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4" r:id="rId3"/>
    <p:sldId id="286" r:id="rId4"/>
    <p:sldId id="265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7" r:id="rId14"/>
    <p:sldId id="298" r:id="rId15"/>
    <p:sldId id="299" r:id="rId16"/>
    <p:sldId id="300" r:id="rId17"/>
    <p:sldId id="301" r:id="rId18"/>
    <p:sldId id="296" r:id="rId19"/>
  </p:sldIdLst>
  <p:sldSz cx="12192000" cy="6858000"/>
  <p:notesSz cx="6858000" cy="9144000"/>
  <p:embeddedFontLst>
    <p:embeddedFont>
      <p:font typeface="Segoe UI Black" panose="020B0A02040204020203" pitchFamily="34" charset="0"/>
      <p:bold r:id="rId20"/>
      <p:italic r:id="rId21"/>
      <p:boldItalic r:id="rId22"/>
    </p:embeddedFont>
    <p:embeddedFont>
      <p:font typeface="TT Norms Pro ExtraBold" panose="02000503040000090004" pitchFamily="2" charset="0"/>
      <p:regular r:id="rId23"/>
      <p:bold r:id="rId24"/>
      <p:italic r:id="rId25"/>
      <p:boldItalic r:id="rId26"/>
    </p:embeddedFont>
    <p:embeddedFont>
      <p:font typeface="TT Norms Pro Medium" panose="02000803020000090003" pitchFamily="2" charset="0"/>
      <p:regular r:id="rId27"/>
      <p:bold r:id="rId28"/>
      <p:italic r:id="rId2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CECEC"/>
    <a:srgbClr val="EA5153"/>
    <a:srgbClr val="F39B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38" autoAdjust="0"/>
    <p:restoredTop sz="94660"/>
  </p:normalViewPr>
  <p:slideViewPr>
    <p:cSldViewPr snapToGrid="0">
      <p:cViewPr>
        <p:scale>
          <a:sx n="65" d="100"/>
          <a:sy n="65" d="100"/>
        </p:scale>
        <p:origin x="2640" y="1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F6D3CD-F698-0C43-F48E-5861CFA45F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19D9E8-7563-7107-98E5-927BFB3CBC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6D913D-FB89-30B6-BBE4-0EC9947F8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A48768-FDF4-AACD-7604-AA5BF7B4D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517A0E-5D8C-7831-F022-F97DBFF1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360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90E4E9-78E4-A7C3-53A3-09B84A6F3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5116288-C106-0AE2-09C0-D42C2D081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7B5F1B-EA12-2024-8041-05A9EC259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512D8C-ED0D-52BC-567C-CC6DAECBC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36CD43-5A07-56F3-3D6F-64389B999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1238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333F33F-95E6-2108-EBBB-B83DACD959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2D90FE3-2168-BE6F-AF7B-58DF65904B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2375B2-F258-067B-6726-4C38D2A48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D15E32-0ACA-CFB6-D678-9F424A5F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ADD6A9-D39D-572B-F5F2-614702148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6494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471FBE-FA2F-1072-B701-2F4037ACB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24C401B-353C-2B77-78AB-264B2FAD6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6B7E9E-58FC-2253-4C43-96DC27564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CDB2E0-80DB-0C4A-11C6-201307762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3C2290-3CD7-4125-FDFB-CCA35E524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756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86CE57-204F-86E3-CBA9-F473473F8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0892D7-F4DB-A426-C75A-DC4F57EC5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ABF640-8D3F-CC10-B887-0090253E1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F0A190-6A65-A176-7B10-F5AB79D8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9F4354-780F-BC4F-D35A-6130C192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1832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B9C4DE-4D9A-A473-47B6-842B74596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C5A0B0-0350-77DF-9543-4AA5A7EA2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283528-B229-E34C-3F02-506EE85F5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FE4058-C610-7A5E-7175-671F108F1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A7FFEB0-7E83-A02D-0F8F-2A9FF3CB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928090-8E07-F69F-34BC-2DAE89925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0617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21AEF-5F3F-8801-CFE0-A218F4080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748EF43-A255-16DA-5BF3-774BDD4E8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0FB9987-D2AD-C9A9-573D-3153A37C50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713E618-178A-8015-A429-09CB5DBF2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A9B2ADE-07CE-87E6-8DB0-492C2D4210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75AB23-9E21-F6F1-DF5D-E83ADBF3C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22ED2A9-8510-5875-A2F2-7DC7355E6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B2A922E-6D10-28B2-771B-6322B423A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243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3B61ED-FB8A-404D-5F1D-D73FA8952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33B41EE-2764-1D7A-5E01-4E8273194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90BB83F-0B17-03C7-2CCD-1FE132260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74661BA-97F9-4E75-7315-91068E975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018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A5ED651-0FAF-F7DE-9E55-5013F8A20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199545E-4762-1F0B-B24B-F49CC0205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9E90279-FF10-C964-0A17-3E8768F91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980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1E4414-846B-638B-F446-FA127144E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F21C23-E57B-4181-5419-75A6D90B5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413E6A0-6F8E-A4C5-E4FB-DD3B58BC2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FCA2041-1509-CBC4-1ADA-AC1FA2772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666154C-A8AD-6B4C-654F-1113F774A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DF63AF-8547-92D5-4D1D-66C52CE0B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692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9F9B41-13A0-7803-6565-848372DBA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AA165D4-FD00-82A2-5DE1-FA2FBB4E98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3AEAA6A-9BF1-C2B1-A834-636483607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9F2D307-AB7C-3DCD-E39C-7AEE6E2CC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7A34C5E-C079-978C-187D-CFF16C15E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4F7E0FB-79CB-423A-F262-A6D8D1DE3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2408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1F7DCD-8CAD-8C2B-9116-43731DC14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545B23-C34B-D262-0119-11D207B23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2D4F0E-85A4-EE9F-DFC4-9EA75ED4BA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B606E-D3C8-495D-830B-36EB05190B1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C4A171-BA4C-B7BC-71BF-F0D862A621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9441D3-DD0A-547C-178A-538C5DAD7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91BE5-1745-40EF-835F-3DB8DECA7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035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148C17-86E2-A6EF-116E-0E9E25E4F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016620" cy="6886683"/>
          </a:xfrm>
          <a:prstGeom prst="rect">
            <a:avLst/>
          </a:prstGeom>
        </p:spPr>
      </p:pic>
      <p:grpSp>
        <p:nvGrpSpPr>
          <p:cNvPr id="10" name="Рисунок 8">
            <a:extLst>
              <a:ext uri="{FF2B5EF4-FFF2-40B4-BE49-F238E27FC236}">
                <a16:creationId xmlns:a16="http://schemas.microsoft.com/office/drawing/2014/main" id="{72FFA14E-8E6F-3990-1109-53DED67E809E}"/>
              </a:ext>
            </a:extLst>
          </p:cNvPr>
          <p:cNvGrpSpPr/>
          <p:nvPr/>
        </p:nvGrpSpPr>
        <p:grpSpPr>
          <a:xfrm rot="5400000">
            <a:off x="-4075307" y="1207700"/>
            <a:ext cx="9478860" cy="3793004"/>
            <a:chOff x="-4075307" y="1207700"/>
            <a:chExt cx="9478860" cy="3793004"/>
          </a:xfrm>
        </p:grpSpPr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CDD53104-8D1E-56C0-22C4-5D1D00056C13}"/>
                </a:ext>
              </a:extLst>
            </p:cNvPr>
            <p:cNvSpPr/>
            <p:nvPr/>
          </p:nvSpPr>
          <p:spPr>
            <a:xfrm>
              <a:off x="670642" y="2001749"/>
              <a:ext cx="515837" cy="541794"/>
            </a:xfrm>
            <a:custGeom>
              <a:avLst/>
              <a:gdLst>
                <a:gd name="connsiteX0" fmla="*/ 473362 w 515837"/>
                <a:gd name="connsiteY0" fmla="*/ 208128 h 541794"/>
                <a:gd name="connsiteX1" fmla="*/ 292607 w 515837"/>
                <a:gd name="connsiteY1" fmla="*/ 251311 h 541794"/>
                <a:gd name="connsiteX2" fmla="*/ 442214 w 515837"/>
                <a:gd name="connsiteY2" fmla="*/ 402098 h 541794"/>
                <a:gd name="connsiteX3" fmla="*/ 421920 w 515837"/>
                <a:gd name="connsiteY3" fmla="*/ 417436 h 541794"/>
                <a:gd name="connsiteX4" fmla="*/ 293315 w 515837"/>
                <a:gd name="connsiteY4" fmla="*/ 215443 h 541794"/>
                <a:gd name="connsiteX5" fmla="*/ 261694 w 515837"/>
                <a:gd name="connsiteY5" fmla="*/ 493184 h 541794"/>
                <a:gd name="connsiteX6" fmla="*/ 254615 w 515837"/>
                <a:gd name="connsiteY6" fmla="*/ 493184 h 541794"/>
                <a:gd name="connsiteX7" fmla="*/ 254615 w 515837"/>
                <a:gd name="connsiteY7" fmla="*/ 237153 h 541794"/>
                <a:gd name="connsiteX8" fmla="*/ 123414 w 515837"/>
                <a:gd name="connsiteY8" fmla="*/ 369534 h 541794"/>
                <a:gd name="connsiteX9" fmla="*/ 118459 w 515837"/>
                <a:gd name="connsiteY9" fmla="*/ 364342 h 541794"/>
                <a:gd name="connsiteX10" fmla="*/ 258155 w 515837"/>
                <a:gd name="connsiteY10" fmla="*/ 262402 h 541794"/>
                <a:gd name="connsiteX11" fmla="*/ 77163 w 515837"/>
                <a:gd name="connsiteY11" fmla="*/ 197037 h 541794"/>
                <a:gd name="connsiteX12" fmla="*/ 83298 w 515837"/>
                <a:gd name="connsiteY12" fmla="*/ 188306 h 541794"/>
                <a:gd name="connsiteX13" fmla="*/ 251783 w 515837"/>
                <a:gd name="connsiteY13" fmla="*/ 248244 h 541794"/>
                <a:gd name="connsiteX14" fmla="*/ 172968 w 515837"/>
                <a:gd name="connsiteY14" fmla="*/ 68904 h 541794"/>
                <a:gd name="connsiteX15" fmla="*/ 190194 w 515837"/>
                <a:gd name="connsiteY15" fmla="*/ 62297 h 541794"/>
                <a:gd name="connsiteX16" fmla="*/ 278920 w 515837"/>
                <a:gd name="connsiteY16" fmla="*/ 285291 h 541794"/>
                <a:gd name="connsiteX17" fmla="*/ 336498 w 515837"/>
                <a:gd name="connsiteY17" fmla="*/ 55454 h 541794"/>
                <a:gd name="connsiteX18" fmla="*/ 326823 w 515837"/>
                <a:gd name="connsiteY18" fmla="*/ 55454 h 541794"/>
                <a:gd name="connsiteX19" fmla="*/ 298270 w 515837"/>
                <a:gd name="connsiteY19" fmla="*/ 272313 h 541794"/>
                <a:gd name="connsiteX20" fmla="*/ 455428 w 515837"/>
                <a:gd name="connsiteY20" fmla="*/ 199161 h 541794"/>
                <a:gd name="connsiteX21" fmla="*/ 454720 w 515837"/>
                <a:gd name="connsiteY21" fmla="*/ 231018 h 541794"/>
                <a:gd name="connsiteX22" fmla="*/ 503331 w 515837"/>
                <a:gd name="connsiteY22" fmla="*/ 232197 h 541794"/>
                <a:gd name="connsiteX23" fmla="*/ 505454 w 515837"/>
                <a:gd name="connsiteY23" fmla="*/ 122234 h 541794"/>
                <a:gd name="connsiteX24" fmla="*/ 357971 w 515837"/>
                <a:gd name="connsiteY24" fmla="*/ 190902 h 541794"/>
                <a:gd name="connsiteX25" fmla="*/ 382276 w 515837"/>
                <a:gd name="connsiteY25" fmla="*/ 6843 h 541794"/>
                <a:gd name="connsiteX26" fmla="*/ 298742 w 515837"/>
                <a:gd name="connsiteY26" fmla="*/ 6843 h 541794"/>
                <a:gd name="connsiteX27" fmla="*/ 268302 w 515837"/>
                <a:gd name="connsiteY27" fmla="*/ 127661 h 541794"/>
                <a:gd name="connsiteX28" fmla="*/ 217567 w 515837"/>
                <a:gd name="connsiteY28" fmla="*/ 0 h 541794"/>
                <a:gd name="connsiteX29" fmla="*/ 107840 w 515837"/>
                <a:gd name="connsiteY29" fmla="*/ 41531 h 541794"/>
                <a:gd name="connsiteX30" fmla="*/ 162114 w 515837"/>
                <a:gd name="connsiteY30" fmla="*/ 164709 h 541794"/>
                <a:gd name="connsiteX31" fmla="*/ 65129 w 515837"/>
                <a:gd name="connsiteY31" fmla="*/ 130493 h 541794"/>
                <a:gd name="connsiteX32" fmla="*/ 0 w 515837"/>
                <a:gd name="connsiteY32" fmla="*/ 220871 h 541794"/>
                <a:gd name="connsiteX33" fmla="*/ 155742 w 515837"/>
                <a:gd name="connsiteY33" fmla="*/ 277032 h 541794"/>
                <a:gd name="connsiteX34" fmla="*/ 46015 w 515837"/>
                <a:gd name="connsiteY34" fmla="*/ 357027 h 541794"/>
                <a:gd name="connsiteX35" fmla="*/ 121998 w 515837"/>
                <a:gd name="connsiteY35" fmla="*/ 440090 h 541794"/>
                <a:gd name="connsiteX36" fmla="*/ 206005 w 515837"/>
                <a:gd name="connsiteY36" fmla="*/ 355375 h 541794"/>
                <a:gd name="connsiteX37" fmla="*/ 206005 w 515837"/>
                <a:gd name="connsiteY37" fmla="*/ 541794 h 541794"/>
                <a:gd name="connsiteX38" fmla="*/ 304877 w 515837"/>
                <a:gd name="connsiteY38" fmla="*/ 541794 h 541794"/>
                <a:gd name="connsiteX39" fmla="*/ 326115 w 515837"/>
                <a:gd name="connsiteY39" fmla="*/ 357263 h 541794"/>
                <a:gd name="connsiteX40" fmla="*/ 409177 w 515837"/>
                <a:gd name="connsiteY40" fmla="*/ 487756 h 541794"/>
                <a:gd name="connsiteX41" fmla="*/ 515837 w 515837"/>
                <a:gd name="connsiteY41" fmla="*/ 407525 h 541794"/>
                <a:gd name="connsiteX42" fmla="*/ 387940 w 515837"/>
                <a:gd name="connsiteY42" fmla="*/ 278448 h 541794"/>
                <a:gd name="connsiteX43" fmla="*/ 484689 w 515837"/>
                <a:gd name="connsiteY43" fmla="*/ 255323 h 541794"/>
                <a:gd name="connsiteX44" fmla="*/ 473362 w 515837"/>
                <a:gd name="connsiteY44" fmla="*/ 208128 h 54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15837" h="541794">
                  <a:moveTo>
                    <a:pt x="473362" y="208128"/>
                  </a:moveTo>
                  <a:lnTo>
                    <a:pt x="292607" y="251311"/>
                  </a:lnTo>
                  <a:lnTo>
                    <a:pt x="442214" y="402098"/>
                  </a:lnTo>
                  <a:lnTo>
                    <a:pt x="421920" y="417436"/>
                  </a:lnTo>
                  <a:lnTo>
                    <a:pt x="293315" y="215443"/>
                  </a:lnTo>
                  <a:lnTo>
                    <a:pt x="261694" y="493184"/>
                  </a:lnTo>
                  <a:lnTo>
                    <a:pt x="254615" y="493184"/>
                  </a:lnTo>
                  <a:lnTo>
                    <a:pt x="254615" y="237153"/>
                  </a:lnTo>
                  <a:lnTo>
                    <a:pt x="123414" y="369534"/>
                  </a:lnTo>
                  <a:lnTo>
                    <a:pt x="118459" y="364342"/>
                  </a:lnTo>
                  <a:lnTo>
                    <a:pt x="258155" y="262402"/>
                  </a:lnTo>
                  <a:lnTo>
                    <a:pt x="77163" y="197037"/>
                  </a:lnTo>
                  <a:lnTo>
                    <a:pt x="83298" y="188306"/>
                  </a:lnTo>
                  <a:lnTo>
                    <a:pt x="251783" y="248244"/>
                  </a:lnTo>
                  <a:lnTo>
                    <a:pt x="172968" y="68904"/>
                  </a:lnTo>
                  <a:lnTo>
                    <a:pt x="190194" y="62297"/>
                  </a:lnTo>
                  <a:lnTo>
                    <a:pt x="278920" y="285291"/>
                  </a:lnTo>
                  <a:lnTo>
                    <a:pt x="336498" y="55454"/>
                  </a:lnTo>
                  <a:lnTo>
                    <a:pt x="326823" y="55454"/>
                  </a:lnTo>
                  <a:lnTo>
                    <a:pt x="298270" y="272313"/>
                  </a:lnTo>
                  <a:lnTo>
                    <a:pt x="455428" y="199161"/>
                  </a:lnTo>
                  <a:lnTo>
                    <a:pt x="454720" y="231018"/>
                  </a:lnTo>
                  <a:lnTo>
                    <a:pt x="503331" y="232197"/>
                  </a:lnTo>
                  <a:lnTo>
                    <a:pt x="505454" y="122234"/>
                  </a:lnTo>
                  <a:lnTo>
                    <a:pt x="357971" y="190902"/>
                  </a:lnTo>
                  <a:lnTo>
                    <a:pt x="382276" y="6843"/>
                  </a:lnTo>
                  <a:lnTo>
                    <a:pt x="298742" y="6843"/>
                  </a:lnTo>
                  <a:lnTo>
                    <a:pt x="268302" y="127661"/>
                  </a:lnTo>
                  <a:lnTo>
                    <a:pt x="217567" y="0"/>
                  </a:lnTo>
                  <a:lnTo>
                    <a:pt x="107840" y="41531"/>
                  </a:lnTo>
                  <a:lnTo>
                    <a:pt x="162114" y="164709"/>
                  </a:lnTo>
                  <a:lnTo>
                    <a:pt x="65129" y="130493"/>
                  </a:lnTo>
                  <a:lnTo>
                    <a:pt x="0" y="220871"/>
                  </a:lnTo>
                  <a:lnTo>
                    <a:pt x="155742" y="277032"/>
                  </a:lnTo>
                  <a:lnTo>
                    <a:pt x="46015" y="357027"/>
                  </a:lnTo>
                  <a:lnTo>
                    <a:pt x="121998" y="440090"/>
                  </a:lnTo>
                  <a:lnTo>
                    <a:pt x="206005" y="355375"/>
                  </a:lnTo>
                  <a:lnTo>
                    <a:pt x="206005" y="541794"/>
                  </a:lnTo>
                  <a:lnTo>
                    <a:pt x="304877" y="541794"/>
                  </a:lnTo>
                  <a:lnTo>
                    <a:pt x="326115" y="357263"/>
                  </a:lnTo>
                  <a:lnTo>
                    <a:pt x="409177" y="487756"/>
                  </a:lnTo>
                  <a:lnTo>
                    <a:pt x="515837" y="407525"/>
                  </a:lnTo>
                  <a:lnTo>
                    <a:pt x="387940" y="278448"/>
                  </a:lnTo>
                  <a:lnTo>
                    <a:pt x="484689" y="255323"/>
                  </a:lnTo>
                  <a:lnTo>
                    <a:pt x="473362" y="208128"/>
                  </a:ln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227E80AC-D44F-B786-1329-D3B63CD6CD43}"/>
                </a:ext>
              </a:extLst>
            </p:cNvPr>
            <p:cNvSpPr/>
            <p:nvPr/>
          </p:nvSpPr>
          <p:spPr>
            <a:xfrm>
              <a:off x="1153265" y="2179435"/>
              <a:ext cx="354" cy="8967"/>
            </a:xfrm>
            <a:custGeom>
              <a:avLst/>
              <a:gdLst>
                <a:gd name="connsiteX0" fmla="*/ -990 w 354"/>
                <a:gd name="connsiteY0" fmla="*/ 7867 h 8967"/>
                <a:gd name="connsiteX1" fmla="*/ -990 w 354"/>
                <a:gd name="connsiteY1" fmla="*/ -1100 h 8967"/>
                <a:gd name="connsiteX2" fmla="*/ -990 w 354"/>
                <a:gd name="connsiteY2" fmla="*/ 7867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8967">
                  <a:moveTo>
                    <a:pt x="-990" y="7867"/>
                  </a:moveTo>
                  <a:cubicBezTo>
                    <a:pt x="-754" y="4799"/>
                    <a:pt x="-754" y="1968"/>
                    <a:pt x="-990" y="-1100"/>
                  </a:cubicBezTo>
                  <a:cubicBezTo>
                    <a:pt x="-1226" y="1968"/>
                    <a:pt x="-1226" y="4799"/>
                    <a:pt x="-990" y="786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05422EDA-C79A-475F-8809-A3F07E342C53}"/>
                </a:ext>
              </a:extLst>
            </p:cNvPr>
            <p:cNvSpPr/>
            <p:nvPr/>
          </p:nvSpPr>
          <p:spPr>
            <a:xfrm>
              <a:off x="1152381" y="2172122"/>
              <a:ext cx="352" cy="8730"/>
            </a:xfrm>
            <a:custGeom>
              <a:avLst/>
              <a:gdLst>
                <a:gd name="connsiteX0" fmla="*/ -815 w 352"/>
                <a:gd name="connsiteY0" fmla="*/ 7631 h 8730"/>
                <a:gd name="connsiteX1" fmla="*/ -815 w 352"/>
                <a:gd name="connsiteY1" fmla="*/ -1100 h 8730"/>
                <a:gd name="connsiteX2" fmla="*/ -815 w 352"/>
                <a:gd name="connsiteY2" fmla="*/ 7631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2" h="8730">
                  <a:moveTo>
                    <a:pt x="-815" y="7631"/>
                  </a:moveTo>
                  <a:cubicBezTo>
                    <a:pt x="-815" y="4799"/>
                    <a:pt x="-815" y="1495"/>
                    <a:pt x="-815" y="-1100"/>
                  </a:cubicBezTo>
                  <a:cubicBezTo>
                    <a:pt x="-1285" y="1731"/>
                    <a:pt x="-1285" y="4799"/>
                    <a:pt x="-815" y="763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A8F3A394-8367-7E0F-1EBA-A2E38431D7DF}"/>
                </a:ext>
              </a:extLst>
            </p:cNvPr>
            <p:cNvSpPr/>
            <p:nvPr/>
          </p:nvSpPr>
          <p:spPr>
            <a:xfrm>
              <a:off x="1146598" y="2156783"/>
              <a:ext cx="7788" cy="3776"/>
            </a:xfrm>
            <a:custGeom>
              <a:avLst/>
              <a:gdLst>
                <a:gd name="connsiteX0" fmla="*/ 6622 w 7788"/>
                <a:gd name="connsiteY0" fmla="*/ -1100 h 3776"/>
                <a:gd name="connsiteX1" fmla="*/ -1167 w 7788"/>
                <a:gd name="connsiteY1" fmla="*/ 2676 h 3776"/>
                <a:gd name="connsiteX2" fmla="*/ 3082 w 7788"/>
                <a:gd name="connsiteY2" fmla="*/ 1023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8" h="3776">
                  <a:moveTo>
                    <a:pt x="6622" y="-1100"/>
                  </a:moveTo>
                  <a:cubicBezTo>
                    <a:pt x="4026" y="-155"/>
                    <a:pt x="1195" y="1259"/>
                    <a:pt x="-1167" y="2676"/>
                  </a:cubicBezTo>
                  <a:lnTo>
                    <a:pt x="3082" y="1023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0A128628-76EA-F6B7-D9DF-AEC7C7093087}"/>
                </a:ext>
              </a:extLst>
            </p:cNvPr>
            <p:cNvSpPr/>
            <p:nvPr/>
          </p:nvSpPr>
          <p:spPr>
            <a:xfrm>
              <a:off x="1066133" y="2184157"/>
              <a:ext cx="8258" cy="2595"/>
            </a:xfrm>
            <a:custGeom>
              <a:avLst/>
              <a:gdLst>
                <a:gd name="connsiteX0" fmla="*/ 7091 w 8258"/>
                <a:gd name="connsiteY0" fmla="*/ -1100 h 2595"/>
                <a:gd name="connsiteX1" fmla="*/ 3787 w 8258"/>
                <a:gd name="connsiteY1" fmla="*/ -1100 h 2595"/>
                <a:gd name="connsiteX2" fmla="*/ -1167 w 8258"/>
                <a:gd name="connsiteY2" fmla="*/ 1495 h 2595"/>
                <a:gd name="connsiteX3" fmla="*/ 7091 w 8258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8" h="2595">
                  <a:moveTo>
                    <a:pt x="7091" y="-1100"/>
                  </a:moveTo>
                  <a:lnTo>
                    <a:pt x="3787" y="-1100"/>
                  </a:lnTo>
                  <a:cubicBezTo>
                    <a:pt x="2137" y="-158"/>
                    <a:pt x="483" y="787"/>
                    <a:pt x="-1167" y="1495"/>
                  </a:cubicBezTo>
                  <a:cubicBezTo>
                    <a:pt x="1664" y="1023"/>
                    <a:pt x="4496" y="78"/>
                    <a:pt x="709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B3EFB808-12B4-B3C2-CB10-11621BB47467}"/>
                </a:ext>
              </a:extLst>
            </p:cNvPr>
            <p:cNvSpPr/>
            <p:nvPr/>
          </p:nvSpPr>
          <p:spPr>
            <a:xfrm>
              <a:off x="1151555" y="2158434"/>
              <a:ext cx="1671" cy="5899"/>
            </a:xfrm>
            <a:custGeom>
              <a:avLst/>
              <a:gdLst>
                <a:gd name="connsiteX0" fmla="*/ 483 w 1671"/>
                <a:gd name="connsiteY0" fmla="*/ 4799 h 5899"/>
                <a:gd name="connsiteX1" fmla="*/ 483 w 1671"/>
                <a:gd name="connsiteY1" fmla="*/ -1100 h 5899"/>
                <a:gd name="connsiteX2" fmla="*/ -1167 w 1671"/>
                <a:gd name="connsiteY2" fmla="*/ -1100 h 5899"/>
                <a:gd name="connsiteX3" fmla="*/ -1167 w 1671"/>
                <a:gd name="connsiteY3" fmla="*/ -1100 h 5899"/>
                <a:gd name="connsiteX4" fmla="*/ -1167 w 1671"/>
                <a:gd name="connsiteY4" fmla="*/ 2440 h 5899"/>
                <a:gd name="connsiteX5" fmla="*/ 483 w 1671"/>
                <a:gd name="connsiteY5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1" h="5899">
                  <a:moveTo>
                    <a:pt x="483" y="4799"/>
                  </a:moveTo>
                  <a:cubicBezTo>
                    <a:pt x="483" y="4799"/>
                    <a:pt x="483" y="1262"/>
                    <a:pt x="483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2440"/>
                  </a:lnTo>
                  <a:cubicBezTo>
                    <a:pt x="-1167" y="2440"/>
                    <a:pt x="720" y="3149"/>
                    <a:pt x="483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632FE474-546F-14BF-F137-E1483D6CB671}"/>
                </a:ext>
              </a:extLst>
            </p:cNvPr>
            <p:cNvSpPr/>
            <p:nvPr/>
          </p:nvSpPr>
          <p:spPr>
            <a:xfrm>
              <a:off x="1058108" y="2189111"/>
              <a:ext cx="4957" cy="1653"/>
            </a:xfrm>
            <a:custGeom>
              <a:avLst/>
              <a:gdLst>
                <a:gd name="connsiteX0" fmla="*/ 3790 w 4957"/>
                <a:gd name="connsiteY0" fmla="*/ -1100 h 1653"/>
                <a:gd name="connsiteX1" fmla="*/ -1167 w 4957"/>
                <a:gd name="connsiteY1" fmla="*/ 553 h 1653"/>
                <a:gd name="connsiteX2" fmla="*/ 486 w 495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7" h="1653">
                  <a:moveTo>
                    <a:pt x="3790" y="-1100"/>
                  </a:moveTo>
                  <a:cubicBezTo>
                    <a:pt x="2137" y="-392"/>
                    <a:pt x="486" y="81"/>
                    <a:pt x="-1167" y="553"/>
                  </a:cubicBezTo>
                  <a:cubicBezTo>
                    <a:pt x="-1167" y="553"/>
                    <a:pt x="-1167" y="553"/>
                    <a:pt x="486" y="55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2B28E8AD-D8E4-1136-0474-C5CE3D4B0353}"/>
                </a:ext>
              </a:extLst>
            </p:cNvPr>
            <p:cNvSpPr/>
            <p:nvPr/>
          </p:nvSpPr>
          <p:spPr>
            <a:xfrm>
              <a:off x="1099640" y="2178021"/>
              <a:ext cx="6371" cy="2831"/>
            </a:xfrm>
            <a:custGeom>
              <a:avLst/>
              <a:gdLst>
                <a:gd name="connsiteX0" fmla="*/ 5205 w 6371"/>
                <a:gd name="connsiteY0" fmla="*/ -1100 h 2831"/>
                <a:gd name="connsiteX1" fmla="*/ -1167 w 6371"/>
                <a:gd name="connsiteY1" fmla="*/ 1731 h 2831"/>
                <a:gd name="connsiteX2" fmla="*/ 5205 w 6371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1" h="2831">
                  <a:moveTo>
                    <a:pt x="5205" y="-1100"/>
                  </a:moveTo>
                  <a:cubicBezTo>
                    <a:pt x="5205" y="-1100"/>
                    <a:pt x="486" y="550"/>
                    <a:pt x="-1167" y="1731"/>
                  </a:cubicBezTo>
                  <a:cubicBezTo>
                    <a:pt x="959" y="1259"/>
                    <a:pt x="3082" y="-628"/>
                    <a:pt x="520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FFD32870-B9B1-71CB-1C25-EF4D0A376D50}"/>
                </a:ext>
              </a:extLst>
            </p:cNvPr>
            <p:cNvSpPr/>
            <p:nvPr/>
          </p:nvSpPr>
          <p:spPr>
            <a:xfrm>
              <a:off x="1022598" y="2202091"/>
              <a:ext cx="10052" cy="3827"/>
            </a:xfrm>
            <a:custGeom>
              <a:avLst/>
              <a:gdLst>
                <a:gd name="connsiteX0" fmla="*/ 8859 w 10052"/>
                <a:gd name="connsiteY0" fmla="*/ -1100 h 3827"/>
                <a:gd name="connsiteX1" fmla="*/ 8859 w 10052"/>
                <a:gd name="connsiteY1" fmla="*/ -1100 h 3827"/>
                <a:gd name="connsiteX2" fmla="*/ 6736 w 10052"/>
                <a:gd name="connsiteY2" fmla="*/ -1100 h 3827"/>
                <a:gd name="connsiteX3" fmla="*/ 3905 w 10052"/>
                <a:gd name="connsiteY3" fmla="*/ -1100 h 3827"/>
                <a:gd name="connsiteX4" fmla="*/ -580 w 10052"/>
                <a:gd name="connsiteY4" fmla="*/ 2204 h 3827"/>
                <a:gd name="connsiteX5" fmla="*/ 2487 w 10052"/>
                <a:gd name="connsiteY5" fmla="*/ 2204 h 3827"/>
                <a:gd name="connsiteX6" fmla="*/ 4847 w 10052"/>
                <a:gd name="connsiteY6" fmla="*/ 314 h 3827"/>
                <a:gd name="connsiteX7" fmla="*/ 4847 w 10052"/>
                <a:gd name="connsiteY7" fmla="*/ 314 h 3827"/>
                <a:gd name="connsiteX8" fmla="*/ 7681 w 10052"/>
                <a:gd name="connsiteY8" fmla="*/ -1100 h 3827"/>
                <a:gd name="connsiteX9" fmla="*/ 8859 w 10052"/>
                <a:gd name="connsiteY9" fmla="*/ -1100 h 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52" h="3827">
                  <a:moveTo>
                    <a:pt x="8859" y="-1100"/>
                  </a:moveTo>
                  <a:lnTo>
                    <a:pt x="8859" y="-1100"/>
                  </a:lnTo>
                  <a:cubicBezTo>
                    <a:pt x="8859" y="-1100"/>
                    <a:pt x="7445" y="-1100"/>
                    <a:pt x="6736" y="-1100"/>
                  </a:cubicBezTo>
                  <a:lnTo>
                    <a:pt x="3905" y="-1100"/>
                  </a:lnTo>
                  <a:cubicBezTo>
                    <a:pt x="3905" y="-1100"/>
                    <a:pt x="1545" y="1023"/>
                    <a:pt x="-580" y="2204"/>
                  </a:cubicBezTo>
                  <a:cubicBezTo>
                    <a:pt x="-2703" y="3382"/>
                    <a:pt x="1545" y="2204"/>
                    <a:pt x="2487" y="2204"/>
                  </a:cubicBezTo>
                  <a:cubicBezTo>
                    <a:pt x="3432" y="2204"/>
                    <a:pt x="2487" y="2204"/>
                    <a:pt x="4847" y="314"/>
                  </a:cubicBezTo>
                  <a:lnTo>
                    <a:pt x="4847" y="314"/>
                  </a:lnTo>
                  <a:lnTo>
                    <a:pt x="7681" y="-1100"/>
                  </a:lnTo>
                  <a:cubicBezTo>
                    <a:pt x="7681" y="-1100"/>
                    <a:pt x="9095" y="-864"/>
                    <a:pt x="885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AEDA3660-18D8-4DCF-3999-C4A39A2459F5}"/>
                </a:ext>
              </a:extLst>
            </p:cNvPr>
            <p:cNvSpPr/>
            <p:nvPr/>
          </p:nvSpPr>
          <p:spPr>
            <a:xfrm>
              <a:off x="1089848" y="2182503"/>
              <a:ext cx="5781" cy="2167"/>
            </a:xfrm>
            <a:custGeom>
              <a:avLst/>
              <a:gdLst>
                <a:gd name="connsiteX0" fmla="*/ 4615 w 5781"/>
                <a:gd name="connsiteY0" fmla="*/ -1100 h 2167"/>
                <a:gd name="connsiteX1" fmla="*/ 1311 w 5781"/>
                <a:gd name="connsiteY1" fmla="*/ -1100 h 2167"/>
                <a:gd name="connsiteX2" fmla="*/ -1048 w 5781"/>
                <a:gd name="connsiteY2" fmla="*/ 317 h 2167"/>
                <a:gd name="connsiteX3" fmla="*/ 4615 w 5781"/>
                <a:gd name="connsiteY3" fmla="*/ -1100 h 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1" h="2167">
                  <a:moveTo>
                    <a:pt x="4615" y="-1100"/>
                  </a:moveTo>
                  <a:lnTo>
                    <a:pt x="1311" y="-1100"/>
                  </a:lnTo>
                  <a:cubicBezTo>
                    <a:pt x="602" y="-392"/>
                    <a:pt x="-107" y="81"/>
                    <a:pt x="-1048" y="317"/>
                  </a:cubicBezTo>
                  <a:cubicBezTo>
                    <a:pt x="-1993" y="2204"/>
                    <a:pt x="2961" y="81"/>
                    <a:pt x="461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E42170DA-9B70-3149-5B98-2F09511E595A}"/>
                </a:ext>
              </a:extLst>
            </p:cNvPr>
            <p:cNvSpPr/>
            <p:nvPr/>
          </p:nvSpPr>
          <p:spPr>
            <a:xfrm>
              <a:off x="1078641" y="2190056"/>
              <a:ext cx="7313" cy="3540"/>
            </a:xfrm>
            <a:custGeom>
              <a:avLst/>
              <a:gdLst>
                <a:gd name="connsiteX0" fmla="*/ 6146 w 7313"/>
                <a:gd name="connsiteY0" fmla="*/ -1100 h 3540"/>
                <a:gd name="connsiteX1" fmla="*/ -1167 w 7313"/>
                <a:gd name="connsiteY1" fmla="*/ 2440 h 3540"/>
                <a:gd name="connsiteX2" fmla="*/ 6146 w 7313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3540">
                  <a:moveTo>
                    <a:pt x="6146" y="-1100"/>
                  </a:moveTo>
                  <a:cubicBezTo>
                    <a:pt x="3551" y="-158"/>
                    <a:pt x="1192" y="1023"/>
                    <a:pt x="-1167" y="2440"/>
                  </a:cubicBezTo>
                  <a:cubicBezTo>
                    <a:pt x="1428" y="1495"/>
                    <a:pt x="3787" y="314"/>
                    <a:pt x="614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id="{C9511E52-4684-6C6B-E1C5-95FF07689231}"/>
                </a:ext>
              </a:extLst>
            </p:cNvPr>
            <p:cNvSpPr/>
            <p:nvPr/>
          </p:nvSpPr>
          <p:spPr>
            <a:xfrm>
              <a:off x="1020589" y="2192888"/>
              <a:ext cx="23597" cy="2359"/>
            </a:xfrm>
            <a:custGeom>
              <a:avLst/>
              <a:gdLst>
                <a:gd name="connsiteX0" fmla="*/ -1167 w 23597"/>
                <a:gd name="connsiteY0" fmla="*/ 1259 h 2359"/>
                <a:gd name="connsiteX1" fmla="*/ -1167 w 23597"/>
                <a:gd name="connsiteY1" fmla="*/ -1100 h 2359"/>
                <a:gd name="connsiteX2" fmla="*/ -1167 w 23597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">
                  <a:moveTo>
                    <a:pt x="-1167" y="1259"/>
                  </a:moveTo>
                  <a:cubicBezTo>
                    <a:pt x="-1167" y="1259"/>
                    <a:pt x="-1167" y="-1100"/>
                    <a:pt x="-1167" y="-1100"/>
                  </a:cubicBezTo>
                  <a:cubicBezTo>
                    <a:pt x="-1167" y="-1100"/>
                    <a:pt x="-1167" y="1259"/>
                    <a:pt x="-1167" y="125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: фигура 22">
              <a:extLst>
                <a:ext uri="{FF2B5EF4-FFF2-40B4-BE49-F238E27FC236}">
                  <a16:creationId xmlns:a16="http://schemas.microsoft.com/office/drawing/2014/main" id="{9330D19D-CAD8-6622-2797-6A34E4BFA0C6}"/>
                </a:ext>
              </a:extLst>
            </p:cNvPr>
            <p:cNvSpPr/>
            <p:nvPr/>
          </p:nvSpPr>
          <p:spPr>
            <a:xfrm>
              <a:off x="1053626" y="2200910"/>
              <a:ext cx="8022" cy="3776"/>
            </a:xfrm>
            <a:custGeom>
              <a:avLst/>
              <a:gdLst>
                <a:gd name="connsiteX0" fmla="*/ 6855 w 8022"/>
                <a:gd name="connsiteY0" fmla="*/ -1100 h 3776"/>
                <a:gd name="connsiteX1" fmla="*/ -1167 w 8022"/>
                <a:gd name="connsiteY1" fmla="*/ 2676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022" h="3776">
                  <a:moveTo>
                    <a:pt x="6855" y="-1100"/>
                  </a:moveTo>
                  <a:cubicBezTo>
                    <a:pt x="4024" y="-155"/>
                    <a:pt x="1428" y="1023"/>
                    <a:pt x="-1167" y="26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id="{397A94B1-9727-77B8-AF53-BA53221A418D}"/>
                </a:ext>
              </a:extLst>
            </p:cNvPr>
            <p:cNvSpPr/>
            <p:nvPr/>
          </p:nvSpPr>
          <p:spPr>
            <a:xfrm>
              <a:off x="1012252" y="2199810"/>
              <a:ext cx="314" cy="5632"/>
            </a:xfrm>
            <a:custGeom>
              <a:avLst/>
              <a:gdLst>
                <a:gd name="connsiteX0" fmla="*/ -852 w 314"/>
                <a:gd name="connsiteY0" fmla="*/ 4249 h 5632"/>
                <a:gd name="connsiteX1" fmla="*/ -852 w 314"/>
                <a:gd name="connsiteY1" fmla="*/ -236 h 5632"/>
                <a:gd name="connsiteX2" fmla="*/ -852 w 314"/>
                <a:gd name="connsiteY2" fmla="*/ 1887 h 5632"/>
                <a:gd name="connsiteX3" fmla="*/ -852 w 314"/>
                <a:gd name="connsiteY3" fmla="*/ 4249 h 5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5632">
                  <a:moveTo>
                    <a:pt x="-852" y="4249"/>
                  </a:moveTo>
                  <a:cubicBezTo>
                    <a:pt x="-852" y="1887"/>
                    <a:pt x="-852" y="2359"/>
                    <a:pt x="-852" y="-236"/>
                  </a:cubicBezTo>
                  <a:cubicBezTo>
                    <a:pt x="-852" y="-2832"/>
                    <a:pt x="-852" y="1181"/>
                    <a:pt x="-852" y="1887"/>
                  </a:cubicBezTo>
                  <a:cubicBezTo>
                    <a:pt x="-852" y="2595"/>
                    <a:pt x="-1561" y="5427"/>
                    <a:pt x="-852" y="42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AEF44E38-E263-129E-B23A-07DC6D4BF2D3}"/>
                </a:ext>
              </a:extLst>
            </p:cNvPr>
            <p:cNvSpPr/>
            <p:nvPr/>
          </p:nvSpPr>
          <p:spPr>
            <a:xfrm>
              <a:off x="1034511" y="2212918"/>
              <a:ext cx="6433" cy="1912"/>
            </a:xfrm>
            <a:custGeom>
              <a:avLst/>
              <a:gdLst>
                <a:gd name="connsiteX0" fmla="*/ -1167 w 6433"/>
                <a:gd name="connsiteY0" fmla="*/ 813 h 1912"/>
                <a:gd name="connsiteX1" fmla="*/ 4968 w 6433"/>
                <a:gd name="connsiteY1" fmla="*/ -1074 h 1912"/>
                <a:gd name="connsiteX2" fmla="*/ -1167 w 6433"/>
                <a:gd name="connsiteY2" fmla="*/ 813 h 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33" h="1912">
                  <a:moveTo>
                    <a:pt x="-1167" y="813"/>
                  </a:moveTo>
                  <a:cubicBezTo>
                    <a:pt x="-1167" y="813"/>
                    <a:pt x="3318" y="-838"/>
                    <a:pt x="4968" y="-1074"/>
                  </a:cubicBezTo>
                  <a:cubicBezTo>
                    <a:pt x="6622" y="-1310"/>
                    <a:pt x="959" y="107"/>
                    <a:pt x="-1167" y="81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: фигура 25">
              <a:extLst>
                <a:ext uri="{FF2B5EF4-FFF2-40B4-BE49-F238E27FC236}">
                  <a16:creationId xmlns:a16="http://schemas.microsoft.com/office/drawing/2014/main" id="{62868154-FDEB-EEA8-5FD0-87C81DE4B6D1}"/>
                </a:ext>
              </a:extLst>
            </p:cNvPr>
            <p:cNvSpPr/>
            <p:nvPr/>
          </p:nvSpPr>
          <p:spPr>
            <a:xfrm>
              <a:off x="1001949" y="2225486"/>
              <a:ext cx="8914" cy="3739"/>
            </a:xfrm>
            <a:custGeom>
              <a:avLst/>
              <a:gdLst>
                <a:gd name="connsiteX0" fmla="*/ 6383 w 8914"/>
                <a:gd name="connsiteY0" fmla="*/ -898 h 3739"/>
                <a:gd name="connsiteX1" fmla="*/ -1167 w 8914"/>
                <a:gd name="connsiteY1" fmla="*/ 2640 h 3739"/>
                <a:gd name="connsiteX2" fmla="*/ 7091 w 8914"/>
                <a:gd name="connsiteY2" fmla="*/ -661 h 3739"/>
                <a:gd name="connsiteX3" fmla="*/ 6383 w 8914"/>
                <a:gd name="connsiteY3" fmla="*/ -898 h 3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14" h="3739">
                  <a:moveTo>
                    <a:pt x="6383" y="-898"/>
                  </a:moveTo>
                  <a:cubicBezTo>
                    <a:pt x="3787" y="44"/>
                    <a:pt x="1192" y="1225"/>
                    <a:pt x="-1167" y="2640"/>
                  </a:cubicBezTo>
                  <a:lnTo>
                    <a:pt x="7091" y="-661"/>
                  </a:lnTo>
                  <a:cubicBezTo>
                    <a:pt x="9687" y="-2079"/>
                    <a:pt x="3551" y="517"/>
                    <a:pt x="6383" y="-89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id="{182F3FC4-E1B0-5421-5BD3-25EFDF367BFD}"/>
                </a:ext>
              </a:extLst>
            </p:cNvPr>
            <p:cNvSpPr/>
            <p:nvPr/>
          </p:nvSpPr>
          <p:spPr>
            <a:xfrm>
              <a:off x="1024602" y="2140941"/>
              <a:ext cx="104" cy="7314"/>
            </a:xfrm>
            <a:custGeom>
              <a:avLst/>
              <a:gdLst>
                <a:gd name="connsiteX0" fmla="*/ -1167 w 104"/>
                <a:gd name="connsiteY0" fmla="*/ 6011 h 7314"/>
                <a:gd name="connsiteX1" fmla="*/ -1167 w 104"/>
                <a:gd name="connsiteY1" fmla="*/ -833 h 7314"/>
                <a:gd name="connsiteX2" fmla="*/ -1167 w 104"/>
                <a:gd name="connsiteY2" fmla="*/ 6011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14">
                  <a:moveTo>
                    <a:pt x="-1167" y="6011"/>
                  </a:moveTo>
                  <a:cubicBezTo>
                    <a:pt x="-1167" y="7428"/>
                    <a:pt x="-1167" y="1056"/>
                    <a:pt x="-1167" y="-833"/>
                  </a:cubicBezTo>
                  <a:cubicBezTo>
                    <a:pt x="-1167" y="-2720"/>
                    <a:pt x="-931" y="6011"/>
                    <a:pt x="-1167" y="601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: фигура 27">
              <a:extLst>
                <a:ext uri="{FF2B5EF4-FFF2-40B4-BE49-F238E27FC236}">
                  <a16:creationId xmlns:a16="http://schemas.microsoft.com/office/drawing/2014/main" id="{4CF82267-C4D7-35B7-B4D9-8FECD29DA51F}"/>
                </a:ext>
              </a:extLst>
            </p:cNvPr>
            <p:cNvSpPr/>
            <p:nvPr/>
          </p:nvSpPr>
          <p:spPr>
            <a:xfrm>
              <a:off x="1023421" y="2141208"/>
              <a:ext cx="209" cy="7552"/>
            </a:xfrm>
            <a:custGeom>
              <a:avLst/>
              <a:gdLst>
                <a:gd name="connsiteX0" fmla="*/ -1167 w 209"/>
                <a:gd name="connsiteY0" fmla="*/ -1100 h 7552"/>
                <a:gd name="connsiteX1" fmla="*/ -1167 w 209"/>
                <a:gd name="connsiteY1" fmla="*/ 5035 h 7552"/>
                <a:gd name="connsiteX2" fmla="*/ -1167 w 209"/>
                <a:gd name="connsiteY2" fmla="*/ 5035 h 7552"/>
                <a:gd name="connsiteX3" fmla="*/ -1167 w 209"/>
                <a:gd name="connsiteY3" fmla="*/ -1100 h 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7552">
                  <a:moveTo>
                    <a:pt x="-1167" y="-1100"/>
                  </a:moveTo>
                  <a:cubicBezTo>
                    <a:pt x="-1167" y="789"/>
                    <a:pt x="-1167" y="3149"/>
                    <a:pt x="-1167" y="5035"/>
                  </a:cubicBezTo>
                  <a:cubicBezTo>
                    <a:pt x="-1167" y="6925"/>
                    <a:pt x="-1167" y="6925"/>
                    <a:pt x="-1167" y="5035"/>
                  </a:cubicBezTo>
                  <a:cubicBezTo>
                    <a:pt x="-1167" y="3149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: фигура 28">
              <a:extLst>
                <a:ext uri="{FF2B5EF4-FFF2-40B4-BE49-F238E27FC236}">
                  <a16:creationId xmlns:a16="http://schemas.microsoft.com/office/drawing/2014/main" id="{B925F361-6786-CF98-BC71-DD94734CF85A}"/>
                </a:ext>
              </a:extLst>
            </p:cNvPr>
            <p:cNvSpPr/>
            <p:nvPr/>
          </p:nvSpPr>
          <p:spPr>
            <a:xfrm>
              <a:off x="1035928" y="2083868"/>
              <a:ext cx="1417" cy="9672"/>
            </a:xfrm>
            <a:custGeom>
              <a:avLst/>
              <a:gdLst>
                <a:gd name="connsiteX0" fmla="*/ -1167 w 1417"/>
                <a:gd name="connsiteY0" fmla="*/ 8573 h 9672"/>
                <a:gd name="connsiteX1" fmla="*/ 250 w 1417"/>
                <a:gd name="connsiteY1" fmla="*/ -1100 h 9672"/>
                <a:gd name="connsiteX2" fmla="*/ -1167 w 1417"/>
                <a:gd name="connsiteY2" fmla="*/ 8573 h 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9672">
                  <a:moveTo>
                    <a:pt x="-1167" y="8573"/>
                  </a:moveTo>
                  <a:cubicBezTo>
                    <a:pt x="-459" y="5508"/>
                    <a:pt x="14" y="2204"/>
                    <a:pt x="250" y="-1100"/>
                  </a:cubicBezTo>
                  <a:cubicBezTo>
                    <a:pt x="-222" y="1968"/>
                    <a:pt x="-931" y="5272"/>
                    <a:pt x="-1167" y="857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id="{EF1B59E9-DB7E-C423-A10B-8BEC3535BF55}"/>
                </a:ext>
              </a:extLst>
            </p:cNvPr>
            <p:cNvSpPr/>
            <p:nvPr/>
          </p:nvSpPr>
          <p:spPr>
            <a:xfrm>
              <a:off x="1017473" y="2224980"/>
              <a:ext cx="6892" cy="3193"/>
            </a:xfrm>
            <a:custGeom>
              <a:avLst/>
              <a:gdLst>
                <a:gd name="connsiteX0" fmla="*/ 5725 w 6892"/>
                <a:gd name="connsiteY0" fmla="*/ -1100 h 3193"/>
                <a:gd name="connsiteX1" fmla="*/ 771 w 6892"/>
                <a:gd name="connsiteY1" fmla="*/ 1023 h 3193"/>
                <a:gd name="connsiteX2" fmla="*/ 771 w 6892"/>
                <a:gd name="connsiteY2" fmla="*/ 1023 h 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92" h="3193">
                  <a:moveTo>
                    <a:pt x="5725" y="-1100"/>
                  </a:moveTo>
                  <a:lnTo>
                    <a:pt x="771" y="1023"/>
                  </a:lnTo>
                  <a:cubicBezTo>
                    <a:pt x="-2770" y="2676"/>
                    <a:pt x="-647" y="2204"/>
                    <a:pt x="771" y="102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: фигура 30">
              <a:extLst>
                <a:ext uri="{FF2B5EF4-FFF2-40B4-BE49-F238E27FC236}">
                  <a16:creationId xmlns:a16="http://schemas.microsoft.com/office/drawing/2014/main" id="{8E262FE7-B8FB-7459-3929-E3BDA8444FE1}"/>
                </a:ext>
              </a:extLst>
            </p:cNvPr>
            <p:cNvSpPr/>
            <p:nvPr/>
          </p:nvSpPr>
          <p:spPr>
            <a:xfrm>
              <a:off x="998645" y="2231824"/>
              <a:ext cx="4954" cy="3537"/>
            </a:xfrm>
            <a:custGeom>
              <a:avLst/>
              <a:gdLst>
                <a:gd name="connsiteX0" fmla="*/ 3787 w 4954"/>
                <a:gd name="connsiteY0" fmla="*/ -1100 h 3537"/>
                <a:gd name="connsiteX1" fmla="*/ -1167 w 4954"/>
                <a:gd name="connsiteY1" fmla="*/ 787 h 3537"/>
                <a:gd name="connsiteX2" fmla="*/ -1167 w 4954"/>
                <a:gd name="connsiteY2" fmla="*/ 787 h 3537"/>
                <a:gd name="connsiteX3" fmla="*/ -1167 w 4954"/>
                <a:gd name="connsiteY3" fmla="*/ 2437 h 3537"/>
                <a:gd name="connsiteX4" fmla="*/ 3787 w 4954"/>
                <a:gd name="connsiteY4" fmla="*/ -1100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" h="3537">
                  <a:moveTo>
                    <a:pt x="3787" y="-1100"/>
                  </a:moveTo>
                  <a:cubicBezTo>
                    <a:pt x="2137" y="-631"/>
                    <a:pt x="483" y="78"/>
                    <a:pt x="-1167" y="787"/>
                  </a:cubicBezTo>
                  <a:lnTo>
                    <a:pt x="-1167" y="787"/>
                  </a:lnTo>
                  <a:cubicBezTo>
                    <a:pt x="-1167" y="787"/>
                    <a:pt x="-1167" y="787"/>
                    <a:pt x="-1167" y="2437"/>
                  </a:cubicBezTo>
                  <a:cubicBezTo>
                    <a:pt x="720" y="1495"/>
                    <a:pt x="2370" y="314"/>
                    <a:pt x="378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: фигура 31">
              <a:extLst>
                <a:ext uri="{FF2B5EF4-FFF2-40B4-BE49-F238E27FC236}">
                  <a16:creationId xmlns:a16="http://schemas.microsoft.com/office/drawing/2014/main" id="{B817427C-9638-3D86-6F3C-C5C1EAA64039}"/>
                </a:ext>
              </a:extLst>
            </p:cNvPr>
            <p:cNvSpPr/>
            <p:nvPr/>
          </p:nvSpPr>
          <p:spPr>
            <a:xfrm>
              <a:off x="995814" y="2219316"/>
              <a:ext cx="9909" cy="18170"/>
            </a:xfrm>
            <a:custGeom>
              <a:avLst/>
              <a:gdLst>
                <a:gd name="connsiteX0" fmla="*/ 8742 w 9909"/>
                <a:gd name="connsiteY0" fmla="*/ 12821 h 18170"/>
                <a:gd name="connsiteX1" fmla="*/ 7091 w 9909"/>
                <a:gd name="connsiteY1" fmla="*/ 12821 h 18170"/>
                <a:gd name="connsiteX2" fmla="*/ -1167 w 9909"/>
                <a:gd name="connsiteY2" fmla="*/ 16362 h 18170"/>
                <a:gd name="connsiteX3" fmla="*/ 956 w 9909"/>
                <a:gd name="connsiteY3" fmla="*/ 2204 h 18170"/>
                <a:gd name="connsiteX4" fmla="*/ 956 w 9909"/>
                <a:gd name="connsiteY4" fmla="*/ -1100 h 18170"/>
                <a:gd name="connsiteX5" fmla="*/ 956 w 9909"/>
                <a:gd name="connsiteY5" fmla="*/ 5744 h 18170"/>
                <a:gd name="connsiteX6" fmla="*/ -461 w 9909"/>
                <a:gd name="connsiteY6" fmla="*/ 11171 h 18170"/>
                <a:gd name="connsiteX7" fmla="*/ -461 w 9909"/>
                <a:gd name="connsiteY7" fmla="*/ 17070 h 18170"/>
                <a:gd name="connsiteX8" fmla="*/ 2134 w 9909"/>
                <a:gd name="connsiteY8" fmla="*/ 17070 h 18170"/>
                <a:gd name="connsiteX9" fmla="*/ 7564 w 9909"/>
                <a:gd name="connsiteY9" fmla="*/ 14944 h 18170"/>
                <a:gd name="connsiteX10" fmla="*/ 8742 w 9909"/>
                <a:gd name="connsiteY10" fmla="*/ 12821 h 1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09" h="18170">
                  <a:moveTo>
                    <a:pt x="8742" y="12821"/>
                  </a:moveTo>
                  <a:lnTo>
                    <a:pt x="7091" y="12821"/>
                  </a:lnTo>
                  <a:lnTo>
                    <a:pt x="-1167" y="16362"/>
                  </a:lnTo>
                  <a:cubicBezTo>
                    <a:pt x="-1167" y="11643"/>
                    <a:pt x="-1167" y="6922"/>
                    <a:pt x="956" y="2204"/>
                  </a:cubicBezTo>
                  <a:cubicBezTo>
                    <a:pt x="3079" y="-2517"/>
                    <a:pt x="956" y="2204"/>
                    <a:pt x="956" y="-1100"/>
                  </a:cubicBezTo>
                  <a:cubicBezTo>
                    <a:pt x="720" y="1259"/>
                    <a:pt x="720" y="3382"/>
                    <a:pt x="956" y="5744"/>
                  </a:cubicBezTo>
                  <a:cubicBezTo>
                    <a:pt x="247" y="7631"/>
                    <a:pt x="-225" y="9281"/>
                    <a:pt x="-461" y="11171"/>
                  </a:cubicBezTo>
                  <a:cubicBezTo>
                    <a:pt x="-461" y="11171"/>
                    <a:pt x="-461" y="14239"/>
                    <a:pt x="-461" y="17070"/>
                  </a:cubicBezTo>
                  <a:lnTo>
                    <a:pt x="2134" y="17070"/>
                  </a:lnTo>
                  <a:cubicBezTo>
                    <a:pt x="4024" y="16598"/>
                    <a:pt x="5910" y="15889"/>
                    <a:pt x="7564" y="14944"/>
                  </a:cubicBezTo>
                  <a:cubicBezTo>
                    <a:pt x="10631" y="12585"/>
                    <a:pt x="4496" y="15181"/>
                    <a:pt x="8742" y="128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" name="Полилиния: фигура 32">
              <a:extLst>
                <a:ext uri="{FF2B5EF4-FFF2-40B4-BE49-F238E27FC236}">
                  <a16:creationId xmlns:a16="http://schemas.microsoft.com/office/drawing/2014/main" id="{F6A3E110-72B5-8BD2-31D1-7F793613E07D}"/>
                </a:ext>
              </a:extLst>
            </p:cNvPr>
            <p:cNvSpPr/>
            <p:nvPr/>
          </p:nvSpPr>
          <p:spPr>
            <a:xfrm>
              <a:off x="1030029" y="2094618"/>
              <a:ext cx="477" cy="7656"/>
            </a:xfrm>
            <a:custGeom>
              <a:avLst/>
              <a:gdLst>
                <a:gd name="connsiteX0" fmla="*/ -1167 w 477"/>
                <a:gd name="connsiteY0" fmla="*/ 3722 h 7656"/>
                <a:gd name="connsiteX1" fmla="*/ -1167 w 477"/>
                <a:gd name="connsiteY1" fmla="*/ -760 h 7656"/>
                <a:gd name="connsiteX2" fmla="*/ -1167 w 477"/>
                <a:gd name="connsiteY2" fmla="*/ 3489 h 7656"/>
                <a:gd name="connsiteX3" fmla="*/ -1167 w 477"/>
                <a:gd name="connsiteY3" fmla="*/ 6557 h 7656"/>
                <a:gd name="connsiteX4" fmla="*/ -1167 w 477"/>
                <a:gd name="connsiteY4" fmla="*/ -288 h 7656"/>
                <a:gd name="connsiteX5" fmla="*/ -1167 w 477"/>
                <a:gd name="connsiteY5" fmla="*/ 3722 h 7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" h="7656">
                  <a:moveTo>
                    <a:pt x="-1167" y="3722"/>
                  </a:moveTo>
                  <a:cubicBezTo>
                    <a:pt x="-1167" y="5612"/>
                    <a:pt x="-1167" y="185"/>
                    <a:pt x="-1167" y="-760"/>
                  </a:cubicBezTo>
                  <a:cubicBezTo>
                    <a:pt x="-1167" y="-1705"/>
                    <a:pt x="-1167" y="2544"/>
                    <a:pt x="-1167" y="3489"/>
                  </a:cubicBezTo>
                  <a:cubicBezTo>
                    <a:pt x="-1167" y="4431"/>
                    <a:pt x="-1167" y="4903"/>
                    <a:pt x="-1167" y="6557"/>
                  </a:cubicBezTo>
                  <a:lnTo>
                    <a:pt x="-1167" y="-288"/>
                  </a:lnTo>
                  <a:cubicBezTo>
                    <a:pt x="-222" y="-2883"/>
                    <a:pt x="-931" y="1363"/>
                    <a:pt x="-1167" y="37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" name="Полилиния: фигура 33">
              <a:extLst>
                <a:ext uri="{FF2B5EF4-FFF2-40B4-BE49-F238E27FC236}">
                  <a16:creationId xmlns:a16="http://schemas.microsoft.com/office/drawing/2014/main" id="{44520951-E238-DDC1-E6F0-3DF515D053F6}"/>
                </a:ext>
              </a:extLst>
            </p:cNvPr>
            <p:cNvSpPr/>
            <p:nvPr/>
          </p:nvSpPr>
          <p:spPr>
            <a:xfrm>
              <a:off x="1057402" y="2215540"/>
              <a:ext cx="8022" cy="3303"/>
            </a:xfrm>
            <a:custGeom>
              <a:avLst/>
              <a:gdLst>
                <a:gd name="connsiteX0" fmla="*/ 6855 w 8022"/>
                <a:gd name="connsiteY0" fmla="*/ -1100 h 3303"/>
                <a:gd name="connsiteX1" fmla="*/ -1167 w 8022"/>
                <a:gd name="connsiteY1" fmla="*/ 2204 h 3303"/>
                <a:gd name="connsiteX2" fmla="*/ 6855 w 8022"/>
                <a:gd name="connsiteY2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2" h="3303">
                  <a:moveTo>
                    <a:pt x="6855" y="-1100"/>
                  </a:moveTo>
                  <a:cubicBezTo>
                    <a:pt x="4024" y="-392"/>
                    <a:pt x="1428" y="787"/>
                    <a:pt x="-1167" y="2204"/>
                  </a:cubicBezTo>
                  <a:cubicBezTo>
                    <a:pt x="1664" y="1259"/>
                    <a:pt x="4260" y="317"/>
                    <a:pt x="685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: фигура 34">
              <a:extLst>
                <a:ext uri="{FF2B5EF4-FFF2-40B4-BE49-F238E27FC236}">
                  <a16:creationId xmlns:a16="http://schemas.microsoft.com/office/drawing/2014/main" id="{F579A9EC-B53A-1905-3219-933A2D7736FE}"/>
                </a:ext>
              </a:extLst>
            </p:cNvPr>
            <p:cNvSpPr/>
            <p:nvPr/>
          </p:nvSpPr>
          <p:spPr>
            <a:xfrm>
              <a:off x="1061412" y="2215776"/>
              <a:ext cx="5663" cy="2595"/>
            </a:xfrm>
            <a:custGeom>
              <a:avLst/>
              <a:gdLst>
                <a:gd name="connsiteX0" fmla="*/ 4496 w 5663"/>
                <a:gd name="connsiteY0" fmla="*/ -1100 h 2595"/>
                <a:gd name="connsiteX1" fmla="*/ -1167 w 5663"/>
                <a:gd name="connsiteY1" fmla="*/ 1495 h 2595"/>
                <a:gd name="connsiteX2" fmla="*/ 4496 w 5663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63" h="2595">
                  <a:moveTo>
                    <a:pt x="4496" y="-1100"/>
                  </a:moveTo>
                  <a:cubicBezTo>
                    <a:pt x="4496" y="-1100"/>
                    <a:pt x="250" y="550"/>
                    <a:pt x="-1167" y="1495"/>
                  </a:cubicBezTo>
                  <a:cubicBezTo>
                    <a:pt x="722" y="787"/>
                    <a:pt x="2609" y="-155"/>
                    <a:pt x="449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F9F6C5F2-2324-2B38-6177-84376325C429}"/>
                </a:ext>
              </a:extLst>
            </p:cNvPr>
            <p:cNvSpPr/>
            <p:nvPr/>
          </p:nvSpPr>
          <p:spPr>
            <a:xfrm>
              <a:off x="1053154" y="2219631"/>
              <a:ext cx="4248" cy="2516"/>
            </a:xfrm>
            <a:custGeom>
              <a:avLst/>
              <a:gdLst>
                <a:gd name="connsiteX0" fmla="*/ 1428 w 4248"/>
                <a:gd name="connsiteY0" fmla="*/ -470 h 2516"/>
                <a:gd name="connsiteX1" fmla="*/ -1167 w 4248"/>
                <a:gd name="connsiteY1" fmla="*/ 1416 h 2516"/>
                <a:gd name="connsiteX2" fmla="*/ 3082 w 4248"/>
                <a:gd name="connsiteY2" fmla="*/ -470 h 2516"/>
                <a:gd name="connsiteX3" fmla="*/ 1428 w 4248"/>
                <a:gd name="connsiteY3" fmla="*/ -470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8" h="2516">
                  <a:moveTo>
                    <a:pt x="1428" y="-470"/>
                  </a:moveTo>
                  <a:cubicBezTo>
                    <a:pt x="-695" y="-470"/>
                    <a:pt x="1428" y="-470"/>
                    <a:pt x="-1167" y="1416"/>
                  </a:cubicBezTo>
                  <a:lnTo>
                    <a:pt x="3082" y="-470"/>
                  </a:lnTo>
                  <a:cubicBezTo>
                    <a:pt x="3082" y="-470"/>
                    <a:pt x="3082" y="-1887"/>
                    <a:pt x="1428" y="-47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3EE80EF8-0596-6B7D-90D5-A2079F912E2E}"/>
                </a:ext>
              </a:extLst>
            </p:cNvPr>
            <p:cNvSpPr/>
            <p:nvPr/>
          </p:nvSpPr>
          <p:spPr>
            <a:xfrm>
              <a:off x="1031210" y="2078918"/>
              <a:ext cx="2463" cy="9904"/>
            </a:xfrm>
            <a:custGeom>
              <a:avLst/>
              <a:gdLst>
                <a:gd name="connsiteX0" fmla="*/ -1167 w 2463"/>
                <a:gd name="connsiteY0" fmla="*/ 8805 h 9904"/>
                <a:gd name="connsiteX1" fmla="*/ 720 w 2463"/>
                <a:gd name="connsiteY1" fmla="*/ -635 h 9904"/>
                <a:gd name="connsiteX2" fmla="*/ -1167 w 2463"/>
                <a:gd name="connsiteY2" fmla="*/ 8805 h 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3" h="9904">
                  <a:moveTo>
                    <a:pt x="-1167" y="8805"/>
                  </a:moveTo>
                  <a:cubicBezTo>
                    <a:pt x="-1167" y="8805"/>
                    <a:pt x="-1167" y="1961"/>
                    <a:pt x="720" y="-635"/>
                  </a:cubicBezTo>
                  <a:cubicBezTo>
                    <a:pt x="2606" y="-3230"/>
                    <a:pt x="-698" y="5737"/>
                    <a:pt x="-1167" y="88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" name="Полилиния: фигура 37">
              <a:extLst>
                <a:ext uri="{FF2B5EF4-FFF2-40B4-BE49-F238E27FC236}">
                  <a16:creationId xmlns:a16="http://schemas.microsoft.com/office/drawing/2014/main" id="{8833B84D-78A2-6581-5115-B75B256E9431}"/>
                </a:ext>
              </a:extLst>
            </p:cNvPr>
            <p:cNvSpPr/>
            <p:nvPr/>
          </p:nvSpPr>
          <p:spPr>
            <a:xfrm>
              <a:off x="1075337" y="2213417"/>
              <a:ext cx="10381" cy="5663"/>
            </a:xfrm>
            <a:custGeom>
              <a:avLst/>
              <a:gdLst>
                <a:gd name="connsiteX0" fmla="*/ 9214 w 10381"/>
                <a:gd name="connsiteY0" fmla="*/ -1100 h 5663"/>
                <a:gd name="connsiteX1" fmla="*/ -1167 w 10381"/>
                <a:gd name="connsiteY1" fmla="*/ 4563 h 5663"/>
                <a:gd name="connsiteX2" fmla="*/ 9214 w 10381"/>
                <a:gd name="connsiteY2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81" h="5663">
                  <a:moveTo>
                    <a:pt x="9214" y="-1100"/>
                  </a:moveTo>
                  <a:cubicBezTo>
                    <a:pt x="6855" y="-1100"/>
                    <a:pt x="3079" y="1968"/>
                    <a:pt x="-1167" y="4563"/>
                  </a:cubicBezTo>
                  <a:cubicBezTo>
                    <a:pt x="2370" y="2910"/>
                    <a:pt x="5910" y="1023"/>
                    <a:pt x="921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" name="Полилиния: фигура 38">
              <a:extLst>
                <a:ext uri="{FF2B5EF4-FFF2-40B4-BE49-F238E27FC236}">
                  <a16:creationId xmlns:a16="http://schemas.microsoft.com/office/drawing/2014/main" id="{A75A0B37-D288-1D6C-C9C9-9F4B3C0CA4A3}"/>
                </a:ext>
              </a:extLst>
            </p:cNvPr>
            <p:cNvSpPr/>
            <p:nvPr/>
          </p:nvSpPr>
          <p:spPr>
            <a:xfrm>
              <a:off x="1034983" y="2051776"/>
              <a:ext cx="1889" cy="10617"/>
            </a:xfrm>
            <a:custGeom>
              <a:avLst/>
              <a:gdLst>
                <a:gd name="connsiteX0" fmla="*/ 722 w 1889"/>
                <a:gd name="connsiteY0" fmla="*/ -1100 h 10617"/>
                <a:gd name="connsiteX1" fmla="*/ -1167 w 1889"/>
                <a:gd name="connsiteY1" fmla="*/ 9517 h 10617"/>
                <a:gd name="connsiteX2" fmla="*/ 722 w 1889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10617">
                  <a:moveTo>
                    <a:pt x="722" y="-1100"/>
                  </a:moveTo>
                  <a:cubicBezTo>
                    <a:pt x="-222" y="2437"/>
                    <a:pt x="-931" y="5977"/>
                    <a:pt x="-1167" y="9517"/>
                  </a:cubicBezTo>
                  <a:cubicBezTo>
                    <a:pt x="14" y="6214"/>
                    <a:pt x="722" y="2437"/>
                    <a:pt x="72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: фигура 39">
              <a:extLst>
                <a:ext uri="{FF2B5EF4-FFF2-40B4-BE49-F238E27FC236}">
                  <a16:creationId xmlns:a16="http://schemas.microsoft.com/office/drawing/2014/main" id="{EF353DCE-ED6E-0EC8-E320-78B8C893B911}"/>
                </a:ext>
              </a:extLst>
            </p:cNvPr>
            <p:cNvSpPr/>
            <p:nvPr/>
          </p:nvSpPr>
          <p:spPr>
            <a:xfrm>
              <a:off x="988261" y="2241276"/>
              <a:ext cx="4954" cy="7064"/>
            </a:xfrm>
            <a:custGeom>
              <a:avLst/>
              <a:gdLst>
                <a:gd name="connsiteX0" fmla="*/ 3787 w 4954"/>
                <a:gd name="connsiteY0" fmla="*/ 3369 h 7064"/>
                <a:gd name="connsiteX1" fmla="*/ -1167 w 4954"/>
                <a:gd name="connsiteY1" fmla="*/ 5492 h 7064"/>
                <a:gd name="connsiteX2" fmla="*/ -1167 w 4954"/>
                <a:gd name="connsiteY2" fmla="*/ 1010 h 7064"/>
                <a:gd name="connsiteX3" fmla="*/ -1167 w 4954"/>
                <a:gd name="connsiteY3" fmla="*/ 5964 h 7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4" h="7064">
                  <a:moveTo>
                    <a:pt x="3787" y="3369"/>
                  </a:moveTo>
                  <a:lnTo>
                    <a:pt x="-1167" y="5492"/>
                  </a:lnTo>
                  <a:cubicBezTo>
                    <a:pt x="-1167" y="774"/>
                    <a:pt x="-1167" y="-3948"/>
                    <a:pt x="-1167" y="1010"/>
                  </a:cubicBezTo>
                  <a:cubicBezTo>
                    <a:pt x="-1167" y="2424"/>
                    <a:pt x="-1167" y="4314"/>
                    <a:pt x="-1167" y="596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: фигура 40">
              <a:extLst>
                <a:ext uri="{FF2B5EF4-FFF2-40B4-BE49-F238E27FC236}">
                  <a16:creationId xmlns:a16="http://schemas.microsoft.com/office/drawing/2014/main" id="{720146BB-75F0-F0A3-1D30-0FE216E340A0}"/>
                </a:ext>
              </a:extLst>
            </p:cNvPr>
            <p:cNvSpPr/>
            <p:nvPr/>
          </p:nvSpPr>
          <p:spPr>
            <a:xfrm>
              <a:off x="1004072" y="2165986"/>
              <a:ext cx="1650" cy="12271"/>
            </a:xfrm>
            <a:custGeom>
              <a:avLst/>
              <a:gdLst>
                <a:gd name="connsiteX0" fmla="*/ -1167 w 1650"/>
                <a:gd name="connsiteY0" fmla="*/ 11171 h 12271"/>
                <a:gd name="connsiteX1" fmla="*/ 483 w 1650"/>
                <a:gd name="connsiteY1" fmla="*/ -1100 h 12271"/>
                <a:gd name="connsiteX2" fmla="*/ 483 w 1650"/>
                <a:gd name="connsiteY2" fmla="*/ -1100 h 12271"/>
                <a:gd name="connsiteX3" fmla="*/ -1167 w 1650"/>
                <a:gd name="connsiteY3" fmla="*/ 11171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2271">
                  <a:moveTo>
                    <a:pt x="-1167" y="11171"/>
                  </a:moveTo>
                  <a:cubicBezTo>
                    <a:pt x="11" y="7158"/>
                    <a:pt x="483" y="3146"/>
                    <a:pt x="483" y="-1100"/>
                  </a:cubicBezTo>
                  <a:cubicBezTo>
                    <a:pt x="483" y="550"/>
                    <a:pt x="483" y="-1100"/>
                    <a:pt x="483" y="-1100"/>
                  </a:cubicBezTo>
                  <a:cubicBezTo>
                    <a:pt x="-931" y="2440"/>
                    <a:pt x="-225" y="7395"/>
                    <a:pt x="-1167" y="1117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: фигура 41">
              <a:extLst>
                <a:ext uri="{FF2B5EF4-FFF2-40B4-BE49-F238E27FC236}">
                  <a16:creationId xmlns:a16="http://schemas.microsoft.com/office/drawing/2014/main" id="{4C6F9497-D594-554E-38FD-C75158722181}"/>
                </a:ext>
              </a:extLst>
            </p:cNvPr>
            <p:cNvSpPr/>
            <p:nvPr/>
          </p:nvSpPr>
          <p:spPr>
            <a:xfrm>
              <a:off x="1024366" y="2231115"/>
              <a:ext cx="15575" cy="6844"/>
            </a:xfrm>
            <a:custGeom>
              <a:avLst/>
              <a:gdLst>
                <a:gd name="connsiteX0" fmla="*/ 14408 w 15575"/>
                <a:gd name="connsiteY0" fmla="*/ -1100 h 6844"/>
                <a:gd name="connsiteX1" fmla="*/ -1167 w 15575"/>
                <a:gd name="connsiteY1" fmla="*/ 5744 h 6844"/>
                <a:gd name="connsiteX2" fmla="*/ 14408 w 15575"/>
                <a:gd name="connsiteY2" fmla="*/ -1100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75" h="6844">
                  <a:moveTo>
                    <a:pt x="14408" y="-1100"/>
                  </a:moveTo>
                  <a:cubicBezTo>
                    <a:pt x="8978" y="787"/>
                    <a:pt x="3787" y="3146"/>
                    <a:pt x="-1167" y="5744"/>
                  </a:cubicBezTo>
                  <a:cubicBezTo>
                    <a:pt x="4024" y="3382"/>
                    <a:pt x="8978" y="1731"/>
                    <a:pt x="1440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: фигура 42">
              <a:extLst>
                <a:ext uri="{FF2B5EF4-FFF2-40B4-BE49-F238E27FC236}">
                  <a16:creationId xmlns:a16="http://schemas.microsoft.com/office/drawing/2014/main" id="{163FA1E9-ED28-C11A-52A2-3045255697B9}"/>
                </a:ext>
              </a:extLst>
            </p:cNvPr>
            <p:cNvSpPr/>
            <p:nvPr/>
          </p:nvSpPr>
          <p:spPr>
            <a:xfrm>
              <a:off x="1018230" y="2018739"/>
              <a:ext cx="23597" cy="6607"/>
            </a:xfrm>
            <a:custGeom>
              <a:avLst/>
              <a:gdLst>
                <a:gd name="connsiteX0" fmla="*/ 22430 w 23597"/>
                <a:gd name="connsiteY0" fmla="*/ 5508 h 6607"/>
                <a:gd name="connsiteX1" fmla="*/ 22430 w 23597"/>
                <a:gd name="connsiteY1" fmla="*/ 2676 h 6607"/>
                <a:gd name="connsiteX2" fmla="*/ 22430 w 23597"/>
                <a:gd name="connsiteY2" fmla="*/ -1100 h 6607"/>
                <a:gd name="connsiteX3" fmla="*/ -1167 w 23597"/>
                <a:gd name="connsiteY3" fmla="*/ -1100 h 6607"/>
                <a:gd name="connsiteX4" fmla="*/ 22430 w 23597"/>
                <a:gd name="connsiteY4" fmla="*/ -1100 h 6607"/>
                <a:gd name="connsiteX5" fmla="*/ 22430 w 23597"/>
                <a:gd name="connsiteY5" fmla="*/ 5508 h 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6607">
                  <a:moveTo>
                    <a:pt x="22430" y="5508"/>
                  </a:moveTo>
                  <a:cubicBezTo>
                    <a:pt x="22430" y="3382"/>
                    <a:pt x="22430" y="1259"/>
                    <a:pt x="22430" y="2676"/>
                  </a:cubicBezTo>
                  <a:lnTo>
                    <a:pt x="22430" y="-1100"/>
                  </a:lnTo>
                  <a:cubicBezTo>
                    <a:pt x="14172" y="-1100"/>
                    <a:pt x="8272" y="-1100"/>
                    <a:pt x="-1167" y="-1100"/>
                  </a:cubicBezTo>
                  <a:cubicBezTo>
                    <a:pt x="10868" y="-1100"/>
                    <a:pt x="14644" y="-1100"/>
                    <a:pt x="22430" y="-1100"/>
                  </a:cubicBezTo>
                  <a:cubicBezTo>
                    <a:pt x="22194" y="1023"/>
                    <a:pt x="22194" y="3382"/>
                    <a:pt x="22430" y="550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: фигура 43">
              <a:extLst>
                <a:ext uri="{FF2B5EF4-FFF2-40B4-BE49-F238E27FC236}">
                  <a16:creationId xmlns:a16="http://schemas.microsoft.com/office/drawing/2014/main" id="{1A2062D7-4694-7E57-07F5-B9632D952FDF}"/>
                </a:ext>
              </a:extLst>
            </p:cNvPr>
            <p:cNvSpPr/>
            <p:nvPr/>
          </p:nvSpPr>
          <p:spPr>
            <a:xfrm>
              <a:off x="994633" y="2192651"/>
              <a:ext cx="354" cy="8258"/>
            </a:xfrm>
            <a:custGeom>
              <a:avLst/>
              <a:gdLst>
                <a:gd name="connsiteX0" fmla="*/ -1167 w 354"/>
                <a:gd name="connsiteY0" fmla="*/ 7158 h 8258"/>
                <a:gd name="connsiteX1" fmla="*/ -1167 w 354"/>
                <a:gd name="connsiteY1" fmla="*/ -1100 h 8258"/>
                <a:gd name="connsiteX2" fmla="*/ -1167 w 354"/>
                <a:gd name="connsiteY2" fmla="*/ 3618 h 8258"/>
                <a:gd name="connsiteX3" fmla="*/ -1167 w 354"/>
                <a:gd name="connsiteY3" fmla="*/ 7158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8258">
                  <a:moveTo>
                    <a:pt x="-1167" y="7158"/>
                  </a:moveTo>
                  <a:cubicBezTo>
                    <a:pt x="-695" y="4327"/>
                    <a:pt x="-695" y="1731"/>
                    <a:pt x="-1167" y="-1100"/>
                  </a:cubicBezTo>
                  <a:lnTo>
                    <a:pt x="-1167" y="3618"/>
                  </a:lnTo>
                  <a:cubicBezTo>
                    <a:pt x="-1167" y="3618"/>
                    <a:pt x="-1167" y="5035"/>
                    <a:pt x="-1167" y="71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: фигура 44">
              <a:extLst>
                <a:ext uri="{FF2B5EF4-FFF2-40B4-BE49-F238E27FC236}">
                  <a16:creationId xmlns:a16="http://schemas.microsoft.com/office/drawing/2014/main" id="{7F8E2E79-C498-FC7B-B369-0AAF10C5625F}"/>
                </a:ext>
              </a:extLst>
            </p:cNvPr>
            <p:cNvSpPr/>
            <p:nvPr/>
          </p:nvSpPr>
          <p:spPr>
            <a:xfrm>
              <a:off x="994397" y="2018739"/>
              <a:ext cx="19914" cy="23597"/>
            </a:xfrm>
            <a:custGeom>
              <a:avLst/>
              <a:gdLst>
                <a:gd name="connsiteX0" fmla="*/ 17003 w 19914"/>
                <a:gd name="connsiteY0" fmla="*/ -1100 h 23597"/>
                <a:gd name="connsiteX1" fmla="*/ 9217 w 19914"/>
                <a:gd name="connsiteY1" fmla="*/ -1100 h 23597"/>
                <a:gd name="connsiteX2" fmla="*/ -1167 w 19914"/>
                <a:gd name="connsiteY2" fmla="*/ -1100 h 23597"/>
                <a:gd name="connsiteX3" fmla="*/ 8745 w 19914"/>
                <a:gd name="connsiteY3" fmla="*/ -1100 h 23597"/>
                <a:gd name="connsiteX4" fmla="*/ 17003 w 19914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14" h="23597">
                  <a:moveTo>
                    <a:pt x="17003" y="-1100"/>
                  </a:moveTo>
                  <a:cubicBezTo>
                    <a:pt x="23847" y="-1100"/>
                    <a:pt x="8272" y="-1100"/>
                    <a:pt x="9217" y="-1100"/>
                  </a:cubicBezTo>
                  <a:cubicBezTo>
                    <a:pt x="10159" y="-1100"/>
                    <a:pt x="4024" y="-1100"/>
                    <a:pt x="-1167" y="-1100"/>
                  </a:cubicBezTo>
                  <a:cubicBezTo>
                    <a:pt x="1901" y="-1100"/>
                    <a:pt x="5677" y="-1100"/>
                    <a:pt x="8745" y="-1100"/>
                  </a:cubicBezTo>
                  <a:lnTo>
                    <a:pt x="17003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: фигура 45">
              <a:extLst>
                <a:ext uri="{FF2B5EF4-FFF2-40B4-BE49-F238E27FC236}">
                  <a16:creationId xmlns:a16="http://schemas.microsoft.com/office/drawing/2014/main" id="{4E58E644-AFA7-1674-8482-537A642A5272}"/>
                </a:ext>
              </a:extLst>
            </p:cNvPr>
            <p:cNvSpPr/>
            <p:nvPr/>
          </p:nvSpPr>
          <p:spPr>
            <a:xfrm>
              <a:off x="976462" y="2018385"/>
              <a:ext cx="16753" cy="2241"/>
            </a:xfrm>
            <a:custGeom>
              <a:avLst/>
              <a:gdLst>
                <a:gd name="connsiteX0" fmla="*/ 15586 w 16753"/>
                <a:gd name="connsiteY0" fmla="*/ -982 h 2241"/>
                <a:gd name="connsiteX1" fmla="*/ -1167 w 16753"/>
                <a:gd name="connsiteY1" fmla="*/ -982 h 2241"/>
                <a:gd name="connsiteX2" fmla="*/ -1167 w 16753"/>
                <a:gd name="connsiteY2" fmla="*/ 1141 h 2241"/>
                <a:gd name="connsiteX3" fmla="*/ -1167 w 16753"/>
                <a:gd name="connsiteY3" fmla="*/ -746 h 2241"/>
                <a:gd name="connsiteX4" fmla="*/ 3554 w 16753"/>
                <a:gd name="connsiteY4" fmla="*/ -746 h 2241"/>
                <a:gd name="connsiteX5" fmla="*/ 10395 w 16753"/>
                <a:gd name="connsiteY5" fmla="*/ -746 h 2241"/>
                <a:gd name="connsiteX6" fmla="*/ 15353 w 16753"/>
                <a:gd name="connsiteY6" fmla="*/ -746 h 2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3" h="2241">
                  <a:moveTo>
                    <a:pt x="15586" y="-982"/>
                  </a:moveTo>
                  <a:lnTo>
                    <a:pt x="-1167" y="-982"/>
                  </a:lnTo>
                  <a:lnTo>
                    <a:pt x="-1167" y="1141"/>
                  </a:lnTo>
                  <a:lnTo>
                    <a:pt x="-1167" y="-746"/>
                  </a:lnTo>
                  <a:cubicBezTo>
                    <a:pt x="5205" y="-746"/>
                    <a:pt x="-6358" y="-746"/>
                    <a:pt x="3554" y="-746"/>
                  </a:cubicBezTo>
                  <a:cubicBezTo>
                    <a:pt x="5913" y="-1218"/>
                    <a:pt x="8036" y="-1218"/>
                    <a:pt x="10395" y="-746"/>
                  </a:cubicBezTo>
                  <a:lnTo>
                    <a:pt x="15353" y="-746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: фигура 46">
              <a:extLst>
                <a:ext uri="{FF2B5EF4-FFF2-40B4-BE49-F238E27FC236}">
                  <a16:creationId xmlns:a16="http://schemas.microsoft.com/office/drawing/2014/main" id="{181C83D0-9173-A1E7-5293-FC3F2670F3EC}"/>
                </a:ext>
              </a:extLst>
            </p:cNvPr>
            <p:cNvSpPr/>
            <p:nvPr/>
          </p:nvSpPr>
          <p:spPr>
            <a:xfrm>
              <a:off x="990540" y="2185167"/>
              <a:ext cx="1859" cy="10079"/>
            </a:xfrm>
            <a:custGeom>
              <a:avLst/>
              <a:gdLst>
                <a:gd name="connsiteX0" fmla="*/ -378 w 1859"/>
                <a:gd name="connsiteY0" fmla="*/ 8980 h 10079"/>
                <a:gd name="connsiteX1" fmla="*/ -378 w 1859"/>
                <a:gd name="connsiteY1" fmla="*/ 12 h 10079"/>
                <a:gd name="connsiteX2" fmla="*/ -378 w 1859"/>
                <a:gd name="connsiteY2" fmla="*/ 8980 h 1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9" h="10079">
                  <a:moveTo>
                    <a:pt x="-378" y="8980"/>
                  </a:moveTo>
                  <a:cubicBezTo>
                    <a:pt x="803" y="1899"/>
                    <a:pt x="1275" y="-3528"/>
                    <a:pt x="-378" y="12"/>
                  </a:cubicBezTo>
                  <a:cubicBezTo>
                    <a:pt x="-2029" y="3553"/>
                    <a:pt x="-614" y="6857"/>
                    <a:pt x="-378" y="89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: фигура 47">
              <a:extLst>
                <a:ext uri="{FF2B5EF4-FFF2-40B4-BE49-F238E27FC236}">
                  <a16:creationId xmlns:a16="http://schemas.microsoft.com/office/drawing/2014/main" id="{57AF1702-34AC-91DD-5C84-7199112F60FE}"/>
                </a:ext>
              </a:extLst>
            </p:cNvPr>
            <p:cNvSpPr/>
            <p:nvPr/>
          </p:nvSpPr>
          <p:spPr>
            <a:xfrm>
              <a:off x="963249" y="2048945"/>
              <a:ext cx="5899" cy="21235"/>
            </a:xfrm>
            <a:custGeom>
              <a:avLst/>
              <a:gdLst>
                <a:gd name="connsiteX0" fmla="*/ 4732 w 5899"/>
                <a:gd name="connsiteY0" fmla="*/ -1100 h 21235"/>
                <a:gd name="connsiteX1" fmla="*/ 1901 w 5899"/>
                <a:gd name="connsiteY1" fmla="*/ 9045 h 21235"/>
                <a:gd name="connsiteX2" fmla="*/ 1901 w 5899"/>
                <a:gd name="connsiteY2" fmla="*/ 5977 h 21235"/>
                <a:gd name="connsiteX3" fmla="*/ -1167 w 5899"/>
                <a:gd name="connsiteY3" fmla="*/ 20135 h 21235"/>
                <a:gd name="connsiteX4" fmla="*/ 720 w 5899"/>
                <a:gd name="connsiteY4" fmla="*/ 15417 h 21235"/>
                <a:gd name="connsiteX5" fmla="*/ 720 w 5899"/>
                <a:gd name="connsiteY5" fmla="*/ 17776 h 21235"/>
                <a:gd name="connsiteX6" fmla="*/ 4732 w 5899"/>
                <a:gd name="connsiteY6" fmla="*/ -1100 h 2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99" h="21235">
                  <a:moveTo>
                    <a:pt x="4732" y="-1100"/>
                  </a:moveTo>
                  <a:cubicBezTo>
                    <a:pt x="3551" y="1968"/>
                    <a:pt x="2843" y="5741"/>
                    <a:pt x="1901" y="9045"/>
                  </a:cubicBezTo>
                  <a:cubicBezTo>
                    <a:pt x="956" y="12349"/>
                    <a:pt x="1901" y="9045"/>
                    <a:pt x="1901" y="5977"/>
                  </a:cubicBezTo>
                  <a:cubicBezTo>
                    <a:pt x="247" y="11877"/>
                    <a:pt x="1901" y="12113"/>
                    <a:pt x="-1167" y="20135"/>
                  </a:cubicBezTo>
                  <a:cubicBezTo>
                    <a:pt x="-461" y="18721"/>
                    <a:pt x="247" y="17067"/>
                    <a:pt x="720" y="15417"/>
                  </a:cubicBezTo>
                  <a:cubicBezTo>
                    <a:pt x="720" y="11404"/>
                    <a:pt x="720" y="16834"/>
                    <a:pt x="720" y="17776"/>
                  </a:cubicBezTo>
                  <a:cubicBezTo>
                    <a:pt x="1192" y="11404"/>
                    <a:pt x="3315" y="5505"/>
                    <a:pt x="473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: фигура 48">
              <a:extLst>
                <a:ext uri="{FF2B5EF4-FFF2-40B4-BE49-F238E27FC236}">
                  <a16:creationId xmlns:a16="http://schemas.microsoft.com/office/drawing/2014/main" id="{E74AB958-0E4A-4467-05B7-03ADFCD80428}"/>
                </a:ext>
              </a:extLst>
            </p:cNvPr>
            <p:cNvSpPr/>
            <p:nvPr/>
          </p:nvSpPr>
          <p:spPr>
            <a:xfrm>
              <a:off x="1021888" y="2050595"/>
              <a:ext cx="531" cy="9911"/>
            </a:xfrm>
            <a:custGeom>
              <a:avLst/>
              <a:gdLst>
                <a:gd name="connsiteX0" fmla="*/ -813 w 531"/>
                <a:gd name="connsiteY0" fmla="*/ 8812 h 9911"/>
                <a:gd name="connsiteX1" fmla="*/ -813 w 531"/>
                <a:gd name="connsiteY1" fmla="*/ -1100 h 9911"/>
                <a:gd name="connsiteX2" fmla="*/ -813 w 531"/>
                <a:gd name="connsiteY2" fmla="*/ 8812 h 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1" h="9911">
                  <a:moveTo>
                    <a:pt x="-813" y="8812"/>
                  </a:moveTo>
                  <a:cubicBezTo>
                    <a:pt x="-577" y="5508"/>
                    <a:pt x="-577" y="2204"/>
                    <a:pt x="-813" y="-1100"/>
                  </a:cubicBezTo>
                  <a:cubicBezTo>
                    <a:pt x="-1285" y="2204"/>
                    <a:pt x="-1285" y="5508"/>
                    <a:pt x="-813" y="88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: фигура 49">
              <a:extLst>
                <a:ext uri="{FF2B5EF4-FFF2-40B4-BE49-F238E27FC236}">
                  <a16:creationId xmlns:a16="http://schemas.microsoft.com/office/drawing/2014/main" id="{1DF24F08-F96D-5C03-ED95-98EB57E15FEF}"/>
                </a:ext>
              </a:extLst>
            </p:cNvPr>
            <p:cNvSpPr/>
            <p:nvPr/>
          </p:nvSpPr>
          <p:spPr>
            <a:xfrm>
              <a:off x="1007612" y="2108844"/>
              <a:ext cx="104" cy="4993"/>
            </a:xfrm>
            <a:custGeom>
              <a:avLst/>
              <a:gdLst>
                <a:gd name="connsiteX0" fmla="*/ -1167 w 104"/>
                <a:gd name="connsiteY0" fmla="*/ 3893 h 4993"/>
                <a:gd name="connsiteX1" fmla="*/ -1167 w 104"/>
                <a:gd name="connsiteY1" fmla="*/ 589 h 4993"/>
                <a:gd name="connsiteX2" fmla="*/ -1167 w 104"/>
                <a:gd name="connsiteY2" fmla="*/ -828 h 4993"/>
                <a:gd name="connsiteX3" fmla="*/ -1167 w 104"/>
                <a:gd name="connsiteY3" fmla="*/ 3893 h 4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4993">
                  <a:moveTo>
                    <a:pt x="-1167" y="3893"/>
                  </a:moveTo>
                  <a:cubicBezTo>
                    <a:pt x="-1167" y="589"/>
                    <a:pt x="-1167" y="3893"/>
                    <a:pt x="-1167" y="589"/>
                  </a:cubicBezTo>
                  <a:cubicBezTo>
                    <a:pt x="-1167" y="-2715"/>
                    <a:pt x="-1167" y="589"/>
                    <a:pt x="-1167" y="-828"/>
                  </a:cubicBezTo>
                  <a:cubicBezTo>
                    <a:pt x="-1167" y="-2243"/>
                    <a:pt x="-931" y="2240"/>
                    <a:pt x="-1167" y="389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: фигура 50">
              <a:extLst>
                <a:ext uri="{FF2B5EF4-FFF2-40B4-BE49-F238E27FC236}">
                  <a16:creationId xmlns:a16="http://schemas.microsoft.com/office/drawing/2014/main" id="{4EC60F72-4BB7-8A7F-A2C4-A4CA4E5BD301}"/>
                </a:ext>
              </a:extLst>
            </p:cNvPr>
            <p:cNvSpPr/>
            <p:nvPr/>
          </p:nvSpPr>
          <p:spPr>
            <a:xfrm>
              <a:off x="1009735" y="2039092"/>
              <a:ext cx="8494" cy="177"/>
            </a:xfrm>
            <a:custGeom>
              <a:avLst/>
              <a:gdLst>
                <a:gd name="connsiteX0" fmla="*/ 7328 w 8494"/>
                <a:gd name="connsiteY0" fmla="*/ -923 h 177"/>
                <a:gd name="connsiteX1" fmla="*/ 7328 w 8494"/>
                <a:gd name="connsiteY1" fmla="*/ -923 h 177"/>
                <a:gd name="connsiteX2" fmla="*/ -1167 w 8494"/>
                <a:gd name="connsiteY2" fmla="*/ -923 h 177"/>
                <a:gd name="connsiteX3" fmla="*/ 7091 w 8494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177">
                  <a:moveTo>
                    <a:pt x="7328" y="-923"/>
                  </a:moveTo>
                  <a:lnTo>
                    <a:pt x="7328" y="-923"/>
                  </a:lnTo>
                  <a:cubicBezTo>
                    <a:pt x="4496" y="-1159"/>
                    <a:pt x="1664" y="-1159"/>
                    <a:pt x="-1167" y="-923"/>
                  </a:cubicBezTo>
                  <a:lnTo>
                    <a:pt x="7091" y="-923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: фигура 51">
              <a:extLst>
                <a:ext uri="{FF2B5EF4-FFF2-40B4-BE49-F238E27FC236}">
                  <a16:creationId xmlns:a16="http://schemas.microsoft.com/office/drawing/2014/main" id="{F92B49EF-D4CD-AB8C-3536-67B79F4DD8E0}"/>
                </a:ext>
              </a:extLst>
            </p:cNvPr>
            <p:cNvSpPr/>
            <p:nvPr/>
          </p:nvSpPr>
          <p:spPr>
            <a:xfrm>
              <a:off x="1001300" y="2075899"/>
              <a:ext cx="177" cy="6552"/>
            </a:xfrm>
            <a:custGeom>
              <a:avLst/>
              <a:gdLst>
                <a:gd name="connsiteX0" fmla="*/ -990 w 177"/>
                <a:gd name="connsiteY0" fmla="*/ 5452 h 6552"/>
                <a:gd name="connsiteX1" fmla="*/ -990 w 177"/>
                <a:gd name="connsiteY1" fmla="*/ -683 h 6552"/>
                <a:gd name="connsiteX2" fmla="*/ -990 w 177"/>
                <a:gd name="connsiteY2" fmla="*/ 734 h 6552"/>
                <a:gd name="connsiteX3" fmla="*/ -990 w 177"/>
                <a:gd name="connsiteY3" fmla="*/ 5452 h 6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6552">
                  <a:moveTo>
                    <a:pt x="-990" y="5452"/>
                  </a:moveTo>
                  <a:cubicBezTo>
                    <a:pt x="-990" y="3565"/>
                    <a:pt x="-990" y="1443"/>
                    <a:pt x="-990" y="-683"/>
                  </a:cubicBezTo>
                  <a:cubicBezTo>
                    <a:pt x="-990" y="-2806"/>
                    <a:pt x="-990" y="4038"/>
                    <a:pt x="-990" y="734"/>
                  </a:cubicBezTo>
                  <a:cubicBezTo>
                    <a:pt x="-1226" y="2384"/>
                    <a:pt x="-1226" y="3802"/>
                    <a:pt x="-990" y="545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: фигура 52">
              <a:extLst>
                <a:ext uri="{FF2B5EF4-FFF2-40B4-BE49-F238E27FC236}">
                  <a16:creationId xmlns:a16="http://schemas.microsoft.com/office/drawing/2014/main" id="{C87DFA29-1EEF-5AE9-F34C-364F6906DD3E}"/>
                </a:ext>
              </a:extLst>
            </p:cNvPr>
            <p:cNvSpPr/>
            <p:nvPr/>
          </p:nvSpPr>
          <p:spPr>
            <a:xfrm>
              <a:off x="989974" y="2113601"/>
              <a:ext cx="529" cy="10853"/>
            </a:xfrm>
            <a:custGeom>
              <a:avLst/>
              <a:gdLst>
                <a:gd name="connsiteX0" fmla="*/ -990 w 529"/>
                <a:gd name="connsiteY0" fmla="*/ 9754 h 10853"/>
                <a:gd name="connsiteX1" fmla="*/ -990 w 529"/>
                <a:gd name="connsiteY1" fmla="*/ -1100 h 10853"/>
                <a:gd name="connsiteX2" fmla="*/ -990 w 529"/>
                <a:gd name="connsiteY2" fmla="*/ 9754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9" h="10853">
                  <a:moveTo>
                    <a:pt x="-990" y="9754"/>
                  </a:moveTo>
                  <a:cubicBezTo>
                    <a:pt x="-521" y="6214"/>
                    <a:pt x="-521" y="2437"/>
                    <a:pt x="-990" y="-1100"/>
                  </a:cubicBezTo>
                  <a:cubicBezTo>
                    <a:pt x="-1226" y="2437"/>
                    <a:pt x="-1226" y="6214"/>
                    <a:pt x="-990" y="97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: фигура 53">
              <a:extLst>
                <a:ext uri="{FF2B5EF4-FFF2-40B4-BE49-F238E27FC236}">
                  <a16:creationId xmlns:a16="http://schemas.microsoft.com/office/drawing/2014/main" id="{CDEA5E2C-BC28-9774-8F6B-117F98405BAE}"/>
                </a:ext>
              </a:extLst>
            </p:cNvPr>
            <p:cNvSpPr/>
            <p:nvPr/>
          </p:nvSpPr>
          <p:spPr>
            <a:xfrm>
              <a:off x="976436" y="2085046"/>
              <a:ext cx="912" cy="5277"/>
            </a:xfrm>
            <a:custGeom>
              <a:avLst/>
              <a:gdLst>
                <a:gd name="connsiteX0" fmla="*/ -432 w 912"/>
                <a:gd name="connsiteY0" fmla="*/ -1100 h 5277"/>
                <a:gd name="connsiteX1" fmla="*/ -432 w 912"/>
                <a:gd name="connsiteY1" fmla="*/ 1968 h 5277"/>
                <a:gd name="connsiteX2" fmla="*/ -432 w 912"/>
                <a:gd name="connsiteY2" fmla="*/ 3857 h 5277"/>
                <a:gd name="connsiteX3" fmla="*/ -432 w 912"/>
                <a:gd name="connsiteY3" fmla="*/ -1100 h 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2" h="5277">
                  <a:moveTo>
                    <a:pt x="-432" y="-1100"/>
                  </a:moveTo>
                  <a:lnTo>
                    <a:pt x="-432" y="1968"/>
                  </a:lnTo>
                  <a:cubicBezTo>
                    <a:pt x="-196" y="2676"/>
                    <a:pt x="-196" y="3149"/>
                    <a:pt x="-432" y="3857"/>
                  </a:cubicBezTo>
                  <a:cubicBezTo>
                    <a:pt x="-2086" y="5508"/>
                    <a:pt x="-432" y="317"/>
                    <a:pt x="-43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: фигура 54">
              <a:extLst>
                <a:ext uri="{FF2B5EF4-FFF2-40B4-BE49-F238E27FC236}">
                  <a16:creationId xmlns:a16="http://schemas.microsoft.com/office/drawing/2014/main" id="{5E91EA95-7FEA-6AA6-04E9-EA188192F778}"/>
                </a:ext>
              </a:extLst>
            </p:cNvPr>
            <p:cNvSpPr/>
            <p:nvPr/>
          </p:nvSpPr>
          <p:spPr>
            <a:xfrm>
              <a:off x="1002183" y="2055393"/>
              <a:ext cx="104" cy="4641"/>
            </a:xfrm>
            <a:custGeom>
              <a:avLst/>
              <a:gdLst>
                <a:gd name="connsiteX0" fmla="*/ -1167 w 104"/>
                <a:gd name="connsiteY0" fmla="*/ 3541 h 4641"/>
                <a:gd name="connsiteX1" fmla="*/ -1167 w 104"/>
                <a:gd name="connsiteY1" fmla="*/ 709 h 4641"/>
                <a:gd name="connsiteX2" fmla="*/ -1167 w 104"/>
                <a:gd name="connsiteY2" fmla="*/ -472 h 4641"/>
                <a:gd name="connsiteX3" fmla="*/ -1167 w 104"/>
                <a:gd name="connsiteY3" fmla="*/ -472 h 4641"/>
                <a:gd name="connsiteX4" fmla="*/ -1167 w 104"/>
                <a:gd name="connsiteY4" fmla="*/ -472 h 4641"/>
                <a:gd name="connsiteX5" fmla="*/ -1167 w 104"/>
                <a:gd name="connsiteY5" fmla="*/ -472 h 4641"/>
                <a:gd name="connsiteX6" fmla="*/ -1167 w 104"/>
                <a:gd name="connsiteY6" fmla="*/ -472 h 4641"/>
                <a:gd name="connsiteX7" fmla="*/ -1167 w 104"/>
                <a:gd name="connsiteY7" fmla="*/ 3541 h 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" h="4641">
                  <a:moveTo>
                    <a:pt x="-1167" y="3541"/>
                  </a:moveTo>
                  <a:lnTo>
                    <a:pt x="-1167" y="709"/>
                  </a:lnTo>
                  <a:cubicBezTo>
                    <a:pt x="-1167" y="709"/>
                    <a:pt x="-1167" y="709"/>
                    <a:pt x="-1167" y="-472"/>
                  </a:cubicBezTo>
                  <a:cubicBezTo>
                    <a:pt x="-1167" y="-1650"/>
                    <a:pt x="-1167" y="-472"/>
                    <a:pt x="-1167" y="-472"/>
                  </a:cubicBez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1167" y="-472"/>
                    <a:pt x="-1167" y="-472"/>
                  </a:cubicBezTo>
                  <a:cubicBezTo>
                    <a:pt x="-1167" y="-472"/>
                    <a:pt x="-1167" y="-472"/>
                    <a:pt x="-1167" y="-472"/>
                  </a:cubicBezTo>
                  <a:cubicBezTo>
                    <a:pt x="-1167" y="-472"/>
                    <a:pt x="-931" y="709"/>
                    <a:pt x="-1167" y="35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: фигура 55">
              <a:extLst>
                <a:ext uri="{FF2B5EF4-FFF2-40B4-BE49-F238E27FC236}">
                  <a16:creationId xmlns:a16="http://schemas.microsoft.com/office/drawing/2014/main" id="{53364EAD-495A-5428-341E-9B4322DBE233}"/>
                </a:ext>
              </a:extLst>
            </p:cNvPr>
            <p:cNvSpPr/>
            <p:nvPr/>
          </p:nvSpPr>
          <p:spPr>
            <a:xfrm>
              <a:off x="973631" y="2102980"/>
              <a:ext cx="1878" cy="5308"/>
            </a:xfrm>
            <a:custGeom>
              <a:avLst/>
              <a:gdLst>
                <a:gd name="connsiteX0" fmla="*/ 14 w 1878"/>
                <a:gd name="connsiteY0" fmla="*/ -1100 h 5308"/>
                <a:gd name="connsiteX1" fmla="*/ -1167 w 1878"/>
                <a:gd name="connsiteY1" fmla="*/ 2912 h 5308"/>
                <a:gd name="connsiteX2" fmla="*/ 250 w 1878"/>
                <a:gd name="connsiteY2" fmla="*/ 789 h 5308"/>
                <a:gd name="connsiteX3" fmla="*/ 14 w 1878"/>
                <a:gd name="connsiteY3" fmla="*/ -1100 h 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8" h="5308">
                  <a:moveTo>
                    <a:pt x="14" y="-1100"/>
                  </a:moveTo>
                  <a:cubicBezTo>
                    <a:pt x="-222" y="317"/>
                    <a:pt x="-695" y="1495"/>
                    <a:pt x="-1167" y="2912"/>
                  </a:cubicBezTo>
                  <a:cubicBezTo>
                    <a:pt x="-1167" y="5980"/>
                    <a:pt x="-1167" y="2912"/>
                    <a:pt x="250" y="789"/>
                  </a:cubicBezTo>
                  <a:cubicBezTo>
                    <a:pt x="1664" y="-1336"/>
                    <a:pt x="-695" y="2676"/>
                    <a:pt x="1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: фигура 56">
              <a:extLst>
                <a:ext uri="{FF2B5EF4-FFF2-40B4-BE49-F238E27FC236}">
                  <a16:creationId xmlns:a16="http://schemas.microsoft.com/office/drawing/2014/main" id="{EF29CDBF-3B24-50D2-9C83-0E907928ED57}"/>
                </a:ext>
              </a:extLst>
            </p:cNvPr>
            <p:cNvSpPr/>
            <p:nvPr/>
          </p:nvSpPr>
          <p:spPr>
            <a:xfrm>
              <a:off x="997937" y="2053486"/>
              <a:ext cx="8494" cy="177"/>
            </a:xfrm>
            <a:custGeom>
              <a:avLst/>
              <a:gdLst>
                <a:gd name="connsiteX0" fmla="*/ 7328 w 8494"/>
                <a:gd name="connsiteY0" fmla="*/ -923 h 177"/>
                <a:gd name="connsiteX1" fmla="*/ -1167 w 8494"/>
                <a:gd name="connsiteY1" fmla="*/ -923 h 177"/>
                <a:gd name="connsiteX2" fmla="*/ 2845 w 8494"/>
                <a:gd name="connsiteY2" fmla="*/ -923 h 177"/>
                <a:gd name="connsiteX3" fmla="*/ 7328 w 8494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177">
                  <a:moveTo>
                    <a:pt x="7328" y="-923"/>
                  </a:moveTo>
                  <a:lnTo>
                    <a:pt x="-1167" y="-923"/>
                  </a:lnTo>
                  <a:cubicBezTo>
                    <a:pt x="247" y="-1159"/>
                    <a:pt x="1428" y="-1159"/>
                    <a:pt x="2845" y="-923"/>
                  </a:cubicBezTo>
                  <a:lnTo>
                    <a:pt x="7328" y="-923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: фигура 57">
              <a:extLst>
                <a:ext uri="{FF2B5EF4-FFF2-40B4-BE49-F238E27FC236}">
                  <a16:creationId xmlns:a16="http://schemas.microsoft.com/office/drawing/2014/main" id="{B8F9A81D-5324-420C-702A-85DEC87A75F4}"/>
                </a:ext>
              </a:extLst>
            </p:cNvPr>
            <p:cNvSpPr/>
            <p:nvPr/>
          </p:nvSpPr>
          <p:spPr>
            <a:xfrm>
              <a:off x="1001949" y="2056022"/>
              <a:ext cx="5190" cy="23597"/>
            </a:xfrm>
            <a:custGeom>
              <a:avLst/>
              <a:gdLst>
                <a:gd name="connsiteX0" fmla="*/ -1167 w 5190"/>
                <a:gd name="connsiteY0" fmla="*/ -1100 h 23597"/>
                <a:gd name="connsiteX1" fmla="*/ 4024 w 5190"/>
                <a:gd name="connsiteY1" fmla="*/ -1100 h 23597"/>
                <a:gd name="connsiteX2" fmla="*/ 4024 w 5190"/>
                <a:gd name="connsiteY2" fmla="*/ -1100 h 23597"/>
                <a:gd name="connsiteX3" fmla="*/ -934 w 519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90" h="23597">
                  <a:moveTo>
                    <a:pt x="-1167" y="-1100"/>
                  </a:moveTo>
                  <a:lnTo>
                    <a:pt x="4024" y="-1100"/>
                  </a:lnTo>
                  <a:lnTo>
                    <a:pt x="4024" y="-1100"/>
                  </a:lnTo>
                  <a:lnTo>
                    <a:pt x="-934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: фигура 58">
              <a:extLst>
                <a:ext uri="{FF2B5EF4-FFF2-40B4-BE49-F238E27FC236}">
                  <a16:creationId xmlns:a16="http://schemas.microsoft.com/office/drawing/2014/main" id="{957A227A-6A94-FB4B-AAB0-7B683FC50916}"/>
                </a:ext>
              </a:extLst>
            </p:cNvPr>
            <p:cNvSpPr/>
            <p:nvPr/>
          </p:nvSpPr>
          <p:spPr>
            <a:xfrm>
              <a:off x="996283" y="2065225"/>
              <a:ext cx="2125" cy="8494"/>
            </a:xfrm>
            <a:custGeom>
              <a:avLst/>
              <a:gdLst>
                <a:gd name="connsiteX0" fmla="*/ 959 w 2125"/>
                <a:gd name="connsiteY0" fmla="*/ -1100 h 8494"/>
                <a:gd name="connsiteX1" fmla="*/ -1167 w 2125"/>
                <a:gd name="connsiteY1" fmla="*/ 7395 h 8494"/>
                <a:gd name="connsiteX2" fmla="*/ 959 w 2125"/>
                <a:gd name="connsiteY2" fmla="*/ -1100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8494">
                  <a:moveTo>
                    <a:pt x="959" y="-1100"/>
                  </a:moveTo>
                  <a:cubicBezTo>
                    <a:pt x="959" y="1731"/>
                    <a:pt x="-695" y="4327"/>
                    <a:pt x="-1167" y="7395"/>
                  </a:cubicBezTo>
                  <a:cubicBezTo>
                    <a:pt x="-222" y="4563"/>
                    <a:pt x="486" y="1731"/>
                    <a:pt x="95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: фигура 59">
              <a:extLst>
                <a:ext uri="{FF2B5EF4-FFF2-40B4-BE49-F238E27FC236}">
                  <a16:creationId xmlns:a16="http://schemas.microsoft.com/office/drawing/2014/main" id="{94FD43DC-A4E2-5025-EA26-51EE2AAB0A77}"/>
                </a:ext>
              </a:extLst>
            </p:cNvPr>
            <p:cNvSpPr/>
            <p:nvPr/>
          </p:nvSpPr>
          <p:spPr>
            <a:xfrm>
              <a:off x="988025" y="2095667"/>
              <a:ext cx="1653" cy="5899"/>
            </a:xfrm>
            <a:custGeom>
              <a:avLst/>
              <a:gdLst>
                <a:gd name="connsiteX0" fmla="*/ 486 w 1653"/>
                <a:gd name="connsiteY0" fmla="*/ -1100 h 5899"/>
                <a:gd name="connsiteX1" fmla="*/ -1167 w 1653"/>
                <a:gd name="connsiteY1" fmla="*/ 4799 h 5899"/>
                <a:gd name="connsiteX2" fmla="*/ -1167 w 1653"/>
                <a:gd name="connsiteY2" fmla="*/ 2673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5899">
                  <a:moveTo>
                    <a:pt x="486" y="-1100"/>
                  </a:moveTo>
                  <a:lnTo>
                    <a:pt x="-1167" y="4799"/>
                  </a:lnTo>
                  <a:cubicBezTo>
                    <a:pt x="-1167" y="4799"/>
                    <a:pt x="-1167" y="4799"/>
                    <a:pt x="-1167" y="267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" name="Полилиния: фигура 60">
              <a:extLst>
                <a:ext uri="{FF2B5EF4-FFF2-40B4-BE49-F238E27FC236}">
                  <a16:creationId xmlns:a16="http://schemas.microsoft.com/office/drawing/2014/main" id="{2435827E-9095-F793-AFBB-9485B407BF2B}"/>
                </a:ext>
              </a:extLst>
            </p:cNvPr>
            <p:cNvSpPr/>
            <p:nvPr/>
          </p:nvSpPr>
          <p:spPr>
            <a:xfrm>
              <a:off x="984599" y="2108880"/>
              <a:ext cx="2011" cy="7023"/>
            </a:xfrm>
            <a:custGeom>
              <a:avLst/>
              <a:gdLst>
                <a:gd name="connsiteX0" fmla="*/ 844 w 2011"/>
                <a:gd name="connsiteY0" fmla="*/ -1100 h 7023"/>
                <a:gd name="connsiteX1" fmla="*/ -1046 w 2011"/>
                <a:gd name="connsiteY1" fmla="*/ 5508 h 7023"/>
                <a:gd name="connsiteX2" fmla="*/ 844 w 2011"/>
                <a:gd name="connsiteY2" fmla="*/ -1100 h 7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1" h="7023">
                  <a:moveTo>
                    <a:pt x="844" y="-1100"/>
                  </a:moveTo>
                  <a:cubicBezTo>
                    <a:pt x="844" y="789"/>
                    <a:pt x="-337" y="3385"/>
                    <a:pt x="-1046" y="5508"/>
                  </a:cubicBezTo>
                  <a:cubicBezTo>
                    <a:pt x="-1751" y="7631"/>
                    <a:pt x="844" y="1026"/>
                    <a:pt x="84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" name="Полилиния: фигура 61">
              <a:extLst>
                <a:ext uri="{FF2B5EF4-FFF2-40B4-BE49-F238E27FC236}">
                  <a16:creationId xmlns:a16="http://schemas.microsoft.com/office/drawing/2014/main" id="{8C74FB8F-3F4E-B5DF-F2F1-56B9D492D523}"/>
                </a:ext>
              </a:extLst>
            </p:cNvPr>
            <p:cNvSpPr/>
            <p:nvPr/>
          </p:nvSpPr>
          <p:spPr>
            <a:xfrm>
              <a:off x="933846" y="2190141"/>
              <a:ext cx="4691" cy="10891"/>
            </a:xfrm>
            <a:custGeom>
              <a:avLst/>
              <a:gdLst>
                <a:gd name="connsiteX0" fmla="*/ 2986 w 4691"/>
                <a:gd name="connsiteY0" fmla="*/ 7545 h 10891"/>
                <a:gd name="connsiteX1" fmla="*/ 2986 w 4691"/>
                <a:gd name="connsiteY1" fmla="*/ 7545 h 10891"/>
                <a:gd name="connsiteX2" fmla="*/ 1571 w 4691"/>
                <a:gd name="connsiteY2" fmla="*/ 3297 h 10891"/>
                <a:gd name="connsiteX3" fmla="*/ -555 w 4691"/>
                <a:gd name="connsiteY3" fmla="*/ -244 h 10891"/>
                <a:gd name="connsiteX4" fmla="*/ -555 w 4691"/>
                <a:gd name="connsiteY4" fmla="*/ 2355 h 10891"/>
                <a:gd name="connsiteX5" fmla="*/ 2986 w 4691"/>
                <a:gd name="connsiteY5" fmla="*/ 7545 h 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91" h="10891">
                  <a:moveTo>
                    <a:pt x="2986" y="7545"/>
                  </a:moveTo>
                  <a:cubicBezTo>
                    <a:pt x="2986" y="7545"/>
                    <a:pt x="2986" y="7545"/>
                    <a:pt x="2986" y="7545"/>
                  </a:cubicBezTo>
                  <a:lnTo>
                    <a:pt x="1571" y="3297"/>
                  </a:lnTo>
                  <a:cubicBezTo>
                    <a:pt x="1571" y="1410"/>
                    <a:pt x="1571" y="3297"/>
                    <a:pt x="-555" y="-244"/>
                  </a:cubicBezTo>
                  <a:cubicBezTo>
                    <a:pt x="-2678" y="-3781"/>
                    <a:pt x="1571" y="4950"/>
                    <a:pt x="-555" y="2355"/>
                  </a:cubicBezTo>
                  <a:cubicBezTo>
                    <a:pt x="1335" y="5656"/>
                    <a:pt x="4875" y="13681"/>
                    <a:pt x="2986" y="754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" name="Полилиния: фигура 62">
              <a:extLst>
                <a:ext uri="{FF2B5EF4-FFF2-40B4-BE49-F238E27FC236}">
                  <a16:creationId xmlns:a16="http://schemas.microsoft.com/office/drawing/2014/main" id="{FE9D04BE-E01D-B219-5AF5-843D328922B9}"/>
                </a:ext>
              </a:extLst>
            </p:cNvPr>
            <p:cNvSpPr/>
            <p:nvPr/>
          </p:nvSpPr>
          <p:spPr>
            <a:xfrm>
              <a:off x="930449" y="2179435"/>
              <a:ext cx="3303" cy="10384"/>
            </a:xfrm>
            <a:custGeom>
              <a:avLst/>
              <a:gdLst>
                <a:gd name="connsiteX0" fmla="*/ 2137 w 3303"/>
                <a:gd name="connsiteY0" fmla="*/ 9284 h 10384"/>
                <a:gd name="connsiteX1" fmla="*/ 720 w 3303"/>
                <a:gd name="connsiteY1" fmla="*/ 5508 h 10384"/>
                <a:gd name="connsiteX2" fmla="*/ 720 w 3303"/>
                <a:gd name="connsiteY2" fmla="*/ 3149 h 10384"/>
                <a:gd name="connsiteX3" fmla="*/ -1167 w 3303"/>
                <a:gd name="connsiteY3" fmla="*/ -1100 h 10384"/>
                <a:gd name="connsiteX4" fmla="*/ 483 w 3303"/>
                <a:gd name="connsiteY4" fmla="*/ 4330 h 10384"/>
                <a:gd name="connsiteX5" fmla="*/ 2137 w 3303"/>
                <a:gd name="connsiteY5" fmla="*/ 9284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10384">
                  <a:moveTo>
                    <a:pt x="2137" y="9284"/>
                  </a:moveTo>
                  <a:cubicBezTo>
                    <a:pt x="1664" y="8103"/>
                    <a:pt x="1192" y="6689"/>
                    <a:pt x="720" y="5508"/>
                  </a:cubicBezTo>
                  <a:lnTo>
                    <a:pt x="720" y="3149"/>
                  </a:lnTo>
                  <a:cubicBezTo>
                    <a:pt x="247" y="1731"/>
                    <a:pt x="-459" y="317"/>
                    <a:pt x="-1167" y="-1100"/>
                  </a:cubicBezTo>
                  <a:lnTo>
                    <a:pt x="483" y="4330"/>
                  </a:lnTo>
                  <a:cubicBezTo>
                    <a:pt x="720" y="5744"/>
                    <a:pt x="1192" y="7867"/>
                    <a:pt x="2137" y="928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" name="Полилиния: фигура 63">
              <a:extLst>
                <a:ext uri="{FF2B5EF4-FFF2-40B4-BE49-F238E27FC236}">
                  <a16:creationId xmlns:a16="http://schemas.microsoft.com/office/drawing/2014/main" id="{EA0F5F88-8B71-CB31-09B5-87603CC39D02}"/>
                </a:ext>
              </a:extLst>
            </p:cNvPr>
            <p:cNvSpPr/>
            <p:nvPr/>
          </p:nvSpPr>
          <p:spPr>
            <a:xfrm>
              <a:off x="923841" y="2159615"/>
              <a:ext cx="2831" cy="6844"/>
            </a:xfrm>
            <a:custGeom>
              <a:avLst/>
              <a:gdLst>
                <a:gd name="connsiteX0" fmla="*/ 1664 w 2831"/>
                <a:gd name="connsiteY0" fmla="*/ 5744 h 6844"/>
                <a:gd name="connsiteX1" fmla="*/ -1167 w 2831"/>
                <a:gd name="connsiteY1" fmla="*/ -1100 h 6844"/>
                <a:gd name="connsiteX2" fmla="*/ 1664 w 2831"/>
                <a:gd name="connsiteY2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6844">
                  <a:moveTo>
                    <a:pt x="1664" y="5744"/>
                  </a:moveTo>
                  <a:lnTo>
                    <a:pt x="-1167" y="-1100"/>
                  </a:lnTo>
                  <a:cubicBezTo>
                    <a:pt x="-695" y="1259"/>
                    <a:pt x="250" y="3618"/>
                    <a:pt x="1664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" name="Полилиния: фигура 64">
              <a:extLst>
                <a:ext uri="{FF2B5EF4-FFF2-40B4-BE49-F238E27FC236}">
                  <a16:creationId xmlns:a16="http://schemas.microsoft.com/office/drawing/2014/main" id="{829A0D49-AFB7-4C07-35C0-D0F8937C4EF2}"/>
                </a:ext>
              </a:extLst>
            </p:cNvPr>
            <p:cNvSpPr/>
            <p:nvPr/>
          </p:nvSpPr>
          <p:spPr>
            <a:xfrm>
              <a:off x="970406" y="2165393"/>
              <a:ext cx="1259" cy="5459"/>
            </a:xfrm>
            <a:custGeom>
              <a:avLst/>
              <a:gdLst>
                <a:gd name="connsiteX0" fmla="*/ -537 w 1259"/>
                <a:gd name="connsiteY0" fmla="*/ -979 h 5459"/>
                <a:gd name="connsiteX1" fmla="*/ -537 w 1259"/>
                <a:gd name="connsiteY1" fmla="*/ 3033 h 5459"/>
                <a:gd name="connsiteX2" fmla="*/ -537 w 1259"/>
                <a:gd name="connsiteY2" fmla="*/ -979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5459">
                  <a:moveTo>
                    <a:pt x="-537" y="-979"/>
                  </a:moveTo>
                  <a:cubicBezTo>
                    <a:pt x="-1955" y="4920"/>
                    <a:pt x="-537" y="5393"/>
                    <a:pt x="-537" y="3033"/>
                  </a:cubicBezTo>
                  <a:cubicBezTo>
                    <a:pt x="880" y="-4047"/>
                    <a:pt x="-537" y="438"/>
                    <a:pt x="-537" y="-9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" name="Полилиния: фигура 65">
              <a:extLst>
                <a:ext uri="{FF2B5EF4-FFF2-40B4-BE49-F238E27FC236}">
                  <a16:creationId xmlns:a16="http://schemas.microsoft.com/office/drawing/2014/main" id="{7A20E657-9E8D-3779-85F6-F58A9A10152C}"/>
                </a:ext>
              </a:extLst>
            </p:cNvPr>
            <p:cNvSpPr/>
            <p:nvPr/>
          </p:nvSpPr>
          <p:spPr>
            <a:xfrm>
              <a:off x="969149" y="2155838"/>
              <a:ext cx="5426" cy="22182"/>
            </a:xfrm>
            <a:custGeom>
              <a:avLst/>
              <a:gdLst>
                <a:gd name="connsiteX0" fmla="*/ 4260 w 5426"/>
                <a:gd name="connsiteY0" fmla="*/ -1100 h 22182"/>
                <a:gd name="connsiteX1" fmla="*/ -1167 w 5426"/>
                <a:gd name="connsiteY1" fmla="*/ 21083 h 22182"/>
                <a:gd name="connsiteX2" fmla="*/ 4260 w 5426"/>
                <a:gd name="connsiteY2" fmla="*/ -1100 h 22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6" h="22182">
                  <a:moveTo>
                    <a:pt x="4260" y="-1100"/>
                  </a:moveTo>
                  <a:cubicBezTo>
                    <a:pt x="1901" y="6216"/>
                    <a:pt x="247" y="13530"/>
                    <a:pt x="-1167" y="21083"/>
                  </a:cubicBezTo>
                  <a:cubicBezTo>
                    <a:pt x="720" y="14711"/>
                    <a:pt x="2843" y="7161"/>
                    <a:pt x="426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" name="Полилиния: фигура 66">
              <a:extLst>
                <a:ext uri="{FF2B5EF4-FFF2-40B4-BE49-F238E27FC236}">
                  <a16:creationId xmlns:a16="http://schemas.microsoft.com/office/drawing/2014/main" id="{4F6189C4-099C-4F04-0304-DA086E7695FD}"/>
                </a:ext>
              </a:extLst>
            </p:cNvPr>
            <p:cNvSpPr/>
            <p:nvPr/>
          </p:nvSpPr>
          <p:spPr>
            <a:xfrm>
              <a:off x="964900" y="2175426"/>
              <a:ext cx="3814" cy="14394"/>
            </a:xfrm>
            <a:custGeom>
              <a:avLst/>
              <a:gdLst>
                <a:gd name="connsiteX0" fmla="*/ 2373 w 3814"/>
                <a:gd name="connsiteY0" fmla="*/ -1100 h 14394"/>
                <a:gd name="connsiteX1" fmla="*/ -1167 w 3814"/>
                <a:gd name="connsiteY1" fmla="*/ 13294 h 14394"/>
                <a:gd name="connsiteX2" fmla="*/ 2609 w 3814"/>
                <a:gd name="connsiteY2" fmla="*/ -394 h 14394"/>
                <a:gd name="connsiteX3" fmla="*/ 2373 w 3814"/>
                <a:gd name="connsiteY3" fmla="*/ -1100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4" h="14394">
                  <a:moveTo>
                    <a:pt x="2373" y="-1100"/>
                  </a:moveTo>
                  <a:cubicBezTo>
                    <a:pt x="1192" y="3854"/>
                    <a:pt x="14" y="8103"/>
                    <a:pt x="-1167" y="13294"/>
                  </a:cubicBezTo>
                  <a:lnTo>
                    <a:pt x="2609" y="-394"/>
                  </a:lnTo>
                  <a:cubicBezTo>
                    <a:pt x="2845" y="-1809"/>
                    <a:pt x="1901" y="1023"/>
                    <a:pt x="237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" name="Полилиния: фигура 67">
              <a:extLst>
                <a:ext uri="{FF2B5EF4-FFF2-40B4-BE49-F238E27FC236}">
                  <a16:creationId xmlns:a16="http://schemas.microsoft.com/office/drawing/2014/main" id="{BA60DBC8-0101-AA1C-33CE-313D4AF79ADF}"/>
                </a:ext>
              </a:extLst>
            </p:cNvPr>
            <p:cNvSpPr/>
            <p:nvPr/>
          </p:nvSpPr>
          <p:spPr>
            <a:xfrm>
              <a:off x="959105" y="2195247"/>
              <a:ext cx="2667" cy="11623"/>
            </a:xfrm>
            <a:custGeom>
              <a:avLst/>
              <a:gdLst>
                <a:gd name="connsiteX0" fmla="*/ 1323 w 2667"/>
                <a:gd name="connsiteY0" fmla="*/ -1100 h 11623"/>
                <a:gd name="connsiteX1" fmla="*/ 1323 w 2667"/>
                <a:gd name="connsiteY1" fmla="*/ 7867 h 11623"/>
                <a:gd name="connsiteX2" fmla="*/ 1323 w 2667"/>
                <a:gd name="connsiteY2" fmla="*/ -1100 h 11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11623">
                  <a:moveTo>
                    <a:pt x="1323" y="-1100"/>
                  </a:moveTo>
                  <a:cubicBezTo>
                    <a:pt x="-1508" y="10935"/>
                    <a:pt x="-2453" y="13058"/>
                    <a:pt x="1323" y="7867"/>
                  </a:cubicBezTo>
                  <a:cubicBezTo>
                    <a:pt x="1560" y="4799"/>
                    <a:pt x="1560" y="1968"/>
                    <a:pt x="132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" name="Полилиния: фигура 68">
              <a:extLst>
                <a:ext uri="{FF2B5EF4-FFF2-40B4-BE49-F238E27FC236}">
                  <a16:creationId xmlns:a16="http://schemas.microsoft.com/office/drawing/2014/main" id="{C5597917-176E-04A8-7E6D-FECC7B347733}"/>
                </a:ext>
              </a:extLst>
            </p:cNvPr>
            <p:cNvSpPr/>
            <p:nvPr/>
          </p:nvSpPr>
          <p:spPr>
            <a:xfrm>
              <a:off x="912987" y="2132241"/>
              <a:ext cx="3303" cy="8261"/>
            </a:xfrm>
            <a:custGeom>
              <a:avLst/>
              <a:gdLst>
                <a:gd name="connsiteX0" fmla="*/ 2137 w 3303"/>
                <a:gd name="connsiteY0" fmla="*/ 7161 h 8261"/>
                <a:gd name="connsiteX1" fmla="*/ -1167 w 3303"/>
                <a:gd name="connsiteY1" fmla="*/ -1100 h 8261"/>
                <a:gd name="connsiteX2" fmla="*/ 2137 w 3303"/>
                <a:gd name="connsiteY2" fmla="*/ 7161 h 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8261">
                  <a:moveTo>
                    <a:pt x="2137" y="7161"/>
                  </a:moveTo>
                  <a:cubicBezTo>
                    <a:pt x="1192" y="4330"/>
                    <a:pt x="247" y="1495"/>
                    <a:pt x="-1167" y="-1100"/>
                  </a:cubicBezTo>
                  <a:cubicBezTo>
                    <a:pt x="-461" y="1731"/>
                    <a:pt x="720" y="4563"/>
                    <a:pt x="2137" y="716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: фигура 69">
              <a:extLst>
                <a:ext uri="{FF2B5EF4-FFF2-40B4-BE49-F238E27FC236}">
                  <a16:creationId xmlns:a16="http://schemas.microsoft.com/office/drawing/2014/main" id="{92E84350-2FEF-DF4A-426E-DD67775F0E07}"/>
                </a:ext>
              </a:extLst>
            </p:cNvPr>
            <p:cNvSpPr/>
            <p:nvPr/>
          </p:nvSpPr>
          <p:spPr>
            <a:xfrm>
              <a:off x="892927" y="2081742"/>
              <a:ext cx="8656" cy="20594"/>
            </a:xfrm>
            <a:custGeom>
              <a:avLst/>
              <a:gdLst>
                <a:gd name="connsiteX0" fmla="*/ 7330 w 8656"/>
                <a:gd name="connsiteY0" fmla="*/ 18015 h 20594"/>
                <a:gd name="connsiteX1" fmla="*/ -1167 w 8656"/>
                <a:gd name="connsiteY1" fmla="*/ -1100 h 20594"/>
                <a:gd name="connsiteX2" fmla="*/ 6386 w 8656"/>
                <a:gd name="connsiteY2" fmla="*/ 17306 h 20594"/>
                <a:gd name="connsiteX3" fmla="*/ 6386 w 8656"/>
                <a:gd name="connsiteY3" fmla="*/ 15656 h 20594"/>
                <a:gd name="connsiteX4" fmla="*/ 7330 w 8656"/>
                <a:gd name="connsiteY4" fmla="*/ 18015 h 2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56" h="20594">
                  <a:moveTo>
                    <a:pt x="7330" y="18015"/>
                  </a:moveTo>
                  <a:cubicBezTo>
                    <a:pt x="3554" y="10229"/>
                    <a:pt x="1431" y="3385"/>
                    <a:pt x="-1167" y="-1100"/>
                  </a:cubicBezTo>
                  <a:lnTo>
                    <a:pt x="6386" y="17306"/>
                  </a:lnTo>
                  <a:cubicBezTo>
                    <a:pt x="6386" y="17306"/>
                    <a:pt x="6386" y="17306"/>
                    <a:pt x="6386" y="15656"/>
                  </a:cubicBezTo>
                  <a:cubicBezTo>
                    <a:pt x="6149" y="20138"/>
                    <a:pt x="8036" y="20374"/>
                    <a:pt x="7330" y="1801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" name="Полилиния: фигура 70">
              <a:extLst>
                <a:ext uri="{FF2B5EF4-FFF2-40B4-BE49-F238E27FC236}">
                  <a16:creationId xmlns:a16="http://schemas.microsoft.com/office/drawing/2014/main" id="{DD10ADAD-7EAE-6DFB-4D60-3FA8DC54BFA4}"/>
                </a:ext>
              </a:extLst>
            </p:cNvPr>
            <p:cNvSpPr/>
            <p:nvPr/>
          </p:nvSpPr>
          <p:spPr>
            <a:xfrm>
              <a:off x="935365" y="2225452"/>
              <a:ext cx="2954" cy="6439"/>
            </a:xfrm>
            <a:custGeom>
              <a:avLst/>
              <a:gdLst>
                <a:gd name="connsiteX0" fmla="*/ 1703 w 2954"/>
                <a:gd name="connsiteY0" fmla="*/ 4799 h 6439"/>
                <a:gd name="connsiteX1" fmla="*/ -1128 w 2954"/>
                <a:gd name="connsiteY1" fmla="*/ -1100 h 6439"/>
                <a:gd name="connsiteX2" fmla="*/ 1703 w 2954"/>
                <a:gd name="connsiteY2" fmla="*/ 4799 h 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54" h="6439">
                  <a:moveTo>
                    <a:pt x="1703" y="4799"/>
                  </a:moveTo>
                  <a:cubicBezTo>
                    <a:pt x="-1128" y="-2754"/>
                    <a:pt x="289" y="4799"/>
                    <a:pt x="-1128" y="-1100"/>
                  </a:cubicBezTo>
                  <a:cubicBezTo>
                    <a:pt x="-1601" y="-158"/>
                    <a:pt x="2412" y="7395"/>
                    <a:pt x="1703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" name="Полилиния: фигура 71">
              <a:extLst>
                <a:ext uri="{FF2B5EF4-FFF2-40B4-BE49-F238E27FC236}">
                  <a16:creationId xmlns:a16="http://schemas.microsoft.com/office/drawing/2014/main" id="{6058A690-47B3-8D4E-444B-5277611309C3}"/>
                </a:ext>
              </a:extLst>
            </p:cNvPr>
            <p:cNvSpPr/>
            <p:nvPr/>
          </p:nvSpPr>
          <p:spPr>
            <a:xfrm>
              <a:off x="930449" y="2213653"/>
              <a:ext cx="4954" cy="11562"/>
            </a:xfrm>
            <a:custGeom>
              <a:avLst/>
              <a:gdLst>
                <a:gd name="connsiteX0" fmla="*/ 3787 w 4954"/>
                <a:gd name="connsiteY0" fmla="*/ 10462 h 11562"/>
                <a:gd name="connsiteX1" fmla="*/ -1167 w 4954"/>
                <a:gd name="connsiteY1" fmla="*/ -1100 h 11562"/>
                <a:gd name="connsiteX2" fmla="*/ 3787 w 4954"/>
                <a:gd name="connsiteY2" fmla="*/ 104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4" h="11562">
                  <a:moveTo>
                    <a:pt x="3787" y="10462"/>
                  </a:moveTo>
                  <a:cubicBezTo>
                    <a:pt x="2373" y="6450"/>
                    <a:pt x="720" y="2673"/>
                    <a:pt x="-1167" y="-1100"/>
                  </a:cubicBezTo>
                  <a:cubicBezTo>
                    <a:pt x="483" y="4091"/>
                    <a:pt x="2137" y="6922"/>
                    <a:pt x="3787" y="1046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" name="Полилиния: фигура 72">
              <a:extLst>
                <a:ext uri="{FF2B5EF4-FFF2-40B4-BE49-F238E27FC236}">
                  <a16:creationId xmlns:a16="http://schemas.microsoft.com/office/drawing/2014/main" id="{F85B0BE1-FB93-B25B-4638-FAA7D33FD976}"/>
                </a:ext>
              </a:extLst>
            </p:cNvPr>
            <p:cNvSpPr/>
            <p:nvPr/>
          </p:nvSpPr>
          <p:spPr>
            <a:xfrm>
              <a:off x="884196" y="2056022"/>
              <a:ext cx="1417" cy="5899"/>
            </a:xfrm>
            <a:custGeom>
              <a:avLst/>
              <a:gdLst>
                <a:gd name="connsiteX0" fmla="*/ 250 w 1417"/>
                <a:gd name="connsiteY0" fmla="*/ 4799 h 5899"/>
                <a:gd name="connsiteX1" fmla="*/ 250 w 1417"/>
                <a:gd name="connsiteY1" fmla="*/ 1495 h 5899"/>
                <a:gd name="connsiteX2" fmla="*/ -1167 w 1417"/>
                <a:gd name="connsiteY2" fmla="*/ -1100 h 5899"/>
                <a:gd name="connsiteX3" fmla="*/ 250 w 1417"/>
                <a:gd name="connsiteY3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5899">
                  <a:moveTo>
                    <a:pt x="250" y="4799"/>
                  </a:moveTo>
                  <a:lnTo>
                    <a:pt x="250" y="1495"/>
                  </a:lnTo>
                  <a:cubicBezTo>
                    <a:pt x="250" y="-155"/>
                    <a:pt x="250" y="1495"/>
                    <a:pt x="-1167" y="-1100"/>
                  </a:cubicBezTo>
                  <a:cubicBezTo>
                    <a:pt x="-931" y="1023"/>
                    <a:pt x="-459" y="2912"/>
                    <a:pt x="250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" name="Полилиния: фигура 73">
              <a:extLst>
                <a:ext uri="{FF2B5EF4-FFF2-40B4-BE49-F238E27FC236}">
                  <a16:creationId xmlns:a16="http://schemas.microsoft.com/office/drawing/2014/main" id="{2AB8E201-2C53-1ADB-E29D-34BB57B78F99}"/>
                </a:ext>
              </a:extLst>
            </p:cNvPr>
            <p:cNvSpPr/>
            <p:nvPr/>
          </p:nvSpPr>
          <p:spPr>
            <a:xfrm>
              <a:off x="902603" y="2136726"/>
              <a:ext cx="2605" cy="5544"/>
            </a:xfrm>
            <a:custGeom>
              <a:avLst/>
              <a:gdLst>
                <a:gd name="connsiteX0" fmla="*/ 486 w 2605"/>
                <a:gd name="connsiteY0" fmla="*/ 1495 h 5544"/>
                <a:gd name="connsiteX1" fmla="*/ -1167 w 2605"/>
                <a:gd name="connsiteY1" fmla="*/ -1100 h 5544"/>
                <a:gd name="connsiteX2" fmla="*/ 486 w 2605"/>
                <a:gd name="connsiteY2" fmla="*/ 1495 h 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5" h="5544">
                  <a:moveTo>
                    <a:pt x="486" y="1495"/>
                  </a:moveTo>
                  <a:cubicBezTo>
                    <a:pt x="486" y="314"/>
                    <a:pt x="486" y="1495"/>
                    <a:pt x="-1167" y="-1100"/>
                  </a:cubicBezTo>
                  <a:cubicBezTo>
                    <a:pt x="250" y="2910"/>
                    <a:pt x="2845" y="7631"/>
                    <a:pt x="486" y="14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" name="Полилиния: фигура 74">
              <a:extLst>
                <a:ext uri="{FF2B5EF4-FFF2-40B4-BE49-F238E27FC236}">
                  <a16:creationId xmlns:a16="http://schemas.microsoft.com/office/drawing/2014/main" id="{7CB7A2A6-51C7-033D-72D8-B185A8279959}"/>
                </a:ext>
              </a:extLst>
            </p:cNvPr>
            <p:cNvSpPr/>
            <p:nvPr/>
          </p:nvSpPr>
          <p:spPr>
            <a:xfrm>
              <a:off x="857777" y="2059798"/>
              <a:ext cx="2821" cy="1861"/>
            </a:xfrm>
            <a:custGeom>
              <a:avLst/>
              <a:gdLst>
                <a:gd name="connsiteX0" fmla="*/ 1654 w 2821"/>
                <a:gd name="connsiteY0" fmla="*/ -1100 h 1861"/>
                <a:gd name="connsiteX1" fmla="*/ -469 w 2821"/>
                <a:gd name="connsiteY1" fmla="*/ 314 h 1861"/>
                <a:gd name="connsiteX2" fmla="*/ 1654 w 2821"/>
                <a:gd name="connsiteY2" fmla="*/ -1100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1" h="1861">
                  <a:moveTo>
                    <a:pt x="1654" y="-1100"/>
                  </a:moveTo>
                  <a:cubicBezTo>
                    <a:pt x="1654" y="-1100"/>
                    <a:pt x="1654" y="-1100"/>
                    <a:pt x="-469" y="314"/>
                  </a:cubicBezTo>
                  <a:cubicBezTo>
                    <a:pt x="-2591" y="1731"/>
                    <a:pt x="712" y="-628"/>
                    <a:pt x="165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" name="Полилиния: фигура 75">
              <a:extLst>
                <a:ext uri="{FF2B5EF4-FFF2-40B4-BE49-F238E27FC236}">
                  <a16:creationId xmlns:a16="http://schemas.microsoft.com/office/drawing/2014/main" id="{8EC8B8EF-C9F5-0904-48B8-04C373D6BBFB}"/>
                </a:ext>
              </a:extLst>
            </p:cNvPr>
            <p:cNvSpPr/>
            <p:nvPr/>
          </p:nvSpPr>
          <p:spPr>
            <a:xfrm>
              <a:off x="844318" y="2084577"/>
              <a:ext cx="9675" cy="17931"/>
            </a:xfrm>
            <a:custGeom>
              <a:avLst/>
              <a:gdLst>
                <a:gd name="connsiteX0" fmla="*/ -1167 w 9675"/>
                <a:gd name="connsiteY0" fmla="*/ -1100 h 17931"/>
                <a:gd name="connsiteX1" fmla="*/ 2137 w 9675"/>
                <a:gd name="connsiteY1" fmla="*/ 6450 h 17931"/>
                <a:gd name="connsiteX2" fmla="*/ -222 w 9675"/>
                <a:gd name="connsiteY2" fmla="*/ 2201 h 17931"/>
                <a:gd name="connsiteX3" fmla="*/ 3551 w 9675"/>
                <a:gd name="connsiteY3" fmla="*/ 9517 h 17931"/>
                <a:gd name="connsiteX4" fmla="*/ 3551 w 9675"/>
                <a:gd name="connsiteY4" fmla="*/ 6214 h 17931"/>
                <a:gd name="connsiteX5" fmla="*/ 8509 w 9675"/>
                <a:gd name="connsiteY5" fmla="*/ 16831 h 17931"/>
                <a:gd name="connsiteX6" fmla="*/ 6383 w 9675"/>
                <a:gd name="connsiteY6" fmla="*/ 11168 h 17931"/>
                <a:gd name="connsiteX7" fmla="*/ 1428 w 9675"/>
                <a:gd name="connsiteY7" fmla="*/ -158 h 17931"/>
                <a:gd name="connsiteX8" fmla="*/ -1167 w 9675"/>
                <a:gd name="connsiteY8" fmla="*/ -1100 h 17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75" h="17931">
                  <a:moveTo>
                    <a:pt x="-1167" y="-1100"/>
                  </a:moveTo>
                  <a:cubicBezTo>
                    <a:pt x="-1167" y="2437"/>
                    <a:pt x="720" y="1965"/>
                    <a:pt x="2137" y="6450"/>
                  </a:cubicBezTo>
                  <a:cubicBezTo>
                    <a:pt x="3551" y="10932"/>
                    <a:pt x="483" y="3146"/>
                    <a:pt x="-222" y="2201"/>
                  </a:cubicBezTo>
                  <a:cubicBezTo>
                    <a:pt x="720" y="4799"/>
                    <a:pt x="1901" y="7158"/>
                    <a:pt x="3551" y="9517"/>
                  </a:cubicBezTo>
                  <a:cubicBezTo>
                    <a:pt x="3551" y="7395"/>
                    <a:pt x="3551" y="6686"/>
                    <a:pt x="3551" y="6214"/>
                  </a:cubicBezTo>
                  <a:cubicBezTo>
                    <a:pt x="5677" y="9754"/>
                    <a:pt x="6383" y="13294"/>
                    <a:pt x="8509" y="16831"/>
                  </a:cubicBezTo>
                  <a:cubicBezTo>
                    <a:pt x="7564" y="15181"/>
                    <a:pt x="6855" y="13058"/>
                    <a:pt x="6383" y="11168"/>
                  </a:cubicBezTo>
                  <a:cubicBezTo>
                    <a:pt x="4260" y="7631"/>
                    <a:pt x="2609" y="3854"/>
                    <a:pt x="1428" y="-158"/>
                  </a:cubicBezTo>
                  <a:cubicBezTo>
                    <a:pt x="1428" y="-158"/>
                    <a:pt x="1192" y="361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" name="Полилиния: фигура 76">
              <a:extLst>
                <a:ext uri="{FF2B5EF4-FFF2-40B4-BE49-F238E27FC236}">
                  <a16:creationId xmlns:a16="http://schemas.microsoft.com/office/drawing/2014/main" id="{D1DAC952-A2E8-201E-A464-F1C17097DBE5}"/>
                </a:ext>
              </a:extLst>
            </p:cNvPr>
            <p:cNvSpPr/>
            <p:nvPr/>
          </p:nvSpPr>
          <p:spPr>
            <a:xfrm>
              <a:off x="858003" y="2115724"/>
              <a:ext cx="2831" cy="8022"/>
            </a:xfrm>
            <a:custGeom>
              <a:avLst/>
              <a:gdLst>
                <a:gd name="connsiteX0" fmla="*/ -1167 w 2831"/>
                <a:gd name="connsiteY0" fmla="*/ -1100 h 8022"/>
                <a:gd name="connsiteX1" fmla="*/ -1167 w 2831"/>
                <a:gd name="connsiteY1" fmla="*/ 2204 h 8022"/>
                <a:gd name="connsiteX2" fmla="*/ 1664 w 2831"/>
                <a:gd name="connsiteY2" fmla="*/ 6922 h 8022"/>
                <a:gd name="connsiteX3" fmla="*/ -222 w 2831"/>
                <a:gd name="connsiteY3" fmla="*/ 2204 h 8022"/>
                <a:gd name="connsiteX4" fmla="*/ -1167 w 2831"/>
                <a:gd name="connsiteY4" fmla="*/ -1100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8022">
                  <a:moveTo>
                    <a:pt x="-1167" y="-1100"/>
                  </a:moveTo>
                  <a:lnTo>
                    <a:pt x="-1167" y="2204"/>
                  </a:lnTo>
                  <a:cubicBezTo>
                    <a:pt x="-459" y="3854"/>
                    <a:pt x="486" y="5508"/>
                    <a:pt x="1664" y="6922"/>
                  </a:cubicBezTo>
                  <a:cubicBezTo>
                    <a:pt x="1664" y="4091"/>
                    <a:pt x="-2109" y="-392"/>
                    <a:pt x="-222" y="2204"/>
                  </a:cubicBezTo>
                  <a:cubicBezTo>
                    <a:pt x="-222" y="1023"/>
                    <a:pt x="-459" y="-155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" name="Полилиния: фигура 77">
              <a:extLst>
                <a:ext uri="{FF2B5EF4-FFF2-40B4-BE49-F238E27FC236}">
                  <a16:creationId xmlns:a16="http://schemas.microsoft.com/office/drawing/2014/main" id="{57014359-5483-E0DD-1217-311AE91083D3}"/>
                </a:ext>
              </a:extLst>
            </p:cNvPr>
            <p:cNvSpPr/>
            <p:nvPr/>
          </p:nvSpPr>
          <p:spPr>
            <a:xfrm>
              <a:off x="862547" y="2125400"/>
              <a:ext cx="3244" cy="7313"/>
            </a:xfrm>
            <a:custGeom>
              <a:avLst/>
              <a:gdLst>
                <a:gd name="connsiteX0" fmla="*/ -990 w 3244"/>
                <a:gd name="connsiteY0" fmla="*/ 1495 h 7313"/>
                <a:gd name="connsiteX1" fmla="*/ 2078 w 3244"/>
                <a:gd name="connsiteY1" fmla="*/ 6214 h 7313"/>
                <a:gd name="connsiteX2" fmla="*/ 2078 w 3244"/>
                <a:gd name="connsiteY2" fmla="*/ 3854 h 7313"/>
                <a:gd name="connsiteX3" fmla="*/ 2078 w 3244"/>
                <a:gd name="connsiteY3" fmla="*/ 1495 h 7313"/>
                <a:gd name="connsiteX4" fmla="*/ 424 w 3244"/>
                <a:gd name="connsiteY4" fmla="*/ -1100 h 7313"/>
                <a:gd name="connsiteX5" fmla="*/ -990 w 3244"/>
                <a:gd name="connsiteY5" fmla="*/ 1495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4" h="7313">
                  <a:moveTo>
                    <a:pt x="-990" y="1495"/>
                  </a:moveTo>
                  <a:cubicBezTo>
                    <a:pt x="-990" y="1495"/>
                    <a:pt x="897" y="4091"/>
                    <a:pt x="2078" y="6214"/>
                  </a:cubicBezTo>
                  <a:lnTo>
                    <a:pt x="2078" y="3854"/>
                  </a:lnTo>
                  <a:lnTo>
                    <a:pt x="2078" y="1495"/>
                  </a:lnTo>
                  <a:cubicBezTo>
                    <a:pt x="2078" y="1495"/>
                    <a:pt x="2078" y="1495"/>
                    <a:pt x="424" y="-1100"/>
                  </a:cubicBezTo>
                  <a:cubicBezTo>
                    <a:pt x="-990" y="550"/>
                    <a:pt x="-1462" y="-394"/>
                    <a:pt x="-990" y="14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" name="Полилиния: фигура 78">
              <a:extLst>
                <a:ext uri="{FF2B5EF4-FFF2-40B4-BE49-F238E27FC236}">
                  <a16:creationId xmlns:a16="http://schemas.microsoft.com/office/drawing/2014/main" id="{D24A3544-FA02-99BF-6114-D7E37B26A6F8}"/>
                </a:ext>
              </a:extLst>
            </p:cNvPr>
            <p:cNvSpPr/>
            <p:nvPr/>
          </p:nvSpPr>
          <p:spPr>
            <a:xfrm>
              <a:off x="867313" y="2137420"/>
              <a:ext cx="4615" cy="11576"/>
            </a:xfrm>
            <a:custGeom>
              <a:avLst/>
              <a:gdLst>
                <a:gd name="connsiteX0" fmla="*/ -565 w 4615"/>
                <a:gd name="connsiteY0" fmla="*/ 2452 h 11576"/>
                <a:gd name="connsiteX1" fmla="*/ 3448 w 4615"/>
                <a:gd name="connsiteY1" fmla="*/ 10477 h 11576"/>
                <a:gd name="connsiteX2" fmla="*/ -801 w 4615"/>
                <a:gd name="connsiteY2" fmla="*/ 92 h 11576"/>
                <a:gd name="connsiteX3" fmla="*/ -565 w 4615"/>
                <a:gd name="connsiteY3" fmla="*/ 2452 h 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15" h="11576">
                  <a:moveTo>
                    <a:pt x="-565" y="2452"/>
                  </a:moveTo>
                  <a:cubicBezTo>
                    <a:pt x="1086" y="5050"/>
                    <a:pt x="2031" y="7881"/>
                    <a:pt x="3448" y="10477"/>
                  </a:cubicBezTo>
                  <a:cubicBezTo>
                    <a:pt x="3448" y="6937"/>
                    <a:pt x="144" y="3396"/>
                    <a:pt x="-801" y="92"/>
                  </a:cubicBezTo>
                  <a:cubicBezTo>
                    <a:pt x="-1746" y="-3212"/>
                    <a:pt x="-565" y="1273"/>
                    <a:pt x="-565" y="245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" name="Полилиния: фигура 79">
              <a:extLst>
                <a:ext uri="{FF2B5EF4-FFF2-40B4-BE49-F238E27FC236}">
                  <a16:creationId xmlns:a16="http://schemas.microsoft.com/office/drawing/2014/main" id="{085E775A-EFE9-8DAC-B2C7-AA4EE521D135}"/>
                </a:ext>
              </a:extLst>
            </p:cNvPr>
            <p:cNvSpPr/>
            <p:nvPr/>
          </p:nvSpPr>
          <p:spPr>
            <a:xfrm>
              <a:off x="874322" y="2153598"/>
              <a:ext cx="3505" cy="8139"/>
            </a:xfrm>
            <a:custGeom>
              <a:avLst/>
              <a:gdLst>
                <a:gd name="connsiteX0" fmla="*/ 1157 w 3505"/>
                <a:gd name="connsiteY0" fmla="*/ 3030 h 8139"/>
                <a:gd name="connsiteX1" fmla="*/ -493 w 3505"/>
                <a:gd name="connsiteY1" fmla="*/ 1376 h 8139"/>
                <a:gd name="connsiteX2" fmla="*/ 2338 w 3505"/>
                <a:gd name="connsiteY2" fmla="*/ 7039 h 8139"/>
                <a:gd name="connsiteX3" fmla="*/ 1157 w 3505"/>
                <a:gd name="connsiteY3" fmla="*/ 3030 h 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5" h="8139">
                  <a:moveTo>
                    <a:pt x="1157" y="3030"/>
                  </a:moveTo>
                  <a:cubicBezTo>
                    <a:pt x="-966" y="-1219"/>
                    <a:pt x="-1910" y="-2870"/>
                    <a:pt x="-493" y="1376"/>
                  </a:cubicBezTo>
                  <a:lnTo>
                    <a:pt x="2338" y="7039"/>
                  </a:lnTo>
                  <a:cubicBezTo>
                    <a:pt x="2338" y="7039"/>
                    <a:pt x="1157" y="5625"/>
                    <a:pt x="1157" y="30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" name="Полилиния: фигура 80">
              <a:extLst>
                <a:ext uri="{FF2B5EF4-FFF2-40B4-BE49-F238E27FC236}">
                  <a16:creationId xmlns:a16="http://schemas.microsoft.com/office/drawing/2014/main" id="{961D4D6C-737C-88EF-BA67-092DB3248617}"/>
                </a:ext>
              </a:extLst>
            </p:cNvPr>
            <p:cNvSpPr/>
            <p:nvPr/>
          </p:nvSpPr>
          <p:spPr>
            <a:xfrm>
              <a:off x="877827" y="2161974"/>
              <a:ext cx="2359" cy="8903"/>
            </a:xfrm>
            <a:custGeom>
              <a:avLst/>
              <a:gdLst>
                <a:gd name="connsiteX0" fmla="*/ -1167 w 2359"/>
                <a:gd name="connsiteY0" fmla="*/ -1100 h 8903"/>
                <a:gd name="connsiteX1" fmla="*/ -1167 w 2359"/>
                <a:gd name="connsiteY1" fmla="*/ 2912 h 8903"/>
                <a:gd name="connsiteX2" fmla="*/ 1192 w 2359"/>
                <a:gd name="connsiteY2" fmla="*/ 7395 h 8903"/>
                <a:gd name="connsiteX3" fmla="*/ 1192 w 2359"/>
                <a:gd name="connsiteY3" fmla="*/ 3385 h 8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8903">
                  <a:moveTo>
                    <a:pt x="-1167" y="-1100"/>
                  </a:moveTo>
                  <a:cubicBezTo>
                    <a:pt x="-1167" y="1495"/>
                    <a:pt x="-1167" y="81"/>
                    <a:pt x="-1167" y="2912"/>
                  </a:cubicBezTo>
                  <a:cubicBezTo>
                    <a:pt x="-225" y="4327"/>
                    <a:pt x="483" y="5744"/>
                    <a:pt x="1192" y="7395"/>
                  </a:cubicBezTo>
                  <a:cubicBezTo>
                    <a:pt x="1192" y="9048"/>
                    <a:pt x="1192" y="5272"/>
                    <a:pt x="1192" y="338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" name="Полилиния: фигура 81">
              <a:extLst>
                <a:ext uri="{FF2B5EF4-FFF2-40B4-BE49-F238E27FC236}">
                  <a16:creationId xmlns:a16="http://schemas.microsoft.com/office/drawing/2014/main" id="{F7B896A9-229E-9BB2-1F43-32675E934676}"/>
                </a:ext>
              </a:extLst>
            </p:cNvPr>
            <p:cNvSpPr/>
            <p:nvPr/>
          </p:nvSpPr>
          <p:spPr>
            <a:xfrm>
              <a:off x="882782" y="2171649"/>
              <a:ext cx="5899" cy="14394"/>
            </a:xfrm>
            <a:custGeom>
              <a:avLst/>
              <a:gdLst>
                <a:gd name="connsiteX0" fmla="*/ -1167 w 5899"/>
                <a:gd name="connsiteY0" fmla="*/ -1100 h 14394"/>
                <a:gd name="connsiteX1" fmla="*/ 4732 w 5899"/>
                <a:gd name="connsiteY1" fmla="*/ 13294 h 14394"/>
                <a:gd name="connsiteX2" fmla="*/ -1167 w 5899"/>
                <a:gd name="connsiteY2" fmla="*/ -1100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99" h="14394">
                  <a:moveTo>
                    <a:pt x="-1167" y="-1100"/>
                  </a:moveTo>
                  <a:cubicBezTo>
                    <a:pt x="483" y="3854"/>
                    <a:pt x="2373" y="8576"/>
                    <a:pt x="4732" y="13294"/>
                  </a:cubicBezTo>
                  <a:cubicBezTo>
                    <a:pt x="2845" y="8103"/>
                    <a:pt x="1192" y="361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" name="Полилиния: фигура 82">
              <a:extLst>
                <a:ext uri="{FF2B5EF4-FFF2-40B4-BE49-F238E27FC236}">
                  <a16:creationId xmlns:a16="http://schemas.microsoft.com/office/drawing/2014/main" id="{41C174CD-0187-40AA-C325-45D9200655EF}"/>
                </a:ext>
              </a:extLst>
            </p:cNvPr>
            <p:cNvSpPr/>
            <p:nvPr/>
          </p:nvSpPr>
          <p:spPr>
            <a:xfrm>
              <a:off x="887736" y="2231824"/>
              <a:ext cx="14083" cy="5395"/>
            </a:xfrm>
            <a:custGeom>
              <a:avLst/>
              <a:gdLst>
                <a:gd name="connsiteX0" fmla="*/ 8745 w 14083"/>
                <a:gd name="connsiteY0" fmla="*/ 1968 h 5395"/>
                <a:gd name="connsiteX1" fmla="*/ -1167 w 14083"/>
                <a:gd name="connsiteY1" fmla="*/ -1100 h 5395"/>
                <a:gd name="connsiteX2" fmla="*/ 9453 w 14083"/>
                <a:gd name="connsiteY2" fmla="*/ 3146 h 5395"/>
                <a:gd name="connsiteX3" fmla="*/ 8745 w 14083"/>
                <a:gd name="connsiteY3" fmla="*/ 1968 h 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83" h="5395">
                  <a:moveTo>
                    <a:pt x="8745" y="1968"/>
                  </a:moveTo>
                  <a:cubicBezTo>
                    <a:pt x="5677" y="1968"/>
                    <a:pt x="2137" y="-158"/>
                    <a:pt x="-1167" y="-1100"/>
                  </a:cubicBezTo>
                  <a:cubicBezTo>
                    <a:pt x="2609" y="550"/>
                    <a:pt x="5677" y="1259"/>
                    <a:pt x="9453" y="3146"/>
                  </a:cubicBezTo>
                  <a:cubicBezTo>
                    <a:pt x="13227" y="5035"/>
                    <a:pt x="15116" y="4563"/>
                    <a:pt x="8745" y="19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" name="Полилиния: фигура 83">
              <a:extLst>
                <a:ext uri="{FF2B5EF4-FFF2-40B4-BE49-F238E27FC236}">
                  <a16:creationId xmlns:a16="http://schemas.microsoft.com/office/drawing/2014/main" id="{AA9C750A-0B18-DF98-FBBA-8F2FA40AC91D}"/>
                </a:ext>
              </a:extLst>
            </p:cNvPr>
            <p:cNvSpPr/>
            <p:nvPr/>
          </p:nvSpPr>
          <p:spPr>
            <a:xfrm>
              <a:off x="841250" y="2214595"/>
              <a:ext cx="11798" cy="4248"/>
            </a:xfrm>
            <a:custGeom>
              <a:avLst/>
              <a:gdLst>
                <a:gd name="connsiteX0" fmla="*/ 10631 w 11798"/>
                <a:gd name="connsiteY0" fmla="*/ 3149 h 4248"/>
                <a:gd name="connsiteX1" fmla="*/ -1167 w 11798"/>
                <a:gd name="connsiteY1" fmla="*/ -1100 h 4248"/>
                <a:gd name="connsiteX2" fmla="*/ 4496 w 11798"/>
                <a:gd name="connsiteY2" fmla="*/ 1498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98" h="4248">
                  <a:moveTo>
                    <a:pt x="10631" y="3149"/>
                  </a:moveTo>
                  <a:cubicBezTo>
                    <a:pt x="6855" y="1498"/>
                    <a:pt x="2845" y="81"/>
                    <a:pt x="-1167" y="-1100"/>
                  </a:cubicBezTo>
                  <a:lnTo>
                    <a:pt x="4496" y="1498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" name="Полилиния: фигура 84">
              <a:extLst>
                <a:ext uri="{FF2B5EF4-FFF2-40B4-BE49-F238E27FC236}">
                  <a16:creationId xmlns:a16="http://schemas.microsoft.com/office/drawing/2014/main" id="{EAD3F8D4-4FE4-1E08-DF70-64A1AE8635C5}"/>
                </a:ext>
              </a:extLst>
            </p:cNvPr>
            <p:cNvSpPr/>
            <p:nvPr/>
          </p:nvSpPr>
          <p:spPr>
            <a:xfrm>
              <a:off x="811123" y="2204214"/>
              <a:ext cx="12901" cy="4482"/>
            </a:xfrm>
            <a:custGeom>
              <a:avLst/>
              <a:gdLst>
                <a:gd name="connsiteX0" fmla="*/ 11735 w 12901"/>
                <a:gd name="connsiteY0" fmla="*/ 3382 h 4482"/>
                <a:gd name="connsiteX1" fmla="*/ -536 w 12901"/>
                <a:gd name="connsiteY1" fmla="*/ -1100 h 4482"/>
                <a:gd name="connsiteX2" fmla="*/ 1587 w 12901"/>
                <a:gd name="connsiteY2" fmla="*/ 314 h 4482"/>
                <a:gd name="connsiteX3" fmla="*/ 4182 w 12901"/>
                <a:gd name="connsiteY3" fmla="*/ 314 h 4482"/>
                <a:gd name="connsiteX4" fmla="*/ 11735 w 12901"/>
                <a:gd name="connsiteY4" fmla="*/ 3382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01" h="4482">
                  <a:moveTo>
                    <a:pt x="11735" y="3382"/>
                  </a:moveTo>
                  <a:lnTo>
                    <a:pt x="-536" y="-1100"/>
                  </a:lnTo>
                  <a:cubicBezTo>
                    <a:pt x="-3368" y="-1100"/>
                    <a:pt x="4418" y="1023"/>
                    <a:pt x="1587" y="314"/>
                  </a:cubicBezTo>
                  <a:lnTo>
                    <a:pt x="4182" y="314"/>
                  </a:lnTo>
                  <a:cubicBezTo>
                    <a:pt x="5599" y="1259"/>
                    <a:pt x="8431" y="2676"/>
                    <a:pt x="11735" y="338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" name="Полилиния: фигура 85">
              <a:extLst>
                <a:ext uri="{FF2B5EF4-FFF2-40B4-BE49-F238E27FC236}">
                  <a16:creationId xmlns:a16="http://schemas.microsoft.com/office/drawing/2014/main" id="{03B44274-5B79-CE5D-3675-1E414F97CE18}"/>
                </a:ext>
              </a:extLst>
            </p:cNvPr>
            <p:cNvSpPr/>
            <p:nvPr/>
          </p:nvSpPr>
          <p:spPr>
            <a:xfrm>
              <a:off x="803818" y="2202580"/>
              <a:ext cx="6848" cy="3150"/>
            </a:xfrm>
            <a:custGeom>
              <a:avLst/>
              <a:gdLst>
                <a:gd name="connsiteX0" fmla="*/ 5118 w 6848"/>
                <a:gd name="connsiteY0" fmla="*/ 1243 h 3150"/>
                <a:gd name="connsiteX1" fmla="*/ -782 w 6848"/>
                <a:gd name="connsiteY1" fmla="*/ -883 h 3150"/>
                <a:gd name="connsiteX2" fmla="*/ 4645 w 6848"/>
                <a:gd name="connsiteY2" fmla="*/ 1715 h 3150"/>
                <a:gd name="connsiteX3" fmla="*/ 5118 w 6848"/>
                <a:gd name="connsiteY3" fmla="*/ 1243 h 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8" h="3150">
                  <a:moveTo>
                    <a:pt x="5118" y="1243"/>
                  </a:moveTo>
                  <a:cubicBezTo>
                    <a:pt x="3228" y="1243"/>
                    <a:pt x="869" y="62"/>
                    <a:pt x="-782" y="-883"/>
                  </a:cubicBezTo>
                  <a:cubicBezTo>
                    <a:pt x="-2435" y="-1825"/>
                    <a:pt x="1578" y="534"/>
                    <a:pt x="4645" y="1715"/>
                  </a:cubicBezTo>
                  <a:cubicBezTo>
                    <a:pt x="7713" y="2893"/>
                    <a:pt x="2756" y="534"/>
                    <a:pt x="5118" y="124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" name="Полилиния: фигура 86">
              <a:extLst>
                <a:ext uri="{FF2B5EF4-FFF2-40B4-BE49-F238E27FC236}">
                  <a16:creationId xmlns:a16="http://schemas.microsoft.com/office/drawing/2014/main" id="{B0FDCA71-21B9-FC17-31C9-C7E903789D07}"/>
                </a:ext>
              </a:extLst>
            </p:cNvPr>
            <p:cNvSpPr/>
            <p:nvPr/>
          </p:nvSpPr>
          <p:spPr>
            <a:xfrm>
              <a:off x="776027" y="2191234"/>
              <a:ext cx="21205" cy="7727"/>
            </a:xfrm>
            <a:custGeom>
              <a:avLst/>
              <a:gdLst>
                <a:gd name="connsiteX0" fmla="*/ 14738 w 21205"/>
                <a:gd name="connsiteY0" fmla="*/ 4330 h 7727"/>
                <a:gd name="connsiteX1" fmla="*/ -364 w 21205"/>
                <a:gd name="connsiteY1" fmla="*/ -1100 h 7727"/>
                <a:gd name="connsiteX2" fmla="*/ 7185 w 21205"/>
                <a:gd name="connsiteY2" fmla="*/ 2912 h 7727"/>
                <a:gd name="connsiteX3" fmla="*/ 12849 w 21205"/>
                <a:gd name="connsiteY3" fmla="*/ 2912 h 7727"/>
                <a:gd name="connsiteX4" fmla="*/ 19693 w 21205"/>
                <a:gd name="connsiteY4" fmla="*/ 6216 h 7727"/>
                <a:gd name="connsiteX5" fmla="*/ 14738 w 21205"/>
                <a:gd name="connsiteY5" fmla="*/ 4330 h 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05" h="7727">
                  <a:moveTo>
                    <a:pt x="14738" y="4330"/>
                  </a:moveTo>
                  <a:cubicBezTo>
                    <a:pt x="9545" y="2912"/>
                    <a:pt x="4590" y="1026"/>
                    <a:pt x="-364" y="-1100"/>
                  </a:cubicBezTo>
                  <a:cubicBezTo>
                    <a:pt x="-3905" y="-1100"/>
                    <a:pt x="5299" y="1731"/>
                    <a:pt x="7185" y="2912"/>
                  </a:cubicBezTo>
                  <a:cubicBezTo>
                    <a:pt x="9075" y="4093"/>
                    <a:pt x="7185" y="2912"/>
                    <a:pt x="12849" y="2912"/>
                  </a:cubicBezTo>
                  <a:cubicBezTo>
                    <a:pt x="14974" y="4093"/>
                    <a:pt x="17334" y="5272"/>
                    <a:pt x="19693" y="6216"/>
                  </a:cubicBezTo>
                  <a:cubicBezTo>
                    <a:pt x="20874" y="7161"/>
                    <a:pt x="18984" y="6453"/>
                    <a:pt x="14738" y="43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" name="Полилиния: фигура 87">
              <a:extLst>
                <a:ext uri="{FF2B5EF4-FFF2-40B4-BE49-F238E27FC236}">
                  <a16:creationId xmlns:a16="http://schemas.microsoft.com/office/drawing/2014/main" id="{FC6ECE85-ADA0-A6AD-EEA1-CE90F767B2E3}"/>
                </a:ext>
              </a:extLst>
            </p:cNvPr>
            <p:cNvSpPr/>
            <p:nvPr/>
          </p:nvSpPr>
          <p:spPr>
            <a:xfrm>
              <a:off x="779425" y="2193360"/>
              <a:ext cx="10617" cy="4009"/>
            </a:xfrm>
            <a:custGeom>
              <a:avLst/>
              <a:gdLst>
                <a:gd name="connsiteX0" fmla="*/ 9450 w 10617"/>
                <a:gd name="connsiteY0" fmla="*/ 2910 h 4009"/>
                <a:gd name="connsiteX1" fmla="*/ -1167 w 10617"/>
                <a:gd name="connsiteY1" fmla="*/ -1100 h 4009"/>
                <a:gd name="connsiteX2" fmla="*/ 9450 w 10617"/>
                <a:gd name="connsiteY2" fmla="*/ 2910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17" h="4009">
                  <a:moveTo>
                    <a:pt x="9450" y="2910"/>
                  </a:moveTo>
                  <a:lnTo>
                    <a:pt x="-1167" y="-1100"/>
                  </a:lnTo>
                  <a:cubicBezTo>
                    <a:pt x="2137" y="787"/>
                    <a:pt x="5677" y="2204"/>
                    <a:pt x="9450" y="291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: фигура 88">
              <a:extLst>
                <a:ext uri="{FF2B5EF4-FFF2-40B4-BE49-F238E27FC236}">
                  <a16:creationId xmlns:a16="http://schemas.microsoft.com/office/drawing/2014/main" id="{9C1371B1-B1B9-8099-F6A1-AB81BB7CF31D}"/>
                </a:ext>
              </a:extLst>
            </p:cNvPr>
            <p:cNvSpPr/>
            <p:nvPr/>
          </p:nvSpPr>
          <p:spPr>
            <a:xfrm>
              <a:off x="766682" y="2189820"/>
              <a:ext cx="5426" cy="1650"/>
            </a:xfrm>
            <a:custGeom>
              <a:avLst/>
              <a:gdLst>
                <a:gd name="connsiteX0" fmla="*/ 4260 w 5426"/>
                <a:gd name="connsiteY0" fmla="*/ 550 h 1650"/>
                <a:gd name="connsiteX1" fmla="*/ 486 w 5426"/>
                <a:gd name="connsiteY1" fmla="*/ -1100 h 1650"/>
                <a:gd name="connsiteX2" fmla="*/ -1167 w 5426"/>
                <a:gd name="connsiteY2" fmla="*/ -1100 h 1650"/>
                <a:gd name="connsiteX3" fmla="*/ 4026 w 5426"/>
                <a:gd name="connsiteY3" fmla="*/ 550 h 1650"/>
                <a:gd name="connsiteX4" fmla="*/ 4260 w 5426"/>
                <a:gd name="connsiteY4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26" h="1650">
                  <a:moveTo>
                    <a:pt x="4260" y="550"/>
                  </a:moveTo>
                  <a:lnTo>
                    <a:pt x="486" y="-1100"/>
                  </a:lnTo>
                  <a:cubicBezTo>
                    <a:pt x="-2109" y="-1100"/>
                    <a:pt x="2137" y="-1100"/>
                    <a:pt x="-1167" y="-1100"/>
                  </a:cubicBezTo>
                  <a:lnTo>
                    <a:pt x="4026" y="550"/>
                  </a:lnTo>
                  <a:cubicBezTo>
                    <a:pt x="722" y="-628"/>
                    <a:pt x="486" y="-392"/>
                    <a:pt x="4260" y="55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: фигура 89">
              <a:extLst>
                <a:ext uri="{FF2B5EF4-FFF2-40B4-BE49-F238E27FC236}">
                  <a16:creationId xmlns:a16="http://schemas.microsoft.com/office/drawing/2014/main" id="{31C69834-C3D6-5AA4-CAC4-36A338F93202}"/>
                </a:ext>
              </a:extLst>
            </p:cNvPr>
            <p:cNvSpPr/>
            <p:nvPr/>
          </p:nvSpPr>
          <p:spPr>
            <a:xfrm>
              <a:off x="753968" y="2185099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  <a:gd name="connsiteX3" fmla="*/ -957 w 20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: фигура 90">
              <a:extLst>
                <a:ext uri="{FF2B5EF4-FFF2-40B4-BE49-F238E27FC236}">
                  <a16:creationId xmlns:a16="http://schemas.microsoft.com/office/drawing/2014/main" id="{D28B11EA-F8C4-B865-234E-523E7504C064}"/>
                </a:ext>
              </a:extLst>
            </p:cNvPr>
            <p:cNvSpPr/>
            <p:nvPr/>
          </p:nvSpPr>
          <p:spPr>
            <a:xfrm>
              <a:off x="830396" y="2317715"/>
              <a:ext cx="10853" cy="8025"/>
            </a:xfrm>
            <a:custGeom>
              <a:avLst/>
              <a:gdLst>
                <a:gd name="connsiteX0" fmla="*/ 9687 w 10853"/>
                <a:gd name="connsiteY0" fmla="*/ -1100 h 8025"/>
                <a:gd name="connsiteX1" fmla="*/ -1167 w 10853"/>
                <a:gd name="connsiteY1" fmla="*/ 6925 h 8025"/>
                <a:gd name="connsiteX2" fmla="*/ 8269 w 10853"/>
                <a:gd name="connsiteY2" fmla="*/ 789 h 8025"/>
                <a:gd name="connsiteX3" fmla="*/ 9687 w 10853"/>
                <a:gd name="connsiteY3" fmla="*/ -1100 h 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3" h="8025">
                  <a:moveTo>
                    <a:pt x="9687" y="-1100"/>
                  </a:moveTo>
                  <a:cubicBezTo>
                    <a:pt x="5910" y="1262"/>
                    <a:pt x="2137" y="3857"/>
                    <a:pt x="-1167" y="6925"/>
                  </a:cubicBezTo>
                  <a:lnTo>
                    <a:pt x="8269" y="789"/>
                  </a:lnTo>
                  <a:cubicBezTo>
                    <a:pt x="8269" y="789"/>
                    <a:pt x="8978" y="-392"/>
                    <a:pt x="968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: фигура 91">
              <a:extLst>
                <a:ext uri="{FF2B5EF4-FFF2-40B4-BE49-F238E27FC236}">
                  <a16:creationId xmlns:a16="http://schemas.microsoft.com/office/drawing/2014/main" id="{89F60829-E5FA-DE55-6195-3EF55C9014F3}"/>
                </a:ext>
              </a:extLst>
            </p:cNvPr>
            <p:cNvSpPr/>
            <p:nvPr/>
          </p:nvSpPr>
          <p:spPr>
            <a:xfrm>
              <a:off x="780143" y="2363259"/>
              <a:ext cx="2113" cy="209"/>
            </a:xfrm>
            <a:custGeom>
              <a:avLst/>
              <a:gdLst>
                <a:gd name="connsiteX0" fmla="*/ 947 w 2113"/>
                <a:gd name="connsiteY0" fmla="*/ -1100 h 209"/>
                <a:gd name="connsiteX1" fmla="*/ -704 w 2113"/>
                <a:gd name="connsiteY1" fmla="*/ -1100 h 209"/>
                <a:gd name="connsiteX2" fmla="*/ 947 w 211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209">
                  <a:moveTo>
                    <a:pt x="947" y="-1100"/>
                  </a:moveTo>
                  <a:cubicBezTo>
                    <a:pt x="947" y="-1100"/>
                    <a:pt x="947" y="-1100"/>
                    <a:pt x="-704" y="-1100"/>
                  </a:cubicBezTo>
                  <a:cubicBezTo>
                    <a:pt x="-2357" y="-1100"/>
                    <a:pt x="947" y="-628"/>
                    <a:pt x="94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: фигура 92">
              <a:extLst>
                <a:ext uri="{FF2B5EF4-FFF2-40B4-BE49-F238E27FC236}">
                  <a16:creationId xmlns:a16="http://schemas.microsoft.com/office/drawing/2014/main" id="{23E41DBB-3C13-47DB-F08A-317E79F314C3}"/>
                </a:ext>
              </a:extLst>
            </p:cNvPr>
            <p:cNvSpPr/>
            <p:nvPr/>
          </p:nvSpPr>
          <p:spPr>
            <a:xfrm>
              <a:off x="798538" y="2374349"/>
              <a:ext cx="3776" cy="4012"/>
            </a:xfrm>
            <a:custGeom>
              <a:avLst/>
              <a:gdLst>
                <a:gd name="connsiteX0" fmla="*/ -1167 w 3776"/>
                <a:gd name="connsiteY0" fmla="*/ 2912 h 4012"/>
                <a:gd name="connsiteX1" fmla="*/ -1167 w 3776"/>
                <a:gd name="connsiteY1" fmla="*/ 2912 h 4012"/>
                <a:gd name="connsiteX2" fmla="*/ 2609 w 3776"/>
                <a:gd name="connsiteY2" fmla="*/ -1100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4012">
                  <a:moveTo>
                    <a:pt x="-1167" y="2912"/>
                  </a:moveTo>
                  <a:cubicBezTo>
                    <a:pt x="-1167" y="2912"/>
                    <a:pt x="-1167" y="2912"/>
                    <a:pt x="-1167" y="2912"/>
                  </a:cubicBezTo>
                  <a:lnTo>
                    <a:pt x="2609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: фигура 93">
              <a:extLst>
                <a:ext uri="{FF2B5EF4-FFF2-40B4-BE49-F238E27FC236}">
                  <a16:creationId xmlns:a16="http://schemas.microsoft.com/office/drawing/2014/main" id="{BAD579EF-188D-21DD-0868-9E0632F02F2C}"/>
                </a:ext>
              </a:extLst>
            </p:cNvPr>
            <p:cNvSpPr/>
            <p:nvPr/>
          </p:nvSpPr>
          <p:spPr>
            <a:xfrm>
              <a:off x="826856" y="2340371"/>
              <a:ext cx="9203" cy="10145"/>
            </a:xfrm>
            <a:custGeom>
              <a:avLst/>
              <a:gdLst>
                <a:gd name="connsiteX0" fmla="*/ -1167 w 9203"/>
                <a:gd name="connsiteY0" fmla="*/ 9045 h 10145"/>
                <a:gd name="connsiteX1" fmla="*/ 8036 w 9203"/>
                <a:gd name="connsiteY1" fmla="*/ -1100 h 10145"/>
                <a:gd name="connsiteX2" fmla="*/ -1167 w 9203"/>
                <a:gd name="connsiteY2" fmla="*/ 9045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3" h="10145">
                  <a:moveTo>
                    <a:pt x="-1167" y="9045"/>
                  </a:moveTo>
                  <a:lnTo>
                    <a:pt x="8036" y="-1100"/>
                  </a:lnTo>
                  <a:cubicBezTo>
                    <a:pt x="4732" y="1968"/>
                    <a:pt x="1428" y="5272"/>
                    <a:pt x="-1167" y="904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" name="Полилиния: фигура 94">
              <a:extLst>
                <a:ext uri="{FF2B5EF4-FFF2-40B4-BE49-F238E27FC236}">
                  <a16:creationId xmlns:a16="http://schemas.microsoft.com/office/drawing/2014/main" id="{B91A8455-F17C-4974-DB5C-AF216EC389B3}"/>
                </a:ext>
              </a:extLst>
            </p:cNvPr>
            <p:cNvSpPr/>
            <p:nvPr/>
          </p:nvSpPr>
          <p:spPr>
            <a:xfrm>
              <a:off x="915346" y="2257780"/>
              <a:ext cx="1886" cy="14157"/>
            </a:xfrm>
            <a:custGeom>
              <a:avLst/>
              <a:gdLst>
                <a:gd name="connsiteX0" fmla="*/ -1167 w 1886"/>
                <a:gd name="connsiteY0" fmla="*/ 1495 h 14157"/>
                <a:gd name="connsiteX1" fmla="*/ 720 w 1886"/>
                <a:gd name="connsiteY1" fmla="*/ -392 h 14157"/>
                <a:gd name="connsiteX2" fmla="*/ 720 w 1886"/>
                <a:gd name="connsiteY2" fmla="*/ 13058 h 14157"/>
                <a:gd name="connsiteX3" fmla="*/ 720 w 1886"/>
                <a:gd name="connsiteY3" fmla="*/ -1100 h 1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157">
                  <a:moveTo>
                    <a:pt x="-1167" y="1495"/>
                  </a:moveTo>
                  <a:lnTo>
                    <a:pt x="720" y="-392"/>
                  </a:lnTo>
                  <a:lnTo>
                    <a:pt x="720" y="13058"/>
                  </a:lnTo>
                  <a:cubicBezTo>
                    <a:pt x="720" y="13058"/>
                    <a:pt x="720" y="4091"/>
                    <a:pt x="72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" name="Полилиния: фигура 95">
              <a:extLst>
                <a:ext uri="{FF2B5EF4-FFF2-40B4-BE49-F238E27FC236}">
                  <a16:creationId xmlns:a16="http://schemas.microsoft.com/office/drawing/2014/main" id="{3CDFD571-54A3-E585-13E3-AEED2B20F0C0}"/>
                </a:ext>
              </a:extLst>
            </p:cNvPr>
            <p:cNvSpPr/>
            <p:nvPr/>
          </p:nvSpPr>
          <p:spPr>
            <a:xfrm>
              <a:off x="915819" y="2385912"/>
              <a:ext cx="177" cy="5429"/>
            </a:xfrm>
            <a:custGeom>
              <a:avLst/>
              <a:gdLst>
                <a:gd name="connsiteX0" fmla="*/ -1167 w 177"/>
                <a:gd name="connsiteY0" fmla="*/ 1262 h 5429"/>
                <a:gd name="connsiteX1" fmla="*/ -1167 w 177"/>
                <a:gd name="connsiteY1" fmla="*/ 4330 h 5429"/>
                <a:gd name="connsiteX2" fmla="*/ -1167 w 177"/>
                <a:gd name="connsiteY2" fmla="*/ -1100 h 5429"/>
                <a:gd name="connsiteX3" fmla="*/ -1167 w 177"/>
                <a:gd name="connsiteY3" fmla="*/ 1262 h 5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5429">
                  <a:moveTo>
                    <a:pt x="-1167" y="1262"/>
                  </a:moveTo>
                  <a:cubicBezTo>
                    <a:pt x="-1167" y="1262"/>
                    <a:pt x="-1167" y="3857"/>
                    <a:pt x="-1167" y="4330"/>
                  </a:cubicBezTo>
                  <a:cubicBezTo>
                    <a:pt x="-931" y="2440"/>
                    <a:pt x="-931" y="789"/>
                    <a:pt x="-1167" y="-1100"/>
                  </a:cubicBezTo>
                  <a:cubicBezTo>
                    <a:pt x="-931" y="553"/>
                    <a:pt x="-1167" y="-628"/>
                    <a:pt x="-1167" y="126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" name="Полилиния: фигура 96">
              <a:extLst>
                <a:ext uri="{FF2B5EF4-FFF2-40B4-BE49-F238E27FC236}">
                  <a16:creationId xmlns:a16="http://schemas.microsoft.com/office/drawing/2014/main" id="{CAC6FAA8-70CF-7A79-FCFA-F933CD2D53BA}"/>
                </a:ext>
              </a:extLst>
            </p:cNvPr>
            <p:cNvSpPr/>
            <p:nvPr/>
          </p:nvSpPr>
          <p:spPr>
            <a:xfrm>
              <a:off x="986610" y="2386148"/>
              <a:ext cx="2122" cy="21474"/>
            </a:xfrm>
            <a:custGeom>
              <a:avLst/>
              <a:gdLst>
                <a:gd name="connsiteX0" fmla="*/ -1167 w 2122"/>
                <a:gd name="connsiteY0" fmla="*/ 20374 h 21474"/>
                <a:gd name="connsiteX1" fmla="*/ 956 w 2122"/>
                <a:gd name="connsiteY1" fmla="*/ -1100 h 21474"/>
                <a:gd name="connsiteX2" fmla="*/ -1167 w 2122"/>
                <a:gd name="connsiteY2" fmla="*/ 20374 h 2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1474">
                  <a:moveTo>
                    <a:pt x="-1167" y="20374"/>
                  </a:moveTo>
                  <a:cubicBezTo>
                    <a:pt x="-1167" y="13294"/>
                    <a:pt x="-1167" y="5744"/>
                    <a:pt x="956" y="-1100"/>
                  </a:cubicBezTo>
                  <a:cubicBezTo>
                    <a:pt x="-225" y="5980"/>
                    <a:pt x="-931" y="13058"/>
                    <a:pt x="-1167" y="2037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" name="Полилиния: фигура 97">
              <a:extLst>
                <a:ext uri="{FF2B5EF4-FFF2-40B4-BE49-F238E27FC236}">
                  <a16:creationId xmlns:a16="http://schemas.microsoft.com/office/drawing/2014/main" id="{872034AD-92BA-1E8D-E833-1BBB9A698348}"/>
                </a:ext>
              </a:extLst>
            </p:cNvPr>
            <p:cNvSpPr/>
            <p:nvPr/>
          </p:nvSpPr>
          <p:spPr>
            <a:xfrm>
              <a:off x="988497" y="2375294"/>
              <a:ext cx="354" cy="8730"/>
            </a:xfrm>
            <a:custGeom>
              <a:avLst/>
              <a:gdLst>
                <a:gd name="connsiteX0" fmla="*/ -1167 w 354"/>
                <a:gd name="connsiteY0" fmla="*/ 7631 h 8730"/>
                <a:gd name="connsiteX1" fmla="*/ -1167 w 354"/>
                <a:gd name="connsiteY1" fmla="*/ -1100 h 8730"/>
                <a:gd name="connsiteX2" fmla="*/ -1167 w 354"/>
                <a:gd name="connsiteY2" fmla="*/ 7631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8730">
                  <a:moveTo>
                    <a:pt x="-1167" y="7631"/>
                  </a:moveTo>
                  <a:cubicBezTo>
                    <a:pt x="-695" y="4799"/>
                    <a:pt x="-695" y="1731"/>
                    <a:pt x="-1167" y="-1100"/>
                  </a:cubicBezTo>
                  <a:cubicBezTo>
                    <a:pt x="-695" y="2676"/>
                    <a:pt x="-931" y="5744"/>
                    <a:pt x="-1167" y="763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" name="Полилиния: фигура 98">
              <a:extLst>
                <a:ext uri="{FF2B5EF4-FFF2-40B4-BE49-F238E27FC236}">
                  <a16:creationId xmlns:a16="http://schemas.microsoft.com/office/drawing/2014/main" id="{823EBDD9-B430-808A-ABC8-355FE04EB143}"/>
                </a:ext>
              </a:extLst>
            </p:cNvPr>
            <p:cNvSpPr/>
            <p:nvPr/>
          </p:nvSpPr>
          <p:spPr>
            <a:xfrm>
              <a:off x="933989" y="2503193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" name="Полилиния: фигура 99">
              <a:extLst>
                <a:ext uri="{FF2B5EF4-FFF2-40B4-BE49-F238E27FC236}">
                  <a16:creationId xmlns:a16="http://schemas.microsoft.com/office/drawing/2014/main" id="{CC50D483-E840-4423-C4ED-69F9B822C7DD}"/>
                </a:ext>
              </a:extLst>
            </p:cNvPr>
            <p:cNvSpPr/>
            <p:nvPr/>
          </p:nvSpPr>
          <p:spPr>
            <a:xfrm>
              <a:off x="941329" y="2499521"/>
              <a:ext cx="209" cy="2167"/>
            </a:xfrm>
            <a:custGeom>
              <a:avLst/>
              <a:gdLst>
                <a:gd name="connsiteX0" fmla="*/ -957 w 209"/>
                <a:gd name="connsiteY0" fmla="*/ -260 h 2167"/>
                <a:gd name="connsiteX1" fmla="*/ -957 w 209"/>
                <a:gd name="connsiteY1" fmla="*/ -260 h 2167"/>
                <a:gd name="connsiteX2" fmla="*/ -957 w 209"/>
                <a:gd name="connsiteY2" fmla="*/ -260 h 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167">
                  <a:moveTo>
                    <a:pt x="-957" y="-260"/>
                  </a:moveTo>
                  <a:cubicBezTo>
                    <a:pt x="-957" y="-260"/>
                    <a:pt x="-957" y="-2150"/>
                    <a:pt x="-957" y="-260"/>
                  </a:cubicBezTo>
                  <a:cubicBezTo>
                    <a:pt x="-957" y="1626"/>
                    <a:pt x="-1430" y="1390"/>
                    <a:pt x="-957" y="-26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" name="Полилиния: фигура 100">
              <a:extLst>
                <a:ext uri="{FF2B5EF4-FFF2-40B4-BE49-F238E27FC236}">
                  <a16:creationId xmlns:a16="http://schemas.microsoft.com/office/drawing/2014/main" id="{E6FFD10F-6A3D-BC48-42D1-0D9B04E86062}"/>
                </a:ext>
              </a:extLst>
            </p:cNvPr>
            <p:cNvSpPr/>
            <p:nvPr/>
          </p:nvSpPr>
          <p:spPr>
            <a:xfrm>
              <a:off x="939416" y="2500594"/>
              <a:ext cx="104" cy="1417"/>
            </a:xfrm>
            <a:custGeom>
              <a:avLst/>
              <a:gdLst>
                <a:gd name="connsiteX0" fmla="*/ -1167 w 104"/>
                <a:gd name="connsiteY0" fmla="*/ 317 h 1417"/>
                <a:gd name="connsiteX1" fmla="*/ -1167 w 104"/>
                <a:gd name="connsiteY1" fmla="*/ 317 h 1417"/>
                <a:gd name="connsiteX2" fmla="*/ -1167 w 104"/>
                <a:gd name="connsiteY2" fmla="*/ -1100 h 1417"/>
                <a:gd name="connsiteX3" fmla="*/ -1167 w 104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417">
                  <a:moveTo>
                    <a:pt x="-1167" y="317"/>
                  </a:moveTo>
                  <a:cubicBezTo>
                    <a:pt x="-1167" y="317"/>
                    <a:pt x="-1167" y="317"/>
                    <a:pt x="-1167" y="317"/>
                  </a:cubicBezTo>
                  <a:cubicBezTo>
                    <a:pt x="-1167" y="-155"/>
                    <a:pt x="-1167" y="-628"/>
                    <a:pt x="-1167" y="-1100"/>
                  </a:cubicBezTo>
                  <a:cubicBezTo>
                    <a:pt x="-1167" y="-1100"/>
                    <a:pt x="-931" y="317"/>
                    <a:pt x="-1167" y="31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" name="Полилиния: фигура 101">
              <a:extLst>
                <a:ext uri="{FF2B5EF4-FFF2-40B4-BE49-F238E27FC236}">
                  <a16:creationId xmlns:a16="http://schemas.microsoft.com/office/drawing/2014/main" id="{1E9E0B6C-07FF-2BEA-A435-8572903AE83B}"/>
                </a:ext>
              </a:extLst>
            </p:cNvPr>
            <p:cNvSpPr/>
            <p:nvPr/>
          </p:nvSpPr>
          <p:spPr>
            <a:xfrm>
              <a:off x="965136" y="2251172"/>
              <a:ext cx="104" cy="12271"/>
            </a:xfrm>
            <a:custGeom>
              <a:avLst/>
              <a:gdLst>
                <a:gd name="connsiteX0" fmla="*/ -1167 w 104"/>
                <a:gd name="connsiteY0" fmla="*/ 11171 h 12271"/>
                <a:gd name="connsiteX1" fmla="*/ -1167 w 104"/>
                <a:gd name="connsiteY1" fmla="*/ -1100 h 12271"/>
                <a:gd name="connsiteX2" fmla="*/ -1167 w 104"/>
                <a:gd name="connsiteY2" fmla="*/ 8812 h 12271"/>
                <a:gd name="connsiteX3" fmla="*/ -1167 w 104"/>
                <a:gd name="connsiteY3" fmla="*/ 11171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2271">
                  <a:moveTo>
                    <a:pt x="-1167" y="11171"/>
                  </a:moveTo>
                  <a:cubicBezTo>
                    <a:pt x="-1167" y="5980"/>
                    <a:pt x="-1167" y="2440"/>
                    <a:pt x="-1167" y="-1100"/>
                  </a:cubicBezTo>
                  <a:cubicBezTo>
                    <a:pt x="-1167" y="1731"/>
                    <a:pt x="-1167" y="5272"/>
                    <a:pt x="-1167" y="8812"/>
                  </a:cubicBezTo>
                  <a:cubicBezTo>
                    <a:pt x="-931" y="7631"/>
                    <a:pt x="-1167" y="9990"/>
                    <a:pt x="-1167" y="1117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" name="Полилиния: фигура 102">
              <a:extLst>
                <a:ext uri="{FF2B5EF4-FFF2-40B4-BE49-F238E27FC236}">
                  <a16:creationId xmlns:a16="http://schemas.microsoft.com/office/drawing/2014/main" id="{EBDC14A4-BE7E-3F87-DEB3-DDAB83A63265}"/>
                </a:ext>
              </a:extLst>
            </p:cNvPr>
            <p:cNvSpPr/>
            <p:nvPr/>
          </p:nvSpPr>
          <p:spPr>
            <a:xfrm>
              <a:off x="966787" y="2230879"/>
              <a:ext cx="3303" cy="5190"/>
            </a:xfrm>
            <a:custGeom>
              <a:avLst/>
              <a:gdLst>
                <a:gd name="connsiteX0" fmla="*/ -931 w 3303"/>
                <a:gd name="connsiteY0" fmla="*/ 4091 h 5190"/>
                <a:gd name="connsiteX1" fmla="*/ -931 w 3303"/>
                <a:gd name="connsiteY1" fmla="*/ 314 h 5190"/>
                <a:gd name="connsiteX2" fmla="*/ 2137 w 3303"/>
                <a:gd name="connsiteY2" fmla="*/ 4091 h 5190"/>
                <a:gd name="connsiteX3" fmla="*/ -1167 w 3303"/>
                <a:gd name="connsiteY3" fmla="*/ -1100 h 5190"/>
                <a:gd name="connsiteX4" fmla="*/ -931 w 3303"/>
                <a:gd name="connsiteY4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5190">
                  <a:moveTo>
                    <a:pt x="-931" y="4091"/>
                  </a:moveTo>
                  <a:lnTo>
                    <a:pt x="-931" y="314"/>
                  </a:lnTo>
                  <a:cubicBezTo>
                    <a:pt x="14" y="1731"/>
                    <a:pt x="959" y="2912"/>
                    <a:pt x="2137" y="4091"/>
                  </a:cubicBezTo>
                  <a:lnTo>
                    <a:pt x="-1167" y="-1100"/>
                  </a:lnTo>
                  <a:cubicBezTo>
                    <a:pt x="-931" y="1731"/>
                    <a:pt x="-931" y="3382"/>
                    <a:pt x="-931" y="409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" name="Полилиния: фигура 103">
              <a:extLst>
                <a:ext uri="{FF2B5EF4-FFF2-40B4-BE49-F238E27FC236}">
                  <a16:creationId xmlns:a16="http://schemas.microsoft.com/office/drawing/2014/main" id="{68EE1051-4623-9C0B-99AE-A382A6EA4A80}"/>
                </a:ext>
              </a:extLst>
            </p:cNvPr>
            <p:cNvSpPr/>
            <p:nvPr/>
          </p:nvSpPr>
          <p:spPr>
            <a:xfrm>
              <a:off x="980947" y="2254712"/>
              <a:ext cx="28315" cy="42945"/>
            </a:xfrm>
            <a:custGeom>
              <a:avLst/>
              <a:gdLst>
                <a:gd name="connsiteX0" fmla="*/ -1167 w 28315"/>
                <a:gd name="connsiteY0" fmla="*/ -1100 h 42945"/>
                <a:gd name="connsiteX1" fmla="*/ 20777 w 28315"/>
                <a:gd name="connsiteY1" fmla="*/ 33115 h 42945"/>
                <a:gd name="connsiteX2" fmla="*/ 27148 w 28315"/>
                <a:gd name="connsiteY2" fmla="*/ 41846 h 42945"/>
                <a:gd name="connsiteX3" fmla="*/ -1167 w 28315"/>
                <a:gd name="connsiteY3" fmla="*/ -1100 h 42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5" h="42945">
                  <a:moveTo>
                    <a:pt x="-1167" y="-1100"/>
                  </a:moveTo>
                  <a:cubicBezTo>
                    <a:pt x="5910" y="10699"/>
                    <a:pt x="13227" y="22497"/>
                    <a:pt x="20777" y="33115"/>
                  </a:cubicBezTo>
                  <a:cubicBezTo>
                    <a:pt x="19362" y="30047"/>
                    <a:pt x="23844" y="37364"/>
                    <a:pt x="27148" y="41846"/>
                  </a:cubicBezTo>
                  <a:cubicBezTo>
                    <a:pt x="17945" y="28160"/>
                    <a:pt x="9214" y="14475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" name="Полилиния: фигура 104">
              <a:extLst>
                <a:ext uri="{FF2B5EF4-FFF2-40B4-BE49-F238E27FC236}">
                  <a16:creationId xmlns:a16="http://schemas.microsoft.com/office/drawing/2014/main" id="{314CFF95-17EF-D973-7053-493BE85B73C9}"/>
                </a:ext>
              </a:extLst>
            </p:cNvPr>
            <p:cNvSpPr/>
            <p:nvPr/>
          </p:nvSpPr>
          <p:spPr>
            <a:xfrm>
              <a:off x="1006195" y="2294118"/>
              <a:ext cx="9675" cy="14396"/>
            </a:xfrm>
            <a:custGeom>
              <a:avLst/>
              <a:gdLst>
                <a:gd name="connsiteX0" fmla="*/ -1167 w 9675"/>
                <a:gd name="connsiteY0" fmla="*/ -1100 h 14396"/>
                <a:gd name="connsiteX1" fmla="*/ 8509 w 9675"/>
                <a:gd name="connsiteY1" fmla="*/ 13297 h 14396"/>
                <a:gd name="connsiteX2" fmla="*/ -1167 w 9675"/>
                <a:gd name="connsiteY2" fmla="*/ -110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75" h="14396">
                  <a:moveTo>
                    <a:pt x="-1167" y="-1100"/>
                  </a:moveTo>
                  <a:cubicBezTo>
                    <a:pt x="1901" y="4093"/>
                    <a:pt x="5205" y="8576"/>
                    <a:pt x="8509" y="13297"/>
                  </a:cubicBezTo>
                  <a:cubicBezTo>
                    <a:pt x="5677" y="8339"/>
                    <a:pt x="2373" y="362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" name="Полилиния: фигура 105">
              <a:extLst>
                <a:ext uri="{FF2B5EF4-FFF2-40B4-BE49-F238E27FC236}">
                  <a16:creationId xmlns:a16="http://schemas.microsoft.com/office/drawing/2014/main" id="{DDDC2AFE-B011-A573-8F63-B25C903463DB}"/>
                </a:ext>
              </a:extLst>
            </p:cNvPr>
            <p:cNvSpPr/>
            <p:nvPr/>
          </p:nvSpPr>
          <p:spPr>
            <a:xfrm>
              <a:off x="1018230" y="2313233"/>
              <a:ext cx="10148" cy="16047"/>
            </a:xfrm>
            <a:custGeom>
              <a:avLst/>
              <a:gdLst>
                <a:gd name="connsiteX0" fmla="*/ -1167 w 10148"/>
                <a:gd name="connsiteY0" fmla="*/ -1100 h 16047"/>
                <a:gd name="connsiteX1" fmla="*/ 8981 w 10148"/>
                <a:gd name="connsiteY1" fmla="*/ 14947 h 16047"/>
                <a:gd name="connsiteX2" fmla="*/ -1167 w 10148"/>
                <a:gd name="connsiteY2" fmla="*/ -1100 h 1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48" h="16047">
                  <a:moveTo>
                    <a:pt x="-1167" y="-1100"/>
                  </a:moveTo>
                  <a:lnTo>
                    <a:pt x="8981" y="14947"/>
                  </a:lnTo>
                  <a:cubicBezTo>
                    <a:pt x="5913" y="9281"/>
                    <a:pt x="2609" y="409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" name="Полилиния: фигура 106">
              <a:extLst>
                <a:ext uri="{FF2B5EF4-FFF2-40B4-BE49-F238E27FC236}">
                  <a16:creationId xmlns:a16="http://schemas.microsoft.com/office/drawing/2014/main" id="{7C1B5DB9-26EA-4172-786C-4198EA4F2175}"/>
                </a:ext>
              </a:extLst>
            </p:cNvPr>
            <p:cNvSpPr/>
            <p:nvPr/>
          </p:nvSpPr>
          <p:spPr>
            <a:xfrm>
              <a:off x="1027670" y="2328808"/>
              <a:ext cx="8729" cy="13094"/>
            </a:xfrm>
            <a:custGeom>
              <a:avLst/>
              <a:gdLst>
                <a:gd name="connsiteX0" fmla="*/ -1167 w 8729"/>
                <a:gd name="connsiteY0" fmla="*/ -1100 h 13094"/>
                <a:gd name="connsiteX1" fmla="*/ 3551 w 8729"/>
                <a:gd name="connsiteY1" fmla="*/ 6450 h 13094"/>
                <a:gd name="connsiteX2" fmla="*/ 5205 w 8729"/>
                <a:gd name="connsiteY2" fmla="*/ 9754 h 13094"/>
                <a:gd name="connsiteX3" fmla="*/ 7328 w 8729"/>
                <a:gd name="connsiteY3" fmla="*/ 10935 h 13094"/>
                <a:gd name="connsiteX4" fmla="*/ 4496 w 8729"/>
                <a:gd name="connsiteY4" fmla="*/ 7395 h 1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29" h="13094">
                  <a:moveTo>
                    <a:pt x="-1167" y="-1100"/>
                  </a:moveTo>
                  <a:lnTo>
                    <a:pt x="3551" y="6450"/>
                  </a:lnTo>
                  <a:lnTo>
                    <a:pt x="5205" y="9754"/>
                  </a:lnTo>
                  <a:cubicBezTo>
                    <a:pt x="7091" y="11640"/>
                    <a:pt x="8036" y="13058"/>
                    <a:pt x="7328" y="10935"/>
                  </a:cubicBezTo>
                  <a:cubicBezTo>
                    <a:pt x="6619" y="8809"/>
                    <a:pt x="5674" y="9281"/>
                    <a:pt x="4496" y="73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" name="Полилиния: фигура 107">
              <a:extLst>
                <a:ext uri="{FF2B5EF4-FFF2-40B4-BE49-F238E27FC236}">
                  <a16:creationId xmlns:a16="http://schemas.microsoft.com/office/drawing/2014/main" id="{38843AAE-9401-EA83-E9F2-D401BC45E224}"/>
                </a:ext>
              </a:extLst>
            </p:cNvPr>
            <p:cNvSpPr/>
            <p:nvPr/>
          </p:nvSpPr>
          <p:spPr>
            <a:xfrm>
              <a:off x="1038523" y="2335413"/>
              <a:ext cx="4012" cy="6135"/>
            </a:xfrm>
            <a:custGeom>
              <a:avLst/>
              <a:gdLst>
                <a:gd name="connsiteX0" fmla="*/ -1167 w 4012"/>
                <a:gd name="connsiteY0" fmla="*/ -1100 h 6135"/>
                <a:gd name="connsiteX1" fmla="*/ 2845 w 4012"/>
                <a:gd name="connsiteY1" fmla="*/ 5035 h 6135"/>
                <a:gd name="connsiteX2" fmla="*/ 720 w 4012"/>
                <a:gd name="connsiteY2" fmla="*/ 1262 h 6135"/>
                <a:gd name="connsiteX3" fmla="*/ -1167 w 4012"/>
                <a:gd name="connsiteY3" fmla="*/ -110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" h="6135">
                  <a:moveTo>
                    <a:pt x="-1167" y="-1100"/>
                  </a:moveTo>
                  <a:cubicBezTo>
                    <a:pt x="-1167" y="-1100"/>
                    <a:pt x="1428" y="3385"/>
                    <a:pt x="2845" y="5035"/>
                  </a:cubicBezTo>
                  <a:lnTo>
                    <a:pt x="720" y="1262"/>
                  </a:lnTo>
                  <a:cubicBezTo>
                    <a:pt x="-459" y="317"/>
                    <a:pt x="-222" y="31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" name="Полилиния: фигура 108">
              <a:extLst>
                <a:ext uri="{FF2B5EF4-FFF2-40B4-BE49-F238E27FC236}">
                  <a16:creationId xmlns:a16="http://schemas.microsoft.com/office/drawing/2014/main" id="{627EA388-1E3C-81A6-E042-E8C02C95FF4C}"/>
                </a:ext>
              </a:extLst>
            </p:cNvPr>
            <p:cNvSpPr/>
            <p:nvPr/>
          </p:nvSpPr>
          <p:spPr>
            <a:xfrm>
              <a:off x="1056930" y="2371518"/>
              <a:ext cx="9675" cy="15811"/>
            </a:xfrm>
            <a:custGeom>
              <a:avLst/>
              <a:gdLst>
                <a:gd name="connsiteX0" fmla="*/ -1167 w 9675"/>
                <a:gd name="connsiteY0" fmla="*/ -1100 h 15811"/>
                <a:gd name="connsiteX1" fmla="*/ -1167 w 9675"/>
                <a:gd name="connsiteY1" fmla="*/ -1100 h 15811"/>
                <a:gd name="connsiteX2" fmla="*/ -1167 w 9675"/>
                <a:gd name="connsiteY2" fmla="*/ 553 h 15811"/>
                <a:gd name="connsiteX3" fmla="*/ 8509 w 9675"/>
                <a:gd name="connsiteY3" fmla="*/ 14711 h 15811"/>
                <a:gd name="connsiteX4" fmla="*/ 8509 w 9675"/>
                <a:gd name="connsiteY4" fmla="*/ 14711 h 15811"/>
                <a:gd name="connsiteX5" fmla="*/ 1192 w 9675"/>
                <a:gd name="connsiteY5" fmla="*/ 4327 h 15811"/>
                <a:gd name="connsiteX6" fmla="*/ 3079 w 9675"/>
                <a:gd name="connsiteY6" fmla="*/ 5744 h 15811"/>
                <a:gd name="connsiteX7" fmla="*/ -695 w 9675"/>
                <a:gd name="connsiteY7" fmla="*/ 553 h 15811"/>
                <a:gd name="connsiteX8" fmla="*/ -1167 w 9675"/>
                <a:gd name="connsiteY8" fmla="*/ -1100 h 1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75" h="1581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553"/>
                  </a:lnTo>
                  <a:cubicBezTo>
                    <a:pt x="720" y="2440"/>
                    <a:pt x="5205" y="10226"/>
                    <a:pt x="8509" y="14711"/>
                  </a:cubicBezTo>
                  <a:cubicBezTo>
                    <a:pt x="8509" y="13530"/>
                    <a:pt x="8509" y="13530"/>
                    <a:pt x="8509" y="14711"/>
                  </a:cubicBezTo>
                  <a:lnTo>
                    <a:pt x="1192" y="4327"/>
                  </a:lnTo>
                  <a:cubicBezTo>
                    <a:pt x="-695" y="553"/>
                    <a:pt x="2609" y="5980"/>
                    <a:pt x="3079" y="5744"/>
                  </a:cubicBezTo>
                  <a:cubicBezTo>
                    <a:pt x="3551" y="5508"/>
                    <a:pt x="11" y="2440"/>
                    <a:pt x="-695" y="553"/>
                  </a:cubicBezTo>
                  <a:cubicBezTo>
                    <a:pt x="-1403" y="-1336"/>
                    <a:pt x="1192" y="314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" name="Полилиния: фигура 109">
              <a:extLst>
                <a:ext uri="{FF2B5EF4-FFF2-40B4-BE49-F238E27FC236}">
                  <a16:creationId xmlns:a16="http://schemas.microsoft.com/office/drawing/2014/main" id="{F4D4B00A-B6B7-B0FE-6593-F29931D25D4C}"/>
                </a:ext>
              </a:extLst>
            </p:cNvPr>
            <p:cNvSpPr/>
            <p:nvPr/>
          </p:nvSpPr>
          <p:spPr>
            <a:xfrm>
              <a:off x="1047254" y="2349102"/>
              <a:ext cx="9675" cy="14157"/>
            </a:xfrm>
            <a:custGeom>
              <a:avLst/>
              <a:gdLst>
                <a:gd name="connsiteX0" fmla="*/ -1167 w 9675"/>
                <a:gd name="connsiteY0" fmla="*/ -1100 h 14157"/>
                <a:gd name="connsiteX1" fmla="*/ 8509 w 9675"/>
                <a:gd name="connsiteY1" fmla="*/ 13058 h 1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5" h="14157">
                  <a:moveTo>
                    <a:pt x="-1167" y="-1100"/>
                  </a:moveTo>
                  <a:cubicBezTo>
                    <a:pt x="1901" y="3618"/>
                    <a:pt x="4968" y="8339"/>
                    <a:pt x="8509" y="130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" name="Полилиния: фигура 110">
              <a:extLst>
                <a:ext uri="{FF2B5EF4-FFF2-40B4-BE49-F238E27FC236}">
                  <a16:creationId xmlns:a16="http://schemas.microsoft.com/office/drawing/2014/main" id="{FD7C7372-BC31-629E-871C-590EA110875E}"/>
                </a:ext>
              </a:extLst>
            </p:cNvPr>
            <p:cNvSpPr/>
            <p:nvPr/>
          </p:nvSpPr>
          <p:spPr>
            <a:xfrm>
              <a:off x="1069673" y="2391105"/>
              <a:ext cx="5899" cy="8967"/>
            </a:xfrm>
            <a:custGeom>
              <a:avLst/>
              <a:gdLst>
                <a:gd name="connsiteX0" fmla="*/ -1167 w 5899"/>
                <a:gd name="connsiteY0" fmla="*/ -1100 h 8967"/>
                <a:gd name="connsiteX1" fmla="*/ 1901 w 5899"/>
                <a:gd name="connsiteY1" fmla="*/ 5035 h 8967"/>
                <a:gd name="connsiteX2" fmla="*/ 4732 w 5899"/>
                <a:gd name="connsiteY2" fmla="*/ 7867 h 8967"/>
                <a:gd name="connsiteX3" fmla="*/ -1167 w 5899"/>
                <a:gd name="connsiteY3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9" h="8967">
                  <a:moveTo>
                    <a:pt x="-1167" y="-1100"/>
                  </a:moveTo>
                  <a:cubicBezTo>
                    <a:pt x="483" y="1259"/>
                    <a:pt x="-1167" y="1495"/>
                    <a:pt x="1901" y="5035"/>
                  </a:cubicBezTo>
                  <a:cubicBezTo>
                    <a:pt x="1901" y="3618"/>
                    <a:pt x="1901" y="5035"/>
                    <a:pt x="4732" y="7867"/>
                  </a:cubicBezTo>
                  <a:cubicBezTo>
                    <a:pt x="3079" y="4799"/>
                    <a:pt x="956" y="173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" name="Полилиния: фигура 111">
              <a:extLst>
                <a:ext uri="{FF2B5EF4-FFF2-40B4-BE49-F238E27FC236}">
                  <a16:creationId xmlns:a16="http://schemas.microsoft.com/office/drawing/2014/main" id="{30628DF3-B849-92AA-8019-098BF20E054E}"/>
                </a:ext>
              </a:extLst>
            </p:cNvPr>
            <p:cNvSpPr/>
            <p:nvPr/>
          </p:nvSpPr>
          <p:spPr>
            <a:xfrm>
              <a:off x="1073683" y="2396060"/>
              <a:ext cx="7080" cy="10617"/>
            </a:xfrm>
            <a:custGeom>
              <a:avLst/>
              <a:gdLst>
                <a:gd name="connsiteX0" fmla="*/ -1167 w 7080"/>
                <a:gd name="connsiteY0" fmla="*/ -1100 h 10617"/>
                <a:gd name="connsiteX1" fmla="*/ 5913 w 7080"/>
                <a:gd name="connsiteY1" fmla="*/ 9517 h 10617"/>
                <a:gd name="connsiteX2" fmla="*/ -1167 w 7080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0" h="10617">
                  <a:moveTo>
                    <a:pt x="-1167" y="-1100"/>
                  </a:moveTo>
                  <a:cubicBezTo>
                    <a:pt x="722" y="2440"/>
                    <a:pt x="3554" y="5980"/>
                    <a:pt x="5913" y="9517"/>
                  </a:cubicBezTo>
                  <a:cubicBezTo>
                    <a:pt x="2845" y="4327"/>
                    <a:pt x="1901" y="3382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" name="Полилиния: фигура 112">
              <a:extLst>
                <a:ext uri="{FF2B5EF4-FFF2-40B4-BE49-F238E27FC236}">
                  <a16:creationId xmlns:a16="http://schemas.microsoft.com/office/drawing/2014/main" id="{6B28AA7A-33F5-4EA9-BB67-8F732747383F}"/>
                </a:ext>
              </a:extLst>
            </p:cNvPr>
            <p:cNvSpPr/>
            <p:nvPr/>
          </p:nvSpPr>
          <p:spPr>
            <a:xfrm>
              <a:off x="1085954" y="2415408"/>
              <a:ext cx="4519" cy="7641"/>
            </a:xfrm>
            <a:custGeom>
              <a:avLst/>
              <a:gdLst>
                <a:gd name="connsiteX0" fmla="*/ 3318 w 4519"/>
                <a:gd name="connsiteY0" fmla="*/ 5980 h 7641"/>
                <a:gd name="connsiteX1" fmla="*/ 3318 w 4519"/>
                <a:gd name="connsiteY1" fmla="*/ 5980 h 7641"/>
                <a:gd name="connsiteX2" fmla="*/ 3318 w 4519"/>
                <a:gd name="connsiteY2" fmla="*/ 5980 h 7641"/>
                <a:gd name="connsiteX3" fmla="*/ -1167 w 4519"/>
                <a:gd name="connsiteY3" fmla="*/ -1100 h 7641"/>
                <a:gd name="connsiteX4" fmla="*/ 2373 w 4519"/>
                <a:gd name="connsiteY4" fmla="*/ 5035 h 7641"/>
                <a:gd name="connsiteX5" fmla="*/ 3318 w 4519"/>
                <a:gd name="connsiteY5" fmla="*/ 5980 h 7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9" h="7641">
                  <a:moveTo>
                    <a:pt x="3318" y="5980"/>
                  </a:moveTo>
                  <a:cubicBezTo>
                    <a:pt x="3318" y="5980"/>
                    <a:pt x="3318" y="5980"/>
                    <a:pt x="3318" y="5980"/>
                  </a:cubicBezTo>
                  <a:lnTo>
                    <a:pt x="3318" y="5980"/>
                  </a:lnTo>
                  <a:cubicBezTo>
                    <a:pt x="1664" y="3621"/>
                    <a:pt x="250" y="1262"/>
                    <a:pt x="-1167" y="-1100"/>
                  </a:cubicBezTo>
                  <a:cubicBezTo>
                    <a:pt x="-1167" y="-1100"/>
                    <a:pt x="14" y="1731"/>
                    <a:pt x="2373" y="5035"/>
                  </a:cubicBezTo>
                  <a:cubicBezTo>
                    <a:pt x="4732" y="8339"/>
                    <a:pt x="1901" y="5035"/>
                    <a:pt x="3318" y="59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" name="Полилиния: фигура 113">
              <a:extLst>
                <a:ext uri="{FF2B5EF4-FFF2-40B4-BE49-F238E27FC236}">
                  <a16:creationId xmlns:a16="http://schemas.microsoft.com/office/drawing/2014/main" id="{A73B7055-5487-A3E7-E040-4B612A19C560}"/>
                </a:ext>
              </a:extLst>
            </p:cNvPr>
            <p:cNvSpPr/>
            <p:nvPr/>
          </p:nvSpPr>
          <p:spPr>
            <a:xfrm>
              <a:off x="1084773" y="2412577"/>
              <a:ext cx="5193" cy="8025"/>
            </a:xfrm>
            <a:custGeom>
              <a:avLst/>
              <a:gdLst>
                <a:gd name="connsiteX0" fmla="*/ -1167 w 5193"/>
                <a:gd name="connsiteY0" fmla="*/ -1100 h 8025"/>
                <a:gd name="connsiteX1" fmla="*/ 4026 w 5193"/>
                <a:gd name="connsiteY1" fmla="*/ 6925 h 8025"/>
                <a:gd name="connsiteX2" fmla="*/ 4026 w 5193"/>
                <a:gd name="connsiteY2" fmla="*/ 6925 h 8025"/>
                <a:gd name="connsiteX3" fmla="*/ 4026 w 5193"/>
                <a:gd name="connsiteY3" fmla="*/ 6925 h 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93" h="8025">
                  <a:moveTo>
                    <a:pt x="-1167" y="-1100"/>
                  </a:moveTo>
                  <a:cubicBezTo>
                    <a:pt x="486" y="1731"/>
                    <a:pt x="2137" y="4327"/>
                    <a:pt x="4026" y="6925"/>
                  </a:cubicBezTo>
                  <a:cubicBezTo>
                    <a:pt x="4026" y="6925"/>
                    <a:pt x="4026" y="6925"/>
                    <a:pt x="4026" y="6925"/>
                  </a:cubicBezTo>
                  <a:lnTo>
                    <a:pt x="4026" y="6925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" name="Полилиния: фигура 114">
              <a:extLst>
                <a:ext uri="{FF2B5EF4-FFF2-40B4-BE49-F238E27FC236}">
                  <a16:creationId xmlns:a16="http://schemas.microsoft.com/office/drawing/2014/main" id="{95065EC9-8298-73E4-3356-08FFFC54CB5B}"/>
                </a:ext>
              </a:extLst>
            </p:cNvPr>
            <p:cNvSpPr/>
            <p:nvPr/>
          </p:nvSpPr>
          <p:spPr>
            <a:xfrm>
              <a:off x="1091512" y="2420366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" name="Полилиния: фигура 115">
              <a:extLst>
                <a:ext uri="{FF2B5EF4-FFF2-40B4-BE49-F238E27FC236}">
                  <a16:creationId xmlns:a16="http://schemas.microsoft.com/office/drawing/2014/main" id="{ACC4138B-C481-0411-6807-6C85B5279007}"/>
                </a:ext>
              </a:extLst>
            </p:cNvPr>
            <p:cNvSpPr/>
            <p:nvPr/>
          </p:nvSpPr>
          <p:spPr>
            <a:xfrm>
              <a:off x="1091145" y="2420388"/>
              <a:ext cx="209" cy="1313"/>
            </a:xfrm>
            <a:custGeom>
              <a:avLst/>
              <a:gdLst>
                <a:gd name="connsiteX0" fmla="*/ -1167 w 209"/>
                <a:gd name="connsiteY0" fmla="*/ -416 h 1313"/>
                <a:gd name="connsiteX1" fmla="*/ -1167 w 209"/>
                <a:gd name="connsiteY1" fmla="*/ -416 h 1313"/>
                <a:gd name="connsiteX2" fmla="*/ -1167 w 209"/>
                <a:gd name="connsiteY2" fmla="*/ -416 h 1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313">
                  <a:moveTo>
                    <a:pt x="-1167" y="-416"/>
                  </a:moveTo>
                  <a:cubicBezTo>
                    <a:pt x="-1167" y="-416"/>
                    <a:pt x="-1167" y="1001"/>
                    <a:pt x="-1167" y="-416"/>
                  </a:cubicBezTo>
                  <a:cubicBezTo>
                    <a:pt x="-1167" y="-1831"/>
                    <a:pt x="-695" y="-650"/>
                    <a:pt x="-1167" y="-4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" name="Полилиния: фигура 116">
              <a:extLst>
                <a:ext uri="{FF2B5EF4-FFF2-40B4-BE49-F238E27FC236}">
                  <a16:creationId xmlns:a16="http://schemas.microsoft.com/office/drawing/2014/main" id="{B0201EA8-336D-20C7-4CAA-B44B44483F24}"/>
                </a:ext>
              </a:extLst>
            </p:cNvPr>
            <p:cNvSpPr/>
            <p:nvPr/>
          </p:nvSpPr>
          <p:spPr>
            <a:xfrm>
              <a:off x="1091145" y="2415645"/>
              <a:ext cx="7552" cy="8258"/>
            </a:xfrm>
            <a:custGeom>
              <a:avLst/>
              <a:gdLst>
                <a:gd name="connsiteX0" fmla="*/ 250 w 7552"/>
                <a:gd name="connsiteY0" fmla="*/ 6216 h 8258"/>
                <a:gd name="connsiteX1" fmla="*/ 250 w 7552"/>
                <a:gd name="connsiteY1" fmla="*/ 5035 h 8258"/>
                <a:gd name="connsiteX2" fmla="*/ 250 w 7552"/>
                <a:gd name="connsiteY2" fmla="*/ 6216 h 8258"/>
                <a:gd name="connsiteX3" fmla="*/ 250 w 7552"/>
                <a:gd name="connsiteY3" fmla="*/ 6216 h 8258"/>
                <a:gd name="connsiteX4" fmla="*/ 250 w 7552"/>
                <a:gd name="connsiteY4" fmla="*/ 4327 h 8258"/>
                <a:gd name="connsiteX5" fmla="*/ 250 w 7552"/>
                <a:gd name="connsiteY5" fmla="*/ 4327 h 8258"/>
                <a:gd name="connsiteX6" fmla="*/ 2609 w 7552"/>
                <a:gd name="connsiteY6" fmla="*/ 2440 h 8258"/>
                <a:gd name="connsiteX7" fmla="*/ 6386 w 7552"/>
                <a:gd name="connsiteY7" fmla="*/ -1100 h 8258"/>
                <a:gd name="connsiteX8" fmla="*/ 1428 w 7552"/>
                <a:gd name="connsiteY8" fmla="*/ 2676 h 8258"/>
                <a:gd name="connsiteX9" fmla="*/ 14 w 7552"/>
                <a:gd name="connsiteY9" fmla="*/ 4327 h 8258"/>
                <a:gd name="connsiteX10" fmla="*/ 14 w 7552"/>
                <a:gd name="connsiteY10" fmla="*/ 4327 h 8258"/>
                <a:gd name="connsiteX11" fmla="*/ 14 w 7552"/>
                <a:gd name="connsiteY11" fmla="*/ 4327 h 8258"/>
                <a:gd name="connsiteX12" fmla="*/ -1167 w 7552"/>
                <a:gd name="connsiteY12" fmla="*/ 7158 h 8258"/>
                <a:gd name="connsiteX13" fmla="*/ -1167 w 7552"/>
                <a:gd name="connsiteY13" fmla="*/ 7158 h 8258"/>
                <a:gd name="connsiteX14" fmla="*/ -1167 w 7552"/>
                <a:gd name="connsiteY14" fmla="*/ 7158 h 8258"/>
                <a:gd name="connsiteX15" fmla="*/ 250 w 7552"/>
                <a:gd name="connsiteY15" fmla="*/ 6216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552" h="8258">
                  <a:moveTo>
                    <a:pt x="250" y="6216"/>
                  </a:moveTo>
                  <a:cubicBezTo>
                    <a:pt x="250" y="6216"/>
                    <a:pt x="250" y="5035"/>
                    <a:pt x="250" y="5035"/>
                  </a:cubicBezTo>
                  <a:cubicBezTo>
                    <a:pt x="250" y="5035"/>
                    <a:pt x="250" y="5035"/>
                    <a:pt x="250" y="6216"/>
                  </a:cubicBezTo>
                  <a:cubicBezTo>
                    <a:pt x="250" y="7395"/>
                    <a:pt x="250" y="6216"/>
                    <a:pt x="250" y="6216"/>
                  </a:cubicBezTo>
                  <a:lnTo>
                    <a:pt x="250" y="4327"/>
                  </a:lnTo>
                  <a:lnTo>
                    <a:pt x="250" y="4327"/>
                  </a:lnTo>
                  <a:lnTo>
                    <a:pt x="2609" y="2440"/>
                  </a:lnTo>
                  <a:lnTo>
                    <a:pt x="6386" y="-1100"/>
                  </a:lnTo>
                  <a:cubicBezTo>
                    <a:pt x="4496" y="-155"/>
                    <a:pt x="2845" y="1259"/>
                    <a:pt x="1428" y="2676"/>
                  </a:cubicBezTo>
                  <a:cubicBezTo>
                    <a:pt x="-222" y="4093"/>
                    <a:pt x="14" y="4093"/>
                    <a:pt x="14" y="4327"/>
                  </a:cubicBezTo>
                  <a:lnTo>
                    <a:pt x="14" y="4327"/>
                  </a:lnTo>
                  <a:cubicBezTo>
                    <a:pt x="14" y="4327"/>
                    <a:pt x="14" y="4327"/>
                    <a:pt x="14" y="4327"/>
                  </a:cubicBezTo>
                  <a:cubicBezTo>
                    <a:pt x="14" y="4327"/>
                    <a:pt x="14" y="5744"/>
                    <a:pt x="-1167" y="7158"/>
                  </a:cubicBezTo>
                  <a:lnTo>
                    <a:pt x="-1167" y="7158"/>
                  </a:lnTo>
                  <a:lnTo>
                    <a:pt x="-1167" y="7158"/>
                  </a:lnTo>
                  <a:cubicBezTo>
                    <a:pt x="-1167" y="7158"/>
                    <a:pt x="14" y="6689"/>
                    <a:pt x="250" y="62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" name="Полилиния: фигура 117">
              <a:extLst>
                <a:ext uri="{FF2B5EF4-FFF2-40B4-BE49-F238E27FC236}">
                  <a16:creationId xmlns:a16="http://schemas.microsoft.com/office/drawing/2014/main" id="{30406ED8-AF80-05B5-1354-96E4B4410304}"/>
                </a:ext>
              </a:extLst>
            </p:cNvPr>
            <p:cNvSpPr/>
            <p:nvPr/>
          </p:nvSpPr>
          <p:spPr>
            <a:xfrm>
              <a:off x="1098461" y="2411399"/>
              <a:ext cx="7786" cy="5899"/>
            </a:xfrm>
            <a:custGeom>
              <a:avLst/>
              <a:gdLst>
                <a:gd name="connsiteX0" fmla="*/ -1167 w 7786"/>
                <a:gd name="connsiteY0" fmla="*/ 4799 h 5899"/>
                <a:gd name="connsiteX1" fmla="*/ 1192 w 7786"/>
                <a:gd name="connsiteY1" fmla="*/ 4799 h 5899"/>
                <a:gd name="connsiteX2" fmla="*/ 6619 w 7786"/>
                <a:gd name="connsiteY2" fmla="*/ 78 h 5899"/>
                <a:gd name="connsiteX3" fmla="*/ 6619 w 7786"/>
                <a:gd name="connsiteY3" fmla="*/ -1100 h 5899"/>
                <a:gd name="connsiteX4" fmla="*/ 2373 w 7786"/>
                <a:gd name="connsiteY4" fmla="*/ 1968 h 5899"/>
                <a:gd name="connsiteX5" fmla="*/ -1167 w 7786"/>
                <a:gd name="connsiteY5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86" h="5899">
                  <a:moveTo>
                    <a:pt x="-1167" y="4799"/>
                  </a:moveTo>
                  <a:cubicBezTo>
                    <a:pt x="-1167" y="4799"/>
                    <a:pt x="-1167" y="4799"/>
                    <a:pt x="1192" y="4799"/>
                  </a:cubicBezTo>
                  <a:lnTo>
                    <a:pt x="6619" y="78"/>
                  </a:lnTo>
                  <a:cubicBezTo>
                    <a:pt x="6619" y="78"/>
                    <a:pt x="6619" y="78"/>
                    <a:pt x="6619" y="-1100"/>
                  </a:cubicBezTo>
                  <a:lnTo>
                    <a:pt x="2373" y="1968"/>
                  </a:lnTo>
                  <a:cubicBezTo>
                    <a:pt x="1192" y="2673"/>
                    <a:pt x="2843" y="2204"/>
                    <a:pt x="-1167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" name="Полилиния: фигура 118">
              <a:extLst>
                <a:ext uri="{FF2B5EF4-FFF2-40B4-BE49-F238E27FC236}">
                  <a16:creationId xmlns:a16="http://schemas.microsoft.com/office/drawing/2014/main" id="{FB0585B7-024D-D0F9-8EA9-BD44CE285F57}"/>
                </a:ext>
              </a:extLst>
            </p:cNvPr>
            <p:cNvSpPr/>
            <p:nvPr/>
          </p:nvSpPr>
          <p:spPr>
            <a:xfrm>
              <a:off x="1107192" y="2407724"/>
              <a:ext cx="4777" cy="4147"/>
            </a:xfrm>
            <a:custGeom>
              <a:avLst/>
              <a:gdLst>
                <a:gd name="connsiteX0" fmla="*/ -1167 w 4777"/>
                <a:gd name="connsiteY0" fmla="*/ 3047 h 4147"/>
                <a:gd name="connsiteX1" fmla="*/ 2373 w 4777"/>
                <a:gd name="connsiteY1" fmla="*/ -493 h 4147"/>
                <a:gd name="connsiteX2" fmla="*/ -1167 w 4777"/>
                <a:gd name="connsiteY2" fmla="*/ 3047 h 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77" h="4147">
                  <a:moveTo>
                    <a:pt x="-1167" y="3047"/>
                  </a:moveTo>
                  <a:cubicBezTo>
                    <a:pt x="956" y="1393"/>
                    <a:pt x="5910" y="-2619"/>
                    <a:pt x="2373" y="-493"/>
                  </a:cubicBezTo>
                  <a:cubicBezTo>
                    <a:pt x="956" y="449"/>
                    <a:pt x="-222" y="1630"/>
                    <a:pt x="-1167" y="304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" name="Полилиния: фигура 119">
              <a:extLst>
                <a:ext uri="{FF2B5EF4-FFF2-40B4-BE49-F238E27FC236}">
                  <a16:creationId xmlns:a16="http://schemas.microsoft.com/office/drawing/2014/main" id="{E79C56B2-CE5E-713A-543D-329BFF697C2E}"/>
                </a:ext>
              </a:extLst>
            </p:cNvPr>
            <p:cNvSpPr/>
            <p:nvPr/>
          </p:nvSpPr>
          <p:spPr>
            <a:xfrm>
              <a:off x="1110965" y="2405544"/>
              <a:ext cx="3415" cy="2433"/>
            </a:xfrm>
            <a:custGeom>
              <a:avLst/>
              <a:gdLst>
                <a:gd name="connsiteX0" fmla="*/ -931 w 3415"/>
                <a:gd name="connsiteY0" fmla="*/ 979 h 2433"/>
                <a:gd name="connsiteX1" fmla="*/ 2137 w 3415"/>
                <a:gd name="connsiteY1" fmla="*/ -908 h 2433"/>
                <a:gd name="connsiteX2" fmla="*/ 2137 w 3415"/>
                <a:gd name="connsiteY2" fmla="*/ -908 h 2433"/>
                <a:gd name="connsiteX3" fmla="*/ -931 w 3415"/>
                <a:gd name="connsiteY3" fmla="*/ 979 h 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5" h="2433">
                  <a:moveTo>
                    <a:pt x="-931" y="979"/>
                  </a:moveTo>
                  <a:cubicBezTo>
                    <a:pt x="-2345" y="2629"/>
                    <a:pt x="3082" y="-2089"/>
                    <a:pt x="2137" y="-908"/>
                  </a:cubicBezTo>
                  <a:lnTo>
                    <a:pt x="2137" y="-908"/>
                  </a:lnTo>
                  <a:cubicBezTo>
                    <a:pt x="2137" y="-908"/>
                    <a:pt x="2373" y="-1853"/>
                    <a:pt x="-931" y="9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" name="Полилиния: фигура 120">
              <a:extLst>
                <a:ext uri="{FF2B5EF4-FFF2-40B4-BE49-F238E27FC236}">
                  <a16:creationId xmlns:a16="http://schemas.microsoft.com/office/drawing/2014/main" id="{5491074F-E893-D9E6-5ADE-6F2B0E228B54}"/>
                </a:ext>
              </a:extLst>
            </p:cNvPr>
            <p:cNvSpPr/>
            <p:nvPr/>
          </p:nvSpPr>
          <p:spPr>
            <a:xfrm>
              <a:off x="1149378" y="2186043"/>
              <a:ext cx="2438" cy="46722"/>
            </a:xfrm>
            <a:custGeom>
              <a:avLst/>
              <a:gdLst>
                <a:gd name="connsiteX0" fmla="*/ 537 w 2438"/>
                <a:gd name="connsiteY0" fmla="*/ 41140 h 46722"/>
                <a:gd name="connsiteX1" fmla="*/ 537 w 2438"/>
                <a:gd name="connsiteY1" fmla="*/ 41140 h 46722"/>
                <a:gd name="connsiteX2" fmla="*/ 537 w 2438"/>
                <a:gd name="connsiteY2" fmla="*/ 45622 h 46722"/>
                <a:gd name="connsiteX3" fmla="*/ 537 w 2438"/>
                <a:gd name="connsiteY3" fmla="*/ 41376 h 46722"/>
                <a:gd name="connsiteX4" fmla="*/ 537 w 2438"/>
                <a:gd name="connsiteY4" fmla="*/ 17779 h 46722"/>
                <a:gd name="connsiteX5" fmla="*/ 537 w 2438"/>
                <a:gd name="connsiteY5" fmla="*/ 11407 h 46722"/>
                <a:gd name="connsiteX6" fmla="*/ 537 w 2438"/>
                <a:gd name="connsiteY6" fmla="*/ 11407 h 46722"/>
                <a:gd name="connsiteX7" fmla="*/ 537 w 2438"/>
                <a:gd name="connsiteY7" fmla="*/ 6686 h 46722"/>
                <a:gd name="connsiteX8" fmla="*/ 537 w 2438"/>
                <a:gd name="connsiteY8" fmla="*/ -1100 h 46722"/>
                <a:gd name="connsiteX9" fmla="*/ 537 w 2438"/>
                <a:gd name="connsiteY9" fmla="*/ 9284 h 46722"/>
                <a:gd name="connsiteX10" fmla="*/ 537 w 2438"/>
                <a:gd name="connsiteY10" fmla="*/ 17543 h 46722"/>
                <a:gd name="connsiteX11" fmla="*/ -644 w 2438"/>
                <a:gd name="connsiteY11" fmla="*/ 35004 h 46722"/>
                <a:gd name="connsiteX12" fmla="*/ -644 w 2438"/>
                <a:gd name="connsiteY12" fmla="*/ 29105 h 46722"/>
                <a:gd name="connsiteX13" fmla="*/ 537 w 2438"/>
                <a:gd name="connsiteY13" fmla="*/ 41140 h 4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" h="46722">
                  <a:moveTo>
                    <a:pt x="537" y="41140"/>
                  </a:moveTo>
                  <a:cubicBezTo>
                    <a:pt x="537" y="41140"/>
                    <a:pt x="537" y="38308"/>
                    <a:pt x="537" y="41140"/>
                  </a:cubicBezTo>
                  <a:lnTo>
                    <a:pt x="537" y="45622"/>
                  </a:lnTo>
                  <a:cubicBezTo>
                    <a:pt x="537" y="38545"/>
                    <a:pt x="2188" y="49398"/>
                    <a:pt x="537" y="41376"/>
                  </a:cubicBezTo>
                  <a:cubicBezTo>
                    <a:pt x="-1113" y="33351"/>
                    <a:pt x="537" y="26037"/>
                    <a:pt x="537" y="17779"/>
                  </a:cubicBezTo>
                  <a:cubicBezTo>
                    <a:pt x="65" y="15653"/>
                    <a:pt x="65" y="13530"/>
                    <a:pt x="537" y="11407"/>
                  </a:cubicBezTo>
                  <a:cubicBezTo>
                    <a:pt x="537" y="11407"/>
                    <a:pt x="537" y="11407"/>
                    <a:pt x="537" y="11407"/>
                  </a:cubicBezTo>
                  <a:cubicBezTo>
                    <a:pt x="537" y="11407"/>
                    <a:pt x="537" y="11407"/>
                    <a:pt x="537" y="6686"/>
                  </a:cubicBezTo>
                  <a:cubicBezTo>
                    <a:pt x="301" y="4091"/>
                    <a:pt x="301" y="1495"/>
                    <a:pt x="537" y="-1100"/>
                  </a:cubicBezTo>
                  <a:cubicBezTo>
                    <a:pt x="537" y="2440"/>
                    <a:pt x="537" y="5744"/>
                    <a:pt x="537" y="9284"/>
                  </a:cubicBezTo>
                  <a:cubicBezTo>
                    <a:pt x="301" y="12116"/>
                    <a:pt x="301" y="14711"/>
                    <a:pt x="537" y="17543"/>
                  </a:cubicBezTo>
                  <a:cubicBezTo>
                    <a:pt x="537" y="22970"/>
                    <a:pt x="537" y="31937"/>
                    <a:pt x="-644" y="35004"/>
                  </a:cubicBezTo>
                  <a:cubicBezTo>
                    <a:pt x="-1822" y="38072"/>
                    <a:pt x="-644" y="30756"/>
                    <a:pt x="-644" y="29105"/>
                  </a:cubicBezTo>
                  <a:cubicBezTo>
                    <a:pt x="1010" y="34296"/>
                    <a:pt x="65" y="37364"/>
                    <a:pt x="537" y="411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" name="Полилиния: фигура 121">
              <a:extLst>
                <a:ext uri="{FF2B5EF4-FFF2-40B4-BE49-F238E27FC236}">
                  <a16:creationId xmlns:a16="http://schemas.microsoft.com/office/drawing/2014/main" id="{5B7F7A89-A4B6-0744-3E6A-7A0DBD86943C}"/>
                </a:ext>
              </a:extLst>
            </p:cNvPr>
            <p:cNvSpPr/>
            <p:nvPr/>
          </p:nvSpPr>
          <p:spPr>
            <a:xfrm>
              <a:off x="1130081" y="2158906"/>
              <a:ext cx="15811" cy="7316"/>
            </a:xfrm>
            <a:custGeom>
              <a:avLst/>
              <a:gdLst>
                <a:gd name="connsiteX0" fmla="*/ 14644 w 15811"/>
                <a:gd name="connsiteY0" fmla="*/ -1100 h 7316"/>
                <a:gd name="connsiteX1" fmla="*/ -1167 w 15811"/>
                <a:gd name="connsiteY1" fmla="*/ 6216 h 7316"/>
                <a:gd name="connsiteX2" fmla="*/ 2373 w 15811"/>
                <a:gd name="connsiteY2" fmla="*/ 6216 h 7316"/>
                <a:gd name="connsiteX3" fmla="*/ 14644 w 15811"/>
                <a:gd name="connsiteY3" fmla="*/ -1100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11" h="7316">
                  <a:moveTo>
                    <a:pt x="14644" y="-1100"/>
                  </a:moveTo>
                  <a:lnTo>
                    <a:pt x="-1167" y="6216"/>
                  </a:lnTo>
                  <a:cubicBezTo>
                    <a:pt x="2373" y="4799"/>
                    <a:pt x="-1167" y="6216"/>
                    <a:pt x="2373" y="6216"/>
                  </a:cubicBezTo>
                  <a:cubicBezTo>
                    <a:pt x="6386" y="3621"/>
                    <a:pt x="10395" y="1026"/>
                    <a:pt x="1464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" name="Полилиния: фигура 122">
              <a:extLst>
                <a:ext uri="{FF2B5EF4-FFF2-40B4-BE49-F238E27FC236}">
                  <a16:creationId xmlns:a16="http://schemas.microsoft.com/office/drawing/2014/main" id="{FE1ED672-2FED-0359-FC4F-6F6CD4B76184}"/>
                </a:ext>
              </a:extLst>
            </p:cNvPr>
            <p:cNvSpPr/>
            <p:nvPr/>
          </p:nvSpPr>
          <p:spPr>
            <a:xfrm>
              <a:off x="673710" y="1995142"/>
              <a:ext cx="484217" cy="535421"/>
            </a:xfrm>
            <a:custGeom>
              <a:avLst/>
              <a:gdLst>
                <a:gd name="connsiteX0" fmla="*/ 446237 w 484217"/>
                <a:gd name="connsiteY0" fmla="*/ 173990 h 535421"/>
                <a:gd name="connsiteX1" fmla="*/ 446237 w 484217"/>
                <a:gd name="connsiteY1" fmla="*/ 173990 h 535421"/>
                <a:gd name="connsiteX2" fmla="*/ 442224 w 484217"/>
                <a:gd name="connsiteY2" fmla="*/ 175407 h 535421"/>
                <a:gd name="connsiteX3" fmla="*/ 437742 w 484217"/>
                <a:gd name="connsiteY3" fmla="*/ 178239 h 535421"/>
                <a:gd name="connsiteX4" fmla="*/ 423112 w 484217"/>
                <a:gd name="connsiteY4" fmla="*/ 185083 h 535421"/>
                <a:gd name="connsiteX5" fmla="*/ 405414 w 484217"/>
                <a:gd name="connsiteY5" fmla="*/ 192869 h 535421"/>
                <a:gd name="connsiteX6" fmla="*/ 415090 w 484217"/>
                <a:gd name="connsiteY6" fmla="*/ 187442 h 535421"/>
                <a:gd name="connsiteX7" fmla="*/ 391492 w 484217"/>
                <a:gd name="connsiteY7" fmla="*/ 199005 h 535421"/>
                <a:gd name="connsiteX8" fmla="*/ 383467 w 484217"/>
                <a:gd name="connsiteY8" fmla="*/ 202545 h 535421"/>
                <a:gd name="connsiteX9" fmla="*/ 385829 w 484217"/>
                <a:gd name="connsiteY9" fmla="*/ 200186 h 535421"/>
                <a:gd name="connsiteX10" fmla="*/ 381817 w 484217"/>
                <a:gd name="connsiteY10" fmla="*/ 201836 h 535421"/>
                <a:gd name="connsiteX11" fmla="*/ 381817 w 484217"/>
                <a:gd name="connsiteY11" fmla="*/ 201836 h 535421"/>
                <a:gd name="connsiteX12" fmla="*/ 364827 w 484217"/>
                <a:gd name="connsiteY12" fmla="*/ 209622 h 535421"/>
                <a:gd name="connsiteX13" fmla="*/ 378749 w 484217"/>
                <a:gd name="connsiteY13" fmla="*/ 202309 h 535421"/>
                <a:gd name="connsiteX14" fmla="*/ 361996 w 484217"/>
                <a:gd name="connsiteY14" fmla="*/ 210567 h 535421"/>
                <a:gd name="connsiteX15" fmla="*/ 355624 w 484217"/>
                <a:gd name="connsiteY15" fmla="*/ 213162 h 535421"/>
                <a:gd name="connsiteX16" fmla="*/ 355624 w 484217"/>
                <a:gd name="connsiteY16" fmla="*/ 213162 h 535421"/>
                <a:gd name="connsiteX17" fmla="*/ 353734 w 484217"/>
                <a:gd name="connsiteY17" fmla="*/ 213162 h 535421"/>
                <a:gd name="connsiteX18" fmla="*/ 353734 w 484217"/>
                <a:gd name="connsiteY18" fmla="*/ 213162 h 535421"/>
                <a:gd name="connsiteX19" fmla="*/ 339104 w 484217"/>
                <a:gd name="connsiteY19" fmla="*/ 220715 h 535421"/>
                <a:gd name="connsiteX20" fmla="*/ 339104 w 484217"/>
                <a:gd name="connsiteY20" fmla="*/ 220715 h 535421"/>
                <a:gd name="connsiteX21" fmla="*/ 350903 w 484217"/>
                <a:gd name="connsiteY21" fmla="*/ 214343 h 535421"/>
                <a:gd name="connsiteX22" fmla="*/ 339813 w 484217"/>
                <a:gd name="connsiteY22" fmla="*/ 219062 h 535421"/>
                <a:gd name="connsiteX23" fmla="*/ 341466 w 484217"/>
                <a:gd name="connsiteY23" fmla="*/ 219062 h 535421"/>
                <a:gd name="connsiteX24" fmla="*/ 338398 w 484217"/>
                <a:gd name="connsiteY24" fmla="*/ 220951 h 535421"/>
                <a:gd name="connsiteX25" fmla="*/ 336273 w 484217"/>
                <a:gd name="connsiteY25" fmla="*/ 220951 h 535421"/>
                <a:gd name="connsiteX26" fmla="*/ 336273 w 484217"/>
                <a:gd name="connsiteY26" fmla="*/ 220951 h 535421"/>
                <a:gd name="connsiteX27" fmla="*/ 336273 w 484217"/>
                <a:gd name="connsiteY27" fmla="*/ 220951 h 535421"/>
                <a:gd name="connsiteX28" fmla="*/ 336273 w 484217"/>
                <a:gd name="connsiteY28" fmla="*/ 222602 h 535421"/>
                <a:gd name="connsiteX29" fmla="*/ 336273 w 484217"/>
                <a:gd name="connsiteY29" fmla="*/ 222602 h 535421"/>
                <a:gd name="connsiteX30" fmla="*/ 337690 w 484217"/>
                <a:gd name="connsiteY30" fmla="*/ 222602 h 535421"/>
                <a:gd name="connsiteX31" fmla="*/ 335094 w 484217"/>
                <a:gd name="connsiteY31" fmla="*/ 224725 h 535421"/>
                <a:gd name="connsiteX32" fmla="*/ 335094 w 484217"/>
                <a:gd name="connsiteY32" fmla="*/ 223547 h 535421"/>
                <a:gd name="connsiteX33" fmla="*/ 335094 w 484217"/>
                <a:gd name="connsiteY33" fmla="*/ 221185 h 535421"/>
                <a:gd name="connsiteX34" fmla="*/ 335094 w 484217"/>
                <a:gd name="connsiteY34" fmla="*/ 216703 h 535421"/>
                <a:gd name="connsiteX35" fmla="*/ 335094 w 484217"/>
                <a:gd name="connsiteY35" fmla="*/ 220243 h 535421"/>
                <a:gd name="connsiteX36" fmla="*/ 335094 w 484217"/>
                <a:gd name="connsiteY36" fmla="*/ 220243 h 535421"/>
                <a:gd name="connsiteX37" fmla="*/ 335094 w 484217"/>
                <a:gd name="connsiteY37" fmla="*/ 213871 h 535421"/>
                <a:gd name="connsiteX38" fmla="*/ 335094 w 484217"/>
                <a:gd name="connsiteY38" fmla="*/ 216466 h 535421"/>
                <a:gd name="connsiteX39" fmla="*/ 335094 w 484217"/>
                <a:gd name="connsiteY39" fmla="*/ 210331 h 535421"/>
                <a:gd name="connsiteX40" fmla="*/ 335094 w 484217"/>
                <a:gd name="connsiteY40" fmla="*/ 214107 h 535421"/>
                <a:gd name="connsiteX41" fmla="*/ 335094 w 484217"/>
                <a:gd name="connsiteY41" fmla="*/ 209153 h 535421"/>
                <a:gd name="connsiteX42" fmla="*/ 333677 w 484217"/>
                <a:gd name="connsiteY42" fmla="*/ 209153 h 535421"/>
                <a:gd name="connsiteX43" fmla="*/ 333677 w 484217"/>
                <a:gd name="connsiteY43" fmla="*/ 207263 h 535421"/>
                <a:gd name="connsiteX44" fmla="*/ 333677 w 484217"/>
                <a:gd name="connsiteY44" fmla="*/ 205849 h 535421"/>
                <a:gd name="connsiteX45" fmla="*/ 336509 w 484217"/>
                <a:gd name="connsiteY45" fmla="*/ 190746 h 535421"/>
                <a:gd name="connsiteX46" fmla="*/ 336509 w 484217"/>
                <a:gd name="connsiteY46" fmla="*/ 185083 h 535421"/>
                <a:gd name="connsiteX47" fmla="*/ 337926 w 484217"/>
                <a:gd name="connsiteY47" fmla="*/ 181070 h 535421"/>
                <a:gd name="connsiteX48" fmla="*/ 336273 w 484217"/>
                <a:gd name="connsiteY48" fmla="*/ 193814 h 535421"/>
                <a:gd name="connsiteX49" fmla="*/ 338871 w 484217"/>
                <a:gd name="connsiteY49" fmla="*/ 176116 h 535421"/>
                <a:gd name="connsiteX50" fmla="*/ 338871 w 484217"/>
                <a:gd name="connsiteY50" fmla="*/ 174699 h 535421"/>
                <a:gd name="connsiteX51" fmla="*/ 340521 w 484217"/>
                <a:gd name="connsiteY51" fmla="*/ 161486 h 535421"/>
                <a:gd name="connsiteX52" fmla="*/ 340521 w 484217"/>
                <a:gd name="connsiteY52" fmla="*/ 159126 h 535421"/>
                <a:gd name="connsiteX53" fmla="*/ 342172 w 484217"/>
                <a:gd name="connsiteY53" fmla="*/ 148742 h 535421"/>
                <a:gd name="connsiteX54" fmla="*/ 342172 w 484217"/>
                <a:gd name="connsiteY54" fmla="*/ 141192 h 535421"/>
                <a:gd name="connsiteX55" fmla="*/ 342172 w 484217"/>
                <a:gd name="connsiteY55" fmla="*/ 141192 h 535421"/>
                <a:gd name="connsiteX56" fmla="*/ 342172 w 484217"/>
                <a:gd name="connsiteY56" fmla="*/ 133167 h 535421"/>
                <a:gd name="connsiteX57" fmla="*/ 342172 w 484217"/>
                <a:gd name="connsiteY57" fmla="*/ 133167 h 535421"/>
                <a:gd name="connsiteX58" fmla="*/ 339104 w 484217"/>
                <a:gd name="connsiteY58" fmla="*/ 158182 h 535421"/>
                <a:gd name="connsiteX59" fmla="*/ 340285 w 484217"/>
                <a:gd name="connsiteY59" fmla="*/ 152046 h 535421"/>
                <a:gd name="connsiteX60" fmla="*/ 344770 w 484217"/>
                <a:gd name="connsiteY60" fmla="*/ 117595 h 535421"/>
                <a:gd name="connsiteX61" fmla="*/ 350669 w 484217"/>
                <a:gd name="connsiteY61" fmla="*/ 81254 h 535421"/>
                <a:gd name="connsiteX62" fmla="*/ 352320 w 484217"/>
                <a:gd name="connsiteY62" fmla="*/ 70637 h 535421"/>
                <a:gd name="connsiteX63" fmla="*/ 353971 w 484217"/>
                <a:gd name="connsiteY63" fmla="*/ 55298 h 535421"/>
                <a:gd name="connsiteX64" fmla="*/ 353971 w 484217"/>
                <a:gd name="connsiteY64" fmla="*/ 55298 h 535421"/>
                <a:gd name="connsiteX65" fmla="*/ 353971 w 484217"/>
                <a:gd name="connsiteY65" fmla="*/ 45622 h 535421"/>
                <a:gd name="connsiteX66" fmla="*/ 357038 w 484217"/>
                <a:gd name="connsiteY66" fmla="*/ 22025 h 535421"/>
                <a:gd name="connsiteX67" fmla="*/ 333441 w 484217"/>
                <a:gd name="connsiteY67" fmla="*/ 22025 h 535421"/>
                <a:gd name="connsiteX68" fmla="*/ 333441 w 484217"/>
                <a:gd name="connsiteY68" fmla="*/ 22025 h 535421"/>
                <a:gd name="connsiteX69" fmla="*/ 324004 w 484217"/>
                <a:gd name="connsiteY69" fmla="*/ 22025 h 535421"/>
                <a:gd name="connsiteX70" fmla="*/ 332263 w 484217"/>
                <a:gd name="connsiteY70" fmla="*/ 22025 h 535421"/>
                <a:gd name="connsiteX71" fmla="*/ 295214 w 484217"/>
                <a:gd name="connsiteY71" fmla="*/ 22025 h 535421"/>
                <a:gd name="connsiteX72" fmla="*/ 295214 w 484217"/>
                <a:gd name="connsiteY72" fmla="*/ 26743 h 535421"/>
                <a:gd name="connsiteX73" fmla="*/ 290495 w 484217"/>
                <a:gd name="connsiteY73" fmla="*/ 43499 h 535421"/>
                <a:gd name="connsiteX74" fmla="*/ 288372 w 484217"/>
                <a:gd name="connsiteY74" fmla="*/ 50813 h 535421"/>
                <a:gd name="connsiteX75" fmla="*/ 280583 w 484217"/>
                <a:gd name="connsiteY75" fmla="*/ 82905 h 535421"/>
                <a:gd name="connsiteX76" fmla="*/ 273270 w 484217"/>
                <a:gd name="connsiteY76" fmla="*/ 110278 h 535421"/>
                <a:gd name="connsiteX77" fmla="*/ 275156 w 484217"/>
                <a:gd name="connsiteY77" fmla="*/ 102256 h 535421"/>
                <a:gd name="connsiteX78" fmla="*/ 270674 w 484217"/>
                <a:gd name="connsiteY78" fmla="*/ 119482 h 535421"/>
                <a:gd name="connsiteX79" fmla="*/ 267370 w 484217"/>
                <a:gd name="connsiteY79" fmla="*/ 132461 h 535421"/>
                <a:gd name="connsiteX80" fmla="*/ 267370 w 484217"/>
                <a:gd name="connsiteY80" fmla="*/ 135057 h 535421"/>
                <a:gd name="connsiteX81" fmla="*/ 265717 w 484217"/>
                <a:gd name="connsiteY81" fmla="*/ 142843 h 535421"/>
                <a:gd name="connsiteX82" fmla="*/ 262180 w 484217"/>
                <a:gd name="connsiteY82" fmla="*/ 155350 h 535421"/>
                <a:gd name="connsiteX83" fmla="*/ 260290 w 484217"/>
                <a:gd name="connsiteY83" fmla="*/ 161486 h 535421"/>
                <a:gd name="connsiteX84" fmla="*/ 253918 w 484217"/>
                <a:gd name="connsiteY84" fmla="*/ 144024 h 535421"/>
                <a:gd name="connsiteX85" fmla="*/ 243537 w 484217"/>
                <a:gd name="connsiteY85" fmla="*/ 116650 h 535421"/>
                <a:gd name="connsiteX86" fmla="*/ 203186 w 484217"/>
                <a:gd name="connsiteY86" fmla="*/ 13294 h 535421"/>
                <a:gd name="connsiteX87" fmla="*/ 107380 w 484217"/>
                <a:gd name="connsiteY87" fmla="*/ 49398 h 535421"/>
                <a:gd name="connsiteX88" fmla="*/ 164014 w 484217"/>
                <a:gd name="connsiteY88" fmla="*/ 179656 h 535421"/>
                <a:gd name="connsiteX89" fmla="*/ 57590 w 484217"/>
                <a:gd name="connsiteY89" fmla="*/ 141898 h 535421"/>
                <a:gd name="connsiteX90" fmla="*/ 247 w 484217"/>
                <a:gd name="connsiteY90" fmla="*/ 221421 h 535421"/>
                <a:gd name="connsiteX91" fmla="*/ 159765 w 484217"/>
                <a:gd name="connsiteY91" fmla="*/ 278764 h 535421"/>
                <a:gd name="connsiteX92" fmla="*/ 122246 w 484217"/>
                <a:gd name="connsiteY92" fmla="*/ 306373 h 535421"/>
                <a:gd name="connsiteX93" fmla="*/ 122246 w 484217"/>
                <a:gd name="connsiteY93" fmla="*/ 304956 h 535421"/>
                <a:gd name="connsiteX94" fmla="*/ 149148 w 484217"/>
                <a:gd name="connsiteY94" fmla="*/ 285608 h 535421"/>
                <a:gd name="connsiteX95" fmla="*/ 156225 w 484217"/>
                <a:gd name="connsiteY95" fmla="*/ 280414 h 535421"/>
                <a:gd name="connsiteX96" fmla="*/ 156225 w 484217"/>
                <a:gd name="connsiteY96" fmla="*/ 280414 h 535421"/>
                <a:gd name="connsiteX97" fmla="*/ 156225 w 484217"/>
                <a:gd name="connsiteY97" fmla="*/ 280414 h 535421"/>
                <a:gd name="connsiteX98" fmla="*/ 157406 w 484217"/>
                <a:gd name="connsiteY98" fmla="*/ 280414 h 535421"/>
                <a:gd name="connsiteX99" fmla="*/ 157406 w 484217"/>
                <a:gd name="connsiteY99" fmla="*/ 280414 h 535421"/>
                <a:gd name="connsiteX100" fmla="*/ 155519 w 484217"/>
                <a:gd name="connsiteY100" fmla="*/ 280414 h 535421"/>
                <a:gd name="connsiteX101" fmla="*/ 147730 w 484217"/>
                <a:gd name="connsiteY101" fmla="*/ 277346 h 535421"/>
                <a:gd name="connsiteX102" fmla="*/ 135932 w 484217"/>
                <a:gd name="connsiteY102" fmla="*/ 272628 h 535421"/>
                <a:gd name="connsiteX103" fmla="*/ 121301 w 484217"/>
                <a:gd name="connsiteY103" fmla="*/ 267910 h 535421"/>
                <a:gd name="connsiteX104" fmla="*/ 121301 w 484217"/>
                <a:gd name="connsiteY104" fmla="*/ 267910 h 535421"/>
                <a:gd name="connsiteX105" fmla="*/ 75524 w 484217"/>
                <a:gd name="connsiteY105" fmla="*/ 252098 h 535421"/>
                <a:gd name="connsiteX106" fmla="*/ 72456 w 484217"/>
                <a:gd name="connsiteY106" fmla="*/ 250448 h 535421"/>
                <a:gd name="connsiteX107" fmla="*/ 73871 w 484217"/>
                <a:gd name="connsiteY107" fmla="*/ 250448 h 535421"/>
                <a:gd name="connsiteX108" fmla="*/ 60894 w 484217"/>
                <a:gd name="connsiteY108" fmla="*/ 245491 h 535421"/>
                <a:gd name="connsiteX109" fmla="*/ 44846 w 484217"/>
                <a:gd name="connsiteY109" fmla="*/ 239827 h 535421"/>
                <a:gd name="connsiteX110" fmla="*/ -1167 w 484217"/>
                <a:gd name="connsiteY110" fmla="*/ 223074 h 535421"/>
                <a:gd name="connsiteX111" fmla="*/ 720 w 484217"/>
                <a:gd name="connsiteY111" fmla="*/ 220479 h 535421"/>
                <a:gd name="connsiteX112" fmla="*/ 18418 w 484217"/>
                <a:gd name="connsiteY112" fmla="*/ 196882 h 535421"/>
                <a:gd name="connsiteX113" fmla="*/ 34701 w 484217"/>
                <a:gd name="connsiteY113" fmla="*/ 173284 h 535421"/>
                <a:gd name="connsiteX114" fmla="*/ 37769 w 484217"/>
                <a:gd name="connsiteY114" fmla="*/ 168799 h 535421"/>
                <a:gd name="connsiteX115" fmla="*/ 42960 w 484217"/>
                <a:gd name="connsiteY115" fmla="*/ 161486 h 535421"/>
                <a:gd name="connsiteX116" fmla="*/ 54050 w 484217"/>
                <a:gd name="connsiteY116" fmla="*/ 146619 h 535421"/>
                <a:gd name="connsiteX117" fmla="*/ 55936 w 484217"/>
                <a:gd name="connsiteY117" fmla="*/ 143079 h 535421"/>
                <a:gd name="connsiteX118" fmla="*/ 55936 w 484217"/>
                <a:gd name="connsiteY118" fmla="*/ 141662 h 535421"/>
                <a:gd name="connsiteX119" fmla="*/ 60185 w 484217"/>
                <a:gd name="connsiteY119" fmla="*/ 143551 h 535421"/>
                <a:gd name="connsiteX120" fmla="*/ 83783 w 484217"/>
                <a:gd name="connsiteY120" fmla="*/ 151810 h 535421"/>
                <a:gd name="connsiteX121" fmla="*/ 83783 w 484217"/>
                <a:gd name="connsiteY121" fmla="*/ 151810 h 535421"/>
                <a:gd name="connsiteX122" fmla="*/ 102898 w 484217"/>
                <a:gd name="connsiteY122" fmla="*/ 158182 h 535421"/>
                <a:gd name="connsiteX123" fmla="*/ 107616 w 484217"/>
                <a:gd name="connsiteY123" fmla="*/ 160305 h 535421"/>
                <a:gd name="connsiteX124" fmla="*/ 112098 w 484217"/>
                <a:gd name="connsiteY124" fmla="*/ 160305 h 535421"/>
                <a:gd name="connsiteX125" fmla="*/ 114224 w 484217"/>
                <a:gd name="connsiteY125" fmla="*/ 160305 h 535421"/>
                <a:gd name="connsiteX126" fmla="*/ 134754 w 484217"/>
                <a:gd name="connsiteY126" fmla="*/ 167149 h 535421"/>
                <a:gd name="connsiteX127" fmla="*/ 134754 w 484217"/>
                <a:gd name="connsiteY127" fmla="*/ 167149 h 535421"/>
                <a:gd name="connsiteX128" fmla="*/ 150092 w 484217"/>
                <a:gd name="connsiteY128" fmla="*/ 172339 h 535421"/>
                <a:gd name="connsiteX129" fmla="*/ 153393 w 484217"/>
                <a:gd name="connsiteY129" fmla="*/ 172339 h 535421"/>
                <a:gd name="connsiteX130" fmla="*/ 156461 w 484217"/>
                <a:gd name="connsiteY130" fmla="*/ 172339 h 535421"/>
                <a:gd name="connsiteX131" fmla="*/ 160238 w 484217"/>
                <a:gd name="connsiteY131" fmla="*/ 173990 h 535421"/>
                <a:gd name="connsiteX132" fmla="*/ 160238 w 484217"/>
                <a:gd name="connsiteY132" fmla="*/ 173990 h 535421"/>
                <a:gd name="connsiteX133" fmla="*/ 155992 w 484217"/>
                <a:gd name="connsiteY133" fmla="*/ 163845 h 535421"/>
                <a:gd name="connsiteX134" fmla="*/ 138999 w 484217"/>
                <a:gd name="connsiteY134" fmla="*/ 124436 h 535421"/>
                <a:gd name="connsiteX135" fmla="*/ 137821 w 484217"/>
                <a:gd name="connsiteY135" fmla="*/ 122786 h 535421"/>
                <a:gd name="connsiteX136" fmla="*/ 135226 w 484217"/>
                <a:gd name="connsiteY136" fmla="*/ 115469 h 535421"/>
                <a:gd name="connsiteX137" fmla="*/ 123897 w 484217"/>
                <a:gd name="connsiteY137" fmla="*/ 89985 h 535421"/>
                <a:gd name="connsiteX138" fmla="*/ 104076 w 484217"/>
                <a:gd name="connsiteY138" fmla="*/ 44677 h 535421"/>
                <a:gd name="connsiteX139" fmla="*/ 116819 w 484217"/>
                <a:gd name="connsiteY139" fmla="*/ 39487 h 535421"/>
                <a:gd name="connsiteX140" fmla="*/ 121301 w 484217"/>
                <a:gd name="connsiteY140" fmla="*/ 39487 h 535421"/>
                <a:gd name="connsiteX141" fmla="*/ 141595 w 484217"/>
                <a:gd name="connsiteY141" fmla="*/ 31700 h 535421"/>
                <a:gd name="connsiteX142" fmla="*/ 155283 w 484217"/>
                <a:gd name="connsiteY142" fmla="*/ 26743 h 535421"/>
                <a:gd name="connsiteX143" fmla="*/ 160238 w 484217"/>
                <a:gd name="connsiteY143" fmla="*/ 23442 h 535421"/>
                <a:gd name="connsiteX144" fmla="*/ 161891 w 484217"/>
                <a:gd name="connsiteY144" fmla="*/ 23442 h 535421"/>
                <a:gd name="connsiteX145" fmla="*/ 166846 w 484217"/>
                <a:gd name="connsiteY145" fmla="*/ 22025 h 535421"/>
                <a:gd name="connsiteX146" fmla="*/ 163305 w 484217"/>
                <a:gd name="connsiteY146" fmla="*/ 23675 h 535421"/>
                <a:gd name="connsiteX147" fmla="*/ 159293 w 484217"/>
                <a:gd name="connsiteY147" fmla="*/ 25093 h 535421"/>
                <a:gd name="connsiteX148" fmla="*/ 165192 w 484217"/>
                <a:gd name="connsiteY148" fmla="*/ 23206 h 535421"/>
                <a:gd name="connsiteX149" fmla="*/ 202005 w 484217"/>
                <a:gd name="connsiteY149" fmla="*/ 9517 h 535421"/>
                <a:gd name="connsiteX150" fmla="*/ 208849 w 484217"/>
                <a:gd name="connsiteY150" fmla="*/ 27452 h 535421"/>
                <a:gd name="connsiteX151" fmla="*/ 213332 w 484217"/>
                <a:gd name="connsiteY151" fmla="*/ 38072 h 535421"/>
                <a:gd name="connsiteX152" fmla="*/ 217580 w 484217"/>
                <a:gd name="connsiteY152" fmla="*/ 50104 h 535421"/>
                <a:gd name="connsiteX153" fmla="*/ 217580 w 484217"/>
                <a:gd name="connsiteY153" fmla="*/ 50104 h 535421"/>
                <a:gd name="connsiteX154" fmla="*/ 228198 w 484217"/>
                <a:gd name="connsiteY154" fmla="*/ 78186 h 535421"/>
                <a:gd name="connsiteX155" fmla="*/ 228198 w 484217"/>
                <a:gd name="connsiteY155" fmla="*/ 78186 h 535421"/>
                <a:gd name="connsiteX156" fmla="*/ 244245 w 484217"/>
                <a:gd name="connsiteY156" fmla="*/ 120427 h 535421"/>
                <a:gd name="connsiteX157" fmla="*/ 244245 w 484217"/>
                <a:gd name="connsiteY157" fmla="*/ 120427 h 535421"/>
                <a:gd name="connsiteX158" fmla="*/ 249672 w 484217"/>
                <a:gd name="connsiteY158" fmla="*/ 134821 h 535421"/>
                <a:gd name="connsiteX159" fmla="*/ 252031 w 484217"/>
                <a:gd name="connsiteY159" fmla="*/ 142370 h 535421"/>
                <a:gd name="connsiteX160" fmla="*/ 256750 w 484217"/>
                <a:gd name="connsiteY160" fmla="*/ 154405 h 535421"/>
                <a:gd name="connsiteX161" fmla="*/ 256750 w 484217"/>
                <a:gd name="connsiteY161" fmla="*/ 152991 h 535421"/>
                <a:gd name="connsiteX162" fmla="*/ 256750 w 484217"/>
                <a:gd name="connsiteY162" fmla="*/ 149923 h 535421"/>
                <a:gd name="connsiteX163" fmla="*/ 258403 w 484217"/>
                <a:gd name="connsiteY163" fmla="*/ 147328 h 535421"/>
                <a:gd name="connsiteX164" fmla="*/ 258403 w 484217"/>
                <a:gd name="connsiteY164" fmla="*/ 147328 h 535421"/>
                <a:gd name="connsiteX165" fmla="*/ 258403 w 484217"/>
                <a:gd name="connsiteY165" fmla="*/ 144730 h 535421"/>
                <a:gd name="connsiteX166" fmla="*/ 261235 w 484217"/>
                <a:gd name="connsiteY166" fmla="*/ 138361 h 535421"/>
                <a:gd name="connsiteX167" fmla="*/ 261235 w 484217"/>
                <a:gd name="connsiteY167" fmla="*/ 136707 h 535421"/>
                <a:gd name="connsiteX168" fmla="*/ 261235 w 484217"/>
                <a:gd name="connsiteY168" fmla="*/ 136707 h 535421"/>
                <a:gd name="connsiteX169" fmla="*/ 261235 w 484217"/>
                <a:gd name="connsiteY169" fmla="*/ 138125 h 535421"/>
                <a:gd name="connsiteX170" fmla="*/ 261235 w 484217"/>
                <a:gd name="connsiteY170" fmla="*/ 135293 h 535421"/>
                <a:gd name="connsiteX171" fmla="*/ 261235 w 484217"/>
                <a:gd name="connsiteY171" fmla="*/ 135293 h 535421"/>
                <a:gd name="connsiteX172" fmla="*/ 261235 w 484217"/>
                <a:gd name="connsiteY172" fmla="*/ 136707 h 535421"/>
                <a:gd name="connsiteX173" fmla="*/ 261235 w 484217"/>
                <a:gd name="connsiteY173" fmla="*/ 133876 h 535421"/>
                <a:gd name="connsiteX174" fmla="*/ 262885 w 484217"/>
                <a:gd name="connsiteY174" fmla="*/ 129157 h 535421"/>
                <a:gd name="connsiteX175" fmla="*/ 262885 w 484217"/>
                <a:gd name="connsiteY175" fmla="*/ 132225 h 535421"/>
                <a:gd name="connsiteX176" fmla="*/ 262885 w 484217"/>
                <a:gd name="connsiteY176" fmla="*/ 134112 h 535421"/>
                <a:gd name="connsiteX177" fmla="*/ 262885 w 484217"/>
                <a:gd name="connsiteY177" fmla="*/ 135762 h 535421"/>
                <a:gd name="connsiteX178" fmla="*/ 265481 w 484217"/>
                <a:gd name="connsiteY178" fmla="*/ 126562 h 535421"/>
                <a:gd name="connsiteX179" fmla="*/ 265481 w 484217"/>
                <a:gd name="connsiteY179" fmla="*/ 127976 h 535421"/>
                <a:gd name="connsiteX180" fmla="*/ 265481 w 484217"/>
                <a:gd name="connsiteY180" fmla="*/ 125381 h 535421"/>
                <a:gd name="connsiteX181" fmla="*/ 265481 w 484217"/>
                <a:gd name="connsiteY181" fmla="*/ 126795 h 535421"/>
                <a:gd name="connsiteX182" fmla="*/ 268079 w 484217"/>
                <a:gd name="connsiteY182" fmla="*/ 113346 h 535421"/>
                <a:gd name="connsiteX183" fmla="*/ 269493 w 484217"/>
                <a:gd name="connsiteY183" fmla="*/ 110278 h 535421"/>
                <a:gd name="connsiteX184" fmla="*/ 271852 w 484217"/>
                <a:gd name="connsiteY184" fmla="*/ 98716 h 535421"/>
                <a:gd name="connsiteX185" fmla="*/ 271852 w 484217"/>
                <a:gd name="connsiteY185" fmla="*/ 102492 h 535421"/>
                <a:gd name="connsiteX186" fmla="*/ 271852 w 484217"/>
                <a:gd name="connsiteY186" fmla="*/ 98007 h 535421"/>
                <a:gd name="connsiteX187" fmla="*/ 273742 w 484217"/>
                <a:gd name="connsiteY187" fmla="*/ 90221 h 535421"/>
                <a:gd name="connsiteX188" fmla="*/ 273742 w 484217"/>
                <a:gd name="connsiteY188" fmla="*/ 90221 h 535421"/>
                <a:gd name="connsiteX189" fmla="*/ 277988 w 484217"/>
                <a:gd name="connsiteY189" fmla="*/ 72760 h 535421"/>
                <a:gd name="connsiteX190" fmla="*/ 280819 w 484217"/>
                <a:gd name="connsiteY190" fmla="*/ 61433 h 535421"/>
                <a:gd name="connsiteX191" fmla="*/ 285068 w 484217"/>
                <a:gd name="connsiteY191" fmla="*/ 46803 h 535421"/>
                <a:gd name="connsiteX192" fmla="*/ 291910 w 484217"/>
                <a:gd name="connsiteY192" fmla="*/ 19666 h 535421"/>
                <a:gd name="connsiteX193" fmla="*/ 308666 w 484217"/>
                <a:gd name="connsiteY193" fmla="*/ 19666 h 535421"/>
                <a:gd name="connsiteX194" fmla="*/ 346421 w 484217"/>
                <a:gd name="connsiteY194" fmla="*/ 19666 h 535421"/>
                <a:gd name="connsiteX195" fmla="*/ 346421 w 484217"/>
                <a:gd name="connsiteY195" fmla="*/ 19666 h 535421"/>
                <a:gd name="connsiteX196" fmla="*/ 359634 w 484217"/>
                <a:gd name="connsiteY196" fmla="*/ 19666 h 535421"/>
                <a:gd name="connsiteX197" fmla="*/ 353501 w 484217"/>
                <a:gd name="connsiteY197" fmla="*/ 64737 h 535421"/>
                <a:gd name="connsiteX198" fmla="*/ 353501 w 484217"/>
                <a:gd name="connsiteY198" fmla="*/ 57657 h 535421"/>
                <a:gd name="connsiteX199" fmla="*/ 353501 w 484217"/>
                <a:gd name="connsiteY199" fmla="*/ 57657 h 535421"/>
                <a:gd name="connsiteX200" fmla="*/ 350433 w 484217"/>
                <a:gd name="connsiteY200" fmla="*/ 75827 h 535421"/>
                <a:gd name="connsiteX201" fmla="*/ 350433 w 484217"/>
                <a:gd name="connsiteY201" fmla="*/ 73468 h 535421"/>
                <a:gd name="connsiteX202" fmla="*/ 350433 w 484217"/>
                <a:gd name="connsiteY202" fmla="*/ 78895 h 535421"/>
                <a:gd name="connsiteX203" fmla="*/ 350433 w 484217"/>
                <a:gd name="connsiteY203" fmla="*/ 82199 h 535421"/>
                <a:gd name="connsiteX204" fmla="*/ 347835 w 484217"/>
                <a:gd name="connsiteY204" fmla="*/ 103671 h 535421"/>
                <a:gd name="connsiteX205" fmla="*/ 347835 w 484217"/>
                <a:gd name="connsiteY205" fmla="*/ 103671 h 535421"/>
                <a:gd name="connsiteX206" fmla="*/ 347835 w 484217"/>
                <a:gd name="connsiteY206" fmla="*/ 110515 h 535421"/>
                <a:gd name="connsiteX207" fmla="*/ 347835 w 484217"/>
                <a:gd name="connsiteY207" fmla="*/ 108155 h 535421"/>
                <a:gd name="connsiteX208" fmla="*/ 347835 w 484217"/>
                <a:gd name="connsiteY208" fmla="*/ 115469 h 535421"/>
                <a:gd name="connsiteX209" fmla="*/ 347835 w 484217"/>
                <a:gd name="connsiteY209" fmla="*/ 113346 h 535421"/>
                <a:gd name="connsiteX210" fmla="*/ 345240 w 484217"/>
                <a:gd name="connsiteY210" fmla="*/ 131989 h 535421"/>
                <a:gd name="connsiteX211" fmla="*/ 345240 w 484217"/>
                <a:gd name="connsiteY211" fmla="*/ 133403 h 535421"/>
                <a:gd name="connsiteX212" fmla="*/ 342172 w 484217"/>
                <a:gd name="connsiteY212" fmla="*/ 161958 h 535421"/>
                <a:gd name="connsiteX213" fmla="*/ 340758 w 484217"/>
                <a:gd name="connsiteY213" fmla="*/ 165026 h 535421"/>
                <a:gd name="connsiteX214" fmla="*/ 340758 w 484217"/>
                <a:gd name="connsiteY214" fmla="*/ 169744 h 535421"/>
                <a:gd name="connsiteX215" fmla="*/ 338871 w 484217"/>
                <a:gd name="connsiteY215" fmla="*/ 179184 h 535421"/>
                <a:gd name="connsiteX216" fmla="*/ 338871 w 484217"/>
                <a:gd name="connsiteY216" fmla="*/ 173990 h 535421"/>
                <a:gd name="connsiteX217" fmla="*/ 338871 w 484217"/>
                <a:gd name="connsiteY217" fmla="*/ 173990 h 535421"/>
                <a:gd name="connsiteX218" fmla="*/ 336745 w 484217"/>
                <a:gd name="connsiteY218" fmla="*/ 187206 h 535421"/>
                <a:gd name="connsiteX219" fmla="*/ 336745 w 484217"/>
                <a:gd name="connsiteY219" fmla="*/ 193341 h 535421"/>
                <a:gd name="connsiteX220" fmla="*/ 336745 w 484217"/>
                <a:gd name="connsiteY220" fmla="*/ 195937 h 535421"/>
                <a:gd name="connsiteX221" fmla="*/ 336745 w 484217"/>
                <a:gd name="connsiteY221" fmla="*/ 197354 h 535421"/>
                <a:gd name="connsiteX222" fmla="*/ 336745 w 484217"/>
                <a:gd name="connsiteY222" fmla="*/ 197354 h 535421"/>
                <a:gd name="connsiteX223" fmla="*/ 336745 w 484217"/>
                <a:gd name="connsiteY223" fmla="*/ 203017 h 535421"/>
                <a:gd name="connsiteX224" fmla="*/ 335331 w 484217"/>
                <a:gd name="connsiteY224" fmla="*/ 203017 h 535421"/>
                <a:gd name="connsiteX225" fmla="*/ 335331 w 484217"/>
                <a:gd name="connsiteY225" fmla="*/ 203017 h 535421"/>
                <a:gd name="connsiteX226" fmla="*/ 335331 w 484217"/>
                <a:gd name="connsiteY226" fmla="*/ 205376 h 535421"/>
                <a:gd name="connsiteX227" fmla="*/ 335331 w 484217"/>
                <a:gd name="connsiteY227" fmla="*/ 205376 h 535421"/>
                <a:gd name="connsiteX228" fmla="*/ 335331 w 484217"/>
                <a:gd name="connsiteY228" fmla="*/ 207499 h 535421"/>
                <a:gd name="connsiteX229" fmla="*/ 333913 w 484217"/>
                <a:gd name="connsiteY229" fmla="*/ 211984 h 535421"/>
                <a:gd name="connsiteX230" fmla="*/ 333913 w 484217"/>
                <a:gd name="connsiteY230" fmla="*/ 211984 h 535421"/>
                <a:gd name="connsiteX231" fmla="*/ 338871 w 484217"/>
                <a:gd name="connsiteY231" fmla="*/ 209858 h 535421"/>
                <a:gd name="connsiteX232" fmla="*/ 340285 w 484217"/>
                <a:gd name="connsiteY232" fmla="*/ 208208 h 535421"/>
                <a:gd name="connsiteX233" fmla="*/ 340285 w 484217"/>
                <a:gd name="connsiteY233" fmla="*/ 208208 h 535421"/>
                <a:gd name="connsiteX234" fmla="*/ 338398 w 484217"/>
                <a:gd name="connsiteY234" fmla="*/ 208208 h 535421"/>
                <a:gd name="connsiteX235" fmla="*/ 338398 w 484217"/>
                <a:gd name="connsiteY235" fmla="*/ 208208 h 535421"/>
                <a:gd name="connsiteX236" fmla="*/ 336273 w 484217"/>
                <a:gd name="connsiteY236" fmla="*/ 208208 h 535421"/>
                <a:gd name="connsiteX237" fmla="*/ 337926 w 484217"/>
                <a:gd name="connsiteY237" fmla="*/ 201836 h 535421"/>
                <a:gd name="connsiteX238" fmla="*/ 337926 w 484217"/>
                <a:gd name="connsiteY238" fmla="*/ 200186 h 535421"/>
                <a:gd name="connsiteX239" fmla="*/ 337926 w 484217"/>
                <a:gd name="connsiteY239" fmla="*/ 200186 h 535421"/>
                <a:gd name="connsiteX240" fmla="*/ 337926 w 484217"/>
                <a:gd name="connsiteY240" fmla="*/ 198060 h 535421"/>
                <a:gd name="connsiteX241" fmla="*/ 337926 w 484217"/>
                <a:gd name="connsiteY241" fmla="*/ 194050 h 535421"/>
                <a:gd name="connsiteX242" fmla="*/ 337926 w 484217"/>
                <a:gd name="connsiteY242" fmla="*/ 194050 h 535421"/>
                <a:gd name="connsiteX243" fmla="*/ 337926 w 484217"/>
                <a:gd name="connsiteY243" fmla="*/ 190746 h 535421"/>
                <a:gd name="connsiteX244" fmla="*/ 337926 w 484217"/>
                <a:gd name="connsiteY244" fmla="*/ 190746 h 535421"/>
                <a:gd name="connsiteX245" fmla="*/ 339577 w 484217"/>
                <a:gd name="connsiteY245" fmla="*/ 182015 h 535421"/>
                <a:gd name="connsiteX246" fmla="*/ 339577 w 484217"/>
                <a:gd name="connsiteY246" fmla="*/ 182015 h 535421"/>
                <a:gd name="connsiteX247" fmla="*/ 339577 w 484217"/>
                <a:gd name="connsiteY247" fmla="*/ 175880 h 535421"/>
                <a:gd name="connsiteX248" fmla="*/ 339577 w 484217"/>
                <a:gd name="connsiteY248" fmla="*/ 175880 h 535421"/>
                <a:gd name="connsiteX249" fmla="*/ 342408 w 484217"/>
                <a:gd name="connsiteY249" fmla="*/ 152282 h 535421"/>
                <a:gd name="connsiteX250" fmla="*/ 342408 w 484217"/>
                <a:gd name="connsiteY250" fmla="*/ 156059 h 535421"/>
                <a:gd name="connsiteX251" fmla="*/ 343825 w 484217"/>
                <a:gd name="connsiteY251" fmla="*/ 148270 h 535421"/>
                <a:gd name="connsiteX252" fmla="*/ 342172 w 484217"/>
                <a:gd name="connsiteY252" fmla="*/ 158654 h 535421"/>
                <a:gd name="connsiteX253" fmla="*/ 340049 w 484217"/>
                <a:gd name="connsiteY253" fmla="*/ 176588 h 535421"/>
                <a:gd name="connsiteX254" fmla="*/ 344534 w 484217"/>
                <a:gd name="connsiteY254" fmla="*/ 144966 h 535421"/>
                <a:gd name="connsiteX255" fmla="*/ 344534 w 484217"/>
                <a:gd name="connsiteY255" fmla="*/ 148270 h 535421"/>
                <a:gd name="connsiteX256" fmla="*/ 346421 w 484217"/>
                <a:gd name="connsiteY256" fmla="*/ 136944 h 535421"/>
                <a:gd name="connsiteX257" fmla="*/ 346421 w 484217"/>
                <a:gd name="connsiteY257" fmla="*/ 142134 h 535421"/>
                <a:gd name="connsiteX258" fmla="*/ 346421 w 484217"/>
                <a:gd name="connsiteY258" fmla="*/ 134821 h 535421"/>
                <a:gd name="connsiteX259" fmla="*/ 346421 w 484217"/>
                <a:gd name="connsiteY259" fmla="*/ 134821 h 535421"/>
                <a:gd name="connsiteX260" fmla="*/ 346421 w 484217"/>
                <a:gd name="connsiteY260" fmla="*/ 130572 h 535421"/>
                <a:gd name="connsiteX261" fmla="*/ 349488 w 484217"/>
                <a:gd name="connsiteY261" fmla="*/ 106974 h 535421"/>
                <a:gd name="connsiteX262" fmla="*/ 349488 w 484217"/>
                <a:gd name="connsiteY262" fmla="*/ 112401 h 535421"/>
                <a:gd name="connsiteX263" fmla="*/ 354443 w 484217"/>
                <a:gd name="connsiteY263" fmla="*/ 76300 h 535421"/>
                <a:gd name="connsiteX264" fmla="*/ 354443 w 484217"/>
                <a:gd name="connsiteY264" fmla="*/ 79131 h 535421"/>
                <a:gd name="connsiteX265" fmla="*/ 354443 w 484217"/>
                <a:gd name="connsiteY265" fmla="*/ 72760 h 535421"/>
                <a:gd name="connsiteX266" fmla="*/ 356096 w 484217"/>
                <a:gd name="connsiteY266" fmla="*/ 68038 h 535421"/>
                <a:gd name="connsiteX267" fmla="*/ 356096 w 484217"/>
                <a:gd name="connsiteY267" fmla="*/ 68038 h 535421"/>
                <a:gd name="connsiteX268" fmla="*/ 357747 w 484217"/>
                <a:gd name="connsiteY268" fmla="*/ 54825 h 535421"/>
                <a:gd name="connsiteX269" fmla="*/ 360578 w 484217"/>
                <a:gd name="connsiteY269" fmla="*/ 35710 h 535421"/>
                <a:gd name="connsiteX270" fmla="*/ 362468 w 484217"/>
                <a:gd name="connsiteY270" fmla="*/ 17070 h 535421"/>
                <a:gd name="connsiteX271" fmla="*/ 363882 w 484217"/>
                <a:gd name="connsiteY271" fmla="*/ 11407 h 535421"/>
                <a:gd name="connsiteX272" fmla="*/ 363882 w 484217"/>
                <a:gd name="connsiteY272" fmla="*/ 11407 h 535421"/>
                <a:gd name="connsiteX273" fmla="*/ 348780 w 484217"/>
                <a:gd name="connsiteY273" fmla="*/ 11407 h 535421"/>
                <a:gd name="connsiteX274" fmla="*/ 325183 w 484217"/>
                <a:gd name="connsiteY274" fmla="*/ 11407 h 535421"/>
                <a:gd name="connsiteX275" fmla="*/ 310789 w 484217"/>
                <a:gd name="connsiteY275" fmla="*/ 11407 h 535421"/>
                <a:gd name="connsiteX276" fmla="*/ 308666 w 484217"/>
                <a:gd name="connsiteY276" fmla="*/ 11407 h 535421"/>
                <a:gd name="connsiteX277" fmla="*/ 290968 w 484217"/>
                <a:gd name="connsiteY277" fmla="*/ 11407 h 535421"/>
                <a:gd name="connsiteX278" fmla="*/ 285541 w 484217"/>
                <a:gd name="connsiteY278" fmla="*/ 35004 h 535421"/>
                <a:gd name="connsiteX279" fmla="*/ 285541 w 484217"/>
                <a:gd name="connsiteY279" fmla="*/ 35004 h 535421"/>
                <a:gd name="connsiteX280" fmla="*/ 281292 w 484217"/>
                <a:gd name="connsiteY280" fmla="*/ 52466 h 535421"/>
                <a:gd name="connsiteX281" fmla="*/ 277279 w 484217"/>
                <a:gd name="connsiteY281" fmla="*/ 65915 h 535421"/>
                <a:gd name="connsiteX282" fmla="*/ 274684 w 484217"/>
                <a:gd name="connsiteY282" fmla="*/ 76300 h 535421"/>
                <a:gd name="connsiteX283" fmla="*/ 274684 w 484217"/>
                <a:gd name="connsiteY283" fmla="*/ 78423 h 535421"/>
                <a:gd name="connsiteX284" fmla="*/ 268312 w 484217"/>
                <a:gd name="connsiteY284" fmla="*/ 102020 h 535421"/>
                <a:gd name="connsiteX285" fmla="*/ 263594 w 484217"/>
                <a:gd name="connsiteY285" fmla="*/ 119718 h 535421"/>
                <a:gd name="connsiteX286" fmla="*/ 261471 w 484217"/>
                <a:gd name="connsiteY286" fmla="*/ 127740 h 535421"/>
                <a:gd name="connsiteX287" fmla="*/ 261471 w 484217"/>
                <a:gd name="connsiteY287" fmla="*/ 127740 h 535421"/>
                <a:gd name="connsiteX288" fmla="*/ 261471 w 484217"/>
                <a:gd name="connsiteY288" fmla="*/ 129157 h 535421"/>
                <a:gd name="connsiteX289" fmla="*/ 261471 w 484217"/>
                <a:gd name="connsiteY289" fmla="*/ 131753 h 535421"/>
                <a:gd name="connsiteX290" fmla="*/ 261471 w 484217"/>
                <a:gd name="connsiteY290" fmla="*/ 131753 h 535421"/>
                <a:gd name="connsiteX291" fmla="*/ 261471 w 484217"/>
                <a:gd name="connsiteY291" fmla="*/ 135529 h 535421"/>
                <a:gd name="connsiteX292" fmla="*/ 261471 w 484217"/>
                <a:gd name="connsiteY292" fmla="*/ 131280 h 535421"/>
                <a:gd name="connsiteX293" fmla="*/ 261471 w 484217"/>
                <a:gd name="connsiteY293" fmla="*/ 131280 h 535421"/>
                <a:gd name="connsiteX294" fmla="*/ 261471 w 484217"/>
                <a:gd name="connsiteY294" fmla="*/ 127976 h 535421"/>
                <a:gd name="connsiteX295" fmla="*/ 261471 w 484217"/>
                <a:gd name="connsiteY295" fmla="*/ 126090 h 535421"/>
                <a:gd name="connsiteX296" fmla="*/ 261471 w 484217"/>
                <a:gd name="connsiteY296" fmla="*/ 123494 h 535421"/>
                <a:gd name="connsiteX297" fmla="*/ 257222 w 484217"/>
                <a:gd name="connsiteY297" fmla="*/ 111932 h 535421"/>
                <a:gd name="connsiteX298" fmla="*/ 257222 w 484217"/>
                <a:gd name="connsiteY298" fmla="*/ 111932 h 535421"/>
                <a:gd name="connsiteX299" fmla="*/ 250145 w 484217"/>
                <a:gd name="connsiteY299" fmla="*/ 93761 h 535421"/>
                <a:gd name="connsiteX300" fmla="*/ 250145 w 484217"/>
                <a:gd name="connsiteY300" fmla="*/ 88804 h 535421"/>
                <a:gd name="connsiteX301" fmla="*/ 239997 w 484217"/>
                <a:gd name="connsiteY301" fmla="*/ 63556 h 535421"/>
                <a:gd name="connsiteX302" fmla="*/ 228907 w 484217"/>
                <a:gd name="connsiteY302" fmla="*/ 34532 h 535421"/>
                <a:gd name="connsiteX303" fmla="*/ 228907 w 484217"/>
                <a:gd name="connsiteY303" fmla="*/ 32879 h 535421"/>
                <a:gd name="connsiteX304" fmla="*/ 215691 w 484217"/>
                <a:gd name="connsiteY304" fmla="*/ -1100 h 535421"/>
                <a:gd name="connsiteX305" fmla="*/ 107616 w 484217"/>
                <a:gd name="connsiteY305" fmla="*/ 39487 h 535421"/>
                <a:gd name="connsiteX306" fmla="*/ 113515 w 484217"/>
                <a:gd name="connsiteY306" fmla="*/ 53172 h 535421"/>
                <a:gd name="connsiteX307" fmla="*/ 126965 w 484217"/>
                <a:gd name="connsiteY307" fmla="*/ 83377 h 535421"/>
                <a:gd name="connsiteX308" fmla="*/ 136640 w 484217"/>
                <a:gd name="connsiteY308" fmla="*/ 106974 h 535421"/>
                <a:gd name="connsiteX309" fmla="*/ 143957 w 484217"/>
                <a:gd name="connsiteY309" fmla="*/ 123964 h 535421"/>
                <a:gd name="connsiteX310" fmla="*/ 145844 w 484217"/>
                <a:gd name="connsiteY310" fmla="*/ 127268 h 535421"/>
                <a:gd name="connsiteX311" fmla="*/ 152452 w 484217"/>
                <a:gd name="connsiteY311" fmla="*/ 143551 h 535421"/>
                <a:gd name="connsiteX312" fmla="*/ 157642 w 484217"/>
                <a:gd name="connsiteY312" fmla="*/ 154878 h 535421"/>
                <a:gd name="connsiteX313" fmla="*/ 161182 w 484217"/>
                <a:gd name="connsiteY313" fmla="*/ 163372 h 535421"/>
                <a:gd name="connsiteX314" fmla="*/ 161182 w 484217"/>
                <a:gd name="connsiteY314" fmla="*/ 163372 h 535421"/>
                <a:gd name="connsiteX315" fmla="*/ 161182 w 484217"/>
                <a:gd name="connsiteY315" fmla="*/ 163372 h 535421"/>
                <a:gd name="connsiteX316" fmla="*/ 161182 w 484217"/>
                <a:gd name="connsiteY316" fmla="*/ 163372 h 535421"/>
                <a:gd name="connsiteX317" fmla="*/ 161182 w 484217"/>
                <a:gd name="connsiteY317" fmla="*/ 163372 h 535421"/>
                <a:gd name="connsiteX318" fmla="*/ 161182 w 484217"/>
                <a:gd name="connsiteY318" fmla="*/ 163372 h 535421"/>
                <a:gd name="connsiteX319" fmla="*/ 153866 w 484217"/>
                <a:gd name="connsiteY319" fmla="*/ 161013 h 535421"/>
                <a:gd name="connsiteX320" fmla="*/ 139708 w 484217"/>
                <a:gd name="connsiteY320" fmla="*/ 155823 h 535421"/>
                <a:gd name="connsiteX321" fmla="*/ 122719 w 484217"/>
                <a:gd name="connsiteY321" fmla="*/ 149923 h 535421"/>
                <a:gd name="connsiteX322" fmla="*/ 102189 w 484217"/>
                <a:gd name="connsiteY322" fmla="*/ 142370 h 535421"/>
                <a:gd name="connsiteX323" fmla="*/ 64434 w 484217"/>
                <a:gd name="connsiteY323" fmla="*/ 129157 h 535421"/>
                <a:gd name="connsiteX324" fmla="*/ 57354 w 484217"/>
                <a:gd name="connsiteY324" fmla="*/ 139066 h 535421"/>
                <a:gd name="connsiteX325" fmla="*/ -459 w 484217"/>
                <a:gd name="connsiteY325" fmla="*/ 219298 h 535421"/>
                <a:gd name="connsiteX326" fmla="*/ 81896 w 484217"/>
                <a:gd name="connsiteY326" fmla="*/ 248795 h 535421"/>
                <a:gd name="connsiteX327" fmla="*/ 85433 w 484217"/>
                <a:gd name="connsiteY327" fmla="*/ 248795 h 535421"/>
                <a:gd name="connsiteX328" fmla="*/ 85433 w 484217"/>
                <a:gd name="connsiteY328" fmla="*/ 248795 h 535421"/>
                <a:gd name="connsiteX329" fmla="*/ 135932 w 484217"/>
                <a:gd name="connsiteY329" fmla="*/ 266729 h 535421"/>
                <a:gd name="connsiteX330" fmla="*/ 138999 w 484217"/>
                <a:gd name="connsiteY330" fmla="*/ 268146 h 535421"/>
                <a:gd name="connsiteX331" fmla="*/ 146080 w 484217"/>
                <a:gd name="connsiteY331" fmla="*/ 270269 h 535421"/>
                <a:gd name="connsiteX332" fmla="*/ 143248 w 484217"/>
                <a:gd name="connsiteY332" fmla="*/ 270269 h 535421"/>
                <a:gd name="connsiteX333" fmla="*/ 149384 w 484217"/>
                <a:gd name="connsiteY333" fmla="*/ 272156 h 535421"/>
                <a:gd name="connsiteX334" fmla="*/ 155755 w 484217"/>
                <a:gd name="connsiteY334" fmla="*/ 274515 h 535421"/>
                <a:gd name="connsiteX335" fmla="*/ 155755 w 484217"/>
                <a:gd name="connsiteY335" fmla="*/ 274515 h 535421"/>
                <a:gd name="connsiteX336" fmla="*/ 130269 w 484217"/>
                <a:gd name="connsiteY336" fmla="*/ 293630 h 535421"/>
                <a:gd name="connsiteX337" fmla="*/ 47678 w 484217"/>
                <a:gd name="connsiteY337" fmla="*/ 354274 h 535421"/>
                <a:gd name="connsiteX338" fmla="*/ 121538 w 484217"/>
                <a:gd name="connsiteY338" fmla="*/ 434505 h 535421"/>
                <a:gd name="connsiteX339" fmla="*/ 192330 w 484217"/>
                <a:gd name="connsiteY339" fmla="*/ 363713 h 535421"/>
                <a:gd name="connsiteX340" fmla="*/ 204601 w 484217"/>
                <a:gd name="connsiteY340" fmla="*/ 350970 h 535421"/>
                <a:gd name="connsiteX341" fmla="*/ 206018 w 484217"/>
                <a:gd name="connsiteY341" fmla="*/ 349319 h 535421"/>
                <a:gd name="connsiteX342" fmla="*/ 209086 w 484217"/>
                <a:gd name="connsiteY342" fmla="*/ 346015 h 535421"/>
                <a:gd name="connsiteX343" fmla="*/ 209086 w 484217"/>
                <a:gd name="connsiteY343" fmla="*/ 346015 h 535421"/>
                <a:gd name="connsiteX344" fmla="*/ 209086 w 484217"/>
                <a:gd name="connsiteY344" fmla="*/ 346015 h 535421"/>
                <a:gd name="connsiteX345" fmla="*/ 209086 w 484217"/>
                <a:gd name="connsiteY345" fmla="*/ 349792 h 535421"/>
                <a:gd name="connsiteX346" fmla="*/ 209086 w 484217"/>
                <a:gd name="connsiteY346" fmla="*/ 351915 h 535421"/>
                <a:gd name="connsiteX347" fmla="*/ 209086 w 484217"/>
                <a:gd name="connsiteY347" fmla="*/ 365836 h 535421"/>
                <a:gd name="connsiteX348" fmla="*/ 209086 w 484217"/>
                <a:gd name="connsiteY348" fmla="*/ 373153 h 535421"/>
                <a:gd name="connsiteX349" fmla="*/ 209086 w 484217"/>
                <a:gd name="connsiteY349" fmla="*/ 389200 h 535421"/>
                <a:gd name="connsiteX350" fmla="*/ 209086 w 484217"/>
                <a:gd name="connsiteY350" fmla="*/ 392974 h 535421"/>
                <a:gd name="connsiteX351" fmla="*/ 209086 w 484217"/>
                <a:gd name="connsiteY351" fmla="*/ 413503 h 535421"/>
                <a:gd name="connsiteX352" fmla="*/ 209086 w 484217"/>
                <a:gd name="connsiteY352" fmla="*/ 487599 h 535421"/>
                <a:gd name="connsiteX353" fmla="*/ 209086 w 484217"/>
                <a:gd name="connsiteY353" fmla="*/ 531017 h 535421"/>
                <a:gd name="connsiteX354" fmla="*/ 209086 w 484217"/>
                <a:gd name="connsiteY354" fmla="*/ 534321 h 535421"/>
                <a:gd name="connsiteX355" fmla="*/ 212623 w 484217"/>
                <a:gd name="connsiteY355" fmla="*/ 534321 h 535421"/>
                <a:gd name="connsiteX356" fmla="*/ 245187 w 484217"/>
                <a:gd name="connsiteY356" fmla="*/ 534321 h 535421"/>
                <a:gd name="connsiteX357" fmla="*/ 249672 w 484217"/>
                <a:gd name="connsiteY357" fmla="*/ 534321 h 535421"/>
                <a:gd name="connsiteX358" fmla="*/ 259345 w 484217"/>
                <a:gd name="connsiteY358" fmla="*/ 534321 h 535421"/>
                <a:gd name="connsiteX359" fmla="*/ 299935 w 484217"/>
                <a:gd name="connsiteY359" fmla="*/ 534321 h 535421"/>
                <a:gd name="connsiteX360" fmla="*/ 301585 w 484217"/>
                <a:gd name="connsiteY360" fmla="*/ 520164 h 535421"/>
                <a:gd name="connsiteX361" fmla="*/ 301585 w 484217"/>
                <a:gd name="connsiteY361" fmla="*/ 520164 h 535421"/>
                <a:gd name="connsiteX362" fmla="*/ 303239 w 484217"/>
                <a:gd name="connsiteY362" fmla="*/ 505061 h 535421"/>
                <a:gd name="connsiteX363" fmla="*/ 303239 w 484217"/>
                <a:gd name="connsiteY363" fmla="*/ 506478 h 535421"/>
                <a:gd name="connsiteX364" fmla="*/ 303239 w 484217"/>
                <a:gd name="connsiteY364" fmla="*/ 493498 h 535421"/>
                <a:gd name="connsiteX365" fmla="*/ 303239 w 484217"/>
                <a:gd name="connsiteY365" fmla="*/ 493498 h 535421"/>
                <a:gd name="connsiteX366" fmla="*/ 303239 w 484217"/>
                <a:gd name="connsiteY366" fmla="*/ 479104 h 535421"/>
                <a:gd name="connsiteX367" fmla="*/ 303239 w 484217"/>
                <a:gd name="connsiteY367" fmla="*/ 484768 h 535421"/>
                <a:gd name="connsiteX368" fmla="*/ 305834 w 484217"/>
                <a:gd name="connsiteY368" fmla="*/ 452203 h 535421"/>
                <a:gd name="connsiteX369" fmla="*/ 305834 w 484217"/>
                <a:gd name="connsiteY369" fmla="*/ 448193 h 535421"/>
                <a:gd name="connsiteX370" fmla="*/ 305834 w 484217"/>
                <a:gd name="connsiteY370" fmla="*/ 449608 h 535421"/>
                <a:gd name="connsiteX371" fmla="*/ 305834 w 484217"/>
                <a:gd name="connsiteY371" fmla="*/ 433327 h 535421"/>
                <a:gd name="connsiteX372" fmla="*/ 305834 w 484217"/>
                <a:gd name="connsiteY372" fmla="*/ 430023 h 535421"/>
                <a:gd name="connsiteX373" fmla="*/ 305834 w 484217"/>
                <a:gd name="connsiteY373" fmla="*/ 421292 h 535421"/>
                <a:gd name="connsiteX374" fmla="*/ 305834 w 484217"/>
                <a:gd name="connsiteY374" fmla="*/ 424596 h 535421"/>
                <a:gd name="connsiteX375" fmla="*/ 307485 w 484217"/>
                <a:gd name="connsiteY375" fmla="*/ 405717 h 535421"/>
                <a:gd name="connsiteX376" fmla="*/ 307485 w 484217"/>
                <a:gd name="connsiteY376" fmla="*/ 407604 h 535421"/>
                <a:gd name="connsiteX377" fmla="*/ 307485 w 484217"/>
                <a:gd name="connsiteY377" fmla="*/ 402413 h 535421"/>
                <a:gd name="connsiteX378" fmla="*/ 307485 w 484217"/>
                <a:gd name="connsiteY378" fmla="*/ 396041 h 535421"/>
                <a:gd name="connsiteX379" fmla="*/ 310080 w 484217"/>
                <a:gd name="connsiteY379" fmla="*/ 372444 h 535421"/>
                <a:gd name="connsiteX380" fmla="*/ 310080 w 484217"/>
                <a:gd name="connsiteY380" fmla="*/ 360646 h 535421"/>
                <a:gd name="connsiteX381" fmla="*/ 311497 w 484217"/>
                <a:gd name="connsiteY381" fmla="*/ 353096 h 535421"/>
                <a:gd name="connsiteX382" fmla="*/ 311497 w 484217"/>
                <a:gd name="connsiteY382" fmla="*/ 347433 h 535421"/>
                <a:gd name="connsiteX383" fmla="*/ 311497 w 484217"/>
                <a:gd name="connsiteY383" fmla="*/ 350970 h 535421"/>
                <a:gd name="connsiteX384" fmla="*/ 311497 w 484217"/>
                <a:gd name="connsiteY384" fmla="*/ 350970 h 535421"/>
                <a:gd name="connsiteX385" fmla="*/ 311497 w 484217"/>
                <a:gd name="connsiteY385" fmla="*/ 355219 h 535421"/>
                <a:gd name="connsiteX386" fmla="*/ 309844 w 484217"/>
                <a:gd name="connsiteY386" fmla="*/ 371030 h 535421"/>
                <a:gd name="connsiteX387" fmla="*/ 309844 w 484217"/>
                <a:gd name="connsiteY387" fmla="*/ 362535 h 535421"/>
                <a:gd name="connsiteX388" fmla="*/ 309844 w 484217"/>
                <a:gd name="connsiteY388" fmla="*/ 357578 h 535421"/>
                <a:gd name="connsiteX389" fmla="*/ 309844 w 484217"/>
                <a:gd name="connsiteY389" fmla="*/ 354746 h 535421"/>
                <a:gd name="connsiteX390" fmla="*/ 309844 w 484217"/>
                <a:gd name="connsiteY390" fmla="*/ 350028 h 535421"/>
                <a:gd name="connsiteX391" fmla="*/ 309844 w 484217"/>
                <a:gd name="connsiteY391" fmla="*/ 350028 h 535421"/>
                <a:gd name="connsiteX392" fmla="*/ 309844 w 484217"/>
                <a:gd name="connsiteY392" fmla="*/ 344365 h 535421"/>
                <a:gd name="connsiteX393" fmla="*/ 309844 w 484217"/>
                <a:gd name="connsiteY393" fmla="*/ 344365 h 535421"/>
                <a:gd name="connsiteX394" fmla="*/ 309844 w 484217"/>
                <a:gd name="connsiteY394" fmla="*/ 333508 h 535421"/>
                <a:gd name="connsiteX395" fmla="*/ 309844 w 484217"/>
                <a:gd name="connsiteY395" fmla="*/ 333508 h 535421"/>
                <a:gd name="connsiteX396" fmla="*/ 316688 w 484217"/>
                <a:gd name="connsiteY396" fmla="*/ 342239 h 535421"/>
                <a:gd name="connsiteX397" fmla="*/ 322115 w 484217"/>
                <a:gd name="connsiteY397" fmla="*/ 349319 h 535421"/>
                <a:gd name="connsiteX398" fmla="*/ 359634 w 484217"/>
                <a:gd name="connsiteY398" fmla="*/ 406898 h 535421"/>
                <a:gd name="connsiteX399" fmla="*/ 367895 w 484217"/>
                <a:gd name="connsiteY399" fmla="*/ 416335 h 535421"/>
                <a:gd name="connsiteX400" fmla="*/ 375917 w 484217"/>
                <a:gd name="connsiteY400" fmla="*/ 428370 h 535421"/>
                <a:gd name="connsiteX401" fmla="*/ 381108 w 484217"/>
                <a:gd name="connsiteY401" fmla="*/ 435922 h 535421"/>
                <a:gd name="connsiteX402" fmla="*/ 387952 w 484217"/>
                <a:gd name="connsiteY402" fmla="*/ 446068 h 535421"/>
                <a:gd name="connsiteX403" fmla="*/ 401165 w 484217"/>
                <a:gd name="connsiteY403" fmla="*/ 466597 h 535421"/>
                <a:gd name="connsiteX404" fmla="*/ 428066 w 484217"/>
                <a:gd name="connsiteY404" fmla="*/ 447249 h 535421"/>
                <a:gd name="connsiteX405" fmla="*/ 432079 w 484217"/>
                <a:gd name="connsiteY405" fmla="*/ 443000 h 535421"/>
                <a:gd name="connsiteX406" fmla="*/ 439393 w 484217"/>
                <a:gd name="connsiteY406" fmla="*/ 438282 h 535421"/>
                <a:gd name="connsiteX407" fmla="*/ 445764 w 484217"/>
                <a:gd name="connsiteY407" fmla="*/ 433091 h 535421"/>
                <a:gd name="connsiteX408" fmla="*/ 449777 w 484217"/>
                <a:gd name="connsiteY408" fmla="*/ 428842 h 535421"/>
                <a:gd name="connsiteX409" fmla="*/ 445528 w 484217"/>
                <a:gd name="connsiteY409" fmla="*/ 432146 h 535421"/>
                <a:gd name="connsiteX410" fmla="*/ 451428 w 484217"/>
                <a:gd name="connsiteY410" fmla="*/ 427192 h 535421"/>
                <a:gd name="connsiteX411" fmla="*/ 461339 w 484217"/>
                <a:gd name="connsiteY411" fmla="*/ 419403 h 535421"/>
                <a:gd name="connsiteX412" fmla="*/ 483050 w 484217"/>
                <a:gd name="connsiteY412" fmla="*/ 403594 h 535421"/>
                <a:gd name="connsiteX413" fmla="*/ 474083 w 484217"/>
                <a:gd name="connsiteY413" fmla="*/ 393682 h 535421"/>
                <a:gd name="connsiteX414" fmla="*/ 460395 w 484217"/>
                <a:gd name="connsiteY414" fmla="*/ 380939 h 535421"/>
                <a:gd name="connsiteX415" fmla="*/ 444350 w 484217"/>
                <a:gd name="connsiteY415" fmla="*/ 367253 h 535421"/>
                <a:gd name="connsiteX416" fmla="*/ 428539 w 484217"/>
                <a:gd name="connsiteY416" fmla="*/ 352623 h 535421"/>
                <a:gd name="connsiteX417" fmla="*/ 425471 w 484217"/>
                <a:gd name="connsiteY417" fmla="*/ 348611 h 535421"/>
                <a:gd name="connsiteX418" fmla="*/ 416504 w 484217"/>
                <a:gd name="connsiteY418" fmla="*/ 340825 h 535421"/>
                <a:gd name="connsiteX419" fmla="*/ 416504 w 484217"/>
                <a:gd name="connsiteY419" fmla="*/ 340825 h 535421"/>
                <a:gd name="connsiteX420" fmla="*/ 390784 w 484217"/>
                <a:gd name="connsiteY420" fmla="*/ 317227 h 535421"/>
                <a:gd name="connsiteX421" fmla="*/ 360106 w 484217"/>
                <a:gd name="connsiteY421" fmla="*/ 288439 h 535421"/>
                <a:gd name="connsiteX422" fmla="*/ 337926 w 484217"/>
                <a:gd name="connsiteY422" fmla="*/ 268379 h 535421"/>
                <a:gd name="connsiteX423" fmla="*/ 333677 w 484217"/>
                <a:gd name="connsiteY423" fmla="*/ 264370 h 535421"/>
                <a:gd name="connsiteX424" fmla="*/ 355624 w 484217"/>
                <a:gd name="connsiteY424" fmla="*/ 257053 h 535421"/>
                <a:gd name="connsiteX425" fmla="*/ 350197 w 484217"/>
                <a:gd name="connsiteY425" fmla="*/ 257053 h 535421"/>
                <a:gd name="connsiteX426" fmla="*/ 357038 w 484217"/>
                <a:gd name="connsiteY426" fmla="*/ 254930 h 535421"/>
                <a:gd name="connsiteX427" fmla="*/ 348071 w 484217"/>
                <a:gd name="connsiteY427" fmla="*/ 256817 h 535421"/>
                <a:gd name="connsiteX428" fmla="*/ 335094 w 484217"/>
                <a:gd name="connsiteY428" fmla="*/ 260357 h 535421"/>
                <a:gd name="connsiteX429" fmla="*/ 328250 w 484217"/>
                <a:gd name="connsiteY429" fmla="*/ 260357 h 535421"/>
                <a:gd name="connsiteX430" fmla="*/ 327072 w 484217"/>
                <a:gd name="connsiteY430" fmla="*/ 260357 h 535421"/>
                <a:gd name="connsiteX431" fmla="*/ 338871 w 484217"/>
                <a:gd name="connsiteY431" fmla="*/ 272156 h 535421"/>
                <a:gd name="connsiteX432" fmla="*/ 325655 w 484217"/>
                <a:gd name="connsiteY432" fmla="*/ 260593 h 535421"/>
                <a:gd name="connsiteX433" fmla="*/ 353501 w 484217"/>
                <a:gd name="connsiteY433" fmla="*/ 288203 h 535421"/>
                <a:gd name="connsiteX434" fmla="*/ 381817 w 484217"/>
                <a:gd name="connsiteY434" fmla="*/ 315104 h 535421"/>
                <a:gd name="connsiteX435" fmla="*/ 386535 w 484217"/>
                <a:gd name="connsiteY435" fmla="*/ 320059 h 535421"/>
                <a:gd name="connsiteX436" fmla="*/ 386535 w 484217"/>
                <a:gd name="connsiteY436" fmla="*/ 320059 h 535421"/>
                <a:gd name="connsiteX437" fmla="*/ 392434 w 484217"/>
                <a:gd name="connsiteY437" fmla="*/ 325722 h 535421"/>
                <a:gd name="connsiteX438" fmla="*/ 406828 w 484217"/>
                <a:gd name="connsiteY438" fmla="*/ 338465 h 535421"/>
                <a:gd name="connsiteX439" fmla="*/ 403291 w 484217"/>
                <a:gd name="connsiteY439" fmla="*/ 336340 h 535421"/>
                <a:gd name="connsiteX440" fmla="*/ 407065 w 484217"/>
                <a:gd name="connsiteY440" fmla="*/ 341061 h 535421"/>
                <a:gd name="connsiteX441" fmla="*/ 400696 w 484217"/>
                <a:gd name="connsiteY441" fmla="*/ 335634 h 535421"/>
                <a:gd name="connsiteX442" fmla="*/ 405178 w 484217"/>
                <a:gd name="connsiteY442" fmla="*/ 339880 h 535421"/>
                <a:gd name="connsiteX443" fmla="*/ 408246 w 484217"/>
                <a:gd name="connsiteY443" fmla="*/ 342239 h 535421"/>
                <a:gd name="connsiteX444" fmla="*/ 410841 w 484217"/>
                <a:gd name="connsiteY444" fmla="*/ 344837 h 535421"/>
                <a:gd name="connsiteX445" fmla="*/ 407301 w 484217"/>
                <a:gd name="connsiteY445" fmla="*/ 342711 h 535421"/>
                <a:gd name="connsiteX446" fmla="*/ 405414 w 484217"/>
                <a:gd name="connsiteY446" fmla="*/ 340825 h 535421"/>
                <a:gd name="connsiteX447" fmla="*/ 399042 w 484217"/>
                <a:gd name="connsiteY447" fmla="*/ 334453 h 535421"/>
                <a:gd name="connsiteX448" fmla="*/ 397864 w 484217"/>
                <a:gd name="connsiteY448" fmla="*/ 332330 h 535421"/>
                <a:gd name="connsiteX449" fmla="*/ 384884 w 484217"/>
                <a:gd name="connsiteY449" fmla="*/ 321473 h 535421"/>
                <a:gd name="connsiteX450" fmla="*/ 391729 w 484217"/>
                <a:gd name="connsiteY450" fmla="*/ 326903 h 535421"/>
                <a:gd name="connsiteX451" fmla="*/ 385357 w 484217"/>
                <a:gd name="connsiteY451" fmla="*/ 321473 h 535421"/>
                <a:gd name="connsiteX452" fmla="*/ 366242 w 484217"/>
                <a:gd name="connsiteY452" fmla="*/ 303306 h 535421"/>
                <a:gd name="connsiteX453" fmla="*/ 378276 w 484217"/>
                <a:gd name="connsiteY453" fmla="*/ 314396 h 535421"/>
                <a:gd name="connsiteX454" fmla="*/ 363646 w 484217"/>
                <a:gd name="connsiteY454" fmla="*/ 300944 h 535421"/>
                <a:gd name="connsiteX455" fmla="*/ 347602 w 484217"/>
                <a:gd name="connsiteY455" fmla="*/ 285371 h 535421"/>
                <a:gd name="connsiteX456" fmla="*/ 320228 w 484217"/>
                <a:gd name="connsiteY456" fmla="*/ 259179 h 535421"/>
                <a:gd name="connsiteX457" fmla="*/ 356802 w 484217"/>
                <a:gd name="connsiteY457" fmla="*/ 249503 h 535421"/>
                <a:gd name="connsiteX458" fmla="*/ 339340 w 484217"/>
                <a:gd name="connsiteY458" fmla="*/ 252807 h 535421"/>
                <a:gd name="connsiteX459" fmla="*/ 320464 w 484217"/>
                <a:gd name="connsiteY459" fmla="*/ 257053 h 535421"/>
                <a:gd name="connsiteX460" fmla="*/ 318811 w 484217"/>
                <a:gd name="connsiteY460" fmla="*/ 257053 h 535421"/>
                <a:gd name="connsiteX461" fmla="*/ 316215 w 484217"/>
                <a:gd name="connsiteY461" fmla="*/ 257053 h 535421"/>
                <a:gd name="connsiteX462" fmla="*/ 324710 w 484217"/>
                <a:gd name="connsiteY462" fmla="*/ 265784 h 535421"/>
                <a:gd name="connsiteX463" fmla="*/ 320937 w 484217"/>
                <a:gd name="connsiteY463" fmla="*/ 262952 h 535421"/>
                <a:gd name="connsiteX464" fmla="*/ 333913 w 484217"/>
                <a:gd name="connsiteY464" fmla="*/ 276168 h 535421"/>
                <a:gd name="connsiteX465" fmla="*/ 333913 w 484217"/>
                <a:gd name="connsiteY465" fmla="*/ 276168 h 535421"/>
                <a:gd name="connsiteX466" fmla="*/ 352084 w 484217"/>
                <a:gd name="connsiteY466" fmla="*/ 293630 h 535421"/>
                <a:gd name="connsiteX467" fmla="*/ 341230 w 484217"/>
                <a:gd name="connsiteY467" fmla="*/ 284663 h 535421"/>
                <a:gd name="connsiteX468" fmla="*/ 345003 w 484217"/>
                <a:gd name="connsiteY468" fmla="*/ 288912 h 535421"/>
                <a:gd name="connsiteX469" fmla="*/ 345003 w 484217"/>
                <a:gd name="connsiteY469" fmla="*/ 288912 h 535421"/>
                <a:gd name="connsiteX470" fmla="*/ 352320 w 484217"/>
                <a:gd name="connsiteY470" fmla="*/ 295753 h 535421"/>
                <a:gd name="connsiteX471" fmla="*/ 354207 w 484217"/>
                <a:gd name="connsiteY471" fmla="*/ 298348 h 535421"/>
                <a:gd name="connsiteX472" fmla="*/ 366714 w 484217"/>
                <a:gd name="connsiteY472" fmla="*/ 310856 h 535421"/>
                <a:gd name="connsiteX473" fmla="*/ 366714 w 484217"/>
                <a:gd name="connsiteY473" fmla="*/ 310856 h 535421"/>
                <a:gd name="connsiteX474" fmla="*/ 370727 w 484217"/>
                <a:gd name="connsiteY474" fmla="*/ 314632 h 535421"/>
                <a:gd name="connsiteX475" fmla="*/ 372141 w 484217"/>
                <a:gd name="connsiteY475" fmla="*/ 317463 h 535421"/>
                <a:gd name="connsiteX476" fmla="*/ 356569 w 484217"/>
                <a:gd name="connsiteY476" fmla="*/ 304248 h 535421"/>
                <a:gd name="connsiteX477" fmla="*/ 341702 w 484217"/>
                <a:gd name="connsiteY477" fmla="*/ 289617 h 535421"/>
                <a:gd name="connsiteX478" fmla="*/ 325183 w 484217"/>
                <a:gd name="connsiteY478" fmla="*/ 272864 h 535421"/>
                <a:gd name="connsiteX479" fmla="*/ 314329 w 484217"/>
                <a:gd name="connsiteY479" fmla="*/ 262480 h 535421"/>
                <a:gd name="connsiteX480" fmla="*/ 321173 w 484217"/>
                <a:gd name="connsiteY480" fmla="*/ 269088 h 535421"/>
                <a:gd name="connsiteX481" fmla="*/ 306776 w 484217"/>
                <a:gd name="connsiteY481" fmla="*/ 255166 h 535421"/>
                <a:gd name="connsiteX482" fmla="*/ 308429 w 484217"/>
                <a:gd name="connsiteY482" fmla="*/ 255166 h 535421"/>
                <a:gd name="connsiteX483" fmla="*/ 312911 w 484217"/>
                <a:gd name="connsiteY483" fmla="*/ 255166 h 535421"/>
                <a:gd name="connsiteX484" fmla="*/ 340049 w 484217"/>
                <a:gd name="connsiteY484" fmla="*/ 248086 h 535421"/>
                <a:gd name="connsiteX485" fmla="*/ 366950 w 484217"/>
                <a:gd name="connsiteY485" fmla="*/ 241008 h 535421"/>
                <a:gd name="connsiteX486" fmla="*/ 353971 w 484217"/>
                <a:gd name="connsiteY486" fmla="*/ 243840 h 535421"/>
                <a:gd name="connsiteX487" fmla="*/ 372613 w 484217"/>
                <a:gd name="connsiteY487" fmla="*/ 238883 h 535421"/>
                <a:gd name="connsiteX488" fmla="*/ 390075 w 484217"/>
                <a:gd name="connsiteY488" fmla="*/ 234873 h 535421"/>
                <a:gd name="connsiteX489" fmla="*/ 424057 w 484217"/>
                <a:gd name="connsiteY489" fmla="*/ 224961 h 535421"/>
                <a:gd name="connsiteX490" fmla="*/ 437978 w 484217"/>
                <a:gd name="connsiteY490" fmla="*/ 221421 h 535421"/>
                <a:gd name="connsiteX491" fmla="*/ 435383 w 484217"/>
                <a:gd name="connsiteY491" fmla="*/ 221421 h 535421"/>
                <a:gd name="connsiteX492" fmla="*/ 463462 w 484217"/>
                <a:gd name="connsiteY492" fmla="*/ 211512 h 535421"/>
                <a:gd name="connsiteX493" fmla="*/ 455913 w 484217"/>
                <a:gd name="connsiteY493" fmla="*/ 211512 h 535421"/>
                <a:gd name="connsiteX494" fmla="*/ 434674 w 484217"/>
                <a:gd name="connsiteY494" fmla="*/ 215052 h 535421"/>
                <a:gd name="connsiteX495" fmla="*/ 424057 w 484217"/>
                <a:gd name="connsiteY495" fmla="*/ 218589 h 535421"/>
                <a:gd name="connsiteX496" fmla="*/ 427594 w 484217"/>
                <a:gd name="connsiteY496" fmla="*/ 218589 h 535421"/>
                <a:gd name="connsiteX497" fmla="*/ 424762 w 484217"/>
                <a:gd name="connsiteY497" fmla="*/ 218589 h 535421"/>
                <a:gd name="connsiteX498" fmla="*/ 417921 w 484217"/>
                <a:gd name="connsiteY498" fmla="*/ 218589 h 535421"/>
                <a:gd name="connsiteX499" fmla="*/ 417921 w 484217"/>
                <a:gd name="connsiteY499" fmla="*/ 218589 h 535421"/>
                <a:gd name="connsiteX500" fmla="*/ 413436 w 484217"/>
                <a:gd name="connsiteY500" fmla="*/ 220006 h 535421"/>
                <a:gd name="connsiteX501" fmla="*/ 387480 w 484217"/>
                <a:gd name="connsiteY501" fmla="*/ 226378 h 535421"/>
                <a:gd name="connsiteX502" fmla="*/ 372613 w 484217"/>
                <a:gd name="connsiteY502" fmla="*/ 229918 h 535421"/>
                <a:gd name="connsiteX503" fmla="*/ 365300 w 484217"/>
                <a:gd name="connsiteY503" fmla="*/ 232278 h 535421"/>
                <a:gd name="connsiteX504" fmla="*/ 352084 w 484217"/>
                <a:gd name="connsiteY504" fmla="*/ 235818 h 535421"/>
                <a:gd name="connsiteX505" fmla="*/ 349016 w 484217"/>
                <a:gd name="connsiteY505" fmla="*/ 235818 h 535421"/>
                <a:gd name="connsiteX506" fmla="*/ 364827 w 484217"/>
                <a:gd name="connsiteY506" fmla="*/ 230860 h 535421"/>
                <a:gd name="connsiteX507" fmla="*/ 374500 w 484217"/>
                <a:gd name="connsiteY507" fmla="*/ 227793 h 535421"/>
                <a:gd name="connsiteX508" fmla="*/ 369546 w 484217"/>
                <a:gd name="connsiteY508" fmla="*/ 227793 h 535421"/>
                <a:gd name="connsiteX509" fmla="*/ 363410 w 484217"/>
                <a:gd name="connsiteY509" fmla="*/ 229682 h 535421"/>
                <a:gd name="connsiteX510" fmla="*/ 354679 w 484217"/>
                <a:gd name="connsiteY510" fmla="*/ 232041 h 535421"/>
                <a:gd name="connsiteX511" fmla="*/ 338162 w 484217"/>
                <a:gd name="connsiteY511" fmla="*/ 236287 h 535421"/>
                <a:gd name="connsiteX512" fmla="*/ 304417 w 484217"/>
                <a:gd name="connsiteY512" fmla="*/ 244782 h 535421"/>
                <a:gd name="connsiteX513" fmla="*/ 302530 w 484217"/>
                <a:gd name="connsiteY513" fmla="*/ 244782 h 535421"/>
                <a:gd name="connsiteX514" fmla="*/ 330373 w 484217"/>
                <a:gd name="connsiteY514" fmla="*/ 236996 h 535421"/>
                <a:gd name="connsiteX515" fmla="*/ 317396 w 484217"/>
                <a:gd name="connsiteY515" fmla="*/ 239827 h 535421"/>
                <a:gd name="connsiteX516" fmla="*/ 309608 w 484217"/>
                <a:gd name="connsiteY516" fmla="*/ 241950 h 535421"/>
                <a:gd name="connsiteX517" fmla="*/ 309608 w 484217"/>
                <a:gd name="connsiteY517" fmla="*/ 241950 h 535421"/>
                <a:gd name="connsiteX518" fmla="*/ 289078 w 484217"/>
                <a:gd name="connsiteY518" fmla="*/ 247144 h 535421"/>
                <a:gd name="connsiteX519" fmla="*/ 294035 w 484217"/>
                <a:gd name="connsiteY519" fmla="*/ 250917 h 535421"/>
                <a:gd name="connsiteX520" fmla="*/ 298754 w 484217"/>
                <a:gd name="connsiteY520" fmla="*/ 256111 h 535421"/>
                <a:gd name="connsiteX521" fmla="*/ 295214 w 484217"/>
                <a:gd name="connsiteY521" fmla="*/ 253279 h 535421"/>
                <a:gd name="connsiteX522" fmla="*/ 304181 w 484217"/>
                <a:gd name="connsiteY522" fmla="*/ 261066 h 535421"/>
                <a:gd name="connsiteX523" fmla="*/ 308193 w 484217"/>
                <a:gd name="connsiteY523" fmla="*/ 266256 h 535421"/>
                <a:gd name="connsiteX524" fmla="*/ 315507 w 484217"/>
                <a:gd name="connsiteY524" fmla="*/ 272392 h 535421"/>
                <a:gd name="connsiteX525" fmla="*/ 316924 w 484217"/>
                <a:gd name="connsiteY525" fmla="*/ 274279 h 535421"/>
                <a:gd name="connsiteX526" fmla="*/ 322351 w 484217"/>
                <a:gd name="connsiteY526" fmla="*/ 279000 h 535421"/>
                <a:gd name="connsiteX527" fmla="*/ 328014 w 484217"/>
                <a:gd name="connsiteY527" fmla="*/ 285608 h 535421"/>
                <a:gd name="connsiteX528" fmla="*/ 319283 w 484217"/>
                <a:gd name="connsiteY528" fmla="*/ 277583 h 535421"/>
                <a:gd name="connsiteX529" fmla="*/ 329431 w 484217"/>
                <a:gd name="connsiteY529" fmla="*/ 286786 h 535421"/>
                <a:gd name="connsiteX530" fmla="*/ 348071 w 484217"/>
                <a:gd name="connsiteY530" fmla="*/ 304248 h 535421"/>
                <a:gd name="connsiteX531" fmla="*/ 348071 w 484217"/>
                <a:gd name="connsiteY531" fmla="*/ 305901 h 535421"/>
                <a:gd name="connsiteX532" fmla="*/ 337690 w 484217"/>
                <a:gd name="connsiteY532" fmla="*/ 295753 h 535421"/>
                <a:gd name="connsiteX533" fmla="*/ 335803 w 484217"/>
                <a:gd name="connsiteY533" fmla="*/ 295753 h 535421"/>
                <a:gd name="connsiteX534" fmla="*/ 341936 w 484217"/>
                <a:gd name="connsiteY534" fmla="*/ 301416 h 535421"/>
                <a:gd name="connsiteX535" fmla="*/ 345476 w 484217"/>
                <a:gd name="connsiteY535" fmla="*/ 305901 h 535421"/>
                <a:gd name="connsiteX536" fmla="*/ 357275 w 484217"/>
                <a:gd name="connsiteY536" fmla="*/ 317227 h 535421"/>
                <a:gd name="connsiteX537" fmla="*/ 352792 w 484217"/>
                <a:gd name="connsiteY537" fmla="*/ 312742 h 535421"/>
                <a:gd name="connsiteX538" fmla="*/ 352792 w 484217"/>
                <a:gd name="connsiteY538" fmla="*/ 312742 h 535421"/>
                <a:gd name="connsiteX539" fmla="*/ 351139 w 484217"/>
                <a:gd name="connsiteY539" fmla="*/ 312742 h 535421"/>
                <a:gd name="connsiteX540" fmla="*/ 358928 w 484217"/>
                <a:gd name="connsiteY540" fmla="*/ 320295 h 535421"/>
                <a:gd name="connsiteX541" fmla="*/ 358928 w 484217"/>
                <a:gd name="connsiteY541" fmla="*/ 322182 h 535421"/>
                <a:gd name="connsiteX542" fmla="*/ 363174 w 484217"/>
                <a:gd name="connsiteY542" fmla="*/ 325722 h 535421"/>
                <a:gd name="connsiteX543" fmla="*/ 365769 w 484217"/>
                <a:gd name="connsiteY543" fmla="*/ 329026 h 535421"/>
                <a:gd name="connsiteX544" fmla="*/ 368131 w 484217"/>
                <a:gd name="connsiteY544" fmla="*/ 330913 h 535421"/>
                <a:gd name="connsiteX545" fmla="*/ 370018 w 484217"/>
                <a:gd name="connsiteY545" fmla="*/ 333508 h 535421"/>
                <a:gd name="connsiteX546" fmla="*/ 381344 w 484217"/>
                <a:gd name="connsiteY546" fmla="*/ 345070 h 535421"/>
                <a:gd name="connsiteX547" fmla="*/ 377568 w 484217"/>
                <a:gd name="connsiteY547" fmla="*/ 342006 h 535421"/>
                <a:gd name="connsiteX548" fmla="*/ 382998 w 484217"/>
                <a:gd name="connsiteY548" fmla="*/ 347905 h 535421"/>
                <a:gd name="connsiteX549" fmla="*/ 384176 w 484217"/>
                <a:gd name="connsiteY549" fmla="*/ 347905 h 535421"/>
                <a:gd name="connsiteX550" fmla="*/ 412022 w 484217"/>
                <a:gd name="connsiteY550" fmla="*/ 375512 h 535421"/>
                <a:gd name="connsiteX551" fmla="*/ 412022 w 484217"/>
                <a:gd name="connsiteY551" fmla="*/ 374098 h 535421"/>
                <a:gd name="connsiteX552" fmla="*/ 416976 w 484217"/>
                <a:gd name="connsiteY552" fmla="*/ 378343 h 535421"/>
                <a:gd name="connsiteX553" fmla="*/ 424293 w 484217"/>
                <a:gd name="connsiteY553" fmla="*/ 386366 h 535421"/>
                <a:gd name="connsiteX554" fmla="*/ 432315 w 484217"/>
                <a:gd name="connsiteY554" fmla="*/ 393919 h 535421"/>
                <a:gd name="connsiteX555" fmla="*/ 419808 w 484217"/>
                <a:gd name="connsiteY555" fmla="*/ 383534 h 535421"/>
                <a:gd name="connsiteX556" fmla="*/ 426180 w 484217"/>
                <a:gd name="connsiteY556" fmla="*/ 390615 h 535421"/>
                <a:gd name="connsiteX557" fmla="*/ 430662 w 484217"/>
                <a:gd name="connsiteY557" fmla="*/ 394155 h 535421"/>
                <a:gd name="connsiteX558" fmla="*/ 430662 w 484217"/>
                <a:gd name="connsiteY558" fmla="*/ 394155 h 535421"/>
                <a:gd name="connsiteX559" fmla="*/ 426888 w 484217"/>
                <a:gd name="connsiteY559" fmla="*/ 390615 h 535421"/>
                <a:gd name="connsiteX560" fmla="*/ 424293 w 484217"/>
                <a:gd name="connsiteY560" fmla="*/ 388964 h 535421"/>
                <a:gd name="connsiteX561" fmla="*/ 430192 w 484217"/>
                <a:gd name="connsiteY561" fmla="*/ 394863 h 535421"/>
                <a:gd name="connsiteX562" fmla="*/ 432551 w 484217"/>
                <a:gd name="connsiteY562" fmla="*/ 394863 h 535421"/>
                <a:gd name="connsiteX563" fmla="*/ 432551 w 484217"/>
                <a:gd name="connsiteY563" fmla="*/ 394863 h 535421"/>
                <a:gd name="connsiteX564" fmla="*/ 432551 w 484217"/>
                <a:gd name="connsiteY564" fmla="*/ 394863 h 535421"/>
                <a:gd name="connsiteX565" fmla="*/ 433966 w 484217"/>
                <a:gd name="connsiteY565" fmla="*/ 394863 h 535421"/>
                <a:gd name="connsiteX566" fmla="*/ 433966 w 484217"/>
                <a:gd name="connsiteY566" fmla="*/ 394863 h 535421"/>
                <a:gd name="connsiteX567" fmla="*/ 433966 w 484217"/>
                <a:gd name="connsiteY567" fmla="*/ 394863 h 535421"/>
                <a:gd name="connsiteX568" fmla="*/ 433966 w 484217"/>
                <a:gd name="connsiteY568" fmla="*/ 394863 h 535421"/>
                <a:gd name="connsiteX569" fmla="*/ 433966 w 484217"/>
                <a:gd name="connsiteY569" fmla="*/ 394863 h 535421"/>
                <a:gd name="connsiteX570" fmla="*/ 433966 w 484217"/>
                <a:gd name="connsiteY570" fmla="*/ 394863 h 535421"/>
                <a:gd name="connsiteX571" fmla="*/ 433966 w 484217"/>
                <a:gd name="connsiteY571" fmla="*/ 394863 h 535421"/>
                <a:gd name="connsiteX572" fmla="*/ 431370 w 484217"/>
                <a:gd name="connsiteY572" fmla="*/ 397459 h 535421"/>
                <a:gd name="connsiteX573" fmla="*/ 418394 w 484217"/>
                <a:gd name="connsiteY573" fmla="*/ 406662 h 535421"/>
                <a:gd name="connsiteX574" fmla="*/ 413672 w 484217"/>
                <a:gd name="connsiteY574" fmla="*/ 411380 h 535421"/>
                <a:gd name="connsiteX575" fmla="*/ 413672 w 484217"/>
                <a:gd name="connsiteY575" fmla="*/ 412798 h 535421"/>
                <a:gd name="connsiteX576" fmla="*/ 413672 w 484217"/>
                <a:gd name="connsiteY576" fmla="*/ 412798 h 535421"/>
                <a:gd name="connsiteX577" fmla="*/ 410841 w 484217"/>
                <a:gd name="connsiteY577" fmla="*/ 417043 h 535421"/>
                <a:gd name="connsiteX578" fmla="*/ 410841 w 484217"/>
                <a:gd name="connsiteY578" fmla="*/ 417043 h 535421"/>
                <a:gd name="connsiteX579" fmla="*/ 413436 w 484217"/>
                <a:gd name="connsiteY579" fmla="*/ 413503 h 535421"/>
                <a:gd name="connsiteX580" fmla="*/ 413436 w 484217"/>
                <a:gd name="connsiteY580" fmla="*/ 413503 h 535421"/>
                <a:gd name="connsiteX581" fmla="*/ 413436 w 484217"/>
                <a:gd name="connsiteY581" fmla="*/ 413503 h 535421"/>
                <a:gd name="connsiteX582" fmla="*/ 413436 w 484217"/>
                <a:gd name="connsiteY582" fmla="*/ 413503 h 535421"/>
                <a:gd name="connsiteX583" fmla="*/ 419808 w 484217"/>
                <a:gd name="connsiteY583" fmla="*/ 408076 h 535421"/>
                <a:gd name="connsiteX584" fmla="*/ 433260 w 484217"/>
                <a:gd name="connsiteY584" fmla="*/ 397695 h 535421"/>
                <a:gd name="connsiteX585" fmla="*/ 423112 w 484217"/>
                <a:gd name="connsiteY585" fmla="*/ 406662 h 535421"/>
                <a:gd name="connsiteX586" fmla="*/ 416740 w 484217"/>
                <a:gd name="connsiteY586" fmla="*/ 411616 h 535421"/>
                <a:gd name="connsiteX587" fmla="*/ 413200 w 484217"/>
                <a:gd name="connsiteY587" fmla="*/ 414212 h 535421"/>
                <a:gd name="connsiteX588" fmla="*/ 408954 w 484217"/>
                <a:gd name="connsiteY588" fmla="*/ 418930 h 535421"/>
                <a:gd name="connsiteX589" fmla="*/ 408954 w 484217"/>
                <a:gd name="connsiteY589" fmla="*/ 417516 h 535421"/>
                <a:gd name="connsiteX590" fmla="*/ 410368 w 484217"/>
                <a:gd name="connsiteY590" fmla="*/ 417516 h 535421"/>
                <a:gd name="connsiteX591" fmla="*/ 410368 w 484217"/>
                <a:gd name="connsiteY591" fmla="*/ 417516 h 535421"/>
                <a:gd name="connsiteX592" fmla="*/ 408246 w 484217"/>
                <a:gd name="connsiteY592" fmla="*/ 413267 h 535421"/>
                <a:gd name="connsiteX593" fmla="*/ 400459 w 484217"/>
                <a:gd name="connsiteY593" fmla="*/ 402177 h 535421"/>
                <a:gd name="connsiteX594" fmla="*/ 400459 w 484217"/>
                <a:gd name="connsiteY594" fmla="*/ 402177 h 535421"/>
                <a:gd name="connsiteX595" fmla="*/ 396211 w 484217"/>
                <a:gd name="connsiteY595" fmla="*/ 396041 h 535421"/>
                <a:gd name="connsiteX596" fmla="*/ 398806 w 484217"/>
                <a:gd name="connsiteY596" fmla="*/ 399109 h 535421"/>
                <a:gd name="connsiteX597" fmla="*/ 392434 w 484217"/>
                <a:gd name="connsiteY597" fmla="*/ 390142 h 535421"/>
                <a:gd name="connsiteX598" fmla="*/ 387007 w 484217"/>
                <a:gd name="connsiteY598" fmla="*/ 381175 h 535421"/>
                <a:gd name="connsiteX599" fmla="*/ 378040 w 484217"/>
                <a:gd name="connsiteY599" fmla="*/ 368434 h 535421"/>
                <a:gd name="connsiteX600" fmla="*/ 382289 w 484217"/>
                <a:gd name="connsiteY600" fmla="*/ 371972 h 535421"/>
                <a:gd name="connsiteX601" fmla="*/ 371905 w 484217"/>
                <a:gd name="connsiteY601" fmla="*/ 356869 h 535421"/>
                <a:gd name="connsiteX602" fmla="*/ 369546 w 484217"/>
                <a:gd name="connsiteY602" fmla="*/ 352387 h 535421"/>
                <a:gd name="connsiteX603" fmla="*/ 369546 w 484217"/>
                <a:gd name="connsiteY603" fmla="*/ 354746 h 535421"/>
                <a:gd name="connsiteX604" fmla="*/ 373794 w 484217"/>
                <a:gd name="connsiteY604" fmla="*/ 361354 h 535421"/>
                <a:gd name="connsiteX605" fmla="*/ 376390 w 484217"/>
                <a:gd name="connsiteY605" fmla="*/ 366072 h 535421"/>
                <a:gd name="connsiteX606" fmla="*/ 374973 w 484217"/>
                <a:gd name="connsiteY606" fmla="*/ 364658 h 535421"/>
                <a:gd name="connsiteX607" fmla="*/ 371669 w 484217"/>
                <a:gd name="connsiteY607" fmla="*/ 358523 h 535421"/>
                <a:gd name="connsiteX608" fmla="*/ 371669 w 484217"/>
                <a:gd name="connsiteY608" fmla="*/ 358523 h 535421"/>
                <a:gd name="connsiteX609" fmla="*/ 366950 w 484217"/>
                <a:gd name="connsiteY609" fmla="*/ 350970 h 535421"/>
                <a:gd name="connsiteX610" fmla="*/ 368367 w 484217"/>
                <a:gd name="connsiteY610" fmla="*/ 352387 h 535421"/>
                <a:gd name="connsiteX611" fmla="*/ 368367 w 484217"/>
                <a:gd name="connsiteY611" fmla="*/ 354746 h 535421"/>
                <a:gd name="connsiteX612" fmla="*/ 368367 w 484217"/>
                <a:gd name="connsiteY612" fmla="*/ 354746 h 535421"/>
                <a:gd name="connsiteX613" fmla="*/ 357275 w 484217"/>
                <a:gd name="connsiteY613" fmla="*/ 340116 h 535421"/>
                <a:gd name="connsiteX614" fmla="*/ 344770 w 484217"/>
                <a:gd name="connsiteY614" fmla="*/ 321709 h 535421"/>
                <a:gd name="connsiteX615" fmla="*/ 344770 w 484217"/>
                <a:gd name="connsiteY615" fmla="*/ 319114 h 535421"/>
                <a:gd name="connsiteX616" fmla="*/ 329431 w 484217"/>
                <a:gd name="connsiteY616" fmla="*/ 296934 h 535421"/>
                <a:gd name="connsiteX617" fmla="*/ 337454 w 484217"/>
                <a:gd name="connsiteY617" fmla="*/ 307552 h 535421"/>
                <a:gd name="connsiteX618" fmla="*/ 337454 w 484217"/>
                <a:gd name="connsiteY618" fmla="*/ 308969 h 535421"/>
                <a:gd name="connsiteX619" fmla="*/ 313856 w 484217"/>
                <a:gd name="connsiteY619" fmla="*/ 271214 h 535421"/>
                <a:gd name="connsiteX620" fmla="*/ 322587 w 484217"/>
                <a:gd name="connsiteY620" fmla="*/ 282540 h 535421"/>
                <a:gd name="connsiteX621" fmla="*/ 316688 w 484217"/>
                <a:gd name="connsiteY621" fmla="*/ 273809 h 535421"/>
                <a:gd name="connsiteX622" fmla="*/ 289078 w 484217"/>
                <a:gd name="connsiteY622" fmla="*/ 232041 h 535421"/>
                <a:gd name="connsiteX623" fmla="*/ 286719 w 484217"/>
                <a:gd name="connsiteY623" fmla="*/ 258234 h 535421"/>
                <a:gd name="connsiteX624" fmla="*/ 286719 w 484217"/>
                <a:gd name="connsiteY624" fmla="*/ 252807 h 535421"/>
                <a:gd name="connsiteX625" fmla="*/ 286719 w 484217"/>
                <a:gd name="connsiteY625" fmla="*/ 271683 h 535421"/>
                <a:gd name="connsiteX626" fmla="*/ 288372 w 484217"/>
                <a:gd name="connsiteY626" fmla="*/ 258943 h 535421"/>
                <a:gd name="connsiteX627" fmla="*/ 288372 w 484217"/>
                <a:gd name="connsiteY627" fmla="*/ 258943 h 535421"/>
                <a:gd name="connsiteX628" fmla="*/ 285541 w 484217"/>
                <a:gd name="connsiteY628" fmla="*/ 286077 h 535421"/>
                <a:gd name="connsiteX629" fmla="*/ 285541 w 484217"/>
                <a:gd name="connsiteY629" fmla="*/ 289145 h 535421"/>
                <a:gd name="connsiteX630" fmla="*/ 283415 w 484217"/>
                <a:gd name="connsiteY630" fmla="*/ 310383 h 535421"/>
                <a:gd name="connsiteX631" fmla="*/ 283415 w 484217"/>
                <a:gd name="connsiteY631" fmla="*/ 310383 h 535421"/>
                <a:gd name="connsiteX632" fmla="*/ 283415 w 484217"/>
                <a:gd name="connsiteY632" fmla="*/ 320531 h 535421"/>
                <a:gd name="connsiteX633" fmla="*/ 283415 w 484217"/>
                <a:gd name="connsiteY633" fmla="*/ 320531 h 535421"/>
                <a:gd name="connsiteX634" fmla="*/ 277516 w 484217"/>
                <a:gd name="connsiteY634" fmla="*/ 374567 h 535421"/>
                <a:gd name="connsiteX635" fmla="*/ 277516 w 484217"/>
                <a:gd name="connsiteY635" fmla="*/ 372444 h 535421"/>
                <a:gd name="connsiteX636" fmla="*/ 277516 w 484217"/>
                <a:gd name="connsiteY636" fmla="*/ 380466 h 535421"/>
                <a:gd name="connsiteX637" fmla="*/ 277516 w 484217"/>
                <a:gd name="connsiteY637" fmla="*/ 382592 h 535421"/>
                <a:gd name="connsiteX638" fmla="*/ 277516 w 484217"/>
                <a:gd name="connsiteY638" fmla="*/ 395100 h 535421"/>
                <a:gd name="connsiteX639" fmla="*/ 277516 w 484217"/>
                <a:gd name="connsiteY639" fmla="*/ 398401 h 535421"/>
                <a:gd name="connsiteX640" fmla="*/ 277516 w 484217"/>
                <a:gd name="connsiteY640" fmla="*/ 398401 h 535421"/>
                <a:gd name="connsiteX641" fmla="*/ 277516 w 484217"/>
                <a:gd name="connsiteY641" fmla="*/ 409021 h 535421"/>
                <a:gd name="connsiteX642" fmla="*/ 276337 w 484217"/>
                <a:gd name="connsiteY642" fmla="*/ 412325 h 535421"/>
                <a:gd name="connsiteX643" fmla="*/ 276337 w 484217"/>
                <a:gd name="connsiteY643" fmla="*/ 412325 h 535421"/>
                <a:gd name="connsiteX644" fmla="*/ 273270 w 484217"/>
                <a:gd name="connsiteY644" fmla="*/ 429551 h 535421"/>
                <a:gd name="connsiteX645" fmla="*/ 274684 w 484217"/>
                <a:gd name="connsiteY645" fmla="*/ 429551 h 535421"/>
                <a:gd name="connsiteX646" fmla="*/ 273270 w 484217"/>
                <a:gd name="connsiteY646" fmla="*/ 435450 h 535421"/>
                <a:gd name="connsiteX647" fmla="*/ 273270 w 484217"/>
                <a:gd name="connsiteY647" fmla="*/ 446540 h 535421"/>
                <a:gd name="connsiteX648" fmla="*/ 271616 w 484217"/>
                <a:gd name="connsiteY648" fmla="*/ 455980 h 535421"/>
                <a:gd name="connsiteX649" fmla="*/ 271616 w 484217"/>
                <a:gd name="connsiteY649" fmla="*/ 460698 h 535421"/>
                <a:gd name="connsiteX650" fmla="*/ 271616 w 484217"/>
                <a:gd name="connsiteY650" fmla="*/ 456216 h 535421"/>
                <a:gd name="connsiteX651" fmla="*/ 269493 w 484217"/>
                <a:gd name="connsiteY651" fmla="*/ 479813 h 535421"/>
                <a:gd name="connsiteX652" fmla="*/ 269493 w 484217"/>
                <a:gd name="connsiteY652" fmla="*/ 475092 h 535421"/>
                <a:gd name="connsiteX653" fmla="*/ 269493 w 484217"/>
                <a:gd name="connsiteY653" fmla="*/ 488780 h 535421"/>
                <a:gd name="connsiteX654" fmla="*/ 269493 w 484217"/>
                <a:gd name="connsiteY654" fmla="*/ 494443 h 535421"/>
                <a:gd name="connsiteX655" fmla="*/ 269493 w 484217"/>
                <a:gd name="connsiteY655" fmla="*/ 498220 h 535421"/>
                <a:gd name="connsiteX656" fmla="*/ 267606 w 484217"/>
                <a:gd name="connsiteY656" fmla="*/ 498220 h 535421"/>
                <a:gd name="connsiteX657" fmla="*/ 269493 w 484217"/>
                <a:gd name="connsiteY657" fmla="*/ 498220 h 535421"/>
                <a:gd name="connsiteX658" fmla="*/ 269493 w 484217"/>
                <a:gd name="connsiteY658" fmla="*/ 498220 h 535421"/>
                <a:gd name="connsiteX659" fmla="*/ 269493 w 484217"/>
                <a:gd name="connsiteY659" fmla="*/ 496802 h 535421"/>
                <a:gd name="connsiteX660" fmla="*/ 269493 w 484217"/>
                <a:gd name="connsiteY660" fmla="*/ 496802 h 535421"/>
                <a:gd name="connsiteX661" fmla="*/ 264539 w 484217"/>
                <a:gd name="connsiteY661" fmla="*/ 497983 h 535421"/>
                <a:gd name="connsiteX662" fmla="*/ 261707 w 484217"/>
                <a:gd name="connsiteY662" fmla="*/ 497983 h 535421"/>
                <a:gd name="connsiteX663" fmla="*/ 263122 w 484217"/>
                <a:gd name="connsiteY663" fmla="*/ 497983 h 535421"/>
                <a:gd name="connsiteX664" fmla="*/ 265953 w 484217"/>
                <a:gd name="connsiteY664" fmla="*/ 497983 h 535421"/>
                <a:gd name="connsiteX665" fmla="*/ 262413 w 484217"/>
                <a:gd name="connsiteY665" fmla="*/ 497983 h 535421"/>
                <a:gd name="connsiteX666" fmla="*/ 254154 w 484217"/>
                <a:gd name="connsiteY666" fmla="*/ 497983 h 535421"/>
                <a:gd name="connsiteX667" fmla="*/ 250850 w 484217"/>
                <a:gd name="connsiteY667" fmla="*/ 497983 h 535421"/>
                <a:gd name="connsiteX668" fmla="*/ 245424 w 484217"/>
                <a:gd name="connsiteY668" fmla="*/ 497983 h 535421"/>
                <a:gd name="connsiteX669" fmla="*/ 245424 w 484217"/>
                <a:gd name="connsiteY669" fmla="*/ 497983 h 535421"/>
                <a:gd name="connsiteX670" fmla="*/ 245424 w 484217"/>
                <a:gd name="connsiteY670" fmla="*/ 499398 h 535421"/>
                <a:gd name="connsiteX671" fmla="*/ 245424 w 484217"/>
                <a:gd name="connsiteY671" fmla="*/ 499398 h 535421"/>
                <a:gd name="connsiteX672" fmla="*/ 245424 w 484217"/>
                <a:gd name="connsiteY672" fmla="*/ 505770 h 535421"/>
                <a:gd name="connsiteX673" fmla="*/ 245424 w 484217"/>
                <a:gd name="connsiteY673" fmla="*/ 505770 h 535421"/>
                <a:gd name="connsiteX674" fmla="*/ 245424 w 484217"/>
                <a:gd name="connsiteY674" fmla="*/ 504119 h 535421"/>
                <a:gd name="connsiteX675" fmla="*/ 245424 w 484217"/>
                <a:gd name="connsiteY675" fmla="*/ 500815 h 535421"/>
                <a:gd name="connsiteX676" fmla="*/ 245424 w 484217"/>
                <a:gd name="connsiteY676" fmla="*/ 503174 h 535421"/>
                <a:gd name="connsiteX677" fmla="*/ 245424 w 484217"/>
                <a:gd name="connsiteY677" fmla="*/ 499870 h 535421"/>
                <a:gd name="connsiteX678" fmla="*/ 245424 w 484217"/>
                <a:gd name="connsiteY678" fmla="*/ 499870 h 535421"/>
                <a:gd name="connsiteX679" fmla="*/ 245424 w 484217"/>
                <a:gd name="connsiteY679" fmla="*/ 499870 h 535421"/>
                <a:gd name="connsiteX680" fmla="*/ 245424 w 484217"/>
                <a:gd name="connsiteY680" fmla="*/ 497983 h 535421"/>
                <a:gd name="connsiteX681" fmla="*/ 245424 w 484217"/>
                <a:gd name="connsiteY681" fmla="*/ 497983 h 535421"/>
                <a:gd name="connsiteX682" fmla="*/ 245424 w 484217"/>
                <a:gd name="connsiteY682" fmla="*/ 494679 h 535421"/>
                <a:gd name="connsiteX683" fmla="*/ 245424 w 484217"/>
                <a:gd name="connsiteY683" fmla="*/ 494679 h 535421"/>
                <a:gd name="connsiteX684" fmla="*/ 245424 w 484217"/>
                <a:gd name="connsiteY684" fmla="*/ 490194 h 535421"/>
                <a:gd name="connsiteX685" fmla="*/ 245424 w 484217"/>
                <a:gd name="connsiteY685" fmla="*/ 490194 h 535421"/>
                <a:gd name="connsiteX686" fmla="*/ 245424 w 484217"/>
                <a:gd name="connsiteY686" fmla="*/ 488072 h 535421"/>
                <a:gd name="connsiteX687" fmla="*/ 245424 w 484217"/>
                <a:gd name="connsiteY687" fmla="*/ 479104 h 535421"/>
                <a:gd name="connsiteX688" fmla="*/ 245424 w 484217"/>
                <a:gd name="connsiteY688" fmla="*/ 475092 h 535421"/>
                <a:gd name="connsiteX689" fmla="*/ 245424 w 484217"/>
                <a:gd name="connsiteY689" fmla="*/ 463529 h 535421"/>
                <a:gd name="connsiteX690" fmla="*/ 245424 w 484217"/>
                <a:gd name="connsiteY690" fmla="*/ 449844 h 535421"/>
                <a:gd name="connsiteX691" fmla="*/ 245424 w 484217"/>
                <a:gd name="connsiteY691" fmla="*/ 449844 h 535421"/>
                <a:gd name="connsiteX692" fmla="*/ 245424 w 484217"/>
                <a:gd name="connsiteY692" fmla="*/ 435450 h 535421"/>
                <a:gd name="connsiteX693" fmla="*/ 245424 w 484217"/>
                <a:gd name="connsiteY693" fmla="*/ 435450 h 535421"/>
                <a:gd name="connsiteX694" fmla="*/ 245424 w 484217"/>
                <a:gd name="connsiteY694" fmla="*/ 430495 h 535421"/>
                <a:gd name="connsiteX695" fmla="*/ 245424 w 484217"/>
                <a:gd name="connsiteY695" fmla="*/ 426719 h 535421"/>
                <a:gd name="connsiteX696" fmla="*/ 245424 w 484217"/>
                <a:gd name="connsiteY696" fmla="*/ 400054 h 535421"/>
                <a:gd name="connsiteX697" fmla="*/ 245424 w 484217"/>
                <a:gd name="connsiteY697" fmla="*/ 388964 h 535421"/>
                <a:gd name="connsiteX698" fmla="*/ 245424 w 484217"/>
                <a:gd name="connsiteY698" fmla="*/ 382828 h 535421"/>
                <a:gd name="connsiteX699" fmla="*/ 245424 w 484217"/>
                <a:gd name="connsiteY699" fmla="*/ 390378 h 535421"/>
                <a:gd name="connsiteX700" fmla="*/ 245424 w 484217"/>
                <a:gd name="connsiteY700" fmla="*/ 376693 h 535421"/>
                <a:gd name="connsiteX701" fmla="*/ 245424 w 484217"/>
                <a:gd name="connsiteY701" fmla="*/ 371736 h 535421"/>
                <a:gd name="connsiteX702" fmla="*/ 245424 w 484217"/>
                <a:gd name="connsiteY702" fmla="*/ 364422 h 535421"/>
                <a:gd name="connsiteX703" fmla="*/ 245424 w 484217"/>
                <a:gd name="connsiteY703" fmla="*/ 359467 h 535421"/>
                <a:gd name="connsiteX704" fmla="*/ 245424 w 484217"/>
                <a:gd name="connsiteY704" fmla="*/ 340588 h 535421"/>
                <a:gd name="connsiteX705" fmla="*/ 245424 w 484217"/>
                <a:gd name="connsiteY705" fmla="*/ 324541 h 535421"/>
                <a:gd name="connsiteX706" fmla="*/ 245424 w 484217"/>
                <a:gd name="connsiteY706" fmla="*/ 327609 h 535421"/>
                <a:gd name="connsiteX707" fmla="*/ 245424 w 484217"/>
                <a:gd name="connsiteY707" fmla="*/ 317700 h 535421"/>
                <a:gd name="connsiteX708" fmla="*/ 245424 w 484217"/>
                <a:gd name="connsiteY708" fmla="*/ 317700 h 535421"/>
                <a:gd name="connsiteX709" fmla="*/ 245424 w 484217"/>
                <a:gd name="connsiteY709" fmla="*/ 298112 h 535421"/>
                <a:gd name="connsiteX710" fmla="*/ 245424 w 484217"/>
                <a:gd name="connsiteY710" fmla="*/ 302361 h 535421"/>
                <a:gd name="connsiteX711" fmla="*/ 245424 w 484217"/>
                <a:gd name="connsiteY711" fmla="*/ 281123 h 535421"/>
                <a:gd name="connsiteX712" fmla="*/ 245424 w 484217"/>
                <a:gd name="connsiteY712" fmla="*/ 310383 h 535421"/>
                <a:gd name="connsiteX713" fmla="*/ 245424 w 484217"/>
                <a:gd name="connsiteY713" fmla="*/ 283482 h 535421"/>
                <a:gd name="connsiteX714" fmla="*/ 244009 w 484217"/>
                <a:gd name="connsiteY714" fmla="*/ 295281 h 535421"/>
                <a:gd name="connsiteX715" fmla="*/ 244009 w 484217"/>
                <a:gd name="connsiteY715" fmla="*/ 276877 h 535421"/>
                <a:gd name="connsiteX716" fmla="*/ 242592 w 484217"/>
                <a:gd name="connsiteY716" fmla="*/ 271683 h 535421"/>
                <a:gd name="connsiteX717" fmla="*/ 242592 w 484217"/>
                <a:gd name="connsiteY717" fmla="*/ 269088 h 535421"/>
                <a:gd name="connsiteX718" fmla="*/ 236220 w 484217"/>
                <a:gd name="connsiteY718" fmla="*/ 274751 h 535421"/>
                <a:gd name="connsiteX719" fmla="*/ 236220 w 484217"/>
                <a:gd name="connsiteY719" fmla="*/ 272392 h 535421"/>
                <a:gd name="connsiteX720" fmla="*/ 233152 w 484217"/>
                <a:gd name="connsiteY720" fmla="*/ 276641 h 535421"/>
                <a:gd name="connsiteX721" fmla="*/ 228907 w 484217"/>
                <a:gd name="connsiteY721" fmla="*/ 281359 h 535421"/>
                <a:gd name="connsiteX722" fmla="*/ 220176 w 484217"/>
                <a:gd name="connsiteY722" fmla="*/ 289145 h 535421"/>
                <a:gd name="connsiteX723" fmla="*/ 228198 w 484217"/>
                <a:gd name="connsiteY723" fmla="*/ 280178 h 535421"/>
                <a:gd name="connsiteX724" fmla="*/ 202005 w 484217"/>
                <a:gd name="connsiteY724" fmla="*/ 306610 h 535421"/>
                <a:gd name="connsiteX725" fmla="*/ 192566 w 484217"/>
                <a:gd name="connsiteY725" fmla="*/ 316282 h 535421"/>
                <a:gd name="connsiteX726" fmla="*/ 182184 w 484217"/>
                <a:gd name="connsiteY726" fmla="*/ 327372 h 535421"/>
                <a:gd name="connsiteX727" fmla="*/ 171564 w 484217"/>
                <a:gd name="connsiteY727" fmla="*/ 338938 h 535421"/>
                <a:gd name="connsiteX728" fmla="*/ 167554 w 484217"/>
                <a:gd name="connsiteY728" fmla="*/ 342006 h 535421"/>
                <a:gd name="connsiteX729" fmla="*/ 163305 w 484217"/>
                <a:gd name="connsiteY729" fmla="*/ 346960 h 535421"/>
                <a:gd name="connsiteX730" fmla="*/ 148911 w 484217"/>
                <a:gd name="connsiteY730" fmla="*/ 361827 h 535421"/>
                <a:gd name="connsiteX731" fmla="*/ 143957 w 484217"/>
                <a:gd name="connsiteY731" fmla="*/ 366781 h 535421"/>
                <a:gd name="connsiteX732" fmla="*/ 138058 w 484217"/>
                <a:gd name="connsiteY732" fmla="*/ 371972 h 535421"/>
                <a:gd name="connsiteX733" fmla="*/ 140889 w 484217"/>
                <a:gd name="connsiteY733" fmla="*/ 370321 h 535421"/>
                <a:gd name="connsiteX734" fmla="*/ 128146 w 484217"/>
                <a:gd name="connsiteY734" fmla="*/ 382356 h 535421"/>
                <a:gd name="connsiteX735" fmla="*/ 128146 w 484217"/>
                <a:gd name="connsiteY735" fmla="*/ 382356 h 535421"/>
                <a:gd name="connsiteX736" fmla="*/ 136404 w 484217"/>
                <a:gd name="connsiteY736" fmla="*/ 374567 h 535421"/>
                <a:gd name="connsiteX737" fmla="*/ 125314 w 484217"/>
                <a:gd name="connsiteY737" fmla="*/ 385660 h 535421"/>
                <a:gd name="connsiteX738" fmla="*/ 125314 w 484217"/>
                <a:gd name="connsiteY738" fmla="*/ 385660 h 535421"/>
                <a:gd name="connsiteX739" fmla="*/ 128382 w 484217"/>
                <a:gd name="connsiteY739" fmla="*/ 382120 h 535421"/>
                <a:gd name="connsiteX740" fmla="*/ 125786 w 484217"/>
                <a:gd name="connsiteY740" fmla="*/ 384715 h 535421"/>
                <a:gd name="connsiteX741" fmla="*/ 123661 w 484217"/>
                <a:gd name="connsiteY741" fmla="*/ 386602 h 535421"/>
                <a:gd name="connsiteX742" fmla="*/ 123661 w 484217"/>
                <a:gd name="connsiteY742" fmla="*/ 387783 h 535421"/>
                <a:gd name="connsiteX743" fmla="*/ 123661 w 484217"/>
                <a:gd name="connsiteY743" fmla="*/ 387783 h 535421"/>
                <a:gd name="connsiteX744" fmla="*/ 121065 w 484217"/>
                <a:gd name="connsiteY744" fmla="*/ 390615 h 535421"/>
                <a:gd name="connsiteX745" fmla="*/ 121065 w 484217"/>
                <a:gd name="connsiteY745" fmla="*/ 390615 h 535421"/>
                <a:gd name="connsiteX746" fmla="*/ 121065 w 484217"/>
                <a:gd name="connsiteY746" fmla="*/ 388964 h 535421"/>
                <a:gd name="connsiteX747" fmla="*/ 121065 w 484217"/>
                <a:gd name="connsiteY747" fmla="*/ 388964 h 535421"/>
                <a:gd name="connsiteX748" fmla="*/ 121065 w 484217"/>
                <a:gd name="connsiteY748" fmla="*/ 387547 h 535421"/>
                <a:gd name="connsiteX749" fmla="*/ 121065 w 484217"/>
                <a:gd name="connsiteY749" fmla="*/ 387547 h 535421"/>
                <a:gd name="connsiteX750" fmla="*/ 118706 w 484217"/>
                <a:gd name="connsiteY750" fmla="*/ 384243 h 535421"/>
                <a:gd name="connsiteX751" fmla="*/ 113043 w 484217"/>
                <a:gd name="connsiteY751" fmla="*/ 377635 h 535421"/>
                <a:gd name="connsiteX752" fmla="*/ 108325 w 484217"/>
                <a:gd name="connsiteY752" fmla="*/ 372444 h 535421"/>
                <a:gd name="connsiteX753" fmla="*/ 108325 w 484217"/>
                <a:gd name="connsiteY753" fmla="*/ 372444 h 535421"/>
                <a:gd name="connsiteX754" fmla="*/ 106199 w 484217"/>
                <a:gd name="connsiteY754" fmla="*/ 370321 h 535421"/>
                <a:gd name="connsiteX755" fmla="*/ 108325 w 484217"/>
                <a:gd name="connsiteY755" fmla="*/ 370321 h 535421"/>
                <a:gd name="connsiteX756" fmla="*/ 108325 w 484217"/>
                <a:gd name="connsiteY756" fmla="*/ 370321 h 535421"/>
                <a:gd name="connsiteX757" fmla="*/ 109503 w 484217"/>
                <a:gd name="connsiteY757" fmla="*/ 368904 h 535421"/>
                <a:gd name="connsiteX758" fmla="*/ 109503 w 484217"/>
                <a:gd name="connsiteY758" fmla="*/ 368904 h 535421"/>
                <a:gd name="connsiteX759" fmla="*/ 111862 w 484217"/>
                <a:gd name="connsiteY759" fmla="*/ 367490 h 535421"/>
                <a:gd name="connsiteX760" fmla="*/ 111862 w 484217"/>
                <a:gd name="connsiteY760" fmla="*/ 367490 h 535421"/>
                <a:gd name="connsiteX761" fmla="*/ 113279 w 484217"/>
                <a:gd name="connsiteY761" fmla="*/ 367490 h 535421"/>
                <a:gd name="connsiteX762" fmla="*/ 113279 w 484217"/>
                <a:gd name="connsiteY762" fmla="*/ 367490 h 535421"/>
                <a:gd name="connsiteX763" fmla="*/ 113279 w 484217"/>
                <a:gd name="connsiteY763" fmla="*/ 367490 h 535421"/>
                <a:gd name="connsiteX764" fmla="*/ 115875 w 484217"/>
                <a:gd name="connsiteY764" fmla="*/ 367490 h 535421"/>
                <a:gd name="connsiteX765" fmla="*/ 136876 w 484217"/>
                <a:gd name="connsiteY765" fmla="*/ 352151 h 535421"/>
                <a:gd name="connsiteX766" fmla="*/ 134517 w 484217"/>
                <a:gd name="connsiteY766" fmla="*/ 352151 h 535421"/>
                <a:gd name="connsiteX767" fmla="*/ 140417 w 484217"/>
                <a:gd name="connsiteY767" fmla="*/ 347905 h 535421"/>
                <a:gd name="connsiteX768" fmla="*/ 140417 w 484217"/>
                <a:gd name="connsiteY768" fmla="*/ 347905 h 535421"/>
                <a:gd name="connsiteX769" fmla="*/ 154102 w 484217"/>
                <a:gd name="connsiteY769" fmla="*/ 337521 h 535421"/>
                <a:gd name="connsiteX770" fmla="*/ 159765 w 484217"/>
                <a:gd name="connsiteY770" fmla="*/ 333744 h 535421"/>
                <a:gd name="connsiteX771" fmla="*/ 161182 w 484217"/>
                <a:gd name="connsiteY771" fmla="*/ 331857 h 535421"/>
                <a:gd name="connsiteX772" fmla="*/ 144426 w 484217"/>
                <a:gd name="connsiteY772" fmla="*/ 343892 h 535421"/>
                <a:gd name="connsiteX773" fmla="*/ 146080 w 484217"/>
                <a:gd name="connsiteY773" fmla="*/ 343892 h 535421"/>
                <a:gd name="connsiteX774" fmla="*/ 141595 w 484217"/>
                <a:gd name="connsiteY774" fmla="*/ 347196 h 535421"/>
                <a:gd name="connsiteX775" fmla="*/ 135695 w 484217"/>
                <a:gd name="connsiteY775" fmla="*/ 350500 h 535421"/>
                <a:gd name="connsiteX776" fmla="*/ 161655 w 484217"/>
                <a:gd name="connsiteY776" fmla="*/ 332094 h 535421"/>
                <a:gd name="connsiteX777" fmla="*/ 161655 w 484217"/>
                <a:gd name="connsiteY777" fmla="*/ 332094 h 535421"/>
                <a:gd name="connsiteX778" fmla="*/ 164014 w 484217"/>
                <a:gd name="connsiteY778" fmla="*/ 332094 h 535421"/>
                <a:gd name="connsiteX779" fmla="*/ 176991 w 484217"/>
                <a:gd name="connsiteY779" fmla="*/ 322418 h 535421"/>
                <a:gd name="connsiteX780" fmla="*/ 187139 w 484217"/>
                <a:gd name="connsiteY780" fmla="*/ 314632 h 535421"/>
                <a:gd name="connsiteX781" fmla="*/ 185016 w 484217"/>
                <a:gd name="connsiteY781" fmla="*/ 317700 h 535421"/>
                <a:gd name="connsiteX782" fmla="*/ 179117 w 484217"/>
                <a:gd name="connsiteY782" fmla="*/ 321946 h 535421"/>
                <a:gd name="connsiteX783" fmla="*/ 177227 w 484217"/>
                <a:gd name="connsiteY783" fmla="*/ 323835 h 535421"/>
                <a:gd name="connsiteX784" fmla="*/ 182654 w 484217"/>
                <a:gd name="connsiteY784" fmla="*/ 320295 h 535421"/>
                <a:gd name="connsiteX785" fmla="*/ 188553 w 484217"/>
                <a:gd name="connsiteY785" fmla="*/ 315104 h 535421"/>
                <a:gd name="connsiteX786" fmla="*/ 200588 w 484217"/>
                <a:gd name="connsiteY786" fmla="*/ 306373 h 535421"/>
                <a:gd name="connsiteX787" fmla="*/ 224185 w 484217"/>
                <a:gd name="connsiteY787" fmla="*/ 288912 h 535421"/>
                <a:gd name="connsiteX788" fmla="*/ 235042 w 484217"/>
                <a:gd name="connsiteY788" fmla="*/ 281123 h 535421"/>
                <a:gd name="connsiteX789" fmla="*/ 235042 w 484217"/>
                <a:gd name="connsiteY789" fmla="*/ 281123 h 535421"/>
                <a:gd name="connsiteX790" fmla="*/ 242592 w 484217"/>
                <a:gd name="connsiteY790" fmla="*/ 275696 h 535421"/>
                <a:gd name="connsiteX791" fmla="*/ 222535 w 484217"/>
                <a:gd name="connsiteY791" fmla="*/ 268615 h 535421"/>
                <a:gd name="connsiteX792" fmla="*/ 222535 w 484217"/>
                <a:gd name="connsiteY792" fmla="*/ 268615 h 535421"/>
                <a:gd name="connsiteX793" fmla="*/ 214040 w 484217"/>
                <a:gd name="connsiteY793" fmla="*/ 265784 h 535421"/>
                <a:gd name="connsiteX794" fmla="*/ 214040 w 484217"/>
                <a:gd name="connsiteY794" fmla="*/ 265784 h 535421"/>
                <a:gd name="connsiteX795" fmla="*/ 206487 w 484217"/>
                <a:gd name="connsiteY795" fmla="*/ 263189 h 535421"/>
                <a:gd name="connsiteX796" fmla="*/ 204837 w 484217"/>
                <a:gd name="connsiteY796" fmla="*/ 263189 h 535421"/>
                <a:gd name="connsiteX797" fmla="*/ 181240 w 484217"/>
                <a:gd name="connsiteY797" fmla="*/ 255166 h 535421"/>
                <a:gd name="connsiteX798" fmla="*/ 176285 w 484217"/>
                <a:gd name="connsiteY798" fmla="*/ 252807 h 535421"/>
                <a:gd name="connsiteX799" fmla="*/ 169913 w 484217"/>
                <a:gd name="connsiteY799" fmla="*/ 250448 h 535421"/>
                <a:gd name="connsiteX800" fmla="*/ 155519 w 484217"/>
                <a:gd name="connsiteY800" fmla="*/ 245491 h 535421"/>
                <a:gd name="connsiteX801" fmla="*/ 143484 w 484217"/>
                <a:gd name="connsiteY801" fmla="*/ 241481 h 535421"/>
                <a:gd name="connsiteX802" fmla="*/ 143484 w 484217"/>
                <a:gd name="connsiteY802" fmla="*/ 241481 h 535421"/>
                <a:gd name="connsiteX803" fmla="*/ 132158 w 484217"/>
                <a:gd name="connsiteY803" fmla="*/ 238177 h 535421"/>
                <a:gd name="connsiteX804" fmla="*/ 137821 w 484217"/>
                <a:gd name="connsiteY804" fmla="*/ 240536 h 535421"/>
                <a:gd name="connsiteX805" fmla="*/ 132628 w 484217"/>
                <a:gd name="connsiteY805" fmla="*/ 239119 h 535421"/>
                <a:gd name="connsiteX806" fmla="*/ 137349 w 484217"/>
                <a:gd name="connsiteY806" fmla="*/ 241008 h 535421"/>
                <a:gd name="connsiteX807" fmla="*/ 134517 w 484217"/>
                <a:gd name="connsiteY807" fmla="*/ 241008 h 535421"/>
                <a:gd name="connsiteX808" fmla="*/ 126259 w 484217"/>
                <a:gd name="connsiteY808" fmla="*/ 237941 h 535421"/>
                <a:gd name="connsiteX809" fmla="*/ 124133 w 484217"/>
                <a:gd name="connsiteY809" fmla="*/ 236523 h 535421"/>
                <a:gd name="connsiteX810" fmla="*/ 115166 w 484217"/>
                <a:gd name="connsiteY810" fmla="*/ 232750 h 535421"/>
                <a:gd name="connsiteX811" fmla="*/ 111392 w 484217"/>
                <a:gd name="connsiteY811" fmla="*/ 232750 h 535421"/>
                <a:gd name="connsiteX812" fmla="*/ 126965 w 484217"/>
                <a:gd name="connsiteY812" fmla="*/ 236523 h 535421"/>
                <a:gd name="connsiteX813" fmla="*/ 118942 w 484217"/>
                <a:gd name="connsiteY813" fmla="*/ 233219 h 535421"/>
                <a:gd name="connsiteX814" fmla="*/ 114460 w 484217"/>
                <a:gd name="connsiteY814" fmla="*/ 233219 h 535421"/>
                <a:gd name="connsiteX815" fmla="*/ 114460 w 484217"/>
                <a:gd name="connsiteY815" fmla="*/ 233219 h 535421"/>
                <a:gd name="connsiteX816" fmla="*/ 109030 w 484217"/>
                <a:gd name="connsiteY816" fmla="*/ 230624 h 535421"/>
                <a:gd name="connsiteX817" fmla="*/ 92986 w 484217"/>
                <a:gd name="connsiteY817" fmla="*/ 224961 h 535421"/>
                <a:gd name="connsiteX818" fmla="*/ 86850 w 484217"/>
                <a:gd name="connsiteY818" fmla="*/ 223310 h 535421"/>
                <a:gd name="connsiteX819" fmla="*/ 95109 w 484217"/>
                <a:gd name="connsiteY819" fmla="*/ 226378 h 535421"/>
                <a:gd name="connsiteX820" fmla="*/ 84964 w 484217"/>
                <a:gd name="connsiteY820" fmla="*/ 222838 h 535421"/>
                <a:gd name="connsiteX821" fmla="*/ 81187 w 484217"/>
                <a:gd name="connsiteY821" fmla="*/ 222838 h 535421"/>
                <a:gd name="connsiteX822" fmla="*/ 81187 w 484217"/>
                <a:gd name="connsiteY822" fmla="*/ 222838 h 535421"/>
                <a:gd name="connsiteX823" fmla="*/ 81187 w 484217"/>
                <a:gd name="connsiteY823" fmla="*/ 222838 h 535421"/>
                <a:gd name="connsiteX824" fmla="*/ 87087 w 484217"/>
                <a:gd name="connsiteY824" fmla="*/ 224725 h 535421"/>
                <a:gd name="connsiteX825" fmla="*/ 88501 w 484217"/>
                <a:gd name="connsiteY825" fmla="*/ 225906 h 535421"/>
                <a:gd name="connsiteX826" fmla="*/ 77647 w 484217"/>
                <a:gd name="connsiteY826" fmla="*/ 221893 h 535421"/>
                <a:gd name="connsiteX827" fmla="*/ 77647 w 484217"/>
                <a:gd name="connsiteY827" fmla="*/ 221893 h 535421"/>
                <a:gd name="connsiteX828" fmla="*/ 75996 w 484217"/>
                <a:gd name="connsiteY828" fmla="*/ 221893 h 535421"/>
                <a:gd name="connsiteX829" fmla="*/ 75996 w 484217"/>
                <a:gd name="connsiteY829" fmla="*/ 221893 h 535421"/>
                <a:gd name="connsiteX830" fmla="*/ 74107 w 484217"/>
                <a:gd name="connsiteY830" fmla="*/ 221893 h 535421"/>
                <a:gd name="connsiteX831" fmla="*/ 71275 w 484217"/>
                <a:gd name="connsiteY831" fmla="*/ 220243 h 535421"/>
                <a:gd name="connsiteX832" fmla="*/ 75996 w 484217"/>
                <a:gd name="connsiteY832" fmla="*/ 221657 h 535421"/>
                <a:gd name="connsiteX833" fmla="*/ 78119 w 484217"/>
                <a:gd name="connsiteY833" fmla="*/ 221657 h 535421"/>
                <a:gd name="connsiteX834" fmla="*/ 85200 w 484217"/>
                <a:gd name="connsiteY834" fmla="*/ 224489 h 535421"/>
                <a:gd name="connsiteX835" fmla="*/ 91805 w 484217"/>
                <a:gd name="connsiteY835" fmla="*/ 224489 h 535421"/>
                <a:gd name="connsiteX836" fmla="*/ 87795 w 484217"/>
                <a:gd name="connsiteY836" fmla="*/ 222838 h 535421"/>
                <a:gd name="connsiteX837" fmla="*/ 78828 w 484217"/>
                <a:gd name="connsiteY837" fmla="*/ 219298 h 535421"/>
                <a:gd name="connsiteX838" fmla="*/ 78828 w 484217"/>
                <a:gd name="connsiteY838" fmla="*/ 219298 h 535421"/>
                <a:gd name="connsiteX839" fmla="*/ 77175 w 484217"/>
                <a:gd name="connsiteY839" fmla="*/ 219298 h 535421"/>
                <a:gd name="connsiteX840" fmla="*/ 77175 w 484217"/>
                <a:gd name="connsiteY840" fmla="*/ 219298 h 535421"/>
                <a:gd name="connsiteX841" fmla="*/ 78592 w 484217"/>
                <a:gd name="connsiteY841" fmla="*/ 219298 h 535421"/>
                <a:gd name="connsiteX842" fmla="*/ 78592 w 484217"/>
                <a:gd name="connsiteY842" fmla="*/ 219298 h 535421"/>
                <a:gd name="connsiteX843" fmla="*/ 77175 w 484217"/>
                <a:gd name="connsiteY843" fmla="*/ 219298 h 535421"/>
                <a:gd name="connsiteX844" fmla="*/ 72929 w 484217"/>
                <a:gd name="connsiteY844" fmla="*/ 219298 h 535421"/>
                <a:gd name="connsiteX845" fmla="*/ 72929 w 484217"/>
                <a:gd name="connsiteY845" fmla="*/ 219298 h 535421"/>
                <a:gd name="connsiteX846" fmla="*/ 71275 w 484217"/>
                <a:gd name="connsiteY846" fmla="*/ 219298 h 535421"/>
                <a:gd name="connsiteX847" fmla="*/ 73165 w 484217"/>
                <a:gd name="connsiteY847" fmla="*/ 215994 h 535421"/>
                <a:gd name="connsiteX848" fmla="*/ 73165 w 484217"/>
                <a:gd name="connsiteY848" fmla="*/ 215994 h 535421"/>
                <a:gd name="connsiteX849" fmla="*/ 71039 w 484217"/>
                <a:gd name="connsiteY849" fmla="*/ 218825 h 535421"/>
                <a:gd name="connsiteX850" fmla="*/ 71039 w 484217"/>
                <a:gd name="connsiteY850" fmla="*/ 218825 h 535421"/>
                <a:gd name="connsiteX851" fmla="*/ 71039 w 484217"/>
                <a:gd name="connsiteY851" fmla="*/ 218825 h 535421"/>
                <a:gd name="connsiteX852" fmla="*/ 71039 w 484217"/>
                <a:gd name="connsiteY852" fmla="*/ 218825 h 535421"/>
                <a:gd name="connsiteX853" fmla="*/ 73634 w 484217"/>
                <a:gd name="connsiteY853" fmla="*/ 214580 h 535421"/>
                <a:gd name="connsiteX854" fmla="*/ 73634 w 484217"/>
                <a:gd name="connsiteY854" fmla="*/ 214580 h 535421"/>
                <a:gd name="connsiteX855" fmla="*/ 73634 w 484217"/>
                <a:gd name="connsiteY855" fmla="*/ 214580 h 535421"/>
                <a:gd name="connsiteX856" fmla="*/ 75288 w 484217"/>
                <a:gd name="connsiteY856" fmla="*/ 212926 h 535421"/>
                <a:gd name="connsiteX857" fmla="*/ 77883 w 484217"/>
                <a:gd name="connsiteY857" fmla="*/ 209153 h 535421"/>
                <a:gd name="connsiteX858" fmla="*/ 74579 w 484217"/>
                <a:gd name="connsiteY858" fmla="*/ 213162 h 535421"/>
                <a:gd name="connsiteX859" fmla="*/ 78592 w 484217"/>
                <a:gd name="connsiteY859" fmla="*/ 205612 h 535421"/>
                <a:gd name="connsiteX860" fmla="*/ 78592 w 484217"/>
                <a:gd name="connsiteY860" fmla="*/ 205612 h 535421"/>
                <a:gd name="connsiteX861" fmla="*/ 76702 w 484217"/>
                <a:gd name="connsiteY861" fmla="*/ 208680 h 535421"/>
                <a:gd name="connsiteX862" fmla="*/ 79770 w 484217"/>
                <a:gd name="connsiteY862" fmla="*/ 204195 h 535421"/>
                <a:gd name="connsiteX863" fmla="*/ 79770 w 484217"/>
                <a:gd name="connsiteY863" fmla="*/ 204195 h 535421"/>
                <a:gd name="connsiteX864" fmla="*/ 79770 w 484217"/>
                <a:gd name="connsiteY864" fmla="*/ 202781 h 535421"/>
                <a:gd name="connsiteX865" fmla="*/ 77883 w 484217"/>
                <a:gd name="connsiteY865" fmla="*/ 205140 h 535421"/>
                <a:gd name="connsiteX866" fmla="*/ 72456 w 484217"/>
                <a:gd name="connsiteY866" fmla="*/ 213635 h 535421"/>
                <a:gd name="connsiteX867" fmla="*/ 72456 w 484217"/>
                <a:gd name="connsiteY867" fmla="*/ 211984 h 535421"/>
                <a:gd name="connsiteX868" fmla="*/ 72456 w 484217"/>
                <a:gd name="connsiteY868" fmla="*/ 211984 h 535421"/>
                <a:gd name="connsiteX869" fmla="*/ 72456 w 484217"/>
                <a:gd name="connsiteY869" fmla="*/ 211984 h 535421"/>
                <a:gd name="connsiteX870" fmla="*/ 76466 w 484217"/>
                <a:gd name="connsiteY870" fmla="*/ 205849 h 535421"/>
                <a:gd name="connsiteX871" fmla="*/ 82132 w 484217"/>
                <a:gd name="connsiteY871" fmla="*/ 198768 h 535421"/>
                <a:gd name="connsiteX872" fmla="*/ 84255 w 484217"/>
                <a:gd name="connsiteY872" fmla="*/ 198768 h 535421"/>
                <a:gd name="connsiteX873" fmla="*/ 84255 w 484217"/>
                <a:gd name="connsiteY873" fmla="*/ 198768 h 535421"/>
                <a:gd name="connsiteX874" fmla="*/ 82602 w 484217"/>
                <a:gd name="connsiteY874" fmla="*/ 198768 h 535421"/>
                <a:gd name="connsiteX875" fmla="*/ 82602 w 484217"/>
                <a:gd name="connsiteY875" fmla="*/ 198768 h 535421"/>
                <a:gd name="connsiteX876" fmla="*/ 85433 w 484217"/>
                <a:gd name="connsiteY876" fmla="*/ 198768 h 535421"/>
                <a:gd name="connsiteX877" fmla="*/ 88501 w 484217"/>
                <a:gd name="connsiteY877" fmla="*/ 198768 h 535421"/>
                <a:gd name="connsiteX878" fmla="*/ 86142 w 484217"/>
                <a:gd name="connsiteY878" fmla="*/ 198768 h 535421"/>
                <a:gd name="connsiteX879" fmla="*/ 86142 w 484217"/>
                <a:gd name="connsiteY879" fmla="*/ 198768 h 535421"/>
                <a:gd name="connsiteX880" fmla="*/ 88031 w 484217"/>
                <a:gd name="connsiteY880" fmla="*/ 200186 h 535421"/>
                <a:gd name="connsiteX881" fmla="*/ 84255 w 484217"/>
                <a:gd name="connsiteY881" fmla="*/ 200186 h 535421"/>
                <a:gd name="connsiteX882" fmla="*/ 84255 w 484217"/>
                <a:gd name="connsiteY882" fmla="*/ 200186 h 535421"/>
                <a:gd name="connsiteX883" fmla="*/ 84255 w 484217"/>
                <a:gd name="connsiteY883" fmla="*/ 200186 h 535421"/>
                <a:gd name="connsiteX884" fmla="*/ 84255 w 484217"/>
                <a:gd name="connsiteY884" fmla="*/ 200186 h 535421"/>
                <a:gd name="connsiteX885" fmla="*/ 84255 w 484217"/>
                <a:gd name="connsiteY885" fmla="*/ 200186 h 535421"/>
                <a:gd name="connsiteX886" fmla="*/ 86378 w 484217"/>
                <a:gd name="connsiteY886" fmla="*/ 200186 h 535421"/>
                <a:gd name="connsiteX887" fmla="*/ 90863 w 484217"/>
                <a:gd name="connsiteY887" fmla="*/ 201836 h 535421"/>
                <a:gd name="connsiteX888" fmla="*/ 90863 w 484217"/>
                <a:gd name="connsiteY888" fmla="*/ 201836 h 535421"/>
                <a:gd name="connsiteX889" fmla="*/ 87559 w 484217"/>
                <a:gd name="connsiteY889" fmla="*/ 200422 h 535421"/>
                <a:gd name="connsiteX890" fmla="*/ 89209 w 484217"/>
                <a:gd name="connsiteY890" fmla="*/ 200422 h 535421"/>
                <a:gd name="connsiteX891" fmla="*/ 89209 w 484217"/>
                <a:gd name="connsiteY891" fmla="*/ 200422 h 535421"/>
                <a:gd name="connsiteX892" fmla="*/ 95581 w 484217"/>
                <a:gd name="connsiteY892" fmla="*/ 202309 h 535421"/>
                <a:gd name="connsiteX893" fmla="*/ 93931 w 484217"/>
                <a:gd name="connsiteY893" fmla="*/ 202309 h 535421"/>
                <a:gd name="connsiteX894" fmla="*/ 117528 w 484217"/>
                <a:gd name="connsiteY894" fmla="*/ 210095 h 535421"/>
                <a:gd name="connsiteX895" fmla="*/ 119415 w 484217"/>
                <a:gd name="connsiteY895" fmla="*/ 211512 h 535421"/>
                <a:gd name="connsiteX896" fmla="*/ 129090 w 484217"/>
                <a:gd name="connsiteY896" fmla="*/ 214343 h 535421"/>
                <a:gd name="connsiteX897" fmla="*/ 126259 w 484217"/>
                <a:gd name="connsiteY897" fmla="*/ 212690 h 535421"/>
                <a:gd name="connsiteX898" fmla="*/ 138294 w 484217"/>
                <a:gd name="connsiteY898" fmla="*/ 216703 h 535421"/>
                <a:gd name="connsiteX899" fmla="*/ 130977 w 484217"/>
                <a:gd name="connsiteY899" fmla="*/ 214816 h 535421"/>
                <a:gd name="connsiteX900" fmla="*/ 130977 w 484217"/>
                <a:gd name="connsiteY900" fmla="*/ 214816 h 535421"/>
                <a:gd name="connsiteX901" fmla="*/ 145844 w 484217"/>
                <a:gd name="connsiteY901" fmla="*/ 219298 h 535421"/>
                <a:gd name="connsiteX902" fmla="*/ 140180 w 484217"/>
                <a:gd name="connsiteY902" fmla="*/ 216939 h 535421"/>
                <a:gd name="connsiteX903" fmla="*/ 147967 w 484217"/>
                <a:gd name="connsiteY903" fmla="*/ 219298 h 535421"/>
                <a:gd name="connsiteX904" fmla="*/ 150092 w 484217"/>
                <a:gd name="connsiteY904" fmla="*/ 220715 h 535421"/>
                <a:gd name="connsiteX905" fmla="*/ 173690 w 484217"/>
                <a:gd name="connsiteY905" fmla="*/ 228501 h 535421"/>
                <a:gd name="connsiteX906" fmla="*/ 161891 w 484217"/>
                <a:gd name="connsiteY906" fmla="*/ 225197 h 535421"/>
                <a:gd name="connsiteX907" fmla="*/ 166137 w 484217"/>
                <a:gd name="connsiteY907" fmla="*/ 226614 h 535421"/>
                <a:gd name="connsiteX908" fmla="*/ 168732 w 484217"/>
                <a:gd name="connsiteY908" fmla="*/ 228265 h 535421"/>
                <a:gd name="connsiteX909" fmla="*/ 179117 w 484217"/>
                <a:gd name="connsiteY909" fmla="*/ 231333 h 535421"/>
                <a:gd name="connsiteX910" fmla="*/ 193274 w 484217"/>
                <a:gd name="connsiteY910" fmla="*/ 236523 h 535421"/>
                <a:gd name="connsiteX911" fmla="*/ 187611 w 484217"/>
                <a:gd name="connsiteY911" fmla="*/ 234873 h 535421"/>
                <a:gd name="connsiteX912" fmla="*/ 208141 w 484217"/>
                <a:gd name="connsiteY912" fmla="*/ 242659 h 535421"/>
                <a:gd name="connsiteX913" fmla="*/ 216636 w 484217"/>
                <a:gd name="connsiteY913" fmla="*/ 245018 h 535421"/>
                <a:gd name="connsiteX914" fmla="*/ 211917 w 484217"/>
                <a:gd name="connsiteY914" fmla="*/ 242895 h 535421"/>
                <a:gd name="connsiteX915" fmla="*/ 220884 w 484217"/>
                <a:gd name="connsiteY915" fmla="*/ 246435 h 535421"/>
                <a:gd name="connsiteX916" fmla="*/ 242592 w 484217"/>
                <a:gd name="connsiteY916" fmla="*/ 254221 h 535421"/>
                <a:gd name="connsiteX917" fmla="*/ 238346 w 484217"/>
                <a:gd name="connsiteY917" fmla="*/ 243840 h 535421"/>
                <a:gd name="connsiteX918" fmla="*/ 220884 w 484217"/>
                <a:gd name="connsiteY918" fmla="*/ 203959 h 535421"/>
                <a:gd name="connsiteX919" fmla="*/ 224658 w 484217"/>
                <a:gd name="connsiteY919" fmla="*/ 213399 h 535421"/>
                <a:gd name="connsiteX920" fmla="*/ 214276 w 484217"/>
                <a:gd name="connsiteY920" fmla="*/ 189801 h 535421"/>
                <a:gd name="connsiteX921" fmla="*/ 218050 w 484217"/>
                <a:gd name="connsiteY921" fmla="*/ 197354 h 535421"/>
                <a:gd name="connsiteX922" fmla="*/ 215218 w 484217"/>
                <a:gd name="connsiteY922" fmla="*/ 189329 h 535421"/>
                <a:gd name="connsiteX923" fmla="*/ 207432 w 484217"/>
                <a:gd name="connsiteY923" fmla="*/ 174462 h 535421"/>
                <a:gd name="connsiteX924" fmla="*/ 204128 w 484217"/>
                <a:gd name="connsiteY924" fmla="*/ 165026 h 535421"/>
                <a:gd name="connsiteX925" fmla="*/ 200824 w 484217"/>
                <a:gd name="connsiteY925" fmla="*/ 157473 h 535421"/>
                <a:gd name="connsiteX926" fmla="*/ 192330 w 484217"/>
                <a:gd name="connsiteY926" fmla="*/ 138594 h 535421"/>
                <a:gd name="connsiteX927" fmla="*/ 192330 w 484217"/>
                <a:gd name="connsiteY927" fmla="*/ 138594 h 535421"/>
                <a:gd name="connsiteX928" fmla="*/ 190207 w 484217"/>
                <a:gd name="connsiteY928" fmla="*/ 135999 h 535421"/>
                <a:gd name="connsiteX929" fmla="*/ 188320 w 484217"/>
                <a:gd name="connsiteY929" fmla="*/ 129630 h 535421"/>
                <a:gd name="connsiteX930" fmla="*/ 185488 w 484217"/>
                <a:gd name="connsiteY930" fmla="*/ 123022 h 535421"/>
                <a:gd name="connsiteX931" fmla="*/ 185488 w 484217"/>
                <a:gd name="connsiteY931" fmla="*/ 119718 h 535421"/>
                <a:gd name="connsiteX932" fmla="*/ 184071 w 484217"/>
                <a:gd name="connsiteY932" fmla="*/ 117359 h 535421"/>
                <a:gd name="connsiteX933" fmla="*/ 184071 w 484217"/>
                <a:gd name="connsiteY933" fmla="*/ 120663 h 535421"/>
                <a:gd name="connsiteX934" fmla="*/ 181240 w 484217"/>
                <a:gd name="connsiteY934" fmla="*/ 114055 h 535421"/>
                <a:gd name="connsiteX935" fmla="*/ 182654 w 484217"/>
                <a:gd name="connsiteY935" fmla="*/ 118065 h 535421"/>
                <a:gd name="connsiteX936" fmla="*/ 182654 w 484217"/>
                <a:gd name="connsiteY936" fmla="*/ 118065 h 535421"/>
                <a:gd name="connsiteX937" fmla="*/ 180531 w 484217"/>
                <a:gd name="connsiteY937" fmla="*/ 113110 h 535421"/>
                <a:gd name="connsiteX938" fmla="*/ 180531 w 484217"/>
                <a:gd name="connsiteY938" fmla="*/ 113110 h 535421"/>
                <a:gd name="connsiteX939" fmla="*/ 178172 w 484217"/>
                <a:gd name="connsiteY939" fmla="*/ 108864 h 535421"/>
                <a:gd name="connsiteX940" fmla="*/ 173217 w 484217"/>
                <a:gd name="connsiteY940" fmla="*/ 97535 h 535421"/>
                <a:gd name="connsiteX941" fmla="*/ 175340 w 484217"/>
                <a:gd name="connsiteY941" fmla="*/ 99897 h 535421"/>
                <a:gd name="connsiteX942" fmla="*/ 171091 w 484217"/>
                <a:gd name="connsiteY942" fmla="*/ 88568 h 535421"/>
                <a:gd name="connsiteX943" fmla="*/ 171091 w 484217"/>
                <a:gd name="connsiteY943" fmla="*/ 85973 h 535421"/>
                <a:gd name="connsiteX944" fmla="*/ 171091 w 484217"/>
                <a:gd name="connsiteY944" fmla="*/ 85973 h 535421"/>
                <a:gd name="connsiteX945" fmla="*/ 171091 w 484217"/>
                <a:gd name="connsiteY945" fmla="*/ 85973 h 535421"/>
                <a:gd name="connsiteX946" fmla="*/ 171091 w 484217"/>
                <a:gd name="connsiteY946" fmla="*/ 87862 h 535421"/>
                <a:gd name="connsiteX947" fmla="*/ 171091 w 484217"/>
                <a:gd name="connsiteY947" fmla="*/ 87862 h 535421"/>
                <a:gd name="connsiteX948" fmla="*/ 171091 w 484217"/>
                <a:gd name="connsiteY948" fmla="*/ 86445 h 535421"/>
                <a:gd name="connsiteX949" fmla="*/ 171091 w 484217"/>
                <a:gd name="connsiteY949" fmla="*/ 86445 h 535421"/>
                <a:gd name="connsiteX950" fmla="*/ 171091 w 484217"/>
                <a:gd name="connsiteY950" fmla="*/ 84794 h 535421"/>
                <a:gd name="connsiteX951" fmla="*/ 171091 w 484217"/>
                <a:gd name="connsiteY951" fmla="*/ 84794 h 535421"/>
                <a:gd name="connsiteX952" fmla="*/ 171091 w 484217"/>
                <a:gd name="connsiteY952" fmla="*/ 83613 h 535421"/>
                <a:gd name="connsiteX953" fmla="*/ 172509 w 484217"/>
                <a:gd name="connsiteY953" fmla="*/ 83613 h 535421"/>
                <a:gd name="connsiteX954" fmla="*/ 173923 w 484217"/>
                <a:gd name="connsiteY954" fmla="*/ 83613 h 535421"/>
                <a:gd name="connsiteX955" fmla="*/ 175340 w 484217"/>
                <a:gd name="connsiteY955" fmla="*/ 83613 h 535421"/>
                <a:gd name="connsiteX956" fmla="*/ 175340 w 484217"/>
                <a:gd name="connsiteY956" fmla="*/ 83613 h 535421"/>
                <a:gd name="connsiteX957" fmla="*/ 181003 w 484217"/>
                <a:gd name="connsiteY957" fmla="*/ 81490 h 535421"/>
                <a:gd name="connsiteX958" fmla="*/ 184307 w 484217"/>
                <a:gd name="connsiteY958" fmla="*/ 81490 h 535421"/>
                <a:gd name="connsiteX959" fmla="*/ 194925 w 484217"/>
                <a:gd name="connsiteY959" fmla="*/ 76769 h 535421"/>
                <a:gd name="connsiteX960" fmla="*/ 196815 w 484217"/>
                <a:gd name="connsiteY960" fmla="*/ 74882 h 535421"/>
                <a:gd name="connsiteX961" fmla="*/ 198465 w 484217"/>
                <a:gd name="connsiteY961" fmla="*/ 74882 h 535421"/>
                <a:gd name="connsiteX962" fmla="*/ 198465 w 484217"/>
                <a:gd name="connsiteY962" fmla="*/ 74882 h 535421"/>
                <a:gd name="connsiteX963" fmla="*/ 196815 w 484217"/>
                <a:gd name="connsiteY963" fmla="*/ 74882 h 535421"/>
                <a:gd name="connsiteX964" fmla="*/ 196815 w 484217"/>
                <a:gd name="connsiteY964" fmla="*/ 76300 h 535421"/>
                <a:gd name="connsiteX965" fmla="*/ 196815 w 484217"/>
                <a:gd name="connsiteY965" fmla="*/ 76300 h 535421"/>
                <a:gd name="connsiteX966" fmla="*/ 198229 w 484217"/>
                <a:gd name="connsiteY966" fmla="*/ 76300 h 535421"/>
                <a:gd name="connsiteX967" fmla="*/ 198229 w 484217"/>
                <a:gd name="connsiteY967" fmla="*/ 76300 h 535421"/>
                <a:gd name="connsiteX968" fmla="*/ 199410 w 484217"/>
                <a:gd name="connsiteY968" fmla="*/ 76300 h 535421"/>
                <a:gd name="connsiteX969" fmla="*/ 199410 w 484217"/>
                <a:gd name="connsiteY969" fmla="*/ 79367 h 535421"/>
                <a:gd name="connsiteX970" fmla="*/ 199410 w 484217"/>
                <a:gd name="connsiteY970" fmla="*/ 79367 h 535421"/>
                <a:gd name="connsiteX971" fmla="*/ 199410 w 484217"/>
                <a:gd name="connsiteY971" fmla="*/ 79367 h 535421"/>
                <a:gd name="connsiteX972" fmla="*/ 199410 w 484217"/>
                <a:gd name="connsiteY972" fmla="*/ 79367 h 535421"/>
                <a:gd name="connsiteX973" fmla="*/ 199410 w 484217"/>
                <a:gd name="connsiteY973" fmla="*/ 77242 h 535421"/>
                <a:gd name="connsiteX974" fmla="*/ 199410 w 484217"/>
                <a:gd name="connsiteY974" fmla="*/ 77242 h 535421"/>
                <a:gd name="connsiteX975" fmla="*/ 200824 w 484217"/>
                <a:gd name="connsiteY975" fmla="*/ 77242 h 535421"/>
                <a:gd name="connsiteX976" fmla="*/ 202950 w 484217"/>
                <a:gd name="connsiteY976" fmla="*/ 82199 h 535421"/>
                <a:gd name="connsiteX977" fmla="*/ 211917 w 484217"/>
                <a:gd name="connsiteY977" fmla="*/ 105796 h 535421"/>
                <a:gd name="connsiteX978" fmla="*/ 211917 w 484217"/>
                <a:gd name="connsiteY978" fmla="*/ 104143 h 535421"/>
                <a:gd name="connsiteX979" fmla="*/ 214513 w 484217"/>
                <a:gd name="connsiteY979" fmla="*/ 110751 h 535421"/>
                <a:gd name="connsiteX980" fmla="*/ 216872 w 484217"/>
                <a:gd name="connsiteY980" fmla="*/ 117359 h 535421"/>
                <a:gd name="connsiteX981" fmla="*/ 216872 w 484217"/>
                <a:gd name="connsiteY981" fmla="*/ 117359 h 535421"/>
                <a:gd name="connsiteX982" fmla="*/ 221118 w 484217"/>
                <a:gd name="connsiteY982" fmla="*/ 128213 h 535421"/>
                <a:gd name="connsiteX983" fmla="*/ 225366 w 484217"/>
                <a:gd name="connsiteY983" fmla="*/ 138125 h 535421"/>
                <a:gd name="connsiteX984" fmla="*/ 229143 w 484217"/>
                <a:gd name="connsiteY984" fmla="*/ 146383 h 535421"/>
                <a:gd name="connsiteX985" fmla="*/ 235278 w 484217"/>
                <a:gd name="connsiteY985" fmla="*/ 163845 h 535421"/>
                <a:gd name="connsiteX986" fmla="*/ 249672 w 484217"/>
                <a:gd name="connsiteY986" fmla="*/ 200891 h 535421"/>
                <a:gd name="connsiteX987" fmla="*/ 253446 w 484217"/>
                <a:gd name="connsiteY987" fmla="*/ 210095 h 535421"/>
                <a:gd name="connsiteX988" fmla="*/ 255808 w 484217"/>
                <a:gd name="connsiteY988" fmla="*/ 214107 h 535421"/>
                <a:gd name="connsiteX989" fmla="*/ 258167 w 484217"/>
                <a:gd name="connsiteY989" fmla="*/ 220006 h 535421"/>
                <a:gd name="connsiteX990" fmla="*/ 255572 w 484217"/>
                <a:gd name="connsiteY990" fmla="*/ 216230 h 535421"/>
                <a:gd name="connsiteX991" fmla="*/ 260526 w 484217"/>
                <a:gd name="connsiteY991" fmla="*/ 228265 h 535421"/>
                <a:gd name="connsiteX992" fmla="*/ 266189 w 484217"/>
                <a:gd name="connsiteY992" fmla="*/ 241245 h 535421"/>
                <a:gd name="connsiteX993" fmla="*/ 264066 w 484217"/>
                <a:gd name="connsiteY993" fmla="*/ 237704 h 535421"/>
                <a:gd name="connsiteX994" fmla="*/ 282942 w 484217"/>
                <a:gd name="connsiteY994" fmla="*/ 282304 h 535421"/>
                <a:gd name="connsiteX995" fmla="*/ 287427 w 484217"/>
                <a:gd name="connsiteY995" fmla="*/ 293630 h 535421"/>
                <a:gd name="connsiteX996" fmla="*/ 287427 w 484217"/>
                <a:gd name="connsiteY996" fmla="*/ 293630 h 535421"/>
                <a:gd name="connsiteX997" fmla="*/ 287427 w 484217"/>
                <a:gd name="connsiteY997" fmla="*/ 295753 h 535421"/>
                <a:gd name="connsiteX998" fmla="*/ 287427 w 484217"/>
                <a:gd name="connsiteY998" fmla="*/ 289381 h 535421"/>
                <a:gd name="connsiteX999" fmla="*/ 290495 w 484217"/>
                <a:gd name="connsiteY999" fmla="*/ 275696 h 535421"/>
                <a:gd name="connsiteX1000" fmla="*/ 287427 w 484217"/>
                <a:gd name="connsiteY1000" fmla="*/ 292685 h 535421"/>
                <a:gd name="connsiteX1001" fmla="*/ 287427 w 484217"/>
                <a:gd name="connsiteY1001" fmla="*/ 292685 h 535421"/>
                <a:gd name="connsiteX1002" fmla="*/ 298281 w 484217"/>
                <a:gd name="connsiteY1002" fmla="*/ 250212 h 535421"/>
                <a:gd name="connsiteX1003" fmla="*/ 298281 w 484217"/>
                <a:gd name="connsiteY1003" fmla="*/ 252571 h 535421"/>
                <a:gd name="connsiteX1004" fmla="*/ 306540 w 484217"/>
                <a:gd name="connsiteY1004" fmla="*/ 220006 h 535421"/>
                <a:gd name="connsiteX1005" fmla="*/ 306540 w 484217"/>
                <a:gd name="connsiteY1005" fmla="*/ 214107 h 535421"/>
                <a:gd name="connsiteX1006" fmla="*/ 306540 w 484217"/>
                <a:gd name="connsiteY1006" fmla="*/ 214107 h 535421"/>
                <a:gd name="connsiteX1007" fmla="*/ 307957 w 484217"/>
                <a:gd name="connsiteY1007" fmla="*/ 206791 h 535421"/>
                <a:gd name="connsiteX1008" fmla="*/ 307957 w 484217"/>
                <a:gd name="connsiteY1008" fmla="*/ 206791 h 535421"/>
                <a:gd name="connsiteX1009" fmla="*/ 311025 w 484217"/>
                <a:gd name="connsiteY1009" fmla="*/ 193105 h 535421"/>
                <a:gd name="connsiteX1010" fmla="*/ 312439 w 484217"/>
                <a:gd name="connsiteY1010" fmla="*/ 188387 h 535421"/>
                <a:gd name="connsiteX1011" fmla="*/ 312439 w 484217"/>
                <a:gd name="connsiteY1011" fmla="*/ 192397 h 535421"/>
                <a:gd name="connsiteX1012" fmla="*/ 319519 w 484217"/>
                <a:gd name="connsiteY1012" fmla="*/ 165968 h 535421"/>
                <a:gd name="connsiteX1013" fmla="*/ 321642 w 484217"/>
                <a:gd name="connsiteY1013" fmla="*/ 157945 h 535421"/>
                <a:gd name="connsiteX1014" fmla="*/ 321642 w 484217"/>
                <a:gd name="connsiteY1014" fmla="*/ 152519 h 535421"/>
                <a:gd name="connsiteX1015" fmla="*/ 324474 w 484217"/>
                <a:gd name="connsiteY1015" fmla="*/ 142370 h 535421"/>
                <a:gd name="connsiteX1016" fmla="*/ 326836 w 484217"/>
                <a:gd name="connsiteY1016" fmla="*/ 128685 h 535421"/>
                <a:gd name="connsiteX1017" fmla="*/ 325183 w 484217"/>
                <a:gd name="connsiteY1017" fmla="*/ 134584 h 535421"/>
                <a:gd name="connsiteX1018" fmla="*/ 327072 w 484217"/>
                <a:gd name="connsiteY1018" fmla="*/ 126795 h 535421"/>
                <a:gd name="connsiteX1019" fmla="*/ 327072 w 484217"/>
                <a:gd name="connsiteY1019" fmla="*/ 128685 h 535421"/>
                <a:gd name="connsiteX1020" fmla="*/ 331790 w 484217"/>
                <a:gd name="connsiteY1020" fmla="*/ 112638 h 535421"/>
                <a:gd name="connsiteX1021" fmla="*/ 331790 w 484217"/>
                <a:gd name="connsiteY1021" fmla="*/ 114763 h 535421"/>
                <a:gd name="connsiteX1022" fmla="*/ 333677 w 484217"/>
                <a:gd name="connsiteY1022" fmla="*/ 106738 h 535421"/>
                <a:gd name="connsiteX1023" fmla="*/ 340758 w 484217"/>
                <a:gd name="connsiteY1023" fmla="*/ 78895 h 535421"/>
                <a:gd name="connsiteX1024" fmla="*/ 332735 w 484217"/>
                <a:gd name="connsiteY1024" fmla="*/ 108155 h 535421"/>
                <a:gd name="connsiteX1025" fmla="*/ 335331 w 484217"/>
                <a:gd name="connsiteY1025" fmla="*/ 97771 h 535421"/>
                <a:gd name="connsiteX1026" fmla="*/ 333441 w 484217"/>
                <a:gd name="connsiteY1026" fmla="*/ 103434 h 535421"/>
                <a:gd name="connsiteX1027" fmla="*/ 333441 w 484217"/>
                <a:gd name="connsiteY1027" fmla="*/ 98007 h 535421"/>
                <a:gd name="connsiteX1028" fmla="*/ 333441 w 484217"/>
                <a:gd name="connsiteY1028" fmla="*/ 95648 h 535421"/>
                <a:gd name="connsiteX1029" fmla="*/ 336745 w 484217"/>
                <a:gd name="connsiteY1029" fmla="*/ 79601 h 535421"/>
                <a:gd name="connsiteX1030" fmla="*/ 335331 w 484217"/>
                <a:gd name="connsiteY1030" fmla="*/ 87862 h 535421"/>
                <a:gd name="connsiteX1031" fmla="*/ 335331 w 484217"/>
                <a:gd name="connsiteY1031" fmla="*/ 87862 h 535421"/>
                <a:gd name="connsiteX1032" fmla="*/ 335331 w 484217"/>
                <a:gd name="connsiteY1032" fmla="*/ 82905 h 535421"/>
                <a:gd name="connsiteX1033" fmla="*/ 335331 w 484217"/>
                <a:gd name="connsiteY1033" fmla="*/ 78895 h 535421"/>
                <a:gd name="connsiteX1034" fmla="*/ 335331 w 484217"/>
                <a:gd name="connsiteY1034" fmla="*/ 78895 h 535421"/>
                <a:gd name="connsiteX1035" fmla="*/ 335331 w 484217"/>
                <a:gd name="connsiteY1035" fmla="*/ 78895 h 535421"/>
                <a:gd name="connsiteX1036" fmla="*/ 335331 w 484217"/>
                <a:gd name="connsiteY1036" fmla="*/ 77005 h 535421"/>
                <a:gd name="connsiteX1037" fmla="*/ 335331 w 484217"/>
                <a:gd name="connsiteY1037" fmla="*/ 77005 h 535421"/>
                <a:gd name="connsiteX1038" fmla="*/ 335331 w 484217"/>
                <a:gd name="connsiteY1038" fmla="*/ 77005 h 535421"/>
                <a:gd name="connsiteX1039" fmla="*/ 335331 w 484217"/>
                <a:gd name="connsiteY1039" fmla="*/ 77005 h 535421"/>
                <a:gd name="connsiteX1040" fmla="*/ 333677 w 484217"/>
                <a:gd name="connsiteY1040" fmla="*/ 77005 h 535421"/>
                <a:gd name="connsiteX1041" fmla="*/ 328723 w 484217"/>
                <a:gd name="connsiteY1041" fmla="*/ 77005 h 535421"/>
                <a:gd name="connsiteX1042" fmla="*/ 336981 w 484217"/>
                <a:gd name="connsiteY1042" fmla="*/ 77005 h 535421"/>
                <a:gd name="connsiteX1043" fmla="*/ 336981 w 484217"/>
                <a:gd name="connsiteY1043" fmla="*/ 77005 h 535421"/>
                <a:gd name="connsiteX1044" fmla="*/ 336981 w 484217"/>
                <a:gd name="connsiteY1044" fmla="*/ 77005 h 535421"/>
                <a:gd name="connsiteX1045" fmla="*/ 332971 w 484217"/>
                <a:gd name="connsiteY1045" fmla="*/ 77005 h 535421"/>
                <a:gd name="connsiteX1046" fmla="*/ 329668 w 484217"/>
                <a:gd name="connsiteY1046" fmla="*/ 77005 h 535421"/>
                <a:gd name="connsiteX1047" fmla="*/ 329668 w 484217"/>
                <a:gd name="connsiteY1047" fmla="*/ 77005 h 535421"/>
                <a:gd name="connsiteX1048" fmla="*/ 329668 w 484217"/>
                <a:gd name="connsiteY1048" fmla="*/ 77005 h 535421"/>
                <a:gd name="connsiteX1049" fmla="*/ 329668 w 484217"/>
                <a:gd name="connsiteY1049" fmla="*/ 77005 h 535421"/>
                <a:gd name="connsiteX1050" fmla="*/ 329668 w 484217"/>
                <a:gd name="connsiteY1050" fmla="*/ 77005 h 535421"/>
                <a:gd name="connsiteX1051" fmla="*/ 329668 w 484217"/>
                <a:gd name="connsiteY1051" fmla="*/ 77005 h 535421"/>
                <a:gd name="connsiteX1052" fmla="*/ 329668 w 484217"/>
                <a:gd name="connsiteY1052" fmla="*/ 77005 h 535421"/>
                <a:gd name="connsiteX1053" fmla="*/ 329668 w 484217"/>
                <a:gd name="connsiteY1053" fmla="*/ 77005 h 535421"/>
                <a:gd name="connsiteX1054" fmla="*/ 329668 w 484217"/>
                <a:gd name="connsiteY1054" fmla="*/ 81018 h 535421"/>
                <a:gd name="connsiteX1055" fmla="*/ 329668 w 484217"/>
                <a:gd name="connsiteY1055" fmla="*/ 77478 h 535421"/>
                <a:gd name="connsiteX1056" fmla="*/ 329668 w 484217"/>
                <a:gd name="connsiteY1056" fmla="*/ 77478 h 535421"/>
                <a:gd name="connsiteX1057" fmla="*/ 329668 w 484217"/>
                <a:gd name="connsiteY1057" fmla="*/ 77478 h 535421"/>
                <a:gd name="connsiteX1058" fmla="*/ 329668 w 484217"/>
                <a:gd name="connsiteY1058" fmla="*/ 79367 h 535421"/>
                <a:gd name="connsiteX1059" fmla="*/ 329668 w 484217"/>
                <a:gd name="connsiteY1059" fmla="*/ 81490 h 535421"/>
                <a:gd name="connsiteX1060" fmla="*/ 327072 w 484217"/>
                <a:gd name="connsiteY1060" fmla="*/ 105088 h 535421"/>
                <a:gd name="connsiteX1061" fmla="*/ 327072 w 484217"/>
                <a:gd name="connsiteY1061" fmla="*/ 101311 h 535421"/>
                <a:gd name="connsiteX1062" fmla="*/ 325655 w 484217"/>
                <a:gd name="connsiteY1062" fmla="*/ 106266 h 535421"/>
                <a:gd name="connsiteX1063" fmla="*/ 324238 w 484217"/>
                <a:gd name="connsiteY1063" fmla="*/ 120663 h 535421"/>
                <a:gd name="connsiteX1064" fmla="*/ 322823 w 484217"/>
                <a:gd name="connsiteY1064" fmla="*/ 136944 h 535421"/>
                <a:gd name="connsiteX1065" fmla="*/ 324238 w 484217"/>
                <a:gd name="connsiteY1065" fmla="*/ 125381 h 535421"/>
                <a:gd name="connsiteX1066" fmla="*/ 324238 w 484217"/>
                <a:gd name="connsiteY1066" fmla="*/ 125381 h 535421"/>
                <a:gd name="connsiteX1067" fmla="*/ 324238 w 484217"/>
                <a:gd name="connsiteY1067" fmla="*/ 118301 h 535421"/>
                <a:gd name="connsiteX1068" fmla="*/ 324238 w 484217"/>
                <a:gd name="connsiteY1068" fmla="*/ 122077 h 535421"/>
                <a:gd name="connsiteX1069" fmla="*/ 326836 w 484217"/>
                <a:gd name="connsiteY1069" fmla="*/ 108155 h 535421"/>
                <a:gd name="connsiteX1070" fmla="*/ 329668 w 484217"/>
                <a:gd name="connsiteY1070" fmla="*/ 89985 h 535421"/>
                <a:gd name="connsiteX1071" fmla="*/ 329668 w 484217"/>
                <a:gd name="connsiteY1071" fmla="*/ 85500 h 535421"/>
                <a:gd name="connsiteX1072" fmla="*/ 329668 w 484217"/>
                <a:gd name="connsiteY1072" fmla="*/ 80073 h 535421"/>
                <a:gd name="connsiteX1073" fmla="*/ 329668 w 484217"/>
                <a:gd name="connsiteY1073" fmla="*/ 80073 h 535421"/>
                <a:gd name="connsiteX1074" fmla="*/ 329668 w 484217"/>
                <a:gd name="connsiteY1074" fmla="*/ 78186 h 535421"/>
                <a:gd name="connsiteX1075" fmla="*/ 329668 w 484217"/>
                <a:gd name="connsiteY1075" fmla="*/ 78186 h 535421"/>
                <a:gd name="connsiteX1076" fmla="*/ 329668 w 484217"/>
                <a:gd name="connsiteY1076" fmla="*/ 78186 h 535421"/>
                <a:gd name="connsiteX1077" fmla="*/ 328014 w 484217"/>
                <a:gd name="connsiteY1077" fmla="*/ 78186 h 535421"/>
                <a:gd name="connsiteX1078" fmla="*/ 328014 w 484217"/>
                <a:gd name="connsiteY1078" fmla="*/ 78186 h 535421"/>
                <a:gd name="connsiteX1079" fmla="*/ 328014 w 484217"/>
                <a:gd name="connsiteY1079" fmla="*/ 78186 h 535421"/>
                <a:gd name="connsiteX1080" fmla="*/ 328014 w 484217"/>
                <a:gd name="connsiteY1080" fmla="*/ 78186 h 535421"/>
                <a:gd name="connsiteX1081" fmla="*/ 331318 w 484217"/>
                <a:gd name="connsiteY1081" fmla="*/ 78186 h 535421"/>
                <a:gd name="connsiteX1082" fmla="*/ 334622 w 484217"/>
                <a:gd name="connsiteY1082" fmla="*/ 78186 h 535421"/>
                <a:gd name="connsiteX1083" fmla="*/ 334622 w 484217"/>
                <a:gd name="connsiteY1083" fmla="*/ 78186 h 535421"/>
                <a:gd name="connsiteX1084" fmla="*/ 326600 w 484217"/>
                <a:gd name="connsiteY1084" fmla="*/ 78186 h 535421"/>
                <a:gd name="connsiteX1085" fmla="*/ 326600 w 484217"/>
                <a:gd name="connsiteY1085" fmla="*/ 78186 h 535421"/>
                <a:gd name="connsiteX1086" fmla="*/ 332027 w 484217"/>
                <a:gd name="connsiteY1086" fmla="*/ 78186 h 535421"/>
                <a:gd name="connsiteX1087" fmla="*/ 330609 w 484217"/>
                <a:gd name="connsiteY1087" fmla="*/ 80309 h 535421"/>
                <a:gd name="connsiteX1088" fmla="*/ 330609 w 484217"/>
                <a:gd name="connsiteY1088" fmla="*/ 80309 h 535421"/>
                <a:gd name="connsiteX1089" fmla="*/ 330609 w 484217"/>
                <a:gd name="connsiteY1089" fmla="*/ 81490 h 535421"/>
                <a:gd name="connsiteX1090" fmla="*/ 328959 w 484217"/>
                <a:gd name="connsiteY1090" fmla="*/ 85267 h 535421"/>
                <a:gd name="connsiteX1091" fmla="*/ 322587 w 484217"/>
                <a:gd name="connsiteY1091" fmla="*/ 110278 h 535421"/>
                <a:gd name="connsiteX1092" fmla="*/ 322587 w 484217"/>
                <a:gd name="connsiteY1092" fmla="*/ 116650 h 535421"/>
                <a:gd name="connsiteX1093" fmla="*/ 324474 w 484217"/>
                <a:gd name="connsiteY1093" fmla="*/ 108864 h 535421"/>
                <a:gd name="connsiteX1094" fmla="*/ 324474 w 484217"/>
                <a:gd name="connsiteY1094" fmla="*/ 108864 h 535421"/>
                <a:gd name="connsiteX1095" fmla="*/ 321406 w 484217"/>
                <a:gd name="connsiteY1095" fmla="*/ 120896 h 535421"/>
                <a:gd name="connsiteX1096" fmla="*/ 323060 w 484217"/>
                <a:gd name="connsiteY1096" fmla="*/ 113819 h 535421"/>
                <a:gd name="connsiteX1097" fmla="*/ 321642 w 484217"/>
                <a:gd name="connsiteY1097" fmla="*/ 115942 h 535421"/>
                <a:gd name="connsiteX1098" fmla="*/ 317160 w 484217"/>
                <a:gd name="connsiteY1098" fmla="*/ 131989 h 535421"/>
                <a:gd name="connsiteX1099" fmla="*/ 315743 w 484217"/>
                <a:gd name="connsiteY1099" fmla="*/ 135057 h 535421"/>
                <a:gd name="connsiteX1100" fmla="*/ 318338 w 484217"/>
                <a:gd name="connsiteY1100" fmla="*/ 126795 h 535421"/>
                <a:gd name="connsiteX1101" fmla="*/ 318338 w 484217"/>
                <a:gd name="connsiteY1101" fmla="*/ 126795 h 535421"/>
                <a:gd name="connsiteX1102" fmla="*/ 315743 w 484217"/>
                <a:gd name="connsiteY1102" fmla="*/ 136235 h 535421"/>
                <a:gd name="connsiteX1103" fmla="*/ 317396 w 484217"/>
                <a:gd name="connsiteY1103" fmla="*/ 133403 h 535421"/>
                <a:gd name="connsiteX1104" fmla="*/ 313856 w 484217"/>
                <a:gd name="connsiteY1104" fmla="*/ 148270 h 535421"/>
                <a:gd name="connsiteX1105" fmla="*/ 313856 w 484217"/>
                <a:gd name="connsiteY1105" fmla="*/ 148270 h 535421"/>
                <a:gd name="connsiteX1106" fmla="*/ 312206 w 484217"/>
                <a:gd name="connsiteY1106" fmla="*/ 152046 h 535421"/>
                <a:gd name="connsiteX1107" fmla="*/ 312206 w 484217"/>
                <a:gd name="connsiteY1107" fmla="*/ 149215 h 535421"/>
                <a:gd name="connsiteX1108" fmla="*/ 304417 w 484217"/>
                <a:gd name="connsiteY1108" fmla="*/ 175643 h 535421"/>
                <a:gd name="connsiteX1109" fmla="*/ 295686 w 484217"/>
                <a:gd name="connsiteY1109" fmla="*/ 211039 h 535421"/>
                <a:gd name="connsiteX1110" fmla="*/ 297339 w 484217"/>
                <a:gd name="connsiteY1110" fmla="*/ 200422 h 535421"/>
                <a:gd name="connsiteX1111" fmla="*/ 294035 w 484217"/>
                <a:gd name="connsiteY1111" fmla="*/ 212454 h 535421"/>
                <a:gd name="connsiteX1112" fmla="*/ 294035 w 484217"/>
                <a:gd name="connsiteY1112" fmla="*/ 214580 h 535421"/>
                <a:gd name="connsiteX1113" fmla="*/ 286246 w 484217"/>
                <a:gd name="connsiteY1113" fmla="*/ 244782 h 535421"/>
                <a:gd name="connsiteX1114" fmla="*/ 281292 w 484217"/>
                <a:gd name="connsiteY1114" fmla="*/ 266256 h 535421"/>
                <a:gd name="connsiteX1115" fmla="*/ 281292 w 484217"/>
                <a:gd name="connsiteY1115" fmla="*/ 262010 h 535421"/>
                <a:gd name="connsiteX1116" fmla="*/ 283179 w 484217"/>
                <a:gd name="connsiteY1116" fmla="*/ 255639 h 535421"/>
                <a:gd name="connsiteX1117" fmla="*/ 283179 w 484217"/>
                <a:gd name="connsiteY1117" fmla="*/ 253279 h 535421"/>
                <a:gd name="connsiteX1118" fmla="*/ 283179 w 484217"/>
                <a:gd name="connsiteY1118" fmla="*/ 249976 h 535421"/>
                <a:gd name="connsiteX1119" fmla="*/ 278933 w 484217"/>
                <a:gd name="connsiteY1119" fmla="*/ 264606 h 535421"/>
                <a:gd name="connsiteX1120" fmla="*/ 281528 w 484217"/>
                <a:gd name="connsiteY1120" fmla="*/ 254221 h 535421"/>
                <a:gd name="connsiteX1121" fmla="*/ 278697 w 484217"/>
                <a:gd name="connsiteY1121" fmla="*/ 264133 h 535421"/>
                <a:gd name="connsiteX1122" fmla="*/ 273978 w 484217"/>
                <a:gd name="connsiteY1122" fmla="*/ 280414 h 535421"/>
                <a:gd name="connsiteX1123" fmla="*/ 273978 w 484217"/>
                <a:gd name="connsiteY1123" fmla="*/ 283246 h 535421"/>
                <a:gd name="connsiteX1124" fmla="*/ 271616 w 484217"/>
                <a:gd name="connsiteY1124" fmla="*/ 278291 h 535421"/>
                <a:gd name="connsiteX1125" fmla="*/ 270202 w 484217"/>
                <a:gd name="connsiteY1125" fmla="*/ 271683 h 535421"/>
                <a:gd name="connsiteX1126" fmla="*/ 268548 w 484217"/>
                <a:gd name="connsiteY1126" fmla="*/ 267674 h 535421"/>
                <a:gd name="connsiteX1127" fmla="*/ 265011 w 484217"/>
                <a:gd name="connsiteY1127" fmla="*/ 261774 h 535421"/>
                <a:gd name="connsiteX1128" fmla="*/ 256044 w 484217"/>
                <a:gd name="connsiteY1128" fmla="*/ 238177 h 535421"/>
                <a:gd name="connsiteX1129" fmla="*/ 256044 w 484217"/>
                <a:gd name="connsiteY1129" fmla="*/ 238177 h 535421"/>
                <a:gd name="connsiteX1130" fmla="*/ 249200 w 484217"/>
                <a:gd name="connsiteY1130" fmla="*/ 218825 h 535421"/>
                <a:gd name="connsiteX1131" fmla="*/ 246841 w 484217"/>
                <a:gd name="connsiteY1131" fmla="*/ 213871 h 535421"/>
                <a:gd name="connsiteX1132" fmla="*/ 248727 w 484217"/>
                <a:gd name="connsiteY1132" fmla="*/ 219534 h 535421"/>
                <a:gd name="connsiteX1133" fmla="*/ 254391 w 484217"/>
                <a:gd name="connsiteY1133" fmla="*/ 234637 h 535421"/>
                <a:gd name="connsiteX1134" fmla="*/ 246841 w 484217"/>
                <a:gd name="connsiteY1134" fmla="*/ 215994 h 535421"/>
                <a:gd name="connsiteX1135" fmla="*/ 237874 w 484217"/>
                <a:gd name="connsiteY1135" fmla="*/ 190037 h 535421"/>
                <a:gd name="connsiteX1136" fmla="*/ 242356 w 484217"/>
                <a:gd name="connsiteY1136" fmla="*/ 201836 h 535421"/>
                <a:gd name="connsiteX1137" fmla="*/ 236929 w 484217"/>
                <a:gd name="connsiteY1137" fmla="*/ 187442 h 535421"/>
                <a:gd name="connsiteX1138" fmla="*/ 235278 w 484217"/>
                <a:gd name="connsiteY1138" fmla="*/ 184847 h 535421"/>
                <a:gd name="connsiteX1139" fmla="*/ 233389 w 484217"/>
                <a:gd name="connsiteY1139" fmla="*/ 178239 h 535421"/>
                <a:gd name="connsiteX1140" fmla="*/ 231266 w 484217"/>
                <a:gd name="connsiteY1140" fmla="*/ 173048 h 535421"/>
                <a:gd name="connsiteX1141" fmla="*/ 229143 w 484217"/>
                <a:gd name="connsiteY1141" fmla="*/ 169272 h 535421"/>
                <a:gd name="connsiteX1142" fmla="*/ 227489 w 484217"/>
                <a:gd name="connsiteY1142" fmla="*/ 163609 h 535421"/>
                <a:gd name="connsiteX1143" fmla="*/ 224658 w 484217"/>
                <a:gd name="connsiteY1143" fmla="*/ 158654 h 535421"/>
                <a:gd name="connsiteX1144" fmla="*/ 224658 w 484217"/>
                <a:gd name="connsiteY1144" fmla="*/ 158654 h 535421"/>
                <a:gd name="connsiteX1145" fmla="*/ 220884 w 484217"/>
                <a:gd name="connsiteY1145" fmla="*/ 152046 h 535421"/>
                <a:gd name="connsiteX1146" fmla="*/ 223007 w 484217"/>
                <a:gd name="connsiteY1146" fmla="*/ 155350 h 535421"/>
                <a:gd name="connsiteX1147" fmla="*/ 219703 w 484217"/>
                <a:gd name="connsiteY1147" fmla="*/ 147797 h 535421"/>
                <a:gd name="connsiteX1148" fmla="*/ 219703 w 484217"/>
                <a:gd name="connsiteY1148" fmla="*/ 149451 h 535421"/>
                <a:gd name="connsiteX1149" fmla="*/ 212859 w 484217"/>
                <a:gd name="connsiteY1149" fmla="*/ 132931 h 535421"/>
                <a:gd name="connsiteX1150" fmla="*/ 212859 w 484217"/>
                <a:gd name="connsiteY1150" fmla="*/ 128921 h 535421"/>
                <a:gd name="connsiteX1151" fmla="*/ 208377 w 484217"/>
                <a:gd name="connsiteY1151" fmla="*/ 118065 h 535421"/>
                <a:gd name="connsiteX1152" fmla="*/ 208377 w 484217"/>
                <a:gd name="connsiteY1152" fmla="*/ 118065 h 535421"/>
                <a:gd name="connsiteX1153" fmla="*/ 209791 w 484217"/>
                <a:gd name="connsiteY1153" fmla="*/ 121368 h 535421"/>
                <a:gd name="connsiteX1154" fmla="*/ 209791 w 484217"/>
                <a:gd name="connsiteY1154" fmla="*/ 121368 h 535421"/>
                <a:gd name="connsiteX1155" fmla="*/ 214985 w 484217"/>
                <a:gd name="connsiteY1155" fmla="*/ 133876 h 535421"/>
                <a:gd name="connsiteX1156" fmla="*/ 211209 w 484217"/>
                <a:gd name="connsiteY1156" fmla="*/ 123022 h 535421"/>
                <a:gd name="connsiteX1157" fmla="*/ 211209 w 484217"/>
                <a:gd name="connsiteY1157" fmla="*/ 124672 h 535421"/>
                <a:gd name="connsiteX1158" fmla="*/ 215691 w 484217"/>
                <a:gd name="connsiteY1158" fmla="*/ 136235 h 535421"/>
                <a:gd name="connsiteX1159" fmla="*/ 215691 w 484217"/>
                <a:gd name="connsiteY1159" fmla="*/ 136235 h 535421"/>
                <a:gd name="connsiteX1160" fmla="*/ 215691 w 484217"/>
                <a:gd name="connsiteY1160" fmla="*/ 140484 h 535421"/>
                <a:gd name="connsiteX1161" fmla="*/ 217344 w 484217"/>
                <a:gd name="connsiteY1161" fmla="*/ 144493 h 535421"/>
                <a:gd name="connsiteX1162" fmla="*/ 222771 w 484217"/>
                <a:gd name="connsiteY1162" fmla="*/ 157001 h 535421"/>
                <a:gd name="connsiteX1163" fmla="*/ 222771 w 484217"/>
                <a:gd name="connsiteY1163" fmla="*/ 160305 h 535421"/>
                <a:gd name="connsiteX1164" fmla="*/ 224658 w 484217"/>
                <a:gd name="connsiteY1164" fmla="*/ 161958 h 535421"/>
                <a:gd name="connsiteX1165" fmla="*/ 222299 w 484217"/>
                <a:gd name="connsiteY1165" fmla="*/ 155350 h 535421"/>
                <a:gd name="connsiteX1166" fmla="*/ 222299 w 484217"/>
                <a:gd name="connsiteY1166" fmla="*/ 157001 h 535421"/>
                <a:gd name="connsiteX1167" fmla="*/ 218995 w 484217"/>
                <a:gd name="connsiteY1167" fmla="*/ 148742 h 535421"/>
                <a:gd name="connsiteX1168" fmla="*/ 221118 w 484217"/>
                <a:gd name="connsiteY1168" fmla="*/ 152046 h 535421"/>
                <a:gd name="connsiteX1169" fmla="*/ 225130 w 484217"/>
                <a:gd name="connsiteY1169" fmla="*/ 161958 h 535421"/>
                <a:gd name="connsiteX1170" fmla="*/ 225130 w 484217"/>
                <a:gd name="connsiteY1170" fmla="*/ 165259 h 535421"/>
                <a:gd name="connsiteX1171" fmla="*/ 244482 w 484217"/>
                <a:gd name="connsiteY1171" fmla="*/ 212454 h 535421"/>
                <a:gd name="connsiteX1172" fmla="*/ 243064 w 484217"/>
                <a:gd name="connsiteY1172" fmla="*/ 210803 h 535421"/>
                <a:gd name="connsiteX1173" fmla="*/ 226075 w 484217"/>
                <a:gd name="connsiteY1173" fmla="*/ 167149 h 535421"/>
                <a:gd name="connsiteX1174" fmla="*/ 226075 w 484217"/>
                <a:gd name="connsiteY1174" fmla="*/ 168799 h 535421"/>
                <a:gd name="connsiteX1175" fmla="*/ 228434 w 484217"/>
                <a:gd name="connsiteY1175" fmla="*/ 173990 h 535421"/>
                <a:gd name="connsiteX1176" fmla="*/ 228434 w 484217"/>
                <a:gd name="connsiteY1176" fmla="*/ 177530 h 535421"/>
                <a:gd name="connsiteX1177" fmla="*/ 233389 w 484217"/>
                <a:gd name="connsiteY1177" fmla="*/ 190037 h 535421"/>
                <a:gd name="connsiteX1178" fmla="*/ 233389 w 484217"/>
                <a:gd name="connsiteY1178" fmla="*/ 192633 h 535421"/>
                <a:gd name="connsiteX1179" fmla="*/ 238110 w 484217"/>
                <a:gd name="connsiteY1179" fmla="*/ 203959 h 535421"/>
                <a:gd name="connsiteX1180" fmla="*/ 238110 w 484217"/>
                <a:gd name="connsiteY1180" fmla="*/ 208208 h 535421"/>
                <a:gd name="connsiteX1181" fmla="*/ 248491 w 484217"/>
                <a:gd name="connsiteY1181" fmla="*/ 231805 h 535421"/>
                <a:gd name="connsiteX1182" fmla="*/ 248491 w 484217"/>
                <a:gd name="connsiteY1182" fmla="*/ 233928 h 535421"/>
                <a:gd name="connsiteX1183" fmla="*/ 246368 w 484217"/>
                <a:gd name="connsiteY1183" fmla="*/ 228737 h 535421"/>
                <a:gd name="connsiteX1184" fmla="*/ 255335 w 484217"/>
                <a:gd name="connsiteY1184" fmla="*/ 252335 h 535421"/>
                <a:gd name="connsiteX1185" fmla="*/ 259112 w 484217"/>
                <a:gd name="connsiteY1185" fmla="*/ 259885 h 535421"/>
                <a:gd name="connsiteX1186" fmla="*/ 261943 w 484217"/>
                <a:gd name="connsiteY1186" fmla="*/ 269560 h 535421"/>
                <a:gd name="connsiteX1187" fmla="*/ 260054 w 484217"/>
                <a:gd name="connsiteY1187" fmla="*/ 262010 h 535421"/>
                <a:gd name="connsiteX1188" fmla="*/ 264775 w 484217"/>
                <a:gd name="connsiteY1188" fmla="*/ 274515 h 535421"/>
                <a:gd name="connsiteX1189" fmla="*/ 264775 w 484217"/>
                <a:gd name="connsiteY1189" fmla="*/ 271447 h 535421"/>
                <a:gd name="connsiteX1190" fmla="*/ 264775 w 484217"/>
                <a:gd name="connsiteY1190" fmla="*/ 273573 h 535421"/>
                <a:gd name="connsiteX1191" fmla="*/ 264775 w 484217"/>
                <a:gd name="connsiteY1191" fmla="*/ 273573 h 535421"/>
                <a:gd name="connsiteX1192" fmla="*/ 272561 w 484217"/>
                <a:gd name="connsiteY1192" fmla="*/ 243131 h 535421"/>
                <a:gd name="connsiteX1193" fmla="*/ 270438 w 484217"/>
                <a:gd name="connsiteY1193" fmla="*/ 248558 h 535421"/>
                <a:gd name="connsiteX1194" fmla="*/ 273978 w 484217"/>
                <a:gd name="connsiteY1194" fmla="*/ 232278 h 535421"/>
                <a:gd name="connsiteX1195" fmla="*/ 273978 w 484217"/>
                <a:gd name="connsiteY1195" fmla="*/ 237468 h 535421"/>
                <a:gd name="connsiteX1196" fmla="*/ 276101 w 484217"/>
                <a:gd name="connsiteY1196" fmla="*/ 230152 h 535421"/>
                <a:gd name="connsiteX1197" fmla="*/ 277516 w 484217"/>
                <a:gd name="connsiteY1197" fmla="*/ 221893 h 535421"/>
                <a:gd name="connsiteX1198" fmla="*/ 277516 w 484217"/>
                <a:gd name="connsiteY1198" fmla="*/ 223310 h 535421"/>
                <a:gd name="connsiteX1199" fmla="*/ 280583 w 484217"/>
                <a:gd name="connsiteY1199" fmla="*/ 209153 h 535421"/>
                <a:gd name="connsiteX1200" fmla="*/ 280583 w 484217"/>
                <a:gd name="connsiteY1200" fmla="*/ 212454 h 535421"/>
                <a:gd name="connsiteX1201" fmla="*/ 280583 w 484217"/>
                <a:gd name="connsiteY1201" fmla="*/ 204431 h 535421"/>
                <a:gd name="connsiteX1202" fmla="*/ 282001 w 484217"/>
                <a:gd name="connsiteY1202" fmla="*/ 199005 h 535421"/>
                <a:gd name="connsiteX1203" fmla="*/ 282001 w 484217"/>
                <a:gd name="connsiteY1203" fmla="*/ 206085 h 535421"/>
                <a:gd name="connsiteX1204" fmla="*/ 285541 w 484217"/>
                <a:gd name="connsiteY1204" fmla="*/ 194992 h 535421"/>
                <a:gd name="connsiteX1205" fmla="*/ 294272 w 484217"/>
                <a:gd name="connsiteY1205" fmla="*/ 160541 h 535421"/>
                <a:gd name="connsiteX1206" fmla="*/ 299935 w 484217"/>
                <a:gd name="connsiteY1206" fmla="*/ 141192 h 535421"/>
                <a:gd name="connsiteX1207" fmla="*/ 297339 w 484217"/>
                <a:gd name="connsiteY1207" fmla="*/ 152519 h 535421"/>
                <a:gd name="connsiteX1208" fmla="*/ 302058 w 484217"/>
                <a:gd name="connsiteY1208" fmla="*/ 134584 h 535421"/>
                <a:gd name="connsiteX1209" fmla="*/ 302058 w 484217"/>
                <a:gd name="connsiteY1209" fmla="*/ 135999 h 535421"/>
                <a:gd name="connsiteX1210" fmla="*/ 303475 w 484217"/>
                <a:gd name="connsiteY1210" fmla="*/ 128921 h 535421"/>
                <a:gd name="connsiteX1211" fmla="*/ 309138 w 484217"/>
                <a:gd name="connsiteY1211" fmla="*/ 110515 h 535421"/>
                <a:gd name="connsiteX1212" fmla="*/ 313384 w 484217"/>
                <a:gd name="connsiteY1212" fmla="*/ 91166 h 535421"/>
                <a:gd name="connsiteX1213" fmla="*/ 313384 w 484217"/>
                <a:gd name="connsiteY1213" fmla="*/ 94234 h 535421"/>
                <a:gd name="connsiteX1214" fmla="*/ 317869 w 484217"/>
                <a:gd name="connsiteY1214" fmla="*/ 82199 h 535421"/>
                <a:gd name="connsiteX1215" fmla="*/ 317869 w 484217"/>
                <a:gd name="connsiteY1215" fmla="*/ 79837 h 535421"/>
                <a:gd name="connsiteX1216" fmla="*/ 319283 w 484217"/>
                <a:gd name="connsiteY1216" fmla="*/ 75355 h 535421"/>
                <a:gd name="connsiteX1217" fmla="*/ 319283 w 484217"/>
                <a:gd name="connsiteY1217" fmla="*/ 77714 h 535421"/>
                <a:gd name="connsiteX1218" fmla="*/ 320700 w 484217"/>
                <a:gd name="connsiteY1218" fmla="*/ 73468 h 535421"/>
                <a:gd name="connsiteX1219" fmla="*/ 320700 w 484217"/>
                <a:gd name="connsiteY1219" fmla="*/ 73468 h 535421"/>
                <a:gd name="connsiteX1220" fmla="*/ 320700 w 484217"/>
                <a:gd name="connsiteY1220" fmla="*/ 73468 h 535421"/>
                <a:gd name="connsiteX1221" fmla="*/ 318575 w 484217"/>
                <a:gd name="connsiteY1221" fmla="*/ 73468 h 535421"/>
                <a:gd name="connsiteX1222" fmla="*/ 324474 w 484217"/>
                <a:gd name="connsiteY1222" fmla="*/ 73468 h 535421"/>
                <a:gd name="connsiteX1223" fmla="*/ 326600 w 484217"/>
                <a:gd name="connsiteY1223" fmla="*/ 73468 h 535421"/>
                <a:gd name="connsiteX1224" fmla="*/ 324238 w 484217"/>
                <a:gd name="connsiteY1224" fmla="*/ 73468 h 535421"/>
                <a:gd name="connsiteX1225" fmla="*/ 324238 w 484217"/>
                <a:gd name="connsiteY1225" fmla="*/ 73468 h 535421"/>
                <a:gd name="connsiteX1226" fmla="*/ 324238 w 484217"/>
                <a:gd name="connsiteY1226" fmla="*/ 73468 h 535421"/>
                <a:gd name="connsiteX1227" fmla="*/ 324238 w 484217"/>
                <a:gd name="connsiteY1227" fmla="*/ 74882 h 535421"/>
                <a:gd name="connsiteX1228" fmla="*/ 322351 w 484217"/>
                <a:gd name="connsiteY1228" fmla="*/ 81254 h 535421"/>
                <a:gd name="connsiteX1229" fmla="*/ 318575 w 484217"/>
                <a:gd name="connsiteY1229" fmla="*/ 104852 h 535421"/>
                <a:gd name="connsiteX1230" fmla="*/ 318575 w 484217"/>
                <a:gd name="connsiteY1230" fmla="*/ 95648 h 535421"/>
                <a:gd name="connsiteX1231" fmla="*/ 315743 w 484217"/>
                <a:gd name="connsiteY1231" fmla="*/ 117831 h 535421"/>
                <a:gd name="connsiteX1232" fmla="*/ 317160 w 484217"/>
                <a:gd name="connsiteY1232" fmla="*/ 122549 h 535421"/>
                <a:gd name="connsiteX1233" fmla="*/ 315037 w 484217"/>
                <a:gd name="connsiteY1233" fmla="*/ 135529 h 535421"/>
                <a:gd name="connsiteX1234" fmla="*/ 318338 w 484217"/>
                <a:gd name="connsiteY1234" fmla="*/ 120427 h 535421"/>
                <a:gd name="connsiteX1235" fmla="*/ 318338 w 484217"/>
                <a:gd name="connsiteY1235" fmla="*/ 125381 h 535421"/>
                <a:gd name="connsiteX1236" fmla="*/ 318338 w 484217"/>
                <a:gd name="connsiteY1236" fmla="*/ 136471 h 535421"/>
                <a:gd name="connsiteX1237" fmla="*/ 316924 w 484217"/>
                <a:gd name="connsiteY1237" fmla="*/ 139303 h 535421"/>
                <a:gd name="connsiteX1238" fmla="*/ 316924 w 484217"/>
                <a:gd name="connsiteY1238" fmla="*/ 145911 h 535421"/>
                <a:gd name="connsiteX1239" fmla="*/ 315507 w 484217"/>
                <a:gd name="connsiteY1239" fmla="*/ 153697 h 535421"/>
                <a:gd name="connsiteX1240" fmla="*/ 315507 w 484217"/>
                <a:gd name="connsiteY1240" fmla="*/ 158654 h 535421"/>
                <a:gd name="connsiteX1241" fmla="*/ 315507 w 484217"/>
                <a:gd name="connsiteY1241" fmla="*/ 155823 h 535421"/>
                <a:gd name="connsiteX1242" fmla="*/ 314092 w 484217"/>
                <a:gd name="connsiteY1242" fmla="*/ 167385 h 535421"/>
                <a:gd name="connsiteX1243" fmla="*/ 314092 w 484217"/>
                <a:gd name="connsiteY1243" fmla="*/ 167385 h 535421"/>
                <a:gd name="connsiteX1244" fmla="*/ 314092 w 484217"/>
                <a:gd name="connsiteY1244" fmla="*/ 173757 h 535421"/>
                <a:gd name="connsiteX1245" fmla="*/ 314092 w 484217"/>
                <a:gd name="connsiteY1245" fmla="*/ 173757 h 535421"/>
                <a:gd name="connsiteX1246" fmla="*/ 314092 w 484217"/>
                <a:gd name="connsiteY1246" fmla="*/ 180362 h 535421"/>
                <a:gd name="connsiteX1247" fmla="*/ 314092 w 484217"/>
                <a:gd name="connsiteY1247" fmla="*/ 185555 h 535421"/>
                <a:gd name="connsiteX1248" fmla="*/ 314092 w 484217"/>
                <a:gd name="connsiteY1248" fmla="*/ 182488 h 535421"/>
                <a:gd name="connsiteX1249" fmla="*/ 314092 w 484217"/>
                <a:gd name="connsiteY1249" fmla="*/ 189329 h 535421"/>
                <a:gd name="connsiteX1250" fmla="*/ 314092 w 484217"/>
                <a:gd name="connsiteY1250" fmla="*/ 189329 h 535421"/>
                <a:gd name="connsiteX1251" fmla="*/ 314092 w 484217"/>
                <a:gd name="connsiteY1251" fmla="*/ 193578 h 535421"/>
                <a:gd name="connsiteX1252" fmla="*/ 314092 w 484217"/>
                <a:gd name="connsiteY1252" fmla="*/ 203959 h 535421"/>
                <a:gd name="connsiteX1253" fmla="*/ 311261 w 484217"/>
                <a:gd name="connsiteY1253" fmla="*/ 218589 h 535421"/>
                <a:gd name="connsiteX1254" fmla="*/ 311261 w 484217"/>
                <a:gd name="connsiteY1254" fmla="*/ 223547 h 535421"/>
                <a:gd name="connsiteX1255" fmla="*/ 313148 w 484217"/>
                <a:gd name="connsiteY1255" fmla="*/ 214816 h 535421"/>
                <a:gd name="connsiteX1256" fmla="*/ 313148 w 484217"/>
                <a:gd name="connsiteY1256" fmla="*/ 214816 h 535421"/>
                <a:gd name="connsiteX1257" fmla="*/ 313148 w 484217"/>
                <a:gd name="connsiteY1257" fmla="*/ 207499 h 535421"/>
                <a:gd name="connsiteX1258" fmla="*/ 313148 w 484217"/>
                <a:gd name="connsiteY1258" fmla="*/ 202072 h 535421"/>
                <a:gd name="connsiteX1259" fmla="*/ 315274 w 484217"/>
                <a:gd name="connsiteY1259" fmla="*/ 191218 h 535421"/>
                <a:gd name="connsiteX1260" fmla="*/ 312675 w 484217"/>
                <a:gd name="connsiteY1260" fmla="*/ 209622 h 535421"/>
                <a:gd name="connsiteX1261" fmla="*/ 314329 w 484217"/>
                <a:gd name="connsiteY1261" fmla="*/ 200422 h 535421"/>
                <a:gd name="connsiteX1262" fmla="*/ 314329 w 484217"/>
                <a:gd name="connsiteY1262" fmla="*/ 211512 h 535421"/>
                <a:gd name="connsiteX1263" fmla="*/ 314329 w 484217"/>
                <a:gd name="connsiteY1263" fmla="*/ 213871 h 535421"/>
                <a:gd name="connsiteX1264" fmla="*/ 314329 w 484217"/>
                <a:gd name="connsiteY1264" fmla="*/ 221657 h 535421"/>
                <a:gd name="connsiteX1265" fmla="*/ 314329 w 484217"/>
                <a:gd name="connsiteY1265" fmla="*/ 219770 h 535421"/>
                <a:gd name="connsiteX1266" fmla="*/ 312911 w 484217"/>
                <a:gd name="connsiteY1266" fmla="*/ 228737 h 535421"/>
                <a:gd name="connsiteX1267" fmla="*/ 312911 w 484217"/>
                <a:gd name="connsiteY1267" fmla="*/ 241008 h 535421"/>
                <a:gd name="connsiteX1268" fmla="*/ 311025 w 484217"/>
                <a:gd name="connsiteY1268" fmla="*/ 246908 h 535421"/>
                <a:gd name="connsiteX1269" fmla="*/ 307721 w 484217"/>
                <a:gd name="connsiteY1269" fmla="*/ 268615 h 535421"/>
                <a:gd name="connsiteX1270" fmla="*/ 305125 w 484217"/>
                <a:gd name="connsiteY1270" fmla="*/ 287258 h 535421"/>
                <a:gd name="connsiteX1271" fmla="*/ 305125 w 484217"/>
                <a:gd name="connsiteY1271" fmla="*/ 287258 h 535421"/>
                <a:gd name="connsiteX1272" fmla="*/ 305125 w 484217"/>
                <a:gd name="connsiteY1272" fmla="*/ 287258 h 535421"/>
                <a:gd name="connsiteX1273" fmla="*/ 305125 w 484217"/>
                <a:gd name="connsiteY1273" fmla="*/ 280887 h 535421"/>
                <a:gd name="connsiteX1274" fmla="*/ 305125 w 484217"/>
                <a:gd name="connsiteY1274" fmla="*/ 287967 h 535421"/>
                <a:gd name="connsiteX1275" fmla="*/ 323060 w 484217"/>
                <a:gd name="connsiteY1275" fmla="*/ 279708 h 535421"/>
                <a:gd name="connsiteX1276" fmla="*/ 328723 w 484217"/>
                <a:gd name="connsiteY1276" fmla="*/ 276168 h 535421"/>
                <a:gd name="connsiteX1277" fmla="*/ 343353 w 484217"/>
                <a:gd name="connsiteY1277" fmla="*/ 268615 h 535421"/>
                <a:gd name="connsiteX1278" fmla="*/ 345712 w 484217"/>
                <a:gd name="connsiteY1278" fmla="*/ 268615 h 535421"/>
                <a:gd name="connsiteX1279" fmla="*/ 358219 w 484217"/>
                <a:gd name="connsiteY1279" fmla="*/ 262716 h 535421"/>
                <a:gd name="connsiteX1280" fmla="*/ 365533 w 484217"/>
                <a:gd name="connsiteY1280" fmla="*/ 258943 h 535421"/>
                <a:gd name="connsiteX1281" fmla="*/ 359400 w 484217"/>
                <a:gd name="connsiteY1281" fmla="*/ 262952 h 535421"/>
                <a:gd name="connsiteX1282" fmla="*/ 349488 w 484217"/>
                <a:gd name="connsiteY1282" fmla="*/ 267201 h 535421"/>
                <a:gd name="connsiteX1283" fmla="*/ 367895 w 484217"/>
                <a:gd name="connsiteY1283" fmla="*/ 258943 h 535421"/>
                <a:gd name="connsiteX1284" fmla="*/ 373558 w 484217"/>
                <a:gd name="connsiteY1284" fmla="*/ 257053 h 535421"/>
                <a:gd name="connsiteX1285" fmla="*/ 382761 w 484217"/>
                <a:gd name="connsiteY1285" fmla="*/ 252098 h 535421"/>
                <a:gd name="connsiteX1286" fmla="*/ 388661 w 484217"/>
                <a:gd name="connsiteY1286" fmla="*/ 249503 h 535421"/>
                <a:gd name="connsiteX1287" fmla="*/ 388661 w 484217"/>
                <a:gd name="connsiteY1287" fmla="*/ 249503 h 535421"/>
                <a:gd name="connsiteX1288" fmla="*/ 397392 w 484217"/>
                <a:gd name="connsiteY1288" fmla="*/ 245963 h 535421"/>
                <a:gd name="connsiteX1289" fmla="*/ 403055 w 484217"/>
                <a:gd name="connsiteY1289" fmla="*/ 242659 h 535421"/>
                <a:gd name="connsiteX1290" fmla="*/ 392670 w 484217"/>
                <a:gd name="connsiteY1290" fmla="*/ 247380 h 535421"/>
                <a:gd name="connsiteX1291" fmla="*/ 387716 w 484217"/>
                <a:gd name="connsiteY1291" fmla="*/ 247380 h 535421"/>
                <a:gd name="connsiteX1292" fmla="*/ 395030 w 484217"/>
                <a:gd name="connsiteY1292" fmla="*/ 244076 h 535421"/>
                <a:gd name="connsiteX1293" fmla="*/ 391729 w 484217"/>
                <a:gd name="connsiteY1293" fmla="*/ 244076 h 535421"/>
                <a:gd name="connsiteX1294" fmla="*/ 387007 w 484217"/>
                <a:gd name="connsiteY1294" fmla="*/ 246199 h 535421"/>
                <a:gd name="connsiteX1295" fmla="*/ 382998 w 484217"/>
                <a:gd name="connsiteY1295" fmla="*/ 248795 h 535421"/>
                <a:gd name="connsiteX1296" fmla="*/ 387007 w 484217"/>
                <a:gd name="connsiteY1296" fmla="*/ 247380 h 535421"/>
                <a:gd name="connsiteX1297" fmla="*/ 381344 w 484217"/>
                <a:gd name="connsiteY1297" fmla="*/ 249976 h 535421"/>
                <a:gd name="connsiteX1298" fmla="*/ 378749 w 484217"/>
                <a:gd name="connsiteY1298" fmla="*/ 249976 h 535421"/>
                <a:gd name="connsiteX1299" fmla="*/ 377332 w 484217"/>
                <a:gd name="connsiteY1299" fmla="*/ 249976 h 535421"/>
                <a:gd name="connsiteX1300" fmla="*/ 374736 w 484217"/>
                <a:gd name="connsiteY1300" fmla="*/ 249976 h 535421"/>
                <a:gd name="connsiteX1301" fmla="*/ 370490 w 484217"/>
                <a:gd name="connsiteY1301" fmla="*/ 251862 h 535421"/>
                <a:gd name="connsiteX1302" fmla="*/ 374736 w 484217"/>
                <a:gd name="connsiteY1302" fmla="*/ 249503 h 535421"/>
                <a:gd name="connsiteX1303" fmla="*/ 356096 w 484217"/>
                <a:gd name="connsiteY1303" fmla="*/ 257525 h 535421"/>
                <a:gd name="connsiteX1304" fmla="*/ 339813 w 484217"/>
                <a:gd name="connsiteY1304" fmla="*/ 263897 h 535421"/>
                <a:gd name="connsiteX1305" fmla="*/ 325891 w 484217"/>
                <a:gd name="connsiteY1305" fmla="*/ 270977 h 535421"/>
                <a:gd name="connsiteX1306" fmla="*/ 330609 w 484217"/>
                <a:gd name="connsiteY1306" fmla="*/ 268379 h 535421"/>
                <a:gd name="connsiteX1307" fmla="*/ 314565 w 484217"/>
                <a:gd name="connsiteY1307" fmla="*/ 275223 h 535421"/>
                <a:gd name="connsiteX1308" fmla="*/ 316452 w 484217"/>
                <a:gd name="connsiteY1308" fmla="*/ 275223 h 535421"/>
                <a:gd name="connsiteX1309" fmla="*/ 308902 w 484217"/>
                <a:gd name="connsiteY1309" fmla="*/ 279000 h 535421"/>
                <a:gd name="connsiteX1310" fmla="*/ 308902 w 484217"/>
                <a:gd name="connsiteY1310" fmla="*/ 277113 h 535421"/>
                <a:gd name="connsiteX1311" fmla="*/ 308902 w 484217"/>
                <a:gd name="connsiteY1311" fmla="*/ 270977 h 535421"/>
                <a:gd name="connsiteX1312" fmla="*/ 308902 w 484217"/>
                <a:gd name="connsiteY1312" fmla="*/ 274751 h 535421"/>
                <a:gd name="connsiteX1313" fmla="*/ 312439 w 484217"/>
                <a:gd name="connsiteY1313" fmla="*/ 251154 h 535421"/>
                <a:gd name="connsiteX1314" fmla="*/ 314329 w 484217"/>
                <a:gd name="connsiteY1314" fmla="*/ 234400 h 535421"/>
                <a:gd name="connsiteX1315" fmla="*/ 315979 w 484217"/>
                <a:gd name="connsiteY1315" fmla="*/ 227556 h 535421"/>
                <a:gd name="connsiteX1316" fmla="*/ 313620 w 484217"/>
                <a:gd name="connsiteY1316" fmla="*/ 242659 h 535421"/>
                <a:gd name="connsiteX1317" fmla="*/ 309844 w 484217"/>
                <a:gd name="connsiteY1317" fmla="*/ 269324 h 535421"/>
                <a:gd name="connsiteX1318" fmla="*/ 309844 w 484217"/>
                <a:gd name="connsiteY1318" fmla="*/ 274987 h 535421"/>
                <a:gd name="connsiteX1319" fmla="*/ 309844 w 484217"/>
                <a:gd name="connsiteY1319" fmla="*/ 274987 h 535421"/>
                <a:gd name="connsiteX1320" fmla="*/ 316452 w 484217"/>
                <a:gd name="connsiteY1320" fmla="*/ 223310 h 535421"/>
                <a:gd name="connsiteX1321" fmla="*/ 319992 w 484217"/>
                <a:gd name="connsiteY1321" fmla="*/ 199713 h 535421"/>
                <a:gd name="connsiteX1322" fmla="*/ 319992 w 484217"/>
                <a:gd name="connsiteY1322" fmla="*/ 201364 h 535421"/>
                <a:gd name="connsiteX1323" fmla="*/ 319992 w 484217"/>
                <a:gd name="connsiteY1323" fmla="*/ 195701 h 535421"/>
                <a:gd name="connsiteX1324" fmla="*/ 319992 w 484217"/>
                <a:gd name="connsiteY1324" fmla="*/ 190510 h 535421"/>
                <a:gd name="connsiteX1325" fmla="*/ 319992 w 484217"/>
                <a:gd name="connsiteY1325" fmla="*/ 198768 h 535421"/>
                <a:gd name="connsiteX1326" fmla="*/ 321406 w 484217"/>
                <a:gd name="connsiteY1326" fmla="*/ 190982 h 535421"/>
                <a:gd name="connsiteX1327" fmla="*/ 321406 w 484217"/>
                <a:gd name="connsiteY1327" fmla="*/ 187206 h 535421"/>
                <a:gd name="connsiteX1328" fmla="*/ 321406 w 484217"/>
                <a:gd name="connsiteY1328" fmla="*/ 182957 h 535421"/>
                <a:gd name="connsiteX1329" fmla="*/ 321406 w 484217"/>
                <a:gd name="connsiteY1329" fmla="*/ 186025 h 535421"/>
                <a:gd name="connsiteX1330" fmla="*/ 321406 w 484217"/>
                <a:gd name="connsiteY1330" fmla="*/ 175171 h 535421"/>
                <a:gd name="connsiteX1331" fmla="*/ 321406 w 484217"/>
                <a:gd name="connsiteY1331" fmla="*/ 175171 h 535421"/>
                <a:gd name="connsiteX1332" fmla="*/ 321406 w 484217"/>
                <a:gd name="connsiteY1332" fmla="*/ 169744 h 535421"/>
                <a:gd name="connsiteX1333" fmla="*/ 324710 w 484217"/>
                <a:gd name="connsiteY1333" fmla="*/ 155586 h 535421"/>
                <a:gd name="connsiteX1334" fmla="*/ 322823 w 484217"/>
                <a:gd name="connsiteY1334" fmla="*/ 173520 h 535421"/>
                <a:gd name="connsiteX1335" fmla="*/ 320464 w 484217"/>
                <a:gd name="connsiteY1335" fmla="*/ 189329 h 535421"/>
                <a:gd name="connsiteX1336" fmla="*/ 321879 w 484217"/>
                <a:gd name="connsiteY1336" fmla="*/ 180598 h 535421"/>
                <a:gd name="connsiteX1337" fmla="*/ 321879 w 484217"/>
                <a:gd name="connsiteY1337" fmla="*/ 188151 h 535421"/>
                <a:gd name="connsiteX1338" fmla="*/ 319992 w 484217"/>
                <a:gd name="connsiteY1338" fmla="*/ 194522 h 535421"/>
                <a:gd name="connsiteX1339" fmla="*/ 319992 w 484217"/>
                <a:gd name="connsiteY1339" fmla="*/ 195937 h 535421"/>
                <a:gd name="connsiteX1340" fmla="*/ 319992 w 484217"/>
                <a:gd name="connsiteY1340" fmla="*/ 200891 h 535421"/>
                <a:gd name="connsiteX1341" fmla="*/ 319992 w 484217"/>
                <a:gd name="connsiteY1341" fmla="*/ 208208 h 535421"/>
                <a:gd name="connsiteX1342" fmla="*/ 318575 w 484217"/>
                <a:gd name="connsiteY1342" fmla="*/ 213162 h 535421"/>
                <a:gd name="connsiteX1343" fmla="*/ 317396 w 484217"/>
                <a:gd name="connsiteY1343" fmla="*/ 222366 h 535421"/>
                <a:gd name="connsiteX1344" fmla="*/ 315274 w 484217"/>
                <a:gd name="connsiteY1344" fmla="*/ 240772 h 535421"/>
                <a:gd name="connsiteX1345" fmla="*/ 315274 w 484217"/>
                <a:gd name="connsiteY1345" fmla="*/ 242187 h 535421"/>
                <a:gd name="connsiteX1346" fmla="*/ 317160 w 484217"/>
                <a:gd name="connsiteY1346" fmla="*/ 224725 h 535421"/>
                <a:gd name="connsiteX1347" fmla="*/ 317160 w 484217"/>
                <a:gd name="connsiteY1347" fmla="*/ 235582 h 535421"/>
                <a:gd name="connsiteX1348" fmla="*/ 317160 w 484217"/>
                <a:gd name="connsiteY1348" fmla="*/ 238177 h 535421"/>
                <a:gd name="connsiteX1349" fmla="*/ 315743 w 484217"/>
                <a:gd name="connsiteY1349" fmla="*/ 250448 h 535421"/>
                <a:gd name="connsiteX1350" fmla="*/ 315743 w 484217"/>
                <a:gd name="connsiteY1350" fmla="*/ 256347 h 535421"/>
                <a:gd name="connsiteX1351" fmla="*/ 315743 w 484217"/>
                <a:gd name="connsiteY1351" fmla="*/ 260357 h 535421"/>
                <a:gd name="connsiteX1352" fmla="*/ 315743 w 484217"/>
                <a:gd name="connsiteY1352" fmla="*/ 260357 h 535421"/>
                <a:gd name="connsiteX1353" fmla="*/ 313856 w 484217"/>
                <a:gd name="connsiteY1353" fmla="*/ 271447 h 535421"/>
                <a:gd name="connsiteX1354" fmla="*/ 313856 w 484217"/>
                <a:gd name="connsiteY1354" fmla="*/ 271447 h 535421"/>
                <a:gd name="connsiteX1355" fmla="*/ 313856 w 484217"/>
                <a:gd name="connsiteY1355" fmla="*/ 271447 h 535421"/>
                <a:gd name="connsiteX1356" fmla="*/ 313856 w 484217"/>
                <a:gd name="connsiteY1356" fmla="*/ 271447 h 535421"/>
                <a:gd name="connsiteX1357" fmla="*/ 335803 w 484217"/>
                <a:gd name="connsiteY1357" fmla="*/ 261302 h 535421"/>
                <a:gd name="connsiteX1358" fmla="*/ 369782 w 484217"/>
                <a:gd name="connsiteY1358" fmla="*/ 246199 h 535421"/>
                <a:gd name="connsiteX1359" fmla="*/ 379457 w 484217"/>
                <a:gd name="connsiteY1359" fmla="*/ 241481 h 535421"/>
                <a:gd name="connsiteX1360" fmla="*/ 382053 w 484217"/>
                <a:gd name="connsiteY1360" fmla="*/ 239355 h 535421"/>
                <a:gd name="connsiteX1361" fmla="*/ 375445 w 484217"/>
                <a:gd name="connsiteY1361" fmla="*/ 241481 h 535421"/>
                <a:gd name="connsiteX1362" fmla="*/ 371199 w 484217"/>
                <a:gd name="connsiteY1362" fmla="*/ 244312 h 535421"/>
                <a:gd name="connsiteX1363" fmla="*/ 355388 w 484217"/>
                <a:gd name="connsiteY1363" fmla="*/ 251862 h 535421"/>
                <a:gd name="connsiteX1364" fmla="*/ 361996 w 484217"/>
                <a:gd name="connsiteY1364" fmla="*/ 247616 h 535421"/>
                <a:gd name="connsiteX1365" fmla="*/ 351848 w 484217"/>
                <a:gd name="connsiteY1365" fmla="*/ 251862 h 535421"/>
                <a:gd name="connsiteX1366" fmla="*/ 328250 w 484217"/>
                <a:gd name="connsiteY1366" fmla="*/ 262010 h 535421"/>
                <a:gd name="connsiteX1367" fmla="*/ 342408 w 484217"/>
                <a:gd name="connsiteY1367" fmla="*/ 255166 h 535421"/>
                <a:gd name="connsiteX1368" fmla="*/ 333913 w 484217"/>
                <a:gd name="connsiteY1368" fmla="*/ 258706 h 535421"/>
                <a:gd name="connsiteX1369" fmla="*/ 329431 w 484217"/>
                <a:gd name="connsiteY1369" fmla="*/ 260593 h 535421"/>
                <a:gd name="connsiteX1370" fmla="*/ 316688 w 484217"/>
                <a:gd name="connsiteY1370" fmla="*/ 266729 h 535421"/>
                <a:gd name="connsiteX1371" fmla="*/ 318811 w 484217"/>
                <a:gd name="connsiteY1371" fmla="*/ 252098 h 535421"/>
                <a:gd name="connsiteX1372" fmla="*/ 318811 w 484217"/>
                <a:gd name="connsiteY1372" fmla="*/ 253985 h 535421"/>
                <a:gd name="connsiteX1373" fmla="*/ 320228 w 484217"/>
                <a:gd name="connsiteY1373" fmla="*/ 244312 h 535421"/>
                <a:gd name="connsiteX1374" fmla="*/ 317869 w 484217"/>
                <a:gd name="connsiteY1374" fmla="*/ 253516 h 535421"/>
                <a:gd name="connsiteX1375" fmla="*/ 317869 w 484217"/>
                <a:gd name="connsiteY1375" fmla="*/ 253516 h 535421"/>
                <a:gd name="connsiteX1376" fmla="*/ 317869 w 484217"/>
                <a:gd name="connsiteY1376" fmla="*/ 244782 h 535421"/>
                <a:gd name="connsiteX1377" fmla="*/ 317869 w 484217"/>
                <a:gd name="connsiteY1377" fmla="*/ 241950 h 535421"/>
                <a:gd name="connsiteX1378" fmla="*/ 317869 w 484217"/>
                <a:gd name="connsiteY1378" fmla="*/ 238413 h 535421"/>
                <a:gd name="connsiteX1379" fmla="*/ 317869 w 484217"/>
                <a:gd name="connsiteY1379" fmla="*/ 233456 h 535421"/>
                <a:gd name="connsiteX1380" fmla="*/ 317869 w 484217"/>
                <a:gd name="connsiteY1380" fmla="*/ 235818 h 535421"/>
                <a:gd name="connsiteX1381" fmla="*/ 316452 w 484217"/>
                <a:gd name="connsiteY1381" fmla="*/ 246908 h 535421"/>
                <a:gd name="connsiteX1382" fmla="*/ 330373 w 484217"/>
                <a:gd name="connsiteY1382" fmla="*/ 154405 h 535421"/>
                <a:gd name="connsiteX1383" fmla="*/ 332263 w 484217"/>
                <a:gd name="connsiteY1383" fmla="*/ 142370 h 535421"/>
                <a:gd name="connsiteX1384" fmla="*/ 332263 w 484217"/>
                <a:gd name="connsiteY1384" fmla="*/ 140720 h 535421"/>
                <a:gd name="connsiteX1385" fmla="*/ 333913 w 484217"/>
                <a:gd name="connsiteY1385" fmla="*/ 131044 h 535421"/>
                <a:gd name="connsiteX1386" fmla="*/ 333913 w 484217"/>
                <a:gd name="connsiteY1386" fmla="*/ 133167 h 535421"/>
                <a:gd name="connsiteX1387" fmla="*/ 335803 w 484217"/>
                <a:gd name="connsiteY1387" fmla="*/ 119954 h 535421"/>
                <a:gd name="connsiteX1388" fmla="*/ 339577 w 484217"/>
                <a:gd name="connsiteY1388" fmla="*/ 102965 h 535421"/>
                <a:gd name="connsiteX1389" fmla="*/ 339577 w 484217"/>
                <a:gd name="connsiteY1389" fmla="*/ 104379 h 535421"/>
                <a:gd name="connsiteX1390" fmla="*/ 341466 w 484217"/>
                <a:gd name="connsiteY1390" fmla="*/ 94234 h 535421"/>
                <a:gd name="connsiteX1391" fmla="*/ 341466 w 484217"/>
                <a:gd name="connsiteY1391" fmla="*/ 94234 h 535421"/>
                <a:gd name="connsiteX1392" fmla="*/ 341466 w 484217"/>
                <a:gd name="connsiteY1392" fmla="*/ 89040 h 535421"/>
                <a:gd name="connsiteX1393" fmla="*/ 341466 w 484217"/>
                <a:gd name="connsiteY1393" fmla="*/ 85267 h 535421"/>
                <a:gd name="connsiteX1394" fmla="*/ 341466 w 484217"/>
                <a:gd name="connsiteY1394" fmla="*/ 78186 h 535421"/>
                <a:gd name="connsiteX1395" fmla="*/ 341466 w 484217"/>
                <a:gd name="connsiteY1395" fmla="*/ 80309 h 535421"/>
                <a:gd name="connsiteX1396" fmla="*/ 344298 w 484217"/>
                <a:gd name="connsiteY1396" fmla="*/ 63320 h 535421"/>
                <a:gd name="connsiteX1397" fmla="*/ 344298 w 484217"/>
                <a:gd name="connsiteY1397" fmla="*/ 63320 h 535421"/>
                <a:gd name="connsiteX1398" fmla="*/ 344298 w 484217"/>
                <a:gd name="connsiteY1398" fmla="*/ 56240 h 535421"/>
                <a:gd name="connsiteX1399" fmla="*/ 333677 w 484217"/>
                <a:gd name="connsiteY1399" fmla="*/ 56240 h 535421"/>
                <a:gd name="connsiteX1400" fmla="*/ 333677 w 484217"/>
                <a:gd name="connsiteY1400" fmla="*/ 56240 h 535421"/>
                <a:gd name="connsiteX1401" fmla="*/ 327778 w 484217"/>
                <a:gd name="connsiteY1401" fmla="*/ 56240 h 535421"/>
                <a:gd name="connsiteX1402" fmla="*/ 327778 w 484217"/>
                <a:gd name="connsiteY1402" fmla="*/ 56240 h 535421"/>
                <a:gd name="connsiteX1403" fmla="*/ 318575 w 484217"/>
                <a:gd name="connsiteY1403" fmla="*/ 56240 h 535421"/>
                <a:gd name="connsiteX1404" fmla="*/ 315037 w 484217"/>
                <a:gd name="connsiteY1404" fmla="*/ 71342 h 535421"/>
                <a:gd name="connsiteX1405" fmla="*/ 313620 w 484217"/>
                <a:gd name="connsiteY1405" fmla="*/ 73468 h 535421"/>
                <a:gd name="connsiteX1406" fmla="*/ 313620 w 484217"/>
                <a:gd name="connsiteY1406" fmla="*/ 68511 h 535421"/>
                <a:gd name="connsiteX1407" fmla="*/ 306540 w 484217"/>
                <a:gd name="connsiteY1407" fmla="*/ 96829 h 535421"/>
                <a:gd name="connsiteX1408" fmla="*/ 306540 w 484217"/>
                <a:gd name="connsiteY1408" fmla="*/ 96829 h 535421"/>
                <a:gd name="connsiteX1409" fmla="*/ 303002 w 484217"/>
                <a:gd name="connsiteY1409" fmla="*/ 108392 h 535421"/>
                <a:gd name="connsiteX1410" fmla="*/ 304653 w 484217"/>
                <a:gd name="connsiteY1410" fmla="*/ 102729 h 535421"/>
                <a:gd name="connsiteX1411" fmla="*/ 302530 w 484217"/>
                <a:gd name="connsiteY1411" fmla="*/ 112401 h 535421"/>
                <a:gd name="connsiteX1412" fmla="*/ 302530 w 484217"/>
                <a:gd name="connsiteY1412" fmla="*/ 110042 h 535421"/>
                <a:gd name="connsiteX1413" fmla="*/ 296395 w 484217"/>
                <a:gd name="connsiteY1413" fmla="*/ 135293 h 535421"/>
                <a:gd name="connsiteX1414" fmla="*/ 296395 w 484217"/>
                <a:gd name="connsiteY1414" fmla="*/ 135293 h 535421"/>
                <a:gd name="connsiteX1415" fmla="*/ 294977 w 484217"/>
                <a:gd name="connsiteY1415" fmla="*/ 139303 h 535421"/>
                <a:gd name="connsiteX1416" fmla="*/ 294977 w 484217"/>
                <a:gd name="connsiteY1416" fmla="*/ 144966 h 535421"/>
                <a:gd name="connsiteX1417" fmla="*/ 294977 w 484217"/>
                <a:gd name="connsiteY1417" fmla="*/ 148034 h 535421"/>
                <a:gd name="connsiteX1418" fmla="*/ 291440 w 484217"/>
                <a:gd name="connsiteY1418" fmla="*/ 161958 h 535421"/>
                <a:gd name="connsiteX1419" fmla="*/ 291440 w 484217"/>
                <a:gd name="connsiteY1419" fmla="*/ 157709 h 535421"/>
                <a:gd name="connsiteX1420" fmla="*/ 287900 w 484217"/>
                <a:gd name="connsiteY1420" fmla="*/ 173757 h 535421"/>
                <a:gd name="connsiteX1421" fmla="*/ 287900 w 484217"/>
                <a:gd name="connsiteY1421" fmla="*/ 170689 h 535421"/>
                <a:gd name="connsiteX1422" fmla="*/ 282709 w 484217"/>
                <a:gd name="connsiteY1422" fmla="*/ 192633 h 535421"/>
                <a:gd name="connsiteX1423" fmla="*/ 282709 w 484217"/>
                <a:gd name="connsiteY1423" fmla="*/ 188387 h 535421"/>
                <a:gd name="connsiteX1424" fmla="*/ 279878 w 484217"/>
                <a:gd name="connsiteY1424" fmla="*/ 197118 h 535421"/>
                <a:gd name="connsiteX1425" fmla="*/ 279878 w 484217"/>
                <a:gd name="connsiteY1425" fmla="*/ 194286 h 535421"/>
                <a:gd name="connsiteX1426" fmla="*/ 281292 w 484217"/>
                <a:gd name="connsiteY1426" fmla="*/ 187914 h 535421"/>
                <a:gd name="connsiteX1427" fmla="*/ 278697 w 484217"/>
                <a:gd name="connsiteY1427" fmla="*/ 197118 h 535421"/>
                <a:gd name="connsiteX1428" fmla="*/ 278697 w 484217"/>
                <a:gd name="connsiteY1428" fmla="*/ 203253 h 535421"/>
                <a:gd name="connsiteX1429" fmla="*/ 278697 w 484217"/>
                <a:gd name="connsiteY1429" fmla="*/ 200891 h 535421"/>
                <a:gd name="connsiteX1430" fmla="*/ 275865 w 484217"/>
                <a:gd name="connsiteY1430" fmla="*/ 215052 h 535421"/>
                <a:gd name="connsiteX1431" fmla="*/ 275865 w 484217"/>
                <a:gd name="connsiteY1431" fmla="*/ 215052 h 535421"/>
                <a:gd name="connsiteX1432" fmla="*/ 273978 w 484217"/>
                <a:gd name="connsiteY1432" fmla="*/ 225433 h 535421"/>
                <a:gd name="connsiteX1433" fmla="*/ 269966 w 484217"/>
                <a:gd name="connsiteY1433" fmla="*/ 240772 h 535421"/>
                <a:gd name="connsiteX1434" fmla="*/ 266898 w 484217"/>
                <a:gd name="connsiteY1434" fmla="*/ 233219 h 535421"/>
                <a:gd name="connsiteX1435" fmla="*/ 266898 w 484217"/>
                <a:gd name="connsiteY1435" fmla="*/ 231805 h 535421"/>
                <a:gd name="connsiteX1436" fmla="*/ 264775 w 484217"/>
                <a:gd name="connsiteY1436" fmla="*/ 223783 h 535421"/>
                <a:gd name="connsiteX1437" fmla="*/ 267606 w 484217"/>
                <a:gd name="connsiteY1437" fmla="*/ 230860 h 535421"/>
                <a:gd name="connsiteX1438" fmla="*/ 262885 w 484217"/>
                <a:gd name="connsiteY1438" fmla="*/ 218353 h 535421"/>
                <a:gd name="connsiteX1439" fmla="*/ 262885 w 484217"/>
                <a:gd name="connsiteY1439" fmla="*/ 218353 h 535421"/>
                <a:gd name="connsiteX1440" fmla="*/ 260054 w 484217"/>
                <a:gd name="connsiteY1440" fmla="*/ 209622 h 535421"/>
                <a:gd name="connsiteX1441" fmla="*/ 257931 w 484217"/>
                <a:gd name="connsiteY1441" fmla="*/ 205849 h 535421"/>
                <a:gd name="connsiteX1442" fmla="*/ 253682 w 484217"/>
                <a:gd name="connsiteY1442" fmla="*/ 195228 h 535421"/>
                <a:gd name="connsiteX1443" fmla="*/ 252504 w 484217"/>
                <a:gd name="connsiteY1443" fmla="*/ 190746 h 535421"/>
                <a:gd name="connsiteX1444" fmla="*/ 255335 w 484217"/>
                <a:gd name="connsiteY1444" fmla="*/ 197118 h 535421"/>
                <a:gd name="connsiteX1445" fmla="*/ 245660 w 484217"/>
                <a:gd name="connsiteY1445" fmla="*/ 171631 h 535421"/>
                <a:gd name="connsiteX1446" fmla="*/ 235278 w 484217"/>
                <a:gd name="connsiteY1446" fmla="*/ 145674 h 535421"/>
                <a:gd name="connsiteX1447" fmla="*/ 237637 w 484217"/>
                <a:gd name="connsiteY1447" fmla="*/ 148978 h 535421"/>
                <a:gd name="connsiteX1448" fmla="*/ 234097 w 484217"/>
                <a:gd name="connsiteY1448" fmla="*/ 140011 h 535421"/>
                <a:gd name="connsiteX1449" fmla="*/ 234097 w 484217"/>
                <a:gd name="connsiteY1449" fmla="*/ 140011 h 535421"/>
                <a:gd name="connsiteX1450" fmla="*/ 222771 w 484217"/>
                <a:gd name="connsiteY1450" fmla="*/ 111932 h 535421"/>
                <a:gd name="connsiteX1451" fmla="*/ 224422 w 484217"/>
                <a:gd name="connsiteY1451" fmla="*/ 114291 h 535421"/>
                <a:gd name="connsiteX1452" fmla="*/ 220412 w 484217"/>
                <a:gd name="connsiteY1452" fmla="*/ 103671 h 535421"/>
                <a:gd name="connsiteX1453" fmla="*/ 220412 w 484217"/>
                <a:gd name="connsiteY1453" fmla="*/ 103671 h 535421"/>
                <a:gd name="connsiteX1454" fmla="*/ 213804 w 484217"/>
                <a:gd name="connsiteY1454" fmla="*/ 86445 h 535421"/>
                <a:gd name="connsiteX1455" fmla="*/ 213804 w 484217"/>
                <a:gd name="connsiteY1455" fmla="*/ 82199 h 535421"/>
                <a:gd name="connsiteX1456" fmla="*/ 210736 w 484217"/>
                <a:gd name="connsiteY1456" fmla="*/ 74882 h 535421"/>
                <a:gd name="connsiteX1457" fmla="*/ 203186 w 484217"/>
                <a:gd name="connsiteY1457" fmla="*/ 56240 h 535421"/>
                <a:gd name="connsiteX1458" fmla="*/ 203186 w 484217"/>
                <a:gd name="connsiteY1458" fmla="*/ 56240 h 535421"/>
                <a:gd name="connsiteX1459" fmla="*/ 203186 w 484217"/>
                <a:gd name="connsiteY1459" fmla="*/ 56240 h 535421"/>
                <a:gd name="connsiteX1460" fmla="*/ 191151 w 484217"/>
                <a:gd name="connsiteY1460" fmla="*/ 60488 h 535421"/>
                <a:gd name="connsiteX1461" fmla="*/ 186430 w 484217"/>
                <a:gd name="connsiteY1461" fmla="*/ 62848 h 535421"/>
                <a:gd name="connsiteX1462" fmla="*/ 178172 w 484217"/>
                <a:gd name="connsiteY1462" fmla="*/ 62848 h 535421"/>
                <a:gd name="connsiteX1463" fmla="*/ 174868 w 484217"/>
                <a:gd name="connsiteY1463" fmla="*/ 62848 h 535421"/>
                <a:gd name="connsiteX1464" fmla="*/ 163305 w 484217"/>
                <a:gd name="connsiteY1464" fmla="*/ 67333 h 535421"/>
                <a:gd name="connsiteX1465" fmla="*/ 159057 w 484217"/>
                <a:gd name="connsiteY1465" fmla="*/ 69456 h 535421"/>
                <a:gd name="connsiteX1466" fmla="*/ 160710 w 484217"/>
                <a:gd name="connsiteY1466" fmla="*/ 69456 h 535421"/>
                <a:gd name="connsiteX1467" fmla="*/ 148439 w 484217"/>
                <a:gd name="connsiteY1467" fmla="*/ 73938 h 535421"/>
                <a:gd name="connsiteX1468" fmla="*/ 154102 w 484217"/>
                <a:gd name="connsiteY1468" fmla="*/ 71342 h 535421"/>
                <a:gd name="connsiteX1469" fmla="*/ 146552 w 484217"/>
                <a:gd name="connsiteY1469" fmla="*/ 73938 h 535421"/>
                <a:gd name="connsiteX1470" fmla="*/ 148911 w 484217"/>
                <a:gd name="connsiteY1470" fmla="*/ 72523 h 535421"/>
                <a:gd name="connsiteX1471" fmla="*/ 158351 w 484217"/>
                <a:gd name="connsiteY1471" fmla="*/ 69219 h 535421"/>
                <a:gd name="connsiteX1472" fmla="*/ 152215 w 484217"/>
                <a:gd name="connsiteY1472" fmla="*/ 70870 h 535421"/>
                <a:gd name="connsiteX1473" fmla="*/ 157406 w 484217"/>
                <a:gd name="connsiteY1473" fmla="*/ 68275 h 535421"/>
                <a:gd name="connsiteX1474" fmla="*/ 157406 w 484217"/>
                <a:gd name="connsiteY1474" fmla="*/ 68275 h 535421"/>
                <a:gd name="connsiteX1475" fmla="*/ 163542 w 484217"/>
                <a:gd name="connsiteY1475" fmla="*/ 65443 h 535421"/>
                <a:gd name="connsiteX1476" fmla="*/ 171800 w 484217"/>
                <a:gd name="connsiteY1476" fmla="*/ 62611 h 535421"/>
                <a:gd name="connsiteX1477" fmla="*/ 162597 w 484217"/>
                <a:gd name="connsiteY1477" fmla="*/ 66624 h 535421"/>
                <a:gd name="connsiteX1478" fmla="*/ 162597 w 484217"/>
                <a:gd name="connsiteY1478" fmla="*/ 66624 h 535421"/>
                <a:gd name="connsiteX1479" fmla="*/ 160001 w 484217"/>
                <a:gd name="connsiteY1479" fmla="*/ 66624 h 535421"/>
                <a:gd name="connsiteX1480" fmla="*/ 161655 w 484217"/>
                <a:gd name="connsiteY1480" fmla="*/ 66624 h 535421"/>
                <a:gd name="connsiteX1481" fmla="*/ 158351 w 484217"/>
                <a:gd name="connsiteY1481" fmla="*/ 68038 h 535421"/>
                <a:gd name="connsiteX1482" fmla="*/ 179117 w 484217"/>
                <a:gd name="connsiteY1482" fmla="*/ 60252 h 535421"/>
                <a:gd name="connsiteX1483" fmla="*/ 182654 w 484217"/>
                <a:gd name="connsiteY1483" fmla="*/ 58366 h 535421"/>
                <a:gd name="connsiteX1484" fmla="*/ 170855 w 484217"/>
                <a:gd name="connsiteY1484" fmla="*/ 63084 h 535421"/>
                <a:gd name="connsiteX1485" fmla="*/ 187139 w 484217"/>
                <a:gd name="connsiteY1485" fmla="*/ 55770 h 535421"/>
                <a:gd name="connsiteX1486" fmla="*/ 190443 w 484217"/>
                <a:gd name="connsiteY1486" fmla="*/ 55770 h 535421"/>
                <a:gd name="connsiteX1487" fmla="*/ 198938 w 484217"/>
                <a:gd name="connsiteY1487" fmla="*/ 52230 h 535421"/>
                <a:gd name="connsiteX1488" fmla="*/ 191857 w 484217"/>
                <a:gd name="connsiteY1488" fmla="*/ 54117 h 535421"/>
                <a:gd name="connsiteX1489" fmla="*/ 200352 w 484217"/>
                <a:gd name="connsiteY1489" fmla="*/ 51049 h 535421"/>
                <a:gd name="connsiteX1490" fmla="*/ 200352 w 484217"/>
                <a:gd name="connsiteY1490" fmla="*/ 53644 h 535421"/>
                <a:gd name="connsiteX1491" fmla="*/ 200352 w 484217"/>
                <a:gd name="connsiteY1491" fmla="*/ 56712 h 535421"/>
                <a:gd name="connsiteX1492" fmla="*/ 202478 w 484217"/>
                <a:gd name="connsiteY1492" fmla="*/ 60488 h 535421"/>
                <a:gd name="connsiteX1493" fmla="*/ 202478 w 484217"/>
                <a:gd name="connsiteY1493" fmla="*/ 58602 h 535421"/>
                <a:gd name="connsiteX1494" fmla="*/ 212387 w 484217"/>
                <a:gd name="connsiteY1494" fmla="*/ 82199 h 535421"/>
                <a:gd name="connsiteX1495" fmla="*/ 209791 w 484217"/>
                <a:gd name="connsiteY1495" fmla="*/ 74646 h 535421"/>
                <a:gd name="connsiteX1496" fmla="*/ 215454 w 484217"/>
                <a:gd name="connsiteY1496" fmla="*/ 89749 h 535421"/>
                <a:gd name="connsiteX1497" fmla="*/ 212387 w 484217"/>
                <a:gd name="connsiteY1497" fmla="*/ 82905 h 535421"/>
                <a:gd name="connsiteX1498" fmla="*/ 212387 w 484217"/>
                <a:gd name="connsiteY1498" fmla="*/ 85500 h 535421"/>
                <a:gd name="connsiteX1499" fmla="*/ 217580 w 484217"/>
                <a:gd name="connsiteY1499" fmla="*/ 98716 h 535421"/>
                <a:gd name="connsiteX1500" fmla="*/ 219939 w 484217"/>
                <a:gd name="connsiteY1500" fmla="*/ 104615 h 535421"/>
                <a:gd name="connsiteX1501" fmla="*/ 219939 w 484217"/>
                <a:gd name="connsiteY1501" fmla="*/ 104615 h 535421"/>
                <a:gd name="connsiteX1502" fmla="*/ 227489 w 484217"/>
                <a:gd name="connsiteY1502" fmla="*/ 124436 h 535421"/>
                <a:gd name="connsiteX1503" fmla="*/ 231974 w 484217"/>
                <a:gd name="connsiteY1503" fmla="*/ 135293 h 535421"/>
                <a:gd name="connsiteX1504" fmla="*/ 231974 w 484217"/>
                <a:gd name="connsiteY1504" fmla="*/ 135293 h 535421"/>
                <a:gd name="connsiteX1505" fmla="*/ 234097 w 484217"/>
                <a:gd name="connsiteY1505" fmla="*/ 139539 h 535421"/>
                <a:gd name="connsiteX1506" fmla="*/ 234097 w 484217"/>
                <a:gd name="connsiteY1506" fmla="*/ 139539 h 535421"/>
                <a:gd name="connsiteX1507" fmla="*/ 237165 w 484217"/>
                <a:gd name="connsiteY1507" fmla="*/ 149451 h 535421"/>
                <a:gd name="connsiteX1508" fmla="*/ 239288 w 484217"/>
                <a:gd name="connsiteY1508" fmla="*/ 151101 h 535421"/>
                <a:gd name="connsiteX1509" fmla="*/ 235514 w 484217"/>
                <a:gd name="connsiteY1509" fmla="*/ 142843 h 535421"/>
                <a:gd name="connsiteX1510" fmla="*/ 237637 w 484217"/>
                <a:gd name="connsiteY1510" fmla="*/ 146147 h 535421"/>
                <a:gd name="connsiteX1511" fmla="*/ 244715 w 484217"/>
                <a:gd name="connsiteY1511" fmla="*/ 165259 h 535421"/>
                <a:gd name="connsiteX1512" fmla="*/ 242120 w 484217"/>
                <a:gd name="connsiteY1512" fmla="*/ 160305 h 535421"/>
                <a:gd name="connsiteX1513" fmla="*/ 245660 w 484217"/>
                <a:gd name="connsiteY1513" fmla="*/ 169036 h 535421"/>
                <a:gd name="connsiteX1514" fmla="*/ 245660 w 484217"/>
                <a:gd name="connsiteY1514" fmla="*/ 167149 h 535421"/>
                <a:gd name="connsiteX1515" fmla="*/ 247077 w 484217"/>
                <a:gd name="connsiteY1515" fmla="*/ 170453 h 535421"/>
                <a:gd name="connsiteX1516" fmla="*/ 252504 w 484217"/>
                <a:gd name="connsiteY1516" fmla="*/ 185083 h 535421"/>
                <a:gd name="connsiteX1517" fmla="*/ 256044 w 484217"/>
                <a:gd name="connsiteY1517" fmla="*/ 193814 h 535421"/>
                <a:gd name="connsiteX1518" fmla="*/ 262413 w 484217"/>
                <a:gd name="connsiteY1518" fmla="*/ 209153 h 535421"/>
                <a:gd name="connsiteX1519" fmla="*/ 262413 w 484217"/>
                <a:gd name="connsiteY1519" fmla="*/ 209153 h 535421"/>
                <a:gd name="connsiteX1520" fmla="*/ 265953 w 484217"/>
                <a:gd name="connsiteY1520" fmla="*/ 220006 h 535421"/>
                <a:gd name="connsiteX1521" fmla="*/ 268312 w 484217"/>
                <a:gd name="connsiteY1521" fmla="*/ 224252 h 535421"/>
                <a:gd name="connsiteX1522" fmla="*/ 268312 w 484217"/>
                <a:gd name="connsiteY1522" fmla="*/ 228737 h 535421"/>
                <a:gd name="connsiteX1523" fmla="*/ 268312 w 484217"/>
                <a:gd name="connsiteY1523" fmla="*/ 228737 h 535421"/>
                <a:gd name="connsiteX1524" fmla="*/ 270910 w 484217"/>
                <a:gd name="connsiteY1524" fmla="*/ 218589 h 535421"/>
                <a:gd name="connsiteX1525" fmla="*/ 270910 w 484217"/>
                <a:gd name="connsiteY1525" fmla="*/ 210095 h 535421"/>
                <a:gd name="connsiteX1526" fmla="*/ 270910 w 484217"/>
                <a:gd name="connsiteY1526" fmla="*/ 213871 h 535421"/>
                <a:gd name="connsiteX1527" fmla="*/ 275156 w 484217"/>
                <a:gd name="connsiteY1527" fmla="*/ 195464 h 535421"/>
                <a:gd name="connsiteX1528" fmla="*/ 277043 w 484217"/>
                <a:gd name="connsiteY1528" fmla="*/ 185319 h 535421"/>
                <a:gd name="connsiteX1529" fmla="*/ 277043 w 484217"/>
                <a:gd name="connsiteY1529" fmla="*/ 185319 h 535421"/>
                <a:gd name="connsiteX1530" fmla="*/ 277043 w 484217"/>
                <a:gd name="connsiteY1530" fmla="*/ 191688 h 535421"/>
                <a:gd name="connsiteX1531" fmla="*/ 277043 w 484217"/>
                <a:gd name="connsiteY1531" fmla="*/ 189801 h 535421"/>
                <a:gd name="connsiteX1532" fmla="*/ 277043 w 484217"/>
                <a:gd name="connsiteY1532" fmla="*/ 188387 h 535421"/>
                <a:gd name="connsiteX1533" fmla="*/ 277043 w 484217"/>
                <a:gd name="connsiteY1533" fmla="*/ 183193 h 535421"/>
                <a:gd name="connsiteX1534" fmla="*/ 279878 w 484217"/>
                <a:gd name="connsiteY1534" fmla="*/ 175407 h 535421"/>
                <a:gd name="connsiteX1535" fmla="*/ 282473 w 484217"/>
                <a:gd name="connsiteY1535" fmla="*/ 165026 h 535421"/>
                <a:gd name="connsiteX1536" fmla="*/ 279405 w 484217"/>
                <a:gd name="connsiteY1536" fmla="*/ 175880 h 535421"/>
                <a:gd name="connsiteX1537" fmla="*/ 277752 w 484217"/>
                <a:gd name="connsiteY1537" fmla="*/ 179184 h 535421"/>
                <a:gd name="connsiteX1538" fmla="*/ 280111 w 484217"/>
                <a:gd name="connsiteY1538" fmla="*/ 171395 h 535421"/>
                <a:gd name="connsiteX1539" fmla="*/ 280111 w 484217"/>
                <a:gd name="connsiteY1539" fmla="*/ 168799 h 535421"/>
                <a:gd name="connsiteX1540" fmla="*/ 285304 w 484217"/>
                <a:gd name="connsiteY1540" fmla="*/ 150393 h 535421"/>
                <a:gd name="connsiteX1541" fmla="*/ 283179 w 484217"/>
                <a:gd name="connsiteY1541" fmla="*/ 157473 h 535421"/>
                <a:gd name="connsiteX1542" fmla="*/ 285777 w 484217"/>
                <a:gd name="connsiteY1542" fmla="*/ 145674 h 535421"/>
                <a:gd name="connsiteX1543" fmla="*/ 285777 w 484217"/>
                <a:gd name="connsiteY1543" fmla="*/ 149451 h 535421"/>
                <a:gd name="connsiteX1544" fmla="*/ 287900 w 484217"/>
                <a:gd name="connsiteY1544" fmla="*/ 141662 h 535421"/>
                <a:gd name="connsiteX1545" fmla="*/ 293327 w 484217"/>
                <a:gd name="connsiteY1545" fmla="*/ 123258 h 535421"/>
                <a:gd name="connsiteX1546" fmla="*/ 295686 w 484217"/>
                <a:gd name="connsiteY1546" fmla="*/ 109570 h 535421"/>
                <a:gd name="connsiteX1547" fmla="*/ 299462 w 484217"/>
                <a:gd name="connsiteY1547" fmla="*/ 93998 h 535421"/>
                <a:gd name="connsiteX1548" fmla="*/ 299462 w 484217"/>
                <a:gd name="connsiteY1548" fmla="*/ 92580 h 535421"/>
                <a:gd name="connsiteX1549" fmla="*/ 301113 w 484217"/>
                <a:gd name="connsiteY1549" fmla="*/ 83613 h 535421"/>
                <a:gd name="connsiteX1550" fmla="*/ 304181 w 484217"/>
                <a:gd name="connsiteY1550" fmla="*/ 71342 h 535421"/>
                <a:gd name="connsiteX1551" fmla="*/ 304181 w 484217"/>
                <a:gd name="connsiteY1551" fmla="*/ 69219 h 535421"/>
                <a:gd name="connsiteX1552" fmla="*/ 308429 w 484217"/>
                <a:gd name="connsiteY1552" fmla="*/ 51758 h 535421"/>
                <a:gd name="connsiteX1553" fmla="*/ 317633 w 484217"/>
                <a:gd name="connsiteY1553" fmla="*/ 51758 h 535421"/>
                <a:gd name="connsiteX1554" fmla="*/ 319992 w 484217"/>
                <a:gd name="connsiteY1554" fmla="*/ 51758 h 535421"/>
                <a:gd name="connsiteX1555" fmla="*/ 328014 w 484217"/>
                <a:gd name="connsiteY1555" fmla="*/ 51758 h 535421"/>
                <a:gd name="connsiteX1556" fmla="*/ 336745 w 484217"/>
                <a:gd name="connsiteY1556" fmla="*/ 51758 h 535421"/>
                <a:gd name="connsiteX1557" fmla="*/ 332027 w 484217"/>
                <a:gd name="connsiteY1557" fmla="*/ 51758 h 535421"/>
                <a:gd name="connsiteX1558" fmla="*/ 335567 w 484217"/>
                <a:gd name="connsiteY1558" fmla="*/ 51758 h 535421"/>
                <a:gd name="connsiteX1559" fmla="*/ 338871 w 484217"/>
                <a:gd name="connsiteY1559" fmla="*/ 51758 h 535421"/>
                <a:gd name="connsiteX1560" fmla="*/ 337217 w 484217"/>
                <a:gd name="connsiteY1560" fmla="*/ 51758 h 535421"/>
                <a:gd name="connsiteX1561" fmla="*/ 342172 w 484217"/>
                <a:gd name="connsiteY1561" fmla="*/ 51758 h 535421"/>
                <a:gd name="connsiteX1562" fmla="*/ 342172 w 484217"/>
                <a:gd name="connsiteY1562" fmla="*/ 51758 h 535421"/>
                <a:gd name="connsiteX1563" fmla="*/ 342172 w 484217"/>
                <a:gd name="connsiteY1563" fmla="*/ 56240 h 535421"/>
                <a:gd name="connsiteX1564" fmla="*/ 342172 w 484217"/>
                <a:gd name="connsiteY1564" fmla="*/ 62611 h 535421"/>
                <a:gd name="connsiteX1565" fmla="*/ 340758 w 484217"/>
                <a:gd name="connsiteY1565" fmla="*/ 68275 h 535421"/>
                <a:gd name="connsiteX1566" fmla="*/ 340758 w 484217"/>
                <a:gd name="connsiteY1566" fmla="*/ 74882 h 535421"/>
                <a:gd name="connsiteX1567" fmla="*/ 340758 w 484217"/>
                <a:gd name="connsiteY1567" fmla="*/ 74882 h 535421"/>
                <a:gd name="connsiteX1568" fmla="*/ 340758 w 484217"/>
                <a:gd name="connsiteY1568" fmla="*/ 88335 h 535421"/>
                <a:gd name="connsiteX1569" fmla="*/ 340758 w 484217"/>
                <a:gd name="connsiteY1569" fmla="*/ 98244 h 535421"/>
                <a:gd name="connsiteX1570" fmla="*/ 340758 w 484217"/>
                <a:gd name="connsiteY1570" fmla="*/ 92344 h 535421"/>
                <a:gd name="connsiteX1571" fmla="*/ 339340 w 484217"/>
                <a:gd name="connsiteY1571" fmla="*/ 102020 h 535421"/>
                <a:gd name="connsiteX1572" fmla="*/ 337926 w 484217"/>
                <a:gd name="connsiteY1572" fmla="*/ 119246 h 535421"/>
                <a:gd name="connsiteX1573" fmla="*/ 337926 w 484217"/>
                <a:gd name="connsiteY1573" fmla="*/ 112874 h 535421"/>
                <a:gd name="connsiteX1574" fmla="*/ 337926 w 484217"/>
                <a:gd name="connsiteY1574" fmla="*/ 112874 h 535421"/>
                <a:gd name="connsiteX1575" fmla="*/ 337926 w 484217"/>
                <a:gd name="connsiteY1575" fmla="*/ 105796 h 535421"/>
                <a:gd name="connsiteX1576" fmla="*/ 335331 w 484217"/>
                <a:gd name="connsiteY1576" fmla="*/ 117595 h 535421"/>
                <a:gd name="connsiteX1577" fmla="*/ 335331 w 484217"/>
                <a:gd name="connsiteY1577" fmla="*/ 117595 h 535421"/>
                <a:gd name="connsiteX1578" fmla="*/ 330373 w 484217"/>
                <a:gd name="connsiteY1578" fmla="*/ 151101 h 535421"/>
                <a:gd name="connsiteX1579" fmla="*/ 330373 w 484217"/>
                <a:gd name="connsiteY1579" fmla="*/ 155823 h 535421"/>
                <a:gd name="connsiteX1580" fmla="*/ 330373 w 484217"/>
                <a:gd name="connsiteY1580" fmla="*/ 164790 h 535421"/>
                <a:gd name="connsiteX1581" fmla="*/ 330373 w 484217"/>
                <a:gd name="connsiteY1581" fmla="*/ 164790 h 535421"/>
                <a:gd name="connsiteX1582" fmla="*/ 330373 w 484217"/>
                <a:gd name="connsiteY1582" fmla="*/ 160541 h 535421"/>
                <a:gd name="connsiteX1583" fmla="*/ 330373 w 484217"/>
                <a:gd name="connsiteY1583" fmla="*/ 156764 h 535421"/>
                <a:gd name="connsiteX1584" fmla="*/ 330373 w 484217"/>
                <a:gd name="connsiteY1584" fmla="*/ 167621 h 535421"/>
                <a:gd name="connsiteX1585" fmla="*/ 330373 w 484217"/>
                <a:gd name="connsiteY1585" fmla="*/ 169036 h 535421"/>
                <a:gd name="connsiteX1586" fmla="*/ 330373 w 484217"/>
                <a:gd name="connsiteY1586" fmla="*/ 169036 h 535421"/>
                <a:gd name="connsiteX1587" fmla="*/ 330373 w 484217"/>
                <a:gd name="connsiteY1587" fmla="*/ 177294 h 535421"/>
                <a:gd name="connsiteX1588" fmla="*/ 336509 w 484217"/>
                <a:gd name="connsiteY1588" fmla="*/ 136944 h 535421"/>
                <a:gd name="connsiteX1589" fmla="*/ 336509 w 484217"/>
                <a:gd name="connsiteY1589" fmla="*/ 135529 h 535421"/>
                <a:gd name="connsiteX1590" fmla="*/ 336509 w 484217"/>
                <a:gd name="connsiteY1590" fmla="*/ 131044 h 535421"/>
                <a:gd name="connsiteX1591" fmla="*/ 336509 w 484217"/>
                <a:gd name="connsiteY1591" fmla="*/ 136944 h 535421"/>
                <a:gd name="connsiteX1592" fmla="*/ 332499 w 484217"/>
                <a:gd name="connsiteY1592" fmla="*/ 162191 h 535421"/>
                <a:gd name="connsiteX1593" fmla="*/ 331318 w 484217"/>
                <a:gd name="connsiteY1593" fmla="*/ 169980 h 535421"/>
                <a:gd name="connsiteX1594" fmla="*/ 331318 w 484217"/>
                <a:gd name="connsiteY1594" fmla="*/ 173757 h 535421"/>
                <a:gd name="connsiteX1595" fmla="*/ 331318 w 484217"/>
                <a:gd name="connsiteY1595" fmla="*/ 175643 h 535421"/>
                <a:gd name="connsiteX1596" fmla="*/ 329195 w 484217"/>
                <a:gd name="connsiteY1596" fmla="*/ 189801 h 535421"/>
                <a:gd name="connsiteX1597" fmla="*/ 329195 w 484217"/>
                <a:gd name="connsiteY1597" fmla="*/ 192869 h 535421"/>
                <a:gd name="connsiteX1598" fmla="*/ 329195 w 484217"/>
                <a:gd name="connsiteY1598" fmla="*/ 199241 h 535421"/>
                <a:gd name="connsiteX1599" fmla="*/ 329195 w 484217"/>
                <a:gd name="connsiteY1599" fmla="*/ 199241 h 535421"/>
                <a:gd name="connsiteX1600" fmla="*/ 329195 w 484217"/>
                <a:gd name="connsiteY1600" fmla="*/ 202781 h 535421"/>
                <a:gd name="connsiteX1601" fmla="*/ 329195 w 484217"/>
                <a:gd name="connsiteY1601" fmla="*/ 205612 h 535421"/>
                <a:gd name="connsiteX1602" fmla="*/ 325891 w 484217"/>
                <a:gd name="connsiteY1602" fmla="*/ 223547 h 535421"/>
                <a:gd name="connsiteX1603" fmla="*/ 325891 w 484217"/>
                <a:gd name="connsiteY1603" fmla="*/ 233456 h 535421"/>
                <a:gd name="connsiteX1604" fmla="*/ 325891 w 484217"/>
                <a:gd name="connsiteY1604" fmla="*/ 228974 h 535421"/>
                <a:gd name="connsiteX1605" fmla="*/ 324238 w 484217"/>
                <a:gd name="connsiteY1605" fmla="*/ 239355 h 535421"/>
                <a:gd name="connsiteX1606" fmla="*/ 324238 w 484217"/>
                <a:gd name="connsiteY1606" fmla="*/ 244549 h 535421"/>
                <a:gd name="connsiteX1607" fmla="*/ 324238 w 484217"/>
                <a:gd name="connsiteY1607" fmla="*/ 248086 h 535421"/>
                <a:gd name="connsiteX1608" fmla="*/ 326364 w 484217"/>
                <a:gd name="connsiteY1608" fmla="*/ 232983 h 535421"/>
                <a:gd name="connsiteX1609" fmla="*/ 326364 w 484217"/>
                <a:gd name="connsiteY1609" fmla="*/ 231805 h 535421"/>
                <a:gd name="connsiteX1610" fmla="*/ 326364 w 484217"/>
                <a:gd name="connsiteY1610" fmla="*/ 229682 h 535421"/>
                <a:gd name="connsiteX1611" fmla="*/ 326364 w 484217"/>
                <a:gd name="connsiteY1611" fmla="*/ 223310 h 535421"/>
                <a:gd name="connsiteX1612" fmla="*/ 327778 w 484217"/>
                <a:gd name="connsiteY1612" fmla="*/ 214580 h 535421"/>
                <a:gd name="connsiteX1613" fmla="*/ 327778 w 484217"/>
                <a:gd name="connsiteY1613" fmla="*/ 219062 h 535421"/>
                <a:gd name="connsiteX1614" fmla="*/ 327778 w 484217"/>
                <a:gd name="connsiteY1614" fmla="*/ 213871 h 535421"/>
                <a:gd name="connsiteX1615" fmla="*/ 329668 w 484217"/>
                <a:gd name="connsiteY1615" fmla="*/ 205376 h 535421"/>
                <a:gd name="connsiteX1616" fmla="*/ 329668 w 484217"/>
                <a:gd name="connsiteY1616" fmla="*/ 199713 h 535421"/>
                <a:gd name="connsiteX1617" fmla="*/ 331082 w 484217"/>
                <a:gd name="connsiteY1617" fmla="*/ 196645 h 535421"/>
                <a:gd name="connsiteX1618" fmla="*/ 331082 w 484217"/>
                <a:gd name="connsiteY1618" fmla="*/ 189565 h 535421"/>
                <a:gd name="connsiteX1619" fmla="*/ 331082 w 484217"/>
                <a:gd name="connsiteY1619" fmla="*/ 189565 h 535421"/>
                <a:gd name="connsiteX1620" fmla="*/ 335094 w 484217"/>
                <a:gd name="connsiteY1620" fmla="*/ 161722 h 535421"/>
                <a:gd name="connsiteX1621" fmla="*/ 337217 w 484217"/>
                <a:gd name="connsiteY1621" fmla="*/ 145674 h 535421"/>
                <a:gd name="connsiteX1622" fmla="*/ 341702 w 484217"/>
                <a:gd name="connsiteY1622" fmla="*/ 116886 h 535421"/>
                <a:gd name="connsiteX1623" fmla="*/ 341702 w 484217"/>
                <a:gd name="connsiteY1623" fmla="*/ 111459 h 535421"/>
                <a:gd name="connsiteX1624" fmla="*/ 343117 w 484217"/>
                <a:gd name="connsiteY1624" fmla="*/ 104852 h 535421"/>
                <a:gd name="connsiteX1625" fmla="*/ 343117 w 484217"/>
                <a:gd name="connsiteY1625" fmla="*/ 112874 h 535421"/>
                <a:gd name="connsiteX1626" fmla="*/ 343117 w 484217"/>
                <a:gd name="connsiteY1626" fmla="*/ 118065 h 535421"/>
                <a:gd name="connsiteX1627" fmla="*/ 343117 w 484217"/>
                <a:gd name="connsiteY1627" fmla="*/ 114763 h 535421"/>
                <a:gd name="connsiteX1628" fmla="*/ 341466 w 484217"/>
                <a:gd name="connsiteY1628" fmla="*/ 127032 h 535421"/>
                <a:gd name="connsiteX1629" fmla="*/ 341466 w 484217"/>
                <a:gd name="connsiteY1629" fmla="*/ 121841 h 535421"/>
                <a:gd name="connsiteX1630" fmla="*/ 339340 w 484217"/>
                <a:gd name="connsiteY1630" fmla="*/ 136707 h 535421"/>
                <a:gd name="connsiteX1631" fmla="*/ 339340 w 484217"/>
                <a:gd name="connsiteY1631" fmla="*/ 130572 h 535421"/>
                <a:gd name="connsiteX1632" fmla="*/ 337217 w 484217"/>
                <a:gd name="connsiteY1632" fmla="*/ 149451 h 535421"/>
                <a:gd name="connsiteX1633" fmla="*/ 337217 w 484217"/>
                <a:gd name="connsiteY1633" fmla="*/ 149451 h 535421"/>
                <a:gd name="connsiteX1634" fmla="*/ 337217 w 484217"/>
                <a:gd name="connsiteY1634" fmla="*/ 152991 h 535421"/>
                <a:gd name="connsiteX1635" fmla="*/ 334386 w 484217"/>
                <a:gd name="connsiteY1635" fmla="*/ 176588 h 535421"/>
                <a:gd name="connsiteX1636" fmla="*/ 332735 w 484217"/>
                <a:gd name="connsiteY1636" fmla="*/ 184138 h 535421"/>
                <a:gd name="connsiteX1637" fmla="*/ 332735 w 484217"/>
                <a:gd name="connsiteY1637" fmla="*/ 184138 h 535421"/>
                <a:gd name="connsiteX1638" fmla="*/ 331082 w 484217"/>
                <a:gd name="connsiteY1638" fmla="*/ 196645 h 535421"/>
                <a:gd name="connsiteX1639" fmla="*/ 331082 w 484217"/>
                <a:gd name="connsiteY1639" fmla="*/ 196645 h 535421"/>
                <a:gd name="connsiteX1640" fmla="*/ 331082 w 484217"/>
                <a:gd name="connsiteY1640" fmla="*/ 203253 h 535421"/>
                <a:gd name="connsiteX1641" fmla="*/ 329668 w 484217"/>
                <a:gd name="connsiteY1641" fmla="*/ 213871 h 535421"/>
                <a:gd name="connsiteX1642" fmla="*/ 329668 w 484217"/>
                <a:gd name="connsiteY1642" fmla="*/ 218825 h 535421"/>
                <a:gd name="connsiteX1643" fmla="*/ 327305 w 484217"/>
                <a:gd name="connsiteY1643" fmla="*/ 236760 h 535421"/>
                <a:gd name="connsiteX1644" fmla="*/ 327305 w 484217"/>
                <a:gd name="connsiteY1644" fmla="*/ 230388 h 535421"/>
                <a:gd name="connsiteX1645" fmla="*/ 325419 w 484217"/>
                <a:gd name="connsiteY1645" fmla="*/ 238649 h 535421"/>
                <a:gd name="connsiteX1646" fmla="*/ 325419 w 484217"/>
                <a:gd name="connsiteY1646" fmla="*/ 238649 h 535421"/>
                <a:gd name="connsiteX1647" fmla="*/ 325419 w 484217"/>
                <a:gd name="connsiteY1647" fmla="*/ 233928 h 535421"/>
                <a:gd name="connsiteX1648" fmla="*/ 324238 w 484217"/>
                <a:gd name="connsiteY1648" fmla="*/ 245963 h 535421"/>
                <a:gd name="connsiteX1649" fmla="*/ 324238 w 484217"/>
                <a:gd name="connsiteY1649" fmla="*/ 247144 h 535421"/>
                <a:gd name="connsiteX1650" fmla="*/ 337690 w 484217"/>
                <a:gd name="connsiteY1650" fmla="*/ 240300 h 535421"/>
                <a:gd name="connsiteX1651" fmla="*/ 340758 w 484217"/>
                <a:gd name="connsiteY1651" fmla="*/ 238413 h 535421"/>
                <a:gd name="connsiteX1652" fmla="*/ 340758 w 484217"/>
                <a:gd name="connsiteY1652" fmla="*/ 238413 h 535421"/>
                <a:gd name="connsiteX1653" fmla="*/ 349252 w 484217"/>
                <a:gd name="connsiteY1653" fmla="*/ 234400 h 535421"/>
                <a:gd name="connsiteX1654" fmla="*/ 345476 w 484217"/>
                <a:gd name="connsiteY1654" fmla="*/ 236523 h 535421"/>
                <a:gd name="connsiteX1655" fmla="*/ 366714 w 484217"/>
                <a:gd name="connsiteY1655" fmla="*/ 226851 h 535421"/>
                <a:gd name="connsiteX1656" fmla="*/ 374736 w 484217"/>
                <a:gd name="connsiteY1656" fmla="*/ 222838 h 535421"/>
                <a:gd name="connsiteX1657" fmla="*/ 374736 w 484217"/>
                <a:gd name="connsiteY1657" fmla="*/ 222838 h 535421"/>
                <a:gd name="connsiteX1658" fmla="*/ 392434 w 484217"/>
                <a:gd name="connsiteY1658" fmla="*/ 215052 h 535421"/>
                <a:gd name="connsiteX1659" fmla="*/ 386771 w 484217"/>
                <a:gd name="connsiteY1659" fmla="*/ 218120 h 535421"/>
                <a:gd name="connsiteX1660" fmla="*/ 401401 w 484217"/>
                <a:gd name="connsiteY1660" fmla="*/ 211748 h 535421"/>
                <a:gd name="connsiteX1661" fmla="*/ 397392 w 484217"/>
                <a:gd name="connsiteY1661" fmla="*/ 213162 h 535421"/>
                <a:gd name="connsiteX1662" fmla="*/ 405414 w 484217"/>
                <a:gd name="connsiteY1662" fmla="*/ 208916 h 535421"/>
                <a:gd name="connsiteX1663" fmla="*/ 405414 w 484217"/>
                <a:gd name="connsiteY1663" fmla="*/ 208916 h 535421"/>
                <a:gd name="connsiteX1664" fmla="*/ 402346 w 484217"/>
                <a:gd name="connsiteY1664" fmla="*/ 208916 h 535421"/>
                <a:gd name="connsiteX1665" fmla="*/ 405414 w 484217"/>
                <a:gd name="connsiteY1665" fmla="*/ 207263 h 535421"/>
                <a:gd name="connsiteX1666" fmla="*/ 416032 w 484217"/>
                <a:gd name="connsiteY1666" fmla="*/ 203253 h 535421"/>
                <a:gd name="connsiteX1667" fmla="*/ 408009 w 484217"/>
                <a:gd name="connsiteY1667" fmla="*/ 207263 h 535421"/>
                <a:gd name="connsiteX1668" fmla="*/ 413672 w 484217"/>
                <a:gd name="connsiteY1668" fmla="*/ 205140 h 535421"/>
                <a:gd name="connsiteX1669" fmla="*/ 422403 w 484217"/>
                <a:gd name="connsiteY1669" fmla="*/ 200422 h 535421"/>
                <a:gd name="connsiteX1670" fmla="*/ 420989 w 484217"/>
                <a:gd name="connsiteY1670" fmla="*/ 200422 h 535421"/>
                <a:gd name="connsiteX1671" fmla="*/ 427361 w 484217"/>
                <a:gd name="connsiteY1671" fmla="*/ 197824 h 535421"/>
                <a:gd name="connsiteX1672" fmla="*/ 425707 w 484217"/>
                <a:gd name="connsiteY1672" fmla="*/ 197824 h 535421"/>
                <a:gd name="connsiteX1673" fmla="*/ 443405 w 484217"/>
                <a:gd name="connsiteY1673" fmla="*/ 189565 h 535421"/>
                <a:gd name="connsiteX1674" fmla="*/ 436325 w 484217"/>
                <a:gd name="connsiteY1674" fmla="*/ 192869 h 535421"/>
                <a:gd name="connsiteX1675" fmla="*/ 436325 w 484217"/>
                <a:gd name="connsiteY1675" fmla="*/ 192869 h 535421"/>
                <a:gd name="connsiteX1676" fmla="*/ 447654 w 484217"/>
                <a:gd name="connsiteY1676" fmla="*/ 187206 h 535421"/>
                <a:gd name="connsiteX1677" fmla="*/ 440810 w 484217"/>
                <a:gd name="connsiteY1677" fmla="*/ 190274 h 535421"/>
                <a:gd name="connsiteX1678" fmla="*/ 439159 w 484217"/>
                <a:gd name="connsiteY1678" fmla="*/ 190274 h 535421"/>
                <a:gd name="connsiteX1679" fmla="*/ 446237 w 484217"/>
                <a:gd name="connsiteY1679" fmla="*/ 173990 h 535421"/>
                <a:gd name="connsiteX1680" fmla="*/ 364355 w 484217"/>
                <a:gd name="connsiteY1680" fmla="*/ 26743 h 535421"/>
                <a:gd name="connsiteX1681" fmla="*/ 364355 w 484217"/>
                <a:gd name="connsiteY1681" fmla="*/ 24620 h 535421"/>
                <a:gd name="connsiteX1682" fmla="*/ 352320 w 484217"/>
                <a:gd name="connsiteY1682" fmla="*/ 24620 h 535421"/>
                <a:gd name="connsiteX1683" fmla="*/ 364591 w 484217"/>
                <a:gd name="connsiteY1683" fmla="*/ 24620 h 535421"/>
                <a:gd name="connsiteX1684" fmla="*/ 260290 w 484217"/>
                <a:gd name="connsiteY1684" fmla="*/ 142134 h 535421"/>
                <a:gd name="connsiteX1685" fmla="*/ 260290 w 484217"/>
                <a:gd name="connsiteY1685" fmla="*/ 142134 h 535421"/>
                <a:gd name="connsiteX1686" fmla="*/ 261707 w 484217"/>
                <a:gd name="connsiteY1686" fmla="*/ 146147 h 535421"/>
                <a:gd name="connsiteX1687" fmla="*/ 261707 w 484217"/>
                <a:gd name="connsiteY1687" fmla="*/ 146147 h 535421"/>
                <a:gd name="connsiteX1688" fmla="*/ 261707 w 484217"/>
                <a:gd name="connsiteY1688" fmla="*/ 144260 h 535421"/>
                <a:gd name="connsiteX1689" fmla="*/ 261707 w 484217"/>
                <a:gd name="connsiteY1689" fmla="*/ 144260 h 535421"/>
                <a:gd name="connsiteX1690" fmla="*/ 260290 w 484217"/>
                <a:gd name="connsiteY1690" fmla="*/ 142134 h 535421"/>
                <a:gd name="connsiteX1691" fmla="*/ 383703 w 484217"/>
                <a:gd name="connsiteY1691" fmla="*/ 329262 h 535421"/>
                <a:gd name="connsiteX1692" fmla="*/ 379221 w 484217"/>
                <a:gd name="connsiteY1692" fmla="*/ 324777 h 535421"/>
                <a:gd name="connsiteX1693" fmla="*/ 383703 w 484217"/>
                <a:gd name="connsiteY1693" fmla="*/ 329262 h 535421"/>
                <a:gd name="connsiteX1694" fmla="*/ 377804 w 484217"/>
                <a:gd name="connsiteY1694" fmla="*/ 338465 h 535421"/>
                <a:gd name="connsiteX1695" fmla="*/ 369309 w 484217"/>
                <a:gd name="connsiteY1695" fmla="*/ 331385 h 535421"/>
                <a:gd name="connsiteX1696" fmla="*/ 364827 w 484217"/>
                <a:gd name="connsiteY1696" fmla="*/ 326903 h 535421"/>
                <a:gd name="connsiteX1697" fmla="*/ 362232 w 484217"/>
                <a:gd name="connsiteY1697" fmla="*/ 322654 h 535421"/>
                <a:gd name="connsiteX1698" fmla="*/ 362232 w 484217"/>
                <a:gd name="connsiteY1698" fmla="*/ 322654 h 535421"/>
                <a:gd name="connsiteX1699" fmla="*/ 362232 w 484217"/>
                <a:gd name="connsiteY1699" fmla="*/ 320059 h 535421"/>
                <a:gd name="connsiteX1700" fmla="*/ 375681 w 484217"/>
                <a:gd name="connsiteY1700" fmla="*/ 333272 h 535421"/>
                <a:gd name="connsiteX1701" fmla="*/ 373794 w 484217"/>
                <a:gd name="connsiteY1701" fmla="*/ 333272 h 535421"/>
                <a:gd name="connsiteX1702" fmla="*/ 377804 w 484217"/>
                <a:gd name="connsiteY1702" fmla="*/ 338465 h 535421"/>
                <a:gd name="connsiteX1703" fmla="*/ 272797 w 484217"/>
                <a:gd name="connsiteY1703" fmla="*/ 445359 h 535421"/>
                <a:gd name="connsiteX1704" fmla="*/ 272797 w 484217"/>
                <a:gd name="connsiteY1704" fmla="*/ 455271 h 535421"/>
                <a:gd name="connsiteX1705" fmla="*/ 272561 w 484217"/>
                <a:gd name="connsiteY1705" fmla="*/ 445359 h 535421"/>
                <a:gd name="connsiteX1706" fmla="*/ 240233 w 484217"/>
                <a:gd name="connsiteY1706" fmla="*/ 372208 h 535421"/>
                <a:gd name="connsiteX1707" fmla="*/ 240233 w 484217"/>
                <a:gd name="connsiteY1707" fmla="*/ 366309 h 535421"/>
                <a:gd name="connsiteX1708" fmla="*/ 240233 w 484217"/>
                <a:gd name="connsiteY1708" fmla="*/ 372208 h 535421"/>
                <a:gd name="connsiteX1709" fmla="*/ 122246 w 484217"/>
                <a:gd name="connsiteY1709" fmla="*/ 385424 h 535421"/>
                <a:gd name="connsiteX1710" fmla="*/ 124369 w 484217"/>
                <a:gd name="connsiteY1710" fmla="*/ 383770 h 535421"/>
                <a:gd name="connsiteX1711" fmla="*/ 122010 w 484217"/>
                <a:gd name="connsiteY1711" fmla="*/ 385424 h 535421"/>
                <a:gd name="connsiteX1712" fmla="*/ 325655 w 484217"/>
                <a:gd name="connsiteY1712" fmla="*/ 58366 h 535421"/>
                <a:gd name="connsiteX1713" fmla="*/ 325655 w 484217"/>
                <a:gd name="connsiteY1713" fmla="*/ 58366 h 535421"/>
                <a:gd name="connsiteX1714" fmla="*/ 325655 w 484217"/>
                <a:gd name="connsiteY1714" fmla="*/ 58366 h 535421"/>
                <a:gd name="connsiteX1715" fmla="*/ 325655 w 484217"/>
                <a:gd name="connsiteY1715" fmla="*/ 58366 h 535421"/>
                <a:gd name="connsiteX1716" fmla="*/ 325419 w 484217"/>
                <a:gd name="connsiteY1716" fmla="*/ 57421 h 535421"/>
                <a:gd name="connsiteX1717" fmla="*/ 317869 w 484217"/>
                <a:gd name="connsiteY1717" fmla="*/ 80073 h 535421"/>
                <a:gd name="connsiteX1718" fmla="*/ 321642 w 484217"/>
                <a:gd name="connsiteY1718" fmla="*/ 67333 h 535421"/>
                <a:gd name="connsiteX1719" fmla="*/ 317633 w 484217"/>
                <a:gd name="connsiteY1719" fmla="*/ 81018 h 535421"/>
                <a:gd name="connsiteX1720" fmla="*/ 353029 w 484217"/>
                <a:gd name="connsiteY1720" fmla="*/ 243368 h 535421"/>
                <a:gd name="connsiteX1721" fmla="*/ 348544 w 484217"/>
                <a:gd name="connsiteY1721" fmla="*/ 245963 h 535421"/>
                <a:gd name="connsiteX1722" fmla="*/ 341702 w 484217"/>
                <a:gd name="connsiteY1722" fmla="*/ 248795 h 535421"/>
                <a:gd name="connsiteX1723" fmla="*/ 352792 w 484217"/>
                <a:gd name="connsiteY1723" fmla="*/ 243368 h 535421"/>
                <a:gd name="connsiteX1724" fmla="*/ 280583 w 484217"/>
                <a:gd name="connsiteY1724" fmla="*/ 169980 h 535421"/>
                <a:gd name="connsiteX1725" fmla="*/ 285304 w 484217"/>
                <a:gd name="connsiteY1725" fmla="*/ 152046 h 535421"/>
                <a:gd name="connsiteX1726" fmla="*/ 280347 w 484217"/>
                <a:gd name="connsiteY1726" fmla="*/ 169980 h 535421"/>
                <a:gd name="connsiteX1727" fmla="*/ 347129 w 484217"/>
                <a:gd name="connsiteY1727" fmla="*/ 37836 h 535421"/>
                <a:gd name="connsiteX1728" fmla="*/ 349488 w 484217"/>
                <a:gd name="connsiteY1728" fmla="*/ 37836 h 535421"/>
                <a:gd name="connsiteX1729" fmla="*/ 349488 w 484217"/>
                <a:gd name="connsiteY1729" fmla="*/ 44913 h 535421"/>
                <a:gd name="connsiteX1730" fmla="*/ 349488 w 484217"/>
                <a:gd name="connsiteY1730" fmla="*/ 38306 h 535421"/>
                <a:gd name="connsiteX1731" fmla="*/ 346893 w 484217"/>
                <a:gd name="connsiteY1731" fmla="*/ 37836 h 535421"/>
                <a:gd name="connsiteX1732" fmla="*/ 337454 w 484217"/>
                <a:gd name="connsiteY1732" fmla="*/ 121132 h 535421"/>
                <a:gd name="connsiteX1733" fmla="*/ 337454 w 484217"/>
                <a:gd name="connsiteY1733" fmla="*/ 126562 h 535421"/>
                <a:gd name="connsiteX1734" fmla="*/ 337217 w 484217"/>
                <a:gd name="connsiteY1734" fmla="*/ 121132 h 535421"/>
                <a:gd name="connsiteX1735" fmla="*/ 417685 w 484217"/>
                <a:gd name="connsiteY1735" fmla="*/ 189093 h 535421"/>
                <a:gd name="connsiteX1736" fmla="*/ 420044 w 484217"/>
                <a:gd name="connsiteY1736" fmla="*/ 187678 h 535421"/>
                <a:gd name="connsiteX1737" fmla="*/ 427361 w 484217"/>
                <a:gd name="connsiteY1737" fmla="*/ 184611 h 535421"/>
                <a:gd name="connsiteX1738" fmla="*/ 417449 w 484217"/>
                <a:gd name="connsiteY1738" fmla="*/ 189093 h 535421"/>
                <a:gd name="connsiteX1739" fmla="*/ 335094 w 484217"/>
                <a:gd name="connsiteY1739" fmla="*/ 212690 h 535421"/>
                <a:gd name="connsiteX1740" fmla="*/ 335094 w 484217"/>
                <a:gd name="connsiteY1740" fmla="*/ 217647 h 535421"/>
                <a:gd name="connsiteX1741" fmla="*/ 334858 w 484217"/>
                <a:gd name="connsiteY1741" fmla="*/ 211512 h 535421"/>
                <a:gd name="connsiteX1742" fmla="*/ 353734 w 484217"/>
                <a:gd name="connsiteY1742" fmla="*/ 100603 h 535421"/>
                <a:gd name="connsiteX1743" fmla="*/ 353734 w 484217"/>
                <a:gd name="connsiteY1743" fmla="*/ 109334 h 535421"/>
                <a:gd name="connsiteX1744" fmla="*/ 353501 w 484217"/>
                <a:gd name="connsiteY1744" fmla="*/ 99425 h 535421"/>
                <a:gd name="connsiteX1745" fmla="*/ 357275 w 484217"/>
                <a:gd name="connsiteY1745" fmla="*/ 75119 h 535421"/>
                <a:gd name="connsiteX1746" fmla="*/ 355624 w 484217"/>
                <a:gd name="connsiteY1746" fmla="*/ 85500 h 535421"/>
                <a:gd name="connsiteX1747" fmla="*/ 357038 w 484217"/>
                <a:gd name="connsiteY1747" fmla="*/ 73938 h 535421"/>
                <a:gd name="connsiteX1748" fmla="*/ 323060 w 484217"/>
                <a:gd name="connsiteY1748" fmla="*/ 250212 h 535421"/>
                <a:gd name="connsiteX1749" fmla="*/ 311733 w 484217"/>
                <a:gd name="connsiteY1749" fmla="*/ 255639 h 535421"/>
                <a:gd name="connsiteX1750" fmla="*/ 313384 w 484217"/>
                <a:gd name="connsiteY1750" fmla="*/ 242895 h 535421"/>
                <a:gd name="connsiteX1751" fmla="*/ 313384 w 484217"/>
                <a:gd name="connsiteY1751" fmla="*/ 254930 h 535421"/>
                <a:gd name="connsiteX1752" fmla="*/ 322823 w 484217"/>
                <a:gd name="connsiteY1752" fmla="*/ 249031 h 535421"/>
                <a:gd name="connsiteX1753" fmla="*/ 298045 w 484217"/>
                <a:gd name="connsiteY1753" fmla="*/ 23442 h 535421"/>
                <a:gd name="connsiteX1754" fmla="*/ 298045 w 484217"/>
                <a:gd name="connsiteY1754" fmla="*/ 18957 h 535421"/>
                <a:gd name="connsiteX1755" fmla="*/ 317396 w 484217"/>
                <a:gd name="connsiteY1755" fmla="*/ 18957 h 535421"/>
                <a:gd name="connsiteX1756" fmla="*/ 298281 w 484217"/>
                <a:gd name="connsiteY1756" fmla="*/ 18957 h 535421"/>
                <a:gd name="connsiteX1757" fmla="*/ 345240 w 484217"/>
                <a:gd name="connsiteY1757" fmla="*/ 112874 h 535421"/>
                <a:gd name="connsiteX1758" fmla="*/ 345240 w 484217"/>
                <a:gd name="connsiteY1758" fmla="*/ 121605 h 535421"/>
                <a:gd name="connsiteX1759" fmla="*/ 345240 w 484217"/>
                <a:gd name="connsiteY1759" fmla="*/ 111696 h 535421"/>
                <a:gd name="connsiteX1760" fmla="*/ 320228 w 484217"/>
                <a:gd name="connsiteY1760" fmla="*/ 254458 h 535421"/>
                <a:gd name="connsiteX1761" fmla="*/ 326836 w 484217"/>
                <a:gd name="connsiteY1761" fmla="*/ 251626 h 535421"/>
                <a:gd name="connsiteX1762" fmla="*/ 319756 w 484217"/>
                <a:gd name="connsiteY1762" fmla="*/ 252335 h 535421"/>
                <a:gd name="connsiteX1763" fmla="*/ 311261 w 484217"/>
                <a:gd name="connsiteY1763" fmla="*/ 258706 h 535421"/>
                <a:gd name="connsiteX1764" fmla="*/ 309374 w 484217"/>
                <a:gd name="connsiteY1764" fmla="*/ 258706 h 535421"/>
                <a:gd name="connsiteX1765" fmla="*/ 309374 w 484217"/>
                <a:gd name="connsiteY1765" fmla="*/ 252098 h 535421"/>
                <a:gd name="connsiteX1766" fmla="*/ 309374 w 484217"/>
                <a:gd name="connsiteY1766" fmla="*/ 250448 h 535421"/>
                <a:gd name="connsiteX1767" fmla="*/ 309374 w 484217"/>
                <a:gd name="connsiteY1767" fmla="*/ 258234 h 535421"/>
                <a:gd name="connsiteX1768" fmla="*/ 312439 w 484217"/>
                <a:gd name="connsiteY1768" fmla="*/ 256581 h 535421"/>
                <a:gd name="connsiteX1769" fmla="*/ 315507 w 484217"/>
                <a:gd name="connsiteY1769" fmla="*/ 255402 h 535421"/>
                <a:gd name="connsiteX1770" fmla="*/ 311261 w 484217"/>
                <a:gd name="connsiteY1770" fmla="*/ 256581 h 535421"/>
                <a:gd name="connsiteX1771" fmla="*/ 313384 w 484217"/>
                <a:gd name="connsiteY1771" fmla="*/ 236523 h 535421"/>
                <a:gd name="connsiteX1772" fmla="*/ 311733 w 484217"/>
                <a:gd name="connsiteY1772" fmla="*/ 249503 h 535421"/>
                <a:gd name="connsiteX1773" fmla="*/ 313384 w 484217"/>
                <a:gd name="connsiteY1773" fmla="*/ 234400 h 535421"/>
                <a:gd name="connsiteX1774" fmla="*/ 340049 w 484217"/>
                <a:gd name="connsiteY1774" fmla="*/ 116414 h 535421"/>
                <a:gd name="connsiteX1775" fmla="*/ 340049 w 484217"/>
                <a:gd name="connsiteY1775" fmla="*/ 110987 h 535421"/>
                <a:gd name="connsiteX1776" fmla="*/ 340049 w 484217"/>
                <a:gd name="connsiteY1776" fmla="*/ 118537 h 535421"/>
                <a:gd name="connsiteX1777" fmla="*/ 340049 w 484217"/>
                <a:gd name="connsiteY1777" fmla="*/ 114291 h 535421"/>
                <a:gd name="connsiteX1778" fmla="*/ 318575 w 484217"/>
                <a:gd name="connsiteY1778" fmla="*/ 196882 h 535421"/>
                <a:gd name="connsiteX1779" fmla="*/ 318575 w 484217"/>
                <a:gd name="connsiteY1779" fmla="*/ 202309 h 535421"/>
                <a:gd name="connsiteX1780" fmla="*/ 318575 w 484217"/>
                <a:gd name="connsiteY1780" fmla="*/ 205849 h 535421"/>
                <a:gd name="connsiteX1781" fmla="*/ 319756 w 484217"/>
                <a:gd name="connsiteY1781" fmla="*/ 194756 h 535421"/>
                <a:gd name="connsiteX1782" fmla="*/ 317160 w 484217"/>
                <a:gd name="connsiteY1782" fmla="*/ 261774 h 535421"/>
                <a:gd name="connsiteX1783" fmla="*/ 327778 w 484217"/>
                <a:gd name="connsiteY1783" fmla="*/ 257053 h 535421"/>
                <a:gd name="connsiteX1784" fmla="*/ 317160 w 484217"/>
                <a:gd name="connsiteY1784" fmla="*/ 259648 h 535421"/>
                <a:gd name="connsiteX1785" fmla="*/ 342408 w 484217"/>
                <a:gd name="connsiteY1785" fmla="*/ 96593 h 535421"/>
                <a:gd name="connsiteX1786" fmla="*/ 345003 w 484217"/>
                <a:gd name="connsiteY1786" fmla="*/ 81018 h 535421"/>
                <a:gd name="connsiteX1787" fmla="*/ 345003 w 484217"/>
                <a:gd name="connsiteY1787" fmla="*/ 71106 h 535421"/>
                <a:gd name="connsiteX1788" fmla="*/ 345003 w 484217"/>
                <a:gd name="connsiteY1788" fmla="*/ 86681 h 535421"/>
                <a:gd name="connsiteX1789" fmla="*/ 343589 w 484217"/>
                <a:gd name="connsiteY1789" fmla="*/ 91636 h 535421"/>
                <a:gd name="connsiteX1790" fmla="*/ 341702 w 484217"/>
                <a:gd name="connsiteY1790" fmla="*/ 106738 h 535421"/>
                <a:gd name="connsiteX1791" fmla="*/ 341702 w 484217"/>
                <a:gd name="connsiteY1791" fmla="*/ 103198 h 535421"/>
                <a:gd name="connsiteX1792" fmla="*/ 340285 w 484217"/>
                <a:gd name="connsiteY1792" fmla="*/ 111932 h 535421"/>
                <a:gd name="connsiteX1793" fmla="*/ 340285 w 484217"/>
                <a:gd name="connsiteY1793" fmla="*/ 104852 h 535421"/>
                <a:gd name="connsiteX1794" fmla="*/ 343353 w 484217"/>
                <a:gd name="connsiteY1794" fmla="*/ 94703 h 535421"/>
                <a:gd name="connsiteX1795" fmla="*/ 309608 w 484217"/>
                <a:gd name="connsiteY1795" fmla="*/ 25801 h 535421"/>
                <a:gd name="connsiteX1796" fmla="*/ 309608 w 484217"/>
                <a:gd name="connsiteY1796" fmla="*/ 25801 h 535421"/>
                <a:gd name="connsiteX1797" fmla="*/ 338398 w 484217"/>
                <a:gd name="connsiteY1797" fmla="*/ 114527 h 535421"/>
                <a:gd name="connsiteX1798" fmla="*/ 338398 w 484217"/>
                <a:gd name="connsiteY1798" fmla="*/ 111223 h 535421"/>
                <a:gd name="connsiteX1799" fmla="*/ 338398 w 484217"/>
                <a:gd name="connsiteY1799" fmla="*/ 116650 h 535421"/>
                <a:gd name="connsiteX1800" fmla="*/ 338398 w 484217"/>
                <a:gd name="connsiteY1800" fmla="*/ 113346 h 535421"/>
                <a:gd name="connsiteX1801" fmla="*/ 308666 w 484217"/>
                <a:gd name="connsiteY1801" fmla="*/ 230388 h 535421"/>
                <a:gd name="connsiteX1802" fmla="*/ 306776 w 484217"/>
                <a:gd name="connsiteY1802" fmla="*/ 243604 h 535421"/>
                <a:gd name="connsiteX1803" fmla="*/ 305125 w 484217"/>
                <a:gd name="connsiteY1803" fmla="*/ 251390 h 535421"/>
                <a:gd name="connsiteX1804" fmla="*/ 308666 w 484217"/>
                <a:gd name="connsiteY1804" fmla="*/ 229210 h 535421"/>
                <a:gd name="connsiteX1805" fmla="*/ 323060 w 484217"/>
                <a:gd name="connsiteY1805" fmla="*/ 166204 h 535421"/>
                <a:gd name="connsiteX1806" fmla="*/ 323060 w 484217"/>
                <a:gd name="connsiteY1806" fmla="*/ 174462 h 535421"/>
                <a:gd name="connsiteX1807" fmla="*/ 323060 w 484217"/>
                <a:gd name="connsiteY1807" fmla="*/ 165026 h 535421"/>
                <a:gd name="connsiteX1808" fmla="*/ 314092 w 484217"/>
                <a:gd name="connsiteY1808" fmla="*/ 203253 h 535421"/>
                <a:gd name="connsiteX1809" fmla="*/ 314092 w 484217"/>
                <a:gd name="connsiteY1809" fmla="*/ 199477 h 535421"/>
                <a:gd name="connsiteX1810" fmla="*/ 314092 w 484217"/>
                <a:gd name="connsiteY1810" fmla="*/ 192869 h 535421"/>
                <a:gd name="connsiteX1811" fmla="*/ 314092 w 484217"/>
                <a:gd name="connsiteY1811" fmla="*/ 189093 h 535421"/>
                <a:gd name="connsiteX1812" fmla="*/ 314092 w 484217"/>
                <a:gd name="connsiteY1812" fmla="*/ 194756 h 535421"/>
                <a:gd name="connsiteX1813" fmla="*/ 314092 w 484217"/>
                <a:gd name="connsiteY1813" fmla="*/ 202072 h 535421"/>
                <a:gd name="connsiteX1814" fmla="*/ 351611 w 484217"/>
                <a:gd name="connsiteY1814" fmla="*/ 40668 h 535421"/>
                <a:gd name="connsiteX1815" fmla="*/ 351611 w 484217"/>
                <a:gd name="connsiteY1815" fmla="*/ 46331 h 535421"/>
                <a:gd name="connsiteX1816" fmla="*/ 351611 w 484217"/>
                <a:gd name="connsiteY1816" fmla="*/ 50104 h 535421"/>
                <a:gd name="connsiteX1817" fmla="*/ 349252 w 484217"/>
                <a:gd name="connsiteY1817" fmla="*/ 69456 h 535421"/>
                <a:gd name="connsiteX1818" fmla="*/ 349252 w 484217"/>
                <a:gd name="connsiteY1818" fmla="*/ 73701 h 535421"/>
                <a:gd name="connsiteX1819" fmla="*/ 349252 w 484217"/>
                <a:gd name="connsiteY1819" fmla="*/ 71579 h 535421"/>
                <a:gd name="connsiteX1820" fmla="*/ 349252 w 484217"/>
                <a:gd name="connsiteY1820" fmla="*/ 71579 h 535421"/>
                <a:gd name="connsiteX1821" fmla="*/ 349252 w 484217"/>
                <a:gd name="connsiteY1821" fmla="*/ 54353 h 535421"/>
                <a:gd name="connsiteX1822" fmla="*/ 349252 w 484217"/>
                <a:gd name="connsiteY1822" fmla="*/ 49871 h 535421"/>
                <a:gd name="connsiteX1823" fmla="*/ 349252 w 484217"/>
                <a:gd name="connsiteY1823" fmla="*/ 39250 h 535421"/>
                <a:gd name="connsiteX1824" fmla="*/ 347835 w 484217"/>
                <a:gd name="connsiteY1824" fmla="*/ 53408 h 535421"/>
                <a:gd name="connsiteX1825" fmla="*/ 347835 w 484217"/>
                <a:gd name="connsiteY1825" fmla="*/ 55298 h 535421"/>
                <a:gd name="connsiteX1826" fmla="*/ 349488 w 484217"/>
                <a:gd name="connsiteY1826" fmla="*/ 46094 h 535421"/>
                <a:gd name="connsiteX1827" fmla="*/ 349488 w 484217"/>
                <a:gd name="connsiteY1827" fmla="*/ 37127 h 535421"/>
                <a:gd name="connsiteX1828" fmla="*/ 349488 w 484217"/>
                <a:gd name="connsiteY1828" fmla="*/ 37127 h 535421"/>
                <a:gd name="connsiteX1829" fmla="*/ 351611 w 484217"/>
                <a:gd name="connsiteY1829" fmla="*/ 39487 h 535421"/>
                <a:gd name="connsiteX1830" fmla="*/ 323532 w 484217"/>
                <a:gd name="connsiteY1830" fmla="*/ 158654 h 535421"/>
                <a:gd name="connsiteX1831" fmla="*/ 323532 w 484217"/>
                <a:gd name="connsiteY1831" fmla="*/ 158654 h 535421"/>
                <a:gd name="connsiteX1832" fmla="*/ 323532 w 484217"/>
                <a:gd name="connsiteY1832" fmla="*/ 153460 h 535421"/>
                <a:gd name="connsiteX1833" fmla="*/ 323532 w 484217"/>
                <a:gd name="connsiteY1833" fmla="*/ 159360 h 535421"/>
                <a:gd name="connsiteX1834" fmla="*/ 323532 w 484217"/>
                <a:gd name="connsiteY1834" fmla="*/ 161722 h 535421"/>
                <a:gd name="connsiteX1835" fmla="*/ 271852 w 484217"/>
                <a:gd name="connsiteY1835" fmla="*/ 121132 h 535421"/>
                <a:gd name="connsiteX1836" fmla="*/ 271852 w 484217"/>
                <a:gd name="connsiteY1836" fmla="*/ 114763 h 535421"/>
                <a:gd name="connsiteX1837" fmla="*/ 272561 w 484217"/>
                <a:gd name="connsiteY1837" fmla="*/ 121132 h 535421"/>
                <a:gd name="connsiteX1838" fmla="*/ 288136 w 484217"/>
                <a:gd name="connsiteY1838" fmla="*/ 84086 h 535421"/>
                <a:gd name="connsiteX1839" fmla="*/ 290259 w 484217"/>
                <a:gd name="connsiteY1839" fmla="*/ 76536 h 535421"/>
                <a:gd name="connsiteX1840" fmla="*/ 288136 w 484217"/>
                <a:gd name="connsiteY1840" fmla="*/ 84086 h 535421"/>
                <a:gd name="connsiteX1841" fmla="*/ 318811 w 484217"/>
                <a:gd name="connsiteY1841" fmla="*/ 166440 h 535421"/>
                <a:gd name="connsiteX1842" fmla="*/ 318811 w 484217"/>
                <a:gd name="connsiteY1842" fmla="*/ 170217 h 535421"/>
                <a:gd name="connsiteX1843" fmla="*/ 318811 w 484217"/>
                <a:gd name="connsiteY1843" fmla="*/ 171631 h 535421"/>
                <a:gd name="connsiteX1844" fmla="*/ 319756 w 484217"/>
                <a:gd name="connsiteY1844" fmla="*/ 166440 h 535421"/>
                <a:gd name="connsiteX1845" fmla="*/ 325419 w 484217"/>
                <a:gd name="connsiteY1845" fmla="*/ 134112 h 535421"/>
                <a:gd name="connsiteX1846" fmla="*/ 325419 w 484217"/>
                <a:gd name="connsiteY1846" fmla="*/ 134112 h 535421"/>
                <a:gd name="connsiteX1847" fmla="*/ 325419 w 484217"/>
                <a:gd name="connsiteY1847" fmla="*/ 138594 h 535421"/>
                <a:gd name="connsiteX1848" fmla="*/ 324004 w 484217"/>
                <a:gd name="connsiteY1848" fmla="*/ 146383 h 535421"/>
                <a:gd name="connsiteX1849" fmla="*/ 318811 w 484217"/>
                <a:gd name="connsiteY1849" fmla="*/ 164553 h 535421"/>
                <a:gd name="connsiteX1850" fmla="*/ 318811 w 484217"/>
                <a:gd name="connsiteY1850" fmla="*/ 163136 h 535421"/>
                <a:gd name="connsiteX1851" fmla="*/ 318811 w 484217"/>
                <a:gd name="connsiteY1851" fmla="*/ 157945 h 535421"/>
                <a:gd name="connsiteX1852" fmla="*/ 320228 w 484217"/>
                <a:gd name="connsiteY1852" fmla="*/ 153933 h 535421"/>
                <a:gd name="connsiteX1853" fmla="*/ 318338 w 484217"/>
                <a:gd name="connsiteY1853" fmla="*/ 166204 h 535421"/>
                <a:gd name="connsiteX1854" fmla="*/ 328959 w 484217"/>
                <a:gd name="connsiteY1854" fmla="*/ 119009 h 535421"/>
                <a:gd name="connsiteX1855" fmla="*/ 327305 w 484217"/>
                <a:gd name="connsiteY1855" fmla="*/ 128685 h 535421"/>
                <a:gd name="connsiteX1856" fmla="*/ 328959 w 484217"/>
                <a:gd name="connsiteY1856" fmla="*/ 119009 h 535421"/>
                <a:gd name="connsiteX1857" fmla="*/ 328959 w 484217"/>
                <a:gd name="connsiteY1857" fmla="*/ 112165 h 535421"/>
                <a:gd name="connsiteX1858" fmla="*/ 328959 w 484217"/>
                <a:gd name="connsiteY1858" fmla="*/ 108864 h 535421"/>
                <a:gd name="connsiteX1859" fmla="*/ 328959 w 484217"/>
                <a:gd name="connsiteY1859" fmla="*/ 107447 h 535421"/>
                <a:gd name="connsiteX1860" fmla="*/ 328959 w 484217"/>
                <a:gd name="connsiteY1860" fmla="*/ 104143 h 535421"/>
                <a:gd name="connsiteX1861" fmla="*/ 328959 w 484217"/>
                <a:gd name="connsiteY1861" fmla="*/ 104143 h 535421"/>
                <a:gd name="connsiteX1862" fmla="*/ 328959 w 484217"/>
                <a:gd name="connsiteY1862" fmla="*/ 110515 h 535421"/>
                <a:gd name="connsiteX1863" fmla="*/ 328959 w 484217"/>
                <a:gd name="connsiteY1863" fmla="*/ 110515 h 535421"/>
                <a:gd name="connsiteX1864" fmla="*/ 328959 w 484217"/>
                <a:gd name="connsiteY1864" fmla="*/ 114527 h 535421"/>
                <a:gd name="connsiteX1865" fmla="*/ 330137 w 484217"/>
                <a:gd name="connsiteY1865" fmla="*/ 112165 h 535421"/>
                <a:gd name="connsiteX1866" fmla="*/ 334858 w 484217"/>
                <a:gd name="connsiteY1866" fmla="*/ 88568 h 535421"/>
                <a:gd name="connsiteX1867" fmla="*/ 333205 w 484217"/>
                <a:gd name="connsiteY1867" fmla="*/ 100133 h 535421"/>
                <a:gd name="connsiteX1868" fmla="*/ 336036 w 484217"/>
                <a:gd name="connsiteY1868" fmla="*/ 88804 h 535421"/>
                <a:gd name="connsiteX1869" fmla="*/ 319756 w 484217"/>
                <a:gd name="connsiteY1869" fmla="*/ 151810 h 535421"/>
                <a:gd name="connsiteX1870" fmla="*/ 321642 w 484217"/>
                <a:gd name="connsiteY1870" fmla="*/ 138830 h 535421"/>
                <a:gd name="connsiteX1871" fmla="*/ 320228 w 484217"/>
                <a:gd name="connsiteY1871" fmla="*/ 150393 h 535421"/>
                <a:gd name="connsiteX1872" fmla="*/ 319756 w 484217"/>
                <a:gd name="connsiteY1872" fmla="*/ 151810 h 535421"/>
                <a:gd name="connsiteX1873" fmla="*/ 330846 w 484217"/>
                <a:gd name="connsiteY1873" fmla="*/ 36891 h 535421"/>
                <a:gd name="connsiteX1874" fmla="*/ 334858 w 484217"/>
                <a:gd name="connsiteY1874" fmla="*/ 36891 h 535421"/>
                <a:gd name="connsiteX1875" fmla="*/ 342408 w 484217"/>
                <a:gd name="connsiteY1875" fmla="*/ 36891 h 535421"/>
                <a:gd name="connsiteX1876" fmla="*/ 344770 w 484217"/>
                <a:gd name="connsiteY1876" fmla="*/ 36891 h 535421"/>
                <a:gd name="connsiteX1877" fmla="*/ 331790 w 484217"/>
                <a:gd name="connsiteY1877" fmla="*/ 36183 h 535421"/>
                <a:gd name="connsiteX1878" fmla="*/ 323060 w 484217"/>
                <a:gd name="connsiteY1878" fmla="*/ 132931 h 535421"/>
                <a:gd name="connsiteX1879" fmla="*/ 321642 w 484217"/>
                <a:gd name="connsiteY1879" fmla="*/ 140720 h 535421"/>
                <a:gd name="connsiteX1880" fmla="*/ 324004 w 484217"/>
                <a:gd name="connsiteY1880" fmla="*/ 132225 h 535421"/>
                <a:gd name="connsiteX1881" fmla="*/ 275865 w 484217"/>
                <a:gd name="connsiteY1881" fmla="*/ 127504 h 535421"/>
                <a:gd name="connsiteX1882" fmla="*/ 279405 w 484217"/>
                <a:gd name="connsiteY1882" fmla="*/ 113582 h 535421"/>
                <a:gd name="connsiteX1883" fmla="*/ 276574 w 484217"/>
                <a:gd name="connsiteY1883" fmla="*/ 126795 h 535421"/>
                <a:gd name="connsiteX1884" fmla="*/ 318105 w 484217"/>
                <a:gd name="connsiteY1884" fmla="*/ 151101 h 535421"/>
                <a:gd name="connsiteX1885" fmla="*/ 318105 w 484217"/>
                <a:gd name="connsiteY1885" fmla="*/ 148034 h 535421"/>
                <a:gd name="connsiteX1886" fmla="*/ 318105 w 484217"/>
                <a:gd name="connsiteY1886" fmla="*/ 140956 h 535421"/>
                <a:gd name="connsiteX1887" fmla="*/ 318105 w 484217"/>
                <a:gd name="connsiteY1887" fmla="*/ 142370 h 535421"/>
                <a:gd name="connsiteX1888" fmla="*/ 318105 w 484217"/>
                <a:gd name="connsiteY1888" fmla="*/ 129630 h 535421"/>
                <a:gd name="connsiteX1889" fmla="*/ 320700 w 484217"/>
                <a:gd name="connsiteY1889" fmla="*/ 116886 h 535421"/>
                <a:gd name="connsiteX1890" fmla="*/ 318338 w 484217"/>
                <a:gd name="connsiteY1890" fmla="*/ 134584 h 535421"/>
                <a:gd name="connsiteX1891" fmla="*/ 318338 w 484217"/>
                <a:gd name="connsiteY1891" fmla="*/ 134584 h 535421"/>
                <a:gd name="connsiteX1892" fmla="*/ 318338 w 484217"/>
                <a:gd name="connsiteY1892" fmla="*/ 138830 h 535421"/>
                <a:gd name="connsiteX1893" fmla="*/ 315274 w 484217"/>
                <a:gd name="connsiteY1893" fmla="*/ 158890 h 535421"/>
                <a:gd name="connsiteX1894" fmla="*/ 319756 w 484217"/>
                <a:gd name="connsiteY1894" fmla="*/ 150159 h 535421"/>
                <a:gd name="connsiteX1895" fmla="*/ 328959 w 484217"/>
                <a:gd name="connsiteY1895" fmla="*/ 106974 h 535421"/>
                <a:gd name="connsiteX1896" fmla="*/ 328959 w 484217"/>
                <a:gd name="connsiteY1896" fmla="*/ 115233 h 535421"/>
                <a:gd name="connsiteX1897" fmla="*/ 329668 w 484217"/>
                <a:gd name="connsiteY1897" fmla="*/ 106033 h 535421"/>
                <a:gd name="connsiteX1898" fmla="*/ 320937 w 484217"/>
                <a:gd name="connsiteY1898" fmla="*/ 139303 h 535421"/>
                <a:gd name="connsiteX1899" fmla="*/ 322115 w 484217"/>
                <a:gd name="connsiteY1899" fmla="*/ 133403 h 535421"/>
                <a:gd name="connsiteX1900" fmla="*/ 321642 w 484217"/>
                <a:gd name="connsiteY1900" fmla="*/ 138361 h 535421"/>
                <a:gd name="connsiteX1901" fmla="*/ 318338 w 484217"/>
                <a:gd name="connsiteY1901" fmla="*/ 37127 h 535421"/>
                <a:gd name="connsiteX1902" fmla="*/ 312206 w 484217"/>
                <a:gd name="connsiteY1902" fmla="*/ 37127 h 535421"/>
                <a:gd name="connsiteX1903" fmla="*/ 312206 w 484217"/>
                <a:gd name="connsiteY1903" fmla="*/ 39487 h 535421"/>
                <a:gd name="connsiteX1904" fmla="*/ 308902 w 484217"/>
                <a:gd name="connsiteY1904" fmla="*/ 54353 h 535421"/>
                <a:gd name="connsiteX1905" fmla="*/ 308902 w 484217"/>
                <a:gd name="connsiteY1905" fmla="*/ 51994 h 535421"/>
                <a:gd name="connsiteX1906" fmla="*/ 311733 w 484217"/>
                <a:gd name="connsiteY1906" fmla="*/ 41140 h 535421"/>
                <a:gd name="connsiteX1907" fmla="*/ 311733 w 484217"/>
                <a:gd name="connsiteY1907" fmla="*/ 38072 h 535421"/>
                <a:gd name="connsiteX1908" fmla="*/ 311733 w 484217"/>
                <a:gd name="connsiteY1908" fmla="*/ 35710 h 535421"/>
                <a:gd name="connsiteX1909" fmla="*/ 311733 w 484217"/>
                <a:gd name="connsiteY1909" fmla="*/ 35710 h 535421"/>
                <a:gd name="connsiteX1910" fmla="*/ 311733 w 484217"/>
                <a:gd name="connsiteY1910" fmla="*/ 38778 h 535421"/>
                <a:gd name="connsiteX1911" fmla="*/ 311733 w 484217"/>
                <a:gd name="connsiteY1911" fmla="*/ 36183 h 535421"/>
                <a:gd name="connsiteX1912" fmla="*/ 315507 w 484217"/>
                <a:gd name="connsiteY1912" fmla="*/ 37127 h 535421"/>
                <a:gd name="connsiteX1913" fmla="*/ 321642 w 484217"/>
                <a:gd name="connsiteY1913" fmla="*/ 37127 h 535421"/>
                <a:gd name="connsiteX1914" fmla="*/ 321642 w 484217"/>
                <a:gd name="connsiteY1914" fmla="*/ 37127 h 535421"/>
                <a:gd name="connsiteX1915" fmla="*/ 324474 w 484217"/>
                <a:gd name="connsiteY1915" fmla="*/ 37127 h 535421"/>
                <a:gd name="connsiteX1916" fmla="*/ 316215 w 484217"/>
                <a:gd name="connsiteY1916" fmla="*/ 35710 h 535421"/>
                <a:gd name="connsiteX1917" fmla="*/ 324710 w 484217"/>
                <a:gd name="connsiteY1917" fmla="*/ 117359 h 535421"/>
                <a:gd name="connsiteX1918" fmla="*/ 324710 w 484217"/>
                <a:gd name="connsiteY1918" fmla="*/ 115942 h 535421"/>
                <a:gd name="connsiteX1919" fmla="*/ 324710 w 484217"/>
                <a:gd name="connsiteY1919" fmla="*/ 123022 h 535421"/>
                <a:gd name="connsiteX1920" fmla="*/ 325419 w 484217"/>
                <a:gd name="connsiteY1920" fmla="*/ 115942 h 535421"/>
                <a:gd name="connsiteX1921" fmla="*/ 268785 w 484217"/>
                <a:gd name="connsiteY1921" fmla="*/ 144730 h 535421"/>
                <a:gd name="connsiteX1922" fmla="*/ 268785 w 484217"/>
                <a:gd name="connsiteY1922" fmla="*/ 142607 h 535421"/>
                <a:gd name="connsiteX1923" fmla="*/ 269493 w 484217"/>
                <a:gd name="connsiteY1923" fmla="*/ 143315 h 535421"/>
                <a:gd name="connsiteX1924" fmla="*/ 323296 w 484217"/>
                <a:gd name="connsiteY1924" fmla="*/ 121132 h 535421"/>
                <a:gd name="connsiteX1925" fmla="*/ 323296 w 484217"/>
                <a:gd name="connsiteY1925" fmla="*/ 118773 h 535421"/>
                <a:gd name="connsiteX1926" fmla="*/ 323296 w 484217"/>
                <a:gd name="connsiteY1926" fmla="*/ 124909 h 535421"/>
                <a:gd name="connsiteX1927" fmla="*/ 340521 w 484217"/>
                <a:gd name="connsiteY1927" fmla="*/ 51994 h 535421"/>
                <a:gd name="connsiteX1928" fmla="*/ 340521 w 484217"/>
                <a:gd name="connsiteY1928" fmla="*/ 49871 h 535421"/>
                <a:gd name="connsiteX1929" fmla="*/ 340521 w 484217"/>
                <a:gd name="connsiteY1929" fmla="*/ 58129 h 535421"/>
                <a:gd name="connsiteX1930" fmla="*/ 341230 w 484217"/>
                <a:gd name="connsiteY1930" fmla="*/ 51758 h 535421"/>
                <a:gd name="connsiteX1931" fmla="*/ 326127 w 484217"/>
                <a:gd name="connsiteY1931" fmla="*/ 106502 h 535421"/>
                <a:gd name="connsiteX1932" fmla="*/ 328250 w 484217"/>
                <a:gd name="connsiteY1932" fmla="*/ 92580 h 535421"/>
                <a:gd name="connsiteX1933" fmla="*/ 326600 w 484217"/>
                <a:gd name="connsiteY1933" fmla="*/ 106738 h 535421"/>
                <a:gd name="connsiteX1934" fmla="*/ 326836 w 484217"/>
                <a:gd name="connsiteY1934" fmla="*/ 106266 h 535421"/>
                <a:gd name="connsiteX1935" fmla="*/ 331082 w 484217"/>
                <a:gd name="connsiteY1935" fmla="*/ 86681 h 535421"/>
                <a:gd name="connsiteX1936" fmla="*/ 331082 w 484217"/>
                <a:gd name="connsiteY1936" fmla="*/ 82905 h 535421"/>
                <a:gd name="connsiteX1937" fmla="*/ 331082 w 484217"/>
                <a:gd name="connsiteY1937" fmla="*/ 80782 h 535421"/>
                <a:gd name="connsiteX1938" fmla="*/ 331790 w 484217"/>
                <a:gd name="connsiteY1938" fmla="*/ 86445 h 535421"/>
                <a:gd name="connsiteX1939" fmla="*/ 324474 w 484217"/>
                <a:gd name="connsiteY1939" fmla="*/ 110278 h 535421"/>
                <a:gd name="connsiteX1940" fmla="*/ 324474 w 484217"/>
                <a:gd name="connsiteY1940" fmla="*/ 111696 h 535421"/>
                <a:gd name="connsiteX1941" fmla="*/ 325891 w 484217"/>
                <a:gd name="connsiteY1941" fmla="*/ 107683 h 535421"/>
                <a:gd name="connsiteX1942" fmla="*/ 325891 w 484217"/>
                <a:gd name="connsiteY1942" fmla="*/ 112401 h 535421"/>
                <a:gd name="connsiteX1943" fmla="*/ 325891 w 484217"/>
                <a:gd name="connsiteY1943" fmla="*/ 116414 h 535421"/>
                <a:gd name="connsiteX1944" fmla="*/ 304889 w 484217"/>
                <a:gd name="connsiteY1944" fmla="*/ 63084 h 535421"/>
                <a:gd name="connsiteX1945" fmla="*/ 306776 w 484217"/>
                <a:gd name="connsiteY1945" fmla="*/ 55062 h 535421"/>
                <a:gd name="connsiteX1946" fmla="*/ 305598 w 484217"/>
                <a:gd name="connsiteY1946" fmla="*/ 62611 h 535421"/>
                <a:gd name="connsiteX1947" fmla="*/ 334622 w 484217"/>
                <a:gd name="connsiteY1947" fmla="*/ 63084 h 535421"/>
                <a:gd name="connsiteX1948" fmla="*/ 333441 w 484217"/>
                <a:gd name="connsiteY1948" fmla="*/ 72760 h 535421"/>
                <a:gd name="connsiteX1949" fmla="*/ 335331 w 484217"/>
                <a:gd name="connsiteY1949" fmla="*/ 62848 h 535421"/>
                <a:gd name="connsiteX1950" fmla="*/ 265717 w 484217"/>
                <a:gd name="connsiteY1950" fmla="*/ 152991 h 535421"/>
                <a:gd name="connsiteX1951" fmla="*/ 265717 w 484217"/>
                <a:gd name="connsiteY1951" fmla="*/ 151101 h 535421"/>
                <a:gd name="connsiteX1952" fmla="*/ 266425 w 484217"/>
                <a:gd name="connsiteY1952" fmla="*/ 151810 h 535421"/>
                <a:gd name="connsiteX1953" fmla="*/ 338871 w 484217"/>
                <a:gd name="connsiteY1953" fmla="*/ 47509 h 535421"/>
                <a:gd name="connsiteX1954" fmla="*/ 338871 w 484217"/>
                <a:gd name="connsiteY1954" fmla="*/ 53644 h 535421"/>
                <a:gd name="connsiteX1955" fmla="*/ 339577 w 484217"/>
                <a:gd name="connsiteY1955" fmla="*/ 47273 h 535421"/>
                <a:gd name="connsiteX1956" fmla="*/ 300171 w 484217"/>
                <a:gd name="connsiteY1956" fmla="*/ 81727 h 535421"/>
                <a:gd name="connsiteX1957" fmla="*/ 296867 w 484217"/>
                <a:gd name="connsiteY1957" fmla="*/ 93525 h 535421"/>
                <a:gd name="connsiteX1958" fmla="*/ 300877 w 484217"/>
                <a:gd name="connsiteY1958" fmla="*/ 81018 h 535421"/>
                <a:gd name="connsiteX1959" fmla="*/ 327072 w 484217"/>
                <a:gd name="connsiteY1959" fmla="*/ 74646 h 535421"/>
                <a:gd name="connsiteX1960" fmla="*/ 327072 w 484217"/>
                <a:gd name="connsiteY1960" fmla="*/ 72996 h 535421"/>
                <a:gd name="connsiteX1961" fmla="*/ 327072 w 484217"/>
                <a:gd name="connsiteY1961" fmla="*/ 79367 h 535421"/>
                <a:gd name="connsiteX1962" fmla="*/ 328723 w 484217"/>
                <a:gd name="connsiteY1962" fmla="*/ 70870 h 535421"/>
                <a:gd name="connsiteX1963" fmla="*/ 328723 w 484217"/>
                <a:gd name="connsiteY1963" fmla="*/ 70870 h 535421"/>
                <a:gd name="connsiteX1964" fmla="*/ 328723 w 484217"/>
                <a:gd name="connsiteY1964" fmla="*/ 75119 h 535421"/>
                <a:gd name="connsiteX1965" fmla="*/ 327542 w 484217"/>
                <a:gd name="connsiteY1965" fmla="*/ 85736 h 535421"/>
                <a:gd name="connsiteX1966" fmla="*/ 325655 w 484217"/>
                <a:gd name="connsiteY1966" fmla="*/ 94234 h 535421"/>
                <a:gd name="connsiteX1967" fmla="*/ 325655 w 484217"/>
                <a:gd name="connsiteY1967" fmla="*/ 94234 h 535421"/>
                <a:gd name="connsiteX1968" fmla="*/ 324004 w 484217"/>
                <a:gd name="connsiteY1968" fmla="*/ 94234 h 535421"/>
                <a:gd name="connsiteX1969" fmla="*/ 324004 w 484217"/>
                <a:gd name="connsiteY1969" fmla="*/ 94234 h 535421"/>
                <a:gd name="connsiteX1970" fmla="*/ 324004 w 484217"/>
                <a:gd name="connsiteY1970" fmla="*/ 89749 h 535421"/>
                <a:gd name="connsiteX1971" fmla="*/ 324004 w 484217"/>
                <a:gd name="connsiteY1971" fmla="*/ 92108 h 535421"/>
                <a:gd name="connsiteX1972" fmla="*/ 324004 w 484217"/>
                <a:gd name="connsiteY1972" fmla="*/ 87390 h 535421"/>
                <a:gd name="connsiteX1973" fmla="*/ 324004 w 484217"/>
                <a:gd name="connsiteY1973" fmla="*/ 81490 h 535421"/>
                <a:gd name="connsiteX1974" fmla="*/ 324004 w 484217"/>
                <a:gd name="connsiteY1974" fmla="*/ 84322 h 535421"/>
                <a:gd name="connsiteX1975" fmla="*/ 332735 w 484217"/>
                <a:gd name="connsiteY1975" fmla="*/ 57421 h 535421"/>
                <a:gd name="connsiteX1976" fmla="*/ 332735 w 484217"/>
                <a:gd name="connsiteY1976" fmla="*/ 55298 h 535421"/>
                <a:gd name="connsiteX1977" fmla="*/ 332735 w 484217"/>
                <a:gd name="connsiteY1977" fmla="*/ 51049 h 535421"/>
                <a:gd name="connsiteX1978" fmla="*/ 332735 w 484217"/>
                <a:gd name="connsiteY1978" fmla="*/ 51049 h 535421"/>
                <a:gd name="connsiteX1979" fmla="*/ 332735 w 484217"/>
                <a:gd name="connsiteY1979" fmla="*/ 53408 h 535421"/>
                <a:gd name="connsiteX1980" fmla="*/ 332735 w 484217"/>
                <a:gd name="connsiteY1980" fmla="*/ 58838 h 535421"/>
                <a:gd name="connsiteX1981" fmla="*/ 333441 w 484217"/>
                <a:gd name="connsiteY1981" fmla="*/ 57421 h 535421"/>
                <a:gd name="connsiteX1982" fmla="*/ 261943 w 484217"/>
                <a:gd name="connsiteY1982" fmla="*/ 151810 h 535421"/>
                <a:gd name="connsiteX1983" fmla="*/ 261943 w 484217"/>
                <a:gd name="connsiteY1983" fmla="*/ 150393 h 535421"/>
                <a:gd name="connsiteX1984" fmla="*/ 261943 w 484217"/>
                <a:gd name="connsiteY1984" fmla="*/ 150393 h 535421"/>
                <a:gd name="connsiteX1985" fmla="*/ 261943 w 484217"/>
                <a:gd name="connsiteY1985" fmla="*/ 148506 h 535421"/>
                <a:gd name="connsiteX1986" fmla="*/ 263122 w 484217"/>
                <a:gd name="connsiteY1986" fmla="*/ 147092 h 535421"/>
                <a:gd name="connsiteX1987" fmla="*/ 263122 w 484217"/>
                <a:gd name="connsiteY1987" fmla="*/ 153227 h 535421"/>
                <a:gd name="connsiteX1988" fmla="*/ 263594 w 484217"/>
                <a:gd name="connsiteY1988" fmla="*/ 151810 h 535421"/>
                <a:gd name="connsiteX1989" fmla="*/ 293799 w 484217"/>
                <a:gd name="connsiteY1989" fmla="*/ 102965 h 535421"/>
                <a:gd name="connsiteX1990" fmla="*/ 295686 w 484217"/>
                <a:gd name="connsiteY1990" fmla="*/ 95176 h 535421"/>
                <a:gd name="connsiteX1991" fmla="*/ 322115 w 484217"/>
                <a:gd name="connsiteY1991" fmla="*/ 94940 h 535421"/>
                <a:gd name="connsiteX1992" fmla="*/ 322115 w 484217"/>
                <a:gd name="connsiteY1992" fmla="*/ 94940 h 535421"/>
                <a:gd name="connsiteX1993" fmla="*/ 323768 w 484217"/>
                <a:gd name="connsiteY1993" fmla="*/ 93998 h 535421"/>
                <a:gd name="connsiteX1994" fmla="*/ 333677 w 484217"/>
                <a:gd name="connsiteY1994" fmla="*/ 50577 h 535421"/>
                <a:gd name="connsiteX1995" fmla="*/ 333677 w 484217"/>
                <a:gd name="connsiteY1995" fmla="*/ 50577 h 535421"/>
                <a:gd name="connsiteX1996" fmla="*/ 333677 w 484217"/>
                <a:gd name="connsiteY1996" fmla="*/ 53172 h 535421"/>
                <a:gd name="connsiteX1997" fmla="*/ 333677 w 484217"/>
                <a:gd name="connsiteY1997" fmla="*/ 55062 h 535421"/>
                <a:gd name="connsiteX1998" fmla="*/ 333677 w 484217"/>
                <a:gd name="connsiteY1998" fmla="*/ 50813 h 535421"/>
                <a:gd name="connsiteX1999" fmla="*/ 291910 w 484217"/>
                <a:gd name="connsiteY1999" fmla="*/ 109806 h 535421"/>
                <a:gd name="connsiteX2000" fmla="*/ 290731 w 484217"/>
                <a:gd name="connsiteY2000" fmla="*/ 112165 h 535421"/>
                <a:gd name="connsiteX2001" fmla="*/ 292382 w 484217"/>
                <a:gd name="connsiteY2001" fmla="*/ 106974 h 535421"/>
                <a:gd name="connsiteX2002" fmla="*/ 314092 w 484217"/>
                <a:gd name="connsiteY2002" fmla="*/ 56240 h 535421"/>
                <a:gd name="connsiteX2003" fmla="*/ 314092 w 484217"/>
                <a:gd name="connsiteY2003" fmla="*/ 51521 h 535421"/>
                <a:gd name="connsiteX2004" fmla="*/ 315743 w 484217"/>
                <a:gd name="connsiteY2004" fmla="*/ 55298 h 535421"/>
                <a:gd name="connsiteX2005" fmla="*/ 327778 w 484217"/>
                <a:gd name="connsiteY2005" fmla="*/ 68747 h 535421"/>
                <a:gd name="connsiteX2006" fmla="*/ 327778 w 484217"/>
                <a:gd name="connsiteY2006" fmla="*/ 66624 h 535421"/>
                <a:gd name="connsiteX2007" fmla="*/ 329431 w 484217"/>
                <a:gd name="connsiteY2007" fmla="*/ 67802 h 535421"/>
                <a:gd name="connsiteX2008" fmla="*/ 291204 w 484217"/>
                <a:gd name="connsiteY2008" fmla="*/ 115942 h 535421"/>
                <a:gd name="connsiteX2009" fmla="*/ 291204 w 484217"/>
                <a:gd name="connsiteY2009" fmla="*/ 115942 h 535421"/>
                <a:gd name="connsiteX2010" fmla="*/ 291204 w 484217"/>
                <a:gd name="connsiteY2010" fmla="*/ 120427 h 535421"/>
                <a:gd name="connsiteX2011" fmla="*/ 293091 w 484217"/>
                <a:gd name="connsiteY2011" fmla="*/ 111696 h 535421"/>
                <a:gd name="connsiteX2012" fmla="*/ 292854 w 484217"/>
                <a:gd name="connsiteY2012" fmla="*/ 114527 h 535421"/>
                <a:gd name="connsiteX2013" fmla="*/ 293327 w 484217"/>
                <a:gd name="connsiteY2013" fmla="*/ 114527 h 535421"/>
                <a:gd name="connsiteX2014" fmla="*/ 295686 w 484217"/>
                <a:gd name="connsiteY2014" fmla="*/ 105796 h 535421"/>
                <a:gd name="connsiteX2015" fmla="*/ 296158 w 484217"/>
                <a:gd name="connsiteY2015" fmla="*/ 113110 h 535421"/>
                <a:gd name="connsiteX2016" fmla="*/ 316924 w 484217"/>
                <a:gd name="connsiteY2016" fmla="*/ 94940 h 535421"/>
                <a:gd name="connsiteX2017" fmla="*/ 316924 w 484217"/>
                <a:gd name="connsiteY2017" fmla="*/ 92108 h 535421"/>
                <a:gd name="connsiteX2018" fmla="*/ 316924 w 484217"/>
                <a:gd name="connsiteY2018" fmla="*/ 92108 h 535421"/>
                <a:gd name="connsiteX2019" fmla="*/ 316924 w 484217"/>
                <a:gd name="connsiteY2019" fmla="*/ 101075 h 535421"/>
                <a:gd name="connsiteX2020" fmla="*/ 319756 w 484217"/>
                <a:gd name="connsiteY2020" fmla="*/ 93525 h 535421"/>
                <a:gd name="connsiteX2021" fmla="*/ 253212 w 484217"/>
                <a:gd name="connsiteY2021" fmla="*/ 131280 h 535421"/>
                <a:gd name="connsiteX2022" fmla="*/ 255572 w 484217"/>
                <a:gd name="connsiteY2022" fmla="*/ 137180 h 535421"/>
                <a:gd name="connsiteX2023" fmla="*/ 256044 w 484217"/>
                <a:gd name="connsiteY2023" fmla="*/ 129863 h 535421"/>
                <a:gd name="connsiteX2024" fmla="*/ 300407 w 484217"/>
                <a:gd name="connsiteY2024" fmla="*/ 109570 h 535421"/>
                <a:gd name="connsiteX2025" fmla="*/ 301821 w 484217"/>
                <a:gd name="connsiteY2025" fmla="*/ 103434 h 535421"/>
                <a:gd name="connsiteX2026" fmla="*/ 302058 w 484217"/>
                <a:gd name="connsiteY2026" fmla="*/ 108155 h 535421"/>
                <a:gd name="connsiteX2027" fmla="*/ 274448 w 484217"/>
                <a:gd name="connsiteY2027" fmla="*/ 175407 h 535421"/>
                <a:gd name="connsiteX2028" fmla="*/ 274448 w 484217"/>
                <a:gd name="connsiteY2028" fmla="*/ 171631 h 535421"/>
                <a:gd name="connsiteX2029" fmla="*/ 276101 w 484217"/>
                <a:gd name="connsiteY2029" fmla="*/ 173990 h 535421"/>
                <a:gd name="connsiteX2030" fmla="*/ 296158 w 484217"/>
                <a:gd name="connsiteY2030" fmla="*/ 123731 h 535421"/>
                <a:gd name="connsiteX2031" fmla="*/ 292618 w 484217"/>
                <a:gd name="connsiteY2031" fmla="*/ 136471 h 535421"/>
                <a:gd name="connsiteX2032" fmla="*/ 295214 w 484217"/>
                <a:gd name="connsiteY2032" fmla="*/ 125145 h 535421"/>
                <a:gd name="connsiteX2033" fmla="*/ 297809 w 484217"/>
                <a:gd name="connsiteY2033" fmla="*/ 122313 h 535421"/>
                <a:gd name="connsiteX2034" fmla="*/ 238582 w 484217"/>
                <a:gd name="connsiteY2034" fmla="*/ 89276 h 535421"/>
                <a:gd name="connsiteX2035" fmla="*/ 242592 w 484217"/>
                <a:gd name="connsiteY2035" fmla="*/ 99897 h 535421"/>
                <a:gd name="connsiteX2036" fmla="*/ 240233 w 484217"/>
                <a:gd name="connsiteY2036" fmla="*/ 87862 h 535421"/>
                <a:gd name="connsiteX2037" fmla="*/ 330846 w 484217"/>
                <a:gd name="connsiteY2037" fmla="*/ 59307 h 535421"/>
                <a:gd name="connsiteX2038" fmla="*/ 322823 w 484217"/>
                <a:gd name="connsiteY2038" fmla="*/ 59307 h 535421"/>
                <a:gd name="connsiteX2039" fmla="*/ 322823 w 484217"/>
                <a:gd name="connsiteY2039" fmla="*/ 59307 h 535421"/>
                <a:gd name="connsiteX2040" fmla="*/ 332499 w 484217"/>
                <a:gd name="connsiteY2040" fmla="*/ 57421 h 535421"/>
                <a:gd name="connsiteX2041" fmla="*/ 313384 w 484217"/>
                <a:gd name="connsiteY2041" fmla="*/ 93761 h 535421"/>
                <a:gd name="connsiteX2042" fmla="*/ 310552 w 484217"/>
                <a:gd name="connsiteY2042" fmla="*/ 102020 h 535421"/>
                <a:gd name="connsiteX2043" fmla="*/ 312675 w 484217"/>
                <a:gd name="connsiteY2043" fmla="*/ 92108 h 535421"/>
                <a:gd name="connsiteX2044" fmla="*/ 314329 w 484217"/>
                <a:gd name="connsiteY2044" fmla="*/ 87154 h 535421"/>
                <a:gd name="connsiteX2045" fmla="*/ 315037 w 484217"/>
                <a:gd name="connsiteY2045" fmla="*/ 92344 h 535421"/>
                <a:gd name="connsiteX2046" fmla="*/ 269021 w 484217"/>
                <a:gd name="connsiteY2046" fmla="*/ 211748 h 535421"/>
                <a:gd name="connsiteX2047" fmla="*/ 269021 w 484217"/>
                <a:gd name="connsiteY2047" fmla="*/ 209386 h 535421"/>
                <a:gd name="connsiteX2048" fmla="*/ 271144 w 484217"/>
                <a:gd name="connsiteY2048" fmla="*/ 203487 h 535421"/>
                <a:gd name="connsiteX2049" fmla="*/ 270674 w 484217"/>
                <a:gd name="connsiteY2049" fmla="*/ 209153 h 535421"/>
                <a:gd name="connsiteX2050" fmla="*/ 320228 w 484217"/>
                <a:gd name="connsiteY2050" fmla="*/ 87862 h 535421"/>
                <a:gd name="connsiteX2051" fmla="*/ 322115 w 484217"/>
                <a:gd name="connsiteY2051" fmla="*/ 77950 h 535421"/>
                <a:gd name="connsiteX2052" fmla="*/ 321879 w 484217"/>
                <a:gd name="connsiteY2052" fmla="*/ 85267 h 535421"/>
                <a:gd name="connsiteX2053" fmla="*/ 291910 w 484217"/>
                <a:gd name="connsiteY2053" fmla="*/ 160541 h 535421"/>
                <a:gd name="connsiteX2054" fmla="*/ 294272 w 484217"/>
                <a:gd name="connsiteY2054" fmla="*/ 152046 h 535421"/>
                <a:gd name="connsiteX2055" fmla="*/ 293563 w 484217"/>
                <a:gd name="connsiteY2055" fmla="*/ 157945 h 535421"/>
                <a:gd name="connsiteX2056" fmla="*/ 303002 w 484217"/>
                <a:gd name="connsiteY2056" fmla="*/ 132461 h 535421"/>
                <a:gd name="connsiteX2057" fmla="*/ 305362 w 484217"/>
                <a:gd name="connsiteY2057" fmla="*/ 122786 h 535421"/>
                <a:gd name="connsiteX2058" fmla="*/ 304653 w 484217"/>
                <a:gd name="connsiteY2058" fmla="*/ 129863 h 535421"/>
                <a:gd name="connsiteX2059" fmla="*/ 294741 w 484217"/>
                <a:gd name="connsiteY2059" fmla="*/ 157945 h 535421"/>
                <a:gd name="connsiteX2060" fmla="*/ 289314 w 484217"/>
                <a:gd name="connsiteY2060" fmla="*/ 178711 h 535421"/>
                <a:gd name="connsiteX2061" fmla="*/ 294741 w 484217"/>
                <a:gd name="connsiteY2061" fmla="*/ 155114 h 535421"/>
                <a:gd name="connsiteX2062" fmla="*/ 294741 w 484217"/>
                <a:gd name="connsiteY2062" fmla="*/ 151338 h 535421"/>
                <a:gd name="connsiteX2063" fmla="*/ 296158 w 484217"/>
                <a:gd name="connsiteY2063" fmla="*/ 155350 h 535421"/>
                <a:gd name="connsiteX2064" fmla="*/ 265717 w 484217"/>
                <a:gd name="connsiteY2064" fmla="*/ 221657 h 535421"/>
                <a:gd name="connsiteX2065" fmla="*/ 268785 w 484217"/>
                <a:gd name="connsiteY2065" fmla="*/ 228737 h 535421"/>
                <a:gd name="connsiteX2066" fmla="*/ 270674 w 484217"/>
                <a:gd name="connsiteY2066" fmla="*/ 221893 h 535421"/>
                <a:gd name="connsiteX2067" fmla="*/ 268785 w 484217"/>
                <a:gd name="connsiteY2067" fmla="*/ 229918 h 535421"/>
                <a:gd name="connsiteX2068" fmla="*/ 315743 w 484217"/>
                <a:gd name="connsiteY2068" fmla="*/ 108155 h 535421"/>
                <a:gd name="connsiteX2069" fmla="*/ 317396 w 484217"/>
                <a:gd name="connsiteY2069" fmla="*/ 101075 h 535421"/>
                <a:gd name="connsiteX2070" fmla="*/ 317396 w 484217"/>
                <a:gd name="connsiteY2070" fmla="*/ 103434 h 535421"/>
                <a:gd name="connsiteX2071" fmla="*/ 317396 w 484217"/>
                <a:gd name="connsiteY2071" fmla="*/ 104615 h 535421"/>
                <a:gd name="connsiteX2072" fmla="*/ 319047 w 484217"/>
                <a:gd name="connsiteY2072" fmla="*/ 93998 h 535421"/>
                <a:gd name="connsiteX2073" fmla="*/ 321173 w 484217"/>
                <a:gd name="connsiteY2073" fmla="*/ 87626 h 535421"/>
                <a:gd name="connsiteX2074" fmla="*/ 318105 w 484217"/>
                <a:gd name="connsiteY2074" fmla="*/ 101548 h 535421"/>
                <a:gd name="connsiteX2075" fmla="*/ 319756 w 484217"/>
                <a:gd name="connsiteY2075" fmla="*/ 91399 h 535421"/>
                <a:gd name="connsiteX2076" fmla="*/ 314801 w 484217"/>
                <a:gd name="connsiteY2076" fmla="*/ 108392 h 535421"/>
                <a:gd name="connsiteX2077" fmla="*/ 316924 w 484217"/>
                <a:gd name="connsiteY2077" fmla="*/ 101784 h 535421"/>
                <a:gd name="connsiteX2078" fmla="*/ 314329 w 484217"/>
                <a:gd name="connsiteY2078" fmla="*/ 110987 h 535421"/>
                <a:gd name="connsiteX2079" fmla="*/ 314329 w 484217"/>
                <a:gd name="connsiteY2079" fmla="*/ 110987 h 535421"/>
                <a:gd name="connsiteX2080" fmla="*/ 316215 w 484217"/>
                <a:gd name="connsiteY2080" fmla="*/ 102020 h 535421"/>
                <a:gd name="connsiteX2081" fmla="*/ 316452 w 484217"/>
                <a:gd name="connsiteY2081" fmla="*/ 105796 h 535421"/>
                <a:gd name="connsiteX2082" fmla="*/ 291204 w 484217"/>
                <a:gd name="connsiteY2082" fmla="*/ 175880 h 535421"/>
                <a:gd name="connsiteX2083" fmla="*/ 294035 w 484217"/>
                <a:gd name="connsiteY2083" fmla="*/ 165495 h 535421"/>
                <a:gd name="connsiteX2084" fmla="*/ 293327 w 484217"/>
                <a:gd name="connsiteY2084" fmla="*/ 173284 h 535421"/>
                <a:gd name="connsiteX2085" fmla="*/ 295214 w 484217"/>
                <a:gd name="connsiteY2085" fmla="*/ 159832 h 535421"/>
                <a:gd name="connsiteX2086" fmla="*/ 295214 w 484217"/>
                <a:gd name="connsiteY2086" fmla="*/ 162191 h 535421"/>
                <a:gd name="connsiteX2087" fmla="*/ 297339 w 484217"/>
                <a:gd name="connsiteY2087" fmla="*/ 157237 h 535421"/>
                <a:gd name="connsiteX2088" fmla="*/ 286483 w 484217"/>
                <a:gd name="connsiteY2088" fmla="*/ 186733 h 535421"/>
                <a:gd name="connsiteX2089" fmla="*/ 283887 w 484217"/>
                <a:gd name="connsiteY2089" fmla="*/ 197824 h 535421"/>
                <a:gd name="connsiteX2090" fmla="*/ 281292 w 484217"/>
                <a:gd name="connsiteY2090" fmla="*/ 207027 h 535421"/>
                <a:gd name="connsiteX2091" fmla="*/ 282942 w 484217"/>
                <a:gd name="connsiteY2091" fmla="*/ 197824 h 535421"/>
                <a:gd name="connsiteX2092" fmla="*/ 285068 w 484217"/>
                <a:gd name="connsiteY2092" fmla="*/ 189329 h 535421"/>
                <a:gd name="connsiteX2093" fmla="*/ 288608 w 484217"/>
                <a:gd name="connsiteY2093" fmla="*/ 184138 h 535421"/>
                <a:gd name="connsiteX2094" fmla="*/ 237401 w 484217"/>
                <a:gd name="connsiteY2094" fmla="*/ 129630 h 535421"/>
                <a:gd name="connsiteX2095" fmla="*/ 240469 w 484217"/>
                <a:gd name="connsiteY2095" fmla="*/ 135529 h 535421"/>
                <a:gd name="connsiteX2096" fmla="*/ 240469 w 484217"/>
                <a:gd name="connsiteY2096" fmla="*/ 137180 h 535421"/>
                <a:gd name="connsiteX2097" fmla="*/ 240469 w 484217"/>
                <a:gd name="connsiteY2097" fmla="*/ 138830 h 535421"/>
                <a:gd name="connsiteX2098" fmla="*/ 239524 w 484217"/>
                <a:gd name="connsiteY2098" fmla="*/ 128213 h 535421"/>
                <a:gd name="connsiteX2099" fmla="*/ 190207 w 484217"/>
                <a:gd name="connsiteY2099" fmla="*/ 22497 h 535421"/>
                <a:gd name="connsiteX2100" fmla="*/ 183126 w 484217"/>
                <a:gd name="connsiteY2100" fmla="*/ 24856 h 535421"/>
                <a:gd name="connsiteX2101" fmla="*/ 192330 w 484217"/>
                <a:gd name="connsiteY2101" fmla="*/ 19902 h 535421"/>
                <a:gd name="connsiteX2102" fmla="*/ 312675 w 484217"/>
                <a:gd name="connsiteY2102" fmla="*/ 116886 h 535421"/>
                <a:gd name="connsiteX2103" fmla="*/ 315037 w 484217"/>
                <a:gd name="connsiteY2103" fmla="*/ 109334 h 535421"/>
                <a:gd name="connsiteX2104" fmla="*/ 314801 w 484217"/>
                <a:gd name="connsiteY2104" fmla="*/ 113819 h 535421"/>
                <a:gd name="connsiteX2105" fmla="*/ 241883 w 484217"/>
                <a:gd name="connsiteY2105" fmla="*/ 148270 h 535421"/>
                <a:gd name="connsiteX2106" fmla="*/ 245660 w 484217"/>
                <a:gd name="connsiteY2106" fmla="*/ 157945 h 535421"/>
                <a:gd name="connsiteX2107" fmla="*/ 243064 w 484217"/>
                <a:gd name="connsiteY2107" fmla="*/ 145202 h 535421"/>
                <a:gd name="connsiteX2108" fmla="*/ 303944 w 484217"/>
                <a:gd name="connsiteY2108" fmla="*/ 152519 h 535421"/>
                <a:gd name="connsiteX2109" fmla="*/ 303944 w 484217"/>
                <a:gd name="connsiteY2109" fmla="*/ 147561 h 535421"/>
                <a:gd name="connsiteX2110" fmla="*/ 306306 w 484217"/>
                <a:gd name="connsiteY2110" fmla="*/ 138830 h 535421"/>
                <a:gd name="connsiteX2111" fmla="*/ 306306 w 484217"/>
                <a:gd name="connsiteY2111" fmla="*/ 140956 h 535421"/>
                <a:gd name="connsiteX2112" fmla="*/ 308666 w 484217"/>
                <a:gd name="connsiteY2112" fmla="*/ 134348 h 535421"/>
                <a:gd name="connsiteX2113" fmla="*/ 305125 w 484217"/>
                <a:gd name="connsiteY2113" fmla="*/ 149451 h 535421"/>
                <a:gd name="connsiteX2114" fmla="*/ 249200 w 484217"/>
                <a:gd name="connsiteY2114" fmla="*/ 176116 h 535421"/>
                <a:gd name="connsiteX2115" fmla="*/ 244482 w 484217"/>
                <a:gd name="connsiteY2115" fmla="*/ 163609 h 535421"/>
                <a:gd name="connsiteX2116" fmla="*/ 248964 w 484217"/>
                <a:gd name="connsiteY2116" fmla="*/ 173520 h 535421"/>
                <a:gd name="connsiteX2117" fmla="*/ 250381 w 484217"/>
                <a:gd name="connsiteY2117" fmla="*/ 173757 h 535421"/>
                <a:gd name="connsiteX2118" fmla="*/ 278224 w 484217"/>
                <a:gd name="connsiteY2118" fmla="*/ 227084 h 535421"/>
                <a:gd name="connsiteX2119" fmla="*/ 276337 w 484217"/>
                <a:gd name="connsiteY2119" fmla="*/ 233456 h 535421"/>
                <a:gd name="connsiteX2120" fmla="*/ 279405 w 484217"/>
                <a:gd name="connsiteY2120" fmla="*/ 224725 h 535421"/>
                <a:gd name="connsiteX2121" fmla="*/ 298045 w 484217"/>
                <a:gd name="connsiteY2121" fmla="*/ 174935 h 535421"/>
                <a:gd name="connsiteX2122" fmla="*/ 298045 w 484217"/>
                <a:gd name="connsiteY2122" fmla="*/ 171158 h 535421"/>
                <a:gd name="connsiteX2123" fmla="*/ 300640 w 484217"/>
                <a:gd name="connsiteY2123" fmla="*/ 162428 h 535421"/>
                <a:gd name="connsiteX2124" fmla="*/ 299226 w 484217"/>
                <a:gd name="connsiteY2124" fmla="*/ 172576 h 535421"/>
                <a:gd name="connsiteX2125" fmla="*/ 271616 w 484217"/>
                <a:gd name="connsiteY2125" fmla="*/ 252335 h 535421"/>
                <a:gd name="connsiteX2126" fmla="*/ 274684 w 484217"/>
                <a:gd name="connsiteY2126" fmla="*/ 239591 h 535421"/>
                <a:gd name="connsiteX2127" fmla="*/ 272561 w 484217"/>
                <a:gd name="connsiteY2127" fmla="*/ 249976 h 535421"/>
                <a:gd name="connsiteX2128" fmla="*/ 258167 w 484217"/>
                <a:gd name="connsiteY2128" fmla="*/ 217884 h 535421"/>
                <a:gd name="connsiteX2129" fmla="*/ 261707 w 484217"/>
                <a:gd name="connsiteY2129" fmla="*/ 225433 h 535421"/>
                <a:gd name="connsiteX2130" fmla="*/ 262885 w 484217"/>
                <a:gd name="connsiteY2130" fmla="*/ 229918 h 535421"/>
                <a:gd name="connsiteX2131" fmla="*/ 259345 w 484217"/>
                <a:gd name="connsiteY2131" fmla="*/ 215521 h 535421"/>
                <a:gd name="connsiteX2132" fmla="*/ 268548 w 484217"/>
                <a:gd name="connsiteY2132" fmla="*/ 245018 h 535421"/>
                <a:gd name="connsiteX2133" fmla="*/ 262885 w 484217"/>
                <a:gd name="connsiteY2133" fmla="*/ 229918 h 535421"/>
                <a:gd name="connsiteX2134" fmla="*/ 269729 w 484217"/>
                <a:gd name="connsiteY2134" fmla="*/ 242659 h 535421"/>
                <a:gd name="connsiteX2135" fmla="*/ 292146 w 484217"/>
                <a:gd name="connsiteY2135" fmla="*/ 193814 h 535421"/>
                <a:gd name="connsiteX2136" fmla="*/ 295214 w 484217"/>
                <a:gd name="connsiteY2136" fmla="*/ 182251 h 535421"/>
                <a:gd name="connsiteX2137" fmla="*/ 293091 w 484217"/>
                <a:gd name="connsiteY2137" fmla="*/ 191455 h 535421"/>
                <a:gd name="connsiteX2138" fmla="*/ 265481 w 484217"/>
                <a:gd name="connsiteY2138" fmla="*/ 238883 h 535421"/>
                <a:gd name="connsiteX2139" fmla="*/ 269257 w 484217"/>
                <a:gd name="connsiteY2139" fmla="*/ 248322 h 535421"/>
                <a:gd name="connsiteX2140" fmla="*/ 266425 w 484217"/>
                <a:gd name="connsiteY2140" fmla="*/ 236523 h 535421"/>
                <a:gd name="connsiteX2141" fmla="*/ 259112 w 484217"/>
                <a:gd name="connsiteY2141" fmla="*/ 225433 h 535421"/>
                <a:gd name="connsiteX2142" fmla="*/ 263358 w 484217"/>
                <a:gd name="connsiteY2142" fmla="*/ 233456 h 535421"/>
                <a:gd name="connsiteX2143" fmla="*/ 265244 w 484217"/>
                <a:gd name="connsiteY2143" fmla="*/ 239827 h 535421"/>
                <a:gd name="connsiteX2144" fmla="*/ 261235 w 484217"/>
                <a:gd name="connsiteY2144" fmla="*/ 230624 h 535421"/>
                <a:gd name="connsiteX2145" fmla="*/ 262649 w 484217"/>
                <a:gd name="connsiteY2145" fmla="*/ 234873 h 535421"/>
                <a:gd name="connsiteX2146" fmla="*/ 256280 w 484217"/>
                <a:gd name="connsiteY2146" fmla="*/ 217411 h 535421"/>
                <a:gd name="connsiteX2147" fmla="*/ 257931 w 484217"/>
                <a:gd name="connsiteY2147" fmla="*/ 220479 h 535421"/>
                <a:gd name="connsiteX2148" fmla="*/ 260054 w 484217"/>
                <a:gd name="connsiteY2148" fmla="*/ 222602 h 535421"/>
                <a:gd name="connsiteX2149" fmla="*/ 252268 w 484217"/>
                <a:gd name="connsiteY2149" fmla="*/ 204904 h 535421"/>
                <a:gd name="connsiteX2150" fmla="*/ 262180 w 484217"/>
                <a:gd name="connsiteY2150" fmla="*/ 228501 h 535421"/>
                <a:gd name="connsiteX2151" fmla="*/ 253212 w 484217"/>
                <a:gd name="connsiteY2151" fmla="*/ 202545 h 535421"/>
                <a:gd name="connsiteX2152" fmla="*/ 294741 w 484217"/>
                <a:gd name="connsiteY2152" fmla="*/ 195701 h 535421"/>
                <a:gd name="connsiteX2153" fmla="*/ 301113 w 484217"/>
                <a:gd name="connsiteY2153" fmla="*/ 172103 h 535421"/>
                <a:gd name="connsiteX2154" fmla="*/ 296158 w 484217"/>
                <a:gd name="connsiteY2154" fmla="*/ 193341 h 535421"/>
                <a:gd name="connsiteX2155" fmla="*/ 282001 w 484217"/>
                <a:gd name="connsiteY2155" fmla="*/ 234164 h 535421"/>
                <a:gd name="connsiteX2156" fmla="*/ 283651 w 484217"/>
                <a:gd name="connsiteY2156" fmla="*/ 225197 h 535421"/>
                <a:gd name="connsiteX2157" fmla="*/ 282942 w 484217"/>
                <a:gd name="connsiteY2157" fmla="*/ 231805 h 535421"/>
                <a:gd name="connsiteX2158" fmla="*/ 285304 w 484217"/>
                <a:gd name="connsiteY2158" fmla="*/ 230388 h 535421"/>
                <a:gd name="connsiteX2159" fmla="*/ 285304 w 484217"/>
                <a:gd name="connsiteY2159" fmla="*/ 226851 h 535421"/>
                <a:gd name="connsiteX2160" fmla="*/ 282237 w 484217"/>
                <a:gd name="connsiteY2160" fmla="*/ 239119 h 535421"/>
                <a:gd name="connsiteX2161" fmla="*/ 288372 w 484217"/>
                <a:gd name="connsiteY2161" fmla="*/ 213871 h 535421"/>
                <a:gd name="connsiteX2162" fmla="*/ 286246 w 484217"/>
                <a:gd name="connsiteY2162" fmla="*/ 228029 h 535421"/>
                <a:gd name="connsiteX2163" fmla="*/ 249200 w 484217"/>
                <a:gd name="connsiteY2163" fmla="*/ 193814 h 535421"/>
                <a:gd name="connsiteX2164" fmla="*/ 244715 w 484217"/>
                <a:gd name="connsiteY2164" fmla="*/ 180126 h 535421"/>
                <a:gd name="connsiteX2165" fmla="*/ 250145 w 484217"/>
                <a:gd name="connsiteY2165" fmla="*/ 191455 h 535421"/>
                <a:gd name="connsiteX2166" fmla="*/ 247783 w 484217"/>
                <a:gd name="connsiteY2166" fmla="*/ 193814 h 535421"/>
                <a:gd name="connsiteX2167" fmla="*/ 250614 w 484217"/>
                <a:gd name="connsiteY2167" fmla="*/ 199241 h 535421"/>
                <a:gd name="connsiteX2168" fmla="*/ 250614 w 484217"/>
                <a:gd name="connsiteY2168" fmla="*/ 202309 h 535421"/>
                <a:gd name="connsiteX2169" fmla="*/ 248964 w 484217"/>
                <a:gd name="connsiteY2169" fmla="*/ 191688 h 535421"/>
                <a:gd name="connsiteX2170" fmla="*/ 266662 w 484217"/>
                <a:gd name="connsiteY2170" fmla="*/ 254221 h 535421"/>
                <a:gd name="connsiteX2171" fmla="*/ 266662 w 484217"/>
                <a:gd name="connsiteY2171" fmla="*/ 254221 h 535421"/>
                <a:gd name="connsiteX2172" fmla="*/ 268785 w 484217"/>
                <a:gd name="connsiteY2172" fmla="*/ 260121 h 535421"/>
                <a:gd name="connsiteX2173" fmla="*/ 274920 w 484217"/>
                <a:gd name="connsiteY2173" fmla="*/ 266965 h 535421"/>
                <a:gd name="connsiteX2174" fmla="*/ 274920 w 484217"/>
                <a:gd name="connsiteY2174" fmla="*/ 261302 h 535421"/>
                <a:gd name="connsiteX2175" fmla="*/ 275865 w 484217"/>
                <a:gd name="connsiteY2175" fmla="*/ 264842 h 535421"/>
                <a:gd name="connsiteX2176" fmla="*/ 249672 w 484217"/>
                <a:gd name="connsiteY2176" fmla="*/ 201127 h 535421"/>
                <a:gd name="connsiteX2177" fmla="*/ 245896 w 484217"/>
                <a:gd name="connsiteY2177" fmla="*/ 190746 h 535421"/>
                <a:gd name="connsiteX2178" fmla="*/ 250614 w 484217"/>
                <a:gd name="connsiteY2178" fmla="*/ 199005 h 535421"/>
                <a:gd name="connsiteX2179" fmla="*/ 266189 w 484217"/>
                <a:gd name="connsiteY2179" fmla="*/ 259648 h 535421"/>
                <a:gd name="connsiteX2180" fmla="*/ 263358 w 484217"/>
                <a:gd name="connsiteY2180" fmla="*/ 251626 h 535421"/>
                <a:gd name="connsiteX2181" fmla="*/ 268548 w 484217"/>
                <a:gd name="connsiteY2181" fmla="*/ 263661 h 535421"/>
                <a:gd name="connsiteX2182" fmla="*/ 272561 w 484217"/>
                <a:gd name="connsiteY2182" fmla="*/ 274751 h 535421"/>
                <a:gd name="connsiteX2183" fmla="*/ 272561 w 484217"/>
                <a:gd name="connsiteY2183" fmla="*/ 272156 h 535421"/>
                <a:gd name="connsiteX2184" fmla="*/ 272561 w 484217"/>
                <a:gd name="connsiteY2184" fmla="*/ 275460 h 535421"/>
                <a:gd name="connsiteX2185" fmla="*/ 267134 w 484217"/>
                <a:gd name="connsiteY2185" fmla="*/ 257525 h 535421"/>
                <a:gd name="connsiteX2186" fmla="*/ 250381 w 484217"/>
                <a:gd name="connsiteY2186" fmla="*/ 216939 h 535421"/>
                <a:gd name="connsiteX2187" fmla="*/ 262180 w 484217"/>
                <a:gd name="connsiteY2187" fmla="*/ 248086 h 535421"/>
                <a:gd name="connsiteX2188" fmla="*/ 251323 w 484217"/>
                <a:gd name="connsiteY2188" fmla="*/ 214816 h 535421"/>
                <a:gd name="connsiteX2189" fmla="*/ 253682 w 484217"/>
                <a:gd name="connsiteY2189" fmla="*/ 225433 h 535421"/>
                <a:gd name="connsiteX2190" fmla="*/ 255099 w 484217"/>
                <a:gd name="connsiteY2190" fmla="*/ 227556 h 535421"/>
                <a:gd name="connsiteX2191" fmla="*/ 257931 w 484217"/>
                <a:gd name="connsiteY2191" fmla="*/ 235109 h 535421"/>
                <a:gd name="connsiteX2192" fmla="*/ 254627 w 484217"/>
                <a:gd name="connsiteY2192" fmla="*/ 222602 h 535421"/>
                <a:gd name="connsiteX2193" fmla="*/ 233625 w 484217"/>
                <a:gd name="connsiteY2193" fmla="*/ 175171 h 535421"/>
                <a:gd name="connsiteX2194" fmla="*/ 229848 w 484217"/>
                <a:gd name="connsiteY2194" fmla="*/ 165026 h 535421"/>
                <a:gd name="connsiteX2195" fmla="*/ 234570 w 484217"/>
                <a:gd name="connsiteY2195" fmla="*/ 176588 h 535421"/>
                <a:gd name="connsiteX2196" fmla="*/ 234570 w 484217"/>
                <a:gd name="connsiteY2196" fmla="*/ 173048 h 535421"/>
                <a:gd name="connsiteX2197" fmla="*/ 207432 w 484217"/>
                <a:gd name="connsiteY2197" fmla="*/ 90694 h 535421"/>
                <a:gd name="connsiteX2198" fmla="*/ 210736 w 484217"/>
                <a:gd name="connsiteY2198" fmla="*/ 99661 h 535421"/>
                <a:gd name="connsiteX2199" fmla="*/ 208377 w 484217"/>
                <a:gd name="connsiteY2199" fmla="*/ 88568 h 535421"/>
                <a:gd name="connsiteX2200" fmla="*/ 166137 w 484217"/>
                <a:gd name="connsiteY2200" fmla="*/ 51521 h 535421"/>
                <a:gd name="connsiteX2201" fmla="*/ 169441 w 484217"/>
                <a:gd name="connsiteY2201" fmla="*/ 49635 h 535421"/>
                <a:gd name="connsiteX2202" fmla="*/ 167082 w 484217"/>
                <a:gd name="connsiteY2202" fmla="*/ 49398 h 535421"/>
                <a:gd name="connsiteX2203" fmla="*/ 207905 w 484217"/>
                <a:gd name="connsiteY2203" fmla="*/ 93053 h 535421"/>
                <a:gd name="connsiteX2204" fmla="*/ 210028 w 484217"/>
                <a:gd name="connsiteY2204" fmla="*/ 98952 h 535421"/>
                <a:gd name="connsiteX2205" fmla="*/ 207668 w 484217"/>
                <a:gd name="connsiteY2205" fmla="*/ 94703 h 535421"/>
                <a:gd name="connsiteX2206" fmla="*/ 208849 w 484217"/>
                <a:gd name="connsiteY2206" fmla="*/ 90930 h 535421"/>
                <a:gd name="connsiteX2207" fmla="*/ 206018 w 484217"/>
                <a:gd name="connsiteY2207" fmla="*/ 90458 h 535421"/>
                <a:gd name="connsiteX2208" fmla="*/ 207668 w 484217"/>
                <a:gd name="connsiteY2208" fmla="*/ 93053 h 535421"/>
                <a:gd name="connsiteX2209" fmla="*/ 206960 w 484217"/>
                <a:gd name="connsiteY2209" fmla="*/ 88335 h 535421"/>
                <a:gd name="connsiteX2210" fmla="*/ 214040 w 484217"/>
                <a:gd name="connsiteY2210" fmla="*/ 124436 h 535421"/>
                <a:gd name="connsiteX2211" fmla="*/ 211445 w 484217"/>
                <a:gd name="connsiteY2211" fmla="*/ 116886 h 535421"/>
                <a:gd name="connsiteX2212" fmla="*/ 216636 w 484217"/>
                <a:gd name="connsiteY2212" fmla="*/ 129394 h 535421"/>
                <a:gd name="connsiteX2213" fmla="*/ 205073 w 484217"/>
                <a:gd name="connsiteY2213" fmla="*/ 90458 h 535421"/>
                <a:gd name="connsiteX2214" fmla="*/ 206724 w 484217"/>
                <a:gd name="connsiteY2214" fmla="*/ 93761 h 535421"/>
                <a:gd name="connsiteX2215" fmla="*/ 206724 w 484217"/>
                <a:gd name="connsiteY2215" fmla="*/ 96357 h 535421"/>
                <a:gd name="connsiteX2216" fmla="*/ 206018 w 484217"/>
                <a:gd name="connsiteY2216" fmla="*/ 88335 h 535421"/>
                <a:gd name="connsiteX2217" fmla="*/ 201533 w 484217"/>
                <a:gd name="connsiteY2217" fmla="*/ 75591 h 535421"/>
                <a:gd name="connsiteX2218" fmla="*/ 198701 w 484217"/>
                <a:gd name="connsiteY2218" fmla="*/ 67333 h 535421"/>
                <a:gd name="connsiteX2219" fmla="*/ 201769 w 484217"/>
                <a:gd name="connsiteY2219" fmla="*/ 73468 h 535421"/>
                <a:gd name="connsiteX2220" fmla="*/ 197757 w 484217"/>
                <a:gd name="connsiteY2220" fmla="*/ 64971 h 535421"/>
                <a:gd name="connsiteX2221" fmla="*/ 197757 w 484217"/>
                <a:gd name="connsiteY2221" fmla="*/ 63084 h 535421"/>
                <a:gd name="connsiteX2222" fmla="*/ 199646 w 484217"/>
                <a:gd name="connsiteY2222" fmla="*/ 68275 h 535421"/>
                <a:gd name="connsiteX2223" fmla="*/ 198701 w 484217"/>
                <a:gd name="connsiteY2223" fmla="*/ 62848 h 535421"/>
                <a:gd name="connsiteX2224" fmla="*/ 139708 w 484217"/>
                <a:gd name="connsiteY2224" fmla="*/ 61433 h 535421"/>
                <a:gd name="connsiteX2225" fmla="*/ 145607 w 484217"/>
                <a:gd name="connsiteY2225" fmla="*/ 59544 h 535421"/>
                <a:gd name="connsiteX2226" fmla="*/ 135932 w 484217"/>
                <a:gd name="connsiteY2226" fmla="*/ 63320 h 535421"/>
                <a:gd name="connsiteX2227" fmla="*/ 146080 w 484217"/>
                <a:gd name="connsiteY2227" fmla="*/ 86917 h 535421"/>
                <a:gd name="connsiteX2228" fmla="*/ 141831 w 484217"/>
                <a:gd name="connsiteY2228" fmla="*/ 77242 h 535421"/>
                <a:gd name="connsiteX2229" fmla="*/ 141831 w 484217"/>
                <a:gd name="connsiteY2229" fmla="*/ 79601 h 535421"/>
                <a:gd name="connsiteX2230" fmla="*/ 140417 w 484217"/>
                <a:gd name="connsiteY2230" fmla="*/ 73938 h 535421"/>
                <a:gd name="connsiteX2231" fmla="*/ 135459 w 484217"/>
                <a:gd name="connsiteY2231" fmla="*/ 63320 h 535421"/>
                <a:gd name="connsiteX2232" fmla="*/ 137585 w 484217"/>
                <a:gd name="connsiteY2232" fmla="*/ 69456 h 535421"/>
                <a:gd name="connsiteX2233" fmla="*/ 134990 w 484217"/>
                <a:gd name="connsiteY2233" fmla="*/ 64265 h 535421"/>
                <a:gd name="connsiteX2234" fmla="*/ 134990 w 484217"/>
                <a:gd name="connsiteY2234" fmla="*/ 62375 h 535421"/>
                <a:gd name="connsiteX2235" fmla="*/ 134990 w 484217"/>
                <a:gd name="connsiteY2235" fmla="*/ 62375 h 535421"/>
                <a:gd name="connsiteX2236" fmla="*/ 134990 w 484217"/>
                <a:gd name="connsiteY2236" fmla="*/ 62375 h 535421"/>
                <a:gd name="connsiteX2237" fmla="*/ 140417 w 484217"/>
                <a:gd name="connsiteY2237" fmla="*/ 60488 h 535421"/>
                <a:gd name="connsiteX2238" fmla="*/ 140653 w 484217"/>
                <a:gd name="connsiteY2238" fmla="*/ 59307 h 535421"/>
                <a:gd name="connsiteX2239" fmla="*/ 199882 w 484217"/>
                <a:gd name="connsiteY2239" fmla="*/ 75591 h 535421"/>
                <a:gd name="connsiteX2240" fmla="*/ 196106 w 484217"/>
                <a:gd name="connsiteY2240" fmla="*/ 64737 h 535421"/>
                <a:gd name="connsiteX2241" fmla="*/ 198465 w 484217"/>
                <a:gd name="connsiteY2241" fmla="*/ 68275 h 535421"/>
                <a:gd name="connsiteX2242" fmla="*/ 198465 w 484217"/>
                <a:gd name="connsiteY2242" fmla="*/ 69928 h 535421"/>
                <a:gd name="connsiteX2243" fmla="*/ 201769 w 484217"/>
                <a:gd name="connsiteY2243" fmla="*/ 77242 h 535421"/>
                <a:gd name="connsiteX2244" fmla="*/ 201769 w 484217"/>
                <a:gd name="connsiteY2244" fmla="*/ 73468 h 535421"/>
                <a:gd name="connsiteX2245" fmla="*/ 206960 w 484217"/>
                <a:gd name="connsiteY2245" fmla="*/ 105324 h 535421"/>
                <a:gd name="connsiteX2246" fmla="*/ 210736 w 484217"/>
                <a:gd name="connsiteY2246" fmla="*/ 113582 h 535421"/>
                <a:gd name="connsiteX2247" fmla="*/ 207905 w 484217"/>
                <a:gd name="connsiteY2247" fmla="*/ 103198 h 535421"/>
                <a:gd name="connsiteX2248" fmla="*/ 194453 w 484217"/>
                <a:gd name="connsiteY2248" fmla="*/ 50813 h 535421"/>
                <a:gd name="connsiteX2249" fmla="*/ 194453 w 484217"/>
                <a:gd name="connsiteY2249" fmla="*/ 52466 h 535421"/>
                <a:gd name="connsiteX2250" fmla="*/ 194453 w 484217"/>
                <a:gd name="connsiteY2250" fmla="*/ 54353 h 535421"/>
                <a:gd name="connsiteX2251" fmla="*/ 195397 w 484217"/>
                <a:gd name="connsiteY2251" fmla="*/ 48690 h 535421"/>
                <a:gd name="connsiteX2252" fmla="*/ 178172 w 484217"/>
                <a:gd name="connsiteY2252" fmla="*/ 58129 h 535421"/>
                <a:gd name="connsiteX2253" fmla="*/ 173923 w 484217"/>
                <a:gd name="connsiteY2253" fmla="*/ 59544 h 535421"/>
                <a:gd name="connsiteX2254" fmla="*/ 183599 w 484217"/>
                <a:gd name="connsiteY2254" fmla="*/ 56948 h 535421"/>
                <a:gd name="connsiteX2255" fmla="*/ 185958 w 484217"/>
                <a:gd name="connsiteY2255" fmla="*/ 55534 h 535421"/>
                <a:gd name="connsiteX2256" fmla="*/ 192330 w 484217"/>
                <a:gd name="connsiteY2256" fmla="*/ 53881 h 535421"/>
                <a:gd name="connsiteX2257" fmla="*/ 193747 w 484217"/>
                <a:gd name="connsiteY2257" fmla="*/ 57185 h 535421"/>
                <a:gd name="connsiteX2258" fmla="*/ 195634 w 484217"/>
                <a:gd name="connsiteY2258" fmla="*/ 59307 h 535421"/>
                <a:gd name="connsiteX2259" fmla="*/ 195634 w 484217"/>
                <a:gd name="connsiteY2259" fmla="*/ 63084 h 535421"/>
                <a:gd name="connsiteX2260" fmla="*/ 191857 w 484217"/>
                <a:gd name="connsiteY2260" fmla="*/ 57421 h 535421"/>
                <a:gd name="connsiteX2261" fmla="*/ 191857 w 484217"/>
                <a:gd name="connsiteY2261" fmla="*/ 54117 h 535421"/>
                <a:gd name="connsiteX2262" fmla="*/ 183599 w 484217"/>
                <a:gd name="connsiteY2262" fmla="*/ 57657 h 535421"/>
                <a:gd name="connsiteX2263" fmla="*/ 185488 w 484217"/>
                <a:gd name="connsiteY2263" fmla="*/ 56240 h 535421"/>
                <a:gd name="connsiteX2264" fmla="*/ 180767 w 484217"/>
                <a:gd name="connsiteY2264" fmla="*/ 58602 h 535421"/>
                <a:gd name="connsiteX2265" fmla="*/ 182184 w 484217"/>
                <a:gd name="connsiteY2265" fmla="*/ 58602 h 535421"/>
                <a:gd name="connsiteX2266" fmla="*/ 180531 w 484217"/>
                <a:gd name="connsiteY2266" fmla="*/ 58602 h 535421"/>
                <a:gd name="connsiteX2267" fmla="*/ 177227 w 484217"/>
                <a:gd name="connsiteY2267" fmla="*/ 60016 h 535421"/>
                <a:gd name="connsiteX2268" fmla="*/ 172745 w 484217"/>
                <a:gd name="connsiteY2268" fmla="*/ 61433 h 535421"/>
                <a:gd name="connsiteX2269" fmla="*/ 179589 w 484217"/>
                <a:gd name="connsiteY2269" fmla="*/ 57893 h 535421"/>
                <a:gd name="connsiteX2270" fmla="*/ 167790 w 484217"/>
                <a:gd name="connsiteY2270" fmla="*/ 62139 h 535421"/>
                <a:gd name="connsiteX2271" fmla="*/ 178172 w 484217"/>
                <a:gd name="connsiteY2271" fmla="*/ 56003 h 535421"/>
                <a:gd name="connsiteX2272" fmla="*/ 174632 w 484217"/>
                <a:gd name="connsiteY2272" fmla="*/ 60488 h 535421"/>
                <a:gd name="connsiteX2273" fmla="*/ 168732 w 484217"/>
                <a:gd name="connsiteY2273" fmla="*/ 63320 h 535421"/>
                <a:gd name="connsiteX2274" fmla="*/ 163778 w 484217"/>
                <a:gd name="connsiteY2274" fmla="*/ 64737 h 535421"/>
                <a:gd name="connsiteX2275" fmla="*/ 175576 w 484217"/>
                <a:gd name="connsiteY2275" fmla="*/ 57421 h 535421"/>
                <a:gd name="connsiteX2276" fmla="*/ 207196 w 484217"/>
                <a:gd name="connsiteY2276" fmla="*/ 105324 h 535421"/>
                <a:gd name="connsiteX2277" fmla="*/ 202478 w 484217"/>
                <a:gd name="connsiteY2277" fmla="*/ 92817 h 535421"/>
                <a:gd name="connsiteX2278" fmla="*/ 208141 w 484217"/>
                <a:gd name="connsiteY2278" fmla="*/ 103198 h 535421"/>
                <a:gd name="connsiteX2279" fmla="*/ 197757 w 484217"/>
                <a:gd name="connsiteY2279" fmla="*/ 71579 h 535421"/>
                <a:gd name="connsiteX2280" fmla="*/ 199410 w 484217"/>
                <a:gd name="connsiteY2280" fmla="*/ 76536 h 535421"/>
                <a:gd name="connsiteX2281" fmla="*/ 198701 w 484217"/>
                <a:gd name="connsiteY2281" fmla="*/ 69456 h 535421"/>
                <a:gd name="connsiteX2282" fmla="*/ 193983 w 484217"/>
                <a:gd name="connsiteY2282" fmla="*/ 60961 h 535421"/>
                <a:gd name="connsiteX2283" fmla="*/ 193983 w 484217"/>
                <a:gd name="connsiteY2283" fmla="*/ 64501 h 535421"/>
                <a:gd name="connsiteX2284" fmla="*/ 199410 w 484217"/>
                <a:gd name="connsiteY2284" fmla="*/ 84558 h 535421"/>
                <a:gd name="connsiteX2285" fmla="*/ 202241 w 484217"/>
                <a:gd name="connsiteY2285" fmla="*/ 91166 h 535421"/>
                <a:gd name="connsiteX2286" fmla="*/ 200352 w 484217"/>
                <a:gd name="connsiteY2286" fmla="*/ 83377 h 535421"/>
                <a:gd name="connsiteX2287" fmla="*/ 149856 w 484217"/>
                <a:gd name="connsiteY2287" fmla="*/ 95412 h 535421"/>
                <a:gd name="connsiteX2288" fmla="*/ 147258 w 484217"/>
                <a:gd name="connsiteY2288" fmla="*/ 91399 h 535421"/>
                <a:gd name="connsiteX2289" fmla="*/ 150798 w 484217"/>
                <a:gd name="connsiteY2289" fmla="*/ 94234 h 535421"/>
                <a:gd name="connsiteX2290" fmla="*/ 153866 w 484217"/>
                <a:gd name="connsiteY2290" fmla="*/ 104379 h 535421"/>
                <a:gd name="connsiteX2291" fmla="*/ 150092 w 484217"/>
                <a:gd name="connsiteY2291" fmla="*/ 98007 h 535421"/>
                <a:gd name="connsiteX2292" fmla="*/ 150092 w 484217"/>
                <a:gd name="connsiteY2292" fmla="*/ 95412 h 535421"/>
                <a:gd name="connsiteX2293" fmla="*/ 154574 w 484217"/>
                <a:gd name="connsiteY2293" fmla="*/ 103198 h 535421"/>
                <a:gd name="connsiteX2294" fmla="*/ 186903 w 484217"/>
                <a:gd name="connsiteY2294" fmla="*/ 55770 h 535421"/>
                <a:gd name="connsiteX2295" fmla="*/ 190443 w 484217"/>
                <a:gd name="connsiteY2295" fmla="*/ 54589 h 535421"/>
                <a:gd name="connsiteX2296" fmla="*/ 187847 w 484217"/>
                <a:gd name="connsiteY2296" fmla="*/ 54589 h 535421"/>
                <a:gd name="connsiteX2297" fmla="*/ 190679 w 484217"/>
                <a:gd name="connsiteY2297" fmla="*/ 59544 h 535421"/>
                <a:gd name="connsiteX2298" fmla="*/ 190679 w 484217"/>
                <a:gd name="connsiteY2298" fmla="*/ 61669 h 535421"/>
                <a:gd name="connsiteX2299" fmla="*/ 191621 w 484217"/>
                <a:gd name="connsiteY2299" fmla="*/ 57421 h 535421"/>
                <a:gd name="connsiteX2300" fmla="*/ 160946 w 484217"/>
                <a:gd name="connsiteY2300" fmla="*/ 64265 h 535421"/>
                <a:gd name="connsiteX2301" fmla="*/ 157170 w 484217"/>
                <a:gd name="connsiteY2301" fmla="*/ 64265 h 535421"/>
                <a:gd name="connsiteX2302" fmla="*/ 160710 w 484217"/>
                <a:gd name="connsiteY2302" fmla="*/ 62375 h 535421"/>
                <a:gd name="connsiteX2303" fmla="*/ 161891 w 484217"/>
                <a:gd name="connsiteY2303" fmla="*/ 63084 h 535421"/>
                <a:gd name="connsiteX2304" fmla="*/ 150326 w 484217"/>
                <a:gd name="connsiteY2304" fmla="*/ 67096 h 535421"/>
                <a:gd name="connsiteX2305" fmla="*/ 148439 w 484217"/>
                <a:gd name="connsiteY2305" fmla="*/ 67096 h 535421"/>
                <a:gd name="connsiteX2306" fmla="*/ 148439 w 484217"/>
                <a:gd name="connsiteY2306" fmla="*/ 67096 h 535421"/>
                <a:gd name="connsiteX2307" fmla="*/ 148439 w 484217"/>
                <a:gd name="connsiteY2307" fmla="*/ 67096 h 535421"/>
                <a:gd name="connsiteX2308" fmla="*/ 148439 w 484217"/>
                <a:gd name="connsiteY2308" fmla="*/ 67096 h 535421"/>
                <a:gd name="connsiteX2309" fmla="*/ 149856 w 484217"/>
                <a:gd name="connsiteY2309" fmla="*/ 67096 h 535421"/>
                <a:gd name="connsiteX2310" fmla="*/ 153866 w 484217"/>
                <a:gd name="connsiteY2310" fmla="*/ 67096 h 535421"/>
                <a:gd name="connsiteX2311" fmla="*/ 151271 w 484217"/>
                <a:gd name="connsiteY2311" fmla="*/ 65915 h 535421"/>
                <a:gd name="connsiteX2312" fmla="*/ 157406 w 484217"/>
                <a:gd name="connsiteY2312" fmla="*/ 67096 h 535421"/>
                <a:gd name="connsiteX2313" fmla="*/ 155755 w 484217"/>
                <a:gd name="connsiteY2313" fmla="*/ 67096 h 535421"/>
                <a:gd name="connsiteX2314" fmla="*/ 161891 w 484217"/>
                <a:gd name="connsiteY2314" fmla="*/ 64971 h 535421"/>
                <a:gd name="connsiteX2315" fmla="*/ 158351 w 484217"/>
                <a:gd name="connsiteY2315" fmla="*/ 65207 h 535421"/>
                <a:gd name="connsiteX2316" fmla="*/ 137821 w 484217"/>
                <a:gd name="connsiteY2316" fmla="*/ 170689 h 535421"/>
                <a:gd name="connsiteX2317" fmla="*/ 139944 w 484217"/>
                <a:gd name="connsiteY2317" fmla="*/ 170689 h 535421"/>
                <a:gd name="connsiteX2318" fmla="*/ 143248 w 484217"/>
                <a:gd name="connsiteY2318" fmla="*/ 172103 h 535421"/>
                <a:gd name="connsiteX2319" fmla="*/ 138763 w 484217"/>
                <a:gd name="connsiteY2319" fmla="*/ 168799 h 535421"/>
                <a:gd name="connsiteX2320" fmla="*/ 169913 w 484217"/>
                <a:gd name="connsiteY2320" fmla="*/ 141898 h 535421"/>
                <a:gd name="connsiteX2321" fmla="*/ 173453 w 484217"/>
                <a:gd name="connsiteY2321" fmla="*/ 149923 h 535421"/>
                <a:gd name="connsiteX2322" fmla="*/ 169441 w 484217"/>
                <a:gd name="connsiteY2322" fmla="*/ 142607 h 535421"/>
                <a:gd name="connsiteX2323" fmla="*/ 170855 w 484217"/>
                <a:gd name="connsiteY2323" fmla="*/ 140011 h 535421"/>
                <a:gd name="connsiteX2324" fmla="*/ 152452 w 484217"/>
                <a:gd name="connsiteY2324" fmla="*/ 77950 h 535421"/>
                <a:gd name="connsiteX2325" fmla="*/ 152452 w 484217"/>
                <a:gd name="connsiteY2325" fmla="*/ 76064 h 535421"/>
                <a:gd name="connsiteX2326" fmla="*/ 148911 w 484217"/>
                <a:gd name="connsiteY2326" fmla="*/ 68511 h 535421"/>
                <a:gd name="connsiteX2327" fmla="*/ 152924 w 484217"/>
                <a:gd name="connsiteY2327" fmla="*/ 68511 h 535421"/>
                <a:gd name="connsiteX2328" fmla="*/ 149620 w 484217"/>
                <a:gd name="connsiteY2328" fmla="*/ 68511 h 535421"/>
                <a:gd name="connsiteX2329" fmla="*/ 153393 w 484217"/>
                <a:gd name="connsiteY2329" fmla="*/ 76300 h 535421"/>
                <a:gd name="connsiteX2330" fmla="*/ 153393 w 484217"/>
                <a:gd name="connsiteY2330" fmla="*/ 76300 h 535421"/>
                <a:gd name="connsiteX2331" fmla="*/ 154811 w 484217"/>
                <a:gd name="connsiteY2331" fmla="*/ 78659 h 535421"/>
                <a:gd name="connsiteX2332" fmla="*/ 154811 w 484217"/>
                <a:gd name="connsiteY2332" fmla="*/ 78659 h 535421"/>
                <a:gd name="connsiteX2333" fmla="*/ 156697 w 484217"/>
                <a:gd name="connsiteY2333" fmla="*/ 82199 h 535421"/>
                <a:gd name="connsiteX2334" fmla="*/ 158823 w 484217"/>
                <a:gd name="connsiteY2334" fmla="*/ 87154 h 535421"/>
                <a:gd name="connsiteX2335" fmla="*/ 155755 w 484217"/>
                <a:gd name="connsiteY2335" fmla="*/ 81490 h 535421"/>
                <a:gd name="connsiteX2336" fmla="*/ 154574 w 484217"/>
                <a:gd name="connsiteY2336" fmla="*/ 76064 h 535421"/>
                <a:gd name="connsiteX2337" fmla="*/ 183599 w 484217"/>
                <a:gd name="connsiteY2337" fmla="*/ 64501 h 535421"/>
                <a:gd name="connsiteX2338" fmla="*/ 179353 w 484217"/>
                <a:gd name="connsiteY2338" fmla="*/ 65915 h 535421"/>
                <a:gd name="connsiteX2339" fmla="*/ 175104 w 484217"/>
                <a:gd name="connsiteY2339" fmla="*/ 68038 h 535421"/>
                <a:gd name="connsiteX2340" fmla="*/ 178644 w 484217"/>
                <a:gd name="connsiteY2340" fmla="*/ 65915 h 535421"/>
                <a:gd name="connsiteX2341" fmla="*/ 183126 w 484217"/>
                <a:gd name="connsiteY2341" fmla="*/ 64029 h 535421"/>
                <a:gd name="connsiteX2342" fmla="*/ 184544 w 484217"/>
                <a:gd name="connsiteY2342" fmla="*/ 62611 h 535421"/>
                <a:gd name="connsiteX2343" fmla="*/ 154102 w 484217"/>
                <a:gd name="connsiteY2343" fmla="*/ 77242 h 535421"/>
                <a:gd name="connsiteX2344" fmla="*/ 156697 w 484217"/>
                <a:gd name="connsiteY2344" fmla="*/ 83850 h 535421"/>
                <a:gd name="connsiteX2345" fmla="*/ 154338 w 484217"/>
                <a:gd name="connsiteY2345" fmla="*/ 78895 h 535421"/>
                <a:gd name="connsiteX2346" fmla="*/ 154574 w 484217"/>
                <a:gd name="connsiteY2346" fmla="*/ 75355 h 535421"/>
                <a:gd name="connsiteX2347" fmla="*/ 162124 w 484217"/>
                <a:gd name="connsiteY2347" fmla="*/ 70637 h 535421"/>
                <a:gd name="connsiteX2348" fmla="*/ 163778 w 484217"/>
                <a:gd name="connsiteY2348" fmla="*/ 70637 h 535421"/>
                <a:gd name="connsiteX2349" fmla="*/ 163069 w 484217"/>
                <a:gd name="connsiteY2349" fmla="*/ 68747 h 535421"/>
                <a:gd name="connsiteX2350" fmla="*/ 164723 w 484217"/>
                <a:gd name="connsiteY2350" fmla="*/ 70637 h 535421"/>
                <a:gd name="connsiteX2351" fmla="*/ 166137 w 484217"/>
                <a:gd name="connsiteY2351" fmla="*/ 70637 h 535421"/>
                <a:gd name="connsiteX2352" fmla="*/ 166137 w 484217"/>
                <a:gd name="connsiteY2352" fmla="*/ 70637 h 535421"/>
                <a:gd name="connsiteX2353" fmla="*/ 170386 w 484217"/>
                <a:gd name="connsiteY2353" fmla="*/ 69219 h 535421"/>
                <a:gd name="connsiteX2354" fmla="*/ 173923 w 484217"/>
                <a:gd name="connsiteY2354" fmla="*/ 69219 h 535421"/>
                <a:gd name="connsiteX2355" fmla="*/ 168260 w 484217"/>
                <a:gd name="connsiteY2355" fmla="*/ 71815 h 535421"/>
                <a:gd name="connsiteX2356" fmla="*/ 159765 w 484217"/>
                <a:gd name="connsiteY2356" fmla="*/ 91636 h 535421"/>
                <a:gd name="connsiteX2357" fmla="*/ 162124 w 484217"/>
                <a:gd name="connsiteY2357" fmla="*/ 97299 h 535421"/>
                <a:gd name="connsiteX2358" fmla="*/ 160710 w 484217"/>
                <a:gd name="connsiteY2358" fmla="*/ 90930 h 535421"/>
                <a:gd name="connsiteX2359" fmla="*/ 157642 w 484217"/>
                <a:gd name="connsiteY2359" fmla="*/ 77242 h 535421"/>
                <a:gd name="connsiteX2360" fmla="*/ 155755 w 484217"/>
                <a:gd name="connsiteY2360" fmla="*/ 73232 h 535421"/>
                <a:gd name="connsiteX2361" fmla="*/ 158587 w 484217"/>
                <a:gd name="connsiteY2361" fmla="*/ 76536 h 535421"/>
                <a:gd name="connsiteX2362" fmla="*/ 162124 w 484217"/>
                <a:gd name="connsiteY2362" fmla="*/ 70637 h 535421"/>
                <a:gd name="connsiteX2363" fmla="*/ 162124 w 484217"/>
                <a:gd name="connsiteY2363" fmla="*/ 70637 h 535421"/>
                <a:gd name="connsiteX2364" fmla="*/ 164486 w 484217"/>
                <a:gd name="connsiteY2364" fmla="*/ 70637 h 535421"/>
                <a:gd name="connsiteX2365" fmla="*/ 163069 w 484217"/>
                <a:gd name="connsiteY2365" fmla="*/ 69928 h 535421"/>
                <a:gd name="connsiteX2366" fmla="*/ 174868 w 484217"/>
                <a:gd name="connsiteY2366" fmla="*/ 125853 h 535421"/>
                <a:gd name="connsiteX2367" fmla="*/ 166137 w 484217"/>
                <a:gd name="connsiteY2367" fmla="*/ 106266 h 535421"/>
                <a:gd name="connsiteX2368" fmla="*/ 166137 w 484217"/>
                <a:gd name="connsiteY2368" fmla="*/ 106266 h 535421"/>
                <a:gd name="connsiteX2369" fmla="*/ 163305 w 484217"/>
                <a:gd name="connsiteY2369" fmla="*/ 98007 h 535421"/>
                <a:gd name="connsiteX2370" fmla="*/ 166137 w 484217"/>
                <a:gd name="connsiteY2370" fmla="*/ 102020 h 535421"/>
                <a:gd name="connsiteX2371" fmla="*/ 175813 w 484217"/>
                <a:gd name="connsiteY2371" fmla="*/ 125145 h 535421"/>
                <a:gd name="connsiteX2372" fmla="*/ 75524 w 484217"/>
                <a:gd name="connsiteY2372" fmla="*/ 147328 h 535421"/>
                <a:gd name="connsiteX2373" fmla="*/ 90863 w 484217"/>
                <a:gd name="connsiteY2373" fmla="*/ 152755 h 535421"/>
                <a:gd name="connsiteX2374" fmla="*/ 76466 w 484217"/>
                <a:gd name="connsiteY2374" fmla="*/ 146619 h 535421"/>
                <a:gd name="connsiteX2375" fmla="*/ 194925 w 484217"/>
                <a:gd name="connsiteY2375" fmla="*/ 198060 h 535421"/>
                <a:gd name="connsiteX2376" fmla="*/ 197051 w 484217"/>
                <a:gd name="connsiteY2376" fmla="*/ 202781 h 535421"/>
                <a:gd name="connsiteX2377" fmla="*/ 191388 w 484217"/>
                <a:gd name="connsiteY2377" fmla="*/ 191924 h 535421"/>
                <a:gd name="connsiteX2378" fmla="*/ 195870 w 484217"/>
                <a:gd name="connsiteY2378" fmla="*/ 197354 h 535421"/>
                <a:gd name="connsiteX2379" fmla="*/ 159765 w 484217"/>
                <a:gd name="connsiteY2379" fmla="*/ 73232 h 535421"/>
                <a:gd name="connsiteX2380" fmla="*/ 159765 w 484217"/>
                <a:gd name="connsiteY2380" fmla="*/ 71579 h 535421"/>
                <a:gd name="connsiteX2381" fmla="*/ 162124 w 484217"/>
                <a:gd name="connsiteY2381" fmla="*/ 71579 h 535421"/>
                <a:gd name="connsiteX2382" fmla="*/ 162124 w 484217"/>
                <a:gd name="connsiteY2382" fmla="*/ 71579 h 535421"/>
                <a:gd name="connsiteX2383" fmla="*/ 160238 w 484217"/>
                <a:gd name="connsiteY2383" fmla="*/ 71579 h 535421"/>
                <a:gd name="connsiteX2384" fmla="*/ 160710 w 484217"/>
                <a:gd name="connsiteY2384" fmla="*/ 72523 h 535421"/>
                <a:gd name="connsiteX2385" fmla="*/ 177463 w 484217"/>
                <a:gd name="connsiteY2385" fmla="*/ 139775 h 535421"/>
                <a:gd name="connsiteX2386" fmla="*/ 172981 w 484217"/>
                <a:gd name="connsiteY2386" fmla="*/ 128449 h 535421"/>
                <a:gd name="connsiteX2387" fmla="*/ 178172 w 484217"/>
                <a:gd name="connsiteY2387" fmla="*/ 139066 h 535421"/>
                <a:gd name="connsiteX2388" fmla="*/ 176049 w 484217"/>
                <a:gd name="connsiteY2388" fmla="*/ 131517 h 535421"/>
                <a:gd name="connsiteX2389" fmla="*/ 181240 w 484217"/>
                <a:gd name="connsiteY2389" fmla="*/ 144730 h 535421"/>
                <a:gd name="connsiteX2390" fmla="*/ 174632 w 484217"/>
                <a:gd name="connsiteY2390" fmla="*/ 129157 h 535421"/>
                <a:gd name="connsiteX2391" fmla="*/ 178172 w 484217"/>
                <a:gd name="connsiteY2391" fmla="*/ 130808 h 535421"/>
                <a:gd name="connsiteX2392" fmla="*/ 160710 w 484217"/>
                <a:gd name="connsiteY2392" fmla="*/ 74882 h 535421"/>
                <a:gd name="connsiteX2393" fmla="*/ 160710 w 484217"/>
                <a:gd name="connsiteY2393" fmla="*/ 74882 h 535421"/>
                <a:gd name="connsiteX2394" fmla="*/ 160710 w 484217"/>
                <a:gd name="connsiteY2394" fmla="*/ 73232 h 535421"/>
                <a:gd name="connsiteX2395" fmla="*/ 161655 w 484217"/>
                <a:gd name="connsiteY2395" fmla="*/ 74174 h 535421"/>
                <a:gd name="connsiteX2396" fmla="*/ 163778 w 484217"/>
                <a:gd name="connsiteY2396" fmla="*/ 82669 h 535421"/>
                <a:gd name="connsiteX2397" fmla="*/ 161655 w 484217"/>
                <a:gd name="connsiteY2397" fmla="*/ 78659 h 535421"/>
                <a:gd name="connsiteX2398" fmla="*/ 161655 w 484217"/>
                <a:gd name="connsiteY2398" fmla="*/ 77005 h 535421"/>
                <a:gd name="connsiteX2399" fmla="*/ 161655 w 484217"/>
                <a:gd name="connsiteY2399" fmla="*/ 78659 h 535421"/>
                <a:gd name="connsiteX2400" fmla="*/ 164723 w 484217"/>
                <a:gd name="connsiteY2400" fmla="*/ 81018 h 535421"/>
                <a:gd name="connsiteX2401" fmla="*/ 177699 w 484217"/>
                <a:gd name="connsiteY2401" fmla="*/ 132461 h 535421"/>
                <a:gd name="connsiteX2402" fmla="*/ 181240 w 484217"/>
                <a:gd name="connsiteY2402" fmla="*/ 141428 h 535421"/>
                <a:gd name="connsiteX2403" fmla="*/ 179589 w 484217"/>
                <a:gd name="connsiteY2403" fmla="*/ 138830 h 535421"/>
                <a:gd name="connsiteX2404" fmla="*/ 179589 w 484217"/>
                <a:gd name="connsiteY2404" fmla="*/ 137416 h 535421"/>
                <a:gd name="connsiteX2405" fmla="*/ 178172 w 484217"/>
                <a:gd name="connsiteY2405" fmla="*/ 131753 h 535421"/>
                <a:gd name="connsiteX2406" fmla="*/ 162597 w 484217"/>
                <a:gd name="connsiteY2406" fmla="*/ 76769 h 535421"/>
                <a:gd name="connsiteX2407" fmla="*/ 162597 w 484217"/>
                <a:gd name="connsiteY2407" fmla="*/ 76769 h 535421"/>
                <a:gd name="connsiteX2408" fmla="*/ 164014 w 484217"/>
                <a:gd name="connsiteY2408" fmla="*/ 80073 h 535421"/>
                <a:gd name="connsiteX2409" fmla="*/ 166609 w 484217"/>
                <a:gd name="connsiteY2409" fmla="*/ 86445 h 535421"/>
                <a:gd name="connsiteX2410" fmla="*/ 163069 w 484217"/>
                <a:gd name="connsiteY2410" fmla="*/ 80073 h 535421"/>
                <a:gd name="connsiteX2411" fmla="*/ 163069 w 484217"/>
                <a:gd name="connsiteY2411" fmla="*/ 76769 h 535421"/>
                <a:gd name="connsiteX2412" fmla="*/ 163069 w 484217"/>
                <a:gd name="connsiteY2412" fmla="*/ 76769 h 535421"/>
                <a:gd name="connsiteX2413" fmla="*/ 163542 w 484217"/>
                <a:gd name="connsiteY2413" fmla="*/ 76064 h 535421"/>
                <a:gd name="connsiteX2414" fmla="*/ 168732 w 484217"/>
                <a:gd name="connsiteY2414" fmla="*/ 93998 h 535421"/>
                <a:gd name="connsiteX2415" fmla="*/ 166609 w 484217"/>
                <a:gd name="connsiteY2415" fmla="*/ 90694 h 535421"/>
                <a:gd name="connsiteX2416" fmla="*/ 164250 w 484217"/>
                <a:gd name="connsiteY2416" fmla="*/ 84322 h 535421"/>
                <a:gd name="connsiteX2417" fmla="*/ 164250 w 484217"/>
                <a:gd name="connsiteY2417" fmla="*/ 85973 h 535421"/>
                <a:gd name="connsiteX2418" fmla="*/ 169677 w 484217"/>
                <a:gd name="connsiteY2418" fmla="*/ 93289 h 535421"/>
                <a:gd name="connsiteX2419" fmla="*/ 190207 w 484217"/>
                <a:gd name="connsiteY2419" fmla="*/ 161249 h 535421"/>
                <a:gd name="connsiteX2420" fmla="*/ 183835 w 484217"/>
                <a:gd name="connsiteY2420" fmla="*/ 147092 h 535421"/>
                <a:gd name="connsiteX2421" fmla="*/ 191151 w 484217"/>
                <a:gd name="connsiteY2421" fmla="*/ 160541 h 535421"/>
                <a:gd name="connsiteX2422" fmla="*/ 202478 w 484217"/>
                <a:gd name="connsiteY2422" fmla="*/ 193578 h 535421"/>
                <a:gd name="connsiteX2423" fmla="*/ 198465 w 484217"/>
                <a:gd name="connsiteY2423" fmla="*/ 184847 h 535421"/>
                <a:gd name="connsiteX2424" fmla="*/ 203420 w 484217"/>
                <a:gd name="connsiteY2424" fmla="*/ 192869 h 535421"/>
                <a:gd name="connsiteX2425" fmla="*/ 204837 w 484217"/>
                <a:gd name="connsiteY2425" fmla="*/ 196173 h 535421"/>
                <a:gd name="connsiteX2426" fmla="*/ 195161 w 484217"/>
                <a:gd name="connsiteY2426" fmla="*/ 172576 h 535421"/>
                <a:gd name="connsiteX2427" fmla="*/ 205782 w 484217"/>
                <a:gd name="connsiteY2427" fmla="*/ 195464 h 535421"/>
                <a:gd name="connsiteX2428" fmla="*/ 209086 w 484217"/>
                <a:gd name="connsiteY2428" fmla="*/ 222366 h 535421"/>
                <a:gd name="connsiteX2429" fmla="*/ 213804 w 484217"/>
                <a:gd name="connsiteY2429" fmla="*/ 223783 h 535421"/>
                <a:gd name="connsiteX2430" fmla="*/ 212387 w 484217"/>
                <a:gd name="connsiteY2430" fmla="*/ 220479 h 535421"/>
                <a:gd name="connsiteX2431" fmla="*/ 214513 w 484217"/>
                <a:gd name="connsiteY2431" fmla="*/ 224489 h 535421"/>
                <a:gd name="connsiteX2432" fmla="*/ 216399 w 484217"/>
                <a:gd name="connsiteY2432" fmla="*/ 225197 h 535421"/>
                <a:gd name="connsiteX2433" fmla="*/ 216399 w 484217"/>
                <a:gd name="connsiteY2433" fmla="*/ 226378 h 535421"/>
                <a:gd name="connsiteX2434" fmla="*/ 198938 w 484217"/>
                <a:gd name="connsiteY2434" fmla="*/ 220006 h 535421"/>
                <a:gd name="connsiteX2435" fmla="*/ 215454 w 484217"/>
                <a:gd name="connsiteY2435" fmla="*/ 225670 h 535421"/>
                <a:gd name="connsiteX2436" fmla="*/ 213095 w 484217"/>
                <a:gd name="connsiteY2436" fmla="*/ 219534 h 535421"/>
                <a:gd name="connsiteX2437" fmla="*/ 217344 w 484217"/>
                <a:gd name="connsiteY2437" fmla="*/ 224489 h 535421"/>
                <a:gd name="connsiteX2438" fmla="*/ 216399 w 484217"/>
                <a:gd name="connsiteY2438" fmla="*/ 227320 h 535421"/>
                <a:gd name="connsiteX2439" fmla="*/ 201769 w 484217"/>
                <a:gd name="connsiteY2439" fmla="*/ 222366 h 535421"/>
                <a:gd name="connsiteX2440" fmla="*/ 206724 w 484217"/>
                <a:gd name="connsiteY2440" fmla="*/ 222366 h 535421"/>
                <a:gd name="connsiteX2441" fmla="*/ 216636 w 484217"/>
                <a:gd name="connsiteY2441" fmla="*/ 226142 h 535421"/>
                <a:gd name="connsiteX2442" fmla="*/ 216636 w 484217"/>
                <a:gd name="connsiteY2442" fmla="*/ 226142 h 535421"/>
                <a:gd name="connsiteX2443" fmla="*/ 177699 w 484217"/>
                <a:gd name="connsiteY2443" fmla="*/ 213162 h 535421"/>
                <a:gd name="connsiteX2444" fmla="*/ 187611 w 484217"/>
                <a:gd name="connsiteY2444" fmla="*/ 216466 h 535421"/>
                <a:gd name="connsiteX2445" fmla="*/ 179353 w 484217"/>
                <a:gd name="connsiteY2445" fmla="*/ 212454 h 535421"/>
                <a:gd name="connsiteX2446" fmla="*/ 213804 w 484217"/>
                <a:gd name="connsiteY2446" fmla="*/ 201364 h 535421"/>
                <a:gd name="connsiteX2447" fmla="*/ 207432 w 484217"/>
                <a:gd name="connsiteY2447" fmla="*/ 187678 h 535421"/>
                <a:gd name="connsiteX2448" fmla="*/ 215454 w 484217"/>
                <a:gd name="connsiteY2448" fmla="*/ 200655 h 535421"/>
                <a:gd name="connsiteX2449" fmla="*/ 213804 w 484217"/>
                <a:gd name="connsiteY2449" fmla="*/ 199241 h 535421"/>
                <a:gd name="connsiteX2450" fmla="*/ 209555 w 484217"/>
                <a:gd name="connsiteY2450" fmla="*/ 188623 h 535421"/>
                <a:gd name="connsiteX2451" fmla="*/ 214749 w 484217"/>
                <a:gd name="connsiteY2451" fmla="*/ 199005 h 535421"/>
                <a:gd name="connsiteX2452" fmla="*/ 220648 w 484217"/>
                <a:gd name="connsiteY2452" fmla="*/ 217647 h 535421"/>
                <a:gd name="connsiteX2453" fmla="*/ 220648 w 484217"/>
                <a:gd name="connsiteY2453" fmla="*/ 219062 h 535421"/>
                <a:gd name="connsiteX2454" fmla="*/ 216636 w 484217"/>
                <a:gd name="connsiteY2454" fmla="*/ 209858 h 535421"/>
                <a:gd name="connsiteX2455" fmla="*/ 221590 w 484217"/>
                <a:gd name="connsiteY2455" fmla="*/ 216939 h 535421"/>
                <a:gd name="connsiteX2456" fmla="*/ 224185 w 484217"/>
                <a:gd name="connsiteY2456" fmla="*/ 220006 h 535421"/>
                <a:gd name="connsiteX2457" fmla="*/ 220648 w 484217"/>
                <a:gd name="connsiteY2457" fmla="*/ 214343 h 535421"/>
                <a:gd name="connsiteX2458" fmla="*/ 224185 w 484217"/>
                <a:gd name="connsiteY2458" fmla="*/ 223310 h 535421"/>
                <a:gd name="connsiteX2459" fmla="*/ 214513 w 484217"/>
                <a:gd name="connsiteY2459" fmla="*/ 202309 h 535421"/>
                <a:gd name="connsiteX2460" fmla="*/ 225366 w 484217"/>
                <a:gd name="connsiteY2460" fmla="*/ 219298 h 535421"/>
                <a:gd name="connsiteX2461" fmla="*/ 140417 w 484217"/>
                <a:gd name="connsiteY2461" fmla="*/ 197824 h 535421"/>
                <a:gd name="connsiteX2462" fmla="*/ 146316 w 484217"/>
                <a:gd name="connsiteY2462" fmla="*/ 199949 h 535421"/>
                <a:gd name="connsiteX2463" fmla="*/ 141359 w 484217"/>
                <a:gd name="connsiteY2463" fmla="*/ 197118 h 535421"/>
                <a:gd name="connsiteX2464" fmla="*/ 230085 w 484217"/>
                <a:gd name="connsiteY2464" fmla="*/ 237468 h 535421"/>
                <a:gd name="connsiteX2465" fmla="*/ 225839 w 484217"/>
                <a:gd name="connsiteY2465" fmla="*/ 227793 h 535421"/>
                <a:gd name="connsiteX2466" fmla="*/ 231030 w 484217"/>
                <a:gd name="connsiteY2466" fmla="*/ 236760 h 535421"/>
                <a:gd name="connsiteX2467" fmla="*/ 149856 w 484217"/>
                <a:gd name="connsiteY2467" fmla="*/ 203487 h 535421"/>
                <a:gd name="connsiteX2468" fmla="*/ 136640 w 484217"/>
                <a:gd name="connsiteY2468" fmla="*/ 198296 h 535421"/>
                <a:gd name="connsiteX2469" fmla="*/ 126965 w 484217"/>
                <a:gd name="connsiteY2469" fmla="*/ 195464 h 535421"/>
                <a:gd name="connsiteX2470" fmla="*/ 123897 w 484217"/>
                <a:gd name="connsiteY2470" fmla="*/ 194050 h 535421"/>
                <a:gd name="connsiteX2471" fmla="*/ 128618 w 484217"/>
                <a:gd name="connsiteY2471" fmla="*/ 194050 h 535421"/>
                <a:gd name="connsiteX2472" fmla="*/ 137113 w 484217"/>
                <a:gd name="connsiteY2472" fmla="*/ 196882 h 535421"/>
                <a:gd name="connsiteX2473" fmla="*/ 138527 w 484217"/>
                <a:gd name="connsiteY2473" fmla="*/ 196882 h 535421"/>
                <a:gd name="connsiteX2474" fmla="*/ 143012 w 484217"/>
                <a:gd name="connsiteY2474" fmla="*/ 196882 h 535421"/>
                <a:gd name="connsiteX2475" fmla="*/ 150798 w 484217"/>
                <a:gd name="connsiteY2475" fmla="*/ 202781 h 535421"/>
                <a:gd name="connsiteX2476" fmla="*/ 119179 w 484217"/>
                <a:gd name="connsiteY2476" fmla="*/ 191924 h 535421"/>
                <a:gd name="connsiteX2477" fmla="*/ 128146 w 484217"/>
                <a:gd name="connsiteY2477" fmla="*/ 194286 h 535421"/>
                <a:gd name="connsiteX2478" fmla="*/ 126965 w 484217"/>
                <a:gd name="connsiteY2478" fmla="*/ 194286 h 535421"/>
                <a:gd name="connsiteX2479" fmla="*/ 120123 w 484217"/>
                <a:gd name="connsiteY2479" fmla="*/ 191218 h 535421"/>
                <a:gd name="connsiteX2480" fmla="*/ 109503 w 484217"/>
                <a:gd name="connsiteY2480" fmla="*/ 189093 h 535421"/>
                <a:gd name="connsiteX2481" fmla="*/ 112807 w 484217"/>
                <a:gd name="connsiteY2481" fmla="*/ 189093 h 535421"/>
                <a:gd name="connsiteX2482" fmla="*/ 117056 w 484217"/>
                <a:gd name="connsiteY2482" fmla="*/ 190746 h 535421"/>
                <a:gd name="connsiteX2483" fmla="*/ 110448 w 484217"/>
                <a:gd name="connsiteY2483" fmla="*/ 188387 h 535421"/>
                <a:gd name="connsiteX2484" fmla="*/ 90390 w 484217"/>
                <a:gd name="connsiteY2484" fmla="*/ 179656 h 535421"/>
                <a:gd name="connsiteX2485" fmla="*/ 97940 w 484217"/>
                <a:gd name="connsiteY2485" fmla="*/ 182251 h 535421"/>
                <a:gd name="connsiteX2486" fmla="*/ 91332 w 484217"/>
                <a:gd name="connsiteY2486" fmla="*/ 178947 h 535421"/>
                <a:gd name="connsiteX2487" fmla="*/ 158115 w 484217"/>
                <a:gd name="connsiteY2487" fmla="*/ 280414 h 535421"/>
                <a:gd name="connsiteX2488" fmla="*/ 159529 w 484217"/>
                <a:gd name="connsiteY2488" fmla="*/ 280414 h 535421"/>
                <a:gd name="connsiteX2489" fmla="*/ 157878 w 484217"/>
                <a:gd name="connsiteY2489" fmla="*/ 280414 h 535421"/>
                <a:gd name="connsiteX2490" fmla="*/ 159057 w 484217"/>
                <a:gd name="connsiteY2490" fmla="*/ 279708 h 535421"/>
                <a:gd name="connsiteX2491" fmla="*/ 61130 w 484217"/>
                <a:gd name="connsiteY2491" fmla="*/ 189565 h 535421"/>
                <a:gd name="connsiteX2492" fmla="*/ 65140 w 484217"/>
                <a:gd name="connsiteY2492" fmla="*/ 183193 h 535421"/>
                <a:gd name="connsiteX2493" fmla="*/ 62072 w 484217"/>
                <a:gd name="connsiteY2493" fmla="*/ 188856 h 535421"/>
                <a:gd name="connsiteX2494" fmla="*/ 161182 w 484217"/>
                <a:gd name="connsiteY2494" fmla="*/ 281359 h 535421"/>
                <a:gd name="connsiteX2495" fmla="*/ 161182 w 484217"/>
                <a:gd name="connsiteY2495" fmla="*/ 281359 h 535421"/>
                <a:gd name="connsiteX2496" fmla="*/ 158115 w 484217"/>
                <a:gd name="connsiteY2496" fmla="*/ 283012 h 535421"/>
                <a:gd name="connsiteX2497" fmla="*/ 158115 w 484217"/>
                <a:gd name="connsiteY2497" fmla="*/ 283012 h 535421"/>
                <a:gd name="connsiteX2498" fmla="*/ 160710 w 484217"/>
                <a:gd name="connsiteY2498" fmla="*/ 283012 h 535421"/>
                <a:gd name="connsiteX2499" fmla="*/ 160710 w 484217"/>
                <a:gd name="connsiteY2499" fmla="*/ 283012 h 535421"/>
                <a:gd name="connsiteX2500" fmla="*/ 162124 w 484217"/>
                <a:gd name="connsiteY2500" fmla="*/ 280650 h 535421"/>
                <a:gd name="connsiteX2501" fmla="*/ 157642 w 484217"/>
                <a:gd name="connsiteY2501" fmla="*/ 284899 h 535421"/>
                <a:gd name="connsiteX2502" fmla="*/ 159057 w 484217"/>
                <a:gd name="connsiteY2502" fmla="*/ 284899 h 535421"/>
                <a:gd name="connsiteX2503" fmla="*/ 158587 w 484217"/>
                <a:gd name="connsiteY2503" fmla="*/ 284190 h 535421"/>
                <a:gd name="connsiteX2504" fmla="*/ 67029 w 484217"/>
                <a:gd name="connsiteY2504" fmla="*/ 194992 h 535421"/>
                <a:gd name="connsiteX2505" fmla="*/ 71511 w 484217"/>
                <a:gd name="connsiteY2505" fmla="*/ 188856 h 535421"/>
                <a:gd name="connsiteX2506" fmla="*/ 67971 w 484217"/>
                <a:gd name="connsiteY2506" fmla="*/ 194286 h 535421"/>
                <a:gd name="connsiteX2507" fmla="*/ 62781 w 484217"/>
                <a:gd name="connsiteY2507" fmla="*/ 201836 h 535421"/>
                <a:gd name="connsiteX2508" fmla="*/ 61366 w 484217"/>
                <a:gd name="connsiteY2508" fmla="*/ 203723 h 535421"/>
                <a:gd name="connsiteX2509" fmla="*/ 61366 w 484217"/>
                <a:gd name="connsiteY2509" fmla="*/ 203723 h 535421"/>
                <a:gd name="connsiteX2510" fmla="*/ 59949 w 484217"/>
                <a:gd name="connsiteY2510" fmla="*/ 203723 h 535421"/>
                <a:gd name="connsiteX2511" fmla="*/ 59949 w 484217"/>
                <a:gd name="connsiteY2511" fmla="*/ 203723 h 535421"/>
                <a:gd name="connsiteX2512" fmla="*/ 58062 w 484217"/>
                <a:gd name="connsiteY2512" fmla="*/ 205140 h 535421"/>
                <a:gd name="connsiteX2513" fmla="*/ 62308 w 484217"/>
                <a:gd name="connsiteY2513" fmla="*/ 199713 h 535421"/>
                <a:gd name="connsiteX2514" fmla="*/ 65612 w 484217"/>
                <a:gd name="connsiteY2514" fmla="*/ 195228 h 535421"/>
                <a:gd name="connsiteX2515" fmla="*/ 63725 w 484217"/>
                <a:gd name="connsiteY2515" fmla="*/ 201127 h 535421"/>
                <a:gd name="connsiteX2516" fmla="*/ 62781 w 484217"/>
                <a:gd name="connsiteY2516" fmla="*/ 203487 h 535421"/>
                <a:gd name="connsiteX2517" fmla="*/ 64904 w 484217"/>
                <a:gd name="connsiteY2517" fmla="*/ 199949 h 535421"/>
                <a:gd name="connsiteX2518" fmla="*/ 63725 w 484217"/>
                <a:gd name="connsiteY2518" fmla="*/ 202781 h 535421"/>
                <a:gd name="connsiteX2519" fmla="*/ 124133 w 484217"/>
                <a:gd name="connsiteY2519" fmla="*/ 310856 h 535421"/>
                <a:gd name="connsiteX2520" fmla="*/ 113279 w 484217"/>
                <a:gd name="connsiteY2520" fmla="*/ 318408 h 535421"/>
                <a:gd name="connsiteX2521" fmla="*/ 125078 w 484217"/>
                <a:gd name="connsiteY2521" fmla="*/ 310147 h 535421"/>
                <a:gd name="connsiteX2522" fmla="*/ 61366 w 484217"/>
                <a:gd name="connsiteY2522" fmla="*/ 207027 h 535421"/>
                <a:gd name="connsiteX2523" fmla="*/ 61366 w 484217"/>
                <a:gd name="connsiteY2523" fmla="*/ 207027 h 535421"/>
                <a:gd name="connsiteX2524" fmla="*/ 61366 w 484217"/>
                <a:gd name="connsiteY2524" fmla="*/ 207027 h 535421"/>
                <a:gd name="connsiteX2525" fmla="*/ 61366 w 484217"/>
                <a:gd name="connsiteY2525" fmla="*/ 207027 h 535421"/>
                <a:gd name="connsiteX2526" fmla="*/ 61366 w 484217"/>
                <a:gd name="connsiteY2526" fmla="*/ 207027 h 535421"/>
                <a:gd name="connsiteX2527" fmla="*/ 64904 w 484217"/>
                <a:gd name="connsiteY2527" fmla="*/ 209386 h 535421"/>
                <a:gd name="connsiteX2528" fmla="*/ 66557 w 484217"/>
                <a:gd name="connsiteY2528" fmla="*/ 209386 h 535421"/>
                <a:gd name="connsiteX2529" fmla="*/ 65848 w 484217"/>
                <a:gd name="connsiteY2529" fmla="*/ 208680 h 535421"/>
                <a:gd name="connsiteX2530" fmla="*/ 64904 w 484217"/>
                <a:gd name="connsiteY2530" fmla="*/ 207263 h 535421"/>
                <a:gd name="connsiteX2531" fmla="*/ 64904 w 484217"/>
                <a:gd name="connsiteY2531" fmla="*/ 207263 h 535421"/>
                <a:gd name="connsiteX2532" fmla="*/ 64904 w 484217"/>
                <a:gd name="connsiteY2532" fmla="*/ 207263 h 535421"/>
                <a:gd name="connsiteX2533" fmla="*/ 64904 w 484217"/>
                <a:gd name="connsiteY2533" fmla="*/ 207263 h 535421"/>
                <a:gd name="connsiteX2534" fmla="*/ 88501 w 484217"/>
                <a:gd name="connsiteY2534" fmla="*/ 337284 h 535421"/>
                <a:gd name="connsiteX2535" fmla="*/ 90863 w 484217"/>
                <a:gd name="connsiteY2535" fmla="*/ 334925 h 535421"/>
                <a:gd name="connsiteX2536" fmla="*/ 96054 w 484217"/>
                <a:gd name="connsiteY2536" fmla="*/ 331621 h 535421"/>
                <a:gd name="connsiteX2537" fmla="*/ 88737 w 484217"/>
                <a:gd name="connsiteY2537" fmla="*/ 336576 h 535421"/>
                <a:gd name="connsiteX2538" fmla="*/ 88501 w 484217"/>
                <a:gd name="connsiteY2538" fmla="*/ 217175 h 535421"/>
                <a:gd name="connsiteX2539" fmla="*/ 92277 w 484217"/>
                <a:gd name="connsiteY2539" fmla="*/ 219062 h 535421"/>
                <a:gd name="connsiteX2540" fmla="*/ 93694 w 484217"/>
                <a:gd name="connsiteY2540" fmla="*/ 219062 h 535421"/>
                <a:gd name="connsiteX2541" fmla="*/ 95345 w 484217"/>
                <a:gd name="connsiteY2541" fmla="*/ 220715 h 535421"/>
                <a:gd name="connsiteX2542" fmla="*/ 82132 w 484217"/>
                <a:gd name="connsiteY2542" fmla="*/ 215758 h 535421"/>
                <a:gd name="connsiteX2543" fmla="*/ 66793 w 484217"/>
                <a:gd name="connsiteY2543" fmla="*/ 352859 h 535421"/>
                <a:gd name="connsiteX2544" fmla="*/ 72220 w 484217"/>
                <a:gd name="connsiteY2544" fmla="*/ 349555 h 535421"/>
                <a:gd name="connsiteX2545" fmla="*/ 65848 w 484217"/>
                <a:gd name="connsiteY2545" fmla="*/ 352151 h 535421"/>
                <a:gd name="connsiteX2546" fmla="*/ 109739 w 484217"/>
                <a:gd name="connsiteY2546" fmla="*/ 225433 h 535421"/>
                <a:gd name="connsiteX2547" fmla="*/ 117292 w 484217"/>
                <a:gd name="connsiteY2547" fmla="*/ 228265 h 535421"/>
                <a:gd name="connsiteX2548" fmla="*/ 109739 w 484217"/>
                <a:gd name="connsiteY2548" fmla="*/ 225670 h 535421"/>
                <a:gd name="connsiteX2549" fmla="*/ 108797 w 484217"/>
                <a:gd name="connsiteY2549" fmla="*/ 224725 h 535421"/>
                <a:gd name="connsiteX2550" fmla="*/ 86142 w 484217"/>
                <a:gd name="connsiteY2550" fmla="*/ 399818 h 535421"/>
                <a:gd name="connsiteX2551" fmla="*/ 90390 w 484217"/>
                <a:gd name="connsiteY2551" fmla="*/ 405009 h 535421"/>
                <a:gd name="connsiteX2552" fmla="*/ 87795 w 484217"/>
                <a:gd name="connsiteY2552" fmla="*/ 402886 h 535421"/>
                <a:gd name="connsiteX2553" fmla="*/ 86142 w 484217"/>
                <a:gd name="connsiteY2553" fmla="*/ 400763 h 535421"/>
                <a:gd name="connsiteX2554" fmla="*/ 86142 w 484217"/>
                <a:gd name="connsiteY2554" fmla="*/ 400763 h 535421"/>
                <a:gd name="connsiteX2555" fmla="*/ 81187 w 484217"/>
                <a:gd name="connsiteY2555" fmla="*/ 395100 h 535421"/>
                <a:gd name="connsiteX2556" fmla="*/ 84964 w 484217"/>
                <a:gd name="connsiteY2556" fmla="*/ 399109 h 535421"/>
                <a:gd name="connsiteX2557" fmla="*/ 135932 w 484217"/>
                <a:gd name="connsiteY2557" fmla="*/ 234637 h 535421"/>
                <a:gd name="connsiteX2558" fmla="*/ 148203 w 484217"/>
                <a:gd name="connsiteY2558" fmla="*/ 239355 h 535421"/>
                <a:gd name="connsiteX2559" fmla="*/ 140653 w 484217"/>
                <a:gd name="connsiteY2559" fmla="*/ 236760 h 535421"/>
                <a:gd name="connsiteX2560" fmla="*/ 144426 w 484217"/>
                <a:gd name="connsiteY2560" fmla="*/ 238649 h 535421"/>
                <a:gd name="connsiteX2561" fmla="*/ 138058 w 484217"/>
                <a:gd name="connsiteY2561" fmla="*/ 236996 h 535421"/>
                <a:gd name="connsiteX2562" fmla="*/ 134754 w 484217"/>
                <a:gd name="connsiteY2562" fmla="*/ 233219 h 535421"/>
                <a:gd name="connsiteX2563" fmla="*/ 104076 w 484217"/>
                <a:gd name="connsiteY2563" fmla="*/ 420347 h 535421"/>
                <a:gd name="connsiteX2564" fmla="*/ 100300 w 484217"/>
                <a:gd name="connsiteY2564" fmla="*/ 417280 h 535421"/>
                <a:gd name="connsiteX2565" fmla="*/ 102898 w 484217"/>
                <a:gd name="connsiteY2565" fmla="*/ 418930 h 535421"/>
                <a:gd name="connsiteX2566" fmla="*/ 152924 w 484217"/>
                <a:gd name="connsiteY2566" fmla="*/ 241481 h 535421"/>
                <a:gd name="connsiteX2567" fmla="*/ 154574 w 484217"/>
                <a:gd name="connsiteY2567" fmla="*/ 243368 h 535421"/>
                <a:gd name="connsiteX2568" fmla="*/ 151271 w 484217"/>
                <a:gd name="connsiteY2568" fmla="*/ 241950 h 535421"/>
                <a:gd name="connsiteX2569" fmla="*/ 151743 w 484217"/>
                <a:gd name="connsiteY2569" fmla="*/ 240064 h 535421"/>
                <a:gd name="connsiteX2570" fmla="*/ 112807 w 484217"/>
                <a:gd name="connsiteY2570" fmla="*/ 430259 h 535421"/>
                <a:gd name="connsiteX2571" fmla="*/ 105493 w 484217"/>
                <a:gd name="connsiteY2571" fmla="*/ 422470 h 535421"/>
                <a:gd name="connsiteX2572" fmla="*/ 111629 w 484217"/>
                <a:gd name="connsiteY2572" fmla="*/ 429314 h 535421"/>
                <a:gd name="connsiteX2573" fmla="*/ 164014 w 484217"/>
                <a:gd name="connsiteY2573" fmla="*/ 244782 h 535421"/>
                <a:gd name="connsiteX2574" fmla="*/ 150798 w 484217"/>
                <a:gd name="connsiteY2574" fmla="*/ 239827 h 535421"/>
                <a:gd name="connsiteX2575" fmla="*/ 160001 w 484217"/>
                <a:gd name="connsiteY2575" fmla="*/ 242895 h 535421"/>
                <a:gd name="connsiteX2576" fmla="*/ 160001 w 484217"/>
                <a:gd name="connsiteY2576" fmla="*/ 242895 h 535421"/>
                <a:gd name="connsiteX2577" fmla="*/ 162833 w 484217"/>
                <a:gd name="connsiteY2577" fmla="*/ 243840 h 535421"/>
                <a:gd name="connsiteX2578" fmla="*/ 173217 w 484217"/>
                <a:gd name="connsiteY2578" fmla="*/ 248322 h 535421"/>
                <a:gd name="connsiteX2579" fmla="*/ 173217 w 484217"/>
                <a:gd name="connsiteY2579" fmla="*/ 248322 h 535421"/>
                <a:gd name="connsiteX2580" fmla="*/ 155992 w 484217"/>
                <a:gd name="connsiteY2580" fmla="*/ 242187 h 535421"/>
                <a:gd name="connsiteX2581" fmla="*/ 160001 w 484217"/>
                <a:gd name="connsiteY2581" fmla="*/ 242187 h 535421"/>
                <a:gd name="connsiteX2582" fmla="*/ 139944 w 484217"/>
                <a:gd name="connsiteY2582" fmla="*/ 415629 h 535421"/>
                <a:gd name="connsiteX2583" fmla="*/ 134281 w 484217"/>
                <a:gd name="connsiteY2583" fmla="*/ 422470 h 535421"/>
                <a:gd name="connsiteX2584" fmla="*/ 124605 w 484217"/>
                <a:gd name="connsiteY2584" fmla="*/ 432146 h 535421"/>
                <a:gd name="connsiteX2585" fmla="*/ 124605 w 484217"/>
                <a:gd name="connsiteY2585" fmla="*/ 430729 h 535421"/>
                <a:gd name="connsiteX2586" fmla="*/ 138763 w 484217"/>
                <a:gd name="connsiteY2586" fmla="*/ 414684 h 535421"/>
                <a:gd name="connsiteX2587" fmla="*/ 184307 w 484217"/>
                <a:gd name="connsiteY2587" fmla="*/ 250448 h 535421"/>
                <a:gd name="connsiteX2588" fmla="*/ 187611 w 484217"/>
                <a:gd name="connsiteY2588" fmla="*/ 252098 h 535421"/>
                <a:gd name="connsiteX2589" fmla="*/ 189498 w 484217"/>
                <a:gd name="connsiteY2589" fmla="*/ 252098 h 535421"/>
                <a:gd name="connsiteX2590" fmla="*/ 187139 w 484217"/>
                <a:gd name="connsiteY2590" fmla="*/ 252098 h 535421"/>
                <a:gd name="connsiteX2591" fmla="*/ 181948 w 484217"/>
                <a:gd name="connsiteY2591" fmla="*/ 249976 h 535421"/>
                <a:gd name="connsiteX2592" fmla="*/ 178644 w 484217"/>
                <a:gd name="connsiteY2592" fmla="*/ 249976 h 535421"/>
                <a:gd name="connsiteX2593" fmla="*/ 174868 w 484217"/>
                <a:gd name="connsiteY2593" fmla="*/ 248322 h 535421"/>
                <a:gd name="connsiteX2594" fmla="*/ 183126 w 484217"/>
                <a:gd name="connsiteY2594" fmla="*/ 250448 h 535421"/>
                <a:gd name="connsiteX2595" fmla="*/ 201297 w 484217"/>
                <a:gd name="connsiteY2595" fmla="*/ 257998 h 535421"/>
                <a:gd name="connsiteX2596" fmla="*/ 214749 w 484217"/>
                <a:gd name="connsiteY2596" fmla="*/ 262952 h 535421"/>
                <a:gd name="connsiteX2597" fmla="*/ 200119 w 484217"/>
                <a:gd name="connsiteY2597" fmla="*/ 257998 h 535421"/>
                <a:gd name="connsiteX2598" fmla="*/ 233152 w 484217"/>
                <a:gd name="connsiteY2598" fmla="*/ 268852 h 535421"/>
                <a:gd name="connsiteX2599" fmla="*/ 237874 w 484217"/>
                <a:gd name="connsiteY2599" fmla="*/ 270505 h 535421"/>
                <a:gd name="connsiteX2600" fmla="*/ 230793 w 484217"/>
                <a:gd name="connsiteY2600" fmla="*/ 275460 h 535421"/>
                <a:gd name="connsiteX2601" fmla="*/ 237401 w 484217"/>
                <a:gd name="connsiteY2601" fmla="*/ 270505 h 535421"/>
                <a:gd name="connsiteX2602" fmla="*/ 234097 w 484217"/>
                <a:gd name="connsiteY2602" fmla="*/ 270505 h 535421"/>
                <a:gd name="connsiteX2603" fmla="*/ 234097 w 484217"/>
                <a:gd name="connsiteY2603" fmla="*/ 270505 h 535421"/>
                <a:gd name="connsiteX2604" fmla="*/ 213332 w 484217"/>
                <a:gd name="connsiteY2604" fmla="*/ 287258 h 535421"/>
                <a:gd name="connsiteX2605" fmla="*/ 225366 w 484217"/>
                <a:gd name="connsiteY2605" fmla="*/ 278764 h 535421"/>
                <a:gd name="connsiteX2606" fmla="*/ 212151 w 484217"/>
                <a:gd name="connsiteY2606" fmla="*/ 287258 h 535421"/>
                <a:gd name="connsiteX2607" fmla="*/ 215454 w 484217"/>
                <a:gd name="connsiteY2607" fmla="*/ 285371 h 535421"/>
                <a:gd name="connsiteX2608" fmla="*/ 212151 w 484217"/>
                <a:gd name="connsiteY2608" fmla="*/ 287967 h 535421"/>
                <a:gd name="connsiteX2609" fmla="*/ 209086 w 484217"/>
                <a:gd name="connsiteY2609" fmla="*/ 289381 h 535421"/>
                <a:gd name="connsiteX2610" fmla="*/ 214985 w 484217"/>
                <a:gd name="connsiteY2610" fmla="*/ 285135 h 535421"/>
                <a:gd name="connsiteX2611" fmla="*/ 214276 w 484217"/>
                <a:gd name="connsiteY2611" fmla="*/ 285371 h 535421"/>
                <a:gd name="connsiteX2612" fmla="*/ 188553 w 484217"/>
                <a:gd name="connsiteY2612" fmla="*/ 304720 h 535421"/>
                <a:gd name="connsiteX2613" fmla="*/ 206960 w 484217"/>
                <a:gd name="connsiteY2613" fmla="*/ 291035 h 535421"/>
                <a:gd name="connsiteX2614" fmla="*/ 187375 w 484217"/>
                <a:gd name="connsiteY2614" fmla="*/ 304720 h 535421"/>
                <a:gd name="connsiteX2615" fmla="*/ 185488 w 484217"/>
                <a:gd name="connsiteY2615" fmla="*/ 308260 h 535421"/>
                <a:gd name="connsiteX2616" fmla="*/ 200588 w 484217"/>
                <a:gd name="connsiteY2616" fmla="*/ 296698 h 535421"/>
                <a:gd name="connsiteX2617" fmla="*/ 184307 w 484217"/>
                <a:gd name="connsiteY2617" fmla="*/ 308260 h 535421"/>
                <a:gd name="connsiteX2618" fmla="*/ 163542 w 484217"/>
                <a:gd name="connsiteY2618" fmla="*/ 322654 h 535421"/>
                <a:gd name="connsiteX2619" fmla="*/ 161182 w 484217"/>
                <a:gd name="connsiteY2619" fmla="*/ 322654 h 535421"/>
                <a:gd name="connsiteX2620" fmla="*/ 170622 w 484217"/>
                <a:gd name="connsiteY2620" fmla="*/ 315810 h 535421"/>
                <a:gd name="connsiteX2621" fmla="*/ 162361 w 484217"/>
                <a:gd name="connsiteY2621" fmla="*/ 322654 h 535421"/>
                <a:gd name="connsiteX2622" fmla="*/ 121301 w 484217"/>
                <a:gd name="connsiteY2622" fmla="*/ 354746 h 535421"/>
                <a:gd name="connsiteX2623" fmla="*/ 118470 w 484217"/>
                <a:gd name="connsiteY2623" fmla="*/ 356400 h 535421"/>
                <a:gd name="connsiteX2624" fmla="*/ 123427 w 484217"/>
                <a:gd name="connsiteY2624" fmla="*/ 353096 h 535421"/>
                <a:gd name="connsiteX2625" fmla="*/ 120123 w 484217"/>
                <a:gd name="connsiteY2625" fmla="*/ 354746 h 535421"/>
                <a:gd name="connsiteX2626" fmla="*/ 242356 w 484217"/>
                <a:gd name="connsiteY2626" fmla="*/ 415393 h 535421"/>
                <a:gd name="connsiteX2627" fmla="*/ 242356 w 484217"/>
                <a:gd name="connsiteY2627" fmla="*/ 422234 h 535421"/>
                <a:gd name="connsiteX2628" fmla="*/ 242356 w 484217"/>
                <a:gd name="connsiteY2628" fmla="*/ 411380 h 535421"/>
                <a:gd name="connsiteX2629" fmla="*/ 242356 w 484217"/>
                <a:gd name="connsiteY2629" fmla="*/ 408785 h 535421"/>
                <a:gd name="connsiteX2630" fmla="*/ 241178 w 484217"/>
                <a:gd name="connsiteY2630" fmla="*/ 415393 h 535421"/>
                <a:gd name="connsiteX2631" fmla="*/ 242356 w 484217"/>
                <a:gd name="connsiteY2631" fmla="*/ 444417 h 535421"/>
                <a:gd name="connsiteX2632" fmla="*/ 242356 w 484217"/>
                <a:gd name="connsiteY2632" fmla="*/ 436628 h 535421"/>
                <a:gd name="connsiteX2633" fmla="*/ 240469 w 484217"/>
                <a:gd name="connsiteY2633" fmla="*/ 444417 h 535421"/>
                <a:gd name="connsiteX2634" fmla="*/ 317396 w 484217"/>
                <a:gd name="connsiteY2634" fmla="*/ 347669 h 535421"/>
                <a:gd name="connsiteX2635" fmla="*/ 317396 w 484217"/>
                <a:gd name="connsiteY2635" fmla="*/ 350028 h 535421"/>
                <a:gd name="connsiteX2636" fmla="*/ 317396 w 484217"/>
                <a:gd name="connsiteY2636" fmla="*/ 350028 h 535421"/>
                <a:gd name="connsiteX2637" fmla="*/ 315507 w 484217"/>
                <a:gd name="connsiteY2637" fmla="*/ 347669 h 535421"/>
                <a:gd name="connsiteX2638" fmla="*/ 317396 w 484217"/>
                <a:gd name="connsiteY2638" fmla="*/ 352623 h 535421"/>
                <a:gd name="connsiteX2639" fmla="*/ 317396 w 484217"/>
                <a:gd name="connsiteY2639" fmla="*/ 352623 h 535421"/>
                <a:gd name="connsiteX2640" fmla="*/ 317396 w 484217"/>
                <a:gd name="connsiteY2640" fmla="*/ 354510 h 535421"/>
                <a:gd name="connsiteX2641" fmla="*/ 317396 w 484217"/>
                <a:gd name="connsiteY2641" fmla="*/ 354510 h 535421"/>
                <a:gd name="connsiteX2642" fmla="*/ 317396 w 484217"/>
                <a:gd name="connsiteY2642" fmla="*/ 350264 h 535421"/>
                <a:gd name="connsiteX2643" fmla="*/ 315979 w 484217"/>
                <a:gd name="connsiteY2643" fmla="*/ 352623 h 535421"/>
                <a:gd name="connsiteX2644" fmla="*/ 246605 w 484217"/>
                <a:gd name="connsiteY2644" fmla="*/ 508129 h 535421"/>
                <a:gd name="connsiteX2645" fmla="*/ 249672 w 484217"/>
                <a:gd name="connsiteY2645" fmla="*/ 508129 h 535421"/>
                <a:gd name="connsiteX2646" fmla="*/ 246841 w 484217"/>
                <a:gd name="connsiteY2646" fmla="*/ 508129 h 535421"/>
                <a:gd name="connsiteX2647" fmla="*/ 244482 w 484217"/>
                <a:gd name="connsiteY2647" fmla="*/ 508129 h 535421"/>
                <a:gd name="connsiteX2648" fmla="*/ 317396 w 484217"/>
                <a:gd name="connsiteY2648" fmla="*/ 342948 h 535421"/>
                <a:gd name="connsiteX2649" fmla="*/ 317396 w 484217"/>
                <a:gd name="connsiteY2649" fmla="*/ 345070 h 535421"/>
                <a:gd name="connsiteX2650" fmla="*/ 317396 w 484217"/>
                <a:gd name="connsiteY2650" fmla="*/ 346960 h 535421"/>
                <a:gd name="connsiteX2651" fmla="*/ 255099 w 484217"/>
                <a:gd name="connsiteY2651" fmla="*/ 508129 h 535421"/>
                <a:gd name="connsiteX2652" fmla="*/ 250145 w 484217"/>
                <a:gd name="connsiteY2652" fmla="*/ 508129 h 535421"/>
                <a:gd name="connsiteX2653" fmla="*/ 251795 w 484217"/>
                <a:gd name="connsiteY2653" fmla="*/ 508129 h 535421"/>
                <a:gd name="connsiteX2654" fmla="*/ 253682 w 484217"/>
                <a:gd name="connsiteY2654" fmla="*/ 508601 h 535421"/>
                <a:gd name="connsiteX2655" fmla="*/ 317633 w 484217"/>
                <a:gd name="connsiteY2655" fmla="*/ 342948 h 535421"/>
                <a:gd name="connsiteX2656" fmla="*/ 317633 w 484217"/>
                <a:gd name="connsiteY2656" fmla="*/ 341297 h 535421"/>
                <a:gd name="connsiteX2657" fmla="*/ 317633 w 484217"/>
                <a:gd name="connsiteY2657" fmla="*/ 343420 h 535421"/>
                <a:gd name="connsiteX2658" fmla="*/ 316215 w 484217"/>
                <a:gd name="connsiteY2658" fmla="*/ 342711 h 535421"/>
                <a:gd name="connsiteX2659" fmla="*/ 299462 w 484217"/>
                <a:gd name="connsiteY2659" fmla="*/ 250448 h 535421"/>
                <a:gd name="connsiteX2660" fmla="*/ 295922 w 484217"/>
                <a:gd name="connsiteY2660" fmla="*/ 245018 h 535421"/>
                <a:gd name="connsiteX2661" fmla="*/ 295922 w 484217"/>
                <a:gd name="connsiteY2661" fmla="*/ 255402 h 535421"/>
                <a:gd name="connsiteX2662" fmla="*/ 295922 w 484217"/>
                <a:gd name="connsiteY2662" fmla="*/ 244076 h 535421"/>
                <a:gd name="connsiteX2663" fmla="*/ 298045 w 484217"/>
                <a:gd name="connsiteY2663" fmla="*/ 250212 h 535421"/>
                <a:gd name="connsiteX2664" fmla="*/ 312206 w 484217"/>
                <a:gd name="connsiteY2664" fmla="*/ 270269 h 535421"/>
                <a:gd name="connsiteX2665" fmla="*/ 300171 w 484217"/>
                <a:gd name="connsiteY2665" fmla="*/ 251154 h 535421"/>
                <a:gd name="connsiteX2666" fmla="*/ 310789 w 484217"/>
                <a:gd name="connsiteY2666" fmla="*/ 269796 h 535421"/>
                <a:gd name="connsiteX2667" fmla="*/ 317869 w 484217"/>
                <a:gd name="connsiteY2667" fmla="*/ 278291 h 535421"/>
                <a:gd name="connsiteX2668" fmla="*/ 314565 w 484217"/>
                <a:gd name="connsiteY2668" fmla="*/ 273809 h 535421"/>
                <a:gd name="connsiteX2669" fmla="*/ 312206 w 484217"/>
                <a:gd name="connsiteY2669" fmla="*/ 269560 h 535421"/>
                <a:gd name="connsiteX2670" fmla="*/ 316452 w 484217"/>
                <a:gd name="connsiteY2670" fmla="*/ 278055 h 535421"/>
                <a:gd name="connsiteX2671" fmla="*/ 455676 w 484217"/>
                <a:gd name="connsiteY2671" fmla="*/ 389670 h 535421"/>
                <a:gd name="connsiteX2672" fmla="*/ 458035 w 484217"/>
                <a:gd name="connsiteY2672" fmla="*/ 389670 h 535421"/>
                <a:gd name="connsiteX2673" fmla="*/ 471488 w 484217"/>
                <a:gd name="connsiteY2673" fmla="*/ 402413 h 535421"/>
                <a:gd name="connsiteX2674" fmla="*/ 471488 w 484217"/>
                <a:gd name="connsiteY2674" fmla="*/ 402413 h 535421"/>
                <a:gd name="connsiteX2675" fmla="*/ 454259 w 484217"/>
                <a:gd name="connsiteY2675" fmla="*/ 389434 h 535421"/>
                <a:gd name="connsiteX2676" fmla="*/ 438923 w 484217"/>
                <a:gd name="connsiteY2676" fmla="*/ 372444 h 535421"/>
                <a:gd name="connsiteX2677" fmla="*/ 438923 w 484217"/>
                <a:gd name="connsiteY2677" fmla="*/ 371030 h 535421"/>
                <a:gd name="connsiteX2678" fmla="*/ 451664 w 484217"/>
                <a:gd name="connsiteY2678" fmla="*/ 383534 h 535421"/>
                <a:gd name="connsiteX2679" fmla="*/ 415326 w 484217"/>
                <a:gd name="connsiteY2679" fmla="*/ 430259 h 535421"/>
                <a:gd name="connsiteX2680" fmla="*/ 413436 w 484217"/>
                <a:gd name="connsiteY2680" fmla="*/ 428133 h 535421"/>
                <a:gd name="connsiteX2681" fmla="*/ 414145 w 484217"/>
                <a:gd name="connsiteY2681" fmla="*/ 430023 h 535421"/>
                <a:gd name="connsiteX2682" fmla="*/ 418394 w 484217"/>
                <a:gd name="connsiteY2682" fmla="*/ 353804 h 535421"/>
                <a:gd name="connsiteX2683" fmla="*/ 432551 w 484217"/>
                <a:gd name="connsiteY2683" fmla="*/ 366072 h 535421"/>
                <a:gd name="connsiteX2684" fmla="*/ 434674 w 484217"/>
                <a:gd name="connsiteY2684" fmla="*/ 368668 h 535421"/>
                <a:gd name="connsiteX2685" fmla="*/ 417685 w 484217"/>
                <a:gd name="connsiteY2685" fmla="*/ 353568 h 535421"/>
                <a:gd name="connsiteX2686" fmla="*/ 441991 w 484217"/>
                <a:gd name="connsiteY2686" fmla="*/ 410672 h 535421"/>
                <a:gd name="connsiteX2687" fmla="*/ 441991 w 484217"/>
                <a:gd name="connsiteY2687" fmla="*/ 410672 h 535421"/>
                <a:gd name="connsiteX2688" fmla="*/ 443641 w 484217"/>
                <a:gd name="connsiteY2688" fmla="*/ 410672 h 535421"/>
                <a:gd name="connsiteX2689" fmla="*/ 441991 w 484217"/>
                <a:gd name="connsiteY2689" fmla="*/ 410672 h 535421"/>
                <a:gd name="connsiteX2690" fmla="*/ 440338 w 484217"/>
                <a:gd name="connsiteY2690" fmla="*/ 411380 h 535421"/>
                <a:gd name="connsiteX2691" fmla="*/ 373558 w 484217"/>
                <a:gd name="connsiteY2691" fmla="*/ 306843 h 535421"/>
                <a:gd name="connsiteX2692" fmla="*/ 373558 w 484217"/>
                <a:gd name="connsiteY2692" fmla="*/ 306843 h 535421"/>
                <a:gd name="connsiteX2693" fmla="*/ 377804 w 484217"/>
                <a:gd name="connsiteY2693" fmla="*/ 311328 h 535421"/>
                <a:gd name="connsiteX2694" fmla="*/ 390784 w 484217"/>
                <a:gd name="connsiteY2694" fmla="*/ 336106 h 535421"/>
                <a:gd name="connsiteX2695" fmla="*/ 386299 w 484217"/>
                <a:gd name="connsiteY2695" fmla="*/ 332566 h 535421"/>
                <a:gd name="connsiteX2696" fmla="*/ 386299 w 484217"/>
                <a:gd name="connsiteY2696" fmla="*/ 331149 h 535421"/>
                <a:gd name="connsiteX2697" fmla="*/ 384648 w 484217"/>
                <a:gd name="connsiteY2697" fmla="*/ 329026 h 535421"/>
                <a:gd name="connsiteX2698" fmla="*/ 389603 w 484217"/>
                <a:gd name="connsiteY2698" fmla="*/ 333272 h 535421"/>
                <a:gd name="connsiteX2699" fmla="*/ 389130 w 484217"/>
                <a:gd name="connsiteY2699" fmla="*/ 335870 h 535421"/>
                <a:gd name="connsiteX2700" fmla="*/ 406828 w 484217"/>
                <a:gd name="connsiteY2700" fmla="*/ 365836 h 535421"/>
                <a:gd name="connsiteX2701" fmla="*/ 411077 w 484217"/>
                <a:gd name="connsiteY2701" fmla="*/ 370321 h 535421"/>
                <a:gd name="connsiteX2702" fmla="*/ 405178 w 484217"/>
                <a:gd name="connsiteY2702" fmla="*/ 365603 h 535421"/>
                <a:gd name="connsiteX2703" fmla="*/ 389367 w 484217"/>
                <a:gd name="connsiteY2703" fmla="*/ 348138 h 535421"/>
                <a:gd name="connsiteX2704" fmla="*/ 399042 w 484217"/>
                <a:gd name="connsiteY2704" fmla="*/ 357578 h 535421"/>
                <a:gd name="connsiteX2705" fmla="*/ 387716 w 484217"/>
                <a:gd name="connsiteY2705" fmla="*/ 347905 h 535421"/>
                <a:gd name="connsiteX2706" fmla="*/ 377098 w 484217"/>
                <a:gd name="connsiteY2706" fmla="*/ 335398 h 535421"/>
                <a:gd name="connsiteX2707" fmla="*/ 382053 w 484217"/>
                <a:gd name="connsiteY2707" fmla="*/ 340352 h 535421"/>
                <a:gd name="connsiteX2708" fmla="*/ 377098 w 484217"/>
                <a:gd name="connsiteY2708" fmla="*/ 337284 h 535421"/>
                <a:gd name="connsiteX2709" fmla="*/ 374500 w 484217"/>
                <a:gd name="connsiteY2709" fmla="*/ 334925 h 535421"/>
                <a:gd name="connsiteX2710" fmla="*/ 378749 w 484217"/>
                <a:gd name="connsiteY2710" fmla="*/ 338465 h 535421"/>
                <a:gd name="connsiteX2711" fmla="*/ 415795 w 484217"/>
                <a:gd name="connsiteY2711" fmla="*/ 236523 h 535421"/>
                <a:gd name="connsiteX2712" fmla="*/ 408718 w 484217"/>
                <a:gd name="connsiteY2712" fmla="*/ 238883 h 535421"/>
                <a:gd name="connsiteX2713" fmla="*/ 414145 w 484217"/>
                <a:gd name="connsiteY2713" fmla="*/ 236287 h 53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</a:cxnLst>
              <a:rect l="l" t="t" r="r" b="b"/>
              <a:pathLst>
                <a:path w="484217" h="535421">
                  <a:moveTo>
                    <a:pt x="446237" y="173990"/>
                  </a:moveTo>
                  <a:cubicBezTo>
                    <a:pt x="443405" y="175407"/>
                    <a:pt x="442460" y="176116"/>
                    <a:pt x="446237" y="173990"/>
                  </a:cubicBezTo>
                  <a:lnTo>
                    <a:pt x="442224" y="175407"/>
                  </a:lnTo>
                  <a:cubicBezTo>
                    <a:pt x="438451" y="177530"/>
                    <a:pt x="439865" y="177058"/>
                    <a:pt x="437742" y="178239"/>
                  </a:cubicBezTo>
                  <a:cubicBezTo>
                    <a:pt x="435619" y="179420"/>
                    <a:pt x="428066" y="182488"/>
                    <a:pt x="423112" y="185083"/>
                  </a:cubicBezTo>
                  <a:cubicBezTo>
                    <a:pt x="416976" y="187442"/>
                    <a:pt x="411077" y="190037"/>
                    <a:pt x="405414" y="192869"/>
                  </a:cubicBezTo>
                  <a:cubicBezTo>
                    <a:pt x="405414" y="192869"/>
                    <a:pt x="414381" y="188387"/>
                    <a:pt x="415090" y="187442"/>
                  </a:cubicBezTo>
                  <a:cubicBezTo>
                    <a:pt x="406123" y="191924"/>
                    <a:pt x="400696" y="193578"/>
                    <a:pt x="391492" y="199005"/>
                  </a:cubicBezTo>
                  <a:cubicBezTo>
                    <a:pt x="388661" y="199713"/>
                    <a:pt x="385829" y="200891"/>
                    <a:pt x="383467" y="202545"/>
                  </a:cubicBezTo>
                  <a:cubicBezTo>
                    <a:pt x="381344" y="202545"/>
                    <a:pt x="382289" y="202545"/>
                    <a:pt x="385829" y="200186"/>
                  </a:cubicBezTo>
                  <a:cubicBezTo>
                    <a:pt x="385829" y="200186"/>
                    <a:pt x="383231" y="201364"/>
                    <a:pt x="381817" y="201836"/>
                  </a:cubicBezTo>
                  <a:cubicBezTo>
                    <a:pt x="380399" y="202309"/>
                    <a:pt x="378276" y="204195"/>
                    <a:pt x="381817" y="201836"/>
                  </a:cubicBezTo>
                  <a:cubicBezTo>
                    <a:pt x="376154" y="203723"/>
                    <a:pt x="370490" y="207263"/>
                    <a:pt x="364827" y="209622"/>
                  </a:cubicBezTo>
                  <a:lnTo>
                    <a:pt x="378749" y="202309"/>
                  </a:lnTo>
                  <a:cubicBezTo>
                    <a:pt x="376390" y="202309"/>
                    <a:pt x="366478" y="208444"/>
                    <a:pt x="361996" y="210567"/>
                  </a:cubicBezTo>
                  <a:cubicBezTo>
                    <a:pt x="361996" y="210567"/>
                    <a:pt x="357747" y="212220"/>
                    <a:pt x="355624" y="213162"/>
                  </a:cubicBezTo>
                  <a:cubicBezTo>
                    <a:pt x="353501" y="214107"/>
                    <a:pt x="355624" y="213162"/>
                    <a:pt x="355624" y="213162"/>
                  </a:cubicBezTo>
                  <a:lnTo>
                    <a:pt x="353734" y="213162"/>
                  </a:lnTo>
                  <a:cubicBezTo>
                    <a:pt x="353734" y="213162"/>
                    <a:pt x="353734" y="213162"/>
                    <a:pt x="353734" y="213162"/>
                  </a:cubicBezTo>
                  <a:lnTo>
                    <a:pt x="339104" y="220715"/>
                  </a:lnTo>
                  <a:cubicBezTo>
                    <a:pt x="339104" y="220715"/>
                    <a:pt x="339104" y="220715"/>
                    <a:pt x="339104" y="220715"/>
                  </a:cubicBezTo>
                  <a:lnTo>
                    <a:pt x="350903" y="214343"/>
                  </a:lnTo>
                  <a:cubicBezTo>
                    <a:pt x="347129" y="215758"/>
                    <a:pt x="343353" y="217175"/>
                    <a:pt x="339813" y="219062"/>
                  </a:cubicBezTo>
                  <a:cubicBezTo>
                    <a:pt x="338162" y="219062"/>
                    <a:pt x="341466" y="219062"/>
                    <a:pt x="341466" y="219062"/>
                  </a:cubicBezTo>
                  <a:lnTo>
                    <a:pt x="338398" y="220951"/>
                  </a:lnTo>
                  <a:cubicBezTo>
                    <a:pt x="336273" y="220951"/>
                    <a:pt x="338398" y="220951"/>
                    <a:pt x="336273" y="220951"/>
                  </a:cubicBezTo>
                  <a:lnTo>
                    <a:pt x="336273" y="220951"/>
                  </a:lnTo>
                  <a:cubicBezTo>
                    <a:pt x="336273" y="220951"/>
                    <a:pt x="336273" y="220951"/>
                    <a:pt x="336273" y="220951"/>
                  </a:cubicBezTo>
                  <a:cubicBezTo>
                    <a:pt x="336273" y="220951"/>
                    <a:pt x="336273" y="220951"/>
                    <a:pt x="336273" y="222602"/>
                  </a:cubicBezTo>
                  <a:lnTo>
                    <a:pt x="336273" y="222602"/>
                  </a:lnTo>
                  <a:cubicBezTo>
                    <a:pt x="336273" y="222602"/>
                    <a:pt x="336273" y="224019"/>
                    <a:pt x="337690" y="222602"/>
                  </a:cubicBezTo>
                  <a:cubicBezTo>
                    <a:pt x="339104" y="221185"/>
                    <a:pt x="337690" y="222602"/>
                    <a:pt x="335094" y="224725"/>
                  </a:cubicBezTo>
                  <a:lnTo>
                    <a:pt x="335094" y="223547"/>
                  </a:lnTo>
                  <a:cubicBezTo>
                    <a:pt x="335094" y="226142"/>
                    <a:pt x="335094" y="219298"/>
                    <a:pt x="335094" y="221185"/>
                  </a:cubicBezTo>
                  <a:cubicBezTo>
                    <a:pt x="335094" y="219298"/>
                    <a:pt x="335094" y="218353"/>
                    <a:pt x="335094" y="216703"/>
                  </a:cubicBezTo>
                  <a:cubicBezTo>
                    <a:pt x="335094" y="215052"/>
                    <a:pt x="335094" y="218589"/>
                    <a:pt x="335094" y="220243"/>
                  </a:cubicBezTo>
                  <a:cubicBezTo>
                    <a:pt x="335094" y="221893"/>
                    <a:pt x="335094" y="218120"/>
                    <a:pt x="335094" y="220243"/>
                  </a:cubicBezTo>
                  <a:cubicBezTo>
                    <a:pt x="335094" y="218120"/>
                    <a:pt x="335094" y="215994"/>
                    <a:pt x="335094" y="213871"/>
                  </a:cubicBezTo>
                  <a:cubicBezTo>
                    <a:pt x="335094" y="213871"/>
                    <a:pt x="335094" y="215994"/>
                    <a:pt x="335094" y="216466"/>
                  </a:cubicBezTo>
                  <a:cubicBezTo>
                    <a:pt x="335094" y="216939"/>
                    <a:pt x="335094" y="212690"/>
                    <a:pt x="335094" y="210331"/>
                  </a:cubicBezTo>
                  <a:cubicBezTo>
                    <a:pt x="335094" y="207972"/>
                    <a:pt x="335094" y="212926"/>
                    <a:pt x="335094" y="214107"/>
                  </a:cubicBezTo>
                  <a:cubicBezTo>
                    <a:pt x="335094" y="212454"/>
                    <a:pt x="335094" y="210803"/>
                    <a:pt x="335094" y="209153"/>
                  </a:cubicBezTo>
                  <a:cubicBezTo>
                    <a:pt x="335094" y="211748"/>
                    <a:pt x="335094" y="210567"/>
                    <a:pt x="333677" y="209153"/>
                  </a:cubicBezTo>
                  <a:lnTo>
                    <a:pt x="333677" y="207263"/>
                  </a:lnTo>
                  <a:cubicBezTo>
                    <a:pt x="333677" y="204668"/>
                    <a:pt x="333677" y="208680"/>
                    <a:pt x="333677" y="205849"/>
                  </a:cubicBezTo>
                  <a:cubicBezTo>
                    <a:pt x="333913" y="200655"/>
                    <a:pt x="334858" y="195701"/>
                    <a:pt x="336509" y="190746"/>
                  </a:cubicBezTo>
                  <a:cubicBezTo>
                    <a:pt x="336509" y="188151"/>
                    <a:pt x="336509" y="185319"/>
                    <a:pt x="336509" y="185083"/>
                  </a:cubicBezTo>
                  <a:cubicBezTo>
                    <a:pt x="336509" y="180598"/>
                    <a:pt x="336509" y="185083"/>
                    <a:pt x="337926" y="181070"/>
                  </a:cubicBezTo>
                  <a:cubicBezTo>
                    <a:pt x="337926" y="185319"/>
                    <a:pt x="336745" y="190746"/>
                    <a:pt x="336273" y="193814"/>
                  </a:cubicBezTo>
                  <a:cubicBezTo>
                    <a:pt x="337454" y="187914"/>
                    <a:pt x="338398" y="182015"/>
                    <a:pt x="338871" y="176116"/>
                  </a:cubicBezTo>
                  <a:cubicBezTo>
                    <a:pt x="338871" y="174462"/>
                    <a:pt x="338871" y="177530"/>
                    <a:pt x="338871" y="174699"/>
                  </a:cubicBezTo>
                  <a:cubicBezTo>
                    <a:pt x="339104" y="170217"/>
                    <a:pt x="339577" y="165732"/>
                    <a:pt x="340521" y="161486"/>
                  </a:cubicBezTo>
                  <a:cubicBezTo>
                    <a:pt x="340521" y="161486"/>
                    <a:pt x="340521" y="157001"/>
                    <a:pt x="340521" y="159126"/>
                  </a:cubicBezTo>
                  <a:cubicBezTo>
                    <a:pt x="340521" y="156764"/>
                    <a:pt x="340521" y="152991"/>
                    <a:pt x="342172" y="148742"/>
                  </a:cubicBezTo>
                  <a:cubicBezTo>
                    <a:pt x="342172" y="150865"/>
                    <a:pt x="342172" y="141192"/>
                    <a:pt x="342172" y="141192"/>
                  </a:cubicBezTo>
                  <a:cubicBezTo>
                    <a:pt x="343353" y="134821"/>
                    <a:pt x="342172" y="145202"/>
                    <a:pt x="342172" y="141192"/>
                  </a:cubicBezTo>
                  <a:cubicBezTo>
                    <a:pt x="341936" y="138594"/>
                    <a:pt x="341936" y="135762"/>
                    <a:pt x="342172" y="133167"/>
                  </a:cubicBezTo>
                  <a:cubicBezTo>
                    <a:pt x="342172" y="133167"/>
                    <a:pt x="342172" y="133167"/>
                    <a:pt x="342172" y="133167"/>
                  </a:cubicBezTo>
                  <a:cubicBezTo>
                    <a:pt x="342172" y="142370"/>
                    <a:pt x="339577" y="151101"/>
                    <a:pt x="339104" y="158182"/>
                  </a:cubicBezTo>
                  <a:cubicBezTo>
                    <a:pt x="339104" y="156292"/>
                    <a:pt x="339104" y="153933"/>
                    <a:pt x="340285" y="152046"/>
                  </a:cubicBezTo>
                  <a:cubicBezTo>
                    <a:pt x="340285" y="140011"/>
                    <a:pt x="344062" y="129630"/>
                    <a:pt x="344770" y="117595"/>
                  </a:cubicBezTo>
                  <a:cubicBezTo>
                    <a:pt x="345476" y="105560"/>
                    <a:pt x="349016" y="85973"/>
                    <a:pt x="350669" y="81254"/>
                  </a:cubicBezTo>
                  <a:lnTo>
                    <a:pt x="352320" y="70637"/>
                  </a:lnTo>
                  <a:cubicBezTo>
                    <a:pt x="352556" y="65443"/>
                    <a:pt x="353029" y="60488"/>
                    <a:pt x="353971" y="55298"/>
                  </a:cubicBezTo>
                  <a:cubicBezTo>
                    <a:pt x="353971" y="55298"/>
                    <a:pt x="353971" y="57185"/>
                    <a:pt x="353971" y="55298"/>
                  </a:cubicBezTo>
                  <a:cubicBezTo>
                    <a:pt x="353501" y="51994"/>
                    <a:pt x="353501" y="48926"/>
                    <a:pt x="353971" y="45622"/>
                  </a:cubicBezTo>
                  <a:cubicBezTo>
                    <a:pt x="353971" y="38072"/>
                    <a:pt x="355860" y="30519"/>
                    <a:pt x="357038" y="22025"/>
                  </a:cubicBezTo>
                  <a:lnTo>
                    <a:pt x="333441" y="22025"/>
                  </a:lnTo>
                  <a:cubicBezTo>
                    <a:pt x="336273" y="22025"/>
                    <a:pt x="335567" y="22025"/>
                    <a:pt x="333441" y="22025"/>
                  </a:cubicBezTo>
                  <a:lnTo>
                    <a:pt x="324004" y="22025"/>
                  </a:lnTo>
                  <a:cubicBezTo>
                    <a:pt x="320228" y="22025"/>
                    <a:pt x="334386" y="22025"/>
                    <a:pt x="332263" y="22025"/>
                  </a:cubicBezTo>
                  <a:lnTo>
                    <a:pt x="295214" y="22025"/>
                  </a:lnTo>
                  <a:lnTo>
                    <a:pt x="295214" y="26743"/>
                  </a:lnTo>
                  <a:cubicBezTo>
                    <a:pt x="293091" y="32173"/>
                    <a:pt x="291440" y="37836"/>
                    <a:pt x="290495" y="43499"/>
                  </a:cubicBezTo>
                  <a:cubicBezTo>
                    <a:pt x="290495" y="45622"/>
                    <a:pt x="289078" y="49162"/>
                    <a:pt x="288372" y="50813"/>
                  </a:cubicBezTo>
                  <a:cubicBezTo>
                    <a:pt x="287664" y="52466"/>
                    <a:pt x="282237" y="72523"/>
                    <a:pt x="280583" y="82905"/>
                  </a:cubicBezTo>
                  <a:cubicBezTo>
                    <a:pt x="277752" y="89749"/>
                    <a:pt x="275629" y="104852"/>
                    <a:pt x="273270" y="110278"/>
                  </a:cubicBezTo>
                  <a:cubicBezTo>
                    <a:pt x="273270" y="107683"/>
                    <a:pt x="274448" y="105088"/>
                    <a:pt x="275156" y="102256"/>
                  </a:cubicBezTo>
                  <a:cubicBezTo>
                    <a:pt x="275156" y="103907"/>
                    <a:pt x="272561" y="113110"/>
                    <a:pt x="270674" y="119482"/>
                  </a:cubicBezTo>
                  <a:cubicBezTo>
                    <a:pt x="269257" y="123731"/>
                    <a:pt x="268079" y="127976"/>
                    <a:pt x="267370" y="132461"/>
                  </a:cubicBezTo>
                  <a:cubicBezTo>
                    <a:pt x="267370" y="134821"/>
                    <a:pt x="267370" y="134348"/>
                    <a:pt x="267370" y="135057"/>
                  </a:cubicBezTo>
                  <a:cubicBezTo>
                    <a:pt x="267370" y="135762"/>
                    <a:pt x="267370" y="140011"/>
                    <a:pt x="265717" y="142843"/>
                  </a:cubicBezTo>
                  <a:cubicBezTo>
                    <a:pt x="264066" y="145674"/>
                    <a:pt x="263358" y="151338"/>
                    <a:pt x="262180" y="155350"/>
                  </a:cubicBezTo>
                  <a:lnTo>
                    <a:pt x="260290" y="161486"/>
                  </a:lnTo>
                  <a:lnTo>
                    <a:pt x="253918" y="144024"/>
                  </a:lnTo>
                  <a:lnTo>
                    <a:pt x="243537" y="116650"/>
                  </a:lnTo>
                  <a:lnTo>
                    <a:pt x="203186" y="13294"/>
                  </a:lnTo>
                  <a:lnTo>
                    <a:pt x="107380" y="49398"/>
                  </a:lnTo>
                  <a:lnTo>
                    <a:pt x="164014" y="179656"/>
                  </a:lnTo>
                  <a:lnTo>
                    <a:pt x="57590" y="141898"/>
                  </a:lnTo>
                  <a:lnTo>
                    <a:pt x="247" y="221421"/>
                  </a:lnTo>
                  <a:lnTo>
                    <a:pt x="159765" y="278764"/>
                  </a:lnTo>
                  <a:lnTo>
                    <a:pt x="122246" y="306373"/>
                  </a:lnTo>
                  <a:cubicBezTo>
                    <a:pt x="120123" y="306373"/>
                    <a:pt x="122246" y="306373"/>
                    <a:pt x="122246" y="304956"/>
                  </a:cubicBezTo>
                  <a:cubicBezTo>
                    <a:pt x="131213" y="299057"/>
                    <a:pt x="141125" y="291507"/>
                    <a:pt x="149148" y="285608"/>
                  </a:cubicBezTo>
                  <a:cubicBezTo>
                    <a:pt x="151271" y="283718"/>
                    <a:pt x="153630" y="282068"/>
                    <a:pt x="156225" y="280414"/>
                  </a:cubicBezTo>
                  <a:cubicBezTo>
                    <a:pt x="156225" y="280414"/>
                    <a:pt x="156225" y="280414"/>
                    <a:pt x="156225" y="280414"/>
                  </a:cubicBezTo>
                  <a:cubicBezTo>
                    <a:pt x="156225" y="280414"/>
                    <a:pt x="156225" y="280414"/>
                    <a:pt x="156225" y="280414"/>
                  </a:cubicBezTo>
                  <a:lnTo>
                    <a:pt x="157406" y="280414"/>
                  </a:lnTo>
                  <a:lnTo>
                    <a:pt x="157406" y="280414"/>
                  </a:lnTo>
                  <a:cubicBezTo>
                    <a:pt x="157406" y="280414"/>
                    <a:pt x="157406" y="280414"/>
                    <a:pt x="155519" y="280414"/>
                  </a:cubicBezTo>
                  <a:cubicBezTo>
                    <a:pt x="153630" y="280414"/>
                    <a:pt x="150562" y="277819"/>
                    <a:pt x="147730" y="277346"/>
                  </a:cubicBezTo>
                  <a:lnTo>
                    <a:pt x="135932" y="272628"/>
                  </a:lnTo>
                  <a:lnTo>
                    <a:pt x="121301" y="267910"/>
                  </a:lnTo>
                  <a:cubicBezTo>
                    <a:pt x="121301" y="267910"/>
                    <a:pt x="121301" y="267910"/>
                    <a:pt x="121301" y="267910"/>
                  </a:cubicBezTo>
                  <a:cubicBezTo>
                    <a:pt x="105963" y="263189"/>
                    <a:pt x="85669" y="254930"/>
                    <a:pt x="75524" y="252098"/>
                  </a:cubicBezTo>
                  <a:cubicBezTo>
                    <a:pt x="73401" y="252098"/>
                    <a:pt x="75524" y="252098"/>
                    <a:pt x="72456" y="250448"/>
                  </a:cubicBezTo>
                  <a:cubicBezTo>
                    <a:pt x="69389" y="248795"/>
                    <a:pt x="72456" y="250448"/>
                    <a:pt x="73871" y="250448"/>
                  </a:cubicBezTo>
                  <a:lnTo>
                    <a:pt x="60894" y="245491"/>
                  </a:lnTo>
                  <a:lnTo>
                    <a:pt x="44846" y="239827"/>
                  </a:lnTo>
                  <a:cubicBezTo>
                    <a:pt x="29980" y="234637"/>
                    <a:pt x="14877" y="229210"/>
                    <a:pt x="-1167" y="223074"/>
                  </a:cubicBezTo>
                  <a:lnTo>
                    <a:pt x="720" y="220479"/>
                  </a:lnTo>
                  <a:cubicBezTo>
                    <a:pt x="720" y="217884"/>
                    <a:pt x="13227" y="203253"/>
                    <a:pt x="18418" y="196882"/>
                  </a:cubicBezTo>
                  <a:cubicBezTo>
                    <a:pt x="26676" y="185319"/>
                    <a:pt x="33284" y="175171"/>
                    <a:pt x="34701" y="173284"/>
                  </a:cubicBezTo>
                  <a:lnTo>
                    <a:pt x="37769" y="168799"/>
                  </a:lnTo>
                  <a:lnTo>
                    <a:pt x="42960" y="161486"/>
                  </a:lnTo>
                  <a:lnTo>
                    <a:pt x="54050" y="146619"/>
                  </a:lnTo>
                  <a:cubicBezTo>
                    <a:pt x="58298" y="140720"/>
                    <a:pt x="51927" y="149215"/>
                    <a:pt x="55936" y="143079"/>
                  </a:cubicBezTo>
                  <a:lnTo>
                    <a:pt x="55936" y="141662"/>
                  </a:lnTo>
                  <a:cubicBezTo>
                    <a:pt x="58768" y="141662"/>
                    <a:pt x="63017" y="144493"/>
                    <a:pt x="60185" y="143551"/>
                  </a:cubicBezTo>
                  <a:cubicBezTo>
                    <a:pt x="68444" y="145911"/>
                    <a:pt x="76233" y="149215"/>
                    <a:pt x="83783" y="151810"/>
                  </a:cubicBezTo>
                  <a:cubicBezTo>
                    <a:pt x="86614" y="151810"/>
                    <a:pt x="85200" y="151810"/>
                    <a:pt x="83783" y="151810"/>
                  </a:cubicBezTo>
                  <a:lnTo>
                    <a:pt x="102898" y="158182"/>
                  </a:lnTo>
                  <a:cubicBezTo>
                    <a:pt x="102898" y="158182"/>
                    <a:pt x="102898" y="158182"/>
                    <a:pt x="107616" y="160305"/>
                  </a:cubicBezTo>
                  <a:cubicBezTo>
                    <a:pt x="109030" y="160068"/>
                    <a:pt x="110684" y="160068"/>
                    <a:pt x="112098" y="160305"/>
                  </a:cubicBezTo>
                  <a:lnTo>
                    <a:pt x="114224" y="160305"/>
                  </a:lnTo>
                  <a:cubicBezTo>
                    <a:pt x="118706" y="160305"/>
                    <a:pt x="126259" y="165026"/>
                    <a:pt x="134754" y="167149"/>
                  </a:cubicBezTo>
                  <a:cubicBezTo>
                    <a:pt x="136168" y="167149"/>
                    <a:pt x="136168" y="167149"/>
                    <a:pt x="134754" y="167149"/>
                  </a:cubicBezTo>
                  <a:lnTo>
                    <a:pt x="150092" y="172339"/>
                  </a:lnTo>
                  <a:cubicBezTo>
                    <a:pt x="151743" y="172339"/>
                    <a:pt x="153157" y="172339"/>
                    <a:pt x="153393" y="172339"/>
                  </a:cubicBezTo>
                  <a:cubicBezTo>
                    <a:pt x="153630" y="172339"/>
                    <a:pt x="156225" y="173990"/>
                    <a:pt x="156461" y="172339"/>
                  </a:cubicBezTo>
                  <a:cubicBezTo>
                    <a:pt x="156697" y="170689"/>
                    <a:pt x="160710" y="174699"/>
                    <a:pt x="160238" y="173990"/>
                  </a:cubicBezTo>
                  <a:lnTo>
                    <a:pt x="160238" y="173990"/>
                  </a:lnTo>
                  <a:cubicBezTo>
                    <a:pt x="160238" y="170925"/>
                    <a:pt x="157642" y="167385"/>
                    <a:pt x="155992" y="163845"/>
                  </a:cubicBezTo>
                  <a:lnTo>
                    <a:pt x="138999" y="124436"/>
                  </a:lnTo>
                  <a:cubicBezTo>
                    <a:pt x="138999" y="122786"/>
                    <a:pt x="138999" y="124436"/>
                    <a:pt x="137821" y="122786"/>
                  </a:cubicBezTo>
                  <a:lnTo>
                    <a:pt x="135226" y="115469"/>
                  </a:lnTo>
                  <a:cubicBezTo>
                    <a:pt x="131686" y="107919"/>
                    <a:pt x="127909" y="99188"/>
                    <a:pt x="123897" y="89985"/>
                  </a:cubicBezTo>
                  <a:lnTo>
                    <a:pt x="104076" y="44677"/>
                  </a:lnTo>
                  <a:lnTo>
                    <a:pt x="116819" y="39487"/>
                  </a:lnTo>
                  <a:cubicBezTo>
                    <a:pt x="118234" y="39723"/>
                    <a:pt x="119887" y="39723"/>
                    <a:pt x="121301" y="39487"/>
                  </a:cubicBezTo>
                  <a:lnTo>
                    <a:pt x="141595" y="31700"/>
                  </a:lnTo>
                  <a:lnTo>
                    <a:pt x="155283" y="26743"/>
                  </a:lnTo>
                  <a:cubicBezTo>
                    <a:pt x="155283" y="26743"/>
                    <a:pt x="152924" y="26743"/>
                    <a:pt x="160238" y="23442"/>
                  </a:cubicBezTo>
                  <a:lnTo>
                    <a:pt x="161891" y="23442"/>
                  </a:lnTo>
                  <a:lnTo>
                    <a:pt x="166846" y="22025"/>
                  </a:lnTo>
                  <a:cubicBezTo>
                    <a:pt x="168024" y="22025"/>
                    <a:pt x="166846" y="22025"/>
                    <a:pt x="163305" y="23675"/>
                  </a:cubicBezTo>
                  <a:cubicBezTo>
                    <a:pt x="162124" y="24384"/>
                    <a:pt x="160710" y="24856"/>
                    <a:pt x="159293" y="25093"/>
                  </a:cubicBezTo>
                  <a:cubicBezTo>
                    <a:pt x="156697" y="26743"/>
                    <a:pt x="164250" y="25093"/>
                    <a:pt x="165192" y="23206"/>
                  </a:cubicBezTo>
                  <a:cubicBezTo>
                    <a:pt x="177227" y="19193"/>
                    <a:pt x="188789" y="14002"/>
                    <a:pt x="202005" y="9517"/>
                  </a:cubicBezTo>
                  <a:lnTo>
                    <a:pt x="208849" y="27452"/>
                  </a:lnTo>
                  <a:cubicBezTo>
                    <a:pt x="210736" y="30756"/>
                    <a:pt x="212151" y="34296"/>
                    <a:pt x="213332" y="38072"/>
                  </a:cubicBezTo>
                  <a:cubicBezTo>
                    <a:pt x="214985" y="42082"/>
                    <a:pt x="216399" y="46094"/>
                    <a:pt x="217580" y="50104"/>
                  </a:cubicBezTo>
                  <a:cubicBezTo>
                    <a:pt x="217580" y="51758"/>
                    <a:pt x="217580" y="50104"/>
                    <a:pt x="217580" y="50104"/>
                  </a:cubicBezTo>
                  <a:cubicBezTo>
                    <a:pt x="221590" y="60961"/>
                    <a:pt x="223949" y="67096"/>
                    <a:pt x="228198" y="78186"/>
                  </a:cubicBezTo>
                  <a:cubicBezTo>
                    <a:pt x="228198" y="78186"/>
                    <a:pt x="228198" y="78186"/>
                    <a:pt x="228198" y="78186"/>
                  </a:cubicBezTo>
                  <a:cubicBezTo>
                    <a:pt x="233152" y="91636"/>
                    <a:pt x="241178" y="110278"/>
                    <a:pt x="244245" y="120427"/>
                  </a:cubicBezTo>
                  <a:cubicBezTo>
                    <a:pt x="244245" y="120427"/>
                    <a:pt x="244245" y="120427"/>
                    <a:pt x="244245" y="120427"/>
                  </a:cubicBezTo>
                  <a:cubicBezTo>
                    <a:pt x="246132" y="125381"/>
                    <a:pt x="247783" y="130099"/>
                    <a:pt x="249672" y="134821"/>
                  </a:cubicBezTo>
                  <a:cubicBezTo>
                    <a:pt x="250614" y="137180"/>
                    <a:pt x="251559" y="139775"/>
                    <a:pt x="252031" y="142370"/>
                  </a:cubicBezTo>
                  <a:cubicBezTo>
                    <a:pt x="253918" y="146147"/>
                    <a:pt x="255572" y="150159"/>
                    <a:pt x="256750" y="154405"/>
                  </a:cubicBezTo>
                  <a:lnTo>
                    <a:pt x="256750" y="152991"/>
                  </a:lnTo>
                  <a:cubicBezTo>
                    <a:pt x="256750" y="151101"/>
                    <a:pt x="256750" y="151574"/>
                    <a:pt x="256750" y="149923"/>
                  </a:cubicBezTo>
                  <a:cubicBezTo>
                    <a:pt x="256750" y="154169"/>
                    <a:pt x="256750" y="148034"/>
                    <a:pt x="258403" y="147328"/>
                  </a:cubicBezTo>
                  <a:cubicBezTo>
                    <a:pt x="260054" y="146619"/>
                    <a:pt x="258403" y="147328"/>
                    <a:pt x="258403" y="147328"/>
                  </a:cubicBezTo>
                  <a:cubicBezTo>
                    <a:pt x="258403" y="147328"/>
                    <a:pt x="258403" y="145438"/>
                    <a:pt x="258403" y="144730"/>
                  </a:cubicBezTo>
                  <a:cubicBezTo>
                    <a:pt x="258403" y="144024"/>
                    <a:pt x="260054" y="140247"/>
                    <a:pt x="261235" y="138361"/>
                  </a:cubicBezTo>
                  <a:cubicBezTo>
                    <a:pt x="262413" y="136471"/>
                    <a:pt x="261235" y="138361"/>
                    <a:pt x="261235" y="136707"/>
                  </a:cubicBezTo>
                  <a:cubicBezTo>
                    <a:pt x="261235" y="135057"/>
                    <a:pt x="261235" y="136707"/>
                    <a:pt x="261235" y="136707"/>
                  </a:cubicBezTo>
                  <a:cubicBezTo>
                    <a:pt x="261235" y="136707"/>
                    <a:pt x="261235" y="136707"/>
                    <a:pt x="261235" y="138125"/>
                  </a:cubicBezTo>
                  <a:cubicBezTo>
                    <a:pt x="261471" y="137180"/>
                    <a:pt x="261471" y="136235"/>
                    <a:pt x="261235" y="135293"/>
                  </a:cubicBezTo>
                  <a:cubicBezTo>
                    <a:pt x="261235" y="135293"/>
                    <a:pt x="261235" y="135293"/>
                    <a:pt x="261235" y="135293"/>
                  </a:cubicBezTo>
                  <a:cubicBezTo>
                    <a:pt x="261235" y="135293"/>
                    <a:pt x="261235" y="135293"/>
                    <a:pt x="261235" y="136707"/>
                  </a:cubicBezTo>
                  <a:cubicBezTo>
                    <a:pt x="261235" y="138125"/>
                    <a:pt x="261235" y="135057"/>
                    <a:pt x="261235" y="133876"/>
                  </a:cubicBezTo>
                  <a:cubicBezTo>
                    <a:pt x="261235" y="132695"/>
                    <a:pt x="261235" y="133876"/>
                    <a:pt x="262885" y="129157"/>
                  </a:cubicBezTo>
                  <a:cubicBezTo>
                    <a:pt x="264539" y="124436"/>
                    <a:pt x="262885" y="129157"/>
                    <a:pt x="262885" y="132225"/>
                  </a:cubicBezTo>
                  <a:cubicBezTo>
                    <a:pt x="262885" y="132931"/>
                    <a:pt x="262885" y="133403"/>
                    <a:pt x="262885" y="134112"/>
                  </a:cubicBezTo>
                  <a:cubicBezTo>
                    <a:pt x="262885" y="132461"/>
                    <a:pt x="262885" y="134112"/>
                    <a:pt x="262885" y="135762"/>
                  </a:cubicBezTo>
                  <a:cubicBezTo>
                    <a:pt x="264303" y="132931"/>
                    <a:pt x="262885" y="135762"/>
                    <a:pt x="265481" y="126562"/>
                  </a:cubicBezTo>
                  <a:cubicBezTo>
                    <a:pt x="265481" y="124909"/>
                    <a:pt x="265481" y="128685"/>
                    <a:pt x="265481" y="127976"/>
                  </a:cubicBezTo>
                  <a:cubicBezTo>
                    <a:pt x="265244" y="127032"/>
                    <a:pt x="265244" y="126326"/>
                    <a:pt x="265481" y="125381"/>
                  </a:cubicBezTo>
                  <a:cubicBezTo>
                    <a:pt x="265481" y="123964"/>
                    <a:pt x="265481" y="125381"/>
                    <a:pt x="265481" y="126795"/>
                  </a:cubicBezTo>
                  <a:lnTo>
                    <a:pt x="268079" y="113346"/>
                  </a:lnTo>
                  <a:cubicBezTo>
                    <a:pt x="268079" y="110751"/>
                    <a:pt x="268079" y="109334"/>
                    <a:pt x="269493" y="110278"/>
                  </a:cubicBezTo>
                  <a:cubicBezTo>
                    <a:pt x="269493" y="106502"/>
                    <a:pt x="269493" y="102256"/>
                    <a:pt x="271852" y="98716"/>
                  </a:cubicBezTo>
                  <a:cubicBezTo>
                    <a:pt x="274212" y="95176"/>
                    <a:pt x="271852" y="101784"/>
                    <a:pt x="271852" y="102492"/>
                  </a:cubicBezTo>
                  <a:cubicBezTo>
                    <a:pt x="271852" y="103198"/>
                    <a:pt x="271852" y="97299"/>
                    <a:pt x="271852" y="98007"/>
                  </a:cubicBezTo>
                  <a:cubicBezTo>
                    <a:pt x="271852" y="98716"/>
                    <a:pt x="273506" y="93053"/>
                    <a:pt x="273742" y="90221"/>
                  </a:cubicBezTo>
                  <a:cubicBezTo>
                    <a:pt x="273978" y="87390"/>
                    <a:pt x="273742" y="92580"/>
                    <a:pt x="273742" y="90221"/>
                  </a:cubicBezTo>
                  <a:cubicBezTo>
                    <a:pt x="274448" y="84322"/>
                    <a:pt x="275865" y="78423"/>
                    <a:pt x="277988" y="72760"/>
                  </a:cubicBezTo>
                  <a:cubicBezTo>
                    <a:pt x="279169" y="68983"/>
                    <a:pt x="280111" y="65207"/>
                    <a:pt x="280819" y="61433"/>
                  </a:cubicBezTo>
                  <a:cubicBezTo>
                    <a:pt x="282709" y="56712"/>
                    <a:pt x="283179" y="50813"/>
                    <a:pt x="285068" y="46803"/>
                  </a:cubicBezTo>
                  <a:cubicBezTo>
                    <a:pt x="286955" y="42790"/>
                    <a:pt x="289314" y="29811"/>
                    <a:pt x="291910" y="19666"/>
                  </a:cubicBezTo>
                  <a:lnTo>
                    <a:pt x="308666" y="19666"/>
                  </a:lnTo>
                  <a:lnTo>
                    <a:pt x="346421" y="19666"/>
                  </a:lnTo>
                  <a:cubicBezTo>
                    <a:pt x="349961" y="19666"/>
                    <a:pt x="338871" y="19666"/>
                    <a:pt x="346421" y="19666"/>
                  </a:cubicBezTo>
                  <a:lnTo>
                    <a:pt x="359634" y="19666"/>
                  </a:lnTo>
                  <a:cubicBezTo>
                    <a:pt x="357747" y="35004"/>
                    <a:pt x="354915" y="49635"/>
                    <a:pt x="353501" y="64737"/>
                  </a:cubicBezTo>
                  <a:lnTo>
                    <a:pt x="353501" y="57657"/>
                  </a:lnTo>
                  <a:cubicBezTo>
                    <a:pt x="353501" y="57657"/>
                    <a:pt x="353501" y="59780"/>
                    <a:pt x="353501" y="57657"/>
                  </a:cubicBezTo>
                  <a:cubicBezTo>
                    <a:pt x="353501" y="62848"/>
                    <a:pt x="351375" y="71106"/>
                    <a:pt x="350433" y="75827"/>
                  </a:cubicBezTo>
                  <a:cubicBezTo>
                    <a:pt x="349488" y="80546"/>
                    <a:pt x="350433" y="75827"/>
                    <a:pt x="350433" y="73468"/>
                  </a:cubicBezTo>
                  <a:cubicBezTo>
                    <a:pt x="350433" y="71106"/>
                    <a:pt x="350433" y="77478"/>
                    <a:pt x="350433" y="78895"/>
                  </a:cubicBezTo>
                  <a:cubicBezTo>
                    <a:pt x="350433" y="80309"/>
                    <a:pt x="350433" y="78895"/>
                    <a:pt x="350433" y="82199"/>
                  </a:cubicBezTo>
                  <a:cubicBezTo>
                    <a:pt x="350433" y="85500"/>
                    <a:pt x="348071" y="96121"/>
                    <a:pt x="347835" y="103671"/>
                  </a:cubicBezTo>
                  <a:cubicBezTo>
                    <a:pt x="347835" y="106738"/>
                    <a:pt x="347835" y="106502"/>
                    <a:pt x="347835" y="103671"/>
                  </a:cubicBezTo>
                  <a:cubicBezTo>
                    <a:pt x="347835" y="106033"/>
                    <a:pt x="347835" y="108155"/>
                    <a:pt x="347835" y="110515"/>
                  </a:cubicBezTo>
                  <a:cubicBezTo>
                    <a:pt x="347835" y="110515"/>
                    <a:pt x="347835" y="110515"/>
                    <a:pt x="347835" y="108155"/>
                  </a:cubicBezTo>
                  <a:cubicBezTo>
                    <a:pt x="348071" y="110515"/>
                    <a:pt x="348071" y="113110"/>
                    <a:pt x="347835" y="115469"/>
                  </a:cubicBezTo>
                  <a:cubicBezTo>
                    <a:pt x="347835" y="115469"/>
                    <a:pt x="347835" y="115469"/>
                    <a:pt x="347835" y="113346"/>
                  </a:cubicBezTo>
                  <a:cubicBezTo>
                    <a:pt x="347835" y="119718"/>
                    <a:pt x="346184" y="125617"/>
                    <a:pt x="345240" y="131989"/>
                  </a:cubicBezTo>
                  <a:cubicBezTo>
                    <a:pt x="345240" y="131989"/>
                    <a:pt x="345240" y="129630"/>
                    <a:pt x="345240" y="133403"/>
                  </a:cubicBezTo>
                  <a:cubicBezTo>
                    <a:pt x="345240" y="137180"/>
                    <a:pt x="342408" y="157001"/>
                    <a:pt x="342172" y="161958"/>
                  </a:cubicBezTo>
                  <a:cubicBezTo>
                    <a:pt x="342172" y="163845"/>
                    <a:pt x="340521" y="170925"/>
                    <a:pt x="340758" y="165026"/>
                  </a:cubicBezTo>
                  <a:cubicBezTo>
                    <a:pt x="340758" y="168799"/>
                    <a:pt x="340758" y="169272"/>
                    <a:pt x="340758" y="169744"/>
                  </a:cubicBezTo>
                  <a:cubicBezTo>
                    <a:pt x="339813" y="172812"/>
                    <a:pt x="339340" y="175880"/>
                    <a:pt x="338871" y="179184"/>
                  </a:cubicBezTo>
                  <a:cubicBezTo>
                    <a:pt x="338871" y="177530"/>
                    <a:pt x="338871" y="175643"/>
                    <a:pt x="338871" y="173990"/>
                  </a:cubicBezTo>
                  <a:cubicBezTo>
                    <a:pt x="338871" y="173990"/>
                    <a:pt x="338871" y="175407"/>
                    <a:pt x="338871" y="173990"/>
                  </a:cubicBezTo>
                  <a:lnTo>
                    <a:pt x="336745" y="187206"/>
                  </a:lnTo>
                  <a:lnTo>
                    <a:pt x="336745" y="193341"/>
                  </a:lnTo>
                  <a:cubicBezTo>
                    <a:pt x="336509" y="194286"/>
                    <a:pt x="336509" y="194992"/>
                    <a:pt x="336745" y="195937"/>
                  </a:cubicBezTo>
                  <a:cubicBezTo>
                    <a:pt x="336745" y="195937"/>
                    <a:pt x="336745" y="195937"/>
                    <a:pt x="336745" y="197354"/>
                  </a:cubicBezTo>
                  <a:cubicBezTo>
                    <a:pt x="336745" y="198768"/>
                    <a:pt x="336745" y="197354"/>
                    <a:pt x="336745" y="197354"/>
                  </a:cubicBezTo>
                  <a:cubicBezTo>
                    <a:pt x="336745" y="197354"/>
                    <a:pt x="336745" y="201364"/>
                    <a:pt x="336745" y="203017"/>
                  </a:cubicBezTo>
                  <a:cubicBezTo>
                    <a:pt x="336745" y="204668"/>
                    <a:pt x="336745" y="203017"/>
                    <a:pt x="335331" y="203017"/>
                  </a:cubicBezTo>
                  <a:cubicBezTo>
                    <a:pt x="333913" y="203017"/>
                    <a:pt x="335331" y="203017"/>
                    <a:pt x="335331" y="203017"/>
                  </a:cubicBezTo>
                  <a:cubicBezTo>
                    <a:pt x="335331" y="203017"/>
                    <a:pt x="335331" y="204668"/>
                    <a:pt x="335331" y="205376"/>
                  </a:cubicBezTo>
                  <a:cubicBezTo>
                    <a:pt x="335331" y="206085"/>
                    <a:pt x="335331" y="205376"/>
                    <a:pt x="335331" y="205376"/>
                  </a:cubicBezTo>
                  <a:cubicBezTo>
                    <a:pt x="335331" y="205376"/>
                    <a:pt x="335331" y="208680"/>
                    <a:pt x="335331" y="207499"/>
                  </a:cubicBezTo>
                  <a:cubicBezTo>
                    <a:pt x="334858" y="208916"/>
                    <a:pt x="334386" y="210567"/>
                    <a:pt x="333913" y="211984"/>
                  </a:cubicBezTo>
                  <a:lnTo>
                    <a:pt x="333913" y="211984"/>
                  </a:lnTo>
                  <a:cubicBezTo>
                    <a:pt x="335331" y="211039"/>
                    <a:pt x="337217" y="210331"/>
                    <a:pt x="338871" y="209858"/>
                  </a:cubicBezTo>
                  <a:cubicBezTo>
                    <a:pt x="338871" y="209858"/>
                    <a:pt x="338871" y="209858"/>
                    <a:pt x="340285" y="208208"/>
                  </a:cubicBezTo>
                  <a:lnTo>
                    <a:pt x="340285" y="208208"/>
                  </a:lnTo>
                  <a:cubicBezTo>
                    <a:pt x="339104" y="208208"/>
                    <a:pt x="339104" y="208208"/>
                    <a:pt x="338398" y="208208"/>
                  </a:cubicBezTo>
                  <a:lnTo>
                    <a:pt x="338398" y="208208"/>
                  </a:lnTo>
                  <a:lnTo>
                    <a:pt x="336273" y="208208"/>
                  </a:lnTo>
                  <a:cubicBezTo>
                    <a:pt x="336273" y="205140"/>
                    <a:pt x="336273" y="201836"/>
                    <a:pt x="337926" y="201836"/>
                  </a:cubicBezTo>
                  <a:cubicBezTo>
                    <a:pt x="339577" y="201836"/>
                    <a:pt x="337926" y="201836"/>
                    <a:pt x="337926" y="200186"/>
                  </a:cubicBezTo>
                  <a:cubicBezTo>
                    <a:pt x="337926" y="198532"/>
                    <a:pt x="337926" y="200186"/>
                    <a:pt x="337926" y="200186"/>
                  </a:cubicBezTo>
                  <a:cubicBezTo>
                    <a:pt x="337926" y="200186"/>
                    <a:pt x="337926" y="196409"/>
                    <a:pt x="337926" y="198060"/>
                  </a:cubicBezTo>
                  <a:cubicBezTo>
                    <a:pt x="337926" y="199713"/>
                    <a:pt x="337926" y="195228"/>
                    <a:pt x="337926" y="194050"/>
                  </a:cubicBezTo>
                  <a:cubicBezTo>
                    <a:pt x="337926" y="192869"/>
                    <a:pt x="337926" y="194050"/>
                    <a:pt x="337926" y="194050"/>
                  </a:cubicBezTo>
                  <a:cubicBezTo>
                    <a:pt x="337926" y="194050"/>
                    <a:pt x="337926" y="190037"/>
                    <a:pt x="337926" y="190746"/>
                  </a:cubicBezTo>
                  <a:cubicBezTo>
                    <a:pt x="337926" y="191455"/>
                    <a:pt x="337926" y="190746"/>
                    <a:pt x="337926" y="190746"/>
                  </a:cubicBezTo>
                  <a:cubicBezTo>
                    <a:pt x="337926" y="190746"/>
                    <a:pt x="337926" y="184611"/>
                    <a:pt x="339577" y="182015"/>
                  </a:cubicBezTo>
                  <a:cubicBezTo>
                    <a:pt x="341230" y="179420"/>
                    <a:pt x="339577" y="182015"/>
                    <a:pt x="339577" y="182015"/>
                  </a:cubicBezTo>
                  <a:lnTo>
                    <a:pt x="339577" y="175880"/>
                  </a:lnTo>
                  <a:cubicBezTo>
                    <a:pt x="339577" y="175880"/>
                    <a:pt x="339577" y="175880"/>
                    <a:pt x="339577" y="175880"/>
                  </a:cubicBezTo>
                  <a:cubicBezTo>
                    <a:pt x="339577" y="167857"/>
                    <a:pt x="341230" y="160305"/>
                    <a:pt x="342408" y="152282"/>
                  </a:cubicBezTo>
                  <a:cubicBezTo>
                    <a:pt x="342408" y="150393"/>
                    <a:pt x="342408" y="155114"/>
                    <a:pt x="342408" y="156059"/>
                  </a:cubicBezTo>
                  <a:cubicBezTo>
                    <a:pt x="342644" y="153460"/>
                    <a:pt x="343117" y="150865"/>
                    <a:pt x="343825" y="148270"/>
                  </a:cubicBezTo>
                  <a:cubicBezTo>
                    <a:pt x="343589" y="151810"/>
                    <a:pt x="343117" y="155350"/>
                    <a:pt x="342172" y="158654"/>
                  </a:cubicBezTo>
                  <a:cubicBezTo>
                    <a:pt x="342172" y="161958"/>
                    <a:pt x="340285" y="170689"/>
                    <a:pt x="340049" y="176588"/>
                  </a:cubicBezTo>
                  <a:cubicBezTo>
                    <a:pt x="341936" y="163845"/>
                    <a:pt x="343117" y="155350"/>
                    <a:pt x="344534" y="144966"/>
                  </a:cubicBezTo>
                  <a:cubicBezTo>
                    <a:pt x="344534" y="142843"/>
                    <a:pt x="344534" y="147561"/>
                    <a:pt x="344534" y="148270"/>
                  </a:cubicBezTo>
                  <a:cubicBezTo>
                    <a:pt x="344534" y="142370"/>
                    <a:pt x="346184" y="142843"/>
                    <a:pt x="346421" y="136944"/>
                  </a:cubicBezTo>
                  <a:lnTo>
                    <a:pt x="346421" y="142134"/>
                  </a:lnTo>
                  <a:cubicBezTo>
                    <a:pt x="346421" y="139539"/>
                    <a:pt x="346421" y="137652"/>
                    <a:pt x="346421" y="134821"/>
                  </a:cubicBezTo>
                  <a:cubicBezTo>
                    <a:pt x="346421" y="131989"/>
                    <a:pt x="346421" y="134821"/>
                    <a:pt x="346421" y="134821"/>
                  </a:cubicBezTo>
                  <a:cubicBezTo>
                    <a:pt x="346421" y="133403"/>
                    <a:pt x="346421" y="131989"/>
                    <a:pt x="346421" y="130572"/>
                  </a:cubicBezTo>
                  <a:cubicBezTo>
                    <a:pt x="346893" y="122549"/>
                    <a:pt x="348071" y="114763"/>
                    <a:pt x="349488" y="106974"/>
                  </a:cubicBezTo>
                  <a:cubicBezTo>
                    <a:pt x="349488" y="105560"/>
                    <a:pt x="349488" y="110751"/>
                    <a:pt x="349488" y="112401"/>
                  </a:cubicBezTo>
                  <a:cubicBezTo>
                    <a:pt x="350903" y="100133"/>
                    <a:pt x="352556" y="88098"/>
                    <a:pt x="354443" y="76300"/>
                  </a:cubicBezTo>
                  <a:cubicBezTo>
                    <a:pt x="354443" y="76300"/>
                    <a:pt x="354443" y="77950"/>
                    <a:pt x="354443" y="79131"/>
                  </a:cubicBezTo>
                  <a:cubicBezTo>
                    <a:pt x="354443" y="75591"/>
                    <a:pt x="354443" y="72523"/>
                    <a:pt x="354443" y="72760"/>
                  </a:cubicBezTo>
                  <a:cubicBezTo>
                    <a:pt x="354443" y="67569"/>
                    <a:pt x="354443" y="72760"/>
                    <a:pt x="356096" y="68038"/>
                  </a:cubicBezTo>
                  <a:cubicBezTo>
                    <a:pt x="357747" y="63320"/>
                    <a:pt x="356096" y="71106"/>
                    <a:pt x="356096" y="68038"/>
                  </a:cubicBezTo>
                  <a:lnTo>
                    <a:pt x="357747" y="54825"/>
                  </a:lnTo>
                  <a:cubicBezTo>
                    <a:pt x="357747" y="48454"/>
                    <a:pt x="359400" y="42082"/>
                    <a:pt x="360578" y="35710"/>
                  </a:cubicBezTo>
                  <a:cubicBezTo>
                    <a:pt x="361760" y="29341"/>
                    <a:pt x="360578" y="25329"/>
                    <a:pt x="362468" y="17070"/>
                  </a:cubicBezTo>
                  <a:cubicBezTo>
                    <a:pt x="362938" y="15181"/>
                    <a:pt x="363410" y="13294"/>
                    <a:pt x="363882" y="11407"/>
                  </a:cubicBezTo>
                  <a:lnTo>
                    <a:pt x="363882" y="11407"/>
                  </a:lnTo>
                  <a:lnTo>
                    <a:pt x="348780" y="11407"/>
                  </a:lnTo>
                  <a:lnTo>
                    <a:pt x="325183" y="11407"/>
                  </a:lnTo>
                  <a:lnTo>
                    <a:pt x="310789" y="11407"/>
                  </a:lnTo>
                  <a:cubicBezTo>
                    <a:pt x="307957" y="11407"/>
                    <a:pt x="308193" y="11407"/>
                    <a:pt x="308666" y="11407"/>
                  </a:cubicBezTo>
                  <a:lnTo>
                    <a:pt x="290968" y="11407"/>
                  </a:lnTo>
                  <a:cubicBezTo>
                    <a:pt x="289550" y="18248"/>
                    <a:pt x="287664" y="26037"/>
                    <a:pt x="285541" y="35004"/>
                  </a:cubicBezTo>
                  <a:cubicBezTo>
                    <a:pt x="283415" y="43972"/>
                    <a:pt x="285541" y="28869"/>
                    <a:pt x="285541" y="35004"/>
                  </a:cubicBezTo>
                  <a:lnTo>
                    <a:pt x="281292" y="52466"/>
                  </a:lnTo>
                  <a:cubicBezTo>
                    <a:pt x="279878" y="56948"/>
                    <a:pt x="278697" y="61433"/>
                    <a:pt x="277279" y="65915"/>
                  </a:cubicBezTo>
                  <a:cubicBezTo>
                    <a:pt x="276810" y="69456"/>
                    <a:pt x="275865" y="72996"/>
                    <a:pt x="274684" y="76300"/>
                  </a:cubicBezTo>
                  <a:cubicBezTo>
                    <a:pt x="274684" y="78186"/>
                    <a:pt x="274684" y="76300"/>
                    <a:pt x="274684" y="78423"/>
                  </a:cubicBezTo>
                  <a:cubicBezTo>
                    <a:pt x="274684" y="80546"/>
                    <a:pt x="269257" y="102020"/>
                    <a:pt x="268312" y="102020"/>
                  </a:cubicBezTo>
                  <a:lnTo>
                    <a:pt x="263594" y="119718"/>
                  </a:lnTo>
                  <a:lnTo>
                    <a:pt x="261471" y="127740"/>
                  </a:lnTo>
                  <a:lnTo>
                    <a:pt x="261471" y="127740"/>
                  </a:lnTo>
                  <a:cubicBezTo>
                    <a:pt x="261471" y="127740"/>
                    <a:pt x="261471" y="129394"/>
                    <a:pt x="261471" y="129157"/>
                  </a:cubicBezTo>
                  <a:cubicBezTo>
                    <a:pt x="261471" y="128921"/>
                    <a:pt x="261471" y="129157"/>
                    <a:pt x="261471" y="131753"/>
                  </a:cubicBezTo>
                  <a:cubicBezTo>
                    <a:pt x="261471" y="134348"/>
                    <a:pt x="261471" y="131753"/>
                    <a:pt x="261471" y="131753"/>
                  </a:cubicBezTo>
                  <a:lnTo>
                    <a:pt x="261471" y="135529"/>
                  </a:lnTo>
                  <a:cubicBezTo>
                    <a:pt x="261471" y="134112"/>
                    <a:pt x="261471" y="132695"/>
                    <a:pt x="261471" y="131280"/>
                  </a:cubicBezTo>
                  <a:cubicBezTo>
                    <a:pt x="261471" y="129863"/>
                    <a:pt x="261471" y="131280"/>
                    <a:pt x="261471" y="131280"/>
                  </a:cubicBezTo>
                  <a:lnTo>
                    <a:pt x="261471" y="127976"/>
                  </a:lnTo>
                  <a:lnTo>
                    <a:pt x="261471" y="126090"/>
                  </a:lnTo>
                  <a:cubicBezTo>
                    <a:pt x="261471" y="126090"/>
                    <a:pt x="261471" y="126090"/>
                    <a:pt x="261471" y="123494"/>
                  </a:cubicBezTo>
                  <a:cubicBezTo>
                    <a:pt x="261471" y="120896"/>
                    <a:pt x="258876" y="115705"/>
                    <a:pt x="257222" y="111932"/>
                  </a:cubicBezTo>
                  <a:cubicBezTo>
                    <a:pt x="255572" y="108155"/>
                    <a:pt x="257222" y="111932"/>
                    <a:pt x="257222" y="111932"/>
                  </a:cubicBezTo>
                  <a:cubicBezTo>
                    <a:pt x="255335" y="105796"/>
                    <a:pt x="252976" y="99661"/>
                    <a:pt x="250145" y="93761"/>
                  </a:cubicBezTo>
                  <a:lnTo>
                    <a:pt x="250145" y="88804"/>
                  </a:lnTo>
                  <a:lnTo>
                    <a:pt x="239997" y="63556"/>
                  </a:lnTo>
                  <a:lnTo>
                    <a:pt x="228907" y="34532"/>
                  </a:lnTo>
                  <a:cubicBezTo>
                    <a:pt x="228907" y="34532"/>
                    <a:pt x="228907" y="34532"/>
                    <a:pt x="228907" y="32879"/>
                  </a:cubicBezTo>
                  <a:lnTo>
                    <a:pt x="215691" y="-1100"/>
                  </a:lnTo>
                  <a:lnTo>
                    <a:pt x="107616" y="39487"/>
                  </a:lnTo>
                  <a:lnTo>
                    <a:pt x="113515" y="53172"/>
                  </a:lnTo>
                  <a:cubicBezTo>
                    <a:pt x="115875" y="57657"/>
                    <a:pt x="121065" y="69456"/>
                    <a:pt x="126965" y="83377"/>
                  </a:cubicBezTo>
                  <a:cubicBezTo>
                    <a:pt x="130269" y="90694"/>
                    <a:pt x="133809" y="99425"/>
                    <a:pt x="136640" y="106974"/>
                  </a:cubicBezTo>
                  <a:cubicBezTo>
                    <a:pt x="139472" y="114527"/>
                    <a:pt x="142303" y="119009"/>
                    <a:pt x="143957" y="123964"/>
                  </a:cubicBezTo>
                  <a:lnTo>
                    <a:pt x="145844" y="127268"/>
                  </a:lnTo>
                  <a:cubicBezTo>
                    <a:pt x="145844" y="130808"/>
                    <a:pt x="150562" y="137888"/>
                    <a:pt x="152452" y="143551"/>
                  </a:cubicBezTo>
                  <a:lnTo>
                    <a:pt x="157642" y="154878"/>
                  </a:lnTo>
                  <a:cubicBezTo>
                    <a:pt x="159057" y="157709"/>
                    <a:pt x="160238" y="160541"/>
                    <a:pt x="161182" y="163372"/>
                  </a:cubicBezTo>
                  <a:cubicBezTo>
                    <a:pt x="161182" y="163372"/>
                    <a:pt x="161182" y="163372"/>
                    <a:pt x="161182" y="163372"/>
                  </a:cubicBezTo>
                  <a:lnTo>
                    <a:pt x="161182" y="163372"/>
                  </a:lnTo>
                  <a:lnTo>
                    <a:pt x="161182" y="163372"/>
                  </a:lnTo>
                  <a:cubicBezTo>
                    <a:pt x="161182" y="163372"/>
                    <a:pt x="161182" y="163372"/>
                    <a:pt x="161182" y="163372"/>
                  </a:cubicBezTo>
                  <a:cubicBezTo>
                    <a:pt x="161182" y="163372"/>
                    <a:pt x="161182" y="163372"/>
                    <a:pt x="161182" y="163372"/>
                  </a:cubicBezTo>
                  <a:lnTo>
                    <a:pt x="153866" y="161013"/>
                  </a:lnTo>
                  <a:cubicBezTo>
                    <a:pt x="149148" y="159360"/>
                    <a:pt x="144193" y="157709"/>
                    <a:pt x="139708" y="155823"/>
                  </a:cubicBezTo>
                  <a:cubicBezTo>
                    <a:pt x="135226" y="153933"/>
                    <a:pt x="128618" y="151574"/>
                    <a:pt x="122719" y="149923"/>
                  </a:cubicBezTo>
                  <a:lnTo>
                    <a:pt x="102189" y="142370"/>
                  </a:lnTo>
                  <a:lnTo>
                    <a:pt x="64434" y="129157"/>
                  </a:lnTo>
                  <a:lnTo>
                    <a:pt x="57354" y="139066"/>
                  </a:lnTo>
                  <a:lnTo>
                    <a:pt x="-459" y="219298"/>
                  </a:lnTo>
                  <a:lnTo>
                    <a:pt x="81896" y="248795"/>
                  </a:lnTo>
                  <a:lnTo>
                    <a:pt x="85433" y="248795"/>
                  </a:lnTo>
                  <a:cubicBezTo>
                    <a:pt x="87087" y="248795"/>
                    <a:pt x="86850" y="248795"/>
                    <a:pt x="85433" y="248795"/>
                  </a:cubicBezTo>
                  <a:lnTo>
                    <a:pt x="135932" y="266729"/>
                  </a:lnTo>
                  <a:lnTo>
                    <a:pt x="138999" y="268146"/>
                  </a:lnTo>
                  <a:cubicBezTo>
                    <a:pt x="141359" y="268615"/>
                    <a:pt x="143721" y="269324"/>
                    <a:pt x="146080" y="270269"/>
                  </a:cubicBezTo>
                  <a:cubicBezTo>
                    <a:pt x="146080" y="270269"/>
                    <a:pt x="144663" y="270269"/>
                    <a:pt x="143248" y="270269"/>
                  </a:cubicBezTo>
                  <a:cubicBezTo>
                    <a:pt x="145607" y="270269"/>
                    <a:pt x="149148" y="272628"/>
                    <a:pt x="149384" y="272156"/>
                  </a:cubicBezTo>
                  <a:lnTo>
                    <a:pt x="155755" y="274515"/>
                  </a:lnTo>
                  <a:lnTo>
                    <a:pt x="155755" y="274515"/>
                  </a:lnTo>
                  <a:lnTo>
                    <a:pt x="130269" y="293630"/>
                  </a:lnTo>
                  <a:lnTo>
                    <a:pt x="47678" y="354274"/>
                  </a:lnTo>
                  <a:lnTo>
                    <a:pt x="121538" y="434505"/>
                  </a:lnTo>
                  <a:lnTo>
                    <a:pt x="192330" y="363713"/>
                  </a:lnTo>
                  <a:lnTo>
                    <a:pt x="204601" y="350970"/>
                  </a:lnTo>
                  <a:lnTo>
                    <a:pt x="206018" y="349319"/>
                  </a:lnTo>
                  <a:lnTo>
                    <a:pt x="209086" y="346015"/>
                  </a:lnTo>
                  <a:lnTo>
                    <a:pt x="209086" y="346015"/>
                  </a:lnTo>
                  <a:lnTo>
                    <a:pt x="209086" y="346015"/>
                  </a:lnTo>
                  <a:cubicBezTo>
                    <a:pt x="209086" y="347196"/>
                    <a:pt x="209086" y="348611"/>
                    <a:pt x="209086" y="349792"/>
                  </a:cubicBezTo>
                  <a:lnTo>
                    <a:pt x="209086" y="351915"/>
                  </a:lnTo>
                  <a:cubicBezTo>
                    <a:pt x="209086" y="356400"/>
                    <a:pt x="209086" y="360646"/>
                    <a:pt x="209086" y="365836"/>
                  </a:cubicBezTo>
                  <a:cubicBezTo>
                    <a:pt x="209319" y="368198"/>
                    <a:pt x="209319" y="370794"/>
                    <a:pt x="209086" y="373153"/>
                  </a:cubicBezTo>
                  <a:cubicBezTo>
                    <a:pt x="209555" y="378580"/>
                    <a:pt x="209555" y="383770"/>
                    <a:pt x="209086" y="389200"/>
                  </a:cubicBezTo>
                  <a:lnTo>
                    <a:pt x="209086" y="392974"/>
                  </a:lnTo>
                  <a:cubicBezTo>
                    <a:pt x="209086" y="399582"/>
                    <a:pt x="209086" y="406426"/>
                    <a:pt x="209086" y="413503"/>
                  </a:cubicBezTo>
                  <a:lnTo>
                    <a:pt x="209086" y="487599"/>
                  </a:lnTo>
                  <a:cubicBezTo>
                    <a:pt x="209086" y="501521"/>
                    <a:pt x="209086" y="514973"/>
                    <a:pt x="209086" y="531017"/>
                  </a:cubicBezTo>
                  <a:lnTo>
                    <a:pt x="209086" y="534321"/>
                  </a:lnTo>
                  <a:lnTo>
                    <a:pt x="212623" y="534321"/>
                  </a:lnTo>
                  <a:cubicBezTo>
                    <a:pt x="221826" y="534321"/>
                    <a:pt x="239997" y="534321"/>
                    <a:pt x="245187" y="534321"/>
                  </a:cubicBezTo>
                  <a:lnTo>
                    <a:pt x="249672" y="534321"/>
                  </a:lnTo>
                  <a:cubicBezTo>
                    <a:pt x="252976" y="533849"/>
                    <a:pt x="256044" y="533849"/>
                    <a:pt x="259345" y="534321"/>
                  </a:cubicBezTo>
                  <a:cubicBezTo>
                    <a:pt x="269966" y="534321"/>
                    <a:pt x="285068" y="534321"/>
                    <a:pt x="299935" y="534321"/>
                  </a:cubicBezTo>
                  <a:cubicBezTo>
                    <a:pt x="299935" y="529839"/>
                    <a:pt x="299935" y="525118"/>
                    <a:pt x="301585" y="520164"/>
                  </a:cubicBezTo>
                  <a:cubicBezTo>
                    <a:pt x="303239" y="515209"/>
                    <a:pt x="301585" y="517804"/>
                    <a:pt x="301585" y="520164"/>
                  </a:cubicBezTo>
                  <a:cubicBezTo>
                    <a:pt x="301821" y="515209"/>
                    <a:pt x="302530" y="510018"/>
                    <a:pt x="303239" y="505061"/>
                  </a:cubicBezTo>
                  <a:cubicBezTo>
                    <a:pt x="303239" y="503410"/>
                    <a:pt x="303239" y="505061"/>
                    <a:pt x="303239" y="506478"/>
                  </a:cubicBezTo>
                  <a:cubicBezTo>
                    <a:pt x="303239" y="501993"/>
                    <a:pt x="304653" y="495388"/>
                    <a:pt x="303239" y="493498"/>
                  </a:cubicBezTo>
                  <a:cubicBezTo>
                    <a:pt x="301821" y="491612"/>
                    <a:pt x="303239" y="493498"/>
                    <a:pt x="303239" y="493498"/>
                  </a:cubicBezTo>
                  <a:cubicBezTo>
                    <a:pt x="303239" y="490431"/>
                    <a:pt x="303239" y="484295"/>
                    <a:pt x="303239" y="479104"/>
                  </a:cubicBezTo>
                  <a:cubicBezTo>
                    <a:pt x="303239" y="473914"/>
                    <a:pt x="303239" y="482172"/>
                    <a:pt x="303239" y="484768"/>
                  </a:cubicBezTo>
                  <a:cubicBezTo>
                    <a:pt x="303239" y="472496"/>
                    <a:pt x="304889" y="463057"/>
                    <a:pt x="305834" y="452203"/>
                  </a:cubicBezTo>
                  <a:lnTo>
                    <a:pt x="305834" y="448193"/>
                  </a:lnTo>
                  <a:cubicBezTo>
                    <a:pt x="305834" y="448193"/>
                    <a:pt x="305834" y="445595"/>
                    <a:pt x="305834" y="449608"/>
                  </a:cubicBezTo>
                  <a:cubicBezTo>
                    <a:pt x="305834" y="444653"/>
                    <a:pt x="305834" y="440168"/>
                    <a:pt x="305834" y="433327"/>
                  </a:cubicBezTo>
                  <a:cubicBezTo>
                    <a:pt x="305834" y="433327"/>
                    <a:pt x="305834" y="426010"/>
                    <a:pt x="305834" y="430023"/>
                  </a:cubicBezTo>
                  <a:cubicBezTo>
                    <a:pt x="305598" y="427192"/>
                    <a:pt x="305598" y="424124"/>
                    <a:pt x="305834" y="421292"/>
                  </a:cubicBezTo>
                  <a:cubicBezTo>
                    <a:pt x="305834" y="417043"/>
                    <a:pt x="305834" y="423415"/>
                    <a:pt x="305834" y="424596"/>
                  </a:cubicBezTo>
                  <a:cubicBezTo>
                    <a:pt x="305834" y="418224"/>
                    <a:pt x="307248" y="412089"/>
                    <a:pt x="307485" y="405717"/>
                  </a:cubicBezTo>
                  <a:cubicBezTo>
                    <a:pt x="307485" y="405717"/>
                    <a:pt x="307485" y="405717"/>
                    <a:pt x="307485" y="407604"/>
                  </a:cubicBezTo>
                  <a:cubicBezTo>
                    <a:pt x="307485" y="405953"/>
                    <a:pt x="307485" y="404064"/>
                    <a:pt x="307485" y="402413"/>
                  </a:cubicBezTo>
                  <a:cubicBezTo>
                    <a:pt x="307485" y="403830"/>
                    <a:pt x="307485" y="399345"/>
                    <a:pt x="307485" y="396041"/>
                  </a:cubicBezTo>
                  <a:cubicBezTo>
                    <a:pt x="308902" y="388255"/>
                    <a:pt x="309374" y="380233"/>
                    <a:pt x="310080" y="372444"/>
                  </a:cubicBezTo>
                  <a:cubicBezTo>
                    <a:pt x="310789" y="364658"/>
                    <a:pt x="310080" y="363949"/>
                    <a:pt x="310080" y="360646"/>
                  </a:cubicBezTo>
                  <a:cubicBezTo>
                    <a:pt x="310080" y="357342"/>
                    <a:pt x="310080" y="352859"/>
                    <a:pt x="311497" y="353096"/>
                  </a:cubicBezTo>
                  <a:cubicBezTo>
                    <a:pt x="312911" y="353332"/>
                    <a:pt x="311497" y="349083"/>
                    <a:pt x="311497" y="347433"/>
                  </a:cubicBezTo>
                  <a:cubicBezTo>
                    <a:pt x="311497" y="345779"/>
                    <a:pt x="311497" y="349792"/>
                    <a:pt x="311497" y="350970"/>
                  </a:cubicBezTo>
                  <a:lnTo>
                    <a:pt x="311497" y="350970"/>
                  </a:lnTo>
                  <a:lnTo>
                    <a:pt x="311497" y="355219"/>
                  </a:lnTo>
                  <a:cubicBezTo>
                    <a:pt x="310316" y="360409"/>
                    <a:pt x="309844" y="365603"/>
                    <a:pt x="309844" y="371030"/>
                  </a:cubicBezTo>
                  <a:lnTo>
                    <a:pt x="309844" y="362535"/>
                  </a:lnTo>
                  <a:lnTo>
                    <a:pt x="309844" y="357578"/>
                  </a:lnTo>
                  <a:lnTo>
                    <a:pt x="309844" y="354746"/>
                  </a:lnTo>
                  <a:cubicBezTo>
                    <a:pt x="309844" y="353096"/>
                    <a:pt x="309844" y="351678"/>
                    <a:pt x="309844" y="350028"/>
                  </a:cubicBezTo>
                  <a:cubicBezTo>
                    <a:pt x="309844" y="350028"/>
                    <a:pt x="309844" y="350028"/>
                    <a:pt x="309844" y="350028"/>
                  </a:cubicBezTo>
                  <a:cubicBezTo>
                    <a:pt x="310080" y="348138"/>
                    <a:pt x="310080" y="346251"/>
                    <a:pt x="309844" y="344365"/>
                  </a:cubicBezTo>
                  <a:cubicBezTo>
                    <a:pt x="309844" y="344365"/>
                    <a:pt x="309844" y="344365"/>
                    <a:pt x="309844" y="344365"/>
                  </a:cubicBezTo>
                  <a:lnTo>
                    <a:pt x="309844" y="333508"/>
                  </a:lnTo>
                  <a:lnTo>
                    <a:pt x="309844" y="333508"/>
                  </a:lnTo>
                  <a:cubicBezTo>
                    <a:pt x="311497" y="336812"/>
                    <a:pt x="313856" y="339644"/>
                    <a:pt x="316688" y="342239"/>
                  </a:cubicBezTo>
                  <a:cubicBezTo>
                    <a:pt x="318105" y="344837"/>
                    <a:pt x="319992" y="347196"/>
                    <a:pt x="322115" y="349319"/>
                  </a:cubicBezTo>
                  <a:cubicBezTo>
                    <a:pt x="329904" y="362299"/>
                    <a:pt x="349016" y="387783"/>
                    <a:pt x="359634" y="406898"/>
                  </a:cubicBezTo>
                  <a:cubicBezTo>
                    <a:pt x="357747" y="401705"/>
                    <a:pt x="367423" y="417988"/>
                    <a:pt x="367895" y="416335"/>
                  </a:cubicBezTo>
                  <a:cubicBezTo>
                    <a:pt x="370254" y="420584"/>
                    <a:pt x="374031" y="424360"/>
                    <a:pt x="375917" y="428370"/>
                  </a:cubicBezTo>
                  <a:lnTo>
                    <a:pt x="381108" y="435922"/>
                  </a:lnTo>
                  <a:lnTo>
                    <a:pt x="387952" y="446068"/>
                  </a:lnTo>
                  <a:lnTo>
                    <a:pt x="401165" y="466597"/>
                  </a:lnTo>
                  <a:lnTo>
                    <a:pt x="428066" y="447249"/>
                  </a:lnTo>
                  <a:cubicBezTo>
                    <a:pt x="431134" y="444653"/>
                    <a:pt x="433493" y="442527"/>
                    <a:pt x="432079" y="443000"/>
                  </a:cubicBezTo>
                  <a:cubicBezTo>
                    <a:pt x="434438" y="441113"/>
                    <a:pt x="436797" y="439696"/>
                    <a:pt x="439393" y="438282"/>
                  </a:cubicBezTo>
                  <a:cubicBezTo>
                    <a:pt x="441519" y="436395"/>
                    <a:pt x="443641" y="434741"/>
                    <a:pt x="445764" y="433091"/>
                  </a:cubicBezTo>
                  <a:cubicBezTo>
                    <a:pt x="445764" y="433091"/>
                    <a:pt x="448596" y="430495"/>
                    <a:pt x="449777" y="428842"/>
                  </a:cubicBezTo>
                  <a:cubicBezTo>
                    <a:pt x="448360" y="429787"/>
                    <a:pt x="446945" y="430965"/>
                    <a:pt x="445528" y="432146"/>
                  </a:cubicBezTo>
                  <a:lnTo>
                    <a:pt x="451428" y="427192"/>
                  </a:lnTo>
                  <a:lnTo>
                    <a:pt x="461339" y="419403"/>
                  </a:lnTo>
                  <a:lnTo>
                    <a:pt x="483050" y="403594"/>
                  </a:lnTo>
                  <a:lnTo>
                    <a:pt x="474083" y="393682"/>
                  </a:lnTo>
                  <a:cubicBezTo>
                    <a:pt x="469126" y="389906"/>
                    <a:pt x="464643" y="385660"/>
                    <a:pt x="460395" y="380939"/>
                  </a:cubicBezTo>
                  <a:lnTo>
                    <a:pt x="444350" y="367253"/>
                  </a:lnTo>
                  <a:cubicBezTo>
                    <a:pt x="438215" y="361827"/>
                    <a:pt x="433260" y="357105"/>
                    <a:pt x="428539" y="352623"/>
                  </a:cubicBezTo>
                  <a:lnTo>
                    <a:pt x="425471" y="348611"/>
                  </a:lnTo>
                  <a:cubicBezTo>
                    <a:pt x="425471" y="350028"/>
                    <a:pt x="419336" y="343420"/>
                    <a:pt x="416504" y="340825"/>
                  </a:cubicBezTo>
                  <a:cubicBezTo>
                    <a:pt x="413672" y="338229"/>
                    <a:pt x="416504" y="340825"/>
                    <a:pt x="416504" y="340825"/>
                  </a:cubicBezTo>
                  <a:cubicBezTo>
                    <a:pt x="407301" y="331857"/>
                    <a:pt x="398806" y="323363"/>
                    <a:pt x="390784" y="317227"/>
                  </a:cubicBezTo>
                  <a:cubicBezTo>
                    <a:pt x="382761" y="311092"/>
                    <a:pt x="367186" y="293630"/>
                    <a:pt x="360106" y="288439"/>
                  </a:cubicBezTo>
                  <a:cubicBezTo>
                    <a:pt x="353029" y="283246"/>
                    <a:pt x="343589" y="273337"/>
                    <a:pt x="337926" y="268379"/>
                  </a:cubicBezTo>
                  <a:lnTo>
                    <a:pt x="333677" y="264370"/>
                  </a:lnTo>
                  <a:cubicBezTo>
                    <a:pt x="341466" y="262010"/>
                    <a:pt x="349016" y="259648"/>
                    <a:pt x="355624" y="257053"/>
                  </a:cubicBezTo>
                  <a:cubicBezTo>
                    <a:pt x="353734" y="257289"/>
                    <a:pt x="352084" y="257289"/>
                    <a:pt x="350197" y="257053"/>
                  </a:cubicBezTo>
                  <a:lnTo>
                    <a:pt x="357038" y="254930"/>
                  </a:lnTo>
                  <a:cubicBezTo>
                    <a:pt x="353971" y="255639"/>
                    <a:pt x="351139" y="256347"/>
                    <a:pt x="348071" y="256817"/>
                  </a:cubicBezTo>
                  <a:cubicBezTo>
                    <a:pt x="344534" y="258470"/>
                    <a:pt x="335567" y="259648"/>
                    <a:pt x="335094" y="260357"/>
                  </a:cubicBezTo>
                  <a:cubicBezTo>
                    <a:pt x="332735" y="260593"/>
                    <a:pt x="330609" y="260593"/>
                    <a:pt x="328250" y="260357"/>
                  </a:cubicBezTo>
                  <a:lnTo>
                    <a:pt x="327072" y="260357"/>
                  </a:lnTo>
                  <a:lnTo>
                    <a:pt x="338871" y="272156"/>
                  </a:lnTo>
                  <a:lnTo>
                    <a:pt x="325655" y="260593"/>
                  </a:lnTo>
                  <a:lnTo>
                    <a:pt x="353501" y="288203"/>
                  </a:lnTo>
                  <a:cubicBezTo>
                    <a:pt x="363410" y="297876"/>
                    <a:pt x="372613" y="306610"/>
                    <a:pt x="381817" y="315104"/>
                  </a:cubicBezTo>
                  <a:cubicBezTo>
                    <a:pt x="383467" y="316519"/>
                    <a:pt x="385121" y="318408"/>
                    <a:pt x="386535" y="320059"/>
                  </a:cubicBezTo>
                  <a:cubicBezTo>
                    <a:pt x="386535" y="320059"/>
                    <a:pt x="386535" y="320059"/>
                    <a:pt x="386535" y="320059"/>
                  </a:cubicBezTo>
                  <a:lnTo>
                    <a:pt x="392434" y="325722"/>
                  </a:lnTo>
                  <a:cubicBezTo>
                    <a:pt x="396683" y="330440"/>
                    <a:pt x="401638" y="334925"/>
                    <a:pt x="406828" y="338465"/>
                  </a:cubicBezTo>
                  <a:cubicBezTo>
                    <a:pt x="408246" y="340588"/>
                    <a:pt x="405414" y="338465"/>
                    <a:pt x="403291" y="336340"/>
                  </a:cubicBezTo>
                  <a:cubicBezTo>
                    <a:pt x="405178" y="337993"/>
                    <a:pt x="407537" y="340825"/>
                    <a:pt x="407065" y="341061"/>
                  </a:cubicBezTo>
                  <a:cubicBezTo>
                    <a:pt x="405178" y="339171"/>
                    <a:pt x="403055" y="337284"/>
                    <a:pt x="400696" y="335634"/>
                  </a:cubicBezTo>
                  <a:cubicBezTo>
                    <a:pt x="400696" y="337048"/>
                    <a:pt x="404469" y="338229"/>
                    <a:pt x="405178" y="339880"/>
                  </a:cubicBezTo>
                  <a:cubicBezTo>
                    <a:pt x="405886" y="341533"/>
                    <a:pt x="405178" y="339880"/>
                    <a:pt x="408246" y="342239"/>
                  </a:cubicBezTo>
                  <a:lnTo>
                    <a:pt x="410841" y="344837"/>
                  </a:lnTo>
                  <a:cubicBezTo>
                    <a:pt x="410841" y="344837"/>
                    <a:pt x="407537" y="342475"/>
                    <a:pt x="407301" y="342711"/>
                  </a:cubicBezTo>
                  <a:lnTo>
                    <a:pt x="405414" y="340825"/>
                  </a:lnTo>
                  <a:cubicBezTo>
                    <a:pt x="407301" y="340825"/>
                    <a:pt x="401638" y="336812"/>
                    <a:pt x="399042" y="334453"/>
                  </a:cubicBezTo>
                  <a:cubicBezTo>
                    <a:pt x="396447" y="332094"/>
                    <a:pt x="399042" y="334453"/>
                    <a:pt x="397864" y="332330"/>
                  </a:cubicBezTo>
                  <a:cubicBezTo>
                    <a:pt x="391965" y="326903"/>
                    <a:pt x="390075" y="326431"/>
                    <a:pt x="384884" y="321473"/>
                  </a:cubicBezTo>
                  <a:cubicBezTo>
                    <a:pt x="384884" y="321473"/>
                    <a:pt x="389839" y="325486"/>
                    <a:pt x="391729" y="326903"/>
                  </a:cubicBezTo>
                  <a:cubicBezTo>
                    <a:pt x="389367" y="324541"/>
                    <a:pt x="384412" y="319823"/>
                    <a:pt x="385357" y="321473"/>
                  </a:cubicBezTo>
                  <a:cubicBezTo>
                    <a:pt x="379221" y="315104"/>
                    <a:pt x="372850" y="308969"/>
                    <a:pt x="366242" y="303306"/>
                  </a:cubicBezTo>
                  <a:cubicBezTo>
                    <a:pt x="370018" y="307315"/>
                    <a:pt x="374031" y="311092"/>
                    <a:pt x="378276" y="314396"/>
                  </a:cubicBezTo>
                  <a:cubicBezTo>
                    <a:pt x="372850" y="310383"/>
                    <a:pt x="368131" y="305901"/>
                    <a:pt x="363646" y="300944"/>
                  </a:cubicBezTo>
                  <a:cubicBezTo>
                    <a:pt x="358692" y="296462"/>
                    <a:pt x="352792" y="291035"/>
                    <a:pt x="347602" y="285371"/>
                  </a:cubicBezTo>
                  <a:cubicBezTo>
                    <a:pt x="338398" y="276877"/>
                    <a:pt x="329195" y="268146"/>
                    <a:pt x="320228" y="259179"/>
                  </a:cubicBezTo>
                  <a:lnTo>
                    <a:pt x="356802" y="249503"/>
                  </a:lnTo>
                  <a:cubicBezTo>
                    <a:pt x="351139" y="249503"/>
                    <a:pt x="345712" y="252098"/>
                    <a:pt x="339340" y="252807"/>
                  </a:cubicBezTo>
                  <a:cubicBezTo>
                    <a:pt x="333205" y="254458"/>
                    <a:pt x="326836" y="255875"/>
                    <a:pt x="320464" y="257053"/>
                  </a:cubicBezTo>
                  <a:cubicBezTo>
                    <a:pt x="318575" y="257053"/>
                    <a:pt x="320464" y="257053"/>
                    <a:pt x="318811" y="257053"/>
                  </a:cubicBezTo>
                  <a:lnTo>
                    <a:pt x="316215" y="257053"/>
                  </a:lnTo>
                  <a:cubicBezTo>
                    <a:pt x="318575" y="259885"/>
                    <a:pt x="322351" y="263189"/>
                    <a:pt x="324710" y="265784"/>
                  </a:cubicBezTo>
                  <a:cubicBezTo>
                    <a:pt x="327072" y="268379"/>
                    <a:pt x="324710" y="265784"/>
                    <a:pt x="320937" y="262952"/>
                  </a:cubicBezTo>
                  <a:cubicBezTo>
                    <a:pt x="324474" y="267201"/>
                    <a:pt x="329668" y="271683"/>
                    <a:pt x="333913" y="276168"/>
                  </a:cubicBezTo>
                  <a:cubicBezTo>
                    <a:pt x="338162" y="280650"/>
                    <a:pt x="331318" y="274279"/>
                    <a:pt x="333913" y="276168"/>
                  </a:cubicBezTo>
                  <a:cubicBezTo>
                    <a:pt x="339813" y="282776"/>
                    <a:pt x="344534" y="286313"/>
                    <a:pt x="352084" y="293630"/>
                  </a:cubicBezTo>
                  <a:cubicBezTo>
                    <a:pt x="353734" y="296225"/>
                    <a:pt x="344770" y="287731"/>
                    <a:pt x="341230" y="284663"/>
                  </a:cubicBezTo>
                  <a:lnTo>
                    <a:pt x="345003" y="288912"/>
                  </a:lnTo>
                  <a:cubicBezTo>
                    <a:pt x="345003" y="288912"/>
                    <a:pt x="345003" y="288912"/>
                    <a:pt x="345003" y="288912"/>
                  </a:cubicBezTo>
                  <a:cubicBezTo>
                    <a:pt x="348780" y="292213"/>
                    <a:pt x="350197" y="294339"/>
                    <a:pt x="352320" y="295753"/>
                  </a:cubicBezTo>
                  <a:cubicBezTo>
                    <a:pt x="354443" y="297170"/>
                    <a:pt x="352320" y="295753"/>
                    <a:pt x="354207" y="298348"/>
                  </a:cubicBezTo>
                  <a:cubicBezTo>
                    <a:pt x="356096" y="300944"/>
                    <a:pt x="362701" y="306610"/>
                    <a:pt x="366714" y="310856"/>
                  </a:cubicBezTo>
                  <a:cubicBezTo>
                    <a:pt x="370727" y="315104"/>
                    <a:pt x="368837" y="312273"/>
                    <a:pt x="366714" y="310856"/>
                  </a:cubicBezTo>
                  <a:cubicBezTo>
                    <a:pt x="368131" y="312037"/>
                    <a:pt x="369546" y="313215"/>
                    <a:pt x="370727" y="314632"/>
                  </a:cubicBezTo>
                  <a:cubicBezTo>
                    <a:pt x="371432" y="315574"/>
                    <a:pt x="371905" y="316519"/>
                    <a:pt x="372141" y="317463"/>
                  </a:cubicBezTo>
                  <a:cubicBezTo>
                    <a:pt x="367423" y="312742"/>
                    <a:pt x="361996" y="308260"/>
                    <a:pt x="356569" y="304248"/>
                  </a:cubicBezTo>
                  <a:lnTo>
                    <a:pt x="341702" y="289617"/>
                  </a:lnTo>
                  <a:lnTo>
                    <a:pt x="325183" y="272864"/>
                  </a:lnTo>
                  <a:cubicBezTo>
                    <a:pt x="326836" y="275460"/>
                    <a:pt x="318811" y="266965"/>
                    <a:pt x="314329" y="262480"/>
                  </a:cubicBezTo>
                  <a:cubicBezTo>
                    <a:pt x="314329" y="262480"/>
                    <a:pt x="319047" y="267201"/>
                    <a:pt x="321173" y="269088"/>
                  </a:cubicBezTo>
                  <a:cubicBezTo>
                    <a:pt x="316688" y="264133"/>
                    <a:pt x="311970" y="259415"/>
                    <a:pt x="306776" y="255166"/>
                  </a:cubicBezTo>
                  <a:lnTo>
                    <a:pt x="308429" y="255166"/>
                  </a:lnTo>
                  <a:cubicBezTo>
                    <a:pt x="313620" y="255166"/>
                    <a:pt x="306306" y="255166"/>
                    <a:pt x="312911" y="255166"/>
                  </a:cubicBezTo>
                  <a:cubicBezTo>
                    <a:pt x="321879" y="252335"/>
                    <a:pt x="330846" y="249976"/>
                    <a:pt x="340049" y="248086"/>
                  </a:cubicBezTo>
                  <a:cubicBezTo>
                    <a:pt x="347366" y="245727"/>
                    <a:pt x="356333" y="243840"/>
                    <a:pt x="366950" y="241008"/>
                  </a:cubicBezTo>
                  <a:cubicBezTo>
                    <a:pt x="362468" y="241717"/>
                    <a:pt x="358219" y="242659"/>
                    <a:pt x="353971" y="243840"/>
                  </a:cubicBezTo>
                  <a:lnTo>
                    <a:pt x="372613" y="238883"/>
                  </a:lnTo>
                  <a:cubicBezTo>
                    <a:pt x="378276" y="237232"/>
                    <a:pt x="384176" y="235818"/>
                    <a:pt x="390075" y="234873"/>
                  </a:cubicBezTo>
                  <a:cubicBezTo>
                    <a:pt x="401638" y="232278"/>
                    <a:pt x="412964" y="228974"/>
                    <a:pt x="424057" y="224961"/>
                  </a:cubicBezTo>
                  <a:cubicBezTo>
                    <a:pt x="430426" y="224961"/>
                    <a:pt x="432788" y="222129"/>
                    <a:pt x="437978" y="221421"/>
                  </a:cubicBezTo>
                  <a:cubicBezTo>
                    <a:pt x="437978" y="221421"/>
                    <a:pt x="434674" y="221421"/>
                    <a:pt x="435383" y="221421"/>
                  </a:cubicBezTo>
                  <a:cubicBezTo>
                    <a:pt x="445059" y="219298"/>
                    <a:pt x="454495" y="215994"/>
                    <a:pt x="463462" y="211512"/>
                  </a:cubicBezTo>
                  <a:cubicBezTo>
                    <a:pt x="460395" y="211512"/>
                    <a:pt x="454495" y="213162"/>
                    <a:pt x="455913" y="211512"/>
                  </a:cubicBezTo>
                  <a:cubicBezTo>
                    <a:pt x="449068" y="213399"/>
                    <a:pt x="441755" y="214580"/>
                    <a:pt x="434674" y="215052"/>
                  </a:cubicBezTo>
                  <a:cubicBezTo>
                    <a:pt x="431134" y="215994"/>
                    <a:pt x="427594" y="217175"/>
                    <a:pt x="424057" y="218589"/>
                  </a:cubicBezTo>
                  <a:lnTo>
                    <a:pt x="427594" y="218589"/>
                  </a:lnTo>
                  <a:cubicBezTo>
                    <a:pt x="429247" y="218589"/>
                    <a:pt x="427594" y="218589"/>
                    <a:pt x="424762" y="218589"/>
                  </a:cubicBezTo>
                  <a:cubicBezTo>
                    <a:pt x="422403" y="218353"/>
                    <a:pt x="420280" y="218353"/>
                    <a:pt x="417921" y="218589"/>
                  </a:cubicBezTo>
                  <a:cubicBezTo>
                    <a:pt x="415562" y="218589"/>
                    <a:pt x="416504" y="218589"/>
                    <a:pt x="417921" y="218589"/>
                  </a:cubicBezTo>
                  <a:cubicBezTo>
                    <a:pt x="415562" y="218589"/>
                    <a:pt x="413436" y="218589"/>
                    <a:pt x="413436" y="220006"/>
                  </a:cubicBezTo>
                  <a:cubicBezTo>
                    <a:pt x="404705" y="221657"/>
                    <a:pt x="395974" y="223783"/>
                    <a:pt x="387480" y="226378"/>
                  </a:cubicBezTo>
                  <a:cubicBezTo>
                    <a:pt x="382525" y="227084"/>
                    <a:pt x="377568" y="228265"/>
                    <a:pt x="372613" y="229918"/>
                  </a:cubicBezTo>
                  <a:lnTo>
                    <a:pt x="365300" y="232278"/>
                  </a:lnTo>
                  <a:lnTo>
                    <a:pt x="352084" y="235818"/>
                  </a:lnTo>
                  <a:lnTo>
                    <a:pt x="349016" y="235818"/>
                  </a:lnTo>
                  <a:cubicBezTo>
                    <a:pt x="352556" y="234400"/>
                    <a:pt x="358456" y="232750"/>
                    <a:pt x="364827" y="230860"/>
                  </a:cubicBezTo>
                  <a:lnTo>
                    <a:pt x="374500" y="227793"/>
                  </a:lnTo>
                  <a:lnTo>
                    <a:pt x="369546" y="227793"/>
                  </a:lnTo>
                  <a:lnTo>
                    <a:pt x="363410" y="229682"/>
                  </a:lnTo>
                  <a:lnTo>
                    <a:pt x="354679" y="232041"/>
                  </a:lnTo>
                  <a:lnTo>
                    <a:pt x="338162" y="236287"/>
                  </a:lnTo>
                  <a:lnTo>
                    <a:pt x="304417" y="244782"/>
                  </a:lnTo>
                  <a:lnTo>
                    <a:pt x="302530" y="244782"/>
                  </a:lnTo>
                  <a:cubicBezTo>
                    <a:pt x="311733" y="242423"/>
                    <a:pt x="326127" y="238649"/>
                    <a:pt x="330373" y="236996"/>
                  </a:cubicBezTo>
                  <a:lnTo>
                    <a:pt x="317396" y="239827"/>
                  </a:lnTo>
                  <a:cubicBezTo>
                    <a:pt x="319756" y="239827"/>
                    <a:pt x="315507" y="239827"/>
                    <a:pt x="309608" y="241950"/>
                  </a:cubicBezTo>
                  <a:cubicBezTo>
                    <a:pt x="311261" y="241950"/>
                    <a:pt x="311497" y="241950"/>
                    <a:pt x="309608" y="241950"/>
                  </a:cubicBezTo>
                  <a:cubicBezTo>
                    <a:pt x="303944" y="243131"/>
                    <a:pt x="294508" y="245491"/>
                    <a:pt x="289078" y="247144"/>
                  </a:cubicBezTo>
                  <a:cubicBezTo>
                    <a:pt x="292382" y="249976"/>
                    <a:pt x="294508" y="251862"/>
                    <a:pt x="294035" y="250917"/>
                  </a:cubicBezTo>
                  <a:cubicBezTo>
                    <a:pt x="297339" y="253749"/>
                    <a:pt x="294035" y="250917"/>
                    <a:pt x="298754" y="256111"/>
                  </a:cubicBezTo>
                  <a:cubicBezTo>
                    <a:pt x="298754" y="256111"/>
                    <a:pt x="293799" y="251626"/>
                    <a:pt x="295214" y="253279"/>
                  </a:cubicBezTo>
                  <a:cubicBezTo>
                    <a:pt x="296631" y="254930"/>
                    <a:pt x="305125" y="262480"/>
                    <a:pt x="304181" y="261066"/>
                  </a:cubicBezTo>
                  <a:cubicBezTo>
                    <a:pt x="307248" y="264133"/>
                    <a:pt x="305598" y="263189"/>
                    <a:pt x="308193" y="266256"/>
                  </a:cubicBezTo>
                  <a:cubicBezTo>
                    <a:pt x="310552" y="268379"/>
                    <a:pt x="312911" y="270505"/>
                    <a:pt x="315507" y="272392"/>
                  </a:cubicBezTo>
                  <a:cubicBezTo>
                    <a:pt x="318575" y="275223"/>
                    <a:pt x="318811" y="276168"/>
                    <a:pt x="316924" y="274279"/>
                  </a:cubicBezTo>
                  <a:cubicBezTo>
                    <a:pt x="321173" y="279000"/>
                    <a:pt x="321173" y="278055"/>
                    <a:pt x="322351" y="279000"/>
                  </a:cubicBezTo>
                  <a:cubicBezTo>
                    <a:pt x="323532" y="279945"/>
                    <a:pt x="327778" y="284899"/>
                    <a:pt x="328014" y="285608"/>
                  </a:cubicBezTo>
                  <a:lnTo>
                    <a:pt x="319283" y="277583"/>
                  </a:lnTo>
                  <a:cubicBezTo>
                    <a:pt x="322115" y="281123"/>
                    <a:pt x="325655" y="284190"/>
                    <a:pt x="329431" y="286786"/>
                  </a:cubicBezTo>
                  <a:cubicBezTo>
                    <a:pt x="335331" y="292921"/>
                    <a:pt x="341466" y="298821"/>
                    <a:pt x="348071" y="304248"/>
                  </a:cubicBezTo>
                  <a:cubicBezTo>
                    <a:pt x="351139" y="307788"/>
                    <a:pt x="348071" y="304248"/>
                    <a:pt x="348071" y="305901"/>
                  </a:cubicBezTo>
                  <a:lnTo>
                    <a:pt x="337690" y="295753"/>
                  </a:lnTo>
                  <a:cubicBezTo>
                    <a:pt x="341466" y="300238"/>
                    <a:pt x="340994" y="300238"/>
                    <a:pt x="335803" y="295753"/>
                  </a:cubicBezTo>
                  <a:cubicBezTo>
                    <a:pt x="337690" y="297876"/>
                    <a:pt x="339813" y="299765"/>
                    <a:pt x="341936" y="301416"/>
                  </a:cubicBezTo>
                  <a:cubicBezTo>
                    <a:pt x="341936" y="302833"/>
                    <a:pt x="345240" y="304720"/>
                    <a:pt x="345476" y="305901"/>
                  </a:cubicBezTo>
                  <a:cubicBezTo>
                    <a:pt x="349488" y="309205"/>
                    <a:pt x="352556" y="312509"/>
                    <a:pt x="357275" y="317227"/>
                  </a:cubicBezTo>
                  <a:cubicBezTo>
                    <a:pt x="357275" y="317227"/>
                    <a:pt x="353501" y="314160"/>
                    <a:pt x="352792" y="312742"/>
                  </a:cubicBezTo>
                  <a:cubicBezTo>
                    <a:pt x="352084" y="311328"/>
                    <a:pt x="352792" y="312742"/>
                    <a:pt x="352792" y="312742"/>
                  </a:cubicBezTo>
                  <a:lnTo>
                    <a:pt x="351139" y="312742"/>
                  </a:lnTo>
                  <a:cubicBezTo>
                    <a:pt x="353501" y="315574"/>
                    <a:pt x="356096" y="317936"/>
                    <a:pt x="358928" y="320295"/>
                  </a:cubicBezTo>
                  <a:cubicBezTo>
                    <a:pt x="358928" y="321709"/>
                    <a:pt x="358928" y="320295"/>
                    <a:pt x="358928" y="322182"/>
                  </a:cubicBezTo>
                  <a:cubicBezTo>
                    <a:pt x="360578" y="323127"/>
                    <a:pt x="361996" y="324308"/>
                    <a:pt x="363174" y="325722"/>
                  </a:cubicBezTo>
                  <a:cubicBezTo>
                    <a:pt x="365300" y="328081"/>
                    <a:pt x="363174" y="327609"/>
                    <a:pt x="365769" y="329026"/>
                  </a:cubicBezTo>
                  <a:cubicBezTo>
                    <a:pt x="366478" y="329735"/>
                    <a:pt x="367186" y="330440"/>
                    <a:pt x="368131" y="330913"/>
                  </a:cubicBezTo>
                  <a:cubicBezTo>
                    <a:pt x="369546" y="332802"/>
                    <a:pt x="368131" y="330913"/>
                    <a:pt x="370018" y="333508"/>
                  </a:cubicBezTo>
                  <a:lnTo>
                    <a:pt x="381344" y="345070"/>
                  </a:lnTo>
                  <a:cubicBezTo>
                    <a:pt x="381344" y="346960"/>
                    <a:pt x="379694" y="343656"/>
                    <a:pt x="377568" y="342006"/>
                  </a:cubicBezTo>
                  <a:cubicBezTo>
                    <a:pt x="379221" y="344129"/>
                    <a:pt x="381580" y="345779"/>
                    <a:pt x="382998" y="347905"/>
                  </a:cubicBezTo>
                  <a:cubicBezTo>
                    <a:pt x="384412" y="350028"/>
                    <a:pt x="384648" y="347905"/>
                    <a:pt x="384176" y="347905"/>
                  </a:cubicBezTo>
                  <a:cubicBezTo>
                    <a:pt x="392907" y="357342"/>
                    <a:pt x="403055" y="366072"/>
                    <a:pt x="412022" y="375512"/>
                  </a:cubicBezTo>
                  <a:cubicBezTo>
                    <a:pt x="412022" y="375512"/>
                    <a:pt x="412022" y="375512"/>
                    <a:pt x="412022" y="374098"/>
                  </a:cubicBezTo>
                  <a:lnTo>
                    <a:pt x="416976" y="378343"/>
                  </a:lnTo>
                  <a:cubicBezTo>
                    <a:pt x="418863" y="381411"/>
                    <a:pt x="421461" y="384243"/>
                    <a:pt x="424293" y="386366"/>
                  </a:cubicBezTo>
                  <a:lnTo>
                    <a:pt x="432315" y="393919"/>
                  </a:lnTo>
                  <a:cubicBezTo>
                    <a:pt x="432315" y="396750"/>
                    <a:pt x="424762" y="387547"/>
                    <a:pt x="419808" y="383534"/>
                  </a:cubicBezTo>
                  <a:cubicBezTo>
                    <a:pt x="422167" y="386366"/>
                    <a:pt x="425943" y="389200"/>
                    <a:pt x="426180" y="390615"/>
                  </a:cubicBezTo>
                  <a:lnTo>
                    <a:pt x="430662" y="394155"/>
                  </a:lnTo>
                  <a:cubicBezTo>
                    <a:pt x="430662" y="394155"/>
                    <a:pt x="430662" y="394155"/>
                    <a:pt x="430662" y="394155"/>
                  </a:cubicBezTo>
                  <a:cubicBezTo>
                    <a:pt x="429247" y="393210"/>
                    <a:pt x="428066" y="392032"/>
                    <a:pt x="426888" y="390615"/>
                  </a:cubicBezTo>
                  <a:cubicBezTo>
                    <a:pt x="426888" y="390615"/>
                    <a:pt x="424999" y="388964"/>
                    <a:pt x="424293" y="388964"/>
                  </a:cubicBezTo>
                  <a:cubicBezTo>
                    <a:pt x="423584" y="388964"/>
                    <a:pt x="432079" y="395569"/>
                    <a:pt x="430192" y="394863"/>
                  </a:cubicBezTo>
                  <a:lnTo>
                    <a:pt x="432551" y="394863"/>
                  </a:lnTo>
                  <a:cubicBezTo>
                    <a:pt x="432551" y="394863"/>
                    <a:pt x="432551" y="394863"/>
                    <a:pt x="432551" y="394863"/>
                  </a:cubicBezTo>
                  <a:cubicBezTo>
                    <a:pt x="432551" y="394863"/>
                    <a:pt x="432551" y="394863"/>
                    <a:pt x="432551" y="394863"/>
                  </a:cubicBezTo>
                  <a:lnTo>
                    <a:pt x="433966" y="394863"/>
                  </a:lnTo>
                  <a:cubicBezTo>
                    <a:pt x="433966" y="394863"/>
                    <a:pt x="433966" y="394863"/>
                    <a:pt x="433966" y="394863"/>
                  </a:cubicBezTo>
                  <a:lnTo>
                    <a:pt x="433966" y="394863"/>
                  </a:lnTo>
                  <a:cubicBezTo>
                    <a:pt x="433966" y="394863"/>
                    <a:pt x="433966" y="394863"/>
                    <a:pt x="433966" y="394863"/>
                  </a:cubicBezTo>
                  <a:cubicBezTo>
                    <a:pt x="433966" y="394863"/>
                    <a:pt x="433966" y="394863"/>
                    <a:pt x="433966" y="394863"/>
                  </a:cubicBezTo>
                  <a:cubicBezTo>
                    <a:pt x="433966" y="394863"/>
                    <a:pt x="433966" y="394863"/>
                    <a:pt x="433966" y="394863"/>
                  </a:cubicBezTo>
                  <a:cubicBezTo>
                    <a:pt x="433966" y="394863"/>
                    <a:pt x="433966" y="394863"/>
                    <a:pt x="433966" y="394863"/>
                  </a:cubicBezTo>
                  <a:lnTo>
                    <a:pt x="431370" y="397459"/>
                  </a:lnTo>
                  <a:lnTo>
                    <a:pt x="418394" y="406662"/>
                  </a:lnTo>
                  <a:lnTo>
                    <a:pt x="413672" y="411380"/>
                  </a:lnTo>
                  <a:lnTo>
                    <a:pt x="413672" y="412798"/>
                  </a:lnTo>
                  <a:cubicBezTo>
                    <a:pt x="413672" y="412798"/>
                    <a:pt x="413672" y="412798"/>
                    <a:pt x="413672" y="412798"/>
                  </a:cubicBezTo>
                  <a:cubicBezTo>
                    <a:pt x="412494" y="414212"/>
                    <a:pt x="411549" y="415629"/>
                    <a:pt x="410841" y="417043"/>
                  </a:cubicBezTo>
                  <a:lnTo>
                    <a:pt x="410841" y="417043"/>
                  </a:lnTo>
                  <a:cubicBezTo>
                    <a:pt x="412258" y="417043"/>
                    <a:pt x="412728" y="414212"/>
                    <a:pt x="413436" y="413503"/>
                  </a:cubicBezTo>
                  <a:cubicBezTo>
                    <a:pt x="414145" y="412798"/>
                    <a:pt x="413436" y="413503"/>
                    <a:pt x="413436" y="413503"/>
                  </a:cubicBezTo>
                  <a:cubicBezTo>
                    <a:pt x="413436" y="413503"/>
                    <a:pt x="413436" y="413503"/>
                    <a:pt x="413436" y="413503"/>
                  </a:cubicBezTo>
                  <a:lnTo>
                    <a:pt x="413436" y="413503"/>
                  </a:lnTo>
                  <a:lnTo>
                    <a:pt x="419808" y="408076"/>
                  </a:lnTo>
                  <a:cubicBezTo>
                    <a:pt x="424057" y="404300"/>
                    <a:pt x="428539" y="400999"/>
                    <a:pt x="433260" y="397695"/>
                  </a:cubicBezTo>
                  <a:cubicBezTo>
                    <a:pt x="430192" y="400999"/>
                    <a:pt x="426888" y="404064"/>
                    <a:pt x="423112" y="406662"/>
                  </a:cubicBezTo>
                  <a:lnTo>
                    <a:pt x="416740" y="411616"/>
                  </a:lnTo>
                  <a:lnTo>
                    <a:pt x="413200" y="414212"/>
                  </a:lnTo>
                  <a:cubicBezTo>
                    <a:pt x="412258" y="416099"/>
                    <a:pt x="410841" y="417752"/>
                    <a:pt x="408954" y="418930"/>
                  </a:cubicBezTo>
                  <a:lnTo>
                    <a:pt x="408954" y="417516"/>
                  </a:lnTo>
                  <a:cubicBezTo>
                    <a:pt x="408954" y="417516"/>
                    <a:pt x="408954" y="417516"/>
                    <a:pt x="410368" y="417516"/>
                  </a:cubicBezTo>
                  <a:cubicBezTo>
                    <a:pt x="411786" y="417516"/>
                    <a:pt x="410368" y="417516"/>
                    <a:pt x="410368" y="417516"/>
                  </a:cubicBezTo>
                  <a:cubicBezTo>
                    <a:pt x="410368" y="417516"/>
                    <a:pt x="410368" y="417516"/>
                    <a:pt x="408246" y="413267"/>
                  </a:cubicBezTo>
                  <a:lnTo>
                    <a:pt x="400459" y="402177"/>
                  </a:lnTo>
                  <a:cubicBezTo>
                    <a:pt x="400459" y="404300"/>
                    <a:pt x="400459" y="402177"/>
                    <a:pt x="400459" y="402177"/>
                  </a:cubicBezTo>
                  <a:cubicBezTo>
                    <a:pt x="400459" y="402177"/>
                    <a:pt x="397864" y="398164"/>
                    <a:pt x="396211" y="396041"/>
                  </a:cubicBezTo>
                  <a:cubicBezTo>
                    <a:pt x="394560" y="393919"/>
                    <a:pt x="396211" y="396041"/>
                    <a:pt x="398806" y="399109"/>
                  </a:cubicBezTo>
                  <a:cubicBezTo>
                    <a:pt x="397155" y="395805"/>
                    <a:pt x="395030" y="392737"/>
                    <a:pt x="392434" y="390142"/>
                  </a:cubicBezTo>
                  <a:cubicBezTo>
                    <a:pt x="390311" y="387311"/>
                    <a:pt x="388661" y="384243"/>
                    <a:pt x="387007" y="381175"/>
                  </a:cubicBezTo>
                  <a:cubicBezTo>
                    <a:pt x="384412" y="376693"/>
                    <a:pt x="380399" y="372680"/>
                    <a:pt x="378040" y="368434"/>
                  </a:cubicBezTo>
                  <a:cubicBezTo>
                    <a:pt x="375681" y="364186"/>
                    <a:pt x="380399" y="369849"/>
                    <a:pt x="382289" y="371972"/>
                  </a:cubicBezTo>
                  <a:cubicBezTo>
                    <a:pt x="378749" y="366545"/>
                    <a:pt x="376626" y="364422"/>
                    <a:pt x="371905" y="356869"/>
                  </a:cubicBezTo>
                  <a:cubicBezTo>
                    <a:pt x="371432" y="355219"/>
                    <a:pt x="370490" y="353804"/>
                    <a:pt x="369546" y="352387"/>
                  </a:cubicBezTo>
                  <a:cubicBezTo>
                    <a:pt x="367659" y="350028"/>
                    <a:pt x="372377" y="357105"/>
                    <a:pt x="369546" y="354746"/>
                  </a:cubicBezTo>
                  <a:lnTo>
                    <a:pt x="373794" y="361354"/>
                  </a:lnTo>
                  <a:cubicBezTo>
                    <a:pt x="373794" y="362768"/>
                    <a:pt x="373794" y="361354"/>
                    <a:pt x="376390" y="366072"/>
                  </a:cubicBezTo>
                  <a:cubicBezTo>
                    <a:pt x="378985" y="370794"/>
                    <a:pt x="376390" y="366072"/>
                    <a:pt x="374973" y="364658"/>
                  </a:cubicBezTo>
                  <a:cubicBezTo>
                    <a:pt x="373558" y="363241"/>
                    <a:pt x="373086" y="360409"/>
                    <a:pt x="371669" y="358523"/>
                  </a:cubicBezTo>
                  <a:cubicBezTo>
                    <a:pt x="370254" y="356636"/>
                    <a:pt x="370254" y="356869"/>
                    <a:pt x="371669" y="358523"/>
                  </a:cubicBezTo>
                  <a:cubicBezTo>
                    <a:pt x="373086" y="360173"/>
                    <a:pt x="368601" y="353568"/>
                    <a:pt x="366950" y="350970"/>
                  </a:cubicBezTo>
                  <a:cubicBezTo>
                    <a:pt x="365300" y="348374"/>
                    <a:pt x="366950" y="350970"/>
                    <a:pt x="368367" y="352387"/>
                  </a:cubicBezTo>
                  <a:cubicBezTo>
                    <a:pt x="369782" y="353804"/>
                    <a:pt x="368367" y="352387"/>
                    <a:pt x="368367" y="354746"/>
                  </a:cubicBezTo>
                  <a:cubicBezTo>
                    <a:pt x="368367" y="357105"/>
                    <a:pt x="369782" y="356163"/>
                    <a:pt x="368367" y="354746"/>
                  </a:cubicBezTo>
                  <a:cubicBezTo>
                    <a:pt x="366950" y="353332"/>
                    <a:pt x="360815" y="345070"/>
                    <a:pt x="357275" y="340116"/>
                  </a:cubicBezTo>
                  <a:lnTo>
                    <a:pt x="344770" y="321709"/>
                  </a:lnTo>
                  <a:cubicBezTo>
                    <a:pt x="344770" y="319823"/>
                    <a:pt x="342644" y="317936"/>
                    <a:pt x="344770" y="319114"/>
                  </a:cubicBezTo>
                  <a:cubicBezTo>
                    <a:pt x="346893" y="320295"/>
                    <a:pt x="334858" y="305192"/>
                    <a:pt x="329431" y="296934"/>
                  </a:cubicBezTo>
                  <a:cubicBezTo>
                    <a:pt x="329431" y="295281"/>
                    <a:pt x="337926" y="308733"/>
                    <a:pt x="337454" y="307552"/>
                  </a:cubicBezTo>
                  <a:cubicBezTo>
                    <a:pt x="339340" y="311564"/>
                    <a:pt x="341702" y="314632"/>
                    <a:pt x="337454" y="308969"/>
                  </a:cubicBezTo>
                  <a:cubicBezTo>
                    <a:pt x="326600" y="292213"/>
                    <a:pt x="319047" y="280650"/>
                    <a:pt x="313856" y="271214"/>
                  </a:cubicBezTo>
                  <a:cubicBezTo>
                    <a:pt x="311261" y="265784"/>
                    <a:pt x="322351" y="283954"/>
                    <a:pt x="322587" y="282540"/>
                  </a:cubicBezTo>
                  <a:cubicBezTo>
                    <a:pt x="320700" y="279472"/>
                    <a:pt x="318811" y="276641"/>
                    <a:pt x="316688" y="273809"/>
                  </a:cubicBezTo>
                  <a:cubicBezTo>
                    <a:pt x="309608" y="262010"/>
                    <a:pt x="298517" y="245727"/>
                    <a:pt x="289078" y="232041"/>
                  </a:cubicBezTo>
                  <a:cubicBezTo>
                    <a:pt x="289078" y="242423"/>
                    <a:pt x="287427" y="252098"/>
                    <a:pt x="286719" y="258234"/>
                  </a:cubicBezTo>
                  <a:cubicBezTo>
                    <a:pt x="286010" y="264370"/>
                    <a:pt x="286719" y="245254"/>
                    <a:pt x="286719" y="252807"/>
                  </a:cubicBezTo>
                  <a:cubicBezTo>
                    <a:pt x="286719" y="260357"/>
                    <a:pt x="286719" y="264842"/>
                    <a:pt x="286719" y="271683"/>
                  </a:cubicBezTo>
                  <a:cubicBezTo>
                    <a:pt x="286719" y="267674"/>
                    <a:pt x="286719" y="263661"/>
                    <a:pt x="288372" y="258943"/>
                  </a:cubicBezTo>
                  <a:cubicBezTo>
                    <a:pt x="288372" y="258943"/>
                    <a:pt x="288372" y="258943"/>
                    <a:pt x="288372" y="258943"/>
                  </a:cubicBezTo>
                  <a:cubicBezTo>
                    <a:pt x="288372" y="268615"/>
                    <a:pt x="286010" y="275696"/>
                    <a:pt x="285541" y="286077"/>
                  </a:cubicBezTo>
                  <a:cubicBezTo>
                    <a:pt x="285541" y="288439"/>
                    <a:pt x="285541" y="286077"/>
                    <a:pt x="285541" y="289145"/>
                  </a:cubicBezTo>
                  <a:cubicBezTo>
                    <a:pt x="285541" y="297170"/>
                    <a:pt x="283887" y="303306"/>
                    <a:pt x="283415" y="310383"/>
                  </a:cubicBezTo>
                  <a:cubicBezTo>
                    <a:pt x="283415" y="312742"/>
                    <a:pt x="283415" y="312509"/>
                    <a:pt x="283415" y="310383"/>
                  </a:cubicBezTo>
                  <a:cubicBezTo>
                    <a:pt x="283415" y="313451"/>
                    <a:pt x="283415" y="317700"/>
                    <a:pt x="283415" y="320531"/>
                  </a:cubicBezTo>
                  <a:cubicBezTo>
                    <a:pt x="283415" y="323363"/>
                    <a:pt x="283415" y="322418"/>
                    <a:pt x="283415" y="320531"/>
                  </a:cubicBezTo>
                  <a:cubicBezTo>
                    <a:pt x="281292" y="340825"/>
                    <a:pt x="279878" y="354038"/>
                    <a:pt x="277516" y="374567"/>
                  </a:cubicBezTo>
                  <a:cubicBezTo>
                    <a:pt x="277516" y="374567"/>
                    <a:pt x="277516" y="374567"/>
                    <a:pt x="277516" y="372444"/>
                  </a:cubicBezTo>
                  <a:lnTo>
                    <a:pt x="277516" y="380466"/>
                  </a:lnTo>
                  <a:cubicBezTo>
                    <a:pt x="277516" y="384715"/>
                    <a:pt x="277516" y="378816"/>
                    <a:pt x="277516" y="382592"/>
                  </a:cubicBezTo>
                  <a:cubicBezTo>
                    <a:pt x="277043" y="386838"/>
                    <a:pt x="277043" y="390851"/>
                    <a:pt x="277516" y="395100"/>
                  </a:cubicBezTo>
                  <a:cubicBezTo>
                    <a:pt x="277516" y="397459"/>
                    <a:pt x="277516" y="395100"/>
                    <a:pt x="277516" y="398401"/>
                  </a:cubicBezTo>
                  <a:cubicBezTo>
                    <a:pt x="277516" y="401705"/>
                    <a:pt x="277516" y="398401"/>
                    <a:pt x="277516" y="398401"/>
                  </a:cubicBezTo>
                  <a:cubicBezTo>
                    <a:pt x="277043" y="401941"/>
                    <a:pt x="277043" y="405481"/>
                    <a:pt x="277516" y="409021"/>
                  </a:cubicBezTo>
                  <a:cubicBezTo>
                    <a:pt x="277516" y="411380"/>
                    <a:pt x="277516" y="409021"/>
                    <a:pt x="276337" y="412325"/>
                  </a:cubicBezTo>
                  <a:cubicBezTo>
                    <a:pt x="275156" y="415629"/>
                    <a:pt x="276337" y="412325"/>
                    <a:pt x="276337" y="412325"/>
                  </a:cubicBezTo>
                  <a:cubicBezTo>
                    <a:pt x="276101" y="418224"/>
                    <a:pt x="274920" y="423888"/>
                    <a:pt x="273270" y="429551"/>
                  </a:cubicBezTo>
                  <a:cubicBezTo>
                    <a:pt x="273270" y="438045"/>
                    <a:pt x="274684" y="422943"/>
                    <a:pt x="274684" y="429551"/>
                  </a:cubicBezTo>
                  <a:cubicBezTo>
                    <a:pt x="274684" y="436159"/>
                    <a:pt x="274684" y="431674"/>
                    <a:pt x="273270" y="435450"/>
                  </a:cubicBezTo>
                  <a:cubicBezTo>
                    <a:pt x="273033" y="439226"/>
                    <a:pt x="273033" y="442764"/>
                    <a:pt x="273270" y="446540"/>
                  </a:cubicBezTo>
                  <a:cubicBezTo>
                    <a:pt x="273033" y="449844"/>
                    <a:pt x="272561" y="452912"/>
                    <a:pt x="271616" y="455980"/>
                  </a:cubicBezTo>
                  <a:lnTo>
                    <a:pt x="271616" y="460698"/>
                  </a:lnTo>
                  <a:cubicBezTo>
                    <a:pt x="271616" y="457630"/>
                    <a:pt x="271616" y="459284"/>
                    <a:pt x="271616" y="456216"/>
                  </a:cubicBezTo>
                  <a:cubicBezTo>
                    <a:pt x="271616" y="458811"/>
                    <a:pt x="269966" y="471791"/>
                    <a:pt x="269493" y="479813"/>
                  </a:cubicBezTo>
                  <a:cubicBezTo>
                    <a:pt x="269021" y="478396"/>
                    <a:pt x="269021" y="476745"/>
                    <a:pt x="269493" y="475092"/>
                  </a:cubicBezTo>
                  <a:cubicBezTo>
                    <a:pt x="269021" y="479577"/>
                    <a:pt x="269021" y="484295"/>
                    <a:pt x="269493" y="488780"/>
                  </a:cubicBezTo>
                  <a:cubicBezTo>
                    <a:pt x="269021" y="490667"/>
                    <a:pt x="269021" y="492554"/>
                    <a:pt x="269493" y="494443"/>
                  </a:cubicBezTo>
                  <a:cubicBezTo>
                    <a:pt x="269257" y="495621"/>
                    <a:pt x="269257" y="497039"/>
                    <a:pt x="269493" y="498220"/>
                  </a:cubicBezTo>
                  <a:lnTo>
                    <a:pt x="267606" y="498220"/>
                  </a:lnTo>
                  <a:cubicBezTo>
                    <a:pt x="267606" y="498220"/>
                    <a:pt x="267606" y="498220"/>
                    <a:pt x="269493" y="498220"/>
                  </a:cubicBezTo>
                  <a:lnTo>
                    <a:pt x="269493" y="498220"/>
                  </a:lnTo>
                  <a:cubicBezTo>
                    <a:pt x="269493" y="498220"/>
                    <a:pt x="269493" y="496566"/>
                    <a:pt x="269493" y="496802"/>
                  </a:cubicBezTo>
                  <a:lnTo>
                    <a:pt x="269493" y="496802"/>
                  </a:lnTo>
                  <a:cubicBezTo>
                    <a:pt x="267843" y="497039"/>
                    <a:pt x="266189" y="497511"/>
                    <a:pt x="264539" y="497983"/>
                  </a:cubicBezTo>
                  <a:lnTo>
                    <a:pt x="261707" y="497983"/>
                  </a:lnTo>
                  <a:cubicBezTo>
                    <a:pt x="261707" y="497983"/>
                    <a:pt x="265953" y="497983"/>
                    <a:pt x="263122" y="497983"/>
                  </a:cubicBezTo>
                  <a:cubicBezTo>
                    <a:pt x="263122" y="497983"/>
                    <a:pt x="265011" y="497983"/>
                    <a:pt x="265953" y="497983"/>
                  </a:cubicBezTo>
                  <a:cubicBezTo>
                    <a:pt x="266898" y="497983"/>
                    <a:pt x="262413" y="497983"/>
                    <a:pt x="262413" y="497983"/>
                  </a:cubicBezTo>
                  <a:cubicBezTo>
                    <a:pt x="262413" y="497983"/>
                    <a:pt x="257458" y="497983"/>
                    <a:pt x="254154" y="497983"/>
                  </a:cubicBezTo>
                  <a:cubicBezTo>
                    <a:pt x="254154" y="497983"/>
                    <a:pt x="252268" y="497983"/>
                    <a:pt x="250850" y="497983"/>
                  </a:cubicBezTo>
                  <a:cubicBezTo>
                    <a:pt x="248964" y="498220"/>
                    <a:pt x="247313" y="498220"/>
                    <a:pt x="245424" y="497983"/>
                  </a:cubicBezTo>
                  <a:lnTo>
                    <a:pt x="245424" y="497983"/>
                  </a:lnTo>
                  <a:cubicBezTo>
                    <a:pt x="245187" y="498453"/>
                    <a:pt x="245187" y="498925"/>
                    <a:pt x="245424" y="499398"/>
                  </a:cubicBezTo>
                  <a:lnTo>
                    <a:pt x="245424" y="499398"/>
                  </a:lnTo>
                  <a:lnTo>
                    <a:pt x="245424" y="505770"/>
                  </a:lnTo>
                  <a:cubicBezTo>
                    <a:pt x="245424" y="505770"/>
                    <a:pt x="245424" y="505770"/>
                    <a:pt x="245424" y="505770"/>
                  </a:cubicBezTo>
                  <a:cubicBezTo>
                    <a:pt x="245424" y="505770"/>
                    <a:pt x="245424" y="504352"/>
                    <a:pt x="245424" y="504119"/>
                  </a:cubicBezTo>
                  <a:cubicBezTo>
                    <a:pt x="245424" y="503883"/>
                    <a:pt x="245424" y="502466"/>
                    <a:pt x="245424" y="500815"/>
                  </a:cubicBezTo>
                  <a:cubicBezTo>
                    <a:pt x="245424" y="499162"/>
                    <a:pt x="245424" y="502229"/>
                    <a:pt x="245424" y="503174"/>
                  </a:cubicBezTo>
                  <a:cubicBezTo>
                    <a:pt x="245187" y="501993"/>
                    <a:pt x="245187" y="501051"/>
                    <a:pt x="245424" y="499870"/>
                  </a:cubicBezTo>
                  <a:cubicBezTo>
                    <a:pt x="245424" y="499870"/>
                    <a:pt x="245424" y="499870"/>
                    <a:pt x="245424" y="499870"/>
                  </a:cubicBezTo>
                  <a:cubicBezTo>
                    <a:pt x="245424" y="499870"/>
                    <a:pt x="245424" y="498453"/>
                    <a:pt x="245424" y="499870"/>
                  </a:cubicBezTo>
                  <a:cubicBezTo>
                    <a:pt x="245424" y="501287"/>
                    <a:pt x="245424" y="499870"/>
                    <a:pt x="245424" y="497983"/>
                  </a:cubicBezTo>
                  <a:cubicBezTo>
                    <a:pt x="245424" y="496094"/>
                    <a:pt x="245424" y="499634"/>
                    <a:pt x="245424" y="497983"/>
                  </a:cubicBezTo>
                  <a:cubicBezTo>
                    <a:pt x="245424" y="496330"/>
                    <a:pt x="245424" y="497983"/>
                    <a:pt x="245424" y="494679"/>
                  </a:cubicBezTo>
                  <a:cubicBezTo>
                    <a:pt x="245424" y="491375"/>
                    <a:pt x="245424" y="493026"/>
                    <a:pt x="245424" y="494679"/>
                  </a:cubicBezTo>
                  <a:cubicBezTo>
                    <a:pt x="245424" y="493262"/>
                    <a:pt x="245424" y="491612"/>
                    <a:pt x="245424" y="490194"/>
                  </a:cubicBezTo>
                  <a:cubicBezTo>
                    <a:pt x="245424" y="485712"/>
                    <a:pt x="245424" y="493026"/>
                    <a:pt x="245424" y="490194"/>
                  </a:cubicBezTo>
                  <a:cubicBezTo>
                    <a:pt x="245424" y="487363"/>
                    <a:pt x="245424" y="487599"/>
                    <a:pt x="245424" y="488072"/>
                  </a:cubicBezTo>
                  <a:cubicBezTo>
                    <a:pt x="245424" y="485004"/>
                    <a:pt x="245424" y="482408"/>
                    <a:pt x="245424" y="479104"/>
                  </a:cubicBezTo>
                  <a:cubicBezTo>
                    <a:pt x="245424" y="477690"/>
                    <a:pt x="245424" y="476509"/>
                    <a:pt x="245424" y="475092"/>
                  </a:cubicBezTo>
                  <a:cubicBezTo>
                    <a:pt x="245424" y="471082"/>
                    <a:pt x="245424" y="467306"/>
                    <a:pt x="245424" y="463529"/>
                  </a:cubicBezTo>
                  <a:cubicBezTo>
                    <a:pt x="244951" y="459047"/>
                    <a:pt x="244951" y="454326"/>
                    <a:pt x="245424" y="449844"/>
                  </a:cubicBezTo>
                  <a:cubicBezTo>
                    <a:pt x="245424" y="447485"/>
                    <a:pt x="245424" y="454562"/>
                    <a:pt x="245424" y="449844"/>
                  </a:cubicBezTo>
                  <a:cubicBezTo>
                    <a:pt x="244951" y="445126"/>
                    <a:pt x="244951" y="440168"/>
                    <a:pt x="245424" y="435450"/>
                  </a:cubicBezTo>
                  <a:cubicBezTo>
                    <a:pt x="245424" y="431910"/>
                    <a:pt x="245424" y="437101"/>
                    <a:pt x="245424" y="435450"/>
                  </a:cubicBezTo>
                  <a:cubicBezTo>
                    <a:pt x="245424" y="433797"/>
                    <a:pt x="245424" y="435450"/>
                    <a:pt x="245424" y="430495"/>
                  </a:cubicBezTo>
                  <a:cubicBezTo>
                    <a:pt x="245424" y="425538"/>
                    <a:pt x="245424" y="427192"/>
                    <a:pt x="245424" y="426719"/>
                  </a:cubicBezTo>
                  <a:cubicBezTo>
                    <a:pt x="245424" y="418461"/>
                    <a:pt x="245424" y="408785"/>
                    <a:pt x="245424" y="400054"/>
                  </a:cubicBezTo>
                  <a:cubicBezTo>
                    <a:pt x="245187" y="396278"/>
                    <a:pt x="245187" y="392737"/>
                    <a:pt x="245424" y="388964"/>
                  </a:cubicBezTo>
                  <a:cubicBezTo>
                    <a:pt x="245424" y="387547"/>
                    <a:pt x="245424" y="386366"/>
                    <a:pt x="245424" y="382828"/>
                  </a:cubicBezTo>
                  <a:cubicBezTo>
                    <a:pt x="245424" y="379288"/>
                    <a:pt x="245424" y="388255"/>
                    <a:pt x="245424" y="390378"/>
                  </a:cubicBezTo>
                  <a:cubicBezTo>
                    <a:pt x="245896" y="385896"/>
                    <a:pt x="245896" y="381175"/>
                    <a:pt x="245424" y="376693"/>
                  </a:cubicBezTo>
                  <a:cubicBezTo>
                    <a:pt x="245424" y="372444"/>
                    <a:pt x="245424" y="374567"/>
                    <a:pt x="245424" y="371736"/>
                  </a:cubicBezTo>
                  <a:cubicBezTo>
                    <a:pt x="245660" y="369376"/>
                    <a:pt x="245660" y="366781"/>
                    <a:pt x="245424" y="364422"/>
                  </a:cubicBezTo>
                  <a:lnTo>
                    <a:pt x="245424" y="359467"/>
                  </a:lnTo>
                  <a:cubicBezTo>
                    <a:pt x="244715" y="353096"/>
                    <a:pt x="244715" y="346960"/>
                    <a:pt x="245424" y="340588"/>
                  </a:cubicBezTo>
                  <a:cubicBezTo>
                    <a:pt x="244951" y="335161"/>
                    <a:pt x="244951" y="329971"/>
                    <a:pt x="245424" y="324541"/>
                  </a:cubicBezTo>
                  <a:cubicBezTo>
                    <a:pt x="245424" y="318878"/>
                    <a:pt x="245424" y="324541"/>
                    <a:pt x="245424" y="327609"/>
                  </a:cubicBezTo>
                  <a:cubicBezTo>
                    <a:pt x="245424" y="324308"/>
                    <a:pt x="245424" y="321004"/>
                    <a:pt x="245424" y="317700"/>
                  </a:cubicBezTo>
                  <a:cubicBezTo>
                    <a:pt x="245424" y="314396"/>
                    <a:pt x="245424" y="315574"/>
                    <a:pt x="245424" y="317700"/>
                  </a:cubicBezTo>
                  <a:cubicBezTo>
                    <a:pt x="245424" y="311328"/>
                    <a:pt x="245424" y="304956"/>
                    <a:pt x="245424" y="298112"/>
                  </a:cubicBezTo>
                  <a:cubicBezTo>
                    <a:pt x="245660" y="299529"/>
                    <a:pt x="245660" y="300944"/>
                    <a:pt x="245424" y="302361"/>
                  </a:cubicBezTo>
                  <a:cubicBezTo>
                    <a:pt x="245424" y="300944"/>
                    <a:pt x="245424" y="287258"/>
                    <a:pt x="245424" y="281123"/>
                  </a:cubicBezTo>
                  <a:cubicBezTo>
                    <a:pt x="245424" y="292449"/>
                    <a:pt x="245424" y="300474"/>
                    <a:pt x="245424" y="310383"/>
                  </a:cubicBezTo>
                  <a:cubicBezTo>
                    <a:pt x="244951" y="301416"/>
                    <a:pt x="244951" y="292449"/>
                    <a:pt x="245424" y="283482"/>
                  </a:cubicBezTo>
                  <a:cubicBezTo>
                    <a:pt x="245424" y="283482"/>
                    <a:pt x="245424" y="296225"/>
                    <a:pt x="244009" y="295281"/>
                  </a:cubicBezTo>
                  <a:cubicBezTo>
                    <a:pt x="244009" y="290798"/>
                    <a:pt x="244009" y="281123"/>
                    <a:pt x="244009" y="276877"/>
                  </a:cubicBezTo>
                  <a:cubicBezTo>
                    <a:pt x="243537" y="275223"/>
                    <a:pt x="243064" y="273337"/>
                    <a:pt x="242592" y="271683"/>
                  </a:cubicBezTo>
                  <a:cubicBezTo>
                    <a:pt x="242592" y="271683"/>
                    <a:pt x="242592" y="271683"/>
                    <a:pt x="242592" y="269088"/>
                  </a:cubicBezTo>
                  <a:lnTo>
                    <a:pt x="236220" y="274751"/>
                  </a:lnTo>
                  <a:cubicBezTo>
                    <a:pt x="234570" y="275932"/>
                    <a:pt x="241178" y="268852"/>
                    <a:pt x="236220" y="272392"/>
                  </a:cubicBezTo>
                  <a:cubicBezTo>
                    <a:pt x="231266" y="275932"/>
                    <a:pt x="233152" y="276168"/>
                    <a:pt x="233152" y="276641"/>
                  </a:cubicBezTo>
                  <a:cubicBezTo>
                    <a:pt x="233152" y="277113"/>
                    <a:pt x="227017" y="282304"/>
                    <a:pt x="228907" y="281359"/>
                  </a:cubicBezTo>
                  <a:cubicBezTo>
                    <a:pt x="225839" y="284427"/>
                    <a:pt x="223007" y="286786"/>
                    <a:pt x="220176" y="289145"/>
                  </a:cubicBezTo>
                  <a:cubicBezTo>
                    <a:pt x="217344" y="291507"/>
                    <a:pt x="229615" y="279708"/>
                    <a:pt x="228198" y="280178"/>
                  </a:cubicBezTo>
                  <a:cubicBezTo>
                    <a:pt x="219939" y="289617"/>
                    <a:pt x="211209" y="298348"/>
                    <a:pt x="202005" y="306610"/>
                  </a:cubicBezTo>
                  <a:cubicBezTo>
                    <a:pt x="198938" y="309675"/>
                    <a:pt x="195634" y="313687"/>
                    <a:pt x="192566" y="316282"/>
                  </a:cubicBezTo>
                  <a:cubicBezTo>
                    <a:pt x="189498" y="318878"/>
                    <a:pt x="186430" y="323127"/>
                    <a:pt x="182184" y="327372"/>
                  </a:cubicBezTo>
                  <a:cubicBezTo>
                    <a:pt x="177936" y="331621"/>
                    <a:pt x="172981" y="337048"/>
                    <a:pt x="171564" y="338938"/>
                  </a:cubicBezTo>
                  <a:cubicBezTo>
                    <a:pt x="170149" y="340825"/>
                    <a:pt x="166373" y="343892"/>
                    <a:pt x="167554" y="342006"/>
                  </a:cubicBezTo>
                  <a:cubicBezTo>
                    <a:pt x="165192" y="343892"/>
                    <a:pt x="166137" y="344129"/>
                    <a:pt x="163305" y="346960"/>
                  </a:cubicBezTo>
                  <a:cubicBezTo>
                    <a:pt x="160474" y="349792"/>
                    <a:pt x="153630" y="356400"/>
                    <a:pt x="148911" y="361827"/>
                  </a:cubicBezTo>
                  <a:cubicBezTo>
                    <a:pt x="147025" y="363241"/>
                    <a:pt x="145371" y="364894"/>
                    <a:pt x="143957" y="366781"/>
                  </a:cubicBezTo>
                  <a:cubicBezTo>
                    <a:pt x="141831" y="368198"/>
                    <a:pt x="140180" y="370557"/>
                    <a:pt x="138058" y="371972"/>
                  </a:cubicBezTo>
                  <a:lnTo>
                    <a:pt x="140889" y="370321"/>
                  </a:lnTo>
                  <a:cubicBezTo>
                    <a:pt x="136404" y="374098"/>
                    <a:pt x="132158" y="378107"/>
                    <a:pt x="128146" y="382356"/>
                  </a:cubicBezTo>
                  <a:cubicBezTo>
                    <a:pt x="128146" y="382356"/>
                    <a:pt x="128146" y="382356"/>
                    <a:pt x="128146" y="382356"/>
                  </a:cubicBezTo>
                  <a:cubicBezTo>
                    <a:pt x="130741" y="379524"/>
                    <a:pt x="133573" y="376929"/>
                    <a:pt x="136404" y="374567"/>
                  </a:cubicBezTo>
                  <a:lnTo>
                    <a:pt x="125314" y="385660"/>
                  </a:lnTo>
                  <a:lnTo>
                    <a:pt x="125314" y="385660"/>
                  </a:lnTo>
                  <a:cubicBezTo>
                    <a:pt x="125314" y="385660"/>
                    <a:pt x="127909" y="383534"/>
                    <a:pt x="128382" y="382120"/>
                  </a:cubicBezTo>
                  <a:lnTo>
                    <a:pt x="125786" y="384715"/>
                  </a:lnTo>
                  <a:cubicBezTo>
                    <a:pt x="125314" y="385424"/>
                    <a:pt x="124605" y="386132"/>
                    <a:pt x="123661" y="386602"/>
                  </a:cubicBezTo>
                  <a:cubicBezTo>
                    <a:pt x="123661" y="387074"/>
                    <a:pt x="123661" y="387311"/>
                    <a:pt x="123661" y="387783"/>
                  </a:cubicBezTo>
                  <a:cubicBezTo>
                    <a:pt x="123661" y="387783"/>
                    <a:pt x="123661" y="387783"/>
                    <a:pt x="123661" y="387783"/>
                  </a:cubicBezTo>
                  <a:cubicBezTo>
                    <a:pt x="122955" y="388728"/>
                    <a:pt x="122010" y="389670"/>
                    <a:pt x="121065" y="390615"/>
                  </a:cubicBezTo>
                  <a:lnTo>
                    <a:pt x="121065" y="390615"/>
                  </a:lnTo>
                  <a:cubicBezTo>
                    <a:pt x="121065" y="390615"/>
                    <a:pt x="121065" y="390615"/>
                    <a:pt x="121065" y="388964"/>
                  </a:cubicBezTo>
                  <a:cubicBezTo>
                    <a:pt x="121065" y="387311"/>
                    <a:pt x="121065" y="388964"/>
                    <a:pt x="121065" y="388964"/>
                  </a:cubicBezTo>
                  <a:cubicBezTo>
                    <a:pt x="121065" y="388964"/>
                    <a:pt x="121065" y="388964"/>
                    <a:pt x="121065" y="387547"/>
                  </a:cubicBezTo>
                  <a:cubicBezTo>
                    <a:pt x="121065" y="386132"/>
                    <a:pt x="121065" y="387547"/>
                    <a:pt x="121065" y="387547"/>
                  </a:cubicBezTo>
                  <a:cubicBezTo>
                    <a:pt x="120360" y="386366"/>
                    <a:pt x="119651" y="385188"/>
                    <a:pt x="118706" y="384243"/>
                  </a:cubicBezTo>
                  <a:lnTo>
                    <a:pt x="113043" y="377635"/>
                  </a:lnTo>
                  <a:cubicBezTo>
                    <a:pt x="111392" y="375984"/>
                    <a:pt x="109739" y="374334"/>
                    <a:pt x="108325" y="372444"/>
                  </a:cubicBezTo>
                  <a:cubicBezTo>
                    <a:pt x="108325" y="372444"/>
                    <a:pt x="108325" y="372444"/>
                    <a:pt x="108325" y="372444"/>
                  </a:cubicBezTo>
                  <a:lnTo>
                    <a:pt x="106199" y="370321"/>
                  </a:lnTo>
                  <a:cubicBezTo>
                    <a:pt x="106907" y="370085"/>
                    <a:pt x="107616" y="370085"/>
                    <a:pt x="108325" y="370321"/>
                  </a:cubicBezTo>
                  <a:lnTo>
                    <a:pt x="108325" y="370321"/>
                  </a:lnTo>
                  <a:lnTo>
                    <a:pt x="109503" y="368904"/>
                  </a:lnTo>
                  <a:cubicBezTo>
                    <a:pt x="109503" y="368904"/>
                    <a:pt x="109503" y="368904"/>
                    <a:pt x="109503" y="368904"/>
                  </a:cubicBezTo>
                  <a:lnTo>
                    <a:pt x="111862" y="367490"/>
                  </a:lnTo>
                  <a:lnTo>
                    <a:pt x="111862" y="367490"/>
                  </a:lnTo>
                  <a:cubicBezTo>
                    <a:pt x="111862" y="367490"/>
                    <a:pt x="111862" y="367490"/>
                    <a:pt x="113279" y="367490"/>
                  </a:cubicBezTo>
                  <a:cubicBezTo>
                    <a:pt x="114696" y="367490"/>
                    <a:pt x="113279" y="367490"/>
                    <a:pt x="113279" y="367490"/>
                  </a:cubicBezTo>
                  <a:lnTo>
                    <a:pt x="113279" y="367490"/>
                  </a:lnTo>
                  <a:cubicBezTo>
                    <a:pt x="114696" y="367490"/>
                    <a:pt x="113279" y="367490"/>
                    <a:pt x="115875" y="367490"/>
                  </a:cubicBezTo>
                  <a:lnTo>
                    <a:pt x="136876" y="352151"/>
                  </a:lnTo>
                  <a:lnTo>
                    <a:pt x="134517" y="352151"/>
                  </a:lnTo>
                  <a:cubicBezTo>
                    <a:pt x="136404" y="352151"/>
                    <a:pt x="138294" y="349083"/>
                    <a:pt x="140417" y="347905"/>
                  </a:cubicBezTo>
                  <a:cubicBezTo>
                    <a:pt x="142540" y="346724"/>
                    <a:pt x="140417" y="347905"/>
                    <a:pt x="140417" y="347905"/>
                  </a:cubicBezTo>
                  <a:cubicBezTo>
                    <a:pt x="144663" y="345070"/>
                    <a:pt x="152215" y="339171"/>
                    <a:pt x="154102" y="337521"/>
                  </a:cubicBezTo>
                  <a:cubicBezTo>
                    <a:pt x="156225" y="336576"/>
                    <a:pt x="158115" y="335398"/>
                    <a:pt x="159765" y="333744"/>
                  </a:cubicBezTo>
                  <a:cubicBezTo>
                    <a:pt x="155992" y="335870"/>
                    <a:pt x="159765" y="333744"/>
                    <a:pt x="161182" y="331857"/>
                  </a:cubicBezTo>
                  <a:lnTo>
                    <a:pt x="144426" y="343892"/>
                  </a:lnTo>
                  <a:cubicBezTo>
                    <a:pt x="144426" y="343892"/>
                    <a:pt x="144426" y="343892"/>
                    <a:pt x="146080" y="343892"/>
                  </a:cubicBezTo>
                  <a:cubicBezTo>
                    <a:pt x="147730" y="343892"/>
                    <a:pt x="143012" y="345779"/>
                    <a:pt x="141595" y="347196"/>
                  </a:cubicBezTo>
                  <a:lnTo>
                    <a:pt x="135695" y="350500"/>
                  </a:lnTo>
                  <a:cubicBezTo>
                    <a:pt x="144426" y="344837"/>
                    <a:pt x="155519" y="335870"/>
                    <a:pt x="161655" y="332094"/>
                  </a:cubicBezTo>
                  <a:lnTo>
                    <a:pt x="161655" y="332094"/>
                  </a:lnTo>
                  <a:cubicBezTo>
                    <a:pt x="164486" y="329971"/>
                    <a:pt x="161655" y="332094"/>
                    <a:pt x="164014" y="332094"/>
                  </a:cubicBezTo>
                  <a:cubicBezTo>
                    <a:pt x="168024" y="328554"/>
                    <a:pt x="172272" y="325250"/>
                    <a:pt x="176991" y="322418"/>
                  </a:cubicBezTo>
                  <a:cubicBezTo>
                    <a:pt x="180059" y="319586"/>
                    <a:pt x="183599" y="316755"/>
                    <a:pt x="187139" y="314632"/>
                  </a:cubicBezTo>
                  <a:cubicBezTo>
                    <a:pt x="185722" y="316282"/>
                    <a:pt x="181476" y="319586"/>
                    <a:pt x="185016" y="317700"/>
                  </a:cubicBezTo>
                  <a:lnTo>
                    <a:pt x="179117" y="321946"/>
                  </a:lnTo>
                  <a:lnTo>
                    <a:pt x="177227" y="323835"/>
                  </a:lnTo>
                  <a:cubicBezTo>
                    <a:pt x="178880" y="322418"/>
                    <a:pt x="180767" y="321240"/>
                    <a:pt x="182654" y="320295"/>
                  </a:cubicBezTo>
                  <a:cubicBezTo>
                    <a:pt x="184544" y="318408"/>
                    <a:pt x="187847" y="316282"/>
                    <a:pt x="188553" y="315104"/>
                  </a:cubicBezTo>
                  <a:cubicBezTo>
                    <a:pt x="189262" y="313923"/>
                    <a:pt x="196815" y="309441"/>
                    <a:pt x="200588" y="306373"/>
                  </a:cubicBezTo>
                  <a:cubicBezTo>
                    <a:pt x="204364" y="303306"/>
                    <a:pt x="216399" y="295044"/>
                    <a:pt x="224185" y="288912"/>
                  </a:cubicBezTo>
                  <a:cubicBezTo>
                    <a:pt x="228198" y="286786"/>
                    <a:pt x="231738" y="284190"/>
                    <a:pt x="235042" y="281123"/>
                  </a:cubicBezTo>
                  <a:cubicBezTo>
                    <a:pt x="235042" y="281123"/>
                    <a:pt x="236456" y="281123"/>
                    <a:pt x="235042" y="281123"/>
                  </a:cubicBezTo>
                  <a:lnTo>
                    <a:pt x="242592" y="275696"/>
                  </a:lnTo>
                  <a:lnTo>
                    <a:pt x="222535" y="268615"/>
                  </a:lnTo>
                  <a:cubicBezTo>
                    <a:pt x="219703" y="268615"/>
                    <a:pt x="225366" y="270033"/>
                    <a:pt x="222535" y="268615"/>
                  </a:cubicBezTo>
                  <a:cubicBezTo>
                    <a:pt x="219703" y="267201"/>
                    <a:pt x="218050" y="266492"/>
                    <a:pt x="214040" y="265784"/>
                  </a:cubicBezTo>
                  <a:cubicBezTo>
                    <a:pt x="210028" y="265078"/>
                    <a:pt x="212151" y="265784"/>
                    <a:pt x="214040" y="265784"/>
                  </a:cubicBezTo>
                  <a:cubicBezTo>
                    <a:pt x="211445" y="265078"/>
                    <a:pt x="208849" y="264133"/>
                    <a:pt x="206487" y="263189"/>
                  </a:cubicBezTo>
                  <a:cubicBezTo>
                    <a:pt x="203186" y="263189"/>
                    <a:pt x="202241" y="261302"/>
                    <a:pt x="204837" y="263189"/>
                  </a:cubicBezTo>
                  <a:cubicBezTo>
                    <a:pt x="197287" y="260829"/>
                    <a:pt x="185016" y="255875"/>
                    <a:pt x="181240" y="255166"/>
                  </a:cubicBezTo>
                  <a:cubicBezTo>
                    <a:pt x="177463" y="254458"/>
                    <a:pt x="181240" y="255166"/>
                    <a:pt x="176285" y="252807"/>
                  </a:cubicBezTo>
                  <a:cubicBezTo>
                    <a:pt x="174159" y="252335"/>
                    <a:pt x="172036" y="251390"/>
                    <a:pt x="169913" y="250448"/>
                  </a:cubicBezTo>
                  <a:cubicBezTo>
                    <a:pt x="164956" y="249267"/>
                    <a:pt x="160238" y="247616"/>
                    <a:pt x="155519" y="245491"/>
                  </a:cubicBezTo>
                  <a:cubicBezTo>
                    <a:pt x="151271" y="244549"/>
                    <a:pt x="147258" y="243131"/>
                    <a:pt x="143484" y="241481"/>
                  </a:cubicBezTo>
                  <a:cubicBezTo>
                    <a:pt x="143484" y="241481"/>
                    <a:pt x="144899" y="241481"/>
                    <a:pt x="143484" y="241481"/>
                  </a:cubicBezTo>
                  <a:cubicBezTo>
                    <a:pt x="142067" y="241481"/>
                    <a:pt x="136876" y="239119"/>
                    <a:pt x="132158" y="238177"/>
                  </a:cubicBezTo>
                  <a:cubicBezTo>
                    <a:pt x="127437" y="237232"/>
                    <a:pt x="136168" y="240064"/>
                    <a:pt x="137821" y="240536"/>
                  </a:cubicBezTo>
                  <a:cubicBezTo>
                    <a:pt x="139472" y="241008"/>
                    <a:pt x="133809" y="240536"/>
                    <a:pt x="132628" y="239119"/>
                  </a:cubicBezTo>
                  <a:cubicBezTo>
                    <a:pt x="131450" y="237704"/>
                    <a:pt x="136168" y="240536"/>
                    <a:pt x="137349" y="241008"/>
                  </a:cubicBezTo>
                  <a:cubicBezTo>
                    <a:pt x="138527" y="241481"/>
                    <a:pt x="135695" y="241008"/>
                    <a:pt x="134517" y="241008"/>
                  </a:cubicBezTo>
                  <a:cubicBezTo>
                    <a:pt x="131922" y="239591"/>
                    <a:pt x="129090" y="238649"/>
                    <a:pt x="126259" y="237941"/>
                  </a:cubicBezTo>
                  <a:cubicBezTo>
                    <a:pt x="124133" y="237941"/>
                    <a:pt x="122246" y="236051"/>
                    <a:pt x="124133" y="236523"/>
                  </a:cubicBezTo>
                  <a:cubicBezTo>
                    <a:pt x="121301" y="235109"/>
                    <a:pt x="117997" y="234400"/>
                    <a:pt x="115166" y="232750"/>
                  </a:cubicBezTo>
                  <a:cubicBezTo>
                    <a:pt x="112334" y="231097"/>
                    <a:pt x="115166" y="232750"/>
                    <a:pt x="111392" y="232750"/>
                  </a:cubicBezTo>
                  <a:cubicBezTo>
                    <a:pt x="116583" y="233692"/>
                    <a:pt x="121774" y="234873"/>
                    <a:pt x="126965" y="236523"/>
                  </a:cubicBezTo>
                  <a:lnTo>
                    <a:pt x="118942" y="233219"/>
                  </a:lnTo>
                  <a:cubicBezTo>
                    <a:pt x="117528" y="233456"/>
                    <a:pt x="115875" y="233456"/>
                    <a:pt x="114460" y="233219"/>
                  </a:cubicBezTo>
                  <a:lnTo>
                    <a:pt x="114460" y="233219"/>
                  </a:lnTo>
                  <a:cubicBezTo>
                    <a:pt x="110448" y="233219"/>
                    <a:pt x="112334" y="233219"/>
                    <a:pt x="109030" y="230624"/>
                  </a:cubicBezTo>
                  <a:cubicBezTo>
                    <a:pt x="103367" y="229682"/>
                    <a:pt x="97940" y="227556"/>
                    <a:pt x="92986" y="224961"/>
                  </a:cubicBezTo>
                  <a:cubicBezTo>
                    <a:pt x="92986" y="224961"/>
                    <a:pt x="89446" y="223547"/>
                    <a:pt x="86850" y="223310"/>
                  </a:cubicBezTo>
                  <a:lnTo>
                    <a:pt x="95109" y="226378"/>
                  </a:lnTo>
                  <a:cubicBezTo>
                    <a:pt x="95109" y="226378"/>
                    <a:pt x="87795" y="223783"/>
                    <a:pt x="84964" y="222838"/>
                  </a:cubicBezTo>
                  <a:lnTo>
                    <a:pt x="81187" y="222838"/>
                  </a:lnTo>
                  <a:cubicBezTo>
                    <a:pt x="79064" y="222838"/>
                    <a:pt x="79534" y="222838"/>
                    <a:pt x="81187" y="222838"/>
                  </a:cubicBezTo>
                  <a:cubicBezTo>
                    <a:pt x="78356" y="222838"/>
                    <a:pt x="77883" y="222838"/>
                    <a:pt x="81187" y="222838"/>
                  </a:cubicBezTo>
                  <a:cubicBezTo>
                    <a:pt x="83074" y="223783"/>
                    <a:pt x="84964" y="224252"/>
                    <a:pt x="87087" y="224725"/>
                  </a:cubicBezTo>
                  <a:lnTo>
                    <a:pt x="88501" y="225906"/>
                  </a:lnTo>
                  <a:cubicBezTo>
                    <a:pt x="84727" y="224725"/>
                    <a:pt x="80006" y="222366"/>
                    <a:pt x="77647" y="221893"/>
                  </a:cubicBezTo>
                  <a:cubicBezTo>
                    <a:pt x="75288" y="221421"/>
                    <a:pt x="82365" y="221893"/>
                    <a:pt x="77647" y="221893"/>
                  </a:cubicBezTo>
                  <a:cubicBezTo>
                    <a:pt x="77647" y="221893"/>
                    <a:pt x="77647" y="221893"/>
                    <a:pt x="75996" y="221893"/>
                  </a:cubicBezTo>
                  <a:cubicBezTo>
                    <a:pt x="74343" y="221893"/>
                    <a:pt x="77175" y="221893"/>
                    <a:pt x="75996" y="221893"/>
                  </a:cubicBezTo>
                  <a:cubicBezTo>
                    <a:pt x="74815" y="221893"/>
                    <a:pt x="75996" y="221893"/>
                    <a:pt x="74107" y="221893"/>
                  </a:cubicBezTo>
                  <a:cubicBezTo>
                    <a:pt x="72220" y="221893"/>
                    <a:pt x="71748" y="221893"/>
                    <a:pt x="71275" y="220243"/>
                  </a:cubicBezTo>
                  <a:lnTo>
                    <a:pt x="75996" y="221657"/>
                  </a:lnTo>
                  <a:lnTo>
                    <a:pt x="78119" y="221657"/>
                  </a:lnTo>
                  <a:lnTo>
                    <a:pt x="85200" y="224489"/>
                  </a:lnTo>
                  <a:cubicBezTo>
                    <a:pt x="81423" y="222366"/>
                    <a:pt x="92986" y="227084"/>
                    <a:pt x="91805" y="224489"/>
                  </a:cubicBezTo>
                  <a:lnTo>
                    <a:pt x="87795" y="222838"/>
                  </a:lnTo>
                  <a:cubicBezTo>
                    <a:pt x="84727" y="222129"/>
                    <a:pt x="81660" y="220951"/>
                    <a:pt x="78828" y="219298"/>
                  </a:cubicBezTo>
                  <a:cubicBezTo>
                    <a:pt x="78828" y="219298"/>
                    <a:pt x="77411" y="219298"/>
                    <a:pt x="78828" y="219298"/>
                  </a:cubicBezTo>
                  <a:cubicBezTo>
                    <a:pt x="80242" y="219298"/>
                    <a:pt x="77411" y="219298"/>
                    <a:pt x="77175" y="219298"/>
                  </a:cubicBezTo>
                  <a:cubicBezTo>
                    <a:pt x="76938" y="219298"/>
                    <a:pt x="78828" y="219298"/>
                    <a:pt x="77175" y="219298"/>
                  </a:cubicBezTo>
                  <a:cubicBezTo>
                    <a:pt x="75524" y="219298"/>
                    <a:pt x="77175" y="219298"/>
                    <a:pt x="78592" y="219298"/>
                  </a:cubicBezTo>
                  <a:cubicBezTo>
                    <a:pt x="80006" y="219298"/>
                    <a:pt x="78592" y="219298"/>
                    <a:pt x="78592" y="219298"/>
                  </a:cubicBezTo>
                  <a:cubicBezTo>
                    <a:pt x="78592" y="219298"/>
                    <a:pt x="76938" y="219298"/>
                    <a:pt x="77175" y="219298"/>
                  </a:cubicBezTo>
                  <a:cubicBezTo>
                    <a:pt x="77411" y="219298"/>
                    <a:pt x="74343" y="219298"/>
                    <a:pt x="72929" y="219298"/>
                  </a:cubicBezTo>
                  <a:cubicBezTo>
                    <a:pt x="71511" y="219298"/>
                    <a:pt x="72929" y="219298"/>
                    <a:pt x="72929" y="219298"/>
                  </a:cubicBezTo>
                  <a:lnTo>
                    <a:pt x="71275" y="219298"/>
                  </a:lnTo>
                  <a:cubicBezTo>
                    <a:pt x="71275" y="219298"/>
                    <a:pt x="73401" y="216466"/>
                    <a:pt x="73165" y="215994"/>
                  </a:cubicBezTo>
                  <a:cubicBezTo>
                    <a:pt x="72929" y="215521"/>
                    <a:pt x="73165" y="215994"/>
                    <a:pt x="73165" y="215994"/>
                  </a:cubicBezTo>
                  <a:cubicBezTo>
                    <a:pt x="72456" y="216939"/>
                    <a:pt x="71748" y="217884"/>
                    <a:pt x="71039" y="218825"/>
                  </a:cubicBezTo>
                  <a:lnTo>
                    <a:pt x="71039" y="218825"/>
                  </a:lnTo>
                  <a:lnTo>
                    <a:pt x="71039" y="218825"/>
                  </a:lnTo>
                  <a:lnTo>
                    <a:pt x="71039" y="218825"/>
                  </a:lnTo>
                  <a:cubicBezTo>
                    <a:pt x="72220" y="217647"/>
                    <a:pt x="73165" y="216230"/>
                    <a:pt x="73634" y="214580"/>
                  </a:cubicBezTo>
                  <a:cubicBezTo>
                    <a:pt x="73634" y="214580"/>
                    <a:pt x="73634" y="214580"/>
                    <a:pt x="73634" y="214580"/>
                  </a:cubicBezTo>
                  <a:lnTo>
                    <a:pt x="73634" y="214580"/>
                  </a:lnTo>
                  <a:lnTo>
                    <a:pt x="75288" y="212926"/>
                  </a:lnTo>
                  <a:lnTo>
                    <a:pt x="77883" y="209153"/>
                  </a:lnTo>
                  <a:cubicBezTo>
                    <a:pt x="77883" y="207499"/>
                    <a:pt x="75524" y="212454"/>
                    <a:pt x="74579" y="213162"/>
                  </a:cubicBezTo>
                  <a:cubicBezTo>
                    <a:pt x="73634" y="213871"/>
                    <a:pt x="76233" y="209622"/>
                    <a:pt x="78592" y="205612"/>
                  </a:cubicBezTo>
                  <a:cubicBezTo>
                    <a:pt x="80951" y="201600"/>
                    <a:pt x="78592" y="205612"/>
                    <a:pt x="78592" y="205612"/>
                  </a:cubicBezTo>
                  <a:cubicBezTo>
                    <a:pt x="77883" y="206554"/>
                    <a:pt x="77175" y="207499"/>
                    <a:pt x="76702" y="208680"/>
                  </a:cubicBezTo>
                  <a:cubicBezTo>
                    <a:pt x="77883" y="207263"/>
                    <a:pt x="79064" y="205849"/>
                    <a:pt x="79770" y="204195"/>
                  </a:cubicBezTo>
                  <a:cubicBezTo>
                    <a:pt x="79770" y="204195"/>
                    <a:pt x="79770" y="204195"/>
                    <a:pt x="79770" y="204195"/>
                  </a:cubicBezTo>
                  <a:cubicBezTo>
                    <a:pt x="79770" y="204195"/>
                    <a:pt x="79770" y="204195"/>
                    <a:pt x="79770" y="202781"/>
                  </a:cubicBezTo>
                  <a:cubicBezTo>
                    <a:pt x="79770" y="202781"/>
                    <a:pt x="79770" y="202781"/>
                    <a:pt x="77883" y="205140"/>
                  </a:cubicBezTo>
                  <a:lnTo>
                    <a:pt x="72456" y="213635"/>
                  </a:lnTo>
                  <a:cubicBezTo>
                    <a:pt x="72456" y="213635"/>
                    <a:pt x="72456" y="213635"/>
                    <a:pt x="72456" y="211984"/>
                  </a:cubicBezTo>
                  <a:cubicBezTo>
                    <a:pt x="72456" y="210331"/>
                    <a:pt x="71039" y="213399"/>
                    <a:pt x="72456" y="211984"/>
                  </a:cubicBezTo>
                  <a:cubicBezTo>
                    <a:pt x="73871" y="210567"/>
                    <a:pt x="72456" y="211984"/>
                    <a:pt x="72456" y="211984"/>
                  </a:cubicBezTo>
                  <a:lnTo>
                    <a:pt x="76466" y="205849"/>
                  </a:lnTo>
                  <a:lnTo>
                    <a:pt x="82132" y="198768"/>
                  </a:lnTo>
                  <a:lnTo>
                    <a:pt x="84255" y="198768"/>
                  </a:lnTo>
                  <a:cubicBezTo>
                    <a:pt x="84255" y="198768"/>
                    <a:pt x="84255" y="198768"/>
                    <a:pt x="84255" y="198768"/>
                  </a:cubicBezTo>
                  <a:cubicBezTo>
                    <a:pt x="84255" y="198768"/>
                    <a:pt x="84255" y="198768"/>
                    <a:pt x="82602" y="198768"/>
                  </a:cubicBezTo>
                  <a:lnTo>
                    <a:pt x="82602" y="198768"/>
                  </a:lnTo>
                  <a:lnTo>
                    <a:pt x="85433" y="198768"/>
                  </a:lnTo>
                  <a:cubicBezTo>
                    <a:pt x="85433" y="198768"/>
                    <a:pt x="87559" y="198768"/>
                    <a:pt x="88501" y="198768"/>
                  </a:cubicBezTo>
                  <a:cubicBezTo>
                    <a:pt x="89446" y="198768"/>
                    <a:pt x="86614" y="198768"/>
                    <a:pt x="86142" y="198768"/>
                  </a:cubicBezTo>
                  <a:cubicBezTo>
                    <a:pt x="85669" y="198768"/>
                    <a:pt x="86142" y="198768"/>
                    <a:pt x="86142" y="198768"/>
                  </a:cubicBezTo>
                  <a:lnTo>
                    <a:pt x="88031" y="200186"/>
                  </a:lnTo>
                  <a:lnTo>
                    <a:pt x="84255" y="200186"/>
                  </a:lnTo>
                  <a:lnTo>
                    <a:pt x="84255" y="200186"/>
                  </a:lnTo>
                  <a:cubicBezTo>
                    <a:pt x="84255" y="200186"/>
                    <a:pt x="84255" y="200186"/>
                    <a:pt x="84255" y="200186"/>
                  </a:cubicBezTo>
                  <a:lnTo>
                    <a:pt x="84255" y="200186"/>
                  </a:lnTo>
                  <a:cubicBezTo>
                    <a:pt x="84255" y="200186"/>
                    <a:pt x="84255" y="200186"/>
                    <a:pt x="84255" y="200186"/>
                  </a:cubicBezTo>
                  <a:lnTo>
                    <a:pt x="86378" y="200186"/>
                  </a:lnTo>
                  <a:lnTo>
                    <a:pt x="90863" y="201836"/>
                  </a:lnTo>
                  <a:cubicBezTo>
                    <a:pt x="88737" y="201836"/>
                    <a:pt x="88265" y="200422"/>
                    <a:pt x="90863" y="201836"/>
                  </a:cubicBezTo>
                  <a:lnTo>
                    <a:pt x="87559" y="200422"/>
                  </a:lnTo>
                  <a:lnTo>
                    <a:pt x="89209" y="200422"/>
                  </a:lnTo>
                  <a:cubicBezTo>
                    <a:pt x="89209" y="200422"/>
                    <a:pt x="89209" y="200422"/>
                    <a:pt x="89209" y="200422"/>
                  </a:cubicBezTo>
                  <a:cubicBezTo>
                    <a:pt x="89209" y="200422"/>
                    <a:pt x="89209" y="200422"/>
                    <a:pt x="95581" y="202309"/>
                  </a:cubicBezTo>
                  <a:cubicBezTo>
                    <a:pt x="95581" y="202309"/>
                    <a:pt x="93458" y="202309"/>
                    <a:pt x="93931" y="202309"/>
                  </a:cubicBezTo>
                  <a:cubicBezTo>
                    <a:pt x="100300" y="203723"/>
                    <a:pt x="111156" y="208444"/>
                    <a:pt x="117528" y="210095"/>
                  </a:cubicBezTo>
                  <a:cubicBezTo>
                    <a:pt x="118706" y="210095"/>
                    <a:pt x="117528" y="210095"/>
                    <a:pt x="119415" y="211512"/>
                  </a:cubicBezTo>
                  <a:cubicBezTo>
                    <a:pt x="121301" y="212926"/>
                    <a:pt x="125550" y="213635"/>
                    <a:pt x="129090" y="214343"/>
                  </a:cubicBezTo>
                  <a:cubicBezTo>
                    <a:pt x="126965" y="214343"/>
                    <a:pt x="126259" y="212926"/>
                    <a:pt x="126259" y="212690"/>
                  </a:cubicBezTo>
                  <a:lnTo>
                    <a:pt x="138294" y="216703"/>
                  </a:lnTo>
                  <a:cubicBezTo>
                    <a:pt x="139944" y="216703"/>
                    <a:pt x="134754" y="216703"/>
                    <a:pt x="130977" y="214816"/>
                  </a:cubicBezTo>
                  <a:cubicBezTo>
                    <a:pt x="132864" y="214816"/>
                    <a:pt x="129327" y="214816"/>
                    <a:pt x="130977" y="214816"/>
                  </a:cubicBezTo>
                  <a:cubicBezTo>
                    <a:pt x="135932" y="215994"/>
                    <a:pt x="140889" y="217647"/>
                    <a:pt x="145844" y="219298"/>
                  </a:cubicBezTo>
                  <a:cubicBezTo>
                    <a:pt x="143957" y="218353"/>
                    <a:pt x="142067" y="217647"/>
                    <a:pt x="140180" y="216939"/>
                  </a:cubicBezTo>
                  <a:cubicBezTo>
                    <a:pt x="140180" y="216939"/>
                    <a:pt x="145135" y="218589"/>
                    <a:pt x="147967" y="219298"/>
                  </a:cubicBezTo>
                  <a:lnTo>
                    <a:pt x="150092" y="220715"/>
                  </a:lnTo>
                  <a:cubicBezTo>
                    <a:pt x="158115" y="222838"/>
                    <a:pt x="165901" y="225433"/>
                    <a:pt x="173690" y="228501"/>
                  </a:cubicBezTo>
                  <a:cubicBezTo>
                    <a:pt x="177463" y="230624"/>
                    <a:pt x="162833" y="225197"/>
                    <a:pt x="161891" y="225197"/>
                  </a:cubicBezTo>
                  <a:cubicBezTo>
                    <a:pt x="163305" y="225670"/>
                    <a:pt x="164723" y="226142"/>
                    <a:pt x="166137" y="226614"/>
                  </a:cubicBezTo>
                  <a:cubicBezTo>
                    <a:pt x="172509" y="229210"/>
                    <a:pt x="162361" y="226614"/>
                    <a:pt x="168732" y="228265"/>
                  </a:cubicBezTo>
                  <a:cubicBezTo>
                    <a:pt x="175104" y="229918"/>
                    <a:pt x="181712" y="232983"/>
                    <a:pt x="179117" y="231333"/>
                  </a:cubicBezTo>
                  <a:cubicBezTo>
                    <a:pt x="183835" y="232750"/>
                    <a:pt x="188553" y="235109"/>
                    <a:pt x="193274" y="236523"/>
                  </a:cubicBezTo>
                  <a:cubicBezTo>
                    <a:pt x="197993" y="237941"/>
                    <a:pt x="193274" y="236523"/>
                    <a:pt x="187611" y="234873"/>
                  </a:cubicBezTo>
                  <a:cubicBezTo>
                    <a:pt x="188789" y="234873"/>
                    <a:pt x="206018" y="241008"/>
                    <a:pt x="208141" y="242659"/>
                  </a:cubicBezTo>
                  <a:lnTo>
                    <a:pt x="216636" y="245018"/>
                  </a:lnTo>
                  <a:cubicBezTo>
                    <a:pt x="214985" y="244312"/>
                    <a:pt x="213332" y="243604"/>
                    <a:pt x="211917" y="242895"/>
                  </a:cubicBezTo>
                  <a:cubicBezTo>
                    <a:pt x="214985" y="243840"/>
                    <a:pt x="218050" y="245018"/>
                    <a:pt x="220884" y="246435"/>
                  </a:cubicBezTo>
                  <a:cubicBezTo>
                    <a:pt x="228198" y="248558"/>
                    <a:pt x="235514" y="251154"/>
                    <a:pt x="242592" y="254221"/>
                  </a:cubicBezTo>
                  <a:lnTo>
                    <a:pt x="238346" y="243840"/>
                  </a:lnTo>
                  <a:cubicBezTo>
                    <a:pt x="233861" y="234637"/>
                    <a:pt x="227253" y="217411"/>
                    <a:pt x="220884" y="203959"/>
                  </a:cubicBezTo>
                  <a:cubicBezTo>
                    <a:pt x="220884" y="203959"/>
                    <a:pt x="223243" y="209858"/>
                    <a:pt x="224658" y="213399"/>
                  </a:cubicBezTo>
                  <a:cubicBezTo>
                    <a:pt x="222771" y="210803"/>
                    <a:pt x="217108" y="197354"/>
                    <a:pt x="214276" y="189801"/>
                  </a:cubicBezTo>
                  <a:cubicBezTo>
                    <a:pt x="214276" y="187914"/>
                    <a:pt x="218050" y="198532"/>
                    <a:pt x="218050" y="197354"/>
                  </a:cubicBezTo>
                  <a:cubicBezTo>
                    <a:pt x="216872" y="194756"/>
                    <a:pt x="215927" y="192160"/>
                    <a:pt x="215218" y="189329"/>
                  </a:cubicBezTo>
                  <a:lnTo>
                    <a:pt x="207432" y="174462"/>
                  </a:lnTo>
                  <a:cubicBezTo>
                    <a:pt x="206251" y="171395"/>
                    <a:pt x="205073" y="168327"/>
                    <a:pt x="204128" y="165026"/>
                  </a:cubicBezTo>
                  <a:cubicBezTo>
                    <a:pt x="204128" y="162664"/>
                    <a:pt x="199882" y="156764"/>
                    <a:pt x="200824" y="157473"/>
                  </a:cubicBezTo>
                  <a:cubicBezTo>
                    <a:pt x="197520" y="151101"/>
                    <a:pt x="194925" y="144966"/>
                    <a:pt x="192330" y="138594"/>
                  </a:cubicBezTo>
                  <a:cubicBezTo>
                    <a:pt x="189734" y="132225"/>
                    <a:pt x="194453" y="141662"/>
                    <a:pt x="192330" y="138594"/>
                  </a:cubicBezTo>
                  <a:cubicBezTo>
                    <a:pt x="190207" y="135529"/>
                    <a:pt x="192330" y="140011"/>
                    <a:pt x="190207" y="135999"/>
                  </a:cubicBezTo>
                  <a:cubicBezTo>
                    <a:pt x="189262" y="134112"/>
                    <a:pt x="188553" y="131753"/>
                    <a:pt x="188320" y="129630"/>
                  </a:cubicBezTo>
                  <a:cubicBezTo>
                    <a:pt x="187139" y="127504"/>
                    <a:pt x="186666" y="125145"/>
                    <a:pt x="185488" y="123022"/>
                  </a:cubicBezTo>
                  <a:cubicBezTo>
                    <a:pt x="184307" y="120896"/>
                    <a:pt x="185488" y="123022"/>
                    <a:pt x="185488" y="119718"/>
                  </a:cubicBezTo>
                  <a:cubicBezTo>
                    <a:pt x="185488" y="116414"/>
                    <a:pt x="185488" y="119718"/>
                    <a:pt x="184071" y="117359"/>
                  </a:cubicBezTo>
                  <a:cubicBezTo>
                    <a:pt x="182654" y="114997"/>
                    <a:pt x="184071" y="119954"/>
                    <a:pt x="184071" y="120663"/>
                  </a:cubicBezTo>
                  <a:cubicBezTo>
                    <a:pt x="182890" y="118537"/>
                    <a:pt x="181948" y="116414"/>
                    <a:pt x="181240" y="114055"/>
                  </a:cubicBezTo>
                  <a:cubicBezTo>
                    <a:pt x="181240" y="112401"/>
                    <a:pt x="181240" y="117123"/>
                    <a:pt x="182654" y="118065"/>
                  </a:cubicBezTo>
                  <a:cubicBezTo>
                    <a:pt x="184071" y="119009"/>
                    <a:pt x="182654" y="118065"/>
                    <a:pt x="182654" y="118065"/>
                  </a:cubicBezTo>
                  <a:cubicBezTo>
                    <a:pt x="182184" y="116414"/>
                    <a:pt x="181476" y="114527"/>
                    <a:pt x="180531" y="113110"/>
                  </a:cubicBezTo>
                  <a:cubicBezTo>
                    <a:pt x="180531" y="109570"/>
                    <a:pt x="180531" y="113110"/>
                    <a:pt x="180531" y="113110"/>
                  </a:cubicBezTo>
                  <a:cubicBezTo>
                    <a:pt x="180295" y="111459"/>
                    <a:pt x="179353" y="110042"/>
                    <a:pt x="178172" y="108864"/>
                  </a:cubicBezTo>
                  <a:lnTo>
                    <a:pt x="173217" y="97535"/>
                  </a:lnTo>
                  <a:cubicBezTo>
                    <a:pt x="173217" y="97535"/>
                    <a:pt x="175104" y="99897"/>
                    <a:pt x="175340" y="99897"/>
                  </a:cubicBezTo>
                  <a:cubicBezTo>
                    <a:pt x="174159" y="96121"/>
                    <a:pt x="172745" y="92344"/>
                    <a:pt x="171091" y="88568"/>
                  </a:cubicBezTo>
                  <a:cubicBezTo>
                    <a:pt x="171091" y="86681"/>
                    <a:pt x="171091" y="88568"/>
                    <a:pt x="171091" y="85973"/>
                  </a:cubicBezTo>
                  <a:cubicBezTo>
                    <a:pt x="171091" y="83377"/>
                    <a:pt x="171091" y="85973"/>
                    <a:pt x="171091" y="85973"/>
                  </a:cubicBezTo>
                  <a:lnTo>
                    <a:pt x="171091" y="85973"/>
                  </a:lnTo>
                  <a:cubicBezTo>
                    <a:pt x="171091" y="85973"/>
                    <a:pt x="171091" y="87862"/>
                    <a:pt x="171091" y="87862"/>
                  </a:cubicBezTo>
                  <a:cubicBezTo>
                    <a:pt x="171091" y="87862"/>
                    <a:pt x="171091" y="87862"/>
                    <a:pt x="171091" y="87862"/>
                  </a:cubicBezTo>
                  <a:cubicBezTo>
                    <a:pt x="171091" y="87862"/>
                    <a:pt x="171091" y="87862"/>
                    <a:pt x="171091" y="86445"/>
                  </a:cubicBezTo>
                  <a:cubicBezTo>
                    <a:pt x="171091" y="85031"/>
                    <a:pt x="171091" y="86445"/>
                    <a:pt x="171091" y="86445"/>
                  </a:cubicBezTo>
                  <a:cubicBezTo>
                    <a:pt x="171091" y="86445"/>
                    <a:pt x="171091" y="86445"/>
                    <a:pt x="171091" y="84794"/>
                  </a:cubicBezTo>
                  <a:cubicBezTo>
                    <a:pt x="171091" y="83141"/>
                    <a:pt x="171091" y="84794"/>
                    <a:pt x="171091" y="84794"/>
                  </a:cubicBezTo>
                  <a:lnTo>
                    <a:pt x="171091" y="83613"/>
                  </a:lnTo>
                  <a:lnTo>
                    <a:pt x="172509" y="83613"/>
                  </a:lnTo>
                  <a:cubicBezTo>
                    <a:pt x="172509" y="83613"/>
                    <a:pt x="172509" y="83613"/>
                    <a:pt x="173923" y="83613"/>
                  </a:cubicBezTo>
                  <a:cubicBezTo>
                    <a:pt x="175340" y="83613"/>
                    <a:pt x="173923" y="83613"/>
                    <a:pt x="175340" y="83613"/>
                  </a:cubicBezTo>
                  <a:cubicBezTo>
                    <a:pt x="176755" y="83613"/>
                    <a:pt x="175340" y="83613"/>
                    <a:pt x="175340" y="83613"/>
                  </a:cubicBezTo>
                  <a:cubicBezTo>
                    <a:pt x="177227" y="83141"/>
                    <a:pt x="179353" y="82435"/>
                    <a:pt x="181003" y="81490"/>
                  </a:cubicBezTo>
                  <a:cubicBezTo>
                    <a:pt x="181003" y="81490"/>
                    <a:pt x="188084" y="78895"/>
                    <a:pt x="184307" y="81490"/>
                  </a:cubicBezTo>
                  <a:lnTo>
                    <a:pt x="194925" y="76769"/>
                  </a:lnTo>
                  <a:lnTo>
                    <a:pt x="196815" y="74882"/>
                  </a:lnTo>
                  <a:lnTo>
                    <a:pt x="198465" y="74882"/>
                  </a:lnTo>
                  <a:cubicBezTo>
                    <a:pt x="198465" y="74882"/>
                    <a:pt x="198465" y="74882"/>
                    <a:pt x="198465" y="74882"/>
                  </a:cubicBezTo>
                  <a:cubicBezTo>
                    <a:pt x="198465" y="74882"/>
                    <a:pt x="198465" y="74882"/>
                    <a:pt x="196815" y="74882"/>
                  </a:cubicBezTo>
                  <a:cubicBezTo>
                    <a:pt x="195161" y="74882"/>
                    <a:pt x="196815" y="74882"/>
                    <a:pt x="196815" y="76300"/>
                  </a:cubicBezTo>
                  <a:cubicBezTo>
                    <a:pt x="196815" y="77714"/>
                    <a:pt x="196815" y="76300"/>
                    <a:pt x="196815" y="76300"/>
                  </a:cubicBezTo>
                  <a:cubicBezTo>
                    <a:pt x="196815" y="76300"/>
                    <a:pt x="196815" y="76300"/>
                    <a:pt x="198229" y="76300"/>
                  </a:cubicBezTo>
                  <a:cubicBezTo>
                    <a:pt x="199646" y="76300"/>
                    <a:pt x="198229" y="76300"/>
                    <a:pt x="198229" y="76300"/>
                  </a:cubicBezTo>
                  <a:cubicBezTo>
                    <a:pt x="198229" y="76300"/>
                    <a:pt x="198229" y="76300"/>
                    <a:pt x="199410" y="76300"/>
                  </a:cubicBezTo>
                  <a:cubicBezTo>
                    <a:pt x="199646" y="77242"/>
                    <a:pt x="199646" y="78423"/>
                    <a:pt x="199410" y="79367"/>
                  </a:cubicBezTo>
                  <a:cubicBezTo>
                    <a:pt x="199410" y="79367"/>
                    <a:pt x="200824" y="79367"/>
                    <a:pt x="199410" y="79367"/>
                  </a:cubicBezTo>
                  <a:cubicBezTo>
                    <a:pt x="197993" y="79367"/>
                    <a:pt x="199410" y="79367"/>
                    <a:pt x="199410" y="79367"/>
                  </a:cubicBezTo>
                  <a:cubicBezTo>
                    <a:pt x="199410" y="79367"/>
                    <a:pt x="199410" y="79367"/>
                    <a:pt x="199410" y="79367"/>
                  </a:cubicBezTo>
                  <a:cubicBezTo>
                    <a:pt x="199410" y="78659"/>
                    <a:pt x="199410" y="77950"/>
                    <a:pt x="199410" y="77242"/>
                  </a:cubicBezTo>
                  <a:lnTo>
                    <a:pt x="199410" y="77242"/>
                  </a:lnTo>
                  <a:lnTo>
                    <a:pt x="200824" y="77242"/>
                  </a:lnTo>
                  <a:cubicBezTo>
                    <a:pt x="201769" y="78895"/>
                    <a:pt x="202478" y="80546"/>
                    <a:pt x="202950" y="82199"/>
                  </a:cubicBezTo>
                  <a:lnTo>
                    <a:pt x="211917" y="105796"/>
                  </a:lnTo>
                  <a:cubicBezTo>
                    <a:pt x="211917" y="105796"/>
                    <a:pt x="211917" y="105796"/>
                    <a:pt x="211917" y="104143"/>
                  </a:cubicBezTo>
                  <a:cubicBezTo>
                    <a:pt x="212623" y="106502"/>
                    <a:pt x="213332" y="108628"/>
                    <a:pt x="214513" y="110751"/>
                  </a:cubicBezTo>
                  <a:cubicBezTo>
                    <a:pt x="214513" y="110751"/>
                    <a:pt x="215927" y="114055"/>
                    <a:pt x="216872" y="117359"/>
                  </a:cubicBezTo>
                  <a:cubicBezTo>
                    <a:pt x="217817" y="120663"/>
                    <a:pt x="214040" y="111932"/>
                    <a:pt x="216872" y="117359"/>
                  </a:cubicBezTo>
                  <a:cubicBezTo>
                    <a:pt x="218758" y="120896"/>
                    <a:pt x="220176" y="124436"/>
                    <a:pt x="221118" y="128213"/>
                  </a:cubicBezTo>
                  <a:cubicBezTo>
                    <a:pt x="223007" y="131280"/>
                    <a:pt x="224658" y="134584"/>
                    <a:pt x="225366" y="138125"/>
                  </a:cubicBezTo>
                  <a:cubicBezTo>
                    <a:pt x="226784" y="140956"/>
                    <a:pt x="227489" y="143551"/>
                    <a:pt x="229143" y="146383"/>
                  </a:cubicBezTo>
                  <a:cubicBezTo>
                    <a:pt x="230793" y="152282"/>
                    <a:pt x="232683" y="158182"/>
                    <a:pt x="235278" y="163845"/>
                  </a:cubicBezTo>
                  <a:cubicBezTo>
                    <a:pt x="239524" y="174699"/>
                    <a:pt x="243301" y="185083"/>
                    <a:pt x="249672" y="200891"/>
                  </a:cubicBezTo>
                  <a:cubicBezTo>
                    <a:pt x="251323" y="203723"/>
                    <a:pt x="252740" y="206791"/>
                    <a:pt x="253446" y="210095"/>
                  </a:cubicBezTo>
                  <a:cubicBezTo>
                    <a:pt x="256044" y="215994"/>
                    <a:pt x="255572" y="214107"/>
                    <a:pt x="255808" y="214107"/>
                  </a:cubicBezTo>
                  <a:lnTo>
                    <a:pt x="258167" y="220006"/>
                  </a:lnTo>
                  <a:cubicBezTo>
                    <a:pt x="258167" y="220006"/>
                    <a:pt x="258167" y="221657"/>
                    <a:pt x="255572" y="216230"/>
                  </a:cubicBezTo>
                  <a:cubicBezTo>
                    <a:pt x="258876" y="225433"/>
                    <a:pt x="256986" y="217647"/>
                    <a:pt x="260526" y="228265"/>
                  </a:cubicBezTo>
                  <a:cubicBezTo>
                    <a:pt x="262885" y="232278"/>
                    <a:pt x="264775" y="236760"/>
                    <a:pt x="266189" y="241245"/>
                  </a:cubicBezTo>
                  <a:cubicBezTo>
                    <a:pt x="266189" y="244782"/>
                    <a:pt x="266189" y="241245"/>
                    <a:pt x="264066" y="237704"/>
                  </a:cubicBezTo>
                  <a:cubicBezTo>
                    <a:pt x="269966" y="251390"/>
                    <a:pt x="278697" y="274751"/>
                    <a:pt x="282942" y="282304"/>
                  </a:cubicBezTo>
                  <a:cubicBezTo>
                    <a:pt x="287191" y="289854"/>
                    <a:pt x="285777" y="289381"/>
                    <a:pt x="287427" y="293630"/>
                  </a:cubicBezTo>
                  <a:lnTo>
                    <a:pt x="287427" y="293630"/>
                  </a:lnTo>
                  <a:cubicBezTo>
                    <a:pt x="287427" y="290562"/>
                    <a:pt x="287427" y="300002"/>
                    <a:pt x="287427" y="295753"/>
                  </a:cubicBezTo>
                  <a:cubicBezTo>
                    <a:pt x="287427" y="291507"/>
                    <a:pt x="287427" y="289145"/>
                    <a:pt x="287427" y="289381"/>
                  </a:cubicBezTo>
                  <a:cubicBezTo>
                    <a:pt x="289314" y="282304"/>
                    <a:pt x="288842" y="283012"/>
                    <a:pt x="290495" y="275696"/>
                  </a:cubicBezTo>
                  <a:cubicBezTo>
                    <a:pt x="290259" y="281359"/>
                    <a:pt x="289314" y="287258"/>
                    <a:pt x="287427" y="292685"/>
                  </a:cubicBezTo>
                  <a:cubicBezTo>
                    <a:pt x="287427" y="289854"/>
                    <a:pt x="287427" y="292685"/>
                    <a:pt x="287427" y="292685"/>
                  </a:cubicBezTo>
                  <a:cubicBezTo>
                    <a:pt x="291910" y="278764"/>
                    <a:pt x="295450" y="264606"/>
                    <a:pt x="298281" y="250212"/>
                  </a:cubicBezTo>
                  <a:cubicBezTo>
                    <a:pt x="299935" y="245018"/>
                    <a:pt x="296631" y="259179"/>
                    <a:pt x="298281" y="252571"/>
                  </a:cubicBezTo>
                  <a:cubicBezTo>
                    <a:pt x="299935" y="245963"/>
                    <a:pt x="303944" y="231097"/>
                    <a:pt x="306540" y="220006"/>
                  </a:cubicBezTo>
                  <a:lnTo>
                    <a:pt x="306540" y="214107"/>
                  </a:lnTo>
                  <a:cubicBezTo>
                    <a:pt x="306540" y="214107"/>
                    <a:pt x="306540" y="216939"/>
                    <a:pt x="306540" y="214107"/>
                  </a:cubicBezTo>
                  <a:cubicBezTo>
                    <a:pt x="306540" y="211276"/>
                    <a:pt x="306540" y="211748"/>
                    <a:pt x="307957" y="206791"/>
                  </a:cubicBezTo>
                  <a:cubicBezTo>
                    <a:pt x="307957" y="206791"/>
                    <a:pt x="307957" y="209386"/>
                    <a:pt x="307957" y="206791"/>
                  </a:cubicBezTo>
                  <a:cubicBezTo>
                    <a:pt x="309608" y="202545"/>
                    <a:pt x="310789" y="197824"/>
                    <a:pt x="311025" y="193105"/>
                  </a:cubicBezTo>
                  <a:lnTo>
                    <a:pt x="312439" y="188387"/>
                  </a:lnTo>
                  <a:cubicBezTo>
                    <a:pt x="312439" y="186970"/>
                    <a:pt x="312439" y="190510"/>
                    <a:pt x="312439" y="192397"/>
                  </a:cubicBezTo>
                  <a:lnTo>
                    <a:pt x="319519" y="165968"/>
                  </a:lnTo>
                  <a:cubicBezTo>
                    <a:pt x="319519" y="162900"/>
                    <a:pt x="320937" y="160305"/>
                    <a:pt x="321642" y="157945"/>
                  </a:cubicBezTo>
                  <a:cubicBezTo>
                    <a:pt x="322351" y="155586"/>
                    <a:pt x="321642" y="153933"/>
                    <a:pt x="321642" y="152519"/>
                  </a:cubicBezTo>
                  <a:cubicBezTo>
                    <a:pt x="324238" y="144966"/>
                    <a:pt x="323060" y="146619"/>
                    <a:pt x="324474" y="142370"/>
                  </a:cubicBezTo>
                  <a:cubicBezTo>
                    <a:pt x="324946" y="137888"/>
                    <a:pt x="325891" y="133167"/>
                    <a:pt x="326836" y="128685"/>
                  </a:cubicBezTo>
                  <a:cubicBezTo>
                    <a:pt x="326127" y="130572"/>
                    <a:pt x="325655" y="132695"/>
                    <a:pt x="325183" y="134584"/>
                  </a:cubicBezTo>
                  <a:cubicBezTo>
                    <a:pt x="325655" y="131989"/>
                    <a:pt x="326364" y="129394"/>
                    <a:pt x="327072" y="126795"/>
                  </a:cubicBezTo>
                  <a:cubicBezTo>
                    <a:pt x="327072" y="126795"/>
                    <a:pt x="327072" y="126795"/>
                    <a:pt x="327072" y="128685"/>
                  </a:cubicBezTo>
                  <a:cubicBezTo>
                    <a:pt x="328487" y="124200"/>
                    <a:pt x="330373" y="117123"/>
                    <a:pt x="331790" y="112638"/>
                  </a:cubicBezTo>
                  <a:cubicBezTo>
                    <a:pt x="331790" y="112638"/>
                    <a:pt x="331790" y="112638"/>
                    <a:pt x="331790" y="114763"/>
                  </a:cubicBezTo>
                  <a:cubicBezTo>
                    <a:pt x="332735" y="112165"/>
                    <a:pt x="333205" y="109570"/>
                    <a:pt x="333677" y="106738"/>
                  </a:cubicBezTo>
                  <a:cubicBezTo>
                    <a:pt x="333677" y="103671"/>
                    <a:pt x="339340" y="86445"/>
                    <a:pt x="340758" y="78895"/>
                  </a:cubicBezTo>
                  <a:cubicBezTo>
                    <a:pt x="337926" y="88568"/>
                    <a:pt x="335567" y="97535"/>
                    <a:pt x="332735" y="108155"/>
                  </a:cubicBezTo>
                  <a:cubicBezTo>
                    <a:pt x="333205" y="104615"/>
                    <a:pt x="334150" y="101075"/>
                    <a:pt x="335331" y="97771"/>
                  </a:cubicBezTo>
                  <a:cubicBezTo>
                    <a:pt x="335331" y="96121"/>
                    <a:pt x="335331" y="102020"/>
                    <a:pt x="333441" y="103434"/>
                  </a:cubicBezTo>
                  <a:lnTo>
                    <a:pt x="333441" y="98007"/>
                  </a:lnTo>
                  <a:cubicBezTo>
                    <a:pt x="333441" y="96357"/>
                    <a:pt x="333441" y="98007"/>
                    <a:pt x="333441" y="95648"/>
                  </a:cubicBezTo>
                  <a:cubicBezTo>
                    <a:pt x="334150" y="90221"/>
                    <a:pt x="335331" y="84794"/>
                    <a:pt x="336745" y="79601"/>
                  </a:cubicBezTo>
                  <a:cubicBezTo>
                    <a:pt x="336509" y="82435"/>
                    <a:pt x="336036" y="85267"/>
                    <a:pt x="335331" y="87862"/>
                  </a:cubicBezTo>
                  <a:cubicBezTo>
                    <a:pt x="335331" y="87862"/>
                    <a:pt x="335331" y="85736"/>
                    <a:pt x="335331" y="87862"/>
                  </a:cubicBezTo>
                  <a:lnTo>
                    <a:pt x="335331" y="82905"/>
                  </a:lnTo>
                  <a:lnTo>
                    <a:pt x="335331" y="78895"/>
                  </a:lnTo>
                  <a:lnTo>
                    <a:pt x="335331" y="78895"/>
                  </a:lnTo>
                  <a:lnTo>
                    <a:pt x="335331" y="78895"/>
                  </a:lnTo>
                  <a:cubicBezTo>
                    <a:pt x="335331" y="78895"/>
                    <a:pt x="335331" y="78895"/>
                    <a:pt x="335331" y="77005"/>
                  </a:cubicBezTo>
                  <a:cubicBezTo>
                    <a:pt x="335331" y="75119"/>
                    <a:pt x="335331" y="77005"/>
                    <a:pt x="335331" y="77005"/>
                  </a:cubicBezTo>
                  <a:lnTo>
                    <a:pt x="335331" y="77005"/>
                  </a:lnTo>
                  <a:lnTo>
                    <a:pt x="335331" y="77005"/>
                  </a:lnTo>
                  <a:cubicBezTo>
                    <a:pt x="335331" y="77005"/>
                    <a:pt x="333441" y="77005"/>
                    <a:pt x="333677" y="77005"/>
                  </a:cubicBezTo>
                  <a:cubicBezTo>
                    <a:pt x="333913" y="77005"/>
                    <a:pt x="328014" y="77005"/>
                    <a:pt x="328723" y="77005"/>
                  </a:cubicBezTo>
                  <a:lnTo>
                    <a:pt x="336981" y="77005"/>
                  </a:lnTo>
                  <a:cubicBezTo>
                    <a:pt x="336981" y="77005"/>
                    <a:pt x="336981" y="77005"/>
                    <a:pt x="336981" y="77005"/>
                  </a:cubicBezTo>
                  <a:lnTo>
                    <a:pt x="336981" y="77005"/>
                  </a:lnTo>
                  <a:cubicBezTo>
                    <a:pt x="336981" y="77005"/>
                    <a:pt x="338635" y="77005"/>
                    <a:pt x="332971" y="77005"/>
                  </a:cubicBezTo>
                  <a:lnTo>
                    <a:pt x="329668" y="77005"/>
                  </a:lnTo>
                  <a:lnTo>
                    <a:pt x="329668" y="77005"/>
                  </a:lnTo>
                  <a:lnTo>
                    <a:pt x="329668" y="77005"/>
                  </a:lnTo>
                  <a:cubicBezTo>
                    <a:pt x="329668" y="77005"/>
                    <a:pt x="329668" y="77005"/>
                    <a:pt x="329668" y="77005"/>
                  </a:cubicBezTo>
                  <a:cubicBezTo>
                    <a:pt x="329668" y="77005"/>
                    <a:pt x="329668" y="77005"/>
                    <a:pt x="329668" y="77005"/>
                  </a:cubicBezTo>
                  <a:cubicBezTo>
                    <a:pt x="329668" y="77005"/>
                    <a:pt x="329668" y="77005"/>
                    <a:pt x="329668" y="77005"/>
                  </a:cubicBezTo>
                  <a:lnTo>
                    <a:pt x="329668" y="77005"/>
                  </a:lnTo>
                  <a:lnTo>
                    <a:pt x="329668" y="77005"/>
                  </a:lnTo>
                  <a:lnTo>
                    <a:pt x="329668" y="81018"/>
                  </a:lnTo>
                  <a:cubicBezTo>
                    <a:pt x="329668" y="81018"/>
                    <a:pt x="329668" y="78895"/>
                    <a:pt x="329668" y="77478"/>
                  </a:cubicBezTo>
                  <a:lnTo>
                    <a:pt x="329668" y="77478"/>
                  </a:lnTo>
                  <a:cubicBezTo>
                    <a:pt x="329668" y="77478"/>
                    <a:pt x="329668" y="77478"/>
                    <a:pt x="329668" y="77478"/>
                  </a:cubicBezTo>
                  <a:cubicBezTo>
                    <a:pt x="329668" y="77478"/>
                    <a:pt x="329668" y="77478"/>
                    <a:pt x="329668" y="79367"/>
                  </a:cubicBezTo>
                  <a:cubicBezTo>
                    <a:pt x="329668" y="81254"/>
                    <a:pt x="329668" y="77950"/>
                    <a:pt x="329668" y="81490"/>
                  </a:cubicBezTo>
                  <a:cubicBezTo>
                    <a:pt x="329668" y="85031"/>
                    <a:pt x="328250" y="95648"/>
                    <a:pt x="327072" y="105088"/>
                  </a:cubicBezTo>
                  <a:cubicBezTo>
                    <a:pt x="327072" y="106974"/>
                    <a:pt x="327072" y="102256"/>
                    <a:pt x="327072" y="101311"/>
                  </a:cubicBezTo>
                  <a:cubicBezTo>
                    <a:pt x="327072" y="105088"/>
                    <a:pt x="327072" y="103198"/>
                    <a:pt x="325655" y="106266"/>
                  </a:cubicBezTo>
                  <a:cubicBezTo>
                    <a:pt x="324238" y="109334"/>
                    <a:pt x="325655" y="113110"/>
                    <a:pt x="324238" y="120663"/>
                  </a:cubicBezTo>
                  <a:cubicBezTo>
                    <a:pt x="323296" y="126090"/>
                    <a:pt x="322823" y="131517"/>
                    <a:pt x="322823" y="136944"/>
                  </a:cubicBezTo>
                  <a:cubicBezTo>
                    <a:pt x="322823" y="132931"/>
                    <a:pt x="322823" y="129157"/>
                    <a:pt x="324238" y="125381"/>
                  </a:cubicBezTo>
                  <a:cubicBezTo>
                    <a:pt x="325655" y="121605"/>
                    <a:pt x="324238" y="125381"/>
                    <a:pt x="324238" y="125381"/>
                  </a:cubicBezTo>
                  <a:cubicBezTo>
                    <a:pt x="324238" y="125381"/>
                    <a:pt x="324238" y="120663"/>
                    <a:pt x="324238" y="118301"/>
                  </a:cubicBezTo>
                  <a:cubicBezTo>
                    <a:pt x="324238" y="119482"/>
                    <a:pt x="324238" y="120896"/>
                    <a:pt x="324238" y="122077"/>
                  </a:cubicBezTo>
                  <a:cubicBezTo>
                    <a:pt x="325655" y="117595"/>
                    <a:pt x="326600" y="112874"/>
                    <a:pt x="326836" y="108155"/>
                  </a:cubicBezTo>
                  <a:cubicBezTo>
                    <a:pt x="328250" y="102256"/>
                    <a:pt x="329195" y="96121"/>
                    <a:pt x="329668" y="89985"/>
                  </a:cubicBezTo>
                  <a:cubicBezTo>
                    <a:pt x="329904" y="88568"/>
                    <a:pt x="329904" y="86917"/>
                    <a:pt x="329668" y="85500"/>
                  </a:cubicBezTo>
                  <a:cubicBezTo>
                    <a:pt x="329668" y="83850"/>
                    <a:pt x="329668" y="80073"/>
                    <a:pt x="329668" y="80073"/>
                  </a:cubicBezTo>
                  <a:lnTo>
                    <a:pt x="329668" y="80073"/>
                  </a:lnTo>
                  <a:cubicBezTo>
                    <a:pt x="329668" y="79367"/>
                    <a:pt x="329668" y="78895"/>
                    <a:pt x="329668" y="78186"/>
                  </a:cubicBezTo>
                  <a:cubicBezTo>
                    <a:pt x="329668" y="78186"/>
                    <a:pt x="329668" y="78186"/>
                    <a:pt x="329668" y="78186"/>
                  </a:cubicBezTo>
                  <a:cubicBezTo>
                    <a:pt x="329668" y="78186"/>
                    <a:pt x="329668" y="78186"/>
                    <a:pt x="329668" y="78186"/>
                  </a:cubicBezTo>
                  <a:lnTo>
                    <a:pt x="328014" y="78186"/>
                  </a:lnTo>
                  <a:lnTo>
                    <a:pt x="328014" y="78186"/>
                  </a:lnTo>
                  <a:lnTo>
                    <a:pt x="328014" y="78186"/>
                  </a:lnTo>
                  <a:lnTo>
                    <a:pt x="328014" y="78186"/>
                  </a:lnTo>
                  <a:cubicBezTo>
                    <a:pt x="328014" y="78186"/>
                    <a:pt x="325183" y="78186"/>
                    <a:pt x="331318" y="78186"/>
                  </a:cubicBezTo>
                  <a:lnTo>
                    <a:pt x="334622" y="78186"/>
                  </a:lnTo>
                  <a:cubicBezTo>
                    <a:pt x="334622" y="78186"/>
                    <a:pt x="334622" y="78186"/>
                    <a:pt x="334622" y="78186"/>
                  </a:cubicBezTo>
                  <a:lnTo>
                    <a:pt x="326600" y="78186"/>
                  </a:lnTo>
                  <a:cubicBezTo>
                    <a:pt x="326600" y="78186"/>
                    <a:pt x="326600" y="78186"/>
                    <a:pt x="326600" y="78186"/>
                  </a:cubicBezTo>
                  <a:lnTo>
                    <a:pt x="332027" y="78186"/>
                  </a:lnTo>
                  <a:cubicBezTo>
                    <a:pt x="331790" y="78895"/>
                    <a:pt x="331318" y="79837"/>
                    <a:pt x="330609" y="80309"/>
                  </a:cubicBezTo>
                  <a:cubicBezTo>
                    <a:pt x="330609" y="80309"/>
                    <a:pt x="330609" y="80309"/>
                    <a:pt x="330609" y="80309"/>
                  </a:cubicBezTo>
                  <a:lnTo>
                    <a:pt x="330609" y="81490"/>
                  </a:lnTo>
                  <a:cubicBezTo>
                    <a:pt x="330609" y="84558"/>
                    <a:pt x="330609" y="81490"/>
                    <a:pt x="328959" y="85267"/>
                  </a:cubicBezTo>
                  <a:cubicBezTo>
                    <a:pt x="327305" y="89040"/>
                    <a:pt x="324710" y="102256"/>
                    <a:pt x="322587" y="110278"/>
                  </a:cubicBezTo>
                  <a:cubicBezTo>
                    <a:pt x="322587" y="112638"/>
                    <a:pt x="322587" y="114527"/>
                    <a:pt x="322587" y="116650"/>
                  </a:cubicBezTo>
                  <a:cubicBezTo>
                    <a:pt x="324004" y="112638"/>
                    <a:pt x="322587" y="113110"/>
                    <a:pt x="324474" y="108864"/>
                  </a:cubicBezTo>
                  <a:cubicBezTo>
                    <a:pt x="324474" y="110987"/>
                    <a:pt x="324474" y="110515"/>
                    <a:pt x="324474" y="108864"/>
                  </a:cubicBezTo>
                  <a:cubicBezTo>
                    <a:pt x="324004" y="113110"/>
                    <a:pt x="323060" y="117123"/>
                    <a:pt x="321406" y="120896"/>
                  </a:cubicBezTo>
                  <a:cubicBezTo>
                    <a:pt x="321406" y="118301"/>
                    <a:pt x="322823" y="116414"/>
                    <a:pt x="323060" y="113819"/>
                  </a:cubicBezTo>
                  <a:cubicBezTo>
                    <a:pt x="323060" y="117831"/>
                    <a:pt x="321173" y="119246"/>
                    <a:pt x="321642" y="115942"/>
                  </a:cubicBezTo>
                  <a:lnTo>
                    <a:pt x="317160" y="131989"/>
                  </a:lnTo>
                  <a:cubicBezTo>
                    <a:pt x="317160" y="130099"/>
                    <a:pt x="317160" y="131989"/>
                    <a:pt x="315743" y="135057"/>
                  </a:cubicBezTo>
                  <a:cubicBezTo>
                    <a:pt x="316452" y="132225"/>
                    <a:pt x="317160" y="129394"/>
                    <a:pt x="318338" y="126795"/>
                  </a:cubicBezTo>
                  <a:cubicBezTo>
                    <a:pt x="318338" y="125145"/>
                    <a:pt x="318338" y="128685"/>
                    <a:pt x="318338" y="126795"/>
                  </a:cubicBezTo>
                  <a:cubicBezTo>
                    <a:pt x="318338" y="130572"/>
                    <a:pt x="316452" y="133403"/>
                    <a:pt x="315743" y="136235"/>
                  </a:cubicBezTo>
                  <a:cubicBezTo>
                    <a:pt x="315037" y="139066"/>
                    <a:pt x="315743" y="136235"/>
                    <a:pt x="317396" y="133403"/>
                  </a:cubicBezTo>
                  <a:cubicBezTo>
                    <a:pt x="315979" y="138361"/>
                    <a:pt x="314801" y="143315"/>
                    <a:pt x="313856" y="148270"/>
                  </a:cubicBezTo>
                  <a:cubicBezTo>
                    <a:pt x="313856" y="148270"/>
                    <a:pt x="313856" y="148270"/>
                    <a:pt x="313856" y="148270"/>
                  </a:cubicBezTo>
                  <a:cubicBezTo>
                    <a:pt x="313856" y="153460"/>
                    <a:pt x="313856" y="148270"/>
                    <a:pt x="312206" y="152046"/>
                  </a:cubicBezTo>
                  <a:cubicBezTo>
                    <a:pt x="310552" y="155823"/>
                    <a:pt x="312206" y="150629"/>
                    <a:pt x="312206" y="149215"/>
                  </a:cubicBezTo>
                  <a:cubicBezTo>
                    <a:pt x="310080" y="154641"/>
                    <a:pt x="308429" y="163136"/>
                    <a:pt x="304417" y="175643"/>
                  </a:cubicBezTo>
                  <a:cubicBezTo>
                    <a:pt x="300407" y="188151"/>
                    <a:pt x="298754" y="199241"/>
                    <a:pt x="295686" y="211039"/>
                  </a:cubicBezTo>
                  <a:cubicBezTo>
                    <a:pt x="295686" y="213871"/>
                    <a:pt x="297576" y="202072"/>
                    <a:pt x="297339" y="200422"/>
                  </a:cubicBezTo>
                  <a:cubicBezTo>
                    <a:pt x="294977" y="208208"/>
                    <a:pt x="294977" y="212454"/>
                    <a:pt x="294035" y="212454"/>
                  </a:cubicBezTo>
                  <a:cubicBezTo>
                    <a:pt x="293091" y="212454"/>
                    <a:pt x="294035" y="216466"/>
                    <a:pt x="294035" y="214580"/>
                  </a:cubicBezTo>
                  <a:cubicBezTo>
                    <a:pt x="291440" y="225433"/>
                    <a:pt x="288842" y="235345"/>
                    <a:pt x="286246" y="244782"/>
                  </a:cubicBezTo>
                  <a:cubicBezTo>
                    <a:pt x="285068" y="252098"/>
                    <a:pt x="283415" y="259179"/>
                    <a:pt x="281292" y="266256"/>
                  </a:cubicBezTo>
                  <a:cubicBezTo>
                    <a:pt x="281292" y="266256"/>
                    <a:pt x="281292" y="263897"/>
                    <a:pt x="281292" y="262010"/>
                  </a:cubicBezTo>
                  <a:cubicBezTo>
                    <a:pt x="281292" y="260121"/>
                    <a:pt x="282709" y="257762"/>
                    <a:pt x="283179" y="255639"/>
                  </a:cubicBezTo>
                  <a:cubicBezTo>
                    <a:pt x="283651" y="253516"/>
                    <a:pt x="283179" y="252807"/>
                    <a:pt x="283179" y="253279"/>
                  </a:cubicBezTo>
                  <a:lnTo>
                    <a:pt x="283179" y="249976"/>
                  </a:lnTo>
                  <a:cubicBezTo>
                    <a:pt x="282001" y="254930"/>
                    <a:pt x="280583" y="259885"/>
                    <a:pt x="278933" y="264606"/>
                  </a:cubicBezTo>
                  <a:cubicBezTo>
                    <a:pt x="278933" y="260357"/>
                    <a:pt x="280819" y="257998"/>
                    <a:pt x="281528" y="254221"/>
                  </a:cubicBezTo>
                  <a:cubicBezTo>
                    <a:pt x="282237" y="250448"/>
                    <a:pt x="279405" y="261774"/>
                    <a:pt x="278697" y="264133"/>
                  </a:cubicBezTo>
                  <a:cubicBezTo>
                    <a:pt x="280819" y="252335"/>
                    <a:pt x="275865" y="274515"/>
                    <a:pt x="273978" y="280414"/>
                  </a:cubicBezTo>
                  <a:cubicBezTo>
                    <a:pt x="273978" y="281359"/>
                    <a:pt x="273978" y="282304"/>
                    <a:pt x="273978" y="283246"/>
                  </a:cubicBezTo>
                  <a:cubicBezTo>
                    <a:pt x="273033" y="281831"/>
                    <a:pt x="272089" y="279945"/>
                    <a:pt x="271616" y="278291"/>
                  </a:cubicBezTo>
                  <a:cubicBezTo>
                    <a:pt x="273033" y="280650"/>
                    <a:pt x="270202" y="273573"/>
                    <a:pt x="270202" y="271683"/>
                  </a:cubicBezTo>
                  <a:cubicBezTo>
                    <a:pt x="269493" y="270505"/>
                    <a:pt x="269021" y="269088"/>
                    <a:pt x="268548" y="267674"/>
                  </a:cubicBezTo>
                  <a:cubicBezTo>
                    <a:pt x="268548" y="271683"/>
                    <a:pt x="265953" y="262247"/>
                    <a:pt x="265011" y="261774"/>
                  </a:cubicBezTo>
                  <a:cubicBezTo>
                    <a:pt x="263594" y="257762"/>
                    <a:pt x="259345" y="245254"/>
                    <a:pt x="256044" y="238177"/>
                  </a:cubicBezTo>
                  <a:cubicBezTo>
                    <a:pt x="252740" y="231097"/>
                    <a:pt x="256044" y="238177"/>
                    <a:pt x="256044" y="238177"/>
                  </a:cubicBezTo>
                  <a:lnTo>
                    <a:pt x="249200" y="218825"/>
                  </a:lnTo>
                  <a:lnTo>
                    <a:pt x="246841" y="213871"/>
                  </a:lnTo>
                  <a:lnTo>
                    <a:pt x="248727" y="219534"/>
                  </a:lnTo>
                  <a:cubicBezTo>
                    <a:pt x="250850" y="224019"/>
                    <a:pt x="252504" y="229446"/>
                    <a:pt x="254391" y="234637"/>
                  </a:cubicBezTo>
                  <a:cubicBezTo>
                    <a:pt x="251559" y="228737"/>
                    <a:pt x="249672" y="221657"/>
                    <a:pt x="246841" y="215994"/>
                  </a:cubicBezTo>
                  <a:cubicBezTo>
                    <a:pt x="244482" y="207263"/>
                    <a:pt x="241414" y="198532"/>
                    <a:pt x="237874" y="190037"/>
                  </a:cubicBezTo>
                  <a:cubicBezTo>
                    <a:pt x="239288" y="194050"/>
                    <a:pt x="240941" y="197824"/>
                    <a:pt x="242356" y="201836"/>
                  </a:cubicBezTo>
                  <a:cubicBezTo>
                    <a:pt x="240941" y="196882"/>
                    <a:pt x="239052" y="192160"/>
                    <a:pt x="236929" y="187442"/>
                  </a:cubicBezTo>
                  <a:cubicBezTo>
                    <a:pt x="236220" y="186733"/>
                    <a:pt x="235748" y="185789"/>
                    <a:pt x="235278" y="184847"/>
                  </a:cubicBezTo>
                  <a:cubicBezTo>
                    <a:pt x="232211" y="177766"/>
                    <a:pt x="235278" y="181307"/>
                    <a:pt x="233389" y="178239"/>
                  </a:cubicBezTo>
                  <a:cubicBezTo>
                    <a:pt x="232447" y="176588"/>
                    <a:pt x="231738" y="174935"/>
                    <a:pt x="231266" y="173048"/>
                  </a:cubicBezTo>
                  <a:cubicBezTo>
                    <a:pt x="230321" y="171867"/>
                    <a:pt x="229615" y="170689"/>
                    <a:pt x="229143" y="169272"/>
                  </a:cubicBezTo>
                  <a:cubicBezTo>
                    <a:pt x="229143" y="167621"/>
                    <a:pt x="229143" y="165732"/>
                    <a:pt x="227489" y="163609"/>
                  </a:cubicBezTo>
                  <a:cubicBezTo>
                    <a:pt x="227489" y="166204"/>
                    <a:pt x="227489" y="163609"/>
                    <a:pt x="224658" y="158654"/>
                  </a:cubicBezTo>
                  <a:cubicBezTo>
                    <a:pt x="221826" y="153697"/>
                    <a:pt x="227489" y="164553"/>
                    <a:pt x="224658" y="158654"/>
                  </a:cubicBezTo>
                  <a:cubicBezTo>
                    <a:pt x="223243" y="156528"/>
                    <a:pt x="222062" y="154405"/>
                    <a:pt x="220884" y="152046"/>
                  </a:cubicBezTo>
                  <a:cubicBezTo>
                    <a:pt x="220884" y="147797"/>
                    <a:pt x="223243" y="156764"/>
                    <a:pt x="223007" y="155350"/>
                  </a:cubicBezTo>
                  <a:cubicBezTo>
                    <a:pt x="222062" y="152755"/>
                    <a:pt x="221118" y="150159"/>
                    <a:pt x="219703" y="147797"/>
                  </a:cubicBezTo>
                  <a:cubicBezTo>
                    <a:pt x="219703" y="144024"/>
                    <a:pt x="219703" y="150629"/>
                    <a:pt x="219703" y="149451"/>
                  </a:cubicBezTo>
                  <a:cubicBezTo>
                    <a:pt x="217817" y="143788"/>
                    <a:pt x="215691" y="138361"/>
                    <a:pt x="212859" y="132931"/>
                  </a:cubicBezTo>
                  <a:cubicBezTo>
                    <a:pt x="212859" y="131517"/>
                    <a:pt x="212859" y="130336"/>
                    <a:pt x="212859" y="128921"/>
                  </a:cubicBezTo>
                  <a:cubicBezTo>
                    <a:pt x="210972" y="125145"/>
                    <a:pt x="210028" y="121605"/>
                    <a:pt x="208377" y="118065"/>
                  </a:cubicBezTo>
                  <a:cubicBezTo>
                    <a:pt x="206724" y="114527"/>
                    <a:pt x="208377" y="118065"/>
                    <a:pt x="208377" y="118065"/>
                  </a:cubicBezTo>
                  <a:lnTo>
                    <a:pt x="209791" y="121368"/>
                  </a:lnTo>
                  <a:cubicBezTo>
                    <a:pt x="209791" y="124200"/>
                    <a:pt x="209791" y="121368"/>
                    <a:pt x="209791" y="121368"/>
                  </a:cubicBezTo>
                  <a:cubicBezTo>
                    <a:pt x="211917" y="126326"/>
                    <a:pt x="212859" y="127976"/>
                    <a:pt x="214985" y="133876"/>
                  </a:cubicBezTo>
                  <a:cubicBezTo>
                    <a:pt x="214040" y="130099"/>
                    <a:pt x="212623" y="126562"/>
                    <a:pt x="211209" y="123022"/>
                  </a:cubicBezTo>
                  <a:cubicBezTo>
                    <a:pt x="211209" y="120190"/>
                    <a:pt x="212859" y="127504"/>
                    <a:pt x="211209" y="124672"/>
                  </a:cubicBezTo>
                  <a:cubicBezTo>
                    <a:pt x="213095" y="129630"/>
                    <a:pt x="214040" y="132225"/>
                    <a:pt x="215691" y="136235"/>
                  </a:cubicBezTo>
                  <a:cubicBezTo>
                    <a:pt x="217344" y="140247"/>
                    <a:pt x="215691" y="136235"/>
                    <a:pt x="215691" y="136235"/>
                  </a:cubicBezTo>
                  <a:cubicBezTo>
                    <a:pt x="215691" y="136235"/>
                    <a:pt x="215691" y="136235"/>
                    <a:pt x="215691" y="140484"/>
                  </a:cubicBezTo>
                  <a:cubicBezTo>
                    <a:pt x="216399" y="141662"/>
                    <a:pt x="217108" y="143079"/>
                    <a:pt x="217344" y="144493"/>
                  </a:cubicBezTo>
                  <a:cubicBezTo>
                    <a:pt x="218995" y="144493"/>
                    <a:pt x="220412" y="152755"/>
                    <a:pt x="222771" y="157001"/>
                  </a:cubicBezTo>
                  <a:cubicBezTo>
                    <a:pt x="225130" y="161249"/>
                    <a:pt x="222771" y="157001"/>
                    <a:pt x="222771" y="160305"/>
                  </a:cubicBezTo>
                  <a:cubicBezTo>
                    <a:pt x="222771" y="163609"/>
                    <a:pt x="222771" y="160305"/>
                    <a:pt x="224658" y="161958"/>
                  </a:cubicBezTo>
                  <a:cubicBezTo>
                    <a:pt x="224658" y="159832"/>
                    <a:pt x="223007" y="157473"/>
                    <a:pt x="222299" y="155350"/>
                  </a:cubicBezTo>
                  <a:cubicBezTo>
                    <a:pt x="221590" y="153227"/>
                    <a:pt x="222299" y="155350"/>
                    <a:pt x="222299" y="157001"/>
                  </a:cubicBezTo>
                  <a:cubicBezTo>
                    <a:pt x="220884" y="154169"/>
                    <a:pt x="220176" y="151574"/>
                    <a:pt x="218995" y="148742"/>
                  </a:cubicBezTo>
                  <a:cubicBezTo>
                    <a:pt x="217817" y="145911"/>
                    <a:pt x="220412" y="151338"/>
                    <a:pt x="221118" y="152046"/>
                  </a:cubicBezTo>
                  <a:cubicBezTo>
                    <a:pt x="221826" y="152755"/>
                    <a:pt x="223480" y="158654"/>
                    <a:pt x="225130" y="161958"/>
                  </a:cubicBezTo>
                  <a:cubicBezTo>
                    <a:pt x="226784" y="165259"/>
                    <a:pt x="225130" y="161958"/>
                    <a:pt x="225130" y="165259"/>
                  </a:cubicBezTo>
                  <a:cubicBezTo>
                    <a:pt x="225130" y="168563"/>
                    <a:pt x="238582" y="198060"/>
                    <a:pt x="244482" y="212454"/>
                  </a:cubicBezTo>
                  <a:cubicBezTo>
                    <a:pt x="244482" y="212454"/>
                    <a:pt x="242356" y="208208"/>
                    <a:pt x="243064" y="210803"/>
                  </a:cubicBezTo>
                  <a:cubicBezTo>
                    <a:pt x="237401" y="196173"/>
                    <a:pt x="231502" y="180834"/>
                    <a:pt x="226075" y="167149"/>
                  </a:cubicBezTo>
                  <a:cubicBezTo>
                    <a:pt x="226075" y="167149"/>
                    <a:pt x="226075" y="167149"/>
                    <a:pt x="226075" y="168799"/>
                  </a:cubicBezTo>
                  <a:cubicBezTo>
                    <a:pt x="226075" y="170453"/>
                    <a:pt x="227962" y="173048"/>
                    <a:pt x="228434" y="173990"/>
                  </a:cubicBezTo>
                  <a:cubicBezTo>
                    <a:pt x="228907" y="174935"/>
                    <a:pt x="231502" y="182724"/>
                    <a:pt x="228434" y="177530"/>
                  </a:cubicBezTo>
                  <a:cubicBezTo>
                    <a:pt x="230085" y="181779"/>
                    <a:pt x="231974" y="186025"/>
                    <a:pt x="233389" y="190037"/>
                  </a:cubicBezTo>
                  <a:cubicBezTo>
                    <a:pt x="234806" y="194050"/>
                    <a:pt x="231502" y="186733"/>
                    <a:pt x="233389" y="192633"/>
                  </a:cubicBezTo>
                  <a:cubicBezTo>
                    <a:pt x="235278" y="196173"/>
                    <a:pt x="236929" y="199949"/>
                    <a:pt x="238110" y="203959"/>
                  </a:cubicBezTo>
                  <a:cubicBezTo>
                    <a:pt x="239997" y="208916"/>
                    <a:pt x="238110" y="203959"/>
                    <a:pt x="238110" y="208208"/>
                  </a:cubicBezTo>
                  <a:cubicBezTo>
                    <a:pt x="241647" y="217411"/>
                    <a:pt x="246368" y="228265"/>
                    <a:pt x="248491" y="231805"/>
                  </a:cubicBezTo>
                  <a:cubicBezTo>
                    <a:pt x="248491" y="231805"/>
                    <a:pt x="248491" y="235109"/>
                    <a:pt x="248491" y="233928"/>
                  </a:cubicBezTo>
                  <a:cubicBezTo>
                    <a:pt x="248491" y="232750"/>
                    <a:pt x="248491" y="233928"/>
                    <a:pt x="246368" y="228737"/>
                  </a:cubicBezTo>
                  <a:cubicBezTo>
                    <a:pt x="250850" y="240772"/>
                    <a:pt x="251087" y="241008"/>
                    <a:pt x="255335" y="252335"/>
                  </a:cubicBezTo>
                  <a:lnTo>
                    <a:pt x="259112" y="259885"/>
                  </a:lnTo>
                  <a:cubicBezTo>
                    <a:pt x="259112" y="263189"/>
                    <a:pt x="259112" y="263897"/>
                    <a:pt x="261943" y="269560"/>
                  </a:cubicBezTo>
                  <a:cubicBezTo>
                    <a:pt x="264775" y="275223"/>
                    <a:pt x="261943" y="264606"/>
                    <a:pt x="260054" y="262010"/>
                  </a:cubicBezTo>
                  <a:cubicBezTo>
                    <a:pt x="261707" y="265314"/>
                    <a:pt x="263122" y="270741"/>
                    <a:pt x="264775" y="274515"/>
                  </a:cubicBezTo>
                  <a:lnTo>
                    <a:pt x="264775" y="271447"/>
                  </a:lnTo>
                  <a:cubicBezTo>
                    <a:pt x="266425" y="266729"/>
                    <a:pt x="264775" y="279945"/>
                    <a:pt x="264775" y="273573"/>
                  </a:cubicBezTo>
                  <a:cubicBezTo>
                    <a:pt x="264775" y="271919"/>
                    <a:pt x="264775" y="273573"/>
                    <a:pt x="264775" y="273573"/>
                  </a:cubicBezTo>
                  <a:cubicBezTo>
                    <a:pt x="267370" y="262010"/>
                    <a:pt x="269966" y="253043"/>
                    <a:pt x="272561" y="243131"/>
                  </a:cubicBezTo>
                  <a:cubicBezTo>
                    <a:pt x="275156" y="233219"/>
                    <a:pt x="272561" y="243131"/>
                    <a:pt x="270438" y="248558"/>
                  </a:cubicBezTo>
                  <a:cubicBezTo>
                    <a:pt x="271380" y="243131"/>
                    <a:pt x="272561" y="237704"/>
                    <a:pt x="273978" y="232278"/>
                  </a:cubicBezTo>
                  <a:cubicBezTo>
                    <a:pt x="273978" y="230860"/>
                    <a:pt x="272561" y="237941"/>
                    <a:pt x="273978" y="237468"/>
                  </a:cubicBezTo>
                  <a:cubicBezTo>
                    <a:pt x="275393" y="236996"/>
                    <a:pt x="273978" y="231569"/>
                    <a:pt x="276101" y="230152"/>
                  </a:cubicBezTo>
                  <a:cubicBezTo>
                    <a:pt x="276337" y="227320"/>
                    <a:pt x="276810" y="224489"/>
                    <a:pt x="277516" y="221893"/>
                  </a:cubicBezTo>
                  <a:cubicBezTo>
                    <a:pt x="277516" y="219298"/>
                    <a:pt x="277516" y="219770"/>
                    <a:pt x="277516" y="223310"/>
                  </a:cubicBezTo>
                  <a:cubicBezTo>
                    <a:pt x="279641" y="216939"/>
                    <a:pt x="277516" y="215052"/>
                    <a:pt x="280583" y="209153"/>
                  </a:cubicBezTo>
                  <a:cubicBezTo>
                    <a:pt x="280583" y="207735"/>
                    <a:pt x="279169" y="217647"/>
                    <a:pt x="280583" y="212454"/>
                  </a:cubicBezTo>
                  <a:cubicBezTo>
                    <a:pt x="280819" y="209858"/>
                    <a:pt x="280819" y="207027"/>
                    <a:pt x="280583" y="204431"/>
                  </a:cubicBezTo>
                  <a:lnTo>
                    <a:pt x="282001" y="199005"/>
                  </a:lnTo>
                  <a:cubicBezTo>
                    <a:pt x="282001" y="199005"/>
                    <a:pt x="280347" y="206791"/>
                    <a:pt x="282001" y="206085"/>
                  </a:cubicBezTo>
                  <a:cubicBezTo>
                    <a:pt x="282942" y="202309"/>
                    <a:pt x="284123" y="198532"/>
                    <a:pt x="285541" y="194992"/>
                  </a:cubicBezTo>
                  <a:cubicBezTo>
                    <a:pt x="288842" y="183193"/>
                    <a:pt x="292618" y="166913"/>
                    <a:pt x="294272" y="160541"/>
                  </a:cubicBezTo>
                  <a:cubicBezTo>
                    <a:pt x="296395" y="154169"/>
                    <a:pt x="298281" y="147797"/>
                    <a:pt x="299935" y="141192"/>
                  </a:cubicBezTo>
                  <a:cubicBezTo>
                    <a:pt x="299935" y="141192"/>
                    <a:pt x="297809" y="148978"/>
                    <a:pt x="297339" y="152519"/>
                  </a:cubicBezTo>
                  <a:cubicBezTo>
                    <a:pt x="299698" y="145911"/>
                    <a:pt x="300407" y="139066"/>
                    <a:pt x="302058" y="134584"/>
                  </a:cubicBezTo>
                  <a:cubicBezTo>
                    <a:pt x="303708" y="130099"/>
                    <a:pt x="302058" y="134584"/>
                    <a:pt x="302058" y="135999"/>
                  </a:cubicBezTo>
                  <a:cubicBezTo>
                    <a:pt x="302058" y="137416"/>
                    <a:pt x="302058" y="131517"/>
                    <a:pt x="303475" y="128921"/>
                  </a:cubicBezTo>
                  <a:cubicBezTo>
                    <a:pt x="304889" y="126326"/>
                    <a:pt x="307485" y="114055"/>
                    <a:pt x="309138" y="110515"/>
                  </a:cubicBezTo>
                  <a:cubicBezTo>
                    <a:pt x="310552" y="102256"/>
                    <a:pt x="312439" y="98007"/>
                    <a:pt x="313384" y="91166"/>
                  </a:cubicBezTo>
                  <a:cubicBezTo>
                    <a:pt x="313384" y="92108"/>
                    <a:pt x="313384" y="93289"/>
                    <a:pt x="313384" y="94234"/>
                  </a:cubicBezTo>
                  <a:cubicBezTo>
                    <a:pt x="315274" y="84558"/>
                    <a:pt x="316924" y="82435"/>
                    <a:pt x="317869" y="82199"/>
                  </a:cubicBezTo>
                  <a:cubicBezTo>
                    <a:pt x="318811" y="81963"/>
                    <a:pt x="317869" y="82199"/>
                    <a:pt x="317869" y="79837"/>
                  </a:cubicBezTo>
                  <a:lnTo>
                    <a:pt x="319283" y="75355"/>
                  </a:lnTo>
                  <a:cubicBezTo>
                    <a:pt x="319283" y="75355"/>
                    <a:pt x="319283" y="77242"/>
                    <a:pt x="319283" y="77714"/>
                  </a:cubicBezTo>
                  <a:cubicBezTo>
                    <a:pt x="319283" y="78186"/>
                    <a:pt x="319283" y="74646"/>
                    <a:pt x="320700" y="73468"/>
                  </a:cubicBezTo>
                  <a:lnTo>
                    <a:pt x="320700" y="73468"/>
                  </a:lnTo>
                  <a:cubicBezTo>
                    <a:pt x="320700" y="73468"/>
                    <a:pt x="320700" y="73468"/>
                    <a:pt x="320700" y="73468"/>
                  </a:cubicBezTo>
                  <a:cubicBezTo>
                    <a:pt x="320700" y="73468"/>
                    <a:pt x="319283" y="73468"/>
                    <a:pt x="318575" y="73468"/>
                  </a:cubicBezTo>
                  <a:lnTo>
                    <a:pt x="324474" y="73468"/>
                  </a:lnTo>
                  <a:lnTo>
                    <a:pt x="326600" y="73468"/>
                  </a:lnTo>
                  <a:lnTo>
                    <a:pt x="324238" y="73468"/>
                  </a:lnTo>
                  <a:lnTo>
                    <a:pt x="324238" y="73468"/>
                  </a:lnTo>
                  <a:lnTo>
                    <a:pt x="324238" y="73468"/>
                  </a:lnTo>
                  <a:cubicBezTo>
                    <a:pt x="324238" y="73468"/>
                    <a:pt x="324238" y="73468"/>
                    <a:pt x="324238" y="74882"/>
                  </a:cubicBezTo>
                  <a:cubicBezTo>
                    <a:pt x="324238" y="76300"/>
                    <a:pt x="324238" y="78659"/>
                    <a:pt x="322351" y="81254"/>
                  </a:cubicBezTo>
                  <a:cubicBezTo>
                    <a:pt x="321642" y="89276"/>
                    <a:pt x="320464" y="97065"/>
                    <a:pt x="318575" y="104852"/>
                  </a:cubicBezTo>
                  <a:cubicBezTo>
                    <a:pt x="318575" y="100839"/>
                    <a:pt x="318575" y="98952"/>
                    <a:pt x="318575" y="95648"/>
                  </a:cubicBezTo>
                  <a:cubicBezTo>
                    <a:pt x="318575" y="104379"/>
                    <a:pt x="316924" y="113819"/>
                    <a:pt x="315743" y="117831"/>
                  </a:cubicBezTo>
                  <a:cubicBezTo>
                    <a:pt x="315743" y="117831"/>
                    <a:pt x="315743" y="124436"/>
                    <a:pt x="317160" y="122549"/>
                  </a:cubicBezTo>
                  <a:cubicBezTo>
                    <a:pt x="317160" y="126326"/>
                    <a:pt x="315507" y="131517"/>
                    <a:pt x="315037" y="135529"/>
                  </a:cubicBezTo>
                  <a:cubicBezTo>
                    <a:pt x="315037" y="135529"/>
                    <a:pt x="317396" y="119482"/>
                    <a:pt x="318338" y="120427"/>
                  </a:cubicBezTo>
                  <a:cubicBezTo>
                    <a:pt x="318575" y="122077"/>
                    <a:pt x="318575" y="123731"/>
                    <a:pt x="318338" y="125381"/>
                  </a:cubicBezTo>
                  <a:cubicBezTo>
                    <a:pt x="318338" y="125381"/>
                    <a:pt x="318338" y="132695"/>
                    <a:pt x="318338" y="136471"/>
                  </a:cubicBezTo>
                  <a:cubicBezTo>
                    <a:pt x="318338" y="136471"/>
                    <a:pt x="318338" y="135057"/>
                    <a:pt x="316924" y="139303"/>
                  </a:cubicBezTo>
                  <a:cubicBezTo>
                    <a:pt x="316924" y="139303"/>
                    <a:pt x="316924" y="142134"/>
                    <a:pt x="316924" y="145911"/>
                  </a:cubicBezTo>
                  <a:cubicBezTo>
                    <a:pt x="315979" y="148506"/>
                    <a:pt x="315507" y="151101"/>
                    <a:pt x="315507" y="153697"/>
                  </a:cubicBezTo>
                  <a:cubicBezTo>
                    <a:pt x="315274" y="155350"/>
                    <a:pt x="315274" y="157001"/>
                    <a:pt x="315507" y="158654"/>
                  </a:cubicBezTo>
                  <a:cubicBezTo>
                    <a:pt x="315507" y="160305"/>
                    <a:pt x="315507" y="158654"/>
                    <a:pt x="315507" y="155823"/>
                  </a:cubicBezTo>
                  <a:cubicBezTo>
                    <a:pt x="315507" y="159596"/>
                    <a:pt x="315507" y="163372"/>
                    <a:pt x="314092" y="167385"/>
                  </a:cubicBezTo>
                  <a:cubicBezTo>
                    <a:pt x="312675" y="171395"/>
                    <a:pt x="314092" y="163609"/>
                    <a:pt x="314092" y="167385"/>
                  </a:cubicBezTo>
                  <a:cubicBezTo>
                    <a:pt x="314565" y="169508"/>
                    <a:pt x="314565" y="171631"/>
                    <a:pt x="314092" y="173757"/>
                  </a:cubicBezTo>
                  <a:cubicBezTo>
                    <a:pt x="314092" y="173757"/>
                    <a:pt x="314092" y="176824"/>
                    <a:pt x="314092" y="173757"/>
                  </a:cubicBezTo>
                  <a:cubicBezTo>
                    <a:pt x="313856" y="175880"/>
                    <a:pt x="313856" y="178239"/>
                    <a:pt x="314092" y="180362"/>
                  </a:cubicBezTo>
                  <a:cubicBezTo>
                    <a:pt x="314092" y="182251"/>
                    <a:pt x="314092" y="183666"/>
                    <a:pt x="314092" y="185555"/>
                  </a:cubicBezTo>
                  <a:cubicBezTo>
                    <a:pt x="314092" y="187442"/>
                    <a:pt x="314092" y="183666"/>
                    <a:pt x="314092" y="182488"/>
                  </a:cubicBezTo>
                  <a:cubicBezTo>
                    <a:pt x="314092" y="181307"/>
                    <a:pt x="314092" y="186970"/>
                    <a:pt x="314092" y="189329"/>
                  </a:cubicBezTo>
                  <a:cubicBezTo>
                    <a:pt x="314092" y="191688"/>
                    <a:pt x="314092" y="185555"/>
                    <a:pt x="314092" y="189329"/>
                  </a:cubicBezTo>
                  <a:cubicBezTo>
                    <a:pt x="314092" y="193105"/>
                    <a:pt x="314092" y="195464"/>
                    <a:pt x="314092" y="193578"/>
                  </a:cubicBezTo>
                  <a:cubicBezTo>
                    <a:pt x="314329" y="197118"/>
                    <a:pt x="314329" y="200422"/>
                    <a:pt x="314092" y="203959"/>
                  </a:cubicBezTo>
                  <a:lnTo>
                    <a:pt x="311261" y="218589"/>
                  </a:lnTo>
                  <a:cubicBezTo>
                    <a:pt x="311497" y="220243"/>
                    <a:pt x="311497" y="221893"/>
                    <a:pt x="311261" y="223547"/>
                  </a:cubicBezTo>
                  <a:cubicBezTo>
                    <a:pt x="312439" y="217175"/>
                    <a:pt x="311261" y="220006"/>
                    <a:pt x="313148" y="214816"/>
                  </a:cubicBezTo>
                  <a:cubicBezTo>
                    <a:pt x="315037" y="209622"/>
                    <a:pt x="313148" y="214816"/>
                    <a:pt x="313148" y="214816"/>
                  </a:cubicBezTo>
                  <a:lnTo>
                    <a:pt x="313148" y="207499"/>
                  </a:lnTo>
                  <a:lnTo>
                    <a:pt x="313148" y="202072"/>
                  </a:lnTo>
                  <a:cubicBezTo>
                    <a:pt x="313148" y="198532"/>
                    <a:pt x="314565" y="194522"/>
                    <a:pt x="315274" y="191218"/>
                  </a:cubicBezTo>
                  <a:cubicBezTo>
                    <a:pt x="315274" y="197587"/>
                    <a:pt x="313148" y="203487"/>
                    <a:pt x="312675" y="209622"/>
                  </a:cubicBezTo>
                  <a:lnTo>
                    <a:pt x="314329" y="200422"/>
                  </a:lnTo>
                  <a:cubicBezTo>
                    <a:pt x="314329" y="204195"/>
                    <a:pt x="314329" y="206791"/>
                    <a:pt x="314329" y="211512"/>
                  </a:cubicBezTo>
                  <a:cubicBezTo>
                    <a:pt x="314329" y="216230"/>
                    <a:pt x="314329" y="208680"/>
                    <a:pt x="314329" y="213871"/>
                  </a:cubicBezTo>
                  <a:lnTo>
                    <a:pt x="314329" y="221657"/>
                  </a:lnTo>
                  <a:cubicBezTo>
                    <a:pt x="314329" y="225433"/>
                    <a:pt x="314329" y="221657"/>
                    <a:pt x="314329" y="219770"/>
                  </a:cubicBezTo>
                  <a:cubicBezTo>
                    <a:pt x="314092" y="222838"/>
                    <a:pt x="313620" y="225906"/>
                    <a:pt x="312911" y="228737"/>
                  </a:cubicBezTo>
                  <a:cubicBezTo>
                    <a:pt x="312911" y="230388"/>
                    <a:pt x="312911" y="240300"/>
                    <a:pt x="312911" y="241008"/>
                  </a:cubicBezTo>
                  <a:cubicBezTo>
                    <a:pt x="311497" y="249267"/>
                    <a:pt x="312911" y="241008"/>
                    <a:pt x="311025" y="246908"/>
                  </a:cubicBezTo>
                  <a:cubicBezTo>
                    <a:pt x="310316" y="254221"/>
                    <a:pt x="309138" y="261538"/>
                    <a:pt x="307721" y="268615"/>
                  </a:cubicBezTo>
                  <a:cubicBezTo>
                    <a:pt x="307721" y="278055"/>
                    <a:pt x="306070" y="278527"/>
                    <a:pt x="305125" y="287258"/>
                  </a:cubicBezTo>
                  <a:lnTo>
                    <a:pt x="305125" y="287258"/>
                  </a:lnTo>
                  <a:cubicBezTo>
                    <a:pt x="305125" y="287258"/>
                    <a:pt x="305125" y="287258"/>
                    <a:pt x="305125" y="287258"/>
                  </a:cubicBezTo>
                  <a:cubicBezTo>
                    <a:pt x="305125" y="287258"/>
                    <a:pt x="305125" y="281831"/>
                    <a:pt x="305125" y="280887"/>
                  </a:cubicBezTo>
                  <a:cubicBezTo>
                    <a:pt x="305125" y="284190"/>
                    <a:pt x="305125" y="286077"/>
                    <a:pt x="305125" y="287967"/>
                  </a:cubicBezTo>
                  <a:lnTo>
                    <a:pt x="323060" y="279708"/>
                  </a:lnTo>
                  <a:lnTo>
                    <a:pt x="328723" y="276168"/>
                  </a:lnTo>
                  <a:cubicBezTo>
                    <a:pt x="333677" y="273809"/>
                    <a:pt x="338635" y="271447"/>
                    <a:pt x="343353" y="268615"/>
                  </a:cubicBezTo>
                  <a:cubicBezTo>
                    <a:pt x="349488" y="266020"/>
                    <a:pt x="339577" y="270977"/>
                    <a:pt x="345712" y="268615"/>
                  </a:cubicBezTo>
                  <a:cubicBezTo>
                    <a:pt x="351848" y="266256"/>
                    <a:pt x="354207" y="264133"/>
                    <a:pt x="358219" y="262716"/>
                  </a:cubicBezTo>
                  <a:cubicBezTo>
                    <a:pt x="362232" y="261302"/>
                    <a:pt x="360342" y="261302"/>
                    <a:pt x="365533" y="258943"/>
                  </a:cubicBezTo>
                  <a:cubicBezTo>
                    <a:pt x="370727" y="256581"/>
                    <a:pt x="358692" y="262716"/>
                    <a:pt x="359400" y="262952"/>
                  </a:cubicBezTo>
                  <a:cubicBezTo>
                    <a:pt x="355860" y="264842"/>
                    <a:pt x="353265" y="264842"/>
                    <a:pt x="349488" y="267201"/>
                  </a:cubicBezTo>
                  <a:cubicBezTo>
                    <a:pt x="355860" y="264842"/>
                    <a:pt x="361996" y="262247"/>
                    <a:pt x="367895" y="258943"/>
                  </a:cubicBezTo>
                  <a:cubicBezTo>
                    <a:pt x="373086" y="256581"/>
                    <a:pt x="369546" y="258943"/>
                    <a:pt x="373558" y="257053"/>
                  </a:cubicBezTo>
                  <a:lnTo>
                    <a:pt x="382761" y="252098"/>
                  </a:lnTo>
                  <a:lnTo>
                    <a:pt x="388661" y="249503"/>
                  </a:lnTo>
                  <a:cubicBezTo>
                    <a:pt x="390075" y="249503"/>
                    <a:pt x="390311" y="249503"/>
                    <a:pt x="388661" y="249503"/>
                  </a:cubicBezTo>
                  <a:cubicBezTo>
                    <a:pt x="391492" y="248086"/>
                    <a:pt x="394324" y="246908"/>
                    <a:pt x="397392" y="245963"/>
                  </a:cubicBezTo>
                  <a:cubicBezTo>
                    <a:pt x="399278" y="244549"/>
                    <a:pt x="401165" y="244076"/>
                    <a:pt x="403055" y="242659"/>
                  </a:cubicBezTo>
                  <a:cubicBezTo>
                    <a:pt x="399751" y="244782"/>
                    <a:pt x="396211" y="245254"/>
                    <a:pt x="392670" y="247380"/>
                  </a:cubicBezTo>
                  <a:cubicBezTo>
                    <a:pt x="389130" y="249503"/>
                    <a:pt x="392670" y="247380"/>
                    <a:pt x="387716" y="247380"/>
                  </a:cubicBezTo>
                  <a:cubicBezTo>
                    <a:pt x="390075" y="245963"/>
                    <a:pt x="392434" y="245018"/>
                    <a:pt x="395030" y="244076"/>
                  </a:cubicBezTo>
                  <a:cubicBezTo>
                    <a:pt x="398097" y="242187"/>
                    <a:pt x="391729" y="245254"/>
                    <a:pt x="391729" y="244076"/>
                  </a:cubicBezTo>
                  <a:cubicBezTo>
                    <a:pt x="390311" y="245254"/>
                    <a:pt x="388661" y="245963"/>
                    <a:pt x="387007" y="246199"/>
                  </a:cubicBezTo>
                  <a:cubicBezTo>
                    <a:pt x="384884" y="247616"/>
                    <a:pt x="382998" y="248322"/>
                    <a:pt x="382998" y="248795"/>
                  </a:cubicBezTo>
                  <a:cubicBezTo>
                    <a:pt x="382998" y="249267"/>
                    <a:pt x="387716" y="246435"/>
                    <a:pt x="387007" y="247380"/>
                  </a:cubicBezTo>
                  <a:cubicBezTo>
                    <a:pt x="386299" y="248322"/>
                    <a:pt x="383231" y="247380"/>
                    <a:pt x="381344" y="249976"/>
                  </a:cubicBezTo>
                  <a:cubicBezTo>
                    <a:pt x="379457" y="252571"/>
                    <a:pt x="383467" y="248322"/>
                    <a:pt x="378749" y="249976"/>
                  </a:cubicBezTo>
                  <a:cubicBezTo>
                    <a:pt x="378749" y="249976"/>
                    <a:pt x="378749" y="249976"/>
                    <a:pt x="377332" y="249976"/>
                  </a:cubicBezTo>
                  <a:lnTo>
                    <a:pt x="374736" y="249976"/>
                  </a:lnTo>
                  <a:lnTo>
                    <a:pt x="370490" y="251862"/>
                  </a:lnTo>
                  <a:cubicBezTo>
                    <a:pt x="370490" y="251862"/>
                    <a:pt x="370490" y="251862"/>
                    <a:pt x="374736" y="249503"/>
                  </a:cubicBezTo>
                  <a:cubicBezTo>
                    <a:pt x="370963" y="251154"/>
                    <a:pt x="362468" y="254458"/>
                    <a:pt x="356096" y="257525"/>
                  </a:cubicBezTo>
                  <a:cubicBezTo>
                    <a:pt x="349725" y="260593"/>
                    <a:pt x="342881" y="263425"/>
                    <a:pt x="339813" y="263897"/>
                  </a:cubicBezTo>
                  <a:cubicBezTo>
                    <a:pt x="332971" y="267201"/>
                    <a:pt x="333205" y="267674"/>
                    <a:pt x="325891" y="270977"/>
                  </a:cubicBezTo>
                  <a:lnTo>
                    <a:pt x="330609" y="268379"/>
                  </a:lnTo>
                  <a:cubicBezTo>
                    <a:pt x="325891" y="269796"/>
                    <a:pt x="319756" y="273100"/>
                    <a:pt x="314565" y="275223"/>
                  </a:cubicBezTo>
                  <a:cubicBezTo>
                    <a:pt x="309374" y="277346"/>
                    <a:pt x="313148" y="275223"/>
                    <a:pt x="316452" y="275223"/>
                  </a:cubicBezTo>
                  <a:lnTo>
                    <a:pt x="308902" y="279000"/>
                  </a:lnTo>
                  <a:cubicBezTo>
                    <a:pt x="308902" y="277583"/>
                    <a:pt x="308902" y="276877"/>
                    <a:pt x="308902" y="277113"/>
                  </a:cubicBezTo>
                  <a:cubicBezTo>
                    <a:pt x="309138" y="274987"/>
                    <a:pt x="309138" y="273100"/>
                    <a:pt x="308902" y="270977"/>
                  </a:cubicBezTo>
                  <a:cubicBezTo>
                    <a:pt x="308902" y="267674"/>
                    <a:pt x="308902" y="270977"/>
                    <a:pt x="308902" y="274751"/>
                  </a:cubicBezTo>
                  <a:cubicBezTo>
                    <a:pt x="310316" y="266965"/>
                    <a:pt x="310789" y="259648"/>
                    <a:pt x="312439" y="251154"/>
                  </a:cubicBezTo>
                  <a:cubicBezTo>
                    <a:pt x="312439" y="248795"/>
                    <a:pt x="314565" y="240772"/>
                    <a:pt x="314329" y="234400"/>
                  </a:cubicBezTo>
                  <a:cubicBezTo>
                    <a:pt x="314329" y="235818"/>
                    <a:pt x="314329" y="228501"/>
                    <a:pt x="315979" y="227556"/>
                  </a:cubicBezTo>
                  <a:cubicBezTo>
                    <a:pt x="315507" y="232750"/>
                    <a:pt x="314801" y="237704"/>
                    <a:pt x="313620" y="242659"/>
                  </a:cubicBezTo>
                  <a:cubicBezTo>
                    <a:pt x="312911" y="251626"/>
                    <a:pt x="311733" y="260593"/>
                    <a:pt x="309844" y="269324"/>
                  </a:cubicBezTo>
                  <a:cubicBezTo>
                    <a:pt x="309844" y="269324"/>
                    <a:pt x="309844" y="269324"/>
                    <a:pt x="309844" y="274987"/>
                  </a:cubicBezTo>
                  <a:lnTo>
                    <a:pt x="309844" y="274987"/>
                  </a:lnTo>
                  <a:cubicBezTo>
                    <a:pt x="309844" y="261774"/>
                    <a:pt x="316688" y="235818"/>
                    <a:pt x="316452" y="223310"/>
                  </a:cubicBezTo>
                  <a:cubicBezTo>
                    <a:pt x="317869" y="214816"/>
                    <a:pt x="319047" y="204904"/>
                    <a:pt x="319992" y="199713"/>
                  </a:cubicBezTo>
                  <a:cubicBezTo>
                    <a:pt x="320937" y="194522"/>
                    <a:pt x="319992" y="199713"/>
                    <a:pt x="319992" y="201364"/>
                  </a:cubicBezTo>
                  <a:lnTo>
                    <a:pt x="319992" y="195701"/>
                  </a:lnTo>
                  <a:cubicBezTo>
                    <a:pt x="319756" y="194050"/>
                    <a:pt x="319756" y="192160"/>
                    <a:pt x="319992" y="190510"/>
                  </a:cubicBezTo>
                  <a:cubicBezTo>
                    <a:pt x="319992" y="193341"/>
                    <a:pt x="319992" y="195701"/>
                    <a:pt x="319992" y="198768"/>
                  </a:cubicBezTo>
                  <a:cubicBezTo>
                    <a:pt x="319992" y="195228"/>
                    <a:pt x="319992" y="194522"/>
                    <a:pt x="321406" y="190982"/>
                  </a:cubicBezTo>
                  <a:lnTo>
                    <a:pt x="321406" y="187206"/>
                  </a:lnTo>
                  <a:lnTo>
                    <a:pt x="321406" y="182957"/>
                  </a:lnTo>
                  <a:cubicBezTo>
                    <a:pt x="321406" y="181307"/>
                    <a:pt x="321406" y="182957"/>
                    <a:pt x="321406" y="186025"/>
                  </a:cubicBezTo>
                  <a:cubicBezTo>
                    <a:pt x="321406" y="179420"/>
                    <a:pt x="321406" y="182015"/>
                    <a:pt x="321406" y="175171"/>
                  </a:cubicBezTo>
                  <a:cubicBezTo>
                    <a:pt x="321406" y="175171"/>
                    <a:pt x="321406" y="175171"/>
                    <a:pt x="321406" y="175171"/>
                  </a:cubicBezTo>
                  <a:cubicBezTo>
                    <a:pt x="321406" y="173284"/>
                    <a:pt x="321406" y="171631"/>
                    <a:pt x="321406" y="169744"/>
                  </a:cubicBezTo>
                  <a:cubicBezTo>
                    <a:pt x="321406" y="173757"/>
                    <a:pt x="323768" y="160305"/>
                    <a:pt x="324710" y="155586"/>
                  </a:cubicBezTo>
                  <a:cubicBezTo>
                    <a:pt x="323532" y="161486"/>
                    <a:pt x="323060" y="167621"/>
                    <a:pt x="322823" y="173520"/>
                  </a:cubicBezTo>
                  <a:cubicBezTo>
                    <a:pt x="322823" y="178475"/>
                    <a:pt x="321173" y="183902"/>
                    <a:pt x="320464" y="189329"/>
                  </a:cubicBezTo>
                  <a:cubicBezTo>
                    <a:pt x="320464" y="189329"/>
                    <a:pt x="320464" y="182957"/>
                    <a:pt x="321879" y="180598"/>
                  </a:cubicBezTo>
                  <a:cubicBezTo>
                    <a:pt x="321642" y="183193"/>
                    <a:pt x="321642" y="185555"/>
                    <a:pt x="321879" y="188151"/>
                  </a:cubicBezTo>
                  <a:cubicBezTo>
                    <a:pt x="321879" y="189801"/>
                    <a:pt x="321879" y="193105"/>
                    <a:pt x="319992" y="194522"/>
                  </a:cubicBezTo>
                  <a:cubicBezTo>
                    <a:pt x="318105" y="195937"/>
                    <a:pt x="319992" y="197354"/>
                    <a:pt x="319992" y="195937"/>
                  </a:cubicBezTo>
                  <a:cubicBezTo>
                    <a:pt x="320228" y="197587"/>
                    <a:pt x="320228" y="199241"/>
                    <a:pt x="319992" y="200891"/>
                  </a:cubicBezTo>
                  <a:cubicBezTo>
                    <a:pt x="319992" y="204195"/>
                    <a:pt x="319992" y="203487"/>
                    <a:pt x="319992" y="208208"/>
                  </a:cubicBezTo>
                  <a:cubicBezTo>
                    <a:pt x="319992" y="212926"/>
                    <a:pt x="319992" y="209622"/>
                    <a:pt x="318575" y="213162"/>
                  </a:cubicBezTo>
                  <a:cubicBezTo>
                    <a:pt x="318575" y="216230"/>
                    <a:pt x="318105" y="219298"/>
                    <a:pt x="317396" y="222366"/>
                  </a:cubicBezTo>
                  <a:cubicBezTo>
                    <a:pt x="317396" y="231333"/>
                    <a:pt x="317396" y="231097"/>
                    <a:pt x="315274" y="240772"/>
                  </a:cubicBezTo>
                  <a:cubicBezTo>
                    <a:pt x="315274" y="246199"/>
                    <a:pt x="315274" y="240772"/>
                    <a:pt x="315274" y="242187"/>
                  </a:cubicBezTo>
                  <a:cubicBezTo>
                    <a:pt x="316452" y="236523"/>
                    <a:pt x="316924" y="230624"/>
                    <a:pt x="317160" y="224725"/>
                  </a:cubicBezTo>
                  <a:cubicBezTo>
                    <a:pt x="317160" y="228265"/>
                    <a:pt x="317160" y="232041"/>
                    <a:pt x="317160" y="235582"/>
                  </a:cubicBezTo>
                  <a:lnTo>
                    <a:pt x="317160" y="238177"/>
                  </a:lnTo>
                  <a:cubicBezTo>
                    <a:pt x="317160" y="242187"/>
                    <a:pt x="316688" y="246435"/>
                    <a:pt x="315743" y="250448"/>
                  </a:cubicBezTo>
                  <a:cubicBezTo>
                    <a:pt x="315743" y="257762"/>
                    <a:pt x="315743" y="249031"/>
                    <a:pt x="315743" y="256347"/>
                  </a:cubicBezTo>
                  <a:lnTo>
                    <a:pt x="315743" y="260357"/>
                  </a:lnTo>
                  <a:cubicBezTo>
                    <a:pt x="315743" y="265314"/>
                    <a:pt x="315743" y="260357"/>
                    <a:pt x="315743" y="260357"/>
                  </a:cubicBezTo>
                  <a:cubicBezTo>
                    <a:pt x="315743" y="264370"/>
                    <a:pt x="315743" y="267674"/>
                    <a:pt x="313856" y="271447"/>
                  </a:cubicBezTo>
                  <a:lnTo>
                    <a:pt x="313856" y="271447"/>
                  </a:lnTo>
                  <a:cubicBezTo>
                    <a:pt x="315979" y="271447"/>
                    <a:pt x="315274" y="271447"/>
                    <a:pt x="313856" y="271447"/>
                  </a:cubicBezTo>
                  <a:lnTo>
                    <a:pt x="313856" y="271447"/>
                  </a:lnTo>
                  <a:cubicBezTo>
                    <a:pt x="321406" y="267910"/>
                    <a:pt x="327305" y="266020"/>
                    <a:pt x="335803" y="261302"/>
                  </a:cubicBezTo>
                  <a:cubicBezTo>
                    <a:pt x="348780" y="255639"/>
                    <a:pt x="359400" y="250448"/>
                    <a:pt x="369782" y="246199"/>
                  </a:cubicBezTo>
                  <a:cubicBezTo>
                    <a:pt x="372850" y="244312"/>
                    <a:pt x="376154" y="242895"/>
                    <a:pt x="379457" y="241481"/>
                  </a:cubicBezTo>
                  <a:cubicBezTo>
                    <a:pt x="379457" y="241481"/>
                    <a:pt x="379457" y="241481"/>
                    <a:pt x="382053" y="239355"/>
                  </a:cubicBezTo>
                  <a:lnTo>
                    <a:pt x="375445" y="241481"/>
                  </a:lnTo>
                  <a:cubicBezTo>
                    <a:pt x="374267" y="242659"/>
                    <a:pt x="372850" y="243604"/>
                    <a:pt x="371199" y="244312"/>
                  </a:cubicBezTo>
                  <a:cubicBezTo>
                    <a:pt x="366005" y="246908"/>
                    <a:pt x="361051" y="248795"/>
                    <a:pt x="355388" y="251862"/>
                  </a:cubicBezTo>
                  <a:cubicBezTo>
                    <a:pt x="349725" y="254930"/>
                    <a:pt x="361051" y="248558"/>
                    <a:pt x="361996" y="247616"/>
                  </a:cubicBezTo>
                  <a:cubicBezTo>
                    <a:pt x="362938" y="246672"/>
                    <a:pt x="350197" y="253279"/>
                    <a:pt x="351848" y="251862"/>
                  </a:cubicBezTo>
                  <a:cubicBezTo>
                    <a:pt x="344298" y="255166"/>
                    <a:pt x="335567" y="259885"/>
                    <a:pt x="328250" y="262010"/>
                  </a:cubicBezTo>
                  <a:lnTo>
                    <a:pt x="342408" y="255166"/>
                  </a:lnTo>
                  <a:cubicBezTo>
                    <a:pt x="339577" y="255166"/>
                    <a:pt x="336273" y="257998"/>
                    <a:pt x="333913" y="258706"/>
                  </a:cubicBezTo>
                  <a:cubicBezTo>
                    <a:pt x="332499" y="259648"/>
                    <a:pt x="331082" y="260357"/>
                    <a:pt x="329431" y="260593"/>
                  </a:cubicBezTo>
                  <a:cubicBezTo>
                    <a:pt x="325419" y="262952"/>
                    <a:pt x="320937" y="264842"/>
                    <a:pt x="316688" y="266729"/>
                  </a:cubicBezTo>
                  <a:cubicBezTo>
                    <a:pt x="316688" y="261774"/>
                    <a:pt x="318338" y="256817"/>
                    <a:pt x="318811" y="252098"/>
                  </a:cubicBezTo>
                  <a:cubicBezTo>
                    <a:pt x="319283" y="247380"/>
                    <a:pt x="318811" y="252098"/>
                    <a:pt x="318811" y="253985"/>
                  </a:cubicBezTo>
                  <a:cubicBezTo>
                    <a:pt x="318811" y="250681"/>
                    <a:pt x="318811" y="247616"/>
                    <a:pt x="320228" y="244312"/>
                  </a:cubicBezTo>
                  <a:cubicBezTo>
                    <a:pt x="319283" y="247380"/>
                    <a:pt x="318338" y="250448"/>
                    <a:pt x="317869" y="253516"/>
                  </a:cubicBezTo>
                  <a:cubicBezTo>
                    <a:pt x="317869" y="253516"/>
                    <a:pt x="317869" y="253516"/>
                    <a:pt x="317869" y="253516"/>
                  </a:cubicBezTo>
                  <a:lnTo>
                    <a:pt x="317869" y="244782"/>
                  </a:lnTo>
                  <a:cubicBezTo>
                    <a:pt x="317869" y="243131"/>
                    <a:pt x="317869" y="247380"/>
                    <a:pt x="317869" y="241950"/>
                  </a:cubicBezTo>
                  <a:cubicBezTo>
                    <a:pt x="318105" y="240772"/>
                    <a:pt x="318105" y="239591"/>
                    <a:pt x="317869" y="238413"/>
                  </a:cubicBezTo>
                  <a:lnTo>
                    <a:pt x="317869" y="233456"/>
                  </a:lnTo>
                  <a:cubicBezTo>
                    <a:pt x="317869" y="230388"/>
                    <a:pt x="317869" y="236051"/>
                    <a:pt x="317869" y="235818"/>
                  </a:cubicBezTo>
                  <a:cubicBezTo>
                    <a:pt x="317869" y="239355"/>
                    <a:pt x="316452" y="243368"/>
                    <a:pt x="316452" y="246908"/>
                  </a:cubicBezTo>
                  <a:cubicBezTo>
                    <a:pt x="321173" y="215521"/>
                    <a:pt x="325183" y="188151"/>
                    <a:pt x="330373" y="154405"/>
                  </a:cubicBezTo>
                  <a:cubicBezTo>
                    <a:pt x="330137" y="150393"/>
                    <a:pt x="330846" y="146147"/>
                    <a:pt x="332263" y="142370"/>
                  </a:cubicBezTo>
                  <a:cubicBezTo>
                    <a:pt x="332263" y="140247"/>
                    <a:pt x="332263" y="142370"/>
                    <a:pt x="332263" y="140720"/>
                  </a:cubicBezTo>
                  <a:cubicBezTo>
                    <a:pt x="332263" y="139066"/>
                    <a:pt x="332263" y="136471"/>
                    <a:pt x="333913" y="131044"/>
                  </a:cubicBezTo>
                  <a:cubicBezTo>
                    <a:pt x="333913" y="131044"/>
                    <a:pt x="333913" y="131044"/>
                    <a:pt x="333913" y="133167"/>
                  </a:cubicBezTo>
                  <a:cubicBezTo>
                    <a:pt x="333913" y="128685"/>
                    <a:pt x="333913" y="124200"/>
                    <a:pt x="335803" y="119954"/>
                  </a:cubicBezTo>
                  <a:cubicBezTo>
                    <a:pt x="335803" y="125617"/>
                    <a:pt x="337690" y="109570"/>
                    <a:pt x="339577" y="102965"/>
                  </a:cubicBezTo>
                  <a:cubicBezTo>
                    <a:pt x="341466" y="96357"/>
                    <a:pt x="339577" y="102965"/>
                    <a:pt x="339577" y="104379"/>
                  </a:cubicBezTo>
                  <a:cubicBezTo>
                    <a:pt x="339577" y="97299"/>
                    <a:pt x="339577" y="100603"/>
                    <a:pt x="341466" y="94234"/>
                  </a:cubicBezTo>
                  <a:cubicBezTo>
                    <a:pt x="341466" y="94234"/>
                    <a:pt x="341466" y="96357"/>
                    <a:pt x="341466" y="94234"/>
                  </a:cubicBezTo>
                  <a:cubicBezTo>
                    <a:pt x="341466" y="92108"/>
                    <a:pt x="341466" y="90694"/>
                    <a:pt x="341466" y="89040"/>
                  </a:cubicBezTo>
                  <a:cubicBezTo>
                    <a:pt x="341230" y="87862"/>
                    <a:pt x="341230" y="86445"/>
                    <a:pt x="341466" y="85267"/>
                  </a:cubicBezTo>
                  <a:cubicBezTo>
                    <a:pt x="341466" y="81254"/>
                    <a:pt x="341466" y="82669"/>
                    <a:pt x="341466" y="78186"/>
                  </a:cubicBezTo>
                  <a:cubicBezTo>
                    <a:pt x="341466" y="73701"/>
                    <a:pt x="341466" y="78186"/>
                    <a:pt x="341466" y="80309"/>
                  </a:cubicBezTo>
                  <a:cubicBezTo>
                    <a:pt x="342644" y="74646"/>
                    <a:pt x="343589" y="68983"/>
                    <a:pt x="344298" y="63320"/>
                  </a:cubicBezTo>
                  <a:cubicBezTo>
                    <a:pt x="344298" y="63320"/>
                    <a:pt x="344298" y="63320"/>
                    <a:pt x="344298" y="63320"/>
                  </a:cubicBezTo>
                  <a:cubicBezTo>
                    <a:pt x="344298" y="60961"/>
                    <a:pt x="344298" y="58602"/>
                    <a:pt x="344298" y="56240"/>
                  </a:cubicBezTo>
                  <a:lnTo>
                    <a:pt x="333677" y="56240"/>
                  </a:lnTo>
                  <a:lnTo>
                    <a:pt x="333677" y="56240"/>
                  </a:lnTo>
                  <a:lnTo>
                    <a:pt x="327778" y="56240"/>
                  </a:lnTo>
                  <a:cubicBezTo>
                    <a:pt x="325655" y="56240"/>
                    <a:pt x="325655" y="56240"/>
                    <a:pt x="327778" y="56240"/>
                  </a:cubicBezTo>
                  <a:lnTo>
                    <a:pt x="318575" y="56240"/>
                  </a:lnTo>
                  <a:cubicBezTo>
                    <a:pt x="316924" y="61197"/>
                    <a:pt x="315743" y="66152"/>
                    <a:pt x="315037" y="71342"/>
                  </a:cubicBezTo>
                  <a:cubicBezTo>
                    <a:pt x="315037" y="74646"/>
                    <a:pt x="315037" y="71342"/>
                    <a:pt x="313620" y="73468"/>
                  </a:cubicBezTo>
                  <a:cubicBezTo>
                    <a:pt x="313620" y="71815"/>
                    <a:pt x="313620" y="70164"/>
                    <a:pt x="313620" y="68511"/>
                  </a:cubicBezTo>
                  <a:cubicBezTo>
                    <a:pt x="311733" y="76064"/>
                    <a:pt x="309608" y="87154"/>
                    <a:pt x="306540" y="96829"/>
                  </a:cubicBezTo>
                  <a:cubicBezTo>
                    <a:pt x="306540" y="98480"/>
                    <a:pt x="308666" y="90221"/>
                    <a:pt x="306540" y="96829"/>
                  </a:cubicBezTo>
                  <a:cubicBezTo>
                    <a:pt x="305125" y="100603"/>
                    <a:pt x="303944" y="104379"/>
                    <a:pt x="303002" y="108392"/>
                  </a:cubicBezTo>
                  <a:cubicBezTo>
                    <a:pt x="303002" y="111459"/>
                    <a:pt x="303002" y="104852"/>
                    <a:pt x="304653" y="102729"/>
                  </a:cubicBezTo>
                  <a:cubicBezTo>
                    <a:pt x="304181" y="106033"/>
                    <a:pt x="303475" y="109334"/>
                    <a:pt x="302530" y="112401"/>
                  </a:cubicBezTo>
                  <a:cubicBezTo>
                    <a:pt x="302294" y="111696"/>
                    <a:pt x="302294" y="110751"/>
                    <a:pt x="302530" y="110042"/>
                  </a:cubicBezTo>
                  <a:cubicBezTo>
                    <a:pt x="300407" y="118773"/>
                    <a:pt x="299226" y="125617"/>
                    <a:pt x="296395" y="135293"/>
                  </a:cubicBezTo>
                  <a:cubicBezTo>
                    <a:pt x="296395" y="135293"/>
                    <a:pt x="296395" y="133876"/>
                    <a:pt x="296395" y="135293"/>
                  </a:cubicBezTo>
                  <a:lnTo>
                    <a:pt x="294977" y="139303"/>
                  </a:lnTo>
                  <a:cubicBezTo>
                    <a:pt x="295214" y="141192"/>
                    <a:pt x="295214" y="143079"/>
                    <a:pt x="294977" y="144966"/>
                  </a:cubicBezTo>
                  <a:cubicBezTo>
                    <a:pt x="294977" y="144966"/>
                    <a:pt x="294977" y="144966"/>
                    <a:pt x="294977" y="148034"/>
                  </a:cubicBezTo>
                  <a:cubicBezTo>
                    <a:pt x="294977" y="151101"/>
                    <a:pt x="292854" y="156528"/>
                    <a:pt x="291440" y="161958"/>
                  </a:cubicBezTo>
                  <a:cubicBezTo>
                    <a:pt x="290023" y="167385"/>
                    <a:pt x="291440" y="158418"/>
                    <a:pt x="291440" y="157709"/>
                  </a:cubicBezTo>
                  <a:cubicBezTo>
                    <a:pt x="289550" y="162900"/>
                    <a:pt x="288372" y="168327"/>
                    <a:pt x="287900" y="173757"/>
                  </a:cubicBezTo>
                  <a:cubicBezTo>
                    <a:pt x="286483" y="178711"/>
                    <a:pt x="287900" y="173757"/>
                    <a:pt x="287900" y="170689"/>
                  </a:cubicBezTo>
                  <a:cubicBezTo>
                    <a:pt x="286010" y="177530"/>
                    <a:pt x="284832" y="186261"/>
                    <a:pt x="282709" y="192633"/>
                  </a:cubicBezTo>
                  <a:cubicBezTo>
                    <a:pt x="282709" y="194756"/>
                    <a:pt x="282709" y="188387"/>
                    <a:pt x="282709" y="188387"/>
                  </a:cubicBezTo>
                  <a:cubicBezTo>
                    <a:pt x="281292" y="191218"/>
                    <a:pt x="280347" y="194050"/>
                    <a:pt x="279878" y="197118"/>
                  </a:cubicBezTo>
                  <a:cubicBezTo>
                    <a:pt x="279878" y="195464"/>
                    <a:pt x="281292" y="190746"/>
                    <a:pt x="279878" y="194286"/>
                  </a:cubicBezTo>
                  <a:cubicBezTo>
                    <a:pt x="280583" y="192160"/>
                    <a:pt x="281056" y="190037"/>
                    <a:pt x="281292" y="187914"/>
                  </a:cubicBezTo>
                  <a:cubicBezTo>
                    <a:pt x="281292" y="190510"/>
                    <a:pt x="279641" y="194522"/>
                    <a:pt x="278697" y="197118"/>
                  </a:cubicBezTo>
                  <a:cubicBezTo>
                    <a:pt x="277752" y="199713"/>
                    <a:pt x="278697" y="200186"/>
                    <a:pt x="278697" y="203253"/>
                  </a:cubicBezTo>
                  <a:cubicBezTo>
                    <a:pt x="278697" y="206321"/>
                    <a:pt x="278697" y="201836"/>
                    <a:pt x="278697" y="200891"/>
                  </a:cubicBezTo>
                  <a:cubicBezTo>
                    <a:pt x="278697" y="205376"/>
                    <a:pt x="276810" y="209386"/>
                    <a:pt x="275865" y="215052"/>
                  </a:cubicBezTo>
                  <a:cubicBezTo>
                    <a:pt x="274920" y="220715"/>
                    <a:pt x="275865" y="211276"/>
                    <a:pt x="275865" y="215052"/>
                  </a:cubicBezTo>
                  <a:cubicBezTo>
                    <a:pt x="275865" y="218825"/>
                    <a:pt x="273978" y="224019"/>
                    <a:pt x="273978" y="225433"/>
                  </a:cubicBezTo>
                  <a:cubicBezTo>
                    <a:pt x="273978" y="230388"/>
                    <a:pt x="271144" y="236287"/>
                    <a:pt x="269966" y="240772"/>
                  </a:cubicBezTo>
                  <a:lnTo>
                    <a:pt x="266898" y="233219"/>
                  </a:lnTo>
                  <a:cubicBezTo>
                    <a:pt x="266898" y="233219"/>
                    <a:pt x="266898" y="235345"/>
                    <a:pt x="266898" y="231805"/>
                  </a:cubicBezTo>
                  <a:cubicBezTo>
                    <a:pt x="266662" y="228974"/>
                    <a:pt x="265953" y="226378"/>
                    <a:pt x="264775" y="223783"/>
                  </a:cubicBezTo>
                  <a:cubicBezTo>
                    <a:pt x="265953" y="226142"/>
                    <a:pt x="266898" y="228501"/>
                    <a:pt x="267606" y="230860"/>
                  </a:cubicBezTo>
                  <a:cubicBezTo>
                    <a:pt x="266189" y="226614"/>
                    <a:pt x="264775" y="222366"/>
                    <a:pt x="262885" y="218353"/>
                  </a:cubicBezTo>
                  <a:cubicBezTo>
                    <a:pt x="262885" y="218353"/>
                    <a:pt x="262885" y="220243"/>
                    <a:pt x="262885" y="218353"/>
                  </a:cubicBezTo>
                  <a:cubicBezTo>
                    <a:pt x="261707" y="215521"/>
                    <a:pt x="260762" y="212690"/>
                    <a:pt x="260054" y="209622"/>
                  </a:cubicBezTo>
                  <a:cubicBezTo>
                    <a:pt x="258403" y="206321"/>
                    <a:pt x="260054" y="209622"/>
                    <a:pt x="257931" y="205849"/>
                  </a:cubicBezTo>
                  <a:cubicBezTo>
                    <a:pt x="256750" y="202072"/>
                    <a:pt x="255335" y="198532"/>
                    <a:pt x="253682" y="195228"/>
                  </a:cubicBezTo>
                  <a:cubicBezTo>
                    <a:pt x="253682" y="192160"/>
                    <a:pt x="253682" y="195228"/>
                    <a:pt x="252504" y="190746"/>
                  </a:cubicBezTo>
                  <a:cubicBezTo>
                    <a:pt x="253682" y="192869"/>
                    <a:pt x="254627" y="194992"/>
                    <a:pt x="255335" y="197118"/>
                  </a:cubicBezTo>
                  <a:cubicBezTo>
                    <a:pt x="252740" y="189565"/>
                    <a:pt x="249436" y="180834"/>
                    <a:pt x="245660" y="171631"/>
                  </a:cubicBezTo>
                  <a:cubicBezTo>
                    <a:pt x="241883" y="162428"/>
                    <a:pt x="238816" y="154169"/>
                    <a:pt x="235278" y="145674"/>
                  </a:cubicBezTo>
                  <a:cubicBezTo>
                    <a:pt x="236220" y="146619"/>
                    <a:pt x="236929" y="147797"/>
                    <a:pt x="237637" y="148978"/>
                  </a:cubicBezTo>
                  <a:cubicBezTo>
                    <a:pt x="237637" y="145911"/>
                    <a:pt x="235042" y="143079"/>
                    <a:pt x="234097" y="140011"/>
                  </a:cubicBezTo>
                  <a:cubicBezTo>
                    <a:pt x="233152" y="136944"/>
                    <a:pt x="234097" y="138594"/>
                    <a:pt x="234097" y="140011"/>
                  </a:cubicBezTo>
                  <a:cubicBezTo>
                    <a:pt x="231030" y="130336"/>
                    <a:pt x="227253" y="121132"/>
                    <a:pt x="222771" y="111932"/>
                  </a:cubicBezTo>
                  <a:cubicBezTo>
                    <a:pt x="222771" y="109334"/>
                    <a:pt x="224185" y="114763"/>
                    <a:pt x="224422" y="114291"/>
                  </a:cubicBezTo>
                  <a:cubicBezTo>
                    <a:pt x="222535" y="109097"/>
                    <a:pt x="222062" y="108392"/>
                    <a:pt x="220412" y="103671"/>
                  </a:cubicBezTo>
                  <a:cubicBezTo>
                    <a:pt x="220412" y="103671"/>
                    <a:pt x="220412" y="103671"/>
                    <a:pt x="220412" y="103671"/>
                  </a:cubicBezTo>
                  <a:cubicBezTo>
                    <a:pt x="218050" y="98244"/>
                    <a:pt x="215691" y="89040"/>
                    <a:pt x="213804" y="86445"/>
                  </a:cubicBezTo>
                  <a:cubicBezTo>
                    <a:pt x="211917" y="83850"/>
                    <a:pt x="213804" y="86445"/>
                    <a:pt x="213804" y="82199"/>
                  </a:cubicBezTo>
                  <a:cubicBezTo>
                    <a:pt x="212387" y="79837"/>
                    <a:pt x="211445" y="77478"/>
                    <a:pt x="210736" y="74882"/>
                  </a:cubicBezTo>
                  <a:cubicBezTo>
                    <a:pt x="208613" y="71815"/>
                    <a:pt x="206018" y="62139"/>
                    <a:pt x="203186" y="56240"/>
                  </a:cubicBezTo>
                  <a:lnTo>
                    <a:pt x="203186" y="56240"/>
                  </a:lnTo>
                  <a:cubicBezTo>
                    <a:pt x="203186" y="56240"/>
                    <a:pt x="200588" y="56240"/>
                    <a:pt x="203186" y="56240"/>
                  </a:cubicBezTo>
                  <a:cubicBezTo>
                    <a:pt x="199410" y="57893"/>
                    <a:pt x="195161" y="59307"/>
                    <a:pt x="191151" y="60488"/>
                  </a:cubicBezTo>
                  <a:lnTo>
                    <a:pt x="186430" y="62848"/>
                  </a:lnTo>
                  <a:lnTo>
                    <a:pt x="178172" y="62848"/>
                  </a:lnTo>
                  <a:cubicBezTo>
                    <a:pt x="178172" y="62848"/>
                    <a:pt x="172981" y="65207"/>
                    <a:pt x="174868" y="62848"/>
                  </a:cubicBezTo>
                  <a:cubicBezTo>
                    <a:pt x="171091" y="64501"/>
                    <a:pt x="167318" y="66152"/>
                    <a:pt x="163305" y="67333"/>
                  </a:cubicBezTo>
                  <a:cubicBezTo>
                    <a:pt x="163305" y="67333"/>
                    <a:pt x="162124" y="67333"/>
                    <a:pt x="159057" y="69456"/>
                  </a:cubicBezTo>
                  <a:cubicBezTo>
                    <a:pt x="155992" y="71579"/>
                    <a:pt x="159057" y="69456"/>
                    <a:pt x="160710" y="69456"/>
                  </a:cubicBezTo>
                  <a:lnTo>
                    <a:pt x="148439" y="73938"/>
                  </a:lnTo>
                  <a:cubicBezTo>
                    <a:pt x="151507" y="72287"/>
                    <a:pt x="152688" y="72523"/>
                    <a:pt x="154102" y="71342"/>
                  </a:cubicBezTo>
                  <a:lnTo>
                    <a:pt x="146552" y="73938"/>
                  </a:lnTo>
                  <a:cubicBezTo>
                    <a:pt x="146552" y="73938"/>
                    <a:pt x="147967" y="73938"/>
                    <a:pt x="148911" y="72523"/>
                  </a:cubicBezTo>
                  <a:cubicBezTo>
                    <a:pt x="152215" y="71579"/>
                    <a:pt x="155283" y="70637"/>
                    <a:pt x="158351" y="69219"/>
                  </a:cubicBezTo>
                  <a:cubicBezTo>
                    <a:pt x="154574" y="70870"/>
                    <a:pt x="155992" y="69219"/>
                    <a:pt x="152215" y="70870"/>
                  </a:cubicBezTo>
                  <a:cubicBezTo>
                    <a:pt x="148439" y="72523"/>
                    <a:pt x="154338" y="70870"/>
                    <a:pt x="157406" y="68275"/>
                  </a:cubicBezTo>
                  <a:cubicBezTo>
                    <a:pt x="160474" y="65679"/>
                    <a:pt x="157406" y="68275"/>
                    <a:pt x="157406" y="68275"/>
                  </a:cubicBezTo>
                  <a:cubicBezTo>
                    <a:pt x="159529" y="67802"/>
                    <a:pt x="161655" y="66860"/>
                    <a:pt x="163542" y="65443"/>
                  </a:cubicBezTo>
                  <a:cubicBezTo>
                    <a:pt x="166137" y="64265"/>
                    <a:pt x="168968" y="63320"/>
                    <a:pt x="171800" y="62611"/>
                  </a:cubicBezTo>
                  <a:cubicBezTo>
                    <a:pt x="165665" y="64737"/>
                    <a:pt x="167082" y="64971"/>
                    <a:pt x="162597" y="66624"/>
                  </a:cubicBezTo>
                  <a:cubicBezTo>
                    <a:pt x="158115" y="68275"/>
                    <a:pt x="167790" y="64737"/>
                    <a:pt x="162597" y="66624"/>
                  </a:cubicBezTo>
                  <a:cubicBezTo>
                    <a:pt x="157406" y="68511"/>
                    <a:pt x="162597" y="66624"/>
                    <a:pt x="160001" y="66624"/>
                  </a:cubicBezTo>
                  <a:cubicBezTo>
                    <a:pt x="157406" y="66624"/>
                    <a:pt x="160001" y="66624"/>
                    <a:pt x="161655" y="66624"/>
                  </a:cubicBezTo>
                  <a:lnTo>
                    <a:pt x="158351" y="68038"/>
                  </a:lnTo>
                  <a:cubicBezTo>
                    <a:pt x="161891" y="68038"/>
                    <a:pt x="172745" y="62375"/>
                    <a:pt x="179117" y="60252"/>
                  </a:cubicBezTo>
                  <a:cubicBezTo>
                    <a:pt x="177463" y="60252"/>
                    <a:pt x="182184" y="60252"/>
                    <a:pt x="182654" y="58366"/>
                  </a:cubicBezTo>
                  <a:lnTo>
                    <a:pt x="170855" y="63084"/>
                  </a:lnTo>
                  <a:cubicBezTo>
                    <a:pt x="168732" y="63084"/>
                    <a:pt x="182421" y="57893"/>
                    <a:pt x="187139" y="55770"/>
                  </a:cubicBezTo>
                  <a:cubicBezTo>
                    <a:pt x="191857" y="53644"/>
                    <a:pt x="187139" y="55770"/>
                    <a:pt x="190443" y="55770"/>
                  </a:cubicBezTo>
                  <a:cubicBezTo>
                    <a:pt x="193747" y="55770"/>
                    <a:pt x="195634" y="54117"/>
                    <a:pt x="198938" y="52230"/>
                  </a:cubicBezTo>
                  <a:cubicBezTo>
                    <a:pt x="196342" y="52230"/>
                    <a:pt x="189262" y="55770"/>
                    <a:pt x="191857" y="54117"/>
                  </a:cubicBezTo>
                  <a:cubicBezTo>
                    <a:pt x="194689" y="53408"/>
                    <a:pt x="197520" y="52230"/>
                    <a:pt x="200352" y="51049"/>
                  </a:cubicBezTo>
                  <a:lnTo>
                    <a:pt x="200352" y="53644"/>
                  </a:lnTo>
                  <a:cubicBezTo>
                    <a:pt x="200352" y="57185"/>
                    <a:pt x="200352" y="53644"/>
                    <a:pt x="200352" y="56712"/>
                  </a:cubicBezTo>
                  <a:lnTo>
                    <a:pt x="202478" y="60488"/>
                  </a:lnTo>
                  <a:cubicBezTo>
                    <a:pt x="202478" y="60488"/>
                    <a:pt x="202478" y="57893"/>
                    <a:pt x="202478" y="58602"/>
                  </a:cubicBezTo>
                  <a:cubicBezTo>
                    <a:pt x="206018" y="66152"/>
                    <a:pt x="209086" y="74410"/>
                    <a:pt x="212387" y="82199"/>
                  </a:cubicBezTo>
                  <a:cubicBezTo>
                    <a:pt x="212387" y="79837"/>
                    <a:pt x="210500" y="77242"/>
                    <a:pt x="209791" y="74646"/>
                  </a:cubicBezTo>
                  <a:cubicBezTo>
                    <a:pt x="212151" y="79367"/>
                    <a:pt x="214040" y="84558"/>
                    <a:pt x="215454" y="89749"/>
                  </a:cubicBezTo>
                  <a:cubicBezTo>
                    <a:pt x="215454" y="87390"/>
                    <a:pt x="213568" y="85267"/>
                    <a:pt x="212387" y="82905"/>
                  </a:cubicBezTo>
                  <a:cubicBezTo>
                    <a:pt x="211209" y="80546"/>
                    <a:pt x="213804" y="86917"/>
                    <a:pt x="212387" y="85500"/>
                  </a:cubicBezTo>
                  <a:cubicBezTo>
                    <a:pt x="214513" y="89749"/>
                    <a:pt x="216399" y="94234"/>
                    <a:pt x="217580" y="98716"/>
                  </a:cubicBezTo>
                  <a:cubicBezTo>
                    <a:pt x="218522" y="100603"/>
                    <a:pt x="219467" y="102492"/>
                    <a:pt x="219939" y="104615"/>
                  </a:cubicBezTo>
                  <a:cubicBezTo>
                    <a:pt x="219939" y="104615"/>
                    <a:pt x="219939" y="106266"/>
                    <a:pt x="219939" y="104615"/>
                  </a:cubicBezTo>
                  <a:cubicBezTo>
                    <a:pt x="222062" y="110751"/>
                    <a:pt x="227017" y="121132"/>
                    <a:pt x="227489" y="124436"/>
                  </a:cubicBezTo>
                  <a:lnTo>
                    <a:pt x="231974" y="135293"/>
                  </a:lnTo>
                  <a:cubicBezTo>
                    <a:pt x="231974" y="135293"/>
                    <a:pt x="231974" y="135293"/>
                    <a:pt x="231974" y="135293"/>
                  </a:cubicBezTo>
                  <a:cubicBezTo>
                    <a:pt x="231974" y="138594"/>
                    <a:pt x="231974" y="137652"/>
                    <a:pt x="234097" y="139539"/>
                  </a:cubicBezTo>
                  <a:cubicBezTo>
                    <a:pt x="236220" y="141428"/>
                    <a:pt x="234097" y="140956"/>
                    <a:pt x="234097" y="139539"/>
                  </a:cubicBezTo>
                  <a:cubicBezTo>
                    <a:pt x="235514" y="142843"/>
                    <a:pt x="236456" y="146147"/>
                    <a:pt x="237165" y="149451"/>
                  </a:cubicBezTo>
                  <a:cubicBezTo>
                    <a:pt x="237165" y="149451"/>
                    <a:pt x="237165" y="147328"/>
                    <a:pt x="239288" y="151101"/>
                  </a:cubicBezTo>
                  <a:cubicBezTo>
                    <a:pt x="237401" y="145911"/>
                    <a:pt x="237637" y="149215"/>
                    <a:pt x="235514" y="142843"/>
                  </a:cubicBezTo>
                  <a:cubicBezTo>
                    <a:pt x="235514" y="142843"/>
                    <a:pt x="235514" y="142843"/>
                    <a:pt x="237637" y="146147"/>
                  </a:cubicBezTo>
                  <a:cubicBezTo>
                    <a:pt x="239760" y="149451"/>
                    <a:pt x="241883" y="158890"/>
                    <a:pt x="244715" y="165259"/>
                  </a:cubicBezTo>
                  <a:cubicBezTo>
                    <a:pt x="244715" y="168091"/>
                    <a:pt x="243301" y="162664"/>
                    <a:pt x="242120" y="160305"/>
                  </a:cubicBezTo>
                  <a:cubicBezTo>
                    <a:pt x="243064" y="163372"/>
                    <a:pt x="244245" y="166204"/>
                    <a:pt x="245660" y="169036"/>
                  </a:cubicBezTo>
                  <a:cubicBezTo>
                    <a:pt x="245660" y="168327"/>
                    <a:pt x="245660" y="167857"/>
                    <a:pt x="245660" y="167149"/>
                  </a:cubicBezTo>
                  <a:cubicBezTo>
                    <a:pt x="245660" y="169272"/>
                    <a:pt x="245660" y="170217"/>
                    <a:pt x="247077" y="170453"/>
                  </a:cubicBezTo>
                  <a:cubicBezTo>
                    <a:pt x="249200" y="175171"/>
                    <a:pt x="251087" y="180126"/>
                    <a:pt x="252504" y="185083"/>
                  </a:cubicBezTo>
                  <a:cubicBezTo>
                    <a:pt x="254154" y="187914"/>
                    <a:pt x="255335" y="190746"/>
                    <a:pt x="256044" y="193814"/>
                  </a:cubicBezTo>
                  <a:cubicBezTo>
                    <a:pt x="258876" y="198532"/>
                    <a:pt x="260999" y="203723"/>
                    <a:pt x="262413" y="209153"/>
                  </a:cubicBezTo>
                  <a:cubicBezTo>
                    <a:pt x="262413" y="210567"/>
                    <a:pt x="262413" y="209153"/>
                    <a:pt x="262413" y="209153"/>
                  </a:cubicBezTo>
                  <a:cubicBezTo>
                    <a:pt x="263830" y="212690"/>
                    <a:pt x="265011" y="216230"/>
                    <a:pt x="265953" y="220006"/>
                  </a:cubicBezTo>
                  <a:lnTo>
                    <a:pt x="268312" y="224252"/>
                  </a:lnTo>
                  <a:cubicBezTo>
                    <a:pt x="270674" y="231097"/>
                    <a:pt x="268312" y="224252"/>
                    <a:pt x="268312" y="228737"/>
                  </a:cubicBezTo>
                  <a:lnTo>
                    <a:pt x="268312" y="228737"/>
                  </a:lnTo>
                  <a:cubicBezTo>
                    <a:pt x="269021" y="225197"/>
                    <a:pt x="269729" y="221893"/>
                    <a:pt x="270910" y="218589"/>
                  </a:cubicBezTo>
                  <a:lnTo>
                    <a:pt x="270910" y="210095"/>
                  </a:lnTo>
                  <a:cubicBezTo>
                    <a:pt x="270910" y="208916"/>
                    <a:pt x="270910" y="216703"/>
                    <a:pt x="270910" y="213871"/>
                  </a:cubicBezTo>
                  <a:cubicBezTo>
                    <a:pt x="271616" y="207499"/>
                    <a:pt x="273033" y="201364"/>
                    <a:pt x="275156" y="195464"/>
                  </a:cubicBezTo>
                  <a:cubicBezTo>
                    <a:pt x="275156" y="190510"/>
                    <a:pt x="275156" y="189801"/>
                    <a:pt x="277043" y="185319"/>
                  </a:cubicBezTo>
                  <a:cubicBezTo>
                    <a:pt x="277043" y="185319"/>
                    <a:pt x="277043" y="190510"/>
                    <a:pt x="277043" y="185319"/>
                  </a:cubicBezTo>
                  <a:cubicBezTo>
                    <a:pt x="277043" y="185319"/>
                    <a:pt x="277043" y="187914"/>
                    <a:pt x="277043" y="191688"/>
                  </a:cubicBezTo>
                  <a:cubicBezTo>
                    <a:pt x="277279" y="190982"/>
                    <a:pt x="277279" y="190510"/>
                    <a:pt x="277043" y="189801"/>
                  </a:cubicBezTo>
                  <a:lnTo>
                    <a:pt x="277043" y="188387"/>
                  </a:lnTo>
                  <a:cubicBezTo>
                    <a:pt x="277043" y="186733"/>
                    <a:pt x="277043" y="184847"/>
                    <a:pt x="277043" y="183193"/>
                  </a:cubicBezTo>
                  <a:cubicBezTo>
                    <a:pt x="277043" y="178003"/>
                    <a:pt x="278460" y="180126"/>
                    <a:pt x="279878" y="175407"/>
                  </a:cubicBezTo>
                  <a:cubicBezTo>
                    <a:pt x="281292" y="170689"/>
                    <a:pt x="281764" y="168799"/>
                    <a:pt x="282473" y="165026"/>
                  </a:cubicBezTo>
                  <a:cubicBezTo>
                    <a:pt x="281056" y="168563"/>
                    <a:pt x="280111" y="172103"/>
                    <a:pt x="279405" y="175880"/>
                  </a:cubicBezTo>
                  <a:cubicBezTo>
                    <a:pt x="279405" y="175880"/>
                    <a:pt x="279405" y="177294"/>
                    <a:pt x="277752" y="179184"/>
                  </a:cubicBezTo>
                  <a:cubicBezTo>
                    <a:pt x="278460" y="176588"/>
                    <a:pt x="279169" y="173990"/>
                    <a:pt x="280111" y="171395"/>
                  </a:cubicBezTo>
                  <a:cubicBezTo>
                    <a:pt x="280111" y="166913"/>
                    <a:pt x="280111" y="172812"/>
                    <a:pt x="280111" y="168799"/>
                  </a:cubicBezTo>
                  <a:cubicBezTo>
                    <a:pt x="280111" y="164790"/>
                    <a:pt x="283415" y="156764"/>
                    <a:pt x="285304" y="150393"/>
                  </a:cubicBezTo>
                  <a:cubicBezTo>
                    <a:pt x="284360" y="152755"/>
                    <a:pt x="283651" y="155114"/>
                    <a:pt x="283179" y="157473"/>
                  </a:cubicBezTo>
                  <a:cubicBezTo>
                    <a:pt x="283179" y="157473"/>
                    <a:pt x="284596" y="149451"/>
                    <a:pt x="285777" y="145674"/>
                  </a:cubicBezTo>
                  <a:cubicBezTo>
                    <a:pt x="286955" y="141898"/>
                    <a:pt x="284123" y="151810"/>
                    <a:pt x="285777" y="149451"/>
                  </a:cubicBezTo>
                  <a:cubicBezTo>
                    <a:pt x="286719" y="146855"/>
                    <a:pt x="287427" y="144260"/>
                    <a:pt x="287900" y="141662"/>
                  </a:cubicBezTo>
                  <a:cubicBezTo>
                    <a:pt x="287900" y="147328"/>
                    <a:pt x="290968" y="128449"/>
                    <a:pt x="293327" y="123258"/>
                  </a:cubicBezTo>
                  <a:cubicBezTo>
                    <a:pt x="295686" y="118065"/>
                    <a:pt x="294977" y="114291"/>
                    <a:pt x="295686" y="109570"/>
                  </a:cubicBezTo>
                  <a:cubicBezTo>
                    <a:pt x="297576" y="104615"/>
                    <a:pt x="298754" y="99425"/>
                    <a:pt x="299462" y="93998"/>
                  </a:cubicBezTo>
                  <a:cubicBezTo>
                    <a:pt x="299462" y="93998"/>
                    <a:pt x="299462" y="91636"/>
                    <a:pt x="299462" y="92580"/>
                  </a:cubicBezTo>
                  <a:cubicBezTo>
                    <a:pt x="299462" y="93525"/>
                    <a:pt x="300640" y="87626"/>
                    <a:pt x="301113" y="83613"/>
                  </a:cubicBezTo>
                  <a:cubicBezTo>
                    <a:pt x="302530" y="79601"/>
                    <a:pt x="303708" y="75591"/>
                    <a:pt x="304181" y="71342"/>
                  </a:cubicBezTo>
                  <a:cubicBezTo>
                    <a:pt x="304181" y="71342"/>
                    <a:pt x="304181" y="71342"/>
                    <a:pt x="304181" y="69219"/>
                  </a:cubicBezTo>
                  <a:cubicBezTo>
                    <a:pt x="305598" y="62139"/>
                    <a:pt x="307012" y="57421"/>
                    <a:pt x="308429" y="51758"/>
                  </a:cubicBezTo>
                  <a:lnTo>
                    <a:pt x="317633" y="51758"/>
                  </a:lnTo>
                  <a:cubicBezTo>
                    <a:pt x="317633" y="51758"/>
                    <a:pt x="317633" y="51758"/>
                    <a:pt x="319992" y="51758"/>
                  </a:cubicBezTo>
                  <a:cubicBezTo>
                    <a:pt x="322351" y="51758"/>
                    <a:pt x="326364" y="51758"/>
                    <a:pt x="328014" y="51758"/>
                  </a:cubicBezTo>
                  <a:cubicBezTo>
                    <a:pt x="329668" y="51758"/>
                    <a:pt x="332027" y="51758"/>
                    <a:pt x="336745" y="51758"/>
                  </a:cubicBezTo>
                  <a:cubicBezTo>
                    <a:pt x="336745" y="51758"/>
                    <a:pt x="331318" y="51758"/>
                    <a:pt x="332027" y="51758"/>
                  </a:cubicBezTo>
                  <a:lnTo>
                    <a:pt x="335567" y="51758"/>
                  </a:lnTo>
                  <a:cubicBezTo>
                    <a:pt x="337217" y="51758"/>
                    <a:pt x="335567" y="51758"/>
                    <a:pt x="338871" y="51758"/>
                  </a:cubicBezTo>
                  <a:cubicBezTo>
                    <a:pt x="342172" y="51758"/>
                    <a:pt x="336273" y="51758"/>
                    <a:pt x="337217" y="51758"/>
                  </a:cubicBezTo>
                  <a:lnTo>
                    <a:pt x="342172" y="51758"/>
                  </a:lnTo>
                  <a:cubicBezTo>
                    <a:pt x="342172" y="51758"/>
                    <a:pt x="342172" y="53408"/>
                    <a:pt x="342172" y="51758"/>
                  </a:cubicBezTo>
                  <a:cubicBezTo>
                    <a:pt x="342172" y="55770"/>
                    <a:pt x="342172" y="51758"/>
                    <a:pt x="342172" y="56240"/>
                  </a:cubicBezTo>
                  <a:cubicBezTo>
                    <a:pt x="342172" y="56240"/>
                    <a:pt x="342172" y="58838"/>
                    <a:pt x="342172" y="62611"/>
                  </a:cubicBezTo>
                  <a:cubicBezTo>
                    <a:pt x="342172" y="66388"/>
                    <a:pt x="342172" y="65207"/>
                    <a:pt x="340758" y="68275"/>
                  </a:cubicBezTo>
                  <a:cubicBezTo>
                    <a:pt x="341230" y="70400"/>
                    <a:pt x="341230" y="72760"/>
                    <a:pt x="340758" y="74882"/>
                  </a:cubicBezTo>
                  <a:cubicBezTo>
                    <a:pt x="340758" y="74882"/>
                    <a:pt x="340758" y="73232"/>
                    <a:pt x="340758" y="74882"/>
                  </a:cubicBezTo>
                  <a:cubicBezTo>
                    <a:pt x="340758" y="76536"/>
                    <a:pt x="338635" y="89749"/>
                    <a:pt x="340758" y="88335"/>
                  </a:cubicBezTo>
                  <a:cubicBezTo>
                    <a:pt x="340758" y="91399"/>
                    <a:pt x="340758" y="95176"/>
                    <a:pt x="340758" y="98244"/>
                  </a:cubicBezTo>
                  <a:cubicBezTo>
                    <a:pt x="340758" y="101311"/>
                    <a:pt x="340758" y="95176"/>
                    <a:pt x="340758" y="92344"/>
                  </a:cubicBezTo>
                  <a:cubicBezTo>
                    <a:pt x="340758" y="96829"/>
                    <a:pt x="340758" y="97771"/>
                    <a:pt x="339340" y="102020"/>
                  </a:cubicBezTo>
                  <a:cubicBezTo>
                    <a:pt x="339340" y="107683"/>
                    <a:pt x="338871" y="113582"/>
                    <a:pt x="337926" y="119246"/>
                  </a:cubicBezTo>
                  <a:cubicBezTo>
                    <a:pt x="337690" y="117123"/>
                    <a:pt x="337690" y="114997"/>
                    <a:pt x="337926" y="112874"/>
                  </a:cubicBezTo>
                  <a:cubicBezTo>
                    <a:pt x="337926" y="110987"/>
                    <a:pt x="337926" y="112874"/>
                    <a:pt x="337926" y="112874"/>
                  </a:cubicBezTo>
                  <a:cubicBezTo>
                    <a:pt x="338162" y="110515"/>
                    <a:pt x="338162" y="108155"/>
                    <a:pt x="337926" y="105796"/>
                  </a:cubicBezTo>
                  <a:cubicBezTo>
                    <a:pt x="337454" y="109806"/>
                    <a:pt x="336745" y="113819"/>
                    <a:pt x="335331" y="117595"/>
                  </a:cubicBezTo>
                  <a:cubicBezTo>
                    <a:pt x="335331" y="121368"/>
                    <a:pt x="335331" y="117595"/>
                    <a:pt x="335331" y="117595"/>
                  </a:cubicBezTo>
                  <a:cubicBezTo>
                    <a:pt x="333913" y="122549"/>
                    <a:pt x="331790" y="143551"/>
                    <a:pt x="330373" y="151101"/>
                  </a:cubicBezTo>
                  <a:cubicBezTo>
                    <a:pt x="330373" y="151101"/>
                    <a:pt x="330373" y="158654"/>
                    <a:pt x="330373" y="155823"/>
                  </a:cubicBezTo>
                  <a:cubicBezTo>
                    <a:pt x="330373" y="160541"/>
                    <a:pt x="328723" y="164317"/>
                    <a:pt x="330373" y="164790"/>
                  </a:cubicBezTo>
                  <a:cubicBezTo>
                    <a:pt x="332027" y="165259"/>
                    <a:pt x="330373" y="164790"/>
                    <a:pt x="330373" y="164790"/>
                  </a:cubicBezTo>
                  <a:cubicBezTo>
                    <a:pt x="330137" y="163372"/>
                    <a:pt x="330137" y="161958"/>
                    <a:pt x="330373" y="160541"/>
                  </a:cubicBezTo>
                  <a:cubicBezTo>
                    <a:pt x="330373" y="157709"/>
                    <a:pt x="330373" y="162428"/>
                    <a:pt x="330373" y="156764"/>
                  </a:cubicBezTo>
                  <a:cubicBezTo>
                    <a:pt x="330373" y="161249"/>
                    <a:pt x="330373" y="161958"/>
                    <a:pt x="330373" y="167621"/>
                  </a:cubicBezTo>
                  <a:cubicBezTo>
                    <a:pt x="330373" y="167621"/>
                    <a:pt x="330373" y="167621"/>
                    <a:pt x="330373" y="169036"/>
                  </a:cubicBezTo>
                  <a:cubicBezTo>
                    <a:pt x="330373" y="170453"/>
                    <a:pt x="330373" y="167385"/>
                    <a:pt x="330373" y="169036"/>
                  </a:cubicBezTo>
                  <a:cubicBezTo>
                    <a:pt x="330373" y="170689"/>
                    <a:pt x="330373" y="174226"/>
                    <a:pt x="330373" y="177294"/>
                  </a:cubicBezTo>
                  <a:cubicBezTo>
                    <a:pt x="332735" y="164081"/>
                    <a:pt x="334622" y="150393"/>
                    <a:pt x="336509" y="136944"/>
                  </a:cubicBezTo>
                  <a:cubicBezTo>
                    <a:pt x="336509" y="133167"/>
                    <a:pt x="336509" y="139539"/>
                    <a:pt x="336509" y="135529"/>
                  </a:cubicBezTo>
                  <a:cubicBezTo>
                    <a:pt x="336745" y="134112"/>
                    <a:pt x="336745" y="132461"/>
                    <a:pt x="336509" y="131044"/>
                  </a:cubicBezTo>
                  <a:cubicBezTo>
                    <a:pt x="336509" y="127504"/>
                    <a:pt x="336509" y="133403"/>
                    <a:pt x="336509" y="136944"/>
                  </a:cubicBezTo>
                  <a:cubicBezTo>
                    <a:pt x="336509" y="144260"/>
                    <a:pt x="333441" y="152282"/>
                    <a:pt x="332499" y="162191"/>
                  </a:cubicBezTo>
                  <a:cubicBezTo>
                    <a:pt x="332499" y="164790"/>
                    <a:pt x="332499" y="167385"/>
                    <a:pt x="331318" y="169980"/>
                  </a:cubicBezTo>
                  <a:cubicBezTo>
                    <a:pt x="331318" y="167857"/>
                    <a:pt x="331318" y="168563"/>
                    <a:pt x="331318" y="173757"/>
                  </a:cubicBezTo>
                  <a:cubicBezTo>
                    <a:pt x="331318" y="178947"/>
                    <a:pt x="331318" y="173757"/>
                    <a:pt x="331318" y="175643"/>
                  </a:cubicBezTo>
                  <a:cubicBezTo>
                    <a:pt x="330137" y="180362"/>
                    <a:pt x="329431" y="185083"/>
                    <a:pt x="329195" y="189801"/>
                  </a:cubicBezTo>
                  <a:cubicBezTo>
                    <a:pt x="329195" y="192160"/>
                    <a:pt x="329195" y="189801"/>
                    <a:pt x="329195" y="192869"/>
                  </a:cubicBezTo>
                  <a:cubicBezTo>
                    <a:pt x="329195" y="195937"/>
                    <a:pt x="329195" y="195701"/>
                    <a:pt x="329195" y="199241"/>
                  </a:cubicBezTo>
                  <a:cubicBezTo>
                    <a:pt x="329195" y="202781"/>
                    <a:pt x="329195" y="194522"/>
                    <a:pt x="329195" y="199241"/>
                  </a:cubicBezTo>
                  <a:cubicBezTo>
                    <a:pt x="329431" y="200422"/>
                    <a:pt x="329431" y="201600"/>
                    <a:pt x="329195" y="202781"/>
                  </a:cubicBezTo>
                  <a:cubicBezTo>
                    <a:pt x="329195" y="202781"/>
                    <a:pt x="329195" y="203959"/>
                    <a:pt x="329195" y="205612"/>
                  </a:cubicBezTo>
                  <a:cubicBezTo>
                    <a:pt x="327778" y="213162"/>
                    <a:pt x="327305" y="216939"/>
                    <a:pt x="325891" y="223547"/>
                  </a:cubicBezTo>
                  <a:cubicBezTo>
                    <a:pt x="325891" y="223547"/>
                    <a:pt x="325891" y="229682"/>
                    <a:pt x="325891" y="233456"/>
                  </a:cubicBezTo>
                  <a:cubicBezTo>
                    <a:pt x="325891" y="237232"/>
                    <a:pt x="325891" y="229918"/>
                    <a:pt x="325891" y="228974"/>
                  </a:cubicBezTo>
                  <a:cubicBezTo>
                    <a:pt x="325891" y="232514"/>
                    <a:pt x="325891" y="235818"/>
                    <a:pt x="324238" y="239355"/>
                  </a:cubicBezTo>
                  <a:cubicBezTo>
                    <a:pt x="324474" y="241008"/>
                    <a:pt x="324474" y="242895"/>
                    <a:pt x="324238" y="244549"/>
                  </a:cubicBezTo>
                  <a:cubicBezTo>
                    <a:pt x="324238" y="242895"/>
                    <a:pt x="324238" y="244549"/>
                    <a:pt x="324238" y="248086"/>
                  </a:cubicBezTo>
                  <a:cubicBezTo>
                    <a:pt x="324238" y="241481"/>
                    <a:pt x="326127" y="238177"/>
                    <a:pt x="326364" y="232983"/>
                  </a:cubicBezTo>
                  <a:cubicBezTo>
                    <a:pt x="326600" y="227793"/>
                    <a:pt x="326364" y="234873"/>
                    <a:pt x="326364" y="231805"/>
                  </a:cubicBezTo>
                  <a:cubicBezTo>
                    <a:pt x="326364" y="228737"/>
                    <a:pt x="326364" y="228265"/>
                    <a:pt x="326364" y="229682"/>
                  </a:cubicBezTo>
                  <a:lnTo>
                    <a:pt x="326364" y="223310"/>
                  </a:lnTo>
                  <a:cubicBezTo>
                    <a:pt x="327072" y="220479"/>
                    <a:pt x="327542" y="217647"/>
                    <a:pt x="327778" y="214580"/>
                  </a:cubicBezTo>
                  <a:cubicBezTo>
                    <a:pt x="327778" y="212454"/>
                    <a:pt x="327778" y="218353"/>
                    <a:pt x="327778" y="219062"/>
                  </a:cubicBezTo>
                  <a:cubicBezTo>
                    <a:pt x="328014" y="217411"/>
                    <a:pt x="328014" y="215521"/>
                    <a:pt x="327778" y="213871"/>
                  </a:cubicBezTo>
                  <a:cubicBezTo>
                    <a:pt x="328487" y="211039"/>
                    <a:pt x="329195" y="208208"/>
                    <a:pt x="329668" y="205376"/>
                  </a:cubicBezTo>
                  <a:cubicBezTo>
                    <a:pt x="329668" y="205376"/>
                    <a:pt x="329668" y="202072"/>
                    <a:pt x="329668" y="199713"/>
                  </a:cubicBezTo>
                  <a:cubicBezTo>
                    <a:pt x="329668" y="197354"/>
                    <a:pt x="329668" y="199713"/>
                    <a:pt x="331082" y="196645"/>
                  </a:cubicBezTo>
                  <a:cubicBezTo>
                    <a:pt x="332499" y="193578"/>
                    <a:pt x="331082" y="192160"/>
                    <a:pt x="331082" y="189565"/>
                  </a:cubicBezTo>
                  <a:cubicBezTo>
                    <a:pt x="331082" y="189565"/>
                    <a:pt x="331082" y="189565"/>
                    <a:pt x="331082" y="189565"/>
                  </a:cubicBezTo>
                  <a:cubicBezTo>
                    <a:pt x="332263" y="180126"/>
                    <a:pt x="333677" y="170925"/>
                    <a:pt x="335094" y="161722"/>
                  </a:cubicBezTo>
                  <a:cubicBezTo>
                    <a:pt x="335094" y="156059"/>
                    <a:pt x="336745" y="151101"/>
                    <a:pt x="337217" y="145674"/>
                  </a:cubicBezTo>
                  <a:cubicBezTo>
                    <a:pt x="337690" y="140247"/>
                    <a:pt x="339577" y="122077"/>
                    <a:pt x="341702" y="116886"/>
                  </a:cubicBezTo>
                  <a:cubicBezTo>
                    <a:pt x="341702" y="114997"/>
                    <a:pt x="341702" y="113346"/>
                    <a:pt x="341702" y="111459"/>
                  </a:cubicBezTo>
                  <a:cubicBezTo>
                    <a:pt x="342172" y="109334"/>
                    <a:pt x="342644" y="106974"/>
                    <a:pt x="343117" y="104852"/>
                  </a:cubicBezTo>
                  <a:cubicBezTo>
                    <a:pt x="342881" y="107447"/>
                    <a:pt x="342881" y="110278"/>
                    <a:pt x="343117" y="112874"/>
                  </a:cubicBezTo>
                  <a:cubicBezTo>
                    <a:pt x="343117" y="111223"/>
                    <a:pt x="343117" y="114997"/>
                    <a:pt x="343117" y="118065"/>
                  </a:cubicBezTo>
                  <a:cubicBezTo>
                    <a:pt x="343117" y="121132"/>
                    <a:pt x="343117" y="118065"/>
                    <a:pt x="343117" y="114763"/>
                  </a:cubicBezTo>
                  <a:cubicBezTo>
                    <a:pt x="342881" y="118773"/>
                    <a:pt x="342172" y="123022"/>
                    <a:pt x="341466" y="127032"/>
                  </a:cubicBezTo>
                  <a:cubicBezTo>
                    <a:pt x="341466" y="128685"/>
                    <a:pt x="341466" y="123022"/>
                    <a:pt x="341466" y="121841"/>
                  </a:cubicBezTo>
                  <a:cubicBezTo>
                    <a:pt x="341466" y="120663"/>
                    <a:pt x="340049" y="132225"/>
                    <a:pt x="339340" y="136707"/>
                  </a:cubicBezTo>
                  <a:cubicBezTo>
                    <a:pt x="339340" y="134821"/>
                    <a:pt x="339340" y="132461"/>
                    <a:pt x="339340" y="130572"/>
                  </a:cubicBezTo>
                  <a:cubicBezTo>
                    <a:pt x="339340" y="138830"/>
                    <a:pt x="339340" y="142134"/>
                    <a:pt x="337217" y="149451"/>
                  </a:cubicBezTo>
                  <a:cubicBezTo>
                    <a:pt x="337217" y="152046"/>
                    <a:pt x="337217" y="143315"/>
                    <a:pt x="337217" y="149451"/>
                  </a:cubicBezTo>
                  <a:lnTo>
                    <a:pt x="337217" y="152991"/>
                  </a:lnTo>
                  <a:cubicBezTo>
                    <a:pt x="335803" y="160777"/>
                    <a:pt x="334858" y="168563"/>
                    <a:pt x="334386" y="176588"/>
                  </a:cubicBezTo>
                  <a:cubicBezTo>
                    <a:pt x="334386" y="171158"/>
                    <a:pt x="334386" y="179656"/>
                    <a:pt x="332735" y="184138"/>
                  </a:cubicBezTo>
                  <a:cubicBezTo>
                    <a:pt x="332735" y="184138"/>
                    <a:pt x="332735" y="187206"/>
                    <a:pt x="332735" y="184138"/>
                  </a:cubicBezTo>
                  <a:cubicBezTo>
                    <a:pt x="332735" y="190746"/>
                    <a:pt x="331318" y="190982"/>
                    <a:pt x="331082" y="196645"/>
                  </a:cubicBezTo>
                  <a:cubicBezTo>
                    <a:pt x="330846" y="202309"/>
                    <a:pt x="331082" y="196645"/>
                    <a:pt x="331082" y="196645"/>
                  </a:cubicBezTo>
                  <a:cubicBezTo>
                    <a:pt x="330609" y="198768"/>
                    <a:pt x="330609" y="201127"/>
                    <a:pt x="331082" y="203253"/>
                  </a:cubicBezTo>
                  <a:cubicBezTo>
                    <a:pt x="330137" y="206791"/>
                    <a:pt x="329668" y="210331"/>
                    <a:pt x="329668" y="213871"/>
                  </a:cubicBezTo>
                  <a:cubicBezTo>
                    <a:pt x="329668" y="213871"/>
                    <a:pt x="329668" y="220006"/>
                    <a:pt x="329668" y="218825"/>
                  </a:cubicBezTo>
                  <a:cubicBezTo>
                    <a:pt x="329431" y="224961"/>
                    <a:pt x="328487" y="230860"/>
                    <a:pt x="327305" y="236760"/>
                  </a:cubicBezTo>
                  <a:cubicBezTo>
                    <a:pt x="327305" y="232983"/>
                    <a:pt x="327305" y="233456"/>
                    <a:pt x="327305" y="230388"/>
                  </a:cubicBezTo>
                  <a:lnTo>
                    <a:pt x="325419" y="238649"/>
                  </a:lnTo>
                  <a:cubicBezTo>
                    <a:pt x="325419" y="241008"/>
                    <a:pt x="326600" y="235582"/>
                    <a:pt x="325419" y="238649"/>
                  </a:cubicBezTo>
                  <a:cubicBezTo>
                    <a:pt x="324238" y="241717"/>
                    <a:pt x="325419" y="235109"/>
                    <a:pt x="325419" y="233928"/>
                  </a:cubicBezTo>
                  <a:cubicBezTo>
                    <a:pt x="325891" y="237941"/>
                    <a:pt x="325419" y="241950"/>
                    <a:pt x="324238" y="245963"/>
                  </a:cubicBezTo>
                  <a:lnTo>
                    <a:pt x="324238" y="247144"/>
                  </a:lnTo>
                  <a:cubicBezTo>
                    <a:pt x="328487" y="244549"/>
                    <a:pt x="332971" y="242187"/>
                    <a:pt x="337690" y="240300"/>
                  </a:cubicBezTo>
                  <a:lnTo>
                    <a:pt x="340758" y="238413"/>
                  </a:lnTo>
                  <a:cubicBezTo>
                    <a:pt x="342644" y="238413"/>
                    <a:pt x="340758" y="238413"/>
                    <a:pt x="340758" y="238413"/>
                  </a:cubicBezTo>
                  <a:cubicBezTo>
                    <a:pt x="340758" y="238413"/>
                    <a:pt x="346657" y="235109"/>
                    <a:pt x="349252" y="234400"/>
                  </a:cubicBezTo>
                  <a:cubicBezTo>
                    <a:pt x="351848" y="233692"/>
                    <a:pt x="346421" y="235818"/>
                    <a:pt x="345476" y="236523"/>
                  </a:cubicBezTo>
                  <a:cubicBezTo>
                    <a:pt x="352320" y="232983"/>
                    <a:pt x="359400" y="229682"/>
                    <a:pt x="366714" y="226851"/>
                  </a:cubicBezTo>
                  <a:cubicBezTo>
                    <a:pt x="369546" y="225670"/>
                    <a:pt x="372141" y="224489"/>
                    <a:pt x="374736" y="222838"/>
                  </a:cubicBezTo>
                  <a:cubicBezTo>
                    <a:pt x="372850" y="222838"/>
                    <a:pt x="372377" y="222838"/>
                    <a:pt x="374736" y="222838"/>
                  </a:cubicBezTo>
                  <a:cubicBezTo>
                    <a:pt x="377098" y="222838"/>
                    <a:pt x="386771" y="217175"/>
                    <a:pt x="392434" y="215052"/>
                  </a:cubicBezTo>
                  <a:cubicBezTo>
                    <a:pt x="390548" y="216230"/>
                    <a:pt x="388661" y="217175"/>
                    <a:pt x="386771" y="218120"/>
                  </a:cubicBezTo>
                  <a:cubicBezTo>
                    <a:pt x="388425" y="218120"/>
                    <a:pt x="397155" y="213871"/>
                    <a:pt x="401401" y="211748"/>
                  </a:cubicBezTo>
                  <a:cubicBezTo>
                    <a:pt x="405650" y="209622"/>
                    <a:pt x="398570" y="213162"/>
                    <a:pt x="397392" y="213162"/>
                  </a:cubicBezTo>
                  <a:cubicBezTo>
                    <a:pt x="399987" y="211512"/>
                    <a:pt x="402819" y="210567"/>
                    <a:pt x="405414" y="208916"/>
                  </a:cubicBezTo>
                  <a:cubicBezTo>
                    <a:pt x="408009" y="207263"/>
                    <a:pt x="405414" y="208916"/>
                    <a:pt x="405414" y="208916"/>
                  </a:cubicBezTo>
                  <a:cubicBezTo>
                    <a:pt x="405414" y="208916"/>
                    <a:pt x="402582" y="210331"/>
                    <a:pt x="402346" y="208916"/>
                  </a:cubicBezTo>
                  <a:lnTo>
                    <a:pt x="405414" y="207263"/>
                  </a:lnTo>
                  <a:cubicBezTo>
                    <a:pt x="408954" y="206085"/>
                    <a:pt x="412494" y="204904"/>
                    <a:pt x="416032" y="203253"/>
                  </a:cubicBezTo>
                  <a:cubicBezTo>
                    <a:pt x="413436" y="205140"/>
                    <a:pt x="410605" y="205612"/>
                    <a:pt x="408009" y="207263"/>
                  </a:cubicBezTo>
                  <a:lnTo>
                    <a:pt x="413672" y="205140"/>
                  </a:lnTo>
                  <a:cubicBezTo>
                    <a:pt x="416504" y="203253"/>
                    <a:pt x="419336" y="201600"/>
                    <a:pt x="422403" y="200422"/>
                  </a:cubicBezTo>
                  <a:cubicBezTo>
                    <a:pt x="422403" y="200422"/>
                    <a:pt x="422403" y="200422"/>
                    <a:pt x="420989" y="200422"/>
                  </a:cubicBezTo>
                  <a:cubicBezTo>
                    <a:pt x="419572" y="200422"/>
                    <a:pt x="425235" y="198532"/>
                    <a:pt x="427361" y="197824"/>
                  </a:cubicBezTo>
                  <a:cubicBezTo>
                    <a:pt x="429484" y="197118"/>
                    <a:pt x="424999" y="197824"/>
                    <a:pt x="425707" y="197824"/>
                  </a:cubicBezTo>
                  <a:cubicBezTo>
                    <a:pt x="431370" y="194992"/>
                    <a:pt x="436797" y="193105"/>
                    <a:pt x="443405" y="189565"/>
                  </a:cubicBezTo>
                  <a:cubicBezTo>
                    <a:pt x="443405" y="189565"/>
                    <a:pt x="438923" y="191924"/>
                    <a:pt x="436325" y="192869"/>
                  </a:cubicBezTo>
                  <a:lnTo>
                    <a:pt x="436325" y="192869"/>
                  </a:lnTo>
                  <a:cubicBezTo>
                    <a:pt x="440810" y="190982"/>
                    <a:pt x="442224" y="189801"/>
                    <a:pt x="447654" y="187206"/>
                  </a:cubicBezTo>
                  <a:cubicBezTo>
                    <a:pt x="447654" y="187206"/>
                    <a:pt x="442697" y="189093"/>
                    <a:pt x="440810" y="190274"/>
                  </a:cubicBezTo>
                  <a:cubicBezTo>
                    <a:pt x="438923" y="191455"/>
                    <a:pt x="445292" y="187678"/>
                    <a:pt x="439159" y="190274"/>
                  </a:cubicBezTo>
                  <a:cubicBezTo>
                    <a:pt x="444114" y="175407"/>
                    <a:pt x="451191" y="172339"/>
                    <a:pt x="446237" y="173990"/>
                  </a:cubicBezTo>
                  <a:close/>
                  <a:moveTo>
                    <a:pt x="364355" y="26743"/>
                  </a:moveTo>
                  <a:lnTo>
                    <a:pt x="364355" y="24620"/>
                  </a:lnTo>
                  <a:cubicBezTo>
                    <a:pt x="360106" y="24620"/>
                    <a:pt x="356333" y="24620"/>
                    <a:pt x="352320" y="24620"/>
                  </a:cubicBezTo>
                  <a:lnTo>
                    <a:pt x="364591" y="24620"/>
                  </a:lnTo>
                  <a:close/>
                  <a:moveTo>
                    <a:pt x="260290" y="142134"/>
                  </a:moveTo>
                  <a:cubicBezTo>
                    <a:pt x="260290" y="142134"/>
                    <a:pt x="260290" y="144260"/>
                    <a:pt x="260290" y="142134"/>
                  </a:cubicBezTo>
                  <a:cubicBezTo>
                    <a:pt x="260999" y="143315"/>
                    <a:pt x="261471" y="144730"/>
                    <a:pt x="261707" y="146147"/>
                  </a:cubicBezTo>
                  <a:cubicBezTo>
                    <a:pt x="261707" y="146147"/>
                    <a:pt x="261707" y="146147"/>
                    <a:pt x="261707" y="146147"/>
                  </a:cubicBezTo>
                  <a:cubicBezTo>
                    <a:pt x="261943" y="145438"/>
                    <a:pt x="261943" y="144966"/>
                    <a:pt x="261707" y="144260"/>
                  </a:cubicBezTo>
                  <a:cubicBezTo>
                    <a:pt x="261707" y="144260"/>
                    <a:pt x="261707" y="144260"/>
                    <a:pt x="261707" y="144260"/>
                  </a:cubicBezTo>
                  <a:cubicBezTo>
                    <a:pt x="261707" y="144260"/>
                    <a:pt x="260290" y="143788"/>
                    <a:pt x="260290" y="142134"/>
                  </a:cubicBezTo>
                  <a:close/>
                  <a:moveTo>
                    <a:pt x="383703" y="329262"/>
                  </a:moveTo>
                  <a:cubicBezTo>
                    <a:pt x="382053" y="328081"/>
                    <a:pt x="380399" y="326431"/>
                    <a:pt x="379221" y="324777"/>
                  </a:cubicBezTo>
                  <a:cubicBezTo>
                    <a:pt x="380872" y="325958"/>
                    <a:pt x="382525" y="327609"/>
                    <a:pt x="383703" y="329262"/>
                  </a:cubicBezTo>
                  <a:close/>
                  <a:moveTo>
                    <a:pt x="377804" y="338465"/>
                  </a:moveTo>
                  <a:cubicBezTo>
                    <a:pt x="375209" y="335870"/>
                    <a:pt x="372377" y="333508"/>
                    <a:pt x="369309" y="331385"/>
                  </a:cubicBezTo>
                  <a:cubicBezTo>
                    <a:pt x="368131" y="329498"/>
                    <a:pt x="366714" y="328081"/>
                    <a:pt x="364827" y="326903"/>
                  </a:cubicBezTo>
                  <a:cubicBezTo>
                    <a:pt x="363882" y="325486"/>
                    <a:pt x="362938" y="324071"/>
                    <a:pt x="362232" y="322654"/>
                  </a:cubicBezTo>
                  <a:cubicBezTo>
                    <a:pt x="358692" y="319586"/>
                    <a:pt x="360342" y="322654"/>
                    <a:pt x="362232" y="322654"/>
                  </a:cubicBezTo>
                  <a:cubicBezTo>
                    <a:pt x="357275" y="317463"/>
                    <a:pt x="358456" y="317227"/>
                    <a:pt x="362232" y="320059"/>
                  </a:cubicBezTo>
                  <a:cubicBezTo>
                    <a:pt x="366005" y="322890"/>
                    <a:pt x="371669" y="328790"/>
                    <a:pt x="375681" y="333272"/>
                  </a:cubicBezTo>
                  <a:cubicBezTo>
                    <a:pt x="379694" y="337757"/>
                    <a:pt x="373086" y="330913"/>
                    <a:pt x="373794" y="333272"/>
                  </a:cubicBezTo>
                  <a:cubicBezTo>
                    <a:pt x="374500" y="335634"/>
                    <a:pt x="378276" y="338229"/>
                    <a:pt x="377804" y="338465"/>
                  </a:cubicBezTo>
                  <a:close/>
                  <a:moveTo>
                    <a:pt x="272797" y="445359"/>
                  </a:moveTo>
                  <a:cubicBezTo>
                    <a:pt x="272797" y="448899"/>
                    <a:pt x="272797" y="451967"/>
                    <a:pt x="272797" y="455271"/>
                  </a:cubicBezTo>
                  <a:cubicBezTo>
                    <a:pt x="272325" y="451967"/>
                    <a:pt x="272325" y="448663"/>
                    <a:pt x="272561" y="445359"/>
                  </a:cubicBezTo>
                  <a:close/>
                  <a:moveTo>
                    <a:pt x="240233" y="372208"/>
                  </a:moveTo>
                  <a:cubicBezTo>
                    <a:pt x="240233" y="370794"/>
                    <a:pt x="240233" y="364658"/>
                    <a:pt x="240233" y="366309"/>
                  </a:cubicBezTo>
                  <a:cubicBezTo>
                    <a:pt x="240233" y="367962"/>
                    <a:pt x="240941" y="375040"/>
                    <a:pt x="240233" y="372208"/>
                  </a:cubicBezTo>
                  <a:close/>
                  <a:moveTo>
                    <a:pt x="122246" y="385424"/>
                  </a:moveTo>
                  <a:cubicBezTo>
                    <a:pt x="122246" y="385424"/>
                    <a:pt x="123427" y="383770"/>
                    <a:pt x="124369" y="383770"/>
                  </a:cubicBezTo>
                  <a:cubicBezTo>
                    <a:pt x="125314" y="383770"/>
                    <a:pt x="121774" y="386132"/>
                    <a:pt x="122010" y="385424"/>
                  </a:cubicBezTo>
                  <a:close/>
                  <a:moveTo>
                    <a:pt x="325655" y="58366"/>
                  </a:moveTo>
                  <a:lnTo>
                    <a:pt x="325655" y="58366"/>
                  </a:lnTo>
                  <a:lnTo>
                    <a:pt x="325655" y="58366"/>
                  </a:lnTo>
                  <a:lnTo>
                    <a:pt x="325655" y="58366"/>
                  </a:lnTo>
                  <a:cubicBezTo>
                    <a:pt x="325655" y="58366"/>
                    <a:pt x="325183" y="58602"/>
                    <a:pt x="325419" y="57421"/>
                  </a:cubicBezTo>
                  <a:close/>
                  <a:moveTo>
                    <a:pt x="317869" y="80073"/>
                  </a:moveTo>
                  <a:cubicBezTo>
                    <a:pt x="317869" y="80073"/>
                    <a:pt x="321642" y="64265"/>
                    <a:pt x="321642" y="67333"/>
                  </a:cubicBezTo>
                  <a:cubicBezTo>
                    <a:pt x="321642" y="70400"/>
                    <a:pt x="319756" y="76064"/>
                    <a:pt x="317633" y="81018"/>
                  </a:cubicBezTo>
                  <a:close/>
                  <a:moveTo>
                    <a:pt x="353029" y="243368"/>
                  </a:moveTo>
                  <a:lnTo>
                    <a:pt x="348544" y="245963"/>
                  </a:lnTo>
                  <a:lnTo>
                    <a:pt x="341702" y="248795"/>
                  </a:lnTo>
                  <a:cubicBezTo>
                    <a:pt x="345240" y="246672"/>
                    <a:pt x="349016" y="245018"/>
                    <a:pt x="352792" y="243368"/>
                  </a:cubicBezTo>
                  <a:close/>
                  <a:moveTo>
                    <a:pt x="280583" y="169980"/>
                  </a:moveTo>
                  <a:cubicBezTo>
                    <a:pt x="282473" y="162428"/>
                    <a:pt x="283415" y="159126"/>
                    <a:pt x="285304" y="152046"/>
                  </a:cubicBezTo>
                  <a:cubicBezTo>
                    <a:pt x="283651" y="158418"/>
                    <a:pt x="282001" y="164790"/>
                    <a:pt x="280347" y="169980"/>
                  </a:cubicBezTo>
                  <a:close/>
                  <a:moveTo>
                    <a:pt x="347129" y="37836"/>
                  </a:moveTo>
                  <a:lnTo>
                    <a:pt x="349488" y="37836"/>
                  </a:lnTo>
                  <a:cubicBezTo>
                    <a:pt x="349725" y="40195"/>
                    <a:pt x="349725" y="42554"/>
                    <a:pt x="349488" y="44913"/>
                  </a:cubicBezTo>
                  <a:lnTo>
                    <a:pt x="349488" y="38306"/>
                  </a:lnTo>
                  <a:cubicBezTo>
                    <a:pt x="347366" y="38072"/>
                    <a:pt x="346657" y="38072"/>
                    <a:pt x="346893" y="37836"/>
                  </a:cubicBezTo>
                  <a:close/>
                  <a:moveTo>
                    <a:pt x="337454" y="121132"/>
                  </a:moveTo>
                  <a:cubicBezTo>
                    <a:pt x="337690" y="123022"/>
                    <a:pt x="337690" y="124672"/>
                    <a:pt x="337454" y="126562"/>
                  </a:cubicBezTo>
                  <a:cubicBezTo>
                    <a:pt x="336273" y="128213"/>
                    <a:pt x="336745" y="122313"/>
                    <a:pt x="337217" y="121132"/>
                  </a:cubicBezTo>
                  <a:close/>
                  <a:moveTo>
                    <a:pt x="417685" y="189093"/>
                  </a:moveTo>
                  <a:cubicBezTo>
                    <a:pt x="419336" y="189093"/>
                    <a:pt x="417685" y="189093"/>
                    <a:pt x="420044" y="187678"/>
                  </a:cubicBezTo>
                  <a:cubicBezTo>
                    <a:pt x="422403" y="186261"/>
                    <a:pt x="424999" y="185083"/>
                    <a:pt x="427361" y="184611"/>
                  </a:cubicBezTo>
                  <a:cubicBezTo>
                    <a:pt x="424293" y="186497"/>
                    <a:pt x="420989" y="187914"/>
                    <a:pt x="417449" y="189093"/>
                  </a:cubicBezTo>
                  <a:close/>
                  <a:moveTo>
                    <a:pt x="335094" y="212690"/>
                  </a:moveTo>
                  <a:cubicBezTo>
                    <a:pt x="335094" y="214343"/>
                    <a:pt x="335094" y="215994"/>
                    <a:pt x="335094" y="217647"/>
                  </a:cubicBezTo>
                  <a:cubicBezTo>
                    <a:pt x="334386" y="215758"/>
                    <a:pt x="334386" y="213635"/>
                    <a:pt x="334858" y="211512"/>
                  </a:cubicBezTo>
                  <a:close/>
                  <a:moveTo>
                    <a:pt x="353734" y="100603"/>
                  </a:moveTo>
                  <a:cubicBezTo>
                    <a:pt x="353971" y="103434"/>
                    <a:pt x="353971" y="106502"/>
                    <a:pt x="353734" y="109334"/>
                  </a:cubicBezTo>
                  <a:cubicBezTo>
                    <a:pt x="353265" y="106033"/>
                    <a:pt x="353265" y="102729"/>
                    <a:pt x="353501" y="99425"/>
                  </a:cubicBezTo>
                  <a:close/>
                  <a:moveTo>
                    <a:pt x="357275" y="75119"/>
                  </a:moveTo>
                  <a:cubicBezTo>
                    <a:pt x="357275" y="78659"/>
                    <a:pt x="356569" y="82199"/>
                    <a:pt x="355624" y="85500"/>
                  </a:cubicBezTo>
                  <a:cubicBezTo>
                    <a:pt x="356096" y="81018"/>
                    <a:pt x="356096" y="77242"/>
                    <a:pt x="357038" y="73938"/>
                  </a:cubicBezTo>
                  <a:close/>
                  <a:moveTo>
                    <a:pt x="323060" y="250212"/>
                  </a:moveTo>
                  <a:lnTo>
                    <a:pt x="311733" y="255639"/>
                  </a:lnTo>
                  <a:cubicBezTo>
                    <a:pt x="311733" y="251626"/>
                    <a:pt x="311733" y="248322"/>
                    <a:pt x="313384" y="242895"/>
                  </a:cubicBezTo>
                  <a:cubicBezTo>
                    <a:pt x="313384" y="246199"/>
                    <a:pt x="313384" y="250681"/>
                    <a:pt x="313384" y="254930"/>
                  </a:cubicBezTo>
                  <a:cubicBezTo>
                    <a:pt x="316452" y="252807"/>
                    <a:pt x="319519" y="250917"/>
                    <a:pt x="322823" y="249031"/>
                  </a:cubicBezTo>
                  <a:close/>
                  <a:moveTo>
                    <a:pt x="298045" y="23442"/>
                  </a:moveTo>
                  <a:cubicBezTo>
                    <a:pt x="297809" y="22025"/>
                    <a:pt x="297809" y="20374"/>
                    <a:pt x="298045" y="18957"/>
                  </a:cubicBezTo>
                  <a:lnTo>
                    <a:pt x="317396" y="18957"/>
                  </a:lnTo>
                  <a:cubicBezTo>
                    <a:pt x="311025" y="19193"/>
                    <a:pt x="304653" y="19193"/>
                    <a:pt x="298281" y="18957"/>
                  </a:cubicBezTo>
                  <a:close/>
                  <a:moveTo>
                    <a:pt x="345240" y="112874"/>
                  </a:moveTo>
                  <a:cubicBezTo>
                    <a:pt x="345240" y="115705"/>
                    <a:pt x="345240" y="118773"/>
                    <a:pt x="345240" y="121605"/>
                  </a:cubicBezTo>
                  <a:cubicBezTo>
                    <a:pt x="343353" y="117831"/>
                    <a:pt x="344770" y="110751"/>
                    <a:pt x="345240" y="111696"/>
                  </a:cubicBezTo>
                  <a:close/>
                  <a:moveTo>
                    <a:pt x="320228" y="254458"/>
                  </a:moveTo>
                  <a:cubicBezTo>
                    <a:pt x="320228" y="254458"/>
                    <a:pt x="329668" y="249739"/>
                    <a:pt x="326836" y="251626"/>
                  </a:cubicBezTo>
                  <a:cubicBezTo>
                    <a:pt x="324004" y="253516"/>
                    <a:pt x="315743" y="254930"/>
                    <a:pt x="319756" y="252335"/>
                  </a:cubicBezTo>
                  <a:close/>
                  <a:moveTo>
                    <a:pt x="311261" y="258706"/>
                  </a:moveTo>
                  <a:lnTo>
                    <a:pt x="309374" y="258706"/>
                  </a:lnTo>
                  <a:lnTo>
                    <a:pt x="309374" y="252098"/>
                  </a:lnTo>
                  <a:cubicBezTo>
                    <a:pt x="309374" y="254221"/>
                    <a:pt x="309374" y="249031"/>
                    <a:pt x="309374" y="250448"/>
                  </a:cubicBezTo>
                  <a:cubicBezTo>
                    <a:pt x="309374" y="251862"/>
                    <a:pt x="309374" y="255639"/>
                    <a:pt x="309374" y="258234"/>
                  </a:cubicBezTo>
                  <a:lnTo>
                    <a:pt x="312439" y="256581"/>
                  </a:lnTo>
                  <a:lnTo>
                    <a:pt x="315507" y="255402"/>
                  </a:lnTo>
                  <a:cubicBezTo>
                    <a:pt x="314092" y="255875"/>
                    <a:pt x="312675" y="256347"/>
                    <a:pt x="311261" y="256581"/>
                  </a:cubicBezTo>
                  <a:close/>
                  <a:moveTo>
                    <a:pt x="313384" y="236523"/>
                  </a:moveTo>
                  <a:cubicBezTo>
                    <a:pt x="313148" y="240772"/>
                    <a:pt x="312439" y="245254"/>
                    <a:pt x="311733" y="249503"/>
                  </a:cubicBezTo>
                  <a:cubicBezTo>
                    <a:pt x="311733" y="244312"/>
                    <a:pt x="312206" y="239355"/>
                    <a:pt x="313384" y="234400"/>
                  </a:cubicBezTo>
                  <a:close/>
                  <a:moveTo>
                    <a:pt x="340049" y="116414"/>
                  </a:moveTo>
                  <a:cubicBezTo>
                    <a:pt x="339813" y="114527"/>
                    <a:pt x="339813" y="112874"/>
                    <a:pt x="340049" y="110987"/>
                  </a:cubicBezTo>
                  <a:cubicBezTo>
                    <a:pt x="340049" y="114997"/>
                    <a:pt x="340049" y="112874"/>
                    <a:pt x="340049" y="118537"/>
                  </a:cubicBezTo>
                  <a:cubicBezTo>
                    <a:pt x="339813" y="117595"/>
                    <a:pt x="340758" y="111223"/>
                    <a:pt x="340049" y="114291"/>
                  </a:cubicBezTo>
                  <a:close/>
                  <a:moveTo>
                    <a:pt x="318575" y="196882"/>
                  </a:moveTo>
                  <a:lnTo>
                    <a:pt x="318575" y="202309"/>
                  </a:lnTo>
                  <a:lnTo>
                    <a:pt x="318575" y="205849"/>
                  </a:lnTo>
                  <a:cubicBezTo>
                    <a:pt x="318575" y="202072"/>
                    <a:pt x="319047" y="198296"/>
                    <a:pt x="319756" y="194756"/>
                  </a:cubicBezTo>
                  <a:close/>
                  <a:moveTo>
                    <a:pt x="317160" y="261774"/>
                  </a:moveTo>
                  <a:cubicBezTo>
                    <a:pt x="320937" y="260593"/>
                    <a:pt x="324474" y="258943"/>
                    <a:pt x="327778" y="257053"/>
                  </a:cubicBezTo>
                  <a:cubicBezTo>
                    <a:pt x="327778" y="257053"/>
                    <a:pt x="307012" y="264842"/>
                    <a:pt x="317160" y="259648"/>
                  </a:cubicBezTo>
                  <a:close/>
                  <a:moveTo>
                    <a:pt x="342408" y="96593"/>
                  </a:moveTo>
                  <a:cubicBezTo>
                    <a:pt x="342881" y="91399"/>
                    <a:pt x="343825" y="86209"/>
                    <a:pt x="345003" y="81018"/>
                  </a:cubicBezTo>
                  <a:cubicBezTo>
                    <a:pt x="344534" y="77714"/>
                    <a:pt x="344534" y="74410"/>
                    <a:pt x="345003" y="71106"/>
                  </a:cubicBezTo>
                  <a:cubicBezTo>
                    <a:pt x="345003" y="79601"/>
                    <a:pt x="345003" y="78423"/>
                    <a:pt x="345003" y="86681"/>
                  </a:cubicBezTo>
                  <a:cubicBezTo>
                    <a:pt x="345003" y="89749"/>
                    <a:pt x="345003" y="89985"/>
                    <a:pt x="343589" y="91636"/>
                  </a:cubicBezTo>
                  <a:cubicBezTo>
                    <a:pt x="343353" y="96593"/>
                    <a:pt x="342644" y="101784"/>
                    <a:pt x="341702" y="106738"/>
                  </a:cubicBezTo>
                  <a:cubicBezTo>
                    <a:pt x="341702" y="106738"/>
                    <a:pt x="341702" y="101075"/>
                    <a:pt x="341702" y="103198"/>
                  </a:cubicBezTo>
                  <a:cubicBezTo>
                    <a:pt x="341466" y="106033"/>
                    <a:pt x="340994" y="109097"/>
                    <a:pt x="340285" y="111932"/>
                  </a:cubicBezTo>
                  <a:cubicBezTo>
                    <a:pt x="340049" y="109570"/>
                    <a:pt x="340049" y="107211"/>
                    <a:pt x="340285" y="104852"/>
                  </a:cubicBezTo>
                  <a:cubicBezTo>
                    <a:pt x="341702" y="101548"/>
                    <a:pt x="342881" y="98244"/>
                    <a:pt x="343353" y="94703"/>
                  </a:cubicBezTo>
                  <a:close/>
                  <a:moveTo>
                    <a:pt x="309608" y="25801"/>
                  </a:moveTo>
                  <a:lnTo>
                    <a:pt x="309608" y="25801"/>
                  </a:lnTo>
                  <a:close/>
                  <a:moveTo>
                    <a:pt x="338398" y="114527"/>
                  </a:moveTo>
                  <a:lnTo>
                    <a:pt x="338398" y="111223"/>
                  </a:lnTo>
                  <a:cubicBezTo>
                    <a:pt x="338635" y="113110"/>
                    <a:pt x="338635" y="114763"/>
                    <a:pt x="338398" y="116650"/>
                  </a:cubicBezTo>
                  <a:cubicBezTo>
                    <a:pt x="339104" y="111459"/>
                    <a:pt x="338162" y="117359"/>
                    <a:pt x="338398" y="113346"/>
                  </a:cubicBezTo>
                  <a:close/>
                  <a:moveTo>
                    <a:pt x="308666" y="230388"/>
                  </a:moveTo>
                  <a:cubicBezTo>
                    <a:pt x="308666" y="234637"/>
                    <a:pt x="306776" y="239355"/>
                    <a:pt x="306776" y="243604"/>
                  </a:cubicBezTo>
                  <a:cubicBezTo>
                    <a:pt x="306070" y="246199"/>
                    <a:pt x="305362" y="248795"/>
                    <a:pt x="305125" y="251390"/>
                  </a:cubicBezTo>
                  <a:cubicBezTo>
                    <a:pt x="305834" y="243840"/>
                    <a:pt x="307012" y="236523"/>
                    <a:pt x="308666" y="229210"/>
                  </a:cubicBezTo>
                  <a:close/>
                  <a:moveTo>
                    <a:pt x="323060" y="166204"/>
                  </a:moveTo>
                  <a:cubicBezTo>
                    <a:pt x="323532" y="169036"/>
                    <a:pt x="323532" y="171631"/>
                    <a:pt x="323060" y="174462"/>
                  </a:cubicBezTo>
                  <a:cubicBezTo>
                    <a:pt x="322823" y="171395"/>
                    <a:pt x="322823" y="168091"/>
                    <a:pt x="323060" y="165026"/>
                  </a:cubicBezTo>
                  <a:close/>
                  <a:moveTo>
                    <a:pt x="314092" y="203253"/>
                  </a:moveTo>
                  <a:cubicBezTo>
                    <a:pt x="314092" y="205612"/>
                    <a:pt x="314092" y="203253"/>
                    <a:pt x="314092" y="199477"/>
                  </a:cubicBezTo>
                  <a:lnTo>
                    <a:pt x="314092" y="192869"/>
                  </a:lnTo>
                  <a:cubicBezTo>
                    <a:pt x="314092" y="191218"/>
                    <a:pt x="314092" y="190274"/>
                    <a:pt x="314092" y="189093"/>
                  </a:cubicBezTo>
                  <a:cubicBezTo>
                    <a:pt x="314329" y="190982"/>
                    <a:pt x="314329" y="192869"/>
                    <a:pt x="314092" y="194756"/>
                  </a:cubicBezTo>
                  <a:cubicBezTo>
                    <a:pt x="313856" y="197118"/>
                    <a:pt x="313856" y="199713"/>
                    <a:pt x="314092" y="202072"/>
                  </a:cubicBezTo>
                  <a:close/>
                  <a:moveTo>
                    <a:pt x="351611" y="40668"/>
                  </a:moveTo>
                  <a:cubicBezTo>
                    <a:pt x="351139" y="42554"/>
                    <a:pt x="351139" y="44441"/>
                    <a:pt x="351611" y="46331"/>
                  </a:cubicBezTo>
                  <a:cubicBezTo>
                    <a:pt x="351848" y="47509"/>
                    <a:pt x="351848" y="48926"/>
                    <a:pt x="351611" y="50104"/>
                  </a:cubicBezTo>
                  <a:cubicBezTo>
                    <a:pt x="351611" y="56712"/>
                    <a:pt x="349488" y="63320"/>
                    <a:pt x="349252" y="69456"/>
                  </a:cubicBezTo>
                  <a:cubicBezTo>
                    <a:pt x="349016" y="75591"/>
                    <a:pt x="349252" y="69456"/>
                    <a:pt x="349252" y="73701"/>
                  </a:cubicBezTo>
                  <a:cubicBezTo>
                    <a:pt x="349252" y="77950"/>
                    <a:pt x="347835" y="76300"/>
                    <a:pt x="349252" y="71579"/>
                  </a:cubicBezTo>
                  <a:cubicBezTo>
                    <a:pt x="349252" y="71579"/>
                    <a:pt x="349252" y="73468"/>
                    <a:pt x="349252" y="71579"/>
                  </a:cubicBezTo>
                  <a:cubicBezTo>
                    <a:pt x="348544" y="65915"/>
                    <a:pt x="348544" y="60016"/>
                    <a:pt x="349252" y="54353"/>
                  </a:cubicBezTo>
                  <a:lnTo>
                    <a:pt x="349252" y="49871"/>
                  </a:lnTo>
                  <a:cubicBezTo>
                    <a:pt x="349016" y="46331"/>
                    <a:pt x="349016" y="42790"/>
                    <a:pt x="349252" y="39250"/>
                  </a:cubicBezTo>
                  <a:cubicBezTo>
                    <a:pt x="349252" y="43972"/>
                    <a:pt x="348780" y="48690"/>
                    <a:pt x="347835" y="53408"/>
                  </a:cubicBezTo>
                  <a:cubicBezTo>
                    <a:pt x="347835" y="53408"/>
                    <a:pt x="347835" y="53408"/>
                    <a:pt x="347835" y="55298"/>
                  </a:cubicBezTo>
                  <a:cubicBezTo>
                    <a:pt x="347835" y="52230"/>
                    <a:pt x="347835" y="49162"/>
                    <a:pt x="349488" y="46094"/>
                  </a:cubicBezTo>
                  <a:cubicBezTo>
                    <a:pt x="349252" y="43027"/>
                    <a:pt x="349252" y="40195"/>
                    <a:pt x="349488" y="37127"/>
                  </a:cubicBezTo>
                  <a:lnTo>
                    <a:pt x="349488" y="37127"/>
                  </a:lnTo>
                  <a:cubicBezTo>
                    <a:pt x="351375" y="38072"/>
                    <a:pt x="351848" y="37600"/>
                    <a:pt x="351611" y="39487"/>
                  </a:cubicBezTo>
                  <a:close/>
                  <a:moveTo>
                    <a:pt x="323532" y="158654"/>
                  </a:moveTo>
                  <a:cubicBezTo>
                    <a:pt x="323532" y="157001"/>
                    <a:pt x="323532" y="160777"/>
                    <a:pt x="323532" y="158654"/>
                  </a:cubicBezTo>
                  <a:cubicBezTo>
                    <a:pt x="323532" y="156528"/>
                    <a:pt x="323532" y="154878"/>
                    <a:pt x="323532" y="153460"/>
                  </a:cubicBezTo>
                  <a:cubicBezTo>
                    <a:pt x="323532" y="156292"/>
                    <a:pt x="323532" y="155823"/>
                    <a:pt x="323532" y="159360"/>
                  </a:cubicBezTo>
                  <a:lnTo>
                    <a:pt x="323532" y="161722"/>
                  </a:lnTo>
                  <a:close/>
                  <a:moveTo>
                    <a:pt x="271852" y="121132"/>
                  </a:moveTo>
                  <a:cubicBezTo>
                    <a:pt x="271852" y="121132"/>
                    <a:pt x="271852" y="116178"/>
                    <a:pt x="271852" y="114763"/>
                  </a:cubicBezTo>
                  <a:cubicBezTo>
                    <a:pt x="272561" y="116886"/>
                    <a:pt x="272797" y="119009"/>
                    <a:pt x="272561" y="121132"/>
                  </a:cubicBezTo>
                  <a:close/>
                  <a:moveTo>
                    <a:pt x="288136" y="84086"/>
                  </a:moveTo>
                  <a:cubicBezTo>
                    <a:pt x="288136" y="81727"/>
                    <a:pt x="291204" y="72996"/>
                    <a:pt x="290259" y="76536"/>
                  </a:cubicBezTo>
                  <a:cubicBezTo>
                    <a:pt x="289314" y="80073"/>
                    <a:pt x="289078" y="81018"/>
                    <a:pt x="288136" y="84086"/>
                  </a:cubicBezTo>
                  <a:close/>
                  <a:moveTo>
                    <a:pt x="318811" y="166440"/>
                  </a:moveTo>
                  <a:lnTo>
                    <a:pt x="318811" y="170217"/>
                  </a:lnTo>
                  <a:cubicBezTo>
                    <a:pt x="318811" y="170217"/>
                    <a:pt x="318811" y="172576"/>
                    <a:pt x="318811" y="171631"/>
                  </a:cubicBezTo>
                  <a:cubicBezTo>
                    <a:pt x="318811" y="170689"/>
                    <a:pt x="317869" y="169508"/>
                    <a:pt x="319756" y="166440"/>
                  </a:cubicBezTo>
                  <a:close/>
                  <a:moveTo>
                    <a:pt x="325419" y="134112"/>
                  </a:moveTo>
                  <a:cubicBezTo>
                    <a:pt x="325419" y="135999"/>
                    <a:pt x="325419" y="135529"/>
                    <a:pt x="325419" y="134112"/>
                  </a:cubicBezTo>
                  <a:lnTo>
                    <a:pt x="325419" y="138594"/>
                  </a:lnTo>
                  <a:cubicBezTo>
                    <a:pt x="325419" y="140484"/>
                    <a:pt x="325419" y="143788"/>
                    <a:pt x="324004" y="146383"/>
                  </a:cubicBezTo>
                  <a:close/>
                  <a:moveTo>
                    <a:pt x="318811" y="164553"/>
                  </a:moveTo>
                  <a:cubicBezTo>
                    <a:pt x="318811" y="162664"/>
                    <a:pt x="318811" y="163136"/>
                    <a:pt x="318811" y="163136"/>
                  </a:cubicBezTo>
                  <a:cubicBezTo>
                    <a:pt x="318811" y="163136"/>
                    <a:pt x="318811" y="159596"/>
                    <a:pt x="318811" y="157945"/>
                  </a:cubicBezTo>
                  <a:cubicBezTo>
                    <a:pt x="318811" y="165495"/>
                    <a:pt x="318811" y="151810"/>
                    <a:pt x="320228" y="153933"/>
                  </a:cubicBezTo>
                  <a:cubicBezTo>
                    <a:pt x="319756" y="157945"/>
                    <a:pt x="319283" y="162191"/>
                    <a:pt x="318338" y="166204"/>
                  </a:cubicBezTo>
                  <a:close/>
                  <a:moveTo>
                    <a:pt x="328959" y="119009"/>
                  </a:moveTo>
                  <a:cubicBezTo>
                    <a:pt x="328250" y="122077"/>
                    <a:pt x="327542" y="125381"/>
                    <a:pt x="327305" y="128685"/>
                  </a:cubicBezTo>
                  <a:cubicBezTo>
                    <a:pt x="326836" y="125853"/>
                    <a:pt x="328723" y="116178"/>
                    <a:pt x="328959" y="119009"/>
                  </a:cubicBezTo>
                  <a:close/>
                  <a:moveTo>
                    <a:pt x="328959" y="112165"/>
                  </a:moveTo>
                  <a:cubicBezTo>
                    <a:pt x="328959" y="108864"/>
                    <a:pt x="328959" y="112165"/>
                    <a:pt x="328959" y="108864"/>
                  </a:cubicBezTo>
                  <a:cubicBezTo>
                    <a:pt x="328959" y="105560"/>
                    <a:pt x="328959" y="108864"/>
                    <a:pt x="328959" y="107447"/>
                  </a:cubicBezTo>
                  <a:lnTo>
                    <a:pt x="328959" y="104143"/>
                  </a:lnTo>
                  <a:cubicBezTo>
                    <a:pt x="328959" y="105560"/>
                    <a:pt x="328959" y="107683"/>
                    <a:pt x="328959" y="104143"/>
                  </a:cubicBezTo>
                  <a:cubicBezTo>
                    <a:pt x="329195" y="106266"/>
                    <a:pt x="329195" y="108392"/>
                    <a:pt x="328959" y="110515"/>
                  </a:cubicBezTo>
                  <a:cubicBezTo>
                    <a:pt x="328959" y="110515"/>
                    <a:pt x="328959" y="108628"/>
                    <a:pt x="328959" y="110515"/>
                  </a:cubicBezTo>
                  <a:cubicBezTo>
                    <a:pt x="328959" y="112401"/>
                    <a:pt x="328959" y="111932"/>
                    <a:pt x="328959" y="114527"/>
                  </a:cubicBezTo>
                  <a:cubicBezTo>
                    <a:pt x="328959" y="117123"/>
                    <a:pt x="330373" y="113110"/>
                    <a:pt x="330137" y="112165"/>
                  </a:cubicBezTo>
                  <a:close/>
                  <a:moveTo>
                    <a:pt x="334858" y="88568"/>
                  </a:moveTo>
                  <a:cubicBezTo>
                    <a:pt x="334622" y="92580"/>
                    <a:pt x="334150" y="96357"/>
                    <a:pt x="333205" y="100133"/>
                  </a:cubicBezTo>
                  <a:cubicBezTo>
                    <a:pt x="333677" y="96357"/>
                    <a:pt x="334858" y="92580"/>
                    <a:pt x="336036" y="88804"/>
                  </a:cubicBezTo>
                  <a:close/>
                  <a:moveTo>
                    <a:pt x="319756" y="151810"/>
                  </a:moveTo>
                  <a:cubicBezTo>
                    <a:pt x="319756" y="147328"/>
                    <a:pt x="321173" y="143315"/>
                    <a:pt x="321642" y="138830"/>
                  </a:cubicBezTo>
                  <a:cubicBezTo>
                    <a:pt x="321406" y="142607"/>
                    <a:pt x="320937" y="146619"/>
                    <a:pt x="320228" y="150393"/>
                  </a:cubicBezTo>
                  <a:cubicBezTo>
                    <a:pt x="320228" y="150393"/>
                    <a:pt x="320937" y="149923"/>
                    <a:pt x="319756" y="151810"/>
                  </a:cubicBezTo>
                  <a:close/>
                  <a:moveTo>
                    <a:pt x="330846" y="36891"/>
                  </a:moveTo>
                  <a:lnTo>
                    <a:pt x="334858" y="36891"/>
                  </a:lnTo>
                  <a:cubicBezTo>
                    <a:pt x="337454" y="37364"/>
                    <a:pt x="339813" y="37364"/>
                    <a:pt x="342408" y="36891"/>
                  </a:cubicBezTo>
                  <a:lnTo>
                    <a:pt x="344770" y="36891"/>
                  </a:lnTo>
                  <a:cubicBezTo>
                    <a:pt x="340521" y="36891"/>
                    <a:pt x="336036" y="36655"/>
                    <a:pt x="331790" y="36183"/>
                  </a:cubicBezTo>
                  <a:close/>
                  <a:moveTo>
                    <a:pt x="323060" y="132931"/>
                  </a:moveTo>
                  <a:cubicBezTo>
                    <a:pt x="322823" y="135529"/>
                    <a:pt x="322351" y="138125"/>
                    <a:pt x="321642" y="140720"/>
                  </a:cubicBezTo>
                  <a:cubicBezTo>
                    <a:pt x="321879" y="137652"/>
                    <a:pt x="322587" y="134821"/>
                    <a:pt x="324004" y="132225"/>
                  </a:cubicBezTo>
                  <a:close/>
                  <a:moveTo>
                    <a:pt x="275865" y="127504"/>
                  </a:moveTo>
                  <a:cubicBezTo>
                    <a:pt x="275865" y="122786"/>
                    <a:pt x="278460" y="118301"/>
                    <a:pt x="279405" y="113582"/>
                  </a:cubicBezTo>
                  <a:cubicBezTo>
                    <a:pt x="278933" y="118065"/>
                    <a:pt x="277988" y="122549"/>
                    <a:pt x="276574" y="126795"/>
                  </a:cubicBezTo>
                  <a:close/>
                  <a:moveTo>
                    <a:pt x="318105" y="151101"/>
                  </a:moveTo>
                  <a:cubicBezTo>
                    <a:pt x="318105" y="151101"/>
                    <a:pt x="318105" y="149215"/>
                    <a:pt x="318105" y="148034"/>
                  </a:cubicBezTo>
                  <a:cubicBezTo>
                    <a:pt x="318105" y="146855"/>
                    <a:pt x="318105" y="143315"/>
                    <a:pt x="318105" y="140956"/>
                  </a:cubicBezTo>
                  <a:cubicBezTo>
                    <a:pt x="318105" y="138594"/>
                    <a:pt x="318105" y="140956"/>
                    <a:pt x="318105" y="142370"/>
                  </a:cubicBezTo>
                  <a:cubicBezTo>
                    <a:pt x="317633" y="138125"/>
                    <a:pt x="317633" y="133876"/>
                    <a:pt x="318105" y="129630"/>
                  </a:cubicBezTo>
                  <a:cubicBezTo>
                    <a:pt x="319283" y="125381"/>
                    <a:pt x="319992" y="121132"/>
                    <a:pt x="320700" y="116886"/>
                  </a:cubicBezTo>
                  <a:cubicBezTo>
                    <a:pt x="320700" y="119954"/>
                    <a:pt x="319047" y="129157"/>
                    <a:pt x="318338" y="134584"/>
                  </a:cubicBezTo>
                  <a:cubicBezTo>
                    <a:pt x="318338" y="133167"/>
                    <a:pt x="318338" y="133167"/>
                    <a:pt x="318338" y="134584"/>
                  </a:cubicBezTo>
                  <a:cubicBezTo>
                    <a:pt x="318338" y="140011"/>
                    <a:pt x="318338" y="141428"/>
                    <a:pt x="318338" y="138830"/>
                  </a:cubicBezTo>
                  <a:cubicBezTo>
                    <a:pt x="317869" y="145674"/>
                    <a:pt x="316924" y="152282"/>
                    <a:pt x="315274" y="158890"/>
                  </a:cubicBezTo>
                  <a:cubicBezTo>
                    <a:pt x="319756" y="152991"/>
                    <a:pt x="318105" y="153933"/>
                    <a:pt x="319756" y="150159"/>
                  </a:cubicBezTo>
                  <a:close/>
                  <a:moveTo>
                    <a:pt x="328959" y="106974"/>
                  </a:moveTo>
                  <a:cubicBezTo>
                    <a:pt x="329431" y="109806"/>
                    <a:pt x="329431" y="112401"/>
                    <a:pt x="328959" y="115233"/>
                  </a:cubicBezTo>
                  <a:cubicBezTo>
                    <a:pt x="329668" y="108392"/>
                    <a:pt x="328723" y="111932"/>
                    <a:pt x="329668" y="106033"/>
                  </a:cubicBezTo>
                  <a:close/>
                  <a:moveTo>
                    <a:pt x="320937" y="139303"/>
                  </a:moveTo>
                  <a:cubicBezTo>
                    <a:pt x="321173" y="137416"/>
                    <a:pt x="321642" y="135293"/>
                    <a:pt x="322115" y="133403"/>
                  </a:cubicBezTo>
                  <a:cubicBezTo>
                    <a:pt x="322587" y="135057"/>
                    <a:pt x="321642" y="141192"/>
                    <a:pt x="321642" y="138361"/>
                  </a:cubicBezTo>
                  <a:close/>
                  <a:moveTo>
                    <a:pt x="318338" y="37127"/>
                  </a:moveTo>
                  <a:lnTo>
                    <a:pt x="312206" y="37127"/>
                  </a:lnTo>
                  <a:lnTo>
                    <a:pt x="312206" y="39487"/>
                  </a:lnTo>
                  <a:cubicBezTo>
                    <a:pt x="311025" y="46094"/>
                    <a:pt x="310316" y="47273"/>
                    <a:pt x="308902" y="54353"/>
                  </a:cubicBezTo>
                  <a:cubicBezTo>
                    <a:pt x="308902" y="52230"/>
                    <a:pt x="308902" y="54353"/>
                    <a:pt x="308902" y="51994"/>
                  </a:cubicBezTo>
                  <a:cubicBezTo>
                    <a:pt x="310316" y="48454"/>
                    <a:pt x="311261" y="44913"/>
                    <a:pt x="311733" y="41140"/>
                  </a:cubicBezTo>
                  <a:cubicBezTo>
                    <a:pt x="311733" y="41140"/>
                    <a:pt x="311733" y="41140"/>
                    <a:pt x="311733" y="38072"/>
                  </a:cubicBezTo>
                  <a:lnTo>
                    <a:pt x="311733" y="35710"/>
                  </a:lnTo>
                  <a:lnTo>
                    <a:pt x="311733" y="35710"/>
                  </a:lnTo>
                  <a:lnTo>
                    <a:pt x="311733" y="38778"/>
                  </a:lnTo>
                  <a:cubicBezTo>
                    <a:pt x="311970" y="37836"/>
                    <a:pt x="311970" y="37127"/>
                    <a:pt x="311733" y="36183"/>
                  </a:cubicBezTo>
                  <a:close/>
                  <a:moveTo>
                    <a:pt x="315507" y="37127"/>
                  </a:moveTo>
                  <a:lnTo>
                    <a:pt x="321642" y="37127"/>
                  </a:lnTo>
                  <a:cubicBezTo>
                    <a:pt x="321642" y="37127"/>
                    <a:pt x="321642" y="37127"/>
                    <a:pt x="321642" y="37127"/>
                  </a:cubicBezTo>
                  <a:lnTo>
                    <a:pt x="324474" y="37127"/>
                  </a:lnTo>
                  <a:cubicBezTo>
                    <a:pt x="322351" y="36183"/>
                    <a:pt x="319756" y="35710"/>
                    <a:pt x="316215" y="35710"/>
                  </a:cubicBezTo>
                  <a:close/>
                  <a:moveTo>
                    <a:pt x="324710" y="117359"/>
                  </a:moveTo>
                  <a:cubicBezTo>
                    <a:pt x="324710" y="113582"/>
                    <a:pt x="324710" y="119718"/>
                    <a:pt x="324710" y="115942"/>
                  </a:cubicBezTo>
                  <a:cubicBezTo>
                    <a:pt x="324946" y="118301"/>
                    <a:pt x="324946" y="120663"/>
                    <a:pt x="324710" y="123022"/>
                  </a:cubicBezTo>
                  <a:cubicBezTo>
                    <a:pt x="324710" y="123022"/>
                    <a:pt x="325183" y="118301"/>
                    <a:pt x="325419" y="115942"/>
                  </a:cubicBezTo>
                  <a:close/>
                  <a:moveTo>
                    <a:pt x="268785" y="144730"/>
                  </a:moveTo>
                  <a:cubicBezTo>
                    <a:pt x="268548" y="144024"/>
                    <a:pt x="268548" y="143315"/>
                    <a:pt x="268785" y="142607"/>
                  </a:cubicBezTo>
                  <a:cubicBezTo>
                    <a:pt x="269021" y="142843"/>
                    <a:pt x="269257" y="143079"/>
                    <a:pt x="269493" y="143315"/>
                  </a:cubicBezTo>
                  <a:close/>
                  <a:moveTo>
                    <a:pt x="323296" y="121132"/>
                  </a:moveTo>
                  <a:cubicBezTo>
                    <a:pt x="323296" y="119246"/>
                    <a:pt x="323296" y="121132"/>
                    <a:pt x="323296" y="118773"/>
                  </a:cubicBezTo>
                  <a:cubicBezTo>
                    <a:pt x="323532" y="120896"/>
                    <a:pt x="323532" y="122786"/>
                    <a:pt x="323296" y="124909"/>
                  </a:cubicBezTo>
                  <a:close/>
                  <a:moveTo>
                    <a:pt x="340521" y="51994"/>
                  </a:moveTo>
                  <a:cubicBezTo>
                    <a:pt x="340285" y="51285"/>
                    <a:pt x="340285" y="50577"/>
                    <a:pt x="340521" y="49871"/>
                  </a:cubicBezTo>
                  <a:cubicBezTo>
                    <a:pt x="340758" y="52702"/>
                    <a:pt x="340758" y="55298"/>
                    <a:pt x="340521" y="58129"/>
                  </a:cubicBezTo>
                  <a:cubicBezTo>
                    <a:pt x="340521" y="56003"/>
                    <a:pt x="340758" y="53881"/>
                    <a:pt x="341230" y="51758"/>
                  </a:cubicBezTo>
                  <a:close/>
                  <a:moveTo>
                    <a:pt x="326127" y="106502"/>
                  </a:moveTo>
                  <a:cubicBezTo>
                    <a:pt x="326127" y="102020"/>
                    <a:pt x="326127" y="97065"/>
                    <a:pt x="328250" y="92580"/>
                  </a:cubicBezTo>
                  <a:cubicBezTo>
                    <a:pt x="328250" y="97299"/>
                    <a:pt x="328250" y="102492"/>
                    <a:pt x="326600" y="106738"/>
                  </a:cubicBezTo>
                  <a:cubicBezTo>
                    <a:pt x="327305" y="104615"/>
                    <a:pt x="326836" y="107211"/>
                    <a:pt x="326836" y="106266"/>
                  </a:cubicBezTo>
                  <a:close/>
                  <a:moveTo>
                    <a:pt x="331082" y="86681"/>
                  </a:moveTo>
                  <a:lnTo>
                    <a:pt x="331082" y="82905"/>
                  </a:lnTo>
                  <a:cubicBezTo>
                    <a:pt x="331082" y="82905"/>
                    <a:pt x="331082" y="80073"/>
                    <a:pt x="331082" y="80782"/>
                  </a:cubicBezTo>
                  <a:cubicBezTo>
                    <a:pt x="331082" y="81490"/>
                    <a:pt x="332499" y="84558"/>
                    <a:pt x="331790" y="86445"/>
                  </a:cubicBezTo>
                  <a:close/>
                  <a:moveTo>
                    <a:pt x="324474" y="110278"/>
                  </a:moveTo>
                  <a:cubicBezTo>
                    <a:pt x="324474" y="110278"/>
                    <a:pt x="324474" y="115942"/>
                    <a:pt x="324474" y="111696"/>
                  </a:cubicBezTo>
                  <a:cubicBezTo>
                    <a:pt x="324474" y="107447"/>
                    <a:pt x="324474" y="111696"/>
                    <a:pt x="325891" y="107683"/>
                  </a:cubicBezTo>
                  <a:lnTo>
                    <a:pt x="325891" y="112401"/>
                  </a:lnTo>
                  <a:cubicBezTo>
                    <a:pt x="325891" y="112401"/>
                    <a:pt x="325891" y="118537"/>
                    <a:pt x="325891" y="116414"/>
                  </a:cubicBezTo>
                  <a:close/>
                  <a:moveTo>
                    <a:pt x="304889" y="63084"/>
                  </a:moveTo>
                  <a:cubicBezTo>
                    <a:pt x="304889" y="59307"/>
                    <a:pt x="304889" y="59544"/>
                    <a:pt x="306776" y="55062"/>
                  </a:cubicBezTo>
                  <a:cubicBezTo>
                    <a:pt x="307485" y="57421"/>
                    <a:pt x="306070" y="63556"/>
                    <a:pt x="305598" y="62611"/>
                  </a:cubicBezTo>
                  <a:close/>
                  <a:moveTo>
                    <a:pt x="334622" y="63084"/>
                  </a:moveTo>
                  <a:cubicBezTo>
                    <a:pt x="334386" y="66388"/>
                    <a:pt x="334150" y="69456"/>
                    <a:pt x="333441" y="72760"/>
                  </a:cubicBezTo>
                  <a:cubicBezTo>
                    <a:pt x="333677" y="69456"/>
                    <a:pt x="334386" y="66152"/>
                    <a:pt x="335331" y="62848"/>
                  </a:cubicBezTo>
                  <a:close/>
                  <a:moveTo>
                    <a:pt x="265717" y="152991"/>
                  </a:moveTo>
                  <a:cubicBezTo>
                    <a:pt x="265717" y="152991"/>
                    <a:pt x="265717" y="150865"/>
                    <a:pt x="265717" y="151101"/>
                  </a:cubicBezTo>
                  <a:cubicBezTo>
                    <a:pt x="265717" y="151338"/>
                    <a:pt x="266662" y="153460"/>
                    <a:pt x="266425" y="151810"/>
                  </a:cubicBezTo>
                  <a:close/>
                  <a:moveTo>
                    <a:pt x="338871" y="47509"/>
                  </a:moveTo>
                  <a:cubicBezTo>
                    <a:pt x="338871" y="49635"/>
                    <a:pt x="338871" y="51521"/>
                    <a:pt x="338871" y="53644"/>
                  </a:cubicBezTo>
                  <a:cubicBezTo>
                    <a:pt x="338871" y="51521"/>
                    <a:pt x="339104" y="49398"/>
                    <a:pt x="339577" y="47273"/>
                  </a:cubicBezTo>
                  <a:close/>
                  <a:moveTo>
                    <a:pt x="300171" y="81727"/>
                  </a:moveTo>
                  <a:cubicBezTo>
                    <a:pt x="300171" y="85500"/>
                    <a:pt x="298045" y="89513"/>
                    <a:pt x="296867" y="93525"/>
                  </a:cubicBezTo>
                  <a:cubicBezTo>
                    <a:pt x="298045" y="89513"/>
                    <a:pt x="300640" y="79131"/>
                    <a:pt x="300877" y="81018"/>
                  </a:cubicBezTo>
                  <a:close/>
                  <a:moveTo>
                    <a:pt x="327072" y="74646"/>
                  </a:moveTo>
                  <a:cubicBezTo>
                    <a:pt x="327072" y="78423"/>
                    <a:pt x="327072" y="74646"/>
                    <a:pt x="327072" y="72996"/>
                  </a:cubicBezTo>
                  <a:cubicBezTo>
                    <a:pt x="327072" y="75119"/>
                    <a:pt x="327072" y="77242"/>
                    <a:pt x="327072" y="79367"/>
                  </a:cubicBezTo>
                  <a:cubicBezTo>
                    <a:pt x="327778" y="76536"/>
                    <a:pt x="328487" y="73701"/>
                    <a:pt x="328723" y="70870"/>
                  </a:cubicBezTo>
                  <a:cubicBezTo>
                    <a:pt x="328723" y="70870"/>
                    <a:pt x="330137" y="67333"/>
                    <a:pt x="328723" y="70870"/>
                  </a:cubicBezTo>
                  <a:cubicBezTo>
                    <a:pt x="328723" y="68983"/>
                    <a:pt x="328723" y="74174"/>
                    <a:pt x="328723" y="75119"/>
                  </a:cubicBezTo>
                  <a:cubicBezTo>
                    <a:pt x="328723" y="76064"/>
                    <a:pt x="328723" y="81963"/>
                    <a:pt x="327542" y="85736"/>
                  </a:cubicBezTo>
                  <a:cubicBezTo>
                    <a:pt x="326600" y="88568"/>
                    <a:pt x="325891" y="91399"/>
                    <a:pt x="325655" y="94234"/>
                  </a:cubicBezTo>
                  <a:cubicBezTo>
                    <a:pt x="325655" y="95648"/>
                    <a:pt x="325655" y="92344"/>
                    <a:pt x="325655" y="94234"/>
                  </a:cubicBezTo>
                  <a:cubicBezTo>
                    <a:pt x="324004" y="101784"/>
                    <a:pt x="324238" y="97065"/>
                    <a:pt x="324004" y="94234"/>
                  </a:cubicBezTo>
                  <a:cubicBezTo>
                    <a:pt x="323768" y="91399"/>
                    <a:pt x="324004" y="94234"/>
                    <a:pt x="324004" y="94234"/>
                  </a:cubicBezTo>
                  <a:cubicBezTo>
                    <a:pt x="324004" y="94234"/>
                    <a:pt x="324004" y="91399"/>
                    <a:pt x="324004" y="89749"/>
                  </a:cubicBezTo>
                  <a:cubicBezTo>
                    <a:pt x="324238" y="90458"/>
                    <a:pt x="324238" y="91399"/>
                    <a:pt x="324004" y="92108"/>
                  </a:cubicBezTo>
                  <a:cubicBezTo>
                    <a:pt x="324004" y="88804"/>
                    <a:pt x="324004" y="86681"/>
                    <a:pt x="324004" y="87390"/>
                  </a:cubicBezTo>
                  <a:cubicBezTo>
                    <a:pt x="323768" y="85500"/>
                    <a:pt x="323768" y="83377"/>
                    <a:pt x="324004" y="81490"/>
                  </a:cubicBezTo>
                  <a:cubicBezTo>
                    <a:pt x="324004" y="81490"/>
                    <a:pt x="324004" y="85031"/>
                    <a:pt x="324004" y="84322"/>
                  </a:cubicBezTo>
                  <a:close/>
                  <a:moveTo>
                    <a:pt x="332735" y="57421"/>
                  </a:moveTo>
                  <a:cubicBezTo>
                    <a:pt x="332735" y="57421"/>
                    <a:pt x="332735" y="57421"/>
                    <a:pt x="332735" y="55298"/>
                  </a:cubicBezTo>
                  <a:cubicBezTo>
                    <a:pt x="332735" y="53172"/>
                    <a:pt x="332735" y="52939"/>
                    <a:pt x="332735" y="51049"/>
                  </a:cubicBezTo>
                  <a:lnTo>
                    <a:pt x="332735" y="51049"/>
                  </a:lnTo>
                  <a:cubicBezTo>
                    <a:pt x="332735" y="51758"/>
                    <a:pt x="332735" y="52702"/>
                    <a:pt x="332735" y="53408"/>
                  </a:cubicBezTo>
                  <a:cubicBezTo>
                    <a:pt x="332735" y="56240"/>
                    <a:pt x="334386" y="55062"/>
                    <a:pt x="332735" y="58838"/>
                  </a:cubicBezTo>
                  <a:cubicBezTo>
                    <a:pt x="335331" y="55534"/>
                    <a:pt x="334386" y="53408"/>
                    <a:pt x="333441" y="57421"/>
                  </a:cubicBezTo>
                  <a:close/>
                  <a:moveTo>
                    <a:pt x="261943" y="151810"/>
                  </a:moveTo>
                  <a:cubicBezTo>
                    <a:pt x="261943" y="151810"/>
                    <a:pt x="261943" y="151810"/>
                    <a:pt x="261943" y="150393"/>
                  </a:cubicBezTo>
                  <a:cubicBezTo>
                    <a:pt x="261943" y="148978"/>
                    <a:pt x="261943" y="150393"/>
                    <a:pt x="261943" y="150393"/>
                  </a:cubicBezTo>
                  <a:lnTo>
                    <a:pt x="261943" y="148506"/>
                  </a:lnTo>
                  <a:cubicBezTo>
                    <a:pt x="261943" y="148506"/>
                    <a:pt x="261943" y="148506"/>
                    <a:pt x="263122" y="147092"/>
                  </a:cubicBezTo>
                  <a:cubicBezTo>
                    <a:pt x="263122" y="150393"/>
                    <a:pt x="263122" y="150629"/>
                    <a:pt x="263122" y="153227"/>
                  </a:cubicBezTo>
                  <a:cubicBezTo>
                    <a:pt x="263122" y="155823"/>
                    <a:pt x="264066" y="152991"/>
                    <a:pt x="263594" y="151810"/>
                  </a:cubicBezTo>
                  <a:close/>
                  <a:moveTo>
                    <a:pt x="293799" y="102965"/>
                  </a:moveTo>
                  <a:cubicBezTo>
                    <a:pt x="294035" y="100367"/>
                    <a:pt x="294741" y="97771"/>
                    <a:pt x="295686" y="95176"/>
                  </a:cubicBezTo>
                  <a:close/>
                  <a:moveTo>
                    <a:pt x="322115" y="94940"/>
                  </a:moveTo>
                  <a:cubicBezTo>
                    <a:pt x="322115" y="96593"/>
                    <a:pt x="322115" y="92817"/>
                    <a:pt x="322115" y="94940"/>
                  </a:cubicBezTo>
                  <a:cubicBezTo>
                    <a:pt x="322115" y="97065"/>
                    <a:pt x="323060" y="98244"/>
                    <a:pt x="323768" y="93998"/>
                  </a:cubicBezTo>
                  <a:close/>
                  <a:moveTo>
                    <a:pt x="333677" y="50577"/>
                  </a:moveTo>
                  <a:lnTo>
                    <a:pt x="333677" y="50577"/>
                  </a:lnTo>
                  <a:lnTo>
                    <a:pt x="333677" y="53172"/>
                  </a:lnTo>
                  <a:cubicBezTo>
                    <a:pt x="333913" y="53881"/>
                    <a:pt x="333913" y="54353"/>
                    <a:pt x="333677" y="55062"/>
                  </a:cubicBezTo>
                  <a:cubicBezTo>
                    <a:pt x="333677" y="55062"/>
                    <a:pt x="333677" y="52939"/>
                    <a:pt x="333677" y="50813"/>
                  </a:cubicBezTo>
                  <a:close/>
                  <a:moveTo>
                    <a:pt x="291910" y="109806"/>
                  </a:moveTo>
                  <a:cubicBezTo>
                    <a:pt x="291910" y="111932"/>
                    <a:pt x="290731" y="114055"/>
                    <a:pt x="290731" y="112165"/>
                  </a:cubicBezTo>
                  <a:cubicBezTo>
                    <a:pt x="290731" y="110278"/>
                    <a:pt x="290731" y="108628"/>
                    <a:pt x="292382" y="106974"/>
                  </a:cubicBezTo>
                  <a:close/>
                  <a:moveTo>
                    <a:pt x="314092" y="56240"/>
                  </a:moveTo>
                  <a:cubicBezTo>
                    <a:pt x="312675" y="59544"/>
                    <a:pt x="314092" y="53408"/>
                    <a:pt x="314092" y="51521"/>
                  </a:cubicBezTo>
                  <a:cubicBezTo>
                    <a:pt x="314565" y="52702"/>
                    <a:pt x="315037" y="54117"/>
                    <a:pt x="315743" y="55298"/>
                  </a:cubicBezTo>
                  <a:close/>
                  <a:moveTo>
                    <a:pt x="327778" y="68747"/>
                  </a:moveTo>
                  <a:cubicBezTo>
                    <a:pt x="327778" y="67096"/>
                    <a:pt x="327778" y="63556"/>
                    <a:pt x="327778" y="66624"/>
                  </a:cubicBezTo>
                  <a:cubicBezTo>
                    <a:pt x="327778" y="69692"/>
                    <a:pt x="329431" y="69692"/>
                    <a:pt x="329431" y="67802"/>
                  </a:cubicBezTo>
                  <a:close/>
                  <a:moveTo>
                    <a:pt x="291204" y="115942"/>
                  </a:moveTo>
                  <a:cubicBezTo>
                    <a:pt x="291204" y="115942"/>
                    <a:pt x="291204" y="115942"/>
                    <a:pt x="291204" y="115942"/>
                  </a:cubicBezTo>
                  <a:cubicBezTo>
                    <a:pt x="291204" y="115942"/>
                    <a:pt x="291204" y="119009"/>
                    <a:pt x="291204" y="120427"/>
                  </a:cubicBezTo>
                  <a:cubicBezTo>
                    <a:pt x="291440" y="117359"/>
                    <a:pt x="292146" y="114527"/>
                    <a:pt x="293091" y="111696"/>
                  </a:cubicBezTo>
                  <a:cubicBezTo>
                    <a:pt x="293091" y="112638"/>
                    <a:pt x="293091" y="113582"/>
                    <a:pt x="292854" y="114527"/>
                  </a:cubicBezTo>
                  <a:close/>
                  <a:moveTo>
                    <a:pt x="293327" y="114527"/>
                  </a:moveTo>
                  <a:cubicBezTo>
                    <a:pt x="293327" y="111932"/>
                    <a:pt x="293327" y="108628"/>
                    <a:pt x="295686" y="105796"/>
                  </a:cubicBezTo>
                  <a:cubicBezTo>
                    <a:pt x="296158" y="106974"/>
                    <a:pt x="296158" y="114055"/>
                    <a:pt x="296158" y="113110"/>
                  </a:cubicBezTo>
                  <a:close/>
                  <a:moveTo>
                    <a:pt x="316924" y="94940"/>
                  </a:moveTo>
                  <a:cubicBezTo>
                    <a:pt x="316924" y="96829"/>
                    <a:pt x="316924" y="91399"/>
                    <a:pt x="316924" y="92108"/>
                  </a:cubicBezTo>
                  <a:cubicBezTo>
                    <a:pt x="316924" y="92817"/>
                    <a:pt x="316924" y="92108"/>
                    <a:pt x="316924" y="92108"/>
                  </a:cubicBezTo>
                  <a:cubicBezTo>
                    <a:pt x="316924" y="96593"/>
                    <a:pt x="316924" y="94467"/>
                    <a:pt x="316924" y="101075"/>
                  </a:cubicBezTo>
                  <a:cubicBezTo>
                    <a:pt x="317160" y="98244"/>
                    <a:pt x="318105" y="95648"/>
                    <a:pt x="319756" y="93525"/>
                  </a:cubicBezTo>
                  <a:close/>
                  <a:moveTo>
                    <a:pt x="253212" y="131280"/>
                  </a:moveTo>
                  <a:cubicBezTo>
                    <a:pt x="254154" y="133167"/>
                    <a:pt x="255099" y="135057"/>
                    <a:pt x="255572" y="137180"/>
                  </a:cubicBezTo>
                  <a:cubicBezTo>
                    <a:pt x="255335" y="134821"/>
                    <a:pt x="255335" y="132225"/>
                    <a:pt x="256044" y="129863"/>
                  </a:cubicBezTo>
                  <a:close/>
                  <a:moveTo>
                    <a:pt x="300407" y="109570"/>
                  </a:moveTo>
                  <a:cubicBezTo>
                    <a:pt x="300640" y="107447"/>
                    <a:pt x="301113" y="105324"/>
                    <a:pt x="301821" y="103434"/>
                  </a:cubicBezTo>
                  <a:cubicBezTo>
                    <a:pt x="302058" y="105088"/>
                    <a:pt x="302058" y="106502"/>
                    <a:pt x="302058" y="108155"/>
                  </a:cubicBezTo>
                  <a:close/>
                  <a:moveTo>
                    <a:pt x="274448" y="175407"/>
                  </a:moveTo>
                  <a:cubicBezTo>
                    <a:pt x="273270" y="178239"/>
                    <a:pt x="274448" y="172812"/>
                    <a:pt x="274448" y="171631"/>
                  </a:cubicBezTo>
                  <a:cubicBezTo>
                    <a:pt x="276101" y="172812"/>
                    <a:pt x="276574" y="171158"/>
                    <a:pt x="276101" y="173990"/>
                  </a:cubicBezTo>
                  <a:close/>
                  <a:moveTo>
                    <a:pt x="296158" y="123731"/>
                  </a:moveTo>
                  <a:cubicBezTo>
                    <a:pt x="295450" y="128213"/>
                    <a:pt x="294272" y="132461"/>
                    <a:pt x="292618" y="136471"/>
                  </a:cubicBezTo>
                  <a:cubicBezTo>
                    <a:pt x="293799" y="132695"/>
                    <a:pt x="294741" y="128921"/>
                    <a:pt x="295214" y="125145"/>
                  </a:cubicBezTo>
                  <a:cubicBezTo>
                    <a:pt x="296158" y="125381"/>
                    <a:pt x="297576" y="121368"/>
                    <a:pt x="297809" y="122313"/>
                  </a:cubicBezTo>
                  <a:close/>
                  <a:moveTo>
                    <a:pt x="238582" y="89276"/>
                  </a:moveTo>
                  <a:cubicBezTo>
                    <a:pt x="240233" y="92817"/>
                    <a:pt x="241414" y="96357"/>
                    <a:pt x="242592" y="99897"/>
                  </a:cubicBezTo>
                  <a:cubicBezTo>
                    <a:pt x="241414" y="95884"/>
                    <a:pt x="240469" y="91872"/>
                    <a:pt x="240233" y="87862"/>
                  </a:cubicBezTo>
                  <a:close/>
                  <a:moveTo>
                    <a:pt x="330846" y="59307"/>
                  </a:moveTo>
                  <a:lnTo>
                    <a:pt x="322823" y="59307"/>
                  </a:lnTo>
                  <a:cubicBezTo>
                    <a:pt x="322823" y="59307"/>
                    <a:pt x="322823" y="59307"/>
                    <a:pt x="322823" y="59307"/>
                  </a:cubicBezTo>
                  <a:cubicBezTo>
                    <a:pt x="319756" y="58602"/>
                    <a:pt x="336509" y="57421"/>
                    <a:pt x="332499" y="57421"/>
                  </a:cubicBezTo>
                  <a:close/>
                  <a:moveTo>
                    <a:pt x="313384" y="93761"/>
                  </a:moveTo>
                  <a:cubicBezTo>
                    <a:pt x="312206" y="96357"/>
                    <a:pt x="311261" y="99188"/>
                    <a:pt x="310552" y="102020"/>
                  </a:cubicBezTo>
                  <a:cubicBezTo>
                    <a:pt x="310552" y="98480"/>
                    <a:pt x="312439" y="95648"/>
                    <a:pt x="312675" y="92108"/>
                  </a:cubicBezTo>
                  <a:cubicBezTo>
                    <a:pt x="312911" y="88568"/>
                    <a:pt x="312675" y="88804"/>
                    <a:pt x="314329" y="87154"/>
                  </a:cubicBezTo>
                  <a:cubicBezTo>
                    <a:pt x="314565" y="88804"/>
                    <a:pt x="314801" y="90694"/>
                    <a:pt x="315037" y="92344"/>
                  </a:cubicBezTo>
                  <a:close/>
                  <a:moveTo>
                    <a:pt x="269021" y="211748"/>
                  </a:moveTo>
                  <a:cubicBezTo>
                    <a:pt x="269021" y="213871"/>
                    <a:pt x="267843" y="214107"/>
                    <a:pt x="269021" y="209386"/>
                  </a:cubicBezTo>
                  <a:cubicBezTo>
                    <a:pt x="269966" y="207499"/>
                    <a:pt x="270674" y="205612"/>
                    <a:pt x="271144" y="203487"/>
                  </a:cubicBezTo>
                  <a:cubicBezTo>
                    <a:pt x="272561" y="204668"/>
                    <a:pt x="271144" y="205612"/>
                    <a:pt x="270674" y="209153"/>
                  </a:cubicBezTo>
                  <a:close/>
                  <a:moveTo>
                    <a:pt x="320228" y="87862"/>
                  </a:moveTo>
                  <a:cubicBezTo>
                    <a:pt x="320700" y="84558"/>
                    <a:pt x="321173" y="81254"/>
                    <a:pt x="322115" y="77950"/>
                  </a:cubicBezTo>
                  <a:cubicBezTo>
                    <a:pt x="322115" y="80309"/>
                    <a:pt x="322115" y="82905"/>
                    <a:pt x="321879" y="85267"/>
                  </a:cubicBezTo>
                  <a:close/>
                  <a:moveTo>
                    <a:pt x="291910" y="160541"/>
                  </a:moveTo>
                  <a:cubicBezTo>
                    <a:pt x="292382" y="157709"/>
                    <a:pt x="293091" y="154878"/>
                    <a:pt x="294272" y="152046"/>
                  </a:cubicBezTo>
                  <a:cubicBezTo>
                    <a:pt x="294272" y="153933"/>
                    <a:pt x="294035" y="156059"/>
                    <a:pt x="293563" y="157945"/>
                  </a:cubicBezTo>
                  <a:close/>
                  <a:moveTo>
                    <a:pt x="303002" y="132461"/>
                  </a:moveTo>
                  <a:cubicBezTo>
                    <a:pt x="303475" y="129157"/>
                    <a:pt x="304181" y="125853"/>
                    <a:pt x="305362" y="122786"/>
                  </a:cubicBezTo>
                  <a:cubicBezTo>
                    <a:pt x="305362" y="125145"/>
                    <a:pt x="305125" y="127504"/>
                    <a:pt x="304653" y="129863"/>
                  </a:cubicBezTo>
                  <a:close/>
                  <a:moveTo>
                    <a:pt x="294741" y="157945"/>
                  </a:moveTo>
                  <a:cubicBezTo>
                    <a:pt x="292618" y="164317"/>
                    <a:pt x="291204" y="172103"/>
                    <a:pt x="289314" y="178711"/>
                  </a:cubicBezTo>
                  <a:cubicBezTo>
                    <a:pt x="290731" y="170689"/>
                    <a:pt x="292382" y="162900"/>
                    <a:pt x="294741" y="155114"/>
                  </a:cubicBezTo>
                  <a:cubicBezTo>
                    <a:pt x="294508" y="153933"/>
                    <a:pt x="294508" y="152519"/>
                    <a:pt x="294741" y="151338"/>
                  </a:cubicBezTo>
                  <a:cubicBezTo>
                    <a:pt x="295450" y="152519"/>
                    <a:pt x="295922" y="153933"/>
                    <a:pt x="296158" y="155350"/>
                  </a:cubicBezTo>
                  <a:close/>
                  <a:moveTo>
                    <a:pt x="265717" y="221657"/>
                  </a:moveTo>
                  <a:cubicBezTo>
                    <a:pt x="265717" y="223783"/>
                    <a:pt x="267843" y="226142"/>
                    <a:pt x="268785" y="228737"/>
                  </a:cubicBezTo>
                  <a:lnTo>
                    <a:pt x="270674" y="221893"/>
                  </a:lnTo>
                  <a:lnTo>
                    <a:pt x="268785" y="229918"/>
                  </a:lnTo>
                  <a:close/>
                  <a:moveTo>
                    <a:pt x="315743" y="108155"/>
                  </a:moveTo>
                  <a:cubicBezTo>
                    <a:pt x="315743" y="105796"/>
                    <a:pt x="315743" y="103434"/>
                    <a:pt x="317396" y="101075"/>
                  </a:cubicBezTo>
                  <a:cubicBezTo>
                    <a:pt x="317396" y="102965"/>
                    <a:pt x="317396" y="101075"/>
                    <a:pt x="317396" y="103434"/>
                  </a:cubicBezTo>
                  <a:cubicBezTo>
                    <a:pt x="317396" y="103907"/>
                    <a:pt x="317396" y="104143"/>
                    <a:pt x="317396" y="104615"/>
                  </a:cubicBezTo>
                  <a:close/>
                  <a:moveTo>
                    <a:pt x="319047" y="93998"/>
                  </a:moveTo>
                  <a:cubicBezTo>
                    <a:pt x="319992" y="91872"/>
                    <a:pt x="320700" y="89749"/>
                    <a:pt x="321173" y="87626"/>
                  </a:cubicBezTo>
                  <a:cubicBezTo>
                    <a:pt x="320700" y="92344"/>
                    <a:pt x="319519" y="97065"/>
                    <a:pt x="318105" y="101548"/>
                  </a:cubicBezTo>
                  <a:cubicBezTo>
                    <a:pt x="319283" y="98244"/>
                    <a:pt x="319756" y="94940"/>
                    <a:pt x="319756" y="91399"/>
                  </a:cubicBezTo>
                  <a:close/>
                  <a:moveTo>
                    <a:pt x="314801" y="108392"/>
                  </a:moveTo>
                  <a:cubicBezTo>
                    <a:pt x="314801" y="106974"/>
                    <a:pt x="316688" y="100367"/>
                    <a:pt x="316924" y="101784"/>
                  </a:cubicBezTo>
                  <a:cubicBezTo>
                    <a:pt x="316215" y="104852"/>
                    <a:pt x="315507" y="107919"/>
                    <a:pt x="314329" y="110987"/>
                  </a:cubicBezTo>
                  <a:cubicBezTo>
                    <a:pt x="314329" y="109334"/>
                    <a:pt x="314329" y="109334"/>
                    <a:pt x="314329" y="110987"/>
                  </a:cubicBezTo>
                  <a:cubicBezTo>
                    <a:pt x="314329" y="107919"/>
                    <a:pt x="314329" y="104852"/>
                    <a:pt x="316215" y="102020"/>
                  </a:cubicBezTo>
                  <a:cubicBezTo>
                    <a:pt x="317160" y="101548"/>
                    <a:pt x="315743" y="107211"/>
                    <a:pt x="316452" y="105796"/>
                  </a:cubicBezTo>
                  <a:close/>
                  <a:moveTo>
                    <a:pt x="291204" y="175880"/>
                  </a:moveTo>
                  <a:cubicBezTo>
                    <a:pt x="291204" y="172576"/>
                    <a:pt x="292854" y="168563"/>
                    <a:pt x="294035" y="165495"/>
                  </a:cubicBezTo>
                  <a:cubicBezTo>
                    <a:pt x="294035" y="168091"/>
                    <a:pt x="293799" y="170689"/>
                    <a:pt x="293327" y="173284"/>
                  </a:cubicBezTo>
                  <a:close/>
                  <a:moveTo>
                    <a:pt x="295214" y="159832"/>
                  </a:moveTo>
                  <a:cubicBezTo>
                    <a:pt x="295214" y="164081"/>
                    <a:pt x="296631" y="156292"/>
                    <a:pt x="295214" y="162191"/>
                  </a:cubicBezTo>
                  <a:cubicBezTo>
                    <a:pt x="293799" y="168091"/>
                    <a:pt x="296158" y="162191"/>
                    <a:pt x="297339" y="157237"/>
                  </a:cubicBezTo>
                  <a:close/>
                  <a:moveTo>
                    <a:pt x="286483" y="186733"/>
                  </a:moveTo>
                  <a:cubicBezTo>
                    <a:pt x="286483" y="190746"/>
                    <a:pt x="284832" y="194050"/>
                    <a:pt x="283887" y="197824"/>
                  </a:cubicBezTo>
                  <a:cubicBezTo>
                    <a:pt x="282709" y="200891"/>
                    <a:pt x="282001" y="203959"/>
                    <a:pt x="281292" y="207027"/>
                  </a:cubicBezTo>
                  <a:cubicBezTo>
                    <a:pt x="281292" y="200891"/>
                    <a:pt x="281292" y="203487"/>
                    <a:pt x="282942" y="197824"/>
                  </a:cubicBezTo>
                  <a:cubicBezTo>
                    <a:pt x="284123" y="195228"/>
                    <a:pt x="284832" y="192160"/>
                    <a:pt x="285068" y="189329"/>
                  </a:cubicBezTo>
                  <a:cubicBezTo>
                    <a:pt x="287900" y="184847"/>
                    <a:pt x="288372" y="183902"/>
                    <a:pt x="288608" y="184138"/>
                  </a:cubicBezTo>
                  <a:close/>
                  <a:moveTo>
                    <a:pt x="237401" y="129630"/>
                  </a:moveTo>
                  <a:cubicBezTo>
                    <a:pt x="238346" y="131753"/>
                    <a:pt x="239288" y="133640"/>
                    <a:pt x="240469" y="135529"/>
                  </a:cubicBezTo>
                  <a:lnTo>
                    <a:pt x="240469" y="137180"/>
                  </a:lnTo>
                  <a:lnTo>
                    <a:pt x="240469" y="138830"/>
                  </a:lnTo>
                  <a:cubicBezTo>
                    <a:pt x="239760" y="135293"/>
                    <a:pt x="239288" y="131753"/>
                    <a:pt x="239524" y="128213"/>
                  </a:cubicBezTo>
                  <a:close/>
                  <a:moveTo>
                    <a:pt x="190207" y="22497"/>
                  </a:moveTo>
                  <a:cubicBezTo>
                    <a:pt x="187847" y="23442"/>
                    <a:pt x="185488" y="24148"/>
                    <a:pt x="183126" y="24856"/>
                  </a:cubicBezTo>
                  <a:cubicBezTo>
                    <a:pt x="189498" y="20138"/>
                    <a:pt x="196578" y="17776"/>
                    <a:pt x="192330" y="19902"/>
                  </a:cubicBezTo>
                  <a:close/>
                  <a:moveTo>
                    <a:pt x="312675" y="116886"/>
                  </a:moveTo>
                  <a:cubicBezTo>
                    <a:pt x="312675" y="114291"/>
                    <a:pt x="314092" y="111932"/>
                    <a:pt x="315037" y="109334"/>
                  </a:cubicBezTo>
                  <a:cubicBezTo>
                    <a:pt x="315037" y="110751"/>
                    <a:pt x="315037" y="112401"/>
                    <a:pt x="314801" y="113819"/>
                  </a:cubicBezTo>
                  <a:close/>
                  <a:moveTo>
                    <a:pt x="241883" y="148270"/>
                  </a:moveTo>
                  <a:cubicBezTo>
                    <a:pt x="243537" y="151338"/>
                    <a:pt x="244715" y="154641"/>
                    <a:pt x="245660" y="157945"/>
                  </a:cubicBezTo>
                  <a:cubicBezTo>
                    <a:pt x="244482" y="153697"/>
                    <a:pt x="243537" y="149451"/>
                    <a:pt x="243064" y="145202"/>
                  </a:cubicBezTo>
                  <a:close/>
                  <a:moveTo>
                    <a:pt x="303944" y="152519"/>
                  </a:moveTo>
                  <a:cubicBezTo>
                    <a:pt x="303944" y="150865"/>
                    <a:pt x="303944" y="149215"/>
                    <a:pt x="303944" y="147561"/>
                  </a:cubicBezTo>
                  <a:cubicBezTo>
                    <a:pt x="305125" y="144730"/>
                    <a:pt x="305834" y="141898"/>
                    <a:pt x="306306" y="138830"/>
                  </a:cubicBezTo>
                  <a:cubicBezTo>
                    <a:pt x="306306" y="138830"/>
                    <a:pt x="304889" y="143788"/>
                    <a:pt x="306306" y="140956"/>
                  </a:cubicBezTo>
                  <a:cubicBezTo>
                    <a:pt x="306540" y="138594"/>
                    <a:pt x="307485" y="136471"/>
                    <a:pt x="308666" y="134348"/>
                  </a:cubicBezTo>
                  <a:cubicBezTo>
                    <a:pt x="307721" y="139539"/>
                    <a:pt x="306540" y="144493"/>
                    <a:pt x="305125" y="149451"/>
                  </a:cubicBezTo>
                  <a:close/>
                  <a:moveTo>
                    <a:pt x="249200" y="176116"/>
                  </a:moveTo>
                  <a:cubicBezTo>
                    <a:pt x="247783" y="171867"/>
                    <a:pt x="245660" y="168091"/>
                    <a:pt x="244482" y="163609"/>
                  </a:cubicBezTo>
                  <a:cubicBezTo>
                    <a:pt x="246132" y="166913"/>
                    <a:pt x="247313" y="170453"/>
                    <a:pt x="248964" y="173520"/>
                  </a:cubicBezTo>
                  <a:cubicBezTo>
                    <a:pt x="250614" y="176588"/>
                    <a:pt x="251087" y="175407"/>
                    <a:pt x="250381" y="173757"/>
                  </a:cubicBezTo>
                  <a:close/>
                  <a:moveTo>
                    <a:pt x="278224" y="227084"/>
                  </a:moveTo>
                  <a:cubicBezTo>
                    <a:pt x="277752" y="229210"/>
                    <a:pt x="277279" y="231333"/>
                    <a:pt x="276337" y="233456"/>
                  </a:cubicBezTo>
                  <a:cubicBezTo>
                    <a:pt x="278224" y="226142"/>
                    <a:pt x="280347" y="220006"/>
                    <a:pt x="279405" y="224725"/>
                  </a:cubicBezTo>
                  <a:close/>
                  <a:moveTo>
                    <a:pt x="298045" y="174935"/>
                  </a:moveTo>
                  <a:cubicBezTo>
                    <a:pt x="298281" y="173757"/>
                    <a:pt x="298281" y="172339"/>
                    <a:pt x="298045" y="171158"/>
                  </a:cubicBezTo>
                  <a:cubicBezTo>
                    <a:pt x="298045" y="168091"/>
                    <a:pt x="299698" y="165259"/>
                    <a:pt x="300640" y="162428"/>
                  </a:cubicBezTo>
                  <a:cubicBezTo>
                    <a:pt x="301349" y="164553"/>
                    <a:pt x="300407" y="168799"/>
                    <a:pt x="299226" y="172576"/>
                  </a:cubicBezTo>
                  <a:close/>
                  <a:moveTo>
                    <a:pt x="271616" y="252335"/>
                  </a:moveTo>
                  <a:cubicBezTo>
                    <a:pt x="272325" y="248086"/>
                    <a:pt x="273506" y="243840"/>
                    <a:pt x="274684" y="239591"/>
                  </a:cubicBezTo>
                  <a:cubicBezTo>
                    <a:pt x="274920" y="242187"/>
                    <a:pt x="273742" y="246199"/>
                    <a:pt x="272561" y="249976"/>
                  </a:cubicBezTo>
                  <a:close/>
                  <a:moveTo>
                    <a:pt x="258167" y="217884"/>
                  </a:moveTo>
                  <a:cubicBezTo>
                    <a:pt x="260290" y="221657"/>
                    <a:pt x="260762" y="224489"/>
                    <a:pt x="261707" y="225433"/>
                  </a:cubicBezTo>
                  <a:cubicBezTo>
                    <a:pt x="262180" y="226851"/>
                    <a:pt x="262649" y="228501"/>
                    <a:pt x="262885" y="229918"/>
                  </a:cubicBezTo>
                  <a:cubicBezTo>
                    <a:pt x="261235" y="225197"/>
                    <a:pt x="260054" y="220479"/>
                    <a:pt x="259345" y="215521"/>
                  </a:cubicBezTo>
                  <a:close/>
                  <a:moveTo>
                    <a:pt x="268548" y="245018"/>
                  </a:moveTo>
                  <a:cubicBezTo>
                    <a:pt x="266898" y="239119"/>
                    <a:pt x="264775" y="236051"/>
                    <a:pt x="262885" y="229918"/>
                  </a:cubicBezTo>
                  <a:cubicBezTo>
                    <a:pt x="265717" y="233928"/>
                    <a:pt x="267843" y="238177"/>
                    <a:pt x="269729" y="242659"/>
                  </a:cubicBezTo>
                  <a:close/>
                  <a:moveTo>
                    <a:pt x="292146" y="193814"/>
                  </a:moveTo>
                  <a:cubicBezTo>
                    <a:pt x="292618" y="189801"/>
                    <a:pt x="293799" y="186025"/>
                    <a:pt x="295214" y="182251"/>
                  </a:cubicBezTo>
                  <a:cubicBezTo>
                    <a:pt x="294741" y="185319"/>
                    <a:pt x="294035" y="188387"/>
                    <a:pt x="293091" y="191455"/>
                  </a:cubicBezTo>
                  <a:close/>
                  <a:moveTo>
                    <a:pt x="265481" y="238883"/>
                  </a:moveTo>
                  <a:cubicBezTo>
                    <a:pt x="265481" y="241245"/>
                    <a:pt x="268079" y="245254"/>
                    <a:pt x="269257" y="248322"/>
                  </a:cubicBezTo>
                  <a:cubicBezTo>
                    <a:pt x="270438" y="251390"/>
                    <a:pt x="267606" y="241008"/>
                    <a:pt x="266425" y="236523"/>
                  </a:cubicBezTo>
                  <a:close/>
                  <a:moveTo>
                    <a:pt x="259112" y="225433"/>
                  </a:moveTo>
                  <a:cubicBezTo>
                    <a:pt x="261943" y="231333"/>
                    <a:pt x="263122" y="233928"/>
                    <a:pt x="263358" y="233456"/>
                  </a:cubicBezTo>
                  <a:cubicBezTo>
                    <a:pt x="264303" y="235582"/>
                    <a:pt x="265011" y="237704"/>
                    <a:pt x="265244" y="239827"/>
                  </a:cubicBezTo>
                  <a:cubicBezTo>
                    <a:pt x="263830" y="237232"/>
                    <a:pt x="262649" y="233692"/>
                    <a:pt x="261235" y="230624"/>
                  </a:cubicBezTo>
                  <a:cubicBezTo>
                    <a:pt x="261943" y="232041"/>
                    <a:pt x="262413" y="233456"/>
                    <a:pt x="262649" y="234873"/>
                  </a:cubicBezTo>
                  <a:cubicBezTo>
                    <a:pt x="260290" y="229210"/>
                    <a:pt x="258167" y="223310"/>
                    <a:pt x="256280" y="217411"/>
                  </a:cubicBezTo>
                  <a:cubicBezTo>
                    <a:pt x="256986" y="218353"/>
                    <a:pt x="257458" y="219298"/>
                    <a:pt x="257931" y="220479"/>
                  </a:cubicBezTo>
                  <a:cubicBezTo>
                    <a:pt x="260762" y="222602"/>
                    <a:pt x="259581" y="220715"/>
                    <a:pt x="260054" y="222602"/>
                  </a:cubicBezTo>
                  <a:close/>
                  <a:moveTo>
                    <a:pt x="252268" y="204904"/>
                  </a:moveTo>
                  <a:cubicBezTo>
                    <a:pt x="255808" y="212690"/>
                    <a:pt x="258876" y="220715"/>
                    <a:pt x="262180" y="228501"/>
                  </a:cubicBezTo>
                  <a:cubicBezTo>
                    <a:pt x="258403" y="220243"/>
                    <a:pt x="255335" y="211512"/>
                    <a:pt x="253212" y="202545"/>
                  </a:cubicBezTo>
                  <a:close/>
                  <a:moveTo>
                    <a:pt x="294741" y="195701"/>
                  </a:moveTo>
                  <a:cubicBezTo>
                    <a:pt x="297103" y="186497"/>
                    <a:pt x="298990" y="179420"/>
                    <a:pt x="301113" y="172103"/>
                  </a:cubicBezTo>
                  <a:cubicBezTo>
                    <a:pt x="300171" y="177766"/>
                    <a:pt x="298045" y="186261"/>
                    <a:pt x="296158" y="193341"/>
                  </a:cubicBezTo>
                  <a:close/>
                  <a:moveTo>
                    <a:pt x="282001" y="234164"/>
                  </a:moveTo>
                  <a:cubicBezTo>
                    <a:pt x="282001" y="231097"/>
                    <a:pt x="282709" y="228029"/>
                    <a:pt x="283651" y="225197"/>
                  </a:cubicBezTo>
                  <a:cubicBezTo>
                    <a:pt x="283415" y="227320"/>
                    <a:pt x="283179" y="229682"/>
                    <a:pt x="282942" y="231805"/>
                  </a:cubicBezTo>
                  <a:close/>
                  <a:moveTo>
                    <a:pt x="285304" y="230388"/>
                  </a:moveTo>
                  <a:cubicBezTo>
                    <a:pt x="283179" y="238177"/>
                    <a:pt x="286719" y="222838"/>
                    <a:pt x="285304" y="226851"/>
                  </a:cubicBezTo>
                  <a:cubicBezTo>
                    <a:pt x="283887" y="230860"/>
                    <a:pt x="283179" y="236287"/>
                    <a:pt x="282237" y="239119"/>
                  </a:cubicBezTo>
                  <a:cubicBezTo>
                    <a:pt x="284123" y="229446"/>
                    <a:pt x="286246" y="221893"/>
                    <a:pt x="288372" y="213871"/>
                  </a:cubicBezTo>
                  <a:cubicBezTo>
                    <a:pt x="289078" y="214580"/>
                    <a:pt x="286955" y="222602"/>
                    <a:pt x="286246" y="228029"/>
                  </a:cubicBezTo>
                  <a:close/>
                  <a:moveTo>
                    <a:pt x="249200" y="193814"/>
                  </a:moveTo>
                  <a:cubicBezTo>
                    <a:pt x="245660" y="186733"/>
                    <a:pt x="243064" y="177530"/>
                    <a:pt x="244715" y="180126"/>
                  </a:cubicBezTo>
                  <a:cubicBezTo>
                    <a:pt x="246368" y="182724"/>
                    <a:pt x="246368" y="181070"/>
                    <a:pt x="250145" y="191455"/>
                  </a:cubicBezTo>
                  <a:close/>
                  <a:moveTo>
                    <a:pt x="247783" y="193814"/>
                  </a:moveTo>
                  <a:lnTo>
                    <a:pt x="250614" y="199241"/>
                  </a:lnTo>
                  <a:cubicBezTo>
                    <a:pt x="250614" y="200655"/>
                    <a:pt x="251795" y="203253"/>
                    <a:pt x="250614" y="202309"/>
                  </a:cubicBezTo>
                  <a:cubicBezTo>
                    <a:pt x="249436" y="201364"/>
                    <a:pt x="248964" y="195228"/>
                    <a:pt x="248964" y="191688"/>
                  </a:cubicBezTo>
                  <a:close/>
                  <a:moveTo>
                    <a:pt x="266662" y="254221"/>
                  </a:moveTo>
                  <a:cubicBezTo>
                    <a:pt x="265011" y="249739"/>
                    <a:pt x="266662" y="252571"/>
                    <a:pt x="266662" y="254221"/>
                  </a:cubicBezTo>
                  <a:cubicBezTo>
                    <a:pt x="266662" y="255875"/>
                    <a:pt x="266662" y="255875"/>
                    <a:pt x="268785" y="260121"/>
                  </a:cubicBezTo>
                  <a:close/>
                  <a:moveTo>
                    <a:pt x="274920" y="266965"/>
                  </a:moveTo>
                  <a:cubicBezTo>
                    <a:pt x="274920" y="268852"/>
                    <a:pt x="274920" y="266965"/>
                    <a:pt x="274920" y="261302"/>
                  </a:cubicBezTo>
                  <a:cubicBezTo>
                    <a:pt x="274920" y="255639"/>
                    <a:pt x="277279" y="258943"/>
                    <a:pt x="275865" y="264842"/>
                  </a:cubicBezTo>
                  <a:close/>
                  <a:moveTo>
                    <a:pt x="249672" y="201127"/>
                  </a:moveTo>
                  <a:cubicBezTo>
                    <a:pt x="248019" y="197824"/>
                    <a:pt x="246605" y="194286"/>
                    <a:pt x="245896" y="190746"/>
                  </a:cubicBezTo>
                  <a:cubicBezTo>
                    <a:pt x="247783" y="193341"/>
                    <a:pt x="249200" y="196173"/>
                    <a:pt x="250614" y="199005"/>
                  </a:cubicBezTo>
                  <a:close/>
                  <a:moveTo>
                    <a:pt x="266189" y="259648"/>
                  </a:moveTo>
                  <a:lnTo>
                    <a:pt x="263358" y="251626"/>
                  </a:lnTo>
                  <a:cubicBezTo>
                    <a:pt x="264775" y="255639"/>
                    <a:pt x="266662" y="259648"/>
                    <a:pt x="268548" y="263661"/>
                  </a:cubicBezTo>
                  <a:cubicBezTo>
                    <a:pt x="269729" y="267437"/>
                    <a:pt x="270910" y="271214"/>
                    <a:pt x="272561" y="274751"/>
                  </a:cubicBezTo>
                  <a:lnTo>
                    <a:pt x="272561" y="272156"/>
                  </a:lnTo>
                  <a:lnTo>
                    <a:pt x="272561" y="275460"/>
                  </a:lnTo>
                  <a:cubicBezTo>
                    <a:pt x="272561" y="268379"/>
                    <a:pt x="269257" y="262247"/>
                    <a:pt x="267134" y="257525"/>
                  </a:cubicBezTo>
                  <a:close/>
                  <a:moveTo>
                    <a:pt x="250381" y="216939"/>
                  </a:moveTo>
                  <a:cubicBezTo>
                    <a:pt x="253682" y="227084"/>
                    <a:pt x="260762" y="242423"/>
                    <a:pt x="262180" y="248086"/>
                  </a:cubicBezTo>
                  <a:cubicBezTo>
                    <a:pt x="257931" y="237232"/>
                    <a:pt x="254154" y="226142"/>
                    <a:pt x="251323" y="214816"/>
                  </a:cubicBezTo>
                  <a:close/>
                  <a:moveTo>
                    <a:pt x="253682" y="225433"/>
                  </a:moveTo>
                  <a:cubicBezTo>
                    <a:pt x="253682" y="228029"/>
                    <a:pt x="253682" y="222838"/>
                    <a:pt x="255099" y="227556"/>
                  </a:cubicBezTo>
                  <a:lnTo>
                    <a:pt x="257931" y="235109"/>
                  </a:lnTo>
                  <a:cubicBezTo>
                    <a:pt x="256280" y="226851"/>
                    <a:pt x="257222" y="229918"/>
                    <a:pt x="254627" y="222602"/>
                  </a:cubicBezTo>
                  <a:close/>
                  <a:moveTo>
                    <a:pt x="233625" y="175171"/>
                  </a:moveTo>
                  <a:cubicBezTo>
                    <a:pt x="233625" y="171631"/>
                    <a:pt x="230793" y="168327"/>
                    <a:pt x="229848" y="165026"/>
                  </a:cubicBezTo>
                  <a:cubicBezTo>
                    <a:pt x="231738" y="168799"/>
                    <a:pt x="233152" y="172576"/>
                    <a:pt x="234570" y="176588"/>
                  </a:cubicBezTo>
                  <a:cubicBezTo>
                    <a:pt x="234806" y="172812"/>
                    <a:pt x="235278" y="175407"/>
                    <a:pt x="234570" y="173048"/>
                  </a:cubicBezTo>
                  <a:close/>
                  <a:moveTo>
                    <a:pt x="207432" y="90694"/>
                  </a:moveTo>
                  <a:cubicBezTo>
                    <a:pt x="207432" y="93525"/>
                    <a:pt x="212387" y="102020"/>
                    <a:pt x="210736" y="99661"/>
                  </a:cubicBezTo>
                  <a:cubicBezTo>
                    <a:pt x="209086" y="97299"/>
                    <a:pt x="207905" y="88335"/>
                    <a:pt x="208377" y="88568"/>
                  </a:cubicBezTo>
                  <a:close/>
                  <a:moveTo>
                    <a:pt x="166137" y="51521"/>
                  </a:moveTo>
                  <a:cubicBezTo>
                    <a:pt x="162361" y="51521"/>
                    <a:pt x="166137" y="50104"/>
                    <a:pt x="169441" y="49635"/>
                  </a:cubicBezTo>
                  <a:cubicBezTo>
                    <a:pt x="168024" y="48454"/>
                    <a:pt x="170149" y="47981"/>
                    <a:pt x="167082" y="49398"/>
                  </a:cubicBezTo>
                  <a:close/>
                  <a:moveTo>
                    <a:pt x="207905" y="93053"/>
                  </a:moveTo>
                  <a:cubicBezTo>
                    <a:pt x="208849" y="94940"/>
                    <a:pt x="209791" y="96829"/>
                    <a:pt x="210028" y="98952"/>
                  </a:cubicBezTo>
                  <a:cubicBezTo>
                    <a:pt x="210028" y="96593"/>
                    <a:pt x="208377" y="96829"/>
                    <a:pt x="207668" y="94703"/>
                  </a:cubicBezTo>
                  <a:cubicBezTo>
                    <a:pt x="206960" y="92580"/>
                    <a:pt x="208613" y="91166"/>
                    <a:pt x="208849" y="90930"/>
                  </a:cubicBezTo>
                  <a:close/>
                  <a:moveTo>
                    <a:pt x="206018" y="90458"/>
                  </a:moveTo>
                  <a:cubicBezTo>
                    <a:pt x="204601" y="86445"/>
                    <a:pt x="206018" y="90458"/>
                    <a:pt x="207668" y="93053"/>
                  </a:cubicBezTo>
                  <a:cubicBezTo>
                    <a:pt x="209319" y="95648"/>
                    <a:pt x="208377" y="91872"/>
                    <a:pt x="206960" y="88335"/>
                  </a:cubicBezTo>
                  <a:close/>
                  <a:moveTo>
                    <a:pt x="214040" y="124436"/>
                  </a:moveTo>
                  <a:cubicBezTo>
                    <a:pt x="214040" y="121841"/>
                    <a:pt x="211917" y="119482"/>
                    <a:pt x="211445" y="116886"/>
                  </a:cubicBezTo>
                  <a:cubicBezTo>
                    <a:pt x="213568" y="120896"/>
                    <a:pt x="215218" y="125145"/>
                    <a:pt x="216636" y="129394"/>
                  </a:cubicBezTo>
                  <a:close/>
                  <a:moveTo>
                    <a:pt x="205073" y="90458"/>
                  </a:moveTo>
                  <a:lnTo>
                    <a:pt x="206724" y="93761"/>
                  </a:lnTo>
                  <a:lnTo>
                    <a:pt x="206724" y="96357"/>
                  </a:lnTo>
                  <a:cubicBezTo>
                    <a:pt x="206018" y="93761"/>
                    <a:pt x="205782" y="90930"/>
                    <a:pt x="206018" y="88335"/>
                  </a:cubicBezTo>
                  <a:close/>
                  <a:moveTo>
                    <a:pt x="201533" y="75591"/>
                  </a:moveTo>
                  <a:cubicBezTo>
                    <a:pt x="199174" y="71342"/>
                    <a:pt x="201533" y="72051"/>
                    <a:pt x="198701" y="67333"/>
                  </a:cubicBezTo>
                  <a:cubicBezTo>
                    <a:pt x="199882" y="69219"/>
                    <a:pt x="200824" y="71342"/>
                    <a:pt x="201769" y="73468"/>
                  </a:cubicBezTo>
                  <a:close/>
                  <a:moveTo>
                    <a:pt x="197757" y="64971"/>
                  </a:moveTo>
                  <a:lnTo>
                    <a:pt x="197757" y="63084"/>
                  </a:lnTo>
                  <a:cubicBezTo>
                    <a:pt x="197757" y="63084"/>
                    <a:pt x="200588" y="69219"/>
                    <a:pt x="199646" y="68275"/>
                  </a:cubicBezTo>
                  <a:cubicBezTo>
                    <a:pt x="200119" y="66388"/>
                    <a:pt x="199882" y="64501"/>
                    <a:pt x="198701" y="62848"/>
                  </a:cubicBezTo>
                  <a:close/>
                  <a:moveTo>
                    <a:pt x="139708" y="61433"/>
                  </a:moveTo>
                  <a:lnTo>
                    <a:pt x="145607" y="59544"/>
                  </a:lnTo>
                  <a:lnTo>
                    <a:pt x="135932" y="63320"/>
                  </a:lnTo>
                  <a:cubicBezTo>
                    <a:pt x="139708" y="71342"/>
                    <a:pt x="143012" y="79131"/>
                    <a:pt x="146080" y="86917"/>
                  </a:cubicBezTo>
                  <a:cubicBezTo>
                    <a:pt x="143957" y="83613"/>
                    <a:pt x="143721" y="80546"/>
                    <a:pt x="141831" y="77242"/>
                  </a:cubicBezTo>
                  <a:cubicBezTo>
                    <a:pt x="141831" y="79131"/>
                    <a:pt x="143484" y="81254"/>
                    <a:pt x="141831" y="79601"/>
                  </a:cubicBezTo>
                  <a:cubicBezTo>
                    <a:pt x="140180" y="77950"/>
                    <a:pt x="141831" y="77478"/>
                    <a:pt x="140417" y="73938"/>
                  </a:cubicBezTo>
                  <a:cubicBezTo>
                    <a:pt x="138999" y="70400"/>
                    <a:pt x="137585" y="67333"/>
                    <a:pt x="135459" y="63320"/>
                  </a:cubicBezTo>
                  <a:cubicBezTo>
                    <a:pt x="136404" y="65207"/>
                    <a:pt x="137113" y="67333"/>
                    <a:pt x="137585" y="69456"/>
                  </a:cubicBezTo>
                  <a:cubicBezTo>
                    <a:pt x="137585" y="67569"/>
                    <a:pt x="136168" y="66152"/>
                    <a:pt x="134990" y="64265"/>
                  </a:cubicBezTo>
                  <a:cubicBezTo>
                    <a:pt x="133809" y="62375"/>
                    <a:pt x="134990" y="64265"/>
                    <a:pt x="134990" y="62375"/>
                  </a:cubicBezTo>
                  <a:lnTo>
                    <a:pt x="134990" y="62375"/>
                  </a:lnTo>
                  <a:cubicBezTo>
                    <a:pt x="137349" y="62375"/>
                    <a:pt x="131922" y="62375"/>
                    <a:pt x="134990" y="62375"/>
                  </a:cubicBezTo>
                  <a:lnTo>
                    <a:pt x="140417" y="60488"/>
                  </a:lnTo>
                  <a:cubicBezTo>
                    <a:pt x="140417" y="60488"/>
                    <a:pt x="139236" y="59544"/>
                    <a:pt x="140653" y="59307"/>
                  </a:cubicBezTo>
                  <a:close/>
                  <a:moveTo>
                    <a:pt x="199882" y="75591"/>
                  </a:moveTo>
                  <a:cubicBezTo>
                    <a:pt x="199882" y="72051"/>
                    <a:pt x="196578" y="67096"/>
                    <a:pt x="196106" y="64737"/>
                  </a:cubicBezTo>
                  <a:cubicBezTo>
                    <a:pt x="196106" y="66152"/>
                    <a:pt x="196106" y="63320"/>
                    <a:pt x="198465" y="68275"/>
                  </a:cubicBezTo>
                  <a:cubicBezTo>
                    <a:pt x="200824" y="73232"/>
                    <a:pt x="198465" y="68275"/>
                    <a:pt x="198465" y="69928"/>
                  </a:cubicBezTo>
                  <a:cubicBezTo>
                    <a:pt x="199410" y="72523"/>
                    <a:pt x="200588" y="74882"/>
                    <a:pt x="201769" y="77242"/>
                  </a:cubicBezTo>
                  <a:cubicBezTo>
                    <a:pt x="203186" y="78186"/>
                    <a:pt x="201769" y="76064"/>
                    <a:pt x="201769" y="73468"/>
                  </a:cubicBezTo>
                  <a:close/>
                  <a:moveTo>
                    <a:pt x="206960" y="105324"/>
                  </a:moveTo>
                  <a:cubicBezTo>
                    <a:pt x="208613" y="107919"/>
                    <a:pt x="209791" y="110751"/>
                    <a:pt x="210736" y="113582"/>
                  </a:cubicBezTo>
                  <a:cubicBezTo>
                    <a:pt x="209319" y="110278"/>
                    <a:pt x="208377" y="106738"/>
                    <a:pt x="207905" y="103198"/>
                  </a:cubicBezTo>
                  <a:close/>
                  <a:moveTo>
                    <a:pt x="194453" y="50813"/>
                  </a:moveTo>
                  <a:lnTo>
                    <a:pt x="194453" y="52466"/>
                  </a:lnTo>
                  <a:lnTo>
                    <a:pt x="194453" y="54353"/>
                  </a:lnTo>
                  <a:cubicBezTo>
                    <a:pt x="193983" y="52466"/>
                    <a:pt x="194453" y="50340"/>
                    <a:pt x="195397" y="48690"/>
                  </a:cubicBezTo>
                  <a:close/>
                  <a:moveTo>
                    <a:pt x="178172" y="58129"/>
                  </a:moveTo>
                  <a:lnTo>
                    <a:pt x="173923" y="59544"/>
                  </a:lnTo>
                  <a:cubicBezTo>
                    <a:pt x="176991" y="58129"/>
                    <a:pt x="180295" y="57185"/>
                    <a:pt x="183599" y="56948"/>
                  </a:cubicBezTo>
                  <a:lnTo>
                    <a:pt x="185958" y="55534"/>
                  </a:lnTo>
                  <a:cubicBezTo>
                    <a:pt x="188084" y="55062"/>
                    <a:pt x="190207" y="54589"/>
                    <a:pt x="192330" y="53881"/>
                  </a:cubicBezTo>
                  <a:lnTo>
                    <a:pt x="193747" y="57185"/>
                  </a:lnTo>
                  <a:cubicBezTo>
                    <a:pt x="193747" y="57185"/>
                    <a:pt x="195161" y="57185"/>
                    <a:pt x="195634" y="59307"/>
                  </a:cubicBezTo>
                  <a:cubicBezTo>
                    <a:pt x="196106" y="61433"/>
                    <a:pt x="195634" y="60961"/>
                    <a:pt x="195634" y="63084"/>
                  </a:cubicBezTo>
                  <a:cubicBezTo>
                    <a:pt x="194453" y="61197"/>
                    <a:pt x="193274" y="59307"/>
                    <a:pt x="191857" y="57421"/>
                  </a:cubicBezTo>
                  <a:cubicBezTo>
                    <a:pt x="191857" y="56240"/>
                    <a:pt x="191857" y="55298"/>
                    <a:pt x="191857" y="54117"/>
                  </a:cubicBezTo>
                  <a:lnTo>
                    <a:pt x="183599" y="57657"/>
                  </a:lnTo>
                  <a:cubicBezTo>
                    <a:pt x="183599" y="57657"/>
                    <a:pt x="186430" y="56240"/>
                    <a:pt x="185488" y="56240"/>
                  </a:cubicBezTo>
                  <a:lnTo>
                    <a:pt x="180767" y="58602"/>
                  </a:lnTo>
                  <a:lnTo>
                    <a:pt x="182184" y="58602"/>
                  </a:lnTo>
                  <a:lnTo>
                    <a:pt x="180531" y="58602"/>
                  </a:lnTo>
                  <a:lnTo>
                    <a:pt x="177227" y="60016"/>
                  </a:lnTo>
                  <a:cubicBezTo>
                    <a:pt x="175813" y="60725"/>
                    <a:pt x="174395" y="61197"/>
                    <a:pt x="172745" y="61433"/>
                  </a:cubicBezTo>
                  <a:cubicBezTo>
                    <a:pt x="176991" y="60016"/>
                    <a:pt x="182890" y="57185"/>
                    <a:pt x="179589" y="57893"/>
                  </a:cubicBezTo>
                  <a:cubicBezTo>
                    <a:pt x="175813" y="59780"/>
                    <a:pt x="171800" y="61197"/>
                    <a:pt x="167790" y="62139"/>
                  </a:cubicBezTo>
                  <a:cubicBezTo>
                    <a:pt x="172036" y="59071"/>
                    <a:pt x="181003" y="56003"/>
                    <a:pt x="178172" y="56003"/>
                  </a:cubicBezTo>
                  <a:close/>
                  <a:moveTo>
                    <a:pt x="174632" y="60488"/>
                  </a:moveTo>
                  <a:cubicBezTo>
                    <a:pt x="172745" y="61669"/>
                    <a:pt x="170855" y="62611"/>
                    <a:pt x="168732" y="63320"/>
                  </a:cubicBezTo>
                  <a:cubicBezTo>
                    <a:pt x="170386" y="63320"/>
                    <a:pt x="165192" y="63320"/>
                    <a:pt x="163778" y="64737"/>
                  </a:cubicBezTo>
                  <a:cubicBezTo>
                    <a:pt x="168496" y="60725"/>
                    <a:pt x="172036" y="59780"/>
                    <a:pt x="175576" y="57421"/>
                  </a:cubicBezTo>
                  <a:close/>
                  <a:moveTo>
                    <a:pt x="207196" y="105324"/>
                  </a:moveTo>
                  <a:cubicBezTo>
                    <a:pt x="205545" y="101075"/>
                    <a:pt x="203892" y="97065"/>
                    <a:pt x="202478" y="92817"/>
                  </a:cubicBezTo>
                  <a:cubicBezTo>
                    <a:pt x="204601" y="96121"/>
                    <a:pt x="206487" y="99661"/>
                    <a:pt x="208141" y="103198"/>
                  </a:cubicBezTo>
                  <a:close/>
                  <a:moveTo>
                    <a:pt x="197757" y="71579"/>
                  </a:moveTo>
                  <a:cubicBezTo>
                    <a:pt x="198465" y="73232"/>
                    <a:pt x="198938" y="74882"/>
                    <a:pt x="199410" y="76536"/>
                  </a:cubicBezTo>
                  <a:cubicBezTo>
                    <a:pt x="199410" y="72996"/>
                    <a:pt x="197757" y="67802"/>
                    <a:pt x="198701" y="69456"/>
                  </a:cubicBezTo>
                  <a:close/>
                  <a:moveTo>
                    <a:pt x="193983" y="60961"/>
                  </a:moveTo>
                  <a:cubicBezTo>
                    <a:pt x="193983" y="60961"/>
                    <a:pt x="195870" y="64737"/>
                    <a:pt x="193983" y="64501"/>
                  </a:cubicBezTo>
                  <a:close/>
                  <a:moveTo>
                    <a:pt x="199410" y="84558"/>
                  </a:moveTo>
                  <a:cubicBezTo>
                    <a:pt x="200588" y="86681"/>
                    <a:pt x="201533" y="88804"/>
                    <a:pt x="202241" y="91166"/>
                  </a:cubicBezTo>
                  <a:cubicBezTo>
                    <a:pt x="201297" y="88568"/>
                    <a:pt x="200824" y="85973"/>
                    <a:pt x="200352" y="83377"/>
                  </a:cubicBezTo>
                  <a:close/>
                  <a:moveTo>
                    <a:pt x="149856" y="95412"/>
                  </a:moveTo>
                  <a:cubicBezTo>
                    <a:pt x="149856" y="95412"/>
                    <a:pt x="147494" y="90694"/>
                    <a:pt x="147258" y="91399"/>
                  </a:cubicBezTo>
                  <a:cubicBezTo>
                    <a:pt x="146788" y="86209"/>
                    <a:pt x="149856" y="91872"/>
                    <a:pt x="150798" y="94234"/>
                  </a:cubicBezTo>
                  <a:close/>
                  <a:moveTo>
                    <a:pt x="153866" y="104379"/>
                  </a:moveTo>
                  <a:cubicBezTo>
                    <a:pt x="153866" y="104379"/>
                    <a:pt x="151743" y="100367"/>
                    <a:pt x="150092" y="98007"/>
                  </a:cubicBezTo>
                  <a:lnTo>
                    <a:pt x="150092" y="95412"/>
                  </a:lnTo>
                  <a:cubicBezTo>
                    <a:pt x="151979" y="97299"/>
                    <a:pt x="154574" y="100367"/>
                    <a:pt x="154574" y="103198"/>
                  </a:cubicBezTo>
                  <a:close/>
                  <a:moveTo>
                    <a:pt x="186903" y="55770"/>
                  </a:moveTo>
                  <a:cubicBezTo>
                    <a:pt x="186903" y="55770"/>
                    <a:pt x="191151" y="53644"/>
                    <a:pt x="190443" y="54589"/>
                  </a:cubicBezTo>
                  <a:cubicBezTo>
                    <a:pt x="189498" y="54589"/>
                    <a:pt x="188789" y="54589"/>
                    <a:pt x="187847" y="54589"/>
                  </a:cubicBezTo>
                  <a:close/>
                  <a:moveTo>
                    <a:pt x="190679" y="59544"/>
                  </a:moveTo>
                  <a:cubicBezTo>
                    <a:pt x="190915" y="60252"/>
                    <a:pt x="190915" y="60961"/>
                    <a:pt x="190679" y="61669"/>
                  </a:cubicBezTo>
                  <a:cubicBezTo>
                    <a:pt x="189970" y="60252"/>
                    <a:pt x="190207" y="58366"/>
                    <a:pt x="191621" y="57421"/>
                  </a:cubicBezTo>
                  <a:close/>
                  <a:moveTo>
                    <a:pt x="160946" y="64265"/>
                  </a:moveTo>
                  <a:lnTo>
                    <a:pt x="157170" y="64265"/>
                  </a:lnTo>
                  <a:cubicBezTo>
                    <a:pt x="158587" y="64265"/>
                    <a:pt x="157170" y="64265"/>
                    <a:pt x="160710" y="62375"/>
                  </a:cubicBezTo>
                  <a:cubicBezTo>
                    <a:pt x="164250" y="60488"/>
                    <a:pt x="162833" y="62375"/>
                    <a:pt x="161891" y="63084"/>
                  </a:cubicBezTo>
                  <a:close/>
                  <a:moveTo>
                    <a:pt x="150326" y="67096"/>
                  </a:moveTo>
                  <a:lnTo>
                    <a:pt x="148439" y="67096"/>
                  </a:lnTo>
                  <a:lnTo>
                    <a:pt x="148439" y="67096"/>
                  </a:lnTo>
                  <a:lnTo>
                    <a:pt x="148439" y="67096"/>
                  </a:lnTo>
                  <a:lnTo>
                    <a:pt x="148439" y="67096"/>
                  </a:lnTo>
                  <a:cubicBezTo>
                    <a:pt x="151743" y="67096"/>
                    <a:pt x="148439" y="67096"/>
                    <a:pt x="149856" y="67096"/>
                  </a:cubicBezTo>
                  <a:cubicBezTo>
                    <a:pt x="151271" y="66860"/>
                    <a:pt x="152452" y="66860"/>
                    <a:pt x="153866" y="67096"/>
                  </a:cubicBezTo>
                  <a:cubicBezTo>
                    <a:pt x="152924" y="66624"/>
                    <a:pt x="152215" y="66152"/>
                    <a:pt x="151271" y="65915"/>
                  </a:cubicBezTo>
                  <a:close/>
                  <a:moveTo>
                    <a:pt x="157406" y="67096"/>
                  </a:moveTo>
                  <a:lnTo>
                    <a:pt x="155755" y="67096"/>
                  </a:lnTo>
                  <a:cubicBezTo>
                    <a:pt x="157642" y="66152"/>
                    <a:pt x="159765" y="65443"/>
                    <a:pt x="161891" y="64971"/>
                  </a:cubicBezTo>
                  <a:cubicBezTo>
                    <a:pt x="160710" y="64501"/>
                    <a:pt x="159293" y="64501"/>
                    <a:pt x="158351" y="65207"/>
                  </a:cubicBezTo>
                  <a:close/>
                  <a:moveTo>
                    <a:pt x="137821" y="170689"/>
                  </a:moveTo>
                  <a:cubicBezTo>
                    <a:pt x="134990" y="170689"/>
                    <a:pt x="137821" y="170689"/>
                    <a:pt x="139944" y="170689"/>
                  </a:cubicBezTo>
                  <a:lnTo>
                    <a:pt x="143248" y="172103"/>
                  </a:lnTo>
                  <a:cubicBezTo>
                    <a:pt x="141595" y="171395"/>
                    <a:pt x="139944" y="170217"/>
                    <a:pt x="138763" y="168799"/>
                  </a:cubicBezTo>
                  <a:close/>
                  <a:moveTo>
                    <a:pt x="169913" y="141898"/>
                  </a:moveTo>
                  <a:cubicBezTo>
                    <a:pt x="171328" y="144493"/>
                    <a:pt x="172509" y="147092"/>
                    <a:pt x="173453" y="149923"/>
                  </a:cubicBezTo>
                  <a:cubicBezTo>
                    <a:pt x="171564" y="147797"/>
                    <a:pt x="170149" y="145438"/>
                    <a:pt x="169441" y="142607"/>
                  </a:cubicBezTo>
                  <a:cubicBezTo>
                    <a:pt x="171800" y="143079"/>
                    <a:pt x="172981" y="144966"/>
                    <a:pt x="170855" y="140011"/>
                  </a:cubicBezTo>
                  <a:close/>
                  <a:moveTo>
                    <a:pt x="152452" y="77950"/>
                  </a:moveTo>
                  <a:cubicBezTo>
                    <a:pt x="152452" y="76064"/>
                    <a:pt x="152452" y="75591"/>
                    <a:pt x="152452" y="76064"/>
                  </a:cubicBezTo>
                  <a:cubicBezTo>
                    <a:pt x="152452" y="76536"/>
                    <a:pt x="149856" y="70637"/>
                    <a:pt x="148911" y="68511"/>
                  </a:cubicBezTo>
                  <a:lnTo>
                    <a:pt x="152924" y="68511"/>
                  </a:lnTo>
                  <a:lnTo>
                    <a:pt x="149620" y="68511"/>
                  </a:lnTo>
                  <a:cubicBezTo>
                    <a:pt x="150798" y="71106"/>
                    <a:pt x="151979" y="73701"/>
                    <a:pt x="153393" y="76300"/>
                  </a:cubicBezTo>
                  <a:cubicBezTo>
                    <a:pt x="153393" y="76300"/>
                    <a:pt x="153393" y="76300"/>
                    <a:pt x="153393" y="76300"/>
                  </a:cubicBezTo>
                  <a:cubicBezTo>
                    <a:pt x="153393" y="76300"/>
                    <a:pt x="153393" y="76300"/>
                    <a:pt x="154811" y="78659"/>
                  </a:cubicBezTo>
                  <a:cubicBezTo>
                    <a:pt x="156225" y="81018"/>
                    <a:pt x="154811" y="78659"/>
                    <a:pt x="154811" y="78659"/>
                  </a:cubicBezTo>
                  <a:cubicBezTo>
                    <a:pt x="154811" y="78659"/>
                    <a:pt x="154811" y="78659"/>
                    <a:pt x="156697" y="82199"/>
                  </a:cubicBezTo>
                  <a:cubicBezTo>
                    <a:pt x="156697" y="79837"/>
                    <a:pt x="158351" y="84794"/>
                    <a:pt x="158823" y="87154"/>
                  </a:cubicBezTo>
                  <a:cubicBezTo>
                    <a:pt x="159293" y="89513"/>
                    <a:pt x="157170" y="83613"/>
                    <a:pt x="155755" y="81490"/>
                  </a:cubicBezTo>
                  <a:cubicBezTo>
                    <a:pt x="154338" y="79367"/>
                    <a:pt x="154574" y="77478"/>
                    <a:pt x="154574" y="76064"/>
                  </a:cubicBezTo>
                  <a:close/>
                  <a:moveTo>
                    <a:pt x="183599" y="64501"/>
                  </a:moveTo>
                  <a:cubicBezTo>
                    <a:pt x="183599" y="64501"/>
                    <a:pt x="181003" y="64501"/>
                    <a:pt x="179353" y="65915"/>
                  </a:cubicBezTo>
                  <a:lnTo>
                    <a:pt x="175104" y="68038"/>
                  </a:lnTo>
                  <a:cubicBezTo>
                    <a:pt x="171564" y="68038"/>
                    <a:pt x="176755" y="68038"/>
                    <a:pt x="178644" y="65915"/>
                  </a:cubicBezTo>
                  <a:cubicBezTo>
                    <a:pt x="180059" y="65443"/>
                    <a:pt x="181712" y="64737"/>
                    <a:pt x="183126" y="64029"/>
                  </a:cubicBezTo>
                  <a:cubicBezTo>
                    <a:pt x="183126" y="64029"/>
                    <a:pt x="184780" y="62139"/>
                    <a:pt x="184544" y="62611"/>
                  </a:cubicBezTo>
                  <a:close/>
                  <a:moveTo>
                    <a:pt x="154102" y="77242"/>
                  </a:moveTo>
                  <a:lnTo>
                    <a:pt x="156697" y="83850"/>
                  </a:lnTo>
                  <a:lnTo>
                    <a:pt x="154338" y="78895"/>
                  </a:lnTo>
                  <a:cubicBezTo>
                    <a:pt x="154338" y="78895"/>
                    <a:pt x="154574" y="73468"/>
                    <a:pt x="154574" y="75355"/>
                  </a:cubicBezTo>
                  <a:close/>
                  <a:moveTo>
                    <a:pt x="162124" y="70637"/>
                  </a:moveTo>
                  <a:cubicBezTo>
                    <a:pt x="162124" y="70637"/>
                    <a:pt x="162124" y="70637"/>
                    <a:pt x="163778" y="70637"/>
                  </a:cubicBezTo>
                  <a:cubicBezTo>
                    <a:pt x="165428" y="70637"/>
                    <a:pt x="163778" y="68747"/>
                    <a:pt x="163069" y="68747"/>
                  </a:cubicBezTo>
                  <a:close/>
                  <a:moveTo>
                    <a:pt x="164723" y="70637"/>
                  </a:moveTo>
                  <a:cubicBezTo>
                    <a:pt x="164723" y="70637"/>
                    <a:pt x="164723" y="70637"/>
                    <a:pt x="166137" y="70637"/>
                  </a:cubicBezTo>
                  <a:cubicBezTo>
                    <a:pt x="167554" y="70637"/>
                    <a:pt x="164723" y="70637"/>
                    <a:pt x="166137" y="70637"/>
                  </a:cubicBezTo>
                  <a:lnTo>
                    <a:pt x="170386" y="69219"/>
                  </a:lnTo>
                  <a:cubicBezTo>
                    <a:pt x="172272" y="69219"/>
                    <a:pt x="173923" y="68038"/>
                    <a:pt x="173923" y="69219"/>
                  </a:cubicBezTo>
                  <a:lnTo>
                    <a:pt x="168260" y="71815"/>
                  </a:lnTo>
                  <a:close/>
                  <a:moveTo>
                    <a:pt x="159765" y="91636"/>
                  </a:moveTo>
                  <a:cubicBezTo>
                    <a:pt x="159765" y="93053"/>
                    <a:pt x="163069" y="98480"/>
                    <a:pt x="162124" y="97299"/>
                  </a:cubicBezTo>
                  <a:cubicBezTo>
                    <a:pt x="161182" y="96121"/>
                    <a:pt x="159057" y="88568"/>
                    <a:pt x="160710" y="90930"/>
                  </a:cubicBezTo>
                  <a:close/>
                  <a:moveTo>
                    <a:pt x="157642" y="77242"/>
                  </a:moveTo>
                  <a:lnTo>
                    <a:pt x="155755" y="73232"/>
                  </a:lnTo>
                  <a:cubicBezTo>
                    <a:pt x="155755" y="73232"/>
                    <a:pt x="159057" y="76536"/>
                    <a:pt x="158587" y="76536"/>
                  </a:cubicBezTo>
                  <a:close/>
                  <a:moveTo>
                    <a:pt x="162124" y="70637"/>
                  </a:moveTo>
                  <a:cubicBezTo>
                    <a:pt x="162124" y="70637"/>
                    <a:pt x="162124" y="70637"/>
                    <a:pt x="162124" y="70637"/>
                  </a:cubicBezTo>
                  <a:cubicBezTo>
                    <a:pt x="162124" y="70637"/>
                    <a:pt x="164486" y="70637"/>
                    <a:pt x="164486" y="70637"/>
                  </a:cubicBezTo>
                  <a:cubicBezTo>
                    <a:pt x="164486" y="70637"/>
                    <a:pt x="164014" y="70164"/>
                    <a:pt x="163069" y="69928"/>
                  </a:cubicBezTo>
                  <a:close/>
                  <a:moveTo>
                    <a:pt x="174868" y="125853"/>
                  </a:moveTo>
                  <a:lnTo>
                    <a:pt x="166137" y="106266"/>
                  </a:lnTo>
                  <a:cubicBezTo>
                    <a:pt x="166137" y="106266"/>
                    <a:pt x="166137" y="109570"/>
                    <a:pt x="166137" y="106266"/>
                  </a:cubicBezTo>
                  <a:cubicBezTo>
                    <a:pt x="166137" y="102965"/>
                    <a:pt x="164723" y="102729"/>
                    <a:pt x="163305" y="98007"/>
                  </a:cubicBezTo>
                  <a:cubicBezTo>
                    <a:pt x="164956" y="101075"/>
                    <a:pt x="165901" y="103434"/>
                    <a:pt x="166137" y="102020"/>
                  </a:cubicBezTo>
                  <a:cubicBezTo>
                    <a:pt x="167790" y="107919"/>
                    <a:pt x="172981" y="117359"/>
                    <a:pt x="175813" y="125145"/>
                  </a:cubicBezTo>
                  <a:close/>
                  <a:moveTo>
                    <a:pt x="75524" y="147328"/>
                  </a:moveTo>
                  <a:cubicBezTo>
                    <a:pt x="80479" y="149215"/>
                    <a:pt x="86142" y="150629"/>
                    <a:pt x="90863" y="152755"/>
                  </a:cubicBezTo>
                  <a:cubicBezTo>
                    <a:pt x="85906" y="150865"/>
                    <a:pt x="81187" y="148978"/>
                    <a:pt x="76466" y="146619"/>
                  </a:cubicBezTo>
                  <a:close/>
                  <a:moveTo>
                    <a:pt x="194925" y="198060"/>
                  </a:moveTo>
                  <a:cubicBezTo>
                    <a:pt x="195397" y="199713"/>
                    <a:pt x="196106" y="201364"/>
                    <a:pt x="197051" y="202781"/>
                  </a:cubicBezTo>
                  <a:cubicBezTo>
                    <a:pt x="197051" y="204668"/>
                    <a:pt x="192566" y="195701"/>
                    <a:pt x="191388" y="191924"/>
                  </a:cubicBezTo>
                  <a:cubicBezTo>
                    <a:pt x="192566" y="194050"/>
                    <a:pt x="194219" y="195701"/>
                    <a:pt x="195870" y="197354"/>
                  </a:cubicBezTo>
                  <a:close/>
                  <a:moveTo>
                    <a:pt x="159765" y="73232"/>
                  </a:moveTo>
                  <a:lnTo>
                    <a:pt x="159765" y="71579"/>
                  </a:lnTo>
                  <a:lnTo>
                    <a:pt x="162124" y="71579"/>
                  </a:lnTo>
                  <a:lnTo>
                    <a:pt x="162124" y="71579"/>
                  </a:lnTo>
                  <a:lnTo>
                    <a:pt x="160238" y="71579"/>
                  </a:lnTo>
                  <a:cubicBezTo>
                    <a:pt x="160474" y="71815"/>
                    <a:pt x="160474" y="72287"/>
                    <a:pt x="160710" y="72523"/>
                  </a:cubicBezTo>
                  <a:close/>
                  <a:moveTo>
                    <a:pt x="177463" y="139775"/>
                  </a:moveTo>
                  <a:cubicBezTo>
                    <a:pt x="175576" y="136235"/>
                    <a:pt x="174159" y="132461"/>
                    <a:pt x="172981" y="128449"/>
                  </a:cubicBezTo>
                  <a:cubicBezTo>
                    <a:pt x="174868" y="131044"/>
                    <a:pt x="178172" y="138594"/>
                    <a:pt x="178172" y="139066"/>
                  </a:cubicBezTo>
                  <a:close/>
                  <a:moveTo>
                    <a:pt x="176049" y="131517"/>
                  </a:moveTo>
                  <a:cubicBezTo>
                    <a:pt x="177463" y="135999"/>
                    <a:pt x="179822" y="140247"/>
                    <a:pt x="181240" y="144730"/>
                  </a:cubicBezTo>
                  <a:cubicBezTo>
                    <a:pt x="178644" y="139775"/>
                    <a:pt x="176521" y="134584"/>
                    <a:pt x="174632" y="129157"/>
                  </a:cubicBezTo>
                  <a:cubicBezTo>
                    <a:pt x="176049" y="129863"/>
                    <a:pt x="176755" y="130808"/>
                    <a:pt x="178172" y="130808"/>
                  </a:cubicBezTo>
                  <a:close/>
                  <a:moveTo>
                    <a:pt x="160710" y="74882"/>
                  </a:moveTo>
                  <a:cubicBezTo>
                    <a:pt x="160710" y="74882"/>
                    <a:pt x="160710" y="74882"/>
                    <a:pt x="160710" y="74882"/>
                  </a:cubicBezTo>
                  <a:cubicBezTo>
                    <a:pt x="160710" y="74882"/>
                    <a:pt x="160710" y="74882"/>
                    <a:pt x="160710" y="73232"/>
                  </a:cubicBezTo>
                  <a:cubicBezTo>
                    <a:pt x="160710" y="71579"/>
                    <a:pt x="161655" y="73701"/>
                    <a:pt x="161655" y="74174"/>
                  </a:cubicBezTo>
                  <a:close/>
                  <a:moveTo>
                    <a:pt x="163778" y="82669"/>
                  </a:moveTo>
                  <a:cubicBezTo>
                    <a:pt x="162833" y="81490"/>
                    <a:pt x="162124" y="80073"/>
                    <a:pt x="161655" y="78659"/>
                  </a:cubicBezTo>
                  <a:lnTo>
                    <a:pt x="161655" y="77005"/>
                  </a:lnTo>
                  <a:cubicBezTo>
                    <a:pt x="161655" y="77005"/>
                    <a:pt x="161655" y="77005"/>
                    <a:pt x="161655" y="78659"/>
                  </a:cubicBezTo>
                  <a:cubicBezTo>
                    <a:pt x="162833" y="79367"/>
                    <a:pt x="163778" y="80073"/>
                    <a:pt x="164723" y="81018"/>
                  </a:cubicBezTo>
                  <a:close/>
                  <a:moveTo>
                    <a:pt x="177699" y="132461"/>
                  </a:moveTo>
                  <a:cubicBezTo>
                    <a:pt x="179353" y="135293"/>
                    <a:pt x="180531" y="138361"/>
                    <a:pt x="181240" y="141428"/>
                  </a:cubicBezTo>
                  <a:lnTo>
                    <a:pt x="179589" y="138830"/>
                  </a:lnTo>
                  <a:lnTo>
                    <a:pt x="179589" y="137416"/>
                  </a:lnTo>
                  <a:cubicBezTo>
                    <a:pt x="181240" y="138125"/>
                    <a:pt x="180295" y="135762"/>
                    <a:pt x="178172" y="131753"/>
                  </a:cubicBezTo>
                  <a:close/>
                  <a:moveTo>
                    <a:pt x="162597" y="76769"/>
                  </a:moveTo>
                  <a:lnTo>
                    <a:pt x="162597" y="76769"/>
                  </a:lnTo>
                  <a:lnTo>
                    <a:pt x="164014" y="80073"/>
                  </a:lnTo>
                  <a:cubicBezTo>
                    <a:pt x="165192" y="82199"/>
                    <a:pt x="165901" y="84322"/>
                    <a:pt x="166609" y="86445"/>
                  </a:cubicBezTo>
                  <a:cubicBezTo>
                    <a:pt x="164723" y="82199"/>
                    <a:pt x="164486" y="83613"/>
                    <a:pt x="163069" y="80073"/>
                  </a:cubicBezTo>
                  <a:cubicBezTo>
                    <a:pt x="161655" y="76536"/>
                    <a:pt x="163069" y="80073"/>
                    <a:pt x="163069" y="76769"/>
                  </a:cubicBezTo>
                  <a:cubicBezTo>
                    <a:pt x="163069" y="73468"/>
                    <a:pt x="163069" y="76769"/>
                    <a:pt x="163069" y="76769"/>
                  </a:cubicBezTo>
                  <a:cubicBezTo>
                    <a:pt x="163069" y="76769"/>
                    <a:pt x="163305" y="76064"/>
                    <a:pt x="163542" y="76064"/>
                  </a:cubicBezTo>
                  <a:close/>
                  <a:moveTo>
                    <a:pt x="168732" y="93998"/>
                  </a:moveTo>
                  <a:cubicBezTo>
                    <a:pt x="168732" y="93998"/>
                    <a:pt x="168732" y="93998"/>
                    <a:pt x="166609" y="90694"/>
                  </a:cubicBezTo>
                  <a:cubicBezTo>
                    <a:pt x="164486" y="87390"/>
                    <a:pt x="164723" y="86445"/>
                    <a:pt x="164250" y="84322"/>
                  </a:cubicBezTo>
                  <a:lnTo>
                    <a:pt x="164250" y="85973"/>
                  </a:lnTo>
                  <a:cubicBezTo>
                    <a:pt x="165901" y="88568"/>
                    <a:pt x="167790" y="90930"/>
                    <a:pt x="169677" y="93289"/>
                  </a:cubicBezTo>
                  <a:close/>
                  <a:moveTo>
                    <a:pt x="190207" y="161249"/>
                  </a:moveTo>
                  <a:cubicBezTo>
                    <a:pt x="187611" y="156764"/>
                    <a:pt x="185488" y="152046"/>
                    <a:pt x="183835" y="147092"/>
                  </a:cubicBezTo>
                  <a:cubicBezTo>
                    <a:pt x="186430" y="151810"/>
                    <a:pt x="188553" y="153933"/>
                    <a:pt x="191151" y="160541"/>
                  </a:cubicBezTo>
                  <a:close/>
                  <a:moveTo>
                    <a:pt x="202478" y="193578"/>
                  </a:moveTo>
                  <a:cubicBezTo>
                    <a:pt x="200824" y="190746"/>
                    <a:pt x="199646" y="187914"/>
                    <a:pt x="198465" y="184847"/>
                  </a:cubicBezTo>
                  <a:cubicBezTo>
                    <a:pt x="200352" y="187442"/>
                    <a:pt x="202005" y="190037"/>
                    <a:pt x="203420" y="192869"/>
                  </a:cubicBezTo>
                  <a:close/>
                  <a:moveTo>
                    <a:pt x="204837" y="196173"/>
                  </a:moveTo>
                  <a:cubicBezTo>
                    <a:pt x="201060" y="188623"/>
                    <a:pt x="197757" y="180598"/>
                    <a:pt x="195161" y="172576"/>
                  </a:cubicBezTo>
                  <a:cubicBezTo>
                    <a:pt x="198465" y="178947"/>
                    <a:pt x="205073" y="192633"/>
                    <a:pt x="205782" y="195464"/>
                  </a:cubicBezTo>
                  <a:close/>
                  <a:moveTo>
                    <a:pt x="209086" y="222366"/>
                  </a:moveTo>
                  <a:lnTo>
                    <a:pt x="213804" y="223783"/>
                  </a:lnTo>
                  <a:lnTo>
                    <a:pt x="212387" y="220479"/>
                  </a:lnTo>
                  <a:lnTo>
                    <a:pt x="214513" y="224489"/>
                  </a:lnTo>
                  <a:close/>
                  <a:moveTo>
                    <a:pt x="216399" y="225197"/>
                  </a:moveTo>
                  <a:lnTo>
                    <a:pt x="216399" y="226378"/>
                  </a:lnTo>
                  <a:cubicBezTo>
                    <a:pt x="210028" y="223547"/>
                    <a:pt x="205073" y="222366"/>
                    <a:pt x="198938" y="220006"/>
                  </a:cubicBezTo>
                  <a:cubicBezTo>
                    <a:pt x="204601" y="221421"/>
                    <a:pt x="210028" y="223310"/>
                    <a:pt x="215454" y="225670"/>
                  </a:cubicBezTo>
                  <a:lnTo>
                    <a:pt x="213095" y="219534"/>
                  </a:lnTo>
                  <a:cubicBezTo>
                    <a:pt x="215927" y="222602"/>
                    <a:pt x="215218" y="220006"/>
                    <a:pt x="217344" y="224489"/>
                  </a:cubicBezTo>
                  <a:close/>
                  <a:moveTo>
                    <a:pt x="216399" y="227320"/>
                  </a:moveTo>
                  <a:cubicBezTo>
                    <a:pt x="209086" y="224019"/>
                    <a:pt x="209791" y="225670"/>
                    <a:pt x="201769" y="222366"/>
                  </a:cubicBezTo>
                  <a:cubicBezTo>
                    <a:pt x="207668" y="224019"/>
                    <a:pt x="204601" y="222366"/>
                    <a:pt x="206724" y="222366"/>
                  </a:cubicBezTo>
                  <a:cubicBezTo>
                    <a:pt x="210028" y="223547"/>
                    <a:pt x="213332" y="224725"/>
                    <a:pt x="216636" y="226142"/>
                  </a:cubicBezTo>
                  <a:lnTo>
                    <a:pt x="216636" y="226142"/>
                  </a:lnTo>
                  <a:close/>
                  <a:moveTo>
                    <a:pt x="177699" y="213162"/>
                  </a:moveTo>
                  <a:cubicBezTo>
                    <a:pt x="181003" y="213871"/>
                    <a:pt x="184307" y="215052"/>
                    <a:pt x="187611" y="216466"/>
                  </a:cubicBezTo>
                  <a:cubicBezTo>
                    <a:pt x="184780" y="215521"/>
                    <a:pt x="181948" y="214107"/>
                    <a:pt x="179353" y="212454"/>
                  </a:cubicBezTo>
                  <a:close/>
                  <a:moveTo>
                    <a:pt x="213804" y="201364"/>
                  </a:moveTo>
                  <a:cubicBezTo>
                    <a:pt x="211445" y="196882"/>
                    <a:pt x="209319" y="192397"/>
                    <a:pt x="207432" y="187678"/>
                  </a:cubicBezTo>
                  <a:cubicBezTo>
                    <a:pt x="211209" y="191688"/>
                    <a:pt x="213804" y="196409"/>
                    <a:pt x="215454" y="200655"/>
                  </a:cubicBezTo>
                  <a:close/>
                  <a:moveTo>
                    <a:pt x="213804" y="199241"/>
                  </a:moveTo>
                  <a:cubicBezTo>
                    <a:pt x="212151" y="195937"/>
                    <a:pt x="208141" y="186497"/>
                    <a:pt x="209555" y="188623"/>
                  </a:cubicBezTo>
                  <a:cubicBezTo>
                    <a:pt x="210972" y="190746"/>
                    <a:pt x="214040" y="195701"/>
                    <a:pt x="214749" y="199005"/>
                  </a:cubicBezTo>
                  <a:close/>
                  <a:moveTo>
                    <a:pt x="220648" y="217647"/>
                  </a:moveTo>
                  <a:cubicBezTo>
                    <a:pt x="220648" y="215052"/>
                    <a:pt x="220648" y="220479"/>
                    <a:pt x="220648" y="219062"/>
                  </a:cubicBezTo>
                  <a:cubicBezTo>
                    <a:pt x="218995" y="216230"/>
                    <a:pt x="217580" y="213162"/>
                    <a:pt x="216636" y="209858"/>
                  </a:cubicBezTo>
                  <a:cubicBezTo>
                    <a:pt x="218522" y="211984"/>
                    <a:pt x="220176" y="214343"/>
                    <a:pt x="221590" y="216939"/>
                  </a:cubicBezTo>
                  <a:close/>
                  <a:moveTo>
                    <a:pt x="224185" y="220006"/>
                  </a:moveTo>
                  <a:cubicBezTo>
                    <a:pt x="224185" y="220006"/>
                    <a:pt x="220648" y="213162"/>
                    <a:pt x="220648" y="214343"/>
                  </a:cubicBezTo>
                  <a:cubicBezTo>
                    <a:pt x="220648" y="215521"/>
                    <a:pt x="223243" y="220715"/>
                    <a:pt x="224185" y="223310"/>
                  </a:cubicBezTo>
                  <a:cubicBezTo>
                    <a:pt x="220648" y="216466"/>
                    <a:pt x="217344" y="209386"/>
                    <a:pt x="214513" y="202309"/>
                  </a:cubicBezTo>
                  <a:cubicBezTo>
                    <a:pt x="220648" y="212454"/>
                    <a:pt x="220176" y="207027"/>
                    <a:pt x="225366" y="219298"/>
                  </a:cubicBezTo>
                  <a:close/>
                  <a:moveTo>
                    <a:pt x="140417" y="197824"/>
                  </a:moveTo>
                  <a:cubicBezTo>
                    <a:pt x="142303" y="197824"/>
                    <a:pt x="147967" y="200186"/>
                    <a:pt x="146316" y="199949"/>
                  </a:cubicBezTo>
                  <a:cubicBezTo>
                    <a:pt x="144663" y="199005"/>
                    <a:pt x="143012" y="198060"/>
                    <a:pt x="141359" y="197118"/>
                  </a:cubicBezTo>
                  <a:close/>
                  <a:moveTo>
                    <a:pt x="230085" y="237468"/>
                  </a:moveTo>
                  <a:cubicBezTo>
                    <a:pt x="228198" y="234400"/>
                    <a:pt x="226784" y="231097"/>
                    <a:pt x="225839" y="227793"/>
                  </a:cubicBezTo>
                  <a:cubicBezTo>
                    <a:pt x="227726" y="230624"/>
                    <a:pt x="229615" y="233692"/>
                    <a:pt x="231030" y="236760"/>
                  </a:cubicBezTo>
                  <a:close/>
                  <a:moveTo>
                    <a:pt x="149856" y="203487"/>
                  </a:moveTo>
                  <a:cubicBezTo>
                    <a:pt x="145371" y="202072"/>
                    <a:pt x="140889" y="200422"/>
                    <a:pt x="136640" y="198296"/>
                  </a:cubicBezTo>
                  <a:cubicBezTo>
                    <a:pt x="133573" y="197118"/>
                    <a:pt x="130269" y="196173"/>
                    <a:pt x="126965" y="195464"/>
                  </a:cubicBezTo>
                  <a:lnTo>
                    <a:pt x="123897" y="194050"/>
                  </a:lnTo>
                  <a:cubicBezTo>
                    <a:pt x="125550" y="194286"/>
                    <a:pt x="126965" y="194286"/>
                    <a:pt x="128618" y="194050"/>
                  </a:cubicBezTo>
                  <a:cubicBezTo>
                    <a:pt x="131213" y="195464"/>
                    <a:pt x="134045" y="196409"/>
                    <a:pt x="137113" y="196882"/>
                  </a:cubicBezTo>
                  <a:cubicBezTo>
                    <a:pt x="140653" y="198296"/>
                    <a:pt x="137113" y="196882"/>
                    <a:pt x="138527" y="196882"/>
                  </a:cubicBezTo>
                  <a:lnTo>
                    <a:pt x="143012" y="196882"/>
                  </a:lnTo>
                  <a:cubicBezTo>
                    <a:pt x="148203" y="201364"/>
                    <a:pt x="142303" y="199005"/>
                    <a:pt x="150798" y="202781"/>
                  </a:cubicBezTo>
                  <a:close/>
                  <a:moveTo>
                    <a:pt x="119179" y="191924"/>
                  </a:moveTo>
                  <a:cubicBezTo>
                    <a:pt x="114930" y="189565"/>
                    <a:pt x="125550" y="191924"/>
                    <a:pt x="128146" y="194286"/>
                  </a:cubicBezTo>
                  <a:cubicBezTo>
                    <a:pt x="126965" y="194286"/>
                    <a:pt x="128146" y="194286"/>
                    <a:pt x="126965" y="194286"/>
                  </a:cubicBezTo>
                  <a:cubicBezTo>
                    <a:pt x="122246" y="191924"/>
                    <a:pt x="124369" y="191688"/>
                    <a:pt x="120123" y="191218"/>
                  </a:cubicBezTo>
                  <a:close/>
                  <a:moveTo>
                    <a:pt x="109503" y="189093"/>
                  </a:moveTo>
                  <a:cubicBezTo>
                    <a:pt x="105729" y="187206"/>
                    <a:pt x="109503" y="189093"/>
                    <a:pt x="112807" y="189093"/>
                  </a:cubicBezTo>
                  <a:cubicBezTo>
                    <a:pt x="116111" y="189093"/>
                    <a:pt x="115875" y="189093"/>
                    <a:pt x="117056" y="190746"/>
                  </a:cubicBezTo>
                  <a:cubicBezTo>
                    <a:pt x="114930" y="189801"/>
                    <a:pt x="112807" y="189093"/>
                    <a:pt x="110448" y="188387"/>
                  </a:cubicBezTo>
                  <a:close/>
                  <a:moveTo>
                    <a:pt x="90390" y="179656"/>
                  </a:moveTo>
                  <a:cubicBezTo>
                    <a:pt x="92986" y="180362"/>
                    <a:pt x="95581" y="181070"/>
                    <a:pt x="97940" y="182251"/>
                  </a:cubicBezTo>
                  <a:cubicBezTo>
                    <a:pt x="95581" y="181543"/>
                    <a:pt x="93458" y="180362"/>
                    <a:pt x="91332" y="178947"/>
                  </a:cubicBezTo>
                  <a:close/>
                  <a:moveTo>
                    <a:pt x="158115" y="280414"/>
                  </a:moveTo>
                  <a:cubicBezTo>
                    <a:pt x="158115" y="280414"/>
                    <a:pt x="160474" y="280414"/>
                    <a:pt x="159529" y="280414"/>
                  </a:cubicBezTo>
                  <a:cubicBezTo>
                    <a:pt x="158587" y="280414"/>
                    <a:pt x="158115" y="280414"/>
                    <a:pt x="157878" y="280414"/>
                  </a:cubicBezTo>
                  <a:cubicBezTo>
                    <a:pt x="157642" y="280414"/>
                    <a:pt x="158823" y="279708"/>
                    <a:pt x="159057" y="279708"/>
                  </a:cubicBezTo>
                  <a:close/>
                  <a:moveTo>
                    <a:pt x="61130" y="189565"/>
                  </a:moveTo>
                  <a:cubicBezTo>
                    <a:pt x="57590" y="193341"/>
                    <a:pt x="65376" y="181307"/>
                    <a:pt x="65140" y="183193"/>
                  </a:cubicBezTo>
                  <a:cubicBezTo>
                    <a:pt x="63962" y="185083"/>
                    <a:pt x="63017" y="186970"/>
                    <a:pt x="62072" y="188856"/>
                  </a:cubicBezTo>
                  <a:close/>
                  <a:moveTo>
                    <a:pt x="161182" y="281359"/>
                  </a:moveTo>
                  <a:lnTo>
                    <a:pt x="161182" y="281359"/>
                  </a:lnTo>
                  <a:cubicBezTo>
                    <a:pt x="160474" y="282304"/>
                    <a:pt x="159293" y="282776"/>
                    <a:pt x="158115" y="283012"/>
                  </a:cubicBezTo>
                  <a:cubicBezTo>
                    <a:pt x="159765" y="283012"/>
                    <a:pt x="158115" y="283012"/>
                    <a:pt x="158115" y="283012"/>
                  </a:cubicBezTo>
                  <a:cubicBezTo>
                    <a:pt x="159057" y="282776"/>
                    <a:pt x="159765" y="282776"/>
                    <a:pt x="160710" y="283012"/>
                  </a:cubicBezTo>
                  <a:cubicBezTo>
                    <a:pt x="160710" y="283012"/>
                    <a:pt x="160710" y="283012"/>
                    <a:pt x="160710" y="283012"/>
                  </a:cubicBezTo>
                  <a:cubicBezTo>
                    <a:pt x="160710" y="283012"/>
                    <a:pt x="161655" y="280887"/>
                    <a:pt x="162124" y="280650"/>
                  </a:cubicBezTo>
                  <a:close/>
                  <a:moveTo>
                    <a:pt x="157642" y="284899"/>
                  </a:moveTo>
                  <a:lnTo>
                    <a:pt x="159057" y="284899"/>
                  </a:lnTo>
                  <a:cubicBezTo>
                    <a:pt x="159057" y="284899"/>
                    <a:pt x="158587" y="284663"/>
                    <a:pt x="158587" y="284190"/>
                  </a:cubicBezTo>
                  <a:close/>
                  <a:moveTo>
                    <a:pt x="67029" y="194992"/>
                  </a:moveTo>
                  <a:cubicBezTo>
                    <a:pt x="68444" y="192869"/>
                    <a:pt x="69861" y="190746"/>
                    <a:pt x="71511" y="188856"/>
                  </a:cubicBezTo>
                  <a:cubicBezTo>
                    <a:pt x="71511" y="188856"/>
                    <a:pt x="69625" y="192633"/>
                    <a:pt x="67971" y="194286"/>
                  </a:cubicBezTo>
                  <a:close/>
                  <a:moveTo>
                    <a:pt x="62781" y="201836"/>
                  </a:moveTo>
                  <a:cubicBezTo>
                    <a:pt x="62781" y="201836"/>
                    <a:pt x="62781" y="203017"/>
                    <a:pt x="61366" y="203723"/>
                  </a:cubicBezTo>
                  <a:cubicBezTo>
                    <a:pt x="59949" y="204431"/>
                    <a:pt x="61366" y="203723"/>
                    <a:pt x="61366" y="203723"/>
                  </a:cubicBezTo>
                  <a:cubicBezTo>
                    <a:pt x="61366" y="203723"/>
                    <a:pt x="61366" y="203723"/>
                    <a:pt x="59949" y="203723"/>
                  </a:cubicBezTo>
                  <a:cubicBezTo>
                    <a:pt x="58535" y="203723"/>
                    <a:pt x="59949" y="203723"/>
                    <a:pt x="59949" y="203723"/>
                  </a:cubicBezTo>
                  <a:cubicBezTo>
                    <a:pt x="59949" y="203723"/>
                    <a:pt x="58062" y="205612"/>
                    <a:pt x="58062" y="205140"/>
                  </a:cubicBezTo>
                  <a:cubicBezTo>
                    <a:pt x="58062" y="204668"/>
                    <a:pt x="61602" y="197824"/>
                    <a:pt x="62308" y="199713"/>
                  </a:cubicBezTo>
                  <a:cubicBezTo>
                    <a:pt x="63253" y="198060"/>
                    <a:pt x="64434" y="196645"/>
                    <a:pt x="65612" y="195228"/>
                  </a:cubicBezTo>
                  <a:cubicBezTo>
                    <a:pt x="65612" y="197354"/>
                    <a:pt x="64904" y="199477"/>
                    <a:pt x="63725" y="201127"/>
                  </a:cubicBezTo>
                  <a:close/>
                  <a:moveTo>
                    <a:pt x="62781" y="203487"/>
                  </a:moveTo>
                  <a:cubicBezTo>
                    <a:pt x="63489" y="202309"/>
                    <a:pt x="64198" y="201127"/>
                    <a:pt x="64904" y="199949"/>
                  </a:cubicBezTo>
                  <a:cubicBezTo>
                    <a:pt x="64667" y="200891"/>
                    <a:pt x="64198" y="201836"/>
                    <a:pt x="63725" y="202781"/>
                  </a:cubicBezTo>
                  <a:close/>
                  <a:moveTo>
                    <a:pt x="124133" y="310856"/>
                  </a:moveTo>
                  <a:cubicBezTo>
                    <a:pt x="120596" y="313687"/>
                    <a:pt x="117056" y="316046"/>
                    <a:pt x="113279" y="318408"/>
                  </a:cubicBezTo>
                  <a:cubicBezTo>
                    <a:pt x="117056" y="315341"/>
                    <a:pt x="120829" y="312509"/>
                    <a:pt x="125078" y="310147"/>
                  </a:cubicBezTo>
                  <a:close/>
                  <a:moveTo>
                    <a:pt x="61366" y="207027"/>
                  </a:moveTo>
                  <a:cubicBezTo>
                    <a:pt x="61366" y="207027"/>
                    <a:pt x="61366" y="207027"/>
                    <a:pt x="61366" y="207027"/>
                  </a:cubicBezTo>
                  <a:lnTo>
                    <a:pt x="61366" y="207027"/>
                  </a:lnTo>
                  <a:cubicBezTo>
                    <a:pt x="61366" y="207027"/>
                    <a:pt x="61366" y="207027"/>
                    <a:pt x="61366" y="207027"/>
                  </a:cubicBezTo>
                  <a:cubicBezTo>
                    <a:pt x="61366" y="207027"/>
                    <a:pt x="61366" y="207027"/>
                    <a:pt x="61366" y="207027"/>
                  </a:cubicBezTo>
                  <a:close/>
                  <a:moveTo>
                    <a:pt x="64904" y="209386"/>
                  </a:moveTo>
                  <a:cubicBezTo>
                    <a:pt x="64904" y="209386"/>
                    <a:pt x="66321" y="209386"/>
                    <a:pt x="66557" y="209386"/>
                  </a:cubicBezTo>
                  <a:cubicBezTo>
                    <a:pt x="66793" y="209386"/>
                    <a:pt x="64434" y="208680"/>
                    <a:pt x="65848" y="208680"/>
                  </a:cubicBezTo>
                  <a:close/>
                  <a:moveTo>
                    <a:pt x="64904" y="207263"/>
                  </a:moveTo>
                  <a:cubicBezTo>
                    <a:pt x="64904" y="207263"/>
                    <a:pt x="64904" y="207263"/>
                    <a:pt x="64904" y="207263"/>
                  </a:cubicBezTo>
                  <a:cubicBezTo>
                    <a:pt x="64904" y="207263"/>
                    <a:pt x="64904" y="207263"/>
                    <a:pt x="64904" y="207263"/>
                  </a:cubicBezTo>
                  <a:lnTo>
                    <a:pt x="64904" y="207263"/>
                  </a:lnTo>
                  <a:close/>
                  <a:moveTo>
                    <a:pt x="88501" y="337284"/>
                  </a:moveTo>
                  <a:cubicBezTo>
                    <a:pt x="89918" y="337284"/>
                    <a:pt x="88501" y="337284"/>
                    <a:pt x="90863" y="334925"/>
                  </a:cubicBezTo>
                  <a:cubicBezTo>
                    <a:pt x="93222" y="332566"/>
                    <a:pt x="94400" y="332566"/>
                    <a:pt x="96054" y="331621"/>
                  </a:cubicBezTo>
                  <a:cubicBezTo>
                    <a:pt x="93694" y="333508"/>
                    <a:pt x="91332" y="335161"/>
                    <a:pt x="88737" y="336576"/>
                  </a:cubicBezTo>
                  <a:close/>
                  <a:moveTo>
                    <a:pt x="88501" y="217175"/>
                  </a:moveTo>
                  <a:cubicBezTo>
                    <a:pt x="88501" y="217175"/>
                    <a:pt x="92041" y="218825"/>
                    <a:pt x="92277" y="219062"/>
                  </a:cubicBezTo>
                  <a:cubicBezTo>
                    <a:pt x="92513" y="219298"/>
                    <a:pt x="92277" y="219062"/>
                    <a:pt x="93694" y="219062"/>
                  </a:cubicBezTo>
                  <a:cubicBezTo>
                    <a:pt x="95109" y="219062"/>
                    <a:pt x="99121" y="221657"/>
                    <a:pt x="95345" y="220715"/>
                  </a:cubicBezTo>
                  <a:lnTo>
                    <a:pt x="82132" y="215758"/>
                  </a:lnTo>
                  <a:close/>
                  <a:moveTo>
                    <a:pt x="66793" y="352859"/>
                  </a:moveTo>
                  <a:lnTo>
                    <a:pt x="72220" y="349555"/>
                  </a:lnTo>
                  <a:cubicBezTo>
                    <a:pt x="67502" y="351915"/>
                    <a:pt x="60185" y="356636"/>
                    <a:pt x="65848" y="352151"/>
                  </a:cubicBezTo>
                  <a:close/>
                  <a:moveTo>
                    <a:pt x="109739" y="225433"/>
                  </a:moveTo>
                  <a:cubicBezTo>
                    <a:pt x="112334" y="226142"/>
                    <a:pt x="114930" y="227084"/>
                    <a:pt x="117292" y="228265"/>
                  </a:cubicBezTo>
                  <a:cubicBezTo>
                    <a:pt x="114696" y="227793"/>
                    <a:pt x="112098" y="226851"/>
                    <a:pt x="109739" y="225670"/>
                  </a:cubicBezTo>
                  <a:cubicBezTo>
                    <a:pt x="109739" y="225670"/>
                    <a:pt x="109739" y="225197"/>
                    <a:pt x="108797" y="224725"/>
                  </a:cubicBezTo>
                  <a:close/>
                  <a:moveTo>
                    <a:pt x="86142" y="399818"/>
                  </a:moveTo>
                  <a:lnTo>
                    <a:pt x="90390" y="405009"/>
                  </a:lnTo>
                  <a:cubicBezTo>
                    <a:pt x="88737" y="403358"/>
                    <a:pt x="90390" y="405009"/>
                    <a:pt x="87795" y="402886"/>
                  </a:cubicBezTo>
                  <a:cubicBezTo>
                    <a:pt x="89209" y="404064"/>
                    <a:pt x="87795" y="402886"/>
                    <a:pt x="86142" y="400763"/>
                  </a:cubicBezTo>
                  <a:cubicBezTo>
                    <a:pt x="84491" y="398637"/>
                    <a:pt x="86142" y="400763"/>
                    <a:pt x="86142" y="400763"/>
                  </a:cubicBezTo>
                  <a:lnTo>
                    <a:pt x="81187" y="395100"/>
                  </a:lnTo>
                  <a:cubicBezTo>
                    <a:pt x="83783" y="399818"/>
                    <a:pt x="81187" y="395569"/>
                    <a:pt x="84964" y="399109"/>
                  </a:cubicBezTo>
                  <a:close/>
                  <a:moveTo>
                    <a:pt x="135932" y="234637"/>
                  </a:moveTo>
                  <a:cubicBezTo>
                    <a:pt x="139236" y="236051"/>
                    <a:pt x="147730" y="238649"/>
                    <a:pt x="148203" y="239355"/>
                  </a:cubicBezTo>
                  <a:lnTo>
                    <a:pt x="140653" y="236760"/>
                  </a:lnTo>
                  <a:lnTo>
                    <a:pt x="144426" y="238649"/>
                  </a:lnTo>
                  <a:cubicBezTo>
                    <a:pt x="142067" y="238649"/>
                    <a:pt x="138294" y="236523"/>
                    <a:pt x="138058" y="236996"/>
                  </a:cubicBezTo>
                  <a:cubicBezTo>
                    <a:pt x="137821" y="237468"/>
                    <a:pt x="134754" y="233692"/>
                    <a:pt x="134754" y="233219"/>
                  </a:cubicBezTo>
                  <a:close/>
                  <a:moveTo>
                    <a:pt x="104076" y="420347"/>
                  </a:moveTo>
                  <a:cubicBezTo>
                    <a:pt x="102189" y="418697"/>
                    <a:pt x="104076" y="420347"/>
                    <a:pt x="100300" y="417280"/>
                  </a:cubicBezTo>
                  <a:cubicBezTo>
                    <a:pt x="96526" y="414212"/>
                    <a:pt x="98177" y="413267"/>
                    <a:pt x="102898" y="418930"/>
                  </a:cubicBezTo>
                  <a:close/>
                  <a:moveTo>
                    <a:pt x="152924" y="241481"/>
                  </a:moveTo>
                  <a:cubicBezTo>
                    <a:pt x="156697" y="243368"/>
                    <a:pt x="156225" y="243604"/>
                    <a:pt x="154574" y="243368"/>
                  </a:cubicBezTo>
                  <a:lnTo>
                    <a:pt x="151271" y="241950"/>
                  </a:lnTo>
                  <a:cubicBezTo>
                    <a:pt x="152215" y="241008"/>
                    <a:pt x="147258" y="238883"/>
                    <a:pt x="151743" y="240064"/>
                  </a:cubicBezTo>
                  <a:close/>
                  <a:moveTo>
                    <a:pt x="112807" y="430259"/>
                  </a:moveTo>
                  <a:cubicBezTo>
                    <a:pt x="110211" y="427897"/>
                    <a:pt x="107616" y="425302"/>
                    <a:pt x="105493" y="422470"/>
                  </a:cubicBezTo>
                  <a:cubicBezTo>
                    <a:pt x="107616" y="424596"/>
                    <a:pt x="109739" y="426955"/>
                    <a:pt x="111629" y="429314"/>
                  </a:cubicBezTo>
                  <a:close/>
                  <a:moveTo>
                    <a:pt x="164014" y="244782"/>
                  </a:moveTo>
                  <a:cubicBezTo>
                    <a:pt x="159529" y="243131"/>
                    <a:pt x="155047" y="241717"/>
                    <a:pt x="150798" y="239827"/>
                  </a:cubicBezTo>
                  <a:lnTo>
                    <a:pt x="160001" y="242895"/>
                  </a:lnTo>
                  <a:cubicBezTo>
                    <a:pt x="160001" y="242895"/>
                    <a:pt x="160001" y="242895"/>
                    <a:pt x="160001" y="242895"/>
                  </a:cubicBezTo>
                  <a:cubicBezTo>
                    <a:pt x="160946" y="243131"/>
                    <a:pt x="161891" y="243368"/>
                    <a:pt x="162833" y="243840"/>
                  </a:cubicBezTo>
                  <a:close/>
                  <a:moveTo>
                    <a:pt x="173217" y="248322"/>
                  </a:moveTo>
                  <a:cubicBezTo>
                    <a:pt x="171328" y="248322"/>
                    <a:pt x="173217" y="248322"/>
                    <a:pt x="173217" y="248322"/>
                  </a:cubicBezTo>
                  <a:cubicBezTo>
                    <a:pt x="163778" y="245254"/>
                    <a:pt x="160946" y="244076"/>
                    <a:pt x="155992" y="242187"/>
                  </a:cubicBezTo>
                  <a:cubicBezTo>
                    <a:pt x="158823" y="242187"/>
                    <a:pt x="155992" y="242187"/>
                    <a:pt x="160001" y="242187"/>
                  </a:cubicBezTo>
                  <a:close/>
                  <a:moveTo>
                    <a:pt x="139944" y="415629"/>
                  </a:moveTo>
                  <a:cubicBezTo>
                    <a:pt x="135932" y="420111"/>
                    <a:pt x="132864" y="423415"/>
                    <a:pt x="134281" y="422470"/>
                  </a:cubicBezTo>
                  <a:cubicBezTo>
                    <a:pt x="130977" y="425302"/>
                    <a:pt x="127673" y="429314"/>
                    <a:pt x="124605" y="432146"/>
                  </a:cubicBezTo>
                  <a:cubicBezTo>
                    <a:pt x="130977" y="424829"/>
                    <a:pt x="121538" y="434741"/>
                    <a:pt x="124605" y="430729"/>
                  </a:cubicBezTo>
                  <a:cubicBezTo>
                    <a:pt x="127673" y="426719"/>
                    <a:pt x="133809" y="419403"/>
                    <a:pt x="138763" y="414684"/>
                  </a:cubicBezTo>
                  <a:close/>
                  <a:moveTo>
                    <a:pt x="184307" y="250448"/>
                  </a:moveTo>
                  <a:lnTo>
                    <a:pt x="187611" y="252098"/>
                  </a:lnTo>
                  <a:lnTo>
                    <a:pt x="189498" y="252098"/>
                  </a:lnTo>
                  <a:cubicBezTo>
                    <a:pt x="195161" y="254458"/>
                    <a:pt x="191388" y="252098"/>
                    <a:pt x="187139" y="252098"/>
                  </a:cubicBezTo>
                  <a:lnTo>
                    <a:pt x="181948" y="249976"/>
                  </a:lnTo>
                  <a:cubicBezTo>
                    <a:pt x="183126" y="249976"/>
                    <a:pt x="181948" y="249976"/>
                    <a:pt x="178644" y="249976"/>
                  </a:cubicBezTo>
                  <a:lnTo>
                    <a:pt x="174868" y="248322"/>
                  </a:lnTo>
                  <a:cubicBezTo>
                    <a:pt x="177463" y="249267"/>
                    <a:pt x="180295" y="249976"/>
                    <a:pt x="183126" y="250448"/>
                  </a:cubicBezTo>
                  <a:close/>
                  <a:moveTo>
                    <a:pt x="201297" y="257998"/>
                  </a:moveTo>
                  <a:lnTo>
                    <a:pt x="214749" y="262952"/>
                  </a:lnTo>
                  <a:cubicBezTo>
                    <a:pt x="209555" y="262010"/>
                    <a:pt x="204601" y="260357"/>
                    <a:pt x="200119" y="257998"/>
                  </a:cubicBezTo>
                  <a:close/>
                  <a:moveTo>
                    <a:pt x="233152" y="268852"/>
                  </a:moveTo>
                  <a:lnTo>
                    <a:pt x="237874" y="270505"/>
                  </a:lnTo>
                  <a:lnTo>
                    <a:pt x="230793" y="275460"/>
                  </a:lnTo>
                  <a:lnTo>
                    <a:pt x="237401" y="270505"/>
                  </a:lnTo>
                  <a:lnTo>
                    <a:pt x="234097" y="270505"/>
                  </a:lnTo>
                  <a:cubicBezTo>
                    <a:pt x="234097" y="270505"/>
                    <a:pt x="236220" y="270505"/>
                    <a:pt x="234097" y="270505"/>
                  </a:cubicBezTo>
                  <a:close/>
                  <a:moveTo>
                    <a:pt x="213332" y="287258"/>
                  </a:moveTo>
                  <a:cubicBezTo>
                    <a:pt x="217344" y="284427"/>
                    <a:pt x="220884" y="281359"/>
                    <a:pt x="225366" y="278764"/>
                  </a:cubicBezTo>
                  <a:cubicBezTo>
                    <a:pt x="221118" y="281831"/>
                    <a:pt x="216636" y="284663"/>
                    <a:pt x="212151" y="287258"/>
                  </a:cubicBezTo>
                  <a:close/>
                  <a:moveTo>
                    <a:pt x="215454" y="285371"/>
                  </a:moveTo>
                  <a:lnTo>
                    <a:pt x="212151" y="287967"/>
                  </a:lnTo>
                  <a:cubicBezTo>
                    <a:pt x="208849" y="290090"/>
                    <a:pt x="207668" y="290798"/>
                    <a:pt x="209086" y="289381"/>
                  </a:cubicBezTo>
                  <a:lnTo>
                    <a:pt x="214985" y="285135"/>
                  </a:lnTo>
                  <a:cubicBezTo>
                    <a:pt x="212387" y="286313"/>
                    <a:pt x="215218" y="284663"/>
                    <a:pt x="214276" y="285371"/>
                  </a:cubicBezTo>
                  <a:close/>
                  <a:moveTo>
                    <a:pt x="188553" y="304720"/>
                  </a:moveTo>
                  <a:cubicBezTo>
                    <a:pt x="194689" y="299765"/>
                    <a:pt x="200588" y="295517"/>
                    <a:pt x="206960" y="291035"/>
                  </a:cubicBezTo>
                  <a:cubicBezTo>
                    <a:pt x="200119" y="295989"/>
                    <a:pt x="193511" y="300002"/>
                    <a:pt x="187375" y="304720"/>
                  </a:cubicBezTo>
                  <a:close/>
                  <a:moveTo>
                    <a:pt x="185488" y="308260"/>
                  </a:moveTo>
                  <a:cubicBezTo>
                    <a:pt x="190207" y="304011"/>
                    <a:pt x="195397" y="300238"/>
                    <a:pt x="200588" y="296698"/>
                  </a:cubicBezTo>
                  <a:cubicBezTo>
                    <a:pt x="195397" y="300944"/>
                    <a:pt x="189970" y="304720"/>
                    <a:pt x="184307" y="308260"/>
                  </a:cubicBezTo>
                  <a:close/>
                  <a:moveTo>
                    <a:pt x="163542" y="322654"/>
                  </a:moveTo>
                  <a:cubicBezTo>
                    <a:pt x="162833" y="322418"/>
                    <a:pt x="161891" y="322418"/>
                    <a:pt x="161182" y="322654"/>
                  </a:cubicBezTo>
                  <a:cubicBezTo>
                    <a:pt x="164014" y="320059"/>
                    <a:pt x="167318" y="317700"/>
                    <a:pt x="170622" y="315810"/>
                  </a:cubicBezTo>
                  <a:cubicBezTo>
                    <a:pt x="167554" y="317700"/>
                    <a:pt x="164723" y="320059"/>
                    <a:pt x="162361" y="322654"/>
                  </a:cubicBezTo>
                  <a:close/>
                  <a:moveTo>
                    <a:pt x="121301" y="354746"/>
                  </a:moveTo>
                  <a:cubicBezTo>
                    <a:pt x="122955" y="353332"/>
                    <a:pt x="119179" y="356400"/>
                    <a:pt x="118470" y="356400"/>
                  </a:cubicBezTo>
                  <a:cubicBezTo>
                    <a:pt x="119887" y="354982"/>
                    <a:pt x="121538" y="354038"/>
                    <a:pt x="123427" y="353096"/>
                  </a:cubicBezTo>
                  <a:cubicBezTo>
                    <a:pt x="120829" y="354038"/>
                    <a:pt x="121538" y="354038"/>
                    <a:pt x="120123" y="354746"/>
                  </a:cubicBezTo>
                  <a:close/>
                  <a:moveTo>
                    <a:pt x="242356" y="415393"/>
                  </a:moveTo>
                  <a:cubicBezTo>
                    <a:pt x="242356" y="417516"/>
                    <a:pt x="242356" y="420111"/>
                    <a:pt x="242356" y="422234"/>
                  </a:cubicBezTo>
                  <a:cubicBezTo>
                    <a:pt x="242120" y="418697"/>
                    <a:pt x="242120" y="414920"/>
                    <a:pt x="242356" y="411380"/>
                  </a:cubicBezTo>
                  <a:lnTo>
                    <a:pt x="242356" y="408785"/>
                  </a:lnTo>
                  <a:cubicBezTo>
                    <a:pt x="240705" y="413976"/>
                    <a:pt x="240469" y="413031"/>
                    <a:pt x="241178" y="415393"/>
                  </a:cubicBezTo>
                  <a:close/>
                  <a:moveTo>
                    <a:pt x="242356" y="444417"/>
                  </a:moveTo>
                  <a:cubicBezTo>
                    <a:pt x="242356" y="440641"/>
                    <a:pt x="242356" y="435214"/>
                    <a:pt x="242356" y="436628"/>
                  </a:cubicBezTo>
                  <a:cubicBezTo>
                    <a:pt x="242356" y="438045"/>
                    <a:pt x="240941" y="445359"/>
                    <a:pt x="240469" y="444417"/>
                  </a:cubicBezTo>
                  <a:close/>
                  <a:moveTo>
                    <a:pt x="317396" y="347669"/>
                  </a:moveTo>
                  <a:cubicBezTo>
                    <a:pt x="317396" y="351678"/>
                    <a:pt x="317396" y="345543"/>
                    <a:pt x="317396" y="350028"/>
                  </a:cubicBezTo>
                  <a:cubicBezTo>
                    <a:pt x="317396" y="350028"/>
                    <a:pt x="317396" y="350028"/>
                    <a:pt x="317396" y="350028"/>
                  </a:cubicBezTo>
                  <a:cubicBezTo>
                    <a:pt x="316452" y="349555"/>
                    <a:pt x="315979" y="348611"/>
                    <a:pt x="315507" y="347669"/>
                  </a:cubicBezTo>
                  <a:close/>
                  <a:moveTo>
                    <a:pt x="317396" y="352623"/>
                  </a:moveTo>
                  <a:lnTo>
                    <a:pt x="317396" y="352623"/>
                  </a:lnTo>
                  <a:cubicBezTo>
                    <a:pt x="317633" y="353332"/>
                    <a:pt x="317633" y="353804"/>
                    <a:pt x="317396" y="354510"/>
                  </a:cubicBezTo>
                  <a:cubicBezTo>
                    <a:pt x="317396" y="354510"/>
                    <a:pt x="317396" y="354510"/>
                    <a:pt x="317396" y="354510"/>
                  </a:cubicBezTo>
                  <a:cubicBezTo>
                    <a:pt x="317396" y="354510"/>
                    <a:pt x="317396" y="351915"/>
                    <a:pt x="317396" y="350264"/>
                  </a:cubicBezTo>
                  <a:cubicBezTo>
                    <a:pt x="317396" y="348611"/>
                    <a:pt x="315979" y="350970"/>
                    <a:pt x="315979" y="352623"/>
                  </a:cubicBezTo>
                  <a:close/>
                  <a:moveTo>
                    <a:pt x="246605" y="508129"/>
                  </a:moveTo>
                  <a:lnTo>
                    <a:pt x="249672" y="508129"/>
                  </a:lnTo>
                  <a:cubicBezTo>
                    <a:pt x="249672" y="508129"/>
                    <a:pt x="248019" y="508129"/>
                    <a:pt x="246841" y="508129"/>
                  </a:cubicBezTo>
                  <a:cubicBezTo>
                    <a:pt x="245660" y="508129"/>
                    <a:pt x="244951" y="508365"/>
                    <a:pt x="244482" y="508129"/>
                  </a:cubicBezTo>
                  <a:close/>
                  <a:moveTo>
                    <a:pt x="317396" y="342948"/>
                  </a:moveTo>
                  <a:cubicBezTo>
                    <a:pt x="317396" y="343656"/>
                    <a:pt x="317396" y="344365"/>
                    <a:pt x="317396" y="345070"/>
                  </a:cubicBezTo>
                  <a:cubicBezTo>
                    <a:pt x="317396" y="345070"/>
                    <a:pt x="317396" y="347433"/>
                    <a:pt x="317396" y="346960"/>
                  </a:cubicBezTo>
                  <a:close/>
                  <a:moveTo>
                    <a:pt x="255099" y="508129"/>
                  </a:moveTo>
                  <a:cubicBezTo>
                    <a:pt x="250614" y="508129"/>
                    <a:pt x="252031" y="508129"/>
                    <a:pt x="250145" y="508129"/>
                  </a:cubicBezTo>
                  <a:cubicBezTo>
                    <a:pt x="248255" y="508129"/>
                    <a:pt x="250145" y="508129"/>
                    <a:pt x="251795" y="508129"/>
                  </a:cubicBezTo>
                  <a:cubicBezTo>
                    <a:pt x="253446" y="508129"/>
                    <a:pt x="254391" y="508365"/>
                    <a:pt x="253682" y="508601"/>
                  </a:cubicBezTo>
                  <a:close/>
                  <a:moveTo>
                    <a:pt x="317633" y="342948"/>
                  </a:moveTo>
                  <a:cubicBezTo>
                    <a:pt x="317633" y="342948"/>
                    <a:pt x="317633" y="341061"/>
                    <a:pt x="317633" y="341297"/>
                  </a:cubicBezTo>
                  <a:lnTo>
                    <a:pt x="317633" y="343420"/>
                  </a:lnTo>
                  <a:cubicBezTo>
                    <a:pt x="317633" y="343420"/>
                    <a:pt x="316215" y="342711"/>
                    <a:pt x="316215" y="342711"/>
                  </a:cubicBezTo>
                  <a:close/>
                  <a:moveTo>
                    <a:pt x="299462" y="250448"/>
                  </a:moveTo>
                  <a:cubicBezTo>
                    <a:pt x="298281" y="248558"/>
                    <a:pt x="297103" y="246672"/>
                    <a:pt x="295922" y="245018"/>
                  </a:cubicBezTo>
                  <a:cubicBezTo>
                    <a:pt x="295922" y="248558"/>
                    <a:pt x="295922" y="252571"/>
                    <a:pt x="295922" y="255402"/>
                  </a:cubicBezTo>
                  <a:cubicBezTo>
                    <a:pt x="295686" y="251626"/>
                    <a:pt x="295686" y="247850"/>
                    <a:pt x="295922" y="244076"/>
                  </a:cubicBezTo>
                  <a:cubicBezTo>
                    <a:pt x="296867" y="245963"/>
                    <a:pt x="297576" y="248086"/>
                    <a:pt x="298045" y="250212"/>
                  </a:cubicBezTo>
                  <a:close/>
                  <a:moveTo>
                    <a:pt x="312206" y="270269"/>
                  </a:moveTo>
                  <a:cubicBezTo>
                    <a:pt x="308193" y="263897"/>
                    <a:pt x="304181" y="257998"/>
                    <a:pt x="300171" y="251154"/>
                  </a:cubicBezTo>
                  <a:cubicBezTo>
                    <a:pt x="304181" y="257053"/>
                    <a:pt x="307721" y="263425"/>
                    <a:pt x="310789" y="269796"/>
                  </a:cubicBezTo>
                  <a:close/>
                  <a:moveTo>
                    <a:pt x="317869" y="278291"/>
                  </a:moveTo>
                  <a:lnTo>
                    <a:pt x="314565" y="273809"/>
                  </a:lnTo>
                  <a:lnTo>
                    <a:pt x="312206" y="269560"/>
                  </a:lnTo>
                  <a:cubicBezTo>
                    <a:pt x="313856" y="272392"/>
                    <a:pt x="315274" y="275223"/>
                    <a:pt x="316452" y="278055"/>
                  </a:cubicBezTo>
                  <a:close/>
                  <a:moveTo>
                    <a:pt x="455676" y="389670"/>
                  </a:moveTo>
                  <a:cubicBezTo>
                    <a:pt x="454023" y="387547"/>
                    <a:pt x="455676" y="389670"/>
                    <a:pt x="458035" y="389670"/>
                  </a:cubicBezTo>
                  <a:lnTo>
                    <a:pt x="471488" y="402413"/>
                  </a:lnTo>
                  <a:cubicBezTo>
                    <a:pt x="471488" y="402413"/>
                    <a:pt x="473138" y="404300"/>
                    <a:pt x="471488" y="402413"/>
                  </a:cubicBezTo>
                  <a:cubicBezTo>
                    <a:pt x="469834" y="400526"/>
                    <a:pt x="459453" y="394391"/>
                    <a:pt x="454259" y="389434"/>
                  </a:cubicBezTo>
                  <a:close/>
                  <a:moveTo>
                    <a:pt x="438923" y="372444"/>
                  </a:moveTo>
                  <a:cubicBezTo>
                    <a:pt x="438923" y="372444"/>
                    <a:pt x="437506" y="370794"/>
                    <a:pt x="438923" y="371030"/>
                  </a:cubicBezTo>
                  <a:lnTo>
                    <a:pt x="451664" y="383534"/>
                  </a:lnTo>
                  <a:close/>
                  <a:moveTo>
                    <a:pt x="415326" y="430259"/>
                  </a:moveTo>
                  <a:cubicBezTo>
                    <a:pt x="415326" y="430259"/>
                    <a:pt x="413909" y="430259"/>
                    <a:pt x="413436" y="428133"/>
                  </a:cubicBezTo>
                  <a:cubicBezTo>
                    <a:pt x="413672" y="428606"/>
                    <a:pt x="413909" y="429314"/>
                    <a:pt x="414145" y="430023"/>
                  </a:cubicBezTo>
                  <a:close/>
                  <a:moveTo>
                    <a:pt x="418394" y="353804"/>
                  </a:moveTo>
                  <a:cubicBezTo>
                    <a:pt x="422876" y="358050"/>
                    <a:pt x="427594" y="362299"/>
                    <a:pt x="432551" y="366072"/>
                  </a:cubicBezTo>
                  <a:lnTo>
                    <a:pt x="434674" y="368668"/>
                  </a:lnTo>
                  <a:cubicBezTo>
                    <a:pt x="428775" y="363949"/>
                    <a:pt x="423112" y="358995"/>
                    <a:pt x="417685" y="353568"/>
                  </a:cubicBezTo>
                  <a:close/>
                  <a:moveTo>
                    <a:pt x="441991" y="410672"/>
                  </a:moveTo>
                  <a:cubicBezTo>
                    <a:pt x="441991" y="410672"/>
                    <a:pt x="441991" y="410672"/>
                    <a:pt x="441991" y="410672"/>
                  </a:cubicBezTo>
                  <a:cubicBezTo>
                    <a:pt x="441991" y="410672"/>
                    <a:pt x="441991" y="410672"/>
                    <a:pt x="443641" y="410672"/>
                  </a:cubicBezTo>
                  <a:cubicBezTo>
                    <a:pt x="445292" y="410672"/>
                    <a:pt x="443641" y="410672"/>
                    <a:pt x="441991" y="410672"/>
                  </a:cubicBezTo>
                  <a:cubicBezTo>
                    <a:pt x="440338" y="410672"/>
                    <a:pt x="441282" y="411380"/>
                    <a:pt x="440338" y="411380"/>
                  </a:cubicBezTo>
                  <a:close/>
                  <a:moveTo>
                    <a:pt x="373558" y="306843"/>
                  </a:moveTo>
                  <a:cubicBezTo>
                    <a:pt x="371905" y="304720"/>
                    <a:pt x="373558" y="306843"/>
                    <a:pt x="373558" y="306843"/>
                  </a:cubicBezTo>
                  <a:cubicBezTo>
                    <a:pt x="375209" y="308260"/>
                    <a:pt x="376626" y="309675"/>
                    <a:pt x="377804" y="311328"/>
                  </a:cubicBezTo>
                  <a:close/>
                  <a:moveTo>
                    <a:pt x="390784" y="336106"/>
                  </a:moveTo>
                  <a:cubicBezTo>
                    <a:pt x="389603" y="334689"/>
                    <a:pt x="387952" y="333508"/>
                    <a:pt x="386299" y="332566"/>
                  </a:cubicBezTo>
                  <a:cubicBezTo>
                    <a:pt x="383940" y="329735"/>
                    <a:pt x="386299" y="332566"/>
                    <a:pt x="386299" y="331149"/>
                  </a:cubicBezTo>
                  <a:lnTo>
                    <a:pt x="384648" y="329026"/>
                  </a:lnTo>
                  <a:cubicBezTo>
                    <a:pt x="387952" y="332330"/>
                    <a:pt x="390548" y="334925"/>
                    <a:pt x="389603" y="333272"/>
                  </a:cubicBezTo>
                  <a:cubicBezTo>
                    <a:pt x="388661" y="331621"/>
                    <a:pt x="390548" y="335870"/>
                    <a:pt x="389130" y="335870"/>
                  </a:cubicBezTo>
                  <a:close/>
                  <a:moveTo>
                    <a:pt x="406828" y="365836"/>
                  </a:moveTo>
                  <a:cubicBezTo>
                    <a:pt x="408009" y="367490"/>
                    <a:pt x="409896" y="368668"/>
                    <a:pt x="411077" y="370321"/>
                  </a:cubicBezTo>
                  <a:cubicBezTo>
                    <a:pt x="412258" y="371972"/>
                    <a:pt x="403763" y="364186"/>
                    <a:pt x="405178" y="365603"/>
                  </a:cubicBezTo>
                  <a:close/>
                  <a:moveTo>
                    <a:pt x="389367" y="348138"/>
                  </a:moveTo>
                  <a:cubicBezTo>
                    <a:pt x="392670" y="351206"/>
                    <a:pt x="395974" y="354274"/>
                    <a:pt x="399042" y="357578"/>
                  </a:cubicBezTo>
                  <a:cubicBezTo>
                    <a:pt x="394088" y="354038"/>
                    <a:pt x="390548" y="351206"/>
                    <a:pt x="387716" y="347905"/>
                  </a:cubicBezTo>
                  <a:close/>
                  <a:moveTo>
                    <a:pt x="377098" y="335398"/>
                  </a:moveTo>
                  <a:cubicBezTo>
                    <a:pt x="378985" y="336812"/>
                    <a:pt x="380636" y="338465"/>
                    <a:pt x="382053" y="340352"/>
                  </a:cubicBezTo>
                  <a:close/>
                  <a:moveTo>
                    <a:pt x="377098" y="337284"/>
                  </a:moveTo>
                  <a:cubicBezTo>
                    <a:pt x="375681" y="335634"/>
                    <a:pt x="374973" y="334925"/>
                    <a:pt x="374500" y="334925"/>
                  </a:cubicBezTo>
                  <a:cubicBezTo>
                    <a:pt x="374031" y="334925"/>
                    <a:pt x="378040" y="337284"/>
                    <a:pt x="378749" y="338465"/>
                  </a:cubicBezTo>
                  <a:close/>
                  <a:moveTo>
                    <a:pt x="415795" y="236523"/>
                  </a:moveTo>
                  <a:cubicBezTo>
                    <a:pt x="413436" y="237704"/>
                    <a:pt x="411077" y="238413"/>
                    <a:pt x="408718" y="238883"/>
                  </a:cubicBezTo>
                  <a:cubicBezTo>
                    <a:pt x="410368" y="237704"/>
                    <a:pt x="412258" y="236760"/>
                    <a:pt x="414145" y="23628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" name="Полилиния: фигура 123">
              <a:extLst>
                <a:ext uri="{FF2B5EF4-FFF2-40B4-BE49-F238E27FC236}">
                  <a16:creationId xmlns:a16="http://schemas.microsoft.com/office/drawing/2014/main" id="{CA64F887-C76E-2BB2-1145-0D39BAAA4B76}"/>
                </a:ext>
              </a:extLst>
            </p:cNvPr>
            <p:cNvSpPr/>
            <p:nvPr/>
          </p:nvSpPr>
          <p:spPr>
            <a:xfrm>
              <a:off x="865320" y="2063102"/>
              <a:ext cx="8730" cy="20529"/>
            </a:xfrm>
            <a:custGeom>
              <a:avLst/>
              <a:gdLst>
                <a:gd name="connsiteX0" fmla="*/ 7564 w 8730"/>
                <a:gd name="connsiteY0" fmla="*/ 19429 h 20529"/>
                <a:gd name="connsiteX1" fmla="*/ 7564 w 8730"/>
                <a:gd name="connsiteY1" fmla="*/ 19429 h 20529"/>
                <a:gd name="connsiteX2" fmla="*/ 1428 w 8730"/>
                <a:gd name="connsiteY2" fmla="*/ 5741 h 20529"/>
                <a:gd name="connsiteX3" fmla="*/ -1167 w 8730"/>
                <a:gd name="connsiteY3" fmla="*/ -1100 h 20529"/>
                <a:gd name="connsiteX4" fmla="*/ -1167 w 8730"/>
                <a:gd name="connsiteY4" fmla="*/ -1100 h 20529"/>
                <a:gd name="connsiteX5" fmla="*/ 720 w 8730"/>
                <a:gd name="connsiteY5" fmla="*/ 3618 h 20529"/>
                <a:gd name="connsiteX6" fmla="*/ 5441 w 8730"/>
                <a:gd name="connsiteY6" fmla="*/ 15181 h 20529"/>
                <a:gd name="connsiteX7" fmla="*/ 5441 w 8730"/>
                <a:gd name="connsiteY7" fmla="*/ 13530 h 20529"/>
                <a:gd name="connsiteX8" fmla="*/ 7564 w 8730"/>
                <a:gd name="connsiteY8" fmla="*/ 19429 h 2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30" h="20529">
                  <a:moveTo>
                    <a:pt x="7564" y="19429"/>
                  </a:moveTo>
                  <a:cubicBezTo>
                    <a:pt x="7564" y="19429"/>
                    <a:pt x="7564" y="17306"/>
                    <a:pt x="7564" y="19429"/>
                  </a:cubicBezTo>
                  <a:cubicBezTo>
                    <a:pt x="5205" y="14708"/>
                    <a:pt x="3315" y="10226"/>
                    <a:pt x="1428" y="5741"/>
                  </a:cubicBezTo>
                  <a:lnTo>
                    <a:pt x="-1167" y="-1100"/>
                  </a:lnTo>
                  <a:lnTo>
                    <a:pt x="-1167" y="-1100"/>
                  </a:lnTo>
                  <a:lnTo>
                    <a:pt x="720" y="3618"/>
                  </a:lnTo>
                  <a:lnTo>
                    <a:pt x="5441" y="15181"/>
                  </a:lnTo>
                  <a:cubicBezTo>
                    <a:pt x="5441" y="15181"/>
                    <a:pt x="5441" y="15181"/>
                    <a:pt x="5441" y="13530"/>
                  </a:cubicBezTo>
                  <a:cubicBezTo>
                    <a:pt x="5441" y="11877"/>
                    <a:pt x="6619" y="17306"/>
                    <a:pt x="7564" y="1942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" name="Полилиния: фигура 124">
              <a:extLst>
                <a:ext uri="{FF2B5EF4-FFF2-40B4-BE49-F238E27FC236}">
                  <a16:creationId xmlns:a16="http://schemas.microsoft.com/office/drawing/2014/main" id="{04AF5D1D-A06F-7E7A-C5D8-6D4D6524D1DD}"/>
                </a:ext>
              </a:extLst>
            </p:cNvPr>
            <p:cNvSpPr/>
            <p:nvPr/>
          </p:nvSpPr>
          <p:spPr>
            <a:xfrm>
              <a:off x="1032860" y="2199023"/>
              <a:ext cx="7549" cy="3773"/>
            </a:xfrm>
            <a:custGeom>
              <a:avLst/>
              <a:gdLst>
                <a:gd name="connsiteX0" fmla="*/ 6383 w 7549"/>
                <a:gd name="connsiteY0" fmla="*/ -1100 h 3773"/>
                <a:gd name="connsiteX1" fmla="*/ -1167 w 7549"/>
                <a:gd name="connsiteY1" fmla="*/ 2673 h 3773"/>
                <a:gd name="connsiteX2" fmla="*/ 6383 w 7549"/>
                <a:gd name="connsiteY2" fmla="*/ -1100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9" h="3773">
                  <a:moveTo>
                    <a:pt x="6383" y="-1100"/>
                  </a:moveTo>
                  <a:cubicBezTo>
                    <a:pt x="3787" y="-1100"/>
                    <a:pt x="483" y="1968"/>
                    <a:pt x="-1167" y="2673"/>
                  </a:cubicBezTo>
                  <a:cubicBezTo>
                    <a:pt x="1428" y="1495"/>
                    <a:pt x="4024" y="314"/>
                    <a:pt x="638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" name="Полилиния: фигура 125">
              <a:extLst>
                <a:ext uri="{FF2B5EF4-FFF2-40B4-BE49-F238E27FC236}">
                  <a16:creationId xmlns:a16="http://schemas.microsoft.com/office/drawing/2014/main" id="{D7E1F9E8-238B-8192-B11D-1DDED6F552C8}"/>
                </a:ext>
              </a:extLst>
            </p:cNvPr>
            <p:cNvSpPr/>
            <p:nvPr/>
          </p:nvSpPr>
          <p:spPr>
            <a:xfrm>
              <a:off x="1025074" y="2123499"/>
              <a:ext cx="313" cy="6619"/>
            </a:xfrm>
            <a:custGeom>
              <a:avLst/>
              <a:gdLst>
                <a:gd name="connsiteX0" fmla="*/ -1167 w 313"/>
                <a:gd name="connsiteY0" fmla="*/ 2451 h 6619"/>
                <a:gd name="connsiteX1" fmla="*/ -1167 w 313"/>
                <a:gd name="connsiteY1" fmla="*/ 5519 h 6619"/>
                <a:gd name="connsiteX2" fmla="*/ -1167 w 313"/>
                <a:gd name="connsiteY2" fmla="*/ 801 h 6619"/>
                <a:gd name="connsiteX3" fmla="*/ -1167 w 313"/>
                <a:gd name="connsiteY3" fmla="*/ -616 h 6619"/>
                <a:gd name="connsiteX4" fmla="*/ -1167 w 313"/>
                <a:gd name="connsiteY4" fmla="*/ 2451 h 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" h="6619">
                  <a:moveTo>
                    <a:pt x="-1167" y="2451"/>
                  </a:moveTo>
                  <a:cubicBezTo>
                    <a:pt x="-1167" y="4811"/>
                    <a:pt x="-1167" y="4338"/>
                    <a:pt x="-1167" y="5519"/>
                  </a:cubicBezTo>
                  <a:cubicBezTo>
                    <a:pt x="-931" y="3869"/>
                    <a:pt x="-931" y="2451"/>
                    <a:pt x="-1167" y="801"/>
                  </a:cubicBezTo>
                  <a:cubicBezTo>
                    <a:pt x="-1167" y="801"/>
                    <a:pt x="-1167" y="801"/>
                    <a:pt x="-1167" y="-616"/>
                  </a:cubicBezTo>
                  <a:cubicBezTo>
                    <a:pt x="-1167" y="-2031"/>
                    <a:pt x="-461" y="-144"/>
                    <a:pt x="-1167" y="245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" name="Полилиния: фигура 126">
              <a:extLst>
                <a:ext uri="{FF2B5EF4-FFF2-40B4-BE49-F238E27FC236}">
                  <a16:creationId xmlns:a16="http://schemas.microsoft.com/office/drawing/2014/main" id="{1D026B8E-B9FC-E134-087F-DA49241342D8}"/>
                </a:ext>
              </a:extLst>
            </p:cNvPr>
            <p:cNvSpPr/>
            <p:nvPr/>
          </p:nvSpPr>
          <p:spPr>
            <a:xfrm>
              <a:off x="1007849" y="2229445"/>
              <a:ext cx="7500" cy="3556"/>
            </a:xfrm>
            <a:custGeom>
              <a:avLst/>
              <a:gdLst>
                <a:gd name="connsiteX0" fmla="*/ 5438 w 7500"/>
                <a:gd name="connsiteY0" fmla="*/ -611 h 3556"/>
                <a:gd name="connsiteX1" fmla="*/ 483 w 7500"/>
                <a:gd name="connsiteY1" fmla="*/ 806 h 3556"/>
                <a:gd name="connsiteX2" fmla="*/ -1167 w 7500"/>
                <a:gd name="connsiteY2" fmla="*/ 2457 h 3556"/>
                <a:gd name="connsiteX3" fmla="*/ 5438 w 7500"/>
                <a:gd name="connsiteY3" fmla="*/ -611 h 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0" h="3556">
                  <a:moveTo>
                    <a:pt x="5438" y="-611"/>
                  </a:moveTo>
                  <a:cubicBezTo>
                    <a:pt x="9214" y="-2498"/>
                    <a:pt x="-225" y="1748"/>
                    <a:pt x="483" y="806"/>
                  </a:cubicBezTo>
                  <a:cubicBezTo>
                    <a:pt x="1192" y="-139"/>
                    <a:pt x="483" y="806"/>
                    <a:pt x="-1167" y="2457"/>
                  </a:cubicBezTo>
                  <a:cubicBezTo>
                    <a:pt x="2606" y="1042"/>
                    <a:pt x="1664" y="570"/>
                    <a:pt x="5438" y="-61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" name="Полилиния: фигура 127">
              <a:extLst>
                <a:ext uri="{FF2B5EF4-FFF2-40B4-BE49-F238E27FC236}">
                  <a16:creationId xmlns:a16="http://schemas.microsoft.com/office/drawing/2014/main" id="{D33BBE3B-5597-0C1B-BFAE-981733C35E4B}"/>
                </a:ext>
              </a:extLst>
            </p:cNvPr>
            <p:cNvSpPr/>
            <p:nvPr/>
          </p:nvSpPr>
          <p:spPr>
            <a:xfrm>
              <a:off x="1006727" y="2191395"/>
              <a:ext cx="551" cy="5266"/>
            </a:xfrm>
            <a:custGeom>
              <a:avLst/>
              <a:gdLst>
                <a:gd name="connsiteX0" fmla="*/ -990 w 551"/>
                <a:gd name="connsiteY0" fmla="*/ 2752 h 5266"/>
                <a:gd name="connsiteX1" fmla="*/ -990 w 551"/>
                <a:gd name="connsiteY1" fmla="*/ 2752 h 5266"/>
                <a:gd name="connsiteX2" fmla="*/ -990 w 551"/>
                <a:gd name="connsiteY2" fmla="*/ -1025 h 5266"/>
                <a:gd name="connsiteX3" fmla="*/ -990 w 551"/>
                <a:gd name="connsiteY3" fmla="*/ 2752 h 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" h="5266">
                  <a:moveTo>
                    <a:pt x="-990" y="2752"/>
                  </a:moveTo>
                  <a:cubicBezTo>
                    <a:pt x="-990" y="4638"/>
                    <a:pt x="-990" y="4638"/>
                    <a:pt x="-990" y="2752"/>
                  </a:cubicBezTo>
                  <a:cubicBezTo>
                    <a:pt x="-1226" y="1571"/>
                    <a:pt x="-1226" y="156"/>
                    <a:pt x="-990" y="-1025"/>
                  </a:cubicBezTo>
                  <a:cubicBezTo>
                    <a:pt x="-281" y="-1731"/>
                    <a:pt x="-754" y="2752"/>
                    <a:pt x="-990" y="275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" name="Полилиния: фигура 128">
              <a:extLst>
                <a:ext uri="{FF2B5EF4-FFF2-40B4-BE49-F238E27FC236}">
                  <a16:creationId xmlns:a16="http://schemas.microsoft.com/office/drawing/2014/main" id="{770231A1-72AD-6EEF-893D-653395FD14C1}"/>
                </a:ext>
              </a:extLst>
            </p:cNvPr>
            <p:cNvSpPr/>
            <p:nvPr/>
          </p:nvSpPr>
          <p:spPr>
            <a:xfrm>
              <a:off x="1003127" y="2203401"/>
              <a:ext cx="23597" cy="5778"/>
            </a:xfrm>
            <a:custGeom>
              <a:avLst/>
              <a:gdLst>
                <a:gd name="connsiteX0" fmla="*/ -1167 w 23597"/>
                <a:gd name="connsiteY0" fmla="*/ 1364 h 5778"/>
                <a:gd name="connsiteX1" fmla="*/ -1167 w 23597"/>
                <a:gd name="connsiteY1" fmla="*/ 1364 h 5778"/>
                <a:gd name="connsiteX2" fmla="*/ -1167 w 23597"/>
                <a:gd name="connsiteY2" fmla="*/ 4668 h 5778"/>
                <a:gd name="connsiteX3" fmla="*/ -1167 w 23597"/>
                <a:gd name="connsiteY3" fmla="*/ -523 h 5778"/>
                <a:gd name="connsiteX4" fmla="*/ -1167 w 23597"/>
                <a:gd name="connsiteY4" fmla="*/ 1364 h 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5778">
                  <a:moveTo>
                    <a:pt x="-1167" y="1364"/>
                  </a:moveTo>
                  <a:cubicBezTo>
                    <a:pt x="-1167" y="1364"/>
                    <a:pt x="-1167" y="1364"/>
                    <a:pt x="-1167" y="1364"/>
                  </a:cubicBezTo>
                  <a:cubicBezTo>
                    <a:pt x="-1167" y="1364"/>
                    <a:pt x="-1167" y="4431"/>
                    <a:pt x="-1167" y="4668"/>
                  </a:cubicBezTo>
                  <a:cubicBezTo>
                    <a:pt x="-1167" y="4904"/>
                    <a:pt x="-1167" y="1364"/>
                    <a:pt x="-1167" y="-523"/>
                  </a:cubicBezTo>
                  <a:cubicBezTo>
                    <a:pt x="-1167" y="-2410"/>
                    <a:pt x="-1167" y="894"/>
                    <a:pt x="-1167" y="136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" name="Полилиния: фигура 129">
              <a:extLst>
                <a:ext uri="{FF2B5EF4-FFF2-40B4-BE49-F238E27FC236}">
                  <a16:creationId xmlns:a16="http://schemas.microsoft.com/office/drawing/2014/main" id="{45D3EDF7-420B-6A85-A1F2-12F447EDD3ED}"/>
                </a:ext>
              </a:extLst>
            </p:cNvPr>
            <p:cNvSpPr/>
            <p:nvPr/>
          </p:nvSpPr>
          <p:spPr>
            <a:xfrm>
              <a:off x="1033096" y="2063102"/>
              <a:ext cx="2359" cy="23361"/>
            </a:xfrm>
            <a:custGeom>
              <a:avLst/>
              <a:gdLst>
                <a:gd name="connsiteX0" fmla="*/ -459 w 2359"/>
                <a:gd name="connsiteY0" fmla="*/ 22261 h 23361"/>
                <a:gd name="connsiteX1" fmla="*/ -459 w 2359"/>
                <a:gd name="connsiteY1" fmla="*/ 18485 h 23361"/>
                <a:gd name="connsiteX2" fmla="*/ -459 w 2359"/>
                <a:gd name="connsiteY2" fmla="*/ 15181 h 23361"/>
                <a:gd name="connsiteX3" fmla="*/ 1192 w 2359"/>
                <a:gd name="connsiteY3" fmla="*/ 1023 h 23361"/>
                <a:gd name="connsiteX4" fmla="*/ 1192 w 2359"/>
                <a:gd name="connsiteY4" fmla="*/ -1100 h 23361"/>
                <a:gd name="connsiteX5" fmla="*/ -1167 w 2359"/>
                <a:gd name="connsiteY5" fmla="*/ 17540 h 23361"/>
                <a:gd name="connsiteX6" fmla="*/ -459 w 2359"/>
                <a:gd name="connsiteY6" fmla="*/ 22261 h 2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" h="23361">
                  <a:moveTo>
                    <a:pt x="-459" y="22261"/>
                  </a:moveTo>
                  <a:cubicBezTo>
                    <a:pt x="-459" y="19429"/>
                    <a:pt x="-459" y="19902"/>
                    <a:pt x="-459" y="18485"/>
                  </a:cubicBezTo>
                  <a:cubicBezTo>
                    <a:pt x="-459" y="17070"/>
                    <a:pt x="-459" y="18485"/>
                    <a:pt x="-459" y="15181"/>
                  </a:cubicBezTo>
                  <a:cubicBezTo>
                    <a:pt x="-222" y="10462"/>
                    <a:pt x="247" y="5741"/>
                    <a:pt x="1192" y="1023"/>
                  </a:cubicBezTo>
                  <a:lnTo>
                    <a:pt x="1192" y="-1100"/>
                  </a:lnTo>
                  <a:cubicBezTo>
                    <a:pt x="720" y="5035"/>
                    <a:pt x="14" y="11407"/>
                    <a:pt x="-1167" y="17540"/>
                  </a:cubicBezTo>
                  <a:cubicBezTo>
                    <a:pt x="-1167" y="19193"/>
                    <a:pt x="-931" y="20608"/>
                    <a:pt x="-459" y="2226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" name="Полилиния: фигура 130">
              <a:extLst>
                <a:ext uri="{FF2B5EF4-FFF2-40B4-BE49-F238E27FC236}">
                  <a16:creationId xmlns:a16="http://schemas.microsoft.com/office/drawing/2014/main" id="{34AB2D31-1563-AF8D-A1E7-95A008C9C939}"/>
                </a:ext>
              </a:extLst>
            </p:cNvPr>
            <p:cNvSpPr/>
            <p:nvPr/>
          </p:nvSpPr>
          <p:spPr>
            <a:xfrm>
              <a:off x="999351" y="2185335"/>
              <a:ext cx="3540" cy="30205"/>
            </a:xfrm>
            <a:custGeom>
              <a:avLst/>
              <a:gdLst>
                <a:gd name="connsiteX0" fmla="*/ -1167 w 3540"/>
                <a:gd name="connsiteY0" fmla="*/ 29105 h 30205"/>
                <a:gd name="connsiteX1" fmla="*/ 2373 w 3540"/>
                <a:gd name="connsiteY1" fmla="*/ -1100 h 30205"/>
                <a:gd name="connsiteX2" fmla="*/ 2373 w 3540"/>
                <a:gd name="connsiteY2" fmla="*/ 1262 h 30205"/>
                <a:gd name="connsiteX3" fmla="*/ 2373 w 3540"/>
                <a:gd name="connsiteY3" fmla="*/ 8103 h 30205"/>
                <a:gd name="connsiteX4" fmla="*/ 250 w 3540"/>
                <a:gd name="connsiteY4" fmla="*/ 18724 h 30205"/>
                <a:gd name="connsiteX5" fmla="*/ -1167 w 3540"/>
                <a:gd name="connsiteY5" fmla="*/ 29105 h 30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30205">
                  <a:moveTo>
                    <a:pt x="-1167" y="29105"/>
                  </a:moveTo>
                  <a:cubicBezTo>
                    <a:pt x="250" y="17779"/>
                    <a:pt x="1431" y="9757"/>
                    <a:pt x="2373" y="-1100"/>
                  </a:cubicBezTo>
                  <a:cubicBezTo>
                    <a:pt x="2373" y="81"/>
                    <a:pt x="2373" y="2676"/>
                    <a:pt x="2373" y="1262"/>
                  </a:cubicBezTo>
                  <a:cubicBezTo>
                    <a:pt x="2137" y="3621"/>
                    <a:pt x="2137" y="5744"/>
                    <a:pt x="2373" y="8103"/>
                  </a:cubicBezTo>
                  <a:cubicBezTo>
                    <a:pt x="2373" y="8103"/>
                    <a:pt x="250" y="22733"/>
                    <a:pt x="250" y="18724"/>
                  </a:cubicBezTo>
                  <a:cubicBezTo>
                    <a:pt x="-695" y="22028"/>
                    <a:pt x="-1167" y="25565"/>
                    <a:pt x="-1167" y="291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" name="Полилиния: фигура 131">
              <a:extLst>
                <a:ext uri="{FF2B5EF4-FFF2-40B4-BE49-F238E27FC236}">
                  <a16:creationId xmlns:a16="http://schemas.microsoft.com/office/drawing/2014/main" id="{49AAD1D2-8018-AD0B-BF1B-9AC4327CBE1D}"/>
                </a:ext>
              </a:extLst>
            </p:cNvPr>
            <p:cNvSpPr/>
            <p:nvPr/>
          </p:nvSpPr>
          <p:spPr>
            <a:xfrm>
              <a:off x="1045604" y="2013785"/>
              <a:ext cx="1650" cy="11326"/>
            </a:xfrm>
            <a:custGeom>
              <a:avLst/>
              <a:gdLst>
                <a:gd name="connsiteX0" fmla="*/ -1167 w 1650"/>
                <a:gd name="connsiteY0" fmla="*/ 10226 h 11326"/>
                <a:gd name="connsiteX1" fmla="*/ 483 w 1650"/>
                <a:gd name="connsiteY1" fmla="*/ -1100 h 11326"/>
                <a:gd name="connsiteX2" fmla="*/ 483 w 1650"/>
                <a:gd name="connsiteY2" fmla="*/ -1100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1326">
                  <a:moveTo>
                    <a:pt x="-1167" y="10226"/>
                  </a:moveTo>
                  <a:cubicBezTo>
                    <a:pt x="-1167" y="5977"/>
                    <a:pt x="-1167" y="2673"/>
                    <a:pt x="483" y="-1100"/>
                  </a:cubicBezTo>
                  <a:lnTo>
                    <a:pt x="483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" name="Полилиния: фигура 132">
              <a:extLst>
                <a:ext uri="{FF2B5EF4-FFF2-40B4-BE49-F238E27FC236}">
                  <a16:creationId xmlns:a16="http://schemas.microsoft.com/office/drawing/2014/main" id="{3DEACAC1-5212-BF28-DDE9-FC66427C4AD2}"/>
                </a:ext>
              </a:extLst>
            </p:cNvPr>
            <p:cNvSpPr/>
            <p:nvPr/>
          </p:nvSpPr>
          <p:spPr>
            <a:xfrm>
              <a:off x="1088259" y="2208463"/>
              <a:ext cx="8079" cy="4194"/>
            </a:xfrm>
            <a:custGeom>
              <a:avLst/>
              <a:gdLst>
                <a:gd name="connsiteX0" fmla="*/ 1955 w 8079"/>
                <a:gd name="connsiteY0" fmla="*/ 1965 h 4194"/>
                <a:gd name="connsiteX1" fmla="*/ 6913 w 8079"/>
                <a:gd name="connsiteY1" fmla="*/ -1100 h 4194"/>
                <a:gd name="connsiteX2" fmla="*/ -404 w 8079"/>
                <a:gd name="connsiteY2" fmla="*/ 2673 h 4194"/>
                <a:gd name="connsiteX3" fmla="*/ 1955 w 8079"/>
                <a:gd name="connsiteY3" fmla="*/ 1965 h 4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79" h="4194">
                  <a:moveTo>
                    <a:pt x="1955" y="1965"/>
                  </a:moveTo>
                  <a:cubicBezTo>
                    <a:pt x="1955" y="1965"/>
                    <a:pt x="4787" y="550"/>
                    <a:pt x="6913" y="-1100"/>
                  </a:cubicBezTo>
                  <a:cubicBezTo>
                    <a:pt x="1719" y="1259"/>
                    <a:pt x="1955" y="1495"/>
                    <a:pt x="-404" y="2673"/>
                  </a:cubicBezTo>
                  <a:cubicBezTo>
                    <a:pt x="-2763" y="3854"/>
                    <a:pt x="1013" y="2201"/>
                    <a:pt x="1955" y="196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" name="Полилиния: фигура 133">
              <a:extLst>
                <a:ext uri="{FF2B5EF4-FFF2-40B4-BE49-F238E27FC236}">
                  <a16:creationId xmlns:a16="http://schemas.microsoft.com/office/drawing/2014/main" id="{C94BBCCD-5AC0-CF15-055A-BB867AC8A24B}"/>
                </a:ext>
              </a:extLst>
            </p:cNvPr>
            <p:cNvSpPr/>
            <p:nvPr/>
          </p:nvSpPr>
          <p:spPr>
            <a:xfrm>
              <a:off x="1002655" y="2181089"/>
              <a:ext cx="1181" cy="9909"/>
            </a:xfrm>
            <a:custGeom>
              <a:avLst/>
              <a:gdLst>
                <a:gd name="connsiteX0" fmla="*/ -1167 w 1181"/>
                <a:gd name="connsiteY0" fmla="*/ 8809 h 9909"/>
                <a:gd name="connsiteX1" fmla="*/ 14 w 1181"/>
                <a:gd name="connsiteY1" fmla="*/ -1100 h 9909"/>
                <a:gd name="connsiteX2" fmla="*/ -1167 w 1181"/>
                <a:gd name="connsiteY2" fmla="*/ 8809 h 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9909">
                  <a:moveTo>
                    <a:pt x="-1167" y="8809"/>
                  </a:moveTo>
                  <a:cubicBezTo>
                    <a:pt x="-459" y="5508"/>
                    <a:pt x="-222" y="2204"/>
                    <a:pt x="14" y="-1100"/>
                  </a:cubicBezTo>
                  <a:cubicBezTo>
                    <a:pt x="-695" y="2204"/>
                    <a:pt x="-931" y="5508"/>
                    <a:pt x="-1167" y="880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" name="Полилиния: фигура 134">
              <a:extLst>
                <a:ext uri="{FF2B5EF4-FFF2-40B4-BE49-F238E27FC236}">
                  <a16:creationId xmlns:a16="http://schemas.microsoft.com/office/drawing/2014/main" id="{2E14CE68-CD57-00A3-A8D9-F371F300C2C5}"/>
                </a:ext>
              </a:extLst>
            </p:cNvPr>
            <p:cNvSpPr/>
            <p:nvPr/>
          </p:nvSpPr>
          <p:spPr>
            <a:xfrm>
              <a:off x="1037579" y="2034338"/>
              <a:ext cx="1629" cy="10794"/>
            </a:xfrm>
            <a:custGeom>
              <a:avLst/>
              <a:gdLst>
                <a:gd name="connsiteX0" fmla="*/ -1167 w 1629"/>
                <a:gd name="connsiteY0" fmla="*/ 7843 h 10794"/>
                <a:gd name="connsiteX1" fmla="*/ -1167 w 1629"/>
                <a:gd name="connsiteY1" fmla="*/ 9494 h 10794"/>
                <a:gd name="connsiteX2" fmla="*/ 14 w 1629"/>
                <a:gd name="connsiteY2" fmla="*/ -418 h 10794"/>
                <a:gd name="connsiteX3" fmla="*/ -1167 w 1629"/>
                <a:gd name="connsiteY3" fmla="*/ 7843 h 10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9" h="10794">
                  <a:moveTo>
                    <a:pt x="-1167" y="7843"/>
                  </a:moveTo>
                  <a:cubicBezTo>
                    <a:pt x="-1167" y="11853"/>
                    <a:pt x="-1167" y="7843"/>
                    <a:pt x="-1167" y="9494"/>
                  </a:cubicBezTo>
                  <a:cubicBezTo>
                    <a:pt x="-1167" y="6190"/>
                    <a:pt x="-1167" y="2886"/>
                    <a:pt x="14" y="-418"/>
                  </a:cubicBezTo>
                  <a:cubicBezTo>
                    <a:pt x="1195" y="-3722"/>
                    <a:pt x="-222" y="5953"/>
                    <a:pt x="-1167" y="784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" name="Полилиния: фигура 135">
              <a:extLst>
                <a:ext uri="{FF2B5EF4-FFF2-40B4-BE49-F238E27FC236}">
                  <a16:creationId xmlns:a16="http://schemas.microsoft.com/office/drawing/2014/main" id="{86334362-33FE-9AC1-635B-C4F70331D66D}"/>
                </a:ext>
              </a:extLst>
            </p:cNvPr>
            <p:cNvSpPr/>
            <p:nvPr/>
          </p:nvSpPr>
          <p:spPr>
            <a:xfrm>
              <a:off x="980947" y="2249991"/>
              <a:ext cx="14394" cy="6844"/>
            </a:xfrm>
            <a:custGeom>
              <a:avLst/>
              <a:gdLst>
                <a:gd name="connsiteX0" fmla="*/ 5910 w 14394"/>
                <a:gd name="connsiteY0" fmla="*/ 2204 h 6844"/>
                <a:gd name="connsiteX1" fmla="*/ 5910 w 14394"/>
                <a:gd name="connsiteY1" fmla="*/ 2204 h 6844"/>
                <a:gd name="connsiteX2" fmla="*/ -1167 w 14394"/>
                <a:gd name="connsiteY2" fmla="*/ 5744 h 6844"/>
                <a:gd name="connsiteX3" fmla="*/ -1167 w 14394"/>
                <a:gd name="connsiteY3" fmla="*/ 5744 h 6844"/>
                <a:gd name="connsiteX4" fmla="*/ 13227 w 14394"/>
                <a:gd name="connsiteY4" fmla="*/ -1100 h 6844"/>
                <a:gd name="connsiteX5" fmla="*/ 5910 w 14394"/>
                <a:gd name="connsiteY5" fmla="*/ 220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94" h="6844">
                  <a:moveTo>
                    <a:pt x="5910" y="2204"/>
                  </a:moveTo>
                  <a:cubicBezTo>
                    <a:pt x="4496" y="2204"/>
                    <a:pt x="5910" y="2204"/>
                    <a:pt x="5910" y="2204"/>
                  </a:cubicBezTo>
                  <a:lnTo>
                    <a:pt x="-1167" y="5744"/>
                  </a:lnTo>
                  <a:lnTo>
                    <a:pt x="-1167" y="5744"/>
                  </a:lnTo>
                  <a:cubicBezTo>
                    <a:pt x="3787" y="3857"/>
                    <a:pt x="8506" y="1498"/>
                    <a:pt x="13227" y="-1100"/>
                  </a:cubicBezTo>
                  <a:cubicBezTo>
                    <a:pt x="10868" y="317"/>
                    <a:pt x="8506" y="1262"/>
                    <a:pt x="5910" y="220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" name="Полилиния: фигура 136">
              <a:extLst>
                <a:ext uri="{FF2B5EF4-FFF2-40B4-BE49-F238E27FC236}">
                  <a16:creationId xmlns:a16="http://schemas.microsoft.com/office/drawing/2014/main" id="{BBBFBB4D-36AD-6F60-7555-19665E4A133A}"/>
                </a:ext>
              </a:extLst>
            </p:cNvPr>
            <p:cNvSpPr/>
            <p:nvPr/>
          </p:nvSpPr>
          <p:spPr>
            <a:xfrm>
              <a:off x="1004041" y="2127523"/>
              <a:ext cx="1445" cy="12743"/>
            </a:xfrm>
            <a:custGeom>
              <a:avLst/>
              <a:gdLst>
                <a:gd name="connsiteX0" fmla="*/ -1136 w 1445"/>
                <a:gd name="connsiteY0" fmla="*/ 11643 h 12743"/>
                <a:gd name="connsiteX1" fmla="*/ 278 w 1445"/>
                <a:gd name="connsiteY1" fmla="*/ 2912 h 12743"/>
                <a:gd name="connsiteX2" fmla="*/ 278 w 1445"/>
                <a:gd name="connsiteY2" fmla="*/ -1100 h 12743"/>
                <a:gd name="connsiteX3" fmla="*/ -1136 w 1445"/>
                <a:gd name="connsiteY3" fmla="*/ 11643 h 1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5" h="12743">
                  <a:moveTo>
                    <a:pt x="-1136" y="11643"/>
                  </a:moveTo>
                  <a:cubicBezTo>
                    <a:pt x="-1136" y="6922"/>
                    <a:pt x="-1136" y="7867"/>
                    <a:pt x="278" y="2912"/>
                  </a:cubicBezTo>
                  <a:lnTo>
                    <a:pt x="278" y="-1100"/>
                  </a:lnTo>
                  <a:cubicBezTo>
                    <a:pt x="-194" y="2912"/>
                    <a:pt x="-1372" y="10226"/>
                    <a:pt x="-1136" y="1164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" name="Полилиния: фигура 137">
              <a:extLst>
                <a:ext uri="{FF2B5EF4-FFF2-40B4-BE49-F238E27FC236}">
                  <a16:creationId xmlns:a16="http://schemas.microsoft.com/office/drawing/2014/main" id="{E6A86504-12A8-D49F-5661-D14BF93A34BB}"/>
                </a:ext>
              </a:extLst>
            </p:cNvPr>
            <p:cNvSpPr/>
            <p:nvPr/>
          </p:nvSpPr>
          <p:spPr>
            <a:xfrm>
              <a:off x="960543" y="2071124"/>
              <a:ext cx="2706" cy="9180"/>
            </a:xfrm>
            <a:custGeom>
              <a:avLst/>
              <a:gdLst>
                <a:gd name="connsiteX0" fmla="*/ -115 w 2706"/>
                <a:gd name="connsiteY0" fmla="*/ 2913 h 9180"/>
                <a:gd name="connsiteX1" fmla="*/ -115 w 2706"/>
                <a:gd name="connsiteY1" fmla="*/ 6922 h 9180"/>
                <a:gd name="connsiteX2" fmla="*/ 1539 w 2706"/>
                <a:gd name="connsiteY2" fmla="*/ 787 h 9180"/>
                <a:gd name="connsiteX3" fmla="*/ 358 w 2706"/>
                <a:gd name="connsiteY3" fmla="*/ 787 h 9180"/>
                <a:gd name="connsiteX4" fmla="*/ -1056 w 2706"/>
                <a:gd name="connsiteY4" fmla="*/ 7867 h 9180"/>
                <a:gd name="connsiteX5" fmla="*/ -115 w 2706"/>
                <a:gd name="connsiteY5" fmla="*/ 2913 h 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6" h="9180">
                  <a:moveTo>
                    <a:pt x="-115" y="2913"/>
                  </a:moveTo>
                  <a:cubicBezTo>
                    <a:pt x="-115" y="1732"/>
                    <a:pt x="-115" y="7631"/>
                    <a:pt x="-115" y="6922"/>
                  </a:cubicBezTo>
                  <a:cubicBezTo>
                    <a:pt x="358" y="4799"/>
                    <a:pt x="830" y="2913"/>
                    <a:pt x="1539" y="787"/>
                  </a:cubicBezTo>
                  <a:cubicBezTo>
                    <a:pt x="1539" y="787"/>
                    <a:pt x="1539" y="-3459"/>
                    <a:pt x="358" y="787"/>
                  </a:cubicBezTo>
                  <a:cubicBezTo>
                    <a:pt x="122" y="3149"/>
                    <a:pt x="-351" y="5508"/>
                    <a:pt x="-1056" y="7867"/>
                  </a:cubicBezTo>
                  <a:cubicBezTo>
                    <a:pt x="-1529" y="9048"/>
                    <a:pt x="-351" y="5036"/>
                    <a:pt x="-115" y="291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" name="Полилиния: фигура 138">
              <a:extLst>
                <a:ext uri="{FF2B5EF4-FFF2-40B4-BE49-F238E27FC236}">
                  <a16:creationId xmlns:a16="http://schemas.microsoft.com/office/drawing/2014/main" id="{4772FE7C-BC44-904B-07F5-0C7A043625CB}"/>
                </a:ext>
              </a:extLst>
            </p:cNvPr>
            <p:cNvSpPr/>
            <p:nvPr/>
          </p:nvSpPr>
          <p:spPr>
            <a:xfrm>
              <a:off x="953311" y="2090476"/>
              <a:ext cx="4038" cy="12992"/>
            </a:xfrm>
            <a:custGeom>
              <a:avLst/>
              <a:gdLst>
                <a:gd name="connsiteX0" fmla="*/ 2872 w 4038"/>
                <a:gd name="connsiteY0" fmla="*/ -1100 h 12992"/>
                <a:gd name="connsiteX1" fmla="*/ -432 w 4038"/>
                <a:gd name="connsiteY1" fmla="*/ 10699 h 12992"/>
                <a:gd name="connsiteX2" fmla="*/ -432 w 4038"/>
                <a:gd name="connsiteY2" fmla="*/ 10699 h 12992"/>
                <a:gd name="connsiteX3" fmla="*/ 2872 w 4038"/>
                <a:gd name="connsiteY3" fmla="*/ -1100 h 12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38" h="12992">
                  <a:moveTo>
                    <a:pt x="2872" y="-1100"/>
                  </a:moveTo>
                  <a:cubicBezTo>
                    <a:pt x="1454" y="2673"/>
                    <a:pt x="1218" y="7158"/>
                    <a:pt x="-432" y="10699"/>
                  </a:cubicBezTo>
                  <a:cubicBezTo>
                    <a:pt x="-2086" y="14236"/>
                    <a:pt x="-432" y="8573"/>
                    <a:pt x="-432" y="10699"/>
                  </a:cubicBezTo>
                  <a:cubicBezTo>
                    <a:pt x="1218" y="6450"/>
                    <a:pt x="1691" y="4091"/>
                    <a:pt x="287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" name="Полилиния: фигура 139">
              <a:extLst>
                <a:ext uri="{FF2B5EF4-FFF2-40B4-BE49-F238E27FC236}">
                  <a16:creationId xmlns:a16="http://schemas.microsoft.com/office/drawing/2014/main" id="{3D989A89-0675-5644-34C4-3B7881920E29}"/>
                </a:ext>
              </a:extLst>
            </p:cNvPr>
            <p:cNvSpPr/>
            <p:nvPr/>
          </p:nvSpPr>
          <p:spPr>
            <a:xfrm>
              <a:off x="948619" y="2092127"/>
              <a:ext cx="8258" cy="30677"/>
            </a:xfrm>
            <a:custGeom>
              <a:avLst/>
              <a:gdLst>
                <a:gd name="connsiteX0" fmla="*/ 3315 w 8258"/>
                <a:gd name="connsiteY0" fmla="*/ 15653 h 30677"/>
                <a:gd name="connsiteX1" fmla="*/ 3315 w 8258"/>
                <a:gd name="connsiteY1" fmla="*/ 13294 h 30677"/>
                <a:gd name="connsiteX2" fmla="*/ 7091 w 8258"/>
                <a:gd name="connsiteY2" fmla="*/ -1100 h 30677"/>
                <a:gd name="connsiteX3" fmla="*/ 3079 w 8258"/>
                <a:gd name="connsiteY3" fmla="*/ 11171 h 30677"/>
                <a:gd name="connsiteX4" fmla="*/ 720 w 8258"/>
                <a:gd name="connsiteY4" fmla="*/ 19666 h 30677"/>
                <a:gd name="connsiteX5" fmla="*/ -1167 w 8258"/>
                <a:gd name="connsiteY5" fmla="*/ 29577 h 30677"/>
                <a:gd name="connsiteX6" fmla="*/ 247 w 8258"/>
                <a:gd name="connsiteY6" fmla="*/ 24384 h 30677"/>
                <a:gd name="connsiteX7" fmla="*/ 247 w 8258"/>
                <a:gd name="connsiteY7" fmla="*/ 24384 h 30677"/>
                <a:gd name="connsiteX8" fmla="*/ 247 w 8258"/>
                <a:gd name="connsiteY8" fmla="*/ 21789 h 30677"/>
                <a:gd name="connsiteX9" fmla="*/ 247 w 8258"/>
                <a:gd name="connsiteY9" fmla="*/ 21789 h 30677"/>
                <a:gd name="connsiteX10" fmla="*/ 3315 w 8258"/>
                <a:gd name="connsiteY10" fmla="*/ 15653 h 30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58" h="30677">
                  <a:moveTo>
                    <a:pt x="3315" y="15653"/>
                  </a:moveTo>
                  <a:cubicBezTo>
                    <a:pt x="3315" y="14002"/>
                    <a:pt x="3315" y="15653"/>
                    <a:pt x="3315" y="13294"/>
                  </a:cubicBezTo>
                  <a:cubicBezTo>
                    <a:pt x="4260" y="8339"/>
                    <a:pt x="5438" y="3618"/>
                    <a:pt x="7091" y="-1100"/>
                  </a:cubicBezTo>
                  <a:cubicBezTo>
                    <a:pt x="7091" y="-1100"/>
                    <a:pt x="4732" y="7867"/>
                    <a:pt x="3079" y="11171"/>
                  </a:cubicBezTo>
                  <a:cubicBezTo>
                    <a:pt x="2606" y="14002"/>
                    <a:pt x="1901" y="17070"/>
                    <a:pt x="720" y="19666"/>
                  </a:cubicBezTo>
                  <a:cubicBezTo>
                    <a:pt x="720" y="24856"/>
                    <a:pt x="720" y="24856"/>
                    <a:pt x="-1167" y="29577"/>
                  </a:cubicBezTo>
                  <a:lnTo>
                    <a:pt x="247" y="24384"/>
                  </a:lnTo>
                  <a:cubicBezTo>
                    <a:pt x="247" y="22025"/>
                    <a:pt x="247" y="24384"/>
                    <a:pt x="247" y="24384"/>
                  </a:cubicBezTo>
                  <a:lnTo>
                    <a:pt x="247" y="21789"/>
                  </a:lnTo>
                  <a:cubicBezTo>
                    <a:pt x="247" y="21789"/>
                    <a:pt x="247" y="24148"/>
                    <a:pt x="247" y="21789"/>
                  </a:cubicBezTo>
                  <a:cubicBezTo>
                    <a:pt x="247" y="19429"/>
                    <a:pt x="3551" y="16125"/>
                    <a:pt x="3315" y="1565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" name="Полилиния: фигура 140">
              <a:extLst>
                <a:ext uri="{FF2B5EF4-FFF2-40B4-BE49-F238E27FC236}">
                  <a16:creationId xmlns:a16="http://schemas.microsoft.com/office/drawing/2014/main" id="{B42C548E-93BD-490A-DF16-8DEDF3A36ADB}"/>
                </a:ext>
              </a:extLst>
            </p:cNvPr>
            <p:cNvSpPr/>
            <p:nvPr/>
          </p:nvSpPr>
          <p:spPr>
            <a:xfrm>
              <a:off x="986847" y="2136253"/>
              <a:ext cx="177" cy="6135"/>
            </a:xfrm>
            <a:custGeom>
              <a:avLst/>
              <a:gdLst>
                <a:gd name="connsiteX0" fmla="*/ -1167 w 177"/>
                <a:gd name="connsiteY0" fmla="*/ 5035 h 6135"/>
                <a:gd name="connsiteX1" fmla="*/ -1167 w 177"/>
                <a:gd name="connsiteY1" fmla="*/ 5035 h 6135"/>
                <a:gd name="connsiteX2" fmla="*/ -1167 w 177"/>
                <a:gd name="connsiteY2" fmla="*/ 3618 h 6135"/>
                <a:gd name="connsiteX3" fmla="*/ -1167 w 177"/>
                <a:gd name="connsiteY3" fmla="*/ -110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6135">
                  <a:moveTo>
                    <a:pt x="-1167" y="5035"/>
                  </a:moveTo>
                  <a:cubicBezTo>
                    <a:pt x="-1167" y="5035"/>
                    <a:pt x="-1167" y="5035"/>
                    <a:pt x="-1167" y="5035"/>
                  </a:cubicBezTo>
                  <a:cubicBezTo>
                    <a:pt x="-1167" y="5035"/>
                    <a:pt x="-1167" y="2676"/>
                    <a:pt x="-1167" y="3618"/>
                  </a:cubicBezTo>
                  <a:cubicBezTo>
                    <a:pt x="-931" y="1968"/>
                    <a:pt x="-931" y="55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" name="Полилиния: фигура 141">
              <a:extLst>
                <a:ext uri="{FF2B5EF4-FFF2-40B4-BE49-F238E27FC236}">
                  <a16:creationId xmlns:a16="http://schemas.microsoft.com/office/drawing/2014/main" id="{34198D40-EFEF-B229-B322-A70101E213F6}"/>
                </a:ext>
              </a:extLst>
            </p:cNvPr>
            <p:cNvSpPr/>
            <p:nvPr/>
          </p:nvSpPr>
          <p:spPr>
            <a:xfrm>
              <a:off x="1001241" y="2054895"/>
              <a:ext cx="314" cy="3486"/>
            </a:xfrm>
            <a:custGeom>
              <a:avLst/>
              <a:gdLst>
                <a:gd name="connsiteX0" fmla="*/ -1167 w 314"/>
                <a:gd name="connsiteY0" fmla="*/ 2386 h 3486"/>
                <a:gd name="connsiteX1" fmla="*/ -1167 w 314"/>
                <a:gd name="connsiteY1" fmla="*/ -682 h 3486"/>
                <a:gd name="connsiteX2" fmla="*/ -1167 w 314"/>
                <a:gd name="connsiteY2" fmla="*/ -682 h 3486"/>
                <a:gd name="connsiteX3" fmla="*/ -1167 w 314"/>
                <a:gd name="connsiteY3" fmla="*/ 2386 h 3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3486">
                  <a:moveTo>
                    <a:pt x="-1167" y="2386"/>
                  </a:moveTo>
                  <a:cubicBezTo>
                    <a:pt x="-1167" y="2386"/>
                    <a:pt x="-1167" y="263"/>
                    <a:pt x="-1167" y="-682"/>
                  </a:cubicBezTo>
                  <a:cubicBezTo>
                    <a:pt x="-1167" y="-1623"/>
                    <a:pt x="-1167" y="-682"/>
                    <a:pt x="-1167" y="-682"/>
                  </a:cubicBezTo>
                  <a:cubicBezTo>
                    <a:pt x="-1167" y="-682"/>
                    <a:pt x="-459" y="972"/>
                    <a:pt x="-1167" y="23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" name="Полилиния: фигура 142">
              <a:extLst>
                <a:ext uri="{FF2B5EF4-FFF2-40B4-BE49-F238E27FC236}">
                  <a16:creationId xmlns:a16="http://schemas.microsoft.com/office/drawing/2014/main" id="{EF413AEC-24D9-D853-79D6-86C564037DC6}"/>
                </a:ext>
              </a:extLst>
            </p:cNvPr>
            <p:cNvSpPr/>
            <p:nvPr/>
          </p:nvSpPr>
          <p:spPr>
            <a:xfrm>
              <a:off x="1004781" y="2052012"/>
              <a:ext cx="2377" cy="103"/>
            </a:xfrm>
            <a:custGeom>
              <a:avLst/>
              <a:gdLst>
                <a:gd name="connsiteX0" fmla="*/ -1167 w 2377"/>
                <a:gd name="connsiteY0" fmla="*/ -1100 h 103"/>
                <a:gd name="connsiteX1" fmla="*/ 720 w 2377"/>
                <a:gd name="connsiteY1" fmla="*/ -1100 h 103"/>
                <a:gd name="connsiteX2" fmla="*/ -698 w 2377"/>
                <a:gd name="connsiteY2" fmla="*/ -1100 h 103"/>
                <a:gd name="connsiteX3" fmla="*/ 1192 w 2377"/>
                <a:gd name="connsiteY3" fmla="*/ -1100 h 103"/>
                <a:gd name="connsiteX4" fmla="*/ -1167 w 2377"/>
                <a:gd name="connsiteY4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7" h="103">
                  <a:moveTo>
                    <a:pt x="-1167" y="-1100"/>
                  </a:moveTo>
                  <a:cubicBezTo>
                    <a:pt x="2606" y="-1100"/>
                    <a:pt x="720" y="-1100"/>
                    <a:pt x="720" y="-1100"/>
                  </a:cubicBezTo>
                  <a:lnTo>
                    <a:pt x="-698" y="-1100"/>
                  </a:lnTo>
                  <a:cubicBezTo>
                    <a:pt x="-698" y="-1100"/>
                    <a:pt x="1428" y="-1100"/>
                    <a:pt x="1192" y="-1100"/>
                  </a:cubicBezTo>
                  <a:cubicBezTo>
                    <a:pt x="-3999" y="-867"/>
                    <a:pt x="4732" y="-110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" name="Полилиния: фигура 143">
              <a:extLst>
                <a:ext uri="{FF2B5EF4-FFF2-40B4-BE49-F238E27FC236}">
                  <a16:creationId xmlns:a16="http://schemas.microsoft.com/office/drawing/2014/main" id="{8405A9E2-6A3B-E5F5-2F4F-364F0FDFFA0E}"/>
                </a:ext>
              </a:extLst>
            </p:cNvPr>
            <p:cNvSpPr/>
            <p:nvPr/>
          </p:nvSpPr>
          <p:spPr>
            <a:xfrm>
              <a:off x="952000" y="2181763"/>
              <a:ext cx="2045" cy="9262"/>
            </a:xfrm>
            <a:custGeom>
              <a:avLst/>
              <a:gdLst>
                <a:gd name="connsiteX0" fmla="*/ 879 w 2045"/>
                <a:gd name="connsiteY0" fmla="*/ -360 h 9262"/>
                <a:gd name="connsiteX1" fmla="*/ -539 w 2045"/>
                <a:gd name="connsiteY1" fmla="*/ 3889 h 9262"/>
                <a:gd name="connsiteX2" fmla="*/ -539 w 2045"/>
                <a:gd name="connsiteY2" fmla="*/ 7429 h 9262"/>
                <a:gd name="connsiteX3" fmla="*/ -539 w 2045"/>
                <a:gd name="connsiteY3" fmla="*/ 7429 h 9262"/>
                <a:gd name="connsiteX4" fmla="*/ -539 w 2045"/>
                <a:gd name="connsiteY4" fmla="*/ 6012 h 9262"/>
                <a:gd name="connsiteX5" fmla="*/ -539 w 2045"/>
                <a:gd name="connsiteY5" fmla="*/ 2472 h 9262"/>
                <a:gd name="connsiteX6" fmla="*/ 879 w 2045"/>
                <a:gd name="connsiteY6" fmla="*/ -360 h 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45" h="9262">
                  <a:moveTo>
                    <a:pt x="879" y="-360"/>
                  </a:moveTo>
                  <a:cubicBezTo>
                    <a:pt x="879" y="-3191"/>
                    <a:pt x="879" y="2944"/>
                    <a:pt x="-539" y="3889"/>
                  </a:cubicBezTo>
                  <a:cubicBezTo>
                    <a:pt x="-1953" y="4834"/>
                    <a:pt x="-539" y="5776"/>
                    <a:pt x="-539" y="7429"/>
                  </a:cubicBezTo>
                  <a:cubicBezTo>
                    <a:pt x="-539" y="9080"/>
                    <a:pt x="-539" y="7429"/>
                    <a:pt x="-539" y="7429"/>
                  </a:cubicBezTo>
                  <a:lnTo>
                    <a:pt x="-539" y="6012"/>
                  </a:lnTo>
                  <a:cubicBezTo>
                    <a:pt x="-539" y="6012"/>
                    <a:pt x="-539" y="-360"/>
                    <a:pt x="-539" y="2472"/>
                  </a:cubicBezTo>
                  <a:cubicBezTo>
                    <a:pt x="642" y="1294"/>
                    <a:pt x="170" y="1294"/>
                    <a:pt x="879" y="-36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" name="Полилиния: фигура 144">
              <a:extLst>
                <a:ext uri="{FF2B5EF4-FFF2-40B4-BE49-F238E27FC236}">
                  <a16:creationId xmlns:a16="http://schemas.microsoft.com/office/drawing/2014/main" id="{E52B240E-C2D1-B8BB-F700-626D515F7B31}"/>
                </a:ext>
              </a:extLst>
            </p:cNvPr>
            <p:cNvSpPr/>
            <p:nvPr/>
          </p:nvSpPr>
          <p:spPr>
            <a:xfrm>
              <a:off x="979635" y="2114307"/>
              <a:ext cx="6266" cy="18637"/>
            </a:xfrm>
            <a:custGeom>
              <a:avLst/>
              <a:gdLst>
                <a:gd name="connsiteX0" fmla="*/ 5100 w 6266"/>
                <a:gd name="connsiteY0" fmla="*/ -1100 h 18637"/>
                <a:gd name="connsiteX1" fmla="*/ 2032 w 6266"/>
                <a:gd name="connsiteY1" fmla="*/ 9048 h 18637"/>
                <a:gd name="connsiteX2" fmla="*/ -1036 w 6266"/>
                <a:gd name="connsiteY2" fmla="*/ 16834 h 18637"/>
                <a:gd name="connsiteX3" fmla="*/ 1323 w 6266"/>
                <a:gd name="connsiteY3" fmla="*/ 13766 h 18637"/>
                <a:gd name="connsiteX4" fmla="*/ 4391 w 6266"/>
                <a:gd name="connsiteY4" fmla="*/ 2440 h 18637"/>
                <a:gd name="connsiteX5" fmla="*/ 5100 w 6266"/>
                <a:gd name="connsiteY5" fmla="*/ -1100 h 1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66" h="18637">
                  <a:moveTo>
                    <a:pt x="5100" y="-1100"/>
                  </a:moveTo>
                  <a:cubicBezTo>
                    <a:pt x="5100" y="-1100"/>
                    <a:pt x="2977" y="6216"/>
                    <a:pt x="2032" y="9048"/>
                  </a:cubicBezTo>
                  <a:cubicBezTo>
                    <a:pt x="2032" y="7631"/>
                    <a:pt x="-327" y="14475"/>
                    <a:pt x="-1036" y="16834"/>
                  </a:cubicBezTo>
                  <a:cubicBezTo>
                    <a:pt x="-1745" y="19196"/>
                    <a:pt x="615" y="14947"/>
                    <a:pt x="1323" y="13766"/>
                  </a:cubicBezTo>
                  <a:cubicBezTo>
                    <a:pt x="2032" y="12588"/>
                    <a:pt x="2977" y="8339"/>
                    <a:pt x="4391" y="2440"/>
                  </a:cubicBezTo>
                  <a:cubicBezTo>
                    <a:pt x="4155" y="1968"/>
                    <a:pt x="4391" y="1026"/>
                    <a:pt x="510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" name="Полилиния: фигура 145">
              <a:extLst>
                <a:ext uri="{FF2B5EF4-FFF2-40B4-BE49-F238E27FC236}">
                  <a16:creationId xmlns:a16="http://schemas.microsoft.com/office/drawing/2014/main" id="{A8857EBB-D885-0D76-3BDF-6B113B83F288}"/>
                </a:ext>
              </a:extLst>
            </p:cNvPr>
            <p:cNvSpPr/>
            <p:nvPr/>
          </p:nvSpPr>
          <p:spPr>
            <a:xfrm>
              <a:off x="970096" y="2143098"/>
              <a:ext cx="6602" cy="23161"/>
            </a:xfrm>
            <a:custGeom>
              <a:avLst/>
              <a:gdLst>
                <a:gd name="connsiteX0" fmla="*/ 5436 w 6602"/>
                <a:gd name="connsiteY0" fmla="*/ -1100 h 23161"/>
                <a:gd name="connsiteX1" fmla="*/ -700 w 6602"/>
                <a:gd name="connsiteY1" fmla="*/ 20608 h 23161"/>
                <a:gd name="connsiteX2" fmla="*/ 1190 w 6602"/>
                <a:gd name="connsiteY2" fmla="*/ 15889 h 23161"/>
                <a:gd name="connsiteX3" fmla="*/ 5436 w 6602"/>
                <a:gd name="connsiteY3" fmla="*/ -1100 h 2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" h="23161">
                  <a:moveTo>
                    <a:pt x="5436" y="-1100"/>
                  </a:moveTo>
                  <a:cubicBezTo>
                    <a:pt x="5436" y="314"/>
                    <a:pt x="1190" y="14472"/>
                    <a:pt x="-700" y="20608"/>
                  </a:cubicBezTo>
                  <a:cubicBezTo>
                    <a:pt x="-2587" y="26743"/>
                    <a:pt x="1896" y="11171"/>
                    <a:pt x="1190" y="15889"/>
                  </a:cubicBezTo>
                  <a:cubicBezTo>
                    <a:pt x="2368" y="10226"/>
                    <a:pt x="3785" y="4563"/>
                    <a:pt x="543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" name="Полилиния: фигура 146">
              <a:extLst>
                <a:ext uri="{FF2B5EF4-FFF2-40B4-BE49-F238E27FC236}">
                  <a16:creationId xmlns:a16="http://schemas.microsoft.com/office/drawing/2014/main" id="{DBEE9315-ED24-A35B-32E5-E16F3F2FADCD}"/>
                </a:ext>
              </a:extLst>
            </p:cNvPr>
            <p:cNvSpPr/>
            <p:nvPr/>
          </p:nvSpPr>
          <p:spPr>
            <a:xfrm>
              <a:off x="979058" y="2132376"/>
              <a:ext cx="1417" cy="13252"/>
            </a:xfrm>
            <a:custGeom>
              <a:avLst/>
              <a:gdLst>
                <a:gd name="connsiteX0" fmla="*/ 250 w 1417"/>
                <a:gd name="connsiteY0" fmla="*/ 418 h 13252"/>
                <a:gd name="connsiteX1" fmla="*/ 250 w 1417"/>
                <a:gd name="connsiteY1" fmla="*/ 2069 h 13252"/>
                <a:gd name="connsiteX2" fmla="*/ 250 w 1417"/>
                <a:gd name="connsiteY2" fmla="*/ 2069 h 13252"/>
                <a:gd name="connsiteX3" fmla="*/ -1167 w 1417"/>
                <a:gd name="connsiteY3" fmla="*/ 7026 h 13252"/>
                <a:gd name="connsiteX4" fmla="*/ -1167 w 1417"/>
                <a:gd name="connsiteY4" fmla="*/ 11744 h 13252"/>
                <a:gd name="connsiteX5" fmla="*/ 250 w 1417"/>
                <a:gd name="connsiteY5" fmla="*/ 7732 h 13252"/>
                <a:gd name="connsiteX6" fmla="*/ 250 w 1417"/>
                <a:gd name="connsiteY6" fmla="*/ 418 h 1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7" h="13252">
                  <a:moveTo>
                    <a:pt x="250" y="418"/>
                  </a:moveTo>
                  <a:cubicBezTo>
                    <a:pt x="250" y="-3122"/>
                    <a:pt x="250" y="418"/>
                    <a:pt x="250" y="2069"/>
                  </a:cubicBezTo>
                  <a:cubicBezTo>
                    <a:pt x="250" y="3722"/>
                    <a:pt x="250" y="3486"/>
                    <a:pt x="250" y="2069"/>
                  </a:cubicBezTo>
                  <a:lnTo>
                    <a:pt x="-1167" y="7026"/>
                  </a:lnTo>
                  <a:cubicBezTo>
                    <a:pt x="-1167" y="4664"/>
                    <a:pt x="722" y="3250"/>
                    <a:pt x="-1167" y="11744"/>
                  </a:cubicBezTo>
                  <a:cubicBezTo>
                    <a:pt x="-1167" y="13395"/>
                    <a:pt x="-1167" y="9621"/>
                    <a:pt x="250" y="7732"/>
                  </a:cubicBezTo>
                  <a:cubicBezTo>
                    <a:pt x="14" y="5373"/>
                    <a:pt x="14" y="2777"/>
                    <a:pt x="250" y="41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" name="Полилиния: фигура 147">
              <a:extLst>
                <a:ext uri="{FF2B5EF4-FFF2-40B4-BE49-F238E27FC236}">
                  <a16:creationId xmlns:a16="http://schemas.microsoft.com/office/drawing/2014/main" id="{D8E34AD0-5B95-4C9B-E70D-731A7B2FCBDD}"/>
                </a:ext>
              </a:extLst>
            </p:cNvPr>
            <p:cNvSpPr/>
            <p:nvPr/>
          </p:nvSpPr>
          <p:spPr>
            <a:xfrm>
              <a:off x="962541" y="2190292"/>
              <a:ext cx="1886" cy="12976"/>
            </a:xfrm>
            <a:custGeom>
              <a:avLst/>
              <a:gdLst>
                <a:gd name="connsiteX0" fmla="*/ -1167 w 1886"/>
                <a:gd name="connsiteY0" fmla="*/ 11877 h 12976"/>
                <a:gd name="connsiteX1" fmla="*/ 720 w 1886"/>
                <a:gd name="connsiteY1" fmla="*/ 4799 h 12976"/>
                <a:gd name="connsiteX2" fmla="*/ 720 w 1886"/>
                <a:gd name="connsiteY2" fmla="*/ -1100 h 12976"/>
                <a:gd name="connsiteX3" fmla="*/ -1167 w 1886"/>
                <a:gd name="connsiteY3" fmla="*/ 11877 h 1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2976">
                  <a:moveTo>
                    <a:pt x="-1167" y="11877"/>
                  </a:moveTo>
                  <a:lnTo>
                    <a:pt x="720" y="4799"/>
                  </a:lnTo>
                  <a:cubicBezTo>
                    <a:pt x="720" y="-1100"/>
                    <a:pt x="720" y="4799"/>
                    <a:pt x="720" y="-1100"/>
                  </a:cubicBezTo>
                  <a:cubicBezTo>
                    <a:pt x="720" y="1731"/>
                    <a:pt x="247" y="5035"/>
                    <a:pt x="-1167" y="1187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" name="Полилиния: фигура 148">
              <a:extLst>
                <a:ext uri="{FF2B5EF4-FFF2-40B4-BE49-F238E27FC236}">
                  <a16:creationId xmlns:a16="http://schemas.microsoft.com/office/drawing/2014/main" id="{CBD77BE5-DB54-5B09-D030-D5295B81ECA3}"/>
                </a:ext>
              </a:extLst>
            </p:cNvPr>
            <p:cNvSpPr/>
            <p:nvPr/>
          </p:nvSpPr>
          <p:spPr>
            <a:xfrm>
              <a:off x="943150" y="2258253"/>
              <a:ext cx="4524" cy="12976"/>
            </a:xfrm>
            <a:custGeom>
              <a:avLst/>
              <a:gdLst>
                <a:gd name="connsiteX0" fmla="*/ 998 w 4524"/>
                <a:gd name="connsiteY0" fmla="*/ 6686 h 12976"/>
                <a:gd name="connsiteX1" fmla="*/ 3357 w 4524"/>
                <a:gd name="connsiteY1" fmla="*/ 11876 h 12976"/>
                <a:gd name="connsiteX2" fmla="*/ 1704 w 4524"/>
                <a:gd name="connsiteY2" fmla="*/ 5741 h 12976"/>
                <a:gd name="connsiteX3" fmla="*/ -183 w 4524"/>
                <a:gd name="connsiteY3" fmla="*/ 1731 h 12976"/>
                <a:gd name="connsiteX4" fmla="*/ -183 w 4524"/>
                <a:gd name="connsiteY4" fmla="*/ -395 h 12976"/>
                <a:gd name="connsiteX5" fmla="*/ 998 w 4524"/>
                <a:gd name="connsiteY5" fmla="*/ 6686 h 1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24" h="12976">
                  <a:moveTo>
                    <a:pt x="998" y="6686"/>
                  </a:moveTo>
                  <a:cubicBezTo>
                    <a:pt x="1940" y="8336"/>
                    <a:pt x="2649" y="9990"/>
                    <a:pt x="3357" y="11876"/>
                  </a:cubicBezTo>
                  <a:cubicBezTo>
                    <a:pt x="1234" y="5505"/>
                    <a:pt x="4772" y="14002"/>
                    <a:pt x="1704" y="5741"/>
                  </a:cubicBezTo>
                  <a:lnTo>
                    <a:pt x="-183" y="1731"/>
                  </a:lnTo>
                  <a:cubicBezTo>
                    <a:pt x="998" y="5268"/>
                    <a:pt x="1940" y="8572"/>
                    <a:pt x="-183" y="-395"/>
                  </a:cubicBezTo>
                  <a:cubicBezTo>
                    <a:pt x="-2778" y="-3462"/>
                    <a:pt x="526" y="4326"/>
                    <a:pt x="998" y="66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" name="Полилиния: фигура 149">
              <a:extLst>
                <a:ext uri="{FF2B5EF4-FFF2-40B4-BE49-F238E27FC236}">
                  <a16:creationId xmlns:a16="http://schemas.microsoft.com/office/drawing/2014/main" id="{55BB701C-F60B-018C-4A80-2BE91B832172}"/>
                </a:ext>
              </a:extLst>
            </p:cNvPr>
            <p:cNvSpPr/>
            <p:nvPr/>
          </p:nvSpPr>
          <p:spPr>
            <a:xfrm>
              <a:off x="906937" y="2148252"/>
              <a:ext cx="3218" cy="6883"/>
            </a:xfrm>
            <a:custGeom>
              <a:avLst/>
              <a:gdLst>
                <a:gd name="connsiteX0" fmla="*/ 397 w 3218"/>
                <a:gd name="connsiteY0" fmla="*/ 4363 h 6883"/>
                <a:gd name="connsiteX1" fmla="*/ 397 w 3218"/>
                <a:gd name="connsiteY1" fmla="*/ 2948 h 6883"/>
                <a:gd name="connsiteX2" fmla="*/ 2051 w 3218"/>
                <a:gd name="connsiteY2" fmla="*/ 5544 h 6883"/>
                <a:gd name="connsiteX3" fmla="*/ -781 w 3218"/>
                <a:gd name="connsiteY3" fmla="*/ 586 h 6883"/>
                <a:gd name="connsiteX4" fmla="*/ 397 w 3218"/>
                <a:gd name="connsiteY4" fmla="*/ 4363 h 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8" h="6883">
                  <a:moveTo>
                    <a:pt x="397" y="4363"/>
                  </a:moveTo>
                  <a:cubicBezTo>
                    <a:pt x="1579" y="7667"/>
                    <a:pt x="397" y="4363"/>
                    <a:pt x="397" y="2948"/>
                  </a:cubicBezTo>
                  <a:cubicBezTo>
                    <a:pt x="397" y="1531"/>
                    <a:pt x="397" y="2948"/>
                    <a:pt x="2051" y="5544"/>
                  </a:cubicBezTo>
                  <a:cubicBezTo>
                    <a:pt x="634" y="1531"/>
                    <a:pt x="-2198" y="-3896"/>
                    <a:pt x="-781" y="586"/>
                  </a:cubicBezTo>
                  <a:cubicBezTo>
                    <a:pt x="-311" y="1767"/>
                    <a:pt x="161" y="2948"/>
                    <a:pt x="397" y="436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" name="Полилиния: фигура 150">
              <a:extLst>
                <a:ext uri="{FF2B5EF4-FFF2-40B4-BE49-F238E27FC236}">
                  <a16:creationId xmlns:a16="http://schemas.microsoft.com/office/drawing/2014/main" id="{971341C7-B215-A7CE-1965-062D709A1B48}"/>
                </a:ext>
              </a:extLst>
            </p:cNvPr>
            <p:cNvSpPr/>
            <p:nvPr/>
          </p:nvSpPr>
          <p:spPr>
            <a:xfrm>
              <a:off x="879950" y="2046346"/>
              <a:ext cx="3067" cy="8025"/>
            </a:xfrm>
            <a:custGeom>
              <a:avLst/>
              <a:gdLst>
                <a:gd name="connsiteX0" fmla="*/ 1901 w 3067"/>
                <a:gd name="connsiteY0" fmla="*/ 6216 h 8025"/>
                <a:gd name="connsiteX1" fmla="*/ 1901 w 3067"/>
                <a:gd name="connsiteY1" fmla="*/ 6216 h 8025"/>
                <a:gd name="connsiteX2" fmla="*/ -1167 w 3067"/>
                <a:gd name="connsiteY2" fmla="*/ -1100 h 8025"/>
                <a:gd name="connsiteX3" fmla="*/ 1901 w 3067"/>
                <a:gd name="connsiteY3" fmla="*/ 6925 h 8025"/>
                <a:gd name="connsiteX4" fmla="*/ 1901 w 3067"/>
                <a:gd name="connsiteY4" fmla="*/ 6216 h 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8025">
                  <a:moveTo>
                    <a:pt x="1901" y="6216"/>
                  </a:moveTo>
                  <a:lnTo>
                    <a:pt x="1901" y="6216"/>
                  </a:lnTo>
                  <a:cubicBezTo>
                    <a:pt x="483" y="3857"/>
                    <a:pt x="483" y="1026"/>
                    <a:pt x="-1167" y="-1100"/>
                  </a:cubicBezTo>
                  <a:cubicBezTo>
                    <a:pt x="-222" y="1734"/>
                    <a:pt x="720" y="4330"/>
                    <a:pt x="1901" y="6925"/>
                  </a:cubicBezTo>
                  <a:cubicBezTo>
                    <a:pt x="1901" y="6925"/>
                    <a:pt x="1192" y="6216"/>
                    <a:pt x="1901" y="62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" name="Полилиния: фигура 151">
              <a:extLst>
                <a:ext uri="{FF2B5EF4-FFF2-40B4-BE49-F238E27FC236}">
                  <a16:creationId xmlns:a16="http://schemas.microsoft.com/office/drawing/2014/main" id="{FC466ECC-8239-6A25-812B-E6976570D207}"/>
                </a:ext>
              </a:extLst>
            </p:cNvPr>
            <p:cNvSpPr/>
            <p:nvPr/>
          </p:nvSpPr>
          <p:spPr>
            <a:xfrm>
              <a:off x="882782" y="2109352"/>
              <a:ext cx="8967" cy="23124"/>
            </a:xfrm>
            <a:custGeom>
              <a:avLst/>
              <a:gdLst>
                <a:gd name="connsiteX0" fmla="*/ 4024 w 8967"/>
                <a:gd name="connsiteY0" fmla="*/ 12116 h 23124"/>
                <a:gd name="connsiteX1" fmla="*/ 7800 w 8967"/>
                <a:gd name="connsiteY1" fmla="*/ 22025 h 23124"/>
                <a:gd name="connsiteX2" fmla="*/ 4024 w 8967"/>
                <a:gd name="connsiteY2" fmla="*/ 10462 h 23124"/>
                <a:gd name="connsiteX3" fmla="*/ -1167 w 8967"/>
                <a:gd name="connsiteY3" fmla="*/ -1100 h 23124"/>
                <a:gd name="connsiteX4" fmla="*/ 4024 w 8967"/>
                <a:gd name="connsiteY4" fmla="*/ 12116 h 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7" h="23124">
                  <a:moveTo>
                    <a:pt x="4024" y="12116"/>
                  </a:moveTo>
                  <a:cubicBezTo>
                    <a:pt x="4968" y="15420"/>
                    <a:pt x="6146" y="18957"/>
                    <a:pt x="7800" y="22025"/>
                  </a:cubicBezTo>
                  <a:cubicBezTo>
                    <a:pt x="7800" y="18015"/>
                    <a:pt x="5205" y="14239"/>
                    <a:pt x="4024" y="10462"/>
                  </a:cubicBezTo>
                  <a:cubicBezTo>
                    <a:pt x="2137" y="6686"/>
                    <a:pt x="247" y="2912"/>
                    <a:pt x="-1167" y="-1100"/>
                  </a:cubicBezTo>
                  <a:cubicBezTo>
                    <a:pt x="-1167" y="-1100"/>
                    <a:pt x="3079" y="11171"/>
                    <a:pt x="4024" y="121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" name="Полилиния: фигура 152">
              <a:extLst>
                <a:ext uri="{FF2B5EF4-FFF2-40B4-BE49-F238E27FC236}">
                  <a16:creationId xmlns:a16="http://schemas.microsoft.com/office/drawing/2014/main" id="{010EF203-F0C5-B0E0-5C13-B309B2CC3584}"/>
                </a:ext>
              </a:extLst>
            </p:cNvPr>
            <p:cNvSpPr/>
            <p:nvPr/>
          </p:nvSpPr>
          <p:spPr>
            <a:xfrm>
              <a:off x="871456" y="2079383"/>
              <a:ext cx="12976" cy="32328"/>
            </a:xfrm>
            <a:custGeom>
              <a:avLst/>
              <a:gdLst>
                <a:gd name="connsiteX0" fmla="*/ 11810 w 12976"/>
                <a:gd name="connsiteY0" fmla="*/ 31228 h 32328"/>
                <a:gd name="connsiteX1" fmla="*/ 6619 w 12976"/>
                <a:gd name="connsiteY1" fmla="*/ 18015 h 32328"/>
                <a:gd name="connsiteX2" fmla="*/ -1167 w 12976"/>
                <a:gd name="connsiteY2" fmla="*/ -1100 h 32328"/>
                <a:gd name="connsiteX3" fmla="*/ -1167 w 12976"/>
                <a:gd name="connsiteY3" fmla="*/ -1100 h 32328"/>
                <a:gd name="connsiteX4" fmla="*/ 2843 w 12976"/>
                <a:gd name="connsiteY4" fmla="*/ 9520 h 32328"/>
                <a:gd name="connsiteX5" fmla="*/ 9214 w 12976"/>
                <a:gd name="connsiteY5" fmla="*/ 25329 h 32328"/>
                <a:gd name="connsiteX6" fmla="*/ 9214 w 12976"/>
                <a:gd name="connsiteY6" fmla="*/ 22970 h 32328"/>
                <a:gd name="connsiteX7" fmla="*/ 11810 w 12976"/>
                <a:gd name="connsiteY7" fmla="*/ 31228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76" h="32328">
                  <a:moveTo>
                    <a:pt x="11810" y="31228"/>
                  </a:moveTo>
                  <a:cubicBezTo>
                    <a:pt x="10159" y="26982"/>
                    <a:pt x="8036" y="22497"/>
                    <a:pt x="6619" y="18015"/>
                  </a:cubicBezTo>
                  <a:cubicBezTo>
                    <a:pt x="5205" y="18015"/>
                    <a:pt x="1901" y="5035"/>
                    <a:pt x="-1167" y="-1100"/>
                  </a:cubicBezTo>
                  <a:cubicBezTo>
                    <a:pt x="-1167" y="-1100"/>
                    <a:pt x="-1167" y="789"/>
                    <a:pt x="-1167" y="-1100"/>
                  </a:cubicBezTo>
                  <a:cubicBezTo>
                    <a:pt x="483" y="2204"/>
                    <a:pt x="1901" y="5980"/>
                    <a:pt x="2843" y="9520"/>
                  </a:cubicBezTo>
                  <a:cubicBezTo>
                    <a:pt x="5205" y="14947"/>
                    <a:pt x="7091" y="20138"/>
                    <a:pt x="9214" y="25329"/>
                  </a:cubicBezTo>
                  <a:cubicBezTo>
                    <a:pt x="9214" y="25329"/>
                    <a:pt x="9214" y="23914"/>
                    <a:pt x="9214" y="22970"/>
                  </a:cubicBezTo>
                  <a:cubicBezTo>
                    <a:pt x="9214" y="22025"/>
                    <a:pt x="10395" y="28869"/>
                    <a:pt x="11810" y="3122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" name="Полилиния: фигура 153">
              <a:extLst>
                <a:ext uri="{FF2B5EF4-FFF2-40B4-BE49-F238E27FC236}">
                  <a16:creationId xmlns:a16="http://schemas.microsoft.com/office/drawing/2014/main" id="{96E4E666-53B6-00DD-70B3-EDAED852A331}"/>
                </a:ext>
              </a:extLst>
            </p:cNvPr>
            <p:cNvSpPr/>
            <p:nvPr/>
          </p:nvSpPr>
          <p:spPr>
            <a:xfrm>
              <a:off x="876646" y="2097317"/>
              <a:ext cx="8967" cy="23597"/>
            </a:xfrm>
            <a:custGeom>
              <a:avLst/>
              <a:gdLst>
                <a:gd name="connsiteX0" fmla="*/ 7800 w 8967"/>
                <a:gd name="connsiteY0" fmla="*/ 22497 h 23597"/>
                <a:gd name="connsiteX1" fmla="*/ -1167 w 8967"/>
                <a:gd name="connsiteY1" fmla="*/ -1100 h 23597"/>
                <a:gd name="connsiteX2" fmla="*/ 7800 w 8967"/>
                <a:gd name="connsiteY2" fmla="*/ 22497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67" h="23597">
                  <a:moveTo>
                    <a:pt x="7800" y="22497"/>
                  </a:moveTo>
                  <a:cubicBezTo>
                    <a:pt x="5677" y="14239"/>
                    <a:pt x="2609" y="6453"/>
                    <a:pt x="-1167" y="-1100"/>
                  </a:cubicBezTo>
                  <a:cubicBezTo>
                    <a:pt x="2373" y="6689"/>
                    <a:pt x="5205" y="14475"/>
                    <a:pt x="7800" y="2249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" name="Полилиния: фигура 154">
              <a:extLst>
                <a:ext uri="{FF2B5EF4-FFF2-40B4-BE49-F238E27FC236}">
                  <a16:creationId xmlns:a16="http://schemas.microsoft.com/office/drawing/2014/main" id="{B96FB97C-4E25-6C76-42A8-3AAA3123BA77}"/>
                </a:ext>
              </a:extLst>
            </p:cNvPr>
            <p:cNvSpPr/>
            <p:nvPr/>
          </p:nvSpPr>
          <p:spPr>
            <a:xfrm>
              <a:off x="863798" y="2060743"/>
              <a:ext cx="282" cy="1650"/>
            </a:xfrm>
            <a:custGeom>
              <a:avLst/>
              <a:gdLst>
                <a:gd name="connsiteX0" fmla="*/ -1062 w 282"/>
                <a:gd name="connsiteY0" fmla="*/ 550 h 1650"/>
                <a:gd name="connsiteX1" fmla="*/ -1062 w 282"/>
                <a:gd name="connsiteY1" fmla="*/ -1100 h 1650"/>
                <a:gd name="connsiteX2" fmla="*/ -1062 w 282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" h="1650">
                  <a:moveTo>
                    <a:pt x="-1062" y="550"/>
                  </a:moveTo>
                  <a:cubicBezTo>
                    <a:pt x="-826" y="78"/>
                    <a:pt x="-826" y="-631"/>
                    <a:pt x="-1062" y="-1100"/>
                  </a:cubicBezTo>
                  <a:cubicBezTo>
                    <a:pt x="-1062" y="-1100"/>
                    <a:pt x="-1298" y="78"/>
                    <a:pt x="-1062" y="55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" name="Полилиния: фигура 155">
              <a:extLst>
                <a:ext uri="{FF2B5EF4-FFF2-40B4-BE49-F238E27FC236}">
                  <a16:creationId xmlns:a16="http://schemas.microsoft.com/office/drawing/2014/main" id="{B1105F33-5F24-02BE-D8C7-730308DF310F}"/>
                </a:ext>
              </a:extLst>
            </p:cNvPr>
            <p:cNvSpPr/>
            <p:nvPr/>
          </p:nvSpPr>
          <p:spPr>
            <a:xfrm>
              <a:off x="839600" y="2061921"/>
              <a:ext cx="15572" cy="5426"/>
            </a:xfrm>
            <a:custGeom>
              <a:avLst/>
              <a:gdLst>
                <a:gd name="connsiteX0" fmla="*/ 14405 w 15572"/>
                <a:gd name="connsiteY0" fmla="*/ -1100 h 5426"/>
                <a:gd name="connsiteX1" fmla="*/ 2370 w 15572"/>
                <a:gd name="connsiteY1" fmla="*/ 2912 h 5426"/>
                <a:gd name="connsiteX2" fmla="*/ -1167 w 15572"/>
                <a:gd name="connsiteY2" fmla="*/ 4327 h 5426"/>
                <a:gd name="connsiteX3" fmla="*/ 720 w 15572"/>
                <a:gd name="connsiteY3" fmla="*/ 4327 h 5426"/>
                <a:gd name="connsiteX4" fmla="*/ 720 w 15572"/>
                <a:gd name="connsiteY4" fmla="*/ 4327 h 5426"/>
                <a:gd name="connsiteX5" fmla="*/ 6383 w 15572"/>
                <a:gd name="connsiteY5" fmla="*/ 1968 h 5426"/>
                <a:gd name="connsiteX6" fmla="*/ 8742 w 15572"/>
                <a:gd name="connsiteY6" fmla="*/ 1968 h 5426"/>
                <a:gd name="connsiteX7" fmla="*/ 14405 w 15572"/>
                <a:gd name="connsiteY7" fmla="*/ -1100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72" h="5426">
                  <a:moveTo>
                    <a:pt x="14405" y="-1100"/>
                  </a:moveTo>
                  <a:lnTo>
                    <a:pt x="2370" y="2912"/>
                  </a:lnTo>
                  <a:lnTo>
                    <a:pt x="-1167" y="4327"/>
                  </a:lnTo>
                  <a:cubicBezTo>
                    <a:pt x="-1167" y="4327"/>
                    <a:pt x="-1167" y="4327"/>
                    <a:pt x="720" y="4327"/>
                  </a:cubicBezTo>
                  <a:cubicBezTo>
                    <a:pt x="2606" y="4327"/>
                    <a:pt x="720" y="4327"/>
                    <a:pt x="720" y="4327"/>
                  </a:cubicBezTo>
                  <a:cubicBezTo>
                    <a:pt x="2606" y="3621"/>
                    <a:pt x="4496" y="2912"/>
                    <a:pt x="6383" y="1968"/>
                  </a:cubicBezTo>
                  <a:cubicBezTo>
                    <a:pt x="9450" y="1968"/>
                    <a:pt x="4024" y="3621"/>
                    <a:pt x="8742" y="1968"/>
                  </a:cubicBezTo>
                  <a:cubicBezTo>
                    <a:pt x="7800" y="1495"/>
                    <a:pt x="10159" y="317"/>
                    <a:pt x="1440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" name="Полилиния: фигура 156">
              <a:extLst>
                <a:ext uri="{FF2B5EF4-FFF2-40B4-BE49-F238E27FC236}">
                  <a16:creationId xmlns:a16="http://schemas.microsoft.com/office/drawing/2014/main" id="{11E9CF61-F7F4-4D3D-9ED1-C0622B00EF52}"/>
                </a:ext>
              </a:extLst>
            </p:cNvPr>
            <p:cNvSpPr/>
            <p:nvPr/>
          </p:nvSpPr>
          <p:spPr>
            <a:xfrm>
              <a:off x="846343" y="2062394"/>
              <a:ext cx="10482" cy="3540"/>
            </a:xfrm>
            <a:custGeom>
              <a:avLst/>
              <a:gdLst>
                <a:gd name="connsiteX0" fmla="*/ 9315 w 10482"/>
                <a:gd name="connsiteY0" fmla="*/ -1100 h 3540"/>
                <a:gd name="connsiteX1" fmla="*/ -833 w 10482"/>
                <a:gd name="connsiteY1" fmla="*/ 2440 h 3540"/>
                <a:gd name="connsiteX2" fmla="*/ 3416 w 10482"/>
                <a:gd name="connsiteY2" fmla="*/ 2440 h 3540"/>
                <a:gd name="connsiteX3" fmla="*/ 9315 w 10482"/>
                <a:gd name="connsiteY3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2" h="3540">
                  <a:moveTo>
                    <a:pt x="9315" y="-1100"/>
                  </a:moveTo>
                  <a:cubicBezTo>
                    <a:pt x="5775" y="-155"/>
                    <a:pt x="2471" y="1023"/>
                    <a:pt x="-833" y="2440"/>
                  </a:cubicBezTo>
                  <a:cubicBezTo>
                    <a:pt x="-2484" y="2440"/>
                    <a:pt x="2471" y="2440"/>
                    <a:pt x="3416" y="2440"/>
                  </a:cubicBezTo>
                  <a:cubicBezTo>
                    <a:pt x="5066" y="787"/>
                    <a:pt x="7189" y="-392"/>
                    <a:pt x="931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" name="Полилиния: фигура 157">
              <a:extLst>
                <a:ext uri="{FF2B5EF4-FFF2-40B4-BE49-F238E27FC236}">
                  <a16:creationId xmlns:a16="http://schemas.microsoft.com/office/drawing/2014/main" id="{AF6D917B-8134-1EFE-F1CF-C92F608B7B47}"/>
                </a:ext>
              </a:extLst>
            </p:cNvPr>
            <p:cNvSpPr/>
            <p:nvPr/>
          </p:nvSpPr>
          <p:spPr>
            <a:xfrm>
              <a:off x="837001" y="2067348"/>
              <a:ext cx="2362" cy="1653"/>
            </a:xfrm>
            <a:custGeom>
              <a:avLst/>
              <a:gdLst>
                <a:gd name="connsiteX0" fmla="*/ 1195 w 2362"/>
                <a:gd name="connsiteY0" fmla="*/ -1100 h 1653"/>
                <a:gd name="connsiteX1" fmla="*/ -1167 w 2362"/>
                <a:gd name="connsiteY1" fmla="*/ -1100 h 1653"/>
                <a:gd name="connsiteX2" fmla="*/ -1167 w 2362"/>
                <a:gd name="connsiteY2" fmla="*/ 553 h 1653"/>
                <a:gd name="connsiteX3" fmla="*/ -1167 w 2362"/>
                <a:gd name="connsiteY3" fmla="*/ -628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1653">
                  <a:moveTo>
                    <a:pt x="1195" y="-1100"/>
                  </a:moveTo>
                  <a:lnTo>
                    <a:pt x="-1167" y="-1100"/>
                  </a:lnTo>
                  <a:lnTo>
                    <a:pt x="-1167" y="553"/>
                  </a:lnTo>
                  <a:cubicBezTo>
                    <a:pt x="-1167" y="553"/>
                    <a:pt x="-1167" y="553"/>
                    <a:pt x="-1167" y="-62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" name="Полилиния: фигура 158">
              <a:extLst>
                <a:ext uri="{FF2B5EF4-FFF2-40B4-BE49-F238E27FC236}">
                  <a16:creationId xmlns:a16="http://schemas.microsoft.com/office/drawing/2014/main" id="{60D2EC9A-D5E7-6DA3-321B-6BF42754ACF4}"/>
                </a:ext>
              </a:extLst>
            </p:cNvPr>
            <p:cNvSpPr/>
            <p:nvPr/>
          </p:nvSpPr>
          <p:spPr>
            <a:xfrm>
              <a:off x="862252" y="2127995"/>
              <a:ext cx="4012" cy="8967"/>
            </a:xfrm>
            <a:custGeom>
              <a:avLst/>
              <a:gdLst>
                <a:gd name="connsiteX0" fmla="*/ -1167 w 4012"/>
                <a:gd name="connsiteY0" fmla="*/ -1100 h 8967"/>
                <a:gd name="connsiteX1" fmla="*/ 2845 w 4012"/>
                <a:gd name="connsiteY1" fmla="*/ 7867 h 8967"/>
                <a:gd name="connsiteX2" fmla="*/ 2845 w 4012"/>
                <a:gd name="connsiteY2" fmla="*/ 5272 h 8967"/>
                <a:gd name="connsiteX3" fmla="*/ -1167 w 4012"/>
                <a:gd name="connsiteY3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" h="8967">
                  <a:moveTo>
                    <a:pt x="-1167" y="-1100"/>
                  </a:moveTo>
                  <a:lnTo>
                    <a:pt x="2845" y="7867"/>
                  </a:lnTo>
                  <a:lnTo>
                    <a:pt x="2845" y="5272"/>
                  </a:lnTo>
                  <a:cubicBezTo>
                    <a:pt x="720" y="3146"/>
                    <a:pt x="247" y="1023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" name="Полилиния: фигура 159">
              <a:extLst>
                <a:ext uri="{FF2B5EF4-FFF2-40B4-BE49-F238E27FC236}">
                  <a16:creationId xmlns:a16="http://schemas.microsoft.com/office/drawing/2014/main" id="{3C7030A1-7FAD-29DA-EC33-1C8ECF900CE4}"/>
                </a:ext>
              </a:extLst>
            </p:cNvPr>
            <p:cNvSpPr/>
            <p:nvPr/>
          </p:nvSpPr>
          <p:spPr>
            <a:xfrm>
              <a:off x="888209" y="2185807"/>
              <a:ext cx="8054" cy="16872"/>
            </a:xfrm>
            <a:custGeom>
              <a:avLst/>
              <a:gdLst>
                <a:gd name="connsiteX0" fmla="*/ 3787 w 8054"/>
                <a:gd name="connsiteY0" fmla="*/ 8339 h 16872"/>
                <a:gd name="connsiteX1" fmla="*/ -1167 w 8054"/>
                <a:gd name="connsiteY1" fmla="*/ -1100 h 16872"/>
                <a:gd name="connsiteX2" fmla="*/ 6386 w 8054"/>
                <a:gd name="connsiteY2" fmla="*/ 15183 h 16872"/>
                <a:gd name="connsiteX3" fmla="*/ 3787 w 8054"/>
                <a:gd name="connsiteY3" fmla="*/ 8339 h 1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4" h="16872">
                  <a:moveTo>
                    <a:pt x="3787" y="8339"/>
                  </a:moveTo>
                  <a:lnTo>
                    <a:pt x="-1167" y="-1100"/>
                  </a:lnTo>
                  <a:cubicBezTo>
                    <a:pt x="1901" y="5980"/>
                    <a:pt x="3318" y="7158"/>
                    <a:pt x="6386" y="15183"/>
                  </a:cubicBezTo>
                  <a:cubicBezTo>
                    <a:pt x="8272" y="18251"/>
                    <a:pt x="4260" y="8339"/>
                    <a:pt x="3787" y="83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" name="Полилиния: фигура 160">
              <a:extLst>
                <a:ext uri="{FF2B5EF4-FFF2-40B4-BE49-F238E27FC236}">
                  <a16:creationId xmlns:a16="http://schemas.microsoft.com/office/drawing/2014/main" id="{EE02CC98-310F-B569-5837-47B458A1FC84}"/>
                </a:ext>
              </a:extLst>
            </p:cNvPr>
            <p:cNvSpPr/>
            <p:nvPr/>
          </p:nvSpPr>
          <p:spPr>
            <a:xfrm>
              <a:off x="854936" y="2220731"/>
              <a:ext cx="19351" cy="6371"/>
            </a:xfrm>
            <a:custGeom>
              <a:avLst/>
              <a:gdLst>
                <a:gd name="connsiteX0" fmla="*/ 18184 w 19351"/>
                <a:gd name="connsiteY0" fmla="*/ 5272 h 6371"/>
                <a:gd name="connsiteX1" fmla="*/ 1901 w 19351"/>
                <a:gd name="connsiteY1" fmla="*/ -1100 h 6371"/>
                <a:gd name="connsiteX2" fmla="*/ -1167 w 19351"/>
                <a:gd name="connsiteY2" fmla="*/ -1100 h 6371"/>
                <a:gd name="connsiteX3" fmla="*/ 18184 w 19351"/>
                <a:gd name="connsiteY3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51" h="6371">
                  <a:moveTo>
                    <a:pt x="18184" y="5272"/>
                  </a:moveTo>
                  <a:cubicBezTo>
                    <a:pt x="15353" y="3385"/>
                    <a:pt x="9453" y="2676"/>
                    <a:pt x="1901" y="-1100"/>
                  </a:cubicBezTo>
                  <a:lnTo>
                    <a:pt x="-1167" y="-1100"/>
                  </a:lnTo>
                  <a:cubicBezTo>
                    <a:pt x="5205" y="1026"/>
                    <a:pt x="11812" y="2912"/>
                    <a:pt x="18184" y="52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" name="Полилиния: фигура 161">
              <a:extLst>
                <a:ext uri="{FF2B5EF4-FFF2-40B4-BE49-F238E27FC236}">
                  <a16:creationId xmlns:a16="http://schemas.microsoft.com/office/drawing/2014/main" id="{4F162FE6-4DB5-E42A-633E-36E49DF47856}"/>
                </a:ext>
              </a:extLst>
            </p:cNvPr>
            <p:cNvSpPr/>
            <p:nvPr/>
          </p:nvSpPr>
          <p:spPr>
            <a:xfrm>
              <a:off x="755120" y="2185571"/>
              <a:ext cx="16699" cy="4484"/>
            </a:xfrm>
            <a:custGeom>
              <a:avLst/>
              <a:gdLst>
                <a:gd name="connsiteX0" fmla="*/ 13935 w 16699"/>
                <a:gd name="connsiteY0" fmla="*/ 3385 h 4484"/>
                <a:gd name="connsiteX1" fmla="*/ 13935 w 16699"/>
                <a:gd name="connsiteY1" fmla="*/ 3385 h 4484"/>
                <a:gd name="connsiteX2" fmla="*/ 15353 w 16699"/>
                <a:gd name="connsiteY2" fmla="*/ 3385 h 4484"/>
                <a:gd name="connsiteX3" fmla="*/ 6855 w 16699"/>
                <a:gd name="connsiteY3" fmla="*/ 553 h 4484"/>
                <a:gd name="connsiteX4" fmla="*/ 722 w 16699"/>
                <a:gd name="connsiteY4" fmla="*/ -1100 h 4484"/>
                <a:gd name="connsiteX5" fmla="*/ -1167 w 16699"/>
                <a:gd name="connsiteY5" fmla="*/ -1100 h 4484"/>
                <a:gd name="connsiteX6" fmla="*/ -1167 w 16699"/>
                <a:gd name="connsiteY6" fmla="*/ -1100 h 4484"/>
                <a:gd name="connsiteX7" fmla="*/ 486 w 16699"/>
                <a:gd name="connsiteY7" fmla="*/ -1100 h 4484"/>
                <a:gd name="connsiteX8" fmla="*/ 6855 w 16699"/>
                <a:gd name="connsiteY8" fmla="*/ 789 h 4484"/>
                <a:gd name="connsiteX9" fmla="*/ 8981 w 16699"/>
                <a:gd name="connsiteY9" fmla="*/ 2204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99" h="4484">
                  <a:moveTo>
                    <a:pt x="13935" y="3385"/>
                  </a:moveTo>
                  <a:lnTo>
                    <a:pt x="13935" y="3385"/>
                  </a:lnTo>
                  <a:cubicBezTo>
                    <a:pt x="12521" y="3385"/>
                    <a:pt x="13935" y="3385"/>
                    <a:pt x="15353" y="3385"/>
                  </a:cubicBezTo>
                  <a:cubicBezTo>
                    <a:pt x="16767" y="3385"/>
                    <a:pt x="9453" y="1731"/>
                    <a:pt x="6855" y="553"/>
                  </a:cubicBezTo>
                  <a:cubicBezTo>
                    <a:pt x="4732" y="317"/>
                    <a:pt x="2609" y="-392"/>
                    <a:pt x="722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486" y="-1100"/>
                  </a:lnTo>
                  <a:lnTo>
                    <a:pt x="6855" y="789"/>
                  </a:lnTo>
                  <a:cubicBezTo>
                    <a:pt x="8272" y="789"/>
                    <a:pt x="6855" y="789"/>
                    <a:pt x="8981" y="220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" name="Полилиния: фигура 162">
              <a:extLst>
                <a:ext uri="{FF2B5EF4-FFF2-40B4-BE49-F238E27FC236}">
                  <a16:creationId xmlns:a16="http://schemas.microsoft.com/office/drawing/2014/main" id="{FF2880F7-F579-AE5B-181C-0B418649B9D5}"/>
                </a:ext>
              </a:extLst>
            </p:cNvPr>
            <p:cNvSpPr/>
            <p:nvPr/>
          </p:nvSpPr>
          <p:spPr>
            <a:xfrm>
              <a:off x="762672" y="2211294"/>
              <a:ext cx="14933" cy="5852"/>
            </a:xfrm>
            <a:custGeom>
              <a:avLst/>
              <a:gdLst>
                <a:gd name="connsiteX0" fmla="*/ -1167 w 14933"/>
                <a:gd name="connsiteY0" fmla="*/ -1100 h 5852"/>
                <a:gd name="connsiteX1" fmla="*/ 12046 w 14933"/>
                <a:gd name="connsiteY1" fmla="*/ 3854 h 5852"/>
                <a:gd name="connsiteX2" fmla="*/ 10159 w 14933"/>
                <a:gd name="connsiteY2" fmla="*/ 2437 h 5852"/>
                <a:gd name="connsiteX3" fmla="*/ -1167 w 14933"/>
                <a:gd name="connsiteY3" fmla="*/ -1100 h 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33" h="5852">
                  <a:moveTo>
                    <a:pt x="-1167" y="-1100"/>
                  </a:moveTo>
                  <a:cubicBezTo>
                    <a:pt x="2843" y="787"/>
                    <a:pt x="8036" y="1731"/>
                    <a:pt x="12046" y="3854"/>
                  </a:cubicBezTo>
                  <a:cubicBezTo>
                    <a:pt x="16058" y="5977"/>
                    <a:pt x="12046" y="3854"/>
                    <a:pt x="10159" y="2437"/>
                  </a:cubicBezTo>
                  <a:cubicBezTo>
                    <a:pt x="8269" y="1023"/>
                    <a:pt x="2843" y="-39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" name="Полилиния: фигура 163">
              <a:extLst>
                <a:ext uri="{FF2B5EF4-FFF2-40B4-BE49-F238E27FC236}">
                  <a16:creationId xmlns:a16="http://schemas.microsoft.com/office/drawing/2014/main" id="{9566EB3E-EC63-8967-F4B7-016ACA21820F}"/>
                </a:ext>
              </a:extLst>
            </p:cNvPr>
            <p:cNvSpPr/>
            <p:nvPr/>
          </p:nvSpPr>
          <p:spPr>
            <a:xfrm>
              <a:off x="858240" y="2245509"/>
              <a:ext cx="18406" cy="6844"/>
            </a:xfrm>
            <a:custGeom>
              <a:avLst/>
              <a:gdLst>
                <a:gd name="connsiteX0" fmla="*/ -1167 w 18406"/>
                <a:gd name="connsiteY0" fmla="*/ -1100 h 6844"/>
                <a:gd name="connsiteX1" fmla="*/ 17239 w 18406"/>
                <a:gd name="connsiteY1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406" h="6844">
                  <a:moveTo>
                    <a:pt x="-1167" y="-1100"/>
                  </a:moveTo>
                  <a:cubicBezTo>
                    <a:pt x="4732" y="1495"/>
                    <a:pt x="10868" y="3854"/>
                    <a:pt x="17239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" name="Полилиния: фигура 164">
              <a:extLst>
                <a:ext uri="{FF2B5EF4-FFF2-40B4-BE49-F238E27FC236}">
                  <a16:creationId xmlns:a16="http://schemas.microsoft.com/office/drawing/2014/main" id="{808BC707-2768-1974-9359-9FC5C8CFD6B8}"/>
                </a:ext>
              </a:extLst>
            </p:cNvPr>
            <p:cNvSpPr/>
            <p:nvPr/>
          </p:nvSpPr>
          <p:spPr>
            <a:xfrm>
              <a:off x="843846" y="2312525"/>
              <a:ext cx="5663" cy="4484"/>
            </a:xfrm>
            <a:custGeom>
              <a:avLst/>
              <a:gdLst>
                <a:gd name="connsiteX0" fmla="*/ -1167 w 5663"/>
                <a:gd name="connsiteY0" fmla="*/ 1495 h 4484"/>
                <a:gd name="connsiteX1" fmla="*/ -1167 w 5663"/>
                <a:gd name="connsiteY1" fmla="*/ 3385 h 4484"/>
                <a:gd name="connsiteX2" fmla="*/ 4496 w 5663"/>
                <a:gd name="connsiteY2" fmla="*/ -1100 h 4484"/>
                <a:gd name="connsiteX3" fmla="*/ 250 w 5663"/>
                <a:gd name="connsiteY3" fmla="*/ 2204 h 4484"/>
                <a:gd name="connsiteX4" fmla="*/ -1167 w 5663"/>
                <a:gd name="connsiteY4" fmla="*/ 1495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63" h="4484">
                  <a:moveTo>
                    <a:pt x="-1167" y="1495"/>
                  </a:moveTo>
                  <a:cubicBezTo>
                    <a:pt x="-1167" y="1495"/>
                    <a:pt x="-1167" y="2676"/>
                    <a:pt x="-1167" y="3385"/>
                  </a:cubicBezTo>
                  <a:cubicBezTo>
                    <a:pt x="956" y="2204"/>
                    <a:pt x="2845" y="553"/>
                    <a:pt x="4496" y="-1100"/>
                  </a:cubicBezTo>
                  <a:cubicBezTo>
                    <a:pt x="3082" y="-155"/>
                    <a:pt x="1428" y="1026"/>
                    <a:pt x="250" y="2204"/>
                  </a:cubicBezTo>
                  <a:cubicBezTo>
                    <a:pt x="-2345" y="2912"/>
                    <a:pt x="3554" y="-392"/>
                    <a:pt x="-1167" y="14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" name="Полилиния: фигура 165">
              <a:extLst>
                <a:ext uri="{FF2B5EF4-FFF2-40B4-BE49-F238E27FC236}">
                  <a16:creationId xmlns:a16="http://schemas.microsoft.com/office/drawing/2014/main" id="{7FD779C9-A127-5124-48C5-11AE331339D9}"/>
                </a:ext>
              </a:extLst>
            </p:cNvPr>
            <p:cNvSpPr/>
            <p:nvPr/>
          </p:nvSpPr>
          <p:spPr>
            <a:xfrm>
              <a:off x="917165" y="2307570"/>
              <a:ext cx="136" cy="14866"/>
            </a:xfrm>
            <a:custGeom>
              <a:avLst/>
              <a:gdLst>
                <a:gd name="connsiteX0" fmla="*/ -1099 w 136"/>
                <a:gd name="connsiteY0" fmla="*/ -1100 h 14866"/>
                <a:gd name="connsiteX1" fmla="*/ -1099 w 136"/>
                <a:gd name="connsiteY1" fmla="*/ 13766 h 14866"/>
                <a:gd name="connsiteX2" fmla="*/ -1099 w 136"/>
                <a:gd name="connsiteY2" fmla="*/ 13766 h 14866"/>
                <a:gd name="connsiteX3" fmla="*/ -1099 w 136"/>
                <a:gd name="connsiteY3" fmla="*/ 10699 h 14866"/>
                <a:gd name="connsiteX4" fmla="*/ -1099 w 136"/>
                <a:gd name="connsiteY4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" h="14866">
                  <a:moveTo>
                    <a:pt x="-1099" y="-1100"/>
                  </a:moveTo>
                  <a:cubicBezTo>
                    <a:pt x="-1099" y="-1100"/>
                    <a:pt x="-1099" y="9754"/>
                    <a:pt x="-1099" y="13766"/>
                  </a:cubicBezTo>
                  <a:lnTo>
                    <a:pt x="-1099" y="13766"/>
                  </a:lnTo>
                  <a:lnTo>
                    <a:pt x="-1099" y="10699"/>
                  </a:lnTo>
                  <a:cubicBezTo>
                    <a:pt x="-1335" y="6922"/>
                    <a:pt x="-863" y="2912"/>
                    <a:pt x="-109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" name="Полилиния: фигура 166">
              <a:extLst>
                <a:ext uri="{FF2B5EF4-FFF2-40B4-BE49-F238E27FC236}">
                  <a16:creationId xmlns:a16="http://schemas.microsoft.com/office/drawing/2014/main" id="{2BF1CEB1-08B8-85D8-8A4A-A8CF593D78B0}"/>
                </a:ext>
              </a:extLst>
            </p:cNvPr>
            <p:cNvSpPr/>
            <p:nvPr/>
          </p:nvSpPr>
          <p:spPr>
            <a:xfrm>
              <a:off x="980711" y="2435232"/>
              <a:ext cx="3303" cy="28315"/>
            </a:xfrm>
            <a:custGeom>
              <a:avLst/>
              <a:gdLst>
                <a:gd name="connsiteX0" fmla="*/ -1167 w 3303"/>
                <a:gd name="connsiteY0" fmla="*/ 27215 h 28315"/>
                <a:gd name="connsiteX1" fmla="*/ 720 w 3303"/>
                <a:gd name="connsiteY1" fmla="*/ 12349 h 28315"/>
                <a:gd name="connsiteX2" fmla="*/ 2137 w 3303"/>
                <a:gd name="connsiteY2" fmla="*/ -1100 h 28315"/>
                <a:gd name="connsiteX3" fmla="*/ 2137 w 3303"/>
                <a:gd name="connsiteY3" fmla="*/ -1100 h 28315"/>
                <a:gd name="connsiteX4" fmla="*/ 2137 w 3303"/>
                <a:gd name="connsiteY4" fmla="*/ -1100 h 28315"/>
                <a:gd name="connsiteX5" fmla="*/ -1167 w 3303"/>
                <a:gd name="connsiteY5" fmla="*/ 27215 h 28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28315">
                  <a:moveTo>
                    <a:pt x="-1167" y="27215"/>
                  </a:moveTo>
                  <a:cubicBezTo>
                    <a:pt x="-1167" y="22261"/>
                    <a:pt x="-1167" y="18485"/>
                    <a:pt x="720" y="12349"/>
                  </a:cubicBezTo>
                  <a:cubicBezTo>
                    <a:pt x="956" y="7867"/>
                    <a:pt x="1428" y="3382"/>
                    <a:pt x="2137" y="-1100"/>
                  </a:cubicBezTo>
                  <a:cubicBezTo>
                    <a:pt x="2137" y="-1100"/>
                    <a:pt x="2137" y="-1100"/>
                    <a:pt x="2137" y="-1100"/>
                  </a:cubicBezTo>
                  <a:cubicBezTo>
                    <a:pt x="2137" y="-1100"/>
                    <a:pt x="2137" y="-1100"/>
                    <a:pt x="2137" y="-1100"/>
                  </a:cubicBezTo>
                  <a:cubicBezTo>
                    <a:pt x="720" y="9281"/>
                    <a:pt x="11" y="15181"/>
                    <a:pt x="-1167" y="2721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" name="Полилиния: фигура 167">
              <a:extLst>
                <a:ext uri="{FF2B5EF4-FFF2-40B4-BE49-F238E27FC236}">
                  <a16:creationId xmlns:a16="http://schemas.microsoft.com/office/drawing/2014/main" id="{5A87D4F5-8A24-C8D2-E02C-2E99914918FE}"/>
                </a:ext>
              </a:extLst>
            </p:cNvPr>
            <p:cNvSpPr/>
            <p:nvPr/>
          </p:nvSpPr>
          <p:spPr>
            <a:xfrm>
              <a:off x="1007204" y="2294069"/>
              <a:ext cx="5363" cy="6892"/>
            </a:xfrm>
            <a:custGeom>
              <a:avLst/>
              <a:gdLst>
                <a:gd name="connsiteX0" fmla="*/ 183 w 5363"/>
                <a:gd name="connsiteY0" fmla="*/ 838 h 6892"/>
                <a:gd name="connsiteX1" fmla="*/ 4196 w 5363"/>
                <a:gd name="connsiteY1" fmla="*/ 5793 h 6892"/>
                <a:gd name="connsiteX2" fmla="*/ 1600 w 5363"/>
                <a:gd name="connsiteY2" fmla="*/ 1783 h 6892"/>
                <a:gd name="connsiteX3" fmla="*/ -289 w 5363"/>
                <a:gd name="connsiteY3" fmla="*/ -1052 h 6892"/>
                <a:gd name="connsiteX4" fmla="*/ 183 w 5363"/>
                <a:gd name="connsiteY4" fmla="*/ 838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3" h="6892">
                  <a:moveTo>
                    <a:pt x="183" y="838"/>
                  </a:moveTo>
                  <a:cubicBezTo>
                    <a:pt x="4904" y="7916"/>
                    <a:pt x="183" y="-1285"/>
                    <a:pt x="4196" y="5793"/>
                  </a:cubicBezTo>
                  <a:lnTo>
                    <a:pt x="1600" y="1783"/>
                  </a:lnTo>
                  <a:lnTo>
                    <a:pt x="-289" y="-1052"/>
                  </a:lnTo>
                  <a:cubicBezTo>
                    <a:pt x="4196" y="6501"/>
                    <a:pt x="-4299" y="-5534"/>
                    <a:pt x="183" y="83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" name="Полилиния: фигура 168">
              <a:extLst>
                <a:ext uri="{FF2B5EF4-FFF2-40B4-BE49-F238E27FC236}">
                  <a16:creationId xmlns:a16="http://schemas.microsoft.com/office/drawing/2014/main" id="{55E42ABD-3AA7-55E1-559B-A85FF1925AA1}"/>
                </a:ext>
              </a:extLst>
            </p:cNvPr>
            <p:cNvSpPr/>
            <p:nvPr/>
          </p:nvSpPr>
          <p:spPr>
            <a:xfrm>
              <a:off x="1040396" y="2346497"/>
              <a:ext cx="4071" cy="5734"/>
            </a:xfrm>
            <a:custGeom>
              <a:avLst/>
              <a:gdLst>
                <a:gd name="connsiteX0" fmla="*/ -1153 w 4071"/>
                <a:gd name="connsiteY0" fmla="*/ 87 h 5734"/>
                <a:gd name="connsiteX1" fmla="*/ 1915 w 4071"/>
                <a:gd name="connsiteY1" fmla="*/ 3627 h 5734"/>
                <a:gd name="connsiteX2" fmla="*/ -917 w 4071"/>
                <a:gd name="connsiteY2" fmla="*/ -855 h 5734"/>
                <a:gd name="connsiteX3" fmla="*/ -1153 w 4071"/>
                <a:gd name="connsiteY3" fmla="*/ 87 h 5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71" h="5734">
                  <a:moveTo>
                    <a:pt x="-1153" y="87"/>
                  </a:moveTo>
                  <a:cubicBezTo>
                    <a:pt x="973" y="4336"/>
                    <a:pt x="-1153" y="87"/>
                    <a:pt x="1915" y="3627"/>
                  </a:cubicBezTo>
                  <a:cubicBezTo>
                    <a:pt x="4983" y="7168"/>
                    <a:pt x="28" y="324"/>
                    <a:pt x="-917" y="-855"/>
                  </a:cubicBezTo>
                  <a:cubicBezTo>
                    <a:pt x="-1859" y="-2036"/>
                    <a:pt x="264" y="1505"/>
                    <a:pt x="-1153" y="8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" name="Полилиния: фигура 169">
              <a:extLst>
                <a:ext uri="{FF2B5EF4-FFF2-40B4-BE49-F238E27FC236}">
                  <a16:creationId xmlns:a16="http://schemas.microsoft.com/office/drawing/2014/main" id="{8034EC82-6AA9-F514-9CD2-73600CD05C1F}"/>
                </a:ext>
              </a:extLst>
            </p:cNvPr>
            <p:cNvSpPr/>
            <p:nvPr/>
          </p:nvSpPr>
          <p:spPr>
            <a:xfrm>
              <a:off x="-1626084" y="1909720"/>
              <a:ext cx="558904" cy="975039"/>
            </a:xfrm>
            <a:custGeom>
              <a:avLst/>
              <a:gdLst>
                <a:gd name="connsiteX0" fmla="*/ 141834 w 558904"/>
                <a:gd name="connsiteY0" fmla="*/ 973939 h 975039"/>
                <a:gd name="connsiteX1" fmla="*/ 322354 w 558904"/>
                <a:gd name="connsiteY1" fmla="*/ 940669 h 975039"/>
                <a:gd name="connsiteX2" fmla="*/ 412731 w 558904"/>
                <a:gd name="connsiteY2" fmla="*/ 923913 h 975039"/>
                <a:gd name="connsiteX3" fmla="*/ 476209 w 558904"/>
                <a:gd name="connsiteY3" fmla="*/ 912114 h 975039"/>
                <a:gd name="connsiteX4" fmla="*/ 517032 w 558904"/>
                <a:gd name="connsiteY4" fmla="*/ 899138 h 975039"/>
                <a:gd name="connsiteX5" fmla="*/ 543933 w 558904"/>
                <a:gd name="connsiteY5" fmla="*/ 874123 h 975039"/>
                <a:gd name="connsiteX6" fmla="*/ 555968 w 558904"/>
                <a:gd name="connsiteY6" fmla="*/ 843918 h 975039"/>
                <a:gd name="connsiteX7" fmla="*/ 555968 w 558904"/>
                <a:gd name="connsiteY7" fmla="*/ 808286 h 975039"/>
                <a:gd name="connsiteX8" fmla="*/ 540393 w 558904"/>
                <a:gd name="connsiteY8" fmla="*/ 744102 h 975039"/>
                <a:gd name="connsiteX9" fmla="*/ 521278 w 558904"/>
                <a:gd name="connsiteY9" fmla="*/ 665760 h 975039"/>
                <a:gd name="connsiteX10" fmla="*/ 482814 w 558904"/>
                <a:gd name="connsiteY10" fmla="*/ 509310 h 975039"/>
                <a:gd name="connsiteX11" fmla="*/ 357514 w 558904"/>
                <a:gd name="connsiteY11" fmla="*/ -1100 h 975039"/>
                <a:gd name="connsiteX12" fmla="*/ -1167 w 558904"/>
                <a:gd name="connsiteY12" fmla="*/ 882382 h 975039"/>
                <a:gd name="connsiteX13" fmla="*/ 120596 w 558904"/>
                <a:gd name="connsiteY13" fmla="*/ 931702 h 975039"/>
                <a:gd name="connsiteX14" fmla="*/ 326600 w 558904"/>
                <a:gd name="connsiteY14" fmla="*/ 424360 h 975039"/>
                <a:gd name="connsiteX15" fmla="*/ 416271 w 558904"/>
                <a:gd name="connsiteY15" fmla="*/ 789646 h 975039"/>
                <a:gd name="connsiteX16" fmla="*/ 118709 w 558904"/>
                <a:gd name="connsiteY16" fmla="*/ 844863 h 97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8904" h="975039">
                  <a:moveTo>
                    <a:pt x="141834" y="973939"/>
                  </a:moveTo>
                  <a:lnTo>
                    <a:pt x="322354" y="940669"/>
                  </a:lnTo>
                  <a:lnTo>
                    <a:pt x="412731" y="923913"/>
                  </a:lnTo>
                  <a:lnTo>
                    <a:pt x="476209" y="912114"/>
                  </a:lnTo>
                  <a:cubicBezTo>
                    <a:pt x="490603" y="910464"/>
                    <a:pt x="504288" y="905979"/>
                    <a:pt x="517032" y="899138"/>
                  </a:cubicBezTo>
                  <a:cubicBezTo>
                    <a:pt x="527885" y="893002"/>
                    <a:pt x="537089" y="884507"/>
                    <a:pt x="543933" y="874123"/>
                  </a:cubicBezTo>
                  <a:cubicBezTo>
                    <a:pt x="550068" y="864920"/>
                    <a:pt x="554078" y="854775"/>
                    <a:pt x="555968" y="843918"/>
                  </a:cubicBezTo>
                  <a:cubicBezTo>
                    <a:pt x="558327" y="832119"/>
                    <a:pt x="558327" y="820084"/>
                    <a:pt x="555968" y="808286"/>
                  </a:cubicBezTo>
                  <a:lnTo>
                    <a:pt x="540393" y="744102"/>
                  </a:lnTo>
                  <a:lnTo>
                    <a:pt x="521278" y="665760"/>
                  </a:lnTo>
                  <a:lnTo>
                    <a:pt x="482814" y="509310"/>
                  </a:lnTo>
                  <a:lnTo>
                    <a:pt x="357514" y="-1100"/>
                  </a:lnTo>
                  <a:lnTo>
                    <a:pt x="-1167" y="882382"/>
                  </a:lnTo>
                  <a:lnTo>
                    <a:pt x="120596" y="931702"/>
                  </a:lnTo>
                  <a:lnTo>
                    <a:pt x="326600" y="424360"/>
                  </a:lnTo>
                  <a:lnTo>
                    <a:pt x="416271" y="789646"/>
                  </a:lnTo>
                  <a:lnTo>
                    <a:pt x="118709" y="844863"/>
                  </a:ln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" name="Полилиния: фигура 170">
              <a:extLst>
                <a:ext uri="{FF2B5EF4-FFF2-40B4-BE49-F238E27FC236}">
                  <a16:creationId xmlns:a16="http://schemas.microsoft.com/office/drawing/2014/main" id="{6A1DDD05-F203-79D7-6E3D-4B38D6B040A4}"/>
                </a:ext>
              </a:extLst>
            </p:cNvPr>
            <p:cNvSpPr/>
            <p:nvPr/>
          </p:nvSpPr>
          <p:spPr>
            <a:xfrm>
              <a:off x="-1548471" y="2792260"/>
              <a:ext cx="2145" cy="4245"/>
            </a:xfrm>
            <a:custGeom>
              <a:avLst/>
              <a:gdLst>
                <a:gd name="connsiteX0" fmla="*/ -1144 w 2145"/>
                <a:gd name="connsiteY0" fmla="*/ 3146 h 4245"/>
                <a:gd name="connsiteX1" fmla="*/ 979 w 2145"/>
                <a:gd name="connsiteY1" fmla="*/ -1100 h 4245"/>
                <a:gd name="connsiteX2" fmla="*/ -1144 w 2145"/>
                <a:gd name="connsiteY2" fmla="*/ 3146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5" h="4245">
                  <a:moveTo>
                    <a:pt x="-1144" y="3146"/>
                  </a:moveTo>
                  <a:cubicBezTo>
                    <a:pt x="273" y="2201"/>
                    <a:pt x="979" y="550"/>
                    <a:pt x="979" y="-1100"/>
                  </a:cubicBezTo>
                  <a:cubicBezTo>
                    <a:pt x="273" y="550"/>
                    <a:pt x="-1380" y="1495"/>
                    <a:pt x="-1144" y="314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" name="Полилиния: фигура 171">
              <a:extLst>
                <a:ext uri="{FF2B5EF4-FFF2-40B4-BE49-F238E27FC236}">
                  <a16:creationId xmlns:a16="http://schemas.microsoft.com/office/drawing/2014/main" id="{ADD11927-C7BB-D287-3EBA-9CCC9FE2755D}"/>
                </a:ext>
              </a:extLst>
            </p:cNvPr>
            <p:cNvSpPr/>
            <p:nvPr/>
          </p:nvSpPr>
          <p:spPr>
            <a:xfrm>
              <a:off x="-1549270" y="2786811"/>
              <a:ext cx="2238" cy="4739"/>
            </a:xfrm>
            <a:custGeom>
              <a:avLst/>
              <a:gdLst>
                <a:gd name="connsiteX0" fmla="*/ -1054 w 2238"/>
                <a:gd name="connsiteY0" fmla="*/ 3640 h 4739"/>
                <a:gd name="connsiteX1" fmla="*/ 1072 w 2238"/>
                <a:gd name="connsiteY1" fmla="*/ -609 h 4739"/>
                <a:gd name="connsiteX2" fmla="*/ -1054 w 2238"/>
                <a:gd name="connsiteY2" fmla="*/ 3640 h 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" h="4739">
                  <a:moveTo>
                    <a:pt x="-1054" y="3640"/>
                  </a:moveTo>
                  <a:cubicBezTo>
                    <a:pt x="-1054" y="1986"/>
                    <a:pt x="1072" y="1280"/>
                    <a:pt x="1072" y="-609"/>
                  </a:cubicBezTo>
                  <a:cubicBezTo>
                    <a:pt x="1072" y="-2496"/>
                    <a:pt x="-1760" y="1517"/>
                    <a:pt x="-1054" y="36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" name="Полилиния: фигура 172">
              <a:extLst>
                <a:ext uri="{FF2B5EF4-FFF2-40B4-BE49-F238E27FC236}">
                  <a16:creationId xmlns:a16="http://schemas.microsoft.com/office/drawing/2014/main" id="{1064418E-3096-0A2B-8174-4BE13ADADC82}"/>
                </a:ext>
              </a:extLst>
            </p:cNvPr>
            <p:cNvSpPr/>
            <p:nvPr/>
          </p:nvSpPr>
          <p:spPr>
            <a:xfrm>
              <a:off x="-1540623" y="2777097"/>
              <a:ext cx="2411" cy="5014"/>
            </a:xfrm>
            <a:custGeom>
              <a:avLst/>
              <a:gdLst>
                <a:gd name="connsiteX0" fmla="*/ -261 w 2411"/>
                <a:gd name="connsiteY0" fmla="*/ 3915 h 5014"/>
                <a:gd name="connsiteX1" fmla="*/ 920 w 2411"/>
                <a:gd name="connsiteY1" fmla="*/ -334 h 5014"/>
                <a:gd name="connsiteX2" fmla="*/ -970 w 2411"/>
                <a:gd name="connsiteY2" fmla="*/ 1792 h 5014"/>
                <a:gd name="connsiteX3" fmla="*/ -261 w 2411"/>
                <a:gd name="connsiteY3" fmla="*/ 3915 h 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1" h="5014">
                  <a:moveTo>
                    <a:pt x="-261" y="3915"/>
                  </a:moveTo>
                  <a:cubicBezTo>
                    <a:pt x="920" y="2500"/>
                    <a:pt x="-261" y="2028"/>
                    <a:pt x="920" y="-334"/>
                  </a:cubicBezTo>
                  <a:cubicBezTo>
                    <a:pt x="2098" y="-2693"/>
                    <a:pt x="-261" y="1083"/>
                    <a:pt x="-970" y="1792"/>
                  </a:cubicBezTo>
                  <a:cubicBezTo>
                    <a:pt x="-1676" y="2500"/>
                    <a:pt x="-261" y="2500"/>
                    <a:pt x="-261" y="391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" name="Полилиния: фигура 173">
              <a:extLst>
                <a:ext uri="{FF2B5EF4-FFF2-40B4-BE49-F238E27FC236}">
                  <a16:creationId xmlns:a16="http://schemas.microsoft.com/office/drawing/2014/main" id="{5409C2E1-5CF9-043D-8EEE-89E6998F47F3}"/>
                </a:ext>
              </a:extLst>
            </p:cNvPr>
            <p:cNvSpPr/>
            <p:nvPr/>
          </p:nvSpPr>
          <p:spPr>
            <a:xfrm>
              <a:off x="-1499744" y="2743175"/>
              <a:ext cx="2030" cy="4957"/>
            </a:xfrm>
            <a:custGeom>
              <a:avLst/>
              <a:gdLst>
                <a:gd name="connsiteX0" fmla="*/ -1023 w 2030"/>
                <a:gd name="connsiteY0" fmla="*/ 3857 h 4957"/>
                <a:gd name="connsiteX1" fmla="*/ 863 w 2030"/>
                <a:gd name="connsiteY1" fmla="*/ 2204 h 4957"/>
                <a:gd name="connsiteX2" fmla="*/ 863 w 2030"/>
                <a:gd name="connsiteY2" fmla="*/ -1100 h 4957"/>
                <a:gd name="connsiteX3" fmla="*/ -1023 w 2030"/>
                <a:gd name="connsiteY3" fmla="*/ 3857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0" h="4957">
                  <a:moveTo>
                    <a:pt x="-1023" y="3857"/>
                  </a:moveTo>
                  <a:lnTo>
                    <a:pt x="863" y="2204"/>
                  </a:lnTo>
                  <a:cubicBezTo>
                    <a:pt x="863" y="789"/>
                    <a:pt x="863" y="317"/>
                    <a:pt x="863" y="-1100"/>
                  </a:cubicBezTo>
                  <a:cubicBezTo>
                    <a:pt x="-787" y="81"/>
                    <a:pt x="-1496" y="1968"/>
                    <a:pt x="-1023" y="38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" name="Полилиния: фигура 174">
              <a:extLst>
                <a:ext uri="{FF2B5EF4-FFF2-40B4-BE49-F238E27FC236}">
                  <a16:creationId xmlns:a16="http://schemas.microsoft.com/office/drawing/2014/main" id="{37C4F80A-4435-1540-A982-FD899F93F3FA}"/>
                </a:ext>
              </a:extLst>
            </p:cNvPr>
            <p:cNvSpPr/>
            <p:nvPr/>
          </p:nvSpPr>
          <p:spPr>
            <a:xfrm>
              <a:off x="-1545381" y="2779649"/>
              <a:ext cx="2180" cy="3643"/>
            </a:xfrm>
            <a:custGeom>
              <a:avLst/>
              <a:gdLst>
                <a:gd name="connsiteX0" fmla="*/ -1167 w 2180"/>
                <a:gd name="connsiteY0" fmla="*/ 2543 h 3643"/>
                <a:gd name="connsiteX1" fmla="*/ 956 w 2180"/>
                <a:gd name="connsiteY1" fmla="*/ -524 h 3643"/>
                <a:gd name="connsiteX2" fmla="*/ -1167 w 2180"/>
                <a:gd name="connsiteY2" fmla="*/ 1362 h 3643"/>
                <a:gd name="connsiteX3" fmla="*/ -1167 w 2180"/>
                <a:gd name="connsiteY3" fmla="*/ 2543 h 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0" h="3643">
                  <a:moveTo>
                    <a:pt x="-1167" y="2543"/>
                  </a:moveTo>
                  <a:cubicBezTo>
                    <a:pt x="-1167" y="2543"/>
                    <a:pt x="1428" y="890"/>
                    <a:pt x="956" y="-524"/>
                  </a:cubicBezTo>
                  <a:cubicBezTo>
                    <a:pt x="486" y="-1942"/>
                    <a:pt x="956" y="-524"/>
                    <a:pt x="-1167" y="1362"/>
                  </a:cubicBezTo>
                  <a:lnTo>
                    <a:pt x="-1167" y="2543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" name="Полилиния: фигура 175">
              <a:extLst>
                <a:ext uri="{FF2B5EF4-FFF2-40B4-BE49-F238E27FC236}">
                  <a16:creationId xmlns:a16="http://schemas.microsoft.com/office/drawing/2014/main" id="{248C0CFF-349E-F0A7-8A90-C5C9519D5105}"/>
                </a:ext>
              </a:extLst>
            </p:cNvPr>
            <p:cNvSpPr/>
            <p:nvPr/>
          </p:nvSpPr>
          <p:spPr>
            <a:xfrm>
              <a:off x="-1496299" y="2739192"/>
              <a:ext cx="3132" cy="2332"/>
            </a:xfrm>
            <a:custGeom>
              <a:avLst/>
              <a:gdLst>
                <a:gd name="connsiteX0" fmla="*/ -1167 w 3132"/>
                <a:gd name="connsiteY0" fmla="*/ 1233 h 2332"/>
                <a:gd name="connsiteX1" fmla="*/ 1667 w 3132"/>
                <a:gd name="connsiteY1" fmla="*/ -890 h 2332"/>
                <a:gd name="connsiteX2" fmla="*/ -1167 w 3132"/>
                <a:gd name="connsiteY2" fmla="*/ -890 h 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2" h="2332">
                  <a:moveTo>
                    <a:pt x="-1167" y="1233"/>
                  </a:moveTo>
                  <a:cubicBezTo>
                    <a:pt x="-1167" y="-657"/>
                    <a:pt x="486" y="-421"/>
                    <a:pt x="1667" y="-890"/>
                  </a:cubicBezTo>
                  <a:cubicBezTo>
                    <a:pt x="2845" y="-1363"/>
                    <a:pt x="250" y="-890"/>
                    <a:pt x="-1167" y="-89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" name="Полилиния: фигура 176">
              <a:extLst>
                <a:ext uri="{FF2B5EF4-FFF2-40B4-BE49-F238E27FC236}">
                  <a16:creationId xmlns:a16="http://schemas.microsoft.com/office/drawing/2014/main" id="{B68BC51A-2B7E-96EF-BEEC-C37FA9E5E741}"/>
                </a:ext>
              </a:extLst>
            </p:cNvPr>
            <p:cNvSpPr/>
            <p:nvPr/>
          </p:nvSpPr>
          <p:spPr>
            <a:xfrm>
              <a:off x="-1526502" y="2753211"/>
              <a:ext cx="2009" cy="4122"/>
            </a:xfrm>
            <a:custGeom>
              <a:avLst/>
              <a:gdLst>
                <a:gd name="connsiteX0" fmla="*/ -1167 w 2009"/>
                <a:gd name="connsiteY0" fmla="*/ 3022 h 4122"/>
                <a:gd name="connsiteX1" fmla="*/ 720 w 2009"/>
                <a:gd name="connsiteY1" fmla="*/ -751 h 4122"/>
                <a:gd name="connsiteX2" fmla="*/ -1167 w 2009"/>
                <a:gd name="connsiteY2" fmla="*/ 3022 h 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4122">
                  <a:moveTo>
                    <a:pt x="-1167" y="3022"/>
                  </a:moveTo>
                  <a:cubicBezTo>
                    <a:pt x="-1167" y="3022"/>
                    <a:pt x="1428" y="899"/>
                    <a:pt x="720" y="-751"/>
                  </a:cubicBezTo>
                  <a:cubicBezTo>
                    <a:pt x="11" y="-2405"/>
                    <a:pt x="247" y="2317"/>
                    <a:pt x="-1167" y="30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" name="Полилиния: фигура 177">
              <a:extLst>
                <a:ext uri="{FF2B5EF4-FFF2-40B4-BE49-F238E27FC236}">
                  <a16:creationId xmlns:a16="http://schemas.microsoft.com/office/drawing/2014/main" id="{50D0A85B-F9A1-8EF8-9C15-0D09EBF54B5B}"/>
                </a:ext>
              </a:extLst>
            </p:cNvPr>
            <p:cNvSpPr/>
            <p:nvPr/>
          </p:nvSpPr>
          <p:spPr>
            <a:xfrm>
              <a:off x="-1488510" y="2708488"/>
              <a:ext cx="6422" cy="15575"/>
            </a:xfrm>
            <a:custGeom>
              <a:avLst/>
              <a:gdLst>
                <a:gd name="connsiteX0" fmla="*/ 1192 w 6422"/>
                <a:gd name="connsiteY0" fmla="*/ 14475 h 15575"/>
                <a:gd name="connsiteX1" fmla="*/ 1192 w 6422"/>
                <a:gd name="connsiteY1" fmla="*/ 13058 h 15575"/>
                <a:gd name="connsiteX2" fmla="*/ 1192 w 6422"/>
                <a:gd name="connsiteY2" fmla="*/ 9517 h 15575"/>
                <a:gd name="connsiteX3" fmla="*/ 4732 w 6422"/>
                <a:gd name="connsiteY3" fmla="*/ 6216 h 15575"/>
                <a:gd name="connsiteX4" fmla="*/ 4732 w 6422"/>
                <a:gd name="connsiteY4" fmla="*/ -1100 h 15575"/>
                <a:gd name="connsiteX5" fmla="*/ 1901 w 6422"/>
                <a:gd name="connsiteY5" fmla="*/ 2912 h 15575"/>
                <a:gd name="connsiteX6" fmla="*/ 1901 w 6422"/>
                <a:gd name="connsiteY6" fmla="*/ 6686 h 15575"/>
                <a:gd name="connsiteX7" fmla="*/ 483 w 6422"/>
                <a:gd name="connsiteY7" fmla="*/ 6686 h 15575"/>
                <a:gd name="connsiteX8" fmla="*/ -1167 w 6422"/>
                <a:gd name="connsiteY8" fmla="*/ 10699 h 15575"/>
                <a:gd name="connsiteX9" fmla="*/ 1192 w 6422"/>
                <a:gd name="connsiteY9" fmla="*/ 14475 h 1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22" h="15575">
                  <a:moveTo>
                    <a:pt x="1192" y="14475"/>
                  </a:moveTo>
                  <a:cubicBezTo>
                    <a:pt x="1192" y="14475"/>
                    <a:pt x="1192" y="12116"/>
                    <a:pt x="1192" y="13058"/>
                  </a:cubicBezTo>
                  <a:cubicBezTo>
                    <a:pt x="1192" y="14002"/>
                    <a:pt x="1192" y="10699"/>
                    <a:pt x="1192" y="9517"/>
                  </a:cubicBezTo>
                  <a:cubicBezTo>
                    <a:pt x="1192" y="8339"/>
                    <a:pt x="3551" y="7867"/>
                    <a:pt x="4732" y="6216"/>
                  </a:cubicBezTo>
                  <a:cubicBezTo>
                    <a:pt x="5910" y="4563"/>
                    <a:pt x="4732" y="1968"/>
                    <a:pt x="4732" y="-1100"/>
                  </a:cubicBezTo>
                  <a:cubicBezTo>
                    <a:pt x="4260" y="550"/>
                    <a:pt x="3315" y="1968"/>
                    <a:pt x="1901" y="2912"/>
                  </a:cubicBezTo>
                  <a:cubicBezTo>
                    <a:pt x="3315" y="2912"/>
                    <a:pt x="1901" y="4327"/>
                    <a:pt x="1901" y="6686"/>
                  </a:cubicBezTo>
                  <a:lnTo>
                    <a:pt x="483" y="6686"/>
                  </a:lnTo>
                  <a:cubicBezTo>
                    <a:pt x="483" y="8103"/>
                    <a:pt x="11" y="9754"/>
                    <a:pt x="-1167" y="10699"/>
                  </a:cubicBezTo>
                  <a:cubicBezTo>
                    <a:pt x="483" y="12585"/>
                    <a:pt x="483" y="14002"/>
                    <a:pt x="1192" y="144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" name="Полилиния: фигура 178">
              <a:extLst>
                <a:ext uri="{FF2B5EF4-FFF2-40B4-BE49-F238E27FC236}">
                  <a16:creationId xmlns:a16="http://schemas.microsoft.com/office/drawing/2014/main" id="{5011A2F6-9B9F-2F52-CB62-572ECD0867D4}"/>
                </a:ext>
              </a:extLst>
            </p:cNvPr>
            <p:cNvSpPr/>
            <p:nvPr/>
          </p:nvSpPr>
          <p:spPr>
            <a:xfrm>
              <a:off x="-1523084" y="2748133"/>
              <a:ext cx="2009" cy="3301"/>
            </a:xfrm>
            <a:custGeom>
              <a:avLst/>
              <a:gdLst>
                <a:gd name="connsiteX0" fmla="*/ -1045 w 2009"/>
                <a:gd name="connsiteY0" fmla="*/ 2201 h 3301"/>
                <a:gd name="connsiteX1" fmla="*/ 842 w 2009"/>
                <a:gd name="connsiteY1" fmla="*/ 787 h 3301"/>
                <a:gd name="connsiteX2" fmla="*/ 606 w 2009"/>
                <a:gd name="connsiteY2" fmla="*/ -867 h 3301"/>
                <a:gd name="connsiteX3" fmla="*/ 842 w 2009"/>
                <a:gd name="connsiteY3" fmla="*/ -1100 h 3301"/>
                <a:gd name="connsiteX4" fmla="*/ -1045 w 2009"/>
                <a:gd name="connsiteY4" fmla="*/ 2201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3301">
                  <a:moveTo>
                    <a:pt x="-1045" y="2201"/>
                  </a:moveTo>
                  <a:lnTo>
                    <a:pt x="842" y="787"/>
                  </a:lnTo>
                  <a:cubicBezTo>
                    <a:pt x="370" y="314"/>
                    <a:pt x="134" y="-394"/>
                    <a:pt x="606" y="-867"/>
                  </a:cubicBezTo>
                  <a:cubicBezTo>
                    <a:pt x="606" y="-867"/>
                    <a:pt x="842" y="-1100"/>
                    <a:pt x="842" y="-1100"/>
                  </a:cubicBezTo>
                  <a:cubicBezTo>
                    <a:pt x="842" y="-1100"/>
                    <a:pt x="-1753" y="787"/>
                    <a:pt x="-1045" y="220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" name="Полилиния: фигура 179">
              <a:extLst>
                <a:ext uri="{FF2B5EF4-FFF2-40B4-BE49-F238E27FC236}">
                  <a16:creationId xmlns:a16="http://schemas.microsoft.com/office/drawing/2014/main" id="{12F5EE89-B368-04BF-2ED7-F940348F2F0D}"/>
                </a:ext>
              </a:extLst>
            </p:cNvPr>
            <p:cNvSpPr/>
            <p:nvPr/>
          </p:nvSpPr>
          <p:spPr>
            <a:xfrm>
              <a:off x="-1527645" y="2737276"/>
              <a:ext cx="965" cy="4721"/>
            </a:xfrm>
            <a:custGeom>
              <a:avLst/>
              <a:gdLst>
                <a:gd name="connsiteX0" fmla="*/ -733 w 965"/>
                <a:gd name="connsiteY0" fmla="*/ 3621 h 4721"/>
                <a:gd name="connsiteX1" fmla="*/ -733 w 965"/>
                <a:gd name="connsiteY1" fmla="*/ -1100 h 4721"/>
                <a:gd name="connsiteX2" fmla="*/ -733 w 965"/>
                <a:gd name="connsiteY2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5" h="4721">
                  <a:moveTo>
                    <a:pt x="-733" y="3621"/>
                  </a:moveTo>
                  <a:cubicBezTo>
                    <a:pt x="-24" y="2204"/>
                    <a:pt x="-24" y="317"/>
                    <a:pt x="-733" y="-1100"/>
                  </a:cubicBezTo>
                  <a:cubicBezTo>
                    <a:pt x="-260" y="-392"/>
                    <a:pt x="-1914" y="2912"/>
                    <a:pt x="-733" y="36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" name="Полилиния: фигура 180">
              <a:extLst>
                <a:ext uri="{FF2B5EF4-FFF2-40B4-BE49-F238E27FC236}">
                  <a16:creationId xmlns:a16="http://schemas.microsoft.com/office/drawing/2014/main" id="{6572DAE3-850B-7D43-3D8A-8BB918DDC30D}"/>
                </a:ext>
              </a:extLst>
            </p:cNvPr>
            <p:cNvSpPr/>
            <p:nvPr/>
          </p:nvSpPr>
          <p:spPr>
            <a:xfrm>
              <a:off x="-1463086" y="2681538"/>
              <a:ext cx="1625" cy="4297"/>
            </a:xfrm>
            <a:custGeom>
              <a:avLst/>
              <a:gdLst>
                <a:gd name="connsiteX0" fmla="*/ -1107 w 1625"/>
                <a:gd name="connsiteY0" fmla="*/ 3197 h 4297"/>
                <a:gd name="connsiteX1" fmla="*/ 74 w 1625"/>
                <a:gd name="connsiteY1" fmla="*/ -1051 h 4297"/>
                <a:gd name="connsiteX2" fmla="*/ -1107 w 1625"/>
                <a:gd name="connsiteY2" fmla="*/ 3197 h 4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5" h="4297">
                  <a:moveTo>
                    <a:pt x="-1107" y="3197"/>
                  </a:moveTo>
                  <a:cubicBezTo>
                    <a:pt x="74" y="3197"/>
                    <a:pt x="1016" y="-579"/>
                    <a:pt x="74" y="-1051"/>
                  </a:cubicBezTo>
                  <a:cubicBezTo>
                    <a:pt x="-871" y="-1524"/>
                    <a:pt x="-1343" y="1544"/>
                    <a:pt x="-1107" y="319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" name="Полилиния: фигура 181">
              <a:extLst>
                <a:ext uri="{FF2B5EF4-FFF2-40B4-BE49-F238E27FC236}">
                  <a16:creationId xmlns:a16="http://schemas.microsoft.com/office/drawing/2014/main" id="{6C1E1F52-CA72-C7C5-B6E7-889D2575F78D}"/>
                </a:ext>
              </a:extLst>
            </p:cNvPr>
            <p:cNvSpPr/>
            <p:nvPr/>
          </p:nvSpPr>
          <p:spPr>
            <a:xfrm>
              <a:off x="-1520366" y="2722882"/>
              <a:ext cx="2236" cy="4721"/>
            </a:xfrm>
            <a:custGeom>
              <a:avLst/>
              <a:gdLst>
                <a:gd name="connsiteX0" fmla="*/ -1167 w 2236"/>
                <a:gd name="connsiteY0" fmla="*/ 3621 h 4721"/>
                <a:gd name="connsiteX1" fmla="*/ 956 w 2236"/>
                <a:gd name="connsiteY1" fmla="*/ -1100 h 4721"/>
                <a:gd name="connsiteX2" fmla="*/ -1167 w 2236"/>
                <a:gd name="connsiteY2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6" h="4721">
                  <a:moveTo>
                    <a:pt x="-1167" y="3621"/>
                  </a:moveTo>
                  <a:cubicBezTo>
                    <a:pt x="-1167" y="2204"/>
                    <a:pt x="1664" y="1259"/>
                    <a:pt x="956" y="-1100"/>
                  </a:cubicBezTo>
                  <a:cubicBezTo>
                    <a:pt x="-225" y="317"/>
                    <a:pt x="-931" y="1968"/>
                    <a:pt x="-1167" y="36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" name="Полилиния: фигура 182">
              <a:extLst>
                <a:ext uri="{FF2B5EF4-FFF2-40B4-BE49-F238E27FC236}">
                  <a16:creationId xmlns:a16="http://schemas.microsoft.com/office/drawing/2014/main" id="{74B56408-3165-5920-51E8-8491FE07EA1C}"/>
                </a:ext>
              </a:extLst>
            </p:cNvPr>
            <p:cNvSpPr/>
            <p:nvPr/>
          </p:nvSpPr>
          <p:spPr>
            <a:xfrm>
              <a:off x="-1484501" y="2679700"/>
              <a:ext cx="2047" cy="4954"/>
            </a:xfrm>
            <a:custGeom>
              <a:avLst/>
              <a:gdLst>
                <a:gd name="connsiteX0" fmla="*/ 250 w 2047"/>
                <a:gd name="connsiteY0" fmla="*/ 3854 h 4954"/>
                <a:gd name="connsiteX1" fmla="*/ 250 w 2047"/>
                <a:gd name="connsiteY1" fmla="*/ -1100 h 4954"/>
                <a:gd name="connsiteX2" fmla="*/ -1167 w 2047"/>
                <a:gd name="connsiteY2" fmla="*/ 550 h 4954"/>
                <a:gd name="connsiteX3" fmla="*/ 250 w 2047"/>
                <a:gd name="connsiteY3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7" h="4954">
                  <a:moveTo>
                    <a:pt x="250" y="3854"/>
                  </a:moveTo>
                  <a:cubicBezTo>
                    <a:pt x="1667" y="1968"/>
                    <a:pt x="250" y="1731"/>
                    <a:pt x="250" y="-1100"/>
                  </a:cubicBezTo>
                  <a:cubicBezTo>
                    <a:pt x="14" y="-392"/>
                    <a:pt x="-459" y="78"/>
                    <a:pt x="-1167" y="550"/>
                  </a:cubicBezTo>
                  <a:cubicBezTo>
                    <a:pt x="1667" y="2204"/>
                    <a:pt x="250" y="3854"/>
                    <a:pt x="250" y="38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" name="Полилиния: фигура 183">
              <a:extLst>
                <a:ext uri="{FF2B5EF4-FFF2-40B4-BE49-F238E27FC236}">
                  <a16:creationId xmlns:a16="http://schemas.microsoft.com/office/drawing/2014/main" id="{5A2C1D01-4682-C0B2-CF0C-08AAAE0950D8}"/>
                </a:ext>
              </a:extLst>
            </p:cNvPr>
            <p:cNvSpPr/>
            <p:nvPr/>
          </p:nvSpPr>
          <p:spPr>
            <a:xfrm>
              <a:off x="-1520507" y="2709433"/>
              <a:ext cx="4150" cy="2898"/>
            </a:xfrm>
            <a:custGeom>
              <a:avLst/>
              <a:gdLst>
                <a:gd name="connsiteX0" fmla="*/ 2983 w 4150"/>
                <a:gd name="connsiteY0" fmla="*/ -1100 h 2898"/>
                <a:gd name="connsiteX1" fmla="*/ -790 w 4150"/>
                <a:gd name="connsiteY1" fmla="*/ 1731 h 2898"/>
                <a:gd name="connsiteX2" fmla="*/ 2983 w 4150"/>
                <a:gd name="connsiteY2" fmla="*/ -1100 h 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50" h="2898">
                  <a:moveTo>
                    <a:pt x="2983" y="-1100"/>
                  </a:moveTo>
                  <a:cubicBezTo>
                    <a:pt x="2983" y="-1100"/>
                    <a:pt x="860" y="1259"/>
                    <a:pt x="-790" y="1731"/>
                  </a:cubicBezTo>
                  <a:cubicBezTo>
                    <a:pt x="-2443" y="2204"/>
                    <a:pt x="1805" y="78"/>
                    <a:pt x="298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" name="Полилиния: фигура 184">
              <a:extLst>
                <a:ext uri="{FF2B5EF4-FFF2-40B4-BE49-F238E27FC236}">
                  <a16:creationId xmlns:a16="http://schemas.microsoft.com/office/drawing/2014/main" id="{BD8E86BA-827F-81F8-4501-E2BA565D37EF}"/>
                </a:ext>
              </a:extLst>
            </p:cNvPr>
            <p:cNvSpPr/>
            <p:nvPr/>
          </p:nvSpPr>
          <p:spPr>
            <a:xfrm>
              <a:off x="-1508921" y="2688195"/>
              <a:ext cx="3890" cy="5583"/>
            </a:xfrm>
            <a:custGeom>
              <a:avLst/>
              <a:gdLst>
                <a:gd name="connsiteX0" fmla="*/ 1073 w 3890"/>
                <a:gd name="connsiteY0" fmla="*/ 3854 h 5583"/>
                <a:gd name="connsiteX1" fmla="*/ 2723 w 3890"/>
                <a:gd name="connsiteY1" fmla="*/ -1100 h 5583"/>
                <a:gd name="connsiteX2" fmla="*/ -814 w 3890"/>
                <a:gd name="connsiteY2" fmla="*/ 4091 h 5583"/>
                <a:gd name="connsiteX3" fmla="*/ 1073 w 3890"/>
                <a:gd name="connsiteY3" fmla="*/ 3854 h 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90" h="5583">
                  <a:moveTo>
                    <a:pt x="1073" y="3854"/>
                  </a:moveTo>
                  <a:cubicBezTo>
                    <a:pt x="2018" y="2440"/>
                    <a:pt x="2490" y="550"/>
                    <a:pt x="2723" y="-1100"/>
                  </a:cubicBezTo>
                  <a:cubicBezTo>
                    <a:pt x="2723" y="550"/>
                    <a:pt x="600" y="2440"/>
                    <a:pt x="-814" y="4091"/>
                  </a:cubicBezTo>
                  <a:cubicBezTo>
                    <a:pt x="-2231" y="5744"/>
                    <a:pt x="1073" y="1495"/>
                    <a:pt x="1073" y="38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" name="Полилиния: фигура 185">
              <a:extLst>
                <a:ext uri="{FF2B5EF4-FFF2-40B4-BE49-F238E27FC236}">
                  <a16:creationId xmlns:a16="http://schemas.microsoft.com/office/drawing/2014/main" id="{2569F993-9E92-C93B-62C3-9FA3E0EFEF75}"/>
                </a:ext>
              </a:extLst>
            </p:cNvPr>
            <p:cNvSpPr/>
            <p:nvPr/>
          </p:nvSpPr>
          <p:spPr>
            <a:xfrm>
              <a:off x="-1456182" y="2647928"/>
              <a:ext cx="2254" cy="3990"/>
            </a:xfrm>
            <a:custGeom>
              <a:avLst/>
              <a:gdLst>
                <a:gd name="connsiteX0" fmla="*/ -1167 w 2254"/>
                <a:gd name="connsiteY0" fmla="*/ 2590 h 3990"/>
                <a:gd name="connsiteX1" fmla="*/ 956 w 2254"/>
                <a:gd name="connsiteY1" fmla="*/ -950 h 3990"/>
                <a:gd name="connsiteX2" fmla="*/ -1167 w 2254"/>
                <a:gd name="connsiteY2" fmla="*/ 2590 h 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4" h="3990">
                  <a:moveTo>
                    <a:pt x="-1167" y="2590"/>
                  </a:moveTo>
                  <a:cubicBezTo>
                    <a:pt x="-1167" y="4007"/>
                    <a:pt x="247" y="-5"/>
                    <a:pt x="956" y="-950"/>
                  </a:cubicBezTo>
                  <a:cubicBezTo>
                    <a:pt x="1664" y="-1892"/>
                    <a:pt x="-695" y="1884"/>
                    <a:pt x="-1167" y="259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" name="Полилиния: фигура 186">
              <a:extLst>
                <a:ext uri="{FF2B5EF4-FFF2-40B4-BE49-F238E27FC236}">
                  <a16:creationId xmlns:a16="http://schemas.microsoft.com/office/drawing/2014/main" id="{C63E4FD5-DDCD-9835-6F73-F0E8552DEE83}"/>
                </a:ext>
              </a:extLst>
            </p:cNvPr>
            <p:cNvSpPr/>
            <p:nvPr/>
          </p:nvSpPr>
          <p:spPr>
            <a:xfrm>
              <a:off x="-1462496" y="2645718"/>
              <a:ext cx="3677" cy="3816"/>
            </a:xfrm>
            <a:custGeom>
              <a:avLst/>
              <a:gdLst>
                <a:gd name="connsiteX0" fmla="*/ 1842 w 3677"/>
                <a:gd name="connsiteY0" fmla="*/ -1100 h 3816"/>
                <a:gd name="connsiteX1" fmla="*/ -281 w 3677"/>
                <a:gd name="connsiteY1" fmla="*/ 1968 h 3816"/>
                <a:gd name="connsiteX2" fmla="*/ 1606 w 3677"/>
                <a:gd name="connsiteY2" fmla="*/ 1968 h 3816"/>
                <a:gd name="connsiteX3" fmla="*/ 1842 w 3677"/>
                <a:gd name="connsiteY3" fmla="*/ -1100 h 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7" h="3816">
                  <a:moveTo>
                    <a:pt x="1842" y="-1100"/>
                  </a:moveTo>
                  <a:cubicBezTo>
                    <a:pt x="425" y="-1100"/>
                    <a:pt x="1842" y="1495"/>
                    <a:pt x="-281" y="1968"/>
                  </a:cubicBezTo>
                  <a:cubicBezTo>
                    <a:pt x="-2406" y="2440"/>
                    <a:pt x="-281" y="3385"/>
                    <a:pt x="1606" y="1968"/>
                  </a:cubicBezTo>
                  <a:cubicBezTo>
                    <a:pt x="3493" y="553"/>
                    <a:pt x="1842" y="-628"/>
                    <a:pt x="184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" name="Полилиния: фигура 187">
              <a:extLst>
                <a:ext uri="{FF2B5EF4-FFF2-40B4-BE49-F238E27FC236}">
                  <a16:creationId xmlns:a16="http://schemas.microsoft.com/office/drawing/2014/main" id="{6097142C-E4C6-43F0-1A66-68E323632125}"/>
                </a:ext>
              </a:extLst>
            </p:cNvPr>
            <p:cNvSpPr/>
            <p:nvPr/>
          </p:nvSpPr>
          <p:spPr>
            <a:xfrm>
              <a:off x="-1433530" y="2619526"/>
              <a:ext cx="2595" cy="5190"/>
            </a:xfrm>
            <a:custGeom>
              <a:avLst/>
              <a:gdLst>
                <a:gd name="connsiteX0" fmla="*/ -1167 w 2595"/>
                <a:gd name="connsiteY0" fmla="*/ 4091 h 5190"/>
                <a:gd name="connsiteX1" fmla="*/ 1428 w 2595"/>
                <a:gd name="connsiteY1" fmla="*/ -1100 h 5190"/>
                <a:gd name="connsiteX2" fmla="*/ -1167 w 2595"/>
                <a:gd name="connsiteY2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5190">
                  <a:moveTo>
                    <a:pt x="-1167" y="4091"/>
                  </a:moveTo>
                  <a:cubicBezTo>
                    <a:pt x="250" y="2676"/>
                    <a:pt x="1192" y="789"/>
                    <a:pt x="1428" y="-1100"/>
                  </a:cubicBezTo>
                  <a:cubicBezTo>
                    <a:pt x="250" y="553"/>
                    <a:pt x="-695" y="2204"/>
                    <a:pt x="-1167" y="409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" name="Полилиния: фигура 188">
              <a:extLst>
                <a:ext uri="{FF2B5EF4-FFF2-40B4-BE49-F238E27FC236}">
                  <a16:creationId xmlns:a16="http://schemas.microsoft.com/office/drawing/2014/main" id="{D7FBC9B7-A6BA-645B-B2FB-D17A44F272C2}"/>
                </a:ext>
              </a:extLst>
            </p:cNvPr>
            <p:cNvSpPr/>
            <p:nvPr/>
          </p:nvSpPr>
          <p:spPr>
            <a:xfrm>
              <a:off x="-1526502" y="2695431"/>
              <a:ext cx="3232" cy="2909"/>
            </a:xfrm>
            <a:custGeom>
              <a:avLst/>
              <a:gdLst>
                <a:gd name="connsiteX0" fmla="*/ -931 w 3232"/>
                <a:gd name="connsiteY0" fmla="*/ 1809 h 2909"/>
                <a:gd name="connsiteX1" fmla="*/ 1192 w 3232"/>
                <a:gd name="connsiteY1" fmla="*/ -786 h 2909"/>
                <a:gd name="connsiteX2" fmla="*/ -1167 w 3232"/>
                <a:gd name="connsiteY2" fmla="*/ -786 h 2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32" h="2909">
                  <a:moveTo>
                    <a:pt x="-931" y="1809"/>
                  </a:moveTo>
                  <a:cubicBezTo>
                    <a:pt x="-931" y="1809"/>
                    <a:pt x="-931" y="-78"/>
                    <a:pt x="1192" y="-786"/>
                  </a:cubicBezTo>
                  <a:cubicBezTo>
                    <a:pt x="3315" y="-1492"/>
                    <a:pt x="1192" y="-786"/>
                    <a:pt x="-1167" y="-7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" name="Полилиния: фигура 189">
              <a:extLst>
                <a:ext uri="{FF2B5EF4-FFF2-40B4-BE49-F238E27FC236}">
                  <a16:creationId xmlns:a16="http://schemas.microsoft.com/office/drawing/2014/main" id="{5A3793A5-53B7-27CE-B592-392378FC690C}"/>
                </a:ext>
              </a:extLst>
            </p:cNvPr>
            <p:cNvSpPr/>
            <p:nvPr/>
          </p:nvSpPr>
          <p:spPr>
            <a:xfrm>
              <a:off x="-1514787" y="2684611"/>
              <a:ext cx="2763" cy="3584"/>
            </a:xfrm>
            <a:custGeom>
              <a:avLst/>
              <a:gdLst>
                <a:gd name="connsiteX0" fmla="*/ -1083 w 2763"/>
                <a:gd name="connsiteY0" fmla="*/ 2484 h 3584"/>
                <a:gd name="connsiteX1" fmla="*/ 1512 w 2763"/>
                <a:gd name="connsiteY1" fmla="*/ -820 h 3584"/>
                <a:gd name="connsiteX2" fmla="*/ -1083 w 2763"/>
                <a:gd name="connsiteY2" fmla="*/ 2484 h 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63" h="3584">
                  <a:moveTo>
                    <a:pt x="-1083" y="2484"/>
                  </a:moveTo>
                  <a:cubicBezTo>
                    <a:pt x="568" y="2484"/>
                    <a:pt x="804" y="361"/>
                    <a:pt x="1512" y="-820"/>
                  </a:cubicBezTo>
                  <a:cubicBezTo>
                    <a:pt x="2221" y="-2001"/>
                    <a:pt x="-1792" y="831"/>
                    <a:pt x="-1083" y="248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" name="Полилиния: фигура 190">
              <a:extLst>
                <a:ext uri="{FF2B5EF4-FFF2-40B4-BE49-F238E27FC236}">
                  <a16:creationId xmlns:a16="http://schemas.microsoft.com/office/drawing/2014/main" id="{B80C3D25-AFBB-9948-0FD4-1F155CDC6744}"/>
                </a:ext>
              </a:extLst>
            </p:cNvPr>
            <p:cNvSpPr/>
            <p:nvPr/>
          </p:nvSpPr>
          <p:spPr>
            <a:xfrm>
              <a:off x="-1522144" y="2673709"/>
              <a:ext cx="7839" cy="14721"/>
            </a:xfrm>
            <a:custGeom>
              <a:avLst/>
              <a:gdLst>
                <a:gd name="connsiteX0" fmla="*/ -334 w 7839"/>
                <a:gd name="connsiteY0" fmla="*/ 13621 h 14721"/>
                <a:gd name="connsiteX1" fmla="*/ -334 w 7839"/>
                <a:gd name="connsiteY1" fmla="*/ 13621 h 14721"/>
                <a:gd name="connsiteX2" fmla="*/ 5802 w 7839"/>
                <a:gd name="connsiteY2" fmla="*/ 2295 h 14721"/>
                <a:gd name="connsiteX3" fmla="*/ 4148 w 7839"/>
                <a:gd name="connsiteY3" fmla="*/ -773 h 14721"/>
                <a:gd name="connsiteX4" fmla="*/ 4148 w 7839"/>
                <a:gd name="connsiteY4" fmla="*/ 3001 h 14721"/>
                <a:gd name="connsiteX5" fmla="*/ 1789 w 7839"/>
                <a:gd name="connsiteY5" fmla="*/ 4654 h 14721"/>
                <a:gd name="connsiteX6" fmla="*/ 1789 w 7839"/>
                <a:gd name="connsiteY6" fmla="*/ 10081 h 14721"/>
                <a:gd name="connsiteX7" fmla="*/ -806 w 7839"/>
                <a:gd name="connsiteY7" fmla="*/ 12677 h 14721"/>
                <a:gd name="connsiteX8" fmla="*/ -334 w 7839"/>
                <a:gd name="connsiteY8" fmla="*/ 13621 h 1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39" h="14721">
                  <a:moveTo>
                    <a:pt x="-334" y="13621"/>
                  </a:moveTo>
                  <a:lnTo>
                    <a:pt x="-334" y="13621"/>
                  </a:lnTo>
                  <a:cubicBezTo>
                    <a:pt x="2734" y="10317"/>
                    <a:pt x="3206" y="5832"/>
                    <a:pt x="5802" y="2295"/>
                  </a:cubicBezTo>
                  <a:cubicBezTo>
                    <a:pt x="8397" y="-1245"/>
                    <a:pt x="4385" y="642"/>
                    <a:pt x="4148" y="-773"/>
                  </a:cubicBezTo>
                  <a:cubicBezTo>
                    <a:pt x="3915" y="-2190"/>
                    <a:pt x="4148" y="1350"/>
                    <a:pt x="4148" y="3001"/>
                  </a:cubicBezTo>
                  <a:cubicBezTo>
                    <a:pt x="4148" y="4654"/>
                    <a:pt x="2734" y="3001"/>
                    <a:pt x="1789" y="4654"/>
                  </a:cubicBezTo>
                  <a:cubicBezTo>
                    <a:pt x="847" y="6305"/>
                    <a:pt x="1789" y="8195"/>
                    <a:pt x="1789" y="10081"/>
                  </a:cubicBezTo>
                  <a:cubicBezTo>
                    <a:pt x="1789" y="11968"/>
                    <a:pt x="375" y="11968"/>
                    <a:pt x="-806" y="12677"/>
                  </a:cubicBezTo>
                  <a:cubicBezTo>
                    <a:pt x="-1984" y="13385"/>
                    <a:pt x="139" y="11026"/>
                    <a:pt x="-334" y="136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" name="Полилиния: фигура 191">
              <a:extLst>
                <a:ext uri="{FF2B5EF4-FFF2-40B4-BE49-F238E27FC236}">
                  <a16:creationId xmlns:a16="http://schemas.microsoft.com/office/drawing/2014/main" id="{6E95458E-6DCD-BB78-5C96-107FE652CFF8}"/>
                </a:ext>
              </a:extLst>
            </p:cNvPr>
            <p:cNvSpPr/>
            <p:nvPr/>
          </p:nvSpPr>
          <p:spPr>
            <a:xfrm>
              <a:off x="-1450073" y="2620408"/>
              <a:ext cx="3646" cy="4544"/>
            </a:xfrm>
            <a:custGeom>
              <a:avLst/>
              <a:gdLst>
                <a:gd name="connsiteX0" fmla="*/ 1218 w 3646"/>
                <a:gd name="connsiteY0" fmla="*/ 1794 h 4544"/>
                <a:gd name="connsiteX1" fmla="*/ 1218 w 3646"/>
                <a:gd name="connsiteY1" fmla="*/ -1038 h 4544"/>
                <a:gd name="connsiteX2" fmla="*/ -432 w 3646"/>
                <a:gd name="connsiteY2" fmla="*/ 1085 h 4544"/>
                <a:gd name="connsiteX3" fmla="*/ -432 w 3646"/>
                <a:gd name="connsiteY3" fmla="*/ 3444 h 4544"/>
                <a:gd name="connsiteX4" fmla="*/ 2163 w 3646"/>
                <a:gd name="connsiteY4" fmla="*/ -93 h 4544"/>
                <a:gd name="connsiteX5" fmla="*/ 1218 w 3646"/>
                <a:gd name="connsiteY5" fmla="*/ 1794 h 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6" h="4544">
                  <a:moveTo>
                    <a:pt x="1218" y="1794"/>
                  </a:moveTo>
                  <a:cubicBezTo>
                    <a:pt x="1218" y="1794"/>
                    <a:pt x="1218" y="-565"/>
                    <a:pt x="1218" y="-1038"/>
                  </a:cubicBezTo>
                  <a:cubicBezTo>
                    <a:pt x="1218" y="-1510"/>
                    <a:pt x="1218" y="849"/>
                    <a:pt x="-432" y="1085"/>
                  </a:cubicBezTo>
                  <a:cubicBezTo>
                    <a:pt x="-2086" y="1321"/>
                    <a:pt x="-432" y="2266"/>
                    <a:pt x="-432" y="3444"/>
                  </a:cubicBezTo>
                  <a:lnTo>
                    <a:pt x="2163" y="-93"/>
                  </a:lnTo>
                  <a:cubicBezTo>
                    <a:pt x="3105" y="-1510"/>
                    <a:pt x="1691" y="613"/>
                    <a:pt x="1218" y="179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" name="Полилиния: фигура 192">
              <a:extLst>
                <a:ext uri="{FF2B5EF4-FFF2-40B4-BE49-F238E27FC236}">
                  <a16:creationId xmlns:a16="http://schemas.microsoft.com/office/drawing/2014/main" id="{8D33FEEE-8513-B4DA-3206-671F58316DE3}"/>
                </a:ext>
              </a:extLst>
            </p:cNvPr>
            <p:cNvSpPr/>
            <p:nvPr/>
          </p:nvSpPr>
          <p:spPr>
            <a:xfrm>
              <a:off x="-1557652" y="2706062"/>
              <a:ext cx="2669" cy="5021"/>
            </a:xfrm>
            <a:custGeom>
              <a:avLst/>
              <a:gdLst>
                <a:gd name="connsiteX0" fmla="*/ -1167 w 2669"/>
                <a:gd name="connsiteY0" fmla="*/ 3921 h 5021"/>
                <a:gd name="connsiteX1" fmla="*/ 1428 w 2669"/>
                <a:gd name="connsiteY1" fmla="*/ -561 h 5021"/>
                <a:gd name="connsiteX2" fmla="*/ -1167 w 2669"/>
                <a:gd name="connsiteY2" fmla="*/ 3921 h 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" h="5021">
                  <a:moveTo>
                    <a:pt x="-1167" y="3921"/>
                  </a:moveTo>
                  <a:cubicBezTo>
                    <a:pt x="14" y="3921"/>
                    <a:pt x="1901" y="1562"/>
                    <a:pt x="1428" y="-561"/>
                  </a:cubicBezTo>
                  <a:cubicBezTo>
                    <a:pt x="959" y="-2687"/>
                    <a:pt x="-1167" y="2034"/>
                    <a:pt x="-1167" y="39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" name="Полилиния: фигура 193">
              <a:extLst>
                <a:ext uri="{FF2B5EF4-FFF2-40B4-BE49-F238E27FC236}">
                  <a16:creationId xmlns:a16="http://schemas.microsoft.com/office/drawing/2014/main" id="{8E92E980-3093-EF54-B27E-76D6A592F5B5}"/>
                </a:ext>
              </a:extLst>
            </p:cNvPr>
            <p:cNvSpPr/>
            <p:nvPr/>
          </p:nvSpPr>
          <p:spPr>
            <a:xfrm>
              <a:off x="-1559538" y="2707306"/>
              <a:ext cx="1671" cy="3792"/>
            </a:xfrm>
            <a:custGeom>
              <a:avLst/>
              <a:gdLst>
                <a:gd name="connsiteX0" fmla="*/ -1167 w 1671"/>
                <a:gd name="connsiteY0" fmla="*/ 2441 h 3792"/>
                <a:gd name="connsiteX1" fmla="*/ 483 w 1671"/>
                <a:gd name="connsiteY1" fmla="*/ -863 h 3792"/>
                <a:gd name="connsiteX2" fmla="*/ -1167 w 1671"/>
                <a:gd name="connsiteY2" fmla="*/ 2441 h 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71" h="3792">
                  <a:moveTo>
                    <a:pt x="-1167" y="2441"/>
                  </a:moveTo>
                  <a:cubicBezTo>
                    <a:pt x="-1167" y="3622"/>
                    <a:pt x="720" y="318"/>
                    <a:pt x="483" y="-863"/>
                  </a:cubicBezTo>
                  <a:cubicBezTo>
                    <a:pt x="247" y="-2041"/>
                    <a:pt x="-459" y="1499"/>
                    <a:pt x="-1167" y="24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" name="Полилиния: фигура 194">
              <a:extLst>
                <a:ext uri="{FF2B5EF4-FFF2-40B4-BE49-F238E27FC236}">
                  <a16:creationId xmlns:a16="http://schemas.microsoft.com/office/drawing/2014/main" id="{9B85FDF5-956F-8C2C-B9BD-1CC4E3CE71BB}"/>
                </a:ext>
              </a:extLst>
            </p:cNvPr>
            <p:cNvSpPr/>
            <p:nvPr/>
          </p:nvSpPr>
          <p:spPr>
            <a:xfrm>
              <a:off x="-1555698" y="2702384"/>
              <a:ext cx="1822" cy="3095"/>
            </a:xfrm>
            <a:custGeom>
              <a:avLst/>
              <a:gdLst>
                <a:gd name="connsiteX0" fmla="*/ 656 w 1822"/>
                <a:gd name="connsiteY0" fmla="*/ 1464 h 3095"/>
                <a:gd name="connsiteX1" fmla="*/ 656 w 1822"/>
                <a:gd name="connsiteY1" fmla="*/ -896 h 3095"/>
                <a:gd name="connsiteX2" fmla="*/ -525 w 1822"/>
                <a:gd name="connsiteY2" fmla="*/ 1464 h 3095"/>
                <a:gd name="connsiteX3" fmla="*/ 656 w 1822"/>
                <a:gd name="connsiteY3" fmla="*/ 1464 h 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2" h="3095">
                  <a:moveTo>
                    <a:pt x="656" y="1464"/>
                  </a:moveTo>
                  <a:cubicBezTo>
                    <a:pt x="656" y="-187"/>
                    <a:pt x="656" y="49"/>
                    <a:pt x="656" y="-896"/>
                  </a:cubicBezTo>
                  <a:cubicBezTo>
                    <a:pt x="656" y="-1840"/>
                    <a:pt x="656" y="755"/>
                    <a:pt x="-525" y="1464"/>
                  </a:cubicBezTo>
                  <a:cubicBezTo>
                    <a:pt x="-1703" y="2172"/>
                    <a:pt x="-1231" y="2172"/>
                    <a:pt x="656" y="146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" name="Полилиния: фигура 195">
              <a:extLst>
                <a:ext uri="{FF2B5EF4-FFF2-40B4-BE49-F238E27FC236}">
                  <a16:creationId xmlns:a16="http://schemas.microsoft.com/office/drawing/2014/main" id="{80822014-69BB-0136-175D-157DA49208A2}"/>
                </a:ext>
              </a:extLst>
            </p:cNvPr>
            <p:cNvSpPr/>
            <p:nvPr/>
          </p:nvSpPr>
          <p:spPr>
            <a:xfrm>
              <a:off x="-1445801" y="2612244"/>
              <a:ext cx="3756" cy="4922"/>
            </a:xfrm>
            <a:custGeom>
              <a:avLst/>
              <a:gdLst>
                <a:gd name="connsiteX0" fmla="*/ -1167 w 3756"/>
                <a:gd name="connsiteY0" fmla="*/ 3823 h 4922"/>
                <a:gd name="connsiteX1" fmla="*/ 2373 w 3756"/>
                <a:gd name="connsiteY1" fmla="*/ -896 h 4922"/>
                <a:gd name="connsiteX2" fmla="*/ -1167 w 3756"/>
                <a:gd name="connsiteY2" fmla="*/ 3823 h 4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6" h="4922">
                  <a:moveTo>
                    <a:pt x="-1167" y="3823"/>
                  </a:moveTo>
                  <a:cubicBezTo>
                    <a:pt x="486" y="3823"/>
                    <a:pt x="1195" y="282"/>
                    <a:pt x="2373" y="-896"/>
                  </a:cubicBezTo>
                  <a:cubicBezTo>
                    <a:pt x="3554" y="-2077"/>
                    <a:pt x="-459" y="2172"/>
                    <a:pt x="-1167" y="382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" name="Полилиния: фигура 196">
              <a:extLst>
                <a:ext uri="{FF2B5EF4-FFF2-40B4-BE49-F238E27FC236}">
                  <a16:creationId xmlns:a16="http://schemas.microsoft.com/office/drawing/2014/main" id="{1F9D477B-94CE-46C4-5C67-8B1EC5A858E7}"/>
                </a:ext>
              </a:extLst>
            </p:cNvPr>
            <p:cNvSpPr/>
            <p:nvPr/>
          </p:nvSpPr>
          <p:spPr>
            <a:xfrm>
              <a:off x="-1577827" y="2707071"/>
              <a:ext cx="885" cy="7316"/>
            </a:xfrm>
            <a:custGeom>
              <a:avLst/>
              <a:gdLst>
                <a:gd name="connsiteX0" fmla="*/ -813 w 885"/>
                <a:gd name="connsiteY0" fmla="*/ 6216 h 7316"/>
                <a:gd name="connsiteX1" fmla="*/ -813 w 885"/>
                <a:gd name="connsiteY1" fmla="*/ -1100 h 7316"/>
                <a:gd name="connsiteX2" fmla="*/ -813 w 885"/>
                <a:gd name="connsiteY2" fmla="*/ 6216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5" h="7316">
                  <a:moveTo>
                    <a:pt x="-813" y="6216"/>
                  </a:moveTo>
                  <a:cubicBezTo>
                    <a:pt x="-104" y="3857"/>
                    <a:pt x="-104" y="1262"/>
                    <a:pt x="-813" y="-1100"/>
                  </a:cubicBezTo>
                  <a:cubicBezTo>
                    <a:pt x="-1285" y="1262"/>
                    <a:pt x="-1285" y="3857"/>
                    <a:pt x="-813" y="62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" name="Полилиния: фигура 197">
              <a:extLst>
                <a:ext uri="{FF2B5EF4-FFF2-40B4-BE49-F238E27FC236}">
                  <a16:creationId xmlns:a16="http://schemas.microsoft.com/office/drawing/2014/main" id="{2A534005-1D94-34A2-6FE8-29AB96DC307C}"/>
                </a:ext>
              </a:extLst>
            </p:cNvPr>
            <p:cNvSpPr/>
            <p:nvPr/>
          </p:nvSpPr>
          <p:spPr>
            <a:xfrm>
              <a:off x="-1438733" y="2599469"/>
              <a:ext cx="2844" cy="3798"/>
            </a:xfrm>
            <a:custGeom>
              <a:avLst/>
              <a:gdLst>
                <a:gd name="connsiteX0" fmla="*/ 1677 w 2844"/>
                <a:gd name="connsiteY0" fmla="*/ -1100 h 3798"/>
                <a:gd name="connsiteX1" fmla="*/ -1154 w 2844"/>
                <a:gd name="connsiteY1" fmla="*/ 2204 h 3798"/>
                <a:gd name="connsiteX2" fmla="*/ 1677 w 2844"/>
                <a:gd name="connsiteY2" fmla="*/ -1100 h 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4" h="3798">
                  <a:moveTo>
                    <a:pt x="1677" y="-1100"/>
                  </a:moveTo>
                  <a:cubicBezTo>
                    <a:pt x="1677" y="-1100"/>
                    <a:pt x="-1390" y="550"/>
                    <a:pt x="-1154" y="2204"/>
                  </a:cubicBezTo>
                  <a:cubicBezTo>
                    <a:pt x="-918" y="3854"/>
                    <a:pt x="1677" y="1023"/>
                    <a:pt x="167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" name="Полилиния: фигура 198">
              <a:extLst>
                <a:ext uri="{FF2B5EF4-FFF2-40B4-BE49-F238E27FC236}">
                  <a16:creationId xmlns:a16="http://schemas.microsoft.com/office/drawing/2014/main" id="{16309849-BA87-FD3B-806B-5CD762298A99}"/>
                </a:ext>
              </a:extLst>
            </p:cNvPr>
            <p:cNvSpPr/>
            <p:nvPr/>
          </p:nvSpPr>
          <p:spPr>
            <a:xfrm>
              <a:off x="-1536229" y="2673480"/>
              <a:ext cx="3374" cy="5511"/>
            </a:xfrm>
            <a:custGeom>
              <a:avLst/>
              <a:gdLst>
                <a:gd name="connsiteX0" fmla="*/ 301 w 3374"/>
                <a:gd name="connsiteY0" fmla="*/ 4411 h 5511"/>
                <a:gd name="connsiteX1" fmla="*/ 301 w 3374"/>
                <a:gd name="connsiteY1" fmla="*/ -780 h 5511"/>
                <a:gd name="connsiteX2" fmla="*/ 301 w 3374"/>
                <a:gd name="connsiteY2" fmla="*/ 4411 h 5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74" h="5511">
                  <a:moveTo>
                    <a:pt x="301" y="4411"/>
                  </a:moveTo>
                  <a:cubicBezTo>
                    <a:pt x="1952" y="4411"/>
                    <a:pt x="3602" y="-2669"/>
                    <a:pt x="301" y="-780"/>
                  </a:cubicBezTo>
                  <a:cubicBezTo>
                    <a:pt x="-3003" y="1107"/>
                    <a:pt x="301" y="2524"/>
                    <a:pt x="301" y="441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" name="Полилиния: фигура 199">
              <a:extLst>
                <a:ext uri="{FF2B5EF4-FFF2-40B4-BE49-F238E27FC236}">
                  <a16:creationId xmlns:a16="http://schemas.microsoft.com/office/drawing/2014/main" id="{AF581FC7-60CD-3F08-5DF2-047F0BABAA0A}"/>
                </a:ext>
              </a:extLst>
            </p:cNvPr>
            <p:cNvSpPr/>
            <p:nvPr/>
          </p:nvSpPr>
          <p:spPr>
            <a:xfrm>
              <a:off x="-1504558" y="2645955"/>
              <a:ext cx="3087" cy="6844"/>
            </a:xfrm>
            <a:custGeom>
              <a:avLst/>
              <a:gdLst>
                <a:gd name="connsiteX0" fmla="*/ -1167 w 3087"/>
                <a:gd name="connsiteY0" fmla="*/ 5744 h 6844"/>
                <a:gd name="connsiteX1" fmla="*/ 1901 w 3087"/>
                <a:gd name="connsiteY1" fmla="*/ -1100 h 6844"/>
                <a:gd name="connsiteX2" fmla="*/ 1901 w 3087"/>
                <a:gd name="connsiteY2" fmla="*/ -1100 h 6844"/>
                <a:gd name="connsiteX3" fmla="*/ -1167 w 3087"/>
                <a:gd name="connsiteY3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7" h="6844">
                  <a:moveTo>
                    <a:pt x="-1167" y="5744"/>
                  </a:moveTo>
                  <a:cubicBezTo>
                    <a:pt x="250" y="5744"/>
                    <a:pt x="2137" y="1495"/>
                    <a:pt x="1901" y="-1100"/>
                  </a:cubicBezTo>
                  <a:cubicBezTo>
                    <a:pt x="1901" y="-1100"/>
                    <a:pt x="1901" y="-1100"/>
                    <a:pt x="1901" y="-1100"/>
                  </a:cubicBezTo>
                  <a:cubicBezTo>
                    <a:pt x="1901" y="-1100"/>
                    <a:pt x="486" y="3857"/>
                    <a:pt x="-1167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" name="Полилиния: фигура 200">
              <a:extLst>
                <a:ext uri="{FF2B5EF4-FFF2-40B4-BE49-F238E27FC236}">
                  <a16:creationId xmlns:a16="http://schemas.microsoft.com/office/drawing/2014/main" id="{C707CECD-4CB3-68E2-01C4-6563100886B7}"/>
                </a:ext>
              </a:extLst>
            </p:cNvPr>
            <p:cNvSpPr/>
            <p:nvPr/>
          </p:nvSpPr>
          <p:spPr>
            <a:xfrm>
              <a:off x="-1559066" y="2687014"/>
              <a:ext cx="3067" cy="5426"/>
            </a:xfrm>
            <a:custGeom>
              <a:avLst/>
              <a:gdLst>
                <a:gd name="connsiteX0" fmla="*/ -1167 w 3067"/>
                <a:gd name="connsiteY0" fmla="*/ 4327 h 5426"/>
                <a:gd name="connsiteX1" fmla="*/ 1901 w 3067"/>
                <a:gd name="connsiteY1" fmla="*/ -1100 h 5426"/>
                <a:gd name="connsiteX2" fmla="*/ -1167 w 3067"/>
                <a:gd name="connsiteY2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5426">
                  <a:moveTo>
                    <a:pt x="-1167" y="4327"/>
                  </a:moveTo>
                  <a:cubicBezTo>
                    <a:pt x="720" y="3149"/>
                    <a:pt x="1901" y="1026"/>
                    <a:pt x="1901" y="-1100"/>
                  </a:cubicBezTo>
                  <a:cubicBezTo>
                    <a:pt x="1192" y="1026"/>
                    <a:pt x="-1167" y="2676"/>
                    <a:pt x="-1167" y="432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" name="Полилиния: фигура 201">
              <a:extLst>
                <a:ext uri="{FF2B5EF4-FFF2-40B4-BE49-F238E27FC236}">
                  <a16:creationId xmlns:a16="http://schemas.microsoft.com/office/drawing/2014/main" id="{C60393BA-242E-AD57-8D63-0627939474BB}"/>
                </a:ext>
              </a:extLst>
            </p:cNvPr>
            <p:cNvSpPr/>
            <p:nvPr/>
          </p:nvSpPr>
          <p:spPr>
            <a:xfrm>
              <a:off x="-1431720" y="2581062"/>
              <a:ext cx="3617" cy="9439"/>
            </a:xfrm>
            <a:custGeom>
              <a:avLst/>
              <a:gdLst>
                <a:gd name="connsiteX0" fmla="*/ -854 w 3617"/>
                <a:gd name="connsiteY0" fmla="*/ 8339 h 9439"/>
                <a:gd name="connsiteX1" fmla="*/ -854 w 3617"/>
                <a:gd name="connsiteY1" fmla="*/ 8339 h 9439"/>
                <a:gd name="connsiteX2" fmla="*/ 2450 w 3617"/>
                <a:gd name="connsiteY2" fmla="*/ -1100 h 9439"/>
                <a:gd name="connsiteX3" fmla="*/ -854 w 3617"/>
                <a:gd name="connsiteY3" fmla="*/ 8339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9439">
                  <a:moveTo>
                    <a:pt x="-854" y="8339"/>
                  </a:moveTo>
                  <a:cubicBezTo>
                    <a:pt x="-854" y="8339"/>
                    <a:pt x="-854" y="8339"/>
                    <a:pt x="-854" y="8339"/>
                  </a:cubicBezTo>
                  <a:cubicBezTo>
                    <a:pt x="-854" y="4799"/>
                    <a:pt x="2214" y="2440"/>
                    <a:pt x="2450" y="-1100"/>
                  </a:cubicBezTo>
                  <a:cubicBezTo>
                    <a:pt x="1508" y="2676"/>
                    <a:pt x="-2268" y="3621"/>
                    <a:pt x="-854" y="83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" name="Полилиния: фигура 202">
              <a:extLst>
                <a:ext uri="{FF2B5EF4-FFF2-40B4-BE49-F238E27FC236}">
                  <a16:creationId xmlns:a16="http://schemas.microsoft.com/office/drawing/2014/main" id="{5233ACF2-F1C9-F353-5B0F-32ED999474FF}"/>
                </a:ext>
              </a:extLst>
            </p:cNvPr>
            <p:cNvSpPr/>
            <p:nvPr/>
          </p:nvSpPr>
          <p:spPr>
            <a:xfrm>
              <a:off x="-1526029" y="2654213"/>
              <a:ext cx="2149" cy="3776"/>
            </a:xfrm>
            <a:custGeom>
              <a:avLst/>
              <a:gdLst>
                <a:gd name="connsiteX0" fmla="*/ 247 w 2149"/>
                <a:gd name="connsiteY0" fmla="*/ 2676 h 3776"/>
                <a:gd name="connsiteX1" fmla="*/ 247 w 2149"/>
                <a:gd name="connsiteY1" fmla="*/ -1100 h 3776"/>
                <a:gd name="connsiteX2" fmla="*/ -1167 w 2149"/>
                <a:gd name="connsiteY2" fmla="*/ 553 h 3776"/>
                <a:gd name="connsiteX3" fmla="*/ 247 w 2149"/>
                <a:gd name="connsiteY3" fmla="*/ 2676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9" h="3776">
                  <a:moveTo>
                    <a:pt x="247" y="2676"/>
                  </a:moveTo>
                  <a:cubicBezTo>
                    <a:pt x="1901" y="2676"/>
                    <a:pt x="247" y="81"/>
                    <a:pt x="247" y="-1100"/>
                  </a:cubicBezTo>
                  <a:cubicBezTo>
                    <a:pt x="11" y="-392"/>
                    <a:pt x="-461" y="81"/>
                    <a:pt x="-1167" y="553"/>
                  </a:cubicBezTo>
                  <a:cubicBezTo>
                    <a:pt x="-1167" y="553"/>
                    <a:pt x="247" y="1498"/>
                    <a:pt x="247" y="26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" name="Полилиния: фигура 203">
              <a:extLst>
                <a:ext uri="{FF2B5EF4-FFF2-40B4-BE49-F238E27FC236}">
                  <a16:creationId xmlns:a16="http://schemas.microsoft.com/office/drawing/2014/main" id="{B562F47B-A644-B57A-5731-0F207D32A81B}"/>
                </a:ext>
              </a:extLst>
            </p:cNvPr>
            <p:cNvSpPr/>
            <p:nvPr/>
          </p:nvSpPr>
          <p:spPr>
            <a:xfrm>
              <a:off x="-1427332" y="2573135"/>
              <a:ext cx="3136" cy="6729"/>
            </a:xfrm>
            <a:custGeom>
              <a:avLst/>
              <a:gdLst>
                <a:gd name="connsiteX0" fmla="*/ -757 w 3136"/>
                <a:gd name="connsiteY0" fmla="*/ 4940 h 6729"/>
                <a:gd name="connsiteX1" fmla="*/ 1130 w 3136"/>
                <a:gd name="connsiteY1" fmla="*/ 3522 h 6729"/>
                <a:gd name="connsiteX2" fmla="*/ 1130 w 3136"/>
                <a:gd name="connsiteY2" fmla="*/ -487 h 6729"/>
                <a:gd name="connsiteX3" fmla="*/ -521 w 3136"/>
                <a:gd name="connsiteY3" fmla="*/ 2817 h 6729"/>
                <a:gd name="connsiteX4" fmla="*/ -757 w 3136"/>
                <a:gd name="connsiteY4" fmla="*/ 494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6" h="6729">
                  <a:moveTo>
                    <a:pt x="-757" y="4940"/>
                  </a:moveTo>
                  <a:cubicBezTo>
                    <a:pt x="-757" y="6590"/>
                    <a:pt x="-757" y="4940"/>
                    <a:pt x="1130" y="3522"/>
                  </a:cubicBezTo>
                  <a:cubicBezTo>
                    <a:pt x="3019" y="2108"/>
                    <a:pt x="1130" y="1872"/>
                    <a:pt x="1130" y="-487"/>
                  </a:cubicBezTo>
                  <a:cubicBezTo>
                    <a:pt x="1130" y="-2849"/>
                    <a:pt x="1130" y="2344"/>
                    <a:pt x="-521" y="2817"/>
                  </a:cubicBezTo>
                  <a:cubicBezTo>
                    <a:pt x="-2174" y="3286"/>
                    <a:pt x="-48" y="4467"/>
                    <a:pt x="-757" y="49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" name="Полилиния: фигура 204">
              <a:extLst>
                <a:ext uri="{FF2B5EF4-FFF2-40B4-BE49-F238E27FC236}">
                  <a16:creationId xmlns:a16="http://schemas.microsoft.com/office/drawing/2014/main" id="{9C592921-7025-2F19-C90E-671DDE2DD7E6}"/>
                </a:ext>
              </a:extLst>
            </p:cNvPr>
            <p:cNvSpPr/>
            <p:nvPr/>
          </p:nvSpPr>
          <p:spPr>
            <a:xfrm>
              <a:off x="-1423869" y="2566528"/>
              <a:ext cx="4027" cy="6275"/>
            </a:xfrm>
            <a:custGeom>
              <a:avLst/>
              <a:gdLst>
                <a:gd name="connsiteX0" fmla="*/ -1152 w 4027"/>
                <a:gd name="connsiteY0" fmla="*/ 5176 h 6275"/>
                <a:gd name="connsiteX1" fmla="*/ 2861 w 4027"/>
                <a:gd name="connsiteY1" fmla="*/ -724 h 6275"/>
                <a:gd name="connsiteX2" fmla="*/ -443 w 4027"/>
                <a:gd name="connsiteY2" fmla="*/ -724 h 6275"/>
                <a:gd name="connsiteX3" fmla="*/ -1152 w 4027"/>
                <a:gd name="connsiteY3" fmla="*/ 5176 h 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7" h="6275">
                  <a:moveTo>
                    <a:pt x="-1152" y="5176"/>
                  </a:moveTo>
                  <a:cubicBezTo>
                    <a:pt x="735" y="2108"/>
                    <a:pt x="2861" y="2344"/>
                    <a:pt x="2861" y="-724"/>
                  </a:cubicBezTo>
                  <a:cubicBezTo>
                    <a:pt x="735" y="2108"/>
                    <a:pt x="2861" y="-2374"/>
                    <a:pt x="-443" y="-724"/>
                  </a:cubicBezTo>
                  <a:cubicBezTo>
                    <a:pt x="1207" y="1872"/>
                    <a:pt x="-1388" y="5176"/>
                    <a:pt x="-1152" y="51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" name="Полилиния: фигура 205">
              <a:extLst>
                <a:ext uri="{FF2B5EF4-FFF2-40B4-BE49-F238E27FC236}">
                  <a16:creationId xmlns:a16="http://schemas.microsoft.com/office/drawing/2014/main" id="{51731816-9BD1-74F7-1782-4D27EF235235}"/>
                </a:ext>
              </a:extLst>
            </p:cNvPr>
            <p:cNvSpPr/>
            <p:nvPr/>
          </p:nvSpPr>
          <p:spPr>
            <a:xfrm>
              <a:off x="-1535309" y="2646574"/>
              <a:ext cx="2264" cy="4571"/>
            </a:xfrm>
            <a:custGeom>
              <a:avLst/>
              <a:gdLst>
                <a:gd name="connsiteX0" fmla="*/ -149 w 2264"/>
                <a:gd name="connsiteY0" fmla="*/ 3471 h 4571"/>
                <a:gd name="connsiteX1" fmla="*/ -149 w 2264"/>
                <a:gd name="connsiteY1" fmla="*/ -774 h 4571"/>
                <a:gd name="connsiteX2" fmla="*/ -149 w 2264"/>
                <a:gd name="connsiteY2" fmla="*/ 3471 h 4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64" h="4571">
                  <a:moveTo>
                    <a:pt x="-149" y="3471"/>
                  </a:moveTo>
                  <a:cubicBezTo>
                    <a:pt x="1268" y="1348"/>
                    <a:pt x="1741" y="-2192"/>
                    <a:pt x="-149" y="-774"/>
                  </a:cubicBezTo>
                  <a:cubicBezTo>
                    <a:pt x="-2036" y="640"/>
                    <a:pt x="-855" y="2057"/>
                    <a:pt x="-149" y="347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" name="Полилиния: фигура 206">
              <a:extLst>
                <a:ext uri="{FF2B5EF4-FFF2-40B4-BE49-F238E27FC236}">
                  <a16:creationId xmlns:a16="http://schemas.microsoft.com/office/drawing/2014/main" id="{9345C80C-73D1-29E3-509C-5866FFDB57BA}"/>
                </a:ext>
              </a:extLst>
            </p:cNvPr>
            <p:cNvSpPr/>
            <p:nvPr/>
          </p:nvSpPr>
          <p:spPr>
            <a:xfrm>
              <a:off x="-1416540" y="2545430"/>
              <a:ext cx="4957" cy="11798"/>
            </a:xfrm>
            <a:custGeom>
              <a:avLst/>
              <a:gdLst>
                <a:gd name="connsiteX0" fmla="*/ -1167 w 4957"/>
                <a:gd name="connsiteY0" fmla="*/ 10699 h 11798"/>
                <a:gd name="connsiteX1" fmla="*/ 1901 w 4957"/>
                <a:gd name="connsiteY1" fmla="*/ 5035 h 11798"/>
                <a:gd name="connsiteX2" fmla="*/ 1901 w 4957"/>
                <a:gd name="connsiteY2" fmla="*/ 7395 h 11798"/>
                <a:gd name="connsiteX3" fmla="*/ 3790 w 4957"/>
                <a:gd name="connsiteY3" fmla="*/ -1100 h 11798"/>
                <a:gd name="connsiteX4" fmla="*/ 1195 w 4957"/>
                <a:gd name="connsiteY4" fmla="*/ 1026 h 11798"/>
                <a:gd name="connsiteX5" fmla="*/ 3082 w 4957"/>
                <a:gd name="connsiteY5" fmla="*/ 1026 h 11798"/>
                <a:gd name="connsiteX6" fmla="*/ -1167 w 4957"/>
                <a:gd name="connsiteY6" fmla="*/ 10699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" h="11798">
                  <a:moveTo>
                    <a:pt x="-1167" y="10699"/>
                  </a:moveTo>
                  <a:cubicBezTo>
                    <a:pt x="722" y="9284"/>
                    <a:pt x="722" y="6689"/>
                    <a:pt x="1901" y="5035"/>
                  </a:cubicBezTo>
                  <a:cubicBezTo>
                    <a:pt x="3082" y="3385"/>
                    <a:pt x="1901" y="5035"/>
                    <a:pt x="1901" y="7395"/>
                  </a:cubicBezTo>
                  <a:cubicBezTo>
                    <a:pt x="4026" y="4327"/>
                    <a:pt x="1901" y="3149"/>
                    <a:pt x="3790" y="-1100"/>
                  </a:cubicBezTo>
                  <a:cubicBezTo>
                    <a:pt x="2373" y="-1100"/>
                    <a:pt x="3790" y="-1100"/>
                    <a:pt x="1195" y="1026"/>
                  </a:cubicBezTo>
                  <a:cubicBezTo>
                    <a:pt x="-1401" y="3149"/>
                    <a:pt x="1195" y="1026"/>
                    <a:pt x="3082" y="1026"/>
                  </a:cubicBezTo>
                  <a:cubicBezTo>
                    <a:pt x="3082" y="3857"/>
                    <a:pt x="-695" y="6453"/>
                    <a:pt x="-1167" y="106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" name="Полилиния: фигура 207">
              <a:extLst>
                <a:ext uri="{FF2B5EF4-FFF2-40B4-BE49-F238E27FC236}">
                  <a16:creationId xmlns:a16="http://schemas.microsoft.com/office/drawing/2014/main" id="{36051D1C-29D4-9960-F8A5-B1D3616EDF7A}"/>
                </a:ext>
              </a:extLst>
            </p:cNvPr>
            <p:cNvSpPr/>
            <p:nvPr/>
          </p:nvSpPr>
          <p:spPr>
            <a:xfrm>
              <a:off x="-1471810" y="2583421"/>
              <a:ext cx="1233" cy="6135"/>
            </a:xfrm>
            <a:custGeom>
              <a:avLst/>
              <a:gdLst>
                <a:gd name="connsiteX0" fmla="*/ -642 w 1233"/>
                <a:gd name="connsiteY0" fmla="*/ 5035 h 6135"/>
                <a:gd name="connsiteX1" fmla="*/ -642 w 1233"/>
                <a:gd name="connsiteY1" fmla="*/ -1100 h 6135"/>
                <a:gd name="connsiteX2" fmla="*/ -642 w 1233"/>
                <a:gd name="connsiteY2" fmla="*/ 503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" h="6135">
                  <a:moveTo>
                    <a:pt x="-642" y="5035"/>
                  </a:moveTo>
                  <a:cubicBezTo>
                    <a:pt x="303" y="3149"/>
                    <a:pt x="303" y="789"/>
                    <a:pt x="-642" y="-1100"/>
                  </a:cubicBezTo>
                  <a:cubicBezTo>
                    <a:pt x="-642" y="1026"/>
                    <a:pt x="-1823" y="3385"/>
                    <a:pt x="-642" y="503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" name="Полилиния: фигура 208">
              <a:extLst>
                <a:ext uri="{FF2B5EF4-FFF2-40B4-BE49-F238E27FC236}">
                  <a16:creationId xmlns:a16="http://schemas.microsoft.com/office/drawing/2014/main" id="{2E5AD201-3014-F354-17CF-73211EE2B204}"/>
                </a:ext>
              </a:extLst>
            </p:cNvPr>
            <p:cNvSpPr/>
            <p:nvPr/>
          </p:nvSpPr>
          <p:spPr>
            <a:xfrm>
              <a:off x="-1502659" y="2609032"/>
              <a:ext cx="2803" cy="3179"/>
            </a:xfrm>
            <a:custGeom>
              <a:avLst/>
              <a:gdLst>
                <a:gd name="connsiteX0" fmla="*/ -707 w 2803"/>
                <a:gd name="connsiteY0" fmla="*/ 2080 h 3179"/>
                <a:gd name="connsiteX1" fmla="*/ 946 w 2803"/>
                <a:gd name="connsiteY1" fmla="*/ 662 h 3179"/>
                <a:gd name="connsiteX2" fmla="*/ -471 w 2803"/>
                <a:gd name="connsiteY2" fmla="*/ -752 h 3179"/>
                <a:gd name="connsiteX3" fmla="*/ -707 w 2803"/>
                <a:gd name="connsiteY3" fmla="*/ 2080 h 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3" h="3179">
                  <a:moveTo>
                    <a:pt x="-707" y="2080"/>
                  </a:moveTo>
                  <a:cubicBezTo>
                    <a:pt x="-707" y="426"/>
                    <a:pt x="-707" y="2080"/>
                    <a:pt x="946" y="662"/>
                  </a:cubicBezTo>
                  <a:cubicBezTo>
                    <a:pt x="2597" y="-752"/>
                    <a:pt x="946" y="662"/>
                    <a:pt x="-471" y="-752"/>
                  </a:cubicBezTo>
                  <a:cubicBezTo>
                    <a:pt x="-1885" y="-2169"/>
                    <a:pt x="-707" y="1135"/>
                    <a:pt x="-707" y="20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" name="Полилиния: фигура 209">
              <a:extLst>
                <a:ext uri="{FF2B5EF4-FFF2-40B4-BE49-F238E27FC236}">
                  <a16:creationId xmlns:a16="http://schemas.microsoft.com/office/drawing/2014/main" id="{943635FA-4037-98BE-1530-9212F39064D2}"/>
                </a:ext>
              </a:extLst>
            </p:cNvPr>
            <p:cNvSpPr/>
            <p:nvPr/>
          </p:nvSpPr>
          <p:spPr>
            <a:xfrm>
              <a:off x="-1480085" y="2562186"/>
              <a:ext cx="2191" cy="6841"/>
            </a:xfrm>
            <a:custGeom>
              <a:avLst/>
              <a:gdLst>
                <a:gd name="connsiteX0" fmla="*/ -862 w 2191"/>
                <a:gd name="connsiteY0" fmla="*/ 5741 h 6841"/>
                <a:gd name="connsiteX1" fmla="*/ 1025 w 2191"/>
                <a:gd name="connsiteY1" fmla="*/ -1100 h 6841"/>
                <a:gd name="connsiteX2" fmla="*/ -862 w 2191"/>
                <a:gd name="connsiteY2" fmla="*/ 5741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6841">
                  <a:moveTo>
                    <a:pt x="-862" y="5741"/>
                  </a:moveTo>
                  <a:cubicBezTo>
                    <a:pt x="316" y="3618"/>
                    <a:pt x="1025" y="1259"/>
                    <a:pt x="1025" y="-1100"/>
                  </a:cubicBezTo>
                  <a:cubicBezTo>
                    <a:pt x="552" y="1259"/>
                    <a:pt x="-2043" y="4563"/>
                    <a:pt x="-862" y="57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" name="Полилиния: фигура 210">
              <a:extLst>
                <a:ext uri="{FF2B5EF4-FFF2-40B4-BE49-F238E27FC236}">
                  <a16:creationId xmlns:a16="http://schemas.microsoft.com/office/drawing/2014/main" id="{96DC39A1-0504-A8FD-0813-05366D2F0BDF}"/>
                </a:ext>
              </a:extLst>
            </p:cNvPr>
            <p:cNvSpPr/>
            <p:nvPr/>
          </p:nvSpPr>
          <p:spPr>
            <a:xfrm>
              <a:off x="-1521311" y="2581395"/>
              <a:ext cx="2720" cy="3443"/>
            </a:xfrm>
            <a:custGeom>
              <a:avLst/>
              <a:gdLst>
                <a:gd name="connsiteX0" fmla="*/ -1167 w 2720"/>
                <a:gd name="connsiteY0" fmla="*/ 2343 h 3443"/>
                <a:gd name="connsiteX1" fmla="*/ 956 w 2720"/>
                <a:gd name="connsiteY1" fmla="*/ -488 h 3443"/>
                <a:gd name="connsiteX2" fmla="*/ -931 w 2720"/>
                <a:gd name="connsiteY2" fmla="*/ -488 h 3443"/>
                <a:gd name="connsiteX3" fmla="*/ -1167 w 2720"/>
                <a:gd name="connsiteY3" fmla="*/ 2343 h 3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0" h="3443">
                  <a:moveTo>
                    <a:pt x="-1167" y="2343"/>
                  </a:moveTo>
                  <a:cubicBezTo>
                    <a:pt x="-1167" y="2343"/>
                    <a:pt x="-1167" y="456"/>
                    <a:pt x="956" y="-488"/>
                  </a:cubicBezTo>
                  <a:cubicBezTo>
                    <a:pt x="3082" y="-1433"/>
                    <a:pt x="-1167" y="1634"/>
                    <a:pt x="-931" y="-488"/>
                  </a:cubicBezTo>
                  <a:cubicBezTo>
                    <a:pt x="-695" y="-2611"/>
                    <a:pt x="-1167" y="1398"/>
                    <a:pt x="-1167" y="234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" name="Полилиния: фигура 211">
              <a:extLst>
                <a:ext uri="{FF2B5EF4-FFF2-40B4-BE49-F238E27FC236}">
                  <a16:creationId xmlns:a16="http://schemas.microsoft.com/office/drawing/2014/main" id="{B53B1B25-6717-3271-C1F6-C5A04B03026E}"/>
                </a:ext>
              </a:extLst>
            </p:cNvPr>
            <p:cNvSpPr/>
            <p:nvPr/>
          </p:nvSpPr>
          <p:spPr>
            <a:xfrm>
              <a:off x="-1545640" y="2597109"/>
              <a:ext cx="1969" cy="6371"/>
            </a:xfrm>
            <a:custGeom>
              <a:avLst/>
              <a:gdLst>
                <a:gd name="connsiteX0" fmla="*/ -908 w 1969"/>
                <a:gd name="connsiteY0" fmla="*/ 5272 h 6371"/>
                <a:gd name="connsiteX1" fmla="*/ 745 w 1969"/>
                <a:gd name="connsiteY1" fmla="*/ -1100 h 6371"/>
                <a:gd name="connsiteX2" fmla="*/ -908 w 1969"/>
                <a:gd name="connsiteY2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9" h="6371">
                  <a:moveTo>
                    <a:pt x="-908" y="5272"/>
                  </a:moveTo>
                  <a:cubicBezTo>
                    <a:pt x="509" y="3382"/>
                    <a:pt x="979" y="1259"/>
                    <a:pt x="745" y="-1100"/>
                  </a:cubicBezTo>
                  <a:cubicBezTo>
                    <a:pt x="37" y="1023"/>
                    <a:pt x="-1853" y="4327"/>
                    <a:pt x="-908" y="52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" name="Полилиния: фигура 212">
              <a:extLst>
                <a:ext uri="{FF2B5EF4-FFF2-40B4-BE49-F238E27FC236}">
                  <a16:creationId xmlns:a16="http://schemas.microsoft.com/office/drawing/2014/main" id="{2F19B122-B4A9-3844-FDCF-B5F24AE7EED5}"/>
                </a:ext>
              </a:extLst>
            </p:cNvPr>
            <p:cNvSpPr/>
            <p:nvPr/>
          </p:nvSpPr>
          <p:spPr>
            <a:xfrm>
              <a:off x="-1450652" y="2520654"/>
              <a:ext cx="1783" cy="1414"/>
            </a:xfrm>
            <a:custGeom>
              <a:avLst/>
              <a:gdLst>
                <a:gd name="connsiteX0" fmla="*/ -1034 w 1783"/>
                <a:gd name="connsiteY0" fmla="*/ 314 h 1414"/>
                <a:gd name="connsiteX1" fmla="*/ 616 w 1783"/>
                <a:gd name="connsiteY1" fmla="*/ -1100 h 1414"/>
                <a:gd name="connsiteX2" fmla="*/ 616 w 1783"/>
                <a:gd name="connsiteY2" fmla="*/ -1100 h 1414"/>
                <a:gd name="connsiteX3" fmla="*/ -1034 w 1783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3" h="1414">
                  <a:moveTo>
                    <a:pt x="-1034" y="314"/>
                  </a:moveTo>
                  <a:lnTo>
                    <a:pt x="616" y="-1100"/>
                  </a:lnTo>
                  <a:cubicBezTo>
                    <a:pt x="616" y="-1100"/>
                    <a:pt x="616" y="-1100"/>
                    <a:pt x="616" y="-1100"/>
                  </a:cubicBezTo>
                  <a:cubicBezTo>
                    <a:pt x="616" y="-1100"/>
                    <a:pt x="-1743" y="-864"/>
                    <a:pt x="-1034" y="31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" name="Полилиния: фигура 213">
              <a:extLst>
                <a:ext uri="{FF2B5EF4-FFF2-40B4-BE49-F238E27FC236}">
                  <a16:creationId xmlns:a16="http://schemas.microsoft.com/office/drawing/2014/main" id="{FBE24F24-1FC6-81D8-FC59-A4537FA8D974}"/>
                </a:ext>
              </a:extLst>
            </p:cNvPr>
            <p:cNvSpPr/>
            <p:nvPr/>
          </p:nvSpPr>
          <p:spPr>
            <a:xfrm>
              <a:off x="-1522278" y="2560911"/>
              <a:ext cx="5512" cy="9532"/>
            </a:xfrm>
            <a:custGeom>
              <a:avLst/>
              <a:gdLst>
                <a:gd name="connsiteX0" fmla="*/ -436 w 5512"/>
                <a:gd name="connsiteY0" fmla="*/ 8433 h 9532"/>
                <a:gd name="connsiteX1" fmla="*/ 3576 w 5512"/>
                <a:gd name="connsiteY1" fmla="*/ 2770 h 9532"/>
                <a:gd name="connsiteX2" fmla="*/ 1687 w 5512"/>
                <a:gd name="connsiteY2" fmla="*/ 2770 h 9532"/>
                <a:gd name="connsiteX3" fmla="*/ 1687 w 5512"/>
                <a:gd name="connsiteY3" fmla="*/ -1007 h 9532"/>
                <a:gd name="connsiteX4" fmla="*/ -200 w 5512"/>
                <a:gd name="connsiteY4" fmla="*/ 2297 h 9532"/>
                <a:gd name="connsiteX5" fmla="*/ -436 w 5512"/>
                <a:gd name="connsiteY5" fmla="*/ 8433 h 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12" h="9532">
                  <a:moveTo>
                    <a:pt x="-436" y="8433"/>
                  </a:moveTo>
                  <a:cubicBezTo>
                    <a:pt x="1214" y="6779"/>
                    <a:pt x="1214" y="4184"/>
                    <a:pt x="3576" y="2770"/>
                  </a:cubicBezTo>
                  <a:cubicBezTo>
                    <a:pt x="5935" y="1352"/>
                    <a:pt x="2159" y="2770"/>
                    <a:pt x="1687" y="2770"/>
                  </a:cubicBezTo>
                  <a:cubicBezTo>
                    <a:pt x="1214" y="2770"/>
                    <a:pt x="3576" y="-298"/>
                    <a:pt x="1687" y="-1007"/>
                  </a:cubicBezTo>
                  <a:cubicBezTo>
                    <a:pt x="-200" y="-1715"/>
                    <a:pt x="1687" y="1825"/>
                    <a:pt x="-200" y="2297"/>
                  </a:cubicBezTo>
                  <a:cubicBezTo>
                    <a:pt x="-2087" y="2770"/>
                    <a:pt x="-673" y="5601"/>
                    <a:pt x="-436" y="843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" name="Полилиния: фигура 214">
              <a:extLst>
                <a:ext uri="{FF2B5EF4-FFF2-40B4-BE49-F238E27FC236}">
                  <a16:creationId xmlns:a16="http://schemas.microsoft.com/office/drawing/2014/main" id="{87A4B956-A5BD-C4E9-524A-6828ACB45E60}"/>
                </a:ext>
              </a:extLst>
            </p:cNvPr>
            <p:cNvSpPr/>
            <p:nvPr/>
          </p:nvSpPr>
          <p:spPr>
            <a:xfrm>
              <a:off x="-1453191" y="2506731"/>
              <a:ext cx="2786" cy="3066"/>
            </a:xfrm>
            <a:custGeom>
              <a:avLst/>
              <a:gdLst>
                <a:gd name="connsiteX0" fmla="*/ -146 w 2786"/>
                <a:gd name="connsiteY0" fmla="*/ 1966 h 3066"/>
                <a:gd name="connsiteX1" fmla="*/ 1269 w 2786"/>
                <a:gd name="connsiteY1" fmla="*/ -157 h 3066"/>
                <a:gd name="connsiteX2" fmla="*/ -1091 w 2786"/>
                <a:gd name="connsiteY2" fmla="*/ -157 h 3066"/>
                <a:gd name="connsiteX3" fmla="*/ -146 w 2786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6" h="3066">
                  <a:moveTo>
                    <a:pt x="-146" y="1966"/>
                  </a:moveTo>
                  <a:cubicBezTo>
                    <a:pt x="-146" y="1966"/>
                    <a:pt x="-146" y="1966"/>
                    <a:pt x="1269" y="-157"/>
                  </a:cubicBezTo>
                  <a:cubicBezTo>
                    <a:pt x="2686" y="-2280"/>
                    <a:pt x="-618" y="-157"/>
                    <a:pt x="-1091" y="-157"/>
                  </a:cubicBezTo>
                  <a:cubicBezTo>
                    <a:pt x="-1563" y="-157"/>
                    <a:pt x="324" y="-393"/>
                    <a:pt x="-146" y="196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" name="Полилиния: фигура 215">
              <a:extLst>
                <a:ext uri="{FF2B5EF4-FFF2-40B4-BE49-F238E27FC236}">
                  <a16:creationId xmlns:a16="http://schemas.microsoft.com/office/drawing/2014/main" id="{949E806F-CDAE-655F-5E55-CFD9DA8AD7ED}"/>
                </a:ext>
              </a:extLst>
            </p:cNvPr>
            <p:cNvSpPr/>
            <p:nvPr/>
          </p:nvSpPr>
          <p:spPr>
            <a:xfrm>
              <a:off x="-1510221" y="2534812"/>
              <a:ext cx="3198" cy="6844"/>
            </a:xfrm>
            <a:custGeom>
              <a:avLst/>
              <a:gdLst>
                <a:gd name="connsiteX0" fmla="*/ -1167 w 3198"/>
                <a:gd name="connsiteY0" fmla="*/ 5744 h 6844"/>
                <a:gd name="connsiteX1" fmla="*/ 1664 w 3198"/>
                <a:gd name="connsiteY1" fmla="*/ -1100 h 6844"/>
                <a:gd name="connsiteX2" fmla="*/ -1167 w 3198"/>
                <a:gd name="connsiteY2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8" h="6844">
                  <a:moveTo>
                    <a:pt x="-1167" y="5744"/>
                  </a:moveTo>
                  <a:cubicBezTo>
                    <a:pt x="14" y="5744"/>
                    <a:pt x="3082" y="78"/>
                    <a:pt x="1664" y="-1100"/>
                  </a:cubicBezTo>
                  <a:cubicBezTo>
                    <a:pt x="1428" y="1495"/>
                    <a:pt x="486" y="3854"/>
                    <a:pt x="-1167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" name="Полилиния: фигура 216">
              <a:extLst>
                <a:ext uri="{FF2B5EF4-FFF2-40B4-BE49-F238E27FC236}">
                  <a16:creationId xmlns:a16="http://schemas.microsoft.com/office/drawing/2014/main" id="{D39EC94F-A995-E468-13EB-93C7C0C9F737}"/>
                </a:ext>
              </a:extLst>
            </p:cNvPr>
            <p:cNvSpPr/>
            <p:nvPr/>
          </p:nvSpPr>
          <p:spPr>
            <a:xfrm>
              <a:off x="-1520602" y="2536699"/>
              <a:ext cx="1796" cy="4957"/>
            </a:xfrm>
            <a:custGeom>
              <a:avLst/>
              <a:gdLst>
                <a:gd name="connsiteX0" fmla="*/ -1167 w 1796"/>
                <a:gd name="connsiteY0" fmla="*/ 3857 h 4957"/>
                <a:gd name="connsiteX1" fmla="*/ 483 w 1796"/>
                <a:gd name="connsiteY1" fmla="*/ -1100 h 4957"/>
                <a:gd name="connsiteX2" fmla="*/ -1167 w 1796"/>
                <a:gd name="connsiteY2" fmla="*/ 3857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6" h="4957">
                  <a:moveTo>
                    <a:pt x="-1167" y="3857"/>
                  </a:moveTo>
                  <a:cubicBezTo>
                    <a:pt x="247" y="2676"/>
                    <a:pt x="956" y="789"/>
                    <a:pt x="483" y="-1100"/>
                  </a:cubicBezTo>
                  <a:cubicBezTo>
                    <a:pt x="-225" y="553"/>
                    <a:pt x="-931" y="2204"/>
                    <a:pt x="-1167" y="38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" name="Полилиния: фигура 217">
              <a:extLst>
                <a:ext uri="{FF2B5EF4-FFF2-40B4-BE49-F238E27FC236}">
                  <a16:creationId xmlns:a16="http://schemas.microsoft.com/office/drawing/2014/main" id="{0E86BF69-AF64-6F75-A27A-D45E7A7B0F93}"/>
                </a:ext>
              </a:extLst>
            </p:cNvPr>
            <p:cNvSpPr/>
            <p:nvPr/>
          </p:nvSpPr>
          <p:spPr>
            <a:xfrm>
              <a:off x="-1495827" y="2514519"/>
              <a:ext cx="2142" cy="4954"/>
            </a:xfrm>
            <a:custGeom>
              <a:avLst/>
              <a:gdLst>
                <a:gd name="connsiteX0" fmla="*/ -1167 w 2142"/>
                <a:gd name="connsiteY0" fmla="*/ 3854 h 4954"/>
                <a:gd name="connsiteX1" fmla="*/ 959 w 2142"/>
                <a:gd name="connsiteY1" fmla="*/ -1100 h 4954"/>
                <a:gd name="connsiteX2" fmla="*/ -1167 w 2142"/>
                <a:gd name="connsiteY2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2" h="4954">
                  <a:moveTo>
                    <a:pt x="-1167" y="3854"/>
                  </a:moveTo>
                  <a:cubicBezTo>
                    <a:pt x="-1167" y="2204"/>
                    <a:pt x="1195" y="1023"/>
                    <a:pt x="959" y="-1100"/>
                  </a:cubicBezTo>
                  <a:cubicBezTo>
                    <a:pt x="-222" y="314"/>
                    <a:pt x="-931" y="1968"/>
                    <a:pt x="-1167" y="38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" name="Полилиния: фигура 218">
              <a:extLst>
                <a:ext uri="{FF2B5EF4-FFF2-40B4-BE49-F238E27FC236}">
                  <a16:creationId xmlns:a16="http://schemas.microsoft.com/office/drawing/2014/main" id="{396B73AB-2CC8-FF81-4AD8-28E46B954346}"/>
                </a:ext>
              </a:extLst>
            </p:cNvPr>
            <p:cNvSpPr/>
            <p:nvPr/>
          </p:nvSpPr>
          <p:spPr>
            <a:xfrm>
              <a:off x="-1486387" y="2498288"/>
              <a:ext cx="2565" cy="3723"/>
            </a:xfrm>
            <a:custGeom>
              <a:avLst/>
              <a:gdLst>
                <a:gd name="connsiteX0" fmla="*/ -931 w 2565"/>
                <a:gd name="connsiteY0" fmla="*/ 2624 h 3723"/>
                <a:gd name="connsiteX1" fmla="*/ 720 w 2565"/>
                <a:gd name="connsiteY1" fmla="*/ -680 h 3723"/>
                <a:gd name="connsiteX2" fmla="*/ -1167 w 2565"/>
                <a:gd name="connsiteY2" fmla="*/ -680 h 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5" h="3723">
                  <a:moveTo>
                    <a:pt x="-931" y="2624"/>
                  </a:moveTo>
                  <a:cubicBezTo>
                    <a:pt x="-931" y="2624"/>
                    <a:pt x="-931" y="265"/>
                    <a:pt x="720" y="-680"/>
                  </a:cubicBezTo>
                  <a:cubicBezTo>
                    <a:pt x="2373" y="-1625"/>
                    <a:pt x="720" y="-680"/>
                    <a:pt x="-1167" y="-6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" name="Полилиния: фигура 219">
              <a:extLst>
                <a:ext uri="{FF2B5EF4-FFF2-40B4-BE49-F238E27FC236}">
                  <a16:creationId xmlns:a16="http://schemas.microsoft.com/office/drawing/2014/main" id="{8526692F-A46F-4CA5-4999-4267A3ED50EE}"/>
                </a:ext>
              </a:extLst>
            </p:cNvPr>
            <p:cNvSpPr/>
            <p:nvPr/>
          </p:nvSpPr>
          <p:spPr>
            <a:xfrm>
              <a:off x="-1483314" y="2491442"/>
              <a:ext cx="2836" cy="3725"/>
            </a:xfrm>
            <a:custGeom>
              <a:avLst/>
              <a:gdLst>
                <a:gd name="connsiteX0" fmla="*/ -937 w 2836"/>
                <a:gd name="connsiteY0" fmla="*/ 2626 h 3725"/>
                <a:gd name="connsiteX1" fmla="*/ 1186 w 2836"/>
                <a:gd name="connsiteY1" fmla="*/ -912 h 3725"/>
                <a:gd name="connsiteX2" fmla="*/ -937 w 2836"/>
                <a:gd name="connsiteY2" fmla="*/ 2626 h 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6" h="3725">
                  <a:moveTo>
                    <a:pt x="-937" y="2626"/>
                  </a:moveTo>
                  <a:cubicBezTo>
                    <a:pt x="481" y="2626"/>
                    <a:pt x="-937" y="30"/>
                    <a:pt x="1186" y="-912"/>
                  </a:cubicBezTo>
                  <a:cubicBezTo>
                    <a:pt x="3312" y="-1857"/>
                    <a:pt x="-2354" y="975"/>
                    <a:pt x="-937" y="262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" name="Полилиния: фигура 220">
              <a:extLst>
                <a:ext uri="{FF2B5EF4-FFF2-40B4-BE49-F238E27FC236}">
                  <a16:creationId xmlns:a16="http://schemas.microsoft.com/office/drawing/2014/main" id="{9CE4665A-27AB-02E6-48AC-A1D7B8316AF7}"/>
                </a:ext>
              </a:extLst>
            </p:cNvPr>
            <p:cNvSpPr/>
            <p:nvPr/>
          </p:nvSpPr>
          <p:spPr>
            <a:xfrm>
              <a:off x="-1421209" y="2436235"/>
              <a:ext cx="1998" cy="5453"/>
            </a:xfrm>
            <a:custGeom>
              <a:avLst/>
              <a:gdLst>
                <a:gd name="connsiteX0" fmla="*/ 434 w 1998"/>
                <a:gd name="connsiteY0" fmla="*/ 4032 h 5453"/>
                <a:gd name="connsiteX1" fmla="*/ 434 w 1998"/>
                <a:gd name="connsiteY1" fmla="*/ 4032 h 5453"/>
                <a:gd name="connsiteX2" fmla="*/ 434 w 1998"/>
                <a:gd name="connsiteY2" fmla="*/ 2379 h 5453"/>
                <a:gd name="connsiteX3" fmla="*/ 434 w 1998"/>
                <a:gd name="connsiteY3" fmla="*/ -689 h 5453"/>
                <a:gd name="connsiteX4" fmla="*/ -980 w 1998"/>
                <a:gd name="connsiteY4" fmla="*/ -689 h 5453"/>
                <a:gd name="connsiteX5" fmla="*/ 434 w 1998"/>
                <a:gd name="connsiteY5" fmla="*/ 4032 h 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8" h="5453">
                  <a:moveTo>
                    <a:pt x="434" y="4032"/>
                  </a:moveTo>
                  <a:cubicBezTo>
                    <a:pt x="434" y="4032"/>
                    <a:pt x="434" y="4032"/>
                    <a:pt x="434" y="4032"/>
                  </a:cubicBezTo>
                  <a:cubicBezTo>
                    <a:pt x="434" y="4032"/>
                    <a:pt x="434" y="2851"/>
                    <a:pt x="434" y="2379"/>
                  </a:cubicBezTo>
                  <a:cubicBezTo>
                    <a:pt x="434" y="1906"/>
                    <a:pt x="-980" y="965"/>
                    <a:pt x="434" y="-689"/>
                  </a:cubicBezTo>
                  <a:cubicBezTo>
                    <a:pt x="1851" y="-2339"/>
                    <a:pt x="-980" y="1670"/>
                    <a:pt x="-980" y="-689"/>
                  </a:cubicBezTo>
                  <a:cubicBezTo>
                    <a:pt x="-980" y="-3048"/>
                    <a:pt x="-1925" y="6155"/>
                    <a:pt x="434" y="403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" name="Полилиния: фигура 221">
              <a:extLst>
                <a:ext uri="{FF2B5EF4-FFF2-40B4-BE49-F238E27FC236}">
                  <a16:creationId xmlns:a16="http://schemas.microsoft.com/office/drawing/2014/main" id="{693FCAC4-6D1D-EC1E-8B8D-BDCAE357F3E9}"/>
                </a:ext>
              </a:extLst>
            </p:cNvPr>
            <p:cNvSpPr/>
            <p:nvPr/>
          </p:nvSpPr>
          <p:spPr>
            <a:xfrm>
              <a:off x="-1419841" y="2430275"/>
              <a:ext cx="2751" cy="4957"/>
            </a:xfrm>
            <a:custGeom>
              <a:avLst/>
              <a:gdLst>
                <a:gd name="connsiteX0" fmla="*/ -461 w 2751"/>
                <a:gd name="connsiteY0" fmla="*/ 3857 h 4957"/>
                <a:gd name="connsiteX1" fmla="*/ -461 w 2751"/>
                <a:gd name="connsiteY1" fmla="*/ 1731 h 4957"/>
                <a:gd name="connsiteX2" fmla="*/ 956 w 2751"/>
                <a:gd name="connsiteY2" fmla="*/ 1731 h 4957"/>
                <a:gd name="connsiteX3" fmla="*/ 956 w 2751"/>
                <a:gd name="connsiteY3" fmla="*/ -1100 h 4957"/>
                <a:gd name="connsiteX4" fmla="*/ -1167 w 2751"/>
                <a:gd name="connsiteY4" fmla="*/ 789 h 4957"/>
                <a:gd name="connsiteX5" fmla="*/ -461 w 2751"/>
                <a:gd name="connsiteY5" fmla="*/ 3857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1" h="4957">
                  <a:moveTo>
                    <a:pt x="-461" y="3857"/>
                  </a:moveTo>
                  <a:cubicBezTo>
                    <a:pt x="-461" y="3857"/>
                    <a:pt x="-461" y="2676"/>
                    <a:pt x="-461" y="1731"/>
                  </a:cubicBezTo>
                  <a:cubicBezTo>
                    <a:pt x="-461" y="789"/>
                    <a:pt x="-461" y="1731"/>
                    <a:pt x="956" y="1731"/>
                  </a:cubicBezTo>
                  <a:cubicBezTo>
                    <a:pt x="2370" y="1731"/>
                    <a:pt x="956" y="81"/>
                    <a:pt x="956" y="-1100"/>
                  </a:cubicBezTo>
                  <a:lnTo>
                    <a:pt x="-1167" y="789"/>
                  </a:lnTo>
                  <a:cubicBezTo>
                    <a:pt x="483" y="1731"/>
                    <a:pt x="-698" y="2440"/>
                    <a:pt x="-461" y="38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" name="Полилиния: фигура 222">
              <a:extLst>
                <a:ext uri="{FF2B5EF4-FFF2-40B4-BE49-F238E27FC236}">
                  <a16:creationId xmlns:a16="http://schemas.microsoft.com/office/drawing/2014/main" id="{B05F9262-B3C3-28B1-ACE4-01BE792A8D57}"/>
                </a:ext>
              </a:extLst>
            </p:cNvPr>
            <p:cNvSpPr/>
            <p:nvPr/>
          </p:nvSpPr>
          <p:spPr>
            <a:xfrm>
              <a:off x="-1409696" y="2422253"/>
              <a:ext cx="1417" cy="4012"/>
            </a:xfrm>
            <a:custGeom>
              <a:avLst/>
              <a:gdLst>
                <a:gd name="connsiteX0" fmla="*/ -1167 w 1417"/>
                <a:gd name="connsiteY0" fmla="*/ 2912 h 4012"/>
                <a:gd name="connsiteX1" fmla="*/ 250 w 1417"/>
                <a:gd name="connsiteY1" fmla="*/ -1100 h 4012"/>
                <a:gd name="connsiteX2" fmla="*/ -1167 w 1417"/>
                <a:gd name="connsiteY2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4012">
                  <a:moveTo>
                    <a:pt x="-1167" y="2912"/>
                  </a:moveTo>
                  <a:cubicBezTo>
                    <a:pt x="-459" y="1731"/>
                    <a:pt x="250" y="317"/>
                    <a:pt x="250" y="-1100"/>
                  </a:cubicBezTo>
                  <a:cubicBezTo>
                    <a:pt x="-1167" y="-392"/>
                    <a:pt x="-1167" y="1259"/>
                    <a:pt x="-1167" y="29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" name="Полилиния: фигура 223">
              <a:extLst>
                <a:ext uri="{FF2B5EF4-FFF2-40B4-BE49-F238E27FC236}">
                  <a16:creationId xmlns:a16="http://schemas.microsoft.com/office/drawing/2014/main" id="{63B683D4-2A25-8CE2-27E7-FF6D2171059D}"/>
                </a:ext>
              </a:extLst>
            </p:cNvPr>
            <p:cNvSpPr/>
            <p:nvPr/>
          </p:nvSpPr>
          <p:spPr>
            <a:xfrm>
              <a:off x="-1471117" y="2467763"/>
              <a:ext cx="2669" cy="2156"/>
            </a:xfrm>
            <a:custGeom>
              <a:avLst/>
              <a:gdLst>
                <a:gd name="connsiteX0" fmla="*/ 1025 w 2669"/>
                <a:gd name="connsiteY0" fmla="*/ 1056 h 2156"/>
                <a:gd name="connsiteX1" fmla="*/ -626 w 2669"/>
                <a:gd name="connsiteY1" fmla="*/ -831 h 2156"/>
                <a:gd name="connsiteX2" fmla="*/ 1025 w 2669"/>
                <a:gd name="connsiteY2" fmla="*/ 1056 h 2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" h="2156">
                  <a:moveTo>
                    <a:pt x="1025" y="1056"/>
                  </a:moveTo>
                  <a:cubicBezTo>
                    <a:pt x="2206" y="-831"/>
                    <a:pt x="1025" y="-1539"/>
                    <a:pt x="-626" y="-831"/>
                  </a:cubicBezTo>
                  <a:cubicBezTo>
                    <a:pt x="-2279" y="-125"/>
                    <a:pt x="316" y="348"/>
                    <a:pt x="1025" y="105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" name="Полилиния: фигура 224">
              <a:extLst>
                <a:ext uri="{FF2B5EF4-FFF2-40B4-BE49-F238E27FC236}">
                  <a16:creationId xmlns:a16="http://schemas.microsoft.com/office/drawing/2014/main" id="{7BCA7FB0-CE18-A705-497F-97E540B92C32}"/>
                </a:ext>
              </a:extLst>
            </p:cNvPr>
            <p:cNvSpPr/>
            <p:nvPr/>
          </p:nvSpPr>
          <p:spPr>
            <a:xfrm>
              <a:off x="-1473765" y="2464729"/>
              <a:ext cx="3058" cy="7786"/>
            </a:xfrm>
            <a:custGeom>
              <a:avLst/>
              <a:gdLst>
                <a:gd name="connsiteX0" fmla="*/ -1046 w 3058"/>
                <a:gd name="connsiteY0" fmla="*/ 6686 h 7786"/>
                <a:gd name="connsiteX1" fmla="*/ 1550 w 3058"/>
                <a:gd name="connsiteY1" fmla="*/ -1100 h 7786"/>
                <a:gd name="connsiteX2" fmla="*/ -1046 w 3058"/>
                <a:gd name="connsiteY2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8" h="7786">
                  <a:moveTo>
                    <a:pt x="-1046" y="6686"/>
                  </a:moveTo>
                  <a:cubicBezTo>
                    <a:pt x="605" y="4327"/>
                    <a:pt x="2731" y="1023"/>
                    <a:pt x="1550" y="-1100"/>
                  </a:cubicBezTo>
                  <a:cubicBezTo>
                    <a:pt x="841" y="1495"/>
                    <a:pt x="-1754" y="3146"/>
                    <a:pt x="-1046" y="66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" name="Полилиния: фигура 225">
              <a:extLst>
                <a:ext uri="{FF2B5EF4-FFF2-40B4-BE49-F238E27FC236}">
                  <a16:creationId xmlns:a16="http://schemas.microsoft.com/office/drawing/2014/main" id="{86E8D3E8-A60B-8B94-157F-BA8DBEF332B8}"/>
                </a:ext>
              </a:extLst>
            </p:cNvPr>
            <p:cNvSpPr/>
            <p:nvPr/>
          </p:nvSpPr>
          <p:spPr>
            <a:xfrm>
              <a:off x="-1468689" y="2461425"/>
              <a:ext cx="2595" cy="4954"/>
            </a:xfrm>
            <a:custGeom>
              <a:avLst/>
              <a:gdLst>
                <a:gd name="connsiteX0" fmla="*/ -222 w 2595"/>
                <a:gd name="connsiteY0" fmla="*/ 3854 h 4954"/>
                <a:gd name="connsiteX1" fmla="*/ 1428 w 2595"/>
                <a:gd name="connsiteY1" fmla="*/ -1100 h 4954"/>
                <a:gd name="connsiteX2" fmla="*/ -1167 w 2595"/>
                <a:gd name="connsiteY2" fmla="*/ 3382 h 4954"/>
                <a:gd name="connsiteX3" fmla="*/ -222 w 2595"/>
                <a:gd name="connsiteY3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4954">
                  <a:moveTo>
                    <a:pt x="-222" y="3854"/>
                  </a:moveTo>
                  <a:cubicBezTo>
                    <a:pt x="486" y="2204"/>
                    <a:pt x="1192" y="550"/>
                    <a:pt x="1428" y="-1100"/>
                  </a:cubicBezTo>
                  <a:cubicBezTo>
                    <a:pt x="720" y="550"/>
                    <a:pt x="-222" y="1968"/>
                    <a:pt x="-1167" y="3382"/>
                  </a:cubicBezTo>
                  <a:cubicBezTo>
                    <a:pt x="-1167" y="3382"/>
                    <a:pt x="-222" y="3146"/>
                    <a:pt x="-222" y="385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" name="Полилиния: фигура 226">
              <a:extLst>
                <a:ext uri="{FF2B5EF4-FFF2-40B4-BE49-F238E27FC236}">
                  <a16:creationId xmlns:a16="http://schemas.microsoft.com/office/drawing/2014/main" id="{B7441B63-A328-730A-2F31-733F29F3EEE0}"/>
                </a:ext>
              </a:extLst>
            </p:cNvPr>
            <p:cNvSpPr/>
            <p:nvPr/>
          </p:nvSpPr>
          <p:spPr>
            <a:xfrm>
              <a:off x="-1460745" y="2455995"/>
              <a:ext cx="2893" cy="4248"/>
            </a:xfrm>
            <a:custGeom>
              <a:avLst/>
              <a:gdLst>
                <a:gd name="connsiteX0" fmla="*/ 91 w 2893"/>
                <a:gd name="connsiteY0" fmla="*/ 3149 h 4248"/>
                <a:gd name="connsiteX1" fmla="*/ 91 w 2893"/>
                <a:gd name="connsiteY1" fmla="*/ -392 h 4248"/>
                <a:gd name="connsiteX2" fmla="*/ 91 w 2893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93" h="4248">
                  <a:moveTo>
                    <a:pt x="91" y="3149"/>
                  </a:moveTo>
                  <a:cubicBezTo>
                    <a:pt x="1509" y="-1333"/>
                    <a:pt x="2923" y="-1806"/>
                    <a:pt x="91" y="-392"/>
                  </a:cubicBezTo>
                  <a:cubicBezTo>
                    <a:pt x="-2740" y="1026"/>
                    <a:pt x="91" y="2204"/>
                    <a:pt x="91" y="31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" name="Полилиния: фигура 227">
              <a:extLst>
                <a:ext uri="{FF2B5EF4-FFF2-40B4-BE49-F238E27FC236}">
                  <a16:creationId xmlns:a16="http://schemas.microsoft.com/office/drawing/2014/main" id="{647DDD50-0157-82F6-4597-7B4D97282E3E}"/>
                </a:ext>
              </a:extLst>
            </p:cNvPr>
            <p:cNvSpPr/>
            <p:nvPr/>
          </p:nvSpPr>
          <p:spPr>
            <a:xfrm>
              <a:off x="-1403797" y="2406678"/>
              <a:ext cx="2122" cy="4721"/>
            </a:xfrm>
            <a:custGeom>
              <a:avLst/>
              <a:gdLst>
                <a:gd name="connsiteX0" fmla="*/ -1167 w 2122"/>
                <a:gd name="connsiteY0" fmla="*/ 3621 h 4721"/>
                <a:gd name="connsiteX1" fmla="*/ 956 w 2122"/>
                <a:gd name="connsiteY1" fmla="*/ -1100 h 4721"/>
                <a:gd name="connsiteX2" fmla="*/ -1167 w 2122"/>
                <a:gd name="connsiteY2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4721">
                  <a:moveTo>
                    <a:pt x="-1167" y="3621"/>
                  </a:moveTo>
                  <a:cubicBezTo>
                    <a:pt x="250" y="2440"/>
                    <a:pt x="956" y="789"/>
                    <a:pt x="956" y="-1100"/>
                  </a:cubicBezTo>
                  <a:cubicBezTo>
                    <a:pt x="250" y="-155"/>
                    <a:pt x="-1167" y="1731"/>
                    <a:pt x="-1167" y="36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" name="Полилиния: фигура 228">
              <a:extLst>
                <a:ext uri="{FF2B5EF4-FFF2-40B4-BE49-F238E27FC236}">
                  <a16:creationId xmlns:a16="http://schemas.microsoft.com/office/drawing/2014/main" id="{FB25EACB-C3CD-AAB6-4E1F-F7289DED4A5F}"/>
                </a:ext>
              </a:extLst>
            </p:cNvPr>
            <p:cNvSpPr/>
            <p:nvPr/>
          </p:nvSpPr>
          <p:spPr>
            <a:xfrm>
              <a:off x="-1393666" y="2376475"/>
              <a:ext cx="5307" cy="12868"/>
            </a:xfrm>
            <a:custGeom>
              <a:avLst/>
              <a:gdLst>
                <a:gd name="connsiteX0" fmla="*/ 1446 w 5307"/>
                <a:gd name="connsiteY0" fmla="*/ 11168 h 12868"/>
                <a:gd name="connsiteX1" fmla="*/ 4041 w 5307"/>
                <a:gd name="connsiteY1" fmla="*/ -1100 h 12868"/>
                <a:gd name="connsiteX2" fmla="*/ 265 w 5307"/>
                <a:gd name="connsiteY2" fmla="*/ 9990 h 12868"/>
                <a:gd name="connsiteX3" fmla="*/ 265 w 5307"/>
                <a:gd name="connsiteY3" fmla="*/ 8573 h 12868"/>
                <a:gd name="connsiteX4" fmla="*/ 1446 w 5307"/>
                <a:gd name="connsiteY4" fmla="*/ 11168 h 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7" h="12868">
                  <a:moveTo>
                    <a:pt x="1446" y="11168"/>
                  </a:moveTo>
                  <a:cubicBezTo>
                    <a:pt x="1446" y="5977"/>
                    <a:pt x="4750" y="2437"/>
                    <a:pt x="4041" y="-1100"/>
                  </a:cubicBezTo>
                  <a:cubicBezTo>
                    <a:pt x="2388" y="2437"/>
                    <a:pt x="1210" y="6214"/>
                    <a:pt x="265" y="9990"/>
                  </a:cubicBezTo>
                  <a:cubicBezTo>
                    <a:pt x="265" y="9990"/>
                    <a:pt x="265" y="9990"/>
                    <a:pt x="265" y="8573"/>
                  </a:cubicBezTo>
                  <a:cubicBezTo>
                    <a:pt x="-2567" y="11404"/>
                    <a:pt x="-677" y="12585"/>
                    <a:pt x="1446" y="111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" name="Полилиния: фигура 229">
              <a:extLst>
                <a:ext uri="{FF2B5EF4-FFF2-40B4-BE49-F238E27FC236}">
                  <a16:creationId xmlns:a16="http://schemas.microsoft.com/office/drawing/2014/main" id="{7F7BCEEE-CFC3-4700-2B59-BB5E4E7046AB}"/>
                </a:ext>
              </a:extLst>
            </p:cNvPr>
            <p:cNvSpPr/>
            <p:nvPr/>
          </p:nvSpPr>
          <p:spPr>
            <a:xfrm>
              <a:off x="-1450175" y="2426574"/>
              <a:ext cx="963" cy="3457"/>
            </a:xfrm>
            <a:custGeom>
              <a:avLst/>
              <a:gdLst>
                <a:gd name="connsiteX0" fmla="*/ -803 w 963"/>
                <a:gd name="connsiteY0" fmla="*/ 2128 h 3457"/>
                <a:gd name="connsiteX1" fmla="*/ -803 w 963"/>
                <a:gd name="connsiteY1" fmla="*/ -937 h 3457"/>
                <a:gd name="connsiteX2" fmla="*/ -803 w 963"/>
                <a:gd name="connsiteY2" fmla="*/ 2128 h 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3" h="3457">
                  <a:moveTo>
                    <a:pt x="-803" y="2128"/>
                  </a:moveTo>
                  <a:cubicBezTo>
                    <a:pt x="1084" y="5"/>
                    <a:pt x="-2220" y="241"/>
                    <a:pt x="-803" y="-937"/>
                  </a:cubicBezTo>
                  <a:cubicBezTo>
                    <a:pt x="612" y="-2118"/>
                    <a:pt x="-1747" y="3545"/>
                    <a:pt x="-803" y="212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" name="Полилиния: фигура 230">
              <a:extLst>
                <a:ext uri="{FF2B5EF4-FFF2-40B4-BE49-F238E27FC236}">
                  <a16:creationId xmlns:a16="http://schemas.microsoft.com/office/drawing/2014/main" id="{3110D662-640A-A983-439A-204BBA4CEB07}"/>
                </a:ext>
              </a:extLst>
            </p:cNvPr>
            <p:cNvSpPr/>
            <p:nvPr/>
          </p:nvSpPr>
          <p:spPr>
            <a:xfrm>
              <a:off x="-1449692" y="2422253"/>
              <a:ext cx="883" cy="4718"/>
            </a:xfrm>
            <a:custGeom>
              <a:avLst/>
              <a:gdLst>
                <a:gd name="connsiteX0" fmla="*/ -813 w 883"/>
                <a:gd name="connsiteY0" fmla="*/ 3618 h 4718"/>
                <a:gd name="connsiteX1" fmla="*/ -813 w 883"/>
                <a:gd name="connsiteY1" fmla="*/ -1100 h 4718"/>
                <a:gd name="connsiteX2" fmla="*/ -813 w 883"/>
                <a:gd name="connsiteY2" fmla="*/ 3618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3" h="4718">
                  <a:moveTo>
                    <a:pt x="-813" y="3618"/>
                  </a:moveTo>
                  <a:cubicBezTo>
                    <a:pt x="-107" y="2204"/>
                    <a:pt x="-107" y="317"/>
                    <a:pt x="-813" y="-1100"/>
                  </a:cubicBezTo>
                  <a:cubicBezTo>
                    <a:pt x="-1285" y="317"/>
                    <a:pt x="-1285" y="2204"/>
                    <a:pt x="-813" y="361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" name="Полилиния: фигура 231">
              <a:extLst>
                <a:ext uri="{FF2B5EF4-FFF2-40B4-BE49-F238E27FC236}">
                  <a16:creationId xmlns:a16="http://schemas.microsoft.com/office/drawing/2014/main" id="{D952B27E-1617-C2C4-363E-A2481A0A48A2}"/>
                </a:ext>
              </a:extLst>
            </p:cNvPr>
            <p:cNvSpPr/>
            <p:nvPr/>
          </p:nvSpPr>
          <p:spPr>
            <a:xfrm>
              <a:off x="-1383288" y="2361260"/>
              <a:ext cx="1673" cy="4122"/>
            </a:xfrm>
            <a:custGeom>
              <a:avLst/>
              <a:gdLst>
                <a:gd name="connsiteX0" fmla="*/ -1147 w 1673"/>
                <a:gd name="connsiteY0" fmla="*/ 3022 h 4122"/>
                <a:gd name="connsiteX1" fmla="*/ 507 w 1673"/>
                <a:gd name="connsiteY1" fmla="*/ 1608 h 4122"/>
                <a:gd name="connsiteX2" fmla="*/ 507 w 1673"/>
                <a:gd name="connsiteY2" fmla="*/ -515 h 4122"/>
                <a:gd name="connsiteX3" fmla="*/ -1147 w 1673"/>
                <a:gd name="connsiteY3" fmla="*/ 3022 h 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" h="4122">
                  <a:moveTo>
                    <a:pt x="-1147" y="3022"/>
                  </a:moveTo>
                  <a:lnTo>
                    <a:pt x="507" y="1608"/>
                  </a:lnTo>
                  <a:cubicBezTo>
                    <a:pt x="507" y="427"/>
                    <a:pt x="507" y="1608"/>
                    <a:pt x="507" y="-515"/>
                  </a:cubicBezTo>
                  <a:cubicBezTo>
                    <a:pt x="507" y="-2641"/>
                    <a:pt x="-1383" y="1608"/>
                    <a:pt x="-1147" y="30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" name="Полилиния: фигура 232">
              <a:extLst>
                <a:ext uri="{FF2B5EF4-FFF2-40B4-BE49-F238E27FC236}">
                  <a16:creationId xmlns:a16="http://schemas.microsoft.com/office/drawing/2014/main" id="{DC00B495-694E-B664-3225-0D8873E43627}"/>
                </a:ext>
              </a:extLst>
            </p:cNvPr>
            <p:cNvSpPr/>
            <p:nvPr/>
          </p:nvSpPr>
          <p:spPr>
            <a:xfrm>
              <a:off x="-1430797" y="2395115"/>
              <a:ext cx="1516" cy="3856"/>
            </a:xfrm>
            <a:custGeom>
              <a:avLst/>
              <a:gdLst>
                <a:gd name="connsiteX0" fmla="*/ 349 w 1516"/>
                <a:gd name="connsiteY0" fmla="*/ 1259 h 3856"/>
                <a:gd name="connsiteX1" fmla="*/ 349 w 1516"/>
                <a:gd name="connsiteY1" fmla="*/ -1100 h 3856"/>
                <a:gd name="connsiteX2" fmla="*/ 349 w 1516"/>
                <a:gd name="connsiteY2" fmla="*/ 1259 h 3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6" h="3856">
                  <a:moveTo>
                    <a:pt x="349" y="1259"/>
                  </a:moveTo>
                  <a:cubicBezTo>
                    <a:pt x="349" y="1259"/>
                    <a:pt x="-1068" y="1259"/>
                    <a:pt x="349" y="-1100"/>
                  </a:cubicBezTo>
                  <a:cubicBezTo>
                    <a:pt x="-2010" y="1259"/>
                    <a:pt x="-1304" y="4799"/>
                    <a:pt x="349" y="125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" name="Полилиния: фигура 233">
              <a:extLst>
                <a:ext uri="{FF2B5EF4-FFF2-40B4-BE49-F238E27FC236}">
                  <a16:creationId xmlns:a16="http://schemas.microsoft.com/office/drawing/2014/main" id="{7CE19080-165B-3C7E-05F2-3E47A986A787}"/>
                </a:ext>
              </a:extLst>
            </p:cNvPr>
            <p:cNvSpPr/>
            <p:nvPr/>
          </p:nvSpPr>
          <p:spPr>
            <a:xfrm>
              <a:off x="-1421908" y="2313942"/>
              <a:ext cx="1405" cy="5190"/>
            </a:xfrm>
            <a:custGeom>
              <a:avLst/>
              <a:gdLst>
                <a:gd name="connsiteX0" fmla="*/ -990 w 1405"/>
                <a:gd name="connsiteY0" fmla="*/ 4091 h 5190"/>
                <a:gd name="connsiteX1" fmla="*/ -518 w 1405"/>
                <a:gd name="connsiteY1" fmla="*/ -628 h 5190"/>
                <a:gd name="connsiteX2" fmla="*/ -990 w 1405"/>
                <a:gd name="connsiteY2" fmla="*/ -1100 h 5190"/>
                <a:gd name="connsiteX3" fmla="*/ -990 w 1405"/>
                <a:gd name="connsiteY3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5" h="5190">
                  <a:moveTo>
                    <a:pt x="-990" y="4091"/>
                  </a:moveTo>
                  <a:cubicBezTo>
                    <a:pt x="427" y="2910"/>
                    <a:pt x="663" y="787"/>
                    <a:pt x="-518" y="-628"/>
                  </a:cubicBezTo>
                  <a:cubicBezTo>
                    <a:pt x="-518" y="-864"/>
                    <a:pt x="-754" y="-864"/>
                    <a:pt x="-990" y="-1100"/>
                  </a:cubicBezTo>
                  <a:cubicBezTo>
                    <a:pt x="-1226" y="550"/>
                    <a:pt x="-1226" y="2440"/>
                    <a:pt x="-990" y="409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" name="Полилиния: фигура 234">
              <a:extLst>
                <a:ext uri="{FF2B5EF4-FFF2-40B4-BE49-F238E27FC236}">
                  <a16:creationId xmlns:a16="http://schemas.microsoft.com/office/drawing/2014/main" id="{4CDFBE92-E36C-FCAC-D731-76CF8D8A88E8}"/>
                </a:ext>
              </a:extLst>
            </p:cNvPr>
            <p:cNvSpPr/>
            <p:nvPr/>
          </p:nvSpPr>
          <p:spPr>
            <a:xfrm>
              <a:off x="-1394121" y="2232529"/>
              <a:ext cx="8494" cy="21238"/>
            </a:xfrm>
            <a:custGeom>
              <a:avLst/>
              <a:gdLst>
                <a:gd name="connsiteX0" fmla="*/ 11 w 8494"/>
                <a:gd name="connsiteY0" fmla="*/ 20138 h 21238"/>
                <a:gd name="connsiteX1" fmla="*/ 3079 w 8494"/>
                <a:gd name="connsiteY1" fmla="*/ 12116 h 21238"/>
                <a:gd name="connsiteX2" fmla="*/ 3079 w 8494"/>
                <a:gd name="connsiteY2" fmla="*/ 17779 h 21238"/>
                <a:gd name="connsiteX3" fmla="*/ 5441 w 8494"/>
                <a:gd name="connsiteY3" fmla="*/ 8576 h 21238"/>
                <a:gd name="connsiteX4" fmla="*/ 3079 w 8494"/>
                <a:gd name="connsiteY4" fmla="*/ 11171 h 21238"/>
                <a:gd name="connsiteX5" fmla="*/ 7328 w 8494"/>
                <a:gd name="connsiteY5" fmla="*/ -1100 h 21238"/>
                <a:gd name="connsiteX6" fmla="*/ 4260 w 8494"/>
                <a:gd name="connsiteY6" fmla="*/ 4330 h 21238"/>
                <a:gd name="connsiteX7" fmla="*/ -1167 w 8494"/>
                <a:gd name="connsiteY7" fmla="*/ 16834 h 21238"/>
                <a:gd name="connsiteX8" fmla="*/ 11 w 8494"/>
                <a:gd name="connsiteY8" fmla="*/ 20138 h 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94" h="21238">
                  <a:moveTo>
                    <a:pt x="11" y="20138"/>
                  </a:moveTo>
                  <a:cubicBezTo>
                    <a:pt x="2373" y="17306"/>
                    <a:pt x="11" y="15656"/>
                    <a:pt x="3079" y="12116"/>
                  </a:cubicBezTo>
                  <a:cubicBezTo>
                    <a:pt x="6146" y="8576"/>
                    <a:pt x="3079" y="16128"/>
                    <a:pt x="3079" y="17779"/>
                  </a:cubicBezTo>
                  <a:cubicBezTo>
                    <a:pt x="4732" y="14947"/>
                    <a:pt x="5677" y="11880"/>
                    <a:pt x="5441" y="8576"/>
                  </a:cubicBezTo>
                  <a:cubicBezTo>
                    <a:pt x="5441" y="10935"/>
                    <a:pt x="3787" y="11643"/>
                    <a:pt x="3079" y="11171"/>
                  </a:cubicBezTo>
                  <a:cubicBezTo>
                    <a:pt x="3079" y="5980"/>
                    <a:pt x="6855" y="4330"/>
                    <a:pt x="7328" y="-1100"/>
                  </a:cubicBezTo>
                  <a:cubicBezTo>
                    <a:pt x="7328" y="1026"/>
                    <a:pt x="5910" y="3385"/>
                    <a:pt x="4260" y="4330"/>
                  </a:cubicBezTo>
                  <a:cubicBezTo>
                    <a:pt x="3551" y="8812"/>
                    <a:pt x="1664" y="13294"/>
                    <a:pt x="-1167" y="16834"/>
                  </a:cubicBezTo>
                  <a:cubicBezTo>
                    <a:pt x="-1167" y="16834"/>
                    <a:pt x="1428" y="14475"/>
                    <a:pt x="11" y="2013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" name="Полилиния: фигура 235">
              <a:extLst>
                <a:ext uri="{FF2B5EF4-FFF2-40B4-BE49-F238E27FC236}">
                  <a16:creationId xmlns:a16="http://schemas.microsoft.com/office/drawing/2014/main" id="{C2757807-C55E-AFC5-0D95-812F121B792B}"/>
                </a:ext>
              </a:extLst>
            </p:cNvPr>
            <p:cNvSpPr/>
            <p:nvPr/>
          </p:nvSpPr>
          <p:spPr>
            <a:xfrm>
              <a:off x="-1379973" y="2210822"/>
              <a:ext cx="3018" cy="9439"/>
            </a:xfrm>
            <a:custGeom>
              <a:avLst/>
              <a:gdLst>
                <a:gd name="connsiteX0" fmla="*/ -449 w 3018"/>
                <a:gd name="connsiteY0" fmla="*/ 8339 h 9439"/>
                <a:gd name="connsiteX1" fmla="*/ 1674 w 3018"/>
                <a:gd name="connsiteY1" fmla="*/ 5977 h 9439"/>
                <a:gd name="connsiteX2" fmla="*/ 1674 w 3018"/>
                <a:gd name="connsiteY2" fmla="*/ -1100 h 9439"/>
                <a:gd name="connsiteX3" fmla="*/ -921 w 3018"/>
                <a:gd name="connsiteY3" fmla="*/ 3618 h 9439"/>
                <a:gd name="connsiteX4" fmla="*/ -449 w 3018"/>
                <a:gd name="connsiteY4" fmla="*/ 8339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8" h="9439">
                  <a:moveTo>
                    <a:pt x="-449" y="8339"/>
                  </a:moveTo>
                  <a:lnTo>
                    <a:pt x="1674" y="5977"/>
                  </a:lnTo>
                  <a:cubicBezTo>
                    <a:pt x="1910" y="3618"/>
                    <a:pt x="1910" y="1259"/>
                    <a:pt x="1674" y="-1100"/>
                  </a:cubicBezTo>
                  <a:cubicBezTo>
                    <a:pt x="-213" y="1023"/>
                    <a:pt x="-921" y="8573"/>
                    <a:pt x="-921" y="3618"/>
                  </a:cubicBezTo>
                  <a:cubicBezTo>
                    <a:pt x="-1394" y="5272"/>
                    <a:pt x="-1158" y="6922"/>
                    <a:pt x="-449" y="83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" name="Полилиния: фигура 236">
              <a:extLst>
                <a:ext uri="{FF2B5EF4-FFF2-40B4-BE49-F238E27FC236}">
                  <a16:creationId xmlns:a16="http://schemas.microsoft.com/office/drawing/2014/main" id="{23671FBA-DA55-B479-46C5-B5004BE5AE70}"/>
                </a:ext>
              </a:extLst>
            </p:cNvPr>
            <p:cNvSpPr/>
            <p:nvPr/>
          </p:nvSpPr>
          <p:spPr>
            <a:xfrm>
              <a:off x="-1374773" y="2200910"/>
              <a:ext cx="1653" cy="8967"/>
            </a:xfrm>
            <a:custGeom>
              <a:avLst/>
              <a:gdLst>
                <a:gd name="connsiteX0" fmla="*/ 486 w 1653"/>
                <a:gd name="connsiteY0" fmla="*/ 6922 h 8967"/>
                <a:gd name="connsiteX1" fmla="*/ 486 w 1653"/>
                <a:gd name="connsiteY1" fmla="*/ -1100 h 8967"/>
                <a:gd name="connsiteX2" fmla="*/ -1167 w 1653"/>
                <a:gd name="connsiteY2" fmla="*/ 553 h 8967"/>
                <a:gd name="connsiteX3" fmla="*/ -1167 w 1653"/>
                <a:gd name="connsiteY3" fmla="*/ 3618 h 8967"/>
                <a:gd name="connsiteX4" fmla="*/ -1167 w 1653"/>
                <a:gd name="connsiteY4" fmla="*/ 7867 h 8967"/>
                <a:gd name="connsiteX5" fmla="*/ 486 w 1653"/>
                <a:gd name="connsiteY5" fmla="*/ 6922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3" h="8967">
                  <a:moveTo>
                    <a:pt x="486" y="6922"/>
                  </a:moveTo>
                  <a:cubicBezTo>
                    <a:pt x="250" y="4327"/>
                    <a:pt x="250" y="1495"/>
                    <a:pt x="486" y="-1100"/>
                  </a:cubicBezTo>
                  <a:lnTo>
                    <a:pt x="-1167" y="553"/>
                  </a:lnTo>
                  <a:cubicBezTo>
                    <a:pt x="-931" y="1495"/>
                    <a:pt x="-931" y="2676"/>
                    <a:pt x="-1167" y="3618"/>
                  </a:cubicBezTo>
                  <a:cubicBezTo>
                    <a:pt x="-1167" y="3618"/>
                    <a:pt x="-1167" y="3618"/>
                    <a:pt x="-1167" y="7867"/>
                  </a:cubicBezTo>
                  <a:cubicBezTo>
                    <a:pt x="-222" y="6686"/>
                    <a:pt x="-459" y="8103"/>
                    <a:pt x="486" y="69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" name="Полилиния: фигура 237">
              <a:extLst>
                <a:ext uri="{FF2B5EF4-FFF2-40B4-BE49-F238E27FC236}">
                  <a16:creationId xmlns:a16="http://schemas.microsoft.com/office/drawing/2014/main" id="{734ACC39-5141-83D0-1DDD-672978DA0787}"/>
                </a:ext>
              </a:extLst>
            </p:cNvPr>
            <p:cNvSpPr/>
            <p:nvPr/>
          </p:nvSpPr>
          <p:spPr>
            <a:xfrm>
              <a:off x="-1369702" y="2186752"/>
              <a:ext cx="6022" cy="10414"/>
            </a:xfrm>
            <a:custGeom>
              <a:avLst/>
              <a:gdLst>
                <a:gd name="connsiteX0" fmla="*/ 1788 w 6022"/>
                <a:gd name="connsiteY0" fmla="*/ 8812 h 10414"/>
                <a:gd name="connsiteX1" fmla="*/ 4856 w 6022"/>
                <a:gd name="connsiteY1" fmla="*/ -1100 h 10414"/>
                <a:gd name="connsiteX2" fmla="*/ -338 w 6022"/>
                <a:gd name="connsiteY2" fmla="*/ 8812 h 10414"/>
                <a:gd name="connsiteX3" fmla="*/ 1788 w 6022"/>
                <a:gd name="connsiteY3" fmla="*/ 8812 h 1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2" h="10414">
                  <a:moveTo>
                    <a:pt x="1788" y="8812"/>
                  </a:moveTo>
                  <a:cubicBezTo>
                    <a:pt x="1788" y="4563"/>
                    <a:pt x="4147" y="2912"/>
                    <a:pt x="4856" y="-1100"/>
                  </a:cubicBezTo>
                  <a:cubicBezTo>
                    <a:pt x="2966" y="1731"/>
                    <a:pt x="2021" y="7158"/>
                    <a:pt x="-338" y="8812"/>
                  </a:cubicBezTo>
                  <a:cubicBezTo>
                    <a:pt x="-2697" y="10462"/>
                    <a:pt x="607" y="7395"/>
                    <a:pt x="1788" y="88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" name="Полилиния: фигура 238">
              <a:extLst>
                <a:ext uri="{FF2B5EF4-FFF2-40B4-BE49-F238E27FC236}">
                  <a16:creationId xmlns:a16="http://schemas.microsoft.com/office/drawing/2014/main" id="{3EAFA4AC-1121-2AE2-AAD7-04BEA2839256}"/>
                </a:ext>
              </a:extLst>
            </p:cNvPr>
            <p:cNvSpPr/>
            <p:nvPr/>
          </p:nvSpPr>
          <p:spPr>
            <a:xfrm>
              <a:off x="-1362265" y="2178467"/>
              <a:ext cx="419" cy="4881"/>
            </a:xfrm>
            <a:custGeom>
              <a:avLst/>
              <a:gdLst>
                <a:gd name="connsiteX0" fmla="*/ -1167 w 419"/>
                <a:gd name="connsiteY0" fmla="*/ -368 h 4881"/>
                <a:gd name="connsiteX1" fmla="*/ -1167 w 419"/>
                <a:gd name="connsiteY1" fmla="*/ 3172 h 4881"/>
                <a:gd name="connsiteX2" fmla="*/ -1167 w 419"/>
                <a:gd name="connsiteY2" fmla="*/ -1074 h 4881"/>
                <a:gd name="connsiteX3" fmla="*/ -1167 w 419"/>
                <a:gd name="connsiteY3" fmla="*/ -368 h 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4881">
                  <a:moveTo>
                    <a:pt x="-1167" y="-368"/>
                  </a:moveTo>
                  <a:cubicBezTo>
                    <a:pt x="-1167" y="2936"/>
                    <a:pt x="-1167" y="4826"/>
                    <a:pt x="-1167" y="3172"/>
                  </a:cubicBezTo>
                  <a:cubicBezTo>
                    <a:pt x="-931" y="1758"/>
                    <a:pt x="-931" y="341"/>
                    <a:pt x="-1167" y="-1074"/>
                  </a:cubicBezTo>
                  <a:cubicBezTo>
                    <a:pt x="-1167" y="-1074"/>
                    <a:pt x="-222" y="-1310"/>
                    <a:pt x="-1167" y="-3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" name="Полилиния: фигура 239">
              <a:extLst>
                <a:ext uri="{FF2B5EF4-FFF2-40B4-BE49-F238E27FC236}">
                  <a16:creationId xmlns:a16="http://schemas.microsoft.com/office/drawing/2014/main" id="{9E2CE24A-832E-AA8E-7517-CB107D3B9A8D}"/>
                </a:ext>
              </a:extLst>
            </p:cNvPr>
            <p:cNvSpPr/>
            <p:nvPr/>
          </p:nvSpPr>
          <p:spPr>
            <a:xfrm>
              <a:off x="-1360848" y="2173485"/>
              <a:ext cx="2725" cy="4299"/>
            </a:xfrm>
            <a:custGeom>
              <a:avLst/>
              <a:gdLst>
                <a:gd name="connsiteX0" fmla="*/ -1167 w 2725"/>
                <a:gd name="connsiteY0" fmla="*/ 3200 h 4299"/>
                <a:gd name="connsiteX1" fmla="*/ 720 w 2725"/>
                <a:gd name="connsiteY1" fmla="*/ 3200 h 4299"/>
                <a:gd name="connsiteX2" fmla="*/ 720 w 2725"/>
                <a:gd name="connsiteY2" fmla="*/ -577 h 4299"/>
                <a:gd name="connsiteX3" fmla="*/ -1167 w 2725"/>
                <a:gd name="connsiteY3" fmla="*/ -577 h 4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5" h="4299">
                  <a:moveTo>
                    <a:pt x="-1167" y="3200"/>
                  </a:moveTo>
                  <a:cubicBezTo>
                    <a:pt x="-1167" y="3200"/>
                    <a:pt x="-1167" y="3200"/>
                    <a:pt x="720" y="3200"/>
                  </a:cubicBezTo>
                  <a:cubicBezTo>
                    <a:pt x="2606" y="3200"/>
                    <a:pt x="720" y="604"/>
                    <a:pt x="720" y="-577"/>
                  </a:cubicBezTo>
                  <a:cubicBezTo>
                    <a:pt x="720" y="-1755"/>
                    <a:pt x="720" y="-577"/>
                    <a:pt x="-1167" y="-57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" name="Полилиния: фигура 240">
              <a:extLst>
                <a:ext uri="{FF2B5EF4-FFF2-40B4-BE49-F238E27FC236}">
                  <a16:creationId xmlns:a16="http://schemas.microsoft.com/office/drawing/2014/main" id="{58BE2E62-1B7D-BDB4-91F3-CAE687226693}"/>
                </a:ext>
              </a:extLst>
            </p:cNvPr>
            <p:cNvSpPr/>
            <p:nvPr/>
          </p:nvSpPr>
          <p:spPr>
            <a:xfrm>
              <a:off x="-1359670" y="2162446"/>
              <a:ext cx="4248" cy="7121"/>
            </a:xfrm>
            <a:custGeom>
              <a:avLst/>
              <a:gdLst>
                <a:gd name="connsiteX0" fmla="*/ -1167 w 4248"/>
                <a:gd name="connsiteY0" fmla="*/ 5744 h 7121"/>
                <a:gd name="connsiteX1" fmla="*/ 3082 w 4248"/>
                <a:gd name="connsiteY1" fmla="*/ -1100 h 7121"/>
                <a:gd name="connsiteX2" fmla="*/ -1167 w 4248"/>
                <a:gd name="connsiteY2" fmla="*/ 5744 h 7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8" h="7121">
                  <a:moveTo>
                    <a:pt x="-1167" y="5744"/>
                  </a:moveTo>
                  <a:cubicBezTo>
                    <a:pt x="-1167" y="7158"/>
                    <a:pt x="2609" y="2912"/>
                    <a:pt x="3082" y="-1100"/>
                  </a:cubicBezTo>
                  <a:cubicBezTo>
                    <a:pt x="1192" y="1023"/>
                    <a:pt x="-222" y="3149"/>
                    <a:pt x="-1167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" name="Полилиния: фигура 241">
              <a:extLst>
                <a:ext uri="{FF2B5EF4-FFF2-40B4-BE49-F238E27FC236}">
                  <a16:creationId xmlns:a16="http://schemas.microsoft.com/office/drawing/2014/main" id="{50C740A8-D8AC-A125-56DD-1BBC0D1F130E}"/>
                </a:ext>
              </a:extLst>
            </p:cNvPr>
            <p:cNvSpPr/>
            <p:nvPr/>
          </p:nvSpPr>
          <p:spPr>
            <a:xfrm>
              <a:off x="-1339030" y="2115124"/>
              <a:ext cx="3503" cy="9691"/>
            </a:xfrm>
            <a:custGeom>
              <a:avLst/>
              <a:gdLst>
                <a:gd name="connsiteX0" fmla="*/ 139 w 3503"/>
                <a:gd name="connsiteY0" fmla="*/ 8231 h 9691"/>
                <a:gd name="connsiteX1" fmla="*/ 2262 w 3503"/>
                <a:gd name="connsiteY1" fmla="*/ -264 h 9691"/>
                <a:gd name="connsiteX2" fmla="*/ -333 w 3503"/>
                <a:gd name="connsiteY2" fmla="*/ 3982 h 9691"/>
                <a:gd name="connsiteX3" fmla="*/ 139 w 3503"/>
                <a:gd name="connsiteY3" fmla="*/ 8231 h 9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3" h="9691">
                  <a:moveTo>
                    <a:pt x="139" y="8231"/>
                  </a:moveTo>
                  <a:cubicBezTo>
                    <a:pt x="139" y="4218"/>
                    <a:pt x="1790" y="3040"/>
                    <a:pt x="2262" y="-264"/>
                  </a:cubicBezTo>
                  <a:cubicBezTo>
                    <a:pt x="2735" y="-3568"/>
                    <a:pt x="845" y="3982"/>
                    <a:pt x="-333" y="3982"/>
                  </a:cubicBezTo>
                  <a:cubicBezTo>
                    <a:pt x="-1514" y="3982"/>
                    <a:pt x="-1514" y="10118"/>
                    <a:pt x="139" y="823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" name="Полилиния: фигура 242">
              <a:extLst>
                <a:ext uri="{FF2B5EF4-FFF2-40B4-BE49-F238E27FC236}">
                  <a16:creationId xmlns:a16="http://schemas.microsoft.com/office/drawing/2014/main" id="{35CB3837-E25F-ACB7-F58D-C08E9D99D68A}"/>
                </a:ext>
              </a:extLst>
            </p:cNvPr>
            <p:cNvSpPr/>
            <p:nvPr/>
          </p:nvSpPr>
          <p:spPr>
            <a:xfrm>
              <a:off x="-1326869" y="2090004"/>
              <a:ext cx="2831" cy="6841"/>
            </a:xfrm>
            <a:custGeom>
              <a:avLst/>
              <a:gdLst>
                <a:gd name="connsiteX0" fmla="*/ -1167 w 2831"/>
                <a:gd name="connsiteY0" fmla="*/ 5741 h 6841"/>
                <a:gd name="connsiteX1" fmla="*/ 1664 w 2831"/>
                <a:gd name="connsiteY1" fmla="*/ -1100 h 6841"/>
                <a:gd name="connsiteX2" fmla="*/ 14 w 2831"/>
                <a:gd name="connsiteY2" fmla="*/ -1100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6841">
                  <a:moveTo>
                    <a:pt x="-1167" y="5741"/>
                  </a:moveTo>
                  <a:cubicBezTo>
                    <a:pt x="483" y="3854"/>
                    <a:pt x="1428" y="1495"/>
                    <a:pt x="1664" y="-1100"/>
                  </a:cubicBezTo>
                  <a:lnTo>
                    <a:pt x="14" y="-1100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" name="Полилиния: фигура 243">
              <a:extLst>
                <a:ext uri="{FF2B5EF4-FFF2-40B4-BE49-F238E27FC236}">
                  <a16:creationId xmlns:a16="http://schemas.microsoft.com/office/drawing/2014/main" id="{7E1CC269-C429-7B79-0AEE-12AB150C2DBD}"/>
                </a:ext>
              </a:extLst>
            </p:cNvPr>
            <p:cNvSpPr/>
            <p:nvPr/>
          </p:nvSpPr>
          <p:spPr>
            <a:xfrm>
              <a:off x="-1320025" y="2070652"/>
              <a:ext cx="4494" cy="10856"/>
            </a:xfrm>
            <a:custGeom>
              <a:avLst/>
              <a:gdLst>
                <a:gd name="connsiteX0" fmla="*/ -1167 w 4494"/>
                <a:gd name="connsiteY0" fmla="*/ 9757 h 10856"/>
                <a:gd name="connsiteX1" fmla="*/ 3079 w 4494"/>
                <a:gd name="connsiteY1" fmla="*/ 1026 h 10856"/>
                <a:gd name="connsiteX2" fmla="*/ 3079 w 4494"/>
                <a:gd name="connsiteY2" fmla="*/ -1100 h 10856"/>
                <a:gd name="connsiteX3" fmla="*/ 3079 w 4494"/>
                <a:gd name="connsiteY3" fmla="*/ 3385 h 10856"/>
                <a:gd name="connsiteX4" fmla="*/ -1167 w 4494"/>
                <a:gd name="connsiteY4" fmla="*/ 9757 h 1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4" h="10856">
                  <a:moveTo>
                    <a:pt x="-1167" y="9757"/>
                  </a:moveTo>
                  <a:lnTo>
                    <a:pt x="3079" y="1026"/>
                  </a:lnTo>
                  <a:cubicBezTo>
                    <a:pt x="4260" y="-3223"/>
                    <a:pt x="720" y="3149"/>
                    <a:pt x="3079" y="-1100"/>
                  </a:cubicBezTo>
                  <a:cubicBezTo>
                    <a:pt x="2843" y="317"/>
                    <a:pt x="2843" y="1968"/>
                    <a:pt x="3079" y="3385"/>
                  </a:cubicBezTo>
                  <a:cubicBezTo>
                    <a:pt x="956" y="5508"/>
                    <a:pt x="-695" y="5508"/>
                    <a:pt x="-1167" y="97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" name="Полилиния: фигура 244">
              <a:extLst>
                <a:ext uri="{FF2B5EF4-FFF2-40B4-BE49-F238E27FC236}">
                  <a16:creationId xmlns:a16="http://schemas.microsoft.com/office/drawing/2014/main" id="{C885C82F-871E-2F12-70AF-A1DD84FA5413}"/>
                </a:ext>
              </a:extLst>
            </p:cNvPr>
            <p:cNvSpPr/>
            <p:nvPr/>
          </p:nvSpPr>
          <p:spPr>
            <a:xfrm>
              <a:off x="-1316749" y="2056472"/>
              <a:ext cx="3923" cy="6866"/>
            </a:xfrm>
            <a:custGeom>
              <a:avLst/>
              <a:gdLst>
                <a:gd name="connsiteX0" fmla="*/ -197 w 3923"/>
                <a:gd name="connsiteY0" fmla="*/ 5767 h 6866"/>
                <a:gd name="connsiteX1" fmla="*/ 2398 w 3923"/>
                <a:gd name="connsiteY1" fmla="*/ -841 h 6866"/>
                <a:gd name="connsiteX2" fmla="*/ -197 w 3923"/>
                <a:gd name="connsiteY2" fmla="*/ 1754 h 6866"/>
                <a:gd name="connsiteX3" fmla="*/ -197 w 3923"/>
                <a:gd name="connsiteY3" fmla="*/ 5767 h 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3" h="6866">
                  <a:moveTo>
                    <a:pt x="-197" y="5767"/>
                  </a:moveTo>
                  <a:cubicBezTo>
                    <a:pt x="-197" y="5767"/>
                    <a:pt x="1456" y="-133"/>
                    <a:pt x="2398" y="-841"/>
                  </a:cubicBezTo>
                  <a:cubicBezTo>
                    <a:pt x="3343" y="-1550"/>
                    <a:pt x="2398" y="-841"/>
                    <a:pt x="-197" y="1754"/>
                  </a:cubicBezTo>
                  <a:cubicBezTo>
                    <a:pt x="-2792" y="4349"/>
                    <a:pt x="748" y="2226"/>
                    <a:pt x="-197" y="576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" name="Полилиния: фигура 245">
              <a:extLst>
                <a:ext uri="{FF2B5EF4-FFF2-40B4-BE49-F238E27FC236}">
                  <a16:creationId xmlns:a16="http://schemas.microsoft.com/office/drawing/2014/main" id="{69F806E0-6650-7D4D-5E3D-116197FAE018}"/>
                </a:ext>
              </a:extLst>
            </p:cNvPr>
            <p:cNvSpPr/>
            <p:nvPr/>
          </p:nvSpPr>
          <p:spPr>
            <a:xfrm>
              <a:off x="-1311084" y="2035572"/>
              <a:ext cx="10235" cy="20040"/>
            </a:xfrm>
            <a:custGeom>
              <a:avLst/>
              <a:gdLst>
                <a:gd name="connsiteX0" fmla="*/ 2396 w 10235"/>
                <a:gd name="connsiteY0" fmla="*/ 16991 h 20040"/>
                <a:gd name="connsiteX1" fmla="*/ 8768 w 10235"/>
                <a:gd name="connsiteY1" fmla="*/ 2360 h 20040"/>
                <a:gd name="connsiteX2" fmla="*/ 5231 w 10235"/>
                <a:gd name="connsiteY2" fmla="*/ 2360 h 20040"/>
                <a:gd name="connsiteX3" fmla="*/ 3105 w 10235"/>
                <a:gd name="connsiteY3" fmla="*/ 12978 h 20040"/>
                <a:gd name="connsiteX4" fmla="*/ 37 w 10235"/>
                <a:gd name="connsiteY4" fmla="*/ 15573 h 20040"/>
                <a:gd name="connsiteX5" fmla="*/ 2396 w 10235"/>
                <a:gd name="connsiteY5" fmla="*/ 16991 h 2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235" h="20040">
                  <a:moveTo>
                    <a:pt x="2396" y="16991"/>
                  </a:moveTo>
                  <a:cubicBezTo>
                    <a:pt x="3813" y="11800"/>
                    <a:pt x="5936" y="6842"/>
                    <a:pt x="8768" y="2360"/>
                  </a:cubicBezTo>
                  <a:cubicBezTo>
                    <a:pt x="10185" y="-5426"/>
                    <a:pt x="6172" y="2360"/>
                    <a:pt x="5231" y="2360"/>
                  </a:cubicBezTo>
                  <a:cubicBezTo>
                    <a:pt x="5464" y="5900"/>
                    <a:pt x="4522" y="9674"/>
                    <a:pt x="3105" y="12978"/>
                  </a:cubicBezTo>
                  <a:cubicBezTo>
                    <a:pt x="1690" y="12978"/>
                    <a:pt x="3105" y="10855"/>
                    <a:pt x="37" y="15573"/>
                  </a:cubicBezTo>
                  <a:cubicBezTo>
                    <a:pt x="-3031" y="20295"/>
                    <a:pt x="509" y="19350"/>
                    <a:pt x="2396" y="1699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" name="Полилиния: фигура 246">
              <a:extLst>
                <a:ext uri="{FF2B5EF4-FFF2-40B4-BE49-F238E27FC236}">
                  <a16:creationId xmlns:a16="http://schemas.microsoft.com/office/drawing/2014/main" id="{D591F874-6048-090F-2092-C01D48AFCBD6}"/>
                </a:ext>
              </a:extLst>
            </p:cNvPr>
            <p:cNvSpPr/>
            <p:nvPr/>
          </p:nvSpPr>
          <p:spPr>
            <a:xfrm>
              <a:off x="-1307048" y="2033583"/>
              <a:ext cx="4746" cy="10876"/>
            </a:xfrm>
            <a:custGeom>
              <a:avLst/>
              <a:gdLst>
                <a:gd name="connsiteX0" fmla="*/ -1167 w 4746"/>
                <a:gd name="connsiteY0" fmla="*/ 9776 h 10876"/>
                <a:gd name="connsiteX1" fmla="*/ 3318 w 4746"/>
                <a:gd name="connsiteY1" fmla="*/ -605 h 10876"/>
                <a:gd name="connsiteX2" fmla="*/ -1167 w 4746"/>
                <a:gd name="connsiteY2" fmla="*/ 9776 h 1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46" h="10876">
                  <a:moveTo>
                    <a:pt x="-1167" y="9776"/>
                  </a:moveTo>
                  <a:cubicBezTo>
                    <a:pt x="250" y="6945"/>
                    <a:pt x="1901" y="1518"/>
                    <a:pt x="3318" y="-605"/>
                  </a:cubicBezTo>
                  <a:cubicBezTo>
                    <a:pt x="4732" y="-2731"/>
                    <a:pt x="14" y="2226"/>
                    <a:pt x="-1167" y="97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" name="Полилиния: фигура 247">
              <a:extLst>
                <a:ext uri="{FF2B5EF4-FFF2-40B4-BE49-F238E27FC236}">
                  <a16:creationId xmlns:a16="http://schemas.microsoft.com/office/drawing/2014/main" id="{4CC3BE38-9C56-9113-C85A-94CEFA2C886E}"/>
                </a:ext>
              </a:extLst>
            </p:cNvPr>
            <p:cNvSpPr/>
            <p:nvPr/>
          </p:nvSpPr>
          <p:spPr>
            <a:xfrm>
              <a:off x="-1299968" y="2013076"/>
              <a:ext cx="2647" cy="9909"/>
            </a:xfrm>
            <a:custGeom>
              <a:avLst/>
              <a:gdLst>
                <a:gd name="connsiteX0" fmla="*/ -695 w 2647"/>
                <a:gd name="connsiteY0" fmla="*/ 8809 h 9909"/>
                <a:gd name="connsiteX1" fmla="*/ 956 w 2647"/>
                <a:gd name="connsiteY1" fmla="*/ 6686 h 9909"/>
                <a:gd name="connsiteX2" fmla="*/ 956 w 2647"/>
                <a:gd name="connsiteY2" fmla="*/ -1100 h 9909"/>
                <a:gd name="connsiteX3" fmla="*/ -1167 w 2647"/>
                <a:gd name="connsiteY3" fmla="*/ 5741 h 9909"/>
                <a:gd name="connsiteX4" fmla="*/ -695 w 2647"/>
                <a:gd name="connsiteY4" fmla="*/ 8809 h 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7" h="9909">
                  <a:moveTo>
                    <a:pt x="-695" y="8809"/>
                  </a:moveTo>
                  <a:cubicBezTo>
                    <a:pt x="-695" y="8809"/>
                    <a:pt x="-695" y="6450"/>
                    <a:pt x="956" y="6686"/>
                  </a:cubicBezTo>
                  <a:cubicBezTo>
                    <a:pt x="2137" y="2204"/>
                    <a:pt x="956" y="4327"/>
                    <a:pt x="956" y="-1100"/>
                  </a:cubicBezTo>
                  <a:cubicBezTo>
                    <a:pt x="14" y="1023"/>
                    <a:pt x="-695" y="3382"/>
                    <a:pt x="-1167" y="5741"/>
                  </a:cubicBezTo>
                  <a:cubicBezTo>
                    <a:pt x="720" y="4563"/>
                    <a:pt x="720" y="2673"/>
                    <a:pt x="-695" y="880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" name="Полилиния: фигура 248">
              <a:extLst>
                <a:ext uri="{FF2B5EF4-FFF2-40B4-BE49-F238E27FC236}">
                  <a16:creationId xmlns:a16="http://schemas.microsoft.com/office/drawing/2014/main" id="{B8898D41-FE65-1078-138E-5D5DE9CD4EC0}"/>
                </a:ext>
              </a:extLst>
            </p:cNvPr>
            <p:cNvSpPr/>
            <p:nvPr/>
          </p:nvSpPr>
          <p:spPr>
            <a:xfrm>
              <a:off x="-1289114" y="1990853"/>
              <a:ext cx="2386" cy="6648"/>
            </a:xfrm>
            <a:custGeom>
              <a:avLst/>
              <a:gdLst>
                <a:gd name="connsiteX0" fmla="*/ -1167 w 2386"/>
                <a:gd name="connsiteY0" fmla="*/ 5548 h 6648"/>
                <a:gd name="connsiteX1" fmla="*/ 486 w 2386"/>
                <a:gd name="connsiteY1" fmla="*/ 3898 h 6648"/>
                <a:gd name="connsiteX2" fmla="*/ 486 w 2386"/>
                <a:gd name="connsiteY2" fmla="*/ -1060 h 6648"/>
                <a:gd name="connsiteX3" fmla="*/ -1167 w 2386"/>
                <a:gd name="connsiteY3" fmla="*/ 5548 h 6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6648">
                  <a:moveTo>
                    <a:pt x="-1167" y="5548"/>
                  </a:moveTo>
                  <a:cubicBezTo>
                    <a:pt x="-1167" y="5548"/>
                    <a:pt x="-1167" y="5548"/>
                    <a:pt x="486" y="3898"/>
                  </a:cubicBezTo>
                  <a:cubicBezTo>
                    <a:pt x="2137" y="2244"/>
                    <a:pt x="486" y="-1532"/>
                    <a:pt x="486" y="-1060"/>
                  </a:cubicBezTo>
                  <a:cubicBezTo>
                    <a:pt x="486" y="-587"/>
                    <a:pt x="-222" y="1066"/>
                    <a:pt x="-1167" y="554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" name="Полилиния: фигура 249">
              <a:extLst>
                <a:ext uri="{FF2B5EF4-FFF2-40B4-BE49-F238E27FC236}">
                  <a16:creationId xmlns:a16="http://schemas.microsoft.com/office/drawing/2014/main" id="{2E297FE9-0232-9079-0399-DE3F40E22404}"/>
                </a:ext>
              </a:extLst>
            </p:cNvPr>
            <p:cNvSpPr/>
            <p:nvPr/>
          </p:nvSpPr>
          <p:spPr>
            <a:xfrm>
              <a:off x="-1211951" y="2234891"/>
              <a:ext cx="3540" cy="12268"/>
            </a:xfrm>
            <a:custGeom>
              <a:avLst/>
              <a:gdLst>
                <a:gd name="connsiteX0" fmla="*/ -1167 w 3540"/>
                <a:gd name="connsiteY0" fmla="*/ -1100 h 12268"/>
                <a:gd name="connsiteX1" fmla="*/ 2373 w 3540"/>
                <a:gd name="connsiteY1" fmla="*/ 11168 h 12268"/>
                <a:gd name="connsiteX2" fmla="*/ 956 w 3540"/>
                <a:gd name="connsiteY2" fmla="*/ -1100 h 12268"/>
                <a:gd name="connsiteX3" fmla="*/ -1167 w 3540"/>
                <a:gd name="connsiteY3" fmla="*/ -1100 h 12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12268">
                  <a:moveTo>
                    <a:pt x="-1167" y="-1100"/>
                  </a:moveTo>
                  <a:cubicBezTo>
                    <a:pt x="-931" y="3146"/>
                    <a:pt x="250" y="7395"/>
                    <a:pt x="2373" y="11168"/>
                  </a:cubicBezTo>
                  <a:cubicBezTo>
                    <a:pt x="2137" y="7158"/>
                    <a:pt x="1664" y="2910"/>
                    <a:pt x="956" y="-1100"/>
                  </a:cubicBezTo>
                  <a:cubicBezTo>
                    <a:pt x="956" y="-1100"/>
                    <a:pt x="-459" y="-86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" name="Полилиния: фигура 250">
              <a:extLst>
                <a:ext uri="{FF2B5EF4-FFF2-40B4-BE49-F238E27FC236}">
                  <a16:creationId xmlns:a16="http://schemas.microsoft.com/office/drawing/2014/main" id="{3E754948-999C-CD6C-6AF7-9512D85DE797}"/>
                </a:ext>
              </a:extLst>
            </p:cNvPr>
            <p:cNvSpPr/>
            <p:nvPr/>
          </p:nvSpPr>
          <p:spPr>
            <a:xfrm>
              <a:off x="-1188589" y="2313233"/>
              <a:ext cx="524" cy="4074"/>
            </a:xfrm>
            <a:custGeom>
              <a:avLst/>
              <a:gdLst>
                <a:gd name="connsiteX0" fmla="*/ -1167 w 524"/>
                <a:gd name="connsiteY0" fmla="*/ -1100 h 4074"/>
                <a:gd name="connsiteX1" fmla="*/ -1167 w 524"/>
                <a:gd name="connsiteY1" fmla="*/ 2676 h 4074"/>
                <a:gd name="connsiteX2" fmla="*/ -1167 w 524"/>
                <a:gd name="connsiteY2" fmla="*/ -1100 h 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4074">
                  <a:moveTo>
                    <a:pt x="-1167" y="-1100"/>
                  </a:moveTo>
                  <a:cubicBezTo>
                    <a:pt x="-1167" y="317"/>
                    <a:pt x="-1167" y="1259"/>
                    <a:pt x="-1167" y="2676"/>
                  </a:cubicBezTo>
                  <a:cubicBezTo>
                    <a:pt x="-1167" y="4091"/>
                    <a:pt x="14" y="8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" name="Полилиния: фигура 251">
              <a:extLst>
                <a:ext uri="{FF2B5EF4-FFF2-40B4-BE49-F238E27FC236}">
                  <a16:creationId xmlns:a16="http://schemas.microsoft.com/office/drawing/2014/main" id="{82E02159-ED17-0028-A79A-3FED2465FB31}"/>
                </a:ext>
              </a:extLst>
            </p:cNvPr>
            <p:cNvSpPr/>
            <p:nvPr/>
          </p:nvSpPr>
          <p:spPr>
            <a:xfrm>
              <a:off x="-1178205" y="2366800"/>
              <a:ext cx="1414" cy="6135"/>
            </a:xfrm>
            <a:custGeom>
              <a:avLst/>
              <a:gdLst>
                <a:gd name="connsiteX0" fmla="*/ -1167 w 1414"/>
                <a:gd name="connsiteY0" fmla="*/ -1100 h 6135"/>
                <a:gd name="connsiteX1" fmla="*/ 247 w 1414"/>
                <a:gd name="connsiteY1" fmla="*/ 5035 h 6135"/>
                <a:gd name="connsiteX2" fmla="*/ -1167 w 1414"/>
                <a:gd name="connsiteY2" fmla="*/ -110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6135">
                  <a:moveTo>
                    <a:pt x="-1167" y="-1100"/>
                  </a:moveTo>
                  <a:cubicBezTo>
                    <a:pt x="-1167" y="-1100"/>
                    <a:pt x="-1167" y="3382"/>
                    <a:pt x="247" y="5035"/>
                  </a:cubicBezTo>
                  <a:cubicBezTo>
                    <a:pt x="11" y="2910"/>
                    <a:pt x="-461" y="78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" name="Полилиния: фигура 252">
              <a:extLst>
                <a:ext uri="{FF2B5EF4-FFF2-40B4-BE49-F238E27FC236}">
                  <a16:creationId xmlns:a16="http://schemas.microsoft.com/office/drawing/2014/main" id="{B90CEE9E-E1E0-48B3-E157-126A61C91892}"/>
                </a:ext>
              </a:extLst>
            </p:cNvPr>
            <p:cNvSpPr/>
            <p:nvPr/>
          </p:nvSpPr>
          <p:spPr>
            <a:xfrm>
              <a:off x="-1172778" y="2392284"/>
              <a:ext cx="3803" cy="7597"/>
            </a:xfrm>
            <a:custGeom>
              <a:avLst/>
              <a:gdLst>
                <a:gd name="connsiteX0" fmla="*/ -1167 w 3803"/>
                <a:gd name="connsiteY0" fmla="*/ -1100 h 7597"/>
                <a:gd name="connsiteX1" fmla="*/ 2373 w 3803"/>
                <a:gd name="connsiteY1" fmla="*/ 6453 h 7597"/>
                <a:gd name="connsiteX2" fmla="*/ -1167 w 3803"/>
                <a:gd name="connsiteY2" fmla="*/ -1100 h 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03" h="7597">
                  <a:moveTo>
                    <a:pt x="-1167" y="-1100"/>
                  </a:moveTo>
                  <a:cubicBezTo>
                    <a:pt x="-1167" y="1259"/>
                    <a:pt x="1192" y="5744"/>
                    <a:pt x="2373" y="6453"/>
                  </a:cubicBezTo>
                  <a:cubicBezTo>
                    <a:pt x="3551" y="7158"/>
                    <a:pt x="483" y="-62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" name="Полилиния: фигура 253">
              <a:extLst>
                <a:ext uri="{FF2B5EF4-FFF2-40B4-BE49-F238E27FC236}">
                  <a16:creationId xmlns:a16="http://schemas.microsoft.com/office/drawing/2014/main" id="{9937755E-0C39-9362-3E96-49832054D115}"/>
                </a:ext>
              </a:extLst>
            </p:cNvPr>
            <p:cNvSpPr/>
            <p:nvPr/>
          </p:nvSpPr>
          <p:spPr>
            <a:xfrm>
              <a:off x="-1159034" y="2442782"/>
              <a:ext cx="807" cy="5663"/>
            </a:xfrm>
            <a:custGeom>
              <a:avLst/>
              <a:gdLst>
                <a:gd name="connsiteX0" fmla="*/ -990 w 807"/>
                <a:gd name="connsiteY0" fmla="*/ -1100 h 5663"/>
                <a:gd name="connsiteX1" fmla="*/ -990 w 807"/>
                <a:gd name="connsiteY1" fmla="*/ 4563 h 5663"/>
                <a:gd name="connsiteX2" fmla="*/ -990 w 807"/>
                <a:gd name="connsiteY2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7" h="5663">
                  <a:moveTo>
                    <a:pt x="-990" y="-1100"/>
                  </a:moveTo>
                  <a:cubicBezTo>
                    <a:pt x="-1226" y="787"/>
                    <a:pt x="-1226" y="2676"/>
                    <a:pt x="-990" y="4563"/>
                  </a:cubicBezTo>
                  <a:cubicBezTo>
                    <a:pt x="-990" y="4563"/>
                    <a:pt x="427" y="317"/>
                    <a:pt x="-99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" name="Полилиния: фигура 254">
              <a:extLst>
                <a:ext uri="{FF2B5EF4-FFF2-40B4-BE49-F238E27FC236}">
                  <a16:creationId xmlns:a16="http://schemas.microsoft.com/office/drawing/2014/main" id="{E8DE33B4-8BB1-FBAE-EFE2-E09839BA09D7}"/>
                </a:ext>
              </a:extLst>
            </p:cNvPr>
            <p:cNvSpPr/>
            <p:nvPr/>
          </p:nvSpPr>
          <p:spPr>
            <a:xfrm>
              <a:off x="-1150362" y="2495404"/>
              <a:ext cx="2300" cy="3067"/>
            </a:xfrm>
            <a:custGeom>
              <a:avLst/>
              <a:gdLst>
                <a:gd name="connsiteX0" fmla="*/ -1167 w 2300"/>
                <a:gd name="connsiteY0" fmla="*/ 553 h 3067"/>
                <a:gd name="connsiteX1" fmla="*/ 956 w 2300"/>
                <a:gd name="connsiteY1" fmla="*/ 1968 h 3067"/>
                <a:gd name="connsiteX2" fmla="*/ 956 w 2300"/>
                <a:gd name="connsiteY2" fmla="*/ -1100 h 3067"/>
                <a:gd name="connsiteX3" fmla="*/ -1167 w 2300"/>
                <a:gd name="connsiteY3" fmla="*/ 553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0" h="3067">
                  <a:moveTo>
                    <a:pt x="-1167" y="553"/>
                  </a:moveTo>
                  <a:cubicBezTo>
                    <a:pt x="-1167" y="553"/>
                    <a:pt x="486" y="553"/>
                    <a:pt x="956" y="1968"/>
                  </a:cubicBezTo>
                  <a:cubicBezTo>
                    <a:pt x="1192" y="1026"/>
                    <a:pt x="1192" y="-155"/>
                    <a:pt x="956" y="-1100"/>
                  </a:cubicBezTo>
                  <a:cubicBezTo>
                    <a:pt x="956" y="-1100"/>
                    <a:pt x="-931" y="-628"/>
                    <a:pt x="-1167" y="55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" name="Полилиния: фигура 255">
              <a:extLst>
                <a:ext uri="{FF2B5EF4-FFF2-40B4-BE49-F238E27FC236}">
                  <a16:creationId xmlns:a16="http://schemas.microsoft.com/office/drawing/2014/main" id="{63A4872D-ADDA-ECC0-19DF-2AD3471B45FA}"/>
                </a:ext>
              </a:extLst>
            </p:cNvPr>
            <p:cNvSpPr/>
            <p:nvPr/>
          </p:nvSpPr>
          <p:spPr>
            <a:xfrm>
              <a:off x="-1198265" y="2692677"/>
              <a:ext cx="2386" cy="4968"/>
            </a:xfrm>
            <a:custGeom>
              <a:avLst/>
              <a:gdLst>
                <a:gd name="connsiteX0" fmla="*/ -1167 w 2386"/>
                <a:gd name="connsiteY0" fmla="*/ -1100 h 4968"/>
                <a:gd name="connsiteX1" fmla="*/ 486 w 2386"/>
                <a:gd name="connsiteY1" fmla="*/ 3857 h 4968"/>
                <a:gd name="connsiteX2" fmla="*/ 486 w 2386"/>
                <a:gd name="connsiteY2" fmla="*/ 3857 h 4968"/>
                <a:gd name="connsiteX3" fmla="*/ -1167 w 2386"/>
                <a:gd name="connsiteY3" fmla="*/ -1100 h 4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4968">
                  <a:moveTo>
                    <a:pt x="-1167" y="-1100"/>
                  </a:moveTo>
                  <a:cubicBezTo>
                    <a:pt x="-1167" y="553"/>
                    <a:pt x="-1167" y="4093"/>
                    <a:pt x="486" y="3857"/>
                  </a:cubicBezTo>
                  <a:cubicBezTo>
                    <a:pt x="2137" y="3621"/>
                    <a:pt x="486" y="3857"/>
                    <a:pt x="486" y="3857"/>
                  </a:cubicBezTo>
                  <a:cubicBezTo>
                    <a:pt x="486" y="3857"/>
                    <a:pt x="959" y="433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" name="Полилиния: фигура 256">
              <a:extLst>
                <a:ext uri="{FF2B5EF4-FFF2-40B4-BE49-F238E27FC236}">
                  <a16:creationId xmlns:a16="http://schemas.microsoft.com/office/drawing/2014/main" id="{30080EC0-9B5F-A3B9-B8E1-EA20F30530E6}"/>
                </a:ext>
              </a:extLst>
            </p:cNvPr>
            <p:cNvSpPr/>
            <p:nvPr/>
          </p:nvSpPr>
          <p:spPr>
            <a:xfrm>
              <a:off x="-1195197" y="2698812"/>
              <a:ext cx="314" cy="1562"/>
            </a:xfrm>
            <a:custGeom>
              <a:avLst/>
              <a:gdLst>
                <a:gd name="connsiteX0" fmla="*/ -1167 w 314"/>
                <a:gd name="connsiteY0" fmla="*/ -1100 h 1562"/>
                <a:gd name="connsiteX1" fmla="*/ -1167 w 314"/>
                <a:gd name="connsiteY1" fmla="*/ 81 h 1562"/>
                <a:gd name="connsiteX2" fmla="*/ -1167 w 314"/>
                <a:gd name="connsiteY2" fmla="*/ -1100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562">
                  <a:moveTo>
                    <a:pt x="-1167" y="-1100"/>
                  </a:moveTo>
                  <a:cubicBezTo>
                    <a:pt x="-1167" y="-1100"/>
                    <a:pt x="-1167" y="-1100"/>
                    <a:pt x="-1167" y="81"/>
                  </a:cubicBezTo>
                  <a:cubicBezTo>
                    <a:pt x="-1167" y="1259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" name="Полилиния: фигура 257">
              <a:extLst>
                <a:ext uri="{FF2B5EF4-FFF2-40B4-BE49-F238E27FC236}">
                  <a16:creationId xmlns:a16="http://schemas.microsoft.com/office/drawing/2014/main" id="{4AC22125-F60B-4F3A-F72D-78E1CC14B78E}"/>
                </a:ext>
              </a:extLst>
            </p:cNvPr>
            <p:cNvSpPr/>
            <p:nvPr/>
          </p:nvSpPr>
          <p:spPr>
            <a:xfrm>
              <a:off x="-1122988" y="2590974"/>
              <a:ext cx="3776" cy="10381"/>
            </a:xfrm>
            <a:custGeom>
              <a:avLst/>
              <a:gdLst>
                <a:gd name="connsiteX0" fmla="*/ -1167 w 3776"/>
                <a:gd name="connsiteY0" fmla="*/ 1023 h 10381"/>
                <a:gd name="connsiteX1" fmla="*/ 247 w 3776"/>
                <a:gd name="connsiteY1" fmla="*/ 1023 h 10381"/>
                <a:gd name="connsiteX2" fmla="*/ 2609 w 3776"/>
                <a:gd name="connsiteY2" fmla="*/ 9281 h 10381"/>
                <a:gd name="connsiteX3" fmla="*/ 247 w 3776"/>
                <a:gd name="connsiteY3" fmla="*/ -1100 h 10381"/>
                <a:gd name="connsiteX4" fmla="*/ -1167 w 3776"/>
                <a:gd name="connsiteY4" fmla="*/ 1023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6" h="10381">
                  <a:moveTo>
                    <a:pt x="-1167" y="1023"/>
                  </a:moveTo>
                  <a:cubicBezTo>
                    <a:pt x="-1167" y="1023"/>
                    <a:pt x="-1167" y="1023"/>
                    <a:pt x="247" y="1023"/>
                  </a:cubicBezTo>
                  <a:cubicBezTo>
                    <a:pt x="720" y="3854"/>
                    <a:pt x="1428" y="6686"/>
                    <a:pt x="2609" y="9281"/>
                  </a:cubicBezTo>
                  <a:cubicBezTo>
                    <a:pt x="2373" y="5744"/>
                    <a:pt x="1664" y="2204"/>
                    <a:pt x="247" y="-1100"/>
                  </a:cubicBezTo>
                  <a:cubicBezTo>
                    <a:pt x="14" y="314"/>
                    <a:pt x="-695" y="-155"/>
                    <a:pt x="-1167" y="102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" name="Полилиния: фигура 258">
              <a:extLst>
                <a:ext uri="{FF2B5EF4-FFF2-40B4-BE49-F238E27FC236}">
                  <a16:creationId xmlns:a16="http://schemas.microsoft.com/office/drawing/2014/main" id="{ADFFE912-5279-48B6-8CE9-6CF70A8C310F}"/>
                </a:ext>
              </a:extLst>
            </p:cNvPr>
            <p:cNvSpPr/>
            <p:nvPr/>
          </p:nvSpPr>
          <p:spPr>
            <a:xfrm>
              <a:off x="-1122988" y="2608902"/>
              <a:ext cx="2652" cy="2365"/>
            </a:xfrm>
            <a:custGeom>
              <a:avLst/>
              <a:gdLst>
                <a:gd name="connsiteX0" fmla="*/ -1167 w 2652"/>
                <a:gd name="connsiteY0" fmla="*/ 320 h 2365"/>
                <a:gd name="connsiteX1" fmla="*/ 1428 w 2652"/>
                <a:gd name="connsiteY1" fmla="*/ 320 h 2365"/>
                <a:gd name="connsiteX2" fmla="*/ -1167 w 2652"/>
                <a:gd name="connsiteY2" fmla="*/ 320 h 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52" h="2365">
                  <a:moveTo>
                    <a:pt x="-1167" y="320"/>
                  </a:moveTo>
                  <a:cubicBezTo>
                    <a:pt x="-1167" y="320"/>
                    <a:pt x="956" y="2446"/>
                    <a:pt x="1428" y="320"/>
                  </a:cubicBezTo>
                  <a:cubicBezTo>
                    <a:pt x="1901" y="-1803"/>
                    <a:pt x="-695" y="-1330"/>
                    <a:pt x="-1167" y="32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" name="Полилиния: фигура 259">
              <a:extLst>
                <a:ext uri="{FF2B5EF4-FFF2-40B4-BE49-F238E27FC236}">
                  <a16:creationId xmlns:a16="http://schemas.microsoft.com/office/drawing/2014/main" id="{523BEB9C-2D70-DDCF-8E22-EFC57956FA50}"/>
                </a:ext>
              </a:extLst>
            </p:cNvPr>
            <p:cNvSpPr/>
            <p:nvPr/>
          </p:nvSpPr>
          <p:spPr>
            <a:xfrm>
              <a:off x="-1119022" y="2604896"/>
              <a:ext cx="2269" cy="3549"/>
            </a:xfrm>
            <a:custGeom>
              <a:avLst/>
              <a:gdLst>
                <a:gd name="connsiteX0" fmla="*/ -1121 w 2269"/>
                <a:gd name="connsiteY0" fmla="*/ -1100 h 3549"/>
                <a:gd name="connsiteX1" fmla="*/ -1121 w 2269"/>
                <a:gd name="connsiteY1" fmla="*/ 787 h 3549"/>
                <a:gd name="connsiteX2" fmla="*/ 1002 w 2269"/>
                <a:gd name="connsiteY2" fmla="*/ 2440 h 3549"/>
                <a:gd name="connsiteX3" fmla="*/ -1121 w 2269"/>
                <a:gd name="connsiteY3" fmla="*/ -1100 h 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" h="3549">
                  <a:moveTo>
                    <a:pt x="-1121" y="-1100"/>
                  </a:moveTo>
                  <a:cubicBezTo>
                    <a:pt x="-1121" y="-1100"/>
                    <a:pt x="-1121" y="-1100"/>
                    <a:pt x="-1121" y="787"/>
                  </a:cubicBezTo>
                  <a:cubicBezTo>
                    <a:pt x="-1121" y="2676"/>
                    <a:pt x="294" y="2440"/>
                    <a:pt x="1002" y="2440"/>
                  </a:cubicBezTo>
                  <a:cubicBezTo>
                    <a:pt x="1711" y="2440"/>
                    <a:pt x="-1593" y="317"/>
                    <a:pt x="-112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" name="Полилиния: фигура 260">
              <a:extLst>
                <a:ext uri="{FF2B5EF4-FFF2-40B4-BE49-F238E27FC236}">
                  <a16:creationId xmlns:a16="http://schemas.microsoft.com/office/drawing/2014/main" id="{82176CA6-1497-31CB-F744-E1B7DFDD93F9}"/>
                </a:ext>
              </a:extLst>
            </p:cNvPr>
            <p:cNvSpPr/>
            <p:nvPr/>
          </p:nvSpPr>
          <p:spPr>
            <a:xfrm>
              <a:off x="-1088655" y="2761582"/>
              <a:ext cx="1771" cy="5899"/>
            </a:xfrm>
            <a:custGeom>
              <a:avLst/>
              <a:gdLst>
                <a:gd name="connsiteX0" fmla="*/ -813 w 1771"/>
                <a:gd name="connsiteY0" fmla="*/ -1100 h 5899"/>
                <a:gd name="connsiteX1" fmla="*/ -813 w 1771"/>
                <a:gd name="connsiteY1" fmla="*/ 4799 h 5899"/>
                <a:gd name="connsiteX2" fmla="*/ 604 w 1771"/>
                <a:gd name="connsiteY2" fmla="*/ 81 h 5899"/>
                <a:gd name="connsiteX3" fmla="*/ -813 w 1771"/>
                <a:gd name="connsiteY3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1" h="5899">
                  <a:moveTo>
                    <a:pt x="-813" y="-1100"/>
                  </a:moveTo>
                  <a:cubicBezTo>
                    <a:pt x="-1285" y="787"/>
                    <a:pt x="-1285" y="2912"/>
                    <a:pt x="-813" y="4799"/>
                  </a:cubicBezTo>
                  <a:cubicBezTo>
                    <a:pt x="-104" y="3382"/>
                    <a:pt x="604" y="1731"/>
                    <a:pt x="604" y="81"/>
                  </a:cubicBezTo>
                  <a:cubicBezTo>
                    <a:pt x="604" y="81"/>
                    <a:pt x="-813" y="-1100"/>
                    <a:pt x="-81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" name="Полилиния: фигура 261">
              <a:extLst>
                <a:ext uri="{FF2B5EF4-FFF2-40B4-BE49-F238E27FC236}">
                  <a16:creationId xmlns:a16="http://schemas.microsoft.com/office/drawing/2014/main" id="{322C3880-7997-14D4-6C20-CC0E7A31394C}"/>
                </a:ext>
              </a:extLst>
            </p:cNvPr>
            <p:cNvSpPr/>
            <p:nvPr/>
          </p:nvSpPr>
          <p:spPr>
            <a:xfrm>
              <a:off x="-1092018" y="2774562"/>
              <a:ext cx="1856" cy="5426"/>
            </a:xfrm>
            <a:custGeom>
              <a:avLst/>
              <a:gdLst>
                <a:gd name="connsiteX0" fmla="*/ 427 w 1856"/>
                <a:gd name="connsiteY0" fmla="*/ -1100 h 5426"/>
                <a:gd name="connsiteX1" fmla="*/ -990 w 1856"/>
                <a:gd name="connsiteY1" fmla="*/ 1731 h 5426"/>
                <a:gd name="connsiteX2" fmla="*/ -990 w 1856"/>
                <a:gd name="connsiteY2" fmla="*/ 4327 h 5426"/>
                <a:gd name="connsiteX3" fmla="*/ -990 w 1856"/>
                <a:gd name="connsiteY3" fmla="*/ 2437 h 5426"/>
                <a:gd name="connsiteX4" fmla="*/ 427 w 1856"/>
                <a:gd name="connsiteY4" fmla="*/ -1100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" h="5426">
                  <a:moveTo>
                    <a:pt x="427" y="-1100"/>
                  </a:moveTo>
                  <a:cubicBezTo>
                    <a:pt x="-281" y="-394"/>
                    <a:pt x="-754" y="787"/>
                    <a:pt x="-990" y="1731"/>
                  </a:cubicBezTo>
                  <a:cubicBezTo>
                    <a:pt x="-1226" y="2673"/>
                    <a:pt x="-1226" y="3382"/>
                    <a:pt x="-990" y="4327"/>
                  </a:cubicBezTo>
                  <a:lnTo>
                    <a:pt x="-990" y="2437"/>
                  </a:lnTo>
                  <a:cubicBezTo>
                    <a:pt x="900" y="550"/>
                    <a:pt x="900" y="-631"/>
                    <a:pt x="42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" name="Полилиния: фигура 262">
              <a:extLst>
                <a:ext uri="{FF2B5EF4-FFF2-40B4-BE49-F238E27FC236}">
                  <a16:creationId xmlns:a16="http://schemas.microsoft.com/office/drawing/2014/main" id="{1101859A-76BB-964F-2AE0-B1067A2DB3C4}"/>
                </a:ext>
              </a:extLst>
            </p:cNvPr>
            <p:cNvSpPr/>
            <p:nvPr/>
          </p:nvSpPr>
          <p:spPr>
            <a:xfrm>
              <a:off x="-1120629" y="2785179"/>
              <a:ext cx="19820" cy="15575"/>
            </a:xfrm>
            <a:custGeom>
              <a:avLst/>
              <a:gdLst>
                <a:gd name="connsiteX0" fmla="*/ 18654 w 19820"/>
                <a:gd name="connsiteY0" fmla="*/ -1100 h 15575"/>
                <a:gd name="connsiteX1" fmla="*/ 2845 w 19820"/>
                <a:gd name="connsiteY1" fmla="*/ 10226 h 15575"/>
                <a:gd name="connsiteX2" fmla="*/ -1167 w 19820"/>
                <a:gd name="connsiteY2" fmla="*/ 14475 h 15575"/>
                <a:gd name="connsiteX3" fmla="*/ 18654 w 19820"/>
                <a:gd name="connsiteY3" fmla="*/ -1100 h 1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20" h="15575">
                  <a:moveTo>
                    <a:pt x="18654" y="-1100"/>
                  </a:moveTo>
                  <a:cubicBezTo>
                    <a:pt x="13699" y="2912"/>
                    <a:pt x="8272" y="6686"/>
                    <a:pt x="2845" y="10226"/>
                  </a:cubicBezTo>
                  <a:cubicBezTo>
                    <a:pt x="4968" y="10226"/>
                    <a:pt x="956" y="12349"/>
                    <a:pt x="-1167" y="14475"/>
                  </a:cubicBezTo>
                  <a:cubicBezTo>
                    <a:pt x="6386" y="10462"/>
                    <a:pt x="12991" y="5272"/>
                    <a:pt x="1865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" name="Полилиния: фигура 263">
              <a:extLst>
                <a:ext uri="{FF2B5EF4-FFF2-40B4-BE49-F238E27FC236}">
                  <a16:creationId xmlns:a16="http://schemas.microsoft.com/office/drawing/2014/main" id="{3A232A66-201A-14E0-3690-E819D681E230}"/>
                </a:ext>
              </a:extLst>
            </p:cNvPr>
            <p:cNvSpPr/>
            <p:nvPr/>
          </p:nvSpPr>
          <p:spPr>
            <a:xfrm>
              <a:off x="-1127237" y="2798159"/>
              <a:ext cx="8025" cy="4482"/>
            </a:xfrm>
            <a:custGeom>
              <a:avLst/>
              <a:gdLst>
                <a:gd name="connsiteX0" fmla="*/ 6858 w 8025"/>
                <a:gd name="connsiteY0" fmla="*/ -1100 h 4482"/>
                <a:gd name="connsiteX1" fmla="*/ -1167 w 8025"/>
                <a:gd name="connsiteY1" fmla="*/ 3382 h 4482"/>
                <a:gd name="connsiteX2" fmla="*/ 6858 w 8025"/>
                <a:gd name="connsiteY2" fmla="*/ -1100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5" h="4482">
                  <a:moveTo>
                    <a:pt x="6858" y="-1100"/>
                  </a:moveTo>
                  <a:cubicBezTo>
                    <a:pt x="4026" y="78"/>
                    <a:pt x="1428" y="1495"/>
                    <a:pt x="-1167" y="3382"/>
                  </a:cubicBezTo>
                  <a:cubicBezTo>
                    <a:pt x="1901" y="2910"/>
                    <a:pt x="4732" y="1259"/>
                    <a:pt x="685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" name="Полилиния: фигура 264">
              <a:extLst>
                <a:ext uri="{FF2B5EF4-FFF2-40B4-BE49-F238E27FC236}">
                  <a16:creationId xmlns:a16="http://schemas.microsoft.com/office/drawing/2014/main" id="{83138A50-8313-32B4-FA82-C277DDE61894}"/>
                </a:ext>
              </a:extLst>
            </p:cNvPr>
            <p:cNvSpPr/>
            <p:nvPr/>
          </p:nvSpPr>
          <p:spPr>
            <a:xfrm>
              <a:off x="-1140922" y="2803586"/>
              <a:ext cx="10381" cy="2949"/>
            </a:xfrm>
            <a:custGeom>
              <a:avLst/>
              <a:gdLst>
                <a:gd name="connsiteX0" fmla="*/ 9214 w 10381"/>
                <a:gd name="connsiteY0" fmla="*/ -1100 h 2949"/>
                <a:gd name="connsiteX1" fmla="*/ -1167 w 10381"/>
                <a:gd name="connsiteY1" fmla="*/ 1731 h 2949"/>
                <a:gd name="connsiteX2" fmla="*/ 9214 w 10381"/>
                <a:gd name="connsiteY2" fmla="*/ -1100 h 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81" h="2949">
                  <a:moveTo>
                    <a:pt x="9214" y="-1100"/>
                  </a:moveTo>
                  <a:cubicBezTo>
                    <a:pt x="5913" y="-1100"/>
                    <a:pt x="2137" y="550"/>
                    <a:pt x="-1167" y="1731"/>
                  </a:cubicBezTo>
                  <a:cubicBezTo>
                    <a:pt x="2609" y="2204"/>
                    <a:pt x="6383" y="1259"/>
                    <a:pt x="921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" name="Полилиния: фигура 265">
              <a:extLst>
                <a:ext uri="{FF2B5EF4-FFF2-40B4-BE49-F238E27FC236}">
                  <a16:creationId xmlns:a16="http://schemas.microsoft.com/office/drawing/2014/main" id="{0046CF65-C4FB-5A94-B2E0-9AED96F08239}"/>
                </a:ext>
              </a:extLst>
            </p:cNvPr>
            <p:cNvSpPr/>
            <p:nvPr/>
          </p:nvSpPr>
          <p:spPr>
            <a:xfrm>
              <a:off x="-1152714" y="2804528"/>
              <a:ext cx="11791" cy="3064"/>
            </a:xfrm>
            <a:custGeom>
              <a:avLst/>
              <a:gdLst>
                <a:gd name="connsiteX0" fmla="*/ 10624 w 11791"/>
                <a:gd name="connsiteY0" fmla="*/ -1100 h 3064"/>
                <a:gd name="connsiteX1" fmla="*/ 1185 w 11791"/>
                <a:gd name="connsiteY1" fmla="*/ -1100 h 3064"/>
                <a:gd name="connsiteX2" fmla="*/ 1185 w 11791"/>
                <a:gd name="connsiteY2" fmla="*/ 1731 h 3064"/>
                <a:gd name="connsiteX3" fmla="*/ 10624 w 11791"/>
                <a:gd name="connsiteY3" fmla="*/ -1100 h 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91" h="3064">
                  <a:moveTo>
                    <a:pt x="10624" y="-1100"/>
                  </a:moveTo>
                  <a:cubicBezTo>
                    <a:pt x="7556" y="-628"/>
                    <a:pt x="4252" y="-628"/>
                    <a:pt x="1185" y="-1100"/>
                  </a:cubicBezTo>
                  <a:cubicBezTo>
                    <a:pt x="-938" y="553"/>
                    <a:pt x="-2825" y="789"/>
                    <a:pt x="1185" y="1731"/>
                  </a:cubicBezTo>
                  <a:cubicBezTo>
                    <a:pt x="5197" y="2676"/>
                    <a:pt x="7556" y="553"/>
                    <a:pt x="1062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" name="Полилиния: фигура 266">
              <a:extLst>
                <a:ext uri="{FF2B5EF4-FFF2-40B4-BE49-F238E27FC236}">
                  <a16:creationId xmlns:a16="http://schemas.microsoft.com/office/drawing/2014/main" id="{03EF35E0-E5E5-897A-217B-30B82D83E9E3}"/>
                </a:ext>
              </a:extLst>
            </p:cNvPr>
            <p:cNvSpPr/>
            <p:nvPr/>
          </p:nvSpPr>
          <p:spPr>
            <a:xfrm>
              <a:off x="-1149181" y="2819517"/>
              <a:ext cx="8258" cy="2180"/>
            </a:xfrm>
            <a:custGeom>
              <a:avLst/>
              <a:gdLst>
                <a:gd name="connsiteX0" fmla="*/ 7091 w 8258"/>
                <a:gd name="connsiteY0" fmla="*/ -514 h 2180"/>
                <a:gd name="connsiteX1" fmla="*/ -1167 w 8258"/>
                <a:gd name="connsiteY1" fmla="*/ 903 h 2180"/>
                <a:gd name="connsiteX2" fmla="*/ 4260 w 8258"/>
                <a:gd name="connsiteY2" fmla="*/ 903 h 2180"/>
                <a:gd name="connsiteX3" fmla="*/ 7091 w 8258"/>
                <a:gd name="connsiteY3" fmla="*/ -514 h 2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8" h="2180">
                  <a:moveTo>
                    <a:pt x="7091" y="-514"/>
                  </a:moveTo>
                  <a:cubicBezTo>
                    <a:pt x="7091" y="-1929"/>
                    <a:pt x="956" y="-514"/>
                    <a:pt x="-1167" y="903"/>
                  </a:cubicBezTo>
                  <a:cubicBezTo>
                    <a:pt x="720" y="1139"/>
                    <a:pt x="2373" y="1139"/>
                    <a:pt x="4260" y="903"/>
                  </a:cubicBezTo>
                  <a:cubicBezTo>
                    <a:pt x="6146" y="-42"/>
                    <a:pt x="4732" y="-514"/>
                    <a:pt x="7091" y="-51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" name="Полилиния: фигура 267">
              <a:extLst>
                <a:ext uri="{FF2B5EF4-FFF2-40B4-BE49-F238E27FC236}">
                  <a16:creationId xmlns:a16="http://schemas.microsoft.com/office/drawing/2014/main" id="{88751DF2-1FAD-712F-EFB5-83210EF3D96E}"/>
                </a:ext>
              </a:extLst>
            </p:cNvPr>
            <p:cNvSpPr/>
            <p:nvPr/>
          </p:nvSpPr>
          <p:spPr>
            <a:xfrm>
              <a:off x="-1198265" y="2817980"/>
              <a:ext cx="10870" cy="3785"/>
            </a:xfrm>
            <a:custGeom>
              <a:avLst/>
              <a:gdLst>
                <a:gd name="connsiteX0" fmla="*/ 8745 w 10870"/>
                <a:gd name="connsiteY0" fmla="*/ -1100 h 3785"/>
                <a:gd name="connsiteX1" fmla="*/ 8745 w 10870"/>
                <a:gd name="connsiteY1" fmla="*/ -1100 h 3785"/>
                <a:gd name="connsiteX2" fmla="*/ 8745 w 10870"/>
                <a:gd name="connsiteY2" fmla="*/ -1100 h 3785"/>
                <a:gd name="connsiteX3" fmla="*/ -1167 w 10870"/>
                <a:gd name="connsiteY3" fmla="*/ 2440 h 3785"/>
                <a:gd name="connsiteX4" fmla="*/ -1167 w 10870"/>
                <a:gd name="connsiteY4" fmla="*/ 2440 h 3785"/>
                <a:gd name="connsiteX5" fmla="*/ 5913 w 10870"/>
                <a:gd name="connsiteY5" fmla="*/ -392 h 3785"/>
                <a:gd name="connsiteX6" fmla="*/ 5913 w 10870"/>
                <a:gd name="connsiteY6" fmla="*/ 1968 h 3785"/>
                <a:gd name="connsiteX7" fmla="*/ 9453 w 10870"/>
                <a:gd name="connsiteY7" fmla="*/ 550 h 3785"/>
                <a:gd name="connsiteX8" fmla="*/ 8745 w 10870"/>
                <a:gd name="connsiteY8" fmla="*/ -1100 h 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70" h="3785">
                  <a:moveTo>
                    <a:pt x="8745" y="-1100"/>
                  </a:moveTo>
                  <a:cubicBezTo>
                    <a:pt x="8745" y="-1100"/>
                    <a:pt x="8745" y="-1100"/>
                    <a:pt x="8745" y="-1100"/>
                  </a:cubicBezTo>
                  <a:lnTo>
                    <a:pt x="8745" y="-1100"/>
                  </a:lnTo>
                  <a:cubicBezTo>
                    <a:pt x="7330" y="550"/>
                    <a:pt x="1901" y="314"/>
                    <a:pt x="-1167" y="2440"/>
                  </a:cubicBezTo>
                  <a:cubicBezTo>
                    <a:pt x="-1167" y="2440"/>
                    <a:pt x="-1167" y="2440"/>
                    <a:pt x="-1167" y="2440"/>
                  </a:cubicBezTo>
                  <a:cubicBezTo>
                    <a:pt x="1195" y="1731"/>
                    <a:pt x="3554" y="787"/>
                    <a:pt x="5913" y="-392"/>
                  </a:cubicBezTo>
                  <a:cubicBezTo>
                    <a:pt x="8745" y="-392"/>
                    <a:pt x="5913" y="-392"/>
                    <a:pt x="5913" y="1968"/>
                  </a:cubicBezTo>
                  <a:cubicBezTo>
                    <a:pt x="5913" y="4327"/>
                    <a:pt x="8036" y="78"/>
                    <a:pt x="9453" y="550"/>
                  </a:cubicBezTo>
                  <a:cubicBezTo>
                    <a:pt x="10868" y="1023"/>
                    <a:pt x="5677" y="-1100"/>
                    <a:pt x="874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" name="Полилиния: фигура 268">
              <a:extLst>
                <a:ext uri="{FF2B5EF4-FFF2-40B4-BE49-F238E27FC236}">
                  <a16:creationId xmlns:a16="http://schemas.microsoft.com/office/drawing/2014/main" id="{1FD06A14-0613-2EC3-0494-CE433A343CC2}"/>
                </a:ext>
              </a:extLst>
            </p:cNvPr>
            <p:cNvSpPr/>
            <p:nvPr/>
          </p:nvSpPr>
          <p:spPr>
            <a:xfrm>
              <a:off x="-1179150" y="2823879"/>
              <a:ext cx="19820" cy="4718"/>
            </a:xfrm>
            <a:custGeom>
              <a:avLst/>
              <a:gdLst>
                <a:gd name="connsiteX0" fmla="*/ 18654 w 19820"/>
                <a:gd name="connsiteY0" fmla="*/ -1100 h 4718"/>
                <a:gd name="connsiteX1" fmla="*/ -1167 w 19820"/>
                <a:gd name="connsiteY1" fmla="*/ 3618 h 4718"/>
                <a:gd name="connsiteX2" fmla="*/ 18654 w 19820"/>
                <a:gd name="connsiteY2" fmla="*/ -110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20" h="4718">
                  <a:moveTo>
                    <a:pt x="18654" y="-1100"/>
                  </a:moveTo>
                  <a:cubicBezTo>
                    <a:pt x="11812" y="-155"/>
                    <a:pt x="5205" y="1495"/>
                    <a:pt x="-1167" y="3618"/>
                  </a:cubicBezTo>
                  <a:cubicBezTo>
                    <a:pt x="5441" y="2440"/>
                    <a:pt x="12046" y="787"/>
                    <a:pt x="1865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" name="Полилиния: фигура 269">
              <a:extLst>
                <a:ext uri="{FF2B5EF4-FFF2-40B4-BE49-F238E27FC236}">
                  <a16:creationId xmlns:a16="http://schemas.microsoft.com/office/drawing/2014/main" id="{24E79637-A90D-D96D-006F-3410C5BD2FC9}"/>
                </a:ext>
              </a:extLst>
            </p:cNvPr>
            <p:cNvSpPr/>
            <p:nvPr/>
          </p:nvSpPr>
          <p:spPr>
            <a:xfrm>
              <a:off x="-1208174" y="2820654"/>
              <a:ext cx="6135" cy="3225"/>
            </a:xfrm>
            <a:custGeom>
              <a:avLst/>
              <a:gdLst>
                <a:gd name="connsiteX0" fmla="*/ 4968 w 6135"/>
                <a:gd name="connsiteY0" fmla="*/ -470 h 3225"/>
                <a:gd name="connsiteX1" fmla="*/ 720 w 6135"/>
                <a:gd name="connsiteY1" fmla="*/ -470 h 3225"/>
                <a:gd name="connsiteX2" fmla="*/ -1167 w 6135"/>
                <a:gd name="connsiteY2" fmla="*/ 2125 h 3225"/>
                <a:gd name="connsiteX3" fmla="*/ 4968 w 6135"/>
                <a:gd name="connsiteY3" fmla="*/ -470 h 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5" h="3225">
                  <a:moveTo>
                    <a:pt x="4968" y="-470"/>
                  </a:moveTo>
                  <a:cubicBezTo>
                    <a:pt x="3315" y="-470"/>
                    <a:pt x="3079" y="-1887"/>
                    <a:pt x="720" y="-470"/>
                  </a:cubicBezTo>
                  <a:cubicBezTo>
                    <a:pt x="-1640" y="944"/>
                    <a:pt x="720" y="1180"/>
                    <a:pt x="-1167" y="2125"/>
                  </a:cubicBezTo>
                  <a:cubicBezTo>
                    <a:pt x="1192" y="1889"/>
                    <a:pt x="3315" y="944"/>
                    <a:pt x="4968" y="-47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" name="Полилиния: фигура 270">
              <a:extLst>
                <a:ext uri="{FF2B5EF4-FFF2-40B4-BE49-F238E27FC236}">
                  <a16:creationId xmlns:a16="http://schemas.microsoft.com/office/drawing/2014/main" id="{1A43AAB9-1D91-0251-0697-D96FBB8C2D4E}"/>
                </a:ext>
              </a:extLst>
            </p:cNvPr>
            <p:cNvSpPr/>
            <p:nvPr/>
          </p:nvSpPr>
          <p:spPr>
            <a:xfrm>
              <a:off x="-1212659" y="2823879"/>
              <a:ext cx="7316" cy="2122"/>
            </a:xfrm>
            <a:custGeom>
              <a:avLst/>
              <a:gdLst>
                <a:gd name="connsiteX0" fmla="*/ 6149 w 7316"/>
                <a:gd name="connsiteY0" fmla="*/ -1100 h 2122"/>
                <a:gd name="connsiteX1" fmla="*/ -1167 w 7316"/>
                <a:gd name="connsiteY1" fmla="*/ 1023 h 2122"/>
                <a:gd name="connsiteX2" fmla="*/ 6149 w 7316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6" h="2122">
                  <a:moveTo>
                    <a:pt x="6149" y="-1100"/>
                  </a:moveTo>
                  <a:cubicBezTo>
                    <a:pt x="3554" y="-864"/>
                    <a:pt x="959" y="-155"/>
                    <a:pt x="-1167" y="1023"/>
                  </a:cubicBezTo>
                  <a:cubicBezTo>
                    <a:pt x="2373" y="1023"/>
                    <a:pt x="2845" y="-155"/>
                    <a:pt x="614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" name="Полилиния: фигура 271">
              <a:extLst>
                <a:ext uri="{FF2B5EF4-FFF2-40B4-BE49-F238E27FC236}">
                  <a16:creationId xmlns:a16="http://schemas.microsoft.com/office/drawing/2014/main" id="{7A6B94AC-39B4-1F59-7D5E-F6743D40281B}"/>
                </a:ext>
              </a:extLst>
            </p:cNvPr>
            <p:cNvSpPr/>
            <p:nvPr/>
          </p:nvSpPr>
          <p:spPr>
            <a:xfrm>
              <a:off x="-1228940" y="2824719"/>
              <a:ext cx="10387" cy="3204"/>
            </a:xfrm>
            <a:custGeom>
              <a:avLst/>
              <a:gdLst>
                <a:gd name="connsiteX0" fmla="*/ -1167 w 10387"/>
                <a:gd name="connsiteY0" fmla="*/ 2072 h 3204"/>
                <a:gd name="connsiteX1" fmla="*/ -1167 w 10387"/>
                <a:gd name="connsiteY1" fmla="*/ 2072 h 3204"/>
                <a:gd name="connsiteX2" fmla="*/ 9214 w 10387"/>
                <a:gd name="connsiteY2" fmla="*/ -762 h 3204"/>
                <a:gd name="connsiteX3" fmla="*/ -1167 w 10387"/>
                <a:gd name="connsiteY3" fmla="*/ 2072 h 3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7" h="3204">
                  <a:moveTo>
                    <a:pt x="-1167" y="2072"/>
                  </a:moveTo>
                  <a:cubicBezTo>
                    <a:pt x="-1167" y="2072"/>
                    <a:pt x="247" y="2072"/>
                    <a:pt x="-1167" y="2072"/>
                  </a:cubicBezTo>
                  <a:cubicBezTo>
                    <a:pt x="2373" y="2072"/>
                    <a:pt x="5677" y="-1704"/>
                    <a:pt x="9214" y="-762"/>
                  </a:cubicBezTo>
                  <a:cubicBezTo>
                    <a:pt x="9450" y="-2413"/>
                    <a:pt x="2137" y="2542"/>
                    <a:pt x="-1167" y="20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" name="Полилиния: фигура 272">
              <a:extLst>
                <a:ext uri="{FF2B5EF4-FFF2-40B4-BE49-F238E27FC236}">
                  <a16:creationId xmlns:a16="http://schemas.microsoft.com/office/drawing/2014/main" id="{04815E43-6C11-F4D8-4CB0-83A2B0EF7073}"/>
                </a:ext>
              </a:extLst>
            </p:cNvPr>
            <p:cNvSpPr/>
            <p:nvPr/>
          </p:nvSpPr>
          <p:spPr>
            <a:xfrm>
              <a:off x="-1227762" y="2827183"/>
              <a:ext cx="10856" cy="3773"/>
            </a:xfrm>
            <a:custGeom>
              <a:avLst/>
              <a:gdLst>
                <a:gd name="connsiteX0" fmla="*/ 9690 w 10856"/>
                <a:gd name="connsiteY0" fmla="*/ -1100 h 3773"/>
                <a:gd name="connsiteX1" fmla="*/ -1167 w 10856"/>
                <a:gd name="connsiteY1" fmla="*/ 2673 h 3773"/>
                <a:gd name="connsiteX2" fmla="*/ 9690 w 10856"/>
                <a:gd name="connsiteY2" fmla="*/ -1100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56" h="3773">
                  <a:moveTo>
                    <a:pt x="9690" y="-1100"/>
                  </a:moveTo>
                  <a:cubicBezTo>
                    <a:pt x="5913" y="-864"/>
                    <a:pt x="2137" y="550"/>
                    <a:pt x="-1167" y="2673"/>
                  </a:cubicBezTo>
                  <a:cubicBezTo>
                    <a:pt x="2609" y="2204"/>
                    <a:pt x="6386" y="1023"/>
                    <a:pt x="969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" name="Полилиния: фигура 273">
              <a:extLst>
                <a:ext uri="{FF2B5EF4-FFF2-40B4-BE49-F238E27FC236}">
                  <a16:creationId xmlns:a16="http://schemas.microsoft.com/office/drawing/2014/main" id="{B55306C7-6B6E-D692-4DE1-E3A8A869D865}"/>
                </a:ext>
              </a:extLst>
            </p:cNvPr>
            <p:cNvSpPr/>
            <p:nvPr/>
          </p:nvSpPr>
          <p:spPr>
            <a:xfrm>
              <a:off x="-1230372" y="2831787"/>
              <a:ext cx="5441" cy="2399"/>
            </a:xfrm>
            <a:custGeom>
              <a:avLst/>
              <a:gdLst>
                <a:gd name="connsiteX0" fmla="*/ 4274 w 5441"/>
                <a:gd name="connsiteY0" fmla="*/ -513 h 2399"/>
                <a:gd name="connsiteX1" fmla="*/ -916 w 5441"/>
                <a:gd name="connsiteY1" fmla="*/ 904 h 2399"/>
                <a:gd name="connsiteX2" fmla="*/ 4274 w 5441"/>
                <a:gd name="connsiteY2" fmla="*/ -513 h 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41" h="2399">
                  <a:moveTo>
                    <a:pt x="4274" y="-513"/>
                  </a:moveTo>
                  <a:cubicBezTo>
                    <a:pt x="4274" y="-1930"/>
                    <a:pt x="501" y="-513"/>
                    <a:pt x="-916" y="904"/>
                  </a:cubicBezTo>
                  <a:cubicBezTo>
                    <a:pt x="-2331" y="2318"/>
                    <a:pt x="2624" y="-513"/>
                    <a:pt x="4274" y="-51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" name="Полилиния: фигура 274">
              <a:extLst>
                <a:ext uri="{FF2B5EF4-FFF2-40B4-BE49-F238E27FC236}">
                  <a16:creationId xmlns:a16="http://schemas.microsoft.com/office/drawing/2014/main" id="{DF37F754-7F76-835D-9B86-0CB11C7BB2C3}"/>
                </a:ext>
              </a:extLst>
            </p:cNvPr>
            <p:cNvSpPr/>
            <p:nvPr/>
          </p:nvSpPr>
          <p:spPr>
            <a:xfrm>
              <a:off x="-1236020" y="2832232"/>
              <a:ext cx="8967" cy="2264"/>
            </a:xfrm>
            <a:custGeom>
              <a:avLst/>
              <a:gdLst>
                <a:gd name="connsiteX0" fmla="*/ 7800 w 8967"/>
                <a:gd name="connsiteY0" fmla="*/ -958 h 2264"/>
                <a:gd name="connsiteX1" fmla="*/ -1167 w 8967"/>
                <a:gd name="connsiteY1" fmla="*/ 1165 h 2264"/>
                <a:gd name="connsiteX2" fmla="*/ 7800 w 8967"/>
                <a:gd name="connsiteY2" fmla="*/ -958 h 2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67" h="2264">
                  <a:moveTo>
                    <a:pt x="7800" y="-958"/>
                  </a:moveTo>
                  <a:cubicBezTo>
                    <a:pt x="4732" y="-1431"/>
                    <a:pt x="1428" y="-722"/>
                    <a:pt x="-1167" y="1165"/>
                  </a:cubicBezTo>
                  <a:cubicBezTo>
                    <a:pt x="1664" y="-958"/>
                    <a:pt x="4968" y="223"/>
                    <a:pt x="7800" y="-9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" name="Полилиния: фигура 275">
              <a:extLst>
                <a:ext uri="{FF2B5EF4-FFF2-40B4-BE49-F238E27FC236}">
                  <a16:creationId xmlns:a16="http://schemas.microsoft.com/office/drawing/2014/main" id="{8E3997E9-2777-C4FC-C9F2-934B3AB59B23}"/>
                </a:ext>
              </a:extLst>
            </p:cNvPr>
            <p:cNvSpPr/>
            <p:nvPr/>
          </p:nvSpPr>
          <p:spPr>
            <a:xfrm>
              <a:off x="-1257258" y="2829306"/>
              <a:ext cx="21946" cy="11531"/>
            </a:xfrm>
            <a:custGeom>
              <a:avLst/>
              <a:gdLst>
                <a:gd name="connsiteX0" fmla="*/ 13699 w 21946"/>
                <a:gd name="connsiteY0" fmla="*/ 1968 h 11531"/>
                <a:gd name="connsiteX1" fmla="*/ 11104 w 21946"/>
                <a:gd name="connsiteY1" fmla="*/ 4327 h 11531"/>
                <a:gd name="connsiteX2" fmla="*/ 13699 w 21946"/>
                <a:gd name="connsiteY2" fmla="*/ 1968 h 11531"/>
                <a:gd name="connsiteX3" fmla="*/ 9453 w 21946"/>
                <a:gd name="connsiteY3" fmla="*/ 1968 h 11531"/>
                <a:gd name="connsiteX4" fmla="*/ -1167 w 21946"/>
                <a:gd name="connsiteY4" fmla="*/ 9990 h 11531"/>
                <a:gd name="connsiteX5" fmla="*/ 5913 w 21946"/>
                <a:gd name="connsiteY5" fmla="*/ 5980 h 11531"/>
                <a:gd name="connsiteX6" fmla="*/ 8745 w 21946"/>
                <a:gd name="connsiteY6" fmla="*/ 7395 h 11531"/>
                <a:gd name="connsiteX7" fmla="*/ 20780 w 21946"/>
                <a:gd name="connsiteY7" fmla="*/ -1100 h 11531"/>
                <a:gd name="connsiteX8" fmla="*/ 13699 w 21946"/>
                <a:gd name="connsiteY8" fmla="*/ 1968 h 11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46" h="11531">
                  <a:moveTo>
                    <a:pt x="13699" y="1968"/>
                  </a:moveTo>
                  <a:cubicBezTo>
                    <a:pt x="16767" y="1968"/>
                    <a:pt x="13699" y="4563"/>
                    <a:pt x="11104" y="4327"/>
                  </a:cubicBezTo>
                  <a:cubicBezTo>
                    <a:pt x="8509" y="4091"/>
                    <a:pt x="12285" y="2676"/>
                    <a:pt x="13699" y="1968"/>
                  </a:cubicBezTo>
                  <a:cubicBezTo>
                    <a:pt x="15116" y="1259"/>
                    <a:pt x="10868" y="1968"/>
                    <a:pt x="9453" y="1968"/>
                  </a:cubicBezTo>
                  <a:cubicBezTo>
                    <a:pt x="8036" y="1968"/>
                    <a:pt x="1901" y="8339"/>
                    <a:pt x="-1167" y="9990"/>
                  </a:cubicBezTo>
                  <a:cubicBezTo>
                    <a:pt x="-1167" y="11880"/>
                    <a:pt x="5913" y="7158"/>
                    <a:pt x="5913" y="5980"/>
                  </a:cubicBezTo>
                  <a:cubicBezTo>
                    <a:pt x="5913" y="4799"/>
                    <a:pt x="9926" y="5980"/>
                    <a:pt x="8745" y="7395"/>
                  </a:cubicBezTo>
                  <a:cubicBezTo>
                    <a:pt x="12521" y="5035"/>
                    <a:pt x="15589" y="2440"/>
                    <a:pt x="20780" y="-1100"/>
                  </a:cubicBezTo>
                  <a:cubicBezTo>
                    <a:pt x="18184" y="-864"/>
                    <a:pt x="15589" y="81"/>
                    <a:pt x="13699" y="19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" name="Полилиния: фигура 276">
              <a:extLst>
                <a:ext uri="{FF2B5EF4-FFF2-40B4-BE49-F238E27FC236}">
                  <a16:creationId xmlns:a16="http://schemas.microsoft.com/office/drawing/2014/main" id="{F78478E8-90BB-A0F2-8A5B-40AAE4A29CAC}"/>
                </a:ext>
              </a:extLst>
            </p:cNvPr>
            <p:cNvSpPr/>
            <p:nvPr/>
          </p:nvSpPr>
          <p:spPr>
            <a:xfrm>
              <a:off x="-1262842" y="2837303"/>
              <a:ext cx="6527" cy="3093"/>
            </a:xfrm>
            <a:custGeom>
              <a:avLst/>
              <a:gdLst>
                <a:gd name="connsiteX0" fmla="*/ 5361 w 6527"/>
                <a:gd name="connsiteY0" fmla="*/ -1074 h 3093"/>
                <a:gd name="connsiteX1" fmla="*/ 3710 w 6527"/>
                <a:gd name="connsiteY1" fmla="*/ -1074 h 3093"/>
                <a:gd name="connsiteX2" fmla="*/ -539 w 6527"/>
                <a:gd name="connsiteY2" fmla="*/ 579 h 3093"/>
                <a:gd name="connsiteX3" fmla="*/ -539 w 6527"/>
                <a:gd name="connsiteY3" fmla="*/ 1993 h 3093"/>
                <a:gd name="connsiteX4" fmla="*/ 2765 w 6527"/>
                <a:gd name="connsiteY4" fmla="*/ 1993 h 3093"/>
                <a:gd name="connsiteX5" fmla="*/ 5361 w 6527"/>
                <a:gd name="connsiteY5" fmla="*/ -1074 h 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" h="3093">
                  <a:moveTo>
                    <a:pt x="5361" y="-1074"/>
                  </a:moveTo>
                  <a:cubicBezTo>
                    <a:pt x="5361" y="-1074"/>
                    <a:pt x="5361" y="-1074"/>
                    <a:pt x="3710" y="-1074"/>
                  </a:cubicBezTo>
                  <a:cubicBezTo>
                    <a:pt x="2057" y="-1074"/>
                    <a:pt x="879" y="579"/>
                    <a:pt x="-539" y="579"/>
                  </a:cubicBezTo>
                  <a:cubicBezTo>
                    <a:pt x="-1953" y="579"/>
                    <a:pt x="-539" y="579"/>
                    <a:pt x="-539" y="1993"/>
                  </a:cubicBezTo>
                  <a:lnTo>
                    <a:pt x="2765" y="1993"/>
                  </a:lnTo>
                  <a:cubicBezTo>
                    <a:pt x="3710" y="107"/>
                    <a:pt x="2293" y="-1311"/>
                    <a:pt x="5361" y="-107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" name="Полилиния: фигура 277">
              <a:extLst>
                <a:ext uri="{FF2B5EF4-FFF2-40B4-BE49-F238E27FC236}">
                  <a16:creationId xmlns:a16="http://schemas.microsoft.com/office/drawing/2014/main" id="{F666C97F-D508-9EEB-50D4-EFDC516529FD}"/>
                </a:ext>
              </a:extLst>
            </p:cNvPr>
            <p:cNvSpPr/>
            <p:nvPr/>
          </p:nvSpPr>
          <p:spPr>
            <a:xfrm>
              <a:off x="-1266307" y="2836386"/>
              <a:ext cx="3385" cy="2197"/>
            </a:xfrm>
            <a:custGeom>
              <a:avLst/>
              <a:gdLst>
                <a:gd name="connsiteX0" fmla="*/ 2218 w 3385"/>
                <a:gd name="connsiteY0" fmla="*/ -1100 h 2197"/>
                <a:gd name="connsiteX1" fmla="*/ -141 w 3385"/>
                <a:gd name="connsiteY1" fmla="*/ 1023 h 2197"/>
                <a:gd name="connsiteX2" fmla="*/ 2218 w 3385"/>
                <a:gd name="connsiteY2" fmla="*/ -1100 h 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" h="2197">
                  <a:moveTo>
                    <a:pt x="2218" y="-1100"/>
                  </a:moveTo>
                  <a:cubicBezTo>
                    <a:pt x="804" y="-1100"/>
                    <a:pt x="-2973" y="550"/>
                    <a:pt x="-141" y="1023"/>
                  </a:cubicBezTo>
                  <a:cubicBezTo>
                    <a:pt x="2691" y="1495"/>
                    <a:pt x="1040" y="-394"/>
                    <a:pt x="221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" name="Полилиния: фигура 278">
              <a:extLst>
                <a:ext uri="{FF2B5EF4-FFF2-40B4-BE49-F238E27FC236}">
                  <a16:creationId xmlns:a16="http://schemas.microsoft.com/office/drawing/2014/main" id="{DCC0AB66-C94E-8470-41F6-FC14D9ADE66C}"/>
                </a:ext>
              </a:extLst>
            </p:cNvPr>
            <p:cNvSpPr/>
            <p:nvPr/>
          </p:nvSpPr>
          <p:spPr>
            <a:xfrm>
              <a:off x="-1270944" y="2839295"/>
              <a:ext cx="5190" cy="2538"/>
            </a:xfrm>
            <a:custGeom>
              <a:avLst/>
              <a:gdLst>
                <a:gd name="connsiteX0" fmla="*/ 4024 w 5190"/>
                <a:gd name="connsiteY0" fmla="*/ -472 h 2538"/>
                <a:gd name="connsiteX1" fmla="*/ 720 w 5190"/>
                <a:gd name="connsiteY1" fmla="*/ -472 h 2538"/>
                <a:gd name="connsiteX2" fmla="*/ -1167 w 5190"/>
                <a:gd name="connsiteY2" fmla="*/ 1418 h 2538"/>
                <a:gd name="connsiteX3" fmla="*/ 4024 w 5190"/>
                <a:gd name="connsiteY3" fmla="*/ -472 h 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90" h="2538">
                  <a:moveTo>
                    <a:pt x="4024" y="-472"/>
                  </a:moveTo>
                  <a:cubicBezTo>
                    <a:pt x="4024" y="-1886"/>
                    <a:pt x="1664" y="-472"/>
                    <a:pt x="720" y="-472"/>
                  </a:cubicBezTo>
                  <a:cubicBezTo>
                    <a:pt x="-222" y="-472"/>
                    <a:pt x="720" y="-472"/>
                    <a:pt x="-1167" y="1418"/>
                  </a:cubicBezTo>
                  <a:cubicBezTo>
                    <a:pt x="720" y="1654"/>
                    <a:pt x="2373" y="-235"/>
                    <a:pt x="4024" y="-4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" name="Полилиния: фигура 279">
              <a:extLst>
                <a:ext uri="{FF2B5EF4-FFF2-40B4-BE49-F238E27FC236}">
                  <a16:creationId xmlns:a16="http://schemas.microsoft.com/office/drawing/2014/main" id="{8B5F14F2-CA14-E53D-6751-32B5D5776782}"/>
                </a:ext>
              </a:extLst>
            </p:cNvPr>
            <p:cNvSpPr/>
            <p:nvPr/>
          </p:nvSpPr>
          <p:spPr>
            <a:xfrm>
              <a:off x="-1563917" y="2794619"/>
              <a:ext cx="14525" cy="24844"/>
            </a:xfrm>
            <a:custGeom>
              <a:avLst/>
              <a:gdLst>
                <a:gd name="connsiteX0" fmla="*/ 1558 w 14525"/>
                <a:gd name="connsiteY0" fmla="*/ 20608 h 24844"/>
                <a:gd name="connsiteX1" fmla="*/ -329 w 14525"/>
                <a:gd name="connsiteY1" fmla="*/ 20608 h 24844"/>
                <a:gd name="connsiteX2" fmla="*/ -329 w 14525"/>
                <a:gd name="connsiteY2" fmla="*/ 23439 h 24844"/>
                <a:gd name="connsiteX3" fmla="*/ 2031 w 14525"/>
                <a:gd name="connsiteY3" fmla="*/ 21552 h 24844"/>
                <a:gd name="connsiteX4" fmla="*/ 8402 w 14525"/>
                <a:gd name="connsiteY4" fmla="*/ 9517 h 24844"/>
                <a:gd name="connsiteX5" fmla="*/ 10292 w 14525"/>
                <a:gd name="connsiteY5" fmla="*/ 6214 h 24844"/>
                <a:gd name="connsiteX6" fmla="*/ 10292 w 14525"/>
                <a:gd name="connsiteY6" fmla="*/ 6214 h 24844"/>
                <a:gd name="connsiteX7" fmla="*/ 12415 w 14525"/>
                <a:gd name="connsiteY7" fmla="*/ 4327 h 24844"/>
                <a:gd name="connsiteX8" fmla="*/ 12415 w 14525"/>
                <a:gd name="connsiteY8" fmla="*/ -1100 h 24844"/>
                <a:gd name="connsiteX9" fmla="*/ 12415 w 14525"/>
                <a:gd name="connsiteY9" fmla="*/ 5035 h 24844"/>
                <a:gd name="connsiteX10" fmla="*/ 10292 w 14525"/>
                <a:gd name="connsiteY10" fmla="*/ 9281 h 24844"/>
                <a:gd name="connsiteX11" fmla="*/ 4156 w 14525"/>
                <a:gd name="connsiteY11" fmla="*/ 18012 h 24844"/>
                <a:gd name="connsiteX12" fmla="*/ 7457 w 14525"/>
                <a:gd name="connsiteY12" fmla="*/ 15417 h 24844"/>
                <a:gd name="connsiteX13" fmla="*/ 1558 w 14525"/>
                <a:gd name="connsiteY13" fmla="*/ 20608 h 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525" h="24844">
                  <a:moveTo>
                    <a:pt x="1558" y="20608"/>
                  </a:moveTo>
                  <a:cubicBezTo>
                    <a:pt x="1558" y="20608"/>
                    <a:pt x="1558" y="18485"/>
                    <a:pt x="-329" y="20608"/>
                  </a:cubicBezTo>
                  <a:cubicBezTo>
                    <a:pt x="-2215" y="22733"/>
                    <a:pt x="-329" y="22497"/>
                    <a:pt x="-329" y="23439"/>
                  </a:cubicBezTo>
                  <a:cubicBezTo>
                    <a:pt x="1558" y="19666"/>
                    <a:pt x="3448" y="27215"/>
                    <a:pt x="2031" y="21552"/>
                  </a:cubicBezTo>
                  <a:cubicBezTo>
                    <a:pt x="3684" y="17306"/>
                    <a:pt x="5807" y="13294"/>
                    <a:pt x="8402" y="9517"/>
                  </a:cubicBezTo>
                  <a:cubicBezTo>
                    <a:pt x="8402" y="7158"/>
                    <a:pt x="8402" y="6686"/>
                    <a:pt x="10292" y="6214"/>
                  </a:cubicBezTo>
                  <a:cubicBezTo>
                    <a:pt x="12179" y="5741"/>
                    <a:pt x="10292" y="6214"/>
                    <a:pt x="10292" y="6214"/>
                  </a:cubicBezTo>
                  <a:cubicBezTo>
                    <a:pt x="10292" y="6214"/>
                    <a:pt x="10292" y="6214"/>
                    <a:pt x="12415" y="4327"/>
                  </a:cubicBezTo>
                  <a:cubicBezTo>
                    <a:pt x="14538" y="2440"/>
                    <a:pt x="12415" y="2440"/>
                    <a:pt x="12415" y="-1100"/>
                  </a:cubicBezTo>
                  <a:cubicBezTo>
                    <a:pt x="11942" y="1023"/>
                    <a:pt x="11942" y="2910"/>
                    <a:pt x="12415" y="5035"/>
                  </a:cubicBezTo>
                  <a:cubicBezTo>
                    <a:pt x="10525" y="5035"/>
                    <a:pt x="10761" y="7631"/>
                    <a:pt x="10292" y="9281"/>
                  </a:cubicBezTo>
                  <a:cubicBezTo>
                    <a:pt x="9819" y="10935"/>
                    <a:pt x="5807" y="16834"/>
                    <a:pt x="4156" y="18012"/>
                  </a:cubicBezTo>
                  <a:cubicBezTo>
                    <a:pt x="2503" y="19193"/>
                    <a:pt x="6988" y="16362"/>
                    <a:pt x="7457" y="15417"/>
                  </a:cubicBezTo>
                  <a:cubicBezTo>
                    <a:pt x="3920" y="17070"/>
                    <a:pt x="1089" y="18012"/>
                    <a:pt x="1558" y="2060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" name="Полилиния: фигура 280">
              <a:extLst>
                <a:ext uri="{FF2B5EF4-FFF2-40B4-BE49-F238E27FC236}">
                  <a16:creationId xmlns:a16="http://schemas.microsoft.com/office/drawing/2014/main" id="{A8B725B9-D4A5-F4DD-3369-44EF52D5534D}"/>
                </a:ext>
              </a:extLst>
            </p:cNvPr>
            <p:cNvSpPr/>
            <p:nvPr/>
          </p:nvSpPr>
          <p:spPr>
            <a:xfrm>
              <a:off x="-1534161" y="2770785"/>
              <a:ext cx="3647" cy="7786"/>
            </a:xfrm>
            <a:custGeom>
              <a:avLst/>
              <a:gdLst>
                <a:gd name="connsiteX0" fmla="*/ -824 w 3647"/>
                <a:gd name="connsiteY0" fmla="*/ 6686 h 7786"/>
                <a:gd name="connsiteX1" fmla="*/ 2480 w 3647"/>
                <a:gd name="connsiteY1" fmla="*/ -1100 h 7786"/>
                <a:gd name="connsiteX2" fmla="*/ 121 w 3647"/>
                <a:gd name="connsiteY2" fmla="*/ -1100 h 7786"/>
                <a:gd name="connsiteX3" fmla="*/ -824 w 3647"/>
                <a:gd name="connsiteY3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7" h="7786">
                  <a:moveTo>
                    <a:pt x="-824" y="6686"/>
                  </a:moveTo>
                  <a:cubicBezTo>
                    <a:pt x="829" y="4327"/>
                    <a:pt x="1771" y="1731"/>
                    <a:pt x="2480" y="-1100"/>
                  </a:cubicBezTo>
                  <a:cubicBezTo>
                    <a:pt x="2480" y="314"/>
                    <a:pt x="2480" y="-1100"/>
                    <a:pt x="121" y="-1100"/>
                  </a:cubicBezTo>
                  <a:cubicBezTo>
                    <a:pt x="-2238" y="-1100"/>
                    <a:pt x="-588" y="4091"/>
                    <a:pt x="-824" y="66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" name="Полилиния: фигура 281">
              <a:extLst>
                <a:ext uri="{FF2B5EF4-FFF2-40B4-BE49-F238E27FC236}">
                  <a16:creationId xmlns:a16="http://schemas.microsoft.com/office/drawing/2014/main" id="{BEDADE80-1BF6-8C52-0C7F-6559547B0B9A}"/>
                </a:ext>
              </a:extLst>
            </p:cNvPr>
            <p:cNvSpPr/>
            <p:nvPr/>
          </p:nvSpPr>
          <p:spPr>
            <a:xfrm>
              <a:off x="-1563551" y="1971205"/>
              <a:ext cx="480127" cy="898924"/>
            </a:xfrm>
            <a:custGeom>
              <a:avLst/>
              <a:gdLst>
                <a:gd name="connsiteX0" fmla="*/ 33993 w 480127"/>
                <a:gd name="connsiteY0" fmla="*/ 794232 h 898924"/>
                <a:gd name="connsiteX1" fmla="*/ 33993 w 480127"/>
                <a:gd name="connsiteY1" fmla="*/ 794232 h 898924"/>
                <a:gd name="connsiteX2" fmla="*/ 35410 w 480127"/>
                <a:gd name="connsiteY2" fmla="*/ 792581 h 898924"/>
                <a:gd name="connsiteX3" fmla="*/ 35410 w 480127"/>
                <a:gd name="connsiteY3" fmla="*/ 789277 h 898924"/>
                <a:gd name="connsiteX4" fmla="*/ 38714 w 480127"/>
                <a:gd name="connsiteY4" fmla="*/ 780310 h 898924"/>
                <a:gd name="connsiteX5" fmla="*/ 44377 w 480127"/>
                <a:gd name="connsiteY5" fmla="*/ 769929 h 898924"/>
                <a:gd name="connsiteX6" fmla="*/ 44377 w 480127"/>
                <a:gd name="connsiteY6" fmla="*/ 777242 h 898924"/>
                <a:gd name="connsiteX7" fmla="*/ 49804 w 480127"/>
                <a:gd name="connsiteY7" fmla="*/ 762140 h 898924"/>
                <a:gd name="connsiteX8" fmla="*/ 52399 w 480127"/>
                <a:gd name="connsiteY8" fmla="*/ 757421 h 898924"/>
                <a:gd name="connsiteX9" fmla="*/ 54522 w 480127"/>
                <a:gd name="connsiteY9" fmla="*/ 760253 h 898924"/>
                <a:gd name="connsiteX10" fmla="*/ 55703 w 480127"/>
                <a:gd name="connsiteY10" fmla="*/ 757894 h 898924"/>
                <a:gd name="connsiteX11" fmla="*/ 53344 w 480127"/>
                <a:gd name="connsiteY11" fmla="*/ 757894 h 898924"/>
                <a:gd name="connsiteX12" fmla="*/ 57590 w 480127"/>
                <a:gd name="connsiteY12" fmla="*/ 747510 h 898924"/>
                <a:gd name="connsiteX13" fmla="*/ 56176 w 480127"/>
                <a:gd name="connsiteY13" fmla="*/ 756949 h 898924"/>
                <a:gd name="connsiteX14" fmla="*/ 59480 w 480127"/>
                <a:gd name="connsiteY14" fmla="*/ 746095 h 898924"/>
                <a:gd name="connsiteX15" fmla="*/ 62547 w 480127"/>
                <a:gd name="connsiteY15" fmla="*/ 741138 h 898924"/>
                <a:gd name="connsiteX16" fmla="*/ 62547 w 480127"/>
                <a:gd name="connsiteY16" fmla="*/ 741138 h 898924"/>
                <a:gd name="connsiteX17" fmla="*/ 62547 w 480127"/>
                <a:gd name="connsiteY17" fmla="*/ 739487 h 898924"/>
                <a:gd name="connsiteX18" fmla="*/ 63962 w 480127"/>
                <a:gd name="connsiteY18" fmla="*/ 739487 h 898924"/>
                <a:gd name="connsiteX19" fmla="*/ 67974 w 480127"/>
                <a:gd name="connsiteY19" fmla="*/ 726744 h 898924"/>
                <a:gd name="connsiteX20" fmla="*/ 67974 w 480127"/>
                <a:gd name="connsiteY20" fmla="*/ 726744 h 898924"/>
                <a:gd name="connsiteX21" fmla="*/ 65851 w 480127"/>
                <a:gd name="connsiteY21" fmla="*/ 737364 h 898924"/>
                <a:gd name="connsiteX22" fmla="*/ 71042 w 480127"/>
                <a:gd name="connsiteY22" fmla="*/ 727689 h 898924"/>
                <a:gd name="connsiteX23" fmla="*/ 69152 w 480127"/>
                <a:gd name="connsiteY23" fmla="*/ 729103 h 898924"/>
                <a:gd name="connsiteX24" fmla="*/ 69152 w 480127"/>
                <a:gd name="connsiteY24" fmla="*/ 726271 h 898924"/>
                <a:gd name="connsiteX25" fmla="*/ 72456 w 480127"/>
                <a:gd name="connsiteY25" fmla="*/ 724385 h 898924"/>
                <a:gd name="connsiteX26" fmla="*/ 72456 w 480127"/>
                <a:gd name="connsiteY26" fmla="*/ 722262 h 898924"/>
                <a:gd name="connsiteX27" fmla="*/ 72456 w 480127"/>
                <a:gd name="connsiteY27" fmla="*/ 723676 h 898924"/>
                <a:gd name="connsiteX28" fmla="*/ 70570 w 480127"/>
                <a:gd name="connsiteY28" fmla="*/ 725329 h 898924"/>
                <a:gd name="connsiteX29" fmla="*/ 70570 w 480127"/>
                <a:gd name="connsiteY29" fmla="*/ 722025 h 898924"/>
                <a:gd name="connsiteX30" fmla="*/ 72929 w 480127"/>
                <a:gd name="connsiteY30" fmla="*/ 722025 h 898924"/>
                <a:gd name="connsiteX31" fmla="*/ 72929 w 480127"/>
                <a:gd name="connsiteY31" fmla="*/ 717541 h 898924"/>
                <a:gd name="connsiteX32" fmla="*/ 72929 w 480127"/>
                <a:gd name="connsiteY32" fmla="*/ 721789 h 898924"/>
                <a:gd name="connsiteX33" fmla="*/ 74818 w 480127"/>
                <a:gd name="connsiteY33" fmla="*/ 721789 h 898924"/>
                <a:gd name="connsiteX34" fmla="*/ 77414 w 480127"/>
                <a:gd name="connsiteY34" fmla="*/ 716362 h 898924"/>
                <a:gd name="connsiteX35" fmla="*/ 77414 w 480127"/>
                <a:gd name="connsiteY35" fmla="*/ 720372 h 898924"/>
                <a:gd name="connsiteX36" fmla="*/ 80481 w 480127"/>
                <a:gd name="connsiteY36" fmla="*/ 715418 h 898924"/>
                <a:gd name="connsiteX37" fmla="*/ 77883 w 480127"/>
                <a:gd name="connsiteY37" fmla="*/ 717541 h 898924"/>
                <a:gd name="connsiteX38" fmla="*/ 80009 w 480127"/>
                <a:gd name="connsiteY38" fmla="*/ 713295 h 898924"/>
                <a:gd name="connsiteX39" fmla="*/ 77177 w 480127"/>
                <a:gd name="connsiteY39" fmla="*/ 713295 h 898924"/>
                <a:gd name="connsiteX40" fmla="*/ 77177 w 480127"/>
                <a:gd name="connsiteY40" fmla="*/ 711877 h 898924"/>
                <a:gd name="connsiteX41" fmla="*/ 79064 w 480127"/>
                <a:gd name="connsiteY41" fmla="*/ 711877 h 898924"/>
                <a:gd name="connsiteX42" fmla="*/ 86145 w 480127"/>
                <a:gd name="connsiteY42" fmla="*/ 699843 h 898924"/>
                <a:gd name="connsiteX43" fmla="*/ 86145 w 480127"/>
                <a:gd name="connsiteY43" fmla="*/ 696305 h 898924"/>
                <a:gd name="connsiteX44" fmla="*/ 89449 w 480127"/>
                <a:gd name="connsiteY44" fmla="*/ 694888 h 898924"/>
                <a:gd name="connsiteX45" fmla="*/ 86381 w 480127"/>
                <a:gd name="connsiteY45" fmla="*/ 702205 h 898924"/>
                <a:gd name="connsiteX46" fmla="*/ 91572 w 480127"/>
                <a:gd name="connsiteY46" fmla="*/ 692529 h 898924"/>
                <a:gd name="connsiteX47" fmla="*/ 93458 w 480127"/>
                <a:gd name="connsiteY47" fmla="*/ 692529 h 898924"/>
                <a:gd name="connsiteX48" fmla="*/ 96290 w 480127"/>
                <a:gd name="connsiteY48" fmla="*/ 684976 h 898924"/>
                <a:gd name="connsiteX49" fmla="*/ 94403 w 480127"/>
                <a:gd name="connsiteY49" fmla="*/ 682853 h 898924"/>
                <a:gd name="connsiteX50" fmla="*/ 97471 w 480127"/>
                <a:gd name="connsiteY50" fmla="*/ 677190 h 898924"/>
                <a:gd name="connsiteX51" fmla="*/ 97471 w 480127"/>
                <a:gd name="connsiteY51" fmla="*/ 672236 h 898924"/>
                <a:gd name="connsiteX52" fmla="*/ 99830 w 480127"/>
                <a:gd name="connsiteY52" fmla="*/ 672236 h 898924"/>
                <a:gd name="connsiteX53" fmla="*/ 99830 w 480127"/>
                <a:gd name="connsiteY53" fmla="*/ 667514 h 898924"/>
                <a:gd name="connsiteX54" fmla="*/ 101247 w 480127"/>
                <a:gd name="connsiteY54" fmla="*/ 668932 h 898924"/>
                <a:gd name="connsiteX55" fmla="*/ 96290 w 480127"/>
                <a:gd name="connsiteY55" fmla="*/ 683089 h 898924"/>
                <a:gd name="connsiteX56" fmla="*/ 98416 w 480127"/>
                <a:gd name="connsiteY56" fmla="*/ 680022 h 898924"/>
                <a:gd name="connsiteX57" fmla="*/ 105966 w 480127"/>
                <a:gd name="connsiteY57" fmla="*/ 660673 h 898924"/>
                <a:gd name="connsiteX58" fmla="*/ 117292 w 480127"/>
                <a:gd name="connsiteY58" fmla="*/ 641322 h 898924"/>
                <a:gd name="connsiteX59" fmla="*/ 120360 w 480127"/>
                <a:gd name="connsiteY59" fmla="*/ 635895 h 898924"/>
                <a:gd name="connsiteX60" fmla="*/ 122482 w 480127"/>
                <a:gd name="connsiteY60" fmla="*/ 628578 h 898924"/>
                <a:gd name="connsiteX61" fmla="*/ 123900 w 480127"/>
                <a:gd name="connsiteY61" fmla="*/ 628578 h 898924"/>
                <a:gd name="connsiteX62" fmla="*/ 125078 w 480127"/>
                <a:gd name="connsiteY62" fmla="*/ 625041 h 898924"/>
                <a:gd name="connsiteX63" fmla="*/ 131686 w 480127"/>
                <a:gd name="connsiteY63" fmla="*/ 608993 h 898924"/>
                <a:gd name="connsiteX64" fmla="*/ 131686 w 480127"/>
                <a:gd name="connsiteY64" fmla="*/ 606162 h 898924"/>
                <a:gd name="connsiteX65" fmla="*/ 131686 w 480127"/>
                <a:gd name="connsiteY65" fmla="*/ 608521 h 898924"/>
                <a:gd name="connsiteX66" fmla="*/ 137113 w 480127"/>
                <a:gd name="connsiteY66" fmla="*/ 594599 h 898924"/>
                <a:gd name="connsiteX67" fmla="*/ 140653 w 480127"/>
                <a:gd name="connsiteY67" fmla="*/ 588700 h 898924"/>
                <a:gd name="connsiteX68" fmla="*/ 143012 w 480127"/>
                <a:gd name="connsiteY68" fmla="*/ 586341 h 898924"/>
                <a:gd name="connsiteX69" fmla="*/ 149620 w 480127"/>
                <a:gd name="connsiteY69" fmla="*/ 567698 h 898924"/>
                <a:gd name="connsiteX70" fmla="*/ 157409 w 480127"/>
                <a:gd name="connsiteY70" fmla="*/ 552596 h 898924"/>
                <a:gd name="connsiteX71" fmla="*/ 155755 w 480127"/>
                <a:gd name="connsiteY71" fmla="*/ 557081 h 898924"/>
                <a:gd name="connsiteX72" fmla="*/ 159768 w 480127"/>
                <a:gd name="connsiteY72" fmla="*/ 547405 h 898924"/>
                <a:gd name="connsiteX73" fmla="*/ 163308 w 480127"/>
                <a:gd name="connsiteY73" fmla="*/ 540088 h 898924"/>
                <a:gd name="connsiteX74" fmla="*/ 165431 w 480127"/>
                <a:gd name="connsiteY74" fmla="*/ 537729 h 898924"/>
                <a:gd name="connsiteX75" fmla="*/ 168735 w 480127"/>
                <a:gd name="connsiteY75" fmla="*/ 526875 h 898924"/>
                <a:gd name="connsiteX76" fmla="*/ 177702 w 480127"/>
                <a:gd name="connsiteY76" fmla="*/ 508233 h 898924"/>
                <a:gd name="connsiteX77" fmla="*/ 216402 w 480127"/>
                <a:gd name="connsiteY77" fmla="*/ 424936 h 898924"/>
                <a:gd name="connsiteX78" fmla="*/ 235042 w 480127"/>
                <a:gd name="connsiteY78" fmla="*/ 382932 h 898924"/>
                <a:gd name="connsiteX79" fmla="*/ 244245 w 480127"/>
                <a:gd name="connsiteY79" fmla="*/ 361930 h 898924"/>
                <a:gd name="connsiteX80" fmla="*/ 246841 w 480127"/>
                <a:gd name="connsiteY80" fmla="*/ 356031 h 898924"/>
                <a:gd name="connsiteX81" fmla="*/ 248258 w 480127"/>
                <a:gd name="connsiteY81" fmla="*/ 353200 h 898924"/>
                <a:gd name="connsiteX82" fmla="*/ 267843 w 480127"/>
                <a:gd name="connsiteY82" fmla="*/ 309073 h 898924"/>
                <a:gd name="connsiteX83" fmla="*/ 279405 w 480127"/>
                <a:gd name="connsiteY83" fmla="*/ 351782 h 898924"/>
                <a:gd name="connsiteX84" fmla="*/ 277755 w 480127"/>
                <a:gd name="connsiteY84" fmla="*/ 352963 h 898924"/>
                <a:gd name="connsiteX85" fmla="*/ 275629 w 480127"/>
                <a:gd name="connsiteY85" fmla="*/ 342579 h 898924"/>
                <a:gd name="connsiteX86" fmla="*/ 275629 w 480127"/>
                <a:gd name="connsiteY86" fmla="*/ 342579 h 898924"/>
                <a:gd name="connsiteX87" fmla="*/ 275629 w 480127"/>
                <a:gd name="connsiteY87" fmla="*/ 342579 h 898924"/>
                <a:gd name="connsiteX88" fmla="*/ 275629 w 480127"/>
                <a:gd name="connsiteY88" fmla="*/ 340928 h 898924"/>
                <a:gd name="connsiteX89" fmla="*/ 274214 w 480127"/>
                <a:gd name="connsiteY89" fmla="*/ 343760 h 898924"/>
                <a:gd name="connsiteX90" fmla="*/ 274214 w 480127"/>
                <a:gd name="connsiteY90" fmla="*/ 337861 h 898924"/>
                <a:gd name="connsiteX91" fmla="*/ 274214 w 480127"/>
                <a:gd name="connsiteY91" fmla="*/ 334084 h 898924"/>
                <a:gd name="connsiteX92" fmla="*/ 274214 w 480127"/>
                <a:gd name="connsiteY92" fmla="*/ 332198 h 898924"/>
                <a:gd name="connsiteX93" fmla="*/ 272091 w 480127"/>
                <a:gd name="connsiteY93" fmla="*/ 329130 h 898924"/>
                <a:gd name="connsiteX94" fmla="*/ 272091 w 480127"/>
                <a:gd name="connsiteY94" fmla="*/ 325826 h 898924"/>
                <a:gd name="connsiteX95" fmla="*/ 272091 w 480127"/>
                <a:gd name="connsiteY95" fmla="*/ 328894 h 898924"/>
                <a:gd name="connsiteX96" fmla="*/ 270674 w 480127"/>
                <a:gd name="connsiteY96" fmla="*/ 318982 h 898924"/>
                <a:gd name="connsiteX97" fmla="*/ 270674 w 480127"/>
                <a:gd name="connsiteY97" fmla="*/ 316859 h 898924"/>
                <a:gd name="connsiteX98" fmla="*/ 270674 w 480127"/>
                <a:gd name="connsiteY98" fmla="*/ 316859 h 898924"/>
                <a:gd name="connsiteX99" fmla="*/ 270674 w 480127"/>
                <a:gd name="connsiteY99" fmla="*/ 316859 h 898924"/>
                <a:gd name="connsiteX100" fmla="*/ 270674 w 480127"/>
                <a:gd name="connsiteY100" fmla="*/ 318748 h 898924"/>
                <a:gd name="connsiteX101" fmla="*/ 270674 w 480127"/>
                <a:gd name="connsiteY101" fmla="*/ 323703 h 898924"/>
                <a:gd name="connsiteX102" fmla="*/ 270674 w 480127"/>
                <a:gd name="connsiteY102" fmla="*/ 320635 h 898924"/>
                <a:gd name="connsiteX103" fmla="*/ 270674 w 480127"/>
                <a:gd name="connsiteY103" fmla="*/ 324881 h 898924"/>
                <a:gd name="connsiteX104" fmla="*/ 270674 w 480127"/>
                <a:gd name="connsiteY104" fmla="*/ 321813 h 898924"/>
                <a:gd name="connsiteX105" fmla="*/ 270674 w 480127"/>
                <a:gd name="connsiteY105" fmla="*/ 327007 h 898924"/>
                <a:gd name="connsiteX106" fmla="*/ 270674 w 480127"/>
                <a:gd name="connsiteY106" fmla="*/ 324648 h 898924"/>
                <a:gd name="connsiteX107" fmla="*/ 270674 w 480127"/>
                <a:gd name="connsiteY107" fmla="*/ 328657 h 898924"/>
                <a:gd name="connsiteX108" fmla="*/ 270674 w 480127"/>
                <a:gd name="connsiteY108" fmla="*/ 325353 h 898924"/>
                <a:gd name="connsiteX109" fmla="*/ 270674 w 480127"/>
                <a:gd name="connsiteY109" fmla="*/ 331253 h 898924"/>
                <a:gd name="connsiteX110" fmla="*/ 270674 w 480127"/>
                <a:gd name="connsiteY110" fmla="*/ 328185 h 898924"/>
                <a:gd name="connsiteX111" fmla="*/ 269024 w 480127"/>
                <a:gd name="connsiteY111" fmla="*/ 335029 h 898924"/>
                <a:gd name="connsiteX112" fmla="*/ 269024 w 480127"/>
                <a:gd name="connsiteY112" fmla="*/ 337624 h 898924"/>
                <a:gd name="connsiteX113" fmla="*/ 269024 w 480127"/>
                <a:gd name="connsiteY113" fmla="*/ 337624 h 898924"/>
                <a:gd name="connsiteX114" fmla="*/ 263124 w 480127"/>
                <a:gd name="connsiteY114" fmla="*/ 348715 h 898924"/>
                <a:gd name="connsiteX115" fmla="*/ 263124 w 480127"/>
                <a:gd name="connsiteY115" fmla="*/ 348715 h 898924"/>
                <a:gd name="connsiteX116" fmla="*/ 261707 w 480127"/>
                <a:gd name="connsiteY116" fmla="*/ 348715 h 898924"/>
                <a:gd name="connsiteX117" fmla="*/ 259820 w 480127"/>
                <a:gd name="connsiteY117" fmla="*/ 353200 h 898924"/>
                <a:gd name="connsiteX118" fmla="*/ 259820 w 480127"/>
                <a:gd name="connsiteY118" fmla="*/ 355322 h 898924"/>
                <a:gd name="connsiteX119" fmla="*/ 258167 w 480127"/>
                <a:gd name="connsiteY119" fmla="*/ 361930 h 898924"/>
                <a:gd name="connsiteX120" fmla="*/ 256280 w 480127"/>
                <a:gd name="connsiteY120" fmla="*/ 361930 h 898924"/>
                <a:gd name="connsiteX121" fmla="*/ 250853 w 480127"/>
                <a:gd name="connsiteY121" fmla="*/ 375616 h 898924"/>
                <a:gd name="connsiteX122" fmla="*/ 252976 w 480127"/>
                <a:gd name="connsiteY122" fmla="*/ 380337 h 898924"/>
                <a:gd name="connsiteX123" fmla="*/ 249672 w 480127"/>
                <a:gd name="connsiteY123" fmla="*/ 382224 h 898924"/>
                <a:gd name="connsiteX124" fmla="*/ 249672 w 480127"/>
                <a:gd name="connsiteY124" fmla="*/ 378447 h 898924"/>
                <a:gd name="connsiteX125" fmla="*/ 247786 w 480127"/>
                <a:gd name="connsiteY125" fmla="*/ 381279 h 898924"/>
                <a:gd name="connsiteX126" fmla="*/ 238818 w 480127"/>
                <a:gd name="connsiteY126" fmla="*/ 399213 h 898924"/>
                <a:gd name="connsiteX127" fmla="*/ 235042 w 480127"/>
                <a:gd name="connsiteY127" fmla="*/ 407472 h 898924"/>
                <a:gd name="connsiteX128" fmla="*/ 235042 w 480127"/>
                <a:gd name="connsiteY128" fmla="*/ 407472 h 898924"/>
                <a:gd name="connsiteX129" fmla="*/ 226784 w 480127"/>
                <a:gd name="connsiteY129" fmla="*/ 423519 h 898924"/>
                <a:gd name="connsiteX130" fmla="*/ 226784 w 480127"/>
                <a:gd name="connsiteY130" fmla="*/ 423519 h 898924"/>
                <a:gd name="connsiteX131" fmla="*/ 214985 w 480127"/>
                <a:gd name="connsiteY131" fmla="*/ 447116 h 898924"/>
                <a:gd name="connsiteX132" fmla="*/ 214985 w 480127"/>
                <a:gd name="connsiteY132" fmla="*/ 447116 h 898924"/>
                <a:gd name="connsiteX133" fmla="*/ 202714 w 480127"/>
                <a:gd name="connsiteY133" fmla="*/ 472837 h 898924"/>
                <a:gd name="connsiteX134" fmla="*/ 192096 w 480127"/>
                <a:gd name="connsiteY134" fmla="*/ 496434 h 898924"/>
                <a:gd name="connsiteX135" fmla="*/ 192096 w 480127"/>
                <a:gd name="connsiteY135" fmla="*/ 498793 h 898924"/>
                <a:gd name="connsiteX136" fmla="*/ 192096 w 480127"/>
                <a:gd name="connsiteY136" fmla="*/ 500683 h 898924"/>
                <a:gd name="connsiteX137" fmla="*/ 186433 w 480127"/>
                <a:gd name="connsiteY137" fmla="*/ 508469 h 898924"/>
                <a:gd name="connsiteX138" fmla="*/ 188556 w 480127"/>
                <a:gd name="connsiteY138" fmla="*/ 506110 h 898924"/>
                <a:gd name="connsiteX139" fmla="*/ 188556 w 480127"/>
                <a:gd name="connsiteY139" fmla="*/ 509414 h 898924"/>
                <a:gd name="connsiteX140" fmla="*/ 179825 w 480127"/>
                <a:gd name="connsiteY140" fmla="*/ 522863 h 898924"/>
                <a:gd name="connsiteX141" fmla="*/ 179825 w 480127"/>
                <a:gd name="connsiteY141" fmla="*/ 525225 h 898924"/>
                <a:gd name="connsiteX142" fmla="*/ 179825 w 480127"/>
                <a:gd name="connsiteY142" fmla="*/ 527112 h 898924"/>
                <a:gd name="connsiteX143" fmla="*/ 179825 w 480127"/>
                <a:gd name="connsiteY143" fmla="*/ 524989 h 898924"/>
                <a:gd name="connsiteX144" fmla="*/ 178172 w 480127"/>
                <a:gd name="connsiteY144" fmla="*/ 529471 h 898924"/>
                <a:gd name="connsiteX145" fmla="*/ 179589 w 480127"/>
                <a:gd name="connsiteY145" fmla="*/ 529471 h 898924"/>
                <a:gd name="connsiteX146" fmla="*/ 181240 w 480127"/>
                <a:gd name="connsiteY146" fmla="*/ 526639 h 898924"/>
                <a:gd name="connsiteX147" fmla="*/ 181240 w 480127"/>
                <a:gd name="connsiteY147" fmla="*/ 532066 h 898924"/>
                <a:gd name="connsiteX148" fmla="*/ 178172 w 480127"/>
                <a:gd name="connsiteY148" fmla="*/ 536551 h 898924"/>
                <a:gd name="connsiteX149" fmla="*/ 178172 w 480127"/>
                <a:gd name="connsiteY149" fmla="*/ 531594 h 898924"/>
                <a:gd name="connsiteX150" fmla="*/ 178172 w 480127"/>
                <a:gd name="connsiteY150" fmla="*/ 528526 h 898924"/>
                <a:gd name="connsiteX151" fmla="*/ 173453 w 480127"/>
                <a:gd name="connsiteY151" fmla="*/ 536787 h 898924"/>
                <a:gd name="connsiteX152" fmla="*/ 175340 w 480127"/>
                <a:gd name="connsiteY152" fmla="*/ 536787 h 898924"/>
                <a:gd name="connsiteX153" fmla="*/ 175340 w 480127"/>
                <a:gd name="connsiteY153" fmla="*/ 536787 h 898924"/>
                <a:gd name="connsiteX154" fmla="*/ 176757 w 480127"/>
                <a:gd name="connsiteY154" fmla="*/ 536787 h 898924"/>
                <a:gd name="connsiteX155" fmla="*/ 176757 w 480127"/>
                <a:gd name="connsiteY155" fmla="*/ 545282 h 898924"/>
                <a:gd name="connsiteX156" fmla="*/ 174398 w 480127"/>
                <a:gd name="connsiteY156" fmla="*/ 545282 h 898924"/>
                <a:gd name="connsiteX157" fmla="*/ 172745 w 480127"/>
                <a:gd name="connsiteY157" fmla="*/ 552123 h 898924"/>
                <a:gd name="connsiteX158" fmla="*/ 172745 w 480127"/>
                <a:gd name="connsiteY158" fmla="*/ 549528 h 898924"/>
                <a:gd name="connsiteX159" fmla="*/ 172745 w 480127"/>
                <a:gd name="connsiteY159" fmla="*/ 552596 h 898924"/>
                <a:gd name="connsiteX160" fmla="*/ 170622 w 480127"/>
                <a:gd name="connsiteY160" fmla="*/ 556844 h 898924"/>
                <a:gd name="connsiteX161" fmla="*/ 168735 w 480127"/>
                <a:gd name="connsiteY161" fmla="*/ 556844 h 898924"/>
                <a:gd name="connsiteX162" fmla="*/ 164959 w 480127"/>
                <a:gd name="connsiteY162" fmla="*/ 566753 h 898924"/>
                <a:gd name="connsiteX163" fmla="*/ 163072 w 480127"/>
                <a:gd name="connsiteY163" fmla="*/ 573598 h 898924"/>
                <a:gd name="connsiteX164" fmla="*/ 158115 w 480127"/>
                <a:gd name="connsiteY164" fmla="*/ 580678 h 898924"/>
                <a:gd name="connsiteX165" fmla="*/ 153160 w 480127"/>
                <a:gd name="connsiteY165" fmla="*/ 594127 h 898924"/>
                <a:gd name="connsiteX166" fmla="*/ 147261 w 480127"/>
                <a:gd name="connsiteY166" fmla="*/ 605926 h 898924"/>
                <a:gd name="connsiteX167" fmla="*/ 147261 w 480127"/>
                <a:gd name="connsiteY167" fmla="*/ 605926 h 898924"/>
                <a:gd name="connsiteX168" fmla="*/ 139239 w 480127"/>
                <a:gd name="connsiteY168" fmla="*/ 625513 h 898924"/>
                <a:gd name="connsiteX169" fmla="*/ 140889 w 480127"/>
                <a:gd name="connsiteY169" fmla="*/ 623624 h 898924"/>
                <a:gd name="connsiteX170" fmla="*/ 140889 w 480127"/>
                <a:gd name="connsiteY170" fmla="*/ 623624 h 898924"/>
                <a:gd name="connsiteX171" fmla="*/ 135698 w 480127"/>
                <a:gd name="connsiteY171" fmla="*/ 631646 h 898924"/>
                <a:gd name="connsiteX172" fmla="*/ 137113 w 480127"/>
                <a:gd name="connsiteY172" fmla="*/ 631646 h 898924"/>
                <a:gd name="connsiteX173" fmla="*/ 137113 w 480127"/>
                <a:gd name="connsiteY173" fmla="*/ 635186 h 898924"/>
                <a:gd name="connsiteX174" fmla="*/ 135462 w 480127"/>
                <a:gd name="connsiteY174" fmla="*/ 636603 h 898924"/>
                <a:gd name="connsiteX175" fmla="*/ 131213 w 480127"/>
                <a:gd name="connsiteY175" fmla="*/ 648638 h 898924"/>
                <a:gd name="connsiteX176" fmla="*/ 129327 w 480127"/>
                <a:gd name="connsiteY176" fmla="*/ 648638 h 898924"/>
                <a:gd name="connsiteX177" fmla="*/ 127204 w 480127"/>
                <a:gd name="connsiteY177" fmla="*/ 652412 h 898924"/>
                <a:gd name="connsiteX178" fmla="*/ 129090 w 480127"/>
                <a:gd name="connsiteY178" fmla="*/ 652412 h 898924"/>
                <a:gd name="connsiteX179" fmla="*/ 129090 w 480127"/>
                <a:gd name="connsiteY179" fmla="*/ 656897 h 898924"/>
                <a:gd name="connsiteX180" fmla="*/ 129090 w 480127"/>
                <a:gd name="connsiteY180" fmla="*/ 655010 h 898924"/>
                <a:gd name="connsiteX181" fmla="*/ 124845 w 480127"/>
                <a:gd name="connsiteY181" fmla="*/ 665391 h 898924"/>
                <a:gd name="connsiteX182" fmla="*/ 123191 w 480127"/>
                <a:gd name="connsiteY182" fmla="*/ 665391 h 898924"/>
                <a:gd name="connsiteX183" fmla="*/ 118237 w 480127"/>
                <a:gd name="connsiteY183" fmla="*/ 682145 h 898924"/>
                <a:gd name="connsiteX184" fmla="*/ 115405 w 480127"/>
                <a:gd name="connsiteY184" fmla="*/ 682145 h 898924"/>
                <a:gd name="connsiteX185" fmla="*/ 115405 w 480127"/>
                <a:gd name="connsiteY185" fmla="*/ 685212 h 898924"/>
                <a:gd name="connsiteX186" fmla="*/ 111865 w 480127"/>
                <a:gd name="connsiteY186" fmla="*/ 689934 h 898924"/>
                <a:gd name="connsiteX187" fmla="*/ 113515 w 480127"/>
                <a:gd name="connsiteY187" fmla="*/ 687102 h 898924"/>
                <a:gd name="connsiteX188" fmla="*/ 113515 w 480127"/>
                <a:gd name="connsiteY188" fmla="*/ 687102 h 898924"/>
                <a:gd name="connsiteX189" fmla="*/ 107852 w 480127"/>
                <a:gd name="connsiteY189" fmla="*/ 701968 h 898924"/>
                <a:gd name="connsiteX190" fmla="*/ 104548 w 480127"/>
                <a:gd name="connsiteY190" fmla="*/ 701968 h 898924"/>
                <a:gd name="connsiteX191" fmla="*/ 107380 w 480127"/>
                <a:gd name="connsiteY191" fmla="*/ 701968 h 898924"/>
                <a:gd name="connsiteX192" fmla="*/ 104315 w 480127"/>
                <a:gd name="connsiteY192" fmla="*/ 709991 h 898924"/>
                <a:gd name="connsiteX193" fmla="*/ 101481 w 480127"/>
                <a:gd name="connsiteY193" fmla="*/ 709991 h 898924"/>
                <a:gd name="connsiteX194" fmla="*/ 103606 w 480127"/>
                <a:gd name="connsiteY194" fmla="*/ 712822 h 898924"/>
                <a:gd name="connsiteX195" fmla="*/ 101717 w 480127"/>
                <a:gd name="connsiteY195" fmla="*/ 715418 h 898924"/>
                <a:gd name="connsiteX196" fmla="*/ 101717 w 480127"/>
                <a:gd name="connsiteY196" fmla="*/ 713295 h 898924"/>
                <a:gd name="connsiteX197" fmla="*/ 101717 w 480127"/>
                <a:gd name="connsiteY197" fmla="*/ 717304 h 898924"/>
                <a:gd name="connsiteX198" fmla="*/ 97235 w 480127"/>
                <a:gd name="connsiteY198" fmla="*/ 722262 h 898924"/>
                <a:gd name="connsiteX199" fmla="*/ 94167 w 480127"/>
                <a:gd name="connsiteY199" fmla="*/ 729103 h 898924"/>
                <a:gd name="connsiteX200" fmla="*/ 95817 w 480127"/>
                <a:gd name="connsiteY200" fmla="*/ 730993 h 898924"/>
                <a:gd name="connsiteX201" fmla="*/ 97943 w 480127"/>
                <a:gd name="connsiteY201" fmla="*/ 729103 h 898924"/>
                <a:gd name="connsiteX202" fmla="*/ 99358 w 480127"/>
                <a:gd name="connsiteY202" fmla="*/ 726271 h 898924"/>
                <a:gd name="connsiteX203" fmla="*/ 99358 w 480127"/>
                <a:gd name="connsiteY203" fmla="*/ 726271 h 898924"/>
                <a:gd name="connsiteX204" fmla="*/ 105729 w 480127"/>
                <a:gd name="connsiteY204" fmla="*/ 716599 h 898924"/>
                <a:gd name="connsiteX205" fmla="*/ 105729 w 480127"/>
                <a:gd name="connsiteY205" fmla="*/ 713058 h 898924"/>
                <a:gd name="connsiteX206" fmla="*/ 107147 w 480127"/>
                <a:gd name="connsiteY206" fmla="*/ 715654 h 898924"/>
                <a:gd name="connsiteX207" fmla="*/ 107147 w 480127"/>
                <a:gd name="connsiteY207" fmla="*/ 711405 h 898924"/>
                <a:gd name="connsiteX208" fmla="*/ 109269 w 480127"/>
                <a:gd name="connsiteY208" fmla="*/ 704564 h 898924"/>
                <a:gd name="connsiteX209" fmla="*/ 109269 w 480127"/>
                <a:gd name="connsiteY209" fmla="*/ 706923 h 898924"/>
                <a:gd name="connsiteX210" fmla="*/ 112810 w 480127"/>
                <a:gd name="connsiteY210" fmla="*/ 702205 h 898924"/>
                <a:gd name="connsiteX211" fmla="*/ 112810 w 480127"/>
                <a:gd name="connsiteY211" fmla="*/ 700787 h 898924"/>
                <a:gd name="connsiteX212" fmla="*/ 115877 w 480127"/>
                <a:gd name="connsiteY212" fmla="*/ 695833 h 898924"/>
                <a:gd name="connsiteX213" fmla="*/ 115877 w 480127"/>
                <a:gd name="connsiteY213" fmla="*/ 695833 h 898924"/>
                <a:gd name="connsiteX214" fmla="*/ 115877 w 480127"/>
                <a:gd name="connsiteY214" fmla="*/ 692293 h 898924"/>
                <a:gd name="connsiteX215" fmla="*/ 115877 w 480127"/>
                <a:gd name="connsiteY215" fmla="*/ 692293 h 898924"/>
                <a:gd name="connsiteX216" fmla="*/ 121068 w 480127"/>
                <a:gd name="connsiteY216" fmla="*/ 679313 h 898924"/>
                <a:gd name="connsiteX217" fmla="*/ 121068 w 480127"/>
                <a:gd name="connsiteY217" fmla="*/ 681672 h 898924"/>
                <a:gd name="connsiteX218" fmla="*/ 123663 w 480127"/>
                <a:gd name="connsiteY218" fmla="*/ 677662 h 898924"/>
                <a:gd name="connsiteX219" fmla="*/ 120596 w 480127"/>
                <a:gd name="connsiteY219" fmla="*/ 683326 h 898924"/>
                <a:gd name="connsiteX220" fmla="*/ 117292 w 480127"/>
                <a:gd name="connsiteY220" fmla="*/ 693707 h 898924"/>
                <a:gd name="connsiteX221" fmla="*/ 125550 w 480127"/>
                <a:gd name="connsiteY221" fmla="*/ 676245 h 898924"/>
                <a:gd name="connsiteX222" fmla="*/ 123663 w 480127"/>
                <a:gd name="connsiteY222" fmla="*/ 677662 h 898924"/>
                <a:gd name="connsiteX223" fmla="*/ 127204 w 480127"/>
                <a:gd name="connsiteY223" fmla="*/ 671763 h 898924"/>
                <a:gd name="connsiteX224" fmla="*/ 125314 w 480127"/>
                <a:gd name="connsiteY224" fmla="*/ 674358 h 898924"/>
                <a:gd name="connsiteX225" fmla="*/ 125314 w 480127"/>
                <a:gd name="connsiteY225" fmla="*/ 670110 h 898924"/>
                <a:gd name="connsiteX226" fmla="*/ 125314 w 480127"/>
                <a:gd name="connsiteY226" fmla="*/ 670110 h 898924"/>
                <a:gd name="connsiteX227" fmla="*/ 125314 w 480127"/>
                <a:gd name="connsiteY227" fmla="*/ 667751 h 898924"/>
                <a:gd name="connsiteX228" fmla="*/ 130744 w 480127"/>
                <a:gd name="connsiteY228" fmla="*/ 654538 h 898924"/>
                <a:gd name="connsiteX229" fmla="*/ 130744 w 480127"/>
                <a:gd name="connsiteY229" fmla="*/ 657605 h 898924"/>
                <a:gd name="connsiteX230" fmla="*/ 139711 w 480127"/>
                <a:gd name="connsiteY230" fmla="*/ 637782 h 898924"/>
                <a:gd name="connsiteX231" fmla="*/ 139711 w 480127"/>
                <a:gd name="connsiteY231" fmla="*/ 639907 h 898924"/>
                <a:gd name="connsiteX232" fmla="*/ 139711 w 480127"/>
                <a:gd name="connsiteY232" fmla="*/ 635895 h 898924"/>
                <a:gd name="connsiteX233" fmla="*/ 142776 w 480127"/>
                <a:gd name="connsiteY233" fmla="*/ 633772 h 898924"/>
                <a:gd name="connsiteX234" fmla="*/ 140889 w 480127"/>
                <a:gd name="connsiteY234" fmla="*/ 633772 h 898924"/>
                <a:gd name="connsiteX235" fmla="*/ 146552 w 480127"/>
                <a:gd name="connsiteY235" fmla="*/ 621737 h 898924"/>
                <a:gd name="connsiteX236" fmla="*/ 146552 w 480127"/>
                <a:gd name="connsiteY236" fmla="*/ 615129 h 898924"/>
                <a:gd name="connsiteX237" fmla="*/ 148911 w 480127"/>
                <a:gd name="connsiteY237" fmla="*/ 613948 h 898924"/>
                <a:gd name="connsiteX238" fmla="*/ 152215 w 480127"/>
                <a:gd name="connsiteY238" fmla="*/ 604275 h 898924"/>
                <a:gd name="connsiteX239" fmla="*/ 152215 w 480127"/>
                <a:gd name="connsiteY239" fmla="*/ 608049 h 898924"/>
                <a:gd name="connsiteX240" fmla="*/ 155047 w 480127"/>
                <a:gd name="connsiteY240" fmla="*/ 599318 h 898924"/>
                <a:gd name="connsiteX241" fmla="*/ 157409 w 480127"/>
                <a:gd name="connsiteY241" fmla="*/ 599318 h 898924"/>
                <a:gd name="connsiteX242" fmla="*/ 157409 w 480127"/>
                <a:gd name="connsiteY242" fmla="*/ 603330 h 898924"/>
                <a:gd name="connsiteX243" fmla="*/ 162363 w 480127"/>
                <a:gd name="connsiteY243" fmla="*/ 586813 h 898924"/>
                <a:gd name="connsiteX244" fmla="*/ 164723 w 480127"/>
                <a:gd name="connsiteY244" fmla="*/ 586813 h 898924"/>
                <a:gd name="connsiteX245" fmla="*/ 172509 w 480127"/>
                <a:gd name="connsiteY245" fmla="*/ 571711 h 898924"/>
                <a:gd name="connsiteX246" fmla="*/ 175107 w 480127"/>
                <a:gd name="connsiteY246" fmla="*/ 566048 h 898924"/>
                <a:gd name="connsiteX247" fmla="*/ 175107 w 480127"/>
                <a:gd name="connsiteY247" fmla="*/ 564158 h 898924"/>
                <a:gd name="connsiteX248" fmla="*/ 182184 w 480127"/>
                <a:gd name="connsiteY248" fmla="*/ 551654 h 898924"/>
                <a:gd name="connsiteX249" fmla="*/ 190207 w 480127"/>
                <a:gd name="connsiteY249" fmla="*/ 532538 h 898924"/>
                <a:gd name="connsiteX250" fmla="*/ 195870 w 480127"/>
                <a:gd name="connsiteY250" fmla="*/ 524280 h 898924"/>
                <a:gd name="connsiteX251" fmla="*/ 195870 w 480127"/>
                <a:gd name="connsiteY251" fmla="*/ 516963 h 898924"/>
                <a:gd name="connsiteX252" fmla="*/ 198232 w 480127"/>
                <a:gd name="connsiteY252" fmla="*/ 516963 h 898924"/>
                <a:gd name="connsiteX253" fmla="*/ 214040 w 480127"/>
                <a:gd name="connsiteY253" fmla="*/ 483457 h 898924"/>
                <a:gd name="connsiteX254" fmla="*/ 212626 w 480127"/>
                <a:gd name="connsiteY254" fmla="*/ 483457 h 898924"/>
                <a:gd name="connsiteX255" fmla="*/ 225366 w 480127"/>
                <a:gd name="connsiteY255" fmla="*/ 455611 h 898924"/>
                <a:gd name="connsiteX256" fmla="*/ 229379 w 480127"/>
                <a:gd name="connsiteY256" fmla="*/ 449239 h 898924"/>
                <a:gd name="connsiteX257" fmla="*/ 229379 w 480127"/>
                <a:gd name="connsiteY257" fmla="*/ 449239 h 898924"/>
                <a:gd name="connsiteX258" fmla="*/ 234100 w 480127"/>
                <a:gd name="connsiteY258" fmla="*/ 438385 h 898924"/>
                <a:gd name="connsiteX259" fmla="*/ 236696 w 480127"/>
                <a:gd name="connsiteY259" fmla="*/ 436262 h 898924"/>
                <a:gd name="connsiteX260" fmla="*/ 249909 w 480127"/>
                <a:gd name="connsiteY260" fmla="*/ 406766 h 898924"/>
                <a:gd name="connsiteX261" fmla="*/ 249909 w 480127"/>
                <a:gd name="connsiteY261" fmla="*/ 406766 h 898924"/>
                <a:gd name="connsiteX262" fmla="*/ 261471 w 480127"/>
                <a:gd name="connsiteY262" fmla="*/ 381279 h 898924"/>
                <a:gd name="connsiteX263" fmla="*/ 266898 w 480127"/>
                <a:gd name="connsiteY263" fmla="*/ 368302 h 898924"/>
                <a:gd name="connsiteX264" fmla="*/ 269729 w 480127"/>
                <a:gd name="connsiteY264" fmla="*/ 361694 h 898924"/>
                <a:gd name="connsiteX265" fmla="*/ 271147 w 480127"/>
                <a:gd name="connsiteY265" fmla="*/ 358863 h 898924"/>
                <a:gd name="connsiteX266" fmla="*/ 271147 w 480127"/>
                <a:gd name="connsiteY266" fmla="*/ 358863 h 898924"/>
                <a:gd name="connsiteX267" fmla="*/ 271147 w 480127"/>
                <a:gd name="connsiteY267" fmla="*/ 358863 h 898924"/>
                <a:gd name="connsiteX268" fmla="*/ 271147 w 480127"/>
                <a:gd name="connsiteY268" fmla="*/ 358863 h 898924"/>
                <a:gd name="connsiteX269" fmla="*/ 271147 w 480127"/>
                <a:gd name="connsiteY269" fmla="*/ 358863 h 898924"/>
                <a:gd name="connsiteX270" fmla="*/ 271147 w 480127"/>
                <a:gd name="connsiteY270" fmla="*/ 360044 h 898924"/>
                <a:gd name="connsiteX271" fmla="*/ 271147 w 480127"/>
                <a:gd name="connsiteY271" fmla="*/ 358863 h 898924"/>
                <a:gd name="connsiteX272" fmla="*/ 271147 w 480127"/>
                <a:gd name="connsiteY272" fmla="*/ 360513 h 898924"/>
                <a:gd name="connsiteX273" fmla="*/ 271147 w 480127"/>
                <a:gd name="connsiteY273" fmla="*/ 358626 h 898924"/>
                <a:gd name="connsiteX274" fmla="*/ 271147 w 480127"/>
                <a:gd name="connsiteY274" fmla="*/ 360749 h 898924"/>
                <a:gd name="connsiteX275" fmla="*/ 271147 w 480127"/>
                <a:gd name="connsiteY275" fmla="*/ 358626 h 898924"/>
                <a:gd name="connsiteX276" fmla="*/ 271147 w 480127"/>
                <a:gd name="connsiteY276" fmla="*/ 358626 h 898924"/>
                <a:gd name="connsiteX277" fmla="*/ 271147 w 480127"/>
                <a:gd name="connsiteY277" fmla="*/ 358626 h 898924"/>
                <a:gd name="connsiteX278" fmla="*/ 271147 w 480127"/>
                <a:gd name="connsiteY278" fmla="*/ 358626 h 898924"/>
                <a:gd name="connsiteX279" fmla="*/ 271147 w 480127"/>
                <a:gd name="connsiteY279" fmla="*/ 356267 h 898924"/>
                <a:gd name="connsiteX280" fmla="*/ 271147 w 480127"/>
                <a:gd name="connsiteY280" fmla="*/ 358154 h 898924"/>
                <a:gd name="connsiteX281" fmla="*/ 271147 w 480127"/>
                <a:gd name="connsiteY281" fmla="*/ 355795 h 898924"/>
                <a:gd name="connsiteX282" fmla="*/ 271147 w 480127"/>
                <a:gd name="connsiteY282" fmla="*/ 358154 h 898924"/>
                <a:gd name="connsiteX283" fmla="*/ 271147 w 480127"/>
                <a:gd name="connsiteY283" fmla="*/ 356267 h 898924"/>
                <a:gd name="connsiteX284" fmla="*/ 271147 w 480127"/>
                <a:gd name="connsiteY284" fmla="*/ 357682 h 898924"/>
                <a:gd name="connsiteX285" fmla="*/ 271147 w 480127"/>
                <a:gd name="connsiteY285" fmla="*/ 357682 h 898924"/>
                <a:gd name="connsiteX286" fmla="*/ 271147 w 480127"/>
                <a:gd name="connsiteY286" fmla="*/ 359099 h 898924"/>
                <a:gd name="connsiteX287" fmla="*/ 271147 w 480127"/>
                <a:gd name="connsiteY287" fmla="*/ 359099 h 898924"/>
                <a:gd name="connsiteX288" fmla="*/ 271147 w 480127"/>
                <a:gd name="connsiteY288" fmla="*/ 360986 h 898924"/>
                <a:gd name="connsiteX289" fmla="*/ 275395 w 480127"/>
                <a:gd name="connsiteY289" fmla="*/ 376324 h 898924"/>
                <a:gd name="connsiteX290" fmla="*/ 309610 w 480127"/>
                <a:gd name="connsiteY290" fmla="*/ 499974 h 898924"/>
                <a:gd name="connsiteX291" fmla="*/ 309610 w 480127"/>
                <a:gd name="connsiteY291" fmla="*/ 501391 h 898924"/>
                <a:gd name="connsiteX292" fmla="*/ 318341 w 480127"/>
                <a:gd name="connsiteY292" fmla="*/ 535370 h 898924"/>
                <a:gd name="connsiteX293" fmla="*/ 319756 w 480127"/>
                <a:gd name="connsiteY293" fmla="*/ 539619 h 898924"/>
                <a:gd name="connsiteX294" fmla="*/ 322354 w 480127"/>
                <a:gd name="connsiteY294" fmla="*/ 548822 h 898924"/>
                <a:gd name="connsiteX295" fmla="*/ 323768 w 480127"/>
                <a:gd name="connsiteY295" fmla="*/ 550709 h 898924"/>
                <a:gd name="connsiteX296" fmla="*/ 327308 w 480127"/>
                <a:gd name="connsiteY296" fmla="*/ 562507 h 898924"/>
                <a:gd name="connsiteX297" fmla="*/ 340758 w 480127"/>
                <a:gd name="connsiteY297" fmla="*/ 620084 h 898924"/>
                <a:gd name="connsiteX298" fmla="*/ 342175 w 480127"/>
                <a:gd name="connsiteY298" fmla="*/ 621973 h 898924"/>
                <a:gd name="connsiteX299" fmla="*/ 345006 w 480127"/>
                <a:gd name="connsiteY299" fmla="*/ 632118 h 898924"/>
                <a:gd name="connsiteX300" fmla="*/ 345006 w 480127"/>
                <a:gd name="connsiteY300" fmla="*/ 634008 h 898924"/>
                <a:gd name="connsiteX301" fmla="*/ 346187 w 480127"/>
                <a:gd name="connsiteY301" fmla="*/ 638490 h 898924"/>
                <a:gd name="connsiteX302" fmla="*/ 351850 w 480127"/>
                <a:gd name="connsiteY302" fmla="*/ 655952 h 898924"/>
                <a:gd name="connsiteX303" fmla="*/ 350433 w 480127"/>
                <a:gd name="connsiteY303" fmla="*/ 655952 h 898924"/>
                <a:gd name="connsiteX304" fmla="*/ 352320 w 480127"/>
                <a:gd name="connsiteY304" fmla="*/ 660673 h 898924"/>
                <a:gd name="connsiteX305" fmla="*/ 352320 w 480127"/>
                <a:gd name="connsiteY305" fmla="*/ 660673 h 898924"/>
                <a:gd name="connsiteX306" fmla="*/ 354210 w 480127"/>
                <a:gd name="connsiteY306" fmla="*/ 665155 h 898924"/>
                <a:gd name="connsiteX307" fmla="*/ 354210 w 480127"/>
                <a:gd name="connsiteY307" fmla="*/ 665155 h 898924"/>
                <a:gd name="connsiteX308" fmla="*/ 357750 w 480127"/>
                <a:gd name="connsiteY308" fmla="*/ 673177 h 898924"/>
                <a:gd name="connsiteX309" fmla="*/ 355388 w 480127"/>
                <a:gd name="connsiteY309" fmla="*/ 670346 h 898924"/>
                <a:gd name="connsiteX310" fmla="*/ 362704 w 480127"/>
                <a:gd name="connsiteY310" fmla="*/ 688516 h 898924"/>
                <a:gd name="connsiteX311" fmla="*/ 362704 w 480127"/>
                <a:gd name="connsiteY311" fmla="*/ 691348 h 898924"/>
                <a:gd name="connsiteX312" fmla="*/ 362704 w 480127"/>
                <a:gd name="connsiteY312" fmla="*/ 691348 h 898924"/>
                <a:gd name="connsiteX313" fmla="*/ 366950 w 480127"/>
                <a:gd name="connsiteY313" fmla="*/ 700315 h 898924"/>
                <a:gd name="connsiteX314" fmla="*/ 366950 w 480127"/>
                <a:gd name="connsiteY314" fmla="*/ 702674 h 898924"/>
                <a:gd name="connsiteX315" fmla="*/ 366950 w 480127"/>
                <a:gd name="connsiteY315" fmla="*/ 707868 h 898924"/>
                <a:gd name="connsiteX316" fmla="*/ 366950 w 480127"/>
                <a:gd name="connsiteY316" fmla="*/ 705506 h 898924"/>
                <a:gd name="connsiteX317" fmla="*/ 371199 w 480127"/>
                <a:gd name="connsiteY317" fmla="*/ 716126 h 898924"/>
                <a:gd name="connsiteX318" fmla="*/ 369785 w 480127"/>
                <a:gd name="connsiteY318" fmla="*/ 716126 h 898924"/>
                <a:gd name="connsiteX319" fmla="*/ 369785 w 480127"/>
                <a:gd name="connsiteY319" fmla="*/ 719194 h 898924"/>
                <a:gd name="connsiteX320" fmla="*/ 372380 w 480127"/>
                <a:gd name="connsiteY320" fmla="*/ 722498 h 898924"/>
                <a:gd name="connsiteX321" fmla="*/ 374739 w 480127"/>
                <a:gd name="connsiteY321" fmla="*/ 730284 h 898924"/>
                <a:gd name="connsiteX322" fmla="*/ 378043 w 480127"/>
                <a:gd name="connsiteY322" fmla="*/ 733824 h 898924"/>
                <a:gd name="connsiteX323" fmla="*/ 376154 w 480127"/>
                <a:gd name="connsiteY323" fmla="*/ 731465 h 898924"/>
                <a:gd name="connsiteX324" fmla="*/ 376154 w 480127"/>
                <a:gd name="connsiteY324" fmla="*/ 731465 h 898924"/>
                <a:gd name="connsiteX325" fmla="*/ 372616 w 480127"/>
                <a:gd name="connsiteY325" fmla="*/ 728867 h 898924"/>
                <a:gd name="connsiteX326" fmla="*/ 372616 w 480127"/>
                <a:gd name="connsiteY326" fmla="*/ 726744 h 898924"/>
                <a:gd name="connsiteX327" fmla="*/ 375917 w 480127"/>
                <a:gd name="connsiteY327" fmla="*/ 731935 h 898924"/>
                <a:gd name="connsiteX328" fmla="*/ 374267 w 480127"/>
                <a:gd name="connsiteY328" fmla="*/ 731935 h 898924"/>
                <a:gd name="connsiteX329" fmla="*/ 378043 w 480127"/>
                <a:gd name="connsiteY329" fmla="*/ 735238 h 898924"/>
                <a:gd name="connsiteX330" fmla="*/ 376390 w 480127"/>
                <a:gd name="connsiteY330" fmla="*/ 735238 h 898924"/>
                <a:gd name="connsiteX331" fmla="*/ 380402 w 480127"/>
                <a:gd name="connsiteY331" fmla="*/ 741846 h 898924"/>
                <a:gd name="connsiteX332" fmla="*/ 380402 w 480127"/>
                <a:gd name="connsiteY332" fmla="*/ 741846 h 898924"/>
                <a:gd name="connsiteX333" fmla="*/ 376154 w 480127"/>
                <a:gd name="connsiteY333" fmla="*/ 746801 h 898924"/>
                <a:gd name="connsiteX334" fmla="*/ 372380 w 480127"/>
                <a:gd name="connsiteY334" fmla="*/ 750105 h 898924"/>
                <a:gd name="connsiteX335" fmla="*/ 372380 w 480127"/>
                <a:gd name="connsiteY335" fmla="*/ 750105 h 898924"/>
                <a:gd name="connsiteX336" fmla="*/ 365536 w 480127"/>
                <a:gd name="connsiteY336" fmla="*/ 753173 h 898924"/>
                <a:gd name="connsiteX337" fmla="*/ 363413 w 480127"/>
                <a:gd name="connsiteY337" fmla="*/ 753173 h 898924"/>
                <a:gd name="connsiteX338" fmla="*/ 357986 w 480127"/>
                <a:gd name="connsiteY338" fmla="*/ 754590 h 898924"/>
                <a:gd name="connsiteX339" fmla="*/ 347129 w 480127"/>
                <a:gd name="connsiteY339" fmla="*/ 754590 h 898924"/>
                <a:gd name="connsiteX340" fmla="*/ 340758 w 480127"/>
                <a:gd name="connsiteY340" fmla="*/ 760725 h 898924"/>
                <a:gd name="connsiteX341" fmla="*/ 332499 w 480127"/>
                <a:gd name="connsiteY341" fmla="*/ 763085 h 898924"/>
                <a:gd name="connsiteX342" fmla="*/ 299698 w 480127"/>
                <a:gd name="connsiteY342" fmla="*/ 769929 h 898924"/>
                <a:gd name="connsiteX343" fmla="*/ 297812 w 480127"/>
                <a:gd name="connsiteY343" fmla="*/ 772760 h 898924"/>
                <a:gd name="connsiteX344" fmla="*/ 292385 w 480127"/>
                <a:gd name="connsiteY344" fmla="*/ 772760 h 898924"/>
                <a:gd name="connsiteX345" fmla="*/ 287664 w 480127"/>
                <a:gd name="connsiteY345" fmla="*/ 774411 h 898924"/>
                <a:gd name="connsiteX346" fmla="*/ 284832 w 480127"/>
                <a:gd name="connsiteY346" fmla="*/ 777715 h 898924"/>
                <a:gd name="connsiteX347" fmla="*/ 287900 w 480127"/>
                <a:gd name="connsiteY347" fmla="*/ 777715 h 898924"/>
                <a:gd name="connsiteX348" fmla="*/ 261235 w 480127"/>
                <a:gd name="connsiteY348" fmla="*/ 781727 h 898924"/>
                <a:gd name="connsiteX349" fmla="*/ 254157 w 480127"/>
                <a:gd name="connsiteY349" fmla="*/ 785265 h 898924"/>
                <a:gd name="connsiteX350" fmla="*/ 230560 w 480127"/>
                <a:gd name="connsiteY350" fmla="*/ 797063 h 898924"/>
                <a:gd name="connsiteX351" fmla="*/ 227256 w 480127"/>
                <a:gd name="connsiteY351" fmla="*/ 795885 h 898924"/>
                <a:gd name="connsiteX352" fmla="*/ 220648 w 480127"/>
                <a:gd name="connsiteY352" fmla="*/ 799425 h 898924"/>
                <a:gd name="connsiteX353" fmla="*/ 220648 w 480127"/>
                <a:gd name="connsiteY353" fmla="*/ 799425 h 898924"/>
                <a:gd name="connsiteX354" fmla="*/ 200355 w 480127"/>
                <a:gd name="connsiteY354" fmla="*/ 806739 h 898924"/>
                <a:gd name="connsiteX355" fmla="*/ 176757 w 480127"/>
                <a:gd name="connsiteY355" fmla="*/ 815942 h 898924"/>
                <a:gd name="connsiteX356" fmla="*/ 157642 w 480127"/>
                <a:gd name="connsiteY356" fmla="*/ 823492 h 898924"/>
                <a:gd name="connsiteX357" fmla="*/ 139475 w 480127"/>
                <a:gd name="connsiteY357" fmla="*/ 833640 h 898924"/>
                <a:gd name="connsiteX358" fmla="*/ 142776 w 480127"/>
                <a:gd name="connsiteY358" fmla="*/ 833640 h 898924"/>
                <a:gd name="connsiteX359" fmla="*/ 138766 w 480127"/>
                <a:gd name="connsiteY359" fmla="*/ 835291 h 898924"/>
                <a:gd name="connsiteX360" fmla="*/ 143957 w 480127"/>
                <a:gd name="connsiteY360" fmla="*/ 835291 h 898924"/>
                <a:gd name="connsiteX361" fmla="*/ 151743 w 480127"/>
                <a:gd name="connsiteY361" fmla="*/ 832695 h 898924"/>
                <a:gd name="connsiteX362" fmla="*/ 155519 w 480127"/>
                <a:gd name="connsiteY362" fmla="*/ 832695 h 898924"/>
                <a:gd name="connsiteX363" fmla="*/ 165431 w 480127"/>
                <a:gd name="connsiteY363" fmla="*/ 830336 h 898924"/>
                <a:gd name="connsiteX364" fmla="*/ 157409 w 480127"/>
                <a:gd name="connsiteY364" fmla="*/ 835527 h 898924"/>
                <a:gd name="connsiteX365" fmla="*/ 200355 w 480127"/>
                <a:gd name="connsiteY365" fmla="*/ 822786 h 898924"/>
                <a:gd name="connsiteX366" fmla="*/ 204604 w 480127"/>
                <a:gd name="connsiteY366" fmla="*/ 822786 h 898924"/>
                <a:gd name="connsiteX367" fmla="*/ 204604 w 480127"/>
                <a:gd name="connsiteY367" fmla="*/ 822786 h 898924"/>
                <a:gd name="connsiteX368" fmla="*/ 209322 w 480127"/>
                <a:gd name="connsiteY368" fmla="*/ 821133 h 898924"/>
                <a:gd name="connsiteX369" fmla="*/ 219939 w 480127"/>
                <a:gd name="connsiteY369" fmla="*/ 815942 h 898924"/>
                <a:gd name="connsiteX370" fmla="*/ 218053 w 480127"/>
                <a:gd name="connsiteY370" fmla="*/ 819010 h 898924"/>
                <a:gd name="connsiteX371" fmla="*/ 221829 w 480127"/>
                <a:gd name="connsiteY371" fmla="*/ 819010 h 898924"/>
                <a:gd name="connsiteX372" fmla="*/ 217344 w 480127"/>
                <a:gd name="connsiteY372" fmla="*/ 821605 h 898924"/>
                <a:gd name="connsiteX373" fmla="*/ 221120 w 480127"/>
                <a:gd name="connsiteY373" fmla="*/ 821605 h 898924"/>
                <a:gd name="connsiteX374" fmla="*/ 223007 w 480127"/>
                <a:gd name="connsiteY374" fmla="*/ 819482 h 898924"/>
                <a:gd name="connsiteX375" fmla="*/ 225133 w 480127"/>
                <a:gd name="connsiteY375" fmla="*/ 819482 h 898924"/>
                <a:gd name="connsiteX376" fmla="*/ 223243 w 480127"/>
                <a:gd name="connsiteY376" fmla="*/ 822550 h 898924"/>
                <a:gd name="connsiteX377" fmla="*/ 221593 w 480127"/>
                <a:gd name="connsiteY377" fmla="*/ 822550 h 898924"/>
                <a:gd name="connsiteX378" fmla="*/ 216402 w 480127"/>
                <a:gd name="connsiteY378" fmla="*/ 822550 h 898924"/>
                <a:gd name="connsiteX379" fmla="*/ 214749 w 480127"/>
                <a:gd name="connsiteY379" fmla="*/ 822550 h 898924"/>
                <a:gd name="connsiteX380" fmla="*/ 205782 w 480127"/>
                <a:gd name="connsiteY380" fmla="*/ 828450 h 898924"/>
                <a:gd name="connsiteX381" fmla="*/ 210030 w 480127"/>
                <a:gd name="connsiteY381" fmla="*/ 824673 h 898924"/>
                <a:gd name="connsiteX382" fmla="*/ 205545 w 480127"/>
                <a:gd name="connsiteY382" fmla="*/ 827269 h 898924"/>
                <a:gd name="connsiteX383" fmla="*/ 190679 w 480127"/>
                <a:gd name="connsiteY383" fmla="*/ 832695 h 898924"/>
                <a:gd name="connsiteX384" fmla="*/ 199882 w 480127"/>
                <a:gd name="connsiteY384" fmla="*/ 829155 h 898924"/>
                <a:gd name="connsiteX385" fmla="*/ 188556 w 480127"/>
                <a:gd name="connsiteY385" fmla="*/ 833168 h 898924"/>
                <a:gd name="connsiteX386" fmla="*/ 176757 w 480127"/>
                <a:gd name="connsiteY386" fmla="*/ 836944 h 898924"/>
                <a:gd name="connsiteX387" fmla="*/ 139944 w 480127"/>
                <a:gd name="connsiteY387" fmla="*/ 848979 h 898924"/>
                <a:gd name="connsiteX388" fmla="*/ 148442 w 480127"/>
                <a:gd name="connsiteY388" fmla="*/ 848979 h 898924"/>
                <a:gd name="connsiteX389" fmla="*/ 157642 w 480127"/>
                <a:gd name="connsiteY389" fmla="*/ 848979 h 898924"/>
                <a:gd name="connsiteX390" fmla="*/ 157642 w 480127"/>
                <a:gd name="connsiteY390" fmla="*/ 848979 h 898924"/>
                <a:gd name="connsiteX391" fmla="*/ 164486 w 480127"/>
                <a:gd name="connsiteY391" fmla="*/ 848979 h 898924"/>
                <a:gd name="connsiteX392" fmla="*/ 163072 w 480127"/>
                <a:gd name="connsiteY392" fmla="*/ 851102 h 898924"/>
                <a:gd name="connsiteX393" fmla="*/ 171331 w 480127"/>
                <a:gd name="connsiteY393" fmla="*/ 849688 h 898924"/>
                <a:gd name="connsiteX394" fmla="*/ 171331 w 480127"/>
                <a:gd name="connsiteY394" fmla="*/ 851574 h 898924"/>
                <a:gd name="connsiteX395" fmla="*/ 182184 w 480127"/>
                <a:gd name="connsiteY395" fmla="*/ 847798 h 898924"/>
                <a:gd name="connsiteX396" fmla="*/ 176757 w 480127"/>
                <a:gd name="connsiteY396" fmla="*/ 852283 h 898924"/>
                <a:gd name="connsiteX397" fmla="*/ 179589 w 480127"/>
                <a:gd name="connsiteY397" fmla="*/ 852283 h 898924"/>
                <a:gd name="connsiteX398" fmla="*/ 179589 w 480127"/>
                <a:gd name="connsiteY398" fmla="*/ 852283 h 898924"/>
                <a:gd name="connsiteX399" fmla="*/ 183602 w 480127"/>
                <a:gd name="connsiteY399" fmla="*/ 850393 h 898924"/>
                <a:gd name="connsiteX400" fmla="*/ 185488 w 480127"/>
                <a:gd name="connsiteY400" fmla="*/ 850393 h 898924"/>
                <a:gd name="connsiteX401" fmla="*/ 195870 w 480127"/>
                <a:gd name="connsiteY401" fmla="*/ 848034 h 898924"/>
                <a:gd name="connsiteX402" fmla="*/ 195870 w 480127"/>
                <a:gd name="connsiteY402" fmla="*/ 845911 h 898924"/>
                <a:gd name="connsiteX403" fmla="*/ 199646 w 480127"/>
                <a:gd name="connsiteY403" fmla="*/ 844494 h 898924"/>
                <a:gd name="connsiteX404" fmla="*/ 201300 w 480127"/>
                <a:gd name="connsiteY404" fmla="*/ 847326 h 898924"/>
                <a:gd name="connsiteX405" fmla="*/ 190207 w 480127"/>
                <a:gd name="connsiteY405" fmla="*/ 853934 h 898924"/>
                <a:gd name="connsiteX406" fmla="*/ 170858 w 480127"/>
                <a:gd name="connsiteY406" fmla="*/ 857946 h 898924"/>
                <a:gd name="connsiteX407" fmla="*/ 165195 w 480127"/>
                <a:gd name="connsiteY407" fmla="*/ 860305 h 898924"/>
                <a:gd name="connsiteX408" fmla="*/ 168735 w 480127"/>
                <a:gd name="connsiteY408" fmla="*/ 858888 h 898924"/>
                <a:gd name="connsiteX409" fmla="*/ 160474 w 480127"/>
                <a:gd name="connsiteY409" fmla="*/ 861720 h 898924"/>
                <a:gd name="connsiteX410" fmla="*/ 158823 w 480127"/>
                <a:gd name="connsiteY410" fmla="*/ 861720 h 898924"/>
                <a:gd name="connsiteX411" fmla="*/ 147497 w 480127"/>
                <a:gd name="connsiteY411" fmla="*/ 865024 h 898924"/>
                <a:gd name="connsiteX412" fmla="*/ 136643 w 480127"/>
                <a:gd name="connsiteY412" fmla="*/ 868800 h 898924"/>
                <a:gd name="connsiteX413" fmla="*/ 141834 w 480127"/>
                <a:gd name="connsiteY413" fmla="*/ 868800 h 898924"/>
                <a:gd name="connsiteX414" fmla="*/ 123191 w 480127"/>
                <a:gd name="connsiteY414" fmla="*/ 873518 h 898924"/>
                <a:gd name="connsiteX415" fmla="*/ 103134 w 480127"/>
                <a:gd name="connsiteY415" fmla="*/ 882016 h 898924"/>
                <a:gd name="connsiteX416" fmla="*/ 94875 w 480127"/>
                <a:gd name="connsiteY416" fmla="*/ 884375 h 898924"/>
                <a:gd name="connsiteX417" fmla="*/ 96290 w 480127"/>
                <a:gd name="connsiteY417" fmla="*/ 882249 h 898924"/>
                <a:gd name="connsiteX418" fmla="*/ 80245 w 480127"/>
                <a:gd name="connsiteY418" fmla="*/ 893578 h 898924"/>
                <a:gd name="connsiteX419" fmla="*/ 85200 w 480127"/>
                <a:gd name="connsiteY419" fmla="*/ 895701 h 898924"/>
                <a:gd name="connsiteX420" fmla="*/ 98649 w 480127"/>
                <a:gd name="connsiteY420" fmla="*/ 897824 h 898924"/>
                <a:gd name="connsiteX421" fmla="*/ 104784 w 480127"/>
                <a:gd name="connsiteY421" fmla="*/ 894048 h 898924"/>
                <a:gd name="connsiteX422" fmla="*/ 102662 w 480127"/>
                <a:gd name="connsiteY422" fmla="*/ 894048 h 898924"/>
                <a:gd name="connsiteX423" fmla="*/ 104315 w 480127"/>
                <a:gd name="connsiteY423" fmla="*/ 892397 h 898924"/>
                <a:gd name="connsiteX424" fmla="*/ 108561 w 480127"/>
                <a:gd name="connsiteY424" fmla="*/ 892397 h 898924"/>
                <a:gd name="connsiteX425" fmla="*/ 108561 w 480127"/>
                <a:gd name="connsiteY425" fmla="*/ 894284 h 898924"/>
                <a:gd name="connsiteX426" fmla="*/ 111156 w 480127"/>
                <a:gd name="connsiteY426" fmla="*/ 894284 h 898924"/>
                <a:gd name="connsiteX427" fmla="*/ 126731 w 480127"/>
                <a:gd name="connsiteY427" fmla="*/ 890747 h 898924"/>
                <a:gd name="connsiteX428" fmla="*/ 144429 w 480127"/>
                <a:gd name="connsiteY428" fmla="*/ 884611 h 898924"/>
                <a:gd name="connsiteX429" fmla="*/ 144429 w 480127"/>
                <a:gd name="connsiteY429" fmla="*/ 884611 h 898924"/>
                <a:gd name="connsiteX430" fmla="*/ 134045 w 480127"/>
                <a:gd name="connsiteY430" fmla="*/ 891689 h 898924"/>
                <a:gd name="connsiteX431" fmla="*/ 137113 w 480127"/>
                <a:gd name="connsiteY431" fmla="*/ 891689 h 898924"/>
                <a:gd name="connsiteX432" fmla="*/ 160710 w 480127"/>
                <a:gd name="connsiteY432" fmla="*/ 883666 h 898924"/>
                <a:gd name="connsiteX433" fmla="*/ 160710 w 480127"/>
                <a:gd name="connsiteY433" fmla="*/ 883666 h 898924"/>
                <a:gd name="connsiteX434" fmla="*/ 151510 w 480127"/>
                <a:gd name="connsiteY434" fmla="*/ 888385 h 898924"/>
                <a:gd name="connsiteX435" fmla="*/ 155755 w 480127"/>
                <a:gd name="connsiteY435" fmla="*/ 888385 h 898924"/>
                <a:gd name="connsiteX436" fmla="*/ 158351 w 480127"/>
                <a:gd name="connsiteY436" fmla="*/ 886970 h 898924"/>
                <a:gd name="connsiteX437" fmla="*/ 158351 w 480127"/>
                <a:gd name="connsiteY437" fmla="*/ 884847 h 898924"/>
                <a:gd name="connsiteX438" fmla="*/ 166609 w 480127"/>
                <a:gd name="connsiteY438" fmla="*/ 880835 h 898924"/>
                <a:gd name="connsiteX439" fmla="*/ 169208 w 480127"/>
                <a:gd name="connsiteY439" fmla="*/ 880835 h 898924"/>
                <a:gd name="connsiteX440" fmla="*/ 169208 w 480127"/>
                <a:gd name="connsiteY440" fmla="*/ 882485 h 898924"/>
                <a:gd name="connsiteX441" fmla="*/ 172272 w 480127"/>
                <a:gd name="connsiteY441" fmla="*/ 879418 h 898924"/>
                <a:gd name="connsiteX442" fmla="*/ 174871 w 480127"/>
                <a:gd name="connsiteY442" fmla="*/ 880835 h 898924"/>
                <a:gd name="connsiteX443" fmla="*/ 177466 w 480127"/>
                <a:gd name="connsiteY443" fmla="*/ 878003 h 898924"/>
                <a:gd name="connsiteX444" fmla="*/ 177466 w 480127"/>
                <a:gd name="connsiteY444" fmla="*/ 878003 h 898924"/>
                <a:gd name="connsiteX445" fmla="*/ 179589 w 480127"/>
                <a:gd name="connsiteY445" fmla="*/ 876117 h 898924"/>
                <a:gd name="connsiteX446" fmla="*/ 182893 w 480127"/>
                <a:gd name="connsiteY446" fmla="*/ 876117 h 898924"/>
                <a:gd name="connsiteX447" fmla="*/ 179353 w 480127"/>
                <a:gd name="connsiteY447" fmla="*/ 878003 h 898924"/>
                <a:gd name="connsiteX448" fmla="*/ 183365 w 480127"/>
                <a:gd name="connsiteY448" fmla="*/ 875172 h 898924"/>
                <a:gd name="connsiteX449" fmla="*/ 192569 w 480127"/>
                <a:gd name="connsiteY449" fmla="*/ 871159 h 898924"/>
                <a:gd name="connsiteX450" fmla="*/ 193747 w 480127"/>
                <a:gd name="connsiteY450" fmla="*/ 873049 h 898924"/>
                <a:gd name="connsiteX451" fmla="*/ 187611 w 480127"/>
                <a:gd name="connsiteY451" fmla="*/ 875172 h 898924"/>
                <a:gd name="connsiteX452" fmla="*/ 187611 w 480127"/>
                <a:gd name="connsiteY452" fmla="*/ 878476 h 898924"/>
                <a:gd name="connsiteX453" fmla="*/ 190207 w 480127"/>
                <a:gd name="connsiteY453" fmla="*/ 877059 h 898924"/>
                <a:gd name="connsiteX454" fmla="*/ 193511 w 480127"/>
                <a:gd name="connsiteY454" fmla="*/ 878240 h 898924"/>
                <a:gd name="connsiteX455" fmla="*/ 202714 w 480127"/>
                <a:gd name="connsiteY455" fmla="*/ 875172 h 898924"/>
                <a:gd name="connsiteX456" fmla="*/ 198938 w 480127"/>
                <a:gd name="connsiteY456" fmla="*/ 875172 h 898924"/>
                <a:gd name="connsiteX457" fmla="*/ 198938 w 480127"/>
                <a:gd name="connsiteY457" fmla="*/ 875172 h 898924"/>
                <a:gd name="connsiteX458" fmla="*/ 197759 w 480127"/>
                <a:gd name="connsiteY458" fmla="*/ 875172 h 898924"/>
                <a:gd name="connsiteX459" fmla="*/ 204131 w 480127"/>
                <a:gd name="connsiteY459" fmla="*/ 873518 h 898924"/>
                <a:gd name="connsiteX460" fmla="*/ 205545 w 480127"/>
                <a:gd name="connsiteY460" fmla="*/ 876586 h 898924"/>
                <a:gd name="connsiteX461" fmla="*/ 208377 w 480127"/>
                <a:gd name="connsiteY461" fmla="*/ 874463 h 898924"/>
                <a:gd name="connsiteX462" fmla="*/ 211209 w 480127"/>
                <a:gd name="connsiteY462" fmla="*/ 876117 h 898924"/>
                <a:gd name="connsiteX463" fmla="*/ 212626 w 480127"/>
                <a:gd name="connsiteY463" fmla="*/ 874463 h 898924"/>
                <a:gd name="connsiteX464" fmla="*/ 214985 w 480127"/>
                <a:gd name="connsiteY464" fmla="*/ 875644 h 898924"/>
                <a:gd name="connsiteX465" fmla="*/ 224424 w 480127"/>
                <a:gd name="connsiteY465" fmla="*/ 873755 h 898924"/>
                <a:gd name="connsiteX466" fmla="*/ 221829 w 480127"/>
                <a:gd name="connsiteY466" fmla="*/ 875880 h 898924"/>
                <a:gd name="connsiteX467" fmla="*/ 226547 w 480127"/>
                <a:gd name="connsiteY467" fmla="*/ 875880 h 898924"/>
                <a:gd name="connsiteX468" fmla="*/ 226547 w 480127"/>
                <a:gd name="connsiteY468" fmla="*/ 874463 h 898924"/>
                <a:gd name="connsiteX469" fmla="*/ 250145 w 480127"/>
                <a:gd name="connsiteY469" fmla="*/ 869745 h 898924"/>
                <a:gd name="connsiteX470" fmla="*/ 250145 w 480127"/>
                <a:gd name="connsiteY470" fmla="*/ 869745 h 898924"/>
                <a:gd name="connsiteX471" fmla="*/ 253685 w 480127"/>
                <a:gd name="connsiteY471" fmla="*/ 867855 h 898924"/>
                <a:gd name="connsiteX472" fmla="*/ 268315 w 480127"/>
                <a:gd name="connsiteY472" fmla="*/ 865024 h 898924"/>
                <a:gd name="connsiteX473" fmla="*/ 257697 w 480127"/>
                <a:gd name="connsiteY473" fmla="*/ 871395 h 898924"/>
                <a:gd name="connsiteX474" fmla="*/ 263361 w 480127"/>
                <a:gd name="connsiteY474" fmla="*/ 871395 h 898924"/>
                <a:gd name="connsiteX475" fmla="*/ 266428 w 480127"/>
                <a:gd name="connsiteY475" fmla="*/ 869272 h 898924"/>
                <a:gd name="connsiteX476" fmla="*/ 268079 w 480127"/>
                <a:gd name="connsiteY476" fmla="*/ 869272 h 898924"/>
                <a:gd name="connsiteX477" fmla="*/ 264066 w 480127"/>
                <a:gd name="connsiteY477" fmla="*/ 870451 h 898924"/>
                <a:gd name="connsiteX478" fmla="*/ 262652 w 480127"/>
                <a:gd name="connsiteY478" fmla="*/ 872576 h 898924"/>
                <a:gd name="connsiteX479" fmla="*/ 269966 w 480127"/>
                <a:gd name="connsiteY479" fmla="*/ 870923 h 898924"/>
                <a:gd name="connsiteX480" fmla="*/ 276337 w 480127"/>
                <a:gd name="connsiteY480" fmla="*/ 865260 h 898924"/>
                <a:gd name="connsiteX481" fmla="*/ 276337 w 480127"/>
                <a:gd name="connsiteY481" fmla="*/ 867386 h 898924"/>
                <a:gd name="connsiteX482" fmla="*/ 281528 w 480127"/>
                <a:gd name="connsiteY482" fmla="*/ 867386 h 898924"/>
                <a:gd name="connsiteX483" fmla="*/ 283418 w 480127"/>
                <a:gd name="connsiteY483" fmla="*/ 864787 h 898924"/>
                <a:gd name="connsiteX484" fmla="*/ 280350 w 480127"/>
                <a:gd name="connsiteY484" fmla="*/ 864787 h 898924"/>
                <a:gd name="connsiteX485" fmla="*/ 285541 w 480127"/>
                <a:gd name="connsiteY485" fmla="*/ 864787 h 898924"/>
                <a:gd name="connsiteX486" fmla="*/ 290026 w 480127"/>
                <a:gd name="connsiteY486" fmla="*/ 861720 h 898924"/>
                <a:gd name="connsiteX487" fmla="*/ 292857 w 480127"/>
                <a:gd name="connsiteY487" fmla="*/ 861720 h 898924"/>
                <a:gd name="connsiteX488" fmla="*/ 294035 w 480127"/>
                <a:gd name="connsiteY488" fmla="*/ 863609 h 898924"/>
                <a:gd name="connsiteX489" fmla="*/ 300407 w 480127"/>
                <a:gd name="connsiteY489" fmla="*/ 858419 h 898924"/>
                <a:gd name="connsiteX490" fmla="*/ 310083 w 480127"/>
                <a:gd name="connsiteY490" fmla="*/ 858419 h 898924"/>
                <a:gd name="connsiteX491" fmla="*/ 318577 w 480127"/>
                <a:gd name="connsiteY491" fmla="*/ 852519 h 898924"/>
                <a:gd name="connsiteX492" fmla="*/ 318577 w 480127"/>
                <a:gd name="connsiteY492" fmla="*/ 854878 h 898924"/>
                <a:gd name="connsiteX493" fmla="*/ 329668 w 480127"/>
                <a:gd name="connsiteY493" fmla="*/ 847089 h 898924"/>
                <a:gd name="connsiteX494" fmla="*/ 320464 w 480127"/>
                <a:gd name="connsiteY494" fmla="*/ 852283 h 898924"/>
                <a:gd name="connsiteX495" fmla="*/ 320464 w 480127"/>
                <a:gd name="connsiteY495" fmla="*/ 852283 h 898924"/>
                <a:gd name="connsiteX496" fmla="*/ 318577 w 480127"/>
                <a:gd name="connsiteY496" fmla="*/ 854170 h 898924"/>
                <a:gd name="connsiteX497" fmla="*/ 299935 w 480127"/>
                <a:gd name="connsiteY497" fmla="*/ 858888 h 898924"/>
                <a:gd name="connsiteX498" fmla="*/ 316455 w 480127"/>
                <a:gd name="connsiteY498" fmla="*/ 852989 h 898924"/>
                <a:gd name="connsiteX499" fmla="*/ 333208 w 480127"/>
                <a:gd name="connsiteY499" fmla="*/ 846148 h 898924"/>
                <a:gd name="connsiteX500" fmla="*/ 330612 w 480127"/>
                <a:gd name="connsiteY500" fmla="*/ 851574 h 898924"/>
                <a:gd name="connsiteX501" fmla="*/ 334622 w 480127"/>
                <a:gd name="connsiteY501" fmla="*/ 849215 h 898924"/>
                <a:gd name="connsiteX502" fmla="*/ 345715 w 480127"/>
                <a:gd name="connsiteY502" fmla="*/ 849215 h 898924"/>
                <a:gd name="connsiteX503" fmla="*/ 353501 w 480127"/>
                <a:gd name="connsiteY503" fmla="*/ 845911 h 898924"/>
                <a:gd name="connsiteX504" fmla="*/ 353501 w 480127"/>
                <a:gd name="connsiteY504" fmla="*/ 845911 h 898924"/>
                <a:gd name="connsiteX505" fmla="*/ 357514 w 480127"/>
                <a:gd name="connsiteY505" fmla="*/ 844258 h 898924"/>
                <a:gd name="connsiteX506" fmla="*/ 355624 w 480127"/>
                <a:gd name="connsiteY506" fmla="*/ 846148 h 898924"/>
                <a:gd name="connsiteX507" fmla="*/ 361760 w 480127"/>
                <a:gd name="connsiteY507" fmla="*/ 843552 h 898924"/>
                <a:gd name="connsiteX508" fmla="*/ 368131 w 480127"/>
                <a:gd name="connsiteY508" fmla="*/ 843552 h 898924"/>
                <a:gd name="connsiteX509" fmla="*/ 376862 w 480127"/>
                <a:gd name="connsiteY509" fmla="*/ 840248 h 898924"/>
                <a:gd name="connsiteX510" fmla="*/ 374739 w 480127"/>
                <a:gd name="connsiteY510" fmla="*/ 845203 h 898924"/>
                <a:gd name="connsiteX511" fmla="*/ 379221 w 480127"/>
                <a:gd name="connsiteY511" fmla="*/ 843080 h 898924"/>
                <a:gd name="connsiteX512" fmla="*/ 381817 w 480127"/>
                <a:gd name="connsiteY512" fmla="*/ 843080 h 898924"/>
                <a:gd name="connsiteX513" fmla="*/ 387483 w 480127"/>
                <a:gd name="connsiteY513" fmla="*/ 843080 h 898924"/>
                <a:gd name="connsiteX514" fmla="*/ 393146 w 480127"/>
                <a:gd name="connsiteY514" fmla="*/ 843080 h 898924"/>
                <a:gd name="connsiteX515" fmla="*/ 390314 w 480127"/>
                <a:gd name="connsiteY515" fmla="*/ 843080 h 898924"/>
                <a:gd name="connsiteX516" fmla="*/ 382053 w 480127"/>
                <a:gd name="connsiteY516" fmla="*/ 844730 h 898924"/>
                <a:gd name="connsiteX517" fmla="*/ 378516 w 480127"/>
                <a:gd name="connsiteY517" fmla="*/ 844730 h 898924"/>
                <a:gd name="connsiteX518" fmla="*/ 378516 w 480127"/>
                <a:gd name="connsiteY518" fmla="*/ 844730 h 898924"/>
                <a:gd name="connsiteX519" fmla="*/ 384648 w 480127"/>
                <a:gd name="connsiteY519" fmla="*/ 844730 h 898924"/>
                <a:gd name="connsiteX520" fmla="*/ 384648 w 480127"/>
                <a:gd name="connsiteY520" fmla="*/ 843316 h 898924"/>
                <a:gd name="connsiteX521" fmla="*/ 393615 w 480127"/>
                <a:gd name="connsiteY521" fmla="*/ 841663 h 898924"/>
                <a:gd name="connsiteX522" fmla="*/ 391965 w 480127"/>
                <a:gd name="connsiteY522" fmla="*/ 843080 h 898924"/>
                <a:gd name="connsiteX523" fmla="*/ 389133 w 480127"/>
                <a:gd name="connsiteY523" fmla="*/ 843080 h 898924"/>
                <a:gd name="connsiteX524" fmla="*/ 389133 w 480127"/>
                <a:gd name="connsiteY524" fmla="*/ 845203 h 898924"/>
                <a:gd name="connsiteX525" fmla="*/ 423584 w 480127"/>
                <a:gd name="connsiteY525" fmla="*/ 832695 h 898924"/>
                <a:gd name="connsiteX526" fmla="*/ 425710 w 480127"/>
                <a:gd name="connsiteY526" fmla="*/ 832695 h 898924"/>
                <a:gd name="connsiteX527" fmla="*/ 438687 w 480127"/>
                <a:gd name="connsiteY527" fmla="*/ 825618 h 898924"/>
                <a:gd name="connsiteX528" fmla="*/ 433260 w 480127"/>
                <a:gd name="connsiteY528" fmla="*/ 830809 h 898924"/>
                <a:gd name="connsiteX529" fmla="*/ 433260 w 480127"/>
                <a:gd name="connsiteY529" fmla="*/ 830809 h 898924"/>
                <a:gd name="connsiteX530" fmla="*/ 453081 w 480127"/>
                <a:gd name="connsiteY530" fmla="*/ 819246 h 898924"/>
                <a:gd name="connsiteX531" fmla="*/ 448835 w 480127"/>
                <a:gd name="connsiteY531" fmla="*/ 825618 h 898924"/>
                <a:gd name="connsiteX532" fmla="*/ 452845 w 480127"/>
                <a:gd name="connsiteY532" fmla="*/ 822314 h 898924"/>
                <a:gd name="connsiteX533" fmla="*/ 469601 w 480127"/>
                <a:gd name="connsiteY533" fmla="*/ 804852 h 898924"/>
                <a:gd name="connsiteX534" fmla="*/ 474319 w 480127"/>
                <a:gd name="connsiteY534" fmla="*/ 791400 h 898924"/>
                <a:gd name="connsiteX535" fmla="*/ 475736 w 480127"/>
                <a:gd name="connsiteY535" fmla="*/ 794232 h 898924"/>
                <a:gd name="connsiteX536" fmla="*/ 475736 w 480127"/>
                <a:gd name="connsiteY536" fmla="*/ 785028 h 898924"/>
                <a:gd name="connsiteX537" fmla="*/ 473847 w 480127"/>
                <a:gd name="connsiteY537" fmla="*/ 791164 h 898924"/>
                <a:gd name="connsiteX538" fmla="*/ 473847 w 480127"/>
                <a:gd name="connsiteY538" fmla="*/ 791164 h 898924"/>
                <a:gd name="connsiteX539" fmla="*/ 475500 w 480127"/>
                <a:gd name="connsiteY539" fmla="*/ 777951 h 898924"/>
                <a:gd name="connsiteX540" fmla="*/ 476914 w 480127"/>
                <a:gd name="connsiteY540" fmla="*/ 776534 h 898924"/>
                <a:gd name="connsiteX541" fmla="*/ 476914 w 480127"/>
                <a:gd name="connsiteY541" fmla="*/ 765680 h 898924"/>
                <a:gd name="connsiteX542" fmla="*/ 478332 w 480127"/>
                <a:gd name="connsiteY542" fmla="*/ 765680 h 898924"/>
                <a:gd name="connsiteX543" fmla="*/ 478332 w 480127"/>
                <a:gd name="connsiteY543" fmla="*/ 760253 h 898924"/>
                <a:gd name="connsiteX544" fmla="*/ 477151 w 480127"/>
                <a:gd name="connsiteY544" fmla="*/ 760253 h 898924"/>
                <a:gd name="connsiteX545" fmla="*/ 467475 w 480127"/>
                <a:gd name="connsiteY545" fmla="*/ 718722 h 898924"/>
                <a:gd name="connsiteX546" fmla="*/ 469601 w 480127"/>
                <a:gd name="connsiteY546" fmla="*/ 720372 h 898924"/>
                <a:gd name="connsiteX547" fmla="*/ 467475 w 480127"/>
                <a:gd name="connsiteY547" fmla="*/ 712586 h 898924"/>
                <a:gd name="connsiteX548" fmla="*/ 464880 w 480127"/>
                <a:gd name="connsiteY548" fmla="*/ 710935 h 898924"/>
                <a:gd name="connsiteX549" fmla="*/ 462284 w 480127"/>
                <a:gd name="connsiteY549" fmla="*/ 701968 h 898924"/>
                <a:gd name="connsiteX550" fmla="*/ 462284 w 480127"/>
                <a:gd name="connsiteY550" fmla="*/ 699606 h 898924"/>
                <a:gd name="connsiteX551" fmla="*/ 460398 w 480127"/>
                <a:gd name="connsiteY551" fmla="*/ 699606 h 898924"/>
                <a:gd name="connsiteX552" fmla="*/ 458275 w 480127"/>
                <a:gd name="connsiteY552" fmla="*/ 693471 h 898924"/>
                <a:gd name="connsiteX553" fmla="*/ 459453 w 480127"/>
                <a:gd name="connsiteY553" fmla="*/ 691112 h 898924"/>
                <a:gd name="connsiteX554" fmla="*/ 458275 w 480127"/>
                <a:gd name="connsiteY554" fmla="*/ 691112 h 898924"/>
                <a:gd name="connsiteX555" fmla="*/ 458275 w 480127"/>
                <a:gd name="connsiteY555" fmla="*/ 680258 h 898924"/>
                <a:gd name="connsiteX556" fmla="*/ 455207 w 480127"/>
                <a:gd name="connsiteY556" fmla="*/ 681672 h 898924"/>
                <a:gd name="connsiteX557" fmla="*/ 455207 w 480127"/>
                <a:gd name="connsiteY557" fmla="*/ 677899 h 898924"/>
                <a:gd name="connsiteX558" fmla="*/ 451667 w 480127"/>
                <a:gd name="connsiteY558" fmla="*/ 671999 h 898924"/>
                <a:gd name="connsiteX559" fmla="*/ 451667 w 480127"/>
                <a:gd name="connsiteY559" fmla="*/ 666100 h 898924"/>
                <a:gd name="connsiteX560" fmla="*/ 449777 w 480127"/>
                <a:gd name="connsiteY560" fmla="*/ 663741 h 898924"/>
                <a:gd name="connsiteX561" fmla="*/ 449777 w 480127"/>
                <a:gd name="connsiteY561" fmla="*/ 666336 h 898924"/>
                <a:gd name="connsiteX562" fmla="*/ 444822 w 480127"/>
                <a:gd name="connsiteY562" fmla="*/ 653120 h 898924"/>
                <a:gd name="connsiteX563" fmla="*/ 447654 w 480127"/>
                <a:gd name="connsiteY563" fmla="*/ 655479 h 898924"/>
                <a:gd name="connsiteX564" fmla="*/ 443641 w 480127"/>
                <a:gd name="connsiteY564" fmla="*/ 647930 h 898924"/>
                <a:gd name="connsiteX565" fmla="*/ 441519 w 480127"/>
                <a:gd name="connsiteY565" fmla="*/ 640849 h 898924"/>
                <a:gd name="connsiteX566" fmla="*/ 439868 w 480127"/>
                <a:gd name="connsiteY566" fmla="*/ 631882 h 898924"/>
                <a:gd name="connsiteX567" fmla="*/ 441991 w 480127"/>
                <a:gd name="connsiteY567" fmla="*/ 635422 h 898924"/>
                <a:gd name="connsiteX568" fmla="*/ 444350 w 480127"/>
                <a:gd name="connsiteY568" fmla="*/ 635422 h 898924"/>
                <a:gd name="connsiteX569" fmla="*/ 438687 w 480127"/>
                <a:gd name="connsiteY569" fmla="*/ 626691 h 898924"/>
                <a:gd name="connsiteX570" fmla="*/ 438687 w 480127"/>
                <a:gd name="connsiteY570" fmla="*/ 622446 h 898924"/>
                <a:gd name="connsiteX571" fmla="*/ 441282 w 480127"/>
                <a:gd name="connsiteY571" fmla="*/ 624332 h 898924"/>
                <a:gd name="connsiteX572" fmla="*/ 443172 w 480127"/>
                <a:gd name="connsiteY572" fmla="*/ 628814 h 898924"/>
                <a:gd name="connsiteX573" fmla="*/ 443172 w 480127"/>
                <a:gd name="connsiteY573" fmla="*/ 622915 h 898924"/>
                <a:gd name="connsiteX574" fmla="*/ 440340 w 480127"/>
                <a:gd name="connsiteY574" fmla="*/ 617016 h 898924"/>
                <a:gd name="connsiteX575" fmla="*/ 440340 w 480127"/>
                <a:gd name="connsiteY575" fmla="*/ 611116 h 898924"/>
                <a:gd name="connsiteX576" fmla="*/ 436092 w 480127"/>
                <a:gd name="connsiteY576" fmla="*/ 602149 h 898924"/>
                <a:gd name="connsiteX577" fmla="*/ 436092 w 480127"/>
                <a:gd name="connsiteY577" fmla="*/ 606398 h 898924"/>
                <a:gd name="connsiteX578" fmla="*/ 433969 w 480127"/>
                <a:gd name="connsiteY578" fmla="*/ 599790 h 898924"/>
                <a:gd name="connsiteX579" fmla="*/ 436092 w 480127"/>
                <a:gd name="connsiteY579" fmla="*/ 600971 h 898924"/>
                <a:gd name="connsiteX580" fmla="*/ 437742 w 480127"/>
                <a:gd name="connsiteY580" fmla="*/ 598612 h 898924"/>
                <a:gd name="connsiteX581" fmla="*/ 434205 w 480127"/>
                <a:gd name="connsiteY581" fmla="*/ 593418 h 898924"/>
                <a:gd name="connsiteX582" fmla="*/ 434205 w 480127"/>
                <a:gd name="connsiteY582" fmla="*/ 596959 h 898924"/>
                <a:gd name="connsiteX583" fmla="*/ 434205 w 480127"/>
                <a:gd name="connsiteY583" fmla="*/ 591768 h 898924"/>
                <a:gd name="connsiteX584" fmla="*/ 434205 w 480127"/>
                <a:gd name="connsiteY584" fmla="*/ 593418 h 898924"/>
                <a:gd name="connsiteX585" fmla="*/ 434205 w 480127"/>
                <a:gd name="connsiteY585" fmla="*/ 591532 h 898924"/>
                <a:gd name="connsiteX586" fmla="*/ 434205 w 480127"/>
                <a:gd name="connsiteY586" fmla="*/ 589173 h 898924"/>
                <a:gd name="connsiteX587" fmla="*/ 431610 w 480127"/>
                <a:gd name="connsiteY587" fmla="*/ 589173 h 898924"/>
                <a:gd name="connsiteX588" fmla="*/ 431610 w 480127"/>
                <a:gd name="connsiteY588" fmla="*/ 586813 h 898924"/>
                <a:gd name="connsiteX589" fmla="*/ 429484 w 480127"/>
                <a:gd name="connsiteY589" fmla="*/ 586813 h 898924"/>
                <a:gd name="connsiteX590" fmla="*/ 429484 w 480127"/>
                <a:gd name="connsiteY590" fmla="*/ 584451 h 898924"/>
                <a:gd name="connsiteX591" fmla="*/ 432788 w 480127"/>
                <a:gd name="connsiteY591" fmla="*/ 584451 h 898924"/>
                <a:gd name="connsiteX592" fmla="*/ 430428 w 480127"/>
                <a:gd name="connsiteY592" fmla="*/ 584451 h 898924"/>
                <a:gd name="connsiteX593" fmla="*/ 428778 w 480127"/>
                <a:gd name="connsiteY593" fmla="*/ 579497 h 898924"/>
                <a:gd name="connsiteX594" fmla="*/ 429956 w 480127"/>
                <a:gd name="connsiteY594" fmla="*/ 576429 h 898924"/>
                <a:gd name="connsiteX595" fmla="*/ 428306 w 480127"/>
                <a:gd name="connsiteY595" fmla="*/ 569821 h 898924"/>
                <a:gd name="connsiteX596" fmla="*/ 425238 w 480127"/>
                <a:gd name="connsiteY596" fmla="*/ 562271 h 898924"/>
                <a:gd name="connsiteX597" fmla="*/ 426888 w 480127"/>
                <a:gd name="connsiteY597" fmla="*/ 562271 h 898924"/>
                <a:gd name="connsiteX598" fmla="*/ 424057 w 480127"/>
                <a:gd name="connsiteY598" fmla="*/ 554013 h 898924"/>
                <a:gd name="connsiteX599" fmla="*/ 421934 w 480127"/>
                <a:gd name="connsiteY599" fmla="*/ 554013 h 898924"/>
                <a:gd name="connsiteX600" fmla="*/ 423348 w 480127"/>
                <a:gd name="connsiteY600" fmla="*/ 550709 h 898924"/>
                <a:gd name="connsiteX601" fmla="*/ 421934 w 480127"/>
                <a:gd name="connsiteY601" fmla="*/ 548822 h 898924"/>
                <a:gd name="connsiteX602" fmla="*/ 418394 w 480127"/>
                <a:gd name="connsiteY602" fmla="*/ 533247 h 898924"/>
                <a:gd name="connsiteX603" fmla="*/ 414381 w 480127"/>
                <a:gd name="connsiteY603" fmla="*/ 527348 h 898924"/>
                <a:gd name="connsiteX604" fmla="*/ 414381 w 480127"/>
                <a:gd name="connsiteY604" fmla="*/ 523571 h 898924"/>
                <a:gd name="connsiteX605" fmla="*/ 416979 w 480127"/>
                <a:gd name="connsiteY605" fmla="*/ 527584 h 898924"/>
                <a:gd name="connsiteX606" fmla="*/ 413912 w 480127"/>
                <a:gd name="connsiteY606" fmla="*/ 520031 h 898924"/>
                <a:gd name="connsiteX607" fmla="*/ 415326 w 480127"/>
                <a:gd name="connsiteY607" fmla="*/ 516491 h 898924"/>
                <a:gd name="connsiteX608" fmla="*/ 413439 w 480127"/>
                <a:gd name="connsiteY608" fmla="*/ 512481 h 898924"/>
                <a:gd name="connsiteX609" fmla="*/ 413439 w 480127"/>
                <a:gd name="connsiteY609" fmla="*/ 510358 h 898924"/>
                <a:gd name="connsiteX610" fmla="*/ 411549 w 480127"/>
                <a:gd name="connsiteY610" fmla="*/ 503514 h 898924"/>
                <a:gd name="connsiteX611" fmla="*/ 409427 w 480127"/>
                <a:gd name="connsiteY611" fmla="*/ 498087 h 898924"/>
                <a:gd name="connsiteX612" fmla="*/ 409427 w 480127"/>
                <a:gd name="connsiteY612" fmla="*/ 498087 h 898924"/>
                <a:gd name="connsiteX613" fmla="*/ 409427 w 480127"/>
                <a:gd name="connsiteY613" fmla="*/ 494311 h 898924"/>
                <a:gd name="connsiteX614" fmla="*/ 411549 w 480127"/>
                <a:gd name="connsiteY614" fmla="*/ 494311 h 898924"/>
                <a:gd name="connsiteX615" fmla="*/ 411549 w 480127"/>
                <a:gd name="connsiteY615" fmla="*/ 487231 h 898924"/>
                <a:gd name="connsiteX616" fmla="*/ 411549 w 480127"/>
                <a:gd name="connsiteY616" fmla="*/ 488884 h 898924"/>
                <a:gd name="connsiteX617" fmla="*/ 410371 w 480127"/>
                <a:gd name="connsiteY617" fmla="*/ 481567 h 898924"/>
                <a:gd name="connsiteX618" fmla="*/ 410371 w 480127"/>
                <a:gd name="connsiteY618" fmla="*/ 491716 h 898924"/>
                <a:gd name="connsiteX619" fmla="*/ 410371 w 480127"/>
                <a:gd name="connsiteY619" fmla="*/ 482276 h 898924"/>
                <a:gd name="connsiteX620" fmla="*/ 407540 w 480127"/>
                <a:gd name="connsiteY620" fmla="*/ 486525 h 898924"/>
                <a:gd name="connsiteX621" fmla="*/ 407540 w 480127"/>
                <a:gd name="connsiteY621" fmla="*/ 479917 h 898924"/>
                <a:gd name="connsiteX622" fmla="*/ 403291 w 480127"/>
                <a:gd name="connsiteY622" fmla="*/ 477794 h 898924"/>
                <a:gd name="connsiteX623" fmla="*/ 405181 w 480127"/>
                <a:gd name="connsiteY623" fmla="*/ 473309 h 898924"/>
                <a:gd name="connsiteX624" fmla="*/ 407304 w 480127"/>
                <a:gd name="connsiteY624" fmla="*/ 473309 h 898924"/>
                <a:gd name="connsiteX625" fmla="*/ 404944 w 480127"/>
                <a:gd name="connsiteY625" fmla="*/ 473309 h 898924"/>
                <a:gd name="connsiteX626" fmla="*/ 404944 w 480127"/>
                <a:gd name="connsiteY626" fmla="*/ 471422 h 898924"/>
                <a:gd name="connsiteX627" fmla="*/ 404944 w 480127"/>
                <a:gd name="connsiteY627" fmla="*/ 466465 h 898924"/>
                <a:gd name="connsiteX628" fmla="*/ 407540 w 480127"/>
                <a:gd name="connsiteY628" fmla="*/ 469769 h 898924"/>
                <a:gd name="connsiteX629" fmla="*/ 404472 w 480127"/>
                <a:gd name="connsiteY629" fmla="*/ 457028 h 898924"/>
                <a:gd name="connsiteX630" fmla="*/ 404472 w 480127"/>
                <a:gd name="connsiteY630" fmla="*/ 452307 h 898924"/>
                <a:gd name="connsiteX631" fmla="*/ 398809 w 480127"/>
                <a:gd name="connsiteY631" fmla="*/ 441453 h 898924"/>
                <a:gd name="connsiteX632" fmla="*/ 400223 w 480127"/>
                <a:gd name="connsiteY632" fmla="*/ 437913 h 898924"/>
                <a:gd name="connsiteX633" fmla="*/ 397392 w 480127"/>
                <a:gd name="connsiteY633" fmla="*/ 434609 h 898924"/>
                <a:gd name="connsiteX634" fmla="*/ 394088 w 480127"/>
                <a:gd name="connsiteY634" fmla="*/ 422810 h 898924"/>
                <a:gd name="connsiteX635" fmla="*/ 394088 w 480127"/>
                <a:gd name="connsiteY635" fmla="*/ 418564 h 898924"/>
                <a:gd name="connsiteX636" fmla="*/ 394088 w 480127"/>
                <a:gd name="connsiteY636" fmla="*/ 413843 h 898924"/>
                <a:gd name="connsiteX637" fmla="*/ 392437 w 480127"/>
                <a:gd name="connsiteY637" fmla="*/ 416202 h 898924"/>
                <a:gd name="connsiteX638" fmla="*/ 392437 w 480127"/>
                <a:gd name="connsiteY638" fmla="*/ 410776 h 898924"/>
                <a:gd name="connsiteX639" fmla="*/ 392437 w 480127"/>
                <a:gd name="connsiteY639" fmla="*/ 405585 h 898924"/>
                <a:gd name="connsiteX640" fmla="*/ 391020 w 480127"/>
                <a:gd name="connsiteY640" fmla="*/ 405585 h 898924"/>
                <a:gd name="connsiteX641" fmla="*/ 391020 w 480127"/>
                <a:gd name="connsiteY641" fmla="*/ 412665 h 898924"/>
                <a:gd name="connsiteX642" fmla="*/ 388425 w 480127"/>
                <a:gd name="connsiteY642" fmla="*/ 401103 h 898924"/>
                <a:gd name="connsiteX643" fmla="*/ 388425 w 480127"/>
                <a:gd name="connsiteY643" fmla="*/ 401103 h 898924"/>
                <a:gd name="connsiteX644" fmla="*/ 390784 w 480127"/>
                <a:gd name="connsiteY644" fmla="*/ 406057 h 898924"/>
                <a:gd name="connsiteX645" fmla="*/ 389133 w 480127"/>
                <a:gd name="connsiteY645" fmla="*/ 397090 h 898924"/>
                <a:gd name="connsiteX646" fmla="*/ 389133 w 480127"/>
                <a:gd name="connsiteY646" fmla="*/ 395203 h 898924"/>
                <a:gd name="connsiteX647" fmla="*/ 387716 w 480127"/>
                <a:gd name="connsiteY647" fmla="*/ 395203 h 898924"/>
                <a:gd name="connsiteX648" fmla="*/ 385593 w 480127"/>
                <a:gd name="connsiteY648" fmla="*/ 388595 h 898924"/>
                <a:gd name="connsiteX649" fmla="*/ 385593 w 480127"/>
                <a:gd name="connsiteY649" fmla="*/ 386236 h 898924"/>
                <a:gd name="connsiteX650" fmla="*/ 383706 w 480127"/>
                <a:gd name="connsiteY650" fmla="*/ 384819 h 898924"/>
                <a:gd name="connsiteX651" fmla="*/ 384884 w 480127"/>
                <a:gd name="connsiteY651" fmla="*/ 383169 h 898924"/>
                <a:gd name="connsiteX652" fmla="*/ 383234 w 480127"/>
                <a:gd name="connsiteY652" fmla="*/ 383169 h 898924"/>
                <a:gd name="connsiteX653" fmla="*/ 379221 w 480127"/>
                <a:gd name="connsiteY653" fmla="*/ 359571 h 898924"/>
                <a:gd name="connsiteX654" fmla="*/ 381111 w 480127"/>
                <a:gd name="connsiteY654" fmla="*/ 359571 h 898924"/>
                <a:gd name="connsiteX655" fmla="*/ 379457 w 480127"/>
                <a:gd name="connsiteY655" fmla="*/ 350604 h 898924"/>
                <a:gd name="connsiteX656" fmla="*/ 378279 w 480127"/>
                <a:gd name="connsiteY656" fmla="*/ 350604 h 898924"/>
                <a:gd name="connsiteX657" fmla="*/ 376626 w 480127"/>
                <a:gd name="connsiteY657" fmla="*/ 347773 h 898924"/>
                <a:gd name="connsiteX658" fmla="*/ 378043 w 480127"/>
                <a:gd name="connsiteY658" fmla="*/ 347773 h 898924"/>
                <a:gd name="connsiteX659" fmla="*/ 378043 w 480127"/>
                <a:gd name="connsiteY659" fmla="*/ 343051 h 898924"/>
                <a:gd name="connsiteX660" fmla="*/ 378043 w 480127"/>
                <a:gd name="connsiteY660" fmla="*/ 344232 h 898924"/>
                <a:gd name="connsiteX661" fmla="*/ 376626 w 480127"/>
                <a:gd name="connsiteY661" fmla="*/ 340456 h 898924"/>
                <a:gd name="connsiteX662" fmla="*/ 376626 w 480127"/>
                <a:gd name="connsiteY662" fmla="*/ 340456 h 898924"/>
                <a:gd name="connsiteX663" fmla="*/ 374739 w 480127"/>
                <a:gd name="connsiteY663" fmla="*/ 337152 h 898924"/>
                <a:gd name="connsiteX664" fmla="*/ 374739 w 480127"/>
                <a:gd name="connsiteY664" fmla="*/ 333612 h 898924"/>
                <a:gd name="connsiteX665" fmla="*/ 368367 w 480127"/>
                <a:gd name="connsiteY665" fmla="*/ 308600 h 898924"/>
                <a:gd name="connsiteX666" fmla="*/ 368367 w 480127"/>
                <a:gd name="connsiteY666" fmla="*/ 311432 h 898924"/>
                <a:gd name="connsiteX667" fmla="*/ 366245 w 480127"/>
                <a:gd name="connsiteY667" fmla="*/ 304824 h 898924"/>
                <a:gd name="connsiteX668" fmla="*/ 367659 w 480127"/>
                <a:gd name="connsiteY668" fmla="*/ 304824 h 898924"/>
                <a:gd name="connsiteX669" fmla="*/ 362704 w 480127"/>
                <a:gd name="connsiteY669" fmla="*/ 289252 h 898924"/>
                <a:gd name="connsiteX670" fmla="*/ 362704 w 480127"/>
                <a:gd name="connsiteY670" fmla="*/ 281935 h 898924"/>
                <a:gd name="connsiteX671" fmla="*/ 361051 w 480127"/>
                <a:gd name="connsiteY671" fmla="*/ 281935 h 898924"/>
                <a:gd name="connsiteX672" fmla="*/ 365300 w 480127"/>
                <a:gd name="connsiteY672" fmla="*/ 301756 h 898924"/>
                <a:gd name="connsiteX673" fmla="*/ 365300 w 480127"/>
                <a:gd name="connsiteY673" fmla="*/ 299869 h 898924"/>
                <a:gd name="connsiteX674" fmla="*/ 366950 w 480127"/>
                <a:gd name="connsiteY674" fmla="*/ 304588 h 898924"/>
                <a:gd name="connsiteX675" fmla="*/ 366950 w 480127"/>
                <a:gd name="connsiteY675" fmla="*/ 312377 h 898924"/>
                <a:gd name="connsiteX676" fmla="*/ 360581 w 480127"/>
                <a:gd name="connsiteY676" fmla="*/ 281699 h 898924"/>
                <a:gd name="connsiteX677" fmla="*/ 360581 w 480127"/>
                <a:gd name="connsiteY677" fmla="*/ 281699 h 898924"/>
                <a:gd name="connsiteX678" fmla="*/ 360581 w 480127"/>
                <a:gd name="connsiteY678" fmla="*/ 278159 h 898924"/>
                <a:gd name="connsiteX679" fmla="*/ 356569 w 480127"/>
                <a:gd name="connsiteY679" fmla="*/ 263292 h 898924"/>
                <a:gd name="connsiteX680" fmla="*/ 353737 w 480127"/>
                <a:gd name="connsiteY680" fmla="*/ 255743 h 898924"/>
                <a:gd name="connsiteX681" fmla="*/ 356569 w 480127"/>
                <a:gd name="connsiteY681" fmla="*/ 255743 h 898924"/>
                <a:gd name="connsiteX682" fmla="*/ 359164 w 480127"/>
                <a:gd name="connsiteY682" fmla="*/ 261642 h 898924"/>
                <a:gd name="connsiteX683" fmla="*/ 359164 w 480127"/>
                <a:gd name="connsiteY683" fmla="*/ 255506 h 898924"/>
                <a:gd name="connsiteX684" fmla="*/ 356569 w 480127"/>
                <a:gd name="connsiteY684" fmla="*/ 252911 h 898924"/>
                <a:gd name="connsiteX685" fmla="*/ 353973 w 480127"/>
                <a:gd name="connsiteY685" fmla="*/ 244652 h 898924"/>
                <a:gd name="connsiteX686" fmla="*/ 349961 w 480127"/>
                <a:gd name="connsiteY686" fmla="*/ 227191 h 898924"/>
                <a:gd name="connsiteX687" fmla="*/ 348547 w 480127"/>
                <a:gd name="connsiteY687" fmla="*/ 218929 h 898924"/>
                <a:gd name="connsiteX688" fmla="*/ 348547 w 480127"/>
                <a:gd name="connsiteY688" fmla="*/ 218929 h 898924"/>
                <a:gd name="connsiteX689" fmla="*/ 344062 w 480127"/>
                <a:gd name="connsiteY689" fmla="*/ 201704 h 898924"/>
                <a:gd name="connsiteX690" fmla="*/ 342883 w 480127"/>
                <a:gd name="connsiteY690" fmla="*/ 204063 h 898924"/>
                <a:gd name="connsiteX691" fmla="*/ 342883 w 480127"/>
                <a:gd name="connsiteY691" fmla="*/ 198636 h 898924"/>
                <a:gd name="connsiteX692" fmla="*/ 342883 w 480127"/>
                <a:gd name="connsiteY692" fmla="*/ 195804 h 898924"/>
                <a:gd name="connsiteX693" fmla="*/ 341230 w 480127"/>
                <a:gd name="connsiteY693" fmla="*/ 192737 h 898924"/>
                <a:gd name="connsiteX694" fmla="*/ 341230 w 480127"/>
                <a:gd name="connsiteY694" fmla="*/ 188491 h 898924"/>
                <a:gd name="connsiteX695" fmla="*/ 337220 w 480127"/>
                <a:gd name="connsiteY695" fmla="*/ 175747 h 898924"/>
                <a:gd name="connsiteX696" fmla="*/ 337220 w 480127"/>
                <a:gd name="connsiteY696" fmla="*/ 169612 h 898924"/>
                <a:gd name="connsiteX697" fmla="*/ 337220 w 480127"/>
                <a:gd name="connsiteY697" fmla="*/ 165599 h 898924"/>
                <a:gd name="connsiteX698" fmla="*/ 333208 w 480127"/>
                <a:gd name="connsiteY698" fmla="*/ 151678 h 898924"/>
                <a:gd name="connsiteX699" fmla="*/ 329668 w 480127"/>
                <a:gd name="connsiteY699" fmla="*/ 141060 h 898924"/>
                <a:gd name="connsiteX700" fmla="*/ 329668 w 480127"/>
                <a:gd name="connsiteY700" fmla="*/ 137520 h 898924"/>
                <a:gd name="connsiteX701" fmla="*/ 325891 w 480127"/>
                <a:gd name="connsiteY701" fmla="*/ 129498 h 898924"/>
                <a:gd name="connsiteX702" fmla="*/ 327072 w 480127"/>
                <a:gd name="connsiteY702" fmla="*/ 137520 h 898924"/>
                <a:gd name="connsiteX703" fmla="*/ 325185 w 480127"/>
                <a:gd name="connsiteY703" fmla="*/ 134216 h 898924"/>
                <a:gd name="connsiteX704" fmla="*/ 325185 w 480127"/>
                <a:gd name="connsiteY704" fmla="*/ 140588 h 898924"/>
                <a:gd name="connsiteX705" fmla="*/ 323768 w 480127"/>
                <a:gd name="connsiteY705" fmla="*/ 140588 h 898924"/>
                <a:gd name="connsiteX706" fmla="*/ 321881 w 480127"/>
                <a:gd name="connsiteY706" fmla="*/ 131857 h 898924"/>
                <a:gd name="connsiteX707" fmla="*/ 321881 w 480127"/>
                <a:gd name="connsiteY707" fmla="*/ 125249 h 898924"/>
                <a:gd name="connsiteX708" fmla="*/ 320228 w 480127"/>
                <a:gd name="connsiteY708" fmla="*/ 113686 h 898924"/>
                <a:gd name="connsiteX709" fmla="*/ 318577 w 480127"/>
                <a:gd name="connsiteY709" fmla="*/ 113686 h 898924"/>
                <a:gd name="connsiteX710" fmla="*/ 324241 w 480127"/>
                <a:gd name="connsiteY710" fmla="*/ 118877 h 898924"/>
                <a:gd name="connsiteX711" fmla="*/ 322823 w 480127"/>
                <a:gd name="connsiteY711" fmla="*/ 107315 h 898924"/>
                <a:gd name="connsiteX712" fmla="*/ 321409 w 480127"/>
                <a:gd name="connsiteY712" fmla="*/ 104719 h 898924"/>
                <a:gd name="connsiteX713" fmla="*/ 321409 w 480127"/>
                <a:gd name="connsiteY713" fmla="*/ 106606 h 898924"/>
                <a:gd name="connsiteX714" fmla="*/ 321409 w 480127"/>
                <a:gd name="connsiteY714" fmla="*/ 97169 h 898924"/>
                <a:gd name="connsiteX715" fmla="*/ 317396 w 480127"/>
                <a:gd name="connsiteY715" fmla="*/ 80413 h 898924"/>
                <a:gd name="connsiteX716" fmla="*/ 315274 w 480127"/>
                <a:gd name="connsiteY716" fmla="*/ 77346 h 898924"/>
                <a:gd name="connsiteX717" fmla="*/ 317160 w 480127"/>
                <a:gd name="connsiteY717" fmla="*/ 87730 h 898924"/>
                <a:gd name="connsiteX718" fmla="*/ 314565 w 480127"/>
                <a:gd name="connsiteY718" fmla="*/ 76876 h 898924"/>
                <a:gd name="connsiteX719" fmla="*/ 313151 w 480127"/>
                <a:gd name="connsiteY719" fmla="*/ 76876 h 898924"/>
                <a:gd name="connsiteX720" fmla="*/ 313151 w 480127"/>
                <a:gd name="connsiteY720" fmla="*/ 74042 h 898924"/>
                <a:gd name="connsiteX721" fmla="*/ 313151 w 480127"/>
                <a:gd name="connsiteY721" fmla="*/ 78054 h 898924"/>
                <a:gd name="connsiteX722" fmla="*/ 314801 w 480127"/>
                <a:gd name="connsiteY722" fmla="*/ 82303 h 898924"/>
                <a:gd name="connsiteX723" fmla="*/ 314801 w 480127"/>
                <a:gd name="connsiteY723" fmla="*/ 87966 h 898924"/>
                <a:gd name="connsiteX724" fmla="*/ 311970 w 480127"/>
                <a:gd name="connsiteY724" fmla="*/ 75695 h 898924"/>
                <a:gd name="connsiteX725" fmla="*/ 313387 w 480127"/>
                <a:gd name="connsiteY725" fmla="*/ 67436 h 898924"/>
                <a:gd name="connsiteX726" fmla="*/ 311733 w 480127"/>
                <a:gd name="connsiteY726" fmla="*/ 67436 h 898924"/>
                <a:gd name="connsiteX727" fmla="*/ 311733 w 480127"/>
                <a:gd name="connsiteY727" fmla="*/ 59648 h 898924"/>
                <a:gd name="connsiteX728" fmla="*/ 310083 w 480127"/>
                <a:gd name="connsiteY728" fmla="*/ 59648 h 898924"/>
                <a:gd name="connsiteX729" fmla="*/ 307957 w 480127"/>
                <a:gd name="connsiteY729" fmla="*/ 45962 h 898924"/>
                <a:gd name="connsiteX730" fmla="*/ 315510 w 480127"/>
                <a:gd name="connsiteY730" fmla="*/ 75459 h 898924"/>
                <a:gd name="connsiteX731" fmla="*/ 318341 w 480127"/>
                <a:gd name="connsiteY731" fmla="*/ 75459 h 898924"/>
                <a:gd name="connsiteX732" fmla="*/ 318341 w 480127"/>
                <a:gd name="connsiteY732" fmla="*/ 68851 h 898924"/>
                <a:gd name="connsiteX733" fmla="*/ 315982 w 480127"/>
                <a:gd name="connsiteY733" fmla="*/ 56344 h 898924"/>
                <a:gd name="connsiteX734" fmla="*/ 314565 w 480127"/>
                <a:gd name="connsiteY734" fmla="*/ 62951 h 898924"/>
                <a:gd name="connsiteX735" fmla="*/ 312914 w 480127"/>
                <a:gd name="connsiteY735" fmla="*/ 55638 h 898924"/>
                <a:gd name="connsiteX736" fmla="*/ 312914 w 480127"/>
                <a:gd name="connsiteY736" fmla="*/ 53042 h 898924"/>
                <a:gd name="connsiteX737" fmla="*/ 314565 w 480127"/>
                <a:gd name="connsiteY737" fmla="*/ 57052 h 898924"/>
                <a:gd name="connsiteX738" fmla="*/ 314565 w 480127"/>
                <a:gd name="connsiteY738" fmla="*/ 50917 h 898924"/>
                <a:gd name="connsiteX739" fmla="*/ 312914 w 480127"/>
                <a:gd name="connsiteY739" fmla="*/ 40063 h 898924"/>
                <a:gd name="connsiteX740" fmla="*/ 308193 w 480127"/>
                <a:gd name="connsiteY740" fmla="*/ 25669 h 898924"/>
                <a:gd name="connsiteX741" fmla="*/ 308193 w 480127"/>
                <a:gd name="connsiteY741" fmla="*/ 32277 h 898924"/>
                <a:gd name="connsiteX742" fmla="*/ 303002 w 480127"/>
                <a:gd name="connsiteY742" fmla="*/ 18352 h 898924"/>
                <a:gd name="connsiteX743" fmla="*/ 303002 w 480127"/>
                <a:gd name="connsiteY743" fmla="*/ 11747 h 898924"/>
                <a:gd name="connsiteX744" fmla="*/ 306543 w 480127"/>
                <a:gd name="connsiteY744" fmla="*/ 26847 h 898924"/>
                <a:gd name="connsiteX745" fmla="*/ 306543 w 480127"/>
                <a:gd name="connsiteY745" fmla="*/ 20478 h 898924"/>
                <a:gd name="connsiteX746" fmla="*/ 306543 w 480127"/>
                <a:gd name="connsiteY746" fmla="*/ 16702 h 898924"/>
                <a:gd name="connsiteX747" fmla="*/ 306543 w 480127"/>
                <a:gd name="connsiteY747" fmla="*/ 19769 h 898924"/>
                <a:gd name="connsiteX748" fmla="*/ 300880 w 480127"/>
                <a:gd name="connsiteY748" fmla="*/ 2308 h 898924"/>
                <a:gd name="connsiteX749" fmla="*/ 300880 w 480127"/>
                <a:gd name="connsiteY749" fmla="*/ 2308 h 898924"/>
                <a:gd name="connsiteX750" fmla="*/ 300880 w 480127"/>
                <a:gd name="connsiteY750" fmla="*/ -996 h 898924"/>
                <a:gd name="connsiteX751" fmla="*/ 297812 w 480127"/>
                <a:gd name="connsiteY751" fmla="*/ 654 h 898924"/>
                <a:gd name="connsiteX752" fmla="*/ 295925 w 480127"/>
                <a:gd name="connsiteY752" fmla="*/ 5612 h 898924"/>
                <a:gd name="connsiteX753" fmla="*/ 297812 w 480127"/>
                <a:gd name="connsiteY753" fmla="*/ 4194 h 898924"/>
                <a:gd name="connsiteX754" fmla="*/ 293799 w 480127"/>
                <a:gd name="connsiteY754" fmla="*/ 23073 h 898924"/>
                <a:gd name="connsiteX755" fmla="*/ 295925 w 480127"/>
                <a:gd name="connsiteY755" fmla="*/ 11039 h 898924"/>
                <a:gd name="connsiteX756" fmla="*/ 292621 w 480127"/>
                <a:gd name="connsiteY756" fmla="*/ 21184 h 898924"/>
                <a:gd name="connsiteX757" fmla="*/ 292621 w 480127"/>
                <a:gd name="connsiteY757" fmla="*/ 26377 h 898924"/>
                <a:gd name="connsiteX758" fmla="*/ 290259 w 480127"/>
                <a:gd name="connsiteY758" fmla="*/ 32982 h 898924"/>
                <a:gd name="connsiteX759" fmla="*/ 294508 w 480127"/>
                <a:gd name="connsiteY759" fmla="*/ 25196 h 898924"/>
                <a:gd name="connsiteX760" fmla="*/ 300171 w 480127"/>
                <a:gd name="connsiteY760" fmla="*/ 6790 h 898924"/>
                <a:gd name="connsiteX761" fmla="*/ 297812 w 480127"/>
                <a:gd name="connsiteY761" fmla="*/ 13398 h 898924"/>
                <a:gd name="connsiteX762" fmla="*/ 299226 w 480127"/>
                <a:gd name="connsiteY762" fmla="*/ 10094 h 898924"/>
                <a:gd name="connsiteX763" fmla="*/ 283654 w 480127"/>
                <a:gd name="connsiteY763" fmla="*/ 53984 h 898924"/>
                <a:gd name="connsiteX764" fmla="*/ 283654 w 480127"/>
                <a:gd name="connsiteY764" fmla="*/ 55638 h 898924"/>
                <a:gd name="connsiteX765" fmla="*/ 285777 w 480127"/>
                <a:gd name="connsiteY765" fmla="*/ 51153 h 898924"/>
                <a:gd name="connsiteX766" fmla="*/ 282473 w 480127"/>
                <a:gd name="connsiteY766" fmla="*/ 60592 h 898924"/>
                <a:gd name="connsiteX767" fmla="*/ 278933 w 480127"/>
                <a:gd name="connsiteY767" fmla="*/ 73100 h 898924"/>
                <a:gd name="connsiteX768" fmla="*/ 281528 w 480127"/>
                <a:gd name="connsiteY768" fmla="*/ 65311 h 898924"/>
                <a:gd name="connsiteX769" fmla="*/ 282945 w 480127"/>
                <a:gd name="connsiteY769" fmla="*/ 53984 h 898924"/>
                <a:gd name="connsiteX770" fmla="*/ 280586 w 480127"/>
                <a:gd name="connsiteY770" fmla="*/ 55638 h 898924"/>
                <a:gd name="connsiteX771" fmla="*/ 287664 w 480127"/>
                <a:gd name="connsiteY771" fmla="*/ 34400 h 898924"/>
                <a:gd name="connsiteX772" fmla="*/ 286013 w 480127"/>
                <a:gd name="connsiteY772" fmla="*/ 32513 h 898924"/>
                <a:gd name="connsiteX773" fmla="*/ 286013 w 480127"/>
                <a:gd name="connsiteY773" fmla="*/ 42658 h 898924"/>
                <a:gd name="connsiteX774" fmla="*/ 279169 w 480127"/>
                <a:gd name="connsiteY774" fmla="*/ 58942 h 898924"/>
                <a:gd name="connsiteX775" fmla="*/ 279169 w 480127"/>
                <a:gd name="connsiteY775" fmla="*/ 62010 h 898924"/>
                <a:gd name="connsiteX776" fmla="*/ 282237 w 480127"/>
                <a:gd name="connsiteY776" fmla="*/ 55638 h 898924"/>
                <a:gd name="connsiteX777" fmla="*/ 279878 w 480127"/>
                <a:gd name="connsiteY777" fmla="*/ 65077 h 898924"/>
                <a:gd name="connsiteX778" fmla="*/ 279878 w 480127"/>
                <a:gd name="connsiteY778" fmla="*/ 62010 h 898924"/>
                <a:gd name="connsiteX779" fmla="*/ 277046 w 480127"/>
                <a:gd name="connsiteY779" fmla="*/ 71446 h 898924"/>
                <a:gd name="connsiteX780" fmla="*/ 277046 w 480127"/>
                <a:gd name="connsiteY780" fmla="*/ 63660 h 898924"/>
                <a:gd name="connsiteX781" fmla="*/ 267370 w 480127"/>
                <a:gd name="connsiteY781" fmla="*/ 92212 h 898924"/>
                <a:gd name="connsiteX782" fmla="*/ 267370 w 480127"/>
                <a:gd name="connsiteY782" fmla="*/ 89617 h 898924"/>
                <a:gd name="connsiteX783" fmla="*/ 263597 w 480127"/>
                <a:gd name="connsiteY783" fmla="*/ 101888 h 898924"/>
                <a:gd name="connsiteX784" fmla="*/ 265011 w 480127"/>
                <a:gd name="connsiteY784" fmla="*/ 101888 h 898924"/>
                <a:gd name="connsiteX785" fmla="*/ 260529 w 480127"/>
                <a:gd name="connsiteY785" fmla="*/ 115573 h 898924"/>
                <a:gd name="connsiteX786" fmla="*/ 263124 w 480127"/>
                <a:gd name="connsiteY786" fmla="*/ 105192 h 898924"/>
                <a:gd name="connsiteX787" fmla="*/ 263124 w 480127"/>
                <a:gd name="connsiteY787" fmla="*/ 99765 h 898924"/>
                <a:gd name="connsiteX788" fmla="*/ 257461 w 480127"/>
                <a:gd name="connsiteY788" fmla="*/ 119586 h 898924"/>
                <a:gd name="connsiteX789" fmla="*/ 259820 w 480127"/>
                <a:gd name="connsiteY789" fmla="*/ 114631 h 898924"/>
                <a:gd name="connsiteX790" fmla="*/ 256989 w 480127"/>
                <a:gd name="connsiteY790" fmla="*/ 125013 h 898924"/>
                <a:gd name="connsiteX791" fmla="*/ 256989 w 480127"/>
                <a:gd name="connsiteY791" fmla="*/ 125013 h 898924"/>
                <a:gd name="connsiteX792" fmla="*/ 251326 w 480127"/>
                <a:gd name="connsiteY792" fmla="*/ 141532 h 898924"/>
                <a:gd name="connsiteX793" fmla="*/ 253685 w 480127"/>
                <a:gd name="connsiteY793" fmla="*/ 129025 h 898924"/>
                <a:gd name="connsiteX794" fmla="*/ 253685 w 480127"/>
                <a:gd name="connsiteY794" fmla="*/ 132093 h 898924"/>
                <a:gd name="connsiteX795" fmla="*/ 253685 w 480127"/>
                <a:gd name="connsiteY795" fmla="*/ 129970 h 898924"/>
                <a:gd name="connsiteX796" fmla="*/ 251326 w 480127"/>
                <a:gd name="connsiteY796" fmla="*/ 138701 h 898924"/>
                <a:gd name="connsiteX797" fmla="*/ 248022 w 480127"/>
                <a:gd name="connsiteY797" fmla="*/ 146959 h 898924"/>
                <a:gd name="connsiteX798" fmla="*/ 248022 w 480127"/>
                <a:gd name="connsiteY798" fmla="*/ 141296 h 898924"/>
                <a:gd name="connsiteX799" fmla="*/ 242831 w 480127"/>
                <a:gd name="connsiteY799" fmla="*/ 150499 h 898924"/>
                <a:gd name="connsiteX800" fmla="*/ 241178 w 480127"/>
                <a:gd name="connsiteY800" fmla="*/ 158994 h 898924"/>
                <a:gd name="connsiteX801" fmla="*/ 242595 w 480127"/>
                <a:gd name="connsiteY801" fmla="*/ 158994 h 898924"/>
                <a:gd name="connsiteX802" fmla="*/ 240233 w 480127"/>
                <a:gd name="connsiteY802" fmla="*/ 161589 h 898924"/>
                <a:gd name="connsiteX803" fmla="*/ 231974 w 480127"/>
                <a:gd name="connsiteY803" fmla="*/ 179051 h 898924"/>
                <a:gd name="connsiteX804" fmla="*/ 222302 w 480127"/>
                <a:gd name="connsiteY804" fmla="*/ 202649 h 898924"/>
                <a:gd name="connsiteX805" fmla="*/ 224897 w 480127"/>
                <a:gd name="connsiteY805" fmla="*/ 198164 h 898924"/>
                <a:gd name="connsiteX806" fmla="*/ 219939 w 480127"/>
                <a:gd name="connsiteY806" fmla="*/ 213266 h 898924"/>
                <a:gd name="connsiteX807" fmla="*/ 219939 w 480127"/>
                <a:gd name="connsiteY807" fmla="*/ 206894 h 898924"/>
                <a:gd name="connsiteX808" fmla="*/ 217108 w 480127"/>
                <a:gd name="connsiteY808" fmla="*/ 209257 h 898924"/>
                <a:gd name="connsiteX809" fmla="*/ 214985 w 480127"/>
                <a:gd name="connsiteY809" fmla="*/ 222706 h 898924"/>
                <a:gd name="connsiteX810" fmla="*/ 211681 w 480127"/>
                <a:gd name="connsiteY810" fmla="*/ 225773 h 898924"/>
                <a:gd name="connsiteX811" fmla="*/ 208377 w 480127"/>
                <a:gd name="connsiteY811" fmla="*/ 232854 h 898924"/>
                <a:gd name="connsiteX812" fmla="*/ 200591 w 480127"/>
                <a:gd name="connsiteY812" fmla="*/ 253147 h 898924"/>
                <a:gd name="connsiteX813" fmla="*/ 198704 w 480127"/>
                <a:gd name="connsiteY813" fmla="*/ 251258 h 898924"/>
                <a:gd name="connsiteX814" fmla="*/ 198704 w 480127"/>
                <a:gd name="connsiteY814" fmla="*/ 256687 h 898924"/>
                <a:gd name="connsiteX815" fmla="*/ 194455 w 480127"/>
                <a:gd name="connsiteY815" fmla="*/ 260933 h 898924"/>
                <a:gd name="connsiteX816" fmla="*/ 191624 w 480127"/>
                <a:gd name="connsiteY816" fmla="*/ 267777 h 898924"/>
                <a:gd name="connsiteX817" fmla="*/ 188792 w 480127"/>
                <a:gd name="connsiteY817" fmla="*/ 267777 h 898924"/>
                <a:gd name="connsiteX818" fmla="*/ 188792 w 480127"/>
                <a:gd name="connsiteY818" fmla="*/ 271318 h 898924"/>
                <a:gd name="connsiteX819" fmla="*/ 190915 w 480127"/>
                <a:gd name="connsiteY819" fmla="*/ 268956 h 898924"/>
                <a:gd name="connsiteX820" fmla="*/ 188084 w 480127"/>
                <a:gd name="connsiteY820" fmla="*/ 275800 h 898924"/>
                <a:gd name="connsiteX821" fmla="*/ 190443 w 480127"/>
                <a:gd name="connsiteY821" fmla="*/ 272259 h 898924"/>
                <a:gd name="connsiteX822" fmla="*/ 190443 w 480127"/>
                <a:gd name="connsiteY822" fmla="*/ 275091 h 898924"/>
                <a:gd name="connsiteX823" fmla="*/ 188556 w 480127"/>
                <a:gd name="connsiteY823" fmla="*/ 280518 h 898924"/>
                <a:gd name="connsiteX824" fmla="*/ 188556 w 480127"/>
                <a:gd name="connsiteY824" fmla="*/ 277923 h 898924"/>
                <a:gd name="connsiteX825" fmla="*/ 188556 w 480127"/>
                <a:gd name="connsiteY825" fmla="*/ 283586 h 898924"/>
                <a:gd name="connsiteX826" fmla="*/ 183602 w 480127"/>
                <a:gd name="connsiteY826" fmla="*/ 295384 h 898924"/>
                <a:gd name="connsiteX827" fmla="*/ 183602 w 480127"/>
                <a:gd name="connsiteY827" fmla="*/ 290666 h 898924"/>
                <a:gd name="connsiteX828" fmla="*/ 177230 w 480127"/>
                <a:gd name="connsiteY828" fmla="*/ 301756 h 898924"/>
                <a:gd name="connsiteX829" fmla="*/ 169913 w 480127"/>
                <a:gd name="connsiteY829" fmla="*/ 312377 h 898924"/>
                <a:gd name="connsiteX830" fmla="*/ 173453 w 480127"/>
                <a:gd name="connsiteY830" fmla="*/ 307892 h 898924"/>
                <a:gd name="connsiteX831" fmla="*/ 170386 w 480127"/>
                <a:gd name="connsiteY831" fmla="*/ 316150 h 898924"/>
                <a:gd name="connsiteX832" fmla="*/ 170386 w 480127"/>
                <a:gd name="connsiteY832" fmla="*/ 318982 h 898924"/>
                <a:gd name="connsiteX833" fmla="*/ 174871 w 480127"/>
                <a:gd name="connsiteY833" fmla="*/ 308364 h 898924"/>
                <a:gd name="connsiteX834" fmla="*/ 174871 w 480127"/>
                <a:gd name="connsiteY834" fmla="*/ 310487 h 898924"/>
                <a:gd name="connsiteX835" fmla="*/ 172509 w 480127"/>
                <a:gd name="connsiteY835" fmla="*/ 316859 h 898924"/>
                <a:gd name="connsiteX836" fmla="*/ 170386 w 480127"/>
                <a:gd name="connsiteY836" fmla="*/ 316859 h 898924"/>
                <a:gd name="connsiteX837" fmla="*/ 167790 w 480127"/>
                <a:gd name="connsiteY837" fmla="*/ 325117 h 898924"/>
                <a:gd name="connsiteX838" fmla="*/ 170149 w 480127"/>
                <a:gd name="connsiteY838" fmla="*/ 322286 h 898924"/>
                <a:gd name="connsiteX839" fmla="*/ 170149 w 480127"/>
                <a:gd name="connsiteY839" fmla="*/ 327007 h 898924"/>
                <a:gd name="connsiteX840" fmla="*/ 167318 w 480127"/>
                <a:gd name="connsiteY840" fmla="*/ 328657 h 898924"/>
                <a:gd name="connsiteX841" fmla="*/ 165667 w 480127"/>
                <a:gd name="connsiteY841" fmla="*/ 331961 h 898924"/>
                <a:gd name="connsiteX842" fmla="*/ 165667 w 480127"/>
                <a:gd name="connsiteY842" fmla="*/ 337624 h 898924"/>
                <a:gd name="connsiteX843" fmla="*/ 165667 w 480127"/>
                <a:gd name="connsiteY843" fmla="*/ 335502 h 898924"/>
                <a:gd name="connsiteX844" fmla="*/ 162363 w 480127"/>
                <a:gd name="connsiteY844" fmla="*/ 343288 h 898924"/>
                <a:gd name="connsiteX845" fmla="*/ 160474 w 480127"/>
                <a:gd name="connsiteY845" fmla="*/ 344705 h 898924"/>
                <a:gd name="connsiteX846" fmla="*/ 160474 w 480127"/>
                <a:gd name="connsiteY846" fmla="*/ 358390 h 898924"/>
                <a:gd name="connsiteX847" fmla="*/ 160474 w 480127"/>
                <a:gd name="connsiteY847" fmla="*/ 361930 h 898924"/>
                <a:gd name="connsiteX848" fmla="*/ 157642 w 480127"/>
                <a:gd name="connsiteY848" fmla="*/ 361930 h 898924"/>
                <a:gd name="connsiteX849" fmla="*/ 159296 w 480127"/>
                <a:gd name="connsiteY849" fmla="*/ 358154 h 898924"/>
                <a:gd name="connsiteX850" fmla="*/ 157173 w 480127"/>
                <a:gd name="connsiteY850" fmla="*/ 355795 h 898924"/>
                <a:gd name="connsiteX851" fmla="*/ 157173 w 480127"/>
                <a:gd name="connsiteY851" fmla="*/ 355795 h 898924"/>
                <a:gd name="connsiteX852" fmla="*/ 155519 w 480127"/>
                <a:gd name="connsiteY852" fmla="*/ 360277 h 898924"/>
                <a:gd name="connsiteX853" fmla="*/ 155519 w 480127"/>
                <a:gd name="connsiteY853" fmla="*/ 357918 h 898924"/>
                <a:gd name="connsiteX854" fmla="*/ 153396 w 480127"/>
                <a:gd name="connsiteY854" fmla="*/ 361458 h 898924"/>
                <a:gd name="connsiteX855" fmla="*/ 148675 w 480127"/>
                <a:gd name="connsiteY855" fmla="*/ 370897 h 898924"/>
                <a:gd name="connsiteX856" fmla="*/ 151510 w 480127"/>
                <a:gd name="connsiteY856" fmla="*/ 370897 h 898924"/>
                <a:gd name="connsiteX857" fmla="*/ 151510 w 480127"/>
                <a:gd name="connsiteY857" fmla="*/ 367830 h 898924"/>
                <a:gd name="connsiteX858" fmla="*/ 151510 w 480127"/>
                <a:gd name="connsiteY858" fmla="*/ 369244 h 898924"/>
                <a:gd name="connsiteX859" fmla="*/ 155992 w 480127"/>
                <a:gd name="connsiteY859" fmla="*/ 361458 h 898924"/>
                <a:gd name="connsiteX860" fmla="*/ 144665 w 480127"/>
                <a:gd name="connsiteY860" fmla="*/ 391427 h 898924"/>
                <a:gd name="connsiteX861" fmla="*/ 144665 w 480127"/>
                <a:gd name="connsiteY861" fmla="*/ 390010 h 898924"/>
                <a:gd name="connsiteX862" fmla="*/ 143484 w 480127"/>
                <a:gd name="connsiteY862" fmla="*/ 394022 h 898924"/>
                <a:gd name="connsiteX863" fmla="*/ 140653 w 480127"/>
                <a:gd name="connsiteY863" fmla="*/ 397563 h 898924"/>
                <a:gd name="connsiteX864" fmla="*/ 139239 w 480127"/>
                <a:gd name="connsiteY864" fmla="*/ 396145 h 898924"/>
                <a:gd name="connsiteX865" fmla="*/ 136643 w 480127"/>
                <a:gd name="connsiteY865" fmla="*/ 402517 h 898924"/>
                <a:gd name="connsiteX866" fmla="*/ 134754 w 480127"/>
                <a:gd name="connsiteY866" fmla="*/ 408653 h 898924"/>
                <a:gd name="connsiteX867" fmla="*/ 134754 w 480127"/>
                <a:gd name="connsiteY867" fmla="*/ 414316 h 898924"/>
                <a:gd name="connsiteX868" fmla="*/ 122246 w 480127"/>
                <a:gd name="connsiteY868" fmla="*/ 436499 h 898924"/>
                <a:gd name="connsiteX869" fmla="*/ 122246 w 480127"/>
                <a:gd name="connsiteY869" fmla="*/ 439566 h 898924"/>
                <a:gd name="connsiteX870" fmla="*/ 123427 w 480127"/>
                <a:gd name="connsiteY870" fmla="*/ 441926 h 898924"/>
                <a:gd name="connsiteX871" fmla="*/ 123427 w 480127"/>
                <a:gd name="connsiteY871" fmla="*/ 443812 h 898924"/>
                <a:gd name="connsiteX872" fmla="*/ 122013 w 480127"/>
                <a:gd name="connsiteY872" fmla="*/ 441217 h 898924"/>
                <a:gd name="connsiteX873" fmla="*/ 120596 w 480127"/>
                <a:gd name="connsiteY873" fmla="*/ 445466 h 898924"/>
                <a:gd name="connsiteX874" fmla="*/ 120596 w 480127"/>
                <a:gd name="connsiteY874" fmla="*/ 450420 h 898924"/>
                <a:gd name="connsiteX875" fmla="*/ 120596 w 480127"/>
                <a:gd name="connsiteY875" fmla="*/ 448061 h 898924"/>
                <a:gd name="connsiteX876" fmla="*/ 117056 w 480127"/>
                <a:gd name="connsiteY876" fmla="*/ 464814 h 898924"/>
                <a:gd name="connsiteX877" fmla="*/ 114933 w 480127"/>
                <a:gd name="connsiteY877" fmla="*/ 468354 h 898924"/>
                <a:gd name="connsiteX878" fmla="*/ 112573 w 480127"/>
                <a:gd name="connsiteY878" fmla="*/ 468354 h 898924"/>
                <a:gd name="connsiteX879" fmla="*/ 114224 w 480127"/>
                <a:gd name="connsiteY879" fmla="*/ 470241 h 898924"/>
                <a:gd name="connsiteX880" fmla="*/ 114224 w 480127"/>
                <a:gd name="connsiteY880" fmla="*/ 474726 h 898924"/>
                <a:gd name="connsiteX881" fmla="*/ 113046 w 480127"/>
                <a:gd name="connsiteY881" fmla="*/ 469296 h 898924"/>
                <a:gd name="connsiteX882" fmla="*/ 113046 w 480127"/>
                <a:gd name="connsiteY882" fmla="*/ 469296 h 898924"/>
                <a:gd name="connsiteX883" fmla="*/ 107147 w 480127"/>
                <a:gd name="connsiteY883" fmla="*/ 482276 h 898924"/>
                <a:gd name="connsiteX884" fmla="*/ 105257 w 480127"/>
                <a:gd name="connsiteY884" fmla="*/ 482276 h 898924"/>
                <a:gd name="connsiteX885" fmla="*/ 101011 w 480127"/>
                <a:gd name="connsiteY885" fmla="*/ 491952 h 898924"/>
                <a:gd name="connsiteX886" fmla="*/ 101011 w 480127"/>
                <a:gd name="connsiteY886" fmla="*/ 494075 h 898924"/>
                <a:gd name="connsiteX887" fmla="*/ 99594 w 480127"/>
                <a:gd name="connsiteY887" fmla="*/ 494075 h 898924"/>
                <a:gd name="connsiteX888" fmla="*/ 99594 w 480127"/>
                <a:gd name="connsiteY888" fmla="*/ 496670 h 898924"/>
                <a:gd name="connsiteX889" fmla="*/ 99594 w 480127"/>
                <a:gd name="connsiteY889" fmla="*/ 496670 h 898924"/>
                <a:gd name="connsiteX890" fmla="*/ 99594 w 480127"/>
                <a:gd name="connsiteY890" fmla="*/ 500919 h 898924"/>
                <a:gd name="connsiteX891" fmla="*/ 99594 w 480127"/>
                <a:gd name="connsiteY891" fmla="*/ 502333 h 898924"/>
                <a:gd name="connsiteX892" fmla="*/ 99594 w 480127"/>
                <a:gd name="connsiteY892" fmla="*/ 500919 h 898924"/>
                <a:gd name="connsiteX893" fmla="*/ 93222 w 480127"/>
                <a:gd name="connsiteY893" fmla="*/ 515313 h 898924"/>
                <a:gd name="connsiteX894" fmla="*/ 90154 w 480127"/>
                <a:gd name="connsiteY894" fmla="*/ 520976 h 898924"/>
                <a:gd name="connsiteX895" fmla="*/ 90154 w 480127"/>
                <a:gd name="connsiteY895" fmla="*/ 529707 h 898924"/>
                <a:gd name="connsiteX896" fmla="*/ 92280 w 480127"/>
                <a:gd name="connsiteY896" fmla="*/ 526639 h 898924"/>
                <a:gd name="connsiteX897" fmla="*/ 90627 w 480127"/>
                <a:gd name="connsiteY897" fmla="*/ 531124 h 898924"/>
                <a:gd name="connsiteX898" fmla="*/ 90627 w 480127"/>
                <a:gd name="connsiteY898" fmla="*/ 529707 h 898924"/>
                <a:gd name="connsiteX899" fmla="*/ 85436 w 480127"/>
                <a:gd name="connsiteY899" fmla="*/ 538438 h 898924"/>
                <a:gd name="connsiteX900" fmla="*/ 85436 w 480127"/>
                <a:gd name="connsiteY900" fmla="*/ 536787 h 898924"/>
                <a:gd name="connsiteX901" fmla="*/ 83783 w 480127"/>
                <a:gd name="connsiteY901" fmla="*/ 541269 h 898924"/>
                <a:gd name="connsiteX902" fmla="*/ 77650 w 480127"/>
                <a:gd name="connsiteY902" fmla="*/ 557786 h 898924"/>
                <a:gd name="connsiteX903" fmla="*/ 86145 w 480127"/>
                <a:gd name="connsiteY903" fmla="*/ 541506 h 898924"/>
                <a:gd name="connsiteX904" fmla="*/ 83549 w 480127"/>
                <a:gd name="connsiteY904" fmla="*/ 547169 h 898924"/>
                <a:gd name="connsiteX905" fmla="*/ 85908 w 480127"/>
                <a:gd name="connsiteY905" fmla="*/ 544101 h 898924"/>
                <a:gd name="connsiteX906" fmla="*/ 85908 w 480127"/>
                <a:gd name="connsiteY906" fmla="*/ 547877 h 898924"/>
                <a:gd name="connsiteX907" fmla="*/ 84255 w 480127"/>
                <a:gd name="connsiteY907" fmla="*/ 547877 h 898924"/>
                <a:gd name="connsiteX908" fmla="*/ 82368 w 480127"/>
                <a:gd name="connsiteY908" fmla="*/ 557553 h 898924"/>
                <a:gd name="connsiteX909" fmla="*/ 82368 w 480127"/>
                <a:gd name="connsiteY909" fmla="*/ 552359 h 898924"/>
                <a:gd name="connsiteX910" fmla="*/ 80481 w 480127"/>
                <a:gd name="connsiteY910" fmla="*/ 552359 h 898924"/>
                <a:gd name="connsiteX911" fmla="*/ 80481 w 480127"/>
                <a:gd name="connsiteY911" fmla="*/ 560854 h 898924"/>
                <a:gd name="connsiteX912" fmla="*/ 80481 w 480127"/>
                <a:gd name="connsiteY912" fmla="*/ 558967 h 898924"/>
                <a:gd name="connsiteX913" fmla="*/ 78828 w 480127"/>
                <a:gd name="connsiteY913" fmla="*/ 566753 h 898924"/>
                <a:gd name="connsiteX914" fmla="*/ 76705 w 480127"/>
                <a:gd name="connsiteY914" fmla="*/ 566753 h 898924"/>
                <a:gd name="connsiteX915" fmla="*/ 76705 w 480127"/>
                <a:gd name="connsiteY915" fmla="*/ 566753 h 898924"/>
                <a:gd name="connsiteX916" fmla="*/ 76705 w 480127"/>
                <a:gd name="connsiteY916" fmla="*/ 569585 h 898924"/>
                <a:gd name="connsiteX917" fmla="*/ 76705 w 480127"/>
                <a:gd name="connsiteY917" fmla="*/ 573361 h 898924"/>
                <a:gd name="connsiteX918" fmla="*/ 75052 w 480127"/>
                <a:gd name="connsiteY918" fmla="*/ 576665 h 898924"/>
                <a:gd name="connsiteX919" fmla="*/ 73401 w 480127"/>
                <a:gd name="connsiteY919" fmla="*/ 572889 h 898924"/>
                <a:gd name="connsiteX920" fmla="*/ 73401 w 480127"/>
                <a:gd name="connsiteY920" fmla="*/ 577846 h 898924"/>
                <a:gd name="connsiteX921" fmla="*/ 71042 w 480127"/>
                <a:gd name="connsiteY921" fmla="*/ 577846 h 898924"/>
                <a:gd name="connsiteX922" fmla="*/ 67266 w 480127"/>
                <a:gd name="connsiteY922" fmla="*/ 586577 h 898924"/>
                <a:gd name="connsiteX923" fmla="*/ 67266 w 480127"/>
                <a:gd name="connsiteY923" fmla="*/ 583509 h 898924"/>
                <a:gd name="connsiteX924" fmla="*/ 64434 w 480127"/>
                <a:gd name="connsiteY924" fmla="*/ 592240 h 898924"/>
                <a:gd name="connsiteX925" fmla="*/ 64434 w 480127"/>
                <a:gd name="connsiteY925" fmla="*/ 595544 h 898924"/>
                <a:gd name="connsiteX926" fmla="*/ 66321 w 480127"/>
                <a:gd name="connsiteY926" fmla="*/ 594127 h 898924"/>
                <a:gd name="connsiteX927" fmla="*/ 66321 w 480127"/>
                <a:gd name="connsiteY927" fmla="*/ 596017 h 898924"/>
                <a:gd name="connsiteX928" fmla="*/ 61602 w 480127"/>
                <a:gd name="connsiteY928" fmla="*/ 604275 h 898924"/>
                <a:gd name="connsiteX929" fmla="*/ 63725 w 480127"/>
                <a:gd name="connsiteY929" fmla="*/ 598848 h 898924"/>
                <a:gd name="connsiteX930" fmla="*/ 63725 w 480127"/>
                <a:gd name="connsiteY930" fmla="*/ 594363 h 898924"/>
                <a:gd name="connsiteX931" fmla="*/ 60185 w 480127"/>
                <a:gd name="connsiteY931" fmla="*/ 602149 h 898924"/>
                <a:gd name="connsiteX932" fmla="*/ 57354 w 480127"/>
                <a:gd name="connsiteY932" fmla="*/ 602149 h 898924"/>
                <a:gd name="connsiteX933" fmla="*/ 53816 w 480127"/>
                <a:gd name="connsiteY933" fmla="*/ 615129 h 898924"/>
                <a:gd name="connsiteX934" fmla="*/ 53816 w 480127"/>
                <a:gd name="connsiteY934" fmla="*/ 612770 h 898924"/>
                <a:gd name="connsiteX935" fmla="*/ 50985 w 480127"/>
                <a:gd name="connsiteY935" fmla="*/ 614893 h 898924"/>
                <a:gd name="connsiteX936" fmla="*/ 48623 w 480127"/>
                <a:gd name="connsiteY936" fmla="*/ 623151 h 898924"/>
                <a:gd name="connsiteX937" fmla="*/ 46736 w 480127"/>
                <a:gd name="connsiteY937" fmla="*/ 632827 h 898924"/>
                <a:gd name="connsiteX938" fmla="*/ 49095 w 480127"/>
                <a:gd name="connsiteY938" fmla="*/ 626455 h 898924"/>
                <a:gd name="connsiteX939" fmla="*/ 49095 w 480127"/>
                <a:gd name="connsiteY939" fmla="*/ 626455 h 898924"/>
                <a:gd name="connsiteX940" fmla="*/ 50985 w 480127"/>
                <a:gd name="connsiteY940" fmla="*/ 622446 h 898924"/>
                <a:gd name="connsiteX941" fmla="*/ 50985 w 480127"/>
                <a:gd name="connsiteY941" fmla="*/ 624805 h 898924"/>
                <a:gd name="connsiteX942" fmla="*/ 55939 w 480127"/>
                <a:gd name="connsiteY942" fmla="*/ 617724 h 898924"/>
                <a:gd name="connsiteX943" fmla="*/ 60894 w 480127"/>
                <a:gd name="connsiteY943" fmla="*/ 607815 h 898924"/>
                <a:gd name="connsiteX944" fmla="*/ 62311 w 480127"/>
                <a:gd name="connsiteY944" fmla="*/ 605453 h 898924"/>
                <a:gd name="connsiteX945" fmla="*/ 70097 w 480127"/>
                <a:gd name="connsiteY945" fmla="*/ 591059 h 898924"/>
                <a:gd name="connsiteX946" fmla="*/ 73637 w 480127"/>
                <a:gd name="connsiteY946" fmla="*/ 588228 h 898924"/>
                <a:gd name="connsiteX947" fmla="*/ 73637 w 480127"/>
                <a:gd name="connsiteY947" fmla="*/ 583273 h 898924"/>
                <a:gd name="connsiteX948" fmla="*/ 71984 w 480127"/>
                <a:gd name="connsiteY948" fmla="*/ 585396 h 898924"/>
                <a:gd name="connsiteX949" fmla="*/ 71984 w 480127"/>
                <a:gd name="connsiteY949" fmla="*/ 582328 h 898924"/>
                <a:gd name="connsiteX950" fmla="*/ 71984 w 480127"/>
                <a:gd name="connsiteY950" fmla="*/ 582328 h 898924"/>
                <a:gd name="connsiteX951" fmla="*/ 74582 w 480127"/>
                <a:gd name="connsiteY951" fmla="*/ 579024 h 898924"/>
                <a:gd name="connsiteX952" fmla="*/ 74582 w 480127"/>
                <a:gd name="connsiteY952" fmla="*/ 577610 h 898924"/>
                <a:gd name="connsiteX953" fmla="*/ 76233 w 480127"/>
                <a:gd name="connsiteY953" fmla="*/ 574306 h 898924"/>
                <a:gd name="connsiteX954" fmla="*/ 78119 w 480127"/>
                <a:gd name="connsiteY954" fmla="*/ 572183 h 898924"/>
                <a:gd name="connsiteX955" fmla="*/ 79537 w 480127"/>
                <a:gd name="connsiteY955" fmla="*/ 572183 h 898924"/>
                <a:gd name="connsiteX956" fmla="*/ 85200 w 480127"/>
                <a:gd name="connsiteY956" fmla="*/ 560148 h 898924"/>
                <a:gd name="connsiteX957" fmla="*/ 85200 w 480127"/>
                <a:gd name="connsiteY957" fmla="*/ 557786 h 898924"/>
                <a:gd name="connsiteX958" fmla="*/ 85200 w 480127"/>
                <a:gd name="connsiteY958" fmla="*/ 556136 h 898924"/>
                <a:gd name="connsiteX959" fmla="*/ 87795 w 480127"/>
                <a:gd name="connsiteY959" fmla="*/ 554721 h 898924"/>
                <a:gd name="connsiteX960" fmla="*/ 94167 w 480127"/>
                <a:gd name="connsiteY960" fmla="*/ 540561 h 898924"/>
                <a:gd name="connsiteX961" fmla="*/ 94167 w 480127"/>
                <a:gd name="connsiteY961" fmla="*/ 536551 h 898924"/>
                <a:gd name="connsiteX962" fmla="*/ 92516 w 480127"/>
                <a:gd name="connsiteY962" fmla="*/ 541033 h 898924"/>
                <a:gd name="connsiteX963" fmla="*/ 90627 w 480127"/>
                <a:gd name="connsiteY963" fmla="*/ 541033 h 898924"/>
                <a:gd name="connsiteX964" fmla="*/ 93931 w 480127"/>
                <a:gd name="connsiteY964" fmla="*/ 534425 h 898924"/>
                <a:gd name="connsiteX965" fmla="*/ 92280 w 480127"/>
                <a:gd name="connsiteY965" fmla="*/ 538202 h 898924"/>
                <a:gd name="connsiteX966" fmla="*/ 95112 w 480127"/>
                <a:gd name="connsiteY966" fmla="*/ 538202 h 898924"/>
                <a:gd name="connsiteX967" fmla="*/ 99830 w 480127"/>
                <a:gd name="connsiteY967" fmla="*/ 529234 h 898924"/>
                <a:gd name="connsiteX968" fmla="*/ 102189 w 480127"/>
                <a:gd name="connsiteY968" fmla="*/ 529234 h 898924"/>
                <a:gd name="connsiteX969" fmla="*/ 99121 w 480127"/>
                <a:gd name="connsiteY969" fmla="*/ 533719 h 898924"/>
                <a:gd name="connsiteX970" fmla="*/ 100539 w 480127"/>
                <a:gd name="connsiteY970" fmla="*/ 533719 h 898924"/>
                <a:gd name="connsiteX971" fmla="*/ 103134 w 480127"/>
                <a:gd name="connsiteY971" fmla="*/ 528526 h 898924"/>
                <a:gd name="connsiteX972" fmla="*/ 100302 w 480127"/>
                <a:gd name="connsiteY972" fmla="*/ 528526 h 898924"/>
                <a:gd name="connsiteX973" fmla="*/ 103134 w 480127"/>
                <a:gd name="connsiteY973" fmla="*/ 519795 h 898924"/>
                <a:gd name="connsiteX974" fmla="*/ 101247 w 480127"/>
                <a:gd name="connsiteY974" fmla="*/ 519795 h 898924"/>
                <a:gd name="connsiteX975" fmla="*/ 104079 w 480127"/>
                <a:gd name="connsiteY975" fmla="*/ 518144 h 898924"/>
                <a:gd name="connsiteX976" fmla="*/ 104079 w 480127"/>
                <a:gd name="connsiteY976" fmla="*/ 520031 h 898924"/>
                <a:gd name="connsiteX977" fmla="*/ 111865 w 480127"/>
                <a:gd name="connsiteY977" fmla="*/ 508705 h 898924"/>
                <a:gd name="connsiteX978" fmla="*/ 116583 w 480127"/>
                <a:gd name="connsiteY978" fmla="*/ 496670 h 898924"/>
                <a:gd name="connsiteX979" fmla="*/ 116583 w 480127"/>
                <a:gd name="connsiteY979" fmla="*/ 500919 h 898924"/>
                <a:gd name="connsiteX980" fmla="*/ 119179 w 480127"/>
                <a:gd name="connsiteY980" fmla="*/ 496906 h 898924"/>
                <a:gd name="connsiteX981" fmla="*/ 116819 w 480127"/>
                <a:gd name="connsiteY981" fmla="*/ 495492 h 898924"/>
                <a:gd name="connsiteX982" fmla="*/ 121541 w 480127"/>
                <a:gd name="connsiteY982" fmla="*/ 485580 h 898924"/>
                <a:gd name="connsiteX983" fmla="*/ 123427 w 480127"/>
                <a:gd name="connsiteY983" fmla="*/ 478263 h 898924"/>
                <a:gd name="connsiteX984" fmla="*/ 123427 w 480127"/>
                <a:gd name="connsiteY984" fmla="*/ 479681 h 898924"/>
                <a:gd name="connsiteX985" fmla="*/ 121777 w 480127"/>
                <a:gd name="connsiteY985" fmla="*/ 481804 h 898924"/>
                <a:gd name="connsiteX986" fmla="*/ 121777 w 480127"/>
                <a:gd name="connsiteY986" fmla="*/ 481804 h 898924"/>
                <a:gd name="connsiteX987" fmla="*/ 121777 w 480127"/>
                <a:gd name="connsiteY987" fmla="*/ 481804 h 898924"/>
                <a:gd name="connsiteX988" fmla="*/ 124845 w 480127"/>
                <a:gd name="connsiteY988" fmla="*/ 476849 h 898924"/>
                <a:gd name="connsiteX989" fmla="*/ 124845 w 480127"/>
                <a:gd name="connsiteY989" fmla="*/ 480389 h 898924"/>
                <a:gd name="connsiteX990" fmla="*/ 127440 w 480127"/>
                <a:gd name="connsiteY990" fmla="*/ 477085 h 898924"/>
                <a:gd name="connsiteX991" fmla="*/ 131450 w 480127"/>
                <a:gd name="connsiteY991" fmla="*/ 471422 h 898924"/>
                <a:gd name="connsiteX992" fmla="*/ 131450 w 480127"/>
                <a:gd name="connsiteY992" fmla="*/ 467882 h 898924"/>
                <a:gd name="connsiteX993" fmla="*/ 134754 w 480127"/>
                <a:gd name="connsiteY993" fmla="*/ 467882 h 898924"/>
                <a:gd name="connsiteX994" fmla="*/ 134754 w 480127"/>
                <a:gd name="connsiteY994" fmla="*/ 466465 h 898924"/>
                <a:gd name="connsiteX995" fmla="*/ 134754 w 480127"/>
                <a:gd name="connsiteY995" fmla="*/ 462219 h 898924"/>
                <a:gd name="connsiteX996" fmla="*/ 138530 w 480127"/>
                <a:gd name="connsiteY996" fmla="*/ 453960 h 898924"/>
                <a:gd name="connsiteX997" fmla="*/ 140417 w 480127"/>
                <a:gd name="connsiteY997" fmla="*/ 453960 h 898924"/>
                <a:gd name="connsiteX998" fmla="*/ 144902 w 480127"/>
                <a:gd name="connsiteY998" fmla="*/ 447825 h 898924"/>
                <a:gd name="connsiteX999" fmla="*/ 144902 w 480127"/>
                <a:gd name="connsiteY999" fmla="*/ 445466 h 898924"/>
                <a:gd name="connsiteX1000" fmla="*/ 143012 w 480127"/>
                <a:gd name="connsiteY1000" fmla="*/ 446880 h 898924"/>
                <a:gd name="connsiteX1001" fmla="*/ 140417 w 480127"/>
                <a:gd name="connsiteY1001" fmla="*/ 452071 h 898924"/>
                <a:gd name="connsiteX1002" fmla="*/ 143012 w 480127"/>
                <a:gd name="connsiteY1002" fmla="*/ 444993 h 898924"/>
                <a:gd name="connsiteX1003" fmla="*/ 149620 w 480127"/>
                <a:gd name="connsiteY1003" fmla="*/ 437204 h 898924"/>
                <a:gd name="connsiteX1004" fmla="*/ 147497 w 480127"/>
                <a:gd name="connsiteY1004" fmla="*/ 441453 h 898924"/>
                <a:gd name="connsiteX1005" fmla="*/ 150565 w 480127"/>
                <a:gd name="connsiteY1005" fmla="*/ 436262 h 898924"/>
                <a:gd name="connsiteX1006" fmla="*/ 148911 w 480127"/>
                <a:gd name="connsiteY1006" fmla="*/ 434373 h 898924"/>
                <a:gd name="connsiteX1007" fmla="*/ 151743 w 480127"/>
                <a:gd name="connsiteY1007" fmla="*/ 432722 h 898924"/>
                <a:gd name="connsiteX1008" fmla="*/ 151743 w 480127"/>
                <a:gd name="connsiteY1008" fmla="*/ 430836 h 898924"/>
                <a:gd name="connsiteX1009" fmla="*/ 153869 w 480127"/>
                <a:gd name="connsiteY1009" fmla="*/ 426114 h 898924"/>
                <a:gd name="connsiteX1010" fmla="*/ 153869 w 480127"/>
                <a:gd name="connsiteY1010" fmla="*/ 422102 h 898924"/>
                <a:gd name="connsiteX1011" fmla="*/ 156228 w 480127"/>
                <a:gd name="connsiteY1011" fmla="*/ 422102 h 898924"/>
                <a:gd name="connsiteX1012" fmla="*/ 156228 w 480127"/>
                <a:gd name="connsiteY1012" fmla="*/ 416911 h 898924"/>
                <a:gd name="connsiteX1013" fmla="*/ 156228 w 480127"/>
                <a:gd name="connsiteY1013" fmla="*/ 419979 h 898924"/>
                <a:gd name="connsiteX1014" fmla="*/ 156228 w 480127"/>
                <a:gd name="connsiteY1014" fmla="*/ 415024 h 898924"/>
                <a:gd name="connsiteX1015" fmla="*/ 156228 w 480127"/>
                <a:gd name="connsiteY1015" fmla="*/ 416675 h 898924"/>
                <a:gd name="connsiteX1016" fmla="*/ 159532 w 480127"/>
                <a:gd name="connsiteY1016" fmla="*/ 406530 h 898924"/>
                <a:gd name="connsiteX1017" fmla="*/ 162127 w 480127"/>
                <a:gd name="connsiteY1017" fmla="*/ 404876 h 898924"/>
                <a:gd name="connsiteX1018" fmla="*/ 164250 w 480127"/>
                <a:gd name="connsiteY1018" fmla="*/ 398271 h 898924"/>
                <a:gd name="connsiteX1019" fmla="*/ 166140 w 480127"/>
                <a:gd name="connsiteY1019" fmla="*/ 398271 h 898924"/>
                <a:gd name="connsiteX1020" fmla="*/ 166140 w 480127"/>
                <a:gd name="connsiteY1020" fmla="*/ 400394 h 898924"/>
                <a:gd name="connsiteX1021" fmla="*/ 164486 w 480127"/>
                <a:gd name="connsiteY1021" fmla="*/ 400394 h 898924"/>
                <a:gd name="connsiteX1022" fmla="*/ 162127 w 480127"/>
                <a:gd name="connsiteY1022" fmla="*/ 408180 h 898924"/>
                <a:gd name="connsiteX1023" fmla="*/ 165667 w 480127"/>
                <a:gd name="connsiteY1023" fmla="*/ 402045 h 898924"/>
                <a:gd name="connsiteX1024" fmla="*/ 165667 w 480127"/>
                <a:gd name="connsiteY1024" fmla="*/ 403698 h 898924"/>
                <a:gd name="connsiteX1025" fmla="*/ 162127 w 480127"/>
                <a:gd name="connsiteY1025" fmla="*/ 410070 h 898924"/>
                <a:gd name="connsiteX1026" fmla="*/ 162127 w 480127"/>
                <a:gd name="connsiteY1026" fmla="*/ 410070 h 898924"/>
                <a:gd name="connsiteX1027" fmla="*/ 159768 w 480127"/>
                <a:gd name="connsiteY1027" fmla="*/ 411957 h 898924"/>
                <a:gd name="connsiteX1028" fmla="*/ 159768 w 480127"/>
                <a:gd name="connsiteY1028" fmla="*/ 414552 h 898924"/>
                <a:gd name="connsiteX1029" fmla="*/ 157878 w 480127"/>
                <a:gd name="connsiteY1029" fmla="*/ 422574 h 898924"/>
                <a:gd name="connsiteX1030" fmla="*/ 155519 w 480127"/>
                <a:gd name="connsiteY1030" fmla="*/ 423755 h 898924"/>
                <a:gd name="connsiteX1031" fmla="*/ 158115 w 480127"/>
                <a:gd name="connsiteY1031" fmla="*/ 426114 h 898924"/>
                <a:gd name="connsiteX1032" fmla="*/ 160240 w 480127"/>
                <a:gd name="connsiteY1032" fmla="*/ 422574 h 898924"/>
                <a:gd name="connsiteX1033" fmla="*/ 158823 w 480127"/>
                <a:gd name="connsiteY1033" fmla="*/ 422574 h 898924"/>
                <a:gd name="connsiteX1034" fmla="*/ 160946 w 480127"/>
                <a:gd name="connsiteY1034" fmla="*/ 417620 h 898924"/>
                <a:gd name="connsiteX1035" fmla="*/ 160946 w 480127"/>
                <a:gd name="connsiteY1035" fmla="*/ 420451 h 898924"/>
                <a:gd name="connsiteX1036" fmla="*/ 158823 w 480127"/>
                <a:gd name="connsiteY1036" fmla="*/ 426351 h 898924"/>
                <a:gd name="connsiteX1037" fmla="*/ 156464 w 480127"/>
                <a:gd name="connsiteY1037" fmla="*/ 426351 h 898924"/>
                <a:gd name="connsiteX1038" fmla="*/ 149148 w 480127"/>
                <a:gd name="connsiteY1038" fmla="*/ 447116 h 898924"/>
                <a:gd name="connsiteX1039" fmla="*/ 147497 w 480127"/>
                <a:gd name="connsiteY1039" fmla="*/ 444993 h 898924"/>
                <a:gd name="connsiteX1040" fmla="*/ 156228 w 480127"/>
                <a:gd name="connsiteY1040" fmla="*/ 428001 h 898924"/>
                <a:gd name="connsiteX1041" fmla="*/ 154811 w 480127"/>
                <a:gd name="connsiteY1041" fmla="*/ 431069 h 898924"/>
                <a:gd name="connsiteX1042" fmla="*/ 152452 w 480127"/>
                <a:gd name="connsiteY1042" fmla="*/ 431069 h 898924"/>
                <a:gd name="connsiteX1043" fmla="*/ 150801 w 480127"/>
                <a:gd name="connsiteY1043" fmla="*/ 436262 h 898924"/>
                <a:gd name="connsiteX1044" fmla="*/ 148442 w 480127"/>
                <a:gd name="connsiteY1044" fmla="*/ 436262 h 898924"/>
                <a:gd name="connsiteX1045" fmla="*/ 148442 w 480127"/>
                <a:gd name="connsiteY1045" fmla="*/ 440981 h 898924"/>
                <a:gd name="connsiteX1046" fmla="*/ 146316 w 480127"/>
                <a:gd name="connsiteY1046" fmla="*/ 440981 h 898924"/>
                <a:gd name="connsiteX1047" fmla="*/ 143484 w 480127"/>
                <a:gd name="connsiteY1047" fmla="*/ 451598 h 898924"/>
                <a:gd name="connsiteX1048" fmla="*/ 142070 w 480127"/>
                <a:gd name="connsiteY1048" fmla="*/ 451598 h 898924"/>
                <a:gd name="connsiteX1049" fmla="*/ 142070 w 480127"/>
                <a:gd name="connsiteY1049" fmla="*/ 449712 h 898924"/>
                <a:gd name="connsiteX1050" fmla="*/ 137349 w 480127"/>
                <a:gd name="connsiteY1050" fmla="*/ 457970 h 898924"/>
                <a:gd name="connsiteX1051" fmla="*/ 137349 w 480127"/>
                <a:gd name="connsiteY1051" fmla="*/ 462219 h 898924"/>
                <a:gd name="connsiteX1052" fmla="*/ 134045 w 480127"/>
                <a:gd name="connsiteY1052" fmla="*/ 464106 h 898924"/>
                <a:gd name="connsiteX1053" fmla="*/ 137349 w 480127"/>
                <a:gd name="connsiteY1053" fmla="*/ 464106 h 898924"/>
                <a:gd name="connsiteX1054" fmla="*/ 134754 w 480127"/>
                <a:gd name="connsiteY1054" fmla="*/ 469296 h 898924"/>
                <a:gd name="connsiteX1055" fmla="*/ 131450 w 480127"/>
                <a:gd name="connsiteY1055" fmla="*/ 469296 h 898924"/>
                <a:gd name="connsiteX1056" fmla="*/ 131450 w 480127"/>
                <a:gd name="connsiteY1056" fmla="*/ 469296 h 898924"/>
                <a:gd name="connsiteX1057" fmla="*/ 126495 w 480127"/>
                <a:gd name="connsiteY1057" fmla="*/ 480389 h 898924"/>
                <a:gd name="connsiteX1058" fmla="*/ 129563 w 480127"/>
                <a:gd name="connsiteY1058" fmla="*/ 478500 h 898924"/>
                <a:gd name="connsiteX1059" fmla="*/ 129563 w 480127"/>
                <a:gd name="connsiteY1059" fmla="*/ 484635 h 898924"/>
                <a:gd name="connsiteX1060" fmla="*/ 129563 w 480127"/>
                <a:gd name="connsiteY1060" fmla="*/ 482512 h 898924"/>
                <a:gd name="connsiteX1061" fmla="*/ 127912 w 480127"/>
                <a:gd name="connsiteY1061" fmla="*/ 485108 h 898924"/>
                <a:gd name="connsiteX1062" fmla="*/ 127912 w 480127"/>
                <a:gd name="connsiteY1062" fmla="*/ 488412 h 898924"/>
                <a:gd name="connsiteX1063" fmla="*/ 126495 w 480127"/>
                <a:gd name="connsiteY1063" fmla="*/ 488412 h 898924"/>
                <a:gd name="connsiteX1064" fmla="*/ 126495 w 480127"/>
                <a:gd name="connsiteY1064" fmla="*/ 493839 h 898924"/>
                <a:gd name="connsiteX1065" fmla="*/ 124608 w 480127"/>
                <a:gd name="connsiteY1065" fmla="*/ 492188 h 898924"/>
                <a:gd name="connsiteX1066" fmla="*/ 124608 w 480127"/>
                <a:gd name="connsiteY1066" fmla="*/ 495492 h 898924"/>
                <a:gd name="connsiteX1067" fmla="*/ 124608 w 480127"/>
                <a:gd name="connsiteY1067" fmla="*/ 497379 h 898924"/>
                <a:gd name="connsiteX1068" fmla="*/ 123427 w 480127"/>
                <a:gd name="connsiteY1068" fmla="*/ 494547 h 898924"/>
                <a:gd name="connsiteX1069" fmla="*/ 119887 w 480127"/>
                <a:gd name="connsiteY1069" fmla="*/ 498087 h 898924"/>
                <a:gd name="connsiteX1070" fmla="*/ 114933 w 480127"/>
                <a:gd name="connsiteY1070" fmla="*/ 511064 h 898924"/>
                <a:gd name="connsiteX1071" fmla="*/ 108325 w 480127"/>
                <a:gd name="connsiteY1071" fmla="*/ 521212 h 898924"/>
                <a:gd name="connsiteX1072" fmla="*/ 109978 w 480127"/>
                <a:gd name="connsiteY1072" fmla="*/ 514368 h 898924"/>
                <a:gd name="connsiteX1073" fmla="*/ 105257 w 480127"/>
                <a:gd name="connsiteY1073" fmla="*/ 524516 h 898924"/>
                <a:gd name="connsiteX1074" fmla="*/ 106674 w 480127"/>
                <a:gd name="connsiteY1074" fmla="*/ 524516 h 898924"/>
                <a:gd name="connsiteX1075" fmla="*/ 106674 w 480127"/>
                <a:gd name="connsiteY1075" fmla="*/ 528762 h 898924"/>
                <a:gd name="connsiteX1076" fmla="*/ 100066 w 480127"/>
                <a:gd name="connsiteY1076" fmla="*/ 538438 h 898924"/>
                <a:gd name="connsiteX1077" fmla="*/ 96762 w 480127"/>
                <a:gd name="connsiteY1077" fmla="*/ 550000 h 898924"/>
                <a:gd name="connsiteX1078" fmla="*/ 98649 w 480127"/>
                <a:gd name="connsiteY1078" fmla="*/ 548586 h 898924"/>
                <a:gd name="connsiteX1079" fmla="*/ 92280 w 480127"/>
                <a:gd name="connsiteY1079" fmla="*/ 554249 h 898924"/>
                <a:gd name="connsiteX1080" fmla="*/ 94639 w 480127"/>
                <a:gd name="connsiteY1080" fmla="*/ 556608 h 898924"/>
                <a:gd name="connsiteX1081" fmla="*/ 91335 w 480127"/>
                <a:gd name="connsiteY1081" fmla="*/ 562744 h 898924"/>
                <a:gd name="connsiteX1082" fmla="*/ 91335 w 480127"/>
                <a:gd name="connsiteY1082" fmla="*/ 558731 h 898924"/>
                <a:gd name="connsiteX1083" fmla="*/ 87087 w 480127"/>
                <a:gd name="connsiteY1083" fmla="*/ 567226 h 898924"/>
                <a:gd name="connsiteX1084" fmla="*/ 87087 w 480127"/>
                <a:gd name="connsiteY1084" fmla="*/ 567226 h 898924"/>
                <a:gd name="connsiteX1085" fmla="*/ 85672 w 480127"/>
                <a:gd name="connsiteY1085" fmla="*/ 570057 h 898924"/>
                <a:gd name="connsiteX1086" fmla="*/ 87087 w 480127"/>
                <a:gd name="connsiteY1086" fmla="*/ 570057 h 898924"/>
                <a:gd name="connsiteX1087" fmla="*/ 78828 w 480127"/>
                <a:gd name="connsiteY1087" fmla="*/ 584924 h 898924"/>
                <a:gd name="connsiteX1088" fmla="*/ 76705 w 480127"/>
                <a:gd name="connsiteY1088" fmla="*/ 586577 h 898924"/>
                <a:gd name="connsiteX1089" fmla="*/ 76705 w 480127"/>
                <a:gd name="connsiteY1089" fmla="*/ 589881 h 898924"/>
                <a:gd name="connsiteX1090" fmla="*/ 68919 w 480127"/>
                <a:gd name="connsiteY1090" fmla="*/ 601207 h 898924"/>
                <a:gd name="connsiteX1091" fmla="*/ 61839 w 480127"/>
                <a:gd name="connsiteY1091" fmla="*/ 613715 h 898924"/>
                <a:gd name="connsiteX1092" fmla="*/ 61839 w 480127"/>
                <a:gd name="connsiteY1092" fmla="*/ 607815 h 898924"/>
                <a:gd name="connsiteX1093" fmla="*/ 56884 w 480127"/>
                <a:gd name="connsiteY1093" fmla="*/ 620320 h 898924"/>
                <a:gd name="connsiteX1094" fmla="*/ 61366 w 480127"/>
                <a:gd name="connsiteY1094" fmla="*/ 624805 h 898924"/>
                <a:gd name="connsiteX1095" fmla="*/ 56884 w 480127"/>
                <a:gd name="connsiteY1095" fmla="*/ 631646 h 898924"/>
                <a:gd name="connsiteX1096" fmla="*/ 64198 w 480127"/>
                <a:gd name="connsiteY1096" fmla="*/ 624569 h 898924"/>
                <a:gd name="connsiteX1097" fmla="*/ 61839 w 480127"/>
                <a:gd name="connsiteY1097" fmla="*/ 626928 h 898924"/>
                <a:gd name="connsiteX1098" fmla="*/ 60658 w 480127"/>
                <a:gd name="connsiteY1098" fmla="*/ 633536 h 898924"/>
                <a:gd name="connsiteX1099" fmla="*/ 57590 w 480127"/>
                <a:gd name="connsiteY1099" fmla="*/ 633536 h 898924"/>
                <a:gd name="connsiteX1100" fmla="*/ 57590 w 480127"/>
                <a:gd name="connsiteY1100" fmla="*/ 638018 h 898924"/>
                <a:gd name="connsiteX1101" fmla="*/ 54758 w 480127"/>
                <a:gd name="connsiteY1101" fmla="*/ 642030 h 898924"/>
                <a:gd name="connsiteX1102" fmla="*/ 52163 w 480127"/>
                <a:gd name="connsiteY1102" fmla="*/ 644389 h 898924"/>
                <a:gd name="connsiteX1103" fmla="*/ 52163 w 480127"/>
                <a:gd name="connsiteY1103" fmla="*/ 642266 h 898924"/>
                <a:gd name="connsiteX1104" fmla="*/ 49804 w 480127"/>
                <a:gd name="connsiteY1104" fmla="*/ 648638 h 898924"/>
                <a:gd name="connsiteX1105" fmla="*/ 47445 w 480127"/>
                <a:gd name="connsiteY1105" fmla="*/ 648638 h 898924"/>
                <a:gd name="connsiteX1106" fmla="*/ 47445 w 480127"/>
                <a:gd name="connsiteY1106" fmla="*/ 652648 h 898924"/>
                <a:gd name="connsiteX1107" fmla="*/ 49331 w 480127"/>
                <a:gd name="connsiteY1107" fmla="*/ 652648 h 898924"/>
                <a:gd name="connsiteX1108" fmla="*/ 49331 w 480127"/>
                <a:gd name="connsiteY1108" fmla="*/ 656897 h 898924"/>
                <a:gd name="connsiteX1109" fmla="*/ 47681 w 480127"/>
                <a:gd name="connsiteY1109" fmla="*/ 659492 h 898924"/>
                <a:gd name="connsiteX1110" fmla="*/ 50040 w 480127"/>
                <a:gd name="connsiteY1110" fmla="*/ 659492 h 898924"/>
                <a:gd name="connsiteX1111" fmla="*/ 48153 w 480127"/>
                <a:gd name="connsiteY1111" fmla="*/ 663268 h 898924"/>
                <a:gd name="connsiteX1112" fmla="*/ 46264 w 480127"/>
                <a:gd name="connsiteY1112" fmla="*/ 663268 h 898924"/>
                <a:gd name="connsiteX1113" fmla="*/ 46264 w 480127"/>
                <a:gd name="connsiteY1113" fmla="*/ 665628 h 898924"/>
                <a:gd name="connsiteX1114" fmla="*/ 40128 w 480127"/>
                <a:gd name="connsiteY1114" fmla="*/ 677426 h 898924"/>
                <a:gd name="connsiteX1115" fmla="*/ 40128 w 480127"/>
                <a:gd name="connsiteY1115" fmla="*/ 679785 h 898924"/>
                <a:gd name="connsiteX1116" fmla="*/ 42723 w 480127"/>
                <a:gd name="connsiteY1116" fmla="*/ 677662 h 898924"/>
                <a:gd name="connsiteX1117" fmla="*/ 41309 w 480127"/>
                <a:gd name="connsiteY1117" fmla="*/ 677662 h 898924"/>
                <a:gd name="connsiteX1118" fmla="*/ 48387 w 480127"/>
                <a:gd name="connsiteY1118" fmla="*/ 666336 h 898924"/>
                <a:gd name="connsiteX1119" fmla="*/ 43668 w 480127"/>
                <a:gd name="connsiteY1119" fmla="*/ 676481 h 898924"/>
                <a:gd name="connsiteX1120" fmla="*/ 47208 w 480127"/>
                <a:gd name="connsiteY1120" fmla="*/ 671763 h 898924"/>
                <a:gd name="connsiteX1121" fmla="*/ 45555 w 480127"/>
                <a:gd name="connsiteY1121" fmla="*/ 678135 h 898924"/>
                <a:gd name="connsiteX1122" fmla="*/ 43196 w 480127"/>
                <a:gd name="connsiteY1122" fmla="*/ 678135 h 898924"/>
                <a:gd name="connsiteX1123" fmla="*/ 43196 w 480127"/>
                <a:gd name="connsiteY1123" fmla="*/ 680966 h 898924"/>
                <a:gd name="connsiteX1124" fmla="*/ 43196 w 480127"/>
                <a:gd name="connsiteY1124" fmla="*/ 679785 h 898924"/>
                <a:gd name="connsiteX1125" fmla="*/ 41309 w 480127"/>
                <a:gd name="connsiteY1125" fmla="*/ 682381 h 898924"/>
                <a:gd name="connsiteX1126" fmla="*/ 41309 w 480127"/>
                <a:gd name="connsiteY1126" fmla="*/ 687338 h 898924"/>
                <a:gd name="connsiteX1127" fmla="*/ 38005 w 480127"/>
                <a:gd name="connsiteY1127" fmla="*/ 687338 h 898924"/>
                <a:gd name="connsiteX1128" fmla="*/ 34229 w 480127"/>
                <a:gd name="connsiteY1128" fmla="*/ 693707 h 898924"/>
                <a:gd name="connsiteX1129" fmla="*/ 31633 w 480127"/>
                <a:gd name="connsiteY1129" fmla="*/ 699606 h 898924"/>
                <a:gd name="connsiteX1130" fmla="*/ 31633 w 480127"/>
                <a:gd name="connsiteY1130" fmla="*/ 697011 h 898924"/>
                <a:gd name="connsiteX1131" fmla="*/ 27388 w 480127"/>
                <a:gd name="connsiteY1131" fmla="*/ 705036 h 898924"/>
                <a:gd name="connsiteX1132" fmla="*/ 29038 w 480127"/>
                <a:gd name="connsiteY1132" fmla="*/ 707631 h 898924"/>
                <a:gd name="connsiteX1133" fmla="*/ 29038 w 480127"/>
                <a:gd name="connsiteY1133" fmla="*/ 713058 h 898924"/>
                <a:gd name="connsiteX1134" fmla="*/ 27151 w 480127"/>
                <a:gd name="connsiteY1134" fmla="*/ 713058 h 898924"/>
                <a:gd name="connsiteX1135" fmla="*/ 25025 w 480127"/>
                <a:gd name="connsiteY1135" fmla="*/ 717304 h 898924"/>
                <a:gd name="connsiteX1136" fmla="*/ 25025 w 480127"/>
                <a:gd name="connsiteY1136" fmla="*/ 720372 h 898924"/>
                <a:gd name="connsiteX1137" fmla="*/ 23611 w 480127"/>
                <a:gd name="connsiteY1137" fmla="*/ 717304 h 898924"/>
                <a:gd name="connsiteX1138" fmla="*/ 25262 w 480127"/>
                <a:gd name="connsiteY1138" fmla="*/ 714003 h 898924"/>
                <a:gd name="connsiteX1139" fmla="*/ 22194 w 480127"/>
                <a:gd name="connsiteY1139" fmla="*/ 720136 h 898924"/>
                <a:gd name="connsiteX1140" fmla="*/ 20071 w 480127"/>
                <a:gd name="connsiteY1140" fmla="*/ 721317 h 898924"/>
                <a:gd name="connsiteX1141" fmla="*/ 17003 w 480127"/>
                <a:gd name="connsiteY1141" fmla="*/ 730048 h 898924"/>
                <a:gd name="connsiteX1142" fmla="*/ 17003 w 480127"/>
                <a:gd name="connsiteY1142" fmla="*/ 730048 h 898924"/>
                <a:gd name="connsiteX1143" fmla="*/ 13935 w 480127"/>
                <a:gd name="connsiteY1143" fmla="*/ 735002 h 898924"/>
                <a:gd name="connsiteX1144" fmla="*/ 13935 w 480127"/>
                <a:gd name="connsiteY1144" fmla="*/ 739015 h 898924"/>
                <a:gd name="connsiteX1145" fmla="*/ 16767 w 480127"/>
                <a:gd name="connsiteY1145" fmla="*/ 732879 h 898924"/>
                <a:gd name="connsiteX1146" fmla="*/ 20543 w 480127"/>
                <a:gd name="connsiteY1146" fmla="*/ 731229 h 898924"/>
                <a:gd name="connsiteX1147" fmla="*/ 18420 w 480127"/>
                <a:gd name="connsiteY1147" fmla="*/ 735475 h 898924"/>
                <a:gd name="connsiteX1148" fmla="*/ 21016 w 480127"/>
                <a:gd name="connsiteY1148" fmla="*/ 735475 h 898924"/>
                <a:gd name="connsiteX1149" fmla="*/ 22430 w 480127"/>
                <a:gd name="connsiteY1149" fmla="*/ 732407 h 898924"/>
                <a:gd name="connsiteX1150" fmla="*/ 22430 w 480127"/>
                <a:gd name="connsiteY1150" fmla="*/ 729339 h 898924"/>
                <a:gd name="connsiteX1151" fmla="*/ 20307 w 480127"/>
                <a:gd name="connsiteY1151" fmla="*/ 731229 h 898924"/>
                <a:gd name="connsiteX1152" fmla="*/ 21958 w 480127"/>
                <a:gd name="connsiteY1152" fmla="*/ 727925 h 898924"/>
                <a:gd name="connsiteX1153" fmla="*/ 24320 w 480127"/>
                <a:gd name="connsiteY1153" fmla="*/ 727925 h 898924"/>
                <a:gd name="connsiteX1154" fmla="*/ 25970 w 480127"/>
                <a:gd name="connsiteY1154" fmla="*/ 724148 h 898924"/>
                <a:gd name="connsiteX1155" fmla="*/ 25970 w 480127"/>
                <a:gd name="connsiteY1155" fmla="*/ 726271 h 898924"/>
                <a:gd name="connsiteX1156" fmla="*/ 29983 w 480127"/>
                <a:gd name="connsiteY1156" fmla="*/ 719903 h 898924"/>
                <a:gd name="connsiteX1157" fmla="*/ 35410 w 480127"/>
                <a:gd name="connsiteY1157" fmla="*/ 714945 h 898924"/>
                <a:gd name="connsiteX1158" fmla="*/ 35410 w 480127"/>
                <a:gd name="connsiteY1158" fmla="*/ 709282 h 898924"/>
                <a:gd name="connsiteX1159" fmla="*/ 35410 w 480127"/>
                <a:gd name="connsiteY1159" fmla="*/ 711405 h 898924"/>
                <a:gd name="connsiteX1160" fmla="*/ 39422 w 480127"/>
                <a:gd name="connsiteY1160" fmla="*/ 705742 h 898924"/>
                <a:gd name="connsiteX1161" fmla="*/ 38005 w 480127"/>
                <a:gd name="connsiteY1161" fmla="*/ 705742 h 898924"/>
                <a:gd name="connsiteX1162" fmla="*/ 38005 w 480127"/>
                <a:gd name="connsiteY1162" fmla="*/ 701732 h 898924"/>
                <a:gd name="connsiteX1163" fmla="*/ 39892 w 480127"/>
                <a:gd name="connsiteY1163" fmla="*/ 700315 h 898924"/>
                <a:gd name="connsiteX1164" fmla="*/ 39892 w 480127"/>
                <a:gd name="connsiteY1164" fmla="*/ 702438 h 898924"/>
                <a:gd name="connsiteX1165" fmla="*/ 44849 w 480127"/>
                <a:gd name="connsiteY1165" fmla="*/ 695360 h 898924"/>
                <a:gd name="connsiteX1166" fmla="*/ 46264 w 480127"/>
                <a:gd name="connsiteY1166" fmla="*/ 688989 h 898924"/>
                <a:gd name="connsiteX1167" fmla="*/ 49095 w 480127"/>
                <a:gd name="connsiteY1167" fmla="*/ 687338 h 898924"/>
                <a:gd name="connsiteX1168" fmla="*/ 46027 w 480127"/>
                <a:gd name="connsiteY1168" fmla="*/ 692293 h 898924"/>
                <a:gd name="connsiteX1169" fmla="*/ 41309 w 480127"/>
                <a:gd name="connsiteY1169" fmla="*/ 701260 h 898924"/>
                <a:gd name="connsiteX1170" fmla="*/ 41309 w 480127"/>
                <a:gd name="connsiteY1170" fmla="*/ 704800 h 898924"/>
                <a:gd name="connsiteX1171" fmla="*/ 48387 w 480127"/>
                <a:gd name="connsiteY1171" fmla="*/ 685685 h 898924"/>
                <a:gd name="connsiteX1172" fmla="*/ 53108 w 480127"/>
                <a:gd name="connsiteY1172" fmla="*/ 676954 h 898924"/>
                <a:gd name="connsiteX1173" fmla="*/ 51691 w 480127"/>
                <a:gd name="connsiteY1173" fmla="*/ 676954 h 898924"/>
                <a:gd name="connsiteX1174" fmla="*/ 51691 w 480127"/>
                <a:gd name="connsiteY1174" fmla="*/ 673177 h 898924"/>
                <a:gd name="connsiteX1175" fmla="*/ 53580 w 480127"/>
                <a:gd name="connsiteY1175" fmla="*/ 670582 h 898924"/>
                <a:gd name="connsiteX1176" fmla="*/ 53580 w 480127"/>
                <a:gd name="connsiteY1176" fmla="*/ 675540 h 898924"/>
                <a:gd name="connsiteX1177" fmla="*/ 56648 w 480127"/>
                <a:gd name="connsiteY1177" fmla="*/ 671763 h 898924"/>
                <a:gd name="connsiteX1178" fmla="*/ 56648 w 480127"/>
                <a:gd name="connsiteY1178" fmla="*/ 669404 h 898924"/>
                <a:gd name="connsiteX1179" fmla="*/ 58062 w 480127"/>
                <a:gd name="connsiteY1179" fmla="*/ 667042 h 898924"/>
                <a:gd name="connsiteX1180" fmla="*/ 58062 w 480127"/>
                <a:gd name="connsiteY1180" fmla="*/ 669404 h 898924"/>
                <a:gd name="connsiteX1181" fmla="*/ 58062 w 480127"/>
                <a:gd name="connsiteY1181" fmla="*/ 662796 h 898924"/>
                <a:gd name="connsiteX1182" fmla="*/ 56648 w 480127"/>
                <a:gd name="connsiteY1182" fmla="*/ 662796 h 898924"/>
                <a:gd name="connsiteX1183" fmla="*/ 56648 w 480127"/>
                <a:gd name="connsiteY1183" fmla="*/ 659728 h 898924"/>
                <a:gd name="connsiteX1184" fmla="*/ 63962 w 480127"/>
                <a:gd name="connsiteY1184" fmla="*/ 653357 h 898924"/>
                <a:gd name="connsiteX1185" fmla="*/ 60658 w 480127"/>
                <a:gd name="connsiteY1185" fmla="*/ 663505 h 898924"/>
                <a:gd name="connsiteX1186" fmla="*/ 56412 w 480127"/>
                <a:gd name="connsiteY1186" fmla="*/ 671999 h 898924"/>
                <a:gd name="connsiteX1187" fmla="*/ 59480 w 480127"/>
                <a:gd name="connsiteY1187" fmla="*/ 667751 h 898924"/>
                <a:gd name="connsiteX1188" fmla="*/ 59480 w 480127"/>
                <a:gd name="connsiteY1188" fmla="*/ 672472 h 898924"/>
                <a:gd name="connsiteX1189" fmla="*/ 55231 w 480127"/>
                <a:gd name="connsiteY1189" fmla="*/ 675067 h 898924"/>
                <a:gd name="connsiteX1190" fmla="*/ 57826 w 480127"/>
                <a:gd name="connsiteY1190" fmla="*/ 676954 h 898924"/>
                <a:gd name="connsiteX1191" fmla="*/ 54995 w 480127"/>
                <a:gd name="connsiteY1191" fmla="*/ 679077 h 898924"/>
                <a:gd name="connsiteX1192" fmla="*/ 54995 w 480127"/>
                <a:gd name="connsiteY1192" fmla="*/ 683089 h 898924"/>
                <a:gd name="connsiteX1193" fmla="*/ 52635 w 480127"/>
                <a:gd name="connsiteY1193" fmla="*/ 683089 h 898924"/>
                <a:gd name="connsiteX1194" fmla="*/ 50985 w 480127"/>
                <a:gd name="connsiteY1194" fmla="*/ 686393 h 898924"/>
                <a:gd name="connsiteX1195" fmla="*/ 49095 w 480127"/>
                <a:gd name="connsiteY1195" fmla="*/ 693707 h 898924"/>
                <a:gd name="connsiteX1196" fmla="*/ 47208 w 480127"/>
                <a:gd name="connsiteY1196" fmla="*/ 693707 h 898924"/>
                <a:gd name="connsiteX1197" fmla="*/ 48623 w 480127"/>
                <a:gd name="connsiteY1197" fmla="*/ 686866 h 898924"/>
                <a:gd name="connsiteX1198" fmla="*/ 48623 w 480127"/>
                <a:gd name="connsiteY1198" fmla="*/ 691348 h 898924"/>
                <a:gd name="connsiteX1199" fmla="*/ 47208 w 480127"/>
                <a:gd name="connsiteY1199" fmla="*/ 691348 h 898924"/>
                <a:gd name="connsiteX1200" fmla="*/ 45555 w 480127"/>
                <a:gd name="connsiteY1200" fmla="*/ 696069 h 898924"/>
                <a:gd name="connsiteX1201" fmla="*/ 47208 w 480127"/>
                <a:gd name="connsiteY1201" fmla="*/ 699843 h 898924"/>
                <a:gd name="connsiteX1202" fmla="*/ 47208 w 480127"/>
                <a:gd name="connsiteY1202" fmla="*/ 701496 h 898924"/>
                <a:gd name="connsiteX1203" fmla="*/ 45322 w 480127"/>
                <a:gd name="connsiteY1203" fmla="*/ 701496 h 898924"/>
                <a:gd name="connsiteX1204" fmla="*/ 42723 w 480127"/>
                <a:gd name="connsiteY1204" fmla="*/ 705036 h 898924"/>
                <a:gd name="connsiteX1205" fmla="*/ 42723 w 480127"/>
                <a:gd name="connsiteY1205" fmla="*/ 705036 h 898924"/>
                <a:gd name="connsiteX1206" fmla="*/ 39422 w 480127"/>
                <a:gd name="connsiteY1206" fmla="*/ 714003 h 898924"/>
                <a:gd name="connsiteX1207" fmla="*/ 31870 w 480127"/>
                <a:gd name="connsiteY1207" fmla="*/ 726980 h 898924"/>
                <a:gd name="connsiteX1208" fmla="*/ 30219 w 480127"/>
                <a:gd name="connsiteY1208" fmla="*/ 731935 h 898924"/>
                <a:gd name="connsiteX1209" fmla="*/ 31870 w 480127"/>
                <a:gd name="connsiteY1209" fmla="*/ 734533 h 898924"/>
                <a:gd name="connsiteX1210" fmla="*/ 35410 w 480127"/>
                <a:gd name="connsiteY1210" fmla="*/ 731701 h 898924"/>
                <a:gd name="connsiteX1211" fmla="*/ 35410 w 480127"/>
                <a:gd name="connsiteY1211" fmla="*/ 728633 h 898924"/>
                <a:gd name="connsiteX1212" fmla="*/ 37297 w 480127"/>
                <a:gd name="connsiteY1212" fmla="*/ 722025 h 898924"/>
                <a:gd name="connsiteX1213" fmla="*/ 38950 w 480127"/>
                <a:gd name="connsiteY1213" fmla="*/ 725802 h 898924"/>
                <a:gd name="connsiteX1214" fmla="*/ 42018 w 480127"/>
                <a:gd name="connsiteY1214" fmla="*/ 722025 h 898924"/>
                <a:gd name="connsiteX1215" fmla="*/ 46736 w 480127"/>
                <a:gd name="connsiteY1215" fmla="*/ 712586 h 898924"/>
                <a:gd name="connsiteX1216" fmla="*/ 45322 w 480127"/>
                <a:gd name="connsiteY1216" fmla="*/ 718958 h 898924"/>
                <a:gd name="connsiteX1217" fmla="*/ 47917 w 480127"/>
                <a:gd name="connsiteY1217" fmla="*/ 715654 h 898924"/>
                <a:gd name="connsiteX1218" fmla="*/ 47917 w 480127"/>
                <a:gd name="connsiteY1218" fmla="*/ 713531 h 898924"/>
                <a:gd name="connsiteX1219" fmla="*/ 53108 w 480127"/>
                <a:gd name="connsiteY1219" fmla="*/ 702438 h 898924"/>
                <a:gd name="connsiteX1220" fmla="*/ 53108 w 480127"/>
                <a:gd name="connsiteY1220" fmla="*/ 704328 h 898924"/>
                <a:gd name="connsiteX1221" fmla="*/ 55467 w 480127"/>
                <a:gd name="connsiteY1221" fmla="*/ 700551 h 898924"/>
                <a:gd name="connsiteX1222" fmla="*/ 51221 w 480127"/>
                <a:gd name="connsiteY1222" fmla="*/ 702674 h 898924"/>
                <a:gd name="connsiteX1223" fmla="*/ 51221 w 480127"/>
                <a:gd name="connsiteY1223" fmla="*/ 701496 h 898924"/>
                <a:gd name="connsiteX1224" fmla="*/ 52872 w 480127"/>
                <a:gd name="connsiteY1224" fmla="*/ 698192 h 898924"/>
                <a:gd name="connsiteX1225" fmla="*/ 54758 w 480127"/>
                <a:gd name="connsiteY1225" fmla="*/ 698192 h 898924"/>
                <a:gd name="connsiteX1226" fmla="*/ 54758 w 480127"/>
                <a:gd name="connsiteY1226" fmla="*/ 696069 h 898924"/>
                <a:gd name="connsiteX1227" fmla="*/ 54758 w 480127"/>
                <a:gd name="connsiteY1227" fmla="*/ 694179 h 898924"/>
                <a:gd name="connsiteX1228" fmla="*/ 54758 w 480127"/>
                <a:gd name="connsiteY1228" fmla="*/ 696069 h 898924"/>
                <a:gd name="connsiteX1229" fmla="*/ 53108 w 480127"/>
                <a:gd name="connsiteY1229" fmla="*/ 700551 h 898924"/>
                <a:gd name="connsiteX1230" fmla="*/ 75288 w 480127"/>
                <a:gd name="connsiteY1230" fmla="*/ 656661 h 898924"/>
                <a:gd name="connsiteX1231" fmla="*/ 78828 w 480127"/>
                <a:gd name="connsiteY1231" fmla="*/ 650053 h 898924"/>
                <a:gd name="connsiteX1232" fmla="*/ 75996 w 480127"/>
                <a:gd name="connsiteY1232" fmla="*/ 647930 h 898924"/>
                <a:gd name="connsiteX1233" fmla="*/ 78828 w 480127"/>
                <a:gd name="connsiteY1233" fmla="*/ 642975 h 898924"/>
                <a:gd name="connsiteX1234" fmla="*/ 78828 w 480127"/>
                <a:gd name="connsiteY1234" fmla="*/ 644389 h 898924"/>
                <a:gd name="connsiteX1235" fmla="*/ 81660 w 480127"/>
                <a:gd name="connsiteY1235" fmla="*/ 636840 h 898924"/>
                <a:gd name="connsiteX1236" fmla="*/ 89212 w 480127"/>
                <a:gd name="connsiteY1236" fmla="*/ 629051 h 898924"/>
                <a:gd name="connsiteX1237" fmla="*/ 87559 w 480127"/>
                <a:gd name="connsiteY1237" fmla="*/ 629051 h 898924"/>
                <a:gd name="connsiteX1238" fmla="*/ 90863 w 480127"/>
                <a:gd name="connsiteY1238" fmla="*/ 623860 h 898924"/>
                <a:gd name="connsiteX1239" fmla="*/ 89449 w 480127"/>
                <a:gd name="connsiteY1239" fmla="*/ 623860 h 898924"/>
                <a:gd name="connsiteX1240" fmla="*/ 91335 w 480127"/>
                <a:gd name="connsiteY1240" fmla="*/ 621265 h 898924"/>
                <a:gd name="connsiteX1241" fmla="*/ 91335 w 480127"/>
                <a:gd name="connsiteY1241" fmla="*/ 618433 h 898924"/>
                <a:gd name="connsiteX1242" fmla="*/ 92986 w 480127"/>
                <a:gd name="connsiteY1242" fmla="*/ 614657 h 898924"/>
                <a:gd name="connsiteX1243" fmla="*/ 92986 w 480127"/>
                <a:gd name="connsiteY1243" fmla="*/ 616310 h 898924"/>
                <a:gd name="connsiteX1244" fmla="*/ 98885 w 480127"/>
                <a:gd name="connsiteY1244" fmla="*/ 604511 h 898924"/>
                <a:gd name="connsiteX1245" fmla="*/ 98885 w 480127"/>
                <a:gd name="connsiteY1245" fmla="*/ 604511 h 898924"/>
                <a:gd name="connsiteX1246" fmla="*/ 104079 w 480127"/>
                <a:gd name="connsiteY1246" fmla="*/ 590351 h 898924"/>
                <a:gd name="connsiteX1247" fmla="*/ 104079 w 480127"/>
                <a:gd name="connsiteY1247" fmla="*/ 590351 h 898924"/>
                <a:gd name="connsiteX1248" fmla="*/ 104079 w 480127"/>
                <a:gd name="connsiteY1248" fmla="*/ 584218 h 898924"/>
                <a:gd name="connsiteX1249" fmla="*/ 105493 w 480127"/>
                <a:gd name="connsiteY1249" fmla="*/ 584218 h 898924"/>
                <a:gd name="connsiteX1250" fmla="*/ 112810 w 480127"/>
                <a:gd name="connsiteY1250" fmla="*/ 566520 h 898924"/>
                <a:gd name="connsiteX1251" fmla="*/ 115169 w 480127"/>
                <a:gd name="connsiteY1251" fmla="*/ 566520 h 898924"/>
                <a:gd name="connsiteX1252" fmla="*/ 115169 w 480127"/>
                <a:gd name="connsiteY1252" fmla="*/ 569821 h 898924"/>
                <a:gd name="connsiteX1253" fmla="*/ 121541 w 480127"/>
                <a:gd name="connsiteY1253" fmla="*/ 553304 h 898924"/>
                <a:gd name="connsiteX1254" fmla="*/ 119179 w 480127"/>
                <a:gd name="connsiteY1254" fmla="*/ 553304 h 898924"/>
                <a:gd name="connsiteX1255" fmla="*/ 123663 w 480127"/>
                <a:gd name="connsiteY1255" fmla="*/ 547169 h 898924"/>
                <a:gd name="connsiteX1256" fmla="*/ 121304 w 480127"/>
                <a:gd name="connsiteY1256" fmla="*/ 550236 h 898924"/>
                <a:gd name="connsiteX1257" fmla="*/ 122955 w 480127"/>
                <a:gd name="connsiteY1257" fmla="*/ 544573 h 898924"/>
                <a:gd name="connsiteX1258" fmla="*/ 124845 w 480127"/>
                <a:gd name="connsiteY1258" fmla="*/ 546696 h 898924"/>
                <a:gd name="connsiteX1259" fmla="*/ 129799 w 480127"/>
                <a:gd name="connsiteY1259" fmla="*/ 532066 h 898924"/>
                <a:gd name="connsiteX1260" fmla="*/ 129799 w 480127"/>
                <a:gd name="connsiteY1260" fmla="*/ 532066 h 898924"/>
                <a:gd name="connsiteX1261" fmla="*/ 131686 w 480127"/>
                <a:gd name="connsiteY1261" fmla="*/ 529943 h 898924"/>
                <a:gd name="connsiteX1262" fmla="*/ 131686 w 480127"/>
                <a:gd name="connsiteY1262" fmla="*/ 526167 h 898924"/>
                <a:gd name="connsiteX1263" fmla="*/ 134045 w 480127"/>
                <a:gd name="connsiteY1263" fmla="*/ 526167 h 898924"/>
                <a:gd name="connsiteX1264" fmla="*/ 136876 w 480127"/>
                <a:gd name="connsiteY1264" fmla="*/ 518853 h 898924"/>
                <a:gd name="connsiteX1265" fmla="*/ 136876 w 480127"/>
                <a:gd name="connsiteY1265" fmla="*/ 520976 h 898924"/>
                <a:gd name="connsiteX1266" fmla="*/ 138294 w 480127"/>
                <a:gd name="connsiteY1266" fmla="*/ 512718 h 898924"/>
                <a:gd name="connsiteX1267" fmla="*/ 139944 w 480127"/>
                <a:gd name="connsiteY1267" fmla="*/ 514840 h 898924"/>
                <a:gd name="connsiteX1268" fmla="*/ 143012 w 480127"/>
                <a:gd name="connsiteY1268" fmla="*/ 503987 h 898924"/>
                <a:gd name="connsiteX1269" fmla="*/ 143012 w 480127"/>
                <a:gd name="connsiteY1269" fmla="*/ 506110 h 898924"/>
                <a:gd name="connsiteX1270" fmla="*/ 146552 w 480127"/>
                <a:gd name="connsiteY1270" fmla="*/ 502097 h 898924"/>
                <a:gd name="connsiteX1271" fmla="*/ 146552 w 480127"/>
                <a:gd name="connsiteY1271" fmla="*/ 503514 h 898924"/>
                <a:gd name="connsiteX1272" fmla="*/ 146552 w 480127"/>
                <a:gd name="connsiteY1272" fmla="*/ 506582 h 898924"/>
                <a:gd name="connsiteX1273" fmla="*/ 149148 w 480127"/>
                <a:gd name="connsiteY1273" fmla="*/ 502097 h 898924"/>
                <a:gd name="connsiteX1274" fmla="*/ 149148 w 480127"/>
                <a:gd name="connsiteY1274" fmla="*/ 499029 h 898924"/>
                <a:gd name="connsiteX1275" fmla="*/ 147733 w 480127"/>
                <a:gd name="connsiteY1275" fmla="*/ 499029 h 898924"/>
                <a:gd name="connsiteX1276" fmla="*/ 147733 w 480127"/>
                <a:gd name="connsiteY1276" fmla="*/ 492188 h 898924"/>
                <a:gd name="connsiteX1277" fmla="*/ 150092 w 480127"/>
                <a:gd name="connsiteY1277" fmla="*/ 492188 h 898924"/>
                <a:gd name="connsiteX1278" fmla="*/ 150092 w 480127"/>
                <a:gd name="connsiteY1278" fmla="*/ 487231 h 898924"/>
                <a:gd name="connsiteX1279" fmla="*/ 155755 w 480127"/>
                <a:gd name="connsiteY1279" fmla="*/ 475668 h 898924"/>
                <a:gd name="connsiteX1280" fmla="*/ 154574 w 480127"/>
                <a:gd name="connsiteY1280" fmla="*/ 473309 h 898924"/>
                <a:gd name="connsiteX1281" fmla="*/ 158351 w 480127"/>
                <a:gd name="connsiteY1281" fmla="*/ 471658 h 898924"/>
                <a:gd name="connsiteX1282" fmla="*/ 158351 w 480127"/>
                <a:gd name="connsiteY1282" fmla="*/ 475904 h 898924"/>
                <a:gd name="connsiteX1283" fmla="*/ 161182 w 480127"/>
                <a:gd name="connsiteY1283" fmla="*/ 469769 h 898924"/>
                <a:gd name="connsiteX1284" fmla="*/ 161182 w 480127"/>
                <a:gd name="connsiteY1284" fmla="*/ 469769 h 898924"/>
                <a:gd name="connsiteX1285" fmla="*/ 164250 w 480127"/>
                <a:gd name="connsiteY1285" fmla="*/ 466701 h 898924"/>
                <a:gd name="connsiteX1286" fmla="*/ 164250 w 480127"/>
                <a:gd name="connsiteY1286" fmla="*/ 463397 h 898924"/>
                <a:gd name="connsiteX1287" fmla="*/ 166846 w 480127"/>
                <a:gd name="connsiteY1287" fmla="*/ 457970 h 898924"/>
                <a:gd name="connsiteX1288" fmla="*/ 168971 w 480127"/>
                <a:gd name="connsiteY1288" fmla="*/ 457970 h 898924"/>
                <a:gd name="connsiteX1289" fmla="*/ 168971 w 480127"/>
                <a:gd name="connsiteY1289" fmla="*/ 461510 h 898924"/>
                <a:gd name="connsiteX1290" fmla="*/ 181712 w 480127"/>
                <a:gd name="connsiteY1290" fmla="*/ 434137 h 898924"/>
                <a:gd name="connsiteX1291" fmla="*/ 182893 w 480127"/>
                <a:gd name="connsiteY1291" fmla="*/ 437204 h 898924"/>
                <a:gd name="connsiteX1292" fmla="*/ 185488 w 480127"/>
                <a:gd name="connsiteY1292" fmla="*/ 432014 h 898924"/>
                <a:gd name="connsiteX1293" fmla="*/ 184071 w 480127"/>
                <a:gd name="connsiteY1293" fmla="*/ 430599 h 898924"/>
                <a:gd name="connsiteX1294" fmla="*/ 190207 w 480127"/>
                <a:gd name="connsiteY1294" fmla="*/ 413607 h 898924"/>
                <a:gd name="connsiteX1295" fmla="*/ 190207 w 480127"/>
                <a:gd name="connsiteY1295" fmla="*/ 415733 h 898924"/>
                <a:gd name="connsiteX1296" fmla="*/ 193274 w 480127"/>
                <a:gd name="connsiteY1296" fmla="*/ 409597 h 898924"/>
                <a:gd name="connsiteX1297" fmla="*/ 193274 w 480127"/>
                <a:gd name="connsiteY1297" fmla="*/ 409597 h 898924"/>
                <a:gd name="connsiteX1298" fmla="*/ 197996 w 480127"/>
                <a:gd name="connsiteY1298" fmla="*/ 399686 h 898924"/>
                <a:gd name="connsiteX1299" fmla="*/ 200591 w 480127"/>
                <a:gd name="connsiteY1299" fmla="*/ 398035 h 898924"/>
                <a:gd name="connsiteX1300" fmla="*/ 202241 w 480127"/>
                <a:gd name="connsiteY1300" fmla="*/ 393550 h 898924"/>
                <a:gd name="connsiteX1301" fmla="*/ 206490 w 480127"/>
                <a:gd name="connsiteY1301" fmla="*/ 380807 h 898924"/>
                <a:gd name="connsiteX1302" fmla="*/ 208377 w 480127"/>
                <a:gd name="connsiteY1302" fmla="*/ 380807 h 898924"/>
                <a:gd name="connsiteX1303" fmla="*/ 211681 w 480127"/>
                <a:gd name="connsiteY1303" fmla="*/ 373493 h 898924"/>
                <a:gd name="connsiteX1304" fmla="*/ 211681 w 480127"/>
                <a:gd name="connsiteY1304" fmla="*/ 370189 h 898924"/>
                <a:gd name="connsiteX1305" fmla="*/ 211681 w 480127"/>
                <a:gd name="connsiteY1305" fmla="*/ 368066 h 898924"/>
                <a:gd name="connsiteX1306" fmla="*/ 214749 w 480127"/>
                <a:gd name="connsiteY1306" fmla="*/ 361458 h 898924"/>
                <a:gd name="connsiteX1307" fmla="*/ 214749 w 480127"/>
                <a:gd name="connsiteY1307" fmla="*/ 358390 h 898924"/>
                <a:gd name="connsiteX1308" fmla="*/ 214749 w 480127"/>
                <a:gd name="connsiteY1308" fmla="*/ 359807 h 898924"/>
                <a:gd name="connsiteX1309" fmla="*/ 218289 w 480127"/>
                <a:gd name="connsiteY1309" fmla="*/ 352491 h 898924"/>
                <a:gd name="connsiteX1310" fmla="*/ 218289 w 480127"/>
                <a:gd name="connsiteY1310" fmla="*/ 356740 h 898924"/>
                <a:gd name="connsiteX1311" fmla="*/ 220412 w 480127"/>
                <a:gd name="connsiteY1311" fmla="*/ 352255 h 898924"/>
                <a:gd name="connsiteX1312" fmla="*/ 220412 w 480127"/>
                <a:gd name="connsiteY1312" fmla="*/ 354378 h 898924"/>
                <a:gd name="connsiteX1313" fmla="*/ 217817 w 480127"/>
                <a:gd name="connsiteY1313" fmla="*/ 359807 h 898924"/>
                <a:gd name="connsiteX1314" fmla="*/ 220648 w 480127"/>
                <a:gd name="connsiteY1314" fmla="*/ 356976 h 898924"/>
                <a:gd name="connsiteX1315" fmla="*/ 220648 w 480127"/>
                <a:gd name="connsiteY1315" fmla="*/ 360513 h 898924"/>
                <a:gd name="connsiteX1316" fmla="*/ 219234 w 480127"/>
                <a:gd name="connsiteY1316" fmla="*/ 360513 h 898924"/>
                <a:gd name="connsiteX1317" fmla="*/ 219234 w 480127"/>
                <a:gd name="connsiteY1317" fmla="*/ 364526 h 898924"/>
                <a:gd name="connsiteX1318" fmla="*/ 216636 w 480127"/>
                <a:gd name="connsiteY1318" fmla="*/ 369008 h 898924"/>
                <a:gd name="connsiteX1319" fmla="*/ 216636 w 480127"/>
                <a:gd name="connsiteY1319" fmla="*/ 363109 h 898924"/>
                <a:gd name="connsiteX1320" fmla="*/ 214985 w 480127"/>
                <a:gd name="connsiteY1320" fmla="*/ 363109 h 898924"/>
                <a:gd name="connsiteX1321" fmla="*/ 216402 w 480127"/>
                <a:gd name="connsiteY1321" fmla="*/ 363109 h 898924"/>
                <a:gd name="connsiteX1322" fmla="*/ 214513 w 480127"/>
                <a:gd name="connsiteY1322" fmla="*/ 363109 h 898924"/>
                <a:gd name="connsiteX1323" fmla="*/ 214513 w 480127"/>
                <a:gd name="connsiteY1323" fmla="*/ 361222 h 898924"/>
                <a:gd name="connsiteX1324" fmla="*/ 208849 w 480127"/>
                <a:gd name="connsiteY1324" fmla="*/ 373257 h 898924"/>
                <a:gd name="connsiteX1325" fmla="*/ 208849 w 480127"/>
                <a:gd name="connsiteY1325" fmla="*/ 375852 h 898924"/>
                <a:gd name="connsiteX1326" fmla="*/ 210736 w 480127"/>
                <a:gd name="connsiteY1326" fmla="*/ 368538 h 898924"/>
                <a:gd name="connsiteX1327" fmla="*/ 210736 w 480127"/>
                <a:gd name="connsiteY1327" fmla="*/ 379392 h 898924"/>
                <a:gd name="connsiteX1328" fmla="*/ 206018 w 480127"/>
                <a:gd name="connsiteY1328" fmla="*/ 379392 h 898924"/>
                <a:gd name="connsiteX1329" fmla="*/ 206018 w 480127"/>
                <a:gd name="connsiteY1329" fmla="*/ 384583 h 898924"/>
                <a:gd name="connsiteX1330" fmla="*/ 209558 w 480127"/>
                <a:gd name="connsiteY1330" fmla="*/ 381279 h 898924"/>
                <a:gd name="connsiteX1331" fmla="*/ 206490 w 480127"/>
                <a:gd name="connsiteY1331" fmla="*/ 387414 h 898924"/>
                <a:gd name="connsiteX1332" fmla="*/ 203895 w 480127"/>
                <a:gd name="connsiteY1332" fmla="*/ 387414 h 898924"/>
                <a:gd name="connsiteX1333" fmla="*/ 203895 w 480127"/>
                <a:gd name="connsiteY1333" fmla="*/ 390482 h 898924"/>
                <a:gd name="connsiteX1334" fmla="*/ 205309 w 480127"/>
                <a:gd name="connsiteY1334" fmla="*/ 390482 h 898924"/>
                <a:gd name="connsiteX1335" fmla="*/ 200827 w 480127"/>
                <a:gd name="connsiteY1335" fmla="*/ 404876 h 898924"/>
                <a:gd name="connsiteX1336" fmla="*/ 203423 w 480127"/>
                <a:gd name="connsiteY1336" fmla="*/ 400867 h 898924"/>
                <a:gd name="connsiteX1337" fmla="*/ 199174 w 480127"/>
                <a:gd name="connsiteY1337" fmla="*/ 409361 h 898924"/>
                <a:gd name="connsiteX1338" fmla="*/ 199174 w 480127"/>
                <a:gd name="connsiteY1338" fmla="*/ 405112 h 898924"/>
                <a:gd name="connsiteX1339" fmla="*/ 197287 w 480127"/>
                <a:gd name="connsiteY1339" fmla="*/ 405112 h 898924"/>
                <a:gd name="connsiteX1340" fmla="*/ 193983 w 480127"/>
                <a:gd name="connsiteY1340" fmla="*/ 412901 h 898924"/>
                <a:gd name="connsiteX1341" fmla="*/ 193983 w 480127"/>
                <a:gd name="connsiteY1341" fmla="*/ 416439 h 898924"/>
                <a:gd name="connsiteX1342" fmla="*/ 193983 w 480127"/>
                <a:gd name="connsiteY1342" fmla="*/ 417620 h 898924"/>
                <a:gd name="connsiteX1343" fmla="*/ 187847 w 480127"/>
                <a:gd name="connsiteY1343" fmla="*/ 428710 h 898924"/>
                <a:gd name="connsiteX1344" fmla="*/ 185961 w 480127"/>
                <a:gd name="connsiteY1344" fmla="*/ 435554 h 898924"/>
                <a:gd name="connsiteX1345" fmla="*/ 185961 w 480127"/>
                <a:gd name="connsiteY1345" fmla="*/ 434373 h 898924"/>
                <a:gd name="connsiteX1346" fmla="*/ 185961 w 480127"/>
                <a:gd name="connsiteY1346" fmla="*/ 437441 h 898924"/>
                <a:gd name="connsiteX1347" fmla="*/ 183602 w 480127"/>
                <a:gd name="connsiteY1347" fmla="*/ 437441 h 898924"/>
                <a:gd name="connsiteX1348" fmla="*/ 179589 w 480127"/>
                <a:gd name="connsiteY1348" fmla="*/ 442398 h 898924"/>
                <a:gd name="connsiteX1349" fmla="*/ 181948 w 480127"/>
                <a:gd name="connsiteY1349" fmla="*/ 444993 h 898924"/>
                <a:gd name="connsiteX1350" fmla="*/ 181948 w 480127"/>
                <a:gd name="connsiteY1350" fmla="*/ 439566 h 898924"/>
                <a:gd name="connsiteX1351" fmla="*/ 181948 w 480127"/>
                <a:gd name="connsiteY1351" fmla="*/ 442634 h 898924"/>
                <a:gd name="connsiteX1352" fmla="*/ 175813 w 480127"/>
                <a:gd name="connsiteY1352" fmla="*/ 453016 h 898924"/>
                <a:gd name="connsiteX1353" fmla="*/ 175813 w 480127"/>
                <a:gd name="connsiteY1353" fmla="*/ 449475 h 898924"/>
                <a:gd name="connsiteX1354" fmla="*/ 174162 w 480127"/>
                <a:gd name="connsiteY1354" fmla="*/ 454666 h 898924"/>
                <a:gd name="connsiteX1355" fmla="*/ 175576 w 480127"/>
                <a:gd name="connsiteY1355" fmla="*/ 454666 h 898924"/>
                <a:gd name="connsiteX1356" fmla="*/ 175576 w 480127"/>
                <a:gd name="connsiteY1356" fmla="*/ 456792 h 898924"/>
                <a:gd name="connsiteX1357" fmla="*/ 171094 w 480127"/>
                <a:gd name="connsiteY1357" fmla="*/ 464578 h 898924"/>
                <a:gd name="connsiteX1358" fmla="*/ 169208 w 480127"/>
                <a:gd name="connsiteY1358" fmla="*/ 469533 h 898924"/>
                <a:gd name="connsiteX1359" fmla="*/ 166373 w 480127"/>
                <a:gd name="connsiteY1359" fmla="*/ 479445 h 898924"/>
                <a:gd name="connsiteX1360" fmla="*/ 166373 w 480127"/>
                <a:gd name="connsiteY1360" fmla="*/ 480862 h 898924"/>
                <a:gd name="connsiteX1361" fmla="*/ 162363 w 480127"/>
                <a:gd name="connsiteY1361" fmla="*/ 485344 h 898924"/>
                <a:gd name="connsiteX1362" fmla="*/ 162363 w 480127"/>
                <a:gd name="connsiteY1362" fmla="*/ 489593 h 898924"/>
                <a:gd name="connsiteX1363" fmla="*/ 159532 w 480127"/>
                <a:gd name="connsiteY1363" fmla="*/ 489593 h 898924"/>
                <a:gd name="connsiteX1364" fmla="*/ 156937 w 480127"/>
                <a:gd name="connsiteY1364" fmla="*/ 495961 h 898924"/>
                <a:gd name="connsiteX1365" fmla="*/ 156937 w 480127"/>
                <a:gd name="connsiteY1365" fmla="*/ 500210 h 898924"/>
                <a:gd name="connsiteX1366" fmla="*/ 154105 w 480127"/>
                <a:gd name="connsiteY1366" fmla="*/ 498793 h 898924"/>
                <a:gd name="connsiteX1367" fmla="*/ 151273 w 480127"/>
                <a:gd name="connsiteY1367" fmla="*/ 508705 h 898924"/>
                <a:gd name="connsiteX1368" fmla="*/ 151273 w 480127"/>
                <a:gd name="connsiteY1368" fmla="*/ 514132 h 898924"/>
                <a:gd name="connsiteX1369" fmla="*/ 149384 w 480127"/>
                <a:gd name="connsiteY1369" fmla="*/ 514132 h 898924"/>
                <a:gd name="connsiteX1370" fmla="*/ 149384 w 480127"/>
                <a:gd name="connsiteY1370" fmla="*/ 510592 h 898924"/>
                <a:gd name="connsiteX1371" fmla="*/ 149384 w 480127"/>
                <a:gd name="connsiteY1371" fmla="*/ 510592 h 898924"/>
                <a:gd name="connsiteX1372" fmla="*/ 149384 w 480127"/>
                <a:gd name="connsiteY1372" fmla="*/ 510592 h 898924"/>
                <a:gd name="connsiteX1373" fmla="*/ 149384 w 480127"/>
                <a:gd name="connsiteY1373" fmla="*/ 513659 h 898924"/>
                <a:gd name="connsiteX1374" fmla="*/ 145374 w 480127"/>
                <a:gd name="connsiteY1374" fmla="*/ 517436 h 898924"/>
                <a:gd name="connsiteX1375" fmla="*/ 143248 w 480127"/>
                <a:gd name="connsiteY1375" fmla="*/ 523099 h 898924"/>
                <a:gd name="connsiteX1376" fmla="*/ 146316 w 480127"/>
                <a:gd name="connsiteY1376" fmla="*/ 517436 h 898924"/>
                <a:gd name="connsiteX1377" fmla="*/ 149148 w 480127"/>
                <a:gd name="connsiteY1377" fmla="*/ 515785 h 898924"/>
                <a:gd name="connsiteX1378" fmla="*/ 146788 w 480127"/>
                <a:gd name="connsiteY1378" fmla="*/ 520031 h 898924"/>
                <a:gd name="connsiteX1379" fmla="*/ 147969 w 480127"/>
                <a:gd name="connsiteY1379" fmla="*/ 521921 h 898924"/>
                <a:gd name="connsiteX1380" fmla="*/ 142306 w 480127"/>
                <a:gd name="connsiteY1380" fmla="*/ 531357 h 898924"/>
                <a:gd name="connsiteX1381" fmla="*/ 144429 w 480127"/>
                <a:gd name="connsiteY1381" fmla="*/ 527820 h 898924"/>
                <a:gd name="connsiteX1382" fmla="*/ 142776 w 480127"/>
                <a:gd name="connsiteY1382" fmla="*/ 534661 h 898924"/>
                <a:gd name="connsiteX1383" fmla="*/ 142776 w 480127"/>
                <a:gd name="connsiteY1383" fmla="*/ 532302 h 898924"/>
                <a:gd name="connsiteX1384" fmla="*/ 141125 w 480127"/>
                <a:gd name="connsiteY1384" fmla="*/ 536787 h 898924"/>
                <a:gd name="connsiteX1385" fmla="*/ 134517 w 480127"/>
                <a:gd name="connsiteY1385" fmla="*/ 546460 h 898924"/>
                <a:gd name="connsiteX1386" fmla="*/ 134517 w 480127"/>
                <a:gd name="connsiteY1386" fmla="*/ 555191 h 898924"/>
                <a:gd name="connsiteX1387" fmla="*/ 131213 w 480127"/>
                <a:gd name="connsiteY1387" fmla="*/ 564158 h 898924"/>
                <a:gd name="connsiteX1388" fmla="*/ 129799 w 480127"/>
                <a:gd name="connsiteY1388" fmla="*/ 564158 h 898924"/>
                <a:gd name="connsiteX1389" fmla="*/ 129799 w 480127"/>
                <a:gd name="connsiteY1389" fmla="*/ 569585 h 898924"/>
                <a:gd name="connsiteX1390" fmla="*/ 127204 w 480127"/>
                <a:gd name="connsiteY1390" fmla="*/ 576665 h 898924"/>
                <a:gd name="connsiteX1391" fmla="*/ 125078 w 480127"/>
                <a:gd name="connsiteY1391" fmla="*/ 576665 h 898924"/>
                <a:gd name="connsiteX1392" fmla="*/ 119179 w 480127"/>
                <a:gd name="connsiteY1392" fmla="*/ 592949 h 898924"/>
                <a:gd name="connsiteX1393" fmla="*/ 117292 w 480127"/>
                <a:gd name="connsiteY1393" fmla="*/ 592949 h 898924"/>
                <a:gd name="connsiteX1394" fmla="*/ 114696 w 480127"/>
                <a:gd name="connsiteY1394" fmla="*/ 597667 h 898924"/>
                <a:gd name="connsiteX1395" fmla="*/ 114696 w 480127"/>
                <a:gd name="connsiteY1395" fmla="*/ 603567 h 898924"/>
                <a:gd name="connsiteX1396" fmla="*/ 114696 w 480127"/>
                <a:gd name="connsiteY1396" fmla="*/ 600499 h 898924"/>
                <a:gd name="connsiteX1397" fmla="*/ 112810 w 480127"/>
                <a:gd name="connsiteY1397" fmla="*/ 602386 h 898924"/>
                <a:gd name="connsiteX1398" fmla="*/ 112810 w 480127"/>
                <a:gd name="connsiteY1398" fmla="*/ 604511 h 898924"/>
                <a:gd name="connsiteX1399" fmla="*/ 112810 w 480127"/>
                <a:gd name="connsiteY1399" fmla="*/ 604511 h 898924"/>
                <a:gd name="connsiteX1400" fmla="*/ 112810 w 480127"/>
                <a:gd name="connsiteY1400" fmla="*/ 608757 h 898924"/>
                <a:gd name="connsiteX1401" fmla="*/ 110684 w 480127"/>
                <a:gd name="connsiteY1401" fmla="*/ 610647 h 898924"/>
                <a:gd name="connsiteX1402" fmla="*/ 110684 w 480127"/>
                <a:gd name="connsiteY1402" fmla="*/ 615601 h 898924"/>
                <a:gd name="connsiteX1403" fmla="*/ 107852 w 480127"/>
                <a:gd name="connsiteY1403" fmla="*/ 618197 h 898924"/>
                <a:gd name="connsiteX1404" fmla="*/ 107852 w 480127"/>
                <a:gd name="connsiteY1404" fmla="*/ 622446 h 898924"/>
                <a:gd name="connsiteX1405" fmla="*/ 107852 w 480127"/>
                <a:gd name="connsiteY1405" fmla="*/ 622446 h 898924"/>
                <a:gd name="connsiteX1406" fmla="*/ 107852 w 480127"/>
                <a:gd name="connsiteY1406" fmla="*/ 630940 h 898924"/>
                <a:gd name="connsiteX1407" fmla="*/ 106202 w 480127"/>
                <a:gd name="connsiteY1407" fmla="*/ 636603 h 898924"/>
                <a:gd name="connsiteX1408" fmla="*/ 106202 w 480127"/>
                <a:gd name="connsiteY1408" fmla="*/ 632827 h 898924"/>
                <a:gd name="connsiteX1409" fmla="*/ 103606 w 480127"/>
                <a:gd name="connsiteY1409" fmla="*/ 638018 h 898924"/>
                <a:gd name="connsiteX1410" fmla="*/ 101717 w 480127"/>
                <a:gd name="connsiteY1410" fmla="*/ 648402 h 898924"/>
                <a:gd name="connsiteX1411" fmla="*/ 101717 w 480127"/>
                <a:gd name="connsiteY1411" fmla="*/ 644153 h 898924"/>
                <a:gd name="connsiteX1412" fmla="*/ 101717 w 480127"/>
                <a:gd name="connsiteY1412" fmla="*/ 644153 h 898924"/>
                <a:gd name="connsiteX1413" fmla="*/ 101717 w 480127"/>
                <a:gd name="connsiteY1413" fmla="*/ 639671 h 898924"/>
                <a:gd name="connsiteX1414" fmla="*/ 96762 w 480127"/>
                <a:gd name="connsiteY1414" fmla="*/ 645570 h 898924"/>
                <a:gd name="connsiteX1415" fmla="*/ 98179 w 480127"/>
                <a:gd name="connsiteY1415" fmla="*/ 646985 h 898924"/>
                <a:gd name="connsiteX1416" fmla="*/ 89682 w 480127"/>
                <a:gd name="connsiteY1416" fmla="*/ 665155 h 898924"/>
                <a:gd name="connsiteX1417" fmla="*/ 89682 w 480127"/>
                <a:gd name="connsiteY1417" fmla="*/ 668459 h 898924"/>
                <a:gd name="connsiteX1418" fmla="*/ 89682 w 480127"/>
                <a:gd name="connsiteY1418" fmla="*/ 673886 h 898924"/>
                <a:gd name="connsiteX1419" fmla="*/ 87559 w 480127"/>
                <a:gd name="connsiteY1419" fmla="*/ 673886 h 898924"/>
                <a:gd name="connsiteX1420" fmla="*/ 89449 w 480127"/>
                <a:gd name="connsiteY1420" fmla="*/ 671999 h 898924"/>
                <a:gd name="connsiteX1421" fmla="*/ 89449 w 480127"/>
                <a:gd name="connsiteY1421" fmla="*/ 668932 h 898924"/>
                <a:gd name="connsiteX1422" fmla="*/ 89449 w 480127"/>
                <a:gd name="connsiteY1422" fmla="*/ 675540 h 898924"/>
                <a:gd name="connsiteX1423" fmla="*/ 88031 w 480127"/>
                <a:gd name="connsiteY1423" fmla="*/ 675540 h 898924"/>
                <a:gd name="connsiteX1424" fmla="*/ 89918 w 480127"/>
                <a:gd name="connsiteY1424" fmla="*/ 675540 h 898924"/>
                <a:gd name="connsiteX1425" fmla="*/ 89918 w 480127"/>
                <a:gd name="connsiteY1425" fmla="*/ 680258 h 898924"/>
                <a:gd name="connsiteX1426" fmla="*/ 101011 w 480127"/>
                <a:gd name="connsiteY1426" fmla="*/ 658547 h 898924"/>
                <a:gd name="connsiteX1427" fmla="*/ 102898 w 480127"/>
                <a:gd name="connsiteY1427" fmla="*/ 658547 h 898924"/>
                <a:gd name="connsiteX1428" fmla="*/ 102898 w 480127"/>
                <a:gd name="connsiteY1428" fmla="*/ 655479 h 898924"/>
                <a:gd name="connsiteX1429" fmla="*/ 104548 w 480127"/>
                <a:gd name="connsiteY1429" fmla="*/ 659964 h 898924"/>
                <a:gd name="connsiteX1430" fmla="*/ 97471 w 480127"/>
                <a:gd name="connsiteY1430" fmla="*/ 673650 h 898924"/>
                <a:gd name="connsiteX1431" fmla="*/ 94875 w 480127"/>
                <a:gd name="connsiteY1431" fmla="*/ 677662 h 898924"/>
                <a:gd name="connsiteX1432" fmla="*/ 94875 w 480127"/>
                <a:gd name="connsiteY1432" fmla="*/ 680022 h 898924"/>
                <a:gd name="connsiteX1433" fmla="*/ 94875 w 480127"/>
                <a:gd name="connsiteY1433" fmla="*/ 681672 h 898924"/>
                <a:gd name="connsiteX1434" fmla="*/ 91099 w 480127"/>
                <a:gd name="connsiteY1434" fmla="*/ 689225 h 898924"/>
                <a:gd name="connsiteX1435" fmla="*/ 88740 w 480127"/>
                <a:gd name="connsiteY1435" fmla="*/ 690406 h 898924"/>
                <a:gd name="connsiteX1436" fmla="*/ 88740 w 480127"/>
                <a:gd name="connsiteY1436" fmla="*/ 694416 h 898924"/>
                <a:gd name="connsiteX1437" fmla="*/ 87323 w 480127"/>
                <a:gd name="connsiteY1437" fmla="*/ 694416 h 898924"/>
                <a:gd name="connsiteX1438" fmla="*/ 87323 w 480127"/>
                <a:gd name="connsiteY1438" fmla="*/ 696305 h 898924"/>
                <a:gd name="connsiteX1439" fmla="*/ 87323 w 480127"/>
                <a:gd name="connsiteY1439" fmla="*/ 698428 h 898924"/>
                <a:gd name="connsiteX1440" fmla="*/ 81187 w 480127"/>
                <a:gd name="connsiteY1440" fmla="*/ 707159 h 898924"/>
                <a:gd name="connsiteX1441" fmla="*/ 79773 w 480127"/>
                <a:gd name="connsiteY1441" fmla="*/ 712822 h 898924"/>
                <a:gd name="connsiteX1442" fmla="*/ 79773 w 480127"/>
                <a:gd name="connsiteY1442" fmla="*/ 709754 h 898924"/>
                <a:gd name="connsiteX1443" fmla="*/ 77177 w 480127"/>
                <a:gd name="connsiteY1443" fmla="*/ 715181 h 898924"/>
                <a:gd name="connsiteX1444" fmla="*/ 77177 w 480127"/>
                <a:gd name="connsiteY1444" fmla="*/ 718485 h 898924"/>
                <a:gd name="connsiteX1445" fmla="*/ 77177 w 480127"/>
                <a:gd name="connsiteY1445" fmla="*/ 722025 h 898924"/>
                <a:gd name="connsiteX1446" fmla="*/ 81187 w 480127"/>
                <a:gd name="connsiteY1446" fmla="*/ 714003 h 898924"/>
                <a:gd name="connsiteX1447" fmla="*/ 83077 w 480127"/>
                <a:gd name="connsiteY1447" fmla="*/ 714003 h 898924"/>
                <a:gd name="connsiteX1448" fmla="*/ 81423 w 480127"/>
                <a:gd name="connsiteY1448" fmla="*/ 711405 h 898924"/>
                <a:gd name="connsiteX1449" fmla="*/ 81423 w 480127"/>
                <a:gd name="connsiteY1449" fmla="*/ 707631 h 898924"/>
                <a:gd name="connsiteX1450" fmla="*/ 84019 w 480127"/>
                <a:gd name="connsiteY1450" fmla="*/ 703147 h 898924"/>
                <a:gd name="connsiteX1451" fmla="*/ 85200 w 480127"/>
                <a:gd name="connsiteY1451" fmla="*/ 706687 h 898924"/>
                <a:gd name="connsiteX1452" fmla="*/ 85200 w 480127"/>
                <a:gd name="connsiteY1452" fmla="*/ 703147 h 898924"/>
                <a:gd name="connsiteX1453" fmla="*/ 88976 w 480127"/>
                <a:gd name="connsiteY1453" fmla="*/ 699137 h 898924"/>
                <a:gd name="connsiteX1454" fmla="*/ 88976 w 480127"/>
                <a:gd name="connsiteY1454" fmla="*/ 695124 h 898924"/>
                <a:gd name="connsiteX1455" fmla="*/ 92280 w 480127"/>
                <a:gd name="connsiteY1455" fmla="*/ 695124 h 898924"/>
                <a:gd name="connsiteX1456" fmla="*/ 93931 w 480127"/>
                <a:gd name="connsiteY1456" fmla="*/ 691348 h 898924"/>
                <a:gd name="connsiteX1457" fmla="*/ 95817 w 480127"/>
                <a:gd name="connsiteY1457" fmla="*/ 691348 h 898924"/>
                <a:gd name="connsiteX1458" fmla="*/ 103134 w 480127"/>
                <a:gd name="connsiteY1458" fmla="*/ 676009 h 898924"/>
                <a:gd name="connsiteX1459" fmla="*/ 106438 w 480127"/>
                <a:gd name="connsiteY1459" fmla="*/ 667042 h 898924"/>
                <a:gd name="connsiteX1460" fmla="*/ 114933 w 480127"/>
                <a:gd name="connsiteY1460" fmla="*/ 651942 h 898924"/>
                <a:gd name="connsiteX1461" fmla="*/ 114933 w 480127"/>
                <a:gd name="connsiteY1461" fmla="*/ 648402 h 898924"/>
                <a:gd name="connsiteX1462" fmla="*/ 118000 w 480127"/>
                <a:gd name="connsiteY1462" fmla="*/ 645334 h 898924"/>
                <a:gd name="connsiteX1463" fmla="*/ 118000 w 480127"/>
                <a:gd name="connsiteY1463" fmla="*/ 650289 h 898924"/>
                <a:gd name="connsiteX1464" fmla="*/ 115877 w 480127"/>
                <a:gd name="connsiteY1464" fmla="*/ 652648 h 898924"/>
                <a:gd name="connsiteX1465" fmla="*/ 117528 w 480127"/>
                <a:gd name="connsiteY1465" fmla="*/ 651234 h 898924"/>
                <a:gd name="connsiteX1466" fmla="*/ 115169 w 480127"/>
                <a:gd name="connsiteY1466" fmla="*/ 658311 h 898924"/>
                <a:gd name="connsiteX1467" fmla="*/ 115169 w 480127"/>
                <a:gd name="connsiteY1467" fmla="*/ 655243 h 898924"/>
                <a:gd name="connsiteX1468" fmla="*/ 111392 w 480127"/>
                <a:gd name="connsiteY1468" fmla="*/ 663268 h 898924"/>
                <a:gd name="connsiteX1469" fmla="*/ 113515 w 480127"/>
                <a:gd name="connsiteY1469" fmla="*/ 660437 h 898924"/>
                <a:gd name="connsiteX1470" fmla="*/ 110214 w 480127"/>
                <a:gd name="connsiteY1470" fmla="*/ 671291 h 898924"/>
                <a:gd name="connsiteX1471" fmla="*/ 108797 w 480127"/>
                <a:gd name="connsiteY1471" fmla="*/ 669873 h 898924"/>
                <a:gd name="connsiteX1472" fmla="*/ 108797 w 480127"/>
                <a:gd name="connsiteY1472" fmla="*/ 672236 h 898924"/>
                <a:gd name="connsiteX1473" fmla="*/ 104079 w 480127"/>
                <a:gd name="connsiteY1473" fmla="*/ 684740 h 898924"/>
                <a:gd name="connsiteX1474" fmla="*/ 101011 w 480127"/>
                <a:gd name="connsiteY1474" fmla="*/ 688516 h 898924"/>
                <a:gd name="connsiteX1475" fmla="*/ 102425 w 480127"/>
                <a:gd name="connsiteY1475" fmla="*/ 688516 h 898924"/>
                <a:gd name="connsiteX1476" fmla="*/ 100066 w 480127"/>
                <a:gd name="connsiteY1476" fmla="*/ 695597 h 898924"/>
                <a:gd name="connsiteX1477" fmla="*/ 97471 w 480127"/>
                <a:gd name="connsiteY1477" fmla="*/ 695597 h 898924"/>
                <a:gd name="connsiteX1478" fmla="*/ 97471 w 480127"/>
                <a:gd name="connsiteY1478" fmla="*/ 699843 h 898924"/>
                <a:gd name="connsiteX1479" fmla="*/ 95112 w 480127"/>
                <a:gd name="connsiteY1479" fmla="*/ 706450 h 898924"/>
                <a:gd name="connsiteX1480" fmla="*/ 92280 w 480127"/>
                <a:gd name="connsiteY1480" fmla="*/ 709046 h 898924"/>
                <a:gd name="connsiteX1481" fmla="*/ 87795 w 480127"/>
                <a:gd name="connsiteY1481" fmla="*/ 721081 h 898924"/>
                <a:gd name="connsiteX1482" fmla="*/ 87795 w 480127"/>
                <a:gd name="connsiteY1482" fmla="*/ 715890 h 898924"/>
                <a:gd name="connsiteX1483" fmla="*/ 84255 w 480127"/>
                <a:gd name="connsiteY1483" fmla="*/ 719903 h 898924"/>
                <a:gd name="connsiteX1484" fmla="*/ 84255 w 480127"/>
                <a:gd name="connsiteY1484" fmla="*/ 721081 h 898924"/>
                <a:gd name="connsiteX1485" fmla="*/ 84255 w 480127"/>
                <a:gd name="connsiteY1485" fmla="*/ 718013 h 898924"/>
                <a:gd name="connsiteX1486" fmla="*/ 81896 w 480127"/>
                <a:gd name="connsiteY1486" fmla="*/ 726508 h 898924"/>
                <a:gd name="connsiteX1487" fmla="*/ 79064 w 480127"/>
                <a:gd name="connsiteY1487" fmla="*/ 736892 h 898924"/>
                <a:gd name="connsiteX1488" fmla="*/ 79064 w 480127"/>
                <a:gd name="connsiteY1488" fmla="*/ 739487 h 898924"/>
                <a:gd name="connsiteX1489" fmla="*/ 77414 w 480127"/>
                <a:gd name="connsiteY1489" fmla="*/ 739487 h 898924"/>
                <a:gd name="connsiteX1490" fmla="*/ 75524 w 480127"/>
                <a:gd name="connsiteY1490" fmla="*/ 745623 h 898924"/>
                <a:gd name="connsiteX1491" fmla="*/ 75524 w 480127"/>
                <a:gd name="connsiteY1491" fmla="*/ 742555 h 898924"/>
                <a:gd name="connsiteX1492" fmla="*/ 69152 w 480127"/>
                <a:gd name="connsiteY1492" fmla="*/ 756713 h 898924"/>
                <a:gd name="connsiteX1493" fmla="*/ 69152 w 480127"/>
                <a:gd name="connsiteY1493" fmla="*/ 761904 h 898924"/>
                <a:gd name="connsiteX1494" fmla="*/ 70570 w 480127"/>
                <a:gd name="connsiteY1494" fmla="*/ 761904 h 898924"/>
                <a:gd name="connsiteX1495" fmla="*/ 64906 w 480127"/>
                <a:gd name="connsiteY1495" fmla="*/ 772052 h 898924"/>
                <a:gd name="connsiteX1496" fmla="*/ 64906 w 480127"/>
                <a:gd name="connsiteY1496" fmla="*/ 768275 h 898924"/>
                <a:gd name="connsiteX1497" fmla="*/ 59952 w 480127"/>
                <a:gd name="connsiteY1497" fmla="*/ 776534 h 898924"/>
                <a:gd name="connsiteX1498" fmla="*/ 62311 w 480127"/>
                <a:gd name="connsiteY1498" fmla="*/ 774647 h 898924"/>
                <a:gd name="connsiteX1499" fmla="*/ 62311 w 480127"/>
                <a:gd name="connsiteY1499" fmla="*/ 780074 h 898924"/>
                <a:gd name="connsiteX1500" fmla="*/ 62311 w 480127"/>
                <a:gd name="connsiteY1500" fmla="*/ 780074 h 898924"/>
                <a:gd name="connsiteX1501" fmla="*/ 64198 w 480127"/>
                <a:gd name="connsiteY1501" fmla="*/ 778660 h 898924"/>
                <a:gd name="connsiteX1502" fmla="*/ 64198 w 480127"/>
                <a:gd name="connsiteY1502" fmla="*/ 780783 h 898924"/>
                <a:gd name="connsiteX1503" fmla="*/ 59480 w 480127"/>
                <a:gd name="connsiteY1503" fmla="*/ 785973 h 898924"/>
                <a:gd name="connsiteX1504" fmla="*/ 60894 w 480127"/>
                <a:gd name="connsiteY1504" fmla="*/ 780783 h 898924"/>
                <a:gd name="connsiteX1505" fmla="*/ 58298 w 480127"/>
                <a:gd name="connsiteY1505" fmla="*/ 783614 h 898924"/>
                <a:gd name="connsiteX1506" fmla="*/ 58298 w 480127"/>
                <a:gd name="connsiteY1506" fmla="*/ 789986 h 898924"/>
                <a:gd name="connsiteX1507" fmla="*/ 58298 w 480127"/>
                <a:gd name="connsiteY1507" fmla="*/ 788332 h 898924"/>
                <a:gd name="connsiteX1508" fmla="*/ 55703 w 480127"/>
                <a:gd name="connsiteY1508" fmla="*/ 791873 h 898924"/>
                <a:gd name="connsiteX1509" fmla="*/ 57590 w 480127"/>
                <a:gd name="connsiteY1509" fmla="*/ 791873 h 898924"/>
                <a:gd name="connsiteX1510" fmla="*/ 53344 w 480127"/>
                <a:gd name="connsiteY1510" fmla="*/ 802257 h 898924"/>
                <a:gd name="connsiteX1511" fmla="*/ 55467 w 480127"/>
                <a:gd name="connsiteY1511" fmla="*/ 798481 h 898924"/>
                <a:gd name="connsiteX1512" fmla="*/ 55467 w 480127"/>
                <a:gd name="connsiteY1512" fmla="*/ 798481 h 898924"/>
                <a:gd name="connsiteX1513" fmla="*/ 53816 w 480127"/>
                <a:gd name="connsiteY1513" fmla="*/ 804852 h 898924"/>
                <a:gd name="connsiteX1514" fmla="*/ 55231 w 480127"/>
                <a:gd name="connsiteY1514" fmla="*/ 801312 h 898924"/>
                <a:gd name="connsiteX1515" fmla="*/ 57120 w 480127"/>
                <a:gd name="connsiteY1515" fmla="*/ 801312 h 898924"/>
                <a:gd name="connsiteX1516" fmla="*/ 33993 w 480127"/>
                <a:gd name="connsiteY1516" fmla="*/ 794232 h 898924"/>
                <a:gd name="connsiteX1517" fmla="*/ 126495 w 480127"/>
                <a:gd name="connsiteY1517" fmla="*/ 614893 h 898924"/>
                <a:gd name="connsiteX1518" fmla="*/ 129090 w 480127"/>
                <a:gd name="connsiteY1518" fmla="*/ 609466 h 898924"/>
                <a:gd name="connsiteX1519" fmla="*/ 126495 w 480127"/>
                <a:gd name="connsiteY1519" fmla="*/ 614893 h 898924"/>
                <a:gd name="connsiteX1520" fmla="*/ 200119 w 480127"/>
                <a:gd name="connsiteY1520" fmla="*/ 470241 h 898924"/>
                <a:gd name="connsiteX1521" fmla="*/ 200119 w 480127"/>
                <a:gd name="connsiteY1521" fmla="*/ 473545 h 898924"/>
                <a:gd name="connsiteX1522" fmla="*/ 196342 w 480127"/>
                <a:gd name="connsiteY1522" fmla="*/ 481804 h 898924"/>
                <a:gd name="connsiteX1523" fmla="*/ 196342 w 480127"/>
                <a:gd name="connsiteY1523" fmla="*/ 477794 h 898924"/>
                <a:gd name="connsiteX1524" fmla="*/ 198232 w 480127"/>
                <a:gd name="connsiteY1524" fmla="*/ 475668 h 898924"/>
                <a:gd name="connsiteX1525" fmla="*/ 198232 w 480127"/>
                <a:gd name="connsiteY1525" fmla="*/ 475668 h 898924"/>
                <a:gd name="connsiteX1526" fmla="*/ 200119 w 480127"/>
                <a:gd name="connsiteY1526" fmla="*/ 470241 h 898924"/>
                <a:gd name="connsiteX1527" fmla="*/ 200119 w 480127"/>
                <a:gd name="connsiteY1527" fmla="*/ 844022 h 898924"/>
                <a:gd name="connsiteX1528" fmla="*/ 196578 w 480127"/>
                <a:gd name="connsiteY1528" fmla="*/ 845439 h 898924"/>
                <a:gd name="connsiteX1529" fmla="*/ 199410 w 480127"/>
                <a:gd name="connsiteY1529" fmla="*/ 844022 h 898924"/>
                <a:gd name="connsiteX1530" fmla="*/ 206963 w 480127"/>
                <a:gd name="connsiteY1530" fmla="*/ 872576 h 898924"/>
                <a:gd name="connsiteX1531" fmla="*/ 200827 w 480127"/>
                <a:gd name="connsiteY1531" fmla="*/ 876350 h 898924"/>
                <a:gd name="connsiteX1532" fmla="*/ 197051 w 480127"/>
                <a:gd name="connsiteY1532" fmla="*/ 876350 h 898924"/>
                <a:gd name="connsiteX1533" fmla="*/ 193747 w 480127"/>
                <a:gd name="connsiteY1533" fmla="*/ 874227 h 898924"/>
                <a:gd name="connsiteX1534" fmla="*/ 193747 w 480127"/>
                <a:gd name="connsiteY1534" fmla="*/ 877531 h 898924"/>
                <a:gd name="connsiteX1535" fmla="*/ 191860 w 480127"/>
                <a:gd name="connsiteY1535" fmla="*/ 873049 h 898924"/>
                <a:gd name="connsiteX1536" fmla="*/ 202714 w 480127"/>
                <a:gd name="connsiteY1536" fmla="*/ 870687 h 898924"/>
                <a:gd name="connsiteX1537" fmla="*/ 202714 w 480127"/>
                <a:gd name="connsiteY1537" fmla="*/ 872340 h 898924"/>
                <a:gd name="connsiteX1538" fmla="*/ 206254 w 480127"/>
                <a:gd name="connsiteY1538" fmla="*/ 872576 h 898924"/>
                <a:gd name="connsiteX1539" fmla="*/ 450722 w 480127"/>
                <a:gd name="connsiteY1539" fmla="*/ 675540 h 898924"/>
                <a:gd name="connsiteX1540" fmla="*/ 449307 w 480127"/>
                <a:gd name="connsiteY1540" fmla="*/ 669873 h 898924"/>
                <a:gd name="connsiteX1541" fmla="*/ 450013 w 480127"/>
                <a:gd name="connsiteY1541" fmla="*/ 675540 h 898924"/>
                <a:gd name="connsiteX1542" fmla="*/ 408718 w 480127"/>
                <a:gd name="connsiteY1542" fmla="*/ 513659 h 898924"/>
                <a:gd name="connsiteX1543" fmla="*/ 408718 w 480127"/>
                <a:gd name="connsiteY1543" fmla="*/ 509650 h 898924"/>
                <a:gd name="connsiteX1544" fmla="*/ 408012 w 480127"/>
                <a:gd name="connsiteY1544" fmla="*/ 513659 h 898924"/>
                <a:gd name="connsiteX1545" fmla="*/ 381111 w 480127"/>
                <a:gd name="connsiteY1545" fmla="*/ 390246 h 898924"/>
                <a:gd name="connsiteX1546" fmla="*/ 381111 w 480127"/>
                <a:gd name="connsiteY1546" fmla="*/ 394495 h 898924"/>
                <a:gd name="connsiteX1547" fmla="*/ 380402 w 480127"/>
                <a:gd name="connsiteY1547" fmla="*/ 390246 h 898924"/>
                <a:gd name="connsiteX1548" fmla="*/ 43668 w 480127"/>
                <a:gd name="connsiteY1548" fmla="*/ 576665 h 898924"/>
                <a:gd name="connsiteX1549" fmla="*/ 40364 w 480127"/>
                <a:gd name="connsiteY1549" fmla="*/ 582565 h 898924"/>
                <a:gd name="connsiteX1550" fmla="*/ 42960 w 480127"/>
                <a:gd name="connsiteY1550" fmla="*/ 576902 h 898924"/>
                <a:gd name="connsiteX1551" fmla="*/ 77414 w 480127"/>
                <a:gd name="connsiteY1551" fmla="*/ 543392 h 898924"/>
                <a:gd name="connsiteX1552" fmla="*/ 73637 w 480127"/>
                <a:gd name="connsiteY1552" fmla="*/ 550236 h 898924"/>
                <a:gd name="connsiteX1553" fmla="*/ 76705 w 480127"/>
                <a:gd name="connsiteY1553" fmla="*/ 543392 h 898924"/>
                <a:gd name="connsiteX1554" fmla="*/ -459 w 480127"/>
                <a:gd name="connsiteY1554" fmla="*/ 713058 h 898924"/>
                <a:gd name="connsiteX1555" fmla="*/ -459 w 480127"/>
                <a:gd name="connsiteY1555" fmla="*/ 710935 h 898924"/>
                <a:gd name="connsiteX1556" fmla="*/ 1428 w 480127"/>
                <a:gd name="connsiteY1556" fmla="*/ 709046 h 898924"/>
                <a:gd name="connsiteX1557" fmla="*/ -1167 w 480127"/>
                <a:gd name="connsiteY1557" fmla="*/ 713058 h 898924"/>
                <a:gd name="connsiteX1558" fmla="*/ 135226 w 480127"/>
                <a:gd name="connsiteY1558" fmla="*/ 504929 h 898924"/>
                <a:gd name="connsiteX1559" fmla="*/ 130508 w 480127"/>
                <a:gd name="connsiteY1559" fmla="*/ 514840 h 898924"/>
                <a:gd name="connsiteX1560" fmla="*/ 134517 w 480127"/>
                <a:gd name="connsiteY1560" fmla="*/ 506110 h 898924"/>
                <a:gd name="connsiteX1561" fmla="*/ 94639 w 480127"/>
                <a:gd name="connsiteY1561" fmla="*/ 599318 h 898924"/>
                <a:gd name="connsiteX1562" fmla="*/ 91572 w 480127"/>
                <a:gd name="connsiteY1562" fmla="*/ 604511 h 898924"/>
                <a:gd name="connsiteX1563" fmla="*/ 93931 w 480127"/>
                <a:gd name="connsiteY1563" fmla="*/ 598848 h 898924"/>
                <a:gd name="connsiteX1564" fmla="*/ 71042 w 480127"/>
                <a:gd name="connsiteY1564" fmla="*/ 646512 h 898924"/>
                <a:gd name="connsiteX1565" fmla="*/ 71042 w 480127"/>
                <a:gd name="connsiteY1565" fmla="*/ 650053 h 898924"/>
                <a:gd name="connsiteX1566" fmla="*/ 71278 w 480127"/>
                <a:gd name="connsiteY1566" fmla="*/ 646276 h 898924"/>
                <a:gd name="connsiteX1567" fmla="*/ 37060 w 480127"/>
                <a:gd name="connsiteY1567" fmla="*/ 775828 h 898924"/>
                <a:gd name="connsiteX1568" fmla="*/ 37060 w 480127"/>
                <a:gd name="connsiteY1568" fmla="*/ 777715 h 898924"/>
                <a:gd name="connsiteX1569" fmla="*/ 34465 w 480127"/>
                <a:gd name="connsiteY1569" fmla="*/ 781727 h 898924"/>
                <a:gd name="connsiteX1570" fmla="*/ 37297 w 480127"/>
                <a:gd name="connsiteY1570" fmla="*/ 775592 h 898924"/>
                <a:gd name="connsiteX1571" fmla="*/ 72929 w 480127"/>
                <a:gd name="connsiteY1571" fmla="*/ 710463 h 898924"/>
                <a:gd name="connsiteX1572" fmla="*/ 71278 w 480127"/>
                <a:gd name="connsiteY1572" fmla="*/ 714237 h 898924"/>
                <a:gd name="connsiteX1573" fmla="*/ 73165 w 480127"/>
                <a:gd name="connsiteY1573" fmla="*/ 710227 h 898924"/>
                <a:gd name="connsiteX1574" fmla="*/ 109978 w 480127"/>
                <a:gd name="connsiteY1574" fmla="*/ 647221 h 898924"/>
                <a:gd name="connsiteX1575" fmla="*/ 107852 w 480127"/>
                <a:gd name="connsiteY1575" fmla="*/ 651942 h 898924"/>
                <a:gd name="connsiteX1576" fmla="*/ 110214 w 480127"/>
                <a:gd name="connsiteY1576" fmla="*/ 647693 h 898924"/>
                <a:gd name="connsiteX1577" fmla="*/ 116347 w 480127"/>
                <a:gd name="connsiteY1577" fmla="*/ 633063 h 898924"/>
                <a:gd name="connsiteX1578" fmla="*/ 112810 w 480127"/>
                <a:gd name="connsiteY1578" fmla="*/ 638490 h 898924"/>
                <a:gd name="connsiteX1579" fmla="*/ 116583 w 480127"/>
                <a:gd name="connsiteY1579" fmla="*/ 632827 h 898924"/>
                <a:gd name="connsiteX1580" fmla="*/ 21958 w 480127"/>
                <a:gd name="connsiteY1580" fmla="*/ 708104 h 898924"/>
                <a:gd name="connsiteX1581" fmla="*/ 26207 w 480127"/>
                <a:gd name="connsiteY1581" fmla="*/ 698192 h 898924"/>
                <a:gd name="connsiteX1582" fmla="*/ 22903 w 480127"/>
                <a:gd name="connsiteY1582" fmla="*/ 707868 h 898924"/>
                <a:gd name="connsiteX1583" fmla="*/ 150565 w 480127"/>
                <a:gd name="connsiteY1583" fmla="*/ 598848 h 898924"/>
                <a:gd name="connsiteX1584" fmla="*/ 148675 w 480127"/>
                <a:gd name="connsiteY1584" fmla="*/ 604275 h 898924"/>
                <a:gd name="connsiteX1585" fmla="*/ 151510 w 480127"/>
                <a:gd name="connsiteY1585" fmla="*/ 598612 h 898924"/>
                <a:gd name="connsiteX1586" fmla="*/ 89682 w 480127"/>
                <a:gd name="connsiteY1586" fmla="*/ 647693 h 898924"/>
                <a:gd name="connsiteX1587" fmla="*/ 87559 w 480127"/>
                <a:gd name="connsiteY1587" fmla="*/ 652412 h 898924"/>
                <a:gd name="connsiteX1588" fmla="*/ 90627 w 480127"/>
                <a:gd name="connsiteY1588" fmla="*/ 647693 h 898924"/>
                <a:gd name="connsiteX1589" fmla="*/ 18890 w 480127"/>
                <a:gd name="connsiteY1589" fmla="*/ 705742 h 898924"/>
                <a:gd name="connsiteX1590" fmla="*/ 16531 w 480127"/>
                <a:gd name="connsiteY1590" fmla="*/ 708104 h 898924"/>
                <a:gd name="connsiteX1591" fmla="*/ 18657 w 480127"/>
                <a:gd name="connsiteY1591" fmla="*/ 705506 h 898924"/>
                <a:gd name="connsiteX1592" fmla="*/ 18890 w 480127"/>
                <a:gd name="connsiteY1592" fmla="*/ 701968 h 898924"/>
                <a:gd name="connsiteX1593" fmla="*/ 21016 w 480127"/>
                <a:gd name="connsiteY1593" fmla="*/ 698901 h 898924"/>
                <a:gd name="connsiteX1594" fmla="*/ 22430 w 480127"/>
                <a:gd name="connsiteY1594" fmla="*/ 698901 h 898924"/>
                <a:gd name="connsiteX1595" fmla="*/ 20780 w 480127"/>
                <a:gd name="connsiteY1595" fmla="*/ 702674 h 898924"/>
                <a:gd name="connsiteX1596" fmla="*/ 19362 w 480127"/>
                <a:gd name="connsiteY1596" fmla="*/ 703855 h 898924"/>
                <a:gd name="connsiteX1597" fmla="*/ 19362 w 480127"/>
                <a:gd name="connsiteY1597" fmla="*/ 701732 h 898924"/>
                <a:gd name="connsiteX1598" fmla="*/ 25970 w 480127"/>
                <a:gd name="connsiteY1598" fmla="*/ 694416 h 898924"/>
                <a:gd name="connsiteX1599" fmla="*/ 23847 w 480127"/>
                <a:gd name="connsiteY1599" fmla="*/ 699137 h 898924"/>
                <a:gd name="connsiteX1600" fmla="*/ 26443 w 480127"/>
                <a:gd name="connsiteY1600" fmla="*/ 694888 h 898924"/>
                <a:gd name="connsiteX1601" fmla="*/ 77177 w 480127"/>
                <a:gd name="connsiteY1601" fmla="*/ 644626 h 898924"/>
                <a:gd name="connsiteX1602" fmla="*/ 77177 w 480127"/>
                <a:gd name="connsiteY1602" fmla="*/ 641322 h 898924"/>
                <a:gd name="connsiteX1603" fmla="*/ 77177 w 480127"/>
                <a:gd name="connsiteY1603" fmla="*/ 646512 h 898924"/>
                <a:gd name="connsiteX1604" fmla="*/ 77650 w 480127"/>
                <a:gd name="connsiteY1604" fmla="*/ 644389 h 898924"/>
                <a:gd name="connsiteX1605" fmla="*/ 31870 w 480127"/>
                <a:gd name="connsiteY1605" fmla="*/ 678841 h 898924"/>
                <a:gd name="connsiteX1606" fmla="*/ 31870 w 480127"/>
                <a:gd name="connsiteY1606" fmla="*/ 681203 h 898924"/>
                <a:gd name="connsiteX1607" fmla="*/ 30455 w 480127"/>
                <a:gd name="connsiteY1607" fmla="*/ 681203 h 898924"/>
                <a:gd name="connsiteX1608" fmla="*/ 32106 w 480127"/>
                <a:gd name="connsiteY1608" fmla="*/ 678607 h 898924"/>
                <a:gd name="connsiteX1609" fmla="*/ 4260 w 480127"/>
                <a:gd name="connsiteY1609" fmla="*/ 701024 h 898924"/>
                <a:gd name="connsiteX1610" fmla="*/ 2137 w 480127"/>
                <a:gd name="connsiteY1610" fmla="*/ 704564 h 898924"/>
                <a:gd name="connsiteX1611" fmla="*/ 4732 w 480127"/>
                <a:gd name="connsiteY1611" fmla="*/ 700787 h 898924"/>
                <a:gd name="connsiteX1612" fmla="*/ 81423 w 480127"/>
                <a:gd name="connsiteY1612" fmla="*/ 633536 h 898924"/>
                <a:gd name="connsiteX1613" fmla="*/ 86145 w 480127"/>
                <a:gd name="connsiteY1613" fmla="*/ 625277 h 898924"/>
                <a:gd name="connsiteX1614" fmla="*/ 87795 w 480127"/>
                <a:gd name="connsiteY1614" fmla="*/ 619614 h 898924"/>
                <a:gd name="connsiteX1615" fmla="*/ 87795 w 480127"/>
                <a:gd name="connsiteY1615" fmla="*/ 629523 h 898924"/>
                <a:gd name="connsiteX1616" fmla="*/ 84964 w 480127"/>
                <a:gd name="connsiteY1616" fmla="*/ 631646 h 898924"/>
                <a:gd name="connsiteX1617" fmla="*/ 81660 w 480127"/>
                <a:gd name="connsiteY1617" fmla="*/ 640144 h 898924"/>
                <a:gd name="connsiteX1618" fmla="*/ 81660 w 480127"/>
                <a:gd name="connsiteY1618" fmla="*/ 637782 h 898924"/>
                <a:gd name="connsiteX1619" fmla="*/ 79064 w 480127"/>
                <a:gd name="connsiteY1619" fmla="*/ 642503 h 898924"/>
                <a:gd name="connsiteX1620" fmla="*/ 81187 w 480127"/>
                <a:gd name="connsiteY1620" fmla="*/ 638726 h 898924"/>
                <a:gd name="connsiteX1621" fmla="*/ 81896 w 480127"/>
                <a:gd name="connsiteY1621" fmla="*/ 633299 h 898924"/>
                <a:gd name="connsiteX1622" fmla="*/ 133575 w 480127"/>
                <a:gd name="connsiteY1622" fmla="*/ 595072 h 898924"/>
                <a:gd name="connsiteX1623" fmla="*/ 133575 w 480127"/>
                <a:gd name="connsiteY1623" fmla="*/ 599790 h 898924"/>
                <a:gd name="connsiteX1624" fmla="*/ 134045 w 480127"/>
                <a:gd name="connsiteY1624" fmla="*/ 594836 h 898924"/>
                <a:gd name="connsiteX1625" fmla="*/ 73401 w 480127"/>
                <a:gd name="connsiteY1625" fmla="*/ 642266 h 898924"/>
                <a:gd name="connsiteX1626" fmla="*/ 75288 w 480127"/>
                <a:gd name="connsiteY1626" fmla="*/ 640849 h 898924"/>
                <a:gd name="connsiteX1627" fmla="*/ 75288 w 480127"/>
                <a:gd name="connsiteY1627" fmla="*/ 643917 h 898924"/>
                <a:gd name="connsiteX1628" fmla="*/ 73874 w 480127"/>
                <a:gd name="connsiteY1628" fmla="*/ 642266 h 898924"/>
                <a:gd name="connsiteX1629" fmla="*/ 13935 w 480127"/>
                <a:gd name="connsiteY1629" fmla="*/ 684740 h 898924"/>
                <a:gd name="connsiteX1630" fmla="*/ 12285 w 480127"/>
                <a:gd name="connsiteY1630" fmla="*/ 689225 h 898924"/>
                <a:gd name="connsiteX1631" fmla="*/ 9453 w 480127"/>
                <a:gd name="connsiteY1631" fmla="*/ 690875 h 898924"/>
                <a:gd name="connsiteX1632" fmla="*/ 14408 w 480127"/>
                <a:gd name="connsiteY1632" fmla="*/ 684740 h 898924"/>
                <a:gd name="connsiteX1633" fmla="*/ 40128 w 480127"/>
                <a:gd name="connsiteY1633" fmla="*/ 663268 h 898924"/>
                <a:gd name="connsiteX1634" fmla="*/ 40128 w 480127"/>
                <a:gd name="connsiteY1634" fmla="*/ 667987 h 898924"/>
                <a:gd name="connsiteX1635" fmla="*/ 40601 w 480127"/>
                <a:gd name="connsiteY1635" fmla="*/ 663268 h 898924"/>
                <a:gd name="connsiteX1636" fmla="*/ 22430 w 480127"/>
                <a:gd name="connsiteY1636" fmla="*/ 677899 h 898924"/>
                <a:gd name="connsiteX1637" fmla="*/ 22430 w 480127"/>
                <a:gd name="connsiteY1637" fmla="*/ 671291 h 898924"/>
                <a:gd name="connsiteX1638" fmla="*/ 22430 w 480127"/>
                <a:gd name="connsiteY1638" fmla="*/ 674831 h 898924"/>
                <a:gd name="connsiteX1639" fmla="*/ 22903 w 480127"/>
                <a:gd name="connsiteY1639" fmla="*/ 677899 h 898924"/>
                <a:gd name="connsiteX1640" fmla="*/ 98416 w 480127"/>
                <a:gd name="connsiteY1640" fmla="*/ 605217 h 898924"/>
                <a:gd name="connsiteX1641" fmla="*/ 98416 w 480127"/>
                <a:gd name="connsiteY1641" fmla="*/ 608285 h 898924"/>
                <a:gd name="connsiteX1642" fmla="*/ 96526 w 480127"/>
                <a:gd name="connsiteY1642" fmla="*/ 609702 h 898924"/>
                <a:gd name="connsiteX1643" fmla="*/ 92750 w 480127"/>
                <a:gd name="connsiteY1643" fmla="*/ 620320 h 898924"/>
                <a:gd name="connsiteX1644" fmla="*/ 91099 w 480127"/>
                <a:gd name="connsiteY1644" fmla="*/ 622446 h 898924"/>
                <a:gd name="connsiteX1645" fmla="*/ 89449 w 480127"/>
                <a:gd name="connsiteY1645" fmla="*/ 620556 h 898924"/>
                <a:gd name="connsiteX1646" fmla="*/ 89449 w 480127"/>
                <a:gd name="connsiteY1646" fmla="*/ 620556 h 898924"/>
                <a:gd name="connsiteX1647" fmla="*/ 90863 w 480127"/>
                <a:gd name="connsiteY1647" fmla="*/ 609938 h 898924"/>
                <a:gd name="connsiteX1648" fmla="*/ 93222 w 480127"/>
                <a:gd name="connsiteY1648" fmla="*/ 608049 h 898924"/>
                <a:gd name="connsiteX1649" fmla="*/ 95112 w 480127"/>
                <a:gd name="connsiteY1649" fmla="*/ 601916 h 898924"/>
                <a:gd name="connsiteX1650" fmla="*/ 93222 w 480127"/>
                <a:gd name="connsiteY1650" fmla="*/ 610411 h 898924"/>
                <a:gd name="connsiteX1651" fmla="*/ 93222 w 480127"/>
                <a:gd name="connsiteY1651" fmla="*/ 611825 h 898924"/>
                <a:gd name="connsiteX1652" fmla="*/ 96290 w 480127"/>
                <a:gd name="connsiteY1652" fmla="*/ 607343 h 898924"/>
                <a:gd name="connsiteX1653" fmla="*/ 98416 w 480127"/>
                <a:gd name="connsiteY1653" fmla="*/ 599318 h 898924"/>
                <a:gd name="connsiteX1654" fmla="*/ 98885 w 480127"/>
                <a:gd name="connsiteY1654" fmla="*/ 605217 h 898924"/>
                <a:gd name="connsiteX1655" fmla="*/ 40837 w 480127"/>
                <a:gd name="connsiteY1655" fmla="*/ 659492 h 898924"/>
                <a:gd name="connsiteX1656" fmla="*/ 39422 w 480127"/>
                <a:gd name="connsiteY1656" fmla="*/ 659492 h 898924"/>
                <a:gd name="connsiteX1657" fmla="*/ 41073 w 480127"/>
                <a:gd name="connsiteY1657" fmla="*/ 656897 h 898924"/>
                <a:gd name="connsiteX1658" fmla="*/ 41073 w 480127"/>
                <a:gd name="connsiteY1658" fmla="*/ 661143 h 898924"/>
                <a:gd name="connsiteX1659" fmla="*/ 39656 w 480127"/>
                <a:gd name="connsiteY1659" fmla="*/ 661143 h 898924"/>
                <a:gd name="connsiteX1660" fmla="*/ 174162 w 480127"/>
                <a:gd name="connsiteY1660" fmla="*/ 550236 h 898924"/>
                <a:gd name="connsiteX1661" fmla="*/ 174162 w 480127"/>
                <a:gd name="connsiteY1661" fmla="*/ 554013 h 898924"/>
                <a:gd name="connsiteX1662" fmla="*/ 173690 w 480127"/>
                <a:gd name="connsiteY1662" fmla="*/ 550236 h 898924"/>
                <a:gd name="connsiteX1663" fmla="*/ 148206 w 480127"/>
                <a:gd name="connsiteY1663" fmla="*/ 565339 h 898924"/>
                <a:gd name="connsiteX1664" fmla="*/ 146080 w 480127"/>
                <a:gd name="connsiteY1664" fmla="*/ 569585 h 898924"/>
                <a:gd name="connsiteX1665" fmla="*/ 148675 w 480127"/>
                <a:gd name="connsiteY1665" fmla="*/ 565339 h 898924"/>
                <a:gd name="connsiteX1666" fmla="*/ 30219 w 480127"/>
                <a:gd name="connsiteY1666" fmla="*/ 659728 h 898924"/>
                <a:gd name="connsiteX1667" fmla="*/ 30219 w 480127"/>
                <a:gd name="connsiteY1667" fmla="*/ 662087 h 898924"/>
                <a:gd name="connsiteX1668" fmla="*/ 28802 w 480127"/>
                <a:gd name="connsiteY1668" fmla="*/ 662087 h 898924"/>
                <a:gd name="connsiteX1669" fmla="*/ 29983 w 480127"/>
                <a:gd name="connsiteY1669" fmla="*/ 660201 h 898924"/>
                <a:gd name="connsiteX1670" fmla="*/ 43668 w 480127"/>
                <a:gd name="connsiteY1670" fmla="*/ 643917 h 898924"/>
                <a:gd name="connsiteX1671" fmla="*/ 45086 w 480127"/>
                <a:gd name="connsiteY1671" fmla="*/ 643917 h 898924"/>
                <a:gd name="connsiteX1672" fmla="*/ 45086 w 480127"/>
                <a:gd name="connsiteY1672" fmla="*/ 646985 h 898924"/>
                <a:gd name="connsiteX1673" fmla="*/ 41782 w 480127"/>
                <a:gd name="connsiteY1673" fmla="*/ 650761 h 898924"/>
                <a:gd name="connsiteX1674" fmla="*/ 43432 w 480127"/>
                <a:gd name="connsiteY1674" fmla="*/ 644389 h 898924"/>
                <a:gd name="connsiteX1675" fmla="*/ 30219 w 480127"/>
                <a:gd name="connsiteY1675" fmla="*/ 658311 h 898924"/>
                <a:gd name="connsiteX1676" fmla="*/ 28329 w 480127"/>
                <a:gd name="connsiteY1676" fmla="*/ 656897 h 898924"/>
                <a:gd name="connsiteX1677" fmla="*/ 29983 w 480127"/>
                <a:gd name="connsiteY1677" fmla="*/ 654065 h 898924"/>
                <a:gd name="connsiteX1678" fmla="*/ 33287 w 480127"/>
                <a:gd name="connsiteY1678" fmla="*/ 654065 h 898924"/>
                <a:gd name="connsiteX1679" fmla="*/ 29274 w 480127"/>
                <a:gd name="connsiteY1679" fmla="*/ 660201 h 898924"/>
                <a:gd name="connsiteX1680" fmla="*/ 50749 w 480127"/>
                <a:gd name="connsiteY1680" fmla="*/ 636840 h 898924"/>
                <a:gd name="connsiteX1681" fmla="*/ 47917 w 480127"/>
                <a:gd name="connsiteY1681" fmla="*/ 641794 h 898924"/>
                <a:gd name="connsiteX1682" fmla="*/ 50512 w 480127"/>
                <a:gd name="connsiteY1682" fmla="*/ 637312 h 898924"/>
                <a:gd name="connsiteX1683" fmla="*/ 53108 w 480127"/>
                <a:gd name="connsiteY1683" fmla="*/ 633299 h 898924"/>
                <a:gd name="connsiteX1684" fmla="*/ 54758 w 480127"/>
                <a:gd name="connsiteY1684" fmla="*/ 631882 h 898924"/>
                <a:gd name="connsiteX1685" fmla="*/ 53344 w 480127"/>
                <a:gd name="connsiteY1685" fmla="*/ 630468 h 898924"/>
                <a:gd name="connsiteX1686" fmla="*/ 55231 w 480127"/>
                <a:gd name="connsiteY1686" fmla="*/ 629051 h 898924"/>
                <a:gd name="connsiteX1687" fmla="*/ 55231 w 480127"/>
                <a:gd name="connsiteY1687" fmla="*/ 629051 h 898924"/>
                <a:gd name="connsiteX1688" fmla="*/ 55231 w 480127"/>
                <a:gd name="connsiteY1688" fmla="*/ 632827 h 898924"/>
                <a:gd name="connsiteX1689" fmla="*/ 55231 w 480127"/>
                <a:gd name="connsiteY1689" fmla="*/ 632827 h 898924"/>
                <a:gd name="connsiteX1690" fmla="*/ 55231 w 480127"/>
                <a:gd name="connsiteY1690" fmla="*/ 635659 h 898924"/>
                <a:gd name="connsiteX1691" fmla="*/ 52872 w 480127"/>
                <a:gd name="connsiteY1691" fmla="*/ 633772 h 898924"/>
                <a:gd name="connsiteX1692" fmla="*/ 65143 w 480127"/>
                <a:gd name="connsiteY1692" fmla="*/ 622915 h 898924"/>
                <a:gd name="connsiteX1693" fmla="*/ 62311 w 480127"/>
                <a:gd name="connsiteY1693" fmla="*/ 629051 h 898924"/>
                <a:gd name="connsiteX1694" fmla="*/ 64906 w 480127"/>
                <a:gd name="connsiteY1694" fmla="*/ 624096 h 898924"/>
                <a:gd name="connsiteX1695" fmla="*/ 33287 w 480127"/>
                <a:gd name="connsiteY1695" fmla="*/ 650997 h 898924"/>
                <a:gd name="connsiteX1696" fmla="*/ 36588 w 480127"/>
                <a:gd name="connsiteY1696" fmla="*/ 643681 h 898924"/>
                <a:gd name="connsiteX1697" fmla="*/ 34701 w 480127"/>
                <a:gd name="connsiteY1697" fmla="*/ 650525 h 898924"/>
                <a:gd name="connsiteX1698" fmla="*/ 32106 w 480127"/>
                <a:gd name="connsiteY1698" fmla="*/ 651470 h 898924"/>
                <a:gd name="connsiteX1699" fmla="*/ 101717 w 480127"/>
                <a:gd name="connsiteY1699" fmla="*/ 591059 h 898924"/>
                <a:gd name="connsiteX1700" fmla="*/ 101717 w 480127"/>
                <a:gd name="connsiteY1700" fmla="*/ 593655 h 898924"/>
                <a:gd name="connsiteX1701" fmla="*/ 99830 w 480127"/>
                <a:gd name="connsiteY1701" fmla="*/ 597431 h 898924"/>
                <a:gd name="connsiteX1702" fmla="*/ 99830 w 480127"/>
                <a:gd name="connsiteY1702" fmla="*/ 597431 h 898924"/>
                <a:gd name="connsiteX1703" fmla="*/ 101481 w 480127"/>
                <a:gd name="connsiteY1703" fmla="*/ 591532 h 898924"/>
                <a:gd name="connsiteX1704" fmla="*/ 39892 w 480127"/>
                <a:gd name="connsiteY1704" fmla="*/ 641322 h 898924"/>
                <a:gd name="connsiteX1705" fmla="*/ 37060 w 480127"/>
                <a:gd name="connsiteY1705" fmla="*/ 645334 h 898924"/>
                <a:gd name="connsiteX1706" fmla="*/ 39656 w 480127"/>
                <a:gd name="connsiteY1706" fmla="*/ 641794 h 898924"/>
                <a:gd name="connsiteX1707" fmla="*/ 160946 w 480127"/>
                <a:gd name="connsiteY1707" fmla="*/ 541269 h 898924"/>
                <a:gd name="connsiteX1708" fmla="*/ 157409 w 480127"/>
                <a:gd name="connsiteY1708" fmla="*/ 549055 h 898924"/>
                <a:gd name="connsiteX1709" fmla="*/ 160710 w 480127"/>
                <a:gd name="connsiteY1709" fmla="*/ 541742 h 898924"/>
                <a:gd name="connsiteX1710" fmla="*/ 28329 w 480127"/>
                <a:gd name="connsiteY1710" fmla="*/ 648402 h 898924"/>
                <a:gd name="connsiteX1711" fmla="*/ 28329 w 480127"/>
                <a:gd name="connsiteY1711" fmla="*/ 646043 h 898924"/>
                <a:gd name="connsiteX1712" fmla="*/ 29983 w 480127"/>
                <a:gd name="connsiteY1712" fmla="*/ 642266 h 898924"/>
                <a:gd name="connsiteX1713" fmla="*/ 31870 w 480127"/>
                <a:gd name="connsiteY1713" fmla="*/ 643917 h 898924"/>
                <a:gd name="connsiteX1714" fmla="*/ 33523 w 480127"/>
                <a:gd name="connsiteY1714" fmla="*/ 636367 h 898924"/>
                <a:gd name="connsiteX1715" fmla="*/ 38714 w 480127"/>
                <a:gd name="connsiteY1715" fmla="*/ 629995 h 898924"/>
                <a:gd name="connsiteX1716" fmla="*/ 34465 w 480127"/>
                <a:gd name="connsiteY1716" fmla="*/ 639907 h 898924"/>
                <a:gd name="connsiteX1717" fmla="*/ 35882 w 480127"/>
                <a:gd name="connsiteY1717" fmla="*/ 639907 h 898924"/>
                <a:gd name="connsiteX1718" fmla="*/ 33756 w 480127"/>
                <a:gd name="connsiteY1718" fmla="*/ 641794 h 898924"/>
                <a:gd name="connsiteX1719" fmla="*/ 27624 w 480127"/>
                <a:gd name="connsiteY1719" fmla="*/ 652412 h 898924"/>
                <a:gd name="connsiteX1720" fmla="*/ 28093 w 480127"/>
                <a:gd name="connsiteY1720" fmla="*/ 648874 h 898924"/>
                <a:gd name="connsiteX1721" fmla="*/ 51927 w 480127"/>
                <a:gd name="connsiteY1721" fmla="*/ 628578 h 898924"/>
                <a:gd name="connsiteX1722" fmla="*/ 51927 w 480127"/>
                <a:gd name="connsiteY1722" fmla="*/ 633536 h 898924"/>
                <a:gd name="connsiteX1723" fmla="*/ 50749 w 480127"/>
                <a:gd name="connsiteY1723" fmla="*/ 629051 h 898924"/>
                <a:gd name="connsiteX1724" fmla="*/ 35174 w 480127"/>
                <a:gd name="connsiteY1724" fmla="*/ 643211 h 898924"/>
                <a:gd name="connsiteX1725" fmla="*/ 37297 w 480127"/>
                <a:gd name="connsiteY1725" fmla="*/ 640144 h 898924"/>
                <a:gd name="connsiteX1726" fmla="*/ 33993 w 480127"/>
                <a:gd name="connsiteY1726" fmla="*/ 643681 h 898924"/>
                <a:gd name="connsiteX1727" fmla="*/ 105966 w 480127"/>
                <a:gd name="connsiteY1727" fmla="*/ 584218 h 898924"/>
                <a:gd name="connsiteX1728" fmla="*/ 105966 w 480127"/>
                <a:gd name="connsiteY1728" fmla="*/ 581856 h 898924"/>
                <a:gd name="connsiteX1729" fmla="*/ 108325 w 480127"/>
                <a:gd name="connsiteY1729" fmla="*/ 579969 h 898924"/>
                <a:gd name="connsiteX1730" fmla="*/ 110684 w 480127"/>
                <a:gd name="connsiteY1730" fmla="*/ 571711 h 898924"/>
                <a:gd name="connsiteX1731" fmla="*/ 110684 w 480127"/>
                <a:gd name="connsiteY1731" fmla="*/ 573361 h 898924"/>
                <a:gd name="connsiteX1732" fmla="*/ 108325 w 480127"/>
                <a:gd name="connsiteY1732" fmla="*/ 579261 h 898924"/>
                <a:gd name="connsiteX1733" fmla="*/ 110214 w 480127"/>
                <a:gd name="connsiteY1733" fmla="*/ 581384 h 898924"/>
                <a:gd name="connsiteX1734" fmla="*/ 107147 w 480127"/>
                <a:gd name="connsiteY1734" fmla="*/ 585160 h 898924"/>
                <a:gd name="connsiteX1735" fmla="*/ 107147 w 480127"/>
                <a:gd name="connsiteY1735" fmla="*/ 580205 h 898924"/>
                <a:gd name="connsiteX1736" fmla="*/ 104548 w 480127"/>
                <a:gd name="connsiteY1736" fmla="*/ 584688 h 898924"/>
                <a:gd name="connsiteX1737" fmla="*/ 107852 w 480127"/>
                <a:gd name="connsiteY1737" fmla="*/ 584218 h 898924"/>
                <a:gd name="connsiteX1738" fmla="*/ 105021 w 480127"/>
                <a:gd name="connsiteY1738" fmla="*/ 588700 h 898924"/>
                <a:gd name="connsiteX1739" fmla="*/ 106438 w 480127"/>
                <a:gd name="connsiteY1739" fmla="*/ 583982 h 898924"/>
                <a:gd name="connsiteX1740" fmla="*/ 42960 w 480127"/>
                <a:gd name="connsiteY1740" fmla="*/ 631413 h 898924"/>
                <a:gd name="connsiteX1741" fmla="*/ 44613 w 480127"/>
                <a:gd name="connsiteY1741" fmla="*/ 631413 h 898924"/>
                <a:gd name="connsiteX1742" fmla="*/ 42960 w 480127"/>
                <a:gd name="connsiteY1742" fmla="*/ 635422 h 898924"/>
                <a:gd name="connsiteX1743" fmla="*/ 41545 w 480127"/>
                <a:gd name="connsiteY1743" fmla="*/ 631882 h 898924"/>
                <a:gd name="connsiteX1744" fmla="*/ 177702 w 480127"/>
                <a:gd name="connsiteY1744" fmla="*/ 523808 h 898924"/>
                <a:gd name="connsiteX1745" fmla="*/ 177702 w 480127"/>
                <a:gd name="connsiteY1745" fmla="*/ 527820 h 898924"/>
                <a:gd name="connsiteX1746" fmla="*/ 176285 w 480127"/>
                <a:gd name="connsiteY1746" fmla="*/ 524280 h 898924"/>
                <a:gd name="connsiteX1747" fmla="*/ 39656 w 480127"/>
                <a:gd name="connsiteY1747" fmla="*/ 633536 h 898924"/>
                <a:gd name="connsiteX1748" fmla="*/ 41545 w 480127"/>
                <a:gd name="connsiteY1748" fmla="*/ 633536 h 898924"/>
                <a:gd name="connsiteX1749" fmla="*/ 39892 w 480127"/>
                <a:gd name="connsiteY1749" fmla="*/ 636840 h 898924"/>
                <a:gd name="connsiteX1750" fmla="*/ 76469 w 480127"/>
                <a:gd name="connsiteY1750" fmla="*/ 599554 h 898924"/>
                <a:gd name="connsiteX1751" fmla="*/ 78356 w 480127"/>
                <a:gd name="connsiteY1751" fmla="*/ 599554 h 898924"/>
                <a:gd name="connsiteX1752" fmla="*/ 75524 w 480127"/>
                <a:gd name="connsiteY1752" fmla="*/ 605690 h 898924"/>
                <a:gd name="connsiteX1753" fmla="*/ 75052 w 480127"/>
                <a:gd name="connsiteY1753" fmla="*/ 600499 h 898924"/>
                <a:gd name="connsiteX1754" fmla="*/ 45322 w 480127"/>
                <a:gd name="connsiteY1754" fmla="*/ 626219 h 898924"/>
                <a:gd name="connsiteX1755" fmla="*/ 49331 w 480127"/>
                <a:gd name="connsiteY1755" fmla="*/ 618669 h 898924"/>
                <a:gd name="connsiteX1756" fmla="*/ 46500 w 480127"/>
                <a:gd name="connsiteY1756" fmla="*/ 626691 h 898924"/>
                <a:gd name="connsiteX1757" fmla="*/ 43904 w 480127"/>
                <a:gd name="connsiteY1757" fmla="*/ 626691 h 898924"/>
                <a:gd name="connsiteX1758" fmla="*/ 55703 w 480127"/>
                <a:gd name="connsiteY1758" fmla="*/ 617252 h 898924"/>
                <a:gd name="connsiteX1759" fmla="*/ 55703 w 480127"/>
                <a:gd name="connsiteY1759" fmla="*/ 614893 h 898924"/>
                <a:gd name="connsiteX1760" fmla="*/ 58062 w 480127"/>
                <a:gd name="connsiteY1760" fmla="*/ 614893 h 898924"/>
                <a:gd name="connsiteX1761" fmla="*/ 54286 w 480127"/>
                <a:gd name="connsiteY1761" fmla="*/ 617724 h 898924"/>
                <a:gd name="connsiteX1762" fmla="*/ 41782 w 480127"/>
                <a:gd name="connsiteY1762" fmla="*/ 627400 h 898924"/>
                <a:gd name="connsiteX1763" fmla="*/ 39422 w 480127"/>
                <a:gd name="connsiteY1763" fmla="*/ 627400 h 898924"/>
                <a:gd name="connsiteX1764" fmla="*/ 42018 w 480127"/>
                <a:gd name="connsiteY1764" fmla="*/ 625747 h 898924"/>
                <a:gd name="connsiteX1765" fmla="*/ 42018 w 480127"/>
                <a:gd name="connsiteY1765" fmla="*/ 628814 h 898924"/>
                <a:gd name="connsiteX1766" fmla="*/ 39656 w 480127"/>
                <a:gd name="connsiteY1766" fmla="*/ 630704 h 898924"/>
                <a:gd name="connsiteX1767" fmla="*/ 40364 w 480127"/>
                <a:gd name="connsiteY1767" fmla="*/ 627872 h 898924"/>
                <a:gd name="connsiteX1768" fmla="*/ 114933 w 480127"/>
                <a:gd name="connsiteY1768" fmla="*/ 566990 h 898924"/>
                <a:gd name="connsiteX1769" fmla="*/ 113279 w 480127"/>
                <a:gd name="connsiteY1769" fmla="*/ 571475 h 898924"/>
                <a:gd name="connsiteX1770" fmla="*/ 113515 w 480127"/>
                <a:gd name="connsiteY1770" fmla="*/ 567462 h 898924"/>
                <a:gd name="connsiteX1771" fmla="*/ 62311 w 480127"/>
                <a:gd name="connsiteY1771" fmla="*/ 604511 h 898924"/>
                <a:gd name="connsiteX1772" fmla="*/ 60185 w 480127"/>
                <a:gd name="connsiteY1772" fmla="*/ 609938 h 898924"/>
                <a:gd name="connsiteX1773" fmla="*/ 60894 w 480127"/>
                <a:gd name="connsiteY1773" fmla="*/ 604981 h 898924"/>
                <a:gd name="connsiteX1774" fmla="*/ 188084 w 480127"/>
                <a:gd name="connsiteY1774" fmla="*/ 503514 h 898924"/>
                <a:gd name="connsiteX1775" fmla="*/ 186669 w 480127"/>
                <a:gd name="connsiteY1775" fmla="*/ 507054 h 898924"/>
                <a:gd name="connsiteX1776" fmla="*/ 186669 w 480127"/>
                <a:gd name="connsiteY1776" fmla="*/ 503987 h 898924"/>
                <a:gd name="connsiteX1777" fmla="*/ 73401 w 480127"/>
                <a:gd name="connsiteY1777" fmla="*/ 592477 h 898924"/>
                <a:gd name="connsiteX1778" fmla="*/ 70333 w 480127"/>
                <a:gd name="connsiteY1778" fmla="*/ 597431 h 898924"/>
                <a:gd name="connsiteX1779" fmla="*/ 71984 w 480127"/>
                <a:gd name="connsiteY1779" fmla="*/ 592949 h 898924"/>
                <a:gd name="connsiteX1780" fmla="*/ 120596 w 480127"/>
                <a:gd name="connsiteY1780" fmla="*/ 556136 h 898924"/>
                <a:gd name="connsiteX1781" fmla="*/ 123900 w 480127"/>
                <a:gd name="connsiteY1781" fmla="*/ 549528 h 898924"/>
                <a:gd name="connsiteX1782" fmla="*/ 118237 w 480127"/>
                <a:gd name="connsiteY1782" fmla="*/ 556608 h 898924"/>
                <a:gd name="connsiteX1783" fmla="*/ 44849 w 480127"/>
                <a:gd name="connsiteY1783" fmla="*/ 605217 h 898924"/>
                <a:gd name="connsiteX1784" fmla="*/ 46264 w 480127"/>
                <a:gd name="connsiteY1784" fmla="*/ 605217 h 898924"/>
                <a:gd name="connsiteX1785" fmla="*/ 46264 w 480127"/>
                <a:gd name="connsiteY1785" fmla="*/ 608757 h 898924"/>
                <a:gd name="connsiteX1786" fmla="*/ 49804 w 480127"/>
                <a:gd name="connsiteY1786" fmla="*/ 604511 h 898924"/>
                <a:gd name="connsiteX1787" fmla="*/ 51221 w 480127"/>
                <a:gd name="connsiteY1787" fmla="*/ 605926 h 898924"/>
                <a:gd name="connsiteX1788" fmla="*/ 49095 w 480127"/>
                <a:gd name="connsiteY1788" fmla="*/ 607815 h 898924"/>
                <a:gd name="connsiteX1789" fmla="*/ 46972 w 480127"/>
                <a:gd name="connsiteY1789" fmla="*/ 613948 h 898924"/>
                <a:gd name="connsiteX1790" fmla="*/ 43432 w 480127"/>
                <a:gd name="connsiteY1790" fmla="*/ 617961 h 898924"/>
                <a:gd name="connsiteX1791" fmla="*/ 44849 w 480127"/>
                <a:gd name="connsiteY1791" fmla="*/ 617961 h 898924"/>
                <a:gd name="connsiteX1792" fmla="*/ 40364 w 480127"/>
                <a:gd name="connsiteY1792" fmla="*/ 615601 h 898924"/>
                <a:gd name="connsiteX1793" fmla="*/ 41782 w 480127"/>
                <a:gd name="connsiteY1793" fmla="*/ 615601 h 898924"/>
                <a:gd name="connsiteX1794" fmla="*/ 43196 w 480127"/>
                <a:gd name="connsiteY1794" fmla="*/ 613242 h 898924"/>
                <a:gd name="connsiteX1795" fmla="*/ 41309 w 480127"/>
                <a:gd name="connsiteY1795" fmla="*/ 613242 h 898924"/>
                <a:gd name="connsiteX1796" fmla="*/ 41309 w 480127"/>
                <a:gd name="connsiteY1796" fmla="*/ 610411 h 898924"/>
                <a:gd name="connsiteX1797" fmla="*/ 43432 w 480127"/>
                <a:gd name="connsiteY1797" fmla="*/ 607343 h 898924"/>
                <a:gd name="connsiteX1798" fmla="*/ 43432 w 480127"/>
                <a:gd name="connsiteY1798" fmla="*/ 608993 h 898924"/>
                <a:gd name="connsiteX1799" fmla="*/ 42487 w 480127"/>
                <a:gd name="connsiteY1799" fmla="*/ 605690 h 898924"/>
                <a:gd name="connsiteX1800" fmla="*/ 59480 w 480127"/>
                <a:gd name="connsiteY1800" fmla="*/ 594836 h 898924"/>
                <a:gd name="connsiteX1801" fmla="*/ 59480 w 480127"/>
                <a:gd name="connsiteY1801" fmla="*/ 591532 h 898924"/>
                <a:gd name="connsiteX1802" fmla="*/ 63020 w 480127"/>
                <a:gd name="connsiteY1802" fmla="*/ 586105 h 898924"/>
                <a:gd name="connsiteX1803" fmla="*/ 65851 w 480127"/>
                <a:gd name="connsiteY1803" fmla="*/ 583982 h 898924"/>
                <a:gd name="connsiteX1804" fmla="*/ 62783 w 480127"/>
                <a:gd name="connsiteY1804" fmla="*/ 590117 h 898924"/>
                <a:gd name="connsiteX1805" fmla="*/ 62783 w 480127"/>
                <a:gd name="connsiteY1805" fmla="*/ 598612 h 898924"/>
                <a:gd name="connsiteX1806" fmla="*/ 57120 w 480127"/>
                <a:gd name="connsiteY1806" fmla="*/ 595308 h 898924"/>
                <a:gd name="connsiteX1807" fmla="*/ 194692 w 480127"/>
                <a:gd name="connsiteY1807" fmla="*/ 486052 h 898924"/>
                <a:gd name="connsiteX1808" fmla="*/ 196106 w 480127"/>
                <a:gd name="connsiteY1808" fmla="*/ 487467 h 898924"/>
                <a:gd name="connsiteX1809" fmla="*/ 196106 w 480127"/>
                <a:gd name="connsiteY1809" fmla="*/ 483929 h 898924"/>
                <a:gd name="connsiteX1810" fmla="*/ 197759 w 480127"/>
                <a:gd name="connsiteY1810" fmla="*/ 481804 h 898924"/>
                <a:gd name="connsiteX1811" fmla="*/ 199646 w 480127"/>
                <a:gd name="connsiteY1811" fmla="*/ 488648 h 898924"/>
                <a:gd name="connsiteX1812" fmla="*/ 193747 w 480127"/>
                <a:gd name="connsiteY1812" fmla="*/ 495256 h 898924"/>
                <a:gd name="connsiteX1813" fmla="*/ 192332 w 480127"/>
                <a:gd name="connsiteY1813" fmla="*/ 486525 h 898924"/>
                <a:gd name="connsiteX1814" fmla="*/ 125550 w 480127"/>
                <a:gd name="connsiteY1814" fmla="*/ 544573 h 898924"/>
                <a:gd name="connsiteX1815" fmla="*/ 125550 w 480127"/>
                <a:gd name="connsiteY1815" fmla="*/ 549292 h 898924"/>
                <a:gd name="connsiteX1816" fmla="*/ 123191 w 480127"/>
                <a:gd name="connsiteY1816" fmla="*/ 545046 h 898924"/>
                <a:gd name="connsiteX1817" fmla="*/ 37297 w 480127"/>
                <a:gd name="connsiteY1817" fmla="*/ 615365 h 898924"/>
                <a:gd name="connsiteX1818" fmla="*/ 38950 w 480127"/>
                <a:gd name="connsiteY1818" fmla="*/ 615365 h 898924"/>
                <a:gd name="connsiteX1819" fmla="*/ 34937 w 480127"/>
                <a:gd name="connsiteY1819" fmla="*/ 615601 h 898924"/>
                <a:gd name="connsiteX1820" fmla="*/ 66557 w 480127"/>
                <a:gd name="connsiteY1820" fmla="*/ 587519 h 898924"/>
                <a:gd name="connsiteX1821" fmla="*/ 66557 w 480127"/>
                <a:gd name="connsiteY1821" fmla="*/ 592477 h 898924"/>
                <a:gd name="connsiteX1822" fmla="*/ 66557 w 480127"/>
                <a:gd name="connsiteY1822" fmla="*/ 594127 h 898924"/>
                <a:gd name="connsiteX1823" fmla="*/ 64198 w 480127"/>
                <a:gd name="connsiteY1823" fmla="*/ 587755 h 898924"/>
                <a:gd name="connsiteX1824" fmla="*/ 127912 w 480127"/>
                <a:gd name="connsiteY1824" fmla="*/ 540325 h 898924"/>
                <a:gd name="connsiteX1825" fmla="*/ 129563 w 480127"/>
                <a:gd name="connsiteY1825" fmla="*/ 540325 h 898924"/>
                <a:gd name="connsiteX1826" fmla="*/ 127912 w 480127"/>
                <a:gd name="connsiteY1826" fmla="*/ 542923 h 898924"/>
                <a:gd name="connsiteX1827" fmla="*/ 93694 w 480127"/>
                <a:gd name="connsiteY1827" fmla="*/ 563922 h 898924"/>
                <a:gd name="connsiteX1828" fmla="*/ 93694 w 480127"/>
                <a:gd name="connsiteY1828" fmla="*/ 567934 h 898924"/>
                <a:gd name="connsiteX1829" fmla="*/ 91335 w 480127"/>
                <a:gd name="connsiteY1829" fmla="*/ 564867 h 898924"/>
                <a:gd name="connsiteX1830" fmla="*/ 48623 w 480127"/>
                <a:gd name="connsiteY1830" fmla="*/ 601916 h 898924"/>
                <a:gd name="connsiteX1831" fmla="*/ 50749 w 480127"/>
                <a:gd name="connsiteY1831" fmla="*/ 601916 h 898924"/>
                <a:gd name="connsiteX1832" fmla="*/ 46264 w 480127"/>
                <a:gd name="connsiteY1832" fmla="*/ 602858 h 898924"/>
                <a:gd name="connsiteX1833" fmla="*/ 127676 w 480127"/>
                <a:gd name="connsiteY1833" fmla="*/ 536787 h 898924"/>
                <a:gd name="connsiteX1834" fmla="*/ 127676 w 480127"/>
                <a:gd name="connsiteY1834" fmla="*/ 536787 h 898924"/>
                <a:gd name="connsiteX1835" fmla="*/ 127676 w 480127"/>
                <a:gd name="connsiteY1835" fmla="*/ 534189 h 898924"/>
                <a:gd name="connsiteX1836" fmla="*/ 126023 w 480127"/>
                <a:gd name="connsiteY1836" fmla="*/ 539383 h 898924"/>
                <a:gd name="connsiteX1837" fmla="*/ 126495 w 480127"/>
                <a:gd name="connsiteY1837" fmla="*/ 537729 h 898924"/>
                <a:gd name="connsiteX1838" fmla="*/ 122482 w 480127"/>
                <a:gd name="connsiteY1838" fmla="*/ 536787 h 898924"/>
                <a:gd name="connsiteX1839" fmla="*/ 120360 w 480127"/>
                <a:gd name="connsiteY1839" fmla="*/ 541506 h 898924"/>
                <a:gd name="connsiteX1840" fmla="*/ 120123 w 480127"/>
                <a:gd name="connsiteY1840" fmla="*/ 536787 h 898924"/>
                <a:gd name="connsiteX1841" fmla="*/ 28093 w 480127"/>
                <a:gd name="connsiteY1841" fmla="*/ 611116 h 898924"/>
                <a:gd name="connsiteX1842" fmla="*/ 28093 w 480127"/>
                <a:gd name="connsiteY1842" fmla="*/ 609702 h 898924"/>
                <a:gd name="connsiteX1843" fmla="*/ 29983 w 480127"/>
                <a:gd name="connsiteY1843" fmla="*/ 609702 h 898924"/>
                <a:gd name="connsiteX1844" fmla="*/ 27857 w 480127"/>
                <a:gd name="connsiteY1844" fmla="*/ 614657 h 898924"/>
                <a:gd name="connsiteX1845" fmla="*/ 24556 w 480127"/>
                <a:gd name="connsiteY1845" fmla="*/ 611116 h 898924"/>
                <a:gd name="connsiteX1846" fmla="*/ 211681 w 480127"/>
                <a:gd name="connsiteY1846" fmla="*/ 454197 h 898924"/>
                <a:gd name="connsiteX1847" fmla="*/ 210030 w 480127"/>
                <a:gd name="connsiteY1847" fmla="*/ 458206 h 898924"/>
                <a:gd name="connsiteX1848" fmla="*/ 208141 w 480127"/>
                <a:gd name="connsiteY1848" fmla="*/ 454197 h 898924"/>
                <a:gd name="connsiteX1849" fmla="*/ 108561 w 480127"/>
                <a:gd name="connsiteY1849" fmla="*/ 534898 h 898924"/>
                <a:gd name="connsiteX1850" fmla="*/ 106674 w 480127"/>
                <a:gd name="connsiteY1850" fmla="*/ 538202 h 898924"/>
                <a:gd name="connsiteX1851" fmla="*/ 105021 w 480127"/>
                <a:gd name="connsiteY1851" fmla="*/ 534898 h 898924"/>
                <a:gd name="connsiteX1852" fmla="*/ 148206 w 480127"/>
                <a:gd name="connsiteY1852" fmla="*/ 502333 h 898924"/>
                <a:gd name="connsiteX1853" fmla="*/ 148206 w 480127"/>
                <a:gd name="connsiteY1853" fmla="*/ 504929 h 898924"/>
                <a:gd name="connsiteX1854" fmla="*/ 144665 w 480127"/>
                <a:gd name="connsiteY1854" fmla="*/ 502333 h 898924"/>
                <a:gd name="connsiteX1855" fmla="*/ 113279 w 480127"/>
                <a:gd name="connsiteY1855" fmla="*/ 527112 h 898924"/>
                <a:gd name="connsiteX1856" fmla="*/ 117292 w 480127"/>
                <a:gd name="connsiteY1856" fmla="*/ 520267 h 898924"/>
                <a:gd name="connsiteX1857" fmla="*/ 114696 w 480127"/>
                <a:gd name="connsiteY1857" fmla="*/ 526639 h 898924"/>
                <a:gd name="connsiteX1858" fmla="*/ 109742 w 480127"/>
                <a:gd name="connsiteY1858" fmla="*/ 527112 h 898924"/>
                <a:gd name="connsiteX1859" fmla="*/ 223716 w 480127"/>
                <a:gd name="connsiteY1859" fmla="*/ 430127 h 898924"/>
                <a:gd name="connsiteX1860" fmla="*/ 220648 w 480127"/>
                <a:gd name="connsiteY1860" fmla="*/ 436262 h 898924"/>
                <a:gd name="connsiteX1861" fmla="*/ 220884 w 480127"/>
                <a:gd name="connsiteY1861" fmla="*/ 430127 h 898924"/>
                <a:gd name="connsiteX1862" fmla="*/ 50985 w 480127"/>
                <a:gd name="connsiteY1862" fmla="*/ 570057 h 898924"/>
                <a:gd name="connsiteX1863" fmla="*/ 47917 w 480127"/>
                <a:gd name="connsiteY1863" fmla="*/ 573125 h 898924"/>
                <a:gd name="connsiteX1864" fmla="*/ 47445 w 480127"/>
                <a:gd name="connsiteY1864" fmla="*/ 570057 h 898924"/>
                <a:gd name="connsiteX1865" fmla="*/ 82368 w 480127"/>
                <a:gd name="connsiteY1865" fmla="*/ 536079 h 898924"/>
                <a:gd name="connsiteX1866" fmla="*/ 85908 w 480127"/>
                <a:gd name="connsiteY1866" fmla="*/ 532066 h 898924"/>
                <a:gd name="connsiteX1867" fmla="*/ 84727 w 480127"/>
                <a:gd name="connsiteY1867" fmla="*/ 537965 h 898924"/>
                <a:gd name="connsiteX1868" fmla="*/ 82368 w 480127"/>
                <a:gd name="connsiteY1868" fmla="*/ 540325 h 898924"/>
                <a:gd name="connsiteX1869" fmla="*/ 79300 w 480127"/>
                <a:gd name="connsiteY1869" fmla="*/ 536079 h 898924"/>
                <a:gd name="connsiteX1870" fmla="*/ 146316 w 480127"/>
                <a:gd name="connsiteY1870" fmla="*/ 482985 h 898924"/>
                <a:gd name="connsiteX1871" fmla="*/ 148911 w 480127"/>
                <a:gd name="connsiteY1871" fmla="*/ 482985 h 898924"/>
                <a:gd name="connsiteX1872" fmla="*/ 145610 w 480127"/>
                <a:gd name="connsiteY1872" fmla="*/ 486761 h 898924"/>
                <a:gd name="connsiteX1873" fmla="*/ 142776 w 480127"/>
                <a:gd name="connsiteY1873" fmla="*/ 482512 h 898924"/>
                <a:gd name="connsiteX1874" fmla="*/ 68210 w 480127"/>
                <a:gd name="connsiteY1874" fmla="*/ 535842 h 898924"/>
                <a:gd name="connsiteX1875" fmla="*/ 67029 w 480127"/>
                <a:gd name="connsiteY1875" fmla="*/ 541978 h 898924"/>
                <a:gd name="connsiteX1876" fmla="*/ 64670 w 480127"/>
                <a:gd name="connsiteY1876" fmla="*/ 535842 h 898924"/>
                <a:gd name="connsiteX1877" fmla="*/ 108561 w 480127"/>
                <a:gd name="connsiteY1877" fmla="*/ 505637 h 898924"/>
                <a:gd name="connsiteX1878" fmla="*/ 106910 w 480127"/>
                <a:gd name="connsiteY1878" fmla="*/ 508941 h 898924"/>
                <a:gd name="connsiteX1879" fmla="*/ 105021 w 480127"/>
                <a:gd name="connsiteY1879" fmla="*/ 506110 h 898924"/>
                <a:gd name="connsiteX1880" fmla="*/ 92986 w 480127"/>
                <a:gd name="connsiteY1880" fmla="*/ 515313 h 898924"/>
                <a:gd name="connsiteX1881" fmla="*/ 90863 w 480127"/>
                <a:gd name="connsiteY1881" fmla="*/ 520976 h 898924"/>
                <a:gd name="connsiteX1882" fmla="*/ 89449 w 480127"/>
                <a:gd name="connsiteY1882" fmla="*/ 515313 h 898924"/>
                <a:gd name="connsiteX1883" fmla="*/ 102898 w 480127"/>
                <a:gd name="connsiteY1883" fmla="*/ 504929 h 898924"/>
                <a:gd name="connsiteX1884" fmla="*/ 106202 w 480127"/>
                <a:gd name="connsiteY1884" fmla="*/ 497142 h 898924"/>
                <a:gd name="connsiteX1885" fmla="*/ 103843 w 480127"/>
                <a:gd name="connsiteY1885" fmla="*/ 506110 h 898924"/>
                <a:gd name="connsiteX1886" fmla="*/ 103843 w 480127"/>
                <a:gd name="connsiteY1886" fmla="*/ 507760 h 898924"/>
                <a:gd name="connsiteX1887" fmla="*/ 99358 w 480127"/>
                <a:gd name="connsiteY1887" fmla="*/ 506110 h 898924"/>
                <a:gd name="connsiteX1888" fmla="*/ 138294 w 480127"/>
                <a:gd name="connsiteY1888" fmla="*/ 472131 h 898924"/>
                <a:gd name="connsiteX1889" fmla="*/ 135935 w 480127"/>
                <a:gd name="connsiteY1889" fmla="*/ 479917 h 898924"/>
                <a:gd name="connsiteX1890" fmla="*/ 134754 w 480127"/>
                <a:gd name="connsiteY1890" fmla="*/ 472131 h 898924"/>
                <a:gd name="connsiteX1891" fmla="*/ 70806 w 480127"/>
                <a:gd name="connsiteY1891" fmla="*/ 523571 h 898924"/>
                <a:gd name="connsiteX1892" fmla="*/ 70806 w 480127"/>
                <a:gd name="connsiteY1892" fmla="*/ 527820 h 898924"/>
                <a:gd name="connsiteX1893" fmla="*/ 68919 w 480127"/>
                <a:gd name="connsiteY1893" fmla="*/ 525458 h 898924"/>
                <a:gd name="connsiteX1894" fmla="*/ 67266 w 480127"/>
                <a:gd name="connsiteY1894" fmla="*/ 523571 h 898924"/>
                <a:gd name="connsiteX1895" fmla="*/ 68447 w 480127"/>
                <a:gd name="connsiteY1895" fmla="*/ 531830 h 898924"/>
                <a:gd name="connsiteX1896" fmla="*/ 65379 w 480127"/>
                <a:gd name="connsiteY1896" fmla="*/ 535134 h 898924"/>
                <a:gd name="connsiteX1897" fmla="*/ 67738 w 480127"/>
                <a:gd name="connsiteY1897" fmla="*/ 526639 h 898924"/>
                <a:gd name="connsiteX1898" fmla="*/ 64906 w 480127"/>
                <a:gd name="connsiteY1898" fmla="*/ 531830 h 898924"/>
                <a:gd name="connsiteX1899" fmla="*/ 73165 w 480127"/>
                <a:gd name="connsiteY1899" fmla="*/ 524280 h 898924"/>
                <a:gd name="connsiteX1900" fmla="*/ 70570 w 480127"/>
                <a:gd name="connsiteY1900" fmla="*/ 527584 h 898924"/>
                <a:gd name="connsiteX1901" fmla="*/ 73637 w 480127"/>
                <a:gd name="connsiteY1901" fmla="*/ 522627 h 898924"/>
                <a:gd name="connsiteX1902" fmla="*/ 75052 w 480127"/>
                <a:gd name="connsiteY1902" fmla="*/ 522627 h 898924"/>
                <a:gd name="connsiteX1903" fmla="*/ 73401 w 480127"/>
                <a:gd name="connsiteY1903" fmla="*/ 527584 h 898924"/>
                <a:gd name="connsiteX1904" fmla="*/ 69625 w 480127"/>
                <a:gd name="connsiteY1904" fmla="*/ 524280 h 898924"/>
                <a:gd name="connsiteX1905" fmla="*/ 101953 w 480127"/>
                <a:gd name="connsiteY1905" fmla="*/ 497379 h 898924"/>
                <a:gd name="connsiteX1906" fmla="*/ 99830 w 480127"/>
                <a:gd name="connsiteY1906" fmla="*/ 501155 h 898924"/>
                <a:gd name="connsiteX1907" fmla="*/ 98416 w 480127"/>
                <a:gd name="connsiteY1907" fmla="*/ 497379 h 898924"/>
                <a:gd name="connsiteX1908" fmla="*/ 99594 w 480127"/>
                <a:gd name="connsiteY1908" fmla="*/ 503278 h 898924"/>
                <a:gd name="connsiteX1909" fmla="*/ 97943 w 480127"/>
                <a:gd name="connsiteY1909" fmla="*/ 501861 h 898924"/>
                <a:gd name="connsiteX1910" fmla="*/ 96054 w 480127"/>
                <a:gd name="connsiteY1910" fmla="*/ 503278 h 898924"/>
                <a:gd name="connsiteX1911" fmla="*/ 109033 w 480127"/>
                <a:gd name="connsiteY1911" fmla="*/ 494547 h 898924"/>
                <a:gd name="connsiteX1912" fmla="*/ 109033 w 480127"/>
                <a:gd name="connsiteY1912" fmla="*/ 490062 h 898924"/>
                <a:gd name="connsiteX1913" fmla="*/ 111629 w 480127"/>
                <a:gd name="connsiteY1913" fmla="*/ 486761 h 898924"/>
                <a:gd name="connsiteX1914" fmla="*/ 111629 w 480127"/>
                <a:gd name="connsiteY1914" fmla="*/ 490298 h 898924"/>
                <a:gd name="connsiteX1915" fmla="*/ 109742 w 480127"/>
                <a:gd name="connsiteY1915" fmla="*/ 493602 h 898924"/>
                <a:gd name="connsiteX1916" fmla="*/ 105493 w 480127"/>
                <a:gd name="connsiteY1916" fmla="*/ 494547 h 898924"/>
                <a:gd name="connsiteX1917" fmla="*/ 105493 w 480127"/>
                <a:gd name="connsiteY1917" fmla="*/ 494547 h 898924"/>
                <a:gd name="connsiteX1918" fmla="*/ 173690 w 480127"/>
                <a:gd name="connsiteY1918" fmla="*/ 435318 h 898924"/>
                <a:gd name="connsiteX1919" fmla="*/ 173690 w 480127"/>
                <a:gd name="connsiteY1919" fmla="*/ 439566 h 898924"/>
                <a:gd name="connsiteX1920" fmla="*/ 173690 w 480127"/>
                <a:gd name="connsiteY1920" fmla="*/ 439566 h 898924"/>
                <a:gd name="connsiteX1921" fmla="*/ 173690 w 480127"/>
                <a:gd name="connsiteY1921" fmla="*/ 439566 h 898924"/>
                <a:gd name="connsiteX1922" fmla="*/ 173690 w 480127"/>
                <a:gd name="connsiteY1922" fmla="*/ 435318 h 898924"/>
                <a:gd name="connsiteX1923" fmla="*/ 235514 w 480127"/>
                <a:gd name="connsiteY1923" fmla="*/ 389774 h 898924"/>
                <a:gd name="connsiteX1924" fmla="*/ 237165 w 480127"/>
                <a:gd name="connsiteY1924" fmla="*/ 387651 h 898924"/>
                <a:gd name="connsiteX1925" fmla="*/ 236223 w 480127"/>
                <a:gd name="connsiteY1925" fmla="*/ 389304 h 898924"/>
                <a:gd name="connsiteX1926" fmla="*/ 70333 w 480127"/>
                <a:gd name="connsiteY1926" fmla="*/ 519795 h 898924"/>
                <a:gd name="connsiteX1927" fmla="*/ 67738 w 480127"/>
                <a:gd name="connsiteY1927" fmla="*/ 523808 h 898924"/>
                <a:gd name="connsiteX1928" fmla="*/ 70333 w 480127"/>
                <a:gd name="connsiteY1928" fmla="*/ 519325 h 898924"/>
                <a:gd name="connsiteX1929" fmla="*/ 161655 w 480127"/>
                <a:gd name="connsiteY1929" fmla="*/ 441689 h 898924"/>
                <a:gd name="connsiteX1930" fmla="*/ 159059 w 480127"/>
                <a:gd name="connsiteY1930" fmla="*/ 447589 h 898924"/>
                <a:gd name="connsiteX1931" fmla="*/ 161655 w 480127"/>
                <a:gd name="connsiteY1931" fmla="*/ 441217 h 898924"/>
                <a:gd name="connsiteX1932" fmla="*/ 80481 w 480127"/>
                <a:gd name="connsiteY1932" fmla="*/ 501627 h 898924"/>
                <a:gd name="connsiteX1933" fmla="*/ 80481 w 480127"/>
                <a:gd name="connsiteY1933" fmla="*/ 503514 h 898924"/>
                <a:gd name="connsiteX1934" fmla="*/ 77883 w 480127"/>
                <a:gd name="connsiteY1934" fmla="*/ 507996 h 898924"/>
                <a:gd name="connsiteX1935" fmla="*/ 80245 w 480127"/>
                <a:gd name="connsiteY1935" fmla="*/ 507996 h 898924"/>
                <a:gd name="connsiteX1936" fmla="*/ 76941 w 480127"/>
                <a:gd name="connsiteY1936" fmla="*/ 511064 h 898924"/>
                <a:gd name="connsiteX1937" fmla="*/ 80481 w 480127"/>
                <a:gd name="connsiteY1937" fmla="*/ 501155 h 898924"/>
                <a:gd name="connsiteX1938" fmla="*/ 146552 w 480127"/>
                <a:gd name="connsiteY1938" fmla="*/ 451835 h 898924"/>
                <a:gd name="connsiteX1939" fmla="*/ 149620 w 480127"/>
                <a:gd name="connsiteY1939" fmla="*/ 445699 h 898924"/>
                <a:gd name="connsiteX1940" fmla="*/ 149620 w 480127"/>
                <a:gd name="connsiteY1940" fmla="*/ 451598 h 898924"/>
                <a:gd name="connsiteX1941" fmla="*/ 146552 w 480127"/>
                <a:gd name="connsiteY1941" fmla="*/ 451365 h 898924"/>
                <a:gd name="connsiteX1942" fmla="*/ 108325 w 480127"/>
                <a:gd name="connsiteY1942" fmla="*/ 479208 h 898924"/>
                <a:gd name="connsiteX1943" fmla="*/ 110684 w 480127"/>
                <a:gd name="connsiteY1943" fmla="*/ 476849 h 898924"/>
                <a:gd name="connsiteX1944" fmla="*/ 108325 w 480127"/>
                <a:gd name="connsiteY1944" fmla="*/ 478736 h 898924"/>
                <a:gd name="connsiteX1945" fmla="*/ 84727 w 480127"/>
                <a:gd name="connsiteY1945" fmla="*/ 494311 h 898924"/>
                <a:gd name="connsiteX1946" fmla="*/ 84727 w 480127"/>
                <a:gd name="connsiteY1946" fmla="*/ 495961 h 898924"/>
                <a:gd name="connsiteX1947" fmla="*/ 82604 w 480127"/>
                <a:gd name="connsiteY1947" fmla="*/ 498323 h 898924"/>
                <a:gd name="connsiteX1948" fmla="*/ 83783 w 480127"/>
                <a:gd name="connsiteY1948" fmla="*/ 493839 h 898924"/>
                <a:gd name="connsiteX1949" fmla="*/ 113988 w 480127"/>
                <a:gd name="connsiteY1949" fmla="*/ 470714 h 898924"/>
                <a:gd name="connsiteX1950" fmla="*/ 113988 w 480127"/>
                <a:gd name="connsiteY1950" fmla="*/ 475432 h 898924"/>
                <a:gd name="connsiteX1951" fmla="*/ 113046 w 480127"/>
                <a:gd name="connsiteY1951" fmla="*/ 469296 h 898924"/>
                <a:gd name="connsiteX1952" fmla="*/ 124372 w 480127"/>
                <a:gd name="connsiteY1952" fmla="*/ 458679 h 898924"/>
                <a:gd name="connsiteX1953" fmla="*/ 124372 w 480127"/>
                <a:gd name="connsiteY1953" fmla="*/ 462691 h 898924"/>
                <a:gd name="connsiteX1954" fmla="*/ 122482 w 480127"/>
                <a:gd name="connsiteY1954" fmla="*/ 462691 h 898924"/>
                <a:gd name="connsiteX1955" fmla="*/ 123427 w 480127"/>
                <a:gd name="connsiteY1955" fmla="*/ 457264 h 898924"/>
                <a:gd name="connsiteX1956" fmla="*/ 119179 w 480127"/>
                <a:gd name="connsiteY1956" fmla="*/ 469063 h 898924"/>
                <a:gd name="connsiteX1957" fmla="*/ 122246 w 480127"/>
                <a:gd name="connsiteY1957" fmla="*/ 463397 h 898924"/>
                <a:gd name="connsiteX1958" fmla="*/ 118237 w 480127"/>
                <a:gd name="connsiteY1958" fmla="*/ 467646 h 898924"/>
                <a:gd name="connsiteX1959" fmla="*/ 90627 w 480127"/>
                <a:gd name="connsiteY1959" fmla="*/ 490062 h 898924"/>
                <a:gd name="connsiteX1960" fmla="*/ 88504 w 480127"/>
                <a:gd name="connsiteY1960" fmla="*/ 493602 h 898924"/>
                <a:gd name="connsiteX1961" fmla="*/ 89682 w 480127"/>
                <a:gd name="connsiteY1961" fmla="*/ 488648 h 898924"/>
                <a:gd name="connsiteX1962" fmla="*/ 118000 w 480127"/>
                <a:gd name="connsiteY1962" fmla="*/ 464342 h 898924"/>
                <a:gd name="connsiteX1963" fmla="*/ 118000 w 480127"/>
                <a:gd name="connsiteY1963" fmla="*/ 468354 h 898924"/>
                <a:gd name="connsiteX1964" fmla="*/ 117056 w 480127"/>
                <a:gd name="connsiteY1964" fmla="*/ 462928 h 898924"/>
                <a:gd name="connsiteX1965" fmla="*/ 118000 w 480127"/>
                <a:gd name="connsiteY1965" fmla="*/ 457498 h 898924"/>
                <a:gd name="connsiteX1966" fmla="*/ 118000 w 480127"/>
                <a:gd name="connsiteY1966" fmla="*/ 462691 h 898924"/>
                <a:gd name="connsiteX1967" fmla="*/ 115641 w 480127"/>
                <a:gd name="connsiteY1967" fmla="*/ 463869 h 898924"/>
                <a:gd name="connsiteX1968" fmla="*/ 115641 w 480127"/>
                <a:gd name="connsiteY1968" fmla="*/ 459387 h 898924"/>
                <a:gd name="connsiteX1969" fmla="*/ 114224 w 480127"/>
                <a:gd name="connsiteY1969" fmla="*/ 459387 h 898924"/>
                <a:gd name="connsiteX1970" fmla="*/ 118237 w 480127"/>
                <a:gd name="connsiteY1970" fmla="*/ 453488 h 898924"/>
                <a:gd name="connsiteX1971" fmla="*/ 118237 w 480127"/>
                <a:gd name="connsiteY1971" fmla="*/ 455611 h 898924"/>
                <a:gd name="connsiteX1972" fmla="*/ 117764 w 480127"/>
                <a:gd name="connsiteY1972" fmla="*/ 456083 h 898924"/>
                <a:gd name="connsiteX1973" fmla="*/ 123663 w 480127"/>
                <a:gd name="connsiteY1973" fmla="*/ 451598 h 898924"/>
                <a:gd name="connsiteX1974" fmla="*/ 119887 w 480127"/>
                <a:gd name="connsiteY1974" fmla="*/ 461510 h 898924"/>
                <a:gd name="connsiteX1975" fmla="*/ 123427 w 480127"/>
                <a:gd name="connsiteY1975" fmla="*/ 450184 h 898924"/>
                <a:gd name="connsiteX1976" fmla="*/ 81896 w 480127"/>
                <a:gd name="connsiteY1976" fmla="*/ 487703 h 898924"/>
                <a:gd name="connsiteX1977" fmla="*/ 78356 w 480127"/>
                <a:gd name="connsiteY1977" fmla="*/ 494783 h 898924"/>
                <a:gd name="connsiteX1978" fmla="*/ 81660 w 480127"/>
                <a:gd name="connsiteY1978" fmla="*/ 486289 h 898924"/>
                <a:gd name="connsiteX1979" fmla="*/ 95348 w 480127"/>
                <a:gd name="connsiteY1979" fmla="*/ 476849 h 898924"/>
                <a:gd name="connsiteX1980" fmla="*/ 95348 w 480127"/>
                <a:gd name="connsiteY1980" fmla="*/ 479917 h 898924"/>
                <a:gd name="connsiteX1981" fmla="*/ 93694 w 480127"/>
                <a:gd name="connsiteY1981" fmla="*/ 477085 h 898924"/>
                <a:gd name="connsiteX1982" fmla="*/ 95112 w 480127"/>
                <a:gd name="connsiteY1982" fmla="*/ 475432 h 898924"/>
                <a:gd name="connsiteX1983" fmla="*/ 88268 w 480127"/>
                <a:gd name="connsiteY1983" fmla="*/ 476849 h 898924"/>
                <a:gd name="connsiteX1984" fmla="*/ 89918 w 480127"/>
                <a:gd name="connsiteY1984" fmla="*/ 478263 h 898924"/>
                <a:gd name="connsiteX1985" fmla="*/ 91572 w 480127"/>
                <a:gd name="connsiteY1985" fmla="*/ 474254 h 898924"/>
                <a:gd name="connsiteX1986" fmla="*/ 88504 w 480127"/>
                <a:gd name="connsiteY1986" fmla="*/ 482276 h 898924"/>
                <a:gd name="connsiteX1987" fmla="*/ 88031 w 480127"/>
                <a:gd name="connsiteY1987" fmla="*/ 475904 h 898924"/>
                <a:gd name="connsiteX1988" fmla="*/ 128382 w 480127"/>
                <a:gd name="connsiteY1988" fmla="*/ 448767 h 898924"/>
                <a:gd name="connsiteX1989" fmla="*/ 132867 w 480127"/>
                <a:gd name="connsiteY1989" fmla="*/ 444521 h 898924"/>
                <a:gd name="connsiteX1990" fmla="*/ 128146 w 480127"/>
                <a:gd name="connsiteY1990" fmla="*/ 447825 h 898924"/>
                <a:gd name="connsiteX1991" fmla="*/ 125314 w 480127"/>
                <a:gd name="connsiteY1991" fmla="*/ 446644 h 898924"/>
                <a:gd name="connsiteX1992" fmla="*/ 125314 w 480127"/>
                <a:gd name="connsiteY1992" fmla="*/ 449712 h 898924"/>
                <a:gd name="connsiteX1993" fmla="*/ 123900 w 480127"/>
                <a:gd name="connsiteY1993" fmla="*/ 449712 h 898924"/>
                <a:gd name="connsiteX1994" fmla="*/ 125078 w 480127"/>
                <a:gd name="connsiteY1994" fmla="*/ 445699 h 898924"/>
                <a:gd name="connsiteX1995" fmla="*/ 105493 w 480127"/>
                <a:gd name="connsiteY1995" fmla="*/ 460096 h 898924"/>
                <a:gd name="connsiteX1996" fmla="*/ 106910 w 480127"/>
                <a:gd name="connsiteY1996" fmla="*/ 460096 h 898924"/>
                <a:gd name="connsiteX1997" fmla="*/ 105493 w 480127"/>
                <a:gd name="connsiteY1997" fmla="*/ 461983 h 898924"/>
                <a:gd name="connsiteX1998" fmla="*/ 96290 w 480127"/>
                <a:gd name="connsiteY1998" fmla="*/ 465287 h 898924"/>
                <a:gd name="connsiteX1999" fmla="*/ 98649 w 480127"/>
                <a:gd name="connsiteY1999" fmla="*/ 467173 h 898924"/>
                <a:gd name="connsiteX2000" fmla="*/ 96054 w 480127"/>
                <a:gd name="connsiteY2000" fmla="*/ 464342 h 898924"/>
                <a:gd name="connsiteX2001" fmla="*/ 121777 w 480127"/>
                <a:gd name="connsiteY2001" fmla="*/ 447589 h 898924"/>
                <a:gd name="connsiteX2002" fmla="*/ 124372 w 480127"/>
                <a:gd name="connsiteY2002" fmla="*/ 444285 h 898924"/>
                <a:gd name="connsiteX2003" fmla="*/ 121541 w 480127"/>
                <a:gd name="connsiteY2003" fmla="*/ 446644 h 898924"/>
                <a:gd name="connsiteX2004" fmla="*/ 99594 w 480127"/>
                <a:gd name="connsiteY2004" fmla="*/ 457028 h 898924"/>
                <a:gd name="connsiteX2005" fmla="*/ 101481 w 480127"/>
                <a:gd name="connsiteY2005" fmla="*/ 454902 h 898924"/>
                <a:gd name="connsiteX2006" fmla="*/ 101481 w 480127"/>
                <a:gd name="connsiteY2006" fmla="*/ 459860 h 898924"/>
                <a:gd name="connsiteX2007" fmla="*/ 98179 w 480127"/>
                <a:gd name="connsiteY2007" fmla="*/ 463633 h 898924"/>
                <a:gd name="connsiteX2008" fmla="*/ 99358 w 480127"/>
                <a:gd name="connsiteY2008" fmla="*/ 456083 h 898924"/>
                <a:gd name="connsiteX2009" fmla="*/ 107852 w 480127"/>
                <a:gd name="connsiteY2009" fmla="*/ 444521 h 898924"/>
                <a:gd name="connsiteX2010" fmla="*/ 102189 w 480127"/>
                <a:gd name="connsiteY2010" fmla="*/ 454197 h 898924"/>
                <a:gd name="connsiteX2011" fmla="*/ 107616 w 480127"/>
                <a:gd name="connsiteY2011" fmla="*/ 443576 h 898924"/>
                <a:gd name="connsiteX2012" fmla="*/ 107852 w 480127"/>
                <a:gd name="connsiteY2012" fmla="*/ 447589 h 898924"/>
                <a:gd name="connsiteX2013" fmla="*/ 107852 w 480127"/>
                <a:gd name="connsiteY2013" fmla="*/ 449239 h 898924"/>
                <a:gd name="connsiteX2014" fmla="*/ 106202 w 480127"/>
                <a:gd name="connsiteY2014" fmla="*/ 451365 h 898924"/>
                <a:gd name="connsiteX2015" fmla="*/ 106438 w 480127"/>
                <a:gd name="connsiteY2015" fmla="*/ 446644 h 898924"/>
                <a:gd name="connsiteX2016" fmla="*/ 114460 w 480127"/>
                <a:gd name="connsiteY2016" fmla="*/ 430127 h 898924"/>
                <a:gd name="connsiteX2017" fmla="*/ 116819 w 480127"/>
                <a:gd name="connsiteY2017" fmla="*/ 427059 h 898924"/>
                <a:gd name="connsiteX2018" fmla="*/ 116819 w 480127"/>
                <a:gd name="connsiteY2018" fmla="*/ 431305 h 898924"/>
                <a:gd name="connsiteX2019" fmla="*/ 113046 w 480127"/>
                <a:gd name="connsiteY2019" fmla="*/ 429182 h 898924"/>
                <a:gd name="connsiteX2020" fmla="*/ 149384 w 480127"/>
                <a:gd name="connsiteY2020" fmla="*/ 394495 h 898924"/>
                <a:gd name="connsiteX2021" fmla="*/ 146552 w 480127"/>
                <a:gd name="connsiteY2021" fmla="*/ 399449 h 898924"/>
                <a:gd name="connsiteX2022" fmla="*/ 147969 w 480127"/>
                <a:gd name="connsiteY2022" fmla="*/ 393550 h 898924"/>
                <a:gd name="connsiteX2023" fmla="*/ 196578 w 480127"/>
                <a:gd name="connsiteY2023" fmla="*/ 357918 h 898924"/>
                <a:gd name="connsiteX2024" fmla="*/ 196578 w 480127"/>
                <a:gd name="connsiteY2024" fmla="*/ 360513 h 898924"/>
                <a:gd name="connsiteX2025" fmla="*/ 194692 w 480127"/>
                <a:gd name="connsiteY2025" fmla="*/ 356976 h 898924"/>
                <a:gd name="connsiteX2026" fmla="*/ 148206 w 480127"/>
                <a:gd name="connsiteY2026" fmla="*/ 395440 h 898924"/>
                <a:gd name="connsiteX2027" fmla="*/ 146316 w 480127"/>
                <a:gd name="connsiteY2027" fmla="*/ 398741 h 898924"/>
                <a:gd name="connsiteX2028" fmla="*/ 146316 w 480127"/>
                <a:gd name="connsiteY2028" fmla="*/ 395440 h 898924"/>
                <a:gd name="connsiteX2029" fmla="*/ 146316 w 480127"/>
                <a:gd name="connsiteY2029" fmla="*/ 394495 h 898924"/>
                <a:gd name="connsiteX2030" fmla="*/ 146552 w 480127"/>
                <a:gd name="connsiteY2030" fmla="*/ 392841 h 898924"/>
                <a:gd name="connsiteX2031" fmla="*/ 146552 w 480127"/>
                <a:gd name="connsiteY2031" fmla="*/ 395203 h 898924"/>
                <a:gd name="connsiteX2032" fmla="*/ 144665 w 480127"/>
                <a:gd name="connsiteY2032" fmla="*/ 391899 h 898924"/>
                <a:gd name="connsiteX2033" fmla="*/ 126495 w 480127"/>
                <a:gd name="connsiteY2033" fmla="*/ 406766 h 898924"/>
                <a:gd name="connsiteX2034" fmla="*/ 129327 w 480127"/>
                <a:gd name="connsiteY2034" fmla="*/ 402753 h 898924"/>
                <a:gd name="connsiteX2035" fmla="*/ 126731 w 480127"/>
                <a:gd name="connsiteY2035" fmla="*/ 410539 h 898924"/>
                <a:gd name="connsiteX2036" fmla="*/ 144665 w 480127"/>
                <a:gd name="connsiteY2036" fmla="*/ 391899 h 898924"/>
                <a:gd name="connsiteX2037" fmla="*/ 144665 w 480127"/>
                <a:gd name="connsiteY2037" fmla="*/ 394259 h 898924"/>
                <a:gd name="connsiteX2038" fmla="*/ 143248 w 480127"/>
                <a:gd name="connsiteY2038" fmla="*/ 394259 h 898924"/>
                <a:gd name="connsiteX2039" fmla="*/ 142776 w 480127"/>
                <a:gd name="connsiteY2039" fmla="*/ 390955 h 898924"/>
                <a:gd name="connsiteX2040" fmla="*/ 153396 w 480127"/>
                <a:gd name="connsiteY2040" fmla="*/ 385528 h 898924"/>
                <a:gd name="connsiteX2041" fmla="*/ 156464 w 480127"/>
                <a:gd name="connsiteY2041" fmla="*/ 381279 h 898924"/>
                <a:gd name="connsiteX2042" fmla="*/ 151510 w 480127"/>
                <a:gd name="connsiteY2042" fmla="*/ 384583 h 898924"/>
                <a:gd name="connsiteX2043" fmla="*/ 157173 w 480127"/>
                <a:gd name="connsiteY2043" fmla="*/ 379865 h 898924"/>
                <a:gd name="connsiteX2044" fmla="*/ 159059 w 480127"/>
                <a:gd name="connsiteY2044" fmla="*/ 378447 h 898924"/>
                <a:gd name="connsiteX2045" fmla="*/ 157409 w 480127"/>
                <a:gd name="connsiteY2045" fmla="*/ 382224 h 898924"/>
                <a:gd name="connsiteX2046" fmla="*/ 155283 w 480127"/>
                <a:gd name="connsiteY2046" fmla="*/ 378920 h 898924"/>
                <a:gd name="connsiteX2047" fmla="*/ 202950 w 480127"/>
                <a:gd name="connsiteY2047" fmla="*/ 342109 h 898924"/>
                <a:gd name="connsiteX2048" fmla="*/ 200591 w 480127"/>
                <a:gd name="connsiteY2048" fmla="*/ 345177 h 898924"/>
                <a:gd name="connsiteX2049" fmla="*/ 210030 w 480127"/>
                <a:gd name="connsiteY2049" fmla="*/ 324881 h 898924"/>
                <a:gd name="connsiteX2050" fmla="*/ 207905 w 480127"/>
                <a:gd name="connsiteY2050" fmla="*/ 331017 h 898924"/>
                <a:gd name="connsiteX2051" fmla="*/ 209794 w 480127"/>
                <a:gd name="connsiteY2051" fmla="*/ 331017 h 898924"/>
                <a:gd name="connsiteX2052" fmla="*/ 206726 w 480127"/>
                <a:gd name="connsiteY2052" fmla="*/ 333379 h 898924"/>
                <a:gd name="connsiteX2053" fmla="*/ 204604 w 480127"/>
                <a:gd name="connsiteY2053" fmla="*/ 340220 h 898924"/>
                <a:gd name="connsiteX2054" fmla="*/ 207199 w 480127"/>
                <a:gd name="connsiteY2054" fmla="*/ 336916 h 898924"/>
                <a:gd name="connsiteX2055" fmla="*/ 207199 w 480127"/>
                <a:gd name="connsiteY2055" fmla="*/ 340220 h 898924"/>
                <a:gd name="connsiteX2056" fmla="*/ 204837 w 480127"/>
                <a:gd name="connsiteY2056" fmla="*/ 340220 h 898924"/>
                <a:gd name="connsiteX2057" fmla="*/ 206490 w 480127"/>
                <a:gd name="connsiteY2057" fmla="*/ 341637 h 898924"/>
                <a:gd name="connsiteX2058" fmla="*/ 204604 w 480127"/>
                <a:gd name="connsiteY2058" fmla="*/ 344232 h 898924"/>
                <a:gd name="connsiteX2059" fmla="*/ 201063 w 480127"/>
                <a:gd name="connsiteY2059" fmla="*/ 340928 h 898924"/>
                <a:gd name="connsiteX2060" fmla="*/ 149856 w 480127"/>
                <a:gd name="connsiteY2060" fmla="*/ 383874 h 898924"/>
                <a:gd name="connsiteX2061" fmla="*/ 153869 w 480127"/>
                <a:gd name="connsiteY2061" fmla="*/ 377505 h 898924"/>
                <a:gd name="connsiteX2062" fmla="*/ 155047 w 480127"/>
                <a:gd name="connsiteY2062" fmla="*/ 381043 h 898924"/>
                <a:gd name="connsiteX2063" fmla="*/ 152688 w 480127"/>
                <a:gd name="connsiteY2063" fmla="*/ 381043 h 898924"/>
                <a:gd name="connsiteX2064" fmla="*/ 152688 w 480127"/>
                <a:gd name="connsiteY2064" fmla="*/ 385764 h 898924"/>
                <a:gd name="connsiteX2065" fmla="*/ 147969 w 480127"/>
                <a:gd name="connsiteY2065" fmla="*/ 382932 h 898924"/>
                <a:gd name="connsiteX2066" fmla="*/ 132158 w 480127"/>
                <a:gd name="connsiteY2066" fmla="*/ 396145 h 898924"/>
                <a:gd name="connsiteX2067" fmla="*/ 130977 w 480127"/>
                <a:gd name="connsiteY2067" fmla="*/ 401339 h 898924"/>
                <a:gd name="connsiteX2068" fmla="*/ 130271 w 480127"/>
                <a:gd name="connsiteY2068" fmla="*/ 395203 h 898924"/>
                <a:gd name="connsiteX2069" fmla="*/ 167554 w 480127"/>
                <a:gd name="connsiteY2069" fmla="*/ 369716 h 898924"/>
                <a:gd name="connsiteX2070" fmla="*/ 167554 w 480127"/>
                <a:gd name="connsiteY2070" fmla="*/ 372076 h 898924"/>
                <a:gd name="connsiteX2071" fmla="*/ 166140 w 480127"/>
                <a:gd name="connsiteY2071" fmla="*/ 372076 h 898924"/>
                <a:gd name="connsiteX2072" fmla="*/ 165667 w 480127"/>
                <a:gd name="connsiteY2072" fmla="*/ 368775 h 898924"/>
                <a:gd name="connsiteX2073" fmla="*/ 167554 w 480127"/>
                <a:gd name="connsiteY2073" fmla="*/ 352018 h 898924"/>
                <a:gd name="connsiteX2074" fmla="*/ 167554 w 480127"/>
                <a:gd name="connsiteY2074" fmla="*/ 349659 h 898924"/>
                <a:gd name="connsiteX2075" fmla="*/ 162127 w 480127"/>
                <a:gd name="connsiteY2075" fmla="*/ 356031 h 898924"/>
                <a:gd name="connsiteX2076" fmla="*/ 162127 w 480127"/>
                <a:gd name="connsiteY2076" fmla="*/ 359099 h 898924"/>
                <a:gd name="connsiteX2077" fmla="*/ 156464 w 480127"/>
                <a:gd name="connsiteY2077" fmla="*/ 369716 h 898924"/>
                <a:gd name="connsiteX2078" fmla="*/ 156464 w 480127"/>
                <a:gd name="connsiteY2078" fmla="*/ 373965 h 898924"/>
                <a:gd name="connsiteX2079" fmla="*/ 154341 w 480127"/>
                <a:gd name="connsiteY2079" fmla="*/ 377742 h 898924"/>
                <a:gd name="connsiteX2080" fmla="*/ 154341 w 480127"/>
                <a:gd name="connsiteY2080" fmla="*/ 368538 h 898924"/>
                <a:gd name="connsiteX2081" fmla="*/ 159296 w 480127"/>
                <a:gd name="connsiteY2081" fmla="*/ 355559 h 898924"/>
                <a:gd name="connsiteX2082" fmla="*/ 159296 w 480127"/>
                <a:gd name="connsiteY2082" fmla="*/ 358154 h 898924"/>
                <a:gd name="connsiteX2083" fmla="*/ 159296 w 480127"/>
                <a:gd name="connsiteY2083" fmla="*/ 352255 h 898924"/>
                <a:gd name="connsiteX2084" fmla="*/ 157878 w 480127"/>
                <a:gd name="connsiteY2084" fmla="*/ 352255 h 898924"/>
                <a:gd name="connsiteX2085" fmla="*/ 161419 w 480127"/>
                <a:gd name="connsiteY2085" fmla="*/ 346119 h 898924"/>
                <a:gd name="connsiteX2086" fmla="*/ 161419 w 480127"/>
                <a:gd name="connsiteY2086" fmla="*/ 351310 h 898924"/>
                <a:gd name="connsiteX2087" fmla="*/ 164250 w 480127"/>
                <a:gd name="connsiteY2087" fmla="*/ 344469 h 898924"/>
                <a:gd name="connsiteX2088" fmla="*/ 166373 w 480127"/>
                <a:gd name="connsiteY2088" fmla="*/ 351077 h 898924"/>
                <a:gd name="connsiteX2089" fmla="*/ 165904 w 480127"/>
                <a:gd name="connsiteY2089" fmla="*/ 348951 h 898924"/>
                <a:gd name="connsiteX2090" fmla="*/ 165904 w 480127"/>
                <a:gd name="connsiteY2090" fmla="*/ 344705 h 898924"/>
                <a:gd name="connsiteX2091" fmla="*/ 168263 w 480127"/>
                <a:gd name="connsiteY2091" fmla="*/ 342346 h 898924"/>
                <a:gd name="connsiteX2092" fmla="*/ 164723 w 480127"/>
                <a:gd name="connsiteY2092" fmla="*/ 348009 h 898924"/>
                <a:gd name="connsiteX2093" fmla="*/ 131922 w 480127"/>
                <a:gd name="connsiteY2093" fmla="*/ 396145 h 898924"/>
                <a:gd name="connsiteX2094" fmla="*/ 135462 w 480127"/>
                <a:gd name="connsiteY2094" fmla="*/ 388832 h 898924"/>
                <a:gd name="connsiteX2095" fmla="*/ 130744 w 480127"/>
                <a:gd name="connsiteY2095" fmla="*/ 395440 h 898924"/>
                <a:gd name="connsiteX2096" fmla="*/ 149148 w 480127"/>
                <a:gd name="connsiteY2096" fmla="*/ 380573 h 898924"/>
                <a:gd name="connsiteX2097" fmla="*/ 147261 w 480127"/>
                <a:gd name="connsiteY2097" fmla="*/ 383169 h 898924"/>
                <a:gd name="connsiteX2098" fmla="*/ 147969 w 480127"/>
                <a:gd name="connsiteY2098" fmla="*/ 379865 h 898924"/>
                <a:gd name="connsiteX2099" fmla="*/ 153869 w 480127"/>
                <a:gd name="connsiteY2099" fmla="*/ 371606 h 898924"/>
                <a:gd name="connsiteX2100" fmla="*/ 151743 w 480127"/>
                <a:gd name="connsiteY2100" fmla="*/ 375852 h 898924"/>
                <a:gd name="connsiteX2101" fmla="*/ 152688 w 480127"/>
                <a:gd name="connsiteY2101" fmla="*/ 370897 h 898924"/>
                <a:gd name="connsiteX2102" fmla="*/ 137113 w 480127"/>
                <a:gd name="connsiteY2102" fmla="*/ 384347 h 898924"/>
                <a:gd name="connsiteX2103" fmla="*/ 135935 w 480127"/>
                <a:gd name="connsiteY2103" fmla="*/ 388595 h 898924"/>
                <a:gd name="connsiteX2104" fmla="*/ 135935 w 480127"/>
                <a:gd name="connsiteY2104" fmla="*/ 383641 h 898924"/>
                <a:gd name="connsiteX2105" fmla="*/ 212390 w 480127"/>
                <a:gd name="connsiteY2105" fmla="*/ 319926 h 898924"/>
                <a:gd name="connsiteX2106" fmla="*/ 212390 w 480127"/>
                <a:gd name="connsiteY2106" fmla="*/ 323703 h 898924"/>
                <a:gd name="connsiteX2107" fmla="*/ 211209 w 480127"/>
                <a:gd name="connsiteY2107" fmla="*/ 319218 h 898924"/>
                <a:gd name="connsiteX2108" fmla="*/ 214513 w 480127"/>
                <a:gd name="connsiteY2108" fmla="*/ 314500 h 898924"/>
                <a:gd name="connsiteX2109" fmla="*/ 214513 w 480127"/>
                <a:gd name="connsiteY2109" fmla="*/ 319926 h 898924"/>
                <a:gd name="connsiteX2110" fmla="*/ 213098 w 480127"/>
                <a:gd name="connsiteY2110" fmla="*/ 319926 h 898924"/>
                <a:gd name="connsiteX2111" fmla="*/ 213334 w 480127"/>
                <a:gd name="connsiteY2111" fmla="*/ 313791 h 898924"/>
                <a:gd name="connsiteX2112" fmla="*/ 159768 w 480127"/>
                <a:gd name="connsiteY2112" fmla="*/ 358626 h 898924"/>
                <a:gd name="connsiteX2113" fmla="*/ 157642 w 480127"/>
                <a:gd name="connsiteY2113" fmla="*/ 362875 h 898924"/>
                <a:gd name="connsiteX2114" fmla="*/ 158587 w 480127"/>
                <a:gd name="connsiteY2114" fmla="*/ 357918 h 898924"/>
                <a:gd name="connsiteX2115" fmla="*/ 148206 w 480127"/>
                <a:gd name="connsiteY2115" fmla="*/ 364053 h 898924"/>
                <a:gd name="connsiteX2116" fmla="*/ 148206 w 480127"/>
                <a:gd name="connsiteY2116" fmla="*/ 367594 h 898924"/>
                <a:gd name="connsiteX2117" fmla="*/ 147025 w 480127"/>
                <a:gd name="connsiteY2117" fmla="*/ 364526 h 898924"/>
                <a:gd name="connsiteX2118" fmla="*/ 171803 w 480127"/>
                <a:gd name="connsiteY2118" fmla="*/ 340456 h 898924"/>
                <a:gd name="connsiteX2119" fmla="*/ 173453 w 480127"/>
                <a:gd name="connsiteY2119" fmla="*/ 336680 h 898924"/>
                <a:gd name="connsiteX2120" fmla="*/ 173453 w 480127"/>
                <a:gd name="connsiteY2120" fmla="*/ 341165 h 898924"/>
                <a:gd name="connsiteX2121" fmla="*/ 169913 w 480127"/>
                <a:gd name="connsiteY2121" fmla="*/ 339278 h 898924"/>
                <a:gd name="connsiteX2122" fmla="*/ 178408 w 480127"/>
                <a:gd name="connsiteY2122" fmla="*/ 331253 h 898924"/>
                <a:gd name="connsiteX2123" fmla="*/ 180298 w 480127"/>
                <a:gd name="connsiteY2123" fmla="*/ 329366 h 898924"/>
                <a:gd name="connsiteX2124" fmla="*/ 180298 w 480127"/>
                <a:gd name="connsiteY2124" fmla="*/ 329366 h 898924"/>
                <a:gd name="connsiteX2125" fmla="*/ 180298 w 480127"/>
                <a:gd name="connsiteY2125" fmla="*/ 329366 h 898924"/>
                <a:gd name="connsiteX2126" fmla="*/ 180298 w 480127"/>
                <a:gd name="connsiteY2126" fmla="*/ 331961 h 898924"/>
                <a:gd name="connsiteX2127" fmla="*/ 178172 w 480127"/>
                <a:gd name="connsiteY2127" fmla="*/ 335029 h 898924"/>
                <a:gd name="connsiteX2128" fmla="*/ 176521 w 480127"/>
                <a:gd name="connsiteY2128" fmla="*/ 330075 h 898924"/>
                <a:gd name="connsiteX2129" fmla="*/ 171567 w 480127"/>
                <a:gd name="connsiteY2129" fmla="*/ 335029 h 898924"/>
                <a:gd name="connsiteX2130" fmla="*/ 173453 w 480127"/>
                <a:gd name="connsiteY2130" fmla="*/ 335029 h 898924"/>
                <a:gd name="connsiteX2131" fmla="*/ 169913 w 480127"/>
                <a:gd name="connsiteY2131" fmla="*/ 341637 h 898924"/>
                <a:gd name="connsiteX2132" fmla="*/ 169677 w 480127"/>
                <a:gd name="connsiteY2132" fmla="*/ 333848 h 898924"/>
                <a:gd name="connsiteX2133" fmla="*/ 264066 w 480127"/>
                <a:gd name="connsiteY2133" fmla="*/ 332198 h 898924"/>
                <a:gd name="connsiteX2134" fmla="*/ 264066 w 480127"/>
                <a:gd name="connsiteY2134" fmla="*/ 337388 h 898924"/>
                <a:gd name="connsiteX2135" fmla="*/ 264066 w 480127"/>
                <a:gd name="connsiteY2135" fmla="*/ 337388 h 898924"/>
                <a:gd name="connsiteX2136" fmla="*/ 262180 w 480127"/>
                <a:gd name="connsiteY2136" fmla="*/ 331017 h 898924"/>
                <a:gd name="connsiteX2137" fmla="*/ 223952 w 480127"/>
                <a:gd name="connsiteY2137" fmla="*/ 292553 h 898924"/>
                <a:gd name="connsiteX2138" fmla="*/ 226311 w 480127"/>
                <a:gd name="connsiteY2138" fmla="*/ 288543 h 898924"/>
                <a:gd name="connsiteX2139" fmla="*/ 226311 w 480127"/>
                <a:gd name="connsiteY2139" fmla="*/ 294915 h 898924"/>
                <a:gd name="connsiteX2140" fmla="*/ 222065 w 480127"/>
                <a:gd name="connsiteY2140" fmla="*/ 291375 h 898924"/>
                <a:gd name="connsiteX2141" fmla="*/ 185488 w 480127"/>
                <a:gd name="connsiteY2141" fmla="*/ 316150 h 898924"/>
                <a:gd name="connsiteX2142" fmla="*/ 182893 w 480127"/>
                <a:gd name="connsiteY2142" fmla="*/ 318040 h 898924"/>
                <a:gd name="connsiteX2143" fmla="*/ 179589 w 480127"/>
                <a:gd name="connsiteY2143" fmla="*/ 327243 h 898924"/>
                <a:gd name="connsiteX2144" fmla="*/ 175576 w 480127"/>
                <a:gd name="connsiteY2144" fmla="*/ 331489 h 898924"/>
                <a:gd name="connsiteX2145" fmla="*/ 181712 w 480127"/>
                <a:gd name="connsiteY2145" fmla="*/ 316150 h 898924"/>
                <a:gd name="connsiteX2146" fmla="*/ 184071 w 480127"/>
                <a:gd name="connsiteY2146" fmla="*/ 316150 h 898924"/>
                <a:gd name="connsiteX2147" fmla="*/ 184071 w 480127"/>
                <a:gd name="connsiteY2147" fmla="*/ 311668 h 898924"/>
                <a:gd name="connsiteX2148" fmla="*/ 185488 w 480127"/>
                <a:gd name="connsiteY2148" fmla="*/ 311668 h 898924"/>
                <a:gd name="connsiteX2149" fmla="*/ 185488 w 480127"/>
                <a:gd name="connsiteY2149" fmla="*/ 307183 h 898924"/>
                <a:gd name="connsiteX2150" fmla="*/ 186906 w 480127"/>
                <a:gd name="connsiteY2150" fmla="*/ 302701 h 898924"/>
                <a:gd name="connsiteX2151" fmla="*/ 186906 w 480127"/>
                <a:gd name="connsiteY2151" fmla="*/ 308836 h 898924"/>
                <a:gd name="connsiteX2152" fmla="*/ 183602 w 480127"/>
                <a:gd name="connsiteY2152" fmla="*/ 315681 h 898924"/>
                <a:gd name="connsiteX2153" fmla="*/ 147261 w 480127"/>
                <a:gd name="connsiteY2153" fmla="*/ 346119 h 898924"/>
                <a:gd name="connsiteX2154" fmla="*/ 147261 w 480127"/>
                <a:gd name="connsiteY2154" fmla="*/ 339511 h 898924"/>
                <a:gd name="connsiteX2155" fmla="*/ 148675 w 480127"/>
                <a:gd name="connsiteY2155" fmla="*/ 342579 h 898924"/>
                <a:gd name="connsiteX2156" fmla="*/ 148675 w 480127"/>
                <a:gd name="connsiteY2156" fmla="*/ 345883 h 898924"/>
                <a:gd name="connsiteX2157" fmla="*/ 145374 w 480127"/>
                <a:gd name="connsiteY2157" fmla="*/ 345647 h 898924"/>
                <a:gd name="connsiteX2158" fmla="*/ 181006 w 480127"/>
                <a:gd name="connsiteY2158" fmla="*/ 314500 h 898924"/>
                <a:gd name="connsiteX2159" fmla="*/ 185488 w 480127"/>
                <a:gd name="connsiteY2159" fmla="*/ 305769 h 898924"/>
                <a:gd name="connsiteX2160" fmla="*/ 183365 w 480127"/>
                <a:gd name="connsiteY2160" fmla="*/ 312849 h 898924"/>
                <a:gd name="connsiteX2161" fmla="*/ 179117 w 480127"/>
                <a:gd name="connsiteY2161" fmla="*/ 314027 h 898924"/>
                <a:gd name="connsiteX2162" fmla="*/ 158823 w 480127"/>
                <a:gd name="connsiteY2162" fmla="*/ 330547 h 898924"/>
                <a:gd name="connsiteX2163" fmla="*/ 158823 w 480127"/>
                <a:gd name="connsiteY2163" fmla="*/ 334557 h 898924"/>
                <a:gd name="connsiteX2164" fmla="*/ 156937 w 480127"/>
                <a:gd name="connsiteY2164" fmla="*/ 330075 h 898924"/>
                <a:gd name="connsiteX2165" fmla="*/ 152688 w 480127"/>
                <a:gd name="connsiteY2165" fmla="*/ 330547 h 898924"/>
                <a:gd name="connsiteX2166" fmla="*/ 152688 w 480127"/>
                <a:gd name="connsiteY2166" fmla="*/ 334557 h 898924"/>
                <a:gd name="connsiteX2167" fmla="*/ 154341 w 480127"/>
                <a:gd name="connsiteY2167" fmla="*/ 334557 h 898924"/>
                <a:gd name="connsiteX2168" fmla="*/ 150801 w 480127"/>
                <a:gd name="connsiteY2168" fmla="*/ 339278 h 898924"/>
                <a:gd name="connsiteX2169" fmla="*/ 150092 w 480127"/>
                <a:gd name="connsiteY2169" fmla="*/ 330547 h 898924"/>
                <a:gd name="connsiteX2170" fmla="*/ 190207 w 480127"/>
                <a:gd name="connsiteY2170" fmla="*/ 299161 h 898924"/>
                <a:gd name="connsiteX2171" fmla="*/ 192805 w 480127"/>
                <a:gd name="connsiteY2171" fmla="*/ 294915 h 898924"/>
                <a:gd name="connsiteX2172" fmla="*/ 188320 w 480127"/>
                <a:gd name="connsiteY2172" fmla="*/ 299161 h 898924"/>
                <a:gd name="connsiteX2173" fmla="*/ 175813 w 480127"/>
                <a:gd name="connsiteY2173" fmla="*/ 307183 h 898924"/>
                <a:gd name="connsiteX2174" fmla="*/ 172509 w 480127"/>
                <a:gd name="connsiteY2174" fmla="*/ 316623 h 898924"/>
                <a:gd name="connsiteX2175" fmla="*/ 173690 w 480127"/>
                <a:gd name="connsiteY2175" fmla="*/ 307183 h 898924"/>
                <a:gd name="connsiteX2176" fmla="*/ 156700 w 480127"/>
                <a:gd name="connsiteY2176" fmla="*/ 326534 h 898924"/>
                <a:gd name="connsiteX2177" fmla="*/ 156700 w 480127"/>
                <a:gd name="connsiteY2177" fmla="*/ 328185 h 898924"/>
                <a:gd name="connsiteX2178" fmla="*/ 153633 w 480127"/>
                <a:gd name="connsiteY2178" fmla="*/ 331725 h 898924"/>
                <a:gd name="connsiteX2179" fmla="*/ 154811 w 480127"/>
                <a:gd name="connsiteY2179" fmla="*/ 326534 h 898924"/>
                <a:gd name="connsiteX2180" fmla="*/ 202241 w 480127"/>
                <a:gd name="connsiteY2180" fmla="*/ 269664 h 898924"/>
                <a:gd name="connsiteX2181" fmla="*/ 195870 w 480127"/>
                <a:gd name="connsiteY2181" fmla="*/ 287126 h 898924"/>
                <a:gd name="connsiteX2182" fmla="*/ 197523 w 480127"/>
                <a:gd name="connsiteY2182" fmla="*/ 287126 h 898924"/>
                <a:gd name="connsiteX2183" fmla="*/ 193511 w 480127"/>
                <a:gd name="connsiteY2183" fmla="*/ 292317 h 898924"/>
                <a:gd name="connsiteX2184" fmla="*/ 193511 w 480127"/>
                <a:gd name="connsiteY2184" fmla="*/ 286184 h 898924"/>
                <a:gd name="connsiteX2185" fmla="*/ 200355 w 480127"/>
                <a:gd name="connsiteY2185" fmla="*/ 270137 h 898924"/>
                <a:gd name="connsiteX2186" fmla="*/ 266662 w 480127"/>
                <a:gd name="connsiteY2186" fmla="*/ 326298 h 898924"/>
                <a:gd name="connsiteX2187" fmla="*/ 266662 w 480127"/>
                <a:gd name="connsiteY2187" fmla="*/ 326298 h 898924"/>
                <a:gd name="connsiteX2188" fmla="*/ 264775 w 480127"/>
                <a:gd name="connsiteY2188" fmla="*/ 326298 h 898924"/>
                <a:gd name="connsiteX2189" fmla="*/ 238346 w 480127"/>
                <a:gd name="connsiteY2189" fmla="*/ 257629 h 898924"/>
                <a:gd name="connsiteX2190" fmla="*/ 238346 w 480127"/>
                <a:gd name="connsiteY2190" fmla="*/ 254798 h 898924"/>
                <a:gd name="connsiteX2191" fmla="*/ 236932 w 480127"/>
                <a:gd name="connsiteY2191" fmla="*/ 264946 h 898924"/>
                <a:gd name="connsiteX2192" fmla="*/ 236459 w 480127"/>
                <a:gd name="connsiteY2192" fmla="*/ 257629 h 898924"/>
                <a:gd name="connsiteX2193" fmla="*/ 162363 w 480127"/>
                <a:gd name="connsiteY2193" fmla="*/ 314972 h 898924"/>
                <a:gd name="connsiteX2194" fmla="*/ 157642 w 480127"/>
                <a:gd name="connsiteY2194" fmla="*/ 325826 h 898924"/>
                <a:gd name="connsiteX2195" fmla="*/ 157642 w 480127"/>
                <a:gd name="connsiteY2195" fmla="*/ 323939 h 898924"/>
                <a:gd name="connsiteX2196" fmla="*/ 160474 w 480127"/>
                <a:gd name="connsiteY2196" fmla="*/ 314972 h 898924"/>
                <a:gd name="connsiteX2197" fmla="*/ 212390 w 480127"/>
                <a:gd name="connsiteY2197" fmla="*/ 267777 h 898924"/>
                <a:gd name="connsiteX2198" fmla="*/ 207905 w 480127"/>
                <a:gd name="connsiteY2198" fmla="*/ 275091 h 898924"/>
                <a:gd name="connsiteX2199" fmla="*/ 210503 w 480127"/>
                <a:gd name="connsiteY2199" fmla="*/ 270137 h 898924"/>
                <a:gd name="connsiteX2200" fmla="*/ 206490 w 480127"/>
                <a:gd name="connsiteY2200" fmla="*/ 267777 h 898924"/>
                <a:gd name="connsiteX2201" fmla="*/ 211445 w 480127"/>
                <a:gd name="connsiteY2201" fmla="*/ 258574 h 898924"/>
                <a:gd name="connsiteX2202" fmla="*/ 206018 w 480127"/>
                <a:gd name="connsiteY2202" fmla="*/ 270609 h 898924"/>
                <a:gd name="connsiteX2203" fmla="*/ 204604 w 480127"/>
                <a:gd name="connsiteY2203" fmla="*/ 270137 h 898924"/>
                <a:gd name="connsiteX2204" fmla="*/ 164723 w 480127"/>
                <a:gd name="connsiteY2204" fmla="*/ 306714 h 898924"/>
                <a:gd name="connsiteX2205" fmla="*/ 166140 w 480127"/>
                <a:gd name="connsiteY2205" fmla="*/ 306714 h 898924"/>
                <a:gd name="connsiteX2206" fmla="*/ 162836 w 480127"/>
                <a:gd name="connsiteY2206" fmla="*/ 313082 h 898924"/>
                <a:gd name="connsiteX2207" fmla="*/ 162836 w 480127"/>
                <a:gd name="connsiteY2207" fmla="*/ 307892 h 898924"/>
                <a:gd name="connsiteX2208" fmla="*/ 172039 w 480127"/>
                <a:gd name="connsiteY2208" fmla="*/ 291138 h 898924"/>
                <a:gd name="connsiteX2209" fmla="*/ 168971 w 480127"/>
                <a:gd name="connsiteY2209" fmla="*/ 299869 h 898924"/>
                <a:gd name="connsiteX2210" fmla="*/ 170149 w 480127"/>
                <a:gd name="connsiteY2210" fmla="*/ 292317 h 898924"/>
                <a:gd name="connsiteX2211" fmla="*/ 204604 w 480127"/>
                <a:gd name="connsiteY2211" fmla="*/ 262820 h 898924"/>
                <a:gd name="connsiteX2212" fmla="*/ 208613 w 480127"/>
                <a:gd name="connsiteY2212" fmla="*/ 257157 h 898924"/>
                <a:gd name="connsiteX2213" fmla="*/ 208613 w 480127"/>
                <a:gd name="connsiteY2213" fmla="*/ 260697 h 898924"/>
                <a:gd name="connsiteX2214" fmla="*/ 208613 w 480127"/>
                <a:gd name="connsiteY2214" fmla="*/ 260697 h 898924"/>
                <a:gd name="connsiteX2215" fmla="*/ 202714 w 480127"/>
                <a:gd name="connsiteY2215" fmla="*/ 264001 h 898924"/>
                <a:gd name="connsiteX2216" fmla="*/ 165667 w 480127"/>
                <a:gd name="connsiteY2216" fmla="*/ 297038 h 898924"/>
                <a:gd name="connsiteX2217" fmla="*/ 171803 w 480127"/>
                <a:gd name="connsiteY2217" fmla="*/ 283586 h 898924"/>
                <a:gd name="connsiteX2218" fmla="*/ 171803 w 480127"/>
                <a:gd name="connsiteY2218" fmla="*/ 292083 h 898924"/>
                <a:gd name="connsiteX2219" fmla="*/ 168735 w 480127"/>
                <a:gd name="connsiteY2219" fmla="*/ 293970 h 898924"/>
                <a:gd name="connsiteX2220" fmla="*/ 168735 w 480127"/>
                <a:gd name="connsiteY2220" fmla="*/ 297746 h 898924"/>
                <a:gd name="connsiteX2221" fmla="*/ 163778 w 480127"/>
                <a:gd name="connsiteY2221" fmla="*/ 298216 h 898924"/>
                <a:gd name="connsiteX2222" fmla="*/ 176994 w 480127"/>
                <a:gd name="connsiteY2222" fmla="*/ 279576 h 898924"/>
                <a:gd name="connsiteX2223" fmla="*/ 176994 w 480127"/>
                <a:gd name="connsiteY2223" fmla="*/ 284294 h 898924"/>
                <a:gd name="connsiteX2224" fmla="*/ 173453 w 480127"/>
                <a:gd name="connsiteY2224" fmla="*/ 289957 h 898924"/>
                <a:gd name="connsiteX2225" fmla="*/ 173453 w 480127"/>
                <a:gd name="connsiteY2225" fmla="*/ 287835 h 898924"/>
                <a:gd name="connsiteX2226" fmla="*/ 175107 w 480127"/>
                <a:gd name="connsiteY2226" fmla="*/ 280754 h 898924"/>
                <a:gd name="connsiteX2227" fmla="*/ 214749 w 480127"/>
                <a:gd name="connsiteY2227" fmla="*/ 240404 h 898924"/>
                <a:gd name="connsiteX2228" fmla="*/ 210030 w 480127"/>
                <a:gd name="connsiteY2228" fmla="*/ 251258 h 898924"/>
                <a:gd name="connsiteX2229" fmla="*/ 212862 w 480127"/>
                <a:gd name="connsiteY2229" fmla="*/ 241585 h 898924"/>
                <a:gd name="connsiteX2230" fmla="*/ 225133 w 480127"/>
                <a:gd name="connsiteY2230" fmla="*/ 227424 h 898924"/>
                <a:gd name="connsiteX2231" fmla="*/ 223243 w 480127"/>
                <a:gd name="connsiteY2231" fmla="*/ 233323 h 898924"/>
                <a:gd name="connsiteX2232" fmla="*/ 223243 w 480127"/>
                <a:gd name="connsiteY2232" fmla="*/ 228605 h 898924"/>
                <a:gd name="connsiteX2233" fmla="*/ 225133 w 480127"/>
                <a:gd name="connsiteY2233" fmla="*/ 221761 h 898924"/>
                <a:gd name="connsiteX2234" fmla="*/ 218525 w 480127"/>
                <a:gd name="connsiteY2234" fmla="*/ 233560 h 898924"/>
                <a:gd name="connsiteX2235" fmla="*/ 222302 w 480127"/>
                <a:gd name="connsiteY2235" fmla="*/ 222942 h 898924"/>
                <a:gd name="connsiteX2236" fmla="*/ 236932 w 480127"/>
                <a:gd name="connsiteY2236" fmla="*/ 211616 h 898924"/>
                <a:gd name="connsiteX2237" fmla="*/ 235042 w 480127"/>
                <a:gd name="connsiteY2237" fmla="*/ 217515 h 898924"/>
                <a:gd name="connsiteX2238" fmla="*/ 234100 w 480127"/>
                <a:gd name="connsiteY2238" fmla="*/ 212794 h 898924"/>
                <a:gd name="connsiteX2239" fmla="*/ 233864 w 480127"/>
                <a:gd name="connsiteY2239" fmla="*/ 208312 h 898924"/>
                <a:gd name="connsiteX2240" fmla="*/ 238818 w 480127"/>
                <a:gd name="connsiteY2240" fmla="*/ 200289 h 898924"/>
                <a:gd name="connsiteX2241" fmla="*/ 233392 w 480127"/>
                <a:gd name="connsiteY2241" fmla="*/ 213975 h 898924"/>
                <a:gd name="connsiteX2242" fmla="*/ 231032 w 480127"/>
                <a:gd name="connsiteY2242" fmla="*/ 209493 h 898924"/>
                <a:gd name="connsiteX2243" fmla="*/ 233864 w 480127"/>
                <a:gd name="connsiteY2243" fmla="*/ 205008 h 898924"/>
                <a:gd name="connsiteX2244" fmla="*/ 237165 w 480127"/>
                <a:gd name="connsiteY2244" fmla="*/ 195096 h 898924"/>
                <a:gd name="connsiteX2245" fmla="*/ 237165 w 480127"/>
                <a:gd name="connsiteY2245" fmla="*/ 202176 h 898924"/>
                <a:gd name="connsiteX2246" fmla="*/ 231266 w 480127"/>
                <a:gd name="connsiteY2246" fmla="*/ 206189 h 898924"/>
                <a:gd name="connsiteX2247" fmla="*/ 243301 w 480127"/>
                <a:gd name="connsiteY2247" fmla="*/ 184478 h 898924"/>
                <a:gd name="connsiteX2248" fmla="*/ 240941 w 480127"/>
                <a:gd name="connsiteY2248" fmla="*/ 191795 h 898924"/>
                <a:gd name="connsiteX2249" fmla="*/ 240705 w 480127"/>
                <a:gd name="connsiteY2249" fmla="*/ 185659 h 898924"/>
                <a:gd name="connsiteX2250" fmla="*/ 216872 w 480127"/>
                <a:gd name="connsiteY2250" fmla="*/ 193681 h 898924"/>
                <a:gd name="connsiteX2251" fmla="*/ 213568 w 480127"/>
                <a:gd name="connsiteY2251" fmla="*/ 202412 h 898924"/>
                <a:gd name="connsiteX2252" fmla="*/ 214276 w 480127"/>
                <a:gd name="connsiteY2252" fmla="*/ 194863 h 898924"/>
                <a:gd name="connsiteX2253" fmla="*/ 216872 w 480127"/>
                <a:gd name="connsiteY2253" fmla="*/ 193681 h 898924"/>
                <a:gd name="connsiteX2254" fmla="*/ 213804 w 480127"/>
                <a:gd name="connsiteY2254" fmla="*/ 199345 h 898924"/>
                <a:gd name="connsiteX2255" fmla="*/ 213098 w 480127"/>
                <a:gd name="connsiteY2255" fmla="*/ 194626 h 898924"/>
                <a:gd name="connsiteX2256" fmla="*/ 223007 w 480127"/>
                <a:gd name="connsiteY2256" fmla="*/ 186837 h 898924"/>
                <a:gd name="connsiteX2257" fmla="*/ 223007 w 480127"/>
                <a:gd name="connsiteY2257" fmla="*/ 188255 h 898924"/>
                <a:gd name="connsiteX2258" fmla="*/ 220884 w 480127"/>
                <a:gd name="connsiteY2258" fmla="*/ 194154 h 898924"/>
                <a:gd name="connsiteX2259" fmla="*/ 219234 w 480127"/>
                <a:gd name="connsiteY2259" fmla="*/ 187782 h 898924"/>
                <a:gd name="connsiteX2260" fmla="*/ 220648 w 480127"/>
                <a:gd name="connsiteY2260" fmla="*/ 177634 h 898924"/>
                <a:gd name="connsiteX2261" fmla="*/ 220648 w 480127"/>
                <a:gd name="connsiteY2261" fmla="*/ 184478 h 898924"/>
                <a:gd name="connsiteX2262" fmla="*/ 223480 w 480127"/>
                <a:gd name="connsiteY2262" fmla="*/ 180229 h 898924"/>
                <a:gd name="connsiteX2263" fmla="*/ 218761 w 480127"/>
                <a:gd name="connsiteY2263" fmla="*/ 194390 h 898924"/>
                <a:gd name="connsiteX2264" fmla="*/ 216872 w 480127"/>
                <a:gd name="connsiteY2264" fmla="*/ 178579 h 898924"/>
                <a:gd name="connsiteX2265" fmla="*/ 254863 w 480127"/>
                <a:gd name="connsiteY2265" fmla="*/ 172443 h 898924"/>
                <a:gd name="connsiteX2266" fmla="*/ 253212 w 480127"/>
                <a:gd name="connsiteY2266" fmla="*/ 175984 h 898924"/>
                <a:gd name="connsiteX2267" fmla="*/ 251090 w 480127"/>
                <a:gd name="connsiteY2267" fmla="*/ 173388 h 898924"/>
                <a:gd name="connsiteX2268" fmla="*/ 227020 w 480127"/>
                <a:gd name="connsiteY2268" fmla="*/ 172443 h 898924"/>
                <a:gd name="connsiteX2269" fmla="*/ 224897 w 480127"/>
                <a:gd name="connsiteY2269" fmla="*/ 178579 h 898924"/>
                <a:gd name="connsiteX2270" fmla="*/ 223243 w 480127"/>
                <a:gd name="connsiteY2270" fmla="*/ 173861 h 898924"/>
                <a:gd name="connsiteX2271" fmla="*/ 250617 w 480127"/>
                <a:gd name="connsiteY2271" fmla="*/ 165366 h 898924"/>
                <a:gd name="connsiteX2272" fmla="*/ 254630 w 480127"/>
                <a:gd name="connsiteY2272" fmla="*/ 157813 h 898924"/>
                <a:gd name="connsiteX2273" fmla="*/ 257697 w 480127"/>
                <a:gd name="connsiteY2273" fmla="*/ 147668 h 898924"/>
                <a:gd name="connsiteX2274" fmla="*/ 257697 w 480127"/>
                <a:gd name="connsiteY2274" fmla="*/ 147668 h 898924"/>
                <a:gd name="connsiteX2275" fmla="*/ 257697 w 480127"/>
                <a:gd name="connsiteY2275" fmla="*/ 154037 h 898924"/>
                <a:gd name="connsiteX2276" fmla="*/ 255099 w 480127"/>
                <a:gd name="connsiteY2276" fmla="*/ 162768 h 898924"/>
                <a:gd name="connsiteX2277" fmla="*/ 255099 w 480127"/>
                <a:gd name="connsiteY2277" fmla="*/ 160172 h 898924"/>
                <a:gd name="connsiteX2278" fmla="*/ 255099 w 480127"/>
                <a:gd name="connsiteY2278" fmla="*/ 166544 h 898924"/>
                <a:gd name="connsiteX2279" fmla="*/ 247313 w 480127"/>
                <a:gd name="connsiteY2279" fmla="*/ 166780 h 898924"/>
                <a:gd name="connsiteX2280" fmla="*/ 260293 w 480127"/>
                <a:gd name="connsiteY2280" fmla="*/ 146723 h 898924"/>
                <a:gd name="connsiteX2281" fmla="*/ 257931 w 480127"/>
                <a:gd name="connsiteY2281" fmla="*/ 157105 h 898924"/>
                <a:gd name="connsiteX2282" fmla="*/ 257931 w 480127"/>
                <a:gd name="connsiteY2282" fmla="*/ 153095 h 898924"/>
                <a:gd name="connsiteX2283" fmla="*/ 256989 w 480127"/>
                <a:gd name="connsiteY2283" fmla="*/ 148137 h 898924"/>
                <a:gd name="connsiteX2284" fmla="*/ 263361 w 480127"/>
                <a:gd name="connsiteY2284" fmla="*/ 134924 h 898924"/>
                <a:gd name="connsiteX2285" fmla="*/ 263361 w 480127"/>
                <a:gd name="connsiteY2285" fmla="*/ 144833 h 898924"/>
                <a:gd name="connsiteX2286" fmla="*/ 263361 w 480127"/>
                <a:gd name="connsiteY2286" fmla="*/ 147195 h 898924"/>
                <a:gd name="connsiteX2287" fmla="*/ 260057 w 480127"/>
                <a:gd name="connsiteY2287" fmla="*/ 136339 h 898924"/>
                <a:gd name="connsiteX2288" fmla="*/ 269496 w 480127"/>
                <a:gd name="connsiteY2288" fmla="*/ 137047 h 898924"/>
                <a:gd name="connsiteX2289" fmla="*/ 267370 w 480127"/>
                <a:gd name="connsiteY2289" fmla="*/ 142947 h 898924"/>
                <a:gd name="connsiteX2290" fmla="*/ 266192 w 480127"/>
                <a:gd name="connsiteY2290" fmla="*/ 138465 h 898924"/>
                <a:gd name="connsiteX2291" fmla="*/ 276101 w 480127"/>
                <a:gd name="connsiteY2291" fmla="*/ 338805 h 898924"/>
                <a:gd name="connsiteX2292" fmla="*/ 276101 w 480127"/>
                <a:gd name="connsiteY2292" fmla="*/ 340456 h 898924"/>
                <a:gd name="connsiteX2293" fmla="*/ 276101 w 480127"/>
                <a:gd name="connsiteY2293" fmla="*/ 340456 h 898924"/>
                <a:gd name="connsiteX2294" fmla="*/ 283890 w 480127"/>
                <a:gd name="connsiteY2294" fmla="*/ 91976 h 898924"/>
                <a:gd name="connsiteX2295" fmla="*/ 281295 w 480127"/>
                <a:gd name="connsiteY2295" fmla="*/ 101651 h 898924"/>
                <a:gd name="connsiteX2296" fmla="*/ 280586 w 480127"/>
                <a:gd name="connsiteY2296" fmla="*/ 93393 h 898924"/>
                <a:gd name="connsiteX2297" fmla="*/ 276810 w 480127"/>
                <a:gd name="connsiteY2297" fmla="*/ 340220 h 898924"/>
                <a:gd name="connsiteX2298" fmla="*/ 276810 w 480127"/>
                <a:gd name="connsiteY2298" fmla="*/ 343288 h 898924"/>
                <a:gd name="connsiteX2299" fmla="*/ 275159 w 480127"/>
                <a:gd name="connsiteY2299" fmla="*/ 345411 h 898924"/>
                <a:gd name="connsiteX2300" fmla="*/ 277046 w 480127"/>
                <a:gd name="connsiteY2300" fmla="*/ 340928 h 898924"/>
                <a:gd name="connsiteX2301" fmla="*/ 273506 w 480127"/>
                <a:gd name="connsiteY2301" fmla="*/ 340928 h 898924"/>
                <a:gd name="connsiteX2302" fmla="*/ 276810 w 480127"/>
                <a:gd name="connsiteY2302" fmla="*/ 343996 h 898924"/>
                <a:gd name="connsiteX2303" fmla="*/ 276810 w 480127"/>
                <a:gd name="connsiteY2303" fmla="*/ 343996 h 898924"/>
                <a:gd name="connsiteX2304" fmla="*/ 274214 w 480127"/>
                <a:gd name="connsiteY2304" fmla="*/ 345411 h 898924"/>
                <a:gd name="connsiteX2305" fmla="*/ 287900 w 480127"/>
                <a:gd name="connsiteY2305" fmla="*/ 22365 h 898924"/>
                <a:gd name="connsiteX2306" fmla="*/ 284596 w 480127"/>
                <a:gd name="connsiteY2306" fmla="*/ 29915 h 898924"/>
                <a:gd name="connsiteX2307" fmla="*/ 285304 w 480127"/>
                <a:gd name="connsiteY2307" fmla="*/ 23782 h 898924"/>
                <a:gd name="connsiteX2308" fmla="*/ 293327 w 480127"/>
                <a:gd name="connsiteY2308" fmla="*/ 14579 h 898924"/>
                <a:gd name="connsiteX2309" fmla="*/ 294980 w 480127"/>
                <a:gd name="connsiteY2309" fmla="*/ 21656 h 898924"/>
                <a:gd name="connsiteX2310" fmla="*/ 296867 w 480127"/>
                <a:gd name="connsiteY2310" fmla="*/ 15757 h 898924"/>
                <a:gd name="connsiteX2311" fmla="*/ 295453 w 480127"/>
                <a:gd name="connsiteY2311" fmla="*/ 25196 h 898924"/>
                <a:gd name="connsiteX2312" fmla="*/ 295453 w 480127"/>
                <a:gd name="connsiteY2312" fmla="*/ 25196 h 898924"/>
                <a:gd name="connsiteX2313" fmla="*/ 295453 w 480127"/>
                <a:gd name="connsiteY2313" fmla="*/ 35108 h 898924"/>
                <a:gd name="connsiteX2314" fmla="*/ 290968 w 480127"/>
                <a:gd name="connsiteY2314" fmla="*/ 15521 h 898924"/>
                <a:gd name="connsiteX2315" fmla="*/ 290968 w 480127"/>
                <a:gd name="connsiteY2315" fmla="*/ 11983 h 898924"/>
                <a:gd name="connsiteX2316" fmla="*/ 288136 w 480127"/>
                <a:gd name="connsiteY2316" fmla="*/ 16702 h 898924"/>
                <a:gd name="connsiteX2317" fmla="*/ 291440 w 480127"/>
                <a:gd name="connsiteY2317" fmla="*/ 6554 h 898924"/>
                <a:gd name="connsiteX2318" fmla="*/ 291676 w 480127"/>
                <a:gd name="connsiteY2318" fmla="*/ 15993 h 898924"/>
                <a:gd name="connsiteX2319" fmla="*/ 295453 w 480127"/>
                <a:gd name="connsiteY2319" fmla="*/ 11983 h 898924"/>
                <a:gd name="connsiteX2320" fmla="*/ 292385 w 480127"/>
                <a:gd name="connsiteY2320" fmla="*/ 2308 h 898924"/>
                <a:gd name="connsiteX2321" fmla="*/ 292385 w 480127"/>
                <a:gd name="connsiteY2321" fmla="*/ 3722 h 898924"/>
                <a:gd name="connsiteX2322" fmla="*/ 292385 w 480127"/>
                <a:gd name="connsiteY2322" fmla="*/ 1363 h 898924"/>
                <a:gd name="connsiteX2323" fmla="*/ 292857 w 480127"/>
                <a:gd name="connsiteY2323" fmla="*/ 13398 h 898924"/>
                <a:gd name="connsiteX2324" fmla="*/ 281528 w 480127"/>
                <a:gd name="connsiteY2324" fmla="*/ 348951 h 898924"/>
                <a:gd name="connsiteX2325" fmla="*/ 281528 w 480127"/>
                <a:gd name="connsiteY2325" fmla="*/ 351546 h 898924"/>
                <a:gd name="connsiteX2326" fmla="*/ 278933 w 480127"/>
                <a:gd name="connsiteY2326" fmla="*/ 350368 h 898924"/>
                <a:gd name="connsiteX2327" fmla="*/ 299462 w 480127"/>
                <a:gd name="connsiteY2327" fmla="*/ 25196 h 898924"/>
                <a:gd name="connsiteX2328" fmla="*/ 299462 w 480127"/>
                <a:gd name="connsiteY2328" fmla="*/ 31804 h 898924"/>
                <a:gd name="connsiteX2329" fmla="*/ 297339 w 480127"/>
                <a:gd name="connsiteY2329" fmla="*/ 25905 h 898924"/>
                <a:gd name="connsiteX2330" fmla="*/ 296867 w 480127"/>
                <a:gd name="connsiteY2330" fmla="*/ 26614 h 898924"/>
                <a:gd name="connsiteX2331" fmla="*/ 302530 w 480127"/>
                <a:gd name="connsiteY2331" fmla="*/ 50680 h 898924"/>
                <a:gd name="connsiteX2332" fmla="*/ 302530 w 480127"/>
                <a:gd name="connsiteY2332" fmla="*/ 59178 h 898924"/>
                <a:gd name="connsiteX2333" fmla="*/ 299935 w 480127"/>
                <a:gd name="connsiteY2333" fmla="*/ 52098 h 898924"/>
                <a:gd name="connsiteX2334" fmla="*/ 302530 w 480127"/>
                <a:gd name="connsiteY2334" fmla="*/ 27083 h 898924"/>
                <a:gd name="connsiteX2335" fmla="*/ 302530 w 480127"/>
                <a:gd name="connsiteY2335" fmla="*/ 33219 h 898924"/>
                <a:gd name="connsiteX2336" fmla="*/ 302530 w 480127"/>
                <a:gd name="connsiteY2336" fmla="*/ 28028 h 898924"/>
                <a:gd name="connsiteX2337" fmla="*/ 302530 w 480127"/>
                <a:gd name="connsiteY2337" fmla="*/ 26141 h 898924"/>
                <a:gd name="connsiteX2338" fmla="*/ 282709 w 480127"/>
                <a:gd name="connsiteY2338" fmla="*/ 355795 h 898924"/>
                <a:gd name="connsiteX2339" fmla="*/ 282709 w 480127"/>
                <a:gd name="connsiteY2339" fmla="*/ 355795 h 898924"/>
                <a:gd name="connsiteX2340" fmla="*/ 282709 w 480127"/>
                <a:gd name="connsiteY2340" fmla="*/ 355795 h 898924"/>
                <a:gd name="connsiteX2341" fmla="*/ 280586 w 480127"/>
                <a:gd name="connsiteY2341" fmla="*/ 357445 h 898924"/>
                <a:gd name="connsiteX2342" fmla="*/ 309610 w 480127"/>
                <a:gd name="connsiteY2342" fmla="*/ 81358 h 898924"/>
                <a:gd name="connsiteX2343" fmla="*/ 309610 w 480127"/>
                <a:gd name="connsiteY2343" fmla="*/ 87730 h 898924"/>
                <a:gd name="connsiteX2344" fmla="*/ 309610 w 480127"/>
                <a:gd name="connsiteY2344" fmla="*/ 85371 h 898924"/>
                <a:gd name="connsiteX2345" fmla="*/ 309610 w 480127"/>
                <a:gd name="connsiteY2345" fmla="*/ 93629 h 898924"/>
                <a:gd name="connsiteX2346" fmla="*/ 306543 w 480127"/>
                <a:gd name="connsiteY2346" fmla="*/ 78290 h 898924"/>
                <a:gd name="connsiteX2347" fmla="*/ 307487 w 480127"/>
                <a:gd name="connsiteY2347" fmla="*/ 83009 h 898924"/>
                <a:gd name="connsiteX2348" fmla="*/ 279878 w 480127"/>
                <a:gd name="connsiteY2348" fmla="*/ 364526 h 898924"/>
                <a:gd name="connsiteX2349" fmla="*/ 279878 w 480127"/>
                <a:gd name="connsiteY2349" fmla="*/ 362167 h 898924"/>
                <a:gd name="connsiteX2350" fmla="*/ 279878 w 480127"/>
                <a:gd name="connsiteY2350" fmla="*/ 364526 h 898924"/>
                <a:gd name="connsiteX2351" fmla="*/ 312206 w 480127"/>
                <a:gd name="connsiteY2351" fmla="*/ 108732 h 898924"/>
                <a:gd name="connsiteX2352" fmla="*/ 313856 w 480127"/>
                <a:gd name="connsiteY2352" fmla="*/ 116990 h 898924"/>
                <a:gd name="connsiteX2353" fmla="*/ 311970 w 480127"/>
                <a:gd name="connsiteY2353" fmla="*/ 109910 h 898924"/>
                <a:gd name="connsiteX2354" fmla="*/ 312206 w 480127"/>
                <a:gd name="connsiteY2354" fmla="*/ 108496 h 898924"/>
                <a:gd name="connsiteX2355" fmla="*/ 288608 w 480127"/>
                <a:gd name="connsiteY2355" fmla="*/ 386706 h 898924"/>
                <a:gd name="connsiteX2356" fmla="*/ 288608 w 480127"/>
                <a:gd name="connsiteY2356" fmla="*/ 390482 h 898924"/>
                <a:gd name="connsiteX2357" fmla="*/ 286958 w 480127"/>
                <a:gd name="connsiteY2357" fmla="*/ 389068 h 898924"/>
                <a:gd name="connsiteX2358" fmla="*/ 286958 w 480127"/>
                <a:gd name="connsiteY2358" fmla="*/ 387414 h 898924"/>
                <a:gd name="connsiteX2359" fmla="*/ 285304 w 480127"/>
                <a:gd name="connsiteY2359" fmla="*/ 387414 h 898924"/>
                <a:gd name="connsiteX2360" fmla="*/ 285304 w 480127"/>
                <a:gd name="connsiteY2360" fmla="*/ 384110 h 898924"/>
                <a:gd name="connsiteX2361" fmla="*/ 289081 w 480127"/>
                <a:gd name="connsiteY2361" fmla="*/ 386473 h 898924"/>
                <a:gd name="connsiteX2362" fmla="*/ 319286 w 480127"/>
                <a:gd name="connsiteY2362" fmla="*/ 129498 h 898924"/>
                <a:gd name="connsiteX2363" fmla="*/ 321881 w 480127"/>
                <a:gd name="connsiteY2363" fmla="*/ 144364 h 898924"/>
                <a:gd name="connsiteX2364" fmla="*/ 319992 w 480127"/>
                <a:gd name="connsiteY2364" fmla="*/ 137047 h 898924"/>
                <a:gd name="connsiteX2365" fmla="*/ 319992 w 480127"/>
                <a:gd name="connsiteY2365" fmla="*/ 142947 h 898924"/>
                <a:gd name="connsiteX2366" fmla="*/ 317633 w 480127"/>
                <a:gd name="connsiteY2366" fmla="*/ 140351 h 898924"/>
                <a:gd name="connsiteX2367" fmla="*/ 319756 w 480127"/>
                <a:gd name="connsiteY2367" fmla="*/ 128553 h 898924"/>
                <a:gd name="connsiteX2368" fmla="*/ 290968 w 480127"/>
                <a:gd name="connsiteY2368" fmla="*/ 397090 h 898924"/>
                <a:gd name="connsiteX2369" fmla="*/ 288608 w 480127"/>
                <a:gd name="connsiteY2369" fmla="*/ 395673 h 898924"/>
                <a:gd name="connsiteX2370" fmla="*/ 291676 w 480127"/>
                <a:gd name="connsiteY2370" fmla="*/ 396854 h 898924"/>
                <a:gd name="connsiteX2371" fmla="*/ 322823 w 480127"/>
                <a:gd name="connsiteY2371" fmla="*/ 150733 h 898924"/>
                <a:gd name="connsiteX2372" fmla="*/ 321409 w 480127"/>
                <a:gd name="connsiteY2372" fmla="*/ 159467 h 898924"/>
                <a:gd name="connsiteX2373" fmla="*/ 321409 w 480127"/>
                <a:gd name="connsiteY2373" fmla="*/ 155218 h 898924"/>
                <a:gd name="connsiteX2374" fmla="*/ 323296 w 480127"/>
                <a:gd name="connsiteY2374" fmla="*/ 150499 h 898924"/>
                <a:gd name="connsiteX2375" fmla="*/ 290495 w 480127"/>
                <a:gd name="connsiteY2375" fmla="*/ 402045 h 898924"/>
                <a:gd name="connsiteX2376" fmla="*/ 290495 w 480127"/>
                <a:gd name="connsiteY2376" fmla="*/ 398271 h 898924"/>
                <a:gd name="connsiteX2377" fmla="*/ 291676 w 480127"/>
                <a:gd name="connsiteY2377" fmla="*/ 401808 h 898924"/>
                <a:gd name="connsiteX2378" fmla="*/ 325891 w 480127"/>
                <a:gd name="connsiteY2378" fmla="*/ 160645 h 898924"/>
                <a:gd name="connsiteX2379" fmla="*/ 322590 w 480127"/>
                <a:gd name="connsiteY2379" fmla="*/ 146487 h 898924"/>
                <a:gd name="connsiteX2380" fmla="*/ 325422 w 480127"/>
                <a:gd name="connsiteY2380" fmla="*/ 154745 h 898924"/>
                <a:gd name="connsiteX2381" fmla="*/ 325422 w 480127"/>
                <a:gd name="connsiteY2381" fmla="*/ 157105 h 898924"/>
                <a:gd name="connsiteX2382" fmla="*/ 326364 w 480127"/>
                <a:gd name="connsiteY2382" fmla="*/ 160408 h 898924"/>
                <a:gd name="connsiteX2383" fmla="*/ 325891 w 480127"/>
                <a:gd name="connsiteY2383" fmla="*/ 169612 h 898924"/>
                <a:gd name="connsiteX2384" fmla="*/ 325891 w 480127"/>
                <a:gd name="connsiteY2384" fmla="*/ 172680 h 898924"/>
                <a:gd name="connsiteX2385" fmla="*/ 322354 w 480127"/>
                <a:gd name="connsiteY2385" fmla="*/ 158286 h 898924"/>
                <a:gd name="connsiteX2386" fmla="*/ 324477 w 480127"/>
                <a:gd name="connsiteY2386" fmla="*/ 158286 h 898924"/>
                <a:gd name="connsiteX2387" fmla="*/ 327308 w 480127"/>
                <a:gd name="connsiteY2387" fmla="*/ 169376 h 898924"/>
                <a:gd name="connsiteX2388" fmla="*/ 294508 w 480127"/>
                <a:gd name="connsiteY2388" fmla="*/ 414552 h 898924"/>
                <a:gd name="connsiteX2389" fmla="*/ 291440 w 480127"/>
                <a:gd name="connsiteY2389" fmla="*/ 412429 h 898924"/>
                <a:gd name="connsiteX2390" fmla="*/ 291440 w 480127"/>
                <a:gd name="connsiteY2390" fmla="*/ 407708 h 898924"/>
                <a:gd name="connsiteX2391" fmla="*/ 293563 w 480127"/>
                <a:gd name="connsiteY2391" fmla="*/ 407708 h 898924"/>
                <a:gd name="connsiteX2392" fmla="*/ 295925 w 480127"/>
                <a:gd name="connsiteY2392" fmla="*/ 414316 h 898924"/>
                <a:gd name="connsiteX2393" fmla="*/ 329195 w 480127"/>
                <a:gd name="connsiteY2393" fmla="*/ 170793 h 898924"/>
                <a:gd name="connsiteX2394" fmla="*/ 329195 w 480127"/>
                <a:gd name="connsiteY2394" fmla="*/ 175747 h 898924"/>
                <a:gd name="connsiteX2395" fmla="*/ 329195 w 480127"/>
                <a:gd name="connsiteY2395" fmla="*/ 175747 h 898924"/>
                <a:gd name="connsiteX2396" fmla="*/ 327781 w 480127"/>
                <a:gd name="connsiteY2396" fmla="*/ 177870 h 898924"/>
                <a:gd name="connsiteX2397" fmla="*/ 327781 w 480127"/>
                <a:gd name="connsiteY2397" fmla="*/ 173388 h 898924"/>
                <a:gd name="connsiteX2398" fmla="*/ 327781 w 480127"/>
                <a:gd name="connsiteY2398" fmla="*/ 173388 h 898924"/>
                <a:gd name="connsiteX2399" fmla="*/ 327781 w 480127"/>
                <a:gd name="connsiteY2399" fmla="*/ 169612 h 898924"/>
                <a:gd name="connsiteX2400" fmla="*/ 330612 w 480127"/>
                <a:gd name="connsiteY2400" fmla="*/ 170557 h 898924"/>
                <a:gd name="connsiteX2401" fmla="*/ 329195 w 480127"/>
                <a:gd name="connsiteY2401" fmla="*/ 188963 h 898924"/>
                <a:gd name="connsiteX2402" fmla="*/ 331085 w 480127"/>
                <a:gd name="connsiteY2402" fmla="*/ 197458 h 898924"/>
                <a:gd name="connsiteX2403" fmla="*/ 331085 w 480127"/>
                <a:gd name="connsiteY2403" fmla="*/ 188727 h 898924"/>
                <a:gd name="connsiteX2404" fmla="*/ 334858 w 480127"/>
                <a:gd name="connsiteY2404" fmla="*/ 205008 h 898924"/>
                <a:gd name="connsiteX2405" fmla="*/ 336984 w 480127"/>
                <a:gd name="connsiteY2405" fmla="*/ 212560 h 898924"/>
                <a:gd name="connsiteX2406" fmla="*/ 335094 w 480127"/>
                <a:gd name="connsiteY2406" fmla="*/ 206189 h 898924"/>
                <a:gd name="connsiteX2407" fmla="*/ 335094 w 480127"/>
                <a:gd name="connsiteY2407" fmla="*/ 208075 h 898924"/>
                <a:gd name="connsiteX2408" fmla="*/ 336748 w 480127"/>
                <a:gd name="connsiteY2408" fmla="*/ 204772 h 898924"/>
                <a:gd name="connsiteX2409" fmla="*/ 338162 w 480127"/>
                <a:gd name="connsiteY2409" fmla="*/ 227191 h 898924"/>
                <a:gd name="connsiteX2410" fmla="*/ 336512 w 480127"/>
                <a:gd name="connsiteY2410" fmla="*/ 217987 h 898924"/>
                <a:gd name="connsiteX2411" fmla="*/ 340052 w 480127"/>
                <a:gd name="connsiteY2411" fmla="*/ 226954 h 898924"/>
                <a:gd name="connsiteX2412" fmla="*/ 338162 w 480127"/>
                <a:gd name="connsiteY2412" fmla="*/ 226010 h 898924"/>
                <a:gd name="connsiteX2413" fmla="*/ 338162 w 480127"/>
                <a:gd name="connsiteY2413" fmla="*/ 228369 h 898924"/>
                <a:gd name="connsiteX2414" fmla="*/ 338162 w 480127"/>
                <a:gd name="connsiteY2414" fmla="*/ 231673 h 898924"/>
                <a:gd name="connsiteX2415" fmla="*/ 338162 w 480127"/>
                <a:gd name="connsiteY2415" fmla="*/ 227191 h 898924"/>
                <a:gd name="connsiteX2416" fmla="*/ 338871 w 480127"/>
                <a:gd name="connsiteY2416" fmla="*/ 225773 h 898924"/>
                <a:gd name="connsiteX2417" fmla="*/ 342411 w 480127"/>
                <a:gd name="connsiteY2417" fmla="*/ 245831 h 898924"/>
                <a:gd name="connsiteX2418" fmla="*/ 338871 w 480127"/>
                <a:gd name="connsiteY2418" fmla="*/ 232854 h 898924"/>
                <a:gd name="connsiteX2419" fmla="*/ 343589 w 480127"/>
                <a:gd name="connsiteY2419" fmla="*/ 246539 h 898924"/>
                <a:gd name="connsiteX2420" fmla="*/ 345243 w 480127"/>
                <a:gd name="connsiteY2420" fmla="*/ 245831 h 898924"/>
                <a:gd name="connsiteX2421" fmla="*/ 341702 w 480127"/>
                <a:gd name="connsiteY2421" fmla="*/ 235922 h 898924"/>
                <a:gd name="connsiteX2422" fmla="*/ 346421 w 480127"/>
                <a:gd name="connsiteY2422" fmla="*/ 246539 h 898924"/>
                <a:gd name="connsiteX2423" fmla="*/ 347366 w 480127"/>
                <a:gd name="connsiteY2423" fmla="*/ 269428 h 898924"/>
                <a:gd name="connsiteX2424" fmla="*/ 347366 w 480127"/>
                <a:gd name="connsiteY2424" fmla="*/ 272968 h 898924"/>
                <a:gd name="connsiteX2425" fmla="*/ 344770 w 480127"/>
                <a:gd name="connsiteY2425" fmla="*/ 262350 h 898924"/>
                <a:gd name="connsiteX2426" fmla="*/ 348547 w 480127"/>
                <a:gd name="connsiteY2426" fmla="*/ 270137 h 898924"/>
                <a:gd name="connsiteX2427" fmla="*/ 362232 w 480127"/>
                <a:gd name="connsiteY2427" fmla="*/ 316623 h 898924"/>
                <a:gd name="connsiteX2428" fmla="*/ 362232 w 480127"/>
                <a:gd name="connsiteY2428" fmla="*/ 320399 h 898924"/>
                <a:gd name="connsiteX2429" fmla="*/ 362232 w 480127"/>
                <a:gd name="connsiteY2429" fmla="*/ 314027 h 898924"/>
                <a:gd name="connsiteX2430" fmla="*/ 362468 w 480127"/>
                <a:gd name="connsiteY2430" fmla="*/ 317331 h 898924"/>
                <a:gd name="connsiteX2431" fmla="*/ 414853 w 480127"/>
                <a:gd name="connsiteY2431" fmla="*/ 537729 h 898924"/>
                <a:gd name="connsiteX2432" fmla="*/ 414853 w 480127"/>
                <a:gd name="connsiteY2432" fmla="*/ 541978 h 898924"/>
                <a:gd name="connsiteX2433" fmla="*/ 412022 w 480127"/>
                <a:gd name="connsiteY2433" fmla="*/ 536079 h 898924"/>
                <a:gd name="connsiteX2434" fmla="*/ 412022 w 480127"/>
                <a:gd name="connsiteY2434" fmla="*/ 534189 h 898924"/>
                <a:gd name="connsiteX2435" fmla="*/ 416034 w 480127"/>
                <a:gd name="connsiteY2435" fmla="*/ 538202 h 898924"/>
                <a:gd name="connsiteX2436" fmla="*/ 417213 w 480127"/>
                <a:gd name="connsiteY2436" fmla="*/ 554955 h 898924"/>
                <a:gd name="connsiteX2437" fmla="*/ 417213 w 480127"/>
                <a:gd name="connsiteY2437" fmla="*/ 550000 h 898924"/>
                <a:gd name="connsiteX2438" fmla="*/ 418394 w 480127"/>
                <a:gd name="connsiteY2438" fmla="*/ 555427 h 898924"/>
                <a:gd name="connsiteX2439" fmla="*/ 377098 w 480127"/>
                <a:gd name="connsiteY2439" fmla="*/ 738542 h 898924"/>
                <a:gd name="connsiteX2440" fmla="*/ 373322 w 480127"/>
                <a:gd name="connsiteY2440" fmla="*/ 736892 h 898924"/>
                <a:gd name="connsiteX2441" fmla="*/ 374739 w 480127"/>
                <a:gd name="connsiteY2441" fmla="*/ 736892 h 898924"/>
                <a:gd name="connsiteX2442" fmla="*/ 378279 w 480127"/>
                <a:gd name="connsiteY2442" fmla="*/ 739015 h 898924"/>
                <a:gd name="connsiteX2443" fmla="*/ 373322 w 480127"/>
                <a:gd name="connsiteY2443" fmla="*/ 735475 h 898924"/>
                <a:gd name="connsiteX2444" fmla="*/ 373322 w 480127"/>
                <a:gd name="connsiteY2444" fmla="*/ 735475 h 898924"/>
                <a:gd name="connsiteX2445" fmla="*/ 370727 w 480127"/>
                <a:gd name="connsiteY2445" fmla="*/ 734060 h 898924"/>
                <a:gd name="connsiteX2446" fmla="*/ 372850 w 480127"/>
                <a:gd name="connsiteY2446" fmla="*/ 734060 h 898924"/>
                <a:gd name="connsiteX2447" fmla="*/ 376154 w 480127"/>
                <a:gd name="connsiteY2447" fmla="*/ 736892 h 898924"/>
                <a:gd name="connsiteX2448" fmla="*/ 374503 w 480127"/>
                <a:gd name="connsiteY2448" fmla="*/ 735947 h 898924"/>
                <a:gd name="connsiteX2449" fmla="*/ 431137 w 480127"/>
                <a:gd name="connsiteY2449" fmla="*/ 605453 h 898924"/>
                <a:gd name="connsiteX2450" fmla="*/ 431137 w 480127"/>
                <a:gd name="connsiteY2450" fmla="*/ 609938 h 898924"/>
                <a:gd name="connsiteX2451" fmla="*/ 428542 w 480127"/>
                <a:gd name="connsiteY2451" fmla="*/ 606634 h 898924"/>
                <a:gd name="connsiteX2452" fmla="*/ 433260 w 480127"/>
                <a:gd name="connsiteY2452" fmla="*/ 605926 h 898924"/>
                <a:gd name="connsiteX2453" fmla="*/ 377335 w 480127"/>
                <a:gd name="connsiteY2453" fmla="*/ 741374 h 898924"/>
                <a:gd name="connsiteX2454" fmla="*/ 374267 w 480127"/>
                <a:gd name="connsiteY2454" fmla="*/ 739960 h 898924"/>
                <a:gd name="connsiteX2455" fmla="*/ 374267 w 480127"/>
                <a:gd name="connsiteY2455" fmla="*/ 739960 h 898924"/>
                <a:gd name="connsiteX2456" fmla="*/ 432788 w 480127"/>
                <a:gd name="connsiteY2456" fmla="*/ 616310 h 898924"/>
                <a:gd name="connsiteX2457" fmla="*/ 431373 w 480127"/>
                <a:gd name="connsiteY2457" fmla="*/ 612297 h 898924"/>
                <a:gd name="connsiteX2458" fmla="*/ 433260 w 480127"/>
                <a:gd name="connsiteY2458" fmla="*/ 616780 h 898924"/>
                <a:gd name="connsiteX2459" fmla="*/ 377098 w 480127"/>
                <a:gd name="connsiteY2459" fmla="*/ 741610 h 898924"/>
                <a:gd name="connsiteX2460" fmla="*/ 377098 w 480127"/>
                <a:gd name="connsiteY2460" fmla="*/ 741610 h 898924"/>
                <a:gd name="connsiteX2461" fmla="*/ 377098 w 480127"/>
                <a:gd name="connsiteY2461" fmla="*/ 740196 h 898924"/>
                <a:gd name="connsiteX2462" fmla="*/ 378279 w 480127"/>
                <a:gd name="connsiteY2462" fmla="*/ 742083 h 898924"/>
                <a:gd name="connsiteX2463" fmla="*/ 460870 w 480127"/>
                <a:gd name="connsiteY2463" fmla="*/ 801785 h 898924"/>
                <a:gd name="connsiteX2464" fmla="*/ 462520 w 480127"/>
                <a:gd name="connsiteY2464" fmla="*/ 800131 h 898924"/>
                <a:gd name="connsiteX2465" fmla="*/ 465352 w 480127"/>
                <a:gd name="connsiteY2465" fmla="*/ 794232 h 898924"/>
                <a:gd name="connsiteX2466" fmla="*/ 462993 w 480127"/>
                <a:gd name="connsiteY2466" fmla="*/ 800603 h 898924"/>
                <a:gd name="connsiteX2467" fmla="*/ 462048 w 480127"/>
                <a:gd name="connsiteY2467" fmla="*/ 802257 h 898924"/>
                <a:gd name="connsiteX2468" fmla="*/ 452609 w 480127"/>
                <a:gd name="connsiteY2468" fmla="*/ 810752 h 898924"/>
                <a:gd name="connsiteX2469" fmla="*/ 461106 w 480127"/>
                <a:gd name="connsiteY2469" fmla="*/ 802963 h 898924"/>
                <a:gd name="connsiteX2470" fmla="*/ 453790 w 480127"/>
                <a:gd name="connsiteY2470" fmla="*/ 811224 h 898924"/>
                <a:gd name="connsiteX2471" fmla="*/ 449541 w 480127"/>
                <a:gd name="connsiteY2471" fmla="*/ 814525 h 898924"/>
                <a:gd name="connsiteX2472" fmla="*/ 451194 w 480127"/>
                <a:gd name="connsiteY2472" fmla="*/ 812166 h 898924"/>
                <a:gd name="connsiteX2473" fmla="*/ 453553 w 480127"/>
                <a:gd name="connsiteY2473" fmla="*/ 812166 h 898924"/>
                <a:gd name="connsiteX2474" fmla="*/ 450722 w 480127"/>
                <a:gd name="connsiteY2474" fmla="*/ 814997 h 898924"/>
                <a:gd name="connsiteX2475" fmla="*/ 248730 w 480127"/>
                <a:gd name="connsiteY2475" fmla="*/ 813111 h 898924"/>
                <a:gd name="connsiteX2476" fmla="*/ 248730 w 480127"/>
                <a:gd name="connsiteY2476" fmla="*/ 810279 h 898924"/>
                <a:gd name="connsiteX2477" fmla="*/ 258639 w 480127"/>
                <a:gd name="connsiteY2477" fmla="*/ 806739 h 898924"/>
                <a:gd name="connsiteX2478" fmla="*/ 258639 w 480127"/>
                <a:gd name="connsiteY2478" fmla="*/ 806739 h 898924"/>
                <a:gd name="connsiteX2479" fmla="*/ 249909 w 480127"/>
                <a:gd name="connsiteY2479" fmla="*/ 812875 h 898924"/>
                <a:gd name="connsiteX2480" fmla="*/ 234570 w 480127"/>
                <a:gd name="connsiteY2480" fmla="*/ 815706 h 898924"/>
                <a:gd name="connsiteX2481" fmla="*/ 233392 w 480127"/>
                <a:gd name="connsiteY2481" fmla="*/ 814056 h 898924"/>
                <a:gd name="connsiteX2482" fmla="*/ 243773 w 480127"/>
                <a:gd name="connsiteY2482" fmla="*/ 811457 h 898924"/>
                <a:gd name="connsiteX2483" fmla="*/ 327308 w 480127"/>
                <a:gd name="connsiteY2483" fmla="*/ 848743 h 898924"/>
                <a:gd name="connsiteX2484" fmla="*/ 333444 w 480127"/>
                <a:gd name="connsiteY2484" fmla="*/ 846148 h 898924"/>
                <a:gd name="connsiteX2485" fmla="*/ 328489 w 480127"/>
                <a:gd name="connsiteY2485" fmla="*/ 849215 h 898924"/>
                <a:gd name="connsiteX2486" fmla="*/ 218998 w 480127"/>
                <a:gd name="connsiteY2486" fmla="*/ 820897 h 898924"/>
                <a:gd name="connsiteX2487" fmla="*/ 229143 w 480127"/>
                <a:gd name="connsiteY2487" fmla="*/ 814761 h 898924"/>
                <a:gd name="connsiteX2488" fmla="*/ 231266 w 480127"/>
                <a:gd name="connsiteY2488" fmla="*/ 814761 h 898924"/>
                <a:gd name="connsiteX2489" fmla="*/ 220884 w 480127"/>
                <a:gd name="connsiteY2489" fmla="*/ 821369 h 898924"/>
                <a:gd name="connsiteX2490" fmla="*/ 291440 w 480127"/>
                <a:gd name="connsiteY2490" fmla="*/ 863137 h 898924"/>
                <a:gd name="connsiteX2491" fmla="*/ 288845 w 480127"/>
                <a:gd name="connsiteY2491" fmla="*/ 864551 h 898924"/>
                <a:gd name="connsiteX2492" fmla="*/ 286485 w 480127"/>
                <a:gd name="connsiteY2492" fmla="*/ 861014 h 898924"/>
                <a:gd name="connsiteX2493" fmla="*/ 292149 w 480127"/>
                <a:gd name="connsiteY2493" fmla="*/ 861014 h 898924"/>
                <a:gd name="connsiteX2494" fmla="*/ 291676 w 480127"/>
                <a:gd name="connsiteY2494" fmla="*/ 863609 h 898924"/>
                <a:gd name="connsiteX2495" fmla="*/ 180298 w 480127"/>
                <a:gd name="connsiteY2495" fmla="*/ 826560 h 898924"/>
                <a:gd name="connsiteX2496" fmla="*/ 180298 w 480127"/>
                <a:gd name="connsiteY2496" fmla="*/ 824437 h 898924"/>
                <a:gd name="connsiteX2497" fmla="*/ 184071 w 480127"/>
                <a:gd name="connsiteY2497" fmla="*/ 824437 h 898924"/>
                <a:gd name="connsiteX2498" fmla="*/ 181476 w 480127"/>
                <a:gd name="connsiteY2498" fmla="*/ 827032 h 898924"/>
                <a:gd name="connsiteX2499" fmla="*/ 203895 w 480127"/>
                <a:gd name="connsiteY2499" fmla="*/ 844967 h 898924"/>
                <a:gd name="connsiteX2500" fmla="*/ 200827 w 480127"/>
                <a:gd name="connsiteY2500" fmla="*/ 847562 h 898924"/>
                <a:gd name="connsiteX2501" fmla="*/ 200827 w 480127"/>
                <a:gd name="connsiteY2501" fmla="*/ 846148 h 898924"/>
                <a:gd name="connsiteX2502" fmla="*/ 199410 w 480127"/>
                <a:gd name="connsiteY2502" fmla="*/ 846148 h 898924"/>
                <a:gd name="connsiteX2503" fmla="*/ 202714 w 480127"/>
                <a:gd name="connsiteY2503" fmla="*/ 843552 h 898924"/>
                <a:gd name="connsiteX2504" fmla="*/ 204837 w 480127"/>
                <a:gd name="connsiteY2504" fmla="*/ 845203 h 898924"/>
                <a:gd name="connsiteX2505" fmla="*/ 204837 w 480127"/>
                <a:gd name="connsiteY2505" fmla="*/ 845439 h 898924"/>
                <a:gd name="connsiteX2506" fmla="*/ 227492 w 480127"/>
                <a:gd name="connsiteY2506" fmla="*/ 867149 h 898924"/>
                <a:gd name="connsiteX2507" fmla="*/ 231032 w 480127"/>
                <a:gd name="connsiteY2507" fmla="*/ 867149 h 898924"/>
                <a:gd name="connsiteX2508" fmla="*/ 228670 w 480127"/>
                <a:gd name="connsiteY2508" fmla="*/ 867619 h 898924"/>
                <a:gd name="connsiteX2509" fmla="*/ 212626 w 480127"/>
                <a:gd name="connsiteY2509" fmla="*/ 869509 h 898924"/>
                <a:gd name="connsiteX2510" fmla="*/ 220412 w 480127"/>
                <a:gd name="connsiteY2510" fmla="*/ 867386 h 898924"/>
                <a:gd name="connsiteX2511" fmla="*/ 213804 w 480127"/>
                <a:gd name="connsiteY2511" fmla="*/ 869981 h 898924"/>
                <a:gd name="connsiteX2512" fmla="*/ 202241 w 480127"/>
                <a:gd name="connsiteY2512" fmla="*/ 869509 h 898924"/>
                <a:gd name="connsiteX2513" fmla="*/ 206490 w 480127"/>
                <a:gd name="connsiteY2513" fmla="*/ 869509 h 898924"/>
                <a:gd name="connsiteX2514" fmla="*/ 203423 w 480127"/>
                <a:gd name="connsiteY2514" fmla="*/ 871159 h 898924"/>
                <a:gd name="connsiteX2515" fmla="*/ 203659 w 480127"/>
                <a:gd name="connsiteY2515" fmla="*/ 874699 h 898924"/>
                <a:gd name="connsiteX2516" fmla="*/ 201536 w 480127"/>
                <a:gd name="connsiteY2516" fmla="*/ 874699 h 898924"/>
                <a:gd name="connsiteX2517" fmla="*/ 204604 w 480127"/>
                <a:gd name="connsiteY2517" fmla="*/ 873285 h 898924"/>
                <a:gd name="connsiteX2518" fmla="*/ 204837 w 480127"/>
                <a:gd name="connsiteY2518" fmla="*/ 876350 h 898924"/>
                <a:gd name="connsiteX2519" fmla="*/ 204837 w 480127"/>
                <a:gd name="connsiteY2519" fmla="*/ 876350 h 898924"/>
                <a:gd name="connsiteX2520" fmla="*/ 109269 w 480127"/>
                <a:gd name="connsiteY2520" fmla="*/ 880362 h 898924"/>
                <a:gd name="connsiteX2521" fmla="*/ 113279 w 480127"/>
                <a:gd name="connsiteY2521" fmla="*/ 878003 h 898924"/>
                <a:gd name="connsiteX2522" fmla="*/ 110214 w 480127"/>
                <a:gd name="connsiteY2522" fmla="*/ 882016 h 898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</a:cxnLst>
              <a:rect l="l" t="t" r="r" b="b"/>
              <a:pathLst>
                <a:path w="480127" h="898924">
                  <a:moveTo>
                    <a:pt x="33993" y="794232"/>
                  </a:moveTo>
                  <a:cubicBezTo>
                    <a:pt x="33993" y="792817"/>
                    <a:pt x="33993" y="792109"/>
                    <a:pt x="33993" y="794232"/>
                  </a:cubicBezTo>
                  <a:cubicBezTo>
                    <a:pt x="33993" y="796358"/>
                    <a:pt x="33993" y="793054"/>
                    <a:pt x="35410" y="792581"/>
                  </a:cubicBezTo>
                  <a:cubicBezTo>
                    <a:pt x="36824" y="792109"/>
                    <a:pt x="35410" y="790694"/>
                    <a:pt x="35410" y="789277"/>
                  </a:cubicBezTo>
                  <a:cubicBezTo>
                    <a:pt x="37060" y="786446"/>
                    <a:pt x="38241" y="783378"/>
                    <a:pt x="38714" y="780310"/>
                  </a:cubicBezTo>
                  <a:cubicBezTo>
                    <a:pt x="42723" y="777951"/>
                    <a:pt x="42018" y="773230"/>
                    <a:pt x="44377" y="769929"/>
                  </a:cubicBezTo>
                  <a:cubicBezTo>
                    <a:pt x="46264" y="771343"/>
                    <a:pt x="42723" y="775828"/>
                    <a:pt x="44377" y="777242"/>
                  </a:cubicBezTo>
                  <a:cubicBezTo>
                    <a:pt x="46027" y="771343"/>
                    <a:pt x="49095" y="768984"/>
                    <a:pt x="49804" y="762140"/>
                  </a:cubicBezTo>
                  <a:cubicBezTo>
                    <a:pt x="51454" y="762140"/>
                    <a:pt x="52872" y="760489"/>
                    <a:pt x="52399" y="757421"/>
                  </a:cubicBezTo>
                  <a:cubicBezTo>
                    <a:pt x="51927" y="754354"/>
                    <a:pt x="54995" y="757421"/>
                    <a:pt x="54522" y="760253"/>
                  </a:cubicBezTo>
                  <a:cubicBezTo>
                    <a:pt x="54053" y="763085"/>
                    <a:pt x="54522" y="758600"/>
                    <a:pt x="55703" y="757894"/>
                  </a:cubicBezTo>
                  <a:cubicBezTo>
                    <a:pt x="56884" y="757185"/>
                    <a:pt x="55703" y="754826"/>
                    <a:pt x="53344" y="757894"/>
                  </a:cubicBezTo>
                  <a:cubicBezTo>
                    <a:pt x="56176" y="755062"/>
                    <a:pt x="55703" y="750814"/>
                    <a:pt x="57590" y="747510"/>
                  </a:cubicBezTo>
                  <a:cubicBezTo>
                    <a:pt x="57590" y="752464"/>
                    <a:pt x="57590" y="755768"/>
                    <a:pt x="56176" y="756949"/>
                  </a:cubicBezTo>
                  <a:cubicBezTo>
                    <a:pt x="54758" y="758130"/>
                    <a:pt x="58535" y="749399"/>
                    <a:pt x="59480" y="746095"/>
                  </a:cubicBezTo>
                  <a:cubicBezTo>
                    <a:pt x="60658" y="746095"/>
                    <a:pt x="61839" y="743027"/>
                    <a:pt x="62547" y="741138"/>
                  </a:cubicBezTo>
                  <a:cubicBezTo>
                    <a:pt x="63253" y="739251"/>
                    <a:pt x="62547" y="741138"/>
                    <a:pt x="62547" y="741138"/>
                  </a:cubicBezTo>
                  <a:cubicBezTo>
                    <a:pt x="62547" y="740665"/>
                    <a:pt x="62547" y="739960"/>
                    <a:pt x="62547" y="739487"/>
                  </a:cubicBezTo>
                  <a:cubicBezTo>
                    <a:pt x="62547" y="739487"/>
                    <a:pt x="62547" y="739487"/>
                    <a:pt x="63962" y="739487"/>
                  </a:cubicBezTo>
                  <a:cubicBezTo>
                    <a:pt x="65615" y="735238"/>
                    <a:pt x="66793" y="730993"/>
                    <a:pt x="67974" y="726744"/>
                  </a:cubicBezTo>
                  <a:lnTo>
                    <a:pt x="67974" y="726744"/>
                  </a:lnTo>
                  <a:cubicBezTo>
                    <a:pt x="67974" y="731229"/>
                    <a:pt x="67974" y="733116"/>
                    <a:pt x="65851" y="737364"/>
                  </a:cubicBezTo>
                  <a:cubicBezTo>
                    <a:pt x="68210" y="734533"/>
                    <a:pt x="68919" y="730756"/>
                    <a:pt x="71042" y="727689"/>
                  </a:cubicBezTo>
                  <a:cubicBezTo>
                    <a:pt x="73165" y="724621"/>
                    <a:pt x="71042" y="727689"/>
                    <a:pt x="69152" y="729103"/>
                  </a:cubicBezTo>
                  <a:cubicBezTo>
                    <a:pt x="67266" y="730520"/>
                    <a:pt x="69152" y="727216"/>
                    <a:pt x="69152" y="726271"/>
                  </a:cubicBezTo>
                  <a:cubicBezTo>
                    <a:pt x="69152" y="725329"/>
                    <a:pt x="71514" y="726271"/>
                    <a:pt x="72456" y="724385"/>
                  </a:cubicBezTo>
                  <a:cubicBezTo>
                    <a:pt x="73401" y="722498"/>
                    <a:pt x="72456" y="724385"/>
                    <a:pt x="72456" y="722262"/>
                  </a:cubicBezTo>
                  <a:cubicBezTo>
                    <a:pt x="72456" y="720136"/>
                    <a:pt x="72456" y="722262"/>
                    <a:pt x="72456" y="723676"/>
                  </a:cubicBezTo>
                  <a:cubicBezTo>
                    <a:pt x="72456" y="725093"/>
                    <a:pt x="69625" y="723676"/>
                    <a:pt x="70570" y="725329"/>
                  </a:cubicBezTo>
                  <a:cubicBezTo>
                    <a:pt x="71514" y="726980"/>
                    <a:pt x="68919" y="723676"/>
                    <a:pt x="70570" y="722025"/>
                  </a:cubicBezTo>
                  <a:cubicBezTo>
                    <a:pt x="70570" y="724857"/>
                    <a:pt x="72693" y="719666"/>
                    <a:pt x="72929" y="722025"/>
                  </a:cubicBezTo>
                  <a:cubicBezTo>
                    <a:pt x="73165" y="724385"/>
                    <a:pt x="72929" y="718722"/>
                    <a:pt x="72929" y="717541"/>
                  </a:cubicBezTo>
                  <a:cubicBezTo>
                    <a:pt x="72929" y="716362"/>
                    <a:pt x="72929" y="720372"/>
                    <a:pt x="72929" y="721789"/>
                  </a:cubicBezTo>
                  <a:cubicBezTo>
                    <a:pt x="72929" y="723204"/>
                    <a:pt x="74818" y="721789"/>
                    <a:pt x="74818" y="721789"/>
                  </a:cubicBezTo>
                  <a:cubicBezTo>
                    <a:pt x="74818" y="721789"/>
                    <a:pt x="74818" y="717777"/>
                    <a:pt x="77414" y="716362"/>
                  </a:cubicBezTo>
                  <a:cubicBezTo>
                    <a:pt x="80009" y="714945"/>
                    <a:pt x="77414" y="718722"/>
                    <a:pt x="77414" y="720372"/>
                  </a:cubicBezTo>
                  <a:cubicBezTo>
                    <a:pt x="77414" y="722025"/>
                    <a:pt x="78592" y="716599"/>
                    <a:pt x="80481" y="715418"/>
                  </a:cubicBezTo>
                  <a:cubicBezTo>
                    <a:pt x="82368" y="714237"/>
                    <a:pt x="79064" y="717304"/>
                    <a:pt x="77883" y="717541"/>
                  </a:cubicBezTo>
                  <a:cubicBezTo>
                    <a:pt x="78356" y="715890"/>
                    <a:pt x="79064" y="714473"/>
                    <a:pt x="80009" y="713295"/>
                  </a:cubicBezTo>
                  <a:cubicBezTo>
                    <a:pt x="78119" y="714945"/>
                    <a:pt x="77883" y="713295"/>
                    <a:pt x="77177" y="713295"/>
                  </a:cubicBezTo>
                  <a:cubicBezTo>
                    <a:pt x="76469" y="713295"/>
                    <a:pt x="77177" y="713295"/>
                    <a:pt x="77177" y="711877"/>
                  </a:cubicBezTo>
                  <a:cubicBezTo>
                    <a:pt x="77177" y="710463"/>
                    <a:pt x="77177" y="713531"/>
                    <a:pt x="79064" y="711877"/>
                  </a:cubicBezTo>
                  <a:cubicBezTo>
                    <a:pt x="80951" y="710227"/>
                    <a:pt x="84491" y="697956"/>
                    <a:pt x="86145" y="699843"/>
                  </a:cubicBezTo>
                  <a:cubicBezTo>
                    <a:pt x="87795" y="701732"/>
                    <a:pt x="86145" y="696775"/>
                    <a:pt x="86145" y="696305"/>
                  </a:cubicBezTo>
                  <a:cubicBezTo>
                    <a:pt x="86145" y="695833"/>
                    <a:pt x="88031" y="696305"/>
                    <a:pt x="89449" y="694888"/>
                  </a:cubicBezTo>
                  <a:cubicBezTo>
                    <a:pt x="90863" y="693471"/>
                    <a:pt x="88031" y="700079"/>
                    <a:pt x="86381" y="702205"/>
                  </a:cubicBezTo>
                  <a:cubicBezTo>
                    <a:pt x="88976" y="699370"/>
                    <a:pt x="90627" y="696069"/>
                    <a:pt x="91572" y="692529"/>
                  </a:cubicBezTo>
                  <a:cubicBezTo>
                    <a:pt x="91572" y="692529"/>
                    <a:pt x="91572" y="692529"/>
                    <a:pt x="93458" y="692529"/>
                  </a:cubicBezTo>
                  <a:cubicBezTo>
                    <a:pt x="93222" y="689697"/>
                    <a:pt x="94403" y="687102"/>
                    <a:pt x="96290" y="684976"/>
                  </a:cubicBezTo>
                  <a:cubicBezTo>
                    <a:pt x="96290" y="684976"/>
                    <a:pt x="96290" y="682145"/>
                    <a:pt x="94403" y="682853"/>
                  </a:cubicBezTo>
                  <a:cubicBezTo>
                    <a:pt x="96054" y="682853"/>
                    <a:pt x="94403" y="679313"/>
                    <a:pt x="97471" y="677190"/>
                  </a:cubicBezTo>
                  <a:cubicBezTo>
                    <a:pt x="95112" y="677190"/>
                    <a:pt x="97471" y="672941"/>
                    <a:pt x="97471" y="672236"/>
                  </a:cubicBezTo>
                  <a:cubicBezTo>
                    <a:pt x="97471" y="671527"/>
                    <a:pt x="97471" y="675067"/>
                    <a:pt x="99830" y="672236"/>
                  </a:cubicBezTo>
                  <a:cubicBezTo>
                    <a:pt x="99121" y="670818"/>
                    <a:pt x="99121" y="668932"/>
                    <a:pt x="99830" y="667514"/>
                  </a:cubicBezTo>
                  <a:cubicBezTo>
                    <a:pt x="99830" y="667514"/>
                    <a:pt x="99830" y="667514"/>
                    <a:pt x="101247" y="668932"/>
                  </a:cubicBezTo>
                  <a:cubicBezTo>
                    <a:pt x="99358" y="673650"/>
                    <a:pt x="97707" y="678371"/>
                    <a:pt x="96290" y="683089"/>
                  </a:cubicBezTo>
                  <a:cubicBezTo>
                    <a:pt x="97707" y="683089"/>
                    <a:pt x="96290" y="680494"/>
                    <a:pt x="98416" y="680022"/>
                  </a:cubicBezTo>
                  <a:cubicBezTo>
                    <a:pt x="98416" y="672236"/>
                    <a:pt x="105493" y="667987"/>
                    <a:pt x="105966" y="660673"/>
                  </a:cubicBezTo>
                  <a:cubicBezTo>
                    <a:pt x="111156" y="655716"/>
                    <a:pt x="113515" y="642975"/>
                    <a:pt x="117292" y="641322"/>
                  </a:cubicBezTo>
                  <a:cubicBezTo>
                    <a:pt x="121068" y="639671"/>
                    <a:pt x="119179" y="637545"/>
                    <a:pt x="120360" y="635895"/>
                  </a:cubicBezTo>
                  <a:cubicBezTo>
                    <a:pt x="121541" y="634244"/>
                    <a:pt x="121777" y="631176"/>
                    <a:pt x="122482" y="628578"/>
                  </a:cubicBezTo>
                  <a:cubicBezTo>
                    <a:pt x="123191" y="625983"/>
                    <a:pt x="122482" y="628578"/>
                    <a:pt x="123900" y="628578"/>
                  </a:cubicBezTo>
                  <a:cubicBezTo>
                    <a:pt x="125314" y="628578"/>
                    <a:pt x="123900" y="624332"/>
                    <a:pt x="125078" y="625041"/>
                  </a:cubicBezTo>
                  <a:cubicBezTo>
                    <a:pt x="125078" y="618905"/>
                    <a:pt x="130271" y="614657"/>
                    <a:pt x="131686" y="608993"/>
                  </a:cubicBezTo>
                  <a:cubicBezTo>
                    <a:pt x="131686" y="608993"/>
                    <a:pt x="131686" y="607107"/>
                    <a:pt x="131686" y="606162"/>
                  </a:cubicBezTo>
                  <a:cubicBezTo>
                    <a:pt x="131686" y="605217"/>
                    <a:pt x="131686" y="608757"/>
                    <a:pt x="131686" y="608521"/>
                  </a:cubicBezTo>
                  <a:cubicBezTo>
                    <a:pt x="134281" y="604275"/>
                    <a:pt x="136171" y="599554"/>
                    <a:pt x="137113" y="594599"/>
                  </a:cubicBezTo>
                  <a:cubicBezTo>
                    <a:pt x="139002" y="594599"/>
                    <a:pt x="141361" y="590351"/>
                    <a:pt x="140653" y="588700"/>
                  </a:cubicBezTo>
                  <a:cubicBezTo>
                    <a:pt x="139944" y="587050"/>
                    <a:pt x="141834" y="586813"/>
                    <a:pt x="143012" y="586341"/>
                  </a:cubicBezTo>
                  <a:cubicBezTo>
                    <a:pt x="144193" y="585869"/>
                    <a:pt x="149384" y="574306"/>
                    <a:pt x="149620" y="567698"/>
                  </a:cubicBezTo>
                  <a:cubicBezTo>
                    <a:pt x="154105" y="564630"/>
                    <a:pt x="153160" y="554485"/>
                    <a:pt x="157409" y="552596"/>
                  </a:cubicBezTo>
                  <a:cubicBezTo>
                    <a:pt x="156464" y="554013"/>
                    <a:pt x="155992" y="555427"/>
                    <a:pt x="155755" y="557081"/>
                  </a:cubicBezTo>
                  <a:cubicBezTo>
                    <a:pt x="157409" y="557081"/>
                    <a:pt x="157642" y="550709"/>
                    <a:pt x="159768" y="547405"/>
                  </a:cubicBezTo>
                  <a:cubicBezTo>
                    <a:pt x="161891" y="544101"/>
                    <a:pt x="164723" y="541033"/>
                    <a:pt x="163308" y="540088"/>
                  </a:cubicBezTo>
                  <a:cubicBezTo>
                    <a:pt x="161891" y="539146"/>
                    <a:pt x="164959" y="538674"/>
                    <a:pt x="165431" y="537729"/>
                  </a:cubicBezTo>
                  <a:cubicBezTo>
                    <a:pt x="166846" y="534189"/>
                    <a:pt x="167790" y="530652"/>
                    <a:pt x="168735" y="526875"/>
                  </a:cubicBezTo>
                  <a:cubicBezTo>
                    <a:pt x="172272" y="520976"/>
                    <a:pt x="175340" y="514604"/>
                    <a:pt x="177702" y="508233"/>
                  </a:cubicBezTo>
                  <a:cubicBezTo>
                    <a:pt x="190915" y="480626"/>
                    <a:pt x="203659" y="452779"/>
                    <a:pt x="216402" y="424936"/>
                  </a:cubicBezTo>
                  <a:cubicBezTo>
                    <a:pt x="222535" y="410776"/>
                    <a:pt x="228907" y="396854"/>
                    <a:pt x="235042" y="382932"/>
                  </a:cubicBezTo>
                  <a:lnTo>
                    <a:pt x="244245" y="361930"/>
                  </a:lnTo>
                  <a:cubicBezTo>
                    <a:pt x="246132" y="357209"/>
                    <a:pt x="246368" y="357209"/>
                    <a:pt x="246841" y="356031"/>
                  </a:cubicBezTo>
                  <a:lnTo>
                    <a:pt x="248258" y="353200"/>
                  </a:lnTo>
                  <a:cubicBezTo>
                    <a:pt x="255808" y="337861"/>
                    <a:pt x="261471" y="324648"/>
                    <a:pt x="267843" y="309073"/>
                  </a:cubicBezTo>
                  <a:lnTo>
                    <a:pt x="279405" y="351782"/>
                  </a:lnTo>
                  <a:cubicBezTo>
                    <a:pt x="279405" y="351782"/>
                    <a:pt x="279405" y="351782"/>
                    <a:pt x="277755" y="352963"/>
                  </a:cubicBezTo>
                  <a:cubicBezTo>
                    <a:pt x="277755" y="348009"/>
                    <a:pt x="275159" y="347773"/>
                    <a:pt x="275629" y="342579"/>
                  </a:cubicBezTo>
                  <a:cubicBezTo>
                    <a:pt x="275629" y="342579"/>
                    <a:pt x="275629" y="342579"/>
                    <a:pt x="275629" y="342579"/>
                  </a:cubicBezTo>
                  <a:cubicBezTo>
                    <a:pt x="275629" y="342579"/>
                    <a:pt x="275629" y="342579"/>
                    <a:pt x="275629" y="342579"/>
                  </a:cubicBezTo>
                  <a:cubicBezTo>
                    <a:pt x="275629" y="342579"/>
                    <a:pt x="275629" y="342579"/>
                    <a:pt x="275629" y="340928"/>
                  </a:cubicBezTo>
                  <a:cubicBezTo>
                    <a:pt x="275159" y="341873"/>
                    <a:pt x="274687" y="342815"/>
                    <a:pt x="274214" y="343760"/>
                  </a:cubicBezTo>
                  <a:cubicBezTo>
                    <a:pt x="275629" y="338569"/>
                    <a:pt x="274214" y="337152"/>
                    <a:pt x="274214" y="337861"/>
                  </a:cubicBezTo>
                  <a:cubicBezTo>
                    <a:pt x="274214" y="338569"/>
                    <a:pt x="274214" y="332434"/>
                    <a:pt x="274214" y="334084"/>
                  </a:cubicBezTo>
                  <a:cubicBezTo>
                    <a:pt x="274214" y="333379"/>
                    <a:pt x="274214" y="332906"/>
                    <a:pt x="274214" y="332198"/>
                  </a:cubicBezTo>
                  <a:cubicBezTo>
                    <a:pt x="273033" y="332198"/>
                    <a:pt x="274214" y="325353"/>
                    <a:pt x="272091" y="329130"/>
                  </a:cubicBezTo>
                  <a:cubicBezTo>
                    <a:pt x="272091" y="327949"/>
                    <a:pt x="272091" y="327007"/>
                    <a:pt x="272091" y="325826"/>
                  </a:cubicBezTo>
                  <a:lnTo>
                    <a:pt x="272091" y="328894"/>
                  </a:lnTo>
                  <a:cubicBezTo>
                    <a:pt x="272091" y="321108"/>
                    <a:pt x="270674" y="328894"/>
                    <a:pt x="270674" y="318982"/>
                  </a:cubicBezTo>
                  <a:cubicBezTo>
                    <a:pt x="270674" y="324175"/>
                    <a:pt x="270674" y="317567"/>
                    <a:pt x="270674" y="316859"/>
                  </a:cubicBezTo>
                  <a:cubicBezTo>
                    <a:pt x="270674" y="316150"/>
                    <a:pt x="270674" y="316859"/>
                    <a:pt x="270674" y="316859"/>
                  </a:cubicBezTo>
                  <a:cubicBezTo>
                    <a:pt x="270674" y="316859"/>
                    <a:pt x="270674" y="320871"/>
                    <a:pt x="270674" y="316859"/>
                  </a:cubicBezTo>
                  <a:cubicBezTo>
                    <a:pt x="270674" y="321344"/>
                    <a:pt x="270674" y="322049"/>
                    <a:pt x="270674" y="318748"/>
                  </a:cubicBezTo>
                  <a:lnTo>
                    <a:pt x="270674" y="323703"/>
                  </a:lnTo>
                  <a:cubicBezTo>
                    <a:pt x="270674" y="325590"/>
                    <a:pt x="270674" y="321580"/>
                    <a:pt x="270674" y="320635"/>
                  </a:cubicBezTo>
                  <a:cubicBezTo>
                    <a:pt x="270674" y="325353"/>
                    <a:pt x="270674" y="322049"/>
                    <a:pt x="270674" y="324881"/>
                  </a:cubicBezTo>
                  <a:cubicBezTo>
                    <a:pt x="270438" y="323939"/>
                    <a:pt x="270438" y="322758"/>
                    <a:pt x="270674" y="321813"/>
                  </a:cubicBezTo>
                  <a:cubicBezTo>
                    <a:pt x="270674" y="326534"/>
                    <a:pt x="270674" y="324411"/>
                    <a:pt x="270674" y="327007"/>
                  </a:cubicBezTo>
                  <a:cubicBezTo>
                    <a:pt x="270674" y="321813"/>
                    <a:pt x="270674" y="327007"/>
                    <a:pt x="270674" y="324648"/>
                  </a:cubicBezTo>
                  <a:cubicBezTo>
                    <a:pt x="270674" y="326534"/>
                    <a:pt x="270674" y="328421"/>
                    <a:pt x="270674" y="328657"/>
                  </a:cubicBezTo>
                  <a:lnTo>
                    <a:pt x="270674" y="325353"/>
                  </a:lnTo>
                  <a:cubicBezTo>
                    <a:pt x="270674" y="331017"/>
                    <a:pt x="270674" y="325353"/>
                    <a:pt x="270674" y="331253"/>
                  </a:cubicBezTo>
                  <a:cubicBezTo>
                    <a:pt x="270674" y="331253"/>
                    <a:pt x="270674" y="329130"/>
                    <a:pt x="270674" y="328185"/>
                  </a:cubicBezTo>
                  <a:cubicBezTo>
                    <a:pt x="270674" y="327243"/>
                    <a:pt x="268788" y="332198"/>
                    <a:pt x="269024" y="335029"/>
                  </a:cubicBezTo>
                  <a:cubicBezTo>
                    <a:pt x="269260" y="337861"/>
                    <a:pt x="269024" y="333379"/>
                    <a:pt x="269024" y="337624"/>
                  </a:cubicBezTo>
                  <a:cubicBezTo>
                    <a:pt x="269024" y="335502"/>
                    <a:pt x="267606" y="335502"/>
                    <a:pt x="269024" y="337624"/>
                  </a:cubicBezTo>
                  <a:cubicBezTo>
                    <a:pt x="270438" y="339747"/>
                    <a:pt x="265720" y="345647"/>
                    <a:pt x="263124" y="348715"/>
                  </a:cubicBezTo>
                  <a:lnTo>
                    <a:pt x="263124" y="348715"/>
                  </a:lnTo>
                  <a:lnTo>
                    <a:pt x="261707" y="348715"/>
                  </a:lnTo>
                  <a:cubicBezTo>
                    <a:pt x="261471" y="350368"/>
                    <a:pt x="260999" y="352018"/>
                    <a:pt x="259820" y="353200"/>
                  </a:cubicBezTo>
                  <a:cubicBezTo>
                    <a:pt x="259584" y="353908"/>
                    <a:pt x="259584" y="354614"/>
                    <a:pt x="259820" y="355322"/>
                  </a:cubicBezTo>
                  <a:lnTo>
                    <a:pt x="258167" y="361930"/>
                  </a:lnTo>
                  <a:cubicBezTo>
                    <a:pt x="258167" y="361930"/>
                    <a:pt x="258167" y="361930"/>
                    <a:pt x="256280" y="361930"/>
                  </a:cubicBezTo>
                  <a:cubicBezTo>
                    <a:pt x="254863" y="366649"/>
                    <a:pt x="253212" y="371134"/>
                    <a:pt x="250853" y="375616"/>
                  </a:cubicBezTo>
                  <a:cubicBezTo>
                    <a:pt x="250853" y="375616"/>
                    <a:pt x="254157" y="375616"/>
                    <a:pt x="252976" y="380337"/>
                  </a:cubicBezTo>
                  <a:cubicBezTo>
                    <a:pt x="251326" y="380337"/>
                    <a:pt x="251326" y="380337"/>
                    <a:pt x="249672" y="382224"/>
                  </a:cubicBezTo>
                  <a:cubicBezTo>
                    <a:pt x="248022" y="384110"/>
                    <a:pt x="249672" y="378920"/>
                    <a:pt x="249672" y="378447"/>
                  </a:cubicBezTo>
                  <a:cubicBezTo>
                    <a:pt x="249672" y="377975"/>
                    <a:pt x="246368" y="381043"/>
                    <a:pt x="247786" y="381279"/>
                  </a:cubicBezTo>
                  <a:cubicBezTo>
                    <a:pt x="243301" y="386473"/>
                    <a:pt x="243301" y="394022"/>
                    <a:pt x="238818" y="399213"/>
                  </a:cubicBezTo>
                  <a:cubicBezTo>
                    <a:pt x="239999" y="401339"/>
                    <a:pt x="238818" y="405349"/>
                    <a:pt x="235042" y="407472"/>
                  </a:cubicBezTo>
                  <a:cubicBezTo>
                    <a:pt x="231266" y="409597"/>
                    <a:pt x="235042" y="407472"/>
                    <a:pt x="235042" y="407472"/>
                  </a:cubicBezTo>
                  <a:cubicBezTo>
                    <a:pt x="231738" y="412429"/>
                    <a:pt x="230088" y="418328"/>
                    <a:pt x="226784" y="423519"/>
                  </a:cubicBezTo>
                  <a:cubicBezTo>
                    <a:pt x="226784" y="423519"/>
                    <a:pt x="226784" y="423519"/>
                    <a:pt x="226784" y="423519"/>
                  </a:cubicBezTo>
                  <a:cubicBezTo>
                    <a:pt x="223480" y="431777"/>
                    <a:pt x="219467" y="439566"/>
                    <a:pt x="214985" y="447116"/>
                  </a:cubicBezTo>
                  <a:cubicBezTo>
                    <a:pt x="214985" y="447116"/>
                    <a:pt x="214985" y="447116"/>
                    <a:pt x="214985" y="447116"/>
                  </a:cubicBezTo>
                  <a:cubicBezTo>
                    <a:pt x="211445" y="455847"/>
                    <a:pt x="207435" y="464578"/>
                    <a:pt x="202714" y="472837"/>
                  </a:cubicBezTo>
                  <a:cubicBezTo>
                    <a:pt x="199882" y="480862"/>
                    <a:pt x="196106" y="488884"/>
                    <a:pt x="192096" y="496434"/>
                  </a:cubicBezTo>
                  <a:cubicBezTo>
                    <a:pt x="192096" y="498560"/>
                    <a:pt x="193511" y="496434"/>
                    <a:pt x="192096" y="498793"/>
                  </a:cubicBezTo>
                  <a:cubicBezTo>
                    <a:pt x="192332" y="499502"/>
                    <a:pt x="192332" y="499974"/>
                    <a:pt x="192096" y="500683"/>
                  </a:cubicBezTo>
                  <a:cubicBezTo>
                    <a:pt x="190207" y="497615"/>
                    <a:pt x="188320" y="506110"/>
                    <a:pt x="186433" y="508469"/>
                  </a:cubicBezTo>
                  <a:cubicBezTo>
                    <a:pt x="184544" y="510828"/>
                    <a:pt x="186433" y="506346"/>
                    <a:pt x="188556" y="506110"/>
                  </a:cubicBezTo>
                  <a:cubicBezTo>
                    <a:pt x="190679" y="505873"/>
                    <a:pt x="188556" y="508705"/>
                    <a:pt x="188556" y="509414"/>
                  </a:cubicBezTo>
                  <a:cubicBezTo>
                    <a:pt x="183838" y="511300"/>
                    <a:pt x="183129" y="518617"/>
                    <a:pt x="179825" y="522863"/>
                  </a:cubicBezTo>
                  <a:cubicBezTo>
                    <a:pt x="176521" y="527112"/>
                    <a:pt x="179825" y="522863"/>
                    <a:pt x="179825" y="525225"/>
                  </a:cubicBezTo>
                  <a:cubicBezTo>
                    <a:pt x="179825" y="527584"/>
                    <a:pt x="179825" y="525225"/>
                    <a:pt x="179825" y="527112"/>
                  </a:cubicBezTo>
                  <a:cubicBezTo>
                    <a:pt x="179825" y="528998"/>
                    <a:pt x="179825" y="527112"/>
                    <a:pt x="179825" y="524989"/>
                  </a:cubicBezTo>
                  <a:cubicBezTo>
                    <a:pt x="178644" y="526167"/>
                    <a:pt x="177938" y="527820"/>
                    <a:pt x="178172" y="529471"/>
                  </a:cubicBezTo>
                  <a:cubicBezTo>
                    <a:pt x="178172" y="529471"/>
                    <a:pt x="179825" y="529471"/>
                    <a:pt x="179589" y="529471"/>
                  </a:cubicBezTo>
                  <a:cubicBezTo>
                    <a:pt x="179353" y="529471"/>
                    <a:pt x="179589" y="527348"/>
                    <a:pt x="181240" y="526639"/>
                  </a:cubicBezTo>
                  <a:cubicBezTo>
                    <a:pt x="182893" y="525931"/>
                    <a:pt x="179589" y="529707"/>
                    <a:pt x="181240" y="532066"/>
                  </a:cubicBezTo>
                  <a:cubicBezTo>
                    <a:pt x="182893" y="534425"/>
                    <a:pt x="179117" y="534898"/>
                    <a:pt x="178172" y="536551"/>
                  </a:cubicBezTo>
                  <a:cubicBezTo>
                    <a:pt x="177230" y="538202"/>
                    <a:pt x="179825" y="533483"/>
                    <a:pt x="178172" y="531594"/>
                  </a:cubicBezTo>
                  <a:cubicBezTo>
                    <a:pt x="175107" y="533956"/>
                    <a:pt x="178172" y="529943"/>
                    <a:pt x="178172" y="528526"/>
                  </a:cubicBezTo>
                  <a:cubicBezTo>
                    <a:pt x="174398" y="532538"/>
                    <a:pt x="176521" y="533011"/>
                    <a:pt x="173453" y="536787"/>
                  </a:cubicBezTo>
                  <a:cubicBezTo>
                    <a:pt x="170386" y="540561"/>
                    <a:pt x="174871" y="536787"/>
                    <a:pt x="175340" y="536787"/>
                  </a:cubicBezTo>
                  <a:cubicBezTo>
                    <a:pt x="175813" y="536787"/>
                    <a:pt x="175340" y="536787"/>
                    <a:pt x="175340" y="536787"/>
                  </a:cubicBezTo>
                  <a:cubicBezTo>
                    <a:pt x="175340" y="536787"/>
                    <a:pt x="175340" y="536787"/>
                    <a:pt x="176757" y="536787"/>
                  </a:cubicBezTo>
                  <a:cubicBezTo>
                    <a:pt x="176757" y="539855"/>
                    <a:pt x="175340" y="542214"/>
                    <a:pt x="176757" y="545282"/>
                  </a:cubicBezTo>
                  <a:cubicBezTo>
                    <a:pt x="178172" y="548350"/>
                    <a:pt x="175107" y="547405"/>
                    <a:pt x="174398" y="545282"/>
                  </a:cubicBezTo>
                  <a:cubicBezTo>
                    <a:pt x="173690" y="543156"/>
                    <a:pt x="174398" y="550473"/>
                    <a:pt x="172745" y="552123"/>
                  </a:cubicBezTo>
                  <a:cubicBezTo>
                    <a:pt x="171094" y="553777"/>
                    <a:pt x="172745" y="550236"/>
                    <a:pt x="172745" y="549528"/>
                  </a:cubicBezTo>
                  <a:cubicBezTo>
                    <a:pt x="172745" y="548822"/>
                    <a:pt x="172745" y="552832"/>
                    <a:pt x="172745" y="552596"/>
                  </a:cubicBezTo>
                  <a:cubicBezTo>
                    <a:pt x="172745" y="552359"/>
                    <a:pt x="170622" y="554955"/>
                    <a:pt x="170622" y="556844"/>
                  </a:cubicBezTo>
                  <a:cubicBezTo>
                    <a:pt x="170622" y="558731"/>
                    <a:pt x="170622" y="555191"/>
                    <a:pt x="168735" y="556844"/>
                  </a:cubicBezTo>
                  <a:cubicBezTo>
                    <a:pt x="166846" y="558495"/>
                    <a:pt x="166846" y="567698"/>
                    <a:pt x="164959" y="566753"/>
                  </a:cubicBezTo>
                  <a:cubicBezTo>
                    <a:pt x="163072" y="565811"/>
                    <a:pt x="162600" y="570766"/>
                    <a:pt x="163072" y="573598"/>
                  </a:cubicBezTo>
                  <a:cubicBezTo>
                    <a:pt x="163542" y="576429"/>
                    <a:pt x="160474" y="580205"/>
                    <a:pt x="158115" y="580678"/>
                  </a:cubicBezTo>
                  <a:cubicBezTo>
                    <a:pt x="160004" y="584688"/>
                    <a:pt x="152688" y="588700"/>
                    <a:pt x="153160" y="594127"/>
                  </a:cubicBezTo>
                  <a:cubicBezTo>
                    <a:pt x="153633" y="599554"/>
                    <a:pt x="149856" y="602386"/>
                    <a:pt x="147261" y="605926"/>
                  </a:cubicBezTo>
                  <a:cubicBezTo>
                    <a:pt x="144665" y="609466"/>
                    <a:pt x="147261" y="603330"/>
                    <a:pt x="147261" y="605926"/>
                  </a:cubicBezTo>
                  <a:cubicBezTo>
                    <a:pt x="147261" y="613478"/>
                    <a:pt x="140653" y="618433"/>
                    <a:pt x="139239" y="625513"/>
                  </a:cubicBezTo>
                  <a:cubicBezTo>
                    <a:pt x="139239" y="625513"/>
                    <a:pt x="139239" y="624096"/>
                    <a:pt x="140889" y="623624"/>
                  </a:cubicBezTo>
                  <a:cubicBezTo>
                    <a:pt x="142542" y="623151"/>
                    <a:pt x="140889" y="623624"/>
                    <a:pt x="140889" y="623624"/>
                  </a:cubicBezTo>
                  <a:cubicBezTo>
                    <a:pt x="140889" y="623624"/>
                    <a:pt x="137113" y="628814"/>
                    <a:pt x="135698" y="631646"/>
                  </a:cubicBezTo>
                  <a:cubicBezTo>
                    <a:pt x="134281" y="634478"/>
                    <a:pt x="135698" y="631646"/>
                    <a:pt x="137113" y="631646"/>
                  </a:cubicBezTo>
                  <a:cubicBezTo>
                    <a:pt x="138530" y="631646"/>
                    <a:pt x="137113" y="633772"/>
                    <a:pt x="137113" y="635186"/>
                  </a:cubicBezTo>
                  <a:cubicBezTo>
                    <a:pt x="137113" y="636603"/>
                    <a:pt x="137113" y="635186"/>
                    <a:pt x="135462" y="636603"/>
                  </a:cubicBezTo>
                  <a:cubicBezTo>
                    <a:pt x="133812" y="638018"/>
                    <a:pt x="131213" y="643917"/>
                    <a:pt x="131213" y="648638"/>
                  </a:cubicBezTo>
                  <a:cubicBezTo>
                    <a:pt x="131213" y="653357"/>
                    <a:pt x="129327" y="648638"/>
                    <a:pt x="129327" y="648638"/>
                  </a:cubicBezTo>
                  <a:cubicBezTo>
                    <a:pt x="129327" y="648638"/>
                    <a:pt x="128146" y="651234"/>
                    <a:pt x="127204" y="652412"/>
                  </a:cubicBezTo>
                  <a:cubicBezTo>
                    <a:pt x="126259" y="653593"/>
                    <a:pt x="127204" y="652412"/>
                    <a:pt x="129090" y="652412"/>
                  </a:cubicBezTo>
                  <a:cubicBezTo>
                    <a:pt x="130977" y="652412"/>
                    <a:pt x="129090" y="655479"/>
                    <a:pt x="129090" y="656897"/>
                  </a:cubicBezTo>
                  <a:cubicBezTo>
                    <a:pt x="129090" y="658311"/>
                    <a:pt x="129090" y="656897"/>
                    <a:pt x="129090" y="655010"/>
                  </a:cubicBezTo>
                  <a:cubicBezTo>
                    <a:pt x="128146" y="658547"/>
                    <a:pt x="126731" y="662087"/>
                    <a:pt x="124845" y="665391"/>
                  </a:cubicBezTo>
                  <a:cubicBezTo>
                    <a:pt x="124845" y="665391"/>
                    <a:pt x="124845" y="663741"/>
                    <a:pt x="123191" y="665391"/>
                  </a:cubicBezTo>
                  <a:cubicBezTo>
                    <a:pt x="121541" y="667042"/>
                    <a:pt x="118473" y="678135"/>
                    <a:pt x="118237" y="682145"/>
                  </a:cubicBezTo>
                  <a:cubicBezTo>
                    <a:pt x="116583" y="682145"/>
                    <a:pt x="115169" y="686630"/>
                    <a:pt x="115405" y="682145"/>
                  </a:cubicBezTo>
                  <a:cubicBezTo>
                    <a:pt x="115405" y="684034"/>
                    <a:pt x="115405" y="684507"/>
                    <a:pt x="115405" y="685212"/>
                  </a:cubicBezTo>
                  <a:cubicBezTo>
                    <a:pt x="115405" y="685921"/>
                    <a:pt x="111865" y="685212"/>
                    <a:pt x="111865" y="689934"/>
                  </a:cubicBezTo>
                  <a:cubicBezTo>
                    <a:pt x="113046" y="689934"/>
                    <a:pt x="111865" y="687808"/>
                    <a:pt x="113515" y="687102"/>
                  </a:cubicBezTo>
                  <a:cubicBezTo>
                    <a:pt x="115169" y="686393"/>
                    <a:pt x="113515" y="687102"/>
                    <a:pt x="113515" y="687102"/>
                  </a:cubicBezTo>
                  <a:cubicBezTo>
                    <a:pt x="110448" y="691584"/>
                    <a:pt x="108561" y="696539"/>
                    <a:pt x="107852" y="701968"/>
                  </a:cubicBezTo>
                  <a:cubicBezTo>
                    <a:pt x="106438" y="701968"/>
                    <a:pt x="106438" y="701968"/>
                    <a:pt x="104548" y="701968"/>
                  </a:cubicBezTo>
                  <a:cubicBezTo>
                    <a:pt x="102662" y="701968"/>
                    <a:pt x="106202" y="701968"/>
                    <a:pt x="107380" y="701968"/>
                  </a:cubicBezTo>
                  <a:cubicBezTo>
                    <a:pt x="107380" y="705742"/>
                    <a:pt x="103843" y="706687"/>
                    <a:pt x="104315" y="709991"/>
                  </a:cubicBezTo>
                  <a:cubicBezTo>
                    <a:pt x="104784" y="713295"/>
                    <a:pt x="104315" y="707868"/>
                    <a:pt x="101481" y="709991"/>
                  </a:cubicBezTo>
                  <a:cubicBezTo>
                    <a:pt x="98649" y="712114"/>
                    <a:pt x="102898" y="711641"/>
                    <a:pt x="103606" y="712822"/>
                  </a:cubicBezTo>
                  <a:cubicBezTo>
                    <a:pt x="104315" y="714003"/>
                    <a:pt x="101717" y="714237"/>
                    <a:pt x="101717" y="715418"/>
                  </a:cubicBezTo>
                  <a:cubicBezTo>
                    <a:pt x="101717" y="716599"/>
                    <a:pt x="101717" y="715418"/>
                    <a:pt x="101717" y="713295"/>
                  </a:cubicBezTo>
                  <a:cubicBezTo>
                    <a:pt x="101717" y="711169"/>
                    <a:pt x="100066" y="718013"/>
                    <a:pt x="101717" y="717304"/>
                  </a:cubicBezTo>
                  <a:cubicBezTo>
                    <a:pt x="98649" y="719903"/>
                    <a:pt x="100066" y="720608"/>
                    <a:pt x="97235" y="722262"/>
                  </a:cubicBezTo>
                  <a:cubicBezTo>
                    <a:pt x="96998" y="724857"/>
                    <a:pt x="95817" y="727216"/>
                    <a:pt x="94167" y="729103"/>
                  </a:cubicBezTo>
                  <a:cubicBezTo>
                    <a:pt x="94167" y="729103"/>
                    <a:pt x="96054" y="729103"/>
                    <a:pt x="95817" y="730993"/>
                  </a:cubicBezTo>
                  <a:lnTo>
                    <a:pt x="97943" y="729103"/>
                  </a:lnTo>
                  <a:cubicBezTo>
                    <a:pt x="97943" y="727452"/>
                    <a:pt x="97943" y="727689"/>
                    <a:pt x="99358" y="726271"/>
                  </a:cubicBezTo>
                  <a:cubicBezTo>
                    <a:pt x="100775" y="724857"/>
                    <a:pt x="99358" y="726271"/>
                    <a:pt x="99358" y="726271"/>
                  </a:cubicBezTo>
                  <a:cubicBezTo>
                    <a:pt x="99358" y="726271"/>
                    <a:pt x="104079" y="713531"/>
                    <a:pt x="105729" y="716599"/>
                  </a:cubicBezTo>
                  <a:cubicBezTo>
                    <a:pt x="105729" y="716599"/>
                    <a:pt x="105729" y="714237"/>
                    <a:pt x="105729" y="713058"/>
                  </a:cubicBezTo>
                  <a:cubicBezTo>
                    <a:pt x="105729" y="711877"/>
                    <a:pt x="107616" y="713058"/>
                    <a:pt x="107147" y="715654"/>
                  </a:cubicBezTo>
                  <a:cubicBezTo>
                    <a:pt x="106674" y="718249"/>
                    <a:pt x="109978" y="709754"/>
                    <a:pt x="107147" y="711405"/>
                  </a:cubicBezTo>
                  <a:cubicBezTo>
                    <a:pt x="107147" y="709046"/>
                    <a:pt x="109742" y="707395"/>
                    <a:pt x="109269" y="704564"/>
                  </a:cubicBezTo>
                  <a:cubicBezTo>
                    <a:pt x="108797" y="701732"/>
                    <a:pt x="109269" y="707159"/>
                    <a:pt x="109269" y="706923"/>
                  </a:cubicBezTo>
                  <a:cubicBezTo>
                    <a:pt x="109269" y="706687"/>
                    <a:pt x="111392" y="699843"/>
                    <a:pt x="112810" y="702205"/>
                  </a:cubicBezTo>
                  <a:cubicBezTo>
                    <a:pt x="114224" y="704564"/>
                    <a:pt x="112810" y="700079"/>
                    <a:pt x="112810" y="700787"/>
                  </a:cubicBezTo>
                  <a:cubicBezTo>
                    <a:pt x="113515" y="698901"/>
                    <a:pt x="114460" y="697247"/>
                    <a:pt x="115877" y="695833"/>
                  </a:cubicBezTo>
                  <a:cubicBezTo>
                    <a:pt x="115877" y="695833"/>
                    <a:pt x="115877" y="695833"/>
                    <a:pt x="115877" y="695833"/>
                  </a:cubicBezTo>
                  <a:cubicBezTo>
                    <a:pt x="115877" y="695833"/>
                    <a:pt x="115877" y="693707"/>
                    <a:pt x="115877" y="692293"/>
                  </a:cubicBezTo>
                  <a:cubicBezTo>
                    <a:pt x="115877" y="690875"/>
                    <a:pt x="115877" y="692293"/>
                    <a:pt x="115877" y="692293"/>
                  </a:cubicBezTo>
                  <a:cubicBezTo>
                    <a:pt x="116819" y="687808"/>
                    <a:pt x="118709" y="683326"/>
                    <a:pt x="121068" y="679313"/>
                  </a:cubicBezTo>
                  <a:cubicBezTo>
                    <a:pt x="121068" y="679313"/>
                    <a:pt x="121068" y="680966"/>
                    <a:pt x="121068" y="681672"/>
                  </a:cubicBezTo>
                  <a:cubicBezTo>
                    <a:pt x="121068" y="682381"/>
                    <a:pt x="121068" y="678607"/>
                    <a:pt x="123663" y="677662"/>
                  </a:cubicBezTo>
                  <a:cubicBezTo>
                    <a:pt x="123427" y="680022"/>
                    <a:pt x="122482" y="681908"/>
                    <a:pt x="120596" y="683326"/>
                  </a:cubicBezTo>
                  <a:cubicBezTo>
                    <a:pt x="122013" y="685921"/>
                    <a:pt x="117528" y="689934"/>
                    <a:pt x="117292" y="693707"/>
                  </a:cubicBezTo>
                  <a:cubicBezTo>
                    <a:pt x="120832" y="687338"/>
                    <a:pt x="122719" y="681439"/>
                    <a:pt x="125550" y="676245"/>
                  </a:cubicBezTo>
                  <a:cubicBezTo>
                    <a:pt x="125550" y="674831"/>
                    <a:pt x="125550" y="677662"/>
                    <a:pt x="123663" y="677662"/>
                  </a:cubicBezTo>
                  <a:cubicBezTo>
                    <a:pt x="123663" y="673886"/>
                    <a:pt x="127204" y="675540"/>
                    <a:pt x="127204" y="671763"/>
                  </a:cubicBezTo>
                  <a:lnTo>
                    <a:pt x="125314" y="674358"/>
                  </a:lnTo>
                  <a:cubicBezTo>
                    <a:pt x="125314" y="672472"/>
                    <a:pt x="126967" y="671999"/>
                    <a:pt x="125314" y="670110"/>
                  </a:cubicBezTo>
                  <a:cubicBezTo>
                    <a:pt x="123663" y="668223"/>
                    <a:pt x="125314" y="670110"/>
                    <a:pt x="125314" y="670110"/>
                  </a:cubicBezTo>
                  <a:cubicBezTo>
                    <a:pt x="125314" y="670110"/>
                    <a:pt x="125314" y="668223"/>
                    <a:pt x="125314" y="667751"/>
                  </a:cubicBezTo>
                  <a:cubicBezTo>
                    <a:pt x="125314" y="667278"/>
                    <a:pt x="128618" y="658075"/>
                    <a:pt x="130744" y="654538"/>
                  </a:cubicBezTo>
                  <a:cubicBezTo>
                    <a:pt x="132867" y="650997"/>
                    <a:pt x="129327" y="656424"/>
                    <a:pt x="130744" y="657605"/>
                  </a:cubicBezTo>
                  <a:cubicBezTo>
                    <a:pt x="133103" y="650761"/>
                    <a:pt x="136171" y="644153"/>
                    <a:pt x="139711" y="637782"/>
                  </a:cubicBezTo>
                  <a:cubicBezTo>
                    <a:pt x="139711" y="637782"/>
                    <a:pt x="139711" y="638963"/>
                    <a:pt x="139711" y="639907"/>
                  </a:cubicBezTo>
                  <a:cubicBezTo>
                    <a:pt x="139711" y="640849"/>
                    <a:pt x="139711" y="635895"/>
                    <a:pt x="139711" y="635895"/>
                  </a:cubicBezTo>
                  <a:cubicBezTo>
                    <a:pt x="139711" y="635895"/>
                    <a:pt x="141125" y="635895"/>
                    <a:pt x="142776" y="633772"/>
                  </a:cubicBezTo>
                  <a:cubicBezTo>
                    <a:pt x="144429" y="631646"/>
                    <a:pt x="140889" y="635186"/>
                    <a:pt x="140889" y="633772"/>
                  </a:cubicBezTo>
                  <a:cubicBezTo>
                    <a:pt x="140889" y="632355"/>
                    <a:pt x="143012" y="624805"/>
                    <a:pt x="146552" y="621737"/>
                  </a:cubicBezTo>
                  <a:cubicBezTo>
                    <a:pt x="146552" y="619378"/>
                    <a:pt x="146552" y="617961"/>
                    <a:pt x="146552" y="615129"/>
                  </a:cubicBezTo>
                  <a:cubicBezTo>
                    <a:pt x="146552" y="612297"/>
                    <a:pt x="146552" y="615129"/>
                    <a:pt x="148911" y="613948"/>
                  </a:cubicBezTo>
                  <a:cubicBezTo>
                    <a:pt x="149384" y="610647"/>
                    <a:pt x="150565" y="607343"/>
                    <a:pt x="152215" y="604275"/>
                  </a:cubicBezTo>
                  <a:cubicBezTo>
                    <a:pt x="152215" y="604275"/>
                    <a:pt x="152215" y="607107"/>
                    <a:pt x="152215" y="608049"/>
                  </a:cubicBezTo>
                  <a:cubicBezTo>
                    <a:pt x="154105" y="605453"/>
                    <a:pt x="155047" y="602386"/>
                    <a:pt x="155047" y="599318"/>
                  </a:cubicBezTo>
                  <a:cubicBezTo>
                    <a:pt x="156464" y="597903"/>
                    <a:pt x="155047" y="599318"/>
                    <a:pt x="157409" y="599318"/>
                  </a:cubicBezTo>
                  <a:cubicBezTo>
                    <a:pt x="159768" y="599318"/>
                    <a:pt x="155992" y="602858"/>
                    <a:pt x="157409" y="603330"/>
                  </a:cubicBezTo>
                  <a:cubicBezTo>
                    <a:pt x="159768" y="598140"/>
                    <a:pt x="161655" y="592477"/>
                    <a:pt x="162363" y="586813"/>
                  </a:cubicBezTo>
                  <a:cubicBezTo>
                    <a:pt x="164250" y="584451"/>
                    <a:pt x="162363" y="589173"/>
                    <a:pt x="164723" y="586813"/>
                  </a:cubicBezTo>
                  <a:cubicBezTo>
                    <a:pt x="166609" y="581384"/>
                    <a:pt x="169208" y="576193"/>
                    <a:pt x="172509" y="571711"/>
                  </a:cubicBezTo>
                  <a:cubicBezTo>
                    <a:pt x="172509" y="568407"/>
                    <a:pt x="174162" y="567226"/>
                    <a:pt x="175107" y="566048"/>
                  </a:cubicBezTo>
                  <a:cubicBezTo>
                    <a:pt x="176049" y="564867"/>
                    <a:pt x="173690" y="566048"/>
                    <a:pt x="175107" y="564158"/>
                  </a:cubicBezTo>
                  <a:cubicBezTo>
                    <a:pt x="176521" y="562271"/>
                    <a:pt x="179589" y="551181"/>
                    <a:pt x="182184" y="551654"/>
                  </a:cubicBezTo>
                  <a:cubicBezTo>
                    <a:pt x="185488" y="545518"/>
                    <a:pt x="188084" y="539146"/>
                    <a:pt x="190207" y="532538"/>
                  </a:cubicBezTo>
                  <a:cubicBezTo>
                    <a:pt x="192805" y="530179"/>
                    <a:pt x="192805" y="526403"/>
                    <a:pt x="195870" y="524280"/>
                  </a:cubicBezTo>
                  <a:cubicBezTo>
                    <a:pt x="198938" y="522157"/>
                    <a:pt x="197523" y="520031"/>
                    <a:pt x="195870" y="516963"/>
                  </a:cubicBezTo>
                  <a:cubicBezTo>
                    <a:pt x="194219" y="513896"/>
                    <a:pt x="197287" y="516963"/>
                    <a:pt x="198232" y="516963"/>
                  </a:cubicBezTo>
                  <a:cubicBezTo>
                    <a:pt x="202714" y="505401"/>
                    <a:pt x="208141" y="494311"/>
                    <a:pt x="214040" y="483457"/>
                  </a:cubicBezTo>
                  <a:cubicBezTo>
                    <a:pt x="214040" y="483457"/>
                    <a:pt x="214040" y="481331"/>
                    <a:pt x="212626" y="483457"/>
                  </a:cubicBezTo>
                  <a:cubicBezTo>
                    <a:pt x="217817" y="474726"/>
                    <a:pt x="222065" y="465287"/>
                    <a:pt x="225366" y="455611"/>
                  </a:cubicBezTo>
                  <a:cubicBezTo>
                    <a:pt x="225366" y="453016"/>
                    <a:pt x="228670" y="451598"/>
                    <a:pt x="229379" y="449239"/>
                  </a:cubicBezTo>
                  <a:cubicBezTo>
                    <a:pt x="230088" y="446880"/>
                    <a:pt x="229379" y="449239"/>
                    <a:pt x="229379" y="449239"/>
                  </a:cubicBezTo>
                  <a:cubicBezTo>
                    <a:pt x="231738" y="445935"/>
                    <a:pt x="233392" y="442398"/>
                    <a:pt x="234100" y="438385"/>
                  </a:cubicBezTo>
                  <a:lnTo>
                    <a:pt x="236696" y="436262"/>
                  </a:lnTo>
                  <a:cubicBezTo>
                    <a:pt x="239999" y="426114"/>
                    <a:pt x="244482" y="416202"/>
                    <a:pt x="249909" y="406766"/>
                  </a:cubicBezTo>
                  <a:cubicBezTo>
                    <a:pt x="249909" y="406766"/>
                    <a:pt x="249909" y="406766"/>
                    <a:pt x="249909" y="406766"/>
                  </a:cubicBezTo>
                  <a:cubicBezTo>
                    <a:pt x="254157" y="398504"/>
                    <a:pt x="257697" y="389774"/>
                    <a:pt x="261471" y="381279"/>
                  </a:cubicBezTo>
                  <a:lnTo>
                    <a:pt x="266898" y="368302"/>
                  </a:lnTo>
                  <a:lnTo>
                    <a:pt x="269729" y="361694"/>
                  </a:lnTo>
                  <a:lnTo>
                    <a:pt x="271147" y="358863"/>
                  </a:lnTo>
                  <a:lnTo>
                    <a:pt x="271147" y="358863"/>
                  </a:lnTo>
                  <a:cubicBezTo>
                    <a:pt x="269729" y="358863"/>
                    <a:pt x="271147" y="358863"/>
                    <a:pt x="271147" y="358863"/>
                  </a:cubicBezTo>
                  <a:cubicBezTo>
                    <a:pt x="271147" y="358863"/>
                    <a:pt x="271147" y="358863"/>
                    <a:pt x="271147" y="358863"/>
                  </a:cubicBezTo>
                  <a:lnTo>
                    <a:pt x="271147" y="358863"/>
                  </a:lnTo>
                  <a:cubicBezTo>
                    <a:pt x="272561" y="360749"/>
                    <a:pt x="271147" y="358863"/>
                    <a:pt x="271147" y="360044"/>
                  </a:cubicBezTo>
                  <a:cubicBezTo>
                    <a:pt x="271147" y="357682"/>
                    <a:pt x="271147" y="360044"/>
                    <a:pt x="271147" y="358863"/>
                  </a:cubicBezTo>
                  <a:lnTo>
                    <a:pt x="271147" y="360513"/>
                  </a:lnTo>
                  <a:cubicBezTo>
                    <a:pt x="271147" y="357682"/>
                    <a:pt x="271147" y="362403"/>
                    <a:pt x="271147" y="358626"/>
                  </a:cubicBezTo>
                  <a:cubicBezTo>
                    <a:pt x="271147" y="362639"/>
                    <a:pt x="271147" y="356740"/>
                    <a:pt x="271147" y="360749"/>
                  </a:cubicBezTo>
                  <a:lnTo>
                    <a:pt x="271147" y="358626"/>
                  </a:lnTo>
                  <a:cubicBezTo>
                    <a:pt x="271147" y="361930"/>
                    <a:pt x="271147" y="360986"/>
                    <a:pt x="271147" y="358626"/>
                  </a:cubicBezTo>
                  <a:lnTo>
                    <a:pt x="271147" y="358626"/>
                  </a:lnTo>
                  <a:cubicBezTo>
                    <a:pt x="271147" y="358626"/>
                    <a:pt x="271147" y="356267"/>
                    <a:pt x="271147" y="358626"/>
                  </a:cubicBezTo>
                  <a:lnTo>
                    <a:pt x="271147" y="356267"/>
                  </a:lnTo>
                  <a:cubicBezTo>
                    <a:pt x="271147" y="356267"/>
                    <a:pt x="271147" y="356267"/>
                    <a:pt x="271147" y="358154"/>
                  </a:cubicBezTo>
                  <a:cubicBezTo>
                    <a:pt x="270910" y="357445"/>
                    <a:pt x="270910" y="356503"/>
                    <a:pt x="271147" y="355795"/>
                  </a:cubicBezTo>
                  <a:lnTo>
                    <a:pt x="271147" y="358154"/>
                  </a:lnTo>
                  <a:lnTo>
                    <a:pt x="271147" y="356267"/>
                  </a:lnTo>
                  <a:lnTo>
                    <a:pt x="271147" y="357682"/>
                  </a:lnTo>
                  <a:cubicBezTo>
                    <a:pt x="271147" y="357682"/>
                    <a:pt x="271147" y="357682"/>
                    <a:pt x="271147" y="357682"/>
                  </a:cubicBezTo>
                  <a:cubicBezTo>
                    <a:pt x="271147" y="357682"/>
                    <a:pt x="271147" y="357682"/>
                    <a:pt x="271147" y="359099"/>
                  </a:cubicBezTo>
                  <a:lnTo>
                    <a:pt x="271147" y="359099"/>
                  </a:lnTo>
                  <a:cubicBezTo>
                    <a:pt x="271147" y="359099"/>
                    <a:pt x="271147" y="359099"/>
                    <a:pt x="271147" y="360986"/>
                  </a:cubicBezTo>
                  <a:lnTo>
                    <a:pt x="275395" y="376324"/>
                  </a:lnTo>
                  <a:cubicBezTo>
                    <a:pt x="286722" y="417620"/>
                    <a:pt x="298993" y="458915"/>
                    <a:pt x="309610" y="499974"/>
                  </a:cubicBezTo>
                  <a:lnTo>
                    <a:pt x="309610" y="501391"/>
                  </a:lnTo>
                  <a:cubicBezTo>
                    <a:pt x="311733" y="512954"/>
                    <a:pt x="317160" y="523808"/>
                    <a:pt x="318341" y="535370"/>
                  </a:cubicBezTo>
                  <a:cubicBezTo>
                    <a:pt x="318341" y="537493"/>
                    <a:pt x="321173" y="538910"/>
                    <a:pt x="319756" y="539619"/>
                  </a:cubicBezTo>
                  <a:cubicBezTo>
                    <a:pt x="321409" y="542450"/>
                    <a:pt x="322354" y="545518"/>
                    <a:pt x="322354" y="548822"/>
                  </a:cubicBezTo>
                  <a:lnTo>
                    <a:pt x="323768" y="550709"/>
                  </a:lnTo>
                  <a:cubicBezTo>
                    <a:pt x="324477" y="554721"/>
                    <a:pt x="325655" y="558731"/>
                    <a:pt x="327308" y="562507"/>
                  </a:cubicBezTo>
                  <a:cubicBezTo>
                    <a:pt x="330612" y="581856"/>
                    <a:pt x="338871" y="600499"/>
                    <a:pt x="340758" y="620084"/>
                  </a:cubicBezTo>
                  <a:lnTo>
                    <a:pt x="342175" y="621973"/>
                  </a:lnTo>
                  <a:cubicBezTo>
                    <a:pt x="341702" y="625513"/>
                    <a:pt x="342883" y="629287"/>
                    <a:pt x="345006" y="632118"/>
                  </a:cubicBezTo>
                  <a:cubicBezTo>
                    <a:pt x="345006" y="632118"/>
                    <a:pt x="345006" y="632118"/>
                    <a:pt x="345006" y="634008"/>
                  </a:cubicBezTo>
                  <a:cubicBezTo>
                    <a:pt x="345006" y="635895"/>
                    <a:pt x="346421" y="637076"/>
                    <a:pt x="346187" y="638490"/>
                  </a:cubicBezTo>
                  <a:cubicBezTo>
                    <a:pt x="348783" y="643917"/>
                    <a:pt x="350669" y="649816"/>
                    <a:pt x="351850" y="655952"/>
                  </a:cubicBezTo>
                  <a:cubicBezTo>
                    <a:pt x="351850" y="655952"/>
                    <a:pt x="351850" y="655952"/>
                    <a:pt x="350433" y="655952"/>
                  </a:cubicBezTo>
                  <a:cubicBezTo>
                    <a:pt x="349019" y="655952"/>
                    <a:pt x="352792" y="657369"/>
                    <a:pt x="352320" y="660673"/>
                  </a:cubicBezTo>
                  <a:cubicBezTo>
                    <a:pt x="351850" y="663974"/>
                    <a:pt x="352320" y="660673"/>
                    <a:pt x="352320" y="660673"/>
                  </a:cubicBezTo>
                  <a:cubicBezTo>
                    <a:pt x="352320" y="660673"/>
                    <a:pt x="352320" y="663741"/>
                    <a:pt x="354210" y="665155"/>
                  </a:cubicBezTo>
                  <a:cubicBezTo>
                    <a:pt x="356096" y="666572"/>
                    <a:pt x="354210" y="665155"/>
                    <a:pt x="354210" y="665155"/>
                  </a:cubicBezTo>
                  <a:cubicBezTo>
                    <a:pt x="355860" y="667514"/>
                    <a:pt x="357041" y="670346"/>
                    <a:pt x="357750" y="673177"/>
                  </a:cubicBezTo>
                  <a:cubicBezTo>
                    <a:pt x="357750" y="674831"/>
                    <a:pt x="356569" y="671527"/>
                    <a:pt x="355388" y="670346"/>
                  </a:cubicBezTo>
                  <a:cubicBezTo>
                    <a:pt x="358219" y="676245"/>
                    <a:pt x="360345" y="682381"/>
                    <a:pt x="362704" y="688516"/>
                  </a:cubicBezTo>
                  <a:lnTo>
                    <a:pt x="362704" y="691348"/>
                  </a:lnTo>
                  <a:cubicBezTo>
                    <a:pt x="361287" y="691348"/>
                    <a:pt x="362704" y="691348"/>
                    <a:pt x="362704" y="691348"/>
                  </a:cubicBezTo>
                  <a:cubicBezTo>
                    <a:pt x="364355" y="694179"/>
                    <a:pt x="365772" y="697247"/>
                    <a:pt x="366950" y="700315"/>
                  </a:cubicBezTo>
                  <a:cubicBezTo>
                    <a:pt x="366950" y="700315"/>
                    <a:pt x="366950" y="704800"/>
                    <a:pt x="366950" y="702674"/>
                  </a:cubicBezTo>
                  <a:cubicBezTo>
                    <a:pt x="366950" y="704564"/>
                    <a:pt x="369076" y="704091"/>
                    <a:pt x="366950" y="707868"/>
                  </a:cubicBezTo>
                  <a:cubicBezTo>
                    <a:pt x="364827" y="711641"/>
                    <a:pt x="366950" y="706450"/>
                    <a:pt x="366950" y="705506"/>
                  </a:cubicBezTo>
                  <a:cubicBezTo>
                    <a:pt x="369076" y="709046"/>
                    <a:pt x="368604" y="712822"/>
                    <a:pt x="371199" y="716126"/>
                  </a:cubicBezTo>
                  <a:cubicBezTo>
                    <a:pt x="373794" y="719430"/>
                    <a:pt x="371199" y="716126"/>
                    <a:pt x="369785" y="716126"/>
                  </a:cubicBezTo>
                  <a:cubicBezTo>
                    <a:pt x="368367" y="716126"/>
                    <a:pt x="369785" y="718013"/>
                    <a:pt x="369785" y="719194"/>
                  </a:cubicBezTo>
                  <a:cubicBezTo>
                    <a:pt x="369785" y="720372"/>
                    <a:pt x="369785" y="720844"/>
                    <a:pt x="372380" y="722498"/>
                  </a:cubicBezTo>
                  <a:cubicBezTo>
                    <a:pt x="374975" y="724148"/>
                    <a:pt x="377335" y="727925"/>
                    <a:pt x="374739" y="730284"/>
                  </a:cubicBezTo>
                  <a:cubicBezTo>
                    <a:pt x="377335" y="730284"/>
                    <a:pt x="377335" y="732643"/>
                    <a:pt x="378043" y="733824"/>
                  </a:cubicBezTo>
                  <a:cubicBezTo>
                    <a:pt x="378749" y="735002"/>
                    <a:pt x="378043" y="732171"/>
                    <a:pt x="376154" y="731465"/>
                  </a:cubicBezTo>
                  <a:cubicBezTo>
                    <a:pt x="374267" y="730756"/>
                    <a:pt x="376154" y="731465"/>
                    <a:pt x="376154" y="731465"/>
                  </a:cubicBezTo>
                  <a:cubicBezTo>
                    <a:pt x="376154" y="731465"/>
                    <a:pt x="373322" y="729575"/>
                    <a:pt x="372616" y="728867"/>
                  </a:cubicBezTo>
                  <a:cubicBezTo>
                    <a:pt x="375684" y="728867"/>
                    <a:pt x="372616" y="726980"/>
                    <a:pt x="372616" y="726744"/>
                  </a:cubicBezTo>
                  <a:cubicBezTo>
                    <a:pt x="372616" y="726508"/>
                    <a:pt x="372616" y="729812"/>
                    <a:pt x="375917" y="731935"/>
                  </a:cubicBezTo>
                  <a:lnTo>
                    <a:pt x="374267" y="731935"/>
                  </a:lnTo>
                  <a:cubicBezTo>
                    <a:pt x="374975" y="733588"/>
                    <a:pt x="376390" y="734766"/>
                    <a:pt x="378043" y="735238"/>
                  </a:cubicBezTo>
                  <a:cubicBezTo>
                    <a:pt x="378043" y="735238"/>
                    <a:pt x="378043" y="735238"/>
                    <a:pt x="376390" y="735238"/>
                  </a:cubicBezTo>
                  <a:cubicBezTo>
                    <a:pt x="378279" y="737128"/>
                    <a:pt x="379694" y="739487"/>
                    <a:pt x="380402" y="741846"/>
                  </a:cubicBezTo>
                  <a:lnTo>
                    <a:pt x="380402" y="741846"/>
                  </a:lnTo>
                  <a:cubicBezTo>
                    <a:pt x="378749" y="743733"/>
                    <a:pt x="376626" y="743969"/>
                    <a:pt x="376154" y="746801"/>
                  </a:cubicBezTo>
                  <a:cubicBezTo>
                    <a:pt x="374267" y="746565"/>
                    <a:pt x="372616" y="748218"/>
                    <a:pt x="372380" y="750105"/>
                  </a:cubicBezTo>
                  <a:cubicBezTo>
                    <a:pt x="372380" y="750105"/>
                    <a:pt x="372380" y="750105"/>
                    <a:pt x="372380" y="750105"/>
                  </a:cubicBezTo>
                  <a:cubicBezTo>
                    <a:pt x="370018" y="750105"/>
                    <a:pt x="368131" y="751758"/>
                    <a:pt x="365536" y="753173"/>
                  </a:cubicBezTo>
                  <a:lnTo>
                    <a:pt x="363413" y="753173"/>
                  </a:lnTo>
                  <a:lnTo>
                    <a:pt x="357986" y="754590"/>
                  </a:lnTo>
                  <a:cubicBezTo>
                    <a:pt x="354446" y="755062"/>
                    <a:pt x="350669" y="755062"/>
                    <a:pt x="347129" y="754590"/>
                  </a:cubicBezTo>
                  <a:cubicBezTo>
                    <a:pt x="350906" y="757421"/>
                    <a:pt x="339579" y="757894"/>
                    <a:pt x="340758" y="760725"/>
                  </a:cubicBezTo>
                  <a:cubicBezTo>
                    <a:pt x="337926" y="760725"/>
                    <a:pt x="335567" y="764735"/>
                    <a:pt x="332499" y="763085"/>
                  </a:cubicBezTo>
                  <a:cubicBezTo>
                    <a:pt x="322354" y="768039"/>
                    <a:pt x="311025" y="770398"/>
                    <a:pt x="299698" y="769929"/>
                  </a:cubicBezTo>
                  <a:cubicBezTo>
                    <a:pt x="298284" y="769929"/>
                    <a:pt x="296867" y="772052"/>
                    <a:pt x="297812" y="772760"/>
                  </a:cubicBezTo>
                  <a:cubicBezTo>
                    <a:pt x="296158" y="773466"/>
                    <a:pt x="294035" y="773466"/>
                    <a:pt x="292385" y="772760"/>
                  </a:cubicBezTo>
                  <a:cubicBezTo>
                    <a:pt x="290968" y="774411"/>
                    <a:pt x="289317" y="774175"/>
                    <a:pt x="287664" y="774411"/>
                  </a:cubicBezTo>
                  <a:cubicBezTo>
                    <a:pt x="286013" y="774647"/>
                    <a:pt x="285777" y="776061"/>
                    <a:pt x="284832" y="777715"/>
                  </a:cubicBezTo>
                  <a:cubicBezTo>
                    <a:pt x="283890" y="779365"/>
                    <a:pt x="286958" y="777715"/>
                    <a:pt x="287900" y="777715"/>
                  </a:cubicBezTo>
                  <a:cubicBezTo>
                    <a:pt x="279405" y="781491"/>
                    <a:pt x="270202" y="782669"/>
                    <a:pt x="261235" y="781727"/>
                  </a:cubicBezTo>
                  <a:cubicBezTo>
                    <a:pt x="261235" y="784087"/>
                    <a:pt x="257461" y="785028"/>
                    <a:pt x="254157" y="785265"/>
                  </a:cubicBezTo>
                  <a:cubicBezTo>
                    <a:pt x="247077" y="790458"/>
                    <a:pt x="239055" y="794468"/>
                    <a:pt x="230560" y="797063"/>
                  </a:cubicBezTo>
                  <a:lnTo>
                    <a:pt x="227256" y="795885"/>
                  </a:lnTo>
                  <a:cubicBezTo>
                    <a:pt x="228434" y="797536"/>
                    <a:pt x="222771" y="798008"/>
                    <a:pt x="220648" y="799425"/>
                  </a:cubicBezTo>
                  <a:cubicBezTo>
                    <a:pt x="218525" y="800840"/>
                    <a:pt x="220648" y="799425"/>
                    <a:pt x="220648" y="799425"/>
                  </a:cubicBezTo>
                  <a:cubicBezTo>
                    <a:pt x="213568" y="800840"/>
                    <a:pt x="206726" y="803435"/>
                    <a:pt x="200355" y="806739"/>
                  </a:cubicBezTo>
                  <a:cubicBezTo>
                    <a:pt x="192096" y="808626"/>
                    <a:pt x="184071" y="811694"/>
                    <a:pt x="176757" y="815942"/>
                  </a:cubicBezTo>
                  <a:cubicBezTo>
                    <a:pt x="170149" y="817829"/>
                    <a:pt x="163778" y="820191"/>
                    <a:pt x="157642" y="823492"/>
                  </a:cubicBezTo>
                  <a:cubicBezTo>
                    <a:pt x="151273" y="826324"/>
                    <a:pt x="145138" y="829864"/>
                    <a:pt x="139475" y="833640"/>
                  </a:cubicBezTo>
                  <a:cubicBezTo>
                    <a:pt x="141361" y="833640"/>
                    <a:pt x="141598" y="833640"/>
                    <a:pt x="142776" y="833640"/>
                  </a:cubicBezTo>
                  <a:cubicBezTo>
                    <a:pt x="143957" y="833640"/>
                    <a:pt x="139944" y="833640"/>
                    <a:pt x="138766" y="835291"/>
                  </a:cubicBezTo>
                  <a:cubicBezTo>
                    <a:pt x="141361" y="835291"/>
                    <a:pt x="142306" y="835291"/>
                    <a:pt x="143957" y="835291"/>
                  </a:cubicBezTo>
                  <a:cubicBezTo>
                    <a:pt x="145610" y="835291"/>
                    <a:pt x="151037" y="835291"/>
                    <a:pt x="151743" y="832695"/>
                  </a:cubicBezTo>
                  <a:cubicBezTo>
                    <a:pt x="152452" y="830100"/>
                    <a:pt x="154341" y="832695"/>
                    <a:pt x="155519" y="832695"/>
                  </a:cubicBezTo>
                  <a:lnTo>
                    <a:pt x="165431" y="830336"/>
                  </a:lnTo>
                  <a:cubicBezTo>
                    <a:pt x="162600" y="831754"/>
                    <a:pt x="160004" y="833640"/>
                    <a:pt x="157409" y="835527"/>
                  </a:cubicBezTo>
                  <a:cubicBezTo>
                    <a:pt x="172039" y="832459"/>
                    <a:pt x="186433" y="828213"/>
                    <a:pt x="200355" y="822786"/>
                  </a:cubicBezTo>
                  <a:cubicBezTo>
                    <a:pt x="201769" y="822550"/>
                    <a:pt x="203186" y="822550"/>
                    <a:pt x="204604" y="822786"/>
                  </a:cubicBezTo>
                  <a:cubicBezTo>
                    <a:pt x="204604" y="822786"/>
                    <a:pt x="204604" y="822786"/>
                    <a:pt x="204604" y="822786"/>
                  </a:cubicBezTo>
                  <a:cubicBezTo>
                    <a:pt x="206254" y="822550"/>
                    <a:pt x="207905" y="821842"/>
                    <a:pt x="209322" y="821133"/>
                  </a:cubicBezTo>
                  <a:cubicBezTo>
                    <a:pt x="211917" y="823256"/>
                    <a:pt x="217344" y="818301"/>
                    <a:pt x="219939" y="815942"/>
                  </a:cubicBezTo>
                  <a:cubicBezTo>
                    <a:pt x="222535" y="813583"/>
                    <a:pt x="219939" y="817829"/>
                    <a:pt x="218053" y="819010"/>
                  </a:cubicBezTo>
                  <a:cubicBezTo>
                    <a:pt x="216166" y="820191"/>
                    <a:pt x="221829" y="819010"/>
                    <a:pt x="221829" y="819010"/>
                  </a:cubicBezTo>
                  <a:cubicBezTo>
                    <a:pt x="221829" y="819010"/>
                    <a:pt x="218761" y="819010"/>
                    <a:pt x="217344" y="821605"/>
                  </a:cubicBezTo>
                  <a:cubicBezTo>
                    <a:pt x="215930" y="824201"/>
                    <a:pt x="219703" y="819482"/>
                    <a:pt x="221120" y="821605"/>
                  </a:cubicBezTo>
                  <a:cubicBezTo>
                    <a:pt x="222535" y="823728"/>
                    <a:pt x="221120" y="820424"/>
                    <a:pt x="223007" y="819482"/>
                  </a:cubicBezTo>
                  <a:cubicBezTo>
                    <a:pt x="223716" y="819246"/>
                    <a:pt x="224424" y="819246"/>
                    <a:pt x="225133" y="819482"/>
                  </a:cubicBezTo>
                  <a:cubicBezTo>
                    <a:pt x="225133" y="819482"/>
                    <a:pt x="223007" y="821605"/>
                    <a:pt x="223243" y="822550"/>
                  </a:cubicBezTo>
                  <a:lnTo>
                    <a:pt x="221593" y="822550"/>
                  </a:lnTo>
                  <a:cubicBezTo>
                    <a:pt x="221593" y="820661"/>
                    <a:pt x="218289" y="822550"/>
                    <a:pt x="216402" y="822550"/>
                  </a:cubicBezTo>
                  <a:cubicBezTo>
                    <a:pt x="214513" y="822550"/>
                    <a:pt x="216402" y="822550"/>
                    <a:pt x="214749" y="822550"/>
                  </a:cubicBezTo>
                  <a:cubicBezTo>
                    <a:pt x="213098" y="822550"/>
                    <a:pt x="209794" y="827032"/>
                    <a:pt x="205782" y="828450"/>
                  </a:cubicBezTo>
                  <a:cubicBezTo>
                    <a:pt x="201769" y="829864"/>
                    <a:pt x="208849" y="825854"/>
                    <a:pt x="210030" y="824673"/>
                  </a:cubicBezTo>
                  <a:cubicBezTo>
                    <a:pt x="211209" y="823492"/>
                    <a:pt x="204367" y="826324"/>
                    <a:pt x="205545" y="827269"/>
                  </a:cubicBezTo>
                  <a:cubicBezTo>
                    <a:pt x="200355" y="827977"/>
                    <a:pt x="195164" y="829864"/>
                    <a:pt x="190679" y="832695"/>
                  </a:cubicBezTo>
                  <a:cubicBezTo>
                    <a:pt x="193747" y="832695"/>
                    <a:pt x="196815" y="830336"/>
                    <a:pt x="199882" y="829155"/>
                  </a:cubicBezTo>
                  <a:cubicBezTo>
                    <a:pt x="197051" y="832223"/>
                    <a:pt x="192805" y="833876"/>
                    <a:pt x="188556" y="833168"/>
                  </a:cubicBezTo>
                  <a:cubicBezTo>
                    <a:pt x="185016" y="835527"/>
                    <a:pt x="181006" y="836708"/>
                    <a:pt x="176757" y="836944"/>
                  </a:cubicBezTo>
                  <a:cubicBezTo>
                    <a:pt x="164486" y="842844"/>
                    <a:pt x="151979" y="843788"/>
                    <a:pt x="139944" y="848979"/>
                  </a:cubicBezTo>
                  <a:cubicBezTo>
                    <a:pt x="142776" y="848979"/>
                    <a:pt x="145610" y="848979"/>
                    <a:pt x="148442" y="848979"/>
                  </a:cubicBezTo>
                  <a:cubicBezTo>
                    <a:pt x="151510" y="847798"/>
                    <a:pt x="154574" y="847798"/>
                    <a:pt x="157642" y="848979"/>
                  </a:cubicBezTo>
                  <a:cubicBezTo>
                    <a:pt x="157642" y="848979"/>
                    <a:pt x="157642" y="848979"/>
                    <a:pt x="157642" y="848979"/>
                  </a:cubicBezTo>
                  <a:cubicBezTo>
                    <a:pt x="157642" y="848979"/>
                    <a:pt x="162127" y="848979"/>
                    <a:pt x="164486" y="848979"/>
                  </a:cubicBezTo>
                  <a:cubicBezTo>
                    <a:pt x="166846" y="848979"/>
                    <a:pt x="164486" y="848979"/>
                    <a:pt x="163072" y="851102"/>
                  </a:cubicBezTo>
                  <a:cubicBezTo>
                    <a:pt x="165904" y="851102"/>
                    <a:pt x="168499" y="851102"/>
                    <a:pt x="171331" y="849688"/>
                  </a:cubicBezTo>
                  <a:cubicBezTo>
                    <a:pt x="174162" y="848271"/>
                    <a:pt x="171331" y="851102"/>
                    <a:pt x="171331" y="851574"/>
                  </a:cubicBezTo>
                  <a:cubicBezTo>
                    <a:pt x="171331" y="852047"/>
                    <a:pt x="177466" y="849215"/>
                    <a:pt x="182184" y="847798"/>
                  </a:cubicBezTo>
                  <a:cubicBezTo>
                    <a:pt x="186906" y="846384"/>
                    <a:pt x="178644" y="851102"/>
                    <a:pt x="176757" y="852283"/>
                  </a:cubicBezTo>
                  <a:cubicBezTo>
                    <a:pt x="177702" y="852047"/>
                    <a:pt x="178644" y="852047"/>
                    <a:pt x="179589" y="852283"/>
                  </a:cubicBezTo>
                  <a:cubicBezTo>
                    <a:pt x="179589" y="852283"/>
                    <a:pt x="179589" y="852283"/>
                    <a:pt x="179589" y="852283"/>
                  </a:cubicBezTo>
                  <a:cubicBezTo>
                    <a:pt x="179589" y="852283"/>
                    <a:pt x="182893" y="852283"/>
                    <a:pt x="183602" y="850393"/>
                  </a:cubicBezTo>
                  <a:cubicBezTo>
                    <a:pt x="184307" y="848507"/>
                    <a:pt x="183602" y="850393"/>
                    <a:pt x="185488" y="850393"/>
                  </a:cubicBezTo>
                  <a:cubicBezTo>
                    <a:pt x="188792" y="848979"/>
                    <a:pt x="192332" y="848271"/>
                    <a:pt x="195870" y="848034"/>
                  </a:cubicBezTo>
                  <a:cubicBezTo>
                    <a:pt x="195870" y="848034"/>
                    <a:pt x="195870" y="846620"/>
                    <a:pt x="195870" y="845911"/>
                  </a:cubicBezTo>
                  <a:cubicBezTo>
                    <a:pt x="196578" y="844494"/>
                    <a:pt x="198232" y="843788"/>
                    <a:pt x="199646" y="844494"/>
                  </a:cubicBezTo>
                  <a:cubicBezTo>
                    <a:pt x="200827" y="844967"/>
                    <a:pt x="201536" y="846148"/>
                    <a:pt x="201300" y="847326"/>
                  </a:cubicBezTo>
                  <a:cubicBezTo>
                    <a:pt x="197051" y="848271"/>
                    <a:pt x="193038" y="850630"/>
                    <a:pt x="190207" y="853934"/>
                  </a:cubicBezTo>
                  <a:cubicBezTo>
                    <a:pt x="183838" y="856057"/>
                    <a:pt x="177466" y="857474"/>
                    <a:pt x="170858" y="857946"/>
                  </a:cubicBezTo>
                  <a:cubicBezTo>
                    <a:pt x="172745" y="859833"/>
                    <a:pt x="167790" y="859833"/>
                    <a:pt x="165195" y="860305"/>
                  </a:cubicBezTo>
                  <a:cubicBezTo>
                    <a:pt x="162600" y="860778"/>
                    <a:pt x="168027" y="860305"/>
                    <a:pt x="168735" y="858888"/>
                  </a:cubicBezTo>
                  <a:cubicBezTo>
                    <a:pt x="169441" y="857474"/>
                    <a:pt x="163308" y="861014"/>
                    <a:pt x="160474" y="861720"/>
                  </a:cubicBezTo>
                  <a:cubicBezTo>
                    <a:pt x="157642" y="862428"/>
                    <a:pt x="160474" y="860305"/>
                    <a:pt x="158823" y="861720"/>
                  </a:cubicBezTo>
                  <a:cubicBezTo>
                    <a:pt x="157173" y="863137"/>
                    <a:pt x="151273" y="864787"/>
                    <a:pt x="147497" y="865024"/>
                  </a:cubicBezTo>
                  <a:cubicBezTo>
                    <a:pt x="143721" y="865260"/>
                    <a:pt x="140889" y="867149"/>
                    <a:pt x="136643" y="868800"/>
                  </a:cubicBezTo>
                  <a:cubicBezTo>
                    <a:pt x="136643" y="870687"/>
                    <a:pt x="140417" y="868800"/>
                    <a:pt x="141834" y="868800"/>
                  </a:cubicBezTo>
                  <a:cubicBezTo>
                    <a:pt x="136171" y="871868"/>
                    <a:pt x="129799" y="873518"/>
                    <a:pt x="123191" y="873518"/>
                  </a:cubicBezTo>
                  <a:cubicBezTo>
                    <a:pt x="119179" y="876586"/>
                    <a:pt x="103606" y="877059"/>
                    <a:pt x="103134" y="882016"/>
                  </a:cubicBezTo>
                  <a:cubicBezTo>
                    <a:pt x="99358" y="882016"/>
                    <a:pt x="98179" y="884611"/>
                    <a:pt x="94875" y="884375"/>
                  </a:cubicBezTo>
                  <a:cubicBezTo>
                    <a:pt x="91572" y="884139"/>
                    <a:pt x="96762" y="884375"/>
                    <a:pt x="96290" y="882249"/>
                  </a:cubicBezTo>
                  <a:cubicBezTo>
                    <a:pt x="88268" y="885553"/>
                    <a:pt x="80245" y="889802"/>
                    <a:pt x="80245" y="893578"/>
                  </a:cubicBezTo>
                  <a:cubicBezTo>
                    <a:pt x="80245" y="897352"/>
                    <a:pt x="85908" y="893578"/>
                    <a:pt x="85200" y="895701"/>
                  </a:cubicBezTo>
                  <a:cubicBezTo>
                    <a:pt x="89918" y="895701"/>
                    <a:pt x="96998" y="895701"/>
                    <a:pt x="98649" y="897824"/>
                  </a:cubicBezTo>
                  <a:cubicBezTo>
                    <a:pt x="100539" y="895938"/>
                    <a:pt x="104548" y="895701"/>
                    <a:pt x="104784" y="894048"/>
                  </a:cubicBezTo>
                  <a:cubicBezTo>
                    <a:pt x="105021" y="892397"/>
                    <a:pt x="103370" y="894048"/>
                    <a:pt x="102662" y="894048"/>
                  </a:cubicBezTo>
                  <a:cubicBezTo>
                    <a:pt x="101953" y="894048"/>
                    <a:pt x="102662" y="894048"/>
                    <a:pt x="104315" y="892397"/>
                  </a:cubicBezTo>
                  <a:cubicBezTo>
                    <a:pt x="105729" y="892870"/>
                    <a:pt x="107147" y="892870"/>
                    <a:pt x="108561" y="892397"/>
                  </a:cubicBezTo>
                  <a:cubicBezTo>
                    <a:pt x="109978" y="892397"/>
                    <a:pt x="108561" y="892397"/>
                    <a:pt x="108561" y="894284"/>
                  </a:cubicBezTo>
                  <a:cubicBezTo>
                    <a:pt x="108561" y="896174"/>
                    <a:pt x="111156" y="894284"/>
                    <a:pt x="111156" y="894284"/>
                  </a:cubicBezTo>
                  <a:cubicBezTo>
                    <a:pt x="111156" y="894284"/>
                    <a:pt x="121777" y="892634"/>
                    <a:pt x="126731" y="890747"/>
                  </a:cubicBezTo>
                  <a:cubicBezTo>
                    <a:pt x="131686" y="888857"/>
                    <a:pt x="138530" y="887443"/>
                    <a:pt x="144429" y="884611"/>
                  </a:cubicBezTo>
                  <a:lnTo>
                    <a:pt x="144429" y="884611"/>
                  </a:lnTo>
                  <a:cubicBezTo>
                    <a:pt x="142542" y="887915"/>
                    <a:pt x="136643" y="889093"/>
                    <a:pt x="134045" y="891689"/>
                  </a:cubicBezTo>
                  <a:cubicBezTo>
                    <a:pt x="131450" y="894284"/>
                    <a:pt x="135935" y="891689"/>
                    <a:pt x="137113" y="891689"/>
                  </a:cubicBezTo>
                  <a:cubicBezTo>
                    <a:pt x="145844" y="887207"/>
                    <a:pt x="151510" y="887207"/>
                    <a:pt x="160710" y="883666"/>
                  </a:cubicBezTo>
                  <a:lnTo>
                    <a:pt x="160710" y="883666"/>
                  </a:lnTo>
                  <a:cubicBezTo>
                    <a:pt x="157409" y="884611"/>
                    <a:pt x="154341" y="886262"/>
                    <a:pt x="151510" y="888385"/>
                  </a:cubicBezTo>
                  <a:cubicBezTo>
                    <a:pt x="152924" y="888385"/>
                    <a:pt x="154341" y="888385"/>
                    <a:pt x="155755" y="888385"/>
                  </a:cubicBezTo>
                  <a:cubicBezTo>
                    <a:pt x="157173" y="888385"/>
                    <a:pt x="155755" y="886734"/>
                    <a:pt x="158351" y="886970"/>
                  </a:cubicBezTo>
                  <a:cubicBezTo>
                    <a:pt x="157878" y="886262"/>
                    <a:pt x="157878" y="885553"/>
                    <a:pt x="158351" y="884847"/>
                  </a:cubicBezTo>
                  <a:cubicBezTo>
                    <a:pt x="161419" y="884847"/>
                    <a:pt x="168263" y="882722"/>
                    <a:pt x="166609" y="880835"/>
                  </a:cubicBezTo>
                  <a:cubicBezTo>
                    <a:pt x="164959" y="878948"/>
                    <a:pt x="166609" y="882485"/>
                    <a:pt x="169208" y="880835"/>
                  </a:cubicBezTo>
                  <a:cubicBezTo>
                    <a:pt x="171803" y="879184"/>
                    <a:pt x="167318" y="880835"/>
                    <a:pt x="169208" y="882485"/>
                  </a:cubicBezTo>
                  <a:cubicBezTo>
                    <a:pt x="171094" y="884139"/>
                    <a:pt x="172981" y="879890"/>
                    <a:pt x="172272" y="879418"/>
                  </a:cubicBezTo>
                  <a:cubicBezTo>
                    <a:pt x="171567" y="878948"/>
                    <a:pt x="172272" y="879418"/>
                    <a:pt x="174871" y="880835"/>
                  </a:cubicBezTo>
                  <a:cubicBezTo>
                    <a:pt x="177466" y="882249"/>
                    <a:pt x="174871" y="879184"/>
                    <a:pt x="177466" y="878003"/>
                  </a:cubicBezTo>
                  <a:cubicBezTo>
                    <a:pt x="180061" y="876822"/>
                    <a:pt x="179353" y="878003"/>
                    <a:pt x="177466" y="878003"/>
                  </a:cubicBezTo>
                  <a:cubicBezTo>
                    <a:pt x="175576" y="878003"/>
                    <a:pt x="179117" y="876586"/>
                    <a:pt x="179589" y="876117"/>
                  </a:cubicBezTo>
                  <a:cubicBezTo>
                    <a:pt x="180534" y="875644"/>
                    <a:pt x="181948" y="875644"/>
                    <a:pt x="182893" y="876117"/>
                  </a:cubicBezTo>
                  <a:cubicBezTo>
                    <a:pt x="182893" y="876117"/>
                    <a:pt x="180534" y="876117"/>
                    <a:pt x="179353" y="878003"/>
                  </a:cubicBezTo>
                  <a:cubicBezTo>
                    <a:pt x="182421" y="878003"/>
                    <a:pt x="183602" y="876350"/>
                    <a:pt x="183365" y="875172"/>
                  </a:cubicBezTo>
                  <a:cubicBezTo>
                    <a:pt x="186906" y="874936"/>
                    <a:pt x="189970" y="873518"/>
                    <a:pt x="192569" y="871159"/>
                  </a:cubicBezTo>
                  <a:cubicBezTo>
                    <a:pt x="195164" y="871159"/>
                    <a:pt x="192569" y="872576"/>
                    <a:pt x="193747" y="873049"/>
                  </a:cubicBezTo>
                  <a:lnTo>
                    <a:pt x="187611" y="875172"/>
                  </a:lnTo>
                  <a:cubicBezTo>
                    <a:pt x="189737" y="875172"/>
                    <a:pt x="189737" y="877059"/>
                    <a:pt x="187611" y="878476"/>
                  </a:cubicBezTo>
                  <a:cubicBezTo>
                    <a:pt x="185488" y="879890"/>
                    <a:pt x="190207" y="878476"/>
                    <a:pt x="190207" y="877059"/>
                  </a:cubicBezTo>
                  <a:cubicBezTo>
                    <a:pt x="190207" y="875644"/>
                    <a:pt x="192569" y="877059"/>
                    <a:pt x="193511" y="878240"/>
                  </a:cubicBezTo>
                  <a:cubicBezTo>
                    <a:pt x="196342" y="876586"/>
                    <a:pt x="199410" y="875408"/>
                    <a:pt x="202714" y="875172"/>
                  </a:cubicBezTo>
                  <a:cubicBezTo>
                    <a:pt x="202714" y="875172"/>
                    <a:pt x="200119" y="877059"/>
                    <a:pt x="198938" y="875172"/>
                  </a:cubicBezTo>
                  <a:cubicBezTo>
                    <a:pt x="197759" y="873285"/>
                    <a:pt x="198938" y="875172"/>
                    <a:pt x="198938" y="875172"/>
                  </a:cubicBezTo>
                  <a:lnTo>
                    <a:pt x="197759" y="875172"/>
                  </a:lnTo>
                  <a:cubicBezTo>
                    <a:pt x="200119" y="875408"/>
                    <a:pt x="202241" y="874699"/>
                    <a:pt x="204131" y="873518"/>
                  </a:cubicBezTo>
                  <a:cubicBezTo>
                    <a:pt x="204131" y="873518"/>
                    <a:pt x="204131" y="875644"/>
                    <a:pt x="205545" y="876586"/>
                  </a:cubicBezTo>
                  <a:cubicBezTo>
                    <a:pt x="206963" y="877531"/>
                    <a:pt x="205545" y="876586"/>
                    <a:pt x="208377" y="874463"/>
                  </a:cubicBezTo>
                  <a:cubicBezTo>
                    <a:pt x="211209" y="872340"/>
                    <a:pt x="210030" y="875644"/>
                    <a:pt x="211209" y="876117"/>
                  </a:cubicBezTo>
                  <a:cubicBezTo>
                    <a:pt x="212390" y="876586"/>
                    <a:pt x="211209" y="874936"/>
                    <a:pt x="212626" y="874463"/>
                  </a:cubicBezTo>
                  <a:cubicBezTo>
                    <a:pt x="214040" y="873991"/>
                    <a:pt x="212626" y="874463"/>
                    <a:pt x="214985" y="875644"/>
                  </a:cubicBezTo>
                  <a:cubicBezTo>
                    <a:pt x="218053" y="874699"/>
                    <a:pt x="221120" y="873991"/>
                    <a:pt x="224424" y="873755"/>
                  </a:cubicBezTo>
                  <a:cubicBezTo>
                    <a:pt x="225839" y="873755"/>
                    <a:pt x="224424" y="873755"/>
                    <a:pt x="221829" y="875880"/>
                  </a:cubicBezTo>
                  <a:cubicBezTo>
                    <a:pt x="219234" y="878003"/>
                    <a:pt x="224897" y="874463"/>
                    <a:pt x="226547" y="875880"/>
                  </a:cubicBezTo>
                  <a:cubicBezTo>
                    <a:pt x="228201" y="877295"/>
                    <a:pt x="227728" y="875880"/>
                    <a:pt x="226547" y="874463"/>
                  </a:cubicBezTo>
                  <a:cubicBezTo>
                    <a:pt x="234333" y="874463"/>
                    <a:pt x="241886" y="870217"/>
                    <a:pt x="250145" y="869745"/>
                  </a:cubicBezTo>
                  <a:cubicBezTo>
                    <a:pt x="250145" y="869745"/>
                    <a:pt x="250145" y="869745"/>
                    <a:pt x="250145" y="869745"/>
                  </a:cubicBezTo>
                  <a:cubicBezTo>
                    <a:pt x="251090" y="868800"/>
                    <a:pt x="252268" y="868091"/>
                    <a:pt x="253685" y="867855"/>
                  </a:cubicBezTo>
                  <a:cubicBezTo>
                    <a:pt x="256044" y="871632"/>
                    <a:pt x="263597" y="865024"/>
                    <a:pt x="268315" y="865024"/>
                  </a:cubicBezTo>
                  <a:cubicBezTo>
                    <a:pt x="268315" y="869036"/>
                    <a:pt x="261707" y="868800"/>
                    <a:pt x="257697" y="871395"/>
                  </a:cubicBezTo>
                  <a:cubicBezTo>
                    <a:pt x="260057" y="871395"/>
                    <a:pt x="262416" y="869272"/>
                    <a:pt x="263361" y="871395"/>
                  </a:cubicBezTo>
                  <a:lnTo>
                    <a:pt x="266428" y="869272"/>
                  </a:lnTo>
                  <a:cubicBezTo>
                    <a:pt x="267843" y="869272"/>
                    <a:pt x="266428" y="869272"/>
                    <a:pt x="268079" y="869272"/>
                  </a:cubicBezTo>
                  <a:cubicBezTo>
                    <a:pt x="269729" y="869272"/>
                    <a:pt x="265484" y="870923"/>
                    <a:pt x="264066" y="870451"/>
                  </a:cubicBezTo>
                  <a:cubicBezTo>
                    <a:pt x="262652" y="869981"/>
                    <a:pt x="264066" y="870451"/>
                    <a:pt x="262652" y="872576"/>
                  </a:cubicBezTo>
                  <a:cubicBezTo>
                    <a:pt x="261235" y="874699"/>
                    <a:pt x="267134" y="869036"/>
                    <a:pt x="269966" y="870923"/>
                  </a:cubicBezTo>
                  <a:lnTo>
                    <a:pt x="276337" y="865260"/>
                  </a:lnTo>
                  <a:cubicBezTo>
                    <a:pt x="278460" y="865260"/>
                    <a:pt x="276337" y="865260"/>
                    <a:pt x="276337" y="867386"/>
                  </a:cubicBezTo>
                  <a:cubicBezTo>
                    <a:pt x="276337" y="869509"/>
                    <a:pt x="279878" y="867386"/>
                    <a:pt x="281528" y="867386"/>
                  </a:cubicBezTo>
                  <a:cubicBezTo>
                    <a:pt x="283182" y="867386"/>
                    <a:pt x="281528" y="865732"/>
                    <a:pt x="283418" y="864787"/>
                  </a:cubicBezTo>
                  <a:cubicBezTo>
                    <a:pt x="285304" y="863846"/>
                    <a:pt x="281528" y="864787"/>
                    <a:pt x="280350" y="864787"/>
                  </a:cubicBezTo>
                  <a:cubicBezTo>
                    <a:pt x="282001" y="864318"/>
                    <a:pt x="283890" y="864318"/>
                    <a:pt x="285541" y="864787"/>
                  </a:cubicBezTo>
                  <a:lnTo>
                    <a:pt x="290026" y="861720"/>
                  </a:lnTo>
                  <a:cubicBezTo>
                    <a:pt x="290026" y="863137"/>
                    <a:pt x="290026" y="863137"/>
                    <a:pt x="292857" y="861720"/>
                  </a:cubicBezTo>
                  <a:cubicBezTo>
                    <a:pt x="295689" y="860305"/>
                    <a:pt x="292857" y="863373"/>
                    <a:pt x="294035" y="863609"/>
                  </a:cubicBezTo>
                  <a:cubicBezTo>
                    <a:pt x="295216" y="863846"/>
                    <a:pt x="297339" y="861250"/>
                    <a:pt x="300407" y="858419"/>
                  </a:cubicBezTo>
                  <a:lnTo>
                    <a:pt x="310083" y="858419"/>
                  </a:lnTo>
                  <a:cubicBezTo>
                    <a:pt x="312442" y="855820"/>
                    <a:pt x="315274" y="853934"/>
                    <a:pt x="318577" y="852519"/>
                  </a:cubicBezTo>
                  <a:cubicBezTo>
                    <a:pt x="320937" y="852519"/>
                    <a:pt x="316924" y="854170"/>
                    <a:pt x="318577" y="854878"/>
                  </a:cubicBezTo>
                  <a:cubicBezTo>
                    <a:pt x="322823" y="853225"/>
                    <a:pt x="326836" y="850630"/>
                    <a:pt x="329668" y="847089"/>
                  </a:cubicBezTo>
                  <a:cubicBezTo>
                    <a:pt x="324713" y="847089"/>
                    <a:pt x="323532" y="851102"/>
                    <a:pt x="320464" y="852283"/>
                  </a:cubicBezTo>
                  <a:cubicBezTo>
                    <a:pt x="317396" y="853461"/>
                    <a:pt x="320464" y="852283"/>
                    <a:pt x="320464" y="852283"/>
                  </a:cubicBezTo>
                  <a:cubicBezTo>
                    <a:pt x="320464" y="852283"/>
                    <a:pt x="317396" y="853934"/>
                    <a:pt x="318577" y="854170"/>
                  </a:cubicBezTo>
                  <a:cubicBezTo>
                    <a:pt x="313856" y="852753"/>
                    <a:pt x="306306" y="860778"/>
                    <a:pt x="299935" y="858888"/>
                  </a:cubicBezTo>
                  <a:cubicBezTo>
                    <a:pt x="304656" y="855115"/>
                    <a:pt x="310555" y="852989"/>
                    <a:pt x="316455" y="852989"/>
                  </a:cubicBezTo>
                  <a:cubicBezTo>
                    <a:pt x="319286" y="848743"/>
                    <a:pt x="326600" y="847562"/>
                    <a:pt x="333208" y="846148"/>
                  </a:cubicBezTo>
                  <a:cubicBezTo>
                    <a:pt x="331554" y="847562"/>
                    <a:pt x="330612" y="849452"/>
                    <a:pt x="330612" y="851574"/>
                  </a:cubicBezTo>
                  <a:cubicBezTo>
                    <a:pt x="330612" y="850157"/>
                    <a:pt x="333444" y="851574"/>
                    <a:pt x="334622" y="849215"/>
                  </a:cubicBezTo>
                  <a:cubicBezTo>
                    <a:pt x="339816" y="851338"/>
                    <a:pt x="340994" y="846384"/>
                    <a:pt x="345715" y="849215"/>
                  </a:cubicBezTo>
                  <a:cubicBezTo>
                    <a:pt x="348310" y="848034"/>
                    <a:pt x="350906" y="846853"/>
                    <a:pt x="353501" y="845911"/>
                  </a:cubicBezTo>
                  <a:cubicBezTo>
                    <a:pt x="351850" y="845911"/>
                    <a:pt x="353501" y="845911"/>
                    <a:pt x="353501" y="845911"/>
                  </a:cubicBezTo>
                  <a:cubicBezTo>
                    <a:pt x="353501" y="845911"/>
                    <a:pt x="356333" y="845911"/>
                    <a:pt x="357514" y="844258"/>
                  </a:cubicBezTo>
                  <a:cubicBezTo>
                    <a:pt x="358692" y="842607"/>
                    <a:pt x="357514" y="845911"/>
                    <a:pt x="355624" y="846148"/>
                  </a:cubicBezTo>
                  <a:cubicBezTo>
                    <a:pt x="353737" y="846384"/>
                    <a:pt x="361996" y="844730"/>
                    <a:pt x="361760" y="843552"/>
                  </a:cubicBezTo>
                  <a:cubicBezTo>
                    <a:pt x="361523" y="842371"/>
                    <a:pt x="365772" y="841899"/>
                    <a:pt x="368131" y="843552"/>
                  </a:cubicBezTo>
                  <a:cubicBezTo>
                    <a:pt x="370490" y="845203"/>
                    <a:pt x="373794" y="839776"/>
                    <a:pt x="376862" y="840248"/>
                  </a:cubicBezTo>
                  <a:cubicBezTo>
                    <a:pt x="379930" y="840721"/>
                    <a:pt x="376862" y="843552"/>
                    <a:pt x="374739" y="845203"/>
                  </a:cubicBezTo>
                  <a:cubicBezTo>
                    <a:pt x="376390" y="844730"/>
                    <a:pt x="377807" y="844022"/>
                    <a:pt x="379221" y="843080"/>
                  </a:cubicBezTo>
                  <a:lnTo>
                    <a:pt x="381817" y="843080"/>
                  </a:lnTo>
                  <a:lnTo>
                    <a:pt x="387483" y="843080"/>
                  </a:lnTo>
                  <a:cubicBezTo>
                    <a:pt x="391020" y="843080"/>
                    <a:pt x="389369" y="843080"/>
                    <a:pt x="393146" y="843080"/>
                  </a:cubicBezTo>
                  <a:cubicBezTo>
                    <a:pt x="396919" y="843080"/>
                    <a:pt x="387483" y="843080"/>
                    <a:pt x="390314" y="843080"/>
                  </a:cubicBezTo>
                  <a:cubicBezTo>
                    <a:pt x="387483" y="843316"/>
                    <a:pt x="384648" y="843788"/>
                    <a:pt x="382053" y="844730"/>
                  </a:cubicBezTo>
                  <a:cubicBezTo>
                    <a:pt x="380639" y="844730"/>
                    <a:pt x="382053" y="844730"/>
                    <a:pt x="378516" y="844730"/>
                  </a:cubicBezTo>
                  <a:cubicBezTo>
                    <a:pt x="374975" y="844730"/>
                    <a:pt x="378516" y="844730"/>
                    <a:pt x="378516" y="844730"/>
                  </a:cubicBezTo>
                  <a:cubicBezTo>
                    <a:pt x="378516" y="844730"/>
                    <a:pt x="382289" y="844730"/>
                    <a:pt x="384648" y="844730"/>
                  </a:cubicBezTo>
                  <a:cubicBezTo>
                    <a:pt x="387010" y="844730"/>
                    <a:pt x="386538" y="843552"/>
                    <a:pt x="384648" y="843316"/>
                  </a:cubicBezTo>
                  <a:cubicBezTo>
                    <a:pt x="387483" y="843316"/>
                    <a:pt x="390548" y="843316"/>
                    <a:pt x="393615" y="841663"/>
                  </a:cubicBezTo>
                  <a:cubicBezTo>
                    <a:pt x="396683" y="840012"/>
                    <a:pt x="393615" y="841663"/>
                    <a:pt x="391965" y="843080"/>
                  </a:cubicBezTo>
                  <a:cubicBezTo>
                    <a:pt x="390314" y="844494"/>
                    <a:pt x="391965" y="843080"/>
                    <a:pt x="389133" y="843080"/>
                  </a:cubicBezTo>
                  <a:cubicBezTo>
                    <a:pt x="386302" y="843080"/>
                    <a:pt x="387483" y="844967"/>
                    <a:pt x="389133" y="845203"/>
                  </a:cubicBezTo>
                  <a:cubicBezTo>
                    <a:pt x="400459" y="840248"/>
                    <a:pt x="411786" y="836236"/>
                    <a:pt x="423584" y="832695"/>
                  </a:cubicBezTo>
                  <a:cubicBezTo>
                    <a:pt x="425002" y="832695"/>
                    <a:pt x="426416" y="832695"/>
                    <a:pt x="425710" y="832695"/>
                  </a:cubicBezTo>
                  <a:cubicBezTo>
                    <a:pt x="429956" y="830100"/>
                    <a:pt x="434205" y="827741"/>
                    <a:pt x="438687" y="825618"/>
                  </a:cubicBezTo>
                  <a:cubicBezTo>
                    <a:pt x="440340" y="826796"/>
                    <a:pt x="432551" y="830336"/>
                    <a:pt x="433260" y="830809"/>
                  </a:cubicBezTo>
                  <a:cubicBezTo>
                    <a:pt x="433969" y="831281"/>
                    <a:pt x="428778" y="830809"/>
                    <a:pt x="433260" y="830809"/>
                  </a:cubicBezTo>
                  <a:cubicBezTo>
                    <a:pt x="441519" y="826560"/>
                    <a:pt x="447890" y="822550"/>
                    <a:pt x="453081" y="819246"/>
                  </a:cubicBezTo>
                  <a:cubicBezTo>
                    <a:pt x="458275" y="815942"/>
                    <a:pt x="447418" y="823965"/>
                    <a:pt x="448835" y="825618"/>
                  </a:cubicBezTo>
                  <a:cubicBezTo>
                    <a:pt x="450249" y="827269"/>
                    <a:pt x="452609" y="823965"/>
                    <a:pt x="452845" y="822314"/>
                  </a:cubicBezTo>
                  <a:cubicBezTo>
                    <a:pt x="460398" y="818538"/>
                    <a:pt x="466297" y="812402"/>
                    <a:pt x="469601" y="804852"/>
                  </a:cubicBezTo>
                  <a:cubicBezTo>
                    <a:pt x="471724" y="800603"/>
                    <a:pt x="473138" y="796121"/>
                    <a:pt x="474319" y="791400"/>
                  </a:cubicBezTo>
                  <a:cubicBezTo>
                    <a:pt x="475736" y="789750"/>
                    <a:pt x="474319" y="797772"/>
                    <a:pt x="475736" y="794232"/>
                  </a:cubicBezTo>
                  <a:cubicBezTo>
                    <a:pt x="475028" y="791164"/>
                    <a:pt x="475028" y="788096"/>
                    <a:pt x="475736" y="785028"/>
                  </a:cubicBezTo>
                  <a:cubicBezTo>
                    <a:pt x="474792" y="786918"/>
                    <a:pt x="474083" y="789041"/>
                    <a:pt x="473847" y="791164"/>
                  </a:cubicBezTo>
                  <a:cubicBezTo>
                    <a:pt x="473847" y="791164"/>
                    <a:pt x="473847" y="791164"/>
                    <a:pt x="473847" y="791164"/>
                  </a:cubicBezTo>
                  <a:cubicBezTo>
                    <a:pt x="473847" y="786446"/>
                    <a:pt x="476914" y="783378"/>
                    <a:pt x="475500" y="777951"/>
                  </a:cubicBezTo>
                  <a:cubicBezTo>
                    <a:pt x="475500" y="777951"/>
                    <a:pt x="475500" y="777951"/>
                    <a:pt x="476914" y="776534"/>
                  </a:cubicBezTo>
                  <a:cubicBezTo>
                    <a:pt x="478332" y="775119"/>
                    <a:pt x="476914" y="769693"/>
                    <a:pt x="476914" y="765680"/>
                  </a:cubicBezTo>
                  <a:cubicBezTo>
                    <a:pt x="476914" y="761667"/>
                    <a:pt x="476914" y="765680"/>
                    <a:pt x="478332" y="765680"/>
                  </a:cubicBezTo>
                  <a:cubicBezTo>
                    <a:pt x="479746" y="765680"/>
                    <a:pt x="478332" y="761667"/>
                    <a:pt x="478332" y="760253"/>
                  </a:cubicBezTo>
                  <a:cubicBezTo>
                    <a:pt x="478332" y="758836"/>
                    <a:pt x="478332" y="759072"/>
                    <a:pt x="477151" y="760253"/>
                  </a:cubicBezTo>
                  <a:cubicBezTo>
                    <a:pt x="475264" y="746095"/>
                    <a:pt x="471960" y="732171"/>
                    <a:pt x="467475" y="718722"/>
                  </a:cubicBezTo>
                  <a:cubicBezTo>
                    <a:pt x="467475" y="717304"/>
                    <a:pt x="467475" y="718722"/>
                    <a:pt x="469601" y="720372"/>
                  </a:cubicBezTo>
                  <a:cubicBezTo>
                    <a:pt x="469601" y="717777"/>
                    <a:pt x="467711" y="715181"/>
                    <a:pt x="467475" y="712586"/>
                  </a:cubicBezTo>
                  <a:cubicBezTo>
                    <a:pt x="467239" y="709991"/>
                    <a:pt x="467475" y="714473"/>
                    <a:pt x="464880" y="710935"/>
                  </a:cubicBezTo>
                  <a:cubicBezTo>
                    <a:pt x="465116" y="707631"/>
                    <a:pt x="464174" y="704564"/>
                    <a:pt x="462284" y="701968"/>
                  </a:cubicBezTo>
                  <a:cubicBezTo>
                    <a:pt x="462284" y="700551"/>
                    <a:pt x="462284" y="701968"/>
                    <a:pt x="462284" y="699606"/>
                  </a:cubicBezTo>
                  <a:cubicBezTo>
                    <a:pt x="462284" y="697247"/>
                    <a:pt x="462284" y="699606"/>
                    <a:pt x="460398" y="699606"/>
                  </a:cubicBezTo>
                  <a:cubicBezTo>
                    <a:pt x="458508" y="699606"/>
                    <a:pt x="460398" y="697247"/>
                    <a:pt x="458275" y="693471"/>
                  </a:cubicBezTo>
                  <a:cubicBezTo>
                    <a:pt x="456149" y="689697"/>
                    <a:pt x="459453" y="693471"/>
                    <a:pt x="459453" y="691112"/>
                  </a:cubicBezTo>
                  <a:cubicBezTo>
                    <a:pt x="459453" y="688752"/>
                    <a:pt x="459453" y="691112"/>
                    <a:pt x="458275" y="691112"/>
                  </a:cubicBezTo>
                  <a:cubicBezTo>
                    <a:pt x="456857" y="687808"/>
                    <a:pt x="456857" y="680494"/>
                    <a:pt x="458275" y="680258"/>
                  </a:cubicBezTo>
                  <a:cubicBezTo>
                    <a:pt x="456149" y="675540"/>
                    <a:pt x="458275" y="684507"/>
                    <a:pt x="455207" y="681672"/>
                  </a:cubicBezTo>
                  <a:cubicBezTo>
                    <a:pt x="452139" y="678841"/>
                    <a:pt x="455207" y="680258"/>
                    <a:pt x="455207" y="677899"/>
                  </a:cubicBezTo>
                  <a:cubicBezTo>
                    <a:pt x="455207" y="675540"/>
                    <a:pt x="453790" y="672708"/>
                    <a:pt x="451667" y="671999"/>
                  </a:cubicBezTo>
                  <a:cubicBezTo>
                    <a:pt x="449541" y="671291"/>
                    <a:pt x="450249" y="667278"/>
                    <a:pt x="451667" y="666100"/>
                  </a:cubicBezTo>
                  <a:lnTo>
                    <a:pt x="449777" y="663741"/>
                  </a:lnTo>
                  <a:cubicBezTo>
                    <a:pt x="449777" y="665864"/>
                    <a:pt x="449777" y="663741"/>
                    <a:pt x="449777" y="666336"/>
                  </a:cubicBezTo>
                  <a:cubicBezTo>
                    <a:pt x="449777" y="668932"/>
                    <a:pt x="447182" y="657369"/>
                    <a:pt x="444822" y="653120"/>
                  </a:cubicBezTo>
                  <a:cubicBezTo>
                    <a:pt x="446004" y="653120"/>
                    <a:pt x="446709" y="653120"/>
                    <a:pt x="447654" y="655479"/>
                  </a:cubicBezTo>
                  <a:cubicBezTo>
                    <a:pt x="447654" y="651470"/>
                    <a:pt x="444586" y="651706"/>
                    <a:pt x="443641" y="647930"/>
                  </a:cubicBezTo>
                  <a:cubicBezTo>
                    <a:pt x="442700" y="644153"/>
                    <a:pt x="443641" y="643211"/>
                    <a:pt x="441519" y="640849"/>
                  </a:cubicBezTo>
                  <a:cubicBezTo>
                    <a:pt x="441755" y="637782"/>
                    <a:pt x="441282" y="634714"/>
                    <a:pt x="439868" y="631882"/>
                  </a:cubicBezTo>
                  <a:cubicBezTo>
                    <a:pt x="439868" y="631882"/>
                    <a:pt x="439868" y="634478"/>
                    <a:pt x="441991" y="635422"/>
                  </a:cubicBezTo>
                  <a:cubicBezTo>
                    <a:pt x="444114" y="636367"/>
                    <a:pt x="443878" y="636603"/>
                    <a:pt x="444350" y="635422"/>
                  </a:cubicBezTo>
                  <a:cubicBezTo>
                    <a:pt x="444822" y="634244"/>
                    <a:pt x="441046" y="629051"/>
                    <a:pt x="438687" y="626691"/>
                  </a:cubicBezTo>
                  <a:cubicBezTo>
                    <a:pt x="436328" y="624332"/>
                    <a:pt x="438687" y="624569"/>
                    <a:pt x="438687" y="622446"/>
                  </a:cubicBezTo>
                  <a:cubicBezTo>
                    <a:pt x="438687" y="620320"/>
                    <a:pt x="440577" y="628578"/>
                    <a:pt x="441282" y="624332"/>
                  </a:cubicBezTo>
                  <a:cubicBezTo>
                    <a:pt x="442700" y="625747"/>
                    <a:pt x="441282" y="627400"/>
                    <a:pt x="443172" y="628814"/>
                  </a:cubicBezTo>
                  <a:cubicBezTo>
                    <a:pt x="445059" y="630232"/>
                    <a:pt x="440810" y="623151"/>
                    <a:pt x="443172" y="622915"/>
                  </a:cubicBezTo>
                  <a:cubicBezTo>
                    <a:pt x="445531" y="622679"/>
                    <a:pt x="441755" y="619614"/>
                    <a:pt x="440340" y="617016"/>
                  </a:cubicBezTo>
                  <a:cubicBezTo>
                    <a:pt x="442463" y="617016"/>
                    <a:pt x="440340" y="613948"/>
                    <a:pt x="440340" y="611116"/>
                  </a:cubicBezTo>
                  <a:cubicBezTo>
                    <a:pt x="438687" y="608285"/>
                    <a:pt x="437273" y="605217"/>
                    <a:pt x="436092" y="602149"/>
                  </a:cubicBezTo>
                  <a:cubicBezTo>
                    <a:pt x="436092" y="602149"/>
                    <a:pt x="436092" y="604981"/>
                    <a:pt x="436092" y="606398"/>
                  </a:cubicBezTo>
                  <a:cubicBezTo>
                    <a:pt x="436092" y="607815"/>
                    <a:pt x="434205" y="601680"/>
                    <a:pt x="433969" y="599790"/>
                  </a:cubicBezTo>
                  <a:cubicBezTo>
                    <a:pt x="433732" y="597903"/>
                    <a:pt x="435855" y="599790"/>
                    <a:pt x="436092" y="600971"/>
                  </a:cubicBezTo>
                  <a:cubicBezTo>
                    <a:pt x="436328" y="602149"/>
                    <a:pt x="436092" y="599082"/>
                    <a:pt x="437742" y="598612"/>
                  </a:cubicBezTo>
                  <a:cubicBezTo>
                    <a:pt x="439396" y="598140"/>
                    <a:pt x="437742" y="595780"/>
                    <a:pt x="434205" y="593418"/>
                  </a:cubicBezTo>
                  <a:cubicBezTo>
                    <a:pt x="434205" y="594836"/>
                    <a:pt x="434205" y="595780"/>
                    <a:pt x="434205" y="596959"/>
                  </a:cubicBezTo>
                  <a:cubicBezTo>
                    <a:pt x="434205" y="598140"/>
                    <a:pt x="432315" y="593655"/>
                    <a:pt x="434205" y="591768"/>
                  </a:cubicBezTo>
                  <a:cubicBezTo>
                    <a:pt x="436092" y="589881"/>
                    <a:pt x="434205" y="591768"/>
                    <a:pt x="434205" y="593418"/>
                  </a:cubicBezTo>
                  <a:cubicBezTo>
                    <a:pt x="434205" y="595072"/>
                    <a:pt x="434205" y="591059"/>
                    <a:pt x="434205" y="591532"/>
                  </a:cubicBezTo>
                  <a:cubicBezTo>
                    <a:pt x="434205" y="592004"/>
                    <a:pt x="432315" y="591532"/>
                    <a:pt x="434205" y="589173"/>
                  </a:cubicBezTo>
                  <a:cubicBezTo>
                    <a:pt x="436092" y="586813"/>
                    <a:pt x="432788" y="591059"/>
                    <a:pt x="431610" y="589173"/>
                  </a:cubicBezTo>
                  <a:cubicBezTo>
                    <a:pt x="430428" y="587283"/>
                    <a:pt x="431610" y="589173"/>
                    <a:pt x="431610" y="586813"/>
                  </a:cubicBezTo>
                  <a:cubicBezTo>
                    <a:pt x="431610" y="584451"/>
                    <a:pt x="430192" y="586813"/>
                    <a:pt x="429484" y="586813"/>
                  </a:cubicBezTo>
                  <a:cubicBezTo>
                    <a:pt x="428778" y="586813"/>
                    <a:pt x="429484" y="585160"/>
                    <a:pt x="429484" y="584451"/>
                  </a:cubicBezTo>
                  <a:cubicBezTo>
                    <a:pt x="429484" y="583746"/>
                    <a:pt x="432079" y="584451"/>
                    <a:pt x="432788" y="584451"/>
                  </a:cubicBezTo>
                  <a:cubicBezTo>
                    <a:pt x="433496" y="584451"/>
                    <a:pt x="431137" y="583273"/>
                    <a:pt x="430428" y="584451"/>
                  </a:cubicBezTo>
                  <a:cubicBezTo>
                    <a:pt x="429720" y="585632"/>
                    <a:pt x="430428" y="580914"/>
                    <a:pt x="428778" y="579497"/>
                  </a:cubicBezTo>
                  <a:cubicBezTo>
                    <a:pt x="427125" y="578083"/>
                    <a:pt x="428778" y="577846"/>
                    <a:pt x="429956" y="576429"/>
                  </a:cubicBezTo>
                  <a:cubicBezTo>
                    <a:pt x="428778" y="574306"/>
                    <a:pt x="428306" y="572183"/>
                    <a:pt x="428306" y="569821"/>
                  </a:cubicBezTo>
                  <a:cubicBezTo>
                    <a:pt x="426180" y="569821"/>
                    <a:pt x="425710" y="564867"/>
                    <a:pt x="425238" y="562271"/>
                  </a:cubicBezTo>
                  <a:cubicBezTo>
                    <a:pt x="424765" y="559676"/>
                    <a:pt x="426888" y="564630"/>
                    <a:pt x="426888" y="562271"/>
                  </a:cubicBezTo>
                  <a:cubicBezTo>
                    <a:pt x="426888" y="559912"/>
                    <a:pt x="425002" y="557553"/>
                    <a:pt x="424057" y="554013"/>
                  </a:cubicBezTo>
                  <a:cubicBezTo>
                    <a:pt x="423112" y="550473"/>
                    <a:pt x="422879" y="554013"/>
                    <a:pt x="421934" y="554013"/>
                  </a:cubicBezTo>
                  <a:cubicBezTo>
                    <a:pt x="420989" y="554013"/>
                    <a:pt x="423348" y="554013"/>
                    <a:pt x="423348" y="550709"/>
                  </a:cubicBezTo>
                  <a:cubicBezTo>
                    <a:pt x="423348" y="547405"/>
                    <a:pt x="423348" y="548822"/>
                    <a:pt x="421934" y="548822"/>
                  </a:cubicBezTo>
                  <a:cubicBezTo>
                    <a:pt x="423821" y="543156"/>
                    <a:pt x="417921" y="538674"/>
                    <a:pt x="418394" y="533247"/>
                  </a:cubicBezTo>
                  <a:cubicBezTo>
                    <a:pt x="416271" y="531830"/>
                    <a:pt x="416271" y="530652"/>
                    <a:pt x="414381" y="527348"/>
                  </a:cubicBezTo>
                  <a:cubicBezTo>
                    <a:pt x="412494" y="524044"/>
                    <a:pt x="414381" y="525458"/>
                    <a:pt x="414381" y="523571"/>
                  </a:cubicBezTo>
                  <a:cubicBezTo>
                    <a:pt x="414381" y="521685"/>
                    <a:pt x="415798" y="526639"/>
                    <a:pt x="416979" y="527584"/>
                  </a:cubicBezTo>
                  <a:cubicBezTo>
                    <a:pt x="416979" y="524752"/>
                    <a:pt x="415798" y="522157"/>
                    <a:pt x="413912" y="520031"/>
                  </a:cubicBezTo>
                  <a:cubicBezTo>
                    <a:pt x="413912" y="517200"/>
                    <a:pt x="413912" y="518381"/>
                    <a:pt x="415326" y="516491"/>
                  </a:cubicBezTo>
                  <a:cubicBezTo>
                    <a:pt x="416743" y="514604"/>
                    <a:pt x="415326" y="513190"/>
                    <a:pt x="413439" y="512481"/>
                  </a:cubicBezTo>
                  <a:lnTo>
                    <a:pt x="413439" y="510358"/>
                  </a:lnTo>
                  <a:cubicBezTo>
                    <a:pt x="412022" y="510358"/>
                    <a:pt x="410135" y="506110"/>
                    <a:pt x="411549" y="503514"/>
                  </a:cubicBezTo>
                  <a:cubicBezTo>
                    <a:pt x="409190" y="502333"/>
                    <a:pt x="409663" y="500683"/>
                    <a:pt x="409427" y="498087"/>
                  </a:cubicBezTo>
                  <a:cubicBezTo>
                    <a:pt x="409190" y="495492"/>
                    <a:pt x="409427" y="498087"/>
                    <a:pt x="409427" y="498087"/>
                  </a:cubicBezTo>
                  <a:cubicBezTo>
                    <a:pt x="409427" y="498087"/>
                    <a:pt x="409427" y="495492"/>
                    <a:pt x="409427" y="494311"/>
                  </a:cubicBezTo>
                  <a:cubicBezTo>
                    <a:pt x="409427" y="493130"/>
                    <a:pt x="409427" y="494311"/>
                    <a:pt x="411549" y="494311"/>
                  </a:cubicBezTo>
                  <a:cubicBezTo>
                    <a:pt x="410844" y="491952"/>
                    <a:pt x="410844" y="489593"/>
                    <a:pt x="411549" y="487231"/>
                  </a:cubicBezTo>
                  <a:cubicBezTo>
                    <a:pt x="411786" y="487703"/>
                    <a:pt x="411786" y="488412"/>
                    <a:pt x="411549" y="488884"/>
                  </a:cubicBezTo>
                  <a:cubicBezTo>
                    <a:pt x="411549" y="488884"/>
                    <a:pt x="411549" y="483693"/>
                    <a:pt x="410371" y="481567"/>
                  </a:cubicBezTo>
                  <a:cubicBezTo>
                    <a:pt x="410371" y="486994"/>
                    <a:pt x="408954" y="486525"/>
                    <a:pt x="410371" y="491716"/>
                  </a:cubicBezTo>
                  <a:cubicBezTo>
                    <a:pt x="407067" y="487231"/>
                    <a:pt x="410371" y="485816"/>
                    <a:pt x="410371" y="482276"/>
                  </a:cubicBezTo>
                  <a:cubicBezTo>
                    <a:pt x="410371" y="482276"/>
                    <a:pt x="408954" y="486761"/>
                    <a:pt x="407540" y="486525"/>
                  </a:cubicBezTo>
                  <a:cubicBezTo>
                    <a:pt x="406123" y="486289"/>
                    <a:pt x="407540" y="481331"/>
                    <a:pt x="407540" y="479917"/>
                  </a:cubicBezTo>
                  <a:cubicBezTo>
                    <a:pt x="407540" y="478500"/>
                    <a:pt x="404708" y="479917"/>
                    <a:pt x="403291" y="477794"/>
                  </a:cubicBezTo>
                  <a:cubicBezTo>
                    <a:pt x="401877" y="475668"/>
                    <a:pt x="404708" y="475432"/>
                    <a:pt x="405181" y="473309"/>
                  </a:cubicBezTo>
                  <a:cubicBezTo>
                    <a:pt x="405650" y="471186"/>
                    <a:pt x="407067" y="475196"/>
                    <a:pt x="407304" y="473309"/>
                  </a:cubicBezTo>
                  <a:cubicBezTo>
                    <a:pt x="407540" y="471422"/>
                    <a:pt x="406123" y="472131"/>
                    <a:pt x="404944" y="473309"/>
                  </a:cubicBezTo>
                  <a:cubicBezTo>
                    <a:pt x="403763" y="474490"/>
                    <a:pt x="404944" y="470005"/>
                    <a:pt x="404944" y="471422"/>
                  </a:cubicBezTo>
                  <a:cubicBezTo>
                    <a:pt x="404708" y="469769"/>
                    <a:pt x="404708" y="468118"/>
                    <a:pt x="404944" y="466465"/>
                  </a:cubicBezTo>
                  <a:cubicBezTo>
                    <a:pt x="404944" y="466465"/>
                    <a:pt x="404944" y="471186"/>
                    <a:pt x="407540" y="469769"/>
                  </a:cubicBezTo>
                  <a:cubicBezTo>
                    <a:pt x="410135" y="468354"/>
                    <a:pt x="400932" y="455375"/>
                    <a:pt x="404472" y="457028"/>
                  </a:cubicBezTo>
                  <a:cubicBezTo>
                    <a:pt x="404472" y="455375"/>
                    <a:pt x="402582" y="453960"/>
                    <a:pt x="404472" y="452307"/>
                  </a:cubicBezTo>
                  <a:cubicBezTo>
                    <a:pt x="401404" y="450656"/>
                    <a:pt x="402113" y="444757"/>
                    <a:pt x="398809" y="441453"/>
                  </a:cubicBezTo>
                  <a:cubicBezTo>
                    <a:pt x="400223" y="440036"/>
                    <a:pt x="398809" y="437204"/>
                    <a:pt x="400223" y="437913"/>
                  </a:cubicBezTo>
                  <a:cubicBezTo>
                    <a:pt x="401640" y="438622"/>
                    <a:pt x="398573" y="437913"/>
                    <a:pt x="397392" y="434609"/>
                  </a:cubicBezTo>
                  <a:cubicBezTo>
                    <a:pt x="397155" y="430363"/>
                    <a:pt x="395977" y="426351"/>
                    <a:pt x="394088" y="422810"/>
                  </a:cubicBezTo>
                  <a:cubicBezTo>
                    <a:pt x="395505" y="422810"/>
                    <a:pt x="394088" y="418801"/>
                    <a:pt x="394088" y="418564"/>
                  </a:cubicBezTo>
                  <a:cubicBezTo>
                    <a:pt x="394088" y="418328"/>
                    <a:pt x="394088" y="415497"/>
                    <a:pt x="394088" y="413843"/>
                  </a:cubicBezTo>
                  <a:cubicBezTo>
                    <a:pt x="394088" y="412193"/>
                    <a:pt x="394088" y="415261"/>
                    <a:pt x="392437" y="416202"/>
                  </a:cubicBezTo>
                  <a:cubicBezTo>
                    <a:pt x="391965" y="414316"/>
                    <a:pt x="391965" y="412429"/>
                    <a:pt x="392437" y="410776"/>
                  </a:cubicBezTo>
                  <a:cubicBezTo>
                    <a:pt x="392437" y="407944"/>
                    <a:pt x="390548" y="410776"/>
                    <a:pt x="392437" y="405585"/>
                  </a:cubicBezTo>
                  <a:cubicBezTo>
                    <a:pt x="392437" y="405585"/>
                    <a:pt x="392437" y="405585"/>
                    <a:pt x="391020" y="405585"/>
                  </a:cubicBezTo>
                  <a:cubicBezTo>
                    <a:pt x="391492" y="407944"/>
                    <a:pt x="391492" y="410303"/>
                    <a:pt x="391020" y="412665"/>
                  </a:cubicBezTo>
                  <a:lnTo>
                    <a:pt x="388425" y="401103"/>
                  </a:lnTo>
                  <a:cubicBezTo>
                    <a:pt x="388425" y="401103"/>
                    <a:pt x="388425" y="401103"/>
                    <a:pt x="388425" y="401103"/>
                  </a:cubicBezTo>
                  <a:cubicBezTo>
                    <a:pt x="388425" y="401103"/>
                    <a:pt x="388425" y="406057"/>
                    <a:pt x="390784" y="406057"/>
                  </a:cubicBezTo>
                  <a:cubicBezTo>
                    <a:pt x="393146" y="406057"/>
                    <a:pt x="388188" y="401103"/>
                    <a:pt x="389133" y="397090"/>
                  </a:cubicBezTo>
                  <a:cubicBezTo>
                    <a:pt x="388661" y="396618"/>
                    <a:pt x="388661" y="395673"/>
                    <a:pt x="389133" y="395203"/>
                  </a:cubicBezTo>
                  <a:cubicBezTo>
                    <a:pt x="389133" y="395203"/>
                    <a:pt x="389133" y="395203"/>
                    <a:pt x="387716" y="395203"/>
                  </a:cubicBezTo>
                  <a:cubicBezTo>
                    <a:pt x="386302" y="395203"/>
                    <a:pt x="387716" y="390718"/>
                    <a:pt x="385593" y="388595"/>
                  </a:cubicBezTo>
                  <a:cubicBezTo>
                    <a:pt x="383470" y="386473"/>
                    <a:pt x="385593" y="388595"/>
                    <a:pt x="385593" y="386236"/>
                  </a:cubicBezTo>
                  <a:cubicBezTo>
                    <a:pt x="385593" y="383874"/>
                    <a:pt x="385593" y="387651"/>
                    <a:pt x="383706" y="384819"/>
                  </a:cubicBezTo>
                  <a:cubicBezTo>
                    <a:pt x="381817" y="381988"/>
                    <a:pt x="385357" y="384819"/>
                    <a:pt x="384884" y="383169"/>
                  </a:cubicBezTo>
                  <a:cubicBezTo>
                    <a:pt x="384415" y="381515"/>
                    <a:pt x="384884" y="383169"/>
                    <a:pt x="383234" y="383169"/>
                  </a:cubicBezTo>
                  <a:cubicBezTo>
                    <a:pt x="384648" y="374674"/>
                    <a:pt x="379221" y="365471"/>
                    <a:pt x="379221" y="359571"/>
                  </a:cubicBezTo>
                  <a:cubicBezTo>
                    <a:pt x="379221" y="359571"/>
                    <a:pt x="380639" y="360986"/>
                    <a:pt x="381111" y="359571"/>
                  </a:cubicBezTo>
                  <a:cubicBezTo>
                    <a:pt x="381583" y="358154"/>
                    <a:pt x="378043" y="353908"/>
                    <a:pt x="379457" y="350604"/>
                  </a:cubicBezTo>
                  <a:cubicBezTo>
                    <a:pt x="380875" y="347300"/>
                    <a:pt x="379457" y="350604"/>
                    <a:pt x="378279" y="350604"/>
                  </a:cubicBezTo>
                  <a:cubicBezTo>
                    <a:pt x="377098" y="350604"/>
                    <a:pt x="378279" y="348715"/>
                    <a:pt x="376626" y="347773"/>
                  </a:cubicBezTo>
                  <a:cubicBezTo>
                    <a:pt x="374975" y="346828"/>
                    <a:pt x="376626" y="347773"/>
                    <a:pt x="378043" y="347773"/>
                  </a:cubicBezTo>
                  <a:cubicBezTo>
                    <a:pt x="379457" y="347773"/>
                    <a:pt x="378043" y="344705"/>
                    <a:pt x="378043" y="343051"/>
                  </a:cubicBezTo>
                  <a:cubicBezTo>
                    <a:pt x="378043" y="341401"/>
                    <a:pt x="378043" y="343051"/>
                    <a:pt x="378043" y="344232"/>
                  </a:cubicBezTo>
                  <a:cubicBezTo>
                    <a:pt x="378043" y="345411"/>
                    <a:pt x="378043" y="342346"/>
                    <a:pt x="376626" y="340456"/>
                  </a:cubicBezTo>
                  <a:cubicBezTo>
                    <a:pt x="375212" y="338569"/>
                    <a:pt x="376626" y="340456"/>
                    <a:pt x="376626" y="340456"/>
                  </a:cubicBezTo>
                  <a:lnTo>
                    <a:pt x="374739" y="337152"/>
                  </a:lnTo>
                  <a:cubicBezTo>
                    <a:pt x="374739" y="334793"/>
                    <a:pt x="374739" y="337152"/>
                    <a:pt x="374739" y="333612"/>
                  </a:cubicBezTo>
                  <a:cubicBezTo>
                    <a:pt x="372380" y="325117"/>
                    <a:pt x="370018" y="317095"/>
                    <a:pt x="368367" y="308600"/>
                  </a:cubicBezTo>
                  <a:lnTo>
                    <a:pt x="368367" y="311432"/>
                  </a:lnTo>
                  <a:cubicBezTo>
                    <a:pt x="368367" y="309309"/>
                    <a:pt x="366245" y="307419"/>
                    <a:pt x="366245" y="304824"/>
                  </a:cubicBezTo>
                  <a:cubicBezTo>
                    <a:pt x="366245" y="302229"/>
                    <a:pt x="366245" y="304824"/>
                    <a:pt x="367659" y="304824"/>
                  </a:cubicBezTo>
                  <a:cubicBezTo>
                    <a:pt x="366717" y="299397"/>
                    <a:pt x="365063" y="294206"/>
                    <a:pt x="362704" y="289252"/>
                  </a:cubicBezTo>
                  <a:cubicBezTo>
                    <a:pt x="363885" y="286890"/>
                    <a:pt x="363885" y="284294"/>
                    <a:pt x="362704" y="281935"/>
                  </a:cubicBezTo>
                  <a:cubicBezTo>
                    <a:pt x="362704" y="287126"/>
                    <a:pt x="362704" y="281935"/>
                    <a:pt x="361051" y="281935"/>
                  </a:cubicBezTo>
                  <a:cubicBezTo>
                    <a:pt x="363177" y="289485"/>
                    <a:pt x="362704" y="293734"/>
                    <a:pt x="365300" y="301756"/>
                  </a:cubicBezTo>
                  <a:cubicBezTo>
                    <a:pt x="365300" y="301756"/>
                    <a:pt x="365300" y="301756"/>
                    <a:pt x="365300" y="299869"/>
                  </a:cubicBezTo>
                  <a:cubicBezTo>
                    <a:pt x="365300" y="297983"/>
                    <a:pt x="365300" y="303410"/>
                    <a:pt x="366950" y="304588"/>
                  </a:cubicBezTo>
                  <a:cubicBezTo>
                    <a:pt x="366717" y="307183"/>
                    <a:pt x="366717" y="309781"/>
                    <a:pt x="366950" y="312377"/>
                  </a:cubicBezTo>
                  <a:cubicBezTo>
                    <a:pt x="366950" y="301992"/>
                    <a:pt x="360581" y="288779"/>
                    <a:pt x="360581" y="281699"/>
                  </a:cubicBezTo>
                  <a:cubicBezTo>
                    <a:pt x="360581" y="281699"/>
                    <a:pt x="360581" y="281699"/>
                    <a:pt x="360581" y="281699"/>
                  </a:cubicBezTo>
                  <a:cubicBezTo>
                    <a:pt x="360581" y="281699"/>
                    <a:pt x="360581" y="281699"/>
                    <a:pt x="360581" y="278159"/>
                  </a:cubicBezTo>
                  <a:cubicBezTo>
                    <a:pt x="357986" y="273677"/>
                    <a:pt x="356569" y="268486"/>
                    <a:pt x="356569" y="263292"/>
                  </a:cubicBezTo>
                  <a:cubicBezTo>
                    <a:pt x="354918" y="263292"/>
                    <a:pt x="354210" y="259519"/>
                    <a:pt x="353737" y="255743"/>
                  </a:cubicBezTo>
                  <a:cubicBezTo>
                    <a:pt x="353737" y="255743"/>
                    <a:pt x="356333" y="257865"/>
                    <a:pt x="356569" y="255743"/>
                  </a:cubicBezTo>
                  <a:cubicBezTo>
                    <a:pt x="356569" y="257865"/>
                    <a:pt x="358219" y="262587"/>
                    <a:pt x="359164" y="261642"/>
                  </a:cubicBezTo>
                  <a:cubicBezTo>
                    <a:pt x="358456" y="259755"/>
                    <a:pt x="358456" y="257393"/>
                    <a:pt x="359164" y="255506"/>
                  </a:cubicBezTo>
                  <a:cubicBezTo>
                    <a:pt x="357750" y="255506"/>
                    <a:pt x="357514" y="252675"/>
                    <a:pt x="356569" y="252911"/>
                  </a:cubicBezTo>
                  <a:cubicBezTo>
                    <a:pt x="355624" y="253147"/>
                    <a:pt x="356569" y="246303"/>
                    <a:pt x="353973" y="244652"/>
                  </a:cubicBezTo>
                  <a:cubicBezTo>
                    <a:pt x="353973" y="238517"/>
                    <a:pt x="352792" y="232618"/>
                    <a:pt x="349961" y="227191"/>
                  </a:cubicBezTo>
                  <a:cubicBezTo>
                    <a:pt x="350906" y="224359"/>
                    <a:pt x="350433" y="221291"/>
                    <a:pt x="348547" y="218929"/>
                  </a:cubicBezTo>
                  <a:cubicBezTo>
                    <a:pt x="348547" y="218929"/>
                    <a:pt x="348547" y="217043"/>
                    <a:pt x="348547" y="218929"/>
                  </a:cubicBezTo>
                  <a:cubicBezTo>
                    <a:pt x="348547" y="211852"/>
                    <a:pt x="345006" y="208312"/>
                    <a:pt x="344062" y="201704"/>
                  </a:cubicBezTo>
                  <a:cubicBezTo>
                    <a:pt x="344062" y="201704"/>
                    <a:pt x="344062" y="205480"/>
                    <a:pt x="342883" y="204063"/>
                  </a:cubicBezTo>
                  <a:cubicBezTo>
                    <a:pt x="341702" y="202649"/>
                    <a:pt x="342883" y="198636"/>
                    <a:pt x="342883" y="198636"/>
                  </a:cubicBezTo>
                  <a:cubicBezTo>
                    <a:pt x="342883" y="198636"/>
                    <a:pt x="342883" y="195804"/>
                    <a:pt x="342883" y="195804"/>
                  </a:cubicBezTo>
                  <a:cubicBezTo>
                    <a:pt x="342883" y="195804"/>
                    <a:pt x="342883" y="198400"/>
                    <a:pt x="341230" y="192737"/>
                  </a:cubicBezTo>
                  <a:cubicBezTo>
                    <a:pt x="339579" y="187074"/>
                    <a:pt x="341230" y="188018"/>
                    <a:pt x="341230" y="188491"/>
                  </a:cubicBezTo>
                  <a:cubicBezTo>
                    <a:pt x="339579" y="185187"/>
                    <a:pt x="338635" y="174802"/>
                    <a:pt x="337220" y="175747"/>
                  </a:cubicBezTo>
                  <a:cubicBezTo>
                    <a:pt x="337220" y="172443"/>
                    <a:pt x="337220" y="173861"/>
                    <a:pt x="337220" y="169612"/>
                  </a:cubicBezTo>
                  <a:cubicBezTo>
                    <a:pt x="337220" y="172443"/>
                    <a:pt x="337220" y="165366"/>
                    <a:pt x="337220" y="165599"/>
                  </a:cubicBezTo>
                  <a:cubicBezTo>
                    <a:pt x="335567" y="159467"/>
                    <a:pt x="333916" y="161589"/>
                    <a:pt x="333208" y="151678"/>
                  </a:cubicBezTo>
                  <a:cubicBezTo>
                    <a:pt x="332027" y="153331"/>
                    <a:pt x="330612" y="144600"/>
                    <a:pt x="329668" y="141060"/>
                  </a:cubicBezTo>
                  <a:cubicBezTo>
                    <a:pt x="330140" y="139879"/>
                    <a:pt x="330140" y="138701"/>
                    <a:pt x="329668" y="137520"/>
                  </a:cubicBezTo>
                  <a:cubicBezTo>
                    <a:pt x="328017" y="137520"/>
                    <a:pt x="328017" y="130439"/>
                    <a:pt x="325891" y="129498"/>
                  </a:cubicBezTo>
                  <a:cubicBezTo>
                    <a:pt x="325422" y="132329"/>
                    <a:pt x="325891" y="134924"/>
                    <a:pt x="327072" y="137520"/>
                  </a:cubicBezTo>
                  <a:cubicBezTo>
                    <a:pt x="327072" y="139407"/>
                    <a:pt x="325422" y="135869"/>
                    <a:pt x="325185" y="134216"/>
                  </a:cubicBezTo>
                  <a:cubicBezTo>
                    <a:pt x="324949" y="132565"/>
                    <a:pt x="325185" y="138934"/>
                    <a:pt x="325185" y="140588"/>
                  </a:cubicBezTo>
                  <a:cubicBezTo>
                    <a:pt x="325185" y="142238"/>
                    <a:pt x="325185" y="140588"/>
                    <a:pt x="323768" y="140588"/>
                  </a:cubicBezTo>
                  <a:cubicBezTo>
                    <a:pt x="322354" y="140588"/>
                    <a:pt x="323768" y="132093"/>
                    <a:pt x="321881" y="131857"/>
                  </a:cubicBezTo>
                  <a:cubicBezTo>
                    <a:pt x="319992" y="131620"/>
                    <a:pt x="321881" y="124776"/>
                    <a:pt x="321881" y="125249"/>
                  </a:cubicBezTo>
                  <a:cubicBezTo>
                    <a:pt x="321881" y="120058"/>
                    <a:pt x="320228" y="119822"/>
                    <a:pt x="320228" y="113686"/>
                  </a:cubicBezTo>
                  <a:cubicBezTo>
                    <a:pt x="320228" y="113686"/>
                    <a:pt x="320228" y="117699"/>
                    <a:pt x="318577" y="113686"/>
                  </a:cubicBezTo>
                  <a:cubicBezTo>
                    <a:pt x="316924" y="109674"/>
                    <a:pt x="322118" y="113686"/>
                    <a:pt x="324241" y="118877"/>
                  </a:cubicBezTo>
                  <a:lnTo>
                    <a:pt x="322823" y="107315"/>
                  </a:lnTo>
                  <a:cubicBezTo>
                    <a:pt x="322823" y="107315"/>
                    <a:pt x="322823" y="109437"/>
                    <a:pt x="321409" y="104719"/>
                  </a:cubicBezTo>
                  <a:cubicBezTo>
                    <a:pt x="321409" y="104719"/>
                    <a:pt x="321409" y="106842"/>
                    <a:pt x="321409" y="106606"/>
                  </a:cubicBezTo>
                  <a:cubicBezTo>
                    <a:pt x="321409" y="106373"/>
                    <a:pt x="321409" y="102832"/>
                    <a:pt x="321409" y="97169"/>
                  </a:cubicBezTo>
                  <a:cubicBezTo>
                    <a:pt x="321409" y="103305"/>
                    <a:pt x="316924" y="88202"/>
                    <a:pt x="317396" y="80413"/>
                  </a:cubicBezTo>
                  <a:cubicBezTo>
                    <a:pt x="317396" y="83717"/>
                    <a:pt x="317396" y="76640"/>
                    <a:pt x="315274" y="77346"/>
                  </a:cubicBezTo>
                  <a:cubicBezTo>
                    <a:pt x="315274" y="82775"/>
                    <a:pt x="316924" y="82303"/>
                    <a:pt x="317160" y="87730"/>
                  </a:cubicBezTo>
                  <a:cubicBezTo>
                    <a:pt x="317396" y="93157"/>
                    <a:pt x="315274" y="80177"/>
                    <a:pt x="314565" y="76876"/>
                  </a:cubicBezTo>
                  <a:cubicBezTo>
                    <a:pt x="314565" y="76876"/>
                    <a:pt x="314565" y="78290"/>
                    <a:pt x="313151" y="76876"/>
                  </a:cubicBezTo>
                  <a:cubicBezTo>
                    <a:pt x="311733" y="75459"/>
                    <a:pt x="313151" y="72627"/>
                    <a:pt x="313151" y="74042"/>
                  </a:cubicBezTo>
                  <a:cubicBezTo>
                    <a:pt x="313151" y="70032"/>
                    <a:pt x="311733" y="74042"/>
                    <a:pt x="313151" y="78054"/>
                  </a:cubicBezTo>
                  <a:cubicBezTo>
                    <a:pt x="314565" y="82067"/>
                    <a:pt x="313151" y="83009"/>
                    <a:pt x="314801" y="82303"/>
                  </a:cubicBezTo>
                  <a:lnTo>
                    <a:pt x="314801" y="87966"/>
                  </a:lnTo>
                  <a:cubicBezTo>
                    <a:pt x="314801" y="85840"/>
                    <a:pt x="313387" y="77582"/>
                    <a:pt x="311970" y="75695"/>
                  </a:cubicBezTo>
                  <a:cubicBezTo>
                    <a:pt x="310555" y="73808"/>
                    <a:pt x="314565" y="74042"/>
                    <a:pt x="313387" y="67436"/>
                  </a:cubicBezTo>
                  <a:cubicBezTo>
                    <a:pt x="313387" y="72155"/>
                    <a:pt x="313387" y="67436"/>
                    <a:pt x="311733" y="67436"/>
                  </a:cubicBezTo>
                  <a:cubicBezTo>
                    <a:pt x="310083" y="67436"/>
                    <a:pt x="311733" y="67436"/>
                    <a:pt x="311733" y="59648"/>
                  </a:cubicBezTo>
                  <a:cubicBezTo>
                    <a:pt x="311733" y="62010"/>
                    <a:pt x="311733" y="62715"/>
                    <a:pt x="310083" y="59648"/>
                  </a:cubicBezTo>
                  <a:cubicBezTo>
                    <a:pt x="310083" y="52570"/>
                    <a:pt x="308193" y="54929"/>
                    <a:pt x="307957" y="45962"/>
                  </a:cubicBezTo>
                  <a:cubicBezTo>
                    <a:pt x="311261" y="55638"/>
                    <a:pt x="313856" y="65547"/>
                    <a:pt x="315510" y="75459"/>
                  </a:cubicBezTo>
                  <a:cubicBezTo>
                    <a:pt x="315510" y="66255"/>
                    <a:pt x="317869" y="81830"/>
                    <a:pt x="318341" y="75459"/>
                  </a:cubicBezTo>
                  <a:cubicBezTo>
                    <a:pt x="318341" y="72863"/>
                    <a:pt x="318341" y="71919"/>
                    <a:pt x="318341" y="68851"/>
                  </a:cubicBezTo>
                  <a:cubicBezTo>
                    <a:pt x="318341" y="71682"/>
                    <a:pt x="315982" y="60592"/>
                    <a:pt x="315982" y="56344"/>
                  </a:cubicBezTo>
                  <a:cubicBezTo>
                    <a:pt x="315982" y="62951"/>
                    <a:pt x="314565" y="56344"/>
                    <a:pt x="314565" y="62951"/>
                  </a:cubicBezTo>
                  <a:cubicBezTo>
                    <a:pt x="313623" y="60592"/>
                    <a:pt x="313151" y="58233"/>
                    <a:pt x="312914" y="55638"/>
                  </a:cubicBezTo>
                  <a:cubicBezTo>
                    <a:pt x="312914" y="51389"/>
                    <a:pt x="314565" y="63188"/>
                    <a:pt x="312914" y="53042"/>
                  </a:cubicBezTo>
                  <a:cubicBezTo>
                    <a:pt x="312914" y="51625"/>
                    <a:pt x="312914" y="58469"/>
                    <a:pt x="314565" y="57052"/>
                  </a:cubicBezTo>
                  <a:cubicBezTo>
                    <a:pt x="316218" y="55638"/>
                    <a:pt x="314565" y="53984"/>
                    <a:pt x="314565" y="50917"/>
                  </a:cubicBezTo>
                  <a:cubicBezTo>
                    <a:pt x="314565" y="47849"/>
                    <a:pt x="312914" y="44781"/>
                    <a:pt x="312914" y="40063"/>
                  </a:cubicBezTo>
                  <a:cubicBezTo>
                    <a:pt x="312914" y="46198"/>
                    <a:pt x="309847" y="30151"/>
                    <a:pt x="308193" y="25669"/>
                  </a:cubicBezTo>
                  <a:cubicBezTo>
                    <a:pt x="308193" y="25669"/>
                    <a:pt x="308193" y="28028"/>
                    <a:pt x="308193" y="32277"/>
                  </a:cubicBezTo>
                  <a:cubicBezTo>
                    <a:pt x="306306" y="32277"/>
                    <a:pt x="304420" y="16229"/>
                    <a:pt x="303002" y="18352"/>
                  </a:cubicBezTo>
                  <a:cubicBezTo>
                    <a:pt x="303002" y="12453"/>
                    <a:pt x="303002" y="15048"/>
                    <a:pt x="303002" y="11747"/>
                  </a:cubicBezTo>
                  <a:cubicBezTo>
                    <a:pt x="303002" y="16465"/>
                    <a:pt x="305362" y="20478"/>
                    <a:pt x="306543" y="26847"/>
                  </a:cubicBezTo>
                  <a:cubicBezTo>
                    <a:pt x="307015" y="24724"/>
                    <a:pt x="307015" y="22601"/>
                    <a:pt x="306543" y="20478"/>
                  </a:cubicBezTo>
                  <a:cubicBezTo>
                    <a:pt x="306543" y="20478"/>
                    <a:pt x="306543" y="18825"/>
                    <a:pt x="306543" y="16702"/>
                  </a:cubicBezTo>
                  <a:cubicBezTo>
                    <a:pt x="306306" y="17647"/>
                    <a:pt x="306306" y="18825"/>
                    <a:pt x="306543" y="19769"/>
                  </a:cubicBezTo>
                  <a:cubicBezTo>
                    <a:pt x="306543" y="9858"/>
                    <a:pt x="302058" y="185"/>
                    <a:pt x="300880" y="2308"/>
                  </a:cubicBezTo>
                  <a:lnTo>
                    <a:pt x="300880" y="2308"/>
                  </a:lnTo>
                  <a:cubicBezTo>
                    <a:pt x="300880" y="2308"/>
                    <a:pt x="300880" y="-51"/>
                    <a:pt x="300880" y="-996"/>
                  </a:cubicBezTo>
                  <a:cubicBezTo>
                    <a:pt x="300880" y="-1941"/>
                    <a:pt x="298284" y="3958"/>
                    <a:pt x="297812" y="654"/>
                  </a:cubicBezTo>
                  <a:cubicBezTo>
                    <a:pt x="297812" y="3486"/>
                    <a:pt x="297812" y="5139"/>
                    <a:pt x="295925" y="5612"/>
                  </a:cubicBezTo>
                  <a:cubicBezTo>
                    <a:pt x="295925" y="11983"/>
                    <a:pt x="297576" y="2780"/>
                    <a:pt x="297812" y="4194"/>
                  </a:cubicBezTo>
                  <a:cubicBezTo>
                    <a:pt x="296867" y="10566"/>
                    <a:pt x="295689" y="16938"/>
                    <a:pt x="293799" y="23073"/>
                  </a:cubicBezTo>
                  <a:cubicBezTo>
                    <a:pt x="292621" y="23073"/>
                    <a:pt x="295689" y="14815"/>
                    <a:pt x="295925" y="11039"/>
                  </a:cubicBezTo>
                  <a:cubicBezTo>
                    <a:pt x="294272" y="11039"/>
                    <a:pt x="294508" y="14815"/>
                    <a:pt x="292621" y="21184"/>
                  </a:cubicBezTo>
                  <a:cubicBezTo>
                    <a:pt x="292621" y="21184"/>
                    <a:pt x="292621" y="24724"/>
                    <a:pt x="292621" y="26377"/>
                  </a:cubicBezTo>
                  <a:cubicBezTo>
                    <a:pt x="292621" y="28028"/>
                    <a:pt x="291204" y="26377"/>
                    <a:pt x="290259" y="32982"/>
                  </a:cubicBezTo>
                  <a:cubicBezTo>
                    <a:pt x="290259" y="32982"/>
                    <a:pt x="293563" y="22129"/>
                    <a:pt x="294508" y="25196"/>
                  </a:cubicBezTo>
                  <a:cubicBezTo>
                    <a:pt x="295925" y="18825"/>
                    <a:pt x="297812" y="12689"/>
                    <a:pt x="300171" y="6790"/>
                  </a:cubicBezTo>
                  <a:cubicBezTo>
                    <a:pt x="299698" y="9149"/>
                    <a:pt x="298993" y="11275"/>
                    <a:pt x="297812" y="13398"/>
                  </a:cubicBezTo>
                  <a:cubicBezTo>
                    <a:pt x="297812" y="18116"/>
                    <a:pt x="299462" y="13398"/>
                    <a:pt x="299226" y="10094"/>
                  </a:cubicBezTo>
                  <a:cubicBezTo>
                    <a:pt x="295925" y="25433"/>
                    <a:pt x="290731" y="40063"/>
                    <a:pt x="283654" y="53984"/>
                  </a:cubicBezTo>
                  <a:cubicBezTo>
                    <a:pt x="283654" y="53984"/>
                    <a:pt x="283654" y="53984"/>
                    <a:pt x="283654" y="55638"/>
                  </a:cubicBezTo>
                  <a:cubicBezTo>
                    <a:pt x="283654" y="57288"/>
                    <a:pt x="285304" y="49502"/>
                    <a:pt x="285777" y="51153"/>
                  </a:cubicBezTo>
                  <a:cubicBezTo>
                    <a:pt x="286249" y="52806"/>
                    <a:pt x="283182" y="62010"/>
                    <a:pt x="282473" y="60592"/>
                  </a:cubicBezTo>
                  <a:cubicBezTo>
                    <a:pt x="281764" y="59178"/>
                    <a:pt x="279878" y="74278"/>
                    <a:pt x="278933" y="73100"/>
                  </a:cubicBezTo>
                  <a:cubicBezTo>
                    <a:pt x="279405" y="70268"/>
                    <a:pt x="280114" y="67673"/>
                    <a:pt x="281528" y="65311"/>
                  </a:cubicBezTo>
                  <a:cubicBezTo>
                    <a:pt x="281764" y="61537"/>
                    <a:pt x="282237" y="57761"/>
                    <a:pt x="282945" y="53984"/>
                  </a:cubicBezTo>
                  <a:cubicBezTo>
                    <a:pt x="282945" y="55638"/>
                    <a:pt x="282945" y="53984"/>
                    <a:pt x="280586" y="55638"/>
                  </a:cubicBezTo>
                  <a:cubicBezTo>
                    <a:pt x="283418" y="48794"/>
                    <a:pt x="285777" y="41713"/>
                    <a:pt x="287664" y="34400"/>
                  </a:cubicBezTo>
                  <a:cubicBezTo>
                    <a:pt x="287664" y="34400"/>
                    <a:pt x="287664" y="30151"/>
                    <a:pt x="286013" y="32513"/>
                  </a:cubicBezTo>
                  <a:cubicBezTo>
                    <a:pt x="286958" y="35814"/>
                    <a:pt x="286958" y="39354"/>
                    <a:pt x="286013" y="42658"/>
                  </a:cubicBezTo>
                  <a:cubicBezTo>
                    <a:pt x="283418" y="47849"/>
                    <a:pt x="281059" y="53279"/>
                    <a:pt x="279169" y="58942"/>
                  </a:cubicBezTo>
                  <a:cubicBezTo>
                    <a:pt x="279169" y="58942"/>
                    <a:pt x="279169" y="58942"/>
                    <a:pt x="279169" y="62010"/>
                  </a:cubicBezTo>
                  <a:cubicBezTo>
                    <a:pt x="279169" y="60356"/>
                    <a:pt x="281059" y="57997"/>
                    <a:pt x="282237" y="55638"/>
                  </a:cubicBezTo>
                  <a:cubicBezTo>
                    <a:pt x="281528" y="58942"/>
                    <a:pt x="280822" y="62010"/>
                    <a:pt x="279878" y="65077"/>
                  </a:cubicBezTo>
                  <a:cubicBezTo>
                    <a:pt x="279878" y="65077"/>
                    <a:pt x="279878" y="65077"/>
                    <a:pt x="279878" y="62010"/>
                  </a:cubicBezTo>
                  <a:cubicBezTo>
                    <a:pt x="277991" y="64369"/>
                    <a:pt x="279878" y="67673"/>
                    <a:pt x="277046" y="71446"/>
                  </a:cubicBezTo>
                  <a:cubicBezTo>
                    <a:pt x="277046" y="69559"/>
                    <a:pt x="277046" y="65077"/>
                    <a:pt x="277046" y="63660"/>
                  </a:cubicBezTo>
                  <a:cubicBezTo>
                    <a:pt x="274687" y="74986"/>
                    <a:pt x="269966" y="80413"/>
                    <a:pt x="267370" y="92212"/>
                  </a:cubicBezTo>
                  <a:cubicBezTo>
                    <a:pt x="267370" y="92212"/>
                    <a:pt x="267370" y="87966"/>
                    <a:pt x="267370" y="89617"/>
                  </a:cubicBezTo>
                  <a:cubicBezTo>
                    <a:pt x="265720" y="93629"/>
                    <a:pt x="264539" y="97639"/>
                    <a:pt x="263597" y="101888"/>
                  </a:cubicBezTo>
                  <a:cubicBezTo>
                    <a:pt x="263597" y="101888"/>
                    <a:pt x="265011" y="101888"/>
                    <a:pt x="265011" y="101888"/>
                  </a:cubicBezTo>
                  <a:cubicBezTo>
                    <a:pt x="263597" y="107078"/>
                    <a:pt x="261943" y="109674"/>
                    <a:pt x="260529" y="115573"/>
                  </a:cubicBezTo>
                  <a:cubicBezTo>
                    <a:pt x="260529" y="115573"/>
                    <a:pt x="260529" y="105192"/>
                    <a:pt x="263124" y="105192"/>
                  </a:cubicBezTo>
                  <a:cubicBezTo>
                    <a:pt x="265720" y="105192"/>
                    <a:pt x="263124" y="99765"/>
                    <a:pt x="263124" y="99765"/>
                  </a:cubicBezTo>
                  <a:cubicBezTo>
                    <a:pt x="261707" y="107787"/>
                    <a:pt x="260057" y="109674"/>
                    <a:pt x="257461" y="119586"/>
                  </a:cubicBezTo>
                  <a:cubicBezTo>
                    <a:pt x="257461" y="119586"/>
                    <a:pt x="258876" y="114631"/>
                    <a:pt x="259820" y="114631"/>
                  </a:cubicBezTo>
                  <a:cubicBezTo>
                    <a:pt x="260762" y="114631"/>
                    <a:pt x="257931" y="119822"/>
                    <a:pt x="256989" y="125013"/>
                  </a:cubicBezTo>
                  <a:cubicBezTo>
                    <a:pt x="256989" y="125013"/>
                    <a:pt x="256989" y="123598"/>
                    <a:pt x="256989" y="125013"/>
                  </a:cubicBezTo>
                  <a:cubicBezTo>
                    <a:pt x="256989" y="133507"/>
                    <a:pt x="252976" y="134216"/>
                    <a:pt x="251326" y="141532"/>
                  </a:cubicBezTo>
                  <a:cubicBezTo>
                    <a:pt x="251326" y="139407"/>
                    <a:pt x="253685" y="132329"/>
                    <a:pt x="253685" y="129025"/>
                  </a:cubicBezTo>
                  <a:cubicBezTo>
                    <a:pt x="253685" y="129025"/>
                    <a:pt x="253685" y="130912"/>
                    <a:pt x="253685" y="132093"/>
                  </a:cubicBezTo>
                  <a:cubicBezTo>
                    <a:pt x="253685" y="133271"/>
                    <a:pt x="253685" y="127608"/>
                    <a:pt x="253685" y="129970"/>
                  </a:cubicBezTo>
                  <a:cubicBezTo>
                    <a:pt x="253685" y="132329"/>
                    <a:pt x="250617" y="137284"/>
                    <a:pt x="251326" y="138701"/>
                  </a:cubicBezTo>
                  <a:cubicBezTo>
                    <a:pt x="251326" y="144128"/>
                    <a:pt x="248964" y="142947"/>
                    <a:pt x="248022" y="146959"/>
                  </a:cubicBezTo>
                  <a:cubicBezTo>
                    <a:pt x="247313" y="145070"/>
                    <a:pt x="247313" y="143183"/>
                    <a:pt x="248022" y="141296"/>
                  </a:cubicBezTo>
                  <a:cubicBezTo>
                    <a:pt x="248022" y="137992"/>
                    <a:pt x="243773" y="154982"/>
                    <a:pt x="242831" y="150499"/>
                  </a:cubicBezTo>
                  <a:lnTo>
                    <a:pt x="241178" y="158994"/>
                  </a:lnTo>
                  <a:cubicBezTo>
                    <a:pt x="241178" y="158994"/>
                    <a:pt x="241178" y="158994"/>
                    <a:pt x="242595" y="158994"/>
                  </a:cubicBezTo>
                  <a:cubicBezTo>
                    <a:pt x="241414" y="163476"/>
                    <a:pt x="240941" y="161353"/>
                    <a:pt x="240233" y="161589"/>
                  </a:cubicBezTo>
                  <a:cubicBezTo>
                    <a:pt x="238582" y="171029"/>
                    <a:pt x="235987" y="171735"/>
                    <a:pt x="231974" y="179051"/>
                  </a:cubicBezTo>
                  <a:cubicBezTo>
                    <a:pt x="227965" y="186365"/>
                    <a:pt x="224897" y="193918"/>
                    <a:pt x="222302" y="202649"/>
                  </a:cubicBezTo>
                  <a:cubicBezTo>
                    <a:pt x="222302" y="204772"/>
                    <a:pt x="223716" y="199581"/>
                    <a:pt x="224897" y="198164"/>
                  </a:cubicBezTo>
                  <a:cubicBezTo>
                    <a:pt x="224188" y="203357"/>
                    <a:pt x="222302" y="208548"/>
                    <a:pt x="219939" y="213266"/>
                  </a:cubicBezTo>
                  <a:cubicBezTo>
                    <a:pt x="218761" y="213266"/>
                    <a:pt x="222065" y="208075"/>
                    <a:pt x="219939" y="206894"/>
                  </a:cubicBezTo>
                  <a:cubicBezTo>
                    <a:pt x="217817" y="205716"/>
                    <a:pt x="217344" y="209962"/>
                    <a:pt x="217108" y="209257"/>
                  </a:cubicBezTo>
                  <a:cubicBezTo>
                    <a:pt x="216872" y="208548"/>
                    <a:pt x="215694" y="218460"/>
                    <a:pt x="214985" y="222706"/>
                  </a:cubicBezTo>
                  <a:cubicBezTo>
                    <a:pt x="214276" y="226954"/>
                    <a:pt x="213098" y="222706"/>
                    <a:pt x="211681" y="225773"/>
                  </a:cubicBezTo>
                  <a:cubicBezTo>
                    <a:pt x="210267" y="228841"/>
                    <a:pt x="208849" y="235922"/>
                    <a:pt x="208377" y="232854"/>
                  </a:cubicBezTo>
                  <a:cubicBezTo>
                    <a:pt x="206490" y="239931"/>
                    <a:pt x="203895" y="246775"/>
                    <a:pt x="200591" y="253147"/>
                  </a:cubicBezTo>
                  <a:cubicBezTo>
                    <a:pt x="198468" y="256215"/>
                    <a:pt x="200591" y="248190"/>
                    <a:pt x="198704" y="251258"/>
                  </a:cubicBezTo>
                  <a:cubicBezTo>
                    <a:pt x="196815" y="254325"/>
                    <a:pt x="200355" y="251258"/>
                    <a:pt x="198704" y="256687"/>
                  </a:cubicBezTo>
                  <a:cubicBezTo>
                    <a:pt x="197051" y="262114"/>
                    <a:pt x="196106" y="259046"/>
                    <a:pt x="194455" y="260933"/>
                  </a:cubicBezTo>
                  <a:cubicBezTo>
                    <a:pt x="192805" y="262820"/>
                    <a:pt x="192332" y="265182"/>
                    <a:pt x="191624" y="267777"/>
                  </a:cubicBezTo>
                  <a:cubicBezTo>
                    <a:pt x="191624" y="266360"/>
                    <a:pt x="191624" y="266360"/>
                    <a:pt x="188792" y="267777"/>
                  </a:cubicBezTo>
                  <a:cubicBezTo>
                    <a:pt x="189265" y="268956"/>
                    <a:pt x="189265" y="270137"/>
                    <a:pt x="188792" y="271318"/>
                  </a:cubicBezTo>
                  <a:cubicBezTo>
                    <a:pt x="188792" y="274149"/>
                    <a:pt x="188792" y="268719"/>
                    <a:pt x="190915" y="268956"/>
                  </a:cubicBezTo>
                  <a:cubicBezTo>
                    <a:pt x="190443" y="271318"/>
                    <a:pt x="189501" y="273677"/>
                    <a:pt x="188084" y="275800"/>
                  </a:cubicBezTo>
                  <a:cubicBezTo>
                    <a:pt x="188084" y="278395"/>
                    <a:pt x="190207" y="273440"/>
                    <a:pt x="190443" y="272259"/>
                  </a:cubicBezTo>
                  <a:cubicBezTo>
                    <a:pt x="190679" y="273204"/>
                    <a:pt x="190679" y="274149"/>
                    <a:pt x="190443" y="275091"/>
                  </a:cubicBezTo>
                  <a:cubicBezTo>
                    <a:pt x="189028" y="278395"/>
                    <a:pt x="188320" y="277453"/>
                    <a:pt x="188556" y="280518"/>
                  </a:cubicBezTo>
                  <a:cubicBezTo>
                    <a:pt x="188792" y="283586"/>
                    <a:pt x="188556" y="278867"/>
                    <a:pt x="188556" y="277923"/>
                  </a:cubicBezTo>
                  <a:cubicBezTo>
                    <a:pt x="186669" y="280754"/>
                    <a:pt x="188556" y="281699"/>
                    <a:pt x="188556" y="283586"/>
                  </a:cubicBezTo>
                  <a:cubicBezTo>
                    <a:pt x="188556" y="285475"/>
                    <a:pt x="185016" y="291138"/>
                    <a:pt x="183602" y="295384"/>
                  </a:cubicBezTo>
                  <a:cubicBezTo>
                    <a:pt x="183602" y="295384"/>
                    <a:pt x="183602" y="291611"/>
                    <a:pt x="183602" y="290666"/>
                  </a:cubicBezTo>
                  <a:cubicBezTo>
                    <a:pt x="181006" y="293970"/>
                    <a:pt x="178644" y="297746"/>
                    <a:pt x="177230" y="301756"/>
                  </a:cubicBezTo>
                  <a:cubicBezTo>
                    <a:pt x="173690" y="304351"/>
                    <a:pt x="171094" y="308128"/>
                    <a:pt x="169913" y="312377"/>
                  </a:cubicBezTo>
                  <a:cubicBezTo>
                    <a:pt x="171331" y="310251"/>
                    <a:pt x="172745" y="307183"/>
                    <a:pt x="173453" y="307892"/>
                  </a:cubicBezTo>
                  <a:cubicBezTo>
                    <a:pt x="172745" y="310723"/>
                    <a:pt x="171803" y="313555"/>
                    <a:pt x="170386" y="316150"/>
                  </a:cubicBezTo>
                  <a:cubicBezTo>
                    <a:pt x="170386" y="318276"/>
                    <a:pt x="171803" y="316150"/>
                    <a:pt x="170386" y="318982"/>
                  </a:cubicBezTo>
                  <a:cubicBezTo>
                    <a:pt x="171803" y="315444"/>
                    <a:pt x="175813" y="310015"/>
                    <a:pt x="174871" y="308364"/>
                  </a:cubicBezTo>
                  <a:cubicBezTo>
                    <a:pt x="173926" y="306714"/>
                    <a:pt x="176521" y="308364"/>
                    <a:pt x="174871" y="310487"/>
                  </a:cubicBezTo>
                  <a:cubicBezTo>
                    <a:pt x="173217" y="312613"/>
                    <a:pt x="172745" y="311668"/>
                    <a:pt x="172509" y="316859"/>
                  </a:cubicBezTo>
                  <a:cubicBezTo>
                    <a:pt x="172272" y="322049"/>
                    <a:pt x="172509" y="314027"/>
                    <a:pt x="170386" y="316859"/>
                  </a:cubicBezTo>
                  <a:cubicBezTo>
                    <a:pt x="172039" y="316859"/>
                    <a:pt x="170386" y="321813"/>
                    <a:pt x="167790" y="325117"/>
                  </a:cubicBezTo>
                  <a:cubicBezTo>
                    <a:pt x="165195" y="328421"/>
                    <a:pt x="169441" y="325117"/>
                    <a:pt x="170149" y="322286"/>
                  </a:cubicBezTo>
                  <a:cubicBezTo>
                    <a:pt x="170149" y="323939"/>
                    <a:pt x="170149" y="325353"/>
                    <a:pt x="170149" y="327007"/>
                  </a:cubicBezTo>
                  <a:cubicBezTo>
                    <a:pt x="170149" y="328657"/>
                    <a:pt x="167318" y="329838"/>
                    <a:pt x="167318" y="328657"/>
                  </a:cubicBezTo>
                  <a:cubicBezTo>
                    <a:pt x="167318" y="327479"/>
                    <a:pt x="167318" y="333379"/>
                    <a:pt x="165667" y="331961"/>
                  </a:cubicBezTo>
                  <a:cubicBezTo>
                    <a:pt x="164014" y="330547"/>
                    <a:pt x="165667" y="335502"/>
                    <a:pt x="165667" y="337624"/>
                  </a:cubicBezTo>
                  <a:cubicBezTo>
                    <a:pt x="165667" y="339747"/>
                    <a:pt x="165667" y="336210"/>
                    <a:pt x="165667" y="335502"/>
                  </a:cubicBezTo>
                  <a:cubicBezTo>
                    <a:pt x="165667" y="334793"/>
                    <a:pt x="161182" y="341637"/>
                    <a:pt x="162363" y="343288"/>
                  </a:cubicBezTo>
                  <a:cubicBezTo>
                    <a:pt x="163542" y="344941"/>
                    <a:pt x="160240" y="347300"/>
                    <a:pt x="160474" y="344705"/>
                  </a:cubicBezTo>
                  <a:cubicBezTo>
                    <a:pt x="158587" y="349187"/>
                    <a:pt x="158587" y="354144"/>
                    <a:pt x="160474" y="358390"/>
                  </a:cubicBezTo>
                  <a:cubicBezTo>
                    <a:pt x="160240" y="359571"/>
                    <a:pt x="160240" y="360749"/>
                    <a:pt x="160474" y="361930"/>
                  </a:cubicBezTo>
                  <a:cubicBezTo>
                    <a:pt x="158823" y="363345"/>
                    <a:pt x="160474" y="359335"/>
                    <a:pt x="157642" y="361930"/>
                  </a:cubicBezTo>
                  <a:cubicBezTo>
                    <a:pt x="157642" y="359335"/>
                    <a:pt x="157642" y="359571"/>
                    <a:pt x="159296" y="358154"/>
                  </a:cubicBezTo>
                  <a:cubicBezTo>
                    <a:pt x="160946" y="356740"/>
                    <a:pt x="159296" y="354614"/>
                    <a:pt x="157173" y="355795"/>
                  </a:cubicBezTo>
                  <a:cubicBezTo>
                    <a:pt x="155047" y="356976"/>
                    <a:pt x="157173" y="355795"/>
                    <a:pt x="157173" y="355795"/>
                  </a:cubicBezTo>
                  <a:cubicBezTo>
                    <a:pt x="157409" y="357445"/>
                    <a:pt x="156700" y="359099"/>
                    <a:pt x="155519" y="360277"/>
                  </a:cubicBezTo>
                  <a:cubicBezTo>
                    <a:pt x="155519" y="360277"/>
                    <a:pt x="155519" y="358626"/>
                    <a:pt x="155519" y="357918"/>
                  </a:cubicBezTo>
                  <a:cubicBezTo>
                    <a:pt x="155519" y="357209"/>
                    <a:pt x="155519" y="360749"/>
                    <a:pt x="153396" y="361458"/>
                  </a:cubicBezTo>
                  <a:cubicBezTo>
                    <a:pt x="151273" y="362167"/>
                    <a:pt x="151273" y="368066"/>
                    <a:pt x="148675" y="370897"/>
                  </a:cubicBezTo>
                  <a:cubicBezTo>
                    <a:pt x="146080" y="373729"/>
                    <a:pt x="148675" y="375143"/>
                    <a:pt x="151510" y="370897"/>
                  </a:cubicBezTo>
                  <a:cubicBezTo>
                    <a:pt x="154341" y="366649"/>
                    <a:pt x="151510" y="369244"/>
                    <a:pt x="151510" y="367830"/>
                  </a:cubicBezTo>
                  <a:cubicBezTo>
                    <a:pt x="151510" y="366412"/>
                    <a:pt x="151510" y="367830"/>
                    <a:pt x="151510" y="369244"/>
                  </a:cubicBezTo>
                  <a:cubicBezTo>
                    <a:pt x="151510" y="370661"/>
                    <a:pt x="154341" y="363581"/>
                    <a:pt x="155992" y="361458"/>
                  </a:cubicBezTo>
                  <a:cubicBezTo>
                    <a:pt x="154341" y="370189"/>
                    <a:pt x="147733" y="381515"/>
                    <a:pt x="144665" y="391427"/>
                  </a:cubicBezTo>
                  <a:cubicBezTo>
                    <a:pt x="144665" y="391427"/>
                    <a:pt x="144665" y="391427"/>
                    <a:pt x="144665" y="390010"/>
                  </a:cubicBezTo>
                  <a:cubicBezTo>
                    <a:pt x="143484" y="390955"/>
                    <a:pt x="143012" y="392605"/>
                    <a:pt x="143484" y="394022"/>
                  </a:cubicBezTo>
                  <a:cubicBezTo>
                    <a:pt x="141598" y="394022"/>
                    <a:pt x="143484" y="395909"/>
                    <a:pt x="140653" y="397563"/>
                  </a:cubicBezTo>
                  <a:cubicBezTo>
                    <a:pt x="137821" y="399213"/>
                    <a:pt x="140653" y="393786"/>
                    <a:pt x="139239" y="396145"/>
                  </a:cubicBezTo>
                  <a:cubicBezTo>
                    <a:pt x="137821" y="398504"/>
                    <a:pt x="139239" y="399213"/>
                    <a:pt x="136643" y="402517"/>
                  </a:cubicBezTo>
                  <a:cubicBezTo>
                    <a:pt x="137821" y="404640"/>
                    <a:pt x="136876" y="407472"/>
                    <a:pt x="134754" y="408653"/>
                  </a:cubicBezTo>
                  <a:cubicBezTo>
                    <a:pt x="134754" y="410776"/>
                    <a:pt x="134754" y="411957"/>
                    <a:pt x="134754" y="414316"/>
                  </a:cubicBezTo>
                  <a:cubicBezTo>
                    <a:pt x="129090" y="417856"/>
                    <a:pt x="127676" y="428237"/>
                    <a:pt x="122246" y="436499"/>
                  </a:cubicBezTo>
                  <a:cubicBezTo>
                    <a:pt x="122246" y="436499"/>
                    <a:pt x="122246" y="439330"/>
                    <a:pt x="122246" y="439566"/>
                  </a:cubicBezTo>
                  <a:cubicBezTo>
                    <a:pt x="122246" y="439800"/>
                    <a:pt x="122246" y="441689"/>
                    <a:pt x="123427" y="441926"/>
                  </a:cubicBezTo>
                  <a:cubicBezTo>
                    <a:pt x="123663" y="442634"/>
                    <a:pt x="123663" y="443104"/>
                    <a:pt x="123427" y="443812"/>
                  </a:cubicBezTo>
                  <a:cubicBezTo>
                    <a:pt x="123427" y="443812"/>
                    <a:pt x="121777" y="443812"/>
                    <a:pt x="122013" y="441217"/>
                  </a:cubicBezTo>
                  <a:cubicBezTo>
                    <a:pt x="119651" y="443576"/>
                    <a:pt x="123663" y="443104"/>
                    <a:pt x="120596" y="445466"/>
                  </a:cubicBezTo>
                  <a:cubicBezTo>
                    <a:pt x="122013" y="447116"/>
                    <a:pt x="120596" y="447589"/>
                    <a:pt x="120596" y="450420"/>
                  </a:cubicBezTo>
                  <a:cubicBezTo>
                    <a:pt x="120596" y="453252"/>
                    <a:pt x="120596" y="450420"/>
                    <a:pt x="120596" y="448061"/>
                  </a:cubicBezTo>
                  <a:cubicBezTo>
                    <a:pt x="120596" y="453488"/>
                    <a:pt x="115641" y="459860"/>
                    <a:pt x="117056" y="464814"/>
                  </a:cubicBezTo>
                  <a:cubicBezTo>
                    <a:pt x="118473" y="469769"/>
                    <a:pt x="117056" y="466937"/>
                    <a:pt x="114933" y="468354"/>
                  </a:cubicBezTo>
                  <a:cubicBezTo>
                    <a:pt x="112810" y="469769"/>
                    <a:pt x="114933" y="466465"/>
                    <a:pt x="112573" y="468354"/>
                  </a:cubicBezTo>
                  <a:cubicBezTo>
                    <a:pt x="110214" y="470241"/>
                    <a:pt x="112573" y="470241"/>
                    <a:pt x="114224" y="470241"/>
                  </a:cubicBezTo>
                  <a:cubicBezTo>
                    <a:pt x="115877" y="470241"/>
                    <a:pt x="114224" y="472364"/>
                    <a:pt x="114224" y="474726"/>
                  </a:cubicBezTo>
                  <a:cubicBezTo>
                    <a:pt x="114224" y="477085"/>
                    <a:pt x="112101" y="471422"/>
                    <a:pt x="113046" y="469296"/>
                  </a:cubicBezTo>
                  <a:cubicBezTo>
                    <a:pt x="113988" y="467173"/>
                    <a:pt x="113046" y="469296"/>
                    <a:pt x="113046" y="469296"/>
                  </a:cubicBezTo>
                  <a:cubicBezTo>
                    <a:pt x="109033" y="472364"/>
                    <a:pt x="106910" y="477322"/>
                    <a:pt x="107147" y="482276"/>
                  </a:cubicBezTo>
                  <a:cubicBezTo>
                    <a:pt x="105729" y="483693"/>
                    <a:pt x="107147" y="479445"/>
                    <a:pt x="105257" y="482276"/>
                  </a:cubicBezTo>
                  <a:cubicBezTo>
                    <a:pt x="103370" y="485108"/>
                    <a:pt x="102189" y="488648"/>
                    <a:pt x="101011" y="491952"/>
                  </a:cubicBezTo>
                  <a:cubicBezTo>
                    <a:pt x="99830" y="495256"/>
                    <a:pt x="101011" y="491952"/>
                    <a:pt x="101011" y="494075"/>
                  </a:cubicBezTo>
                  <a:cubicBezTo>
                    <a:pt x="101011" y="496198"/>
                    <a:pt x="101011" y="494075"/>
                    <a:pt x="99594" y="494075"/>
                  </a:cubicBezTo>
                  <a:cubicBezTo>
                    <a:pt x="98179" y="494075"/>
                    <a:pt x="99594" y="494075"/>
                    <a:pt x="99594" y="496670"/>
                  </a:cubicBezTo>
                  <a:cubicBezTo>
                    <a:pt x="99594" y="499265"/>
                    <a:pt x="99594" y="496670"/>
                    <a:pt x="99594" y="496670"/>
                  </a:cubicBezTo>
                  <a:cubicBezTo>
                    <a:pt x="99594" y="496670"/>
                    <a:pt x="97471" y="500683"/>
                    <a:pt x="99594" y="500919"/>
                  </a:cubicBezTo>
                  <a:cubicBezTo>
                    <a:pt x="101717" y="501155"/>
                    <a:pt x="99594" y="500919"/>
                    <a:pt x="99594" y="502333"/>
                  </a:cubicBezTo>
                  <a:cubicBezTo>
                    <a:pt x="99594" y="503750"/>
                    <a:pt x="99594" y="502333"/>
                    <a:pt x="99594" y="500919"/>
                  </a:cubicBezTo>
                  <a:cubicBezTo>
                    <a:pt x="97471" y="505401"/>
                    <a:pt x="92516" y="511536"/>
                    <a:pt x="93222" y="515313"/>
                  </a:cubicBezTo>
                  <a:cubicBezTo>
                    <a:pt x="89918" y="519089"/>
                    <a:pt x="93222" y="518853"/>
                    <a:pt x="90154" y="520976"/>
                  </a:cubicBezTo>
                  <a:cubicBezTo>
                    <a:pt x="90627" y="523808"/>
                    <a:pt x="90627" y="526875"/>
                    <a:pt x="90154" y="529707"/>
                  </a:cubicBezTo>
                  <a:cubicBezTo>
                    <a:pt x="90154" y="529707"/>
                    <a:pt x="90154" y="527584"/>
                    <a:pt x="92280" y="526639"/>
                  </a:cubicBezTo>
                  <a:cubicBezTo>
                    <a:pt x="94403" y="525694"/>
                    <a:pt x="90627" y="529471"/>
                    <a:pt x="90627" y="531124"/>
                  </a:cubicBezTo>
                  <a:cubicBezTo>
                    <a:pt x="90627" y="532775"/>
                    <a:pt x="90627" y="531124"/>
                    <a:pt x="90627" y="529707"/>
                  </a:cubicBezTo>
                  <a:cubicBezTo>
                    <a:pt x="89212" y="532775"/>
                    <a:pt x="86850" y="535370"/>
                    <a:pt x="85436" y="538438"/>
                  </a:cubicBezTo>
                  <a:cubicBezTo>
                    <a:pt x="84019" y="541506"/>
                    <a:pt x="85436" y="538438"/>
                    <a:pt x="85436" y="536787"/>
                  </a:cubicBezTo>
                  <a:cubicBezTo>
                    <a:pt x="84491" y="538202"/>
                    <a:pt x="84019" y="539619"/>
                    <a:pt x="83783" y="541269"/>
                  </a:cubicBezTo>
                  <a:cubicBezTo>
                    <a:pt x="85908" y="544337"/>
                    <a:pt x="77883" y="552123"/>
                    <a:pt x="77650" y="557786"/>
                  </a:cubicBezTo>
                  <a:cubicBezTo>
                    <a:pt x="80481" y="552359"/>
                    <a:pt x="83077" y="546696"/>
                    <a:pt x="86145" y="541506"/>
                  </a:cubicBezTo>
                  <a:cubicBezTo>
                    <a:pt x="85672" y="543628"/>
                    <a:pt x="84727" y="545518"/>
                    <a:pt x="83549" y="547169"/>
                  </a:cubicBezTo>
                  <a:cubicBezTo>
                    <a:pt x="83549" y="548586"/>
                    <a:pt x="84964" y="544810"/>
                    <a:pt x="85908" y="544101"/>
                  </a:cubicBezTo>
                  <a:lnTo>
                    <a:pt x="85908" y="547877"/>
                  </a:lnTo>
                  <a:cubicBezTo>
                    <a:pt x="85908" y="547877"/>
                    <a:pt x="85908" y="547877"/>
                    <a:pt x="84255" y="547877"/>
                  </a:cubicBezTo>
                  <a:cubicBezTo>
                    <a:pt x="82604" y="547877"/>
                    <a:pt x="84255" y="553068"/>
                    <a:pt x="82368" y="557553"/>
                  </a:cubicBezTo>
                  <a:cubicBezTo>
                    <a:pt x="82368" y="557553"/>
                    <a:pt x="82368" y="553777"/>
                    <a:pt x="82368" y="552359"/>
                  </a:cubicBezTo>
                  <a:cubicBezTo>
                    <a:pt x="82368" y="550945"/>
                    <a:pt x="80481" y="552359"/>
                    <a:pt x="80481" y="552359"/>
                  </a:cubicBezTo>
                  <a:cubicBezTo>
                    <a:pt x="80481" y="552359"/>
                    <a:pt x="82132" y="557553"/>
                    <a:pt x="80481" y="560854"/>
                  </a:cubicBezTo>
                  <a:cubicBezTo>
                    <a:pt x="78828" y="564158"/>
                    <a:pt x="80481" y="560854"/>
                    <a:pt x="80481" y="558967"/>
                  </a:cubicBezTo>
                  <a:cubicBezTo>
                    <a:pt x="80481" y="557081"/>
                    <a:pt x="80481" y="563922"/>
                    <a:pt x="78828" y="566753"/>
                  </a:cubicBezTo>
                  <a:cubicBezTo>
                    <a:pt x="77177" y="569585"/>
                    <a:pt x="78828" y="564630"/>
                    <a:pt x="76705" y="566753"/>
                  </a:cubicBezTo>
                  <a:cubicBezTo>
                    <a:pt x="74582" y="568879"/>
                    <a:pt x="76705" y="566753"/>
                    <a:pt x="76705" y="566753"/>
                  </a:cubicBezTo>
                  <a:cubicBezTo>
                    <a:pt x="76705" y="566753"/>
                    <a:pt x="76705" y="569585"/>
                    <a:pt x="76705" y="569585"/>
                  </a:cubicBezTo>
                  <a:cubicBezTo>
                    <a:pt x="76705" y="569585"/>
                    <a:pt x="74346" y="573361"/>
                    <a:pt x="76705" y="573361"/>
                  </a:cubicBezTo>
                  <a:cubicBezTo>
                    <a:pt x="79064" y="573361"/>
                    <a:pt x="76705" y="575720"/>
                    <a:pt x="75052" y="576665"/>
                  </a:cubicBezTo>
                  <a:cubicBezTo>
                    <a:pt x="73401" y="577610"/>
                    <a:pt x="75052" y="572419"/>
                    <a:pt x="73401" y="572889"/>
                  </a:cubicBezTo>
                  <a:cubicBezTo>
                    <a:pt x="73165" y="574542"/>
                    <a:pt x="73165" y="576193"/>
                    <a:pt x="73401" y="577846"/>
                  </a:cubicBezTo>
                  <a:cubicBezTo>
                    <a:pt x="73401" y="577846"/>
                    <a:pt x="73401" y="577846"/>
                    <a:pt x="71042" y="577846"/>
                  </a:cubicBezTo>
                  <a:cubicBezTo>
                    <a:pt x="68683" y="577846"/>
                    <a:pt x="68447" y="583746"/>
                    <a:pt x="67266" y="586577"/>
                  </a:cubicBezTo>
                  <a:cubicBezTo>
                    <a:pt x="66085" y="589409"/>
                    <a:pt x="67266" y="584688"/>
                    <a:pt x="67266" y="583509"/>
                  </a:cubicBezTo>
                  <a:cubicBezTo>
                    <a:pt x="64906" y="586813"/>
                    <a:pt x="67266" y="589409"/>
                    <a:pt x="64434" y="592240"/>
                  </a:cubicBezTo>
                  <a:cubicBezTo>
                    <a:pt x="61602" y="595072"/>
                    <a:pt x="64434" y="594836"/>
                    <a:pt x="64434" y="595544"/>
                  </a:cubicBezTo>
                  <a:cubicBezTo>
                    <a:pt x="64434" y="596250"/>
                    <a:pt x="64434" y="594127"/>
                    <a:pt x="66321" y="594127"/>
                  </a:cubicBezTo>
                  <a:lnTo>
                    <a:pt x="66321" y="596017"/>
                  </a:lnTo>
                  <a:cubicBezTo>
                    <a:pt x="64198" y="598376"/>
                    <a:pt x="63725" y="601916"/>
                    <a:pt x="61602" y="604275"/>
                  </a:cubicBezTo>
                  <a:cubicBezTo>
                    <a:pt x="59480" y="606634"/>
                    <a:pt x="61602" y="599790"/>
                    <a:pt x="63725" y="598848"/>
                  </a:cubicBezTo>
                  <a:cubicBezTo>
                    <a:pt x="63253" y="597431"/>
                    <a:pt x="63253" y="595780"/>
                    <a:pt x="63725" y="594363"/>
                  </a:cubicBezTo>
                  <a:cubicBezTo>
                    <a:pt x="63725" y="596017"/>
                    <a:pt x="59716" y="598848"/>
                    <a:pt x="60185" y="602149"/>
                  </a:cubicBezTo>
                  <a:cubicBezTo>
                    <a:pt x="60658" y="605453"/>
                    <a:pt x="60185" y="602149"/>
                    <a:pt x="57354" y="602149"/>
                  </a:cubicBezTo>
                  <a:cubicBezTo>
                    <a:pt x="54522" y="602149"/>
                    <a:pt x="55703" y="610411"/>
                    <a:pt x="53816" y="615129"/>
                  </a:cubicBezTo>
                  <a:cubicBezTo>
                    <a:pt x="52399" y="615129"/>
                    <a:pt x="53816" y="613478"/>
                    <a:pt x="53816" y="612770"/>
                  </a:cubicBezTo>
                  <a:cubicBezTo>
                    <a:pt x="53816" y="612061"/>
                    <a:pt x="52399" y="612770"/>
                    <a:pt x="50985" y="614893"/>
                  </a:cubicBezTo>
                  <a:cubicBezTo>
                    <a:pt x="50040" y="617488"/>
                    <a:pt x="49331" y="620320"/>
                    <a:pt x="48623" y="623151"/>
                  </a:cubicBezTo>
                  <a:cubicBezTo>
                    <a:pt x="45555" y="625983"/>
                    <a:pt x="48623" y="626928"/>
                    <a:pt x="46736" y="632827"/>
                  </a:cubicBezTo>
                  <a:cubicBezTo>
                    <a:pt x="47208" y="630704"/>
                    <a:pt x="48153" y="628578"/>
                    <a:pt x="49095" y="626455"/>
                  </a:cubicBezTo>
                  <a:cubicBezTo>
                    <a:pt x="49095" y="626455"/>
                    <a:pt x="49095" y="626455"/>
                    <a:pt x="49095" y="626455"/>
                  </a:cubicBezTo>
                  <a:cubicBezTo>
                    <a:pt x="49331" y="625041"/>
                    <a:pt x="50040" y="623624"/>
                    <a:pt x="50985" y="622446"/>
                  </a:cubicBezTo>
                  <a:cubicBezTo>
                    <a:pt x="50985" y="622446"/>
                    <a:pt x="50985" y="624332"/>
                    <a:pt x="50985" y="624805"/>
                  </a:cubicBezTo>
                  <a:cubicBezTo>
                    <a:pt x="50985" y="625277"/>
                    <a:pt x="56412" y="620792"/>
                    <a:pt x="55939" y="617724"/>
                  </a:cubicBezTo>
                  <a:cubicBezTo>
                    <a:pt x="55467" y="614657"/>
                    <a:pt x="60185" y="611353"/>
                    <a:pt x="60894" y="607815"/>
                  </a:cubicBezTo>
                  <a:cubicBezTo>
                    <a:pt x="61602" y="604275"/>
                    <a:pt x="62547" y="607815"/>
                    <a:pt x="62311" y="605453"/>
                  </a:cubicBezTo>
                  <a:cubicBezTo>
                    <a:pt x="66085" y="601444"/>
                    <a:pt x="68683" y="596486"/>
                    <a:pt x="70097" y="591059"/>
                  </a:cubicBezTo>
                  <a:cubicBezTo>
                    <a:pt x="71751" y="591059"/>
                    <a:pt x="72693" y="585869"/>
                    <a:pt x="73637" y="588228"/>
                  </a:cubicBezTo>
                  <a:cubicBezTo>
                    <a:pt x="73637" y="587050"/>
                    <a:pt x="73637" y="585396"/>
                    <a:pt x="73637" y="583273"/>
                  </a:cubicBezTo>
                  <a:cubicBezTo>
                    <a:pt x="73637" y="581150"/>
                    <a:pt x="73637" y="584924"/>
                    <a:pt x="71984" y="585396"/>
                  </a:cubicBezTo>
                  <a:lnTo>
                    <a:pt x="71984" y="582328"/>
                  </a:lnTo>
                  <a:cubicBezTo>
                    <a:pt x="71984" y="582328"/>
                    <a:pt x="71984" y="582328"/>
                    <a:pt x="71984" y="582328"/>
                  </a:cubicBezTo>
                  <a:cubicBezTo>
                    <a:pt x="71984" y="582328"/>
                    <a:pt x="73401" y="579969"/>
                    <a:pt x="74582" y="579024"/>
                  </a:cubicBezTo>
                  <a:cubicBezTo>
                    <a:pt x="75760" y="578083"/>
                    <a:pt x="74582" y="579024"/>
                    <a:pt x="74582" y="577610"/>
                  </a:cubicBezTo>
                  <a:cubicBezTo>
                    <a:pt x="74582" y="576193"/>
                    <a:pt x="76941" y="575957"/>
                    <a:pt x="76233" y="574306"/>
                  </a:cubicBezTo>
                  <a:cubicBezTo>
                    <a:pt x="75524" y="572653"/>
                    <a:pt x="78119" y="574306"/>
                    <a:pt x="78119" y="572183"/>
                  </a:cubicBezTo>
                  <a:cubicBezTo>
                    <a:pt x="78119" y="570057"/>
                    <a:pt x="78119" y="575251"/>
                    <a:pt x="79537" y="572183"/>
                  </a:cubicBezTo>
                  <a:cubicBezTo>
                    <a:pt x="79773" y="567698"/>
                    <a:pt x="81896" y="563216"/>
                    <a:pt x="85200" y="560148"/>
                  </a:cubicBezTo>
                  <a:cubicBezTo>
                    <a:pt x="85200" y="558731"/>
                    <a:pt x="85200" y="560148"/>
                    <a:pt x="85200" y="557786"/>
                  </a:cubicBezTo>
                  <a:cubicBezTo>
                    <a:pt x="85200" y="555427"/>
                    <a:pt x="85200" y="557786"/>
                    <a:pt x="85200" y="556136"/>
                  </a:cubicBezTo>
                  <a:cubicBezTo>
                    <a:pt x="85200" y="554485"/>
                    <a:pt x="86617" y="556136"/>
                    <a:pt x="87795" y="554721"/>
                  </a:cubicBezTo>
                  <a:cubicBezTo>
                    <a:pt x="88976" y="549528"/>
                    <a:pt x="91099" y="544810"/>
                    <a:pt x="94167" y="540561"/>
                  </a:cubicBezTo>
                  <a:cubicBezTo>
                    <a:pt x="94167" y="538910"/>
                    <a:pt x="94167" y="537965"/>
                    <a:pt x="94167" y="536551"/>
                  </a:cubicBezTo>
                  <a:cubicBezTo>
                    <a:pt x="94167" y="535134"/>
                    <a:pt x="94167" y="538910"/>
                    <a:pt x="92516" y="541033"/>
                  </a:cubicBezTo>
                  <a:cubicBezTo>
                    <a:pt x="90863" y="543156"/>
                    <a:pt x="92516" y="541033"/>
                    <a:pt x="90627" y="541033"/>
                  </a:cubicBezTo>
                  <a:cubicBezTo>
                    <a:pt x="90627" y="537023"/>
                    <a:pt x="92280" y="534661"/>
                    <a:pt x="93931" y="534425"/>
                  </a:cubicBezTo>
                  <a:cubicBezTo>
                    <a:pt x="95581" y="534189"/>
                    <a:pt x="91808" y="536315"/>
                    <a:pt x="92280" y="538202"/>
                  </a:cubicBezTo>
                  <a:cubicBezTo>
                    <a:pt x="92280" y="536079"/>
                    <a:pt x="95112" y="535842"/>
                    <a:pt x="95112" y="538202"/>
                  </a:cubicBezTo>
                  <a:cubicBezTo>
                    <a:pt x="96526" y="535134"/>
                    <a:pt x="98416" y="532302"/>
                    <a:pt x="99830" y="529234"/>
                  </a:cubicBezTo>
                  <a:cubicBezTo>
                    <a:pt x="99830" y="530888"/>
                    <a:pt x="99830" y="529234"/>
                    <a:pt x="102189" y="529234"/>
                  </a:cubicBezTo>
                  <a:cubicBezTo>
                    <a:pt x="101717" y="531124"/>
                    <a:pt x="100539" y="532538"/>
                    <a:pt x="99121" y="533719"/>
                  </a:cubicBezTo>
                  <a:cubicBezTo>
                    <a:pt x="99121" y="533719"/>
                    <a:pt x="100539" y="533719"/>
                    <a:pt x="100539" y="533719"/>
                  </a:cubicBezTo>
                  <a:cubicBezTo>
                    <a:pt x="101247" y="531830"/>
                    <a:pt x="102189" y="530179"/>
                    <a:pt x="103134" y="528526"/>
                  </a:cubicBezTo>
                  <a:cubicBezTo>
                    <a:pt x="103134" y="526875"/>
                    <a:pt x="101481" y="528526"/>
                    <a:pt x="100302" y="528526"/>
                  </a:cubicBezTo>
                  <a:cubicBezTo>
                    <a:pt x="101717" y="525694"/>
                    <a:pt x="102662" y="522863"/>
                    <a:pt x="103134" y="519795"/>
                  </a:cubicBezTo>
                  <a:cubicBezTo>
                    <a:pt x="103134" y="519795"/>
                    <a:pt x="101481" y="519795"/>
                    <a:pt x="101247" y="519795"/>
                  </a:cubicBezTo>
                  <a:cubicBezTo>
                    <a:pt x="101011" y="519795"/>
                    <a:pt x="102425" y="519795"/>
                    <a:pt x="104079" y="518144"/>
                  </a:cubicBezTo>
                  <a:cubicBezTo>
                    <a:pt x="105729" y="516491"/>
                    <a:pt x="104079" y="518144"/>
                    <a:pt x="104079" y="520031"/>
                  </a:cubicBezTo>
                  <a:cubicBezTo>
                    <a:pt x="104079" y="521921"/>
                    <a:pt x="108797" y="511064"/>
                    <a:pt x="111865" y="508705"/>
                  </a:cubicBezTo>
                  <a:cubicBezTo>
                    <a:pt x="112810" y="504459"/>
                    <a:pt x="114224" y="500446"/>
                    <a:pt x="116583" y="496670"/>
                  </a:cubicBezTo>
                  <a:cubicBezTo>
                    <a:pt x="118473" y="496670"/>
                    <a:pt x="116583" y="499974"/>
                    <a:pt x="116583" y="500919"/>
                  </a:cubicBezTo>
                  <a:cubicBezTo>
                    <a:pt x="118709" y="498323"/>
                    <a:pt x="116583" y="496434"/>
                    <a:pt x="119179" y="496906"/>
                  </a:cubicBezTo>
                  <a:cubicBezTo>
                    <a:pt x="121777" y="497379"/>
                    <a:pt x="119179" y="495256"/>
                    <a:pt x="116819" y="495492"/>
                  </a:cubicBezTo>
                  <a:cubicBezTo>
                    <a:pt x="117764" y="491952"/>
                    <a:pt x="119415" y="488648"/>
                    <a:pt x="121541" y="485580"/>
                  </a:cubicBezTo>
                  <a:cubicBezTo>
                    <a:pt x="120123" y="483457"/>
                    <a:pt x="121541" y="480626"/>
                    <a:pt x="123427" y="478263"/>
                  </a:cubicBezTo>
                  <a:cubicBezTo>
                    <a:pt x="125314" y="475904"/>
                    <a:pt x="123427" y="478263"/>
                    <a:pt x="123427" y="479681"/>
                  </a:cubicBezTo>
                  <a:cubicBezTo>
                    <a:pt x="123427" y="481095"/>
                    <a:pt x="123427" y="481095"/>
                    <a:pt x="121777" y="481804"/>
                  </a:cubicBezTo>
                  <a:cubicBezTo>
                    <a:pt x="120123" y="482512"/>
                    <a:pt x="121777" y="481804"/>
                    <a:pt x="121777" y="481804"/>
                  </a:cubicBezTo>
                  <a:lnTo>
                    <a:pt x="121777" y="481804"/>
                  </a:lnTo>
                  <a:cubicBezTo>
                    <a:pt x="123191" y="480389"/>
                    <a:pt x="121777" y="478030"/>
                    <a:pt x="124845" y="476849"/>
                  </a:cubicBezTo>
                  <a:cubicBezTo>
                    <a:pt x="127912" y="475668"/>
                    <a:pt x="124845" y="479208"/>
                    <a:pt x="124845" y="480389"/>
                  </a:cubicBezTo>
                  <a:cubicBezTo>
                    <a:pt x="124845" y="481567"/>
                    <a:pt x="126731" y="478030"/>
                    <a:pt x="127440" y="477085"/>
                  </a:cubicBezTo>
                  <a:cubicBezTo>
                    <a:pt x="127440" y="481331"/>
                    <a:pt x="129563" y="473545"/>
                    <a:pt x="131450" y="471422"/>
                  </a:cubicBezTo>
                  <a:cubicBezTo>
                    <a:pt x="130508" y="470477"/>
                    <a:pt x="130508" y="468827"/>
                    <a:pt x="131450" y="467882"/>
                  </a:cubicBezTo>
                  <a:cubicBezTo>
                    <a:pt x="131450" y="469769"/>
                    <a:pt x="133339" y="467882"/>
                    <a:pt x="134754" y="467882"/>
                  </a:cubicBezTo>
                  <a:cubicBezTo>
                    <a:pt x="136171" y="467882"/>
                    <a:pt x="134754" y="466701"/>
                    <a:pt x="134754" y="466465"/>
                  </a:cubicBezTo>
                  <a:cubicBezTo>
                    <a:pt x="134754" y="466232"/>
                    <a:pt x="134754" y="463397"/>
                    <a:pt x="134754" y="462219"/>
                  </a:cubicBezTo>
                  <a:cubicBezTo>
                    <a:pt x="134754" y="461038"/>
                    <a:pt x="138766" y="457498"/>
                    <a:pt x="138530" y="453960"/>
                  </a:cubicBezTo>
                  <a:cubicBezTo>
                    <a:pt x="138294" y="450420"/>
                    <a:pt x="139944" y="453960"/>
                    <a:pt x="140417" y="453960"/>
                  </a:cubicBezTo>
                  <a:cubicBezTo>
                    <a:pt x="141834" y="451835"/>
                    <a:pt x="143248" y="449712"/>
                    <a:pt x="144902" y="447825"/>
                  </a:cubicBezTo>
                  <a:lnTo>
                    <a:pt x="144902" y="445466"/>
                  </a:lnTo>
                  <a:lnTo>
                    <a:pt x="143012" y="446880"/>
                  </a:lnTo>
                  <a:cubicBezTo>
                    <a:pt x="143012" y="449239"/>
                    <a:pt x="141125" y="450184"/>
                    <a:pt x="140417" y="452071"/>
                  </a:cubicBezTo>
                  <a:cubicBezTo>
                    <a:pt x="140417" y="449239"/>
                    <a:pt x="142776" y="447825"/>
                    <a:pt x="143012" y="444993"/>
                  </a:cubicBezTo>
                  <a:cubicBezTo>
                    <a:pt x="145844" y="446408"/>
                    <a:pt x="146552" y="440272"/>
                    <a:pt x="149620" y="437204"/>
                  </a:cubicBezTo>
                  <a:cubicBezTo>
                    <a:pt x="149620" y="437204"/>
                    <a:pt x="149620" y="440272"/>
                    <a:pt x="147497" y="441453"/>
                  </a:cubicBezTo>
                  <a:cubicBezTo>
                    <a:pt x="145374" y="442634"/>
                    <a:pt x="149856" y="437913"/>
                    <a:pt x="150565" y="436262"/>
                  </a:cubicBezTo>
                  <a:cubicBezTo>
                    <a:pt x="151273" y="434609"/>
                    <a:pt x="149384" y="436262"/>
                    <a:pt x="148911" y="434373"/>
                  </a:cubicBezTo>
                  <a:cubicBezTo>
                    <a:pt x="148442" y="432486"/>
                    <a:pt x="150801" y="434373"/>
                    <a:pt x="151743" y="432722"/>
                  </a:cubicBezTo>
                  <a:cubicBezTo>
                    <a:pt x="151273" y="432250"/>
                    <a:pt x="151273" y="431305"/>
                    <a:pt x="151743" y="430836"/>
                  </a:cubicBezTo>
                  <a:cubicBezTo>
                    <a:pt x="150092" y="430836"/>
                    <a:pt x="151743" y="427768"/>
                    <a:pt x="153869" y="426114"/>
                  </a:cubicBezTo>
                  <a:cubicBezTo>
                    <a:pt x="151510" y="426114"/>
                    <a:pt x="153869" y="426114"/>
                    <a:pt x="153869" y="422102"/>
                  </a:cubicBezTo>
                  <a:cubicBezTo>
                    <a:pt x="153869" y="418092"/>
                    <a:pt x="153869" y="426114"/>
                    <a:pt x="156228" y="422102"/>
                  </a:cubicBezTo>
                  <a:cubicBezTo>
                    <a:pt x="154811" y="420451"/>
                    <a:pt x="156228" y="418801"/>
                    <a:pt x="156228" y="416911"/>
                  </a:cubicBezTo>
                  <a:cubicBezTo>
                    <a:pt x="156228" y="415024"/>
                    <a:pt x="156228" y="420451"/>
                    <a:pt x="156228" y="419979"/>
                  </a:cubicBezTo>
                  <a:cubicBezTo>
                    <a:pt x="156937" y="418328"/>
                    <a:pt x="156937" y="416675"/>
                    <a:pt x="156228" y="415024"/>
                  </a:cubicBezTo>
                  <a:cubicBezTo>
                    <a:pt x="158115" y="413371"/>
                    <a:pt x="156228" y="416911"/>
                    <a:pt x="156228" y="416675"/>
                  </a:cubicBezTo>
                  <a:cubicBezTo>
                    <a:pt x="156228" y="416439"/>
                    <a:pt x="158351" y="411012"/>
                    <a:pt x="159532" y="406530"/>
                  </a:cubicBezTo>
                  <a:cubicBezTo>
                    <a:pt x="160710" y="402045"/>
                    <a:pt x="160946" y="406530"/>
                    <a:pt x="162127" y="404876"/>
                  </a:cubicBezTo>
                  <a:cubicBezTo>
                    <a:pt x="163308" y="403226"/>
                    <a:pt x="164014" y="400630"/>
                    <a:pt x="164250" y="398271"/>
                  </a:cubicBezTo>
                  <a:cubicBezTo>
                    <a:pt x="164486" y="395909"/>
                    <a:pt x="165431" y="398271"/>
                    <a:pt x="166140" y="398271"/>
                  </a:cubicBezTo>
                  <a:cubicBezTo>
                    <a:pt x="166846" y="398271"/>
                    <a:pt x="166140" y="399686"/>
                    <a:pt x="166140" y="400394"/>
                  </a:cubicBezTo>
                  <a:cubicBezTo>
                    <a:pt x="166140" y="401103"/>
                    <a:pt x="166140" y="400394"/>
                    <a:pt x="164486" y="400394"/>
                  </a:cubicBezTo>
                  <a:cubicBezTo>
                    <a:pt x="164014" y="402989"/>
                    <a:pt x="163308" y="405821"/>
                    <a:pt x="162127" y="408180"/>
                  </a:cubicBezTo>
                  <a:cubicBezTo>
                    <a:pt x="163778" y="406293"/>
                    <a:pt x="164959" y="404404"/>
                    <a:pt x="165667" y="402045"/>
                  </a:cubicBezTo>
                  <a:cubicBezTo>
                    <a:pt x="167082" y="402045"/>
                    <a:pt x="164486" y="404876"/>
                    <a:pt x="165667" y="403698"/>
                  </a:cubicBezTo>
                  <a:cubicBezTo>
                    <a:pt x="166846" y="402517"/>
                    <a:pt x="163542" y="407944"/>
                    <a:pt x="162127" y="410070"/>
                  </a:cubicBezTo>
                  <a:cubicBezTo>
                    <a:pt x="160710" y="412193"/>
                    <a:pt x="162127" y="410070"/>
                    <a:pt x="162127" y="410070"/>
                  </a:cubicBezTo>
                  <a:cubicBezTo>
                    <a:pt x="162127" y="410070"/>
                    <a:pt x="162127" y="410070"/>
                    <a:pt x="159768" y="411957"/>
                  </a:cubicBezTo>
                  <a:cubicBezTo>
                    <a:pt x="160240" y="412901"/>
                    <a:pt x="160240" y="413607"/>
                    <a:pt x="159768" y="414552"/>
                  </a:cubicBezTo>
                  <a:cubicBezTo>
                    <a:pt x="162836" y="416202"/>
                    <a:pt x="157173" y="419037"/>
                    <a:pt x="157878" y="422574"/>
                  </a:cubicBezTo>
                  <a:cubicBezTo>
                    <a:pt x="158587" y="426114"/>
                    <a:pt x="157878" y="422574"/>
                    <a:pt x="155519" y="423755"/>
                  </a:cubicBezTo>
                  <a:cubicBezTo>
                    <a:pt x="153160" y="424936"/>
                    <a:pt x="157642" y="423755"/>
                    <a:pt x="158115" y="426114"/>
                  </a:cubicBezTo>
                  <a:cubicBezTo>
                    <a:pt x="158587" y="428474"/>
                    <a:pt x="158115" y="423519"/>
                    <a:pt x="160240" y="422574"/>
                  </a:cubicBezTo>
                  <a:cubicBezTo>
                    <a:pt x="162363" y="421632"/>
                    <a:pt x="160240" y="422574"/>
                    <a:pt x="158823" y="422574"/>
                  </a:cubicBezTo>
                  <a:cubicBezTo>
                    <a:pt x="159059" y="420687"/>
                    <a:pt x="159768" y="419037"/>
                    <a:pt x="160946" y="417620"/>
                  </a:cubicBezTo>
                  <a:cubicBezTo>
                    <a:pt x="160946" y="417620"/>
                    <a:pt x="160946" y="419506"/>
                    <a:pt x="160946" y="420451"/>
                  </a:cubicBezTo>
                  <a:cubicBezTo>
                    <a:pt x="160004" y="422338"/>
                    <a:pt x="159296" y="424228"/>
                    <a:pt x="158823" y="426351"/>
                  </a:cubicBezTo>
                  <a:cubicBezTo>
                    <a:pt x="157409" y="427768"/>
                    <a:pt x="157409" y="426351"/>
                    <a:pt x="156464" y="426351"/>
                  </a:cubicBezTo>
                  <a:cubicBezTo>
                    <a:pt x="155519" y="426351"/>
                    <a:pt x="151510" y="440745"/>
                    <a:pt x="149148" y="447116"/>
                  </a:cubicBezTo>
                  <a:cubicBezTo>
                    <a:pt x="149148" y="447116"/>
                    <a:pt x="149148" y="444521"/>
                    <a:pt x="147497" y="444993"/>
                  </a:cubicBezTo>
                  <a:cubicBezTo>
                    <a:pt x="150329" y="439330"/>
                    <a:pt x="153869" y="433900"/>
                    <a:pt x="156228" y="428001"/>
                  </a:cubicBezTo>
                  <a:cubicBezTo>
                    <a:pt x="156228" y="426823"/>
                    <a:pt x="154341" y="429891"/>
                    <a:pt x="154811" y="431069"/>
                  </a:cubicBezTo>
                  <a:cubicBezTo>
                    <a:pt x="155283" y="432250"/>
                    <a:pt x="152688" y="434137"/>
                    <a:pt x="152452" y="431069"/>
                  </a:cubicBezTo>
                  <a:cubicBezTo>
                    <a:pt x="151979" y="432722"/>
                    <a:pt x="151510" y="434609"/>
                    <a:pt x="150801" y="436262"/>
                  </a:cubicBezTo>
                  <a:cubicBezTo>
                    <a:pt x="150801" y="436262"/>
                    <a:pt x="150801" y="434137"/>
                    <a:pt x="148442" y="436262"/>
                  </a:cubicBezTo>
                  <a:cubicBezTo>
                    <a:pt x="146080" y="438385"/>
                    <a:pt x="148442" y="438622"/>
                    <a:pt x="148442" y="440981"/>
                  </a:cubicBezTo>
                  <a:cubicBezTo>
                    <a:pt x="148442" y="443340"/>
                    <a:pt x="148442" y="440981"/>
                    <a:pt x="146316" y="440981"/>
                  </a:cubicBezTo>
                  <a:cubicBezTo>
                    <a:pt x="144665" y="444285"/>
                    <a:pt x="143484" y="447825"/>
                    <a:pt x="143484" y="451598"/>
                  </a:cubicBezTo>
                  <a:cubicBezTo>
                    <a:pt x="143484" y="451598"/>
                    <a:pt x="142070" y="451598"/>
                    <a:pt x="142070" y="451598"/>
                  </a:cubicBezTo>
                  <a:cubicBezTo>
                    <a:pt x="142070" y="451598"/>
                    <a:pt x="142070" y="451598"/>
                    <a:pt x="142070" y="449712"/>
                  </a:cubicBezTo>
                  <a:cubicBezTo>
                    <a:pt x="139944" y="452071"/>
                    <a:pt x="139475" y="455375"/>
                    <a:pt x="137349" y="457970"/>
                  </a:cubicBezTo>
                  <a:lnTo>
                    <a:pt x="137349" y="462219"/>
                  </a:lnTo>
                  <a:cubicBezTo>
                    <a:pt x="136171" y="462691"/>
                    <a:pt x="134990" y="463397"/>
                    <a:pt x="134045" y="464106"/>
                  </a:cubicBezTo>
                  <a:cubicBezTo>
                    <a:pt x="134045" y="466937"/>
                    <a:pt x="136171" y="464106"/>
                    <a:pt x="137349" y="464106"/>
                  </a:cubicBezTo>
                  <a:cubicBezTo>
                    <a:pt x="138530" y="464106"/>
                    <a:pt x="134281" y="466937"/>
                    <a:pt x="134754" y="469296"/>
                  </a:cubicBezTo>
                  <a:cubicBezTo>
                    <a:pt x="135226" y="471658"/>
                    <a:pt x="134754" y="466465"/>
                    <a:pt x="131450" y="469296"/>
                  </a:cubicBezTo>
                  <a:cubicBezTo>
                    <a:pt x="128146" y="472131"/>
                    <a:pt x="131450" y="469296"/>
                    <a:pt x="131450" y="469296"/>
                  </a:cubicBezTo>
                  <a:cubicBezTo>
                    <a:pt x="130508" y="473309"/>
                    <a:pt x="128618" y="477085"/>
                    <a:pt x="126495" y="480389"/>
                  </a:cubicBezTo>
                  <a:cubicBezTo>
                    <a:pt x="126495" y="482748"/>
                    <a:pt x="129090" y="480389"/>
                    <a:pt x="129563" y="478500"/>
                  </a:cubicBezTo>
                  <a:cubicBezTo>
                    <a:pt x="130035" y="476613"/>
                    <a:pt x="129563" y="483457"/>
                    <a:pt x="129563" y="484635"/>
                  </a:cubicBezTo>
                  <a:cubicBezTo>
                    <a:pt x="129563" y="485816"/>
                    <a:pt x="129563" y="482512"/>
                    <a:pt x="129563" y="482512"/>
                  </a:cubicBezTo>
                  <a:cubicBezTo>
                    <a:pt x="129563" y="482512"/>
                    <a:pt x="129563" y="484871"/>
                    <a:pt x="127912" y="485108"/>
                  </a:cubicBezTo>
                  <a:cubicBezTo>
                    <a:pt x="126259" y="485344"/>
                    <a:pt x="129090" y="485108"/>
                    <a:pt x="127912" y="488412"/>
                  </a:cubicBezTo>
                  <a:cubicBezTo>
                    <a:pt x="126731" y="491716"/>
                    <a:pt x="126495" y="488412"/>
                    <a:pt x="126495" y="488412"/>
                  </a:cubicBezTo>
                  <a:cubicBezTo>
                    <a:pt x="124372" y="490771"/>
                    <a:pt x="126495" y="491952"/>
                    <a:pt x="126495" y="493839"/>
                  </a:cubicBezTo>
                  <a:cubicBezTo>
                    <a:pt x="126495" y="495728"/>
                    <a:pt x="126495" y="490535"/>
                    <a:pt x="124608" y="492188"/>
                  </a:cubicBezTo>
                  <a:cubicBezTo>
                    <a:pt x="122719" y="493839"/>
                    <a:pt x="124608" y="494075"/>
                    <a:pt x="124608" y="495492"/>
                  </a:cubicBezTo>
                  <a:cubicBezTo>
                    <a:pt x="124845" y="496198"/>
                    <a:pt x="124845" y="496670"/>
                    <a:pt x="124608" y="497379"/>
                  </a:cubicBezTo>
                  <a:cubicBezTo>
                    <a:pt x="124608" y="497379"/>
                    <a:pt x="124608" y="494547"/>
                    <a:pt x="123427" y="494547"/>
                  </a:cubicBezTo>
                  <a:cubicBezTo>
                    <a:pt x="122246" y="494547"/>
                    <a:pt x="122013" y="496198"/>
                    <a:pt x="119887" y="498087"/>
                  </a:cubicBezTo>
                  <a:cubicBezTo>
                    <a:pt x="117528" y="502097"/>
                    <a:pt x="115877" y="506582"/>
                    <a:pt x="114933" y="511064"/>
                  </a:cubicBezTo>
                  <a:cubicBezTo>
                    <a:pt x="114933" y="507291"/>
                    <a:pt x="110448" y="518381"/>
                    <a:pt x="108325" y="521212"/>
                  </a:cubicBezTo>
                  <a:cubicBezTo>
                    <a:pt x="106202" y="524044"/>
                    <a:pt x="110448" y="516963"/>
                    <a:pt x="109978" y="514368"/>
                  </a:cubicBezTo>
                  <a:cubicBezTo>
                    <a:pt x="106910" y="517672"/>
                    <a:pt x="108088" y="522390"/>
                    <a:pt x="105257" y="524516"/>
                  </a:cubicBezTo>
                  <a:cubicBezTo>
                    <a:pt x="102425" y="526639"/>
                    <a:pt x="105257" y="524516"/>
                    <a:pt x="106674" y="524516"/>
                  </a:cubicBezTo>
                  <a:cubicBezTo>
                    <a:pt x="108088" y="524516"/>
                    <a:pt x="105493" y="527112"/>
                    <a:pt x="106674" y="528762"/>
                  </a:cubicBezTo>
                  <a:cubicBezTo>
                    <a:pt x="102662" y="531357"/>
                    <a:pt x="102662" y="537257"/>
                    <a:pt x="100066" y="538438"/>
                  </a:cubicBezTo>
                  <a:cubicBezTo>
                    <a:pt x="100066" y="543628"/>
                    <a:pt x="96762" y="545518"/>
                    <a:pt x="96762" y="550000"/>
                  </a:cubicBezTo>
                  <a:cubicBezTo>
                    <a:pt x="96762" y="548350"/>
                    <a:pt x="96762" y="550000"/>
                    <a:pt x="98649" y="548586"/>
                  </a:cubicBezTo>
                  <a:cubicBezTo>
                    <a:pt x="98649" y="554721"/>
                    <a:pt x="94403" y="554955"/>
                    <a:pt x="92280" y="554249"/>
                  </a:cubicBezTo>
                  <a:cubicBezTo>
                    <a:pt x="90154" y="553540"/>
                    <a:pt x="94167" y="554249"/>
                    <a:pt x="94639" y="556608"/>
                  </a:cubicBezTo>
                  <a:cubicBezTo>
                    <a:pt x="93694" y="558731"/>
                    <a:pt x="92516" y="560854"/>
                    <a:pt x="91335" y="562744"/>
                  </a:cubicBezTo>
                  <a:cubicBezTo>
                    <a:pt x="91335" y="562744"/>
                    <a:pt x="91335" y="559912"/>
                    <a:pt x="91335" y="558731"/>
                  </a:cubicBezTo>
                  <a:cubicBezTo>
                    <a:pt x="91335" y="557553"/>
                    <a:pt x="87323" y="565575"/>
                    <a:pt x="87087" y="567226"/>
                  </a:cubicBezTo>
                  <a:cubicBezTo>
                    <a:pt x="86850" y="568879"/>
                    <a:pt x="84964" y="567226"/>
                    <a:pt x="87087" y="567226"/>
                  </a:cubicBezTo>
                  <a:cubicBezTo>
                    <a:pt x="89212" y="567226"/>
                    <a:pt x="87087" y="569115"/>
                    <a:pt x="85672" y="570057"/>
                  </a:cubicBezTo>
                  <a:cubicBezTo>
                    <a:pt x="84255" y="571002"/>
                    <a:pt x="85672" y="570057"/>
                    <a:pt x="87087" y="570057"/>
                  </a:cubicBezTo>
                  <a:cubicBezTo>
                    <a:pt x="85436" y="574070"/>
                    <a:pt x="79773" y="578788"/>
                    <a:pt x="78828" y="584924"/>
                  </a:cubicBezTo>
                  <a:lnTo>
                    <a:pt x="76705" y="586577"/>
                  </a:lnTo>
                  <a:cubicBezTo>
                    <a:pt x="76705" y="587992"/>
                    <a:pt x="76705" y="588464"/>
                    <a:pt x="76705" y="589881"/>
                  </a:cubicBezTo>
                  <a:cubicBezTo>
                    <a:pt x="72456" y="592713"/>
                    <a:pt x="73165" y="598376"/>
                    <a:pt x="68919" y="601207"/>
                  </a:cubicBezTo>
                  <a:cubicBezTo>
                    <a:pt x="67974" y="606162"/>
                    <a:pt x="65615" y="610411"/>
                    <a:pt x="61839" y="613715"/>
                  </a:cubicBezTo>
                  <a:cubicBezTo>
                    <a:pt x="61839" y="611825"/>
                    <a:pt x="61839" y="609702"/>
                    <a:pt x="61839" y="607815"/>
                  </a:cubicBezTo>
                  <a:cubicBezTo>
                    <a:pt x="59952" y="612770"/>
                    <a:pt x="59480" y="618669"/>
                    <a:pt x="56884" y="620320"/>
                  </a:cubicBezTo>
                  <a:cubicBezTo>
                    <a:pt x="59007" y="620320"/>
                    <a:pt x="58298" y="625041"/>
                    <a:pt x="61366" y="624805"/>
                  </a:cubicBezTo>
                  <a:lnTo>
                    <a:pt x="56884" y="631646"/>
                  </a:lnTo>
                  <a:cubicBezTo>
                    <a:pt x="59243" y="631646"/>
                    <a:pt x="61602" y="623151"/>
                    <a:pt x="64198" y="624569"/>
                  </a:cubicBezTo>
                  <a:cubicBezTo>
                    <a:pt x="66793" y="625983"/>
                    <a:pt x="62547" y="626219"/>
                    <a:pt x="61839" y="626928"/>
                  </a:cubicBezTo>
                  <a:cubicBezTo>
                    <a:pt x="61130" y="627636"/>
                    <a:pt x="60185" y="630940"/>
                    <a:pt x="60658" y="633536"/>
                  </a:cubicBezTo>
                  <a:cubicBezTo>
                    <a:pt x="61130" y="636131"/>
                    <a:pt x="60658" y="632118"/>
                    <a:pt x="57590" y="633536"/>
                  </a:cubicBezTo>
                  <a:cubicBezTo>
                    <a:pt x="54522" y="634950"/>
                    <a:pt x="57590" y="635659"/>
                    <a:pt x="57590" y="638018"/>
                  </a:cubicBezTo>
                  <a:cubicBezTo>
                    <a:pt x="57590" y="640377"/>
                    <a:pt x="53580" y="641322"/>
                    <a:pt x="54758" y="642030"/>
                  </a:cubicBezTo>
                  <a:cubicBezTo>
                    <a:pt x="55939" y="642739"/>
                    <a:pt x="53108" y="642030"/>
                    <a:pt x="52163" y="644389"/>
                  </a:cubicBezTo>
                  <a:cubicBezTo>
                    <a:pt x="51221" y="646749"/>
                    <a:pt x="52163" y="644389"/>
                    <a:pt x="52163" y="642266"/>
                  </a:cubicBezTo>
                  <a:cubicBezTo>
                    <a:pt x="50985" y="644153"/>
                    <a:pt x="50276" y="646276"/>
                    <a:pt x="49804" y="648638"/>
                  </a:cubicBezTo>
                  <a:cubicBezTo>
                    <a:pt x="48153" y="648638"/>
                    <a:pt x="49804" y="646043"/>
                    <a:pt x="47445" y="648638"/>
                  </a:cubicBezTo>
                  <a:cubicBezTo>
                    <a:pt x="45086" y="651234"/>
                    <a:pt x="49095" y="651234"/>
                    <a:pt x="47445" y="652648"/>
                  </a:cubicBezTo>
                  <a:cubicBezTo>
                    <a:pt x="45791" y="654065"/>
                    <a:pt x="47445" y="654774"/>
                    <a:pt x="49331" y="652648"/>
                  </a:cubicBezTo>
                  <a:cubicBezTo>
                    <a:pt x="49331" y="655479"/>
                    <a:pt x="49331" y="655010"/>
                    <a:pt x="49331" y="656897"/>
                  </a:cubicBezTo>
                  <a:cubicBezTo>
                    <a:pt x="49331" y="658783"/>
                    <a:pt x="47208" y="656897"/>
                    <a:pt x="47681" y="659492"/>
                  </a:cubicBezTo>
                  <a:cubicBezTo>
                    <a:pt x="48153" y="662087"/>
                    <a:pt x="49095" y="659492"/>
                    <a:pt x="50040" y="659492"/>
                  </a:cubicBezTo>
                  <a:cubicBezTo>
                    <a:pt x="50985" y="659492"/>
                    <a:pt x="48387" y="661851"/>
                    <a:pt x="48153" y="663268"/>
                  </a:cubicBezTo>
                  <a:cubicBezTo>
                    <a:pt x="47917" y="664683"/>
                    <a:pt x="48153" y="660673"/>
                    <a:pt x="46264" y="663268"/>
                  </a:cubicBezTo>
                  <a:cubicBezTo>
                    <a:pt x="44377" y="665864"/>
                    <a:pt x="46264" y="667042"/>
                    <a:pt x="46264" y="665628"/>
                  </a:cubicBezTo>
                  <a:cubicBezTo>
                    <a:pt x="46027" y="670346"/>
                    <a:pt x="43668" y="674595"/>
                    <a:pt x="40128" y="677426"/>
                  </a:cubicBezTo>
                  <a:cubicBezTo>
                    <a:pt x="40128" y="677426"/>
                    <a:pt x="40128" y="679313"/>
                    <a:pt x="40128" y="679785"/>
                  </a:cubicBezTo>
                  <a:cubicBezTo>
                    <a:pt x="40128" y="680258"/>
                    <a:pt x="40128" y="679785"/>
                    <a:pt x="42723" y="677662"/>
                  </a:cubicBezTo>
                  <a:cubicBezTo>
                    <a:pt x="45322" y="675540"/>
                    <a:pt x="42723" y="677662"/>
                    <a:pt x="41309" y="677662"/>
                  </a:cubicBezTo>
                  <a:cubicBezTo>
                    <a:pt x="43196" y="673650"/>
                    <a:pt x="45555" y="669873"/>
                    <a:pt x="48387" y="666336"/>
                  </a:cubicBezTo>
                  <a:cubicBezTo>
                    <a:pt x="48387" y="670346"/>
                    <a:pt x="44377" y="672708"/>
                    <a:pt x="43668" y="676481"/>
                  </a:cubicBezTo>
                  <a:cubicBezTo>
                    <a:pt x="44613" y="674831"/>
                    <a:pt x="45791" y="673177"/>
                    <a:pt x="47208" y="671763"/>
                  </a:cubicBezTo>
                  <a:cubicBezTo>
                    <a:pt x="47208" y="674122"/>
                    <a:pt x="44849" y="675303"/>
                    <a:pt x="45555" y="678135"/>
                  </a:cubicBezTo>
                  <a:cubicBezTo>
                    <a:pt x="46264" y="680966"/>
                    <a:pt x="45555" y="676718"/>
                    <a:pt x="43196" y="678135"/>
                  </a:cubicBezTo>
                  <a:cubicBezTo>
                    <a:pt x="40837" y="679549"/>
                    <a:pt x="43196" y="679785"/>
                    <a:pt x="43196" y="680966"/>
                  </a:cubicBezTo>
                  <a:cubicBezTo>
                    <a:pt x="43196" y="682145"/>
                    <a:pt x="43196" y="680966"/>
                    <a:pt x="43196" y="679785"/>
                  </a:cubicBezTo>
                  <a:cubicBezTo>
                    <a:pt x="43196" y="678607"/>
                    <a:pt x="43196" y="681908"/>
                    <a:pt x="41309" y="682381"/>
                  </a:cubicBezTo>
                  <a:cubicBezTo>
                    <a:pt x="39422" y="682853"/>
                    <a:pt x="41309" y="686393"/>
                    <a:pt x="41309" y="687338"/>
                  </a:cubicBezTo>
                  <a:cubicBezTo>
                    <a:pt x="41309" y="688280"/>
                    <a:pt x="39656" y="687338"/>
                    <a:pt x="38005" y="687338"/>
                  </a:cubicBezTo>
                  <a:cubicBezTo>
                    <a:pt x="37769" y="689934"/>
                    <a:pt x="36355" y="692293"/>
                    <a:pt x="34229" y="693707"/>
                  </a:cubicBezTo>
                  <a:cubicBezTo>
                    <a:pt x="34229" y="697247"/>
                    <a:pt x="32342" y="696305"/>
                    <a:pt x="31633" y="699606"/>
                  </a:cubicBezTo>
                  <a:cubicBezTo>
                    <a:pt x="30925" y="702910"/>
                    <a:pt x="31633" y="697956"/>
                    <a:pt x="31633" y="697011"/>
                  </a:cubicBezTo>
                  <a:cubicBezTo>
                    <a:pt x="31633" y="696069"/>
                    <a:pt x="29274" y="702674"/>
                    <a:pt x="27388" y="705036"/>
                  </a:cubicBezTo>
                  <a:cubicBezTo>
                    <a:pt x="27388" y="706214"/>
                    <a:pt x="28093" y="707159"/>
                    <a:pt x="29038" y="707631"/>
                  </a:cubicBezTo>
                  <a:cubicBezTo>
                    <a:pt x="29038" y="709046"/>
                    <a:pt x="27151" y="712350"/>
                    <a:pt x="29038" y="713058"/>
                  </a:cubicBezTo>
                  <a:cubicBezTo>
                    <a:pt x="30925" y="713767"/>
                    <a:pt x="29038" y="711405"/>
                    <a:pt x="27151" y="713058"/>
                  </a:cubicBezTo>
                  <a:cubicBezTo>
                    <a:pt x="25262" y="714709"/>
                    <a:pt x="27151" y="716362"/>
                    <a:pt x="25025" y="717304"/>
                  </a:cubicBezTo>
                  <a:cubicBezTo>
                    <a:pt x="22903" y="718249"/>
                    <a:pt x="25025" y="718722"/>
                    <a:pt x="25025" y="720372"/>
                  </a:cubicBezTo>
                  <a:cubicBezTo>
                    <a:pt x="25025" y="722025"/>
                    <a:pt x="25025" y="717304"/>
                    <a:pt x="23611" y="717304"/>
                  </a:cubicBezTo>
                  <a:cubicBezTo>
                    <a:pt x="22194" y="717304"/>
                    <a:pt x="26207" y="715890"/>
                    <a:pt x="25262" y="714003"/>
                  </a:cubicBezTo>
                  <a:cubicBezTo>
                    <a:pt x="24320" y="712114"/>
                    <a:pt x="22430" y="717777"/>
                    <a:pt x="22194" y="720136"/>
                  </a:cubicBezTo>
                  <a:cubicBezTo>
                    <a:pt x="21958" y="722498"/>
                    <a:pt x="21016" y="720136"/>
                    <a:pt x="20071" y="721317"/>
                  </a:cubicBezTo>
                  <a:cubicBezTo>
                    <a:pt x="19126" y="722498"/>
                    <a:pt x="18657" y="729812"/>
                    <a:pt x="17003" y="730048"/>
                  </a:cubicBezTo>
                  <a:cubicBezTo>
                    <a:pt x="15353" y="730284"/>
                    <a:pt x="17003" y="730048"/>
                    <a:pt x="17003" y="730048"/>
                  </a:cubicBezTo>
                  <a:cubicBezTo>
                    <a:pt x="16531" y="731935"/>
                    <a:pt x="15589" y="733824"/>
                    <a:pt x="13935" y="735002"/>
                  </a:cubicBezTo>
                  <a:cubicBezTo>
                    <a:pt x="13935" y="736656"/>
                    <a:pt x="13935" y="737364"/>
                    <a:pt x="13935" y="739015"/>
                  </a:cubicBezTo>
                  <a:cubicBezTo>
                    <a:pt x="13935" y="736420"/>
                    <a:pt x="17239" y="735711"/>
                    <a:pt x="16767" y="732879"/>
                  </a:cubicBezTo>
                  <a:cubicBezTo>
                    <a:pt x="16295" y="730048"/>
                    <a:pt x="18184" y="734297"/>
                    <a:pt x="20543" y="731229"/>
                  </a:cubicBezTo>
                  <a:cubicBezTo>
                    <a:pt x="20543" y="734766"/>
                    <a:pt x="18890" y="734766"/>
                    <a:pt x="18420" y="735475"/>
                  </a:cubicBezTo>
                  <a:cubicBezTo>
                    <a:pt x="17948" y="736183"/>
                    <a:pt x="20071" y="733824"/>
                    <a:pt x="21016" y="735475"/>
                  </a:cubicBezTo>
                  <a:cubicBezTo>
                    <a:pt x="20780" y="734297"/>
                    <a:pt x="21252" y="732879"/>
                    <a:pt x="22430" y="732407"/>
                  </a:cubicBezTo>
                  <a:cubicBezTo>
                    <a:pt x="22430" y="730756"/>
                    <a:pt x="22430" y="729812"/>
                    <a:pt x="22430" y="729339"/>
                  </a:cubicBezTo>
                  <a:cubicBezTo>
                    <a:pt x="22430" y="728867"/>
                    <a:pt x="21252" y="732407"/>
                    <a:pt x="20307" y="731229"/>
                  </a:cubicBezTo>
                  <a:cubicBezTo>
                    <a:pt x="19362" y="730048"/>
                    <a:pt x="22194" y="729339"/>
                    <a:pt x="21958" y="727925"/>
                  </a:cubicBezTo>
                  <a:cubicBezTo>
                    <a:pt x="21724" y="726508"/>
                    <a:pt x="21958" y="729812"/>
                    <a:pt x="24320" y="727925"/>
                  </a:cubicBezTo>
                  <a:cubicBezTo>
                    <a:pt x="22194" y="727925"/>
                    <a:pt x="24320" y="725802"/>
                    <a:pt x="25970" y="724148"/>
                  </a:cubicBezTo>
                  <a:cubicBezTo>
                    <a:pt x="27624" y="722498"/>
                    <a:pt x="27624" y="724148"/>
                    <a:pt x="25970" y="726271"/>
                  </a:cubicBezTo>
                  <a:cubicBezTo>
                    <a:pt x="24320" y="728397"/>
                    <a:pt x="29510" y="722498"/>
                    <a:pt x="29983" y="719903"/>
                  </a:cubicBezTo>
                  <a:cubicBezTo>
                    <a:pt x="30455" y="717304"/>
                    <a:pt x="32814" y="715418"/>
                    <a:pt x="35410" y="714945"/>
                  </a:cubicBezTo>
                  <a:cubicBezTo>
                    <a:pt x="38005" y="714473"/>
                    <a:pt x="35410" y="712114"/>
                    <a:pt x="35410" y="709282"/>
                  </a:cubicBezTo>
                  <a:cubicBezTo>
                    <a:pt x="35410" y="706450"/>
                    <a:pt x="35410" y="709282"/>
                    <a:pt x="35410" y="711405"/>
                  </a:cubicBezTo>
                  <a:cubicBezTo>
                    <a:pt x="35410" y="713531"/>
                    <a:pt x="37769" y="707631"/>
                    <a:pt x="39422" y="705742"/>
                  </a:cubicBezTo>
                  <a:cubicBezTo>
                    <a:pt x="41073" y="703855"/>
                    <a:pt x="39422" y="705742"/>
                    <a:pt x="38005" y="705742"/>
                  </a:cubicBezTo>
                  <a:cubicBezTo>
                    <a:pt x="36588" y="705742"/>
                    <a:pt x="39422" y="702205"/>
                    <a:pt x="38005" y="701732"/>
                  </a:cubicBezTo>
                  <a:cubicBezTo>
                    <a:pt x="36588" y="701260"/>
                    <a:pt x="39892" y="701732"/>
                    <a:pt x="39892" y="700315"/>
                  </a:cubicBezTo>
                  <a:cubicBezTo>
                    <a:pt x="39892" y="698901"/>
                    <a:pt x="39892" y="700315"/>
                    <a:pt x="39892" y="702438"/>
                  </a:cubicBezTo>
                  <a:cubicBezTo>
                    <a:pt x="42018" y="700079"/>
                    <a:pt x="42018" y="697011"/>
                    <a:pt x="44849" y="695360"/>
                  </a:cubicBezTo>
                  <a:cubicBezTo>
                    <a:pt x="42723" y="693001"/>
                    <a:pt x="47445" y="692293"/>
                    <a:pt x="46264" y="688989"/>
                  </a:cubicBezTo>
                  <a:cubicBezTo>
                    <a:pt x="47681" y="688989"/>
                    <a:pt x="47917" y="687102"/>
                    <a:pt x="49095" y="687338"/>
                  </a:cubicBezTo>
                  <a:cubicBezTo>
                    <a:pt x="48859" y="689461"/>
                    <a:pt x="47681" y="691112"/>
                    <a:pt x="46027" y="692293"/>
                  </a:cubicBezTo>
                  <a:cubicBezTo>
                    <a:pt x="47445" y="694888"/>
                    <a:pt x="43668" y="698664"/>
                    <a:pt x="41309" y="701260"/>
                  </a:cubicBezTo>
                  <a:cubicBezTo>
                    <a:pt x="38950" y="703855"/>
                    <a:pt x="42723" y="701260"/>
                    <a:pt x="41309" y="704800"/>
                  </a:cubicBezTo>
                  <a:cubicBezTo>
                    <a:pt x="41309" y="698901"/>
                    <a:pt x="50749" y="692529"/>
                    <a:pt x="48387" y="685685"/>
                  </a:cubicBezTo>
                  <a:cubicBezTo>
                    <a:pt x="49568" y="682617"/>
                    <a:pt x="51221" y="679785"/>
                    <a:pt x="53108" y="676954"/>
                  </a:cubicBezTo>
                  <a:cubicBezTo>
                    <a:pt x="53108" y="676954"/>
                    <a:pt x="53108" y="676954"/>
                    <a:pt x="51691" y="676954"/>
                  </a:cubicBezTo>
                  <a:lnTo>
                    <a:pt x="51691" y="673177"/>
                  </a:lnTo>
                  <a:cubicBezTo>
                    <a:pt x="51927" y="672236"/>
                    <a:pt x="52635" y="671291"/>
                    <a:pt x="53580" y="670582"/>
                  </a:cubicBezTo>
                  <a:cubicBezTo>
                    <a:pt x="53580" y="672472"/>
                    <a:pt x="52163" y="673414"/>
                    <a:pt x="53580" y="675540"/>
                  </a:cubicBezTo>
                  <a:cubicBezTo>
                    <a:pt x="54995" y="677662"/>
                    <a:pt x="55231" y="672941"/>
                    <a:pt x="56648" y="671763"/>
                  </a:cubicBezTo>
                  <a:lnTo>
                    <a:pt x="56648" y="669404"/>
                  </a:lnTo>
                  <a:lnTo>
                    <a:pt x="58062" y="667042"/>
                  </a:lnTo>
                  <a:cubicBezTo>
                    <a:pt x="58062" y="667042"/>
                    <a:pt x="58062" y="667042"/>
                    <a:pt x="58062" y="669404"/>
                  </a:cubicBezTo>
                  <a:cubicBezTo>
                    <a:pt x="60185" y="666100"/>
                    <a:pt x="56648" y="666336"/>
                    <a:pt x="58062" y="662796"/>
                  </a:cubicBezTo>
                  <a:cubicBezTo>
                    <a:pt x="59480" y="659256"/>
                    <a:pt x="58062" y="662796"/>
                    <a:pt x="56648" y="662796"/>
                  </a:cubicBezTo>
                  <a:cubicBezTo>
                    <a:pt x="56412" y="661851"/>
                    <a:pt x="56412" y="660673"/>
                    <a:pt x="56648" y="659728"/>
                  </a:cubicBezTo>
                  <a:cubicBezTo>
                    <a:pt x="58062" y="662796"/>
                    <a:pt x="61839" y="655479"/>
                    <a:pt x="63962" y="653357"/>
                  </a:cubicBezTo>
                  <a:cubicBezTo>
                    <a:pt x="63962" y="656424"/>
                    <a:pt x="58771" y="663032"/>
                    <a:pt x="60658" y="663505"/>
                  </a:cubicBezTo>
                  <a:cubicBezTo>
                    <a:pt x="62547" y="663974"/>
                    <a:pt x="57354" y="668932"/>
                    <a:pt x="56412" y="671999"/>
                  </a:cubicBezTo>
                  <a:cubicBezTo>
                    <a:pt x="55467" y="675067"/>
                    <a:pt x="58298" y="668695"/>
                    <a:pt x="59480" y="667751"/>
                  </a:cubicBezTo>
                  <a:cubicBezTo>
                    <a:pt x="60658" y="666809"/>
                    <a:pt x="59480" y="670110"/>
                    <a:pt x="59480" y="672472"/>
                  </a:cubicBezTo>
                  <a:cubicBezTo>
                    <a:pt x="59480" y="674831"/>
                    <a:pt x="58062" y="675067"/>
                    <a:pt x="55231" y="675067"/>
                  </a:cubicBezTo>
                  <a:cubicBezTo>
                    <a:pt x="52399" y="675067"/>
                    <a:pt x="56648" y="677190"/>
                    <a:pt x="57826" y="676954"/>
                  </a:cubicBezTo>
                  <a:cubicBezTo>
                    <a:pt x="59007" y="676718"/>
                    <a:pt x="55939" y="678371"/>
                    <a:pt x="54995" y="679077"/>
                  </a:cubicBezTo>
                  <a:cubicBezTo>
                    <a:pt x="54053" y="679785"/>
                    <a:pt x="54995" y="681439"/>
                    <a:pt x="54995" y="683089"/>
                  </a:cubicBezTo>
                  <a:cubicBezTo>
                    <a:pt x="54995" y="684740"/>
                    <a:pt x="54995" y="683089"/>
                    <a:pt x="52635" y="683089"/>
                  </a:cubicBezTo>
                  <a:cubicBezTo>
                    <a:pt x="50276" y="683089"/>
                    <a:pt x="52635" y="684507"/>
                    <a:pt x="50985" y="686393"/>
                  </a:cubicBezTo>
                  <a:cubicBezTo>
                    <a:pt x="49331" y="688280"/>
                    <a:pt x="49095" y="691112"/>
                    <a:pt x="49095" y="693707"/>
                  </a:cubicBezTo>
                  <a:cubicBezTo>
                    <a:pt x="49095" y="696305"/>
                    <a:pt x="49095" y="693707"/>
                    <a:pt x="47208" y="693707"/>
                  </a:cubicBezTo>
                  <a:cubicBezTo>
                    <a:pt x="45322" y="693707"/>
                    <a:pt x="50749" y="687338"/>
                    <a:pt x="48623" y="686866"/>
                  </a:cubicBezTo>
                  <a:cubicBezTo>
                    <a:pt x="46500" y="686393"/>
                    <a:pt x="48623" y="689934"/>
                    <a:pt x="48623" y="691348"/>
                  </a:cubicBezTo>
                  <a:cubicBezTo>
                    <a:pt x="48623" y="692765"/>
                    <a:pt x="48623" y="691348"/>
                    <a:pt x="47208" y="691348"/>
                  </a:cubicBezTo>
                  <a:cubicBezTo>
                    <a:pt x="45791" y="691348"/>
                    <a:pt x="47208" y="694652"/>
                    <a:pt x="45555" y="696069"/>
                  </a:cubicBezTo>
                  <a:cubicBezTo>
                    <a:pt x="43904" y="697483"/>
                    <a:pt x="47445" y="696069"/>
                    <a:pt x="47208" y="699843"/>
                  </a:cubicBezTo>
                  <a:cubicBezTo>
                    <a:pt x="46972" y="703619"/>
                    <a:pt x="47208" y="699843"/>
                    <a:pt x="47208" y="701496"/>
                  </a:cubicBezTo>
                  <a:cubicBezTo>
                    <a:pt x="47208" y="703147"/>
                    <a:pt x="45791" y="701496"/>
                    <a:pt x="45322" y="701496"/>
                  </a:cubicBezTo>
                  <a:cubicBezTo>
                    <a:pt x="44849" y="701496"/>
                    <a:pt x="45322" y="704091"/>
                    <a:pt x="42723" y="705036"/>
                  </a:cubicBezTo>
                  <a:cubicBezTo>
                    <a:pt x="40128" y="705978"/>
                    <a:pt x="42723" y="705036"/>
                    <a:pt x="42723" y="705036"/>
                  </a:cubicBezTo>
                  <a:cubicBezTo>
                    <a:pt x="42723" y="705036"/>
                    <a:pt x="38478" y="709991"/>
                    <a:pt x="39422" y="714003"/>
                  </a:cubicBezTo>
                  <a:cubicBezTo>
                    <a:pt x="36118" y="718958"/>
                    <a:pt x="35646" y="723440"/>
                    <a:pt x="31870" y="726980"/>
                  </a:cubicBezTo>
                  <a:cubicBezTo>
                    <a:pt x="31870" y="729103"/>
                    <a:pt x="31870" y="730284"/>
                    <a:pt x="30219" y="731935"/>
                  </a:cubicBezTo>
                  <a:cubicBezTo>
                    <a:pt x="28566" y="733588"/>
                    <a:pt x="31870" y="731935"/>
                    <a:pt x="31870" y="734533"/>
                  </a:cubicBezTo>
                  <a:cubicBezTo>
                    <a:pt x="31870" y="737128"/>
                    <a:pt x="33523" y="732643"/>
                    <a:pt x="35410" y="731701"/>
                  </a:cubicBezTo>
                  <a:cubicBezTo>
                    <a:pt x="37297" y="730756"/>
                    <a:pt x="35410" y="731701"/>
                    <a:pt x="35410" y="728633"/>
                  </a:cubicBezTo>
                  <a:cubicBezTo>
                    <a:pt x="35410" y="725566"/>
                    <a:pt x="37769" y="724857"/>
                    <a:pt x="37297" y="722025"/>
                  </a:cubicBezTo>
                  <a:cubicBezTo>
                    <a:pt x="36824" y="719194"/>
                    <a:pt x="37297" y="725093"/>
                    <a:pt x="38950" y="725802"/>
                  </a:cubicBezTo>
                  <a:cubicBezTo>
                    <a:pt x="40601" y="726508"/>
                    <a:pt x="40837" y="720844"/>
                    <a:pt x="42018" y="722025"/>
                  </a:cubicBezTo>
                  <a:cubicBezTo>
                    <a:pt x="43904" y="718958"/>
                    <a:pt x="43432" y="714945"/>
                    <a:pt x="46736" y="712586"/>
                  </a:cubicBezTo>
                  <a:cubicBezTo>
                    <a:pt x="46736" y="714945"/>
                    <a:pt x="45322" y="716599"/>
                    <a:pt x="45322" y="718958"/>
                  </a:cubicBezTo>
                  <a:cubicBezTo>
                    <a:pt x="45322" y="721317"/>
                    <a:pt x="45322" y="716362"/>
                    <a:pt x="47917" y="715654"/>
                  </a:cubicBezTo>
                  <a:cubicBezTo>
                    <a:pt x="50512" y="714945"/>
                    <a:pt x="47917" y="714003"/>
                    <a:pt x="47917" y="713531"/>
                  </a:cubicBezTo>
                  <a:cubicBezTo>
                    <a:pt x="47917" y="709046"/>
                    <a:pt x="52163" y="706687"/>
                    <a:pt x="53108" y="702438"/>
                  </a:cubicBezTo>
                  <a:cubicBezTo>
                    <a:pt x="54053" y="698192"/>
                    <a:pt x="53108" y="702438"/>
                    <a:pt x="53108" y="704328"/>
                  </a:cubicBezTo>
                  <a:cubicBezTo>
                    <a:pt x="53108" y="706214"/>
                    <a:pt x="53108" y="701732"/>
                    <a:pt x="55467" y="700551"/>
                  </a:cubicBezTo>
                  <a:cubicBezTo>
                    <a:pt x="53816" y="700787"/>
                    <a:pt x="52399" y="701496"/>
                    <a:pt x="51221" y="702674"/>
                  </a:cubicBezTo>
                  <a:cubicBezTo>
                    <a:pt x="51221" y="702205"/>
                    <a:pt x="51221" y="701968"/>
                    <a:pt x="51221" y="701496"/>
                  </a:cubicBezTo>
                  <a:cubicBezTo>
                    <a:pt x="51221" y="701496"/>
                    <a:pt x="51221" y="699370"/>
                    <a:pt x="52872" y="698192"/>
                  </a:cubicBezTo>
                  <a:cubicBezTo>
                    <a:pt x="54522" y="697011"/>
                    <a:pt x="52872" y="699843"/>
                    <a:pt x="54758" y="698192"/>
                  </a:cubicBezTo>
                  <a:cubicBezTo>
                    <a:pt x="56648" y="696539"/>
                    <a:pt x="54758" y="696775"/>
                    <a:pt x="54758" y="696069"/>
                  </a:cubicBezTo>
                  <a:cubicBezTo>
                    <a:pt x="54758" y="695360"/>
                    <a:pt x="54758" y="696069"/>
                    <a:pt x="54758" y="694179"/>
                  </a:cubicBezTo>
                  <a:cubicBezTo>
                    <a:pt x="54758" y="692293"/>
                    <a:pt x="54758" y="695597"/>
                    <a:pt x="54758" y="696069"/>
                  </a:cubicBezTo>
                  <a:cubicBezTo>
                    <a:pt x="54758" y="696539"/>
                    <a:pt x="52635" y="698428"/>
                    <a:pt x="53108" y="700551"/>
                  </a:cubicBezTo>
                  <a:cubicBezTo>
                    <a:pt x="60658" y="685921"/>
                    <a:pt x="67029" y="670818"/>
                    <a:pt x="75288" y="656661"/>
                  </a:cubicBezTo>
                  <a:cubicBezTo>
                    <a:pt x="73874" y="654538"/>
                    <a:pt x="76941" y="650289"/>
                    <a:pt x="78828" y="650053"/>
                  </a:cubicBezTo>
                  <a:cubicBezTo>
                    <a:pt x="80718" y="649816"/>
                    <a:pt x="76469" y="650053"/>
                    <a:pt x="75996" y="647930"/>
                  </a:cubicBezTo>
                  <a:cubicBezTo>
                    <a:pt x="75524" y="645807"/>
                    <a:pt x="78356" y="646043"/>
                    <a:pt x="78828" y="642975"/>
                  </a:cubicBezTo>
                  <a:cubicBezTo>
                    <a:pt x="79300" y="639907"/>
                    <a:pt x="78828" y="642975"/>
                    <a:pt x="78828" y="644389"/>
                  </a:cubicBezTo>
                  <a:cubicBezTo>
                    <a:pt x="78828" y="645807"/>
                    <a:pt x="78828" y="638963"/>
                    <a:pt x="81660" y="636840"/>
                  </a:cubicBezTo>
                  <a:cubicBezTo>
                    <a:pt x="83077" y="641085"/>
                    <a:pt x="85672" y="631882"/>
                    <a:pt x="89212" y="629051"/>
                  </a:cubicBezTo>
                  <a:cubicBezTo>
                    <a:pt x="92750" y="626219"/>
                    <a:pt x="89212" y="629051"/>
                    <a:pt x="87559" y="629051"/>
                  </a:cubicBezTo>
                  <a:cubicBezTo>
                    <a:pt x="89212" y="625277"/>
                    <a:pt x="87559" y="627164"/>
                    <a:pt x="90863" y="623860"/>
                  </a:cubicBezTo>
                  <a:cubicBezTo>
                    <a:pt x="94167" y="620556"/>
                    <a:pt x="90863" y="623860"/>
                    <a:pt x="89449" y="623860"/>
                  </a:cubicBezTo>
                  <a:cubicBezTo>
                    <a:pt x="89682" y="622915"/>
                    <a:pt x="90390" y="621973"/>
                    <a:pt x="91335" y="621265"/>
                  </a:cubicBezTo>
                  <a:cubicBezTo>
                    <a:pt x="91335" y="621265"/>
                    <a:pt x="91335" y="620084"/>
                    <a:pt x="91335" y="618433"/>
                  </a:cubicBezTo>
                  <a:cubicBezTo>
                    <a:pt x="91335" y="616780"/>
                    <a:pt x="93222" y="618433"/>
                    <a:pt x="92986" y="614657"/>
                  </a:cubicBezTo>
                  <a:cubicBezTo>
                    <a:pt x="92750" y="610880"/>
                    <a:pt x="92986" y="614657"/>
                    <a:pt x="92986" y="616310"/>
                  </a:cubicBezTo>
                  <a:cubicBezTo>
                    <a:pt x="95817" y="612770"/>
                    <a:pt x="97707" y="608757"/>
                    <a:pt x="98885" y="604511"/>
                  </a:cubicBezTo>
                  <a:cubicBezTo>
                    <a:pt x="98885" y="604511"/>
                    <a:pt x="98885" y="604511"/>
                    <a:pt x="98885" y="604511"/>
                  </a:cubicBezTo>
                  <a:cubicBezTo>
                    <a:pt x="100302" y="599790"/>
                    <a:pt x="102189" y="595072"/>
                    <a:pt x="104079" y="590351"/>
                  </a:cubicBezTo>
                  <a:lnTo>
                    <a:pt x="104079" y="590351"/>
                  </a:lnTo>
                  <a:cubicBezTo>
                    <a:pt x="104548" y="588228"/>
                    <a:pt x="104548" y="586341"/>
                    <a:pt x="104079" y="584218"/>
                  </a:cubicBezTo>
                  <a:cubicBezTo>
                    <a:pt x="105257" y="582801"/>
                    <a:pt x="105729" y="582801"/>
                    <a:pt x="105493" y="584218"/>
                  </a:cubicBezTo>
                  <a:cubicBezTo>
                    <a:pt x="107616" y="578083"/>
                    <a:pt x="112810" y="573598"/>
                    <a:pt x="112810" y="566520"/>
                  </a:cubicBezTo>
                  <a:cubicBezTo>
                    <a:pt x="114224" y="564867"/>
                    <a:pt x="112810" y="566520"/>
                    <a:pt x="115169" y="566520"/>
                  </a:cubicBezTo>
                  <a:cubicBezTo>
                    <a:pt x="117528" y="566520"/>
                    <a:pt x="115169" y="568407"/>
                    <a:pt x="115169" y="569821"/>
                  </a:cubicBezTo>
                  <a:cubicBezTo>
                    <a:pt x="116347" y="563922"/>
                    <a:pt x="118473" y="558495"/>
                    <a:pt x="121541" y="553304"/>
                  </a:cubicBezTo>
                  <a:cubicBezTo>
                    <a:pt x="121541" y="551887"/>
                    <a:pt x="119179" y="556844"/>
                    <a:pt x="119179" y="553304"/>
                  </a:cubicBezTo>
                  <a:cubicBezTo>
                    <a:pt x="121068" y="551654"/>
                    <a:pt x="122719" y="549528"/>
                    <a:pt x="123663" y="547169"/>
                  </a:cubicBezTo>
                  <a:cubicBezTo>
                    <a:pt x="123663" y="545046"/>
                    <a:pt x="123663" y="549055"/>
                    <a:pt x="121304" y="550236"/>
                  </a:cubicBezTo>
                  <a:cubicBezTo>
                    <a:pt x="118945" y="551417"/>
                    <a:pt x="121304" y="546460"/>
                    <a:pt x="122955" y="544573"/>
                  </a:cubicBezTo>
                  <a:cubicBezTo>
                    <a:pt x="124608" y="542687"/>
                    <a:pt x="124372" y="544573"/>
                    <a:pt x="124845" y="546696"/>
                  </a:cubicBezTo>
                  <a:cubicBezTo>
                    <a:pt x="125786" y="541506"/>
                    <a:pt x="127440" y="536787"/>
                    <a:pt x="129799" y="532066"/>
                  </a:cubicBezTo>
                  <a:cubicBezTo>
                    <a:pt x="129799" y="532066"/>
                    <a:pt x="129799" y="532066"/>
                    <a:pt x="129799" y="532066"/>
                  </a:cubicBezTo>
                  <a:cubicBezTo>
                    <a:pt x="129799" y="532066"/>
                    <a:pt x="129799" y="530416"/>
                    <a:pt x="131686" y="529943"/>
                  </a:cubicBezTo>
                  <a:cubicBezTo>
                    <a:pt x="133575" y="529471"/>
                    <a:pt x="131686" y="528526"/>
                    <a:pt x="131686" y="526167"/>
                  </a:cubicBezTo>
                  <a:cubicBezTo>
                    <a:pt x="131686" y="523808"/>
                    <a:pt x="133103" y="526167"/>
                    <a:pt x="134045" y="526167"/>
                  </a:cubicBezTo>
                  <a:cubicBezTo>
                    <a:pt x="134754" y="523571"/>
                    <a:pt x="135698" y="521212"/>
                    <a:pt x="136876" y="518853"/>
                  </a:cubicBezTo>
                  <a:cubicBezTo>
                    <a:pt x="136876" y="518853"/>
                    <a:pt x="136876" y="520740"/>
                    <a:pt x="136876" y="520976"/>
                  </a:cubicBezTo>
                  <a:cubicBezTo>
                    <a:pt x="136876" y="521212"/>
                    <a:pt x="139239" y="514840"/>
                    <a:pt x="138294" y="512718"/>
                  </a:cubicBezTo>
                  <a:cubicBezTo>
                    <a:pt x="137349" y="510592"/>
                    <a:pt x="139711" y="512718"/>
                    <a:pt x="139944" y="514840"/>
                  </a:cubicBezTo>
                  <a:cubicBezTo>
                    <a:pt x="141361" y="511300"/>
                    <a:pt x="139944" y="507054"/>
                    <a:pt x="143012" y="503987"/>
                  </a:cubicBezTo>
                  <a:cubicBezTo>
                    <a:pt x="146080" y="500919"/>
                    <a:pt x="143012" y="506110"/>
                    <a:pt x="143012" y="506110"/>
                  </a:cubicBezTo>
                  <a:cubicBezTo>
                    <a:pt x="143012" y="506110"/>
                    <a:pt x="145374" y="504459"/>
                    <a:pt x="146552" y="502097"/>
                  </a:cubicBezTo>
                  <a:cubicBezTo>
                    <a:pt x="147733" y="499738"/>
                    <a:pt x="146552" y="505165"/>
                    <a:pt x="146552" y="503514"/>
                  </a:cubicBezTo>
                  <a:cubicBezTo>
                    <a:pt x="146552" y="501861"/>
                    <a:pt x="145138" y="505165"/>
                    <a:pt x="146552" y="506582"/>
                  </a:cubicBezTo>
                  <a:cubicBezTo>
                    <a:pt x="147969" y="507996"/>
                    <a:pt x="147969" y="503514"/>
                    <a:pt x="149148" y="502097"/>
                  </a:cubicBezTo>
                  <a:cubicBezTo>
                    <a:pt x="150329" y="500683"/>
                    <a:pt x="147497" y="500446"/>
                    <a:pt x="149148" y="499029"/>
                  </a:cubicBezTo>
                  <a:cubicBezTo>
                    <a:pt x="150801" y="497615"/>
                    <a:pt x="149148" y="499029"/>
                    <a:pt x="147733" y="499029"/>
                  </a:cubicBezTo>
                  <a:cubicBezTo>
                    <a:pt x="148206" y="496670"/>
                    <a:pt x="148206" y="494547"/>
                    <a:pt x="147733" y="492188"/>
                  </a:cubicBezTo>
                  <a:cubicBezTo>
                    <a:pt x="149384" y="490298"/>
                    <a:pt x="147733" y="494075"/>
                    <a:pt x="150092" y="492188"/>
                  </a:cubicBezTo>
                  <a:cubicBezTo>
                    <a:pt x="152452" y="490298"/>
                    <a:pt x="150092" y="487703"/>
                    <a:pt x="150092" y="487231"/>
                  </a:cubicBezTo>
                  <a:cubicBezTo>
                    <a:pt x="152452" y="483693"/>
                    <a:pt x="154341" y="479681"/>
                    <a:pt x="155755" y="475668"/>
                  </a:cubicBezTo>
                  <a:cubicBezTo>
                    <a:pt x="155755" y="475668"/>
                    <a:pt x="154341" y="475668"/>
                    <a:pt x="154574" y="473309"/>
                  </a:cubicBezTo>
                  <a:cubicBezTo>
                    <a:pt x="154811" y="470950"/>
                    <a:pt x="156228" y="475668"/>
                    <a:pt x="158351" y="471658"/>
                  </a:cubicBezTo>
                  <a:cubicBezTo>
                    <a:pt x="158351" y="473545"/>
                    <a:pt x="158351" y="474490"/>
                    <a:pt x="158351" y="475904"/>
                  </a:cubicBezTo>
                  <a:cubicBezTo>
                    <a:pt x="158351" y="477322"/>
                    <a:pt x="160004" y="471186"/>
                    <a:pt x="161182" y="469769"/>
                  </a:cubicBezTo>
                  <a:cubicBezTo>
                    <a:pt x="162363" y="468354"/>
                    <a:pt x="161182" y="469769"/>
                    <a:pt x="161182" y="469769"/>
                  </a:cubicBezTo>
                  <a:cubicBezTo>
                    <a:pt x="161182" y="469769"/>
                    <a:pt x="162600" y="467173"/>
                    <a:pt x="164250" y="466701"/>
                  </a:cubicBezTo>
                  <a:cubicBezTo>
                    <a:pt x="165904" y="466232"/>
                    <a:pt x="164250" y="465523"/>
                    <a:pt x="164250" y="463397"/>
                  </a:cubicBezTo>
                  <a:cubicBezTo>
                    <a:pt x="164250" y="461274"/>
                    <a:pt x="167554" y="461510"/>
                    <a:pt x="166846" y="457970"/>
                  </a:cubicBezTo>
                  <a:cubicBezTo>
                    <a:pt x="166140" y="454433"/>
                    <a:pt x="166846" y="457970"/>
                    <a:pt x="168971" y="457970"/>
                  </a:cubicBezTo>
                  <a:cubicBezTo>
                    <a:pt x="169441" y="459151"/>
                    <a:pt x="169441" y="460332"/>
                    <a:pt x="168971" y="461510"/>
                  </a:cubicBezTo>
                  <a:cubicBezTo>
                    <a:pt x="174162" y="452779"/>
                    <a:pt x="178408" y="443812"/>
                    <a:pt x="181712" y="434137"/>
                  </a:cubicBezTo>
                  <a:cubicBezTo>
                    <a:pt x="181712" y="434137"/>
                    <a:pt x="181712" y="435554"/>
                    <a:pt x="182893" y="437204"/>
                  </a:cubicBezTo>
                  <a:cubicBezTo>
                    <a:pt x="184071" y="438858"/>
                    <a:pt x="182893" y="433431"/>
                    <a:pt x="185488" y="432014"/>
                  </a:cubicBezTo>
                  <a:cubicBezTo>
                    <a:pt x="188084" y="430599"/>
                    <a:pt x="185488" y="430599"/>
                    <a:pt x="184071" y="430599"/>
                  </a:cubicBezTo>
                  <a:cubicBezTo>
                    <a:pt x="185725" y="426351"/>
                    <a:pt x="191624" y="419506"/>
                    <a:pt x="190207" y="413607"/>
                  </a:cubicBezTo>
                  <a:cubicBezTo>
                    <a:pt x="191860" y="413607"/>
                    <a:pt x="190207" y="415497"/>
                    <a:pt x="190207" y="415733"/>
                  </a:cubicBezTo>
                  <a:cubicBezTo>
                    <a:pt x="191151" y="413607"/>
                    <a:pt x="192096" y="411484"/>
                    <a:pt x="193274" y="409597"/>
                  </a:cubicBezTo>
                  <a:cubicBezTo>
                    <a:pt x="193274" y="409597"/>
                    <a:pt x="193274" y="409597"/>
                    <a:pt x="193274" y="409597"/>
                  </a:cubicBezTo>
                  <a:cubicBezTo>
                    <a:pt x="193274" y="409597"/>
                    <a:pt x="199174" y="402281"/>
                    <a:pt x="197996" y="399686"/>
                  </a:cubicBezTo>
                  <a:cubicBezTo>
                    <a:pt x="196815" y="397090"/>
                    <a:pt x="199410" y="399686"/>
                    <a:pt x="200591" y="398035"/>
                  </a:cubicBezTo>
                  <a:cubicBezTo>
                    <a:pt x="201769" y="396382"/>
                    <a:pt x="200591" y="394259"/>
                    <a:pt x="202241" y="393550"/>
                  </a:cubicBezTo>
                  <a:cubicBezTo>
                    <a:pt x="203895" y="392841"/>
                    <a:pt x="206490" y="385528"/>
                    <a:pt x="206490" y="380807"/>
                  </a:cubicBezTo>
                  <a:cubicBezTo>
                    <a:pt x="206490" y="380807"/>
                    <a:pt x="208141" y="379392"/>
                    <a:pt x="208377" y="380807"/>
                  </a:cubicBezTo>
                  <a:cubicBezTo>
                    <a:pt x="208377" y="377975"/>
                    <a:pt x="208377" y="375143"/>
                    <a:pt x="211681" y="373493"/>
                  </a:cubicBezTo>
                  <a:cubicBezTo>
                    <a:pt x="211209" y="372312"/>
                    <a:pt x="211209" y="371370"/>
                    <a:pt x="211681" y="370189"/>
                  </a:cubicBezTo>
                  <a:cubicBezTo>
                    <a:pt x="211681" y="370189"/>
                    <a:pt x="211681" y="366649"/>
                    <a:pt x="211681" y="368066"/>
                  </a:cubicBezTo>
                  <a:cubicBezTo>
                    <a:pt x="211917" y="365707"/>
                    <a:pt x="213098" y="363345"/>
                    <a:pt x="214749" y="361458"/>
                  </a:cubicBezTo>
                  <a:cubicBezTo>
                    <a:pt x="213334" y="361458"/>
                    <a:pt x="214749" y="360044"/>
                    <a:pt x="214749" y="358390"/>
                  </a:cubicBezTo>
                  <a:cubicBezTo>
                    <a:pt x="214749" y="356740"/>
                    <a:pt x="214749" y="358390"/>
                    <a:pt x="214749" y="359807"/>
                  </a:cubicBezTo>
                  <a:cubicBezTo>
                    <a:pt x="214749" y="361222"/>
                    <a:pt x="216872" y="354850"/>
                    <a:pt x="218289" y="352491"/>
                  </a:cubicBezTo>
                  <a:cubicBezTo>
                    <a:pt x="218289" y="355086"/>
                    <a:pt x="216872" y="355086"/>
                    <a:pt x="218289" y="356740"/>
                  </a:cubicBezTo>
                  <a:cubicBezTo>
                    <a:pt x="219234" y="355322"/>
                    <a:pt x="219939" y="353908"/>
                    <a:pt x="220412" y="352255"/>
                  </a:cubicBezTo>
                  <a:cubicBezTo>
                    <a:pt x="220412" y="352255"/>
                    <a:pt x="220412" y="353672"/>
                    <a:pt x="220412" y="354378"/>
                  </a:cubicBezTo>
                  <a:cubicBezTo>
                    <a:pt x="220412" y="355086"/>
                    <a:pt x="217344" y="357209"/>
                    <a:pt x="217817" y="359807"/>
                  </a:cubicBezTo>
                  <a:cubicBezTo>
                    <a:pt x="217817" y="357445"/>
                    <a:pt x="219939" y="359807"/>
                    <a:pt x="220648" y="356976"/>
                  </a:cubicBezTo>
                  <a:cubicBezTo>
                    <a:pt x="221357" y="354144"/>
                    <a:pt x="220648" y="358863"/>
                    <a:pt x="220648" y="360513"/>
                  </a:cubicBezTo>
                  <a:cubicBezTo>
                    <a:pt x="220648" y="362167"/>
                    <a:pt x="220648" y="360513"/>
                    <a:pt x="219234" y="360513"/>
                  </a:cubicBezTo>
                  <a:cubicBezTo>
                    <a:pt x="217817" y="360513"/>
                    <a:pt x="219234" y="363345"/>
                    <a:pt x="219234" y="364526"/>
                  </a:cubicBezTo>
                  <a:cubicBezTo>
                    <a:pt x="219234" y="365707"/>
                    <a:pt x="219234" y="367830"/>
                    <a:pt x="216636" y="369008"/>
                  </a:cubicBezTo>
                  <a:cubicBezTo>
                    <a:pt x="218289" y="365471"/>
                    <a:pt x="216636" y="365707"/>
                    <a:pt x="216636" y="363109"/>
                  </a:cubicBezTo>
                  <a:cubicBezTo>
                    <a:pt x="216636" y="360513"/>
                    <a:pt x="214749" y="365943"/>
                    <a:pt x="214985" y="363109"/>
                  </a:cubicBezTo>
                  <a:cubicBezTo>
                    <a:pt x="215221" y="360277"/>
                    <a:pt x="216402" y="363109"/>
                    <a:pt x="216402" y="363109"/>
                  </a:cubicBezTo>
                  <a:cubicBezTo>
                    <a:pt x="216402" y="363109"/>
                    <a:pt x="216402" y="363109"/>
                    <a:pt x="214513" y="363109"/>
                  </a:cubicBezTo>
                  <a:cubicBezTo>
                    <a:pt x="214276" y="362403"/>
                    <a:pt x="214276" y="361930"/>
                    <a:pt x="214513" y="361222"/>
                  </a:cubicBezTo>
                  <a:cubicBezTo>
                    <a:pt x="212626" y="362875"/>
                    <a:pt x="211445" y="369953"/>
                    <a:pt x="208849" y="373257"/>
                  </a:cubicBezTo>
                  <a:cubicBezTo>
                    <a:pt x="210736" y="373257"/>
                    <a:pt x="208849" y="375143"/>
                    <a:pt x="208849" y="375852"/>
                  </a:cubicBezTo>
                  <a:cubicBezTo>
                    <a:pt x="209794" y="373493"/>
                    <a:pt x="210503" y="371134"/>
                    <a:pt x="210736" y="368538"/>
                  </a:cubicBezTo>
                  <a:cubicBezTo>
                    <a:pt x="214513" y="368538"/>
                    <a:pt x="210736" y="376561"/>
                    <a:pt x="210736" y="379392"/>
                  </a:cubicBezTo>
                  <a:cubicBezTo>
                    <a:pt x="210736" y="382224"/>
                    <a:pt x="208141" y="379392"/>
                    <a:pt x="206018" y="379392"/>
                  </a:cubicBezTo>
                  <a:cubicBezTo>
                    <a:pt x="207435" y="379392"/>
                    <a:pt x="204131" y="382224"/>
                    <a:pt x="206018" y="384583"/>
                  </a:cubicBezTo>
                  <a:cubicBezTo>
                    <a:pt x="206018" y="383169"/>
                    <a:pt x="208849" y="379156"/>
                    <a:pt x="209558" y="381279"/>
                  </a:cubicBezTo>
                  <a:cubicBezTo>
                    <a:pt x="206726" y="383169"/>
                    <a:pt x="209558" y="384110"/>
                    <a:pt x="206490" y="387414"/>
                  </a:cubicBezTo>
                  <a:cubicBezTo>
                    <a:pt x="203423" y="390718"/>
                    <a:pt x="206490" y="386000"/>
                    <a:pt x="203895" y="387414"/>
                  </a:cubicBezTo>
                  <a:lnTo>
                    <a:pt x="203895" y="390482"/>
                  </a:lnTo>
                  <a:cubicBezTo>
                    <a:pt x="203895" y="390482"/>
                    <a:pt x="205309" y="390482"/>
                    <a:pt x="205309" y="390482"/>
                  </a:cubicBezTo>
                  <a:cubicBezTo>
                    <a:pt x="204131" y="395440"/>
                    <a:pt x="202478" y="400158"/>
                    <a:pt x="200827" y="404876"/>
                  </a:cubicBezTo>
                  <a:cubicBezTo>
                    <a:pt x="202714" y="404876"/>
                    <a:pt x="202478" y="402045"/>
                    <a:pt x="203423" y="400867"/>
                  </a:cubicBezTo>
                  <a:cubicBezTo>
                    <a:pt x="203423" y="404170"/>
                    <a:pt x="201536" y="409361"/>
                    <a:pt x="199174" y="409361"/>
                  </a:cubicBezTo>
                  <a:cubicBezTo>
                    <a:pt x="199882" y="407944"/>
                    <a:pt x="199882" y="406530"/>
                    <a:pt x="199174" y="405112"/>
                  </a:cubicBezTo>
                  <a:cubicBezTo>
                    <a:pt x="199174" y="405112"/>
                    <a:pt x="199174" y="407238"/>
                    <a:pt x="197287" y="405112"/>
                  </a:cubicBezTo>
                  <a:cubicBezTo>
                    <a:pt x="197287" y="408416"/>
                    <a:pt x="197287" y="411957"/>
                    <a:pt x="193983" y="412901"/>
                  </a:cubicBezTo>
                  <a:cubicBezTo>
                    <a:pt x="193983" y="414552"/>
                    <a:pt x="193983" y="415497"/>
                    <a:pt x="193983" y="416439"/>
                  </a:cubicBezTo>
                  <a:cubicBezTo>
                    <a:pt x="193983" y="417383"/>
                    <a:pt x="193983" y="417856"/>
                    <a:pt x="193983" y="417620"/>
                  </a:cubicBezTo>
                  <a:cubicBezTo>
                    <a:pt x="193983" y="417383"/>
                    <a:pt x="190679" y="427768"/>
                    <a:pt x="187847" y="428710"/>
                  </a:cubicBezTo>
                  <a:lnTo>
                    <a:pt x="185961" y="435554"/>
                  </a:lnTo>
                  <a:lnTo>
                    <a:pt x="185961" y="434373"/>
                  </a:lnTo>
                  <a:cubicBezTo>
                    <a:pt x="184780" y="436026"/>
                    <a:pt x="185961" y="436262"/>
                    <a:pt x="185961" y="437441"/>
                  </a:cubicBezTo>
                  <a:cubicBezTo>
                    <a:pt x="185961" y="438622"/>
                    <a:pt x="184071" y="437441"/>
                    <a:pt x="183602" y="437441"/>
                  </a:cubicBezTo>
                  <a:cubicBezTo>
                    <a:pt x="183129" y="437441"/>
                    <a:pt x="181476" y="442398"/>
                    <a:pt x="179589" y="442398"/>
                  </a:cubicBezTo>
                  <a:cubicBezTo>
                    <a:pt x="177702" y="442398"/>
                    <a:pt x="181948" y="442398"/>
                    <a:pt x="181948" y="444993"/>
                  </a:cubicBezTo>
                  <a:cubicBezTo>
                    <a:pt x="184071" y="442162"/>
                    <a:pt x="180534" y="442634"/>
                    <a:pt x="181948" y="439566"/>
                  </a:cubicBezTo>
                  <a:cubicBezTo>
                    <a:pt x="183365" y="436499"/>
                    <a:pt x="183602" y="439566"/>
                    <a:pt x="181948" y="442634"/>
                  </a:cubicBezTo>
                  <a:cubicBezTo>
                    <a:pt x="180298" y="445699"/>
                    <a:pt x="176757" y="449003"/>
                    <a:pt x="175813" y="453016"/>
                  </a:cubicBezTo>
                  <a:cubicBezTo>
                    <a:pt x="174871" y="457028"/>
                    <a:pt x="175813" y="451129"/>
                    <a:pt x="175813" y="449475"/>
                  </a:cubicBezTo>
                  <a:cubicBezTo>
                    <a:pt x="175813" y="447825"/>
                    <a:pt x="175813" y="452779"/>
                    <a:pt x="174162" y="454666"/>
                  </a:cubicBezTo>
                  <a:cubicBezTo>
                    <a:pt x="174634" y="454902"/>
                    <a:pt x="175107" y="454902"/>
                    <a:pt x="175576" y="454666"/>
                  </a:cubicBezTo>
                  <a:cubicBezTo>
                    <a:pt x="175576" y="456083"/>
                    <a:pt x="175576" y="456083"/>
                    <a:pt x="175576" y="456792"/>
                  </a:cubicBezTo>
                  <a:cubicBezTo>
                    <a:pt x="175576" y="457498"/>
                    <a:pt x="175576" y="463164"/>
                    <a:pt x="171094" y="464578"/>
                  </a:cubicBezTo>
                  <a:cubicBezTo>
                    <a:pt x="171094" y="464578"/>
                    <a:pt x="171094" y="469769"/>
                    <a:pt x="169208" y="469533"/>
                  </a:cubicBezTo>
                  <a:cubicBezTo>
                    <a:pt x="169913" y="473073"/>
                    <a:pt x="168735" y="476849"/>
                    <a:pt x="166373" y="479445"/>
                  </a:cubicBezTo>
                  <a:cubicBezTo>
                    <a:pt x="166373" y="479445"/>
                    <a:pt x="166373" y="479445"/>
                    <a:pt x="166373" y="480862"/>
                  </a:cubicBezTo>
                  <a:cubicBezTo>
                    <a:pt x="166373" y="482276"/>
                    <a:pt x="164014" y="486289"/>
                    <a:pt x="162363" y="485344"/>
                  </a:cubicBezTo>
                  <a:lnTo>
                    <a:pt x="162363" y="489593"/>
                  </a:lnTo>
                  <a:cubicBezTo>
                    <a:pt x="160004" y="492660"/>
                    <a:pt x="162363" y="487939"/>
                    <a:pt x="159532" y="489593"/>
                  </a:cubicBezTo>
                  <a:cubicBezTo>
                    <a:pt x="159532" y="491952"/>
                    <a:pt x="158587" y="494311"/>
                    <a:pt x="156937" y="495961"/>
                  </a:cubicBezTo>
                  <a:cubicBezTo>
                    <a:pt x="156937" y="495961"/>
                    <a:pt x="156937" y="499265"/>
                    <a:pt x="156937" y="500210"/>
                  </a:cubicBezTo>
                  <a:cubicBezTo>
                    <a:pt x="156937" y="501155"/>
                    <a:pt x="156937" y="496906"/>
                    <a:pt x="154105" y="498793"/>
                  </a:cubicBezTo>
                  <a:cubicBezTo>
                    <a:pt x="156464" y="498793"/>
                    <a:pt x="154105" y="506110"/>
                    <a:pt x="151273" y="508705"/>
                  </a:cubicBezTo>
                  <a:cubicBezTo>
                    <a:pt x="148442" y="511300"/>
                    <a:pt x="151273" y="511773"/>
                    <a:pt x="151273" y="514132"/>
                  </a:cubicBezTo>
                  <a:cubicBezTo>
                    <a:pt x="151273" y="516491"/>
                    <a:pt x="151273" y="511300"/>
                    <a:pt x="149384" y="514132"/>
                  </a:cubicBezTo>
                  <a:cubicBezTo>
                    <a:pt x="147497" y="516963"/>
                    <a:pt x="149384" y="512718"/>
                    <a:pt x="149384" y="510592"/>
                  </a:cubicBezTo>
                  <a:lnTo>
                    <a:pt x="149384" y="510592"/>
                  </a:lnTo>
                  <a:lnTo>
                    <a:pt x="149384" y="510592"/>
                  </a:lnTo>
                  <a:cubicBezTo>
                    <a:pt x="149384" y="512481"/>
                    <a:pt x="149384" y="510592"/>
                    <a:pt x="149384" y="513659"/>
                  </a:cubicBezTo>
                  <a:cubicBezTo>
                    <a:pt x="149384" y="516727"/>
                    <a:pt x="147261" y="515077"/>
                    <a:pt x="145374" y="517436"/>
                  </a:cubicBezTo>
                  <a:cubicBezTo>
                    <a:pt x="143484" y="519795"/>
                    <a:pt x="143484" y="520976"/>
                    <a:pt x="143248" y="523099"/>
                  </a:cubicBezTo>
                  <a:cubicBezTo>
                    <a:pt x="145138" y="521685"/>
                    <a:pt x="146316" y="519795"/>
                    <a:pt x="146316" y="517436"/>
                  </a:cubicBezTo>
                  <a:cubicBezTo>
                    <a:pt x="146316" y="517436"/>
                    <a:pt x="147969" y="517436"/>
                    <a:pt x="149148" y="515785"/>
                  </a:cubicBezTo>
                  <a:cubicBezTo>
                    <a:pt x="150329" y="514132"/>
                    <a:pt x="149148" y="518144"/>
                    <a:pt x="146788" y="520031"/>
                  </a:cubicBezTo>
                  <a:cubicBezTo>
                    <a:pt x="144429" y="521921"/>
                    <a:pt x="148442" y="520031"/>
                    <a:pt x="147969" y="521921"/>
                  </a:cubicBezTo>
                  <a:cubicBezTo>
                    <a:pt x="147497" y="523808"/>
                    <a:pt x="144193" y="528056"/>
                    <a:pt x="142306" y="531357"/>
                  </a:cubicBezTo>
                  <a:cubicBezTo>
                    <a:pt x="140417" y="534661"/>
                    <a:pt x="144193" y="528998"/>
                    <a:pt x="144429" y="527820"/>
                  </a:cubicBezTo>
                  <a:cubicBezTo>
                    <a:pt x="144665" y="526639"/>
                    <a:pt x="144429" y="532775"/>
                    <a:pt x="142776" y="534661"/>
                  </a:cubicBezTo>
                  <a:cubicBezTo>
                    <a:pt x="141125" y="536551"/>
                    <a:pt x="144193" y="531357"/>
                    <a:pt x="142776" y="532302"/>
                  </a:cubicBezTo>
                  <a:cubicBezTo>
                    <a:pt x="141361" y="533247"/>
                    <a:pt x="142776" y="534661"/>
                    <a:pt x="141125" y="536787"/>
                  </a:cubicBezTo>
                  <a:cubicBezTo>
                    <a:pt x="141125" y="532775"/>
                    <a:pt x="138294" y="544337"/>
                    <a:pt x="134517" y="546460"/>
                  </a:cubicBezTo>
                  <a:cubicBezTo>
                    <a:pt x="134754" y="549292"/>
                    <a:pt x="134754" y="552359"/>
                    <a:pt x="134517" y="555191"/>
                  </a:cubicBezTo>
                  <a:cubicBezTo>
                    <a:pt x="132394" y="553777"/>
                    <a:pt x="130977" y="562744"/>
                    <a:pt x="131213" y="564158"/>
                  </a:cubicBezTo>
                  <a:cubicBezTo>
                    <a:pt x="131450" y="565575"/>
                    <a:pt x="129799" y="565339"/>
                    <a:pt x="129799" y="564158"/>
                  </a:cubicBezTo>
                  <a:cubicBezTo>
                    <a:pt x="129799" y="562980"/>
                    <a:pt x="128382" y="566990"/>
                    <a:pt x="129799" y="569585"/>
                  </a:cubicBezTo>
                  <a:cubicBezTo>
                    <a:pt x="131213" y="572183"/>
                    <a:pt x="128382" y="572889"/>
                    <a:pt x="127204" y="576665"/>
                  </a:cubicBezTo>
                  <a:cubicBezTo>
                    <a:pt x="126023" y="580442"/>
                    <a:pt x="127204" y="575484"/>
                    <a:pt x="125078" y="576665"/>
                  </a:cubicBezTo>
                  <a:cubicBezTo>
                    <a:pt x="123663" y="583509"/>
                    <a:pt x="121068" y="586105"/>
                    <a:pt x="119179" y="592949"/>
                  </a:cubicBezTo>
                  <a:cubicBezTo>
                    <a:pt x="119179" y="592949"/>
                    <a:pt x="119179" y="592949"/>
                    <a:pt x="117292" y="592949"/>
                  </a:cubicBezTo>
                  <a:cubicBezTo>
                    <a:pt x="115405" y="592949"/>
                    <a:pt x="117292" y="596722"/>
                    <a:pt x="114696" y="597667"/>
                  </a:cubicBezTo>
                  <a:cubicBezTo>
                    <a:pt x="116583" y="597667"/>
                    <a:pt x="116347" y="600971"/>
                    <a:pt x="114696" y="603567"/>
                  </a:cubicBezTo>
                  <a:cubicBezTo>
                    <a:pt x="113046" y="606162"/>
                    <a:pt x="116114" y="600499"/>
                    <a:pt x="114696" y="600499"/>
                  </a:cubicBezTo>
                  <a:cubicBezTo>
                    <a:pt x="113279" y="600499"/>
                    <a:pt x="114696" y="601916"/>
                    <a:pt x="112810" y="602386"/>
                  </a:cubicBezTo>
                  <a:cubicBezTo>
                    <a:pt x="110920" y="602858"/>
                    <a:pt x="114224" y="602386"/>
                    <a:pt x="112810" y="604511"/>
                  </a:cubicBezTo>
                  <a:cubicBezTo>
                    <a:pt x="111392" y="606634"/>
                    <a:pt x="112810" y="602858"/>
                    <a:pt x="112810" y="604511"/>
                  </a:cubicBezTo>
                  <a:cubicBezTo>
                    <a:pt x="112810" y="606162"/>
                    <a:pt x="111156" y="608521"/>
                    <a:pt x="112810" y="608757"/>
                  </a:cubicBezTo>
                  <a:cubicBezTo>
                    <a:pt x="114460" y="608993"/>
                    <a:pt x="111392" y="608757"/>
                    <a:pt x="110684" y="610647"/>
                  </a:cubicBezTo>
                  <a:cubicBezTo>
                    <a:pt x="109978" y="612534"/>
                    <a:pt x="110684" y="613242"/>
                    <a:pt x="110684" y="615601"/>
                  </a:cubicBezTo>
                  <a:cubicBezTo>
                    <a:pt x="110684" y="617961"/>
                    <a:pt x="110684" y="617016"/>
                    <a:pt x="107852" y="618197"/>
                  </a:cubicBezTo>
                  <a:cubicBezTo>
                    <a:pt x="105021" y="619378"/>
                    <a:pt x="107852" y="621265"/>
                    <a:pt x="107852" y="622446"/>
                  </a:cubicBezTo>
                  <a:cubicBezTo>
                    <a:pt x="107852" y="623624"/>
                    <a:pt x="107852" y="622446"/>
                    <a:pt x="107852" y="622446"/>
                  </a:cubicBezTo>
                  <a:cubicBezTo>
                    <a:pt x="107852" y="622446"/>
                    <a:pt x="104079" y="630704"/>
                    <a:pt x="107852" y="630940"/>
                  </a:cubicBezTo>
                  <a:cubicBezTo>
                    <a:pt x="106202" y="632355"/>
                    <a:pt x="107852" y="635186"/>
                    <a:pt x="106202" y="636603"/>
                  </a:cubicBezTo>
                  <a:cubicBezTo>
                    <a:pt x="104548" y="638018"/>
                    <a:pt x="106202" y="634714"/>
                    <a:pt x="106202" y="632827"/>
                  </a:cubicBezTo>
                  <a:cubicBezTo>
                    <a:pt x="106202" y="630940"/>
                    <a:pt x="104784" y="636367"/>
                    <a:pt x="103606" y="638018"/>
                  </a:cubicBezTo>
                  <a:cubicBezTo>
                    <a:pt x="106438" y="640377"/>
                    <a:pt x="101953" y="646276"/>
                    <a:pt x="101717" y="648402"/>
                  </a:cubicBezTo>
                  <a:cubicBezTo>
                    <a:pt x="101481" y="650525"/>
                    <a:pt x="101717" y="645098"/>
                    <a:pt x="101717" y="644153"/>
                  </a:cubicBezTo>
                  <a:cubicBezTo>
                    <a:pt x="101717" y="643211"/>
                    <a:pt x="101717" y="644153"/>
                    <a:pt x="101717" y="644153"/>
                  </a:cubicBezTo>
                  <a:cubicBezTo>
                    <a:pt x="101717" y="644153"/>
                    <a:pt x="101717" y="642266"/>
                    <a:pt x="101717" y="639671"/>
                  </a:cubicBezTo>
                  <a:cubicBezTo>
                    <a:pt x="99830" y="642739"/>
                    <a:pt x="99830" y="643681"/>
                    <a:pt x="96762" y="645570"/>
                  </a:cubicBezTo>
                  <a:cubicBezTo>
                    <a:pt x="93694" y="647457"/>
                    <a:pt x="96762" y="645570"/>
                    <a:pt x="98179" y="646985"/>
                  </a:cubicBezTo>
                  <a:cubicBezTo>
                    <a:pt x="99594" y="648402"/>
                    <a:pt x="92044" y="661143"/>
                    <a:pt x="89682" y="665155"/>
                  </a:cubicBezTo>
                  <a:cubicBezTo>
                    <a:pt x="87323" y="669168"/>
                    <a:pt x="89682" y="669640"/>
                    <a:pt x="89682" y="668459"/>
                  </a:cubicBezTo>
                  <a:cubicBezTo>
                    <a:pt x="89682" y="671527"/>
                    <a:pt x="86381" y="672708"/>
                    <a:pt x="89682" y="673886"/>
                  </a:cubicBezTo>
                  <a:cubicBezTo>
                    <a:pt x="88268" y="673886"/>
                    <a:pt x="88268" y="673886"/>
                    <a:pt x="87559" y="673886"/>
                  </a:cubicBezTo>
                  <a:cubicBezTo>
                    <a:pt x="86850" y="673886"/>
                    <a:pt x="88740" y="672472"/>
                    <a:pt x="89449" y="671999"/>
                  </a:cubicBezTo>
                  <a:cubicBezTo>
                    <a:pt x="90154" y="671527"/>
                    <a:pt x="87323" y="671999"/>
                    <a:pt x="89449" y="668932"/>
                  </a:cubicBezTo>
                  <a:cubicBezTo>
                    <a:pt x="89212" y="671055"/>
                    <a:pt x="89212" y="673414"/>
                    <a:pt x="89449" y="675540"/>
                  </a:cubicBezTo>
                  <a:lnTo>
                    <a:pt x="88031" y="675540"/>
                  </a:lnTo>
                  <a:cubicBezTo>
                    <a:pt x="88031" y="677662"/>
                    <a:pt x="88031" y="675540"/>
                    <a:pt x="89918" y="675540"/>
                  </a:cubicBezTo>
                  <a:cubicBezTo>
                    <a:pt x="91808" y="675540"/>
                    <a:pt x="88268" y="678135"/>
                    <a:pt x="89918" y="680258"/>
                  </a:cubicBezTo>
                  <a:cubicBezTo>
                    <a:pt x="94167" y="673414"/>
                    <a:pt x="97943" y="666100"/>
                    <a:pt x="101011" y="658547"/>
                  </a:cubicBezTo>
                  <a:cubicBezTo>
                    <a:pt x="102425" y="656661"/>
                    <a:pt x="101011" y="660437"/>
                    <a:pt x="102898" y="658547"/>
                  </a:cubicBezTo>
                  <a:cubicBezTo>
                    <a:pt x="104784" y="656661"/>
                    <a:pt x="102898" y="657133"/>
                    <a:pt x="102898" y="655479"/>
                  </a:cubicBezTo>
                  <a:cubicBezTo>
                    <a:pt x="102898" y="653829"/>
                    <a:pt x="104315" y="657842"/>
                    <a:pt x="104548" y="659964"/>
                  </a:cubicBezTo>
                  <a:cubicBezTo>
                    <a:pt x="104784" y="662087"/>
                    <a:pt x="98416" y="667751"/>
                    <a:pt x="97471" y="673650"/>
                  </a:cubicBezTo>
                  <a:cubicBezTo>
                    <a:pt x="97471" y="675303"/>
                    <a:pt x="95348" y="676245"/>
                    <a:pt x="94875" y="677662"/>
                  </a:cubicBezTo>
                  <a:cubicBezTo>
                    <a:pt x="94403" y="679077"/>
                    <a:pt x="96290" y="677662"/>
                    <a:pt x="94875" y="680022"/>
                  </a:cubicBezTo>
                  <a:cubicBezTo>
                    <a:pt x="93458" y="682381"/>
                    <a:pt x="94875" y="680022"/>
                    <a:pt x="94875" y="681672"/>
                  </a:cubicBezTo>
                  <a:cubicBezTo>
                    <a:pt x="94875" y="683326"/>
                    <a:pt x="92516" y="685921"/>
                    <a:pt x="91099" y="689225"/>
                  </a:cubicBezTo>
                  <a:cubicBezTo>
                    <a:pt x="89682" y="692529"/>
                    <a:pt x="89918" y="689225"/>
                    <a:pt x="88740" y="690406"/>
                  </a:cubicBezTo>
                  <a:cubicBezTo>
                    <a:pt x="87559" y="691584"/>
                    <a:pt x="88740" y="692529"/>
                    <a:pt x="88740" y="694416"/>
                  </a:cubicBezTo>
                  <a:cubicBezTo>
                    <a:pt x="88740" y="696305"/>
                    <a:pt x="88740" y="691348"/>
                    <a:pt x="87323" y="694416"/>
                  </a:cubicBezTo>
                  <a:cubicBezTo>
                    <a:pt x="85908" y="697483"/>
                    <a:pt x="87323" y="695833"/>
                    <a:pt x="87323" y="696305"/>
                  </a:cubicBezTo>
                  <a:cubicBezTo>
                    <a:pt x="87323" y="696775"/>
                    <a:pt x="87323" y="696305"/>
                    <a:pt x="87323" y="698428"/>
                  </a:cubicBezTo>
                  <a:cubicBezTo>
                    <a:pt x="85672" y="701732"/>
                    <a:pt x="83549" y="704564"/>
                    <a:pt x="81187" y="707159"/>
                  </a:cubicBezTo>
                  <a:cubicBezTo>
                    <a:pt x="83077" y="709046"/>
                    <a:pt x="79300" y="710227"/>
                    <a:pt x="79773" y="712822"/>
                  </a:cubicBezTo>
                  <a:cubicBezTo>
                    <a:pt x="80245" y="715418"/>
                    <a:pt x="79773" y="710935"/>
                    <a:pt x="79773" y="709754"/>
                  </a:cubicBezTo>
                  <a:cubicBezTo>
                    <a:pt x="79300" y="711641"/>
                    <a:pt x="78356" y="713531"/>
                    <a:pt x="77177" y="715181"/>
                  </a:cubicBezTo>
                  <a:cubicBezTo>
                    <a:pt x="77177" y="715181"/>
                    <a:pt x="77177" y="717777"/>
                    <a:pt x="77177" y="718485"/>
                  </a:cubicBezTo>
                  <a:cubicBezTo>
                    <a:pt x="77177" y="719194"/>
                    <a:pt x="77177" y="718485"/>
                    <a:pt x="77177" y="722025"/>
                  </a:cubicBezTo>
                  <a:cubicBezTo>
                    <a:pt x="78592" y="718249"/>
                    <a:pt x="80718" y="717304"/>
                    <a:pt x="81187" y="714003"/>
                  </a:cubicBezTo>
                  <a:cubicBezTo>
                    <a:pt x="81660" y="710699"/>
                    <a:pt x="81187" y="715654"/>
                    <a:pt x="83077" y="714003"/>
                  </a:cubicBezTo>
                  <a:cubicBezTo>
                    <a:pt x="84964" y="712350"/>
                    <a:pt x="83077" y="711169"/>
                    <a:pt x="81423" y="711405"/>
                  </a:cubicBezTo>
                  <a:cubicBezTo>
                    <a:pt x="81660" y="710227"/>
                    <a:pt x="81660" y="708810"/>
                    <a:pt x="81423" y="707631"/>
                  </a:cubicBezTo>
                  <a:cubicBezTo>
                    <a:pt x="83077" y="707631"/>
                    <a:pt x="83783" y="704800"/>
                    <a:pt x="84019" y="703147"/>
                  </a:cubicBezTo>
                  <a:cubicBezTo>
                    <a:pt x="84255" y="701496"/>
                    <a:pt x="84019" y="705506"/>
                    <a:pt x="85200" y="706687"/>
                  </a:cubicBezTo>
                  <a:cubicBezTo>
                    <a:pt x="85908" y="705506"/>
                    <a:pt x="85908" y="704328"/>
                    <a:pt x="85200" y="703147"/>
                  </a:cubicBezTo>
                  <a:cubicBezTo>
                    <a:pt x="86850" y="702205"/>
                    <a:pt x="88268" y="700787"/>
                    <a:pt x="88976" y="699137"/>
                  </a:cubicBezTo>
                  <a:cubicBezTo>
                    <a:pt x="88976" y="699137"/>
                    <a:pt x="88976" y="696775"/>
                    <a:pt x="88976" y="695124"/>
                  </a:cubicBezTo>
                  <a:cubicBezTo>
                    <a:pt x="88976" y="693471"/>
                    <a:pt x="90390" y="695124"/>
                    <a:pt x="92280" y="695124"/>
                  </a:cubicBezTo>
                  <a:cubicBezTo>
                    <a:pt x="94167" y="695124"/>
                    <a:pt x="92280" y="692529"/>
                    <a:pt x="93931" y="691348"/>
                  </a:cubicBezTo>
                  <a:cubicBezTo>
                    <a:pt x="95581" y="690170"/>
                    <a:pt x="95348" y="691348"/>
                    <a:pt x="95817" y="691348"/>
                  </a:cubicBezTo>
                  <a:cubicBezTo>
                    <a:pt x="97707" y="685921"/>
                    <a:pt x="100066" y="680730"/>
                    <a:pt x="103134" y="676009"/>
                  </a:cubicBezTo>
                  <a:cubicBezTo>
                    <a:pt x="103134" y="672472"/>
                    <a:pt x="106202" y="670582"/>
                    <a:pt x="106438" y="667042"/>
                  </a:cubicBezTo>
                  <a:cubicBezTo>
                    <a:pt x="111156" y="663268"/>
                    <a:pt x="110214" y="653829"/>
                    <a:pt x="114933" y="651942"/>
                  </a:cubicBezTo>
                  <a:cubicBezTo>
                    <a:pt x="114933" y="650525"/>
                    <a:pt x="114933" y="649816"/>
                    <a:pt x="114933" y="648402"/>
                  </a:cubicBezTo>
                  <a:cubicBezTo>
                    <a:pt x="114933" y="646985"/>
                    <a:pt x="117056" y="646276"/>
                    <a:pt x="118000" y="645334"/>
                  </a:cubicBezTo>
                  <a:cubicBezTo>
                    <a:pt x="118945" y="644389"/>
                    <a:pt x="116114" y="648638"/>
                    <a:pt x="118000" y="650289"/>
                  </a:cubicBezTo>
                  <a:cubicBezTo>
                    <a:pt x="119887" y="651942"/>
                    <a:pt x="118000" y="650289"/>
                    <a:pt x="115877" y="652648"/>
                  </a:cubicBezTo>
                  <a:cubicBezTo>
                    <a:pt x="113752" y="655010"/>
                    <a:pt x="115877" y="652648"/>
                    <a:pt x="117528" y="651234"/>
                  </a:cubicBezTo>
                  <a:cubicBezTo>
                    <a:pt x="117528" y="653829"/>
                    <a:pt x="116583" y="656188"/>
                    <a:pt x="115169" y="658311"/>
                  </a:cubicBezTo>
                  <a:cubicBezTo>
                    <a:pt x="115169" y="658311"/>
                    <a:pt x="115169" y="655716"/>
                    <a:pt x="115169" y="655243"/>
                  </a:cubicBezTo>
                  <a:cubicBezTo>
                    <a:pt x="115169" y="654774"/>
                    <a:pt x="112810" y="661143"/>
                    <a:pt x="111392" y="663268"/>
                  </a:cubicBezTo>
                  <a:cubicBezTo>
                    <a:pt x="109978" y="665391"/>
                    <a:pt x="111392" y="660909"/>
                    <a:pt x="113515" y="660437"/>
                  </a:cubicBezTo>
                  <a:cubicBezTo>
                    <a:pt x="112101" y="663974"/>
                    <a:pt x="111156" y="667514"/>
                    <a:pt x="110214" y="671291"/>
                  </a:cubicBezTo>
                  <a:cubicBezTo>
                    <a:pt x="110214" y="671291"/>
                    <a:pt x="110214" y="667514"/>
                    <a:pt x="108797" y="669873"/>
                  </a:cubicBezTo>
                  <a:lnTo>
                    <a:pt x="108797" y="672236"/>
                  </a:lnTo>
                  <a:cubicBezTo>
                    <a:pt x="106202" y="676009"/>
                    <a:pt x="104784" y="680258"/>
                    <a:pt x="104079" y="684740"/>
                  </a:cubicBezTo>
                  <a:cubicBezTo>
                    <a:pt x="104079" y="681439"/>
                    <a:pt x="102425" y="686157"/>
                    <a:pt x="101011" y="688516"/>
                  </a:cubicBezTo>
                  <a:cubicBezTo>
                    <a:pt x="99594" y="690875"/>
                    <a:pt x="101011" y="690639"/>
                    <a:pt x="102425" y="688516"/>
                  </a:cubicBezTo>
                  <a:cubicBezTo>
                    <a:pt x="102425" y="692765"/>
                    <a:pt x="99830" y="691820"/>
                    <a:pt x="100066" y="695597"/>
                  </a:cubicBezTo>
                  <a:cubicBezTo>
                    <a:pt x="100302" y="699370"/>
                    <a:pt x="98179" y="695597"/>
                    <a:pt x="97471" y="695597"/>
                  </a:cubicBezTo>
                  <a:cubicBezTo>
                    <a:pt x="96762" y="695597"/>
                    <a:pt x="97471" y="699843"/>
                    <a:pt x="97471" y="699843"/>
                  </a:cubicBezTo>
                  <a:cubicBezTo>
                    <a:pt x="97471" y="699843"/>
                    <a:pt x="93458" y="705036"/>
                    <a:pt x="95112" y="706450"/>
                  </a:cubicBezTo>
                  <a:cubicBezTo>
                    <a:pt x="96762" y="707868"/>
                    <a:pt x="92516" y="710227"/>
                    <a:pt x="92280" y="709046"/>
                  </a:cubicBezTo>
                  <a:cubicBezTo>
                    <a:pt x="92044" y="713531"/>
                    <a:pt x="90390" y="717541"/>
                    <a:pt x="87795" y="721081"/>
                  </a:cubicBezTo>
                  <a:cubicBezTo>
                    <a:pt x="88268" y="719430"/>
                    <a:pt x="88268" y="717541"/>
                    <a:pt x="87795" y="715890"/>
                  </a:cubicBezTo>
                  <a:lnTo>
                    <a:pt x="84255" y="719903"/>
                  </a:lnTo>
                  <a:cubicBezTo>
                    <a:pt x="84255" y="721553"/>
                    <a:pt x="86617" y="719903"/>
                    <a:pt x="84255" y="721081"/>
                  </a:cubicBezTo>
                  <a:cubicBezTo>
                    <a:pt x="81896" y="722262"/>
                    <a:pt x="84255" y="718722"/>
                    <a:pt x="84255" y="718013"/>
                  </a:cubicBezTo>
                  <a:cubicBezTo>
                    <a:pt x="84255" y="717304"/>
                    <a:pt x="84255" y="724857"/>
                    <a:pt x="81896" y="726508"/>
                  </a:cubicBezTo>
                  <a:cubicBezTo>
                    <a:pt x="79537" y="728161"/>
                    <a:pt x="81896" y="734533"/>
                    <a:pt x="79064" y="736892"/>
                  </a:cubicBezTo>
                  <a:lnTo>
                    <a:pt x="79064" y="739487"/>
                  </a:lnTo>
                  <a:cubicBezTo>
                    <a:pt x="79064" y="739487"/>
                    <a:pt x="79064" y="739487"/>
                    <a:pt x="77414" y="739487"/>
                  </a:cubicBezTo>
                  <a:cubicBezTo>
                    <a:pt x="75760" y="739487"/>
                    <a:pt x="77414" y="744206"/>
                    <a:pt x="75524" y="745623"/>
                  </a:cubicBezTo>
                  <a:cubicBezTo>
                    <a:pt x="73637" y="747037"/>
                    <a:pt x="75524" y="743500"/>
                    <a:pt x="75524" y="742555"/>
                  </a:cubicBezTo>
                  <a:cubicBezTo>
                    <a:pt x="74818" y="747746"/>
                    <a:pt x="72693" y="752700"/>
                    <a:pt x="69152" y="756713"/>
                  </a:cubicBezTo>
                  <a:cubicBezTo>
                    <a:pt x="68683" y="758363"/>
                    <a:pt x="68683" y="760253"/>
                    <a:pt x="69152" y="761904"/>
                  </a:cubicBezTo>
                  <a:cubicBezTo>
                    <a:pt x="69152" y="761904"/>
                    <a:pt x="70570" y="761904"/>
                    <a:pt x="70570" y="761904"/>
                  </a:cubicBezTo>
                  <a:cubicBezTo>
                    <a:pt x="70570" y="761904"/>
                    <a:pt x="67974" y="769220"/>
                    <a:pt x="64906" y="772052"/>
                  </a:cubicBezTo>
                  <a:cubicBezTo>
                    <a:pt x="64906" y="770634"/>
                    <a:pt x="64906" y="769220"/>
                    <a:pt x="64906" y="768275"/>
                  </a:cubicBezTo>
                  <a:cubicBezTo>
                    <a:pt x="64906" y="767330"/>
                    <a:pt x="61366" y="773938"/>
                    <a:pt x="59952" y="776534"/>
                  </a:cubicBezTo>
                  <a:cubicBezTo>
                    <a:pt x="58535" y="779129"/>
                    <a:pt x="59952" y="774883"/>
                    <a:pt x="62311" y="774647"/>
                  </a:cubicBezTo>
                  <a:cubicBezTo>
                    <a:pt x="64670" y="774411"/>
                    <a:pt x="60894" y="777951"/>
                    <a:pt x="62311" y="780074"/>
                  </a:cubicBezTo>
                  <a:cubicBezTo>
                    <a:pt x="63725" y="782197"/>
                    <a:pt x="62311" y="780074"/>
                    <a:pt x="62311" y="780074"/>
                  </a:cubicBezTo>
                  <a:cubicBezTo>
                    <a:pt x="62311" y="780074"/>
                    <a:pt x="62311" y="778423"/>
                    <a:pt x="64198" y="778660"/>
                  </a:cubicBezTo>
                  <a:cubicBezTo>
                    <a:pt x="64198" y="779365"/>
                    <a:pt x="64198" y="780074"/>
                    <a:pt x="64198" y="780783"/>
                  </a:cubicBezTo>
                  <a:cubicBezTo>
                    <a:pt x="61366" y="782433"/>
                    <a:pt x="61602" y="783378"/>
                    <a:pt x="59480" y="785973"/>
                  </a:cubicBezTo>
                  <a:cubicBezTo>
                    <a:pt x="59480" y="783850"/>
                    <a:pt x="61366" y="783142"/>
                    <a:pt x="60894" y="780783"/>
                  </a:cubicBezTo>
                  <a:cubicBezTo>
                    <a:pt x="60421" y="778423"/>
                    <a:pt x="60894" y="782906"/>
                    <a:pt x="58298" y="783614"/>
                  </a:cubicBezTo>
                  <a:cubicBezTo>
                    <a:pt x="55703" y="784323"/>
                    <a:pt x="58298" y="788096"/>
                    <a:pt x="58298" y="789986"/>
                  </a:cubicBezTo>
                  <a:cubicBezTo>
                    <a:pt x="58298" y="791873"/>
                    <a:pt x="58298" y="789986"/>
                    <a:pt x="58298" y="788332"/>
                  </a:cubicBezTo>
                  <a:cubicBezTo>
                    <a:pt x="58298" y="786682"/>
                    <a:pt x="58298" y="790928"/>
                    <a:pt x="55703" y="791873"/>
                  </a:cubicBezTo>
                  <a:cubicBezTo>
                    <a:pt x="53108" y="792817"/>
                    <a:pt x="57120" y="791873"/>
                    <a:pt x="57590" y="791873"/>
                  </a:cubicBezTo>
                  <a:cubicBezTo>
                    <a:pt x="58062" y="791873"/>
                    <a:pt x="54286" y="798481"/>
                    <a:pt x="53344" y="802257"/>
                  </a:cubicBezTo>
                  <a:cubicBezTo>
                    <a:pt x="52399" y="806030"/>
                    <a:pt x="53344" y="799659"/>
                    <a:pt x="55467" y="798481"/>
                  </a:cubicBezTo>
                  <a:lnTo>
                    <a:pt x="55467" y="798481"/>
                  </a:lnTo>
                  <a:cubicBezTo>
                    <a:pt x="53816" y="800603"/>
                    <a:pt x="55467" y="801785"/>
                    <a:pt x="53816" y="804852"/>
                  </a:cubicBezTo>
                  <a:cubicBezTo>
                    <a:pt x="52163" y="807920"/>
                    <a:pt x="55939" y="802726"/>
                    <a:pt x="55231" y="801312"/>
                  </a:cubicBezTo>
                  <a:cubicBezTo>
                    <a:pt x="54522" y="799895"/>
                    <a:pt x="55231" y="804144"/>
                    <a:pt x="57120" y="801312"/>
                  </a:cubicBezTo>
                  <a:cubicBezTo>
                    <a:pt x="32106" y="792581"/>
                    <a:pt x="32106" y="796121"/>
                    <a:pt x="33993" y="794232"/>
                  </a:cubicBezTo>
                  <a:close/>
                  <a:moveTo>
                    <a:pt x="126495" y="614893"/>
                  </a:moveTo>
                  <a:cubicBezTo>
                    <a:pt x="126495" y="612534"/>
                    <a:pt x="128146" y="611353"/>
                    <a:pt x="129090" y="609466"/>
                  </a:cubicBezTo>
                  <a:cubicBezTo>
                    <a:pt x="128854" y="611589"/>
                    <a:pt x="128146" y="613478"/>
                    <a:pt x="126495" y="614893"/>
                  </a:cubicBezTo>
                  <a:close/>
                  <a:moveTo>
                    <a:pt x="200119" y="470241"/>
                  </a:moveTo>
                  <a:cubicBezTo>
                    <a:pt x="200119" y="472364"/>
                    <a:pt x="197996" y="475196"/>
                    <a:pt x="200119" y="473545"/>
                  </a:cubicBezTo>
                  <a:cubicBezTo>
                    <a:pt x="199410" y="476613"/>
                    <a:pt x="198232" y="479445"/>
                    <a:pt x="196342" y="481804"/>
                  </a:cubicBezTo>
                  <a:cubicBezTo>
                    <a:pt x="196342" y="479917"/>
                    <a:pt x="196342" y="479917"/>
                    <a:pt x="196342" y="477794"/>
                  </a:cubicBezTo>
                  <a:cubicBezTo>
                    <a:pt x="196342" y="475668"/>
                    <a:pt x="197996" y="477794"/>
                    <a:pt x="198232" y="475668"/>
                  </a:cubicBezTo>
                  <a:cubicBezTo>
                    <a:pt x="198468" y="473545"/>
                    <a:pt x="198232" y="475668"/>
                    <a:pt x="198232" y="475668"/>
                  </a:cubicBezTo>
                  <a:cubicBezTo>
                    <a:pt x="198232" y="475668"/>
                    <a:pt x="197287" y="471186"/>
                    <a:pt x="200119" y="470241"/>
                  </a:cubicBezTo>
                  <a:close/>
                  <a:moveTo>
                    <a:pt x="200119" y="844022"/>
                  </a:moveTo>
                  <a:cubicBezTo>
                    <a:pt x="198468" y="844022"/>
                    <a:pt x="200119" y="846148"/>
                    <a:pt x="196578" y="845439"/>
                  </a:cubicBezTo>
                  <a:cubicBezTo>
                    <a:pt x="193038" y="844730"/>
                    <a:pt x="197287" y="843552"/>
                    <a:pt x="199410" y="844022"/>
                  </a:cubicBezTo>
                  <a:close/>
                  <a:moveTo>
                    <a:pt x="206963" y="872576"/>
                  </a:moveTo>
                  <a:cubicBezTo>
                    <a:pt x="204604" y="873285"/>
                    <a:pt x="202478" y="874699"/>
                    <a:pt x="200827" y="876350"/>
                  </a:cubicBezTo>
                  <a:cubicBezTo>
                    <a:pt x="199410" y="876350"/>
                    <a:pt x="198232" y="876350"/>
                    <a:pt x="197051" y="876350"/>
                  </a:cubicBezTo>
                  <a:cubicBezTo>
                    <a:pt x="195636" y="876117"/>
                    <a:pt x="194692" y="875172"/>
                    <a:pt x="193747" y="874227"/>
                  </a:cubicBezTo>
                  <a:cubicBezTo>
                    <a:pt x="191151" y="875880"/>
                    <a:pt x="193747" y="876586"/>
                    <a:pt x="193747" y="877531"/>
                  </a:cubicBezTo>
                  <a:cubicBezTo>
                    <a:pt x="189501" y="877531"/>
                    <a:pt x="189501" y="874936"/>
                    <a:pt x="191860" y="873049"/>
                  </a:cubicBezTo>
                  <a:cubicBezTo>
                    <a:pt x="194219" y="871159"/>
                    <a:pt x="198938" y="870217"/>
                    <a:pt x="202714" y="870687"/>
                  </a:cubicBezTo>
                  <a:cubicBezTo>
                    <a:pt x="206490" y="871159"/>
                    <a:pt x="200827" y="870687"/>
                    <a:pt x="202714" y="872340"/>
                  </a:cubicBezTo>
                  <a:cubicBezTo>
                    <a:pt x="204604" y="873991"/>
                    <a:pt x="206018" y="871632"/>
                    <a:pt x="206254" y="872576"/>
                  </a:cubicBezTo>
                  <a:close/>
                  <a:moveTo>
                    <a:pt x="450722" y="675540"/>
                  </a:moveTo>
                  <a:cubicBezTo>
                    <a:pt x="449307" y="673886"/>
                    <a:pt x="450722" y="671763"/>
                    <a:pt x="449307" y="669873"/>
                  </a:cubicBezTo>
                  <a:cubicBezTo>
                    <a:pt x="450249" y="671527"/>
                    <a:pt x="450486" y="673650"/>
                    <a:pt x="450013" y="675540"/>
                  </a:cubicBezTo>
                  <a:close/>
                  <a:moveTo>
                    <a:pt x="408718" y="513659"/>
                  </a:moveTo>
                  <a:cubicBezTo>
                    <a:pt x="408718" y="513659"/>
                    <a:pt x="408718" y="509177"/>
                    <a:pt x="408718" y="509650"/>
                  </a:cubicBezTo>
                  <a:cubicBezTo>
                    <a:pt x="408718" y="510122"/>
                    <a:pt x="409663" y="514840"/>
                    <a:pt x="408012" y="513659"/>
                  </a:cubicBezTo>
                  <a:close/>
                  <a:moveTo>
                    <a:pt x="381111" y="390246"/>
                  </a:moveTo>
                  <a:cubicBezTo>
                    <a:pt x="381111" y="391663"/>
                    <a:pt x="381111" y="392841"/>
                    <a:pt x="381111" y="394495"/>
                  </a:cubicBezTo>
                  <a:cubicBezTo>
                    <a:pt x="381111" y="396145"/>
                    <a:pt x="378985" y="389774"/>
                    <a:pt x="380402" y="390246"/>
                  </a:cubicBezTo>
                  <a:close/>
                  <a:moveTo>
                    <a:pt x="43668" y="576665"/>
                  </a:moveTo>
                  <a:cubicBezTo>
                    <a:pt x="42960" y="578788"/>
                    <a:pt x="42018" y="580914"/>
                    <a:pt x="40364" y="582565"/>
                  </a:cubicBezTo>
                  <a:cubicBezTo>
                    <a:pt x="40364" y="580914"/>
                    <a:pt x="41782" y="576902"/>
                    <a:pt x="42960" y="576902"/>
                  </a:cubicBezTo>
                  <a:close/>
                  <a:moveTo>
                    <a:pt x="77414" y="543392"/>
                  </a:moveTo>
                  <a:cubicBezTo>
                    <a:pt x="77414" y="543392"/>
                    <a:pt x="74346" y="552596"/>
                    <a:pt x="73637" y="550236"/>
                  </a:cubicBezTo>
                  <a:cubicBezTo>
                    <a:pt x="72929" y="547877"/>
                    <a:pt x="74346" y="545282"/>
                    <a:pt x="76705" y="543392"/>
                  </a:cubicBezTo>
                  <a:close/>
                  <a:moveTo>
                    <a:pt x="-459" y="713058"/>
                  </a:moveTo>
                  <a:cubicBezTo>
                    <a:pt x="-459" y="713058"/>
                    <a:pt x="-459" y="713058"/>
                    <a:pt x="-459" y="710935"/>
                  </a:cubicBezTo>
                  <a:cubicBezTo>
                    <a:pt x="-459" y="708810"/>
                    <a:pt x="-459" y="709518"/>
                    <a:pt x="1428" y="709046"/>
                  </a:cubicBezTo>
                  <a:cubicBezTo>
                    <a:pt x="3318" y="708573"/>
                    <a:pt x="250" y="712350"/>
                    <a:pt x="-1167" y="713058"/>
                  </a:cubicBezTo>
                  <a:close/>
                  <a:moveTo>
                    <a:pt x="135226" y="504929"/>
                  </a:moveTo>
                  <a:cubicBezTo>
                    <a:pt x="133812" y="508233"/>
                    <a:pt x="132158" y="511536"/>
                    <a:pt x="130508" y="514840"/>
                  </a:cubicBezTo>
                  <a:cubicBezTo>
                    <a:pt x="131213" y="511773"/>
                    <a:pt x="132631" y="508705"/>
                    <a:pt x="134517" y="506110"/>
                  </a:cubicBezTo>
                  <a:close/>
                  <a:moveTo>
                    <a:pt x="94639" y="599318"/>
                  </a:moveTo>
                  <a:cubicBezTo>
                    <a:pt x="94639" y="600735"/>
                    <a:pt x="92516" y="604981"/>
                    <a:pt x="91572" y="604511"/>
                  </a:cubicBezTo>
                  <a:cubicBezTo>
                    <a:pt x="90627" y="604039"/>
                    <a:pt x="92750" y="598140"/>
                    <a:pt x="93931" y="598848"/>
                  </a:cubicBezTo>
                  <a:close/>
                  <a:moveTo>
                    <a:pt x="71042" y="646512"/>
                  </a:moveTo>
                  <a:cubicBezTo>
                    <a:pt x="71042" y="646512"/>
                    <a:pt x="71042" y="649344"/>
                    <a:pt x="71042" y="650053"/>
                  </a:cubicBezTo>
                  <a:cubicBezTo>
                    <a:pt x="71042" y="650761"/>
                    <a:pt x="70333" y="647693"/>
                    <a:pt x="71278" y="646276"/>
                  </a:cubicBezTo>
                  <a:close/>
                  <a:moveTo>
                    <a:pt x="37060" y="775828"/>
                  </a:moveTo>
                  <a:cubicBezTo>
                    <a:pt x="37060" y="775828"/>
                    <a:pt x="37060" y="775828"/>
                    <a:pt x="37060" y="777715"/>
                  </a:cubicBezTo>
                  <a:cubicBezTo>
                    <a:pt x="37060" y="779602"/>
                    <a:pt x="37060" y="781019"/>
                    <a:pt x="34465" y="781727"/>
                  </a:cubicBezTo>
                  <a:cubicBezTo>
                    <a:pt x="31870" y="782433"/>
                    <a:pt x="36588" y="775356"/>
                    <a:pt x="37297" y="775592"/>
                  </a:cubicBezTo>
                  <a:close/>
                  <a:moveTo>
                    <a:pt x="72929" y="710463"/>
                  </a:moveTo>
                  <a:cubicBezTo>
                    <a:pt x="72929" y="710463"/>
                    <a:pt x="72929" y="713295"/>
                    <a:pt x="71278" y="714237"/>
                  </a:cubicBezTo>
                  <a:cubicBezTo>
                    <a:pt x="71042" y="712586"/>
                    <a:pt x="71751" y="710935"/>
                    <a:pt x="73165" y="710227"/>
                  </a:cubicBezTo>
                  <a:close/>
                  <a:moveTo>
                    <a:pt x="109978" y="647221"/>
                  </a:moveTo>
                  <a:cubicBezTo>
                    <a:pt x="109978" y="647221"/>
                    <a:pt x="109978" y="650997"/>
                    <a:pt x="107852" y="651942"/>
                  </a:cubicBezTo>
                  <a:cubicBezTo>
                    <a:pt x="108088" y="650289"/>
                    <a:pt x="108797" y="648638"/>
                    <a:pt x="110214" y="647693"/>
                  </a:cubicBezTo>
                  <a:close/>
                  <a:moveTo>
                    <a:pt x="116347" y="633063"/>
                  </a:moveTo>
                  <a:cubicBezTo>
                    <a:pt x="116347" y="635186"/>
                    <a:pt x="113988" y="638963"/>
                    <a:pt x="112810" y="638490"/>
                  </a:cubicBezTo>
                  <a:cubicBezTo>
                    <a:pt x="111629" y="638018"/>
                    <a:pt x="114460" y="634244"/>
                    <a:pt x="116583" y="632827"/>
                  </a:cubicBezTo>
                  <a:close/>
                  <a:moveTo>
                    <a:pt x="21958" y="708104"/>
                  </a:moveTo>
                  <a:cubicBezTo>
                    <a:pt x="23611" y="704800"/>
                    <a:pt x="24320" y="701260"/>
                    <a:pt x="26207" y="698192"/>
                  </a:cubicBezTo>
                  <a:cubicBezTo>
                    <a:pt x="26207" y="701732"/>
                    <a:pt x="25025" y="705036"/>
                    <a:pt x="22903" y="707868"/>
                  </a:cubicBezTo>
                  <a:close/>
                  <a:moveTo>
                    <a:pt x="150565" y="598848"/>
                  </a:moveTo>
                  <a:cubicBezTo>
                    <a:pt x="150565" y="598848"/>
                    <a:pt x="150565" y="603094"/>
                    <a:pt x="148675" y="604275"/>
                  </a:cubicBezTo>
                  <a:cubicBezTo>
                    <a:pt x="148206" y="601916"/>
                    <a:pt x="149384" y="599554"/>
                    <a:pt x="151510" y="598612"/>
                  </a:cubicBezTo>
                  <a:close/>
                  <a:moveTo>
                    <a:pt x="89682" y="647693"/>
                  </a:moveTo>
                  <a:cubicBezTo>
                    <a:pt x="89682" y="649344"/>
                    <a:pt x="89682" y="651234"/>
                    <a:pt x="87559" y="652412"/>
                  </a:cubicBezTo>
                  <a:cubicBezTo>
                    <a:pt x="85436" y="653593"/>
                    <a:pt x="89449" y="647693"/>
                    <a:pt x="90627" y="647693"/>
                  </a:cubicBezTo>
                  <a:close/>
                  <a:moveTo>
                    <a:pt x="18890" y="705742"/>
                  </a:moveTo>
                  <a:cubicBezTo>
                    <a:pt x="18890" y="705742"/>
                    <a:pt x="17476" y="709754"/>
                    <a:pt x="16531" y="708104"/>
                  </a:cubicBezTo>
                  <a:cubicBezTo>
                    <a:pt x="15589" y="706450"/>
                    <a:pt x="17712" y="703383"/>
                    <a:pt x="18657" y="705506"/>
                  </a:cubicBezTo>
                  <a:close/>
                  <a:moveTo>
                    <a:pt x="18890" y="701968"/>
                  </a:moveTo>
                  <a:cubicBezTo>
                    <a:pt x="20543" y="701968"/>
                    <a:pt x="18890" y="700551"/>
                    <a:pt x="21016" y="698901"/>
                  </a:cubicBezTo>
                  <a:cubicBezTo>
                    <a:pt x="23139" y="697247"/>
                    <a:pt x="22430" y="698901"/>
                    <a:pt x="22430" y="698901"/>
                  </a:cubicBezTo>
                  <a:cubicBezTo>
                    <a:pt x="22430" y="698901"/>
                    <a:pt x="20780" y="698901"/>
                    <a:pt x="20780" y="702674"/>
                  </a:cubicBezTo>
                  <a:lnTo>
                    <a:pt x="19362" y="703855"/>
                  </a:lnTo>
                  <a:cubicBezTo>
                    <a:pt x="19362" y="703855"/>
                    <a:pt x="19126" y="703147"/>
                    <a:pt x="19362" y="701732"/>
                  </a:cubicBezTo>
                  <a:close/>
                  <a:moveTo>
                    <a:pt x="25970" y="694416"/>
                  </a:moveTo>
                  <a:cubicBezTo>
                    <a:pt x="25970" y="696069"/>
                    <a:pt x="25970" y="698192"/>
                    <a:pt x="23847" y="699137"/>
                  </a:cubicBezTo>
                  <a:cubicBezTo>
                    <a:pt x="23847" y="697247"/>
                    <a:pt x="24789" y="695597"/>
                    <a:pt x="26443" y="694888"/>
                  </a:cubicBezTo>
                  <a:close/>
                  <a:moveTo>
                    <a:pt x="77177" y="644626"/>
                  </a:moveTo>
                  <a:cubicBezTo>
                    <a:pt x="76941" y="643445"/>
                    <a:pt x="76941" y="642503"/>
                    <a:pt x="77177" y="641322"/>
                  </a:cubicBezTo>
                  <a:cubicBezTo>
                    <a:pt x="77177" y="643917"/>
                    <a:pt x="79773" y="643681"/>
                    <a:pt x="77177" y="646512"/>
                  </a:cubicBezTo>
                  <a:cubicBezTo>
                    <a:pt x="74582" y="649344"/>
                    <a:pt x="79300" y="642975"/>
                    <a:pt x="77650" y="644389"/>
                  </a:cubicBezTo>
                  <a:close/>
                  <a:moveTo>
                    <a:pt x="31870" y="678841"/>
                  </a:moveTo>
                  <a:lnTo>
                    <a:pt x="31870" y="681203"/>
                  </a:lnTo>
                  <a:lnTo>
                    <a:pt x="30455" y="681203"/>
                  </a:lnTo>
                  <a:cubicBezTo>
                    <a:pt x="30689" y="680494"/>
                    <a:pt x="32106" y="679785"/>
                    <a:pt x="32106" y="678607"/>
                  </a:cubicBezTo>
                  <a:close/>
                  <a:moveTo>
                    <a:pt x="4260" y="701024"/>
                  </a:moveTo>
                  <a:cubicBezTo>
                    <a:pt x="2373" y="701024"/>
                    <a:pt x="4260" y="702910"/>
                    <a:pt x="2137" y="704564"/>
                  </a:cubicBezTo>
                  <a:cubicBezTo>
                    <a:pt x="14" y="706214"/>
                    <a:pt x="4732" y="696775"/>
                    <a:pt x="4732" y="700787"/>
                  </a:cubicBezTo>
                  <a:close/>
                  <a:moveTo>
                    <a:pt x="81423" y="633536"/>
                  </a:moveTo>
                  <a:cubicBezTo>
                    <a:pt x="83783" y="630940"/>
                    <a:pt x="83077" y="625983"/>
                    <a:pt x="86145" y="625277"/>
                  </a:cubicBezTo>
                  <a:cubicBezTo>
                    <a:pt x="84727" y="625277"/>
                    <a:pt x="86145" y="621028"/>
                    <a:pt x="87795" y="619614"/>
                  </a:cubicBezTo>
                  <a:cubicBezTo>
                    <a:pt x="86145" y="624332"/>
                    <a:pt x="87795" y="624569"/>
                    <a:pt x="87795" y="629523"/>
                  </a:cubicBezTo>
                  <a:cubicBezTo>
                    <a:pt x="84964" y="629523"/>
                    <a:pt x="87795" y="631413"/>
                    <a:pt x="84964" y="631646"/>
                  </a:cubicBezTo>
                  <a:cubicBezTo>
                    <a:pt x="82132" y="631882"/>
                    <a:pt x="83313" y="639907"/>
                    <a:pt x="81660" y="640144"/>
                  </a:cubicBezTo>
                  <a:cubicBezTo>
                    <a:pt x="80009" y="640377"/>
                    <a:pt x="83077" y="636840"/>
                    <a:pt x="81660" y="637782"/>
                  </a:cubicBezTo>
                  <a:cubicBezTo>
                    <a:pt x="81187" y="639435"/>
                    <a:pt x="80245" y="641085"/>
                    <a:pt x="79064" y="642503"/>
                  </a:cubicBezTo>
                  <a:cubicBezTo>
                    <a:pt x="78828" y="640849"/>
                    <a:pt x="79773" y="639435"/>
                    <a:pt x="81187" y="638726"/>
                  </a:cubicBezTo>
                  <a:cubicBezTo>
                    <a:pt x="81660" y="636603"/>
                    <a:pt x="83077" y="634008"/>
                    <a:pt x="81896" y="633299"/>
                  </a:cubicBezTo>
                  <a:close/>
                  <a:moveTo>
                    <a:pt x="133575" y="595072"/>
                  </a:moveTo>
                  <a:cubicBezTo>
                    <a:pt x="133575" y="595072"/>
                    <a:pt x="133575" y="598376"/>
                    <a:pt x="133575" y="599790"/>
                  </a:cubicBezTo>
                  <a:cubicBezTo>
                    <a:pt x="133575" y="601207"/>
                    <a:pt x="132867" y="596017"/>
                    <a:pt x="134045" y="594836"/>
                  </a:cubicBezTo>
                  <a:close/>
                  <a:moveTo>
                    <a:pt x="73401" y="642266"/>
                  </a:moveTo>
                  <a:lnTo>
                    <a:pt x="75288" y="640849"/>
                  </a:lnTo>
                  <a:cubicBezTo>
                    <a:pt x="75288" y="640849"/>
                    <a:pt x="75288" y="643211"/>
                    <a:pt x="75288" y="643917"/>
                  </a:cubicBezTo>
                  <a:cubicBezTo>
                    <a:pt x="75288" y="644626"/>
                    <a:pt x="73401" y="644626"/>
                    <a:pt x="73874" y="642266"/>
                  </a:cubicBezTo>
                  <a:close/>
                  <a:moveTo>
                    <a:pt x="13935" y="684740"/>
                  </a:moveTo>
                  <a:cubicBezTo>
                    <a:pt x="13935" y="686866"/>
                    <a:pt x="11576" y="687102"/>
                    <a:pt x="12285" y="689225"/>
                  </a:cubicBezTo>
                  <a:cubicBezTo>
                    <a:pt x="12991" y="691348"/>
                    <a:pt x="10631" y="689225"/>
                    <a:pt x="9453" y="690875"/>
                  </a:cubicBezTo>
                  <a:cubicBezTo>
                    <a:pt x="9690" y="686630"/>
                    <a:pt x="12991" y="687571"/>
                    <a:pt x="14408" y="684740"/>
                  </a:cubicBezTo>
                  <a:close/>
                  <a:moveTo>
                    <a:pt x="40128" y="663268"/>
                  </a:moveTo>
                  <a:cubicBezTo>
                    <a:pt x="40128" y="664919"/>
                    <a:pt x="40128" y="667042"/>
                    <a:pt x="40128" y="667987"/>
                  </a:cubicBezTo>
                  <a:cubicBezTo>
                    <a:pt x="40128" y="668932"/>
                    <a:pt x="38950" y="664210"/>
                    <a:pt x="40601" y="663268"/>
                  </a:cubicBezTo>
                  <a:close/>
                  <a:moveTo>
                    <a:pt x="22430" y="677899"/>
                  </a:moveTo>
                  <a:cubicBezTo>
                    <a:pt x="20307" y="677899"/>
                    <a:pt x="20780" y="673177"/>
                    <a:pt x="22430" y="671291"/>
                  </a:cubicBezTo>
                  <a:cubicBezTo>
                    <a:pt x="24084" y="669404"/>
                    <a:pt x="22430" y="673650"/>
                    <a:pt x="22430" y="674831"/>
                  </a:cubicBezTo>
                  <a:cubicBezTo>
                    <a:pt x="22430" y="676009"/>
                    <a:pt x="22430" y="676481"/>
                    <a:pt x="22903" y="677899"/>
                  </a:cubicBezTo>
                  <a:close/>
                  <a:moveTo>
                    <a:pt x="98416" y="605217"/>
                  </a:moveTo>
                  <a:cubicBezTo>
                    <a:pt x="96998" y="605217"/>
                    <a:pt x="96998" y="606871"/>
                    <a:pt x="98416" y="608285"/>
                  </a:cubicBezTo>
                  <a:cubicBezTo>
                    <a:pt x="99830" y="609702"/>
                    <a:pt x="98416" y="609938"/>
                    <a:pt x="96526" y="609702"/>
                  </a:cubicBezTo>
                  <a:cubicBezTo>
                    <a:pt x="96526" y="613715"/>
                    <a:pt x="92986" y="616310"/>
                    <a:pt x="92750" y="620320"/>
                  </a:cubicBezTo>
                  <a:cubicBezTo>
                    <a:pt x="92516" y="624332"/>
                    <a:pt x="90627" y="620320"/>
                    <a:pt x="91099" y="622446"/>
                  </a:cubicBezTo>
                  <a:cubicBezTo>
                    <a:pt x="91572" y="624569"/>
                    <a:pt x="87559" y="622446"/>
                    <a:pt x="89449" y="620556"/>
                  </a:cubicBezTo>
                  <a:cubicBezTo>
                    <a:pt x="91335" y="618669"/>
                    <a:pt x="89449" y="621737"/>
                    <a:pt x="89449" y="620556"/>
                  </a:cubicBezTo>
                  <a:cubicBezTo>
                    <a:pt x="89449" y="619378"/>
                    <a:pt x="89449" y="613478"/>
                    <a:pt x="90863" y="609938"/>
                  </a:cubicBezTo>
                  <a:lnTo>
                    <a:pt x="93222" y="608049"/>
                  </a:lnTo>
                  <a:cubicBezTo>
                    <a:pt x="93222" y="605926"/>
                    <a:pt x="93222" y="603330"/>
                    <a:pt x="95112" y="601916"/>
                  </a:cubicBezTo>
                  <a:cubicBezTo>
                    <a:pt x="96998" y="600499"/>
                    <a:pt x="95112" y="608285"/>
                    <a:pt x="93222" y="610411"/>
                  </a:cubicBezTo>
                  <a:cubicBezTo>
                    <a:pt x="91335" y="612534"/>
                    <a:pt x="93222" y="610411"/>
                    <a:pt x="93222" y="611825"/>
                  </a:cubicBezTo>
                  <a:cubicBezTo>
                    <a:pt x="93222" y="613242"/>
                    <a:pt x="95817" y="608993"/>
                    <a:pt x="96290" y="607343"/>
                  </a:cubicBezTo>
                  <a:cubicBezTo>
                    <a:pt x="95581" y="604511"/>
                    <a:pt x="96290" y="601444"/>
                    <a:pt x="98416" y="599318"/>
                  </a:cubicBezTo>
                  <a:cubicBezTo>
                    <a:pt x="97471" y="603803"/>
                    <a:pt x="98885" y="603330"/>
                    <a:pt x="98885" y="605217"/>
                  </a:cubicBezTo>
                  <a:close/>
                  <a:moveTo>
                    <a:pt x="40837" y="659492"/>
                  </a:moveTo>
                  <a:cubicBezTo>
                    <a:pt x="40837" y="659492"/>
                    <a:pt x="39422" y="659492"/>
                    <a:pt x="39422" y="659492"/>
                  </a:cubicBezTo>
                  <a:cubicBezTo>
                    <a:pt x="39422" y="659492"/>
                    <a:pt x="39422" y="657369"/>
                    <a:pt x="41073" y="656897"/>
                  </a:cubicBezTo>
                  <a:cubicBezTo>
                    <a:pt x="42723" y="656424"/>
                    <a:pt x="41073" y="658783"/>
                    <a:pt x="41073" y="661143"/>
                  </a:cubicBezTo>
                  <a:lnTo>
                    <a:pt x="39656" y="661143"/>
                  </a:lnTo>
                  <a:close/>
                  <a:moveTo>
                    <a:pt x="174162" y="550236"/>
                  </a:moveTo>
                  <a:cubicBezTo>
                    <a:pt x="174162" y="550236"/>
                    <a:pt x="174162" y="553777"/>
                    <a:pt x="174162" y="554013"/>
                  </a:cubicBezTo>
                  <a:cubicBezTo>
                    <a:pt x="174162" y="554249"/>
                    <a:pt x="173690" y="550945"/>
                    <a:pt x="173690" y="550236"/>
                  </a:cubicBezTo>
                  <a:close/>
                  <a:moveTo>
                    <a:pt x="148206" y="565339"/>
                  </a:moveTo>
                  <a:cubicBezTo>
                    <a:pt x="148206" y="567462"/>
                    <a:pt x="144902" y="571475"/>
                    <a:pt x="146080" y="569585"/>
                  </a:cubicBezTo>
                  <a:cubicBezTo>
                    <a:pt x="147261" y="567698"/>
                    <a:pt x="147025" y="566284"/>
                    <a:pt x="148675" y="565339"/>
                  </a:cubicBezTo>
                  <a:close/>
                  <a:moveTo>
                    <a:pt x="30219" y="659728"/>
                  </a:moveTo>
                  <a:lnTo>
                    <a:pt x="30219" y="662087"/>
                  </a:lnTo>
                  <a:cubicBezTo>
                    <a:pt x="30219" y="662087"/>
                    <a:pt x="29038" y="662087"/>
                    <a:pt x="28802" y="662087"/>
                  </a:cubicBezTo>
                  <a:cubicBezTo>
                    <a:pt x="28566" y="662087"/>
                    <a:pt x="28093" y="661379"/>
                    <a:pt x="29983" y="660201"/>
                  </a:cubicBezTo>
                  <a:close/>
                  <a:moveTo>
                    <a:pt x="43668" y="643917"/>
                  </a:moveTo>
                  <a:cubicBezTo>
                    <a:pt x="43668" y="645098"/>
                    <a:pt x="43668" y="643917"/>
                    <a:pt x="45086" y="643917"/>
                  </a:cubicBezTo>
                  <a:lnTo>
                    <a:pt x="45086" y="646985"/>
                  </a:lnTo>
                  <a:cubicBezTo>
                    <a:pt x="44141" y="648402"/>
                    <a:pt x="42960" y="649580"/>
                    <a:pt x="41782" y="650761"/>
                  </a:cubicBezTo>
                  <a:cubicBezTo>
                    <a:pt x="42487" y="648638"/>
                    <a:pt x="43196" y="646512"/>
                    <a:pt x="43432" y="644389"/>
                  </a:cubicBezTo>
                  <a:close/>
                  <a:moveTo>
                    <a:pt x="30219" y="658311"/>
                  </a:moveTo>
                  <a:cubicBezTo>
                    <a:pt x="30219" y="658311"/>
                    <a:pt x="29038" y="658311"/>
                    <a:pt x="28329" y="656897"/>
                  </a:cubicBezTo>
                  <a:cubicBezTo>
                    <a:pt x="27624" y="655479"/>
                    <a:pt x="28329" y="654774"/>
                    <a:pt x="29983" y="654065"/>
                  </a:cubicBezTo>
                  <a:cubicBezTo>
                    <a:pt x="29983" y="659020"/>
                    <a:pt x="32342" y="650997"/>
                    <a:pt x="33287" y="654065"/>
                  </a:cubicBezTo>
                  <a:cubicBezTo>
                    <a:pt x="34229" y="657133"/>
                    <a:pt x="31397" y="660909"/>
                    <a:pt x="29274" y="660201"/>
                  </a:cubicBezTo>
                  <a:close/>
                  <a:moveTo>
                    <a:pt x="50749" y="636840"/>
                  </a:moveTo>
                  <a:cubicBezTo>
                    <a:pt x="48859" y="636840"/>
                    <a:pt x="49331" y="640144"/>
                    <a:pt x="47917" y="641794"/>
                  </a:cubicBezTo>
                  <a:cubicBezTo>
                    <a:pt x="46027" y="639907"/>
                    <a:pt x="49331" y="634950"/>
                    <a:pt x="50512" y="637312"/>
                  </a:cubicBezTo>
                  <a:close/>
                  <a:moveTo>
                    <a:pt x="53108" y="633299"/>
                  </a:moveTo>
                  <a:cubicBezTo>
                    <a:pt x="53108" y="631646"/>
                    <a:pt x="54758" y="633299"/>
                    <a:pt x="54758" y="631882"/>
                  </a:cubicBezTo>
                  <a:cubicBezTo>
                    <a:pt x="54758" y="630468"/>
                    <a:pt x="54758" y="631882"/>
                    <a:pt x="53344" y="630468"/>
                  </a:cubicBezTo>
                  <a:lnTo>
                    <a:pt x="55231" y="629051"/>
                  </a:lnTo>
                  <a:cubicBezTo>
                    <a:pt x="55231" y="629051"/>
                    <a:pt x="55231" y="631176"/>
                    <a:pt x="55231" y="629051"/>
                  </a:cubicBezTo>
                  <a:cubicBezTo>
                    <a:pt x="55231" y="626928"/>
                    <a:pt x="55231" y="632118"/>
                    <a:pt x="55231" y="632827"/>
                  </a:cubicBezTo>
                  <a:cubicBezTo>
                    <a:pt x="55231" y="633536"/>
                    <a:pt x="55231" y="632827"/>
                    <a:pt x="55231" y="632827"/>
                  </a:cubicBezTo>
                  <a:cubicBezTo>
                    <a:pt x="55231" y="632827"/>
                    <a:pt x="55231" y="632827"/>
                    <a:pt x="55231" y="635659"/>
                  </a:cubicBezTo>
                  <a:cubicBezTo>
                    <a:pt x="55231" y="638490"/>
                    <a:pt x="53580" y="634714"/>
                    <a:pt x="52872" y="633772"/>
                  </a:cubicBezTo>
                  <a:close/>
                  <a:moveTo>
                    <a:pt x="65143" y="622915"/>
                  </a:moveTo>
                  <a:cubicBezTo>
                    <a:pt x="65379" y="625277"/>
                    <a:pt x="64434" y="627636"/>
                    <a:pt x="62311" y="629051"/>
                  </a:cubicBezTo>
                  <a:cubicBezTo>
                    <a:pt x="62783" y="627164"/>
                    <a:pt x="63489" y="625513"/>
                    <a:pt x="64906" y="624096"/>
                  </a:cubicBezTo>
                  <a:close/>
                  <a:moveTo>
                    <a:pt x="33287" y="650997"/>
                  </a:moveTo>
                  <a:cubicBezTo>
                    <a:pt x="33287" y="648166"/>
                    <a:pt x="36355" y="646512"/>
                    <a:pt x="36588" y="643681"/>
                  </a:cubicBezTo>
                  <a:cubicBezTo>
                    <a:pt x="36588" y="646043"/>
                    <a:pt x="35882" y="648402"/>
                    <a:pt x="34701" y="650525"/>
                  </a:cubicBezTo>
                  <a:cubicBezTo>
                    <a:pt x="34701" y="650525"/>
                    <a:pt x="33523" y="650997"/>
                    <a:pt x="32106" y="651470"/>
                  </a:cubicBezTo>
                  <a:close/>
                  <a:moveTo>
                    <a:pt x="101717" y="591059"/>
                  </a:moveTo>
                  <a:lnTo>
                    <a:pt x="101717" y="593655"/>
                  </a:lnTo>
                  <a:cubicBezTo>
                    <a:pt x="100302" y="594127"/>
                    <a:pt x="99358" y="595780"/>
                    <a:pt x="99830" y="597431"/>
                  </a:cubicBezTo>
                  <a:lnTo>
                    <a:pt x="99830" y="597431"/>
                  </a:lnTo>
                  <a:cubicBezTo>
                    <a:pt x="100066" y="595308"/>
                    <a:pt x="100539" y="593418"/>
                    <a:pt x="101481" y="591532"/>
                  </a:cubicBezTo>
                  <a:close/>
                  <a:moveTo>
                    <a:pt x="39892" y="641322"/>
                  </a:moveTo>
                  <a:cubicBezTo>
                    <a:pt x="39892" y="641322"/>
                    <a:pt x="38478" y="644153"/>
                    <a:pt x="37060" y="645334"/>
                  </a:cubicBezTo>
                  <a:cubicBezTo>
                    <a:pt x="35646" y="646512"/>
                    <a:pt x="38714" y="640849"/>
                    <a:pt x="39656" y="641794"/>
                  </a:cubicBezTo>
                  <a:close/>
                  <a:moveTo>
                    <a:pt x="160946" y="541269"/>
                  </a:moveTo>
                  <a:cubicBezTo>
                    <a:pt x="160946" y="544337"/>
                    <a:pt x="158115" y="546224"/>
                    <a:pt x="157409" y="549055"/>
                  </a:cubicBezTo>
                  <a:cubicBezTo>
                    <a:pt x="155992" y="547877"/>
                    <a:pt x="159059" y="543865"/>
                    <a:pt x="160710" y="541742"/>
                  </a:cubicBezTo>
                  <a:close/>
                  <a:moveTo>
                    <a:pt x="28329" y="648402"/>
                  </a:moveTo>
                  <a:cubicBezTo>
                    <a:pt x="28329" y="648402"/>
                    <a:pt x="28329" y="646985"/>
                    <a:pt x="28329" y="646043"/>
                  </a:cubicBezTo>
                  <a:cubicBezTo>
                    <a:pt x="28566" y="644626"/>
                    <a:pt x="29274" y="643445"/>
                    <a:pt x="29983" y="642266"/>
                  </a:cubicBezTo>
                  <a:cubicBezTo>
                    <a:pt x="29983" y="642266"/>
                    <a:pt x="31397" y="642266"/>
                    <a:pt x="31870" y="643917"/>
                  </a:cubicBezTo>
                  <a:cubicBezTo>
                    <a:pt x="31870" y="640613"/>
                    <a:pt x="31870" y="638726"/>
                    <a:pt x="33523" y="636367"/>
                  </a:cubicBezTo>
                  <a:cubicBezTo>
                    <a:pt x="35174" y="634008"/>
                    <a:pt x="36588" y="633063"/>
                    <a:pt x="38714" y="629995"/>
                  </a:cubicBezTo>
                  <a:cubicBezTo>
                    <a:pt x="38714" y="632118"/>
                    <a:pt x="36118" y="637076"/>
                    <a:pt x="34465" y="639907"/>
                  </a:cubicBezTo>
                  <a:cubicBezTo>
                    <a:pt x="34465" y="639907"/>
                    <a:pt x="34465" y="639907"/>
                    <a:pt x="35882" y="639907"/>
                  </a:cubicBezTo>
                  <a:cubicBezTo>
                    <a:pt x="37297" y="639907"/>
                    <a:pt x="33993" y="643445"/>
                    <a:pt x="33756" y="641794"/>
                  </a:cubicBezTo>
                  <a:cubicBezTo>
                    <a:pt x="33756" y="644153"/>
                    <a:pt x="30925" y="651470"/>
                    <a:pt x="27624" y="652412"/>
                  </a:cubicBezTo>
                  <a:cubicBezTo>
                    <a:pt x="28093" y="650761"/>
                    <a:pt x="26915" y="650997"/>
                    <a:pt x="28093" y="648874"/>
                  </a:cubicBezTo>
                  <a:close/>
                  <a:moveTo>
                    <a:pt x="51927" y="628578"/>
                  </a:moveTo>
                  <a:cubicBezTo>
                    <a:pt x="51927" y="629995"/>
                    <a:pt x="51927" y="631176"/>
                    <a:pt x="51927" y="633536"/>
                  </a:cubicBezTo>
                  <a:cubicBezTo>
                    <a:pt x="51454" y="630704"/>
                    <a:pt x="49095" y="632118"/>
                    <a:pt x="50749" y="629051"/>
                  </a:cubicBezTo>
                  <a:close/>
                  <a:moveTo>
                    <a:pt x="35174" y="643211"/>
                  </a:moveTo>
                  <a:cubicBezTo>
                    <a:pt x="35174" y="643211"/>
                    <a:pt x="36355" y="640849"/>
                    <a:pt x="37297" y="640144"/>
                  </a:cubicBezTo>
                  <a:cubicBezTo>
                    <a:pt x="38241" y="639435"/>
                    <a:pt x="34465" y="645570"/>
                    <a:pt x="33993" y="643681"/>
                  </a:cubicBezTo>
                  <a:close/>
                  <a:moveTo>
                    <a:pt x="105966" y="584218"/>
                  </a:moveTo>
                  <a:cubicBezTo>
                    <a:pt x="106202" y="583509"/>
                    <a:pt x="106202" y="582565"/>
                    <a:pt x="105966" y="581856"/>
                  </a:cubicBezTo>
                  <a:lnTo>
                    <a:pt x="108325" y="579969"/>
                  </a:lnTo>
                  <a:cubicBezTo>
                    <a:pt x="108325" y="575957"/>
                    <a:pt x="109978" y="575720"/>
                    <a:pt x="110684" y="571711"/>
                  </a:cubicBezTo>
                  <a:cubicBezTo>
                    <a:pt x="110684" y="571711"/>
                    <a:pt x="110684" y="571711"/>
                    <a:pt x="110684" y="573361"/>
                  </a:cubicBezTo>
                  <a:cubicBezTo>
                    <a:pt x="109269" y="575015"/>
                    <a:pt x="108325" y="577138"/>
                    <a:pt x="108325" y="579261"/>
                  </a:cubicBezTo>
                  <a:cubicBezTo>
                    <a:pt x="108325" y="579261"/>
                    <a:pt x="110214" y="579261"/>
                    <a:pt x="110214" y="581384"/>
                  </a:cubicBezTo>
                  <a:cubicBezTo>
                    <a:pt x="109506" y="582801"/>
                    <a:pt x="108325" y="584218"/>
                    <a:pt x="107147" y="585160"/>
                  </a:cubicBezTo>
                  <a:cubicBezTo>
                    <a:pt x="107147" y="583273"/>
                    <a:pt x="107147" y="582092"/>
                    <a:pt x="107147" y="580205"/>
                  </a:cubicBezTo>
                  <a:cubicBezTo>
                    <a:pt x="107147" y="578319"/>
                    <a:pt x="105729" y="584924"/>
                    <a:pt x="104548" y="584688"/>
                  </a:cubicBezTo>
                  <a:close/>
                  <a:moveTo>
                    <a:pt x="107852" y="584218"/>
                  </a:moveTo>
                  <a:cubicBezTo>
                    <a:pt x="107852" y="586105"/>
                    <a:pt x="106674" y="587992"/>
                    <a:pt x="105021" y="588700"/>
                  </a:cubicBezTo>
                  <a:cubicBezTo>
                    <a:pt x="105021" y="587050"/>
                    <a:pt x="105493" y="585396"/>
                    <a:pt x="106438" y="583982"/>
                  </a:cubicBezTo>
                  <a:close/>
                  <a:moveTo>
                    <a:pt x="42960" y="631413"/>
                  </a:moveTo>
                  <a:cubicBezTo>
                    <a:pt x="44377" y="629523"/>
                    <a:pt x="42960" y="633299"/>
                    <a:pt x="44613" y="631413"/>
                  </a:cubicBezTo>
                  <a:cubicBezTo>
                    <a:pt x="44849" y="633063"/>
                    <a:pt x="44141" y="634478"/>
                    <a:pt x="42960" y="635422"/>
                  </a:cubicBezTo>
                  <a:cubicBezTo>
                    <a:pt x="42960" y="635422"/>
                    <a:pt x="40837" y="633299"/>
                    <a:pt x="41545" y="631882"/>
                  </a:cubicBezTo>
                  <a:close/>
                  <a:moveTo>
                    <a:pt x="177702" y="523808"/>
                  </a:moveTo>
                  <a:cubicBezTo>
                    <a:pt x="177702" y="525458"/>
                    <a:pt x="177702" y="526875"/>
                    <a:pt x="177702" y="527820"/>
                  </a:cubicBezTo>
                  <a:cubicBezTo>
                    <a:pt x="176757" y="526875"/>
                    <a:pt x="176285" y="525694"/>
                    <a:pt x="176285" y="524280"/>
                  </a:cubicBezTo>
                  <a:close/>
                  <a:moveTo>
                    <a:pt x="39656" y="633536"/>
                  </a:moveTo>
                  <a:cubicBezTo>
                    <a:pt x="39656" y="633536"/>
                    <a:pt x="39656" y="633536"/>
                    <a:pt x="41545" y="633536"/>
                  </a:cubicBezTo>
                  <a:cubicBezTo>
                    <a:pt x="41782" y="634950"/>
                    <a:pt x="41073" y="636131"/>
                    <a:pt x="39892" y="636840"/>
                  </a:cubicBezTo>
                  <a:close/>
                  <a:moveTo>
                    <a:pt x="76469" y="599554"/>
                  </a:moveTo>
                  <a:lnTo>
                    <a:pt x="78356" y="599554"/>
                  </a:lnTo>
                  <a:cubicBezTo>
                    <a:pt x="78356" y="601916"/>
                    <a:pt x="78356" y="604275"/>
                    <a:pt x="75524" y="605690"/>
                  </a:cubicBezTo>
                  <a:cubicBezTo>
                    <a:pt x="73637" y="603094"/>
                    <a:pt x="75524" y="602149"/>
                    <a:pt x="75052" y="600499"/>
                  </a:cubicBezTo>
                  <a:close/>
                  <a:moveTo>
                    <a:pt x="45322" y="626219"/>
                  </a:moveTo>
                  <a:cubicBezTo>
                    <a:pt x="47445" y="624096"/>
                    <a:pt x="47208" y="620792"/>
                    <a:pt x="49331" y="618669"/>
                  </a:cubicBezTo>
                  <a:cubicBezTo>
                    <a:pt x="47917" y="621265"/>
                    <a:pt x="49331" y="624805"/>
                    <a:pt x="46500" y="626691"/>
                  </a:cubicBezTo>
                  <a:cubicBezTo>
                    <a:pt x="43668" y="628578"/>
                    <a:pt x="44141" y="627400"/>
                    <a:pt x="43904" y="626691"/>
                  </a:cubicBezTo>
                  <a:close/>
                  <a:moveTo>
                    <a:pt x="55703" y="617252"/>
                  </a:moveTo>
                  <a:lnTo>
                    <a:pt x="55703" y="614893"/>
                  </a:lnTo>
                  <a:cubicBezTo>
                    <a:pt x="55703" y="614893"/>
                    <a:pt x="57590" y="613715"/>
                    <a:pt x="58062" y="614893"/>
                  </a:cubicBezTo>
                  <a:cubicBezTo>
                    <a:pt x="58535" y="616074"/>
                    <a:pt x="55703" y="617252"/>
                    <a:pt x="54286" y="617724"/>
                  </a:cubicBezTo>
                  <a:close/>
                  <a:moveTo>
                    <a:pt x="41782" y="627400"/>
                  </a:moveTo>
                  <a:cubicBezTo>
                    <a:pt x="41782" y="627400"/>
                    <a:pt x="38950" y="629759"/>
                    <a:pt x="39422" y="627400"/>
                  </a:cubicBezTo>
                  <a:cubicBezTo>
                    <a:pt x="39892" y="625041"/>
                    <a:pt x="39422" y="627400"/>
                    <a:pt x="42018" y="625747"/>
                  </a:cubicBezTo>
                  <a:lnTo>
                    <a:pt x="42018" y="628814"/>
                  </a:lnTo>
                  <a:cubicBezTo>
                    <a:pt x="42018" y="628814"/>
                    <a:pt x="40128" y="632118"/>
                    <a:pt x="39656" y="630704"/>
                  </a:cubicBezTo>
                  <a:cubicBezTo>
                    <a:pt x="39186" y="629287"/>
                    <a:pt x="39892" y="629051"/>
                    <a:pt x="40364" y="627872"/>
                  </a:cubicBezTo>
                  <a:close/>
                  <a:moveTo>
                    <a:pt x="114933" y="566990"/>
                  </a:moveTo>
                  <a:cubicBezTo>
                    <a:pt x="113515" y="568643"/>
                    <a:pt x="114933" y="569352"/>
                    <a:pt x="113279" y="571475"/>
                  </a:cubicBezTo>
                  <a:cubicBezTo>
                    <a:pt x="111392" y="570294"/>
                    <a:pt x="112337" y="566284"/>
                    <a:pt x="113515" y="567462"/>
                  </a:cubicBezTo>
                  <a:close/>
                  <a:moveTo>
                    <a:pt x="62311" y="604511"/>
                  </a:moveTo>
                  <a:cubicBezTo>
                    <a:pt x="61839" y="606398"/>
                    <a:pt x="61130" y="608285"/>
                    <a:pt x="60185" y="609938"/>
                  </a:cubicBezTo>
                  <a:cubicBezTo>
                    <a:pt x="58298" y="608049"/>
                    <a:pt x="59952" y="606634"/>
                    <a:pt x="60894" y="604981"/>
                  </a:cubicBezTo>
                  <a:close/>
                  <a:moveTo>
                    <a:pt x="188084" y="503514"/>
                  </a:moveTo>
                  <a:cubicBezTo>
                    <a:pt x="188084" y="504929"/>
                    <a:pt x="187611" y="506110"/>
                    <a:pt x="186669" y="507054"/>
                  </a:cubicBezTo>
                  <a:cubicBezTo>
                    <a:pt x="186669" y="507054"/>
                    <a:pt x="185016" y="504692"/>
                    <a:pt x="186669" y="503987"/>
                  </a:cubicBezTo>
                  <a:close/>
                  <a:moveTo>
                    <a:pt x="73401" y="592477"/>
                  </a:moveTo>
                  <a:cubicBezTo>
                    <a:pt x="73401" y="594127"/>
                    <a:pt x="71984" y="596017"/>
                    <a:pt x="70333" y="597431"/>
                  </a:cubicBezTo>
                  <a:cubicBezTo>
                    <a:pt x="68683" y="598848"/>
                    <a:pt x="71278" y="592477"/>
                    <a:pt x="71984" y="592949"/>
                  </a:cubicBezTo>
                  <a:close/>
                  <a:moveTo>
                    <a:pt x="120596" y="556136"/>
                  </a:moveTo>
                  <a:cubicBezTo>
                    <a:pt x="121541" y="553777"/>
                    <a:pt x="122719" y="551654"/>
                    <a:pt x="123900" y="549528"/>
                  </a:cubicBezTo>
                  <a:cubicBezTo>
                    <a:pt x="121777" y="553304"/>
                    <a:pt x="119651" y="558731"/>
                    <a:pt x="118237" y="556608"/>
                  </a:cubicBezTo>
                  <a:close/>
                  <a:moveTo>
                    <a:pt x="44849" y="605217"/>
                  </a:moveTo>
                  <a:cubicBezTo>
                    <a:pt x="44849" y="607579"/>
                    <a:pt x="44849" y="605217"/>
                    <a:pt x="46264" y="605217"/>
                  </a:cubicBezTo>
                  <a:cubicBezTo>
                    <a:pt x="47681" y="605217"/>
                    <a:pt x="44849" y="607107"/>
                    <a:pt x="46264" y="608757"/>
                  </a:cubicBezTo>
                  <a:cubicBezTo>
                    <a:pt x="47681" y="610411"/>
                    <a:pt x="48387" y="605926"/>
                    <a:pt x="49804" y="604511"/>
                  </a:cubicBezTo>
                  <a:cubicBezTo>
                    <a:pt x="51221" y="603094"/>
                    <a:pt x="52872" y="603330"/>
                    <a:pt x="51221" y="605926"/>
                  </a:cubicBezTo>
                  <a:cubicBezTo>
                    <a:pt x="51221" y="604511"/>
                    <a:pt x="51221" y="607579"/>
                    <a:pt x="49095" y="607815"/>
                  </a:cubicBezTo>
                  <a:cubicBezTo>
                    <a:pt x="46972" y="608049"/>
                    <a:pt x="46972" y="611589"/>
                    <a:pt x="46972" y="613948"/>
                  </a:cubicBezTo>
                  <a:cubicBezTo>
                    <a:pt x="46972" y="616310"/>
                    <a:pt x="44377" y="615601"/>
                    <a:pt x="43432" y="617961"/>
                  </a:cubicBezTo>
                  <a:cubicBezTo>
                    <a:pt x="42487" y="620320"/>
                    <a:pt x="44613" y="617961"/>
                    <a:pt x="44849" y="617961"/>
                  </a:cubicBezTo>
                  <a:cubicBezTo>
                    <a:pt x="41545" y="621501"/>
                    <a:pt x="41782" y="617961"/>
                    <a:pt x="40364" y="615601"/>
                  </a:cubicBezTo>
                  <a:cubicBezTo>
                    <a:pt x="38950" y="613242"/>
                    <a:pt x="40364" y="615601"/>
                    <a:pt x="41782" y="615601"/>
                  </a:cubicBezTo>
                  <a:cubicBezTo>
                    <a:pt x="43196" y="615601"/>
                    <a:pt x="43196" y="614184"/>
                    <a:pt x="43196" y="613242"/>
                  </a:cubicBezTo>
                  <a:cubicBezTo>
                    <a:pt x="43196" y="612297"/>
                    <a:pt x="41782" y="613242"/>
                    <a:pt x="41309" y="613242"/>
                  </a:cubicBezTo>
                  <a:cubicBezTo>
                    <a:pt x="40837" y="613242"/>
                    <a:pt x="42723" y="610411"/>
                    <a:pt x="41309" y="610411"/>
                  </a:cubicBezTo>
                  <a:cubicBezTo>
                    <a:pt x="39892" y="610411"/>
                    <a:pt x="41309" y="607815"/>
                    <a:pt x="43432" y="607343"/>
                  </a:cubicBezTo>
                  <a:cubicBezTo>
                    <a:pt x="45555" y="606871"/>
                    <a:pt x="43432" y="609466"/>
                    <a:pt x="43432" y="608993"/>
                  </a:cubicBezTo>
                  <a:cubicBezTo>
                    <a:pt x="42960" y="607815"/>
                    <a:pt x="42723" y="606871"/>
                    <a:pt x="42487" y="605690"/>
                  </a:cubicBezTo>
                  <a:close/>
                  <a:moveTo>
                    <a:pt x="59480" y="594836"/>
                  </a:moveTo>
                  <a:cubicBezTo>
                    <a:pt x="59480" y="594836"/>
                    <a:pt x="59480" y="592949"/>
                    <a:pt x="59480" y="591532"/>
                  </a:cubicBezTo>
                  <a:cubicBezTo>
                    <a:pt x="59480" y="590117"/>
                    <a:pt x="61602" y="587992"/>
                    <a:pt x="63020" y="586105"/>
                  </a:cubicBezTo>
                  <a:cubicBezTo>
                    <a:pt x="63020" y="588936"/>
                    <a:pt x="63020" y="583982"/>
                    <a:pt x="65851" y="583982"/>
                  </a:cubicBezTo>
                  <a:cubicBezTo>
                    <a:pt x="68683" y="583982"/>
                    <a:pt x="63253" y="587755"/>
                    <a:pt x="62783" y="590117"/>
                  </a:cubicBezTo>
                  <a:cubicBezTo>
                    <a:pt x="62311" y="592477"/>
                    <a:pt x="65851" y="595072"/>
                    <a:pt x="62783" y="598612"/>
                  </a:cubicBezTo>
                  <a:cubicBezTo>
                    <a:pt x="61366" y="596017"/>
                    <a:pt x="59952" y="591059"/>
                    <a:pt x="57120" y="595308"/>
                  </a:cubicBezTo>
                  <a:close/>
                  <a:moveTo>
                    <a:pt x="194692" y="486052"/>
                  </a:moveTo>
                  <a:cubicBezTo>
                    <a:pt x="194692" y="486052"/>
                    <a:pt x="194692" y="489120"/>
                    <a:pt x="196106" y="487467"/>
                  </a:cubicBezTo>
                  <a:cubicBezTo>
                    <a:pt x="197523" y="485816"/>
                    <a:pt x="196106" y="485344"/>
                    <a:pt x="196106" y="483929"/>
                  </a:cubicBezTo>
                  <a:cubicBezTo>
                    <a:pt x="196106" y="482512"/>
                    <a:pt x="196106" y="482512"/>
                    <a:pt x="197759" y="481804"/>
                  </a:cubicBezTo>
                  <a:cubicBezTo>
                    <a:pt x="199410" y="481095"/>
                    <a:pt x="197759" y="486525"/>
                    <a:pt x="199646" y="488648"/>
                  </a:cubicBezTo>
                  <a:cubicBezTo>
                    <a:pt x="197287" y="490298"/>
                    <a:pt x="195164" y="492660"/>
                    <a:pt x="193747" y="495256"/>
                  </a:cubicBezTo>
                  <a:cubicBezTo>
                    <a:pt x="192569" y="492424"/>
                    <a:pt x="192096" y="489593"/>
                    <a:pt x="192332" y="486525"/>
                  </a:cubicBezTo>
                  <a:close/>
                  <a:moveTo>
                    <a:pt x="125550" y="544573"/>
                  </a:moveTo>
                  <a:cubicBezTo>
                    <a:pt x="126495" y="545988"/>
                    <a:pt x="126495" y="547877"/>
                    <a:pt x="125550" y="549292"/>
                  </a:cubicBezTo>
                  <a:cubicBezTo>
                    <a:pt x="124608" y="547877"/>
                    <a:pt x="123900" y="546460"/>
                    <a:pt x="123191" y="545046"/>
                  </a:cubicBezTo>
                  <a:close/>
                  <a:moveTo>
                    <a:pt x="37297" y="615365"/>
                  </a:moveTo>
                  <a:cubicBezTo>
                    <a:pt x="37297" y="615365"/>
                    <a:pt x="38950" y="615365"/>
                    <a:pt x="38950" y="615365"/>
                  </a:cubicBezTo>
                  <a:cubicBezTo>
                    <a:pt x="38950" y="615365"/>
                    <a:pt x="33756" y="617488"/>
                    <a:pt x="34937" y="615601"/>
                  </a:cubicBezTo>
                  <a:close/>
                  <a:moveTo>
                    <a:pt x="66557" y="587519"/>
                  </a:moveTo>
                  <a:lnTo>
                    <a:pt x="66557" y="592477"/>
                  </a:lnTo>
                  <a:cubicBezTo>
                    <a:pt x="66557" y="592477"/>
                    <a:pt x="66557" y="592477"/>
                    <a:pt x="66557" y="594127"/>
                  </a:cubicBezTo>
                  <a:cubicBezTo>
                    <a:pt x="66557" y="595780"/>
                    <a:pt x="62547" y="589645"/>
                    <a:pt x="64198" y="587755"/>
                  </a:cubicBezTo>
                  <a:close/>
                  <a:moveTo>
                    <a:pt x="127912" y="540325"/>
                  </a:moveTo>
                  <a:cubicBezTo>
                    <a:pt x="127912" y="540325"/>
                    <a:pt x="127912" y="538202"/>
                    <a:pt x="129563" y="540325"/>
                  </a:cubicBezTo>
                  <a:cubicBezTo>
                    <a:pt x="131213" y="542450"/>
                    <a:pt x="129563" y="542450"/>
                    <a:pt x="127912" y="542923"/>
                  </a:cubicBezTo>
                  <a:close/>
                  <a:moveTo>
                    <a:pt x="93694" y="563922"/>
                  </a:moveTo>
                  <a:cubicBezTo>
                    <a:pt x="96054" y="561799"/>
                    <a:pt x="93694" y="566753"/>
                    <a:pt x="93694" y="567934"/>
                  </a:cubicBezTo>
                  <a:cubicBezTo>
                    <a:pt x="93694" y="569115"/>
                    <a:pt x="91808" y="566284"/>
                    <a:pt x="91335" y="564867"/>
                  </a:cubicBezTo>
                  <a:close/>
                  <a:moveTo>
                    <a:pt x="48623" y="601916"/>
                  </a:moveTo>
                  <a:cubicBezTo>
                    <a:pt x="48623" y="601916"/>
                    <a:pt x="50749" y="599318"/>
                    <a:pt x="50749" y="601916"/>
                  </a:cubicBezTo>
                  <a:cubicBezTo>
                    <a:pt x="50749" y="604511"/>
                    <a:pt x="46264" y="604039"/>
                    <a:pt x="46264" y="602858"/>
                  </a:cubicBezTo>
                  <a:close/>
                  <a:moveTo>
                    <a:pt x="127676" y="536787"/>
                  </a:moveTo>
                  <a:cubicBezTo>
                    <a:pt x="127676" y="536787"/>
                    <a:pt x="127676" y="536787"/>
                    <a:pt x="127676" y="536787"/>
                  </a:cubicBezTo>
                  <a:cubicBezTo>
                    <a:pt x="127440" y="535842"/>
                    <a:pt x="127440" y="535134"/>
                    <a:pt x="127676" y="534189"/>
                  </a:cubicBezTo>
                  <a:cubicBezTo>
                    <a:pt x="127912" y="536079"/>
                    <a:pt x="127440" y="537965"/>
                    <a:pt x="126023" y="539383"/>
                  </a:cubicBezTo>
                  <a:cubicBezTo>
                    <a:pt x="126023" y="539383"/>
                    <a:pt x="124608" y="538438"/>
                    <a:pt x="126495" y="537729"/>
                  </a:cubicBezTo>
                  <a:close/>
                  <a:moveTo>
                    <a:pt x="122482" y="536787"/>
                  </a:moveTo>
                  <a:cubicBezTo>
                    <a:pt x="120832" y="536787"/>
                    <a:pt x="122482" y="540325"/>
                    <a:pt x="120360" y="541506"/>
                  </a:cubicBezTo>
                  <a:cubicBezTo>
                    <a:pt x="118237" y="542687"/>
                    <a:pt x="118945" y="535842"/>
                    <a:pt x="120123" y="536787"/>
                  </a:cubicBezTo>
                  <a:close/>
                  <a:moveTo>
                    <a:pt x="28093" y="611116"/>
                  </a:moveTo>
                  <a:cubicBezTo>
                    <a:pt x="28093" y="612534"/>
                    <a:pt x="28093" y="609466"/>
                    <a:pt x="28093" y="609702"/>
                  </a:cubicBezTo>
                  <a:cubicBezTo>
                    <a:pt x="28093" y="609938"/>
                    <a:pt x="29510" y="609702"/>
                    <a:pt x="29983" y="609702"/>
                  </a:cubicBezTo>
                  <a:cubicBezTo>
                    <a:pt x="30455" y="609702"/>
                    <a:pt x="29983" y="611589"/>
                    <a:pt x="27857" y="614657"/>
                  </a:cubicBezTo>
                  <a:cubicBezTo>
                    <a:pt x="26207" y="614184"/>
                    <a:pt x="25025" y="612770"/>
                    <a:pt x="24556" y="611116"/>
                  </a:cubicBezTo>
                  <a:close/>
                  <a:moveTo>
                    <a:pt x="211681" y="454197"/>
                  </a:moveTo>
                  <a:cubicBezTo>
                    <a:pt x="211681" y="456083"/>
                    <a:pt x="211681" y="456792"/>
                    <a:pt x="210030" y="458206"/>
                  </a:cubicBezTo>
                  <a:cubicBezTo>
                    <a:pt x="208613" y="457498"/>
                    <a:pt x="207905" y="455847"/>
                    <a:pt x="208141" y="454197"/>
                  </a:cubicBezTo>
                  <a:close/>
                  <a:moveTo>
                    <a:pt x="108561" y="534898"/>
                  </a:moveTo>
                  <a:cubicBezTo>
                    <a:pt x="108561" y="536315"/>
                    <a:pt x="108561" y="537257"/>
                    <a:pt x="106674" y="538202"/>
                  </a:cubicBezTo>
                  <a:cubicBezTo>
                    <a:pt x="105493" y="537493"/>
                    <a:pt x="105021" y="536315"/>
                    <a:pt x="105021" y="534898"/>
                  </a:cubicBezTo>
                  <a:close/>
                  <a:moveTo>
                    <a:pt x="148206" y="502333"/>
                  </a:moveTo>
                  <a:cubicBezTo>
                    <a:pt x="150092" y="500446"/>
                    <a:pt x="150092" y="503987"/>
                    <a:pt x="148206" y="504929"/>
                  </a:cubicBezTo>
                  <a:cubicBezTo>
                    <a:pt x="146316" y="505873"/>
                    <a:pt x="143957" y="504223"/>
                    <a:pt x="144665" y="502333"/>
                  </a:cubicBezTo>
                  <a:close/>
                  <a:moveTo>
                    <a:pt x="113279" y="527112"/>
                  </a:moveTo>
                  <a:cubicBezTo>
                    <a:pt x="113279" y="524516"/>
                    <a:pt x="115641" y="520031"/>
                    <a:pt x="117292" y="520267"/>
                  </a:cubicBezTo>
                  <a:cubicBezTo>
                    <a:pt x="114933" y="521685"/>
                    <a:pt x="115641" y="524516"/>
                    <a:pt x="114696" y="526639"/>
                  </a:cubicBezTo>
                  <a:cubicBezTo>
                    <a:pt x="113752" y="528762"/>
                    <a:pt x="110448" y="528056"/>
                    <a:pt x="109742" y="527112"/>
                  </a:cubicBezTo>
                  <a:close/>
                  <a:moveTo>
                    <a:pt x="223716" y="430127"/>
                  </a:moveTo>
                  <a:cubicBezTo>
                    <a:pt x="223480" y="432486"/>
                    <a:pt x="222302" y="434609"/>
                    <a:pt x="220648" y="436262"/>
                  </a:cubicBezTo>
                  <a:cubicBezTo>
                    <a:pt x="217344" y="433900"/>
                    <a:pt x="218761" y="429891"/>
                    <a:pt x="220884" y="430127"/>
                  </a:cubicBezTo>
                  <a:close/>
                  <a:moveTo>
                    <a:pt x="50985" y="570057"/>
                  </a:moveTo>
                  <a:cubicBezTo>
                    <a:pt x="50985" y="570057"/>
                    <a:pt x="48623" y="574306"/>
                    <a:pt x="47917" y="573125"/>
                  </a:cubicBezTo>
                  <a:cubicBezTo>
                    <a:pt x="47208" y="571947"/>
                    <a:pt x="46972" y="568879"/>
                    <a:pt x="47445" y="570057"/>
                  </a:cubicBezTo>
                  <a:close/>
                  <a:moveTo>
                    <a:pt x="82368" y="536079"/>
                  </a:moveTo>
                  <a:cubicBezTo>
                    <a:pt x="84255" y="536079"/>
                    <a:pt x="84255" y="533247"/>
                    <a:pt x="85908" y="532066"/>
                  </a:cubicBezTo>
                  <a:cubicBezTo>
                    <a:pt x="87559" y="530888"/>
                    <a:pt x="83783" y="535370"/>
                    <a:pt x="84727" y="537965"/>
                  </a:cubicBezTo>
                  <a:cubicBezTo>
                    <a:pt x="85672" y="540561"/>
                    <a:pt x="84727" y="539855"/>
                    <a:pt x="82368" y="540325"/>
                  </a:cubicBezTo>
                  <a:cubicBezTo>
                    <a:pt x="81660" y="538674"/>
                    <a:pt x="80718" y="537257"/>
                    <a:pt x="79300" y="536079"/>
                  </a:cubicBezTo>
                  <a:close/>
                  <a:moveTo>
                    <a:pt x="146316" y="482985"/>
                  </a:moveTo>
                  <a:cubicBezTo>
                    <a:pt x="147969" y="481331"/>
                    <a:pt x="148911" y="481095"/>
                    <a:pt x="148911" y="482985"/>
                  </a:cubicBezTo>
                  <a:cubicBezTo>
                    <a:pt x="148911" y="484871"/>
                    <a:pt x="146552" y="484399"/>
                    <a:pt x="145610" y="486761"/>
                  </a:cubicBezTo>
                  <a:cubicBezTo>
                    <a:pt x="141598" y="485344"/>
                    <a:pt x="143248" y="484635"/>
                    <a:pt x="142776" y="482512"/>
                  </a:cubicBezTo>
                  <a:close/>
                  <a:moveTo>
                    <a:pt x="68210" y="535842"/>
                  </a:moveTo>
                  <a:cubicBezTo>
                    <a:pt x="68447" y="537965"/>
                    <a:pt x="67974" y="540088"/>
                    <a:pt x="67029" y="541978"/>
                  </a:cubicBezTo>
                  <a:cubicBezTo>
                    <a:pt x="63489" y="539619"/>
                    <a:pt x="63020" y="537257"/>
                    <a:pt x="64670" y="535842"/>
                  </a:cubicBezTo>
                  <a:close/>
                  <a:moveTo>
                    <a:pt x="108561" y="505637"/>
                  </a:moveTo>
                  <a:cubicBezTo>
                    <a:pt x="108797" y="507054"/>
                    <a:pt x="108088" y="508233"/>
                    <a:pt x="106910" y="508941"/>
                  </a:cubicBezTo>
                  <a:cubicBezTo>
                    <a:pt x="105729" y="508469"/>
                    <a:pt x="105021" y="507291"/>
                    <a:pt x="105021" y="506110"/>
                  </a:cubicBezTo>
                  <a:close/>
                  <a:moveTo>
                    <a:pt x="92986" y="515313"/>
                  </a:moveTo>
                  <a:cubicBezTo>
                    <a:pt x="93222" y="517436"/>
                    <a:pt x="92516" y="519559"/>
                    <a:pt x="90863" y="520976"/>
                  </a:cubicBezTo>
                  <a:cubicBezTo>
                    <a:pt x="90154" y="519089"/>
                    <a:pt x="89682" y="517200"/>
                    <a:pt x="89449" y="515313"/>
                  </a:cubicBezTo>
                  <a:close/>
                  <a:moveTo>
                    <a:pt x="102898" y="504929"/>
                  </a:moveTo>
                  <a:cubicBezTo>
                    <a:pt x="105021" y="502806"/>
                    <a:pt x="104784" y="499738"/>
                    <a:pt x="106202" y="497142"/>
                  </a:cubicBezTo>
                  <a:cubicBezTo>
                    <a:pt x="106202" y="499738"/>
                    <a:pt x="106202" y="502333"/>
                    <a:pt x="103843" y="506110"/>
                  </a:cubicBezTo>
                  <a:cubicBezTo>
                    <a:pt x="101481" y="509886"/>
                    <a:pt x="103843" y="506110"/>
                    <a:pt x="103843" y="507760"/>
                  </a:cubicBezTo>
                  <a:cubicBezTo>
                    <a:pt x="102189" y="507760"/>
                    <a:pt x="100539" y="507291"/>
                    <a:pt x="99358" y="506110"/>
                  </a:cubicBezTo>
                  <a:close/>
                  <a:moveTo>
                    <a:pt x="138294" y="472131"/>
                  </a:moveTo>
                  <a:cubicBezTo>
                    <a:pt x="138058" y="474962"/>
                    <a:pt x="137349" y="477558"/>
                    <a:pt x="135935" y="479917"/>
                  </a:cubicBezTo>
                  <a:cubicBezTo>
                    <a:pt x="134990" y="477558"/>
                    <a:pt x="134517" y="474726"/>
                    <a:pt x="134754" y="472131"/>
                  </a:cubicBezTo>
                  <a:close/>
                  <a:moveTo>
                    <a:pt x="70806" y="523571"/>
                  </a:moveTo>
                  <a:cubicBezTo>
                    <a:pt x="71042" y="524989"/>
                    <a:pt x="71042" y="526403"/>
                    <a:pt x="70806" y="527820"/>
                  </a:cubicBezTo>
                  <a:cubicBezTo>
                    <a:pt x="70806" y="526403"/>
                    <a:pt x="69152" y="527820"/>
                    <a:pt x="68919" y="525458"/>
                  </a:cubicBezTo>
                  <a:cubicBezTo>
                    <a:pt x="68683" y="523099"/>
                    <a:pt x="65851" y="524989"/>
                    <a:pt x="67266" y="523571"/>
                  </a:cubicBezTo>
                  <a:close/>
                  <a:moveTo>
                    <a:pt x="68447" y="531830"/>
                  </a:moveTo>
                  <a:cubicBezTo>
                    <a:pt x="66793" y="531830"/>
                    <a:pt x="67029" y="533483"/>
                    <a:pt x="65379" y="535134"/>
                  </a:cubicBezTo>
                  <a:cubicBezTo>
                    <a:pt x="65379" y="531594"/>
                    <a:pt x="65379" y="527584"/>
                    <a:pt x="67738" y="526639"/>
                  </a:cubicBezTo>
                  <a:cubicBezTo>
                    <a:pt x="63489" y="529707"/>
                    <a:pt x="64434" y="529707"/>
                    <a:pt x="64906" y="531830"/>
                  </a:cubicBezTo>
                  <a:close/>
                  <a:moveTo>
                    <a:pt x="73165" y="524280"/>
                  </a:moveTo>
                  <a:cubicBezTo>
                    <a:pt x="71751" y="524280"/>
                    <a:pt x="71751" y="528998"/>
                    <a:pt x="70570" y="527584"/>
                  </a:cubicBezTo>
                  <a:cubicBezTo>
                    <a:pt x="71042" y="525694"/>
                    <a:pt x="72220" y="523808"/>
                    <a:pt x="73637" y="522627"/>
                  </a:cubicBezTo>
                  <a:cubicBezTo>
                    <a:pt x="73637" y="522627"/>
                    <a:pt x="73637" y="522627"/>
                    <a:pt x="75052" y="522627"/>
                  </a:cubicBezTo>
                  <a:cubicBezTo>
                    <a:pt x="75052" y="524516"/>
                    <a:pt x="74346" y="526167"/>
                    <a:pt x="73401" y="527584"/>
                  </a:cubicBezTo>
                  <a:cubicBezTo>
                    <a:pt x="73401" y="527584"/>
                    <a:pt x="71042" y="523808"/>
                    <a:pt x="69625" y="524280"/>
                  </a:cubicBezTo>
                  <a:close/>
                  <a:moveTo>
                    <a:pt x="101953" y="497379"/>
                  </a:moveTo>
                  <a:cubicBezTo>
                    <a:pt x="101953" y="497379"/>
                    <a:pt x="101953" y="500210"/>
                    <a:pt x="99830" y="501155"/>
                  </a:cubicBezTo>
                  <a:cubicBezTo>
                    <a:pt x="97707" y="502097"/>
                    <a:pt x="97943" y="496434"/>
                    <a:pt x="98416" y="497379"/>
                  </a:cubicBezTo>
                  <a:close/>
                  <a:moveTo>
                    <a:pt x="99594" y="503278"/>
                  </a:moveTo>
                  <a:cubicBezTo>
                    <a:pt x="99594" y="501627"/>
                    <a:pt x="97707" y="503278"/>
                    <a:pt x="97943" y="501861"/>
                  </a:cubicBezTo>
                  <a:cubicBezTo>
                    <a:pt x="98179" y="500446"/>
                    <a:pt x="97235" y="501627"/>
                    <a:pt x="96054" y="503278"/>
                  </a:cubicBezTo>
                  <a:close/>
                  <a:moveTo>
                    <a:pt x="109033" y="494547"/>
                  </a:moveTo>
                  <a:cubicBezTo>
                    <a:pt x="109033" y="492660"/>
                    <a:pt x="109033" y="491479"/>
                    <a:pt x="109033" y="490062"/>
                  </a:cubicBezTo>
                  <a:cubicBezTo>
                    <a:pt x="109033" y="488648"/>
                    <a:pt x="110920" y="487939"/>
                    <a:pt x="111629" y="486761"/>
                  </a:cubicBezTo>
                  <a:cubicBezTo>
                    <a:pt x="112337" y="485580"/>
                    <a:pt x="111629" y="488175"/>
                    <a:pt x="111629" y="490298"/>
                  </a:cubicBezTo>
                  <a:cubicBezTo>
                    <a:pt x="111629" y="492424"/>
                    <a:pt x="109506" y="490298"/>
                    <a:pt x="109742" y="493602"/>
                  </a:cubicBezTo>
                  <a:cubicBezTo>
                    <a:pt x="108797" y="495020"/>
                    <a:pt x="106910" y="495492"/>
                    <a:pt x="105493" y="494547"/>
                  </a:cubicBezTo>
                  <a:cubicBezTo>
                    <a:pt x="105493" y="494547"/>
                    <a:pt x="105493" y="494547"/>
                    <a:pt x="105493" y="494547"/>
                  </a:cubicBezTo>
                  <a:close/>
                  <a:moveTo>
                    <a:pt x="173690" y="435318"/>
                  </a:moveTo>
                  <a:cubicBezTo>
                    <a:pt x="173690" y="437204"/>
                    <a:pt x="173690" y="439094"/>
                    <a:pt x="173690" y="439566"/>
                  </a:cubicBezTo>
                  <a:lnTo>
                    <a:pt x="173690" y="439566"/>
                  </a:lnTo>
                  <a:cubicBezTo>
                    <a:pt x="173690" y="439566"/>
                    <a:pt x="173690" y="439566"/>
                    <a:pt x="173690" y="439566"/>
                  </a:cubicBezTo>
                  <a:cubicBezTo>
                    <a:pt x="173217" y="438149"/>
                    <a:pt x="173217" y="436735"/>
                    <a:pt x="173690" y="435318"/>
                  </a:cubicBezTo>
                  <a:close/>
                  <a:moveTo>
                    <a:pt x="235514" y="389774"/>
                  </a:moveTo>
                  <a:cubicBezTo>
                    <a:pt x="235514" y="389774"/>
                    <a:pt x="235514" y="387178"/>
                    <a:pt x="237165" y="387651"/>
                  </a:cubicBezTo>
                  <a:cubicBezTo>
                    <a:pt x="238818" y="388123"/>
                    <a:pt x="236223" y="390955"/>
                    <a:pt x="236223" y="389304"/>
                  </a:cubicBezTo>
                  <a:close/>
                  <a:moveTo>
                    <a:pt x="70333" y="519795"/>
                  </a:moveTo>
                  <a:cubicBezTo>
                    <a:pt x="69861" y="521212"/>
                    <a:pt x="68919" y="522627"/>
                    <a:pt x="67738" y="523808"/>
                  </a:cubicBezTo>
                  <a:cubicBezTo>
                    <a:pt x="67029" y="521448"/>
                    <a:pt x="70097" y="518617"/>
                    <a:pt x="70333" y="519325"/>
                  </a:cubicBezTo>
                  <a:close/>
                  <a:moveTo>
                    <a:pt x="161655" y="441689"/>
                  </a:moveTo>
                  <a:cubicBezTo>
                    <a:pt x="161419" y="443812"/>
                    <a:pt x="160474" y="445935"/>
                    <a:pt x="159059" y="447589"/>
                  </a:cubicBezTo>
                  <a:cubicBezTo>
                    <a:pt x="159059" y="445230"/>
                    <a:pt x="160004" y="442868"/>
                    <a:pt x="161655" y="441217"/>
                  </a:cubicBezTo>
                  <a:close/>
                  <a:moveTo>
                    <a:pt x="80481" y="501627"/>
                  </a:moveTo>
                  <a:cubicBezTo>
                    <a:pt x="80481" y="501627"/>
                    <a:pt x="80481" y="501627"/>
                    <a:pt x="80481" y="503514"/>
                  </a:cubicBezTo>
                  <a:cubicBezTo>
                    <a:pt x="80481" y="505401"/>
                    <a:pt x="77883" y="504692"/>
                    <a:pt x="77883" y="507996"/>
                  </a:cubicBezTo>
                  <a:cubicBezTo>
                    <a:pt x="77883" y="511300"/>
                    <a:pt x="79773" y="505401"/>
                    <a:pt x="80245" y="507996"/>
                  </a:cubicBezTo>
                  <a:cubicBezTo>
                    <a:pt x="80718" y="510592"/>
                    <a:pt x="78356" y="510828"/>
                    <a:pt x="76941" y="511064"/>
                  </a:cubicBezTo>
                  <a:cubicBezTo>
                    <a:pt x="76705" y="506110"/>
                    <a:pt x="79300" y="501391"/>
                    <a:pt x="80481" y="501155"/>
                  </a:cubicBezTo>
                  <a:close/>
                  <a:moveTo>
                    <a:pt x="146552" y="451835"/>
                  </a:moveTo>
                  <a:cubicBezTo>
                    <a:pt x="147733" y="449948"/>
                    <a:pt x="146552" y="447116"/>
                    <a:pt x="149620" y="445699"/>
                  </a:cubicBezTo>
                  <a:cubicBezTo>
                    <a:pt x="149620" y="447589"/>
                    <a:pt x="149620" y="449712"/>
                    <a:pt x="149620" y="451598"/>
                  </a:cubicBezTo>
                  <a:cubicBezTo>
                    <a:pt x="149620" y="451598"/>
                    <a:pt x="146788" y="452307"/>
                    <a:pt x="146552" y="451365"/>
                  </a:cubicBezTo>
                  <a:close/>
                  <a:moveTo>
                    <a:pt x="108325" y="479208"/>
                  </a:moveTo>
                  <a:cubicBezTo>
                    <a:pt x="108325" y="479208"/>
                    <a:pt x="108325" y="477322"/>
                    <a:pt x="110684" y="476849"/>
                  </a:cubicBezTo>
                  <a:cubicBezTo>
                    <a:pt x="113046" y="476377"/>
                    <a:pt x="108561" y="480389"/>
                    <a:pt x="108325" y="478736"/>
                  </a:cubicBezTo>
                  <a:close/>
                  <a:moveTo>
                    <a:pt x="84727" y="494311"/>
                  </a:moveTo>
                  <a:cubicBezTo>
                    <a:pt x="84491" y="494783"/>
                    <a:pt x="84491" y="495492"/>
                    <a:pt x="84727" y="495961"/>
                  </a:cubicBezTo>
                  <a:cubicBezTo>
                    <a:pt x="84255" y="496906"/>
                    <a:pt x="83549" y="497615"/>
                    <a:pt x="82604" y="498323"/>
                  </a:cubicBezTo>
                  <a:cubicBezTo>
                    <a:pt x="82368" y="496670"/>
                    <a:pt x="82604" y="495020"/>
                    <a:pt x="83783" y="493839"/>
                  </a:cubicBezTo>
                  <a:close/>
                  <a:moveTo>
                    <a:pt x="113988" y="470714"/>
                  </a:moveTo>
                  <a:cubicBezTo>
                    <a:pt x="113988" y="472131"/>
                    <a:pt x="113988" y="474254"/>
                    <a:pt x="113988" y="475432"/>
                  </a:cubicBezTo>
                  <a:cubicBezTo>
                    <a:pt x="112810" y="473545"/>
                    <a:pt x="112337" y="471422"/>
                    <a:pt x="113046" y="469296"/>
                  </a:cubicBezTo>
                  <a:close/>
                  <a:moveTo>
                    <a:pt x="124372" y="458679"/>
                  </a:moveTo>
                  <a:cubicBezTo>
                    <a:pt x="124372" y="461038"/>
                    <a:pt x="122955" y="461038"/>
                    <a:pt x="124372" y="462691"/>
                  </a:cubicBezTo>
                  <a:cubicBezTo>
                    <a:pt x="125786" y="464342"/>
                    <a:pt x="122955" y="462691"/>
                    <a:pt x="122482" y="462691"/>
                  </a:cubicBezTo>
                  <a:cubicBezTo>
                    <a:pt x="121541" y="460802"/>
                    <a:pt x="122013" y="458679"/>
                    <a:pt x="123427" y="457264"/>
                  </a:cubicBezTo>
                  <a:close/>
                  <a:moveTo>
                    <a:pt x="119179" y="469063"/>
                  </a:moveTo>
                  <a:cubicBezTo>
                    <a:pt x="121068" y="467646"/>
                    <a:pt x="119179" y="464578"/>
                    <a:pt x="122246" y="463397"/>
                  </a:cubicBezTo>
                  <a:cubicBezTo>
                    <a:pt x="125314" y="462219"/>
                    <a:pt x="119415" y="468354"/>
                    <a:pt x="118237" y="467646"/>
                  </a:cubicBezTo>
                  <a:close/>
                  <a:moveTo>
                    <a:pt x="90627" y="490062"/>
                  </a:moveTo>
                  <a:cubicBezTo>
                    <a:pt x="90627" y="491952"/>
                    <a:pt x="90627" y="492660"/>
                    <a:pt x="88504" y="493602"/>
                  </a:cubicBezTo>
                  <a:cubicBezTo>
                    <a:pt x="86381" y="494547"/>
                    <a:pt x="88976" y="489829"/>
                    <a:pt x="89682" y="488648"/>
                  </a:cubicBezTo>
                  <a:close/>
                  <a:moveTo>
                    <a:pt x="118000" y="464342"/>
                  </a:moveTo>
                  <a:cubicBezTo>
                    <a:pt x="118000" y="465995"/>
                    <a:pt x="118000" y="466937"/>
                    <a:pt x="118000" y="468354"/>
                  </a:cubicBezTo>
                  <a:cubicBezTo>
                    <a:pt x="118000" y="469769"/>
                    <a:pt x="115641" y="463869"/>
                    <a:pt x="117056" y="462928"/>
                  </a:cubicBezTo>
                  <a:close/>
                  <a:moveTo>
                    <a:pt x="118000" y="457498"/>
                  </a:moveTo>
                  <a:cubicBezTo>
                    <a:pt x="118000" y="460566"/>
                    <a:pt x="118000" y="461510"/>
                    <a:pt x="118000" y="462691"/>
                  </a:cubicBezTo>
                  <a:cubicBezTo>
                    <a:pt x="118000" y="463869"/>
                    <a:pt x="116583" y="462691"/>
                    <a:pt x="115641" y="463869"/>
                  </a:cubicBezTo>
                  <a:cubicBezTo>
                    <a:pt x="115405" y="462455"/>
                    <a:pt x="115405" y="460802"/>
                    <a:pt x="115641" y="459387"/>
                  </a:cubicBezTo>
                  <a:cubicBezTo>
                    <a:pt x="115641" y="459387"/>
                    <a:pt x="115641" y="461274"/>
                    <a:pt x="114224" y="459387"/>
                  </a:cubicBezTo>
                  <a:cubicBezTo>
                    <a:pt x="114696" y="457028"/>
                    <a:pt x="116114" y="454902"/>
                    <a:pt x="118237" y="453488"/>
                  </a:cubicBezTo>
                  <a:cubicBezTo>
                    <a:pt x="118237" y="453488"/>
                    <a:pt x="118237" y="453488"/>
                    <a:pt x="118237" y="455611"/>
                  </a:cubicBezTo>
                  <a:cubicBezTo>
                    <a:pt x="118237" y="457734"/>
                    <a:pt x="118473" y="455611"/>
                    <a:pt x="117764" y="456083"/>
                  </a:cubicBezTo>
                  <a:close/>
                  <a:moveTo>
                    <a:pt x="123663" y="451598"/>
                  </a:moveTo>
                  <a:cubicBezTo>
                    <a:pt x="123191" y="455139"/>
                    <a:pt x="121777" y="458443"/>
                    <a:pt x="119887" y="461510"/>
                  </a:cubicBezTo>
                  <a:cubicBezTo>
                    <a:pt x="117764" y="458915"/>
                    <a:pt x="121304" y="453016"/>
                    <a:pt x="123427" y="450184"/>
                  </a:cubicBezTo>
                  <a:close/>
                  <a:moveTo>
                    <a:pt x="81896" y="487703"/>
                  </a:moveTo>
                  <a:cubicBezTo>
                    <a:pt x="80951" y="490062"/>
                    <a:pt x="79773" y="492660"/>
                    <a:pt x="78356" y="494783"/>
                  </a:cubicBezTo>
                  <a:cubicBezTo>
                    <a:pt x="78356" y="491716"/>
                    <a:pt x="79537" y="488648"/>
                    <a:pt x="81660" y="486289"/>
                  </a:cubicBezTo>
                  <a:close/>
                  <a:moveTo>
                    <a:pt x="95348" y="476849"/>
                  </a:moveTo>
                  <a:cubicBezTo>
                    <a:pt x="95348" y="476849"/>
                    <a:pt x="96998" y="476849"/>
                    <a:pt x="95348" y="479917"/>
                  </a:cubicBezTo>
                  <a:cubicBezTo>
                    <a:pt x="94167" y="479681"/>
                    <a:pt x="93222" y="478263"/>
                    <a:pt x="93694" y="477085"/>
                  </a:cubicBezTo>
                  <a:cubicBezTo>
                    <a:pt x="93931" y="476377"/>
                    <a:pt x="94403" y="475668"/>
                    <a:pt x="95112" y="475432"/>
                  </a:cubicBezTo>
                  <a:close/>
                  <a:moveTo>
                    <a:pt x="88268" y="476849"/>
                  </a:moveTo>
                  <a:cubicBezTo>
                    <a:pt x="90154" y="474490"/>
                    <a:pt x="88268" y="479208"/>
                    <a:pt x="89918" y="478263"/>
                  </a:cubicBezTo>
                  <a:cubicBezTo>
                    <a:pt x="91572" y="477322"/>
                    <a:pt x="89918" y="474962"/>
                    <a:pt x="91572" y="474254"/>
                  </a:cubicBezTo>
                  <a:cubicBezTo>
                    <a:pt x="91335" y="477085"/>
                    <a:pt x="90390" y="479917"/>
                    <a:pt x="88504" y="482276"/>
                  </a:cubicBezTo>
                  <a:cubicBezTo>
                    <a:pt x="88504" y="482276"/>
                    <a:pt x="89212" y="477794"/>
                    <a:pt x="88031" y="475904"/>
                  </a:cubicBezTo>
                  <a:close/>
                  <a:moveTo>
                    <a:pt x="128382" y="448767"/>
                  </a:moveTo>
                  <a:cubicBezTo>
                    <a:pt x="128382" y="444757"/>
                    <a:pt x="131922" y="442398"/>
                    <a:pt x="132867" y="444521"/>
                  </a:cubicBezTo>
                  <a:cubicBezTo>
                    <a:pt x="133812" y="446644"/>
                    <a:pt x="130744" y="444049"/>
                    <a:pt x="128146" y="447825"/>
                  </a:cubicBezTo>
                  <a:close/>
                  <a:moveTo>
                    <a:pt x="125314" y="446644"/>
                  </a:moveTo>
                  <a:lnTo>
                    <a:pt x="125314" y="449712"/>
                  </a:lnTo>
                  <a:cubicBezTo>
                    <a:pt x="125314" y="449712"/>
                    <a:pt x="125314" y="449712"/>
                    <a:pt x="123900" y="449712"/>
                  </a:cubicBezTo>
                  <a:cubicBezTo>
                    <a:pt x="122482" y="449712"/>
                    <a:pt x="123427" y="445935"/>
                    <a:pt x="125078" y="445699"/>
                  </a:cubicBezTo>
                  <a:close/>
                  <a:moveTo>
                    <a:pt x="105493" y="460096"/>
                  </a:moveTo>
                  <a:cubicBezTo>
                    <a:pt x="106674" y="460096"/>
                    <a:pt x="106674" y="460096"/>
                    <a:pt x="106910" y="460096"/>
                  </a:cubicBezTo>
                  <a:cubicBezTo>
                    <a:pt x="107147" y="460096"/>
                    <a:pt x="106910" y="461510"/>
                    <a:pt x="105493" y="461983"/>
                  </a:cubicBezTo>
                  <a:close/>
                  <a:moveTo>
                    <a:pt x="96290" y="465287"/>
                  </a:moveTo>
                  <a:cubicBezTo>
                    <a:pt x="97707" y="465287"/>
                    <a:pt x="98416" y="465287"/>
                    <a:pt x="98649" y="467173"/>
                  </a:cubicBezTo>
                  <a:cubicBezTo>
                    <a:pt x="98885" y="469063"/>
                    <a:pt x="95348" y="466232"/>
                    <a:pt x="96054" y="464342"/>
                  </a:cubicBezTo>
                  <a:close/>
                  <a:moveTo>
                    <a:pt x="121777" y="447589"/>
                  </a:moveTo>
                  <a:cubicBezTo>
                    <a:pt x="121777" y="445699"/>
                    <a:pt x="123663" y="443812"/>
                    <a:pt x="124372" y="444285"/>
                  </a:cubicBezTo>
                  <a:cubicBezTo>
                    <a:pt x="125078" y="444757"/>
                    <a:pt x="123191" y="444993"/>
                    <a:pt x="121541" y="446644"/>
                  </a:cubicBezTo>
                  <a:close/>
                  <a:moveTo>
                    <a:pt x="99594" y="457028"/>
                  </a:moveTo>
                  <a:lnTo>
                    <a:pt x="101481" y="454902"/>
                  </a:lnTo>
                  <a:cubicBezTo>
                    <a:pt x="101481" y="457498"/>
                    <a:pt x="99830" y="457498"/>
                    <a:pt x="101481" y="459860"/>
                  </a:cubicBezTo>
                  <a:cubicBezTo>
                    <a:pt x="103134" y="462219"/>
                    <a:pt x="100066" y="462219"/>
                    <a:pt x="98179" y="463633"/>
                  </a:cubicBezTo>
                  <a:cubicBezTo>
                    <a:pt x="97471" y="460096"/>
                    <a:pt x="99358" y="458915"/>
                    <a:pt x="99358" y="456083"/>
                  </a:cubicBezTo>
                  <a:close/>
                  <a:moveTo>
                    <a:pt x="107852" y="444521"/>
                  </a:moveTo>
                  <a:cubicBezTo>
                    <a:pt x="105021" y="446880"/>
                    <a:pt x="104784" y="453724"/>
                    <a:pt x="102189" y="454197"/>
                  </a:cubicBezTo>
                  <a:cubicBezTo>
                    <a:pt x="102898" y="450420"/>
                    <a:pt x="105257" y="441926"/>
                    <a:pt x="107616" y="443576"/>
                  </a:cubicBezTo>
                  <a:close/>
                  <a:moveTo>
                    <a:pt x="107852" y="447589"/>
                  </a:moveTo>
                  <a:cubicBezTo>
                    <a:pt x="107852" y="447589"/>
                    <a:pt x="107852" y="447589"/>
                    <a:pt x="107852" y="449239"/>
                  </a:cubicBezTo>
                  <a:cubicBezTo>
                    <a:pt x="107852" y="450893"/>
                    <a:pt x="107852" y="450893"/>
                    <a:pt x="106202" y="451365"/>
                  </a:cubicBezTo>
                  <a:cubicBezTo>
                    <a:pt x="104548" y="451835"/>
                    <a:pt x="105021" y="448534"/>
                    <a:pt x="106438" y="446644"/>
                  </a:cubicBezTo>
                  <a:close/>
                  <a:moveTo>
                    <a:pt x="114460" y="430127"/>
                  </a:moveTo>
                  <a:cubicBezTo>
                    <a:pt x="115877" y="430127"/>
                    <a:pt x="114460" y="427768"/>
                    <a:pt x="116819" y="427059"/>
                  </a:cubicBezTo>
                  <a:cubicBezTo>
                    <a:pt x="117056" y="428474"/>
                    <a:pt x="117056" y="429891"/>
                    <a:pt x="116819" y="431305"/>
                  </a:cubicBezTo>
                  <a:cubicBezTo>
                    <a:pt x="116819" y="431305"/>
                    <a:pt x="113279" y="429891"/>
                    <a:pt x="113046" y="429182"/>
                  </a:cubicBezTo>
                  <a:close/>
                  <a:moveTo>
                    <a:pt x="149384" y="394495"/>
                  </a:moveTo>
                  <a:cubicBezTo>
                    <a:pt x="149384" y="396382"/>
                    <a:pt x="147733" y="401808"/>
                    <a:pt x="146552" y="399449"/>
                  </a:cubicBezTo>
                  <a:cubicBezTo>
                    <a:pt x="145374" y="397090"/>
                    <a:pt x="147025" y="392841"/>
                    <a:pt x="147969" y="393550"/>
                  </a:cubicBezTo>
                  <a:close/>
                  <a:moveTo>
                    <a:pt x="196578" y="357918"/>
                  </a:moveTo>
                  <a:cubicBezTo>
                    <a:pt x="198232" y="356031"/>
                    <a:pt x="198468" y="359571"/>
                    <a:pt x="196578" y="360513"/>
                  </a:cubicBezTo>
                  <a:cubicBezTo>
                    <a:pt x="194692" y="361458"/>
                    <a:pt x="194455" y="359099"/>
                    <a:pt x="194692" y="356976"/>
                  </a:cubicBezTo>
                  <a:close/>
                  <a:moveTo>
                    <a:pt x="148206" y="395440"/>
                  </a:moveTo>
                  <a:cubicBezTo>
                    <a:pt x="148206" y="396854"/>
                    <a:pt x="148206" y="397799"/>
                    <a:pt x="146316" y="398741"/>
                  </a:cubicBezTo>
                  <a:cubicBezTo>
                    <a:pt x="144429" y="399686"/>
                    <a:pt x="144902" y="396382"/>
                    <a:pt x="146316" y="395440"/>
                  </a:cubicBezTo>
                  <a:cubicBezTo>
                    <a:pt x="147733" y="394495"/>
                    <a:pt x="145610" y="394259"/>
                    <a:pt x="146316" y="394495"/>
                  </a:cubicBezTo>
                  <a:close/>
                  <a:moveTo>
                    <a:pt x="146552" y="392841"/>
                  </a:moveTo>
                  <a:cubicBezTo>
                    <a:pt x="148442" y="390718"/>
                    <a:pt x="149148" y="392841"/>
                    <a:pt x="146552" y="395203"/>
                  </a:cubicBezTo>
                  <a:cubicBezTo>
                    <a:pt x="143957" y="397563"/>
                    <a:pt x="144429" y="394022"/>
                    <a:pt x="144665" y="391899"/>
                  </a:cubicBezTo>
                  <a:close/>
                  <a:moveTo>
                    <a:pt x="126495" y="406766"/>
                  </a:moveTo>
                  <a:cubicBezTo>
                    <a:pt x="128618" y="406766"/>
                    <a:pt x="126495" y="403698"/>
                    <a:pt x="129327" y="402753"/>
                  </a:cubicBezTo>
                  <a:cubicBezTo>
                    <a:pt x="129090" y="405585"/>
                    <a:pt x="128146" y="408180"/>
                    <a:pt x="126731" y="410539"/>
                  </a:cubicBezTo>
                  <a:close/>
                  <a:moveTo>
                    <a:pt x="144665" y="391899"/>
                  </a:moveTo>
                  <a:lnTo>
                    <a:pt x="144665" y="394259"/>
                  </a:lnTo>
                  <a:lnTo>
                    <a:pt x="143248" y="394259"/>
                  </a:lnTo>
                  <a:cubicBezTo>
                    <a:pt x="142542" y="393314"/>
                    <a:pt x="142306" y="392136"/>
                    <a:pt x="142776" y="390955"/>
                  </a:cubicBezTo>
                  <a:close/>
                  <a:moveTo>
                    <a:pt x="153396" y="385528"/>
                  </a:moveTo>
                  <a:cubicBezTo>
                    <a:pt x="153396" y="382460"/>
                    <a:pt x="155047" y="383874"/>
                    <a:pt x="156464" y="381279"/>
                  </a:cubicBezTo>
                  <a:cubicBezTo>
                    <a:pt x="154105" y="381988"/>
                    <a:pt x="152452" y="384819"/>
                    <a:pt x="151510" y="384583"/>
                  </a:cubicBezTo>
                  <a:close/>
                  <a:moveTo>
                    <a:pt x="157173" y="379865"/>
                  </a:moveTo>
                  <a:lnTo>
                    <a:pt x="159059" y="378447"/>
                  </a:lnTo>
                  <a:cubicBezTo>
                    <a:pt x="159059" y="379865"/>
                    <a:pt x="159059" y="383405"/>
                    <a:pt x="157409" y="382224"/>
                  </a:cubicBezTo>
                  <a:cubicBezTo>
                    <a:pt x="155755" y="381043"/>
                    <a:pt x="155519" y="379156"/>
                    <a:pt x="155283" y="378920"/>
                  </a:cubicBezTo>
                  <a:close/>
                  <a:moveTo>
                    <a:pt x="202950" y="342109"/>
                  </a:moveTo>
                  <a:cubicBezTo>
                    <a:pt x="202478" y="343288"/>
                    <a:pt x="201536" y="344232"/>
                    <a:pt x="200591" y="345177"/>
                  </a:cubicBezTo>
                  <a:cubicBezTo>
                    <a:pt x="202950" y="338097"/>
                    <a:pt x="206254" y="331253"/>
                    <a:pt x="210030" y="324881"/>
                  </a:cubicBezTo>
                  <a:cubicBezTo>
                    <a:pt x="210030" y="328185"/>
                    <a:pt x="207668" y="328185"/>
                    <a:pt x="207905" y="331017"/>
                  </a:cubicBezTo>
                  <a:cubicBezTo>
                    <a:pt x="209086" y="331017"/>
                    <a:pt x="209322" y="328894"/>
                    <a:pt x="209794" y="331017"/>
                  </a:cubicBezTo>
                  <a:cubicBezTo>
                    <a:pt x="210267" y="333142"/>
                    <a:pt x="208377" y="331017"/>
                    <a:pt x="206726" y="333379"/>
                  </a:cubicBezTo>
                  <a:cubicBezTo>
                    <a:pt x="205073" y="335738"/>
                    <a:pt x="204131" y="337388"/>
                    <a:pt x="204604" y="340220"/>
                  </a:cubicBezTo>
                  <a:cubicBezTo>
                    <a:pt x="204604" y="339042"/>
                    <a:pt x="204604" y="337388"/>
                    <a:pt x="207199" y="336916"/>
                  </a:cubicBezTo>
                  <a:cubicBezTo>
                    <a:pt x="209794" y="336446"/>
                    <a:pt x="207199" y="338805"/>
                    <a:pt x="207199" y="340220"/>
                  </a:cubicBezTo>
                  <a:cubicBezTo>
                    <a:pt x="207199" y="341637"/>
                    <a:pt x="205545" y="338805"/>
                    <a:pt x="204837" y="340220"/>
                  </a:cubicBezTo>
                  <a:cubicBezTo>
                    <a:pt x="204131" y="341637"/>
                    <a:pt x="206726" y="340220"/>
                    <a:pt x="206490" y="341637"/>
                  </a:cubicBezTo>
                  <a:cubicBezTo>
                    <a:pt x="206254" y="342579"/>
                    <a:pt x="205545" y="343524"/>
                    <a:pt x="204604" y="344232"/>
                  </a:cubicBezTo>
                  <a:cubicBezTo>
                    <a:pt x="204604" y="344232"/>
                    <a:pt x="202005" y="340928"/>
                    <a:pt x="201063" y="340928"/>
                  </a:cubicBezTo>
                  <a:close/>
                  <a:moveTo>
                    <a:pt x="149856" y="383874"/>
                  </a:moveTo>
                  <a:cubicBezTo>
                    <a:pt x="152215" y="382224"/>
                    <a:pt x="152215" y="379392"/>
                    <a:pt x="153869" y="377505"/>
                  </a:cubicBezTo>
                  <a:cubicBezTo>
                    <a:pt x="155519" y="375616"/>
                    <a:pt x="155755" y="377505"/>
                    <a:pt x="155047" y="381043"/>
                  </a:cubicBezTo>
                  <a:cubicBezTo>
                    <a:pt x="154341" y="384583"/>
                    <a:pt x="153396" y="381043"/>
                    <a:pt x="152688" y="381043"/>
                  </a:cubicBezTo>
                  <a:cubicBezTo>
                    <a:pt x="152452" y="382696"/>
                    <a:pt x="152452" y="384110"/>
                    <a:pt x="152688" y="385764"/>
                  </a:cubicBezTo>
                  <a:cubicBezTo>
                    <a:pt x="148206" y="386236"/>
                    <a:pt x="147969" y="384583"/>
                    <a:pt x="147969" y="382932"/>
                  </a:cubicBezTo>
                  <a:close/>
                  <a:moveTo>
                    <a:pt x="132158" y="396145"/>
                  </a:moveTo>
                  <a:cubicBezTo>
                    <a:pt x="132158" y="398035"/>
                    <a:pt x="132158" y="400158"/>
                    <a:pt x="130977" y="401339"/>
                  </a:cubicBezTo>
                  <a:cubicBezTo>
                    <a:pt x="129799" y="402517"/>
                    <a:pt x="128854" y="396382"/>
                    <a:pt x="130271" y="395203"/>
                  </a:cubicBezTo>
                  <a:close/>
                  <a:moveTo>
                    <a:pt x="167554" y="369716"/>
                  </a:moveTo>
                  <a:lnTo>
                    <a:pt x="167554" y="372076"/>
                  </a:lnTo>
                  <a:lnTo>
                    <a:pt x="166140" y="372076"/>
                  </a:lnTo>
                  <a:cubicBezTo>
                    <a:pt x="164250" y="370661"/>
                    <a:pt x="164486" y="369480"/>
                    <a:pt x="165667" y="368775"/>
                  </a:cubicBezTo>
                  <a:close/>
                  <a:moveTo>
                    <a:pt x="167554" y="352018"/>
                  </a:moveTo>
                  <a:cubicBezTo>
                    <a:pt x="167318" y="351310"/>
                    <a:pt x="167318" y="350368"/>
                    <a:pt x="167554" y="349659"/>
                  </a:cubicBezTo>
                  <a:cubicBezTo>
                    <a:pt x="167554" y="353908"/>
                    <a:pt x="163542" y="354144"/>
                    <a:pt x="162127" y="356031"/>
                  </a:cubicBezTo>
                  <a:lnTo>
                    <a:pt x="162127" y="359099"/>
                  </a:lnTo>
                  <a:cubicBezTo>
                    <a:pt x="159296" y="362167"/>
                    <a:pt x="157409" y="365707"/>
                    <a:pt x="156464" y="369716"/>
                  </a:cubicBezTo>
                  <a:cubicBezTo>
                    <a:pt x="157173" y="371134"/>
                    <a:pt x="157173" y="372548"/>
                    <a:pt x="156464" y="373965"/>
                  </a:cubicBezTo>
                  <a:cubicBezTo>
                    <a:pt x="154574" y="373965"/>
                    <a:pt x="156464" y="376088"/>
                    <a:pt x="154341" y="377742"/>
                  </a:cubicBezTo>
                  <a:cubicBezTo>
                    <a:pt x="154811" y="374674"/>
                    <a:pt x="154811" y="371606"/>
                    <a:pt x="154341" y="368538"/>
                  </a:cubicBezTo>
                  <a:cubicBezTo>
                    <a:pt x="157878" y="366412"/>
                    <a:pt x="157878" y="359571"/>
                    <a:pt x="159296" y="355559"/>
                  </a:cubicBezTo>
                  <a:cubicBezTo>
                    <a:pt x="159296" y="355559"/>
                    <a:pt x="159296" y="359099"/>
                    <a:pt x="159296" y="358154"/>
                  </a:cubicBezTo>
                  <a:cubicBezTo>
                    <a:pt x="159296" y="357209"/>
                    <a:pt x="159296" y="354378"/>
                    <a:pt x="159296" y="352255"/>
                  </a:cubicBezTo>
                  <a:cubicBezTo>
                    <a:pt x="159296" y="350132"/>
                    <a:pt x="159296" y="354144"/>
                    <a:pt x="157878" y="352255"/>
                  </a:cubicBezTo>
                  <a:cubicBezTo>
                    <a:pt x="156464" y="350368"/>
                    <a:pt x="159768" y="345647"/>
                    <a:pt x="161419" y="346119"/>
                  </a:cubicBezTo>
                  <a:cubicBezTo>
                    <a:pt x="163072" y="346592"/>
                    <a:pt x="160004" y="352963"/>
                    <a:pt x="161419" y="351310"/>
                  </a:cubicBezTo>
                  <a:cubicBezTo>
                    <a:pt x="159768" y="351310"/>
                    <a:pt x="163542" y="344232"/>
                    <a:pt x="164250" y="344469"/>
                  </a:cubicBezTo>
                  <a:cubicBezTo>
                    <a:pt x="164959" y="344705"/>
                    <a:pt x="164014" y="351546"/>
                    <a:pt x="166373" y="351077"/>
                  </a:cubicBezTo>
                  <a:close/>
                  <a:moveTo>
                    <a:pt x="165904" y="348951"/>
                  </a:moveTo>
                  <a:cubicBezTo>
                    <a:pt x="165904" y="348951"/>
                    <a:pt x="165904" y="346119"/>
                    <a:pt x="165904" y="344705"/>
                  </a:cubicBezTo>
                  <a:cubicBezTo>
                    <a:pt x="165904" y="343288"/>
                    <a:pt x="165904" y="342815"/>
                    <a:pt x="168263" y="342346"/>
                  </a:cubicBezTo>
                  <a:cubicBezTo>
                    <a:pt x="167554" y="344469"/>
                    <a:pt x="166373" y="346355"/>
                    <a:pt x="164723" y="348009"/>
                  </a:cubicBezTo>
                  <a:close/>
                  <a:moveTo>
                    <a:pt x="131922" y="396145"/>
                  </a:moveTo>
                  <a:cubicBezTo>
                    <a:pt x="132867" y="393550"/>
                    <a:pt x="134045" y="391191"/>
                    <a:pt x="135462" y="388832"/>
                  </a:cubicBezTo>
                  <a:cubicBezTo>
                    <a:pt x="133812" y="390718"/>
                    <a:pt x="132394" y="395203"/>
                    <a:pt x="130744" y="395440"/>
                  </a:cubicBezTo>
                  <a:close/>
                  <a:moveTo>
                    <a:pt x="149148" y="380573"/>
                  </a:moveTo>
                  <a:cubicBezTo>
                    <a:pt x="149148" y="380573"/>
                    <a:pt x="149148" y="382696"/>
                    <a:pt x="147261" y="383169"/>
                  </a:cubicBezTo>
                  <a:cubicBezTo>
                    <a:pt x="145374" y="383641"/>
                    <a:pt x="147733" y="378684"/>
                    <a:pt x="147969" y="379865"/>
                  </a:cubicBezTo>
                  <a:close/>
                  <a:moveTo>
                    <a:pt x="153869" y="371606"/>
                  </a:moveTo>
                  <a:cubicBezTo>
                    <a:pt x="153869" y="373020"/>
                    <a:pt x="153869" y="377033"/>
                    <a:pt x="151743" y="375852"/>
                  </a:cubicBezTo>
                  <a:cubicBezTo>
                    <a:pt x="149620" y="374674"/>
                    <a:pt x="151510" y="372076"/>
                    <a:pt x="152688" y="370897"/>
                  </a:cubicBezTo>
                  <a:close/>
                  <a:moveTo>
                    <a:pt x="137113" y="384347"/>
                  </a:moveTo>
                  <a:cubicBezTo>
                    <a:pt x="137113" y="384347"/>
                    <a:pt x="137113" y="387414"/>
                    <a:pt x="135935" y="388595"/>
                  </a:cubicBezTo>
                  <a:cubicBezTo>
                    <a:pt x="134990" y="387178"/>
                    <a:pt x="134990" y="385055"/>
                    <a:pt x="135935" y="383641"/>
                  </a:cubicBezTo>
                  <a:close/>
                  <a:moveTo>
                    <a:pt x="212390" y="319926"/>
                  </a:moveTo>
                  <a:cubicBezTo>
                    <a:pt x="212390" y="321108"/>
                    <a:pt x="212390" y="322994"/>
                    <a:pt x="212390" y="323703"/>
                  </a:cubicBezTo>
                  <a:cubicBezTo>
                    <a:pt x="212390" y="324411"/>
                    <a:pt x="209794" y="320163"/>
                    <a:pt x="211209" y="319218"/>
                  </a:cubicBezTo>
                  <a:close/>
                  <a:moveTo>
                    <a:pt x="214513" y="314500"/>
                  </a:moveTo>
                  <a:cubicBezTo>
                    <a:pt x="214513" y="314500"/>
                    <a:pt x="214513" y="317567"/>
                    <a:pt x="214513" y="319926"/>
                  </a:cubicBezTo>
                  <a:lnTo>
                    <a:pt x="213098" y="319926"/>
                  </a:lnTo>
                  <a:cubicBezTo>
                    <a:pt x="212153" y="317331"/>
                    <a:pt x="211917" y="314736"/>
                    <a:pt x="213334" y="313791"/>
                  </a:cubicBezTo>
                  <a:close/>
                  <a:moveTo>
                    <a:pt x="159768" y="358626"/>
                  </a:moveTo>
                  <a:cubicBezTo>
                    <a:pt x="159768" y="358626"/>
                    <a:pt x="159768" y="364053"/>
                    <a:pt x="157642" y="362875"/>
                  </a:cubicBezTo>
                  <a:cubicBezTo>
                    <a:pt x="155519" y="361694"/>
                    <a:pt x="157173" y="358863"/>
                    <a:pt x="158587" y="357918"/>
                  </a:cubicBezTo>
                  <a:close/>
                  <a:moveTo>
                    <a:pt x="148206" y="364053"/>
                  </a:moveTo>
                  <a:cubicBezTo>
                    <a:pt x="148911" y="365234"/>
                    <a:pt x="148911" y="366412"/>
                    <a:pt x="148206" y="367594"/>
                  </a:cubicBezTo>
                  <a:cubicBezTo>
                    <a:pt x="145610" y="364526"/>
                    <a:pt x="145844" y="364526"/>
                    <a:pt x="147025" y="364526"/>
                  </a:cubicBezTo>
                  <a:close/>
                  <a:moveTo>
                    <a:pt x="171803" y="340456"/>
                  </a:moveTo>
                  <a:lnTo>
                    <a:pt x="173453" y="336680"/>
                  </a:lnTo>
                  <a:cubicBezTo>
                    <a:pt x="173453" y="338569"/>
                    <a:pt x="173453" y="339042"/>
                    <a:pt x="173453" y="341165"/>
                  </a:cubicBezTo>
                  <a:cubicBezTo>
                    <a:pt x="173453" y="343288"/>
                    <a:pt x="169913" y="340928"/>
                    <a:pt x="169913" y="339278"/>
                  </a:cubicBezTo>
                  <a:close/>
                  <a:moveTo>
                    <a:pt x="178408" y="331253"/>
                  </a:moveTo>
                  <a:cubicBezTo>
                    <a:pt x="179117" y="330780"/>
                    <a:pt x="179825" y="330075"/>
                    <a:pt x="180298" y="329366"/>
                  </a:cubicBezTo>
                  <a:lnTo>
                    <a:pt x="180298" y="329366"/>
                  </a:lnTo>
                  <a:cubicBezTo>
                    <a:pt x="180298" y="329366"/>
                    <a:pt x="180298" y="329366"/>
                    <a:pt x="180298" y="329366"/>
                  </a:cubicBezTo>
                  <a:cubicBezTo>
                    <a:pt x="180298" y="329366"/>
                    <a:pt x="180298" y="329366"/>
                    <a:pt x="180298" y="331961"/>
                  </a:cubicBezTo>
                  <a:cubicBezTo>
                    <a:pt x="180298" y="334557"/>
                    <a:pt x="180298" y="334557"/>
                    <a:pt x="178172" y="335029"/>
                  </a:cubicBezTo>
                  <a:cubicBezTo>
                    <a:pt x="177938" y="333379"/>
                    <a:pt x="177230" y="331725"/>
                    <a:pt x="176521" y="330075"/>
                  </a:cubicBezTo>
                  <a:close/>
                  <a:moveTo>
                    <a:pt x="171567" y="335029"/>
                  </a:moveTo>
                  <a:cubicBezTo>
                    <a:pt x="171567" y="335029"/>
                    <a:pt x="173217" y="333379"/>
                    <a:pt x="173453" y="335029"/>
                  </a:cubicBezTo>
                  <a:cubicBezTo>
                    <a:pt x="173690" y="336680"/>
                    <a:pt x="172272" y="340220"/>
                    <a:pt x="169913" y="341637"/>
                  </a:cubicBezTo>
                  <a:cubicBezTo>
                    <a:pt x="168499" y="336680"/>
                    <a:pt x="170149" y="335738"/>
                    <a:pt x="169677" y="333848"/>
                  </a:cubicBezTo>
                  <a:close/>
                  <a:moveTo>
                    <a:pt x="264066" y="332198"/>
                  </a:moveTo>
                  <a:cubicBezTo>
                    <a:pt x="264303" y="333848"/>
                    <a:pt x="264303" y="335738"/>
                    <a:pt x="264066" y="337388"/>
                  </a:cubicBezTo>
                  <a:lnTo>
                    <a:pt x="264066" y="337388"/>
                  </a:lnTo>
                  <a:cubicBezTo>
                    <a:pt x="263124" y="335265"/>
                    <a:pt x="262416" y="333142"/>
                    <a:pt x="262180" y="331017"/>
                  </a:cubicBezTo>
                  <a:close/>
                  <a:moveTo>
                    <a:pt x="223952" y="292553"/>
                  </a:moveTo>
                  <a:cubicBezTo>
                    <a:pt x="223952" y="290902"/>
                    <a:pt x="224897" y="289252"/>
                    <a:pt x="226311" y="288543"/>
                  </a:cubicBezTo>
                  <a:cubicBezTo>
                    <a:pt x="226311" y="291138"/>
                    <a:pt x="226311" y="293734"/>
                    <a:pt x="226311" y="294915"/>
                  </a:cubicBezTo>
                  <a:cubicBezTo>
                    <a:pt x="223716" y="291138"/>
                    <a:pt x="223480" y="289016"/>
                    <a:pt x="222065" y="291375"/>
                  </a:cubicBezTo>
                  <a:close/>
                  <a:moveTo>
                    <a:pt x="185488" y="316150"/>
                  </a:moveTo>
                  <a:cubicBezTo>
                    <a:pt x="184307" y="318982"/>
                    <a:pt x="183365" y="318982"/>
                    <a:pt x="182893" y="318040"/>
                  </a:cubicBezTo>
                  <a:cubicBezTo>
                    <a:pt x="182184" y="321344"/>
                    <a:pt x="181240" y="324411"/>
                    <a:pt x="179589" y="327243"/>
                  </a:cubicBezTo>
                  <a:cubicBezTo>
                    <a:pt x="178172" y="329838"/>
                    <a:pt x="176994" y="331017"/>
                    <a:pt x="175576" y="331489"/>
                  </a:cubicBezTo>
                  <a:cubicBezTo>
                    <a:pt x="178644" y="327007"/>
                    <a:pt x="180770" y="321580"/>
                    <a:pt x="181712" y="316150"/>
                  </a:cubicBezTo>
                  <a:cubicBezTo>
                    <a:pt x="181712" y="317567"/>
                    <a:pt x="181712" y="316150"/>
                    <a:pt x="184071" y="316150"/>
                  </a:cubicBezTo>
                  <a:cubicBezTo>
                    <a:pt x="186433" y="316150"/>
                    <a:pt x="184071" y="314736"/>
                    <a:pt x="184071" y="311668"/>
                  </a:cubicBezTo>
                  <a:cubicBezTo>
                    <a:pt x="184071" y="308600"/>
                    <a:pt x="184071" y="311668"/>
                    <a:pt x="185488" y="311668"/>
                  </a:cubicBezTo>
                  <a:cubicBezTo>
                    <a:pt x="186906" y="311668"/>
                    <a:pt x="185488" y="309781"/>
                    <a:pt x="185488" y="307183"/>
                  </a:cubicBezTo>
                  <a:cubicBezTo>
                    <a:pt x="183838" y="307183"/>
                    <a:pt x="185488" y="303882"/>
                    <a:pt x="186906" y="302701"/>
                  </a:cubicBezTo>
                  <a:cubicBezTo>
                    <a:pt x="188320" y="301520"/>
                    <a:pt x="186906" y="306005"/>
                    <a:pt x="186906" y="308836"/>
                  </a:cubicBezTo>
                  <a:cubicBezTo>
                    <a:pt x="186906" y="311668"/>
                    <a:pt x="182893" y="313082"/>
                    <a:pt x="183602" y="315681"/>
                  </a:cubicBezTo>
                  <a:close/>
                  <a:moveTo>
                    <a:pt x="147261" y="346119"/>
                  </a:moveTo>
                  <a:cubicBezTo>
                    <a:pt x="149384" y="343996"/>
                    <a:pt x="147261" y="340928"/>
                    <a:pt x="147261" y="339511"/>
                  </a:cubicBezTo>
                  <a:cubicBezTo>
                    <a:pt x="147261" y="338097"/>
                    <a:pt x="147261" y="340928"/>
                    <a:pt x="148675" y="342579"/>
                  </a:cubicBezTo>
                  <a:cubicBezTo>
                    <a:pt x="150092" y="344232"/>
                    <a:pt x="148675" y="344705"/>
                    <a:pt x="148675" y="345883"/>
                  </a:cubicBezTo>
                  <a:cubicBezTo>
                    <a:pt x="148675" y="347064"/>
                    <a:pt x="145610" y="346592"/>
                    <a:pt x="145374" y="345647"/>
                  </a:cubicBezTo>
                  <a:close/>
                  <a:moveTo>
                    <a:pt x="181006" y="314500"/>
                  </a:moveTo>
                  <a:cubicBezTo>
                    <a:pt x="182657" y="311904"/>
                    <a:pt x="183838" y="308600"/>
                    <a:pt x="185488" y="305769"/>
                  </a:cubicBezTo>
                  <a:cubicBezTo>
                    <a:pt x="185016" y="308128"/>
                    <a:pt x="184307" y="310487"/>
                    <a:pt x="183365" y="312849"/>
                  </a:cubicBezTo>
                  <a:cubicBezTo>
                    <a:pt x="181712" y="310723"/>
                    <a:pt x="178880" y="317331"/>
                    <a:pt x="179117" y="314027"/>
                  </a:cubicBezTo>
                  <a:close/>
                  <a:moveTo>
                    <a:pt x="158823" y="330547"/>
                  </a:moveTo>
                  <a:cubicBezTo>
                    <a:pt x="159768" y="331725"/>
                    <a:pt x="159768" y="333379"/>
                    <a:pt x="158823" y="334557"/>
                  </a:cubicBezTo>
                  <a:cubicBezTo>
                    <a:pt x="158823" y="334557"/>
                    <a:pt x="155755" y="331017"/>
                    <a:pt x="156937" y="330075"/>
                  </a:cubicBezTo>
                  <a:close/>
                  <a:moveTo>
                    <a:pt x="152688" y="330547"/>
                  </a:moveTo>
                  <a:cubicBezTo>
                    <a:pt x="152688" y="332198"/>
                    <a:pt x="152688" y="332906"/>
                    <a:pt x="152688" y="334557"/>
                  </a:cubicBezTo>
                  <a:cubicBezTo>
                    <a:pt x="152688" y="336210"/>
                    <a:pt x="152688" y="332198"/>
                    <a:pt x="154341" y="334557"/>
                  </a:cubicBezTo>
                  <a:cubicBezTo>
                    <a:pt x="155992" y="336916"/>
                    <a:pt x="152215" y="340220"/>
                    <a:pt x="150801" y="339278"/>
                  </a:cubicBezTo>
                  <a:cubicBezTo>
                    <a:pt x="149620" y="336446"/>
                    <a:pt x="149384" y="333379"/>
                    <a:pt x="150092" y="330547"/>
                  </a:cubicBezTo>
                  <a:close/>
                  <a:moveTo>
                    <a:pt x="190207" y="299161"/>
                  </a:moveTo>
                  <a:cubicBezTo>
                    <a:pt x="191624" y="299161"/>
                    <a:pt x="192096" y="292553"/>
                    <a:pt x="192805" y="294915"/>
                  </a:cubicBezTo>
                  <a:cubicBezTo>
                    <a:pt x="193511" y="297274"/>
                    <a:pt x="188792" y="302465"/>
                    <a:pt x="188320" y="299161"/>
                  </a:cubicBezTo>
                  <a:close/>
                  <a:moveTo>
                    <a:pt x="175813" y="307183"/>
                  </a:moveTo>
                  <a:cubicBezTo>
                    <a:pt x="175813" y="310487"/>
                    <a:pt x="173453" y="313319"/>
                    <a:pt x="172509" y="316623"/>
                  </a:cubicBezTo>
                  <a:cubicBezTo>
                    <a:pt x="169913" y="317331"/>
                    <a:pt x="173690" y="306477"/>
                    <a:pt x="173690" y="307183"/>
                  </a:cubicBezTo>
                  <a:close/>
                  <a:moveTo>
                    <a:pt x="156700" y="326534"/>
                  </a:moveTo>
                  <a:cubicBezTo>
                    <a:pt x="156464" y="327007"/>
                    <a:pt x="156464" y="327713"/>
                    <a:pt x="156700" y="328185"/>
                  </a:cubicBezTo>
                  <a:cubicBezTo>
                    <a:pt x="156700" y="328185"/>
                    <a:pt x="154341" y="332906"/>
                    <a:pt x="153633" y="331725"/>
                  </a:cubicBezTo>
                  <a:cubicBezTo>
                    <a:pt x="152924" y="330547"/>
                    <a:pt x="152924" y="327949"/>
                    <a:pt x="154811" y="326534"/>
                  </a:cubicBezTo>
                  <a:close/>
                  <a:moveTo>
                    <a:pt x="202241" y="269664"/>
                  </a:moveTo>
                  <a:cubicBezTo>
                    <a:pt x="200827" y="274619"/>
                    <a:pt x="197996" y="281463"/>
                    <a:pt x="195870" y="287126"/>
                  </a:cubicBezTo>
                  <a:cubicBezTo>
                    <a:pt x="195870" y="287126"/>
                    <a:pt x="197996" y="285712"/>
                    <a:pt x="197523" y="287126"/>
                  </a:cubicBezTo>
                  <a:cubicBezTo>
                    <a:pt x="195636" y="285712"/>
                    <a:pt x="195870" y="289485"/>
                    <a:pt x="193511" y="292317"/>
                  </a:cubicBezTo>
                  <a:cubicBezTo>
                    <a:pt x="193511" y="289016"/>
                    <a:pt x="193511" y="286890"/>
                    <a:pt x="193511" y="286184"/>
                  </a:cubicBezTo>
                  <a:cubicBezTo>
                    <a:pt x="194928" y="285475"/>
                    <a:pt x="197287" y="275091"/>
                    <a:pt x="200355" y="270137"/>
                  </a:cubicBezTo>
                  <a:close/>
                  <a:moveTo>
                    <a:pt x="266662" y="326298"/>
                  </a:moveTo>
                  <a:cubicBezTo>
                    <a:pt x="266662" y="325117"/>
                    <a:pt x="266662" y="330075"/>
                    <a:pt x="266662" y="326298"/>
                  </a:cubicBezTo>
                  <a:cubicBezTo>
                    <a:pt x="266662" y="322522"/>
                    <a:pt x="265011" y="322522"/>
                    <a:pt x="264775" y="326298"/>
                  </a:cubicBezTo>
                  <a:close/>
                  <a:moveTo>
                    <a:pt x="238346" y="257629"/>
                  </a:moveTo>
                  <a:cubicBezTo>
                    <a:pt x="238346" y="257629"/>
                    <a:pt x="238346" y="257629"/>
                    <a:pt x="238346" y="254798"/>
                  </a:cubicBezTo>
                  <a:cubicBezTo>
                    <a:pt x="239527" y="258338"/>
                    <a:pt x="238818" y="261878"/>
                    <a:pt x="236932" y="264946"/>
                  </a:cubicBezTo>
                  <a:cubicBezTo>
                    <a:pt x="237401" y="262587"/>
                    <a:pt x="237165" y="259988"/>
                    <a:pt x="236459" y="257629"/>
                  </a:cubicBezTo>
                  <a:close/>
                  <a:moveTo>
                    <a:pt x="162363" y="314972"/>
                  </a:moveTo>
                  <a:cubicBezTo>
                    <a:pt x="160946" y="318748"/>
                    <a:pt x="159532" y="322286"/>
                    <a:pt x="157642" y="325826"/>
                  </a:cubicBezTo>
                  <a:lnTo>
                    <a:pt x="157642" y="323939"/>
                  </a:lnTo>
                  <a:cubicBezTo>
                    <a:pt x="157173" y="322049"/>
                    <a:pt x="157642" y="319454"/>
                    <a:pt x="160474" y="314972"/>
                  </a:cubicBezTo>
                  <a:close/>
                  <a:moveTo>
                    <a:pt x="212390" y="267777"/>
                  </a:moveTo>
                  <a:cubicBezTo>
                    <a:pt x="212390" y="270137"/>
                    <a:pt x="209086" y="276508"/>
                    <a:pt x="207905" y="275091"/>
                  </a:cubicBezTo>
                  <a:cubicBezTo>
                    <a:pt x="206726" y="273677"/>
                    <a:pt x="209086" y="267069"/>
                    <a:pt x="210503" y="270137"/>
                  </a:cubicBezTo>
                  <a:close/>
                  <a:moveTo>
                    <a:pt x="206490" y="267777"/>
                  </a:moveTo>
                  <a:cubicBezTo>
                    <a:pt x="208613" y="265654"/>
                    <a:pt x="209558" y="260933"/>
                    <a:pt x="211445" y="258574"/>
                  </a:cubicBezTo>
                  <a:cubicBezTo>
                    <a:pt x="210736" y="263056"/>
                    <a:pt x="208849" y="267305"/>
                    <a:pt x="206018" y="270609"/>
                  </a:cubicBezTo>
                  <a:cubicBezTo>
                    <a:pt x="205545" y="270373"/>
                    <a:pt x="205073" y="270137"/>
                    <a:pt x="204604" y="270137"/>
                  </a:cubicBezTo>
                  <a:close/>
                  <a:moveTo>
                    <a:pt x="164723" y="306714"/>
                  </a:moveTo>
                  <a:cubicBezTo>
                    <a:pt x="164723" y="308364"/>
                    <a:pt x="166140" y="305296"/>
                    <a:pt x="166140" y="306714"/>
                  </a:cubicBezTo>
                  <a:cubicBezTo>
                    <a:pt x="166140" y="308128"/>
                    <a:pt x="164723" y="311432"/>
                    <a:pt x="162836" y="313082"/>
                  </a:cubicBezTo>
                  <a:cubicBezTo>
                    <a:pt x="162363" y="311432"/>
                    <a:pt x="162363" y="309545"/>
                    <a:pt x="162836" y="307892"/>
                  </a:cubicBezTo>
                  <a:close/>
                  <a:moveTo>
                    <a:pt x="172039" y="291138"/>
                  </a:moveTo>
                  <a:cubicBezTo>
                    <a:pt x="171803" y="294206"/>
                    <a:pt x="170858" y="297274"/>
                    <a:pt x="168971" y="299869"/>
                  </a:cubicBezTo>
                  <a:cubicBezTo>
                    <a:pt x="168971" y="297274"/>
                    <a:pt x="169441" y="294679"/>
                    <a:pt x="170149" y="292317"/>
                  </a:cubicBezTo>
                  <a:close/>
                  <a:moveTo>
                    <a:pt x="204604" y="262820"/>
                  </a:moveTo>
                  <a:cubicBezTo>
                    <a:pt x="204604" y="257393"/>
                    <a:pt x="206726" y="258338"/>
                    <a:pt x="208613" y="257157"/>
                  </a:cubicBezTo>
                  <a:cubicBezTo>
                    <a:pt x="208377" y="258338"/>
                    <a:pt x="208377" y="259519"/>
                    <a:pt x="208613" y="260697"/>
                  </a:cubicBezTo>
                  <a:lnTo>
                    <a:pt x="208613" y="260697"/>
                  </a:lnTo>
                  <a:cubicBezTo>
                    <a:pt x="205545" y="259755"/>
                    <a:pt x="204367" y="261169"/>
                    <a:pt x="202714" y="264001"/>
                  </a:cubicBezTo>
                  <a:close/>
                  <a:moveTo>
                    <a:pt x="165667" y="297038"/>
                  </a:moveTo>
                  <a:cubicBezTo>
                    <a:pt x="167082" y="292317"/>
                    <a:pt x="169208" y="287835"/>
                    <a:pt x="171803" y="283586"/>
                  </a:cubicBezTo>
                  <a:cubicBezTo>
                    <a:pt x="170149" y="288307"/>
                    <a:pt x="171803" y="288071"/>
                    <a:pt x="171803" y="292083"/>
                  </a:cubicBezTo>
                  <a:cubicBezTo>
                    <a:pt x="171803" y="296093"/>
                    <a:pt x="169913" y="290194"/>
                    <a:pt x="168735" y="293970"/>
                  </a:cubicBezTo>
                  <a:cubicBezTo>
                    <a:pt x="167554" y="297746"/>
                    <a:pt x="168735" y="293970"/>
                    <a:pt x="168735" y="297746"/>
                  </a:cubicBezTo>
                  <a:cubicBezTo>
                    <a:pt x="168735" y="301520"/>
                    <a:pt x="164250" y="299161"/>
                    <a:pt x="163778" y="298216"/>
                  </a:cubicBezTo>
                  <a:close/>
                  <a:moveTo>
                    <a:pt x="176994" y="279576"/>
                  </a:moveTo>
                  <a:cubicBezTo>
                    <a:pt x="177466" y="281227"/>
                    <a:pt x="177466" y="282644"/>
                    <a:pt x="176994" y="284294"/>
                  </a:cubicBezTo>
                  <a:cubicBezTo>
                    <a:pt x="175107" y="284294"/>
                    <a:pt x="175107" y="288543"/>
                    <a:pt x="173453" y="289957"/>
                  </a:cubicBezTo>
                  <a:lnTo>
                    <a:pt x="173453" y="287835"/>
                  </a:lnTo>
                  <a:cubicBezTo>
                    <a:pt x="173690" y="287362"/>
                    <a:pt x="173690" y="284531"/>
                    <a:pt x="175107" y="280754"/>
                  </a:cubicBezTo>
                  <a:close/>
                  <a:moveTo>
                    <a:pt x="214749" y="240404"/>
                  </a:moveTo>
                  <a:cubicBezTo>
                    <a:pt x="213334" y="243708"/>
                    <a:pt x="210972" y="255743"/>
                    <a:pt x="210030" y="251258"/>
                  </a:cubicBezTo>
                  <a:cubicBezTo>
                    <a:pt x="209086" y="246775"/>
                    <a:pt x="210736" y="243471"/>
                    <a:pt x="212862" y="241585"/>
                  </a:cubicBezTo>
                  <a:close/>
                  <a:moveTo>
                    <a:pt x="225133" y="227424"/>
                  </a:moveTo>
                  <a:cubicBezTo>
                    <a:pt x="224897" y="229550"/>
                    <a:pt x="224188" y="231437"/>
                    <a:pt x="223243" y="233323"/>
                  </a:cubicBezTo>
                  <a:cubicBezTo>
                    <a:pt x="223243" y="233323"/>
                    <a:pt x="222065" y="228841"/>
                    <a:pt x="223243" y="228605"/>
                  </a:cubicBezTo>
                  <a:close/>
                  <a:moveTo>
                    <a:pt x="225133" y="221761"/>
                  </a:moveTo>
                  <a:cubicBezTo>
                    <a:pt x="223243" y="224829"/>
                    <a:pt x="219703" y="238045"/>
                    <a:pt x="218525" y="233560"/>
                  </a:cubicBezTo>
                  <a:cubicBezTo>
                    <a:pt x="218289" y="232618"/>
                    <a:pt x="220884" y="222942"/>
                    <a:pt x="222302" y="222942"/>
                  </a:cubicBezTo>
                  <a:close/>
                  <a:moveTo>
                    <a:pt x="236932" y="211616"/>
                  </a:moveTo>
                  <a:cubicBezTo>
                    <a:pt x="236932" y="213739"/>
                    <a:pt x="236459" y="215862"/>
                    <a:pt x="235042" y="217515"/>
                  </a:cubicBezTo>
                  <a:cubicBezTo>
                    <a:pt x="234333" y="216098"/>
                    <a:pt x="234100" y="214447"/>
                    <a:pt x="234100" y="212794"/>
                  </a:cubicBezTo>
                  <a:close/>
                  <a:moveTo>
                    <a:pt x="233864" y="208312"/>
                  </a:moveTo>
                  <a:cubicBezTo>
                    <a:pt x="236223" y="208312"/>
                    <a:pt x="237165" y="201940"/>
                    <a:pt x="238818" y="200289"/>
                  </a:cubicBezTo>
                  <a:cubicBezTo>
                    <a:pt x="237874" y="205244"/>
                    <a:pt x="235987" y="209726"/>
                    <a:pt x="233392" y="213975"/>
                  </a:cubicBezTo>
                  <a:cubicBezTo>
                    <a:pt x="232447" y="212560"/>
                    <a:pt x="231738" y="210907"/>
                    <a:pt x="231032" y="209493"/>
                  </a:cubicBezTo>
                  <a:close/>
                  <a:moveTo>
                    <a:pt x="233864" y="205008"/>
                  </a:moveTo>
                  <a:cubicBezTo>
                    <a:pt x="235987" y="205008"/>
                    <a:pt x="233864" y="196985"/>
                    <a:pt x="237165" y="195096"/>
                  </a:cubicBezTo>
                  <a:cubicBezTo>
                    <a:pt x="236696" y="197458"/>
                    <a:pt x="236696" y="199817"/>
                    <a:pt x="237165" y="202176"/>
                  </a:cubicBezTo>
                  <a:cubicBezTo>
                    <a:pt x="232919" y="205244"/>
                    <a:pt x="231032" y="210907"/>
                    <a:pt x="231266" y="206189"/>
                  </a:cubicBezTo>
                  <a:close/>
                  <a:moveTo>
                    <a:pt x="243301" y="184478"/>
                  </a:moveTo>
                  <a:cubicBezTo>
                    <a:pt x="243301" y="187074"/>
                    <a:pt x="242359" y="189669"/>
                    <a:pt x="240941" y="191795"/>
                  </a:cubicBezTo>
                  <a:cubicBezTo>
                    <a:pt x="238346" y="191086"/>
                    <a:pt x="239527" y="184714"/>
                    <a:pt x="240705" y="185659"/>
                  </a:cubicBezTo>
                  <a:close/>
                  <a:moveTo>
                    <a:pt x="216872" y="193681"/>
                  </a:moveTo>
                  <a:cubicBezTo>
                    <a:pt x="216402" y="196749"/>
                    <a:pt x="215221" y="199817"/>
                    <a:pt x="213568" y="202412"/>
                  </a:cubicBezTo>
                  <a:cubicBezTo>
                    <a:pt x="213568" y="199817"/>
                    <a:pt x="213804" y="197458"/>
                    <a:pt x="214276" y="194863"/>
                  </a:cubicBezTo>
                  <a:close/>
                  <a:moveTo>
                    <a:pt x="216872" y="193681"/>
                  </a:moveTo>
                  <a:cubicBezTo>
                    <a:pt x="216872" y="196749"/>
                    <a:pt x="214040" y="201940"/>
                    <a:pt x="213804" y="199345"/>
                  </a:cubicBezTo>
                  <a:cubicBezTo>
                    <a:pt x="213568" y="196749"/>
                    <a:pt x="211681" y="194390"/>
                    <a:pt x="213098" y="194626"/>
                  </a:cubicBezTo>
                  <a:close/>
                  <a:moveTo>
                    <a:pt x="223007" y="186837"/>
                  </a:moveTo>
                  <a:cubicBezTo>
                    <a:pt x="223007" y="189197"/>
                    <a:pt x="223007" y="186837"/>
                    <a:pt x="223007" y="188255"/>
                  </a:cubicBezTo>
                  <a:cubicBezTo>
                    <a:pt x="223007" y="189669"/>
                    <a:pt x="223007" y="193681"/>
                    <a:pt x="220884" y="194154"/>
                  </a:cubicBezTo>
                  <a:cubicBezTo>
                    <a:pt x="219234" y="191795"/>
                    <a:pt x="217344" y="191322"/>
                    <a:pt x="219234" y="187782"/>
                  </a:cubicBezTo>
                  <a:close/>
                  <a:moveTo>
                    <a:pt x="220648" y="177634"/>
                  </a:moveTo>
                  <a:cubicBezTo>
                    <a:pt x="220648" y="178815"/>
                    <a:pt x="220648" y="183533"/>
                    <a:pt x="220648" y="184478"/>
                  </a:cubicBezTo>
                  <a:cubicBezTo>
                    <a:pt x="220648" y="181410"/>
                    <a:pt x="222302" y="180702"/>
                    <a:pt x="223480" y="180229"/>
                  </a:cubicBezTo>
                  <a:cubicBezTo>
                    <a:pt x="222771" y="185187"/>
                    <a:pt x="221120" y="189905"/>
                    <a:pt x="218761" y="194390"/>
                  </a:cubicBezTo>
                  <a:cubicBezTo>
                    <a:pt x="216872" y="187074"/>
                    <a:pt x="213098" y="184006"/>
                    <a:pt x="216872" y="178579"/>
                  </a:cubicBezTo>
                  <a:close/>
                  <a:moveTo>
                    <a:pt x="254863" y="172443"/>
                  </a:moveTo>
                  <a:cubicBezTo>
                    <a:pt x="254863" y="176456"/>
                    <a:pt x="252740" y="179287"/>
                    <a:pt x="253212" y="175984"/>
                  </a:cubicBezTo>
                  <a:cubicBezTo>
                    <a:pt x="253685" y="172680"/>
                    <a:pt x="250381" y="172207"/>
                    <a:pt x="251090" y="173388"/>
                  </a:cubicBezTo>
                  <a:close/>
                  <a:moveTo>
                    <a:pt x="227020" y="172443"/>
                  </a:moveTo>
                  <a:cubicBezTo>
                    <a:pt x="227020" y="175747"/>
                    <a:pt x="227020" y="178106"/>
                    <a:pt x="224897" y="178579"/>
                  </a:cubicBezTo>
                  <a:cubicBezTo>
                    <a:pt x="220884" y="175747"/>
                    <a:pt x="222302" y="174330"/>
                    <a:pt x="223243" y="173861"/>
                  </a:cubicBezTo>
                  <a:close/>
                  <a:moveTo>
                    <a:pt x="250617" y="165366"/>
                  </a:moveTo>
                  <a:cubicBezTo>
                    <a:pt x="251798" y="161826"/>
                    <a:pt x="254157" y="155218"/>
                    <a:pt x="254630" y="157813"/>
                  </a:cubicBezTo>
                  <a:cubicBezTo>
                    <a:pt x="254630" y="153331"/>
                    <a:pt x="257461" y="152622"/>
                    <a:pt x="257697" y="147668"/>
                  </a:cubicBezTo>
                  <a:lnTo>
                    <a:pt x="257697" y="147668"/>
                  </a:lnTo>
                  <a:cubicBezTo>
                    <a:pt x="257697" y="151678"/>
                    <a:pt x="257697" y="151441"/>
                    <a:pt x="257697" y="154037"/>
                  </a:cubicBezTo>
                  <a:cubicBezTo>
                    <a:pt x="255808" y="156399"/>
                    <a:pt x="254863" y="159700"/>
                    <a:pt x="255099" y="162768"/>
                  </a:cubicBezTo>
                  <a:cubicBezTo>
                    <a:pt x="255099" y="164185"/>
                    <a:pt x="255099" y="160881"/>
                    <a:pt x="255099" y="160172"/>
                  </a:cubicBezTo>
                  <a:lnTo>
                    <a:pt x="255099" y="166544"/>
                  </a:lnTo>
                  <a:cubicBezTo>
                    <a:pt x="248258" y="167489"/>
                    <a:pt x="249436" y="162531"/>
                    <a:pt x="247313" y="166780"/>
                  </a:cubicBezTo>
                  <a:close/>
                  <a:moveTo>
                    <a:pt x="260293" y="146723"/>
                  </a:moveTo>
                  <a:cubicBezTo>
                    <a:pt x="261943" y="146723"/>
                    <a:pt x="258639" y="158049"/>
                    <a:pt x="257931" y="157105"/>
                  </a:cubicBezTo>
                  <a:cubicBezTo>
                    <a:pt x="257225" y="156163"/>
                    <a:pt x="257931" y="154745"/>
                    <a:pt x="257931" y="153095"/>
                  </a:cubicBezTo>
                  <a:cubicBezTo>
                    <a:pt x="257931" y="151441"/>
                    <a:pt x="256044" y="156632"/>
                    <a:pt x="256989" y="148137"/>
                  </a:cubicBezTo>
                  <a:close/>
                  <a:moveTo>
                    <a:pt x="263361" y="134924"/>
                  </a:moveTo>
                  <a:cubicBezTo>
                    <a:pt x="263361" y="134924"/>
                    <a:pt x="263361" y="140351"/>
                    <a:pt x="263361" y="144833"/>
                  </a:cubicBezTo>
                  <a:cubicBezTo>
                    <a:pt x="263361" y="144833"/>
                    <a:pt x="263361" y="147901"/>
                    <a:pt x="263361" y="147195"/>
                  </a:cubicBezTo>
                  <a:cubicBezTo>
                    <a:pt x="258876" y="141532"/>
                    <a:pt x="259348" y="143183"/>
                    <a:pt x="260057" y="136339"/>
                  </a:cubicBezTo>
                  <a:close/>
                  <a:moveTo>
                    <a:pt x="269496" y="137047"/>
                  </a:moveTo>
                  <a:cubicBezTo>
                    <a:pt x="269496" y="140115"/>
                    <a:pt x="267843" y="143655"/>
                    <a:pt x="267370" y="142947"/>
                  </a:cubicBezTo>
                  <a:cubicBezTo>
                    <a:pt x="264775" y="140115"/>
                    <a:pt x="265484" y="138228"/>
                    <a:pt x="266192" y="138465"/>
                  </a:cubicBezTo>
                  <a:close/>
                  <a:moveTo>
                    <a:pt x="276101" y="338805"/>
                  </a:moveTo>
                  <a:cubicBezTo>
                    <a:pt x="276101" y="338805"/>
                    <a:pt x="276101" y="338805"/>
                    <a:pt x="276101" y="340456"/>
                  </a:cubicBezTo>
                  <a:cubicBezTo>
                    <a:pt x="276101" y="342109"/>
                    <a:pt x="276101" y="340456"/>
                    <a:pt x="276101" y="340456"/>
                  </a:cubicBezTo>
                  <a:close/>
                  <a:moveTo>
                    <a:pt x="283890" y="91976"/>
                  </a:moveTo>
                  <a:cubicBezTo>
                    <a:pt x="283890" y="93865"/>
                    <a:pt x="280586" y="109204"/>
                    <a:pt x="281295" y="101651"/>
                  </a:cubicBezTo>
                  <a:cubicBezTo>
                    <a:pt x="278933" y="102832"/>
                    <a:pt x="279169" y="97169"/>
                    <a:pt x="280586" y="93393"/>
                  </a:cubicBezTo>
                  <a:close/>
                  <a:moveTo>
                    <a:pt x="276810" y="340220"/>
                  </a:moveTo>
                  <a:cubicBezTo>
                    <a:pt x="276810" y="340220"/>
                    <a:pt x="278227" y="340220"/>
                    <a:pt x="276810" y="343288"/>
                  </a:cubicBezTo>
                  <a:cubicBezTo>
                    <a:pt x="276810" y="341165"/>
                    <a:pt x="276810" y="344705"/>
                    <a:pt x="275159" y="345411"/>
                  </a:cubicBezTo>
                  <a:cubicBezTo>
                    <a:pt x="275629" y="343760"/>
                    <a:pt x="276337" y="342346"/>
                    <a:pt x="277046" y="340928"/>
                  </a:cubicBezTo>
                  <a:cubicBezTo>
                    <a:pt x="272797" y="343760"/>
                    <a:pt x="272328" y="343760"/>
                    <a:pt x="273506" y="340928"/>
                  </a:cubicBezTo>
                  <a:close/>
                  <a:moveTo>
                    <a:pt x="276810" y="343996"/>
                  </a:moveTo>
                  <a:cubicBezTo>
                    <a:pt x="276810" y="343996"/>
                    <a:pt x="276810" y="343996"/>
                    <a:pt x="276810" y="343996"/>
                  </a:cubicBezTo>
                  <a:cubicBezTo>
                    <a:pt x="276810" y="343996"/>
                    <a:pt x="275159" y="344232"/>
                    <a:pt x="274214" y="345411"/>
                  </a:cubicBezTo>
                  <a:close/>
                  <a:moveTo>
                    <a:pt x="287900" y="22365"/>
                  </a:moveTo>
                  <a:cubicBezTo>
                    <a:pt x="286485" y="27083"/>
                    <a:pt x="285541" y="29445"/>
                    <a:pt x="284596" y="29915"/>
                  </a:cubicBezTo>
                  <a:cubicBezTo>
                    <a:pt x="283418" y="24960"/>
                    <a:pt x="284360" y="24252"/>
                    <a:pt x="285304" y="23782"/>
                  </a:cubicBezTo>
                  <a:close/>
                  <a:moveTo>
                    <a:pt x="293327" y="14579"/>
                  </a:moveTo>
                  <a:cubicBezTo>
                    <a:pt x="293327" y="10566"/>
                    <a:pt x="293327" y="18588"/>
                    <a:pt x="294980" y="21656"/>
                  </a:cubicBezTo>
                  <a:cubicBezTo>
                    <a:pt x="294980" y="15048"/>
                    <a:pt x="294980" y="16465"/>
                    <a:pt x="296867" y="15757"/>
                  </a:cubicBezTo>
                  <a:cubicBezTo>
                    <a:pt x="296867" y="23782"/>
                    <a:pt x="294744" y="17410"/>
                    <a:pt x="295453" y="25196"/>
                  </a:cubicBezTo>
                  <a:cubicBezTo>
                    <a:pt x="295453" y="25196"/>
                    <a:pt x="295453" y="23073"/>
                    <a:pt x="295453" y="25196"/>
                  </a:cubicBezTo>
                  <a:cubicBezTo>
                    <a:pt x="295689" y="28500"/>
                    <a:pt x="295689" y="31804"/>
                    <a:pt x="295453" y="35108"/>
                  </a:cubicBezTo>
                  <a:cubicBezTo>
                    <a:pt x="295453" y="27319"/>
                    <a:pt x="288845" y="23782"/>
                    <a:pt x="290968" y="15521"/>
                  </a:cubicBezTo>
                  <a:lnTo>
                    <a:pt x="290968" y="11983"/>
                  </a:lnTo>
                  <a:cubicBezTo>
                    <a:pt x="289553" y="15993"/>
                    <a:pt x="288136" y="20242"/>
                    <a:pt x="288136" y="16702"/>
                  </a:cubicBezTo>
                  <a:cubicBezTo>
                    <a:pt x="289081" y="13162"/>
                    <a:pt x="290026" y="9858"/>
                    <a:pt x="291440" y="6554"/>
                  </a:cubicBezTo>
                  <a:cubicBezTo>
                    <a:pt x="291912" y="9621"/>
                    <a:pt x="291912" y="12925"/>
                    <a:pt x="291676" y="15993"/>
                  </a:cubicBezTo>
                  <a:close/>
                  <a:moveTo>
                    <a:pt x="295453" y="11983"/>
                  </a:moveTo>
                  <a:cubicBezTo>
                    <a:pt x="294035" y="8916"/>
                    <a:pt x="292857" y="5612"/>
                    <a:pt x="292385" y="2308"/>
                  </a:cubicBezTo>
                  <a:lnTo>
                    <a:pt x="292385" y="3722"/>
                  </a:lnTo>
                  <a:lnTo>
                    <a:pt x="292385" y="1363"/>
                  </a:lnTo>
                  <a:cubicBezTo>
                    <a:pt x="293799" y="5139"/>
                    <a:pt x="293799" y="9385"/>
                    <a:pt x="292857" y="13398"/>
                  </a:cubicBezTo>
                  <a:close/>
                  <a:moveTo>
                    <a:pt x="281528" y="348951"/>
                  </a:moveTo>
                  <a:cubicBezTo>
                    <a:pt x="281528" y="348951"/>
                    <a:pt x="283418" y="348951"/>
                    <a:pt x="281528" y="351546"/>
                  </a:cubicBezTo>
                  <a:cubicBezTo>
                    <a:pt x="279641" y="354144"/>
                    <a:pt x="277282" y="352018"/>
                    <a:pt x="278933" y="350368"/>
                  </a:cubicBezTo>
                  <a:close/>
                  <a:moveTo>
                    <a:pt x="299462" y="25196"/>
                  </a:moveTo>
                  <a:cubicBezTo>
                    <a:pt x="299698" y="27319"/>
                    <a:pt x="299698" y="29681"/>
                    <a:pt x="299462" y="31804"/>
                  </a:cubicBezTo>
                  <a:cubicBezTo>
                    <a:pt x="299462" y="24960"/>
                    <a:pt x="298048" y="23782"/>
                    <a:pt x="297339" y="25905"/>
                  </a:cubicBezTo>
                  <a:cubicBezTo>
                    <a:pt x="294744" y="20006"/>
                    <a:pt x="295925" y="24724"/>
                    <a:pt x="296867" y="26614"/>
                  </a:cubicBezTo>
                  <a:close/>
                  <a:moveTo>
                    <a:pt x="302530" y="50680"/>
                  </a:moveTo>
                  <a:cubicBezTo>
                    <a:pt x="302530" y="55638"/>
                    <a:pt x="303711" y="53279"/>
                    <a:pt x="302530" y="59178"/>
                  </a:cubicBezTo>
                  <a:cubicBezTo>
                    <a:pt x="300171" y="59648"/>
                    <a:pt x="298757" y="52570"/>
                    <a:pt x="299935" y="52098"/>
                  </a:cubicBezTo>
                  <a:close/>
                  <a:moveTo>
                    <a:pt x="302530" y="27083"/>
                  </a:moveTo>
                  <a:cubicBezTo>
                    <a:pt x="302530" y="30860"/>
                    <a:pt x="302530" y="33219"/>
                    <a:pt x="302530" y="33219"/>
                  </a:cubicBezTo>
                  <a:cubicBezTo>
                    <a:pt x="302766" y="31568"/>
                    <a:pt x="302766" y="29681"/>
                    <a:pt x="302530" y="28028"/>
                  </a:cubicBezTo>
                  <a:cubicBezTo>
                    <a:pt x="302530" y="28028"/>
                    <a:pt x="302530" y="28028"/>
                    <a:pt x="302530" y="26141"/>
                  </a:cubicBezTo>
                  <a:close/>
                  <a:moveTo>
                    <a:pt x="282709" y="355795"/>
                  </a:moveTo>
                  <a:lnTo>
                    <a:pt x="282709" y="355795"/>
                  </a:lnTo>
                  <a:cubicBezTo>
                    <a:pt x="282709" y="355795"/>
                    <a:pt x="282709" y="355795"/>
                    <a:pt x="282709" y="355795"/>
                  </a:cubicBezTo>
                  <a:cubicBezTo>
                    <a:pt x="282709" y="355795"/>
                    <a:pt x="281528" y="356740"/>
                    <a:pt x="280586" y="357445"/>
                  </a:cubicBezTo>
                  <a:close/>
                  <a:moveTo>
                    <a:pt x="309610" y="81358"/>
                  </a:moveTo>
                  <a:cubicBezTo>
                    <a:pt x="309610" y="81358"/>
                    <a:pt x="309610" y="86549"/>
                    <a:pt x="309610" y="87730"/>
                  </a:cubicBezTo>
                  <a:cubicBezTo>
                    <a:pt x="309610" y="88908"/>
                    <a:pt x="309610" y="85607"/>
                    <a:pt x="309610" y="85371"/>
                  </a:cubicBezTo>
                  <a:cubicBezTo>
                    <a:pt x="309610" y="89617"/>
                    <a:pt x="309610" y="94574"/>
                    <a:pt x="309610" y="93629"/>
                  </a:cubicBezTo>
                  <a:cubicBezTo>
                    <a:pt x="309610" y="88438"/>
                    <a:pt x="307487" y="84662"/>
                    <a:pt x="306543" y="78290"/>
                  </a:cubicBezTo>
                  <a:cubicBezTo>
                    <a:pt x="306543" y="81358"/>
                    <a:pt x="307015" y="81358"/>
                    <a:pt x="307487" y="83009"/>
                  </a:cubicBezTo>
                  <a:close/>
                  <a:moveTo>
                    <a:pt x="279878" y="364526"/>
                  </a:moveTo>
                  <a:lnTo>
                    <a:pt x="279878" y="362167"/>
                  </a:lnTo>
                  <a:cubicBezTo>
                    <a:pt x="282001" y="364526"/>
                    <a:pt x="281295" y="366649"/>
                    <a:pt x="279878" y="364526"/>
                  </a:cubicBezTo>
                  <a:close/>
                  <a:moveTo>
                    <a:pt x="312206" y="108732"/>
                  </a:moveTo>
                  <a:cubicBezTo>
                    <a:pt x="313623" y="111327"/>
                    <a:pt x="314092" y="114159"/>
                    <a:pt x="313856" y="116990"/>
                  </a:cubicBezTo>
                  <a:cubicBezTo>
                    <a:pt x="313856" y="116990"/>
                    <a:pt x="312442" y="113450"/>
                    <a:pt x="311970" y="109910"/>
                  </a:cubicBezTo>
                  <a:cubicBezTo>
                    <a:pt x="311497" y="106373"/>
                    <a:pt x="312442" y="109674"/>
                    <a:pt x="312206" y="108496"/>
                  </a:cubicBezTo>
                  <a:close/>
                  <a:moveTo>
                    <a:pt x="288608" y="386706"/>
                  </a:moveTo>
                  <a:cubicBezTo>
                    <a:pt x="288845" y="387887"/>
                    <a:pt x="288845" y="389304"/>
                    <a:pt x="288608" y="390482"/>
                  </a:cubicBezTo>
                  <a:cubicBezTo>
                    <a:pt x="288608" y="390482"/>
                    <a:pt x="286958" y="390482"/>
                    <a:pt x="286958" y="389068"/>
                  </a:cubicBezTo>
                  <a:cubicBezTo>
                    <a:pt x="286958" y="387651"/>
                    <a:pt x="288372" y="389068"/>
                    <a:pt x="286958" y="387414"/>
                  </a:cubicBezTo>
                  <a:lnTo>
                    <a:pt x="285304" y="387414"/>
                  </a:lnTo>
                  <a:cubicBezTo>
                    <a:pt x="285304" y="387414"/>
                    <a:pt x="285304" y="385291"/>
                    <a:pt x="285304" y="384110"/>
                  </a:cubicBezTo>
                  <a:cubicBezTo>
                    <a:pt x="287427" y="386706"/>
                    <a:pt x="287664" y="383874"/>
                    <a:pt x="289081" y="386473"/>
                  </a:cubicBezTo>
                  <a:close/>
                  <a:moveTo>
                    <a:pt x="319286" y="129498"/>
                  </a:moveTo>
                  <a:cubicBezTo>
                    <a:pt x="320700" y="134452"/>
                    <a:pt x="321409" y="139407"/>
                    <a:pt x="321881" y="144364"/>
                  </a:cubicBezTo>
                  <a:cubicBezTo>
                    <a:pt x="321881" y="141060"/>
                    <a:pt x="320464" y="139643"/>
                    <a:pt x="319992" y="137047"/>
                  </a:cubicBezTo>
                  <a:cubicBezTo>
                    <a:pt x="319992" y="139643"/>
                    <a:pt x="319992" y="140351"/>
                    <a:pt x="319992" y="142947"/>
                  </a:cubicBezTo>
                  <a:cubicBezTo>
                    <a:pt x="319992" y="141296"/>
                    <a:pt x="318105" y="138228"/>
                    <a:pt x="317633" y="140351"/>
                  </a:cubicBezTo>
                  <a:cubicBezTo>
                    <a:pt x="318105" y="136339"/>
                    <a:pt x="318814" y="132329"/>
                    <a:pt x="319756" y="128553"/>
                  </a:cubicBezTo>
                  <a:close/>
                  <a:moveTo>
                    <a:pt x="290968" y="397090"/>
                  </a:moveTo>
                  <a:cubicBezTo>
                    <a:pt x="290968" y="397090"/>
                    <a:pt x="289553" y="397090"/>
                    <a:pt x="288608" y="395673"/>
                  </a:cubicBezTo>
                  <a:cubicBezTo>
                    <a:pt x="287664" y="394259"/>
                    <a:pt x="291676" y="394259"/>
                    <a:pt x="291676" y="396854"/>
                  </a:cubicBezTo>
                  <a:close/>
                  <a:moveTo>
                    <a:pt x="322823" y="150733"/>
                  </a:moveTo>
                  <a:cubicBezTo>
                    <a:pt x="322823" y="157105"/>
                    <a:pt x="322823" y="158758"/>
                    <a:pt x="321409" y="159467"/>
                  </a:cubicBezTo>
                  <a:cubicBezTo>
                    <a:pt x="321645" y="158049"/>
                    <a:pt x="321645" y="156632"/>
                    <a:pt x="321409" y="155218"/>
                  </a:cubicBezTo>
                  <a:cubicBezTo>
                    <a:pt x="321409" y="155218"/>
                    <a:pt x="321645" y="147901"/>
                    <a:pt x="323296" y="150499"/>
                  </a:cubicBezTo>
                  <a:close/>
                  <a:moveTo>
                    <a:pt x="290495" y="402045"/>
                  </a:moveTo>
                  <a:cubicBezTo>
                    <a:pt x="289789" y="400867"/>
                    <a:pt x="289789" y="399449"/>
                    <a:pt x="290495" y="398271"/>
                  </a:cubicBezTo>
                  <a:cubicBezTo>
                    <a:pt x="290495" y="398271"/>
                    <a:pt x="291676" y="400394"/>
                    <a:pt x="291676" y="401808"/>
                  </a:cubicBezTo>
                  <a:close/>
                  <a:moveTo>
                    <a:pt x="325891" y="160645"/>
                  </a:moveTo>
                  <a:cubicBezTo>
                    <a:pt x="324241" y="155926"/>
                    <a:pt x="323296" y="151205"/>
                    <a:pt x="322590" y="146487"/>
                  </a:cubicBezTo>
                  <a:cubicBezTo>
                    <a:pt x="324004" y="150969"/>
                    <a:pt x="324477" y="151205"/>
                    <a:pt x="325422" y="154745"/>
                  </a:cubicBezTo>
                  <a:cubicBezTo>
                    <a:pt x="326364" y="158286"/>
                    <a:pt x="325422" y="154745"/>
                    <a:pt x="325422" y="157105"/>
                  </a:cubicBezTo>
                  <a:cubicBezTo>
                    <a:pt x="326127" y="158049"/>
                    <a:pt x="326364" y="159230"/>
                    <a:pt x="326364" y="160408"/>
                  </a:cubicBezTo>
                  <a:close/>
                  <a:moveTo>
                    <a:pt x="325891" y="169612"/>
                  </a:moveTo>
                  <a:cubicBezTo>
                    <a:pt x="325891" y="169612"/>
                    <a:pt x="325891" y="171971"/>
                    <a:pt x="325891" y="172680"/>
                  </a:cubicBezTo>
                  <a:cubicBezTo>
                    <a:pt x="324004" y="168197"/>
                    <a:pt x="322823" y="163240"/>
                    <a:pt x="322354" y="158286"/>
                  </a:cubicBezTo>
                  <a:cubicBezTo>
                    <a:pt x="323532" y="159936"/>
                    <a:pt x="323532" y="156632"/>
                    <a:pt x="324477" y="158286"/>
                  </a:cubicBezTo>
                  <a:cubicBezTo>
                    <a:pt x="325422" y="159936"/>
                    <a:pt x="326836" y="164893"/>
                    <a:pt x="327308" y="169376"/>
                  </a:cubicBezTo>
                  <a:close/>
                  <a:moveTo>
                    <a:pt x="294508" y="414552"/>
                  </a:moveTo>
                  <a:cubicBezTo>
                    <a:pt x="293093" y="412901"/>
                    <a:pt x="292149" y="411484"/>
                    <a:pt x="291440" y="412429"/>
                  </a:cubicBezTo>
                  <a:cubicBezTo>
                    <a:pt x="290731" y="413371"/>
                    <a:pt x="291440" y="409361"/>
                    <a:pt x="291440" y="407708"/>
                  </a:cubicBezTo>
                  <a:cubicBezTo>
                    <a:pt x="293799" y="410303"/>
                    <a:pt x="291440" y="406057"/>
                    <a:pt x="293563" y="407708"/>
                  </a:cubicBezTo>
                  <a:cubicBezTo>
                    <a:pt x="295689" y="409361"/>
                    <a:pt x="295689" y="411720"/>
                    <a:pt x="295925" y="414316"/>
                  </a:cubicBezTo>
                  <a:close/>
                  <a:moveTo>
                    <a:pt x="329195" y="170793"/>
                  </a:moveTo>
                  <a:cubicBezTo>
                    <a:pt x="329195" y="172443"/>
                    <a:pt x="329195" y="174097"/>
                    <a:pt x="329195" y="175747"/>
                  </a:cubicBezTo>
                  <a:cubicBezTo>
                    <a:pt x="329195" y="175747"/>
                    <a:pt x="329195" y="175747"/>
                    <a:pt x="329195" y="175747"/>
                  </a:cubicBezTo>
                  <a:cubicBezTo>
                    <a:pt x="329195" y="180702"/>
                    <a:pt x="329195" y="179287"/>
                    <a:pt x="327781" y="177870"/>
                  </a:cubicBezTo>
                  <a:cubicBezTo>
                    <a:pt x="328017" y="176456"/>
                    <a:pt x="328017" y="174802"/>
                    <a:pt x="327781" y="173388"/>
                  </a:cubicBezTo>
                  <a:cubicBezTo>
                    <a:pt x="327781" y="174802"/>
                    <a:pt x="327781" y="173388"/>
                    <a:pt x="327781" y="173388"/>
                  </a:cubicBezTo>
                  <a:lnTo>
                    <a:pt x="327781" y="169612"/>
                  </a:lnTo>
                  <a:cubicBezTo>
                    <a:pt x="329904" y="171499"/>
                    <a:pt x="329431" y="171265"/>
                    <a:pt x="330612" y="170557"/>
                  </a:cubicBezTo>
                  <a:close/>
                  <a:moveTo>
                    <a:pt x="329195" y="188963"/>
                  </a:moveTo>
                  <a:cubicBezTo>
                    <a:pt x="329904" y="191795"/>
                    <a:pt x="330612" y="194626"/>
                    <a:pt x="331085" y="197458"/>
                  </a:cubicBezTo>
                  <a:cubicBezTo>
                    <a:pt x="329431" y="194863"/>
                    <a:pt x="329431" y="191322"/>
                    <a:pt x="331085" y="188727"/>
                  </a:cubicBezTo>
                  <a:close/>
                  <a:moveTo>
                    <a:pt x="334858" y="205008"/>
                  </a:moveTo>
                  <a:cubicBezTo>
                    <a:pt x="336039" y="207367"/>
                    <a:pt x="336748" y="209962"/>
                    <a:pt x="336984" y="212560"/>
                  </a:cubicBezTo>
                  <a:cubicBezTo>
                    <a:pt x="335567" y="212560"/>
                    <a:pt x="336984" y="208312"/>
                    <a:pt x="335094" y="206189"/>
                  </a:cubicBezTo>
                  <a:cubicBezTo>
                    <a:pt x="333208" y="204063"/>
                    <a:pt x="335094" y="208548"/>
                    <a:pt x="335094" y="208075"/>
                  </a:cubicBezTo>
                  <a:cubicBezTo>
                    <a:pt x="335094" y="207603"/>
                    <a:pt x="336748" y="205480"/>
                    <a:pt x="336748" y="204772"/>
                  </a:cubicBezTo>
                  <a:close/>
                  <a:moveTo>
                    <a:pt x="338162" y="227191"/>
                  </a:moveTo>
                  <a:cubicBezTo>
                    <a:pt x="337454" y="224123"/>
                    <a:pt x="336984" y="221055"/>
                    <a:pt x="336512" y="217987"/>
                  </a:cubicBezTo>
                  <a:cubicBezTo>
                    <a:pt x="338871" y="219166"/>
                    <a:pt x="341230" y="226010"/>
                    <a:pt x="340052" y="226954"/>
                  </a:cubicBezTo>
                  <a:close/>
                  <a:moveTo>
                    <a:pt x="338162" y="226010"/>
                  </a:moveTo>
                  <a:cubicBezTo>
                    <a:pt x="337926" y="226718"/>
                    <a:pt x="337926" y="227660"/>
                    <a:pt x="338162" y="228369"/>
                  </a:cubicBezTo>
                  <a:cubicBezTo>
                    <a:pt x="338162" y="230964"/>
                    <a:pt x="338162" y="232381"/>
                    <a:pt x="338162" y="231673"/>
                  </a:cubicBezTo>
                  <a:cubicBezTo>
                    <a:pt x="338162" y="230258"/>
                    <a:pt x="338162" y="228605"/>
                    <a:pt x="338162" y="227191"/>
                  </a:cubicBezTo>
                  <a:cubicBezTo>
                    <a:pt x="338162" y="227191"/>
                    <a:pt x="338871" y="225537"/>
                    <a:pt x="338871" y="225773"/>
                  </a:cubicBezTo>
                  <a:close/>
                  <a:moveTo>
                    <a:pt x="342411" y="245831"/>
                  </a:moveTo>
                  <a:cubicBezTo>
                    <a:pt x="340288" y="241821"/>
                    <a:pt x="339107" y="237336"/>
                    <a:pt x="338871" y="232854"/>
                  </a:cubicBezTo>
                  <a:cubicBezTo>
                    <a:pt x="341939" y="235922"/>
                    <a:pt x="341939" y="241585"/>
                    <a:pt x="343589" y="246539"/>
                  </a:cubicBezTo>
                  <a:close/>
                  <a:moveTo>
                    <a:pt x="345243" y="245831"/>
                  </a:moveTo>
                  <a:cubicBezTo>
                    <a:pt x="343353" y="245831"/>
                    <a:pt x="342411" y="240404"/>
                    <a:pt x="341702" y="235922"/>
                  </a:cubicBezTo>
                  <a:cubicBezTo>
                    <a:pt x="344298" y="238753"/>
                    <a:pt x="345951" y="242527"/>
                    <a:pt x="346421" y="246539"/>
                  </a:cubicBezTo>
                  <a:close/>
                  <a:moveTo>
                    <a:pt x="347366" y="269428"/>
                  </a:moveTo>
                  <a:cubicBezTo>
                    <a:pt x="347129" y="270609"/>
                    <a:pt x="347129" y="271787"/>
                    <a:pt x="347366" y="272968"/>
                  </a:cubicBezTo>
                  <a:cubicBezTo>
                    <a:pt x="345479" y="269900"/>
                    <a:pt x="344534" y="266124"/>
                    <a:pt x="344770" y="262350"/>
                  </a:cubicBezTo>
                  <a:cubicBezTo>
                    <a:pt x="346187" y="266596"/>
                    <a:pt x="347838" y="270137"/>
                    <a:pt x="348547" y="270137"/>
                  </a:cubicBezTo>
                  <a:close/>
                  <a:moveTo>
                    <a:pt x="362232" y="316623"/>
                  </a:moveTo>
                  <a:cubicBezTo>
                    <a:pt x="362232" y="314736"/>
                    <a:pt x="362232" y="319218"/>
                    <a:pt x="362232" y="320399"/>
                  </a:cubicBezTo>
                  <a:cubicBezTo>
                    <a:pt x="362232" y="321580"/>
                    <a:pt x="360581" y="313082"/>
                    <a:pt x="362232" y="314027"/>
                  </a:cubicBezTo>
                  <a:cubicBezTo>
                    <a:pt x="363885" y="314972"/>
                    <a:pt x="362468" y="315444"/>
                    <a:pt x="362468" y="317331"/>
                  </a:cubicBezTo>
                  <a:close/>
                  <a:moveTo>
                    <a:pt x="414853" y="537729"/>
                  </a:moveTo>
                  <a:cubicBezTo>
                    <a:pt x="415090" y="539146"/>
                    <a:pt x="415090" y="540561"/>
                    <a:pt x="414853" y="541978"/>
                  </a:cubicBezTo>
                  <a:cubicBezTo>
                    <a:pt x="413439" y="540325"/>
                    <a:pt x="412494" y="538202"/>
                    <a:pt x="412022" y="536079"/>
                  </a:cubicBezTo>
                  <a:lnTo>
                    <a:pt x="412022" y="534189"/>
                  </a:lnTo>
                  <a:cubicBezTo>
                    <a:pt x="414617" y="537493"/>
                    <a:pt x="414381" y="537257"/>
                    <a:pt x="416034" y="538202"/>
                  </a:cubicBezTo>
                  <a:close/>
                  <a:moveTo>
                    <a:pt x="417213" y="554955"/>
                  </a:moveTo>
                  <a:cubicBezTo>
                    <a:pt x="417213" y="552596"/>
                    <a:pt x="415090" y="549764"/>
                    <a:pt x="417213" y="550000"/>
                  </a:cubicBezTo>
                  <a:cubicBezTo>
                    <a:pt x="419338" y="550236"/>
                    <a:pt x="420044" y="555663"/>
                    <a:pt x="418394" y="555427"/>
                  </a:cubicBezTo>
                  <a:close/>
                  <a:moveTo>
                    <a:pt x="377098" y="738542"/>
                  </a:moveTo>
                  <a:cubicBezTo>
                    <a:pt x="374739" y="736183"/>
                    <a:pt x="377098" y="739960"/>
                    <a:pt x="373322" y="736892"/>
                  </a:cubicBezTo>
                  <a:cubicBezTo>
                    <a:pt x="374739" y="736892"/>
                    <a:pt x="374739" y="736892"/>
                    <a:pt x="374739" y="736892"/>
                  </a:cubicBezTo>
                  <a:cubicBezTo>
                    <a:pt x="374739" y="736892"/>
                    <a:pt x="379221" y="738779"/>
                    <a:pt x="378279" y="739015"/>
                  </a:cubicBezTo>
                  <a:close/>
                  <a:moveTo>
                    <a:pt x="373322" y="735475"/>
                  </a:moveTo>
                  <a:cubicBezTo>
                    <a:pt x="373322" y="735475"/>
                    <a:pt x="373322" y="735475"/>
                    <a:pt x="373322" y="735475"/>
                  </a:cubicBezTo>
                  <a:cubicBezTo>
                    <a:pt x="373322" y="735475"/>
                    <a:pt x="370490" y="735475"/>
                    <a:pt x="370727" y="734060"/>
                  </a:cubicBezTo>
                  <a:cubicBezTo>
                    <a:pt x="370963" y="732643"/>
                    <a:pt x="372144" y="734060"/>
                    <a:pt x="372850" y="734060"/>
                  </a:cubicBezTo>
                  <a:cubicBezTo>
                    <a:pt x="373558" y="734060"/>
                    <a:pt x="375917" y="735711"/>
                    <a:pt x="376154" y="736892"/>
                  </a:cubicBezTo>
                  <a:cubicBezTo>
                    <a:pt x="375448" y="736656"/>
                    <a:pt x="374975" y="736420"/>
                    <a:pt x="374503" y="735947"/>
                  </a:cubicBezTo>
                  <a:close/>
                  <a:moveTo>
                    <a:pt x="431137" y="605453"/>
                  </a:moveTo>
                  <a:cubicBezTo>
                    <a:pt x="431610" y="606871"/>
                    <a:pt x="431610" y="608521"/>
                    <a:pt x="431137" y="609938"/>
                  </a:cubicBezTo>
                  <a:cubicBezTo>
                    <a:pt x="431137" y="609938"/>
                    <a:pt x="431137" y="608049"/>
                    <a:pt x="428542" y="606634"/>
                  </a:cubicBezTo>
                  <a:cubicBezTo>
                    <a:pt x="425943" y="605217"/>
                    <a:pt x="433260" y="607107"/>
                    <a:pt x="433260" y="605926"/>
                  </a:cubicBezTo>
                  <a:close/>
                  <a:moveTo>
                    <a:pt x="377335" y="741374"/>
                  </a:moveTo>
                  <a:lnTo>
                    <a:pt x="374267" y="739960"/>
                  </a:lnTo>
                  <a:cubicBezTo>
                    <a:pt x="374267" y="739960"/>
                    <a:pt x="374267" y="738306"/>
                    <a:pt x="374267" y="739960"/>
                  </a:cubicBezTo>
                  <a:close/>
                  <a:moveTo>
                    <a:pt x="432788" y="616310"/>
                  </a:moveTo>
                  <a:cubicBezTo>
                    <a:pt x="432788" y="613715"/>
                    <a:pt x="431137" y="614657"/>
                    <a:pt x="431373" y="612297"/>
                  </a:cubicBezTo>
                  <a:cubicBezTo>
                    <a:pt x="431610" y="609938"/>
                    <a:pt x="435855" y="617252"/>
                    <a:pt x="433260" y="616780"/>
                  </a:cubicBezTo>
                  <a:close/>
                  <a:moveTo>
                    <a:pt x="377098" y="741610"/>
                  </a:moveTo>
                  <a:cubicBezTo>
                    <a:pt x="377098" y="741610"/>
                    <a:pt x="377098" y="741610"/>
                    <a:pt x="377098" y="741610"/>
                  </a:cubicBezTo>
                  <a:cubicBezTo>
                    <a:pt x="377098" y="741610"/>
                    <a:pt x="375917" y="741610"/>
                    <a:pt x="377098" y="740196"/>
                  </a:cubicBezTo>
                  <a:cubicBezTo>
                    <a:pt x="378279" y="738779"/>
                    <a:pt x="377807" y="742083"/>
                    <a:pt x="378279" y="742083"/>
                  </a:cubicBezTo>
                  <a:close/>
                  <a:moveTo>
                    <a:pt x="460870" y="801785"/>
                  </a:moveTo>
                  <a:lnTo>
                    <a:pt x="462520" y="800131"/>
                  </a:lnTo>
                  <a:cubicBezTo>
                    <a:pt x="463229" y="798008"/>
                    <a:pt x="464174" y="796121"/>
                    <a:pt x="465352" y="794232"/>
                  </a:cubicBezTo>
                  <a:cubicBezTo>
                    <a:pt x="465116" y="796594"/>
                    <a:pt x="464407" y="798717"/>
                    <a:pt x="462993" y="800603"/>
                  </a:cubicBezTo>
                  <a:cubicBezTo>
                    <a:pt x="462993" y="800603"/>
                    <a:pt x="462520" y="802726"/>
                    <a:pt x="462048" y="802257"/>
                  </a:cubicBezTo>
                  <a:close/>
                  <a:moveTo>
                    <a:pt x="452609" y="810752"/>
                  </a:moveTo>
                  <a:cubicBezTo>
                    <a:pt x="455676" y="808392"/>
                    <a:pt x="458038" y="805558"/>
                    <a:pt x="461106" y="802963"/>
                  </a:cubicBezTo>
                  <a:cubicBezTo>
                    <a:pt x="459925" y="806739"/>
                    <a:pt x="457330" y="809571"/>
                    <a:pt x="453790" y="811224"/>
                  </a:cubicBezTo>
                  <a:close/>
                  <a:moveTo>
                    <a:pt x="449541" y="814525"/>
                  </a:moveTo>
                  <a:lnTo>
                    <a:pt x="451194" y="812166"/>
                  </a:lnTo>
                  <a:lnTo>
                    <a:pt x="453553" y="812166"/>
                  </a:lnTo>
                  <a:cubicBezTo>
                    <a:pt x="454026" y="812875"/>
                    <a:pt x="452139" y="814292"/>
                    <a:pt x="450722" y="814997"/>
                  </a:cubicBezTo>
                  <a:close/>
                  <a:moveTo>
                    <a:pt x="248730" y="813111"/>
                  </a:moveTo>
                  <a:cubicBezTo>
                    <a:pt x="246841" y="813111"/>
                    <a:pt x="248730" y="811224"/>
                    <a:pt x="248730" y="810279"/>
                  </a:cubicBezTo>
                  <a:cubicBezTo>
                    <a:pt x="248730" y="809334"/>
                    <a:pt x="254863" y="808626"/>
                    <a:pt x="258639" y="806739"/>
                  </a:cubicBezTo>
                  <a:cubicBezTo>
                    <a:pt x="262416" y="804852"/>
                    <a:pt x="260293" y="806739"/>
                    <a:pt x="258639" y="806739"/>
                  </a:cubicBezTo>
                  <a:cubicBezTo>
                    <a:pt x="255808" y="808862"/>
                    <a:pt x="252976" y="810988"/>
                    <a:pt x="249909" y="812875"/>
                  </a:cubicBezTo>
                  <a:close/>
                  <a:moveTo>
                    <a:pt x="234570" y="815706"/>
                  </a:moveTo>
                  <a:cubicBezTo>
                    <a:pt x="234570" y="815706"/>
                    <a:pt x="232919" y="815706"/>
                    <a:pt x="233392" y="814056"/>
                  </a:cubicBezTo>
                  <a:cubicBezTo>
                    <a:pt x="236696" y="812875"/>
                    <a:pt x="240233" y="812166"/>
                    <a:pt x="243773" y="811457"/>
                  </a:cubicBezTo>
                  <a:close/>
                  <a:moveTo>
                    <a:pt x="327308" y="848743"/>
                  </a:moveTo>
                  <a:cubicBezTo>
                    <a:pt x="327308" y="848743"/>
                    <a:pt x="331321" y="845911"/>
                    <a:pt x="333444" y="846148"/>
                  </a:cubicBezTo>
                  <a:cubicBezTo>
                    <a:pt x="332027" y="847562"/>
                    <a:pt x="330376" y="848507"/>
                    <a:pt x="328489" y="849215"/>
                  </a:cubicBezTo>
                  <a:close/>
                  <a:moveTo>
                    <a:pt x="218998" y="820897"/>
                  </a:moveTo>
                  <a:cubicBezTo>
                    <a:pt x="222771" y="819482"/>
                    <a:pt x="226311" y="817357"/>
                    <a:pt x="229143" y="814761"/>
                  </a:cubicBezTo>
                  <a:lnTo>
                    <a:pt x="231266" y="814761"/>
                  </a:lnTo>
                  <a:cubicBezTo>
                    <a:pt x="229379" y="817123"/>
                    <a:pt x="226311" y="821369"/>
                    <a:pt x="220884" y="821369"/>
                  </a:cubicBezTo>
                  <a:close/>
                  <a:moveTo>
                    <a:pt x="291440" y="863137"/>
                  </a:moveTo>
                  <a:cubicBezTo>
                    <a:pt x="290731" y="863846"/>
                    <a:pt x="289789" y="864318"/>
                    <a:pt x="288845" y="864551"/>
                  </a:cubicBezTo>
                  <a:cubicBezTo>
                    <a:pt x="286013" y="864551"/>
                    <a:pt x="290259" y="861720"/>
                    <a:pt x="286485" y="861014"/>
                  </a:cubicBezTo>
                  <a:cubicBezTo>
                    <a:pt x="288372" y="861014"/>
                    <a:pt x="290026" y="858888"/>
                    <a:pt x="292149" y="861014"/>
                  </a:cubicBezTo>
                  <a:cubicBezTo>
                    <a:pt x="290026" y="860069"/>
                    <a:pt x="289081" y="862901"/>
                    <a:pt x="291676" y="863609"/>
                  </a:cubicBezTo>
                  <a:close/>
                  <a:moveTo>
                    <a:pt x="180298" y="826560"/>
                  </a:moveTo>
                  <a:cubicBezTo>
                    <a:pt x="178644" y="826560"/>
                    <a:pt x="180298" y="824909"/>
                    <a:pt x="180298" y="824437"/>
                  </a:cubicBezTo>
                  <a:cubicBezTo>
                    <a:pt x="180298" y="823965"/>
                    <a:pt x="182657" y="824437"/>
                    <a:pt x="184071" y="824437"/>
                  </a:cubicBezTo>
                  <a:cubicBezTo>
                    <a:pt x="185488" y="824437"/>
                    <a:pt x="182421" y="825854"/>
                    <a:pt x="181476" y="827032"/>
                  </a:cubicBezTo>
                  <a:close/>
                  <a:moveTo>
                    <a:pt x="203895" y="844967"/>
                  </a:moveTo>
                  <a:cubicBezTo>
                    <a:pt x="202241" y="844967"/>
                    <a:pt x="201536" y="846853"/>
                    <a:pt x="200827" y="847562"/>
                  </a:cubicBezTo>
                  <a:cubicBezTo>
                    <a:pt x="200119" y="848271"/>
                    <a:pt x="200827" y="847562"/>
                    <a:pt x="200827" y="846148"/>
                  </a:cubicBezTo>
                  <a:lnTo>
                    <a:pt x="199410" y="846148"/>
                  </a:lnTo>
                  <a:cubicBezTo>
                    <a:pt x="201769" y="846148"/>
                    <a:pt x="204131" y="846148"/>
                    <a:pt x="202714" y="843552"/>
                  </a:cubicBezTo>
                  <a:cubicBezTo>
                    <a:pt x="203659" y="843316"/>
                    <a:pt x="204604" y="844258"/>
                    <a:pt x="204837" y="845203"/>
                  </a:cubicBezTo>
                  <a:cubicBezTo>
                    <a:pt x="204837" y="845203"/>
                    <a:pt x="204837" y="845439"/>
                    <a:pt x="204837" y="845439"/>
                  </a:cubicBezTo>
                  <a:close/>
                  <a:moveTo>
                    <a:pt x="227492" y="867149"/>
                  </a:moveTo>
                  <a:cubicBezTo>
                    <a:pt x="228670" y="867149"/>
                    <a:pt x="229851" y="867149"/>
                    <a:pt x="231032" y="867149"/>
                  </a:cubicBezTo>
                  <a:cubicBezTo>
                    <a:pt x="232211" y="867149"/>
                    <a:pt x="227965" y="868800"/>
                    <a:pt x="228670" y="867619"/>
                  </a:cubicBezTo>
                  <a:close/>
                  <a:moveTo>
                    <a:pt x="212626" y="869509"/>
                  </a:moveTo>
                  <a:cubicBezTo>
                    <a:pt x="214985" y="868091"/>
                    <a:pt x="217580" y="867386"/>
                    <a:pt x="220412" y="867386"/>
                  </a:cubicBezTo>
                  <a:cubicBezTo>
                    <a:pt x="218998" y="868564"/>
                    <a:pt x="216636" y="870451"/>
                    <a:pt x="213804" y="869981"/>
                  </a:cubicBezTo>
                  <a:close/>
                  <a:moveTo>
                    <a:pt x="202241" y="869509"/>
                  </a:moveTo>
                  <a:cubicBezTo>
                    <a:pt x="202241" y="869509"/>
                    <a:pt x="204837" y="867855"/>
                    <a:pt x="206490" y="869509"/>
                  </a:cubicBezTo>
                  <a:cubicBezTo>
                    <a:pt x="205782" y="870451"/>
                    <a:pt x="204604" y="870923"/>
                    <a:pt x="203423" y="871159"/>
                  </a:cubicBezTo>
                  <a:close/>
                  <a:moveTo>
                    <a:pt x="203659" y="874699"/>
                  </a:moveTo>
                  <a:cubicBezTo>
                    <a:pt x="202241" y="874699"/>
                    <a:pt x="201769" y="874699"/>
                    <a:pt x="201536" y="874699"/>
                  </a:cubicBezTo>
                  <a:cubicBezTo>
                    <a:pt x="201300" y="874699"/>
                    <a:pt x="203659" y="872340"/>
                    <a:pt x="204604" y="873285"/>
                  </a:cubicBezTo>
                  <a:cubicBezTo>
                    <a:pt x="203895" y="874227"/>
                    <a:pt x="203895" y="875408"/>
                    <a:pt x="204837" y="876350"/>
                  </a:cubicBezTo>
                  <a:cubicBezTo>
                    <a:pt x="204837" y="876350"/>
                    <a:pt x="204837" y="876350"/>
                    <a:pt x="204837" y="876350"/>
                  </a:cubicBezTo>
                  <a:close/>
                  <a:moveTo>
                    <a:pt x="109269" y="880362"/>
                  </a:moveTo>
                  <a:cubicBezTo>
                    <a:pt x="109269" y="880362"/>
                    <a:pt x="111629" y="878240"/>
                    <a:pt x="113279" y="878003"/>
                  </a:cubicBezTo>
                  <a:cubicBezTo>
                    <a:pt x="113279" y="879890"/>
                    <a:pt x="112101" y="881544"/>
                    <a:pt x="110214" y="8820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" name="Полилиния: фигура 282">
              <a:extLst>
                <a:ext uri="{FF2B5EF4-FFF2-40B4-BE49-F238E27FC236}">
                  <a16:creationId xmlns:a16="http://schemas.microsoft.com/office/drawing/2014/main" id="{473970C1-BEAD-C40E-B78E-91DC14AB1ED8}"/>
                </a:ext>
              </a:extLst>
            </p:cNvPr>
            <p:cNvSpPr/>
            <p:nvPr/>
          </p:nvSpPr>
          <p:spPr>
            <a:xfrm>
              <a:off x="-1435180" y="2338012"/>
              <a:ext cx="6371" cy="16989"/>
            </a:xfrm>
            <a:custGeom>
              <a:avLst/>
              <a:gdLst>
                <a:gd name="connsiteX0" fmla="*/ 11 w 6371"/>
                <a:gd name="connsiteY0" fmla="*/ 15889 h 16989"/>
                <a:gd name="connsiteX1" fmla="*/ 11 w 6371"/>
                <a:gd name="connsiteY1" fmla="*/ 15889 h 16989"/>
                <a:gd name="connsiteX2" fmla="*/ 5205 w 6371"/>
                <a:gd name="connsiteY2" fmla="*/ -1100 h 16989"/>
                <a:gd name="connsiteX3" fmla="*/ -1167 w 6371"/>
                <a:gd name="connsiteY3" fmla="*/ 12113 h 16989"/>
                <a:gd name="connsiteX4" fmla="*/ 247 w 6371"/>
                <a:gd name="connsiteY4" fmla="*/ 12113 h 16989"/>
                <a:gd name="connsiteX5" fmla="*/ 11 w 6371"/>
                <a:gd name="connsiteY5" fmla="*/ 15889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1" h="16989">
                  <a:moveTo>
                    <a:pt x="11" y="15889"/>
                  </a:moveTo>
                  <a:cubicBezTo>
                    <a:pt x="11" y="15889"/>
                    <a:pt x="11" y="15889"/>
                    <a:pt x="11" y="15889"/>
                  </a:cubicBezTo>
                  <a:cubicBezTo>
                    <a:pt x="11" y="9281"/>
                    <a:pt x="4024" y="4799"/>
                    <a:pt x="5205" y="-1100"/>
                  </a:cubicBezTo>
                  <a:cubicBezTo>
                    <a:pt x="2606" y="3146"/>
                    <a:pt x="483" y="7395"/>
                    <a:pt x="-1167" y="12113"/>
                  </a:cubicBezTo>
                  <a:cubicBezTo>
                    <a:pt x="-1167" y="12113"/>
                    <a:pt x="-1167" y="12113"/>
                    <a:pt x="247" y="12113"/>
                  </a:cubicBezTo>
                  <a:cubicBezTo>
                    <a:pt x="247" y="13294"/>
                    <a:pt x="247" y="14708"/>
                    <a:pt x="11" y="1588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" name="Полилиния: фигура 283">
              <a:extLst>
                <a:ext uri="{FF2B5EF4-FFF2-40B4-BE49-F238E27FC236}">
                  <a16:creationId xmlns:a16="http://schemas.microsoft.com/office/drawing/2014/main" id="{BA2DB8A9-BDE2-05F8-B011-3E10FC17677F}"/>
                </a:ext>
              </a:extLst>
            </p:cNvPr>
            <p:cNvSpPr/>
            <p:nvPr/>
          </p:nvSpPr>
          <p:spPr>
            <a:xfrm>
              <a:off x="-1489260" y="2722775"/>
              <a:ext cx="2114" cy="5534"/>
            </a:xfrm>
            <a:custGeom>
              <a:avLst/>
              <a:gdLst>
                <a:gd name="connsiteX0" fmla="*/ -1126 w 2114"/>
                <a:gd name="connsiteY0" fmla="*/ 4434 h 5534"/>
                <a:gd name="connsiteX1" fmla="*/ 527 w 2114"/>
                <a:gd name="connsiteY1" fmla="*/ -757 h 5534"/>
                <a:gd name="connsiteX2" fmla="*/ -1126 w 2114"/>
                <a:gd name="connsiteY2" fmla="*/ 4434 h 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4" h="5534">
                  <a:moveTo>
                    <a:pt x="-1126" y="4434"/>
                  </a:moveTo>
                  <a:cubicBezTo>
                    <a:pt x="-1126" y="4434"/>
                    <a:pt x="-1126" y="894"/>
                    <a:pt x="527" y="-757"/>
                  </a:cubicBezTo>
                  <a:cubicBezTo>
                    <a:pt x="2178" y="-2407"/>
                    <a:pt x="-1598" y="2311"/>
                    <a:pt x="-1126" y="443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" name="Полилиния: фигура 284">
              <a:extLst>
                <a:ext uri="{FF2B5EF4-FFF2-40B4-BE49-F238E27FC236}">
                  <a16:creationId xmlns:a16="http://schemas.microsoft.com/office/drawing/2014/main" id="{6116CDC8-0F7C-CFEF-0632-FDA889F132BD}"/>
                </a:ext>
              </a:extLst>
            </p:cNvPr>
            <p:cNvSpPr/>
            <p:nvPr/>
          </p:nvSpPr>
          <p:spPr>
            <a:xfrm>
              <a:off x="-1456891" y="2635963"/>
              <a:ext cx="1541" cy="3976"/>
            </a:xfrm>
            <a:custGeom>
              <a:avLst/>
              <a:gdLst>
                <a:gd name="connsiteX0" fmla="*/ -1167 w 1541"/>
                <a:gd name="connsiteY0" fmla="*/ 633 h 3976"/>
                <a:gd name="connsiteX1" fmla="*/ -1167 w 1541"/>
                <a:gd name="connsiteY1" fmla="*/ 2756 h 3976"/>
                <a:gd name="connsiteX2" fmla="*/ -1167 w 1541"/>
                <a:gd name="connsiteY2" fmla="*/ -76 h 3976"/>
                <a:gd name="connsiteX3" fmla="*/ 250 w 1541"/>
                <a:gd name="connsiteY3" fmla="*/ -76 h 3976"/>
                <a:gd name="connsiteX4" fmla="*/ -1167 w 1541"/>
                <a:gd name="connsiteY4" fmla="*/ 633 h 3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1" h="3976">
                  <a:moveTo>
                    <a:pt x="-1167" y="633"/>
                  </a:moveTo>
                  <a:cubicBezTo>
                    <a:pt x="-1167" y="2050"/>
                    <a:pt x="-1167" y="2050"/>
                    <a:pt x="-1167" y="2756"/>
                  </a:cubicBezTo>
                  <a:cubicBezTo>
                    <a:pt x="-1167" y="3464"/>
                    <a:pt x="-1167" y="869"/>
                    <a:pt x="-1167" y="-76"/>
                  </a:cubicBezTo>
                  <a:lnTo>
                    <a:pt x="250" y="-76"/>
                  </a:lnTo>
                  <a:cubicBezTo>
                    <a:pt x="720" y="-2199"/>
                    <a:pt x="-222" y="-548"/>
                    <a:pt x="-1167" y="63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" name="Полилиния: фигура 285">
              <a:extLst>
                <a:ext uri="{FF2B5EF4-FFF2-40B4-BE49-F238E27FC236}">
                  <a16:creationId xmlns:a16="http://schemas.microsoft.com/office/drawing/2014/main" id="{BD6C229F-0F24-FFDE-4ACA-B3ED2C223DF4}"/>
                </a:ext>
              </a:extLst>
            </p:cNvPr>
            <p:cNvSpPr/>
            <p:nvPr/>
          </p:nvSpPr>
          <p:spPr>
            <a:xfrm>
              <a:off x="-1524379" y="2688777"/>
              <a:ext cx="3315" cy="4433"/>
            </a:xfrm>
            <a:custGeom>
              <a:avLst/>
              <a:gdLst>
                <a:gd name="connsiteX0" fmla="*/ -1167 w 3315"/>
                <a:gd name="connsiteY0" fmla="*/ 2800 h 4433"/>
                <a:gd name="connsiteX1" fmla="*/ 1664 w 3315"/>
                <a:gd name="connsiteY1" fmla="*/ 677 h 4433"/>
                <a:gd name="connsiteX2" fmla="*/ 250 w 3315"/>
                <a:gd name="connsiteY2" fmla="*/ -738 h 4433"/>
                <a:gd name="connsiteX3" fmla="*/ -1167 w 3315"/>
                <a:gd name="connsiteY3" fmla="*/ 2800 h 4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5" h="4433">
                  <a:moveTo>
                    <a:pt x="-1167" y="2800"/>
                  </a:moveTo>
                  <a:cubicBezTo>
                    <a:pt x="-1167" y="4925"/>
                    <a:pt x="483" y="-32"/>
                    <a:pt x="1664" y="677"/>
                  </a:cubicBezTo>
                  <a:cubicBezTo>
                    <a:pt x="2845" y="1385"/>
                    <a:pt x="1664" y="677"/>
                    <a:pt x="250" y="-738"/>
                  </a:cubicBezTo>
                  <a:cubicBezTo>
                    <a:pt x="-1167" y="-2155"/>
                    <a:pt x="483" y="913"/>
                    <a:pt x="-1167" y="28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" name="Полилиния: фигура 286">
              <a:extLst>
                <a:ext uri="{FF2B5EF4-FFF2-40B4-BE49-F238E27FC236}">
                  <a16:creationId xmlns:a16="http://schemas.microsoft.com/office/drawing/2014/main" id="{701DFB09-C18B-D5E3-A7DA-C667B1B688DE}"/>
                </a:ext>
              </a:extLst>
            </p:cNvPr>
            <p:cNvSpPr/>
            <p:nvPr/>
          </p:nvSpPr>
          <p:spPr>
            <a:xfrm>
              <a:off x="-1495827" y="2664144"/>
              <a:ext cx="1417" cy="4112"/>
            </a:xfrm>
            <a:custGeom>
              <a:avLst/>
              <a:gdLst>
                <a:gd name="connsiteX0" fmla="*/ -1167 w 1417"/>
                <a:gd name="connsiteY0" fmla="*/ 1949 h 4112"/>
                <a:gd name="connsiteX1" fmla="*/ 250 w 1417"/>
                <a:gd name="connsiteY1" fmla="*/ 1949 h 4112"/>
                <a:gd name="connsiteX2" fmla="*/ 250 w 1417"/>
                <a:gd name="connsiteY2" fmla="*/ -883 h 4112"/>
                <a:gd name="connsiteX3" fmla="*/ -1167 w 1417"/>
                <a:gd name="connsiteY3" fmla="*/ 1949 h 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4112">
                  <a:moveTo>
                    <a:pt x="-1167" y="1949"/>
                  </a:moveTo>
                  <a:cubicBezTo>
                    <a:pt x="-1167" y="3366"/>
                    <a:pt x="-695" y="3366"/>
                    <a:pt x="250" y="1949"/>
                  </a:cubicBezTo>
                  <a:cubicBezTo>
                    <a:pt x="250" y="1949"/>
                    <a:pt x="250" y="298"/>
                    <a:pt x="250" y="-883"/>
                  </a:cubicBezTo>
                  <a:cubicBezTo>
                    <a:pt x="250" y="-2064"/>
                    <a:pt x="-695" y="1949"/>
                    <a:pt x="-1167" y="19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" name="Полилиния: фигура 287">
              <a:extLst>
                <a:ext uri="{FF2B5EF4-FFF2-40B4-BE49-F238E27FC236}">
                  <a16:creationId xmlns:a16="http://schemas.microsoft.com/office/drawing/2014/main" id="{C086DE50-5527-E4C1-09CB-BBC58EE21291}"/>
                </a:ext>
              </a:extLst>
            </p:cNvPr>
            <p:cNvSpPr/>
            <p:nvPr/>
          </p:nvSpPr>
          <p:spPr>
            <a:xfrm>
              <a:off x="-1506130" y="2670426"/>
              <a:ext cx="2044" cy="3427"/>
            </a:xfrm>
            <a:custGeom>
              <a:avLst/>
              <a:gdLst>
                <a:gd name="connsiteX0" fmla="*/ 877 w 2044"/>
                <a:gd name="connsiteY0" fmla="*/ -557 h 3427"/>
                <a:gd name="connsiteX1" fmla="*/ -537 w 2044"/>
                <a:gd name="connsiteY1" fmla="*/ -557 h 3427"/>
                <a:gd name="connsiteX2" fmla="*/ -537 w 2044"/>
                <a:gd name="connsiteY2" fmla="*/ 2274 h 3427"/>
                <a:gd name="connsiteX3" fmla="*/ -537 w 2044"/>
                <a:gd name="connsiteY3" fmla="*/ -793 h 3427"/>
                <a:gd name="connsiteX4" fmla="*/ 877 w 2044"/>
                <a:gd name="connsiteY4" fmla="*/ -557 h 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4" h="3427">
                  <a:moveTo>
                    <a:pt x="877" y="-557"/>
                  </a:moveTo>
                  <a:cubicBezTo>
                    <a:pt x="877" y="-557"/>
                    <a:pt x="877" y="-557"/>
                    <a:pt x="-537" y="-557"/>
                  </a:cubicBezTo>
                  <a:cubicBezTo>
                    <a:pt x="-1955" y="-557"/>
                    <a:pt x="-537" y="1802"/>
                    <a:pt x="-537" y="2274"/>
                  </a:cubicBezTo>
                  <a:cubicBezTo>
                    <a:pt x="-537" y="2747"/>
                    <a:pt x="-537" y="-85"/>
                    <a:pt x="-537" y="-793"/>
                  </a:cubicBezTo>
                  <a:cubicBezTo>
                    <a:pt x="-537" y="-1502"/>
                    <a:pt x="641" y="-793"/>
                    <a:pt x="877" y="-5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" name="Полилиния: фигура 288">
              <a:extLst>
                <a:ext uri="{FF2B5EF4-FFF2-40B4-BE49-F238E27FC236}">
                  <a16:creationId xmlns:a16="http://schemas.microsoft.com/office/drawing/2014/main" id="{CAB0C5BA-D3D4-4203-8C4F-8AAAE6B1BA86}"/>
                </a:ext>
              </a:extLst>
            </p:cNvPr>
            <p:cNvSpPr/>
            <p:nvPr/>
          </p:nvSpPr>
          <p:spPr>
            <a:xfrm>
              <a:off x="-1439964" y="2604423"/>
              <a:ext cx="5019" cy="13688"/>
            </a:xfrm>
            <a:custGeom>
              <a:avLst/>
              <a:gdLst>
                <a:gd name="connsiteX0" fmla="*/ -869 w 5019"/>
                <a:gd name="connsiteY0" fmla="*/ 12588 h 13688"/>
                <a:gd name="connsiteX1" fmla="*/ -869 w 5019"/>
                <a:gd name="connsiteY1" fmla="*/ 9993 h 13688"/>
                <a:gd name="connsiteX2" fmla="*/ 1021 w 5019"/>
                <a:gd name="connsiteY2" fmla="*/ 8576 h 13688"/>
                <a:gd name="connsiteX3" fmla="*/ 3853 w 5019"/>
                <a:gd name="connsiteY3" fmla="*/ 553 h 13688"/>
                <a:gd name="connsiteX4" fmla="*/ 3853 w 5019"/>
                <a:gd name="connsiteY4" fmla="*/ -1100 h 13688"/>
                <a:gd name="connsiteX5" fmla="*/ -396 w 5019"/>
                <a:gd name="connsiteY5" fmla="*/ 9284 h 13688"/>
                <a:gd name="connsiteX6" fmla="*/ -869 w 5019"/>
                <a:gd name="connsiteY6" fmla="*/ 12588 h 13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9" h="13688">
                  <a:moveTo>
                    <a:pt x="-869" y="12588"/>
                  </a:moveTo>
                  <a:cubicBezTo>
                    <a:pt x="1021" y="11407"/>
                    <a:pt x="-869" y="10935"/>
                    <a:pt x="-869" y="9993"/>
                  </a:cubicBezTo>
                  <a:cubicBezTo>
                    <a:pt x="-869" y="9048"/>
                    <a:pt x="-869" y="9993"/>
                    <a:pt x="1021" y="8576"/>
                  </a:cubicBezTo>
                  <a:cubicBezTo>
                    <a:pt x="785" y="5508"/>
                    <a:pt x="1963" y="2676"/>
                    <a:pt x="3853" y="553"/>
                  </a:cubicBezTo>
                  <a:cubicBezTo>
                    <a:pt x="3853" y="553"/>
                    <a:pt x="3853" y="553"/>
                    <a:pt x="3853" y="-1100"/>
                  </a:cubicBezTo>
                  <a:cubicBezTo>
                    <a:pt x="3144" y="2676"/>
                    <a:pt x="1727" y="6216"/>
                    <a:pt x="-396" y="9284"/>
                  </a:cubicBezTo>
                  <a:cubicBezTo>
                    <a:pt x="-869" y="10935"/>
                    <a:pt x="-1574" y="12116"/>
                    <a:pt x="-869" y="125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" name="Полилиния: фигура 289">
              <a:extLst>
                <a:ext uri="{FF2B5EF4-FFF2-40B4-BE49-F238E27FC236}">
                  <a16:creationId xmlns:a16="http://schemas.microsoft.com/office/drawing/2014/main" id="{3E80F926-FF87-7FE3-7237-290D1DE703D4}"/>
                </a:ext>
              </a:extLst>
            </p:cNvPr>
            <p:cNvSpPr/>
            <p:nvPr/>
          </p:nvSpPr>
          <p:spPr>
            <a:xfrm>
              <a:off x="-1512334" y="2656015"/>
              <a:ext cx="5653" cy="16841"/>
            </a:xfrm>
            <a:custGeom>
              <a:avLst/>
              <a:gdLst>
                <a:gd name="connsiteX0" fmla="*/ -941 w 5653"/>
                <a:gd name="connsiteY0" fmla="*/ 15741 h 16841"/>
                <a:gd name="connsiteX1" fmla="*/ 4486 w 5653"/>
                <a:gd name="connsiteY1" fmla="*/ -540 h 16841"/>
                <a:gd name="connsiteX2" fmla="*/ 3069 w 5653"/>
                <a:gd name="connsiteY2" fmla="*/ -540 h 16841"/>
                <a:gd name="connsiteX3" fmla="*/ 3069 w 5653"/>
                <a:gd name="connsiteY3" fmla="*/ 3234 h 16841"/>
                <a:gd name="connsiteX4" fmla="*/ -468 w 5653"/>
                <a:gd name="connsiteY4" fmla="*/ 7955 h 16841"/>
                <a:gd name="connsiteX5" fmla="*/ -941 w 5653"/>
                <a:gd name="connsiteY5" fmla="*/ 15741 h 1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3" h="16841">
                  <a:moveTo>
                    <a:pt x="-941" y="15741"/>
                  </a:moveTo>
                  <a:cubicBezTo>
                    <a:pt x="1418" y="10550"/>
                    <a:pt x="3305" y="5123"/>
                    <a:pt x="4486" y="-540"/>
                  </a:cubicBezTo>
                  <a:cubicBezTo>
                    <a:pt x="4486" y="-540"/>
                    <a:pt x="4486" y="1347"/>
                    <a:pt x="3069" y="-540"/>
                  </a:cubicBezTo>
                  <a:cubicBezTo>
                    <a:pt x="1655" y="-2429"/>
                    <a:pt x="3069" y="874"/>
                    <a:pt x="3069" y="3234"/>
                  </a:cubicBezTo>
                  <a:cubicBezTo>
                    <a:pt x="3069" y="5596"/>
                    <a:pt x="-468" y="10550"/>
                    <a:pt x="-468" y="7955"/>
                  </a:cubicBezTo>
                  <a:cubicBezTo>
                    <a:pt x="-468" y="5359"/>
                    <a:pt x="-1649" y="14090"/>
                    <a:pt x="-941" y="157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" name="Полилиния: фигура 290">
              <a:extLst>
                <a:ext uri="{FF2B5EF4-FFF2-40B4-BE49-F238E27FC236}">
                  <a16:creationId xmlns:a16="http://schemas.microsoft.com/office/drawing/2014/main" id="{F5668456-6E1F-234B-836A-B34907B398EB}"/>
                </a:ext>
              </a:extLst>
            </p:cNvPr>
            <p:cNvSpPr/>
            <p:nvPr/>
          </p:nvSpPr>
          <p:spPr>
            <a:xfrm>
              <a:off x="-1420314" y="2586253"/>
              <a:ext cx="4718" cy="10148"/>
            </a:xfrm>
            <a:custGeom>
              <a:avLst/>
              <a:gdLst>
                <a:gd name="connsiteX0" fmla="*/ -1167 w 4718"/>
                <a:gd name="connsiteY0" fmla="*/ 9048 h 10148"/>
                <a:gd name="connsiteX1" fmla="*/ 3551 w 4718"/>
                <a:gd name="connsiteY1" fmla="*/ -1100 h 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18" h="10148">
                  <a:moveTo>
                    <a:pt x="-1167" y="9048"/>
                  </a:moveTo>
                  <a:cubicBezTo>
                    <a:pt x="956" y="5980"/>
                    <a:pt x="2606" y="2440"/>
                    <a:pt x="355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" name="Полилиния: фигура 291">
              <a:extLst>
                <a:ext uri="{FF2B5EF4-FFF2-40B4-BE49-F238E27FC236}">
                  <a16:creationId xmlns:a16="http://schemas.microsoft.com/office/drawing/2014/main" id="{81DE96B7-846B-3395-3A78-59A55AADBE27}"/>
                </a:ext>
              </a:extLst>
            </p:cNvPr>
            <p:cNvSpPr/>
            <p:nvPr/>
          </p:nvSpPr>
          <p:spPr>
            <a:xfrm>
              <a:off x="-1580777" y="2715932"/>
              <a:ext cx="1593" cy="5299"/>
            </a:xfrm>
            <a:custGeom>
              <a:avLst/>
              <a:gdLst>
                <a:gd name="connsiteX0" fmla="*/ -1167 w 1593"/>
                <a:gd name="connsiteY0" fmla="*/ 659 h 5299"/>
                <a:gd name="connsiteX1" fmla="*/ -1167 w 1593"/>
                <a:gd name="connsiteY1" fmla="*/ 4199 h 5299"/>
                <a:gd name="connsiteX2" fmla="*/ 14 w 1593"/>
                <a:gd name="connsiteY2" fmla="*/ -522 h 5299"/>
                <a:gd name="connsiteX3" fmla="*/ -1167 w 1593"/>
                <a:gd name="connsiteY3" fmla="*/ 659 h 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3" h="5299">
                  <a:moveTo>
                    <a:pt x="-1167" y="659"/>
                  </a:moveTo>
                  <a:cubicBezTo>
                    <a:pt x="-1167" y="659"/>
                    <a:pt x="-1167" y="2546"/>
                    <a:pt x="-1167" y="4199"/>
                  </a:cubicBezTo>
                  <a:cubicBezTo>
                    <a:pt x="720" y="1368"/>
                    <a:pt x="-1167" y="1132"/>
                    <a:pt x="14" y="-522"/>
                  </a:cubicBezTo>
                  <a:cubicBezTo>
                    <a:pt x="1192" y="-2172"/>
                    <a:pt x="-459" y="187"/>
                    <a:pt x="-1167" y="65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" name="Полилиния: фигура 292">
              <a:extLst>
                <a:ext uri="{FF2B5EF4-FFF2-40B4-BE49-F238E27FC236}">
                  <a16:creationId xmlns:a16="http://schemas.microsoft.com/office/drawing/2014/main" id="{CEE2CCEA-8B2A-3F61-4947-ADEED81FB7B3}"/>
                </a:ext>
              </a:extLst>
            </p:cNvPr>
            <p:cNvSpPr/>
            <p:nvPr/>
          </p:nvSpPr>
          <p:spPr>
            <a:xfrm>
              <a:off x="-1506681" y="2654449"/>
              <a:ext cx="1650" cy="5663"/>
            </a:xfrm>
            <a:custGeom>
              <a:avLst/>
              <a:gdLst>
                <a:gd name="connsiteX0" fmla="*/ -1167 w 1650"/>
                <a:gd name="connsiteY0" fmla="*/ 4563 h 5663"/>
                <a:gd name="connsiteX1" fmla="*/ 483 w 1650"/>
                <a:gd name="connsiteY1" fmla="*/ -1100 h 5663"/>
                <a:gd name="connsiteX2" fmla="*/ -1167 w 1650"/>
                <a:gd name="connsiteY2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5663">
                  <a:moveTo>
                    <a:pt x="-1167" y="4563"/>
                  </a:moveTo>
                  <a:cubicBezTo>
                    <a:pt x="-222" y="2912"/>
                    <a:pt x="483" y="789"/>
                    <a:pt x="483" y="-1100"/>
                  </a:cubicBezTo>
                  <a:cubicBezTo>
                    <a:pt x="-1167" y="81"/>
                    <a:pt x="-1167" y="2676"/>
                    <a:pt x="-1167" y="456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" name="Полилиния: фигура 293">
              <a:extLst>
                <a:ext uri="{FF2B5EF4-FFF2-40B4-BE49-F238E27FC236}">
                  <a16:creationId xmlns:a16="http://schemas.microsoft.com/office/drawing/2014/main" id="{C2F66985-3D53-C67C-08A1-2662C500701B}"/>
                </a:ext>
              </a:extLst>
            </p:cNvPr>
            <p:cNvSpPr/>
            <p:nvPr/>
          </p:nvSpPr>
          <p:spPr>
            <a:xfrm>
              <a:off x="-1435889" y="2592822"/>
              <a:ext cx="1327" cy="4312"/>
            </a:xfrm>
            <a:custGeom>
              <a:avLst/>
              <a:gdLst>
                <a:gd name="connsiteX0" fmla="*/ -1167 w 1327"/>
                <a:gd name="connsiteY0" fmla="*/ 2479 h 4312"/>
                <a:gd name="connsiteX1" fmla="*/ -1167 w 1327"/>
                <a:gd name="connsiteY1" fmla="*/ 2479 h 4312"/>
                <a:gd name="connsiteX2" fmla="*/ -1167 w 1327"/>
                <a:gd name="connsiteY2" fmla="*/ -1061 h 4312"/>
                <a:gd name="connsiteX3" fmla="*/ -1167 w 1327"/>
                <a:gd name="connsiteY3" fmla="*/ 2479 h 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7" h="4312">
                  <a:moveTo>
                    <a:pt x="-1167" y="2479"/>
                  </a:moveTo>
                  <a:cubicBezTo>
                    <a:pt x="-1167" y="4129"/>
                    <a:pt x="-1167" y="2479"/>
                    <a:pt x="-1167" y="2479"/>
                  </a:cubicBezTo>
                  <a:cubicBezTo>
                    <a:pt x="-931" y="1298"/>
                    <a:pt x="-931" y="120"/>
                    <a:pt x="-1167" y="-1061"/>
                  </a:cubicBezTo>
                  <a:cubicBezTo>
                    <a:pt x="720" y="-1534"/>
                    <a:pt x="483" y="2479"/>
                    <a:pt x="-1167" y="24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" name="Полилиния: фигура 294">
              <a:extLst>
                <a:ext uri="{FF2B5EF4-FFF2-40B4-BE49-F238E27FC236}">
                  <a16:creationId xmlns:a16="http://schemas.microsoft.com/office/drawing/2014/main" id="{F2145893-B743-BC7C-BA1B-03A1DEC6F3A6}"/>
                </a:ext>
              </a:extLst>
            </p:cNvPr>
            <p:cNvSpPr/>
            <p:nvPr/>
          </p:nvSpPr>
          <p:spPr>
            <a:xfrm>
              <a:off x="-1548257" y="2670497"/>
              <a:ext cx="1931" cy="6135"/>
            </a:xfrm>
            <a:custGeom>
              <a:avLst/>
              <a:gdLst>
                <a:gd name="connsiteX0" fmla="*/ 764 w 1931"/>
                <a:gd name="connsiteY0" fmla="*/ 2440 h 6135"/>
                <a:gd name="connsiteX1" fmla="*/ 764 w 1931"/>
                <a:gd name="connsiteY1" fmla="*/ 2440 h 6135"/>
                <a:gd name="connsiteX2" fmla="*/ 764 w 1931"/>
                <a:gd name="connsiteY2" fmla="*/ -1100 h 6135"/>
                <a:gd name="connsiteX3" fmla="*/ -1122 w 1931"/>
                <a:gd name="connsiteY3" fmla="*/ 5035 h 6135"/>
                <a:gd name="connsiteX4" fmla="*/ 764 w 1931"/>
                <a:gd name="connsiteY4" fmla="*/ 244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1" h="6135">
                  <a:moveTo>
                    <a:pt x="764" y="2440"/>
                  </a:moveTo>
                  <a:cubicBezTo>
                    <a:pt x="764" y="2440"/>
                    <a:pt x="764" y="2440"/>
                    <a:pt x="764" y="2440"/>
                  </a:cubicBezTo>
                  <a:cubicBezTo>
                    <a:pt x="764" y="2440"/>
                    <a:pt x="764" y="314"/>
                    <a:pt x="764" y="-1100"/>
                  </a:cubicBezTo>
                  <a:cubicBezTo>
                    <a:pt x="-650" y="550"/>
                    <a:pt x="-1359" y="2912"/>
                    <a:pt x="-1122" y="5035"/>
                  </a:cubicBezTo>
                  <a:cubicBezTo>
                    <a:pt x="-414" y="3618"/>
                    <a:pt x="-886" y="2676"/>
                    <a:pt x="764" y="24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" name="Полилиния: фигура 295">
              <a:extLst>
                <a:ext uri="{FF2B5EF4-FFF2-40B4-BE49-F238E27FC236}">
                  <a16:creationId xmlns:a16="http://schemas.microsoft.com/office/drawing/2014/main" id="{0C762181-3C86-B9C1-505C-3E70E3A8A6F3}"/>
                </a:ext>
              </a:extLst>
            </p:cNvPr>
            <p:cNvSpPr/>
            <p:nvPr/>
          </p:nvSpPr>
          <p:spPr>
            <a:xfrm>
              <a:off x="-1508689" y="2619290"/>
              <a:ext cx="2716" cy="7552"/>
            </a:xfrm>
            <a:custGeom>
              <a:avLst/>
              <a:gdLst>
                <a:gd name="connsiteX0" fmla="*/ -1046 w 2716"/>
                <a:gd name="connsiteY0" fmla="*/ 6453 h 7552"/>
                <a:gd name="connsiteX1" fmla="*/ 1550 w 2716"/>
                <a:gd name="connsiteY1" fmla="*/ 1731 h 7552"/>
                <a:gd name="connsiteX2" fmla="*/ 1550 w 2716"/>
                <a:gd name="connsiteY2" fmla="*/ -1100 h 7552"/>
                <a:gd name="connsiteX3" fmla="*/ -1046 w 2716"/>
                <a:gd name="connsiteY3" fmla="*/ 6453 h 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6" h="7552">
                  <a:moveTo>
                    <a:pt x="-1046" y="6453"/>
                  </a:moveTo>
                  <a:cubicBezTo>
                    <a:pt x="-1046" y="3621"/>
                    <a:pt x="369" y="4563"/>
                    <a:pt x="1550" y="1731"/>
                  </a:cubicBezTo>
                  <a:cubicBezTo>
                    <a:pt x="1550" y="789"/>
                    <a:pt x="1550" y="-155"/>
                    <a:pt x="1550" y="-1100"/>
                  </a:cubicBezTo>
                  <a:cubicBezTo>
                    <a:pt x="841" y="1259"/>
                    <a:pt x="-1754" y="5272"/>
                    <a:pt x="-1046" y="645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" name="Полилиния: фигура 296">
              <a:extLst>
                <a:ext uri="{FF2B5EF4-FFF2-40B4-BE49-F238E27FC236}">
                  <a16:creationId xmlns:a16="http://schemas.microsoft.com/office/drawing/2014/main" id="{E91971D9-6983-227D-8467-E4C117FEBEAE}"/>
                </a:ext>
              </a:extLst>
            </p:cNvPr>
            <p:cNvSpPr/>
            <p:nvPr/>
          </p:nvSpPr>
          <p:spPr>
            <a:xfrm>
              <a:off x="-1410589" y="2540225"/>
              <a:ext cx="3525" cy="5209"/>
            </a:xfrm>
            <a:custGeom>
              <a:avLst/>
              <a:gdLst>
                <a:gd name="connsiteX0" fmla="*/ 1143 w 3525"/>
                <a:gd name="connsiteY0" fmla="*/ 1509 h 5209"/>
                <a:gd name="connsiteX1" fmla="*/ 1143 w 3525"/>
                <a:gd name="connsiteY1" fmla="*/ -1086 h 5209"/>
                <a:gd name="connsiteX2" fmla="*/ -510 w 3525"/>
                <a:gd name="connsiteY2" fmla="*/ 2218 h 5209"/>
                <a:gd name="connsiteX3" fmla="*/ 2321 w 3525"/>
                <a:gd name="connsiteY3" fmla="*/ 3632 h 5209"/>
                <a:gd name="connsiteX4" fmla="*/ 2321 w 3525"/>
                <a:gd name="connsiteY4" fmla="*/ -378 h 5209"/>
                <a:gd name="connsiteX5" fmla="*/ 1143 w 3525"/>
                <a:gd name="connsiteY5" fmla="*/ 1509 h 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5" h="5209">
                  <a:moveTo>
                    <a:pt x="1143" y="1509"/>
                  </a:moveTo>
                  <a:cubicBezTo>
                    <a:pt x="-274" y="1509"/>
                    <a:pt x="1143" y="-1322"/>
                    <a:pt x="1143" y="-1086"/>
                  </a:cubicBezTo>
                  <a:cubicBezTo>
                    <a:pt x="1143" y="-850"/>
                    <a:pt x="1143" y="1509"/>
                    <a:pt x="-510" y="2218"/>
                  </a:cubicBezTo>
                  <a:cubicBezTo>
                    <a:pt x="-2161" y="2926"/>
                    <a:pt x="-510" y="5049"/>
                    <a:pt x="2321" y="3632"/>
                  </a:cubicBezTo>
                  <a:cubicBezTo>
                    <a:pt x="1849" y="2218"/>
                    <a:pt x="1849" y="1037"/>
                    <a:pt x="2321" y="-378"/>
                  </a:cubicBezTo>
                  <a:cubicBezTo>
                    <a:pt x="2557" y="-1795"/>
                    <a:pt x="1613" y="1273"/>
                    <a:pt x="1143" y="150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" name="Полилиния: фигура 297">
              <a:extLst>
                <a:ext uri="{FF2B5EF4-FFF2-40B4-BE49-F238E27FC236}">
                  <a16:creationId xmlns:a16="http://schemas.microsoft.com/office/drawing/2014/main" id="{438BC2FC-625F-0B47-ABE2-95493EEA0663}"/>
                </a:ext>
              </a:extLst>
            </p:cNvPr>
            <p:cNvSpPr/>
            <p:nvPr/>
          </p:nvSpPr>
          <p:spPr>
            <a:xfrm>
              <a:off x="-1403561" y="2527437"/>
              <a:ext cx="4814" cy="7139"/>
            </a:xfrm>
            <a:custGeom>
              <a:avLst/>
              <a:gdLst>
                <a:gd name="connsiteX0" fmla="*/ -1167 w 4814"/>
                <a:gd name="connsiteY0" fmla="*/ 6039 h 7139"/>
                <a:gd name="connsiteX1" fmla="*/ 2373 w 4814"/>
                <a:gd name="connsiteY1" fmla="*/ -569 h 7139"/>
                <a:gd name="connsiteX2" fmla="*/ 956 w 4814"/>
                <a:gd name="connsiteY2" fmla="*/ -569 h 7139"/>
                <a:gd name="connsiteX3" fmla="*/ -1167 w 4814"/>
                <a:gd name="connsiteY3" fmla="*/ 6039 h 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4" h="7139">
                  <a:moveTo>
                    <a:pt x="-1167" y="6039"/>
                  </a:moveTo>
                  <a:cubicBezTo>
                    <a:pt x="483" y="4152"/>
                    <a:pt x="-1167" y="1085"/>
                    <a:pt x="2373" y="-569"/>
                  </a:cubicBezTo>
                  <a:cubicBezTo>
                    <a:pt x="5913" y="-2219"/>
                    <a:pt x="956" y="612"/>
                    <a:pt x="956" y="-569"/>
                  </a:cubicBezTo>
                  <a:cubicBezTo>
                    <a:pt x="14" y="1554"/>
                    <a:pt x="-695" y="3680"/>
                    <a:pt x="-1167" y="60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" name="Полилиния: фигура 298">
              <a:extLst>
                <a:ext uri="{FF2B5EF4-FFF2-40B4-BE49-F238E27FC236}">
                  <a16:creationId xmlns:a16="http://schemas.microsoft.com/office/drawing/2014/main" id="{2FFD9670-EEAD-D293-61FC-FD9D20257EA4}"/>
                </a:ext>
              </a:extLst>
            </p:cNvPr>
            <p:cNvSpPr/>
            <p:nvPr/>
          </p:nvSpPr>
          <p:spPr>
            <a:xfrm>
              <a:off x="-1405920" y="2514755"/>
              <a:ext cx="7963" cy="16989"/>
            </a:xfrm>
            <a:custGeom>
              <a:avLst/>
              <a:gdLst>
                <a:gd name="connsiteX0" fmla="*/ 4496 w 7963"/>
                <a:gd name="connsiteY0" fmla="*/ 7867 h 16989"/>
                <a:gd name="connsiteX1" fmla="*/ 2609 w 7963"/>
                <a:gd name="connsiteY1" fmla="*/ 7867 h 16989"/>
                <a:gd name="connsiteX2" fmla="*/ -1167 w 7963"/>
                <a:gd name="connsiteY2" fmla="*/ 15889 h 16989"/>
                <a:gd name="connsiteX3" fmla="*/ 4024 w 7963"/>
                <a:gd name="connsiteY3" fmla="*/ 9754 h 16989"/>
                <a:gd name="connsiteX4" fmla="*/ 6619 w 7963"/>
                <a:gd name="connsiteY4" fmla="*/ 5272 h 16989"/>
                <a:gd name="connsiteX5" fmla="*/ 6619 w 7963"/>
                <a:gd name="connsiteY5" fmla="*/ -1100 h 16989"/>
                <a:gd name="connsiteX6" fmla="*/ 4968 w 7963"/>
                <a:gd name="connsiteY6" fmla="*/ 1495 h 16989"/>
                <a:gd name="connsiteX7" fmla="*/ 4968 w 7963"/>
                <a:gd name="connsiteY7" fmla="*/ 1495 h 16989"/>
                <a:gd name="connsiteX8" fmla="*/ 4968 w 7963"/>
                <a:gd name="connsiteY8" fmla="*/ 3146 h 16989"/>
                <a:gd name="connsiteX9" fmla="*/ 3079 w 7963"/>
                <a:gd name="connsiteY9" fmla="*/ 3146 h 16989"/>
                <a:gd name="connsiteX10" fmla="*/ 4496 w 7963"/>
                <a:gd name="connsiteY10" fmla="*/ 7867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63" h="16989">
                  <a:moveTo>
                    <a:pt x="4496" y="7867"/>
                  </a:moveTo>
                  <a:cubicBezTo>
                    <a:pt x="4496" y="7867"/>
                    <a:pt x="4496" y="7867"/>
                    <a:pt x="2609" y="7867"/>
                  </a:cubicBezTo>
                  <a:cubicBezTo>
                    <a:pt x="2137" y="10935"/>
                    <a:pt x="720" y="13530"/>
                    <a:pt x="-1167" y="15889"/>
                  </a:cubicBezTo>
                  <a:cubicBezTo>
                    <a:pt x="956" y="15889"/>
                    <a:pt x="1428" y="10935"/>
                    <a:pt x="4024" y="9754"/>
                  </a:cubicBezTo>
                  <a:cubicBezTo>
                    <a:pt x="6619" y="8573"/>
                    <a:pt x="4024" y="6214"/>
                    <a:pt x="6619" y="5272"/>
                  </a:cubicBezTo>
                  <a:cubicBezTo>
                    <a:pt x="6855" y="3146"/>
                    <a:pt x="6855" y="1023"/>
                    <a:pt x="6619" y="-1100"/>
                  </a:cubicBezTo>
                  <a:lnTo>
                    <a:pt x="4968" y="1495"/>
                  </a:lnTo>
                  <a:cubicBezTo>
                    <a:pt x="4968" y="3146"/>
                    <a:pt x="4968" y="1495"/>
                    <a:pt x="4968" y="1495"/>
                  </a:cubicBezTo>
                  <a:cubicBezTo>
                    <a:pt x="4968" y="1495"/>
                    <a:pt x="4968" y="1495"/>
                    <a:pt x="4968" y="3146"/>
                  </a:cubicBezTo>
                  <a:cubicBezTo>
                    <a:pt x="4968" y="4799"/>
                    <a:pt x="4968" y="1495"/>
                    <a:pt x="3079" y="3146"/>
                  </a:cubicBezTo>
                  <a:cubicBezTo>
                    <a:pt x="1192" y="4799"/>
                    <a:pt x="3787" y="7395"/>
                    <a:pt x="4496" y="786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" name="Полилиния: фигура 299">
              <a:extLst>
                <a:ext uri="{FF2B5EF4-FFF2-40B4-BE49-F238E27FC236}">
                  <a16:creationId xmlns:a16="http://schemas.microsoft.com/office/drawing/2014/main" id="{8C195E1D-A969-5866-AC4E-AC8F62A3CA60}"/>
                </a:ext>
              </a:extLst>
            </p:cNvPr>
            <p:cNvSpPr/>
            <p:nvPr/>
          </p:nvSpPr>
          <p:spPr>
            <a:xfrm>
              <a:off x="-1551516" y="2609617"/>
              <a:ext cx="1522" cy="2595"/>
            </a:xfrm>
            <a:custGeom>
              <a:avLst/>
              <a:gdLst>
                <a:gd name="connsiteX0" fmla="*/ -1167 w 1522"/>
                <a:gd name="connsiteY0" fmla="*/ 1495 h 2595"/>
                <a:gd name="connsiteX1" fmla="*/ -1167 w 1522"/>
                <a:gd name="connsiteY1" fmla="*/ 1495 h 2595"/>
                <a:gd name="connsiteX2" fmla="*/ 250 w 1522"/>
                <a:gd name="connsiteY2" fmla="*/ 1495 h 2595"/>
                <a:gd name="connsiteX3" fmla="*/ 250 w 1522"/>
                <a:gd name="connsiteY3" fmla="*/ -1100 h 2595"/>
                <a:gd name="connsiteX4" fmla="*/ -1167 w 1522"/>
                <a:gd name="connsiteY4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2" h="2595">
                  <a:moveTo>
                    <a:pt x="-1167" y="1495"/>
                  </a:move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1495"/>
                    <a:pt x="14" y="1495"/>
                    <a:pt x="250" y="1495"/>
                  </a:cubicBezTo>
                  <a:cubicBezTo>
                    <a:pt x="486" y="1495"/>
                    <a:pt x="250" y="-158"/>
                    <a:pt x="250" y="-1100"/>
                  </a:cubicBezTo>
                  <a:cubicBezTo>
                    <a:pt x="-222" y="-394"/>
                    <a:pt x="-695" y="550"/>
                    <a:pt x="-1167" y="14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" name="Полилиния: фигура 300">
              <a:extLst>
                <a:ext uri="{FF2B5EF4-FFF2-40B4-BE49-F238E27FC236}">
                  <a16:creationId xmlns:a16="http://schemas.microsoft.com/office/drawing/2014/main" id="{71F1F36B-EEDF-0A88-AE08-230A5138774E}"/>
                </a:ext>
              </a:extLst>
            </p:cNvPr>
            <p:cNvSpPr/>
            <p:nvPr/>
          </p:nvSpPr>
          <p:spPr>
            <a:xfrm>
              <a:off x="-1524615" y="2559824"/>
              <a:ext cx="4493" cy="8497"/>
            </a:xfrm>
            <a:custGeom>
              <a:avLst/>
              <a:gdLst>
                <a:gd name="connsiteX0" fmla="*/ -1167 w 4493"/>
                <a:gd name="connsiteY0" fmla="*/ 7397 h 8497"/>
                <a:gd name="connsiteX1" fmla="*/ 3318 w 4493"/>
                <a:gd name="connsiteY1" fmla="*/ -1100 h 8497"/>
                <a:gd name="connsiteX2" fmla="*/ 1428 w 4493"/>
                <a:gd name="connsiteY2" fmla="*/ 1498 h 8497"/>
                <a:gd name="connsiteX3" fmla="*/ -1167 w 4493"/>
                <a:gd name="connsiteY3" fmla="*/ 7397 h 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3" h="8497">
                  <a:moveTo>
                    <a:pt x="-1167" y="7397"/>
                  </a:moveTo>
                  <a:cubicBezTo>
                    <a:pt x="-1167" y="7397"/>
                    <a:pt x="3551" y="1968"/>
                    <a:pt x="3318" y="-1100"/>
                  </a:cubicBezTo>
                  <a:cubicBezTo>
                    <a:pt x="3318" y="-1100"/>
                    <a:pt x="3318" y="3149"/>
                    <a:pt x="1428" y="1498"/>
                  </a:cubicBezTo>
                  <a:cubicBezTo>
                    <a:pt x="-459" y="-155"/>
                    <a:pt x="956" y="6216"/>
                    <a:pt x="-1167" y="739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" name="Полилиния: фигура 301">
              <a:extLst>
                <a:ext uri="{FF2B5EF4-FFF2-40B4-BE49-F238E27FC236}">
                  <a16:creationId xmlns:a16="http://schemas.microsoft.com/office/drawing/2014/main" id="{3E775C77-A3C2-D332-3B6F-FF36BEE80898}"/>
                </a:ext>
              </a:extLst>
            </p:cNvPr>
            <p:cNvSpPr/>
            <p:nvPr/>
          </p:nvSpPr>
          <p:spPr>
            <a:xfrm>
              <a:off x="-1511232" y="2539151"/>
              <a:ext cx="4551" cy="6278"/>
            </a:xfrm>
            <a:custGeom>
              <a:avLst/>
              <a:gdLst>
                <a:gd name="connsiteX0" fmla="*/ 80 w 4551"/>
                <a:gd name="connsiteY0" fmla="*/ 5179 h 6278"/>
                <a:gd name="connsiteX1" fmla="*/ 3384 w 4551"/>
                <a:gd name="connsiteY1" fmla="*/ -248 h 6278"/>
                <a:gd name="connsiteX2" fmla="*/ -1098 w 4551"/>
                <a:gd name="connsiteY2" fmla="*/ 3528 h 6278"/>
                <a:gd name="connsiteX3" fmla="*/ 80 w 4551"/>
                <a:gd name="connsiteY3" fmla="*/ 5179 h 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" h="6278">
                  <a:moveTo>
                    <a:pt x="80" y="5179"/>
                  </a:moveTo>
                  <a:cubicBezTo>
                    <a:pt x="1261" y="3292"/>
                    <a:pt x="3384" y="3292"/>
                    <a:pt x="3384" y="-248"/>
                  </a:cubicBezTo>
                  <a:cubicBezTo>
                    <a:pt x="3384" y="-3789"/>
                    <a:pt x="789" y="4942"/>
                    <a:pt x="-1098" y="3528"/>
                  </a:cubicBezTo>
                  <a:cubicBezTo>
                    <a:pt x="-1571" y="5887"/>
                    <a:pt x="552" y="2819"/>
                    <a:pt x="80" y="51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" name="Полилиния: фигура 302">
              <a:extLst>
                <a:ext uri="{FF2B5EF4-FFF2-40B4-BE49-F238E27FC236}">
                  <a16:creationId xmlns:a16="http://schemas.microsoft.com/office/drawing/2014/main" id="{C01F1694-0EE1-738E-F582-77874C68BDC0}"/>
                </a:ext>
              </a:extLst>
            </p:cNvPr>
            <p:cNvSpPr/>
            <p:nvPr/>
          </p:nvSpPr>
          <p:spPr>
            <a:xfrm>
              <a:off x="-1432585" y="2463417"/>
              <a:ext cx="2726" cy="5201"/>
            </a:xfrm>
            <a:custGeom>
              <a:avLst/>
              <a:gdLst>
                <a:gd name="connsiteX0" fmla="*/ -1167 w 2726"/>
                <a:gd name="connsiteY0" fmla="*/ 3749 h 5201"/>
                <a:gd name="connsiteX1" fmla="*/ 720 w 2726"/>
                <a:gd name="connsiteY1" fmla="*/ 1626 h 5201"/>
                <a:gd name="connsiteX2" fmla="*/ 720 w 2726"/>
                <a:gd name="connsiteY2" fmla="*/ -260 h 5201"/>
                <a:gd name="connsiteX3" fmla="*/ 720 w 2726"/>
                <a:gd name="connsiteY3" fmla="*/ -260 h 5201"/>
                <a:gd name="connsiteX4" fmla="*/ 720 w 2726"/>
                <a:gd name="connsiteY4" fmla="*/ -260 h 5201"/>
                <a:gd name="connsiteX5" fmla="*/ 720 w 2726"/>
                <a:gd name="connsiteY5" fmla="*/ 1626 h 5201"/>
                <a:gd name="connsiteX6" fmla="*/ -1167 w 2726"/>
                <a:gd name="connsiteY6" fmla="*/ 3749 h 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26" h="5201">
                  <a:moveTo>
                    <a:pt x="-1167" y="3749"/>
                  </a:moveTo>
                  <a:cubicBezTo>
                    <a:pt x="-1167" y="5167"/>
                    <a:pt x="-1167" y="1863"/>
                    <a:pt x="720" y="1626"/>
                  </a:cubicBezTo>
                  <a:cubicBezTo>
                    <a:pt x="2609" y="1390"/>
                    <a:pt x="720" y="1626"/>
                    <a:pt x="720" y="-260"/>
                  </a:cubicBezTo>
                  <a:cubicBezTo>
                    <a:pt x="720" y="-2150"/>
                    <a:pt x="720" y="-260"/>
                    <a:pt x="720" y="-260"/>
                  </a:cubicBezTo>
                  <a:lnTo>
                    <a:pt x="720" y="-260"/>
                  </a:lnTo>
                  <a:cubicBezTo>
                    <a:pt x="720" y="-260"/>
                    <a:pt x="720" y="3044"/>
                    <a:pt x="720" y="1626"/>
                  </a:cubicBezTo>
                  <a:cubicBezTo>
                    <a:pt x="720" y="212"/>
                    <a:pt x="-222" y="2807"/>
                    <a:pt x="-1167" y="37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" name="Полилиния: фигура 303">
              <a:extLst>
                <a:ext uri="{FF2B5EF4-FFF2-40B4-BE49-F238E27FC236}">
                  <a16:creationId xmlns:a16="http://schemas.microsoft.com/office/drawing/2014/main" id="{7961C54F-CCF4-5025-2D6F-B153BD75CD48}"/>
                </a:ext>
              </a:extLst>
            </p:cNvPr>
            <p:cNvSpPr/>
            <p:nvPr/>
          </p:nvSpPr>
          <p:spPr>
            <a:xfrm>
              <a:off x="-1483294" y="2482373"/>
              <a:ext cx="8840" cy="9021"/>
            </a:xfrm>
            <a:custGeom>
              <a:avLst/>
              <a:gdLst>
                <a:gd name="connsiteX0" fmla="*/ -956 w 8840"/>
                <a:gd name="connsiteY0" fmla="*/ 7921 h 9021"/>
                <a:gd name="connsiteX1" fmla="*/ 2584 w 8840"/>
                <a:gd name="connsiteY1" fmla="*/ 2727 h 9021"/>
                <a:gd name="connsiteX2" fmla="*/ 7538 w 8840"/>
                <a:gd name="connsiteY2" fmla="*/ -577 h 9021"/>
                <a:gd name="connsiteX3" fmla="*/ 2348 w 8840"/>
                <a:gd name="connsiteY3" fmla="*/ -577 h 9021"/>
                <a:gd name="connsiteX4" fmla="*/ -484 w 8840"/>
                <a:gd name="connsiteY4" fmla="*/ 5559 h 9021"/>
                <a:gd name="connsiteX5" fmla="*/ -956 w 8840"/>
                <a:gd name="connsiteY5" fmla="*/ 7921 h 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40" h="9021">
                  <a:moveTo>
                    <a:pt x="-956" y="7921"/>
                  </a:moveTo>
                  <a:cubicBezTo>
                    <a:pt x="-956" y="7921"/>
                    <a:pt x="1639" y="4145"/>
                    <a:pt x="2584" y="2727"/>
                  </a:cubicBezTo>
                  <a:cubicBezTo>
                    <a:pt x="3526" y="1313"/>
                    <a:pt x="6594" y="604"/>
                    <a:pt x="7538" y="-577"/>
                  </a:cubicBezTo>
                  <a:cubicBezTo>
                    <a:pt x="8483" y="-1755"/>
                    <a:pt x="4234" y="-577"/>
                    <a:pt x="2348" y="-577"/>
                  </a:cubicBezTo>
                  <a:cubicBezTo>
                    <a:pt x="4707" y="1077"/>
                    <a:pt x="694" y="2258"/>
                    <a:pt x="-484" y="5559"/>
                  </a:cubicBezTo>
                  <a:cubicBezTo>
                    <a:pt x="-1665" y="8863"/>
                    <a:pt x="-956" y="6976"/>
                    <a:pt x="-956" y="792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" name="Полилиния: фигура 304">
              <a:extLst>
                <a:ext uri="{FF2B5EF4-FFF2-40B4-BE49-F238E27FC236}">
                  <a16:creationId xmlns:a16="http://schemas.microsoft.com/office/drawing/2014/main" id="{179F37A4-F49F-37BF-979A-6262E43758C7}"/>
                </a:ext>
              </a:extLst>
            </p:cNvPr>
            <p:cNvSpPr/>
            <p:nvPr/>
          </p:nvSpPr>
          <p:spPr>
            <a:xfrm>
              <a:off x="-1472466" y="2470892"/>
              <a:ext cx="4834" cy="7522"/>
            </a:xfrm>
            <a:custGeom>
              <a:avLst/>
              <a:gdLst>
                <a:gd name="connsiteX0" fmla="*/ -1167 w 4834"/>
                <a:gd name="connsiteY0" fmla="*/ 6422 h 7522"/>
                <a:gd name="connsiteX1" fmla="*/ 3318 w 4834"/>
                <a:gd name="connsiteY1" fmla="*/ -658 h 7522"/>
                <a:gd name="connsiteX2" fmla="*/ 959 w 4834"/>
                <a:gd name="connsiteY2" fmla="*/ -658 h 7522"/>
                <a:gd name="connsiteX3" fmla="*/ -1167 w 4834"/>
                <a:gd name="connsiteY3" fmla="*/ 6422 h 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34" h="7522">
                  <a:moveTo>
                    <a:pt x="-1167" y="6422"/>
                  </a:moveTo>
                  <a:cubicBezTo>
                    <a:pt x="250" y="6422"/>
                    <a:pt x="1901" y="1232"/>
                    <a:pt x="3318" y="-658"/>
                  </a:cubicBezTo>
                  <a:cubicBezTo>
                    <a:pt x="4732" y="-2545"/>
                    <a:pt x="1431" y="2410"/>
                    <a:pt x="959" y="-658"/>
                  </a:cubicBezTo>
                  <a:cubicBezTo>
                    <a:pt x="1195" y="1940"/>
                    <a:pt x="486" y="4536"/>
                    <a:pt x="-1167" y="64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" name="Полилиния: фигура 305">
              <a:extLst>
                <a:ext uri="{FF2B5EF4-FFF2-40B4-BE49-F238E27FC236}">
                  <a16:creationId xmlns:a16="http://schemas.microsoft.com/office/drawing/2014/main" id="{C8C7E0D7-6721-A4EF-C244-C6ACB2990751}"/>
                </a:ext>
              </a:extLst>
            </p:cNvPr>
            <p:cNvSpPr/>
            <p:nvPr/>
          </p:nvSpPr>
          <p:spPr>
            <a:xfrm>
              <a:off x="-1478835" y="2476029"/>
              <a:ext cx="2980" cy="5688"/>
            </a:xfrm>
            <a:custGeom>
              <a:avLst/>
              <a:gdLst>
                <a:gd name="connsiteX0" fmla="*/ -698 w 2980"/>
                <a:gd name="connsiteY0" fmla="*/ 3644 h 5688"/>
                <a:gd name="connsiteX1" fmla="*/ -698 w 2980"/>
                <a:gd name="connsiteY1" fmla="*/ 3644 h 5688"/>
                <a:gd name="connsiteX2" fmla="*/ 720 w 2980"/>
                <a:gd name="connsiteY2" fmla="*/ 3644 h 5688"/>
                <a:gd name="connsiteX3" fmla="*/ 720 w 2980"/>
                <a:gd name="connsiteY3" fmla="*/ 1285 h 5688"/>
                <a:gd name="connsiteX4" fmla="*/ 720 w 2980"/>
                <a:gd name="connsiteY4" fmla="*/ -365 h 5688"/>
                <a:gd name="connsiteX5" fmla="*/ -1167 w 2980"/>
                <a:gd name="connsiteY5" fmla="*/ -365 h 5688"/>
                <a:gd name="connsiteX6" fmla="*/ -698 w 2980"/>
                <a:gd name="connsiteY6" fmla="*/ 3644 h 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80" h="5688">
                  <a:moveTo>
                    <a:pt x="-698" y="3644"/>
                  </a:moveTo>
                  <a:cubicBezTo>
                    <a:pt x="-698" y="5767"/>
                    <a:pt x="-698" y="3644"/>
                    <a:pt x="-698" y="3644"/>
                  </a:cubicBezTo>
                  <a:cubicBezTo>
                    <a:pt x="-698" y="3644"/>
                    <a:pt x="-698" y="3644"/>
                    <a:pt x="720" y="3644"/>
                  </a:cubicBezTo>
                  <a:lnTo>
                    <a:pt x="720" y="1285"/>
                  </a:lnTo>
                  <a:cubicBezTo>
                    <a:pt x="720" y="1285"/>
                    <a:pt x="-1876" y="1285"/>
                    <a:pt x="720" y="-365"/>
                  </a:cubicBezTo>
                  <a:cubicBezTo>
                    <a:pt x="3315" y="-2019"/>
                    <a:pt x="720" y="-365"/>
                    <a:pt x="-1167" y="-365"/>
                  </a:cubicBezTo>
                  <a:cubicBezTo>
                    <a:pt x="-461" y="813"/>
                    <a:pt x="-225" y="2230"/>
                    <a:pt x="-698" y="36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" name="Полилиния: фигура 306">
              <a:extLst>
                <a:ext uri="{FF2B5EF4-FFF2-40B4-BE49-F238E27FC236}">
                  <a16:creationId xmlns:a16="http://schemas.microsoft.com/office/drawing/2014/main" id="{DAD5DE62-8C2E-B11E-7AFC-BF18F6A83180}"/>
                </a:ext>
              </a:extLst>
            </p:cNvPr>
            <p:cNvSpPr/>
            <p:nvPr/>
          </p:nvSpPr>
          <p:spPr>
            <a:xfrm>
              <a:off x="-1468154" y="2456468"/>
              <a:ext cx="1823" cy="4721"/>
            </a:xfrm>
            <a:custGeom>
              <a:avLst/>
              <a:gdLst>
                <a:gd name="connsiteX0" fmla="*/ 657 w 1823"/>
                <a:gd name="connsiteY0" fmla="*/ -1100 h 4721"/>
                <a:gd name="connsiteX1" fmla="*/ -758 w 1823"/>
                <a:gd name="connsiteY1" fmla="*/ 1262 h 4721"/>
                <a:gd name="connsiteX2" fmla="*/ -758 w 1823"/>
                <a:gd name="connsiteY2" fmla="*/ 3621 h 4721"/>
                <a:gd name="connsiteX3" fmla="*/ 657 w 1823"/>
                <a:gd name="connsiteY3" fmla="*/ -1100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3" h="4721">
                  <a:moveTo>
                    <a:pt x="657" y="-1100"/>
                  </a:moveTo>
                  <a:cubicBezTo>
                    <a:pt x="657" y="-1100"/>
                    <a:pt x="657" y="553"/>
                    <a:pt x="-758" y="1262"/>
                  </a:cubicBezTo>
                  <a:cubicBezTo>
                    <a:pt x="-2175" y="1968"/>
                    <a:pt x="657" y="1262"/>
                    <a:pt x="-758" y="3621"/>
                  </a:cubicBezTo>
                  <a:cubicBezTo>
                    <a:pt x="-49" y="2204"/>
                    <a:pt x="420" y="553"/>
                    <a:pt x="65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" name="Полилиния: фигура 307">
              <a:extLst>
                <a:ext uri="{FF2B5EF4-FFF2-40B4-BE49-F238E27FC236}">
                  <a16:creationId xmlns:a16="http://schemas.microsoft.com/office/drawing/2014/main" id="{1EBF0B9E-B64E-D417-F61A-62CFAEDD3CDE}"/>
                </a:ext>
              </a:extLst>
            </p:cNvPr>
            <p:cNvSpPr/>
            <p:nvPr/>
          </p:nvSpPr>
          <p:spPr>
            <a:xfrm>
              <a:off x="-1467745" y="2428172"/>
              <a:ext cx="3054" cy="5272"/>
            </a:xfrm>
            <a:custGeom>
              <a:avLst/>
              <a:gdLst>
                <a:gd name="connsiteX0" fmla="*/ -1167 w 3054"/>
                <a:gd name="connsiteY0" fmla="*/ 298 h 5272"/>
                <a:gd name="connsiteX1" fmla="*/ -1167 w 3054"/>
                <a:gd name="connsiteY1" fmla="*/ 2657 h 5272"/>
                <a:gd name="connsiteX2" fmla="*/ 1192 w 3054"/>
                <a:gd name="connsiteY2" fmla="*/ 2657 h 5272"/>
                <a:gd name="connsiteX3" fmla="*/ 1192 w 3054"/>
                <a:gd name="connsiteY3" fmla="*/ 767 h 5272"/>
                <a:gd name="connsiteX4" fmla="*/ 1192 w 3054"/>
                <a:gd name="connsiteY4" fmla="*/ -647 h 5272"/>
                <a:gd name="connsiteX5" fmla="*/ -1167 w 3054"/>
                <a:gd name="connsiteY5" fmla="*/ 298 h 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4" h="5272">
                  <a:moveTo>
                    <a:pt x="-1167" y="298"/>
                  </a:moveTo>
                  <a:cubicBezTo>
                    <a:pt x="-1167" y="298"/>
                    <a:pt x="-1167" y="298"/>
                    <a:pt x="-1167" y="2657"/>
                  </a:cubicBezTo>
                  <a:cubicBezTo>
                    <a:pt x="-1167" y="5016"/>
                    <a:pt x="-1167" y="4307"/>
                    <a:pt x="1192" y="2657"/>
                  </a:cubicBezTo>
                  <a:lnTo>
                    <a:pt x="1192" y="767"/>
                  </a:lnTo>
                  <a:cubicBezTo>
                    <a:pt x="1192" y="767"/>
                    <a:pt x="-931" y="767"/>
                    <a:pt x="1192" y="-647"/>
                  </a:cubicBezTo>
                  <a:cubicBezTo>
                    <a:pt x="3315" y="-2065"/>
                    <a:pt x="11" y="298"/>
                    <a:pt x="-1167" y="29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" name="Полилиния: фигура 308">
              <a:extLst>
                <a:ext uri="{FF2B5EF4-FFF2-40B4-BE49-F238E27FC236}">
                  <a16:creationId xmlns:a16="http://schemas.microsoft.com/office/drawing/2014/main" id="{6E56F5B2-8138-98A7-CF5C-AB1CBF9087DF}"/>
                </a:ext>
              </a:extLst>
            </p:cNvPr>
            <p:cNvSpPr/>
            <p:nvPr/>
          </p:nvSpPr>
          <p:spPr>
            <a:xfrm>
              <a:off x="-1435889" y="2400730"/>
              <a:ext cx="177" cy="3401"/>
            </a:xfrm>
            <a:custGeom>
              <a:avLst/>
              <a:gdLst>
                <a:gd name="connsiteX0" fmla="*/ -1167 w 177"/>
                <a:gd name="connsiteY0" fmla="*/ 366 h 3401"/>
                <a:gd name="connsiteX1" fmla="*/ -1167 w 177"/>
                <a:gd name="connsiteY1" fmla="*/ 366 h 3401"/>
                <a:gd name="connsiteX2" fmla="*/ -1167 w 177"/>
                <a:gd name="connsiteY2" fmla="*/ 2016 h 3401"/>
                <a:gd name="connsiteX3" fmla="*/ -1167 w 177"/>
                <a:gd name="connsiteY3" fmla="*/ -815 h 3401"/>
                <a:gd name="connsiteX4" fmla="*/ -1167 w 177"/>
                <a:gd name="connsiteY4" fmla="*/ 366 h 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401">
                  <a:moveTo>
                    <a:pt x="-1167" y="366"/>
                  </a:moveTo>
                  <a:cubicBezTo>
                    <a:pt x="-1167" y="366"/>
                    <a:pt x="-1167" y="366"/>
                    <a:pt x="-1167" y="366"/>
                  </a:cubicBezTo>
                  <a:cubicBezTo>
                    <a:pt x="-1167" y="366"/>
                    <a:pt x="-1167" y="366"/>
                    <a:pt x="-1167" y="2016"/>
                  </a:cubicBezTo>
                  <a:cubicBezTo>
                    <a:pt x="-1167" y="3670"/>
                    <a:pt x="-1167" y="-2466"/>
                    <a:pt x="-1167" y="-815"/>
                  </a:cubicBezTo>
                  <a:cubicBezTo>
                    <a:pt x="-931" y="-343"/>
                    <a:pt x="-931" y="-107"/>
                    <a:pt x="-1167" y="36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" name="Полилиния: фигура 309">
              <a:extLst>
                <a:ext uri="{FF2B5EF4-FFF2-40B4-BE49-F238E27FC236}">
                  <a16:creationId xmlns:a16="http://schemas.microsoft.com/office/drawing/2014/main" id="{11A94938-8096-1021-C636-D13B3A0294EA}"/>
                </a:ext>
              </a:extLst>
            </p:cNvPr>
            <p:cNvSpPr/>
            <p:nvPr/>
          </p:nvSpPr>
          <p:spPr>
            <a:xfrm>
              <a:off x="-1381791" y="2355359"/>
              <a:ext cx="2903" cy="5981"/>
            </a:xfrm>
            <a:custGeom>
              <a:avLst/>
              <a:gdLst>
                <a:gd name="connsiteX0" fmla="*/ -48 w 2903"/>
                <a:gd name="connsiteY0" fmla="*/ 3968 h 5981"/>
                <a:gd name="connsiteX1" fmla="*/ -48 w 2903"/>
                <a:gd name="connsiteY1" fmla="*/ 3968 h 5981"/>
                <a:gd name="connsiteX2" fmla="*/ 1605 w 2903"/>
                <a:gd name="connsiteY2" fmla="*/ -514 h 5981"/>
                <a:gd name="connsiteX3" fmla="*/ -990 w 2903"/>
                <a:gd name="connsiteY3" fmla="*/ 4205 h 5981"/>
                <a:gd name="connsiteX4" fmla="*/ -48 w 2903"/>
                <a:gd name="connsiteY4" fmla="*/ 3968 h 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" h="5981">
                  <a:moveTo>
                    <a:pt x="-48" y="3968"/>
                  </a:moveTo>
                  <a:cubicBezTo>
                    <a:pt x="-48" y="3968"/>
                    <a:pt x="-48" y="3968"/>
                    <a:pt x="-48" y="3968"/>
                  </a:cubicBezTo>
                  <a:cubicBezTo>
                    <a:pt x="-48" y="3968"/>
                    <a:pt x="2311" y="1845"/>
                    <a:pt x="1605" y="-514"/>
                  </a:cubicBezTo>
                  <a:cubicBezTo>
                    <a:pt x="896" y="-2876"/>
                    <a:pt x="-285" y="2551"/>
                    <a:pt x="-990" y="4205"/>
                  </a:cubicBezTo>
                  <a:cubicBezTo>
                    <a:pt x="-1699" y="5855"/>
                    <a:pt x="-48" y="3968"/>
                    <a:pt x="-48" y="39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" name="Полилиния: фигура 310">
              <a:extLst>
                <a:ext uri="{FF2B5EF4-FFF2-40B4-BE49-F238E27FC236}">
                  <a16:creationId xmlns:a16="http://schemas.microsoft.com/office/drawing/2014/main" id="{87893ECC-B4C2-2C09-41B4-EF302049D21D}"/>
                </a:ext>
              </a:extLst>
            </p:cNvPr>
            <p:cNvSpPr/>
            <p:nvPr/>
          </p:nvSpPr>
          <p:spPr>
            <a:xfrm>
              <a:off x="-1449574" y="2368159"/>
              <a:ext cx="6400" cy="13979"/>
            </a:xfrm>
            <a:custGeom>
              <a:avLst/>
              <a:gdLst>
                <a:gd name="connsiteX0" fmla="*/ 1664 w 6400"/>
                <a:gd name="connsiteY0" fmla="*/ 7216 h 13979"/>
                <a:gd name="connsiteX1" fmla="*/ -1167 w 6400"/>
                <a:gd name="connsiteY1" fmla="*/ 12879 h 13979"/>
                <a:gd name="connsiteX2" fmla="*/ 3551 w 6400"/>
                <a:gd name="connsiteY2" fmla="*/ 6980 h 13979"/>
                <a:gd name="connsiteX3" fmla="*/ 5202 w 6400"/>
                <a:gd name="connsiteY3" fmla="*/ -573 h 13979"/>
                <a:gd name="connsiteX4" fmla="*/ 1664 w 6400"/>
                <a:gd name="connsiteY4" fmla="*/ 7216 h 13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0" h="13979">
                  <a:moveTo>
                    <a:pt x="1664" y="7216"/>
                  </a:moveTo>
                  <a:cubicBezTo>
                    <a:pt x="11" y="8630"/>
                    <a:pt x="-931" y="10753"/>
                    <a:pt x="-1167" y="12879"/>
                  </a:cubicBezTo>
                  <a:cubicBezTo>
                    <a:pt x="956" y="11226"/>
                    <a:pt x="1664" y="8867"/>
                    <a:pt x="3551" y="6980"/>
                  </a:cubicBezTo>
                  <a:cubicBezTo>
                    <a:pt x="5438" y="5090"/>
                    <a:pt x="4732" y="2259"/>
                    <a:pt x="5202" y="-573"/>
                  </a:cubicBezTo>
                  <a:cubicBezTo>
                    <a:pt x="5674" y="-3404"/>
                    <a:pt x="720" y="6035"/>
                    <a:pt x="1664" y="72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" name="Полилиния: фигура 311">
              <a:extLst>
                <a:ext uri="{FF2B5EF4-FFF2-40B4-BE49-F238E27FC236}">
                  <a16:creationId xmlns:a16="http://schemas.microsoft.com/office/drawing/2014/main" id="{EB501371-1F98-DF94-3047-E6FFE62AE51C}"/>
                </a:ext>
              </a:extLst>
            </p:cNvPr>
            <p:cNvSpPr/>
            <p:nvPr/>
          </p:nvSpPr>
          <p:spPr>
            <a:xfrm>
              <a:off x="-1442969" y="2351697"/>
              <a:ext cx="8261" cy="19348"/>
            </a:xfrm>
            <a:custGeom>
              <a:avLst/>
              <a:gdLst>
                <a:gd name="connsiteX0" fmla="*/ -459 w 8261"/>
                <a:gd name="connsiteY0" fmla="*/ 18248 h 19348"/>
                <a:gd name="connsiteX1" fmla="*/ 3082 w 8261"/>
                <a:gd name="connsiteY1" fmla="*/ 10462 h 19348"/>
                <a:gd name="connsiteX2" fmla="*/ 7094 w 8261"/>
                <a:gd name="connsiteY2" fmla="*/ -1100 h 19348"/>
                <a:gd name="connsiteX3" fmla="*/ 5677 w 8261"/>
                <a:gd name="connsiteY3" fmla="*/ -1100 h 19348"/>
                <a:gd name="connsiteX4" fmla="*/ 2609 w 8261"/>
                <a:gd name="connsiteY4" fmla="*/ 5272 h 19348"/>
                <a:gd name="connsiteX5" fmla="*/ -1167 w 8261"/>
                <a:gd name="connsiteY5" fmla="*/ 14475 h 19348"/>
                <a:gd name="connsiteX6" fmla="*/ 722 w 8261"/>
                <a:gd name="connsiteY6" fmla="*/ 14475 h 19348"/>
                <a:gd name="connsiteX7" fmla="*/ -459 w 8261"/>
                <a:gd name="connsiteY7" fmla="*/ 18248 h 19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1" h="19348">
                  <a:moveTo>
                    <a:pt x="-459" y="18248"/>
                  </a:moveTo>
                  <a:cubicBezTo>
                    <a:pt x="959" y="15653"/>
                    <a:pt x="-459" y="12585"/>
                    <a:pt x="3082" y="10462"/>
                  </a:cubicBezTo>
                  <a:cubicBezTo>
                    <a:pt x="486" y="8576"/>
                    <a:pt x="6858" y="3149"/>
                    <a:pt x="7094" y="-1100"/>
                  </a:cubicBezTo>
                  <a:cubicBezTo>
                    <a:pt x="7094" y="-1100"/>
                    <a:pt x="7094" y="-1100"/>
                    <a:pt x="5677" y="-1100"/>
                  </a:cubicBezTo>
                  <a:cubicBezTo>
                    <a:pt x="4263" y="-1100"/>
                    <a:pt x="5677" y="4091"/>
                    <a:pt x="2609" y="5272"/>
                  </a:cubicBezTo>
                  <a:cubicBezTo>
                    <a:pt x="1901" y="8576"/>
                    <a:pt x="722" y="11643"/>
                    <a:pt x="-1167" y="14475"/>
                  </a:cubicBezTo>
                  <a:cubicBezTo>
                    <a:pt x="-1167" y="14475"/>
                    <a:pt x="-1167" y="14475"/>
                    <a:pt x="722" y="14475"/>
                  </a:cubicBezTo>
                  <a:cubicBezTo>
                    <a:pt x="2609" y="14475"/>
                    <a:pt x="-931" y="16125"/>
                    <a:pt x="-459" y="1824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" name="Полилиния: фигура 312">
              <a:extLst>
                <a:ext uri="{FF2B5EF4-FFF2-40B4-BE49-F238E27FC236}">
                  <a16:creationId xmlns:a16="http://schemas.microsoft.com/office/drawing/2014/main" id="{18722ADD-E6FC-B2A3-32FD-D6E380597079}"/>
                </a:ext>
              </a:extLst>
            </p:cNvPr>
            <p:cNvSpPr/>
            <p:nvPr/>
          </p:nvSpPr>
          <p:spPr>
            <a:xfrm>
              <a:off x="-1450047" y="2359955"/>
              <a:ext cx="7313" cy="13688"/>
            </a:xfrm>
            <a:custGeom>
              <a:avLst/>
              <a:gdLst>
                <a:gd name="connsiteX0" fmla="*/ -1167 w 7313"/>
                <a:gd name="connsiteY0" fmla="*/ 12588 h 13688"/>
                <a:gd name="connsiteX1" fmla="*/ 6146 w 7313"/>
                <a:gd name="connsiteY1" fmla="*/ -1100 h 13688"/>
                <a:gd name="connsiteX2" fmla="*/ -1167 w 7313"/>
                <a:gd name="connsiteY2" fmla="*/ 12588 h 13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13688">
                  <a:moveTo>
                    <a:pt x="-1167" y="12588"/>
                  </a:moveTo>
                  <a:cubicBezTo>
                    <a:pt x="1664" y="12588"/>
                    <a:pt x="6146" y="1968"/>
                    <a:pt x="6146" y="-1100"/>
                  </a:cubicBezTo>
                  <a:cubicBezTo>
                    <a:pt x="4024" y="3385"/>
                    <a:pt x="2373" y="10699"/>
                    <a:pt x="-1167" y="125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" name="Полилиния: фигура 313">
              <a:extLst>
                <a:ext uri="{FF2B5EF4-FFF2-40B4-BE49-F238E27FC236}">
                  <a16:creationId xmlns:a16="http://schemas.microsoft.com/office/drawing/2014/main" id="{E410B5EA-1189-706B-F856-370C5EBE5E16}"/>
                </a:ext>
              </a:extLst>
            </p:cNvPr>
            <p:cNvSpPr/>
            <p:nvPr/>
          </p:nvSpPr>
          <p:spPr>
            <a:xfrm>
              <a:off x="-1431640" y="2332450"/>
              <a:ext cx="3226" cy="6031"/>
            </a:xfrm>
            <a:custGeom>
              <a:avLst/>
              <a:gdLst>
                <a:gd name="connsiteX0" fmla="*/ -1167 w 3226"/>
                <a:gd name="connsiteY0" fmla="*/ 4931 h 6031"/>
                <a:gd name="connsiteX1" fmla="*/ 1901 w 3226"/>
                <a:gd name="connsiteY1" fmla="*/ -732 h 6031"/>
                <a:gd name="connsiteX2" fmla="*/ -1167 w 3226"/>
                <a:gd name="connsiteY2" fmla="*/ 4931 h 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26" h="6031">
                  <a:moveTo>
                    <a:pt x="-1167" y="4931"/>
                  </a:moveTo>
                  <a:cubicBezTo>
                    <a:pt x="-1167" y="3044"/>
                    <a:pt x="956" y="1158"/>
                    <a:pt x="1901" y="-732"/>
                  </a:cubicBezTo>
                  <a:cubicBezTo>
                    <a:pt x="2843" y="-2619"/>
                    <a:pt x="-698" y="3280"/>
                    <a:pt x="-1167" y="493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" name="Полилиния: фигура 314">
              <a:extLst>
                <a:ext uri="{FF2B5EF4-FFF2-40B4-BE49-F238E27FC236}">
                  <a16:creationId xmlns:a16="http://schemas.microsoft.com/office/drawing/2014/main" id="{91AEDBF6-2558-BBC5-791D-E6098409BD2B}"/>
                </a:ext>
              </a:extLst>
            </p:cNvPr>
            <p:cNvSpPr/>
            <p:nvPr/>
          </p:nvSpPr>
          <p:spPr>
            <a:xfrm>
              <a:off x="-1420164" y="2298603"/>
              <a:ext cx="8345" cy="14630"/>
            </a:xfrm>
            <a:custGeom>
              <a:avLst/>
              <a:gdLst>
                <a:gd name="connsiteX0" fmla="*/ -139 w 8345"/>
                <a:gd name="connsiteY0" fmla="*/ 13530 h 14630"/>
                <a:gd name="connsiteX1" fmla="*/ 7178 w 8345"/>
                <a:gd name="connsiteY1" fmla="*/ -1100 h 14630"/>
                <a:gd name="connsiteX2" fmla="*/ 3638 w 8345"/>
                <a:gd name="connsiteY2" fmla="*/ 2912 h 14630"/>
                <a:gd name="connsiteX3" fmla="*/ 1987 w 8345"/>
                <a:gd name="connsiteY3" fmla="*/ 9281 h 14630"/>
                <a:gd name="connsiteX4" fmla="*/ -375 w 8345"/>
                <a:gd name="connsiteY4" fmla="*/ 9281 h 14630"/>
                <a:gd name="connsiteX5" fmla="*/ -139 w 8345"/>
                <a:gd name="connsiteY5" fmla="*/ 13530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45" h="14630">
                  <a:moveTo>
                    <a:pt x="-139" y="13530"/>
                  </a:moveTo>
                  <a:cubicBezTo>
                    <a:pt x="2929" y="9048"/>
                    <a:pt x="5524" y="4091"/>
                    <a:pt x="7178" y="-1100"/>
                  </a:cubicBezTo>
                  <a:cubicBezTo>
                    <a:pt x="4819" y="314"/>
                    <a:pt x="5524" y="3149"/>
                    <a:pt x="3638" y="2912"/>
                  </a:cubicBezTo>
                  <a:cubicBezTo>
                    <a:pt x="1751" y="2676"/>
                    <a:pt x="1515" y="6922"/>
                    <a:pt x="1987" y="9281"/>
                  </a:cubicBezTo>
                  <a:cubicBezTo>
                    <a:pt x="2457" y="11643"/>
                    <a:pt x="1987" y="7158"/>
                    <a:pt x="-375" y="9281"/>
                  </a:cubicBezTo>
                  <a:cubicBezTo>
                    <a:pt x="-2734" y="11407"/>
                    <a:pt x="1042" y="10462"/>
                    <a:pt x="-139" y="135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" name="Полилиния: фигура 315">
              <a:extLst>
                <a:ext uri="{FF2B5EF4-FFF2-40B4-BE49-F238E27FC236}">
                  <a16:creationId xmlns:a16="http://schemas.microsoft.com/office/drawing/2014/main" id="{820D74EA-8878-3604-EEC2-45B86F4F1F6C}"/>
                </a:ext>
              </a:extLst>
            </p:cNvPr>
            <p:cNvSpPr/>
            <p:nvPr/>
          </p:nvSpPr>
          <p:spPr>
            <a:xfrm>
              <a:off x="-1422184" y="2307130"/>
              <a:ext cx="3646" cy="6103"/>
            </a:xfrm>
            <a:custGeom>
              <a:avLst/>
              <a:gdLst>
                <a:gd name="connsiteX0" fmla="*/ -950 w 3646"/>
                <a:gd name="connsiteY0" fmla="*/ 5003 h 6103"/>
                <a:gd name="connsiteX1" fmla="*/ 2118 w 3646"/>
                <a:gd name="connsiteY1" fmla="*/ -660 h 6103"/>
                <a:gd name="connsiteX2" fmla="*/ -242 w 3646"/>
                <a:gd name="connsiteY2" fmla="*/ 1226 h 6103"/>
                <a:gd name="connsiteX3" fmla="*/ -950 w 3646"/>
                <a:gd name="connsiteY3" fmla="*/ 5003 h 6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6" h="6103">
                  <a:moveTo>
                    <a:pt x="-950" y="5003"/>
                  </a:moveTo>
                  <a:cubicBezTo>
                    <a:pt x="467" y="5003"/>
                    <a:pt x="1176" y="990"/>
                    <a:pt x="2118" y="-660"/>
                  </a:cubicBezTo>
                  <a:cubicBezTo>
                    <a:pt x="3062" y="-2314"/>
                    <a:pt x="2118" y="1226"/>
                    <a:pt x="-242" y="1226"/>
                  </a:cubicBezTo>
                  <a:cubicBezTo>
                    <a:pt x="-2601" y="1226"/>
                    <a:pt x="467" y="2171"/>
                    <a:pt x="-950" y="500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" name="Полилиния: фигура 316">
              <a:extLst>
                <a:ext uri="{FF2B5EF4-FFF2-40B4-BE49-F238E27FC236}">
                  <a16:creationId xmlns:a16="http://schemas.microsoft.com/office/drawing/2014/main" id="{5F43CDF2-2021-6489-3869-8FB493D7B1CD}"/>
                </a:ext>
              </a:extLst>
            </p:cNvPr>
            <p:cNvSpPr/>
            <p:nvPr/>
          </p:nvSpPr>
          <p:spPr>
            <a:xfrm>
              <a:off x="-1412291" y="2283973"/>
              <a:ext cx="6371" cy="12979"/>
            </a:xfrm>
            <a:custGeom>
              <a:avLst/>
              <a:gdLst>
                <a:gd name="connsiteX0" fmla="*/ -1167 w 6371"/>
                <a:gd name="connsiteY0" fmla="*/ 11880 h 12979"/>
                <a:gd name="connsiteX1" fmla="*/ 5205 w 6371"/>
                <a:gd name="connsiteY1" fmla="*/ -1100 h 12979"/>
                <a:gd name="connsiteX2" fmla="*/ 250 w 6371"/>
                <a:gd name="connsiteY2" fmla="*/ 5744 h 12979"/>
                <a:gd name="connsiteX3" fmla="*/ -1167 w 6371"/>
                <a:gd name="connsiteY3" fmla="*/ 11880 h 1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1" h="12979">
                  <a:moveTo>
                    <a:pt x="-1167" y="11880"/>
                  </a:moveTo>
                  <a:cubicBezTo>
                    <a:pt x="1664" y="7867"/>
                    <a:pt x="3787" y="3618"/>
                    <a:pt x="5205" y="-1100"/>
                  </a:cubicBezTo>
                  <a:cubicBezTo>
                    <a:pt x="3315" y="-1100"/>
                    <a:pt x="1192" y="2912"/>
                    <a:pt x="250" y="5744"/>
                  </a:cubicBezTo>
                  <a:cubicBezTo>
                    <a:pt x="-459" y="7631"/>
                    <a:pt x="-931" y="9754"/>
                    <a:pt x="-1167" y="118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" name="Полилиния: фигура 317">
              <a:extLst>
                <a:ext uri="{FF2B5EF4-FFF2-40B4-BE49-F238E27FC236}">
                  <a16:creationId xmlns:a16="http://schemas.microsoft.com/office/drawing/2014/main" id="{2D1A5A03-4C39-B3A8-0034-2E0D99C04E24}"/>
                </a:ext>
              </a:extLst>
            </p:cNvPr>
            <p:cNvSpPr/>
            <p:nvPr/>
          </p:nvSpPr>
          <p:spPr>
            <a:xfrm>
              <a:off x="-1372413" y="2200437"/>
              <a:ext cx="3776" cy="9675"/>
            </a:xfrm>
            <a:custGeom>
              <a:avLst/>
              <a:gdLst>
                <a:gd name="connsiteX0" fmla="*/ -1167 w 3776"/>
                <a:gd name="connsiteY0" fmla="*/ 8576 h 9675"/>
                <a:gd name="connsiteX1" fmla="*/ 2609 w 3776"/>
                <a:gd name="connsiteY1" fmla="*/ -1100 h 9675"/>
                <a:gd name="connsiteX2" fmla="*/ 1195 w 3776"/>
                <a:gd name="connsiteY2" fmla="*/ 553 h 9675"/>
                <a:gd name="connsiteX3" fmla="*/ -1167 w 3776"/>
                <a:gd name="connsiteY3" fmla="*/ 8576 h 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6" h="9675">
                  <a:moveTo>
                    <a:pt x="-1167" y="8576"/>
                  </a:moveTo>
                  <a:cubicBezTo>
                    <a:pt x="250" y="5508"/>
                    <a:pt x="1667" y="2204"/>
                    <a:pt x="2609" y="-1100"/>
                  </a:cubicBezTo>
                  <a:lnTo>
                    <a:pt x="1195" y="553"/>
                  </a:lnTo>
                  <a:cubicBezTo>
                    <a:pt x="959" y="4563"/>
                    <a:pt x="-695" y="5272"/>
                    <a:pt x="-1167" y="857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" name="Полилиния: фигура 318">
              <a:extLst>
                <a:ext uri="{FF2B5EF4-FFF2-40B4-BE49-F238E27FC236}">
                  <a16:creationId xmlns:a16="http://schemas.microsoft.com/office/drawing/2014/main" id="{1BC52EFE-E03F-0C5F-05DD-00E580C427B9}"/>
                </a:ext>
              </a:extLst>
            </p:cNvPr>
            <p:cNvSpPr/>
            <p:nvPr/>
          </p:nvSpPr>
          <p:spPr>
            <a:xfrm>
              <a:off x="-1355185" y="2151533"/>
              <a:ext cx="4799" cy="11621"/>
            </a:xfrm>
            <a:custGeom>
              <a:avLst/>
              <a:gdLst>
                <a:gd name="connsiteX0" fmla="*/ 247 w 4799"/>
                <a:gd name="connsiteY0" fmla="*/ 2735 h 11621"/>
                <a:gd name="connsiteX1" fmla="*/ -1167 w 4799"/>
                <a:gd name="connsiteY1" fmla="*/ 10522 h 11621"/>
                <a:gd name="connsiteX2" fmla="*/ 2370 w 4799"/>
                <a:gd name="connsiteY2" fmla="*/ -99 h 11621"/>
                <a:gd name="connsiteX3" fmla="*/ 247 w 4799"/>
                <a:gd name="connsiteY3" fmla="*/ 2735 h 1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99" h="11621">
                  <a:moveTo>
                    <a:pt x="247" y="2735"/>
                  </a:moveTo>
                  <a:lnTo>
                    <a:pt x="-1167" y="10522"/>
                  </a:lnTo>
                  <a:cubicBezTo>
                    <a:pt x="720" y="6981"/>
                    <a:pt x="-1167" y="3205"/>
                    <a:pt x="2370" y="-99"/>
                  </a:cubicBezTo>
                  <a:cubicBezTo>
                    <a:pt x="5910" y="-3400"/>
                    <a:pt x="956" y="2499"/>
                    <a:pt x="247" y="273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" name="Полилиния: фигура 319">
              <a:extLst>
                <a:ext uri="{FF2B5EF4-FFF2-40B4-BE49-F238E27FC236}">
                  <a16:creationId xmlns:a16="http://schemas.microsoft.com/office/drawing/2014/main" id="{2779B32F-7D3C-F571-0FF6-180E91ECC11F}"/>
                </a:ext>
              </a:extLst>
            </p:cNvPr>
            <p:cNvSpPr/>
            <p:nvPr/>
          </p:nvSpPr>
          <p:spPr>
            <a:xfrm>
              <a:off x="-1332296" y="2097317"/>
              <a:ext cx="4245" cy="11133"/>
            </a:xfrm>
            <a:custGeom>
              <a:avLst/>
              <a:gdLst>
                <a:gd name="connsiteX0" fmla="*/ -1167 w 4245"/>
                <a:gd name="connsiteY0" fmla="*/ 9284 h 11133"/>
                <a:gd name="connsiteX1" fmla="*/ 3079 w 4245"/>
                <a:gd name="connsiteY1" fmla="*/ 2912 h 11133"/>
                <a:gd name="connsiteX2" fmla="*/ 3079 w 4245"/>
                <a:gd name="connsiteY2" fmla="*/ -1100 h 11133"/>
                <a:gd name="connsiteX3" fmla="*/ -1167 w 4245"/>
                <a:gd name="connsiteY3" fmla="*/ 9284 h 11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" h="11133">
                  <a:moveTo>
                    <a:pt x="-1167" y="9284"/>
                  </a:moveTo>
                  <a:cubicBezTo>
                    <a:pt x="-1167" y="13058"/>
                    <a:pt x="720" y="1259"/>
                    <a:pt x="3079" y="2912"/>
                  </a:cubicBezTo>
                  <a:cubicBezTo>
                    <a:pt x="2845" y="1495"/>
                    <a:pt x="2845" y="317"/>
                    <a:pt x="3079" y="-1100"/>
                  </a:cubicBezTo>
                  <a:cubicBezTo>
                    <a:pt x="1664" y="-155"/>
                    <a:pt x="247" y="5980"/>
                    <a:pt x="-1167" y="928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" name="Полилиния: фигура 320">
              <a:extLst>
                <a:ext uri="{FF2B5EF4-FFF2-40B4-BE49-F238E27FC236}">
                  <a16:creationId xmlns:a16="http://schemas.microsoft.com/office/drawing/2014/main" id="{FD21DFBA-3DB7-8E8A-4779-E16A4959214A}"/>
                </a:ext>
              </a:extLst>
            </p:cNvPr>
            <p:cNvSpPr/>
            <p:nvPr/>
          </p:nvSpPr>
          <p:spPr>
            <a:xfrm>
              <a:off x="-1298554" y="2000805"/>
              <a:ext cx="9701" cy="30910"/>
            </a:xfrm>
            <a:custGeom>
              <a:avLst/>
              <a:gdLst>
                <a:gd name="connsiteX0" fmla="*/ -1167 w 9701"/>
                <a:gd name="connsiteY0" fmla="*/ 23678 h 30910"/>
                <a:gd name="connsiteX1" fmla="*/ -1167 w 9701"/>
                <a:gd name="connsiteY1" fmla="*/ 23678 h 30910"/>
                <a:gd name="connsiteX2" fmla="*/ -1167 w 9701"/>
                <a:gd name="connsiteY2" fmla="*/ 29811 h 30910"/>
                <a:gd name="connsiteX3" fmla="*/ 2373 w 9701"/>
                <a:gd name="connsiteY3" fmla="*/ 21552 h 30910"/>
                <a:gd name="connsiteX4" fmla="*/ 7800 w 9701"/>
                <a:gd name="connsiteY4" fmla="*/ 5272 h 30910"/>
                <a:gd name="connsiteX5" fmla="*/ 7800 w 9701"/>
                <a:gd name="connsiteY5" fmla="*/ -1100 h 30910"/>
                <a:gd name="connsiteX6" fmla="*/ 1664 w 9701"/>
                <a:gd name="connsiteY6" fmla="*/ 15417 h 30910"/>
                <a:gd name="connsiteX7" fmla="*/ 1664 w 9701"/>
                <a:gd name="connsiteY7" fmla="*/ 14002 h 30910"/>
                <a:gd name="connsiteX8" fmla="*/ -1167 w 9701"/>
                <a:gd name="connsiteY8" fmla="*/ 23678 h 3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01" h="30910">
                  <a:moveTo>
                    <a:pt x="-1167" y="23678"/>
                  </a:moveTo>
                  <a:cubicBezTo>
                    <a:pt x="-1167" y="25093"/>
                    <a:pt x="-1167" y="26274"/>
                    <a:pt x="-1167" y="23678"/>
                  </a:cubicBezTo>
                  <a:cubicBezTo>
                    <a:pt x="-1167" y="21080"/>
                    <a:pt x="-1167" y="27924"/>
                    <a:pt x="-1167" y="29811"/>
                  </a:cubicBezTo>
                  <a:cubicBezTo>
                    <a:pt x="-1167" y="27452"/>
                    <a:pt x="1195" y="21080"/>
                    <a:pt x="2373" y="21552"/>
                  </a:cubicBezTo>
                  <a:cubicBezTo>
                    <a:pt x="3082" y="15889"/>
                    <a:pt x="4968" y="10226"/>
                    <a:pt x="7800" y="5272"/>
                  </a:cubicBezTo>
                  <a:cubicBezTo>
                    <a:pt x="9453" y="81"/>
                    <a:pt x="7800" y="5272"/>
                    <a:pt x="7800" y="-1100"/>
                  </a:cubicBezTo>
                  <a:cubicBezTo>
                    <a:pt x="5677" y="5744"/>
                    <a:pt x="3790" y="7158"/>
                    <a:pt x="1664" y="15417"/>
                  </a:cubicBezTo>
                  <a:cubicBezTo>
                    <a:pt x="1664" y="15417"/>
                    <a:pt x="1664" y="13530"/>
                    <a:pt x="1664" y="14002"/>
                  </a:cubicBezTo>
                  <a:cubicBezTo>
                    <a:pt x="1195" y="17306"/>
                    <a:pt x="250" y="20610"/>
                    <a:pt x="-1167" y="2367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" name="Полилиния: фигура 321">
              <a:extLst>
                <a:ext uri="{FF2B5EF4-FFF2-40B4-BE49-F238E27FC236}">
                  <a16:creationId xmlns:a16="http://schemas.microsoft.com/office/drawing/2014/main" id="{8D16B59C-C5B0-437E-5F62-3E96DCF34DA7}"/>
                </a:ext>
              </a:extLst>
            </p:cNvPr>
            <p:cNvSpPr/>
            <p:nvPr/>
          </p:nvSpPr>
          <p:spPr>
            <a:xfrm>
              <a:off x="-1253246" y="2044460"/>
              <a:ext cx="3303" cy="14866"/>
            </a:xfrm>
            <a:custGeom>
              <a:avLst/>
              <a:gdLst>
                <a:gd name="connsiteX0" fmla="*/ -1167 w 3303"/>
                <a:gd name="connsiteY0" fmla="*/ -1100 h 14866"/>
                <a:gd name="connsiteX1" fmla="*/ 2137 w 3303"/>
                <a:gd name="connsiteY1" fmla="*/ 13766 h 14866"/>
                <a:gd name="connsiteX2" fmla="*/ 2137 w 3303"/>
                <a:gd name="connsiteY2" fmla="*/ 7867 h 14866"/>
                <a:gd name="connsiteX3" fmla="*/ -1167 w 3303"/>
                <a:gd name="connsiteY3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14866">
                  <a:moveTo>
                    <a:pt x="-1167" y="-1100"/>
                  </a:moveTo>
                  <a:cubicBezTo>
                    <a:pt x="-1167" y="6686"/>
                    <a:pt x="1664" y="5272"/>
                    <a:pt x="2137" y="13766"/>
                  </a:cubicBezTo>
                  <a:cubicBezTo>
                    <a:pt x="2137" y="13766"/>
                    <a:pt x="2137" y="10226"/>
                    <a:pt x="2137" y="7867"/>
                  </a:cubicBezTo>
                  <a:cubicBezTo>
                    <a:pt x="2137" y="5508"/>
                    <a:pt x="486" y="-86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" name="Полилиния: фигура 322">
              <a:extLst>
                <a:ext uri="{FF2B5EF4-FFF2-40B4-BE49-F238E27FC236}">
                  <a16:creationId xmlns:a16="http://schemas.microsoft.com/office/drawing/2014/main" id="{2F2A03F3-63CA-8B15-51B3-F8F2159C9B00}"/>
                </a:ext>
              </a:extLst>
            </p:cNvPr>
            <p:cNvSpPr/>
            <p:nvPr/>
          </p:nvSpPr>
          <p:spPr>
            <a:xfrm>
              <a:off x="-1230121" y="2137434"/>
              <a:ext cx="2595" cy="12268"/>
            </a:xfrm>
            <a:custGeom>
              <a:avLst/>
              <a:gdLst>
                <a:gd name="connsiteX0" fmla="*/ -1167 w 2595"/>
                <a:gd name="connsiteY0" fmla="*/ -1100 h 12268"/>
                <a:gd name="connsiteX1" fmla="*/ 1428 w 2595"/>
                <a:gd name="connsiteY1" fmla="*/ 11168 h 12268"/>
                <a:gd name="connsiteX2" fmla="*/ -1167 w 2595"/>
                <a:gd name="connsiteY2" fmla="*/ -1100 h 12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2268">
                  <a:moveTo>
                    <a:pt x="-1167" y="-1100"/>
                  </a:moveTo>
                  <a:cubicBezTo>
                    <a:pt x="-931" y="3146"/>
                    <a:pt x="-222" y="7158"/>
                    <a:pt x="1428" y="11168"/>
                  </a:cubicBezTo>
                  <a:cubicBezTo>
                    <a:pt x="722" y="6922"/>
                    <a:pt x="-695" y="385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" name="Полилиния: фигура 323">
              <a:extLst>
                <a:ext uri="{FF2B5EF4-FFF2-40B4-BE49-F238E27FC236}">
                  <a16:creationId xmlns:a16="http://schemas.microsoft.com/office/drawing/2014/main" id="{9D2E2092-1805-9F0C-E541-4DE3E02B1800}"/>
                </a:ext>
              </a:extLst>
            </p:cNvPr>
            <p:cNvSpPr/>
            <p:nvPr/>
          </p:nvSpPr>
          <p:spPr>
            <a:xfrm>
              <a:off x="-1213811" y="2225688"/>
              <a:ext cx="2332" cy="6605"/>
            </a:xfrm>
            <a:custGeom>
              <a:avLst/>
              <a:gdLst>
                <a:gd name="connsiteX0" fmla="*/ -957 w 2332"/>
                <a:gd name="connsiteY0" fmla="*/ 5505 h 6605"/>
                <a:gd name="connsiteX1" fmla="*/ 1166 w 2332"/>
                <a:gd name="connsiteY1" fmla="*/ 5505 h 6605"/>
                <a:gd name="connsiteX2" fmla="*/ -957 w 2332"/>
                <a:gd name="connsiteY2" fmla="*/ -1100 h 6605"/>
                <a:gd name="connsiteX3" fmla="*/ -957 w 2332"/>
                <a:gd name="connsiteY3" fmla="*/ 4091 h 6605"/>
                <a:gd name="connsiteX4" fmla="*/ -957 w 2332"/>
                <a:gd name="connsiteY4" fmla="*/ 5505 h 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2" h="6605">
                  <a:moveTo>
                    <a:pt x="-957" y="5505"/>
                  </a:moveTo>
                  <a:cubicBezTo>
                    <a:pt x="-957" y="5505"/>
                    <a:pt x="457" y="5505"/>
                    <a:pt x="1166" y="5505"/>
                  </a:cubicBezTo>
                  <a:cubicBezTo>
                    <a:pt x="930" y="3146"/>
                    <a:pt x="221" y="787"/>
                    <a:pt x="-957" y="-1100"/>
                  </a:cubicBezTo>
                  <a:cubicBezTo>
                    <a:pt x="-957" y="1495"/>
                    <a:pt x="-957" y="2437"/>
                    <a:pt x="-957" y="4091"/>
                  </a:cubicBezTo>
                  <a:cubicBezTo>
                    <a:pt x="-957" y="5741"/>
                    <a:pt x="-1430" y="-864"/>
                    <a:pt x="-957" y="55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" name="Полилиния: фигура 324">
              <a:extLst>
                <a:ext uri="{FF2B5EF4-FFF2-40B4-BE49-F238E27FC236}">
                  <a16:creationId xmlns:a16="http://schemas.microsoft.com/office/drawing/2014/main" id="{5F341DAB-FD9E-CF25-1E85-D755D98A4D4C}"/>
                </a:ext>
              </a:extLst>
            </p:cNvPr>
            <p:cNvSpPr/>
            <p:nvPr/>
          </p:nvSpPr>
          <p:spPr>
            <a:xfrm>
              <a:off x="-1155343" y="2460716"/>
              <a:ext cx="839" cy="6161"/>
            </a:xfrm>
            <a:custGeom>
              <a:avLst/>
              <a:gdLst>
                <a:gd name="connsiteX0" fmla="*/ -432 w 839"/>
                <a:gd name="connsiteY0" fmla="*/ -1100 h 6161"/>
                <a:gd name="connsiteX1" fmla="*/ -432 w 839"/>
                <a:gd name="connsiteY1" fmla="*/ 4327 h 6161"/>
                <a:gd name="connsiteX2" fmla="*/ -432 w 839"/>
                <a:gd name="connsiteY2" fmla="*/ 4327 h 6161"/>
                <a:gd name="connsiteX3" fmla="*/ -432 w 839"/>
                <a:gd name="connsiteY3" fmla="*/ 4327 h 6161"/>
                <a:gd name="connsiteX4" fmla="*/ -432 w 839"/>
                <a:gd name="connsiteY4" fmla="*/ -1100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" h="6161">
                  <a:moveTo>
                    <a:pt x="-432" y="-1100"/>
                  </a:moveTo>
                  <a:cubicBezTo>
                    <a:pt x="-2086" y="-1100"/>
                    <a:pt x="-432" y="2676"/>
                    <a:pt x="-432" y="4327"/>
                  </a:cubicBezTo>
                  <a:cubicBezTo>
                    <a:pt x="-432" y="5980"/>
                    <a:pt x="-432" y="4327"/>
                    <a:pt x="-432" y="4327"/>
                  </a:cubicBezTo>
                  <a:lnTo>
                    <a:pt x="-432" y="4327"/>
                  </a:lnTo>
                  <a:cubicBezTo>
                    <a:pt x="-432" y="4327"/>
                    <a:pt x="-196" y="317"/>
                    <a:pt x="-43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" name="Полилиния: фигура 325">
              <a:extLst>
                <a:ext uri="{FF2B5EF4-FFF2-40B4-BE49-F238E27FC236}">
                  <a16:creationId xmlns:a16="http://schemas.microsoft.com/office/drawing/2014/main" id="{2890B3C1-50AE-ECFA-39A4-2EFD84C9BE3D}"/>
                </a:ext>
              </a:extLst>
            </p:cNvPr>
            <p:cNvSpPr/>
            <p:nvPr/>
          </p:nvSpPr>
          <p:spPr>
            <a:xfrm>
              <a:off x="-1207938" y="2660349"/>
              <a:ext cx="4560" cy="17778"/>
            </a:xfrm>
            <a:custGeom>
              <a:avLst/>
              <a:gdLst>
                <a:gd name="connsiteX0" fmla="*/ -1167 w 4560"/>
                <a:gd name="connsiteY0" fmla="*/ -1100 h 17778"/>
                <a:gd name="connsiteX1" fmla="*/ 483 w 4560"/>
                <a:gd name="connsiteY1" fmla="*/ 7631 h 17778"/>
                <a:gd name="connsiteX2" fmla="*/ 3079 w 4560"/>
                <a:gd name="connsiteY2" fmla="*/ 15420 h 17778"/>
                <a:gd name="connsiteX3" fmla="*/ 3079 w 4560"/>
                <a:gd name="connsiteY3" fmla="*/ 15420 h 17778"/>
                <a:gd name="connsiteX4" fmla="*/ 3079 w 4560"/>
                <a:gd name="connsiteY4" fmla="*/ 15420 h 17778"/>
                <a:gd name="connsiteX5" fmla="*/ -1167 w 4560"/>
                <a:gd name="connsiteY5" fmla="*/ -1100 h 1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60" h="17778">
                  <a:moveTo>
                    <a:pt x="-1167" y="-1100"/>
                  </a:moveTo>
                  <a:cubicBezTo>
                    <a:pt x="-1167" y="1731"/>
                    <a:pt x="247" y="4563"/>
                    <a:pt x="483" y="7631"/>
                  </a:cubicBezTo>
                  <a:cubicBezTo>
                    <a:pt x="720" y="10699"/>
                    <a:pt x="2373" y="12588"/>
                    <a:pt x="3079" y="15420"/>
                  </a:cubicBezTo>
                  <a:cubicBezTo>
                    <a:pt x="3787" y="18251"/>
                    <a:pt x="3079" y="15420"/>
                    <a:pt x="3079" y="15420"/>
                  </a:cubicBezTo>
                  <a:cubicBezTo>
                    <a:pt x="3079" y="15420"/>
                    <a:pt x="3079" y="15420"/>
                    <a:pt x="3079" y="15420"/>
                  </a:cubicBezTo>
                  <a:cubicBezTo>
                    <a:pt x="2137" y="10226"/>
                    <a:pt x="1428" y="432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" name="Полилиния: фигура 326">
              <a:extLst>
                <a:ext uri="{FF2B5EF4-FFF2-40B4-BE49-F238E27FC236}">
                  <a16:creationId xmlns:a16="http://schemas.microsoft.com/office/drawing/2014/main" id="{B79CE5C9-2375-D864-0E99-2FA4E954D7CE}"/>
                </a:ext>
              </a:extLst>
            </p:cNvPr>
            <p:cNvSpPr/>
            <p:nvPr/>
          </p:nvSpPr>
          <p:spPr>
            <a:xfrm>
              <a:off x="-1121101" y="2800527"/>
              <a:ext cx="3226" cy="3531"/>
            </a:xfrm>
            <a:custGeom>
              <a:avLst/>
              <a:gdLst>
                <a:gd name="connsiteX0" fmla="*/ 486 w 3226"/>
                <a:gd name="connsiteY0" fmla="*/ -873 h 3531"/>
                <a:gd name="connsiteX1" fmla="*/ -1167 w 3226"/>
                <a:gd name="connsiteY1" fmla="*/ 2431 h 3531"/>
                <a:gd name="connsiteX2" fmla="*/ 1192 w 3226"/>
                <a:gd name="connsiteY2" fmla="*/ 2431 h 3531"/>
                <a:gd name="connsiteX3" fmla="*/ 1192 w 3226"/>
                <a:gd name="connsiteY3" fmla="*/ 2431 h 3531"/>
                <a:gd name="connsiteX4" fmla="*/ 486 w 3226"/>
                <a:gd name="connsiteY4" fmla="*/ -873 h 3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26" h="3531">
                  <a:moveTo>
                    <a:pt x="486" y="-873"/>
                  </a:moveTo>
                  <a:cubicBezTo>
                    <a:pt x="-3054" y="1722"/>
                    <a:pt x="2373" y="-873"/>
                    <a:pt x="-1167" y="2431"/>
                  </a:cubicBezTo>
                  <a:cubicBezTo>
                    <a:pt x="-459" y="2195"/>
                    <a:pt x="486" y="2195"/>
                    <a:pt x="1192" y="2431"/>
                  </a:cubicBezTo>
                  <a:lnTo>
                    <a:pt x="1192" y="2431"/>
                  </a:lnTo>
                  <a:cubicBezTo>
                    <a:pt x="-1873" y="1722"/>
                    <a:pt x="4968" y="-2054"/>
                    <a:pt x="486" y="-87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" name="Полилиния: фигура 327">
              <a:extLst>
                <a:ext uri="{FF2B5EF4-FFF2-40B4-BE49-F238E27FC236}">
                  <a16:creationId xmlns:a16="http://schemas.microsoft.com/office/drawing/2014/main" id="{0C1F75BA-2D73-CF44-6F39-9C450279BEC2}"/>
                </a:ext>
              </a:extLst>
            </p:cNvPr>
            <p:cNvSpPr/>
            <p:nvPr/>
          </p:nvSpPr>
          <p:spPr>
            <a:xfrm>
              <a:off x="-1164266" y="2809958"/>
              <a:ext cx="6102" cy="2515"/>
            </a:xfrm>
            <a:custGeom>
              <a:avLst/>
              <a:gdLst>
                <a:gd name="connsiteX0" fmla="*/ 3533 w 6102"/>
                <a:gd name="connsiteY0" fmla="*/ -1100 h 2515"/>
                <a:gd name="connsiteX1" fmla="*/ -949 w 6102"/>
                <a:gd name="connsiteY1" fmla="*/ 787 h 2515"/>
                <a:gd name="connsiteX2" fmla="*/ 4714 w 6102"/>
                <a:gd name="connsiteY2" fmla="*/ 787 h 2515"/>
                <a:gd name="connsiteX3" fmla="*/ 3533 w 6102"/>
                <a:gd name="connsiteY3" fmla="*/ -1100 h 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02" h="2515">
                  <a:moveTo>
                    <a:pt x="3533" y="-1100"/>
                  </a:moveTo>
                  <a:cubicBezTo>
                    <a:pt x="-2130" y="-1100"/>
                    <a:pt x="3533" y="787"/>
                    <a:pt x="-949" y="787"/>
                  </a:cubicBezTo>
                  <a:cubicBezTo>
                    <a:pt x="-2366" y="2201"/>
                    <a:pt x="3533" y="787"/>
                    <a:pt x="4714" y="787"/>
                  </a:cubicBezTo>
                  <a:cubicBezTo>
                    <a:pt x="5895" y="787"/>
                    <a:pt x="1883" y="-394"/>
                    <a:pt x="353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" name="Полилиния: фигура 328">
              <a:extLst>
                <a:ext uri="{FF2B5EF4-FFF2-40B4-BE49-F238E27FC236}">
                  <a16:creationId xmlns:a16="http://schemas.microsoft.com/office/drawing/2014/main" id="{BF5BCB5B-B6C7-2182-A5A3-44B4A9B3214F}"/>
                </a:ext>
              </a:extLst>
            </p:cNvPr>
            <p:cNvSpPr/>
            <p:nvPr/>
          </p:nvSpPr>
          <p:spPr>
            <a:xfrm>
              <a:off x="-4075307" y="2244564"/>
              <a:ext cx="2377447" cy="2214066"/>
            </a:xfrm>
            <a:custGeom>
              <a:avLst/>
              <a:gdLst>
                <a:gd name="connsiteX0" fmla="*/ 1043782 w 2377447"/>
                <a:gd name="connsiteY0" fmla="*/ 219065 h 2214066"/>
                <a:gd name="connsiteX1" fmla="*/ 1661558 w 2377447"/>
                <a:gd name="connsiteY1" fmla="*/ 563348 h 2214066"/>
                <a:gd name="connsiteX2" fmla="*/ 2077106 w 2377447"/>
                <a:gd name="connsiteY2" fmla="*/ 1075645 h 2214066"/>
                <a:gd name="connsiteX3" fmla="*/ 2132559 w 2377447"/>
                <a:gd name="connsiteY3" fmla="*/ 1385242 h 2214066"/>
                <a:gd name="connsiteX4" fmla="*/ 2053036 w 2377447"/>
                <a:gd name="connsiteY4" fmla="*/ 1682097 h 2214066"/>
                <a:gd name="connsiteX5" fmla="*/ 1844673 w 2377447"/>
                <a:gd name="connsiteY5" fmla="*/ 1889516 h 2214066"/>
                <a:gd name="connsiteX6" fmla="*/ 1544989 w 2377447"/>
                <a:gd name="connsiteY6" fmla="*/ 1967860 h 2214066"/>
                <a:gd name="connsiteX7" fmla="*/ 1384053 w 2377447"/>
                <a:gd name="connsiteY7" fmla="*/ 1960308 h 2214066"/>
                <a:gd name="connsiteX8" fmla="*/ 1222176 w 2377447"/>
                <a:gd name="connsiteY8" fmla="*/ 1925148 h 2214066"/>
                <a:gd name="connsiteX9" fmla="*/ 903849 w 2377447"/>
                <a:gd name="connsiteY9" fmla="*/ 1794654 h 2214066"/>
                <a:gd name="connsiteX10" fmla="*/ 747635 w 2377447"/>
                <a:gd name="connsiteY10" fmla="*/ 1710177 h 2214066"/>
                <a:gd name="connsiteX11" fmla="*/ 599915 w 2377447"/>
                <a:gd name="connsiteY11" fmla="*/ 1618383 h 2214066"/>
                <a:gd name="connsiteX12" fmla="*/ 466590 w 2377447"/>
                <a:gd name="connsiteY12" fmla="*/ 1515263 h 2214066"/>
                <a:gd name="connsiteX13" fmla="*/ 355684 w 2377447"/>
                <a:gd name="connsiteY13" fmla="*/ 1398930 h 2214066"/>
                <a:gd name="connsiteX14" fmla="*/ 244305 w 2377447"/>
                <a:gd name="connsiteY14" fmla="*/ 1128739 h 2214066"/>
                <a:gd name="connsiteX15" fmla="*/ 304949 w 2377447"/>
                <a:gd name="connsiteY15" fmla="*/ 829999 h 2214066"/>
                <a:gd name="connsiteX16" fmla="*/ 476974 w 2377447"/>
                <a:gd name="connsiteY16" fmla="*/ 531965 h 2214066"/>
                <a:gd name="connsiteX17" fmla="*/ 575137 w 2377447"/>
                <a:gd name="connsiteY17" fmla="*/ 405011 h 2214066"/>
                <a:gd name="connsiteX18" fmla="*/ 669526 w 2377447"/>
                <a:gd name="connsiteY18" fmla="*/ 346018 h 2214066"/>
                <a:gd name="connsiteX19" fmla="*/ 619736 w 2377447"/>
                <a:gd name="connsiteY19" fmla="*/ 108155 h 2214066"/>
                <a:gd name="connsiteX20" fmla="*/ 496323 w 2377447"/>
                <a:gd name="connsiteY20" fmla="*/ 157945 h 2214066"/>
                <a:gd name="connsiteX21" fmla="*/ 401934 w 2377447"/>
                <a:gd name="connsiteY21" fmla="*/ 233459 h 2214066"/>
                <a:gd name="connsiteX22" fmla="*/ 274507 w 2377447"/>
                <a:gd name="connsiteY22" fmla="*/ 395572 h 2214066"/>
                <a:gd name="connsiteX23" fmla="*/ 80775 w 2377447"/>
                <a:gd name="connsiteY23" fmla="*/ 733248 h 2214066"/>
                <a:gd name="connsiteX24" fmla="*/ 16354 w 2377447"/>
                <a:gd name="connsiteY24" fmla="*/ 930521 h 2214066"/>
                <a:gd name="connsiteX25" fmla="*/ 779 w 2377447"/>
                <a:gd name="connsiteY25" fmla="*/ 1147854 h 2214066"/>
                <a:gd name="connsiteX26" fmla="*/ 162893 w 2377447"/>
                <a:gd name="connsiteY26" fmla="*/ 1549008 h 2214066"/>
                <a:gd name="connsiteX27" fmla="*/ 461635 w 2377447"/>
                <a:gd name="connsiteY27" fmla="*/ 1819905 h 2214066"/>
                <a:gd name="connsiteX28" fmla="*/ 626817 w 2377447"/>
                <a:gd name="connsiteY28" fmla="*/ 1922080 h 2214066"/>
                <a:gd name="connsiteX29" fmla="*/ 793648 w 2377447"/>
                <a:gd name="connsiteY29" fmla="*/ 2012460 h 2214066"/>
                <a:gd name="connsiteX30" fmla="*/ 1153980 w 2377447"/>
                <a:gd name="connsiteY30" fmla="*/ 2159707 h 2214066"/>
                <a:gd name="connsiteX31" fmla="*/ 1350547 w 2377447"/>
                <a:gd name="connsiteY31" fmla="*/ 2202180 h 2214066"/>
                <a:gd name="connsiteX32" fmla="*/ 1556079 w 2377447"/>
                <a:gd name="connsiteY32" fmla="*/ 2211856 h 2214066"/>
                <a:gd name="connsiteX33" fmla="*/ 1960537 w 2377447"/>
                <a:gd name="connsiteY33" fmla="*/ 2104254 h 2214066"/>
                <a:gd name="connsiteX34" fmla="*/ 2135627 w 2377447"/>
                <a:gd name="connsiteY34" fmla="*/ 1974702 h 2214066"/>
                <a:gd name="connsiteX35" fmla="*/ 2265885 w 2377447"/>
                <a:gd name="connsiteY35" fmla="*/ 1801026 h 2214066"/>
                <a:gd name="connsiteX36" fmla="*/ 2375613 w 2377447"/>
                <a:gd name="connsiteY36" fmla="*/ 1395153 h 2214066"/>
                <a:gd name="connsiteX37" fmla="*/ 2360510 w 2377447"/>
                <a:gd name="connsiteY37" fmla="*/ 1186082 h 2214066"/>
                <a:gd name="connsiteX38" fmla="*/ 2303406 w 2377447"/>
                <a:gd name="connsiteY38" fmla="*/ 986919 h 2214066"/>
                <a:gd name="connsiteX39" fmla="*/ 2094804 w 2377447"/>
                <a:gd name="connsiteY39" fmla="*/ 640984 h 2214066"/>
                <a:gd name="connsiteX40" fmla="*/ 1807627 w 2377447"/>
                <a:gd name="connsiteY40" fmla="*/ 370085 h 2214066"/>
                <a:gd name="connsiteX41" fmla="*/ 1145485 w 2377447"/>
                <a:gd name="connsiteY41" fmla="*/ -1100 h 221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377447" h="2214066">
                  <a:moveTo>
                    <a:pt x="1043782" y="219065"/>
                  </a:moveTo>
                  <a:cubicBezTo>
                    <a:pt x="1264180" y="320295"/>
                    <a:pt x="1477970" y="425305"/>
                    <a:pt x="1661558" y="563348"/>
                  </a:cubicBezTo>
                  <a:cubicBezTo>
                    <a:pt x="1845146" y="701392"/>
                    <a:pt x="1996641" y="874832"/>
                    <a:pt x="2077106" y="1075645"/>
                  </a:cubicBezTo>
                  <a:cubicBezTo>
                    <a:pt x="2116987" y="1173811"/>
                    <a:pt x="2135863" y="1279290"/>
                    <a:pt x="2132559" y="1385242"/>
                  </a:cubicBezTo>
                  <a:cubicBezTo>
                    <a:pt x="2129728" y="1489070"/>
                    <a:pt x="2102593" y="1590776"/>
                    <a:pt x="2053036" y="1682097"/>
                  </a:cubicBezTo>
                  <a:cubicBezTo>
                    <a:pt x="2005372" y="1770115"/>
                    <a:pt x="1932927" y="1842321"/>
                    <a:pt x="1844673" y="1889516"/>
                  </a:cubicBezTo>
                  <a:cubicBezTo>
                    <a:pt x="1751935" y="1937655"/>
                    <a:pt x="1649523" y="1964320"/>
                    <a:pt x="1544989" y="1967860"/>
                  </a:cubicBezTo>
                  <a:cubicBezTo>
                    <a:pt x="1491186" y="1970456"/>
                    <a:pt x="1437383" y="1967860"/>
                    <a:pt x="1384053" y="1960308"/>
                  </a:cubicBezTo>
                  <a:cubicBezTo>
                    <a:pt x="1329309" y="1952758"/>
                    <a:pt x="1275270" y="1940959"/>
                    <a:pt x="1222176" y="1925148"/>
                  </a:cubicBezTo>
                  <a:cubicBezTo>
                    <a:pt x="1112212" y="1891642"/>
                    <a:pt x="1005788" y="1847748"/>
                    <a:pt x="903849" y="1794654"/>
                  </a:cubicBezTo>
                  <a:cubicBezTo>
                    <a:pt x="851700" y="1767992"/>
                    <a:pt x="798369" y="1739201"/>
                    <a:pt x="747635" y="1710177"/>
                  </a:cubicBezTo>
                  <a:cubicBezTo>
                    <a:pt x="696900" y="1681153"/>
                    <a:pt x="646874" y="1650711"/>
                    <a:pt x="599915" y="1618383"/>
                  </a:cubicBezTo>
                  <a:cubicBezTo>
                    <a:pt x="553429" y="1586763"/>
                    <a:pt x="509066" y="1552312"/>
                    <a:pt x="466590" y="1515263"/>
                  </a:cubicBezTo>
                  <a:cubicBezTo>
                    <a:pt x="426239" y="1479631"/>
                    <a:pt x="389190" y="1440931"/>
                    <a:pt x="355684" y="1398930"/>
                  </a:cubicBezTo>
                  <a:cubicBezTo>
                    <a:pt x="292678" y="1321766"/>
                    <a:pt x="253978" y="1227849"/>
                    <a:pt x="244305" y="1128739"/>
                  </a:cubicBezTo>
                  <a:cubicBezTo>
                    <a:pt x="239820" y="1025619"/>
                    <a:pt x="260586" y="923207"/>
                    <a:pt x="304949" y="829999"/>
                  </a:cubicBezTo>
                  <a:cubicBezTo>
                    <a:pt x="352852" y="725462"/>
                    <a:pt x="410428" y="625882"/>
                    <a:pt x="476974" y="531965"/>
                  </a:cubicBezTo>
                  <a:cubicBezTo>
                    <a:pt x="505762" y="486657"/>
                    <a:pt x="538563" y="444181"/>
                    <a:pt x="575137" y="405011"/>
                  </a:cubicBezTo>
                  <a:cubicBezTo>
                    <a:pt x="600388" y="376693"/>
                    <a:pt x="632952" y="356163"/>
                    <a:pt x="669526" y="346018"/>
                  </a:cubicBezTo>
                  <a:lnTo>
                    <a:pt x="619736" y="108155"/>
                  </a:lnTo>
                  <a:cubicBezTo>
                    <a:pt x="576082" y="117359"/>
                    <a:pt x="534314" y="134348"/>
                    <a:pt x="496323" y="157945"/>
                  </a:cubicBezTo>
                  <a:cubicBezTo>
                    <a:pt x="461872" y="179184"/>
                    <a:pt x="430252" y="204671"/>
                    <a:pt x="401934" y="233459"/>
                  </a:cubicBezTo>
                  <a:cubicBezTo>
                    <a:pt x="354503" y="283485"/>
                    <a:pt x="311793" y="337757"/>
                    <a:pt x="274507" y="395572"/>
                  </a:cubicBezTo>
                  <a:cubicBezTo>
                    <a:pt x="199706" y="501996"/>
                    <a:pt x="134813" y="615025"/>
                    <a:pt x="80775" y="733248"/>
                  </a:cubicBezTo>
                  <a:cubicBezTo>
                    <a:pt x="52695" y="796726"/>
                    <a:pt x="31221" y="862797"/>
                    <a:pt x="16354" y="930521"/>
                  </a:cubicBezTo>
                  <a:cubicBezTo>
                    <a:pt x="779" y="1001785"/>
                    <a:pt x="-4411" y="1074936"/>
                    <a:pt x="779" y="1147854"/>
                  </a:cubicBezTo>
                  <a:cubicBezTo>
                    <a:pt x="14231" y="1294629"/>
                    <a:pt x="70626" y="1434090"/>
                    <a:pt x="162893" y="1549008"/>
                  </a:cubicBezTo>
                  <a:cubicBezTo>
                    <a:pt x="248079" y="1654015"/>
                    <a:pt x="348840" y="1745573"/>
                    <a:pt x="461635" y="1819905"/>
                  </a:cubicBezTo>
                  <a:cubicBezTo>
                    <a:pt x="515438" y="1857188"/>
                    <a:pt x="570419" y="1890697"/>
                    <a:pt x="626817" y="1922080"/>
                  </a:cubicBezTo>
                  <a:cubicBezTo>
                    <a:pt x="683214" y="1953466"/>
                    <a:pt x="736545" y="1983199"/>
                    <a:pt x="793648" y="2012460"/>
                  </a:cubicBezTo>
                  <a:cubicBezTo>
                    <a:pt x="909039" y="2072395"/>
                    <a:pt x="1029621" y="2121715"/>
                    <a:pt x="1153980" y="2159707"/>
                  </a:cubicBezTo>
                  <a:cubicBezTo>
                    <a:pt x="1218400" y="2178583"/>
                    <a:pt x="1284001" y="2192977"/>
                    <a:pt x="1350547" y="2202180"/>
                  </a:cubicBezTo>
                  <a:cubicBezTo>
                    <a:pt x="1418507" y="2211620"/>
                    <a:pt x="1487410" y="2214924"/>
                    <a:pt x="1556079" y="2211856"/>
                  </a:cubicBezTo>
                  <a:cubicBezTo>
                    <a:pt x="1697190" y="2206665"/>
                    <a:pt x="1835470" y="2169852"/>
                    <a:pt x="1960537" y="2104254"/>
                  </a:cubicBezTo>
                  <a:cubicBezTo>
                    <a:pt x="2024957" y="2069800"/>
                    <a:pt x="2083950" y="2026145"/>
                    <a:pt x="2135627" y="1974702"/>
                  </a:cubicBezTo>
                  <a:cubicBezTo>
                    <a:pt x="2186834" y="1923025"/>
                    <a:pt x="2230725" y="1864740"/>
                    <a:pt x="2265885" y="1801026"/>
                  </a:cubicBezTo>
                  <a:cubicBezTo>
                    <a:pt x="2333845" y="1676198"/>
                    <a:pt x="2371364" y="1537210"/>
                    <a:pt x="2375613" y="1395153"/>
                  </a:cubicBezTo>
                  <a:cubicBezTo>
                    <a:pt x="2378208" y="1325070"/>
                    <a:pt x="2373253" y="1254984"/>
                    <a:pt x="2360510" y="1186082"/>
                  </a:cubicBezTo>
                  <a:cubicBezTo>
                    <a:pt x="2348003" y="1117885"/>
                    <a:pt x="2328890" y="1051339"/>
                    <a:pt x="2303406" y="986919"/>
                  </a:cubicBezTo>
                  <a:cubicBezTo>
                    <a:pt x="2252199" y="861383"/>
                    <a:pt x="2181880" y="744810"/>
                    <a:pt x="2094804" y="640984"/>
                  </a:cubicBezTo>
                  <a:cubicBezTo>
                    <a:pt x="2010327" y="539515"/>
                    <a:pt x="1913815" y="448666"/>
                    <a:pt x="1807627" y="370085"/>
                  </a:cubicBezTo>
                  <a:cubicBezTo>
                    <a:pt x="1599024" y="213165"/>
                    <a:pt x="1369187" y="102256"/>
                    <a:pt x="1145485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" name="Полилиния: фигура 329">
              <a:extLst>
                <a:ext uri="{FF2B5EF4-FFF2-40B4-BE49-F238E27FC236}">
                  <a16:creationId xmlns:a16="http://schemas.microsoft.com/office/drawing/2014/main" id="{F5FB06B9-C96D-D007-059D-CDEBD2D98168}"/>
                </a:ext>
              </a:extLst>
            </p:cNvPr>
            <p:cNvSpPr/>
            <p:nvPr/>
          </p:nvSpPr>
          <p:spPr>
            <a:xfrm>
              <a:off x="-3531567" y="2492336"/>
              <a:ext cx="14396" cy="8258"/>
            </a:xfrm>
            <a:custGeom>
              <a:avLst/>
              <a:gdLst>
                <a:gd name="connsiteX0" fmla="*/ 13230 w 14396"/>
                <a:gd name="connsiteY0" fmla="*/ -1100 h 8258"/>
                <a:gd name="connsiteX1" fmla="*/ -1167 w 14396"/>
                <a:gd name="connsiteY1" fmla="*/ 7158 h 8258"/>
                <a:gd name="connsiteX2" fmla="*/ 13230 w 14396"/>
                <a:gd name="connsiteY2" fmla="*/ -1100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96" h="8258">
                  <a:moveTo>
                    <a:pt x="13230" y="-1100"/>
                  </a:moveTo>
                  <a:cubicBezTo>
                    <a:pt x="7800" y="81"/>
                    <a:pt x="2609" y="3149"/>
                    <a:pt x="-1167" y="7158"/>
                  </a:cubicBezTo>
                  <a:cubicBezTo>
                    <a:pt x="3554" y="4093"/>
                    <a:pt x="9217" y="3385"/>
                    <a:pt x="132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" name="Полилиния: фигура 330">
              <a:extLst>
                <a:ext uri="{FF2B5EF4-FFF2-40B4-BE49-F238E27FC236}">
                  <a16:creationId xmlns:a16="http://schemas.microsoft.com/office/drawing/2014/main" id="{EFFE4EE5-23AC-7705-D2CB-BB54AB2BA607}"/>
                </a:ext>
              </a:extLst>
            </p:cNvPr>
            <p:cNvSpPr/>
            <p:nvPr/>
          </p:nvSpPr>
          <p:spPr>
            <a:xfrm>
              <a:off x="-3541476" y="2504607"/>
              <a:ext cx="13685" cy="8730"/>
            </a:xfrm>
            <a:custGeom>
              <a:avLst/>
              <a:gdLst>
                <a:gd name="connsiteX0" fmla="*/ 12518 w 13685"/>
                <a:gd name="connsiteY0" fmla="*/ -1100 h 8730"/>
                <a:gd name="connsiteX1" fmla="*/ -1167 w 13685"/>
                <a:gd name="connsiteY1" fmla="*/ 7631 h 8730"/>
                <a:gd name="connsiteX2" fmla="*/ 12518 w 13685"/>
                <a:gd name="connsiteY2" fmla="*/ -1100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85" h="8730">
                  <a:moveTo>
                    <a:pt x="12518" y="-1100"/>
                  </a:moveTo>
                  <a:cubicBezTo>
                    <a:pt x="8036" y="2440"/>
                    <a:pt x="2373" y="2912"/>
                    <a:pt x="-1167" y="7631"/>
                  </a:cubicBezTo>
                  <a:cubicBezTo>
                    <a:pt x="4260" y="5035"/>
                    <a:pt x="8978" y="4091"/>
                    <a:pt x="125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" name="Полилиния: фигура 331">
              <a:extLst>
                <a:ext uri="{FF2B5EF4-FFF2-40B4-BE49-F238E27FC236}">
                  <a16:creationId xmlns:a16="http://schemas.microsoft.com/office/drawing/2014/main" id="{09064873-A18E-AFDB-F369-9F92487D82DF}"/>
                </a:ext>
              </a:extLst>
            </p:cNvPr>
            <p:cNvSpPr/>
            <p:nvPr/>
          </p:nvSpPr>
          <p:spPr>
            <a:xfrm>
              <a:off x="-3578289" y="2522541"/>
              <a:ext cx="10856" cy="10384"/>
            </a:xfrm>
            <a:custGeom>
              <a:avLst/>
              <a:gdLst>
                <a:gd name="connsiteX0" fmla="*/ 9690 w 10856"/>
                <a:gd name="connsiteY0" fmla="*/ -1100 h 10384"/>
                <a:gd name="connsiteX1" fmla="*/ -1167 w 10856"/>
                <a:gd name="connsiteY1" fmla="*/ 9284 h 10384"/>
                <a:gd name="connsiteX2" fmla="*/ 6622 w 10856"/>
                <a:gd name="connsiteY2" fmla="*/ 4563 h 10384"/>
                <a:gd name="connsiteX3" fmla="*/ 9690 w 10856"/>
                <a:gd name="connsiteY3" fmla="*/ -1100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6" h="10384">
                  <a:moveTo>
                    <a:pt x="9690" y="-1100"/>
                  </a:moveTo>
                  <a:cubicBezTo>
                    <a:pt x="4496" y="1731"/>
                    <a:pt x="4968" y="3149"/>
                    <a:pt x="-1167" y="9284"/>
                  </a:cubicBezTo>
                  <a:cubicBezTo>
                    <a:pt x="1664" y="7867"/>
                    <a:pt x="4260" y="6450"/>
                    <a:pt x="6622" y="4563"/>
                  </a:cubicBezTo>
                  <a:cubicBezTo>
                    <a:pt x="8981" y="1968"/>
                    <a:pt x="7094" y="1968"/>
                    <a:pt x="96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" name="Полилиния: фигура 332">
              <a:extLst>
                <a:ext uri="{FF2B5EF4-FFF2-40B4-BE49-F238E27FC236}">
                  <a16:creationId xmlns:a16="http://schemas.microsoft.com/office/drawing/2014/main" id="{CFC80177-0EA7-6C90-F88D-B3A6843D85F8}"/>
                </a:ext>
              </a:extLst>
            </p:cNvPr>
            <p:cNvSpPr/>
            <p:nvPr/>
          </p:nvSpPr>
          <p:spPr>
            <a:xfrm>
              <a:off x="-3721760" y="2614807"/>
              <a:ext cx="11090" cy="14866"/>
            </a:xfrm>
            <a:custGeom>
              <a:avLst/>
              <a:gdLst>
                <a:gd name="connsiteX0" fmla="*/ 9923 w 11090"/>
                <a:gd name="connsiteY0" fmla="*/ -1100 h 14866"/>
                <a:gd name="connsiteX1" fmla="*/ 4024 w 11090"/>
                <a:gd name="connsiteY1" fmla="*/ 3382 h 14866"/>
                <a:gd name="connsiteX2" fmla="*/ -1167 w 11090"/>
                <a:gd name="connsiteY2" fmla="*/ 13766 h 14866"/>
                <a:gd name="connsiteX3" fmla="*/ 9923 w 11090"/>
                <a:gd name="connsiteY3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0" h="14866">
                  <a:moveTo>
                    <a:pt x="9923" y="-1100"/>
                  </a:moveTo>
                  <a:lnTo>
                    <a:pt x="4024" y="3382"/>
                  </a:lnTo>
                  <a:cubicBezTo>
                    <a:pt x="4024" y="7631"/>
                    <a:pt x="14" y="9754"/>
                    <a:pt x="-1167" y="13766"/>
                  </a:cubicBezTo>
                  <a:cubicBezTo>
                    <a:pt x="4024" y="9990"/>
                    <a:pt x="7800" y="4799"/>
                    <a:pt x="99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" name="Полилиния: фигура 333">
              <a:extLst>
                <a:ext uri="{FF2B5EF4-FFF2-40B4-BE49-F238E27FC236}">
                  <a16:creationId xmlns:a16="http://schemas.microsoft.com/office/drawing/2014/main" id="{B1909BAE-6FF1-B16A-9FB6-6A12DEF6F3B4}"/>
                </a:ext>
              </a:extLst>
            </p:cNvPr>
            <p:cNvSpPr/>
            <p:nvPr/>
          </p:nvSpPr>
          <p:spPr>
            <a:xfrm>
              <a:off x="-3564198" y="2521256"/>
              <a:ext cx="11055" cy="8469"/>
            </a:xfrm>
            <a:custGeom>
              <a:avLst/>
              <a:gdLst>
                <a:gd name="connsiteX0" fmla="*/ 9756 w 11055"/>
                <a:gd name="connsiteY0" fmla="*/ -288 h 8469"/>
                <a:gd name="connsiteX1" fmla="*/ -864 w 11055"/>
                <a:gd name="connsiteY1" fmla="*/ 6320 h 8469"/>
                <a:gd name="connsiteX2" fmla="*/ 7397 w 11055"/>
                <a:gd name="connsiteY2" fmla="*/ 2780 h 8469"/>
                <a:gd name="connsiteX3" fmla="*/ 9756 w 11055"/>
                <a:gd name="connsiteY3" fmla="*/ -288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55" h="8469">
                  <a:moveTo>
                    <a:pt x="9756" y="-288"/>
                  </a:moveTo>
                  <a:cubicBezTo>
                    <a:pt x="11171" y="-3355"/>
                    <a:pt x="789" y="3016"/>
                    <a:pt x="-864" y="6320"/>
                  </a:cubicBezTo>
                  <a:cubicBezTo>
                    <a:pt x="-2515" y="9624"/>
                    <a:pt x="2912" y="4197"/>
                    <a:pt x="7397" y="2780"/>
                  </a:cubicBezTo>
                  <a:cubicBezTo>
                    <a:pt x="7397" y="1835"/>
                    <a:pt x="7633" y="893"/>
                    <a:pt x="9756" y="-2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" name="Полилиния: фигура 334">
              <a:extLst>
                <a:ext uri="{FF2B5EF4-FFF2-40B4-BE49-F238E27FC236}">
                  <a16:creationId xmlns:a16="http://schemas.microsoft.com/office/drawing/2014/main" id="{972BC326-8D5B-DE57-AE63-C1B070E741DD}"/>
                </a:ext>
              </a:extLst>
            </p:cNvPr>
            <p:cNvSpPr/>
            <p:nvPr/>
          </p:nvSpPr>
          <p:spPr>
            <a:xfrm>
              <a:off x="-3736194" y="2634865"/>
              <a:ext cx="9479" cy="8998"/>
            </a:xfrm>
            <a:custGeom>
              <a:avLst/>
              <a:gdLst>
                <a:gd name="connsiteX0" fmla="*/ 8312 w 9479"/>
                <a:gd name="connsiteY0" fmla="*/ -1100 h 8998"/>
                <a:gd name="connsiteX1" fmla="*/ -182 w 9479"/>
                <a:gd name="connsiteY1" fmla="*/ 5744 h 8998"/>
                <a:gd name="connsiteX2" fmla="*/ 5481 w 9479"/>
                <a:gd name="connsiteY2" fmla="*/ 5744 h 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79" h="8998">
                  <a:moveTo>
                    <a:pt x="8312" y="-1100"/>
                  </a:moveTo>
                  <a:cubicBezTo>
                    <a:pt x="4300" y="4799"/>
                    <a:pt x="2883" y="3618"/>
                    <a:pt x="-182" y="5744"/>
                  </a:cubicBezTo>
                  <a:cubicBezTo>
                    <a:pt x="-3250" y="7867"/>
                    <a:pt x="1468" y="9281"/>
                    <a:pt x="5481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" name="Полилиния: фигура 335">
              <a:extLst>
                <a:ext uri="{FF2B5EF4-FFF2-40B4-BE49-F238E27FC236}">
                  <a16:creationId xmlns:a16="http://schemas.microsoft.com/office/drawing/2014/main" id="{47A44B6E-4F21-C03B-064C-3D151B9E2DDA}"/>
                </a:ext>
              </a:extLst>
            </p:cNvPr>
            <p:cNvSpPr/>
            <p:nvPr/>
          </p:nvSpPr>
          <p:spPr>
            <a:xfrm>
              <a:off x="-3648845" y="2586833"/>
              <a:ext cx="9439" cy="11926"/>
            </a:xfrm>
            <a:custGeom>
              <a:avLst/>
              <a:gdLst>
                <a:gd name="connsiteX0" fmla="*/ 8272 w 9439"/>
                <a:gd name="connsiteY0" fmla="*/ -500 h 11926"/>
                <a:gd name="connsiteX1" fmla="*/ -1167 w 9439"/>
                <a:gd name="connsiteY1" fmla="*/ 10827 h 11926"/>
                <a:gd name="connsiteX2" fmla="*/ 8272 w 9439"/>
                <a:gd name="connsiteY2" fmla="*/ -500 h 1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9" h="11926">
                  <a:moveTo>
                    <a:pt x="8272" y="-500"/>
                  </a:moveTo>
                  <a:cubicBezTo>
                    <a:pt x="8272" y="-3567"/>
                    <a:pt x="-459" y="5872"/>
                    <a:pt x="-1167" y="10827"/>
                  </a:cubicBezTo>
                  <a:cubicBezTo>
                    <a:pt x="3318" y="8467"/>
                    <a:pt x="3790" y="1859"/>
                    <a:pt x="8272" y="-5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" name="Полилиния: фигура 336">
              <a:extLst>
                <a:ext uri="{FF2B5EF4-FFF2-40B4-BE49-F238E27FC236}">
                  <a16:creationId xmlns:a16="http://schemas.microsoft.com/office/drawing/2014/main" id="{74965A6C-DFC6-C4B1-921C-63DC0FF3E497}"/>
                </a:ext>
              </a:extLst>
            </p:cNvPr>
            <p:cNvSpPr/>
            <p:nvPr/>
          </p:nvSpPr>
          <p:spPr>
            <a:xfrm>
              <a:off x="-3797270" y="2688431"/>
              <a:ext cx="28353" cy="46958"/>
            </a:xfrm>
            <a:custGeom>
              <a:avLst/>
              <a:gdLst>
                <a:gd name="connsiteX0" fmla="*/ 26912 w 28353"/>
                <a:gd name="connsiteY0" fmla="*/ -1100 h 46958"/>
                <a:gd name="connsiteX1" fmla="*/ 23608 w 28353"/>
                <a:gd name="connsiteY1" fmla="*/ 2910 h 46958"/>
                <a:gd name="connsiteX2" fmla="*/ 18890 w 28353"/>
                <a:gd name="connsiteY2" fmla="*/ 13294 h 46958"/>
                <a:gd name="connsiteX3" fmla="*/ 7091 w 28353"/>
                <a:gd name="connsiteY3" fmla="*/ 24384 h 46958"/>
                <a:gd name="connsiteX4" fmla="*/ -1167 w 28353"/>
                <a:gd name="connsiteY4" fmla="*/ 45858 h 46958"/>
                <a:gd name="connsiteX5" fmla="*/ 8978 w 28353"/>
                <a:gd name="connsiteY5" fmla="*/ 33351 h 46958"/>
                <a:gd name="connsiteX6" fmla="*/ 12754 w 28353"/>
                <a:gd name="connsiteY6" fmla="*/ 22261 h 46958"/>
                <a:gd name="connsiteX7" fmla="*/ 16295 w 28353"/>
                <a:gd name="connsiteY7" fmla="*/ 20608 h 46958"/>
                <a:gd name="connsiteX8" fmla="*/ 24317 w 28353"/>
                <a:gd name="connsiteY8" fmla="*/ 8809 h 46958"/>
                <a:gd name="connsiteX9" fmla="*/ 26912 w 28353"/>
                <a:gd name="connsiteY9" fmla="*/ -1100 h 46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53" h="46958">
                  <a:moveTo>
                    <a:pt x="26912" y="-1100"/>
                  </a:moveTo>
                  <a:cubicBezTo>
                    <a:pt x="25262" y="1023"/>
                    <a:pt x="23136" y="5741"/>
                    <a:pt x="23608" y="2910"/>
                  </a:cubicBezTo>
                  <a:cubicBezTo>
                    <a:pt x="20540" y="5272"/>
                    <a:pt x="20540" y="9990"/>
                    <a:pt x="18890" y="13294"/>
                  </a:cubicBezTo>
                  <a:cubicBezTo>
                    <a:pt x="14169" y="16125"/>
                    <a:pt x="10159" y="19902"/>
                    <a:pt x="7091" y="24384"/>
                  </a:cubicBezTo>
                  <a:cubicBezTo>
                    <a:pt x="10395" y="26979"/>
                    <a:pt x="3079" y="36891"/>
                    <a:pt x="-1167" y="45858"/>
                  </a:cubicBezTo>
                  <a:cubicBezTo>
                    <a:pt x="1428" y="41137"/>
                    <a:pt x="4965" y="36891"/>
                    <a:pt x="8978" y="33351"/>
                  </a:cubicBezTo>
                  <a:cubicBezTo>
                    <a:pt x="6855" y="31464"/>
                    <a:pt x="8978" y="29575"/>
                    <a:pt x="12754" y="22261"/>
                  </a:cubicBezTo>
                  <a:cubicBezTo>
                    <a:pt x="12754" y="22261"/>
                    <a:pt x="14405" y="22261"/>
                    <a:pt x="16295" y="20608"/>
                  </a:cubicBezTo>
                  <a:cubicBezTo>
                    <a:pt x="17945" y="16125"/>
                    <a:pt x="20777" y="12113"/>
                    <a:pt x="24317" y="8809"/>
                  </a:cubicBezTo>
                  <a:cubicBezTo>
                    <a:pt x="26204" y="4091"/>
                    <a:pt x="27857" y="-158"/>
                    <a:pt x="2691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" name="Полилиния: фигура 337">
              <a:extLst>
                <a:ext uri="{FF2B5EF4-FFF2-40B4-BE49-F238E27FC236}">
                  <a16:creationId xmlns:a16="http://schemas.microsoft.com/office/drawing/2014/main" id="{8C4257EA-D592-5346-155B-18CE2A193CD9}"/>
                </a:ext>
              </a:extLst>
            </p:cNvPr>
            <p:cNvSpPr/>
            <p:nvPr/>
          </p:nvSpPr>
          <p:spPr>
            <a:xfrm>
              <a:off x="-3663990" y="2604659"/>
              <a:ext cx="8304" cy="10170"/>
            </a:xfrm>
            <a:custGeom>
              <a:avLst/>
              <a:gdLst>
                <a:gd name="connsiteX0" fmla="*/ 7137 w 8304"/>
                <a:gd name="connsiteY0" fmla="*/ -1100 h 10170"/>
                <a:gd name="connsiteX1" fmla="*/ 1238 w 8304"/>
                <a:gd name="connsiteY1" fmla="*/ 2912 h 10170"/>
                <a:gd name="connsiteX2" fmla="*/ -1124 w 8304"/>
                <a:gd name="connsiteY2" fmla="*/ 8339 h 10170"/>
                <a:gd name="connsiteX3" fmla="*/ 7137 w 8304"/>
                <a:gd name="connsiteY3" fmla="*/ -1100 h 1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4" h="10170">
                  <a:moveTo>
                    <a:pt x="7137" y="-1100"/>
                  </a:moveTo>
                  <a:lnTo>
                    <a:pt x="1238" y="2912"/>
                  </a:lnTo>
                  <a:cubicBezTo>
                    <a:pt x="1471" y="5035"/>
                    <a:pt x="529" y="6922"/>
                    <a:pt x="-1124" y="8339"/>
                  </a:cubicBezTo>
                  <a:cubicBezTo>
                    <a:pt x="-1830" y="11643"/>
                    <a:pt x="6428" y="2912"/>
                    <a:pt x="7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" name="Полилиния: фигура 338">
              <a:extLst>
                <a:ext uri="{FF2B5EF4-FFF2-40B4-BE49-F238E27FC236}">
                  <a16:creationId xmlns:a16="http://schemas.microsoft.com/office/drawing/2014/main" id="{F14EC893-D03A-AE45-7874-2856C4886040}"/>
                </a:ext>
              </a:extLst>
            </p:cNvPr>
            <p:cNvSpPr/>
            <p:nvPr/>
          </p:nvSpPr>
          <p:spPr>
            <a:xfrm>
              <a:off x="-3668193" y="2632033"/>
              <a:ext cx="8926" cy="13921"/>
            </a:xfrm>
            <a:custGeom>
              <a:avLst/>
              <a:gdLst>
                <a:gd name="connsiteX0" fmla="*/ 7564 w 8926"/>
                <a:gd name="connsiteY0" fmla="*/ -1100 h 13921"/>
                <a:gd name="connsiteX1" fmla="*/ -1167 w 8926"/>
                <a:gd name="connsiteY1" fmla="*/ 12821 h 13921"/>
                <a:gd name="connsiteX2" fmla="*/ 7564 w 8926"/>
                <a:gd name="connsiteY2" fmla="*/ -1100 h 1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26" h="13921">
                  <a:moveTo>
                    <a:pt x="7564" y="-1100"/>
                  </a:moveTo>
                  <a:cubicBezTo>
                    <a:pt x="3787" y="2912"/>
                    <a:pt x="720" y="7631"/>
                    <a:pt x="-1167" y="12821"/>
                  </a:cubicBezTo>
                  <a:cubicBezTo>
                    <a:pt x="2373" y="8576"/>
                    <a:pt x="8978" y="1023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" name="Полилиния: фигура 339">
              <a:extLst>
                <a:ext uri="{FF2B5EF4-FFF2-40B4-BE49-F238E27FC236}">
                  <a16:creationId xmlns:a16="http://schemas.microsoft.com/office/drawing/2014/main" id="{1678A2AC-F1A2-04FE-CE2A-71E92A0AEED4}"/>
                </a:ext>
              </a:extLst>
            </p:cNvPr>
            <p:cNvSpPr/>
            <p:nvPr/>
          </p:nvSpPr>
          <p:spPr>
            <a:xfrm>
              <a:off x="-3868414" y="2808777"/>
              <a:ext cx="7193" cy="13215"/>
            </a:xfrm>
            <a:custGeom>
              <a:avLst/>
              <a:gdLst>
                <a:gd name="connsiteX0" fmla="*/ 6026 w 7193"/>
                <a:gd name="connsiteY0" fmla="*/ -1100 h 13215"/>
                <a:gd name="connsiteX1" fmla="*/ -815 w 7193"/>
                <a:gd name="connsiteY1" fmla="*/ 12116 h 13215"/>
                <a:gd name="connsiteX2" fmla="*/ 6026 w 7193"/>
                <a:gd name="connsiteY2" fmla="*/ -1100 h 13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93" h="13215">
                  <a:moveTo>
                    <a:pt x="6026" y="-1100"/>
                  </a:moveTo>
                  <a:cubicBezTo>
                    <a:pt x="2017" y="2440"/>
                    <a:pt x="-2468" y="10699"/>
                    <a:pt x="-815" y="12116"/>
                  </a:cubicBezTo>
                  <a:cubicBezTo>
                    <a:pt x="1780" y="7867"/>
                    <a:pt x="4140" y="3618"/>
                    <a:pt x="60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" name="Полилиния: фигура 340">
              <a:extLst>
                <a:ext uri="{FF2B5EF4-FFF2-40B4-BE49-F238E27FC236}">
                  <a16:creationId xmlns:a16="http://schemas.microsoft.com/office/drawing/2014/main" id="{9A91BA05-863E-9A9D-F1D1-48DC7A7054C6}"/>
                </a:ext>
              </a:extLst>
            </p:cNvPr>
            <p:cNvSpPr/>
            <p:nvPr/>
          </p:nvSpPr>
          <p:spPr>
            <a:xfrm>
              <a:off x="-3702411" y="2674509"/>
              <a:ext cx="10384" cy="14394"/>
            </a:xfrm>
            <a:custGeom>
              <a:avLst/>
              <a:gdLst>
                <a:gd name="connsiteX0" fmla="*/ 9217 w 10384"/>
                <a:gd name="connsiteY0" fmla="*/ -1100 h 14394"/>
                <a:gd name="connsiteX1" fmla="*/ -1167 w 10384"/>
                <a:gd name="connsiteY1" fmla="*/ 13294 h 14394"/>
                <a:gd name="connsiteX2" fmla="*/ 9217 w 10384"/>
                <a:gd name="connsiteY2" fmla="*/ -1100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84" h="14394">
                  <a:moveTo>
                    <a:pt x="9217" y="-1100"/>
                  </a:moveTo>
                  <a:cubicBezTo>
                    <a:pt x="5441" y="3382"/>
                    <a:pt x="250" y="6450"/>
                    <a:pt x="-1167" y="13294"/>
                  </a:cubicBezTo>
                  <a:cubicBezTo>
                    <a:pt x="3082" y="9045"/>
                    <a:pt x="6622" y="4327"/>
                    <a:pt x="92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" name="Полилиния: фигура 341">
              <a:extLst>
                <a:ext uri="{FF2B5EF4-FFF2-40B4-BE49-F238E27FC236}">
                  <a16:creationId xmlns:a16="http://schemas.microsoft.com/office/drawing/2014/main" id="{80B074C7-7DAA-1813-FE3E-D1D2993A29CE}"/>
                </a:ext>
              </a:extLst>
            </p:cNvPr>
            <p:cNvSpPr/>
            <p:nvPr/>
          </p:nvSpPr>
          <p:spPr>
            <a:xfrm>
              <a:off x="-3827711" y="2808563"/>
              <a:ext cx="7726" cy="15552"/>
            </a:xfrm>
            <a:custGeom>
              <a:avLst/>
              <a:gdLst>
                <a:gd name="connsiteX0" fmla="*/ 5441 w 7726"/>
                <a:gd name="connsiteY0" fmla="*/ -887 h 15552"/>
                <a:gd name="connsiteX1" fmla="*/ -1167 w 7726"/>
                <a:gd name="connsiteY1" fmla="*/ 14452 h 15552"/>
                <a:gd name="connsiteX2" fmla="*/ 3315 w 7726"/>
                <a:gd name="connsiteY2" fmla="*/ 9025 h 15552"/>
                <a:gd name="connsiteX3" fmla="*/ 5441 w 7726"/>
                <a:gd name="connsiteY3" fmla="*/ -887 h 1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26" h="15552">
                  <a:moveTo>
                    <a:pt x="5441" y="-887"/>
                  </a:moveTo>
                  <a:cubicBezTo>
                    <a:pt x="720" y="5249"/>
                    <a:pt x="2845" y="5721"/>
                    <a:pt x="-1167" y="14452"/>
                  </a:cubicBezTo>
                  <a:cubicBezTo>
                    <a:pt x="247" y="12563"/>
                    <a:pt x="1664" y="10676"/>
                    <a:pt x="3315" y="9025"/>
                  </a:cubicBezTo>
                  <a:cubicBezTo>
                    <a:pt x="2137" y="3596"/>
                    <a:pt x="9214" y="-2304"/>
                    <a:pt x="5441" y="-8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" name="Полилиния: фигура 342">
              <a:extLst>
                <a:ext uri="{FF2B5EF4-FFF2-40B4-BE49-F238E27FC236}">
                  <a16:creationId xmlns:a16="http://schemas.microsoft.com/office/drawing/2014/main" id="{D20B0504-EDE0-0A06-3FAE-2A996A0C21CE}"/>
                </a:ext>
              </a:extLst>
            </p:cNvPr>
            <p:cNvSpPr/>
            <p:nvPr/>
          </p:nvSpPr>
          <p:spPr>
            <a:xfrm>
              <a:off x="-3721523" y="2718444"/>
              <a:ext cx="11199" cy="10901"/>
            </a:xfrm>
            <a:custGeom>
              <a:avLst/>
              <a:gdLst>
                <a:gd name="connsiteX0" fmla="*/ -1167 w 11199"/>
                <a:gd name="connsiteY0" fmla="*/ 9237 h 10901"/>
                <a:gd name="connsiteX1" fmla="*/ 9923 w 11199"/>
                <a:gd name="connsiteY1" fmla="*/ 506 h 10901"/>
                <a:gd name="connsiteX2" fmla="*/ -1167 w 11199"/>
                <a:gd name="connsiteY2" fmla="*/ 9237 h 10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99" h="10901">
                  <a:moveTo>
                    <a:pt x="-1167" y="9237"/>
                  </a:moveTo>
                  <a:cubicBezTo>
                    <a:pt x="-1167" y="12305"/>
                    <a:pt x="5910" y="1924"/>
                    <a:pt x="9923" y="506"/>
                  </a:cubicBezTo>
                  <a:cubicBezTo>
                    <a:pt x="11104" y="-5157"/>
                    <a:pt x="2373" y="5697"/>
                    <a:pt x="-1167" y="9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" name="Полилиния: фигура 343">
              <a:extLst>
                <a:ext uri="{FF2B5EF4-FFF2-40B4-BE49-F238E27FC236}">
                  <a16:creationId xmlns:a16="http://schemas.microsoft.com/office/drawing/2014/main" id="{B843464A-C9EA-541E-4717-A123515987F5}"/>
                </a:ext>
              </a:extLst>
            </p:cNvPr>
            <p:cNvSpPr/>
            <p:nvPr/>
          </p:nvSpPr>
          <p:spPr>
            <a:xfrm>
              <a:off x="-3768009" y="2775531"/>
              <a:ext cx="13669" cy="18142"/>
            </a:xfrm>
            <a:custGeom>
              <a:avLst/>
              <a:gdLst>
                <a:gd name="connsiteX0" fmla="*/ 7800 w 13669"/>
                <a:gd name="connsiteY0" fmla="*/ 1231 h 18142"/>
                <a:gd name="connsiteX1" fmla="*/ -1167 w 13669"/>
                <a:gd name="connsiteY1" fmla="*/ 17042 h 18142"/>
                <a:gd name="connsiteX2" fmla="*/ 12046 w 13669"/>
                <a:gd name="connsiteY2" fmla="*/ 525 h 18142"/>
                <a:gd name="connsiteX3" fmla="*/ 7800 w 13669"/>
                <a:gd name="connsiteY3" fmla="*/ 1231 h 1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9" h="18142">
                  <a:moveTo>
                    <a:pt x="7800" y="1231"/>
                  </a:moveTo>
                  <a:cubicBezTo>
                    <a:pt x="4260" y="6189"/>
                    <a:pt x="1192" y="11379"/>
                    <a:pt x="-1167" y="17042"/>
                  </a:cubicBezTo>
                  <a:cubicBezTo>
                    <a:pt x="2843" y="11379"/>
                    <a:pt x="7328" y="5716"/>
                    <a:pt x="12046" y="525"/>
                  </a:cubicBezTo>
                  <a:cubicBezTo>
                    <a:pt x="14641" y="-5374"/>
                    <a:pt x="5202" y="7131"/>
                    <a:pt x="7800" y="12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" name="Полилиния: фигура 344">
              <a:extLst>
                <a:ext uri="{FF2B5EF4-FFF2-40B4-BE49-F238E27FC236}">
                  <a16:creationId xmlns:a16="http://schemas.microsoft.com/office/drawing/2014/main" id="{4976D905-4B32-ABFA-8CA1-D54CDE51142F}"/>
                </a:ext>
              </a:extLst>
            </p:cNvPr>
            <p:cNvSpPr/>
            <p:nvPr/>
          </p:nvSpPr>
          <p:spPr>
            <a:xfrm>
              <a:off x="-3916509" y="2917517"/>
              <a:ext cx="7857" cy="13800"/>
            </a:xfrm>
            <a:custGeom>
              <a:avLst/>
              <a:gdLst>
                <a:gd name="connsiteX0" fmla="*/ 6691 w 7857"/>
                <a:gd name="connsiteY0" fmla="*/ -349 h 13800"/>
                <a:gd name="connsiteX1" fmla="*/ -859 w 7857"/>
                <a:gd name="connsiteY1" fmla="*/ 12158 h 13800"/>
                <a:gd name="connsiteX2" fmla="*/ 6691 w 7857"/>
                <a:gd name="connsiteY2" fmla="*/ -349 h 1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7" h="13800">
                  <a:moveTo>
                    <a:pt x="6691" y="-349"/>
                  </a:moveTo>
                  <a:cubicBezTo>
                    <a:pt x="5276" y="-4362"/>
                    <a:pt x="1028" y="8854"/>
                    <a:pt x="-859" y="12158"/>
                  </a:cubicBezTo>
                  <a:cubicBezTo>
                    <a:pt x="-2746" y="15462"/>
                    <a:pt x="4568" y="2719"/>
                    <a:pt x="6691" y="-3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" name="Полилиния: фигура 345">
              <a:extLst>
                <a:ext uri="{FF2B5EF4-FFF2-40B4-BE49-F238E27FC236}">
                  <a16:creationId xmlns:a16="http://schemas.microsoft.com/office/drawing/2014/main" id="{2023B2B1-BDF2-9B6B-B761-81FFE957ECAC}"/>
                </a:ext>
              </a:extLst>
            </p:cNvPr>
            <p:cNvSpPr/>
            <p:nvPr/>
          </p:nvSpPr>
          <p:spPr>
            <a:xfrm>
              <a:off x="-3906530" y="2922297"/>
              <a:ext cx="9241" cy="13669"/>
            </a:xfrm>
            <a:custGeom>
              <a:avLst/>
              <a:gdLst>
                <a:gd name="connsiteX0" fmla="*/ -693 w 9241"/>
                <a:gd name="connsiteY0" fmla="*/ 12569 h 13669"/>
                <a:gd name="connsiteX1" fmla="*/ 6388 w 9241"/>
                <a:gd name="connsiteY1" fmla="*/ 2185 h 13669"/>
                <a:gd name="connsiteX2" fmla="*/ 3320 w 9241"/>
                <a:gd name="connsiteY2" fmla="*/ -411 h 13669"/>
                <a:gd name="connsiteX3" fmla="*/ -693 w 9241"/>
                <a:gd name="connsiteY3" fmla="*/ 12569 h 1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41" h="13669">
                  <a:moveTo>
                    <a:pt x="-693" y="12569"/>
                  </a:moveTo>
                  <a:cubicBezTo>
                    <a:pt x="2847" y="9974"/>
                    <a:pt x="2375" y="4310"/>
                    <a:pt x="6388" y="2185"/>
                  </a:cubicBezTo>
                  <a:cubicBezTo>
                    <a:pt x="10400" y="62"/>
                    <a:pt x="6388" y="-2297"/>
                    <a:pt x="3320" y="-411"/>
                  </a:cubicBezTo>
                  <a:cubicBezTo>
                    <a:pt x="2847" y="5725"/>
                    <a:pt x="-2816" y="11388"/>
                    <a:pt x="-693" y="12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" name="Полилиния: фигура 346">
              <a:extLst>
                <a:ext uri="{FF2B5EF4-FFF2-40B4-BE49-F238E27FC236}">
                  <a16:creationId xmlns:a16="http://schemas.microsoft.com/office/drawing/2014/main" id="{BFC1B8CE-D5E5-0511-E7D7-6E1FA33DA092}"/>
                </a:ext>
              </a:extLst>
            </p:cNvPr>
            <p:cNvSpPr/>
            <p:nvPr/>
          </p:nvSpPr>
          <p:spPr>
            <a:xfrm>
              <a:off x="-3984870" y="3017848"/>
              <a:ext cx="8258" cy="19584"/>
            </a:xfrm>
            <a:custGeom>
              <a:avLst/>
              <a:gdLst>
                <a:gd name="connsiteX0" fmla="*/ 7091 w 8258"/>
                <a:gd name="connsiteY0" fmla="*/ -1100 h 19584"/>
                <a:gd name="connsiteX1" fmla="*/ -1167 w 8258"/>
                <a:gd name="connsiteY1" fmla="*/ 18485 h 19584"/>
                <a:gd name="connsiteX2" fmla="*/ 7091 w 8258"/>
                <a:gd name="connsiteY2" fmla="*/ -1100 h 1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58" h="19584">
                  <a:moveTo>
                    <a:pt x="7091" y="-1100"/>
                  </a:moveTo>
                  <a:cubicBezTo>
                    <a:pt x="3082" y="4799"/>
                    <a:pt x="250" y="11407"/>
                    <a:pt x="-1167" y="18485"/>
                  </a:cubicBezTo>
                  <a:cubicBezTo>
                    <a:pt x="1901" y="12116"/>
                    <a:pt x="4732" y="5508"/>
                    <a:pt x="709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" name="Полилиния: фигура 347">
              <a:extLst>
                <a:ext uri="{FF2B5EF4-FFF2-40B4-BE49-F238E27FC236}">
                  <a16:creationId xmlns:a16="http://schemas.microsoft.com/office/drawing/2014/main" id="{F9BD6F7F-B5BC-F6ED-8FF1-D7DDEBED5AEE}"/>
                </a:ext>
              </a:extLst>
            </p:cNvPr>
            <p:cNvSpPr/>
            <p:nvPr/>
          </p:nvSpPr>
          <p:spPr>
            <a:xfrm>
              <a:off x="-3721368" y="2761582"/>
              <a:ext cx="8339" cy="11005"/>
            </a:xfrm>
            <a:custGeom>
              <a:avLst/>
              <a:gdLst>
                <a:gd name="connsiteX0" fmla="*/ 7172 w 8339"/>
                <a:gd name="connsiteY0" fmla="*/ -1100 h 11005"/>
                <a:gd name="connsiteX1" fmla="*/ -144 w 8339"/>
                <a:gd name="connsiteY1" fmla="*/ 6216 h 11005"/>
                <a:gd name="connsiteX2" fmla="*/ 4813 w 8339"/>
                <a:gd name="connsiteY2" fmla="*/ 6216 h 1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39" h="11005">
                  <a:moveTo>
                    <a:pt x="7172" y="-1100"/>
                  </a:moveTo>
                  <a:cubicBezTo>
                    <a:pt x="3868" y="550"/>
                    <a:pt x="2690" y="4327"/>
                    <a:pt x="-144" y="6216"/>
                  </a:cubicBezTo>
                  <a:cubicBezTo>
                    <a:pt x="-2740" y="12349"/>
                    <a:pt x="-144" y="9754"/>
                    <a:pt x="4813" y="62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" name="Полилиния: фигура 348">
              <a:extLst>
                <a:ext uri="{FF2B5EF4-FFF2-40B4-BE49-F238E27FC236}">
                  <a16:creationId xmlns:a16="http://schemas.microsoft.com/office/drawing/2014/main" id="{41700BA8-1AAF-E130-1466-713941E52034}"/>
                </a:ext>
              </a:extLst>
            </p:cNvPr>
            <p:cNvSpPr/>
            <p:nvPr/>
          </p:nvSpPr>
          <p:spPr>
            <a:xfrm>
              <a:off x="-3757645" y="2791787"/>
              <a:ext cx="9220" cy="11170"/>
            </a:xfrm>
            <a:custGeom>
              <a:avLst/>
              <a:gdLst>
                <a:gd name="connsiteX0" fmla="*/ 8053 w 9220"/>
                <a:gd name="connsiteY0" fmla="*/ -1100 h 11170"/>
                <a:gd name="connsiteX1" fmla="*/ -1150 w 9220"/>
                <a:gd name="connsiteY1" fmla="*/ 9517 h 11170"/>
                <a:gd name="connsiteX2" fmla="*/ 8053 w 9220"/>
                <a:gd name="connsiteY2" fmla="*/ -1100 h 1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20" h="11170">
                  <a:moveTo>
                    <a:pt x="8053" y="-1100"/>
                  </a:moveTo>
                  <a:cubicBezTo>
                    <a:pt x="4276" y="1968"/>
                    <a:pt x="1209" y="5508"/>
                    <a:pt x="-1150" y="9517"/>
                  </a:cubicBezTo>
                  <a:cubicBezTo>
                    <a:pt x="-1623" y="12349"/>
                    <a:pt x="8053" y="3618"/>
                    <a:pt x="805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" name="Полилиния: фигура 349">
              <a:extLst>
                <a:ext uri="{FF2B5EF4-FFF2-40B4-BE49-F238E27FC236}">
                  <a16:creationId xmlns:a16="http://schemas.microsoft.com/office/drawing/2014/main" id="{DB6A7BDE-B8D0-5974-A528-B4050017A9A9}"/>
                </a:ext>
              </a:extLst>
            </p:cNvPr>
            <p:cNvSpPr/>
            <p:nvPr/>
          </p:nvSpPr>
          <p:spPr>
            <a:xfrm>
              <a:off x="-3761718" y="2790606"/>
              <a:ext cx="28715" cy="46249"/>
            </a:xfrm>
            <a:custGeom>
              <a:avLst/>
              <a:gdLst>
                <a:gd name="connsiteX0" fmla="*/ 25812 w 28715"/>
                <a:gd name="connsiteY0" fmla="*/ -1100 h 46249"/>
                <a:gd name="connsiteX1" fmla="*/ 23689 w 28715"/>
                <a:gd name="connsiteY1" fmla="*/ 1731 h 46249"/>
                <a:gd name="connsiteX2" fmla="*/ 91 w 28715"/>
                <a:gd name="connsiteY2" fmla="*/ 35949 h 46249"/>
                <a:gd name="connsiteX3" fmla="*/ 91 w 28715"/>
                <a:gd name="connsiteY3" fmla="*/ 45150 h 46249"/>
                <a:gd name="connsiteX4" fmla="*/ 5754 w 28715"/>
                <a:gd name="connsiteY4" fmla="*/ 33823 h 46249"/>
                <a:gd name="connsiteX5" fmla="*/ 12362 w 28715"/>
                <a:gd name="connsiteY5" fmla="*/ 28160 h 46249"/>
                <a:gd name="connsiteX6" fmla="*/ 18262 w 28715"/>
                <a:gd name="connsiteY6" fmla="*/ 12588 h 46249"/>
                <a:gd name="connsiteX7" fmla="*/ 26993 w 28715"/>
                <a:gd name="connsiteY7" fmla="*/ 3854 h 46249"/>
                <a:gd name="connsiteX8" fmla="*/ 25812 w 28715"/>
                <a:gd name="connsiteY8" fmla="*/ -1100 h 46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15" h="46249">
                  <a:moveTo>
                    <a:pt x="25812" y="-1100"/>
                  </a:moveTo>
                  <a:cubicBezTo>
                    <a:pt x="24633" y="-392"/>
                    <a:pt x="23925" y="553"/>
                    <a:pt x="23689" y="1731"/>
                  </a:cubicBezTo>
                  <a:cubicBezTo>
                    <a:pt x="14249" y="11880"/>
                    <a:pt x="8350" y="25329"/>
                    <a:pt x="91" y="35949"/>
                  </a:cubicBezTo>
                  <a:cubicBezTo>
                    <a:pt x="-2740" y="43499"/>
                    <a:pt x="91" y="40431"/>
                    <a:pt x="91" y="45150"/>
                  </a:cubicBezTo>
                  <a:cubicBezTo>
                    <a:pt x="5518" y="39487"/>
                    <a:pt x="2214" y="38781"/>
                    <a:pt x="5754" y="33823"/>
                  </a:cubicBezTo>
                  <a:cubicBezTo>
                    <a:pt x="9295" y="28869"/>
                    <a:pt x="8822" y="33823"/>
                    <a:pt x="12362" y="28160"/>
                  </a:cubicBezTo>
                  <a:cubicBezTo>
                    <a:pt x="10476" y="26037"/>
                    <a:pt x="16608" y="18015"/>
                    <a:pt x="18262" y="12588"/>
                  </a:cubicBezTo>
                  <a:cubicBezTo>
                    <a:pt x="19912" y="7158"/>
                    <a:pt x="23925" y="6453"/>
                    <a:pt x="26993" y="3854"/>
                  </a:cubicBezTo>
                  <a:cubicBezTo>
                    <a:pt x="29588" y="-3459"/>
                    <a:pt x="22038" y="6216"/>
                    <a:pt x="2581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" name="Полилиния: фигура 350">
              <a:extLst>
                <a:ext uri="{FF2B5EF4-FFF2-40B4-BE49-F238E27FC236}">
                  <a16:creationId xmlns:a16="http://schemas.microsoft.com/office/drawing/2014/main" id="{386B000E-85FA-D122-D07B-AE8543BAEB78}"/>
                </a:ext>
              </a:extLst>
            </p:cNvPr>
            <p:cNvSpPr/>
            <p:nvPr/>
          </p:nvSpPr>
          <p:spPr>
            <a:xfrm>
              <a:off x="-3953285" y="3008881"/>
              <a:ext cx="9003" cy="15132"/>
            </a:xfrm>
            <a:custGeom>
              <a:avLst/>
              <a:gdLst>
                <a:gd name="connsiteX0" fmla="*/ 4297 w 9003"/>
                <a:gd name="connsiteY0" fmla="*/ 4327 h 15132"/>
                <a:gd name="connsiteX1" fmla="*/ 1699 w 9003"/>
                <a:gd name="connsiteY1" fmla="*/ 13766 h 15132"/>
                <a:gd name="connsiteX2" fmla="*/ 6893 w 9003"/>
                <a:gd name="connsiteY2" fmla="*/ 5980 h 15132"/>
                <a:gd name="connsiteX3" fmla="*/ 6893 w 9003"/>
                <a:gd name="connsiteY3" fmla="*/ -1100 h 15132"/>
                <a:gd name="connsiteX4" fmla="*/ -896 w 9003"/>
                <a:gd name="connsiteY4" fmla="*/ 11643 h 15132"/>
                <a:gd name="connsiteX5" fmla="*/ 4297 w 9003"/>
                <a:gd name="connsiteY5" fmla="*/ 4327 h 1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3" h="15132">
                  <a:moveTo>
                    <a:pt x="4297" y="4327"/>
                  </a:moveTo>
                  <a:cubicBezTo>
                    <a:pt x="6420" y="1259"/>
                    <a:pt x="2880" y="11880"/>
                    <a:pt x="1699" y="13766"/>
                  </a:cubicBezTo>
                  <a:cubicBezTo>
                    <a:pt x="521" y="15653"/>
                    <a:pt x="4297" y="6922"/>
                    <a:pt x="6893" y="5980"/>
                  </a:cubicBezTo>
                  <a:cubicBezTo>
                    <a:pt x="9016" y="-1573"/>
                    <a:pt x="6893" y="2204"/>
                    <a:pt x="6893" y="-1100"/>
                  </a:cubicBezTo>
                  <a:cubicBezTo>
                    <a:pt x="4061" y="2912"/>
                    <a:pt x="1466" y="7158"/>
                    <a:pt x="-896" y="11643"/>
                  </a:cubicBezTo>
                  <a:cubicBezTo>
                    <a:pt x="-2311" y="17070"/>
                    <a:pt x="2171" y="8812"/>
                    <a:pt x="4297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" name="Полилиния: фигура 351">
              <a:extLst>
                <a:ext uri="{FF2B5EF4-FFF2-40B4-BE49-F238E27FC236}">
                  <a16:creationId xmlns:a16="http://schemas.microsoft.com/office/drawing/2014/main" id="{74502438-0BA7-FA7F-51BA-8B66A3096A0E}"/>
                </a:ext>
              </a:extLst>
            </p:cNvPr>
            <p:cNvSpPr/>
            <p:nvPr/>
          </p:nvSpPr>
          <p:spPr>
            <a:xfrm>
              <a:off x="-3642945" y="2720759"/>
              <a:ext cx="10620" cy="13449"/>
            </a:xfrm>
            <a:custGeom>
              <a:avLst/>
              <a:gdLst>
                <a:gd name="connsiteX0" fmla="*/ 9453 w 10620"/>
                <a:gd name="connsiteY0" fmla="*/ -1100 h 13449"/>
                <a:gd name="connsiteX1" fmla="*/ -1167 w 10620"/>
                <a:gd name="connsiteY1" fmla="*/ 12349 h 13449"/>
                <a:gd name="connsiteX2" fmla="*/ 9453 w 10620"/>
                <a:gd name="connsiteY2" fmla="*/ -1100 h 13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0" h="13449">
                  <a:moveTo>
                    <a:pt x="9453" y="-1100"/>
                  </a:moveTo>
                  <a:cubicBezTo>
                    <a:pt x="5441" y="2910"/>
                    <a:pt x="486" y="5977"/>
                    <a:pt x="-1167" y="12349"/>
                  </a:cubicBezTo>
                  <a:cubicBezTo>
                    <a:pt x="3082" y="8576"/>
                    <a:pt x="6622" y="3854"/>
                    <a:pt x="945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" name="Полилиния: фигура 352">
              <a:extLst>
                <a:ext uri="{FF2B5EF4-FFF2-40B4-BE49-F238E27FC236}">
                  <a16:creationId xmlns:a16="http://schemas.microsoft.com/office/drawing/2014/main" id="{456A0EA9-C181-1D45-42A1-78487F9A5A6A}"/>
                </a:ext>
              </a:extLst>
            </p:cNvPr>
            <p:cNvSpPr/>
            <p:nvPr/>
          </p:nvSpPr>
          <p:spPr>
            <a:xfrm>
              <a:off x="-3636101" y="2721234"/>
              <a:ext cx="7313" cy="10142"/>
            </a:xfrm>
            <a:custGeom>
              <a:avLst/>
              <a:gdLst>
                <a:gd name="connsiteX0" fmla="*/ 6146 w 7313"/>
                <a:gd name="connsiteY0" fmla="*/ -397 h 10142"/>
                <a:gd name="connsiteX1" fmla="*/ -1167 w 7313"/>
                <a:gd name="connsiteY1" fmla="*/ 9042 h 10142"/>
                <a:gd name="connsiteX2" fmla="*/ 6146 w 7313"/>
                <a:gd name="connsiteY2" fmla="*/ -397 h 10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10142">
                  <a:moveTo>
                    <a:pt x="6146" y="-397"/>
                  </a:moveTo>
                  <a:cubicBezTo>
                    <a:pt x="6146" y="-3698"/>
                    <a:pt x="-222" y="5502"/>
                    <a:pt x="-1167" y="9042"/>
                  </a:cubicBezTo>
                  <a:cubicBezTo>
                    <a:pt x="4496" y="7628"/>
                    <a:pt x="4496" y="2201"/>
                    <a:pt x="6146" y="-3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" name="Полилиния: фигура 353">
              <a:extLst>
                <a:ext uri="{FF2B5EF4-FFF2-40B4-BE49-F238E27FC236}">
                  <a16:creationId xmlns:a16="http://schemas.microsoft.com/office/drawing/2014/main" id="{EEA30F90-80FC-11B6-7190-81E182628BF3}"/>
                </a:ext>
              </a:extLst>
            </p:cNvPr>
            <p:cNvSpPr/>
            <p:nvPr/>
          </p:nvSpPr>
          <p:spPr>
            <a:xfrm>
              <a:off x="-3646379" y="2737146"/>
              <a:ext cx="6799" cy="7446"/>
            </a:xfrm>
            <a:custGeom>
              <a:avLst/>
              <a:gdLst>
                <a:gd name="connsiteX0" fmla="*/ -329 w 6799"/>
                <a:gd name="connsiteY0" fmla="*/ -262 h 7446"/>
                <a:gd name="connsiteX1" fmla="*/ -329 w 6799"/>
                <a:gd name="connsiteY1" fmla="*/ 6346 h 7446"/>
                <a:gd name="connsiteX2" fmla="*/ 5098 w 6799"/>
                <a:gd name="connsiteY2" fmla="*/ -262 h 7446"/>
                <a:gd name="connsiteX3" fmla="*/ -329 w 6799"/>
                <a:gd name="connsiteY3" fmla="*/ -262 h 7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9" h="7446">
                  <a:moveTo>
                    <a:pt x="-329" y="-262"/>
                  </a:moveTo>
                  <a:cubicBezTo>
                    <a:pt x="-2215" y="4221"/>
                    <a:pt x="-329" y="3515"/>
                    <a:pt x="-329" y="6346"/>
                  </a:cubicBezTo>
                  <a:cubicBezTo>
                    <a:pt x="1794" y="4457"/>
                    <a:pt x="2975" y="1625"/>
                    <a:pt x="5098" y="-262"/>
                  </a:cubicBezTo>
                  <a:cubicBezTo>
                    <a:pt x="7224" y="-2148"/>
                    <a:pt x="2503" y="-262"/>
                    <a:pt x="-329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" name="Полилиния: фигура 354">
              <a:extLst>
                <a:ext uri="{FF2B5EF4-FFF2-40B4-BE49-F238E27FC236}">
                  <a16:creationId xmlns:a16="http://schemas.microsoft.com/office/drawing/2014/main" id="{98BC6205-91A6-D6CF-8174-E541F1341BDB}"/>
                </a:ext>
              </a:extLst>
            </p:cNvPr>
            <p:cNvSpPr/>
            <p:nvPr/>
          </p:nvSpPr>
          <p:spPr>
            <a:xfrm>
              <a:off x="-3965519" y="3035541"/>
              <a:ext cx="9909" cy="19511"/>
            </a:xfrm>
            <a:custGeom>
              <a:avLst/>
              <a:gdLst>
                <a:gd name="connsiteX0" fmla="*/ 8742 w 9909"/>
                <a:gd name="connsiteY0" fmla="*/ -858 h 19511"/>
                <a:gd name="connsiteX1" fmla="*/ -1167 w 9909"/>
                <a:gd name="connsiteY1" fmla="*/ 17076 h 19511"/>
                <a:gd name="connsiteX2" fmla="*/ 8742 w 9909"/>
                <a:gd name="connsiteY2" fmla="*/ -858 h 19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09" h="19511">
                  <a:moveTo>
                    <a:pt x="8742" y="-858"/>
                  </a:moveTo>
                  <a:cubicBezTo>
                    <a:pt x="6146" y="-3218"/>
                    <a:pt x="2370" y="12357"/>
                    <a:pt x="-1167" y="17076"/>
                  </a:cubicBezTo>
                  <a:cubicBezTo>
                    <a:pt x="-225" y="23447"/>
                    <a:pt x="6383" y="5277"/>
                    <a:pt x="8742" y="-8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" name="Полилиния: фигура 355">
              <a:extLst>
                <a:ext uri="{FF2B5EF4-FFF2-40B4-BE49-F238E27FC236}">
                  <a16:creationId xmlns:a16="http://schemas.microsoft.com/office/drawing/2014/main" id="{22261242-2081-1531-C9D0-0A89FFE992B9}"/>
                </a:ext>
              </a:extLst>
            </p:cNvPr>
            <p:cNvSpPr/>
            <p:nvPr/>
          </p:nvSpPr>
          <p:spPr>
            <a:xfrm>
              <a:off x="-3595515" y="2710847"/>
              <a:ext cx="10148" cy="19820"/>
            </a:xfrm>
            <a:custGeom>
              <a:avLst/>
              <a:gdLst>
                <a:gd name="connsiteX0" fmla="*/ 8981 w 10148"/>
                <a:gd name="connsiteY0" fmla="*/ -1100 h 19820"/>
                <a:gd name="connsiteX1" fmla="*/ -1167 w 10148"/>
                <a:gd name="connsiteY1" fmla="*/ 18721 h 19820"/>
                <a:gd name="connsiteX2" fmla="*/ 8981 w 10148"/>
                <a:gd name="connsiteY2" fmla="*/ -1100 h 1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48" h="19820">
                  <a:moveTo>
                    <a:pt x="8981" y="-1100"/>
                  </a:moveTo>
                  <a:cubicBezTo>
                    <a:pt x="4496" y="4799"/>
                    <a:pt x="956" y="11643"/>
                    <a:pt x="-1167" y="18721"/>
                  </a:cubicBezTo>
                  <a:cubicBezTo>
                    <a:pt x="2845" y="12352"/>
                    <a:pt x="6149" y="5744"/>
                    <a:pt x="89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" name="Полилиния: фигура 356">
              <a:extLst>
                <a:ext uri="{FF2B5EF4-FFF2-40B4-BE49-F238E27FC236}">
                  <a16:creationId xmlns:a16="http://schemas.microsoft.com/office/drawing/2014/main" id="{A836B44B-D863-1B31-051A-646AB51F8D4A}"/>
                </a:ext>
              </a:extLst>
            </p:cNvPr>
            <p:cNvSpPr/>
            <p:nvPr/>
          </p:nvSpPr>
          <p:spPr>
            <a:xfrm>
              <a:off x="-3984398" y="3088092"/>
              <a:ext cx="6844" cy="13527"/>
            </a:xfrm>
            <a:custGeom>
              <a:avLst/>
              <a:gdLst>
                <a:gd name="connsiteX0" fmla="*/ -1167 w 6844"/>
                <a:gd name="connsiteY0" fmla="*/ 12428 h 13527"/>
                <a:gd name="connsiteX1" fmla="*/ 5677 w 6844"/>
                <a:gd name="connsiteY1" fmla="*/ -1024 h 13527"/>
                <a:gd name="connsiteX2" fmla="*/ -1167 w 6844"/>
                <a:gd name="connsiteY2" fmla="*/ 12428 h 13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4" h="13527">
                  <a:moveTo>
                    <a:pt x="-1167" y="12428"/>
                  </a:moveTo>
                  <a:cubicBezTo>
                    <a:pt x="250" y="12428"/>
                    <a:pt x="5441" y="5111"/>
                    <a:pt x="5677" y="-1024"/>
                  </a:cubicBezTo>
                  <a:cubicBezTo>
                    <a:pt x="5205" y="-1966"/>
                    <a:pt x="-1167" y="6056"/>
                    <a:pt x="-1167" y="124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" name="Полилиния: фигура 357">
              <a:extLst>
                <a:ext uri="{FF2B5EF4-FFF2-40B4-BE49-F238E27FC236}">
                  <a16:creationId xmlns:a16="http://schemas.microsoft.com/office/drawing/2014/main" id="{35FA0F17-1FCD-1317-99BC-7D89525D2314}"/>
                </a:ext>
              </a:extLst>
            </p:cNvPr>
            <p:cNvSpPr/>
            <p:nvPr/>
          </p:nvSpPr>
          <p:spPr>
            <a:xfrm>
              <a:off x="-3725532" y="2816799"/>
              <a:ext cx="9435" cy="16238"/>
            </a:xfrm>
            <a:custGeom>
              <a:avLst/>
              <a:gdLst>
                <a:gd name="connsiteX0" fmla="*/ 8268 w 9435"/>
                <a:gd name="connsiteY0" fmla="*/ -1100 h 16238"/>
                <a:gd name="connsiteX1" fmla="*/ 1660 w 9435"/>
                <a:gd name="connsiteY1" fmla="*/ 13766 h 16238"/>
                <a:gd name="connsiteX2" fmla="*/ 8268 w 9435"/>
                <a:gd name="connsiteY2" fmla="*/ -1100 h 1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5" h="16238">
                  <a:moveTo>
                    <a:pt x="8268" y="-1100"/>
                  </a:moveTo>
                  <a:cubicBezTo>
                    <a:pt x="3550" y="2440"/>
                    <a:pt x="-5890" y="20138"/>
                    <a:pt x="1660" y="13766"/>
                  </a:cubicBezTo>
                  <a:cubicBezTo>
                    <a:pt x="3077" y="8576"/>
                    <a:pt x="5200" y="3385"/>
                    <a:pt x="82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" name="Полилиния: фигура 358">
              <a:extLst>
                <a:ext uri="{FF2B5EF4-FFF2-40B4-BE49-F238E27FC236}">
                  <a16:creationId xmlns:a16="http://schemas.microsoft.com/office/drawing/2014/main" id="{73EA1875-B79E-C3AB-0069-EC2A0FF09552}"/>
                </a:ext>
              </a:extLst>
            </p:cNvPr>
            <p:cNvSpPr/>
            <p:nvPr/>
          </p:nvSpPr>
          <p:spPr>
            <a:xfrm>
              <a:off x="-3817566" y="2899862"/>
              <a:ext cx="12271" cy="21238"/>
            </a:xfrm>
            <a:custGeom>
              <a:avLst/>
              <a:gdLst>
                <a:gd name="connsiteX0" fmla="*/ 11104 w 12271"/>
                <a:gd name="connsiteY0" fmla="*/ -1100 h 21238"/>
                <a:gd name="connsiteX1" fmla="*/ -1167 w 12271"/>
                <a:gd name="connsiteY1" fmla="*/ 20138 h 21238"/>
                <a:gd name="connsiteX2" fmla="*/ 250 w 12271"/>
                <a:gd name="connsiteY2" fmla="*/ 20138 h 21238"/>
                <a:gd name="connsiteX3" fmla="*/ 11104 w 12271"/>
                <a:gd name="connsiteY3" fmla="*/ -1100 h 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71" h="21238">
                  <a:moveTo>
                    <a:pt x="11104" y="-1100"/>
                  </a:moveTo>
                  <a:cubicBezTo>
                    <a:pt x="8272" y="-1100"/>
                    <a:pt x="14" y="12116"/>
                    <a:pt x="-1167" y="20138"/>
                  </a:cubicBezTo>
                  <a:cubicBezTo>
                    <a:pt x="959" y="17306"/>
                    <a:pt x="722" y="20138"/>
                    <a:pt x="250" y="20138"/>
                  </a:cubicBezTo>
                  <a:cubicBezTo>
                    <a:pt x="6149" y="15653"/>
                    <a:pt x="5677" y="5035"/>
                    <a:pt x="11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" name="Полилиния: фигура 359">
              <a:extLst>
                <a:ext uri="{FF2B5EF4-FFF2-40B4-BE49-F238E27FC236}">
                  <a16:creationId xmlns:a16="http://schemas.microsoft.com/office/drawing/2014/main" id="{892816B3-51CD-D251-3B0E-5103A3B4B79F}"/>
                </a:ext>
              </a:extLst>
            </p:cNvPr>
            <p:cNvSpPr/>
            <p:nvPr/>
          </p:nvSpPr>
          <p:spPr>
            <a:xfrm>
              <a:off x="-3662766" y="2774798"/>
              <a:ext cx="12507" cy="16516"/>
            </a:xfrm>
            <a:custGeom>
              <a:avLst/>
              <a:gdLst>
                <a:gd name="connsiteX0" fmla="*/ 11340 w 12507"/>
                <a:gd name="connsiteY0" fmla="*/ -1100 h 16516"/>
                <a:gd name="connsiteX1" fmla="*/ -1167 w 12507"/>
                <a:gd name="connsiteY1" fmla="*/ 15417 h 16516"/>
                <a:gd name="connsiteX2" fmla="*/ 11340 w 12507"/>
                <a:gd name="connsiteY2" fmla="*/ -1100 h 1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7" h="16516">
                  <a:moveTo>
                    <a:pt x="11340" y="-1100"/>
                  </a:moveTo>
                  <a:cubicBezTo>
                    <a:pt x="5677" y="3146"/>
                    <a:pt x="1192" y="8809"/>
                    <a:pt x="-1167" y="15417"/>
                  </a:cubicBezTo>
                  <a:cubicBezTo>
                    <a:pt x="2137" y="9281"/>
                    <a:pt x="8745" y="5977"/>
                    <a:pt x="1134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" name="Полилиния: фигура 360">
              <a:extLst>
                <a:ext uri="{FF2B5EF4-FFF2-40B4-BE49-F238E27FC236}">
                  <a16:creationId xmlns:a16="http://schemas.microsoft.com/office/drawing/2014/main" id="{099903DE-DD1D-141A-77B4-FE2C6D6E7244}"/>
                </a:ext>
              </a:extLst>
            </p:cNvPr>
            <p:cNvSpPr/>
            <p:nvPr/>
          </p:nvSpPr>
          <p:spPr>
            <a:xfrm>
              <a:off x="-4005872" y="3135599"/>
              <a:ext cx="10499" cy="39408"/>
            </a:xfrm>
            <a:custGeom>
              <a:avLst/>
              <a:gdLst>
                <a:gd name="connsiteX0" fmla="*/ 8981 w 10499"/>
                <a:gd name="connsiteY0" fmla="*/ -1100 h 39408"/>
                <a:gd name="connsiteX1" fmla="*/ 7091 w 10499"/>
                <a:gd name="connsiteY1" fmla="*/ 2204 h 39408"/>
                <a:gd name="connsiteX2" fmla="*/ -1167 w 10499"/>
                <a:gd name="connsiteY2" fmla="*/ 38308 h 39408"/>
                <a:gd name="connsiteX3" fmla="*/ 8981 w 10499"/>
                <a:gd name="connsiteY3" fmla="*/ -1100 h 39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9" h="39408">
                  <a:moveTo>
                    <a:pt x="8981" y="-1100"/>
                  </a:moveTo>
                  <a:cubicBezTo>
                    <a:pt x="8981" y="1731"/>
                    <a:pt x="7328" y="4327"/>
                    <a:pt x="7091" y="2204"/>
                  </a:cubicBezTo>
                  <a:cubicBezTo>
                    <a:pt x="7091" y="14947"/>
                    <a:pt x="-459" y="25801"/>
                    <a:pt x="-1167" y="38308"/>
                  </a:cubicBezTo>
                  <a:cubicBezTo>
                    <a:pt x="3082" y="20374"/>
                    <a:pt x="11104" y="14475"/>
                    <a:pt x="89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" name="Полилиния: фигура 361">
              <a:extLst>
                <a:ext uri="{FF2B5EF4-FFF2-40B4-BE49-F238E27FC236}">
                  <a16:creationId xmlns:a16="http://schemas.microsoft.com/office/drawing/2014/main" id="{AC1D8231-D2EC-9BEC-E572-B8368068A832}"/>
                </a:ext>
              </a:extLst>
            </p:cNvPr>
            <p:cNvSpPr/>
            <p:nvPr/>
          </p:nvSpPr>
          <p:spPr>
            <a:xfrm>
              <a:off x="-3764000" y="2879569"/>
              <a:ext cx="5426" cy="11090"/>
            </a:xfrm>
            <a:custGeom>
              <a:avLst/>
              <a:gdLst>
                <a:gd name="connsiteX0" fmla="*/ 4260 w 5426"/>
                <a:gd name="connsiteY0" fmla="*/ -1100 h 11090"/>
                <a:gd name="connsiteX1" fmla="*/ -1167 w 5426"/>
                <a:gd name="connsiteY1" fmla="*/ 9990 h 11090"/>
                <a:gd name="connsiteX2" fmla="*/ 3318 w 5426"/>
                <a:gd name="connsiteY2" fmla="*/ 4799 h 11090"/>
                <a:gd name="connsiteX3" fmla="*/ 4260 w 5426"/>
                <a:gd name="connsiteY3" fmla="*/ -110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26" h="11090">
                  <a:moveTo>
                    <a:pt x="4260" y="-1100"/>
                  </a:moveTo>
                  <a:cubicBezTo>
                    <a:pt x="250" y="787"/>
                    <a:pt x="486" y="6216"/>
                    <a:pt x="-1167" y="9990"/>
                  </a:cubicBezTo>
                  <a:cubicBezTo>
                    <a:pt x="250" y="8103"/>
                    <a:pt x="1664" y="6450"/>
                    <a:pt x="3318" y="4799"/>
                  </a:cubicBezTo>
                  <a:cubicBezTo>
                    <a:pt x="3318" y="4799"/>
                    <a:pt x="3082" y="2676"/>
                    <a:pt x="42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" name="Полилиния: фигура 362">
              <a:extLst>
                <a:ext uri="{FF2B5EF4-FFF2-40B4-BE49-F238E27FC236}">
                  <a16:creationId xmlns:a16="http://schemas.microsoft.com/office/drawing/2014/main" id="{7000EF81-EC58-8580-10E9-4E1EDEF4514B}"/>
                </a:ext>
              </a:extLst>
            </p:cNvPr>
            <p:cNvSpPr/>
            <p:nvPr/>
          </p:nvSpPr>
          <p:spPr>
            <a:xfrm>
              <a:off x="-4010305" y="3177385"/>
              <a:ext cx="3726" cy="22397"/>
            </a:xfrm>
            <a:custGeom>
              <a:avLst/>
              <a:gdLst>
                <a:gd name="connsiteX0" fmla="*/ 2560 w 3726"/>
                <a:gd name="connsiteY0" fmla="*/ 298 h 22397"/>
                <a:gd name="connsiteX1" fmla="*/ -980 w 3726"/>
                <a:gd name="connsiteY1" fmla="*/ 7140 h 22397"/>
                <a:gd name="connsiteX2" fmla="*/ -980 w 3726"/>
                <a:gd name="connsiteY2" fmla="*/ 21298 h 22397"/>
                <a:gd name="connsiteX3" fmla="*/ 2324 w 3726"/>
                <a:gd name="connsiteY3" fmla="*/ 8321 h 22397"/>
                <a:gd name="connsiteX4" fmla="*/ 2560 w 3726"/>
                <a:gd name="connsiteY4" fmla="*/ 298 h 2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6" h="22397">
                  <a:moveTo>
                    <a:pt x="2560" y="298"/>
                  </a:moveTo>
                  <a:cubicBezTo>
                    <a:pt x="2560" y="-4895"/>
                    <a:pt x="670" y="5962"/>
                    <a:pt x="-980" y="7140"/>
                  </a:cubicBezTo>
                  <a:cubicBezTo>
                    <a:pt x="2793" y="4544"/>
                    <a:pt x="-2161" y="13748"/>
                    <a:pt x="-980" y="21298"/>
                  </a:cubicBezTo>
                  <a:cubicBezTo>
                    <a:pt x="2560" y="17996"/>
                    <a:pt x="-980" y="11625"/>
                    <a:pt x="2324" y="8321"/>
                  </a:cubicBezTo>
                  <a:cubicBezTo>
                    <a:pt x="1851" y="5725"/>
                    <a:pt x="1851" y="2894"/>
                    <a:pt x="2560" y="2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" name="Полилиния: фигура 363">
              <a:extLst>
                <a:ext uri="{FF2B5EF4-FFF2-40B4-BE49-F238E27FC236}">
                  <a16:creationId xmlns:a16="http://schemas.microsoft.com/office/drawing/2014/main" id="{22E250EA-FC03-53B9-22EE-7CD19716ED8E}"/>
                </a:ext>
              </a:extLst>
            </p:cNvPr>
            <p:cNvSpPr/>
            <p:nvPr/>
          </p:nvSpPr>
          <p:spPr>
            <a:xfrm>
              <a:off x="-4019803" y="3201200"/>
              <a:ext cx="7392" cy="23597"/>
            </a:xfrm>
            <a:custGeom>
              <a:avLst/>
              <a:gdLst>
                <a:gd name="connsiteX0" fmla="*/ 6158 w 7392"/>
                <a:gd name="connsiteY0" fmla="*/ -1100 h 23597"/>
                <a:gd name="connsiteX1" fmla="*/ -1158 w 7392"/>
                <a:gd name="connsiteY1" fmla="*/ 22497 h 23597"/>
                <a:gd name="connsiteX2" fmla="*/ 4977 w 7392"/>
                <a:gd name="connsiteY2" fmla="*/ 16362 h 23597"/>
                <a:gd name="connsiteX3" fmla="*/ 6158 w 739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2" h="23597">
                  <a:moveTo>
                    <a:pt x="6158" y="-1100"/>
                  </a:moveTo>
                  <a:cubicBezTo>
                    <a:pt x="3091" y="10935"/>
                    <a:pt x="-1394" y="12113"/>
                    <a:pt x="-1158" y="22497"/>
                  </a:cubicBezTo>
                  <a:cubicBezTo>
                    <a:pt x="2618" y="10935"/>
                    <a:pt x="1201" y="26746"/>
                    <a:pt x="4977" y="16362"/>
                  </a:cubicBezTo>
                  <a:cubicBezTo>
                    <a:pt x="1673" y="15417"/>
                    <a:pt x="6864" y="5508"/>
                    <a:pt x="61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" name="Полилиния: фигура 364">
              <a:extLst>
                <a:ext uri="{FF2B5EF4-FFF2-40B4-BE49-F238E27FC236}">
                  <a16:creationId xmlns:a16="http://schemas.microsoft.com/office/drawing/2014/main" id="{07F210E0-FF62-D0B8-1ACB-917036BEC537}"/>
                </a:ext>
              </a:extLst>
            </p:cNvPr>
            <p:cNvSpPr/>
            <p:nvPr/>
          </p:nvSpPr>
          <p:spPr>
            <a:xfrm>
              <a:off x="-3750732" y="2898448"/>
              <a:ext cx="6502" cy="13812"/>
            </a:xfrm>
            <a:custGeom>
              <a:avLst/>
              <a:gdLst>
                <a:gd name="connsiteX0" fmla="*/ 4916 w 6502"/>
                <a:gd name="connsiteY0" fmla="*/ -1100 h 13812"/>
                <a:gd name="connsiteX1" fmla="*/ 1376 w 6502"/>
                <a:gd name="connsiteY1" fmla="*/ 11640 h 13812"/>
                <a:gd name="connsiteX2" fmla="*/ 4916 w 6502"/>
                <a:gd name="connsiteY2" fmla="*/ -1100 h 1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02" h="13812">
                  <a:moveTo>
                    <a:pt x="4916" y="-1100"/>
                  </a:moveTo>
                  <a:cubicBezTo>
                    <a:pt x="195" y="5505"/>
                    <a:pt x="-4051" y="16125"/>
                    <a:pt x="1376" y="11640"/>
                  </a:cubicBezTo>
                  <a:cubicBezTo>
                    <a:pt x="6803" y="7158"/>
                    <a:pt x="5152" y="3618"/>
                    <a:pt x="491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" name="Полилиния: фигура 365">
              <a:extLst>
                <a:ext uri="{FF2B5EF4-FFF2-40B4-BE49-F238E27FC236}">
                  <a16:creationId xmlns:a16="http://schemas.microsoft.com/office/drawing/2014/main" id="{5C4AC954-A03B-46EB-BF9C-829EDA000442}"/>
                </a:ext>
              </a:extLst>
            </p:cNvPr>
            <p:cNvSpPr/>
            <p:nvPr/>
          </p:nvSpPr>
          <p:spPr>
            <a:xfrm>
              <a:off x="-4030015" y="3266801"/>
              <a:ext cx="6917" cy="49317"/>
            </a:xfrm>
            <a:custGeom>
              <a:avLst/>
              <a:gdLst>
                <a:gd name="connsiteX0" fmla="*/ 5750 w 6917"/>
                <a:gd name="connsiteY0" fmla="*/ -1100 h 49317"/>
                <a:gd name="connsiteX1" fmla="*/ 2446 w 6917"/>
                <a:gd name="connsiteY1" fmla="*/ 22497 h 49317"/>
                <a:gd name="connsiteX2" fmla="*/ -621 w 6917"/>
                <a:gd name="connsiteY2" fmla="*/ 15653 h 49317"/>
                <a:gd name="connsiteX3" fmla="*/ -621 w 6917"/>
                <a:gd name="connsiteY3" fmla="*/ 48217 h 49317"/>
                <a:gd name="connsiteX4" fmla="*/ 3155 w 6917"/>
                <a:gd name="connsiteY4" fmla="*/ 36891 h 49317"/>
                <a:gd name="connsiteX5" fmla="*/ 323 w 6917"/>
                <a:gd name="connsiteY5" fmla="*/ 42318 h 49317"/>
                <a:gd name="connsiteX6" fmla="*/ 5750 w 6917"/>
                <a:gd name="connsiteY6" fmla="*/ -1100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7" h="49317">
                  <a:moveTo>
                    <a:pt x="5750" y="-1100"/>
                  </a:moveTo>
                  <a:cubicBezTo>
                    <a:pt x="3391" y="6450"/>
                    <a:pt x="2210" y="14472"/>
                    <a:pt x="2446" y="22497"/>
                  </a:cubicBezTo>
                  <a:cubicBezTo>
                    <a:pt x="1032" y="26271"/>
                    <a:pt x="323" y="21080"/>
                    <a:pt x="-621" y="15653"/>
                  </a:cubicBezTo>
                  <a:cubicBezTo>
                    <a:pt x="-2744" y="29338"/>
                    <a:pt x="2210" y="29575"/>
                    <a:pt x="-621" y="48217"/>
                  </a:cubicBezTo>
                  <a:cubicBezTo>
                    <a:pt x="1738" y="44677"/>
                    <a:pt x="796" y="44205"/>
                    <a:pt x="3155" y="36891"/>
                  </a:cubicBezTo>
                  <a:cubicBezTo>
                    <a:pt x="1738" y="27924"/>
                    <a:pt x="3155" y="39959"/>
                    <a:pt x="323" y="42318"/>
                  </a:cubicBezTo>
                  <a:cubicBezTo>
                    <a:pt x="2210" y="27452"/>
                    <a:pt x="5514" y="12821"/>
                    <a:pt x="57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" name="Полилиния: фигура 366">
              <a:extLst>
                <a:ext uri="{FF2B5EF4-FFF2-40B4-BE49-F238E27FC236}">
                  <a16:creationId xmlns:a16="http://schemas.microsoft.com/office/drawing/2014/main" id="{8A2B5BCE-DA99-1D17-C2E9-654D660F9B88}"/>
                </a:ext>
              </a:extLst>
            </p:cNvPr>
            <p:cNvSpPr/>
            <p:nvPr/>
          </p:nvSpPr>
          <p:spPr>
            <a:xfrm>
              <a:off x="-3919358" y="3109406"/>
              <a:ext cx="4200" cy="19584"/>
            </a:xfrm>
            <a:custGeom>
              <a:avLst/>
              <a:gdLst>
                <a:gd name="connsiteX0" fmla="*/ 2934 w 4200"/>
                <a:gd name="connsiteY0" fmla="*/ -1100 h 19584"/>
                <a:gd name="connsiteX1" fmla="*/ -1078 w 4200"/>
                <a:gd name="connsiteY1" fmla="*/ 18485 h 19584"/>
                <a:gd name="connsiteX2" fmla="*/ 2934 w 4200"/>
                <a:gd name="connsiteY2" fmla="*/ -1100 h 1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0" h="19584">
                  <a:moveTo>
                    <a:pt x="2934" y="-1100"/>
                  </a:moveTo>
                  <a:cubicBezTo>
                    <a:pt x="-133" y="5035"/>
                    <a:pt x="-1551" y="11643"/>
                    <a:pt x="-1078" y="18485"/>
                  </a:cubicBezTo>
                  <a:cubicBezTo>
                    <a:pt x="2226" y="12585"/>
                    <a:pt x="3404" y="5744"/>
                    <a:pt x="29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" name="Полилиния: фигура 367">
              <a:extLst>
                <a:ext uri="{FF2B5EF4-FFF2-40B4-BE49-F238E27FC236}">
                  <a16:creationId xmlns:a16="http://schemas.microsoft.com/office/drawing/2014/main" id="{7355ADEA-A0ED-DF00-6CF3-883C806377E6}"/>
                </a:ext>
              </a:extLst>
            </p:cNvPr>
            <p:cNvSpPr/>
            <p:nvPr/>
          </p:nvSpPr>
          <p:spPr>
            <a:xfrm>
              <a:off x="-3846908" y="3023275"/>
              <a:ext cx="5511" cy="8494"/>
            </a:xfrm>
            <a:custGeom>
              <a:avLst/>
              <a:gdLst>
                <a:gd name="connsiteX0" fmla="*/ 4344 w 5511"/>
                <a:gd name="connsiteY0" fmla="*/ -1100 h 8494"/>
                <a:gd name="connsiteX1" fmla="*/ -141 w 5511"/>
                <a:gd name="connsiteY1" fmla="*/ 4093 h 8494"/>
                <a:gd name="connsiteX2" fmla="*/ 2218 w 5511"/>
                <a:gd name="connsiteY2" fmla="*/ 7395 h 8494"/>
                <a:gd name="connsiteX3" fmla="*/ 4344 w 5511"/>
                <a:gd name="connsiteY3" fmla="*/ -1100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1" h="8494">
                  <a:moveTo>
                    <a:pt x="4344" y="-1100"/>
                  </a:moveTo>
                  <a:cubicBezTo>
                    <a:pt x="1746" y="4563"/>
                    <a:pt x="2927" y="317"/>
                    <a:pt x="-141" y="4093"/>
                  </a:cubicBezTo>
                  <a:cubicBezTo>
                    <a:pt x="-3209" y="7867"/>
                    <a:pt x="1510" y="6216"/>
                    <a:pt x="2218" y="7395"/>
                  </a:cubicBezTo>
                  <a:cubicBezTo>
                    <a:pt x="3636" y="4799"/>
                    <a:pt x="4344" y="1968"/>
                    <a:pt x="43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" name="Полилиния: фигура 368">
              <a:extLst>
                <a:ext uri="{FF2B5EF4-FFF2-40B4-BE49-F238E27FC236}">
                  <a16:creationId xmlns:a16="http://schemas.microsoft.com/office/drawing/2014/main" id="{E56E78B2-1EF3-5BD7-8E01-420361C99635}"/>
                </a:ext>
              </a:extLst>
            </p:cNvPr>
            <p:cNvSpPr/>
            <p:nvPr/>
          </p:nvSpPr>
          <p:spPr>
            <a:xfrm>
              <a:off x="-3907234" y="3167691"/>
              <a:ext cx="5113" cy="21946"/>
            </a:xfrm>
            <a:custGeom>
              <a:avLst/>
              <a:gdLst>
                <a:gd name="connsiteX0" fmla="*/ 3551 w 5113"/>
                <a:gd name="connsiteY0" fmla="*/ -1100 h 21946"/>
                <a:gd name="connsiteX1" fmla="*/ -1167 w 5113"/>
                <a:gd name="connsiteY1" fmla="*/ 20847 h 21946"/>
                <a:gd name="connsiteX2" fmla="*/ 3551 w 5113"/>
                <a:gd name="connsiteY2" fmla="*/ -1100 h 2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13" h="21946">
                  <a:moveTo>
                    <a:pt x="3551" y="-1100"/>
                  </a:moveTo>
                  <a:cubicBezTo>
                    <a:pt x="720" y="5980"/>
                    <a:pt x="-931" y="13294"/>
                    <a:pt x="-1167" y="20847"/>
                  </a:cubicBezTo>
                  <a:cubicBezTo>
                    <a:pt x="11" y="13766"/>
                    <a:pt x="5441" y="1495"/>
                    <a:pt x="355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" name="Полилиния: фигура 369">
              <a:extLst>
                <a:ext uri="{FF2B5EF4-FFF2-40B4-BE49-F238E27FC236}">
                  <a16:creationId xmlns:a16="http://schemas.microsoft.com/office/drawing/2014/main" id="{6BCF7E05-3581-30C2-AA70-92E293F6BCFD}"/>
                </a:ext>
              </a:extLst>
            </p:cNvPr>
            <p:cNvSpPr/>
            <p:nvPr/>
          </p:nvSpPr>
          <p:spPr>
            <a:xfrm>
              <a:off x="-3821486" y="3095957"/>
              <a:ext cx="5809" cy="11248"/>
            </a:xfrm>
            <a:custGeom>
              <a:avLst/>
              <a:gdLst>
                <a:gd name="connsiteX0" fmla="*/ 4643 w 5809"/>
                <a:gd name="connsiteY0" fmla="*/ -1100 h 11248"/>
                <a:gd name="connsiteX1" fmla="*/ -1020 w 5809"/>
                <a:gd name="connsiteY1" fmla="*/ 8573 h 11248"/>
                <a:gd name="connsiteX2" fmla="*/ 2989 w 5809"/>
                <a:gd name="connsiteY2" fmla="*/ 7158 h 11248"/>
                <a:gd name="connsiteX3" fmla="*/ 4643 w 5809"/>
                <a:gd name="connsiteY3" fmla="*/ -1100 h 1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09" h="11248">
                  <a:moveTo>
                    <a:pt x="4643" y="-1100"/>
                  </a:moveTo>
                  <a:cubicBezTo>
                    <a:pt x="2520" y="1968"/>
                    <a:pt x="630" y="5269"/>
                    <a:pt x="-1020" y="8573"/>
                  </a:cubicBezTo>
                  <a:cubicBezTo>
                    <a:pt x="-2201" y="14472"/>
                    <a:pt x="4170" y="1495"/>
                    <a:pt x="2989" y="7158"/>
                  </a:cubicBezTo>
                  <a:cubicBezTo>
                    <a:pt x="3934" y="4563"/>
                    <a:pt x="4643" y="1731"/>
                    <a:pt x="464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" name="Полилиния: фигура 370">
              <a:extLst>
                <a:ext uri="{FF2B5EF4-FFF2-40B4-BE49-F238E27FC236}">
                  <a16:creationId xmlns:a16="http://schemas.microsoft.com/office/drawing/2014/main" id="{2EFE37D9-E379-A3BA-D124-81A807EE6BF8}"/>
                </a:ext>
              </a:extLst>
            </p:cNvPr>
            <p:cNvSpPr/>
            <p:nvPr/>
          </p:nvSpPr>
          <p:spPr>
            <a:xfrm>
              <a:off x="-3764942" y="3034132"/>
              <a:ext cx="7232" cy="18403"/>
            </a:xfrm>
            <a:custGeom>
              <a:avLst/>
              <a:gdLst>
                <a:gd name="connsiteX0" fmla="*/ 5910 w 7232"/>
                <a:gd name="connsiteY0" fmla="*/ -1100 h 18403"/>
                <a:gd name="connsiteX1" fmla="*/ -1167 w 7232"/>
                <a:gd name="connsiteY1" fmla="*/ 17304 h 18403"/>
                <a:gd name="connsiteX2" fmla="*/ 5910 w 7232"/>
                <a:gd name="connsiteY2" fmla="*/ -1100 h 18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2" h="18403">
                  <a:moveTo>
                    <a:pt x="5910" y="-1100"/>
                  </a:moveTo>
                  <a:cubicBezTo>
                    <a:pt x="1901" y="4327"/>
                    <a:pt x="-461" y="10699"/>
                    <a:pt x="-1167" y="17304"/>
                  </a:cubicBezTo>
                  <a:cubicBezTo>
                    <a:pt x="1192" y="11404"/>
                    <a:pt x="7091" y="1023"/>
                    <a:pt x="591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" name="Полилиния: фигура 371">
              <a:extLst>
                <a:ext uri="{FF2B5EF4-FFF2-40B4-BE49-F238E27FC236}">
                  <a16:creationId xmlns:a16="http://schemas.microsoft.com/office/drawing/2014/main" id="{2C7E8949-8778-8DB7-32BA-8207DC60DEDB}"/>
                </a:ext>
              </a:extLst>
            </p:cNvPr>
            <p:cNvSpPr/>
            <p:nvPr/>
          </p:nvSpPr>
          <p:spPr>
            <a:xfrm>
              <a:off x="-3946251" y="3339952"/>
              <a:ext cx="2608" cy="11144"/>
            </a:xfrm>
            <a:custGeom>
              <a:avLst/>
              <a:gdLst>
                <a:gd name="connsiteX0" fmla="*/ 1036 w 2608"/>
                <a:gd name="connsiteY0" fmla="*/ -1100 h 11144"/>
                <a:gd name="connsiteX1" fmla="*/ -850 w 2608"/>
                <a:gd name="connsiteY1" fmla="*/ 5508 h 11144"/>
                <a:gd name="connsiteX2" fmla="*/ -850 w 2608"/>
                <a:gd name="connsiteY2" fmla="*/ 9281 h 11144"/>
                <a:gd name="connsiteX3" fmla="*/ 1036 w 2608"/>
                <a:gd name="connsiteY3" fmla="*/ -110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8" h="11144">
                  <a:moveTo>
                    <a:pt x="1036" y="-1100"/>
                  </a:moveTo>
                  <a:lnTo>
                    <a:pt x="-850" y="5508"/>
                  </a:lnTo>
                  <a:cubicBezTo>
                    <a:pt x="-850" y="5508"/>
                    <a:pt x="800" y="5508"/>
                    <a:pt x="-850" y="9281"/>
                  </a:cubicBezTo>
                  <a:cubicBezTo>
                    <a:pt x="-2501" y="13058"/>
                    <a:pt x="2926" y="1731"/>
                    <a:pt x="10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" name="Полилиния: фигура 372">
              <a:extLst>
                <a:ext uri="{FF2B5EF4-FFF2-40B4-BE49-F238E27FC236}">
                  <a16:creationId xmlns:a16="http://schemas.microsoft.com/office/drawing/2014/main" id="{FD8025B4-FCEE-AD14-07C3-015F4D535D15}"/>
                </a:ext>
              </a:extLst>
            </p:cNvPr>
            <p:cNvSpPr/>
            <p:nvPr/>
          </p:nvSpPr>
          <p:spPr>
            <a:xfrm>
              <a:off x="-3827948" y="3137252"/>
              <a:ext cx="8730" cy="29496"/>
            </a:xfrm>
            <a:custGeom>
              <a:avLst/>
              <a:gdLst>
                <a:gd name="connsiteX0" fmla="*/ 7564 w 8730"/>
                <a:gd name="connsiteY0" fmla="*/ -1100 h 29496"/>
                <a:gd name="connsiteX1" fmla="*/ -1167 w 8730"/>
                <a:gd name="connsiteY1" fmla="*/ 17304 h 29496"/>
                <a:gd name="connsiteX2" fmla="*/ 2373 w 8730"/>
                <a:gd name="connsiteY2" fmla="*/ 17304 h 29496"/>
                <a:gd name="connsiteX3" fmla="*/ 247 w 8730"/>
                <a:gd name="connsiteY3" fmla="*/ 28396 h 29496"/>
                <a:gd name="connsiteX4" fmla="*/ 4260 w 8730"/>
                <a:gd name="connsiteY4" fmla="*/ 18248 h 29496"/>
                <a:gd name="connsiteX5" fmla="*/ 7564 w 8730"/>
                <a:gd name="connsiteY5" fmla="*/ -1100 h 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30" h="29496">
                  <a:moveTo>
                    <a:pt x="7564" y="-1100"/>
                  </a:moveTo>
                  <a:cubicBezTo>
                    <a:pt x="4024" y="4799"/>
                    <a:pt x="3551" y="12113"/>
                    <a:pt x="-1167" y="17304"/>
                  </a:cubicBezTo>
                  <a:cubicBezTo>
                    <a:pt x="-1167" y="20608"/>
                    <a:pt x="1192" y="17304"/>
                    <a:pt x="2373" y="17304"/>
                  </a:cubicBezTo>
                  <a:cubicBezTo>
                    <a:pt x="2373" y="22025"/>
                    <a:pt x="-2112" y="27688"/>
                    <a:pt x="247" y="28396"/>
                  </a:cubicBezTo>
                  <a:cubicBezTo>
                    <a:pt x="2137" y="25329"/>
                    <a:pt x="247" y="20844"/>
                    <a:pt x="4260" y="18248"/>
                  </a:cubicBezTo>
                  <a:cubicBezTo>
                    <a:pt x="1192" y="14002"/>
                    <a:pt x="7564" y="6922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" name="Полилиния: фигура 373">
              <a:extLst>
                <a:ext uri="{FF2B5EF4-FFF2-40B4-BE49-F238E27FC236}">
                  <a16:creationId xmlns:a16="http://schemas.microsoft.com/office/drawing/2014/main" id="{5887FFD2-5C7B-8190-3462-A7766D45E8ED}"/>
                </a:ext>
              </a:extLst>
            </p:cNvPr>
            <p:cNvSpPr/>
            <p:nvPr/>
          </p:nvSpPr>
          <p:spPr>
            <a:xfrm>
              <a:off x="-3932367" y="3375112"/>
              <a:ext cx="3588" cy="10628"/>
            </a:xfrm>
            <a:custGeom>
              <a:avLst/>
              <a:gdLst>
                <a:gd name="connsiteX0" fmla="*/ -813 w 3588"/>
                <a:gd name="connsiteY0" fmla="*/ -1100 h 10628"/>
                <a:gd name="connsiteX1" fmla="*/ -813 w 3588"/>
                <a:gd name="connsiteY1" fmla="*/ 7158 h 10628"/>
                <a:gd name="connsiteX2" fmla="*/ 2255 w 3588"/>
                <a:gd name="connsiteY2" fmla="*/ 2440 h 10628"/>
                <a:gd name="connsiteX3" fmla="*/ -813 w 3588"/>
                <a:gd name="connsiteY3" fmla="*/ -1100 h 1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8" h="10628">
                  <a:moveTo>
                    <a:pt x="-813" y="-1100"/>
                  </a:moveTo>
                  <a:cubicBezTo>
                    <a:pt x="-1285" y="1731"/>
                    <a:pt x="-1285" y="4327"/>
                    <a:pt x="-813" y="7158"/>
                  </a:cubicBezTo>
                  <a:cubicBezTo>
                    <a:pt x="1313" y="12821"/>
                    <a:pt x="2964" y="7158"/>
                    <a:pt x="2255" y="2440"/>
                  </a:cubicBezTo>
                  <a:cubicBezTo>
                    <a:pt x="1546" y="-2281"/>
                    <a:pt x="368" y="5744"/>
                    <a:pt x="-8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" name="Полилиния: фигура 374">
              <a:extLst>
                <a:ext uri="{FF2B5EF4-FFF2-40B4-BE49-F238E27FC236}">
                  <a16:creationId xmlns:a16="http://schemas.microsoft.com/office/drawing/2014/main" id="{FBB6C321-8835-0E4E-5137-7B021926F406}"/>
                </a:ext>
              </a:extLst>
            </p:cNvPr>
            <p:cNvSpPr/>
            <p:nvPr/>
          </p:nvSpPr>
          <p:spPr>
            <a:xfrm>
              <a:off x="-3848147" y="3225033"/>
              <a:ext cx="5333" cy="21001"/>
            </a:xfrm>
            <a:custGeom>
              <a:avLst/>
              <a:gdLst>
                <a:gd name="connsiteX0" fmla="*/ 4166 w 5333"/>
                <a:gd name="connsiteY0" fmla="*/ -1100 h 21001"/>
                <a:gd name="connsiteX1" fmla="*/ -316 w 5333"/>
                <a:gd name="connsiteY1" fmla="*/ 19902 h 21001"/>
                <a:gd name="connsiteX2" fmla="*/ 4166 w 5333"/>
                <a:gd name="connsiteY2" fmla="*/ -1100 h 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33" h="21001">
                  <a:moveTo>
                    <a:pt x="4166" y="-1100"/>
                  </a:moveTo>
                  <a:cubicBezTo>
                    <a:pt x="1807" y="-1100"/>
                    <a:pt x="-3151" y="18248"/>
                    <a:pt x="-316" y="19902"/>
                  </a:cubicBezTo>
                  <a:cubicBezTo>
                    <a:pt x="153" y="12821"/>
                    <a:pt x="1571" y="5744"/>
                    <a:pt x="416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" name="Полилиния: фигура 375">
              <a:extLst>
                <a:ext uri="{FF2B5EF4-FFF2-40B4-BE49-F238E27FC236}">
                  <a16:creationId xmlns:a16="http://schemas.microsoft.com/office/drawing/2014/main" id="{891666CE-0B50-9BD1-3D56-12257CEDC086}"/>
                </a:ext>
              </a:extLst>
            </p:cNvPr>
            <p:cNvSpPr/>
            <p:nvPr/>
          </p:nvSpPr>
          <p:spPr>
            <a:xfrm>
              <a:off x="-3826464" y="3217953"/>
              <a:ext cx="2529" cy="14866"/>
            </a:xfrm>
            <a:custGeom>
              <a:avLst/>
              <a:gdLst>
                <a:gd name="connsiteX0" fmla="*/ 1362 w 2529"/>
                <a:gd name="connsiteY0" fmla="*/ -1100 h 14866"/>
                <a:gd name="connsiteX1" fmla="*/ -764 w 2529"/>
                <a:gd name="connsiteY1" fmla="*/ 13766 h 14866"/>
                <a:gd name="connsiteX2" fmla="*/ 1362 w 2529"/>
                <a:gd name="connsiteY2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9" h="14866">
                  <a:moveTo>
                    <a:pt x="1362" y="-1100"/>
                  </a:moveTo>
                  <a:cubicBezTo>
                    <a:pt x="-1000" y="3385"/>
                    <a:pt x="-1705" y="8812"/>
                    <a:pt x="-764" y="13766"/>
                  </a:cubicBezTo>
                  <a:cubicBezTo>
                    <a:pt x="654" y="8812"/>
                    <a:pt x="1362" y="3857"/>
                    <a:pt x="13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" name="Полилиния: фигура 376">
              <a:extLst>
                <a:ext uri="{FF2B5EF4-FFF2-40B4-BE49-F238E27FC236}">
                  <a16:creationId xmlns:a16="http://schemas.microsoft.com/office/drawing/2014/main" id="{69792E27-FF0C-96D5-16D6-C5375E6BD236}"/>
                </a:ext>
              </a:extLst>
            </p:cNvPr>
            <p:cNvSpPr/>
            <p:nvPr/>
          </p:nvSpPr>
          <p:spPr>
            <a:xfrm>
              <a:off x="-3863993" y="3298184"/>
              <a:ext cx="1594" cy="15102"/>
            </a:xfrm>
            <a:custGeom>
              <a:avLst/>
              <a:gdLst>
                <a:gd name="connsiteX0" fmla="*/ -281 w 1594"/>
                <a:gd name="connsiteY0" fmla="*/ -1100 h 15102"/>
                <a:gd name="connsiteX1" fmla="*/ -281 w 1594"/>
                <a:gd name="connsiteY1" fmla="*/ 14002 h 15102"/>
                <a:gd name="connsiteX2" fmla="*/ -281 w 1594"/>
                <a:gd name="connsiteY2" fmla="*/ -1100 h 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4" h="15102">
                  <a:moveTo>
                    <a:pt x="-281" y="-1100"/>
                  </a:moveTo>
                  <a:cubicBezTo>
                    <a:pt x="-1462" y="3854"/>
                    <a:pt x="-1462" y="9048"/>
                    <a:pt x="-281" y="14002"/>
                  </a:cubicBezTo>
                  <a:cubicBezTo>
                    <a:pt x="663" y="9048"/>
                    <a:pt x="663" y="3854"/>
                    <a:pt x="-2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" name="Полилиния: фигура 377">
              <a:extLst>
                <a:ext uri="{FF2B5EF4-FFF2-40B4-BE49-F238E27FC236}">
                  <a16:creationId xmlns:a16="http://schemas.microsoft.com/office/drawing/2014/main" id="{E99593FC-56D7-C404-3AC0-4BA20132CD72}"/>
                </a:ext>
              </a:extLst>
            </p:cNvPr>
            <p:cNvSpPr/>
            <p:nvPr/>
          </p:nvSpPr>
          <p:spPr>
            <a:xfrm>
              <a:off x="-3869007" y="3351515"/>
              <a:ext cx="2359" cy="11726"/>
            </a:xfrm>
            <a:custGeom>
              <a:avLst/>
              <a:gdLst>
                <a:gd name="connsiteX0" fmla="*/ -1167 w 2359"/>
                <a:gd name="connsiteY0" fmla="*/ -1100 h 11726"/>
                <a:gd name="connsiteX1" fmla="*/ -1167 w 2359"/>
                <a:gd name="connsiteY1" fmla="*/ 9517 h 11726"/>
                <a:gd name="connsiteX2" fmla="*/ 1192 w 2359"/>
                <a:gd name="connsiteY2" fmla="*/ 5272 h 1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1726">
                  <a:moveTo>
                    <a:pt x="-1167" y="-1100"/>
                  </a:moveTo>
                  <a:cubicBezTo>
                    <a:pt x="-1167" y="2440"/>
                    <a:pt x="-1167" y="5980"/>
                    <a:pt x="-1167" y="9517"/>
                  </a:cubicBezTo>
                  <a:cubicBezTo>
                    <a:pt x="-1167" y="13058"/>
                    <a:pt x="483" y="7158"/>
                    <a:pt x="1192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" name="Полилиния: фигура 378">
              <a:extLst>
                <a:ext uri="{FF2B5EF4-FFF2-40B4-BE49-F238E27FC236}">
                  <a16:creationId xmlns:a16="http://schemas.microsoft.com/office/drawing/2014/main" id="{A2FDE99F-C431-B9F2-5882-411E74EC7714}"/>
                </a:ext>
              </a:extLst>
            </p:cNvPr>
            <p:cNvSpPr/>
            <p:nvPr/>
          </p:nvSpPr>
          <p:spPr>
            <a:xfrm>
              <a:off x="-3866411" y="3375112"/>
              <a:ext cx="838" cy="12808"/>
            </a:xfrm>
            <a:custGeom>
              <a:avLst/>
              <a:gdLst>
                <a:gd name="connsiteX0" fmla="*/ -1167 w 838"/>
                <a:gd name="connsiteY0" fmla="*/ -1100 h 12808"/>
                <a:gd name="connsiteX1" fmla="*/ -1167 w 838"/>
                <a:gd name="connsiteY1" fmla="*/ 10935 h 12808"/>
                <a:gd name="connsiteX2" fmla="*/ -1167 w 838"/>
                <a:gd name="connsiteY2" fmla="*/ -1100 h 1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2808">
                  <a:moveTo>
                    <a:pt x="-1167" y="-1100"/>
                  </a:moveTo>
                  <a:cubicBezTo>
                    <a:pt x="-1167" y="2676"/>
                    <a:pt x="-1167" y="6922"/>
                    <a:pt x="-1167" y="10935"/>
                  </a:cubicBezTo>
                  <a:cubicBezTo>
                    <a:pt x="-1167" y="14947"/>
                    <a:pt x="720" y="220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" name="Полилиния: фигура 379">
              <a:extLst>
                <a:ext uri="{FF2B5EF4-FFF2-40B4-BE49-F238E27FC236}">
                  <a16:creationId xmlns:a16="http://schemas.microsoft.com/office/drawing/2014/main" id="{3C2E40FE-7022-9B3F-7DE5-8EEA8DA91E5F}"/>
                </a:ext>
              </a:extLst>
            </p:cNvPr>
            <p:cNvSpPr/>
            <p:nvPr/>
          </p:nvSpPr>
          <p:spPr>
            <a:xfrm>
              <a:off x="-3871447" y="3607585"/>
              <a:ext cx="9287" cy="18737"/>
            </a:xfrm>
            <a:custGeom>
              <a:avLst/>
              <a:gdLst>
                <a:gd name="connsiteX0" fmla="*/ -850 w 9287"/>
                <a:gd name="connsiteY0" fmla="*/ 2399 h 18737"/>
                <a:gd name="connsiteX1" fmla="*/ -850 w 9287"/>
                <a:gd name="connsiteY1" fmla="*/ 2399 h 18737"/>
                <a:gd name="connsiteX2" fmla="*/ 1273 w 9287"/>
                <a:gd name="connsiteY2" fmla="*/ 9007 h 18737"/>
                <a:gd name="connsiteX3" fmla="*/ 7645 w 9287"/>
                <a:gd name="connsiteY3" fmla="*/ 15849 h 18737"/>
                <a:gd name="connsiteX4" fmla="*/ 7645 w 9287"/>
                <a:gd name="connsiteY4" fmla="*/ 12075 h 18737"/>
                <a:gd name="connsiteX5" fmla="*/ -850 w 9287"/>
                <a:gd name="connsiteY5" fmla="*/ 2399 h 1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7" h="18737">
                  <a:moveTo>
                    <a:pt x="-850" y="2399"/>
                  </a:moveTo>
                  <a:cubicBezTo>
                    <a:pt x="-850" y="4050"/>
                    <a:pt x="-850" y="2399"/>
                    <a:pt x="-850" y="2399"/>
                  </a:cubicBezTo>
                  <a:cubicBezTo>
                    <a:pt x="328" y="4522"/>
                    <a:pt x="1037" y="6648"/>
                    <a:pt x="1273" y="9007"/>
                  </a:cubicBezTo>
                  <a:cubicBezTo>
                    <a:pt x="3632" y="12548"/>
                    <a:pt x="5519" y="9007"/>
                    <a:pt x="7645" y="15849"/>
                  </a:cubicBezTo>
                  <a:cubicBezTo>
                    <a:pt x="9768" y="22693"/>
                    <a:pt x="3868" y="7354"/>
                    <a:pt x="7645" y="12075"/>
                  </a:cubicBezTo>
                  <a:cubicBezTo>
                    <a:pt x="6227" y="6176"/>
                    <a:pt x="-2976" y="-7512"/>
                    <a:pt x="-850" y="2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" name="Полилиния: фигура 380">
              <a:extLst>
                <a:ext uri="{FF2B5EF4-FFF2-40B4-BE49-F238E27FC236}">
                  <a16:creationId xmlns:a16="http://schemas.microsoft.com/office/drawing/2014/main" id="{80DD857A-E6A3-0554-F716-B471F0C4480C}"/>
                </a:ext>
              </a:extLst>
            </p:cNvPr>
            <p:cNvSpPr/>
            <p:nvPr/>
          </p:nvSpPr>
          <p:spPr>
            <a:xfrm>
              <a:off x="-3859331" y="3626188"/>
              <a:ext cx="9436" cy="16516"/>
            </a:xfrm>
            <a:custGeom>
              <a:avLst/>
              <a:gdLst>
                <a:gd name="connsiteX0" fmla="*/ -1167 w 9436"/>
                <a:gd name="connsiteY0" fmla="*/ -1100 h 16516"/>
                <a:gd name="connsiteX1" fmla="*/ 2370 w 9436"/>
                <a:gd name="connsiteY1" fmla="*/ 4799 h 16516"/>
                <a:gd name="connsiteX2" fmla="*/ 2370 w 9436"/>
                <a:gd name="connsiteY2" fmla="*/ 8576 h 16516"/>
                <a:gd name="connsiteX3" fmla="*/ 8269 w 9436"/>
                <a:gd name="connsiteY3" fmla="*/ 15417 h 16516"/>
                <a:gd name="connsiteX4" fmla="*/ 6146 w 9436"/>
                <a:gd name="connsiteY4" fmla="*/ 6922 h 16516"/>
                <a:gd name="connsiteX5" fmla="*/ -1167 w 9436"/>
                <a:gd name="connsiteY5" fmla="*/ -1100 h 1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6" h="16516">
                  <a:moveTo>
                    <a:pt x="-1167" y="-1100"/>
                  </a:moveTo>
                  <a:cubicBezTo>
                    <a:pt x="-698" y="1259"/>
                    <a:pt x="483" y="3146"/>
                    <a:pt x="2370" y="4799"/>
                  </a:cubicBezTo>
                  <a:cubicBezTo>
                    <a:pt x="2370" y="7158"/>
                    <a:pt x="3787" y="9754"/>
                    <a:pt x="2370" y="8576"/>
                  </a:cubicBezTo>
                  <a:cubicBezTo>
                    <a:pt x="2370" y="11171"/>
                    <a:pt x="6146" y="13058"/>
                    <a:pt x="8269" y="15417"/>
                  </a:cubicBezTo>
                  <a:lnTo>
                    <a:pt x="6146" y="6922"/>
                  </a:lnTo>
                  <a:cubicBezTo>
                    <a:pt x="2606" y="4799"/>
                    <a:pt x="1901" y="149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" name="Полилиния: фигура 381">
              <a:extLst>
                <a:ext uri="{FF2B5EF4-FFF2-40B4-BE49-F238E27FC236}">
                  <a16:creationId xmlns:a16="http://schemas.microsoft.com/office/drawing/2014/main" id="{FE79B4B8-1BE8-CA3D-C314-994746691AD8}"/>
                </a:ext>
              </a:extLst>
            </p:cNvPr>
            <p:cNvSpPr/>
            <p:nvPr/>
          </p:nvSpPr>
          <p:spPr>
            <a:xfrm>
              <a:off x="-3847296" y="3663943"/>
              <a:ext cx="8258" cy="11562"/>
            </a:xfrm>
            <a:custGeom>
              <a:avLst/>
              <a:gdLst>
                <a:gd name="connsiteX0" fmla="*/ -1167 w 8258"/>
                <a:gd name="connsiteY0" fmla="*/ -1100 h 11562"/>
                <a:gd name="connsiteX1" fmla="*/ 7091 w 8258"/>
                <a:gd name="connsiteY1" fmla="*/ 10462 h 11562"/>
                <a:gd name="connsiteX2" fmla="*/ -1167 w 8258"/>
                <a:gd name="connsiteY2" fmla="*/ -110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58" h="11562">
                  <a:moveTo>
                    <a:pt x="-1167" y="-1100"/>
                  </a:moveTo>
                  <a:cubicBezTo>
                    <a:pt x="956" y="3149"/>
                    <a:pt x="3787" y="7158"/>
                    <a:pt x="7091" y="10462"/>
                  </a:cubicBezTo>
                  <a:cubicBezTo>
                    <a:pt x="5674" y="5744"/>
                    <a:pt x="2843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" name="Полилиния: фигура 382">
              <a:extLst>
                <a:ext uri="{FF2B5EF4-FFF2-40B4-BE49-F238E27FC236}">
                  <a16:creationId xmlns:a16="http://schemas.microsoft.com/office/drawing/2014/main" id="{16D75426-3F33-BCCB-A354-5EB98AA49C90}"/>
                </a:ext>
              </a:extLst>
            </p:cNvPr>
            <p:cNvSpPr/>
            <p:nvPr/>
          </p:nvSpPr>
          <p:spPr>
            <a:xfrm>
              <a:off x="-3861693" y="3456631"/>
              <a:ext cx="4484" cy="6165"/>
            </a:xfrm>
            <a:custGeom>
              <a:avLst/>
              <a:gdLst>
                <a:gd name="connsiteX0" fmla="*/ -1167 w 4484"/>
                <a:gd name="connsiteY0" fmla="*/ 208 h 6165"/>
                <a:gd name="connsiteX1" fmla="*/ 3318 w 4484"/>
                <a:gd name="connsiteY1" fmla="*/ 2803 h 6165"/>
                <a:gd name="connsiteX2" fmla="*/ -1167 w 4484"/>
                <a:gd name="connsiteY2" fmla="*/ 208 h 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84" h="6165">
                  <a:moveTo>
                    <a:pt x="-1167" y="208"/>
                  </a:moveTo>
                  <a:cubicBezTo>
                    <a:pt x="-1167" y="6816"/>
                    <a:pt x="2845" y="5635"/>
                    <a:pt x="3318" y="2803"/>
                  </a:cubicBezTo>
                  <a:cubicBezTo>
                    <a:pt x="1901" y="-4747"/>
                    <a:pt x="486" y="1153"/>
                    <a:pt x="-1167" y="2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" name="Полилиния: фигура 383">
              <a:extLst>
                <a:ext uri="{FF2B5EF4-FFF2-40B4-BE49-F238E27FC236}">
                  <a16:creationId xmlns:a16="http://schemas.microsoft.com/office/drawing/2014/main" id="{6CE4184F-F0D5-51E3-B414-5BCA1CA556EA}"/>
                </a:ext>
              </a:extLst>
            </p:cNvPr>
            <p:cNvSpPr/>
            <p:nvPr/>
          </p:nvSpPr>
          <p:spPr>
            <a:xfrm>
              <a:off x="-3857917" y="3445904"/>
              <a:ext cx="6135" cy="21946"/>
            </a:xfrm>
            <a:custGeom>
              <a:avLst/>
              <a:gdLst>
                <a:gd name="connsiteX0" fmla="*/ -1167 w 6135"/>
                <a:gd name="connsiteY0" fmla="*/ -1100 h 21946"/>
                <a:gd name="connsiteX1" fmla="*/ 4968 w 6135"/>
                <a:gd name="connsiteY1" fmla="*/ 20847 h 21946"/>
                <a:gd name="connsiteX2" fmla="*/ -1167 w 6135"/>
                <a:gd name="connsiteY2" fmla="*/ -1100 h 2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35" h="21946">
                  <a:moveTo>
                    <a:pt x="-1167" y="-1100"/>
                  </a:moveTo>
                  <a:cubicBezTo>
                    <a:pt x="-1167" y="6686"/>
                    <a:pt x="-1167" y="18015"/>
                    <a:pt x="4968" y="20847"/>
                  </a:cubicBezTo>
                  <a:cubicBezTo>
                    <a:pt x="1428" y="13294"/>
                    <a:pt x="4024" y="550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" name="Полилиния: фигура 384">
              <a:extLst>
                <a:ext uri="{FF2B5EF4-FFF2-40B4-BE49-F238E27FC236}">
                  <a16:creationId xmlns:a16="http://schemas.microsoft.com/office/drawing/2014/main" id="{EE2683D0-C1BC-2B5E-4D6E-5BDDB992217C}"/>
                </a:ext>
              </a:extLst>
            </p:cNvPr>
            <p:cNvSpPr/>
            <p:nvPr/>
          </p:nvSpPr>
          <p:spPr>
            <a:xfrm>
              <a:off x="-3858861" y="3468274"/>
              <a:ext cx="5429" cy="15620"/>
            </a:xfrm>
            <a:custGeom>
              <a:avLst/>
              <a:gdLst>
                <a:gd name="connsiteX0" fmla="*/ -1167 w 5429"/>
                <a:gd name="connsiteY0" fmla="*/ 127 h 15620"/>
                <a:gd name="connsiteX1" fmla="*/ 4263 w 5429"/>
                <a:gd name="connsiteY1" fmla="*/ 14521 h 15620"/>
                <a:gd name="connsiteX2" fmla="*/ 959 w 5429"/>
                <a:gd name="connsiteY2" fmla="*/ -110 h 15620"/>
                <a:gd name="connsiteX3" fmla="*/ -1167 w 5429"/>
                <a:gd name="connsiteY3" fmla="*/ 127 h 1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29" h="15620">
                  <a:moveTo>
                    <a:pt x="-1167" y="127"/>
                  </a:moveTo>
                  <a:cubicBezTo>
                    <a:pt x="250" y="5081"/>
                    <a:pt x="2137" y="9802"/>
                    <a:pt x="4263" y="14521"/>
                  </a:cubicBezTo>
                  <a:cubicBezTo>
                    <a:pt x="4263" y="9566"/>
                    <a:pt x="1431" y="4845"/>
                    <a:pt x="959" y="-110"/>
                  </a:cubicBezTo>
                  <a:cubicBezTo>
                    <a:pt x="-222" y="-2469"/>
                    <a:pt x="250" y="127"/>
                    <a:pt x="-1167" y="1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" name="Полилиния: фигура 385">
              <a:extLst>
                <a:ext uri="{FF2B5EF4-FFF2-40B4-BE49-F238E27FC236}">
                  <a16:creationId xmlns:a16="http://schemas.microsoft.com/office/drawing/2014/main" id="{F7D0EC3F-CB80-07DF-899F-042BE7D00413}"/>
                </a:ext>
              </a:extLst>
            </p:cNvPr>
            <p:cNvSpPr/>
            <p:nvPr/>
          </p:nvSpPr>
          <p:spPr>
            <a:xfrm>
              <a:off x="-3859803" y="3494749"/>
              <a:ext cx="6607" cy="12202"/>
            </a:xfrm>
            <a:custGeom>
              <a:avLst/>
              <a:gdLst>
                <a:gd name="connsiteX0" fmla="*/ -1167 w 6607"/>
                <a:gd name="connsiteY0" fmla="*/ -1100 h 12202"/>
                <a:gd name="connsiteX1" fmla="*/ 5441 w 6607"/>
                <a:gd name="connsiteY1" fmla="*/ 5508 h 12202"/>
                <a:gd name="connsiteX2" fmla="*/ -1167 w 6607"/>
                <a:gd name="connsiteY2" fmla="*/ -1100 h 1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07" h="12202">
                  <a:moveTo>
                    <a:pt x="-1167" y="-1100"/>
                  </a:moveTo>
                  <a:cubicBezTo>
                    <a:pt x="3551" y="11880"/>
                    <a:pt x="2843" y="15183"/>
                    <a:pt x="5441" y="5508"/>
                  </a:cubicBezTo>
                  <a:cubicBezTo>
                    <a:pt x="2137" y="-392"/>
                    <a:pt x="956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" name="Полилиния: фигура 386">
              <a:extLst>
                <a:ext uri="{FF2B5EF4-FFF2-40B4-BE49-F238E27FC236}">
                  <a16:creationId xmlns:a16="http://schemas.microsoft.com/office/drawing/2014/main" id="{17816211-16BA-978B-4C0A-A400CAC00D63}"/>
                </a:ext>
              </a:extLst>
            </p:cNvPr>
            <p:cNvSpPr/>
            <p:nvPr/>
          </p:nvSpPr>
          <p:spPr>
            <a:xfrm>
              <a:off x="-3816621" y="3707125"/>
              <a:ext cx="10148" cy="14160"/>
            </a:xfrm>
            <a:custGeom>
              <a:avLst/>
              <a:gdLst>
                <a:gd name="connsiteX0" fmla="*/ -1167 w 10148"/>
                <a:gd name="connsiteY0" fmla="*/ -1100 h 14160"/>
                <a:gd name="connsiteX1" fmla="*/ 8981 w 10148"/>
                <a:gd name="connsiteY1" fmla="*/ 13061 h 14160"/>
                <a:gd name="connsiteX2" fmla="*/ -1167 w 10148"/>
                <a:gd name="connsiteY2" fmla="*/ -1100 h 14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48" h="14160">
                  <a:moveTo>
                    <a:pt x="-1167" y="-1100"/>
                  </a:moveTo>
                  <a:cubicBezTo>
                    <a:pt x="956" y="4330"/>
                    <a:pt x="4496" y="9284"/>
                    <a:pt x="8981" y="13061"/>
                  </a:cubicBezTo>
                  <a:cubicBezTo>
                    <a:pt x="6619" y="7631"/>
                    <a:pt x="3082" y="291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" name="Полилиния: фигура 387">
              <a:extLst>
                <a:ext uri="{FF2B5EF4-FFF2-40B4-BE49-F238E27FC236}">
                  <a16:creationId xmlns:a16="http://schemas.microsoft.com/office/drawing/2014/main" id="{5F076CA5-338C-CC41-21D4-C4817F4DF7F4}"/>
                </a:ext>
              </a:extLst>
            </p:cNvPr>
            <p:cNvSpPr/>
            <p:nvPr/>
          </p:nvSpPr>
          <p:spPr>
            <a:xfrm>
              <a:off x="-3767106" y="3771043"/>
              <a:ext cx="32366" cy="32361"/>
            </a:xfrm>
            <a:custGeom>
              <a:avLst/>
              <a:gdLst>
                <a:gd name="connsiteX0" fmla="*/ -184 w 32366"/>
                <a:gd name="connsiteY0" fmla="*/ 4123 h 32361"/>
                <a:gd name="connsiteX1" fmla="*/ 31200 w 32366"/>
                <a:gd name="connsiteY1" fmla="*/ 31261 h 32361"/>
                <a:gd name="connsiteX2" fmla="*/ 3120 w 32366"/>
                <a:gd name="connsiteY2" fmla="*/ 3887 h 32361"/>
                <a:gd name="connsiteX3" fmla="*/ 7133 w 32366"/>
                <a:gd name="connsiteY3" fmla="*/ 5541 h 32361"/>
                <a:gd name="connsiteX4" fmla="*/ -184 w 32366"/>
                <a:gd name="connsiteY4" fmla="*/ 4123 h 32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66" h="32361">
                  <a:moveTo>
                    <a:pt x="-184" y="4123"/>
                  </a:moveTo>
                  <a:cubicBezTo>
                    <a:pt x="9728" y="13799"/>
                    <a:pt x="20110" y="22766"/>
                    <a:pt x="31200" y="31261"/>
                  </a:cubicBezTo>
                  <a:cubicBezTo>
                    <a:pt x="22233" y="21585"/>
                    <a:pt x="13032" y="12618"/>
                    <a:pt x="3120" y="3887"/>
                  </a:cubicBezTo>
                  <a:cubicBezTo>
                    <a:pt x="3120" y="2237"/>
                    <a:pt x="5479" y="3887"/>
                    <a:pt x="7133" y="5541"/>
                  </a:cubicBezTo>
                  <a:cubicBezTo>
                    <a:pt x="525" y="-4135"/>
                    <a:pt x="-3015" y="-2012"/>
                    <a:pt x="-184" y="41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" name="Полилиния: фигура 388">
              <a:extLst>
                <a:ext uri="{FF2B5EF4-FFF2-40B4-BE49-F238E27FC236}">
                  <a16:creationId xmlns:a16="http://schemas.microsoft.com/office/drawing/2014/main" id="{8AB35213-6549-B609-8E4C-9D716A5C6598}"/>
                </a:ext>
              </a:extLst>
            </p:cNvPr>
            <p:cNvSpPr/>
            <p:nvPr/>
          </p:nvSpPr>
          <p:spPr>
            <a:xfrm>
              <a:off x="-3819217" y="3579818"/>
              <a:ext cx="6538" cy="6724"/>
            </a:xfrm>
            <a:custGeom>
              <a:avLst/>
              <a:gdLst>
                <a:gd name="connsiteX0" fmla="*/ -1167 w 6538"/>
                <a:gd name="connsiteY0" fmla="*/ -511 h 6724"/>
                <a:gd name="connsiteX1" fmla="*/ 4732 w 6538"/>
                <a:gd name="connsiteY1" fmla="*/ 5624 h 6724"/>
                <a:gd name="connsiteX2" fmla="*/ -1167 w 6538"/>
                <a:gd name="connsiteY2" fmla="*/ -511 h 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38" h="6724">
                  <a:moveTo>
                    <a:pt x="-1167" y="-511"/>
                  </a:moveTo>
                  <a:cubicBezTo>
                    <a:pt x="1192" y="7278"/>
                    <a:pt x="3787" y="-511"/>
                    <a:pt x="4732" y="5624"/>
                  </a:cubicBezTo>
                  <a:cubicBezTo>
                    <a:pt x="7800" y="4919"/>
                    <a:pt x="-1167" y="-3343"/>
                    <a:pt x="-1167" y="-5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" name="Полилиния: фигура 389">
              <a:extLst>
                <a:ext uri="{FF2B5EF4-FFF2-40B4-BE49-F238E27FC236}">
                  <a16:creationId xmlns:a16="http://schemas.microsoft.com/office/drawing/2014/main" id="{6F0E15D4-BC34-0D83-2911-5C0AED23F331}"/>
                </a:ext>
              </a:extLst>
            </p:cNvPr>
            <p:cNvSpPr/>
            <p:nvPr/>
          </p:nvSpPr>
          <p:spPr>
            <a:xfrm>
              <a:off x="-3814498" y="3587488"/>
              <a:ext cx="7788" cy="12034"/>
            </a:xfrm>
            <a:custGeom>
              <a:avLst/>
              <a:gdLst>
                <a:gd name="connsiteX0" fmla="*/ -1167 w 7788"/>
                <a:gd name="connsiteY0" fmla="*/ -1100 h 12034"/>
                <a:gd name="connsiteX1" fmla="*/ 6622 w 7788"/>
                <a:gd name="connsiteY1" fmla="*/ 10935 h 12034"/>
                <a:gd name="connsiteX2" fmla="*/ -1167 w 7788"/>
                <a:gd name="connsiteY2" fmla="*/ -1100 h 1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8" h="12034">
                  <a:moveTo>
                    <a:pt x="-1167" y="-1100"/>
                  </a:moveTo>
                  <a:cubicBezTo>
                    <a:pt x="250" y="3618"/>
                    <a:pt x="3082" y="7631"/>
                    <a:pt x="6622" y="10935"/>
                  </a:cubicBezTo>
                  <a:cubicBezTo>
                    <a:pt x="4968" y="6450"/>
                    <a:pt x="2373" y="220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" name="Полилиния: фигура 390">
              <a:extLst>
                <a:ext uri="{FF2B5EF4-FFF2-40B4-BE49-F238E27FC236}">
                  <a16:creationId xmlns:a16="http://schemas.microsoft.com/office/drawing/2014/main" id="{E352FC30-36A2-DB9A-2D4A-A01223CEC7BA}"/>
                </a:ext>
              </a:extLst>
            </p:cNvPr>
            <p:cNvSpPr/>
            <p:nvPr/>
          </p:nvSpPr>
          <p:spPr>
            <a:xfrm>
              <a:off x="-3705948" y="3832192"/>
              <a:ext cx="9200" cy="8258"/>
            </a:xfrm>
            <a:custGeom>
              <a:avLst/>
              <a:gdLst>
                <a:gd name="connsiteX0" fmla="*/ -1167 w 9200"/>
                <a:gd name="connsiteY0" fmla="*/ -1100 h 8258"/>
                <a:gd name="connsiteX1" fmla="*/ 2370 w 9200"/>
                <a:gd name="connsiteY1" fmla="*/ 5035 h 8258"/>
                <a:gd name="connsiteX2" fmla="*/ 8033 w 9200"/>
                <a:gd name="connsiteY2" fmla="*/ 7158 h 8258"/>
                <a:gd name="connsiteX3" fmla="*/ -1167 w 9200"/>
                <a:gd name="connsiteY3" fmla="*/ -1100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00" h="8258">
                  <a:moveTo>
                    <a:pt x="-1167" y="-1100"/>
                  </a:moveTo>
                  <a:lnTo>
                    <a:pt x="2370" y="5035"/>
                  </a:lnTo>
                  <a:cubicBezTo>
                    <a:pt x="5438" y="6922"/>
                    <a:pt x="4732" y="5035"/>
                    <a:pt x="8033" y="7158"/>
                  </a:cubicBezTo>
                  <a:cubicBezTo>
                    <a:pt x="4732" y="4563"/>
                    <a:pt x="3551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" name="Полилиния: фигура 391">
              <a:extLst>
                <a:ext uri="{FF2B5EF4-FFF2-40B4-BE49-F238E27FC236}">
                  <a16:creationId xmlns:a16="http://schemas.microsoft.com/office/drawing/2014/main" id="{C85C794C-8ED0-AAF9-7D6E-5714F55A69A1}"/>
                </a:ext>
              </a:extLst>
            </p:cNvPr>
            <p:cNvSpPr/>
            <p:nvPr/>
          </p:nvSpPr>
          <p:spPr>
            <a:xfrm>
              <a:off x="-3770446" y="3677686"/>
              <a:ext cx="8335" cy="7494"/>
            </a:xfrm>
            <a:custGeom>
              <a:avLst/>
              <a:gdLst>
                <a:gd name="connsiteX0" fmla="*/ 1269 w 8335"/>
                <a:gd name="connsiteY0" fmla="*/ 4272 h 7494"/>
                <a:gd name="connsiteX1" fmla="*/ 7168 w 8335"/>
                <a:gd name="connsiteY1" fmla="*/ 6395 h 7494"/>
                <a:gd name="connsiteX2" fmla="*/ 1269 w 8335"/>
                <a:gd name="connsiteY2" fmla="*/ 4272 h 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35" h="7494">
                  <a:moveTo>
                    <a:pt x="1269" y="4272"/>
                  </a:moveTo>
                  <a:cubicBezTo>
                    <a:pt x="3628" y="5686"/>
                    <a:pt x="1269" y="1674"/>
                    <a:pt x="7168" y="6395"/>
                  </a:cubicBezTo>
                  <a:cubicBezTo>
                    <a:pt x="3156" y="23"/>
                    <a:pt x="-5339" y="-5640"/>
                    <a:pt x="1269" y="4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" name="Полилиния: фигура 392">
              <a:extLst>
                <a:ext uri="{FF2B5EF4-FFF2-40B4-BE49-F238E27FC236}">
                  <a16:creationId xmlns:a16="http://schemas.microsoft.com/office/drawing/2014/main" id="{AD5975EF-4590-8E76-2277-E56873E3C94D}"/>
                </a:ext>
              </a:extLst>
            </p:cNvPr>
            <p:cNvSpPr/>
            <p:nvPr/>
          </p:nvSpPr>
          <p:spPr>
            <a:xfrm>
              <a:off x="-3573095" y="3817325"/>
              <a:ext cx="13449" cy="7603"/>
            </a:xfrm>
            <a:custGeom>
              <a:avLst/>
              <a:gdLst>
                <a:gd name="connsiteX0" fmla="*/ -1167 w 13449"/>
                <a:gd name="connsiteY0" fmla="*/ -1100 h 7603"/>
                <a:gd name="connsiteX1" fmla="*/ 12282 w 13449"/>
                <a:gd name="connsiteY1" fmla="*/ 6453 h 7603"/>
                <a:gd name="connsiteX2" fmla="*/ -1167 w 13449"/>
                <a:gd name="connsiteY2" fmla="*/ -1100 h 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49" h="7603">
                  <a:moveTo>
                    <a:pt x="-1167" y="-1100"/>
                  </a:moveTo>
                  <a:cubicBezTo>
                    <a:pt x="1192" y="4091"/>
                    <a:pt x="6619" y="6922"/>
                    <a:pt x="12282" y="6453"/>
                  </a:cubicBezTo>
                  <a:cubicBezTo>
                    <a:pt x="8033" y="3618"/>
                    <a:pt x="3551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" name="Полилиния: фигура 393">
              <a:extLst>
                <a:ext uri="{FF2B5EF4-FFF2-40B4-BE49-F238E27FC236}">
                  <a16:creationId xmlns:a16="http://schemas.microsoft.com/office/drawing/2014/main" id="{C3BDBB95-BB55-A5DC-0BF2-1D4DFF0D6A80}"/>
                </a:ext>
              </a:extLst>
            </p:cNvPr>
            <p:cNvSpPr/>
            <p:nvPr/>
          </p:nvSpPr>
          <p:spPr>
            <a:xfrm>
              <a:off x="-3438120" y="3914546"/>
              <a:ext cx="33742" cy="20529"/>
            </a:xfrm>
            <a:custGeom>
              <a:avLst/>
              <a:gdLst>
                <a:gd name="connsiteX0" fmla="*/ -1167 w 33742"/>
                <a:gd name="connsiteY0" fmla="*/ 2204 h 20529"/>
                <a:gd name="connsiteX1" fmla="*/ 11810 w 33742"/>
                <a:gd name="connsiteY1" fmla="*/ 9990 h 20529"/>
                <a:gd name="connsiteX2" fmla="*/ 3079 w 33742"/>
                <a:gd name="connsiteY2" fmla="*/ 7395 h 20529"/>
                <a:gd name="connsiteX3" fmla="*/ 17473 w 33742"/>
                <a:gd name="connsiteY3" fmla="*/ 13766 h 20529"/>
                <a:gd name="connsiteX4" fmla="*/ 13227 w 33742"/>
                <a:gd name="connsiteY4" fmla="*/ 8576 h 20529"/>
                <a:gd name="connsiteX5" fmla="*/ 32575 w 33742"/>
                <a:gd name="connsiteY5" fmla="*/ 19429 h 20529"/>
                <a:gd name="connsiteX6" fmla="*/ 23608 w 33742"/>
                <a:gd name="connsiteY6" fmla="*/ 11880 h 20529"/>
                <a:gd name="connsiteX7" fmla="*/ 3787 w 33742"/>
                <a:gd name="connsiteY7" fmla="*/ -1100 h 20529"/>
                <a:gd name="connsiteX8" fmla="*/ -1167 w 33742"/>
                <a:gd name="connsiteY8" fmla="*/ 2204 h 2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42" h="20529">
                  <a:moveTo>
                    <a:pt x="-1167" y="2204"/>
                  </a:moveTo>
                  <a:cubicBezTo>
                    <a:pt x="3551" y="7631"/>
                    <a:pt x="5674" y="3621"/>
                    <a:pt x="11810" y="9990"/>
                  </a:cubicBezTo>
                  <a:cubicBezTo>
                    <a:pt x="13463" y="13294"/>
                    <a:pt x="5441" y="7395"/>
                    <a:pt x="3079" y="7395"/>
                  </a:cubicBezTo>
                  <a:cubicBezTo>
                    <a:pt x="6855" y="11171"/>
                    <a:pt x="12046" y="13530"/>
                    <a:pt x="17473" y="13766"/>
                  </a:cubicBezTo>
                  <a:cubicBezTo>
                    <a:pt x="13935" y="11171"/>
                    <a:pt x="12754" y="9754"/>
                    <a:pt x="13227" y="8576"/>
                  </a:cubicBezTo>
                  <a:cubicBezTo>
                    <a:pt x="21013" y="10462"/>
                    <a:pt x="24553" y="17543"/>
                    <a:pt x="32575" y="19429"/>
                  </a:cubicBezTo>
                  <a:cubicBezTo>
                    <a:pt x="29038" y="17779"/>
                    <a:pt x="25970" y="15183"/>
                    <a:pt x="23608" y="11880"/>
                  </a:cubicBezTo>
                  <a:cubicBezTo>
                    <a:pt x="16058" y="9284"/>
                    <a:pt x="9214" y="4799"/>
                    <a:pt x="3787" y="-1100"/>
                  </a:cubicBezTo>
                  <a:cubicBezTo>
                    <a:pt x="2609" y="317"/>
                    <a:pt x="7800" y="5744"/>
                    <a:pt x="-116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" name="Полилиния: фигура 394">
              <a:extLst>
                <a:ext uri="{FF2B5EF4-FFF2-40B4-BE49-F238E27FC236}">
                  <a16:creationId xmlns:a16="http://schemas.microsoft.com/office/drawing/2014/main" id="{FEE04F5C-5AE0-FF23-7D8D-6589144F50E7}"/>
                </a:ext>
              </a:extLst>
            </p:cNvPr>
            <p:cNvSpPr/>
            <p:nvPr/>
          </p:nvSpPr>
          <p:spPr>
            <a:xfrm>
              <a:off x="-3383139" y="3951360"/>
              <a:ext cx="15102" cy="8494"/>
            </a:xfrm>
            <a:custGeom>
              <a:avLst/>
              <a:gdLst>
                <a:gd name="connsiteX0" fmla="*/ -1167 w 15102"/>
                <a:gd name="connsiteY0" fmla="*/ -865 h 8494"/>
                <a:gd name="connsiteX1" fmla="*/ 3318 w 15102"/>
                <a:gd name="connsiteY1" fmla="*/ 4326 h 8494"/>
                <a:gd name="connsiteX2" fmla="*/ 13935 w 15102"/>
                <a:gd name="connsiteY2" fmla="*/ 7394 h 8494"/>
                <a:gd name="connsiteX3" fmla="*/ 5913 w 15102"/>
                <a:gd name="connsiteY3" fmla="*/ 1258 h 8494"/>
                <a:gd name="connsiteX4" fmla="*/ -1167 w 15102"/>
                <a:gd name="connsiteY4" fmla="*/ -865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2" h="8494">
                  <a:moveTo>
                    <a:pt x="-1167" y="-865"/>
                  </a:moveTo>
                  <a:lnTo>
                    <a:pt x="3318" y="4326"/>
                  </a:lnTo>
                  <a:cubicBezTo>
                    <a:pt x="9923" y="6213"/>
                    <a:pt x="9453" y="7158"/>
                    <a:pt x="13935" y="7394"/>
                  </a:cubicBezTo>
                  <a:cubicBezTo>
                    <a:pt x="9687" y="2673"/>
                    <a:pt x="-1167" y="1258"/>
                    <a:pt x="5913" y="1258"/>
                  </a:cubicBezTo>
                  <a:cubicBezTo>
                    <a:pt x="4024" y="-631"/>
                    <a:pt x="1428" y="-1573"/>
                    <a:pt x="-1167" y="-8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" name="Полилиния: фигура 395">
              <a:extLst>
                <a:ext uri="{FF2B5EF4-FFF2-40B4-BE49-F238E27FC236}">
                  <a16:creationId xmlns:a16="http://schemas.microsoft.com/office/drawing/2014/main" id="{4071FA1D-39C6-3764-14D0-D1A7AEAF9048}"/>
                </a:ext>
              </a:extLst>
            </p:cNvPr>
            <p:cNvSpPr/>
            <p:nvPr/>
          </p:nvSpPr>
          <p:spPr>
            <a:xfrm>
              <a:off x="-3365913" y="3963158"/>
              <a:ext cx="14160" cy="5899"/>
            </a:xfrm>
            <a:custGeom>
              <a:avLst/>
              <a:gdLst>
                <a:gd name="connsiteX0" fmla="*/ 1664 w 14160"/>
                <a:gd name="connsiteY0" fmla="*/ 2673 h 5899"/>
                <a:gd name="connsiteX1" fmla="*/ 12994 w 14160"/>
                <a:gd name="connsiteY1" fmla="*/ 4799 h 5899"/>
                <a:gd name="connsiteX2" fmla="*/ 9690 w 14160"/>
                <a:gd name="connsiteY2" fmla="*/ 1023 h 5899"/>
                <a:gd name="connsiteX3" fmla="*/ 4732 w 14160"/>
                <a:gd name="connsiteY3" fmla="*/ -1100 h 5899"/>
                <a:gd name="connsiteX4" fmla="*/ -1167 w 14160"/>
                <a:gd name="connsiteY4" fmla="*/ -1100 h 5899"/>
                <a:gd name="connsiteX5" fmla="*/ 1664 w 14160"/>
                <a:gd name="connsiteY5" fmla="*/ 2673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60" h="5899">
                  <a:moveTo>
                    <a:pt x="1664" y="2673"/>
                  </a:moveTo>
                  <a:cubicBezTo>
                    <a:pt x="1664" y="2673"/>
                    <a:pt x="8272" y="2673"/>
                    <a:pt x="12994" y="4799"/>
                  </a:cubicBezTo>
                  <a:lnTo>
                    <a:pt x="9690" y="1023"/>
                  </a:lnTo>
                  <a:cubicBezTo>
                    <a:pt x="7800" y="787"/>
                    <a:pt x="6149" y="78"/>
                    <a:pt x="4732" y="-1100"/>
                  </a:cubicBezTo>
                  <a:cubicBezTo>
                    <a:pt x="4732" y="314"/>
                    <a:pt x="4732" y="787"/>
                    <a:pt x="-1167" y="-1100"/>
                  </a:cubicBezTo>
                  <a:cubicBezTo>
                    <a:pt x="1195" y="787"/>
                    <a:pt x="-931" y="787"/>
                    <a:pt x="1664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" name="Полилиния: фигура 396">
              <a:extLst>
                <a:ext uri="{FF2B5EF4-FFF2-40B4-BE49-F238E27FC236}">
                  <a16:creationId xmlns:a16="http://schemas.microsoft.com/office/drawing/2014/main" id="{F698B059-F9A1-44CD-4214-935E5FBB9647}"/>
                </a:ext>
              </a:extLst>
            </p:cNvPr>
            <p:cNvSpPr/>
            <p:nvPr/>
          </p:nvSpPr>
          <p:spPr>
            <a:xfrm>
              <a:off x="-3344588" y="3977079"/>
              <a:ext cx="19733" cy="12507"/>
            </a:xfrm>
            <a:custGeom>
              <a:avLst/>
              <a:gdLst>
                <a:gd name="connsiteX0" fmla="*/ 2522 w 19733"/>
                <a:gd name="connsiteY0" fmla="*/ 4327 h 12507"/>
                <a:gd name="connsiteX1" fmla="*/ 18567 w 19733"/>
                <a:gd name="connsiteY1" fmla="*/ 11407 h 12507"/>
                <a:gd name="connsiteX2" fmla="*/ 399 w 19733"/>
                <a:gd name="connsiteY2" fmla="*/ -1100 h 12507"/>
                <a:gd name="connsiteX3" fmla="*/ 2522 w 19733"/>
                <a:gd name="connsiteY3" fmla="*/ 4327 h 1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33" h="12507">
                  <a:moveTo>
                    <a:pt x="2522" y="4327"/>
                  </a:moveTo>
                  <a:cubicBezTo>
                    <a:pt x="8658" y="5744"/>
                    <a:pt x="12667" y="9990"/>
                    <a:pt x="18567" y="11407"/>
                  </a:cubicBezTo>
                  <a:cubicBezTo>
                    <a:pt x="12904" y="6922"/>
                    <a:pt x="5118" y="4799"/>
                    <a:pt x="399" y="-1100"/>
                  </a:cubicBezTo>
                  <a:cubicBezTo>
                    <a:pt x="-3850" y="-864"/>
                    <a:pt x="1814" y="1259"/>
                    <a:pt x="2522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" name="Полилиния: фигура 397">
              <a:extLst>
                <a:ext uri="{FF2B5EF4-FFF2-40B4-BE49-F238E27FC236}">
                  <a16:creationId xmlns:a16="http://schemas.microsoft.com/office/drawing/2014/main" id="{BD3DBF5B-79D6-E675-83B1-9C5D8D1892BE}"/>
                </a:ext>
              </a:extLst>
            </p:cNvPr>
            <p:cNvSpPr/>
            <p:nvPr/>
          </p:nvSpPr>
          <p:spPr>
            <a:xfrm>
              <a:off x="-3319470" y="3991518"/>
              <a:ext cx="8304" cy="5618"/>
            </a:xfrm>
            <a:custGeom>
              <a:avLst/>
              <a:gdLst>
                <a:gd name="connsiteX0" fmla="*/ 4305 w 8304"/>
                <a:gd name="connsiteY0" fmla="*/ -200 h 5618"/>
                <a:gd name="connsiteX1" fmla="*/ 529 w 8304"/>
                <a:gd name="connsiteY1" fmla="*/ 1686 h 5618"/>
                <a:gd name="connsiteX2" fmla="*/ 7137 w 8304"/>
                <a:gd name="connsiteY2" fmla="*/ 4518 h 5618"/>
                <a:gd name="connsiteX3" fmla="*/ 4305 w 8304"/>
                <a:gd name="connsiteY3" fmla="*/ -200 h 5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4" h="5618">
                  <a:moveTo>
                    <a:pt x="4305" y="-200"/>
                  </a:moveTo>
                  <a:cubicBezTo>
                    <a:pt x="-652" y="-1618"/>
                    <a:pt x="-3011" y="-1618"/>
                    <a:pt x="529" y="1686"/>
                  </a:cubicBezTo>
                  <a:cubicBezTo>
                    <a:pt x="2652" y="2867"/>
                    <a:pt x="4778" y="3809"/>
                    <a:pt x="7137" y="4518"/>
                  </a:cubicBezTo>
                  <a:cubicBezTo>
                    <a:pt x="7137" y="4518"/>
                    <a:pt x="6428" y="2159"/>
                    <a:pt x="4305" y="-2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" name="Полилиния: фигура 398">
              <a:extLst>
                <a:ext uri="{FF2B5EF4-FFF2-40B4-BE49-F238E27FC236}">
                  <a16:creationId xmlns:a16="http://schemas.microsoft.com/office/drawing/2014/main" id="{8B955FC6-0A1F-1E1B-A7B1-6FBE464FEF7B}"/>
                </a:ext>
              </a:extLst>
            </p:cNvPr>
            <p:cNvSpPr/>
            <p:nvPr/>
          </p:nvSpPr>
          <p:spPr>
            <a:xfrm>
              <a:off x="-3310457" y="3996192"/>
              <a:ext cx="9112" cy="6419"/>
            </a:xfrm>
            <a:custGeom>
              <a:avLst/>
              <a:gdLst>
                <a:gd name="connsiteX0" fmla="*/ -1167 w 9112"/>
                <a:gd name="connsiteY0" fmla="*/ -1100 h 6419"/>
                <a:gd name="connsiteX1" fmla="*/ 1664 w 9112"/>
                <a:gd name="connsiteY1" fmla="*/ 3621 h 6419"/>
                <a:gd name="connsiteX2" fmla="*/ 7091 w 9112"/>
                <a:gd name="connsiteY2" fmla="*/ 5035 h 6419"/>
                <a:gd name="connsiteX3" fmla="*/ 4260 w 9112"/>
                <a:gd name="connsiteY3" fmla="*/ 317 h 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12" h="6419">
                  <a:moveTo>
                    <a:pt x="-1167" y="-1100"/>
                  </a:moveTo>
                  <a:cubicBezTo>
                    <a:pt x="1192" y="1262"/>
                    <a:pt x="-1167" y="1026"/>
                    <a:pt x="1664" y="3621"/>
                  </a:cubicBezTo>
                  <a:cubicBezTo>
                    <a:pt x="4496" y="6216"/>
                    <a:pt x="4496" y="3621"/>
                    <a:pt x="7091" y="5035"/>
                  </a:cubicBezTo>
                  <a:cubicBezTo>
                    <a:pt x="9687" y="6453"/>
                    <a:pt x="5674" y="2204"/>
                    <a:pt x="426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" name="Полилиния: фигура 399">
              <a:extLst>
                <a:ext uri="{FF2B5EF4-FFF2-40B4-BE49-F238E27FC236}">
                  <a16:creationId xmlns:a16="http://schemas.microsoft.com/office/drawing/2014/main" id="{3E9B46FA-9E57-E291-575B-C93D034DE66C}"/>
                </a:ext>
              </a:extLst>
            </p:cNvPr>
            <p:cNvSpPr/>
            <p:nvPr/>
          </p:nvSpPr>
          <p:spPr>
            <a:xfrm>
              <a:off x="-3299079" y="3998318"/>
              <a:ext cx="13869" cy="10145"/>
            </a:xfrm>
            <a:custGeom>
              <a:avLst/>
              <a:gdLst>
                <a:gd name="connsiteX0" fmla="*/ -984 w 13869"/>
                <a:gd name="connsiteY0" fmla="*/ -1100 h 10145"/>
                <a:gd name="connsiteX1" fmla="*/ 12702 w 13869"/>
                <a:gd name="connsiteY1" fmla="*/ 9045 h 10145"/>
                <a:gd name="connsiteX2" fmla="*/ -984 w 13869"/>
                <a:gd name="connsiteY2" fmla="*/ -1100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69" h="10145">
                  <a:moveTo>
                    <a:pt x="-984" y="-1100"/>
                  </a:moveTo>
                  <a:cubicBezTo>
                    <a:pt x="-2637" y="-1100"/>
                    <a:pt x="7275" y="8339"/>
                    <a:pt x="12702" y="9045"/>
                  </a:cubicBezTo>
                  <a:cubicBezTo>
                    <a:pt x="8689" y="5035"/>
                    <a:pt x="3971" y="1495"/>
                    <a:pt x="-98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" name="Полилиния: фигура 400">
              <a:extLst>
                <a:ext uri="{FF2B5EF4-FFF2-40B4-BE49-F238E27FC236}">
                  <a16:creationId xmlns:a16="http://schemas.microsoft.com/office/drawing/2014/main" id="{302B7D7E-FF80-3D42-7743-70714A90B569}"/>
                </a:ext>
              </a:extLst>
            </p:cNvPr>
            <p:cNvSpPr/>
            <p:nvPr/>
          </p:nvSpPr>
          <p:spPr>
            <a:xfrm>
              <a:off x="-3216646" y="4046263"/>
              <a:ext cx="14262" cy="8452"/>
            </a:xfrm>
            <a:custGeom>
              <a:avLst/>
              <a:gdLst>
                <a:gd name="connsiteX0" fmla="*/ 1061 w 14262"/>
                <a:gd name="connsiteY0" fmla="*/ 3812 h 8452"/>
                <a:gd name="connsiteX1" fmla="*/ 13096 w 14262"/>
                <a:gd name="connsiteY1" fmla="*/ 7353 h 8452"/>
                <a:gd name="connsiteX2" fmla="*/ 3420 w 14262"/>
                <a:gd name="connsiteY2" fmla="*/ 508 h 8452"/>
                <a:gd name="connsiteX3" fmla="*/ 1061 w 14262"/>
                <a:gd name="connsiteY3" fmla="*/ 3812 h 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62" h="8452">
                  <a:moveTo>
                    <a:pt x="1061" y="3812"/>
                  </a:moveTo>
                  <a:cubicBezTo>
                    <a:pt x="5073" y="4521"/>
                    <a:pt x="9319" y="5699"/>
                    <a:pt x="13096" y="7353"/>
                  </a:cubicBezTo>
                  <a:cubicBezTo>
                    <a:pt x="10737" y="4049"/>
                    <a:pt x="5779" y="3812"/>
                    <a:pt x="3420" y="508"/>
                  </a:cubicBezTo>
                  <a:cubicBezTo>
                    <a:pt x="1061" y="-2795"/>
                    <a:pt x="-4130" y="-673"/>
                    <a:pt x="1061" y="3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" name="Полилиния: фигура 401">
              <a:extLst>
                <a:ext uri="{FF2B5EF4-FFF2-40B4-BE49-F238E27FC236}">
                  <a16:creationId xmlns:a16="http://schemas.microsoft.com/office/drawing/2014/main" id="{74E385D9-2DB4-E060-781B-E01E9C23A023}"/>
                </a:ext>
              </a:extLst>
            </p:cNvPr>
            <p:cNvSpPr/>
            <p:nvPr/>
          </p:nvSpPr>
          <p:spPr>
            <a:xfrm>
              <a:off x="-3166514" y="4074773"/>
              <a:ext cx="12271" cy="6371"/>
            </a:xfrm>
            <a:custGeom>
              <a:avLst/>
              <a:gdLst>
                <a:gd name="connsiteX0" fmla="*/ -1167 w 12271"/>
                <a:gd name="connsiteY0" fmla="*/ -1100 h 6371"/>
                <a:gd name="connsiteX1" fmla="*/ 11104 w 12271"/>
                <a:gd name="connsiteY1" fmla="*/ 5272 h 6371"/>
                <a:gd name="connsiteX2" fmla="*/ 6146 w 12271"/>
                <a:gd name="connsiteY2" fmla="*/ 550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1" h="6371">
                  <a:moveTo>
                    <a:pt x="-1167" y="-1100"/>
                  </a:moveTo>
                  <a:cubicBezTo>
                    <a:pt x="2373" y="1968"/>
                    <a:pt x="6619" y="4327"/>
                    <a:pt x="11104" y="5272"/>
                  </a:cubicBezTo>
                  <a:lnTo>
                    <a:pt x="6146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" name="Полилиния: фигура 402">
              <a:extLst>
                <a:ext uri="{FF2B5EF4-FFF2-40B4-BE49-F238E27FC236}">
                  <a16:creationId xmlns:a16="http://schemas.microsoft.com/office/drawing/2014/main" id="{946FADB4-4770-6FC7-A6D8-9A797F27364A}"/>
                </a:ext>
              </a:extLst>
            </p:cNvPr>
            <p:cNvSpPr/>
            <p:nvPr/>
          </p:nvSpPr>
          <p:spPr>
            <a:xfrm>
              <a:off x="-3137726" y="4089867"/>
              <a:ext cx="19166" cy="10831"/>
            </a:xfrm>
            <a:custGeom>
              <a:avLst/>
              <a:gdLst>
                <a:gd name="connsiteX0" fmla="*/ -1167 w 19166"/>
                <a:gd name="connsiteY0" fmla="*/ -1092 h 10831"/>
                <a:gd name="connsiteX1" fmla="*/ 16531 w 19166"/>
                <a:gd name="connsiteY1" fmla="*/ 9053 h 10831"/>
                <a:gd name="connsiteX2" fmla="*/ 13935 w 19166"/>
                <a:gd name="connsiteY2" fmla="*/ 3862 h 10831"/>
                <a:gd name="connsiteX3" fmla="*/ 8509 w 19166"/>
                <a:gd name="connsiteY3" fmla="*/ 3862 h 10831"/>
                <a:gd name="connsiteX4" fmla="*/ -1167 w 19166"/>
                <a:gd name="connsiteY4" fmla="*/ -1092 h 10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66" h="10831">
                  <a:moveTo>
                    <a:pt x="-1167" y="-1092"/>
                  </a:moveTo>
                  <a:cubicBezTo>
                    <a:pt x="4496" y="2445"/>
                    <a:pt x="10631" y="5749"/>
                    <a:pt x="16531" y="9053"/>
                  </a:cubicBezTo>
                  <a:cubicBezTo>
                    <a:pt x="22430" y="12357"/>
                    <a:pt x="8272" y="2445"/>
                    <a:pt x="13935" y="3862"/>
                  </a:cubicBezTo>
                  <a:cubicBezTo>
                    <a:pt x="10395" y="1503"/>
                    <a:pt x="10631" y="3862"/>
                    <a:pt x="8509" y="3862"/>
                  </a:cubicBezTo>
                  <a:cubicBezTo>
                    <a:pt x="6383" y="3862"/>
                    <a:pt x="3082" y="-1329"/>
                    <a:pt x="-1167" y="-1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" name="Полилиния: фигура 403">
              <a:extLst>
                <a:ext uri="{FF2B5EF4-FFF2-40B4-BE49-F238E27FC236}">
                  <a16:creationId xmlns:a16="http://schemas.microsoft.com/office/drawing/2014/main" id="{0361E62A-2E2C-0AD6-1576-FC1B8C9ED285}"/>
                </a:ext>
              </a:extLst>
            </p:cNvPr>
            <p:cNvSpPr/>
            <p:nvPr/>
          </p:nvSpPr>
          <p:spPr>
            <a:xfrm>
              <a:off x="-3114974" y="4091888"/>
              <a:ext cx="11226" cy="8132"/>
            </a:xfrm>
            <a:custGeom>
              <a:avLst/>
              <a:gdLst>
                <a:gd name="connsiteX0" fmla="*/ -794 w 11226"/>
                <a:gd name="connsiteY0" fmla="*/ 2314 h 8132"/>
                <a:gd name="connsiteX1" fmla="*/ 10059 w 11226"/>
                <a:gd name="connsiteY1" fmla="*/ 7032 h 8132"/>
                <a:gd name="connsiteX2" fmla="*/ 859 w 11226"/>
                <a:gd name="connsiteY2" fmla="*/ -281 h 8132"/>
                <a:gd name="connsiteX3" fmla="*/ -794 w 11226"/>
                <a:gd name="connsiteY3" fmla="*/ 2314 h 8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6" h="8132">
                  <a:moveTo>
                    <a:pt x="-794" y="2314"/>
                  </a:moveTo>
                  <a:cubicBezTo>
                    <a:pt x="2273" y="4673"/>
                    <a:pt x="6992" y="4673"/>
                    <a:pt x="10059" y="7032"/>
                  </a:cubicBezTo>
                  <a:cubicBezTo>
                    <a:pt x="10059" y="5146"/>
                    <a:pt x="6522" y="2787"/>
                    <a:pt x="859" y="-281"/>
                  </a:cubicBezTo>
                  <a:cubicBezTo>
                    <a:pt x="-4807" y="-3349"/>
                    <a:pt x="3691" y="3259"/>
                    <a:pt x="-794" y="2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" name="Полилиния: фигура 404">
              <a:extLst>
                <a:ext uri="{FF2B5EF4-FFF2-40B4-BE49-F238E27FC236}">
                  <a16:creationId xmlns:a16="http://schemas.microsoft.com/office/drawing/2014/main" id="{29E3F5B6-15C3-3CD4-C9C9-26C26EC0E69B}"/>
                </a:ext>
              </a:extLst>
            </p:cNvPr>
            <p:cNvSpPr/>
            <p:nvPr/>
          </p:nvSpPr>
          <p:spPr>
            <a:xfrm>
              <a:off x="-3092383" y="4109696"/>
              <a:ext cx="38439" cy="21710"/>
            </a:xfrm>
            <a:custGeom>
              <a:avLst/>
              <a:gdLst>
                <a:gd name="connsiteX0" fmla="*/ 7529 w 38439"/>
                <a:gd name="connsiteY0" fmla="*/ 7631 h 21710"/>
                <a:gd name="connsiteX1" fmla="*/ 35372 w 38439"/>
                <a:gd name="connsiteY1" fmla="*/ 20610 h 21710"/>
                <a:gd name="connsiteX2" fmla="*/ 23101 w 38439"/>
                <a:gd name="connsiteY2" fmla="*/ 8339 h 21710"/>
                <a:gd name="connsiteX3" fmla="*/ 11775 w 38439"/>
                <a:gd name="connsiteY3" fmla="*/ 8339 h 21710"/>
                <a:gd name="connsiteX4" fmla="*/ -24 w 38439"/>
                <a:gd name="connsiteY4" fmla="*/ -1100 h 21710"/>
                <a:gd name="connsiteX5" fmla="*/ 7529 w 38439"/>
                <a:gd name="connsiteY5" fmla="*/ 7631 h 2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39" h="21710">
                  <a:moveTo>
                    <a:pt x="7529" y="7631"/>
                  </a:moveTo>
                  <a:cubicBezTo>
                    <a:pt x="17438" y="10462"/>
                    <a:pt x="26877" y="14947"/>
                    <a:pt x="35372" y="20610"/>
                  </a:cubicBezTo>
                  <a:cubicBezTo>
                    <a:pt x="42925" y="20610"/>
                    <a:pt x="25696" y="12349"/>
                    <a:pt x="23101" y="8339"/>
                  </a:cubicBezTo>
                  <a:cubicBezTo>
                    <a:pt x="20269" y="10226"/>
                    <a:pt x="23101" y="11407"/>
                    <a:pt x="11775" y="8339"/>
                  </a:cubicBezTo>
                  <a:cubicBezTo>
                    <a:pt x="6348" y="3618"/>
                    <a:pt x="7998" y="2676"/>
                    <a:pt x="-24" y="-1100"/>
                  </a:cubicBezTo>
                  <a:cubicBezTo>
                    <a:pt x="-3092" y="-155"/>
                    <a:pt x="212" y="2204"/>
                    <a:pt x="7529" y="76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" name="Полилиния: фигура 405">
              <a:extLst>
                <a:ext uri="{FF2B5EF4-FFF2-40B4-BE49-F238E27FC236}">
                  <a16:creationId xmlns:a16="http://schemas.microsoft.com/office/drawing/2014/main" id="{9CC6D710-8209-4003-B667-D74C3AD8008D}"/>
                </a:ext>
              </a:extLst>
            </p:cNvPr>
            <p:cNvSpPr/>
            <p:nvPr/>
          </p:nvSpPr>
          <p:spPr>
            <a:xfrm>
              <a:off x="-3078497" y="4113709"/>
              <a:ext cx="19584" cy="9672"/>
            </a:xfrm>
            <a:custGeom>
              <a:avLst/>
              <a:gdLst>
                <a:gd name="connsiteX0" fmla="*/ -1167 w 19584"/>
                <a:gd name="connsiteY0" fmla="*/ -1100 h 9672"/>
                <a:gd name="connsiteX1" fmla="*/ 18418 w 19584"/>
                <a:gd name="connsiteY1" fmla="*/ 8573 h 9672"/>
                <a:gd name="connsiteX2" fmla="*/ -1167 w 19584"/>
                <a:gd name="connsiteY2" fmla="*/ -1100 h 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84" h="9672">
                  <a:moveTo>
                    <a:pt x="-1167" y="-1100"/>
                  </a:moveTo>
                  <a:cubicBezTo>
                    <a:pt x="5205" y="2673"/>
                    <a:pt x="12518" y="4563"/>
                    <a:pt x="18418" y="8573"/>
                  </a:cubicBezTo>
                  <a:cubicBezTo>
                    <a:pt x="12991" y="3382"/>
                    <a:pt x="6146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" name="Полилиния: фигура 406">
              <a:extLst>
                <a:ext uri="{FF2B5EF4-FFF2-40B4-BE49-F238E27FC236}">
                  <a16:creationId xmlns:a16="http://schemas.microsoft.com/office/drawing/2014/main" id="{FF6A92CC-BE26-FCB0-C5B7-F9F42E19B1BC}"/>
                </a:ext>
              </a:extLst>
            </p:cNvPr>
            <p:cNvSpPr/>
            <p:nvPr/>
          </p:nvSpPr>
          <p:spPr>
            <a:xfrm>
              <a:off x="-3044754" y="4124799"/>
              <a:ext cx="10856" cy="6807"/>
            </a:xfrm>
            <a:custGeom>
              <a:avLst/>
              <a:gdLst>
                <a:gd name="connsiteX0" fmla="*/ -1167 w 10856"/>
                <a:gd name="connsiteY0" fmla="*/ 550 h 6807"/>
                <a:gd name="connsiteX1" fmla="*/ 5677 w 10856"/>
                <a:gd name="connsiteY1" fmla="*/ 5272 h 6807"/>
                <a:gd name="connsiteX2" fmla="*/ 9690 w 10856"/>
                <a:gd name="connsiteY2" fmla="*/ 1968 h 6807"/>
                <a:gd name="connsiteX3" fmla="*/ -222 w 10856"/>
                <a:gd name="connsiteY3" fmla="*/ -1100 h 6807"/>
                <a:gd name="connsiteX4" fmla="*/ -1167 w 10856"/>
                <a:gd name="connsiteY4" fmla="*/ 550 h 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56" h="6807">
                  <a:moveTo>
                    <a:pt x="-1167" y="550"/>
                  </a:moveTo>
                  <a:cubicBezTo>
                    <a:pt x="722" y="2676"/>
                    <a:pt x="3554" y="3146"/>
                    <a:pt x="5677" y="5272"/>
                  </a:cubicBezTo>
                  <a:cubicBezTo>
                    <a:pt x="7800" y="7395"/>
                    <a:pt x="3318" y="1023"/>
                    <a:pt x="9690" y="1968"/>
                  </a:cubicBezTo>
                  <a:cubicBezTo>
                    <a:pt x="6622" y="550"/>
                    <a:pt x="3318" y="-392"/>
                    <a:pt x="-222" y="-1100"/>
                  </a:cubicBezTo>
                  <a:cubicBezTo>
                    <a:pt x="5441" y="4327"/>
                    <a:pt x="6149" y="2204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" name="Полилиния: фигура 407">
              <a:extLst>
                <a:ext uri="{FF2B5EF4-FFF2-40B4-BE49-F238E27FC236}">
                  <a16:creationId xmlns:a16="http://schemas.microsoft.com/office/drawing/2014/main" id="{FB41D8FF-6843-C944-BE78-635DFCB15FB2}"/>
                </a:ext>
              </a:extLst>
            </p:cNvPr>
            <p:cNvSpPr/>
            <p:nvPr/>
          </p:nvSpPr>
          <p:spPr>
            <a:xfrm>
              <a:off x="-2999683" y="4145328"/>
              <a:ext cx="8522" cy="4482"/>
            </a:xfrm>
            <a:custGeom>
              <a:avLst/>
              <a:gdLst>
                <a:gd name="connsiteX0" fmla="*/ -1167 w 8522"/>
                <a:gd name="connsiteY0" fmla="*/ -1100 h 4482"/>
                <a:gd name="connsiteX1" fmla="*/ 5677 w 8522"/>
                <a:gd name="connsiteY1" fmla="*/ 3382 h 4482"/>
                <a:gd name="connsiteX2" fmla="*/ 5677 w 8522"/>
                <a:gd name="connsiteY2" fmla="*/ -155 h 4482"/>
                <a:gd name="connsiteX3" fmla="*/ -1167 w 8522"/>
                <a:gd name="connsiteY3" fmla="*/ -1100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22" h="4482">
                  <a:moveTo>
                    <a:pt x="-1167" y="-1100"/>
                  </a:moveTo>
                  <a:cubicBezTo>
                    <a:pt x="722" y="787"/>
                    <a:pt x="3082" y="2440"/>
                    <a:pt x="5677" y="3382"/>
                  </a:cubicBezTo>
                  <a:cubicBezTo>
                    <a:pt x="5677" y="1968"/>
                    <a:pt x="9453" y="3382"/>
                    <a:pt x="5677" y="-155"/>
                  </a:cubicBezTo>
                  <a:cubicBezTo>
                    <a:pt x="5205" y="1259"/>
                    <a:pt x="3554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" name="Полилиния: фигура 408">
              <a:extLst>
                <a:ext uri="{FF2B5EF4-FFF2-40B4-BE49-F238E27FC236}">
                  <a16:creationId xmlns:a16="http://schemas.microsoft.com/office/drawing/2014/main" id="{5D9262E3-0407-2ADF-7877-858D31028880}"/>
                </a:ext>
              </a:extLst>
            </p:cNvPr>
            <p:cNvSpPr/>
            <p:nvPr/>
          </p:nvSpPr>
          <p:spPr>
            <a:xfrm>
              <a:off x="-2450573" y="4244672"/>
              <a:ext cx="23597" cy="4957"/>
            </a:xfrm>
            <a:custGeom>
              <a:avLst/>
              <a:gdLst>
                <a:gd name="connsiteX0" fmla="*/ -1167 w 23597"/>
                <a:gd name="connsiteY0" fmla="*/ 3857 h 4957"/>
                <a:gd name="connsiteX1" fmla="*/ 22430 w 23597"/>
                <a:gd name="connsiteY1" fmla="*/ -1100 h 4957"/>
                <a:gd name="connsiteX2" fmla="*/ 1664 w 23597"/>
                <a:gd name="connsiteY2" fmla="*/ -1100 h 4957"/>
                <a:gd name="connsiteX3" fmla="*/ -1167 w 23597"/>
                <a:gd name="connsiteY3" fmla="*/ 3857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4957">
                  <a:moveTo>
                    <a:pt x="-1167" y="3857"/>
                  </a:moveTo>
                  <a:cubicBezTo>
                    <a:pt x="6855" y="3857"/>
                    <a:pt x="14880" y="2204"/>
                    <a:pt x="22430" y="-1100"/>
                  </a:cubicBezTo>
                  <a:cubicBezTo>
                    <a:pt x="15586" y="-1100"/>
                    <a:pt x="8745" y="-1100"/>
                    <a:pt x="1664" y="-1100"/>
                  </a:cubicBezTo>
                  <a:cubicBezTo>
                    <a:pt x="250" y="1023"/>
                    <a:pt x="720" y="2440"/>
                    <a:pt x="-1167" y="38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" name="Полилиния: фигура 409">
              <a:extLst>
                <a:ext uri="{FF2B5EF4-FFF2-40B4-BE49-F238E27FC236}">
                  <a16:creationId xmlns:a16="http://schemas.microsoft.com/office/drawing/2014/main" id="{AD739DFA-F610-2DBF-4EB3-A34D9B028F4F}"/>
                </a:ext>
              </a:extLst>
            </p:cNvPr>
            <p:cNvSpPr/>
            <p:nvPr/>
          </p:nvSpPr>
          <p:spPr>
            <a:xfrm>
              <a:off x="-2300258" y="4202536"/>
              <a:ext cx="11345" cy="3436"/>
            </a:xfrm>
            <a:custGeom>
              <a:avLst/>
              <a:gdLst>
                <a:gd name="connsiteX0" fmla="*/ -1167 w 11345"/>
                <a:gd name="connsiteY0" fmla="*/ 2336 h 3436"/>
                <a:gd name="connsiteX1" fmla="*/ 9450 w 11345"/>
                <a:gd name="connsiteY1" fmla="*/ -968 h 3436"/>
                <a:gd name="connsiteX2" fmla="*/ -1167 w 11345"/>
                <a:gd name="connsiteY2" fmla="*/ 2336 h 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45" h="3436">
                  <a:moveTo>
                    <a:pt x="-1167" y="2336"/>
                  </a:moveTo>
                  <a:cubicBezTo>
                    <a:pt x="2845" y="2336"/>
                    <a:pt x="5677" y="-495"/>
                    <a:pt x="9450" y="-968"/>
                  </a:cubicBezTo>
                  <a:cubicBezTo>
                    <a:pt x="13227" y="-1437"/>
                    <a:pt x="1192" y="-732"/>
                    <a:pt x="-1167" y="2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" name="Полилиния: фигура 410">
              <a:extLst>
                <a:ext uri="{FF2B5EF4-FFF2-40B4-BE49-F238E27FC236}">
                  <a16:creationId xmlns:a16="http://schemas.microsoft.com/office/drawing/2014/main" id="{FF7F3495-2260-B362-45D3-0BBAE4417173}"/>
                </a:ext>
              </a:extLst>
            </p:cNvPr>
            <p:cNvSpPr/>
            <p:nvPr/>
          </p:nvSpPr>
          <p:spPr>
            <a:xfrm>
              <a:off x="-2157257" y="4127630"/>
              <a:ext cx="15572" cy="10849"/>
            </a:xfrm>
            <a:custGeom>
              <a:avLst/>
              <a:gdLst>
                <a:gd name="connsiteX0" fmla="*/ -1167 w 15572"/>
                <a:gd name="connsiteY0" fmla="*/ 9517 h 10849"/>
                <a:gd name="connsiteX1" fmla="*/ 14405 w 15572"/>
                <a:gd name="connsiteY1" fmla="*/ -1100 h 10849"/>
                <a:gd name="connsiteX2" fmla="*/ -1167 w 15572"/>
                <a:gd name="connsiteY2" fmla="*/ 9517 h 10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72" h="10849">
                  <a:moveTo>
                    <a:pt x="-1167" y="9517"/>
                  </a:moveTo>
                  <a:cubicBezTo>
                    <a:pt x="-1167" y="11171"/>
                    <a:pt x="10865" y="3618"/>
                    <a:pt x="14405" y="-1100"/>
                  </a:cubicBezTo>
                  <a:cubicBezTo>
                    <a:pt x="8978" y="1968"/>
                    <a:pt x="3787" y="5744"/>
                    <a:pt x="-1167" y="95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" name="Полилиния: фигура 411">
              <a:extLst>
                <a:ext uri="{FF2B5EF4-FFF2-40B4-BE49-F238E27FC236}">
                  <a16:creationId xmlns:a16="http://schemas.microsoft.com/office/drawing/2014/main" id="{12A37C75-9315-12D3-88F2-DD1FDD5A6AD6}"/>
                </a:ext>
              </a:extLst>
            </p:cNvPr>
            <p:cNvSpPr/>
            <p:nvPr/>
          </p:nvSpPr>
          <p:spPr>
            <a:xfrm>
              <a:off x="-2096613" y="4074064"/>
              <a:ext cx="15102" cy="18406"/>
            </a:xfrm>
            <a:custGeom>
              <a:avLst/>
              <a:gdLst>
                <a:gd name="connsiteX0" fmla="*/ -1167 w 15102"/>
                <a:gd name="connsiteY0" fmla="*/ 17306 h 18406"/>
                <a:gd name="connsiteX1" fmla="*/ 13935 w 15102"/>
                <a:gd name="connsiteY1" fmla="*/ -1100 h 18406"/>
                <a:gd name="connsiteX2" fmla="*/ -1167 w 15102"/>
                <a:gd name="connsiteY2" fmla="*/ 17306 h 1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02" h="18406">
                  <a:moveTo>
                    <a:pt x="-1167" y="17306"/>
                  </a:moveTo>
                  <a:cubicBezTo>
                    <a:pt x="4260" y="11407"/>
                    <a:pt x="9214" y="5272"/>
                    <a:pt x="13935" y="-1100"/>
                  </a:cubicBezTo>
                  <a:cubicBezTo>
                    <a:pt x="8036" y="3618"/>
                    <a:pt x="-1167" y="13294"/>
                    <a:pt x="-1167" y="17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" name="Полилиния: фигура 412">
              <a:extLst>
                <a:ext uri="{FF2B5EF4-FFF2-40B4-BE49-F238E27FC236}">
                  <a16:creationId xmlns:a16="http://schemas.microsoft.com/office/drawing/2014/main" id="{A9ED3654-A180-C116-F921-9184A101753D}"/>
                </a:ext>
              </a:extLst>
            </p:cNvPr>
            <p:cNvSpPr/>
            <p:nvPr/>
          </p:nvSpPr>
          <p:spPr>
            <a:xfrm>
              <a:off x="-2002224" y="3959720"/>
              <a:ext cx="9675" cy="14292"/>
            </a:xfrm>
            <a:custGeom>
              <a:avLst/>
              <a:gdLst>
                <a:gd name="connsiteX0" fmla="*/ -1167 w 9675"/>
                <a:gd name="connsiteY0" fmla="*/ 13192 h 14292"/>
                <a:gd name="connsiteX1" fmla="*/ 8509 w 9675"/>
                <a:gd name="connsiteY1" fmla="*/ -966 h 14292"/>
                <a:gd name="connsiteX2" fmla="*/ -1167 w 9675"/>
                <a:gd name="connsiteY2" fmla="*/ 13192 h 14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75" h="14292">
                  <a:moveTo>
                    <a:pt x="-1167" y="13192"/>
                  </a:moveTo>
                  <a:cubicBezTo>
                    <a:pt x="2609" y="8943"/>
                    <a:pt x="5913" y="4225"/>
                    <a:pt x="8509" y="-966"/>
                  </a:cubicBezTo>
                  <a:cubicBezTo>
                    <a:pt x="7328" y="-2383"/>
                    <a:pt x="14" y="7765"/>
                    <a:pt x="-1167" y="131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" name="Полилиния: фигура 413">
              <a:extLst>
                <a:ext uri="{FF2B5EF4-FFF2-40B4-BE49-F238E27FC236}">
                  <a16:creationId xmlns:a16="http://schemas.microsoft.com/office/drawing/2014/main" id="{A2BDC22E-9DA7-5FDA-3C60-78F9B543ECCE}"/>
                </a:ext>
              </a:extLst>
            </p:cNvPr>
            <p:cNvSpPr/>
            <p:nvPr/>
          </p:nvSpPr>
          <p:spPr>
            <a:xfrm>
              <a:off x="-1930960" y="3822988"/>
              <a:ext cx="3776" cy="9675"/>
            </a:xfrm>
            <a:custGeom>
              <a:avLst/>
              <a:gdLst>
                <a:gd name="connsiteX0" fmla="*/ 2609 w 3776"/>
                <a:gd name="connsiteY0" fmla="*/ 5035 h 9675"/>
                <a:gd name="connsiteX1" fmla="*/ 956 w 3776"/>
                <a:gd name="connsiteY1" fmla="*/ -1100 h 9675"/>
                <a:gd name="connsiteX2" fmla="*/ -1167 w 3776"/>
                <a:gd name="connsiteY2" fmla="*/ 8576 h 9675"/>
                <a:gd name="connsiteX3" fmla="*/ 2609 w 3776"/>
                <a:gd name="connsiteY3" fmla="*/ 5035 h 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6" h="9675">
                  <a:moveTo>
                    <a:pt x="2609" y="5035"/>
                  </a:moveTo>
                  <a:cubicBezTo>
                    <a:pt x="2609" y="5035"/>
                    <a:pt x="2609" y="-155"/>
                    <a:pt x="956" y="-1100"/>
                  </a:cubicBezTo>
                  <a:cubicBezTo>
                    <a:pt x="-459" y="1968"/>
                    <a:pt x="-1167" y="5272"/>
                    <a:pt x="-1167" y="8576"/>
                  </a:cubicBezTo>
                  <a:cubicBezTo>
                    <a:pt x="483" y="5980"/>
                    <a:pt x="720" y="7867"/>
                    <a:pt x="2609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" name="Полилиния: фигура 414">
              <a:extLst>
                <a:ext uri="{FF2B5EF4-FFF2-40B4-BE49-F238E27FC236}">
                  <a16:creationId xmlns:a16="http://schemas.microsoft.com/office/drawing/2014/main" id="{FF9A2B46-25B4-5827-5C38-D0CAE7B5DD5C}"/>
                </a:ext>
              </a:extLst>
            </p:cNvPr>
            <p:cNvSpPr/>
            <p:nvPr/>
          </p:nvSpPr>
          <p:spPr>
            <a:xfrm>
              <a:off x="-1815096" y="3189637"/>
              <a:ext cx="19820" cy="42473"/>
            </a:xfrm>
            <a:custGeom>
              <a:avLst/>
              <a:gdLst>
                <a:gd name="connsiteX0" fmla="*/ 18654 w 19820"/>
                <a:gd name="connsiteY0" fmla="*/ 41373 h 42473"/>
                <a:gd name="connsiteX1" fmla="*/ -1167 w 19820"/>
                <a:gd name="connsiteY1" fmla="*/ -1100 h 42473"/>
                <a:gd name="connsiteX2" fmla="*/ 18654 w 19820"/>
                <a:gd name="connsiteY2" fmla="*/ 41373 h 4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20" h="42473">
                  <a:moveTo>
                    <a:pt x="18654" y="41373"/>
                  </a:moveTo>
                  <a:cubicBezTo>
                    <a:pt x="13933" y="26743"/>
                    <a:pt x="3551" y="13294"/>
                    <a:pt x="-1167" y="-1100"/>
                  </a:cubicBezTo>
                  <a:cubicBezTo>
                    <a:pt x="3315" y="14002"/>
                    <a:pt x="9923" y="28396"/>
                    <a:pt x="18654" y="413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" name="Полилиния: фигура 415">
              <a:extLst>
                <a:ext uri="{FF2B5EF4-FFF2-40B4-BE49-F238E27FC236}">
                  <a16:creationId xmlns:a16="http://schemas.microsoft.com/office/drawing/2014/main" id="{9F255EC9-0B28-68FA-42E0-4513875FC800}"/>
                </a:ext>
              </a:extLst>
            </p:cNvPr>
            <p:cNvSpPr/>
            <p:nvPr/>
          </p:nvSpPr>
          <p:spPr>
            <a:xfrm>
              <a:off x="-1826425" y="3170995"/>
              <a:ext cx="9203" cy="17225"/>
            </a:xfrm>
            <a:custGeom>
              <a:avLst/>
              <a:gdLst>
                <a:gd name="connsiteX0" fmla="*/ 8036 w 9203"/>
                <a:gd name="connsiteY0" fmla="*/ 16125 h 17225"/>
                <a:gd name="connsiteX1" fmla="*/ -1167 w 9203"/>
                <a:gd name="connsiteY1" fmla="*/ -1100 h 17225"/>
                <a:gd name="connsiteX2" fmla="*/ 8036 w 9203"/>
                <a:gd name="connsiteY2" fmla="*/ 16125 h 1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3" h="17225">
                  <a:moveTo>
                    <a:pt x="8036" y="16125"/>
                  </a:moveTo>
                  <a:cubicBezTo>
                    <a:pt x="6622" y="9520"/>
                    <a:pt x="3554" y="3621"/>
                    <a:pt x="-1167" y="-1100"/>
                  </a:cubicBezTo>
                  <a:cubicBezTo>
                    <a:pt x="1195" y="5035"/>
                    <a:pt x="4496" y="10699"/>
                    <a:pt x="8036" y="161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" name="Полилиния: фигура 416">
              <a:extLst>
                <a:ext uri="{FF2B5EF4-FFF2-40B4-BE49-F238E27FC236}">
                  <a16:creationId xmlns:a16="http://schemas.microsoft.com/office/drawing/2014/main" id="{AC057D46-A3C2-2A7F-CA8D-BBC3587213C8}"/>
                </a:ext>
              </a:extLst>
            </p:cNvPr>
            <p:cNvSpPr/>
            <p:nvPr/>
          </p:nvSpPr>
          <p:spPr>
            <a:xfrm>
              <a:off x="-1909722" y="3506078"/>
              <a:ext cx="6368" cy="31855"/>
            </a:xfrm>
            <a:custGeom>
              <a:avLst/>
              <a:gdLst>
                <a:gd name="connsiteX0" fmla="*/ 5202 w 6368"/>
                <a:gd name="connsiteY0" fmla="*/ 22967 h 31855"/>
                <a:gd name="connsiteX1" fmla="*/ 2606 w 6368"/>
                <a:gd name="connsiteY1" fmla="*/ 24384 h 31855"/>
                <a:gd name="connsiteX2" fmla="*/ -1167 w 6368"/>
                <a:gd name="connsiteY2" fmla="*/ -1100 h 31855"/>
                <a:gd name="connsiteX3" fmla="*/ 2137 w 6368"/>
                <a:gd name="connsiteY3" fmla="*/ 30756 h 31855"/>
                <a:gd name="connsiteX4" fmla="*/ 5202 w 6368"/>
                <a:gd name="connsiteY4" fmla="*/ 22967 h 3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68" h="31855">
                  <a:moveTo>
                    <a:pt x="5202" y="22967"/>
                  </a:moveTo>
                  <a:cubicBezTo>
                    <a:pt x="5202" y="21552"/>
                    <a:pt x="3315" y="21552"/>
                    <a:pt x="2606" y="24384"/>
                  </a:cubicBezTo>
                  <a:cubicBezTo>
                    <a:pt x="2137" y="15889"/>
                    <a:pt x="720" y="7158"/>
                    <a:pt x="-1167" y="-1100"/>
                  </a:cubicBezTo>
                  <a:cubicBezTo>
                    <a:pt x="-931" y="9517"/>
                    <a:pt x="11" y="20135"/>
                    <a:pt x="2137" y="30756"/>
                  </a:cubicBezTo>
                  <a:cubicBezTo>
                    <a:pt x="2843" y="24620"/>
                    <a:pt x="4260" y="26507"/>
                    <a:pt x="5202" y="229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" name="Полилиния: фигура 417">
              <a:extLst>
                <a:ext uri="{FF2B5EF4-FFF2-40B4-BE49-F238E27FC236}">
                  <a16:creationId xmlns:a16="http://schemas.microsoft.com/office/drawing/2014/main" id="{C7F8AE7E-78E2-28D5-DEB8-7306B22E16CE}"/>
                </a:ext>
              </a:extLst>
            </p:cNvPr>
            <p:cNvSpPr/>
            <p:nvPr/>
          </p:nvSpPr>
          <p:spPr>
            <a:xfrm>
              <a:off x="-1907159" y="3475476"/>
              <a:ext cx="4987" cy="6838"/>
            </a:xfrm>
            <a:custGeom>
              <a:avLst/>
              <a:gdLst>
                <a:gd name="connsiteX0" fmla="*/ 3821 w 4987"/>
                <a:gd name="connsiteY0" fmla="*/ 2600 h 6838"/>
                <a:gd name="connsiteX1" fmla="*/ -1134 w 4987"/>
                <a:gd name="connsiteY1" fmla="*/ 947 h 6838"/>
                <a:gd name="connsiteX2" fmla="*/ 3821 w 4987"/>
                <a:gd name="connsiteY2" fmla="*/ 2600 h 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87" h="6838">
                  <a:moveTo>
                    <a:pt x="3821" y="2600"/>
                  </a:moveTo>
                  <a:cubicBezTo>
                    <a:pt x="2170" y="2600"/>
                    <a:pt x="-662" y="-4480"/>
                    <a:pt x="-1134" y="947"/>
                  </a:cubicBezTo>
                  <a:cubicBezTo>
                    <a:pt x="-1606" y="6374"/>
                    <a:pt x="3112" y="7555"/>
                    <a:pt x="3821" y="26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" name="Полилиния: фигура 418">
              <a:extLst>
                <a:ext uri="{FF2B5EF4-FFF2-40B4-BE49-F238E27FC236}">
                  <a16:creationId xmlns:a16="http://schemas.microsoft.com/office/drawing/2014/main" id="{1730C09B-1FC4-9464-B049-D455B73BF6DF}"/>
                </a:ext>
              </a:extLst>
            </p:cNvPr>
            <p:cNvSpPr/>
            <p:nvPr/>
          </p:nvSpPr>
          <p:spPr>
            <a:xfrm>
              <a:off x="-1911857" y="3482008"/>
              <a:ext cx="3834" cy="11447"/>
            </a:xfrm>
            <a:custGeom>
              <a:avLst/>
              <a:gdLst>
                <a:gd name="connsiteX0" fmla="*/ 732 w 3834"/>
                <a:gd name="connsiteY0" fmla="*/ 9990 h 11447"/>
                <a:gd name="connsiteX1" fmla="*/ 2619 w 3834"/>
                <a:gd name="connsiteY1" fmla="*/ 5035 h 11447"/>
                <a:gd name="connsiteX2" fmla="*/ -1158 w 3834"/>
                <a:gd name="connsiteY2" fmla="*/ -1100 h 11447"/>
                <a:gd name="connsiteX3" fmla="*/ 732 w 3834"/>
                <a:gd name="connsiteY3" fmla="*/ 9990 h 11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4" h="11447">
                  <a:moveTo>
                    <a:pt x="732" y="9990"/>
                  </a:moveTo>
                  <a:cubicBezTo>
                    <a:pt x="732" y="11640"/>
                    <a:pt x="2146" y="7158"/>
                    <a:pt x="2619" y="5035"/>
                  </a:cubicBezTo>
                  <a:cubicBezTo>
                    <a:pt x="3091" y="2910"/>
                    <a:pt x="23" y="-628"/>
                    <a:pt x="-1158" y="-1100"/>
                  </a:cubicBezTo>
                  <a:cubicBezTo>
                    <a:pt x="-1394" y="2910"/>
                    <a:pt x="2855" y="6686"/>
                    <a:pt x="732" y="9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" name="Полилиния: фигура 419">
              <a:extLst>
                <a:ext uri="{FF2B5EF4-FFF2-40B4-BE49-F238E27FC236}">
                  <a16:creationId xmlns:a16="http://schemas.microsoft.com/office/drawing/2014/main" id="{FC39CED7-6F6A-D71B-B86A-41BBA12A00F5}"/>
                </a:ext>
              </a:extLst>
            </p:cNvPr>
            <p:cNvSpPr/>
            <p:nvPr/>
          </p:nvSpPr>
          <p:spPr>
            <a:xfrm>
              <a:off x="-2064521" y="3130644"/>
              <a:ext cx="8494" cy="8494"/>
            </a:xfrm>
            <a:custGeom>
              <a:avLst/>
              <a:gdLst>
                <a:gd name="connsiteX0" fmla="*/ 7328 w 8494"/>
                <a:gd name="connsiteY0" fmla="*/ 7395 h 8494"/>
                <a:gd name="connsiteX1" fmla="*/ -1167 w 8494"/>
                <a:gd name="connsiteY1" fmla="*/ -1100 h 8494"/>
                <a:gd name="connsiteX2" fmla="*/ 4968 w 8494"/>
                <a:gd name="connsiteY2" fmla="*/ 6686 h 8494"/>
                <a:gd name="connsiteX3" fmla="*/ 7328 w 8494"/>
                <a:gd name="connsiteY3" fmla="*/ 7395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8494">
                  <a:moveTo>
                    <a:pt x="7328" y="7395"/>
                  </a:moveTo>
                  <a:cubicBezTo>
                    <a:pt x="5441" y="3618"/>
                    <a:pt x="2609" y="787"/>
                    <a:pt x="-1167" y="-1100"/>
                  </a:cubicBezTo>
                  <a:cubicBezTo>
                    <a:pt x="486" y="1968"/>
                    <a:pt x="2373" y="4563"/>
                    <a:pt x="4968" y="6686"/>
                  </a:cubicBezTo>
                  <a:cubicBezTo>
                    <a:pt x="4732" y="4091"/>
                    <a:pt x="6386" y="5744"/>
                    <a:pt x="7328" y="7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" name="Полилиния: фигура 420">
              <a:extLst>
                <a:ext uri="{FF2B5EF4-FFF2-40B4-BE49-F238E27FC236}">
                  <a16:creationId xmlns:a16="http://schemas.microsoft.com/office/drawing/2014/main" id="{7F728BB8-D9B6-77C7-0E44-89FE8BB1D613}"/>
                </a:ext>
              </a:extLst>
            </p:cNvPr>
            <p:cNvSpPr/>
            <p:nvPr/>
          </p:nvSpPr>
          <p:spPr>
            <a:xfrm>
              <a:off x="-2083164" y="3113182"/>
              <a:ext cx="8025" cy="7072"/>
            </a:xfrm>
            <a:custGeom>
              <a:avLst/>
              <a:gdLst>
                <a:gd name="connsiteX0" fmla="*/ 6858 w 8025"/>
                <a:gd name="connsiteY0" fmla="*/ 5741 h 7072"/>
                <a:gd name="connsiteX1" fmla="*/ -1167 w 8025"/>
                <a:gd name="connsiteY1" fmla="*/ -1100 h 7072"/>
                <a:gd name="connsiteX2" fmla="*/ 6858 w 8025"/>
                <a:gd name="connsiteY2" fmla="*/ 5741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5" h="7072">
                  <a:moveTo>
                    <a:pt x="6858" y="5741"/>
                  </a:moveTo>
                  <a:cubicBezTo>
                    <a:pt x="5205" y="2440"/>
                    <a:pt x="2373" y="78"/>
                    <a:pt x="-1167" y="-1100"/>
                  </a:cubicBezTo>
                  <a:cubicBezTo>
                    <a:pt x="2373" y="4799"/>
                    <a:pt x="5205" y="6686"/>
                    <a:pt x="6858" y="57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" name="Полилиния: фигура 421">
              <a:extLst>
                <a:ext uri="{FF2B5EF4-FFF2-40B4-BE49-F238E27FC236}">
                  <a16:creationId xmlns:a16="http://schemas.microsoft.com/office/drawing/2014/main" id="{CF7D3C80-9302-9699-B3B6-5B22FC8D80F1}"/>
                </a:ext>
              </a:extLst>
            </p:cNvPr>
            <p:cNvSpPr/>
            <p:nvPr/>
          </p:nvSpPr>
          <p:spPr>
            <a:xfrm>
              <a:off x="-2124693" y="3052536"/>
              <a:ext cx="35865" cy="41767"/>
            </a:xfrm>
            <a:custGeom>
              <a:avLst/>
              <a:gdLst>
                <a:gd name="connsiteX0" fmla="*/ 34698 w 35865"/>
                <a:gd name="connsiteY0" fmla="*/ 40668 h 41767"/>
                <a:gd name="connsiteX1" fmla="*/ 8978 w 35865"/>
                <a:gd name="connsiteY1" fmla="*/ 6453 h 41767"/>
                <a:gd name="connsiteX2" fmla="*/ -1167 w 35865"/>
                <a:gd name="connsiteY2" fmla="*/ -1100 h 41767"/>
                <a:gd name="connsiteX3" fmla="*/ 34698 w 35865"/>
                <a:gd name="connsiteY3" fmla="*/ 40668 h 4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65" h="41767">
                  <a:moveTo>
                    <a:pt x="34698" y="40668"/>
                  </a:moveTo>
                  <a:cubicBezTo>
                    <a:pt x="27148" y="28633"/>
                    <a:pt x="18418" y="17070"/>
                    <a:pt x="8978" y="6453"/>
                  </a:cubicBezTo>
                  <a:cubicBezTo>
                    <a:pt x="8978" y="9993"/>
                    <a:pt x="3787" y="2676"/>
                    <a:pt x="-1167" y="-1100"/>
                  </a:cubicBezTo>
                  <a:cubicBezTo>
                    <a:pt x="11337" y="14711"/>
                    <a:pt x="21249" y="23442"/>
                    <a:pt x="34698" y="406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" name="Полилиния: фигура 422">
              <a:extLst>
                <a:ext uri="{FF2B5EF4-FFF2-40B4-BE49-F238E27FC236}">
                  <a16:creationId xmlns:a16="http://schemas.microsoft.com/office/drawing/2014/main" id="{55DE49AC-FD0E-2B94-8C54-30DF299021C2}"/>
                </a:ext>
              </a:extLst>
            </p:cNvPr>
            <p:cNvSpPr/>
            <p:nvPr/>
          </p:nvSpPr>
          <p:spPr>
            <a:xfrm>
              <a:off x="-2132482" y="3041682"/>
              <a:ext cx="12271" cy="13449"/>
            </a:xfrm>
            <a:custGeom>
              <a:avLst/>
              <a:gdLst>
                <a:gd name="connsiteX0" fmla="*/ 11104 w 12271"/>
                <a:gd name="connsiteY0" fmla="*/ 12349 h 13449"/>
                <a:gd name="connsiteX1" fmla="*/ -1167 w 12271"/>
                <a:gd name="connsiteY1" fmla="*/ -1100 h 13449"/>
                <a:gd name="connsiteX2" fmla="*/ 11104 w 12271"/>
                <a:gd name="connsiteY2" fmla="*/ 12349 h 13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1" h="13449">
                  <a:moveTo>
                    <a:pt x="11104" y="12349"/>
                  </a:moveTo>
                  <a:cubicBezTo>
                    <a:pt x="8745" y="6922"/>
                    <a:pt x="3082" y="3385"/>
                    <a:pt x="-1167" y="-1100"/>
                  </a:cubicBezTo>
                  <a:cubicBezTo>
                    <a:pt x="1664" y="4327"/>
                    <a:pt x="5913" y="9048"/>
                    <a:pt x="11104" y="123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" name="Полилиния: фигура 423">
              <a:extLst>
                <a:ext uri="{FF2B5EF4-FFF2-40B4-BE49-F238E27FC236}">
                  <a16:creationId xmlns:a16="http://schemas.microsoft.com/office/drawing/2014/main" id="{24AC5882-3357-D4BB-12F9-B37E36DD7707}"/>
                </a:ext>
              </a:extLst>
            </p:cNvPr>
            <p:cNvSpPr/>
            <p:nvPr/>
          </p:nvSpPr>
          <p:spPr>
            <a:xfrm>
              <a:off x="-2148106" y="3020916"/>
              <a:ext cx="12556" cy="15338"/>
            </a:xfrm>
            <a:custGeom>
              <a:avLst/>
              <a:gdLst>
                <a:gd name="connsiteX0" fmla="*/ 11389 w 12556"/>
                <a:gd name="connsiteY0" fmla="*/ 14239 h 15338"/>
                <a:gd name="connsiteX1" fmla="*/ -1118 w 12556"/>
                <a:gd name="connsiteY1" fmla="*/ -1100 h 15338"/>
                <a:gd name="connsiteX2" fmla="*/ 11389 w 12556"/>
                <a:gd name="connsiteY2" fmla="*/ 14239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56" h="15338">
                  <a:moveTo>
                    <a:pt x="11389" y="14239"/>
                  </a:moveTo>
                  <a:cubicBezTo>
                    <a:pt x="7613" y="8812"/>
                    <a:pt x="3367" y="3618"/>
                    <a:pt x="-1118" y="-1100"/>
                  </a:cubicBezTo>
                  <a:cubicBezTo>
                    <a:pt x="-1824" y="787"/>
                    <a:pt x="5253" y="10462"/>
                    <a:pt x="11389" y="142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" name="Полилиния: фигура 424">
              <a:extLst>
                <a:ext uri="{FF2B5EF4-FFF2-40B4-BE49-F238E27FC236}">
                  <a16:creationId xmlns:a16="http://schemas.microsoft.com/office/drawing/2014/main" id="{24768E5C-F0B1-5BB5-D8A3-F407992F9AC0}"/>
                </a:ext>
              </a:extLst>
            </p:cNvPr>
            <p:cNvSpPr/>
            <p:nvPr/>
          </p:nvSpPr>
          <p:spPr>
            <a:xfrm>
              <a:off x="-2158970" y="3004505"/>
              <a:ext cx="15162" cy="16646"/>
            </a:xfrm>
            <a:custGeom>
              <a:avLst/>
              <a:gdLst>
                <a:gd name="connsiteX0" fmla="*/ 13995 w 15162"/>
                <a:gd name="connsiteY0" fmla="*/ 15547 h 16646"/>
                <a:gd name="connsiteX1" fmla="*/ 5264 w 15162"/>
                <a:gd name="connsiteY1" fmla="*/ 1625 h 16646"/>
                <a:gd name="connsiteX2" fmla="*/ -1108 w 15162"/>
                <a:gd name="connsiteY2" fmla="*/ 1625 h 16646"/>
                <a:gd name="connsiteX3" fmla="*/ 13995 w 15162"/>
                <a:gd name="connsiteY3" fmla="*/ 15547 h 1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62" h="16646">
                  <a:moveTo>
                    <a:pt x="13995" y="15547"/>
                  </a:moveTo>
                  <a:cubicBezTo>
                    <a:pt x="10691" y="11065"/>
                    <a:pt x="7859" y="6580"/>
                    <a:pt x="5264" y="1625"/>
                  </a:cubicBezTo>
                  <a:cubicBezTo>
                    <a:pt x="779" y="-734"/>
                    <a:pt x="-1580" y="-3096"/>
                    <a:pt x="-1108" y="1625"/>
                  </a:cubicBezTo>
                  <a:cubicBezTo>
                    <a:pt x="2433" y="208"/>
                    <a:pt x="8332" y="10828"/>
                    <a:pt x="13995" y="155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" name="Полилиния: фигура 425">
              <a:extLst>
                <a:ext uri="{FF2B5EF4-FFF2-40B4-BE49-F238E27FC236}">
                  <a16:creationId xmlns:a16="http://schemas.microsoft.com/office/drawing/2014/main" id="{1B708E26-D529-E277-7678-AE65DC94AAE0}"/>
                </a:ext>
              </a:extLst>
            </p:cNvPr>
            <p:cNvSpPr/>
            <p:nvPr/>
          </p:nvSpPr>
          <p:spPr>
            <a:xfrm>
              <a:off x="-2182744" y="3017376"/>
              <a:ext cx="9008" cy="10148"/>
            </a:xfrm>
            <a:custGeom>
              <a:avLst/>
              <a:gdLst>
                <a:gd name="connsiteX0" fmla="*/ 7091 w 9008"/>
                <a:gd name="connsiteY0" fmla="*/ 9048 h 10148"/>
                <a:gd name="connsiteX1" fmla="*/ -1167 w 9008"/>
                <a:gd name="connsiteY1" fmla="*/ -1100 h 10148"/>
                <a:gd name="connsiteX2" fmla="*/ 2845 w 9008"/>
                <a:gd name="connsiteY2" fmla="*/ 5980 h 10148"/>
                <a:gd name="connsiteX3" fmla="*/ 7091 w 9008"/>
                <a:gd name="connsiteY3" fmla="*/ 9048 h 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8" h="10148">
                  <a:moveTo>
                    <a:pt x="7091" y="9048"/>
                  </a:moveTo>
                  <a:cubicBezTo>
                    <a:pt x="10395" y="9048"/>
                    <a:pt x="1901" y="1026"/>
                    <a:pt x="-1167" y="-1100"/>
                  </a:cubicBezTo>
                  <a:cubicBezTo>
                    <a:pt x="-222" y="1495"/>
                    <a:pt x="1192" y="3857"/>
                    <a:pt x="2845" y="5980"/>
                  </a:cubicBezTo>
                  <a:cubicBezTo>
                    <a:pt x="5441" y="7867"/>
                    <a:pt x="5441" y="5980"/>
                    <a:pt x="7091" y="90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" name="Полилиния: фигура 426">
              <a:extLst>
                <a:ext uri="{FF2B5EF4-FFF2-40B4-BE49-F238E27FC236}">
                  <a16:creationId xmlns:a16="http://schemas.microsoft.com/office/drawing/2014/main" id="{AED16B07-8F8D-5BB0-3588-59D31AEEB4E6}"/>
                </a:ext>
              </a:extLst>
            </p:cNvPr>
            <p:cNvSpPr/>
            <p:nvPr/>
          </p:nvSpPr>
          <p:spPr>
            <a:xfrm>
              <a:off x="-2234185" y="2935730"/>
              <a:ext cx="25641" cy="25294"/>
            </a:xfrm>
            <a:custGeom>
              <a:avLst/>
              <a:gdLst>
                <a:gd name="connsiteX0" fmla="*/ 23844 w 25641"/>
                <a:gd name="connsiteY0" fmla="*/ 22497 h 25294"/>
                <a:gd name="connsiteX1" fmla="*/ 23844 w 25641"/>
                <a:gd name="connsiteY1" fmla="*/ 22497 h 25294"/>
                <a:gd name="connsiteX2" fmla="*/ 22430 w 25641"/>
                <a:gd name="connsiteY2" fmla="*/ 19666 h 25294"/>
                <a:gd name="connsiteX3" fmla="*/ -1167 w 25641"/>
                <a:gd name="connsiteY3" fmla="*/ -1100 h 25294"/>
                <a:gd name="connsiteX4" fmla="*/ -1167 w 25641"/>
                <a:gd name="connsiteY4" fmla="*/ 1023 h 25294"/>
                <a:gd name="connsiteX5" fmla="*/ 17237 w 25641"/>
                <a:gd name="connsiteY5" fmla="*/ 15889 h 25294"/>
                <a:gd name="connsiteX6" fmla="*/ 11573 w 25641"/>
                <a:gd name="connsiteY6" fmla="*/ 15889 h 25294"/>
                <a:gd name="connsiteX7" fmla="*/ 20777 w 25641"/>
                <a:gd name="connsiteY7" fmla="*/ 23442 h 25294"/>
                <a:gd name="connsiteX8" fmla="*/ 23844 w 25641"/>
                <a:gd name="connsiteY8" fmla="*/ 22497 h 2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1" h="25294">
                  <a:moveTo>
                    <a:pt x="23844" y="22497"/>
                  </a:moveTo>
                  <a:cubicBezTo>
                    <a:pt x="25262" y="22497"/>
                    <a:pt x="23844" y="22497"/>
                    <a:pt x="23844" y="22497"/>
                  </a:cubicBezTo>
                  <a:lnTo>
                    <a:pt x="22430" y="19666"/>
                  </a:lnTo>
                  <a:cubicBezTo>
                    <a:pt x="17237" y="17779"/>
                    <a:pt x="7091" y="4091"/>
                    <a:pt x="-1167" y="-1100"/>
                  </a:cubicBezTo>
                  <a:cubicBezTo>
                    <a:pt x="-1167" y="787"/>
                    <a:pt x="-1167" y="1259"/>
                    <a:pt x="-1167" y="1023"/>
                  </a:cubicBezTo>
                  <a:cubicBezTo>
                    <a:pt x="5202" y="5744"/>
                    <a:pt x="10395" y="11407"/>
                    <a:pt x="17237" y="15889"/>
                  </a:cubicBezTo>
                  <a:cubicBezTo>
                    <a:pt x="24081" y="20374"/>
                    <a:pt x="13227" y="14239"/>
                    <a:pt x="11573" y="15889"/>
                  </a:cubicBezTo>
                  <a:cubicBezTo>
                    <a:pt x="9923" y="17543"/>
                    <a:pt x="19599" y="19666"/>
                    <a:pt x="20777" y="23442"/>
                  </a:cubicBezTo>
                  <a:cubicBezTo>
                    <a:pt x="21958" y="27215"/>
                    <a:pt x="18418" y="15181"/>
                    <a:pt x="23844" y="22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" name="Полилиния: фигура 427">
              <a:extLst>
                <a:ext uri="{FF2B5EF4-FFF2-40B4-BE49-F238E27FC236}">
                  <a16:creationId xmlns:a16="http://schemas.microsoft.com/office/drawing/2014/main" id="{818061B1-7C86-91CF-4B86-D13441640812}"/>
                </a:ext>
              </a:extLst>
            </p:cNvPr>
            <p:cNvSpPr/>
            <p:nvPr/>
          </p:nvSpPr>
          <p:spPr>
            <a:xfrm>
              <a:off x="-2216487" y="2983870"/>
              <a:ext cx="22416" cy="21707"/>
            </a:xfrm>
            <a:custGeom>
              <a:avLst/>
              <a:gdLst>
                <a:gd name="connsiteX0" fmla="*/ 21249 w 22416"/>
                <a:gd name="connsiteY0" fmla="*/ 20608 h 21707"/>
                <a:gd name="connsiteX1" fmla="*/ -1167 w 22416"/>
                <a:gd name="connsiteY1" fmla="*/ -1100 h 21707"/>
                <a:gd name="connsiteX2" fmla="*/ 21249 w 22416"/>
                <a:gd name="connsiteY2" fmla="*/ 20608 h 21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416" h="21707">
                  <a:moveTo>
                    <a:pt x="21249" y="20608"/>
                  </a:moveTo>
                  <a:cubicBezTo>
                    <a:pt x="14641" y="12585"/>
                    <a:pt x="7091" y="5269"/>
                    <a:pt x="-1167" y="-1100"/>
                  </a:cubicBezTo>
                  <a:cubicBezTo>
                    <a:pt x="5674" y="6686"/>
                    <a:pt x="13227" y="14002"/>
                    <a:pt x="21249" y="206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" name="Полилиния: фигура 428">
              <a:extLst>
                <a:ext uri="{FF2B5EF4-FFF2-40B4-BE49-F238E27FC236}">
                  <a16:creationId xmlns:a16="http://schemas.microsoft.com/office/drawing/2014/main" id="{2B9ACB31-721E-55F1-2B31-6E9BE6BADB8F}"/>
                </a:ext>
              </a:extLst>
            </p:cNvPr>
            <p:cNvSpPr/>
            <p:nvPr/>
          </p:nvSpPr>
          <p:spPr>
            <a:xfrm>
              <a:off x="-2255187" y="2915909"/>
              <a:ext cx="14866" cy="13449"/>
            </a:xfrm>
            <a:custGeom>
              <a:avLst/>
              <a:gdLst>
                <a:gd name="connsiteX0" fmla="*/ 13699 w 14866"/>
                <a:gd name="connsiteY0" fmla="*/ 12349 h 13449"/>
                <a:gd name="connsiteX1" fmla="*/ 6619 w 14866"/>
                <a:gd name="connsiteY1" fmla="*/ 1259 h 13449"/>
                <a:gd name="connsiteX2" fmla="*/ -1167 w 14866"/>
                <a:gd name="connsiteY2" fmla="*/ -1100 h 13449"/>
                <a:gd name="connsiteX3" fmla="*/ 13699 w 14866"/>
                <a:gd name="connsiteY3" fmla="*/ 12349 h 13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6" h="13449">
                  <a:moveTo>
                    <a:pt x="13699" y="12349"/>
                  </a:moveTo>
                  <a:cubicBezTo>
                    <a:pt x="9687" y="8573"/>
                    <a:pt x="12282" y="6686"/>
                    <a:pt x="6619" y="1259"/>
                  </a:cubicBezTo>
                  <a:cubicBezTo>
                    <a:pt x="6619" y="4563"/>
                    <a:pt x="5205" y="4327"/>
                    <a:pt x="-1167" y="-1100"/>
                  </a:cubicBezTo>
                  <a:cubicBezTo>
                    <a:pt x="3079" y="4091"/>
                    <a:pt x="8036" y="8809"/>
                    <a:pt x="13699" y="123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" name="Полилиния: фигура 429">
              <a:extLst>
                <a:ext uri="{FF2B5EF4-FFF2-40B4-BE49-F238E27FC236}">
                  <a16:creationId xmlns:a16="http://schemas.microsoft.com/office/drawing/2014/main" id="{E465F7D2-21DA-700D-F947-9522B69B3E3F}"/>
                </a:ext>
              </a:extLst>
            </p:cNvPr>
            <p:cNvSpPr/>
            <p:nvPr/>
          </p:nvSpPr>
          <p:spPr>
            <a:xfrm>
              <a:off x="-2269581" y="2908357"/>
              <a:ext cx="18167" cy="14866"/>
            </a:xfrm>
            <a:custGeom>
              <a:avLst/>
              <a:gdLst>
                <a:gd name="connsiteX0" fmla="*/ 17000 w 18167"/>
                <a:gd name="connsiteY0" fmla="*/ 13766 h 14866"/>
                <a:gd name="connsiteX1" fmla="*/ -1167 w 18167"/>
                <a:gd name="connsiteY1" fmla="*/ -1100 h 14866"/>
                <a:gd name="connsiteX2" fmla="*/ 17000 w 18167"/>
                <a:gd name="connsiteY2" fmla="*/ 13766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67" h="14866">
                  <a:moveTo>
                    <a:pt x="17000" y="13766"/>
                  </a:moveTo>
                  <a:cubicBezTo>
                    <a:pt x="11810" y="7867"/>
                    <a:pt x="5674" y="2912"/>
                    <a:pt x="-1167" y="-1100"/>
                  </a:cubicBezTo>
                  <a:cubicBezTo>
                    <a:pt x="4260" y="4563"/>
                    <a:pt x="10395" y="9757"/>
                    <a:pt x="17000" y="137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" name="Полилиния: фигура 430">
              <a:extLst>
                <a:ext uri="{FF2B5EF4-FFF2-40B4-BE49-F238E27FC236}">
                  <a16:creationId xmlns:a16="http://schemas.microsoft.com/office/drawing/2014/main" id="{32075539-25C7-BA27-1E43-C6B97ADA7BD7}"/>
                </a:ext>
              </a:extLst>
            </p:cNvPr>
            <p:cNvSpPr/>
            <p:nvPr/>
          </p:nvSpPr>
          <p:spPr>
            <a:xfrm>
              <a:off x="-2306324" y="2872252"/>
              <a:ext cx="26732" cy="24069"/>
            </a:xfrm>
            <a:custGeom>
              <a:avLst/>
              <a:gdLst>
                <a:gd name="connsiteX0" fmla="*/ -528 w 26732"/>
                <a:gd name="connsiteY0" fmla="*/ -1100 h 24069"/>
                <a:gd name="connsiteX1" fmla="*/ -528 w 26732"/>
                <a:gd name="connsiteY1" fmla="*/ 1734 h 24069"/>
                <a:gd name="connsiteX2" fmla="*/ 25192 w 26732"/>
                <a:gd name="connsiteY2" fmla="*/ 22970 h 24069"/>
                <a:gd name="connsiteX3" fmla="*/ -528 w 26732"/>
                <a:gd name="connsiteY3" fmla="*/ -1100 h 24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32" h="24069">
                  <a:moveTo>
                    <a:pt x="-528" y="-1100"/>
                  </a:moveTo>
                  <a:cubicBezTo>
                    <a:pt x="-2651" y="-1100"/>
                    <a:pt x="1358" y="2912"/>
                    <a:pt x="-528" y="1734"/>
                  </a:cubicBezTo>
                  <a:cubicBezTo>
                    <a:pt x="7494" y="9284"/>
                    <a:pt x="19529" y="13533"/>
                    <a:pt x="25192" y="22970"/>
                  </a:cubicBezTo>
                  <a:cubicBezTo>
                    <a:pt x="28732" y="19196"/>
                    <a:pt x="6080" y="7397"/>
                    <a:pt x="-5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" name="Полилиния: фигура 431">
              <a:extLst>
                <a:ext uri="{FF2B5EF4-FFF2-40B4-BE49-F238E27FC236}">
                  <a16:creationId xmlns:a16="http://schemas.microsoft.com/office/drawing/2014/main" id="{089BEFF5-E69B-DEAD-0AA3-A3D249EA6952}"/>
                </a:ext>
              </a:extLst>
            </p:cNvPr>
            <p:cNvSpPr/>
            <p:nvPr/>
          </p:nvSpPr>
          <p:spPr>
            <a:xfrm>
              <a:off x="-2307808" y="2878387"/>
              <a:ext cx="28079" cy="21474"/>
            </a:xfrm>
            <a:custGeom>
              <a:avLst/>
              <a:gdLst>
                <a:gd name="connsiteX0" fmla="*/ 26912 w 28079"/>
                <a:gd name="connsiteY0" fmla="*/ 20374 h 21474"/>
                <a:gd name="connsiteX1" fmla="*/ -1167 w 28079"/>
                <a:gd name="connsiteY1" fmla="*/ -1100 h 21474"/>
                <a:gd name="connsiteX2" fmla="*/ 26912 w 28079"/>
                <a:gd name="connsiteY2" fmla="*/ 20374 h 2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079" h="21474">
                  <a:moveTo>
                    <a:pt x="26912" y="20374"/>
                  </a:moveTo>
                  <a:cubicBezTo>
                    <a:pt x="18654" y="12116"/>
                    <a:pt x="9214" y="4799"/>
                    <a:pt x="-1167" y="-1100"/>
                  </a:cubicBezTo>
                  <a:cubicBezTo>
                    <a:pt x="7328" y="7161"/>
                    <a:pt x="16767" y="14475"/>
                    <a:pt x="26912" y="203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" name="Полилиния: фигура 432">
              <a:extLst>
                <a:ext uri="{FF2B5EF4-FFF2-40B4-BE49-F238E27FC236}">
                  <a16:creationId xmlns:a16="http://schemas.microsoft.com/office/drawing/2014/main" id="{1A7812B0-86E6-F6C3-9581-66508A29DE70}"/>
                </a:ext>
              </a:extLst>
            </p:cNvPr>
            <p:cNvSpPr/>
            <p:nvPr/>
          </p:nvSpPr>
          <p:spPr>
            <a:xfrm>
              <a:off x="-2318192" y="2876501"/>
              <a:ext cx="13177" cy="10384"/>
            </a:xfrm>
            <a:custGeom>
              <a:avLst/>
              <a:gdLst>
                <a:gd name="connsiteX0" fmla="*/ 11576 w 13177"/>
                <a:gd name="connsiteY0" fmla="*/ 9284 h 10384"/>
                <a:gd name="connsiteX1" fmla="*/ -1167 w 13177"/>
                <a:gd name="connsiteY1" fmla="*/ -1100 h 10384"/>
                <a:gd name="connsiteX2" fmla="*/ 11576 w 13177"/>
                <a:gd name="connsiteY2" fmla="*/ 9284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77" h="10384">
                  <a:moveTo>
                    <a:pt x="11576" y="9284"/>
                  </a:moveTo>
                  <a:cubicBezTo>
                    <a:pt x="14408" y="9284"/>
                    <a:pt x="2609" y="1259"/>
                    <a:pt x="-1167" y="-1100"/>
                  </a:cubicBezTo>
                  <a:cubicBezTo>
                    <a:pt x="1901" y="3385"/>
                    <a:pt x="8036" y="5035"/>
                    <a:pt x="11576" y="9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" name="Полилиния: фигура 433">
              <a:extLst>
                <a:ext uri="{FF2B5EF4-FFF2-40B4-BE49-F238E27FC236}">
                  <a16:creationId xmlns:a16="http://schemas.microsoft.com/office/drawing/2014/main" id="{012FC93F-F022-D931-0BBE-3F1176DA4410}"/>
                </a:ext>
              </a:extLst>
            </p:cNvPr>
            <p:cNvSpPr/>
            <p:nvPr/>
          </p:nvSpPr>
          <p:spPr>
            <a:xfrm>
              <a:off x="-2329991" y="2861871"/>
              <a:ext cx="22182" cy="17697"/>
            </a:xfrm>
            <a:custGeom>
              <a:avLst/>
              <a:gdLst>
                <a:gd name="connsiteX0" fmla="*/ 21016 w 22182"/>
                <a:gd name="connsiteY0" fmla="*/ 16598 h 17697"/>
                <a:gd name="connsiteX1" fmla="*/ -1167 w 22182"/>
                <a:gd name="connsiteY1" fmla="*/ -1100 h 17697"/>
                <a:gd name="connsiteX2" fmla="*/ 21016 w 22182"/>
                <a:gd name="connsiteY2" fmla="*/ 16598 h 1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82" h="17697">
                  <a:moveTo>
                    <a:pt x="21016" y="16598"/>
                  </a:moveTo>
                  <a:cubicBezTo>
                    <a:pt x="15116" y="9048"/>
                    <a:pt x="7564" y="2912"/>
                    <a:pt x="-1167" y="-1100"/>
                  </a:cubicBezTo>
                  <a:cubicBezTo>
                    <a:pt x="7564" y="4563"/>
                    <a:pt x="12285" y="12585"/>
                    <a:pt x="21016" y="165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" name="Полилиния: фигура 434">
              <a:extLst>
                <a:ext uri="{FF2B5EF4-FFF2-40B4-BE49-F238E27FC236}">
                  <a16:creationId xmlns:a16="http://schemas.microsoft.com/office/drawing/2014/main" id="{FB3396FB-891E-631C-012C-4C15E1306887}"/>
                </a:ext>
              </a:extLst>
            </p:cNvPr>
            <p:cNvSpPr/>
            <p:nvPr/>
          </p:nvSpPr>
          <p:spPr>
            <a:xfrm>
              <a:off x="-2386299" y="2823171"/>
              <a:ext cx="65038" cy="36576"/>
            </a:xfrm>
            <a:custGeom>
              <a:avLst/>
              <a:gdLst>
                <a:gd name="connsiteX0" fmla="*/ 44050 w 65038"/>
                <a:gd name="connsiteY0" fmla="*/ 22261 h 36576"/>
                <a:gd name="connsiteX1" fmla="*/ 35083 w 65038"/>
                <a:gd name="connsiteY1" fmla="*/ 19193 h 36576"/>
                <a:gd name="connsiteX2" fmla="*/ 44050 w 65038"/>
                <a:gd name="connsiteY2" fmla="*/ 22261 h 36576"/>
                <a:gd name="connsiteX3" fmla="*/ 34611 w 65038"/>
                <a:gd name="connsiteY3" fmla="*/ 13058 h 36576"/>
                <a:gd name="connsiteX4" fmla="*/ -1021 w 65038"/>
                <a:gd name="connsiteY4" fmla="*/ -1100 h 36576"/>
                <a:gd name="connsiteX5" fmla="*/ 20689 w 65038"/>
                <a:gd name="connsiteY5" fmla="*/ 9990 h 36576"/>
                <a:gd name="connsiteX6" fmla="*/ 24466 w 65038"/>
                <a:gd name="connsiteY6" fmla="*/ 17779 h 36576"/>
                <a:gd name="connsiteX7" fmla="*/ 63871 w 65038"/>
                <a:gd name="connsiteY7" fmla="*/ 35477 h 36576"/>
                <a:gd name="connsiteX8" fmla="*/ 44050 w 65038"/>
                <a:gd name="connsiteY8" fmla="*/ 22261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038" h="36576">
                  <a:moveTo>
                    <a:pt x="44050" y="22261"/>
                  </a:moveTo>
                  <a:cubicBezTo>
                    <a:pt x="49714" y="30283"/>
                    <a:pt x="39329" y="24151"/>
                    <a:pt x="35083" y="19193"/>
                  </a:cubicBezTo>
                  <a:cubicBezTo>
                    <a:pt x="30835" y="14239"/>
                    <a:pt x="40038" y="19193"/>
                    <a:pt x="44050" y="22261"/>
                  </a:cubicBezTo>
                  <a:cubicBezTo>
                    <a:pt x="42633" y="17779"/>
                    <a:pt x="36498" y="17306"/>
                    <a:pt x="34611" y="13058"/>
                  </a:cubicBezTo>
                  <a:cubicBezTo>
                    <a:pt x="22104" y="10462"/>
                    <a:pt x="9833" y="5744"/>
                    <a:pt x="-1021" y="-1100"/>
                  </a:cubicBezTo>
                  <a:cubicBezTo>
                    <a:pt x="-3144" y="1731"/>
                    <a:pt x="18566" y="10935"/>
                    <a:pt x="20689" y="9990"/>
                  </a:cubicBezTo>
                  <a:cubicBezTo>
                    <a:pt x="19508" y="12821"/>
                    <a:pt x="30129" y="18485"/>
                    <a:pt x="24466" y="17779"/>
                  </a:cubicBezTo>
                  <a:lnTo>
                    <a:pt x="63871" y="35477"/>
                  </a:lnTo>
                  <a:cubicBezTo>
                    <a:pt x="58444" y="29577"/>
                    <a:pt x="51600" y="25093"/>
                    <a:pt x="44050" y="222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" name="Полилиния: фигура 435">
              <a:extLst>
                <a:ext uri="{FF2B5EF4-FFF2-40B4-BE49-F238E27FC236}">
                  <a16:creationId xmlns:a16="http://schemas.microsoft.com/office/drawing/2014/main" id="{0B7175F4-9E2D-2341-09FD-DC14A228DF86}"/>
                </a:ext>
              </a:extLst>
            </p:cNvPr>
            <p:cNvSpPr/>
            <p:nvPr/>
          </p:nvSpPr>
          <p:spPr>
            <a:xfrm>
              <a:off x="-2396770" y="2809958"/>
              <a:ext cx="17765" cy="11798"/>
            </a:xfrm>
            <a:custGeom>
              <a:avLst/>
              <a:gdLst>
                <a:gd name="connsiteX0" fmla="*/ 15822 w 17765"/>
                <a:gd name="connsiteY0" fmla="*/ 10699 h 11798"/>
                <a:gd name="connsiteX1" fmla="*/ 13699 w 17765"/>
                <a:gd name="connsiteY1" fmla="*/ 5741 h 11798"/>
                <a:gd name="connsiteX2" fmla="*/ 1901 w 17765"/>
                <a:gd name="connsiteY2" fmla="*/ -1100 h 11798"/>
                <a:gd name="connsiteX3" fmla="*/ -1167 w 17765"/>
                <a:gd name="connsiteY3" fmla="*/ -1100 h 11798"/>
                <a:gd name="connsiteX4" fmla="*/ 5910 w 17765"/>
                <a:gd name="connsiteY4" fmla="*/ 5741 h 11798"/>
                <a:gd name="connsiteX5" fmla="*/ 15822 w 17765"/>
                <a:gd name="connsiteY5" fmla="*/ 10699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65" h="11798">
                  <a:moveTo>
                    <a:pt x="15822" y="10699"/>
                  </a:moveTo>
                  <a:cubicBezTo>
                    <a:pt x="17709" y="10699"/>
                    <a:pt x="15822" y="7867"/>
                    <a:pt x="13699" y="5741"/>
                  </a:cubicBezTo>
                  <a:cubicBezTo>
                    <a:pt x="9687" y="3618"/>
                    <a:pt x="5674" y="1495"/>
                    <a:pt x="1901" y="-1100"/>
                  </a:cubicBezTo>
                  <a:cubicBezTo>
                    <a:pt x="720" y="-1100"/>
                    <a:pt x="1901" y="1259"/>
                    <a:pt x="-1167" y="-1100"/>
                  </a:cubicBezTo>
                  <a:lnTo>
                    <a:pt x="5910" y="5741"/>
                  </a:lnTo>
                  <a:cubicBezTo>
                    <a:pt x="10395" y="8336"/>
                    <a:pt x="9687" y="3854"/>
                    <a:pt x="15822" y="106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" name="Полилиния: фигура 436">
              <a:extLst>
                <a:ext uri="{FF2B5EF4-FFF2-40B4-BE49-F238E27FC236}">
                  <a16:creationId xmlns:a16="http://schemas.microsoft.com/office/drawing/2014/main" id="{2CB74181-A913-E162-5F29-C8F5FA15987E}"/>
                </a:ext>
              </a:extLst>
            </p:cNvPr>
            <p:cNvSpPr/>
            <p:nvPr/>
          </p:nvSpPr>
          <p:spPr>
            <a:xfrm>
              <a:off x="-2403172" y="2801029"/>
              <a:ext cx="10647" cy="6050"/>
            </a:xfrm>
            <a:custGeom>
              <a:avLst/>
              <a:gdLst>
                <a:gd name="connsiteX0" fmla="*/ 9480 w 10647"/>
                <a:gd name="connsiteY0" fmla="*/ 4288 h 6050"/>
                <a:gd name="connsiteX1" fmla="*/ 277 w 10647"/>
                <a:gd name="connsiteY1" fmla="*/ 1693 h 6050"/>
                <a:gd name="connsiteX2" fmla="*/ 9480 w 10647"/>
                <a:gd name="connsiteY2" fmla="*/ 4288 h 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47" h="6050">
                  <a:moveTo>
                    <a:pt x="9480" y="4288"/>
                  </a:moveTo>
                  <a:cubicBezTo>
                    <a:pt x="5235" y="1456"/>
                    <a:pt x="-4914" y="-4679"/>
                    <a:pt x="277" y="1693"/>
                  </a:cubicBezTo>
                  <a:cubicBezTo>
                    <a:pt x="5471" y="8064"/>
                    <a:pt x="5471" y="2871"/>
                    <a:pt x="9480" y="42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" name="Полилиния: фигура 437">
              <a:extLst>
                <a:ext uri="{FF2B5EF4-FFF2-40B4-BE49-F238E27FC236}">
                  <a16:creationId xmlns:a16="http://schemas.microsoft.com/office/drawing/2014/main" id="{CCEBDC13-C871-4EAA-5713-180AD910BAE5}"/>
                </a:ext>
              </a:extLst>
            </p:cNvPr>
            <p:cNvSpPr/>
            <p:nvPr/>
          </p:nvSpPr>
          <p:spPr>
            <a:xfrm>
              <a:off x="-2418717" y="2795091"/>
              <a:ext cx="14958" cy="9436"/>
            </a:xfrm>
            <a:custGeom>
              <a:avLst/>
              <a:gdLst>
                <a:gd name="connsiteX0" fmla="*/ 12754 w 14958"/>
                <a:gd name="connsiteY0" fmla="*/ 8336 h 9436"/>
                <a:gd name="connsiteX1" fmla="*/ 6386 w 14958"/>
                <a:gd name="connsiteY1" fmla="*/ 787 h 9436"/>
                <a:gd name="connsiteX2" fmla="*/ -1167 w 14958"/>
                <a:gd name="connsiteY2" fmla="*/ -1100 h 9436"/>
                <a:gd name="connsiteX3" fmla="*/ 12754 w 14958"/>
                <a:gd name="connsiteY3" fmla="*/ 8336 h 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58" h="9436">
                  <a:moveTo>
                    <a:pt x="12754" y="8336"/>
                  </a:moveTo>
                  <a:cubicBezTo>
                    <a:pt x="17003" y="8336"/>
                    <a:pt x="6855" y="3618"/>
                    <a:pt x="6386" y="787"/>
                  </a:cubicBezTo>
                  <a:cubicBezTo>
                    <a:pt x="5913" y="-2045"/>
                    <a:pt x="5205" y="2437"/>
                    <a:pt x="-1167" y="-1100"/>
                  </a:cubicBezTo>
                  <a:cubicBezTo>
                    <a:pt x="2137" y="3382"/>
                    <a:pt x="8509" y="4799"/>
                    <a:pt x="12754" y="8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" name="Полилиния: фигура 438">
              <a:extLst>
                <a:ext uri="{FF2B5EF4-FFF2-40B4-BE49-F238E27FC236}">
                  <a16:creationId xmlns:a16="http://schemas.microsoft.com/office/drawing/2014/main" id="{14144B27-E025-F8A6-0DE5-65791AEDCF32}"/>
                </a:ext>
              </a:extLst>
            </p:cNvPr>
            <p:cNvSpPr/>
            <p:nvPr/>
          </p:nvSpPr>
          <p:spPr>
            <a:xfrm>
              <a:off x="-3516700" y="2464540"/>
              <a:ext cx="85658" cy="37943"/>
            </a:xfrm>
            <a:custGeom>
              <a:avLst/>
              <a:gdLst>
                <a:gd name="connsiteX0" fmla="*/ 73874 w 85658"/>
                <a:gd name="connsiteY0" fmla="*/ 3571 h 37943"/>
                <a:gd name="connsiteX1" fmla="*/ 75760 w 85658"/>
                <a:gd name="connsiteY1" fmla="*/ 6638 h 37943"/>
                <a:gd name="connsiteX2" fmla="*/ 84491 w 85658"/>
                <a:gd name="connsiteY2" fmla="*/ 2862 h 37943"/>
                <a:gd name="connsiteX3" fmla="*/ 75524 w 85658"/>
                <a:gd name="connsiteY3" fmla="*/ 2862 h 37943"/>
                <a:gd name="connsiteX4" fmla="*/ 30219 w 85658"/>
                <a:gd name="connsiteY4" fmla="*/ 15605 h 37943"/>
                <a:gd name="connsiteX5" fmla="*/ 18420 w 85658"/>
                <a:gd name="connsiteY5" fmla="*/ 20324 h 37943"/>
                <a:gd name="connsiteX6" fmla="*/ 18420 w 85658"/>
                <a:gd name="connsiteY6" fmla="*/ 22213 h 37943"/>
                <a:gd name="connsiteX7" fmla="*/ 9690 w 85658"/>
                <a:gd name="connsiteY7" fmla="*/ 24100 h 37943"/>
                <a:gd name="connsiteX8" fmla="*/ -1167 w 85658"/>
                <a:gd name="connsiteY8" fmla="*/ 36844 h 37943"/>
                <a:gd name="connsiteX9" fmla="*/ 15589 w 85658"/>
                <a:gd name="connsiteY9" fmla="*/ 25045 h 37943"/>
                <a:gd name="connsiteX10" fmla="*/ 30455 w 85658"/>
                <a:gd name="connsiteY10" fmla="*/ 18673 h 37943"/>
                <a:gd name="connsiteX11" fmla="*/ 65143 w 85658"/>
                <a:gd name="connsiteY11" fmla="*/ 10415 h 37943"/>
                <a:gd name="connsiteX12" fmla="*/ 52635 w 85658"/>
                <a:gd name="connsiteY12" fmla="*/ 10415 h 37943"/>
                <a:gd name="connsiteX13" fmla="*/ 73874 w 85658"/>
                <a:gd name="connsiteY13" fmla="*/ 3571 h 37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658" h="37943">
                  <a:moveTo>
                    <a:pt x="73874" y="3571"/>
                  </a:moveTo>
                  <a:cubicBezTo>
                    <a:pt x="76469" y="3571"/>
                    <a:pt x="68683" y="7111"/>
                    <a:pt x="75760" y="6638"/>
                  </a:cubicBezTo>
                  <a:cubicBezTo>
                    <a:pt x="78592" y="4988"/>
                    <a:pt x="81660" y="4752"/>
                    <a:pt x="84491" y="2862"/>
                  </a:cubicBezTo>
                  <a:cubicBezTo>
                    <a:pt x="70097" y="6166"/>
                    <a:pt x="89921" y="-7520"/>
                    <a:pt x="75524" y="2862"/>
                  </a:cubicBezTo>
                  <a:cubicBezTo>
                    <a:pt x="60188" y="5930"/>
                    <a:pt x="45322" y="11593"/>
                    <a:pt x="30219" y="15605"/>
                  </a:cubicBezTo>
                  <a:cubicBezTo>
                    <a:pt x="24320" y="20560"/>
                    <a:pt x="21724" y="20796"/>
                    <a:pt x="18420" y="20324"/>
                  </a:cubicBezTo>
                  <a:cubicBezTo>
                    <a:pt x="15116" y="19854"/>
                    <a:pt x="20780" y="20324"/>
                    <a:pt x="18420" y="22213"/>
                  </a:cubicBezTo>
                  <a:cubicBezTo>
                    <a:pt x="12757" y="26459"/>
                    <a:pt x="15825" y="22213"/>
                    <a:pt x="9690" y="24100"/>
                  </a:cubicBezTo>
                  <a:cubicBezTo>
                    <a:pt x="9690" y="27168"/>
                    <a:pt x="5441" y="28585"/>
                    <a:pt x="-1167" y="36844"/>
                  </a:cubicBezTo>
                  <a:cubicBezTo>
                    <a:pt x="4732" y="33540"/>
                    <a:pt x="10398" y="29527"/>
                    <a:pt x="15589" y="25045"/>
                  </a:cubicBezTo>
                  <a:cubicBezTo>
                    <a:pt x="21016" y="24100"/>
                    <a:pt x="25970" y="21977"/>
                    <a:pt x="30455" y="18673"/>
                  </a:cubicBezTo>
                  <a:cubicBezTo>
                    <a:pt x="42254" y="18673"/>
                    <a:pt x="58771" y="10178"/>
                    <a:pt x="65143" y="10415"/>
                  </a:cubicBezTo>
                  <a:cubicBezTo>
                    <a:pt x="72456" y="6166"/>
                    <a:pt x="55703" y="8997"/>
                    <a:pt x="52635" y="10415"/>
                  </a:cubicBezTo>
                  <a:cubicBezTo>
                    <a:pt x="60424" y="5457"/>
                    <a:pt x="67974" y="7583"/>
                    <a:pt x="73874" y="3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" name="Полилиния: фигура 439">
              <a:extLst>
                <a:ext uri="{FF2B5EF4-FFF2-40B4-BE49-F238E27FC236}">
                  <a16:creationId xmlns:a16="http://schemas.microsoft.com/office/drawing/2014/main" id="{FFD89A4D-3944-A9CD-A61D-7EC09CEC8A37}"/>
                </a:ext>
              </a:extLst>
            </p:cNvPr>
            <p:cNvSpPr/>
            <p:nvPr/>
          </p:nvSpPr>
          <p:spPr>
            <a:xfrm>
              <a:off x="-3608728" y="2529385"/>
              <a:ext cx="21707" cy="20529"/>
            </a:xfrm>
            <a:custGeom>
              <a:avLst/>
              <a:gdLst>
                <a:gd name="connsiteX0" fmla="*/ 20540 w 21707"/>
                <a:gd name="connsiteY0" fmla="*/ -1100 h 20529"/>
                <a:gd name="connsiteX1" fmla="*/ -1167 w 21707"/>
                <a:gd name="connsiteY1" fmla="*/ 19429 h 20529"/>
                <a:gd name="connsiteX2" fmla="*/ 5910 w 21707"/>
                <a:gd name="connsiteY2" fmla="*/ 16598 h 20529"/>
                <a:gd name="connsiteX3" fmla="*/ 20540 w 21707"/>
                <a:gd name="connsiteY3" fmla="*/ -1100 h 2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07" h="20529">
                  <a:moveTo>
                    <a:pt x="20540" y="-1100"/>
                  </a:moveTo>
                  <a:cubicBezTo>
                    <a:pt x="12282" y="4563"/>
                    <a:pt x="4968" y="11640"/>
                    <a:pt x="-1167" y="19429"/>
                  </a:cubicBezTo>
                  <a:cubicBezTo>
                    <a:pt x="4260" y="15417"/>
                    <a:pt x="1664" y="19429"/>
                    <a:pt x="5910" y="16598"/>
                  </a:cubicBezTo>
                  <a:cubicBezTo>
                    <a:pt x="5674" y="10699"/>
                    <a:pt x="15114" y="5977"/>
                    <a:pt x="2054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" name="Полилиния: фигура 440">
              <a:extLst>
                <a:ext uri="{FF2B5EF4-FFF2-40B4-BE49-F238E27FC236}">
                  <a16:creationId xmlns:a16="http://schemas.microsoft.com/office/drawing/2014/main" id="{E6849660-464B-F2F4-879D-082534AD7A99}"/>
                </a:ext>
              </a:extLst>
            </p:cNvPr>
            <p:cNvSpPr/>
            <p:nvPr/>
          </p:nvSpPr>
          <p:spPr>
            <a:xfrm>
              <a:off x="-4051139" y="2426863"/>
              <a:ext cx="2337981" cy="2023121"/>
            </a:xfrm>
            <a:custGeom>
              <a:avLst/>
              <a:gdLst>
                <a:gd name="connsiteX0" fmla="*/ 429209 w 2337981"/>
                <a:gd name="connsiteY0" fmla="*/ 133514 h 2023121"/>
                <a:gd name="connsiteX1" fmla="*/ 429209 w 2337981"/>
                <a:gd name="connsiteY1" fmla="*/ 136818 h 2023121"/>
                <a:gd name="connsiteX2" fmla="*/ 423546 w 2337981"/>
                <a:gd name="connsiteY2" fmla="*/ 141537 h 2023121"/>
                <a:gd name="connsiteX3" fmla="*/ 419769 w 2337981"/>
                <a:gd name="connsiteY3" fmla="*/ 150976 h 2023121"/>
                <a:gd name="connsiteX4" fmla="*/ 399004 w 2337981"/>
                <a:gd name="connsiteY4" fmla="*/ 176696 h 2023121"/>
                <a:gd name="connsiteX5" fmla="*/ 373047 w 2337981"/>
                <a:gd name="connsiteY5" fmla="*/ 206665 h 2023121"/>
                <a:gd name="connsiteX6" fmla="*/ 382956 w 2337981"/>
                <a:gd name="connsiteY6" fmla="*/ 185664 h 2023121"/>
                <a:gd name="connsiteX7" fmla="*/ 351809 w 2337981"/>
                <a:gd name="connsiteY7" fmla="*/ 230735 h 2023121"/>
                <a:gd name="connsiteX8" fmla="*/ 340483 w 2337981"/>
                <a:gd name="connsiteY8" fmla="*/ 244657 h 2023121"/>
                <a:gd name="connsiteX9" fmla="*/ 340483 w 2337981"/>
                <a:gd name="connsiteY9" fmla="*/ 236162 h 2023121"/>
                <a:gd name="connsiteX10" fmla="*/ 334820 w 2337981"/>
                <a:gd name="connsiteY10" fmla="*/ 243242 h 2023121"/>
                <a:gd name="connsiteX11" fmla="*/ 338360 w 2337981"/>
                <a:gd name="connsiteY11" fmla="*/ 246780 h 2023121"/>
                <a:gd name="connsiteX12" fmla="*/ 317358 w 2337981"/>
                <a:gd name="connsiteY12" fmla="*/ 277930 h 2023121"/>
                <a:gd name="connsiteX13" fmla="*/ 331516 w 2337981"/>
                <a:gd name="connsiteY13" fmla="*/ 249848 h 2023121"/>
                <a:gd name="connsiteX14" fmla="*/ 311928 w 2337981"/>
                <a:gd name="connsiteY14" fmla="*/ 282412 h 2023121"/>
                <a:gd name="connsiteX15" fmla="*/ 299660 w 2337981"/>
                <a:gd name="connsiteY15" fmla="*/ 297515 h 2023121"/>
                <a:gd name="connsiteX16" fmla="*/ 301074 w 2337981"/>
                <a:gd name="connsiteY16" fmla="*/ 298932 h 2023121"/>
                <a:gd name="connsiteX17" fmla="*/ 298479 w 2337981"/>
                <a:gd name="connsiteY17" fmla="*/ 303650 h 2023121"/>
                <a:gd name="connsiteX18" fmla="*/ 295647 w 2337981"/>
                <a:gd name="connsiteY18" fmla="*/ 303650 h 2023121"/>
                <a:gd name="connsiteX19" fmla="*/ 272050 w 2337981"/>
                <a:gd name="connsiteY19" fmla="*/ 342586 h 2023121"/>
                <a:gd name="connsiteX20" fmla="*/ 269927 w 2337981"/>
                <a:gd name="connsiteY20" fmla="*/ 342586 h 2023121"/>
                <a:gd name="connsiteX21" fmla="*/ 286916 w 2337981"/>
                <a:gd name="connsiteY21" fmla="*/ 310022 h 2023121"/>
                <a:gd name="connsiteX22" fmla="*/ 264970 w 2337981"/>
                <a:gd name="connsiteY22" fmla="*/ 340227 h 2023121"/>
                <a:gd name="connsiteX23" fmla="*/ 270399 w 2337981"/>
                <a:gd name="connsiteY23" fmla="*/ 335506 h 2023121"/>
                <a:gd name="connsiteX24" fmla="*/ 266623 w 2337981"/>
                <a:gd name="connsiteY24" fmla="*/ 344237 h 2023121"/>
                <a:gd name="connsiteX25" fmla="*/ 257656 w 2337981"/>
                <a:gd name="connsiteY25" fmla="*/ 350372 h 2023121"/>
                <a:gd name="connsiteX26" fmla="*/ 257656 w 2337981"/>
                <a:gd name="connsiteY26" fmla="*/ 356744 h 2023121"/>
                <a:gd name="connsiteX27" fmla="*/ 260251 w 2337981"/>
                <a:gd name="connsiteY27" fmla="*/ 351789 h 2023121"/>
                <a:gd name="connsiteX28" fmla="*/ 265678 w 2337981"/>
                <a:gd name="connsiteY28" fmla="*/ 347068 h 2023121"/>
                <a:gd name="connsiteX29" fmla="*/ 263319 w 2337981"/>
                <a:gd name="connsiteY29" fmla="*/ 356980 h 2023121"/>
                <a:gd name="connsiteX30" fmla="*/ 258365 w 2337981"/>
                <a:gd name="connsiteY30" fmla="*/ 356980 h 2023121"/>
                <a:gd name="connsiteX31" fmla="*/ 251993 w 2337981"/>
                <a:gd name="connsiteY31" fmla="*/ 370196 h 2023121"/>
                <a:gd name="connsiteX32" fmla="*/ 256239 w 2337981"/>
                <a:gd name="connsiteY32" fmla="*/ 357453 h 2023121"/>
                <a:gd name="connsiteX33" fmla="*/ 253171 w 2337981"/>
                <a:gd name="connsiteY33" fmla="*/ 354621 h 2023121"/>
                <a:gd name="connsiteX34" fmla="*/ 242081 w 2337981"/>
                <a:gd name="connsiteY34" fmla="*/ 370902 h 2023121"/>
                <a:gd name="connsiteX35" fmla="*/ 244913 w 2337981"/>
                <a:gd name="connsiteY35" fmla="*/ 359103 h 2023121"/>
                <a:gd name="connsiteX36" fmla="*/ 233114 w 2337981"/>
                <a:gd name="connsiteY36" fmla="*/ 374914 h 2023121"/>
                <a:gd name="connsiteX37" fmla="*/ 241136 w 2337981"/>
                <a:gd name="connsiteY37" fmla="*/ 367834 h 2023121"/>
                <a:gd name="connsiteX38" fmla="*/ 232172 w 2337981"/>
                <a:gd name="connsiteY38" fmla="*/ 381050 h 2023121"/>
                <a:gd name="connsiteX39" fmla="*/ 237363 w 2337981"/>
                <a:gd name="connsiteY39" fmla="*/ 383173 h 2023121"/>
                <a:gd name="connsiteX40" fmla="*/ 234767 w 2337981"/>
                <a:gd name="connsiteY40" fmla="*/ 388130 h 2023121"/>
                <a:gd name="connsiteX41" fmla="*/ 230519 w 2337981"/>
                <a:gd name="connsiteY41" fmla="*/ 389308 h 2023121"/>
                <a:gd name="connsiteX42" fmla="*/ 203853 w 2337981"/>
                <a:gd name="connsiteY42" fmla="*/ 427536 h 2023121"/>
                <a:gd name="connsiteX43" fmla="*/ 200549 w 2337981"/>
                <a:gd name="connsiteY43" fmla="*/ 438862 h 2023121"/>
                <a:gd name="connsiteX44" fmla="*/ 192527 w 2337981"/>
                <a:gd name="connsiteY44" fmla="*/ 443820 h 2023121"/>
                <a:gd name="connsiteX45" fmla="*/ 205976 w 2337981"/>
                <a:gd name="connsiteY45" fmla="*/ 420222 h 2023121"/>
                <a:gd name="connsiteX46" fmla="*/ 185447 w 2337981"/>
                <a:gd name="connsiteY46" fmla="*/ 452314 h 2023121"/>
                <a:gd name="connsiteX47" fmla="*/ 181201 w 2337981"/>
                <a:gd name="connsiteY47" fmla="*/ 452314 h 2023121"/>
                <a:gd name="connsiteX48" fmla="*/ 168221 w 2337981"/>
                <a:gd name="connsiteY48" fmla="*/ 475912 h 2023121"/>
                <a:gd name="connsiteX49" fmla="*/ 170580 w 2337981"/>
                <a:gd name="connsiteY49" fmla="*/ 482283 h 2023121"/>
                <a:gd name="connsiteX50" fmla="*/ 159254 w 2337981"/>
                <a:gd name="connsiteY50" fmla="*/ 500923 h 2023121"/>
                <a:gd name="connsiteX51" fmla="*/ 155950 w 2337981"/>
                <a:gd name="connsiteY51" fmla="*/ 516498 h 2023121"/>
                <a:gd name="connsiteX52" fmla="*/ 151468 w 2337981"/>
                <a:gd name="connsiteY52" fmla="*/ 516498 h 2023121"/>
                <a:gd name="connsiteX53" fmla="*/ 145096 w 2337981"/>
                <a:gd name="connsiteY53" fmla="*/ 532309 h 2023121"/>
                <a:gd name="connsiteX54" fmla="*/ 143210 w 2337981"/>
                <a:gd name="connsiteY54" fmla="*/ 528533 h 2023121"/>
                <a:gd name="connsiteX55" fmla="*/ 165390 w 2337981"/>
                <a:gd name="connsiteY55" fmla="*/ 481338 h 2023121"/>
                <a:gd name="connsiteX56" fmla="*/ 157840 w 2337981"/>
                <a:gd name="connsiteY56" fmla="*/ 491484 h 2023121"/>
                <a:gd name="connsiteX57" fmla="*/ 126926 w 2337981"/>
                <a:gd name="connsiteY57" fmla="*/ 556612 h 2023121"/>
                <a:gd name="connsiteX58" fmla="*/ 106869 w 2337981"/>
                <a:gd name="connsiteY58" fmla="*/ 595076 h 2023121"/>
                <a:gd name="connsiteX59" fmla="*/ 91766 w 2337981"/>
                <a:gd name="connsiteY59" fmla="*/ 625990 h 2023121"/>
                <a:gd name="connsiteX60" fmla="*/ 82563 w 2337981"/>
                <a:gd name="connsiteY60" fmla="*/ 646520 h 2023121"/>
                <a:gd name="connsiteX61" fmla="*/ 75955 w 2337981"/>
                <a:gd name="connsiteY61" fmla="*/ 672476 h 2023121"/>
                <a:gd name="connsiteX62" fmla="*/ 73123 w 2337981"/>
                <a:gd name="connsiteY62" fmla="*/ 672476 h 2023121"/>
                <a:gd name="connsiteX63" fmla="*/ 69114 w 2337981"/>
                <a:gd name="connsiteY63" fmla="*/ 685456 h 2023121"/>
                <a:gd name="connsiteX64" fmla="*/ 52594 w 2337981"/>
                <a:gd name="connsiteY64" fmla="*/ 746336 h 2023121"/>
                <a:gd name="connsiteX65" fmla="*/ 52594 w 2337981"/>
                <a:gd name="connsiteY65" fmla="*/ 754830 h 2023121"/>
                <a:gd name="connsiteX66" fmla="*/ 50471 w 2337981"/>
                <a:gd name="connsiteY66" fmla="*/ 747989 h 2023121"/>
                <a:gd name="connsiteX67" fmla="*/ 40795 w 2337981"/>
                <a:gd name="connsiteY67" fmla="*/ 801083 h 2023121"/>
                <a:gd name="connsiteX68" fmla="*/ 35841 w 2337981"/>
                <a:gd name="connsiteY68" fmla="*/ 824680 h 2023121"/>
                <a:gd name="connsiteX69" fmla="*/ 32301 w 2337981"/>
                <a:gd name="connsiteY69" fmla="*/ 835770 h 2023121"/>
                <a:gd name="connsiteX70" fmla="*/ 30178 w 2337981"/>
                <a:gd name="connsiteY70" fmla="*/ 908685 h 2023121"/>
                <a:gd name="connsiteX71" fmla="*/ 30178 w 2337981"/>
                <a:gd name="connsiteY71" fmla="*/ 971691 h 2023121"/>
                <a:gd name="connsiteX72" fmla="*/ 27818 w 2337981"/>
                <a:gd name="connsiteY72" fmla="*/ 953757 h 2023121"/>
                <a:gd name="connsiteX73" fmla="*/ 31828 w 2337981"/>
                <a:gd name="connsiteY73" fmla="*/ 993399 h 2023121"/>
                <a:gd name="connsiteX74" fmla="*/ 35605 w 2337981"/>
                <a:gd name="connsiteY74" fmla="*/ 1022895 h 2023121"/>
                <a:gd name="connsiteX75" fmla="*/ 35605 w 2337981"/>
                <a:gd name="connsiteY75" fmla="*/ 1034458 h 2023121"/>
                <a:gd name="connsiteX76" fmla="*/ 46931 w 2337981"/>
                <a:gd name="connsiteY76" fmla="*/ 1075517 h 2023121"/>
                <a:gd name="connsiteX77" fmla="*/ 55425 w 2337981"/>
                <a:gd name="connsiteY77" fmla="*/ 1109499 h 2023121"/>
                <a:gd name="connsiteX78" fmla="*/ 61561 w 2337981"/>
                <a:gd name="connsiteY78" fmla="*/ 1130028 h 2023121"/>
                <a:gd name="connsiteX79" fmla="*/ 69350 w 2337981"/>
                <a:gd name="connsiteY79" fmla="*/ 1149377 h 2023121"/>
                <a:gd name="connsiteX80" fmla="*/ 192291 w 2337981"/>
                <a:gd name="connsiteY80" fmla="*/ 1363170 h 2023121"/>
                <a:gd name="connsiteX81" fmla="*/ 362190 w 2337981"/>
                <a:gd name="connsiteY81" fmla="*/ 1532600 h 2023121"/>
                <a:gd name="connsiteX82" fmla="*/ 753436 w 2337981"/>
                <a:gd name="connsiteY82" fmla="*/ 1782022 h 2023121"/>
                <a:gd name="connsiteX83" fmla="*/ 1188096 w 2337981"/>
                <a:gd name="connsiteY83" fmla="*/ 1956406 h 2023121"/>
                <a:gd name="connsiteX84" fmla="*/ 1427137 w 2337981"/>
                <a:gd name="connsiteY84" fmla="*/ 1992511 h 2023121"/>
                <a:gd name="connsiteX85" fmla="*/ 1671608 w 2337981"/>
                <a:gd name="connsiteY85" fmla="*/ 1975049 h 2023121"/>
                <a:gd name="connsiteX86" fmla="*/ 1669718 w 2337981"/>
                <a:gd name="connsiteY86" fmla="*/ 1978823 h 2023121"/>
                <a:gd name="connsiteX87" fmla="*/ 1522707 w 2337981"/>
                <a:gd name="connsiteY87" fmla="*/ 1994634 h 2023121"/>
                <a:gd name="connsiteX88" fmla="*/ 1508786 w 2337981"/>
                <a:gd name="connsiteY88" fmla="*/ 1997229 h 2023121"/>
                <a:gd name="connsiteX89" fmla="*/ 1514685 w 2337981"/>
                <a:gd name="connsiteY89" fmla="*/ 1995812 h 2023121"/>
                <a:gd name="connsiteX90" fmla="*/ 1491088 w 2337981"/>
                <a:gd name="connsiteY90" fmla="*/ 1995812 h 2023121"/>
                <a:gd name="connsiteX91" fmla="*/ 1486367 w 2337981"/>
                <a:gd name="connsiteY91" fmla="*/ 1999824 h 2023121"/>
                <a:gd name="connsiteX92" fmla="*/ 1405193 w 2337981"/>
                <a:gd name="connsiteY92" fmla="*/ 1996284 h 2023121"/>
                <a:gd name="connsiteX93" fmla="*/ 1339592 w 2337981"/>
                <a:gd name="connsiteY93" fmla="*/ 1989913 h 2023121"/>
                <a:gd name="connsiteX94" fmla="*/ 1338178 w 2337981"/>
                <a:gd name="connsiteY94" fmla="*/ 1988262 h 2023121"/>
                <a:gd name="connsiteX95" fmla="*/ 1235291 w 2337981"/>
                <a:gd name="connsiteY95" fmla="*/ 1973159 h 2023121"/>
                <a:gd name="connsiteX96" fmla="*/ 1228686 w 2337981"/>
                <a:gd name="connsiteY96" fmla="*/ 1969619 h 2023121"/>
                <a:gd name="connsiteX97" fmla="*/ 1231517 w 2337981"/>
                <a:gd name="connsiteY97" fmla="*/ 1972451 h 2023121"/>
                <a:gd name="connsiteX98" fmla="*/ 1114945 w 2337981"/>
                <a:gd name="connsiteY98" fmla="*/ 1939886 h 2023121"/>
                <a:gd name="connsiteX99" fmla="*/ 1080730 w 2337981"/>
                <a:gd name="connsiteY99" fmla="*/ 1929033 h 2023121"/>
                <a:gd name="connsiteX100" fmla="*/ 1045098 w 2337981"/>
                <a:gd name="connsiteY100" fmla="*/ 1917234 h 2023121"/>
                <a:gd name="connsiteX101" fmla="*/ 1003330 w 2337981"/>
                <a:gd name="connsiteY101" fmla="*/ 1901189 h 2023121"/>
                <a:gd name="connsiteX102" fmla="*/ 998140 w 2337981"/>
                <a:gd name="connsiteY102" fmla="*/ 1901189 h 2023121"/>
                <a:gd name="connsiteX103" fmla="*/ 992476 w 2337981"/>
                <a:gd name="connsiteY103" fmla="*/ 1896704 h 2023121"/>
                <a:gd name="connsiteX104" fmla="*/ 963688 w 2337981"/>
                <a:gd name="connsiteY104" fmla="*/ 1887029 h 2023121"/>
                <a:gd name="connsiteX105" fmla="*/ 964867 w 2337981"/>
                <a:gd name="connsiteY105" fmla="*/ 1885378 h 2023121"/>
                <a:gd name="connsiteX106" fmla="*/ 927820 w 2337981"/>
                <a:gd name="connsiteY106" fmla="*/ 1871926 h 2023121"/>
                <a:gd name="connsiteX107" fmla="*/ 918853 w 2337981"/>
                <a:gd name="connsiteY107" fmla="*/ 1865557 h 2023121"/>
                <a:gd name="connsiteX108" fmla="*/ 908941 w 2337981"/>
                <a:gd name="connsiteY108" fmla="*/ 1863904 h 2023121"/>
                <a:gd name="connsiteX109" fmla="*/ 905401 w 2337981"/>
                <a:gd name="connsiteY109" fmla="*/ 1859422 h 2023121"/>
                <a:gd name="connsiteX110" fmla="*/ 863633 w 2337981"/>
                <a:gd name="connsiteY110" fmla="*/ 1843138 h 2023121"/>
                <a:gd name="connsiteX111" fmla="*/ 863633 w 2337981"/>
                <a:gd name="connsiteY111" fmla="*/ 1840306 h 2023121"/>
                <a:gd name="connsiteX112" fmla="*/ 792841 w 2337981"/>
                <a:gd name="connsiteY112" fmla="*/ 1808214 h 2023121"/>
                <a:gd name="connsiteX113" fmla="*/ 763111 w 2337981"/>
                <a:gd name="connsiteY113" fmla="*/ 1793820 h 2023121"/>
                <a:gd name="connsiteX114" fmla="*/ 735029 w 2337981"/>
                <a:gd name="connsiteY114" fmla="*/ 1777303 h 2023121"/>
                <a:gd name="connsiteX115" fmla="*/ 559936 w 2337981"/>
                <a:gd name="connsiteY115" fmla="*/ 1676779 h 2023121"/>
                <a:gd name="connsiteX116" fmla="*/ 555454 w 2337981"/>
                <a:gd name="connsiteY116" fmla="*/ 1676779 h 2023121"/>
                <a:gd name="connsiteX117" fmla="*/ 543183 w 2337981"/>
                <a:gd name="connsiteY117" fmla="*/ 1666158 h 2023121"/>
                <a:gd name="connsiteX118" fmla="*/ 427792 w 2337981"/>
                <a:gd name="connsiteY118" fmla="*/ 1591357 h 2023121"/>
                <a:gd name="connsiteX119" fmla="*/ 424960 w 2337981"/>
                <a:gd name="connsiteY119" fmla="*/ 1586163 h 2023121"/>
                <a:gd name="connsiteX120" fmla="*/ 382487 w 2337981"/>
                <a:gd name="connsiteY120" fmla="*/ 1555488 h 2023121"/>
                <a:gd name="connsiteX121" fmla="*/ 368326 w 2337981"/>
                <a:gd name="connsiteY121" fmla="*/ 1553129 h 2023121"/>
                <a:gd name="connsiteX122" fmla="*/ 362663 w 2337981"/>
                <a:gd name="connsiteY122" fmla="*/ 1543217 h 2023121"/>
                <a:gd name="connsiteX123" fmla="*/ 373989 w 2337981"/>
                <a:gd name="connsiteY123" fmla="*/ 1550531 h 2023121"/>
                <a:gd name="connsiteX124" fmla="*/ 365967 w 2337981"/>
                <a:gd name="connsiteY124" fmla="*/ 1542745 h 2023121"/>
                <a:gd name="connsiteX125" fmla="*/ 312873 w 2337981"/>
                <a:gd name="connsiteY125" fmla="*/ 1495550 h 2023121"/>
                <a:gd name="connsiteX126" fmla="*/ 289276 w 2337981"/>
                <a:gd name="connsiteY126" fmla="*/ 1473606 h 2023121"/>
                <a:gd name="connsiteX127" fmla="*/ 287625 w 2337981"/>
                <a:gd name="connsiteY127" fmla="*/ 1473606 h 2023121"/>
                <a:gd name="connsiteX128" fmla="*/ 243026 w 2337981"/>
                <a:gd name="connsiteY128" fmla="*/ 1426412 h 2023121"/>
                <a:gd name="connsiteX129" fmla="*/ 239722 w 2337981"/>
                <a:gd name="connsiteY129" fmla="*/ 1426412 h 2023121"/>
                <a:gd name="connsiteX130" fmla="*/ 204562 w 2337981"/>
                <a:gd name="connsiteY130" fmla="*/ 1387948 h 2023121"/>
                <a:gd name="connsiteX131" fmla="*/ 176952 w 2337981"/>
                <a:gd name="connsiteY131" fmla="*/ 1350899 h 2023121"/>
                <a:gd name="connsiteX132" fmla="*/ 176952 w 2337981"/>
                <a:gd name="connsiteY132" fmla="*/ 1353022 h 2023121"/>
                <a:gd name="connsiteX133" fmla="*/ 118431 w 2337981"/>
                <a:gd name="connsiteY133" fmla="*/ 1265004 h 2023121"/>
                <a:gd name="connsiteX134" fmla="*/ 94834 w 2337981"/>
                <a:gd name="connsiteY134" fmla="*/ 1224181 h 2023121"/>
                <a:gd name="connsiteX135" fmla="*/ 73123 w 2337981"/>
                <a:gd name="connsiteY135" fmla="*/ 1176987 h 2023121"/>
                <a:gd name="connsiteX136" fmla="*/ 67224 w 2337981"/>
                <a:gd name="connsiteY136" fmla="*/ 1172268 h 2023121"/>
                <a:gd name="connsiteX137" fmla="*/ 64393 w 2337981"/>
                <a:gd name="connsiteY137" fmla="*/ 1164716 h 2023121"/>
                <a:gd name="connsiteX138" fmla="*/ 54956 w 2337981"/>
                <a:gd name="connsiteY138" fmla="*/ 1130501 h 2023121"/>
                <a:gd name="connsiteX139" fmla="*/ 57315 w 2337981"/>
                <a:gd name="connsiteY139" fmla="*/ 1141827 h 2023121"/>
                <a:gd name="connsiteX140" fmla="*/ 50943 w 2337981"/>
                <a:gd name="connsiteY140" fmla="*/ 1130973 h 2023121"/>
                <a:gd name="connsiteX141" fmla="*/ 38672 w 2337981"/>
                <a:gd name="connsiteY141" fmla="*/ 1072452 h 2023121"/>
                <a:gd name="connsiteX142" fmla="*/ 33718 w 2337981"/>
                <a:gd name="connsiteY142" fmla="*/ 1066786 h 2023121"/>
                <a:gd name="connsiteX143" fmla="*/ 32064 w 2337981"/>
                <a:gd name="connsiteY143" fmla="*/ 1058764 h 2023121"/>
                <a:gd name="connsiteX144" fmla="*/ 35841 w 2337981"/>
                <a:gd name="connsiteY144" fmla="*/ 1064663 h 2023121"/>
                <a:gd name="connsiteX145" fmla="*/ 31828 w 2337981"/>
                <a:gd name="connsiteY145" fmla="*/ 1046729 h 2023121"/>
                <a:gd name="connsiteX146" fmla="*/ 28760 w 2337981"/>
                <a:gd name="connsiteY146" fmla="*/ 1046729 h 2023121"/>
                <a:gd name="connsiteX147" fmla="*/ 30178 w 2337981"/>
                <a:gd name="connsiteY147" fmla="*/ 1058528 h 2023121"/>
                <a:gd name="connsiteX148" fmla="*/ 24042 w 2337981"/>
                <a:gd name="connsiteY148" fmla="*/ 1038707 h 2023121"/>
                <a:gd name="connsiteX149" fmla="*/ 22392 w 2337981"/>
                <a:gd name="connsiteY149" fmla="*/ 1018886 h 2023121"/>
                <a:gd name="connsiteX150" fmla="*/ 27346 w 2337981"/>
                <a:gd name="connsiteY150" fmla="*/ 1036584 h 2023121"/>
                <a:gd name="connsiteX151" fmla="*/ 31828 w 2337981"/>
                <a:gd name="connsiteY151" fmla="*/ 1046493 h 2023121"/>
                <a:gd name="connsiteX152" fmla="*/ 26874 w 2337981"/>
                <a:gd name="connsiteY152" fmla="*/ 1011097 h 2023121"/>
                <a:gd name="connsiteX153" fmla="*/ 24514 w 2337981"/>
                <a:gd name="connsiteY153" fmla="*/ 1014873 h 2023121"/>
                <a:gd name="connsiteX154" fmla="*/ 24514 w 2337981"/>
                <a:gd name="connsiteY154" fmla="*/ 1008974 h 2023121"/>
                <a:gd name="connsiteX155" fmla="*/ 23097 w 2337981"/>
                <a:gd name="connsiteY155" fmla="*/ 1012750 h 2023121"/>
                <a:gd name="connsiteX156" fmla="*/ 15075 w 2337981"/>
                <a:gd name="connsiteY156" fmla="*/ 982309 h 2023121"/>
                <a:gd name="connsiteX157" fmla="*/ 17198 w 2337981"/>
                <a:gd name="connsiteY157" fmla="*/ 974523 h 2023121"/>
                <a:gd name="connsiteX158" fmla="*/ 12480 w 2337981"/>
                <a:gd name="connsiteY158" fmla="*/ 947858 h 2023121"/>
                <a:gd name="connsiteX159" fmla="*/ 16020 w 2337981"/>
                <a:gd name="connsiteY159" fmla="*/ 956352 h 2023121"/>
                <a:gd name="connsiteX160" fmla="*/ 12952 w 2337981"/>
                <a:gd name="connsiteY160" fmla="*/ 945968 h 2023121"/>
                <a:gd name="connsiteX161" fmla="*/ 12952 w 2337981"/>
                <a:gd name="connsiteY161" fmla="*/ 927801 h 2023121"/>
                <a:gd name="connsiteX162" fmla="*/ 15784 w 2337981"/>
                <a:gd name="connsiteY162" fmla="*/ 924260 h 2023121"/>
                <a:gd name="connsiteX163" fmla="*/ 12007 w 2337981"/>
                <a:gd name="connsiteY163" fmla="*/ 900663 h 2023121"/>
                <a:gd name="connsiteX164" fmla="*/ 15311 w 2337981"/>
                <a:gd name="connsiteY164" fmla="*/ 884379 h 2023121"/>
                <a:gd name="connsiteX165" fmla="*/ 15311 w 2337981"/>
                <a:gd name="connsiteY165" fmla="*/ 857951 h 2023121"/>
                <a:gd name="connsiteX166" fmla="*/ 21683 w 2337981"/>
                <a:gd name="connsiteY166" fmla="*/ 827276 h 2023121"/>
                <a:gd name="connsiteX167" fmla="*/ 28760 w 2337981"/>
                <a:gd name="connsiteY167" fmla="*/ 773946 h 2023121"/>
                <a:gd name="connsiteX168" fmla="*/ 40795 w 2337981"/>
                <a:gd name="connsiteY168" fmla="*/ 726751 h 2023121"/>
                <a:gd name="connsiteX169" fmla="*/ 42685 w 2337981"/>
                <a:gd name="connsiteY169" fmla="*/ 726751 h 2023121"/>
                <a:gd name="connsiteX170" fmla="*/ 51888 w 2337981"/>
                <a:gd name="connsiteY170" fmla="*/ 688996 h 2023121"/>
                <a:gd name="connsiteX171" fmla="*/ 64393 w 2337981"/>
                <a:gd name="connsiteY171" fmla="*/ 652655 h 2023121"/>
                <a:gd name="connsiteX172" fmla="*/ 59910 w 2337981"/>
                <a:gd name="connsiteY172" fmla="*/ 660914 h 2023121"/>
                <a:gd name="connsiteX173" fmla="*/ 58024 w 2337981"/>
                <a:gd name="connsiteY173" fmla="*/ 660914 h 2023121"/>
                <a:gd name="connsiteX174" fmla="*/ 72182 w 2337981"/>
                <a:gd name="connsiteY174" fmla="*/ 629766 h 2023121"/>
                <a:gd name="connsiteX175" fmla="*/ 68878 w 2337981"/>
                <a:gd name="connsiteY175" fmla="*/ 634485 h 2023121"/>
                <a:gd name="connsiteX176" fmla="*/ 71237 w 2337981"/>
                <a:gd name="connsiteY176" fmla="*/ 622686 h 2023121"/>
                <a:gd name="connsiteX177" fmla="*/ 75955 w 2337981"/>
                <a:gd name="connsiteY177" fmla="*/ 616787 h 2023121"/>
                <a:gd name="connsiteX178" fmla="*/ 91530 w 2337981"/>
                <a:gd name="connsiteY178" fmla="*/ 573605 h 2023121"/>
                <a:gd name="connsiteX179" fmla="*/ 95070 w 2337981"/>
                <a:gd name="connsiteY179" fmla="*/ 575728 h 2023121"/>
                <a:gd name="connsiteX180" fmla="*/ 102151 w 2337981"/>
                <a:gd name="connsiteY180" fmla="*/ 562512 h 2023121"/>
                <a:gd name="connsiteX181" fmla="*/ 97666 w 2337981"/>
                <a:gd name="connsiteY181" fmla="*/ 566288 h 2023121"/>
                <a:gd name="connsiteX182" fmla="*/ 102151 w 2337981"/>
                <a:gd name="connsiteY182" fmla="*/ 551422 h 2023121"/>
                <a:gd name="connsiteX183" fmla="*/ 102151 w 2337981"/>
                <a:gd name="connsiteY183" fmla="*/ 556612 h 2023121"/>
                <a:gd name="connsiteX184" fmla="*/ 118668 w 2337981"/>
                <a:gd name="connsiteY184" fmla="*/ 520747 h 2023121"/>
                <a:gd name="connsiteX185" fmla="*/ 122916 w 2337981"/>
                <a:gd name="connsiteY185" fmla="*/ 519094 h 2023121"/>
                <a:gd name="connsiteX186" fmla="*/ 146514 w 2337981"/>
                <a:gd name="connsiteY186" fmla="*/ 463877 h 2023121"/>
                <a:gd name="connsiteX187" fmla="*/ 153119 w 2337981"/>
                <a:gd name="connsiteY187" fmla="*/ 459864 h 2023121"/>
                <a:gd name="connsiteX188" fmla="*/ 155714 w 2337981"/>
                <a:gd name="connsiteY188" fmla="*/ 450188 h 2023121"/>
                <a:gd name="connsiteX189" fmla="*/ 167749 w 2337981"/>
                <a:gd name="connsiteY189" fmla="*/ 434144 h 2023121"/>
                <a:gd name="connsiteX190" fmla="*/ 161380 w 2337981"/>
                <a:gd name="connsiteY190" fmla="*/ 443111 h 2023121"/>
                <a:gd name="connsiteX191" fmla="*/ 161380 w 2337981"/>
                <a:gd name="connsiteY191" fmla="*/ 440516 h 2023121"/>
                <a:gd name="connsiteX192" fmla="*/ 188515 w 2337981"/>
                <a:gd name="connsiteY192" fmla="*/ 393321 h 2023121"/>
                <a:gd name="connsiteX193" fmla="*/ 196304 w 2337981"/>
                <a:gd name="connsiteY193" fmla="*/ 390489 h 2023121"/>
                <a:gd name="connsiteX194" fmla="*/ 189932 w 2337981"/>
                <a:gd name="connsiteY194" fmla="*/ 392140 h 2023121"/>
                <a:gd name="connsiteX195" fmla="*/ 204562 w 2337981"/>
                <a:gd name="connsiteY195" fmla="*/ 366656 h 2023121"/>
                <a:gd name="connsiteX196" fmla="*/ 209753 w 2337981"/>
                <a:gd name="connsiteY196" fmla="*/ 368779 h 2023121"/>
                <a:gd name="connsiteX197" fmla="*/ 209753 w 2337981"/>
                <a:gd name="connsiteY197" fmla="*/ 360284 h 2023121"/>
                <a:gd name="connsiteX198" fmla="*/ 216361 w 2337981"/>
                <a:gd name="connsiteY198" fmla="*/ 351789 h 2023121"/>
                <a:gd name="connsiteX199" fmla="*/ 216361 w 2337981"/>
                <a:gd name="connsiteY199" fmla="*/ 358161 h 2023121"/>
                <a:gd name="connsiteX200" fmla="*/ 221315 w 2337981"/>
                <a:gd name="connsiteY200" fmla="*/ 345654 h 2023121"/>
                <a:gd name="connsiteX201" fmla="*/ 236182 w 2337981"/>
                <a:gd name="connsiteY201" fmla="*/ 330079 h 2023121"/>
                <a:gd name="connsiteX202" fmla="*/ 250339 w 2337981"/>
                <a:gd name="connsiteY202" fmla="*/ 308841 h 2023121"/>
                <a:gd name="connsiteX203" fmla="*/ 250339 w 2337981"/>
                <a:gd name="connsiteY203" fmla="*/ 303178 h 2023121"/>
                <a:gd name="connsiteX204" fmla="*/ 243262 w 2337981"/>
                <a:gd name="connsiteY204" fmla="*/ 308841 h 2023121"/>
                <a:gd name="connsiteX205" fmla="*/ 237363 w 2337981"/>
                <a:gd name="connsiteY205" fmla="*/ 318044 h 2023121"/>
                <a:gd name="connsiteX206" fmla="*/ 238777 w 2337981"/>
                <a:gd name="connsiteY206" fmla="*/ 319461 h 2023121"/>
                <a:gd name="connsiteX207" fmla="*/ 215180 w 2337981"/>
                <a:gd name="connsiteY207" fmla="*/ 350372 h 2023121"/>
                <a:gd name="connsiteX208" fmla="*/ 210934 w 2337981"/>
                <a:gd name="connsiteY208" fmla="*/ 360757 h 2023121"/>
                <a:gd name="connsiteX209" fmla="*/ 210934 w 2337981"/>
                <a:gd name="connsiteY209" fmla="*/ 353204 h 2023121"/>
                <a:gd name="connsiteX210" fmla="*/ 204798 w 2337981"/>
                <a:gd name="connsiteY210" fmla="*/ 366892 h 2023121"/>
                <a:gd name="connsiteX211" fmla="*/ 193472 w 2337981"/>
                <a:gd name="connsiteY211" fmla="*/ 388130 h 2023121"/>
                <a:gd name="connsiteX212" fmla="*/ 193472 w 2337981"/>
                <a:gd name="connsiteY212" fmla="*/ 381286 h 2023121"/>
                <a:gd name="connsiteX213" fmla="*/ 180965 w 2337981"/>
                <a:gd name="connsiteY213" fmla="*/ 396861 h 2023121"/>
                <a:gd name="connsiteX214" fmla="*/ 180965 w 2337981"/>
                <a:gd name="connsiteY214" fmla="*/ 401343 h 2023121"/>
                <a:gd name="connsiteX215" fmla="*/ 169639 w 2337981"/>
                <a:gd name="connsiteY215" fmla="*/ 417860 h 2023121"/>
                <a:gd name="connsiteX216" fmla="*/ 169639 w 2337981"/>
                <a:gd name="connsiteY216" fmla="*/ 421164 h 2023121"/>
                <a:gd name="connsiteX217" fmla="*/ 163503 w 2337981"/>
                <a:gd name="connsiteY217" fmla="*/ 432490 h 2023121"/>
                <a:gd name="connsiteX218" fmla="*/ 163503 w 2337981"/>
                <a:gd name="connsiteY218" fmla="*/ 429426 h 2023121"/>
                <a:gd name="connsiteX219" fmla="*/ 139906 w 2337981"/>
                <a:gd name="connsiteY219" fmla="*/ 472371 h 2023121"/>
                <a:gd name="connsiteX220" fmla="*/ 142029 w 2337981"/>
                <a:gd name="connsiteY220" fmla="*/ 464585 h 2023121"/>
                <a:gd name="connsiteX221" fmla="*/ 132825 w 2337981"/>
                <a:gd name="connsiteY221" fmla="*/ 478271 h 2023121"/>
                <a:gd name="connsiteX222" fmla="*/ 144152 w 2337981"/>
                <a:gd name="connsiteY222" fmla="*/ 459155 h 2023121"/>
                <a:gd name="connsiteX223" fmla="*/ 160908 w 2337981"/>
                <a:gd name="connsiteY223" fmla="*/ 425649 h 2023121"/>
                <a:gd name="connsiteX224" fmla="*/ 127635 w 2337981"/>
                <a:gd name="connsiteY224" fmla="*/ 483698 h 2023121"/>
                <a:gd name="connsiteX225" fmla="*/ 132825 w 2337981"/>
                <a:gd name="connsiteY225" fmla="*/ 478271 h 2023121"/>
                <a:gd name="connsiteX226" fmla="*/ 120318 w 2337981"/>
                <a:gd name="connsiteY226" fmla="*/ 499036 h 2023121"/>
                <a:gd name="connsiteX227" fmla="*/ 126217 w 2337981"/>
                <a:gd name="connsiteY227" fmla="*/ 489597 h 2023121"/>
                <a:gd name="connsiteX228" fmla="*/ 121027 w 2337981"/>
                <a:gd name="connsiteY228" fmla="*/ 504227 h 2023121"/>
                <a:gd name="connsiteX229" fmla="*/ 121027 w 2337981"/>
                <a:gd name="connsiteY229" fmla="*/ 500923 h 2023121"/>
                <a:gd name="connsiteX230" fmla="*/ 116308 w 2337981"/>
                <a:gd name="connsiteY230" fmla="*/ 509182 h 2023121"/>
                <a:gd name="connsiteX231" fmla="*/ 94834 w 2337981"/>
                <a:gd name="connsiteY231" fmla="*/ 556376 h 2023121"/>
                <a:gd name="connsiteX232" fmla="*/ 98610 w 2337981"/>
                <a:gd name="connsiteY232" fmla="*/ 545522 h 2023121"/>
                <a:gd name="connsiteX233" fmla="*/ 67460 w 2337981"/>
                <a:gd name="connsiteY233" fmla="*/ 616314 h 2023121"/>
                <a:gd name="connsiteX234" fmla="*/ 67460 w 2337981"/>
                <a:gd name="connsiteY234" fmla="*/ 609706 h 2023121"/>
                <a:gd name="connsiteX235" fmla="*/ 64865 w 2337981"/>
                <a:gd name="connsiteY235" fmla="*/ 623631 h 2023121"/>
                <a:gd name="connsiteX236" fmla="*/ 57079 w 2337981"/>
                <a:gd name="connsiteY236" fmla="*/ 632362 h 2023121"/>
                <a:gd name="connsiteX237" fmla="*/ 60855 w 2337981"/>
                <a:gd name="connsiteY237" fmla="*/ 632362 h 2023121"/>
                <a:gd name="connsiteX238" fmla="*/ 44572 w 2337981"/>
                <a:gd name="connsiteY238" fmla="*/ 678139 h 2023121"/>
                <a:gd name="connsiteX239" fmla="*/ 40795 w 2337981"/>
                <a:gd name="connsiteY239" fmla="*/ 701736 h 2023121"/>
                <a:gd name="connsiteX240" fmla="*/ 35841 w 2337981"/>
                <a:gd name="connsiteY240" fmla="*/ 707872 h 2023121"/>
                <a:gd name="connsiteX241" fmla="*/ 27818 w 2337981"/>
                <a:gd name="connsiteY241" fmla="*/ 744921 h 2023121"/>
                <a:gd name="connsiteX242" fmla="*/ 29705 w 2337981"/>
                <a:gd name="connsiteY242" fmla="*/ 730761 h 2023121"/>
                <a:gd name="connsiteX243" fmla="*/ 23806 w 2337981"/>
                <a:gd name="connsiteY243" fmla="*/ 764270 h 2023121"/>
                <a:gd name="connsiteX244" fmla="*/ 19088 w 2337981"/>
                <a:gd name="connsiteY244" fmla="*/ 768988 h 2023121"/>
                <a:gd name="connsiteX245" fmla="*/ 19088 w 2337981"/>
                <a:gd name="connsiteY245" fmla="*/ 754122 h 2023121"/>
                <a:gd name="connsiteX246" fmla="*/ 12952 w 2337981"/>
                <a:gd name="connsiteY246" fmla="*/ 787159 h 2023121"/>
                <a:gd name="connsiteX247" fmla="*/ 11535 w 2337981"/>
                <a:gd name="connsiteY247" fmla="*/ 819014 h 2023121"/>
                <a:gd name="connsiteX248" fmla="*/ 7053 w 2337981"/>
                <a:gd name="connsiteY248" fmla="*/ 819014 h 2023121"/>
                <a:gd name="connsiteX249" fmla="*/ -736 w 2337981"/>
                <a:gd name="connsiteY249" fmla="*/ 883674 h 2023121"/>
                <a:gd name="connsiteX250" fmla="*/ -736 w 2337981"/>
                <a:gd name="connsiteY250" fmla="*/ 907271 h 2023121"/>
                <a:gd name="connsiteX251" fmla="*/ 2332 w 2337981"/>
                <a:gd name="connsiteY251" fmla="*/ 911989 h 2023121"/>
                <a:gd name="connsiteX252" fmla="*/ 2332 w 2337981"/>
                <a:gd name="connsiteY252" fmla="*/ 967442 h 2023121"/>
                <a:gd name="connsiteX253" fmla="*/ 6108 w 2337981"/>
                <a:gd name="connsiteY253" fmla="*/ 1010624 h 2023121"/>
                <a:gd name="connsiteX254" fmla="*/ 14366 w 2337981"/>
                <a:gd name="connsiteY254" fmla="*/ 1048146 h 2023121"/>
                <a:gd name="connsiteX255" fmla="*/ 19796 w 2337981"/>
                <a:gd name="connsiteY255" fmla="*/ 1087082 h 2023121"/>
                <a:gd name="connsiteX256" fmla="*/ 30886 w 2337981"/>
                <a:gd name="connsiteY256" fmla="*/ 1112803 h 2023121"/>
                <a:gd name="connsiteX257" fmla="*/ 30886 w 2337981"/>
                <a:gd name="connsiteY257" fmla="*/ 1121061 h 2023121"/>
                <a:gd name="connsiteX258" fmla="*/ 36313 w 2337981"/>
                <a:gd name="connsiteY258" fmla="*/ 1138523 h 2023121"/>
                <a:gd name="connsiteX259" fmla="*/ 42921 w 2337981"/>
                <a:gd name="connsiteY259" fmla="*/ 1155512 h 2023121"/>
                <a:gd name="connsiteX260" fmla="*/ 56843 w 2337981"/>
                <a:gd name="connsiteY260" fmla="*/ 1189258 h 2023121"/>
                <a:gd name="connsiteX261" fmla="*/ 86812 w 2337981"/>
                <a:gd name="connsiteY261" fmla="*/ 1254623 h 2023121"/>
                <a:gd name="connsiteX262" fmla="*/ 88226 w 2337981"/>
                <a:gd name="connsiteY262" fmla="*/ 1252027 h 2023121"/>
                <a:gd name="connsiteX263" fmla="*/ 117017 w 2337981"/>
                <a:gd name="connsiteY263" fmla="*/ 1303232 h 2023121"/>
                <a:gd name="connsiteX264" fmla="*/ 151704 w 2337981"/>
                <a:gd name="connsiteY264" fmla="*/ 1350426 h 2023121"/>
                <a:gd name="connsiteX265" fmla="*/ 167279 w 2337981"/>
                <a:gd name="connsiteY265" fmla="*/ 1374023 h 2023121"/>
                <a:gd name="connsiteX266" fmla="*/ 168930 w 2337981"/>
                <a:gd name="connsiteY266" fmla="*/ 1374023 h 2023121"/>
                <a:gd name="connsiteX267" fmla="*/ 197009 w 2337981"/>
                <a:gd name="connsiteY267" fmla="*/ 1407769 h 2023121"/>
                <a:gd name="connsiteX268" fmla="*/ 202203 w 2337981"/>
                <a:gd name="connsiteY268" fmla="*/ 1418150 h 2023121"/>
                <a:gd name="connsiteX269" fmla="*/ 244440 w 2337981"/>
                <a:gd name="connsiteY269" fmla="*/ 1461335 h 2023121"/>
                <a:gd name="connsiteX270" fmla="*/ 285972 w 2337981"/>
                <a:gd name="connsiteY270" fmla="*/ 1503572 h 2023121"/>
                <a:gd name="connsiteX271" fmla="*/ 288567 w 2337981"/>
                <a:gd name="connsiteY271" fmla="*/ 1503572 h 2023121"/>
                <a:gd name="connsiteX272" fmla="*/ 446198 w 2337981"/>
                <a:gd name="connsiteY272" fmla="*/ 1629820 h 2023121"/>
                <a:gd name="connsiteX273" fmla="*/ 516990 w 2337981"/>
                <a:gd name="connsiteY273" fmla="*/ 1677015 h 2023121"/>
                <a:gd name="connsiteX274" fmla="*/ 549791 w 2337981"/>
                <a:gd name="connsiteY274" fmla="*/ 1698486 h 2023121"/>
                <a:gd name="connsiteX275" fmla="*/ 557341 w 2337981"/>
                <a:gd name="connsiteY275" fmla="*/ 1700846 h 2023121"/>
                <a:gd name="connsiteX276" fmla="*/ 587546 w 2337981"/>
                <a:gd name="connsiteY276" fmla="*/ 1721611 h 2023121"/>
                <a:gd name="connsiteX277" fmla="*/ 685711 w 2337981"/>
                <a:gd name="connsiteY277" fmla="*/ 1775650 h 2023121"/>
                <a:gd name="connsiteX278" fmla="*/ 690902 w 2337981"/>
                <a:gd name="connsiteY278" fmla="*/ 1780605 h 2023121"/>
                <a:gd name="connsiteX279" fmla="*/ 817856 w 2337981"/>
                <a:gd name="connsiteY279" fmla="*/ 1844319 h 2023121"/>
                <a:gd name="connsiteX280" fmla="*/ 873781 w 2337981"/>
                <a:gd name="connsiteY280" fmla="*/ 1872871 h 2023121"/>
                <a:gd name="connsiteX281" fmla="*/ 908705 w 2337981"/>
                <a:gd name="connsiteY281" fmla="*/ 1887029 h 2023121"/>
                <a:gd name="connsiteX282" fmla="*/ 1006162 w 2337981"/>
                <a:gd name="connsiteY282" fmla="*/ 1927382 h 2023121"/>
                <a:gd name="connsiteX283" fmla="*/ 1233640 w 2337981"/>
                <a:gd name="connsiteY283" fmla="*/ 1996284 h 2023121"/>
                <a:gd name="connsiteX284" fmla="*/ 1242135 w 2337981"/>
                <a:gd name="connsiteY284" fmla="*/ 1996284 h 2023121"/>
                <a:gd name="connsiteX285" fmla="*/ 1242135 w 2337981"/>
                <a:gd name="connsiteY285" fmla="*/ 1998174 h 2023121"/>
                <a:gd name="connsiteX286" fmla="*/ 1360121 w 2337981"/>
                <a:gd name="connsiteY286" fmla="*/ 2014691 h 2023121"/>
                <a:gd name="connsiteX287" fmla="*/ 1367202 w 2337981"/>
                <a:gd name="connsiteY287" fmla="*/ 2017522 h 2023121"/>
                <a:gd name="connsiteX288" fmla="*/ 1383483 w 2337981"/>
                <a:gd name="connsiteY288" fmla="*/ 2017522 h 2023121"/>
                <a:gd name="connsiteX289" fmla="*/ 1377347 w 2337981"/>
                <a:gd name="connsiteY289" fmla="*/ 2017522 h 2023121"/>
                <a:gd name="connsiteX290" fmla="*/ 1391505 w 2337981"/>
                <a:gd name="connsiteY290" fmla="*/ 2017522 h 2023121"/>
                <a:gd name="connsiteX291" fmla="*/ 1865341 w 2337981"/>
                <a:gd name="connsiteY291" fmla="*/ 1944844 h 2023121"/>
                <a:gd name="connsiteX292" fmla="*/ 2073940 w 2337981"/>
                <a:gd name="connsiteY292" fmla="*/ 1811282 h 2023121"/>
                <a:gd name="connsiteX293" fmla="*/ 2228504 w 2337981"/>
                <a:gd name="connsiteY293" fmla="*/ 1615660 h 2023121"/>
                <a:gd name="connsiteX294" fmla="*/ 2230390 w 2337981"/>
                <a:gd name="connsiteY294" fmla="*/ 1609291 h 2023121"/>
                <a:gd name="connsiteX295" fmla="*/ 2246907 w 2337981"/>
                <a:gd name="connsiteY295" fmla="*/ 1580027 h 2023121"/>
                <a:gd name="connsiteX296" fmla="*/ 2260359 w 2337981"/>
                <a:gd name="connsiteY296" fmla="*/ 1548880 h 2023121"/>
                <a:gd name="connsiteX297" fmla="*/ 2286080 w 2337981"/>
                <a:gd name="connsiteY297" fmla="*/ 1487292 h 2023121"/>
                <a:gd name="connsiteX298" fmla="*/ 2290801 w 2337981"/>
                <a:gd name="connsiteY298" fmla="*/ 1471717 h 2023121"/>
                <a:gd name="connsiteX299" fmla="*/ 2301182 w 2337981"/>
                <a:gd name="connsiteY299" fmla="*/ 1437029 h 2023121"/>
                <a:gd name="connsiteX300" fmla="*/ 2301182 w 2337981"/>
                <a:gd name="connsiteY300" fmla="*/ 1428298 h 2023121"/>
                <a:gd name="connsiteX301" fmla="*/ 2311567 w 2337981"/>
                <a:gd name="connsiteY301" fmla="*/ 1383463 h 2023121"/>
                <a:gd name="connsiteX302" fmla="*/ 2336814 w 2337981"/>
                <a:gd name="connsiteY302" fmla="*/ 1164716 h 2023121"/>
                <a:gd name="connsiteX303" fmla="*/ 2334928 w 2337981"/>
                <a:gd name="connsiteY303" fmla="*/ 1156457 h 2023121"/>
                <a:gd name="connsiteX304" fmla="*/ 2333038 w 2337981"/>
                <a:gd name="connsiteY304" fmla="*/ 1116812 h 2023121"/>
                <a:gd name="connsiteX305" fmla="*/ 2335164 w 2337981"/>
                <a:gd name="connsiteY305" fmla="*/ 1111149 h 2023121"/>
                <a:gd name="connsiteX306" fmla="*/ 2333747 w 2337981"/>
                <a:gd name="connsiteY306" fmla="*/ 1093215 h 2023121"/>
                <a:gd name="connsiteX307" fmla="*/ 2323599 w 2337981"/>
                <a:gd name="connsiteY307" fmla="*/ 1026199 h 2023121"/>
                <a:gd name="connsiteX308" fmla="*/ 2325961 w 2337981"/>
                <a:gd name="connsiteY308" fmla="*/ 1024076 h 2023121"/>
                <a:gd name="connsiteX309" fmla="*/ 2321476 w 2337981"/>
                <a:gd name="connsiteY309" fmla="*/ 1006615 h 2023121"/>
                <a:gd name="connsiteX310" fmla="*/ 2320297 w 2337981"/>
                <a:gd name="connsiteY310" fmla="*/ 1008501 h 2023121"/>
                <a:gd name="connsiteX311" fmla="*/ 2315576 w 2337981"/>
                <a:gd name="connsiteY311" fmla="*/ 990803 h 2023121"/>
                <a:gd name="connsiteX312" fmla="*/ 2317699 w 2337981"/>
                <a:gd name="connsiteY312" fmla="*/ 990803 h 2023121"/>
                <a:gd name="connsiteX313" fmla="*/ 2308499 w 2337981"/>
                <a:gd name="connsiteY313" fmla="*/ 959892 h 2023121"/>
                <a:gd name="connsiteX314" fmla="*/ 2314162 w 2337981"/>
                <a:gd name="connsiteY314" fmla="*/ 971219 h 2023121"/>
                <a:gd name="connsiteX315" fmla="*/ 2290565 w 2337981"/>
                <a:gd name="connsiteY315" fmla="*/ 903258 h 2023121"/>
                <a:gd name="connsiteX316" fmla="*/ 2290565 w 2337981"/>
                <a:gd name="connsiteY316" fmla="*/ 893583 h 2023121"/>
                <a:gd name="connsiteX317" fmla="*/ 2290565 w 2337981"/>
                <a:gd name="connsiteY317" fmla="*/ 897595 h 2023121"/>
                <a:gd name="connsiteX318" fmla="*/ 2276404 w 2337981"/>
                <a:gd name="connsiteY318" fmla="*/ 864558 h 2023121"/>
                <a:gd name="connsiteX319" fmla="*/ 2276404 w 2337981"/>
                <a:gd name="connsiteY319" fmla="*/ 856772 h 2023121"/>
                <a:gd name="connsiteX320" fmla="*/ 2270035 w 2337981"/>
                <a:gd name="connsiteY320" fmla="*/ 838366 h 2023121"/>
                <a:gd name="connsiteX321" fmla="*/ 2270035 w 2337981"/>
                <a:gd name="connsiteY321" fmla="*/ 846152 h 2023121"/>
                <a:gd name="connsiteX322" fmla="*/ 2252807 w 2337981"/>
                <a:gd name="connsiteY322" fmla="*/ 808397 h 2023121"/>
                <a:gd name="connsiteX323" fmla="*/ 2256347 w 2337981"/>
                <a:gd name="connsiteY323" fmla="*/ 811701 h 2023121"/>
                <a:gd name="connsiteX324" fmla="*/ 2253043 w 2337981"/>
                <a:gd name="connsiteY324" fmla="*/ 800611 h 2023121"/>
                <a:gd name="connsiteX325" fmla="*/ 2244312 w 2337981"/>
                <a:gd name="connsiteY325" fmla="*/ 789048 h 2023121"/>
                <a:gd name="connsiteX326" fmla="*/ 2200894 w 2337981"/>
                <a:gd name="connsiteY326" fmla="*/ 698669 h 2023121"/>
                <a:gd name="connsiteX327" fmla="*/ 2177296 w 2337981"/>
                <a:gd name="connsiteY327" fmla="*/ 666577 h 2023121"/>
                <a:gd name="connsiteX328" fmla="*/ 2190982 w 2337981"/>
                <a:gd name="connsiteY328" fmla="*/ 685692 h 2023121"/>
                <a:gd name="connsiteX329" fmla="*/ 2187914 w 2337981"/>
                <a:gd name="connsiteY329" fmla="*/ 676725 h 2023121"/>
                <a:gd name="connsiteX330" fmla="*/ 2208446 w 2337981"/>
                <a:gd name="connsiteY330" fmla="*/ 704096 h 2023121"/>
                <a:gd name="connsiteX331" fmla="*/ 2224255 w 2337981"/>
                <a:gd name="connsiteY331" fmla="*/ 735009 h 2023121"/>
                <a:gd name="connsiteX332" fmla="*/ 2184377 w 2337981"/>
                <a:gd name="connsiteY332" fmla="*/ 666104 h 2023121"/>
                <a:gd name="connsiteX333" fmla="*/ 2189567 w 2337981"/>
                <a:gd name="connsiteY333" fmla="*/ 670353 h 2023121"/>
                <a:gd name="connsiteX334" fmla="*/ 2165970 w 2337981"/>
                <a:gd name="connsiteY334" fmla="*/ 640620 h 2023121"/>
                <a:gd name="connsiteX335" fmla="*/ 2163375 w 2337981"/>
                <a:gd name="connsiteY335" fmla="*/ 631417 h 2023121"/>
                <a:gd name="connsiteX336" fmla="*/ 2125383 w 2337981"/>
                <a:gd name="connsiteY336" fmla="*/ 584222 h 2023121"/>
                <a:gd name="connsiteX337" fmla="*/ 2069694 w 2337981"/>
                <a:gd name="connsiteY337" fmla="*/ 515790 h 2023121"/>
                <a:gd name="connsiteX338" fmla="*/ 2031467 w 2337981"/>
                <a:gd name="connsiteY338" fmla="*/ 475912 h 2023121"/>
                <a:gd name="connsiteX339" fmla="*/ 1929997 w 2337981"/>
                <a:gd name="connsiteY339" fmla="*/ 370666 h 2023121"/>
                <a:gd name="connsiteX340" fmla="*/ 1906400 w 2337981"/>
                <a:gd name="connsiteY340" fmla="*/ 359576 h 2023121"/>
                <a:gd name="connsiteX341" fmla="*/ 1882802 w 2337981"/>
                <a:gd name="connsiteY341" fmla="*/ 340227 h 2023121"/>
                <a:gd name="connsiteX342" fmla="*/ 1793840 w 2337981"/>
                <a:gd name="connsiteY342" fmla="*/ 265659 h 2023121"/>
                <a:gd name="connsiteX343" fmla="*/ 1784401 w 2337981"/>
                <a:gd name="connsiteY343" fmla="*/ 265659 h 2023121"/>
                <a:gd name="connsiteX344" fmla="*/ 1771896 w 2337981"/>
                <a:gd name="connsiteY344" fmla="*/ 252679 h 2023121"/>
                <a:gd name="connsiteX345" fmla="*/ 1757736 w 2337981"/>
                <a:gd name="connsiteY345" fmla="*/ 243479 h 2023121"/>
                <a:gd name="connsiteX346" fmla="*/ 1745464 w 2337981"/>
                <a:gd name="connsiteY346" fmla="*/ 240411 h 2023121"/>
                <a:gd name="connsiteX347" fmla="*/ 1753962 w 2337981"/>
                <a:gd name="connsiteY347" fmla="*/ 247016 h 2023121"/>
                <a:gd name="connsiteX348" fmla="*/ 1680339 w 2337981"/>
                <a:gd name="connsiteY348" fmla="*/ 191090 h 2023121"/>
                <a:gd name="connsiteX349" fmla="*/ 1656741 w 2337981"/>
                <a:gd name="connsiteY349" fmla="*/ 179528 h 2023121"/>
                <a:gd name="connsiteX350" fmla="*/ 1580520 w 2337981"/>
                <a:gd name="connsiteY350" fmla="*/ 146491 h 2023121"/>
                <a:gd name="connsiteX351" fmla="*/ 1573442 w 2337981"/>
                <a:gd name="connsiteY351" fmla="*/ 138469 h 2023121"/>
                <a:gd name="connsiteX352" fmla="*/ 1549845 w 2337981"/>
                <a:gd name="connsiteY352" fmla="*/ 129266 h 2023121"/>
                <a:gd name="connsiteX353" fmla="*/ 1551259 w 2337981"/>
                <a:gd name="connsiteY353" fmla="*/ 127851 h 2023121"/>
                <a:gd name="connsiteX354" fmla="*/ 1407789 w 2337981"/>
                <a:gd name="connsiteY354" fmla="*/ 63195 h 2023121"/>
                <a:gd name="connsiteX355" fmla="*/ 1344783 w 2337981"/>
                <a:gd name="connsiteY355" fmla="*/ 39598 h 2023121"/>
                <a:gd name="connsiteX356" fmla="*/ 1280362 w 2337981"/>
                <a:gd name="connsiteY356" fmla="*/ 20719 h 2023121"/>
                <a:gd name="connsiteX357" fmla="*/ 1287915 w 2337981"/>
                <a:gd name="connsiteY357" fmla="*/ 28035 h 2023121"/>
                <a:gd name="connsiteX358" fmla="*/ 1274227 w 2337981"/>
                <a:gd name="connsiteY358" fmla="*/ 23078 h 2023121"/>
                <a:gd name="connsiteX359" fmla="*/ 1289330 w 2337981"/>
                <a:gd name="connsiteY359" fmla="*/ 32045 h 2023121"/>
                <a:gd name="connsiteX360" fmla="*/ 1314344 w 2337981"/>
                <a:gd name="connsiteY360" fmla="*/ 42193 h 2023121"/>
                <a:gd name="connsiteX361" fmla="*/ 1323781 w 2337981"/>
                <a:gd name="connsiteY361" fmla="*/ 49979 h 2023121"/>
                <a:gd name="connsiteX362" fmla="*/ 1354222 w 2337981"/>
                <a:gd name="connsiteY362" fmla="*/ 64609 h 2023121"/>
                <a:gd name="connsiteX363" fmla="*/ 1324962 w 2337981"/>
                <a:gd name="connsiteY363" fmla="*/ 57059 h 2023121"/>
                <a:gd name="connsiteX364" fmla="*/ 1459701 w 2337981"/>
                <a:gd name="connsiteY364" fmla="*/ 120062 h 2023121"/>
                <a:gd name="connsiteX365" fmla="*/ 1471264 w 2337981"/>
                <a:gd name="connsiteY365" fmla="*/ 127851 h 2023121"/>
                <a:gd name="connsiteX366" fmla="*/ 1471264 w 2337981"/>
                <a:gd name="connsiteY366" fmla="*/ 125020 h 2023121"/>
                <a:gd name="connsiteX367" fmla="*/ 1485894 w 2337981"/>
                <a:gd name="connsiteY367" fmla="*/ 132097 h 2023121"/>
                <a:gd name="connsiteX368" fmla="*/ 1521999 w 2337981"/>
                <a:gd name="connsiteY368" fmla="*/ 146258 h 2023121"/>
                <a:gd name="connsiteX369" fmla="*/ 1512559 w 2337981"/>
                <a:gd name="connsiteY369" fmla="*/ 146258 h 2023121"/>
                <a:gd name="connsiteX370" fmla="*/ 1521526 w 2337981"/>
                <a:gd name="connsiteY370" fmla="*/ 154516 h 2023121"/>
                <a:gd name="connsiteX371" fmla="*/ 1505482 w 2337981"/>
                <a:gd name="connsiteY371" fmla="*/ 149089 h 2023121"/>
                <a:gd name="connsiteX372" fmla="*/ 1516572 w 2337981"/>
                <a:gd name="connsiteY372" fmla="*/ 154989 h 2023121"/>
                <a:gd name="connsiteX373" fmla="*/ 1524358 w 2337981"/>
                <a:gd name="connsiteY373" fmla="*/ 156403 h 2023121"/>
                <a:gd name="connsiteX374" fmla="*/ 1530493 w 2337981"/>
                <a:gd name="connsiteY374" fmla="*/ 160416 h 2023121"/>
                <a:gd name="connsiteX375" fmla="*/ 1521057 w 2337981"/>
                <a:gd name="connsiteY375" fmla="*/ 160416 h 2023121"/>
                <a:gd name="connsiteX376" fmla="*/ 1516336 w 2337981"/>
                <a:gd name="connsiteY376" fmla="*/ 158057 h 2023121"/>
                <a:gd name="connsiteX377" fmla="*/ 1501233 w 2337981"/>
                <a:gd name="connsiteY377" fmla="*/ 148853 h 2023121"/>
                <a:gd name="connsiteX378" fmla="*/ 1498401 w 2337981"/>
                <a:gd name="connsiteY378" fmla="*/ 144132 h 2023121"/>
                <a:gd name="connsiteX379" fmla="*/ 1465837 w 2337981"/>
                <a:gd name="connsiteY379" fmla="*/ 133987 h 2023121"/>
                <a:gd name="connsiteX380" fmla="*/ 1483063 w 2337981"/>
                <a:gd name="connsiteY380" fmla="*/ 137760 h 2023121"/>
                <a:gd name="connsiteX381" fmla="*/ 1467254 w 2337981"/>
                <a:gd name="connsiteY381" fmla="*/ 132333 h 2023121"/>
                <a:gd name="connsiteX382" fmla="*/ 1420060 w 2337981"/>
                <a:gd name="connsiteY382" fmla="*/ 111095 h 2023121"/>
                <a:gd name="connsiteX383" fmla="*/ 1450265 w 2337981"/>
                <a:gd name="connsiteY383" fmla="*/ 123839 h 2023121"/>
                <a:gd name="connsiteX384" fmla="*/ 1413924 w 2337981"/>
                <a:gd name="connsiteY384" fmla="*/ 107558 h 2023121"/>
                <a:gd name="connsiteX385" fmla="*/ 1376405 w 2337981"/>
                <a:gd name="connsiteY385" fmla="*/ 90566 h 2023121"/>
                <a:gd name="connsiteX386" fmla="*/ 1258419 w 2337981"/>
                <a:gd name="connsiteY386" fmla="*/ 41248 h 2023121"/>
                <a:gd name="connsiteX387" fmla="*/ 1282016 w 2337981"/>
                <a:gd name="connsiteY387" fmla="*/ 57532 h 2023121"/>
                <a:gd name="connsiteX388" fmla="*/ 1307736 w 2337981"/>
                <a:gd name="connsiteY388" fmla="*/ 72632 h 2023121"/>
                <a:gd name="connsiteX389" fmla="*/ 1311982 w 2337981"/>
                <a:gd name="connsiteY389" fmla="*/ 72632 h 2023121"/>
                <a:gd name="connsiteX390" fmla="*/ 1331097 w 2337981"/>
                <a:gd name="connsiteY390" fmla="*/ 84430 h 2023121"/>
                <a:gd name="connsiteX391" fmla="*/ 1324489 w 2337981"/>
                <a:gd name="connsiteY391" fmla="*/ 84430 h 2023121"/>
                <a:gd name="connsiteX392" fmla="*/ 1348087 w 2337981"/>
                <a:gd name="connsiteY392" fmla="*/ 97646 h 2023121"/>
                <a:gd name="connsiteX393" fmla="*/ 1348087 w 2337981"/>
                <a:gd name="connsiteY393" fmla="*/ 101422 h 2023121"/>
                <a:gd name="connsiteX394" fmla="*/ 1382304 w 2337981"/>
                <a:gd name="connsiteY394" fmla="*/ 116289 h 2023121"/>
                <a:gd name="connsiteX395" fmla="*/ 1361539 w 2337981"/>
                <a:gd name="connsiteY395" fmla="*/ 112276 h 2023121"/>
                <a:gd name="connsiteX396" fmla="*/ 1368380 w 2337981"/>
                <a:gd name="connsiteY396" fmla="*/ 117703 h 2023121"/>
                <a:gd name="connsiteX397" fmla="*/ 1368380 w 2337981"/>
                <a:gd name="connsiteY397" fmla="*/ 115580 h 2023121"/>
                <a:gd name="connsiteX398" fmla="*/ 1381832 w 2337981"/>
                <a:gd name="connsiteY398" fmla="*/ 120771 h 2023121"/>
                <a:gd name="connsiteX399" fmla="*/ 1384900 w 2337981"/>
                <a:gd name="connsiteY399" fmla="*/ 125256 h 2023121"/>
                <a:gd name="connsiteX400" fmla="*/ 1415811 w 2337981"/>
                <a:gd name="connsiteY400" fmla="*/ 141773 h 2023121"/>
                <a:gd name="connsiteX401" fmla="*/ 1418406 w 2337981"/>
                <a:gd name="connsiteY401" fmla="*/ 138469 h 2023121"/>
                <a:gd name="connsiteX402" fmla="*/ 1428790 w 2337981"/>
                <a:gd name="connsiteY402" fmla="*/ 142245 h 2023121"/>
                <a:gd name="connsiteX403" fmla="*/ 1430913 w 2337981"/>
                <a:gd name="connsiteY403" fmla="*/ 150504 h 2023121"/>
                <a:gd name="connsiteX404" fmla="*/ 1391977 w 2337981"/>
                <a:gd name="connsiteY404" fmla="*/ 138469 h 2023121"/>
                <a:gd name="connsiteX405" fmla="*/ 1334637 w 2337981"/>
                <a:gd name="connsiteY405" fmla="*/ 108500 h 2023121"/>
                <a:gd name="connsiteX406" fmla="*/ 1316231 w 2337981"/>
                <a:gd name="connsiteY406" fmla="*/ 101422 h 2023121"/>
                <a:gd name="connsiteX407" fmla="*/ 1327793 w 2337981"/>
                <a:gd name="connsiteY407" fmla="*/ 105905 h 2023121"/>
                <a:gd name="connsiteX408" fmla="*/ 1301364 w 2337981"/>
                <a:gd name="connsiteY408" fmla="*/ 95287 h 2023121"/>
                <a:gd name="connsiteX409" fmla="*/ 1298297 w 2337981"/>
                <a:gd name="connsiteY409" fmla="*/ 90802 h 2023121"/>
                <a:gd name="connsiteX410" fmla="*/ 1262428 w 2337981"/>
                <a:gd name="connsiteY410" fmla="*/ 75466 h 2023121"/>
                <a:gd name="connsiteX411" fmla="*/ 1227505 w 2337981"/>
                <a:gd name="connsiteY411" fmla="*/ 61541 h 2023121"/>
                <a:gd name="connsiteX412" fmla="*/ 1242607 w 2337981"/>
                <a:gd name="connsiteY412" fmla="*/ 70272 h 2023121"/>
                <a:gd name="connsiteX413" fmla="*/ 1184559 w 2337981"/>
                <a:gd name="connsiteY413" fmla="*/ 44316 h 2023121"/>
                <a:gd name="connsiteX414" fmla="*/ 1117541 w 2337981"/>
                <a:gd name="connsiteY414" fmla="*/ 22136 h 2023121"/>
                <a:gd name="connsiteX415" fmla="*/ 1091112 w 2337981"/>
                <a:gd name="connsiteY415" fmla="*/ 11515 h 2023121"/>
                <a:gd name="connsiteX416" fmla="*/ 1097956 w 2337981"/>
                <a:gd name="connsiteY416" fmla="*/ 11515 h 2023121"/>
                <a:gd name="connsiteX417" fmla="*/ 1038018 w 2337981"/>
                <a:gd name="connsiteY417" fmla="*/ 661 h 2023121"/>
                <a:gd name="connsiteX418" fmla="*/ 1049111 w 2337981"/>
                <a:gd name="connsiteY418" fmla="*/ 11988 h 2023121"/>
                <a:gd name="connsiteX419" fmla="*/ 1084270 w 2337981"/>
                <a:gd name="connsiteY419" fmla="*/ 37472 h 2023121"/>
                <a:gd name="connsiteX420" fmla="*/ 1106214 w 2337981"/>
                <a:gd name="connsiteY420" fmla="*/ 42429 h 2023121"/>
                <a:gd name="connsiteX421" fmla="*/ 1099137 w 2337981"/>
                <a:gd name="connsiteY421" fmla="*/ 40070 h 2023121"/>
                <a:gd name="connsiteX422" fmla="*/ 1105506 w 2337981"/>
                <a:gd name="connsiteY422" fmla="*/ 40070 h 2023121"/>
                <a:gd name="connsiteX423" fmla="*/ 1116835 w 2337981"/>
                <a:gd name="connsiteY423" fmla="*/ 47856 h 2023121"/>
                <a:gd name="connsiteX424" fmla="*/ 1113295 w 2337981"/>
                <a:gd name="connsiteY424" fmla="*/ 49979 h 2023121"/>
                <a:gd name="connsiteX425" fmla="*/ 1122025 w 2337981"/>
                <a:gd name="connsiteY425" fmla="*/ 52574 h 2023121"/>
                <a:gd name="connsiteX426" fmla="*/ 1169220 w 2337981"/>
                <a:gd name="connsiteY426" fmla="*/ 74049 h 2023121"/>
                <a:gd name="connsiteX427" fmla="*/ 1225618 w 2337981"/>
                <a:gd name="connsiteY427" fmla="*/ 95759 h 2023121"/>
                <a:gd name="connsiteX428" fmla="*/ 1228213 w 2337981"/>
                <a:gd name="connsiteY428" fmla="*/ 98355 h 2023121"/>
                <a:gd name="connsiteX429" fmla="*/ 1189986 w 2337981"/>
                <a:gd name="connsiteY429" fmla="*/ 89624 h 2023121"/>
                <a:gd name="connsiteX430" fmla="*/ 1198008 w 2337981"/>
                <a:gd name="connsiteY430" fmla="*/ 95996 h 2023121"/>
                <a:gd name="connsiteX431" fmla="*/ 1270687 w 2337981"/>
                <a:gd name="connsiteY431" fmla="*/ 124311 h 2023121"/>
                <a:gd name="connsiteX432" fmla="*/ 1270687 w 2337981"/>
                <a:gd name="connsiteY432" fmla="*/ 126198 h 2023121"/>
                <a:gd name="connsiteX433" fmla="*/ 1239303 w 2337981"/>
                <a:gd name="connsiteY433" fmla="*/ 116761 h 2023121"/>
                <a:gd name="connsiteX434" fmla="*/ 1251102 w 2337981"/>
                <a:gd name="connsiteY434" fmla="*/ 123839 h 2023121"/>
                <a:gd name="connsiteX435" fmla="*/ 1259597 w 2337981"/>
                <a:gd name="connsiteY435" fmla="*/ 126670 h 2023121"/>
                <a:gd name="connsiteX436" fmla="*/ 1261956 w 2337981"/>
                <a:gd name="connsiteY436" fmla="*/ 123366 h 2023121"/>
                <a:gd name="connsiteX437" fmla="*/ 1289566 w 2337981"/>
                <a:gd name="connsiteY437" fmla="*/ 132333 h 2023121"/>
                <a:gd name="connsiteX438" fmla="*/ 1296174 w 2337981"/>
                <a:gd name="connsiteY438" fmla="*/ 137524 h 2023121"/>
                <a:gd name="connsiteX439" fmla="*/ 1291453 w 2337981"/>
                <a:gd name="connsiteY439" fmla="*/ 137524 h 2023121"/>
                <a:gd name="connsiteX440" fmla="*/ 1303724 w 2337981"/>
                <a:gd name="connsiteY440" fmla="*/ 137524 h 2023121"/>
                <a:gd name="connsiteX441" fmla="*/ 1309151 w 2337981"/>
                <a:gd name="connsiteY441" fmla="*/ 144604 h 2023121"/>
                <a:gd name="connsiteX442" fmla="*/ 1319299 w 2337981"/>
                <a:gd name="connsiteY442" fmla="*/ 144604 h 2023121"/>
                <a:gd name="connsiteX443" fmla="*/ 1321185 w 2337981"/>
                <a:gd name="connsiteY443" fmla="*/ 147908 h 2023121"/>
                <a:gd name="connsiteX444" fmla="*/ 1328974 w 2337981"/>
                <a:gd name="connsiteY444" fmla="*/ 147908 h 2023121"/>
                <a:gd name="connsiteX445" fmla="*/ 1336288 w 2337981"/>
                <a:gd name="connsiteY445" fmla="*/ 155222 h 2023121"/>
                <a:gd name="connsiteX446" fmla="*/ 1324253 w 2337981"/>
                <a:gd name="connsiteY446" fmla="*/ 151449 h 2023121"/>
                <a:gd name="connsiteX447" fmla="*/ 1338883 w 2337981"/>
                <a:gd name="connsiteY447" fmla="*/ 154753 h 2023121"/>
                <a:gd name="connsiteX448" fmla="*/ 1369089 w 2337981"/>
                <a:gd name="connsiteY448" fmla="*/ 165843 h 2023121"/>
                <a:gd name="connsiteX449" fmla="*/ 1369089 w 2337981"/>
                <a:gd name="connsiteY449" fmla="*/ 170797 h 2023121"/>
                <a:gd name="connsiteX450" fmla="*/ 1349740 w 2337981"/>
                <a:gd name="connsiteY450" fmla="*/ 162302 h 2023121"/>
                <a:gd name="connsiteX451" fmla="*/ 1345964 w 2337981"/>
                <a:gd name="connsiteY451" fmla="*/ 167021 h 2023121"/>
                <a:gd name="connsiteX452" fmla="*/ 1354458 w 2337981"/>
                <a:gd name="connsiteY452" fmla="*/ 170089 h 2023121"/>
                <a:gd name="connsiteX453" fmla="*/ 1361539 w 2337981"/>
                <a:gd name="connsiteY453" fmla="*/ 177641 h 2023121"/>
                <a:gd name="connsiteX454" fmla="*/ 1390327 w 2337981"/>
                <a:gd name="connsiteY454" fmla="*/ 190385 h 2023121"/>
                <a:gd name="connsiteX455" fmla="*/ 1379473 w 2337981"/>
                <a:gd name="connsiteY455" fmla="*/ 184719 h 2023121"/>
                <a:gd name="connsiteX456" fmla="*/ 1379473 w 2337981"/>
                <a:gd name="connsiteY456" fmla="*/ 184719 h 2023121"/>
                <a:gd name="connsiteX457" fmla="*/ 1375697 w 2337981"/>
                <a:gd name="connsiteY457" fmla="*/ 184719 h 2023121"/>
                <a:gd name="connsiteX458" fmla="*/ 1394339 w 2337981"/>
                <a:gd name="connsiteY458" fmla="*/ 194158 h 2023121"/>
                <a:gd name="connsiteX459" fmla="*/ 1394339 w 2337981"/>
                <a:gd name="connsiteY459" fmla="*/ 200530 h 2023121"/>
                <a:gd name="connsiteX460" fmla="*/ 1405193 w 2337981"/>
                <a:gd name="connsiteY460" fmla="*/ 203362 h 2023121"/>
                <a:gd name="connsiteX461" fmla="*/ 1410384 w 2337981"/>
                <a:gd name="connsiteY461" fmla="*/ 210442 h 2023121"/>
                <a:gd name="connsiteX462" fmla="*/ 1416283 w 2337981"/>
                <a:gd name="connsiteY462" fmla="*/ 210442 h 2023121"/>
                <a:gd name="connsiteX463" fmla="*/ 1420296 w 2337981"/>
                <a:gd name="connsiteY463" fmla="*/ 216341 h 2023121"/>
                <a:gd name="connsiteX464" fmla="*/ 1447197 w 2337981"/>
                <a:gd name="connsiteY464" fmla="*/ 231208 h 2023121"/>
                <a:gd name="connsiteX465" fmla="*/ 1437521 w 2337981"/>
                <a:gd name="connsiteY465" fmla="*/ 229554 h 2023121"/>
                <a:gd name="connsiteX466" fmla="*/ 1450265 w 2337981"/>
                <a:gd name="connsiteY466" fmla="*/ 238049 h 2023121"/>
                <a:gd name="connsiteX467" fmla="*/ 1453333 w 2337981"/>
                <a:gd name="connsiteY467" fmla="*/ 238049 h 2023121"/>
                <a:gd name="connsiteX468" fmla="*/ 1517753 w 2337981"/>
                <a:gd name="connsiteY468" fmla="*/ 276513 h 2023121"/>
                <a:gd name="connsiteX469" fmla="*/ 1516336 w 2337981"/>
                <a:gd name="connsiteY469" fmla="*/ 272975 h 2023121"/>
                <a:gd name="connsiteX470" fmla="*/ 1527662 w 2337981"/>
                <a:gd name="connsiteY470" fmla="*/ 277694 h 2023121"/>
                <a:gd name="connsiteX471" fmla="*/ 1567543 w 2337981"/>
                <a:gd name="connsiteY471" fmla="*/ 303650 h 2023121"/>
                <a:gd name="connsiteX472" fmla="*/ 1532619 w 2337981"/>
                <a:gd name="connsiteY472" fmla="*/ 289965 h 2023121"/>
                <a:gd name="connsiteX473" fmla="*/ 1547013 w 2337981"/>
                <a:gd name="connsiteY473" fmla="*/ 301291 h 2023121"/>
                <a:gd name="connsiteX474" fmla="*/ 1557158 w 2337981"/>
                <a:gd name="connsiteY474" fmla="*/ 304831 h 2023121"/>
                <a:gd name="connsiteX475" fmla="*/ 1559520 w 2337981"/>
                <a:gd name="connsiteY475" fmla="*/ 309549 h 2023121"/>
                <a:gd name="connsiteX476" fmla="*/ 1547955 w 2337981"/>
                <a:gd name="connsiteY476" fmla="*/ 302705 h 2023121"/>
                <a:gd name="connsiteX477" fmla="*/ 1541350 w 2337981"/>
                <a:gd name="connsiteY477" fmla="*/ 302705 h 2023121"/>
                <a:gd name="connsiteX478" fmla="*/ 1561407 w 2337981"/>
                <a:gd name="connsiteY478" fmla="*/ 315213 h 2023121"/>
                <a:gd name="connsiteX479" fmla="*/ 1585005 w 2337981"/>
                <a:gd name="connsiteY479" fmla="*/ 321584 h 2023121"/>
                <a:gd name="connsiteX480" fmla="*/ 1582173 w 2337981"/>
                <a:gd name="connsiteY480" fmla="*/ 324416 h 2023121"/>
                <a:gd name="connsiteX481" fmla="*/ 1594916 w 2337981"/>
                <a:gd name="connsiteY481" fmla="*/ 335036 h 2023121"/>
                <a:gd name="connsiteX482" fmla="*/ 1603175 w 2337981"/>
                <a:gd name="connsiteY482" fmla="*/ 335036 h 2023121"/>
                <a:gd name="connsiteX483" fmla="*/ 1595858 w 2337981"/>
                <a:gd name="connsiteY483" fmla="*/ 328428 h 2023121"/>
                <a:gd name="connsiteX484" fmla="*/ 1609310 w 2337981"/>
                <a:gd name="connsiteY484" fmla="*/ 338337 h 2023121"/>
                <a:gd name="connsiteX485" fmla="*/ 1624646 w 2337981"/>
                <a:gd name="connsiteY485" fmla="*/ 344001 h 2023121"/>
                <a:gd name="connsiteX486" fmla="*/ 1629604 w 2337981"/>
                <a:gd name="connsiteY486" fmla="*/ 350845 h 2023121"/>
                <a:gd name="connsiteX487" fmla="*/ 1629604 w 2337981"/>
                <a:gd name="connsiteY487" fmla="*/ 355799 h 2023121"/>
                <a:gd name="connsiteX488" fmla="*/ 1653201 w 2337981"/>
                <a:gd name="connsiteY488" fmla="*/ 363824 h 2023121"/>
                <a:gd name="connsiteX489" fmla="*/ 1675381 w 2337981"/>
                <a:gd name="connsiteY489" fmla="*/ 383645 h 2023121"/>
                <a:gd name="connsiteX490" fmla="*/ 1703700 w 2337981"/>
                <a:gd name="connsiteY490" fmla="*/ 395916 h 2023121"/>
                <a:gd name="connsiteX491" fmla="*/ 1698037 w 2337981"/>
                <a:gd name="connsiteY491" fmla="*/ 395916 h 2023121"/>
                <a:gd name="connsiteX492" fmla="*/ 1734374 w 2337981"/>
                <a:gd name="connsiteY492" fmla="*/ 412433 h 2023121"/>
                <a:gd name="connsiteX493" fmla="*/ 1706295 w 2337981"/>
                <a:gd name="connsiteY493" fmla="*/ 397567 h 2023121"/>
                <a:gd name="connsiteX494" fmla="*/ 1706295 w 2337981"/>
                <a:gd name="connsiteY494" fmla="*/ 394735 h 2023121"/>
                <a:gd name="connsiteX495" fmla="*/ 1698978 w 2337981"/>
                <a:gd name="connsiteY495" fmla="*/ 392612 h 2023121"/>
                <a:gd name="connsiteX496" fmla="*/ 1649661 w 2337981"/>
                <a:gd name="connsiteY496" fmla="*/ 356980 h 2023121"/>
                <a:gd name="connsiteX497" fmla="*/ 1696856 w 2337981"/>
                <a:gd name="connsiteY497" fmla="*/ 386241 h 2023121"/>
                <a:gd name="connsiteX498" fmla="*/ 1744050 w 2337981"/>
                <a:gd name="connsiteY498" fmla="*/ 417154 h 2023121"/>
                <a:gd name="connsiteX499" fmla="*/ 1729420 w 2337981"/>
                <a:gd name="connsiteY499" fmla="*/ 417154 h 2023121"/>
                <a:gd name="connsiteX500" fmla="*/ 1741927 w 2337981"/>
                <a:gd name="connsiteY500" fmla="*/ 423996 h 2023121"/>
                <a:gd name="connsiteX501" fmla="*/ 1765524 w 2337981"/>
                <a:gd name="connsiteY501" fmla="*/ 447593 h 2023121"/>
                <a:gd name="connsiteX502" fmla="*/ 1786526 w 2337981"/>
                <a:gd name="connsiteY502" fmla="*/ 462459 h 2023121"/>
                <a:gd name="connsiteX503" fmla="*/ 1786526 w 2337981"/>
                <a:gd name="connsiteY503" fmla="*/ 459864 h 2023121"/>
                <a:gd name="connsiteX504" fmla="*/ 1797616 w 2337981"/>
                <a:gd name="connsiteY504" fmla="*/ 467886 h 2023121"/>
                <a:gd name="connsiteX505" fmla="*/ 1790536 w 2337981"/>
                <a:gd name="connsiteY505" fmla="*/ 465055 h 2023121"/>
                <a:gd name="connsiteX506" fmla="*/ 1807056 w 2337981"/>
                <a:gd name="connsiteY506" fmla="*/ 477326 h 2023121"/>
                <a:gd name="connsiteX507" fmla="*/ 1820505 w 2337981"/>
                <a:gd name="connsiteY507" fmla="*/ 491956 h 2023121"/>
                <a:gd name="connsiteX508" fmla="*/ 1842688 w 2337981"/>
                <a:gd name="connsiteY508" fmla="*/ 510599 h 2023121"/>
                <a:gd name="connsiteX509" fmla="*/ 1829945 w 2337981"/>
                <a:gd name="connsiteY509" fmla="*/ 510599 h 2023121"/>
                <a:gd name="connsiteX510" fmla="*/ 1855901 w 2337981"/>
                <a:gd name="connsiteY510" fmla="*/ 532546 h 2023121"/>
                <a:gd name="connsiteX511" fmla="*/ 1860856 w 2337981"/>
                <a:gd name="connsiteY511" fmla="*/ 541040 h 2023121"/>
                <a:gd name="connsiteX512" fmla="*/ 1860856 w 2337981"/>
                <a:gd name="connsiteY512" fmla="*/ 535847 h 2023121"/>
                <a:gd name="connsiteX513" fmla="*/ 1850474 w 2337981"/>
                <a:gd name="connsiteY513" fmla="*/ 525229 h 2023121"/>
                <a:gd name="connsiteX514" fmla="*/ 1845283 w 2337981"/>
                <a:gd name="connsiteY514" fmla="*/ 516734 h 2023121"/>
                <a:gd name="connsiteX515" fmla="*/ 1849293 w 2337981"/>
                <a:gd name="connsiteY515" fmla="*/ 516734 h 2023121"/>
                <a:gd name="connsiteX516" fmla="*/ 1856610 w 2337981"/>
                <a:gd name="connsiteY516" fmla="*/ 527588 h 2023121"/>
                <a:gd name="connsiteX517" fmla="*/ 1859914 w 2337981"/>
                <a:gd name="connsiteY517" fmla="*/ 527588 h 2023121"/>
                <a:gd name="connsiteX518" fmla="*/ 1870768 w 2337981"/>
                <a:gd name="connsiteY518" fmla="*/ 540096 h 2023121"/>
                <a:gd name="connsiteX519" fmla="*/ 1866991 w 2337981"/>
                <a:gd name="connsiteY519" fmla="*/ 538678 h 2023121"/>
                <a:gd name="connsiteX520" fmla="*/ 1864868 w 2337981"/>
                <a:gd name="connsiteY520" fmla="*/ 533960 h 2023121"/>
                <a:gd name="connsiteX521" fmla="*/ 1862273 w 2337981"/>
                <a:gd name="connsiteY521" fmla="*/ 537736 h 2023121"/>
                <a:gd name="connsiteX522" fmla="*/ 1915367 w 2337981"/>
                <a:gd name="connsiteY522" fmla="*/ 581863 h 2023121"/>
                <a:gd name="connsiteX523" fmla="*/ 1915367 w 2337981"/>
                <a:gd name="connsiteY523" fmla="*/ 585640 h 2023121"/>
                <a:gd name="connsiteX524" fmla="*/ 1938964 w 2337981"/>
                <a:gd name="connsiteY524" fmla="*/ 606639 h 2023121"/>
                <a:gd name="connsiteX525" fmla="*/ 1925043 w 2337981"/>
                <a:gd name="connsiteY525" fmla="*/ 597438 h 2023121"/>
                <a:gd name="connsiteX526" fmla="*/ 1923625 w 2337981"/>
                <a:gd name="connsiteY526" fmla="*/ 597438 h 2023121"/>
                <a:gd name="connsiteX527" fmla="*/ 1956898 w 2337981"/>
                <a:gd name="connsiteY527" fmla="*/ 635193 h 2023121"/>
                <a:gd name="connsiteX528" fmla="*/ 1941796 w 2337981"/>
                <a:gd name="connsiteY528" fmla="*/ 624809 h 2023121"/>
                <a:gd name="connsiteX529" fmla="*/ 1950054 w 2337981"/>
                <a:gd name="connsiteY529" fmla="*/ 633304 h 2023121"/>
                <a:gd name="connsiteX530" fmla="*/ 2002439 w 2337981"/>
                <a:gd name="connsiteY530" fmla="*/ 698669 h 2023121"/>
                <a:gd name="connsiteX531" fmla="*/ 1997013 w 2337981"/>
                <a:gd name="connsiteY531" fmla="*/ 698669 h 2023121"/>
                <a:gd name="connsiteX532" fmla="*/ 2010701 w 2337981"/>
                <a:gd name="connsiteY532" fmla="*/ 712357 h 2023121"/>
                <a:gd name="connsiteX533" fmla="*/ 2003384 w 2337981"/>
                <a:gd name="connsiteY533" fmla="*/ 699377 h 2023121"/>
                <a:gd name="connsiteX534" fmla="*/ 2003384 w 2337981"/>
                <a:gd name="connsiteY534" fmla="*/ 697491 h 2023121"/>
                <a:gd name="connsiteX535" fmla="*/ 2020610 w 2337981"/>
                <a:gd name="connsiteY535" fmla="*/ 721088 h 2023121"/>
                <a:gd name="connsiteX536" fmla="*/ 2020610 w 2337981"/>
                <a:gd name="connsiteY536" fmla="*/ 726279 h 2023121"/>
                <a:gd name="connsiteX537" fmla="*/ 2034062 w 2337981"/>
                <a:gd name="connsiteY537" fmla="*/ 745627 h 2023121"/>
                <a:gd name="connsiteX538" fmla="*/ 2032409 w 2337981"/>
                <a:gd name="connsiteY538" fmla="*/ 747989 h 2023121"/>
                <a:gd name="connsiteX539" fmla="*/ 2037366 w 2337981"/>
                <a:gd name="connsiteY539" fmla="*/ 758371 h 2023121"/>
                <a:gd name="connsiteX540" fmla="*/ 2039253 w 2337981"/>
                <a:gd name="connsiteY540" fmla="*/ 758371 h 2023121"/>
                <a:gd name="connsiteX541" fmla="*/ 2077008 w 2337981"/>
                <a:gd name="connsiteY541" fmla="*/ 829163 h 2023121"/>
                <a:gd name="connsiteX542" fmla="*/ 2072526 w 2337981"/>
                <a:gd name="connsiteY542" fmla="*/ 827040 h 2023121"/>
                <a:gd name="connsiteX543" fmla="*/ 2078895 w 2337981"/>
                <a:gd name="connsiteY543" fmla="*/ 840253 h 2023121"/>
                <a:gd name="connsiteX544" fmla="*/ 2083852 w 2337981"/>
                <a:gd name="connsiteY544" fmla="*/ 842378 h 2023121"/>
                <a:gd name="connsiteX545" fmla="*/ 2093525 w 2337981"/>
                <a:gd name="connsiteY545" fmla="*/ 863377 h 2023121"/>
                <a:gd name="connsiteX546" fmla="*/ 2093525 w 2337981"/>
                <a:gd name="connsiteY546" fmla="*/ 869985 h 2023121"/>
                <a:gd name="connsiteX547" fmla="*/ 2097774 w 2337981"/>
                <a:gd name="connsiteY547" fmla="*/ 869985 h 2023121"/>
                <a:gd name="connsiteX548" fmla="*/ 2105090 w 2337981"/>
                <a:gd name="connsiteY548" fmla="*/ 888392 h 2023121"/>
                <a:gd name="connsiteX549" fmla="*/ 2105090 w 2337981"/>
                <a:gd name="connsiteY549" fmla="*/ 895236 h 2023121"/>
                <a:gd name="connsiteX550" fmla="*/ 2106977 w 2337981"/>
                <a:gd name="connsiteY550" fmla="*/ 893110 h 2023121"/>
                <a:gd name="connsiteX551" fmla="*/ 2112404 w 2337981"/>
                <a:gd name="connsiteY551" fmla="*/ 924969 h 2023121"/>
                <a:gd name="connsiteX552" fmla="*/ 2117358 w 2337981"/>
                <a:gd name="connsiteY552" fmla="*/ 920720 h 2023121"/>
                <a:gd name="connsiteX553" fmla="*/ 2117358 w 2337981"/>
                <a:gd name="connsiteY553" fmla="*/ 932046 h 2023121"/>
                <a:gd name="connsiteX554" fmla="*/ 2126798 w 2337981"/>
                <a:gd name="connsiteY554" fmla="*/ 950217 h 2023121"/>
                <a:gd name="connsiteX555" fmla="*/ 2128921 w 2337981"/>
                <a:gd name="connsiteY555" fmla="*/ 967915 h 2023121"/>
                <a:gd name="connsiteX556" fmla="*/ 2133406 w 2337981"/>
                <a:gd name="connsiteY556" fmla="*/ 975701 h 2023121"/>
                <a:gd name="connsiteX557" fmla="*/ 2131989 w 2337981"/>
                <a:gd name="connsiteY557" fmla="*/ 967679 h 2023121"/>
                <a:gd name="connsiteX558" fmla="*/ 2145441 w 2337981"/>
                <a:gd name="connsiteY558" fmla="*/ 1008738 h 2023121"/>
                <a:gd name="connsiteX559" fmla="*/ 2139305 w 2337981"/>
                <a:gd name="connsiteY559" fmla="*/ 1000952 h 2023121"/>
                <a:gd name="connsiteX560" fmla="*/ 2148272 w 2337981"/>
                <a:gd name="connsiteY560" fmla="*/ 1024549 h 2023121"/>
                <a:gd name="connsiteX561" fmla="*/ 2153227 w 2337981"/>
                <a:gd name="connsiteY561" fmla="*/ 1046729 h 2023121"/>
                <a:gd name="connsiteX562" fmla="*/ 2155822 w 2337981"/>
                <a:gd name="connsiteY562" fmla="*/ 1074103 h 2023121"/>
                <a:gd name="connsiteX563" fmla="*/ 2152049 w 2337981"/>
                <a:gd name="connsiteY563" fmla="*/ 1063013 h 2023121"/>
                <a:gd name="connsiteX564" fmla="*/ 2147327 w 2337981"/>
                <a:gd name="connsiteY564" fmla="*/ 1061123 h 2023121"/>
                <a:gd name="connsiteX565" fmla="*/ 2157712 w 2337981"/>
                <a:gd name="connsiteY565" fmla="*/ 1090383 h 2023121"/>
                <a:gd name="connsiteX566" fmla="*/ 2157712 w 2337981"/>
                <a:gd name="connsiteY566" fmla="*/ 1103127 h 2023121"/>
                <a:gd name="connsiteX567" fmla="*/ 2153463 w 2337981"/>
                <a:gd name="connsiteY567" fmla="*/ 1096519 h 2023121"/>
                <a:gd name="connsiteX568" fmla="*/ 2150395 w 2337981"/>
                <a:gd name="connsiteY568" fmla="*/ 1081889 h 2023121"/>
                <a:gd name="connsiteX569" fmla="*/ 2150395 w 2337981"/>
                <a:gd name="connsiteY569" fmla="*/ 1099351 h 2023121"/>
                <a:gd name="connsiteX570" fmla="*/ 2154408 w 2337981"/>
                <a:gd name="connsiteY570" fmla="*/ 1118938 h 2023121"/>
                <a:gd name="connsiteX571" fmla="*/ 2152754 w 2337981"/>
                <a:gd name="connsiteY571" fmla="*/ 1136400 h 2023121"/>
                <a:gd name="connsiteX572" fmla="*/ 2156767 w 2337981"/>
                <a:gd name="connsiteY572" fmla="*/ 1165897 h 2023121"/>
                <a:gd name="connsiteX573" fmla="*/ 2158890 w 2337981"/>
                <a:gd name="connsiteY573" fmla="*/ 1153153 h 2023121"/>
                <a:gd name="connsiteX574" fmla="*/ 2160307 w 2337981"/>
                <a:gd name="connsiteY574" fmla="*/ 1174391 h 2023121"/>
                <a:gd name="connsiteX575" fmla="*/ 2156767 w 2337981"/>
                <a:gd name="connsiteY575" fmla="*/ 1168964 h 2023121"/>
                <a:gd name="connsiteX576" fmla="*/ 2152754 w 2337981"/>
                <a:gd name="connsiteY576" fmla="*/ 1174864 h 2023121"/>
                <a:gd name="connsiteX577" fmla="*/ 2156767 w 2337981"/>
                <a:gd name="connsiteY577" fmla="*/ 1193270 h 2023121"/>
                <a:gd name="connsiteX578" fmla="*/ 2158654 w 2337981"/>
                <a:gd name="connsiteY578" fmla="*/ 1182177 h 2023121"/>
                <a:gd name="connsiteX579" fmla="*/ 2158654 w 2337981"/>
                <a:gd name="connsiteY579" fmla="*/ 1198461 h 2023121"/>
                <a:gd name="connsiteX580" fmla="*/ 2158654 w 2337981"/>
                <a:gd name="connsiteY580" fmla="*/ 1193270 h 2023121"/>
                <a:gd name="connsiteX581" fmla="*/ 2156767 w 2337981"/>
                <a:gd name="connsiteY581" fmla="*/ 1197752 h 2023121"/>
                <a:gd name="connsiteX582" fmla="*/ 2156767 w 2337981"/>
                <a:gd name="connsiteY582" fmla="*/ 1206011 h 2023121"/>
                <a:gd name="connsiteX583" fmla="*/ 2161721 w 2337981"/>
                <a:gd name="connsiteY583" fmla="*/ 1206011 h 2023121"/>
                <a:gd name="connsiteX584" fmla="*/ 2158417 w 2337981"/>
                <a:gd name="connsiteY584" fmla="*/ 1211910 h 2023121"/>
                <a:gd name="connsiteX585" fmla="*/ 2161721 w 2337981"/>
                <a:gd name="connsiteY585" fmla="*/ 1214269 h 2023121"/>
                <a:gd name="connsiteX586" fmla="*/ 2161721 w 2337981"/>
                <a:gd name="connsiteY586" fmla="*/ 1222294 h 2023121"/>
                <a:gd name="connsiteX587" fmla="*/ 2155116 w 2337981"/>
                <a:gd name="connsiteY587" fmla="*/ 1222294 h 2023121"/>
                <a:gd name="connsiteX588" fmla="*/ 2158890 w 2337981"/>
                <a:gd name="connsiteY588" fmla="*/ 1226304 h 2023121"/>
                <a:gd name="connsiteX589" fmla="*/ 2158890 w 2337981"/>
                <a:gd name="connsiteY589" fmla="*/ 1242824 h 2023121"/>
                <a:gd name="connsiteX590" fmla="*/ 2154408 w 2337981"/>
                <a:gd name="connsiteY590" fmla="*/ 1249901 h 2023121"/>
                <a:gd name="connsiteX591" fmla="*/ 2152285 w 2337981"/>
                <a:gd name="connsiteY591" fmla="*/ 1270667 h 2023121"/>
                <a:gd name="connsiteX592" fmla="*/ 2150631 w 2337981"/>
                <a:gd name="connsiteY592" fmla="*/ 1294264 h 2023121"/>
                <a:gd name="connsiteX593" fmla="*/ 2147800 w 2337981"/>
                <a:gd name="connsiteY593" fmla="*/ 1294264 h 2023121"/>
                <a:gd name="connsiteX594" fmla="*/ 2144732 w 2337981"/>
                <a:gd name="connsiteY594" fmla="*/ 1320224 h 2023121"/>
                <a:gd name="connsiteX595" fmla="*/ 2147800 w 2337981"/>
                <a:gd name="connsiteY595" fmla="*/ 1323055 h 2023121"/>
                <a:gd name="connsiteX596" fmla="*/ 2141900 w 2337981"/>
                <a:gd name="connsiteY596" fmla="*/ 1330841 h 2023121"/>
                <a:gd name="connsiteX597" fmla="*/ 2141900 w 2337981"/>
                <a:gd name="connsiteY597" fmla="*/ 1337922 h 2023121"/>
                <a:gd name="connsiteX598" fmla="*/ 2128921 w 2337981"/>
                <a:gd name="connsiteY598" fmla="*/ 1385116 h 2023121"/>
                <a:gd name="connsiteX599" fmla="*/ 2127506 w 2337981"/>
                <a:gd name="connsiteY599" fmla="*/ 1405646 h 2023121"/>
                <a:gd name="connsiteX600" fmla="*/ 2122552 w 2337981"/>
                <a:gd name="connsiteY600" fmla="*/ 1415555 h 2023121"/>
                <a:gd name="connsiteX601" fmla="*/ 2123966 w 2337981"/>
                <a:gd name="connsiteY601" fmla="*/ 1402106 h 2023121"/>
                <a:gd name="connsiteX602" fmla="*/ 2117831 w 2337981"/>
                <a:gd name="connsiteY602" fmla="*/ 1425703 h 2023121"/>
                <a:gd name="connsiteX603" fmla="*/ 2110753 w 2337981"/>
                <a:gd name="connsiteY603" fmla="*/ 1432544 h 2023121"/>
                <a:gd name="connsiteX604" fmla="*/ 2107922 w 2337981"/>
                <a:gd name="connsiteY604" fmla="*/ 1445524 h 2023121"/>
                <a:gd name="connsiteX605" fmla="*/ 2103673 w 2337981"/>
                <a:gd name="connsiteY605" fmla="*/ 1450242 h 2023121"/>
                <a:gd name="connsiteX606" fmla="*/ 2095414 w 2337981"/>
                <a:gd name="connsiteY606" fmla="*/ 1469121 h 2023121"/>
                <a:gd name="connsiteX607" fmla="*/ 2089279 w 2337981"/>
                <a:gd name="connsiteY607" fmla="*/ 1485638 h 2023121"/>
                <a:gd name="connsiteX608" fmla="*/ 2092347 w 2337981"/>
                <a:gd name="connsiteY608" fmla="*/ 1483988 h 2023121"/>
                <a:gd name="connsiteX609" fmla="*/ 2087862 w 2337981"/>
                <a:gd name="connsiteY609" fmla="*/ 1494369 h 2023121"/>
                <a:gd name="connsiteX610" fmla="*/ 2084561 w 2337981"/>
                <a:gd name="connsiteY610" fmla="*/ 1492010 h 2023121"/>
                <a:gd name="connsiteX611" fmla="*/ 2071817 w 2337981"/>
                <a:gd name="connsiteY611" fmla="*/ 1507585 h 2023121"/>
                <a:gd name="connsiteX612" fmla="*/ 2073704 w 2337981"/>
                <a:gd name="connsiteY612" fmla="*/ 1503336 h 2023121"/>
                <a:gd name="connsiteX613" fmla="*/ 2062141 w 2337981"/>
                <a:gd name="connsiteY613" fmla="*/ 1521743 h 2023121"/>
                <a:gd name="connsiteX614" fmla="*/ 2081257 w 2337981"/>
                <a:gd name="connsiteY614" fmla="*/ 1499327 h 2023121"/>
                <a:gd name="connsiteX615" fmla="*/ 2065682 w 2337981"/>
                <a:gd name="connsiteY615" fmla="*/ 1522924 h 2023121"/>
                <a:gd name="connsiteX616" fmla="*/ 2076299 w 2337981"/>
                <a:gd name="connsiteY616" fmla="*/ 1517497 h 2023121"/>
                <a:gd name="connsiteX617" fmla="*/ 2063795 w 2337981"/>
                <a:gd name="connsiteY617" fmla="*/ 1531419 h 2023121"/>
                <a:gd name="connsiteX618" fmla="*/ 2063795 w 2337981"/>
                <a:gd name="connsiteY618" fmla="*/ 1542272 h 2023121"/>
                <a:gd name="connsiteX619" fmla="*/ 2052938 w 2337981"/>
                <a:gd name="connsiteY619" fmla="*/ 1549353 h 2023121"/>
                <a:gd name="connsiteX620" fmla="*/ 2049870 w 2337981"/>
                <a:gd name="connsiteY620" fmla="*/ 1546757 h 2023121"/>
                <a:gd name="connsiteX621" fmla="*/ 2051288 w 2337981"/>
                <a:gd name="connsiteY621" fmla="*/ 1551948 h 2023121"/>
                <a:gd name="connsiteX622" fmla="*/ 2048456 w 2337981"/>
                <a:gd name="connsiteY622" fmla="*/ 1557847 h 2023121"/>
                <a:gd name="connsiteX623" fmla="*/ 2038780 w 2337981"/>
                <a:gd name="connsiteY623" fmla="*/ 1567996 h 2023121"/>
                <a:gd name="connsiteX624" fmla="*/ 2042084 w 2337981"/>
                <a:gd name="connsiteY624" fmla="*/ 1556430 h 2023121"/>
                <a:gd name="connsiteX625" fmla="*/ 2018487 w 2337981"/>
                <a:gd name="connsiteY625" fmla="*/ 1587816 h 2023121"/>
                <a:gd name="connsiteX626" fmla="*/ 2010228 w 2337981"/>
                <a:gd name="connsiteY626" fmla="*/ 1599143 h 2023121"/>
                <a:gd name="connsiteX627" fmla="*/ 1991349 w 2337981"/>
                <a:gd name="connsiteY627" fmla="*/ 1629112 h 2023121"/>
                <a:gd name="connsiteX628" fmla="*/ 1982619 w 2337981"/>
                <a:gd name="connsiteY628" fmla="*/ 1632652 h 2023121"/>
                <a:gd name="connsiteX629" fmla="*/ 1976955 w 2337981"/>
                <a:gd name="connsiteY629" fmla="*/ 1643270 h 2023121"/>
                <a:gd name="connsiteX630" fmla="*/ 1951708 w 2337981"/>
                <a:gd name="connsiteY630" fmla="*/ 1668517 h 2023121"/>
                <a:gd name="connsiteX631" fmla="*/ 1942032 w 2337981"/>
                <a:gd name="connsiteY631" fmla="*/ 1676306 h 2023121"/>
                <a:gd name="connsiteX632" fmla="*/ 1929761 w 2337981"/>
                <a:gd name="connsiteY632" fmla="*/ 1682914 h 2023121"/>
                <a:gd name="connsiteX633" fmla="*/ 1936605 w 2337981"/>
                <a:gd name="connsiteY633" fmla="*/ 1682914 h 2023121"/>
                <a:gd name="connsiteX634" fmla="*/ 1922917 w 2337981"/>
                <a:gd name="connsiteY634" fmla="*/ 1689992 h 2023121"/>
                <a:gd name="connsiteX635" fmla="*/ 1910412 w 2337981"/>
                <a:gd name="connsiteY635" fmla="*/ 1698959 h 2023121"/>
                <a:gd name="connsiteX636" fmla="*/ 1910412 w 2337981"/>
                <a:gd name="connsiteY636" fmla="*/ 1702027 h 2023121"/>
                <a:gd name="connsiteX637" fmla="*/ 1927638 w 2337981"/>
                <a:gd name="connsiteY637" fmla="*/ 1691645 h 2023121"/>
                <a:gd name="connsiteX638" fmla="*/ 1899556 w 2337981"/>
                <a:gd name="connsiteY638" fmla="*/ 1711466 h 2023121"/>
                <a:gd name="connsiteX639" fmla="*/ 1897433 w 2337981"/>
                <a:gd name="connsiteY639" fmla="*/ 1711466 h 2023121"/>
                <a:gd name="connsiteX640" fmla="*/ 1909467 w 2337981"/>
                <a:gd name="connsiteY640" fmla="*/ 1700846 h 2023121"/>
                <a:gd name="connsiteX641" fmla="*/ 1887521 w 2337981"/>
                <a:gd name="connsiteY641" fmla="*/ 1715242 h 2023121"/>
                <a:gd name="connsiteX642" fmla="*/ 1882566 w 2337981"/>
                <a:gd name="connsiteY642" fmla="*/ 1719252 h 2023121"/>
                <a:gd name="connsiteX643" fmla="*/ 1884925 w 2337981"/>
                <a:gd name="connsiteY643" fmla="*/ 1720906 h 2023121"/>
                <a:gd name="connsiteX644" fmla="*/ 1867700 w 2337981"/>
                <a:gd name="connsiteY644" fmla="*/ 1732468 h 2023121"/>
                <a:gd name="connsiteX645" fmla="*/ 1861328 w 2337981"/>
                <a:gd name="connsiteY645" fmla="*/ 1732468 h 2023121"/>
                <a:gd name="connsiteX646" fmla="*/ 1858024 w 2337981"/>
                <a:gd name="connsiteY646" fmla="*/ 1737186 h 2023121"/>
                <a:gd name="connsiteX647" fmla="*/ 1853070 w 2337981"/>
                <a:gd name="connsiteY647" fmla="*/ 1737186 h 2023121"/>
                <a:gd name="connsiteX648" fmla="*/ 1853070 w 2337981"/>
                <a:gd name="connsiteY648" fmla="*/ 1740254 h 2023121"/>
                <a:gd name="connsiteX649" fmla="*/ 1817437 w 2337981"/>
                <a:gd name="connsiteY649" fmla="*/ 1755121 h 2023121"/>
                <a:gd name="connsiteX650" fmla="*/ 1785109 w 2337981"/>
                <a:gd name="connsiteY650" fmla="*/ 1769042 h 2023121"/>
                <a:gd name="connsiteX651" fmla="*/ 1787232 w 2337981"/>
                <a:gd name="connsiteY651" fmla="*/ 1764796 h 2023121"/>
                <a:gd name="connsiteX652" fmla="*/ 1761984 w 2337981"/>
                <a:gd name="connsiteY652" fmla="*/ 1773527 h 2023121"/>
                <a:gd name="connsiteX653" fmla="*/ 1763871 w 2337981"/>
                <a:gd name="connsiteY653" fmla="*/ 1775414 h 2023121"/>
                <a:gd name="connsiteX654" fmla="*/ 1755376 w 2337981"/>
                <a:gd name="connsiteY654" fmla="*/ 1780841 h 2023121"/>
                <a:gd name="connsiteX655" fmla="*/ 1755376 w 2337981"/>
                <a:gd name="connsiteY655" fmla="*/ 1777773 h 2023121"/>
                <a:gd name="connsiteX656" fmla="*/ 1741927 w 2337981"/>
                <a:gd name="connsiteY656" fmla="*/ 1781786 h 2023121"/>
                <a:gd name="connsiteX657" fmla="*/ 1745231 w 2337981"/>
                <a:gd name="connsiteY657" fmla="*/ 1781786 h 2023121"/>
                <a:gd name="connsiteX658" fmla="*/ 1736264 w 2337981"/>
                <a:gd name="connsiteY658" fmla="*/ 1785562 h 2023121"/>
                <a:gd name="connsiteX659" fmla="*/ 1734374 w 2337981"/>
                <a:gd name="connsiteY659" fmla="*/ 1783672 h 2023121"/>
                <a:gd name="connsiteX660" fmla="*/ 1728475 w 2337981"/>
                <a:gd name="connsiteY660" fmla="*/ 1787449 h 2023121"/>
                <a:gd name="connsiteX661" fmla="*/ 1721867 w 2337981"/>
                <a:gd name="connsiteY661" fmla="*/ 1787449 h 2023121"/>
                <a:gd name="connsiteX662" fmla="*/ 1677507 w 2337981"/>
                <a:gd name="connsiteY662" fmla="*/ 1800428 h 2023121"/>
                <a:gd name="connsiteX663" fmla="*/ 1682225 w 2337981"/>
                <a:gd name="connsiteY663" fmla="*/ 1800428 h 2023121"/>
                <a:gd name="connsiteX664" fmla="*/ 1669718 w 2337981"/>
                <a:gd name="connsiteY664" fmla="*/ 1804202 h 2023121"/>
                <a:gd name="connsiteX665" fmla="*/ 1671135 w 2337981"/>
                <a:gd name="connsiteY665" fmla="*/ 1801370 h 2023121"/>
                <a:gd name="connsiteX666" fmla="*/ 1641402 w 2337981"/>
                <a:gd name="connsiteY666" fmla="*/ 1809632 h 2023121"/>
                <a:gd name="connsiteX667" fmla="*/ 1628659 w 2337981"/>
                <a:gd name="connsiteY667" fmla="*/ 1809632 h 2023121"/>
                <a:gd name="connsiteX668" fmla="*/ 1625355 w 2337981"/>
                <a:gd name="connsiteY668" fmla="*/ 1813169 h 2023121"/>
                <a:gd name="connsiteX669" fmla="*/ 1661932 w 2337981"/>
                <a:gd name="connsiteY669" fmla="*/ 1807270 h 2023121"/>
                <a:gd name="connsiteX670" fmla="*/ 1658864 w 2337981"/>
                <a:gd name="connsiteY670" fmla="*/ 1807270 h 2023121"/>
                <a:gd name="connsiteX671" fmla="*/ 1668304 w 2337981"/>
                <a:gd name="connsiteY671" fmla="*/ 1804438 h 2023121"/>
                <a:gd name="connsiteX672" fmla="*/ 1681044 w 2337981"/>
                <a:gd name="connsiteY672" fmla="*/ 1805855 h 2023121"/>
                <a:gd name="connsiteX673" fmla="*/ 1623941 w 2337981"/>
                <a:gd name="connsiteY673" fmla="*/ 1815295 h 2023121"/>
                <a:gd name="connsiteX674" fmla="*/ 1622287 w 2337981"/>
                <a:gd name="connsiteY674" fmla="*/ 1817182 h 2023121"/>
                <a:gd name="connsiteX675" fmla="*/ 1617569 w 2337981"/>
                <a:gd name="connsiteY675" fmla="*/ 1815295 h 2023121"/>
                <a:gd name="connsiteX676" fmla="*/ 1588545 w 2337981"/>
                <a:gd name="connsiteY676" fmla="*/ 1819777 h 2023121"/>
                <a:gd name="connsiteX677" fmla="*/ 1572261 w 2337981"/>
                <a:gd name="connsiteY677" fmla="*/ 1823317 h 2023121"/>
                <a:gd name="connsiteX678" fmla="*/ 1575801 w 2337981"/>
                <a:gd name="connsiteY678" fmla="*/ 1816945 h 2023121"/>
                <a:gd name="connsiteX679" fmla="*/ 1588781 w 2337981"/>
                <a:gd name="connsiteY679" fmla="*/ 1813878 h 2023121"/>
                <a:gd name="connsiteX680" fmla="*/ 1579341 w 2337981"/>
                <a:gd name="connsiteY680" fmla="*/ 1813878 h 2023121"/>
                <a:gd name="connsiteX681" fmla="*/ 1571083 w 2337981"/>
                <a:gd name="connsiteY681" fmla="*/ 1818126 h 2023121"/>
                <a:gd name="connsiteX682" fmla="*/ 1554799 w 2337981"/>
                <a:gd name="connsiteY682" fmla="*/ 1820486 h 2023121"/>
                <a:gd name="connsiteX683" fmla="*/ 1522471 w 2337981"/>
                <a:gd name="connsiteY683" fmla="*/ 1821900 h 2023121"/>
                <a:gd name="connsiteX684" fmla="*/ 1507841 w 2337981"/>
                <a:gd name="connsiteY684" fmla="*/ 1821900 h 2023121"/>
                <a:gd name="connsiteX685" fmla="*/ 1509964 w 2337981"/>
                <a:gd name="connsiteY685" fmla="*/ 1819305 h 2023121"/>
                <a:gd name="connsiteX686" fmla="*/ 1477399 w 2337981"/>
                <a:gd name="connsiteY686" fmla="*/ 1819305 h 2023121"/>
                <a:gd name="connsiteX687" fmla="*/ 1477399 w 2337981"/>
                <a:gd name="connsiteY687" fmla="*/ 1822372 h 2023121"/>
                <a:gd name="connsiteX688" fmla="*/ 1467490 w 2337981"/>
                <a:gd name="connsiteY688" fmla="*/ 1822372 h 2023121"/>
                <a:gd name="connsiteX689" fmla="*/ 1467490 w 2337981"/>
                <a:gd name="connsiteY689" fmla="*/ 1819777 h 2023121"/>
                <a:gd name="connsiteX690" fmla="*/ 1459232 w 2337981"/>
                <a:gd name="connsiteY690" fmla="*/ 1819777 h 2023121"/>
                <a:gd name="connsiteX691" fmla="*/ 1456397 w 2337981"/>
                <a:gd name="connsiteY691" fmla="*/ 1816473 h 2023121"/>
                <a:gd name="connsiteX692" fmla="*/ 1430205 w 2337981"/>
                <a:gd name="connsiteY692" fmla="*/ 1816473 h 2023121"/>
                <a:gd name="connsiteX693" fmla="*/ 1424305 w 2337981"/>
                <a:gd name="connsiteY693" fmla="*/ 1812699 h 2023121"/>
                <a:gd name="connsiteX694" fmla="*/ 1416283 w 2337981"/>
                <a:gd name="connsiteY694" fmla="*/ 1812699 h 2023121"/>
                <a:gd name="connsiteX695" fmla="*/ 1388440 w 2337981"/>
                <a:gd name="connsiteY695" fmla="*/ 1812699 h 2023121"/>
                <a:gd name="connsiteX696" fmla="*/ 1364843 w 2337981"/>
                <a:gd name="connsiteY696" fmla="*/ 1811518 h 2023121"/>
                <a:gd name="connsiteX697" fmla="*/ 1364843 w 2337981"/>
                <a:gd name="connsiteY697" fmla="*/ 1808923 h 2023121"/>
                <a:gd name="connsiteX698" fmla="*/ 1342896 w 2337981"/>
                <a:gd name="connsiteY698" fmla="*/ 1808923 h 2023121"/>
                <a:gd name="connsiteX699" fmla="*/ 1353750 w 2337981"/>
                <a:gd name="connsiteY699" fmla="*/ 1812227 h 2023121"/>
                <a:gd name="connsiteX700" fmla="*/ 1343368 w 2337981"/>
                <a:gd name="connsiteY700" fmla="*/ 1812227 h 2023121"/>
                <a:gd name="connsiteX701" fmla="*/ 1352808 w 2337981"/>
                <a:gd name="connsiteY701" fmla="*/ 1814822 h 2023121"/>
                <a:gd name="connsiteX702" fmla="*/ 1347145 w 2337981"/>
                <a:gd name="connsiteY702" fmla="*/ 1816473 h 2023121"/>
                <a:gd name="connsiteX703" fmla="*/ 1330861 w 2337981"/>
                <a:gd name="connsiteY703" fmla="*/ 1813641 h 2023121"/>
                <a:gd name="connsiteX704" fmla="*/ 1327085 w 2337981"/>
                <a:gd name="connsiteY704" fmla="*/ 1809395 h 2023121"/>
                <a:gd name="connsiteX705" fmla="*/ 1309859 w 2337981"/>
                <a:gd name="connsiteY705" fmla="*/ 1804438 h 2023121"/>
                <a:gd name="connsiteX706" fmla="*/ 1302309 w 2337981"/>
                <a:gd name="connsiteY706" fmla="*/ 1806092 h 2023121"/>
                <a:gd name="connsiteX707" fmla="*/ 1332748 w 2337981"/>
                <a:gd name="connsiteY707" fmla="*/ 1803260 h 2023121"/>
                <a:gd name="connsiteX708" fmla="*/ 1317176 w 2337981"/>
                <a:gd name="connsiteY708" fmla="*/ 1798539 h 2023121"/>
                <a:gd name="connsiteX709" fmla="*/ 1308681 w 2337981"/>
                <a:gd name="connsiteY709" fmla="*/ 1798539 h 2023121"/>
                <a:gd name="connsiteX710" fmla="*/ 1306319 w 2337981"/>
                <a:gd name="connsiteY710" fmla="*/ 1800665 h 2023121"/>
                <a:gd name="connsiteX711" fmla="*/ 1295938 w 2337981"/>
                <a:gd name="connsiteY711" fmla="*/ 1795943 h 2023121"/>
                <a:gd name="connsiteX712" fmla="*/ 1265260 w 2337981"/>
                <a:gd name="connsiteY712" fmla="*/ 1789335 h 2023121"/>
                <a:gd name="connsiteX713" fmla="*/ 1252989 w 2337981"/>
                <a:gd name="connsiteY713" fmla="*/ 1789335 h 2023121"/>
                <a:gd name="connsiteX714" fmla="*/ 1268564 w 2337981"/>
                <a:gd name="connsiteY714" fmla="*/ 1794293 h 2023121"/>
                <a:gd name="connsiteX715" fmla="*/ 1249452 w 2337981"/>
                <a:gd name="connsiteY715" fmla="*/ 1789335 h 2023121"/>
                <a:gd name="connsiteX716" fmla="*/ 1241663 w 2337981"/>
                <a:gd name="connsiteY716" fmla="*/ 1789335 h 2023121"/>
                <a:gd name="connsiteX717" fmla="*/ 1241663 w 2337981"/>
                <a:gd name="connsiteY717" fmla="*/ 1787685 h 2023121"/>
                <a:gd name="connsiteX718" fmla="*/ 1238595 w 2337981"/>
                <a:gd name="connsiteY718" fmla="*/ 1790516 h 2023121"/>
                <a:gd name="connsiteX719" fmla="*/ 1250393 w 2337981"/>
                <a:gd name="connsiteY719" fmla="*/ 1791934 h 2023121"/>
                <a:gd name="connsiteX720" fmla="*/ 1252519 w 2337981"/>
                <a:gd name="connsiteY720" fmla="*/ 1795471 h 2023121"/>
                <a:gd name="connsiteX721" fmla="*/ 1230100 w 2337981"/>
                <a:gd name="connsiteY721" fmla="*/ 1789572 h 2023121"/>
                <a:gd name="connsiteX722" fmla="*/ 1232459 w 2337981"/>
                <a:gd name="connsiteY722" fmla="*/ 1784145 h 2023121"/>
                <a:gd name="connsiteX723" fmla="*/ 1223492 w 2337981"/>
                <a:gd name="connsiteY723" fmla="*/ 1784145 h 2023121"/>
                <a:gd name="connsiteX724" fmla="*/ 1218301 w 2337981"/>
                <a:gd name="connsiteY724" fmla="*/ 1779426 h 2023121"/>
                <a:gd name="connsiteX725" fmla="*/ 1208862 w 2337981"/>
                <a:gd name="connsiteY725" fmla="*/ 1779426 h 2023121"/>
                <a:gd name="connsiteX726" fmla="*/ 1190458 w 2337981"/>
                <a:gd name="connsiteY726" fmla="*/ 1771874 h 2023121"/>
                <a:gd name="connsiteX727" fmla="*/ 1247089 w 2337981"/>
                <a:gd name="connsiteY727" fmla="*/ 1786504 h 2023121"/>
                <a:gd name="connsiteX728" fmla="*/ 1260305 w 2337981"/>
                <a:gd name="connsiteY728" fmla="*/ 1784145 h 2023121"/>
                <a:gd name="connsiteX729" fmla="*/ 1252989 w 2337981"/>
                <a:gd name="connsiteY729" fmla="*/ 1780605 h 2023121"/>
                <a:gd name="connsiteX730" fmla="*/ 1234349 w 2337981"/>
                <a:gd name="connsiteY730" fmla="*/ 1774705 h 2023121"/>
                <a:gd name="connsiteX731" fmla="*/ 1230336 w 2337981"/>
                <a:gd name="connsiteY731" fmla="*/ 1779426 h 2023121"/>
                <a:gd name="connsiteX732" fmla="*/ 1217593 w 2337981"/>
                <a:gd name="connsiteY732" fmla="*/ 1775886 h 2023121"/>
                <a:gd name="connsiteX733" fmla="*/ 1220424 w 2337981"/>
                <a:gd name="connsiteY733" fmla="*/ 1774000 h 2023121"/>
                <a:gd name="connsiteX734" fmla="*/ 1230336 w 2337981"/>
                <a:gd name="connsiteY734" fmla="*/ 1775650 h 2023121"/>
                <a:gd name="connsiteX735" fmla="*/ 1226560 w 2337981"/>
                <a:gd name="connsiteY735" fmla="*/ 1772110 h 2023121"/>
                <a:gd name="connsiteX736" fmla="*/ 1212875 w 2337981"/>
                <a:gd name="connsiteY736" fmla="*/ 1766683 h 2023121"/>
                <a:gd name="connsiteX737" fmla="*/ 1181727 w 2337981"/>
                <a:gd name="connsiteY737" fmla="*/ 1759606 h 2023121"/>
                <a:gd name="connsiteX738" fmla="*/ 1185501 w 2337981"/>
                <a:gd name="connsiteY738" fmla="*/ 1763615 h 2023121"/>
                <a:gd name="connsiteX739" fmla="*/ 1150577 w 2337981"/>
                <a:gd name="connsiteY739" fmla="*/ 1755829 h 2023121"/>
                <a:gd name="connsiteX740" fmla="*/ 1150577 w 2337981"/>
                <a:gd name="connsiteY740" fmla="*/ 1752053 h 2023121"/>
                <a:gd name="connsiteX741" fmla="*/ 1175828 w 2337981"/>
                <a:gd name="connsiteY741" fmla="*/ 1760547 h 2023121"/>
                <a:gd name="connsiteX742" fmla="*/ 1177715 w 2337981"/>
                <a:gd name="connsiteY742" fmla="*/ 1756774 h 2023121"/>
                <a:gd name="connsiteX743" fmla="*/ 1171343 w 2337981"/>
                <a:gd name="connsiteY743" fmla="*/ 1754884 h 2023121"/>
                <a:gd name="connsiteX744" fmla="*/ 1171343 w 2337981"/>
                <a:gd name="connsiteY744" fmla="*/ 1756538 h 2023121"/>
                <a:gd name="connsiteX745" fmla="*/ 1132171 w 2337981"/>
                <a:gd name="connsiteY745" fmla="*/ 1746390 h 2023121"/>
                <a:gd name="connsiteX746" fmla="*/ 1119430 w 2337981"/>
                <a:gd name="connsiteY746" fmla="*/ 1735300 h 2023121"/>
                <a:gd name="connsiteX747" fmla="*/ 1111405 w 2337981"/>
                <a:gd name="connsiteY747" fmla="*/ 1732940 h 2023121"/>
                <a:gd name="connsiteX748" fmla="*/ 1119666 w 2337981"/>
                <a:gd name="connsiteY748" fmla="*/ 1738131 h 2023121"/>
                <a:gd name="connsiteX749" fmla="*/ 1102438 w 2337981"/>
                <a:gd name="connsiteY749" fmla="*/ 1738131 h 2023121"/>
                <a:gd name="connsiteX750" fmla="*/ 1111172 w 2337981"/>
                <a:gd name="connsiteY750" fmla="*/ 1736008 h 2023121"/>
                <a:gd name="connsiteX751" fmla="*/ 1096305 w 2337981"/>
                <a:gd name="connsiteY751" fmla="*/ 1731996 h 2023121"/>
                <a:gd name="connsiteX752" fmla="*/ 1096305 w 2337981"/>
                <a:gd name="connsiteY752" fmla="*/ 1735772 h 2023121"/>
                <a:gd name="connsiteX753" fmla="*/ 1084976 w 2337981"/>
                <a:gd name="connsiteY753" fmla="*/ 1731996 h 2023121"/>
                <a:gd name="connsiteX754" fmla="*/ 1104564 w 2337981"/>
                <a:gd name="connsiteY754" fmla="*/ 1740963 h 2023121"/>
                <a:gd name="connsiteX755" fmla="*/ 1130048 w 2337981"/>
                <a:gd name="connsiteY755" fmla="*/ 1746626 h 2023121"/>
                <a:gd name="connsiteX756" fmla="*/ 1119903 w 2337981"/>
                <a:gd name="connsiteY756" fmla="*/ 1744267 h 2023121"/>
                <a:gd name="connsiteX757" fmla="*/ 1126271 w 2337981"/>
                <a:gd name="connsiteY757" fmla="*/ 1746390 h 2023121"/>
                <a:gd name="connsiteX758" fmla="*/ 1055479 w 2337981"/>
                <a:gd name="connsiteY758" fmla="*/ 1722792 h 2023121"/>
                <a:gd name="connsiteX759" fmla="*/ 1057605 w 2337981"/>
                <a:gd name="connsiteY759" fmla="*/ 1725860 h 2023121"/>
                <a:gd name="connsiteX760" fmla="*/ 1068223 w 2337981"/>
                <a:gd name="connsiteY760" fmla="*/ 1730815 h 2023121"/>
                <a:gd name="connsiteX761" fmla="*/ 1052178 w 2337981"/>
                <a:gd name="connsiteY761" fmla="*/ 1725151 h 2023121"/>
                <a:gd name="connsiteX762" fmla="*/ 1034950 w 2337981"/>
                <a:gd name="connsiteY762" fmla="*/ 1721378 h 2023121"/>
                <a:gd name="connsiteX763" fmla="*/ 1047930 w 2337981"/>
                <a:gd name="connsiteY763" fmla="*/ 1725624 h 2023121"/>
                <a:gd name="connsiteX764" fmla="*/ 1055479 w 2337981"/>
                <a:gd name="connsiteY764" fmla="*/ 1722792 h 2023121"/>
                <a:gd name="connsiteX765" fmla="*/ 1044626 w 2337981"/>
                <a:gd name="connsiteY765" fmla="*/ 1715006 h 2023121"/>
                <a:gd name="connsiteX766" fmla="*/ 1077426 w 2337981"/>
                <a:gd name="connsiteY766" fmla="*/ 1725151 h 2023121"/>
                <a:gd name="connsiteX767" fmla="*/ 1070110 w 2337981"/>
                <a:gd name="connsiteY767" fmla="*/ 1717838 h 2023121"/>
                <a:gd name="connsiteX768" fmla="*/ 1064447 w 2337981"/>
                <a:gd name="connsiteY768" fmla="*/ 1721142 h 2023121"/>
                <a:gd name="connsiteX769" fmla="*/ 1033299 w 2337981"/>
                <a:gd name="connsiteY769" fmla="*/ 1707926 h 2023121"/>
                <a:gd name="connsiteX770" fmla="*/ 1034714 w 2337981"/>
                <a:gd name="connsiteY770" fmla="*/ 1711939 h 2023121"/>
                <a:gd name="connsiteX771" fmla="*/ 1048402 w 2337981"/>
                <a:gd name="connsiteY771" fmla="*/ 1718310 h 2023121"/>
                <a:gd name="connsiteX772" fmla="*/ 1037545 w 2337981"/>
                <a:gd name="connsiteY772" fmla="*/ 1716893 h 2023121"/>
                <a:gd name="connsiteX773" fmla="*/ 1037545 w 2337981"/>
                <a:gd name="connsiteY773" fmla="*/ 1715242 h 2023121"/>
                <a:gd name="connsiteX774" fmla="*/ 1023860 w 2337981"/>
                <a:gd name="connsiteY774" fmla="*/ 1711466 h 2023121"/>
                <a:gd name="connsiteX775" fmla="*/ 1027872 w 2337981"/>
                <a:gd name="connsiteY775" fmla="*/ 1708398 h 2023121"/>
                <a:gd name="connsiteX776" fmla="*/ 982328 w 2337981"/>
                <a:gd name="connsiteY776" fmla="*/ 1692351 h 2023121"/>
                <a:gd name="connsiteX777" fmla="*/ 979733 w 2337981"/>
                <a:gd name="connsiteY777" fmla="*/ 1687160 h 2023121"/>
                <a:gd name="connsiteX778" fmla="*/ 961326 w 2337981"/>
                <a:gd name="connsiteY778" fmla="*/ 1681497 h 2023121"/>
                <a:gd name="connsiteX779" fmla="*/ 965811 w 2337981"/>
                <a:gd name="connsiteY779" fmla="*/ 1686924 h 2023121"/>
                <a:gd name="connsiteX780" fmla="*/ 942214 w 2337981"/>
                <a:gd name="connsiteY780" fmla="*/ 1678193 h 2023121"/>
                <a:gd name="connsiteX781" fmla="*/ 956136 w 2337981"/>
                <a:gd name="connsiteY781" fmla="*/ 1681497 h 2023121"/>
                <a:gd name="connsiteX782" fmla="*/ 956136 w 2337981"/>
                <a:gd name="connsiteY782" fmla="*/ 1677015 h 2023121"/>
                <a:gd name="connsiteX783" fmla="*/ 927584 w 2337981"/>
                <a:gd name="connsiteY783" fmla="*/ 1668048 h 2023121"/>
                <a:gd name="connsiteX784" fmla="*/ 937965 w 2337981"/>
                <a:gd name="connsiteY784" fmla="*/ 1673711 h 2023121"/>
                <a:gd name="connsiteX785" fmla="*/ 922626 w 2337981"/>
                <a:gd name="connsiteY785" fmla="*/ 1669226 h 2023121"/>
                <a:gd name="connsiteX786" fmla="*/ 919559 w 2337981"/>
                <a:gd name="connsiteY786" fmla="*/ 1664744 h 2023121"/>
                <a:gd name="connsiteX787" fmla="*/ 891952 w 2337981"/>
                <a:gd name="connsiteY787" fmla="*/ 1653651 h 2023121"/>
                <a:gd name="connsiteX788" fmla="*/ 907291 w 2337981"/>
                <a:gd name="connsiteY788" fmla="*/ 1655777 h 2023121"/>
                <a:gd name="connsiteX789" fmla="*/ 902333 w 2337981"/>
                <a:gd name="connsiteY789" fmla="*/ 1653887 h 2023121"/>
                <a:gd name="connsiteX790" fmla="*/ 902333 w 2337981"/>
                <a:gd name="connsiteY790" fmla="*/ 1649877 h 2023121"/>
                <a:gd name="connsiteX791" fmla="*/ 890062 w 2337981"/>
                <a:gd name="connsiteY791" fmla="*/ 1646337 h 2023121"/>
                <a:gd name="connsiteX792" fmla="*/ 874962 w 2337981"/>
                <a:gd name="connsiteY792" fmla="*/ 1638551 h 2023121"/>
                <a:gd name="connsiteX793" fmla="*/ 882040 w 2337981"/>
                <a:gd name="connsiteY793" fmla="*/ 1639966 h 2023121"/>
                <a:gd name="connsiteX794" fmla="*/ 861983 w 2337981"/>
                <a:gd name="connsiteY794" fmla="*/ 1627222 h 2023121"/>
                <a:gd name="connsiteX795" fmla="*/ 851129 w 2337981"/>
                <a:gd name="connsiteY795" fmla="*/ 1624863 h 2023121"/>
                <a:gd name="connsiteX796" fmla="*/ 854197 w 2337981"/>
                <a:gd name="connsiteY796" fmla="*/ 1629348 h 2023121"/>
                <a:gd name="connsiteX797" fmla="*/ 846171 w 2337981"/>
                <a:gd name="connsiteY797" fmla="*/ 1622740 h 2023121"/>
                <a:gd name="connsiteX798" fmla="*/ 812193 w 2337981"/>
                <a:gd name="connsiteY798" fmla="*/ 1602683 h 2023121"/>
                <a:gd name="connsiteX799" fmla="*/ 769244 w 2337981"/>
                <a:gd name="connsiteY799" fmla="*/ 1579086 h 2023121"/>
                <a:gd name="connsiteX800" fmla="*/ 778920 w 2337981"/>
                <a:gd name="connsiteY800" fmla="*/ 1586163 h 2023121"/>
                <a:gd name="connsiteX801" fmla="*/ 753436 w 2337981"/>
                <a:gd name="connsiteY801" fmla="*/ 1574128 h 2023121"/>
                <a:gd name="connsiteX802" fmla="*/ 762639 w 2337981"/>
                <a:gd name="connsiteY802" fmla="*/ 1576490 h 2023121"/>
                <a:gd name="connsiteX803" fmla="*/ 755559 w 2337981"/>
                <a:gd name="connsiteY803" fmla="*/ 1568937 h 2023121"/>
                <a:gd name="connsiteX804" fmla="*/ 736680 w 2337981"/>
                <a:gd name="connsiteY804" fmla="*/ 1564928 h 2023121"/>
                <a:gd name="connsiteX805" fmla="*/ 728421 w 2337981"/>
                <a:gd name="connsiteY805" fmla="*/ 1556197 h 2023121"/>
                <a:gd name="connsiteX806" fmla="*/ 715444 w 2337981"/>
                <a:gd name="connsiteY806" fmla="*/ 1547936 h 2023121"/>
                <a:gd name="connsiteX807" fmla="*/ 680754 w 2337981"/>
                <a:gd name="connsiteY807" fmla="*/ 1528823 h 2023121"/>
                <a:gd name="connsiteX808" fmla="*/ 682171 w 2337981"/>
                <a:gd name="connsiteY808" fmla="*/ 1524574 h 2023121"/>
                <a:gd name="connsiteX809" fmla="*/ 674855 w 2337981"/>
                <a:gd name="connsiteY809" fmla="*/ 1524574 h 2023121"/>
                <a:gd name="connsiteX810" fmla="*/ 665888 w 2337981"/>
                <a:gd name="connsiteY810" fmla="*/ 1514193 h 2023121"/>
                <a:gd name="connsiteX811" fmla="*/ 654325 w 2337981"/>
                <a:gd name="connsiteY811" fmla="*/ 1507113 h 2023121"/>
                <a:gd name="connsiteX812" fmla="*/ 651257 w 2337981"/>
                <a:gd name="connsiteY812" fmla="*/ 1500505 h 2023121"/>
                <a:gd name="connsiteX813" fmla="*/ 645831 w 2337981"/>
                <a:gd name="connsiteY813" fmla="*/ 1498854 h 2023121"/>
                <a:gd name="connsiteX814" fmla="*/ 650316 w 2337981"/>
                <a:gd name="connsiteY814" fmla="*/ 1504045 h 2023121"/>
                <a:gd name="connsiteX815" fmla="*/ 638753 w 2337981"/>
                <a:gd name="connsiteY815" fmla="*/ 1496731 h 2023121"/>
                <a:gd name="connsiteX816" fmla="*/ 644889 w 2337981"/>
                <a:gd name="connsiteY816" fmla="*/ 1502631 h 2023121"/>
                <a:gd name="connsiteX817" fmla="*/ 641112 w 2337981"/>
                <a:gd name="connsiteY817" fmla="*/ 1504281 h 2023121"/>
                <a:gd name="connsiteX818" fmla="*/ 631909 w 2337981"/>
                <a:gd name="connsiteY818" fmla="*/ 1499563 h 2023121"/>
                <a:gd name="connsiteX819" fmla="*/ 635685 w 2337981"/>
                <a:gd name="connsiteY819" fmla="*/ 1497673 h 2023121"/>
                <a:gd name="connsiteX820" fmla="*/ 626954 w 2337981"/>
                <a:gd name="connsiteY820" fmla="*/ 1495078 h 2023121"/>
                <a:gd name="connsiteX821" fmla="*/ 607131 w 2337981"/>
                <a:gd name="connsiteY821" fmla="*/ 1482101 h 2023121"/>
                <a:gd name="connsiteX822" fmla="*/ 614447 w 2337981"/>
                <a:gd name="connsiteY822" fmla="*/ 1482101 h 2023121"/>
                <a:gd name="connsiteX823" fmla="*/ 596749 w 2337981"/>
                <a:gd name="connsiteY823" fmla="*/ 1466762 h 2023121"/>
                <a:gd name="connsiteX824" fmla="*/ 580938 w 2337981"/>
                <a:gd name="connsiteY824" fmla="*/ 1449773 h 2023121"/>
                <a:gd name="connsiteX825" fmla="*/ 587073 w 2337981"/>
                <a:gd name="connsiteY825" fmla="*/ 1457559 h 2023121"/>
                <a:gd name="connsiteX826" fmla="*/ 574333 w 2337981"/>
                <a:gd name="connsiteY826" fmla="*/ 1449300 h 2023121"/>
                <a:gd name="connsiteX827" fmla="*/ 569376 w 2337981"/>
                <a:gd name="connsiteY827" fmla="*/ 1449300 h 2023121"/>
                <a:gd name="connsiteX828" fmla="*/ 586132 w 2337981"/>
                <a:gd name="connsiteY828" fmla="*/ 1460627 h 2023121"/>
                <a:gd name="connsiteX829" fmla="*/ 582119 w 2337981"/>
                <a:gd name="connsiteY829" fmla="*/ 1462277 h 2023121"/>
                <a:gd name="connsiteX830" fmla="*/ 572207 w 2337981"/>
                <a:gd name="connsiteY830" fmla="*/ 1455908 h 2023121"/>
                <a:gd name="connsiteX831" fmla="*/ 572207 w 2337981"/>
                <a:gd name="connsiteY831" fmla="*/ 1451896 h 2023121"/>
                <a:gd name="connsiteX832" fmla="*/ 558758 w 2337981"/>
                <a:gd name="connsiteY832" fmla="*/ 1444343 h 2023121"/>
                <a:gd name="connsiteX833" fmla="*/ 562768 w 2337981"/>
                <a:gd name="connsiteY833" fmla="*/ 1449537 h 2023121"/>
                <a:gd name="connsiteX834" fmla="*/ 554982 w 2337981"/>
                <a:gd name="connsiteY834" fmla="*/ 1445996 h 2023121"/>
                <a:gd name="connsiteX835" fmla="*/ 550499 w 2337981"/>
                <a:gd name="connsiteY835" fmla="*/ 1438444 h 2023121"/>
                <a:gd name="connsiteX836" fmla="*/ 541532 w 2337981"/>
                <a:gd name="connsiteY836" fmla="*/ 1431130 h 2023121"/>
                <a:gd name="connsiteX837" fmla="*/ 525957 w 2337981"/>
                <a:gd name="connsiteY837" fmla="*/ 1423344 h 2023121"/>
                <a:gd name="connsiteX838" fmla="*/ 531857 w 2337981"/>
                <a:gd name="connsiteY838" fmla="*/ 1424522 h 2023121"/>
                <a:gd name="connsiteX839" fmla="*/ 510382 w 2337981"/>
                <a:gd name="connsiteY839" fmla="*/ 1408714 h 2023121"/>
                <a:gd name="connsiteX840" fmla="*/ 506606 w 2337981"/>
                <a:gd name="connsiteY840" fmla="*/ 1403048 h 2023121"/>
                <a:gd name="connsiteX841" fmla="*/ 470032 w 2337981"/>
                <a:gd name="connsiteY841" fmla="*/ 1385822 h 2023121"/>
                <a:gd name="connsiteX842" fmla="*/ 460592 w 2337981"/>
                <a:gd name="connsiteY842" fmla="*/ 1378745 h 2023121"/>
                <a:gd name="connsiteX843" fmla="*/ 460592 w 2337981"/>
                <a:gd name="connsiteY843" fmla="*/ 1373318 h 2023121"/>
                <a:gd name="connsiteX844" fmla="*/ 470740 w 2337981"/>
                <a:gd name="connsiteY844" fmla="*/ 1381576 h 2023121"/>
                <a:gd name="connsiteX845" fmla="*/ 477109 w 2337981"/>
                <a:gd name="connsiteY845" fmla="*/ 1381576 h 2023121"/>
                <a:gd name="connsiteX846" fmla="*/ 477109 w 2337981"/>
                <a:gd name="connsiteY846" fmla="*/ 1383463 h 2023121"/>
                <a:gd name="connsiteX847" fmla="*/ 465077 w 2337981"/>
                <a:gd name="connsiteY847" fmla="*/ 1374496 h 2023121"/>
                <a:gd name="connsiteX848" fmla="*/ 471682 w 2337981"/>
                <a:gd name="connsiteY848" fmla="*/ 1377327 h 2023121"/>
                <a:gd name="connsiteX849" fmla="*/ 462479 w 2337981"/>
                <a:gd name="connsiteY849" fmla="*/ 1368124 h 2023121"/>
                <a:gd name="connsiteX850" fmla="*/ 438882 w 2337981"/>
                <a:gd name="connsiteY850" fmla="*/ 1345944 h 2023121"/>
                <a:gd name="connsiteX851" fmla="*/ 435814 w 2337981"/>
                <a:gd name="connsiteY851" fmla="*/ 1350662 h 2023121"/>
                <a:gd name="connsiteX852" fmla="*/ 444075 w 2337981"/>
                <a:gd name="connsiteY852" fmla="*/ 1356562 h 2023121"/>
                <a:gd name="connsiteX853" fmla="*/ 440063 w 2337981"/>
                <a:gd name="connsiteY853" fmla="*/ 1353494 h 2023121"/>
                <a:gd name="connsiteX854" fmla="*/ 459884 w 2337981"/>
                <a:gd name="connsiteY854" fmla="*/ 1373082 h 2023121"/>
                <a:gd name="connsiteX855" fmla="*/ 422837 w 2337981"/>
                <a:gd name="connsiteY855" fmla="*/ 1343113 h 2023121"/>
                <a:gd name="connsiteX856" fmla="*/ 385554 w 2337981"/>
                <a:gd name="connsiteY856" fmla="*/ 1308425 h 2023121"/>
                <a:gd name="connsiteX857" fmla="*/ 389328 w 2337981"/>
                <a:gd name="connsiteY857" fmla="*/ 1308425 h 2023121"/>
                <a:gd name="connsiteX858" fmla="*/ 379655 w 2337981"/>
                <a:gd name="connsiteY858" fmla="*/ 1299691 h 2023121"/>
                <a:gd name="connsiteX859" fmla="*/ 372575 w 2337981"/>
                <a:gd name="connsiteY859" fmla="*/ 1289074 h 2023121"/>
                <a:gd name="connsiteX860" fmla="*/ 376587 w 2337981"/>
                <a:gd name="connsiteY860" fmla="*/ 1289074 h 2023121"/>
                <a:gd name="connsiteX861" fmla="*/ 361957 w 2337981"/>
                <a:gd name="connsiteY861" fmla="*/ 1273971 h 2023121"/>
                <a:gd name="connsiteX862" fmla="*/ 348505 w 2337981"/>
                <a:gd name="connsiteY862" fmla="*/ 1260522 h 2023121"/>
                <a:gd name="connsiteX863" fmla="*/ 335998 w 2337981"/>
                <a:gd name="connsiteY863" fmla="*/ 1249901 h 2023121"/>
                <a:gd name="connsiteX864" fmla="*/ 318536 w 2337981"/>
                <a:gd name="connsiteY864" fmla="*/ 1222058 h 2023121"/>
                <a:gd name="connsiteX865" fmla="*/ 294939 w 2337981"/>
                <a:gd name="connsiteY865" fmla="*/ 1187840 h 2023121"/>
                <a:gd name="connsiteX866" fmla="*/ 289276 w 2337981"/>
                <a:gd name="connsiteY866" fmla="*/ 1180291 h 2023121"/>
                <a:gd name="connsiteX867" fmla="*/ 283612 w 2337981"/>
                <a:gd name="connsiteY867" fmla="*/ 1177931 h 2023121"/>
                <a:gd name="connsiteX868" fmla="*/ 280545 w 2337981"/>
                <a:gd name="connsiteY868" fmla="*/ 1172741 h 2023121"/>
                <a:gd name="connsiteX869" fmla="*/ 287153 w 2337981"/>
                <a:gd name="connsiteY869" fmla="*/ 1174864 h 2023121"/>
                <a:gd name="connsiteX870" fmla="*/ 279836 w 2337981"/>
                <a:gd name="connsiteY870" fmla="*/ 1164716 h 2023121"/>
                <a:gd name="connsiteX871" fmla="*/ 270399 w 2337981"/>
                <a:gd name="connsiteY871" fmla="*/ 1154098 h 2023121"/>
                <a:gd name="connsiteX872" fmla="*/ 276063 w 2337981"/>
                <a:gd name="connsiteY872" fmla="*/ 1156693 h 2023121"/>
                <a:gd name="connsiteX873" fmla="*/ 247980 w 2337981"/>
                <a:gd name="connsiteY873" fmla="*/ 1117757 h 2023121"/>
                <a:gd name="connsiteX874" fmla="*/ 243734 w 2337981"/>
                <a:gd name="connsiteY874" fmla="*/ 1106667 h 2023121"/>
                <a:gd name="connsiteX875" fmla="*/ 247508 w 2337981"/>
                <a:gd name="connsiteY875" fmla="*/ 1103836 h 2023121"/>
                <a:gd name="connsiteX876" fmla="*/ 242553 w 2337981"/>
                <a:gd name="connsiteY876" fmla="*/ 1102182 h 2023121"/>
                <a:gd name="connsiteX877" fmla="*/ 236182 w 2337981"/>
                <a:gd name="connsiteY877" fmla="*/ 1091801 h 2023121"/>
                <a:gd name="connsiteX878" fmla="*/ 246330 w 2337981"/>
                <a:gd name="connsiteY878" fmla="*/ 1101240 h 2023121"/>
                <a:gd name="connsiteX879" fmla="*/ 246330 w 2337981"/>
                <a:gd name="connsiteY879" fmla="*/ 1101240 h 2023121"/>
                <a:gd name="connsiteX880" fmla="*/ 232172 w 2337981"/>
                <a:gd name="connsiteY880" fmla="*/ 1064427 h 2023121"/>
                <a:gd name="connsiteX881" fmla="*/ 236182 w 2337981"/>
                <a:gd name="connsiteY881" fmla="*/ 1064427 h 2023121"/>
                <a:gd name="connsiteX882" fmla="*/ 227923 w 2337981"/>
                <a:gd name="connsiteY882" fmla="*/ 1036820 h 2023121"/>
                <a:gd name="connsiteX883" fmla="*/ 224383 w 2337981"/>
                <a:gd name="connsiteY883" fmla="*/ 1033044 h 2023121"/>
                <a:gd name="connsiteX884" fmla="*/ 226506 w 2337981"/>
                <a:gd name="connsiteY884" fmla="*/ 1031390 h 2023121"/>
                <a:gd name="connsiteX885" fmla="*/ 222732 w 2337981"/>
                <a:gd name="connsiteY885" fmla="*/ 1026199 h 2023121"/>
                <a:gd name="connsiteX886" fmla="*/ 224619 w 2337981"/>
                <a:gd name="connsiteY886" fmla="*/ 1026199 h 2023121"/>
                <a:gd name="connsiteX887" fmla="*/ 219901 w 2337981"/>
                <a:gd name="connsiteY887" fmla="*/ 1015346 h 2023121"/>
                <a:gd name="connsiteX888" fmla="*/ 219901 w 2337981"/>
                <a:gd name="connsiteY888" fmla="*/ 1011097 h 2023121"/>
                <a:gd name="connsiteX889" fmla="*/ 222496 w 2337981"/>
                <a:gd name="connsiteY889" fmla="*/ 1013692 h 2023121"/>
                <a:gd name="connsiteX890" fmla="*/ 214707 w 2337981"/>
                <a:gd name="connsiteY890" fmla="*/ 971691 h 2023121"/>
                <a:gd name="connsiteX891" fmla="*/ 214707 w 2337981"/>
                <a:gd name="connsiteY891" fmla="*/ 954466 h 2023121"/>
                <a:gd name="connsiteX892" fmla="*/ 207394 w 2337981"/>
                <a:gd name="connsiteY892" fmla="*/ 932755 h 2023121"/>
                <a:gd name="connsiteX893" fmla="*/ 207394 w 2337981"/>
                <a:gd name="connsiteY893" fmla="*/ 942900 h 2023121"/>
                <a:gd name="connsiteX894" fmla="*/ 207394 w 2337981"/>
                <a:gd name="connsiteY894" fmla="*/ 929923 h 2023121"/>
                <a:gd name="connsiteX895" fmla="*/ 209517 w 2337981"/>
                <a:gd name="connsiteY895" fmla="*/ 932755 h 2023121"/>
                <a:gd name="connsiteX896" fmla="*/ 211640 w 2337981"/>
                <a:gd name="connsiteY896" fmla="*/ 905618 h 2023121"/>
                <a:gd name="connsiteX897" fmla="*/ 213765 w 2337981"/>
                <a:gd name="connsiteY897" fmla="*/ 908922 h 2023121"/>
                <a:gd name="connsiteX898" fmla="*/ 213765 w 2337981"/>
                <a:gd name="connsiteY898" fmla="*/ 895706 h 2023121"/>
                <a:gd name="connsiteX899" fmla="*/ 216361 w 2337981"/>
                <a:gd name="connsiteY899" fmla="*/ 848511 h 2023121"/>
                <a:gd name="connsiteX900" fmla="*/ 209753 w 2337981"/>
                <a:gd name="connsiteY900" fmla="*/ 899010 h 2023121"/>
                <a:gd name="connsiteX901" fmla="*/ 210934 w 2337981"/>
                <a:gd name="connsiteY901" fmla="*/ 881548 h 2023121"/>
                <a:gd name="connsiteX902" fmla="*/ 208808 w 2337981"/>
                <a:gd name="connsiteY902" fmla="*/ 891460 h 2023121"/>
                <a:gd name="connsiteX903" fmla="*/ 206449 w 2337981"/>
                <a:gd name="connsiteY903" fmla="*/ 882256 h 2023121"/>
                <a:gd name="connsiteX904" fmla="*/ 209280 w 2337981"/>
                <a:gd name="connsiteY904" fmla="*/ 878244 h 2023121"/>
                <a:gd name="connsiteX905" fmla="*/ 207630 w 2337981"/>
                <a:gd name="connsiteY905" fmla="*/ 850873 h 2023121"/>
                <a:gd name="connsiteX906" fmla="*/ 209517 w 2337981"/>
                <a:gd name="connsiteY906" fmla="*/ 865031 h 2023121"/>
                <a:gd name="connsiteX907" fmla="*/ 213057 w 2337981"/>
                <a:gd name="connsiteY907" fmla="*/ 865031 h 2023121"/>
                <a:gd name="connsiteX908" fmla="*/ 211406 w 2337981"/>
                <a:gd name="connsiteY908" fmla="*/ 841434 h 2023121"/>
                <a:gd name="connsiteX909" fmla="*/ 214002 w 2337981"/>
                <a:gd name="connsiteY909" fmla="*/ 844974 h 2023121"/>
                <a:gd name="connsiteX910" fmla="*/ 214002 w 2337981"/>
                <a:gd name="connsiteY910" fmla="*/ 823499 h 2023121"/>
                <a:gd name="connsiteX911" fmla="*/ 218247 w 2337981"/>
                <a:gd name="connsiteY911" fmla="*/ 821846 h 2023121"/>
                <a:gd name="connsiteX912" fmla="*/ 218247 w 2337981"/>
                <a:gd name="connsiteY912" fmla="*/ 821846 h 2023121"/>
                <a:gd name="connsiteX913" fmla="*/ 216361 w 2337981"/>
                <a:gd name="connsiteY913" fmla="*/ 815005 h 2023121"/>
                <a:gd name="connsiteX914" fmla="*/ 216361 w 2337981"/>
                <a:gd name="connsiteY914" fmla="*/ 804148 h 2023121"/>
                <a:gd name="connsiteX915" fmla="*/ 218956 w 2337981"/>
                <a:gd name="connsiteY915" fmla="*/ 793767 h 2023121"/>
                <a:gd name="connsiteX916" fmla="*/ 222732 w 2337981"/>
                <a:gd name="connsiteY916" fmla="*/ 803206 h 2023121"/>
                <a:gd name="connsiteX917" fmla="*/ 222732 w 2337981"/>
                <a:gd name="connsiteY917" fmla="*/ 789048 h 2023121"/>
                <a:gd name="connsiteX918" fmla="*/ 226742 w 2337981"/>
                <a:gd name="connsiteY918" fmla="*/ 784091 h 2023121"/>
                <a:gd name="connsiteX919" fmla="*/ 233822 w 2337981"/>
                <a:gd name="connsiteY919" fmla="*/ 757662 h 2023121"/>
                <a:gd name="connsiteX920" fmla="*/ 233822 w 2337981"/>
                <a:gd name="connsiteY920" fmla="*/ 765920 h 2023121"/>
                <a:gd name="connsiteX921" fmla="*/ 239486 w 2337981"/>
                <a:gd name="connsiteY921" fmla="*/ 740436 h 2023121"/>
                <a:gd name="connsiteX922" fmla="*/ 239486 w 2337981"/>
                <a:gd name="connsiteY922" fmla="*/ 730761 h 2023121"/>
                <a:gd name="connsiteX923" fmla="*/ 235473 w 2337981"/>
                <a:gd name="connsiteY923" fmla="*/ 735718 h 2023121"/>
                <a:gd name="connsiteX924" fmla="*/ 235473 w 2337981"/>
                <a:gd name="connsiteY924" fmla="*/ 730761 h 2023121"/>
                <a:gd name="connsiteX925" fmla="*/ 246330 w 2337981"/>
                <a:gd name="connsiteY925" fmla="*/ 705040 h 2023121"/>
                <a:gd name="connsiteX926" fmla="*/ 241372 w 2337981"/>
                <a:gd name="connsiteY926" fmla="*/ 721557 h 2023121"/>
                <a:gd name="connsiteX927" fmla="*/ 239013 w 2337981"/>
                <a:gd name="connsiteY927" fmla="*/ 734301 h 2023121"/>
                <a:gd name="connsiteX928" fmla="*/ 247272 w 2337981"/>
                <a:gd name="connsiteY928" fmla="*/ 710704 h 2023121"/>
                <a:gd name="connsiteX929" fmla="*/ 252701 w 2337981"/>
                <a:gd name="connsiteY929" fmla="*/ 708344 h 2023121"/>
                <a:gd name="connsiteX930" fmla="*/ 263792 w 2337981"/>
                <a:gd name="connsiteY930" fmla="*/ 670117 h 2023121"/>
                <a:gd name="connsiteX931" fmla="*/ 263792 w 2337981"/>
                <a:gd name="connsiteY931" fmla="*/ 676961 h 2023121"/>
                <a:gd name="connsiteX932" fmla="*/ 269927 w 2337981"/>
                <a:gd name="connsiteY932" fmla="*/ 669881 h 2023121"/>
                <a:gd name="connsiteX933" fmla="*/ 278186 w 2337981"/>
                <a:gd name="connsiteY933" fmla="*/ 646283 h 2023121"/>
                <a:gd name="connsiteX934" fmla="*/ 286680 w 2337981"/>
                <a:gd name="connsiteY934" fmla="*/ 617968 h 2023121"/>
                <a:gd name="connsiteX935" fmla="*/ 278422 w 2337981"/>
                <a:gd name="connsiteY935" fmla="*/ 637080 h 2023121"/>
                <a:gd name="connsiteX936" fmla="*/ 280072 w 2337981"/>
                <a:gd name="connsiteY936" fmla="*/ 637080 h 2023121"/>
                <a:gd name="connsiteX937" fmla="*/ 274882 w 2337981"/>
                <a:gd name="connsiteY937" fmla="*/ 648643 h 2023121"/>
                <a:gd name="connsiteX938" fmla="*/ 276532 w 2337981"/>
                <a:gd name="connsiteY938" fmla="*/ 642271 h 2023121"/>
                <a:gd name="connsiteX939" fmla="*/ 263792 w 2337981"/>
                <a:gd name="connsiteY939" fmla="*/ 663981 h 2023121"/>
                <a:gd name="connsiteX940" fmla="*/ 250103 w 2337981"/>
                <a:gd name="connsiteY940" fmla="*/ 694187 h 2023121"/>
                <a:gd name="connsiteX941" fmla="*/ 247035 w 2337981"/>
                <a:gd name="connsiteY941" fmla="*/ 701264 h 2023121"/>
                <a:gd name="connsiteX942" fmla="*/ 229574 w 2337981"/>
                <a:gd name="connsiteY942" fmla="*/ 745863 h 2023121"/>
                <a:gd name="connsiteX943" fmla="*/ 222496 w 2337981"/>
                <a:gd name="connsiteY943" fmla="*/ 756248 h 2023121"/>
                <a:gd name="connsiteX944" fmla="*/ 220137 w 2337981"/>
                <a:gd name="connsiteY944" fmla="*/ 770169 h 2023121"/>
                <a:gd name="connsiteX945" fmla="*/ 223674 w 2337981"/>
                <a:gd name="connsiteY945" fmla="*/ 763325 h 2023121"/>
                <a:gd name="connsiteX946" fmla="*/ 222024 w 2337981"/>
                <a:gd name="connsiteY946" fmla="*/ 772528 h 2023121"/>
                <a:gd name="connsiteX947" fmla="*/ 220137 w 2337981"/>
                <a:gd name="connsiteY947" fmla="*/ 770169 h 2023121"/>
                <a:gd name="connsiteX948" fmla="*/ 215416 w 2337981"/>
                <a:gd name="connsiteY948" fmla="*/ 781259 h 2023121"/>
                <a:gd name="connsiteX949" fmla="*/ 215416 w 2337981"/>
                <a:gd name="connsiteY949" fmla="*/ 785036 h 2023121"/>
                <a:gd name="connsiteX950" fmla="*/ 212584 w 2337981"/>
                <a:gd name="connsiteY950" fmla="*/ 795417 h 2023121"/>
                <a:gd name="connsiteX951" fmla="*/ 209753 w 2337981"/>
                <a:gd name="connsiteY951" fmla="*/ 802261 h 2023121"/>
                <a:gd name="connsiteX952" fmla="*/ 206921 w 2337981"/>
                <a:gd name="connsiteY952" fmla="*/ 802261 h 2023121"/>
                <a:gd name="connsiteX953" fmla="*/ 199841 w 2337981"/>
                <a:gd name="connsiteY953" fmla="*/ 839544 h 2023121"/>
                <a:gd name="connsiteX954" fmla="*/ 199841 w 2337981"/>
                <a:gd name="connsiteY954" fmla="*/ 846152 h 2023121"/>
                <a:gd name="connsiteX955" fmla="*/ 199841 w 2337981"/>
                <a:gd name="connsiteY955" fmla="*/ 850873 h 2023121"/>
                <a:gd name="connsiteX956" fmla="*/ 195359 w 2337981"/>
                <a:gd name="connsiteY956" fmla="*/ 857478 h 2023121"/>
                <a:gd name="connsiteX957" fmla="*/ 192055 w 2337981"/>
                <a:gd name="connsiteY957" fmla="*/ 900899 h 2023121"/>
                <a:gd name="connsiteX958" fmla="*/ 194650 w 2337981"/>
                <a:gd name="connsiteY958" fmla="*/ 911517 h 2023121"/>
                <a:gd name="connsiteX959" fmla="*/ 194650 w 2337981"/>
                <a:gd name="connsiteY959" fmla="*/ 898068 h 2023121"/>
                <a:gd name="connsiteX960" fmla="*/ 198190 w 2337981"/>
                <a:gd name="connsiteY960" fmla="*/ 898068 h 2023121"/>
                <a:gd name="connsiteX961" fmla="*/ 198190 w 2337981"/>
                <a:gd name="connsiteY961" fmla="*/ 918597 h 2023121"/>
                <a:gd name="connsiteX962" fmla="*/ 198190 w 2337981"/>
                <a:gd name="connsiteY962" fmla="*/ 906799 h 2023121"/>
                <a:gd name="connsiteX963" fmla="*/ 193708 w 2337981"/>
                <a:gd name="connsiteY963" fmla="*/ 910572 h 2023121"/>
                <a:gd name="connsiteX964" fmla="*/ 193708 w 2337981"/>
                <a:gd name="connsiteY964" fmla="*/ 938891 h 2023121"/>
                <a:gd name="connsiteX965" fmla="*/ 191110 w 2337981"/>
                <a:gd name="connsiteY965" fmla="*/ 944554 h 2023121"/>
                <a:gd name="connsiteX966" fmla="*/ 192763 w 2337981"/>
                <a:gd name="connsiteY966" fmla="*/ 929923 h 2023121"/>
                <a:gd name="connsiteX967" fmla="*/ 189696 w 2337981"/>
                <a:gd name="connsiteY967" fmla="*/ 929923 h 2023121"/>
                <a:gd name="connsiteX968" fmla="*/ 189696 w 2337981"/>
                <a:gd name="connsiteY968" fmla="*/ 946440 h 2023121"/>
                <a:gd name="connsiteX969" fmla="*/ 193236 w 2337981"/>
                <a:gd name="connsiteY969" fmla="*/ 940777 h 2023121"/>
                <a:gd name="connsiteX970" fmla="*/ 197246 w 2337981"/>
                <a:gd name="connsiteY970" fmla="*/ 966028 h 2023121"/>
                <a:gd name="connsiteX971" fmla="*/ 201258 w 2337981"/>
                <a:gd name="connsiteY971" fmla="*/ 966028 h 2023121"/>
                <a:gd name="connsiteX972" fmla="*/ 198427 w 2337981"/>
                <a:gd name="connsiteY972" fmla="*/ 973105 h 2023121"/>
                <a:gd name="connsiteX973" fmla="*/ 196540 w 2337981"/>
                <a:gd name="connsiteY973" fmla="*/ 968860 h 2023121"/>
                <a:gd name="connsiteX974" fmla="*/ 197718 w 2337981"/>
                <a:gd name="connsiteY974" fmla="*/ 1007323 h 2023121"/>
                <a:gd name="connsiteX975" fmla="*/ 206685 w 2337981"/>
                <a:gd name="connsiteY975" fmla="*/ 1042483 h 2023121"/>
                <a:gd name="connsiteX976" fmla="*/ 198899 w 2337981"/>
                <a:gd name="connsiteY976" fmla="*/ 1034458 h 2023121"/>
                <a:gd name="connsiteX977" fmla="*/ 201494 w 2337981"/>
                <a:gd name="connsiteY977" fmla="*/ 1047674 h 2023121"/>
                <a:gd name="connsiteX978" fmla="*/ 206449 w 2337981"/>
                <a:gd name="connsiteY978" fmla="*/ 1047674 h 2023121"/>
                <a:gd name="connsiteX979" fmla="*/ 215180 w 2337981"/>
                <a:gd name="connsiteY979" fmla="*/ 1078351 h 2023121"/>
                <a:gd name="connsiteX980" fmla="*/ 225092 w 2337981"/>
                <a:gd name="connsiteY980" fmla="*/ 1097700 h 2023121"/>
                <a:gd name="connsiteX981" fmla="*/ 222024 w 2337981"/>
                <a:gd name="connsiteY981" fmla="*/ 1095341 h 2023121"/>
                <a:gd name="connsiteX982" fmla="*/ 220607 w 2337981"/>
                <a:gd name="connsiteY982" fmla="*/ 1087788 h 2023121"/>
                <a:gd name="connsiteX983" fmla="*/ 218484 w 2337981"/>
                <a:gd name="connsiteY983" fmla="*/ 1087788 h 2023121"/>
                <a:gd name="connsiteX984" fmla="*/ 216361 w 2337981"/>
                <a:gd name="connsiteY984" fmla="*/ 1085193 h 2023121"/>
                <a:gd name="connsiteX985" fmla="*/ 221315 w 2337981"/>
                <a:gd name="connsiteY985" fmla="*/ 1101240 h 2023121"/>
                <a:gd name="connsiteX986" fmla="*/ 216833 w 2337981"/>
                <a:gd name="connsiteY986" fmla="*/ 1091328 h 2023121"/>
                <a:gd name="connsiteX987" fmla="*/ 219428 w 2337981"/>
                <a:gd name="connsiteY987" fmla="*/ 1103127 h 2023121"/>
                <a:gd name="connsiteX988" fmla="*/ 224383 w 2337981"/>
                <a:gd name="connsiteY988" fmla="*/ 1122712 h 2023121"/>
                <a:gd name="connsiteX989" fmla="*/ 232172 w 2337981"/>
                <a:gd name="connsiteY989" fmla="*/ 1128378 h 2023121"/>
                <a:gd name="connsiteX990" fmla="*/ 228868 w 2337981"/>
                <a:gd name="connsiteY990" fmla="*/ 1134041 h 2023121"/>
                <a:gd name="connsiteX991" fmla="*/ 231463 w 2337981"/>
                <a:gd name="connsiteY991" fmla="*/ 1138287 h 2023121"/>
                <a:gd name="connsiteX992" fmla="*/ 240430 w 2337981"/>
                <a:gd name="connsiteY992" fmla="*/ 1144895 h 2023121"/>
                <a:gd name="connsiteX993" fmla="*/ 252229 w 2337981"/>
                <a:gd name="connsiteY993" fmla="*/ 1168492 h 2023121"/>
                <a:gd name="connsiteX994" fmla="*/ 248453 w 2337981"/>
                <a:gd name="connsiteY994" fmla="*/ 1169906 h 2023121"/>
                <a:gd name="connsiteX995" fmla="*/ 257184 w 2337981"/>
                <a:gd name="connsiteY995" fmla="*/ 1190202 h 2023121"/>
                <a:gd name="connsiteX996" fmla="*/ 262374 w 2337981"/>
                <a:gd name="connsiteY996" fmla="*/ 1194685 h 2023121"/>
                <a:gd name="connsiteX997" fmla="*/ 260960 w 2337981"/>
                <a:gd name="connsiteY997" fmla="*/ 1188549 h 2023121"/>
                <a:gd name="connsiteX998" fmla="*/ 252229 w 2337981"/>
                <a:gd name="connsiteY998" fmla="*/ 1173446 h 2023121"/>
                <a:gd name="connsiteX999" fmla="*/ 264733 w 2337981"/>
                <a:gd name="connsiteY999" fmla="*/ 1191853 h 2023121"/>
                <a:gd name="connsiteX1000" fmla="*/ 276299 w 2337981"/>
                <a:gd name="connsiteY1000" fmla="*/ 1219699 h 2023121"/>
                <a:gd name="connsiteX1001" fmla="*/ 268510 w 2337981"/>
                <a:gd name="connsiteY1001" fmla="*/ 1207664 h 2023121"/>
                <a:gd name="connsiteX1002" fmla="*/ 277241 w 2337981"/>
                <a:gd name="connsiteY1002" fmla="*/ 1222767 h 2023121"/>
                <a:gd name="connsiteX1003" fmla="*/ 282668 w 2337981"/>
                <a:gd name="connsiteY1003" fmla="*/ 1222767 h 2023121"/>
                <a:gd name="connsiteX1004" fmla="*/ 284321 w 2337981"/>
                <a:gd name="connsiteY1004" fmla="*/ 1230789 h 2023121"/>
                <a:gd name="connsiteX1005" fmla="*/ 288097 w 2337981"/>
                <a:gd name="connsiteY1005" fmla="*/ 1236216 h 2023121"/>
                <a:gd name="connsiteX1006" fmla="*/ 297298 w 2337981"/>
                <a:gd name="connsiteY1006" fmla="*/ 1249196 h 2023121"/>
                <a:gd name="connsiteX1007" fmla="*/ 306974 w 2337981"/>
                <a:gd name="connsiteY1007" fmla="*/ 1254859 h 2023121"/>
                <a:gd name="connsiteX1008" fmla="*/ 302491 w 2337981"/>
                <a:gd name="connsiteY1008" fmla="*/ 1257454 h 2023121"/>
                <a:gd name="connsiteX1009" fmla="*/ 315232 w 2337981"/>
                <a:gd name="connsiteY1009" fmla="*/ 1265004 h 2023121"/>
                <a:gd name="connsiteX1010" fmla="*/ 307682 w 2337981"/>
                <a:gd name="connsiteY1010" fmla="*/ 1261936 h 2023121"/>
                <a:gd name="connsiteX1011" fmla="*/ 319008 w 2337981"/>
                <a:gd name="connsiteY1011" fmla="*/ 1271848 h 2023121"/>
                <a:gd name="connsiteX1012" fmla="*/ 314526 w 2337981"/>
                <a:gd name="connsiteY1012" fmla="*/ 1271848 h 2023121"/>
                <a:gd name="connsiteX1013" fmla="*/ 338124 w 2337981"/>
                <a:gd name="connsiteY1013" fmla="*/ 1295446 h 2023121"/>
                <a:gd name="connsiteX1014" fmla="*/ 340719 w 2337981"/>
                <a:gd name="connsiteY1014" fmla="*/ 1303468 h 2023121"/>
                <a:gd name="connsiteX1015" fmla="*/ 356764 w 2337981"/>
                <a:gd name="connsiteY1015" fmla="*/ 1318334 h 2023121"/>
                <a:gd name="connsiteX1016" fmla="*/ 353460 w 2337981"/>
                <a:gd name="connsiteY1016" fmla="*/ 1320693 h 2023121"/>
                <a:gd name="connsiteX1017" fmla="*/ 348033 w 2337981"/>
                <a:gd name="connsiteY1017" fmla="*/ 1316447 h 2023121"/>
                <a:gd name="connsiteX1018" fmla="*/ 350628 w 2337981"/>
                <a:gd name="connsiteY1018" fmla="*/ 1314558 h 2023121"/>
                <a:gd name="connsiteX1019" fmla="*/ 332224 w 2337981"/>
                <a:gd name="connsiteY1019" fmla="*/ 1297332 h 2023121"/>
                <a:gd name="connsiteX1020" fmla="*/ 345910 w 2337981"/>
                <a:gd name="connsiteY1020" fmla="*/ 1313852 h 2023121"/>
                <a:gd name="connsiteX1021" fmla="*/ 341897 w 2337981"/>
                <a:gd name="connsiteY1021" fmla="*/ 1312671 h 2023121"/>
                <a:gd name="connsiteX1022" fmla="*/ 327031 w 2337981"/>
                <a:gd name="connsiteY1022" fmla="*/ 1294973 h 2023121"/>
                <a:gd name="connsiteX1023" fmla="*/ 325144 w 2337981"/>
                <a:gd name="connsiteY1023" fmla="*/ 1296154 h 2023121"/>
                <a:gd name="connsiteX1024" fmla="*/ 322076 w 2337981"/>
                <a:gd name="connsiteY1024" fmla="*/ 1288365 h 2023121"/>
                <a:gd name="connsiteX1025" fmla="*/ 316413 w 2337981"/>
                <a:gd name="connsiteY1025" fmla="*/ 1282230 h 2023121"/>
                <a:gd name="connsiteX1026" fmla="*/ 298479 w 2337981"/>
                <a:gd name="connsiteY1026" fmla="*/ 1264532 h 2023121"/>
                <a:gd name="connsiteX1027" fmla="*/ 297065 w 2337981"/>
                <a:gd name="connsiteY1027" fmla="*/ 1257927 h 2023121"/>
                <a:gd name="connsiteX1028" fmla="*/ 289748 w 2337981"/>
                <a:gd name="connsiteY1028" fmla="*/ 1257927 h 2023121"/>
                <a:gd name="connsiteX1029" fmla="*/ 297065 w 2337981"/>
                <a:gd name="connsiteY1029" fmla="*/ 1268544 h 2023121"/>
                <a:gd name="connsiteX1030" fmla="*/ 297065 w 2337981"/>
                <a:gd name="connsiteY1030" fmla="*/ 1265004 h 2023121"/>
                <a:gd name="connsiteX1031" fmla="*/ 307446 w 2337981"/>
                <a:gd name="connsiteY1031" fmla="*/ 1277748 h 2023121"/>
                <a:gd name="connsiteX1032" fmla="*/ 300838 w 2337981"/>
                <a:gd name="connsiteY1032" fmla="*/ 1274207 h 2023121"/>
                <a:gd name="connsiteX1033" fmla="*/ 287389 w 2337981"/>
                <a:gd name="connsiteY1033" fmla="*/ 1259341 h 2023121"/>
                <a:gd name="connsiteX1034" fmla="*/ 286208 w 2337981"/>
                <a:gd name="connsiteY1034" fmla="*/ 1252497 h 2023121"/>
                <a:gd name="connsiteX1035" fmla="*/ 246094 w 2337981"/>
                <a:gd name="connsiteY1035" fmla="*/ 1197989 h 2023121"/>
                <a:gd name="connsiteX1036" fmla="*/ 251520 w 2337981"/>
                <a:gd name="connsiteY1036" fmla="*/ 1197989 h 2023121"/>
                <a:gd name="connsiteX1037" fmla="*/ 282904 w 2337981"/>
                <a:gd name="connsiteY1037" fmla="*/ 1247542 h 2023121"/>
                <a:gd name="connsiteX1038" fmla="*/ 277005 w 2337981"/>
                <a:gd name="connsiteY1038" fmla="*/ 1239520 h 2023121"/>
                <a:gd name="connsiteX1039" fmla="*/ 277005 w 2337981"/>
                <a:gd name="connsiteY1039" fmla="*/ 1233857 h 2023121"/>
                <a:gd name="connsiteX1040" fmla="*/ 266623 w 2337981"/>
                <a:gd name="connsiteY1040" fmla="*/ 1221113 h 2023121"/>
                <a:gd name="connsiteX1041" fmla="*/ 268274 w 2337981"/>
                <a:gd name="connsiteY1041" fmla="*/ 1216631 h 2023121"/>
                <a:gd name="connsiteX1042" fmla="*/ 259070 w 2337981"/>
                <a:gd name="connsiteY1042" fmla="*/ 1205069 h 2023121"/>
                <a:gd name="connsiteX1043" fmla="*/ 259070 w 2337981"/>
                <a:gd name="connsiteY1043" fmla="*/ 1199403 h 2023121"/>
                <a:gd name="connsiteX1044" fmla="*/ 239486 w 2337981"/>
                <a:gd name="connsiteY1044" fmla="*/ 1173210 h 2023121"/>
                <a:gd name="connsiteX1045" fmla="*/ 241136 w 2337981"/>
                <a:gd name="connsiteY1045" fmla="*/ 1170851 h 2023121"/>
                <a:gd name="connsiteX1046" fmla="*/ 244440 w 2337981"/>
                <a:gd name="connsiteY1046" fmla="*/ 1176278 h 2023121"/>
                <a:gd name="connsiteX1047" fmla="*/ 232878 w 2337981"/>
                <a:gd name="connsiteY1047" fmla="*/ 1150322 h 2023121"/>
                <a:gd name="connsiteX1048" fmla="*/ 224383 w 2337981"/>
                <a:gd name="connsiteY1048" fmla="*/ 1141591 h 2023121"/>
                <a:gd name="connsiteX1049" fmla="*/ 224383 w 2337981"/>
                <a:gd name="connsiteY1049" fmla="*/ 1131679 h 2023121"/>
                <a:gd name="connsiteX1050" fmla="*/ 222496 w 2337981"/>
                <a:gd name="connsiteY1050" fmla="*/ 1138995 h 2023121"/>
                <a:gd name="connsiteX1051" fmla="*/ 215416 w 2337981"/>
                <a:gd name="connsiteY1051" fmla="*/ 1123184 h 2023121"/>
                <a:gd name="connsiteX1052" fmla="*/ 219901 w 2337981"/>
                <a:gd name="connsiteY1052" fmla="*/ 1118466 h 2023121"/>
                <a:gd name="connsiteX1053" fmla="*/ 219901 w 2337981"/>
                <a:gd name="connsiteY1053" fmla="*/ 1120352 h 2023121"/>
                <a:gd name="connsiteX1054" fmla="*/ 206921 w 2337981"/>
                <a:gd name="connsiteY1054" fmla="*/ 1086846 h 2023121"/>
                <a:gd name="connsiteX1055" fmla="*/ 206921 w 2337981"/>
                <a:gd name="connsiteY1055" fmla="*/ 1096283 h 2023121"/>
                <a:gd name="connsiteX1056" fmla="*/ 197009 w 2337981"/>
                <a:gd name="connsiteY1056" fmla="*/ 1080947 h 2023121"/>
                <a:gd name="connsiteX1057" fmla="*/ 201258 w 2337981"/>
                <a:gd name="connsiteY1057" fmla="*/ 1084957 h 2023121"/>
                <a:gd name="connsiteX1058" fmla="*/ 199135 w 2337981"/>
                <a:gd name="connsiteY1058" fmla="*/ 1075753 h 2023121"/>
                <a:gd name="connsiteX1059" fmla="*/ 193472 w 2337981"/>
                <a:gd name="connsiteY1059" fmla="*/ 1068912 h 2023121"/>
                <a:gd name="connsiteX1060" fmla="*/ 196540 w 2337981"/>
                <a:gd name="connsiteY1060" fmla="*/ 1068912 h 2023121"/>
                <a:gd name="connsiteX1061" fmla="*/ 190168 w 2337981"/>
                <a:gd name="connsiteY1061" fmla="*/ 1054282 h 2023121"/>
                <a:gd name="connsiteX1062" fmla="*/ 195123 w 2337981"/>
                <a:gd name="connsiteY1062" fmla="*/ 1054282 h 2023121"/>
                <a:gd name="connsiteX1063" fmla="*/ 189223 w 2337981"/>
                <a:gd name="connsiteY1063" fmla="*/ 1047201 h 2023121"/>
                <a:gd name="connsiteX1064" fmla="*/ 187573 w 2337981"/>
                <a:gd name="connsiteY1064" fmla="*/ 1041066 h 2023121"/>
                <a:gd name="connsiteX1065" fmla="*/ 193236 w 2337981"/>
                <a:gd name="connsiteY1065" fmla="*/ 1046493 h 2023121"/>
                <a:gd name="connsiteX1066" fmla="*/ 193236 w 2337981"/>
                <a:gd name="connsiteY1066" fmla="*/ 1032807 h 2023121"/>
                <a:gd name="connsiteX1067" fmla="*/ 184741 w 2337981"/>
                <a:gd name="connsiteY1067" fmla="*/ 993399 h 2023121"/>
                <a:gd name="connsiteX1068" fmla="*/ 184741 w 2337981"/>
                <a:gd name="connsiteY1068" fmla="*/ 983254 h 2023121"/>
                <a:gd name="connsiteX1069" fmla="*/ 183324 w 2337981"/>
                <a:gd name="connsiteY1069" fmla="*/ 959656 h 2023121"/>
                <a:gd name="connsiteX1070" fmla="*/ 187809 w 2337981"/>
                <a:gd name="connsiteY1070" fmla="*/ 979477 h 2023121"/>
                <a:gd name="connsiteX1071" fmla="*/ 185211 w 2337981"/>
                <a:gd name="connsiteY1071" fmla="*/ 947621 h 2023121"/>
                <a:gd name="connsiteX1072" fmla="*/ 183560 w 2337981"/>
                <a:gd name="connsiteY1072" fmla="*/ 950453 h 2023121"/>
                <a:gd name="connsiteX1073" fmla="*/ 180729 w 2337981"/>
                <a:gd name="connsiteY1073" fmla="*/ 938182 h 2023121"/>
                <a:gd name="connsiteX1074" fmla="*/ 184269 w 2337981"/>
                <a:gd name="connsiteY1074" fmla="*/ 904909 h 2023121"/>
                <a:gd name="connsiteX1075" fmla="*/ 184269 w 2337981"/>
                <a:gd name="connsiteY1075" fmla="*/ 870458 h 2023121"/>
                <a:gd name="connsiteX1076" fmla="*/ 181910 w 2337981"/>
                <a:gd name="connsiteY1076" fmla="*/ 876121 h 2023121"/>
                <a:gd name="connsiteX1077" fmla="*/ 190168 w 2337981"/>
                <a:gd name="connsiteY1077" fmla="*/ 854647 h 2023121"/>
                <a:gd name="connsiteX1078" fmla="*/ 184741 w 2337981"/>
                <a:gd name="connsiteY1078" fmla="*/ 849928 h 2023121"/>
                <a:gd name="connsiteX1079" fmla="*/ 189223 w 2337981"/>
                <a:gd name="connsiteY1079" fmla="*/ 830344 h 2023121"/>
                <a:gd name="connsiteX1080" fmla="*/ 189223 w 2337981"/>
                <a:gd name="connsiteY1080" fmla="*/ 841670 h 2023121"/>
                <a:gd name="connsiteX1081" fmla="*/ 194178 w 2337981"/>
                <a:gd name="connsiteY1081" fmla="*/ 814296 h 2023121"/>
                <a:gd name="connsiteX1082" fmla="*/ 196067 w 2337981"/>
                <a:gd name="connsiteY1082" fmla="*/ 814296 h 2023121"/>
                <a:gd name="connsiteX1083" fmla="*/ 197954 w 2337981"/>
                <a:gd name="connsiteY1083" fmla="*/ 805093 h 2023121"/>
                <a:gd name="connsiteX1084" fmla="*/ 195595 w 2337981"/>
                <a:gd name="connsiteY1084" fmla="*/ 807452 h 2023121"/>
                <a:gd name="connsiteX1085" fmla="*/ 209753 w 2337981"/>
                <a:gd name="connsiteY1085" fmla="*/ 760257 h 2023121"/>
                <a:gd name="connsiteX1086" fmla="*/ 214238 w 2337981"/>
                <a:gd name="connsiteY1086" fmla="*/ 753652 h 2023121"/>
                <a:gd name="connsiteX1087" fmla="*/ 215888 w 2337981"/>
                <a:gd name="connsiteY1087" fmla="*/ 744213 h 2023121"/>
                <a:gd name="connsiteX1088" fmla="*/ 233350 w 2337981"/>
                <a:gd name="connsiteY1088" fmla="*/ 707163 h 2023121"/>
                <a:gd name="connsiteX1089" fmla="*/ 250812 w 2337981"/>
                <a:gd name="connsiteY1089" fmla="*/ 667994 h 2023121"/>
                <a:gd name="connsiteX1090" fmla="*/ 248453 w 2337981"/>
                <a:gd name="connsiteY1090" fmla="*/ 684983 h 2023121"/>
                <a:gd name="connsiteX1091" fmla="*/ 263319 w 2337981"/>
                <a:gd name="connsiteY1091" fmla="*/ 647701 h 2023121"/>
                <a:gd name="connsiteX1092" fmla="*/ 256475 w 2337981"/>
                <a:gd name="connsiteY1092" fmla="*/ 635902 h 2023121"/>
                <a:gd name="connsiteX1093" fmla="*/ 268746 w 2337981"/>
                <a:gd name="connsiteY1093" fmla="*/ 614900 h 2023121"/>
                <a:gd name="connsiteX1094" fmla="*/ 250576 w 2337981"/>
                <a:gd name="connsiteY1094" fmla="*/ 638497 h 2023121"/>
                <a:gd name="connsiteX1095" fmla="*/ 256475 w 2337981"/>
                <a:gd name="connsiteY1095" fmla="*/ 630472 h 2023121"/>
                <a:gd name="connsiteX1096" fmla="*/ 261902 w 2337981"/>
                <a:gd name="connsiteY1096" fmla="*/ 610887 h 2023121"/>
                <a:gd name="connsiteX1097" fmla="*/ 268982 w 2337981"/>
                <a:gd name="connsiteY1097" fmla="*/ 607820 h 2023121"/>
                <a:gd name="connsiteX1098" fmla="*/ 270399 w 2337981"/>
                <a:gd name="connsiteY1098" fmla="*/ 594840 h 2023121"/>
                <a:gd name="connsiteX1099" fmla="*/ 278422 w 2337981"/>
                <a:gd name="connsiteY1099" fmla="*/ 582572 h 2023121"/>
                <a:gd name="connsiteX1100" fmla="*/ 285266 w 2337981"/>
                <a:gd name="connsiteY1100" fmla="*/ 575255 h 2023121"/>
                <a:gd name="connsiteX1101" fmla="*/ 285266 w 2337981"/>
                <a:gd name="connsiteY1101" fmla="*/ 581155 h 2023121"/>
                <a:gd name="connsiteX1102" fmla="*/ 294703 w 2337981"/>
                <a:gd name="connsiteY1102" fmla="*/ 561806 h 2023121"/>
                <a:gd name="connsiteX1103" fmla="*/ 298951 w 2337981"/>
                <a:gd name="connsiteY1103" fmla="*/ 564874 h 2023121"/>
                <a:gd name="connsiteX1104" fmla="*/ 302491 w 2337981"/>
                <a:gd name="connsiteY1104" fmla="*/ 553075 h 2023121"/>
                <a:gd name="connsiteX1105" fmla="*/ 298715 w 2337981"/>
                <a:gd name="connsiteY1105" fmla="*/ 553075 h 2023121"/>
                <a:gd name="connsiteX1106" fmla="*/ 301547 w 2337981"/>
                <a:gd name="connsiteY1106" fmla="*/ 540568 h 2023121"/>
                <a:gd name="connsiteX1107" fmla="*/ 307210 w 2337981"/>
                <a:gd name="connsiteY1107" fmla="*/ 532309 h 2023121"/>
                <a:gd name="connsiteX1108" fmla="*/ 301547 w 2337981"/>
                <a:gd name="connsiteY1108" fmla="*/ 536319 h 2023121"/>
                <a:gd name="connsiteX1109" fmla="*/ 307918 w 2337981"/>
                <a:gd name="connsiteY1109" fmla="*/ 524757 h 2023121"/>
                <a:gd name="connsiteX1110" fmla="*/ 311222 w 2337981"/>
                <a:gd name="connsiteY1110" fmla="*/ 527116 h 2023121"/>
                <a:gd name="connsiteX1111" fmla="*/ 315704 w 2337981"/>
                <a:gd name="connsiteY1111" fmla="*/ 520275 h 2023121"/>
                <a:gd name="connsiteX1112" fmla="*/ 339302 w 2337981"/>
                <a:gd name="connsiteY1112" fmla="*/ 484879 h 2023121"/>
                <a:gd name="connsiteX1113" fmla="*/ 339302 w 2337981"/>
                <a:gd name="connsiteY1113" fmla="*/ 478271 h 2023121"/>
                <a:gd name="connsiteX1114" fmla="*/ 331752 w 2337981"/>
                <a:gd name="connsiteY1114" fmla="*/ 485115 h 2023121"/>
                <a:gd name="connsiteX1115" fmla="*/ 334583 w 2337981"/>
                <a:gd name="connsiteY1115" fmla="*/ 485115 h 2023121"/>
                <a:gd name="connsiteX1116" fmla="*/ 310986 w 2337981"/>
                <a:gd name="connsiteY1116" fmla="*/ 519094 h 2023121"/>
                <a:gd name="connsiteX1117" fmla="*/ 329157 w 2337981"/>
                <a:gd name="connsiteY1117" fmla="*/ 488888 h 2023121"/>
                <a:gd name="connsiteX1118" fmla="*/ 317827 w 2337981"/>
                <a:gd name="connsiteY1118" fmla="*/ 503282 h 2023121"/>
                <a:gd name="connsiteX1119" fmla="*/ 326561 w 2337981"/>
                <a:gd name="connsiteY1119" fmla="*/ 484642 h 2023121"/>
                <a:gd name="connsiteX1120" fmla="*/ 331516 w 2337981"/>
                <a:gd name="connsiteY1120" fmla="*/ 484642 h 2023121"/>
                <a:gd name="connsiteX1121" fmla="*/ 334583 w 2337981"/>
                <a:gd name="connsiteY1121" fmla="*/ 476384 h 2023121"/>
                <a:gd name="connsiteX1122" fmla="*/ 334583 w 2337981"/>
                <a:gd name="connsiteY1122" fmla="*/ 479452 h 2023121"/>
                <a:gd name="connsiteX1123" fmla="*/ 340719 w 2337981"/>
                <a:gd name="connsiteY1123" fmla="*/ 471427 h 2023121"/>
                <a:gd name="connsiteX1124" fmla="*/ 344729 w 2337981"/>
                <a:gd name="connsiteY1124" fmla="*/ 457269 h 2023121"/>
                <a:gd name="connsiteX1125" fmla="*/ 352281 w 2337981"/>
                <a:gd name="connsiteY1125" fmla="*/ 454910 h 2023121"/>
                <a:gd name="connsiteX1126" fmla="*/ 366439 w 2337981"/>
                <a:gd name="connsiteY1126" fmla="*/ 436031 h 2023121"/>
                <a:gd name="connsiteX1127" fmla="*/ 377529 w 2337981"/>
                <a:gd name="connsiteY1127" fmla="*/ 418805 h 2023121"/>
                <a:gd name="connsiteX1128" fmla="*/ 375406 w 2337981"/>
                <a:gd name="connsiteY1128" fmla="*/ 425885 h 2023121"/>
                <a:gd name="connsiteX1129" fmla="*/ 392396 w 2337981"/>
                <a:gd name="connsiteY1129" fmla="*/ 402288 h 2023121"/>
                <a:gd name="connsiteX1130" fmla="*/ 392396 w 2337981"/>
                <a:gd name="connsiteY1130" fmla="*/ 394735 h 2023121"/>
                <a:gd name="connsiteX1131" fmla="*/ 399712 w 2337981"/>
                <a:gd name="connsiteY1131" fmla="*/ 378455 h 2023121"/>
                <a:gd name="connsiteX1132" fmla="*/ 403958 w 2337981"/>
                <a:gd name="connsiteY1132" fmla="*/ 378455 h 2023121"/>
                <a:gd name="connsiteX1133" fmla="*/ 412925 w 2337981"/>
                <a:gd name="connsiteY1133" fmla="*/ 365947 h 2023121"/>
                <a:gd name="connsiteX1134" fmla="*/ 415993 w 2337981"/>
                <a:gd name="connsiteY1134" fmla="*/ 356980 h 2023121"/>
                <a:gd name="connsiteX1135" fmla="*/ 415993 w 2337981"/>
                <a:gd name="connsiteY1135" fmla="*/ 366183 h 2023121"/>
                <a:gd name="connsiteX1136" fmla="*/ 408916 w 2337981"/>
                <a:gd name="connsiteY1136" fmla="*/ 375859 h 2023121"/>
                <a:gd name="connsiteX1137" fmla="*/ 421892 w 2337981"/>
                <a:gd name="connsiteY1137" fmla="*/ 357689 h 2023121"/>
                <a:gd name="connsiteX1138" fmla="*/ 428028 w 2337981"/>
                <a:gd name="connsiteY1138" fmla="*/ 353912 h 2023121"/>
                <a:gd name="connsiteX1139" fmla="*/ 443839 w 2337981"/>
                <a:gd name="connsiteY1139" fmla="*/ 328901 h 2023121"/>
                <a:gd name="connsiteX1140" fmla="*/ 443839 w 2337981"/>
                <a:gd name="connsiteY1140" fmla="*/ 326303 h 2023121"/>
                <a:gd name="connsiteX1141" fmla="*/ 455874 w 2337981"/>
                <a:gd name="connsiteY1141" fmla="*/ 312145 h 2023121"/>
                <a:gd name="connsiteX1142" fmla="*/ 460828 w 2337981"/>
                <a:gd name="connsiteY1142" fmla="*/ 300819 h 2023121"/>
                <a:gd name="connsiteX1143" fmla="*/ 447613 w 2337981"/>
                <a:gd name="connsiteY1143" fmla="*/ 318280 h 2023121"/>
                <a:gd name="connsiteX1144" fmla="*/ 438176 w 2337981"/>
                <a:gd name="connsiteY1144" fmla="*/ 323238 h 2023121"/>
                <a:gd name="connsiteX1145" fmla="*/ 447379 w 2337981"/>
                <a:gd name="connsiteY1145" fmla="*/ 310967 h 2023121"/>
                <a:gd name="connsiteX1146" fmla="*/ 440535 w 2337981"/>
                <a:gd name="connsiteY1146" fmla="*/ 313798 h 2023121"/>
                <a:gd name="connsiteX1147" fmla="*/ 434636 w 2337981"/>
                <a:gd name="connsiteY1147" fmla="*/ 322057 h 2023121"/>
                <a:gd name="connsiteX1148" fmla="*/ 431568 w 2337981"/>
                <a:gd name="connsiteY1148" fmla="*/ 331024 h 2023121"/>
                <a:gd name="connsiteX1149" fmla="*/ 438176 w 2337981"/>
                <a:gd name="connsiteY1149" fmla="*/ 325597 h 2023121"/>
                <a:gd name="connsiteX1150" fmla="*/ 430859 w 2337981"/>
                <a:gd name="connsiteY1150" fmla="*/ 335270 h 2023121"/>
                <a:gd name="connsiteX1151" fmla="*/ 425433 w 2337981"/>
                <a:gd name="connsiteY1151" fmla="*/ 337159 h 2023121"/>
                <a:gd name="connsiteX1152" fmla="*/ 417410 w 2337981"/>
                <a:gd name="connsiteY1152" fmla="*/ 348486 h 2023121"/>
                <a:gd name="connsiteX1153" fmla="*/ 417410 w 2337981"/>
                <a:gd name="connsiteY1153" fmla="*/ 342586 h 2023121"/>
                <a:gd name="connsiteX1154" fmla="*/ 402308 w 2337981"/>
                <a:gd name="connsiteY1154" fmla="*/ 361229 h 2023121"/>
                <a:gd name="connsiteX1155" fmla="*/ 385554 w 2337981"/>
                <a:gd name="connsiteY1155" fmla="*/ 376095 h 2023121"/>
                <a:gd name="connsiteX1156" fmla="*/ 378002 w 2337981"/>
                <a:gd name="connsiteY1156" fmla="*/ 392376 h 2023121"/>
                <a:gd name="connsiteX1157" fmla="*/ 378002 w 2337981"/>
                <a:gd name="connsiteY1157" fmla="*/ 386477 h 2023121"/>
                <a:gd name="connsiteX1158" fmla="*/ 363608 w 2337981"/>
                <a:gd name="connsiteY1158" fmla="*/ 403466 h 2023121"/>
                <a:gd name="connsiteX1159" fmla="*/ 367148 w 2337981"/>
                <a:gd name="connsiteY1159" fmla="*/ 401816 h 2023121"/>
                <a:gd name="connsiteX1160" fmla="*/ 362427 w 2337981"/>
                <a:gd name="connsiteY1160" fmla="*/ 413614 h 2023121"/>
                <a:gd name="connsiteX1161" fmla="*/ 357236 w 2337981"/>
                <a:gd name="connsiteY1161" fmla="*/ 418096 h 2023121"/>
                <a:gd name="connsiteX1162" fmla="*/ 357236 w 2337981"/>
                <a:gd name="connsiteY1162" fmla="*/ 411961 h 2023121"/>
                <a:gd name="connsiteX1163" fmla="*/ 339774 w 2337981"/>
                <a:gd name="connsiteY1163" fmla="*/ 433199 h 2023121"/>
                <a:gd name="connsiteX1164" fmla="*/ 330571 w 2337981"/>
                <a:gd name="connsiteY1164" fmla="*/ 451842 h 2023121"/>
                <a:gd name="connsiteX1165" fmla="*/ 323257 w 2337981"/>
                <a:gd name="connsiteY1165" fmla="*/ 456796 h 2023121"/>
                <a:gd name="connsiteX1166" fmla="*/ 334347 w 2337981"/>
                <a:gd name="connsiteY1166" fmla="*/ 441930 h 2023121"/>
                <a:gd name="connsiteX1167" fmla="*/ 353223 w 2337981"/>
                <a:gd name="connsiteY1167" fmla="*/ 415265 h 2023121"/>
                <a:gd name="connsiteX1168" fmla="*/ 353223 w 2337981"/>
                <a:gd name="connsiteY1168" fmla="*/ 405120 h 2023121"/>
                <a:gd name="connsiteX1169" fmla="*/ 319953 w 2337981"/>
                <a:gd name="connsiteY1169" fmla="*/ 461518 h 2023121"/>
                <a:gd name="connsiteX1170" fmla="*/ 302019 w 2337981"/>
                <a:gd name="connsiteY1170" fmla="*/ 488419 h 2023121"/>
                <a:gd name="connsiteX1171" fmla="*/ 305323 w 2337981"/>
                <a:gd name="connsiteY1171" fmla="*/ 486765 h 2023121"/>
                <a:gd name="connsiteX1172" fmla="*/ 302491 w 2337981"/>
                <a:gd name="connsiteY1172" fmla="*/ 497619 h 2023121"/>
                <a:gd name="connsiteX1173" fmla="*/ 296592 w 2337981"/>
                <a:gd name="connsiteY1173" fmla="*/ 505644 h 2023121"/>
                <a:gd name="connsiteX1174" fmla="*/ 302255 w 2337981"/>
                <a:gd name="connsiteY1174" fmla="*/ 491014 h 2023121"/>
                <a:gd name="connsiteX1175" fmla="*/ 292580 w 2337981"/>
                <a:gd name="connsiteY1175" fmla="*/ 502577 h 2023121"/>
                <a:gd name="connsiteX1176" fmla="*/ 290693 w 2337981"/>
                <a:gd name="connsiteY1176" fmla="*/ 509654 h 2023121"/>
                <a:gd name="connsiteX1177" fmla="*/ 285972 w 2337981"/>
                <a:gd name="connsiteY1177" fmla="*/ 516734 h 2023121"/>
                <a:gd name="connsiteX1178" fmla="*/ 285972 w 2337981"/>
                <a:gd name="connsiteY1178" fmla="*/ 510126 h 2023121"/>
                <a:gd name="connsiteX1179" fmla="*/ 278658 w 2337981"/>
                <a:gd name="connsiteY1179" fmla="*/ 529947 h 2023121"/>
                <a:gd name="connsiteX1180" fmla="*/ 281490 w 2337981"/>
                <a:gd name="connsiteY1180" fmla="*/ 529947 h 2023121"/>
                <a:gd name="connsiteX1181" fmla="*/ 277241 w 2337981"/>
                <a:gd name="connsiteY1181" fmla="*/ 539387 h 2023121"/>
                <a:gd name="connsiteX1182" fmla="*/ 257656 w 2337981"/>
                <a:gd name="connsiteY1182" fmla="*/ 560389 h 2023121"/>
                <a:gd name="connsiteX1183" fmla="*/ 272050 w 2337981"/>
                <a:gd name="connsiteY1183" fmla="*/ 529242 h 2023121"/>
                <a:gd name="connsiteX1184" fmla="*/ 287861 w 2337981"/>
                <a:gd name="connsiteY1184" fmla="*/ 503049 h 2023121"/>
                <a:gd name="connsiteX1185" fmla="*/ 277713 w 2337981"/>
                <a:gd name="connsiteY1185" fmla="*/ 516498 h 2023121"/>
                <a:gd name="connsiteX1186" fmla="*/ 282198 w 2337981"/>
                <a:gd name="connsiteY1186" fmla="*/ 502813 h 2023121"/>
                <a:gd name="connsiteX1187" fmla="*/ 293052 w 2337981"/>
                <a:gd name="connsiteY1187" fmla="*/ 494082 h 2023121"/>
                <a:gd name="connsiteX1188" fmla="*/ 289512 w 2337981"/>
                <a:gd name="connsiteY1188" fmla="*/ 489125 h 2023121"/>
                <a:gd name="connsiteX1189" fmla="*/ 297065 w 2337981"/>
                <a:gd name="connsiteY1189" fmla="*/ 482283 h 2023121"/>
                <a:gd name="connsiteX1190" fmla="*/ 301310 w 2337981"/>
                <a:gd name="connsiteY1190" fmla="*/ 470248 h 2023121"/>
                <a:gd name="connsiteX1191" fmla="*/ 307210 w 2337981"/>
                <a:gd name="connsiteY1191" fmla="*/ 466236 h 2023121"/>
                <a:gd name="connsiteX1192" fmla="*/ 313818 w 2337981"/>
                <a:gd name="connsiteY1192" fmla="*/ 456324 h 2023121"/>
                <a:gd name="connsiteX1193" fmla="*/ 325144 w 2337981"/>
                <a:gd name="connsiteY1193" fmla="*/ 434616 h 2023121"/>
                <a:gd name="connsiteX1194" fmla="*/ 328684 w 2337981"/>
                <a:gd name="connsiteY1194" fmla="*/ 434616 h 2023121"/>
                <a:gd name="connsiteX1195" fmla="*/ 318772 w 2337981"/>
                <a:gd name="connsiteY1195" fmla="*/ 455146 h 2023121"/>
                <a:gd name="connsiteX1196" fmla="*/ 324435 w 2337981"/>
                <a:gd name="connsiteY1196" fmla="*/ 442166 h 2023121"/>
                <a:gd name="connsiteX1197" fmla="*/ 327976 w 2337981"/>
                <a:gd name="connsiteY1197" fmla="*/ 440516 h 2023121"/>
                <a:gd name="connsiteX1198" fmla="*/ 335762 w 2337981"/>
                <a:gd name="connsiteY1198" fmla="*/ 427064 h 2023121"/>
                <a:gd name="connsiteX1199" fmla="*/ 335762 w 2337981"/>
                <a:gd name="connsiteY1199" fmla="*/ 416210 h 2023121"/>
                <a:gd name="connsiteX1200" fmla="*/ 338124 w 2337981"/>
                <a:gd name="connsiteY1200" fmla="*/ 411491 h 2023121"/>
                <a:gd name="connsiteX1201" fmla="*/ 341191 w 2337981"/>
                <a:gd name="connsiteY1201" fmla="*/ 414087 h 2023121"/>
                <a:gd name="connsiteX1202" fmla="*/ 350158 w 2337981"/>
                <a:gd name="connsiteY1202" fmla="*/ 403939 h 2023121"/>
                <a:gd name="connsiteX1203" fmla="*/ 348741 w 2337981"/>
                <a:gd name="connsiteY1203" fmla="*/ 402524 h 2023121"/>
                <a:gd name="connsiteX1204" fmla="*/ 365258 w 2337981"/>
                <a:gd name="connsiteY1204" fmla="*/ 375859 h 2023121"/>
                <a:gd name="connsiteX1205" fmla="*/ 394755 w 2337981"/>
                <a:gd name="connsiteY1205" fmla="*/ 337632 h 2023121"/>
                <a:gd name="connsiteX1206" fmla="*/ 403958 w 2337981"/>
                <a:gd name="connsiteY1206" fmla="*/ 322529 h 2023121"/>
                <a:gd name="connsiteX1207" fmla="*/ 403958 w 2337981"/>
                <a:gd name="connsiteY1207" fmla="*/ 315213 h 2023121"/>
                <a:gd name="connsiteX1208" fmla="*/ 393104 w 2337981"/>
                <a:gd name="connsiteY1208" fmla="*/ 323943 h 2023121"/>
                <a:gd name="connsiteX1209" fmla="*/ 393104 w 2337981"/>
                <a:gd name="connsiteY1209" fmla="*/ 332438 h 2023121"/>
                <a:gd name="connsiteX1210" fmla="*/ 381306 w 2337981"/>
                <a:gd name="connsiteY1210" fmla="*/ 352026 h 2023121"/>
                <a:gd name="connsiteX1211" fmla="*/ 381306 w 2337981"/>
                <a:gd name="connsiteY1211" fmla="*/ 341169 h 2023121"/>
                <a:gd name="connsiteX1212" fmla="*/ 370688 w 2337981"/>
                <a:gd name="connsiteY1212" fmla="*/ 352262 h 2023121"/>
                <a:gd name="connsiteX1213" fmla="*/ 350392 w 2337981"/>
                <a:gd name="connsiteY1213" fmla="*/ 380578 h 2023121"/>
                <a:gd name="connsiteX1214" fmla="*/ 360540 w 2337981"/>
                <a:gd name="connsiteY1214" fmla="*/ 361935 h 2023121"/>
                <a:gd name="connsiteX1215" fmla="*/ 351337 w 2337981"/>
                <a:gd name="connsiteY1215" fmla="*/ 372083 h 2023121"/>
                <a:gd name="connsiteX1216" fmla="*/ 347324 w 2337981"/>
                <a:gd name="connsiteY1216" fmla="*/ 377746 h 2023121"/>
                <a:gd name="connsiteX1217" fmla="*/ 325144 w 2337981"/>
                <a:gd name="connsiteY1217" fmla="*/ 411019 h 2023121"/>
                <a:gd name="connsiteX1218" fmla="*/ 325144 w 2337981"/>
                <a:gd name="connsiteY1218" fmla="*/ 406062 h 2023121"/>
                <a:gd name="connsiteX1219" fmla="*/ 316649 w 2337981"/>
                <a:gd name="connsiteY1219" fmla="*/ 417154 h 2023121"/>
                <a:gd name="connsiteX1220" fmla="*/ 327503 w 2337981"/>
                <a:gd name="connsiteY1220" fmla="*/ 410547 h 2023121"/>
                <a:gd name="connsiteX1221" fmla="*/ 327503 w 2337981"/>
                <a:gd name="connsiteY1221" fmla="*/ 413614 h 2023121"/>
                <a:gd name="connsiteX1222" fmla="*/ 320662 w 2337981"/>
                <a:gd name="connsiteY1222" fmla="*/ 423526 h 2023121"/>
                <a:gd name="connsiteX1223" fmla="*/ 316413 w 2337981"/>
                <a:gd name="connsiteY1223" fmla="*/ 423526 h 2023121"/>
                <a:gd name="connsiteX1224" fmla="*/ 316413 w 2337981"/>
                <a:gd name="connsiteY1224" fmla="*/ 429659 h 2023121"/>
                <a:gd name="connsiteX1225" fmla="*/ 312637 w 2337981"/>
                <a:gd name="connsiteY1225" fmla="*/ 435558 h 2023121"/>
                <a:gd name="connsiteX1226" fmla="*/ 312637 w 2337981"/>
                <a:gd name="connsiteY1226" fmla="*/ 430604 h 2023121"/>
                <a:gd name="connsiteX1227" fmla="*/ 320426 w 2337981"/>
                <a:gd name="connsiteY1227" fmla="*/ 416918 h 2023121"/>
                <a:gd name="connsiteX1228" fmla="*/ 235709 w 2337981"/>
                <a:gd name="connsiteY1228" fmla="*/ 552603 h 2023121"/>
                <a:gd name="connsiteX1229" fmla="*/ 224147 w 2337981"/>
                <a:gd name="connsiteY1229" fmla="*/ 573605 h 2023121"/>
                <a:gd name="connsiteX1230" fmla="*/ 228632 w 2337981"/>
                <a:gd name="connsiteY1230" fmla="*/ 578795 h 2023121"/>
                <a:gd name="connsiteX1231" fmla="*/ 219428 w 2337981"/>
                <a:gd name="connsiteY1231" fmla="*/ 595076 h 2023121"/>
                <a:gd name="connsiteX1232" fmla="*/ 219428 w 2337981"/>
                <a:gd name="connsiteY1232" fmla="*/ 590830 h 2023121"/>
                <a:gd name="connsiteX1233" fmla="*/ 209280 w 2337981"/>
                <a:gd name="connsiteY1233" fmla="*/ 614428 h 2023121"/>
                <a:gd name="connsiteX1234" fmla="*/ 189932 w 2337981"/>
                <a:gd name="connsiteY1234" fmla="*/ 642035 h 2023121"/>
                <a:gd name="connsiteX1235" fmla="*/ 193708 w 2337981"/>
                <a:gd name="connsiteY1235" fmla="*/ 640384 h 2023121"/>
                <a:gd name="connsiteX1236" fmla="*/ 184269 w 2337981"/>
                <a:gd name="connsiteY1236" fmla="*/ 658554 h 2023121"/>
                <a:gd name="connsiteX1237" fmla="*/ 187100 w 2337981"/>
                <a:gd name="connsiteY1237" fmla="*/ 658554 h 2023121"/>
                <a:gd name="connsiteX1238" fmla="*/ 182379 w 2337981"/>
                <a:gd name="connsiteY1238" fmla="*/ 667758 h 2023121"/>
                <a:gd name="connsiteX1239" fmla="*/ 182379 w 2337981"/>
                <a:gd name="connsiteY1239" fmla="*/ 675544 h 2023121"/>
                <a:gd name="connsiteX1240" fmla="*/ 177897 w 2337981"/>
                <a:gd name="connsiteY1240" fmla="*/ 688287 h 2023121"/>
                <a:gd name="connsiteX1241" fmla="*/ 176480 w 2337981"/>
                <a:gd name="connsiteY1241" fmla="*/ 683802 h 2023121"/>
                <a:gd name="connsiteX1242" fmla="*/ 161613 w 2337981"/>
                <a:gd name="connsiteY1242" fmla="*/ 723447 h 2023121"/>
                <a:gd name="connsiteX1243" fmla="*/ 159727 w 2337981"/>
                <a:gd name="connsiteY1243" fmla="*/ 720615 h 2023121"/>
                <a:gd name="connsiteX1244" fmla="*/ 149109 w 2337981"/>
                <a:gd name="connsiteY1244" fmla="*/ 767810 h 2023121"/>
                <a:gd name="connsiteX1245" fmla="*/ 147219 w 2337981"/>
                <a:gd name="connsiteY1245" fmla="*/ 767810 h 2023121"/>
                <a:gd name="connsiteX1246" fmla="*/ 147219 w 2337981"/>
                <a:gd name="connsiteY1246" fmla="*/ 787395 h 2023121"/>
                <a:gd name="connsiteX1247" fmla="*/ 144388 w 2337981"/>
                <a:gd name="connsiteY1247" fmla="*/ 787395 h 2023121"/>
                <a:gd name="connsiteX1248" fmla="*/ 135184 w 2337981"/>
                <a:gd name="connsiteY1248" fmla="*/ 847805 h 2023121"/>
                <a:gd name="connsiteX1249" fmla="*/ 131175 w 2337981"/>
                <a:gd name="connsiteY1249" fmla="*/ 851815 h 2023121"/>
                <a:gd name="connsiteX1250" fmla="*/ 131175 w 2337981"/>
                <a:gd name="connsiteY1250" fmla="*/ 841434 h 2023121"/>
                <a:gd name="connsiteX1251" fmla="*/ 127871 w 2337981"/>
                <a:gd name="connsiteY1251" fmla="*/ 897831 h 2023121"/>
                <a:gd name="connsiteX1252" fmla="*/ 132117 w 2337981"/>
                <a:gd name="connsiteY1252" fmla="*/ 895236 h 2023121"/>
                <a:gd name="connsiteX1253" fmla="*/ 128816 w 2337981"/>
                <a:gd name="connsiteY1253" fmla="*/ 918833 h 2023121"/>
                <a:gd name="connsiteX1254" fmla="*/ 130230 w 2337981"/>
                <a:gd name="connsiteY1254" fmla="*/ 907271 h 2023121"/>
                <a:gd name="connsiteX1255" fmla="*/ 131883 w 2337981"/>
                <a:gd name="connsiteY1255" fmla="*/ 926147 h 2023121"/>
                <a:gd name="connsiteX1256" fmla="*/ 126926 w 2337981"/>
                <a:gd name="connsiteY1256" fmla="*/ 921901 h 2023121"/>
                <a:gd name="connsiteX1257" fmla="*/ 132117 w 2337981"/>
                <a:gd name="connsiteY1257" fmla="*/ 971219 h 2023121"/>
                <a:gd name="connsiteX1258" fmla="*/ 129994 w 2337981"/>
                <a:gd name="connsiteY1258" fmla="*/ 971219 h 2023121"/>
                <a:gd name="connsiteX1259" fmla="*/ 129994 w 2337981"/>
                <a:gd name="connsiteY1259" fmla="*/ 979477 h 2023121"/>
                <a:gd name="connsiteX1260" fmla="*/ 134006 w 2337981"/>
                <a:gd name="connsiteY1260" fmla="*/ 989862 h 2023121"/>
                <a:gd name="connsiteX1261" fmla="*/ 131647 w 2337981"/>
                <a:gd name="connsiteY1261" fmla="*/ 996467 h 2023121"/>
                <a:gd name="connsiteX1262" fmla="*/ 137074 w 2337981"/>
                <a:gd name="connsiteY1262" fmla="*/ 1021481 h 2023121"/>
                <a:gd name="connsiteX1263" fmla="*/ 134715 w 2337981"/>
                <a:gd name="connsiteY1263" fmla="*/ 1014873 h 2023121"/>
                <a:gd name="connsiteX1264" fmla="*/ 143210 w 2337981"/>
                <a:gd name="connsiteY1264" fmla="*/ 1038470 h 2023121"/>
                <a:gd name="connsiteX1265" fmla="*/ 138488 w 2337981"/>
                <a:gd name="connsiteY1265" fmla="*/ 1035403 h 2023121"/>
                <a:gd name="connsiteX1266" fmla="*/ 150051 w 2337981"/>
                <a:gd name="connsiteY1266" fmla="*/ 1069854 h 2023121"/>
                <a:gd name="connsiteX1267" fmla="*/ 146983 w 2337981"/>
                <a:gd name="connsiteY1267" fmla="*/ 1063485 h 2023121"/>
                <a:gd name="connsiteX1268" fmla="*/ 148873 w 2337981"/>
                <a:gd name="connsiteY1268" fmla="*/ 1080238 h 2023121"/>
                <a:gd name="connsiteX1269" fmla="*/ 146041 w 2337981"/>
                <a:gd name="connsiteY1269" fmla="*/ 1077170 h 2023121"/>
                <a:gd name="connsiteX1270" fmla="*/ 142029 w 2337981"/>
                <a:gd name="connsiteY1270" fmla="*/ 1067495 h 2023121"/>
                <a:gd name="connsiteX1271" fmla="*/ 145805 w 2337981"/>
                <a:gd name="connsiteY1271" fmla="*/ 1084015 h 2023121"/>
                <a:gd name="connsiteX1272" fmla="*/ 150760 w 2337981"/>
                <a:gd name="connsiteY1272" fmla="*/ 1092037 h 2023121"/>
                <a:gd name="connsiteX1273" fmla="*/ 150760 w 2337981"/>
                <a:gd name="connsiteY1273" fmla="*/ 1086846 h 2023121"/>
                <a:gd name="connsiteX1274" fmla="*/ 161144 w 2337981"/>
                <a:gd name="connsiteY1274" fmla="*/ 1105486 h 2023121"/>
                <a:gd name="connsiteX1275" fmla="*/ 158546 w 2337981"/>
                <a:gd name="connsiteY1275" fmla="*/ 1109499 h 2023121"/>
                <a:gd name="connsiteX1276" fmla="*/ 167513 w 2337981"/>
                <a:gd name="connsiteY1276" fmla="*/ 1121297 h 2023121"/>
                <a:gd name="connsiteX1277" fmla="*/ 182852 w 2337981"/>
                <a:gd name="connsiteY1277" fmla="*/ 1159289 h 2023121"/>
                <a:gd name="connsiteX1278" fmla="*/ 188515 w 2337981"/>
                <a:gd name="connsiteY1278" fmla="*/ 1162829 h 2023121"/>
                <a:gd name="connsiteX1279" fmla="*/ 188515 w 2337981"/>
                <a:gd name="connsiteY1279" fmla="*/ 1173446 h 2023121"/>
                <a:gd name="connsiteX1280" fmla="*/ 181437 w 2337981"/>
                <a:gd name="connsiteY1280" fmla="*/ 1161412 h 2023121"/>
                <a:gd name="connsiteX1281" fmla="*/ 191110 w 2337981"/>
                <a:gd name="connsiteY1281" fmla="*/ 1181705 h 2023121"/>
                <a:gd name="connsiteX1282" fmla="*/ 194178 w 2337981"/>
                <a:gd name="connsiteY1282" fmla="*/ 1181705 h 2023121"/>
                <a:gd name="connsiteX1283" fmla="*/ 197482 w 2337981"/>
                <a:gd name="connsiteY1283" fmla="*/ 1194921 h 2023121"/>
                <a:gd name="connsiteX1284" fmla="*/ 205271 w 2337981"/>
                <a:gd name="connsiteY1284" fmla="*/ 1201056 h 2023121"/>
                <a:gd name="connsiteX1285" fmla="*/ 214707 w 2337981"/>
                <a:gd name="connsiteY1285" fmla="*/ 1217337 h 2023121"/>
                <a:gd name="connsiteX1286" fmla="*/ 214707 w 2337981"/>
                <a:gd name="connsiteY1286" fmla="*/ 1224417 h 2023121"/>
                <a:gd name="connsiteX1287" fmla="*/ 207866 w 2337981"/>
                <a:gd name="connsiteY1287" fmla="*/ 1214269 h 2023121"/>
                <a:gd name="connsiteX1288" fmla="*/ 262847 w 2337981"/>
                <a:gd name="connsiteY1288" fmla="*/ 1296390 h 2023121"/>
                <a:gd name="connsiteX1289" fmla="*/ 254824 w 2337981"/>
                <a:gd name="connsiteY1289" fmla="*/ 1293086 h 2023121"/>
                <a:gd name="connsiteX1290" fmla="*/ 266623 w 2337981"/>
                <a:gd name="connsiteY1290" fmla="*/ 1308189 h 2023121"/>
                <a:gd name="connsiteX1291" fmla="*/ 270869 w 2337981"/>
                <a:gd name="connsiteY1291" fmla="*/ 1308189 h 2023121"/>
                <a:gd name="connsiteX1292" fmla="*/ 288567 w 2337981"/>
                <a:gd name="connsiteY1292" fmla="*/ 1331786 h 2023121"/>
                <a:gd name="connsiteX1293" fmla="*/ 312164 w 2337981"/>
                <a:gd name="connsiteY1293" fmla="*/ 1351607 h 2023121"/>
                <a:gd name="connsiteX1294" fmla="*/ 305795 w 2337981"/>
                <a:gd name="connsiteY1294" fmla="*/ 1349720 h 2023121"/>
                <a:gd name="connsiteX1295" fmla="*/ 320895 w 2337981"/>
                <a:gd name="connsiteY1295" fmla="*/ 1366710 h 2023121"/>
                <a:gd name="connsiteX1296" fmla="*/ 324199 w 2337981"/>
                <a:gd name="connsiteY1296" fmla="*/ 1366710 h 2023121"/>
                <a:gd name="connsiteX1297" fmla="*/ 349922 w 2337981"/>
                <a:gd name="connsiteY1297" fmla="*/ 1392666 h 2023121"/>
                <a:gd name="connsiteX1298" fmla="*/ 353460 w 2337981"/>
                <a:gd name="connsiteY1298" fmla="*/ 1400925 h 2023121"/>
                <a:gd name="connsiteX1299" fmla="*/ 365258 w 2337981"/>
                <a:gd name="connsiteY1299" fmla="*/ 1411779 h 2023121"/>
                <a:gd name="connsiteX1300" fmla="*/ 400185 w 2337981"/>
                <a:gd name="connsiteY1300" fmla="*/ 1439152 h 2023121"/>
                <a:gd name="connsiteX1301" fmla="*/ 400185 w 2337981"/>
                <a:gd name="connsiteY1301" fmla="*/ 1443401 h 2023121"/>
                <a:gd name="connsiteX1302" fmla="*/ 420006 w 2337981"/>
                <a:gd name="connsiteY1302" fmla="*/ 1460863 h 2023121"/>
                <a:gd name="connsiteX1303" fmla="*/ 429681 w 2337981"/>
                <a:gd name="connsiteY1303" fmla="*/ 1466054 h 2023121"/>
                <a:gd name="connsiteX1304" fmla="*/ 431096 w 2337981"/>
                <a:gd name="connsiteY1304" fmla="*/ 1469594 h 2023121"/>
                <a:gd name="connsiteX1305" fmla="*/ 436523 w 2337981"/>
                <a:gd name="connsiteY1305" fmla="*/ 1474076 h 2023121"/>
                <a:gd name="connsiteX1306" fmla="*/ 455874 w 2337981"/>
                <a:gd name="connsiteY1306" fmla="*/ 1489415 h 2023121"/>
                <a:gd name="connsiteX1307" fmla="*/ 464841 w 2337981"/>
                <a:gd name="connsiteY1307" fmla="*/ 1492955 h 2023121"/>
                <a:gd name="connsiteX1308" fmla="*/ 460356 w 2337981"/>
                <a:gd name="connsiteY1308" fmla="*/ 1492955 h 2023121"/>
                <a:gd name="connsiteX1309" fmla="*/ 481358 w 2337981"/>
                <a:gd name="connsiteY1309" fmla="*/ 1509236 h 2023121"/>
                <a:gd name="connsiteX1310" fmla="*/ 469559 w 2337981"/>
                <a:gd name="connsiteY1310" fmla="*/ 1503572 h 2023121"/>
                <a:gd name="connsiteX1311" fmla="*/ 482067 w 2337981"/>
                <a:gd name="connsiteY1311" fmla="*/ 1513484 h 2023121"/>
                <a:gd name="connsiteX1312" fmla="*/ 475931 w 2337981"/>
                <a:gd name="connsiteY1312" fmla="*/ 1512067 h 2023121"/>
                <a:gd name="connsiteX1313" fmla="*/ 460592 w 2337981"/>
                <a:gd name="connsiteY1313" fmla="*/ 1500035 h 2023121"/>
                <a:gd name="connsiteX1314" fmla="*/ 468851 w 2337981"/>
                <a:gd name="connsiteY1314" fmla="*/ 1509236 h 2023121"/>
                <a:gd name="connsiteX1315" fmla="*/ 457997 w 2337981"/>
                <a:gd name="connsiteY1315" fmla="*/ 1504990 h 2023121"/>
                <a:gd name="connsiteX1316" fmla="*/ 462009 w 2337981"/>
                <a:gd name="connsiteY1316" fmla="*/ 1503572 h 2023121"/>
                <a:gd name="connsiteX1317" fmla="*/ 450211 w 2337981"/>
                <a:gd name="connsiteY1317" fmla="*/ 1497909 h 2023121"/>
                <a:gd name="connsiteX1318" fmla="*/ 436995 w 2337981"/>
                <a:gd name="connsiteY1318" fmla="*/ 1486111 h 2023121"/>
                <a:gd name="connsiteX1319" fmla="*/ 454221 w 2337981"/>
                <a:gd name="connsiteY1319" fmla="*/ 1496495 h 2023121"/>
                <a:gd name="connsiteX1320" fmla="*/ 456346 w 2337981"/>
                <a:gd name="connsiteY1320" fmla="*/ 1494369 h 2023121"/>
                <a:gd name="connsiteX1321" fmla="*/ 459647 w 2337981"/>
                <a:gd name="connsiteY1321" fmla="*/ 1498618 h 2023121"/>
                <a:gd name="connsiteX1322" fmla="*/ 459647 w 2337981"/>
                <a:gd name="connsiteY1322" fmla="*/ 1494369 h 2023121"/>
                <a:gd name="connsiteX1323" fmla="*/ 465311 w 2337981"/>
                <a:gd name="connsiteY1323" fmla="*/ 1498618 h 2023121"/>
                <a:gd name="connsiteX1324" fmla="*/ 430859 w 2337981"/>
                <a:gd name="connsiteY1324" fmla="*/ 1471008 h 2023121"/>
                <a:gd name="connsiteX1325" fmla="*/ 423073 w 2337981"/>
                <a:gd name="connsiteY1325" fmla="*/ 1468649 h 2023121"/>
                <a:gd name="connsiteX1326" fmla="*/ 444075 w 2337981"/>
                <a:gd name="connsiteY1326" fmla="*/ 1482807 h 2023121"/>
                <a:gd name="connsiteX1327" fmla="*/ 412925 w 2337981"/>
                <a:gd name="connsiteY1327" fmla="*/ 1466054 h 2023121"/>
                <a:gd name="connsiteX1328" fmla="*/ 412925 w 2337981"/>
                <a:gd name="connsiteY1328" fmla="*/ 1455436 h 2023121"/>
                <a:gd name="connsiteX1329" fmla="*/ 398059 w 2337981"/>
                <a:gd name="connsiteY1329" fmla="*/ 1445288 h 2023121"/>
                <a:gd name="connsiteX1330" fmla="*/ 407262 w 2337981"/>
                <a:gd name="connsiteY1330" fmla="*/ 1458031 h 2023121"/>
                <a:gd name="connsiteX1331" fmla="*/ 390273 w 2337981"/>
                <a:gd name="connsiteY1331" fmla="*/ 1442692 h 2023121"/>
                <a:gd name="connsiteX1332" fmla="*/ 390273 w 2337981"/>
                <a:gd name="connsiteY1332" fmla="*/ 1436085 h 2023121"/>
                <a:gd name="connsiteX1333" fmla="*/ 381778 w 2337981"/>
                <a:gd name="connsiteY1333" fmla="*/ 1432075 h 2023121"/>
                <a:gd name="connsiteX1334" fmla="*/ 381778 w 2337981"/>
                <a:gd name="connsiteY1334" fmla="*/ 1435612 h 2023121"/>
                <a:gd name="connsiteX1335" fmla="*/ 342842 w 2337981"/>
                <a:gd name="connsiteY1335" fmla="*/ 1403756 h 2023121"/>
                <a:gd name="connsiteX1336" fmla="*/ 353223 w 2337981"/>
                <a:gd name="connsiteY1336" fmla="*/ 1415791 h 2023121"/>
                <a:gd name="connsiteX1337" fmla="*/ 331043 w 2337981"/>
                <a:gd name="connsiteY1337" fmla="*/ 1392194 h 2023121"/>
                <a:gd name="connsiteX1338" fmla="*/ 342842 w 2337981"/>
                <a:gd name="connsiteY1338" fmla="*/ 1400689 h 2023121"/>
                <a:gd name="connsiteX1339" fmla="*/ 341191 w 2337981"/>
                <a:gd name="connsiteY1339" fmla="*/ 1395498 h 2023121"/>
                <a:gd name="connsiteX1340" fmla="*/ 320895 w 2337981"/>
                <a:gd name="connsiteY1340" fmla="*/ 1375913 h 2023121"/>
                <a:gd name="connsiteX1341" fmla="*/ 311928 w 2337981"/>
                <a:gd name="connsiteY1341" fmla="*/ 1366946 h 2023121"/>
                <a:gd name="connsiteX1342" fmla="*/ 308627 w 2337981"/>
                <a:gd name="connsiteY1342" fmla="*/ 1366946 h 2023121"/>
                <a:gd name="connsiteX1343" fmla="*/ 281490 w 2337981"/>
                <a:gd name="connsiteY1343" fmla="*/ 1334618 h 2023121"/>
                <a:gd name="connsiteX1344" fmla="*/ 265678 w 2337981"/>
                <a:gd name="connsiteY1344" fmla="*/ 1317626 h 2023121"/>
                <a:gd name="connsiteX1345" fmla="*/ 268982 w 2337981"/>
                <a:gd name="connsiteY1345" fmla="*/ 1317626 h 2023121"/>
                <a:gd name="connsiteX1346" fmla="*/ 261196 w 2337981"/>
                <a:gd name="connsiteY1346" fmla="*/ 1312199 h 2023121"/>
                <a:gd name="connsiteX1347" fmla="*/ 265442 w 2337981"/>
                <a:gd name="connsiteY1347" fmla="*/ 1309603 h 2023121"/>
                <a:gd name="connsiteX1348" fmla="*/ 254824 w 2337981"/>
                <a:gd name="connsiteY1348" fmla="*/ 1291905 h 2023121"/>
                <a:gd name="connsiteX1349" fmla="*/ 247272 w 2337981"/>
                <a:gd name="connsiteY1349" fmla="*/ 1291905 h 2023121"/>
                <a:gd name="connsiteX1350" fmla="*/ 260015 w 2337981"/>
                <a:gd name="connsiteY1350" fmla="*/ 1304413 h 2023121"/>
                <a:gd name="connsiteX1351" fmla="*/ 251993 w 2337981"/>
                <a:gd name="connsiteY1351" fmla="*/ 1301109 h 2023121"/>
                <a:gd name="connsiteX1352" fmla="*/ 230282 w 2337981"/>
                <a:gd name="connsiteY1352" fmla="*/ 1267130 h 2023121"/>
                <a:gd name="connsiteX1353" fmla="*/ 239013 w 2337981"/>
                <a:gd name="connsiteY1353" fmla="*/ 1274444 h 2023121"/>
                <a:gd name="connsiteX1354" fmla="*/ 227923 w 2337981"/>
                <a:gd name="connsiteY1354" fmla="*/ 1260522 h 2023121"/>
                <a:gd name="connsiteX1355" fmla="*/ 227923 w 2337981"/>
                <a:gd name="connsiteY1355" fmla="*/ 1264295 h 2023121"/>
                <a:gd name="connsiteX1356" fmla="*/ 222969 w 2337981"/>
                <a:gd name="connsiteY1356" fmla="*/ 1259105 h 2023121"/>
                <a:gd name="connsiteX1357" fmla="*/ 207866 w 2337981"/>
                <a:gd name="connsiteY1357" fmla="*/ 1233384 h 2023121"/>
                <a:gd name="connsiteX1358" fmla="*/ 198663 w 2337981"/>
                <a:gd name="connsiteY1358" fmla="*/ 1218282 h 2023121"/>
                <a:gd name="connsiteX1359" fmla="*/ 179784 w 2337981"/>
                <a:gd name="connsiteY1359" fmla="*/ 1190202 h 2023121"/>
                <a:gd name="connsiteX1360" fmla="*/ 176244 w 2337981"/>
                <a:gd name="connsiteY1360" fmla="*/ 1187604 h 2023121"/>
                <a:gd name="connsiteX1361" fmla="*/ 170817 w 2337981"/>
                <a:gd name="connsiteY1361" fmla="*/ 1169201 h 2023121"/>
                <a:gd name="connsiteX1362" fmla="*/ 161850 w 2337981"/>
                <a:gd name="connsiteY1362" fmla="*/ 1159289 h 2023121"/>
                <a:gd name="connsiteX1363" fmla="*/ 165154 w 2337981"/>
                <a:gd name="connsiteY1363" fmla="*/ 1154806 h 2023121"/>
                <a:gd name="connsiteX1364" fmla="*/ 155950 w 2337981"/>
                <a:gd name="connsiteY1364" fmla="*/ 1133805 h 2023121"/>
                <a:gd name="connsiteX1365" fmla="*/ 147219 w 2337981"/>
                <a:gd name="connsiteY1365" fmla="*/ 1125074 h 2023121"/>
                <a:gd name="connsiteX1366" fmla="*/ 153119 w 2337981"/>
                <a:gd name="connsiteY1366" fmla="*/ 1123656 h 2023121"/>
                <a:gd name="connsiteX1367" fmla="*/ 139197 w 2337981"/>
                <a:gd name="connsiteY1367" fmla="*/ 1092982 h 2023121"/>
                <a:gd name="connsiteX1368" fmla="*/ 131175 w 2337981"/>
                <a:gd name="connsiteY1368" fmla="*/ 1076698 h 2023121"/>
                <a:gd name="connsiteX1369" fmla="*/ 133062 w 2337981"/>
                <a:gd name="connsiteY1369" fmla="*/ 1072922 h 2023121"/>
                <a:gd name="connsiteX1370" fmla="*/ 140142 w 2337981"/>
                <a:gd name="connsiteY1370" fmla="*/ 1080474 h 2023121"/>
                <a:gd name="connsiteX1371" fmla="*/ 140142 w 2337981"/>
                <a:gd name="connsiteY1371" fmla="*/ 1077170 h 2023121"/>
                <a:gd name="connsiteX1372" fmla="*/ 140142 w 2337981"/>
                <a:gd name="connsiteY1372" fmla="*/ 1073866 h 2023121"/>
                <a:gd name="connsiteX1373" fmla="*/ 134006 w 2337981"/>
                <a:gd name="connsiteY1373" fmla="*/ 1067495 h 2023121"/>
                <a:gd name="connsiteX1374" fmla="*/ 134006 w 2337981"/>
                <a:gd name="connsiteY1374" fmla="*/ 1050505 h 2023121"/>
                <a:gd name="connsiteX1375" fmla="*/ 129758 w 2337981"/>
                <a:gd name="connsiteY1375" fmla="*/ 1031626 h 2023121"/>
                <a:gd name="connsiteX1376" fmla="*/ 132825 w 2337981"/>
                <a:gd name="connsiteY1376" fmla="*/ 1052156 h 2023121"/>
                <a:gd name="connsiteX1377" fmla="*/ 132825 w 2337981"/>
                <a:gd name="connsiteY1377" fmla="*/ 1060887 h 2023121"/>
                <a:gd name="connsiteX1378" fmla="*/ 129285 w 2337981"/>
                <a:gd name="connsiteY1378" fmla="*/ 1045787 h 2023121"/>
                <a:gd name="connsiteX1379" fmla="*/ 125512 w 2337981"/>
                <a:gd name="connsiteY1379" fmla="*/ 1042483 h 2023121"/>
                <a:gd name="connsiteX1380" fmla="*/ 121027 w 2337981"/>
                <a:gd name="connsiteY1380" fmla="*/ 1006142 h 2023121"/>
                <a:gd name="connsiteX1381" fmla="*/ 122680 w 2337981"/>
                <a:gd name="connsiteY1381" fmla="*/ 1020064 h 2023121"/>
                <a:gd name="connsiteX1382" fmla="*/ 115836 w 2337981"/>
                <a:gd name="connsiteY1382" fmla="*/ 996467 h 2023121"/>
                <a:gd name="connsiteX1383" fmla="*/ 119140 w 2337981"/>
                <a:gd name="connsiteY1383" fmla="*/ 1003311 h 2023121"/>
                <a:gd name="connsiteX1384" fmla="*/ 116308 w 2337981"/>
                <a:gd name="connsiteY1384" fmla="*/ 987736 h 2023121"/>
                <a:gd name="connsiteX1385" fmla="*/ 116308 w 2337981"/>
                <a:gd name="connsiteY1385" fmla="*/ 949744 h 2023121"/>
                <a:gd name="connsiteX1386" fmla="*/ 110173 w 2337981"/>
                <a:gd name="connsiteY1386" fmla="*/ 922843 h 2023121"/>
                <a:gd name="connsiteX1387" fmla="*/ 110173 w 2337981"/>
                <a:gd name="connsiteY1387" fmla="*/ 890987 h 2023121"/>
                <a:gd name="connsiteX1388" fmla="*/ 112296 w 2337981"/>
                <a:gd name="connsiteY1388" fmla="*/ 887920 h 2023121"/>
                <a:gd name="connsiteX1389" fmla="*/ 112296 w 2337981"/>
                <a:gd name="connsiteY1389" fmla="*/ 869985 h 2023121"/>
                <a:gd name="connsiteX1390" fmla="*/ 112296 w 2337981"/>
                <a:gd name="connsiteY1390" fmla="*/ 845210 h 2023121"/>
                <a:gd name="connsiteX1391" fmla="*/ 116308 w 2337981"/>
                <a:gd name="connsiteY1391" fmla="*/ 840961 h 2023121"/>
                <a:gd name="connsiteX1392" fmla="*/ 123622 w 2337981"/>
                <a:gd name="connsiteY1392" fmla="*/ 784799 h 2023121"/>
                <a:gd name="connsiteX1393" fmla="*/ 127162 w 2337981"/>
                <a:gd name="connsiteY1393" fmla="*/ 780551 h 2023121"/>
                <a:gd name="connsiteX1394" fmla="*/ 131647 w 2337981"/>
                <a:gd name="connsiteY1394" fmla="*/ 763798 h 2023121"/>
                <a:gd name="connsiteX1395" fmla="*/ 131647 w 2337981"/>
                <a:gd name="connsiteY1395" fmla="*/ 745391 h 2023121"/>
                <a:gd name="connsiteX1396" fmla="*/ 131647 w 2337981"/>
                <a:gd name="connsiteY1396" fmla="*/ 754830 h 2023121"/>
                <a:gd name="connsiteX1397" fmla="*/ 135421 w 2337981"/>
                <a:gd name="connsiteY1397" fmla="*/ 747044 h 2023121"/>
                <a:gd name="connsiteX1398" fmla="*/ 135421 w 2337981"/>
                <a:gd name="connsiteY1398" fmla="*/ 740909 h 2023121"/>
                <a:gd name="connsiteX1399" fmla="*/ 137310 w 2337981"/>
                <a:gd name="connsiteY1399" fmla="*/ 743504 h 2023121"/>
                <a:gd name="connsiteX1400" fmla="*/ 139197 w 2337981"/>
                <a:gd name="connsiteY1400" fmla="*/ 729110 h 2023121"/>
                <a:gd name="connsiteX1401" fmla="*/ 143915 w 2337981"/>
                <a:gd name="connsiteY1401" fmla="*/ 721794 h 2023121"/>
                <a:gd name="connsiteX1402" fmla="*/ 143915 w 2337981"/>
                <a:gd name="connsiteY1402" fmla="*/ 706694 h 2023121"/>
                <a:gd name="connsiteX1403" fmla="*/ 150051 w 2337981"/>
                <a:gd name="connsiteY1403" fmla="*/ 696310 h 2023121"/>
                <a:gd name="connsiteX1404" fmla="*/ 153591 w 2337981"/>
                <a:gd name="connsiteY1404" fmla="*/ 682388 h 2023121"/>
                <a:gd name="connsiteX1405" fmla="*/ 155244 w 2337981"/>
                <a:gd name="connsiteY1405" fmla="*/ 685220 h 2023121"/>
                <a:gd name="connsiteX1406" fmla="*/ 160199 w 2337981"/>
                <a:gd name="connsiteY1406" fmla="*/ 658318 h 2023121"/>
                <a:gd name="connsiteX1407" fmla="*/ 166098 w 2337981"/>
                <a:gd name="connsiteY1407" fmla="*/ 639675 h 2023121"/>
                <a:gd name="connsiteX1408" fmla="*/ 166098 w 2337981"/>
                <a:gd name="connsiteY1408" fmla="*/ 651474 h 2023121"/>
                <a:gd name="connsiteX1409" fmla="*/ 173648 w 2337981"/>
                <a:gd name="connsiteY1409" fmla="*/ 633776 h 2023121"/>
                <a:gd name="connsiteX1410" fmla="*/ 182852 w 2337981"/>
                <a:gd name="connsiteY1410" fmla="*/ 600739 h 2023121"/>
                <a:gd name="connsiteX1411" fmla="*/ 180729 w 2337981"/>
                <a:gd name="connsiteY1411" fmla="*/ 613719 h 2023121"/>
                <a:gd name="connsiteX1412" fmla="*/ 179078 w 2337981"/>
                <a:gd name="connsiteY1412" fmla="*/ 613719 h 2023121"/>
                <a:gd name="connsiteX1413" fmla="*/ 175302 w 2337981"/>
                <a:gd name="connsiteY1413" fmla="*/ 627641 h 2023121"/>
                <a:gd name="connsiteX1414" fmla="*/ 188515 w 2337981"/>
                <a:gd name="connsiteY1414" fmla="*/ 607347 h 2023121"/>
                <a:gd name="connsiteX1415" fmla="*/ 186392 w 2337981"/>
                <a:gd name="connsiteY1415" fmla="*/ 603807 h 2023121"/>
                <a:gd name="connsiteX1416" fmla="*/ 200549 w 2337981"/>
                <a:gd name="connsiteY1416" fmla="*/ 575964 h 2023121"/>
                <a:gd name="connsiteX1417" fmla="*/ 215888 w 2337981"/>
                <a:gd name="connsiteY1417" fmla="*/ 544344 h 2023121"/>
                <a:gd name="connsiteX1418" fmla="*/ 215888 w 2337981"/>
                <a:gd name="connsiteY1418" fmla="*/ 534432 h 2023121"/>
                <a:gd name="connsiteX1419" fmla="*/ 222496 w 2337981"/>
                <a:gd name="connsiteY1419" fmla="*/ 517679 h 2023121"/>
                <a:gd name="connsiteX1420" fmla="*/ 225800 w 2337981"/>
                <a:gd name="connsiteY1420" fmla="*/ 520038 h 2023121"/>
                <a:gd name="connsiteX1421" fmla="*/ 220373 w 2337981"/>
                <a:gd name="connsiteY1421" fmla="*/ 526880 h 2023121"/>
                <a:gd name="connsiteX1422" fmla="*/ 220373 w 2337981"/>
                <a:gd name="connsiteY1422" fmla="*/ 535613 h 2023121"/>
                <a:gd name="connsiteX1423" fmla="*/ 227923 w 2337981"/>
                <a:gd name="connsiteY1423" fmla="*/ 515081 h 2023121"/>
                <a:gd name="connsiteX1424" fmla="*/ 231227 w 2337981"/>
                <a:gd name="connsiteY1424" fmla="*/ 513194 h 2023121"/>
                <a:gd name="connsiteX1425" fmla="*/ 227451 w 2337981"/>
                <a:gd name="connsiteY1425" fmla="*/ 513194 h 2023121"/>
                <a:gd name="connsiteX1426" fmla="*/ 233822 w 2337981"/>
                <a:gd name="connsiteY1426" fmla="*/ 498328 h 2023121"/>
                <a:gd name="connsiteX1427" fmla="*/ 193942 w 2337981"/>
                <a:gd name="connsiteY1427" fmla="*/ 569120 h 2023121"/>
                <a:gd name="connsiteX1428" fmla="*/ 189932 w 2337981"/>
                <a:gd name="connsiteY1428" fmla="*/ 570537 h 2023121"/>
                <a:gd name="connsiteX1429" fmla="*/ 188278 w 2337981"/>
                <a:gd name="connsiteY1429" fmla="*/ 579974 h 2023121"/>
                <a:gd name="connsiteX1430" fmla="*/ 188278 w 2337981"/>
                <a:gd name="connsiteY1430" fmla="*/ 566997 h 2023121"/>
                <a:gd name="connsiteX1431" fmla="*/ 211876 w 2337981"/>
                <a:gd name="connsiteY1431" fmla="*/ 521925 h 2023121"/>
                <a:gd name="connsiteX1432" fmla="*/ 220843 w 2337981"/>
                <a:gd name="connsiteY1432" fmla="*/ 508948 h 2023121"/>
                <a:gd name="connsiteX1433" fmla="*/ 223438 w 2337981"/>
                <a:gd name="connsiteY1433" fmla="*/ 502104 h 2023121"/>
                <a:gd name="connsiteX1434" fmla="*/ 223438 w 2337981"/>
                <a:gd name="connsiteY1434" fmla="*/ 497150 h 2023121"/>
                <a:gd name="connsiteX1435" fmla="*/ 238071 w 2337981"/>
                <a:gd name="connsiteY1435" fmla="*/ 473552 h 2023121"/>
                <a:gd name="connsiteX1436" fmla="*/ 243971 w 2337981"/>
                <a:gd name="connsiteY1436" fmla="*/ 469304 h 2023121"/>
                <a:gd name="connsiteX1437" fmla="*/ 248217 w 2337981"/>
                <a:gd name="connsiteY1437" fmla="*/ 457033 h 2023121"/>
                <a:gd name="connsiteX1438" fmla="*/ 250576 w 2337981"/>
                <a:gd name="connsiteY1438" fmla="*/ 458922 h 2023121"/>
                <a:gd name="connsiteX1439" fmla="*/ 254116 w 2337981"/>
                <a:gd name="connsiteY1439" fmla="*/ 452787 h 2023121"/>
                <a:gd name="connsiteX1440" fmla="*/ 254116 w 2337981"/>
                <a:gd name="connsiteY1440" fmla="*/ 446651 h 2023121"/>
                <a:gd name="connsiteX1441" fmla="*/ 275590 w 2337981"/>
                <a:gd name="connsiteY1441" fmla="*/ 419041 h 2023121"/>
                <a:gd name="connsiteX1442" fmla="*/ 284557 w 2337981"/>
                <a:gd name="connsiteY1442" fmla="*/ 401579 h 2023121"/>
                <a:gd name="connsiteX1443" fmla="*/ 281962 w 2337981"/>
                <a:gd name="connsiteY1443" fmla="*/ 410783 h 2023121"/>
                <a:gd name="connsiteX1444" fmla="*/ 292580 w 2337981"/>
                <a:gd name="connsiteY1444" fmla="*/ 394735 h 2023121"/>
                <a:gd name="connsiteX1445" fmla="*/ 296828 w 2337981"/>
                <a:gd name="connsiteY1445" fmla="*/ 384354 h 2023121"/>
                <a:gd name="connsiteX1446" fmla="*/ 298243 w 2337981"/>
                <a:gd name="connsiteY1446" fmla="*/ 373970 h 2023121"/>
                <a:gd name="connsiteX1447" fmla="*/ 281490 w 2337981"/>
                <a:gd name="connsiteY1447" fmla="*/ 398984 h 2023121"/>
                <a:gd name="connsiteX1448" fmla="*/ 277949 w 2337981"/>
                <a:gd name="connsiteY1448" fmla="*/ 398984 h 2023121"/>
                <a:gd name="connsiteX1449" fmla="*/ 277949 w 2337981"/>
                <a:gd name="connsiteY1449" fmla="*/ 406534 h 2023121"/>
                <a:gd name="connsiteX1450" fmla="*/ 272522 w 2337981"/>
                <a:gd name="connsiteY1450" fmla="*/ 418096 h 2023121"/>
                <a:gd name="connsiteX1451" fmla="*/ 262374 w 2337981"/>
                <a:gd name="connsiteY1451" fmla="*/ 432490 h 2023121"/>
                <a:gd name="connsiteX1452" fmla="*/ 262374 w 2337981"/>
                <a:gd name="connsiteY1452" fmla="*/ 421873 h 2023121"/>
                <a:gd name="connsiteX1453" fmla="*/ 258365 w 2337981"/>
                <a:gd name="connsiteY1453" fmla="*/ 432257 h 2023121"/>
                <a:gd name="connsiteX1454" fmla="*/ 247035 w 2337981"/>
                <a:gd name="connsiteY1454" fmla="*/ 445470 h 2023121"/>
                <a:gd name="connsiteX1455" fmla="*/ 244676 w 2337981"/>
                <a:gd name="connsiteY1455" fmla="*/ 457269 h 2023121"/>
                <a:gd name="connsiteX1456" fmla="*/ 237126 w 2337981"/>
                <a:gd name="connsiteY1456" fmla="*/ 460100 h 2023121"/>
                <a:gd name="connsiteX1457" fmla="*/ 230046 w 2337981"/>
                <a:gd name="connsiteY1457" fmla="*/ 472371 h 2023121"/>
                <a:gd name="connsiteX1458" fmla="*/ 226273 w 2337981"/>
                <a:gd name="connsiteY1458" fmla="*/ 472371 h 2023121"/>
                <a:gd name="connsiteX1459" fmla="*/ 197954 w 2337981"/>
                <a:gd name="connsiteY1459" fmla="*/ 521689 h 2023121"/>
                <a:gd name="connsiteX1460" fmla="*/ 184269 w 2337981"/>
                <a:gd name="connsiteY1460" fmla="*/ 551186 h 2023121"/>
                <a:gd name="connsiteX1461" fmla="*/ 156186 w 2337981"/>
                <a:gd name="connsiteY1461" fmla="*/ 602629 h 2023121"/>
                <a:gd name="connsiteX1462" fmla="*/ 153591 w 2337981"/>
                <a:gd name="connsiteY1462" fmla="*/ 613483 h 2023121"/>
                <a:gd name="connsiteX1463" fmla="*/ 145569 w 2337981"/>
                <a:gd name="connsiteY1463" fmla="*/ 625045 h 2023121"/>
                <a:gd name="connsiteX1464" fmla="*/ 149581 w 2337981"/>
                <a:gd name="connsiteY1464" fmla="*/ 608764 h 2023121"/>
                <a:gd name="connsiteX1465" fmla="*/ 155714 w 2337981"/>
                <a:gd name="connsiteY1465" fmla="*/ 600034 h 2023121"/>
                <a:gd name="connsiteX1466" fmla="*/ 150996 w 2337981"/>
                <a:gd name="connsiteY1466" fmla="*/ 605461 h 2023121"/>
                <a:gd name="connsiteX1467" fmla="*/ 160671 w 2337981"/>
                <a:gd name="connsiteY1467" fmla="*/ 581863 h 2023121"/>
                <a:gd name="connsiteX1468" fmla="*/ 156895 w 2337981"/>
                <a:gd name="connsiteY1468" fmla="*/ 592245 h 2023121"/>
                <a:gd name="connsiteX1469" fmla="*/ 170111 w 2337981"/>
                <a:gd name="connsiteY1469" fmla="*/ 564638 h 2023121"/>
                <a:gd name="connsiteX1470" fmla="*/ 163503 w 2337981"/>
                <a:gd name="connsiteY1470" fmla="*/ 575255 h 2023121"/>
                <a:gd name="connsiteX1471" fmla="*/ 178133 w 2337981"/>
                <a:gd name="connsiteY1471" fmla="*/ 539859 h 2023121"/>
                <a:gd name="connsiteX1472" fmla="*/ 180256 w 2337981"/>
                <a:gd name="connsiteY1472" fmla="*/ 543636 h 2023121"/>
                <a:gd name="connsiteX1473" fmla="*/ 181673 w 2337981"/>
                <a:gd name="connsiteY1473" fmla="*/ 535847 h 2023121"/>
                <a:gd name="connsiteX1474" fmla="*/ 201494 w 2337981"/>
                <a:gd name="connsiteY1474" fmla="*/ 495260 h 2023121"/>
                <a:gd name="connsiteX1475" fmla="*/ 211170 w 2337981"/>
                <a:gd name="connsiteY1475" fmla="*/ 482753 h 2023121"/>
                <a:gd name="connsiteX1476" fmla="*/ 208338 w 2337981"/>
                <a:gd name="connsiteY1476" fmla="*/ 482753 h 2023121"/>
                <a:gd name="connsiteX1477" fmla="*/ 219901 w 2337981"/>
                <a:gd name="connsiteY1477" fmla="*/ 460337 h 2023121"/>
                <a:gd name="connsiteX1478" fmla="*/ 224383 w 2337981"/>
                <a:gd name="connsiteY1478" fmla="*/ 460337 h 2023121"/>
                <a:gd name="connsiteX1479" fmla="*/ 227923 w 2337981"/>
                <a:gd name="connsiteY1479" fmla="*/ 447357 h 2023121"/>
                <a:gd name="connsiteX1480" fmla="*/ 239486 w 2337981"/>
                <a:gd name="connsiteY1480" fmla="*/ 427064 h 2023121"/>
                <a:gd name="connsiteX1481" fmla="*/ 247980 w 2337981"/>
                <a:gd name="connsiteY1481" fmla="*/ 418096 h 2023121"/>
                <a:gd name="connsiteX1482" fmla="*/ 269927 w 2337981"/>
                <a:gd name="connsiteY1482" fmla="*/ 381050 h 2023121"/>
                <a:gd name="connsiteX1483" fmla="*/ 264028 w 2337981"/>
                <a:gd name="connsiteY1483" fmla="*/ 396861 h 2023121"/>
                <a:gd name="connsiteX1484" fmla="*/ 275826 w 2337981"/>
                <a:gd name="connsiteY1484" fmla="*/ 383881 h 2023121"/>
                <a:gd name="connsiteX1485" fmla="*/ 275826 w 2337981"/>
                <a:gd name="connsiteY1485" fmla="*/ 380814 h 2023121"/>
                <a:gd name="connsiteX1486" fmla="*/ 269927 w 2337981"/>
                <a:gd name="connsiteY1486" fmla="*/ 389781 h 2023121"/>
                <a:gd name="connsiteX1487" fmla="*/ 283849 w 2337981"/>
                <a:gd name="connsiteY1487" fmla="*/ 364533 h 2023121"/>
                <a:gd name="connsiteX1488" fmla="*/ 301310 w 2337981"/>
                <a:gd name="connsiteY1488" fmla="*/ 332674 h 2023121"/>
                <a:gd name="connsiteX1489" fmla="*/ 303906 w 2337981"/>
                <a:gd name="connsiteY1489" fmla="*/ 325361 h 2023121"/>
                <a:gd name="connsiteX1490" fmla="*/ 306029 w 2337981"/>
                <a:gd name="connsiteY1490" fmla="*/ 327484 h 2023121"/>
                <a:gd name="connsiteX1491" fmla="*/ 317122 w 2337981"/>
                <a:gd name="connsiteY1491" fmla="*/ 309077 h 2023121"/>
                <a:gd name="connsiteX1492" fmla="*/ 314054 w 2337981"/>
                <a:gd name="connsiteY1492" fmla="*/ 318044 h 2023121"/>
                <a:gd name="connsiteX1493" fmla="*/ 343551 w 2337981"/>
                <a:gd name="connsiteY1493" fmla="*/ 276043 h 2023121"/>
                <a:gd name="connsiteX1494" fmla="*/ 352281 w 2337981"/>
                <a:gd name="connsiteY1494" fmla="*/ 259996 h 2023121"/>
                <a:gd name="connsiteX1495" fmla="*/ 349450 w 2337981"/>
                <a:gd name="connsiteY1495" fmla="*/ 259996 h 2023121"/>
                <a:gd name="connsiteX1496" fmla="*/ 373047 w 2337981"/>
                <a:gd name="connsiteY1496" fmla="*/ 229318 h 2023121"/>
                <a:gd name="connsiteX1497" fmla="*/ 366675 w 2337981"/>
                <a:gd name="connsiteY1497" fmla="*/ 240647 h 2023121"/>
                <a:gd name="connsiteX1498" fmla="*/ 387205 w 2337981"/>
                <a:gd name="connsiteY1498" fmla="*/ 217050 h 2023121"/>
                <a:gd name="connsiteX1499" fmla="*/ 380125 w 2337981"/>
                <a:gd name="connsiteY1499" fmla="*/ 222477 h 2023121"/>
                <a:gd name="connsiteX1500" fmla="*/ 389328 w 2337981"/>
                <a:gd name="connsiteY1500" fmla="*/ 206665 h 2023121"/>
                <a:gd name="connsiteX1501" fmla="*/ 389328 w 2337981"/>
                <a:gd name="connsiteY1501" fmla="*/ 203362 h 2023121"/>
                <a:gd name="connsiteX1502" fmla="*/ 383429 w 2337981"/>
                <a:gd name="connsiteY1502" fmla="*/ 207610 h 2023121"/>
                <a:gd name="connsiteX1503" fmla="*/ 387205 w 2337981"/>
                <a:gd name="connsiteY1503" fmla="*/ 201002 h 2023121"/>
                <a:gd name="connsiteX1504" fmla="*/ 404667 w 2337981"/>
                <a:gd name="connsiteY1504" fmla="*/ 185900 h 2023121"/>
                <a:gd name="connsiteX1505" fmla="*/ 394285 w 2337981"/>
                <a:gd name="connsiteY1505" fmla="*/ 201002 h 2023121"/>
                <a:gd name="connsiteX1506" fmla="*/ 403722 w 2337981"/>
                <a:gd name="connsiteY1506" fmla="*/ 192744 h 2023121"/>
                <a:gd name="connsiteX1507" fmla="*/ 413870 w 2337981"/>
                <a:gd name="connsiteY1507" fmla="*/ 174810 h 2023121"/>
                <a:gd name="connsiteX1508" fmla="*/ 413870 w 2337981"/>
                <a:gd name="connsiteY1508" fmla="*/ 179056 h 2023121"/>
                <a:gd name="connsiteX1509" fmla="*/ 424488 w 2337981"/>
                <a:gd name="connsiteY1509" fmla="*/ 169619 h 2023121"/>
                <a:gd name="connsiteX1510" fmla="*/ 420006 w 2337981"/>
                <a:gd name="connsiteY1510" fmla="*/ 169619 h 2023121"/>
                <a:gd name="connsiteX1511" fmla="*/ 445253 w 2337981"/>
                <a:gd name="connsiteY1511" fmla="*/ 140828 h 2023121"/>
                <a:gd name="connsiteX1512" fmla="*/ 434636 w 2337981"/>
                <a:gd name="connsiteY1512" fmla="*/ 150504 h 2023121"/>
                <a:gd name="connsiteX1513" fmla="*/ 432513 w 2337981"/>
                <a:gd name="connsiteY1513" fmla="*/ 150504 h 2023121"/>
                <a:gd name="connsiteX1514" fmla="*/ 446198 w 2337981"/>
                <a:gd name="connsiteY1514" fmla="*/ 132806 h 2023121"/>
                <a:gd name="connsiteX1515" fmla="*/ 437704 w 2337981"/>
                <a:gd name="connsiteY1515" fmla="*/ 142718 h 2023121"/>
                <a:gd name="connsiteX1516" fmla="*/ 433455 w 2337981"/>
                <a:gd name="connsiteY1516" fmla="*/ 142718 h 2023121"/>
                <a:gd name="connsiteX1517" fmla="*/ 429209 w 2337981"/>
                <a:gd name="connsiteY1517" fmla="*/ 133514 h 2023121"/>
                <a:gd name="connsiteX1518" fmla="*/ 62506 w 2337981"/>
                <a:gd name="connsiteY1518" fmla="*/ 715658 h 2023121"/>
                <a:gd name="connsiteX1519" fmla="*/ 56370 w 2337981"/>
                <a:gd name="connsiteY1519" fmla="*/ 735718 h 2023121"/>
                <a:gd name="connsiteX1520" fmla="*/ 62506 w 2337981"/>
                <a:gd name="connsiteY1520" fmla="*/ 715658 h 2023121"/>
                <a:gd name="connsiteX1521" fmla="*/ 130702 w 2337981"/>
                <a:gd name="connsiteY1521" fmla="*/ 1294973 h 2023121"/>
                <a:gd name="connsiteX1522" fmla="*/ 122208 w 2337981"/>
                <a:gd name="connsiteY1522" fmla="*/ 1287659 h 2023121"/>
                <a:gd name="connsiteX1523" fmla="*/ 104982 w 2337981"/>
                <a:gd name="connsiteY1523" fmla="*/ 1258632 h 2023121"/>
                <a:gd name="connsiteX1524" fmla="*/ 114891 w 2337981"/>
                <a:gd name="connsiteY1524" fmla="*/ 1267363 h 2023121"/>
                <a:gd name="connsiteX1525" fmla="*/ 118668 w 2337981"/>
                <a:gd name="connsiteY1525" fmla="*/ 1276330 h 2023121"/>
                <a:gd name="connsiteX1526" fmla="*/ 120554 w 2337981"/>
                <a:gd name="connsiteY1526" fmla="*/ 1276330 h 2023121"/>
                <a:gd name="connsiteX1527" fmla="*/ 130702 w 2337981"/>
                <a:gd name="connsiteY1527" fmla="*/ 1294973 h 2023121"/>
                <a:gd name="connsiteX1528" fmla="*/ 1439881 w 2337981"/>
                <a:gd name="connsiteY1528" fmla="*/ 152863 h 2023121"/>
                <a:gd name="connsiteX1529" fmla="*/ 1428318 w 2337981"/>
                <a:gd name="connsiteY1529" fmla="*/ 147908 h 2023121"/>
                <a:gd name="connsiteX1530" fmla="*/ 1439881 w 2337981"/>
                <a:gd name="connsiteY1530" fmla="*/ 152863 h 2023121"/>
                <a:gd name="connsiteX1531" fmla="*/ 1416283 w 2337981"/>
                <a:gd name="connsiteY1531" fmla="*/ 202417 h 2023121"/>
                <a:gd name="connsiteX1532" fmla="*/ 1395281 w 2337981"/>
                <a:gd name="connsiteY1532" fmla="*/ 195812 h 2023121"/>
                <a:gd name="connsiteX1533" fmla="*/ 1384664 w 2337981"/>
                <a:gd name="connsiteY1533" fmla="*/ 190149 h 2023121"/>
                <a:gd name="connsiteX1534" fmla="*/ 1378764 w 2337981"/>
                <a:gd name="connsiteY1534" fmla="*/ 181181 h 2023121"/>
                <a:gd name="connsiteX1535" fmla="*/ 1374988 w 2337981"/>
                <a:gd name="connsiteY1535" fmla="*/ 185900 h 2023121"/>
                <a:gd name="connsiteX1536" fmla="*/ 1374988 w 2337981"/>
                <a:gd name="connsiteY1536" fmla="*/ 176696 h 2023121"/>
                <a:gd name="connsiteX1537" fmla="*/ 1407080 w 2337981"/>
                <a:gd name="connsiteY1537" fmla="*/ 193452 h 2023121"/>
                <a:gd name="connsiteX1538" fmla="*/ 1402362 w 2337981"/>
                <a:gd name="connsiteY1538" fmla="*/ 193452 h 2023121"/>
                <a:gd name="connsiteX1539" fmla="*/ 1417228 w 2337981"/>
                <a:gd name="connsiteY1539" fmla="*/ 202417 h 2023121"/>
                <a:gd name="connsiteX1540" fmla="*/ 2115944 w 2337981"/>
                <a:gd name="connsiteY1540" fmla="*/ 936059 h 2023121"/>
                <a:gd name="connsiteX1541" fmla="*/ 2121371 w 2337981"/>
                <a:gd name="connsiteY1541" fmla="*/ 953285 h 2023121"/>
                <a:gd name="connsiteX1542" fmla="*/ 2116889 w 2337981"/>
                <a:gd name="connsiteY1542" fmla="*/ 936059 h 2023121"/>
                <a:gd name="connsiteX1543" fmla="*/ 2112640 w 2337981"/>
                <a:gd name="connsiteY1543" fmla="*/ 1435848 h 2023121"/>
                <a:gd name="connsiteX1544" fmla="*/ 2105323 w 2337981"/>
                <a:gd name="connsiteY1544" fmla="*/ 1444343 h 2023121"/>
                <a:gd name="connsiteX1545" fmla="*/ 2113585 w 2337981"/>
                <a:gd name="connsiteY1545" fmla="*/ 1435848 h 2023121"/>
                <a:gd name="connsiteX1546" fmla="*/ 1882566 w 2337981"/>
                <a:gd name="connsiteY1546" fmla="*/ 1723029 h 2023121"/>
                <a:gd name="connsiteX1547" fmla="*/ 1893420 w 2337981"/>
                <a:gd name="connsiteY1547" fmla="*/ 1716893 h 2023121"/>
                <a:gd name="connsiteX1548" fmla="*/ 1882566 w 2337981"/>
                <a:gd name="connsiteY1548" fmla="*/ 1723029 h 2023121"/>
                <a:gd name="connsiteX1549" fmla="*/ 222496 w 2337981"/>
                <a:gd name="connsiteY1549" fmla="*/ 771114 h 2023121"/>
                <a:gd name="connsiteX1550" fmla="*/ 229338 w 2337981"/>
                <a:gd name="connsiteY1550" fmla="*/ 752471 h 2023121"/>
                <a:gd name="connsiteX1551" fmla="*/ 223438 w 2337981"/>
                <a:gd name="connsiteY1551" fmla="*/ 771114 h 2023121"/>
                <a:gd name="connsiteX1552" fmla="*/ 170111 w 2337981"/>
                <a:gd name="connsiteY1552" fmla="*/ 889101 h 2023121"/>
                <a:gd name="connsiteX1553" fmla="*/ 172942 w 2337981"/>
                <a:gd name="connsiteY1553" fmla="*/ 865503 h 2023121"/>
                <a:gd name="connsiteX1554" fmla="*/ 171053 w 2337981"/>
                <a:gd name="connsiteY1554" fmla="*/ 890279 h 2023121"/>
                <a:gd name="connsiteX1555" fmla="*/ 400418 w 2337981"/>
                <a:gd name="connsiteY1555" fmla="*/ 366183 h 2023121"/>
                <a:gd name="connsiteX1556" fmla="*/ 400418 w 2337981"/>
                <a:gd name="connsiteY1556" fmla="*/ 372083 h 2023121"/>
                <a:gd name="connsiteX1557" fmla="*/ 394519 w 2337981"/>
                <a:gd name="connsiteY1557" fmla="*/ 378218 h 2023121"/>
                <a:gd name="connsiteX1558" fmla="*/ 401363 w 2337981"/>
                <a:gd name="connsiteY1558" fmla="*/ 367365 h 2023121"/>
                <a:gd name="connsiteX1559" fmla="*/ 121971 w 2337981"/>
                <a:gd name="connsiteY1559" fmla="*/ 1074103 h 2023121"/>
                <a:gd name="connsiteX1560" fmla="*/ 113241 w 2337981"/>
                <a:gd name="connsiteY1560" fmla="*/ 1038234 h 2023121"/>
                <a:gd name="connsiteX1561" fmla="*/ 122916 w 2337981"/>
                <a:gd name="connsiteY1561" fmla="*/ 1076462 h 2023121"/>
                <a:gd name="connsiteX1562" fmla="*/ 124331 w 2337981"/>
                <a:gd name="connsiteY1562" fmla="*/ 738550 h 2023121"/>
                <a:gd name="connsiteX1563" fmla="*/ 130939 w 2337981"/>
                <a:gd name="connsiteY1563" fmla="*/ 720615 h 2023121"/>
                <a:gd name="connsiteX1564" fmla="*/ 125275 w 2337981"/>
                <a:gd name="connsiteY1564" fmla="*/ 740909 h 2023121"/>
                <a:gd name="connsiteX1565" fmla="*/ 188751 w 2337981"/>
                <a:gd name="connsiteY1565" fmla="*/ 577851 h 2023121"/>
                <a:gd name="connsiteX1566" fmla="*/ 191582 w 2337981"/>
                <a:gd name="connsiteY1566" fmla="*/ 567233 h 2023121"/>
                <a:gd name="connsiteX1567" fmla="*/ 189696 w 2337981"/>
                <a:gd name="connsiteY1567" fmla="*/ 580210 h 2023121"/>
                <a:gd name="connsiteX1568" fmla="*/ 392868 w 2337981"/>
                <a:gd name="connsiteY1568" fmla="*/ 184485 h 2023121"/>
                <a:gd name="connsiteX1569" fmla="*/ 395227 w 2337981"/>
                <a:gd name="connsiteY1569" fmla="*/ 179056 h 2023121"/>
                <a:gd name="connsiteX1570" fmla="*/ 406554 w 2337981"/>
                <a:gd name="connsiteY1570" fmla="*/ 167493 h 2023121"/>
                <a:gd name="connsiteX1571" fmla="*/ 393813 w 2337981"/>
                <a:gd name="connsiteY1571" fmla="*/ 186845 h 2023121"/>
                <a:gd name="connsiteX1572" fmla="*/ 239722 w 2337981"/>
                <a:gd name="connsiteY1572" fmla="*/ 383173 h 2023121"/>
                <a:gd name="connsiteX1573" fmla="*/ 247508 w 2337981"/>
                <a:gd name="connsiteY1573" fmla="*/ 370902 h 2023121"/>
                <a:gd name="connsiteX1574" fmla="*/ 240667 w 2337981"/>
                <a:gd name="connsiteY1574" fmla="*/ 385532 h 2023121"/>
                <a:gd name="connsiteX1575" fmla="*/ 107814 w 2337981"/>
                <a:gd name="connsiteY1575" fmla="*/ 595549 h 2023121"/>
                <a:gd name="connsiteX1576" fmla="*/ 115364 w 2337981"/>
                <a:gd name="connsiteY1576" fmla="*/ 578795 h 2023121"/>
                <a:gd name="connsiteX1577" fmla="*/ 108756 w 2337981"/>
                <a:gd name="connsiteY1577" fmla="*/ 597202 h 2023121"/>
                <a:gd name="connsiteX1578" fmla="*/ 87284 w 2337981"/>
                <a:gd name="connsiteY1578" fmla="*/ 645575 h 2023121"/>
                <a:gd name="connsiteX1579" fmla="*/ 97429 w 2337981"/>
                <a:gd name="connsiteY1579" fmla="*/ 625754 h 2023121"/>
                <a:gd name="connsiteX1580" fmla="*/ 89171 w 2337981"/>
                <a:gd name="connsiteY1580" fmla="*/ 647228 h 2023121"/>
                <a:gd name="connsiteX1581" fmla="*/ 343787 w 2337981"/>
                <a:gd name="connsiteY1581" fmla="*/ 383409 h 2023121"/>
                <a:gd name="connsiteX1582" fmla="*/ 324908 w 2337981"/>
                <a:gd name="connsiteY1582" fmla="*/ 412433 h 2023121"/>
                <a:gd name="connsiteX1583" fmla="*/ 344729 w 2337981"/>
                <a:gd name="connsiteY1583" fmla="*/ 385062 h 2023121"/>
                <a:gd name="connsiteX1584" fmla="*/ 11535 w 2337981"/>
                <a:gd name="connsiteY1584" fmla="*/ 795417 h 2023121"/>
                <a:gd name="connsiteX1585" fmla="*/ 15311 w 2337981"/>
                <a:gd name="connsiteY1585" fmla="*/ 773473 h 2023121"/>
                <a:gd name="connsiteX1586" fmla="*/ 12480 w 2337981"/>
                <a:gd name="connsiteY1586" fmla="*/ 797071 h 2023121"/>
                <a:gd name="connsiteX1587" fmla="*/ 149345 w 2337981"/>
                <a:gd name="connsiteY1587" fmla="*/ 583041 h 2023121"/>
                <a:gd name="connsiteX1588" fmla="*/ 156895 w 2337981"/>
                <a:gd name="connsiteY1588" fmla="*/ 566524 h 2023121"/>
                <a:gd name="connsiteX1589" fmla="*/ 150287 w 2337981"/>
                <a:gd name="connsiteY1589" fmla="*/ 585640 h 2023121"/>
                <a:gd name="connsiteX1590" fmla="*/ 350628 w 2337981"/>
                <a:gd name="connsiteY1590" fmla="*/ 388600 h 2023121"/>
                <a:gd name="connsiteX1591" fmla="*/ 357945 w 2337981"/>
                <a:gd name="connsiteY1591" fmla="*/ 381286 h 2023121"/>
                <a:gd name="connsiteX1592" fmla="*/ 351573 w 2337981"/>
                <a:gd name="connsiteY1592" fmla="*/ 391195 h 2023121"/>
                <a:gd name="connsiteX1593" fmla="*/ 345201 w 2337981"/>
                <a:gd name="connsiteY1593" fmla="*/ 399693 h 2023121"/>
                <a:gd name="connsiteX1594" fmla="*/ 337415 w 2337981"/>
                <a:gd name="connsiteY1594" fmla="*/ 408893 h 2023121"/>
                <a:gd name="connsiteX1595" fmla="*/ 334583 w 2337981"/>
                <a:gd name="connsiteY1595" fmla="*/ 408893 h 2023121"/>
                <a:gd name="connsiteX1596" fmla="*/ 342133 w 2337981"/>
                <a:gd name="connsiteY1596" fmla="*/ 397331 h 2023121"/>
                <a:gd name="connsiteX1597" fmla="*/ 346146 w 2337981"/>
                <a:gd name="connsiteY1597" fmla="*/ 393793 h 2023121"/>
                <a:gd name="connsiteX1598" fmla="*/ 346146 w 2337981"/>
                <a:gd name="connsiteY1598" fmla="*/ 402288 h 2023121"/>
                <a:gd name="connsiteX1599" fmla="*/ 321604 w 2337981"/>
                <a:gd name="connsiteY1599" fmla="*/ 423290 h 2023121"/>
                <a:gd name="connsiteX1600" fmla="*/ 331043 w 2337981"/>
                <a:gd name="connsiteY1600" fmla="*/ 408893 h 2023121"/>
                <a:gd name="connsiteX1601" fmla="*/ 323257 w 2337981"/>
                <a:gd name="connsiteY1601" fmla="*/ 425413 h 2023121"/>
                <a:gd name="connsiteX1602" fmla="*/ 173412 w 2337981"/>
                <a:gd name="connsiteY1602" fmla="*/ 587290 h 2023121"/>
                <a:gd name="connsiteX1603" fmla="*/ 169875 w 2337981"/>
                <a:gd name="connsiteY1603" fmla="*/ 597438 h 2023121"/>
                <a:gd name="connsiteX1604" fmla="*/ 171525 w 2337981"/>
                <a:gd name="connsiteY1604" fmla="*/ 581627 h 2023121"/>
                <a:gd name="connsiteX1605" fmla="*/ 175065 w 2337981"/>
                <a:gd name="connsiteY1605" fmla="*/ 589413 h 2023121"/>
                <a:gd name="connsiteX1606" fmla="*/ 294703 w 2337981"/>
                <a:gd name="connsiteY1606" fmla="*/ 469304 h 2023121"/>
                <a:gd name="connsiteX1607" fmla="*/ 296592 w 2337981"/>
                <a:gd name="connsiteY1607" fmla="*/ 462223 h 2023121"/>
                <a:gd name="connsiteX1608" fmla="*/ 300602 w 2337981"/>
                <a:gd name="connsiteY1608" fmla="*/ 458686 h 2023121"/>
                <a:gd name="connsiteX1609" fmla="*/ 296356 w 2337981"/>
                <a:gd name="connsiteY1609" fmla="*/ 471899 h 2023121"/>
                <a:gd name="connsiteX1610" fmla="*/ 373989 w 2337981"/>
                <a:gd name="connsiteY1610" fmla="*/ 401107 h 2023121"/>
                <a:gd name="connsiteX1611" fmla="*/ 382487 w 2337981"/>
                <a:gd name="connsiteY1611" fmla="*/ 390489 h 2023121"/>
                <a:gd name="connsiteX1612" fmla="*/ 375643 w 2337981"/>
                <a:gd name="connsiteY1612" fmla="*/ 404411 h 2023121"/>
                <a:gd name="connsiteX1613" fmla="*/ 158312 w 2337981"/>
                <a:gd name="connsiteY1613" fmla="*/ 622686 h 2023121"/>
                <a:gd name="connsiteX1614" fmla="*/ 144860 w 2337981"/>
                <a:gd name="connsiteY1614" fmla="*/ 651238 h 2023121"/>
                <a:gd name="connsiteX1615" fmla="*/ 139197 w 2337981"/>
                <a:gd name="connsiteY1615" fmla="*/ 670117 h 2023121"/>
                <a:gd name="connsiteX1616" fmla="*/ 144388 w 2337981"/>
                <a:gd name="connsiteY1616" fmla="*/ 638734 h 2023121"/>
                <a:gd name="connsiteX1617" fmla="*/ 150996 w 2337981"/>
                <a:gd name="connsiteY1617" fmla="*/ 630472 h 2023121"/>
                <a:gd name="connsiteX1618" fmla="*/ 162322 w 2337981"/>
                <a:gd name="connsiteY1618" fmla="*/ 602629 h 2023121"/>
                <a:gd name="connsiteX1619" fmla="*/ 160435 w 2337981"/>
                <a:gd name="connsiteY1619" fmla="*/ 609470 h 2023121"/>
                <a:gd name="connsiteX1620" fmla="*/ 168457 w 2337981"/>
                <a:gd name="connsiteY1620" fmla="*/ 593898 h 2023121"/>
                <a:gd name="connsiteX1621" fmla="*/ 161850 w 2337981"/>
                <a:gd name="connsiteY1621" fmla="*/ 606405 h 2023121"/>
                <a:gd name="connsiteX1622" fmla="*/ 159963 w 2337981"/>
                <a:gd name="connsiteY1622" fmla="*/ 625281 h 2023121"/>
                <a:gd name="connsiteX1623" fmla="*/ 45044 w 2337981"/>
                <a:gd name="connsiteY1623" fmla="*/ 787867 h 2023121"/>
                <a:gd name="connsiteX1624" fmla="*/ 47167 w 2337981"/>
                <a:gd name="connsiteY1624" fmla="*/ 770405 h 2023121"/>
                <a:gd name="connsiteX1625" fmla="*/ 46695 w 2337981"/>
                <a:gd name="connsiteY1625" fmla="*/ 790935 h 2023121"/>
                <a:gd name="connsiteX1626" fmla="*/ 180256 w 2337981"/>
                <a:gd name="connsiteY1626" fmla="*/ 590830 h 2023121"/>
                <a:gd name="connsiteX1627" fmla="*/ 175538 w 2337981"/>
                <a:gd name="connsiteY1627" fmla="*/ 596021 h 2023121"/>
                <a:gd name="connsiteX1628" fmla="*/ 179078 w 2337981"/>
                <a:gd name="connsiteY1628" fmla="*/ 585873 h 2023121"/>
                <a:gd name="connsiteX1629" fmla="*/ 181910 w 2337981"/>
                <a:gd name="connsiteY1629" fmla="*/ 593189 h 2023121"/>
                <a:gd name="connsiteX1630" fmla="*/ 338124 w 2337981"/>
                <a:gd name="connsiteY1630" fmla="*/ 449246 h 2023121"/>
                <a:gd name="connsiteX1631" fmla="*/ 345910 w 2337981"/>
                <a:gd name="connsiteY1631" fmla="*/ 435794 h 2023121"/>
                <a:gd name="connsiteX1632" fmla="*/ 353223 w 2337981"/>
                <a:gd name="connsiteY1632" fmla="*/ 431076 h 2023121"/>
                <a:gd name="connsiteX1633" fmla="*/ 339774 w 2337981"/>
                <a:gd name="connsiteY1633" fmla="*/ 451606 h 2023121"/>
                <a:gd name="connsiteX1634" fmla="*/ 264264 w 2337981"/>
                <a:gd name="connsiteY1634" fmla="*/ 517443 h 2023121"/>
                <a:gd name="connsiteX1635" fmla="*/ 270633 w 2337981"/>
                <a:gd name="connsiteY1635" fmla="*/ 503049 h 2023121"/>
                <a:gd name="connsiteX1636" fmla="*/ 265914 w 2337981"/>
                <a:gd name="connsiteY1636" fmla="*/ 519330 h 2023121"/>
                <a:gd name="connsiteX1637" fmla="*/ 313582 w 2337981"/>
                <a:gd name="connsiteY1637" fmla="*/ 470248 h 2023121"/>
                <a:gd name="connsiteX1638" fmla="*/ 307682 w 2337981"/>
                <a:gd name="connsiteY1638" fmla="*/ 489361 h 2023121"/>
                <a:gd name="connsiteX1639" fmla="*/ 309097 w 2337981"/>
                <a:gd name="connsiteY1639" fmla="*/ 479685 h 2023121"/>
                <a:gd name="connsiteX1640" fmla="*/ 315232 w 2337981"/>
                <a:gd name="connsiteY1640" fmla="*/ 472371 h 2023121"/>
                <a:gd name="connsiteX1641" fmla="*/ 114419 w 2337981"/>
                <a:gd name="connsiteY1641" fmla="*/ 722975 h 2023121"/>
                <a:gd name="connsiteX1642" fmla="*/ 116308 w 2337981"/>
                <a:gd name="connsiteY1642" fmla="*/ 712357 h 2023121"/>
                <a:gd name="connsiteX1643" fmla="*/ 120318 w 2337981"/>
                <a:gd name="connsiteY1643" fmla="*/ 706221 h 2023121"/>
                <a:gd name="connsiteX1644" fmla="*/ 130939 w 2337981"/>
                <a:gd name="connsiteY1644" fmla="*/ 670117 h 2023121"/>
                <a:gd name="connsiteX1645" fmla="*/ 135184 w 2337981"/>
                <a:gd name="connsiteY1645" fmla="*/ 662564 h 2023121"/>
                <a:gd name="connsiteX1646" fmla="*/ 137547 w 2337981"/>
                <a:gd name="connsiteY1646" fmla="*/ 667758 h 2023121"/>
                <a:gd name="connsiteX1647" fmla="*/ 135893 w 2337981"/>
                <a:gd name="connsiteY1647" fmla="*/ 667758 h 2023121"/>
                <a:gd name="connsiteX1648" fmla="*/ 129994 w 2337981"/>
                <a:gd name="connsiteY1648" fmla="*/ 702209 h 2023121"/>
                <a:gd name="connsiteX1649" fmla="*/ 124803 w 2337981"/>
                <a:gd name="connsiteY1649" fmla="*/ 709525 h 2023121"/>
                <a:gd name="connsiteX1650" fmla="*/ 119849 w 2337981"/>
                <a:gd name="connsiteY1650" fmla="*/ 730291 h 2023121"/>
                <a:gd name="connsiteX1651" fmla="*/ 125275 w 2337981"/>
                <a:gd name="connsiteY1651" fmla="*/ 701973 h 2023121"/>
                <a:gd name="connsiteX1652" fmla="*/ 125275 w 2337981"/>
                <a:gd name="connsiteY1652" fmla="*/ 697960 h 2023121"/>
                <a:gd name="connsiteX1653" fmla="*/ 117959 w 2337981"/>
                <a:gd name="connsiteY1653" fmla="*/ 714008 h 2023121"/>
                <a:gd name="connsiteX1654" fmla="*/ 113004 w 2337981"/>
                <a:gd name="connsiteY1654" fmla="*/ 740909 h 2023121"/>
                <a:gd name="connsiteX1655" fmla="*/ 116072 w 2337981"/>
                <a:gd name="connsiteY1655" fmla="*/ 725098 h 2023121"/>
                <a:gd name="connsiteX1656" fmla="*/ 259779 w 2337981"/>
                <a:gd name="connsiteY1656" fmla="*/ 528769 h 2023121"/>
                <a:gd name="connsiteX1657" fmla="*/ 262138 w 2337981"/>
                <a:gd name="connsiteY1657" fmla="*/ 530656 h 2023121"/>
                <a:gd name="connsiteX1658" fmla="*/ 256475 w 2337981"/>
                <a:gd name="connsiteY1658" fmla="*/ 538915 h 2023121"/>
                <a:gd name="connsiteX1659" fmla="*/ 256475 w 2337981"/>
                <a:gd name="connsiteY1659" fmla="*/ 526880 h 2023121"/>
                <a:gd name="connsiteX1660" fmla="*/ 260251 w 2337981"/>
                <a:gd name="connsiteY1660" fmla="*/ 523342 h 2023121"/>
                <a:gd name="connsiteX1661" fmla="*/ 2332 w 2337981"/>
                <a:gd name="connsiteY1661" fmla="*/ 1000715 h 2023121"/>
                <a:gd name="connsiteX1662" fmla="*/ -736 w 2337981"/>
                <a:gd name="connsiteY1662" fmla="*/ 986321 h 2023121"/>
                <a:gd name="connsiteX1663" fmla="*/ 3985 w 2337981"/>
                <a:gd name="connsiteY1663" fmla="*/ 1002366 h 2023121"/>
                <a:gd name="connsiteX1664" fmla="*/ 30178 w 2337981"/>
                <a:gd name="connsiteY1664" fmla="*/ 908213 h 2023121"/>
                <a:gd name="connsiteX1665" fmla="*/ 30178 w 2337981"/>
                <a:gd name="connsiteY1665" fmla="*/ 890751 h 2023121"/>
                <a:gd name="connsiteX1666" fmla="*/ 31828 w 2337981"/>
                <a:gd name="connsiteY1666" fmla="*/ 909866 h 2023121"/>
                <a:gd name="connsiteX1667" fmla="*/ 283612 w 2337981"/>
                <a:gd name="connsiteY1667" fmla="*/ 524284 h 2023121"/>
                <a:gd name="connsiteX1668" fmla="*/ 285266 w 2337981"/>
                <a:gd name="connsiteY1668" fmla="*/ 516971 h 2023121"/>
                <a:gd name="connsiteX1669" fmla="*/ 288567 w 2337981"/>
                <a:gd name="connsiteY1669" fmla="*/ 515317 h 2023121"/>
                <a:gd name="connsiteX1670" fmla="*/ 285266 w 2337981"/>
                <a:gd name="connsiteY1670" fmla="*/ 525938 h 2023121"/>
                <a:gd name="connsiteX1671" fmla="*/ 244440 w 2337981"/>
                <a:gd name="connsiteY1671" fmla="*/ 574310 h 2023121"/>
                <a:gd name="connsiteX1672" fmla="*/ 241609 w 2337981"/>
                <a:gd name="connsiteY1672" fmla="*/ 574310 h 2023121"/>
                <a:gd name="connsiteX1673" fmla="*/ 243262 w 2337981"/>
                <a:gd name="connsiteY1673" fmla="*/ 565343 h 2023121"/>
                <a:gd name="connsiteX1674" fmla="*/ 252229 w 2337981"/>
                <a:gd name="connsiteY1674" fmla="*/ 553075 h 2023121"/>
                <a:gd name="connsiteX1675" fmla="*/ 246094 w 2337981"/>
                <a:gd name="connsiteY1675" fmla="*/ 575964 h 2023121"/>
                <a:gd name="connsiteX1676" fmla="*/ 282668 w 2337981"/>
                <a:gd name="connsiteY1676" fmla="*/ 527116 h 2023121"/>
                <a:gd name="connsiteX1677" fmla="*/ 285499 w 2337981"/>
                <a:gd name="connsiteY1677" fmla="*/ 531365 h 2023121"/>
                <a:gd name="connsiteX1678" fmla="*/ 279836 w 2337981"/>
                <a:gd name="connsiteY1678" fmla="*/ 539623 h 2023121"/>
                <a:gd name="connsiteX1679" fmla="*/ 272286 w 2337981"/>
                <a:gd name="connsiteY1679" fmla="*/ 544344 h 2023121"/>
                <a:gd name="connsiteX1680" fmla="*/ 285266 w 2337981"/>
                <a:gd name="connsiteY1680" fmla="*/ 524757 h 2023121"/>
                <a:gd name="connsiteX1681" fmla="*/ 225092 w 2337981"/>
                <a:gd name="connsiteY1681" fmla="*/ 597908 h 2023121"/>
                <a:gd name="connsiteX1682" fmla="*/ 234531 w 2337981"/>
                <a:gd name="connsiteY1682" fmla="*/ 581863 h 2023121"/>
                <a:gd name="connsiteX1683" fmla="*/ 226742 w 2337981"/>
                <a:gd name="connsiteY1683" fmla="*/ 599325 h 2023121"/>
                <a:gd name="connsiteX1684" fmla="*/ 218484 w 2337981"/>
                <a:gd name="connsiteY1684" fmla="*/ 609706 h 2023121"/>
                <a:gd name="connsiteX1685" fmla="*/ 214002 w 2337981"/>
                <a:gd name="connsiteY1685" fmla="*/ 614664 h 2023121"/>
                <a:gd name="connsiteX1686" fmla="*/ 216361 w 2337981"/>
                <a:gd name="connsiteY1686" fmla="*/ 618204 h 2023121"/>
                <a:gd name="connsiteX1687" fmla="*/ 211876 w 2337981"/>
                <a:gd name="connsiteY1687" fmla="*/ 623159 h 2023121"/>
                <a:gd name="connsiteX1688" fmla="*/ 210461 w 2337981"/>
                <a:gd name="connsiteY1688" fmla="*/ 620327 h 2023121"/>
                <a:gd name="connsiteX1689" fmla="*/ 214002 w 2337981"/>
                <a:gd name="connsiteY1689" fmla="*/ 608528 h 2023121"/>
                <a:gd name="connsiteX1690" fmla="*/ 215888 w 2337981"/>
                <a:gd name="connsiteY1690" fmla="*/ 608528 h 2023121"/>
                <a:gd name="connsiteX1691" fmla="*/ 215888 w 2337981"/>
                <a:gd name="connsiteY1691" fmla="*/ 600739 h 2023121"/>
                <a:gd name="connsiteX1692" fmla="*/ 220137 w 2337981"/>
                <a:gd name="connsiteY1692" fmla="*/ 611124 h 2023121"/>
                <a:gd name="connsiteX1693" fmla="*/ 188515 w 2337981"/>
                <a:gd name="connsiteY1693" fmla="*/ 646283 h 2023121"/>
                <a:gd name="connsiteX1694" fmla="*/ 197482 w 2337981"/>
                <a:gd name="connsiteY1694" fmla="*/ 625990 h 2023121"/>
                <a:gd name="connsiteX1695" fmla="*/ 190168 w 2337981"/>
                <a:gd name="connsiteY1695" fmla="*/ 647701 h 2023121"/>
                <a:gd name="connsiteX1696" fmla="*/ 271105 w 2337981"/>
                <a:gd name="connsiteY1696" fmla="*/ 550477 h 2023121"/>
                <a:gd name="connsiteX1697" fmla="*/ 258834 w 2337981"/>
                <a:gd name="connsiteY1697" fmla="*/ 572660 h 2023121"/>
                <a:gd name="connsiteX1698" fmla="*/ 267801 w 2337981"/>
                <a:gd name="connsiteY1698" fmla="*/ 552367 h 2023121"/>
                <a:gd name="connsiteX1699" fmla="*/ 272759 w 2337981"/>
                <a:gd name="connsiteY1699" fmla="*/ 551894 h 2023121"/>
                <a:gd name="connsiteX1700" fmla="*/ 108286 w 2337981"/>
                <a:gd name="connsiteY1700" fmla="*/ 768988 h 2023121"/>
                <a:gd name="connsiteX1701" fmla="*/ 108286 w 2337981"/>
                <a:gd name="connsiteY1701" fmla="*/ 761202 h 2023121"/>
                <a:gd name="connsiteX1702" fmla="*/ 111823 w 2337981"/>
                <a:gd name="connsiteY1702" fmla="*/ 747517 h 2023121"/>
                <a:gd name="connsiteX1703" fmla="*/ 114655 w 2337981"/>
                <a:gd name="connsiteY1703" fmla="*/ 743032 h 2023121"/>
                <a:gd name="connsiteX1704" fmla="*/ 109937 w 2337981"/>
                <a:gd name="connsiteY1704" fmla="*/ 770405 h 2023121"/>
                <a:gd name="connsiteX1705" fmla="*/ 249870 w 2337981"/>
                <a:gd name="connsiteY1705" fmla="*/ 580210 h 2023121"/>
                <a:gd name="connsiteX1706" fmla="*/ 257892 w 2337981"/>
                <a:gd name="connsiteY1706" fmla="*/ 567705 h 2023121"/>
                <a:gd name="connsiteX1707" fmla="*/ 252465 w 2337981"/>
                <a:gd name="connsiteY1707" fmla="*/ 582336 h 2023121"/>
                <a:gd name="connsiteX1708" fmla="*/ 32301 w 2337981"/>
                <a:gd name="connsiteY1708" fmla="*/ 1004961 h 2023121"/>
                <a:gd name="connsiteX1709" fmla="*/ 28997 w 2337981"/>
                <a:gd name="connsiteY1709" fmla="*/ 973342 h 2023121"/>
                <a:gd name="connsiteX1710" fmla="*/ 34896 w 2337981"/>
                <a:gd name="connsiteY1710" fmla="*/ 1008029 h 2023121"/>
                <a:gd name="connsiteX1711" fmla="*/ 278186 w 2337981"/>
                <a:gd name="connsiteY1711" fmla="*/ 554962 h 2023121"/>
                <a:gd name="connsiteX1712" fmla="*/ 278186 w 2337981"/>
                <a:gd name="connsiteY1712" fmla="*/ 561334 h 2023121"/>
                <a:gd name="connsiteX1713" fmla="*/ 272050 w 2337981"/>
                <a:gd name="connsiteY1713" fmla="*/ 573132 h 2023121"/>
                <a:gd name="connsiteX1714" fmla="*/ 268982 w 2337981"/>
                <a:gd name="connsiteY1714" fmla="*/ 569120 h 2023121"/>
                <a:gd name="connsiteX1715" fmla="*/ 261196 w 2337981"/>
                <a:gd name="connsiteY1715" fmla="*/ 592717 h 2023121"/>
                <a:gd name="connsiteX1716" fmla="*/ 246330 w 2337981"/>
                <a:gd name="connsiteY1716" fmla="*/ 612538 h 2023121"/>
                <a:gd name="connsiteX1717" fmla="*/ 261196 w 2337981"/>
                <a:gd name="connsiteY1717" fmla="*/ 582808 h 2023121"/>
                <a:gd name="connsiteX1718" fmla="*/ 258365 w 2337981"/>
                <a:gd name="connsiteY1718" fmla="*/ 582808 h 2023121"/>
                <a:gd name="connsiteX1719" fmla="*/ 264028 w 2337981"/>
                <a:gd name="connsiteY1719" fmla="*/ 576909 h 2023121"/>
                <a:gd name="connsiteX1720" fmla="*/ 284085 w 2337981"/>
                <a:gd name="connsiteY1720" fmla="*/ 544344 h 2023121"/>
                <a:gd name="connsiteX1721" fmla="*/ 280781 w 2337981"/>
                <a:gd name="connsiteY1721" fmla="*/ 558030 h 2023121"/>
                <a:gd name="connsiteX1722" fmla="*/ 219428 w 2337981"/>
                <a:gd name="connsiteY1722" fmla="*/ 621036 h 2023121"/>
                <a:gd name="connsiteX1723" fmla="*/ 223674 w 2337981"/>
                <a:gd name="connsiteY1723" fmla="*/ 605933 h 2023121"/>
                <a:gd name="connsiteX1724" fmla="*/ 222024 w 2337981"/>
                <a:gd name="connsiteY1724" fmla="*/ 624103 h 2023121"/>
                <a:gd name="connsiteX1725" fmla="*/ 262374 w 2337981"/>
                <a:gd name="connsiteY1725" fmla="*/ 572188 h 2023121"/>
                <a:gd name="connsiteX1726" fmla="*/ 256003 w 2337981"/>
                <a:gd name="connsiteY1726" fmla="*/ 581627 h 2023121"/>
                <a:gd name="connsiteX1727" fmla="*/ 264970 w 2337981"/>
                <a:gd name="connsiteY1727" fmla="*/ 575255 h 2023121"/>
                <a:gd name="connsiteX1728" fmla="*/ 102151 w 2337981"/>
                <a:gd name="connsiteY1728" fmla="*/ 791644 h 2023121"/>
                <a:gd name="connsiteX1729" fmla="*/ 100733 w 2337981"/>
                <a:gd name="connsiteY1729" fmla="*/ 800611 h 2023121"/>
                <a:gd name="connsiteX1730" fmla="*/ 96957 w 2337981"/>
                <a:gd name="connsiteY1730" fmla="*/ 808633 h 2023121"/>
                <a:gd name="connsiteX1731" fmla="*/ 94834 w 2337981"/>
                <a:gd name="connsiteY1731" fmla="*/ 837421 h 2023121"/>
                <a:gd name="connsiteX1732" fmla="*/ 92475 w 2337981"/>
                <a:gd name="connsiteY1732" fmla="*/ 832939 h 2023121"/>
                <a:gd name="connsiteX1733" fmla="*/ 95543 w 2337981"/>
                <a:gd name="connsiteY1733" fmla="*/ 811701 h 2023121"/>
                <a:gd name="connsiteX1734" fmla="*/ 91058 w 2337981"/>
                <a:gd name="connsiteY1734" fmla="*/ 806510 h 2023121"/>
                <a:gd name="connsiteX1735" fmla="*/ 96487 w 2337981"/>
                <a:gd name="connsiteY1735" fmla="*/ 791644 h 2023121"/>
                <a:gd name="connsiteX1736" fmla="*/ 96487 w 2337981"/>
                <a:gd name="connsiteY1736" fmla="*/ 808161 h 2023121"/>
                <a:gd name="connsiteX1737" fmla="*/ 104746 w 2337981"/>
                <a:gd name="connsiteY1737" fmla="*/ 794711 h 2023121"/>
                <a:gd name="connsiteX1738" fmla="*/ 98610 w 2337981"/>
                <a:gd name="connsiteY1738" fmla="*/ 796126 h 2023121"/>
                <a:gd name="connsiteX1739" fmla="*/ 103329 w 2337981"/>
                <a:gd name="connsiteY1739" fmla="*/ 778900 h 2023121"/>
                <a:gd name="connsiteX1740" fmla="*/ 101206 w 2337981"/>
                <a:gd name="connsiteY1740" fmla="*/ 799193 h 2023121"/>
                <a:gd name="connsiteX1741" fmla="*/ 240194 w 2337981"/>
                <a:gd name="connsiteY1741" fmla="*/ 608764 h 2023121"/>
                <a:gd name="connsiteX1742" fmla="*/ 236182 w 2337981"/>
                <a:gd name="connsiteY1742" fmla="*/ 608764 h 2023121"/>
                <a:gd name="connsiteX1743" fmla="*/ 241845 w 2337981"/>
                <a:gd name="connsiteY1743" fmla="*/ 596730 h 2023121"/>
                <a:gd name="connsiteX1744" fmla="*/ 242553 w 2337981"/>
                <a:gd name="connsiteY1744" fmla="*/ 611832 h 2023121"/>
                <a:gd name="connsiteX1745" fmla="*/ 36549 w 2337981"/>
                <a:gd name="connsiteY1745" fmla="*/ 1089678 h 2023121"/>
                <a:gd name="connsiteX1746" fmla="*/ 31122 w 2337981"/>
                <a:gd name="connsiteY1746" fmla="*/ 1074339 h 2023121"/>
                <a:gd name="connsiteX1747" fmla="*/ 38909 w 2337981"/>
                <a:gd name="connsiteY1747" fmla="*/ 1092745 h 2023121"/>
                <a:gd name="connsiteX1748" fmla="*/ 248925 w 2337981"/>
                <a:gd name="connsiteY1748" fmla="*/ 601920 h 2023121"/>
                <a:gd name="connsiteX1749" fmla="*/ 244676 w 2337981"/>
                <a:gd name="connsiteY1749" fmla="*/ 604988 h 2023121"/>
                <a:gd name="connsiteX1750" fmla="*/ 250103 w 2337981"/>
                <a:gd name="connsiteY1750" fmla="*/ 594840 h 2023121"/>
                <a:gd name="connsiteX1751" fmla="*/ 160908 w 2337981"/>
                <a:gd name="connsiteY1751" fmla="*/ 721324 h 2023121"/>
                <a:gd name="connsiteX1752" fmla="*/ 157131 w 2337981"/>
                <a:gd name="connsiteY1752" fmla="*/ 725098 h 2023121"/>
                <a:gd name="connsiteX1753" fmla="*/ 164445 w 2337981"/>
                <a:gd name="connsiteY1753" fmla="*/ 704332 h 2023121"/>
                <a:gd name="connsiteX1754" fmla="*/ 162086 w 2337981"/>
                <a:gd name="connsiteY1754" fmla="*/ 724392 h 2023121"/>
                <a:gd name="connsiteX1755" fmla="*/ 233350 w 2337981"/>
                <a:gd name="connsiteY1755" fmla="*/ 625045 h 2023121"/>
                <a:gd name="connsiteX1756" fmla="*/ 221788 w 2337981"/>
                <a:gd name="connsiteY1756" fmla="*/ 648643 h 2023121"/>
                <a:gd name="connsiteX1757" fmla="*/ 231700 w 2337981"/>
                <a:gd name="connsiteY1757" fmla="*/ 623631 h 2023121"/>
                <a:gd name="connsiteX1758" fmla="*/ 234531 w 2337981"/>
                <a:gd name="connsiteY1758" fmla="*/ 628113 h 2023121"/>
                <a:gd name="connsiteX1759" fmla="*/ 208102 w 2337981"/>
                <a:gd name="connsiteY1759" fmla="*/ 655959 h 2023121"/>
                <a:gd name="connsiteX1760" fmla="*/ 208102 w 2337981"/>
                <a:gd name="connsiteY1760" fmla="*/ 663037 h 2023121"/>
                <a:gd name="connsiteX1761" fmla="*/ 203145 w 2337981"/>
                <a:gd name="connsiteY1761" fmla="*/ 666104 h 2023121"/>
                <a:gd name="connsiteX1762" fmla="*/ 209280 w 2337981"/>
                <a:gd name="connsiteY1762" fmla="*/ 659027 h 2023121"/>
                <a:gd name="connsiteX1763" fmla="*/ 241372 w 2337981"/>
                <a:gd name="connsiteY1763" fmla="*/ 620563 h 2023121"/>
                <a:gd name="connsiteX1764" fmla="*/ 246094 w 2337981"/>
                <a:gd name="connsiteY1764" fmla="*/ 620563 h 2023121"/>
                <a:gd name="connsiteX1765" fmla="*/ 239722 w 2337981"/>
                <a:gd name="connsiteY1765" fmla="*/ 626226 h 2023121"/>
                <a:gd name="connsiteX1766" fmla="*/ 241136 w 2337981"/>
                <a:gd name="connsiteY1766" fmla="*/ 617259 h 2023121"/>
                <a:gd name="connsiteX1767" fmla="*/ 246566 w 2337981"/>
                <a:gd name="connsiteY1767" fmla="*/ 611124 h 2023121"/>
                <a:gd name="connsiteX1768" fmla="*/ 242553 w 2337981"/>
                <a:gd name="connsiteY1768" fmla="*/ 623631 h 2023121"/>
                <a:gd name="connsiteX1769" fmla="*/ 91530 w 2337981"/>
                <a:gd name="connsiteY1769" fmla="*/ 856536 h 2023121"/>
                <a:gd name="connsiteX1770" fmla="*/ 92947 w 2337981"/>
                <a:gd name="connsiteY1770" fmla="*/ 840489 h 2023121"/>
                <a:gd name="connsiteX1771" fmla="*/ 92711 w 2337981"/>
                <a:gd name="connsiteY1771" fmla="*/ 859132 h 2023121"/>
                <a:gd name="connsiteX1772" fmla="*/ 190877 w 2337981"/>
                <a:gd name="connsiteY1772" fmla="*/ 697727 h 2023121"/>
                <a:gd name="connsiteX1773" fmla="*/ 196304 w 2337981"/>
                <a:gd name="connsiteY1773" fmla="*/ 680262 h 2023121"/>
                <a:gd name="connsiteX1774" fmla="*/ 192055 w 2337981"/>
                <a:gd name="connsiteY1774" fmla="*/ 700322 h 2023121"/>
                <a:gd name="connsiteX1775" fmla="*/ 63923 w 2337981"/>
                <a:gd name="connsiteY1775" fmla="*/ 1172741 h 2023121"/>
                <a:gd name="connsiteX1776" fmla="*/ 58024 w 2337981"/>
                <a:gd name="connsiteY1776" fmla="*/ 1159761 h 2023121"/>
                <a:gd name="connsiteX1777" fmla="*/ 65574 w 2337981"/>
                <a:gd name="connsiteY1777" fmla="*/ 1175336 h 2023121"/>
                <a:gd name="connsiteX1778" fmla="*/ 166571 w 2337981"/>
                <a:gd name="connsiteY1778" fmla="*/ 740673 h 2023121"/>
                <a:gd name="connsiteX1779" fmla="*/ 172942 w 2337981"/>
                <a:gd name="connsiteY1779" fmla="*/ 723683 h 2023121"/>
                <a:gd name="connsiteX1780" fmla="*/ 167749 w 2337981"/>
                <a:gd name="connsiteY1780" fmla="*/ 743268 h 2023121"/>
                <a:gd name="connsiteX1781" fmla="*/ 88935 w 2337981"/>
                <a:gd name="connsiteY1781" fmla="*/ 895942 h 2023121"/>
                <a:gd name="connsiteX1782" fmla="*/ 88935 w 2337981"/>
                <a:gd name="connsiteY1782" fmla="*/ 919539 h 2023121"/>
                <a:gd name="connsiteX1783" fmla="*/ 89171 w 2337981"/>
                <a:gd name="connsiteY1783" fmla="*/ 898537 h 2023121"/>
                <a:gd name="connsiteX1784" fmla="*/ 227451 w 2337981"/>
                <a:gd name="connsiteY1784" fmla="*/ 686161 h 2023121"/>
                <a:gd name="connsiteX1785" fmla="*/ 224383 w 2337981"/>
                <a:gd name="connsiteY1785" fmla="*/ 688287 h 2023121"/>
                <a:gd name="connsiteX1786" fmla="*/ 228159 w 2337981"/>
                <a:gd name="connsiteY1786" fmla="*/ 677431 h 2023121"/>
                <a:gd name="connsiteX1787" fmla="*/ 219428 w 2337981"/>
                <a:gd name="connsiteY1787" fmla="*/ 691119 h 2023121"/>
                <a:gd name="connsiteX1788" fmla="*/ 217069 w 2337981"/>
                <a:gd name="connsiteY1788" fmla="*/ 687815 h 2023121"/>
                <a:gd name="connsiteX1789" fmla="*/ 222260 w 2337981"/>
                <a:gd name="connsiteY1789" fmla="*/ 681443 h 2023121"/>
                <a:gd name="connsiteX1790" fmla="*/ 228632 w 2337981"/>
                <a:gd name="connsiteY1790" fmla="*/ 662800 h 2023121"/>
                <a:gd name="connsiteX1791" fmla="*/ 237363 w 2337981"/>
                <a:gd name="connsiteY1791" fmla="*/ 649351 h 2023121"/>
                <a:gd name="connsiteX1792" fmla="*/ 234531 w 2337981"/>
                <a:gd name="connsiteY1792" fmla="*/ 649351 h 2023121"/>
                <a:gd name="connsiteX1793" fmla="*/ 242317 w 2337981"/>
                <a:gd name="connsiteY1793" fmla="*/ 654069 h 2023121"/>
                <a:gd name="connsiteX1794" fmla="*/ 239722 w 2337981"/>
                <a:gd name="connsiteY1794" fmla="*/ 654069 h 2023121"/>
                <a:gd name="connsiteX1795" fmla="*/ 236182 w 2337981"/>
                <a:gd name="connsiteY1795" fmla="*/ 661150 h 2023121"/>
                <a:gd name="connsiteX1796" fmla="*/ 240194 w 2337981"/>
                <a:gd name="connsiteY1796" fmla="*/ 658082 h 2023121"/>
                <a:gd name="connsiteX1797" fmla="*/ 240194 w 2337981"/>
                <a:gd name="connsiteY1797" fmla="*/ 666813 h 2023121"/>
                <a:gd name="connsiteX1798" fmla="*/ 234767 w 2337981"/>
                <a:gd name="connsiteY1798" fmla="*/ 676489 h 2023121"/>
                <a:gd name="connsiteX1799" fmla="*/ 234767 w 2337981"/>
                <a:gd name="connsiteY1799" fmla="*/ 671298 h 2023121"/>
                <a:gd name="connsiteX1800" fmla="*/ 228632 w 2337981"/>
                <a:gd name="connsiteY1800" fmla="*/ 688760 h 2023121"/>
                <a:gd name="connsiteX1801" fmla="*/ 196067 w 2337981"/>
                <a:gd name="connsiteY1801" fmla="*/ 724156 h 2023121"/>
                <a:gd name="connsiteX1802" fmla="*/ 196067 w 2337981"/>
                <a:gd name="connsiteY1802" fmla="*/ 734301 h 2023121"/>
                <a:gd name="connsiteX1803" fmla="*/ 188987 w 2337981"/>
                <a:gd name="connsiteY1803" fmla="*/ 751999 h 2023121"/>
                <a:gd name="connsiteX1804" fmla="*/ 183560 w 2337981"/>
                <a:gd name="connsiteY1804" fmla="*/ 760257 h 2023121"/>
                <a:gd name="connsiteX1805" fmla="*/ 189696 w 2337981"/>
                <a:gd name="connsiteY1805" fmla="*/ 739964 h 2023121"/>
                <a:gd name="connsiteX1806" fmla="*/ 189696 w 2337981"/>
                <a:gd name="connsiteY1806" fmla="*/ 716367 h 2023121"/>
                <a:gd name="connsiteX1807" fmla="*/ 197246 w 2337981"/>
                <a:gd name="connsiteY1807" fmla="*/ 726751 h 2023121"/>
                <a:gd name="connsiteX1808" fmla="*/ 96015 w 2337981"/>
                <a:gd name="connsiteY1808" fmla="*/ 1233621 h 2023121"/>
                <a:gd name="connsiteX1809" fmla="*/ 91766 w 2337981"/>
                <a:gd name="connsiteY1809" fmla="*/ 1233621 h 2023121"/>
                <a:gd name="connsiteX1810" fmla="*/ 100733 w 2337981"/>
                <a:gd name="connsiteY1810" fmla="*/ 1241171 h 2023121"/>
                <a:gd name="connsiteX1811" fmla="*/ 104037 w 2337981"/>
                <a:gd name="connsiteY1811" fmla="*/ 1250610 h 2023121"/>
                <a:gd name="connsiteX1812" fmla="*/ 86812 w 2337981"/>
                <a:gd name="connsiteY1812" fmla="*/ 1235271 h 2023121"/>
                <a:gd name="connsiteX1813" fmla="*/ 77136 w 2337981"/>
                <a:gd name="connsiteY1813" fmla="*/ 1205069 h 2023121"/>
                <a:gd name="connsiteX1814" fmla="*/ 97193 w 2337981"/>
                <a:gd name="connsiteY1814" fmla="*/ 1236216 h 2023121"/>
                <a:gd name="connsiteX1815" fmla="*/ 89171 w 2337981"/>
                <a:gd name="connsiteY1815" fmla="*/ 938891 h 2023121"/>
                <a:gd name="connsiteX1816" fmla="*/ 87520 w 2337981"/>
                <a:gd name="connsiteY1816" fmla="*/ 922607 h 2023121"/>
                <a:gd name="connsiteX1817" fmla="*/ 90352 w 2337981"/>
                <a:gd name="connsiteY1817" fmla="*/ 941486 h 2023121"/>
                <a:gd name="connsiteX1818" fmla="*/ 246094 w 2337981"/>
                <a:gd name="connsiteY1818" fmla="*/ 655723 h 2023121"/>
                <a:gd name="connsiteX1819" fmla="*/ 243498 w 2337981"/>
                <a:gd name="connsiteY1819" fmla="*/ 654069 h 2023121"/>
                <a:gd name="connsiteX1820" fmla="*/ 247272 w 2337981"/>
                <a:gd name="connsiteY1820" fmla="*/ 657137 h 2023121"/>
                <a:gd name="connsiteX1821" fmla="*/ 181437 w 2337981"/>
                <a:gd name="connsiteY1821" fmla="*/ 751999 h 2023121"/>
                <a:gd name="connsiteX1822" fmla="*/ 181437 w 2337981"/>
                <a:gd name="connsiteY1822" fmla="*/ 737841 h 2023121"/>
                <a:gd name="connsiteX1823" fmla="*/ 184033 w 2337981"/>
                <a:gd name="connsiteY1823" fmla="*/ 731942 h 2023121"/>
                <a:gd name="connsiteX1824" fmla="*/ 183560 w 2337981"/>
                <a:gd name="connsiteY1824" fmla="*/ 753416 h 2023121"/>
                <a:gd name="connsiteX1825" fmla="*/ 88698 w 2337981"/>
                <a:gd name="connsiteY1825" fmla="*/ 954229 h 2023121"/>
                <a:gd name="connsiteX1826" fmla="*/ 86812 w 2337981"/>
                <a:gd name="connsiteY1826" fmla="*/ 959420 h 2023121"/>
                <a:gd name="connsiteX1827" fmla="*/ 86812 w 2337981"/>
                <a:gd name="connsiteY1827" fmla="*/ 948800 h 2023121"/>
                <a:gd name="connsiteX1828" fmla="*/ 89171 w 2337981"/>
                <a:gd name="connsiteY1828" fmla="*/ 955644 h 2023121"/>
                <a:gd name="connsiteX1829" fmla="*/ 133298 w 2337981"/>
                <a:gd name="connsiteY1829" fmla="*/ 842378 h 2023121"/>
                <a:gd name="connsiteX1830" fmla="*/ 133298 w 2337981"/>
                <a:gd name="connsiteY1830" fmla="*/ 830107 h 2023121"/>
                <a:gd name="connsiteX1831" fmla="*/ 134479 w 2337981"/>
                <a:gd name="connsiteY1831" fmla="*/ 843793 h 2023121"/>
                <a:gd name="connsiteX1832" fmla="*/ 219192 w 2337981"/>
                <a:gd name="connsiteY1832" fmla="*/ 697491 h 2023121"/>
                <a:gd name="connsiteX1833" fmla="*/ 214707 w 2337981"/>
                <a:gd name="connsiteY1833" fmla="*/ 700322 h 2023121"/>
                <a:gd name="connsiteX1834" fmla="*/ 220373 w 2337981"/>
                <a:gd name="connsiteY1834" fmla="*/ 698905 h 2023121"/>
                <a:gd name="connsiteX1835" fmla="*/ 92947 w 2337981"/>
                <a:gd name="connsiteY1835" fmla="*/ 965319 h 2023121"/>
                <a:gd name="connsiteX1836" fmla="*/ 92947 w 2337981"/>
                <a:gd name="connsiteY1836" fmla="*/ 965319 h 2023121"/>
                <a:gd name="connsiteX1837" fmla="*/ 94362 w 2337981"/>
                <a:gd name="connsiteY1837" fmla="*/ 974050 h 2023121"/>
                <a:gd name="connsiteX1838" fmla="*/ 91530 w 2337981"/>
                <a:gd name="connsiteY1838" fmla="*/ 956352 h 2023121"/>
                <a:gd name="connsiteX1839" fmla="*/ 94125 w 2337981"/>
                <a:gd name="connsiteY1839" fmla="*/ 966734 h 2023121"/>
                <a:gd name="connsiteX1840" fmla="*/ 101914 w 2337981"/>
                <a:gd name="connsiteY1840" fmla="*/ 960834 h 2023121"/>
                <a:gd name="connsiteX1841" fmla="*/ 101914 w 2337981"/>
                <a:gd name="connsiteY1841" fmla="*/ 943136 h 2023121"/>
                <a:gd name="connsiteX1842" fmla="*/ 103092 w 2337981"/>
                <a:gd name="connsiteY1842" fmla="*/ 962252 h 2023121"/>
                <a:gd name="connsiteX1843" fmla="*/ 265442 w 2337981"/>
                <a:gd name="connsiteY1843" fmla="*/ 663745 h 2023121"/>
                <a:gd name="connsiteX1844" fmla="*/ 265442 w 2337981"/>
                <a:gd name="connsiteY1844" fmla="*/ 668463 h 2023121"/>
                <a:gd name="connsiteX1845" fmla="*/ 261669 w 2337981"/>
                <a:gd name="connsiteY1845" fmla="*/ 668463 h 2023121"/>
                <a:gd name="connsiteX1846" fmla="*/ 268037 w 2337981"/>
                <a:gd name="connsiteY1846" fmla="*/ 654069 h 2023121"/>
                <a:gd name="connsiteX1847" fmla="*/ 266623 w 2337981"/>
                <a:gd name="connsiteY1847" fmla="*/ 665162 h 2023121"/>
                <a:gd name="connsiteX1848" fmla="*/ 166335 w 2337981"/>
                <a:gd name="connsiteY1848" fmla="*/ 1348067 h 2023121"/>
                <a:gd name="connsiteX1849" fmla="*/ 157131 w 2337981"/>
                <a:gd name="connsiteY1849" fmla="*/ 1335324 h 2023121"/>
                <a:gd name="connsiteX1850" fmla="*/ 167513 w 2337981"/>
                <a:gd name="connsiteY1850" fmla="*/ 1350426 h 2023121"/>
                <a:gd name="connsiteX1851" fmla="*/ 127871 w 2337981"/>
                <a:gd name="connsiteY1851" fmla="*/ 945026 h 2023121"/>
                <a:gd name="connsiteX1852" fmla="*/ 127871 w 2337981"/>
                <a:gd name="connsiteY1852" fmla="*/ 933464 h 2023121"/>
                <a:gd name="connsiteX1853" fmla="*/ 129049 w 2337981"/>
                <a:gd name="connsiteY1853" fmla="*/ 947149 h 2023121"/>
                <a:gd name="connsiteX1854" fmla="*/ 113004 w 2337981"/>
                <a:gd name="connsiteY1854" fmla="*/ 1098645 h 2023121"/>
                <a:gd name="connsiteX1855" fmla="*/ 108756 w 2337981"/>
                <a:gd name="connsiteY1855" fmla="*/ 1091801 h 2023121"/>
                <a:gd name="connsiteX1856" fmla="*/ 114185 w 2337981"/>
                <a:gd name="connsiteY1856" fmla="*/ 1101004 h 2023121"/>
                <a:gd name="connsiteX1857" fmla="*/ 128107 w 2337981"/>
                <a:gd name="connsiteY1857" fmla="*/ 973342 h 2023121"/>
                <a:gd name="connsiteX1858" fmla="*/ 128107 w 2337981"/>
                <a:gd name="connsiteY1858" fmla="*/ 998356 h 2023121"/>
                <a:gd name="connsiteX1859" fmla="*/ 125039 w 2337981"/>
                <a:gd name="connsiteY1859" fmla="*/ 976646 h 2023121"/>
                <a:gd name="connsiteX1860" fmla="*/ 129285 w 2337981"/>
                <a:gd name="connsiteY1860" fmla="*/ 975701 h 2023121"/>
                <a:gd name="connsiteX1861" fmla="*/ 228632 w 2337981"/>
                <a:gd name="connsiteY1861" fmla="*/ 1424758 h 2023121"/>
                <a:gd name="connsiteX1862" fmla="*/ 211876 w 2337981"/>
                <a:gd name="connsiteY1862" fmla="*/ 1406115 h 2023121"/>
                <a:gd name="connsiteX1863" fmla="*/ 230755 w 2337981"/>
                <a:gd name="connsiteY1863" fmla="*/ 1427117 h 2023121"/>
                <a:gd name="connsiteX1864" fmla="*/ 214238 w 2337981"/>
                <a:gd name="connsiteY1864" fmla="*/ 789990 h 2023121"/>
                <a:gd name="connsiteX1865" fmla="*/ 219665 w 2337981"/>
                <a:gd name="connsiteY1865" fmla="*/ 779136 h 2023121"/>
                <a:gd name="connsiteX1866" fmla="*/ 215416 w 2337981"/>
                <a:gd name="connsiteY1866" fmla="*/ 792349 h 2023121"/>
                <a:gd name="connsiteX1867" fmla="*/ 171053 w 2337981"/>
                <a:gd name="connsiteY1867" fmla="*/ 910103 h 2023121"/>
                <a:gd name="connsiteX1868" fmla="*/ 168221 w 2337981"/>
                <a:gd name="connsiteY1868" fmla="*/ 925202 h 2023121"/>
                <a:gd name="connsiteX1869" fmla="*/ 165390 w 2337981"/>
                <a:gd name="connsiteY1869" fmla="*/ 907740 h 2023121"/>
                <a:gd name="connsiteX1870" fmla="*/ 167513 w 2337981"/>
                <a:gd name="connsiteY1870" fmla="*/ 898537 h 2023121"/>
                <a:gd name="connsiteX1871" fmla="*/ 172234 w 2337981"/>
                <a:gd name="connsiteY1871" fmla="*/ 912462 h 2023121"/>
                <a:gd name="connsiteX1872" fmla="*/ 149815 w 2337981"/>
                <a:gd name="connsiteY1872" fmla="*/ 1146076 h 2023121"/>
                <a:gd name="connsiteX1873" fmla="*/ 146277 w 2337981"/>
                <a:gd name="connsiteY1873" fmla="*/ 1148907 h 2023121"/>
                <a:gd name="connsiteX1874" fmla="*/ 142737 w 2337981"/>
                <a:gd name="connsiteY1874" fmla="*/ 1133332 h 2023121"/>
                <a:gd name="connsiteX1875" fmla="*/ 150996 w 2337981"/>
                <a:gd name="connsiteY1875" fmla="*/ 1149143 h 2023121"/>
                <a:gd name="connsiteX1876" fmla="*/ 195359 w 2337981"/>
                <a:gd name="connsiteY1876" fmla="*/ 895000 h 2023121"/>
                <a:gd name="connsiteX1877" fmla="*/ 193942 w 2337981"/>
                <a:gd name="connsiteY1877" fmla="*/ 878244 h 2023121"/>
                <a:gd name="connsiteX1878" fmla="*/ 196540 w 2337981"/>
                <a:gd name="connsiteY1878" fmla="*/ 898068 h 2023121"/>
                <a:gd name="connsiteX1879" fmla="*/ 160671 w 2337981"/>
                <a:gd name="connsiteY1879" fmla="*/ 1024313 h 2023121"/>
                <a:gd name="connsiteX1880" fmla="*/ 159018 w 2337981"/>
                <a:gd name="connsiteY1880" fmla="*/ 1013223 h 2023121"/>
                <a:gd name="connsiteX1881" fmla="*/ 161850 w 2337981"/>
                <a:gd name="connsiteY1881" fmla="*/ 1027380 h 2023121"/>
                <a:gd name="connsiteX1882" fmla="*/ 171761 w 2337981"/>
                <a:gd name="connsiteY1882" fmla="*/ 977118 h 2023121"/>
                <a:gd name="connsiteX1883" fmla="*/ 169639 w 2337981"/>
                <a:gd name="connsiteY1883" fmla="*/ 960129 h 2023121"/>
                <a:gd name="connsiteX1884" fmla="*/ 172942 w 2337981"/>
                <a:gd name="connsiteY1884" fmla="*/ 980186 h 2023121"/>
                <a:gd name="connsiteX1885" fmla="*/ 169402 w 2337981"/>
                <a:gd name="connsiteY1885" fmla="*/ 1017232 h 2023121"/>
                <a:gd name="connsiteX1886" fmla="*/ 174829 w 2337981"/>
                <a:gd name="connsiteY1886" fmla="*/ 1042011 h 2023121"/>
                <a:gd name="connsiteX1887" fmla="*/ 166571 w 2337981"/>
                <a:gd name="connsiteY1887" fmla="*/ 1015818 h 2023121"/>
                <a:gd name="connsiteX1888" fmla="*/ 165154 w 2337981"/>
                <a:gd name="connsiteY1888" fmla="*/ 1011333 h 2023121"/>
                <a:gd name="connsiteX1889" fmla="*/ 170580 w 2337981"/>
                <a:gd name="connsiteY1889" fmla="*/ 1020300 h 2023121"/>
                <a:gd name="connsiteX1890" fmla="*/ 178842 w 2337981"/>
                <a:gd name="connsiteY1890" fmla="*/ 1157402 h 2023121"/>
                <a:gd name="connsiteX1891" fmla="*/ 166807 w 2337981"/>
                <a:gd name="connsiteY1891" fmla="*/ 1133805 h 2023121"/>
                <a:gd name="connsiteX1892" fmla="*/ 180020 w 2337981"/>
                <a:gd name="connsiteY1892" fmla="*/ 1159525 h 2023121"/>
                <a:gd name="connsiteX1893" fmla="*/ 199841 w 2337981"/>
                <a:gd name="connsiteY1893" fmla="*/ 929215 h 2023121"/>
                <a:gd name="connsiteX1894" fmla="*/ 199841 w 2337981"/>
                <a:gd name="connsiteY1894" fmla="*/ 917416 h 2023121"/>
                <a:gd name="connsiteX1895" fmla="*/ 204798 w 2337981"/>
                <a:gd name="connsiteY1895" fmla="*/ 920956 h 2023121"/>
                <a:gd name="connsiteX1896" fmla="*/ 201022 w 2337981"/>
                <a:gd name="connsiteY1896" fmla="*/ 932283 h 2023121"/>
                <a:gd name="connsiteX1897" fmla="*/ 197482 w 2337981"/>
                <a:gd name="connsiteY1897" fmla="*/ 905618 h 2023121"/>
                <a:gd name="connsiteX1898" fmla="*/ 200786 w 2337981"/>
                <a:gd name="connsiteY1898" fmla="*/ 894528 h 2023121"/>
                <a:gd name="connsiteX1899" fmla="*/ 202675 w 2337981"/>
                <a:gd name="connsiteY1899" fmla="*/ 918125 h 2023121"/>
                <a:gd name="connsiteX1900" fmla="*/ 198663 w 2337981"/>
                <a:gd name="connsiteY1900" fmla="*/ 908685 h 2023121"/>
                <a:gd name="connsiteX1901" fmla="*/ 195359 w 2337981"/>
                <a:gd name="connsiteY1901" fmla="*/ 930396 h 2023121"/>
                <a:gd name="connsiteX1902" fmla="*/ 197246 w 2337981"/>
                <a:gd name="connsiteY1902" fmla="*/ 918833 h 2023121"/>
                <a:gd name="connsiteX1903" fmla="*/ 195831 w 2337981"/>
                <a:gd name="connsiteY1903" fmla="*/ 934878 h 2023121"/>
                <a:gd name="connsiteX1904" fmla="*/ 193236 w 2337981"/>
                <a:gd name="connsiteY1904" fmla="*/ 936059 h 2023121"/>
                <a:gd name="connsiteX1905" fmla="*/ 193236 w 2337981"/>
                <a:gd name="connsiteY1905" fmla="*/ 921193 h 2023121"/>
                <a:gd name="connsiteX1906" fmla="*/ 196540 w 2337981"/>
                <a:gd name="connsiteY1906" fmla="*/ 933464 h 2023121"/>
                <a:gd name="connsiteX1907" fmla="*/ 180020 w 2337981"/>
                <a:gd name="connsiteY1907" fmla="*/ 1035167 h 2023121"/>
                <a:gd name="connsiteX1908" fmla="*/ 178606 w 2337981"/>
                <a:gd name="connsiteY1908" fmla="*/ 1022895 h 2023121"/>
                <a:gd name="connsiteX1909" fmla="*/ 181201 w 2337981"/>
                <a:gd name="connsiteY1909" fmla="*/ 1038234 h 2023121"/>
                <a:gd name="connsiteX1910" fmla="*/ 176480 w 2337981"/>
                <a:gd name="connsiteY1910" fmla="*/ 1016760 h 2023121"/>
                <a:gd name="connsiteX1911" fmla="*/ 180256 w 2337981"/>
                <a:gd name="connsiteY1911" fmla="*/ 1018177 h 2023121"/>
                <a:gd name="connsiteX1912" fmla="*/ 177661 w 2337981"/>
                <a:gd name="connsiteY1912" fmla="*/ 1019828 h 2023121"/>
                <a:gd name="connsiteX1913" fmla="*/ 176480 w 2337981"/>
                <a:gd name="connsiteY1913" fmla="*/ 1053101 h 2023121"/>
                <a:gd name="connsiteX1914" fmla="*/ 182143 w 2337981"/>
                <a:gd name="connsiteY1914" fmla="*/ 1064899 h 2023121"/>
                <a:gd name="connsiteX1915" fmla="*/ 183796 w 2337981"/>
                <a:gd name="connsiteY1915" fmla="*/ 1077407 h 2023121"/>
                <a:gd name="connsiteX1916" fmla="*/ 178133 w 2337981"/>
                <a:gd name="connsiteY1916" fmla="*/ 1068676 h 2023121"/>
                <a:gd name="connsiteX1917" fmla="*/ 175302 w 2337981"/>
                <a:gd name="connsiteY1917" fmla="*/ 1057819 h 2023121"/>
                <a:gd name="connsiteX1918" fmla="*/ 176480 w 2337981"/>
                <a:gd name="connsiteY1918" fmla="*/ 1056168 h 2023121"/>
                <a:gd name="connsiteX1919" fmla="*/ 235004 w 2337981"/>
                <a:gd name="connsiteY1919" fmla="*/ 1317156 h 2023121"/>
                <a:gd name="connsiteX1920" fmla="*/ 223911 w 2337981"/>
                <a:gd name="connsiteY1920" fmla="*/ 1309131 h 2023121"/>
                <a:gd name="connsiteX1921" fmla="*/ 222496 w 2337981"/>
                <a:gd name="connsiteY1921" fmla="*/ 1305591 h 2023121"/>
                <a:gd name="connsiteX1922" fmla="*/ 220373 w 2337981"/>
                <a:gd name="connsiteY1922" fmla="*/ 1302759 h 2023121"/>
                <a:gd name="connsiteX1923" fmla="*/ 235004 w 2337981"/>
                <a:gd name="connsiteY1923" fmla="*/ 1320224 h 2023121"/>
                <a:gd name="connsiteX1924" fmla="*/ 346382 w 2337981"/>
                <a:gd name="connsiteY1924" fmla="*/ 1529532 h 2023121"/>
                <a:gd name="connsiteX1925" fmla="*/ 352518 w 2337981"/>
                <a:gd name="connsiteY1925" fmla="*/ 1536609 h 2023121"/>
                <a:gd name="connsiteX1926" fmla="*/ 346382 w 2337981"/>
                <a:gd name="connsiteY1926" fmla="*/ 1532600 h 2023121"/>
                <a:gd name="connsiteX1927" fmla="*/ 199371 w 2337981"/>
                <a:gd name="connsiteY1927" fmla="*/ 943845 h 2023121"/>
                <a:gd name="connsiteX1928" fmla="*/ 199371 w 2337981"/>
                <a:gd name="connsiteY1928" fmla="*/ 930632 h 2023121"/>
                <a:gd name="connsiteX1929" fmla="*/ 199371 w 2337981"/>
                <a:gd name="connsiteY1929" fmla="*/ 947149 h 2023121"/>
                <a:gd name="connsiteX1930" fmla="*/ 226506 w 2337981"/>
                <a:gd name="connsiteY1930" fmla="*/ 1277511 h 2023121"/>
                <a:gd name="connsiteX1931" fmla="*/ 214002 w 2337981"/>
                <a:gd name="connsiteY1931" fmla="*/ 1260286 h 2023121"/>
                <a:gd name="connsiteX1932" fmla="*/ 226506 w 2337981"/>
                <a:gd name="connsiteY1932" fmla="*/ 1280579 h 2023121"/>
                <a:gd name="connsiteX1933" fmla="*/ 202909 w 2337981"/>
                <a:gd name="connsiteY1933" fmla="*/ 1000243 h 2023121"/>
                <a:gd name="connsiteX1934" fmla="*/ 200549 w 2337981"/>
                <a:gd name="connsiteY1934" fmla="*/ 995994 h 2023121"/>
                <a:gd name="connsiteX1935" fmla="*/ 198663 w 2337981"/>
                <a:gd name="connsiteY1935" fmla="*/ 981600 h 2023121"/>
                <a:gd name="connsiteX1936" fmla="*/ 195831 w 2337981"/>
                <a:gd name="connsiteY1936" fmla="*/ 985849 h 2023121"/>
                <a:gd name="connsiteX1937" fmla="*/ 197482 w 2337981"/>
                <a:gd name="connsiteY1937" fmla="*/ 974287 h 2023121"/>
                <a:gd name="connsiteX1938" fmla="*/ 203145 w 2337981"/>
                <a:gd name="connsiteY1938" fmla="*/ 1003311 h 2023121"/>
                <a:gd name="connsiteX1939" fmla="*/ 213057 w 2337981"/>
                <a:gd name="connsiteY1939" fmla="*/ 1226304 h 2023121"/>
                <a:gd name="connsiteX1940" fmla="*/ 224619 w 2337981"/>
                <a:gd name="connsiteY1940" fmla="*/ 1245656 h 2023121"/>
                <a:gd name="connsiteX1941" fmla="*/ 212112 w 2337981"/>
                <a:gd name="connsiteY1941" fmla="*/ 1230553 h 2023121"/>
                <a:gd name="connsiteX1942" fmla="*/ 213293 w 2337981"/>
                <a:gd name="connsiteY1942" fmla="*/ 1230317 h 2023121"/>
                <a:gd name="connsiteX1943" fmla="*/ 197009 w 2337981"/>
                <a:gd name="connsiteY1943" fmla="*/ 1095577 h 2023121"/>
                <a:gd name="connsiteX1944" fmla="*/ 198663 w 2337981"/>
                <a:gd name="connsiteY1944" fmla="*/ 1104780 h 2023121"/>
                <a:gd name="connsiteX1945" fmla="*/ 197246 w 2337981"/>
                <a:gd name="connsiteY1945" fmla="*/ 1098645 h 2023121"/>
                <a:gd name="connsiteX1946" fmla="*/ 206449 w 2337981"/>
                <a:gd name="connsiteY1946" fmla="*/ 1021954 h 2023121"/>
                <a:gd name="connsiteX1947" fmla="*/ 203853 w 2337981"/>
                <a:gd name="connsiteY1947" fmla="*/ 1019358 h 2023121"/>
                <a:gd name="connsiteX1948" fmla="*/ 203853 w 2337981"/>
                <a:gd name="connsiteY1948" fmla="*/ 1010391 h 2023121"/>
                <a:gd name="connsiteX1949" fmla="*/ 207157 w 2337981"/>
                <a:gd name="connsiteY1949" fmla="*/ 1025021 h 2023121"/>
                <a:gd name="connsiteX1950" fmla="*/ 207866 w 2337981"/>
                <a:gd name="connsiteY1950" fmla="*/ 1125310 h 2023121"/>
                <a:gd name="connsiteX1951" fmla="*/ 201022 w 2337981"/>
                <a:gd name="connsiteY1951" fmla="*/ 1112330 h 2023121"/>
                <a:gd name="connsiteX1952" fmla="*/ 207157 w 2337981"/>
                <a:gd name="connsiteY1952" fmla="*/ 1128378 h 2023121"/>
                <a:gd name="connsiteX1953" fmla="*/ 220373 w 2337981"/>
                <a:gd name="connsiteY1953" fmla="*/ 1169906 h 2023121"/>
                <a:gd name="connsiteX1954" fmla="*/ 212821 w 2337981"/>
                <a:gd name="connsiteY1954" fmla="*/ 1160470 h 2023121"/>
                <a:gd name="connsiteX1955" fmla="*/ 212821 w 2337981"/>
                <a:gd name="connsiteY1955" fmla="*/ 1155276 h 2023121"/>
                <a:gd name="connsiteX1956" fmla="*/ 220607 w 2337981"/>
                <a:gd name="connsiteY1956" fmla="*/ 1172974 h 2023121"/>
                <a:gd name="connsiteX1957" fmla="*/ 205271 w 2337981"/>
                <a:gd name="connsiteY1957" fmla="*/ 1137578 h 2023121"/>
                <a:gd name="connsiteX1958" fmla="*/ 213057 w 2337981"/>
                <a:gd name="connsiteY1958" fmla="*/ 1155276 h 2023121"/>
                <a:gd name="connsiteX1959" fmla="*/ 205507 w 2337981"/>
                <a:gd name="connsiteY1959" fmla="*/ 1140646 h 2023121"/>
                <a:gd name="connsiteX1960" fmla="*/ 205271 w 2337981"/>
                <a:gd name="connsiteY1960" fmla="*/ 1043189 h 2023121"/>
                <a:gd name="connsiteX1961" fmla="*/ 202909 w 2337981"/>
                <a:gd name="connsiteY1961" fmla="*/ 1031626 h 2023121"/>
                <a:gd name="connsiteX1962" fmla="*/ 207157 w 2337981"/>
                <a:gd name="connsiteY1962" fmla="*/ 1045787 h 2023121"/>
                <a:gd name="connsiteX1963" fmla="*/ 215180 w 2337981"/>
                <a:gd name="connsiteY1963" fmla="*/ 1146545 h 2023121"/>
                <a:gd name="connsiteX1964" fmla="*/ 208338 w 2337981"/>
                <a:gd name="connsiteY1964" fmla="*/ 1135219 h 2023121"/>
                <a:gd name="connsiteX1965" fmla="*/ 215888 w 2337981"/>
                <a:gd name="connsiteY1965" fmla="*/ 1149143 h 2023121"/>
                <a:gd name="connsiteX1966" fmla="*/ 227687 w 2337981"/>
                <a:gd name="connsiteY1966" fmla="*/ 1162356 h 2023121"/>
                <a:gd name="connsiteX1967" fmla="*/ 217069 w 2337981"/>
                <a:gd name="connsiteY1967" fmla="*/ 1152444 h 2023121"/>
                <a:gd name="connsiteX1968" fmla="*/ 217069 w 2337981"/>
                <a:gd name="connsiteY1968" fmla="*/ 1145839 h 2023121"/>
                <a:gd name="connsiteX1969" fmla="*/ 224855 w 2337981"/>
                <a:gd name="connsiteY1969" fmla="*/ 1156693 h 2023121"/>
                <a:gd name="connsiteX1970" fmla="*/ 224855 w 2337981"/>
                <a:gd name="connsiteY1970" fmla="*/ 1151739 h 2023121"/>
                <a:gd name="connsiteX1971" fmla="*/ 231700 w 2337981"/>
                <a:gd name="connsiteY1971" fmla="*/ 1171323 h 2023121"/>
                <a:gd name="connsiteX1972" fmla="*/ 227215 w 2337981"/>
                <a:gd name="connsiteY1972" fmla="*/ 1167783 h 2023121"/>
                <a:gd name="connsiteX1973" fmla="*/ 228396 w 2337981"/>
                <a:gd name="connsiteY1973" fmla="*/ 1164952 h 2023121"/>
                <a:gd name="connsiteX1974" fmla="*/ 234295 w 2337981"/>
                <a:gd name="connsiteY1974" fmla="*/ 1185954 h 2023121"/>
                <a:gd name="connsiteX1975" fmla="*/ 217775 w 2337981"/>
                <a:gd name="connsiteY1975" fmla="*/ 1157874 h 2023121"/>
                <a:gd name="connsiteX1976" fmla="*/ 235004 w 2337981"/>
                <a:gd name="connsiteY1976" fmla="*/ 1188077 h 2023121"/>
                <a:gd name="connsiteX1977" fmla="*/ 219665 w 2337981"/>
                <a:gd name="connsiteY1977" fmla="*/ 1037289 h 2023121"/>
                <a:gd name="connsiteX1978" fmla="*/ 214943 w 2337981"/>
                <a:gd name="connsiteY1978" fmla="*/ 1016290 h 2023121"/>
                <a:gd name="connsiteX1979" fmla="*/ 220373 w 2337981"/>
                <a:gd name="connsiteY1979" fmla="*/ 1039415 h 2023121"/>
                <a:gd name="connsiteX1980" fmla="*/ 217775 w 2337981"/>
                <a:gd name="connsiteY1980" fmla="*/ 1082361 h 2023121"/>
                <a:gd name="connsiteX1981" fmla="*/ 212584 w 2337981"/>
                <a:gd name="connsiteY1981" fmla="*/ 1075753 h 2023121"/>
                <a:gd name="connsiteX1982" fmla="*/ 218484 w 2337981"/>
                <a:gd name="connsiteY1982" fmla="*/ 1084484 h 2023121"/>
                <a:gd name="connsiteX1983" fmla="*/ 225328 w 2337981"/>
                <a:gd name="connsiteY1983" fmla="*/ 1070090 h 2023121"/>
                <a:gd name="connsiteX1984" fmla="*/ 221551 w 2337981"/>
                <a:gd name="connsiteY1984" fmla="*/ 1070090 h 2023121"/>
                <a:gd name="connsiteX1985" fmla="*/ 225800 w 2337981"/>
                <a:gd name="connsiteY1985" fmla="*/ 1081183 h 2023121"/>
                <a:gd name="connsiteX1986" fmla="*/ 217306 w 2337981"/>
                <a:gd name="connsiteY1986" fmla="*/ 1059000 h 2023121"/>
                <a:gd name="connsiteX1987" fmla="*/ 226036 w 2337981"/>
                <a:gd name="connsiteY1987" fmla="*/ 1072216 h 2023121"/>
                <a:gd name="connsiteX1988" fmla="*/ 235473 w 2337981"/>
                <a:gd name="connsiteY1988" fmla="*/ 1199403 h 2023121"/>
                <a:gd name="connsiteX1989" fmla="*/ 240667 w 2337981"/>
                <a:gd name="connsiteY1989" fmla="*/ 1216631 h 2023121"/>
                <a:gd name="connsiteX1990" fmla="*/ 236182 w 2337981"/>
                <a:gd name="connsiteY1990" fmla="*/ 1201529 h 2023121"/>
                <a:gd name="connsiteX1991" fmla="*/ 242317 w 2337981"/>
                <a:gd name="connsiteY1991" fmla="*/ 1199403 h 2023121"/>
                <a:gd name="connsiteX1992" fmla="*/ 235709 w 2337981"/>
                <a:gd name="connsiteY1992" fmla="*/ 1193504 h 2023121"/>
                <a:gd name="connsiteX1993" fmla="*/ 235709 w 2337981"/>
                <a:gd name="connsiteY1993" fmla="*/ 1189730 h 2023121"/>
                <a:gd name="connsiteX1994" fmla="*/ 243026 w 2337981"/>
                <a:gd name="connsiteY1994" fmla="*/ 1200348 h 2023121"/>
                <a:gd name="connsiteX1995" fmla="*/ 234531 w 2337981"/>
                <a:gd name="connsiteY1995" fmla="*/ 1135219 h 2023121"/>
                <a:gd name="connsiteX1996" fmla="*/ 230519 w 2337981"/>
                <a:gd name="connsiteY1996" fmla="*/ 1135219 h 2023121"/>
                <a:gd name="connsiteX1997" fmla="*/ 228632 w 2337981"/>
                <a:gd name="connsiteY1997" fmla="*/ 1129320 h 2023121"/>
                <a:gd name="connsiteX1998" fmla="*/ 234531 w 2337981"/>
                <a:gd name="connsiteY1998" fmla="*/ 1108318 h 2023121"/>
                <a:gd name="connsiteX1999" fmla="*/ 228632 w 2337981"/>
                <a:gd name="connsiteY1999" fmla="*/ 1108318 h 2023121"/>
                <a:gd name="connsiteX2000" fmla="*/ 235473 w 2337981"/>
                <a:gd name="connsiteY2000" fmla="*/ 1109262 h 2023121"/>
                <a:gd name="connsiteX2001" fmla="*/ 243026 w 2337981"/>
                <a:gd name="connsiteY2001" fmla="*/ 1190202 h 2023121"/>
                <a:gd name="connsiteX2002" fmla="*/ 247980 w 2337981"/>
                <a:gd name="connsiteY2002" fmla="*/ 1202001 h 2023121"/>
                <a:gd name="connsiteX2003" fmla="*/ 243971 w 2337981"/>
                <a:gd name="connsiteY2003" fmla="*/ 1191144 h 2023121"/>
                <a:gd name="connsiteX2004" fmla="*/ 245857 w 2337981"/>
                <a:gd name="connsiteY2004" fmla="*/ 1131445 h 2023121"/>
                <a:gd name="connsiteX2005" fmla="*/ 247744 w 2337981"/>
                <a:gd name="connsiteY2005" fmla="*/ 1138759 h 2023121"/>
                <a:gd name="connsiteX2006" fmla="*/ 239249 w 2337981"/>
                <a:gd name="connsiteY2006" fmla="*/ 1127197 h 2023121"/>
                <a:gd name="connsiteX2007" fmla="*/ 235709 w 2337981"/>
                <a:gd name="connsiteY2007" fmla="*/ 1114217 h 2023121"/>
                <a:gd name="connsiteX2008" fmla="*/ 246802 w 2337981"/>
                <a:gd name="connsiteY2008" fmla="*/ 1132387 h 2023121"/>
                <a:gd name="connsiteX2009" fmla="*/ 261196 w 2337981"/>
                <a:gd name="connsiteY2009" fmla="*/ 1170851 h 2023121"/>
                <a:gd name="connsiteX2010" fmla="*/ 248217 w 2337981"/>
                <a:gd name="connsiteY2010" fmla="*/ 1141591 h 2023121"/>
                <a:gd name="connsiteX2011" fmla="*/ 257656 w 2337981"/>
                <a:gd name="connsiteY2011" fmla="*/ 1159052 h 2023121"/>
                <a:gd name="connsiteX2012" fmla="*/ 262138 w 2337981"/>
                <a:gd name="connsiteY2012" fmla="*/ 1171796 h 2023121"/>
                <a:gd name="connsiteX2013" fmla="*/ 256239 w 2337981"/>
                <a:gd name="connsiteY2013" fmla="*/ 1162829 h 2023121"/>
                <a:gd name="connsiteX2014" fmla="*/ 251993 w 2337981"/>
                <a:gd name="connsiteY2014" fmla="*/ 1161412 h 2023121"/>
                <a:gd name="connsiteX2015" fmla="*/ 249870 w 2337981"/>
                <a:gd name="connsiteY2015" fmla="*/ 1153862 h 2023121"/>
                <a:gd name="connsiteX2016" fmla="*/ 257184 w 2337981"/>
                <a:gd name="connsiteY2016" fmla="*/ 1163774 h 2023121"/>
                <a:gd name="connsiteX2017" fmla="*/ 286444 w 2337981"/>
                <a:gd name="connsiteY2017" fmla="*/ 1208370 h 2023121"/>
                <a:gd name="connsiteX2018" fmla="*/ 291399 w 2337981"/>
                <a:gd name="connsiteY2018" fmla="*/ 1217809 h 2023121"/>
                <a:gd name="connsiteX2019" fmla="*/ 283140 w 2337981"/>
                <a:gd name="connsiteY2019" fmla="*/ 1208137 h 2023121"/>
                <a:gd name="connsiteX2020" fmla="*/ 287389 w 2337981"/>
                <a:gd name="connsiteY2020" fmla="*/ 1209315 h 2023121"/>
                <a:gd name="connsiteX2021" fmla="*/ 350864 w 2337981"/>
                <a:gd name="connsiteY2021" fmla="*/ 1338155 h 2023121"/>
                <a:gd name="connsiteX2022" fmla="*/ 339538 w 2337981"/>
                <a:gd name="connsiteY2022" fmla="*/ 1323761 h 2023121"/>
                <a:gd name="connsiteX2023" fmla="*/ 351809 w 2337981"/>
                <a:gd name="connsiteY2023" fmla="*/ 1339100 h 2023121"/>
                <a:gd name="connsiteX2024" fmla="*/ 443130 w 2337981"/>
                <a:gd name="connsiteY2024" fmla="*/ 1489887 h 2023121"/>
                <a:gd name="connsiteX2025" fmla="*/ 435344 w 2337981"/>
                <a:gd name="connsiteY2025" fmla="*/ 1487528 h 2023121"/>
                <a:gd name="connsiteX2026" fmla="*/ 443130 w 2337981"/>
                <a:gd name="connsiteY2026" fmla="*/ 1489887 h 2023121"/>
                <a:gd name="connsiteX2027" fmla="*/ 350392 w 2337981"/>
                <a:gd name="connsiteY2027" fmla="*/ 1334382 h 2023121"/>
                <a:gd name="connsiteX2028" fmla="*/ 342842 w 2337981"/>
                <a:gd name="connsiteY2028" fmla="*/ 1325651 h 2023121"/>
                <a:gd name="connsiteX2029" fmla="*/ 351337 w 2337981"/>
                <a:gd name="connsiteY2029" fmla="*/ 1329660 h 2023121"/>
                <a:gd name="connsiteX2030" fmla="*/ 350392 w 2337981"/>
                <a:gd name="connsiteY2030" fmla="*/ 1333909 h 2023121"/>
                <a:gd name="connsiteX2031" fmla="*/ 357472 w 2337981"/>
                <a:gd name="connsiteY2031" fmla="*/ 1334382 h 2023121"/>
                <a:gd name="connsiteX2032" fmla="*/ 351100 w 2337981"/>
                <a:gd name="connsiteY2032" fmla="*/ 1332964 h 2023121"/>
                <a:gd name="connsiteX2033" fmla="*/ 357472 w 2337981"/>
                <a:gd name="connsiteY2033" fmla="*/ 1334854 h 2023121"/>
                <a:gd name="connsiteX2034" fmla="*/ 332224 w 2337981"/>
                <a:gd name="connsiteY2034" fmla="*/ 1271376 h 2023121"/>
                <a:gd name="connsiteX2035" fmla="*/ 340010 w 2337981"/>
                <a:gd name="connsiteY2035" fmla="*/ 1283411 h 2023121"/>
                <a:gd name="connsiteX2036" fmla="*/ 323493 w 2337981"/>
                <a:gd name="connsiteY2036" fmla="*/ 1265713 h 2023121"/>
                <a:gd name="connsiteX2037" fmla="*/ 360776 w 2337981"/>
                <a:gd name="connsiteY2037" fmla="*/ 1332022 h 2023121"/>
                <a:gd name="connsiteX2038" fmla="*/ 354641 w 2337981"/>
                <a:gd name="connsiteY2038" fmla="*/ 1328482 h 2023121"/>
                <a:gd name="connsiteX2039" fmla="*/ 352518 w 2337981"/>
                <a:gd name="connsiteY2039" fmla="*/ 1323997 h 2023121"/>
                <a:gd name="connsiteX2040" fmla="*/ 360776 w 2337981"/>
                <a:gd name="connsiteY2040" fmla="*/ 1332492 h 2023121"/>
                <a:gd name="connsiteX2041" fmla="*/ 374225 w 2337981"/>
                <a:gd name="connsiteY2041" fmla="*/ 1359157 h 2023121"/>
                <a:gd name="connsiteX2042" fmla="*/ 384610 w 2337981"/>
                <a:gd name="connsiteY2042" fmla="*/ 1372137 h 2023121"/>
                <a:gd name="connsiteX2043" fmla="*/ 374225 w 2337981"/>
                <a:gd name="connsiteY2043" fmla="*/ 1359629 h 2023121"/>
                <a:gd name="connsiteX2044" fmla="*/ 387914 w 2337981"/>
                <a:gd name="connsiteY2044" fmla="*/ 1375913 h 2023121"/>
                <a:gd name="connsiteX2045" fmla="*/ 391218 w 2337981"/>
                <a:gd name="connsiteY2045" fmla="*/ 1381812 h 2023121"/>
                <a:gd name="connsiteX2046" fmla="*/ 381542 w 2337981"/>
                <a:gd name="connsiteY2046" fmla="*/ 1372609 h 2023121"/>
                <a:gd name="connsiteX2047" fmla="*/ 387914 w 2337981"/>
                <a:gd name="connsiteY2047" fmla="*/ 1376383 h 2023121"/>
                <a:gd name="connsiteX2048" fmla="*/ 489144 w 2337981"/>
                <a:gd name="connsiteY2048" fmla="*/ 1522215 h 2023121"/>
                <a:gd name="connsiteX2049" fmla="*/ 480177 w 2337981"/>
                <a:gd name="connsiteY2049" fmla="*/ 1513957 h 2023121"/>
                <a:gd name="connsiteX2050" fmla="*/ 540351 w 2337981"/>
                <a:gd name="connsiteY2050" fmla="*/ 1557375 h 2023121"/>
                <a:gd name="connsiteX2051" fmla="*/ 522181 w 2337981"/>
                <a:gd name="connsiteY2051" fmla="*/ 1546049 h 2023121"/>
                <a:gd name="connsiteX2052" fmla="*/ 524776 w 2337981"/>
                <a:gd name="connsiteY2052" fmla="*/ 1551003 h 2023121"/>
                <a:gd name="connsiteX2053" fmla="*/ 516990 w 2337981"/>
                <a:gd name="connsiteY2053" fmla="*/ 1541330 h 2023121"/>
                <a:gd name="connsiteX2054" fmla="*/ 496933 w 2337981"/>
                <a:gd name="connsiteY2054" fmla="*/ 1529296 h 2023121"/>
                <a:gd name="connsiteX2055" fmla="*/ 507314 w 2337981"/>
                <a:gd name="connsiteY2055" fmla="*/ 1538732 h 2023121"/>
                <a:gd name="connsiteX2056" fmla="*/ 497169 w 2337981"/>
                <a:gd name="connsiteY2056" fmla="*/ 1534250 h 2023121"/>
                <a:gd name="connsiteX2057" fmla="*/ 493393 w 2337981"/>
                <a:gd name="connsiteY2057" fmla="*/ 1527878 h 2023121"/>
                <a:gd name="connsiteX2058" fmla="*/ 489380 w 2337981"/>
                <a:gd name="connsiteY2058" fmla="*/ 1529532 h 2023121"/>
                <a:gd name="connsiteX2059" fmla="*/ 481594 w 2337981"/>
                <a:gd name="connsiteY2059" fmla="*/ 1522451 h 2023121"/>
                <a:gd name="connsiteX2060" fmla="*/ 490325 w 2337981"/>
                <a:gd name="connsiteY2060" fmla="*/ 1522688 h 2023121"/>
                <a:gd name="connsiteX2061" fmla="*/ 379888 w 2337981"/>
                <a:gd name="connsiteY2061" fmla="*/ 1354911 h 2023121"/>
                <a:gd name="connsiteX2062" fmla="*/ 394991 w 2337981"/>
                <a:gd name="connsiteY2062" fmla="*/ 1372373 h 2023121"/>
                <a:gd name="connsiteX2063" fmla="*/ 385554 w 2337981"/>
                <a:gd name="connsiteY2063" fmla="*/ 1369305 h 2023121"/>
                <a:gd name="connsiteX2064" fmla="*/ 385554 w 2337981"/>
                <a:gd name="connsiteY2064" fmla="*/ 1364584 h 2023121"/>
                <a:gd name="connsiteX2065" fmla="*/ 373520 w 2337981"/>
                <a:gd name="connsiteY2065" fmla="*/ 1354911 h 2023121"/>
                <a:gd name="connsiteX2066" fmla="*/ 379888 w 2337981"/>
                <a:gd name="connsiteY2066" fmla="*/ 1355384 h 2023121"/>
                <a:gd name="connsiteX2067" fmla="*/ 356291 w 2337981"/>
                <a:gd name="connsiteY2067" fmla="*/ 1299928 h 2023121"/>
                <a:gd name="connsiteX2068" fmla="*/ 343551 w 2337981"/>
                <a:gd name="connsiteY2068" fmla="*/ 1289310 h 2023121"/>
                <a:gd name="connsiteX2069" fmla="*/ 355585 w 2337981"/>
                <a:gd name="connsiteY2069" fmla="*/ 1301109 h 2023121"/>
                <a:gd name="connsiteX2070" fmla="*/ 413870 w 2337981"/>
                <a:gd name="connsiteY2070" fmla="*/ 1411779 h 2023121"/>
                <a:gd name="connsiteX2071" fmla="*/ 407262 w 2337981"/>
                <a:gd name="connsiteY2071" fmla="*/ 1408714 h 2023121"/>
                <a:gd name="connsiteX2072" fmla="*/ 404431 w 2337981"/>
                <a:gd name="connsiteY2072" fmla="*/ 1404229 h 2023121"/>
                <a:gd name="connsiteX2073" fmla="*/ 413161 w 2337981"/>
                <a:gd name="connsiteY2073" fmla="*/ 1412251 h 2023121"/>
                <a:gd name="connsiteX2074" fmla="*/ 462479 w 2337981"/>
                <a:gd name="connsiteY2074" fmla="*/ 1435376 h 2023121"/>
                <a:gd name="connsiteX2075" fmla="*/ 468615 w 2337981"/>
                <a:gd name="connsiteY2075" fmla="*/ 1441042 h 2023121"/>
                <a:gd name="connsiteX2076" fmla="*/ 452098 w 2337981"/>
                <a:gd name="connsiteY2076" fmla="*/ 1421927 h 2023121"/>
                <a:gd name="connsiteX2077" fmla="*/ 443603 w 2337981"/>
                <a:gd name="connsiteY2077" fmla="*/ 1418387 h 2023121"/>
                <a:gd name="connsiteX2078" fmla="*/ 415284 w 2337981"/>
                <a:gd name="connsiteY2078" fmla="*/ 1391958 h 2023121"/>
                <a:gd name="connsiteX2079" fmla="*/ 403722 w 2337981"/>
                <a:gd name="connsiteY2079" fmla="*/ 1388417 h 2023121"/>
                <a:gd name="connsiteX2080" fmla="*/ 394285 w 2337981"/>
                <a:gd name="connsiteY2080" fmla="*/ 1378745 h 2023121"/>
                <a:gd name="connsiteX2081" fmla="*/ 419297 w 2337981"/>
                <a:gd name="connsiteY2081" fmla="*/ 1390780 h 2023121"/>
                <a:gd name="connsiteX2082" fmla="*/ 453512 w 2337981"/>
                <a:gd name="connsiteY2082" fmla="*/ 1418387 h 2023121"/>
                <a:gd name="connsiteX2083" fmla="*/ 445962 w 2337981"/>
                <a:gd name="connsiteY2083" fmla="*/ 1416264 h 2023121"/>
                <a:gd name="connsiteX2084" fmla="*/ 462246 w 2337981"/>
                <a:gd name="connsiteY2084" fmla="*/ 1426175 h 2023121"/>
                <a:gd name="connsiteX2085" fmla="*/ 459411 w 2337981"/>
                <a:gd name="connsiteY2085" fmla="*/ 1421927 h 2023121"/>
                <a:gd name="connsiteX2086" fmla="*/ 475459 w 2337981"/>
                <a:gd name="connsiteY2086" fmla="*/ 1436793 h 2023121"/>
                <a:gd name="connsiteX2087" fmla="*/ 461301 w 2337981"/>
                <a:gd name="connsiteY2087" fmla="*/ 1431839 h 2023121"/>
                <a:gd name="connsiteX2088" fmla="*/ 479707 w 2337981"/>
                <a:gd name="connsiteY2088" fmla="*/ 1446705 h 2023121"/>
                <a:gd name="connsiteX2089" fmla="*/ 461773 w 2337981"/>
                <a:gd name="connsiteY2089" fmla="*/ 1437029 h 2023121"/>
                <a:gd name="connsiteX2090" fmla="*/ 471446 w 2337981"/>
                <a:gd name="connsiteY2090" fmla="*/ 1435376 h 2023121"/>
                <a:gd name="connsiteX2091" fmla="*/ 482539 w 2337981"/>
                <a:gd name="connsiteY2091" fmla="*/ 1441042 h 2023121"/>
                <a:gd name="connsiteX2092" fmla="*/ 489144 w 2337981"/>
                <a:gd name="connsiteY2092" fmla="*/ 1448828 h 2023121"/>
                <a:gd name="connsiteX2093" fmla="*/ 470740 w 2337981"/>
                <a:gd name="connsiteY2093" fmla="*/ 1437738 h 2023121"/>
                <a:gd name="connsiteX2094" fmla="*/ 355349 w 2337981"/>
                <a:gd name="connsiteY2094" fmla="*/ 1298749 h 2023121"/>
                <a:gd name="connsiteX2095" fmla="*/ 371630 w 2337981"/>
                <a:gd name="connsiteY2095" fmla="*/ 1316920 h 2023121"/>
                <a:gd name="connsiteX2096" fmla="*/ 354641 w 2337981"/>
                <a:gd name="connsiteY2096" fmla="*/ 1301109 h 2023121"/>
                <a:gd name="connsiteX2097" fmla="*/ 388619 w 2337981"/>
                <a:gd name="connsiteY2097" fmla="*/ 1357270 h 2023121"/>
                <a:gd name="connsiteX2098" fmla="*/ 382014 w 2337981"/>
                <a:gd name="connsiteY2098" fmla="*/ 1349720 h 2023121"/>
                <a:gd name="connsiteX2099" fmla="*/ 387914 w 2337981"/>
                <a:gd name="connsiteY2099" fmla="*/ 1359629 h 2023121"/>
                <a:gd name="connsiteX2100" fmla="*/ 410566 w 2337981"/>
                <a:gd name="connsiteY2100" fmla="*/ 1380868 h 2023121"/>
                <a:gd name="connsiteX2101" fmla="*/ 399712 w 2337981"/>
                <a:gd name="connsiteY2101" fmla="*/ 1370720 h 2023121"/>
                <a:gd name="connsiteX2102" fmla="*/ 409857 w 2337981"/>
                <a:gd name="connsiteY2102" fmla="*/ 1382049 h 2023121"/>
                <a:gd name="connsiteX2103" fmla="*/ 382250 w 2337981"/>
                <a:gd name="connsiteY2103" fmla="*/ 1328010 h 2023121"/>
                <a:gd name="connsiteX2104" fmla="*/ 372339 w 2337981"/>
                <a:gd name="connsiteY2104" fmla="*/ 1319515 h 2023121"/>
                <a:gd name="connsiteX2105" fmla="*/ 381542 w 2337981"/>
                <a:gd name="connsiteY2105" fmla="*/ 1329188 h 2023121"/>
                <a:gd name="connsiteX2106" fmla="*/ 556163 w 2337981"/>
                <a:gd name="connsiteY2106" fmla="*/ 1568465 h 2023121"/>
                <a:gd name="connsiteX2107" fmla="*/ 546251 w 2337981"/>
                <a:gd name="connsiteY2107" fmla="*/ 1566342 h 2023121"/>
                <a:gd name="connsiteX2108" fmla="*/ 555454 w 2337981"/>
                <a:gd name="connsiteY2108" fmla="*/ 1569646 h 2023121"/>
                <a:gd name="connsiteX2109" fmla="*/ 572916 w 2337981"/>
                <a:gd name="connsiteY2109" fmla="*/ 1578849 h 2023121"/>
                <a:gd name="connsiteX2110" fmla="*/ 558285 w 2337981"/>
                <a:gd name="connsiteY2110" fmla="*/ 1574128 h 2023121"/>
                <a:gd name="connsiteX2111" fmla="*/ 554745 w 2337981"/>
                <a:gd name="connsiteY2111" fmla="*/ 1570118 h 2023121"/>
                <a:gd name="connsiteX2112" fmla="*/ 572207 w 2337981"/>
                <a:gd name="connsiteY2112" fmla="*/ 1580027 h 2023121"/>
                <a:gd name="connsiteX2113" fmla="*/ 444548 w 2337981"/>
                <a:gd name="connsiteY2113" fmla="*/ 1411073 h 2023121"/>
                <a:gd name="connsiteX2114" fmla="*/ 433455 w 2337981"/>
                <a:gd name="connsiteY2114" fmla="*/ 1400925 h 2023121"/>
                <a:gd name="connsiteX2115" fmla="*/ 443130 w 2337981"/>
                <a:gd name="connsiteY2115" fmla="*/ 1412251 h 2023121"/>
                <a:gd name="connsiteX2116" fmla="*/ 432277 w 2337981"/>
                <a:gd name="connsiteY2116" fmla="*/ 1379923 h 2023121"/>
                <a:gd name="connsiteX2117" fmla="*/ 423310 w 2337981"/>
                <a:gd name="connsiteY2117" fmla="*/ 1372609 h 2023121"/>
                <a:gd name="connsiteX2118" fmla="*/ 431568 w 2337981"/>
                <a:gd name="connsiteY2118" fmla="*/ 1381104 h 2023121"/>
                <a:gd name="connsiteX2119" fmla="*/ 495280 w 2337981"/>
                <a:gd name="connsiteY2119" fmla="*/ 1458267 h 2023121"/>
                <a:gd name="connsiteX2120" fmla="*/ 506136 w 2337981"/>
                <a:gd name="connsiteY2120" fmla="*/ 1466290 h 2023121"/>
                <a:gd name="connsiteX2121" fmla="*/ 493157 w 2337981"/>
                <a:gd name="connsiteY2121" fmla="*/ 1460154 h 2023121"/>
                <a:gd name="connsiteX2122" fmla="*/ 494574 w 2337981"/>
                <a:gd name="connsiteY2122" fmla="*/ 1459446 h 2023121"/>
                <a:gd name="connsiteX2123" fmla="*/ 520767 w 2337981"/>
                <a:gd name="connsiteY2123" fmla="*/ 1481865 h 2023121"/>
                <a:gd name="connsiteX2124" fmla="*/ 526902 w 2337981"/>
                <a:gd name="connsiteY2124" fmla="*/ 1488000 h 2023121"/>
                <a:gd name="connsiteX2125" fmla="*/ 523362 w 2337981"/>
                <a:gd name="connsiteY2125" fmla="*/ 1488000 h 2023121"/>
                <a:gd name="connsiteX2126" fmla="*/ 523362 w 2337981"/>
                <a:gd name="connsiteY2126" fmla="*/ 1488000 h 2023121"/>
                <a:gd name="connsiteX2127" fmla="*/ 515573 w 2337981"/>
                <a:gd name="connsiteY2127" fmla="*/ 1486111 h 2023121"/>
                <a:gd name="connsiteX2128" fmla="*/ 507078 w 2337981"/>
                <a:gd name="connsiteY2128" fmla="*/ 1477852 h 2023121"/>
                <a:gd name="connsiteX2129" fmla="*/ 520058 w 2337981"/>
                <a:gd name="connsiteY2129" fmla="*/ 1483988 h 2023121"/>
                <a:gd name="connsiteX2130" fmla="*/ 510855 w 2337981"/>
                <a:gd name="connsiteY2130" fmla="*/ 1463222 h 2023121"/>
                <a:gd name="connsiteX2131" fmla="*/ 513214 w 2337981"/>
                <a:gd name="connsiteY2131" fmla="*/ 1467940 h 2023121"/>
                <a:gd name="connsiteX2132" fmla="*/ 494574 w 2337981"/>
                <a:gd name="connsiteY2132" fmla="*/ 1453074 h 2023121"/>
                <a:gd name="connsiteX2133" fmla="*/ 510146 w 2337981"/>
                <a:gd name="connsiteY2133" fmla="*/ 1466290 h 2023121"/>
                <a:gd name="connsiteX2134" fmla="*/ 871895 w 2337981"/>
                <a:gd name="connsiteY2134" fmla="*/ 1849037 h 2023121"/>
                <a:gd name="connsiteX2135" fmla="*/ 866231 w 2337981"/>
                <a:gd name="connsiteY2135" fmla="*/ 1850691 h 2023121"/>
                <a:gd name="connsiteX2136" fmla="*/ 860096 w 2337981"/>
                <a:gd name="connsiteY2136" fmla="*/ 1846678 h 2023121"/>
                <a:gd name="connsiteX2137" fmla="*/ 871186 w 2337981"/>
                <a:gd name="connsiteY2137" fmla="*/ 1851163 h 2023121"/>
                <a:gd name="connsiteX2138" fmla="*/ 641348 w 2337981"/>
                <a:gd name="connsiteY2138" fmla="*/ 1618964 h 2023121"/>
                <a:gd name="connsiteX2139" fmla="*/ 655979 w 2337981"/>
                <a:gd name="connsiteY2139" fmla="*/ 1628876 h 2023121"/>
                <a:gd name="connsiteX2140" fmla="*/ 639931 w 2337981"/>
                <a:gd name="connsiteY2140" fmla="*/ 1623449 h 2023121"/>
                <a:gd name="connsiteX2141" fmla="*/ 640640 w 2337981"/>
                <a:gd name="connsiteY2141" fmla="*/ 1621089 h 2023121"/>
                <a:gd name="connsiteX2142" fmla="*/ 552386 w 2337981"/>
                <a:gd name="connsiteY2142" fmla="*/ 1505698 h 2023121"/>
                <a:gd name="connsiteX2143" fmla="*/ 548846 w 2337981"/>
                <a:gd name="connsiteY2143" fmla="*/ 1499563 h 2023121"/>
                <a:gd name="connsiteX2144" fmla="*/ 518171 w 2337981"/>
                <a:gd name="connsiteY2144" fmla="*/ 1475965 h 2023121"/>
                <a:gd name="connsiteX2145" fmla="*/ 552622 w 2337981"/>
                <a:gd name="connsiteY2145" fmla="*/ 1499563 h 2023121"/>
                <a:gd name="connsiteX2146" fmla="*/ 552622 w 2337981"/>
                <a:gd name="connsiteY2146" fmla="*/ 1504517 h 2023121"/>
                <a:gd name="connsiteX2147" fmla="*/ 561353 w 2337981"/>
                <a:gd name="connsiteY2147" fmla="*/ 1507585 h 2023121"/>
                <a:gd name="connsiteX2148" fmla="*/ 561353 w 2337981"/>
                <a:gd name="connsiteY2148" fmla="*/ 1510417 h 2023121"/>
                <a:gd name="connsiteX2149" fmla="*/ 570557 w 2337981"/>
                <a:gd name="connsiteY2149" fmla="*/ 1515607 h 2023121"/>
                <a:gd name="connsiteX2150" fmla="*/ 579760 w 2337981"/>
                <a:gd name="connsiteY2150" fmla="*/ 1520565 h 2023121"/>
                <a:gd name="connsiteX2151" fmla="*/ 567489 w 2337981"/>
                <a:gd name="connsiteY2151" fmla="*/ 1516552 h 2023121"/>
                <a:gd name="connsiteX2152" fmla="*/ 551678 w 2337981"/>
                <a:gd name="connsiteY2152" fmla="*/ 1507821 h 2023121"/>
                <a:gd name="connsiteX2153" fmla="*/ 479944 w 2337981"/>
                <a:gd name="connsiteY2153" fmla="*/ 1398093 h 2023121"/>
                <a:gd name="connsiteX2154" fmla="*/ 497642 w 2337981"/>
                <a:gd name="connsiteY2154" fmla="*/ 1408478 h 2023121"/>
                <a:gd name="connsiteX2155" fmla="*/ 488908 w 2337981"/>
                <a:gd name="connsiteY2155" fmla="*/ 1408478 h 2023121"/>
                <a:gd name="connsiteX2156" fmla="*/ 480413 w 2337981"/>
                <a:gd name="connsiteY2156" fmla="*/ 1402814 h 2023121"/>
                <a:gd name="connsiteX2157" fmla="*/ 479235 w 2337981"/>
                <a:gd name="connsiteY2157" fmla="*/ 1400216 h 2023121"/>
                <a:gd name="connsiteX2158" fmla="*/ 555690 w 2337981"/>
                <a:gd name="connsiteY2158" fmla="*/ 1497204 h 2023121"/>
                <a:gd name="connsiteX2159" fmla="*/ 573152 w 2337981"/>
                <a:gd name="connsiteY2159" fmla="*/ 1510889 h 2023121"/>
                <a:gd name="connsiteX2160" fmla="*/ 559230 w 2337981"/>
                <a:gd name="connsiteY2160" fmla="*/ 1503336 h 2023121"/>
                <a:gd name="connsiteX2161" fmla="*/ 554982 w 2337981"/>
                <a:gd name="connsiteY2161" fmla="*/ 1499327 h 2023121"/>
                <a:gd name="connsiteX2162" fmla="*/ 521708 w 2337981"/>
                <a:gd name="connsiteY2162" fmla="*/ 1440570 h 2023121"/>
                <a:gd name="connsiteX2163" fmla="*/ 510382 w 2337981"/>
                <a:gd name="connsiteY2163" fmla="*/ 1435376 h 2023121"/>
                <a:gd name="connsiteX2164" fmla="*/ 521003 w 2337981"/>
                <a:gd name="connsiteY2164" fmla="*/ 1442692 h 2023121"/>
                <a:gd name="connsiteX2165" fmla="*/ 521708 w 2337981"/>
                <a:gd name="connsiteY2165" fmla="*/ 1427354 h 2023121"/>
                <a:gd name="connsiteX2166" fmla="*/ 510382 w 2337981"/>
                <a:gd name="connsiteY2166" fmla="*/ 1422163 h 2023121"/>
                <a:gd name="connsiteX2167" fmla="*/ 512741 w 2337981"/>
                <a:gd name="connsiteY2167" fmla="*/ 1427117 h 2023121"/>
                <a:gd name="connsiteX2168" fmla="*/ 500001 w 2337981"/>
                <a:gd name="connsiteY2168" fmla="*/ 1414141 h 2023121"/>
                <a:gd name="connsiteX2169" fmla="*/ 520058 w 2337981"/>
                <a:gd name="connsiteY2169" fmla="*/ 1429477 h 2023121"/>
                <a:gd name="connsiteX2170" fmla="*/ 587546 w 2337981"/>
                <a:gd name="connsiteY2170" fmla="*/ 1524102 h 2023121"/>
                <a:gd name="connsiteX2171" fmla="*/ 596513 w 2337981"/>
                <a:gd name="connsiteY2171" fmla="*/ 1531655 h 2023121"/>
                <a:gd name="connsiteX2172" fmla="*/ 585895 w 2337981"/>
                <a:gd name="connsiteY2172" fmla="*/ 1526228 h 2023121"/>
                <a:gd name="connsiteX2173" fmla="*/ 570320 w 2337981"/>
                <a:gd name="connsiteY2173" fmla="*/ 1490123 h 2023121"/>
                <a:gd name="connsiteX2174" fmla="*/ 552622 w 2337981"/>
                <a:gd name="connsiteY2174" fmla="*/ 1479033 h 2023121"/>
                <a:gd name="connsiteX2175" fmla="*/ 568667 w 2337981"/>
                <a:gd name="connsiteY2175" fmla="*/ 1492246 h 2023121"/>
                <a:gd name="connsiteX2176" fmla="*/ 532329 w 2337981"/>
                <a:gd name="connsiteY2176" fmla="*/ 1440333 h 2023121"/>
                <a:gd name="connsiteX2177" fmla="*/ 528080 w 2337981"/>
                <a:gd name="connsiteY2177" fmla="*/ 1440333 h 2023121"/>
                <a:gd name="connsiteX2178" fmla="*/ 517935 w 2337981"/>
                <a:gd name="connsiteY2178" fmla="*/ 1429477 h 2023121"/>
                <a:gd name="connsiteX2179" fmla="*/ 530676 w 2337981"/>
                <a:gd name="connsiteY2179" fmla="*/ 1442692 h 2023121"/>
                <a:gd name="connsiteX2180" fmla="*/ 650316 w 2337981"/>
                <a:gd name="connsiteY2180" fmla="*/ 1562330 h 2023121"/>
                <a:gd name="connsiteX2181" fmla="*/ 613739 w 2337981"/>
                <a:gd name="connsiteY2181" fmla="*/ 1541800 h 2023121"/>
                <a:gd name="connsiteX2182" fmla="*/ 613739 w 2337981"/>
                <a:gd name="connsiteY2182" fmla="*/ 1545340 h 2023121"/>
                <a:gd name="connsiteX2183" fmla="*/ 601468 w 2337981"/>
                <a:gd name="connsiteY2183" fmla="*/ 1533541 h 2023121"/>
                <a:gd name="connsiteX2184" fmla="*/ 612324 w 2337981"/>
                <a:gd name="connsiteY2184" fmla="*/ 1533541 h 2023121"/>
                <a:gd name="connsiteX2185" fmla="*/ 647720 w 2337981"/>
                <a:gd name="connsiteY2185" fmla="*/ 1564455 h 2023121"/>
                <a:gd name="connsiteX2186" fmla="*/ 983982 w 2337981"/>
                <a:gd name="connsiteY2186" fmla="*/ 1897885 h 2023121"/>
                <a:gd name="connsiteX2187" fmla="*/ 966753 w 2337981"/>
                <a:gd name="connsiteY2187" fmla="*/ 1890569 h 2023121"/>
                <a:gd name="connsiteX2188" fmla="*/ 981386 w 2337981"/>
                <a:gd name="connsiteY2188" fmla="*/ 1900008 h 2023121"/>
                <a:gd name="connsiteX2189" fmla="*/ 752491 w 2337981"/>
                <a:gd name="connsiteY2189" fmla="*/ 1681497 h 2023121"/>
                <a:gd name="connsiteX2190" fmla="*/ 761694 w 2337981"/>
                <a:gd name="connsiteY2190" fmla="*/ 1686688 h 2023121"/>
                <a:gd name="connsiteX2191" fmla="*/ 739984 w 2337981"/>
                <a:gd name="connsiteY2191" fmla="*/ 1680316 h 2023121"/>
                <a:gd name="connsiteX2192" fmla="*/ 749895 w 2337981"/>
                <a:gd name="connsiteY2192" fmla="*/ 1683620 h 2023121"/>
                <a:gd name="connsiteX2193" fmla="*/ 559700 w 2337981"/>
                <a:gd name="connsiteY2193" fmla="*/ 1460627 h 2023121"/>
                <a:gd name="connsiteX2194" fmla="*/ 536103 w 2337981"/>
                <a:gd name="connsiteY2194" fmla="*/ 1442929 h 2023121"/>
                <a:gd name="connsiteX2195" fmla="*/ 541296 w 2337981"/>
                <a:gd name="connsiteY2195" fmla="*/ 1445052 h 2023121"/>
                <a:gd name="connsiteX2196" fmla="*/ 557104 w 2337981"/>
                <a:gd name="connsiteY2196" fmla="*/ 1462750 h 2023121"/>
                <a:gd name="connsiteX2197" fmla="*/ 664710 w 2337981"/>
                <a:gd name="connsiteY2197" fmla="*/ 1590648 h 2023121"/>
                <a:gd name="connsiteX2198" fmla="*/ 645358 w 2337981"/>
                <a:gd name="connsiteY2198" fmla="*/ 1576254 h 2023121"/>
                <a:gd name="connsiteX2199" fmla="*/ 662114 w 2337981"/>
                <a:gd name="connsiteY2199" fmla="*/ 1592771 h 2023121"/>
                <a:gd name="connsiteX2200" fmla="*/ 656451 w 2337981"/>
                <a:gd name="connsiteY2200" fmla="*/ 1573659 h 2023121"/>
                <a:gd name="connsiteX2201" fmla="*/ 680048 w 2337981"/>
                <a:gd name="connsiteY2201" fmla="*/ 1589703 h 2023121"/>
                <a:gd name="connsiteX2202" fmla="*/ 651966 w 2337981"/>
                <a:gd name="connsiteY2202" fmla="*/ 1572005 h 2023121"/>
                <a:gd name="connsiteX2203" fmla="*/ 653856 w 2337981"/>
                <a:gd name="connsiteY2203" fmla="*/ 1575782 h 2023121"/>
                <a:gd name="connsiteX2204" fmla="*/ 571498 w 2337981"/>
                <a:gd name="connsiteY2204" fmla="*/ 1467707 h 2023121"/>
                <a:gd name="connsiteX2205" fmla="*/ 571498 w 2337981"/>
                <a:gd name="connsiteY2205" fmla="*/ 1470539 h 2023121"/>
                <a:gd name="connsiteX2206" fmla="*/ 561117 w 2337981"/>
                <a:gd name="connsiteY2206" fmla="*/ 1462041 h 2023121"/>
                <a:gd name="connsiteX2207" fmla="*/ 568903 w 2337981"/>
                <a:gd name="connsiteY2207" fmla="*/ 1469830 h 2023121"/>
                <a:gd name="connsiteX2208" fmla="*/ 596749 w 2337981"/>
                <a:gd name="connsiteY2208" fmla="*/ 1487055 h 2023121"/>
                <a:gd name="connsiteX2209" fmla="*/ 582119 w 2337981"/>
                <a:gd name="connsiteY2209" fmla="*/ 1478325 h 2023121"/>
                <a:gd name="connsiteX2210" fmla="*/ 594154 w 2337981"/>
                <a:gd name="connsiteY2210" fmla="*/ 1489887 h 2023121"/>
                <a:gd name="connsiteX2211" fmla="*/ 662114 w 2337981"/>
                <a:gd name="connsiteY2211" fmla="*/ 1569646 h 2023121"/>
                <a:gd name="connsiteX2212" fmla="*/ 676981 w 2337981"/>
                <a:gd name="connsiteY2212" fmla="*/ 1581445 h 2023121"/>
                <a:gd name="connsiteX2213" fmla="*/ 670845 w 2337981"/>
                <a:gd name="connsiteY2213" fmla="*/ 1581445 h 2023121"/>
                <a:gd name="connsiteX2214" fmla="*/ 668486 w 2337981"/>
                <a:gd name="connsiteY2214" fmla="*/ 1578849 h 2023121"/>
                <a:gd name="connsiteX2215" fmla="*/ 659519 w 2337981"/>
                <a:gd name="connsiteY2215" fmla="*/ 1571769 h 2023121"/>
                <a:gd name="connsiteX2216" fmla="*/ 587782 w 2337981"/>
                <a:gd name="connsiteY2216" fmla="*/ 1472189 h 2023121"/>
                <a:gd name="connsiteX2217" fmla="*/ 609493 w 2337981"/>
                <a:gd name="connsiteY2217" fmla="*/ 1488000 h 2023121"/>
                <a:gd name="connsiteX2218" fmla="*/ 595332 w 2337981"/>
                <a:gd name="connsiteY2218" fmla="*/ 1483752 h 2023121"/>
                <a:gd name="connsiteX2219" fmla="*/ 592500 w 2337981"/>
                <a:gd name="connsiteY2219" fmla="*/ 1476907 h 2023121"/>
                <a:gd name="connsiteX2220" fmla="*/ 586132 w 2337981"/>
                <a:gd name="connsiteY2220" fmla="*/ 1476907 h 2023121"/>
                <a:gd name="connsiteX2221" fmla="*/ 584714 w 2337981"/>
                <a:gd name="connsiteY2221" fmla="*/ 1474312 h 2023121"/>
                <a:gd name="connsiteX2222" fmla="*/ 616806 w 2337981"/>
                <a:gd name="connsiteY2222" fmla="*/ 1500035 h 2023121"/>
                <a:gd name="connsiteX2223" fmla="*/ 609020 w 2337981"/>
                <a:gd name="connsiteY2223" fmla="*/ 1498618 h 2023121"/>
                <a:gd name="connsiteX2224" fmla="*/ 599108 w 2337981"/>
                <a:gd name="connsiteY2224" fmla="*/ 1489651 h 2023121"/>
                <a:gd name="connsiteX2225" fmla="*/ 602412 w 2337981"/>
                <a:gd name="connsiteY2225" fmla="*/ 1490832 h 2023121"/>
                <a:gd name="connsiteX2226" fmla="*/ 614211 w 2337981"/>
                <a:gd name="connsiteY2226" fmla="*/ 1502158 h 2023121"/>
                <a:gd name="connsiteX2227" fmla="*/ 711196 w 2337981"/>
                <a:gd name="connsiteY2227" fmla="*/ 1600557 h 2023121"/>
                <a:gd name="connsiteX2228" fmla="*/ 687598 w 2337981"/>
                <a:gd name="connsiteY2228" fmla="*/ 1586399 h 2023121"/>
                <a:gd name="connsiteX2229" fmla="*/ 709781 w 2337981"/>
                <a:gd name="connsiteY2229" fmla="*/ 1602683 h 2023121"/>
                <a:gd name="connsiteX2230" fmla="*/ 751782 w 2337981"/>
                <a:gd name="connsiteY2230" fmla="*/ 1632888 h 2023121"/>
                <a:gd name="connsiteX2231" fmla="*/ 739042 w 2337981"/>
                <a:gd name="connsiteY2231" fmla="*/ 1626753 h 2023121"/>
                <a:gd name="connsiteX2232" fmla="*/ 749895 w 2337981"/>
                <a:gd name="connsiteY2232" fmla="*/ 1635011 h 2023121"/>
                <a:gd name="connsiteX2233" fmla="*/ 756740 w 2337981"/>
                <a:gd name="connsiteY2233" fmla="*/ 1629348 h 2023121"/>
                <a:gd name="connsiteX2234" fmla="*/ 726298 w 2337981"/>
                <a:gd name="connsiteY2234" fmla="*/ 1609291 h 2023121"/>
                <a:gd name="connsiteX2235" fmla="*/ 755322 w 2337981"/>
                <a:gd name="connsiteY2235" fmla="*/ 1631471 h 2023121"/>
                <a:gd name="connsiteX2236" fmla="*/ 803934 w 2337981"/>
                <a:gd name="connsiteY2236" fmla="*/ 1668990 h 2023121"/>
                <a:gd name="connsiteX2237" fmla="*/ 790955 w 2337981"/>
                <a:gd name="connsiteY2237" fmla="*/ 1663090 h 2023121"/>
                <a:gd name="connsiteX2238" fmla="*/ 801339 w 2337981"/>
                <a:gd name="connsiteY2238" fmla="*/ 1671116 h 2023121"/>
                <a:gd name="connsiteX2239" fmla="*/ 797562 w 2337981"/>
                <a:gd name="connsiteY2239" fmla="*/ 1657191 h 2023121"/>
                <a:gd name="connsiteX2240" fmla="*/ 821160 w 2337981"/>
                <a:gd name="connsiteY2240" fmla="*/ 1673475 h 2023121"/>
                <a:gd name="connsiteX2241" fmla="*/ 788595 w 2337981"/>
                <a:gd name="connsiteY2241" fmla="*/ 1656249 h 2023121"/>
                <a:gd name="connsiteX2242" fmla="*/ 794967 w 2337981"/>
                <a:gd name="connsiteY2242" fmla="*/ 1659317 h 2023121"/>
                <a:gd name="connsiteX2243" fmla="*/ 802045 w 2337981"/>
                <a:gd name="connsiteY2243" fmla="*/ 1657191 h 2023121"/>
                <a:gd name="connsiteX2244" fmla="*/ 822810 w 2337981"/>
                <a:gd name="connsiteY2244" fmla="*/ 1666867 h 2023121"/>
                <a:gd name="connsiteX2245" fmla="*/ 813138 w 2337981"/>
                <a:gd name="connsiteY2245" fmla="*/ 1665450 h 2023121"/>
                <a:gd name="connsiteX2246" fmla="*/ 799449 w 2337981"/>
                <a:gd name="connsiteY2246" fmla="*/ 1659317 h 2023121"/>
                <a:gd name="connsiteX2247" fmla="*/ 853724 w 2337981"/>
                <a:gd name="connsiteY2247" fmla="*/ 1685982 h 2023121"/>
                <a:gd name="connsiteX2248" fmla="*/ 838858 w 2337981"/>
                <a:gd name="connsiteY2248" fmla="*/ 1679847 h 2023121"/>
                <a:gd name="connsiteX2249" fmla="*/ 851129 w 2337981"/>
                <a:gd name="connsiteY2249" fmla="*/ 1688105 h 2023121"/>
                <a:gd name="connsiteX2250" fmla="*/ 774438 w 2337981"/>
                <a:gd name="connsiteY2250" fmla="*/ 1600088 h 2023121"/>
                <a:gd name="connsiteX2251" fmla="*/ 758626 w 2337981"/>
                <a:gd name="connsiteY2251" fmla="*/ 1592299 h 2023121"/>
                <a:gd name="connsiteX2252" fmla="*/ 771842 w 2337981"/>
                <a:gd name="connsiteY2252" fmla="*/ 1602210 h 2023121"/>
                <a:gd name="connsiteX2253" fmla="*/ 772548 w 2337981"/>
                <a:gd name="connsiteY2253" fmla="*/ 1596784 h 2023121"/>
                <a:gd name="connsiteX2254" fmla="*/ 761222 w 2337981"/>
                <a:gd name="connsiteY2254" fmla="*/ 1589231 h 2023121"/>
                <a:gd name="connsiteX2255" fmla="*/ 769953 w 2337981"/>
                <a:gd name="connsiteY2255" fmla="*/ 1598906 h 2023121"/>
                <a:gd name="connsiteX2256" fmla="*/ 791899 w 2337981"/>
                <a:gd name="connsiteY2256" fmla="*/ 1614009 h 2023121"/>
                <a:gd name="connsiteX2257" fmla="*/ 791899 w 2337981"/>
                <a:gd name="connsiteY2257" fmla="*/ 1618022 h 2023121"/>
                <a:gd name="connsiteX2258" fmla="*/ 781043 w 2337981"/>
                <a:gd name="connsiteY2258" fmla="*/ 1612592 h 2023121"/>
                <a:gd name="connsiteX2259" fmla="*/ 789304 w 2337981"/>
                <a:gd name="connsiteY2259" fmla="*/ 1616132 h 2023121"/>
                <a:gd name="connsiteX2260" fmla="*/ 796854 w 2337981"/>
                <a:gd name="connsiteY2260" fmla="*/ 1604570 h 2023121"/>
                <a:gd name="connsiteX2261" fmla="*/ 789540 w 2337981"/>
                <a:gd name="connsiteY2261" fmla="*/ 1604570 h 2023121"/>
                <a:gd name="connsiteX2262" fmla="*/ 799213 w 2337981"/>
                <a:gd name="connsiteY2262" fmla="*/ 1611650 h 2023121"/>
                <a:gd name="connsiteX2263" fmla="*/ 775616 w 2337981"/>
                <a:gd name="connsiteY2263" fmla="*/ 1601029 h 2023121"/>
                <a:gd name="connsiteX2264" fmla="*/ 794259 w 2337981"/>
                <a:gd name="connsiteY2264" fmla="*/ 1607874 h 2023121"/>
                <a:gd name="connsiteX2265" fmla="*/ 906346 w 2337981"/>
                <a:gd name="connsiteY2265" fmla="*/ 1722556 h 2023121"/>
                <a:gd name="connsiteX2266" fmla="*/ 895728 w 2337981"/>
                <a:gd name="connsiteY2266" fmla="*/ 1716657 h 2023121"/>
                <a:gd name="connsiteX2267" fmla="*/ 903750 w 2337981"/>
                <a:gd name="connsiteY2267" fmla="*/ 1724443 h 2023121"/>
                <a:gd name="connsiteX2268" fmla="*/ 815024 w 2337981"/>
                <a:gd name="connsiteY2268" fmla="*/ 1623449 h 2023121"/>
                <a:gd name="connsiteX2269" fmla="*/ 804170 w 2337981"/>
                <a:gd name="connsiteY2269" fmla="*/ 1618022 h 2023121"/>
                <a:gd name="connsiteX2270" fmla="*/ 812429 w 2337981"/>
                <a:gd name="connsiteY2270" fmla="*/ 1625335 h 2023121"/>
                <a:gd name="connsiteX2271" fmla="*/ 894075 w 2337981"/>
                <a:gd name="connsiteY2271" fmla="*/ 1704150 h 2023121"/>
                <a:gd name="connsiteX2272" fmla="*/ 917672 w 2337981"/>
                <a:gd name="connsiteY2272" fmla="*/ 1716893 h 2023121"/>
                <a:gd name="connsiteX2273" fmla="*/ 936315 w 2337981"/>
                <a:gd name="connsiteY2273" fmla="*/ 1723265 h 2023121"/>
                <a:gd name="connsiteX2274" fmla="*/ 941505 w 2337981"/>
                <a:gd name="connsiteY2274" fmla="*/ 1727983 h 2023121"/>
                <a:gd name="connsiteX2275" fmla="*/ 932302 w 2337981"/>
                <a:gd name="connsiteY2275" fmla="*/ 1726096 h 2023121"/>
                <a:gd name="connsiteX2276" fmla="*/ 915549 w 2337981"/>
                <a:gd name="connsiteY2276" fmla="*/ 1720197 h 2023121"/>
                <a:gd name="connsiteX2277" fmla="*/ 914132 w 2337981"/>
                <a:gd name="connsiteY2277" fmla="*/ 1716184 h 2023121"/>
                <a:gd name="connsiteX2278" fmla="*/ 904695 w 2337981"/>
                <a:gd name="connsiteY2278" fmla="*/ 1714534 h 2023121"/>
                <a:gd name="connsiteX2279" fmla="*/ 891479 w 2337981"/>
                <a:gd name="connsiteY2279" fmla="*/ 1706039 h 2023121"/>
                <a:gd name="connsiteX2280" fmla="*/ 948586 w 2337981"/>
                <a:gd name="connsiteY2280" fmla="*/ 1734119 h 2023121"/>
                <a:gd name="connsiteX2281" fmla="*/ 931357 w 2337981"/>
                <a:gd name="connsiteY2281" fmla="*/ 1728928 h 2023121"/>
                <a:gd name="connsiteX2282" fmla="*/ 934192 w 2337981"/>
                <a:gd name="connsiteY2282" fmla="*/ 1728928 h 2023121"/>
                <a:gd name="connsiteX2283" fmla="*/ 945990 w 2337981"/>
                <a:gd name="connsiteY2283" fmla="*/ 1736008 h 2023121"/>
                <a:gd name="connsiteX2284" fmla="*/ 967934 w 2337981"/>
                <a:gd name="connsiteY2284" fmla="*/ 1739076 h 2023121"/>
                <a:gd name="connsiteX2285" fmla="*/ 960148 w 2337981"/>
                <a:gd name="connsiteY2285" fmla="*/ 1741435 h 2023121"/>
                <a:gd name="connsiteX2286" fmla="*/ 952596 w 2337981"/>
                <a:gd name="connsiteY2286" fmla="*/ 1737423 h 2023121"/>
                <a:gd name="connsiteX2287" fmla="*/ 965339 w 2337981"/>
                <a:gd name="connsiteY2287" fmla="*/ 1740963 h 2023121"/>
                <a:gd name="connsiteX2288" fmla="*/ 1001444 w 2337981"/>
                <a:gd name="connsiteY2288" fmla="*/ 1766683 h 2023121"/>
                <a:gd name="connsiteX2289" fmla="*/ 986813 w 2337981"/>
                <a:gd name="connsiteY2289" fmla="*/ 1760784 h 2023121"/>
                <a:gd name="connsiteX2290" fmla="*/ 998848 w 2337981"/>
                <a:gd name="connsiteY2290" fmla="*/ 1768573 h 2023121"/>
                <a:gd name="connsiteX2291" fmla="*/ 1463242 w 2337981"/>
                <a:gd name="connsiteY2291" fmla="*/ 2001242 h 2023121"/>
                <a:gd name="connsiteX2292" fmla="*/ 1480467 w 2337981"/>
                <a:gd name="connsiteY2292" fmla="*/ 2001242 h 2023121"/>
                <a:gd name="connsiteX2293" fmla="*/ 1468432 w 2337981"/>
                <a:gd name="connsiteY2293" fmla="*/ 2003128 h 2023121"/>
                <a:gd name="connsiteX2294" fmla="*/ 1460646 w 2337981"/>
                <a:gd name="connsiteY2294" fmla="*/ 2003128 h 2023121"/>
                <a:gd name="connsiteX2295" fmla="*/ 1092529 w 2337981"/>
                <a:gd name="connsiteY2295" fmla="*/ 1794765 h 2023121"/>
                <a:gd name="connsiteX2296" fmla="*/ 1076718 w 2337981"/>
                <a:gd name="connsiteY2296" fmla="*/ 1791461 h 2023121"/>
                <a:gd name="connsiteX2297" fmla="*/ 1089933 w 2337981"/>
                <a:gd name="connsiteY2297" fmla="*/ 1796652 h 2023121"/>
                <a:gd name="connsiteX2298" fmla="*/ 1493683 w 2337981"/>
                <a:gd name="connsiteY2298" fmla="*/ 2000769 h 2023121"/>
                <a:gd name="connsiteX2299" fmla="*/ 1528370 w 2337981"/>
                <a:gd name="connsiteY2299" fmla="*/ 2000769 h 2023121"/>
                <a:gd name="connsiteX2300" fmla="*/ 1516099 w 2337981"/>
                <a:gd name="connsiteY2300" fmla="*/ 2005015 h 2023121"/>
                <a:gd name="connsiteX2301" fmla="*/ 1511145 w 2337981"/>
                <a:gd name="connsiteY2301" fmla="*/ 1999588 h 2023121"/>
                <a:gd name="connsiteX2302" fmla="*/ 1491793 w 2337981"/>
                <a:gd name="connsiteY2302" fmla="*/ 2002656 h 2023121"/>
                <a:gd name="connsiteX2303" fmla="*/ 1553854 w 2337981"/>
                <a:gd name="connsiteY2303" fmla="*/ 1998880 h 2023121"/>
                <a:gd name="connsiteX2304" fmla="*/ 1538282 w 2337981"/>
                <a:gd name="connsiteY2304" fmla="*/ 1998880 h 2023121"/>
                <a:gd name="connsiteX2305" fmla="*/ 1552204 w 2337981"/>
                <a:gd name="connsiteY2305" fmla="*/ 2000769 h 2023121"/>
                <a:gd name="connsiteX2306" fmla="*/ 1106923 w 2337981"/>
                <a:gd name="connsiteY2306" fmla="*/ 1757243 h 2023121"/>
                <a:gd name="connsiteX2307" fmla="*/ 1091112 w 2337981"/>
                <a:gd name="connsiteY2307" fmla="*/ 1751108 h 2023121"/>
                <a:gd name="connsiteX2308" fmla="*/ 1105036 w 2337981"/>
                <a:gd name="connsiteY2308" fmla="*/ 1759133 h 2023121"/>
                <a:gd name="connsiteX2309" fmla="*/ 1136892 w 2337981"/>
                <a:gd name="connsiteY2309" fmla="*/ 1764796 h 2023121"/>
                <a:gd name="connsiteX2310" fmla="*/ 1149399 w 2337981"/>
                <a:gd name="connsiteY2310" fmla="*/ 1769278 h 2023121"/>
                <a:gd name="connsiteX2311" fmla="*/ 1158600 w 2337981"/>
                <a:gd name="connsiteY2311" fmla="*/ 1765974 h 2023121"/>
                <a:gd name="connsiteX2312" fmla="*/ 1154117 w 2337981"/>
                <a:gd name="connsiteY2312" fmla="*/ 1771404 h 2023121"/>
                <a:gd name="connsiteX2313" fmla="*/ 1160017 w 2337981"/>
                <a:gd name="connsiteY2313" fmla="*/ 1771404 h 2023121"/>
                <a:gd name="connsiteX2314" fmla="*/ 1168275 w 2337981"/>
                <a:gd name="connsiteY2314" fmla="*/ 1777303 h 2023121"/>
                <a:gd name="connsiteX2315" fmla="*/ 1133116 w 2337981"/>
                <a:gd name="connsiteY2315" fmla="*/ 1765505 h 2023121"/>
                <a:gd name="connsiteX2316" fmla="*/ 1111405 w 2337981"/>
                <a:gd name="connsiteY2316" fmla="*/ 1756774 h 2023121"/>
                <a:gd name="connsiteX2317" fmla="*/ 1135002 w 2337981"/>
                <a:gd name="connsiteY2317" fmla="*/ 1766683 h 2023121"/>
                <a:gd name="connsiteX2318" fmla="*/ 1148691 w 2337981"/>
                <a:gd name="connsiteY2318" fmla="*/ 1764796 h 2023121"/>
                <a:gd name="connsiteX2319" fmla="*/ 1125093 w 2337981"/>
                <a:gd name="connsiteY2319" fmla="*/ 1757716 h 2023121"/>
                <a:gd name="connsiteX2320" fmla="*/ 1146801 w 2337981"/>
                <a:gd name="connsiteY2320" fmla="*/ 1765505 h 2023121"/>
                <a:gd name="connsiteX2321" fmla="*/ 1681989 w 2337981"/>
                <a:gd name="connsiteY2321" fmla="*/ 1977172 h 2023121"/>
                <a:gd name="connsiteX2322" fmla="*/ 1710777 w 2337981"/>
                <a:gd name="connsiteY2322" fmla="*/ 1971981 h 2023121"/>
                <a:gd name="connsiteX2323" fmla="*/ 1680102 w 2337981"/>
                <a:gd name="connsiteY2323" fmla="*/ 1977408 h 2023121"/>
                <a:gd name="connsiteX2324" fmla="*/ 1178187 w 2337981"/>
                <a:gd name="connsiteY2324" fmla="*/ 1772819 h 2023121"/>
                <a:gd name="connsiteX2325" fmla="*/ 1181727 w 2337981"/>
                <a:gd name="connsiteY2325" fmla="*/ 1776595 h 2023121"/>
                <a:gd name="connsiteX2326" fmla="*/ 1166861 w 2337981"/>
                <a:gd name="connsiteY2326" fmla="*/ 1773291 h 2023121"/>
                <a:gd name="connsiteX2327" fmla="*/ 1176298 w 2337981"/>
                <a:gd name="connsiteY2327" fmla="*/ 1773055 h 2023121"/>
                <a:gd name="connsiteX2328" fmla="*/ 1206030 w 2337981"/>
                <a:gd name="connsiteY2328" fmla="*/ 1786976 h 2023121"/>
                <a:gd name="connsiteX2329" fmla="*/ 1216651 w 2337981"/>
                <a:gd name="connsiteY2329" fmla="*/ 1791698 h 2023121"/>
                <a:gd name="connsiteX2330" fmla="*/ 1204144 w 2337981"/>
                <a:gd name="connsiteY2330" fmla="*/ 1787213 h 2023121"/>
                <a:gd name="connsiteX2331" fmla="*/ 1198008 w 2337981"/>
                <a:gd name="connsiteY2331" fmla="*/ 1773291 h 2023121"/>
                <a:gd name="connsiteX2332" fmla="*/ 1199895 w 2337981"/>
                <a:gd name="connsiteY2332" fmla="*/ 1776831 h 2023121"/>
                <a:gd name="connsiteX2333" fmla="*/ 1193996 w 2337981"/>
                <a:gd name="connsiteY2333" fmla="*/ 1774236 h 2023121"/>
                <a:gd name="connsiteX2334" fmla="*/ 1189041 w 2337981"/>
                <a:gd name="connsiteY2334" fmla="*/ 1774236 h 2023121"/>
                <a:gd name="connsiteX2335" fmla="*/ 1777087 w 2337981"/>
                <a:gd name="connsiteY2335" fmla="*/ 1953102 h 2023121"/>
                <a:gd name="connsiteX2336" fmla="*/ 1771896 w 2337981"/>
                <a:gd name="connsiteY2336" fmla="*/ 1957351 h 2023121"/>
                <a:gd name="connsiteX2337" fmla="*/ 1758444 w 2337981"/>
                <a:gd name="connsiteY2337" fmla="*/ 1959710 h 2023121"/>
                <a:gd name="connsiteX2338" fmla="*/ 1775197 w 2337981"/>
                <a:gd name="connsiteY2338" fmla="*/ 1953338 h 2023121"/>
                <a:gd name="connsiteX2339" fmla="*/ 1264318 w 2337981"/>
                <a:gd name="connsiteY2339" fmla="*/ 1801607 h 2023121"/>
                <a:gd name="connsiteX2340" fmla="*/ 1271632 w 2337981"/>
                <a:gd name="connsiteY2340" fmla="*/ 1804910 h 2023121"/>
                <a:gd name="connsiteX2341" fmla="*/ 1274227 w 2337981"/>
                <a:gd name="connsiteY2341" fmla="*/ 1803024 h 2023121"/>
                <a:gd name="connsiteX2342" fmla="*/ 1277531 w 2337981"/>
                <a:gd name="connsiteY2342" fmla="*/ 1808214 h 2023121"/>
                <a:gd name="connsiteX2343" fmla="*/ 1252047 w 2337981"/>
                <a:gd name="connsiteY2343" fmla="*/ 1801134 h 2023121"/>
                <a:gd name="connsiteX2344" fmla="*/ 1262428 w 2337981"/>
                <a:gd name="connsiteY2344" fmla="*/ 1801843 h 2023121"/>
                <a:gd name="connsiteX2345" fmla="*/ 1811538 w 2337981"/>
                <a:gd name="connsiteY2345" fmla="*/ 1946258 h 2023121"/>
                <a:gd name="connsiteX2346" fmla="*/ 1803752 w 2337981"/>
                <a:gd name="connsiteY2346" fmla="*/ 1946258 h 2023121"/>
                <a:gd name="connsiteX2347" fmla="*/ 1809651 w 2337981"/>
                <a:gd name="connsiteY2347" fmla="*/ 1946494 h 2023121"/>
                <a:gd name="connsiteX2348" fmla="*/ 1305613 w 2337981"/>
                <a:gd name="connsiteY2348" fmla="*/ 1812933 h 2023121"/>
                <a:gd name="connsiteX2349" fmla="*/ 1320007 w 2337981"/>
                <a:gd name="connsiteY2349" fmla="*/ 1816237 h 2023121"/>
                <a:gd name="connsiteX2350" fmla="*/ 1305141 w 2337981"/>
                <a:gd name="connsiteY2350" fmla="*/ 1813878 h 2023121"/>
                <a:gd name="connsiteX2351" fmla="*/ 1303724 w 2337981"/>
                <a:gd name="connsiteY2351" fmla="*/ 1813169 h 2023121"/>
                <a:gd name="connsiteX2352" fmla="*/ 1891061 w 2337981"/>
                <a:gd name="connsiteY2352" fmla="*/ 1905671 h 2023121"/>
                <a:gd name="connsiteX2353" fmla="*/ 1903804 w 2337981"/>
                <a:gd name="connsiteY2353" fmla="*/ 1900953 h 2023121"/>
                <a:gd name="connsiteX2354" fmla="*/ 1899083 w 2337981"/>
                <a:gd name="connsiteY2354" fmla="*/ 1906144 h 2023121"/>
                <a:gd name="connsiteX2355" fmla="*/ 1893420 w 2337981"/>
                <a:gd name="connsiteY2355" fmla="*/ 1906144 h 2023121"/>
                <a:gd name="connsiteX2356" fmla="*/ 1893420 w 2337981"/>
                <a:gd name="connsiteY2356" fmla="*/ 1908975 h 2023121"/>
                <a:gd name="connsiteX2357" fmla="*/ 1882330 w 2337981"/>
                <a:gd name="connsiteY2357" fmla="*/ 1912988 h 2023121"/>
                <a:gd name="connsiteX2358" fmla="*/ 1889174 w 2337981"/>
                <a:gd name="connsiteY2358" fmla="*/ 1905908 h 2023121"/>
                <a:gd name="connsiteX2359" fmla="*/ 1355876 w 2337981"/>
                <a:gd name="connsiteY2359" fmla="*/ 1816709 h 2023121"/>
                <a:gd name="connsiteX2360" fmla="*/ 1379473 w 2337981"/>
                <a:gd name="connsiteY2360" fmla="*/ 1821430 h 2023121"/>
                <a:gd name="connsiteX2361" fmla="*/ 1364606 w 2337981"/>
                <a:gd name="connsiteY2361" fmla="*/ 1820013 h 2023121"/>
                <a:gd name="connsiteX2362" fmla="*/ 1372393 w 2337981"/>
                <a:gd name="connsiteY2362" fmla="*/ 1822608 h 2023121"/>
                <a:gd name="connsiteX2363" fmla="*/ 1360121 w 2337981"/>
                <a:gd name="connsiteY2363" fmla="*/ 1824498 h 2023121"/>
                <a:gd name="connsiteX2364" fmla="*/ 1353986 w 2337981"/>
                <a:gd name="connsiteY2364" fmla="*/ 1816945 h 2023121"/>
                <a:gd name="connsiteX2365" fmla="*/ 1926457 w 2337981"/>
                <a:gd name="connsiteY2365" fmla="*/ 1887501 h 2023121"/>
                <a:gd name="connsiteX2366" fmla="*/ 1922211 w 2337981"/>
                <a:gd name="connsiteY2366" fmla="*/ 1893637 h 2023121"/>
                <a:gd name="connsiteX2367" fmla="*/ 1924570 w 2337981"/>
                <a:gd name="connsiteY2367" fmla="*/ 1887973 h 2023121"/>
                <a:gd name="connsiteX2368" fmla="*/ 1388910 w 2337981"/>
                <a:gd name="connsiteY2368" fmla="*/ 1823553 h 2023121"/>
                <a:gd name="connsiteX2369" fmla="*/ 1392213 w 2337981"/>
                <a:gd name="connsiteY2369" fmla="*/ 1830631 h 2023121"/>
                <a:gd name="connsiteX2370" fmla="*/ 1386078 w 2337981"/>
                <a:gd name="connsiteY2370" fmla="*/ 1828744 h 2023121"/>
                <a:gd name="connsiteX2371" fmla="*/ 1387023 w 2337981"/>
                <a:gd name="connsiteY2371" fmla="*/ 1824026 h 2023121"/>
                <a:gd name="connsiteX2372" fmla="*/ 1942977 w 2337981"/>
                <a:gd name="connsiteY2372" fmla="*/ 1881129 h 2023121"/>
                <a:gd name="connsiteX2373" fmla="*/ 1930942 w 2337981"/>
                <a:gd name="connsiteY2373" fmla="*/ 1888446 h 2023121"/>
                <a:gd name="connsiteX2374" fmla="*/ 1941087 w 2337981"/>
                <a:gd name="connsiteY2374" fmla="*/ 1881602 h 2023121"/>
                <a:gd name="connsiteX2375" fmla="*/ 1410384 w 2337981"/>
                <a:gd name="connsiteY2375" fmla="*/ 1824262 h 2023121"/>
                <a:gd name="connsiteX2376" fmla="*/ 1384664 w 2337981"/>
                <a:gd name="connsiteY2376" fmla="*/ 1821430 h 2023121"/>
                <a:gd name="connsiteX2377" fmla="*/ 1402834 w 2337981"/>
                <a:gd name="connsiteY2377" fmla="*/ 1821430 h 2023121"/>
                <a:gd name="connsiteX2378" fmla="*/ 1404012 w 2337981"/>
                <a:gd name="connsiteY2378" fmla="*/ 1823081 h 2023121"/>
                <a:gd name="connsiteX2379" fmla="*/ 1408497 w 2337981"/>
                <a:gd name="connsiteY2379" fmla="*/ 1824731 h 2023121"/>
                <a:gd name="connsiteX2380" fmla="*/ 1423127 w 2337981"/>
                <a:gd name="connsiteY2380" fmla="*/ 1827330 h 2023121"/>
                <a:gd name="connsiteX2381" fmla="*/ 1423127 w 2337981"/>
                <a:gd name="connsiteY2381" fmla="*/ 1829925 h 2023121"/>
                <a:gd name="connsiteX2382" fmla="*/ 1395281 w 2337981"/>
                <a:gd name="connsiteY2382" fmla="*/ 1827799 h 2023121"/>
                <a:gd name="connsiteX2383" fmla="*/ 1402834 w 2337981"/>
                <a:gd name="connsiteY2383" fmla="*/ 1824498 h 2023121"/>
                <a:gd name="connsiteX2384" fmla="*/ 1421238 w 2337981"/>
                <a:gd name="connsiteY2384" fmla="*/ 1827799 h 2023121"/>
                <a:gd name="connsiteX2385" fmla="*/ 1984505 w 2337981"/>
                <a:gd name="connsiteY2385" fmla="*/ 1850927 h 2023121"/>
                <a:gd name="connsiteX2386" fmla="*/ 1977900 w 2337981"/>
                <a:gd name="connsiteY2386" fmla="*/ 1860836 h 2023121"/>
                <a:gd name="connsiteX2387" fmla="*/ 1962325 w 2337981"/>
                <a:gd name="connsiteY2387" fmla="*/ 1869567 h 2023121"/>
                <a:gd name="connsiteX2388" fmla="*/ 1960908 w 2337981"/>
                <a:gd name="connsiteY2388" fmla="*/ 1865793 h 2023121"/>
                <a:gd name="connsiteX2389" fmla="*/ 1982619 w 2337981"/>
                <a:gd name="connsiteY2389" fmla="*/ 1852105 h 2023121"/>
                <a:gd name="connsiteX2390" fmla="*/ 1435635 w 2337981"/>
                <a:gd name="connsiteY2390" fmla="*/ 1822136 h 2023121"/>
                <a:gd name="connsiteX2391" fmla="*/ 1439881 w 2337981"/>
                <a:gd name="connsiteY2391" fmla="*/ 1824968 h 2023121"/>
                <a:gd name="connsiteX2392" fmla="*/ 1441767 w 2337981"/>
                <a:gd name="connsiteY2392" fmla="*/ 1823553 h 2023121"/>
                <a:gd name="connsiteX2393" fmla="*/ 1439408 w 2337981"/>
                <a:gd name="connsiteY2393" fmla="*/ 1826857 h 2023121"/>
                <a:gd name="connsiteX2394" fmla="*/ 1433273 w 2337981"/>
                <a:gd name="connsiteY2394" fmla="*/ 1826857 h 2023121"/>
                <a:gd name="connsiteX2395" fmla="*/ 1429499 w 2337981"/>
                <a:gd name="connsiteY2395" fmla="*/ 1828508 h 2023121"/>
                <a:gd name="connsiteX2396" fmla="*/ 1425014 w 2337981"/>
                <a:gd name="connsiteY2396" fmla="*/ 1826621 h 2023121"/>
                <a:gd name="connsiteX2397" fmla="*/ 1434217 w 2337981"/>
                <a:gd name="connsiteY2397" fmla="*/ 1823317 h 2023121"/>
                <a:gd name="connsiteX2398" fmla="*/ 1456870 w 2337981"/>
                <a:gd name="connsiteY2398" fmla="*/ 1830161 h 2023121"/>
                <a:gd name="connsiteX2399" fmla="*/ 1473390 w 2337981"/>
                <a:gd name="connsiteY2399" fmla="*/ 1830161 h 2023121"/>
                <a:gd name="connsiteX2400" fmla="*/ 1454983 w 2337981"/>
                <a:gd name="connsiteY2400" fmla="*/ 1831339 h 2023121"/>
                <a:gd name="connsiteX2401" fmla="*/ 1493447 w 2337981"/>
                <a:gd name="connsiteY2401" fmla="*/ 1827093 h 2023121"/>
                <a:gd name="connsiteX2402" fmla="*/ 1508077 w 2337981"/>
                <a:gd name="connsiteY2402" fmla="*/ 1827093 h 2023121"/>
                <a:gd name="connsiteX2403" fmla="*/ 1495097 w 2337981"/>
                <a:gd name="connsiteY2403" fmla="*/ 1827093 h 2023121"/>
                <a:gd name="connsiteX2404" fmla="*/ 1496515 w 2337981"/>
                <a:gd name="connsiteY2404" fmla="*/ 1828744 h 2023121"/>
                <a:gd name="connsiteX2405" fmla="*/ 1491560 w 2337981"/>
                <a:gd name="connsiteY2405" fmla="*/ 1828272 h 2023121"/>
                <a:gd name="connsiteX2406" fmla="*/ 1530493 w 2337981"/>
                <a:gd name="connsiteY2406" fmla="*/ 1829925 h 2023121"/>
                <a:gd name="connsiteX2407" fmla="*/ 1514213 w 2337981"/>
                <a:gd name="connsiteY2407" fmla="*/ 1829925 h 2023121"/>
                <a:gd name="connsiteX2408" fmla="*/ 1528607 w 2337981"/>
                <a:gd name="connsiteY2408" fmla="*/ 1831103 h 2023121"/>
                <a:gd name="connsiteX2409" fmla="*/ 1527189 w 2337981"/>
                <a:gd name="connsiteY2409" fmla="*/ 1829925 h 2023121"/>
                <a:gd name="connsiteX2410" fmla="*/ 1531911 w 2337981"/>
                <a:gd name="connsiteY2410" fmla="*/ 1829925 h 2023121"/>
                <a:gd name="connsiteX2411" fmla="*/ 1534978 w 2337981"/>
                <a:gd name="connsiteY2411" fmla="*/ 1832757 h 2023121"/>
                <a:gd name="connsiteX2412" fmla="*/ 1526956 w 2337981"/>
                <a:gd name="connsiteY2412" fmla="*/ 1832757 h 2023121"/>
                <a:gd name="connsiteX2413" fmla="*/ 1525303 w 2337981"/>
                <a:gd name="connsiteY2413" fmla="*/ 1832284 h 2023121"/>
                <a:gd name="connsiteX2414" fmla="*/ 1564475 w 2337981"/>
                <a:gd name="connsiteY2414" fmla="*/ 1828508 h 2023121"/>
                <a:gd name="connsiteX2415" fmla="*/ 1538282 w 2337981"/>
                <a:gd name="connsiteY2415" fmla="*/ 1831103 h 2023121"/>
                <a:gd name="connsiteX2416" fmla="*/ 1562585 w 2337981"/>
                <a:gd name="connsiteY2416" fmla="*/ 1830867 h 2023121"/>
                <a:gd name="connsiteX2417" fmla="*/ 1569666 w 2337981"/>
                <a:gd name="connsiteY2417" fmla="*/ 1822372 h 2023121"/>
                <a:gd name="connsiteX2418" fmla="*/ 1548428 w 2337981"/>
                <a:gd name="connsiteY2418" fmla="*/ 1826621 h 2023121"/>
                <a:gd name="connsiteX2419" fmla="*/ 1567779 w 2337981"/>
                <a:gd name="connsiteY2419" fmla="*/ 1824731 h 2023121"/>
                <a:gd name="connsiteX2420" fmla="*/ 1609780 w 2337981"/>
                <a:gd name="connsiteY2420" fmla="*/ 1824731 h 2023121"/>
                <a:gd name="connsiteX2421" fmla="*/ 1614737 w 2337981"/>
                <a:gd name="connsiteY2421" fmla="*/ 1826621 h 2023121"/>
                <a:gd name="connsiteX2422" fmla="*/ 1593499 w 2337981"/>
                <a:gd name="connsiteY2422" fmla="*/ 1829925 h 2023121"/>
                <a:gd name="connsiteX2423" fmla="*/ 1607893 w 2337981"/>
                <a:gd name="connsiteY2423" fmla="*/ 1827093 h 2023121"/>
                <a:gd name="connsiteX2424" fmla="*/ 1704169 w 2337981"/>
                <a:gd name="connsiteY2424" fmla="*/ 1799011 h 2023121"/>
                <a:gd name="connsiteX2425" fmla="*/ 1710541 w 2337981"/>
                <a:gd name="connsiteY2425" fmla="*/ 1799011 h 2023121"/>
                <a:gd name="connsiteX2426" fmla="*/ 1699451 w 2337981"/>
                <a:gd name="connsiteY2426" fmla="*/ 1799011 h 2023121"/>
                <a:gd name="connsiteX2427" fmla="*/ 1701104 w 2337981"/>
                <a:gd name="connsiteY2427" fmla="*/ 1801370 h 2023121"/>
                <a:gd name="connsiteX2428" fmla="*/ 2136001 w 2337981"/>
                <a:gd name="connsiteY2428" fmla="*/ 1358215 h 2023121"/>
                <a:gd name="connsiteX2429" fmla="*/ 2140956 w 2337981"/>
                <a:gd name="connsiteY2429" fmla="*/ 1346416 h 2023121"/>
                <a:gd name="connsiteX2430" fmla="*/ 2139069 w 2337981"/>
                <a:gd name="connsiteY2430" fmla="*/ 1366237 h 2023121"/>
                <a:gd name="connsiteX2431" fmla="*/ 2136474 w 2337981"/>
                <a:gd name="connsiteY2431" fmla="*/ 1370483 h 2023121"/>
                <a:gd name="connsiteX2432" fmla="*/ 2132933 w 2337981"/>
                <a:gd name="connsiteY2432" fmla="*/ 1360574 h 2023121"/>
                <a:gd name="connsiteX2433" fmla="*/ 2150159 w 2337981"/>
                <a:gd name="connsiteY2433" fmla="*/ 1307244 h 2023121"/>
                <a:gd name="connsiteX2434" fmla="*/ 2144968 w 2337981"/>
                <a:gd name="connsiteY2434" fmla="*/ 1320693 h 2023121"/>
                <a:gd name="connsiteX2435" fmla="*/ 2147091 w 2337981"/>
                <a:gd name="connsiteY2435" fmla="*/ 1309603 h 2023121"/>
                <a:gd name="connsiteX2436" fmla="*/ 2151812 w 2337981"/>
                <a:gd name="connsiteY2436" fmla="*/ 632362 h 2023121"/>
                <a:gd name="connsiteX2437" fmla="*/ 2157475 w 2337981"/>
                <a:gd name="connsiteY2437" fmla="*/ 630236 h 2023121"/>
                <a:gd name="connsiteX2438" fmla="*/ 2161958 w 2337981"/>
                <a:gd name="connsiteY2438" fmla="*/ 642743 h 2023121"/>
                <a:gd name="connsiteX2439" fmla="*/ 2148745 w 2337981"/>
                <a:gd name="connsiteY2439" fmla="*/ 634721 h 2023121"/>
                <a:gd name="connsiteX2440" fmla="*/ 2167151 w 2337981"/>
                <a:gd name="connsiteY2440" fmla="*/ 646756 h 2023121"/>
                <a:gd name="connsiteX2441" fmla="*/ 2169983 w 2337981"/>
                <a:gd name="connsiteY2441" fmla="*/ 653600 h 2023121"/>
                <a:gd name="connsiteX2442" fmla="*/ 2177533 w 2337981"/>
                <a:gd name="connsiteY2442" fmla="*/ 658791 h 2023121"/>
                <a:gd name="connsiteX2443" fmla="*/ 2175173 w 2337981"/>
                <a:gd name="connsiteY2443" fmla="*/ 661622 h 2023121"/>
                <a:gd name="connsiteX2444" fmla="*/ 2161016 w 2337981"/>
                <a:gd name="connsiteY2444" fmla="*/ 646992 h 2023121"/>
                <a:gd name="connsiteX2445" fmla="*/ 2164083 w 2337981"/>
                <a:gd name="connsiteY2445" fmla="*/ 649115 h 2023121"/>
                <a:gd name="connsiteX2446" fmla="*/ 2158890 w 2337981"/>
                <a:gd name="connsiteY2446" fmla="*/ 1148671 h 2023121"/>
                <a:gd name="connsiteX2447" fmla="*/ 2158890 w 2337981"/>
                <a:gd name="connsiteY2447" fmla="*/ 1134041 h 2023121"/>
                <a:gd name="connsiteX2448" fmla="*/ 2162902 w 2337981"/>
                <a:gd name="connsiteY2448" fmla="*/ 1145603 h 2023121"/>
                <a:gd name="connsiteX2449" fmla="*/ 2155822 w 2337981"/>
                <a:gd name="connsiteY2449" fmla="*/ 1151030 h 2023121"/>
                <a:gd name="connsiteX2450" fmla="*/ 2136474 w 2337981"/>
                <a:gd name="connsiteY2450" fmla="*/ 608528 h 2023121"/>
                <a:gd name="connsiteX2451" fmla="*/ 2139069 w 2337981"/>
                <a:gd name="connsiteY2451" fmla="*/ 603338 h 2023121"/>
                <a:gd name="connsiteX2452" fmla="*/ 2147327 w 2337981"/>
                <a:gd name="connsiteY2452" fmla="*/ 616078 h 2023121"/>
                <a:gd name="connsiteX2453" fmla="*/ 2133406 w 2337981"/>
                <a:gd name="connsiteY2453" fmla="*/ 610887 h 2023121"/>
                <a:gd name="connsiteX2454" fmla="*/ 2158890 w 2337981"/>
                <a:gd name="connsiteY2454" fmla="*/ 1114926 h 2023121"/>
                <a:gd name="connsiteX2455" fmla="*/ 2160543 w 2337981"/>
                <a:gd name="connsiteY2455" fmla="*/ 1127905 h 2023121"/>
                <a:gd name="connsiteX2456" fmla="*/ 2155822 w 2337981"/>
                <a:gd name="connsiteY2456" fmla="*/ 1117285 h 2023121"/>
                <a:gd name="connsiteX2457" fmla="*/ 2133878 w 2337981"/>
                <a:gd name="connsiteY2457" fmla="*/ 603571 h 2023121"/>
                <a:gd name="connsiteX2458" fmla="*/ 2127743 w 2337981"/>
                <a:gd name="connsiteY2458" fmla="*/ 594134 h 2023121"/>
                <a:gd name="connsiteX2459" fmla="*/ 2133642 w 2337981"/>
                <a:gd name="connsiteY2459" fmla="*/ 599561 h 2023121"/>
                <a:gd name="connsiteX2460" fmla="*/ 2130810 w 2337981"/>
                <a:gd name="connsiteY2460" fmla="*/ 605933 h 2023121"/>
                <a:gd name="connsiteX2461" fmla="*/ 1984505 w 2337981"/>
                <a:gd name="connsiteY2461" fmla="*/ 672240 h 2023121"/>
                <a:gd name="connsiteX2462" fmla="*/ 1994653 w 2337981"/>
                <a:gd name="connsiteY2462" fmla="*/ 687342 h 2023121"/>
                <a:gd name="connsiteX2463" fmla="*/ 1981438 w 2337981"/>
                <a:gd name="connsiteY2463" fmla="*/ 674599 h 2023121"/>
                <a:gd name="connsiteX2464" fmla="*/ 1968461 w 2337981"/>
                <a:gd name="connsiteY2464" fmla="*/ 651002 h 2023121"/>
                <a:gd name="connsiteX2465" fmla="*/ 1982146 w 2337981"/>
                <a:gd name="connsiteY2465" fmla="*/ 671531 h 2023121"/>
                <a:gd name="connsiteX2466" fmla="*/ 1965393 w 2337981"/>
                <a:gd name="connsiteY2466" fmla="*/ 653364 h 2023121"/>
                <a:gd name="connsiteX2467" fmla="*/ 1959494 w 2337981"/>
                <a:gd name="connsiteY2467" fmla="*/ 642507 h 2023121"/>
                <a:gd name="connsiteX2468" fmla="*/ 1965157 w 2337981"/>
                <a:gd name="connsiteY2468" fmla="*/ 646992 h 2023121"/>
                <a:gd name="connsiteX2469" fmla="*/ 1966574 w 2337981"/>
                <a:gd name="connsiteY2469" fmla="*/ 651710 h 2023121"/>
                <a:gd name="connsiteX2470" fmla="*/ 1956426 w 2337981"/>
                <a:gd name="connsiteY2470" fmla="*/ 644866 h 2023121"/>
                <a:gd name="connsiteX2471" fmla="*/ 1615915 w 2337981"/>
                <a:gd name="connsiteY2471" fmla="*/ 215633 h 2023121"/>
                <a:gd name="connsiteX2472" fmla="*/ 1622287 w 2337981"/>
                <a:gd name="connsiteY2472" fmla="*/ 213982 h 2023121"/>
                <a:gd name="connsiteX2473" fmla="*/ 1652256 w 2337981"/>
                <a:gd name="connsiteY2473" fmla="*/ 230735 h 2023121"/>
                <a:gd name="connsiteX2474" fmla="*/ 1653910 w 2337981"/>
                <a:gd name="connsiteY2474" fmla="*/ 234275 h 2023121"/>
                <a:gd name="connsiteX2475" fmla="*/ 1615915 w 2337981"/>
                <a:gd name="connsiteY2475" fmla="*/ 215633 h 2023121"/>
                <a:gd name="connsiteX2476" fmla="*/ 1575801 w 2337981"/>
                <a:gd name="connsiteY2476" fmla="*/ 189204 h 2023121"/>
                <a:gd name="connsiteX2477" fmla="*/ 1575801 w 2337981"/>
                <a:gd name="connsiteY2477" fmla="*/ 184955 h 2023121"/>
                <a:gd name="connsiteX2478" fmla="*/ 1606715 w 2337981"/>
                <a:gd name="connsiteY2478" fmla="*/ 203125 h 2023121"/>
                <a:gd name="connsiteX2479" fmla="*/ 1744523 w 2337981"/>
                <a:gd name="connsiteY2479" fmla="*/ 427064 h 2023121"/>
                <a:gd name="connsiteX2480" fmla="*/ 1761748 w 2337981"/>
                <a:gd name="connsiteY2480" fmla="*/ 438626 h 2023121"/>
                <a:gd name="connsiteX2481" fmla="*/ 1744523 w 2337981"/>
                <a:gd name="connsiteY2481" fmla="*/ 428008 h 2023121"/>
                <a:gd name="connsiteX2482" fmla="*/ 1527662 w 2337981"/>
                <a:gd name="connsiteY2482" fmla="*/ 164425 h 2023121"/>
                <a:gd name="connsiteX2483" fmla="*/ 1563058 w 2337981"/>
                <a:gd name="connsiteY2483" fmla="*/ 177405 h 2023121"/>
                <a:gd name="connsiteX2484" fmla="*/ 1567543 w 2337981"/>
                <a:gd name="connsiteY2484" fmla="*/ 182596 h 2023121"/>
                <a:gd name="connsiteX2485" fmla="*/ 1528607 w 2337981"/>
                <a:gd name="connsiteY2485" fmla="*/ 164425 h 2023121"/>
                <a:gd name="connsiteX2486" fmla="*/ 1642111 w 2337981"/>
                <a:gd name="connsiteY2486" fmla="*/ 363588 h 2023121"/>
                <a:gd name="connsiteX2487" fmla="*/ 1634558 w 2337981"/>
                <a:gd name="connsiteY2487" fmla="*/ 359339 h 2023121"/>
                <a:gd name="connsiteX2488" fmla="*/ 1634558 w 2337981"/>
                <a:gd name="connsiteY2488" fmla="*/ 350372 h 2023121"/>
                <a:gd name="connsiteX2489" fmla="*/ 1649425 w 2337981"/>
                <a:gd name="connsiteY2489" fmla="*/ 361229 h 2023121"/>
                <a:gd name="connsiteX2490" fmla="*/ 1642111 w 2337981"/>
                <a:gd name="connsiteY2490" fmla="*/ 363588 h 2023121"/>
                <a:gd name="connsiteX2491" fmla="*/ 1415811 w 2337981"/>
                <a:gd name="connsiteY2491" fmla="*/ 96937 h 2023121"/>
                <a:gd name="connsiteX2492" fmla="*/ 1418406 w 2337981"/>
                <a:gd name="connsiteY2492" fmla="*/ 93633 h 2023121"/>
                <a:gd name="connsiteX2493" fmla="*/ 1428082 w 2337981"/>
                <a:gd name="connsiteY2493" fmla="*/ 100950 h 2023121"/>
                <a:gd name="connsiteX2494" fmla="*/ 1415811 w 2337981"/>
                <a:gd name="connsiteY2494" fmla="*/ 97646 h 2023121"/>
                <a:gd name="connsiteX2495" fmla="*/ 1452388 w 2337981"/>
                <a:gd name="connsiteY2495" fmla="*/ 164898 h 2023121"/>
                <a:gd name="connsiteX2496" fmla="*/ 1440825 w 2337981"/>
                <a:gd name="connsiteY2496" fmla="*/ 162775 h 2023121"/>
                <a:gd name="connsiteX2497" fmla="*/ 1440825 w 2337981"/>
                <a:gd name="connsiteY2497" fmla="*/ 158526 h 2023121"/>
                <a:gd name="connsiteX2498" fmla="*/ 1436577 w 2337981"/>
                <a:gd name="connsiteY2498" fmla="*/ 155458 h 2023121"/>
                <a:gd name="connsiteX2499" fmla="*/ 1449320 w 2337981"/>
                <a:gd name="connsiteY2499" fmla="*/ 158998 h 2023121"/>
                <a:gd name="connsiteX2500" fmla="*/ 1452388 w 2337981"/>
                <a:gd name="connsiteY2500" fmla="*/ 164898 h 2023121"/>
                <a:gd name="connsiteX2501" fmla="*/ 1481412 w 2337981"/>
                <a:gd name="connsiteY2501" fmla="*/ 239230 h 2023121"/>
                <a:gd name="connsiteX2502" fmla="*/ 1491088 w 2337981"/>
                <a:gd name="connsiteY2502" fmla="*/ 246074 h 2023121"/>
                <a:gd name="connsiteX2503" fmla="*/ 1481412 w 2337981"/>
                <a:gd name="connsiteY2503" fmla="*/ 239230 h 2023121"/>
                <a:gd name="connsiteX2504" fmla="*/ 1440589 w 2337981"/>
                <a:gd name="connsiteY2504" fmla="*/ 214215 h 2023121"/>
                <a:gd name="connsiteX2505" fmla="*/ 1464186 w 2337981"/>
                <a:gd name="connsiteY2505" fmla="*/ 226486 h 2023121"/>
                <a:gd name="connsiteX2506" fmla="*/ 1441062 w 2337981"/>
                <a:gd name="connsiteY2506" fmla="*/ 213510 h 2023121"/>
                <a:gd name="connsiteX2507" fmla="*/ 1411565 w 2337981"/>
                <a:gd name="connsiteY2507" fmla="*/ 196048 h 2023121"/>
                <a:gd name="connsiteX2508" fmla="*/ 1423364 w 2337981"/>
                <a:gd name="connsiteY2508" fmla="*/ 202889 h 2023121"/>
                <a:gd name="connsiteX2509" fmla="*/ 1412037 w 2337981"/>
                <a:gd name="connsiteY2509" fmla="*/ 195339 h 2023121"/>
                <a:gd name="connsiteX2510" fmla="*/ 1408025 w 2337981"/>
                <a:gd name="connsiteY2510" fmla="*/ 205484 h 2023121"/>
                <a:gd name="connsiteX2511" fmla="*/ 1402125 w 2337981"/>
                <a:gd name="connsiteY2511" fmla="*/ 202183 h 2023121"/>
                <a:gd name="connsiteX2512" fmla="*/ 1412271 w 2337981"/>
                <a:gd name="connsiteY2512" fmla="*/ 205721 h 2023121"/>
                <a:gd name="connsiteX2513" fmla="*/ 1408497 w 2337981"/>
                <a:gd name="connsiteY2513" fmla="*/ 204779 h 2023121"/>
                <a:gd name="connsiteX2514" fmla="*/ 1144678 w 2337981"/>
                <a:gd name="connsiteY2514" fmla="*/ 45733 h 2023121"/>
                <a:gd name="connsiteX2515" fmla="*/ 1159072 w 2337981"/>
                <a:gd name="connsiteY2515" fmla="*/ 49507 h 2023121"/>
                <a:gd name="connsiteX2516" fmla="*/ 1145150 w 2337981"/>
                <a:gd name="connsiteY2516" fmla="*/ 45025 h 2023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</a:cxnLst>
              <a:rect l="l" t="t" r="r" b="b"/>
              <a:pathLst>
                <a:path w="2337981" h="2023121">
                  <a:moveTo>
                    <a:pt x="429209" y="133514"/>
                  </a:moveTo>
                  <a:cubicBezTo>
                    <a:pt x="425669" y="137524"/>
                    <a:pt x="424960" y="139650"/>
                    <a:pt x="429209" y="136818"/>
                  </a:cubicBezTo>
                  <a:cubicBezTo>
                    <a:pt x="428028" y="139178"/>
                    <a:pt x="425669" y="140122"/>
                    <a:pt x="423546" y="141537"/>
                  </a:cubicBezTo>
                  <a:cubicBezTo>
                    <a:pt x="419533" y="147436"/>
                    <a:pt x="421892" y="146727"/>
                    <a:pt x="419769" y="150976"/>
                  </a:cubicBezTo>
                  <a:cubicBezTo>
                    <a:pt x="411983" y="158762"/>
                    <a:pt x="404903" y="167493"/>
                    <a:pt x="399004" y="176696"/>
                  </a:cubicBezTo>
                  <a:cubicBezTo>
                    <a:pt x="387205" y="183304"/>
                    <a:pt x="382014" y="197226"/>
                    <a:pt x="373047" y="206665"/>
                  </a:cubicBezTo>
                  <a:cubicBezTo>
                    <a:pt x="370688" y="203125"/>
                    <a:pt x="384373" y="189440"/>
                    <a:pt x="382956" y="185664"/>
                  </a:cubicBezTo>
                  <a:cubicBezTo>
                    <a:pt x="371394" y="199821"/>
                    <a:pt x="360776" y="214924"/>
                    <a:pt x="351809" y="230735"/>
                  </a:cubicBezTo>
                  <a:cubicBezTo>
                    <a:pt x="345910" y="233094"/>
                    <a:pt x="341661" y="238521"/>
                    <a:pt x="340483" y="244657"/>
                  </a:cubicBezTo>
                  <a:cubicBezTo>
                    <a:pt x="336234" y="247016"/>
                    <a:pt x="335762" y="243242"/>
                    <a:pt x="340483" y="236162"/>
                  </a:cubicBezTo>
                  <a:cubicBezTo>
                    <a:pt x="337651" y="237813"/>
                    <a:pt x="337179" y="241353"/>
                    <a:pt x="334820" y="243242"/>
                  </a:cubicBezTo>
                  <a:cubicBezTo>
                    <a:pt x="338124" y="241589"/>
                    <a:pt x="332694" y="252210"/>
                    <a:pt x="338360" y="246780"/>
                  </a:cubicBezTo>
                  <a:cubicBezTo>
                    <a:pt x="330571" y="256455"/>
                    <a:pt x="323493" y="267076"/>
                    <a:pt x="317358" y="277930"/>
                  </a:cubicBezTo>
                  <a:cubicBezTo>
                    <a:pt x="325144" y="263063"/>
                    <a:pt x="329393" y="252915"/>
                    <a:pt x="331516" y="249848"/>
                  </a:cubicBezTo>
                  <a:cubicBezTo>
                    <a:pt x="325616" y="251737"/>
                    <a:pt x="317594" y="273445"/>
                    <a:pt x="311928" y="282412"/>
                  </a:cubicBezTo>
                  <a:cubicBezTo>
                    <a:pt x="309569" y="282412"/>
                    <a:pt x="302964" y="291851"/>
                    <a:pt x="299660" y="297515"/>
                  </a:cubicBezTo>
                  <a:cubicBezTo>
                    <a:pt x="299660" y="299168"/>
                    <a:pt x="302019" y="297515"/>
                    <a:pt x="301074" y="298932"/>
                  </a:cubicBezTo>
                  <a:cubicBezTo>
                    <a:pt x="300129" y="300346"/>
                    <a:pt x="299187" y="301763"/>
                    <a:pt x="298479" y="303650"/>
                  </a:cubicBezTo>
                  <a:cubicBezTo>
                    <a:pt x="297770" y="305540"/>
                    <a:pt x="298479" y="300582"/>
                    <a:pt x="295647" y="303650"/>
                  </a:cubicBezTo>
                  <a:cubicBezTo>
                    <a:pt x="287389" y="315921"/>
                    <a:pt x="280308" y="329607"/>
                    <a:pt x="272050" y="342586"/>
                  </a:cubicBezTo>
                  <a:cubicBezTo>
                    <a:pt x="272050" y="342586"/>
                    <a:pt x="272050" y="342586"/>
                    <a:pt x="269927" y="342586"/>
                  </a:cubicBezTo>
                  <a:cubicBezTo>
                    <a:pt x="277949" y="328428"/>
                    <a:pt x="279600" y="323001"/>
                    <a:pt x="286916" y="310022"/>
                  </a:cubicBezTo>
                  <a:cubicBezTo>
                    <a:pt x="278422" y="318753"/>
                    <a:pt x="272759" y="330551"/>
                    <a:pt x="264970" y="340227"/>
                  </a:cubicBezTo>
                  <a:cubicBezTo>
                    <a:pt x="264970" y="344945"/>
                    <a:pt x="268274" y="335978"/>
                    <a:pt x="270399" y="335506"/>
                  </a:cubicBezTo>
                  <a:cubicBezTo>
                    <a:pt x="269455" y="338574"/>
                    <a:pt x="268274" y="341405"/>
                    <a:pt x="266623" y="344237"/>
                  </a:cubicBezTo>
                  <a:cubicBezTo>
                    <a:pt x="260960" y="350136"/>
                    <a:pt x="262138" y="344237"/>
                    <a:pt x="257656" y="350372"/>
                  </a:cubicBezTo>
                  <a:cubicBezTo>
                    <a:pt x="253171" y="356508"/>
                    <a:pt x="257656" y="352968"/>
                    <a:pt x="257656" y="356744"/>
                  </a:cubicBezTo>
                  <a:cubicBezTo>
                    <a:pt x="258601" y="355093"/>
                    <a:pt x="259543" y="353440"/>
                    <a:pt x="260251" y="351789"/>
                  </a:cubicBezTo>
                  <a:cubicBezTo>
                    <a:pt x="263319" y="349194"/>
                    <a:pt x="265678" y="351789"/>
                    <a:pt x="265678" y="347068"/>
                  </a:cubicBezTo>
                  <a:cubicBezTo>
                    <a:pt x="273467" y="339991"/>
                    <a:pt x="267332" y="351553"/>
                    <a:pt x="263319" y="356980"/>
                  </a:cubicBezTo>
                  <a:cubicBezTo>
                    <a:pt x="267096" y="348486"/>
                    <a:pt x="256475" y="364533"/>
                    <a:pt x="258365" y="356980"/>
                  </a:cubicBezTo>
                  <a:cubicBezTo>
                    <a:pt x="255061" y="360284"/>
                    <a:pt x="255061" y="366656"/>
                    <a:pt x="251993" y="370196"/>
                  </a:cubicBezTo>
                  <a:cubicBezTo>
                    <a:pt x="248925" y="373733"/>
                    <a:pt x="253643" y="361699"/>
                    <a:pt x="256239" y="357453"/>
                  </a:cubicBezTo>
                  <a:cubicBezTo>
                    <a:pt x="258834" y="353204"/>
                    <a:pt x="251757" y="359339"/>
                    <a:pt x="253171" y="354621"/>
                  </a:cubicBezTo>
                  <a:cubicBezTo>
                    <a:pt x="248689" y="359339"/>
                    <a:pt x="246802" y="366420"/>
                    <a:pt x="242081" y="370902"/>
                  </a:cubicBezTo>
                  <a:cubicBezTo>
                    <a:pt x="240667" y="369251"/>
                    <a:pt x="244913" y="363824"/>
                    <a:pt x="244913" y="359103"/>
                  </a:cubicBezTo>
                  <a:cubicBezTo>
                    <a:pt x="239249" y="362880"/>
                    <a:pt x="238541" y="370902"/>
                    <a:pt x="233114" y="374914"/>
                  </a:cubicBezTo>
                  <a:cubicBezTo>
                    <a:pt x="233114" y="378691"/>
                    <a:pt x="238071" y="368543"/>
                    <a:pt x="241136" y="367834"/>
                  </a:cubicBezTo>
                  <a:cubicBezTo>
                    <a:pt x="238071" y="372083"/>
                    <a:pt x="235473" y="377037"/>
                    <a:pt x="232172" y="381050"/>
                  </a:cubicBezTo>
                  <a:cubicBezTo>
                    <a:pt x="237835" y="375623"/>
                    <a:pt x="236654" y="381050"/>
                    <a:pt x="237363" y="383173"/>
                  </a:cubicBezTo>
                  <a:cubicBezTo>
                    <a:pt x="238071" y="385296"/>
                    <a:pt x="235473" y="386241"/>
                    <a:pt x="234767" y="388130"/>
                  </a:cubicBezTo>
                  <a:cubicBezTo>
                    <a:pt x="229810" y="394499"/>
                    <a:pt x="234767" y="383173"/>
                    <a:pt x="230519" y="389308"/>
                  </a:cubicBezTo>
                  <a:cubicBezTo>
                    <a:pt x="228868" y="398039"/>
                    <a:pt x="205034" y="432490"/>
                    <a:pt x="203853" y="427536"/>
                  </a:cubicBezTo>
                  <a:cubicBezTo>
                    <a:pt x="203853" y="432727"/>
                    <a:pt x="198899" y="437448"/>
                    <a:pt x="200549" y="438862"/>
                  </a:cubicBezTo>
                  <a:cubicBezTo>
                    <a:pt x="194650" y="446179"/>
                    <a:pt x="196540" y="438862"/>
                    <a:pt x="192527" y="443820"/>
                  </a:cubicBezTo>
                  <a:cubicBezTo>
                    <a:pt x="197482" y="436267"/>
                    <a:pt x="200549" y="427064"/>
                    <a:pt x="205976" y="420222"/>
                  </a:cubicBezTo>
                  <a:cubicBezTo>
                    <a:pt x="197718" y="429895"/>
                    <a:pt x="190640" y="440752"/>
                    <a:pt x="185447" y="452314"/>
                  </a:cubicBezTo>
                  <a:cubicBezTo>
                    <a:pt x="182852" y="454910"/>
                    <a:pt x="185447" y="448774"/>
                    <a:pt x="181201" y="452314"/>
                  </a:cubicBezTo>
                  <a:cubicBezTo>
                    <a:pt x="178606" y="461045"/>
                    <a:pt x="174121" y="469067"/>
                    <a:pt x="168221" y="475912"/>
                  </a:cubicBezTo>
                  <a:cubicBezTo>
                    <a:pt x="169875" y="478507"/>
                    <a:pt x="165862" y="485115"/>
                    <a:pt x="170580" y="482283"/>
                  </a:cubicBezTo>
                  <a:cubicBezTo>
                    <a:pt x="166335" y="485821"/>
                    <a:pt x="165626" y="493846"/>
                    <a:pt x="159254" y="500923"/>
                  </a:cubicBezTo>
                  <a:cubicBezTo>
                    <a:pt x="164681" y="498328"/>
                    <a:pt x="153591" y="515081"/>
                    <a:pt x="155950" y="516498"/>
                  </a:cubicBezTo>
                  <a:cubicBezTo>
                    <a:pt x="148637" y="527352"/>
                    <a:pt x="155950" y="507767"/>
                    <a:pt x="151468" y="516498"/>
                  </a:cubicBezTo>
                  <a:cubicBezTo>
                    <a:pt x="150523" y="522161"/>
                    <a:pt x="148400" y="527588"/>
                    <a:pt x="145096" y="532309"/>
                  </a:cubicBezTo>
                  <a:cubicBezTo>
                    <a:pt x="145096" y="532309"/>
                    <a:pt x="145096" y="529714"/>
                    <a:pt x="143210" y="528533"/>
                  </a:cubicBezTo>
                  <a:cubicBezTo>
                    <a:pt x="150287" y="510599"/>
                    <a:pt x="160435" y="495732"/>
                    <a:pt x="165390" y="481338"/>
                  </a:cubicBezTo>
                  <a:cubicBezTo>
                    <a:pt x="161613" y="483698"/>
                    <a:pt x="162086" y="489361"/>
                    <a:pt x="157840" y="491484"/>
                  </a:cubicBezTo>
                  <a:cubicBezTo>
                    <a:pt x="151232" y="515081"/>
                    <a:pt x="134243" y="532309"/>
                    <a:pt x="126926" y="556612"/>
                  </a:cubicBezTo>
                  <a:cubicBezTo>
                    <a:pt x="118904" y="568647"/>
                    <a:pt x="112296" y="581627"/>
                    <a:pt x="106869" y="595076"/>
                  </a:cubicBezTo>
                  <a:cubicBezTo>
                    <a:pt x="103565" y="606169"/>
                    <a:pt x="98374" y="616551"/>
                    <a:pt x="91766" y="625990"/>
                  </a:cubicBezTo>
                  <a:lnTo>
                    <a:pt x="82563" y="646520"/>
                  </a:lnTo>
                  <a:cubicBezTo>
                    <a:pt x="84689" y="652183"/>
                    <a:pt x="78081" y="663037"/>
                    <a:pt x="75955" y="672476"/>
                  </a:cubicBezTo>
                  <a:cubicBezTo>
                    <a:pt x="75955" y="672476"/>
                    <a:pt x="75955" y="669408"/>
                    <a:pt x="73123" y="672476"/>
                  </a:cubicBezTo>
                  <a:cubicBezTo>
                    <a:pt x="75249" y="674363"/>
                    <a:pt x="71000" y="687342"/>
                    <a:pt x="69114" y="685456"/>
                  </a:cubicBezTo>
                  <a:cubicBezTo>
                    <a:pt x="65574" y="706694"/>
                    <a:pt x="56370" y="725098"/>
                    <a:pt x="52594" y="746336"/>
                  </a:cubicBezTo>
                  <a:cubicBezTo>
                    <a:pt x="55192" y="740909"/>
                    <a:pt x="52594" y="751526"/>
                    <a:pt x="52594" y="754830"/>
                  </a:cubicBezTo>
                  <a:cubicBezTo>
                    <a:pt x="52594" y="758134"/>
                    <a:pt x="52594" y="746336"/>
                    <a:pt x="50471" y="747989"/>
                  </a:cubicBezTo>
                  <a:cubicBezTo>
                    <a:pt x="45516" y="765451"/>
                    <a:pt x="42212" y="783149"/>
                    <a:pt x="40795" y="801083"/>
                  </a:cubicBezTo>
                  <a:cubicBezTo>
                    <a:pt x="37258" y="799430"/>
                    <a:pt x="33954" y="821140"/>
                    <a:pt x="35841" y="824680"/>
                  </a:cubicBezTo>
                  <a:cubicBezTo>
                    <a:pt x="33482" y="827981"/>
                    <a:pt x="34190" y="832230"/>
                    <a:pt x="32301" y="835770"/>
                  </a:cubicBezTo>
                  <a:cubicBezTo>
                    <a:pt x="35841" y="846624"/>
                    <a:pt x="25696" y="885088"/>
                    <a:pt x="30178" y="908685"/>
                  </a:cubicBezTo>
                  <a:cubicBezTo>
                    <a:pt x="24751" y="925438"/>
                    <a:pt x="33954" y="958475"/>
                    <a:pt x="30178" y="971691"/>
                  </a:cubicBezTo>
                  <a:cubicBezTo>
                    <a:pt x="29941" y="965556"/>
                    <a:pt x="28997" y="959656"/>
                    <a:pt x="27818" y="953757"/>
                  </a:cubicBezTo>
                  <a:cubicBezTo>
                    <a:pt x="28291" y="966970"/>
                    <a:pt x="29705" y="980186"/>
                    <a:pt x="31828" y="993399"/>
                  </a:cubicBezTo>
                  <a:cubicBezTo>
                    <a:pt x="31828" y="999771"/>
                    <a:pt x="31828" y="1022190"/>
                    <a:pt x="35605" y="1022895"/>
                  </a:cubicBezTo>
                  <a:cubicBezTo>
                    <a:pt x="39381" y="1023604"/>
                    <a:pt x="35605" y="1030684"/>
                    <a:pt x="35605" y="1034458"/>
                  </a:cubicBezTo>
                  <a:cubicBezTo>
                    <a:pt x="40559" y="1048146"/>
                    <a:pt x="40795" y="1062068"/>
                    <a:pt x="46931" y="1075517"/>
                  </a:cubicBezTo>
                  <a:cubicBezTo>
                    <a:pt x="49057" y="1087082"/>
                    <a:pt x="51888" y="1098409"/>
                    <a:pt x="55425" y="1109499"/>
                  </a:cubicBezTo>
                  <a:cubicBezTo>
                    <a:pt x="57551" y="1116107"/>
                    <a:pt x="59674" y="1123184"/>
                    <a:pt x="61561" y="1130028"/>
                  </a:cubicBezTo>
                  <a:cubicBezTo>
                    <a:pt x="63451" y="1136872"/>
                    <a:pt x="66991" y="1143244"/>
                    <a:pt x="69350" y="1149377"/>
                  </a:cubicBezTo>
                  <a:cubicBezTo>
                    <a:pt x="98374" y="1226777"/>
                    <a:pt x="139906" y="1298986"/>
                    <a:pt x="192291" y="1363170"/>
                  </a:cubicBezTo>
                  <a:cubicBezTo>
                    <a:pt x="242790" y="1425467"/>
                    <a:pt x="299896" y="1482101"/>
                    <a:pt x="362190" y="1532600"/>
                  </a:cubicBezTo>
                  <a:cubicBezTo>
                    <a:pt x="483953" y="1628403"/>
                    <a:pt x="615156" y="1711939"/>
                    <a:pt x="753436" y="1782022"/>
                  </a:cubicBezTo>
                  <a:cubicBezTo>
                    <a:pt x="891007" y="1857062"/>
                    <a:pt x="1036840" y="1915583"/>
                    <a:pt x="1188096" y="1956406"/>
                  </a:cubicBezTo>
                  <a:cubicBezTo>
                    <a:pt x="1266441" y="1976227"/>
                    <a:pt x="1346436" y="1988262"/>
                    <a:pt x="1427137" y="1992511"/>
                  </a:cubicBezTo>
                  <a:cubicBezTo>
                    <a:pt x="1509022" y="1996520"/>
                    <a:pt x="1591140" y="1990621"/>
                    <a:pt x="1671608" y="1975049"/>
                  </a:cubicBezTo>
                  <a:cubicBezTo>
                    <a:pt x="1677271" y="1975049"/>
                    <a:pt x="1671608" y="1977172"/>
                    <a:pt x="1669718" y="1978823"/>
                  </a:cubicBezTo>
                  <a:cubicBezTo>
                    <a:pt x="1621109" y="1987317"/>
                    <a:pt x="1572025" y="1992747"/>
                    <a:pt x="1522707" y="1994634"/>
                  </a:cubicBezTo>
                  <a:cubicBezTo>
                    <a:pt x="1518458" y="1996757"/>
                    <a:pt x="1513504" y="1997465"/>
                    <a:pt x="1508786" y="1997229"/>
                  </a:cubicBezTo>
                  <a:cubicBezTo>
                    <a:pt x="1506896" y="1997229"/>
                    <a:pt x="1512090" y="1997229"/>
                    <a:pt x="1514685" y="1995812"/>
                  </a:cubicBezTo>
                  <a:cubicBezTo>
                    <a:pt x="1507132" y="1995812"/>
                    <a:pt x="1498874" y="1998410"/>
                    <a:pt x="1491088" y="1995812"/>
                  </a:cubicBezTo>
                  <a:cubicBezTo>
                    <a:pt x="1484952" y="1997229"/>
                    <a:pt x="1491088" y="1998410"/>
                    <a:pt x="1486367" y="1999824"/>
                  </a:cubicBezTo>
                  <a:cubicBezTo>
                    <a:pt x="1459465" y="1995812"/>
                    <a:pt x="1432331" y="1994634"/>
                    <a:pt x="1405193" y="1996284"/>
                  </a:cubicBezTo>
                  <a:cubicBezTo>
                    <a:pt x="1383483" y="1992980"/>
                    <a:pt x="1361539" y="1990857"/>
                    <a:pt x="1339592" y="1989913"/>
                  </a:cubicBezTo>
                  <a:cubicBezTo>
                    <a:pt x="1337233" y="1989913"/>
                    <a:pt x="1336997" y="1988498"/>
                    <a:pt x="1338178" y="1988262"/>
                  </a:cubicBezTo>
                  <a:cubicBezTo>
                    <a:pt x="1303487" y="1986848"/>
                    <a:pt x="1257946" y="1974104"/>
                    <a:pt x="1235291" y="1973159"/>
                  </a:cubicBezTo>
                  <a:cubicBezTo>
                    <a:pt x="1230573" y="1970800"/>
                    <a:pt x="1235291" y="1971509"/>
                    <a:pt x="1228686" y="1969619"/>
                  </a:cubicBezTo>
                  <a:cubicBezTo>
                    <a:pt x="1226560" y="1969619"/>
                    <a:pt x="1229864" y="1971273"/>
                    <a:pt x="1231517" y="1972451"/>
                  </a:cubicBezTo>
                  <a:cubicBezTo>
                    <a:pt x="1192109" y="1963720"/>
                    <a:pt x="1153173" y="1952630"/>
                    <a:pt x="1114945" y="1939886"/>
                  </a:cubicBezTo>
                  <a:cubicBezTo>
                    <a:pt x="1109754" y="1941776"/>
                    <a:pt x="1091348" y="1932573"/>
                    <a:pt x="1080730" y="1929033"/>
                  </a:cubicBezTo>
                  <a:cubicBezTo>
                    <a:pt x="1068459" y="1926673"/>
                    <a:pt x="1056424" y="1922661"/>
                    <a:pt x="1045098" y="1917234"/>
                  </a:cubicBezTo>
                  <a:cubicBezTo>
                    <a:pt x="1030468" y="1914402"/>
                    <a:pt x="1016310" y="1908975"/>
                    <a:pt x="1003330" y="1901189"/>
                  </a:cubicBezTo>
                  <a:cubicBezTo>
                    <a:pt x="995072" y="1898827"/>
                    <a:pt x="1006398" y="1904727"/>
                    <a:pt x="998140" y="1901189"/>
                  </a:cubicBezTo>
                  <a:cubicBezTo>
                    <a:pt x="996017" y="1901189"/>
                    <a:pt x="988228" y="1895523"/>
                    <a:pt x="992476" y="1896704"/>
                  </a:cubicBezTo>
                  <a:cubicBezTo>
                    <a:pt x="982801" y="1894109"/>
                    <a:pt x="973125" y="1890805"/>
                    <a:pt x="963688" y="1887029"/>
                  </a:cubicBezTo>
                  <a:cubicBezTo>
                    <a:pt x="960621" y="1884906"/>
                    <a:pt x="963688" y="1885142"/>
                    <a:pt x="964867" y="1885378"/>
                  </a:cubicBezTo>
                  <a:cubicBezTo>
                    <a:pt x="952359" y="1881602"/>
                    <a:pt x="939855" y="1877120"/>
                    <a:pt x="927820" y="1871926"/>
                  </a:cubicBezTo>
                  <a:cubicBezTo>
                    <a:pt x="927820" y="1868153"/>
                    <a:pt x="927820" y="1871926"/>
                    <a:pt x="918853" y="1865557"/>
                  </a:cubicBezTo>
                  <a:cubicBezTo>
                    <a:pt x="918853" y="1866735"/>
                    <a:pt x="913426" y="1865557"/>
                    <a:pt x="908941" y="1863904"/>
                  </a:cubicBezTo>
                  <a:cubicBezTo>
                    <a:pt x="908941" y="1863904"/>
                    <a:pt x="908941" y="1861545"/>
                    <a:pt x="905401" y="1859422"/>
                  </a:cubicBezTo>
                  <a:cubicBezTo>
                    <a:pt x="895492" y="1859422"/>
                    <a:pt x="881804" y="1847387"/>
                    <a:pt x="863633" y="1843138"/>
                  </a:cubicBezTo>
                  <a:cubicBezTo>
                    <a:pt x="861274" y="1841015"/>
                    <a:pt x="861510" y="1840306"/>
                    <a:pt x="863633" y="1840306"/>
                  </a:cubicBezTo>
                  <a:cubicBezTo>
                    <a:pt x="843576" y="1832284"/>
                    <a:pt x="799213" y="1808687"/>
                    <a:pt x="792841" y="1808214"/>
                  </a:cubicBezTo>
                  <a:cubicBezTo>
                    <a:pt x="783641" y="1802079"/>
                    <a:pt x="773729" y="1797124"/>
                    <a:pt x="763111" y="1793820"/>
                  </a:cubicBezTo>
                  <a:cubicBezTo>
                    <a:pt x="755086" y="1786271"/>
                    <a:pt x="745413" y="1780605"/>
                    <a:pt x="735029" y="1777303"/>
                  </a:cubicBezTo>
                  <a:cubicBezTo>
                    <a:pt x="676036" y="1743558"/>
                    <a:pt x="620347" y="1715712"/>
                    <a:pt x="559936" y="1676779"/>
                  </a:cubicBezTo>
                  <a:cubicBezTo>
                    <a:pt x="556635" y="1675362"/>
                    <a:pt x="557813" y="1676779"/>
                    <a:pt x="555454" y="1676779"/>
                  </a:cubicBezTo>
                  <a:cubicBezTo>
                    <a:pt x="553095" y="1676779"/>
                    <a:pt x="549555" y="1672058"/>
                    <a:pt x="543183" y="1666158"/>
                  </a:cubicBezTo>
                  <a:cubicBezTo>
                    <a:pt x="508732" y="1648224"/>
                    <a:pt x="467436" y="1614245"/>
                    <a:pt x="427792" y="1591357"/>
                  </a:cubicBezTo>
                  <a:cubicBezTo>
                    <a:pt x="425433" y="1588525"/>
                    <a:pt x="427792" y="1589231"/>
                    <a:pt x="424960" y="1586163"/>
                  </a:cubicBezTo>
                  <a:cubicBezTo>
                    <a:pt x="410094" y="1576960"/>
                    <a:pt x="395936" y="1566578"/>
                    <a:pt x="382487" y="1555488"/>
                  </a:cubicBezTo>
                  <a:cubicBezTo>
                    <a:pt x="382487" y="1556903"/>
                    <a:pt x="382487" y="1562566"/>
                    <a:pt x="368326" y="1553129"/>
                  </a:cubicBezTo>
                  <a:cubicBezTo>
                    <a:pt x="365967" y="1548644"/>
                    <a:pt x="370216" y="1550298"/>
                    <a:pt x="362663" y="1543217"/>
                  </a:cubicBezTo>
                  <a:cubicBezTo>
                    <a:pt x="361485" y="1540622"/>
                    <a:pt x="373047" y="1546994"/>
                    <a:pt x="373989" y="1550531"/>
                  </a:cubicBezTo>
                  <a:cubicBezTo>
                    <a:pt x="381306" y="1553129"/>
                    <a:pt x="366675" y="1540149"/>
                    <a:pt x="365967" y="1542745"/>
                  </a:cubicBezTo>
                  <a:cubicBezTo>
                    <a:pt x="350158" y="1525755"/>
                    <a:pt x="327739" y="1513721"/>
                    <a:pt x="312873" y="1495550"/>
                  </a:cubicBezTo>
                  <a:cubicBezTo>
                    <a:pt x="302728" y="1491068"/>
                    <a:pt x="294466" y="1483279"/>
                    <a:pt x="289276" y="1473606"/>
                  </a:cubicBezTo>
                  <a:cubicBezTo>
                    <a:pt x="285972" y="1471244"/>
                    <a:pt x="286680" y="1473606"/>
                    <a:pt x="287625" y="1473606"/>
                  </a:cubicBezTo>
                  <a:cubicBezTo>
                    <a:pt x="273701" y="1457323"/>
                    <a:pt x="256239" y="1444110"/>
                    <a:pt x="243026" y="1426412"/>
                  </a:cubicBezTo>
                  <a:cubicBezTo>
                    <a:pt x="241136" y="1426412"/>
                    <a:pt x="243026" y="1426412"/>
                    <a:pt x="239722" y="1426412"/>
                  </a:cubicBezTo>
                  <a:cubicBezTo>
                    <a:pt x="229810" y="1414377"/>
                    <a:pt x="216125" y="1402814"/>
                    <a:pt x="204562" y="1387948"/>
                  </a:cubicBezTo>
                  <a:cubicBezTo>
                    <a:pt x="194178" y="1376383"/>
                    <a:pt x="184977" y="1364114"/>
                    <a:pt x="176952" y="1350899"/>
                  </a:cubicBezTo>
                  <a:cubicBezTo>
                    <a:pt x="175302" y="1350899"/>
                    <a:pt x="176952" y="1350899"/>
                    <a:pt x="176952" y="1353022"/>
                  </a:cubicBezTo>
                  <a:cubicBezTo>
                    <a:pt x="154772" y="1325651"/>
                    <a:pt x="135184" y="1296154"/>
                    <a:pt x="118431" y="1265004"/>
                  </a:cubicBezTo>
                  <a:cubicBezTo>
                    <a:pt x="109228" y="1252263"/>
                    <a:pt x="101206" y="1238575"/>
                    <a:pt x="94834" y="1224181"/>
                  </a:cubicBezTo>
                  <a:cubicBezTo>
                    <a:pt x="86812" y="1208842"/>
                    <a:pt x="79495" y="1193034"/>
                    <a:pt x="73123" y="1176987"/>
                  </a:cubicBezTo>
                  <a:cubicBezTo>
                    <a:pt x="69114" y="1170142"/>
                    <a:pt x="71473" y="1179110"/>
                    <a:pt x="67224" y="1172268"/>
                  </a:cubicBezTo>
                  <a:cubicBezTo>
                    <a:pt x="66046" y="1169906"/>
                    <a:pt x="65101" y="1167311"/>
                    <a:pt x="64393" y="1164716"/>
                  </a:cubicBezTo>
                  <a:cubicBezTo>
                    <a:pt x="72654" y="1170615"/>
                    <a:pt x="57315" y="1141118"/>
                    <a:pt x="54956" y="1130501"/>
                  </a:cubicBezTo>
                  <a:cubicBezTo>
                    <a:pt x="50943" y="1127433"/>
                    <a:pt x="57551" y="1138995"/>
                    <a:pt x="57315" y="1141827"/>
                  </a:cubicBezTo>
                  <a:cubicBezTo>
                    <a:pt x="57079" y="1144658"/>
                    <a:pt x="52358" y="1133805"/>
                    <a:pt x="50943" y="1130973"/>
                  </a:cubicBezTo>
                  <a:cubicBezTo>
                    <a:pt x="48820" y="1111149"/>
                    <a:pt x="44808" y="1091564"/>
                    <a:pt x="38672" y="1072452"/>
                  </a:cubicBezTo>
                  <a:cubicBezTo>
                    <a:pt x="35605" y="1065136"/>
                    <a:pt x="36549" y="1074339"/>
                    <a:pt x="33718" y="1066786"/>
                  </a:cubicBezTo>
                  <a:cubicBezTo>
                    <a:pt x="33718" y="1064191"/>
                    <a:pt x="33718" y="1061359"/>
                    <a:pt x="32064" y="1058764"/>
                  </a:cubicBezTo>
                  <a:cubicBezTo>
                    <a:pt x="30414" y="1056168"/>
                    <a:pt x="34426" y="1062068"/>
                    <a:pt x="35841" y="1064663"/>
                  </a:cubicBezTo>
                  <a:cubicBezTo>
                    <a:pt x="36077" y="1058528"/>
                    <a:pt x="34660" y="1052392"/>
                    <a:pt x="31828" y="1046729"/>
                  </a:cubicBezTo>
                  <a:cubicBezTo>
                    <a:pt x="31828" y="1046729"/>
                    <a:pt x="31828" y="1053573"/>
                    <a:pt x="28760" y="1046729"/>
                  </a:cubicBezTo>
                  <a:cubicBezTo>
                    <a:pt x="28760" y="1050742"/>
                    <a:pt x="31122" y="1054518"/>
                    <a:pt x="30178" y="1058528"/>
                  </a:cubicBezTo>
                  <a:cubicBezTo>
                    <a:pt x="26637" y="1052156"/>
                    <a:pt x="28055" y="1045315"/>
                    <a:pt x="24042" y="1038707"/>
                  </a:cubicBezTo>
                  <a:cubicBezTo>
                    <a:pt x="24751" y="1032099"/>
                    <a:pt x="24042" y="1025257"/>
                    <a:pt x="22392" y="1018886"/>
                  </a:cubicBezTo>
                  <a:cubicBezTo>
                    <a:pt x="24514" y="1016996"/>
                    <a:pt x="24278" y="1031863"/>
                    <a:pt x="27346" y="1036584"/>
                  </a:cubicBezTo>
                  <a:cubicBezTo>
                    <a:pt x="27346" y="1023840"/>
                    <a:pt x="29705" y="1042011"/>
                    <a:pt x="31828" y="1046493"/>
                  </a:cubicBezTo>
                  <a:cubicBezTo>
                    <a:pt x="31828" y="1027380"/>
                    <a:pt x="27818" y="1029267"/>
                    <a:pt x="26874" y="1011097"/>
                  </a:cubicBezTo>
                  <a:cubicBezTo>
                    <a:pt x="25223" y="1007560"/>
                    <a:pt x="26874" y="1016524"/>
                    <a:pt x="24514" y="1014873"/>
                  </a:cubicBezTo>
                  <a:cubicBezTo>
                    <a:pt x="24278" y="1012986"/>
                    <a:pt x="24278" y="1010861"/>
                    <a:pt x="24514" y="1008974"/>
                  </a:cubicBezTo>
                  <a:cubicBezTo>
                    <a:pt x="22628" y="1005906"/>
                    <a:pt x="22392" y="1008974"/>
                    <a:pt x="23097" y="1012750"/>
                  </a:cubicBezTo>
                  <a:cubicBezTo>
                    <a:pt x="18379" y="1002838"/>
                    <a:pt x="19088" y="992693"/>
                    <a:pt x="15075" y="982309"/>
                  </a:cubicBezTo>
                  <a:cubicBezTo>
                    <a:pt x="15075" y="976173"/>
                    <a:pt x="15075" y="972633"/>
                    <a:pt x="17198" y="974523"/>
                  </a:cubicBezTo>
                  <a:cubicBezTo>
                    <a:pt x="17198" y="965792"/>
                    <a:pt x="10829" y="956589"/>
                    <a:pt x="12480" y="947858"/>
                  </a:cubicBezTo>
                  <a:cubicBezTo>
                    <a:pt x="12480" y="943373"/>
                    <a:pt x="14603" y="954466"/>
                    <a:pt x="16020" y="956352"/>
                  </a:cubicBezTo>
                  <a:cubicBezTo>
                    <a:pt x="16020" y="949981"/>
                    <a:pt x="14366" y="944081"/>
                    <a:pt x="12952" y="945968"/>
                  </a:cubicBezTo>
                  <a:cubicBezTo>
                    <a:pt x="11299" y="939599"/>
                    <a:pt x="14839" y="934169"/>
                    <a:pt x="12952" y="927801"/>
                  </a:cubicBezTo>
                  <a:cubicBezTo>
                    <a:pt x="12952" y="925675"/>
                    <a:pt x="15075" y="932755"/>
                    <a:pt x="15784" y="924260"/>
                  </a:cubicBezTo>
                  <a:cubicBezTo>
                    <a:pt x="13424" y="916471"/>
                    <a:pt x="12243" y="908685"/>
                    <a:pt x="12007" y="900663"/>
                  </a:cubicBezTo>
                  <a:cubicBezTo>
                    <a:pt x="12007" y="891696"/>
                    <a:pt x="13424" y="884143"/>
                    <a:pt x="15311" y="884379"/>
                  </a:cubicBezTo>
                  <a:cubicBezTo>
                    <a:pt x="16728" y="875649"/>
                    <a:pt x="16728" y="866681"/>
                    <a:pt x="15311" y="857951"/>
                  </a:cubicBezTo>
                  <a:cubicBezTo>
                    <a:pt x="19796" y="848042"/>
                    <a:pt x="17198" y="831049"/>
                    <a:pt x="21683" y="827276"/>
                  </a:cubicBezTo>
                  <a:cubicBezTo>
                    <a:pt x="17434" y="815241"/>
                    <a:pt x="28997" y="791644"/>
                    <a:pt x="28760" y="773946"/>
                  </a:cubicBezTo>
                  <a:cubicBezTo>
                    <a:pt x="33482" y="758607"/>
                    <a:pt x="34660" y="741617"/>
                    <a:pt x="40795" y="726751"/>
                  </a:cubicBezTo>
                  <a:cubicBezTo>
                    <a:pt x="43627" y="722030"/>
                    <a:pt x="38436" y="736191"/>
                    <a:pt x="42685" y="726751"/>
                  </a:cubicBezTo>
                  <a:cubicBezTo>
                    <a:pt x="44335" y="713771"/>
                    <a:pt x="47403" y="701264"/>
                    <a:pt x="51888" y="688996"/>
                  </a:cubicBezTo>
                  <a:cubicBezTo>
                    <a:pt x="56843" y="677197"/>
                    <a:pt x="61091" y="665162"/>
                    <a:pt x="64393" y="652655"/>
                  </a:cubicBezTo>
                  <a:cubicBezTo>
                    <a:pt x="62506" y="655250"/>
                    <a:pt x="61797" y="658554"/>
                    <a:pt x="59910" y="660914"/>
                  </a:cubicBezTo>
                  <a:cubicBezTo>
                    <a:pt x="58024" y="663273"/>
                    <a:pt x="59910" y="657846"/>
                    <a:pt x="58024" y="660914"/>
                  </a:cubicBezTo>
                  <a:cubicBezTo>
                    <a:pt x="62506" y="650296"/>
                    <a:pt x="67933" y="640384"/>
                    <a:pt x="72182" y="629766"/>
                  </a:cubicBezTo>
                  <a:cubicBezTo>
                    <a:pt x="72182" y="627404"/>
                    <a:pt x="70292" y="632362"/>
                    <a:pt x="68878" y="634485"/>
                  </a:cubicBezTo>
                  <a:cubicBezTo>
                    <a:pt x="67460" y="636608"/>
                    <a:pt x="72418" y="626699"/>
                    <a:pt x="71237" y="622686"/>
                  </a:cubicBezTo>
                  <a:cubicBezTo>
                    <a:pt x="72654" y="622686"/>
                    <a:pt x="73832" y="621269"/>
                    <a:pt x="75955" y="616787"/>
                  </a:cubicBezTo>
                  <a:cubicBezTo>
                    <a:pt x="75955" y="604752"/>
                    <a:pt x="88462" y="589413"/>
                    <a:pt x="91530" y="573605"/>
                  </a:cubicBezTo>
                  <a:cubicBezTo>
                    <a:pt x="95543" y="567942"/>
                    <a:pt x="96721" y="568884"/>
                    <a:pt x="95070" y="575728"/>
                  </a:cubicBezTo>
                  <a:cubicBezTo>
                    <a:pt x="98610" y="572188"/>
                    <a:pt x="99083" y="566524"/>
                    <a:pt x="102151" y="562512"/>
                  </a:cubicBezTo>
                  <a:cubicBezTo>
                    <a:pt x="105218" y="558502"/>
                    <a:pt x="99319" y="564401"/>
                    <a:pt x="97666" y="566288"/>
                  </a:cubicBezTo>
                  <a:cubicBezTo>
                    <a:pt x="98374" y="561097"/>
                    <a:pt x="99789" y="556143"/>
                    <a:pt x="102151" y="551422"/>
                  </a:cubicBezTo>
                  <a:cubicBezTo>
                    <a:pt x="104037" y="549299"/>
                    <a:pt x="104274" y="551422"/>
                    <a:pt x="102151" y="556612"/>
                  </a:cubicBezTo>
                  <a:cubicBezTo>
                    <a:pt x="106633" y="544108"/>
                    <a:pt x="112060" y="532309"/>
                    <a:pt x="118668" y="520747"/>
                  </a:cubicBezTo>
                  <a:cubicBezTo>
                    <a:pt x="120554" y="519330"/>
                    <a:pt x="118668" y="525702"/>
                    <a:pt x="122916" y="519094"/>
                  </a:cubicBezTo>
                  <a:cubicBezTo>
                    <a:pt x="121499" y="509182"/>
                    <a:pt x="142737" y="476148"/>
                    <a:pt x="146514" y="463877"/>
                  </a:cubicBezTo>
                  <a:cubicBezTo>
                    <a:pt x="150523" y="461754"/>
                    <a:pt x="156895" y="448302"/>
                    <a:pt x="153119" y="459864"/>
                  </a:cubicBezTo>
                  <a:cubicBezTo>
                    <a:pt x="157367" y="453256"/>
                    <a:pt x="156659" y="451842"/>
                    <a:pt x="155714" y="450188"/>
                  </a:cubicBezTo>
                  <a:cubicBezTo>
                    <a:pt x="159018" y="443111"/>
                    <a:pt x="164212" y="444761"/>
                    <a:pt x="167749" y="434144"/>
                  </a:cubicBezTo>
                  <a:cubicBezTo>
                    <a:pt x="164445" y="436267"/>
                    <a:pt x="163975" y="440516"/>
                    <a:pt x="161380" y="443111"/>
                  </a:cubicBezTo>
                  <a:cubicBezTo>
                    <a:pt x="161380" y="440752"/>
                    <a:pt x="161380" y="440043"/>
                    <a:pt x="161380" y="440516"/>
                  </a:cubicBezTo>
                  <a:cubicBezTo>
                    <a:pt x="171998" y="425885"/>
                    <a:pt x="181201" y="410074"/>
                    <a:pt x="188515" y="393321"/>
                  </a:cubicBezTo>
                  <a:cubicBezTo>
                    <a:pt x="190640" y="395680"/>
                    <a:pt x="191110" y="393321"/>
                    <a:pt x="196304" y="390489"/>
                  </a:cubicBezTo>
                  <a:cubicBezTo>
                    <a:pt x="201494" y="387658"/>
                    <a:pt x="193000" y="390489"/>
                    <a:pt x="189932" y="392140"/>
                  </a:cubicBezTo>
                  <a:cubicBezTo>
                    <a:pt x="192055" y="381050"/>
                    <a:pt x="202203" y="377037"/>
                    <a:pt x="204562" y="366656"/>
                  </a:cubicBezTo>
                  <a:cubicBezTo>
                    <a:pt x="211876" y="358161"/>
                    <a:pt x="204562" y="372791"/>
                    <a:pt x="209753" y="368779"/>
                  </a:cubicBezTo>
                  <a:cubicBezTo>
                    <a:pt x="214943" y="364766"/>
                    <a:pt x="209753" y="363588"/>
                    <a:pt x="209753" y="360284"/>
                  </a:cubicBezTo>
                  <a:cubicBezTo>
                    <a:pt x="211876" y="353204"/>
                    <a:pt x="214943" y="355566"/>
                    <a:pt x="216361" y="351789"/>
                  </a:cubicBezTo>
                  <a:cubicBezTo>
                    <a:pt x="217775" y="348013"/>
                    <a:pt x="216361" y="355566"/>
                    <a:pt x="216361" y="358161"/>
                  </a:cubicBezTo>
                  <a:cubicBezTo>
                    <a:pt x="220373" y="353204"/>
                    <a:pt x="224619" y="343767"/>
                    <a:pt x="221315" y="345654"/>
                  </a:cubicBezTo>
                  <a:cubicBezTo>
                    <a:pt x="230991" y="337159"/>
                    <a:pt x="228396" y="335506"/>
                    <a:pt x="236182" y="330079"/>
                  </a:cubicBezTo>
                  <a:cubicBezTo>
                    <a:pt x="239486" y="322057"/>
                    <a:pt x="244204" y="314976"/>
                    <a:pt x="250339" y="308841"/>
                  </a:cubicBezTo>
                  <a:cubicBezTo>
                    <a:pt x="250339" y="306718"/>
                    <a:pt x="245385" y="311203"/>
                    <a:pt x="250339" y="303178"/>
                  </a:cubicBezTo>
                  <a:lnTo>
                    <a:pt x="243262" y="308841"/>
                  </a:lnTo>
                  <a:cubicBezTo>
                    <a:pt x="239486" y="314271"/>
                    <a:pt x="243262" y="313326"/>
                    <a:pt x="237363" y="318044"/>
                  </a:cubicBezTo>
                  <a:cubicBezTo>
                    <a:pt x="235709" y="321584"/>
                    <a:pt x="237363" y="320639"/>
                    <a:pt x="238777" y="319461"/>
                  </a:cubicBezTo>
                  <a:cubicBezTo>
                    <a:pt x="232641" y="328665"/>
                    <a:pt x="215180" y="358867"/>
                    <a:pt x="215180" y="350372"/>
                  </a:cubicBezTo>
                  <a:cubicBezTo>
                    <a:pt x="212348" y="352498"/>
                    <a:pt x="212348" y="357453"/>
                    <a:pt x="210934" y="360757"/>
                  </a:cubicBezTo>
                  <a:cubicBezTo>
                    <a:pt x="205976" y="364766"/>
                    <a:pt x="207394" y="360757"/>
                    <a:pt x="210934" y="353204"/>
                  </a:cubicBezTo>
                  <a:cubicBezTo>
                    <a:pt x="208575" y="356035"/>
                    <a:pt x="198899" y="372083"/>
                    <a:pt x="204798" y="366892"/>
                  </a:cubicBezTo>
                  <a:cubicBezTo>
                    <a:pt x="200077" y="373497"/>
                    <a:pt x="196304" y="380578"/>
                    <a:pt x="193472" y="388130"/>
                  </a:cubicBezTo>
                  <a:cubicBezTo>
                    <a:pt x="190877" y="390253"/>
                    <a:pt x="195595" y="380341"/>
                    <a:pt x="193472" y="381286"/>
                  </a:cubicBezTo>
                  <a:cubicBezTo>
                    <a:pt x="191346" y="382231"/>
                    <a:pt x="181673" y="404883"/>
                    <a:pt x="180965" y="396861"/>
                  </a:cubicBezTo>
                  <a:cubicBezTo>
                    <a:pt x="177661" y="400162"/>
                    <a:pt x="178842" y="403466"/>
                    <a:pt x="180965" y="401343"/>
                  </a:cubicBezTo>
                  <a:cubicBezTo>
                    <a:pt x="177897" y="407243"/>
                    <a:pt x="174121" y="412906"/>
                    <a:pt x="169639" y="417860"/>
                  </a:cubicBezTo>
                  <a:cubicBezTo>
                    <a:pt x="169639" y="419986"/>
                    <a:pt x="171053" y="417860"/>
                    <a:pt x="169639" y="421164"/>
                  </a:cubicBezTo>
                  <a:cubicBezTo>
                    <a:pt x="168221" y="424468"/>
                    <a:pt x="164917" y="428245"/>
                    <a:pt x="163503" y="432490"/>
                  </a:cubicBezTo>
                  <a:cubicBezTo>
                    <a:pt x="163503" y="432490"/>
                    <a:pt x="163503" y="431076"/>
                    <a:pt x="163503" y="429426"/>
                  </a:cubicBezTo>
                  <a:cubicBezTo>
                    <a:pt x="156659" y="444289"/>
                    <a:pt x="148873" y="458686"/>
                    <a:pt x="139906" y="472371"/>
                  </a:cubicBezTo>
                  <a:cubicBezTo>
                    <a:pt x="136838" y="475203"/>
                    <a:pt x="142737" y="467181"/>
                    <a:pt x="142029" y="464585"/>
                  </a:cubicBezTo>
                  <a:cubicBezTo>
                    <a:pt x="138252" y="468595"/>
                    <a:pt x="137310" y="474731"/>
                    <a:pt x="132825" y="478271"/>
                  </a:cubicBezTo>
                  <a:cubicBezTo>
                    <a:pt x="135184" y="471190"/>
                    <a:pt x="138961" y="464585"/>
                    <a:pt x="144152" y="459155"/>
                  </a:cubicBezTo>
                  <a:cubicBezTo>
                    <a:pt x="144152" y="451606"/>
                    <a:pt x="157131" y="436975"/>
                    <a:pt x="160908" y="425649"/>
                  </a:cubicBezTo>
                  <a:cubicBezTo>
                    <a:pt x="147219" y="445706"/>
                    <a:pt x="137310" y="466236"/>
                    <a:pt x="127635" y="483698"/>
                  </a:cubicBezTo>
                  <a:cubicBezTo>
                    <a:pt x="127635" y="488652"/>
                    <a:pt x="130702" y="478979"/>
                    <a:pt x="132825" y="478271"/>
                  </a:cubicBezTo>
                  <a:cubicBezTo>
                    <a:pt x="129285" y="490542"/>
                    <a:pt x="123386" y="486529"/>
                    <a:pt x="120318" y="499036"/>
                  </a:cubicBezTo>
                  <a:lnTo>
                    <a:pt x="126217" y="489597"/>
                  </a:lnTo>
                  <a:cubicBezTo>
                    <a:pt x="126217" y="495496"/>
                    <a:pt x="121027" y="498092"/>
                    <a:pt x="121027" y="504227"/>
                  </a:cubicBezTo>
                  <a:cubicBezTo>
                    <a:pt x="121027" y="510363"/>
                    <a:pt x="119140" y="504227"/>
                    <a:pt x="121027" y="500923"/>
                  </a:cubicBezTo>
                  <a:cubicBezTo>
                    <a:pt x="119849" y="503991"/>
                    <a:pt x="118195" y="506586"/>
                    <a:pt x="116308" y="509182"/>
                  </a:cubicBezTo>
                  <a:cubicBezTo>
                    <a:pt x="110881" y="525702"/>
                    <a:pt x="103565" y="541513"/>
                    <a:pt x="94834" y="556376"/>
                  </a:cubicBezTo>
                  <a:cubicBezTo>
                    <a:pt x="91294" y="558266"/>
                    <a:pt x="99083" y="549299"/>
                    <a:pt x="98610" y="545522"/>
                  </a:cubicBezTo>
                  <a:cubicBezTo>
                    <a:pt x="88462" y="569120"/>
                    <a:pt x="78081" y="592717"/>
                    <a:pt x="67460" y="616314"/>
                  </a:cubicBezTo>
                  <a:cubicBezTo>
                    <a:pt x="65810" y="617968"/>
                    <a:pt x="67460" y="612538"/>
                    <a:pt x="67460" y="609706"/>
                  </a:cubicBezTo>
                  <a:cubicBezTo>
                    <a:pt x="62270" y="616078"/>
                    <a:pt x="63214" y="623631"/>
                    <a:pt x="64865" y="623631"/>
                  </a:cubicBezTo>
                  <a:cubicBezTo>
                    <a:pt x="61091" y="634485"/>
                    <a:pt x="62033" y="622214"/>
                    <a:pt x="57079" y="632362"/>
                  </a:cubicBezTo>
                  <a:cubicBezTo>
                    <a:pt x="52124" y="642507"/>
                    <a:pt x="61797" y="626226"/>
                    <a:pt x="60855" y="632362"/>
                  </a:cubicBezTo>
                  <a:cubicBezTo>
                    <a:pt x="56843" y="648170"/>
                    <a:pt x="51416" y="663509"/>
                    <a:pt x="44572" y="678139"/>
                  </a:cubicBezTo>
                  <a:cubicBezTo>
                    <a:pt x="44572" y="686161"/>
                    <a:pt x="43157" y="694187"/>
                    <a:pt x="40795" y="701736"/>
                  </a:cubicBezTo>
                  <a:cubicBezTo>
                    <a:pt x="37964" y="708108"/>
                    <a:pt x="38200" y="701736"/>
                    <a:pt x="35841" y="707872"/>
                  </a:cubicBezTo>
                  <a:cubicBezTo>
                    <a:pt x="33718" y="720379"/>
                    <a:pt x="31122" y="732650"/>
                    <a:pt x="27818" y="744921"/>
                  </a:cubicBezTo>
                  <a:cubicBezTo>
                    <a:pt x="25459" y="747044"/>
                    <a:pt x="27818" y="734065"/>
                    <a:pt x="29705" y="730761"/>
                  </a:cubicBezTo>
                  <a:cubicBezTo>
                    <a:pt x="25459" y="741381"/>
                    <a:pt x="23570" y="752707"/>
                    <a:pt x="23806" y="764270"/>
                  </a:cubicBezTo>
                  <a:cubicBezTo>
                    <a:pt x="20974" y="771350"/>
                    <a:pt x="21919" y="761911"/>
                    <a:pt x="19088" y="768988"/>
                  </a:cubicBezTo>
                  <a:cubicBezTo>
                    <a:pt x="19088" y="762853"/>
                    <a:pt x="21683" y="754830"/>
                    <a:pt x="19088" y="754122"/>
                  </a:cubicBezTo>
                  <a:cubicBezTo>
                    <a:pt x="16256" y="766629"/>
                    <a:pt x="14366" y="777719"/>
                    <a:pt x="12952" y="787159"/>
                  </a:cubicBezTo>
                  <a:cubicBezTo>
                    <a:pt x="11535" y="796598"/>
                    <a:pt x="11771" y="807452"/>
                    <a:pt x="11535" y="819014"/>
                  </a:cubicBezTo>
                  <a:cubicBezTo>
                    <a:pt x="11299" y="830580"/>
                    <a:pt x="9648" y="810992"/>
                    <a:pt x="7053" y="819014"/>
                  </a:cubicBezTo>
                  <a:cubicBezTo>
                    <a:pt x="3749" y="840253"/>
                    <a:pt x="3513" y="862436"/>
                    <a:pt x="-736" y="883674"/>
                  </a:cubicBezTo>
                  <a:cubicBezTo>
                    <a:pt x="681" y="891460"/>
                    <a:pt x="681" y="899482"/>
                    <a:pt x="-736" y="907271"/>
                  </a:cubicBezTo>
                  <a:cubicBezTo>
                    <a:pt x="-736" y="911517"/>
                    <a:pt x="1153" y="904673"/>
                    <a:pt x="2332" y="911989"/>
                  </a:cubicBezTo>
                  <a:cubicBezTo>
                    <a:pt x="-970" y="927564"/>
                    <a:pt x="5635" y="965556"/>
                    <a:pt x="2332" y="967442"/>
                  </a:cubicBezTo>
                  <a:cubicBezTo>
                    <a:pt x="3749" y="980422"/>
                    <a:pt x="4694" y="995994"/>
                    <a:pt x="6108" y="1010624"/>
                  </a:cubicBezTo>
                  <a:cubicBezTo>
                    <a:pt x="7998" y="1023368"/>
                    <a:pt x="10593" y="1035875"/>
                    <a:pt x="14366" y="1048146"/>
                  </a:cubicBezTo>
                  <a:cubicBezTo>
                    <a:pt x="14366" y="1061123"/>
                    <a:pt x="19324" y="1074103"/>
                    <a:pt x="19796" y="1087082"/>
                  </a:cubicBezTo>
                  <a:cubicBezTo>
                    <a:pt x="25223" y="1095341"/>
                    <a:pt x="25223" y="1104308"/>
                    <a:pt x="30886" y="1112803"/>
                  </a:cubicBezTo>
                  <a:cubicBezTo>
                    <a:pt x="32301" y="1120116"/>
                    <a:pt x="30886" y="1115162"/>
                    <a:pt x="30886" y="1121061"/>
                  </a:cubicBezTo>
                  <a:lnTo>
                    <a:pt x="36313" y="1138523"/>
                  </a:lnTo>
                  <a:lnTo>
                    <a:pt x="42921" y="1155512"/>
                  </a:lnTo>
                  <a:lnTo>
                    <a:pt x="56843" y="1189258"/>
                  </a:lnTo>
                  <a:cubicBezTo>
                    <a:pt x="66046" y="1212855"/>
                    <a:pt x="77372" y="1232440"/>
                    <a:pt x="86812" y="1254623"/>
                  </a:cubicBezTo>
                  <a:cubicBezTo>
                    <a:pt x="88462" y="1254623"/>
                    <a:pt x="92002" y="1259341"/>
                    <a:pt x="88226" y="1252027"/>
                  </a:cubicBezTo>
                  <a:cubicBezTo>
                    <a:pt x="97193" y="1269489"/>
                    <a:pt x="107105" y="1286242"/>
                    <a:pt x="117017" y="1303232"/>
                  </a:cubicBezTo>
                  <a:cubicBezTo>
                    <a:pt x="127635" y="1319751"/>
                    <a:pt x="139197" y="1335324"/>
                    <a:pt x="151704" y="1350426"/>
                  </a:cubicBezTo>
                  <a:cubicBezTo>
                    <a:pt x="158312" y="1357507"/>
                    <a:pt x="160908" y="1366474"/>
                    <a:pt x="167279" y="1374023"/>
                  </a:cubicBezTo>
                  <a:cubicBezTo>
                    <a:pt x="168930" y="1374023"/>
                    <a:pt x="167279" y="1371428"/>
                    <a:pt x="168930" y="1374023"/>
                  </a:cubicBezTo>
                  <a:cubicBezTo>
                    <a:pt x="176952" y="1386295"/>
                    <a:pt x="186392" y="1397621"/>
                    <a:pt x="197009" y="1407769"/>
                  </a:cubicBezTo>
                  <a:cubicBezTo>
                    <a:pt x="198663" y="1411309"/>
                    <a:pt x="200313" y="1414846"/>
                    <a:pt x="202203" y="1418150"/>
                  </a:cubicBezTo>
                  <a:cubicBezTo>
                    <a:pt x="217069" y="1432075"/>
                    <a:pt x="230755" y="1446941"/>
                    <a:pt x="244440" y="1461335"/>
                  </a:cubicBezTo>
                  <a:lnTo>
                    <a:pt x="285972" y="1503572"/>
                  </a:lnTo>
                  <a:cubicBezTo>
                    <a:pt x="287389" y="1503572"/>
                    <a:pt x="285972" y="1503572"/>
                    <a:pt x="288567" y="1503572"/>
                  </a:cubicBezTo>
                  <a:cubicBezTo>
                    <a:pt x="338124" y="1549117"/>
                    <a:pt x="390981" y="1591357"/>
                    <a:pt x="446198" y="1629820"/>
                  </a:cubicBezTo>
                  <a:cubicBezTo>
                    <a:pt x="456816" y="1633358"/>
                    <a:pt x="493393" y="1661440"/>
                    <a:pt x="516990" y="1677015"/>
                  </a:cubicBezTo>
                  <a:cubicBezTo>
                    <a:pt x="528553" y="1683148"/>
                    <a:pt x="539406" y="1690464"/>
                    <a:pt x="549791" y="1698486"/>
                  </a:cubicBezTo>
                  <a:lnTo>
                    <a:pt x="557341" y="1700846"/>
                  </a:lnTo>
                  <a:cubicBezTo>
                    <a:pt x="561353" y="1707690"/>
                    <a:pt x="578815" y="1712411"/>
                    <a:pt x="587546" y="1721611"/>
                  </a:cubicBezTo>
                  <a:cubicBezTo>
                    <a:pt x="616570" y="1734591"/>
                    <a:pt x="652438" y="1760547"/>
                    <a:pt x="685711" y="1775650"/>
                  </a:cubicBezTo>
                  <a:lnTo>
                    <a:pt x="690902" y="1780605"/>
                  </a:lnTo>
                  <a:cubicBezTo>
                    <a:pt x="734084" y="1800665"/>
                    <a:pt x="773020" y="1826149"/>
                    <a:pt x="817856" y="1844319"/>
                  </a:cubicBezTo>
                  <a:cubicBezTo>
                    <a:pt x="834609" y="1856354"/>
                    <a:pt x="856556" y="1861308"/>
                    <a:pt x="873781" y="1872871"/>
                  </a:cubicBezTo>
                  <a:cubicBezTo>
                    <a:pt x="886525" y="1875939"/>
                    <a:pt x="895961" y="1883961"/>
                    <a:pt x="908705" y="1887029"/>
                  </a:cubicBezTo>
                  <a:cubicBezTo>
                    <a:pt x="940091" y="1902840"/>
                    <a:pt x="972653" y="1916289"/>
                    <a:pt x="1006162" y="1927382"/>
                  </a:cubicBezTo>
                  <a:cubicBezTo>
                    <a:pt x="1080258" y="1955698"/>
                    <a:pt x="1156240" y="1978823"/>
                    <a:pt x="1233640" y="1996284"/>
                  </a:cubicBezTo>
                  <a:lnTo>
                    <a:pt x="1242135" y="1996284"/>
                  </a:lnTo>
                  <a:cubicBezTo>
                    <a:pt x="1245675" y="1996284"/>
                    <a:pt x="1245203" y="1997938"/>
                    <a:pt x="1242135" y="1998174"/>
                  </a:cubicBezTo>
                  <a:cubicBezTo>
                    <a:pt x="1281071" y="2005724"/>
                    <a:pt x="1320480" y="2011151"/>
                    <a:pt x="1360121" y="2014691"/>
                  </a:cubicBezTo>
                  <a:lnTo>
                    <a:pt x="1367202" y="2017522"/>
                  </a:lnTo>
                  <a:cubicBezTo>
                    <a:pt x="1375460" y="2017522"/>
                    <a:pt x="1371212" y="2014691"/>
                    <a:pt x="1383483" y="2017522"/>
                  </a:cubicBezTo>
                  <a:cubicBezTo>
                    <a:pt x="1385372" y="2017522"/>
                    <a:pt x="1380179" y="2017522"/>
                    <a:pt x="1377347" y="2017522"/>
                  </a:cubicBezTo>
                  <a:cubicBezTo>
                    <a:pt x="1382541" y="2017522"/>
                    <a:pt x="1391272" y="2018940"/>
                    <a:pt x="1391505" y="2017522"/>
                  </a:cubicBezTo>
                  <a:cubicBezTo>
                    <a:pt x="1553149" y="2033097"/>
                    <a:pt x="1715968" y="2008083"/>
                    <a:pt x="1865341" y="1944844"/>
                  </a:cubicBezTo>
                  <a:cubicBezTo>
                    <a:pt x="1941323" y="1911335"/>
                    <a:pt x="2011643" y="1866263"/>
                    <a:pt x="2073940" y="1811282"/>
                  </a:cubicBezTo>
                  <a:cubicBezTo>
                    <a:pt x="2135765" y="1754884"/>
                    <a:pt x="2187914" y="1688814"/>
                    <a:pt x="2228504" y="1615660"/>
                  </a:cubicBezTo>
                  <a:lnTo>
                    <a:pt x="2230390" y="1609291"/>
                  </a:lnTo>
                  <a:cubicBezTo>
                    <a:pt x="2236290" y="1599851"/>
                    <a:pt x="2241717" y="1589939"/>
                    <a:pt x="2246907" y="1580027"/>
                  </a:cubicBezTo>
                  <a:lnTo>
                    <a:pt x="2260359" y="1548880"/>
                  </a:lnTo>
                  <a:cubicBezTo>
                    <a:pt x="2269563" y="1528587"/>
                    <a:pt x="2276640" y="1507349"/>
                    <a:pt x="2286080" y="1487292"/>
                  </a:cubicBezTo>
                  <a:cubicBezTo>
                    <a:pt x="2288203" y="1479739"/>
                    <a:pt x="2287733" y="1472189"/>
                    <a:pt x="2290801" y="1471717"/>
                  </a:cubicBezTo>
                  <a:cubicBezTo>
                    <a:pt x="2292688" y="1459682"/>
                    <a:pt x="2296228" y="1448119"/>
                    <a:pt x="2301182" y="1437029"/>
                  </a:cubicBezTo>
                  <a:lnTo>
                    <a:pt x="2301182" y="1428298"/>
                  </a:lnTo>
                  <a:cubicBezTo>
                    <a:pt x="2306137" y="1413668"/>
                    <a:pt x="2309677" y="1398802"/>
                    <a:pt x="2311567" y="1383463"/>
                  </a:cubicBezTo>
                  <a:cubicBezTo>
                    <a:pt x="2327375" y="1311490"/>
                    <a:pt x="2335870" y="1238339"/>
                    <a:pt x="2336814" y="1164716"/>
                  </a:cubicBezTo>
                  <a:lnTo>
                    <a:pt x="2334928" y="1156457"/>
                  </a:lnTo>
                  <a:cubicBezTo>
                    <a:pt x="2337287" y="1143244"/>
                    <a:pt x="2336578" y="1129792"/>
                    <a:pt x="2333038" y="1116812"/>
                  </a:cubicBezTo>
                  <a:cubicBezTo>
                    <a:pt x="2333038" y="1113039"/>
                    <a:pt x="2334455" y="1115162"/>
                    <a:pt x="2335164" y="1111149"/>
                  </a:cubicBezTo>
                  <a:cubicBezTo>
                    <a:pt x="2332332" y="1105486"/>
                    <a:pt x="2331860" y="1099114"/>
                    <a:pt x="2333747" y="1093215"/>
                  </a:cubicBezTo>
                  <a:cubicBezTo>
                    <a:pt x="2329734" y="1074339"/>
                    <a:pt x="2326666" y="1051450"/>
                    <a:pt x="2323599" y="1026199"/>
                  </a:cubicBezTo>
                  <a:cubicBezTo>
                    <a:pt x="2323599" y="1022659"/>
                    <a:pt x="2325016" y="1022423"/>
                    <a:pt x="2325961" y="1024076"/>
                  </a:cubicBezTo>
                  <a:cubicBezTo>
                    <a:pt x="2325961" y="1018177"/>
                    <a:pt x="2321239" y="1017705"/>
                    <a:pt x="2321476" y="1006615"/>
                  </a:cubicBezTo>
                  <a:cubicBezTo>
                    <a:pt x="2321476" y="1004725"/>
                    <a:pt x="2321476" y="1006615"/>
                    <a:pt x="2320297" y="1008501"/>
                  </a:cubicBezTo>
                  <a:cubicBezTo>
                    <a:pt x="2319353" y="1002366"/>
                    <a:pt x="2317699" y="996467"/>
                    <a:pt x="2315576" y="990803"/>
                  </a:cubicBezTo>
                  <a:cubicBezTo>
                    <a:pt x="2315576" y="986794"/>
                    <a:pt x="2315576" y="988681"/>
                    <a:pt x="2317699" y="990803"/>
                  </a:cubicBezTo>
                  <a:cubicBezTo>
                    <a:pt x="2314162" y="980658"/>
                    <a:pt x="2311094" y="970274"/>
                    <a:pt x="2308499" y="959892"/>
                  </a:cubicBezTo>
                  <a:cubicBezTo>
                    <a:pt x="2309677" y="954229"/>
                    <a:pt x="2311800" y="966028"/>
                    <a:pt x="2314162" y="971219"/>
                  </a:cubicBezTo>
                  <a:cubicBezTo>
                    <a:pt x="2306373" y="947621"/>
                    <a:pt x="2299768" y="925438"/>
                    <a:pt x="2290565" y="903258"/>
                  </a:cubicBezTo>
                  <a:lnTo>
                    <a:pt x="2290565" y="893583"/>
                  </a:lnTo>
                  <a:cubicBezTo>
                    <a:pt x="2293396" y="895000"/>
                    <a:pt x="2287969" y="888628"/>
                    <a:pt x="2290565" y="897595"/>
                  </a:cubicBezTo>
                  <a:cubicBezTo>
                    <a:pt x="2284901" y="887683"/>
                    <a:pt x="2282539" y="878244"/>
                    <a:pt x="2276404" y="864558"/>
                  </a:cubicBezTo>
                  <a:cubicBezTo>
                    <a:pt x="2278057" y="861491"/>
                    <a:pt x="2272158" y="848747"/>
                    <a:pt x="2276404" y="856772"/>
                  </a:cubicBezTo>
                  <a:cubicBezTo>
                    <a:pt x="2274990" y="850401"/>
                    <a:pt x="2271213" y="851343"/>
                    <a:pt x="2270035" y="838366"/>
                  </a:cubicBezTo>
                  <a:cubicBezTo>
                    <a:pt x="2264841" y="830344"/>
                    <a:pt x="2270035" y="843320"/>
                    <a:pt x="2270035" y="846152"/>
                  </a:cubicBezTo>
                  <a:cubicBezTo>
                    <a:pt x="2262719" y="833645"/>
                    <a:pt x="2260596" y="820432"/>
                    <a:pt x="2252807" y="808397"/>
                  </a:cubicBezTo>
                  <a:cubicBezTo>
                    <a:pt x="2252807" y="806510"/>
                    <a:pt x="2254932" y="809814"/>
                    <a:pt x="2256347" y="811701"/>
                  </a:cubicBezTo>
                  <a:cubicBezTo>
                    <a:pt x="2256347" y="807924"/>
                    <a:pt x="2252337" y="804620"/>
                    <a:pt x="2253043" y="800611"/>
                  </a:cubicBezTo>
                  <a:cubicBezTo>
                    <a:pt x="2251628" y="804857"/>
                    <a:pt x="2249269" y="794711"/>
                    <a:pt x="2244312" y="789048"/>
                  </a:cubicBezTo>
                  <a:cubicBezTo>
                    <a:pt x="2235345" y="756484"/>
                    <a:pt x="2209152" y="726751"/>
                    <a:pt x="2200894" y="698669"/>
                  </a:cubicBezTo>
                  <a:cubicBezTo>
                    <a:pt x="2193813" y="695129"/>
                    <a:pt x="2184849" y="676725"/>
                    <a:pt x="2177296" y="666577"/>
                  </a:cubicBezTo>
                  <a:cubicBezTo>
                    <a:pt x="2180364" y="666577"/>
                    <a:pt x="2186027" y="680735"/>
                    <a:pt x="2190982" y="685692"/>
                  </a:cubicBezTo>
                  <a:cubicBezTo>
                    <a:pt x="2190982" y="682624"/>
                    <a:pt x="2188386" y="680029"/>
                    <a:pt x="2187914" y="676725"/>
                  </a:cubicBezTo>
                  <a:cubicBezTo>
                    <a:pt x="2194286" y="685928"/>
                    <a:pt x="2202311" y="694659"/>
                    <a:pt x="2208446" y="704096"/>
                  </a:cubicBezTo>
                  <a:cubicBezTo>
                    <a:pt x="2203253" y="704096"/>
                    <a:pt x="2220951" y="729819"/>
                    <a:pt x="2224255" y="735009"/>
                  </a:cubicBezTo>
                  <a:cubicBezTo>
                    <a:pt x="2214815" y="709995"/>
                    <a:pt x="2201366" y="686634"/>
                    <a:pt x="2184377" y="666104"/>
                  </a:cubicBezTo>
                  <a:cubicBezTo>
                    <a:pt x="2184377" y="663981"/>
                    <a:pt x="2187444" y="668230"/>
                    <a:pt x="2189567" y="670353"/>
                  </a:cubicBezTo>
                  <a:cubicBezTo>
                    <a:pt x="2183668" y="659969"/>
                    <a:pt x="2170452" y="639203"/>
                    <a:pt x="2165970" y="640620"/>
                  </a:cubicBezTo>
                  <a:cubicBezTo>
                    <a:pt x="2161252" y="634721"/>
                    <a:pt x="2165970" y="635666"/>
                    <a:pt x="2163375" y="631417"/>
                  </a:cubicBezTo>
                  <a:cubicBezTo>
                    <a:pt x="2149686" y="613955"/>
                    <a:pt x="2141664" y="602865"/>
                    <a:pt x="2125383" y="584222"/>
                  </a:cubicBezTo>
                  <a:cubicBezTo>
                    <a:pt x="2109572" y="559211"/>
                    <a:pt x="2090929" y="536319"/>
                    <a:pt x="2069694" y="515790"/>
                  </a:cubicBezTo>
                  <a:cubicBezTo>
                    <a:pt x="2059074" y="500687"/>
                    <a:pt x="2046097" y="487238"/>
                    <a:pt x="2031467" y="475912"/>
                  </a:cubicBezTo>
                  <a:cubicBezTo>
                    <a:pt x="2010228" y="445942"/>
                    <a:pt x="1957840" y="408660"/>
                    <a:pt x="1929997" y="370666"/>
                  </a:cubicBezTo>
                  <a:cubicBezTo>
                    <a:pt x="1933537" y="383173"/>
                    <a:pt x="1906400" y="353912"/>
                    <a:pt x="1906400" y="359576"/>
                  </a:cubicBezTo>
                  <a:cubicBezTo>
                    <a:pt x="1899556" y="352498"/>
                    <a:pt x="1887757" y="349194"/>
                    <a:pt x="1882802" y="340227"/>
                  </a:cubicBezTo>
                  <a:cubicBezTo>
                    <a:pt x="1850710" y="318280"/>
                    <a:pt x="1820978" y="293505"/>
                    <a:pt x="1793840" y="265659"/>
                  </a:cubicBezTo>
                  <a:cubicBezTo>
                    <a:pt x="1788886" y="263772"/>
                    <a:pt x="1783695" y="261410"/>
                    <a:pt x="1784401" y="265659"/>
                  </a:cubicBezTo>
                  <a:cubicBezTo>
                    <a:pt x="1779446" y="262355"/>
                    <a:pt x="1775197" y="257873"/>
                    <a:pt x="1771896" y="252679"/>
                  </a:cubicBezTo>
                  <a:cubicBezTo>
                    <a:pt x="1766703" y="250556"/>
                    <a:pt x="1761748" y="247488"/>
                    <a:pt x="1757736" y="243479"/>
                  </a:cubicBezTo>
                  <a:cubicBezTo>
                    <a:pt x="1753962" y="243479"/>
                    <a:pt x="1750186" y="240647"/>
                    <a:pt x="1745464" y="240411"/>
                  </a:cubicBezTo>
                  <a:cubicBezTo>
                    <a:pt x="1747354" y="243479"/>
                    <a:pt x="1751836" y="244184"/>
                    <a:pt x="1753962" y="247016"/>
                  </a:cubicBezTo>
                  <a:cubicBezTo>
                    <a:pt x="1727297" y="231444"/>
                    <a:pt x="1702519" y="212565"/>
                    <a:pt x="1680339" y="191090"/>
                  </a:cubicBezTo>
                  <a:cubicBezTo>
                    <a:pt x="1671371" y="189912"/>
                    <a:pt x="1663110" y="185900"/>
                    <a:pt x="1656741" y="179528"/>
                  </a:cubicBezTo>
                  <a:cubicBezTo>
                    <a:pt x="1630546" y="170797"/>
                    <a:pt x="1604825" y="159707"/>
                    <a:pt x="1580520" y="146491"/>
                  </a:cubicBezTo>
                  <a:lnTo>
                    <a:pt x="1573442" y="138469"/>
                  </a:lnTo>
                  <a:cubicBezTo>
                    <a:pt x="1573442" y="142718"/>
                    <a:pt x="1558576" y="132097"/>
                    <a:pt x="1549845" y="129266"/>
                  </a:cubicBezTo>
                  <a:cubicBezTo>
                    <a:pt x="1549845" y="129266"/>
                    <a:pt x="1549845" y="127379"/>
                    <a:pt x="1551259" y="127851"/>
                  </a:cubicBezTo>
                  <a:cubicBezTo>
                    <a:pt x="1504064" y="104963"/>
                    <a:pt x="1456164" y="83252"/>
                    <a:pt x="1407789" y="63195"/>
                  </a:cubicBezTo>
                  <a:cubicBezTo>
                    <a:pt x="1387495" y="53755"/>
                    <a:pt x="1366257" y="45733"/>
                    <a:pt x="1344783" y="39598"/>
                  </a:cubicBezTo>
                  <a:cubicBezTo>
                    <a:pt x="1323781" y="31809"/>
                    <a:pt x="1302309" y="25673"/>
                    <a:pt x="1280362" y="20719"/>
                  </a:cubicBezTo>
                  <a:cubicBezTo>
                    <a:pt x="1286262" y="23786"/>
                    <a:pt x="1285553" y="25204"/>
                    <a:pt x="1287915" y="28035"/>
                  </a:cubicBezTo>
                  <a:cubicBezTo>
                    <a:pt x="1282722" y="28035"/>
                    <a:pt x="1279184" y="24023"/>
                    <a:pt x="1274227" y="23078"/>
                  </a:cubicBezTo>
                  <a:cubicBezTo>
                    <a:pt x="1281307" y="27799"/>
                    <a:pt x="1285789" y="27799"/>
                    <a:pt x="1289330" y="32045"/>
                  </a:cubicBezTo>
                  <a:cubicBezTo>
                    <a:pt x="1298769" y="32045"/>
                    <a:pt x="1309623" y="44080"/>
                    <a:pt x="1314344" y="42193"/>
                  </a:cubicBezTo>
                  <a:cubicBezTo>
                    <a:pt x="1319062" y="40303"/>
                    <a:pt x="1320480" y="47620"/>
                    <a:pt x="1323781" y="49979"/>
                  </a:cubicBezTo>
                  <a:cubicBezTo>
                    <a:pt x="1334165" y="54700"/>
                    <a:pt x="1344310" y="59419"/>
                    <a:pt x="1354222" y="64609"/>
                  </a:cubicBezTo>
                  <a:cubicBezTo>
                    <a:pt x="1343841" y="62014"/>
                    <a:pt x="1339592" y="59891"/>
                    <a:pt x="1324962" y="57059"/>
                  </a:cubicBezTo>
                  <a:cubicBezTo>
                    <a:pt x="1363189" y="74994"/>
                    <a:pt x="1413924" y="101186"/>
                    <a:pt x="1459701" y="120062"/>
                  </a:cubicBezTo>
                  <a:cubicBezTo>
                    <a:pt x="1463950" y="121952"/>
                    <a:pt x="1467963" y="124547"/>
                    <a:pt x="1471264" y="127851"/>
                  </a:cubicBezTo>
                  <a:cubicBezTo>
                    <a:pt x="1471264" y="127851"/>
                    <a:pt x="1471264" y="126434"/>
                    <a:pt x="1471264" y="125020"/>
                  </a:cubicBezTo>
                  <a:cubicBezTo>
                    <a:pt x="1475749" y="127615"/>
                    <a:pt x="1480940" y="129738"/>
                    <a:pt x="1485894" y="132097"/>
                  </a:cubicBezTo>
                  <a:cubicBezTo>
                    <a:pt x="1489907" y="139650"/>
                    <a:pt x="1511617" y="144132"/>
                    <a:pt x="1521999" y="146258"/>
                  </a:cubicBezTo>
                  <a:cubicBezTo>
                    <a:pt x="1525303" y="150268"/>
                    <a:pt x="1517753" y="147672"/>
                    <a:pt x="1512559" y="146258"/>
                  </a:cubicBezTo>
                  <a:cubicBezTo>
                    <a:pt x="1517044" y="148381"/>
                    <a:pt x="1522707" y="153335"/>
                    <a:pt x="1521526" y="154516"/>
                  </a:cubicBezTo>
                  <a:cubicBezTo>
                    <a:pt x="1512559" y="151921"/>
                    <a:pt x="1512326" y="149559"/>
                    <a:pt x="1505482" y="149089"/>
                  </a:cubicBezTo>
                  <a:cubicBezTo>
                    <a:pt x="1508077" y="152391"/>
                    <a:pt x="1514685" y="150740"/>
                    <a:pt x="1516572" y="154989"/>
                  </a:cubicBezTo>
                  <a:cubicBezTo>
                    <a:pt x="1522707" y="157820"/>
                    <a:pt x="1519640" y="154989"/>
                    <a:pt x="1524358" y="156403"/>
                  </a:cubicBezTo>
                  <a:cubicBezTo>
                    <a:pt x="1526484" y="157348"/>
                    <a:pt x="1528607" y="158762"/>
                    <a:pt x="1530493" y="160416"/>
                  </a:cubicBezTo>
                  <a:cubicBezTo>
                    <a:pt x="1530493" y="160416"/>
                    <a:pt x="1521999" y="158762"/>
                    <a:pt x="1521057" y="160416"/>
                  </a:cubicBezTo>
                  <a:cubicBezTo>
                    <a:pt x="1519640" y="159471"/>
                    <a:pt x="1517989" y="158762"/>
                    <a:pt x="1516336" y="158057"/>
                  </a:cubicBezTo>
                  <a:cubicBezTo>
                    <a:pt x="1521526" y="158057"/>
                    <a:pt x="1507368" y="151685"/>
                    <a:pt x="1501233" y="148853"/>
                  </a:cubicBezTo>
                  <a:cubicBezTo>
                    <a:pt x="1498874" y="146258"/>
                    <a:pt x="1501233" y="146727"/>
                    <a:pt x="1498401" y="144132"/>
                  </a:cubicBezTo>
                  <a:cubicBezTo>
                    <a:pt x="1484007" y="137524"/>
                    <a:pt x="1478817" y="140122"/>
                    <a:pt x="1465837" y="133987"/>
                  </a:cubicBezTo>
                  <a:cubicBezTo>
                    <a:pt x="1465837" y="131625"/>
                    <a:pt x="1478344" y="136818"/>
                    <a:pt x="1483063" y="137760"/>
                  </a:cubicBezTo>
                  <a:cubicBezTo>
                    <a:pt x="1477636" y="134223"/>
                    <a:pt x="1465365" y="128560"/>
                    <a:pt x="1467254" y="132333"/>
                  </a:cubicBezTo>
                  <a:cubicBezTo>
                    <a:pt x="1452388" y="123366"/>
                    <a:pt x="1436577" y="116289"/>
                    <a:pt x="1420060" y="111095"/>
                  </a:cubicBezTo>
                  <a:cubicBezTo>
                    <a:pt x="1429735" y="116525"/>
                    <a:pt x="1439644" y="120771"/>
                    <a:pt x="1450265" y="123839"/>
                  </a:cubicBezTo>
                  <a:cubicBezTo>
                    <a:pt x="1436813" y="121952"/>
                    <a:pt x="1424305" y="116289"/>
                    <a:pt x="1413924" y="107558"/>
                  </a:cubicBezTo>
                  <a:cubicBezTo>
                    <a:pt x="1400708" y="103782"/>
                    <a:pt x="1387968" y="98118"/>
                    <a:pt x="1376405" y="90566"/>
                  </a:cubicBezTo>
                  <a:cubicBezTo>
                    <a:pt x="1335346" y="76172"/>
                    <a:pt x="1299714" y="55406"/>
                    <a:pt x="1258419" y="41248"/>
                  </a:cubicBezTo>
                  <a:cubicBezTo>
                    <a:pt x="1265496" y="47620"/>
                    <a:pt x="1274936" y="50215"/>
                    <a:pt x="1282016" y="57532"/>
                  </a:cubicBezTo>
                  <a:cubicBezTo>
                    <a:pt x="1291453" y="60833"/>
                    <a:pt x="1300183" y="66026"/>
                    <a:pt x="1307736" y="72632"/>
                  </a:cubicBezTo>
                  <a:cubicBezTo>
                    <a:pt x="1311040" y="72632"/>
                    <a:pt x="1309623" y="72632"/>
                    <a:pt x="1311982" y="72632"/>
                  </a:cubicBezTo>
                  <a:cubicBezTo>
                    <a:pt x="1316703" y="78767"/>
                    <a:pt x="1325434" y="79712"/>
                    <a:pt x="1331097" y="84430"/>
                  </a:cubicBezTo>
                  <a:cubicBezTo>
                    <a:pt x="1336760" y="89151"/>
                    <a:pt x="1329211" y="86084"/>
                    <a:pt x="1324489" y="84430"/>
                  </a:cubicBezTo>
                  <a:cubicBezTo>
                    <a:pt x="1332042" y="89388"/>
                    <a:pt x="1339828" y="93870"/>
                    <a:pt x="1348087" y="97646"/>
                  </a:cubicBezTo>
                  <a:cubicBezTo>
                    <a:pt x="1353750" y="102128"/>
                    <a:pt x="1343841" y="97646"/>
                    <a:pt x="1348087" y="101422"/>
                  </a:cubicBezTo>
                  <a:cubicBezTo>
                    <a:pt x="1359177" y="107322"/>
                    <a:pt x="1370506" y="112276"/>
                    <a:pt x="1382304" y="116289"/>
                  </a:cubicBezTo>
                  <a:cubicBezTo>
                    <a:pt x="1384900" y="120771"/>
                    <a:pt x="1367908" y="113927"/>
                    <a:pt x="1361539" y="112276"/>
                  </a:cubicBezTo>
                  <a:cubicBezTo>
                    <a:pt x="1364134" y="113693"/>
                    <a:pt x="1366257" y="115580"/>
                    <a:pt x="1368380" y="117703"/>
                  </a:cubicBezTo>
                  <a:cubicBezTo>
                    <a:pt x="1370033" y="117703"/>
                    <a:pt x="1368380" y="117703"/>
                    <a:pt x="1368380" y="115580"/>
                  </a:cubicBezTo>
                  <a:cubicBezTo>
                    <a:pt x="1375224" y="117703"/>
                    <a:pt x="1377583" y="121480"/>
                    <a:pt x="1381832" y="120771"/>
                  </a:cubicBezTo>
                  <a:cubicBezTo>
                    <a:pt x="1386078" y="120062"/>
                    <a:pt x="1381832" y="122894"/>
                    <a:pt x="1384900" y="125256"/>
                  </a:cubicBezTo>
                  <a:cubicBezTo>
                    <a:pt x="1395754" y="129738"/>
                    <a:pt x="1406138" y="135165"/>
                    <a:pt x="1415811" y="141773"/>
                  </a:cubicBezTo>
                  <a:cubicBezTo>
                    <a:pt x="1420296" y="141773"/>
                    <a:pt x="1421238" y="141773"/>
                    <a:pt x="1418406" y="138469"/>
                  </a:cubicBezTo>
                  <a:cubicBezTo>
                    <a:pt x="1421946" y="139178"/>
                    <a:pt x="1425486" y="140359"/>
                    <a:pt x="1428790" y="142245"/>
                  </a:cubicBezTo>
                  <a:cubicBezTo>
                    <a:pt x="1430205" y="144841"/>
                    <a:pt x="1430913" y="147672"/>
                    <a:pt x="1430913" y="150504"/>
                  </a:cubicBezTo>
                  <a:cubicBezTo>
                    <a:pt x="1418879" y="143660"/>
                    <a:pt x="1405666" y="139650"/>
                    <a:pt x="1391977" y="138469"/>
                  </a:cubicBezTo>
                  <a:cubicBezTo>
                    <a:pt x="1372393" y="129502"/>
                    <a:pt x="1353044" y="119593"/>
                    <a:pt x="1334637" y="108500"/>
                  </a:cubicBezTo>
                  <a:cubicBezTo>
                    <a:pt x="1337233" y="114635"/>
                    <a:pt x="1323781" y="105668"/>
                    <a:pt x="1316231" y="101422"/>
                  </a:cubicBezTo>
                  <a:cubicBezTo>
                    <a:pt x="1315050" y="98591"/>
                    <a:pt x="1324253" y="105668"/>
                    <a:pt x="1327793" y="105905"/>
                  </a:cubicBezTo>
                  <a:cubicBezTo>
                    <a:pt x="1319535" y="100950"/>
                    <a:pt x="1310568" y="97410"/>
                    <a:pt x="1301364" y="95287"/>
                  </a:cubicBezTo>
                  <a:cubicBezTo>
                    <a:pt x="1296174" y="91038"/>
                    <a:pt x="1306319" y="95287"/>
                    <a:pt x="1298297" y="90802"/>
                  </a:cubicBezTo>
                  <a:cubicBezTo>
                    <a:pt x="1285553" y="87970"/>
                    <a:pt x="1273285" y="82780"/>
                    <a:pt x="1262428" y="75466"/>
                  </a:cubicBezTo>
                  <a:cubicBezTo>
                    <a:pt x="1250393" y="71926"/>
                    <a:pt x="1238831" y="67205"/>
                    <a:pt x="1227505" y="61541"/>
                  </a:cubicBezTo>
                  <a:cubicBezTo>
                    <a:pt x="1224673" y="63901"/>
                    <a:pt x="1238595" y="67913"/>
                    <a:pt x="1242607" y="70272"/>
                  </a:cubicBezTo>
                  <a:cubicBezTo>
                    <a:pt x="1222314" y="64137"/>
                    <a:pt x="1202726" y="55406"/>
                    <a:pt x="1184559" y="44316"/>
                  </a:cubicBezTo>
                  <a:cubicBezTo>
                    <a:pt x="1169220" y="41484"/>
                    <a:pt x="1125566" y="16000"/>
                    <a:pt x="1117541" y="22136"/>
                  </a:cubicBezTo>
                  <a:cubicBezTo>
                    <a:pt x="1106450" y="15528"/>
                    <a:pt x="1099843" y="17415"/>
                    <a:pt x="1091112" y="11515"/>
                  </a:cubicBezTo>
                  <a:cubicBezTo>
                    <a:pt x="1091112" y="9865"/>
                    <a:pt x="1097956" y="13405"/>
                    <a:pt x="1097956" y="11515"/>
                  </a:cubicBezTo>
                  <a:cubicBezTo>
                    <a:pt x="1070582" y="2548"/>
                    <a:pt x="1042975" y="-4529"/>
                    <a:pt x="1038018" y="661"/>
                  </a:cubicBezTo>
                  <a:cubicBezTo>
                    <a:pt x="1043211" y="4907"/>
                    <a:pt x="1053120" y="11279"/>
                    <a:pt x="1049111" y="11988"/>
                  </a:cubicBezTo>
                  <a:cubicBezTo>
                    <a:pt x="1061615" y="20482"/>
                    <a:pt x="1083562" y="29922"/>
                    <a:pt x="1084270" y="37472"/>
                  </a:cubicBezTo>
                  <a:cubicBezTo>
                    <a:pt x="1092056" y="37472"/>
                    <a:pt x="1103146" y="44316"/>
                    <a:pt x="1106214" y="42429"/>
                  </a:cubicBezTo>
                  <a:cubicBezTo>
                    <a:pt x="1104091" y="41248"/>
                    <a:pt x="1101732" y="40303"/>
                    <a:pt x="1099137" y="40070"/>
                  </a:cubicBezTo>
                  <a:cubicBezTo>
                    <a:pt x="1097011" y="37002"/>
                    <a:pt x="1100551" y="40070"/>
                    <a:pt x="1105506" y="40070"/>
                  </a:cubicBezTo>
                  <a:cubicBezTo>
                    <a:pt x="1108573" y="43607"/>
                    <a:pt x="1112350" y="46203"/>
                    <a:pt x="1116835" y="47856"/>
                  </a:cubicBezTo>
                  <a:cubicBezTo>
                    <a:pt x="1120844" y="51160"/>
                    <a:pt x="1118485" y="51160"/>
                    <a:pt x="1113295" y="49979"/>
                  </a:cubicBezTo>
                  <a:cubicBezTo>
                    <a:pt x="1117071" y="52338"/>
                    <a:pt x="1121317" y="53755"/>
                    <a:pt x="1122025" y="52574"/>
                  </a:cubicBezTo>
                  <a:cubicBezTo>
                    <a:pt x="1136656" y="62014"/>
                    <a:pt x="1152467" y="69330"/>
                    <a:pt x="1169220" y="74049"/>
                  </a:cubicBezTo>
                  <a:cubicBezTo>
                    <a:pt x="1186446" y="84903"/>
                    <a:pt x="1205561" y="92219"/>
                    <a:pt x="1225618" y="95759"/>
                  </a:cubicBezTo>
                  <a:lnTo>
                    <a:pt x="1228213" y="98355"/>
                  </a:lnTo>
                  <a:cubicBezTo>
                    <a:pt x="1215234" y="96229"/>
                    <a:pt x="1202493" y="93397"/>
                    <a:pt x="1189986" y="89624"/>
                  </a:cubicBezTo>
                  <a:cubicBezTo>
                    <a:pt x="1192109" y="92219"/>
                    <a:pt x="1196121" y="92928"/>
                    <a:pt x="1198008" y="95996"/>
                  </a:cubicBezTo>
                  <a:cubicBezTo>
                    <a:pt x="1227741" y="104254"/>
                    <a:pt x="1243080" y="114163"/>
                    <a:pt x="1270687" y="124311"/>
                  </a:cubicBezTo>
                  <a:cubicBezTo>
                    <a:pt x="1270687" y="124311"/>
                    <a:pt x="1270687" y="124311"/>
                    <a:pt x="1270687" y="126198"/>
                  </a:cubicBezTo>
                  <a:cubicBezTo>
                    <a:pt x="1260778" y="121716"/>
                    <a:pt x="1250157" y="118412"/>
                    <a:pt x="1239303" y="116761"/>
                  </a:cubicBezTo>
                  <a:cubicBezTo>
                    <a:pt x="1242607" y="120062"/>
                    <a:pt x="1247798" y="120771"/>
                    <a:pt x="1251102" y="123839"/>
                  </a:cubicBezTo>
                  <a:cubicBezTo>
                    <a:pt x="1251102" y="121243"/>
                    <a:pt x="1254878" y="123839"/>
                    <a:pt x="1259597" y="126670"/>
                  </a:cubicBezTo>
                  <a:cubicBezTo>
                    <a:pt x="1259597" y="125020"/>
                    <a:pt x="1259597" y="123839"/>
                    <a:pt x="1261956" y="123366"/>
                  </a:cubicBezTo>
                  <a:cubicBezTo>
                    <a:pt x="1270453" y="129029"/>
                    <a:pt x="1291453" y="137997"/>
                    <a:pt x="1289566" y="132333"/>
                  </a:cubicBezTo>
                  <a:cubicBezTo>
                    <a:pt x="1294051" y="132333"/>
                    <a:pt x="1289566" y="135874"/>
                    <a:pt x="1296174" y="137524"/>
                  </a:cubicBezTo>
                  <a:cubicBezTo>
                    <a:pt x="1296174" y="138941"/>
                    <a:pt x="1289566" y="135401"/>
                    <a:pt x="1291453" y="137524"/>
                  </a:cubicBezTo>
                  <a:cubicBezTo>
                    <a:pt x="1297352" y="141064"/>
                    <a:pt x="1304905" y="140592"/>
                    <a:pt x="1303724" y="137524"/>
                  </a:cubicBezTo>
                  <a:cubicBezTo>
                    <a:pt x="1308209" y="139178"/>
                    <a:pt x="1305613" y="141537"/>
                    <a:pt x="1309151" y="144604"/>
                  </a:cubicBezTo>
                  <a:cubicBezTo>
                    <a:pt x="1317881" y="147672"/>
                    <a:pt x="1313635" y="144604"/>
                    <a:pt x="1319299" y="144604"/>
                  </a:cubicBezTo>
                  <a:cubicBezTo>
                    <a:pt x="1324962" y="144604"/>
                    <a:pt x="1323781" y="148617"/>
                    <a:pt x="1321185" y="147908"/>
                  </a:cubicBezTo>
                  <a:cubicBezTo>
                    <a:pt x="1327085" y="152157"/>
                    <a:pt x="1327321" y="147908"/>
                    <a:pt x="1328974" y="147908"/>
                  </a:cubicBezTo>
                  <a:cubicBezTo>
                    <a:pt x="1330625" y="147908"/>
                    <a:pt x="1336288" y="153335"/>
                    <a:pt x="1336288" y="155222"/>
                  </a:cubicBezTo>
                  <a:cubicBezTo>
                    <a:pt x="1332278" y="154280"/>
                    <a:pt x="1328266" y="153099"/>
                    <a:pt x="1324253" y="151449"/>
                  </a:cubicBezTo>
                  <a:cubicBezTo>
                    <a:pt x="1332278" y="157820"/>
                    <a:pt x="1338178" y="156876"/>
                    <a:pt x="1338883" y="154753"/>
                  </a:cubicBezTo>
                  <a:cubicBezTo>
                    <a:pt x="1348087" y="160416"/>
                    <a:pt x="1358471" y="164189"/>
                    <a:pt x="1369089" y="165843"/>
                  </a:cubicBezTo>
                  <a:cubicBezTo>
                    <a:pt x="1375933" y="171506"/>
                    <a:pt x="1366493" y="167729"/>
                    <a:pt x="1369089" y="170797"/>
                  </a:cubicBezTo>
                  <a:lnTo>
                    <a:pt x="1349740" y="162302"/>
                  </a:lnTo>
                  <a:cubicBezTo>
                    <a:pt x="1354458" y="167257"/>
                    <a:pt x="1353044" y="168674"/>
                    <a:pt x="1345964" y="167021"/>
                  </a:cubicBezTo>
                  <a:cubicBezTo>
                    <a:pt x="1349268" y="170089"/>
                    <a:pt x="1353514" y="171033"/>
                    <a:pt x="1354458" y="170089"/>
                  </a:cubicBezTo>
                  <a:cubicBezTo>
                    <a:pt x="1355403" y="169147"/>
                    <a:pt x="1361539" y="174101"/>
                    <a:pt x="1361539" y="177641"/>
                  </a:cubicBezTo>
                  <a:cubicBezTo>
                    <a:pt x="1371684" y="180473"/>
                    <a:pt x="1381360" y="184719"/>
                    <a:pt x="1390327" y="190385"/>
                  </a:cubicBezTo>
                  <a:cubicBezTo>
                    <a:pt x="1391741" y="192744"/>
                    <a:pt x="1380887" y="188023"/>
                    <a:pt x="1379473" y="184719"/>
                  </a:cubicBezTo>
                  <a:cubicBezTo>
                    <a:pt x="1378056" y="181418"/>
                    <a:pt x="1378292" y="184719"/>
                    <a:pt x="1379473" y="184719"/>
                  </a:cubicBezTo>
                  <a:lnTo>
                    <a:pt x="1375697" y="184719"/>
                  </a:lnTo>
                  <a:cubicBezTo>
                    <a:pt x="1381360" y="188968"/>
                    <a:pt x="1387731" y="192035"/>
                    <a:pt x="1394339" y="194158"/>
                  </a:cubicBezTo>
                  <a:cubicBezTo>
                    <a:pt x="1395990" y="197462"/>
                    <a:pt x="1391505" y="197226"/>
                    <a:pt x="1394339" y="200530"/>
                  </a:cubicBezTo>
                  <a:cubicBezTo>
                    <a:pt x="1398113" y="201002"/>
                    <a:pt x="1401653" y="201947"/>
                    <a:pt x="1405193" y="203362"/>
                  </a:cubicBezTo>
                  <a:cubicBezTo>
                    <a:pt x="1409911" y="207610"/>
                    <a:pt x="1407552" y="207610"/>
                    <a:pt x="1410384" y="210442"/>
                  </a:cubicBezTo>
                  <a:cubicBezTo>
                    <a:pt x="1413215" y="213273"/>
                    <a:pt x="1414160" y="210442"/>
                    <a:pt x="1416283" y="210442"/>
                  </a:cubicBezTo>
                  <a:cubicBezTo>
                    <a:pt x="1418406" y="210442"/>
                    <a:pt x="1416283" y="212329"/>
                    <a:pt x="1420296" y="216341"/>
                  </a:cubicBezTo>
                  <a:cubicBezTo>
                    <a:pt x="1429499" y="220587"/>
                    <a:pt x="1438699" y="225544"/>
                    <a:pt x="1447197" y="231208"/>
                  </a:cubicBezTo>
                  <a:cubicBezTo>
                    <a:pt x="1449556" y="235453"/>
                    <a:pt x="1442948" y="231208"/>
                    <a:pt x="1437521" y="229554"/>
                  </a:cubicBezTo>
                  <a:cubicBezTo>
                    <a:pt x="1441062" y="233331"/>
                    <a:pt x="1447433" y="233567"/>
                    <a:pt x="1450265" y="238049"/>
                  </a:cubicBezTo>
                  <a:cubicBezTo>
                    <a:pt x="1450265" y="238049"/>
                    <a:pt x="1454511" y="238049"/>
                    <a:pt x="1453333" y="238049"/>
                  </a:cubicBezTo>
                  <a:cubicBezTo>
                    <a:pt x="1473626" y="252446"/>
                    <a:pt x="1497693" y="261646"/>
                    <a:pt x="1517753" y="276513"/>
                  </a:cubicBezTo>
                  <a:cubicBezTo>
                    <a:pt x="1519640" y="276513"/>
                    <a:pt x="1517753" y="274626"/>
                    <a:pt x="1516336" y="272975"/>
                  </a:cubicBezTo>
                  <a:cubicBezTo>
                    <a:pt x="1520348" y="273917"/>
                    <a:pt x="1524125" y="275571"/>
                    <a:pt x="1527662" y="277694"/>
                  </a:cubicBezTo>
                  <a:cubicBezTo>
                    <a:pt x="1527662" y="287606"/>
                    <a:pt x="1556922" y="294211"/>
                    <a:pt x="1567543" y="303650"/>
                  </a:cubicBezTo>
                  <a:cubicBezTo>
                    <a:pt x="1559520" y="306718"/>
                    <a:pt x="1545832" y="294919"/>
                    <a:pt x="1532619" y="289965"/>
                  </a:cubicBezTo>
                  <a:cubicBezTo>
                    <a:pt x="1537574" y="295155"/>
                    <a:pt x="1547013" y="297042"/>
                    <a:pt x="1547013" y="301291"/>
                  </a:cubicBezTo>
                  <a:lnTo>
                    <a:pt x="1557158" y="304831"/>
                  </a:lnTo>
                  <a:cubicBezTo>
                    <a:pt x="1559990" y="307899"/>
                    <a:pt x="1558812" y="307899"/>
                    <a:pt x="1559520" y="309549"/>
                  </a:cubicBezTo>
                  <a:cubicBezTo>
                    <a:pt x="1555980" y="306954"/>
                    <a:pt x="1550787" y="306009"/>
                    <a:pt x="1547955" y="302705"/>
                  </a:cubicBezTo>
                  <a:cubicBezTo>
                    <a:pt x="1547955" y="305773"/>
                    <a:pt x="1543709" y="301291"/>
                    <a:pt x="1541350" y="302705"/>
                  </a:cubicBezTo>
                  <a:cubicBezTo>
                    <a:pt x="1545124" y="309786"/>
                    <a:pt x="1557631" y="307899"/>
                    <a:pt x="1561407" y="315213"/>
                  </a:cubicBezTo>
                  <a:lnTo>
                    <a:pt x="1585005" y="321584"/>
                  </a:lnTo>
                  <a:cubicBezTo>
                    <a:pt x="1589487" y="326303"/>
                    <a:pt x="1585005" y="325361"/>
                    <a:pt x="1582173" y="324416"/>
                  </a:cubicBezTo>
                  <a:cubicBezTo>
                    <a:pt x="1585005" y="329370"/>
                    <a:pt x="1590668" y="331496"/>
                    <a:pt x="1594916" y="335036"/>
                  </a:cubicBezTo>
                  <a:cubicBezTo>
                    <a:pt x="1594916" y="333383"/>
                    <a:pt x="1597039" y="333147"/>
                    <a:pt x="1603175" y="335036"/>
                  </a:cubicBezTo>
                  <a:cubicBezTo>
                    <a:pt x="1600816" y="332674"/>
                    <a:pt x="1597039" y="331969"/>
                    <a:pt x="1595858" y="328428"/>
                  </a:cubicBezTo>
                  <a:cubicBezTo>
                    <a:pt x="1601049" y="330788"/>
                    <a:pt x="1605534" y="334092"/>
                    <a:pt x="1609310" y="338337"/>
                  </a:cubicBezTo>
                  <a:lnTo>
                    <a:pt x="1624646" y="344001"/>
                  </a:lnTo>
                  <a:cubicBezTo>
                    <a:pt x="1624646" y="347777"/>
                    <a:pt x="1620637" y="344001"/>
                    <a:pt x="1629604" y="350845"/>
                  </a:cubicBezTo>
                  <a:cubicBezTo>
                    <a:pt x="1635031" y="356744"/>
                    <a:pt x="1624883" y="350845"/>
                    <a:pt x="1629604" y="355799"/>
                  </a:cubicBezTo>
                  <a:cubicBezTo>
                    <a:pt x="1634794" y="353440"/>
                    <a:pt x="1641166" y="360284"/>
                    <a:pt x="1653201" y="363824"/>
                  </a:cubicBezTo>
                  <a:cubicBezTo>
                    <a:pt x="1660515" y="370432"/>
                    <a:pt x="1668540" y="376332"/>
                    <a:pt x="1675381" y="383645"/>
                  </a:cubicBezTo>
                  <a:cubicBezTo>
                    <a:pt x="1685293" y="386241"/>
                    <a:pt x="1694969" y="390489"/>
                    <a:pt x="1703700" y="395916"/>
                  </a:cubicBezTo>
                  <a:cubicBezTo>
                    <a:pt x="1708654" y="401579"/>
                    <a:pt x="1697328" y="394263"/>
                    <a:pt x="1698037" y="395916"/>
                  </a:cubicBezTo>
                  <a:cubicBezTo>
                    <a:pt x="1709127" y="403702"/>
                    <a:pt x="1721398" y="409129"/>
                    <a:pt x="1734374" y="412433"/>
                  </a:cubicBezTo>
                  <a:cubicBezTo>
                    <a:pt x="1723048" y="401579"/>
                    <a:pt x="1715026" y="402994"/>
                    <a:pt x="1706295" y="397567"/>
                  </a:cubicBezTo>
                  <a:cubicBezTo>
                    <a:pt x="1704642" y="395208"/>
                    <a:pt x="1705114" y="394499"/>
                    <a:pt x="1706295" y="394735"/>
                  </a:cubicBezTo>
                  <a:cubicBezTo>
                    <a:pt x="1703700" y="391431"/>
                    <a:pt x="1696383" y="389545"/>
                    <a:pt x="1698978" y="392612"/>
                  </a:cubicBezTo>
                  <a:cubicBezTo>
                    <a:pt x="1690720" y="380814"/>
                    <a:pt x="1661460" y="372555"/>
                    <a:pt x="1649661" y="356980"/>
                  </a:cubicBezTo>
                  <a:cubicBezTo>
                    <a:pt x="1667359" y="363352"/>
                    <a:pt x="1683406" y="373264"/>
                    <a:pt x="1696856" y="386241"/>
                  </a:cubicBezTo>
                  <a:cubicBezTo>
                    <a:pt x="1714553" y="393085"/>
                    <a:pt x="1730834" y="403466"/>
                    <a:pt x="1744050" y="417154"/>
                  </a:cubicBezTo>
                  <a:cubicBezTo>
                    <a:pt x="1739332" y="415501"/>
                    <a:pt x="1734138" y="415501"/>
                    <a:pt x="1729420" y="417154"/>
                  </a:cubicBezTo>
                  <a:cubicBezTo>
                    <a:pt x="1734374" y="418569"/>
                    <a:pt x="1736970" y="422109"/>
                    <a:pt x="1741927" y="423996"/>
                  </a:cubicBezTo>
                  <a:cubicBezTo>
                    <a:pt x="1749241" y="437212"/>
                    <a:pt x="1759153" y="435558"/>
                    <a:pt x="1765524" y="447593"/>
                  </a:cubicBezTo>
                  <a:cubicBezTo>
                    <a:pt x="1778737" y="456560"/>
                    <a:pt x="1774492" y="453492"/>
                    <a:pt x="1786526" y="462459"/>
                  </a:cubicBezTo>
                  <a:cubicBezTo>
                    <a:pt x="1783928" y="458686"/>
                    <a:pt x="1788413" y="462459"/>
                    <a:pt x="1786526" y="459864"/>
                  </a:cubicBezTo>
                  <a:cubicBezTo>
                    <a:pt x="1789828" y="462932"/>
                    <a:pt x="1793604" y="465527"/>
                    <a:pt x="1797616" y="467886"/>
                  </a:cubicBezTo>
                  <a:cubicBezTo>
                    <a:pt x="1801626" y="474494"/>
                    <a:pt x="1794076" y="467886"/>
                    <a:pt x="1790536" y="465055"/>
                  </a:cubicBezTo>
                  <a:cubicBezTo>
                    <a:pt x="1790536" y="467653"/>
                    <a:pt x="1805875" y="479216"/>
                    <a:pt x="1807056" y="477326"/>
                  </a:cubicBezTo>
                  <a:cubicBezTo>
                    <a:pt x="1811774" y="482047"/>
                    <a:pt x="1818146" y="485584"/>
                    <a:pt x="1820505" y="491956"/>
                  </a:cubicBezTo>
                  <a:cubicBezTo>
                    <a:pt x="1826641" y="499036"/>
                    <a:pt x="1837495" y="502813"/>
                    <a:pt x="1842688" y="510599"/>
                  </a:cubicBezTo>
                  <a:cubicBezTo>
                    <a:pt x="1847879" y="518385"/>
                    <a:pt x="1835608" y="510599"/>
                    <a:pt x="1829945" y="510599"/>
                  </a:cubicBezTo>
                  <a:cubicBezTo>
                    <a:pt x="1838439" y="519094"/>
                    <a:pt x="1845520" y="520038"/>
                    <a:pt x="1855901" y="532546"/>
                  </a:cubicBezTo>
                  <a:cubicBezTo>
                    <a:pt x="1858260" y="537973"/>
                    <a:pt x="1855901" y="535847"/>
                    <a:pt x="1860856" y="541040"/>
                  </a:cubicBezTo>
                  <a:cubicBezTo>
                    <a:pt x="1865813" y="546231"/>
                    <a:pt x="1854487" y="533015"/>
                    <a:pt x="1860856" y="535847"/>
                  </a:cubicBezTo>
                  <a:cubicBezTo>
                    <a:pt x="1857788" y="531837"/>
                    <a:pt x="1854487" y="528297"/>
                    <a:pt x="1850474" y="525229"/>
                  </a:cubicBezTo>
                  <a:cubicBezTo>
                    <a:pt x="1850474" y="521689"/>
                    <a:pt x="1850474" y="522870"/>
                    <a:pt x="1845283" y="516734"/>
                  </a:cubicBezTo>
                  <a:cubicBezTo>
                    <a:pt x="1845283" y="515081"/>
                    <a:pt x="1847643" y="516734"/>
                    <a:pt x="1849293" y="516734"/>
                  </a:cubicBezTo>
                  <a:cubicBezTo>
                    <a:pt x="1850947" y="516734"/>
                    <a:pt x="1853306" y="524757"/>
                    <a:pt x="1856610" y="527588"/>
                  </a:cubicBezTo>
                  <a:cubicBezTo>
                    <a:pt x="1859914" y="530420"/>
                    <a:pt x="1860386" y="529478"/>
                    <a:pt x="1859914" y="527588"/>
                  </a:cubicBezTo>
                  <a:cubicBezTo>
                    <a:pt x="1863923" y="531601"/>
                    <a:pt x="1867464" y="535613"/>
                    <a:pt x="1870768" y="540096"/>
                  </a:cubicBezTo>
                  <a:cubicBezTo>
                    <a:pt x="1870768" y="542691"/>
                    <a:pt x="1870768" y="541746"/>
                    <a:pt x="1866991" y="538678"/>
                  </a:cubicBezTo>
                  <a:cubicBezTo>
                    <a:pt x="1863218" y="535613"/>
                    <a:pt x="1866991" y="537028"/>
                    <a:pt x="1864868" y="533960"/>
                  </a:cubicBezTo>
                  <a:cubicBezTo>
                    <a:pt x="1863218" y="533960"/>
                    <a:pt x="1860386" y="533960"/>
                    <a:pt x="1862273" y="537736"/>
                  </a:cubicBezTo>
                  <a:cubicBezTo>
                    <a:pt x="1881621" y="550477"/>
                    <a:pt x="1899319" y="565343"/>
                    <a:pt x="1915367" y="581863"/>
                  </a:cubicBezTo>
                  <a:cubicBezTo>
                    <a:pt x="1915367" y="584222"/>
                    <a:pt x="1917490" y="586582"/>
                    <a:pt x="1915367" y="585640"/>
                  </a:cubicBezTo>
                  <a:cubicBezTo>
                    <a:pt x="1924334" y="591303"/>
                    <a:pt x="1932356" y="598380"/>
                    <a:pt x="1938964" y="606639"/>
                  </a:cubicBezTo>
                  <a:cubicBezTo>
                    <a:pt x="1937547" y="609237"/>
                    <a:pt x="1925512" y="595785"/>
                    <a:pt x="1925043" y="597438"/>
                  </a:cubicBezTo>
                  <a:cubicBezTo>
                    <a:pt x="1925043" y="592481"/>
                    <a:pt x="1920558" y="589885"/>
                    <a:pt x="1923625" y="597438"/>
                  </a:cubicBezTo>
                  <a:cubicBezTo>
                    <a:pt x="1935660" y="609237"/>
                    <a:pt x="1946750" y="621741"/>
                    <a:pt x="1956898" y="635193"/>
                  </a:cubicBezTo>
                  <a:cubicBezTo>
                    <a:pt x="1956898" y="641329"/>
                    <a:pt x="1944863" y="622214"/>
                    <a:pt x="1941796" y="624809"/>
                  </a:cubicBezTo>
                  <a:cubicBezTo>
                    <a:pt x="1945808" y="629766"/>
                    <a:pt x="1946278" y="631889"/>
                    <a:pt x="1950054" y="633304"/>
                  </a:cubicBezTo>
                  <a:cubicBezTo>
                    <a:pt x="1960675" y="652183"/>
                    <a:pt x="1989699" y="680498"/>
                    <a:pt x="2002439" y="698669"/>
                  </a:cubicBezTo>
                  <a:cubicBezTo>
                    <a:pt x="2003857" y="703390"/>
                    <a:pt x="1993003" y="688996"/>
                    <a:pt x="1997013" y="698669"/>
                  </a:cubicBezTo>
                  <a:cubicBezTo>
                    <a:pt x="2002676" y="701973"/>
                    <a:pt x="2007397" y="706694"/>
                    <a:pt x="2010701" y="712357"/>
                  </a:cubicBezTo>
                  <a:cubicBezTo>
                    <a:pt x="2009047" y="707636"/>
                    <a:pt x="2006452" y="703390"/>
                    <a:pt x="2003384" y="699377"/>
                  </a:cubicBezTo>
                  <a:cubicBezTo>
                    <a:pt x="2003384" y="699377"/>
                    <a:pt x="2003384" y="699377"/>
                    <a:pt x="2003384" y="697491"/>
                  </a:cubicBezTo>
                  <a:cubicBezTo>
                    <a:pt x="2010701" y="705040"/>
                    <a:pt x="2012115" y="714952"/>
                    <a:pt x="2020610" y="721088"/>
                  </a:cubicBezTo>
                  <a:cubicBezTo>
                    <a:pt x="2020610" y="724156"/>
                    <a:pt x="2020610" y="722975"/>
                    <a:pt x="2020610" y="726279"/>
                  </a:cubicBezTo>
                  <a:cubicBezTo>
                    <a:pt x="2025567" y="732414"/>
                    <a:pt x="2030049" y="738786"/>
                    <a:pt x="2034062" y="745627"/>
                  </a:cubicBezTo>
                  <a:cubicBezTo>
                    <a:pt x="2034062" y="748459"/>
                    <a:pt x="2034062" y="748931"/>
                    <a:pt x="2032409" y="747989"/>
                  </a:cubicBezTo>
                  <a:cubicBezTo>
                    <a:pt x="2032409" y="751526"/>
                    <a:pt x="2037366" y="754122"/>
                    <a:pt x="2037366" y="758371"/>
                  </a:cubicBezTo>
                  <a:cubicBezTo>
                    <a:pt x="2037366" y="762619"/>
                    <a:pt x="2039489" y="758371"/>
                    <a:pt x="2039253" y="758371"/>
                  </a:cubicBezTo>
                  <a:lnTo>
                    <a:pt x="2077008" y="829163"/>
                  </a:lnTo>
                  <a:cubicBezTo>
                    <a:pt x="2077008" y="831758"/>
                    <a:pt x="2075357" y="829163"/>
                    <a:pt x="2072526" y="827040"/>
                  </a:cubicBezTo>
                  <a:cubicBezTo>
                    <a:pt x="2074885" y="831285"/>
                    <a:pt x="2077008" y="835770"/>
                    <a:pt x="2078895" y="840253"/>
                  </a:cubicBezTo>
                  <a:cubicBezTo>
                    <a:pt x="2083143" y="847333"/>
                    <a:pt x="2078895" y="836243"/>
                    <a:pt x="2083852" y="842378"/>
                  </a:cubicBezTo>
                  <a:cubicBezTo>
                    <a:pt x="2085266" y="850164"/>
                    <a:pt x="2088570" y="857242"/>
                    <a:pt x="2093525" y="863377"/>
                  </a:cubicBezTo>
                  <a:cubicBezTo>
                    <a:pt x="2093525" y="867862"/>
                    <a:pt x="2091874" y="863377"/>
                    <a:pt x="2093525" y="869985"/>
                  </a:cubicBezTo>
                  <a:cubicBezTo>
                    <a:pt x="2095178" y="876593"/>
                    <a:pt x="2095414" y="868335"/>
                    <a:pt x="2097774" y="869985"/>
                  </a:cubicBezTo>
                  <a:cubicBezTo>
                    <a:pt x="2097774" y="879425"/>
                    <a:pt x="2100369" y="877066"/>
                    <a:pt x="2105090" y="888392"/>
                  </a:cubicBezTo>
                  <a:cubicBezTo>
                    <a:pt x="2105090" y="892874"/>
                    <a:pt x="2103437" y="888392"/>
                    <a:pt x="2105090" y="895236"/>
                  </a:cubicBezTo>
                  <a:cubicBezTo>
                    <a:pt x="2105090" y="895236"/>
                    <a:pt x="2107213" y="895236"/>
                    <a:pt x="2106977" y="893110"/>
                  </a:cubicBezTo>
                  <a:cubicBezTo>
                    <a:pt x="2112168" y="902314"/>
                    <a:pt x="2115944" y="924260"/>
                    <a:pt x="2112404" y="924969"/>
                  </a:cubicBezTo>
                  <a:cubicBezTo>
                    <a:pt x="2118539" y="939127"/>
                    <a:pt x="2112404" y="912462"/>
                    <a:pt x="2117358" y="920720"/>
                  </a:cubicBezTo>
                  <a:cubicBezTo>
                    <a:pt x="2119012" y="926147"/>
                    <a:pt x="2117358" y="924969"/>
                    <a:pt x="2117358" y="932046"/>
                  </a:cubicBezTo>
                  <a:cubicBezTo>
                    <a:pt x="2117358" y="939127"/>
                    <a:pt x="2122316" y="948094"/>
                    <a:pt x="2126798" y="950217"/>
                  </a:cubicBezTo>
                  <a:cubicBezTo>
                    <a:pt x="2129157" y="957061"/>
                    <a:pt x="2131283" y="965083"/>
                    <a:pt x="2128921" y="967915"/>
                  </a:cubicBezTo>
                  <a:lnTo>
                    <a:pt x="2133406" y="975701"/>
                  </a:lnTo>
                  <a:cubicBezTo>
                    <a:pt x="2133406" y="969329"/>
                    <a:pt x="2130810" y="973814"/>
                    <a:pt x="2131989" y="967679"/>
                  </a:cubicBezTo>
                  <a:cubicBezTo>
                    <a:pt x="2137655" y="980894"/>
                    <a:pt x="2142137" y="994580"/>
                    <a:pt x="2145441" y="1008738"/>
                  </a:cubicBezTo>
                  <a:cubicBezTo>
                    <a:pt x="2142845" y="1006615"/>
                    <a:pt x="2141664" y="1008738"/>
                    <a:pt x="2139305" y="1000952"/>
                  </a:cubicBezTo>
                  <a:cubicBezTo>
                    <a:pt x="2139305" y="1012278"/>
                    <a:pt x="2145441" y="1013223"/>
                    <a:pt x="2148272" y="1024549"/>
                  </a:cubicBezTo>
                  <a:cubicBezTo>
                    <a:pt x="2147564" y="1032335"/>
                    <a:pt x="2149453" y="1040121"/>
                    <a:pt x="2153227" y="1046729"/>
                  </a:cubicBezTo>
                  <a:cubicBezTo>
                    <a:pt x="2152285" y="1055932"/>
                    <a:pt x="2153227" y="1065136"/>
                    <a:pt x="2155822" y="1074103"/>
                  </a:cubicBezTo>
                  <a:cubicBezTo>
                    <a:pt x="2153935" y="1076462"/>
                    <a:pt x="2153935" y="1065844"/>
                    <a:pt x="2152049" y="1063013"/>
                  </a:cubicBezTo>
                  <a:cubicBezTo>
                    <a:pt x="2152049" y="1066080"/>
                    <a:pt x="2148508" y="1058528"/>
                    <a:pt x="2147327" y="1061123"/>
                  </a:cubicBezTo>
                  <a:cubicBezTo>
                    <a:pt x="2151340" y="1069854"/>
                    <a:pt x="2153227" y="1082361"/>
                    <a:pt x="2157712" y="1090383"/>
                  </a:cubicBezTo>
                  <a:cubicBezTo>
                    <a:pt x="2157712" y="1092982"/>
                    <a:pt x="2157712" y="1096755"/>
                    <a:pt x="2157712" y="1103127"/>
                  </a:cubicBezTo>
                  <a:cubicBezTo>
                    <a:pt x="2157712" y="1109499"/>
                    <a:pt x="2155822" y="1083778"/>
                    <a:pt x="2153463" y="1096519"/>
                  </a:cubicBezTo>
                  <a:cubicBezTo>
                    <a:pt x="2151104" y="1091564"/>
                    <a:pt x="2153463" y="1086846"/>
                    <a:pt x="2150395" y="1081889"/>
                  </a:cubicBezTo>
                  <a:cubicBezTo>
                    <a:pt x="2148745" y="1086846"/>
                    <a:pt x="2154171" y="1100059"/>
                    <a:pt x="2150395" y="1099351"/>
                  </a:cubicBezTo>
                  <a:cubicBezTo>
                    <a:pt x="2152518" y="1104780"/>
                    <a:pt x="2152049" y="1110443"/>
                    <a:pt x="2154408" y="1118938"/>
                  </a:cubicBezTo>
                  <a:cubicBezTo>
                    <a:pt x="2150159" y="1118938"/>
                    <a:pt x="2154408" y="1128141"/>
                    <a:pt x="2152754" y="1136400"/>
                  </a:cubicBezTo>
                  <a:cubicBezTo>
                    <a:pt x="2154880" y="1146076"/>
                    <a:pt x="2156294" y="1155985"/>
                    <a:pt x="2156767" y="1165897"/>
                  </a:cubicBezTo>
                  <a:cubicBezTo>
                    <a:pt x="2158890" y="1165897"/>
                    <a:pt x="2160307" y="1158108"/>
                    <a:pt x="2158890" y="1153153"/>
                  </a:cubicBezTo>
                  <a:cubicBezTo>
                    <a:pt x="2162430" y="1153153"/>
                    <a:pt x="2160307" y="1168492"/>
                    <a:pt x="2160307" y="1174391"/>
                  </a:cubicBezTo>
                  <a:cubicBezTo>
                    <a:pt x="2158654" y="1175806"/>
                    <a:pt x="2157003" y="1171323"/>
                    <a:pt x="2156767" y="1168964"/>
                  </a:cubicBezTo>
                  <a:cubicBezTo>
                    <a:pt x="2156531" y="1166605"/>
                    <a:pt x="2155116" y="1174627"/>
                    <a:pt x="2152754" y="1174864"/>
                  </a:cubicBezTo>
                  <a:cubicBezTo>
                    <a:pt x="2157003" y="1174864"/>
                    <a:pt x="2154408" y="1184303"/>
                    <a:pt x="2156767" y="1193270"/>
                  </a:cubicBezTo>
                  <a:cubicBezTo>
                    <a:pt x="2159598" y="1189966"/>
                    <a:pt x="2156767" y="1185717"/>
                    <a:pt x="2158654" y="1182177"/>
                  </a:cubicBezTo>
                  <a:cubicBezTo>
                    <a:pt x="2160071" y="1187604"/>
                    <a:pt x="2160071" y="1193034"/>
                    <a:pt x="2158654" y="1198461"/>
                  </a:cubicBezTo>
                  <a:cubicBezTo>
                    <a:pt x="2158654" y="1199875"/>
                    <a:pt x="2158654" y="1195629"/>
                    <a:pt x="2158654" y="1193270"/>
                  </a:cubicBezTo>
                  <a:cubicBezTo>
                    <a:pt x="2158654" y="1195393"/>
                    <a:pt x="2158654" y="1200111"/>
                    <a:pt x="2156767" y="1197752"/>
                  </a:cubicBezTo>
                  <a:cubicBezTo>
                    <a:pt x="2154880" y="1203652"/>
                    <a:pt x="2160071" y="1200348"/>
                    <a:pt x="2156767" y="1206011"/>
                  </a:cubicBezTo>
                  <a:cubicBezTo>
                    <a:pt x="2158654" y="1204596"/>
                    <a:pt x="2160543" y="1201529"/>
                    <a:pt x="2161721" y="1206011"/>
                  </a:cubicBezTo>
                  <a:cubicBezTo>
                    <a:pt x="2162902" y="1210496"/>
                    <a:pt x="2160071" y="1206011"/>
                    <a:pt x="2158417" y="1211910"/>
                  </a:cubicBezTo>
                  <a:cubicBezTo>
                    <a:pt x="2156767" y="1217809"/>
                    <a:pt x="2160543" y="1214978"/>
                    <a:pt x="2161721" y="1214269"/>
                  </a:cubicBezTo>
                  <a:cubicBezTo>
                    <a:pt x="2161252" y="1216868"/>
                    <a:pt x="2161252" y="1219699"/>
                    <a:pt x="2161721" y="1222294"/>
                  </a:cubicBezTo>
                  <a:cubicBezTo>
                    <a:pt x="2158890" y="1230553"/>
                    <a:pt x="2157712" y="1216631"/>
                    <a:pt x="2155116" y="1222294"/>
                  </a:cubicBezTo>
                  <a:cubicBezTo>
                    <a:pt x="2156294" y="1224181"/>
                    <a:pt x="2157475" y="1227249"/>
                    <a:pt x="2158890" y="1226304"/>
                  </a:cubicBezTo>
                  <a:cubicBezTo>
                    <a:pt x="2160779" y="1232440"/>
                    <a:pt x="2155822" y="1236688"/>
                    <a:pt x="2158890" y="1242824"/>
                  </a:cubicBezTo>
                  <a:cubicBezTo>
                    <a:pt x="2157003" y="1248487"/>
                    <a:pt x="2156058" y="1246364"/>
                    <a:pt x="2154408" y="1249901"/>
                  </a:cubicBezTo>
                  <a:cubicBezTo>
                    <a:pt x="2154880" y="1256982"/>
                    <a:pt x="2154171" y="1263826"/>
                    <a:pt x="2152285" y="1270667"/>
                  </a:cubicBezTo>
                  <a:cubicBezTo>
                    <a:pt x="2155352" y="1275388"/>
                    <a:pt x="2152285" y="1286951"/>
                    <a:pt x="2150631" y="1294264"/>
                  </a:cubicBezTo>
                  <a:cubicBezTo>
                    <a:pt x="2148745" y="1298277"/>
                    <a:pt x="2150631" y="1285534"/>
                    <a:pt x="2147800" y="1294264"/>
                  </a:cubicBezTo>
                  <a:cubicBezTo>
                    <a:pt x="2148272" y="1302995"/>
                    <a:pt x="2147327" y="1311726"/>
                    <a:pt x="2144732" y="1320224"/>
                  </a:cubicBezTo>
                  <a:cubicBezTo>
                    <a:pt x="2144732" y="1327065"/>
                    <a:pt x="2147564" y="1317862"/>
                    <a:pt x="2147800" y="1323055"/>
                  </a:cubicBezTo>
                  <a:cubicBezTo>
                    <a:pt x="2146385" y="1332256"/>
                    <a:pt x="2144732" y="1323055"/>
                    <a:pt x="2141900" y="1330841"/>
                  </a:cubicBezTo>
                  <a:cubicBezTo>
                    <a:pt x="2139069" y="1338628"/>
                    <a:pt x="2141900" y="1336741"/>
                    <a:pt x="2141900" y="1337922"/>
                  </a:cubicBezTo>
                  <a:cubicBezTo>
                    <a:pt x="2132697" y="1351135"/>
                    <a:pt x="2137182" y="1370250"/>
                    <a:pt x="2128921" y="1385116"/>
                  </a:cubicBezTo>
                  <a:cubicBezTo>
                    <a:pt x="2129629" y="1391958"/>
                    <a:pt x="2129157" y="1399038"/>
                    <a:pt x="2127506" y="1405646"/>
                  </a:cubicBezTo>
                  <a:cubicBezTo>
                    <a:pt x="2127506" y="1408478"/>
                    <a:pt x="2124202" y="1409419"/>
                    <a:pt x="2122552" y="1415555"/>
                  </a:cubicBezTo>
                  <a:cubicBezTo>
                    <a:pt x="2119720" y="1415555"/>
                    <a:pt x="2124202" y="1405879"/>
                    <a:pt x="2123966" y="1402106"/>
                  </a:cubicBezTo>
                  <a:cubicBezTo>
                    <a:pt x="2120662" y="1409656"/>
                    <a:pt x="2118539" y="1417445"/>
                    <a:pt x="2117831" y="1425703"/>
                  </a:cubicBezTo>
                  <a:cubicBezTo>
                    <a:pt x="2114291" y="1432781"/>
                    <a:pt x="2114527" y="1428771"/>
                    <a:pt x="2110753" y="1432544"/>
                  </a:cubicBezTo>
                  <a:cubicBezTo>
                    <a:pt x="2106977" y="1436321"/>
                    <a:pt x="2106504" y="1441511"/>
                    <a:pt x="2107922" y="1445524"/>
                  </a:cubicBezTo>
                  <a:lnTo>
                    <a:pt x="2103673" y="1450242"/>
                  </a:lnTo>
                  <a:cubicBezTo>
                    <a:pt x="2107449" y="1450242"/>
                    <a:pt x="2101550" y="1465109"/>
                    <a:pt x="2095414" y="1469121"/>
                  </a:cubicBezTo>
                  <a:cubicBezTo>
                    <a:pt x="2095414" y="1475493"/>
                    <a:pt x="2093291" y="1478797"/>
                    <a:pt x="2089279" y="1485638"/>
                  </a:cubicBezTo>
                  <a:cubicBezTo>
                    <a:pt x="2085266" y="1492482"/>
                    <a:pt x="2089279" y="1485638"/>
                    <a:pt x="2092347" y="1483988"/>
                  </a:cubicBezTo>
                  <a:cubicBezTo>
                    <a:pt x="2092347" y="1488000"/>
                    <a:pt x="2089043" y="1490832"/>
                    <a:pt x="2087862" y="1494369"/>
                  </a:cubicBezTo>
                  <a:cubicBezTo>
                    <a:pt x="2083143" y="1498618"/>
                    <a:pt x="2085030" y="1494369"/>
                    <a:pt x="2084561" y="1492010"/>
                  </a:cubicBezTo>
                  <a:cubicBezTo>
                    <a:pt x="2081726" y="1498146"/>
                    <a:pt x="2077244" y="1503572"/>
                    <a:pt x="2071817" y="1507585"/>
                  </a:cubicBezTo>
                  <a:cubicBezTo>
                    <a:pt x="2072053" y="1505934"/>
                    <a:pt x="2072762" y="1504517"/>
                    <a:pt x="2073704" y="1503336"/>
                  </a:cubicBezTo>
                  <a:cubicBezTo>
                    <a:pt x="2071581" y="1503336"/>
                    <a:pt x="2065209" y="1516316"/>
                    <a:pt x="2062141" y="1521743"/>
                  </a:cubicBezTo>
                  <a:cubicBezTo>
                    <a:pt x="2071345" y="1508294"/>
                    <a:pt x="2072526" y="1512540"/>
                    <a:pt x="2081257" y="1499327"/>
                  </a:cubicBezTo>
                  <a:cubicBezTo>
                    <a:pt x="2077480" y="1514429"/>
                    <a:pt x="2070400" y="1512303"/>
                    <a:pt x="2065682" y="1522924"/>
                  </a:cubicBezTo>
                  <a:cubicBezTo>
                    <a:pt x="2067568" y="1522924"/>
                    <a:pt x="2075357" y="1514902"/>
                    <a:pt x="2076299" y="1517497"/>
                  </a:cubicBezTo>
                  <a:cubicBezTo>
                    <a:pt x="2072526" y="1520092"/>
                    <a:pt x="2067568" y="1529765"/>
                    <a:pt x="2063795" y="1531419"/>
                  </a:cubicBezTo>
                  <a:cubicBezTo>
                    <a:pt x="2060018" y="1533069"/>
                    <a:pt x="2063795" y="1537790"/>
                    <a:pt x="2063795" y="1542272"/>
                  </a:cubicBezTo>
                  <a:cubicBezTo>
                    <a:pt x="2061905" y="1538732"/>
                    <a:pt x="2057659" y="1545340"/>
                    <a:pt x="2052938" y="1549353"/>
                  </a:cubicBezTo>
                  <a:cubicBezTo>
                    <a:pt x="2048220" y="1553362"/>
                    <a:pt x="2054591" y="1542272"/>
                    <a:pt x="2049870" y="1546757"/>
                  </a:cubicBezTo>
                  <a:cubicBezTo>
                    <a:pt x="2049870" y="1550061"/>
                    <a:pt x="2049870" y="1551239"/>
                    <a:pt x="2051288" y="1551948"/>
                  </a:cubicBezTo>
                  <a:cubicBezTo>
                    <a:pt x="2048928" y="1555488"/>
                    <a:pt x="2044207" y="1559262"/>
                    <a:pt x="2048456" y="1557847"/>
                  </a:cubicBezTo>
                  <a:cubicBezTo>
                    <a:pt x="2045624" y="1561624"/>
                    <a:pt x="2042320" y="1564928"/>
                    <a:pt x="2038780" y="1567996"/>
                  </a:cubicBezTo>
                  <a:cubicBezTo>
                    <a:pt x="2037366" y="1567996"/>
                    <a:pt x="2046566" y="1555961"/>
                    <a:pt x="2042084" y="1556430"/>
                  </a:cubicBezTo>
                  <a:cubicBezTo>
                    <a:pt x="2039725" y="1564928"/>
                    <a:pt x="2018487" y="1597256"/>
                    <a:pt x="2018487" y="1587816"/>
                  </a:cubicBezTo>
                  <a:cubicBezTo>
                    <a:pt x="2015419" y="1591357"/>
                    <a:pt x="2014238" y="1596784"/>
                    <a:pt x="2010228" y="1599143"/>
                  </a:cubicBezTo>
                  <a:cubicBezTo>
                    <a:pt x="2010228" y="1608110"/>
                    <a:pt x="1995598" y="1616841"/>
                    <a:pt x="1991349" y="1629112"/>
                  </a:cubicBezTo>
                  <a:cubicBezTo>
                    <a:pt x="1987104" y="1629112"/>
                    <a:pt x="1982146" y="1637370"/>
                    <a:pt x="1982619" y="1632652"/>
                  </a:cubicBezTo>
                  <a:cubicBezTo>
                    <a:pt x="1978373" y="1635953"/>
                    <a:pt x="1982619" y="1637843"/>
                    <a:pt x="1976955" y="1643270"/>
                  </a:cubicBezTo>
                  <a:cubicBezTo>
                    <a:pt x="1967516" y="1650350"/>
                    <a:pt x="1958785" y="1659081"/>
                    <a:pt x="1951708" y="1668517"/>
                  </a:cubicBezTo>
                  <a:cubicBezTo>
                    <a:pt x="1949109" y="1668517"/>
                    <a:pt x="1941559" y="1674183"/>
                    <a:pt x="1942032" y="1676306"/>
                  </a:cubicBezTo>
                  <a:cubicBezTo>
                    <a:pt x="1936841" y="1676306"/>
                    <a:pt x="1934243" y="1681261"/>
                    <a:pt x="1929761" y="1682914"/>
                  </a:cubicBezTo>
                  <a:cubicBezTo>
                    <a:pt x="1931648" y="1682914"/>
                    <a:pt x="1933537" y="1681733"/>
                    <a:pt x="1936605" y="1682914"/>
                  </a:cubicBezTo>
                  <a:cubicBezTo>
                    <a:pt x="1932592" y="1686215"/>
                    <a:pt x="1927874" y="1688814"/>
                    <a:pt x="1922917" y="1689992"/>
                  </a:cubicBezTo>
                  <a:cubicBezTo>
                    <a:pt x="1916312" y="1694713"/>
                    <a:pt x="1921266" y="1695182"/>
                    <a:pt x="1910412" y="1698959"/>
                  </a:cubicBezTo>
                  <a:cubicBezTo>
                    <a:pt x="1910412" y="1700140"/>
                    <a:pt x="1912771" y="1698959"/>
                    <a:pt x="1910412" y="1702027"/>
                  </a:cubicBezTo>
                  <a:cubicBezTo>
                    <a:pt x="1915839" y="1698014"/>
                    <a:pt x="1921502" y="1694477"/>
                    <a:pt x="1927638" y="1691645"/>
                  </a:cubicBezTo>
                  <a:cubicBezTo>
                    <a:pt x="1918907" y="1698959"/>
                    <a:pt x="1908523" y="1704386"/>
                    <a:pt x="1899556" y="1711466"/>
                  </a:cubicBezTo>
                  <a:cubicBezTo>
                    <a:pt x="1899556" y="1711466"/>
                    <a:pt x="1899556" y="1711466"/>
                    <a:pt x="1897433" y="1711466"/>
                  </a:cubicBezTo>
                  <a:cubicBezTo>
                    <a:pt x="1901445" y="1707454"/>
                    <a:pt x="1910412" y="1703680"/>
                    <a:pt x="1909467" y="1700846"/>
                  </a:cubicBezTo>
                  <a:cubicBezTo>
                    <a:pt x="1901915" y="1703913"/>
                    <a:pt x="1898141" y="1711466"/>
                    <a:pt x="1887521" y="1715242"/>
                  </a:cubicBezTo>
                  <a:cubicBezTo>
                    <a:pt x="1886343" y="1717129"/>
                    <a:pt x="1884689" y="1718544"/>
                    <a:pt x="1882566" y="1719252"/>
                  </a:cubicBezTo>
                  <a:cubicBezTo>
                    <a:pt x="1882566" y="1720669"/>
                    <a:pt x="1882566" y="1721378"/>
                    <a:pt x="1884925" y="1720906"/>
                  </a:cubicBezTo>
                  <a:cubicBezTo>
                    <a:pt x="1879735" y="1725860"/>
                    <a:pt x="1873127" y="1727747"/>
                    <a:pt x="1867700" y="1732468"/>
                  </a:cubicBezTo>
                  <a:cubicBezTo>
                    <a:pt x="1862273" y="1737186"/>
                    <a:pt x="1865341" y="1732468"/>
                    <a:pt x="1861328" y="1732468"/>
                  </a:cubicBezTo>
                  <a:cubicBezTo>
                    <a:pt x="1857318" y="1732468"/>
                    <a:pt x="1865104" y="1732468"/>
                    <a:pt x="1858024" y="1737186"/>
                  </a:cubicBezTo>
                  <a:cubicBezTo>
                    <a:pt x="1850947" y="1741908"/>
                    <a:pt x="1860386" y="1733177"/>
                    <a:pt x="1853070" y="1737186"/>
                  </a:cubicBezTo>
                  <a:cubicBezTo>
                    <a:pt x="1849529" y="1739782"/>
                    <a:pt x="1854487" y="1737186"/>
                    <a:pt x="1853070" y="1740254"/>
                  </a:cubicBezTo>
                  <a:cubicBezTo>
                    <a:pt x="1840562" y="1743558"/>
                    <a:pt x="1828527" y="1748749"/>
                    <a:pt x="1817437" y="1755121"/>
                  </a:cubicBezTo>
                  <a:cubicBezTo>
                    <a:pt x="1807056" y="1760547"/>
                    <a:pt x="1796199" y="1765269"/>
                    <a:pt x="1785109" y="1769042"/>
                  </a:cubicBezTo>
                  <a:cubicBezTo>
                    <a:pt x="1782278" y="1769042"/>
                    <a:pt x="1788649" y="1765269"/>
                    <a:pt x="1787232" y="1764796"/>
                  </a:cubicBezTo>
                  <a:cubicBezTo>
                    <a:pt x="1778737" y="1767155"/>
                    <a:pt x="1771188" y="1774472"/>
                    <a:pt x="1761984" y="1773527"/>
                  </a:cubicBezTo>
                  <a:cubicBezTo>
                    <a:pt x="1761984" y="1773527"/>
                    <a:pt x="1761984" y="1775650"/>
                    <a:pt x="1763871" y="1775414"/>
                  </a:cubicBezTo>
                  <a:cubicBezTo>
                    <a:pt x="1761276" y="1778482"/>
                    <a:pt x="1757972" y="1778245"/>
                    <a:pt x="1755376" y="1780841"/>
                  </a:cubicBezTo>
                  <a:cubicBezTo>
                    <a:pt x="1752781" y="1783436"/>
                    <a:pt x="1755376" y="1779426"/>
                    <a:pt x="1755376" y="1777773"/>
                  </a:cubicBezTo>
                  <a:cubicBezTo>
                    <a:pt x="1750658" y="1777773"/>
                    <a:pt x="1746645" y="1781313"/>
                    <a:pt x="1741927" y="1781786"/>
                  </a:cubicBezTo>
                  <a:cubicBezTo>
                    <a:pt x="1737206" y="1782258"/>
                    <a:pt x="1743578" y="1781786"/>
                    <a:pt x="1745231" y="1781786"/>
                  </a:cubicBezTo>
                  <a:cubicBezTo>
                    <a:pt x="1742400" y="1784617"/>
                    <a:pt x="1739096" y="1783672"/>
                    <a:pt x="1736264" y="1785562"/>
                  </a:cubicBezTo>
                  <a:cubicBezTo>
                    <a:pt x="1733432" y="1787449"/>
                    <a:pt x="1737915" y="1783436"/>
                    <a:pt x="1734374" y="1783672"/>
                  </a:cubicBezTo>
                  <a:lnTo>
                    <a:pt x="1728475" y="1787449"/>
                  </a:lnTo>
                  <a:cubicBezTo>
                    <a:pt x="1723993" y="1787449"/>
                    <a:pt x="1728475" y="1785562"/>
                    <a:pt x="1721867" y="1787449"/>
                  </a:cubicBezTo>
                  <a:cubicBezTo>
                    <a:pt x="1707473" y="1792639"/>
                    <a:pt x="1692607" y="1797124"/>
                    <a:pt x="1677507" y="1800428"/>
                  </a:cubicBezTo>
                  <a:lnTo>
                    <a:pt x="1682225" y="1800428"/>
                  </a:lnTo>
                  <a:cubicBezTo>
                    <a:pt x="1677977" y="1800428"/>
                    <a:pt x="1674203" y="1804674"/>
                    <a:pt x="1669718" y="1804202"/>
                  </a:cubicBezTo>
                  <a:cubicBezTo>
                    <a:pt x="1665236" y="1803732"/>
                    <a:pt x="1669718" y="1802551"/>
                    <a:pt x="1671135" y="1801370"/>
                  </a:cubicBezTo>
                  <a:cubicBezTo>
                    <a:pt x="1660987" y="1802788"/>
                    <a:pt x="1650842" y="1805619"/>
                    <a:pt x="1641402" y="1809632"/>
                  </a:cubicBezTo>
                  <a:cubicBezTo>
                    <a:pt x="1638571" y="1807978"/>
                    <a:pt x="1635031" y="1808214"/>
                    <a:pt x="1628659" y="1809632"/>
                  </a:cubicBezTo>
                  <a:cubicBezTo>
                    <a:pt x="1636917" y="1809632"/>
                    <a:pt x="1628659" y="1811518"/>
                    <a:pt x="1625355" y="1813169"/>
                  </a:cubicBezTo>
                  <a:cubicBezTo>
                    <a:pt x="1639985" y="1810337"/>
                    <a:pt x="1646357" y="1811282"/>
                    <a:pt x="1661932" y="1807270"/>
                  </a:cubicBezTo>
                  <a:cubicBezTo>
                    <a:pt x="1663583" y="1807270"/>
                    <a:pt x="1660515" y="1807270"/>
                    <a:pt x="1658864" y="1807270"/>
                  </a:cubicBezTo>
                  <a:cubicBezTo>
                    <a:pt x="1661932" y="1804438"/>
                    <a:pt x="1665236" y="1807270"/>
                    <a:pt x="1668304" y="1804438"/>
                  </a:cubicBezTo>
                  <a:cubicBezTo>
                    <a:pt x="1672550" y="1805619"/>
                    <a:pt x="1676798" y="1806092"/>
                    <a:pt x="1681044" y="1805855"/>
                  </a:cubicBezTo>
                  <a:cubicBezTo>
                    <a:pt x="1662168" y="1810574"/>
                    <a:pt x="1643289" y="1813641"/>
                    <a:pt x="1623941" y="1815295"/>
                  </a:cubicBezTo>
                  <a:cubicBezTo>
                    <a:pt x="1623941" y="1815295"/>
                    <a:pt x="1623941" y="1815295"/>
                    <a:pt x="1622287" y="1817182"/>
                  </a:cubicBezTo>
                  <a:cubicBezTo>
                    <a:pt x="1616152" y="1819068"/>
                    <a:pt x="1623704" y="1815059"/>
                    <a:pt x="1617569" y="1815295"/>
                  </a:cubicBezTo>
                  <a:cubicBezTo>
                    <a:pt x="1608602" y="1819305"/>
                    <a:pt x="1598454" y="1820958"/>
                    <a:pt x="1588545" y="1819777"/>
                  </a:cubicBezTo>
                  <a:cubicBezTo>
                    <a:pt x="1585949" y="1822845"/>
                    <a:pt x="1579105" y="1823317"/>
                    <a:pt x="1572261" y="1823317"/>
                  </a:cubicBezTo>
                  <a:cubicBezTo>
                    <a:pt x="1574620" y="1821194"/>
                    <a:pt x="1580283" y="1818599"/>
                    <a:pt x="1575801" y="1816945"/>
                  </a:cubicBezTo>
                  <a:cubicBezTo>
                    <a:pt x="1580520" y="1816945"/>
                    <a:pt x="1588781" y="1816945"/>
                    <a:pt x="1588781" y="1813878"/>
                  </a:cubicBezTo>
                  <a:cubicBezTo>
                    <a:pt x="1582645" y="1813878"/>
                    <a:pt x="1582409" y="1813878"/>
                    <a:pt x="1579341" y="1813878"/>
                  </a:cubicBezTo>
                  <a:cubicBezTo>
                    <a:pt x="1576510" y="1816237"/>
                    <a:pt x="1572261" y="1816237"/>
                    <a:pt x="1571083" y="1818126"/>
                  </a:cubicBezTo>
                  <a:cubicBezTo>
                    <a:pt x="1565653" y="1818126"/>
                    <a:pt x="1559990" y="1819068"/>
                    <a:pt x="1554799" y="1820486"/>
                  </a:cubicBezTo>
                  <a:cubicBezTo>
                    <a:pt x="1544182" y="1818363"/>
                    <a:pt x="1533089" y="1818832"/>
                    <a:pt x="1522471" y="1821900"/>
                  </a:cubicBezTo>
                  <a:cubicBezTo>
                    <a:pt x="1522471" y="1818599"/>
                    <a:pt x="1516572" y="1819541"/>
                    <a:pt x="1507841" y="1821900"/>
                  </a:cubicBezTo>
                  <a:cubicBezTo>
                    <a:pt x="1507841" y="1821900"/>
                    <a:pt x="1507841" y="1820249"/>
                    <a:pt x="1509964" y="1819305"/>
                  </a:cubicBezTo>
                  <a:cubicBezTo>
                    <a:pt x="1499346" y="1817890"/>
                    <a:pt x="1488020" y="1821194"/>
                    <a:pt x="1477399" y="1819305"/>
                  </a:cubicBezTo>
                  <a:cubicBezTo>
                    <a:pt x="1474332" y="1819305"/>
                    <a:pt x="1481176" y="1821194"/>
                    <a:pt x="1477399" y="1822372"/>
                  </a:cubicBezTo>
                  <a:cubicBezTo>
                    <a:pt x="1473626" y="1823553"/>
                    <a:pt x="1471264" y="1819541"/>
                    <a:pt x="1467490" y="1822372"/>
                  </a:cubicBezTo>
                  <a:cubicBezTo>
                    <a:pt x="1463714" y="1825204"/>
                    <a:pt x="1464895" y="1820486"/>
                    <a:pt x="1467490" y="1819777"/>
                  </a:cubicBezTo>
                  <a:cubicBezTo>
                    <a:pt x="1462533" y="1819777"/>
                    <a:pt x="1467490" y="1822608"/>
                    <a:pt x="1459232" y="1819777"/>
                  </a:cubicBezTo>
                  <a:cubicBezTo>
                    <a:pt x="1455219" y="1819777"/>
                    <a:pt x="1453802" y="1817418"/>
                    <a:pt x="1456397" y="1816473"/>
                  </a:cubicBezTo>
                  <a:cubicBezTo>
                    <a:pt x="1448139" y="1817654"/>
                    <a:pt x="1432800" y="1814586"/>
                    <a:pt x="1430205" y="1816473"/>
                  </a:cubicBezTo>
                  <a:cubicBezTo>
                    <a:pt x="1425959" y="1815059"/>
                    <a:pt x="1430205" y="1814350"/>
                    <a:pt x="1424305" y="1812699"/>
                  </a:cubicBezTo>
                  <a:cubicBezTo>
                    <a:pt x="1424305" y="1815767"/>
                    <a:pt x="1415811" y="1812699"/>
                    <a:pt x="1416283" y="1812699"/>
                  </a:cubicBezTo>
                  <a:cubicBezTo>
                    <a:pt x="1404721" y="1812699"/>
                    <a:pt x="1400239" y="1816237"/>
                    <a:pt x="1388440" y="1812699"/>
                  </a:cubicBezTo>
                  <a:cubicBezTo>
                    <a:pt x="1385606" y="1815295"/>
                    <a:pt x="1372629" y="1812699"/>
                    <a:pt x="1364843" y="1811518"/>
                  </a:cubicBezTo>
                  <a:cubicBezTo>
                    <a:pt x="1364843" y="1811518"/>
                    <a:pt x="1367438" y="1810101"/>
                    <a:pt x="1364843" y="1808923"/>
                  </a:cubicBezTo>
                  <a:cubicBezTo>
                    <a:pt x="1359177" y="1811518"/>
                    <a:pt x="1352099" y="1807033"/>
                    <a:pt x="1342896" y="1808923"/>
                  </a:cubicBezTo>
                  <a:cubicBezTo>
                    <a:pt x="1339828" y="1810337"/>
                    <a:pt x="1350446" y="1812933"/>
                    <a:pt x="1353750" y="1812227"/>
                  </a:cubicBezTo>
                  <a:cubicBezTo>
                    <a:pt x="1357054" y="1811518"/>
                    <a:pt x="1345727" y="1812227"/>
                    <a:pt x="1343368" y="1812227"/>
                  </a:cubicBezTo>
                  <a:cubicBezTo>
                    <a:pt x="1341009" y="1812227"/>
                    <a:pt x="1350682" y="1814114"/>
                    <a:pt x="1352808" y="1814822"/>
                  </a:cubicBezTo>
                  <a:cubicBezTo>
                    <a:pt x="1354931" y="1815531"/>
                    <a:pt x="1349740" y="1814822"/>
                    <a:pt x="1347145" y="1816473"/>
                  </a:cubicBezTo>
                  <a:cubicBezTo>
                    <a:pt x="1342187" y="1813878"/>
                    <a:pt x="1336524" y="1812933"/>
                    <a:pt x="1330861" y="1813641"/>
                  </a:cubicBezTo>
                  <a:cubicBezTo>
                    <a:pt x="1327085" y="1811755"/>
                    <a:pt x="1323547" y="1809868"/>
                    <a:pt x="1327085" y="1809395"/>
                  </a:cubicBezTo>
                  <a:cubicBezTo>
                    <a:pt x="1321894" y="1806564"/>
                    <a:pt x="1315050" y="1809395"/>
                    <a:pt x="1309859" y="1804438"/>
                  </a:cubicBezTo>
                  <a:cubicBezTo>
                    <a:pt x="1307972" y="1804438"/>
                    <a:pt x="1309859" y="1807506"/>
                    <a:pt x="1302309" y="1806092"/>
                  </a:cubicBezTo>
                  <a:cubicBezTo>
                    <a:pt x="1312218" y="1803260"/>
                    <a:pt x="1322603" y="1802315"/>
                    <a:pt x="1332748" y="1803260"/>
                  </a:cubicBezTo>
                  <a:lnTo>
                    <a:pt x="1317176" y="1798539"/>
                  </a:lnTo>
                  <a:cubicBezTo>
                    <a:pt x="1314580" y="1798539"/>
                    <a:pt x="1313399" y="1800665"/>
                    <a:pt x="1308681" y="1798539"/>
                  </a:cubicBezTo>
                  <a:cubicBezTo>
                    <a:pt x="1303960" y="1796416"/>
                    <a:pt x="1308681" y="1800192"/>
                    <a:pt x="1306319" y="1800665"/>
                  </a:cubicBezTo>
                  <a:cubicBezTo>
                    <a:pt x="1298533" y="1800665"/>
                    <a:pt x="1302545" y="1798539"/>
                    <a:pt x="1295938" y="1795943"/>
                  </a:cubicBezTo>
                  <a:cubicBezTo>
                    <a:pt x="1295938" y="1800192"/>
                    <a:pt x="1267149" y="1794529"/>
                    <a:pt x="1265260" y="1789335"/>
                  </a:cubicBezTo>
                  <a:cubicBezTo>
                    <a:pt x="1265260" y="1791698"/>
                    <a:pt x="1258419" y="1787685"/>
                    <a:pt x="1252989" y="1789335"/>
                  </a:cubicBezTo>
                  <a:cubicBezTo>
                    <a:pt x="1257710" y="1792403"/>
                    <a:pt x="1264082" y="1791225"/>
                    <a:pt x="1268564" y="1794293"/>
                  </a:cubicBezTo>
                  <a:cubicBezTo>
                    <a:pt x="1268564" y="1795943"/>
                    <a:pt x="1254642" y="1790989"/>
                    <a:pt x="1249452" y="1789335"/>
                  </a:cubicBezTo>
                  <a:cubicBezTo>
                    <a:pt x="1249452" y="1789335"/>
                    <a:pt x="1246384" y="1790753"/>
                    <a:pt x="1241663" y="1789335"/>
                  </a:cubicBezTo>
                  <a:cubicBezTo>
                    <a:pt x="1236944" y="1787921"/>
                    <a:pt x="1238595" y="1786976"/>
                    <a:pt x="1241663" y="1787685"/>
                  </a:cubicBezTo>
                  <a:cubicBezTo>
                    <a:pt x="1236236" y="1785562"/>
                    <a:pt x="1234821" y="1787685"/>
                    <a:pt x="1238595" y="1790516"/>
                  </a:cubicBezTo>
                  <a:cubicBezTo>
                    <a:pt x="1242371" y="1793348"/>
                    <a:pt x="1245911" y="1792876"/>
                    <a:pt x="1250393" y="1791934"/>
                  </a:cubicBezTo>
                  <a:cubicBezTo>
                    <a:pt x="1254878" y="1790989"/>
                    <a:pt x="1250393" y="1794057"/>
                    <a:pt x="1252519" y="1795471"/>
                  </a:cubicBezTo>
                  <a:cubicBezTo>
                    <a:pt x="1244494" y="1795471"/>
                    <a:pt x="1238122" y="1790280"/>
                    <a:pt x="1230100" y="1789572"/>
                  </a:cubicBezTo>
                  <a:cubicBezTo>
                    <a:pt x="1228922" y="1787449"/>
                    <a:pt x="1243080" y="1787449"/>
                    <a:pt x="1232459" y="1784145"/>
                  </a:cubicBezTo>
                  <a:cubicBezTo>
                    <a:pt x="1232459" y="1787213"/>
                    <a:pt x="1229628" y="1784145"/>
                    <a:pt x="1223492" y="1784145"/>
                  </a:cubicBezTo>
                  <a:cubicBezTo>
                    <a:pt x="1223492" y="1781077"/>
                    <a:pt x="1229392" y="1784145"/>
                    <a:pt x="1218301" y="1779426"/>
                  </a:cubicBezTo>
                  <a:cubicBezTo>
                    <a:pt x="1216887" y="1781077"/>
                    <a:pt x="1215942" y="1781549"/>
                    <a:pt x="1208862" y="1779426"/>
                  </a:cubicBezTo>
                  <a:cubicBezTo>
                    <a:pt x="1207448" y="1775178"/>
                    <a:pt x="1196358" y="1777537"/>
                    <a:pt x="1190458" y="1771874"/>
                  </a:cubicBezTo>
                  <a:cubicBezTo>
                    <a:pt x="1210043" y="1777303"/>
                    <a:pt x="1226090" y="1778718"/>
                    <a:pt x="1247089" y="1786504"/>
                  </a:cubicBezTo>
                  <a:cubicBezTo>
                    <a:pt x="1240248" y="1781313"/>
                    <a:pt x="1262192" y="1788630"/>
                    <a:pt x="1260305" y="1784145"/>
                  </a:cubicBezTo>
                  <a:cubicBezTo>
                    <a:pt x="1258419" y="1779663"/>
                    <a:pt x="1255115" y="1782258"/>
                    <a:pt x="1252989" y="1780605"/>
                  </a:cubicBezTo>
                  <a:cubicBezTo>
                    <a:pt x="1248979" y="1782967"/>
                    <a:pt x="1236236" y="1777537"/>
                    <a:pt x="1234349" y="1774705"/>
                  </a:cubicBezTo>
                  <a:cubicBezTo>
                    <a:pt x="1237889" y="1778718"/>
                    <a:pt x="1225854" y="1774705"/>
                    <a:pt x="1230336" y="1779426"/>
                  </a:cubicBezTo>
                  <a:cubicBezTo>
                    <a:pt x="1226324" y="1778009"/>
                    <a:pt x="1221369" y="1779426"/>
                    <a:pt x="1217593" y="1775886"/>
                  </a:cubicBezTo>
                  <a:cubicBezTo>
                    <a:pt x="1213819" y="1772346"/>
                    <a:pt x="1230336" y="1779663"/>
                    <a:pt x="1220424" y="1774000"/>
                  </a:cubicBezTo>
                  <a:cubicBezTo>
                    <a:pt x="1224437" y="1774000"/>
                    <a:pt x="1226090" y="1776831"/>
                    <a:pt x="1230336" y="1775650"/>
                  </a:cubicBezTo>
                  <a:cubicBezTo>
                    <a:pt x="1227505" y="1774000"/>
                    <a:pt x="1230336" y="1773763"/>
                    <a:pt x="1226560" y="1772110"/>
                  </a:cubicBezTo>
                  <a:cubicBezTo>
                    <a:pt x="1215942" y="1772110"/>
                    <a:pt x="1214292" y="1769278"/>
                    <a:pt x="1212875" y="1766683"/>
                  </a:cubicBezTo>
                  <a:cubicBezTo>
                    <a:pt x="1210988" y="1770696"/>
                    <a:pt x="1191873" y="1762201"/>
                    <a:pt x="1181727" y="1759606"/>
                  </a:cubicBezTo>
                  <a:cubicBezTo>
                    <a:pt x="1177715" y="1759606"/>
                    <a:pt x="1181727" y="1761020"/>
                    <a:pt x="1185501" y="1763615"/>
                  </a:cubicBezTo>
                  <a:cubicBezTo>
                    <a:pt x="1173466" y="1763615"/>
                    <a:pt x="1157185" y="1754884"/>
                    <a:pt x="1150577" y="1755829"/>
                  </a:cubicBezTo>
                  <a:cubicBezTo>
                    <a:pt x="1144678" y="1752525"/>
                    <a:pt x="1152467" y="1753940"/>
                    <a:pt x="1150577" y="1752053"/>
                  </a:cubicBezTo>
                  <a:cubicBezTo>
                    <a:pt x="1159072" y="1755121"/>
                    <a:pt x="1167803" y="1757007"/>
                    <a:pt x="1175828" y="1760547"/>
                  </a:cubicBezTo>
                  <a:cubicBezTo>
                    <a:pt x="1179365" y="1760547"/>
                    <a:pt x="1179838" y="1758897"/>
                    <a:pt x="1177715" y="1756774"/>
                  </a:cubicBezTo>
                  <a:cubicBezTo>
                    <a:pt x="1175356" y="1757007"/>
                    <a:pt x="1173230" y="1756302"/>
                    <a:pt x="1171343" y="1754884"/>
                  </a:cubicBezTo>
                  <a:cubicBezTo>
                    <a:pt x="1171343" y="1754884"/>
                    <a:pt x="1169220" y="1754884"/>
                    <a:pt x="1171343" y="1756538"/>
                  </a:cubicBezTo>
                  <a:cubicBezTo>
                    <a:pt x="1159072" y="1750402"/>
                    <a:pt x="1145859" y="1747098"/>
                    <a:pt x="1132171" y="1746390"/>
                  </a:cubicBezTo>
                  <a:cubicBezTo>
                    <a:pt x="1138306" y="1743086"/>
                    <a:pt x="1121789" y="1740254"/>
                    <a:pt x="1119430" y="1735300"/>
                  </a:cubicBezTo>
                  <a:cubicBezTo>
                    <a:pt x="1116599" y="1735063"/>
                    <a:pt x="1114003" y="1734355"/>
                    <a:pt x="1111405" y="1732940"/>
                  </a:cubicBezTo>
                  <a:cubicBezTo>
                    <a:pt x="1107159" y="1734119"/>
                    <a:pt x="1118249" y="1736008"/>
                    <a:pt x="1119666" y="1738131"/>
                  </a:cubicBezTo>
                  <a:cubicBezTo>
                    <a:pt x="1121081" y="1740254"/>
                    <a:pt x="1111877" y="1738131"/>
                    <a:pt x="1102438" y="1738131"/>
                  </a:cubicBezTo>
                  <a:cubicBezTo>
                    <a:pt x="1096539" y="1732940"/>
                    <a:pt x="1110463" y="1738131"/>
                    <a:pt x="1111172" y="1736008"/>
                  </a:cubicBezTo>
                  <a:cubicBezTo>
                    <a:pt x="1104328" y="1731287"/>
                    <a:pt x="1105036" y="1733882"/>
                    <a:pt x="1096305" y="1731996"/>
                  </a:cubicBezTo>
                  <a:cubicBezTo>
                    <a:pt x="1098664" y="1734119"/>
                    <a:pt x="1096305" y="1734591"/>
                    <a:pt x="1096305" y="1735772"/>
                  </a:cubicBezTo>
                  <a:cubicBezTo>
                    <a:pt x="1092293" y="1735772"/>
                    <a:pt x="1089697" y="1731523"/>
                    <a:pt x="1084976" y="1731996"/>
                  </a:cubicBezTo>
                  <a:cubicBezTo>
                    <a:pt x="1090875" y="1736242"/>
                    <a:pt x="1099606" y="1735300"/>
                    <a:pt x="1104564" y="1740963"/>
                  </a:cubicBezTo>
                  <a:cubicBezTo>
                    <a:pt x="1113295" y="1741908"/>
                    <a:pt x="1121789" y="1743794"/>
                    <a:pt x="1130048" y="1746626"/>
                  </a:cubicBezTo>
                  <a:cubicBezTo>
                    <a:pt x="1132171" y="1748749"/>
                    <a:pt x="1122498" y="1744975"/>
                    <a:pt x="1119903" y="1744267"/>
                  </a:cubicBezTo>
                  <a:cubicBezTo>
                    <a:pt x="1117304" y="1743558"/>
                    <a:pt x="1127452" y="1748749"/>
                    <a:pt x="1126271" y="1746390"/>
                  </a:cubicBezTo>
                  <a:cubicBezTo>
                    <a:pt x="1124148" y="1756302"/>
                    <a:pt x="1080494" y="1731523"/>
                    <a:pt x="1055479" y="1722792"/>
                  </a:cubicBezTo>
                  <a:cubicBezTo>
                    <a:pt x="1057605" y="1724443"/>
                    <a:pt x="1059492" y="1725860"/>
                    <a:pt x="1057605" y="1725860"/>
                  </a:cubicBezTo>
                  <a:cubicBezTo>
                    <a:pt x="1060437" y="1728692"/>
                    <a:pt x="1065628" y="1727511"/>
                    <a:pt x="1068223" y="1730815"/>
                  </a:cubicBezTo>
                  <a:cubicBezTo>
                    <a:pt x="1070818" y="1734119"/>
                    <a:pt x="1055243" y="1728928"/>
                    <a:pt x="1052178" y="1725151"/>
                  </a:cubicBezTo>
                  <a:cubicBezTo>
                    <a:pt x="1054301" y="1728692"/>
                    <a:pt x="1039435" y="1725151"/>
                    <a:pt x="1034950" y="1721378"/>
                  </a:cubicBezTo>
                  <a:cubicBezTo>
                    <a:pt x="1030468" y="1717602"/>
                    <a:pt x="1045334" y="1723501"/>
                    <a:pt x="1047930" y="1725624"/>
                  </a:cubicBezTo>
                  <a:cubicBezTo>
                    <a:pt x="1047930" y="1722084"/>
                    <a:pt x="1052648" y="1725624"/>
                    <a:pt x="1055479" y="1722792"/>
                  </a:cubicBezTo>
                  <a:cubicBezTo>
                    <a:pt x="1049344" y="1719016"/>
                    <a:pt x="1051706" y="1719252"/>
                    <a:pt x="1044626" y="1715006"/>
                  </a:cubicBezTo>
                  <a:cubicBezTo>
                    <a:pt x="1055243" y="1719488"/>
                    <a:pt x="1066100" y="1723029"/>
                    <a:pt x="1077426" y="1725151"/>
                  </a:cubicBezTo>
                  <a:cubicBezTo>
                    <a:pt x="1071763" y="1720433"/>
                    <a:pt x="1079077" y="1723265"/>
                    <a:pt x="1070110" y="1717838"/>
                  </a:cubicBezTo>
                  <a:cubicBezTo>
                    <a:pt x="1070110" y="1719488"/>
                    <a:pt x="1074595" y="1723501"/>
                    <a:pt x="1064447" y="1721142"/>
                  </a:cubicBezTo>
                  <a:cubicBezTo>
                    <a:pt x="1054301" y="1718780"/>
                    <a:pt x="1044153" y="1711702"/>
                    <a:pt x="1033299" y="1707926"/>
                  </a:cubicBezTo>
                  <a:cubicBezTo>
                    <a:pt x="1036603" y="1710521"/>
                    <a:pt x="1037545" y="1712175"/>
                    <a:pt x="1034714" y="1711939"/>
                  </a:cubicBezTo>
                  <a:cubicBezTo>
                    <a:pt x="1039199" y="1714298"/>
                    <a:pt x="1043681" y="1716421"/>
                    <a:pt x="1048402" y="1718310"/>
                  </a:cubicBezTo>
                  <a:cubicBezTo>
                    <a:pt x="1048402" y="1718310"/>
                    <a:pt x="1041085" y="1718310"/>
                    <a:pt x="1037545" y="1716893"/>
                  </a:cubicBezTo>
                  <a:cubicBezTo>
                    <a:pt x="1034008" y="1715479"/>
                    <a:pt x="1037545" y="1715006"/>
                    <a:pt x="1037545" y="1715242"/>
                  </a:cubicBezTo>
                  <a:cubicBezTo>
                    <a:pt x="1029051" y="1710049"/>
                    <a:pt x="1033772" y="1716657"/>
                    <a:pt x="1023860" y="1711466"/>
                  </a:cubicBezTo>
                  <a:cubicBezTo>
                    <a:pt x="1023860" y="1710049"/>
                    <a:pt x="1028581" y="1711466"/>
                    <a:pt x="1027872" y="1708398"/>
                  </a:cubicBezTo>
                  <a:cubicBezTo>
                    <a:pt x="1015129" y="1706981"/>
                    <a:pt x="996017" y="1694477"/>
                    <a:pt x="982328" y="1692351"/>
                  </a:cubicBezTo>
                  <a:cubicBezTo>
                    <a:pt x="980678" y="1690228"/>
                    <a:pt x="985160" y="1692351"/>
                    <a:pt x="979733" y="1687160"/>
                  </a:cubicBezTo>
                  <a:cubicBezTo>
                    <a:pt x="973834" y="1684565"/>
                    <a:pt x="967698" y="1682678"/>
                    <a:pt x="961326" y="1681497"/>
                  </a:cubicBezTo>
                  <a:cubicBezTo>
                    <a:pt x="964867" y="1684092"/>
                    <a:pt x="965811" y="1685746"/>
                    <a:pt x="965811" y="1686924"/>
                  </a:cubicBezTo>
                  <a:cubicBezTo>
                    <a:pt x="957789" y="1684329"/>
                    <a:pt x="951181" y="1680083"/>
                    <a:pt x="942214" y="1678193"/>
                  </a:cubicBezTo>
                  <a:cubicBezTo>
                    <a:pt x="939619" y="1674653"/>
                    <a:pt x="950473" y="1675598"/>
                    <a:pt x="956136" y="1681497"/>
                  </a:cubicBezTo>
                  <a:cubicBezTo>
                    <a:pt x="953540" y="1678665"/>
                    <a:pt x="960148" y="1680083"/>
                    <a:pt x="956136" y="1677015"/>
                  </a:cubicBezTo>
                  <a:cubicBezTo>
                    <a:pt x="946224" y="1675362"/>
                    <a:pt x="936787" y="1672294"/>
                    <a:pt x="927584" y="1668048"/>
                  </a:cubicBezTo>
                  <a:cubicBezTo>
                    <a:pt x="929943" y="1671585"/>
                    <a:pt x="935370" y="1670879"/>
                    <a:pt x="937965" y="1673711"/>
                  </a:cubicBezTo>
                  <a:cubicBezTo>
                    <a:pt x="936315" y="1675834"/>
                    <a:pt x="928762" y="1669698"/>
                    <a:pt x="922626" y="1669226"/>
                  </a:cubicBezTo>
                  <a:cubicBezTo>
                    <a:pt x="920267" y="1666867"/>
                    <a:pt x="922626" y="1667103"/>
                    <a:pt x="919559" y="1664744"/>
                  </a:cubicBezTo>
                  <a:cubicBezTo>
                    <a:pt x="913190" y="1667575"/>
                    <a:pt x="901627" y="1655541"/>
                    <a:pt x="891952" y="1653651"/>
                  </a:cubicBezTo>
                  <a:cubicBezTo>
                    <a:pt x="889829" y="1648224"/>
                    <a:pt x="905401" y="1657427"/>
                    <a:pt x="907291" y="1655777"/>
                  </a:cubicBezTo>
                  <a:cubicBezTo>
                    <a:pt x="905873" y="1654832"/>
                    <a:pt x="904223" y="1654123"/>
                    <a:pt x="902333" y="1653887"/>
                  </a:cubicBezTo>
                  <a:cubicBezTo>
                    <a:pt x="896198" y="1649641"/>
                    <a:pt x="907291" y="1653887"/>
                    <a:pt x="902333" y="1649877"/>
                  </a:cubicBezTo>
                  <a:cubicBezTo>
                    <a:pt x="897379" y="1645865"/>
                    <a:pt x="888648" y="1642797"/>
                    <a:pt x="890062" y="1646337"/>
                  </a:cubicBezTo>
                  <a:cubicBezTo>
                    <a:pt x="883693" y="1646337"/>
                    <a:pt x="880389" y="1640202"/>
                    <a:pt x="874962" y="1638551"/>
                  </a:cubicBezTo>
                  <a:cubicBezTo>
                    <a:pt x="874962" y="1636662"/>
                    <a:pt x="878263" y="1636662"/>
                    <a:pt x="882040" y="1639966"/>
                  </a:cubicBezTo>
                  <a:cubicBezTo>
                    <a:pt x="882040" y="1636425"/>
                    <a:pt x="861038" y="1632179"/>
                    <a:pt x="861983" y="1627222"/>
                  </a:cubicBezTo>
                  <a:lnTo>
                    <a:pt x="851129" y="1624863"/>
                  </a:lnTo>
                  <a:cubicBezTo>
                    <a:pt x="854433" y="1627458"/>
                    <a:pt x="853016" y="1627695"/>
                    <a:pt x="854197" y="1629348"/>
                  </a:cubicBezTo>
                  <a:cubicBezTo>
                    <a:pt x="847589" y="1627222"/>
                    <a:pt x="848533" y="1625572"/>
                    <a:pt x="846171" y="1622740"/>
                  </a:cubicBezTo>
                  <a:cubicBezTo>
                    <a:pt x="834609" y="1621089"/>
                    <a:pt x="827532" y="1613064"/>
                    <a:pt x="812193" y="1602683"/>
                  </a:cubicBezTo>
                  <a:cubicBezTo>
                    <a:pt x="801808" y="1599851"/>
                    <a:pt x="784347" y="1585693"/>
                    <a:pt x="769244" y="1579086"/>
                  </a:cubicBezTo>
                  <a:cubicBezTo>
                    <a:pt x="767593" y="1580736"/>
                    <a:pt x="775380" y="1583095"/>
                    <a:pt x="778920" y="1586163"/>
                  </a:cubicBezTo>
                  <a:cubicBezTo>
                    <a:pt x="775143" y="1586163"/>
                    <a:pt x="760513" y="1578141"/>
                    <a:pt x="753436" y="1574128"/>
                  </a:cubicBezTo>
                  <a:cubicBezTo>
                    <a:pt x="753436" y="1570591"/>
                    <a:pt x="763111" y="1579558"/>
                    <a:pt x="762639" y="1576490"/>
                  </a:cubicBezTo>
                  <a:cubicBezTo>
                    <a:pt x="762167" y="1573422"/>
                    <a:pt x="755322" y="1570118"/>
                    <a:pt x="755559" y="1568937"/>
                  </a:cubicBezTo>
                  <a:cubicBezTo>
                    <a:pt x="751313" y="1567523"/>
                    <a:pt x="742815" y="1566342"/>
                    <a:pt x="736680" y="1564928"/>
                  </a:cubicBezTo>
                  <a:cubicBezTo>
                    <a:pt x="730547" y="1563511"/>
                    <a:pt x="732906" y="1559734"/>
                    <a:pt x="728421" y="1556197"/>
                  </a:cubicBezTo>
                  <a:cubicBezTo>
                    <a:pt x="723939" y="1552657"/>
                    <a:pt x="712140" y="1549589"/>
                    <a:pt x="715444" y="1547936"/>
                  </a:cubicBezTo>
                  <a:cubicBezTo>
                    <a:pt x="703173" y="1543217"/>
                    <a:pt x="691375" y="1536845"/>
                    <a:pt x="680754" y="1528823"/>
                  </a:cubicBezTo>
                  <a:cubicBezTo>
                    <a:pt x="674855" y="1523632"/>
                    <a:pt x="687834" y="1528823"/>
                    <a:pt x="682171" y="1524574"/>
                  </a:cubicBezTo>
                  <a:cubicBezTo>
                    <a:pt x="672968" y="1520565"/>
                    <a:pt x="682171" y="1528351"/>
                    <a:pt x="674855" y="1524574"/>
                  </a:cubicBezTo>
                  <a:cubicBezTo>
                    <a:pt x="667541" y="1520801"/>
                    <a:pt x="669428" y="1518203"/>
                    <a:pt x="665888" y="1514193"/>
                  </a:cubicBezTo>
                  <a:cubicBezTo>
                    <a:pt x="661878" y="1512303"/>
                    <a:pt x="657865" y="1509944"/>
                    <a:pt x="654325" y="1507113"/>
                  </a:cubicBezTo>
                  <a:cubicBezTo>
                    <a:pt x="656215" y="1507113"/>
                    <a:pt x="655742" y="1504990"/>
                    <a:pt x="651257" y="1500505"/>
                  </a:cubicBezTo>
                  <a:cubicBezTo>
                    <a:pt x="649371" y="1500977"/>
                    <a:pt x="647248" y="1500505"/>
                    <a:pt x="645831" y="1498854"/>
                  </a:cubicBezTo>
                  <a:cubicBezTo>
                    <a:pt x="641585" y="1498854"/>
                    <a:pt x="650079" y="1501922"/>
                    <a:pt x="650316" y="1504045"/>
                  </a:cubicBezTo>
                  <a:cubicBezTo>
                    <a:pt x="645125" y="1504045"/>
                    <a:pt x="642527" y="1499327"/>
                    <a:pt x="638753" y="1496731"/>
                  </a:cubicBezTo>
                  <a:cubicBezTo>
                    <a:pt x="634977" y="1494136"/>
                    <a:pt x="642999" y="1501686"/>
                    <a:pt x="644889" y="1502631"/>
                  </a:cubicBezTo>
                  <a:cubicBezTo>
                    <a:pt x="646775" y="1503572"/>
                    <a:pt x="642527" y="1502631"/>
                    <a:pt x="641112" y="1504281"/>
                  </a:cubicBezTo>
                  <a:cubicBezTo>
                    <a:pt x="635685" y="1500741"/>
                    <a:pt x="636627" y="1499327"/>
                    <a:pt x="631909" y="1499563"/>
                  </a:cubicBezTo>
                  <a:cubicBezTo>
                    <a:pt x="627191" y="1493663"/>
                    <a:pt x="634741" y="1499563"/>
                    <a:pt x="635685" y="1497673"/>
                  </a:cubicBezTo>
                  <a:cubicBezTo>
                    <a:pt x="630728" y="1492719"/>
                    <a:pt x="629786" y="1495314"/>
                    <a:pt x="626954" y="1495078"/>
                  </a:cubicBezTo>
                  <a:cubicBezTo>
                    <a:pt x="619874" y="1491304"/>
                    <a:pt x="613975" y="1486111"/>
                    <a:pt x="607131" y="1482101"/>
                  </a:cubicBezTo>
                  <a:cubicBezTo>
                    <a:pt x="607131" y="1480448"/>
                    <a:pt x="613266" y="1482101"/>
                    <a:pt x="614447" y="1482101"/>
                  </a:cubicBezTo>
                  <a:cubicBezTo>
                    <a:pt x="608548" y="1477380"/>
                    <a:pt x="605244" y="1470539"/>
                    <a:pt x="596749" y="1466762"/>
                  </a:cubicBezTo>
                  <a:cubicBezTo>
                    <a:pt x="593445" y="1459682"/>
                    <a:pt x="587782" y="1453782"/>
                    <a:pt x="580938" y="1449773"/>
                  </a:cubicBezTo>
                  <a:cubicBezTo>
                    <a:pt x="583770" y="1453074"/>
                    <a:pt x="588491" y="1456378"/>
                    <a:pt x="587073" y="1457559"/>
                  </a:cubicBezTo>
                  <a:cubicBezTo>
                    <a:pt x="582355" y="1455672"/>
                    <a:pt x="578106" y="1452841"/>
                    <a:pt x="574333" y="1449300"/>
                  </a:cubicBezTo>
                  <a:cubicBezTo>
                    <a:pt x="570793" y="1449300"/>
                    <a:pt x="574333" y="1452368"/>
                    <a:pt x="569376" y="1449300"/>
                  </a:cubicBezTo>
                  <a:cubicBezTo>
                    <a:pt x="575039" y="1452841"/>
                    <a:pt x="583297" y="1461808"/>
                    <a:pt x="586132" y="1460627"/>
                  </a:cubicBezTo>
                  <a:cubicBezTo>
                    <a:pt x="588963" y="1459446"/>
                    <a:pt x="586132" y="1464167"/>
                    <a:pt x="582119" y="1462277"/>
                  </a:cubicBezTo>
                  <a:cubicBezTo>
                    <a:pt x="578106" y="1460390"/>
                    <a:pt x="580702" y="1458031"/>
                    <a:pt x="572207" y="1455908"/>
                  </a:cubicBezTo>
                  <a:cubicBezTo>
                    <a:pt x="563712" y="1453782"/>
                    <a:pt x="576928" y="1455908"/>
                    <a:pt x="572207" y="1451896"/>
                  </a:cubicBezTo>
                  <a:cubicBezTo>
                    <a:pt x="572207" y="1454964"/>
                    <a:pt x="563712" y="1449537"/>
                    <a:pt x="558758" y="1444343"/>
                  </a:cubicBezTo>
                  <a:cubicBezTo>
                    <a:pt x="554037" y="1444343"/>
                    <a:pt x="558758" y="1447411"/>
                    <a:pt x="562768" y="1449537"/>
                  </a:cubicBezTo>
                  <a:cubicBezTo>
                    <a:pt x="559936" y="1449537"/>
                    <a:pt x="558049" y="1446705"/>
                    <a:pt x="554982" y="1445996"/>
                  </a:cubicBezTo>
                  <a:cubicBezTo>
                    <a:pt x="551914" y="1445288"/>
                    <a:pt x="546959" y="1437266"/>
                    <a:pt x="550499" y="1438444"/>
                  </a:cubicBezTo>
                  <a:cubicBezTo>
                    <a:pt x="548374" y="1436557"/>
                    <a:pt x="537284" y="1432075"/>
                    <a:pt x="541532" y="1431130"/>
                  </a:cubicBezTo>
                  <a:cubicBezTo>
                    <a:pt x="537756" y="1427117"/>
                    <a:pt x="531620" y="1429477"/>
                    <a:pt x="525957" y="1423344"/>
                  </a:cubicBezTo>
                  <a:cubicBezTo>
                    <a:pt x="525957" y="1421691"/>
                    <a:pt x="529497" y="1423344"/>
                    <a:pt x="531857" y="1424522"/>
                  </a:cubicBezTo>
                  <a:cubicBezTo>
                    <a:pt x="525249" y="1419331"/>
                    <a:pt x="515103" y="1408241"/>
                    <a:pt x="510382" y="1408714"/>
                  </a:cubicBezTo>
                  <a:cubicBezTo>
                    <a:pt x="505664" y="1409183"/>
                    <a:pt x="499765" y="1399510"/>
                    <a:pt x="506606" y="1403048"/>
                  </a:cubicBezTo>
                  <a:cubicBezTo>
                    <a:pt x="496224" y="1394081"/>
                    <a:pt x="483481" y="1387948"/>
                    <a:pt x="470032" y="1385822"/>
                  </a:cubicBezTo>
                  <a:cubicBezTo>
                    <a:pt x="466964" y="1383227"/>
                    <a:pt x="463896" y="1380868"/>
                    <a:pt x="460592" y="1378745"/>
                  </a:cubicBezTo>
                  <a:cubicBezTo>
                    <a:pt x="456816" y="1373318"/>
                    <a:pt x="467436" y="1380159"/>
                    <a:pt x="460592" y="1373318"/>
                  </a:cubicBezTo>
                  <a:cubicBezTo>
                    <a:pt x="464605" y="1374968"/>
                    <a:pt x="468145" y="1378036"/>
                    <a:pt x="470740" y="1381576"/>
                  </a:cubicBezTo>
                  <a:cubicBezTo>
                    <a:pt x="478054" y="1385350"/>
                    <a:pt x="480649" y="1385116"/>
                    <a:pt x="477109" y="1381576"/>
                  </a:cubicBezTo>
                  <a:cubicBezTo>
                    <a:pt x="475695" y="1381576"/>
                    <a:pt x="477109" y="1381576"/>
                    <a:pt x="477109" y="1383463"/>
                  </a:cubicBezTo>
                  <a:cubicBezTo>
                    <a:pt x="472391" y="1381576"/>
                    <a:pt x="468145" y="1378508"/>
                    <a:pt x="465077" y="1374496"/>
                  </a:cubicBezTo>
                  <a:cubicBezTo>
                    <a:pt x="463188" y="1371192"/>
                    <a:pt x="469087" y="1377800"/>
                    <a:pt x="471682" y="1377327"/>
                  </a:cubicBezTo>
                  <a:cubicBezTo>
                    <a:pt x="469796" y="1373318"/>
                    <a:pt x="463896" y="1372609"/>
                    <a:pt x="462479" y="1368124"/>
                  </a:cubicBezTo>
                  <a:cubicBezTo>
                    <a:pt x="456816" y="1369541"/>
                    <a:pt x="445726" y="1355384"/>
                    <a:pt x="438882" y="1345944"/>
                  </a:cubicBezTo>
                  <a:cubicBezTo>
                    <a:pt x="433691" y="1343821"/>
                    <a:pt x="427792" y="1343113"/>
                    <a:pt x="435814" y="1350662"/>
                  </a:cubicBezTo>
                  <a:cubicBezTo>
                    <a:pt x="435814" y="1347122"/>
                    <a:pt x="440299" y="1352316"/>
                    <a:pt x="444075" y="1356562"/>
                  </a:cubicBezTo>
                  <a:cubicBezTo>
                    <a:pt x="447849" y="1360810"/>
                    <a:pt x="441244" y="1356562"/>
                    <a:pt x="440063" y="1353494"/>
                  </a:cubicBezTo>
                  <a:cubicBezTo>
                    <a:pt x="440063" y="1356798"/>
                    <a:pt x="454221" y="1366946"/>
                    <a:pt x="459884" y="1373082"/>
                  </a:cubicBezTo>
                  <a:cubicBezTo>
                    <a:pt x="446907" y="1363878"/>
                    <a:pt x="434400" y="1353966"/>
                    <a:pt x="422837" y="1343113"/>
                  </a:cubicBezTo>
                  <a:cubicBezTo>
                    <a:pt x="410330" y="1331314"/>
                    <a:pt x="397586" y="1319515"/>
                    <a:pt x="385554" y="1308425"/>
                  </a:cubicBezTo>
                  <a:cubicBezTo>
                    <a:pt x="385554" y="1307008"/>
                    <a:pt x="387677" y="1308425"/>
                    <a:pt x="389328" y="1308425"/>
                  </a:cubicBezTo>
                  <a:cubicBezTo>
                    <a:pt x="386969" y="1304649"/>
                    <a:pt x="383665" y="1301581"/>
                    <a:pt x="379655" y="1299691"/>
                  </a:cubicBezTo>
                  <a:cubicBezTo>
                    <a:pt x="379655" y="1295918"/>
                    <a:pt x="375643" y="1294737"/>
                    <a:pt x="372575" y="1289074"/>
                  </a:cubicBezTo>
                  <a:cubicBezTo>
                    <a:pt x="369507" y="1283411"/>
                    <a:pt x="381542" y="1295446"/>
                    <a:pt x="376587" y="1289074"/>
                  </a:cubicBezTo>
                  <a:cubicBezTo>
                    <a:pt x="369979" y="1286715"/>
                    <a:pt x="369271" y="1283174"/>
                    <a:pt x="361957" y="1273971"/>
                  </a:cubicBezTo>
                  <a:cubicBezTo>
                    <a:pt x="355349" y="1272084"/>
                    <a:pt x="350392" y="1267130"/>
                    <a:pt x="348505" y="1260522"/>
                  </a:cubicBezTo>
                  <a:cubicBezTo>
                    <a:pt x="343314" y="1257690"/>
                    <a:pt x="341425" y="1252733"/>
                    <a:pt x="335998" y="1249901"/>
                  </a:cubicBezTo>
                  <a:cubicBezTo>
                    <a:pt x="331752" y="1239756"/>
                    <a:pt x="325853" y="1230317"/>
                    <a:pt x="318536" y="1222058"/>
                  </a:cubicBezTo>
                  <a:cubicBezTo>
                    <a:pt x="310041" y="1210968"/>
                    <a:pt x="302255" y="1199639"/>
                    <a:pt x="294939" y="1187840"/>
                  </a:cubicBezTo>
                  <a:cubicBezTo>
                    <a:pt x="293288" y="1189494"/>
                    <a:pt x="288097" y="1184303"/>
                    <a:pt x="289276" y="1180291"/>
                  </a:cubicBezTo>
                  <a:cubicBezTo>
                    <a:pt x="285030" y="1175572"/>
                    <a:pt x="284793" y="1177459"/>
                    <a:pt x="283612" y="1177931"/>
                  </a:cubicBezTo>
                  <a:cubicBezTo>
                    <a:pt x="282431" y="1176278"/>
                    <a:pt x="281253" y="1174627"/>
                    <a:pt x="280545" y="1172741"/>
                  </a:cubicBezTo>
                  <a:cubicBezTo>
                    <a:pt x="282198" y="1172741"/>
                    <a:pt x="282668" y="1170615"/>
                    <a:pt x="287153" y="1174864"/>
                  </a:cubicBezTo>
                  <a:cubicBezTo>
                    <a:pt x="284321" y="1166369"/>
                    <a:pt x="282198" y="1174864"/>
                    <a:pt x="279836" y="1164716"/>
                  </a:cubicBezTo>
                  <a:cubicBezTo>
                    <a:pt x="275354" y="1164716"/>
                    <a:pt x="275118" y="1161412"/>
                    <a:pt x="270399" y="1154098"/>
                  </a:cubicBezTo>
                  <a:cubicBezTo>
                    <a:pt x="270399" y="1151030"/>
                    <a:pt x="272759" y="1154098"/>
                    <a:pt x="276063" y="1156693"/>
                  </a:cubicBezTo>
                  <a:cubicBezTo>
                    <a:pt x="265206" y="1145603"/>
                    <a:pt x="259070" y="1124601"/>
                    <a:pt x="247980" y="1117757"/>
                  </a:cubicBezTo>
                  <a:cubicBezTo>
                    <a:pt x="243734" y="1111622"/>
                    <a:pt x="245149" y="1111149"/>
                    <a:pt x="243734" y="1106667"/>
                  </a:cubicBezTo>
                  <a:cubicBezTo>
                    <a:pt x="242317" y="1102182"/>
                    <a:pt x="247980" y="1109262"/>
                    <a:pt x="247508" y="1103836"/>
                  </a:cubicBezTo>
                  <a:cubicBezTo>
                    <a:pt x="247035" y="1098409"/>
                    <a:pt x="243262" y="1100768"/>
                    <a:pt x="242553" y="1102182"/>
                  </a:cubicBezTo>
                  <a:cubicBezTo>
                    <a:pt x="240430" y="1095341"/>
                    <a:pt x="239486" y="1097700"/>
                    <a:pt x="236182" y="1091801"/>
                  </a:cubicBezTo>
                  <a:cubicBezTo>
                    <a:pt x="236182" y="1086846"/>
                    <a:pt x="243971" y="1094868"/>
                    <a:pt x="246330" y="1101240"/>
                  </a:cubicBezTo>
                  <a:cubicBezTo>
                    <a:pt x="246330" y="1098172"/>
                    <a:pt x="246330" y="1099114"/>
                    <a:pt x="246330" y="1101240"/>
                  </a:cubicBezTo>
                  <a:cubicBezTo>
                    <a:pt x="245857" y="1087788"/>
                    <a:pt x="240903" y="1074811"/>
                    <a:pt x="232172" y="1064427"/>
                  </a:cubicBezTo>
                  <a:cubicBezTo>
                    <a:pt x="232172" y="1059236"/>
                    <a:pt x="237363" y="1070090"/>
                    <a:pt x="236182" y="1064427"/>
                  </a:cubicBezTo>
                  <a:cubicBezTo>
                    <a:pt x="235004" y="1058764"/>
                    <a:pt x="231227" y="1045787"/>
                    <a:pt x="227923" y="1036820"/>
                  </a:cubicBezTo>
                  <a:cubicBezTo>
                    <a:pt x="226506" y="1034222"/>
                    <a:pt x="226036" y="1036820"/>
                    <a:pt x="224383" y="1033044"/>
                  </a:cubicBezTo>
                  <a:cubicBezTo>
                    <a:pt x="222732" y="1029267"/>
                    <a:pt x="226506" y="1034694"/>
                    <a:pt x="226506" y="1031390"/>
                  </a:cubicBezTo>
                  <a:cubicBezTo>
                    <a:pt x="226506" y="1028089"/>
                    <a:pt x="226506" y="1029740"/>
                    <a:pt x="222732" y="1026199"/>
                  </a:cubicBezTo>
                  <a:cubicBezTo>
                    <a:pt x="218956" y="1022659"/>
                    <a:pt x="224619" y="1027617"/>
                    <a:pt x="224619" y="1026199"/>
                  </a:cubicBezTo>
                  <a:cubicBezTo>
                    <a:pt x="224619" y="1020064"/>
                    <a:pt x="222260" y="1014165"/>
                    <a:pt x="219901" y="1015346"/>
                  </a:cubicBezTo>
                  <a:cubicBezTo>
                    <a:pt x="220373" y="1013928"/>
                    <a:pt x="220373" y="1012514"/>
                    <a:pt x="219901" y="1011097"/>
                  </a:cubicBezTo>
                  <a:cubicBezTo>
                    <a:pt x="219901" y="1009682"/>
                    <a:pt x="221551" y="1011097"/>
                    <a:pt x="222496" y="1013692"/>
                  </a:cubicBezTo>
                  <a:cubicBezTo>
                    <a:pt x="221551" y="999534"/>
                    <a:pt x="218956" y="985377"/>
                    <a:pt x="214707" y="971691"/>
                  </a:cubicBezTo>
                  <a:cubicBezTo>
                    <a:pt x="216361" y="958711"/>
                    <a:pt x="213057" y="962015"/>
                    <a:pt x="214707" y="954466"/>
                  </a:cubicBezTo>
                  <a:cubicBezTo>
                    <a:pt x="210934" y="947858"/>
                    <a:pt x="208338" y="940305"/>
                    <a:pt x="207394" y="932755"/>
                  </a:cubicBezTo>
                  <a:cubicBezTo>
                    <a:pt x="206921" y="936059"/>
                    <a:pt x="206921" y="939599"/>
                    <a:pt x="207394" y="942900"/>
                  </a:cubicBezTo>
                  <a:cubicBezTo>
                    <a:pt x="205034" y="938418"/>
                    <a:pt x="207394" y="934406"/>
                    <a:pt x="207394" y="929923"/>
                  </a:cubicBezTo>
                  <a:cubicBezTo>
                    <a:pt x="207394" y="925438"/>
                    <a:pt x="208808" y="931338"/>
                    <a:pt x="209517" y="932755"/>
                  </a:cubicBezTo>
                  <a:cubicBezTo>
                    <a:pt x="209517" y="923788"/>
                    <a:pt x="211640" y="914821"/>
                    <a:pt x="211640" y="905618"/>
                  </a:cubicBezTo>
                  <a:cubicBezTo>
                    <a:pt x="211640" y="904203"/>
                    <a:pt x="213057" y="907271"/>
                    <a:pt x="213765" y="908922"/>
                  </a:cubicBezTo>
                  <a:cubicBezTo>
                    <a:pt x="214474" y="904437"/>
                    <a:pt x="214474" y="900191"/>
                    <a:pt x="213765" y="895706"/>
                  </a:cubicBezTo>
                  <a:cubicBezTo>
                    <a:pt x="209280" y="890279"/>
                    <a:pt x="217539" y="862672"/>
                    <a:pt x="216361" y="848511"/>
                  </a:cubicBezTo>
                  <a:cubicBezTo>
                    <a:pt x="212821" y="865267"/>
                    <a:pt x="212584" y="882256"/>
                    <a:pt x="209753" y="899010"/>
                  </a:cubicBezTo>
                  <a:cubicBezTo>
                    <a:pt x="209517" y="893110"/>
                    <a:pt x="209753" y="887211"/>
                    <a:pt x="210934" y="881548"/>
                  </a:cubicBezTo>
                  <a:cubicBezTo>
                    <a:pt x="208808" y="878952"/>
                    <a:pt x="209753" y="889101"/>
                    <a:pt x="208808" y="891460"/>
                  </a:cubicBezTo>
                  <a:lnTo>
                    <a:pt x="206449" y="882256"/>
                  </a:lnTo>
                  <a:cubicBezTo>
                    <a:pt x="206449" y="879425"/>
                    <a:pt x="208102" y="882256"/>
                    <a:pt x="209280" y="878244"/>
                  </a:cubicBezTo>
                  <a:cubicBezTo>
                    <a:pt x="209280" y="865739"/>
                    <a:pt x="203381" y="865503"/>
                    <a:pt x="207630" y="850873"/>
                  </a:cubicBezTo>
                  <a:cubicBezTo>
                    <a:pt x="209280" y="850873"/>
                    <a:pt x="207630" y="861018"/>
                    <a:pt x="209517" y="865031"/>
                  </a:cubicBezTo>
                  <a:cubicBezTo>
                    <a:pt x="210698" y="865031"/>
                    <a:pt x="212112" y="861491"/>
                    <a:pt x="213057" y="865031"/>
                  </a:cubicBezTo>
                  <a:cubicBezTo>
                    <a:pt x="209517" y="857714"/>
                    <a:pt x="209044" y="849220"/>
                    <a:pt x="211406" y="841434"/>
                  </a:cubicBezTo>
                  <a:cubicBezTo>
                    <a:pt x="212821" y="839311"/>
                    <a:pt x="213529" y="841434"/>
                    <a:pt x="214002" y="844974"/>
                  </a:cubicBezTo>
                  <a:cubicBezTo>
                    <a:pt x="216597" y="839311"/>
                    <a:pt x="211406" y="832466"/>
                    <a:pt x="214002" y="823499"/>
                  </a:cubicBezTo>
                  <a:cubicBezTo>
                    <a:pt x="216597" y="814532"/>
                    <a:pt x="216125" y="828454"/>
                    <a:pt x="218247" y="821846"/>
                  </a:cubicBezTo>
                  <a:cubicBezTo>
                    <a:pt x="218247" y="820195"/>
                    <a:pt x="218247" y="821846"/>
                    <a:pt x="218247" y="821846"/>
                  </a:cubicBezTo>
                  <a:cubicBezTo>
                    <a:pt x="218247" y="821846"/>
                    <a:pt x="218247" y="813824"/>
                    <a:pt x="216361" y="815005"/>
                  </a:cubicBezTo>
                  <a:cubicBezTo>
                    <a:pt x="217539" y="812409"/>
                    <a:pt x="220137" y="802734"/>
                    <a:pt x="216361" y="804148"/>
                  </a:cubicBezTo>
                  <a:cubicBezTo>
                    <a:pt x="216361" y="800847"/>
                    <a:pt x="216361" y="796834"/>
                    <a:pt x="218956" y="793767"/>
                  </a:cubicBezTo>
                  <a:cubicBezTo>
                    <a:pt x="221551" y="790699"/>
                    <a:pt x="220373" y="805093"/>
                    <a:pt x="222732" y="803206"/>
                  </a:cubicBezTo>
                  <a:cubicBezTo>
                    <a:pt x="225092" y="801316"/>
                    <a:pt x="222732" y="793767"/>
                    <a:pt x="222732" y="789048"/>
                  </a:cubicBezTo>
                  <a:cubicBezTo>
                    <a:pt x="222732" y="784327"/>
                    <a:pt x="224619" y="789048"/>
                    <a:pt x="226742" y="784091"/>
                  </a:cubicBezTo>
                  <a:cubicBezTo>
                    <a:pt x="227923" y="775124"/>
                    <a:pt x="231700" y="766629"/>
                    <a:pt x="233822" y="757662"/>
                  </a:cubicBezTo>
                  <a:cubicBezTo>
                    <a:pt x="235945" y="755067"/>
                    <a:pt x="233822" y="763561"/>
                    <a:pt x="233822" y="765920"/>
                  </a:cubicBezTo>
                  <a:cubicBezTo>
                    <a:pt x="238541" y="755303"/>
                    <a:pt x="233822" y="750112"/>
                    <a:pt x="239486" y="740436"/>
                  </a:cubicBezTo>
                  <a:cubicBezTo>
                    <a:pt x="239486" y="737369"/>
                    <a:pt x="239486" y="733356"/>
                    <a:pt x="239486" y="730761"/>
                  </a:cubicBezTo>
                  <a:cubicBezTo>
                    <a:pt x="239486" y="728165"/>
                    <a:pt x="237835" y="735246"/>
                    <a:pt x="235473" y="735718"/>
                  </a:cubicBezTo>
                  <a:lnTo>
                    <a:pt x="235473" y="730761"/>
                  </a:lnTo>
                  <a:cubicBezTo>
                    <a:pt x="240194" y="722738"/>
                    <a:pt x="241609" y="713063"/>
                    <a:pt x="246330" y="705040"/>
                  </a:cubicBezTo>
                  <a:cubicBezTo>
                    <a:pt x="248925" y="705040"/>
                    <a:pt x="246330" y="718020"/>
                    <a:pt x="241372" y="721557"/>
                  </a:cubicBezTo>
                  <a:cubicBezTo>
                    <a:pt x="241372" y="725806"/>
                    <a:pt x="240430" y="730291"/>
                    <a:pt x="239013" y="734301"/>
                  </a:cubicBezTo>
                  <a:cubicBezTo>
                    <a:pt x="240667" y="729346"/>
                    <a:pt x="247980" y="719434"/>
                    <a:pt x="247272" y="710704"/>
                  </a:cubicBezTo>
                  <a:cubicBezTo>
                    <a:pt x="250576" y="705513"/>
                    <a:pt x="249398" y="713535"/>
                    <a:pt x="252701" y="708344"/>
                  </a:cubicBezTo>
                  <a:cubicBezTo>
                    <a:pt x="254116" y="695129"/>
                    <a:pt x="257892" y="682152"/>
                    <a:pt x="263792" y="670117"/>
                  </a:cubicBezTo>
                  <a:cubicBezTo>
                    <a:pt x="266859" y="667758"/>
                    <a:pt x="263792" y="675071"/>
                    <a:pt x="263792" y="676961"/>
                  </a:cubicBezTo>
                  <a:cubicBezTo>
                    <a:pt x="266151" y="670826"/>
                    <a:pt x="266623" y="674363"/>
                    <a:pt x="269927" y="669881"/>
                  </a:cubicBezTo>
                  <a:cubicBezTo>
                    <a:pt x="271341" y="661386"/>
                    <a:pt x="276063" y="654306"/>
                    <a:pt x="278186" y="646283"/>
                  </a:cubicBezTo>
                  <a:cubicBezTo>
                    <a:pt x="285735" y="637080"/>
                    <a:pt x="282198" y="635430"/>
                    <a:pt x="286680" y="617968"/>
                  </a:cubicBezTo>
                  <a:cubicBezTo>
                    <a:pt x="284557" y="624573"/>
                    <a:pt x="281726" y="630945"/>
                    <a:pt x="278422" y="637080"/>
                  </a:cubicBezTo>
                  <a:cubicBezTo>
                    <a:pt x="278422" y="640384"/>
                    <a:pt x="278422" y="639439"/>
                    <a:pt x="280072" y="637080"/>
                  </a:cubicBezTo>
                  <a:cubicBezTo>
                    <a:pt x="278894" y="641093"/>
                    <a:pt x="277241" y="645102"/>
                    <a:pt x="274882" y="648643"/>
                  </a:cubicBezTo>
                  <a:cubicBezTo>
                    <a:pt x="272522" y="651474"/>
                    <a:pt x="274882" y="643452"/>
                    <a:pt x="276532" y="642271"/>
                  </a:cubicBezTo>
                  <a:cubicBezTo>
                    <a:pt x="269927" y="647701"/>
                    <a:pt x="265442" y="655487"/>
                    <a:pt x="263792" y="663981"/>
                  </a:cubicBezTo>
                  <a:cubicBezTo>
                    <a:pt x="257184" y="672948"/>
                    <a:pt x="252465" y="683330"/>
                    <a:pt x="250103" y="694187"/>
                  </a:cubicBezTo>
                  <a:cubicBezTo>
                    <a:pt x="247508" y="696782"/>
                    <a:pt x="247035" y="694187"/>
                    <a:pt x="247035" y="701264"/>
                  </a:cubicBezTo>
                  <a:cubicBezTo>
                    <a:pt x="238541" y="714952"/>
                    <a:pt x="232641" y="730055"/>
                    <a:pt x="229574" y="745863"/>
                  </a:cubicBezTo>
                  <a:cubicBezTo>
                    <a:pt x="226273" y="745863"/>
                    <a:pt x="224383" y="761911"/>
                    <a:pt x="222496" y="756248"/>
                  </a:cubicBezTo>
                  <a:cubicBezTo>
                    <a:pt x="222260" y="760966"/>
                    <a:pt x="221551" y="765687"/>
                    <a:pt x="220137" y="770169"/>
                  </a:cubicBezTo>
                  <a:cubicBezTo>
                    <a:pt x="221788" y="768046"/>
                    <a:pt x="222024" y="765451"/>
                    <a:pt x="223674" y="763325"/>
                  </a:cubicBezTo>
                  <a:cubicBezTo>
                    <a:pt x="223674" y="766629"/>
                    <a:pt x="223674" y="769224"/>
                    <a:pt x="222024" y="772528"/>
                  </a:cubicBezTo>
                  <a:cubicBezTo>
                    <a:pt x="220373" y="775832"/>
                    <a:pt x="220137" y="772528"/>
                    <a:pt x="220137" y="770169"/>
                  </a:cubicBezTo>
                  <a:cubicBezTo>
                    <a:pt x="217539" y="773473"/>
                    <a:pt x="217539" y="777955"/>
                    <a:pt x="215416" y="781259"/>
                  </a:cubicBezTo>
                  <a:cubicBezTo>
                    <a:pt x="213293" y="784563"/>
                    <a:pt x="215416" y="782913"/>
                    <a:pt x="215416" y="785036"/>
                  </a:cubicBezTo>
                  <a:cubicBezTo>
                    <a:pt x="212821" y="787867"/>
                    <a:pt x="211876" y="791644"/>
                    <a:pt x="212584" y="795417"/>
                  </a:cubicBezTo>
                  <a:cubicBezTo>
                    <a:pt x="212584" y="797543"/>
                    <a:pt x="209517" y="799666"/>
                    <a:pt x="209753" y="802261"/>
                  </a:cubicBezTo>
                  <a:cubicBezTo>
                    <a:pt x="209989" y="804857"/>
                    <a:pt x="209753" y="794003"/>
                    <a:pt x="206921" y="802261"/>
                  </a:cubicBezTo>
                  <a:cubicBezTo>
                    <a:pt x="207157" y="815005"/>
                    <a:pt x="204798" y="827745"/>
                    <a:pt x="199841" y="839544"/>
                  </a:cubicBezTo>
                  <a:cubicBezTo>
                    <a:pt x="197954" y="844738"/>
                    <a:pt x="199841" y="841906"/>
                    <a:pt x="199841" y="846152"/>
                  </a:cubicBezTo>
                  <a:cubicBezTo>
                    <a:pt x="199608" y="847805"/>
                    <a:pt x="199608" y="849220"/>
                    <a:pt x="199841" y="850873"/>
                  </a:cubicBezTo>
                  <a:cubicBezTo>
                    <a:pt x="197954" y="856064"/>
                    <a:pt x="197246" y="850873"/>
                    <a:pt x="195359" y="857478"/>
                  </a:cubicBezTo>
                  <a:cubicBezTo>
                    <a:pt x="196304" y="872108"/>
                    <a:pt x="195123" y="886739"/>
                    <a:pt x="192055" y="900899"/>
                  </a:cubicBezTo>
                  <a:cubicBezTo>
                    <a:pt x="193236" y="904437"/>
                    <a:pt x="194178" y="907977"/>
                    <a:pt x="194650" y="911517"/>
                  </a:cubicBezTo>
                  <a:cubicBezTo>
                    <a:pt x="196776" y="904437"/>
                    <a:pt x="192763" y="905381"/>
                    <a:pt x="194650" y="898068"/>
                  </a:cubicBezTo>
                  <a:cubicBezTo>
                    <a:pt x="196304" y="901841"/>
                    <a:pt x="194650" y="900899"/>
                    <a:pt x="198190" y="898068"/>
                  </a:cubicBezTo>
                  <a:cubicBezTo>
                    <a:pt x="201258" y="904437"/>
                    <a:pt x="201258" y="912225"/>
                    <a:pt x="198190" y="918597"/>
                  </a:cubicBezTo>
                  <a:cubicBezTo>
                    <a:pt x="196304" y="914585"/>
                    <a:pt x="200313" y="911044"/>
                    <a:pt x="198190" y="906799"/>
                  </a:cubicBezTo>
                  <a:cubicBezTo>
                    <a:pt x="198190" y="913404"/>
                    <a:pt x="195359" y="916235"/>
                    <a:pt x="193708" y="910572"/>
                  </a:cubicBezTo>
                  <a:cubicBezTo>
                    <a:pt x="193708" y="920012"/>
                    <a:pt x="193708" y="929451"/>
                    <a:pt x="193708" y="938891"/>
                  </a:cubicBezTo>
                  <a:cubicBezTo>
                    <a:pt x="191110" y="936059"/>
                    <a:pt x="191819" y="937473"/>
                    <a:pt x="191110" y="944554"/>
                  </a:cubicBezTo>
                  <a:cubicBezTo>
                    <a:pt x="190168" y="939599"/>
                    <a:pt x="190640" y="934406"/>
                    <a:pt x="192763" y="929923"/>
                  </a:cubicBezTo>
                  <a:cubicBezTo>
                    <a:pt x="192763" y="927092"/>
                    <a:pt x="190640" y="933464"/>
                    <a:pt x="189696" y="929923"/>
                  </a:cubicBezTo>
                  <a:cubicBezTo>
                    <a:pt x="189696" y="935587"/>
                    <a:pt x="189696" y="941013"/>
                    <a:pt x="189696" y="946440"/>
                  </a:cubicBezTo>
                  <a:cubicBezTo>
                    <a:pt x="189696" y="951867"/>
                    <a:pt x="192291" y="944554"/>
                    <a:pt x="193236" y="940777"/>
                  </a:cubicBezTo>
                  <a:cubicBezTo>
                    <a:pt x="193942" y="949272"/>
                    <a:pt x="195123" y="957767"/>
                    <a:pt x="197246" y="966028"/>
                  </a:cubicBezTo>
                  <a:cubicBezTo>
                    <a:pt x="198663" y="966028"/>
                    <a:pt x="199841" y="964138"/>
                    <a:pt x="201258" y="966028"/>
                  </a:cubicBezTo>
                  <a:cubicBezTo>
                    <a:pt x="202909" y="974759"/>
                    <a:pt x="198663" y="966028"/>
                    <a:pt x="198427" y="973105"/>
                  </a:cubicBezTo>
                  <a:cubicBezTo>
                    <a:pt x="198427" y="974759"/>
                    <a:pt x="198427" y="970746"/>
                    <a:pt x="196540" y="968860"/>
                  </a:cubicBezTo>
                  <a:cubicBezTo>
                    <a:pt x="193236" y="977590"/>
                    <a:pt x="199371" y="996939"/>
                    <a:pt x="197718" y="1007323"/>
                  </a:cubicBezTo>
                  <a:cubicBezTo>
                    <a:pt x="201258" y="1018886"/>
                    <a:pt x="204326" y="1030684"/>
                    <a:pt x="206685" y="1042483"/>
                  </a:cubicBezTo>
                  <a:cubicBezTo>
                    <a:pt x="205271" y="1046729"/>
                    <a:pt x="201967" y="1034930"/>
                    <a:pt x="198899" y="1034458"/>
                  </a:cubicBezTo>
                  <a:cubicBezTo>
                    <a:pt x="198899" y="1043661"/>
                    <a:pt x="205740" y="1044842"/>
                    <a:pt x="201494" y="1047674"/>
                  </a:cubicBezTo>
                  <a:cubicBezTo>
                    <a:pt x="203853" y="1050033"/>
                    <a:pt x="205507" y="1050033"/>
                    <a:pt x="206449" y="1047674"/>
                  </a:cubicBezTo>
                  <a:cubicBezTo>
                    <a:pt x="210225" y="1057586"/>
                    <a:pt x="213293" y="1067967"/>
                    <a:pt x="215180" y="1078351"/>
                  </a:cubicBezTo>
                  <a:cubicBezTo>
                    <a:pt x="220137" y="1080474"/>
                    <a:pt x="222732" y="1090383"/>
                    <a:pt x="225092" y="1097700"/>
                  </a:cubicBezTo>
                  <a:cubicBezTo>
                    <a:pt x="225092" y="1099351"/>
                    <a:pt x="223205" y="1097700"/>
                    <a:pt x="222024" y="1095341"/>
                  </a:cubicBezTo>
                  <a:cubicBezTo>
                    <a:pt x="220843" y="1092982"/>
                    <a:pt x="220373" y="1090383"/>
                    <a:pt x="220607" y="1087788"/>
                  </a:cubicBezTo>
                  <a:cubicBezTo>
                    <a:pt x="220607" y="1086138"/>
                    <a:pt x="218720" y="1085901"/>
                    <a:pt x="218484" y="1087788"/>
                  </a:cubicBezTo>
                  <a:lnTo>
                    <a:pt x="216361" y="1085193"/>
                  </a:lnTo>
                  <a:cubicBezTo>
                    <a:pt x="216361" y="1090620"/>
                    <a:pt x="222260" y="1095105"/>
                    <a:pt x="221315" y="1101240"/>
                  </a:cubicBezTo>
                  <a:cubicBezTo>
                    <a:pt x="218484" y="1098172"/>
                    <a:pt x="218484" y="1094396"/>
                    <a:pt x="216833" y="1091328"/>
                  </a:cubicBezTo>
                  <a:cubicBezTo>
                    <a:pt x="215180" y="1088260"/>
                    <a:pt x="218956" y="1100059"/>
                    <a:pt x="219428" y="1103127"/>
                  </a:cubicBezTo>
                  <a:cubicBezTo>
                    <a:pt x="211406" y="1094868"/>
                    <a:pt x="222969" y="1114453"/>
                    <a:pt x="224383" y="1122712"/>
                  </a:cubicBezTo>
                  <a:cubicBezTo>
                    <a:pt x="224383" y="1122712"/>
                    <a:pt x="228868" y="1122712"/>
                    <a:pt x="232172" y="1128378"/>
                  </a:cubicBezTo>
                  <a:cubicBezTo>
                    <a:pt x="227687" y="1125310"/>
                    <a:pt x="232172" y="1132624"/>
                    <a:pt x="228868" y="1134041"/>
                  </a:cubicBezTo>
                  <a:cubicBezTo>
                    <a:pt x="230046" y="1135219"/>
                    <a:pt x="230991" y="1136636"/>
                    <a:pt x="231463" y="1138287"/>
                  </a:cubicBezTo>
                  <a:cubicBezTo>
                    <a:pt x="232878" y="1134746"/>
                    <a:pt x="237363" y="1144186"/>
                    <a:pt x="240430" y="1144895"/>
                  </a:cubicBezTo>
                  <a:cubicBezTo>
                    <a:pt x="242790" y="1153389"/>
                    <a:pt x="246802" y="1161412"/>
                    <a:pt x="252229" y="1168492"/>
                  </a:cubicBezTo>
                  <a:cubicBezTo>
                    <a:pt x="253880" y="1173919"/>
                    <a:pt x="249870" y="1169906"/>
                    <a:pt x="248453" y="1169906"/>
                  </a:cubicBezTo>
                  <a:cubicBezTo>
                    <a:pt x="251757" y="1176514"/>
                    <a:pt x="254588" y="1183358"/>
                    <a:pt x="257184" y="1190202"/>
                  </a:cubicBezTo>
                  <a:lnTo>
                    <a:pt x="262374" y="1194685"/>
                  </a:lnTo>
                  <a:lnTo>
                    <a:pt x="260960" y="1188549"/>
                  </a:lnTo>
                  <a:cubicBezTo>
                    <a:pt x="255297" y="1184773"/>
                    <a:pt x="255297" y="1178404"/>
                    <a:pt x="252229" y="1173446"/>
                  </a:cubicBezTo>
                  <a:cubicBezTo>
                    <a:pt x="258128" y="1178873"/>
                    <a:pt x="259070" y="1186426"/>
                    <a:pt x="264733" y="1191853"/>
                  </a:cubicBezTo>
                  <a:cubicBezTo>
                    <a:pt x="259543" y="1194212"/>
                    <a:pt x="270633" y="1208137"/>
                    <a:pt x="276299" y="1219699"/>
                  </a:cubicBezTo>
                  <a:cubicBezTo>
                    <a:pt x="274173" y="1215450"/>
                    <a:pt x="269691" y="1212383"/>
                    <a:pt x="268510" y="1207664"/>
                  </a:cubicBezTo>
                  <a:cubicBezTo>
                    <a:pt x="265678" y="1207664"/>
                    <a:pt x="274173" y="1218990"/>
                    <a:pt x="277241" y="1222767"/>
                  </a:cubicBezTo>
                  <a:cubicBezTo>
                    <a:pt x="280308" y="1226540"/>
                    <a:pt x="280072" y="1222767"/>
                    <a:pt x="282668" y="1222767"/>
                  </a:cubicBezTo>
                  <a:cubicBezTo>
                    <a:pt x="288331" y="1229372"/>
                    <a:pt x="282668" y="1227485"/>
                    <a:pt x="284321" y="1230789"/>
                  </a:cubicBezTo>
                  <a:cubicBezTo>
                    <a:pt x="286208" y="1232203"/>
                    <a:pt x="287389" y="1234093"/>
                    <a:pt x="288097" y="1236216"/>
                  </a:cubicBezTo>
                  <a:cubicBezTo>
                    <a:pt x="290929" y="1234799"/>
                    <a:pt x="295411" y="1240934"/>
                    <a:pt x="297298" y="1249196"/>
                  </a:cubicBezTo>
                  <a:cubicBezTo>
                    <a:pt x="297298" y="1243533"/>
                    <a:pt x="299424" y="1250846"/>
                    <a:pt x="306974" y="1254859"/>
                  </a:cubicBezTo>
                  <a:cubicBezTo>
                    <a:pt x="310514" y="1263590"/>
                    <a:pt x="297534" y="1247070"/>
                    <a:pt x="302491" y="1257454"/>
                  </a:cubicBezTo>
                  <a:cubicBezTo>
                    <a:pt x="307446" y="1257454"/>
                    <a:pt x="310514" y="1262881"/>
                    <a:pt x="315232" y="1265004"/>
                  </a:cubicBezTo>
                  <a:cubicBezTo>
                    <a:pt x="318300" y="1272321"/>
                    <a:pt x="307210" y="1259105"/>
                    <a:pt x="307682" y="1261936"/>
                  </a:cubicBezTo>
                  <a:cubicBezTo>
                    <a:pt x="310514" y="1266185"/>
                    <a:pt x="314290" y="1269725"/>
                    <a:pt x="319008" y="1271848"/>
                  </a:cubicBezTo>
                  <a:cubicBezTo>
                    <a:pt x="322076" y="1278929"/>
                    <a:pt x="314763" y="1268308"/>
                    <a:pt x="314526" y="1271848"/>
                  </a:cubicBezTo>
                  <a:cubicBezTo>
                    <a:pt x="320662" y="1284592"/>
                    <a:pt x="326561" y="1286006"/>
                    <a:pt x="338124" y="1295446"/>
                  </a:cubicBezTo>
                  <a:cubicBezTo>
                    <a:pt x="339774" y="1298986"/>
                    <a:pt x="338124" y="1298277"/>
                    <a:pt x="340719" y="1303468"/>
                  </a:cubicBezTo>
                  <a:cubicBezTo>
                    <a:pt x="347560" y="1307480"/>
                    <a:pt x="350628" y="1313852"/>
                    <a:pt x="356764" y="1318334"/>
                  </a:cubicBezTo>
                  <a:cubicBezTo>
                    <a:pt x="356764" y="1320693"/>
                    <a:pt x="353696" y="1318334"/>
                    <a:pt x="353460" y="1320693"/>
                  </a:cubicBezTo>
                  <a:cubicBezTo>
                    <a:pt x="353223" y="1323055"/>
                    <a:pt x="350158" y="1317626"/>
                    <a:pt x="348033" y="1316447"/>
                  </a:cubicBezTo>
                  <a:cubicBezTo>
                    <a:pt x="344965" y="1311726"/>
                    <a:pt x="349922" y="1316447"/>
                    <a:pt x="350628" y="1314558"/>
                  </a:cubicBezTo>
                  <a:cubicBezTo>
                    <a:pt x="344023" y="1309367"/>
                    <a:pt x="337887" y="1303704"/>
                    <a:pt x="332224" y="1297332"/>
                  </a:cubicBezTo>
                  <a:cubicBezTo>
                    <a:pt x="335998" y="1303468"/>
                    <a:pt x="340483" y="1309131"/>
                    <a:pt x="345910" y="1313852"/>
                  </a:cubicBezTo>
                  <a:cubicBezTo>
                    <a:pt x="348505" y="1318807"/>
                    <a:pt x="339538" y="1307480"/>
                    <a:pt x="341897" y="1312671"/>
                  </a:cubicBezTo>
                  <a:cubicBezTo>
                    <a:pt x="337415" y="1306299"/>
                    <a:pt x="331516" y="1301109"/>
                    <a:pt x="327031" y="1294973"/>
                  </a:cubicBezTo>
                  <a:cubicBezTo>
                    <a:pt x="325380" y="1294973"/>
                    <a:pt x="327031" y="1297332"/>
                    <a:pt x="325144" y="1296154"/>
                  </a:cubicBezTo>
                  <a:cubicBezTo>
                    <a:pt x="323257" y="1294973"/>
                    <a:pt x="325144" y="1293559"/>
                    <a:pt x="322076" y="1288365"/>
                  </a:cubicBezTo>
                  <a:cubicBezTo>
                    <a:pt x="319717" y="1286715"/>
                    <a:pt x="317827" y="1284592"/>
                    <a:pt x="316413" y="1282230"/>
                  </a:cubicBezTo>
                  <a:cubicBezTo>
                    <a:pt x="310750" y="1285061"/>
                    <a:pt x="307446" y="1269017"/>
                    <a:pt x="298479" y="1264532"/>
                  </a:cubicBezTo>
                  <a:cubicBezTo>
                    <a:pt x="295884" y="1259105"/>
                    <a:pt x="302019" y="1264532"/>
                    <a:pt x="297065" y="1257927"/>
                  </a:cubicBezTo>
                  <a:cubicBezTo>
                    <a:pt x="292343" y="1255331"/>
                    <a:pt x="294466" y="1261231"/>
                    <a:pt x="289748" y="1257927"/>
                  </a:cubicBezTo>
                  <a:cubicBezTo>
                    <a:pt x="289748" y="1262172"/>
                    <a:pt x="295647" y="1264532"/>
                    <a:pt x="297065" y="1268544"/>
                  </a:cubicBezTo>
                  <a:cubicBezTo>
                    <a:pt x="298479" y="1272557"/>
                    <a:pt x="297065" y="1266657"/>
                    <a:pt x="297065" y="1265004"/>
                  </a:cubicBezTo>
                  <a:cubicBezTo>
                    <a:pt x="301310" y="1268544"/>
                    <a:pt x="304851" y="1272793"/>
                    <a:pt x="307446" y="1277748"/>
                  </a:cubicBezTo>
                  <a:cubicBezTo>
                    <a:pt x="307446" y="1279634"/>
                    <a:pt x="303433" y="1274207"/>
                    <a:pt x="300838" y="1274207"/>
                  </a:cubicBezTo>
                  <a:cubicBezTo>
                    <a:pt x="296592" y="1269017"/>
                    <a:pt x="292107" y="1264062"/>
                    <a:pt x="287389" y="1259341"/>
                  </a:cubicBezTo>
                  <a:cubicBezTo>
                    <a:pt x="285030" y="1253678"/>
                    <a:pt x="290693" y="1259341"/>
                    <a:pt x="286208" y="1252497"/>
                  </a:cubicBezTo>
                  <a:cubicBezTo>
                    <a:pt x="273701" y="1247542"/>
                    <a:pt x="256475" y="1215923"/>
                    <a:pt x="246094" y="1197989"/>
                  </a:cubicBezTo>
                  <a:cubicBezTo>
                    <a:pt x="246094" y="1196571"/>
                    <a:pt x="251993" y="1202237"/>
                    <a:pt x="251520" y="1197989"/>
                  </a:cubicBezTo>
                  <a:cubicBezTo>
                    <a:pt x="260488" y="1215450"/>
                    <a:pt x="271105" y="1231967"/>
                    <a:pt x="282904" y="1247542"/>
                  </a:cubicBezTo>
                  <a:cubicBezTo>
                    <a:pt x="286208" y="1248960"/>
                    <a:pt x="280072" y="1240698"/>
                    <a:pt x="277005" y="1239520"/>
                  </a:cubicBezTo>
                  <a:cubicBezTo>
                    <a:pt x="275590" y="1234565"/>
                    <a:pt x="271341" y="1229372"/>
                    <a:pt x="277005" y="1233857"/>
                  </a:cubicBezTo>
                  <a:lnTo>
                    <a:pt x="266623" y="1221113"/>
                  </a:lnTo>
                  <a:cubicBezTo>
                    <a:pt x="266623" y="1219227"/>
                    <a:pt x="271814" y="1223473"/>
                    <a:pt x="268274" y="1216631"/>
                  </a:cubicBezTo>
                  <a:cubicBezTo>
                    <a:pt x="262611" y="1213800"/>
                    <a:pt x="262847" y="1211910"/>
                    <a:pt x="259070" y="1205069"/>
                  </a:cubicBezTo>
                  <a:cubicBezTo>
                    <a:pt x="255297" y="1198225"/>
                    <a:pt x="261902" y="1205069"/>
                    <a:pt x="259070" y="1199403"/>
                  </a:cubicBezTo>
                  <a:cubicBezTo>
                    <a:pt x="253880" y="1189730"/>
                    <a:pt x="247272" y="1180763"/>
                    <a:pt x="239486" y="1173210"/>
                  </a:cubicBezTo>
                  <a:cubicBezTo>
                    <a:pt x="239486" y="1173210"/>
                    <a:pt x="239486" y="1169673"/>
                    <a:pt x="241136" y="1170851"/>
                  </a:cubicBezTo>
                  <a:cubicBezTo>
                    <a:pt x="242790" y="1172032"/>
                    <a:pt x="239013" y="1172268"/>
                    <a:pt x="244440" y="1176278"/>
                  </a:cubicBezTo>
                  <a:cubicBezTo>
                    <a:pt x="240903" y="1167547"/>
                    <a:pt x="235709" y="1159289"/>
                    <a:pt x="232878" y="1150322"/>
                  </a:cubicBezTo>
                  <a:lnTo>
                    <a:pt x="224383" y="1141591"/>
                  </a:lnTo>
                  <a:cubicBezTo>
                    <a:pt x="225092" y="1138287"/>
                    <a:pt x="225092" y="1134983"/>
                    <a:pt x="224383" y="1131679"/>
                  </a:cubicBezTo>
                  <a:cubicBezTo>
                    <a:pt x="218247" y="1127197"/>
                    <a:pt x="224383" y="1136400"/>
                    <a:pt x="222496" y="1138995"/>
                  </a:cubicBezTo>
                  <a:cubicBezTo>
                    <a:pt x="218247" y="1134277"/>
                    <a:pt x="220373" y="1127669"/>
                    <a:pt x="215416" y="1123184"/>
                  </a:cubicBezTo>
                  <a:cubicBezTo>
                    <a:pt x="215416" y="1115634"/>
                    <a:pt x="221551" y="1127669"/>
                    <a:pt x="219901" y="1118466"/>
                  </a:cubicBezTo>
                  <a:cubicBezTo>
                    <a:pt x="219901" y="1118466"/>
                    <a:pt x="219901" y="1118466"/>
                    <a:pt x="219901" y="1120352"/>
                  </a:cubicBezTo>
                  <a:cubicBezTo>
                    <a:pt x="214474" y="1109735"/>
                    <a:pt x="210225" y="1098409"/>
                    <a:pt x="206921" y="1086846"/>
                  </a:cubicBezTo>
                  <a:cubicBezTo>
                    <a:pt x="202439" y="1081416"/>
                    <a:pt x="204090" y="1091328"/>
                    <a:pt x="206921" y="1096283"/>
                  </a:cubicBezTo>
                  <a:cubicBezTo>
                    <a:pt x="203853" y="1091328"/>
                    <a:pt x="197009" y="1086846"/>
                    <a:pt x="197009" y="1080947"/>
                  </a:cubicBezTo>
                  <a:cubicBezTo>
                    <a:pt x="197009" y="1075047"/>
                    <a:pt x="200077" y="1086846"/>
                    <a:pt x="201258" y="1084957"/>
                  </a:cubicBezTo>
                  <a:cubicBezTo>
                    <a:pt x="202439" y="1083070"/>
                    <a:pt x="197718" y="1079293"/>
                    <a:pt x="199135" y="1075753"/>
                  </a:cubicBezTo>
                  <a:cubicBezTo>
                    <a:pt x="196304" y="1072685"/>
                    <a:pt x="196776" y="1075753"/>
                    <a:pt x="193472" y="1068912"/>
                  </a:cubicBezTo>
                  <a:cubicBezTo>
                    <a:pt x="193472" y="1065136"/>
                    <a:pt x="193472" y="1064899"/>
                    <a:pt x="196540" y="1068912"/>
                  </a:cubicBezTo>
                  <a:cubicBezTo>
                    <a:pt x="196540" y="1060417"/>
                    <a:pt x="190404" y="1062304"/>
                    <a:pt x="190168" y="1054282"/>
                  </a:cubicBezTo>
                  <a:cubicBezTo>
                    <a:pt x="190168" y="1051686"/>
                    <a:pt x="195595" y="1061832"/>
                    <a:pt x="195123" y="1054282"/>
                  </a:cubicBezTo>
                  <a:cubicBezTo>
                    <a:pt x="194650" y="1046729"/>
                    <a:pt x="191582" y="1050505"/>
                    <a:pt x="189223" y="1047201"/>
                  </a:cubicBezTo>
                  <a:cubicBezTo>
                    <a:pt x="188278" y="1045315"/>
                    <a:pt x="187809" y="1043189"/>
                    <a:pt x="187573" y="1041066"/>
                  </a:cubicBezTo>
                  <a:cubicBezTo>
                    <a:pt x="188987" y="1041066"/>
                    <a:pt x="191582" y="1048855"/>
                    <a:pt x="193236" y="1046493"/>
                  </a:cubicBezTo>
                  <a:cubicBezTo>
                    <a:pt x="190877" y="1039179"/>
                    <a:pt x="193236" y="1040593"/>
                    <a:pt x="193236" y="1032807"/>
                  </a:cubicBezTo>
                  <a:cubicBezTo>
                    <a:pt x="191582" y="1019358"/>
                    <a:pt x="188751" y="1006378"/>
                    <a:pt x="184741" y="993399"/>
                  </a:cubicBezTo>
                  <a:cubicBezTo>
                    <a:pt x="187336" y="997648"/>
                    <a:pt x="186628" y="991512"/>
                    <a:pt x="184741" y="983254"/>
                  </a:cubicBezTo>
                  <a:cubicBezTo>
                    <a:pt x="182852" y="974995"/>
                    <a:pt x="183088" y="963666"/>
                    <a:pt x="183324" y="959656"/>
                  </a:cubicBezTo>
                  <a:cubicBezTo>
                    <a:pt x="186155" y="959656"/>
                    <a:pt x="183324" y="973814"/>
                    <a:pt x="187809" y="979477"/>
                  </a:cubicBezTo>
                  <a:cubicBezTo>
                    <a:pt x="189223" y="967206"/>
                    <a:pt x="182852" y="955880"/>
                    <a:pt x="185211" y="947621"/>
                  </a:cubicBezTo>
                  <a:cubicBezTo>
                    <a:pt x="185211" y="945968"/>
                    <a:pt x="185211" y="949036"/>
                    <a:pt x="183560" y="950453"/>
                  </a:cubicBezTo>
                  <a:cubicBezTo>
                    <a:pt x="180729" y="946204"/>
                    <a:pt x="183560" y="942431"/>
                    <a:pt x="180729" y="938182"/>
                  </a:cubicBezTo>
                  <a:cubicBezTo>
                    <a:pt x="185447" y="927092"/>
                    <a:pt x="180729" y="911281"/>
                    <a:pt x="184269" y="904909"/>
                  </a:cubicBezTo>
                  <a:cubicBezTo>
                    <a:pt x="182143" y="890515"/>
                    <a:pt x="185919" y="882493"/>
                    <a:pt x="184269" y="870458"/>
                  </a:cubicBezTo>
                  <a:cubicBezTo>
                    <a:pt x="184269" y="876121"/>
                    <a:pt x="184269" y="872108"/>
                    <a:pt x="181910" y="876121"/>
                  </a:cubicBezTo>
                  <a:cubicBezTo>
                    <a:pt x="179784" y="858423"/>
                    <a:pt x="185919" y="854647"/>
                    <a:pt x="190168" y="854647"/>
                  </a:cubicBezTo>
                  <a:cubicBezTo>
                    <a:pt x="188751" y="850164"/>
                    <a:pt x="186392" y="852996"/>
                    <a:pt x="184741" y="849928"/>
                  </a:cubicBezTo>
                  <a:cubicBezTo>
                    <a:pt x="183088" y="846860"/>
                    <a:pt x="187100" y="836479"/>
                    <a:pt x="189223" y="830344"/>
                  </a:cubicBezTo>
                  <a:cubicBezTo>
                    <a:pt x="190877" y="828218"/>
                    <a:pt x="189223" y="838602"/>
                    <a:pt x="189223" y="841670"/>
                  </a:cubicBezTo>
                  <a:cubicBezTo>
                    <a:pt x="189223" y="844738"/>
                    <a:pt x="193942" y="818072"/>
                    <a:pt x="194178" y="814296"/>
                  </a:cubicBezTo>
                  <a:cubicBezTo>
                    <a:pt x="194414" y="810520"/>
                    <a:pt x="197954" y="811701"/>
                    <a:pt x="196067" y="814296"/>
                  </a:cubicBezTo>
                  <a:cubicBezTo>
                    <a:pt x="198427" y="814296"/>
                    <a:pt x="197482" y="808161"/>
                    <a:pt x="197954" y="805093"/>
                  </a:cubicBezTo>
                  <a:cubicBezTo>
                    <a:pt x="198427" y="802025"/>
                    <a:pt x="196540" y="805093"/>
                    <a:pt x="195595" y="807452"/>
                  </a:cubicBezTo>
                  <a:cubicBezTo>
                    <a:pt x="201022" y="791880"/>
                    <a:pt x="205740" y="776305"/>
                    <a:pt x="209753" y="760257"/>
                  </a:cubicBezTo>
                  <a:lnTo>
                    <a:pt x="214238" y="753652"/>
                  </a:lnTo>
                  <a:cubicBezTo>
                    <a:pt x="214238" y="750348"/>
                    <a:pt x="216597" y="747989"/>
                    <a:pt x="215888" y="744213"/>
                  </a:cubicBezTo>
                  <a:cubicBezTo>
                    <a:pt x="223911" y="733356"/>
                    <a:pt x="224619" y="718020"/>
                    <a:pt x="233350" y="707163"/>
                  </a:cubicBezTo>
                  <a:cubicBezTo>
                    <a:pt x="235945" y="693006"/>
                    <a:pt x="242081" y="679556"/>
                    <a:pt x="250812" y="667994"/>
                  </a:cubicBezTo>
                  <a:cubicBezTo>
                    <a:pt x="248925" y="676961"/>
                    <a:pt x="250812" y="677903"/>
                    <a:pt x="248453" y="684983"/>
                  </a:cubicBezTo>
                  <a:cubicBezTo>
                    <a:pt x="254352" y="670117"/>
                    <a:pt x="256711" y="653364"/>
                    <a:pt x="263319" y="647701"/>
                  </a:cubicBezTo>
                  <a:cubicBezTo>
                    <a:pt x="259307" y="646047"/>
                    <a:pt x="263319" y="634249"/>
                    <a:pt x="256475" y="635902"/>
                  </a:cubicBezTo>
                  <a:lnTo>
                    <a:pt x="268746" y="614900"/>
                  </a:lnTo>
                  <a:cubicBezTo>
                    <a:pt x="264500" y="613247"/>
                    <a:pt x="255061" y="641329"/>
                    <a:pt x="250576" y="638497"/>
                  </a:cubicBezTo>
                  <a:cubicBezTo>
                    <a:pt x="250576" y="634721"/>
                    <a:pt x="254588" y="633304"/>
                    <a:pt x="256475" y="630472"/>
                  </a:cubicBezTo>
                  <a:cubicBezTo>
                    <a:pt x="254116" y="627641"/>
                    <a:pt x="261669" y="618204"/>
                    <a:pt x="261902" y="610887"/>
                  </a:cubicBezTo>
                  <a:cubicBezTo>
                    <a:pt x="261902" y="612774"/>
                    <a:pt x="264028" y="614428"/>
                    <a:pt x="268982" y="607820"/>
                  </a:cubicBezTo>
                  <a:cubicBezTo>
                    <a:pt x="266623" y="607820"/>
                    <a:pt x="268982" y="602157"/>
                    <a:pt x="270399" y="594840"/>
                  </a:cubicBezTo>
                  <a:cubicBezTo>
                    <a:pt x="274409" y="591303"/>
                    <a:pt x="280545" y="584222"/>
                    <a:pt x="278422" y="582572"/>
                  </a:cubicBezTo>
                  <a:cubicBezTo>
                    <a:pt x="282198" y="577851"/>
                    <a:pt x="282198" y="582572"/>
                    <a:pt x="285266" y="575255"/>
                  </a:cubicBezTo>
                  <a:cubicBezTo>
                    <a:pt x="288331" y="573369"/>
                    <a:pt x="285266" y="576673"/>
                    <a:pt x="285266" y="581155"/>
                  </a:cubicBezTo>
                  <a:cubicBezTo>
                    <a:pt x="289039" y="575019"/>
                    <a:pt x="292343" y="568647"/>
                    <a:pt x="294703" y="561806"/>
                  </a:cubicBezTo>
                  <a:cubicBezTo>
                    <a:pt x="298951" y="557794"/>
                    <a:pt x="294703" y="569120"/>
                    <a:pt x="298951" y="564874"/>
                  </a:cubicBezTo>
                  <a:cubicBezTo>
                    <a:pt x="303197" y="560625"/>
                    <a:pt x="297534" y="557321"/>
                    <a:pt x="302491" y="553075"/>
                  </a:cubicBezTo>
                  <a:cubicBezTo>
                    <a:pt x="302491" y="551658"/>
                    <a:pt x="302491" y="547176"/>
                    <a:pt x="298715" y="553075"/>
                  </a:cubicBezTo>
                  <a:cubicBezTo>
                    <a:pt x="302255" y="544108"/>
                    <a:pt x="302019" y="545522"/>
                    <a:pt x="301547" y="540568"/>
                  </a:cubicBezTo>
                  <a:cubicBezTo>
                    <a:pt x="301074" y="535613"/>
                    <a:pt x="306974" y="536319"/>
                    <a:pt x="307210" y="532309"/>
                  </a:cubicBezTo>
                  <a:cubicBezTo>
                    <a:pt x="309333" y="524521"/>
                    <a:pt x="303433" y="534905"/>
                    <a:pt x="301547" y="536319"/>
                  </a:cubicBezTo>
                  <a:cubicBezTo>
                    <a:pt x="304142" y="532779"/>
                    <a:pt x="306265" y="528769"/>
                    <a:pt x="307918" y="524757"/>
                  </a:cubicBezTo>
                  <a:cubicBezTo>
                    <a:pt x="310750" y="522634"/>
                    <a:pt x="307918" y="532309"/>
                    <a:pt x="311222" y="527116"/>
                  </a:cubicBezTo>
                  <a:cubicBezTo>
                    <a:pt x="311222" y="524048"/>
                    <a:pt x="316413" y="516262"/>
                    <a:pt x="315704" y="520275"/>
                  </a:cubicBezTo>
                  <a:cubicBezTo>
                    <a:pt x="320426" y="506586"/>
                    <a:pt x="328448" y="494318"/>
                    <a:pt x="339302" y="484879"/>
                  </a:cubicBezTo>
                  <a:cubicBezTo>
                    <a:pt x="339302" y="484879"/>
                    <a:pt x="339302" y="479452"/>
                    <a:pt x="339302" y="478271"/>
                  </a:cubicBezTo>
                  <a:cubicBezTo>
                    <a:pt x="334820" y="483934"/>
                    <a:pt x="336234" y="481102"/>
                    <a:pt x="331752" y="485115"/>
                  </a:cubicBezTo>
                  <a:cubicBezTo>
                    <a:pt x="327267" y="489125"/>
                    <a:pt x="331752" y="486765"/>
                    <a:pt x="334583" y="485115"/>
                  </a:cubicBezTo>
                  <a:cubicBezTo>
                    <a:pt x="327503" y="496913"/>
                    <a:pt x="319481" y="508240"/>
                    <a:pt x="310986" y="519094"/>
                  </a:cubicBezTo>
                  <a:cubicBezTo>
                    <a:pt x="315468" y="507767"/>
                    <a:pt x="324672" y="500217"/>
                    <a:pt x="329157" y="488888"/>
                  </a:cubicBezTo>
                  <a:cubicBezTo>
                    <a:pt x="325616" y="493846"/>
                    <a:pt x="321840" y="498800"/>
                    <a:pt x="317827" y="503282"/>
                  </a:cubicBezTo>
                  <a:cubicBezTo>
                    <a:pt x="320426" y="496677"/>
                    <a:pt x="325853" y="492665"/>
                    <a:pt x="326561" y="484642"/>
                  </a:cubicBezTo>
                  <a:cubicBezTo>
                    <a:pt x="329393" y="482519"/>
                    <a:pt x="326561" y="488652"/>
                    <a:pt x="331516" y="484642"/>
                  </a:cubicBezTo>
                  <a:cubicBezTo>
                    <a:pt x="331516" y="481575"/>
                    <a:pt x="334111" y="479452"/>
                    <a:pt x="334583" y="476384"/>
                  </a:cubicBezTo>
                  <a:cubicBezTo>
                    <a:pt x="335056" y="473316"/>
                    <a:pt x="336470" y="476384"/>
                    <a:pt x="334583" y="479452"/>
                  </a:cubicBezTo>
                  <a:cubicBezTo>
                    <a:pt x="337179" y="477326"/>
                    <a:pt x="337651" y="473316"/>
                    <a:pt x="340719" y="471427"/>
                  </a:cubicBezTo>
                  <a:cubicBezTo>
                    <a:pt x="339302" y="468359"/>
                    <a:pt x="346618" y="459864"/>
                    <a:pt x="344729" y="457269"/>
                  </a:cubicBezTo>
                  <a:cubicBezTo>
                    <a:pt x="350864" y="450661"/>
                    <a:pt x="347324" y="459628"/>
                    <a:pt x="352281" y="454910"/>
                  </a:cubicBezTo>
                  <a:cubicBezTo>
                    <a:pt x="355349" y="447593"/>
                    <a:pt x="360304" y="440988"/>
                    <a:pt x="366439" y="436031"/>
                  </a:cubicBezTo>
                  <a:cubicBezTo>
                    <a:pt x="370921" y="425885"/>
                    <a:pt x="373283" y="428008"/>
                    <a:pt x="377529" y="418805"/>
                  </a:cubicBezTo>
                  <a:cubicBezTo>
                    <a:pt x="381306" y="416682"/>
                    <a:pt x="375170" y="423760"/>
                    <a:pt x="375406" y="425885"/>
                  </a:cubicBezTo>
                  <a:cubicBezTo>
                    <a:pt x="382250" y="419277"/>
                    <a:pt x="385788" y="409602"/>
                    <a:pt x="392396" y="402288"/>
                  </a:cubicBezTo>
                  <a:cubicBezTo>
                    <a:pt x="392396" y="398039"/>
                    <a:pt x="392396" y="397094"/>
                    <a:pt x="392396" y="394735"/>
                  </a:cubicBezTo>
                  <a:cubicBezTo>
                    <a:pt x="395936" y="390489"/>
                    <a:pt x="401363" y="380578"/>
                    <a:pt x="399712" y="378455"/>
                  </a:cubicBezTo>
                  <a:cubicBezTo>
                    <a:pt x="404903" y="372791"/>
                    <a:pt x="399712" y="383409"/>
                    <a:pt x="403958" y="378455"/>
                  </a:cubicBezTo>
                  <a:cubicBezTo>
                    <a:pt x="408207" y="373497"/>
                    <a:pt x="408916" y="369015"/>
                    <a:pt x="412925" y="365947"/>
                  </a:cubicBezTo>
                  <a:cubicBezTo>
                    <a:pt x="416938" y="362880"/>
                    <a:pt x="412925" y="362407"/>
                    <a:pt x="415993" y="356980"/>
                  </a:cubicBezTo>
                  <a:cubicBezTo>
                    <a:pt x="419061" y="351553"/>
                    <a:pt x="413870" y="365947"/>
                    <a:pt x="415993" y="366183"/>
                  </a:cubicBezTo>
                  <a:cubicBezTo>
                    <a:pt x="415993" y="370666"/>
                    <a:pt x="409152" y="370666"/>
                    <a:pt x="408916" y="375859"/>
                  </a:cubicBezTo>
                  <a:cubicBezTo>
                    <a:pt x="411747" y="375859"/>
                    <a:pt x="418825" y="364533"/>
                    <a:pt x="421892" y="357689"/>
                  </a:cubicBezTo>
                  <a:cubicBezTo>
                    <a:pt x="424960" y="350845"/>
                    <a:pt x="424488" y="357689"/>
                    <a:pt x="428028" y="353912"/>
                  </a:cubicBezTo>
                  <a:cubicBezTo>
                    <a:pt x="431804" y="345654"/>
                    <a:pt x="440299" y="330315"/>
                    <a:pt x="443839" y="328901"/>
                  </a:cubicBezTo>
                  <a:cubicBezTo>
                    <a:pt x="447379" y="327484"/>
                    <a:pt x="443839" y="325597"/>
                    <a:pt x="443839" y="326303"/>
                  </a:cubicBezTo>
                  <a:cubicBezTo>
                    <a:pt x="446671" y="320639"/>
                    <a:pt x="450680" y="315921"/>
                    <a:pt x="455874" y="312145"/>
                  </a:cubicBezTo>
                  <a:cubicBezTo>
                    <a:pt x="455874" y="307426"/>
                    <a:pt x="459884" y="305067"/>
                    <a:pt x="460828" y="300819"/>
                  </a:cubicBezTo>
                  <a:cubicBezTo>
                    <a:pt x="457761" y="307663"/>
                    <a:pt x="449738" y="310258"/>
                    <a:pt x="447613" y="318280"/>
                  </a:cubicBezTo>
                  <a:cubicBezTo>
                    <a:pt x="442894" y="320639"/>
                    <a:pt x="447613" y="314034"/>
                    <a:pt x="438176" y="323238"/>
                  </a:cubicBezTo>
                  <a:cubicBezTo>
                    <a:pt x="439118" y="318044"/>
                    <a:pt x="442658" y="313326"/>
                    <a:pt x="447379" y="310967"/>
                  </a:cubicBezTo>
                  <a:cubicBezTo>
                    <a:pt x="449502" y="303650"/>
                    <a:pt x="442186" y="315213"/>
                    <a:pt x="440535" y="313798"/>
                  </a:cubicBezTo>
                  <a:cubicBezTo>
                    <a:pt x="439827" y="317338"/>
                    <a:pt x="437704" y="320403"/>
                    <a:pt x="434636" y="322057"/>
                  </a:cubicBezTo>
                  <a:cubicBezTo>
                    <a:pt x="434636" y="327247"/>
                    <a:pt x="430151" y="329607"/>
                    <a:pt x="431568" y="331024"/>
                  </a:cubicBezTo>
                  <a:cubicBezTo>
                    <a:pt x="435581" y="327011"/>
                    <a:pt x="437231" y="322293"/>
                    <a:pt x="438176" y="325597"/>
                  </a:cubicBezTo>
                  <a:cubicBezTo>
                    <a:pt x="439118" y="328901"/>
                    <a:pt x="432040" y="330788"/>
                    <a:pt x="430859" y="335270"/>
                  </a:cubicBezTo>
                  <a:cubicBezTo>
                    <a:pt x="429681" y="339755"/>
                    <a:pt x="430859" y="329607"/>
                    <a:pt x="425433" y="337159"/>
                  </a:cubicBezTo>
                  <a:cubicBezTo>
                    <a:pt x="429915" y="337159"/>
                    <a:pt x="420950" y="343295"/>
                    <a:pt x="417410" y="348486"/>
                  </a:cubicBezTo>
                  <a:cubicBezTo>
                    <a:pt x="417410" y="348486"/>
                    <a:pt x="415284" y="345418"/>
                    <a:pt x="417410" y="342586"/>
                  </a:cubicBezTo>
                  <a:cubicBezTo>
                    <a:pt x="411747" y="348249"/>
                    <a:pt x="406790" y="354621"/>
                    <a:pt x="402308" y="361229"/>
                  </a:cubicBezTo>
                  <a:cubicBezTo>
                    <a:pt x="395227" y="363588"/>
                    <a:pt x="391454" y="374442"/>
                    <a:pt x="385554" y="376095"/>
                  </a:cubicBezTo>
                  <a:cubicBezTo>
                    <a:pt x="381306" y="383881"/>
                    <a:pt x="383429" y="384354"/>
                    <a:pt x="378002" y="392376"/>
                  </a:cubicBezTo>
                  <a:cubicBezTo>
                    <a:pt x="376587" y="392376"/>
                    <a:pt x="378002" y="388836"/>
                    <a:pt x="378002" y="386477"/>
                  </a:cubicBezTo>
                  <a:cubicBezTo>
                    <a:pt x="371394" y="390489"/>
                    <a:pt x="368798" y="398039"/>
                    <a:pt x="363608" y="403466"/>
                  </a:cubicBezTo>
                  <a:cubicBezTo>
                    <a:pt x="363608" y="406534"/>
                    <a:pt x="363608" y="405356"/>
                    <a:pt x="367148" y="401816"/>
                  </a:cubicBezTo>
                  <a:cubicBezTo>
                    <a:pt x="367148" y="407479"/>
                    <a:pt x="360540" y="412197"/>
                    <a:pt x="362427" y="413614"/>
                  </a:cubicBezTo>
                  <a:cubicBezTo>
                    <a:pt x="364316" y="415029"/>
                    <a:pt x="358889" y="413614"/>
                    <a:pt x="357236" y="418096"/>
                  </a:cubicBezTo>
                  <a:cubicBezTo>
                    <a:pt x="355585" y="422581"/>
                    <a:pt x="357236" y="416682"/>
                    <a:pt x="357236" y="411961"/>
                  </a:cubicBezTo>
                  <a:cubicBezTo>
                    <a:pt x="350864" y="418569"/>
                    <a:pt x="347560" y="427772"/>
                    <a:pt x="339774" y="433199"/>
                  </a:cubicBezTo>
                  <a:cubicBezTo>
                    <a:pt x="342370" y="439335"/>
                    <a:pt x="331279" y="442402"/>
                    <a:pt x="330571" y="451842"/>
                  </a:cubicBezTo>
                  <a:cubicBezTo>
                    <a:pt x="329157" y="448538"/>
                    <a:pt x="325853" y="457269"/>
                    <a:pt x="323257" y="456796"/>
                  </a:cubicBezTo>
                  <a:cubicBezTo>
                    <a:pt x="325853" y="451133"/>
                    <a:pt x="329626" y="445942"/>
                    <a:pt x="334347" y="441930"/>
                  </a:cubicBezTo>
                  <a:cubicBezTo>
                    <a:pt x="334347" y="434380"/>
                    <a:pt x="345437" y="422818"/>
                    <a:pt x="353223" y="415265"/>
                  </a:cubicBezTo>
                  <a:cubicBezTo>
                    <a:pt x="353223" y="413851"/>
                    <a:pt x="351573" y="412197"/>
                    <a:pt x="353223" y="405120"/>
                  </a:cubicBezTo>
                  <a:cubicBezTo>
                    <a:pt x="347796" y="422109"/>
                    <a:pt x="321131" y="442166"/>
                    <a:pt x="319953" y="461518"/>
                  </a:cubicBezTo>
                  <a:cubicBezTo>
                    <a:pt x="313582" y="470485"/>
                    <a:pt x="308863" y="480394"/>
                    <a:pt x="302019" y="488419"/>
                  </a:cubicBezTo>
                  <a:cubicBezTo>
                    <a:pt x="302019" y="491484"/>
                    <a:pt x="302019" y="490542"/>
                    <a:pt x="305323" y="486765"/>
                  </a:cubicBezTo>
                  <a:lnTo>
                    <a:pt x="302491" y="497619"/>
                  </a:lnTo>
                  <a:cubicBezTo>
                    <a:pt x="301074" y="500687"/>
                    <a:pt x="298951" y="503282"/>
                    <a:pt x="296592" y="505644"/>
                  </a:cubicBezTo>
                  <a:cubicBezTo>
                    <a:pt x="297770" y="500217"/>
                    <a:pt x="301783" y="496913"/>
                    <a:pt x="302255" y="491014"/>
                  </a:cubicBezTo>
                  <a:cubicBezTo>
                    <a:pt x="298715" y="494551"/>
                    <a:pt x="296120" y="499036"/>
                    <a:pt x="292580" y="502577"/>
                  </a:cubicBezTo>
                  <a:lnTo>
                    <a:pt x="290693" y="509654"/>
                  </a:lnTo>
                  <a:cubicBezTo>
                    <a:pt x="289276" y="512249"/>
                    <a:pt x="287625" y="514611"/>
                    <a:pt x="285972" y="516734"/>
                  </a:cubicBezTo>
                  <a:cubicBezTo>
                    <a:pt x="283612" y="519094"/>
                    <a:pt x="284321" y="514848"/>
                    <a:pt x="285972" y="510126"/>
                  </a:cubicBezTo>
                  <a:cubicBezTo>
                    <a:pt x="279130" y="520747"/>
                    <a:pt x="285972" y="519094"/>
                    <a:pt x="278658" y="529947"/>
                  </a:cubicBezTo>
                  <a:cubicBezTo>
                    <a:pt x="278658" y="531601"/>
                    <a:pt x="278658" y="532073"/>
                    <a:pt x="281490" y="529947"/>
                  </a:cubicBezTo>
                  <a:cubicBezTo>
                    <a:pt x="280545" y="533251"/>
                    <a:pt x="279130" y="536555"/>
                    <a:pt x="277241" y="539387"/>
                  </a:cubicBezTo>
                  <a:cubicBezTo>
                    <a:pt x="277241" y="530892"/>
                    <a:pt x="263083" y="553311"/>
                    <a:pt x="257656" y="560389"/>
                  </a:cubicBezTo>
                  <a:cubicBezTo>
                    <a:pt x="260960" y="550713"/>
                    <a:pt x="275826" y="530656"/>
                    <a:pt x="272050" y="529242"/>
                  </a:cubicBezTo>
                  <a:cubicBezTo>
                    <a:pt x="277005" y="520275"/>
                    <a:pt x="283140" y="512249"/>
                    <a:pt x="287861" y="503049"/>
                  </a:cubicBezTo>
                  <a:cubicBezTo>
                    <a:pt x="286208" y="500451"/>
                    <a:pt x="280781" y="513194"/>
                    <a:pt x="277713" y="516498"/>
                  </a:cubicBezTo>
                  <a:cubicBezTo>
                    <a:pt x="280072" y="512249"/>
                    <a:pt x="281490" y="507531"/>
                    <a:pt x="282198" y="502813"/>
                  </a:cubicBezTo>
                  <a:cubicBezTo>
                    <a:pt x="287861" y="502813"/>
                    <a:pt x="287625" y="494551"/>
                    <a:pt x="293052" y="494082"/>
                  </a:cubicBezTo>
                  <a:cubicBezTo>
                    <a:pt x="295884" y="485584"/>
                    <a:pt x="293052" y="487946"/>
                    <a:pt x="289512" y="489125"/>
                  </a:cubicBezTo>
                  <a:cubicBezTo>
                    <a:pt x="292107" y="482989"/>
                    <a:pt x="294939" y="484642"/>
                    <a:pt x="297065" y="482283"/>
                  </a:cubicBezTo>
                  <a:cubicBezTo>
                    <a:pt x="298951" y="478507"/>
                    <a:pt x="300366" y="474494"/>
                    <a:pt x="301310" y="470248"/>
                  </a:cubicBezTo>
                  <a:cubicBezTo>
                    <a:pt x="305323" y="465527"/>
                    <a:pt x="303906" y="470248"/>
                    <a:pt x="307210" y="466236"/>
                  </a:cubicBezTo>
                  <a:cubicBezTo>
                    <a:pt x="309333" y="458214"/>
                    <a:pt x="309333" y="462459"/>
                    <a:pt x="313818" y="456324"/>
                  </a:cubicBezTo>
                  <a:cubicBezTo>
                    <a:pt x="318300" y="450188"/>
                    <a:pt x="322076" y="442639"/>
                    <a:pt x="325144" y="434616"/>
                  </a:cubicBezTo>
                  <a:cubicBezTo>
                    <a:pt x="328212" y="426591"/>
                    <a:pt x="325144" y="436975"/>
                    <a:pt x="328684" y="434616"/>
                  </a:cubicBezTo>
                  <a:cubicBezTo>
                    <a:pt x="324908" y="442166"/>
                    <a:pt x="314763" y="453729"/>
                    <a:pt x="318772" y="455146"/>
                  </a:cubicBezTo>
                  <a:cubicBezTo>
                    <a:pt x="320895" y="450897"/>
                    <a:pt x="322785" y="446651"/>
                    <a:pt x="324435" y="442166"/>
                  </a:cubicBezTo>
                  <a:cubicBezTo>
                    <a:pt x="324435" y="442166"/>
                    <a:pt x="326089" y="442166"/>
                    <a:pt x="327976" y="440516"/>
                  </a:cubicBezTo>
                  <a:cubicBezTo>
                    <a:pt x="328684" y="435089"/>
                    <a:pt x="331516" y="430367"/>
                    <a:pt x="335762" y="427064"/>
                  </a:cubicBezTo>
                  <a:cubicBezTo>
                    <a:pt x="339538" y="417627"/>
                    <a:pt x="332224" y="425649"/>
                    <a:pt x="335762" y="416210"/>
                  </a:cubicBezTo>
                  <a:cubicBezTo>
                    <a:pt x="336706" y="414792"/>
                    <a:pt x="337415" y="413142"/>
                    <a:pt x="338124" y="411491"/>
                  </a:cubicBezTo>
                  <a:cubicBezTo>
                    <a:pt x="342606" y="407006"/>
                    <a:pt x="340483" y="412906"/>
                    <a:pt x="341191" y="414087"/>
                  </a:cubicBezTo>
                  <a:cubicBezTo>
                    <a:pt x="345437" y="411961"/>
                    <a:pt x="346382" y="406534"/>
                    <a:pt x="350158" y="403939"/>
                  </a:cubicBezTo>
                  <a:cubicBezTo>
                    <a:pt x="353932" y="401343"/>
                    <a:pt x="350158" y="401343"/>
                    <a:pt x="348741" y="402524"/>
                  </a:cubicBezTo>
                  <a:cubicBezTo>
                    <a:pt x="353460" y="393085"/>
                    <a:pt x="362663" y="387422"/>
                    <a:pt x="365258" y="375859"/>
                  </a:cubicBezTo>
                  <a:cubicBezTo>
                    <a:pt x="374225" y="362407"/>
                    <a:pt x="383901" y="349667"/>
                    <a:pt x="394755" y="337632"/>
                  </a:cubicBezTo>
                  <a:cubicBezTo>
                    <a:pt x="396172" y="331024"/>
                    <a:pt x="400890" y="327720"/>
                    <a:pt x="403958" y="322529"/>
                  </a:cubicBezTo>
                  <a:cubicBezTo>
                    <a:pt x="403958" y="319225"/>
                    <a:pt x="401363" y="320876"/>
                    <a:pt x="403958" y="315213"/>
                  </a:cubicBezTo>
                  <a:cubicBezTo>
                    <a:pt x="400654" y="318516"/>
                    <a:pt x="397117" y="321348"/>
                    <a:pt x="393104" y="323943"/>
                  </a:cubicBezTo>
                  <a:cubicBezTo>
                    <a:pt x="393104" y="328665"/>
                    <a:pt x="393104" y="325597"/>
                    <a:pt x="393104" y="332438"/>
                  </a:cubicBezTo>
                  <a:cubicBezTo>
                    <a:pt x="388386" y="338337"/>
                    <a:pt x="384373" y="344945"/>
                    <a:pt x="381306" y="352026"/>
                  </a:cubicBezTo>
                  <a:cubicBezTo>
                    <a:pt x="377529" y="354621"/>
                    <a:pt x="382720" y="343531"/>
                    <a:pt x="381306" y="341169"/>
                  </a:cubicBezTo>
                  <a:cubicBezTo>
                    <a:pt x="377765" y="343767"/>
                    <a:pt x="371866" y="355566"/>
                    <a:pt x="370688" y="352262"/>
                  </a:cubicBezTo>
                  <a:cubicBezTo>
                    <a:pt x="363608" y="361465"/>
                    <a:pt x="359831" y="373497"/>
                    <a:pt x="350392" y="380578"/>
                  </a:cubicBezTo>
                  <a:cubicBezTo>
                    <a:pt x="352990" y="373733"/>
                    <a:pt x="357708" y="368543"/>
                    <a:pt x="360540" y="361935"/>
                  </a:cubicBezTo>
                  <a:cubicBezTo>
                    <a:pt x="358181" y="365947"/>
                    <a:pt x="355113" y="369251"/>
                    <a:pt x="351337" y="372083"/>
                  </a:cubicBezTo>
                  <a:cubicBezTo>
                    <a:pt x="351337" y="374914"/>
                    <a:pt x="351337" y="376332"/>
                    <a:pt x="347324" y="377746"/>
                  </a:cubicBezTo>
                  <a:cubicBezTo>
                    <a:pt x="342842" y="391431"/>
                    <a:pt x="331516" y="398984"/>
                    <a:pt x="325144" y="411019"/>
                  </a:cubicBezTo>
                  <a:cubicBezTo>
                    <a:pt x="320662" y="416210"/>
                    <a:pt x="325144" y="408893"/>
                    <a:pt x="325144" y="406062"/>
                  </a:cubicBezTo>
                  <a:cubicBezTo>
                    <a:pt x="321131" y="408660"/>
                    <a:pt x="319953" y="413851"/>
                    <a:pt x="316649" y="417154"/>
                  </a:cubicBezTo>
                  <a:cubicBezTo>
                    <a:pt x="320895" y="416210"/>
                    <a:pt x="324672" y="413851"/>
                    <a:pt x="327503" y="410547"/>
                  </a:cubicBezTo>
                  <a:cubicBezTo>
                    <a:pt x="327503" y="410547"/>
                    <a:pt x="327503" y="412197"/>
                    <a:pt x="327503" y="413614"/>
                  </a:cubicBezTo>
                  <a:cubicBezTo>
                    <a:pt x="327503" y="415029"/>
                    <a:pt x="322785" y="420222"/>
                    <a:pt x="320662" y="423526"/>
                  </a:cubicBezTo>
                  <a:cubicBezTo>
                    <a:pt x="318536" y="426827"/>
                    <a:pt x="320662" y="418805"/>
                    <a:pt x="316413" y="423526"/>
                  </a:cubicBezTo>
                  <a:cubicBezTo>
                    <a:pt x="312164" y="428245"/>
                    <a:pt x="316413" y="427536"/>
                    <a:pt x="316413" y="429659"/>
                  </a:cubicBezTo>
                  <a:cubicBezTo>
                    <a:pt x="316413" y="431785"/>
                    <a:pt x="313345" y="433199"/>
                    <a:pt x="312637" y="435558"/>
                  </a:cubicBezTo>
                  <a:cubicBezTo>
                    <a:pt x="311928" y="437920"/>
                    <a:pt x="312637" y="431548"/>
                    <a:pt x="312637" y="430604"/>
                  </a:cubicBezTo>
                  <a:cubicBezTo>
                    <a:pt x="314526" y="425413"/>
                    <a:pt x="319481" y="422818"/>
                    <a:pt x="320426" y="416918"/>
                  </a:cubicBezTo>
                  <a:cubicBezTo>
                    <a:pt x="289984" y="461045"/>
                    <a:pt x="263083" y="507295"/>
                    <a:pt x="235709" y="552603"/>
                  </a:cubicBezTo>
                  <a:cubicBezTo>
                    <a:pt x="237599" y="558266"/>
                    <a:pt x="228159" y="572188"/>
                    <a:pt x="224147" y="573605"/>
                  </a:cubicBezTo>
                  <a:cubicBezTo>
                    <a:pt x="224147" y="577851"/>
                    <a:pt x="228632" y="573605"/>
                    <a:pt x="228632" y="578795"/>
                  </a:cubicBezTo>
                  <a:cubicBezTo>
                    <a:pt x="225328" y="588235"/>
                    <a:pt x="222024" y="585167"/>
                    <a:pt x="219428" y="595076"/>
                  </a:cubicBezTo>
                  <a:cubicBezTo>
                    <a:pt x="218011" y="595076"/>
                    <a:pt x="219428" y="592717"/>
                    <a:pt x="219428" y="590830"/>
                  </a:cubicBezTo>
                  <a:cubicBezTo>
                    <a:pt x="215416" y="598144"/>
                    <a:pt x="214002" y="607347"/>
                    <a:pt x="209280" y="614428"/>
                  </a:cubicBezTo>
                  <a:cubicBezTo>
                    <a:pt x="209280" y="602157"/>
                    <a:pt x="197954" y="631181"/>
                    <a:pt x="189932" y="642035"/>
                  </a:cubicBezTo>
                  <a:cubicBezTo>
                    <a:pt x="188042" y="648879"/>
                    <a:pt x="191819" y="642035"/>
                    <a:pt x="193708" y="640384"/>
                  </a:cubicBezTo>
                  <a:cubicBezTo>
                    <a:pt x="191110" y="646756"/>
                    <a:pt x="187809" y="652655"/>
                    <a:pt x="184269" y="658554"/>
                  </a:cubicBezTo>
                  <a:cubicBezTo>
                    <a:pt x="184269" y="660914"/>
                    <a:pt x="187573" y="655250"/>
                    <a:pt x="187100" y="658554"/>
                  </a:cubicBezTo>
                  <a:cubicBezTo>
                    <a:pt x="186155" y="661858"/>
                    <a:pt x="184505" y="664926"/>
                    <a:pt x="182379" y="667758"/>
                  </a:cubicBezTo>
                  <a:cubicBezTo>
                    <a:pt x="182379" y="667758"/>
                    <a:pt x="182379" y="670826"/>
                    <a:pt x="182379" y="675544"/>
                  </a:cubicBezTo>
                  <a:cubicBezTo>
                    <a:pt x="182379" y="680262"/>
                    <a:pt x="178369" y="679320"/>
                    <a:pt x="177897" y="688287"/>
                  </a:cubicBezTo>
                  <a:cubicBezTo>
                    <a:pt x="176244" y="690410"/>
                    <a:pt x="175774" y="688287"/>
                    <a:pt x="176480" y="683802"/>
                  </a:cubicBezTo>
                  <a:cubicBezTo>
                    <a:pt x="169875" y="696310"/>
                    <a:pt x="164681" y="709525"/>
                    <a:pt x="161613" y="723447"/>
                  </a:cubicBezTo>
                  <a:cubicBezTo>
                    <a:pt x="161613" y="723447"/>
                    <a:pt x="159727" y="723447"/>
                    <a:pt x="159727" y="720615"/>
                  </a:cubicBezTo>
                  <a:cubicBezTo>
                    <a:pt x="158312" y="737369"/>
                    <a:pt x="150996" y="751290"/>
                    <a:pt x="149109" y="767810"/>
                  </a:cubicBezTo>
                  <a:cubicBezTo>
                    <a:pt x="149109" y="767810"/>
                    <a:pt x="147456" y="767810"/>
                    <a:pt x="147219" y="767810"/>
                  </a:cubicBezTo>
                  <a:cubicBezTo>
                    <a:pt x="146277" y="774418"/>
                    <a:pt x="146277" y="780787"/>
                    <a:pt x="147219" y="787395"/>
                  </a:cubicBezTo>
                  <a:cubicBezTo>
                    <a:pt x="145096" y="792349"/>
                    <a:pt x="144152" y="792116"/>
                    <a:pt x="144388" y="787395"/>
                  </a:cubicBezTo>
                  <a:cubicBezTo>
                    <a:pt x="138252" y="806982"/>
                    <a:pt x="135184" y="827276"/>
                    <a:pt x="135184" y="847805"/>
                  </a:cubicBezTo>
                  <a:cubicBezTo>
                    <a:pt x="133298" y="853941"/>
                    <a:pt x="133062" y="845916"/>
                    <a:pt x="131175" y="851815"/>
                  </a:cubicBezTo>
                  <a:cubicBezTo>
                    <a:pt x="131175" y="848278"/>
                    <a:pt x="132825" y="845443"/>
                    <a:pt x="131175" y="841434"/>
                  </a:cubicBezTo>
                  <a:cubicBezTo>
                    <a:pt x="129049" y="857714"/>
                    <a:pt x="131175" y="878008"/>
                    <a:pt x="127871" y="897831"/>
                  </a:cubicBezTo>
                  <a:cubicBezTo>
                    <a:pt x="129758" y="900663"/>
                    <a:pt x="130230" y="884852"/>
                    <a:pt x="132117" y="895236"/>
                  </a:cubicBezTo>
                  <a:cubicBezTo>
                    <a:pt x="129049" y="902786"/>
                    <a:pt x="128107" y="910808"/>
                    <a:pt x="128816" y="918833"/>
                  </a:cubicBezTo>
                  <a:cubicBezTo>
                    <a:pt x="132117" y="924497"/>
                    <a:pt x="128816" y="911989"/>
                    <a:pt x="130230" y="907271"/>
                  </a:cubicBezTo>
                  <a:cubicBezTo>
                    <a:pt x="131647" y="913404"/>
                    <a:pt x="132353" y="919775"/>
                    <a:pt x="131883" y="926147"/>
                  </a:cubicBezTo>
                  <a:cubicBezTo>
                    <a:pt x="130230" y="926147"/>
                    <a:pt x="128579" y="924260"/>
                    <a:pt x="126926" y="921901"/>
                  </a:cubicBezTo>
                  <a:cubicBezTo>
                    <a:pt x="126926" y="939363"/>
                    <a:pt x="131647" y="951867"/>
                    <a:pt x="132117" y="971219"/>
                  </a:cubicBezTo>
                  <a:cubicBezTo>
                    <a:pt x="132117" y="972633"/>
                    <a:pt x="130466" y="968860"/>
                    <a:pt x="129994" y="971219"/>
                  </a:cubicBezTo>
                  <a:cubicBezTo>
                    <a:pt x="129521" y="973578"/>
                    <a:pt x="129994" y="976882"/>
                    <a:pt x="129994" y="979477"/>
                  </a:cubicBezTo>
                  <a:cubicBezTo>
                    <a:pt x="132589" y="985849"/>
                    <a:pt x="132353" y="982545"/>
                    <a:pt x="134006" y="989862"/>
                  </a:cubicBezTo>
                  <a:cubicBezTo>
                    <a:pt x="134006" y="989862"/>
                    <a:pt x="132117" y="991984"/>
                    <a:pt x="131647" y="996467"/>
                  </a:cubicBezTo>
                  <a:cubicBezTo>
                    <a:pt x="134006" y="1004725"/>
                    <a:pt x="135893" y="1012986"/>
                    <a:pt x="137074" y="1021481"/>
                  </a:cubicBezTo>
                  <a:cubicBezTo>
                    <a:pt x="137074" y="1025491"/>
                    <a:pt x="134243" y="1016290"/>
                    <a:pt x="134715" y="1014873"/>
                  </a:cubicBezTo>
                  <a:cubicBezTo>
                    <a:pt x="134948" y="1023368"/>
                    <a:pt x="138016" y="1031626"/>
                    <a:pt x="143210" y="1038470"/>
                  </a:cubicBezTo>
                  <a:cubicBezTo>
                    <a:pt x="143210" y="1047201"/>
                    <a:pt x="140614" y="1038470"/>
                    <a:pt x="138488" y="1035403"/>
                  </a:cubicBezTo>
                  <a:cubicBezTo>
                    <a:pt x="140142" y="1047438"/>
                    <a:pt x="148400" y="1059000"/>
                    <a:pt x="150051" y="1069854"/>
                  </a:cubicBezTo>
                  <a:cubicBezTo>
                    <a:pt x="150051" y="1073630"/>
                    <a:pt x="145569" y="1065136"/>
                    <a:pt x="146983" y="1063485"/>
                  </a:cubicBezTo>
                  <a:cubicBezTo>
                    <a:pt x="146041" y="1069148"/>
                    <a:pt x="146514" y="1075047"/>
                    <a:pt x="148873" y="1080238"/>
                  </a:cubicBezTo>
                  <a:cubicBezTo>
                    <a:pt x="148873" y="1077643"/>
                    <a:pt x="145333" y="1070326"/>
                    <a:pt x="146041" y="1077170"/>
                  </a:cubicBezTo>
                  <a:cubicBezTo>
                    <a:pt x="144388" y="1073866"/>
                    <a:pt x="146041" y="1070326"/>
                    <a:pt x="142029" y="1067495"/>
                  </a:cubicBezTo>
                  <a:cubicBezTo>
                    <a:pt x="142029" y="1073158"/>
                    <a:pt x="145333" y="1078351"/>
                    <a:pt x="145805" y="1084015"/>
                  </a:cubicBezTo>
                  <a:cubicBezTo>
                    <a:pt x="145805" y="1081653"/>
                    <a:pt x="150523" y="1085665"/>
                    <a:pt x="150760" y="1092037"/>
                  </a:cubicBezTo>
                  <a:cubicBezTo>
                    <a:pt x="152413" y="1093451"/>
                    <a:pt x="150760" y="1089205"/>
                    <a:pt x="150760" y="1086846"/>
                  </a:cubicBezTo>
                  <a:cubicBezTo>
                    <a:pt x="152882" y="1093687"/>
                    <a:pt x="156423" y="1100059"/>
                    <a:pt x="161144" y="1105486"/>
                  </a:cubicBezTo>
                  <a:cubicBezTo>
                    <a:pt x="162794" y="1113275"/>
                    <a:pt x="157131" y="1102654"/>
                    <a:pt x="158546" y="1109499"/>
                  </a:cubicBezTo>
                  <a:cubicBezTo>
                    <a:pt x="159963" y="1116343"/>
                    <a:pt x="165154" y="1121770"/>
                    <a:pt x="167513" y="1121297"/>
                  </a:cubicBezTo>
                  <a:cubicBezTo>
                    <a:pt x="171053" y="1134510"/>
                    <a:pt x="176244" y="1147254"/>
                    <a:pt x="182852" y="1159289"/>
                  </a:cubicBezTo>
                  <a:cubicBezTo>
                    <a:pt x="182852" y="1159289"/>
                    <a:pt x="184269" y="1156929"/>
                    <a:pt x="188515" y="1162829"/>
                  </a:cubicBezTo>
                  <a:cubicBezTo>
                    <a:pt x="188515" y="1168492"/>
                    <a:pt x="182379" y="1160233"/>
                    <a:pt x="188515" y="1173446"/>
                  </a:cubicBezTo>
                  <a:cubicBezTo>
                    <a:pt x="185447" y="1169906"/>
                    <a:pt x="183088" y="1165897"/>
                    <a:pt x="181437" y="1161412"/>
                  </a:cubicBezTo>
                  <a:cubicBezTo>
                    <a:pt x="179311" y="1162829"/>
                    <a:pt x="188987" y="1175572"/>
                    <a:pt x="191110" y="1181705"/>
                  </a:cubicBezTo>
                  <a:cubicBezTo>
                    <a:pt x="191110" y="1181705"/>
                    <a:pt x="191110" y="1179110"/>
                    <a:pt x="194178" y="1181705"/>
                  </a:cubicBezTo>
                  <a:cubicBezTo>
                    <a:pt x="197246" y="1184303"/>
                    <a:pt x="198190" y="1189966"/>
                    <a:pt x="197482" y="1194921"/>
                  </a:cubicBezTo>
                  <a:cubicBezTo>
                    <a:pt x="201967" y="1200111"/>
                    <a:pt x="200786" y="1194921"/>
                    <a:pt x="205271" y="1201056"/>
                  </a:cubicBezTo>
                  <a:cubicBezTo>
                    <a:pt x="209753" y="1207192"/>
                    <a:pt x="205271" y="1211438"/>
                    <a:pt x="214707" y="1217337"/>
                  </a:cubicBezTo>
                  <a:cubicBezTo>
                    <a:pt x="216361" y="1222058"/>
                    <a:pt x="213293" y="1218754"/>
                    <a:pt x="214707" y="1224417"/>
                  </a:cubicBezTo>
                  <a:cubicBezTo>
                    <a:pt x="211640" y="1221586"/>
                    <a:pt x="209280" y="1218046"/>
                    <a:pt x="207866" y="1214269"/>
                  </a:cubicBezTo>
                  <a:cubicBezTo>
                    <a:pt x="222732" y="1243766"/>
                    <a:pt x="241136" y="1271376"/>
                    <a:pt x="262847" y="1296390"/>
                  </a:cubicBezTo>
                  <a:cubicBezTo>
                    <a:pt x="262847" y="1296390"/>
                    <a:pt x="258834" y="1296390"/>
                    <a:pt x="254824" y="1293086"/>
                  </a:cubicBezTo>
                  <a:cubicBezTo>
                    <a:pt x="259307" y="1297805"/>
                    <a:pt x="263083" y="1302759"/>
                    <a:pt x="266623" y="1308189"/>
                  </a:cubicBezTo>
                  <a:cubicBezTo>
                    <a:pt x="270633" y="1311021"/>
                    <a:pt x="270633" y="1308189"/>
                    <a:pt x="270869" y="1308189"/>
                  </a:cubicBezTo>
                  <a:cubicBezTo>
                    <a:pt x="275826" y="1314088"/>
                    <a:pt x="281726" y="1323055"/>
                    <a:pt x="288567" y="1331786"/>
                  </a:cubicBezTo>
                  <a:cubicBezTo>
                    <a:pt x="294939" y="1339809"/>
                    <a:pt x="302964" y="1346653"/>
                    <a:pt x="312164" y="1351607"/>
                  </a:cubicBezTo>
                  <a:cubicBezTo>
                    <a:pt x="313818" y="1356798"/>
                    <a:pt x="306737" y="1348303"/>
                    <a:pt x="305795" y="1349720"/>
                  </a:cubicBezTo>
                  <a:cubicBezTo>
                    <a:pt x="313345" y="1358215"/>
                    <a:pt x="315232" y="1359866"/>
                    <a:pt x="320895" y="1366710"/>
                  </a:cubicBezTo>
                  <a:cubicBezTo>
                    <a:pt x="322785" y="1366710"/>
                    <a:pt x="322076" y="1365529"/>
                    <a:pt x="324199" y="1366710"/>
                  </a:cubicBezTo>
                  <a:cubicBezTo>
                    <a:pt x="332694" y="1374496"/>
                    <a:pt x="342370" y="1390307"/>
                    <a:pt x="349922" y="1392666"/>
                  </a:cubicBezTo>
                  <a:cubicBezTo>
                    <a:pt x="352045" y="1396443"/>
                    <a:pt x="349922" y="1395734"/>
                    <a:pt x="353460" y="1400925"/>
                  </a:cubicBezTo>
                  <a:cubicBezTo>
                    <a:pt x="357000" y="1406115"/>
                    <a:pt x="363371" y="1406352"/>
                    <a:pt x="365258" y="1411779"/>
                  </a:cubicBezTo>
                  <a:cubicBezTo>
                    <a:pt x="375170" y="1413904"/>
                    <a:pt x="386969" y="1432311"/>
                    <a:pt x="400185" y="1439152"/>
                  </a:cubicBezTo>
                  <a:cubicBezTo>
                    <a:pt x="398531" y="1439152"/>
                    <a:pt x="403722" y="1444815"/>
                    <a:pt x="400185" y="1443401"/>
                  </a:cubicBezTo>
                  <a:cubicBezTo>
                    <a:pt x="407971" y="1447647"/>
                    <a:pt x="414815" y="1453546"/>
                    <a:pt x="420006" y="1460863"/>
                  </a:cubicBezTo>
                  <a:cubicBezTo>
                    <a:pt x="423546" y="1462041"/>
                    <a:pt x="426850" y="1463694"/>
                    <a:pt x="429681" y="1466054"/>
                  </a:cubicBezTo>
                  <a:cubicBezTo>
                    <a:pt x="429681" y="1466054"/>
                    <a:pt x="429681" y="1467471"/>
                    <a:pt x="431096" y="1469594"/>
                  </a:cubicBezTo>
                  <a:cubicBezTo>
                    <a:pt x="432513" y="1471717"/>
                    <a:pt x="441008" y="1475493"/>
                    <a:pt x="436523" y="1474076"/>
                  </a:cubicBezTo>
                  <a:cubicBezTo>
                    <a:pt x="443603" y="1478088"/>
                    <a:pt x="450211" y="1483279"/>
                    <a:pt x="455874" y="1489415"/>
                  </a:cubicBezTo>
                  <a:cubicBezTo>
                    <a:pt x="455874" y="1486583"/>
                    <a:pt x="459411" y="1489415"/>
                    <a:pt x="464841" y="1492955"/>
                  </a:cubicBezTo>
                  <a:cubicBezTo>
                    <a:pt x="464841" y="1494605"/>
                    <a:pt x="462479" y="1492955"/>
                    <a:pt x="460356" y="1492955"/>
                  </a:cubicBezTo>
                  <a:cubicBezTo>
                    <a:pt x="466964" y="1498854"/>
                    <a:pt x="474750" y="1503336"/>
                    <a:pt x="481358" y="1509236"/>
                  </a:cubicBezTo>
                  <a:cubicBezTo>
                    <a:pt x="474044" y="1506876"/>
                    <a:pt x="474278" y="1503336"/>
                    <a:pt x="469559" y="1503572"/>
                  </a:cubicBezTo>
                  <a:cubicBezTo>
                    <a:pt x="473336" y="1507349"/>
                    <a:pt x="477582" y="1510653"/>
                    <a:pt x="482067" y="1513484"/>
                  </a:cubicBezTo>
                  <a:cubicBezTo>
                    <a:pt x="482067" y="1515135"/>
                    <a:pt x="478526" y="1513484"/>
                    <a:pt x="475931" y="1512067"/>
                  </a:cubicBezTo>
                  <a:cubicBezTo>
                    <a:pt x="473336" y="1510653"/>
                    <a:pt x="467909" y="1501922"/>
                    <a:pt x="460592" y="1500035"/>
                  </a:cubicBezTo>
                  <a:cubicBezTo>
                    <a:pt x="467436" y="1504281"/>
                    <a:pt x="460592" y="1505226"/>
                    <a:pt x="468851" y="1509236"/>
                  </a:cubicBezTo>
                  <a:cubicBezTo>
                    <a:pt x="468851" y="1512067"/>
                    <a:pt x="463424" y="1509236"/>
                    <a:pt x="457997" y="1504990"/>
                  </a:cubicBezTo>
                  <a:cubicBezTo>
                    <a:pt x="456346" y="1502158"/>
                    <a:pt x="460828" y="1504990"/>
                    <a:pt x="462009" y="1503572"/>
                  </a:cubicBezTo>
                  <a:cubicBezTo>
                    <a:pt x="458942" y="1500268"/>
                    <a:pt x="454693" y="1498146"/>
                    <a:pt x="450211" y="1497909"/>
                  </a:cubicBezTo>
                  <a:cubicBezTo>
                    <a:pt x="445253" y="1494605"/>
                    <a:pt x="440771" y="1490596"/>
                    <a:pt x="436995" y="1486111"/>
                  </a:cubicBezTo>
                  <a:cubicBezTo>
                    <a:pt x="447143" y="1494605"/>
                    <a:pt x="446907" y="1490123"/>
                    <a:pt x="454221" y="1496495"/>
                  </a:cubicBezTo>
                  <a:cubicBezTo>
                    <a:pt x="458233" y="1496495"/>
                    <a:pt x="445726" y="1489178"/>
                    <a:pt x="456346" y="1494369"/>
                  </a:cubicBezTo>
                  <a:cubicBezTo>
                    <a:pt x="463188" y="1497204"/>
                    <a:pt x="453042" y="1495786"/>
                    <a:pt x="459647" y="1498618"/>
                  </a:cubicBezTo>
                  <a:cubicBezTo>
                    <a:pt x="466255" y="1501450"/>
                    <a:pt x="461301" y="1498618"/>
                    <a:pt x="459647" y="1494369"/>
                  </a:cubicBezTo>
                  <a:cubicBezTo>
                    <a:pt x="461773" y="1495550"/>
                    <a:pt x="463660" y="1496967"/>
                    <a:pt x="465311" y="1498618"/>
                  </a:cubicBezTo>
                  <a:cubicBezTo>
                    <a:pt x="460356" y="1492955"/>
                    <a:pt x="440299" y="1480684"/>
                    <a:pt x="430859" y="1471008"/>
                  </a:cubicBezTo>
                  <a:cubicBezTo>
                    <a:pt x="430859" y="1475257"/>
                    <a:pt x="425196" y="1467235"/>
                    <a:pt x="423073" y="1468649"/>
                  </a:cubicBezTo>
                  <a:cubicBezTo>
                    <a:pt x="429681" y="1473840"/>
                    <a:pt x="436759" y="1478561"/>
                    <a:pt x="444075" y="1482807"/>
                  </a:cubicBezTo>
                  <a:cubicBezTo>
                    <a:pt x="442422" y="1490123"/>
                    <a:pt x="420478" y="1470539"/>
                    <a:pt x="412925" y="1466054"/>
                  </a:cubicBezTo>
                  <a:cubicBezTo>
                    <a:pt x="404431" y="1456142"/>
                    <a:pt x="415993" y="1462277"/>
                    <a:pt x="412925" y="1455436"/>
                  </a:cubicBezTo>
                  <a:cubicBezTo>
                    <a:pt x="409857" y="1457559"/>
                    <a:pt x="404667" y="1447175"/>
                    <a:pt x="398059" y="1445288"/>
                  </a:cubicBezTo>
                  <a:cubicBezTo>
                    <a:pt x="402544" y="1448592"/>
                    <a:pt x="413398" y="1459446"/>
                    <a:pt x="407262" y="1458031"/>
                  </a:cubicBezTo>
                  <a:cubicBezTo>
                    <a:pt x="402308" y="1449300"/>
                    <a:pt x="399004" y="1453074"/>
                    <a:pt x="390273" y="1442692"/>
                  </a:cubicBezTo>
                  <a:cubicBezTo>
                    <a:pt x="386024" y="1436793"/>
                    <a:pt x="394049" y="1442692"/>
                    <a:pt x="390273" y="1436085"/>
                  </a:cubicBezTo>
                  <a:lnTo>
                    <a:pt x="381778" y="1432075"/>
                  </a:lnTo>
                  <a:cubicBezTo>
                    <a:pt x="383192" y="1434198"/>
                    <a:pt x="384610" y="1436321"/>
                    <a:pt x="381778" y="1435612"/>
                  </a:cubicBezTo>
                  <a:cubicBezTo>
                    <a:pt x="368090" y="1425939"/>
                    <a:pt x="355113" y="1415319"/>
                    <a:pt x="342842" y="1403756"/>
                  </a:cubicBezTo>
                  <a:cubicBezTo>
                    <a:pt x="344965" y="1408947"/>
                    <a:pt x="350158" y="1411545"/>
                    <a:pt x="353223" y="1415791"/>
                  </a:cubicBezTo>
                  <a:cubicBezTo>
                    <a:pt x="344729" y="1410128"/>
                    <a:pt x="329626" y="1398566"/>
                    <a:pt x="331043" y="1392194"/>
                  </a:cubicBezTo>
                  <a:cubicBezTo>
                    <a:pt x="334347" y="1395970"/>
                    <a:pt x="338360" y="1398802"/>
                    <a:pt x="342842" y="1400689"/>
                  </a:cubicBezTo>
                  <a:cubicBezTo>
                    <a:pt x="345910" y="1400689"/>
                    <a:pt x="337179" y="1394553"/>
                    <a:pt x="341191" y="1395498"/>
                  </a:cubicBezTo>
                  <a:cubicBezTo>
                    <a:pt x="332694" y="1388181"/>
                    <a:pt x="322549" y="1384172"/>
                    <a:pt x="320895" y="1375913"/>
                  </a:cubicBezTo>
                  <a:cubicBezTo>
                    <a:pt x="316413" y="1374023"/>
                    <a:pt x="314526" y="1370250"/>
                    <a:pt x="311928" y="1366946"/>
                  </a:cubicBezTo>
                  <a:cubicBezTo>
                    <a:pt x="311928" y="1366946"/>
                    <a:pt x="307918" y="1365293"/>
                    <a:pt x="308627" y="1366946"/>
                  </a:cubicBezTo>
                  <a:cubicBezTo>
                    <a:pt x="301310" y="1356326"/>
                    <a:pt x="282668" y="1342168"/>
                    <a:pt x="281490" y="1334618"/>
                  </a:cubicBezTo>
                  <a:lnTo>
                    <a:pt x="265678" y="1317626"/>
                  </a:lnTo>
                  <a:cubicBezTo>
                    <a:pt x="265678" y="1317626"/>
                    <a:pt x="267332" y="1317626"/>
                    <a:pt x="268982" y="1317626"/>
                  </a:cubicBezTo>
                  <a:cubicBezTo>
                    <a:pt x="265678" y="1311962"/>
                    <a:pt x="264264" y="1315030"/>
                    <a:pt x="261196" y="1312199"/>
                  </a:cubicBezTo>
                  <a:cubicBezTo>
                    <a:pt x="258128" y="1309367"/>
                    <a:pt x="261196" y="1308189"/>
                    <a:pt x="265442" y="1309603"/>
                  </a:cubicBezTo>
                  <a:cubicBezTo>
                    <a:pt x="261196" y="1302995"/>
                    <a:pt x="253880" y="1295918"/>
                    <a:pt x="254824" y="1291905"/>
                  </a:cubicBezTo>
                  <a:cubicBezTo>
                    <a:pt x="251520" y="1291905"/>
                    <a:pt x="254824" y="1297332"/>
                    <a:pt x="247272" y="1291905"/>
                  </a:cubicBezTo>
                  <a:cubicBezTo>
                    <a:pt x="252701" y="1301345"/>
                    <a:pt x="253643" y="1291905"/>
                    <a:pt x="260015" y="1304413"/>
                  </a:cubicBezTo>
                  <a:cubicBezTo>
                    <a:pt x="260015" y="1307244"/>
                    <a:pt x="257184" y="1305827"/>
                    <a:pt x="251993" y="1301109"/>
                  </a:cubicBezTo>
                  <a:cubicBezTo>
                    <a:pt x="242553" y="1290961"/>
                    <a:pt x="239486" y="1277511"/>
                    <a:pt x="230282" y="1267130"/>
                  </a:cubicBezTo>
                  <a:cubicBezTo>
                    <a:pt x="230282" y="1261700"/>
                    <a:pt x="235004" y="1271140"/>
                    <a:pt x="239013" y="1274444"/>
                  </a:cubicBezTo>
                  <a:cubicBezTo>
                    <a:pt x="236182" y="1269253"/>
                    <a:pt x="232405" y="1264532"/>
                    <a:pt x="227923" y="1260522"/>
                  </a:cubicBezTo>
                  <a:cubicBezTo>
                    <a:pt x="227215" y="1261700"/>
                    <a:pt x="227215" y="1263117"/>
                    <a:pt x="227923" y="1264295"/>
                  </a:cubicBezTo>
                  <a:cubicBezTo>
                    <a:pt x="224619" y="1260758"/>
                    <a:pt x="225092" y="1258632"/>
                    <a:pt x="222969" y="1259105"/>
                  </a:cubicBezTo>
                  <a:cubicBezTo>
                    <a:pt x="218720" y="1250138"/>
                    <a:pt x="208575" y="1243766"/>
                    <a:pt x="207866" y="1233384"/>
                  </a:cubicBezTo>
                  <a:cubicBezTo>
                    <a:pt x="205271" y="1233384"/>
                    <a:pt x="197009" y="1220877"/>
                    <a:pt x="198663" y="1218282"/>
                  </a:cubicBezTo>
                  <a:cubicBezTo>
                    <a:pt x="189459" y="1211202"/>
                    <a:pt x="182852" y="1201529"/>
                    <a:pt x="179784" y="1190202"/>
                  </a:cubicBezTo>
                  <a:cubicBezTo>
                    <a:pt x="177661" y="1187371"/>
                    <a:pt x="177897" y="1190202"/>
                    <a:pt x="176244" y="1187604"/>
                  </a:cubicBezTo>
                  <a:cubicBezTo>
                    <a:pt x="173648" y="1178873"/>
                    <a:pt x="167513" y="1170142"/>
                    <a:pt x="170817" y="1169201"/>
                  </a:cubicBezTo>
                  <a:lnTo>
                    <a:pt x="161850" y="1159289"/>
                  </a:lnTo>
                  <a:cubicBezTo>
                    <a:pt x="158076" y="1147962"/>
                    <a:pt x="166807" y="1161412"/>
                    <a:pt x="165154" y="1154806"/>
                  </a:cubicBezTo>
                  <a:cubicBezTo>
                    <a:pt x="160671" y="1148671"/>
                    <a:pt x="157367" y="1141354"/>
                    <a:pt x="155950" y="1133805"/>
                  </a:cubicBezTo>
                  <a:cubicBezTo>
                    <a:pt x="154063" y="1133805"/>
                    <a:pt x="149581" y="1126724"/>
                    <a:pt x="147219" y="1125074"/>
                  </a:cubicBezTo>
                  <a:cubicBezTo>
                    <a:pt x="144860" y="1123420"/>
                    <a:pt x="154300" y="1131915"/>
                    <a:pt x="153119" y="1123656"/>
                  </a:cubicBezTo>
                  <a:cubicBezTo>
                    <a:pt x="148637" y="1124837"/>
                    <a:pt x="139433" y="1104072"/>
                    <a:pt x="139197" y="1092982"/>
                  </a:cubicBezTo>
                  <a:cubicBezTo>
                    <a:pt x="138961" y="1081889"/>
                    <a:pt x="132825" y="1086138"/>
                    <a:pt x="131175" y="1076698"/>
                  </a:cubicBezTo>
                  <a:cubicBezTo>
                    <a:pt x="133062" y="1076698"/>
                    <a:pt x="137074" y="1082834"/>
                    <a:pt x="133062" y="1072922"/>
                  </a:cubicBezTo>
                  <a:cubicBezTo>
                    <a:pt x="134243" y="1070799"/>
                    <a:pt x="137074" y="1075284"/>
                    <a:pt x="140142" y="1080474"/>
                  </a:cubicBezTo>
                  <a:cubicBezTo>
                    <a:pt x="140614" y="1079530"/>
                    <a:pt x="140614" y="1078115"/>
                    <a:pt x="140142" y="1077170"/>
                  </a:cubicBezTo>
                  <a:lnTo>
                    <a:pt x="140142" y="1073866"/>
                  </a:lnTo>
                  <a:cubicBezTo>
                    <a:pt x="137310" y="1068676"/>
                    <a:pt x="137074" y="1073866"/>
                    <a:pt x="134006" y="1067495"/>
                  </a:cubicBezTo>
                  <a:cubicBezTo>
                    <a:pt x="130939" y="1061123"/>
                    <a:pt x="134006" y="1059709"/>
                    <a:pt x="134006" y="1050505"/>
                  </a:cubicBezTo>
                  <a:cubicBezTo>
                    <a:pt x="134006" y="1041302"/>
                    <a:pt x="132353" y="1037998"/>
                    <a:pt x="129758" y="1031626"/>
                  </a:cubicBezTo>
                  <a:cubicBezTo>
                    <a:pt x="128579" y="1038707"/>
                    <a:pt x="129758" y="1045787"/>
                    <a:pt x="132825" y="1052156"/>
                  </a:cubicBezTo>
                  <a:cubicBezTo>
                    <a:pt x="132825" y="1052156"/>
                    <a:pt x="132825" y="1056405"/>
                    <a:pt x="132825" y="1060887"/>
                  </a:cubicBezTo>
                  <a:cubicBezTo>
                    <a:pt x="131411" y="1053573"/>
                    <a:pt x="128579" y="1054987"/>
                    <a:pt x="129285" y="1045787"/>
                  </a:cubicBezTo>
                  <a:cubicBezTo>
                    <a:pt x="129994" y="1036584"/>
                    <a:pt x="129285" y="1050033"/>
                    <a:pt x="125512" y="1042483"/>
                  </a:cubicBezTo>
                  <a:cubicBezTo>
                    <a:pt x="125039" y="1030212"/>
                    <a:pt x="123622" y="1018177"/>
                    <a:pt x="121027" y="1006142"/>
                  </a:cubicBezTo>
                  <a:cubicBezTo>
                    <a:pt x="119376" y="1004019"/>
                    <a:pt x="121027" y="1016524"/>
                    <a:pt x="122680" y="1020064"/>
                  </a:cubicBezTo>
                  <a:cubicBezTo>
                    <a:pt x="119140" y="1022423"/>
                    <a:pt x="116545" y="1005434"/>
                    <a:pt x="115836" y="996467"/>
                  </a:cubicBezTo>
                  <a:cubicBezTo>
                    <a:pt x="115127" y="987499"/>
                    <a:pt x="118431" y="1008501"/>
                    <a:pt x="119140" y="1003311"/>
                  </a:cubicBezTo>
                  <a:cubicBezTo>
                    <a:pt x="119849" y="998120"/>
                    <a:pt x="115836" y="996467"/>
                    <a:pt x="116308" y="987736"/>
                  </a:cubicBezTo>
                  <a:cubicBezTo>
                    <a:pt x="122208" y="998120"/>
                    <a:pt x="113004" y="960834"/>
                    <a:pt x="116308" y="949744"/>
                  </a:cubicBezTo>
                  <a:cubicBezTo>
                    <a:pt x="113713" y="941013"/>
                    <a:pt x="111587" y="932046"/>
                    <a:pt x="110173" y="922843"/>
                  </a:cubicBezTo>
                  <a:cubicBezTo>
                    <a:pt x="114891" y="924260"/>
                    <a:pt x="110173" y="895472"/>
                    <a:pt x="110173" y="890987"/>
                  </a:cubicBezTo>
                  <a:cubicBezTo>
                    <a:pt x="110173" y="886505"/>
                    <a:pt x="111823" y="886033"/>
                    <a:pt x="112296" y="887920"/>
                  </a:cubicBezTo>
                  <a:cubicBezTo>
                    <a:pt x="110881" y="884852"/>
                    <a:pt x="112296" y="877774"/>
                    <a:pt x="112296" y="869985"/>
                  </a:cubicBezTo>
                  <a:cubicBezTo>
                    <a:pt x="116545" y="865031"/>
                    <a:pt x="112296" y="857714"/>
                    <a:pt x="112296" y="845210"/>
                  </a:cubicBezTo>
                  <a:cubicBezTo>
                    <a:pt x="113713" y="842848"/>
                    <a:pt x="114185" y="847569"/>
                    <a:pt x="116308" y="840961"/>
                  </a:cubicBezTo>
                  <a:cubicBezTo>
                    <a:pt x="117250" y="822082"/>
                    <a:pt x="119849" y="803206"/>
                    <a:pt x="123622" y="784799"/>
                  </a:cubicBezTo>
                  <a:cubicBezTo>
                    <a:pt x="125275" y="782677"/>
                    <a:pt x="125512" y="787631"/>
                    <a:pt x="127162" y="780551"/>
                  </a:cubicBezTo>
                  <a:cubicBezTo>
                    <a:pt x="123386" y="778900"/>
                    <a:pt x="127162" y="768046"/>
                    <a:pt x="131647" y="763798"/>
                  </a:cubicBezTo>
                  <a:cubicBezTo>
                    <a:pt x="127871" y="766393"/>
                    <a:pt x="128107" y="754358"/>
                    <a:pt x="131647" y="745391"/>
                  </a:cubicBezTo>
                  <a:cubicBezTo>
                    <a:pt x="134715" y="743268"/>
                    <a:pt x="128579" y="756011"/>
                    <a:pt x="131647" y="754830"/>
                  </a:cubicBezTo>
                  <a:cubicBezTo>
                    <a:pt x="134715" y="753652"/>
                    <a:pt x="133770" y="749404"/>
                    <a:pt x="135421" y="747044"/>
                  </a:cubicBezTo>
                  <a:cubicBezTo>
                    <a:pt x="137074" y="744685"/>
                    <a:pt x="132589" y="747044"/>
                    <a:pt x="135421" y="740909"/>
                  </a:cubicBezTo>
                  <a:cubicBezTo>
                    <a:pt x="136838" y="739255"/>
                    <a:pt x="135421" y="745863"/>
                    <a:pt x="137310" y="743504"/>
                  </a:cubicBezTo>
                  <a:cubicBezTo>
                    <a:pt x="141556" y="733356"/>
                    <a:pt x="141084" y="729346"/>
                    <a:pt x="139197" y="729110"/>
                  </a:cubicBezTo>
                  <a:cubicBezTo>
                    <a:pt x="140848" y="720379"/>
                    <a:pt x="142265" y="730525"/>
                    <a:pt x="143915" y="721794"/>
                  </a:cubicBezTo>
                  <a:cubicBezTo>
                    <a:pt x="141556" y="721794"/>
                    <a:pt x="142501" y="714244"/>
                    <a:pt x="143915" y="706694"/>
                  </a:cubicBezTo>
                  <a:cubicBezTo>
                    <a:pt x="147456" y="705040"/>
                    <a:pt x="145569" y="701500"/>
                    <a:pt x="150051" y="696310"/>
                  </a:cubicBezTo>
                  <a:cubicBezTo>
                    <a:pt x="148164" y="696310"/>
                    <a:pt x="150051" y="686870"/>
                    <a:pt x="153591" y="682388"/>
                  </a:cubicBezTo>
                  <a:cubicBezTo>
                    <a:pt x="155008" y="682388"/>
                    <a:pt x="153591" y="686161"/>
                    <a:pt x="155244" y="685220"/>
                  </a:cubicBezTo>
                  <a:cubicBezTo>
                    <a:pt x="153355" y="681207"/>
                    <a:pt x="165390" y="657137"/>
                    <a:pt x="160199" y="658318"/>
                  </a:cubicBezTo>
                  <a:cubicBezTo>
                    <a:pt x="163739" y="653128"/>
                    <a:pt x="162322" y="644866"/>
                    <a:pt x="166098" y="639675"/>
                  </a:cubicBezTo>
                  <a:cubicBezTo>
                    <a:pt x="169875" y="634485"/>
                    <a:pt x="166098" y="645811"/>
                    <a:pt x="166098" y="651474"/>
                  </a:cubicBezTo>
                  <a:cubicBezTo>
                    <a:pt x="169166" y="645811"/>
                    <a:pt x="170580" y="639439"/>
                    <a:pt x="173648" y="633776"/>
                  </a:cubicBezTo>
                  <a:cubicBezTo>
                    <a:pt x="168930" y="627877"/>
                    <a:pt x="180965" y="607347"/>
                    <a:pt x="182852" y="600739"/>
                  </a:cubicBezTo>
                  <a:cubicBezTo>
                    <a:pt x="184269" y="602157"/>
                    <a:pt x="181437" y="610415"/>
                    <a:pt x="180729" y="613719"/>
                  </a:cubicBezTo>
                  <a:cubicBezTo>
                    <a:pt x="180020" y="617023"/>
                    <a:pt x="178842" y="613719"/>
                    <a:pt x="179078" y="613719"/>
                  </a:cubicBezTo>
                  <a:cubicBezTo>
                    <a:pt x="174829" y="620091"/>
                    <a:pt x="179078" y="619382"/>
                    <a:pt x="175302" y="627641"/>
                  </a:cubicBezTo>
                  <a:cubicBezTo>
                    <a:pt x="177897" y="619855"/>
                    <a:pt x="182379" y="612774"/>
                    <a:pt x="188515" y="607347"/>
                  </a:cubicBezTo>
                  <a:cubicBezTo>
                    <a:pt x="190640" y="600270"/>
                    <a:pt x="186155" y="607347"/>
                    <a:pt x="186392" y="603807"/>
                  </a:cubicBezTo>
                  <a:cubicBezTo>
                    <a:pt x="192291" y="595076"/>
                    <a:pt x="197009" y="585873"/>
                    <a:pt x="200549" y="575964"/>
                  </a:cubicBezTo>
                  <a:cubicBezTo>
                    <a:pt x="206213" y="563693"/>
                    <a:pt x="212112" y="550713"/>
                    <a:pt x="215888" y="544344"/>
                  </a:cubicBezTo>
                  <a:cubicBezTo>
                    <a:pt x="215888" y="541982"/>
                    <a:pt x="220843" y="530184"/>
                    <a:pt x="215888" y="534432"/>
                  </a:cubicBezTo>
                  <a:cubicBezTo>
                    <a:pt x="218011" y="524993"/>
                    <a:pt x="225800" y="520275"/>
                    <a:pt x="222496" y="517679"/>
                  </a:cubicBezTo>
                  <a:cubicBezTo>
                    <a:pt x="226036" y="513903"/>
                    <a:pt x="224383" y="519802"/>
                    <a:pt x="225800" y="520038"/>
                  </a:cubicBezTo>
                  <a:cubicBezTo>
                    <a:pt x="224383" y="522634"/>
                    <a:pt x="222732" y="524993"/>
                    <a:pt x="220373" y="526880"/>
                  </a:cubicBezTo>
                  <a:cubicBezTo>
                    <a:pt x="220373" y="533015"/>
                    <a:pt x="224855" y="524993"/>
                    <a:pt x="220373" y="535613"/>
                  </a:cubicBezTo>
                  <a:cubicBezTo>
                    <a:pt x="223205" y="529005"/>
                    <a:pt x="225800" y="522161"/>
                    <a:pt x="227923" y="515081"/>
                  </a:cubicBezTo>
                  <a:cubicBezTo>
                    <a:pt x="227923" y="515081"/>
                    <a:pt x="229338" y="515081"/>
                    <a:pt x="231227" y="513194"/>
                  </a:cubicBezTo>
                  <a:cubicBezTo>
                    <a:pt x="232641" y="507059"/>
                    <a:pt x="228396" y="515790"/>
                    <a:pt x="227451" y="513194"/>
                  </a:cubicBezTo>
                  <a:cubicBezTo>
                    <a:pt x="226506" y="510599"/>
                    <a:pt x="233350" y="504463"/>
                    <a:pt x="233822" y="498328"/>
                  </a:cubicBezTo>
                  <a:cubicBezTo>
                    <a:pt x="218956" y="520980"/>
                    <a:pt x="205740" y="544578"/>
                    <a:pt x="193942" y="569120"/>
                  </a:cubicBezTo>
                  <a:cubicBezTo>
                    <a:pt x="189696" y="575491"/>
                    <a:pt x="193942" y="563929"/>
                    <a:pt x="189932" y="570537"/>
                  </a:cubicBezTo>
                  <a:cubicBezTo>
                    <a:pt x="185919" y="577142"/>
                    <a:pt x="189932" y="575491"/>
                    <a:pt x="188278" y="579974"/>
                  </a:cubicBezTo>
                  <a:cubicBezTo>
                    <a:pt x="183796" y="585403"/>
                    <a:pt x="186392" y="573605"/>
                    <a:pt x="188278" y="566997"/>
                  </a:cubicBezTo>
                  <a:cubicBezTo>
                    <a:pt x="197482" y="552603"/>
                    <a:pt x="205271" y="537500"/>
                    <a:pt x="211876" y="521925"/>
                  </a:cubicBezTo>
                  <a:cubicBezTo>
                    <a:pt x="214474" y="517207"/>
                    <a:pt x="218720" y="513903"/>
                    <a:pt x="220843" y="508948"/>
                  </a:cubicBezTo>
                  <a:cubicBezTo>
                    <a:pt x="216597" y="512016"/>
                    <a:pt x="217539" y="510835"/>
                    <a:pt x="223438" y="502104"/>
                  </a:cubicBezTo>
                  <a:cubicBezTo>
                    <a:pt x="225564" y="495969"/>
                    <a:pt x="221788" y="500687"/>
                    <a:pt x="223438" y="497150"/>
                  </a:cubicBezTo>
                  <a:cubicBezTo>
                    <a:pt x="232878" y="487710"/>
                    <a:pt x="231936" y="483225"/>
                    <a:pt x="238071" y="473552"/>
                  </a:cubicBezTo>
                  <a:cubicBezTo>
                    <a:pt x="241372" y="469776"/>
                    <a:pt x="239958" y="473552"/>
                    <a:pt x="243971" y="469304"/>
                  </a:cubicBezTo>
                  <a:cubicBezTo>
                    <a:pt x="241845" y="469304"/>
                    <a:pt x="243971" y="462932"/>
                    <a:pt x="248217" y="457033"/>
                  </a:cubicBezTo>
                  <a:cubicBezTo>
                    <a:pt x="252465" y="451133"/>
                    <a:pt x="245385" y="466000"/>
                    <a:pt x="250576" y="458922"/>
                  </a:cubicBezTo>
                  <a:cubicBezTo>
                    <a:pt x="251284" y="456560"/>
                    <a:pt x="252465" y="454437"/>
                    <a:pt x="254116" y="452787"/>
                  </a:cubicBezTo>
                  <a:cubicBezTo>
                    <a:pt x="254116" y="452787"/>
                    <a:pt x="254116" y="449955"/>
                    <a:pt x="254116" y="446651"/>
                  </a:cubicBezTo>
                  <a:cubicBezTo>
                    <a:pt x="260488" y="436739"/>
                    <a:pt x="267568" y="427536"/>
                    <a:pt x="275590" y="419041"/>
                  </a:cubicBezTo>
                  <a:cubicBezTo>
                    <a:pt x="273937" y="413614"/>
                    <a:pt x="282431" y="409838"/>
                    <a:pt x="284557" y="401579"/>
                  </a:cubicBezTo>
                  <a:cubicBezTo>
                    <a:pt x="288097" y="399693"/>
                    <a:pt x="281490" y="407715"/>
                    <a:pt x="281962" y="410783"/>
                  </a:cubicBezTo>
                  <a:cubicBezTo>
                    <a:pt x="284793" y="405120"/>
                    <a:pt x="288567" y="399693"/>
                    <a:pt x="292580" y="394735"/>
                  </a:cubicBezTo>
                  <a:cubicBezTo>
                    <a:pt x="294230" y="391431"/>
                    <a:pt x="293997" y="386477"/>
                    <a:pt x="296828" y="384354"/>
                  </a:cubicBezTo>
                  <a:cubicBezTo>
                    <a:pt x="293761" y="384354"/>
                    <a:pt x="295175" y="382937"/>
                    <a:pt x="298243" y="373970"/>
                  </a:cubicBezTo>
                  <a:cubicBezTo>
                    <a:pt x="291399" y="385768"/>
                    <a:pt x="285735" y="388364"/>
                    <a:pt x="281490" y="398984"/>
                  </a:cubicBezTo>
                  <a:cubicBezTo>
                    <a:pt x="276299" y="402994"/>
                    <a:pt x="281490" y="394030"/>
                    <a:pt x="277949" y="398984"/>
                  </a:cubicBezTo>
                  <a:cubicBezTo>
                    <a:pt x="274409" y="403939"/>
                    <a:pt x="276299" y="407479"/>
                    <a:pt x="277949" y="406534"/>
                  </a:cubicBezTo>
                  <a:cubicBezTo>
                    <a:pt x="275826" y="410310"/>
                    <a:pt x="273937" y="414087"/>
                    <a:pt x="272522" y="418096"/>
                  </a:cubicBezTo>
                  <a:cubicBezTo>
                    <a:pt x="269691" y="416210"/>
                    <a:pt x="264970" y="427064"/>
                    <a:pt x="262374" y="432490"/>
                  </a:cubicBezTo>
                  <a:cubicBezTo>
                    <a:pt x="259779" y="437920"/>
                    <a:pt x="264970" y="424704"/>
                    <a:pt x="262374" y="421873"/>
                  </a:cubicBezTo>
                  <a:cubicBezTo>
                    <a:pt x="260015" y="424941"/>
                    <a:pt x="258601" y="428481"/>
                    <a:pt x="258365" y="432257"/>
                  </a:cubicBezTo>
                  <a:cubicBezTo>
                    <a:pt x="253643" y="435794"/>
                    <a:pt x="249870" y="440279"/>
                    <a:pt x="247035" y="445470"/>
                  </a:cubicBezTo>
                  <a:cubicBezTo>
                    <a:pt x="247035" y="445470"/>
                    <a:pt x="247035" y="452314"/>
                    <a:pt x="244676" y="457269"/>
                  </a:cubicBezTo>
                  <a:cubicBezTo>
                    <a:pt x="242317" y="457269"/>
                    <a:pt x="242317" y="454673"/>
                    <a:pt x="237126" y="460100"/>
                  </a:cubicBezTo>
                  <a:cubicBezTo>
                    <a:pt x="235473" y="464585"/>
                    <a:pt x="233114" y="468595"/>
                    <a:pt x="230046" y="472371"/>
                  </a:cubicBezTo>
                  <a:cubicBezTo>
                    <a:pt x="230046" y="470012"/>
                    <a:pt x="226978" y="472371"/>
                    <a:pt x="226273" y="472371"/>
                  </a:cubicBezTo>
                  <a:cubicBezTo>
                    <a:pt x="217775" y="489361"/>
                    <a:pt x="208338" y="505644"/>
                    <a:pt x="197954" y="521689"/>
                  </a:cubicBezTo>
                  <a:cubicBezTo>
                    <a:pt x="195595" y="533251"/>
                    <a:pt x="187336" y="540096"/>
                    <a:pt x="184269" y="551186"/>
                  </a:cubicBezTo>
                  <a:cubicBezTo>
                    <a:pt x="171053" y="564874"/>
                    <a:pt x="167279" y="594134"/>
                    <a:pt x="156186" y="602629"/>
                  </a:cubicBezTo>
                  <a:cubicBezTo>
                    <a:pt x="156186" y="606875"/>
                    <a:pt x="153827" y="609470"/>
                    <a:pt x="153591" y="613483"/>
                  </a:cubicBezTo>
                  <a:cubicBezTo>
                    <a:pt x="150523" y="617023"/>
                    <a:pt x="147692" y="620799"/>
                    <a:pt x="145569" y="625045"/>
                  </a:cubicBezTo>
                  <a:cubicBezTo>
                    <a:pt x="147219" y="617732"/>
                    <a:pt x="151232" y="613247"/>
                    <a:pt x="149581" y="608764"/>
                  </a:cubicBezTo>
                  <a:cubicBezTo>
                    <a:pt x="149581" y="613010"/>
                    <a:pt x="152413" y="605461"/>
                    <a:pt x="155714" y="600034"/>
                  </a:cubicBezTo>
                  <a:cubicBezTo>
                    <a:pt x="159018" y="594607"/>
                    <a:pt x="153355" y="601448"/>
                    <a:pt x="150996" y="605461"/>
                  </a:cubicBezTo>
                  <a:cubicBezTo>
                    <a:pt x="153119" y="597202"/>
                    <a:pt x="156186" y="589177"/>
                    <a:pt x="160671" y="581863"/>
                  </a:cubicBezTo>
                  <a:cubicBezTo>
                    <a:pt x="162794" y="579268"/>
                    <a:pt x="158546" y="590122"/>
                    <a:pt x="156895" y="592245"/>
                  </a:cubicBezTo>
                  <a:cubicBezTo>
                    <a:pt x="160435" y="590830"/>
                    <a:pt x="165626" y="572424"/>
                    <a:pt x="170111" y="564638"/>
                  </a:cubicBezTo>
                  <a:cubicBezTo>
                    <a:pt x="166571" y="567233"/>
                    <a:pt x="167043" y="572424"/>
                    <a:pt x="163503" y="575255"/>
                  </a:cubicBezTo>
                  <a:cubicBezTo>
                    <a:pt x="170817" y="560389"/>
                    <a:pt x="171998" y="553781"/>
                    <a:pt x="178133" y="539859"/>
                  </a:cubicBezTo>
                  <a:cubicBezTo>
                    <a:pt x="181437" y="535847"/>
                    <a:pt x="174829" y="551658"/>
                    <a:pt x="180256" y="543636"/>
                  </a:cubicBezTo>
                  <a:lnTo>
                    <a:pt x="181673" y="535847"/>
                  </a:lnTo>
                  <a:cubicBezTo>
                    <a:pt x="189696" y="523106"/>
                    <a:pt x="196304" y="509418"/>
                    <a:pt x="201494" y="495260"/>
                  </a:cubicBezTo>
                  <a:cubicBezTo>
                    <a:pt x="198899" y="506117"/>
                    <a:pt x="206213" y="490542"/>
                    <a:pt x="211170" y="482753"/>
                  </a:cubicBezTo>
                  <a:cubicBezTo>
                    <a:pt x="211170" y="480866"/>
                    <a:pt x="211170" y="476384"/>
                    <a:pt x="208338" y="482753"/>
                  </a:cubicBezTo>
                  <a:cubicBezTo>
                    <a:pt x="211170" y="469304"/>
                    <a:pt x="217069" y="471427"/>
                    <a:pt x="219901" y="460337"/>
                  </a:cubicBezTo>
                  <a:cubicBezTo>
                    <a:pt x="223674" y="456796"/>
                    <a:pt x="223674" y="460337"/>
                    <a:pt x="224383" y="460337"/>
                  </a:cubicBezTo>
                  <a:cubicBezTo>
                    <a:pt x="226978" y="456560"/>
                    <a:pt x="228396" y="452078"/>
                    <a:pt x="227923" y="447357"/>
                  </a:cubicBezTo>
                  <a:cubicBezTo>
                    <a:pt x="230755" y="440279"/>
                    <a:pt x="241372" y="430840"/>
                    <a:pt x="239486" y="427064"/>
                  </a:cubicBezTo>
                  <a:cubicBezTo>
                    <a:pt x="241136" y="424232"/>
                    <a:pt x="248453" y="415029"/>
                    <a:pt x="247980" y="418096"/>
                  </a:cubicBezTo>
                  <a:cubicBezTo>
                    <a:pt x="253171" y="404647"/>
                    <a:pt x="260488" y="392140"/>
                    <a:pt x="269927" y="381050"/>
                  </a:cubicBezTo>
                  <a:cubicBezTo>
                    <a:pt x="267096" y="386004"/>
                    <a:pt x="264970" y="391195"/>
                    <a:pt x="264028" y="396861"/>
                  </a:cubicBezTo>
                  <a:lnTo>
                    <a:pt x="275826" y="383881"/>
                  </a:lnTo>
                  <a:cubicBezTo>
                    <a:pt x="278186" y="379163"/>
                    <a:pt x="270163" y="386241"/>
                    <a:pt x="275826" y="380814"/>
                  </a:cubicBezTo>
                  <a:cubicBezTo>
                    <a:pt x="275826" y="376332"/>
                    <a:pt x="271341" y="387422"/>
                    <a:pt x="269927" y="389781"/>
                  </a:cubicBezTo>
                  <a:cubicBezTo>
                    <a:pt x="268510" y="392140"/>
                    <a:pt x="276299" y="369960"/>
                    <a:pt x="283849" y="364533"/>
                  </a:cubicBezTo>
                  <a:cubicBezTo>
                    <a:pt x="290457" y="354621"/>
                    <a:pt x="292107" y="340936"/>
                    <a:pt x="301310" y="332674"/>
                  </a:cubicBezTo>
                  <a:lnTo>
                    <a:pt x="303906" y="325361"/>
                  </a:lnTo>
                  <a:cubicBezTo>
                    <a:pt x="307918" y="321112"/>
                    <a:pt x="303906" y="327011"/>
                    <a:pt x="306029" y="327484"/>
                  </a:cubicBezTo>
                  <a:cubicBezTo>
                    <a:pt x="310514" y="322057"/>
                    <a:pt x="311695" y="313562"/>
                    <a:pt x="317122" y="309077"/>
                  </a:cubicBezTo>
                  <a:cubicBezTo>
                    <a:pt x="322549" y="304595"/>
                    <a:pt x="314290" y="315449"/>
                    <a:pt x="314054" y="318044"/>
                  </a:cubicBezTo>
                  <a:cubicBezTo>
                    <a:pt x="321604" y="302472"/>
                    <a:pt x="331516" y="288311"/>
                    <a:pt x="343551" y="276043"/>
                  </a:cubicBezTo>
                  <a:cubicBezTo>
                    <a:pt x="347324" y="271322"/>
                    <a:pt x="350392" y="265895"/>
                    <a:pt x="352281" y="259996"/>
                  </a:cubicBezTo>
                  <a:cubicBezTo>
                    <a:pt x="349214" y="262827"/>
                    <a:pt x="348033" y="263063"/>
                    <a:pt x="349450" y="259996"/>
                  </a:cubicBezTo>
                  <a:cubicBezTo>
                    <a:pt x="355349" y="255747"/>
                    <a:pt x="364080" y="237813"/>
                    <a:pt x="373047" y="229318"/>
                  </a:cubicBezTo>
                  <a:cubicBezTo>
                    <a:pt x="372102" y="233567"/>
                    <a:pt x="369743" y="237579"/>
                    <a:pt x="366675" y="240647"/>
                  </a:cubicBezTo>
                  <a:cubicBezTo>
                    <a:pt x="374225" y="233331"/>
                    <a:pt x="381069" y="225544"/>
                    <a:pt x="387205" y="217050"/>
                  </a:cubicBezTo>
                  <a:cubicBezTo>
                    <a:pt x="390273" y="208552"/>
                    <a:pt x="383429" y="222004"/>
                    <a:pt x="380125" y="222477"/>
                  </a:cubicBezTo>
                  <a:cubicBezTo>
                    <a:pt x="382487" y="216341"/>
                    <a:pt x="387205" y="212801"/>
                    <a:pt x="389328" y="206665"/>
                  </a:cubicBezTo>
                  <a:cubicBezTo>
                    <a:pt x="387914" y="206665"/>
                    <a:pt x="387441" y="206665"/>
                    <a:pt x="389328" y="203362"/>
                  </a:cubicBezTo>
                  <a:cubicBezTo>
                    <a:pt x="385318" y="205957"/>
                    <a:pt x="385082" y="208552"/>
                    <a:pt x="383429" y="207610"/>
                  </a:cubicBezTo>
                  <a:cubicBezTo>
                    <a:pt x="384846" y="205484"/>
                    <a:pt x="386260" y="203362"/>
                    <a:pt x="387205" y="201002"/>
                  </a:cubicBezTo>
                  <a:cubicBezTo>
                    <a:pt x="393813" y="196990"/>
                    <a:pt x="399712" y="191799"/>
                    <a:pt x="404667" y="185900"/>
                  </a:cubicBezTo>
                  <a:cubicBezTo>
                    <a:pt x="402544" y="192508"/>
                    <a:pt x="396408" y="194394"/>
                    <a:pt x="394285" y="201002"/>
                  </a:cubicBezTo>
                  <a:cubicBezTo>
                    <a:pt x="398295" y="198879"/>
                    <a:pt x="399948" y="194631"/>
                    <a:pt x="403722" y="192744"/>
                  </a:cubicBezTo>
                  <a:cubicBezTo>
                    <a:pt x="399948" y="194158"/>
                    <a:pt x="409385" y="180237"/>
                    <a:pt x="413870" y="174810"/>
                  </a:cubicBezTo>
                  <a:cubicBezTo>
                    <a:pt x="415521" y="174810"/>
                    <a:pt x="413870" y="177169"/>
                    <a:pt x="413870" y="179056"/>
                  </a:cubicBezTo>
                  <a:cubicBezTo>
                    <a:pt x="418588" y="177169"/>
                    <a:pt x="420006" y="171742"/>
                    <a:pt x="424488" y="169619"/>
                  </a:cubicBezTo>
                  <a:cubicBezTo>
                    <a:pt x="428973" y="167493"/>
                    <a:pt x="419769" y="171742"/>
                    <a:pt x="420006" y="169619"/>
                  </a:cubicBezTo>
                  <a:cubicBezTo>
                    <a:pt x="427319" y="158526"/>
                    <a:pt x="437231" y="150976"/>
                    <a:pt x="445253" y="140828"/>
                  </a:cubicBezTo>
                  <a:cubicBezTo>
                    <a:pt x="443603" y="138705"/>
                    <a:pt x="439118" y="147908"/>
                    <a:pt x="434636" y="150504"/>
                  </a:cubicBezTo>
                  <a:cubicBezTo>
                    <a:pt x="430151" y="153099"/>
                    <a:pt x="434636" y="150504"/>
                    <a:pt x="432513" y="150504"/>
                  </a:cubicBezTo>
                  <a:cubicBezTo>
                    <a:pt x="437704" y="145077"/>
                    <a:pt x="442422" y="139178"/>
                    <a:pt x="446198" y="132806"/>
                  </a:cubicBezTo>
                  <a:cubicBezTo>
                    <a:pt x="444075" y="130919"/>
                    <a:pt x="438412" y="138233"/>
                    <a:pt x="437704" y="142718"/>
                  </a:cubicBezTo>
                  <a:cubicBezTo>
                    <a:pt x="431096" y="147672"/>
                    <a:pt x="441244" y="134223"/>
                    <a:pt x="433455" y="142718"/>
                  </a:cubicBezTo>
                  <a:cubicBezTo>
                    <a:pt x="428736" y="138469"/>
                    <a:pt x="436995" y="128793"/>
                    <a:pt x="429209" y="133514"/>
                  </a:cubicBezTo>
                  <a:close/>
                  <a:moveTo>
                    <a:pt x="62506" y="715658"/>
                  </a:moveTo>
                  <a:cubicBezTo>
                    <a:pt x="61797" y="722738"/>
                    <a:pt x="59674" y="729583"/>
                    <a:pt x="56370" y="735718"/>
                  </a:cubicBezTo>
                  <a:cubicBezTo>
                    <a:pt x="57079" y="728638"/>
                    <a:pt x="59202" y="721794"/>
                    <a:pt x="62506" y="715658"/>
                  </a:cubicBezTo>
                  <a:close/>
                  <a:moveTo>
                    <a:pt x="130702" y="1294973"/>
                  </a:moveTo>
                  <a:cubicBezTo>
                    <a:pt x="125275" y="1290491"/>
                    <a:pt x="119849" y="1277984"/>
                    <a:pt x="122208" y="1287659"/>
                  </a:cubicBezTo>
                  <a:cubicBezTo>
                    <a:pt x="115364" y="1278692"/>
                    <a:pt x="109464" y="1269017"/>
                    <a:pt x="104982" y="1258632"/>
                  </a:cubicBezTo>
                  <a:cubicBezTo>
                    <a:pt x="109700" y="1262645"/>
                    <a:pt x="108992" y="1264295"/>
                    <a:pt x="114891" y="1267363"/>
                  </a:cubicBezTo>
                  <a:cubicBezTo>
                    <a:pt x="115600" y="1270431"/>
                    <a:pt x="117017" y="1273499"/>
                    <a:pt x="118668" y="1276330"/>
                  </a:cubicBezTo>
                  <a:cubicBezTo>
                    <a:pt x="120790" y="1278456"/>
                    <a:pt x="118668" y="1274680"/>
                    <a:pt x="120554" y="1276330"/>
                  </a:cubicBezTo>
                  <a:cubicBezTo>
                    <a:pt x="123622" y="1282230"/>
                    <a:pt x="129758" y="1287423"/>
                    <a:pt x="130702" y="1294973"/>
                  </a:cubicBezTo>
                  <a:close/>
                  <a:moveTo>
                    <a:pt x="1439881" y="152863"/>
                  </a:moveTo>
                  <a:cubicBezTo>
                    <a:pt x="1433745" y="150976"/>
                    <a:pt x="1433745" y="152863"/>
                    <a:pt x="1428318" y="147908"/>
                  </a:cubicBezTo>
                  <a:cubicBezTo>
                    <a:pt x="1429027" y="146727"/>
                    <a:pt x="1436813" y="149089"/>
                    <a:pt x="1439881" y="152863"/>
                  </a:cubicBezTo>
                  <a:close/>
                  <a:moveTo>
                    <a:pt x="1416283" y="202417"/>
                  </a:moveTo>
                  <a:cubicBezTo>
                    <a:pt x="1409675" y="199116"/>
                    <a:pt x="1402598" y="196754"/>
                    <a:pt x="1395281" y="195812"/>
                  </a:cubicBezTo>
                  <a:cubicBezTo>
                    <a:pt x="1392686" y="192508"/>
                    <a:pt x="1388910" y="190618"/>
                    <a:pt x="1384664" y="190149"/>
                  </a:cubicBezTo>
                  <a:cubicBezTo>
                    <a:pt x="1382068" y="187553"/>
                    <a:pt x="1380179" y="184485"/>
                    <a:pt x="1378764" y="181181"/>
                  </a:cubicBezTo>
                  <a:cubicBezTo>
                    <a:pt x="1369797" y="178350"/>
                    <a:pt x="1374043" y="183068"/>
                    <a:pt x="1374988" y="185900"/>
                  </a:cubicBezTo>
                  <a:cubicBezTo>
                    <a:pt x="1363425" y="178114"/>
                    <a:pt x="1367202" y="174810"/>
                    <a:pt x="1374988" y="176696"/>
                  </a:cubicBezTo>
                  <a:cubicBezTo>
                    <a:pt x="1383246" y="185427"/>
                    <a:pt x="1398585" y="186136"/>
                    <a:pt x="1407080" y="193452"/>
                  </a:cubicBezTo>
                  <a:cubicBezTo>
                    <a:pt x="1411329" y="198407"/>
                    <a:pt x="1400708" y="191090"/>
                    <a:pt x="1402362" y="193452"/>
                  </a:cubicBezTo>
                  <a:cubicBezTo>
                    <a:pt x="1410620" y="195812"/>
                    <a:pt x="1418406" y="200766"/>
                    <a:pt x="1417228" y="202417"/>
                  </a:cubicBezTo>
                  <a:close/>
                  <a:moveTo>
                    <a:pt x="2115944" y="936059"/>
                  </a:moveTo>
                  <a:cubicBezTo>
                    <a:pt x="2118067" y="941722"/>
                    <a:pt x="2119957" y="947385"/>
                    <a:pt x="2121371" y="953285"/>
                  </a:cubicBezTo>
                  <a:cubicBezTo>
                    <a:pt x="2118539" y="948094"/>
                    <a:pt x="2116889" y="942195"/>
                    <a:pt x="2116889" y="936059"/>
                  </a:cubicBezTo>
                  <a:close/>
                  <a:moveTo>
                    <a:pt x="2112640" y="1435848"/>
                  </a:moveTo>
                  <a:cubicBezTo>
                    <a:pt x="2110045" y="1437502"/>
                    <a:pt x="2106504" y="1447883"/>
                    <a:pt x="2105323" y="1444343"/>
                  </a:cubicBezTo>
                  <a:cubicBezTo>
                    <a:pt x="2109808" y="1442692"/>
                    <a:pt x="2112640" y="1429949"/>
                    <a:pt x="2113585" y="1435848"/>
                  </a:cubicBezTo>
                  <a:close/>
                  <a:moveTo>
                    <a:pt x="1882566" y="1723029"/>
                  </a:moveTo>
                  <a:cubicBezTo>
                    <a:pt x="1886343" y="1721142"/>
                    <a:pt x="1888938" y="1717129"/>
                    <a:pt x="1893420" y="1716893"/>
                  </a:cubicBezTo>
                  <a:cubicBezTo>
                    <a:pt x="1892478" y="1720197"/>
                    <a:pt x="1882566" y="1725860"/>
                    <a:pt x="1882566" y="1723029"/>
                  </a:cubicBezTo>
                  <a:close/>
                  <a:moveTo>
                    <a:pt x="222496" y="771114"/>
                  </a:moveTo>
                  <a:cubicBezTo>
                    <a:pt x="223674" y="764506"/>
                    <a:pt x="226036" y="758371"/>
                    <a:pt x="229338" y="752471"/>
                  </a:cubicBezTo>
                  <a:cubicBezTo>
                    <a:pt x="228396" y="758371"/>
                    <a:pt x="225800" y="771350"/>
                    <a:pt x="223438" y="771114"/>
                  </a:cubicBezTo>
                  <a:close/>
                  <a:moveTo>
                    <a:pt x="170111" y="889101"/>
                  </a:moveTo>
                  <a:cubicBezTo>
                    <a:pt x="167749" y="889101"/>
                    <a:pt x="170111" y="860546"/>
                    <a:pt x="172942" y="865503"/>
                  </a:cubicBezTo>
                  <a:cubicBezTo>
                    <a:pt x="171053" y="874470"/>
                    <a:pt x="174121" y="883201"/>
                    <a:pt x="171053" y="890279"/>
                  </a:cubicBezTo>
                  <a:close/>
                  <a:moveTo>
                    <a:pt x="400418" y="366183"/>
                  </a:moveTo>
                  <a:cubicBezTo>
                    <a:pt x="400890" y="368070"/>
                    <a:pt x="400890" y="370196"/>
                    <a:pt x="400418" y="372083"/>
                  </a:cubicBezTo>
                  <a:cubicBezTo>
                    <a:pt x="398059" y="373733"/>
                    <a:pt x="396881" y="376565"/>
                    <a:pt x="394519" y="378218"/>
                  </a:cubicBezTo>
                  <a:cubicBezTo>
                    <a:pt x="395463" y="373970"/>
                    <a:pt x="397823" y="370196"/>
                    <a:pt x="401363" y="367365"/>
                  </a:cubicBezTo>
                  <a:close/>
                  <a:moveTo>
                    <a:pt x="121971" y="1074103"/>
                  </a:moveTo>
                  <a:cubicBezTo>
                    <a:pt x="117959" y="1062540"/>
                    <a:pt x="115127" y="1050505"/>
                    <a:pt x="113241" y="1038234"/>
                  </a:cubicBezTo>
                  <a:cubicBezTo>
                    <a:pt x="117486" y="1050742"/>
                    <a:pt x="120790" y="1063485"/>
                    <a:pt x="122916" y="1076462"/>
                  </a:cubicBezTo>
                  <a:close/>
                  <a:moveTo>
                    <a:pt x="124331" y="738550"/>
                  </a:moveTo>
                  <a:cubicBezTo>
                    <a:pt x="125984" y="733592"/>
                    <a:pt x="129049" y="719198"/>
                    <a:pt x="130939" y="720615"/>
                  </a:cubicBezTo>
                  <a:cubicBezTo>
                    <a:pt x="130466" y="728165"/>
                    <a:pt x="127398" y="742323"/>
                    <a:pt x="125275" y="740909"/>
                  </a:cubicBezTo>
                  <a:close/>
                  <a:moveTo>
                    <a:pt x="188751" y="577851"/>
                  </a:moveTo>
                  <a:cubicBezTo>
                    <a:pt x="187573" y="574074"/>
                    <a:pt x="188751" y="569828"/>
                    <a:pt x="191582" y="567233"/>
                  </a:cubicBezTo>
                  <a:cubicBezTo>
                    <a:pt x="195123" y="567705"/>
                    <a:pt x="191819" y="578559"/>
                    <a:pt x="189696" y="580210"/>
                  </a:cubicBezTo>
                  <a:close/>
                  <a:moveTo>
                    <a:pt x="392868" y="184485"/>
                  </a:moveTo>
                  <a:cubicBezTo>
                    <a:pt x="395700" y="181887"/>
                    <a:pt x="392868" y="182360"/>
                    <a:pt x="395227" y="179056"/>
                  </a:cubicBezTo>
                  <a:cubicBezTo>
                    <a:pt x="400890" y="177169"/>
                    <a:pt x="401127" y="169383"/>
                    <a:pt x="406554" y="167493"/>
                  </a:cubicBezTo>
                  <a:cubicBezTo>
                    <a:pt x="405375" y="176696"/>
                    <a:pt x="395936" y="188023"/>
                    <a:pt x="393813" y="186845"/>
                  </a:cubicBezTo>
                  <a:close/>
                  <a:moveTo>
                    <a:pt x="239722" y="383173"/>
                  </a:moveTo>
                  <a:cubicBezTo>
                    <a:pt x="241372" y="378455"/>
                    <a:pt x="243971" y="374442"/>
                    <a:pt x="247508" y="370902"/>
                  </a:cubicBezTo>
                  <a:cubicBezTo>
                    <a:pt x="247035" y="376332"/>
                    <a:pt x="244676" y="381522"/>
                    <a:pt x="240667" y="385532"/>
                  </a:cubicBezTo>
                  <a:close/>
                  <a:moveTo>
                    <a:pt x="107814" y="595549"/>
                  </a:moveTo>
                  <a:cubicBezTo>
                    <a:pt x="106396" y="594134"/>
                    <a:pt x="111351" y="583278"/>
                    <a:pt x="115364" y="578795"/>
                  </a:cubicBezTo>
                  <a:cubicBezTo>
                    <a:pt x="114655" y="585403"/>
                    <a:pt x="112532" y="591772"/>
                    <a:pt x="108756" y="597202"/>
                  </a:cubicBezTo>
                  <a:close/>
                  <a:moveTo>
                    <a:pt x="87284" y="645575"/>
                  </a:moveTo>
                  <a:cubicBezTo>
                    <a:pt x="87284" y="639203"/>
                    <a:pt x="95070" y="624573"/>
                    <a:pt x="97429" y="625754"/>
                  </a:cubicBezTo>
                  <a:cubicBezTo>
                    <a:pt x="94362" y="633776"/>
                    <a:pt x="93420" y="641801"/>
                    <a:pt x="89171" y="647228"/>
                  </a:cubicBezTo>
                  <a:close/>
                  <a:moveTo>
                    <a:pt x="343787" y="383409"/>
                  </a:moveTo>
                  <a:cubicBezTo>
                    <a:pt x="337415" y="392849"/>
                    <a:pt x="332224" y="403466"/>
                    <a:pt x="324908" y="412433"/>
                  </a:cubicBezTo>
                  <a:cubicBezTo>
                    <a:pt x="329626" y="402052"/>
                    <a:pt x="336470" y="392849"/>
                    <a:pt x="344729" y="385062"/>
                  </a:cubicBezTo>
                  <a:close/>
                  <a:moveTo>
                    <a:pt x="11535" y="795417"/>
                  </a:moveTo>
                  <a:cubicBezTo>
                    <a:pt x="9176" y="793530"/>
                    <a:pt x="11535" y="779845"/>
                    <a:pt x="15311" y="773473"/>
                  </a:cubicBezTo>
                  <a:cubicBezTo>
                    <a:pt x="16256" y="781495"/>
                    <a:pt x="15311" y="789518"/>
                    <a:pt x="12480" y="797071"/>
                  </a:cubicBezTo>
                  <a:close/>
                  <a:moveTo>
                    <a:pt x="149345" y="583041"/>
                  </a:moveTo>
                  <a:cubicBezTo>
                    <a:pt x="151232" y="577142"/>
                    <a:pt x="153827" y="571715"/>
                    <a:pt x="156895" y="566524"/>
                  </a:cubicBezTo>
                  <a:cubicBezTo>
                    <a:pt x="156895" y="574547"/>
                    <a:pt x="152177" y="587999"/>
                    <a:pt x="150287" y="585640"/>
                  </a:cubicBezTo>
                  <a:close/>
                  <a:moveTo>
                    <a:pt x="350628" y="388600"/>
                  </a:moveTo>
                  <a:cubicBezTo>
                    <a:pt x="352990" y="388600"/>
                    <a:pt x="357708" y="376801"/>
                    <a:pt x="357945" y="381286"/>
                  </a:cubicBezTo>
                  <a:cubicBezTo>
                    <a:pt x="358181" y="385768"/>
                    <a:pt x="351100" y="397331"/>
                    <a:pt x="351573" y="391195"/>
                  </a:cubicBezTo>
                  <a:close/>
                  <a:moveTo>
                    <a:pt x="345201" y="399693"/>
                  </a:moveTo>
                  <a:cubicBezTo>
                    <a:pt x="341191" y="399693"/>
                    <a:pt x="341661" y="403702"/>
                    <a:pt x="337415" y="408893"/>
                  </a:cubicBezTo>
                  <a:cubicBezTo>
                    <a:pt x="337415" y="405828"/>
                    <a:pt x="334111" y="411019"/>
                    <a:pt x="334583" y="408893"/>
                  </a:cubicBezTo>
                  <a:cubicBezTo>
                    <a:pt x="339302" y="401816"/>
                    <a:pt x="339538" y="405120"/>
                    <a:pt x="342133" y="397331"/>
                  </a:cubicBezTo>
                  <a:lnTo>
                    <a:pt x="346146" y="393793"/>
                  </a:lnTo>
                  <a:cubicBezTo>
                    <a:pt x="346618" y="398275"/>
                    <a:pt x="348741" y="398039"/>
                    <a:pt x="346146" y="402288"/>
                  </a:cubicBezTo>
                  <a:close/>
                  <a:moveTo>
                    <a:pt x="321604" y="423290"/>
                  </a:moveTo>
                  <a:cubicBezTo>
                    <a:pt x="323727" y="417860"/>
                    <a:pt x="326795" y="412906"/>
                    <a:pt x="331043" y="408893"/>
                  </a:cubicBezTo>
                  <a:cubicBezTo>
                    <a:pt x="330807" y="415265"/>
                    <a:pt x="327976" y="421164"/>
                    <a:pt x="323257" y="425413"/>
                  </a:cubicBezTo>
                  <a:close/>
                  <a:moveTo>
                    <a:pt x="173412" y="587290"/>
                  </a:moveTo>
                  <a:cubicBezTo>
                    <a:pt x="172706" y="590830"/>
                    <a:pt x="171525" y="594134"/>
                    <a:pt x="169875" y="597438"/>
                  </a:cubicBezTo>
                  <a:cubicBezTo>
                    <a:pt x="171761" y="589177"/>
                    <a:pt x="165626" y="591539"/>
                    <a:pt x="171525" y="581627"/>
                  </a:cubicBezTo>
                  <a:cubicBezTo>
                    <a:pt x="176480" y="582336"/>
                    <a:pt x="171053" y="593189"/>
                    <a:pt x="175065" y="589413"/>
                  </a:cubicBezTo>
                  <a:close/>
                  <a:moveTo>
                    <a:pt x="294703" y="469304"/>
                  </a:moveTo>
                  <a:lnTo>
                    <a:pt x="296592" y="462223"/>
                  </a:lnTo>
                  <a:lnTo>
                    <a:pt x="300602" y="458686"/>
                  </a:lnTo>
                  <a:cubicBezTo>
                    <a:pt x="300366" y="463404"/>
                    <a:pt x="298951" y="467886"/>
                    <a:pt x="296356" y="471899"/>
                  </a:cubicBezTo>
                  <a:close/>
                  <a:moveTo>
                    <a:pt x="373989" y="401107"/>
                  </a:moveTo>
                  <a:cubicBezTo>
                    <a:pt x="378238" y="401107"/>
                    <a:pt x="377765" y="395208"/>
                    <a:pt x="382487" y="390489"/>
                  </a:cubicBezTo>
                  <a:cubicBezTo>
                    <a:pt x="386969" y="394263"/>
                    <a:pt x="372339" y="415029"/>
                    <a:pt x="375643" y="404411"/>
                  </a:cubicBezTo>
                  <a:close/>
                  <a:moveTo>
                    <a:pt x="158312" y="622686"/>
                  </a:moveTo>
                  <a:cubicBezTo>
                    <a:pt x="152413" y="632362"/>
                    <a:pt x="151468" y="647464"/>
                    <a:pt x="144860" y="651238"/>
                  </a:cubicBezTo>
                  <a:cubicBezTo>
                    <a:pt x="147219" y="653600"/>
                    <a:pt x="142501" y="664926"/>
                    <a:pt x="139197" y="670117"/>
                  </a:cubicBezTo>
                  <a:cubicBezTo>
                    <a:pt x="141556" y="659733"/>
                    <a:pt x="143446" y="649351"/>
                    <a:pt x="144388" y="638734"/>
                  </a:cubicBezTo>
                  <a:cubicBezTo>
                    <a:pt x="150523" y="634485"/>
                    <a:pt x="146514" y="632598"/>
                    <a:pt x="150996" y="630472"/>
                  </a:cubicBezTo>
                  <a:cubicBezTo>
                    <a:pt x="153355" y="621741"/>
                    <a:pt x="159018" y="603807"/>
                    <a:pt x="162322" y="602629"/>
                  </a:cubicBezTo>
                  <a:cubicBezTo>
                    <a:pt x="162322" y="602629"/>
                    <a:pt x="157840" y="612774"/>
                    <a:pt x="160435" y="609470"/>
                  </a:cubicBezTo>
                  <a:cubicBezTo>
                    <a:pt x="162322" y="603807"/>
                    <a:pt x="164917" y="598616"/>
                    <a:pt x="168457" y="593898"/>
                  </a:cubicBezTo>
                  <a:cubicBezTo>
                    <a:pt x="167749" y="598616"/>
                    <a:pt x="165390" y="603101"/>
                    <a:pt x="161850" y="606405"/>
                  </a:cubicBezTo>
                  <a:cubicBezTo>
                    <a:pt x="162322" y="614664"/>
                    <a:pt x="157604" y="623631"/>
                    <a:pt x="159963" y="625281"/>
                  </a:cubicBezTo>
                  <a:close/>
                  <a:moveTo>
                    <a:pt x="45044" y="787867"/>
                  </a:moveTo>
                  <a:cubicBezTo>
                    <a:pt x="42685" y="787867"/>
                    <a:pt x="45044" y="776305"/>
                    <a:pt x="47167" y="770405"/>
                  </a:cubicBezTo>
                  <a:cubicBezTo>
                    <a:pt x="50707" y="774418"/>
                    <a:pt x="49057" y="785508"/>
                    <a:pt x="46695" y="790935"/>
                  </a:cubicBezTo>
                  <a:close/>
                  <a:moveTo>
                    <a:pt x="180256" y="590830"/>
                  </a:moveTo>
                  <a:lnTo>
                    <a:pt x="175538" y="596021"/>
                  </a:lnTo>
                  <a:cubicBezTo>
                    <a:pt x="175774" y="592481"/>
                    <a:pt x="176952" y="588941"/>
                    <a:pt x="179078" y="585873"/>
                  </a:cubicBezTo>
                  <a:cubicBezTo>
                    <a:pt x="178369" y="596730"/>
                    <a:pt x="183560" y="586109"/>
                    <a:pt x="181910" y="593189"/>
                  </a:cubicBezTo>
                  <a:close/>
                  <a:moveTo>
                    <a:pt x="338124" y="449246"/>
                  </a:moveTo>
                  <a:cubicBezTo>
                    <a:pt x="338124" y="443347"/>
                    <a:pt x="345201" y="441930"/>
                    <a:pt x="345910" y="435794"/>
                  </a:cubicBezTo>
                  <a:cubicBezTo>
                    <a:pt x="346618" y="429659"/>
                    <a:pt x="348269" y="438626"/>
                    <a:pt x="353223" y="431076"/>
                  </a:cubicBezTo>
                  <a:cubicBezTo>
                    <a:pt x="351100" y="445234"/>
                    <a:pt x="345437" y="442639"/>
                    <a:pt x="339774" y="451606"/>
                  </a:cubicBezTo>
                  <a:close/>
                  <a:moveTo>
                    <a:pt x="264264" y="517443"/>
                  </a:moveTo>
                  <a:cubicBezTo>
                    <a:pt x="264264" y="512016"/>
                    <a:pt x="266151" y="506117"/>
                    <a:pt x="270633" y="503049"/>
                  </a:cubicBezTo>
                  <a:cubicBezTo>
                    <a:pt x="269691" y="509418"/>
                    <a:pt x="269927" y="516026"/>
                    <a:pt x="265914" y="519330"/>
                  </a:cubicBezTo>
                  <a:close/>
                  <a:moveTo>
                    <a:pt x="313582" y="470248"/>
                  </a:moveTo>
                  <a:cubicBezTo>
                    <a:pt x="319008" y="466944"/>
                    <a:pt x="313582" y="483698"/>
                    <a:pt x="307682" y="489361"/>
                  </a:cubicBezTo>
                  <a:cubicBezTo>
                    <a:pt x="306029" y="489361"/>
                    <a:pt x="307682" y="483225"/>
                    <a:pt x="309097" y="479685"/>
                  </a:cubicBezTo>
                  <a:cubicBezTo>
                    <a:pt x="312873" y="483225"/>
                    <a:pt x="314996" y="476620"/>
                    <a:pt x="315232" y="472371"/>
                  </a:cubicBezTo>
                  <a:close/>
                  <a:moveTo>
                    <a:pt x="114419" y="722975"/>
                  </a:moveTo>
                  <a:cubicBezTo>
                    <a:pt x="116781" y="722975"/>
                    <a:pt x="117250" y="716603"/>
                    <a:pt x="116308" y="712357"/>
                  </a:cubicBezTo>
                  <a:cubicBezTo>
                    <a:pt x="115364" y="708108"/>
                    <a:pt x="118904" y="706221"/>
                    <a:pt x="120318" y="706221"/>
                  </a:cubicBezTo>
                  <a:cubicBezTo>
                    <a:pt x="122208" y="693242"/>
                    <a:pt x="129285" y="682624"/>
                    <a:pt x="130939" y="670117"/>
                  </a:cubicBezTo>
                  <a:cubicBezTo>
                    <a:pt x="134006" y="665399"/>
                    <a:pt x="134715" y="672712"/>
                    <a:pt x="135184" y="662564"/>
                  </a:cubicBezTo>
                  <a:cubicBezTo>
                    <a:pt x="138961" y="657373"/>
                    <a:pt x="142265" y="659027"/>
                    <a:pt x="137547" y="667758"/>
                  </a:cubicBezTo>
                  <a:cubicBezTo>
                    <a:pt x="137547" y="665632"/>
                    <a:pt x="137547" y="663745"/>
                    <a:pt x="135893" y="667758"/>
                  </a:cubicBezTo>
                  <a:cubicBezTo>
                    <a:pt x="140614" y="671767"/>
                    <a:pt x="132353" y="691355"/>
                    <a:pt x="129994" y="702209"/>
                  </a:cubicBezTo>
                  <a:lnTo>
                    <a:pt x="124803" y="709525"/>
                  </a:lnTo>
                  <a:cubicBezTo>
                    <a:pt x="124331" y="716603"/>
                    <a:pt x="122680" y="723683"/>
                    <a:pt x="119849" y="730291"/>
                  </a:cubicBezTo>
                  <a:cubicBezTo>
                    <a:pt x="119140" y="720615"/>
                    <a:pt x="121027" y="710704"/>
                    <a:pt x="125275" y="701973"/>
                  </a:cubicBezTo>
                  <a:cubicBezTo>
                    <a:pt x="125275" y="701973"/>
                    <a:pt x="125275" y="700558"/>
                    <a:pt x="125275" y="697960"/>
                  </a:cubicBezTo>
                  <a:cubicBezTo>
                    <a:pt x="122444" y="703154"/>
                    <a:pt x="120085" y="708581"/>
                    <a:pt x="117959" y="714008"/>
                  </a:cubicBezTo>
                  <a:cubicBezTo>
                    <a:pt x="118904" y="723211"/>
                    <a:pt x="117250" y="732650"/>
                    <a:pt x="113004" y="740909"/>
                  </a:cubicBezTo>
                  <a:cubicBezTo>
                    <a:pt x="118904" y="728165"/>
                    <a:pt x="115836" y="730997"/>
                    <a:pt x="116072" y="725098"/>
                  </a:cubicBezTo>
                  <a:close/>
                  <a:moveTo>
                    <a:pt x="259779" y="528769"/>
                  </a:moveTo>
                  <a:cubicBezTo>
                    <a:pt x="259779" y="532073"/>
                    <a:pt x="263555" y="525938"/>
                    <a:pt x="262138" y="530656"/>
                  </a:cubicBezTo>
                  <a:cubicBezTo>
                    <a:pt x="260724" y="535377"/>
                    <a:pt x="259779" y="537264"/>
                    <a:pt x="256475" y="538915"/>
                  </a:cubicBezTo>
                  <a:cubicBezTo>
                    <a:pt x="256475" y="533488"/>
                    <a:pt x="256475" y="533724"/>
                    <a:pt x="256475" y="526880"/>
                  </a:cubicBezTo>
                  <a:lnTo>
                    <a:pt x="260251" y="523342"/>
                  </a:lnTo>
                  <a:close/>
                  <a:moveTo>
                    <a:pt x="2332" y="1000715"/>
                  </a:moveTo>
                  <a:cubicBezTo>
                    <a:pt x="1153" y="1003783"/>
                    <a:pt x="-2387" y="989625"/>
                    <a:pt x="-736" y="986321"/>
                  </a:cubicBezTo>
                  <a:cubicBezTo>
                    <a:pt x="2098" y="992693"/>
                    <a:pt x="5635" y="997884"/>
                    <a:pt x="3985" y="1002366"/>
                  </a:cubicBezTo>
                  <a:close/>
                  <a:moveTo>
                    <a:pt x="30178" y="908213"/>
                  </a:moveTo>
                  <a:cubicBezTo>
                    <a:pt x="26165" y="903022"/>
                    <a:pt x="32301" y="882729"/>
                    <a:pt x="30178" y="890751"/>
                  </a:cubicBezTo>
                  <a:cubicBezTo>
                    <a:pt x="31122" y="897123"/>
                    <a:pt x="31828" y="903495"/>
                    <a:pt x="31828" y="909866"/>
                  </a:cubicBezTo>
                  <a:close/>
                  <a:moveTo>
                    <a:pt x="283612" y="524284"/>
                  </a:moveTo>
                  <a:lnTo>
                    <a:pt x="285266" y="516971"/>
                  </a:lnTo>
                  <a:cubicBezTo>
                    <a:pt x="286680" y="516971"/>
                    <a:pt x="288803" y="513430"/>
                    <a:pt x="288567" y="515317"/>
                  </a:cubicBezTo>
                  <a:cubicBezTo>
                    <a:pt x="288331" y="517207"/>
                    <a:pt x="290220" y="522398"/>
                    <a:pt x="285266" y="525938"/>
                  </a:cubicBezTo>
                  <a:close/>
                  <a:moveTo>
                    <a:pt x="244440" y="574310"/>
                  </a:moveTo>
                  <a:cubicBezTo>
                    <a:pt x="244440" y="571009"/>
                    <a:pt x="244440" y="571243"/>
                    <a:pt x="241609" y="574310"/>
                  </a:cubicBezTo>
                  <a:lnTo>
                    <a:pt x="243262" y="565343"/>
                  </a:lnTo>
                  <a:cubicBezTo>
                    <a:pt x="246094" y="561097"/>
                    <a:pt x="249398" y="557321"/>
                    <a:pt x="252229" y="553075"/>
                  </a:cubicBezTo>
                  <a:cubicBezTo>
                    <a:pt x="250812" y="561570"/>
                    <a:pt x="248925" y="569592"/>
                    <a:pt x="246094" y="575964"/>
                  </a:cubicBezTo>
                  <a:close/>
                  <a:moveTo>
                    <a:pt x="282668" y="527116"/>
                  </a:moveTo>
                  <a:cubicBezTo>
                    <a:pt x="282668" y="530892"/>
                    <a:pt x="284321" y="530656"/>
                    <a:pt x="285499" y="531365"/>
                  </a:cubicBezTo>
                  <a:cubicBezTo>
                    <a:pt x="283140" y="533724"/>
                    <a:pt x="282904" y="537736"/>
                    <a:pt x="279836" y="539623"/>
                  </a:cubicBezTo>
                  <a:cubicBezTo>
                    <a:pt x="283612" y="525465"/>
                    <a:pt x="272759" y="549299"/>
                    <a:pt x="272286" y="544344"/>
                  </a:cubicBezTo>
                  <a:cubicBezTo>
                    <a:pt x="276768" y="539151"/>
                    <a:pt x="281490" y="523579"/>
                    <a:pt x="285266" y="524757"/>
                  </a:cubicBezTo>
                  <a:close/>
                  <a:moveTo>
                    <a:pt x="225092" y="597908"/>
                  </a:moveTo>
                  <a:cubicBezTo>
                    <a:pt x="229104" y="597908"/>
                    <a:pt x="230282" y="587763"/>
                    <a:pt x="234531" y="581863"/>
                  </a:cubicBezTo>
                  <a:cubicBezTo>
                    <a:pt x="237835" y="589885"/>
                    <a:pt x="227923" y="605697"/>
                    <a:pt x="226742" y="599325"/>
                  </a:cubicBezTo>
                  <a:close/>
                  <a:moveTo>
                    <a:pt x="218484" y="609706"/>
                  </a:moveTo>
                  <a:cubicBezTo>
                    <a:pt x="215652" y="614900"/>
                    <a:pt x="215180" y="609706"/>
                    <a:pt x="214002" y="614664"/>
                  </a:cubicBezTo>
                  <a:cubicBezTo>
                    <a:pt x="212821" y="619618"/>
                    <a:pt x="216597" y="614664"/>
                    <a:pt x="216361" y="618204"/>
                  </a:cubicBezTo>
                  <a:lnTo>
                    <a:pt x="211876" y="623159"/>
                  </a:lnTo>
                  <a:cubicBezTo>
                    <a:pt x="211876" y="620563"/>
                    <a:pt x="211876" y="616787"/>
                    <a:pt x="210461" y="620327"/>
                  </a:cubicBezTo>
                  <a:cubicBezTo>
                    <a:pt x="210461" y="616078"/>
                    <a:pt x="211876" y="612068"/>
                    <a:pt x="214002" y="608528"/>
                  </a:cubicBezTo>
                  <a:cubicBezTo>
                    <a:pt x="214002" y="610651"/>
                    <a:pt x="214002" y="612538"/>
                    <a:pt x="215888" y="608528"/>
                  </a:cubicBezTo>
                  <a:cubicBezTo>
                    <a:pt x="217775" y="604516"/>
                    <a:pt x="215888" y="605697"/>
                    <a:pt x="215888" y="600739"/>
                  </a:cubicBezTo>
                  <a:cubicBezTo>
                    <a:pt x="222496" y="597202"/>
                    <a:pt x="219428" y="608528"/>
                    <a:pt x="220137" y="611124"/>
                  </a:cubicBezTo>
                  <a:close/>
                  <a:moveTo>
                    <a:pt x="188515" y="646283"/>
                  </a:moveTo>
                  <a:cubicBezTo>
                    <a:pt x="188987" y="638734"/>
                    <a:pt x="192055" y="631417"/>
                    <a:pt x="197482" y="625990"/>
                  </a:cubicBezTo>
                  <a:cubicBezTo>
                    <a:pt x="196304" y="633540"/>
                    <a:pt x="193708" y="640856"/>
                    <a:pt x="190168" y="647701"/>
                  </a:cubicBezTo>
                  <a:close/>
                  <a:moveTo>
                    <a:pt x="271105" y="550477"/>
                  </a:moveTo>
                  <a:cubicBezTo>
                    <a:pt x="267801" y="558738"/>
                    <a:pt x="261432" y="564165"/>
                    <a:pt x="258834" y="572660"/>
                  </a:cubicBezTo>
                  <a:cubicBezTo>
                    <a:pt x="260488" y="565343"/>
                    <a:pt x="263555" y="558502"/>
                    <a:pt x="267801" y="552367"/>
                  </a:cubicBezTo>
                  <a:cubicBezTo>
                    <a:pt x="269218" y="555671"/>
                    <a:pt x="270869" y="553781"/>
                    <a:pt x="272759" y="551894"/>
                  </a:cubicBezTo>
                  <a:close/>
                  <a:moveTo>
                    <a:pt x="108286" y="768988"/>
                  </a:moveTo>
                  <a:lnTo>
                    <a:pt x="108286" y="761202"/>
                  </a:lnTo>
                  <a:cubicBezTo>
                    <a:pt x="111351" y="757426"/>
                    <a:pt x="112532" y="752471"/>
                    <a:pt x="111823" y="747517"/>
                  </a:cubicBezTo>
                  <a:lnTo>
                    <a:pt x="114655" y="743032"/>
                  </a:lnTo>
                  <a:cubicBezTo>
                    <a:pt x="113713" y="752235"/>
                    <a:pt x="112060" y="761438"/>
                    <a:pt x="109937" y="770405"/>
                  </a:cubicBezTo>
                  <a:close/>
                  <a:moveTo>
                    <a:pt x="249870" y="580210"/>
                  </a:moveTo>
                  <a:cubicBezTo>
                    <a:pt x="252229" y="575964"/>
                    <a:pt x="255061" y="571715"/>
                    <a:pt x="257892" y="567705"/>
                  </a:cubicBezTo>
                  <a:cubicBezTo>
                    <a:pt x="260015" y="574547"/>
                    <a:pt x="254352" y="585167"/>
                    <a:pt x="252465" y="582336"/>
                  </a:cubicBezTo>
                  <a:close/>
                  <a:moveTo>
                    <a:pt x="32301" y="1004961"/>
                  </a:moveTo>
                  <a:cubicBezTo>
                    <a:pt x="29705" y="994344"/>
                    <a:pt x="30886" y="983962"/>
                    <a:pt x="28997" y="973342"/>
                  </a:cubicBezTo>
                  <a:cubicBezTo>
                    <a:pt x="33482" y="984432"/>
                    <a:pt x="35605" y="996230"/>
                    <a:pt x="34896" y="1008029"/>
                  </a:cubicBezTo>
                  <a:close/>
                  <a:moveTo>
                    <a:pt x="278186" y="554962"/>
                  </a:moveTo>
                  <a:cubicBezTo>
                    <a:pt x="279600" y="554962"/>
                    <a:pt x="278186" y="558975"/>
                    <a:pt x="278186" y="561334"/>
                  </a:cubicBezTo>
                  <a:cubicBezTo>
                    <a:pt x="276532" y="565343"/>
                    <a:pt x="274409" y="569356"/>
                    <a:pt x="272050" y="573132"/>
                  </a:cubicBezTo>
                  <a:cubicBezTo>
                    <a:pt x="269927" y="573132"/>
                    <a:pt x="269927" y="570773"/>
                    <a:pt x="268982" y="569120"/>
                  </a:cubicBezTo>
                  <a:cubicBezTo>
                    <a:pt x="268037" y="577378"/>
                    <a:pt x="265442" y="585403"/>
                    <a:pt x="261196" y="592717"/>
                  </a:cubicBezTo>
                  <a:cubicBezTo>
                    <a:pt x="255061" y="598380"/>
                    <a:pt x="250103" y="604988"/>
                    <a:pt x="246330" y="612538"/>
                  </a:cubicBezTo>
                  <a:cubicBezTo>
                    <a:pt x="249634" y="601920"/>
                    <a:pt x="254588" y="591772"/>
                    <a:pt x="261196" y="582808"/>
                  </a:cubicBezTo>
                  <a:cubicBezTo>
                    <a:pt x="259070" y="584931"/>
                    <a:pt x="258365" y="584459"/>
                    <a:pt x="258365" y="582808"/>
                  </a:cubicBezTo>
                  <a:cubicBezTo>
                    <a:pt x="262847" y="573841"/>
                    <a:pt x="264733" y="571715"/>
                    <a:pt x="264028" y="576909"/>
                  </a:cubicBezTo>
                  <a:cubicBezTo>
                    <a:pt x="266859" y="569592"/>
                    <a:pt x="276768" y="547412"/>
                    <a:pt x="284085" y="544344"/>
                  </a:cubicBezTo>
                  <a:cubicBezTo>
                    <a:pt x="282198" y="552603"/>
                    <a:pt x="284793" y="551894"/>
                    <a:pt x="280781" y="558030"/>
                  </a:cubicBezTo>
                  <a:close/>
                  <a:moveTo>
                    <a:pt x="219428" y="621036"/>
                  </a:moveTo>
                  <a:cubicBezTo>
                    <a:pt x="218247" y="617259"/>
                    <a:pt x="219428" y="613719"/>
                    <a:pt x="223674" y="605933"/>
                  </a:cubicBezTo>
                  <a:cubicBezTo>
                    <a:pt x="221315" y="619146"/>
                    <a:pt x="226978" y="613955"/>
                    <a:pt x="222024" y="624103"/>
                  </a:cubicBezTo>
                  <a:close/>
                  <a:moveTo>
                    <a:pt x="262374" y="572188"/>
                  </a:moveTo>
                  <a:cubicBezTo>
                    <a:pt x="260488" y="575491"/>
                    <a:pt x="258365" y="578559"/>
                    <a:pt x="256003" y="581627"/>
                  </a:cubicBezTo>
                  <a:cubicBezTo>
                    <a:pt x="259070" y="579504"/>
                    <a:pt x="265442" y="569592"/>
                    <a:pt x="264970" y="575255"/>
                  </a:cubicBezTo>
                  <a:close/>
                  <a:moveTo>
                    <a:pt x="102151" y="791644"/>
                  </a:moveTo>
                  <a:cubicBezTo>
                    <a:pt x="101206" y="794475"/>
                    <a:pt x="100733" y="797543"/>
                    <a:pt x="100733" y="800611"/>
                  </a:cubicBezTo>
                  <a:cubicBezTo>
                    <a:pt x="99319" y="803206"/>
                    <a:pt x="98138" y="805801"/>
                    <a:pt x="96957" y="808633"/>
                  </a:cubicBezTo>
                  <a:cubicBezTo>
                    <a:pt x="96957" y="821140"/>
                    <a:pt x="95070" y="823499"/>
                    <a:pt x="94834" y="837421"/>
                  </a:cubicBezTo>
                  <a:cubicBezTo>
                    <a:pt x="94834" y="833645"/>
                    <a:pt x="92475" y="839311"/>
                    <a:pt x="92475" y="832939"/>
                  </a:cubicBezTo>
                  <a:cubicBezTo>
                    <a:pt x="94834" y="826095"/>
                    <a:pt x="95779" y="819014"/>
                    <a:pt x="95543" y="811701"/>
                  </a:cubicBezTo>
                  <a:cubicBezTo>
                    <a:pt x="93420" y="814060"/>
                    <a:pt x="91766" y="814296"/>
                    <a:pt x="91058" y="806510"/>
                  </a:cubicBezTo>
                  <a:cubicBezTo>
                    <a:pt x="92239" y="801316"/>
                    <a:pt x="94125" y="796362"/>
                    <a:pt x="96487" y="791644"/>
                  </a:cubicBezTo>
                  <a:cubicBezTo>
                    <a:pt x="96487" y="797307"/>
                    <a:pt x="94362" y="802261"/>
                    <a:pt x="96487" y="808161"/>
                  </a:cubicBezTo>
                  <a:cubicBezTo>
                    <a:pt x="100497" y="808869"/>
                    <a:pt x="102620" y="795184"/>
                    <a:pt x="104746" y="794711"/>
                  </a:cubicBezTo>
                  <a:close/>
                  <a:moveTo>
                    <a:pt x="98610" y="796126"/>
                  </a:moveTo>
                  <a:cubicBezTo>
                    <a:pt x="98374" y="789990"/>
                    <a:pt x="100025" y="784091"/>
                    <a:pt x="103329" y="778900"/>
                  </a:cubicBezTo>
                  <a:cubicBezTo>
                    <a:pt x="103801" y="785744"/>
                    <a:pt x="103092" y="792586"/>
                    <a:pt x="101206" y="799193"/>
                  </a:cubicBezTo>
                  <a:close/>
                  <a:moveTo>
                    <a:pt x="240194" y="608764"/>
                  </a:moveTo>
                  <a:cubicBezTo>
                    <a:pt x="236182" y="614900"/>
                    <a:pt x="240194" y="603807"/>
                    <a:pt x="236182" y="608764"/>
                  </a:cubicBezTo>
                  <a:cubicBezTo>
                    <a:pt x="236890" y="604280"/>
                    <a:pt x="238777" y="600270"/>
                    <a:pt x="241845" y="596730"/>
                  </a:cubicBezTo>
                  <a:cubicBezTo>
                    <a:pt x="241845" y="596730"/>
                    <a:pt x="244204" y="607820"/>
                    <a:pt x="242553" y="611832"/>
                  </a:cubicBezTo>
                  <a:close/>
                  <a:moveTo>
                    <a:pt x="36549" y="1089678"/>
                  </a:moveTo>
                  <a:cubicBezTo>
                    <a:pt x="33482" y="1084957"/>
                    <a:pt x="31828" y="1079766"/>
                    <a:pt x="31122" y="1074339"/>
                  </a:cubicBezTo>
                  <a:cubicBezTo>
                    <a:pt x="35368" y="1079766"/>
                    <a:pt x="37964" y="1086138"/>
                    <a:pt x="38909" y="1092745"/>
                  </a:cubicBezTo>
                  <a:close/>
                  <a:moveTo>
                    <a:pt x="248925" y="601920"/>
                  </a:moveTo>
                  <a:cubicBezTo>
                    <a:pt x="246566" y="604516"/>
                    <a:pt x="246566" y="601920"/>
                    <a:pt x="244676" y="604988"/>
                  </a:cubicBezTo>
                  <a:cubicBezTo>
                    <a:pt x="245149" y="600976"/>
                    <a:pt x="247035" y="597438"/>
                    <a:pt x="250103" y="594840"/>
                  </a:cubicBezTo>
                  <a:close/>
                  <a:moveTo>
                    <a:pt x="160908" y="721324"/>
                  </a:moveTo>
                  <a:cubicBezTo>
                    <a:pt x="159254" y="723919"/>
                    <a:pt x="158076" y="725098"/>
                    <a:pt x="157131" y="725098"/>
                  </a:cubicBezTo>
                  <a:cubicBezTo>
                    <a:pt x="158076" y="717784"/>
                    <a:pt x="160435" y="710704"/>
                    <a:pt x="164445" y="704332"/>
                  </a:cubicBezTo>
                  <a:cubicBezTo>
                    <a:pt x="166098" y="713771"/>
                    <a:pt x="161613" y="717784"/>
                    <a:pt x="162086" y="724392"/>
                  </a:cubicBezTo>
                  <a:close/>
                  <a:moveTo>
                    <a:pt x="233350" y="625045"/>
                  </a:moveTo>
                  <a:cubicBezTo>
                    <a:pt x="228159" y="632126"/>
                    <a:pt x="226506" y="641565"/>
                    <a:pt x="221788" y="648643"/>
                  </a:cubicBezTo>
                  <a:cubicBezTo>
                    <a:pt x="223911" y="639912"/>
                    <a:pt x="227215" y="631417"/>
                    <a:pt x="231700" y="623631"/>
                  </a:cubicBezTo>
                  <a:cubicBezTo>
                    <a:pt x="232405" y="629294"/>
                    <a:pt x="234531" y="626462"/>
                    <a:pt x="234531" y="628113"/>
                  </a:cubicBezTo>
                  <a:close/>
                  <a:moveTo>
                    <a:pt x="208102" y="655959"/>
                  </a:moveTo>
                  <a:lnTo>
                    <a:pt x="208102" y="663037"/>
                  </a:lnTo>
                  <a:cubicBezTo>
                    <a:pt x="206213" y="664454"/>
                    <a:pt x="203853" y="667522"/>
                    <a:pt x="203145" y="666104"/>
                  </a:cubicBezTo>
                  <a:cubicBezTo>
                    <a:pt x="207157" y="666341"/>
                    <a:pt x="207157" y="661622"/>
                    <a:pt x="209280" y="659027"/>
                  </a:cubicBezTo>
                  <a:close/>
                  <a:moveTo>
                    <a:pt x="241372" y="620563"/>
                  </a:moveTo>
                  <a:cubicBezTo>
                    <a:pt x="241372" y="623159"/>
                    <a:pt x="248217" y="612068"/>
                    <a:pt x="246094" y="620563"/>
                  </a:cubicBezTo>
                  <a:cubicBezTo>
                    <a:pt x="243971" y="629058"/>
                    <a:pt x="244440" y="620563"/>
                    <a:pt x="239722" y="626226"/>
                  </a:cubicBezTo>
                  <a:lnTo>
                    <a:pt x="241136" y="617259"/>
                  </a:lnTo>
                  <a:cubicBezTo>
                    <a:pt x="243026" y="617259"/>
                    <a:pt x="246566" y="607111"/>
                    <a:pt x="246566" y="611124"/>
                  </a:cubicBezTo>
                  <a:cubicBezTo>
                    <a:pt x="245385" y="615370"/>
                    <a:pt x="244204" y="619618"/>
                    <a:pt x="242553" y="623631"/>
                  </a:cubicBezTo>
                  <a:close/>
                  <a:moveTo>
                    <a:pt x="91530" y="856536"/>
                  </a:moveTo>
                  <a:cubicBezTo>
                    <a:pt x="92947" y="849220"/>
                    <a:pt x="90116" y="849456"/>
                    <a:pt x="92947" y="840489"/>
                  </a:cubicBezTo>
                  <a:cubicBezTo>
                    <a:pt x="95306" y="848042"/>
                    <a:pt x="95070" y="861491"/>
                    <a:pt x="92711" y="859132"/>
                  </a:cubicBezTo>
                  <a:close/>
                  <a:moveTo>
                    <a:pt x="190877" y="697727"/>
                  </a:moveTo>
                  <a:cubicBezTo>
                    <a:pt x="192055" y="691827"/>
                    <a:pt x="193942" y="685928"/>
                    <a:pt x="196304" y="680262"/>
                  </a:cubicBezTo>
                  <a:cubicBezTo>
                    <a:pt x="196540" y="687106"/>
                    <a:pt x="195123" y="694187"/>
                    <a:pt x="192055" y="700322"/>
                  </a:cubicBezTo>
                  <a:close/>
                  <a:moveTo>
                    <a:pt x="63923" y="1172741"/>
                  </a:moveTo>
                  <a:cubicBezTo>
                    <a:pt x="60855" y="1168964"/>
                    <a:pt x="58966" y="1164479"/>
                    <a:pt x="58024" y="1159761"/>
                  </a:cubicBezTo>
                  <a:cubicBezTo>
                    <a:pt x="61091" y="1161884"/>
                    <a:pt x="65574" y="1169673"/>
                    <a:pt x="65574" y="1175336"/>
                  </a:cubicBezTo>
                  <a:close/>
                  <a:moveTo>
                    <a:pt x="166571" y="740673"/>
                  </a:moveTo>
                  <a:cubicBezTo>
                    <a:pt x="167985" y="734773"/>
                    <a:pt x="170111" y="729110"/>
                    <a:pt x="172942" y="723683"/>
                  </a:cubicBezTo>
                  <a:cubicBezTo>
                    <a:pt x="174357" y="732178"/>
                    <a:pt x="169166" y="744449"/>
                    <a:pt x="167749" y="743268"/>
                  </a:cubicBezTo>
                  <a:close/>
                  <a:moveTo>
                    <a:pt x="88935" y="895942"/>
                  </a:moveTo>
                  <a:cubicBezTo>
                    <a:pt x="88935" y="904437"/>
                    <a:pt x="88935" y="912462"/>
                    <a:pt x="88935" y="919539"/>
                  </a:cubicBezTo>
                  <a:cubicBezTo>
                    <a:pt x="86576" y="915529"/>
                    <a:pt x="86103" y="894055"/>
                    <a:pt x="89171" y="898537"/>
                  </a:cubicBezTo>
                  <a:close/>
                  <a:moveTo>
                    <a:pt x="227451" y="686161"/>
                  </a:moveTo>
                  <a:cubicBezTo>
                    <a:pt x="227451" y="679320"/>
                    <a:pt x="227451" y="686161"/>
                    <a:pt x="224383" y="688287"/>
                  </a:cubicBezTo>
                  <a:cubicBezTo>
                    <a:pt x="224383" y="683802"/>
                    <a:pt x="228159" y="681679"/>
                    <a:pt x="228159" y="677431"/>
                  </a:cubicBezTo>
                  <a:cubicBezTo>
                    <a:pt x="223674" y="681207"/>
                    <a:pt x="222732" y="686634"/>
                    <a:pt x="219428" y="691119"/>
                  </a:cubicBezTo>
                  <a:cubicBezTo>
                    <a:pt x="219428" y="691119"/>
                    <a:pt x="213057" y="696073"/>
                    <a:pt x="217069" y="687815"/>
                  </a:cubicBezTo>
                  <a:cubicBezTo>
                    <a:pt x="217069" y="691827"/>
                    <a:pt x="219901" y="682388"/>
                    <a:pt x="222260" y="681443"/>
                  </a:cubicBezTo>
                  <a:cubicBezTo>
                    <a:pt x="222260" y="673893"/>
                    <a:pt x="227687" y="669644"/>
                    <a:pt x="228632" y="662800"/>
                  </a:cubicBezTo>
                  <a:cubicBezTo>
                    <a:pt x="232878" y="659263"/>
                    <a:pt x="235945" y="654542"/>
                    <a:pt x="237363" y="649351"/>
                  </a:cubicBezTo>
                  <a:cubicBezTo>
                    <a:pt x="237363" y="646520"/>
                    <a:pt x="234531" y="651710"/>
                    <a:pt x="234531" y="649351"/>
                  </a:cubicBezTo>
                  <a:cubicBezTo>
                    <a:pt x="243026" y="637316"/>
                    <a:pt x="241136" y="646047"/>
                    <a:pt x="242317" y="654069"/>
                  </a:cubicBezTo>
                  <a:cubicBezTo>
                    <a:pt x="240194" y="656901"/>
                    <a:pt x="240667" y="654069"/>
                    <a:pt x="239722" y="654069"/>
                  </a:cubicBezTo>
                  <a:cubicBezTo>
                    <a:pt x="238777" y="654069"/>
                    <a:pt x="236654" y="658318"/>
                    <a:pt x="236182" y="661150"/>
                  </a:cubicBezTo>
                  <a:cubicBezTo>
                    <a:pt x="238071" y="658791"/>
                    <a:pt x="239249" y="657610"/>
                    <a:pt x="240194" y="658082"/>
                  </a:cubicBezTo>
                  <a:cubicBezTo>
                    <a:pt x="240194" y="664218"/>
                    <a:pt x="236182" y="667285"/>
                    <a:pt x="240194" y="666813"/>
                  </a:cubicBezTo>
                  <a:cubicBezTo>
                    <a:pt x="239249" y="670589"/>
                    <a:pt x="237363" y="673893"/>
                    <a:pt x="234767" y="676489"/>
                  </a:cubicBezTo>
                  <a:cubicBezTo>
                    <a:pt x="234767" y="673893"/>
                    <a:pt x="236654" y="670117"/>
                    <a:pt x="234767" y="671298"/>
                  </a:cubicBezTo>
                  <a:cubicBezTo>
                    <a:pt x="233114" y="677197"/>
                    <a:pt x="231227" y="683097"/>
                    <a:pt x="228632" y="688760"/>
                  </a:cubicBezTo>
                  <a:close/>
                  <a:moveTo>
                    <a:pt x="196067" y="724156"/>
                  </a:moveTo>
                  <a:cubicBezTo>
                    <a:pt x="197718" y="724156"/>
                    <a:pt x="196067" y="729819"/>
                    <a:pt x="196067" y="734301"/>
                  </a:cubicBezTo>
                  <a:cubicBezTo>
                    <a:pt x="196067" y="738786"/>
                    <a:pt x="192055" y="745391"/>
                    <a:pt x="188987" y="751999"/>
                  </a:cubicBezTo>
                  <a:cubicBezTo>
                    <a:pt x="188987" y="743740"/>
                    <a:pt x="187100" y="758607"/>
                    <a:pt x="183560" y="760257"/>
                  </a:cubicBezTo>
                  <a:cubicBezTo>
                    <a:pt x="183560" y="752944"/>
                    <a:pt x="188515" y="747044"/>
                    <a:pt x="189696" y="739964"/>
                  </a:cubicBezTo>
                  <a:cubicBezTo>
                    <a:pt x="189696" y="726751"/>
                    <a:pt x="184269" y="727693"/>
                    <a:pt x="189696" y="716367"/>
                  </a:cubicBezTo>
                  <a:cubicBezTo>
                    <a:pt x="188751" y="727693"/>
                    <a:pt x="190640" y="740673"/>
                    <a:pt x="197246" y="726751"/>
                  </a:cubicBezTo>
                  <a:close/>
                  <a:moveTo>
                    <a:pt x="96015" y="1233621"/>
                  </a:moveTo>
                  <a:cubicBezTo>
                    <a:pt x="96015" y="1235507"/>
                    <a:pt x="89171" y="1225362"/>
                    <a:pt x="91766" y="1233621"/>
                  </a:cubicBezTo>
                  <a:cubicBezTo>
                    <a:pt x="98138" y="1242824"/>
                    <a:pt x="97193" y="1237633"/>
                    <a:pt x="100733" y="1241171"/>
                  </a:cubicBezTo>
                  <a:cubicBezTo>
                    <a:pt x="101678" y="1244475"/>
                    <a:pt x="102620" y="1247542"/>
                    <a:pt x="104037" y="1250610"/>
                  </a:cubicBezTo>
                  <a:cubicBezTo>
                    <a:pt x="97193" y="1246597"/>
                    <a:pt x="92947" y="1239520"/>
                    <a:pt x="86812" y="1235271"/>
                  </a:cubicBezTo>
                  <a:cubicBezTo>
                    <a:pt x="84922" y="1224890"/>
                    <a:pt x="81621" y="1214742"/>
                    <a:pt x="77136" y="1205069"/>
                  </a:cubicBezTo>
                  <a:cubicBezTo>
                    <a:pt x="85158" y="1214505"/>
                    <a:pt x="91766" y="1225126"/>
                    <a:pt x="97193" y="1236216"/>
                  </a:cubicBezTo>
                  <a:close/>
                  <a:moveTo>
                    <a:pt x="89171" y="938891"/>
                  </a:moveTo>
                  <a:cubicBezTo>
                    <a:pt x="86812" y="933700"/>
                    <a:pt x="86339" y="928034"/>
                    <a:pt x="87520" y="922607"/>
                  </a:cubicBezTo>
                  <a:cubicBezTo>
                    <a:pt x="89171" y="930632"/>
                    <a:pt x="89171" y="936059"/>
                    <a:pt x="90352" y="941486"/>
                  </a:cubicBezTo>
                  <a:close/>
                  <a:moveTo>
                    <a:pt x="246094" y="655723"/>
                  </a:moveTo>
                  <a:cubicBezTo>
                    <a:pt x="246094" y="652655"/>
                    <a:pt x="242790" y="658554"/>
                    <a:pt x="243498" y="654069"/>
                  </a:cubicBezTo>
                  <a:cubicBezTo>
                    <a:pt x="244204" y="649587"/>
                    <a:pt x="251048" y="650532"/>
                    <a:pt x="247272" y="657137"/>
                  </a:cubicBezTo>
                  <a:close/>
                  <a:moveTo>
                    <a:pt x="181437" y="751999"/>
                  </a:moveTo>
                  <a:lnTo>
                    <a:pt x="181437" y="737841"/>
                  </a:lnTo>
                  <a:cubicBezTo>
                    <a:pt x="181437" y="735954"/>
                    <a:pt x="181437" y="733592"/>
                    <a:pt x="184033" y="731942"/>
                  </a:cubicBezTo>
                  <a:cubicBezTo>
                    <a:pt x="186628" y="730291"/>
                    <a:pt x="185919" y="746808"/>
                    <a:pt x="183560" y="753416"/>
                  </a:cubicBezTo>
                  <a:close/>
                  <a:moveTo>
                    <a:pt x="88698" y="954229"/>
                  </a:moveTo>
                  <a:cubicBezTo>
                    <a:pt x="88698" y="958948"/>
                    <a:pt x="88698" y="963196"/>
                    <a:pt x="86812" y="959420"/>
                  </a:cubicBezTo>
                  <a:cubicBezTo>
                    <a:pt x="84922" y="955644"/>
                    <a:pt x="85158" y="952340"/>
                    <a:pt x="86812" y="948800"/>
                  </a:cubicBezTo>
                  <a:cubicBezTo>
                    <a:pt x="87284" y="951162"/>
                    <a:pt x="88226" y="953521"/>
                    <a:pt x="89171" y="955644"/>
                  </a:cubicBezTo>
                  <a:close/>
                  <a:moveTo>
                    <a:pt x="133298" y="842378"/>
                  </a:moveTo>
                  <a:cubicBezTo>
                    <a:pt x="129758" y="850873"/>
                    <a:pt x="130466" y="834826"/>
                    <a:pt x="133298" y="830107"/>
                  </a:cubicBezTo>
                  <a:cubicBezTo>
                    <a:pt x="134948" y="836007"/>
                    <a:pt x="133062" y="839544"/>
                    <a:pt x="134479" y="843793"/>
                  </a:cubicBezTo>
                  <a:close/>
                  <a:moveTo>
                    <a:pt x="219192" y="697491"/>
                  </a:moveTo>
                  <a:cubicBezTo>
                    <a:pt x="219192" y="700558"/>
                    <a:pt x="214238" y="705749"/>
                    <a:pt x="214707" y="700322"/>
                  </a:cubicBezTo>
                  <a:cubicBezTo>
                    <a:pt x="215180" y="694895"/>
                    <a:pt x="220373" y="695365"/>
                    <a:pt x="220373" y="698905"/>
                  </a:cubicBezTo>
                  <a:close/>
                  <a:moveTo>
                    <a:pt x="92947" y="965319"/>
                  </a:moveTo>
                  <a:cubicBezTo>
                    <a:pt x="92947" y="965319"/>
                    <a:pt x="92947" y="963430"/>
                    <a:pt x="92947" y="965319"/>
                  </a:cubicBezTo>
                  <a:cubicBezTo>
                    <a:pt x="94125" y="968151"/>
                    <a:pt x="94598" y="970983"/>
                    <a:pt x="94362" y="974050"/>
                  </a:cubicBezTo>
                  <a:cubicBezTo>
                    <a:pt x="92239" y="968387"/>
                    <a:pt x="91294" y="962488"/>
                    <a:pt x="91530" y="956352"/>
                  </a:cubicBezTo>
                  <a:cubicBezTo>
                    <a:pt x="93183" y="959656"/>
                    <a:pt x="94125" y="963196"/>
                    <a:pt x="94125" y="966734"/>
                  </a:cubicBezTo>
                  <a:close/>
                  <a:moveTo>
                    <a:pt x="101914" y="960834"/>
                  </a:moveTo>
                  <a:cubicBezTo>
                    <a:pt x="103092" y="955171"/>
                    <a:pt x="98847" y="948800"/>
                    <a:pt x="101914" y="943136"/>
                  </a:cubicBezTo>
                  <a:cubicBezTo>
                    <a:pt x="103329" y="949744"/>
                    <a:pt x="105924" y="963430"/>
                    <a:pt x="103092" y="962252"/>
                  </a:cubicBezTo>
                  <a:close/>
                  <a:moveTo>
                    <a:pt x="265442" y="663745"/>
                  </a:moveTo>
                  <a:cubicBezTo>
                    <a:pt x="265442" y="659969"/>
                    <a:pt x="262374" y="669408"/>
                    <a:pt x="265442" y="668463"/>
                  </a:cubicBezTo>
                  <a:cubicBezTo>
                    <a:pt x="262847" y="671767"/>
                    <a:pt x="262374" y="668463"/>
                    <a:pt x="261669" y="668463"/>
                  </a:cubicBezTo>
                  <a:cubicBezTo>
                    <a:pt x="263319" y="663509"/>
                    <a:pt x="265442" y="658554"/>
                    <a:pt x="268037" y="654069"/>
                  </a:cubicBezTo>
                  <a:cubicBezTo>
                    <a:pt x="268746" y="657846"/>
                    <a:pt x="268274" y="661622"/>
                    <a:pt x="266623" y="665162"/>
                  </a:cubicBezTo>
                  <a:close/>
                  <a:moveTo>
                    <a:pt x="166335" y="1348067"/>
                  </a:moveTo>
                  <a:cubicBezTo>
                    <a:pt x="162558" y="1344527"/>
                    <a:pt x="159254" y="1340045"/>
                    <a:pt x="157131" y="1335324"/>
                  </a:cubicBezTo>
                  <a:cubicBezTo>
                    <a:pt x="162322" y="1339100"/>
                    <a:pt x="165862" y="1344291"/>
                    <a:pt x="167513" y="1350426"/>
                  </a:cubicBezTo>
                  <a:close/>
                  <a:moveTo>
                    <a:pt x="127871" y="945026"/>
                  </a:moveTo>
                  <a:cubicBezTo>
                    <a:pt x="126454" y="941250"/>
                    <a:pt x="126454" y="937237"/>
                    <a:pt x="127871" y="933464"/>
                  </a:cubicBezTo>
                  <a:cubicBezTo>
                    <a:pt x="130466" y="937473"/>
                    <a:pt x="130939" y="942667"/>
                    <a:pt x="129049" y="947149"/>
                  </a:cubicBezTo>
                  <a:close/>
                  <a:moveTo>
                    <a:pt x="113004" y="1098645"/>
                  </a:moveTo>
                  <a:cubicBezTo>
                    <a:pt x="113004" y="1106903"/>
                    <a:pt x="108050" y="1098645"/>
                    <a:pt x="108756" y="1091801"/>
                  </a:cubicBezTo>
                  <a:cubicBezTo>
                    <a:pt x="112768" y="1098881"/>
                    <a:pt x="112768" y="1094632"/>
                    <a:pt x="114185" y="1101004"/>
                  </a:cubicBezTo>
                  <a:close/>
                  <a:moveTo>
                    <a:pt x="128107" y="973342"/>
                  </a:moveTo>
                  <a:cubicBezTo>
                    <a:pt x="130466" y="981600"/>
                    <a:pt x="130466" y="990095"/>
                    <a:pt x="128107" y="998356"/>
                  </a:cubicBezTo>
                  <a:cubicBezTo>
                    <a:pt x="128343" y="991040"/>
                    <a:pt x="127398" y="983726"/>
                    <a:pt x="125039" y="976646"/>
                  </a:cubicBezTo>
                  <a:cubicBezTo>
                    <a:pt x="129285" y="981836"/>
                    <a:pt x="127162" y="974287"/>
                    <a:pt x="129285" y="975701"/>
                  </a:cubicBezTo>
                  <a:close/>
                  <a:moveTo>
                    <a:pt x="228632" y="1424758"/>
                  </a:moveTo>
                  <a:cubicBezTo>
                    <a:pt x="222024" y="1419568"/>
                    <a:pt x="216361" y="1413196"/>
                    <a:pt x="211876" y="1406115"/>
                  </a:cubicBezTo>
                  <a:cubicBezTo>
                    <a:pt x="219665" y="1413668"/>
                    <a:pt x="230755" y="1424286"/>
                    <a:pt x="230755" y="1427117"/>
                  </a:cubicBezTo>
                  <a:close/>
                  <a:moveTo>
                    <a:pt x="214238" y="789990"/>
                  </a:moveTo>
                  <a:cubicBezTo>
                    <a:pt x="215416" y="787159"/>
                    <a:pt x="218247" y="776777"/>
                    <a:pt x="219665" y="779136"/>
                  </a:cubicBezTo>
                  <a:cubicBezTo>
                    <a:pt x="221079" y="781495"/>
                    <a:pt x="216833" y="794711"/>
                    <a:pt x="215416" y="792349"/>
                  </a:cubicBezTo>
                  <a:close/>
                  <a:moveTo>
                    <a:pt x="171053" y="910103"/>
                  </a:moveTo>
                  <a:cubicBezTo>
                    <a:pt x="168457" y="914821"/>
                    <a:pt x="169639" y="920248"/>
                    <a:pt x="168221" y="925202"/>
                  </a:cubicBezTo>
                  <a:cubicBezTo>
                    <a:pt x="166335" y="919303"/>
                    <a:pt x="168221" y="913876"/>
                    <a:pt x="165390" y="907740"/>
                  </a:cubicBezTo>
                  <a:cubicBezTo>
                    <a:pt x="166807" y="904673"/>
                    <a:pt x="165390" y="901372"/>
                    <a:pt x="167513" y="898537"/>
                  </a:cubicBezTo>
                  <a:cubicBezTo>
                    <a:pt x="167985" y="903495"/>
                    <a:pt x="169639" y="908213"/>
                    <a:pt x="172234" y="912462"/>
                  </a:cubicBezTo>
                  <a:close/>
                  <a:moveTo>
                    <a:pt x="149815" y="1146076"/>
                  </a:moveTo>
                  <a:cubicBezTo>
                    <a:pt x="150996" y="1152681"/>
                    <a:pt x="149815" y="1155748"/>
                    <a:pt x="146277" y="1148907"/>
                  </a:cubicBezTo>
                  <a:cubicBezTo>
                    <a:pt x="142737" y="1142063"/>
                    <a:pt x="146277" y="1141354"/>
                    <a:pt x="142737" y="1133332"/>
                  </a:cubicBezTo>
                  <a:cubicBezTo>
                    <a:pt x="147928" y="1140176"/>
                    <a:pt x="147456" y="1145131"/>
                    <a:pt x="150996" y="1149143"/>
                  </a:cubicBezTo>
                  <a:close/>
                  <a:moveTo>
                    <a:pt x="195359" y="895000"/>
                  </a:moveTo>
                  <a:cubicBezTo>
                    <a:pt x="193708" y="889573"/>
                    <a:pt x="193236" y="883907"/>
                    <a:pt x="193942" y="878244"/>
                  </a:cubicBezTo>
                  <a:cubicBezTo>
                    <a:pt x="197482" y="884143"/>
                    <a:pt x="198427" y="891460"/>
                    <a:pt x="196540" y="898068"/>
                  </a:cubicBezTo>
                  <a:close/>
                  <a:moveTo>
                    <a:pt x="160671" y="1024313"/>
                  </a:moveTo>
                  <a:cubicBezTo>
                    <a:pt x="158546" y="1021009"/>
                    <a:pt x="158076" y="1016996"/>
                    <a:pt x="159018" y="1013223"/>
                  </a:cubicBezTo>
                  <a:cubicBezTo>
                    <a:pt x="162322" y="1017232"/>
                    <a:pt x="163267" y="1022423"/>
                    <a:pt x="161850" y="1027380"/>
                  </a:cubicBezTo>
                  <a:close/>
                  <a:moveTo>
                    <a:pt x="171761" y="977118"/>
                  </a:moveTo>
                  <a:cubicBezTo>
                    <a:pt x="169402" y="971691"/>
                    <a:pt x="168694" y="965792"/>
                    <a:pt x="169639" y="960129"/>
                  </a:cubicBezTo>
                  <a:cubicBezTo>
                    <a:pt x="171761" y="966734"/>
                    <a:pt x="172706" y="973342"/>
                    <a:pt x="172942" y="980186"/>
                  </a:cubicBezTo>
                  <a:close/>
                  <a:moveTo>
                    <a:pt x="169402" y="1017232"/>
                  </a:moveTo>
                  <a:cubicBezTo>
                    <a:pt x="170111" y="1025727"/>
                    <a:pt x="171998" y="1033988"/>
                    <a:pt x="174829" y="1042011"/>
                  </a:cubicBezTo>
                  <a:cubicBezTo>
                    <a:pt x="169166" y="1037526"/>
                    <a:pt x="169402" y="1027380"/>
                    <a:pt x="166571" y="1015818"/>
                  </a:cubicBezTo>
                  <a:cubicBezTo>
                    <a:pt x="166571" y="1014401"/>
                    <a:pt x="164681" y="1015818"/>
                    <a:pt x="165154" y="1011333"/>
                  </a:cubicBezTo>
                  <a:cubicBezTo>
                    <a:pt x="167513" y="1014873"/>
                    <a:pt x="168930" y="1016290"/>
                    <a:pt x="170580" y="1020300"/>
                  </a:cubicBezTo>
                  <a:close/>
                  <a:moveTo>
                    <a:pt x="178842" y="1157402"/>
                  </a:moveTo>
                  <a:cubicBezTo>
                    <a:pt x="173179" y="1150558"/>
                    <a:pt x="168930" y="1142535"/>
                    <a:pt x="166807" y="1133805"/>
                  </a:cubicBezTo>
                  <a:cubicBezTo>
                    <a:pt x="171998" y="1142063"/>
                    <a:pt x="176480" y="1150558"/>
                    <a:pt x="180020" y="1159525"/>
                  </a:cubicBezTo>
                  <a:close/>
                  <a:moveTo>
                    <a:pt x="199841" y="929215"/>
                  </a:moveTo>
                  <a:cubicBezTo>
                    <a:pt x="199371" y="925202"/>
                    <a:pt x="199371" y="921429"/>
                    <a:pt x="199841" y="917416"/>
                  </a:cubicBezTo>
                  <a:cubicBezTo>
                    <a:pt x="201494" y="920484"/>
                    <a:pt x="203145" y="917416"/>
                    <a:pt x="204798" y="920956"/>
                  </a:cubicBezTo>
                  <a:cubicBezTo>
                    <a:pt x="206449" y="924497"/>
                    <a:pt x="202203" y="927092"/>
                    <a:pt x="201022" y="932283"/>
                  </a:cubicBezTo>
                  <a:close/>
                  <a:moveTo>
                    <a:pt x="197482" y="905618"/>
                  </a:moveTo>
                  <a:cubicBezTo>
                    <a:pt x="199841" y="903731"/>
                    <a:pt x="197482" y="899954"/>
                    <a:pt x="200786" y="894528"/>
                  </a:cubicBezTo>
                  <a:cubicBezTo>
                    <a:pt x="200786" y="904673"/>
                    <a:pt x="206921" y="912934"/>
                    <a:pt x="202675" y="918125"/>
                  </a:cubicBezTo>
                  <a:cubicBezTo>
                    <a:pt x="202909" y="912698"/>
                    <a:pt x="200786" y="912934"/>
                    <a:pt x="198663" y="908685"/>
                  </a:cubicBezTo>
                  <a:close/>
                  <a:moveTo>
                    <a:pt x="195359" y="930396"/>
                  </a:moveTo>
                  <a:cubicBezTo>
                    <a:pt x="197246" y="927564"/>
                    <a:pt x="195359" y="916708"/>
                    <a:pt x="197246" y="918833"/>
                  </a:cubicBezTo>
                  <a:cubicBezTo>
                    <a:pt x="197954" y="924260"/>
                    <a:pt x="197246" y="929687"/>
                    <a:pt x="195831" y="934878"/>
                  </a:cubicBezTo>
                  <a:cubicBezTo>
                    <a:pt x="195831" y="931810"/>
                    <a:pt x="194178" y="932755"/>
                    <a:pt x="193236" y="936059"/>
                  </a:cubicBezTo>
                  <a:cubicBezTo>
                    <a:pt x="192291" y="931102"/>
                    <a:pt x="192291" y="926147"/>
                    <a:pt x="193236" y="921193"/>
                  </a:cubicBezTo>
                  <a:cubicBezTo>
                    <a:pt x="194414" y="926619"/>
                    <a:pt x="194650" y="935823"/>
                    <a:pt x="196540" y="933464"/>
                  </a:cubicBezTo>
                  <a:close/>
                  <a:moveTo>
                    <a:pt x="180020" y="1035167"/>
                  </a:moveTo>
                  <a:cubicBezTo>
                    <a:pt x="180020" y="1031157"/>
                    <a:pt x="177661" y="1027144"/>
                    <a:pt x="178606" y="1022895"/>
                  </a:cubicBezTo>
                  <a:cubicBezTo>
                    <a:pt x="182143" y="1029031"/>
                    <a:pt x="183560" y="1040121"/>
                    <a:pt x="181201" y="1038234"/>
                  </a:cubicBezTo>
                  <a:close/>
                  <a:moveTo>
                    <a:pt x="176480" y="1016760"/>
                  </a:moveTo>
                  <a:cubicBezTo>
                    <a:pt x="178606" y="1021245"/>
                    <a:pt x="177897" y="1012042"/>
                    <a:pt x="180256" y="1018177"/>
                  </a:cubicBezTo>
                  <a:cubicBezTo>
                    <a:pt x="182615" y="1024313"/>
                    <a:pt x="178133" y="1025963"/>
                    <a:pt x="177661" y="1019828"/>
                  </a:cubicBezTo>
                  <a:close/>
                  <a:moveTo>
                    <a:pt x="176480" y="1053101"/>
                  </a:moveTo>
                  <a:cubicBezTo>
                    <a:pt x="178842" y="1056877"/>
                    <a:pt x="180729" y="1060653"/>
                    <a:pt x="182143" y="1064899"/>
                  </a:cubicBezTo>
                  <a:cubicBezTo>
                    <a:pt x="181910" y="1069148"/>
                    <a:pt x="182379" y="1073394"/>
                    <a:pt x="183796" y="1077407"/>
                  </a:cubicBezTo>
                  <a:cubicBezTo>
                    <a:pt x="180729" y="1071035"/>
                    <a:pt x="181673" y="1074103"/>
                    <a:pt x="178133" y="1068676"/>
                  </a:cubicBezTo>
                  <a:cubicBezTo>
                    <a:pt x="178133" y="1065608"/>
                    <a:pt x="178133" y="1063485"/>
                    <a:pt x="175302" y="1057819"/>
                  </a:cubicBezTo>
                  <a:cubicBezTo>
                    <a:pt x="175538" y="1058055"/>
                    <a:pt x="175774" y="1056405"/>
                    <a:pt x="176480" y="1056168"/>
                  </a:cubicBezTo>
                  <a:close/>
                  <a:moveTo>
                    <a:pt x="235004" y="1317156"/>
                  </a:moveTo>
                  <a:cubicBezTo>
                    <a:pt x="229810" y="1314324"/>
                    <a:pt x="225800" y="1307953"/>
                    <a:pt x="223911" y="1309131"/>
                  </a:cubicBezTo>
                  <a:lnTo>
                    <a:pt x="222496" y="1305591"/>
                  </a:lnTo>
                  <a:cubicBezTo>
                    <a:pt x="221551" y="1304885"/>
                    <a:pt x="220843" y="1303940"/>
                    <a:pt x="220373" y="1302759"/>
                  </a:cubicBezTo>
                  <a:cubicBezTo>
                    <a:pt x="226742" y="1307008"/>
                    <a:pt x="231936" y="1313143"/>
                    <a:pt x="235004" y="1320224"/>
                  </a:cubicBezTo>
                  <a:close/>
                  <a:moveTo>
                    <a:pt x="346382" y="1529532"/>
                  </a:moveTo>
                  <a:cubicBezTo>
                    <a:pt x="349686" y="1533305"/>
                    <a:pt x="354168" y="1535195"/>
                    <a:pt x="352518" y="1536609"/>
                  </a:cubicBezTo>
                  <a:cubicBezTo>
                    <a:pt x="347091" y="1537082"/>
                    <a:pt x="341191" y="1530474"/>
                    <a:pt x="346382" y="1532600"/>
                  </a:cubicBezTo>
                  <a:close/>
                  <a:moveTo>
                    <a:pt x="199371" y="943845"/>
                  </a:moveTo>
                  <a:cubicBezTo>
                    <a:pt x="198427" y="939599"/>
                    <a:pt x="198427" y="934878"/>
                    <a:pt x="199371" y="930632"/>
                  </a:cubicBezTo>
                  <a:cubicBezTo>
                    <a:pt x="203145" y="937473"/>
                    <a:pt x="200077" y="947149"/>
                    <a:pt x="199371" y="947149"/>
                  </a:cubicBezTo>
                  <a:close/>
                  <a:moveTo>
                    <a:pt x="226506" y="1277511"/>
                  </a:moveTo>
                  <a:cubicBezTo>
                    <a:pt x="221315" y="1272557"/>
                    <a:pt x="217069" y="1266657"/>
                    <a:pt x="214002" y="1260286"/>
                  </a:cubicBezTo>
                  <a:cubicBezTo>
                    <a:pt x="219428" y="1266185"/>
                    <a:pt x="223674" y="1273029"/>
                    <a:pt x="226506" y="1280579"/>
                  </a:cubicBezTo>
                  <a:close/>
                  <a:moveTo>
                    <a:pt x="202909" y="1000243"/>
                  </a:moveTo>
                  <a:cubicBezTo>
                    <a:pt x="202909" y="997175"/>
                    <a:pt x="202909" y="998826"/>
                    <a:pt x="200549" y="995994"/>
                  </a:cubicBezTo>
                  <a:cubicBezTo>
                    <a:pt x="198190" y="993163"/>
                    <a:pt x="202675" y="989389"/>
                    <a:pt x="198663" y="981600"/>
                  </a:cubicBezTo>
                  <a:cubicBezTo>
                    <a:pt x="196776" y="981600"/>
                    <a:pt x="198663" y="990095"/>
                    <a:pt x="195831" y="985849"/>
                  </a:cubicBezTo>
                  <a:cubicBezTo>
                    <a:pt x="194650" y="981836"/>
                    <a:pt x="195359" y="977827"/>
                    <a:pt x="197482" y="974287"/>
                  </a:cubicBezTo>
                  <a:cubicBezTo>
                    <a:pt x="200786" y="985377"/>
                    <a:pt x="207157" y="1000243"/>
                    <a:pt x="203145" y="1003311"/>
                  </a:cubicBezTo>
                  <a:close/>
                  <a:moveTo>
                    <a:pt x="213057" y="1226304"/>
                  </a:moveTo>
                  <a:cubicBezTo>
                    <a:pt x="217539" y="1232203"/>
                    <a:pt x="221551" y="1238811"/>
                    <a:pt x="224619" y="1245656"/>
                  </a:cubicBezTo>
                  <a:cubicBezTo>
                    <a:pt x="218956" y="1241407"/>
                    <a:pt x="216833" y="1235507"/>
                    <a:pt x="212112" y="1230553"/>
                  </a:cubicBezTo>
                  <a:cubicBezTo>
                    <a:pt x="207394" y="1225598"/>
                    <a:pt x="210934" y="1227721"/>
                    <a:pt x="213293" y="1230317"/>
                  </a:cubicBezTo>
                  <a:close/>
                  <a:moveTo>
                    <a:pt x="197009" y="1095577"/>
                  </a:moveTo>
                  <a:cubicBezTo>
                    <a:pt x="197954" y="1098645"/>
                    <a:pt x="198663" y="1101713"/>
                    <a:pt x="198663" y="1104780"/>
                  </a:cubicBezTo>
                  <a:cubicBezTo>
                    <a:pt x="194886" y="1104544"/>
                    <a:pt x="193942" y="1094632"/>
                    <a:pt x="197246" y="1098645"/>
                  </a:cubicBezTo>
                  <a:close/>
                  <a:moveTo>
                    <a:pt x="206449" y="1021954"/>
                  </a:moveTo>
                  <a:cubicBezTo>
                    <a:pt x="206449" y="1020064"/>
                    <a:pt x="204562" y="1019591"/>
                    <a:pt x="203853" y="1019358"/>
                  </a:cubicBezTo>
                  <a:cubicBezTo>
                    <a:pt x="203381" y="1016290"/>
                    <a:pt x="203381" y="1013459"/>
                    <a:pt x="203853" y="1010391"/>
                  </a:cubicBezTo>
                  <a:cubicBezTo>
                    <a:pt x="206921" y="1014637"/>
                    <a:pt x="208102" y="1019828"/>
                    <a:pt x="207157" y="1025021"/>
                  </a:cubicBezTo>
                  <a:close/>
                  <a:moveTo>
                    <a:pt x="207866" y="1125310"/>
                  </a:moveTo>
                  <a:cubicBezTo>
                    <a:pt x="205976" y="1120825"/>
                    <a:pt x="201022" y="1117285"/>
                    <a:pt x="201022" y="1112330"/>
                  </a:cubicBezTo>
                  <a:cubicBezTo>
                    <a:pt x="204562" y="1117048"/>
                    <a:pt x="206685" y="1122478"/>
                    <a:pt x="207157" y="1128378"/>
                  </a:cubicBezTo>
                  <a:close/>
                  <a:moveTo>
                    <a:pt x="220373" y="1169906"/>
                  </a:moveTo>
                  <a:cubicBezTo>
                    <a:pt x="215180" y="1164952"/>
                    <a:pt x="217069" y="1162120"/>
                    <a:pt x="212821" y="1160470"/>
                  </a:cubicBezTo>
                  <a:cubicBezTo>
                    <a:pt x="212821" y="1157638"/>
                    <a:pt x="212821" y="1155748"/>
                    <a:pt x="212821" y="1155276"/>
                  </a:cubicBezTo>
                  <a:cubicBezTo>
                    <a:pt x="217775" y="1159761"/>
                    <a:pt x="220607" y="1166133"/>
                    <a:pt x="220607" y="1172974"/>
                  </a:cubicBezTo>
                  <a:close/>
                  <a:moveTo>
                    <a:pt x="205271" y="1137578"/>
                  </a:moveTo>
                  <a:cubicBezTo>
                    <a:pt x="205271" y="1143950"/>
                    <a:pt x="213057" y="1148671"/>
                    <a:pt x="213057" y="1155276"/>
                  </a:cubicBezTo>
                  <a:cubicBezTo>
                    <a:pt x="207157" y="1154334"/>
                    <a:pt x="203145" y="1141591"/>
                    <a:pt x="205507" y="1140646"/>
                  </a:cubicBezTo>
                  <a:close/>
                  <a:moveTo>
                    <a:pt x="205271" y="1043189"/>
                  </a:moveTo>
                  <a:cubicBezTo>
                    <a:pt x="201494" y="1039888"/>
                    <a:pt x="202675" y="1035639"/>
                    <a:pt x="202909" y="1031626"/>
                  </a:cubicBezTo>
                  <a:cubicBezTo>
                    <a:pt x="207157" y="1037998"/>
                    <a:pt x="205271" y="1041538"/>
                    <a:pt x="207157" y="1045787"/>
                  </a:cubicBezTo>
                  <a:close/>
                  <a:moveTo>
                    <a:pt x="215180" y="1146545"/>
                  </a:moveTo>
                  <a:cubicBezTo>
                    <a:pt x="211406" y="1143244"/>
                    <a:pt x="210698" y="1138995"/>
                    <a:pt x="208338" y="1135219"/>
                  </a:cubicBezTo>
                  <a:cubicBezTo>
                    <a:pt x="211406" y="1137109"/>
                    <a:pt x="215416" y="1144422"/>
                    <a:pt x="215888" y="1149143"/>
                  </a:cubicBezTo>
                  <a:close/>
                  <a:moveTo>
                    <a:pt x="227687" y="1162356"/>
                  </a:moveTo>
                  <a:cubicBezTo>
                    <a:pt x="222024" y="1155748"/>
                    <a:pt x="220137" y="1152444"/>
                    <a:pt x="217069" y="1152444"/>
                  </a:cubicBezTo>
                  <a:cubicBezTo>
                    <a:pt x="214474" y="1147254"/>
                    <a:pt x="217069" y="1148435"/>
                    <a:pt x="217069" y="1145839"/>
                  </a:cubicBezTo>
                  <a:cubicBezTo>
                    <a:pt x="220137" y="1149143"/>
                    <a:pt x="222732" y="1152681"/>
                    <a:pt x="224855" y="1156693"/>
                  </a:cubicBezTo>
                  <a:cubicBezTo>
                    <a:pt x="224855" y="1154570"/>
                    <a:pt x="222024" y="1150794"/>
                    <a:pt x="224855" y="1151739"/>
                  </a:cubicBezTo>
                  <a:cubicBezTo>
                    <a:pt x="228632" y="1157638"/>
                    <a:pt x="230991" y="1164243"/>
                    <a:pt x="231700" y="1171323"/>
                  </a:cubicBezTo>
                  <a:cubicBezTo>
                    <a:pt x="230282" y="1171323"/>
                    <a:pt x="229810" y="1171323"/>
                    <a:pt x="227215" y="1167783"/>
                  </a:cubicBezTo>
                  <a:cubicBezTo>
                    <a:pt x="224619" y="1164243"/>
                    <a:pt x="228396" y="1167547"/>
                    <a:pt x="228396" y="1164952"/>
                  </a:cubicBezTo>
                  <a:close/>
                  <a:moveTo>
                    <a:pt x="234295" y="1185954"/>
                  </a:moveTo>
                  <a:cubicBezTo>
                    <a:pt x="227215" y="1177695"/>
                    <a:pt x="221551" y="1168256"/>
                    <a:pt x="217775" y="1157874"/>
                  </a:cubicBezTo>
                  <a:cubicBezTo>
                    <a:pt x="223911" y="1159525"/>
                    <a:pt x="230755" y="1178168"/>
                    <a:pt x="235004" y="1188077"/>
                  </a:cubicBezTo>
                  <a:close/>
                  <a:moveTo>
                    <a:pt x="219665" y="1037289"/>
                  </a:moveTo>
                  <a:cubicBezTo>
                    <a:pt x="216833" y="1030684"/>
                    <a:pt x="215180" y="1023604"/>
                    <a:pt x="214943" y="1016290"/>
                  </a:cubicBezTo>
                  <a:cubicBezTo>
                    <a:pt x="217775" y="1023604"/>
                    <a:pt x="219665" y="1031390"/>
                    <a:pt x="220373" y="1039415"/>
                  </a:cubicBezTo>
                  <a:close/>
                  <a:moveTo>
                    <a:pt x="217775" y="1082361"/>
                  </a:moveTo>
                  <a:cubicBezTo>
                    <a:pt x="216361" y="1082361"/>
                    <a:pt x="213529" y="1082361"/>
                    <a:pt x="212584" y="1075753"/>
                  </a:cubicBezTo>
                  <a:cubicBezTo>
                    <a:pt x="216125" y="1077170"/>
                    <a:pt x="218484" y="1080711"/>
                    <a:pt x="218484" y="1084484"/>
                  </a:cubicBezTo>
                  <a:close/>
                  <a:moveTo>
                    <a:pt x="225328" y="1070090"/>
                  </a:moveTo>
                  <a:cubicBezTo>
                    <a:pt x="226978" y="1078115"/>
                    <a:pt x="221315" y="1065136"/>
                    <a:pt x="221551" y="1070090"/>
                  </a:cubicBezTo>
                  <a:cubicBezTo>
                    <a:pt x="221788" y="1075047"/>
                    <a:pt x="226506" y="1077170"/>
                    <a:pt x="225800" y="1081183"/>
                  </a:cubicBezTo>
                  <a:cubicBezTo>
                    <a:pt x="221315" y="1074575"/>
                    <a:pt x="218247" y="1067022"/>
                    <a:pt x="217306" y="1059000"/>
                  </a:cubicBezTo>
                  <a:cubicBezTo>
                    <a:pt x="220843" y="1061832"/>
                    <a:pt x="222024" y="1069854"/>
                    <a:pt x="226036" y="1072216"/>
                  </a:cubicBezTo>
                  <a:close/>
                  <a:moveTo>
                    <a:pt x="235473" y="1199403"/>
                  </a:moveTo>
                  <a:cubicBezTo>
                    <a:pt x="243971" y="1207192"/>
                    <a:pt x="245621" y="1218990"/>
                    <a:pt x="240667" y="1216631"/>
                  </a:cubicBezTo>
                  <a:cubicBezTo>
                    <a:pt x="240430" y="1211202"/>
                    <a:pt x="238777" y="1206247"/>
                    <a:pt x="236182" y="1201529"/>
                  </a:cubicBezTo>
                  <a:close/>
                  <a:moveTo>
                    <a:pt x="242317" y="1199403"/>
                  </a:moveTo>
                  <a:lnTo>
                    <a:pt x="235709" y="1193504"/>
                  </a:lnTo>
                  <a:cubicBezTo>
                    <a:pt x="235709" y="1191617"/>
                    <a:pt x="235709" y="1188785"/>
                    <a:pt x="235709" y="1189730"/>
                  </a:cubicBezTo>
                  <a:cubicBezTo>
                    <a:pt x="235709" y="1190672"/>
                    <a:pt x="243734" y="1195866"/>
                    <a:pt x="243026" y="1200348"/>
                  </a:cubicBezTo>
                  <a:close/>
                  <a:moveTo>
                    <a:pt x="234531" y="1135219"/>
                  </a:moveTo>
                  <a:cubicBezTo>
                    <a:pt x="234531" y="1139704"/>
                    <a:pt x="232641" y="1136636"/>
                    <a:pt x="230519" y="1135219"/>
                  </a:cubicBezTo>
                  <a:cubicBezTo>
                    <a:pt x="228396" y="1133805"/>
                    <a:pt x="228632" y="1131445"/>
                    <a:pt x="228632" y="1129320"/>
                  </a:cubicBezTo>
                  <a:close/>
                  <a:moveTo>
                    <a:pt x="234531" y="1108318"/>
                  </a:moveTo>
                  <a:cubicBezTo>
                    <a:pt x="234531" y="1112094"/>
                    <a:pt x="232172" y="1112330"/>
                    <a:pt x="228632" y="1108318"/>
                  </a:cubicBezTo>
                  <a:cubicBezTo>
                    <a:pt x="225092" y="1104308"/>
                    <a:pt x="233114" y="1104308"/>
                    <a:pt x="235473" y="1109262"/>
                  </a:cubicBezTo>
                  <a:close/>
                  <a:moveTo>
                    <a:pt x="243026" y="1190202"/>
                  </a:moveTo>
                  <a:cubicBezTo>
                    <a:pt x="247744" y="1193270"/>
                    <a:pt x="249398" y="1201529"/>
                    <a:pt x="247980" y="1202001"/>
                  </a:cubicBezTo>
                  <a:cubicBezTo>
                    <a:pt x="242553" y="1197280"/>
                    <a:pt x="246330" y="1197752"/>
                    <a:pt x="243971" y="1191144"/>
                  </a:cubicBezTo>
                  <a:close/>
                  <a:moveTo>
                    <a:pt x="245857" y="1131445"/>
                  </a:moveTo>
                  <a:cubicBezTo>
                    <a:pt x="246094" y="1134041"/>
                    <a:pt x="246802" y="1136400"/>
                    <a:pt x="247744" y="1138759"/>
                  </a:cubicBezTo>
                  <a:cubicBezTo>
                    <a:pt x="243262" y="1132387"/>
                    <a:pt x="244440" y="1130501"/>
                    <a:pt x="239249" y="1127197"/>
                  </a:cubicBezTo>
                  <a:cubicBezTo>
                    <a:pt x="241372" y="1124129"/>
                    <a:pt x="235945" y="1120589"/>
                    <a:pt x="235709" y="1114217"/>
                  </a:cubicBezTo>
                  <a:cubicBezTo>
                    <a:pt x="240903" y="1120589"/>
                    <a:pt x="242081" y="1126960"/>
                    <a:pt x="246802" y="1132387"/>
                  </a:cubicBezTo>
                  <a:close/>
                  <a:moveTo>
                    <a:pt x="261196" y="1170851"/>
                  </a:moveTo>
                  <a:cubicBezTo>
                    <a:pt x="258601" y="1161412"/>
                    <a:pt x="246802" y="1147254"/>
                    <a:pt x="248217" y="1141591"/>
                  </a:cubicBezTo>
                  <a:lnTo>
                    <a:pt x="257656" y="1159052"/>
                  </a:lnTo>
                  <a:cubicBezTo>
                    <a:pt x="262374" y="1166133"/>
                    <a:pt x="264970" y="1171323"/>
                    <a:pt x="262138" y="1171796"/>
                  </a:cubicBezTo>
                  <a:close/>
                  <a:moveTo>
                    <a:pt x="256239" y="1162829"/>
                  </a:moveTo>
                  <a:cubicBezTo>
                    <a:pt x="253643" y="1160706"/>
                    <a:pt x="256239" y="1165660"/>
                    <a:pt x="251993" y="1161412"/>
                  </a:cubicBezTo>
                  <a:cubicBezTo>
                    <a:pt x="250812" y="1159052"/>
                    <a:pt x="250103" y="1156457"/>
                    <a:pt x="249870" y="1153862"/>
                  </a:cubicBezTo>
                  <a:cubicBezTo>
                    <a:pt x="254352" y="1160706"/>
                    <a:pt x="254352" y="1157638"/>
                    <a:pt x="257184" y="1163774"/>
                  </a:cubicBezTo>
                  <a:close/>
                  <a:moveTo>
                    <a:pt x="286444" y="1208370"/>
                  </a:moveTo>
                  <a:cubicBezTo>
                    <a:pt x="286444" y="1212146"/>
                    <a:pt x="290929" y="1214036"/>
                    <a:pt x="291399" y="1217809"/>
                  </a:cubicBezTo>
                  <a:cubicBezTo>
                    <a:pt x="288097" y="1215214"/>
                    <a:pt x="285266" y="1211910"/>
                    <a:pt x="283140" y="1208137"/>
                  </a:cubicBezTo>
                  <a:cubicBezTo>
                    <a:pt x="285972" y="1210260"/>
                    <a:pt x="285735" y="1208370"/>
                    <a:pt x="287389" y="1209315"/>
                  </a:cubicBezTo>
                  <a:close/>
                  <a:moveTo>
                    <a:pt x="350864" y="1338155"/>
                  </a:moveTo>
                  <a:cubicBezTo>
                    <a:pt x="346618" y="1333909"/>
                    <a:pt x="333166" y="1322819"/>
                    <a:pt x="339538" y="1323761"/>
                  </a:cubicBezTo>
                  <a:cubicBezTo>
                    <a:pt x="342133" y="1329660"/>
                    <a:pt x="353932" y="1338155"/>
                    <a:pt x="351809" y="1339100"/>
                  </a:cubicBezTo>
                  <a:close/>
                  <a:moveTo>
                    <a:pt x="443130" y="1489887"/>
                  </a:moveTo>
                  <a:cubicBezTo>
                    <a:pt x="448557" y="1496023"/>
                    <a:pt x="438648" y="1492010"/>
                    <a:pt x="435344" y="1487528"/>
                  </a:cubicBezTo>
                  <a:cubicBezTo>
                    <a:pt x="440063" y="1489887"/>
                    <a:pt x="437231" y="1486111"/>
                    <a:pt x="443130" y="1489887"/>
                  </a:cubicBezTo>
                  <a:close/>
                  <a:moveTo>
                    <a:pt x="350392" y="1334382"/>
                  </a:moveTo>
                  <a:cubicBezTo>
                    <a:pt x="347091" y="1332256"/>
                    <a:pt x="344492" y="1329188"/>
                    <a:pt x="342842" y="1325651"/>
                  </a:cubicBezTo>
                  <a:cubicBezTo>
                    <a:pt x="346618" y="1328246"/>
                    <a:pt x="348977" y="1325651"/>
                    <a:pt x="351337" y="1329660"/>
                  </a:cubicBezTo>
                  <a:cubicBezTo>
                    <a:pt x="348741" y="1328955"/>
                    <a:pt x="351100" y="1332728"/>
                    <a:pt x="350392" y="1333909"/>
                  </a:cubicBezTo>
                  <a:close/>
                  <a:moveTo>
                    <a:pt x="357472" y="1334382"/>
                  </a:moveTo>
                  <a:cubicBezTo>
                    <a:pt x="362190" y="1341459"/>
                    <a:pt x="354168" y="1338155"/>
                    <a:pt x="351100" y="1332964"/>
                  </a:cubicBezTo>
                  <a:cubicBezTo>
                    <a:pt x="352281" y="1332728"/>
                    <a:pt x="352045" y="1330605"/>
                    <a:pt x="357472" y="1334854"/>
                  </a:cubicBezTo>
                  <a:close/>
                  <a:moveTo>
                    <a:pt x="332224" y="1271376"/>
                  </a:moveTo>
                  <a:cubicBezTo>
                    <a:pt x="332224" y="1276803"/>
                    <a:pt x="339066" y="1278456"/>
                    <a:pt x="340010" y="1283411"/>
                  </a:cubicBezTo>
                  <a:cubicBezTo>
                    <a:pt x="333875" y="1277984"/>
                    <a:pt x="328448" y="1272084"/>
                    <a:pt x="323493" y="1265713"/>
                  </a:cubicBezTo>
                  <a:close/>
                  <a:moveTo>
                    <a:pt x="360776" y="1332022"/>
                  </a:moveTo>
                  <a:lnTo>
                    <a:pt x="354641" y="1328482"/>
                  </a:lnTo>
                  <a:lnTo>
                    <a:pt x="352518" y="1323997"/>
                  </a:lnTo>
                  <a:cubicBezTo>
                    <a:pt x="356764" y="1325887"/>
                    <a:pt x="358417" y="1329660"/>
                    <a:pt x="360776" y="1332492"/>
                  </a:cubicBezTo>
                  <a:close/>
                  <a:moveTo>
                    <a:pt x="374225" y="1359157"/>
                  </a:moveTo>
                  <a:cubicBezTo>
                    <a:pt x="382487" y="1363642"/>
                    <a:pt x="378238" y="1365529"/>
                    <a:pt x="384610" y="1372137"/>
                  </a:cubicBezTo>
                  <a:cubicBezTo>
                    <a:pt x="379888" y="1369069"/>
                    <a:pt x="372339" y="1361283"/>
                    <a:pt x="374225" y="1359629"/>
                  </a:cubicBezTo>
                  <a:close/>
                  <a:moveTo>
                    <a:pt x="387914" y="1375913"/>
                  </a:moveTo>
                  <a:lnTo>
                    <a:pt x="391218" y="1381812"/>
                  </a:lnTo>
                  <a:cubicBezTo>
                    <a:pt x="387205" y="1381812"/>
                    <a:pt x="378002" y="1372609"/>
                    <a:pt x="381542" y="1372609"/>
                  </a:cubicBezTo>
                  <a:cubicBezTo>
                    <a:pt x="382720" y="1375205"/>
                    <a:pt x="385318" y="1376619"/>
                    <a:pt x="387914" y="1376383"/>
                  </a:cubicBezTo>
                  <a:close/>
                  <a:moveTo>
                    <a:pt x="489144" y="1522215"/>
                  </a:moveTo>
                  <a:cubicBezTo>
                    <a:pt x="485843" y="1519856"/>
                    <a:pt x="482775" y="1517025"/>
                    <a:pt x="480177" y="1513957"/>
                  </a:cubicBezTo>
                  <a:cubicBezTo>
                    <a:pt x="500473" y="1528351"/>
                    <a:pt x="521472" y="1541564"/>
                    <a:pt x="540351" y="1557375"/>
                  </a:cubicBezTo>
                  <a:cubicBezTo>
                    <a:pt x="531857" y="1556197"/>
                    <a:pt x="529734" y="1548172"/>
                    <a:pt x="522181" y="1546049"/>
                  </a:cubicBezTo>
                  <a:cubicBezTo>
                    <a:pt x="525012" y="1549589"/>
                    <a:pt x="529025" y="1551476"/>
                    <a:pt x="524776" y="1551003"/>
                  </a:cubicBezTo>
                  <a:cubicBezTo>
                    <a:pt x="518171" y="1546521"/>
                    <a:pt x="522417" y="1546757"/>
                    <a:pt x="516990" y="1541330"/>
                  </a:cubicBezTo>
                  <a:cubicBezTo>
                    <a:pt x="511563" y="1535901"/>
                    <a:pt x="505192" y="1531655"/>
                    <a:pt x="496933" y="1529296"/>
                  </a:cubicBezTo>
                  <a:cubicBezTo>
                    <a:pt x="500943" y="1531891"/>
                    <a:pt x="504483" y="1534959"/>
                    <a:pt x="507314" y="1538732"/>
                  </a:cubicBezTo>
                  <a:cubicBezTo>
                    <a:pt x="503305" y="1538732"/>
                    <a:pt x="501179" y="1534959"/>
                    <a:pt x="497169" y="1534250"/>
                  </a:cubicBezTo>
                  <a:cubicBezTo>
                    <a:pt x="492212" y="1530001"/>
                    <a:pt x="500943" y="1532127"/>
                    <a:pt x="493393" y="1527878"/>
                  </a:cubicBezTo>
                  <a:cubicBezTo>
                    <a:pt x="485843" y="1523632"/>
                    <a:pt x="496224" y="1532833"/>
                    <a:pt x="489380" y="1529532"/>
                  </a:cubicBezTo>
                  <a:cubicBezTo>
                    <a:pt x="486549" y="1527642"/>
                    <a:pt x="483953" y="1525283"/>
                    <a:pt x="481594" y="1522451"/>
                  </a:cubicBezTo>
                  <a:cubicBezTo>
                    <a:pt x="483009" y="1521979"/>
                    <a:pt x="490325" y="1525283"/>
                    <a:pt x="490325" y="1522688"/>
                  </a:cubicBezTo>
                  <a:close/>
                  <a:moveTo>
                    <a:pt x="379888" y="1354911"/>
                  </a:moveTo>
                  <a:cubicBezTo>
                    <a:pt x="383192" y="1361989"/>
                    <a:pt x="390745" y="1366001"/>
                    <a:pt x="394991" y="1372373"/>
                  </a:cubicBezTo>
                  <a:cubicBezTo>
                    <a:pt x="390273" y="1370720"/>
                    <a:pt x="393341" y="1375677"/>
                    <a:pt x="385554" y="1369305"/>
                  </a:cubicBezTo>
                  <a:cubicBezTo>
                    <a:pt x="377765" y="1362933"/>
                    <a:pt x="385554" y="1366474"/>
                    <a:pt x="385554" y="1364584"/>
                  </a:cubicBezTo>
                  <a:cubicBezTo>
                    <a:pt x="381778" y="1361047"/>
                    <a:pt x="377765" y="1357743"/>
                    <a:pt x="373520" y="1354911"/>
                  </a:cubicBezTo>
                  <a:cubicBezTo>
                    <a:pt x="370921" y="1350426"/>
                    <a:pt x="375170" y="1352552"/>
                    <a:pt x="379888" y="1355384"/>
                  </a:cubicBezTo>
                  <a:close/>
                  <a:moveTo>
                    <a:pt x="356291" y="1299928"/>
                  </a:moveTo>
                  <a:cubicBezTo>
                    <a:pt x="351100" y="1296860"/>
                    <a:pt x="345673" y="1294264"/>
                    <a:pt x="343551" y="1289310"/>
                  </a:cubicBezTo>
                  <a:cubicBezTo>
                    <a:pt x="347091" y="1293323"/>
                    <a:pt x="353223" y="1295682"/>
                    <a:pt x="355585" y="1301109"/>
                  </a:cubicBezTo>
                  <a:close/>
                  <a:moveTo>
                    <a:pt x="413870" y="1411779"/>
                  </a:moveTo>
                  <a:lnTo>
                    <a:pt x="407262" y="1408714"/>
                  </a:lnTo>
                  <a:lnTo>
                    <a:pt x="404431" y="1404229"/>
                  </a:lnTo>
                  <a:cubicBezTo>
                    <a:pt x="408207" y="1405879"/>
                    <a:pt x="411275" y="1408714"/>
                    <a:pt x="413161" y="1412251"/>
                  </a:cubicBezTo>
                  <a:close/>
                  <a:moveTo>
                    <a:pt x="462479" y="1435376"/>
                  </a:moveTo>
                  <a:cubicBezTo>
                    <a:pt x="465077" y="1436793"/>
                    <a:pt x="467200" y="1438680"/>
                    <a:pt x="468615" y="1441042"/>
                  </a:cubicBezTo>
                  <a:cubicBezTo>
                    <a:pt x="457288" y="1435143"/>
                    <a:pt x="456816" y="1426645"/>
                    <a:pt x="452098" y="1421927"/>
                  </a:cubicBezTo>
                  <a:lnTo>
                    <a:pt x="443603" y="1418387"/>
                  </a:lnTo>
                  <a:cubicBezTo>
                    <a:pt x="435344" y="1408241"/>
                    <a:pt x="425905" y="1399510"/>
                    <a:pt x="415284" y="1391958"/>
                  </a:cubicBezTo>
                  <a:cubicBezTo>
                    <a:pt x="411275" y="1391958"/>
                    <a:pt x="407026" y="1390780"/>
                    <a:pt x="403722" y="1388417"/>
                  </a:cubicBezTo>
                  <a:cubicBezTo>
                    <a:pt x="406084" y="1385350"/>
                    <a:pt x="397823" y="1385116"/>
                    <a:pt x="394285" y="1378745"/>
                  </a:cubicBezTo>
                  <a:cubicBezTo>
                    <a:pt x="402308" y="1383699"/>
                    <a:pt x="410566" y="1387712"/>
                    <a:pt x="419297" y="1390780"/>
                  </a:cubicBezTo>
                  <a:cubicBezTo>
                    <a:pt x="424251" y="1400689"/>
                    <a:pt x="442894" y="1410364"/>
                    <a:pt x="453512" y="1418387"/>
                  </a:cubicBezTo>
                  <a:cubicBezTo>
                    <a:pt x="451389" y="1418387"/>
                    <a:pt x="443603" y="1413196"/>
                    <a:pt x="445962" y="1416264"/>
                  </a:cubicBezTo>
                  <a:cubicBezTo>
                    <a:pt x="451861" y="1419095"/>
                    <a:pt x="456346" y="1423344"/>
                    <a:pt x="462246" y="1426175"/>
                  </a:cubicBezTo>
                  <a:cubicBezTo>
                    <a:pt x="462246" y="1424522"/>
                    <a:pt x="457052" y="1421691"/>
                    <a:pt x="459411" y="1421927"/>
                  </a:cubicBezTo>
                  <a:cubicBezTo>
                    <a:pt x="463188" y="1427117"/>
                    <a:pt x="477345" y="1434198"/>
                    <a:pt x="475459" y="1436793"/>
                  </a:cubicBezTo>
                  <a:cubicBezTo>
                    <a:pt x="470032" y="1430658"/>
                    <a:pt x="457288" y="1425467"/>
                    <a:pt x="461301" y="1431839"/>
                  </a:cubicBezTo>
                  <a:cubicBezTo>
                    <a:pt x="464605" y="1429713"/>
                    <a:pt x="480413" y="1445288"/>
                    <a:pt x="479707" y="1446705"/>
                  </a:cubicBezTo>
                  <a:cubicBezTo>
                    <a:pt x="474278" y="1444343"/>
                    <a:pt x="461065" y="1431839"/>
                    <a:pt x="461773" y="1437029"/>
                  </a:cubicBezTo>
                  <a:close/>
                  <a:moveTo>
                    <a:pt x="471446" y="1435376"/>
                  </a:moveTo>
                  <a:cubicBezTo>
                    <a:pt x="471446" y="1435376"/>
                    <a:pt x="478763" y="1438210"/>
                    <a:pt x="482539" y="1441042"/>
                  </a:cubicBezTo>
                  <a:cubicBezTo>
                    <a:pt x="478999" y="1441042"/>
                    <a:pt x="488202" y="1446233"/>
                    <a:pt x="489144" y="1448828"/>
                  </a:cubicBezTo>
                  <a:cubicBezTo>
                    <a:pt x="482303" y="1446233"/>
                    <a:pt x="476167" y="1442456"/>
                    <a:pt x="470740" y="1437738"/>
                  </a:cubicBezTo>
                  <a:close/>
                  <a:moveTo>
                    <a:pt x="355349" y="1298749"/>
                  </a:moveTo>
                  <a:cubicBezTo>
                    <a:pt x="361485" y="1304176"/>
                    <a:pt x="366912" y="1310312"/>
                    <a:pt x="371630" y="1316920"/>
                  </a:cubicBezTo>
                  <a:cubicBezTo>
                    <a:pt x="364789" y="1314088"/>
                    <a:pt x="353932" y="1304413"/>
                    <a:pt x="354641" y="1301109"/>
                  </a:cubicBezTo>
                  <a:close/>
                  <a:moveTo>
                    <a:pt x="388619" y="1357270"/>
                  </a:moveTo>
                  <a:cubicBezTo>
                    <a:pt x="386496" y="1354439"/>
                    <a:pt x="382720" y="1353258"/>
                    <a:pt x="382014" y="1349720"/>
                  </a:cubicBezTo>
                  <a:cubicBezTo>
                    <a:pt x="385318" y="1352080"/>
                    <a:pt x="390981" y="1360810"/>
                    <a:pt x="387914" y="1359629"/>
                  </a:cubicBezTo>
                  <a:close/>
                  <a:moveTo>
                    <a:pt x="410566" y="1380868"/>
                  </a:moveTo>
                  <a:cubicBezTo>
                    <a:pt x="406554" y="1379217"/>
                    <a:pt x="396408" y="1371428"/>
                    <a:pt x="399712" y="1370720"/>
                  </a:cubicBezTo>
                  <a:cubicBezTo>
                    <a:pt x="402071" y="1375677"/>
                    <a:pt x="406790" y="1378272"/>
                    <a:pt x="409857" y="1382049"/>
                  </a:cubicBezTo>
                  <a:close/>
                  <a:moveTo>
                    <a:pt x="382250" y="1328010"/>
                  </a:moveTo>
                  <a:cubicBezTo>
                    <a:pt x="382250" y="1328010"/>
                    <a:pt x="373989" y="1323997"/>
                    <a:pt x="372339" y="1319515"/>
                  </a:cubicBezTo>
                  <a:cubicBezTo>
                    <a:pt x="376115" y="1321874"/>
                    <a:pt x="379183" y="1325415"/>
                    <a:pt x="381542" y="1329188"/>
                  </a:cubicBezTo>
                  <a:close/>
                  <a:moveTo>
                    <a:pt x="556163" y="1568465"/>
                  </a:moveTo>
                  <a:cubicBezTo>
                    <a:pt x="553567" y="1568465"/>
                    <a:pt x="546959" y="1563038"/>
                    <a:pt x="546251" y="1566342"/>
                  </a:cubicBezTo>
                  <a:cubicBezTo>
                    <a:pt x="539170" y="1560679"/>
                    <a:pt x="551914" y="1565633"/>
                    <a:pt x="555454" y="1569646"/>
                  </a:cubicBezTo>
                  <a:close/>
                  <a:moveTo>
                    <a:pt x="572916" y="1578849"/>
                  </a:moveTo>
                  <a:cubicBezTo>
                    <a:pt x="571265" y="1580500"/>
                    <a:pt x="564185" y="1575073"/>
                    <a:pt x="558285" y="1574128"/>
                  </a:cubicBezTo>
                  <a:lnTo>
                    <a:pt x="554745" y="1570118"/>
                  </a:lnTo>
                  <a:cubicBezTo>
                    <a:pt x="561353" y="1572005"/>
                    <a:pt x="567253" y="1575545"/>
                    <a:pt x="572207" y="1580027"/>
                  </a:cubicBezTo>
                  <a:close/>
                  <a:moveTo>
                    <a:pt x="444548" y="1411073"/>
                  </a:moveTo>
                  <a:cubicBezTo>
                    <a:pt x="441008" y="1408947"/>
                    <a:pt x="430151" y="1401633"/>
                    <a:pt x="433455" y="1400925"/>
                  </a:cubicBezTo>
                  <a:cubicBezTo>
                    <a:pt x="436050" y="1405879"/>
                    <a:pt x="441008" y="1408241"/>
                    <a:pt x="443130" y="1412251"/>
                  </a:cubicBezTo>
                  <a:close/>
                  <a:moveTo>
                    <a:pt x="432277" y="1379923"/>
                  </a:moveTo>
                  <a:cubicBezTo>
                    <a:pt x="428500" y="1378745"/>
                    <a:pt x="425196" y="1376149"/>
                    <a:pt x="423310" y="1372609"/>
                  </a:cubicBezTo>
                  <a:cubicBezTo>
                    <a:pt x="427083" y="1374260"/>
                    <a:pt x="430151" y="1377327"/>
                    <a:pt x="431568" y="1381104"/>
                  </a:cubicBezTo>
                  <a:close/>
                  <a:moveTo>
                    <a:pt x="495280" y="1458267"/>
                  </a:moveTo>
                  <a:lnTo>
                    <a:pt x="506136" y="1466290"/>
                  </a:lnTo>
                  <a:cubicBezTo>
                    <a:pt x="500473" y="1464167"/>
                    <a:pt x="499056" y="1466290"/>
                    <a:pt x="493157" y="1460154"/>
                  </a:cubicBezTo>
                  <a:cubicBezTo>
                    <a:pt x="495516" y="1462513"/>
                    <a:pt x="490325" y="1457323"/>
                    <a:pt x="494574" y="1459446"/>
                  </a:cubicBezTo>
                  <a:close/>
                  <a:moveTo>
                    <a:pt x="520767" y="1481865"/>
                  </a:moveTo>
                  <a:cubicBezTo>
                    <a:pt x="522417" y="1484224"/>
                    <a:pt x="524540" y="1486347"/>
                    <a:pt x="526902" y="1488000"/>
                  </a:cubicBezTo>
                  <a:lnTo>
                    <a:pt x="523362" y="1488000"/>
                  </a:lnTo>
                  <a:cubicBezTo>
                    <a:pt x="523362" y="1488000"/>
                    <a:pt x="523362" y="1489415"/>
                    <a:pt x="523362" y="1488000"/>
                  </a:cubicBezTo>
                  <a:cubicBezTo>
                    <a:pt x="517226" y="1480684"/>
                    <a:pt x="519822" y="1488000"/>
                    <a:pt x="515573" y="1486111"/>
                  </a:cubicBezTo>
                  <a:cubicBezTo>
                    <a:pt x="511327" y="1484224"/>
                    <a:pt x="508732" y="1481629"/>
                    <a:pt x="507078" y="1477852"/>
                  </a:cubicBezTo>
                  <a:cubicBezTo>
                    <a:pt x="511327" y="1480211"/>
                    <a:pt x="515573" y="1482337"/>
                    <a:pt x="520058" y="1483988"/>
                  </a:cubicBezTo>
                  <a:close/>
                  <a:moveTo>
                    <a:pt x="510855" y="1463222"/>
                  </a:moveTo>
                  <a:cubicBezTo>
                    <a:pt x="512036" y="1465109"/>
                    <a:pt x="515103" y="1468413"/>
                    <a:pt x="513214" y="1467940"/>
                  </a:cubicBezTo>
                  <a:cubicBezTo>
                    <a:pt x="507551" y="1462513"/>
                    <a:pt x="498820" y="1459918"/>
                    <a:pt x="494574" y="1453074"/>
                  </a:cubicBezTo>
                  <a:cubicBezTo>
                    <a:pt x="502124" y="1459209"/>
                    <a:pt x="504483" y="1463694"/>
                    <a:pt x="510146" y="1466290"/>
                  </a:cubicBezTo>
                  <a:close/>
                  <a:moveTo>
                    <a:pt x="871895" y="1849037"/>
                  </a:moveTo>
                  <a:cubicBezTo>
                    <a:pt x="877085" y="1853050"/>
                    <a:pt x="871895" y="1852105"/>
                    <a:pt x="866231" y="1850691"/>
                  </a:cubicBezTo>
                  <a:cubicBezTo>
                    <a:pt x="864342" y="1849037"/>
                    <a:pt x="862219" y="1847859"/>
                    <a:pt x="860096" y="1846678"/>
                  </a:cubicBezTo>
                  <a:cubicBezTo>
                    <a:pt x="860096" y="1846678"/>
                    <a:pt x="867882" y="1849037"/>
                    <a:pt x="871186" y="1851163"/>
                  </a:cubicBezTo>
                  <a:close/>
                  <a:moveTo>
                    <a:pt x="641348" y="1618964"/>
                  </a:moveTo>
                  <a:cubicBezTo>
                    <a:pt x="646775" y="1621089"/>
                    <a:pt x="651966" y="1624627"/>
                    <a:pt x="655979" y="1628876"/>
                  </a:cubicBezTo>
                  <a:cubicBezTo>
                    <a:pt x="650079" y="1627458"/>
                    <a:pt x="647248" y="1630290"/>
                    <a:pt x="639931" y="1623449"/>
                  </a:cubicBezTo>
                  <a:cubicBezTo>
                    <a:pt x="645125" y="1626753"/>
                    <a:pt x="649135" y="1627222"/>
                    <a:pt x="640640" y="1621089"/>
                  </a:cubicBezTo>
                  <a:close/>
                  <a:moveTo>
                    <a:pt x="552386" y="1505698"/>
                  </a:moveTo>
                  <a:cubicBezTo>
                    <a:pt x="546959" y="1501922"/>
                    <a:pt x="546723" y="1499799"/>
                    <a:pt x="548846" y="1499563"/>
                  </a:cubicBezTo>
                  <a:cubicBezTo>
                    <a:pt x="536575" y="1494605"/>
                    <a:pt x="525957" y="1486583"/>
                    <a:pt x="518171" y="1475965"/>
                  </a:cubicBezTo>
                  <a:cubicBezTo>
                    <a:pt x="528080" y="1485874"/>
                    <a:pt x="539879" y="1493663"/>
                    <a:pt x="552622" y="1499563"/>
                  </a:cubicBezTo>
                  <a:cubicBezTo>
                    <a:pt x="549791" y="1499563"/>
                    <a:pt x="550736" y="1501686"/>
                    <a:pt x="552622" y="1504517"/>
                  </a:cubicBezTo>
                  <a:cubicBezTo>
                    <a:pt x="554509" y="1503336"/>
                    <a:pt x="555218" y="1504517"/>
                    <a:pt x="561353" y="1507585"/>
                  </a:cubicBezTo>
                  <a:cubicBezTo>
                    <a:pt x="563949" y="1510417"/>
                    <a:pt x="561353" y="1509472"/>
                    <a:pt x="561353" y="1510417"/>
                  </a:cubicBezTo>
                  <a:cubicBezTo>
                    <a:pt x="566072" y="1510417"/>
                    <a:pt x="565130" y="1511834"/>
                    <a:pt x="570557" y="1515607"/>
                  </a:cubicBezTo>
                  <a:cubicBezTo>
                    <a:pt x="567725" y="1511361"/>
                    <a:pt x="576928" y="1517025"/>
                    <a:pt x="579760" y="1520565"/>
                  </a:cubicBezTo>
                  <a:cubicBezTo>
                    <a:pt x="579760" y="1521979"/>
                    <a:pt x="572916" y="1517497"/>
                    <a:pt x="567489" y="1516552"/>
                  </a:cubicBezTo>
                  <a:cubicBezTo>
                    <a:pt x="557104" y="1509708"/>
                    <a:pt x="557341" y="1508057"/>
                    <a:pt x="551678" y="1507821"/>
                  </a:cubicBezTo>
                  <a:close/>
                  <a:moveTo>
                    <a:pt x="479944" y="1398093"/>
                  </a:moveTo>
                  <a:cubicBezTo>
                    <a:pt x="485371" y="1405174"/>
                    <a:pt x="493629" y="1405646"/>
                    <a:pt x="497642" y="1408478"/>
                  </a:cubicBezTo>
                  <a:cubicBezTo>
                    <a:pt x="501651" y="1411309"/>
                    <a:pt x="493629" y="1408478"/>
                    <a:pt x="488908" y="1408478"/>
                  </a:cubicBezTo>
                  <a:cubicBezTo>
                    <a:pt x="484190" y="1408478"/>
                    <a:pt x="483481" y="1404465"/>
                    <a:pt x="480413" y="1402814"/>
                  </a:cubicBezTo>
                  <a:cubicBezTo>
                    <a:pt x="477345" y="1401161"/>
                    <a:pt x="476640" y="1399510"/>
                    <a:pt x="479235" y="1400216"/>
                  </a:cubicBezTo>
                  <a:close/>
                  <a:moveTo>
                    <a:pt x="555690" y="1497204"/>
                  </a:moveTo>
                  <a:cubicBezTo>
                    <a:pt x="561117" y="1501922"/>
                    <a:pt x="567253" y="1506404"/>
                    <a:pt x="573152" y="1510889"/>
                  </a:cubicBezTo>
                  <a:cubicBezTo>
                    <a:pt x="568197" y="1508766"/>
                    <a:pt x="563712" y="1506168"/>
                    <a:pt x="559230" y="1503336"/>
                  </a:cubicBezTo>
                  <a:cubicBezTo>
                    <a:pt x="561117" y="1506640"/>
                    <a:pt x="547432" y="1497204"/>
                    <a:pt x="554982" y="1499327"/>
                  </a:cubicBezTo>
                  <a:close/>
                  <a:moveTo>
                    <a:pt x="521708" y="1440570"/>
                  </a:moveTo>
                  <a:cubicBezTo>
                    <a:pt x="521708" y="1440570"/>
                    <a:pt x="513214" y="1439152"/>
                    <a:pt x="510382" y="1435376"/>
                  </a:cubicBezTo>
                  <a:cubicBezTo>
                    <a:pt x="513922" y="1439388"/>
                    <a:pt x="518405" y="1439625"/>
                    <a:pt x="521003" y="1442692"/>
                  </a:cubicBezTo>
                  <a:close/>
                  <a:moveTo>
                    <a:pt x="521708" y="1427354"/>
                  </a:moveTo>
                  <a:cubicBezTo>
                    <a:pt x="517226" y="1427354"/>
                    <a:pt x="515103" y="1423344"/>
                    <a:pt x="510382" y="1422163"/>
                  </a:cubicBezTo>
                  <a:cubicBezTo>
                    <a:pt x="513214" y="1425703"/>
                    <a:pt x="516754" y="1427826"/>
                    <a:pt x="512741" y="1427117"/>
                  </a:cubicBezTo>
                  <a:cubicBezTo>
                    <a:pt x="508732" y="1426412"/>
                    <a:pt x="497405" y="1416027"/>
                    <a:pt x="500001" y="1414141"/>
                  </a:cubicBezTo>
                  <a:cubicBezTo>
                    <a:pt x="507551" y="1418150"/>
                    <a:pt x="514395" y="1423344"/>
                    <a:pt x="520058" y="1429477"/>
                  </a:cubicBezTo>
                  <a:close/>
                  <a:moveTo>
                    <a:pt x="587546" y="1524102"/>
                  </a:moveTo>
                  <a:cubicBezTo>
                    <a:pt x="587546" y="1527406"/>
                    <a:pt x="600762" y="1530946"/>
                    <a:pt x="596513" y="1531655"/>
                  </a:cubicBezTo>
                  <a:cubicBezTo>
                    <a:pt x="592264" y="1532363"/>
                    <a:pt x="579524" y="1525519"/>
                    <a:pt x="585895" y="1526228"/>
                  </a:cubicBezTo>
                  <a:close/>
                  <a:moveTo>
                    <a:pt x="570320" y="1490123"/>
                  </a:moveTo>
                  <a:cubicBezTo>
                    <a:pt x="564185" y="1486819"/>
                    <a:pt x="558758" y="1482571"/>
                    <a:pt x="552622" y="1479033"/>
                  </a:cubicBezTo>
                  <a:cubicBezTo>
                    <a:pt x="552622" y="1480448"/>
                    <a:pt x="569848" y="1489887"/>
                    <a:pt x="568667" y="1492246"/>
                  </a:cubicBezTo>
                  <a:close/>
                  <a:moveTo>
                    <a:pt x="532329" y="1440333"/>
                  </a:moveTo>
                  <a:cubicBezTo>
                    <a:pt x="530912" y="1439861"/>
                    <a:pt x="529497" y="1439861"/>
                    <a:pt x="528080" y="1440333"/>
                  </a:cubicBezTo>
                  <a:cubicBezTo>
                    <a:pt x="525485" y="1437029"/>
                    <a:pt x="515103" y="1429949"/>
                    <a:pt x="517935" y="1429477"/>
                  </a:cubicBezTo>
                  <a:cubicBezTo>
                    <a:pt x="520058" y="1435848"/>
                    <a:pt x="527138" y="1437266"/>
                    <a:pt x="530676" y="1442692"/>
                  </a:cubicBezTo>
                  <a:close/>
                  <a:moveTo>
                    <a:pt x="650316" y="1562330"/>
                  </a:moveTo>
                  <a:cubicBezTo>
                    <a:pt x="640404" y="1557611"/>
                    <a:pt x="625537" y="1548880"/>
                    <a:pt x="613739" y="1541800"/>
                  </a:cubicBezTo>
                  <a:cubicBezTo>
                    <a:pt x="615156" y="1544162"/>
                    <a:pt x="617987" y="1547230"/>
                    <a:pt x="613739" y="1545340"/>
                  </a:cubicBezTo>
                  <a:cubicBezTo>
                    <a:pt x="614920" y="1540858"/>
                    <a:pt x="608312" y="1540622"/>
                    <a:pt x="601468" y="1533541"/>
                  </a:cubicBezTo>
                  <a:cubicBezTo>
                    <a:pt x="608075" y="1535664"/>
                    <a:pt x="612324" y="1538499"/>
                    <a:pt x="612324" y="1533541"/>
                  </a:cubicBezTo>
                  <a:cubicBezTo>
                    <a:pt x="614683" y="1546994"/>
                    <a:pt x="634977" y="1554071"/>
                    <a:pt x="647720" y="1564455"/>
                  </a:cubicBezTo>
                  <a:close/>
                  <a:moveTo>
                    <a:pt x="983982" y="1897885"/>
                  </a:moveTo>
                  <a:cubicBezTo>
                    <a:pt x="978552" y="1894818"/>
                    <a:pt x="971238" y="1895054"/>
                    <a:pt x="966753" y="1890569"/>
                  </a:cubicBezTo>
                  <a:cubicBezTo>
                    <a:pt x="969115" y="1894109"/>
                    <a:pt x="983509" y="1898122"/>
                    <a:pt x="981386" y="1900008"/>
                  </a:cubicBezTo>
                  <a:close/>
                  <a:moveTo>
                    <a:pt x="752491" y="1681497"/>
                  </a:moveTo>
                  <a:cubicBezTo>
                    <a:pt x="754614" y="1684565"/>
                    <a:pt x="757918" y="1686452"/>
                    <a:pt x="761694" y="1686688"/>
                  </a:cubicBezTo>
                  <a:cubicBezTo>
                    <a:pt x="765943" y="1692351"/>
                    <a:pt x="747773" y="1686688"/>
                    <a:pt x="739984" y="1680316"/>
                  </a:cubicBezTo>
                  <a:cubicBezTo>
                    <a:pt x="747773" y="1685746"/>
                    <a:pt x="747536" y="1685273"/>
                    <a:pt x="749895" y="1683620"/>
                  </a:cubicBezTo>
                  <a:close/>
                  <a:moveTo>
                    <a:pt x="559700" y="1460627"/>
                  </a:moveTo>
                  <a:cubicBezTo>
                    <a:pt x="551205" y="1455436"/>
                    <a:pt x="543419" y="1449537"/>
                    <a:pt x="536103" y="1442929"/>
                  </a:cubicBezTo>
                  <a:lnTo>
                    <a:pt x="541296" y="1445052"/>
                  </a:lnTo>
                  <a:cubicBezTo>
                    <a:pt x="543419" y="1453074"/>
                    <a:pt x="550969" y="1457086"/>
                    <a:pt x="557104" y="1462750"/>
                  </a:cubicBezTo>
                  <a:close/>
                  <a:moveTo>
                    <a:pt x="664710" y="1590648"/>
                  </a:moveTo>
                  <a:cubicBezTo>
                    <a:pt x="658810" y="1586872"/>
                    <a:pt x="644652" y="1579086"/>
                    <a:pt x="645358" y="1576254"/>
                  </a:cubicBezTo>
                  <a:cubicBezTo>
                    <a:pt x="647956" y="1582859"/>
                    <a:pt x="663292" y="1589467"/>
                    <a:pt x="662114" y="1592771"/>
                  </a:cubicBezTo>
                  <a:close/>
                  <a:moveTo>
                    <a:pt x="656451" y="1573659"/>
                  </a:moveTo>
                  <a:cubicBezTo>
                    <a:pt x="662823" y="1580264"/>
                    <a:pt x="672023" y="1583568"/>
                    <a:pt x="680048" y="1589703"/>
                  </a:cubicBezTo>
                  <a:cubicBezTo>
                    <a:pt x="669664" y="1585693"/>
                    <a:pt x="659988" y="1579558"/>
                    <a:pt x="651966" y="1572005"/>
                  </a:cubicBezTo>
                  <a:cubicBezTo>
                    <a:pt x="651966" y="1573422"/>
                    <a:pt x="652675" y="1574837"/>
                    <a:pt x="653856" y="1575782"/>
                  </a:cubicBezTo>
                  <a:close/>
                  <a:moveTo>
                    <a:pt x="571498" y="1467707"/>
                  </a:moveTo>
                  <a:cubicBezTo>
                    <a:pt x="568667" y="1467707"/>
                    <a:pt x="573388" y="1471008"/>
                    <a:pt x="571498" y="1470539"/>
                  </a:cubicBezTo>
                  <a:cubicBezTo>
                    <a:pt x="569612" y="1470066"/>
                    <a:pt x="563712" y="1466054"/>
                    <a:pt x="561117" y="1462041"/>
                  </a:cubicBezTo>
                  <a:cubicBezTo>
                    <a:pt x="564185" y="1463931"/>
                    <a:pt x="567016" y="1466762"/>
                    <a:pt x="568903" y="1469830"/>
                  </a:cubicBezTo>
                  <a:close/>
                  <a:moveTo>
                    <a:pt x="596749" y="1487055"/>
                  </a:moveTo>
                  <a:cubicBezTo>
                    <a:pt x="591322" y="1485405"/>
                    <a:pt x="586132" y="1482337"/>
                    <a:pt x="582119" y="1478325"/>
                  </a:cubicBezTo>
                  <a:cubicBezTo>
                    <a:pt x="586837" y="1481392"/>
                    <a:pt x="590850" y="1485405"/>
                    <a:pt x="594154" y="1489887"/>
                  </a:cubicBezTo>
                  <a:close/>
                  <a:moveTo>
                    <a:pt x="662114" y="1569646"/>
                  </a:moveTo>
                  <a:cubicBezTo>
                    <a:pt x="672023" y="1572950"/>
                    <a:pt x="672259" y="1575782"/>
                    <a:pt x="676981" y="1581445"/>
                  </a:cubicBezTo>
                  <a:cubicBezTo>
                    <a:pt x="673677" y="1581445"/>
                    <a:pt x="671554" y="1580027"/>
                    <a:pt x="670845" y="1581445"/>
                  </a:cubicBezTo>
                  <a:lnTo>
                    <a:pt x="668486" y="1578849"/>
                  </a:lnTo>
                  <a:cubicBezTo>
                    <a:pt x="670136" y="1580027"/>
                    <a:pt x="666596" y="1576726"/>
                    <a:pt x="659519" y="1571769"/>
                  </a:cubicBezTo>
                  <a:close/>
                  <a:moveTo>
                    <a:pt x="587782" y="1472189"/>
                  </a:moveTo>
                  <a:cubicBezTo>
                    <a:pt x="595332" y="1476907"/>
                    <a:pt x="602649" y="1482101"/>
                    <a:pt x="609493" y="1488000"/>
                  </a:cubicBezTo>
                  <a:cubicBezTo>
                    <a:pt x="601704" y="1483515"/>
                    <a:pt x="601940" y="1488000"/>
                    <a:pt x="595332" y="1483752"/>
                  </a:cubicBezTo>
                  <a:cubicBezTo>
                    <a:pt x="588727" y="1479506"/>
                    <a:pt x="598636" y="1480448"/>
                    <a:pt x="592500" y="1476907"/>
                  </a:cubicBezTo>
                  <a:cubicBezTo>
                    <a:pt x="586365" y="1473370"/>
                    <a:pt x="592500" y="1479506"/>
                    <a:pt x="586132" y="1476907"/>
                  </a:cubicBezTo>
                  <a:cubicBezTo>
                    <a:pt x="579760" y="1474312"/>
                    <a:pt x="584714" y="1475021"/>
                    <a:pt x="584714" y="1474312"/>
                  </a:cubicBezTo>
                  <a:close/>
                  <a:moveTo>
                    <a:pt x="616806" y="1500035"/>
                  </a:moveTo>
                  <a:cubicBezTo>
                    <a:pt x="616806" y="1500035"/>
                    <a:pt x="613502" y="1500035"/>
                    <a:pt x="609020" y="1498618"/>
                  </a:cubicBezTo>
                  <a:cubicBezTo>
                    <a:pt x="604535" y="1497204"/>
                    <a:pt x="601468" y="1493427"/>
                    <a:pt x="599108" y="1489651"/>
                  </a:cubicBezTo>
                  <a:lnTo>
                    <a:pt x="602412" y="1490832"/>
                  </a:lnTo>
                  <a:cubicBezTo>
                    <a:pt x="602885" y="1497204"/>
                    <a:pt x="608312" y="1497204"/>
                    <a:pt x="614211" y="1502158"/>
                  </a:cubicBezTo>
                  <a:close/>
                  <a:moveTo>
                    <a:pt x="711196" y="1600557"/>
                  </a:moveTo>
                  <a:cubicBezTo>
                    <a:pt x="704118" y="1596311"/>
                    <a:pt x="681699" y="1588525"/>
                    <a:pt x="687598" y="1586399"/>
                  </a:cubicBezTo>
                  <a:cubicBezTo>
                    <a:pt x="692319" y="1594894"/>
                    <a:pt x="702701" y="1596075"/>
                    <a:pt x="709781" y="1602683"/>
                  </a:cubicBezTo>
                  <a:close/>
                  <a:moveTo>
                    <a:pt x="751782" y="1632888"/>
                  </a:moveTo>
                  <a:cubicBezTo>
                    <a:pt x="747300" y="1631707"/>
                    <a:pt x="742815" y="1629584"/>
                    <a:pt x="739042" y="1626753"/>
                  </a:cubicBezTo>
                  <a:cubicBezTo>
                    <a:pt x="738333" y="1627695"/>
                    <a:pt x="746828" y="1631471"/>
                    <a:pt x="749895" y="1635011"/>
                  </a:cubicBezTo>
                  <a:close/>
                  <a:moveTo>
                    <a:pt x="756740" y="1629348"/>
                  </a:moveTo>
                  <a:cubicBezTo>
                    <a:pt x="748009" y="1623212"/>
                    <a:pt x="722522" y="1613064"/>
                    <a:pt x="726298" y="1609291"/>
                  </a:cubicBezTo>
                  <a:cubicBezTo>
                    <a:pt x="732906" y="1618964"/>
                    <a:pt x="752491" y="1626516"/>
                    <a:pt x="755322" y="1631471"/>
                  </a:cubicBezTo>
                  <a:close/>
                  <a:moveTo>
                    <a:pt x="803934" y="1668990"/>
                  </a:moveTo>
                  <a:cubicBezTo>
                    <a:pt x="799213" y="1668048"/>
                    <a:pt x="794731" y="1666158"/>
                    <a:pt x="790955" y="1663090"/>
                  </a:cubicBezTo>
                  <a:cubicBezTo>
                    <a:pt x="790955" y="1663090"/>
                    <a:pt x="797090" y="1667812"/>
                    <a:pt x="801339" y="1671116"/>
                  </a:cubicBezTo>
                  <a:close/>
                  <a:moveTo>
                    <a:pt x="797562" y="1657191"/>
                  </a:moveTo>
                  <a:cubicBezTo>
                    <a:pt x="803698" y="1665216"/>
                    <a:pt x="814552" y="1667339"/>
                    <a:pt x="821160" y="1673475"/>
                  </a:cubicBezTo>
                  <a:cubicBezTo>
                    <a:pt x="809597" y="1669226"/>
                    <a:pt x="798741" y="1663327"/>
                    <a:pt x="788595" y="1656249"/>
                  </a:cubicBezTo>
                  <a:cubicBezTo>
                    <a:pt x="792136" y="1660023"/>
                    <a:pt x="788832" y="1656955"/>
                    <a:pt x="794967" y="1659317"/>
                  </a:cubicBezTo>
                  <a:close/>
                  <a:moveTo>
                    <a:pt x="802045" y="1657191"/>
                  </a:moveTo>
                  <a:cubicBezTo>
                    <a:pt x="809361" y="1664271"/>
                    <a:pt x="814079" y="1659550"/>
                    <a:pt x="822810" y="1666867"/>
                  </a:cubicBezTo>
                  <a:cubicBezTo>
                    <a:pt x="813607" y="1663799"/>
                    <a:pt x="817856" y="1665450"/>
                    <a:pt x="813138" y="1665450"/>
                  </a:cubicBezTo>
                  <a:cubicBezTo>
                    <a:pt x="808416" y="1665450"/>
                    <a:pt x="793078" y="1659081"/>
                    <a:pt x="799449" y="1659317"/>
                  </a:cubicBezTo>
                  <a:close/>
                  <a:moveTo>
                    <a:pt x="853724" y="1685982"/>
                  </a:moveTo>
                  <a:cubicBezTo>
                    <a:pt x="848297" y="1685273"/>
                    <a:pt x="843104" y="1683148"/>
                    <a:pt x="838858" y="1679847"/>
                  </a:cubicBezTo>
                  <a:cubicBezTo>
                    <a:pt x="837677" y="1680552"/>
                    <a:pt x="847825" y="1683620"/>
                    <a:pt x="851129" y="1688105"/>
                  </a:cubicBezTo>
                  <a:close/>
                  <a:moveTo>
                    <a:pt x="774438" y="1600088"/>
                  </a:moveTo>
                  <a:cubicBezTo>
                    <a:pt x="768538" y="1598906"/>
                    <a:pt x="763111" y="1596075"/>
                    <a:pt x="758626" y="1592299"/>
                  </a:cubicBezTo>
                  <a:cubicBezTo>
                    <a:pt x="763345" y="1595130"/>
                    <a:pt x="767830" y="1598434"/>
                    <a:pt x="771842" y="1602210"/>
                  </a:cubicBezTo>
                  <a:close/>
                  <a:moveTo>
                    <a:pt x="772548" y="1596784"/>
                  </a:moveTo>
                  <a:cubicBezTo>
                    <a:pt x="768538" y="1596784"/>
                    <a:pt x="757918" y="1589703"/>
                    <a:pt x="761222" y="1589231"/>
                  </a:cubicBezTo>
                  <a:cubicBezTo>
                    <a:pt x="761694" y="1594658"/>
                    <a:pt x="767593" y="1594658"/>
                    <a:pt x="769953" y="1598906"/>
                  </a:cubicBezTo>
                  <a:close/>
                  <a:moveTo>
                    <a:pt x="791899" y="1614009"/>
                  </a:moveTo>
                  <a:cubicBezTo>
                    <a:pt x="788595" y="1614009"/>
                    <a:pt x="794731" y="1617785"/>
                    <a:pt x="791899" y="1618022"/>
                  </a:cubicBezTo>
                  <a:cubicBezTo>
                    <a:pt x="787651" y="1617549"/>
                    <a:pt x="783874" y="1615660"/>
                    <a:pt x="781043" y="1612592"/>
                  </a:cubicBezTo>
                  <a:cubicBezTo>
                    <a:pt x="784819" y="1616604"/>
                    <a:pt x="781751" y="1610941"/>
                    <a:pt x="789304" y="1616132"/>
                  </a:cubicBezTo>
                  <a:close/>
                  <a:moveTo>
                    <a:pt x="796854" y="1604570"/>
                  </a:moveTo>
                  <a:cubicBezTo>
                    <a:pt x="795673" y="1604570"/>
                    <a:pt x="788832" y="1602919"/>
                    <a:pt x="789540" y="1604570"/>
                  </a:cubicBezTo>
                  <a:cubicBezTo>
                    <a:pt x="793314" y="1605751"/>
                    <a:pt x="796854" y="1608346"/>
                    <a:pt x="799213" y="1611650"/>
                  </a:cubicBezTo>
                  <a:cubicBezTo>
                    <a:pt x="790718" y="1609524"/>
                    <a:pt x="782696" y="1605987"/>
                    <a:pt x="775616" y="1601029"/>
                  </a:cubicBezTo>
                  <a:cubicBezTo>
                    <a:pt x="785291" y="1607874"/>
                    <a:pt x="781515" y="1597020"/>
                    <a:pt x="794259" y="1607874"/>
                  </a:cubicBezTo>
                  <a:close/>
                  <a:moveTo>
                    <a:pt x="906346" y="1722556"/>
                  </a:moveTo>
                  <a:cubicBezTo>
                    <a:pt x="902333" y="1722556"/>
                    <a:pt x="892188" y="1717129"/>
                    <a:pt x="895728" y="1716657"/>
                  </a:cubicBezTo>
                  <a:cubicBezTo>
                    <a:pt x="899265" y="1716184"/>
                    <a:pt x="901391" y="1720906"/>
                    <a:pt x="903750" y="1724443"/>
                  </a:cubicBezTo>
                  <a:close/>
                  <a:moveTo>
                    <a:pt x="815024" y="1623449"/>
                  </a:moveTo>
                  <a:cubicBezTo>
                    <a:pt x="810775" y="1623212"/>
                    <a:pt x="807002" y="1621089"/>
                    <a:pt x="804170" y="1618022"/>
                  </a:cubicBezTo>
                  <a:cubicBezTo>
                    <a:pt x="807472" y="1619672"/>
                    <a:pt x="810539" y="1622031"/>
                    <a:pt x="812429" y="1625335"/>
                  </a:cubicBezTo>
                  <a:close/>
                  <a:moveTo>
                    <a:pt x="894075" y="1704150"/>
                  </a:moveTo>
                  <a:cubicBezTo>
                    <a:pt x="901627" y="1707454"/>
                    <a:pt x="915785" y="1713589"/>
                    <a:pt x="917672" y="1716893"/>
                  </a:cubicBezTo>
                  <a:cubicBezTo>
                    <a:pt x="924280" y="1718310"/>
                    <a:pt x="933719" y="1725860"/>
                    <a:pt x="936315" y="1723265"/>
                  </a:cubicBezTo>
                  <a:lnTo>
                    <a:pt x="941505" y="1727983"/>
                  </a:lnTo>
                  <a:cubicBezTo>
                    <a:pt x="936315" y="1727983"/>
                    <a:pt x="933483" y="1724679"/>
                    <a:pt x="932302" y="1726096"/>
                  </a:cubicBezTo>
                  <a:cubicBezTo>
                    <a:pt x="924044" y="1720669"/>
                    <a:pt x="919325" y="1718544"/>
                    <a:pt x="915549" y="1720197"/>
                  </a:cubicBezTo>
                  <a:cubicBezTo>
                    <a:pt x="909413" y="1716184"/>
                    <a:pt x="915549" y="1717838"/>
                    <a:pt x="914132" y="1716184"/>
                  </a:cubicBezTo>
                  <a:lnTo>
                    <a:pt x="904695" y="1714534"/>
                  </a:lnTo>
                  <a:cubicBezTo>
                    <a:pt x="895019" y="1710049"/>
                    <a:pt x="903514" y="1712644"/>
                    <a:pt x="891479" y="1706039"/>
                  </a:cubicBezTo>
                  <a:close/>
                  <a:moveTo>
                    <a:pt x="948586" y="1734119"/>
                  </a:moveTo>
                  <a:cubicBezTo>
                    <a:pt x="955899" y="1740727"/>
                    <a:pt x="935370" y="1734119"/>
                    <a:pt x="931357" y="1728928"/>
                  </a:cubicBezTo>
                  <a:cubicBezTo>
                    <a:pt x="933483" y="1728928"/>
                    <a:pt x="931357" y="1728928"/>
                    <a:pt x="934192" y="1728928"/>
                  </a:cubicBezTo>
                  <a:cubicBezTo>
                    <a:pt x="941978" y="1734119"/>
                    <a:pt x="936787" y="1736242"/>
                    <a:pt x="945990" y="1736008"/>
                  </a:cubicBezTo>
                  <a:close/>
                  <a:moveTo>
                    <a:pt x="967934" y="1739076"/>
                  </a:moveTo>
                  <a:cubicBezTo>
                    <a:pt x="974778" y="1744267"/>
                    <a:pt x="965811" y="1742141"/>
                    <a:pt x="960148" y="1741435"/>
                  </a:cubicBezTo>
                  <a:cubicBezTo>
                    <a:pt x="958022" y="1739782"/>
                    <a:pt x="954485" y="1739782"/>
                    <a:pt x="952596" y="1737423"/>
                  </a:cubicBezTo>
                  <a:cubicBezTo>
                    <a:pt x="957553" y="1739076"/>
                    <a:pt x="959676" y="1742377"/>
                    <a:pt x="965339" y="1740963"/>
                  </a:cubicBezTo>
                  <a:close/>
                  <a:moveTo>
                    <a:pt x="1001444" y="1766683"/>
                  </a:moveTo>
                  <a:cubicBezTo>
                    <a:pt x="996250" y="1765974"/>
                    <a:pt x="991059" y="1763851"/>
                    <a:pt x="986813" y="1760784"/>
                  </a:cubicBezTo>
                  <a:cubicBezTo>
                    <a:pt x="991532" y="1762201"/>
                    <a:pt x="995544" y="1765032"/>
                    <a:pt x="998848" y="1768573"/>
                  </a:cubicBezTo>
                  <a:close/>
                  <a:moveTo>
                    <a:pt x="1463242" y="2001242"/>
                  </a:moveTo>
                  <a:cubicBezTo>
                    <a:pt x="1467963" y="2001242"/>
                    <a:pt x="1482829" y="1999824"/>
                    <a:pt x="1480467" y="2001242"/>
                  </a:cubicBezTo>
                  <a:cubicBezTo>
                    <a:pt x="1478108" y="2002656"/>
                    <a:pt x="1468432" y="2001242"/>
                    <a:pt x="1468432" y="2003128"/>
                  </a:cubicBezTo>
                  <a:cubicBezTo>
                    <a:pt x="1468432" y="2005015"/>
                    <a:pt x="1460646" y="2004073"/>
                    <a:pt x="1460646" y="2003128"/>
                  </a:cubicBezTo>
                  <a:close/>
                  <a:moveTo>
                    <a:pt x="1092529" y="1794765"/>
                  </a:moveTo>
                  <a:cubicBezTo>
                    <a:pt x="1100551" y="1801134"/>
                    <a:pt x="1073650" y="1794765"/>
                    <a:pt x="1076718" y="1791461"/>
                  </a:cubicBezTo>
                  <a:cubicBezTo>
                    <a:pt x="1080258" y="1796652"/>
                    <a:pt x="1080258" y="1793820"/>
                    <a:pt x="1089933" y="1796652"/>
                  </a:cubicBezTo>
                  <a:close/>
                  <a:moveTo>
                    <a:pt x="1493683" y="2000769"/>
                  </a:moveTo>
                  <a:cubicBezTo>
                    <a:pt x="1504301" y="2000769"/>
                    <a:pt x="1525066" y="1997938"/>
                    <a:pt x="1528370" y="2000769"/>
                  </a:cubicBezTo>
                  <a:cubicBezTo>
                    <a:pt x="1514685" y="2000769"/>
                    <a:pt x="1522235" y="2003601"/>
                    <a:pt x="1516099" y="2005015"/>
                  </a:cubicBezTo>
                  <a:cubicBezTo>
                    <a:pt x="1509964" y="2006432"/>
                    <a:pt x="1512090" y="2001478"/>
                    <a:pt x="1511145" y="1999588"/>
                  </a:cubicBezTo>
                  <a:cubicBezTo>
                    <a:pt x="1502886" y="2004546"/>
                    <a:pt x="1491560" y="2005488"/>
                    <a:pt x="1491793" y="2002656"/>
                  </a:cubicBezTo>
                  <a:close/>
                  <a:moveTo>
                    <a:pt x="1553854" y="1998880"/>
                  </a:moveTo>
                  <a:cubicBezTo>
                    <a:pt x="1548900" y="1998880"/>
                    <a:pt x="1543473" y="2000297"/>
                    <a:pt x="1538282" y="1998880"/>
                  </a:cubicBezTo>
                  <a:cubicBezTo>
                    <a:pt x="1535687" y="1998174"/>
                    <a:pt x="1559520" y="1997938"/>
                    <a:pt x="1552204" y="2000769"/>
                  </a:cubicBezTo>
                  <a:close/>
                  <a:moveTo>
                    <a:pt x="1106923" y="1757243"/>
                  </a:moveTo>
                  <a:cubicBezTo>
                    <a:pt x="1101260" y="1756302"/>
                    <a:pt x="1095833" y="1754176"/>
                    <a:pt x="1091112" y="1751108"/>
                  </a:cubicBezTo>
                  <a:cubicBezTo>
                    <a:pt x="1096539" y="1752289"/>
                    <a:pt x="1101260" y="1755121"/>
                    <a:pt x="1105036" y="1759133"/>
                  </a:cubicBezTo>
                  <a:close/>
                  <a:moveTo>
                    <a:pt x="1136892" y="1764796"/>
                  </a:moveTo>
                  <a:cubicBezTo>
                    <a:pt x="1142791" y="1762673"/>
                    <a:pt x="1144442" y="1767392"/>
                    <a:pt x="1149399" y="1769278"/>
                  </a:cubicBezTo>
                  <a:cubicBezTo>
                    <a:pt x="1146568" y="1765269"/>
                    <a:pt x="1155298" y="1766447"/>
                    <a:pt x="1158600" y="1765974"/>
                  </a:cubicBezTo>
                  <a:cubicBezTo>
                    <a:pt x="1165444" y="1770459"/>
                    <a:pt x="1147273" y="1765974"/>
                    <a:pt x="1154117" y="1771404"/>
                  </a:cubicBezTo>
                  <a:cubicBezTo>
                    <a:pt x="1156004" y="1771404"/>
                    <a:pt x="1155532" y="1769987"/>
                    <a:pt x="1160017" y="1771404"/>
                  </a:cubicBezTo>
                  <a:cubicBezTo>
                    <a:pt x="1164499" y="1772819"/>
                    <a:pt x="1171579" y="1777067"/>
                    <a:pt x="1168275" y="1777303"/>
                  </a:cubicBezTo>
                  <a:cubicBezTo>
                    <a:pt x="1159781" y="1773291"/>
                    <a:pt x="1121081" y="1769515"/>
                    <a:pt x="1133116" y="1765505"/>
                  </a:cubicBezTo>
                  <a:cubicBezTo>
                    <a:pt x="1126744" y="1763143"/>
                    <a:pt x="1110935" y="1760075"/>
                    <a:pt x="1111405" y="1756774"/>
                  </a:cubicBezTo>
                  <a:cubicBezTo>
                    <a:pt x="1119903" y="1758188"/>
                    <a:pt x="1127925" y="1761492"/>
                    <a:pt x="1135002" y="1766683"/>
                  </a:cubicBezTo>
                  <a:close/>
                  <a:moveTo>
                    <a:pt x="1148691" y="1764796"/>
                  </a:moveTo>
                  <a:cubicBezTo>
                    <a:pt x="1140668" y="1763143"/>
                    <a:pt x="1132643" y="1760784"/>
                    <a:pt x="1125093" y="1757716"/>
                  </a:cubicBezTo>
                  <a:cubicBezTo>
                    <a:pt x="1132643" y="1759133"/>
                    <a:pt x="1139960" y="1761728"/>
                    <a:pt x="1146801" y="1765505"/>
                  </a:cubicBezTo>
                  <a:close/>
                  <a:moveTo>
                    <a:pt x="1681989" y="1977172"/>
                  </a:moveTo>
                  <a:cubicBezTo>
                    <a:pt x="1690484" y="1977172"/>
                    <a:pt x="1708654" y="1968913"/>
                    <a:pt x="1710777" y="1971981"/>
                  </a:cubicBezTo>
                  <a:cubicBezTo>
                    <a:pt x="1699923" y="1973868"/>
                    <a:pt x="1683170" y="1980712"/>
                    <a:pt x="1680102" y="1977408"/>
                  </a:cubicBezTo>
                  <a:close/>
                  <a:moveTo>
                    <a:pt x="1178187" y="1772819"/>
                  </a:moveTo>
                  <a:cubicBezTo>
                    <a:pt x="1179838" y="1774236"/>
                    <a:pt x="1183850" y="1776359"/>
                    <a:pt x="1181727" y="1776595"/>
                  </a:cubicBezTo>
                  <a:cubicBezTo>
                    <a:pt x="1174411" y="1772582"/>
                    <a:pt x="1170871" y="1772110"/>
                    <a:pt x="1166861" y="1773291"/>
                  </a:cubicBezTo>
                  <a:cubicBezTo>
                    <a:pt x="1161198" y="1769515"/>
                    <a:pt x="1170165" y="1773055"/>
                    <a:pt x="1176298" y="1773055"/>
                  </a:cubicBezTo>
                  <a:close/>
                  <a:moveTo>
                    <a:pt x="1206030" y="1786976"/>
                  </a:moveTo>
                  <a:cubicBezTo>
                    <a:pt x="1208862" y="1789808"/>
                    <a:pt x="1214056" y="1788157"/>
                    <a:pt x="1216651" y="1791698"/>
                  </a:cubicBezTo>
                  <a:cubicBezTo>
                    <a:pt x="1209807" y="1791698"/>
                    <a:pt x="1198244" y="1787685"/>
                    <a:pt x="1204144" y="1787213"/>
                  </a:cubicBezTo>
                  <a:close/>
                  <a:moveTo>
                    <a:pt x="1198008" y="1773291"/>
                  </a:moveTo>
                  <a:cubicBezTo>
                    <a:pt x="1201548" y="1775414"/>
                    <a:pt x="1202726" y="1776595"/>
                    <a:pt x="1199895" y="1776831"/>
                  </a:cubicBezTo>
                  <a:cubicBezTo>
                    <a:pt x="1198008" y="1775650"/>
                    <a:pt x="1196121" y="1774705"/>
                    <a:pt x="1193996" y="1774236"/>
                  </a:cubicBezTo>
                  <a:cubicBezTo>
                    <a:pt x="1192109" y="1774236"/>
                    <a:pt x="1190222" y="1774236"/>
                    <a:pt x="1189041" y="1774236"/>
                  </a:cubicBezTo>
                  <a:close/>
                  <a:moveTo>
                    <a:pt x="1777087" y="1953102"/>
                  </a:moveTo>
                  <a:cubicBezTo>
                    <a:pt x="1775434" y="1954517"/>
                    <a:pt x="1777087" y="1954989"/>
                    <a:pt x="1771896" y="1957351"/>
                  </a:cubicBezTo>
                  <a:cubicBezTo>
                    <a:pt x="1767411" y="1957584"/>
                    <a:pt x="1762693" y="1958293"/>
                    <a:pt x="1758444" y="1959710"/>
                  </a:cubicBezTo>
                  <a:cubicBezTo>
                    <a:pt x="1763635" y="1956406"/>
                    <a:pt x="1769298" y="1954283"/>
                    <a:pt x="1775197" y="1953338"/>
                  </a:cubicBezTo>
                  <a:close/>
                  <a:moveTo>
                    <a:pt x="1264318" y="1801607"/>
                  </a:moveTo>
                  <a:cubicBezTo>
                    <a:pt x="1262901" y="1801607"/>
                    <a:pt x="1270923" y="1804438"/>
                    <a:pt x="1271632" y="1804910"/>
                  </a:cubicBezTo>
                  <a:cubicBezTo>
                    <a:pt x="1272340" y="1805383"/>
                    <a:pt x="1271632" y="1803496"/>
                    <a:pt x="1274227" y="1803024"/>
                  </a:cubicBezTo>
                  <a:cubicBezTo>
                    <a:pt x="1282958" y="1804438"/>
                    <a:pt x="1284847" y="1807742"/>
                    <a:pt x="1277531" y="1808214"/>
                  </a:cubicBezTo>
                  <a:cubicBezTo>
                    <a:pt x="1268800" y="1806328"/>
                    <a:pt x="1260305" y="1803969"/>
                    <a:pt x="1252047" y="1801134"/>
                  </a:cubicBezTo>
                  <a:cubicBezTo>
                    <a:pt x="1256765" y="1801843"/>
                    <a:pt x="1259361" y="1801134"/>
                    <a:pt x="1262428" y="1801843"/>
                  </a:cubicBezTo>
                  <a:close/>
                  <a:moveTo>
                    <a:pt x="1811538" y="1946258"/>
                  </a:moveTo>
                  <a:lnTo>
                    <a:pt x="1803752" y="1946258"/>
                  </a:lnTo>
                  <a:cubicBezTo>
                    <a:pt x="1807292" y="1942718"/>
                    <a:pt x="1818146" y="1941776"/>
                    <a:pt x="1809651" y="1946494"/>
                  </a:cubicBezTo>
                  <a:close/>
                  <a:moveTo>
                    <a:pt x="1305613" y="1812933"/>
                  </a:moveTo>
                  <a:cubicBezTo>
                    <a:pt x="1310568" y="1812699"/>
                    <a:pt x="1315522" y="1813878"/>
                    <a:pt x="1320007" y="1816237"/>
                  </a:cubicBezTo>
                  <a:cubicBezTo>
                    <a:pt x="1314814" y="1816709"/>
                    <a:pt x="1309859" y="1816001"/>
                    <a:pt x="1305141" y="1813878"/>
                  </a:cubicBezTo>
                  <a:cubicBezTo>
                    <a:pt x="1305141" y="1813878"/>
                    <a:pt x="1305141" y="1813641"/>
                    <a:pt x="1303724" y="1813169"/>
                  </a:cubicBezTo>
                  <a:close/>
                  <a:moveTo>
                    <a:pt x="1891061" y="1905671"/>
                  </a:moveTo>
                  <a:cubicBezTo>
                    <a:pt x="1895073" y="1903785"/>
                    <a:pt x="1899319" y="1902131"/>
                    <a:pt x="1903804" y="1900953"/>
                  </a:cubicBezTo>
                  <a:cubicBezTo>
                    <a:pt x="1901445" y="1902840"/>
                    <a:pt x="1906636" y="1903312"/>
                    <a:pt x="1899083" y="1906144"/>
                  </a:cubicBezTo>
                  <a:cubicBezTo>
                    <a:pt x="1902387" y="1902840"/>
                    <a:pt x="1899083" y="1903785"/>
                    <a:pt x="1893420" y="1906144"/>
                  </a:cubicBezTo>
                  <a:cubicBezTo>
                    <a:pt x="1895310" y="1906144"/>
                    <a:pt x="1895310" y="1907089"/>
                    <a:pt x="1893420" y="1908975"/>
                  </a:cubicBezTo>
                  <a:cubicBezTo>
                    <a:pt x="1889647" y="1908975"/>
                    <a:pt x="1886343" y="1912988"/>
                    <a:pt x="1882330" y="1912988"/>
                  </a:cubicBezTo>
                  <a:cubicBezTo>
                    <a:pt x="1889883" y="1908975"/>
                    <a:pt x="1880443" y="1911335"/>
                    <a:pt x="1889174" y="1905908"/>
                  </a:cubicBezTo>
                  <a:close/>
                  <a:moveTo>
                    <a:pt x="1355876" y="1816709"/>
                  </a:moveTo>
                  <a:cubicBezTo>
                    <a:pt x="1362481" y="1818599"/>
                    <a:pt x="1379473" y="1818832"/>
                    <a:pt x="1379473" y="1821430"/>
                  </a:cubicBezTo>
                  <a:cubicBezTo>
                    <a:pt x="1374752" y="1821430"/>
                    <a:pt x="1369561" y="1821430"/>
                    <a:pt x="1364606" y="1820013"/>
                  </a:cubicBezTo>
                  <a:cubicBezTo>
                    <a:pt x="1366966" y="1821430"/>
                    <a:pt x="1369797" y="1820013"/>
                    <a:pt x="1372393" y="1822608"/>
                  </a:cubicBezTo>
                  <a:cubicBezTo>
                    <a:pt x="1367674" y="1822608"/>
                    <a:pt x="1360358" y="1822608"/>
                    <a:pt x="1360121" y="1824498"/>
                  </a:cubicBezTo>
                  <a:cubicBezTo>
                    <a:pt x="1357054" y="1823081"/>
                    <a:pt x="1354695" y="1820249"/>
                    <a:pt x="1353986" y="1816945"/>
                  </a:cubicBezTo>
                  <a:close/>
                  <a:moveTo>
                    <a:pt x="1926457" y="1887501"/>
                  </a:moveTo>
                  <a:cubicBezTo>
                    <a:pt x="1924098" y="1889860"/>
                    <a:pt x="1926457" y="1890096"/>
                    <a:pt x="1922211" y="1893637"/>
                  </a:cubicBezTo>
                  <a:cubicBezTo>
                    <a:pt x="1917962" y="1897177"/>
                    <a:pt x="1915603" y="1891041"/>
                    <a:pt x="1924570" y="1887973"/>
                  </a:cubicBezTo>
                  <a:close/>
                  <a:moveTo>
                    <a:pt x="1388910" y="1823553"/>
                  </a:moveTo>
                  <a:cubicBezTo>
                    <a:pt x="1396462" y="1826857"/>
                    <a:pt x="1395281" y="1828508"/>
                    <a:pt x="1392213" y="1830631"/>
                  </a:cubicBezTo>
                  <a:cubicBezTo>
                    <a:pt x="1390327" y="1829689"/>
                    <a:pt x="1388204" y="1829216"/>
                    <a:pt x="1386078" y="1828744"/>
                  </a:cubicBezTo>
                  <a:cubicBezTo>
                    <a:pt x="1388204" y="1827799"/>
                    <a:pt x="1378528" y="1824731"/>
                    <a:pt x="1387023" y="1824026"/>
                  </a:cubicBezTo>
                  <a:close/>
                  <a:moveTo>
                    <a:pt x="1942977" y="1881129"/>
                  </a:moveTo>
                  <a:cubicBezTo>
                    <a:pt x="1939909" y="1884906"/>
                    <a:pt x="1935660" y="1887501"/>
                    <a:pt x="1930942" y="1888446"/>
                  </a:cubicBezTo>
                  <a:cubicBezTo>
                    <a:pt x="1933773" y="1885378"/>
                    <a:pt x="1937311" y="1883019"/>
                    <a:pt x="1941087" y="1881602"/>
                  </a:cubicBezTo>
                  <a:close/>
                  <a:moveTo>
                    <a:pt x="1410384" y="1824262"/>
                  </a:moveTo>
                  <a:cubicBezTo>
                    <a:pt x="1401653" y="1824498"/>
                    <a:pt x="1393158" y="1823553"/>
                    <a:pt x="1384664" y="1821430"/>
                  </a:cubicBezTo>
                  <a:cubicBezTo>
                    <a:pt x="1393867" y="1821430"/>
                    <a:pt x="1395990" y="1821430"/>
                    <a:pt x="1402834" y="1821430"/>
                  </a:cubicBezTo>
                  <a:cubicBezTo>
                    <a:pt x="1402834" y="1821430"/>
                    <a:pt x="1402834" y="1821430"/>
                    <a:pt x="1404012" y="1823081"/>
                  </a:cubicBezTo>
                  <a:cubicBezTo>
                    <a:pt x="1405666" y="1823317"/>
                    <a:pt x="1407080" y="1823789"/>
                    <a:pt x="1408497" y="1824731"/>
                  </a:cubicBezTo>
                  <a:close/>
                  <a:moveTo>
                    <a:pt x="1423127" y="1827330"/>
                  </a:moveTo>
                  <a:cubicBezTo>
                    <a:pt x="1421002" y="1827330"/>
                    <a:pt x="1423127" y="1829216"/>
                    <a:pt x="1423127" y="1829925"/>
                  </a:cubicBezTo>
                  <a:cubicBezTo>
                    <a:pt x="1413688" y="1831103"/>
                    <a:pt x="1404248" y="1830397"/>
                    <a:pt x="1395281" y="1827799"/>
                  </a:cubicBezTo>
                  <a:cubicBezTo>
                    <a:pt x="1400708" y="1827799"/>
                    <a:pt x="1397404" y="1825440"/>
                    <a:pt x="1402834" y="1824498"/>
                  </a:cubicBezTo>
                  <a:cubicBezTo>
                    <a:pt x="1408261" y="1823553"/>
                    <a:pt x="1414869" y="1826149"/>
                    <a:pt x="1421238" y="1827799"/>
                  </a:cubicBezTo>
                  <a:close/>
                  <a:moveTo>
                    <a:pt x="1984505" y="1850927"/>
                  </a:moveTo>
                  <a:cubicBezTo>
                    <a:pt x="1979078" y="1856590"/>
                    <a:pt x="1975305" y="1860836"/>
                    <a:pt x="1977900" y="1860836"/>
                  </a:cubicBezTo>
                  <a:cubicBezTo>
                    <a:pt x="1972237" y="1862726"/>
                    <a:pt x="1967752" y="1867208"/>
                    <a:pt x="1962325" y="1869567"/>
                  </a:cubicBezTo>
                  <a:cubicBezTo>
                    <a:pt x="1970820" y="1860836"/>
                    <a:pt x="1956662" y="1869567"/>
                    <a:pt x="1960908" y="1865793"/>
                  </a:cubicBezTo>
                  <a:cubicBezTo>
                    <a:pt x="1968461" y="1862017"/>
                    <a:pt x="1975774" y="1857296"/>
                    <a:pt x="1982619" y="1852105"/>
                  </a:cubicBezTo>
                  <a:close/>
                  <a:moveTo>
                    <a:pt x="1435635" y="1822136"/>
                  </a:moveTo>
                  <a:cubicBezTo>
                    <a:pt x="1438699" y="1822136"/>
                    <a:pt x="1437049" y="1824026"/>
                    <a:pt x="1439881" y="1824968"/>
                  </a:cubicBezTo>
                  <a:cubicBezTo>
                    <a:pt x="1442712" y="1825912"/>
                    <a:pt x="1439881" y="1824968"/>
                    <a:pt x="1441767" y="1823553"/>
                  </a:cubicBezTo>
                  <a:cubicBezTo>
                    <a:pt x="1448611" y="1824968"/>
                    <a:pt x="1444365" y="1825912"/>
                    <a:pt x="1439408" y="1826857"/>
                  </a:cubicBezTo>
                  <a:cubicBezTo>
                    <a:pt x="1437285" y="1826385"/>
                    <a:pt x="1435398" y="1826385"/>
                    <a:pt x="1433273" y="1826857"/>
                  </a:cubicBezTo>
                  <a:cubicBezTo>
                    <a:pt x="1434690" y="1826857"/>
                    <a:pt x="1432094" y="1826857"/>
                    <a:pt x="1429499" y="1828508"/>
                  </a:cubicBezTo>
                  <a:lnTo>
                    <a:pt x="1425014" y="1826621"/>
                  </a:lnTo>
                  <a:cubicBezTo>
                    <a:pt x="1432331" y="1825204"/>
                    <a:pt x="1430677" y="1825676"/>
                    <a:pt x="1434217" y="1823317"/>
                  </a:cubicBezTo>
                  <a:close/>
                  <a:moveTo>
                    <a:pt x="1456870" y="1830161"/>
                  </a:moveTo>
                  <a:cubicBezTo>
                    <a:pt x="1462297" y="1829689"/>
                    <a:pt x="1467963" y="1829689"/>
                    <a:pt x="1473390" y="1830161"/>
                  </a:cubicBezTo>
                  <a:cubicBezTo>
                    <a:pt x="1465601" y="1834407"/>
                    <a:pt x="1454983" y="1834407"/>
                    <a:pt x="1454983" y="1831339"/>
                  </a:cubicBezTo>
                  <a:close/>
                  <a:moveTo>
                    <a:pt x="1493447" y="1827093"/>
                  </a:moveTo>
                  <a:cubicBezTo>
                    <a:pt x="1498401" y="1826385"/>
                    <a:pt x="1503123" y="1826385"/>
                    <a:pt x="1508077" y="1827093"/>
                  </a:cubicBezTo>
                  <a:cubicBezTo>
                    <a:pt x="1503592" y="1829453"/>
                    <a:pt x="1499346" y="1827093"/>
                    <a:pt x="1495097" y="1827093"/>
                  </a:cubicBezTo>
                  <a:cubicBezTo>
                    <a:pt x="1495097" y="1827093"/>
                    <a:pt x="1497929" y="1827093"/>
                    <a:pt x="1496515" y="1828744"/>
                  </a:cubicBezTo>
                  <a:cubicBezTo>
                    <a:pt x="1495097" y="1830397"/>
                    <a:pt x="1492030" y="1828980"/>
                    <a:pt x="1491560" y="1828272"/>
                  </a:cubicBezTo>
                  <a:close/>
                  <a:moveTo>
                    <a:pt x="1530493" y="1829925"/>
                  </a:moveTo>
                  <a:cubicBezTo>
                    <a:pt x="1525066" y="1830397"/>
                    <a:pt x="1519640" y="1830397"/>
                    <a:pt x="1514213" y="1829925"/>
                  </a:cubicBezTo>
                  <a:cubicBezTo>
                    <a:pt x="1517044" y="1829216"/>
                    <a:pt x="1529788" y="1828744"/>
                    <a:pt x="1528607" y="1831103"/>
                  </a:cubicBezTo>
                  <a:close/>
                  <a:moveTo>
                    <a:pt x="1527189" y="1829925"/>
                  </a:moveTo>
                  <a:cubicBezTo>
                    <a:pt x="1528843" y="1830397"/>
                    <a:pt x="1530257" y="1830397"/>
                    <a:pt x="1531911" y="1829925"/>
                  </a:cubicBezTo>
                  <a:cubicBezTo>
                    <a:pt x="1536156" y="1829925"/>
                    <a:pt x="1537574" y="1831812"/>
                    <a:pt x="1534978" y="1832757"/>
                  </a:cubicBezTo>
                  <a:cubicBezTo>
                    <a:pt x="1532383" y="1833699"/>
                    <a:pt x="1529551" y="1832757"/>
                    <a:pt x="1526956" y="1832757"/>
                  </a:cubicBezTo>
                  <a:cubicBezTo>
                    <a:pt x="1527189" y="1833465"/>
                    <a:pt x="1523652" y="1832993"/>
                    <a:pt x="1525303" y="1832284"/>
                  </a:cubicBezTo>
                  <a:close/>
                  <a:moveTo>
                    <a:pt x="1564475" y="1828508"/>
                  </a:moveTo>
                  <a:cubicBezTo>
                    <a:pt x="1555980" y="1831339"/>
                    <a:pt x="1547013" y="1832284"/>
                    <a:pt x="1538282" y="1831103"/>
                  </a:cubicBezTo>
                  <a:cubicBezTo>
                    <a:pt x="1545360" y="1830867"/>
                    <a:pt x="1553854" y="1832757"/>
                    <a:pt x="1562585" y="1830867"/>
                  </a:cubicBezTo>
                  <a:close/>
                  <a:moveTo>
                    <a:pt x="1569666" y="1822372"/>
                  </a:moveTo>
                  <a:cubicBezTo>
                    <a:pt x="1566362" y="1826149"/>
                    <a:pt x="1556216" y="1826857"/>
                    <a:pt x="1548428" y="1826621"/>
                  </a:cubicBezTo>
                  <a:cubicBezTo>
                    <a:pt x="1554799" y="1824731"/>
                    <a:pt x="1561171" y="1824262"/>
                    <a:pt x="1567779" y="1824731"/>
                  </a:cubicBezTo>
                  <a:close/>
                  <a:moveTo>
                    <a:pt x="1609780" y="1824731"/>
                  </a:moveTo>
                  <a:cubicBezTo>
                    <a:pt x="1611433" y="1824731"/>
                    <a:pt x="1609780" y="1826385"/>
                    <a:pt x="1614737" y="1826621"/>
                  </a:cubicBezTo>
                  <a:cubicBezTo>
                    <a:pt x="1608129" y="1829689"/>
                    <a:pt x="1600816" y="1830867"/>
                    <a:pt x="1593499" y="1829925"/>
                  </a:cubicBezTo>
                  <a:cubicBezTo>
                    <a:pt x="1598454" y="1830161"/>
                    <a:pt x="1603411" y="1829216"/>
                    <a:pt x="1607893" y="1827093"/>
                  </a:cubicBezTo>
                  <a:close/>
                  <a:moveTo>
                    <a:pt x="1704169" y="1799011"/>
                  </a:moveTo>
                  <a:cubicBezTo>
                    <a:pt x="1700632" y="1801370"/>
                    <a:pt x="1708890" y="1799011"/>
                    <a:pt x="1710541" y="1799011"/>
                  </a:cubicBezTo>
                  <a:cubicBezTo>
                    <a:pt x="1707946" y="1801134"/>
                    <a:pt x="1697328" y="1802079"/>
                    <a:pt x="1699451" y="1799011"/>
                  </a:cubicBezTo>
                  <a:cubicBezTo>
                    <a:pt x="1701574" y="1795943"/>
                    <a:pt x="1698037" y="1801607"/>
                    <a:pt x="1701104" y="1801370"/>
                  </a:cubicBezTo>
                  <a:close/>
                  <a:moveTo>
                    <a:pt x="2136001" y="1358215"/>
                  </a:moveTo>
                  <a:cubicBezTo>
                    <a:pt x="2137182" y="1354203"/>
                    <a:pt x="2138833" y="1350190"/>
                    <a:pt x="2140956" y="1346416"/>
                  </a:cubicBezTo>
                  <a:cubicBezTo>
                    <a:pt x="2141192" y="1353022"/>
                    <a:pt x="2140719" y="1359866"/>
                    <a:pt x="2139069" y="1366237"/>
                  </a:cubicBezTo>
                  <a:lnTo>
                    <a:pt x="2136474" y="1370483"/>
                  </a:lnTo>
                  <a:cubicBezTo>
                    <a:pt x="2134587" y="1363406"/>
                    <a:pt x="2134587" y="1365056"/>
                    <a:pt x="2132933" y="1360574"/>
                  </a:cubicBezTo>
                  <a:close/>
                  <a:moveTo>
                    <a:pt x="2150159" y="1307244"/>
                  </a:moveTo>
                  <a:cubicBezTo>
                    <a:pt x="2146385" y="1313380"/>
                    <a:pt x="2148745" y="1323997"/>
                    <a:pt x="2144968" y="1320693"/>
                  </a:cubicBezTo>
                  <a:cubicBezTo>
                    <a:pt x="2143787" y="1319515"/>
                    <a:pt x="2144732" y="1307244"/>
                    <a:pt x="2147091" y="1309603"/>
                  </a:cubicBezTo>
                  <a:close/>
                  <a:moveTo>
                    <a:pt x="2151812" y="632362"/>
                  </a:moveTo>
                  <a:cubicBezTo>
                    <a:pt x="2164083" y="646283"/>
                    <a:pt x="2143318" y="616078"/>
                    <a:pt x="2157475" y="630236"/>
                  </a:cubicBezTo>
                  <a:cubicBezTo>
                    <a:pt x="2157712" y="634721"/>
                    <a:pt x="2159362" y="639203"/>
                    <a:pt x="2161958" y="642743"/>
                  </a:cubicBezTo>
                  <a:cubicBezTo>
                    <a:pt x="2156531" y="642743"/>
                    <a:pt x="2151340" y="639675"/>
                    <a:pt x="2148745" y="634721"/>
                  </a:cubicBezTo>
                  <a:close/>
                  <a:moveTo>
                    <a:pt x="2167151" y="646756"/>
                  </a:moveTo>
                  <a:cubicBezTo>
                    <a:pt x="2167384" y="649351"/>
                    <a:pt x="2168565" y="651710"/>
                    <a:pt x="2169983" y="653600"/>
                  </a:cubicBezTo>
                  <a:cubicBezTo>
                    <a:pt x="2172342" y="655723"/>
                    <a:pt x="2173756" y="650766"/>
                    <a:pt x="2177533" y="658791"/>
                  </a:cubicBezTo>
                  <a:cubicBezTo>
                    <a:pt x="2177533" y="660441"/>
                    <a:pt x="2173756" y="656901"/>
                    <a:pt x="2175173" y="661622"/>
                  </a:cubicBezTo>
                  <a:cubicBezTo>
                    <a:pt x="2169747" y="653128"/>
                    <a:pt x="2166206" y="655723"/>
                    <a:pt x="2161016" y="646992"/>
                  </a:cubicBezTo>
                  <a:cubicBezTo>
                    <a:pt x="2158417" y="646756"/>
                    <a:pt x="2158184" y="642743"/>
                    <a:pt x="2164083" y="649115"/>
                  </a:cubicBezTo>
                  <a:close/>
                  <a:moveTo>
                    <a:pt x="2158890" y="1148671"/>
                  </a:moveTo>
                  <a:cubicBezTo>
                    <a:pt x="2158417" y="1143714"/>
                    <a:pt x="2158417" y="1138995"/>
                    <a:pt x="2158890" y="1134041"/>
                  </a:cubicBezTo>
                  <a:cubicBezTo>
                    <a:pt x="2160543" y="1134041"/>
                    <a:pt x="2160543" y="1140882"/>
                    <a:pt x="2162902" y="1145603"/>
                  </a:cubicBezTo>
                  <a:cubicBezTo>
                    <a:pt x="2165262" y="1150322"/>
                    <a:pt x="2157003" y="1147962"/>
                    <a:pt x="2155822" y="1151030"/>
                  </a:cubicBezTo>
                  <a:close/>
                  <a:moveTo>
                    <a:pt x="2136474" y="608528"/>
                  </a:moveTo>
                  <a:cubicBezTo>
                    <a:pt x="2135056" y="603338"/>
                    <a:pt x="2138360" y="605461"/>
                    <a:pt x="2139069" y="603338"/>
                  </a:cubicBezTo>
                  <a:cubicBezTo>
                    <a:pt x="2140956" y="608056"/>
                    <a:pt x="2146619" y="611124"/>
                    <a:pt x="2147327" y="616078"/>
                  </a:cubicBezTo>
                  <a:cubicBezTo>
                    <a:pt x="2139069" y="615136"/>
                    <a:pt x="2138596" y="613955"/>
                    <a:pt x="2133406" y="610887"/>
                  </a:cubicBezTo>
                  <a:close/>
                  <a:moveTo>
                    <a:pt x="2158890" y="1114926"/>
                  </a:moveTo>
                  <a:cubicBezTo>
                    <a:pt x="2158890" y="1122712"/>
                    <a:pt x="2161721" y="1120825"/>
                    <a:pt x="2160543" y="1127905"/>
                  </a:cubicBezTo>
                  <a:cubicBezTo>
                    <a:pt x="2156531" y="1131679"/>
                    <a:pt x="2152285" y="1114926"/>
                    <a:pt x="2155822" y="1117285"/>
                  </a:cubicBezTo>
                  <a:close/>
                  <a:moveTo>
                    <a:pt x="2133878" y="603571"/>
                  </a:moveTo>
                  <a:cubicBezTo>
                    <a:pt x="2131047" y="600976"/>
                    <a:pt x="2128921" y="597908"/>
                    <a:pt x="2127743" y="594134"/>
                  </a:cubicBezTo>
                  <a:cubicBezTo>
                    <a:pt x="2130338" y="595312"/>
                    <a:pt x="2132225" y="597202"/>
                    <a:pt x="2133642" y="599561"/>
                  </a:cubicBezTo>
                  <a:cubicBezTo>
                    <a:pt x="2128921" y="600739"/>
                    <a:pt x="2129866" y="603338"/>
                    <a:pt x="2130810" y="605933"/>
                  </a:cubicBezTo>
                  <a:close/>
                  <a:moveTo>
                    <a:pt x="1984505" y="672240"/>
                  </a:moveTo>
                  <a:cubicBezTo>
                    <a:pt x="1986395" y="677903"/>
                    <a:pt x="1992530" y="681679"/>
                    <a:pt x="1994653" y="687342"/>
                  </a:cubicBezTo>
                  <a:cubicBezTo>
                    <a:pt x="1986395" y="687579"/>
                    <a:pt x="1978842" y="675308"/>
                    <a:pt x="1981438" y="674599"/>
                  </a:cubicBezTo>
                  <a:close/>
                  <a:moveTo>
                    <a:pt x="1968461" y="651002"/>
                  </a:moveTo>
                  <a:cubicBezTo>
                    <a:pt x="1973651" y="657373"/>
                    <a:pt x="1978136" y="664218"/>
                    <a:pt x="1982146" y="671531"/>
                  </a:cubicBezTo>
                  <a:cubicBezTo>
                    <a:pt x="1975069" y="667049"/>
                    <a:pt x="1969169" y="660914"/>
                    <a:pt x="1965393" y="653364"/>
                  </a:cubicBezTo>
                  <a:close/>
                  <a:moveTo>
                    <a:pt x="1959494" y="642507"/>
                  </a:moveTo>
                  <a:lnTo>
                    <a:pt x="1965157" y="646992"/>
                  </a:lnTo>
                  <a:lnTo>
                    <a:pt x="1966574" y="651710"/>
                  </a:lnTo>
                  <a:cubicBezTo>
                    <a:pt x="1959494" y="651947"/>
                    <a:pt x="1958549" y="648170"/>
                    <a:pt x="1956426" y="644866"/>
                  </a:cubicBezTo>
                  <a:close/>
                  <a:moveTo>
                    <a:pt x="1615915" y="215633"/>
                  </a:moveTo>
                  <a:cubicBezTo>
                    <a:pt x="1612142" y="210914"/>
                    <a:pt x="1615915" y="212092"/>
                    <a:pt x="1622287" y="213982"/>
                  </a:cubicBezTo>
                  <a:cubicBezTo>
                    <a:pt x="1628659" y="215869"/>
                    <a:pt x="1640221" y="224836"/>
                    <a:pt x="1652256" y="230735"/>
                  </a:cubicBezTo>
                  <a:cubicBezTo>
                    <a:pt x="1652256" y="232150"/>
                    <a:pt x="1655796" y="234748"/>
                    <a:pt x="1653910" y="234275"/>
                  </a:cubicBezTo>
                  <a:cubicBezTo>
                    <a:pt x="1640930" y="228612"/>
                    <a:pt x="1628187" y="222477"/>
                    <a:pt x="1615915" y="215633"/>
                  </a:cubicBezTo>
                  <a:close/>
                  <a:moveTo>
                    <a:pt x="1575801" y="189204"/>
                  </a:moveTo>
                  <a:cubicBezTo>
                    <a:pt x="1573914" y="186845"/>
                    <a:pt x="1573206" y="185191"/>
                    <a:pt x="1575801" y="184955"/>
                  </a:cubicBezTo>
                  <a:cubicBezTo>
                    <a:pt x="1585949" y="191327"/>
                    <a:pt x="1597039" y="196517"/>
                    <a:pt x="1606715" y="203125"/>
                  </a:cubicBezTo>
                  <a:close/>
                  <a:moveTo>
                    <a:pt x="1744523" y="427064"/>
                  </a:moveTo>
                  <a:cubicBezTo>
                    <a:pt x="1751364" y="429189"/>
                    <a:pt x="1757263" y="433199"/>
                    <a:pt x="1761748" y="438626"/>
                  </a:cubicBezTo>
                  <a:cubicBezTo>
                    <a:pt x="1755613" y="435794"/>
                    <a:pt x="1749713" y="432257"/>
                    <a:pt x="1744523" y="428008"/>
                  </a:cubicBezTo>
                  <a:close/>
                  <a:moveTo>
                    <a:pt x="1527662" y="164425"/>
                  </a:moveTo>
                  <a:cubicBezTo>
                    <a:pt x="1538988" y="170089"/>
                    <a:pt x="1550787" y="174573"/>
                    <a:pt x="1563058" y="177405"/>
                  </a:cubicBezTo>
                  <a:lnTo>
                    <a:pt x="1567543" y="182596"/>
                  </a:lnTo>
                  <a:cubicBezTo>
                    <a:pt x="1553854" y="178350"/>
                    <a:pt x="1540641" y="172214"/>
                    <a:pt x="1528607" y="164425"/>
                  </a:cubicBezTo>
                  <a:close/>
                  <a:moveTo>
                    <a:pt x="1642111" y="363588"/>
                  </a:moveTo>
                  <a:cubicBezTo>
                    <a:pt x="1639513" y="362407"/>
                    <a:pt x="1636917" y="360993"/>
                    <a:pt x="1634558" y="359339"/>
                  </a:cubicBezTo>
                  <a:cubicBezTo>
                    <a:pt x="1629368" y="352498"/>
                    <a:pt x="1642111" y="359339"/>
                    <a:pt x="1634558" y="350372"/>
                  </a:cubicBezTo>
                  <a:cubicBezTo>
                    <a:pt x="1639749" y="353912"/>
                    <a:pt x="1646121" y="356035"/>
                    <a:pt x="1649425" y="361229"/>
                  </a:cubicBezTo>
                  <a:cubicBezTo>
                    <a:pt x="1640458" y="354621"/>
                    <a:pt x="1635739" y="355093"/>
                    <a:pt x="1642111" y="363588"/>
                  </a:cubicBezTo>
                  <a:close/>
                  <a:moveTo>
                    <a:pt x="1415811" y="96937"/>
                  </a:moveTo>
                  <a:cubicBezTo>
                    <a:pt x="1412037" y="93164"/>
                    <a:pt x="1417937" y="95051"/>
                    <a:pt x="1418406" y="93633"/>
                  </a:cubicBezTo>
                  <a:cubicBezTo>
                    <a:pt x="1421474" y="96229"/>
                    <a:pt x="1425959" y="97174"/>
                    <a:pt x="1428082" y="100950"/>
                  </a:cubicBezTo>
                  <a:cubicBezTo>
                    <a:pt x="1424069" y="99533"/>
                    <a:pt x="1420060" y="98355"/>
                    <a:pt x="1415811" y="97646"/>
                  </a:cubicBezTo>
                  <a:close/>
                  <a:moveTo>
                    <a:pt x="1452388" y="164898"/>
                  </a:moveTo>
                  <a:cubicBezTo>
                    <a:pt x="1448848" y="163011"/>
                    <a:pt x="1444835" y="162302"/>
                    <a:pt x="1440825" y="162775"/>
                  </a:cubicBezTo>
                  <a:cubicBezTo>
                    <a:pt x="1434926" y="158057"/>
                    <a:pt x="1440825" y="160416"/>
                    <a:pt x="1440825" y="158526"/>
                  </a:cubicBezTo>
                  <a:cubicBezTo>
                    <a:pt x="1439172" y="157820"/>
                    <a:pt x="1437758" y="156876"/>
                    <a:pt x="1436577" y="155458"/>
                  </a:cubicBezTo>
                  <a:cubicBezTo>
                    <a:pt x="1444599" y="159471"/>
                    <a:pt x="1450734" y="163720"/>
                    <a:pt x="1449320" y="158998"/>
                  </a:cubicBezTo>
                  <a:cubicBezTo>
                    <a:pt x="1451915" y="161121"/>
                    <a:pt x="1453566" y="163956"/>
                    <a:pt x="1452388" y="164898"/>
                  </a:cubicBezTo>
                  <a:close/>
                  <a:moveTo>
                    <a:pt x="1481412" y="239230"/>
                  </a:moveTo>
                  <a:cubicBezTo>
                    <a:pt x="1483771" y="242534"/>
                    <a:pt x="1488962" y="242298"/>
                    <a:pt x="1491088" y="246074"/>
                  </a:cubicBezTo>
                  <a:cubicBezTo>
                    <a:pt x="1487548" y="245365"/>
                    <a:pt x="1478344" y="239230"/>
                    <a:pt x="1481412" y="239230"/>
                  </a:cubicBezTo>
                  <a:close/>
                  <a:moveTo>
                    <a:pt x="1440589" y="214215"/>
                  </a:moveTo>
                  <a:cubicBezTo>
                    <a:pt x="1449084" y="216814"/>
                    <a:pt x="1457106" y="221059"/>
                    <a:pt x="1464186" y="226486"/>
                  </a:cubicBezTo>
                  <a:cubicBezTo>
                    <a:pt x="1456164" y="222949"/>
                    <a:pt x="1448375" y="218700"/>
                    <a:pt x="1441062" y="213510"/>
                  </a:cubicBezTo>
                  <a:close/>
                  <a:moveTo>
                    <a:pt x="1411565" y="196048"/>
                  </a:moveTo>
                  <a:cubicBezTo>
                    <a:pt x="1416047" y="196990"/>
                    <a:pt x="1420296" y="199352"/>
                    <a:pt x="1423364" y="202889"/>
                  </a:cubicBezTo>
                  <a:cubicBezTo>
                    <a:pt x="1419115" y="201239"/>
                    <a:pt x="1415102" y="198643"/>
                    <a:pt x="1412037" y="195339"/>
                  </a:cubicBezTo>
                  <a:close/>
                  <a:moveTo>
                    <a:pt x="1408025" y="205484"/>
                  </a:moveTo>
                  <a:cubicBezTo>
                    <a:pt x="1405193" y="201947"/>
                    <a:pt x="1403776" y="201002"/>
                    <a:pt x="1402125" y="202183"/>
                  </a:cubicBezTo>
                  <a:cubicBezTo>
                    <a:pt x="1396462" y="196990"/>
                    <a:pt x="1411092" y="202183"/>
                    <a:pt x="1412271" y="205721"/>
                  </a:cubicBezTo>
                  <a:cubicBezTo>
                    <a:pt x="1411092" y="205015"/>
                    <a:pt x="1409911" y="204779"/>
                    <a:pt x="1408497" y="204779"/>
                  </a:cubicBezTo>
                  <a:close/>
                  <a:moveTo>
                    <a:pt x="1144678" y="45733"/>
                  </a:moveTo>
                  <a:cubicBezTo>
                    <a:pt x="1144678" y="44316"/>
                    <a:pt x="1154590" y="47147"/>
                    <a:pt x="1159072" y="49507"/>
                  </a:cubicBezTo>
                  <a:cubicBezTo>
                    <a:pt x="1154117" y="49979"/>
                    <a:pt x="1148927" y="48328"/>
                    <a:pt x="1145150" y="450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" name="Полилиния: фигура 441">
              <a:extLst>
                <a:ext uri="{FF2B5EF4-FFF2-40B4-BE49-F238E27FC236}">
                  <a16:creationId xmlns:a16="http://schemas.microsoft.com/office/drawing/2014/main" id="{F117C82E-B121-9C7B-10A2-995E07AFF299}"/>
                </a:ext>
              </a:extLst>
            </p:cNvPr>
            <p:cNvSpPr/>
            <p:nvPr/>
          </p:nvSpPr>
          <p:spPr>
            <a:xfrm>
              <a:off x="-3663785" y="3743465"/>
              <a:ext cx="42077" cy="36576"/>
            </a:xfrm>
            <a:custGeom>
              <a:avLst/>
              <a:gdLst>
                <a:gd name="connsiteX0" fmla="*/ -621 w 42077"/>
                <a:gd name="connsiteY0" fmla="*/ -1100 h 36576"/>
                <a:gd name="connsiteX1" fmla="*/ -621 w 42077"/>
                <a:gd name="connsiteY1" fmla="*/ 787 h 36576"/>
                <a:gd name="connsiteX2" fmla="*/ 40910 w 42077"/>
                <a:gd name="connsiteY2" fmla="*/ 35477 h 36576"/>
                <a:gd name="connsiteX3" fmla="*/ 8818 w 42077"/>
                <a:gd name="connsiteY3" fmla="*/ 3621 h 36576"/>
                <a:gd name="connsiteX4" fmla="*/ 8818 w 42077"/>
                <a:gd name="connsiteY4" fmla="*/ 7158 h 36576"/>
                <a:gd name="connsiteX5" fmla="*/ -621 w 42077"/>
                <a:gd name="connsiteY5" fmla="*/ -1100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077" h="36576">
                  <a:moveTo>
                    <a:pt x="-621" y="-1100"/>
                  </a:moveTo>
                  <a:cubicBezTo>
                    <a:pt x="-2744" y="-1100"/>
                    <a:pt x="2210" y="1968"/>
                    <a:pt x="-621" y="787"/>
                  </a:cubicBezTo>
                  <a:cubicBezTo>
                    <a:pt x="16132" y="10226"/>
                    <a:pt x="25571" y="24384"/>
                    <a:pt x="40910" y="35477"/>
                  </a:cubicBezTo>
                  <a:cubicBezTo>
                    <a:pt x="30762" y="24384"/>
                    <a:pt x="20144" y="13766"/>
                    <a:pt x="8818" y="3621"/>
                  </a:cubicBezTo>
                  <a:cubicBezTo>
                    <a:pt x="7165" y="3621"/>
                    <a:pt x="8818" y="5508"/>
                    <a:pt x="8818" y="7158"/>
                  </a:cubicBezTo>
                  <a:cubicBezTo>
                    <a:pt x="5514" y="4563"/>
                    <a:pt x="2446" y="1731"/>
                    <a:pt x="-62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" name="Полилиния: фигура 442">
              <a:extLst>
                <a:ext uri="{FF2B5EF4-FFF2-40B4-BE49-F238E27FC236}">
                  <a16:creationId xmlns:a16="http://schemas.microsoft.com/office/drawing/2014/main" id="{DC2879F0-A97F-6550-F77D-5A1B3359BEA8}"/>
                </a:ext>
              </a:extLst>
            </p:cNvPr>
            <p:cNvSpPr/>
            <p:nvPr/>
          </p:nvSpPr>
          <p:spPr>
            <a:xfrm>
              <a:off x="-3767068" y="2674979"/>
              <a:ext cx="9675" cy="15575"/>
            </a:xfrm>
            <a:custGeom>
              <a:avLst/>
              <a:gdLst>
                <a:gd name="connsiteX0" fmla="*/ 8509 w 9675"/>
                <a:gd name="connsiteY0" fmla="*/ -1100 h 15575"/>
                <a:gd name="connsiteX1" fmla="*/ -1167 w 9675"/>
                <a:gd name="connsiteY1" fmla="*/ 14475 h 15575"/>
                <a:gd name="connsiteX2" fmla="*/ 8509 w 9675"/>
                <a:gd name="connsiteY2" fmla="*/ -1100 h 1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75" h="15575">
                  <a:moveTo>
                    <a:pt x="8509" y="-1100"/>
                  </a:moveTo>
                  <a:cubicBezTo>
                    <a:pt x="4732" y="3857"/>
                    <a:pt x="1428" y="9048"/>
                    <a:pt x="-1167" y="14475"/>
                  </a:cubicBezTo>
                  <a:cubicBezTo>
                    <a:pt x="3082" y="9993"/>
                    <a:pt x="6386" y="4799"/>
                    <a:pt x="85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" name="Полилиния: фигура 443">
              <a:extLst>
                <a:ext uri="{FF2B5EF4-FFF2-40B4-BE49-F238E27FC236}">
                  <a16:creationId xmlns:a16="http://schemas.microsoft.com/office/drawing/2014/main" id="{0BFC8F15-FFB1-1B96-1D7A-053899D86661}"/>
                </a:ext>
              </a:extLst>
            </p:cNvPr>
            <p:cNvSpPr/>
            <p:nvPr/>
          </p:nvSpPr>
          <p:spPr>
            <a:xfrm>
              <a:off x="-3925038" y="2956732"/>
              <a:ext cx="7105" cy="11992"/>
            </a:xfrm>
            <a:custGeom>
              <a:avLst/>
              <a:gdLst>
                <a:gd name="connsiteX0" fmla="*/ 5310 w 7105"/>
                <a:gd name="connsiteY0" fmla="*/ 5272 h 11992"/>
                <a:gd name="connsiteX1" fmla="*/ 5310 w 7105"/>
                <a:gd name="connsiteY1" fmla="*/ -1100 h 11992"/>
                <a:gd name="connsiteX2" fmla="*/ 2479 w 7105"/>
                <a:gd name="connsiteY2" fmla="*/ 8103 h 11992"/>
                <a:gd name="connsiteX3" fmla="*/ -825 w 7105"/>
                <a:gd name="connsiteY3" fmla="*/ 10226 h 11992"/>
                <a:gd name="connsiteX4" fmla="*/ 5310 w 7105"/>
                <a:gd name="connsiteY4" fmla="*/ 5272 h 1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5" h="11992">
                  <a:moveTo>
                    <a:pt x="5310" y="5272"/>
                  </a:moveTo>
                  <a:cubicBezTo>
                    <a:pt x="6724" y="787"/>
                    <a:pt x="5310" y="1023"/>
                    <a:pt x="5310" y="-1100"/>
                  </a:cubicBezTo>
                  <a:cubicBezTo>
                    <a:pt x="3657" y="1731"/>
                    <a:pt x="2715" y="4799"/>
                    <a:pt x="2479" y="8103"/>
                  </a:cubicBezTo>
                  <a:cubicBezTo>
                    <a:pt x="2479" y="8103"/>
                    <a:pt x="825" y="8103"/>
                    <a:pt x="-825" y="10226"/>
                  </a:cubicBezTo>
                  <a:cubicBezTo>
                    <a:pt x="-2479" y="12349"/>
                    <a:pt x="2242" y="9045"/>
                    <a:pt x="5310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" name="Полилиния: фигура 444">
              <a:extLst>
                <a:ext uri="{FF2B5EF4-FFF2-40B4-BE49-F238E27FC236}">
                  <a16:creationId xmlns:a16="http://schemas.microsoft.com/office/drawing/2014/main" id="{3F5BE472-E6D9-526A-77FC-A5C103517BC2}"/>
                </a:ext>
              </a:extLst>
            </p:cNvPr>
            <p:cNvSpPr/>
            <p:nvPr/>
          </p:nvSpPr>
          <p:spPr>
            <a:xfrm>
              <a:off x="-3731672" y="2775831"/>
              <a:ext cx="9004" cy="11943"/>
            </a:xfrm>
            <a:custGeom>
              <a:avLst/>
              <a:gdLst>
                <a:gd name="connsiteX0" fmla="*/ 7094 w 9004"/>
                <a:gd name="connsiteY0" fmla="*/ 462 h 11943"/>
                <a:gd name="connsiteX1" fmla="*/ -1167 w 9004"/>
                <a:gd name="connsiteY1" fmla="*/ 7067 h 11943"/>
                <a:gd name="connsiteX2" fmla="*/ 486 w 9004"/>
                <a:gd name="connsiteY2" fmla="*/ 10843 h 11943"/>
                <a:gd name="connsiteX3" fmla="*/ 7094 w 9004"/>
                <a:gd name="connsiteY3" fmla="*/ 462 h 1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4" h="11943">
                  <a:moveTo>
                    <a:pt x="7094" y="462"/>
                  </a:moveTo>
                  <a:cubicBezTo>
                    <a:pt x="10631" y="-5910"/>
                    <a:pt x="486" y="9429"/>
                    <a:pt x="-1167" y="7067"/>
                  </a:cubicBezTo>
                  <a:cubicBezTo>
                    <a:pt x="-1167" y="10371"/>
                    <a:pt x="-1167" y="9665"/>
                    <a:pt x="486" y="10843"/>
                  </a:cubicBezTo>
                  <a:cubicBezTo>
                    <a:pt x="5677" y="5652"/>
                    <a:pt x="1428" y="5889"/>
                    <a:pt x="7094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" name="Полилиния: фигура 445">
              <a:extLst>
                <a:ext uri="{FF2B5EF4-FFF2-40B4-BE49-F238E27FC236}">
                  <a16:creationId xmlns:a16="http://schemas.microsoft.com/office/drawing/2014/main" id="{766D62D4-FC4A-071F-6947-A4700B53C057}"/>
                </a:ext>
              </a:extLst>
            </p:cNvPr>
            <p:cNvSpPr/>
            <p:nvPr/>
          </p:nvSpPr>
          <p:spPr>
            <a:xfrm>
              <a:off x="-3816136" y="2852198"/>
              <a:ext cx="7395" cy="11206"/>
            </a:xfrm>
            <a:custGeom>
              <a:avLst/>
              <a:gdLst>
                <a:gd name="connsiteX0" fmla="*/ 5664 w 7395"/>
                <a:gd name="connsiteY0" fmla="*/ 2673 h 11206"/>
                <a:gd name="connsiteX1" fmla="*/ 3302 w 7395"/>
                <a:gd name="connsiteY1" fmla="*/ 786 h 11206"/>
                <a:gd name="connsiteX2" fmla="*/ -235 w 7395"/>
                <a:gd name="connsiteY2" fmla="*/ 9281 h 11206"/>
                <a:gd name="connsiteX3" fmla="*/ 5664 w 7395"/>
                <a:gd name="connsiteY3" fmla="*/ 2673 h 1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5" h="11206">
                  <a:moveTo>
                    <a:pt x="5664" y="2673"/>
                  </a:moveTo>
                  <a:cubicBezTo>
                    <a:pt x="7079" y="-1576"/>
                    <a:pt x="5664" y="-2282"/>
                    <a:pt x="3302" y="786"/>
                  </a:cubicBezTo>
                  <a:cubicBezTo>
                    <a:pt x="3302" y="786"/>
                    <a:pt x="3302" y="5504"/>
                    <a:pt x="-235" y="9281"/>
                  </a:cubicBezTo>
                  <a:cubicBezTo>
                    <a:pt x="-3775" y="13054"/>
                    <a:pt x="3775" y="2673"/>
                    <a:pt x="5664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" name="Полилиния: фигура 446">
              <a:extLst>
                <a:ext uri="{FF2B5EF4-FFF2-40B4-BE49-F238E27FC236}">
                  <a16:creationId xmlns:a16="http://schemas.microsoft.com/office/drawing/2014/main" id="{8AEA3E6E-20D5-8DD2-E5BA-F1B0ACCA68BA}"/>
                </a:ext>
              </a:extLst>
            </p:cNvPr>
            <p:cNvSpPr/>
            <p:nvPr/>
          </p:nvSpPr>
          <p:spPr>
            <a:xfrm>
              <a:off x="-3791236" y="2836975"/>
              <a:ext cx="7244" cy="10047"/>
            </a:xfrm>
            <a:custGeom>
              <a:avLst/>
              <a:gdLst>
                <a:gd name="connsiteX0" fmla="*/ 1294 w 7244"/>
                <a:gd name="connsiteY0" fmla="*/ 7042 h 10047"/>
                <a:gd name="connsiteX1" fmla="*/ 4125 w 7244"/>
                <a:gd name="connsiteY1" fmla="*/ 7042 h 10047"/>
                <a:gd name="connsiteX2" fmla="*/ 5539 w 7244"/>
                <a:gd name="connsiteY2" fmla="*/ -983 h 10047"/>
                <a:gd name="connsiteX3" fmla="*/ -124 w 7244"/>
                <a:gd name="connsiteY3" fmla="*/ 7984 h 10047"/>
                <a:gd name="connsiteX4" fmla="*/ 1294 w 7244"/>
                <a:gd name="connsiteY4" fmla="*/ 7042 h 10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44" h="10047">
                  <a:moveTo>
                    <a:pt x="1294" y="7042"/>
                  </a:moveTo>
                  <a:cubicBezTo>
                    <a:pt x="1294" y="7042"/>
                    <a:pt x="1294" y="10110"/>
                    <a:pt x="4125" y="7042"/>
                  </a:cubicBezTo>
                  <a:cubicBezTo>
                    <a:pt x="6957" y="3975"/>
                    <a:pt x="6012" y="198"/>
                    <a:pt x="5539" y="-983"/>
                  </a:cubicBezTo>
                  <a:cubicBezTo>
                    <a:pt x="5067" y="-2161"/>
                    <a:pt x="2708" y="5861"/>
                    <a:pt x="-124" y="7984"/>
                  </a:cubicBezTo>
                  <a:cubicBezTo>
                    <a:pt x="-2955" y="10110"/>
                    <a:pt x="821" y="8221"/>
                    <a:pt x="1294" y="70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" name="Полилиния: фигура 447">
              <a:extLst>
                <a:ext uri="{FF2B5EF4-FFF2-40B4-BE49-F238E27FC236}">
                  <a16:creationId xmlns:a16="http://schemas.microsoft.com/office/drawing/2014/main" id="{CD1D4681-4861-B325-2043-68EC4259BBA6}"/>
                </a:ext>
              </a:extLst>
            </p:cNvPr>
            <p:cNvSpPr/>
            <p:nvPr/>
          </p:nvSpPr>
          <p:spPr>
            <a:xfrm>
              <a:off x="-3982511" y="3036727"/>
              <a:ext cx="15004" cy="48372"/>
            </a:xfrm>
            <a:custGeom>
              <a:avLst/>
              <a:gdLst>
                <a:gd name="connsiteX0" fmla="*/ 13227 w 15004"/>
                <a:gd name="connsiteY0" fmla="*/ -1100 h 48372"/>
                <a:gd name="connsiteX1" fmla="*/ 13227 w 15004"/>
                <a:gd name="connsiteY1" fmla="*/ 7158 h 48372"/>
                <a:gd name="connsiteX2" fmla="*/ 8745 w 15004"/>
                <a:gd name="connsiteY2" fmla="*/ 13058 h 48372"/>
                <a:gd name="connsiteX3" fmla="*/ -1167 w 15004"/>
                <a:gd name="connsiteY3" fmla="*/ 42318 h 48372"/>
                <a:gd name="connsiteX4" fmla="*/ 250 w 15004"/>
                <a:gd name="connsiteY4" fmla="*/ 47273 h 48372"/>
                <a:gd name="connsiteX5" fmla="*/ 13699 w 15004"/>
                <a:gd name="connsiteY5" fmla="*/ 9754 h 48372"/>
                <a:gd name="connsiteX6" fmla="*/ 13227 w 15004"/>
                <a:gd name="connsiteY6" fmla="*/ -1100 h 48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04" h="48372">
                  <a:moveTo>
                    <a:pt x="13227" y="-1100"/>
                  </a:moveTo>
                  <a:cubicBezTo>
                    <a:pt x="8745" y="4091"/>
                    <a:pt x="13227" y="4091"/>
                    <a:pt x="13227" y="7158"/>
                  </a:cubicBezTo>
                  <a:cubicBezTo>
                    <a:pt x="13227" y="10226"/>
                    <a:pt x="11576" y="7158"/>
                    <a:pt x="8745" y="13058"/>
                  </a:cubicBezTo>
                  <a:cubicBezTo>
                    <a:pt x="7094" y="23203"/>
                    <a:pt x="3790" y="33115"/>
                    <a:pt x="-1167" y="42318"/>
                  </a:cubicBezTo>
                  <a:cubicBezTo>
                    <a:pt x="-1167" y="44441"/>
                    <a:pt x="-1167" y="45150"/>
                    <a:pt x="250" y="47273"/>
                  </a:cubicBezTo>
                  <a:cubicBezTo>
                    <a:pt x="2609" y="34060"/>
                    <a:pt x="7094" y="21552"/>
                    <a:pt x="13699" y="9754"/>
                  </a:cubicBezTo>
                  <a:cubicBezTo>
                    <a:pt x="12521" y="4563"/>
                    <a:pt x="14880" y="-158"/>
                    <a:pt x="132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" name="Полилиния: фигура 448">
              <a:extLst>
                <a:ext uri="{FF2B5EF4-FFF2-40B4-BE49-F238E27FC236}">
                  <a16:creationId xmlns:a16="http://schemas.microsoft.com/office/drawing/2014/main" id="{D53B0B3A-836D-3CCA-24A9-E11F52A5651F}"/>
                </a:ext>
              </a:extLst>
            </p:cNvPr>
            <p:cNvSpPr/>
            <p:nvPr/>
          </p:nvSpPr>
          <p:spPr>
            <a:xfrm>
              <a:off x="-3797506" y="2838273"/>
              <a:ext cx="27134" cy="50026"/>
            </a:xfrm>
            <a:custGeom>
              <a:avLst/>
              <a:gdLst>
                <a:gd name="connsiteX0" fmla="*/ 25967 w 27134"/>
                <a:gd name="connsiteY0" fmla="*/ -1100 h 50026"/>
                <a:gd name="connsiteX1" fmla="*/ -1167 w 27134"/>
                <a:gd name="connsiteY1" fmla="*/ 48926 h 50026"/>
                <a:gd name="connsiteX2" fmla="*/ 2843 w 27134"/>
                <a:gd name="connsiteY2" fmla="*/ 45386 h 50026"/>
                <a:gd name="connsiteX3" fmla="*/ 7800 w 27134"/>
                <a:gd name="connsiteY3" fmla="*/ 33823 h 50026"/>
                <a:gd name="connsiteX4" fmla="*/ 20068 w 27134"/>
                <a:gd name="connsiteY4" fmla="*/ 18957 h 50026"/>
                <a:gd name="connsiteX5" fmla="*/ 25967 w 27134"/>
                <a:gd name="connsiteY5" fmla="*/ -1100 h 50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134" h="50026">
                  <a:moveTo>
                    <a:pt x="25967" y="-1100"/>
                  </a:moveTo>
                  <a:cubicBezTo>
                    <a:pt x="15586" y="14947"/>
                    <a:pt x="6619" y="31700"/>
                    <a:pt x="-1167" y="48926"/>
                  </a:cubicBezTo>
                  <a:cubicBezTo>
                    <a:pt x="956" y="47275"/>
                    <a:pt x="3079" y="42554"/>
                    <a:pt x="2843" y="45386"/>
                  </a:cubicBezTo>
                  <a:cubicBezTo>
                    <a:pt x="7328" y="39250"/>
                    <a:pt x="4496" y="40904"/>
                    <a:pt x="7800" y="33823"/>
                  </a:cubicBezTo>
                  <a:cubicBezTo>
                    <a:pt x="9214" y="36419"/>
                    <a:pt x="22194" y="10226"/>
                    <a:pt x="20068" y="18957"/>
                  </a:cubicBezTo>
                  <a:cubicBezTo>
                    <a:pt x="24317" y="16598"/>
                    <a:pt x="25967" y="3382"/>
                    <a:pt x="259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" name="Полилиния: фигура 449">
              <a:extLst>
                <a:ext uri="{FF2B5EF4-FFF2-40B4-BE49-F238E27FC236}">
                  <a16:creationId xmlns:a16="http://schemas.microsoft.com/office/drawing/2014/main" id="{96A6D1DD-E9FD-FBC8-58E8-32A0897D51BC}"/>
                </a:ext>
              </a:extLst>
            </p:cNvPr>
            <p:cNvSpPr/>
            <p:nvPr/>
          </p:nvSpPr>
          <p:spPr>
            <a:xfrm>
              <a:off x="-4028288" y="3125217"/>
              <a:ext cx="11562" cy="39878"/>
            </a:xfrm>
            <a:custGeom>
              <a:avLst/>
              <a:gdLst>
                <a:gd name="connsiteX0" fmla="*/ 10395 w 11562"/>
                <a:gd name="connsiteY0" fmla="*/ -1100 h 39878"/>
                <a:gd name="connsiteX1" fmla="*/ -1167 w 11562"/>
                <a:gd name="connsiteY1" fmla="*/ 38778 h 39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562" h="39878">
                  <a:moveTo>
                    <a:pt x="10395" y="-1100"/>
                  </a:moveTo>
                  <a:cubicBezTo>
                    <a:pt x="4968" y="11640"/>
                    <a:pt x="1192" y="25093"/>
                    <a:pt x="-1167" y="387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" name="Полилиния: фигура 450">
              <a:extLst>
                <a:ext uri="{FF2B5EF4-FFF2-40B4-BE49-F238E27FC236}">
                  <a16:creationId xmlns:a16="http://schemas.microsoft.com/office/drawing/2014/main" id="{737137DE-E482-5689-3AAB-0725FFD1B52E}"/>
                </a:ext>
              </a:extLst>
            </p:cNvPr>
            <p:cNvSpPr/>
            <p:nvPr/>
          </p:nvSpPr>
          <p:spPr>
            <a:xfrm>
              <a:off x="-3580709" y="2693622"/>
              <a:ext cx="7847" cy="13354"/>
            </a:xfrm>
            <a:custGeom>
              <a:avLst/>
              <a:gdLst>
                <a:gd name="connsiteX0" fmla="*/ 2906 w 7847"/>
                <a:gd name="connsiteY0" fmla="*/ 8812 h 13354"/>
                <a:gd name="connsiteX1" fmla="*/ 6680 w 7847"/>
                <a:gd name="connsiteY1" fmla="*/ -1100 h 13354"/>
                <a:gd name="connsiteX2" fmla="*/ -1106 w 7847"/>
                <a:gd name="connsiteY2" fmla="*/ 11643 h 13354"/>
                <a:gd name="connsiteX3" fmla="*/ 2906 w 7847"/>
                <a:gd name="connsiteY3" fmla="*/ 8812 h 1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47" h="13354">
                  <a:moveTo>
                    <a:pt x="2906" y="8812"/>
                  </a:moveTo>
                  <a:cubicBezTo>
                    <a:pt x="1489" y="7395"/>
                    <a:pt x="5502" y="3854"/>
                    <a:pt x="6680" y="-1100"/>
                  </a:cubicBezTo>
                  <a:cubicBezTo>
                    <a:pt x="2906" y="2440"/>
                    <a:pt x="311" y="6686"/>
                    <a:pt x="-1106" y="11643"/>
                  </a:cubicBezTo>
                  <a:cubicBezTo>
                    <a:pt x="-1579" y="13766"/>
                    <a:pt x="781" y="9754"/>
                    <a:pt x="2906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" name="Полилиния: фигура 451">
              <a:extLst>
                <a:ext uri="{FF2B5EF4-FFF2-40B4-BE49-F238E27FC236}">
                  <a16:creationId xmlns:a16="http://schemas.microsoft.com/office/drawing/2014/main" id="{021525C2-7B1F-E7D4-734D-5484047B2081}"/>
                </a:ext>
              </a:extLst>
            </p:cNvPr>
            <p:cNvSpPr/>
            <p:nvPr/>
          </p:nvSpPr>
          <p:spPr>
            <a:xfrm>
              <a:off x="-3802936" y="2877209"/>
              <a:ext cx="8497" cy="17697"/>
            </a:xfrm>
            <a:custGeom>
              <a:avLst/>
              <a:gdLst>
                <a:gd name="connsiteX0" fmla="*/ 7330 w 8497"/>
                <a:gd name="connsiteY0" fmla="*/ -1100 h 17697"/>
                <a:gd name="connsiteX1" fmla="*/ -1167 w 8497"/>
                <a:gd name="connsiteY1" fmla="*/ 16598 h 17697"/>
                <a:gd name="connsiteX2" fmla="*/ 7330 w 8497"/>
                <a:gd name="connsiteY2" fmla="*/ -1100 h 1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97" h="17697">
                  <a:moveTo>
                    <a:pt x="7330" y="-1100"/>
                  </a:moveTo>
                  <a:cubicBezTo>
                    <a:pt x="3790" y="4327"/>
                    <a:pt x="959" y="10226"/>
                    <a:pt x="-1167" y="16598"/>
                  </a:cubicBezTo>
                  <a:cubicBezTo>
                    <a:pt x="3790" y="12585"/>
                    <a:pt x="4499" y="4799"/>
                    <a:pt x="73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" name="Полилиния: фигура 452">
              <a:extLst>
                <a:ext uri="{FF2B5EF4-FFF2-40B4-BE49-F238E27FC236}">
                  <a16:creationId xmlns:a16="http://schemas.microsoft.com/office/drawing/2014/main" id="{20344B2D-32BA-7B80-4A55-7986630315B1}"/>
                </a:ext>
              </a:extLst>
            </p:cNvPr>
            <p:cNvSpPr/>
            <p:nvPr/>
          </p:nvSpPr>
          <p:spPr>
            <a:xfrm>
              <a:off x="-3989747" y="3110351"/>
              <a:ext cx="5349" cy="13802"/>
            </a:xfrm>
            <a:custGeom>
              <a:avLst/>
              <a:gdLst>
                <a:gd name="connsiteX0" fmla="*/ 4182 w 5349"/>
                <a:gd name="connsiteY0" fmla="*/ 1968 h 13802"/>
                <a:gd name="connsiteX1" fmla="*/ 2532 w 5349"/>
                <a:gd name="connsiteY1" fmla="*/ -1100 h 13802"/>
                <a:gd name="connsiteX2" fmla="*/ -1008 w 5349"/>
                <a:gd name="connsiteY2" fmla="*/ 11877 h 13802"/>
                <a:gd name="connsiteX3" fmla="*/ 4182 w 5349"/>
                <a:gd name="connsiteY3" fmla="*/ 1968 h 13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9" h="13802">
                  <a:moveTo>
                    <a:pt x="4182" y="1968"/>
                  </a:moveTo>
                  <a:cubicBezTo>
                    <a:pt x="4182" y="-3459"/>
                    <a:pt x="2532" y="1968"/>
                    <a:pt x="2532" y="-1100"/>
                  </a:cubicBezTo>
                  <a:cubicBezTo>
                    <a:pt x="642" y="2910"/>
                    <a:pt x="-536" y="7395"/>
                    <a:pt x="-1008" y="11877"/>
                  </a:cubicBezTo>
                  <a:cubicBezTo>
                    <a:pt x="-1717" y="15889"/>
                    <a:pt x="-66" y="4091"/>
                    <a:pt x="4182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" name="Полилиния: фигура 453">
              <a:extLst>
                <a:ext uri="{FF2B5EF4-FFF2-40B4-BE49-F238E27FC236}">
                  <a16:creationId xmlns:a16="http://schemas.microsoft.com/office/drawing/2014/main" id="{8373DC45-9E6F-DE9F-5A96-12BE33C4F8F6}"/>
                </a:ext>
              </a:extLst>
            </p:cNvPr>
            <p:cNvSpPr/>
            <p:nvPr/>
          </p:nvSpPr>
          <p:spPr>
            <a:xfrm>
              <a:off x="-3698871" y="2821520"/>
              <a:ext cx="10384" cy="17934"/>
            </a:xfrm>
            <a:custGeom>
              <a:avLst/>
              <a:gdLst>
                <a:gd name="connsiteX0" fmla="*/ 722 w 10384"/>
                <a:gd name="connsiteY0" fmla="*/ 6922 h 17934"/>
                <a:gd name="connsiteX1" fmla="*/ 2845 w 10384"/>
                <a:gd name="connsiteY1" fmla="*/ 6922 h 17934"/>
                <a:gd name="connsiteX2" fmla="*/ -1167 w 10384"/>
                <a:gd name="connsiteY2" fmla="*/ 16834 h 17934"/>
                <a:gd name="connsiteX3" fmla="*/ 9217 w 10384"/>
                <a:gd name="connsiteY3" fmla="*/ -1100 h 17934"/>
                <a:gd name="connsiteX4" fmla="*/ 722 w 10384"/>
                <a:gd name="connsiteY4" fmla="*/ 6922 h 17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84" h="17934">
                  <a:moveTo>
                    <a:pt x="722" y="6922"/>
                  </a:moveTo>
                  <a:cubicBezTo>
                    <a:pt x="722" y="8809"/>
                    <a:pt x="722" y="6922"/>
                    <a:pt x="2845" y="6922"/>
                  </a:cubicBezTo>
                  <a:cubicBezTo>
                    <a:pt x="2845" y="10699"/>
                    <a:pt x="-695" y="12585"/>
                    <a:pt x="-1167" y="16834"/>
                  </a:cubicBezTo>
                  <a:cubicBezTo>
                    <a:pt x="3790" y="11877"/>
                    <a:pt x="7328" y="5741"/>
                    <a:pt x="9217" y="-1100"/>
                  </a:cubicBezTo>
                  <a:cubicBezTo>
                    <a:pt x="4732" y="3382"/>
                    <a:pt x="4496" y="6214"/>
                    <a:pt x="722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" name="Полилиния: фигура 454">
              <a:extLst>
                <a:ext uri="{FF2B5EF4-FFF2-40B4-BE49-F238E27FC236}">
                  <a16:creationId xmlns:a16="http://schemas.microsoft.com/office/drawing/2014/main" id="{C544D883-9F82-4C1D-1F21-331AEE862E51}"/>
                </a:ext>
              </a:extLst>
            </p:cNvPr>
            <p:cNvSpPr/>
            <p:nvPr/>
          </p:nvSpPr>
          <p:spPr>
            <a:xfrm>
              <a:off x="-3827711" y="2976789"/>
              <a:ext cx="8494" cy="23361"/>
            </a:xfrm>
            <a:custGeom>
              <a:avLst/>
              <a:gdLst>
                <a:gd name="connsiteX0" fmla="*/ 7328 w 8494"/>
                <a:gd name="connsiteY0" fmla="*/ -1100 h 23361"/>
                <a:gd name="connsiteX1" fmla="*/ -1167 w 8494"/>
                <a:gd name="connsiteY1" fmla="*/ 13766 h 23361"/>
                <a:gd name="connsiteX2" fmla="*/ -1167 w 8494"/>
                <a:gd name="connsiteY2" fmla="*/ 22261 h 23361"/>
                <a:gd name="connsiteX3" fmla="*/ 7328 w 8494"/>
                <a:gd name="connsiteY3" fmla="*/ -1100 h 2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23361">
                  <a:moveTo>
                    <a:pt x="7328" y="-1100"/>
                  </a:moveTo>
                  <a:cubicBezTo>
                    <a:pt x="4496" y="7631"/>
                    <a:pt x="2845" y="5272"/>
                    <a:pt x="-1167" y="13766"/>
                  </a:cubicBezTo>
                  <a:cubicBezTo>
                    <a:pt x="-931" y="16598"/>
                    <a:pt x="-931" y="19429"/>
                    <a:pt x="-1167" y="22261"/>
                  </a:cubicBezTo>
                  <a:cubicBezTo>
                    <a:pt x="2137" y="14711"/>
                    <a:pt x="4968" y="6922"/>
                    <a:pt x="73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" name="Полилиния: фигура 455">
              <a:extLst>
                <a:ext uri="{FF2B5EF4-FFF2-40B4-BE49-F238E27FC236}">
                  <a16:creationId xmlns:a16="http://schemas.microsoft.com/office/drawing/2014/main" id="{10615BE0-6F62-5D3B-91CF-4462B0429C96}"/>
                </a:ext>
              </a:extLst>
            </p:cNvPr>
            <p:cNvSpPr/>
            <p:nvPr/>
          </p:nvSpPr>
          <p:spPr>
            <a:xfrm>
              <a:off x="-4034660" y="3318223"/>
              <a:ext cx="6896" cy="20109"/>
            </a:xfrm>
            <a:custGeom>
              <a:avLst/>
              <a:gdLst>
                <a:gd name="connsiteX0" fmla="*/ 1901 w 6896"/>
                <a:gd name="connsiteY0" fmla="*/ 8594 h 20109"/>
                <a:gd name="connsiteX1" fmla="*/ 4732 w 6896"/>
                <a:gd name="connsiteY1" fmla="*/ 17089 h 20109"/>
                <a:gd name="connsiteX2" fmla="*/ 4732 w 6896"/>
                <a:gd name="connsiteY2" fmla="*/ 3403 h 20109"/>
                <a:gd name="connsiteX3" fmla="*/ -1167 w 6896"/>
                <a:gd name="connsiteY3" fmla="*/ 1986 h 20109"/>
                <a:gd name="connsiteX4" fmla="*/ -1167 w 6896"/>
                <a:gd name="connsiteY4" fmla="*/ 18270 h 20109"/>
                <a:gd name="connsiteX5" fmla="*/ 1901 w 6896"/>
                <a:gd name="connsiteY5" fmla="*/ 8594 h 20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" h="20109">
                  <a:moveTo>
                    <a:pt x="1901" y="8594"/>
                  </a:moveTo>
                  <a:cubicBezTo>
                    <a:pt x="3551" y="5290"/>
                    <a:pt x="1901" y="19211"/>
                    <a:pt x="4732" y="17089"/>
                  </a:cubicBezTo>
                  <a:cubicBezTo>
                    <a:pt x="7564" y="14966"/>
                    <a:pt x="3318" y="7413"/>
                    <a:pt x="4732" y="3403"/>
                  </a:cubicBezTo>
                  <a:cubicBezTo>
                    <a:pt x="2609" y="4817"/>
                    <a:pt x="2137" y="-6273"/>
                    <a:pt x="-1167" y="1986"/>
                  </a:cubicBezTo>
                  <a:cubicBezTo>
                    <a:pt x="-695" y="7413"/>
                    <a:pt x="-695" y="12843"/>
                    <a:pt x="-1167" y="18270"/>
                  </a:cubicBezTo>
                  <a:cubicBezTo>
                    <a:pt x="1901" y="22043"/>
                    <a:pt x="1901" y="10244"/>
                    <a:pt x="1901" y="85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" name="Полилиния: фигура 456">
              <a:extLst>
                <a:ext uri="{FF2B5EF4-FFF2-40B4-BE49-F238E27FC236}">
                  <a16:creationId xmlns:a16="http://schemas.microsoft.com/office/drawing/2014/main" id="{8E1271D5-9D3B-0CD6-2808-136433AA2F89}"/>
                </a:ext>
              </a:extLst>
            </p:cNvPr>
            <p:cNvSpPr/>
            <p:nvPr/>
          </p:nvSpPr>
          <p:spPr>
            <a:xfrm>
              <a:off x="-4031957" y="3363077"/>
              <a:ext cx="2723" cy="30102"/>
            </a:xfrm>
            <a:custGeom>
              <a:avLst/>
              <a:gdLst>
                <a:gd name="connsiteX0" fmla="*/ -803 w 2723"/>
                <a:gd name="connsiteY0" fmla="*/ -1100 h 30102"/>
                <a:gd name="connsiteX1" fmla="*/ -803 w 2723"/>
                <a:gd name="connsiteY1" fmla="*/ 26982 h 30102"/>
                <a:gd name="connsiteX2" fmla="*/ 1557 w 2723"/>
                <a:gd name="connsiteY2" fmla="*/ 25329 h 30102"/>
                <a:gd name="connsiteX3" fmla="*/ -803 w 2723"/>
                <a:gd name="connsiteY3" fmla="*/ -1100 h 30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3" h="30102">
                  <a:moveTo>
                    <a:pt x="-803" y="-1100"/>
                  </a:moveTo>
                  <a:cubicBezTo>
                    <a:pt x="-2220" y="8103"/>
                    <a:pt x="1084" y="18015"/>
                    <a:pt x="-803" y="26982"/>
                  </a:cubicBezTo>
                  <a:cubicBezTo>
                    <a:pt x="1793" y="33587"/>
                    <a:pt x="-803" y="21552"/>
                    <a:pt x="1557" y="25329"/>
                  </a:cubicBezTo>
                  <a:cubicBezTo>
                    <a:pt x="-803" y="16598"/>
                    <a:pt x="-803" y="7867"/>
                    <a:pt x="-8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" name="Полилиния: фигура 457">
              <a:extLst>
                <a:ext uri="{FF2B5EF4-FFF2-40B4-BE49-F238E27FC236}">
                  <a16:creationId xmlns:a16="http://schemas.microsoft.com/office/drawing/2014/main" id="{E6656A72-44B9-D713-FBBE-9A54A5C22B27}"/>
                </a:ext>
              </a:extLst>
            </p:cNvPr>
            <p:cNvSpPr/>
            <p:nvPr/>
          </p:nvSpPr>
          <p:spPr>
            <a:xfrm>
              <a:off x="-4030411" y="3365909"/>
              <a:ext cx="5899" cy="71736"/>
            </a:xfrm>
            <a:custGeom>
              <a:avLst/>
              <a:gdLst>
                <a:gd name="connsiteX0" fmla="*/ 1428 w 5899"/>
                <a:gd name="connsiteY0" fmla="*/ 38545 h 71736"/>
                <a:gd name="connsiteX1" fmla="*/ 3315 w 5899"/>
                <a:gd name="connsiteY1" fmla="*/ 32881 h 71736"/>
                <a:gd name="connsiteX2" fmla="*/ 1901 w 5899"/>
                <a:gd name="connsiteY2" fmla="*/ -1100 h 71736"/>
                <a:gd name="connsiteX3" fmla="*/ -1167 w 5899"/>
                <a:gd name="connsiteY3" fmla="*/ 28396 h 71736"/>
                <a:gd name="connsiteX4" fmla="*/ -1167 w 5899"/>
                <a:gd name="connsiteY4" fmla="*/ 48454 h 71736"/>
                <a:gd name="connsiteX5" fmla="*/ 4732 w 5899"/>
                <a:gd name="connsiteY5" fmla="*/ 70637 h 71736"/>
                <a:gd name="connsiteX6" fmla="*/ 4732 w 5899"/>
                <a:gd name="connsiteY6" fmla="*/ 58838 h 71736"/>
                <a:gd name="connsiteX7" fmla="*/ 1901 w 5899"/>
                <a:gd name="connsiteY7" fmla="*/ 56479 h 71736"/>
                <a:gd name="connsiteX8" fmla="*/ 1901 w 5899"/>
                <a:gd name="connsiteY8" fmla="*/ 50579 h 71736"/>
                <a:gd name="connsiteX9" fmla="*/ 4496 w 5899"/>
                <a:gd name="connsiteY9" fmla="*/ 46803 h 71736"/>
                <a:gd name="connsiteX10" fmla="*/ 1428 w 5899"/>
                <a:gd name="connsiteY10" fmla="*/ 38545 h 7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99" h="71736">
                  <a:moveTo>
                    <a:pt x="1428" y="38545"/>
                  </a:moveTo>
                  <a:cubicBezTo>
                    <a:pt x="1428" y="34768"/>
                    <a:pt x="2843" y="36891"/>
                    <a:pt x="3315" y="32881"/>
                  </a:cubicBezTo>
                  <a:cubicBezTo>
                    <a:pt x="956" y="21789"/>
                    <a:pt x="483" y="10226"/>
                    <a:pt x="1901" y="-1100"/>
                  </a:cubicBezTo>
                  <a:cubicBezTo>
                    <a:pt x="-2112" y="317"/>
                    <a:pt x="1901" y="20138"/>
                    <a:pt x="-1167" y="28396"/>
                  </a:cubicBezTo>
                  <a:cubicBezTo>
                    <a:pt x="1192" y="34768"/>
                    <a:pt x="1192" y="42082"/>
                    <a:pt x="-1167" y="48454"/>
                  </a:cubicBezTo>
                  <a:cubicBezTo>
                    <a:pt x="483" y="56006"/>
                    <a:pt x="2370" y="63320"/>
                    <a:pt x="4732" y="70637"/>
                  </a:cubicBezTo>
                  <a:cubicBezTo>
                    <a:pt x="4732" y="66388"/>
                    <a:pt x="4732" y="63084"/>
                    <a:pt x="4732" y="58838"/>
                  </a:cubicBezTo>
                  <a:cubicBezTo>
                    <a:pt x="4732" y="54589"/>
                    <a:pt x="3079" y="58838"/>
                    <a:pt x="1901" y="56479"/>
                  </a:cubicBezTo>
                  <a:cubicBezTo>
                    <a:pt x="1901" y="54589"/>
                    <a:pt x="1901" y="52466"/>
                    <a:pt x="1901" y="50579"/>
                  </a:cubicBezTo>
                  <a:cubicBezTo>
                    <a:pt x="1901" y="48217"/>
                    <a:pt x="4260" y="55298"/>
                    <a:pt x="4496" y="46803"/>
                  </a:cubicBezTo>
                  <a:cubicBezTo>
                    <a:pt x="4732" y="38308"/>
                    <a:pt x="2843" y="39250"/>
                    <a:pt x="1428" y="385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" name="Полилиния: фигура 458">
              <a:extLst>
                <a:ext uri="{FF2B5EF4-FFF2-40B4-BE49-F238E27FC236}">
                  <a16:creationId xmlns:a16="http://schemas.microsoft.com/office/drawing/2014/main" id="{0EF49031-21DF-7434-E38E-FA80B45967D1}"/>
                </a:ext>
              </a:extLst>
            </p:cNvPr>
            <p:cNvSpPr/>
            <p:nvPr/>
          </p:nvSpPr>
          <p:spPr>
            <a:xfrm>
              <a:off x="-3745593" y="3006732"/>
              <a:ext cx="5663" cy="10407"/>
            </a:xfrm>
            <a:custGeom>
              <a:avLst/>
              <a:gdLst>
                <a:gd name="connsiteX0" fmla="*/ 4496 w 5663"/>
                <a:gd name="connsiteY0" fmla="*/ -365 h 10407"/>
                <a:gd name="connsiteX1" fmla="*/ 4496 w 5663"/>
                <a:gd name="connsiteY1" fmla="*/ -365 h 10407"/>
                <a:gd name="connsiteX2" fmla="*/ 1428 w 5663"/>
                <a:gd name="connsiteY2" fmla="*/ 1285 h 10407"/>
                <a:gd name="connsiteX3" fmla="*/ -1167 w 5663"/>
                <a:gd name="connsiteY3" fmla="*/ 9308 h 10407"/>
                <a:gd name="connsiteX4" fmla="*/ 4496 w 5663"/>
                <a:gd name="connsiteY4" fmla="*/ -365 h 10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63" h="10407">
                  <a:moveTo>
                    <a:pt x="4496" y="-365"/>
                  </a:moveTo>
                  <a:cubicBezTo>
                    <a:pt x="4496" y="-2019"/>
                    <a:pt x="4496" y="-365"/>
                    <a:pt x="4496" y="-365"/>
                  </a:cubicBezTo>
                  <a:cubicBezTo>
                    <a:pt x="4496" y="-365"/>
                    <a:pt x="1192" y="3172"/>
                    <a:pt x="1428" y="1285"/>
                  </a:cubicBezTo>
                  <a:cubicBezTo>
                    <a:pt x="14" y="3881"/>
                    <a:pt x="-695" y="6476"/>
                    <a:pt x="-1167" y="9308"/>
                  </a:cubicBezTo>
                  <a:cubicBezTo>
                    <a:pt x="250" y="7185"/>
                    <a:pt x="2137" y="3172"/>
                    <a:pt x="4496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" name="Полилиния: фигура 459">
              <a:extLst>
                <a:ext uri="{FF2B5EF4-FFF2-40B4-BE49-F238E27FC236}">
                  <a16:creationId xmlns:a16="http://schemas.microsoft.com/office/drawing/2014/main" id="{92E7D802-9509-4DA5-C00C-4DCAC155A4B0}"/>
                </a:ext>
              </a:extLst>
            </p:cNvPr>
            <p:cNvSpPr/>
            <p:nvPr/>
          </p:nvSpPr>
          <p:spPr>
            <a:xfrm>
              <a:off x="-3824644" y="3141621"/>
              <a:ext cx="10145" cy="26542"/>
            </a:xfrm>
            <a:custGeom>
              <a:avLst/>
              <a:gdLst>
                <a:gd name="connsiteX0" fmla="*/ 8978 w 10145"/>
                <a:gd name="connsiteY0" fmla="*/ -751 h 26542"/>
                <a:gd name="connsiteX1" fmla="*/ -1167 w 10145"/>
                <a:gd name="connsiteY1" fmla="*/ 25442 h 26542"/>
                <a:gd name="connsiteX2" fmla="*/ 2843 w 10145"/>
                <a:gd name="connsiteY2" fmla="*/ 16947 h 26542"/>
                <a:gd name="connsiteX3" fmla="*/ 8978 w 10145"/>
                <a:gd name="connsiteY3" fmla="*/ -751 h 26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5" h="26542">
                  <a:moveTo>
                    <a:pt x="8978" y="-751"/>
                  </a:moveTo>
                  <a:cubicBezTo>
                    <a:pt x="8978" y="-4055"/>
                    <a:pt x="-1167" y="16947"/>
                    <a:pt x="-1167" y="25442"/>
                  </a:cubicBezTo>
                  <a:cubicBezTo>
                    <a:pt x="-1167" y="23319"/>
                    <a:pt x="1664" y="13171"/>
                    <a:pt x="2843" y="16947"/>
                  </a:cubicBezTo>
                  <a:cubicBezTo>
                    <a:pt x="5910" y="11520"/>
                    <a:pt x="4260" y="3968"/>
                    <a:pt x="8978" y="-7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" name="Полилиния: фигура 460">
              <a:extLst>
                <a:ext uri="{FF2B5EF4-FFF2-40B4-BE49-F238E27FC236}">
                  <a16:creationId xmlns:a16="http://schemas.microsoft.com/office/drawing/2014/main" id="{C1E2F532-CE20-6BA2-5F48-AC1A07534BBA}"/>
                </a:ext>
              </a:extLst>
            </p:cNvPr>
            <p:cNvSpPr/>
            <p:nvPr/>
          </p:nvSpPr>
          <p:spPr>
            <a:xfrm>
              <a:off x="-3849973" y="3214885"/>
              <a:ext cx="7916" cy="17461"/>
            </a:xfrm>
            <a:custGeom>
              <a:avLst/>
              <a:gdLst>
                <a:gd name="connsiteX0" fmla="*/ 4574 w 7916"/>
                <a:gd name="connsiteY0" fmla="*/ -1100 h 17461"/>
                <a:gd name="connsiteX1" fmla="*/ -1089 w 7916"/>
                <a:gd name="connsiteY1" fmla="*/ 16362 h 17461"/>
                <a:gd name="connsiteX2" fmla="*/ 6700 w 7916"/>
                <a:gd name="connsiteY2" fmla="*/ 3149 h 17461"/>
                <a:gd name="connsiteX3" fmla="*/ 4574 w 7916"/>
                <a:gd name="connsiteY3" fmla="*/ -1100 h 1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6" h="17461">
                  <a:moveTo>
                    <a:pt x="4574" y="-1100"/>
                  </a:moveTo>
                  <a:cubicBezTo>
                    <a:pt x="2451" y="4799"/>
                    <a:pt x="-1795" y="6689"/>
                    <a:pt x="-1089" y="16362"/>
                  </a:cubicBezTo>
                  <a:cubicBezTo>
                    <a:pt x="2924" y="16362"/>
                    <a:pt x="2924" y="-155"/>
                    <a:pt x="6700" y="3149"/>
                  </a:cubicBezTo>
                  <a:cubicBezTo>
                    <a:pt x="7172" y="-3932"/>
                    <a:pt x="4105" y="6216"/>
                    <a:pt x="45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" name="Полилиния: фигура 461">
              <a:extLst>
                <a:ext uri="{FF2B5EF4-FFF2-40B4-BE49-F238E27FC236}">
                  <a16:creationId xmlns:a16="http://schemas.microsoft.com/office/drawing/2014/main" id="{0E5E0E11-0CC6-2DE0-61BA-B375A6BFC689}"/>
                </a:ext>
              </a:extLst>
            </p:cNvPr>
            <p:cNvSpPr/>
            <p:nvPr/>
          </p:nvSpPr>
          <p:spPr>
            <a:xfrm>
              <a:off x="-3908361" y="3520027"/>
              <a:ext cx="4981" cy="15651"/>
            </a:xfrm>
            <a:custGeom>
              <a:avLst/>
              <a:gdLst>
                <a:gd name="connsiteX0" fmla="*/ 196 w 4981"/>
                <a:gd name="connsiteY0" fmla="*/ -419 h 15651"/>
                <a:gd name="connsiteX1" fmla="*/ 196 w 4981"/>
                <a:gd name="connsiteY1" fmla="*/ 8076 h 15651"/>
                <a:gd name="connsiteX2" fmla="*/ 3500 w 4981"/>
                <a:gd name="connsiteY2" fmla="*/ 12558 h 15651"/>
                <a:gd name="connsiteX3" fmla="*/ 3500 w 4981"/>
                <a:gd name="connsiteY3" fmla="*/ 12558 h 15651"/>
                <a:gd name="connsiteX4" fmla="*/ 3500 w 4981"/>
                <a:gd name="connsiteY4" fmla="*/ 9018 h 15651"/>
                <a:gd name="connsiteX5" fmla="*/ 432 w 4981"/>
                <a:gd name="connsiteY5" fmla="*/ 4300 h 15651"/>
                <a:gd name="connsiteX6" fmla="*/ 196 w 4981"/>
                <a:gd name="connsiteY6" fmla="*/ -419 h 1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81" h="15651">
                  <a:moveTo>
                    <a:pt x="196" y="-419"/>
                  </a:moveTo>
                  <a:cubicBezTo>
                    <a:pt x="-2871" y="-3723"/>
                    <a:pt x="196" y="5950"/>
                    <a:pt x="196" y="8076"/>
                  </a:cubicBezTo>
                  <a:cubicBezTo>
                    <a:pt x="196" y="10199"/>
                    <a:pt x="2792" y="8076"/>
                    <a:pt x="3500" y="12558"/>
                  </a:cubicBezTo>
                  <a:cubicBezTo>
                    <a:pt x="4206" y="17043"/>
                    <a:pt x="3500" y="12558"/>
                    <a:pt x="3500" y="12558"/>
                  </a:cubicBezTo>
                  <a:lnTo>
                    <a:pt x="3500" y="9018"/>
                  </a:lnTo>
                  <a:cubicBezTo>
                    <a:pt x="3500" y="11144"/>
                    <a:pt x="-2635" y="1704"/>
                    <a:pt x="432" y="4300"/>
                  </a:cubicBezTo>
                  <a:cubicBezTo>
                    <a:pt x="1847" y="996"/>
                    <a:pt x="432" y="3118"/>
                    <a:pt x="196" y="-4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" name="Полилиния: фигура 462">
              <a:extLst>
                <a:ext uri="{FF2B5EF4-FFF2-40B4-BE49-F238E27FC236}">
                  <a16:creationId xmlns:a16="http://schemas.microsoft.com/office/drawing/2014/main" id="{13B7B291-7C4A-634E-2ABB-B77A83862E5D}"/>
                </a:ext>
              </a:extLst>
            </p:cNvPr>
            <p:cNvSpPr/>
            <p:nvPr/>
          </p:nvSpPr>
          <p:spPr>
            <a:xfrm>
              <a:off x="-3867828" y="3384315"/>
              <a:ext cx="7788" cy="32800"/>
            </a:xfrm>
            <a:custGeom>
              <a:avLst/>
              <a:gdLst>
                <a:gd name="connsiteX0" fmla="*/ 3318 w 7788"/>
                <a:gd name="connsiteY0" fmla="*/ -1100 h 32800"/>
                <a:gd name="connsiteX1" fmla="*/ 3318 w 7788"/>
                <a:gd name="connsiteY1" fmla="*/ 16834 h 32800"/>
                <a:gd name="connsiteX2" fmla="*/ -1167 w 7788"/>
                <a:gd name="connsiteY2" fmla="*/ 31700 h 32800"/>
                <a:gd name="connsiteX3" fmla="*/ 6622 w 7788"/>
                <a:gd name="connsiteY3" fmla="*/ 24148 h 32800"/>
                <a:gd name="connsiteX4" fmla="*/ 5205 w 7788"/>
                <a:gd name="connsiteY4" fmla="*/ 4799 h 32800"/>
                <a:gd name="connsiteX5" fmla="*/ 3318 w 7788"/>
                <a:gd name="connsiteY5" fmla="*/ -1100 h 3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88" h="32800">
                  <a:moveTo>
                    <a:pt x="3318" y="-1100"/>
                  </a:moveTo>
                  <a:cubicBezTo>
                    <a:pt x="1431" y="-1100"/>
                    <a:pt x="3318" y="11643"/>
                    <a:pt x="3318" y="16834"/>
                  </a:cubicBezTo>
                  <a:cubicBezTo>
                    <a:pt x="250" y="14944"/>
                    <a:pt x="-931" y="27452"/>
                    <a:pt x="-1167" y="31700"/>
                  </a:cubicBezTo>
                  <a:cubicBezTo>
                    <a:pt x="1431" y="31700"/>
                    <a:pt x="3790" y="26979"/>
                    <a:pt x="6622" y="24148"/>
                  </a:cubicBezTo>
                  <a:cubicBezTo>
                    <a:pt x="1431" y="24148"/>
                    <a:pt x="6622" y="14711"/>
                    <a:pt x="5205" y="4799"/>
                  </a:cubicBezTo>
                  <a:cubicBezTo>
                    <a:pt x="3554" y="4327"/>
                    <a:pt x="3082" y="2676"/>
                    <a:pt x="33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" name="Полилиния: фигура 463">
              <a:extLst>
                <a:ext uri="{FF2B5EF4-FFF2-40B4-BE49-F238E27FC236}">
                  <a16:creationId xmlns:a16="http://schemas.microsoft.com/office/drawing/2014/main" id="{5F544015-5A85-92D2-CFC5-6893B0A460FD}"/>
                </a:ext>
              </a:extLst>
            </p:cNvPr>
            <p:cNvSpPr/>
            <p:nvPr/>
          </p:nvSpPr>
          <p:spPr>
            <a:xfrm>
              <a:off x="-3866411" y="3433869"/>
              <a:ext cx="4482" cy="24439"/>
            </a:xfrm>
            <a:custGeom>
              <a:avLst/>
              <a:gdLst>
                <a:gd name="connsiteX0" fmla="*/ -1167 w 4482"/>
                <a:gd name="connsiteY0" fmla="*/ -1100 h 24439"/>
                <a:gd name="connsiteX1" fmla="*/ 1428 w 4482"/>
                <a:gd name="connsiteY1" fmla="*/ 22497 h 24439"/>
                <a:gd name="connsiteX2" fmla="*/ 3315 w 4482"/>
                <a:gd name="connsiteY2" fmla="*/ 16362 h 24439"/>
                <a:gd name="connsiteX3" fmla="*/ -1167 w 4482"/>
                <a:gd name="connsiteY3" fmla="*/ -1100 h 24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2" h="24439">
                  <a:moveTo>
                    <a:pt x="-1167" y="-1100"/>
                  </a:moveTo>
                  <a:cubicBezTo>
                    <a:pt x="-1167" y="6922"/>
                    <a:pt x="-222" y="14711"/>
                    <a:pt x="1428" y="22497"/>
                  </a:cubicBezTo>
                  <a:cubicBezTo>
                    <a:pt x="4260" y="26982"/>
                    <a:pt x="1428" y="11880"/>
                    <a:pt x="3315" y="16362"/>
                  </a:cubicBezTo>
                  <a:cubicBezTo>
                    <a:pt x="720" y="10935"/>
                    <a:pt x="-695" y="503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" name="Полилиния: фигура 464">
              <a:extLst>
                <a:ext uri="{FF2B5EF4-FFF2-40B4-BE49-F238E27FC236}">
                  <a16:creationId xmlns:a16="http://schemas.microsoft.com/office/drawing/2014/main" id="{99E2DB69-9BA5-F465-D696-F2257A149591}"/>
                </a:ext>
              </a:extLst>
            </p:cNvPr>
            <p:cNvSpPr/>
            <p:nvPr/>
          </p:nvSpPr>
          <p:spPr>
            <a:xfrm>
              <a:off x="-3863580" y="3416009"/>
              <a:ext cx="4012" cy="19335"/>
            </a:xfrm>
            <a:custGeom>
              <a:avLst/>
              <a:gdLst>
                <a:gd name="connsiteX0" fmla="*/ 1192 w 4012"/>
                <a:gd name="connsiteY0" fmla="*/ 1421 h 19335"/>
                <a:gd name="connsiteX1" fmla="*/ 1192 w 4012"/>
                <a:gd name="connsiteY1" fmla="*/ 4488 h 19335"/>
                <a:gd name="connsiteX2" fmla="*/ -1167 w 4012"/>
                <a:gd name="connsiteY2" fmla="*/ 5906 h 19335"/>
                <a:gd name="connsiteX3" fmla="*/ -1167 w 4012"/>
                <a:gd name="connsiteY3" fmla="*/ 13455 h 19335"/>
                <a:gd name="connsiteX4" fmla="*/ 1192 w 4012"/>
                <a:gd name="connsiteY4" fmla="*/ 17940 h 19335"/>
                <a:gd name="connsiteX5" fmla="*/ 2845 w 4012"/>
                <a:gd name="connsiteY5" fmla="*/ 13219 h 19335"/>
                <a:gd name="connsiteX6" fmla="*/ 1192 w 4012"/>
                <a:gd name="connsiteY6" fmla="*/ 1421 h 1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2" h="19335">
                  <a:moveTo>
                    <a:pt x="1192" y="1421"/>
                  </a:moveTo>
                  <a:cubicBezTo>
                    <a:pt x="-1167" y="-4479"/>
                    <a:pt x="-459" y="1421"/>
                    <a:pt x="1192" y="4488"/>
                  </a:cubicBezTo>
                  <a:cubicBezTo>
                    <a:pt x="2845" y="7556"/>
                    <a:pt x="1192" y="7320"/>
                    <a:pt x="-1167" y="5906"/>
                  </a:cubicBezTo>
                  <a:cubicBezTo>
                    <a:pt x="-1167" y="8501"/>
                    <a:pt x="14" y="10860"/>
                    <a:pt x="-1167" y="13455"/>
                  </a:cubicBezTo>
                  <a:cubicBezTo>
                    <a:pt x="-1167" y="10624"/>
                    <a:pt x="2137" y="8501"/>
                    <a:pt x="1192" y="17940"/>
                  </a:cubicBezTo>
                  <a:cubicBezTo>
                    <a:pt x="1192" y="19355"/>
                    <a:pt x="1192" y="15345"/>
                    <a:pt x="2845" y="13219"/>
                  </a:cubicBezTo>
                  <a:cubicBezTo>
                    <a:pt x="1192" y="9446"/>
                    <a:pt x="483" y="5433"/>
                    <a:pt x="1192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" name="Полилиния: фигура 465">
              <a:extLst>
                <a:ext uri="{FF2B5EF4-FFF2-40B4-BE49-F238E27FC236}">
                  <a16:creationId xmlns:a16="http://schemas.microsoft.com/office/drawing/2014/main" id="{F81DE747-4887-ED30-8F1B-933B33C6076B}"/>
                </a:ext>
              </a:extLst>
            </p:cNvPr>
            <p:cNvSpPr/>
            <p:nvPr/>
          </p:nvSpPr>
          <p:spPr>
            <a:xfrm>
              <a:off x="-3852490" y="3482008"/>
              <a:ext cx="6607" cy="11090"/>
            </a:xfrm>
            <a:custGeom>
              <a:avLst/>
              <a:gdLst>
                <a:gd name="connsiteX0" fmla="*/ 5441 w 6607"/>
                <a:gd name="connsiteY0" fmla="*/ 9990 h 11090"/>
                <a:gd name="connsiteX1" fmla="*/ 3790 w 6607"/>
                <a:gd name="connsiteY1" fmla="*/ 2673 h 11090"/>
                <a:gd name="connsiteX2" fmla="*/ -1167 w 6607"/>
                <a:gd name="connsiteY2" fmla="*/ -1100 h 11090"/>
                <a:gd name="connsiteX3" fmla="*/ 5441 w 6607"/>
                <a:gd name="connsiteY3" fmla="*/ 999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7" h="11090">
                  <a:moveTo>
                    <a:pt x="5441" y="9990"/>
                  </a:moveTo>
                  <a:cubicBezTo>
                    <a:pt x="4732" y="7631"/>
                    <a:pt x="4260" y="5035"/>
                    <a:pt x="3790" y="2673"/>
                  </a:cubicBezTo>
                  <a:cubicBezTo>
                    <a:pt x="959" y="-2754"/>
                    <a:pt x="1664" y="4327"/>
                    <a:pt x="-1167" y="-1100"/>
                  </a:cubicBezTo>
                  <a:cubicBezTo>
                    <a:pt x="486" y="4327"/>
                    <a:pt x="1664" y="4091"/>
                    <a:pt x="5441" y="9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" name="Полилиния: фигура 466">
              <a:extLst>
                <a:ext uri="{FF2B5EF4-FFF2-40B4-BE49-F238E27FC236}">
                  <a16:creationId xmlns:a16="http://schemas.microsoft.com/office/drawing/2014/main" id="{D2BCB66D-7DEA-2991-EE20-CEB432574A65}"/>
                </a:ext>
              </a:extLst>
            </p:cNvPr>
            <p:cNvSpPr/>
            <p:nvPr/>
          </p:nvSpPr>
          <p:spPr>
            <a:xfrm>
              <a:off x="-3806660" y="3545248"/>
              <a:ext cx="8841" cy="11436"/>
            </a:xfrm>
            <a:custGeom>
              <a:avLst/>
              <a:gdLst>
                <a:gd name="connsiteX0" fmla="*/ 4919 w 8841"/>
                <a:gd name="connsiteY0" fmla="*/ 3621 h 11436"/>
                <a:gd name="connsiteX1" fmla="*/ 198 w 8841"/>
                <a:gd name="connsiteY1" fmla="*/ -1100 h 11436"/>
                <a:gd name="connsiteX2" fmla="*/ 198 w 8841"/>
                <a:gd name="connsiteY2" fmla="*/ 4093 h 11436"/>
                <a:gd name="connsiteX3" fmla="*/ 3502 w 8841"/>
                <a:gd name="connsiteY3" fmla="*/ 7631 h 11436"/>
                <a:gd name="connsiteX4" fmla="*/ 6806 w 8841"/>
                <a:gd name="connsiteY4" fmla="*/ 9757 h 11436"/>
                <a:gd name="connsiteX5" fmla="*/ 4919 w 8841"/>
                <a:gd name="connsiteY5" fmla="*/ 3621 h 1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41" h="11436">
                  <a:moveTo>
                    <a:pt x="4919" y="3621"/>
                  </a:moveTo>
                  <a:cubicBezTo>
                    <a:pt x="3029" y="3621"/>
                    <a:pt x="3502" y="1968"/>
                    <a:pt x="198" y="-1100"/>
                  </a:cubicBezTo>
                  <a:cubicBezTo>
                    <a:pt x="1851" y="4563"/>
                    <a:pt x="-3576" y="-3223"/>
                    <a:pt x="198" y="4093"/>
                  </a:cubicBezTo>
                  <a:lnTo>
                    <a:pt x="3502" y="7631"/>
                  </a:lnTo>
                  <a:cubicBezTo>
                    <a:pt x="3502" y="4563"/>
                    <a:pt x="3502" y="1968"/>
                    <a:pt x="6806" y="9757"/>
                  </a:cubicBezTo>
                  <a:cubicBezTo>
                    <a:pt x="9873" y="12352"/>
                    <a:pt x="3738" y="5508"/>
                    <a:pt x="4919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" name="Полилиния: фигура 467">
              <a:extLst>
                <a:ext uri="{FF2B5EF4-FFF2-40B4-BE49-F238E27FC236}">
                  <a16:creationId xmlns:a16="http://schemas.microsoft.com/office/drawing/2014/main" id="{3DEA9DEF-9736-186F-9980-38C418963DD8}"/>
                </a:ext>
              </a:extLst>
            </p:cNvPr>
            <p:cNvSpPr/>
            <p:nvPr/>
          </p:nvSpPr>
          <p:spPr>
            <a:xfrm>
              <a:off x="-3779102" y="3661133"/>
              <a:ext cx="7790" cy="8796"/>
            </a:xfrm>
            <a:custGeom>
              <a:avLst/>
              <a:gdLst>
                <a:gd name="connsiteX0" fmla="*/ 3318 w 7790"/>
                <a:gd name="connsiteY0" fmla="*/ 529 h 8796"/>
                <a:gd name="connsiteX1" fmla="*/ 3318 w 7790"/>
                <a:gd name="connsiteY1" fmla="*/ 1946 h 8796"/>
                <a:gd name="connsiteX2" fmla="*/ -1167 w 7790"/>
                <a:gd name="connsiteY2" fmla="*/ 1946 h 8796"/>
                <a:gd name="connsiteX3" fmla="*/ 6149 w 7790"/>
                <a:gd name="connsiteY3" fmla="*/ 5250 h 8796"/>
                <a:gd name="connsiteX4" fmla="*/ 3318 w 7790"/>
                <a:gd name="connsiteY4" fmla="*/ 529 h 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90" h="8796">
                  <a:moveTo>
                    <a:pt x="3318" y="529"/>
                  </a:moveTo>
                  <a:cubicBezTo>
                    <a:pt x="1431" y="-3245"/>
                    <a:pt x="1664" y="529"/>
                    <a:pt x="3318" y="1946"/>
                  </a:cubicBezTo>
                  <a:cubicBezTo>
                    <a:pt x="4968" y="3363"/>
                    <a:pt x="1431" y="1946"/>
                    <a:pt x="-1167" y="1946"/>
                  </a:cubicBezTo>
                  <a:cubicBezTo>
                    <a:pt x="1431" y="6428"/>
                    <a:pt x="8509" y="10441"/>
                    <a:pt x="6149" y="5250"/>
                  </a:cubicBezTo>
                  <a:cubicBezTo>
                    <a:pt x="4732" y="4069"/>
                    <a:pt x="3790" y="2418"/>
                    <a:pt x="3318" y="5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" name="Полилиния: фигура 468">
              <a:extLst>
                <a:ext uri="{FF2B5EF4-FFF2-40B4-BE49-F238E27FC236}">
                  <a16:creationId xmlns:a16="http://schemas.microsoft.com/office/drawing/2014/main" id="{105ECD5A-43F1-89A7-2DB8-42464A25943E}"/>
                </a:ext>
              </a:extLst>
            </p:cNvPr>
            <p:cNvSpPr/>
            <p:nvPr/>
          </p:nvSpPr>
          <p:spPr>
            <a:xfrm>
              <a:off x="-3695803" y="3842103"/>
              <a:ext cx="13921" cy="12504"/>
            </a:xfrm>
            <a:custGeom>
              <a:avLst/>
              <a:gdLst>
                <a:gd name="connsiteX0" fmla="*/ -1167 w 13921"/>
                <a:gd name="connsiteY0" fmla="*/ 1023 h 12504"/>
                <a:gd name="connsiteX1" fmla="*/ 486 w 13921"/>
                <a:gd name="connsiteY1" fmla="*/ 1023 h 12504"/>
                <a:gd name="connsiteX2" fmla="*/ 12754 w 13921"/>
                <a:gd name="connsiteY2" fmla="*/ 11404 h 12504"/>
                <a:gd name="connsiteX3" fmla="*/ 486 w 13921"/>
                <a:gd name="connsiteY3" fmla="*/ -1100 h 12504"/>
                <a:gd name="connsiteX4" fmla="*/ -1167 w 13921"/>
                <a:gd name="connsiteY4" fmla="*/ 1023 h 1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21" h="12504">
                  <a:moveTo>
                    <a:pt x="-1167" y="1023"/>
                  </a:moveTo>
                  <a:cubicBezTo>
                    <a:pt x="250" y="2910"/>
                    <a:pt x="956" y="2910"/>
                    <a:pt x="486" y="1023"/>
                  </a:cubicBezTo>
                  <a:cubicBezTo>
                    <a:pt x="5677" y="3618"/>
                    <a:pt x="6386" y="9754"/>
                    <a:pt x="12754" y="11404"/>
                  </a:cubicBezTo>
                  <a:cubicBezTo>
                    <a:pt x="10395" y="5741"/>
                    <a:pt x="4260" y="3146"/>
                    <a:pt x="486" y="-1100"/>
                  </a:cubicBezTo>
                  <a:cubicBezTo>
                    <a:pt x="-1167" y="-864"/>
                    <a:pt x="1192" y="2204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" name="Полилиния: фигура 469">
              <a:extLst>
                <a:ext uri="{FF2B5EF4-FFF2-40B4-BE49-F238E27FC236}">
                  <a16:creationId xmlns:a16="http://schemas.microsoft.com/office/drawing/2014/main" id="{490A7AA8-9CED-3A85-1DCA-63A999335FC5}"/>
                </a:ext>
              </a:extLst>
            </p:cNvPr>
            <p:cNvSpPr/>
            <p:nvPr/>
          </p:nvSpPr>
          <p:spPr>
            <a:xfrm>
              <a:off x="-3719637" y="3669842"/>
              <a:ext cx="27137" cy="34214"/>
            </a:xfrm>
            <a:custGeom>
              <a:avLst/>
              <a:gdLst>
                <a:gd name="connsiteX0" fmla="*/ 9923 w 27137"/>
                <a:gd name="connsiteY0" fmla="*/ 14002 h 34214"/>
                <a:gd name="connsiteX1" fmla="*/ -1167 w 27137"/>
                <a:gd name="connsiteY1" fmla="*/ -1100 h 34214"/>
                <a:gd name="connsiteX2" fmla="*/ 9217 w 27137"/>
                <a:gd name="connsiteY2" fmla="*/ 18015 h 34214"/>
                <a:gd name="connsiteX3" fmla="*/ 25970 w 27137"/>
                <a:gd name="connsiteY3" fmla="*/ 33115 h 34214"/>
                <a:gd name="connsiteX4" fmla="*/ 9923 w 27137"/>
                <a:gd name="connsiteY4" fmla="*/ 14002 h 3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37" h="34214">
                  <a:moveTo>
                    <a:pt x="9923" y="14002"/>
                  </a:moveTo>
                  <a:cubicBezTo>
                    <a:pt x="7328" y="8103"/>
                    <a:pt x="3554" y="3149"/>
                    <a:pt x="-1167" y="-1100"/>
                  </a:cubicBezTo>
                  <a:cubicBezTo>
                    <a:pt x="1901" y="5508"/>
                    <a:pt x="5441" y="11880"/>
                    <a:pt x="9217" y="18015"/>
                  </a:cubicBezTo>
                  <a:cubicBezTo>
                    <a:pt x="14408" y="18015"/>
                    <a:pt x="19126" y="28160"/>
                    <a:pt x="25970" y="33115"/>
                  </a:cubicBezTo>
                  <a:cubicBezTo>
                    <a:pt x="24320" y="32409"/>
                    <a:pt x="13227" y="13766"/>
                    <a:pt x="9923" y="140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" name="Полилиния: фигура 470">
              <a:extLst>
                <a:ext uri="{FF2B5EF4-FFF2-40B4-BE49-F238E27FC236}">
                  <a16:creationId xmlns:a16="http://schemas.microsoft.com/office/drawing/2014/main" id="{A4DAE1E9-FED9-CE27-1161-C722F9558A05}"/>
                </a:ext>
              </a:extLst>
            </p:cNvPr>
            <p:cNvSpPr/>
            <p:nvPr/>
          </p:nvSpPr>
          <p:spPr>
            <a:xfrm>
              <a:off x="-3698635" y="3702643"/>
              <a:ext cx="44126" cy="44126"/>
            </a:xfrm>
            <a:custGeom>
              <a:avLst/>
              <a:gdLst>
                <a:gd name="connsiteX0" fmla="*/ -1167 w 44126"/>
                <a:gd name="connsiteY0" fmla="*/ -1100 h 44126"/>
                <a:gd name="connsiteX1" fmla="*/ 16058 w 44126"/>
                <a:gd name="connsiteY1" fmla="*/ 17543 h 44126"/>
                <a:gd name="connsiteX2" fmla="*/ 42960 w 44126"/>
                <a:gd name="connsiteY2" fmla="*/ 43027 h 44126"/>
                <a:gd name="connsiteX3" fmla="*/ 42960 w 44126"/>
                <a:gd name="connsiteY3" fmla="*/ 40431 h 44126"/>
                <a:gd name="connsiteX4" fmla="*/ 28802 w 44126"/>
                <a:gd name="connsiteY4" fmla="*/ 25329 h 44126"/>
                <a:gd name="connsiteX5" fmla="*/ 8036 w 44126"/>
                <a:gd name="connsiteY5" fmla="*/ 3618 h 44126"/>
                <a:gd name="connsiteX6" fmla="*/ 8036 w 44126"/>
                <a:gd name="connsiteY6" fmla="*/ 8576 h 44126"/>
                <a:gd name="connsiteX7" fmla="*/ -1167 w 44126"/>
                <a:gd name="connsiteY7" fmla="*/ -1100 h 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26" h="44126">
                  <a:moveTo>
                    <a:pt x="-1167" y="-1100"/>
                  </a:moveTo>
                  <a:cubicBezTo>
                    <a:pt x="5205" y="4563"/>
                    <a:pt x="11104" y="10699"/>
                    <a:pt x="16058" y="17543"/>
                  </a:cubicBezTo>
                  <a:cubicBezTo>
                    <a:pt x="21958" y="15181"/>
                    <a:pt x="31870" y="36891"/>
                    <a:pt x="42960" y="43027"/>
                  </a:cubicBezTo>
                  <a:cubicBezTo>
                    <a:pt x="42960" y="43027"/>
                    <a:pt x="42960" y="39723"/>
                    <a:pt x="42960" y="40431"/>
                  </a:cubicBezTo>
                  <a:cubicBezTo>
                    <a:pt x="37533" y="35946"/>
                    <a:pt x="30689" y="32645"/>
                    <a:pt x="28802" y="25329"/>
                  </a:cubicBezTo>
                  <a:cubicBezTo>
                    <a:pt x="21252" y="18721"/>
                    <a:pt x="14172" y="11407"/>
                    <a:pt x="8036" y="3618"/>
                  </a:cubicBezTo>
                  <a:cubicBezTo>
                    <a:pt x="6149" y="3618"/>
                    <a:pt x="8036" y="6450"/>
                    <a:pt x="8036" y="8576"/>
                  </a:cubicBezTo>
                  <a:cubicBezTo>
                    <a:pt x="5677" y="5508"/>
                    <a:pt x="4024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" name="Полилиния: фигура 471">
              <a:extLst>
                <a:ext uri="{FF2B5EF4-FFF2-40B4-BE49-F238E27FC236}">
                  <a16:creationId xmlns:a16="http://schemas.microsoft.com/office/drawing/2014/main" id="{4737102D-6A81-49B8-495B-E35B75AF60D7}"/>
                </a:ext>
              </a:extLst>
            </p:cNvPr>
            <p:cNvSpPr/>
            <p:nvPr/>
          </p:nvSpPr>
          <p:spPr>
            <a:xfrm>
              <a:off x="-3700202" y="3683058"/>
              <a:ext cx="28468" cy="35159"/>
            </a:xfrm>
            <a:custGeom>
              <a:avLst/>
              <a:gdLst>
                <a:gd name="connsiteX0" fmla="*/ -778 w 28468"/>
                <a:gd name="connsiteY0" fmla="*/ -1100 h 35159"/>
                <a:gd name="connsiteX1" fmla="*/ 27301 w 28468"/>
                <a:gd name="connsiteY1" fmla="*/ 34060 h 35159"/>
                <a:gd name="connsiteX2" fmla="*/ -778 w 28468"/>
                <a:gd name="connsiteY2" fmla="*/ -1100 h 35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68" h="35159">
                  <a:moveTo>
                    <a:pt x="-778" y="-1100"/>
                  </a:moveTo>
                  <a:cubicBezTo>
                    <a:pt x="-4554" y="3854"/>
                    <a:pt x="20221" y="30283"/>
                    <a:pt x="27301" y="34060"/>
                  </a:cubicBezTo>
                  <a:cubicBezTo>
                    <a:pt x="17626" y="23203"/>
                    <a:pt x="873" y="8809"/>
                    <a:pt x="-77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" name="Полилиния: фигура 472">
              <a:extLst>
                <a:ext uri="{FF2B5EF4-FFF2-40B4-BE49-F238E27FC236}">
                  <a16:creationId xmlns:a16="http://schemas.microsoft.com/office/drawing/2014/main" id="{70496852-F37F-F850-84DD-B3D73BDFA233}"/>
                </a:ext>
              </a:extLst>
            </p:cNvPr>
            <p:cNvSpPr/>
            <p:nvPr/>
          </p:nvSpPr>
          <p:spPr>
            <a:xfrm>
              <a:off x="-3621944" y="3772017"/>
              <a:ext cx="14012" cy="13452"/>
            </a:xfrm>
            <a:custGeom>
              <a:avLst/>
              <a:gdLst>
                <a:gd name="connsiteX0" fmla="*/ -1167 w 14012"/>
                <a:gd name="connsiteY0" fmla="*/ -1100 h 13452"/>
                <a:gd name="connsiteX1" fmla="*/ 12754 w 14012"/>
                <a:gd name="connsiteY1" fmla="*/ 12352 h 13452"/>
                <a:gd name="connsiteX2" fmla="*/ -1167 w 14012"/>
                <a:gd name="connsiteY2" fmla="*/ -1100 h 1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12" h="13452">
                  <a:moveTo>
                    <a:pt x="-1167" y="-1100"/>
                  </a:moveTo>
                  <a:cubicBezTo>
                    <a:pt x="3318" y="3621"/>
                    <a:pt x="7800" y="7867"/>
                    <a:pt x="12754" y="12352"/>
                  </a:cubicBezTo>
                  <a:cubicBezTo>
                    <a:pt x="13935" y="10935"/>
                    <a:pt x="3318" y="314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" name="Полилиния: фигура 473">
              <a:extLst>
                <a:ext uri="{FF2B5EF4-FFF2-40B4-BE49-F238E27FC236}">
                  <a16:creationId xmlns:a16="http://schemas.microsoft.com/office/drawing/2014/main" id="{9BC28472-C6D3-8EA4-88E7-41FA79A4F84C}"/>
                </a:ext>
              </a:extLst>
            </p:cNvPr>
            <p:cNvSpPr/>
            <p:nvPr/>
          </p:nvSpPr>
          <p:spPr>
            <a:xfrm>
              <a:off x="-3556106" y="3830305"/>
              <a:ext cx="39641" cy="32328"/>
            </a:xfrm>
            <a:custGeom>
              <a:avLst/>
              <a:gdLst>
                <a:gd name="connsiteX0" fmla="*/ -1167 w 39641"/>
                <a:gd name="connsiteY0" fmla="*/ -1100 h 32328"/>
                <a:gd name="connsiteX1" fmla="*/ 38475 w 39641"/>
                <a:gd name="connsiteY1" fmla="*/ 31228 h 32328"/>
                <a:gd name="connsiteX2" fmla="*/ 27385 w 39641"/>
                <a:gd name="connsiteY2" fmla="*/ 19193 h 32328"/>
                <a:gd name="connsiteX3" fmla="*/ 9923 w 39641"/>
                <a:gd name="connsiteY3" fmla="*/ 8573 h 32328"/>
                <a:gd name="connsiteX4" fmla="*/ 9923 w 39641"/>
                <a:gd name="connsiteY4" fmla="*/ 3146 h 32328"/>
                <a:gd name="connsiteX5" fmla="*/ -1167 w 39641"/>
                <a:gd name="connsiteY5" fmla="*/ -1100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41" h="32328">
                  <a:moveTo>
                    <a:pt x="-1167" y="-1100"/>
                  </a:moveTo>
                  <a:cubicBezTo>
                    <a:pt x="10868" y="10935"/>
                    <a:pt x="24081" y="21789"/>
                    <a:pt x="38475" y="31228"/>
                  </a:cubicBezTo>
                  <a:cubicBezTo>
                    <a:pt x="34937" y="25093"/>
                    <a:pt x="27148" y="23203"/>
                    <a:pt x="27385" y="19193"/>
                  </a:cubicBezTo>
                  <a:cubicBezTo>
                    <a:pt x="23844" y="21080"/>
                    <a:pt x="16767" y="10699"/>
                    <a:pt x="9923" y="8573"/>
                  </a:cubicBezTo>
                  <a:cubicBezTo>
                    <a:pt x="3079" y="6450"/>
                    <a:pt x="16295" y="8573"/>
                    <a:pt x="9923" y="3146"/>
                  </a:cubicBezTo>
                  <a:cubicBezTo>
                    <a:pt x="9214" y="6922"/>
                    <a:pt x="5205" y="432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" name="Полилиния: фигура 474">
              <a:extLst>
                <a:ext uri="{FF2B5EF4-FFF2-40B4-BE49-F238E27FC236}">
                  <a16:creationId xmlns:a16="http://schemas.microsoft.com/office/drawing/2014/main" id="{29AEDBAB-3A3C-24FB-ACEE-DF04F63FC133}"/>
                </a:ext>
              </a:extLst>
            </p:cNvPr>
            <p:cNvSpPr/>
            <p:nvPr/>
          </p:nvSpPr>
          <p:spPr>
            <a:xfrm>
              <a:off x="-3555120" y="3824878"/>
              <a:ext cx="15897" cy="13970"/>
            </a:xfrm>
            <a:custGeom>
              <a:avLst/>
              <a:gdLst>
                <a:gd name="connsiteX0" fmla="*/ -975 w 15897"/>
                <a:gd name="connsiteY0" fmla="*/ -1100 h 13970"/>
                <a:gd name="connsiteX1" fmla="*/ 13656 w 15897"/>
                <a:gd name="connsiteY1" fmla="*/ 11877 h 13970"/>
                <a:gd name="connsiteX2" fmla="*/ 8937 w 15897"/>
                <a:gd name="connsiteY2" fmla="*/ 5032 h 13970"/>
                <a:gd name="connsiteX3" fmla="*/ -975 w 15897"/>
                <a:gd name="connsiteY3" fmla="*/ -1100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97" h="13970">
                  <a:moveTo>
                    <a:pt x="-975" y="-1100"/>
                  </a:moveTo>
                  <a:cubicBezTo>
                    <a:pt x="-2861" y="787"/>
                    <a:pt x="9646" y="8100"/>
                    <a:pt x="13656" y="11877"/>
                  </a:cubicBezTo>
                  <a:cubicBezTo>
                    <a:pt x="17668" y="15653"/>
                    <a:pt x="9173" y="7631"/>
                    <a:pt x="8937" y="5032"/>
                  </a:cubicBezTo>
                  <a:cubicBezTo>
                    <a:pt x="3038" y="2910"/>
                    <a:pt x="3983" y="4327"/>
                    <a:pt x="-97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" name="Полилиния: фигура 475">
              <a:extLst>
                <a:ext uri="{FF2B5EF4-FFF2-40B4-BE49-F238E27FC236}">
                  <a16:creationId xmlns:a16="http://schemas.microsoft.com/office/drawing/2014/main" id="{CB344F1D-6134-B431-F960-E155A634B4B1}"/>
                </a:ext>
              </a:extLst>
            </p:cNvPr>
            <p:cNvSpPr/>
            <p:nvPr/>
          </p:nvSpPr>
          <p:spPr>
            <a:xfrm>
              <a:off x="-3512452" y="3864756"/>
              <a:ext cx="27373" cy="21474"/>
            </a:xfrm>
            <a:custGeom>
              <a:avLst/>
              <a:gdLst>
                <a:gd name="connsiteX0" fmla="*/ -1167 w 27373"/>
                <a:gd name="connsiteY0" fmla="*/ -1100 h 21474"/>
                <a:gd name="connsiteX1" fmla="*/ 26207 w 27373"/>
                <a:gd name="connsiteY1" fmla="*/ 20374 h 21474"/>
                <a:gd name="connsiteX2" fmla="*/ -1167 w 27373"/>
                <a:gd name="connsiteY2" fmla="*/ -1100 h 2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373" h="21474">
                  <a:moveTo>
                    <a:pt x="-1167" y="-1100"/>
                  </a:moveTo>
                  <a:cubicBezTo>
                    <a:pt x="7091" y="7158"/>
                    <a:pt x="16295" y="14239"/>
                    <a:pt x="26207" y="20374"/>
                  </a:cubicBezTo>
                  <a:cubicBezTo>
                    <a:pt x="24789" y="12821"/>
                    <a:pt x="6855" y="479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" name="Полилиния: фигура 476">
              <a:extLst>
                <a:ext uri="{FF2B5EF4-FFF2-40B4-BE49-F238E27FC236}">
                  <a16:creationId xmlns:a16="http://schemas.microsoft.com/office/drawing/2014/main" id="{98F9280D-DFAA-BC8F-E8F0-443ECD171E91}"/>
                </a:ext>
              </a:extLst>
            </p:cNvPr>
            <p:cNvSpPr/>
            <p:nvPr/>
          </p:nvSpPr>
          <p:spPr>
            <a:xfrm>
              <a:off x="-3364496" y="3968585"/>
              <a:ext cx="16516" cy="9203"/>
            </a:xfrm>
            <a:custGeom>
              <a:avLst/>
              <a:gdLst>
                <a:gd name="connsiteX0" fmla="*/ -1167 w 16516"/>
                <a:gd name="connsiteY0" fmla="*/ -1100 h 9203"/>
                <a:gd name="connsiteX1" fmla="*/ 15350 w 16516"/>
                <a:gd name="connsiteY1" fmla="*/ 8103 h 9203"/>
                <a:gd name="connsiteX2" fmla="*/ 12046 w 16516"/>
                <a:gd name="connsiteY2" fmla="*/ 4327 h 9203"/>
                <a:gd name="connsiteX3" fmla="*/ -1167 w 16516"/>
                <a:gd name="connsiteY3" fmla="*/ -1100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6" h="9203">
                  <a:moveTo>
                    <a:pt x="-1167" y="-1100"/>
                  </a:moveTo>
                  <a:cubicBezTo>
                    <a:pt x="4260" y="2204"/>
                    <a:pt x="9687" y="5272"/>
                    <a:pt x="15350" y="8103"/>
                  </a:cubicBezTo>
                  <a:lnTo>
                    <a:pt x="12046" y="4327"/>
                  </a:lnTo>
                  <a:cubicBezTo>
                    <a:pt x="6619" y="3854"/>
                    <a:pt x="4024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" name="Полилиния: фигура 477">
              <a:extLst>
                <a:ext uri="{FF2B5EF4-FFF2-40B4-BE49-F238E27FC236}">
                  <a16:creationId xmlns:a16="http://schemas.microsoft.com/office/drawing/2014/main" id="{F94AA691-B63A-BAE6-4555-A2D798292326}"/>
                </a:ext>
              </a:extLst>
            </p:cNvPr>
            <p:cNvSpPr/>
            <p:nvPr/>
          </p:nvSpPr>
          <p:spPr>
            <a:xfrm>
              <a:off x="-3285682" y="4009408"/>
              <a:ext cx="18466" cy="8293"/>
            </a:xfrm>
            <a:custGeom>
              <a:avLst/>
              <a:gdLst>
                <a:gd name="connsiteX0" fmla="*/ 9687 w 18466"/>
                <a:gd name="connsiteY0" fmla="*/ 1731 h 8293"/>
                <a:gd name="connsiteX1" fmla="*/ -1167 w 18466"/>
                <a:gd name="connsiteY1" fmla="*/ -1100 h 8293"/>
                <a:gd name="connsiteX2" fmla="*/ 16295 w 18466"/>
                <a:gd name="connsiteY2" fmla="*/ 7158 h 8293"/>
                <a:gd name="connsiteX3" fmla="*/ 9687 w 18466"/>
                <a:gd name="connsiteY3" fmla="*/ 1731 h 8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66" h="8293">
                  <a:moveTo>
                    <a:pt x="9687" y="1731"/>
                  </a:moveTo>
                  <a:lnTo>
                    <a:pt x="-1167" y="-1100"/>
                  </a:lnTo>
                  <a:cubicBezTo>
                    <a:pt x="6149" y="3854"/>
                    <a:pt x="8509" y="787"/>
                    <a:pt x="16295" y="7158"/>
                  </a:cubicBezTo>
                  <a:cubicBezTo>
                    <a:pt x="20307" y="7631"/>
                    <a:pt x="11104" y="3149"/>
                    <a:pt x="968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" name="Полилиния: фигура 478">
              <a:extLst>
                <a:ext uri="{FF2B5EF4-FFF2-40B4-BE49-F238E27FC236}">
                  <a16:creationId xmlns:a16="http://schemas.microsoft.com/office/drawing/2014/main" id="{80EA0926-6131-7EAC-A8CF-CE65C7BBA320}"/>
                </a:ext>
              </a:extLst>
            </p:cNvPr>
            <p:cNvSpPr/>
            <p:nvPr/>
          </p:nvSpPr>
          <p:spPr>
            <a:xfrm>
              <a:off x="-3188225" y="4061557"/>
              <a:ext cx="19351" cy="10856"/>
            </a:xfrm>
            <a:custGeom>
              <a:avLst/>
              <a:gdLst>
                <a:gd name="connsiteX0" fmla="*/ -1167 w 19351"/>
                <a:gd name="connsiteY0" fmla="*/ -1100 h 10856"/>
                <a:gd name="connsiteX1" fmla="*/ 13935 w 19351"/>
                <a:gd name="connsiteY1" fmla="*/ 9757 h 10856"/>
                <a:gd name="connsiteX2" fmla="*/ 18184 w 19351"/>
                <a:gd name="connsiteY2" fmla="*/ 9757 h 10856"/>
                <a:gd name="connsiteX3" fmla="*/ -1167 w 19351"/>
                <a:gd name="connsiteY3" fmla="*/ -1100 h 1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51" h="10856">
                  <a:moveTo>
                    <a:pt x="-1167" y="-1100"/>
                  </a:moveTo>
                  <a:cubicBezTo>
                    <a:pt x="-1167" y="4327"/>
                    <a:pt x="9217" y="1495"/>
                    <a:pt x="13935" y="9757"/>
                  </a:cubicBezTo>
                  <a:cubicBezTo>
                    <a:pt x="15350" y="9284"/>
                    <a:pt x="16767" y="9284"/>
                    <a:pt x="18184" y="9757"/>
                  </a:cubicBezTo>
                  <a:cubicBezTo>
                    <a:pt x="12285" y="5272"/>
                    <a:pt x="5677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" name="Полилиния: фигура 479">
              <a:extLst>
                <a:ext uri="{FF2B5EF4-FFF2-40B4-BE49-F238E27FC236}">
                  <a16:creationId xmlns:a16="http://schemas.microsoft.com/office/drawing/2014/main" id="{A580A6F8-728A-A256-78F8-2A8C16751129}"/>
                </a:ext>
              </a:extLst>
            </p:cNvPr>
            <p:cNvSpPr/>
            <p:nvPr/>
          </p:nvSpPr>
          <p:spPr>
            <a:xfrm>
              <a:off x="-3044282" y="4130593"/>
              <a:ext cx="43890" cy="18798"/>
            </a:xfrm>
            <a:custGeom>
              <a:avLst/>
              <a:gdLst>
                <a:gd name="connsiteX0" fmla="*/ 959 w 43890"/>
                <a:gd name="connsiteY0" fmla="*/ -50 h 18798"/>
                <a:gd name="connsiteX1" fmla="*/ 2373 w 43890"/>
                <a:gd name="connsiteY1" fmla="*/ -50 h 18798"/>
                <a:gd name="connsiteX2" fmla="*/ -1167 w 43890"/>
                <a:gd name="connsiteY2" fmla="*/ 2309 h 18798"/>
                <a:gd name="connsiteX3" fmla="*/ 14408 w 43890"/>
                <a:gd name="connsiteY3" fmla="*/ 9150 h 18798"/>
                <a:gd name="connsiteX4" fmla="*/ 38005 w 43890"/>
                <a:gd name="connsiteY4" fmla="*/ 16939 h 18798"/>
                <a:gd name="connsiteX5" fmla="*/ 42723 w 43890"/>
                <a:gd name="connsiteY5" fmla="*/ 15522 h 18798"/>
                <a:gd name="connsiteX6" fmla="*/ 15589 w 43890"/>
                <a:gd name="connsiteY6" fmla="*/ 5613 h 18798"/>
                <a:gd name="connsiteX7" fmla="*/ 12285 w 43890"/>
                <a:gd name="connsiteY7" fmla="*/ 1364 h 18798"/>
                <a:gd name="connsiteX8" fmla="*/ 959 w 43890"/>
                <a:gd name="connsiteY8" fmla="*/ -50 h 1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890" h="18798">
                  <a:moveTo>
                    <a:pt x="959" y="-50"/>
                  </a:moveTo>
                  <a:cubicBezTo>
                    <a:pt x="-2582" y="-2412"/>
                    <a:pt x="-459" y="-50"/>
                    <a:pt x="2373" y="-50"/>
                  </a:cubicBezTo>
                  <a:cubicBezTo>
                    <a:pt x="5205" y="-50"/>
                    <a:pt x="14" y="1600"/>
                    <a:pt x="-1167" y="2309"/>
                  </a:cubicBezTo>
                  <a:cubicBezTo>
                    <a:pt x="3790" y="4668"/>
                    <a:pt x="10395" y="4904"/>
                    <a:pt x="14408" y="9150"/>
                  </a:cubicBezTo>
                  <a:cubicBezTo>
                    <a:pt x="23139" y="7500"/>
                    <a:pt x="29983" y="14107"/>
                    <a:pt x="38005" y="16939"/>
                  </a:cubicBezTo>
                  <a:cubicBezTo>
                    <a:pt x="46027" y="19771"/>
                    <a:pt x="35174" y="13635"/>
                    <a:pt x="42723" y="15522"/>
                  </a:cubicBezTo>
                  <a:cubicBezTo>
                    <a:pt x="33051" y="13163"/>
                    <a:pt x="25498" y="7500"/>
                    <a:pt x="15589" y="5613"/>
                  </a:cubicBezTo>
                  <a:cubicBezTo>
                    <a:pt x="12991" y="3723"/>
                    <a:pt x="15589" y="3723"/>
                    <a:pt x="12285" y="1364"/>
                  </a:cubicBezTo>
                  <a:cubicBezTo>
                    <a:pt x="12521" y="3959"/>
                    <a:pt x="5205" y="1836"/>
                    <a:pt x="959" y="-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" name="Полилиния: фигура 480">
              <a:extLst>
                <a:ext uri="{FF2B5EF4-FFF2-40B4-BE49-F238E27FC236}">
                  <a16:creationId xmlns:a16="http://schemas.microsoft.com/office/drawing/2014/main" id="{1E00BB68-C455-2684-44E1-D9905D7EAB48}"/>
                </a:ext>
              </a:extLst>
            </p:cNvPr>
            <p:cNvSpPr/>
            <p:nvPr/>
          </p:nvSpPr>
          <p:spPr>
            <a:xfrm>
              <a:off x="-2786362" y="4222135"/>
              <a:ext cx="26087" cy="6020"/>
            </a:xfrm>
            <a:custGeom>
              <a:avLst/>
              <a:gdLst>
                <a:gd name="connsiteX0" fmla="*/ -1167 w 26087"/>
                <a:gd name="connsiteY0" fmla="*/ -979 h 6020"/>
                <a:gd name="connsiteX1" fmla="*/ 24317 w 26087"/>
                <a:gd name="connsiteY1" fmla="*/ 4920 h 6020"/>
                <a:gd name="connsiteX2" fmla="*/ 20540 w 26087"/>
                <a:gd name="connsiteY2" fmla="*/ 1616 h 6020"/>
                <a:gd name="connsiteX3" fmla="*/ -1167 w 26087"/>
                <a:gd name="connsiteY3" fmla="*/ -979 h 6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87" h="6020">
                  <a:moveTo>
                    <a:pt x="-1167" y="-979"/>
                  </a:moveTo>
                  <a:cubicBezTo>
                    <a:pt x="6383" y="3503"/>
                    <a:pt x="17003" y="435"/>
                    <a:pt x="24317" y="4920"/>
                  </a:cubicBezTo>
                  <a:cubicBezTo>
                    <a:pt x="26440" y="4920"/>
                    <a:pt x="22430" y="2797"/>
                    <a:pt x="20540" y="1616"/>
                  </a:cubicBezTo>
                  <a:cubicBezTo>
                    <a:pt x="12518" y="3030"/>
                    <a:pt x="6855" y="-1924"/>
                    <a:pt x="-1167" y="-9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" name="Полилиния: фигура 481">
              <a:extLst>
                <a:ext uri="{FF2B5EF4-FFF2-40B4-BE49-F238E27FC236}">
                  <a16:creationId xmlns:a16="http://schemas.microsoft.com/office/drawing/2014/main" id="{44D9F9BA-28DC-DE14-BBD8-592839579DA0}"/>
                </a:ext>
              </a:extLst>
            </p:cNvPr>
            <p:cNvSpPr/>
            <p:nvPr/>
          </p:nvSpPr>
          <p:spPr>
            <a:xfrm>
              <a:off x="-2615754" y="4245853"/>
              <a:ext cx="20765" cy="2047"/>
            </a:xfrm>
            <a:custGeom>
              <a:avLst/>
              <a:gdLst>
                <a:gd name="connsiteX0" fmla="*/ -1167 w 20765"/>
                <a:gd name="connsiteY0" fmla="*/ -1100 h 2047"/>
                <a:gd name="connsiteX1" fmla="*/ 19599 w 20765"/>
                <a:gd name="connsiteY1" fmla="*/ 314 h 2047"/>
                <a:gd name="connsiteX2" fmla="*/ -1167 w 20765"/>
                <a:gd name="connsiteY2" fmla="*/ -1100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65" h="2047">
                  <a:moveTo>
                    <a:pt x="-1167" y="-1100"/>
                  </a:moveTo>
                  <a:cubicBezTo>
                    <a:pt x="5441" y="1023"/>
                    <a:pt x="12754" y="1495"/>
                    <a:pt x="19599" y="314"/>
                  </a:cubicBezTo>
                  <a:cubicBezTo>
                    <a:pt x="12754" y="314"/>
                    <a:pt x="5677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" name="Полилиния: фигура 482">
              <a:extLst>
                <a:ext uri="{FF2B5EF4-FFF2-40B4-BE49-F238E27FC236}">
                  <a16:creationId xmlns:a16="http://schemas.microsoft.com/office/drawing/2014/main" id="{1DFDC2DD-62AC-0C56-86E8-C4C18D9783AD}"/>
                </a:ext>
              </a:extLst>
            </p:cNvPr>
            <p:cNvSpPr/>
            <p:nvPr/>
          </p:nvSpPr>
          <p:spPr>
            <a:xfrm>
              <a:off x="-2465912" y="4247976"/>
              <a:ext cx="12743" cy="4484"/>
            </a:xfrm>
            <a:custGeom>
              <a:avLst/>
              <a:gdLst>
                <a:gd name="connsiteX0" fmla="*/ 8272 w 12743"/>
                <a:gd name="connsiteY0" fmla="*/ 3385 h 4484"/>
                <a:gd name="connsiteX1" fmla="*/ 11576 w 12743"/>
                <a:gd name="connsiteY1" fmla="*/ -1100 h 4484"/>
                <a:gd name="connsiteX2" fmla="*/ -1167 w 12743"/>
                <a:gd name="connsiteY2" fmla="*/ 1259 h 4484"/>
                <a:gd name="connsiteX3" fmla="*/ 8509 w 12743"/>
                <a:gd name="connsiteY3" fmla="*/ 1259 h 4484"/>
                <a:gd name="connsiteX4" fmla="*/ 8272 w 12743"/>
                <a:gd name="connsiteY4" fmla="*/ 3385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43" h="4484">
                  <a:moveTo>
                    <a:pt x="8272" y="3385"/>
                  </a:moveTo>
                  <a:cubicBezTo>
                    <a:pt x="10868" y="1731"/>
                    <a:pt x="10159" y="317"/>
                    <a:pt x="11576" y="-1100"/>
                  </a:cubicBezTo>
                  <a:cubicBezTo>
                    <a:pt x="7328" y="-1100"/>
                    <a:pt x="2845" y="-155"/>
                    <a:pt x="-1167" y="1259"/>
                  </a:cubicBezTo>
                  <a:cubicBezTo>
                    <a:pt x="1901" y="2676"/>
                    <a:pt x="5205" y="1259"/>
                    <a:pt x="8509" y="1259"/>
                  </a:cubicBezTo>
                  <a:cubicBezTo>
                    <a:pt x="11812" y="1259"/>
                    <a:pt x="-1876" y="2676"/>
                    <a:pt x="8272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" name="Полилиния: фигура 483">
              <a:extLst>
                <a:ext uri="{FF2B5EF4-FFF2-40B4-BE49-F238E27FC236}">
                  <a16:creationId xmlns:a16="http://schemas.microsoft.com/office/drawing/2014/main" id="{D4E44147-E574-77D4-EC7E-1178C283E11C}"/>
                </a:ext>
              </a:extLst>
            </p:cNvPr>
            <p:cNvSpPr/>
            <p:nvPr/>
          </p:nvSpPr>
          <p:spPr>
            <a:xfrm>
              <a:off x="-1975087" y="3912238"/>
              <a:ext cx="9858" cy="14642"/>
            </a:xfrm>
            <a:custGeom>
              <a:avLst/>
              <a:gdLst>
                <a:gd name="connsiteX0" fmla="*/ -1167 w 9858"/>
                <a:gd name="connsiteY0" fmla="*/ 13243 h 14642"/>
                <a:gd name="connsiteX1" fmla="*/ 7328 w 9858"/>
                <a:gd name="connsiteY1" fmla="*/ 263 h 14642"/>
                <a:gd name="connsiteX2" fmla="*/ 7328 w 9858"/>
                <a:gd name="connsiteY2" fmla="*/ 263 h 14642"/>
                <a:gd name="connsiteX3" fmla="*/ 5205 w 9858"/>
                <a:gd name="connsiteY3" fmla="*/ 2625 h 14642"/>
                <a:gd name="connsiteX4" fmla="*/ -1167 w 9858"/>
                <a:gd name="connsiteY4" fmla="*/ 13243 h 1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8" h="14642">
                  <a:moveTo>
                    <a:pt x="-1167" y="13243"/>
                  </a:moveTo>
                  <a:cubicBezTo>
                    <a:pt x="720" y="15602"/>
                    <a:pt x="4260" y="3331"/>
                    <a:pt x="7328" y="263"/>
                  </a:cubicBezTo>
                  <a:cubicBezTo>
                    <a:pt x="10395" y="-2804"/>
                    <a:pt x="7328" y="263"/>
                    <a:pt x="7328" y="263"/>
                  </a:cubicBezTo>
                  <a:lnTo>
                    <a:pt x="5205" y="2625"/>
                  </a:lnTo>
                  <a:cubicBezTo>
                    <a:pt x="3787" y="6635"/>
                    <a:pt x="483" y="9467"/>
                    <a:pt x="-1167" y="132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" name="Полилиния: фигура 484">
              <a:extLst>
                <a:ext uri="{FF2B5EF4-FFF2-40B4-BE49-F238E27FC236}">
                  <a16:creationId xmlns:a16="http://schemas.microsoft.com/office/drawing/2014/main" id="{FA27D94F-DEAE-77FC-91F0-5E171CF53A0C}"/>
                </a:ext>
              </a:extLst>
            </p:cNvPr>
            <p:cNvSpPr/>
            <p:nvPr/>
          </p:nvSpPr>
          <p:spPr>
            <a:xfrm>
              <a:off x="-1773568" y="3286622"/>
              <a:ext cx="21001" cy="61588"/>
            </a:xfrm>
            <a:custGeom>
              <a:avLst/>
              <a:gdLst>
                <a:gd name="connsiteX0" fmla="*/ 19835 w 21001"/>
                <a:gd name="connsiteY0" fmla="*/ 60488 h 61588"/>
                <a:gd name="connsiteX1" fmla="*/ 11104 w 21001"/>
                <a:gd name="connsiteY1" fmla="*/ 28396 h 61588"/>
                <a:gd name="connsiteX2" fmla="*/ 1195 w 21001"/>
                <a:gd name="connsiteY2" fmla="*/ 550 h 61588"/>
                <a:gd name="connsiteX3" fmla="*/ -1167 w 21001"/>
                <a:gd name="connsiteY3" fmla="*/ -1100 h 61588"/>
                <a:gd name="connsiteX4" fmla="*/ -1167 w 21001"/>
                <a:gd name="connsiteY4" fmla="*/ -1100 h 61588"/>
                <a:gd name="connsiteX5" fmla="*/ 19835 w 21001"/>
                <a:gd name="connsiteY5" fmla="*/ 60488 h 6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01" h="61588">
                  <a:moveTo>
                    <a:pt x="19835" y="60488"/>
                  </a:moveTo>
                  <a:cubicBezTo>
                    <a:pt x="17476" y="49635"/>
                    <a:pt x="13230" y="39250"/>
                    <a:pt x="11104" y="28396"/>
                  </a:cubicBezTo>
                  <a:cubicBezTo>
                    <a:pt x="6386" y="19666"/>
                    <a:pt x="3082" y="10226"/>
                    <a:pt x="1195" y="550"/>
                  </a:cubicBezTo>
                  <a:cubicBezTo>
                    <a:pt x="1195" y="550"/>
                    <a:pt x="1195" y="550"/>
                    <a:pt x="-1167" y="-1100"/>
                  </a:cubicBezTo>
                  <a:cubicBezTo>
                    <a:pt x="-1167" y="787"/>
                    <a:pt x="-1167" y="-1100"/>
                    <a:pt x="-1167" y="-1100"/>
                  </a:cubicBezTo>
                  <a:cubicBezTo>
                    <a:pt x="6149" y="19193"/>
                    <a:pt x="11576" y="40195"/>
                    <a:pt x="19835" y="604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" name="Полилиния: фигура 485">
              <a:extLst>
                <a:ext uri="{FF2B5EF4-FFF2-40B4-BE49-F238E27FC236}">
                  <a16:creationId xmlns:a16="http://schemas.microsoft.com/office/drawing/2014/main" id="{B7E5DA42-4BC9-4D3C-CEC0-D792CE654AFA}"/>
                </a:ext>
              </a:extLst>
            </p:cNvPr>
            <p:cNvSpPr/>
            <p:nvPr/>
          </p:nvSpPr>
          <p:spPr>
            <a:xfrm>
              <a:off x="-2132482" y="3051358"/>
              <a:ext cx="8745" cy="6371"/>
            </a:xfrm>
            <a:custGeom>
              <a:avLst/>
              <a:gdLst>
                <a:gd name="connsiteX0" fmla="*/ 6386 w 8745"/>
                <a:gd name="connsiteY0" fmla="*/ 2204 h 6371"/>
                <a:gd name="connsiteX1" fmla="*/ -1167 w 8745"/>
                <a:gd name="connsiteY1" fmla="*/ -1100 h 6371"/>
                <a:gd name="connsiteX2" fmla="*/ 1428 w 8745"/>
                <a:gd name="connsiteY2" fmla="*/ 2910 h 6371"/>
                <a:gd name="connsiteX3" fmla="*/ 4260 w 8745"/>
                <a:gd name="connsiteY3" fmla="*/ 5272 h 6371"/>
                <a:gd name="connsiteX4" fmla="*/ 6386 w 8745"/>
                <a:gd name="connsiteY4" fmla="*/ 2204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5" h="6371">
                  <a:moveTo>
                    <a:pt x="6386" y="2204"/>
                  </a:moveTo>
                  <a:cubicBezTo>
                    <a:pt x="14" y="-4168"/>
                    <a:pt x="6386" y="5035"/>
                    <a:pt x="-1167" y="-1100"/>
                  </a:cubicBezTo>
                  <a:cubicBezTo>
                    <a:pt x="-1167" y="314"/>
                    <a:pt x="722" y="1495"/>
                    <a:pt x="1428" y="2910"/>
                  </a:cubicBezTo>
                  <a:lnTo>
                    <a:pt x="4260" y="5272"/>
                  </a:lnTo>
                  <a:cubicBezTo>
                    <a:pt x="14" y="-2281"/>
                    <a:pt x="11104" y="9517"/>
                    <a:pt x="638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" name="Полилиния: фигура 486">
              <a:extLst>
                <a:ext uri="{FF2B5EF4-FFF2-40B4-BE49-F238E27FC236}">
                  <a16:creationId xmlns:a16="http://schemas.microsoft.com/office/drawing/2014/main" id="{3A881E98-3914-482D-BF6C-1BD18050586C}"/>
                </a:ext>
              </a:extLst>
            </p:cNvPr>
            <p:cNvSpPr/>
            <p:nvPr/>
          </p:nvSpPr>
          <p:spPr>
            <a:xfrm>
              <a:off x="-2177577" y="2990540"/>
              <a:ext cx="8520" cy="7487"/>
            </a:xfrm>
            <a:custGeom>
              <a:avLst/>
              <a:gdLst>
                <a:gd name="connsiteX0" fmla="*/ 7354 w 8520"/>
                <a:gd name="connsiteY0" fmla="*/ 3792 h 7487"/>
                <a:gd name="connsiteX1" fmla="*/ -199 w 8520"/>
                <a:gd name="connsiteY1" fmla="*/ -929 h 7487"/>
                <a:gd name="connsiteX2" fmla="*/ 6409 w 8520"/>
                <a:gd name="connsiteY2" fmla="*/ 6388 h 7487"/>
                <a:gd name="connsiteX3" fmla="*/ 7354 w 8520"/>
                <a:gd name="connsiteY3" fmla="*/ 3792 h 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20" h="7487">
                  <a:moveTo>
                    <a:pt x="7354" y="3792"/>
                  </a:moveTo>
                  <a:cubicBezTo>
                    <a:pt x="3577" y="-4702"/>
                    <a:pt x="4992" y="6624"/>
                    <a:pt x="-199" y="-929"/>
                  </a:cubicBezTo>
                  <a:cubicBezTo>
                    <a:pt x="-3739" y="-2343"/>
                    <a:pt x="3341" y="5443"/>
                    <a:pt x="6409" y="6388"/>
                  </a:cubicBezTo>
                  <a:cubicBezTo>
                    <a:pt x="4522" y="3084"/>
                    <a:pt x="4522" y="1903"/>
                    <a:pt x="7354" y="37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" name="Полилиния: фигура 487">
              <a:extLst>
                <a:ext uri="{FF2B5EF4-FFF2-40B4-BE49-F238E27FC236}">
                  <a16:creationId xmlns:a16="http://schemas.microsoft.com/office/drawing/2014/main" id="{9934E7E4-3C35-80DF-D013-C1DF1DBB2B4A}"/>
                </a:ext>
              </a:extLst>
            </p:cNvPr>
            <p:cNvSpPr/>
            <p:nvPr/>
          </p:nvSpPr>
          <p:spPr>
            <a:xfrm>
              <a:off x="2037869" y="1243805"/>
              <a:ext cx="3365683" cy="3756689"/>
            </a:xfrm>
            <a:custGeom>
              <a:avLst/>
              <a:gdLst>
                <a:gd name="connsiteX0" fmla="*/ 1577021 w 3365683"/>
                <a:gd name="connsiteY0" fmla="*/ 397456 h 3756689"/>
                <a:gd name="connsiteX1" fmla="*/ 1577021 w 3365683"/>
                <a:gd name="connsiteY1" fmla="*/ -1100 h 3756689"/>
                <a:gd name="connsiteX2" fmla="*/ 182657 w 3365683"/>
                <a:gd name="connsiteY2" fmla="*/ 1946147 h 3756689"/>
                <a:gd name="connsiteX3" fmla="*/ 959 w 3365683"/>
                <a:gd name="connsiteY3" fmla="*/ 2007502 h 3756689"/>
                <a:gd name="connsiteX4" fmla="*/ 1764621 w 3365683"/>
                <a:gd name="connsiteY4" fmla="*/ 3755590 h 3756689"/>
                <a:gd name="connsiteX5" fmla="*/ 1723090 w 3365683"/>
                <a:gd name="connsiteY5" fmla="*/ 3398799 h 3756689"/>
                <a:gd name="connsiteX6" fmla="*/ 1037351 w 3365683"/>
                <a:gd name="connsiteY6" fmla="*/ 3587577 h 3756689"/>
                <a:gd name="connsiteX7" fmla="*/ 1161945 w 3365683"/>
                <a:gd name="connsiteY7" fmla="*/ 3335793 h 3756689"/>
                <a:gd name="connsiteX8" fmla="*/ 2410479 w 3365683"/>
                <a:gd name="connsiteY8" fmla="*/ 3505459 h 3756689"/>
                <a:gd name="connsiteX9" fmla="*/ 2242467 w 3365683"/>
                <a:gd name="connsiteY9" fmla="*/ 3251788 h 3756689"/>
                <a:gd name="connsiteX10" fmla="*/ 580035 w 3365683"/>
                <a:gd name="connsiteY10" fmla="*/ 3272790 h 3756689"/>
                <a:gd name="connsiteX11" fmla="*/ 725631 w 3365683"/>
                <a:gd name="connsiteY11" fmla="*/ 3063009 h 3756689"/>
                <a:gd name="connsiteX12" fmla="*/ 2969971 w 3365683"/>
                <a:gd name="connsiteY12" fmla="*/ 3063009 h 3756689"/>
                <a:gd name="connsiteX13" fmla="*/ 2762080 w 3365683"/>
                <a:gd name="connsiteY13" fmla="*/ 2852993 h 3756689"/>
                <a:gd name="connsiteX14" fmla="*/ 123191 w 3365683"/>
                <a:gd name="connsiteY14" fmla="*/ 2684980 h 3756689"/>
                <a:gd name="connsiteX15" fmla="*/ 347366 w 3365683"/>
                <a:gd name="connsiteY15" fmla="*/ 2527821 h 3756689"/>
                <a:gd name="connsiteX16" fmla="*/ 3177628 w 3365683"/>
                <a:gd name="connsiteY16" fmla="*/ 2580207 h 3756689"/>
                <a:gd name="connsiteX17" fmla="*/ 2969971 w 3365683"/>
                <a:gd name="connsiteY17" fmla="*/ 2475436 h 3756689"/>
                <a:gd name="connsiteX18" fmla="*/ 3094565 w 3365683"/>
                <a:gd name="connsiteY18" fmla="*/ 1887626 h 3756689"/>
                <a:gd name="connsiteX19" fmla="*/ 3364517 w 3365683"/>
                <a:gd name="connsiteY19" fmla="*/ 1866624 h 3756689"/>
                <a:gd name="connsiteX20" fmla="*/ 1453135 w 3365683"/>
                <a:gd name="connsiteY20" fmla="*/ 1614843 h 3756689"/>
                <a:gd name="connsiteX21" fmla="*/ 1370308 w 3365683"/>
                <a:gd name="connsiteY21" fmla="*/ 1866624 h 3756689"/>
                <a:gd name="connsiteX22" fmla="*/ 1806622 w 3365683"/>
                <a:gd name="connsiteY22" fmla="*/ 1845622 h 3756689"/>
                <a:gd name="connsiteX23" fmla="*/ 1661265 w 3365683"/>
                <a:gd name="connsiteY23" fmla="*/ 1588650 h 3756689"/>
                <a:gd name="connsiteX24" fmla="*/ 185725 w 3365683"/>
                <a:gd name="connsiteY24" fmla="*/ 1426064 h 3756689"/>
                <a:gd name="connsiteX25" fmla="*/ -1167 w 3365683"/>
                <a:gd name="connsiteY25" fmla="*/ 1383824 h 3756689"/>
                <a:gd name="connsiteX26" fmla="*/ 2991209 w 3365683"/>
                <a:gd name="connsiteY26" fmla="*/ 1447066 h 3756689"/>
                <a:gd name="connsiteX27" fmla="*/ 3240631 w 3365683"/>
                <a:gd name="connsiteY27" fmla="*/ 1363059 h 3756689"/>
                <a:gd name="connsiteX28" fmla="*/ 1266246 w 3365683"/>
                <a:gd name="connsiteY28" fmla="*/ 1216048 h 3756689"/>
                <a:gd name="connsiteX29" fmla="*/ 996291 w 3365683"/>
                <a:gd name="connsiteY29" fmla="*/ 1614843 h 3756689"/>
                <a:gd name="connsiteX30" fmla="*/ 1577966 w 3365683"/>
                <a:gd name="connsiteY30" fmla="*/ 2475436 h 3756689"/>
                <a:gd name="connsiteX31" fmla="*/ 2140761 w 3365683"/>
                <a:gd name="connsiteY31" fmla="*/ 1746042 h 3756689"/>
                <a:gd name="connsiteX32" fmla="*/ 1432842 w 3365683"/>
                <a:gd name="connsiteY32" fmla="*/ 1111041 h 3756689"/>
                <a:gd name="connsiteX33" fmla="*/ 518446 w 3365683"/>
                <a:gd name="connsiteY33" fmla="*/ 838255 h 3756689"/>
                <a:gd name="connsiteX34" fmla="*/ 373086 w 3365683"/>
                <a:gd name="connsiteY34" fmla="*/ 754483 h 3756689"/>
                <a:gd name="connsiteX35" fmla="*/ 2575897 w 3365683"/>
                <a:gd name="connsiteY35" fmla="*/ 859257 h 3756689"/>
                <a:gd name="connsiteX36" fmla="*/ 2741078 w 3365683"/>
                <a:gd name="connsiteY36" fmla="*/ 670478 h 3756689"/>
                <a:gd name="connsiteX37" fmla="*/ 2179933 w 3365683"/>
                <a:gd name="connsiteY37" fmla="*/ 649240 h 3756689"/>
                <a:gd name="connsiteX38" fmla="*/ 2283762 w 3365683"/>
                <a:gd name="connsiteY38" fmla="*/ 376457 h 3756689"/>
                <a:gd name="connsiteX39" fmla="*/ 1016112 w 3365683"/>
                <a:gd name="connsiteY39" fmla="*/ 502466 h 3756689"/>
                <a:gd name="connsiteX40" fmla="*/ 829224 w 3365683"/>
                <a:gd name="connsiteY40" fmla="*/ 292449 h 3756689"/>
                <a:gd name="connsiteX41" fmla="*/ 1577257 w 3365683"/>
                <a:gd name="connsiteY41" fmla="*/ 712246 h 3756689"/>
                <a:gd name="connsiteX42" fmla="*/ 601745 w 3365683"/>
                <a:gd name="connsiteY42" fmla="*/ 1677846 h 3756689"/>
                <a:gd name="connsiteX43" fmla="*/ 1983369 w 3365683"/>
                <a:gd name="connsiteY43" fmla="*/ 2923548 h 3756689"/>
                <a:gd name="connsiteX44" fmla="*/ 2574952 w 3365683"/>
                <a:gd name="connsiteY44" fmla="*/ 1467832 h 3756689"/>
                <a:gd name="connsiteX45" fmla="*/ 1577257 w 3365683"/>
                <a:gd name="connsiteY45" fmla="*/ 712718 h 37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65683" h="3756689">
                  <a:moveTo>
                    <a:pt x="1577021" y="397456"/>
                  </a:moveTo>
                  <a:cubicBezTo>
                    <a:pt x="1604158" y="233928"/>
                    <a:pt x="1523221" y="137885"/>
                    <a:pt x="1577021" y="-1100"/>
                  </a:cubicBezTo>
                  <a:moveTo>
                    <a:pt x="182657" y="1946147"/>
                  </a:moveTo>
                  <a:cubicBezTo>
                    <a:pt x="123900" y="1971634"/>
                    <a:pt x="63253" y="1992164"/>
                    <a:pt x="959" y="2007502"/>
                  </a:cubicBezTo>
                  <a:moveTo>
                    <a:pt x="1764621" y="3755590"/>
                  </a:moveTo>
                  <a:cubicBezTo>
                    <a:pt x="1764621" y="3612119"/>
                    <a:pt x="1723090" y="3535428"/>
                    <a:pt x="1723090" y="3398799"/>
                  </a:cubicBezTo>
                  <a:moveTo>
                    <a:pt x="1037351" y="3587577"/>
                  </a:moveTo>
                  <a:cubicBezTo>
                    <a:pt x="1111919" y="3493188"/>
                    <a:pt x="1124899" y="3444340"/>
                    <a:pt x="1161945" y="3335793"/>
                  </a:cubicBezTo>
                  <a:moveTo>
                    <a:pt x="2410479" y="3505459"/>
                  </a:moveTo>
                  <a:cubicBezTo>
                    <a:pt x="2380983" y="3406112"/>
                    <a:pt x="2322462" y="3317622"/>
                    <a:pt x="2242467" y="3251788"/>
                  </a:cubicBezTo>
                  <a:moveTo>
                    <a:pt x="580035" y="3272790"/>
                  </a:moveTo>
                  <a:cubicBezTo>
                    <a:pt x="632423" y="3205535"/>
                    <a:pt x="680796" y="3135452"/>
                    <a:pt x="725631" y="3063009"/>
                  </a:cubicBezTo>
                  <a:moveTo>
                    <a:pt x="2969971" y="3063009"/>
                  </a:moveTo>
                  <a:cubicBezTo>
                    <a:pt x="2919000" y="2992217"/>
                    <a:pt x="2828387" y="2921426"/>
                    <a:pt x="2762080" y="2852993"/>
                  </a:cubicBezTo>
                  <a:moveTo>
                    <a:pt x="123191" y="2684980"/>
                  </a:moveTo>
                  <a:cubicBezTo>
                    <a:pt x="176049" y="2664923"/>
                    <a:pt x="327072" y="2581388"/>
                    <a:pt x="347366" y="2527821"/>
                  </a:cubicBezTo>
                  <a:moveTo>
                    <a:pt x="3177628" y="2580207"/>
                  </a:moveTo>
                  <a:cubicBezTo>
                    <a:pt x="3092675" y="2562039"/>
                    <a:pt x="3019288" y="2533012"/>
                    <a:pt x="2969971" y="2475436"/>
                  </a:cubicBezTo>
                  <a:moveTo>
                    <a:pt x="3094565" y="1887626"/>
                  </a:moveTo>
                  <a:cubicBezTo>
                    <a:pt x="3183291" y="1869692"/>
                    <a:pt x="3273904" y="1862615"/>
                    <a:pt x="3364517" y="1866624"/>
                  </a:cubicBezTo>
                  <a:moveTo>
                    <a:pt x="1453135" y="1614843"/>
                  </a:moveTo>
                  <a:cubicBezTo>
                    <a:pt x="1365117" y="1643631"/>
                    <a:pt x="1351432" y="1752887"/>
                    <a:pt x="1370308" y="1866624"/>
                  </a:cubicBezTo>
                  <a:cubicBezTo>
                    <a:pt x="1424583" y="2193449"/>
                    <a:pt x="1808984" y="2065078"/>
                    <a:pt x="1806622" y="1845622"/>
                  </a:cubicBezTo>
                  <a:cubicBezTo>
                    <a:pt x="1804972" y="1694602"/>
                    <a:pt x="1762026" y="1640799"/>
                    <a:pt x="1661265" y="1588650"/>
                  </a:cubicBezTo>
                  <a:moveTo>
                    <a:pt x="185725" y="1426064"/>
                  </a:moveTo>
                  <a:cubicBezTo>
                    <a:pt x="122246" y="1417334"/>
                    <a:pt x="59716" y="1403173"/>
                    <a:pt x="-1167" y="1383824"/>
                  </a:cubicBezTo>
                  <a:moveTo>
                    <a:pt x="2991209" y="1447066"/>
                  </a:moveTo>
                  <a:cubicBezTo>
                    <a:pt x="3118635" y="1419693"/>
                    <a:pt x="3100228" y="1363059"/>
                    <a:pt x="3240631" y="1363059"/>
                  </a:cubicBezTo>
                  <a:moveTo>
                    <a:pt x="1266246" y="1216048"/>
                  </a:moveTo>
                  <a:cubicBezTo>
                    <a:pt x="1124662" y="1302651"/>
                    <a:pt x="996528" y="1444235"/>
                    <a:pt x="996291" y="1614843"/>
                  </a:cubicBezTo>
                  <a:cubicBezTo>
                    <a:pt x="996291" y="2061774"/>
                    <a:pt x="1063543" y="2421870"/>
                    <a:pt x="1577966" y="2475436"/>
                  </a:cubicBezTo>
                  <a:cubicBezTo>
                    <a:pt x="2081531" y="2527821"/>
                    <a:pt x="2167898" y="2166784"/>
                    <a:pt x="2140761" y="1746042"/>
                  </a:cubicBezTo>
                  <a:cubicBezTo>
                    <a:pt x="2112681" y="1321291"/>
                    <a:pt x="1810399" y="1030573"/>
                    <a:pt x="1432842" y="1111041"/>
                  </a:cubicBezTo>
                  <a:moveTo>
                    <a:pt x="518446" y="838255"/>
                  </a:moveTo>
                  <a:cubicBezTo>
                    <a:pt x="467005" y="816075"/>
                    <a:pt x="418157" y="787992"/>
                    <a:pt x="373086" y="754483"/>
                  </a:cubicBezTo>
                  <a:moveTo>
                    <a:pt x="2575897" y="859257"/>
                  </a:moveTo>
                  <a:cubicBezTo>
                    <a:pt x="2634654" y="799555"/>
                    <a:pt x="2689871" y="736549"/>
                    <a:pt x="2741078" y="670478"/>
                  </a:cubicBezTo>
                  <a:moveTo>
                    <a:pt x="2179933" y="649240"/>
                  </a:moveTo>
                  <a:cubicBezTo>
                    <a:pt x="2212970" y="548243"/>
                    <a:pt x="2250725" y="475564"/>
                    <a:pt x="2283762" y="376457"/>
                  </a:cubicBezTo>
                  <a:moveTo>
                    <a:pt x="1016112" y="502466"/>
                  </a:moveTo>
                  <a:cubicBezTo>
                    <a:pt x="941075" y="426483"/>
                    <a:pt x="885858" y="377399"/>
                    <a:pt x="829224" y="292449"/>
                  </a:cubicBezTo>
                  <a:moveTo>
                    <a:pt x="1577257" y="712246"/>
                  </a:moveTo>
                  <a:cubicBezTo>
                    <a:pt x="1058116" y="748584"/>
                    <a:pt x="601745" y="1101365"/>
                    <a:pt x="601745" y="1677846"/>
                  </a:cubicBezTo>
                  <a:cubicBezTo>
                    <a:pt x="601745" y="2563217"/>
                    <a:pt x="1061893" y="3067019"/>
                    <a:pt x="1983369" y="2923548"/>
                  </a:cubicBezTo>
                  <a:cubicBezTo>
                    <a:pt x="2532476" y="2838126"/>
                    <a:pt x="2793227" y="2140119"/>
                    <a:pt x="2574952" y="1467832"/>
                  </a:cubicBezTo>
                  <a:cubicBezTo>
                    <a:pt x="2443280" y="1063610"/>
                    <a:pt x="2057934" y="678737"/>
                    <a:pt x="1577257" y="712718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" name="Полилиния: фигура 488">
              <a:extLst>
                <a:ext uri="{FF2B5EF4-FFF2-40B4-BE49-F238E27FC236}">
                  <a16:creationId xmlns:a16="http://schemas.microsoft.com/office/drawing/2014/main" id="{FB1F9286-0F8C-2FC6-DD17-C594278C4FF4}"/>
                </a:ext>
              </a:extLst>
            </p:cNvPr>
            <p:cNvSpPr/>
            <p:nvPr/>
          </p:nvSpPr>
          <p:spPr>
            <a:xfrm>
              <a:off x="2539155" y="1855869"/>
              <a:ext cx="2249349" cy="2437206"/>
            </a:xfrm>
            <a:custGeom>
              <a:avLst/>
              <a:gdLst>
                <a:gd name="connsiteX0" fmla="*/ 1082815 w 2249349"/>
                <a:gd name="connsiteY0" fmla="*/ 199998 h 2437206"/>
                <a:gd name="connsiteX1" fmla="*/ 1449518 w 2249349"/>
                <a:gd name="connsiteY1" fmla="*/ 269137 h 2437206"/>
                <a:gd name="connsiteX2" fmla="*/ 1756283 w 2249349"/>
                <a:gd name="connsiteY2" fmla="*/ 501100 h 2437206"/>
                <a:gd name="connsiteX3" fmla="*/ 1959691 w 2249349"/>
                <a:gd name="connsiteY3" fmla="*/ 833349 h 2437206"/>
                <a:gd name="connsiteX4" fmla="*/ 2016323 w 2249349"/>
                <a:gd name="connsiteY4" fmla="*/ 1023781 h 2437206"/>
                <a:gd name="connsiteX5" fmla="*/ 2046528 w 2249349"/>
                <a:gd name="connsiteY5" fmla="*/ 1221054 h 2437206"/>
                <a:gd name="connsiteX6" fmla="*/ 2020099 w 2249349"/>
                <a:gd name="connsiteY6" fmla="*/ 1615364 h 2437206"/>
                <a:gd name="connsiteX7" fmla="*/ 1864121 w 2249349"/>
                <a:gd name="connsiteY7" fmla="*/ 1965311 h 2437206"/>
                <a:gd name="connsiteX8" fmla="*/ 1574818 w 2249349"/>
                <a:gd name="connsiteY8" fmla="*/ 2185003 h 2437206"/>
                <a:gd name="connsiteX9" fmla="*/ 1553344 w 2249349"/>
                <a:gd name="connsiteY9" fmla="*/ 2192789 h 2437206"/>
                <a:gd name="connsiteX10" fmla="*/ 1531400 w 2249349"/>
                <a:gd name="connsiteY10" fmla="*/ 2198689 h 2437206"/>
                <a:gd name="connsiteX11" fmla="*/ 1509217 w 2249349"/>
                <a:gd name="connsiteY11" fmla="*/ 2204588 h 2437206"/>
                <a:gd name="connsiteX12" fmla="*/ 1485619 w 2249349"/>
                <a:gd name="connsiteY12" fmla="*/ 2208837 h 2437206"/>
                <a:gd name="connsiteX13" fmla="*/ 1462022 w 2249349"/>
                <a:gd name="connsiteY13" fmla="*/ 2213083 h 2437206"/>
                <a:gd name="connsiteX14" fmla="*/ 1436774 w 2249349"/>
                <a:gd name="connsiteY14" fmla="*/ 2216623 h 2437206"/>
                <a:gd name="connsiteX15" fmla="*/ 1386276 w 2249349"/>
                <a:gd name="connsiteY15" fmla="*/ 2223467 h 2437206"/>
                <a:gd name="connsiteX16" fmla="*/ 1184754 w 2249349"/>
                <a:gd name="connsiteY16" fmla="*/ 2235266 h 2437206"/>
                <a:gd name="connsiteX17" fmla="*/ 986772 w 2249349"/>
                <a:gd name="connsiteY17" fmla="*/ 2220872 h 2437206"/>
                <a:gd name="connsiteX18" fmla="*/ 797993 w 2249349"/>
                <a:gd name="connsiteY18" fmla="*/ 2173677 h 2437206"/>
                <a:gd name="connsiteX19" fmla="*/ 481792 w 2249349"/>
                <a:gd name="connsiteY19" fmla="*/ 1969324 h 2437206"/>
                <a:gd name="connsiteX20" fmla="*/ 286642 w 2249349"/>
                <a:gd name="connsiteY20" fmla="*/ 1638961 h 2437206"/>
                <a:gd name="connsiteX21" fmla="*/ 206646 w 2249349"/>
                <a:gd name="connsiteY21" fmla="*/ 1246774 h 2437206"/>
                <a:gd name="connsiteX22" fmla="*/ 200511 w 2249349"/>
                <a:gd name="connsiteY22" fmla="*/ 1145069 h 2437206"/>
                <a:gd name="connsiteX23" fmla="*/ 200511 w 2249349"/>
                <a:gd name="connsiteY23" fmla="*/ 1093864 h 2437206"/>
                <a:gd name="connsiteX24" fmla="*/ 200511 w 2249349"/>
                <a:gd name="connsiteY24" fmla="*/ 1043838 h 2437206"/>
                <a:gd name="connsiteX25" fmla="*/ 224108 w 2249349"/>
                <a:gd name="connsiteY25" fmla="*/ 853642 h 2437206"/>
                <a:gd name="connsiteX26" fmla="*/ 395425 w 2249349"/>
                <a:gd name="connsiteY26" fmla="*/ 519270 h 2437206"/>
                <a:gd name="connsiteX27" fmla="*/ 703371 w 2249349"/>
                <a:gd name="connsiteY27" fmla="*/ 293915 h 2437206"/>
                <a:gd name="connsiteX28" fmla="*/ 1080928 w 2249349"/>
                <a:gd name="connsiteY28" fmla="*/ 199526 h 2437206"/>
                <a:gd name="connsiteX29" fmla="*/ 1067003 w 2249349"/>
                <a:gd name="connsiteY29" fmla="*/ -107 h 2437206"/>
                <a:gd name="connsiteX30" fmla="*/ 620308 w 2249349"/>
                <a:gd name="connsiteY30" fmla="*/ 112217 h 2437206"/>
                <a:gd name="connsiteX31" fmla="*/ 244165 w 2249349"/>
                <a:gd name="connsiteY31" fmla="*/ 388540 h 2437206"/>
                <a:gd name="connsiteX32" fmla="*/ 29430 w 2249349"/>
                <a:gd name="connsiteY32" fmla="*/ 807156 h 2437206"/>
                <a:gd name="connsiteX33" fmla="*/ -539 w 2249349"/>
                <a:gd name="connsiteY33" fmla="*/ 1039825 h 2437206"/>
                <a:gd name="connsiteX34" fmla="*/ -539 w 2249349"/>
                <a:gd name="connsiteY34" fmla="*/ 1096696 h 2437206"/>
                <a:gd name="connsiteX35" fmla="*/ -539 w 2249349"/>
                <a:gd name="connsiteY35" fmla="*/ 1152385 h 2437206"/>
                <a:gd name="connsiteX36" fmla="*/ 6306 w 2249349"/>
                <a:gd name="connsiteY36" fmla="*/ 1263764 h 2437206"/>
                <a:gd name="connsiteX37" fmla="*/ 97391 w 2249349"/>
                <a:gd name="connsiteY37" fmla="*/ 1706686 h 2437206"/>
                <a:gd name="connsiteX38" fmla="*/ 335014 w 2249349"/>
                <a:gd name="connsiteY38" fmla="*/ 2107840 h 2437206"/>
                <a:gd name="connsiteX39" fmla="*/ 729800 w 2249349"/>
                <a:gd name="connsiteY39" fmla="*/ 2363634 h 2437206"/>
                <a:gd name="connsiteX40" fmla="*/ 955389 w 2249349"/>
                <a:gd name="connsiteY40" fmla="*/ 2419323 h 2437206"/>
                <a:gd name="connsiteX41" fmla="*/ 1183339 w 2249349"/>
                <a:gd name="connsiteY41" fmla="*/ 2436079 h 2437206"/>
                <a:gd name="connsiteX42" fmla="*/ 1408222 w 2249349"/>
                <a:gd name="connsiteY42" fmla="*/ 2422863 h 2437206"/>
                <a:gd name="connsiteX43" fmla="*/ 1463675 w 2249349"/>
                <a:gd name="connsiteY43" fmla="*/ 2415313 h 2437206"/>
                <a:gd name="connsiteX44" fmla="*/ 1491282 w 2249349"/>
                <a:gd name="connsiteY44" fmla="*/ 2411537 h 2437206"/>
                <a:gd name="connsiteX45" fmla="*/ 1521015 w 2249349"/>
                <a:gd name="connsiteY45" fmla="*/ 2406110 h 2437206"/>
                <a:gd name="connsiteX46" fmla="*/ 1550748 w 2249349"/>
                <a:gd name="connsiteY46" fmla="*/ 2400211 h 2437206"/>
                <a:gd name="connsiteX47" fmla="*/ 1580481 w 2249349"/>
                <a:gd name="connsiteY47" fmla="*/ 2392425 h 2437206"/>
                <a:gd name="connsiteX48" fmla="*/ 1609978 w 2249349"/>
                <a:gd name="connsiteY48" fmla="*/ 2384399 h 2437206"/>
                <a:gd name="connsiteX49" fmla="*/ 1639002 w 2249349"/>
                <a:gd name="connsiteY49" fmla="*/ 2374254 h 2437206"/>
                <a:gd name="connsiteX50" fmla="*/ 2021280 w 2249349"/>
                <a:gd name="connsiteY50" fmla="*/ 2085660 h 2437206"/>
                <a:gd name="connsiteX51" fmla="*/ 2211945 w 2249349"/>
                <a:gd name="connsiteY51" fmla="*/ 1660908 h 2437206"/>
                <a:gd name="connsiteX52" fmla="*/ 2242623 w 2249349"/>
                <a:gd name="connsiteY52" fmla="*/ 1205479 h 2437206"/>
                <a:gd name="connsiteX53" fmla="*/ 2143040 w 2249349"/>
                <a:gd name="connsiteY53" fmla="*/ 761848 h 2437206"/>
                <a:gd name="connsiteX54" fmla="*/ 2119443 w 2249349"/>
                <a:gd name="connsiteY54" fmla="*/ 708285 h 2437206"/>
                <a:gd name="connsiteX55" fmla="*/ 2095845 w 2249349"/>
                <a:gd name="connsiteY55" fmla="*/ 655661 h 2437206"/>
                <a:gd name="connsiteX56" fmla="*/ 2039214 w 2249349"/>
                <a:gd name="connsiteY56" fmla="*/ 554666 h 2437206"/>
                <a:gd name="connsiteX57" fmla="*/ 2008536 w 2249349"/>
                <a:gd name="connsiteY57" fmla="*/ 505818 h 2437206"/>
                <a:gd name="connsiteX58" fmla="*/ 1974791 w 2249349"/>
                <a:gd name="connsiteY58" fmla="*/ 458624 h 2437206"/>
                <a:gd name="connsiteX59" fmla="*/ 1957802 w 2249349"/>
                <a:gd name="connsiteY59" fmla="*/ 435026 h 2437206"/>
                <a:gd name="connsiteX60" fmla="*/ 1939162 w 2249349"/>
                <a:gd name="connsiteY60" fmla="*/ 412610 h 2437206"/>
                <a:gd name="connsiteX61" fmla="*/ 1902112 w 2249349"/>
                <a:gd name="connsiteY61" fmla="*/ 368247 h 2437206"/>
                <a:gd name="connsiteX62" fmla="*/ 1530927 w 2249349"/>
                <a:gd name="connsiteY62" fmla="*/ 87911 h 2437206"/>
                <a:gd name="connsiteX63" fmla="*/ 1066061 w 2249349"/>
                <a:gd name="connsiteY63" fmla="*/ 599 h 2437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2249349" h="2437206">
                  <a:moveTo>
                    <a:pt x="1082815" y="199998"/>
                  </a:moveTo>
                  <a:cubicBezTo>
                    <a:pt x="1208823" y="192918"/>
                    <a:pt x="1334832" y="216515"/>
                    <a:pt x="1449518" y="269137"/>
                  </a:cubicBezTo>
                  <a:cubicBezTo>
                    <a:pt x="1566087" y="325298"/>
                    <a:pt x="1670388" y="404115"/>
                    <a:pt x="1756283" y="501100"/>
                  </a:cubicBezTo>
                  <a:cubicBezTo>
                    <a:pt x="1842883" y="599266"/>
                    <a:pt x="1911788" y="711586"/>
                    <a:pt x="1959691" y="833349"/>
                  </a:cubicBezTo>
                  <a:cubicBezTo>
                    <a:pt x="1983052" y="895410"/>
                    <a:pt x="2002165" y="959124"/>
                    <a:pt x="2016323" y="1023781"/>
                  </a:cubicBezTo>
                  <a:cubicBezTo>
                    <a:pt x="2031189" y="1088673"/>
                    <a:pt x="2041101" y="1154744"/>
                    <a:pt x="2046528" y="1221054"/>
                  </a:cubicBezTo>
                  <a:cubicBezTo>
                    <a:pt x="2058090" y="1352962"/>
                    <a:pt x="2049123" y="1486051"/>
                    <a:pt x="2020099" y="1615364"/>
                  </a:cubicBezTo>
                  <a:cubicBezTo>
                    <a:pt x="1992489" y="1741373"/>
                    <a:pt x="1939395" y="1860540"/>
                    <a:pt x="1864121" y="1965311"/>
                  </a:cubicBezTo>
                  <a:cubicBezTo>
                    <a:pt x="1791912" y="2065836"/>
                    <a:pt x="1691154" y="2142291"/>
                    <a:pt x="1574818" y="2185003"/>
                  </a:cubicBezTo>
                  <a:lnTo>
                    <a:pt x="1553344" y="2192789"/>
                  </a:lnTo>
                  <a:lnTo>
                    <a:pt x="1531400" y="2198689"/>
                  </a:lnTo>
                  <a:lnTo>
                    <a:pt x="1509217" y="2204588"/>
                  </a:lnTo>
                  <a:lnTo>
                    <a:pt x="1485619" y="2208837"/>
                  </a:lnTo>
                  <a:cubicBezTo>
                    <a:pt x="1477833" y="2210251"/>
                    <a:pt x="1470989" y="2211905"/>
                    <a:pt x="1462022" y="2213083"/>
                  </a:cubicBezTo>
                  <a:lnTo>
                    <a:pt x="1436774" y="2216623"/>
                  </a:lnTo>
                  <a:lnTo>
                    <a:pt x="1386276" y="2223467"/>
                  </a:lnTo>
                  <a:cubicBezTo>
                    <a:pt x="1319260" y="2231253"/>
                    <a:pt x="1252008" y="2235030"/>
                    <a:pt x="1184754" y="2235266"/>
                  </a:cubicBezTo>
                  <a:cubicBezTo>
                    <a:pt x="1118447" y="2235738"/>
                    <a:pt x="1052373" y="2231017"/>
                    <a:pt x="986772" y="2220872"/>
                  </a:cubicBezTo>
                  <a:cubicBezTo>
                    <a:pt x="922352" y="2211432"/>
                    <a:pt x="859113" y="2195621"/>
                    <a:pt x="797993" y="2173677"/>
                  </a:cubicBezTo>
                  <a:cubicBezTo>
                    <a:pt x="677648" y="2131909"/>
                    <a:pt x="569337" y="2061826"/>
                    <a:pt x="481792" y="1969324"/>
                  </a:cubicBezTo>
                  <a:cubicBezTo>
                    <a:pt x="394716" y="1873753"/>
                    <a:pt x="328173" y="1761433"/>
                    <a:pt x="286642" y="1638961"/>
                  </a:cubicBezTo>
                  <a:cubicBezTo>
                    <a:pt x="242987" y="1512244"/>
                    <a:pt x="216086" y="1380336"/>
                    <a:pt x="206646" y="1246774"/>
                  </a:cubicBezTo>
                  <a:cubicBezTo>
                    <a:pt x="203106" y="1213265"/>
                    <a:pt x="202398" y="1179050"/>
                    <a:pt x="200511" y="1145069"/>
                  </a:cubicBezTo>
                  <a:lnTo>
                    <a:pt x="200511" y="1093864"/>
                  </a:lnTo>
                  <a:cubicBezTo>
                    <a:pt x="200511" y="1076639"/>
                    <a:pt x="200511" y="1059646"/>
                    <a:pt x="200511" y="1043838"/>
                  </a:cubicBezTo>
                  <a:cubicBezTo>
                    <a:pt x="201456" y="979887"/>
                    <a:pt x="209478" y="915940"/>
                    <a:pt x="224108" y="853642"/>
                  </a:cubicBezTo>
                  <a:cubicBezTo>
                    <a:pt x="253841" y="730229"/>
                    <a:pt x="312598" y="615546"/>
                    <a:pt x="395425" y="519270"/>
                  </a:cubicBezTo>
                  <a:cubicBezTo>
                    <a:pt x="480611" y="422755"/>
                    <a:pt x="585618" y="345828"/>
                    <a:pt x="703371" y="293915"/>
                  </a:cubicBezTo>
                  <a:cubicBezTo>
                    <a:pt x="822772" y="240349"/>
                    <a:pt x="950434" y="208493"/>
                    <a:pt x="1080928" y="199526"/>
                  </a:cubicBezTo>
                  <a:lnTo>
                    <a:pt x="1067003" y="-107"/>
                  </a:lnTo>
                  <a:cubicBezTo>
                    <a:pt x="912679" y="10747"/>
                    <a:pt x="761419" y="48739"/>
                    <a:pt x="620308" y="112217"/>
                  </a:cubicBezTo>
                  <a:cubicBezTo>
                    <a:pt x="476598" y="176165"/>
                    <a:pt x="348230" y="270318"/>
                    <a:pt x="244165" y="388540"/>
                  </a:cubicBezTo>
                  <a:cubicBezTo>
                    <a:pt x="140337" y="509122"/>
                    <a:pt x="66713" y="652593"/>
                    <a:pt x="29430" y="807156"/>
                  </a:cubicBezTo>
                  <a:cubicBezTo>
                    <a:pt x="11024" y="883375"/>
                    <a:pt x="879" y="961484"/>
                    <a:pt x="-539" y="1039825"/>
                  </a:cubicBezTo>
                  <a:cubicBezTo>
                    <a:pt x="-1953" y="1059646"/>
                    <a:pt x="-539" y="1078289"/>
                    <a:pt x="-539" y="1096696"/>
                  </a:cubicBezTo>
                  <a:lnTo>
                    <a:pt x="-539" y="1152385"/>
                  </a:lnTo>
                  <a:cubicBezTo>
                    <a:pt x="1821" y="1189432"/>
                    <a:pt x="2529" y="1226717"/>
                    <a:pt x="6306" y="1263764"/>
                  </a:cubicBezTo>
                  <a:cubicBezTo>
                    <a:pt x="17159" y="1414787"/>
                    <a:pt x="47837" y="1563687"/>
                    <a:pt x="97391" y="1706686"/>
                  </a:cubicBezTo>
                  <a:cubicBezTo>
                    <a:pt x="148126" y="1855350"/>
                    <a:pt x="229063" y="1991976"/>
                    <a:pt x="335014" y="2107840"/>
                  </a:cubicBezTo>
                  <a:cubicBezTo>
                    <a:pt x="444270" y="2223231"/>
                    <a:pt x="579718" y="2311012"/>
                    <a:pt x="729800" y="2363634"/>
                  </a:cubicBezTo>
                  <a:cubicBezTo>
                    <a:pt x="802951" y="2389593"/>
                    <a:pt x="878461" y="2408233"/>
                    <a:pt x="955389" y="2419323"/>
                  </a:cubicBezTo>
                  <a:cubicBezTo>
                    <a:pt x="1030899" y="2430888"/>
                    <a:pt x="1107121" y="2436551"/>
                    <a:pt x="1183339" y="2436079"/>
                  </a:cubicBezTo>
                  <a:cubicBezTo>
                    <a:pt x="1258377" y="2435843"/>
                    <a:pt x="1333654" y="2431594"/>
                    <a:pt x="1408222" y="2422863"/>
                  </a:cubicBezTo>
                  <a:lnTo>
                    <a:pt x="1463675" y="2415313"/>
                  </a:lnTo>
                  <a:lnTo>
                    <a:pt x="1491282" y="2411537"/>
                  </a:lnTo>
                  <a:cubicBezTo>
                    <a:pt x="1500722" y="2410123"/>
                    <a:pt x="1511106" y="2407997"/>
                    <a:pt x="1521015" y="2406110"/>
                  </a:cubicBezTo>
                  <a:lnTo>
                    <a:pt x="1550748" y="2400211"/>
                  </a:lnTo>
                  <a:lnTo>
                    <a:pt x="1580481" y="2392425"/>
                  </a:lnTo>
                  <a:lnTo>
                    <a:pt x="1609978" y="2384399"/>
                  </a:lnTo>
                  <a:lnTo>
                    <a:pt x="1639002" y="2374254"/>
                  </a:lnTo>
                  <a:cubicBezTo>
                    <a:pt x="1792384" y="2318093"/>
                    <a:pt x="1925473" y="2217804"/>
                    <a:pt x="2021280" y="2085660"/>
                  </a:cubicBezTo>
                  <a:cubicBezTo>
                    <a:pt x="2113310" y="1958706"/>
                    <a:pt x="2178203" y="1814054"/>
                    <a:pt x="2211945" y="1660908"/>
                  </a:cubicBezTo>
                  <a:cubicBezTo>
                    <a:pt x="2245454" y="1511535"/>
                    <a:pt x="2255836" y="1357917"/>
                    <a:pt x="2242623" y="1205479"/>
                  </a:cubicBezTo>
                  <a:cubicBezTo>
                    <a:pt x="2230116" y="1053747"/>
                    <a:pt x="2196606" y="904377"/>
                    <a:pt x="2143040" y="761848"/>
                  </a:cubicBezTo>
                  <a:cubicBezTo>
                    <a:pt x="2136907" y="743445"/>
                    <a:pt x="2128410" y="725983"/>
                    <a:pt x="2119443" y="708285"/>
                  </a:cubicBezTo>
                  <a:cubicBezTo>
                    <a:pt x="2110476" y="690587"/>
                    <a:pt x="2104107" y="672889"/>
                    <a:pt x="2095845" y="655661"/>
                  </a:cubicBezTo>
                  <a:cubicBezTo>
                    <a:pt x="2077205" y="621918"/>
                    <a:pt x="2060686" y="586995"/>
                    <a:pt x="2039214" y="554666"/>
                  </a:cubicBezTo>
                  <a:lnTo>
                    <a:pt x="2008536" y="505818"/>
                  </a:lnTo>
                  <a:lnTo>
                    <a:pt x="1974791" y="458624"/>
                  </a:lnTo>
                  <a:lnTo>
                    <a:pt x="1957802" y="435026"/>
                  </a:lnTo>
                  <a:lnTo>
                    <a:pt x="1939162" y="412610"/>
                  </a:lnTo>
                  <a:lnTo>
                    <a:pt x="1902112" y="368247"/>
                  </a:lnTo>
                  <a:cubicBezTo>
                    <a:pt x="1798284" y="251205"/>
                    <a:pt x="1672039" y="155871"/>
                    <a:pt x="1530927" y="87911"/>
                  </a:cubicBezTo>
                  <a:cubicBezTo>
                    <a:pt x="1385567" y="21132"/>
                    <a:pt x="1225813" y="-8837"/>
                    <a:pt x="1066061" y="599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" name="Полилиния: фигура 489">
              <a:extLst>
                <a:ext uri="{FF2B5EF4-FFF2-40B4-BE49-F238E27FC236}">
                  <a16:creationId xmlns:a16="http://schemas.microsoft.com/office/drawing/2014/main" id="{38A15F1F-AB20-EE6D-2245-8D96CD32B6CA}"/>
                </a:ext>
              </a:extLst>
            </p:cNvPr>
            <p:cNvSpPr/>
            <p:nvPr/>
          </p:nvSpPr>
          <p:spPr>
            <a:xfrm>
              <a:off x="3495475" y="1956643"/>
              <a:ext cx="18406" cy="2866"/>
            </a:xfrm>
            <a:custGeom>
              <a:avLst/>
              <a:gdLst>
                <a:gd name="connsiteX0" fmla="*/ 17239 w 18406"/>
                <a:gd name="connsiteY0" fmla="*/ -1065 h 2866"/>
                <a:gd name="connsiteX1" fmla="*/ -1167 w 18406"/>
                <a:gd name="connsiteY1" fmla="*/ 1767 h 2866"/>
                <a:gd name="connsiteX2" fmla="*/ 17239 w 18406"/>
                <a:gd name="connsiteY2" fmla="*/ -1065 h 2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406" h="2866">
                  <a:moveTo>
                    <a:pt x="17239" y="-1065"/>
                  </a:moveTo>
                  <a:cubicBezTo>
                    <a:pt x="10868" y="-1301"/>
                    <a:pt x="4732" y="-356"/>
                    <a:pt x="-1167" y="1767"/>
                  </a:cubicBezTo>
                  <a:cubicBezTo>
                    <a:pt x="4968" y="1531"/>
                    <a:pt x="11340" y="586"/>
                    <a:pt x="17239" y="-10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" name="Полилиния: фигура 490">
              <a:extLst>
                <a:ext uri="{FF2B5EF4-FFF2-40B4-BE49-F238E27FC236}">
                  <a16:creationId xmlns:a16="http://schemas.microsoft.com/office/drawing/2014/main" id="{4D709BAB-6AEA-39EA-B371-3085FE22978E}"/>
                </a:ext>
              </a:extLst>
            </p:cNvPr>
            <p:cNvSpPr/>
            <p:nvPr/>
          </p:nvSpPr>
          <p:spPr>
            <a:xfrm>
              <a:off x="3478722" y="1963756"/>
              <a:ext cx="18406" cy="2951"/>
            </a:xfrm>
            <a:custGeom>
              <a:avLst/>
              <a:gdLst>
                <a:gd name="connsiteX0" fmla="*/ 17239 w 18406"/>
                <a:gd name="connsiteY0" fmla="*/ -1100 h 2951"/>
                <a:gd name="connsiteX1" fmla="*/ -1167 w 18406"/>
                <a:gd name="connsiteY1" fmla="*/ 1734 h 2951"/>
                <a:gd name="connsiteX2" fmla="*/ 17239 w 18406"/>
                <a:gd name="connsiteY2" fmla="*/ -1100 h 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406" h="2951">
                  <a:moveTo>
                    <a:pt x="17239" y="-1100"/>
                  </a:moveTo>
                  <a:cubicBezTo>
                    <a:pt x="11104" y="-392"/>
                    <a:pt x="4968" y="553"/>
                    <a:pt x="-1167" y="1734"/>
                  </a:cubicBezTo>
                  <a:cubicBezTo>
                    <a:pt x="5205" y="2204"/>
                    <a:pt x="11340" y="1262"/>
                    <a:pt x="172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" name="Полилиния: фигура 491">
              <a:extLst>
                <a:ext uri="{FF2B5EF4-FFF2-40B4-BE49-F238E27FC236}">
                  <a16:creationId xmlns:a16="http://schemas.microsoft.com/office/drawing/2014/main" id="{CE0BCDBE-4369-516E-96B6-213340E6B615}"/>
                </a:ext>
              </a:extLst>
            </p:cNvPr>
            <p:cNvSpPr/>
            <p:nvPr/>
          </p:nvSpPr>
          <p:spPr>
            <a:xfrm>
              <a:off x="3432472" y="1964937"/>
              <a:ext cx="16280" cy="3953"/>
            </a:xfrm>
            <a:custGeom>
              <a:avLst/>
              <a:gdLst>
                <a:gd name="connsiteX0" fmla="*/ 15114 w 16280"/>
                <a:gd name="connsiteY0" fmla="*/ -1100 h 3953"/>
                <a:gd name="connsiteX1" fmla="*/ -1167 w 16280"/>
                <a:gd name="connsiteY1" fmla="*/ 2676 h 3953"/>
                <a:gd name="connsiteX2" fmla="*/ 8978 w 16280"/>
                <a:gd name="connsiteY2" fmla="*/ 2676 h 3953"/>
                <a:gd name="connsiteX3" fmla="*/ 15114 w 16280"/>
                <a:gd name="connsiteY3" fmla="*/ -1100 h 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0" h="3953">
                  <a:moveTo>
                    <a:pt x="15114" y="-1100"/>
                  </a:moveTo>
                  <a:cubicBezTo>
                    <a:pt x="9687" y="-392"/>
                    <a:pt x="4024" y="787"/>
                    <a:pt x="-1167" y="2676"/>
                  </a:cubicBezTo>
                  <a:cubicBezTo>
                    <a:pt x="2134" y="2912"/>
                    <a:pt x="5674" y="2912"/>
                    <a:pt x="8978" y="2676"/>
                  </a:cubicBezTo>
                  <a:cubicBezTo>
                    <a:pt x="12518" y="787"/>
                    <a:pt x="10395" y="317"/>
                    <a:pt x="151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" name="Полилиния: фигура 492">
              <a:extLst>
                <a:ext uri="{FF2B5EF4-FFF2-40B4-BE49-F238E27FC236}">
                  <a16:creationId xmlns:a16="http://schemas.microsoft.com/office/drawing/2014/main" id="{089F3162-792F-AE33-0F5B-9AA63042A330}"/>
                </a:ext>
              </a:extLst>
            </p:cNvPr>
            <p:cNvSpPr/>
            <p:nvPr/>
          </p:nvSpPr>
          <p:spPr>
            <a:xfrm>
              <a:off x="3239681" y="1980512"/>
              <a:ext cx="20293" cy="5899"/>
            </a:xfrm>
            <a:custGeom>
              <a:avLst/>
              <a:gdLst>
                <a:gd name="connsiteX0" fmla="*/ 19126 w 20293"/>
                <a:gd name="connsiteY0" fmla="*/ -1100 h 5899"/>
                <a:gd name="connsiteX1" fmla="*/ 10868 w 20293"/>
                <a:gd name="connsiteY1" fmla="*/ -1100 h 5899"/>
                <a:gd name="connsiteX2" fmla="*/ -1167 w 20293"/>
                <a:gd name="connsiteY2" fmla="*/ 4799 h 5899"/>
                <a:gd name="connsiteX3" fmla="*/ 19126 w 20293"/>
                <a:gd name="connsiteY3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3" h="5899">
                  <a:moveTo>
                    <a:pt x="19126" y="-1100"/>
                  </a:moveTo>
                  <a:lnTo>
                    <a:pt x="10868" y="-1100"/>
                  </a:lnTo>
                  <a:cubicBezTo>
                    <a:pt x="6855" y="1731"/>
                    <a:pt x="2609" y="2204"/>
                    <a:pt x="-1167" y="4799"/>
                  </a:cubicBezTo>
                  <a:cubicBezTo>
                    <a:pt x="5910" y="4327"/>
                    <a:pt x="12991" y="2440"/>
                    <a:pt x="191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" name="Полилиния: фигура 493">
              <a:extLst>
                <a:ext uri="{FF2B5EF4-FFF2-40B4-BE49-F238E27FC236}">
                  <a16:creationId xmlns:a16="http://schemas.microsoft.com/office/drawing/2014/main" id="{A410D3C1-0567-A61E-B909-BA8F04BCFF7B}"/>
                </a:ext>
              </a:extLst>
            </p:cNvPr>
            <p:cNvSpPr/>
            <p:nvPr/>
          </p:nvSpPr>
          <p:spPr>
            <a:xfrm>
              <a:off x="3448280" y="1968817"/>
              <a:ext cx="14602" cy="1573"/>
            </a:xfrm>
            <a:custGeom>
              <a:avLst/>
              <a:gdLst>
                <a:gd name="connsiteX0" fmla="*/ 12991 w 14602"/>
                <a:gd name="connsiteY0" fmla="*/ -262 h 1573"/>
                <a:gd name="connsiteX1" fmla="*/ -1167 w 14602"/>
                <a:gd name="connsiteY1" fmla="*/ -262 h 1573"/>
                <a:gd name="connsiteX2" fmla="*/ 8745 w 14602"/>
                <a:gd name="connsiteY2" fmla="*/ -262 h 1573"/>
                <a:gd name="connsiteX3" fmla="*/ 12991 w 14602"/>
                <a:gd name="connsiteY3" fmla="*/ -262 h 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2" h="1573">
                  <a:moveTo>
                    <a:pt x="12991" y="-262"/>
                  </a:moveTo>
                  <a:cubicBezTo>
                    <a:pt x="16058" y="-2148"/>
                    <a:pt x="2373" y="-262"/>
                    <a:pt x="-1167" y="-262"/>
                  </a:cubicBezTo>
                  <a:cubicBezTo>
                    <a:pt x="-1167" y="1392"/>
                    <a:pt x="3554" y="-262"/>
                    <a:pt x="8745" y="-262"/>
                  </a:cubicBezTo>
                  <a:cubicBezTo>
                    <a:pt x="9453" y="447"/>
                    <a:pt x="10159" y="-262"/>
                    <a:pt x="12991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" name="Полилиния: фигура 494">
              <a:extLst>
                <a:ext uri="{FF2B5EF4-FFF2-40B4-BE49-F238E27FC236}">
                  <a16:creationId xmlns:a16="http://schemas.microsoft.com/office/drawing/2014/main" id="{C68E4229-7E02-C267-9496-8283C92422B2}"/>
                </a:ext>
              </a:extLst>
            </p:cNvPr>
            <p:cNvSpPr/>
            <p:nvPr/>
          </p:nvSpPr>
          <p:spPr>
            <a:xfrm>
              <a:off x="3217205" y="1989715"/>
              <a:ext cx="13744" cy="4924"/>
            </a:xfrm>
            <a:custGeom>
              <a:avLst/>
              <a:gdLst>
                <a:gd name="connsiteX0" fmla="*/ 12578 w 13744"/>
                <a:gd name="connsiteY0" fmla="*/ -1100 h 4924"/>
                <a:gd name="connsiteX1" fmla="*/ 70 w 13744"/>
                <a:gd name="connsiteY1" fmla="*/ 1023 h 4924"/>
                <a:gd name="connsiteX2" fmla="*/ 4555 w 13744"/>
                <a:gd name="connsiteY2" fmla="*/ 3382 h 4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4" h="4924">
                  <a:moveTo>
                    <a:pt x="12578" y="-1100"/>
                  </a:moveTo>
                  <a:cubicBezTo>
                    <a:pt x="8565" y="314"/>
                    <a:pt x="4319" y="1023"/>
                    <a:pt x="70" y="1023"/>
                  </a:cubicBezTo>
                  <a:cubicBezTo>
                    <a:pt x="-2998" y="3854"/>
                    <a:pt x="70" y="4327"/>
                    <a:pt x="4555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" name="Полилиния: фигура 495">
              <a:extLst>
                <a:ext uri="{FF2B5EF4-FFF2-40B4-BE49-F238E27FC236}">
                  <a16:creationId xmlns:a16="http://schemas.microsoft.com/office/drawing/2014/main" id="{710B8236-7CA3-4F4E-3E8E-BAD12563BE7D}"/>
                </a:ext>
              </a:extLst>
            </p:cNvPr>
            <p:cNvSpPr/>
            <p:nvPr/>
          </p:nvSpPr>
          <p:spPr>
            <a:xfrm>
              <a:off x="3324394" y="1986155"/>
              <a:ext cx="16539" cy="5219"/>
            </a:xfrm>
            <a:custGeom>
              <a:avLst/>
              <a:gdLst>
                <a:gd name="connsiteX0" fmla="*/ 15116 w 16539"/>
                <a:gd name="connsiteY0" fmla="*/ -372 h 5219"/>
                <a:gd name="connsiteX1" fmla="*/ -1167 w 16539"/>
                <a:gd name="connsiteY1" fmla="*/ 4110 h 5219"/>
                <a:gd name="connsiteX2" fmla="*/ 15116 w 16539"/>
                <a:gd name="connsiteY2" fmla="*/ -372 h 5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9" h="5219">
                  <a:moveTo>
                    <a:pt x="15116" y="-372"/>
                  </a:moveTo>
                  <a:cubicBezTo>
                    <a:pt x="17476" y="-2261"/>
                    <a:pt x="2845" y="-372"/>
                    <a:pt x="-1167" y="4110"/>
                  </a:cubicBezTo>
                  <a:cubicBezTo>
                    <a:pt x="5205" y="4346"/>
                    <a:pt x="9687" y="-372"/>
                    <a:pt x="15116" y="-3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" name="Полилиния: фигура 496">
              <a:extLst>
                <a:ext uri="{FF2B5EF4-FFF2-40B4-BE49-F238E27FC236}">
                  <a16:creationId xmlns:a16="http://schemas.microsoft.com/office/drawing/2014/main" id="{96CBCC14-6600-6BB5-9661-EEC7500B45B5}"/>
                </a:ext>
              </a:extLst>
            </p:cNvPr>
            <p:cNvSpPr/>
            <p:nvPr/>
          </p:nvSpPr>
          <p:spPr>
            <a:xfrm>
              <a:off x="3097625" y="2019212"/>
              <a:ext cx="57351" cy="32091"/>
            </a:xfrm>
            <a:custGeom>
              <a:avLst/>
              <a:gdLst>
                <a:gd name="connsiteX0" fmla="*/ 56176 w 57351"/>
                <a:gd name="connsiteY0" fmla="*/ -1100 h 32091"/>
                <a:gd name="connsiteX1" fmla="*/ 50276 w 57351"/>
                <a:gd name="connsiteY1" fmla="*/ 1023 h 32091"/>
                <a:gd name="connsiteX2" fmla="*/ 38714 w 57351"/>
                <a:gd name="connsiteY2" fmla="*/ 8103 h 32091"/>
                <a:gd name="connsiteX3" fmla="*/ 20780 w 57351"/>
                <a:gd name="connsiteY3" fmla="*/ 14236 h 32091"/>
                <a:gd name="connsiteX4" fmla="*/ -1167 w 57351"/>
                <a:gd name="connsiteY4" fmla="*/ 30992 h 32091"/>
                <a:gd name="connsiteX5" fmla="*/ 16295 w 57351"/>
                <a:gd name="connsiteY5" fmla="*/ 22733 h 32091"/>
                <a:gd name="connsiteX6" fmla="*/ 27148 w 57351"/>
                <a:gd name="connsiteY6" fmla="*/ 14002 h 32091"/>
                <a:gd name="connsiteX7" fmla="*/ 31161 w 57351"/>
                <a:gd name="connsiteY7" fmla="*/ 14002 h 32091"/>
                <a:gd name="connsiteX8" fmla="*/ 46972 w 57351"/>
                <a:gd name="connsiteY8" fmla="*/ 6686 h 32091"/>
                <a:gd name="connsiteX9" fmla="*/ 56176 w 57351"/>
                <a:gd name="connsiteY9" fmla="*/ -1100 h 32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351" h="32091">
                  <a:moveTo>
                    <a:pt x="56176" y="-1100"/>
                  </a:moveTo>
                  <a:cubicBezTo>
                    <a:pt x="53108" y="-1100"/>
                    <a:pt x="47678" y="3146"/>
                    <a:pt x="50276" y="1023"/>
                  </a:cubicBezTo>
                  <a:cubicBezTo>
                    <a:pt x="46027" y="1023"/>
                    <a:pt x="42487" y="5977"/>
                    <a:pt x="38714" y="8103"/>
                  </a:cubicBezTo>
                  <a:cubicBezTo>
                    <a:pt x="32342" y="9045"/>
                    <a:pt x="26207" y="11171"/>
                    <a:pt x="20780" y="14236"/>
                  </a:cubicBezTo>
                  <a:cubicBezTo>
                    <a:pt x="20780" y="17540"/>
                    <a:pt x="8745" y="24384"/>
                    <a:pt x="-1167" y="30992"/>
                  </a:cubicBezTo>
                  <a:cubicBezTo>
                    <a:pt x="4260" y="27688"/>
                    <a:pt x="10159" y="24856"/>
                    <a:pt x="16295" y="22733"/>
                  </a:cubicBezTo>
                  <a:cubicBezTo>
                    <a:pt x="16295" y="20608"/>
                    <a:pt x="19126" y="19666"/>
                    <a:pt x="27148" y="14002"/>
                  </a:cubicBezTo>
                  <a:cubicBezTo>
                    <a:pt x="27148" y="14002"/>
                    <a:pt x="28566" y="14002"/>
                    <a:pt x="31161" y="14002"/>
                  </a:cubicBezTo>
                  <a:cubicBezTo>
                    <a:pt x="35879" y="10462"/>
                    <a:pt x="41309" y="7867"/>
                    <a:pt x="46972" y="6686"/>
                  </a:cubicBezTo>
                  <a:cubicBezTo>
                    <a:pt x="51927" y="2910"/>
                    <a:pt x="56412" y="-158"/>
                    <a:pt x="5617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" name="Полилиния: фигура 497">
              <a:extLst>
                <a:ext uri="{FF2B5EF4-FFF2-40B4-BE49-F238E27FC236}">
                  <a16:creationId xmlns:a16="http://schemas.microsoft.com/office/drawing/2014/main" id="{4893C966-CAE6-1287-C350-F18562EDE484}"/>
                </a:ext>
              </a:extLst>
            </p:cNvPr>
            <p:cNvSpPr/>
            <p:nvPr/>
          </p:nvSpPr>
          <p:spPr>
            <a:xfrm>
              <a:off x="3300172" y="1993489"/>
              <a:ext cx="14313" cy="4733"/>
            </a:xfrm>
            <a:custGeom>
              <a:avLst/>
              <a:gdLst>
                <a:gd name="connsiteX0" fmla="*/ 13146 w 14313"/>
                <a:gd name="connsiteY0" fmla="*/ -1100 h 4733"/>
                <a:gd name="connsiteX1" fmla="*/ 5121 w 14313"/>
                <a:gd name="connsiteY1" fmla="*/ -1100 h 4733"/>
                <a:gd name="connsiteX2" fmla="*/ -778 w 14313"/>
                <a:gd name="connsiteY2" fmla="*/ 2204 h 4733"/>
                <a:gd name="connsiteX3" fmla="*/ 13146 w 14313"/>
                <a:gd name="connsiteY3" fmla="*/ -1100 h 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13" h="4733">
                  <a:moveTo>
                    <a:pt x="13146" y="-1100"/>
                  </a:moveTo>
                  <a:lnTo>
                    <a:pt x="5121" y="-1100"/>
                  </a:lnTo>
                  <a:cubicBezTo>
                    <a:pt x="3707" y="789"/>
                    <a:pt x="1581" y="1968"/>
                    <a:pt x="-778" y="2204"/>
                  </a:cubicBezTo>
                  <a:cubicBezTo>
                    <a:pt x="-3610" y="5744"/>
                    <a:pt x="9842" y="1968"/>
                    <a:pt x="131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" name="Полилиния: фигура 498">
              <a:extLst>
                <a:ext uri="{FF2B5EF4-FFF2-40B4-BE49-F238E27FC236}">
                  <a16:creationId xmlns:a16="http://schemas.microsoft.com/office/drawing/2014/main" id="{98D8979D-C4BD-A742-CC6A-D3414BB49A9D}"/>
                </a:ext>
              </a:extLst>
            </p:cNvPr>
            <p:cNvSpPr/>
            <p:nvPr/>
          </p:nvSpPr>
          <p:spPr>
            <a:xfrm>
              <a:off x="3274368" y="2013785"/>
              <a:ext cx="17461" cy="7313"/>
            </a:xfrm>
            <a:custGeom>
              <a:avLst/>
              <a:gdLst>
                <a:gd name="connsiteX0" fmla="*/ 16295 w 17461"/>
                <a:gd name="connsiteY0" fmla="*/ -1100 h 7313"/>
                <a:gd name="connsiteX1" fmla="*/ -1167 w 17461"/>
                <a:gd name="connsiteY1" fmla="*/ 6214 h 7313"/>
                <a:gd name="connsiteX2" fmla="*/ 16295 w 17461"/>
                <a:gd name="connsiteY2" fmla="*/ -1100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61" h="7313">
                  <a:moveTo>
                    <a:pt x="16295" y="-1100"/>
                  </a:moveTo>
                  <a:cubicBezTo>
                    <a:pt x="10159" y="550"/>
                    <a:pt x="4260" y="2910"/>
                    <a:pt x="-1167" y="6214"/>
                  </a:cubicBezTo>
                  <a:cubicBezTo>
                    <a:pt x="4968" y="4327"/>
                    <a:pt x="16295" y="1023"/>
                    <a:pt x="162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" name="Полилиния: фигура 499">
              <a:extLst>
                <a:ext uri="{FF2B5EF4-FFF2-40B4-BE49-F238E27FC236}">
                  <a16:creationId xmlns:a16="http://schemas.microsoft.com/office/drawing/2014/main" id="{9CBACB40-C12A-2A9C-42EB-A1189000D0F0}"/>
                </a:ext>
              </a:extLst>
            </p:cNvPr>
            <p:cNvSpPr/>
            <p:nvPr/>
          </p:nvSpPr>
          <p:spPr>
            <a:xfrm>
              <a:off x="2979363" y="2100857"/>
              <a:ext cx="14432" cy="10617"/>
            </a:xfrm>
            <a:custGeom>
              <a:avLst/>
              <a:gdLst>
                <a:gd name="connsiteX0" fmla="*/ 13265 w 14432"/>
                <a:gd name="connsiteY0" fmla="*/ -1100 h 10617"/>
                <a:gd name="connsiteX1" fmla="*/ -1129 w 14432"/>
                <a:gd name="connsiteY1" fmla="*/ 9517 h 10617"/>
                <a:gd name="connsiteX2" fmla="*/ 13265 w 14432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32" h="10617">
                  <a:moveTo>
                    <a:pt x="13265" y="-1100"/>
                  </a:moveTo>
                  <a:cubicBezTo>
                    <a:pt x="7366" y="1259"/>
                    <a:pt x="-1837" y="7867"/>
                    <a:pt x="-1129" y="9517"/>
                  </a:cubicBezTo>
                  <a:cubicBezTo>
                    <a:pt x="3826" y="6216"/>
                    <a:pt x="8783" y="2676"/>
                    <a:pt x="1326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" name="Полилиния: фигура 500">
              <a:extLst>
                <a:ext uri="{FF2B5EF4-FFF2-40B4-BE49-F238E27FC236}">
                  <a16:creationId xmlns:a16="http://schemas.microsoft.com/office/drawing/2014/main" id="{EB6D75FF-7844-C1CF-E4C8-05C5F7CCC22A}"/>
                </a:ext>
              </a:extLst>
            </p:cNvPr>
            <p:cNvSpPr/>
            <p:nvPr/>
          </p:nvSpPr>
          <p:spPr>
            <a:xfrm>
              <a:off x="3213961" y="2034078"/>
              <a:ext cx="19112" cy="8494"/>
            </a:xfrm>
            <a:custGeom>
              <a:avLst/>
              <a:gdLst>
                <a:gd name="connsiteX0" fmla="*/ 17945 w 19112"/>
                <a:gd name="connsiteY0" fmla="*/ -1100 h 8494"/>
                <a:gd name="connsiteX1" fmla="*/ -1167 w 19112"/>
                <a:gd name="connsiteY1" fmla="*/ 7395 h 8494"/>
                <a:gd name="connsiteX2" fmla="*/ 17945 w 19112"/>
                <a:gd name="connsiteY2" fmla="*/ -1100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12" h="8494">
                  <a:moveTo>
                    <a:pt x="17945" y="-1100"/>
                  </a:moveTo>
                  <a:cubicBezTo>
                    <a:pt x="11101" y="550"/>
                    <a:pt x="4732" y="3382"/>
                    <a:pt x="-1167" y="7395"/>
                  </a:cubicBezTo>
                  <a:cubicBezTo>
                    <a:pt x="5438" y="5269"/>
                    <a:pt x="11810" y="2437"/>
                    <a:pt x="1794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" name="Полилиния: фигура 501">
              <a:extLst>
                <a:ext uri="{FF2B5EF4-FFF2-40B4-BE49-F238E27FC236}">
                  <a16:creationId xmlns:a16="http://schemas.microsoft.com/office/drawing/2014/main" id="{52A137DF-2527-24D7-CCF8-B460F9A16DFC}"/>
                </a:ext>
              </a:extLst>
            </p:cNvPr>
            <p:cNvSpPr/>
            <p:nvPr/>
          </p:nvSpPr>
          <p:spPr>
            <a:xfrm>
              <a:off x="3015270" y="2110297"/>
              <a:ext cx="15861" cy="12740"/>
            </a:xfrm>
            <a:custGeom>
              <a:avLst/>
              <a:gdLst>
                <a:gd name="connsiteX0" fmla="*/ 13935 w 15861"/>
                <a:gd name="connsiteY0" fmla="*/ -1100 h 12740"/>
                <a:gd name="connsiteX1" fmla="*/ -1167 w 15861"/>
                <a:gd name="connsiteY1" fmla="*/ 11640 h 12740"/>
                <a:gd name="connsiteX2" fmla="*/ 6146 w 15861"/>
                <a:gd name="connsiteY2" fmla="*/ 7631 h 12740"/>
                <a:gd name="connsiteX3" fmla="*/ 13935 w 15861"/>
                <a:gd name="connsiteY3" fmla="*/ -1100 h 1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61" h="12740">
                  <a:moveTo>
                    <a:pt x="13935" y="-1100"/>
                  </a:moveTo>
                  <a:cubicBezTo>
                    <a:pt x="6146" y="3382"/>
                    <a:pt x="7800" y="4563"/>
                    <a:pt x="-1167" y="11640"/>
                  </a:cubicBezTo>
                  <a:cubicBezTo>
                    <a:pt x="1192" y="9990"/>
                    <a:pt x="3551" y="8809"/>
                    <a:pt x="6146" y="7631"/>
                  </a:cubicBezTo>
                  <a:cubicBezTo>
                    <a:pt x="7564" y="3146"/>
                    <a:pt x="17476" y="-628"/>
                    <a:pt x="139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" name="Полилиния: фигура 502">
              <a:extLst>
                <a:ext uri="{FF2B5EF4-FFF2-40B4-BE49-F238E27FC236}">
                  <a16:creationId xmlns:a16="http://schemas.microsoft.com/office/drawing/2014/main" id="{415C3ACB-8862-0807-01B2-BC77AAFC3B62}"/>
                </a:ext>
              </a:extLst>
            </p:cNvPr>
            <p:cNvSpPr/>
            <p:nvPr/>
          </p:nvSpPr>
          <p:spPr>
            <a:xfrm>
              <a:off x="3169417" y="2063617"/>
              <a:ext cx="17046" cy="5470"/>
            </a:xfrm>
            <a:custGeom>
              <a:avLst/>
              <a:gdLst>
                <a:gd name="connsiteX0" fmla="*/ -986 w 17046"/>
                <a:gd name="connsiteY0" fmla="*/ 3812 h 5470"/>
                <a:gd name="connsiteX1" fmla="*/ 14822 w 17046"/>
                <a:gd name="connsiteY1" fmla="*/ 508 h 5470"/>
                <a:gd name="connsiteX2" fmla="*/ -986 w 17046"/>
                <a:gd name="connsiteY2" fmla="*/ 3812 h 5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046" h="5470">
                  <a:moveTo>
                    <a:pt x="-986" y="3812"/>
                  </a:moveTo>
                  <a:cubicBezTo>
                    <a:pt x="-2876" y="6171"/>
                    <a:pt x="10576" y="272"/>
                    <a:pt x="14822" y="508"/>
                  </a:cubicBezTo>
                  <a:cubicBezTo>
                    <a:pt x="20016" y="-3974"/>
                    <a:pt x="4677" y="2162"/>
                    <a:pt x="-986" y="3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" name="Полилиния: фигура 503">
              <a:extLst>
                <a:ext uri="{FF2B5EF4-FFF2-40B4-BE49-F238E27FC236}">
                  <a16:creationId xmlns:a16="http://schemas.microsoft.com/office/drawing/2014/main" id="{22125F9B-717A-D76C-FB14-C7960121A1C2}"/>
                </a:ext>
              </a:extLst>
            </p:cNvPr>
            <p:cNvSpPr/>
            <p:nvPr/>
          </p:nvSpPr>
          <p:spPr>
            <a:xfrm>
              <a:off x="3086771" y="2100386"/>
              <a:ext cx="24089" cy="11325"/>
            </a:xfrm>
            <a:custGeom>
              <a:avLst/>
              <a:gdLst>
                <a:gd name="connsiteX0" fmla="*/ 16767 w 24089"/>
                <a:gd name="connsiteY0" fmla="*/ -629 h 11325"/>
                <a:gd name="connsiteX1" fmla="*/ -1167 w 24089"/>
                <a:gd name="connsiteY1" fmla="*/ 10225 h 11325"/>
                <a:gd name="connsiteX2" fmla="*/ 21013 w 24089"/>
                <a:gd name="connsiteY2" fmla="*/ -156 h 11325"/>
                <a:gd name="connsiteX3" fmla="*/ 16767 w 24089"/>
                <a:gd name="connsiteY3" fmla="*/ -629 h 11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89" h="11325">
                  <a:moveTo>
                    <a:pt x="16767" y="-629"/>
                  </a:moveTo>
                  <a:cubicBezTo>
                    <a:pt x="10395" y="2439"/>
                    <a:pt x="4496" y="5979"/>
                    <a:pt x="-1167" y="10225"/>
                  </a:cubicBezTo>
                  <a:cubicBezTo>
                    <a:pt x="6383" y="6921"/>
                    <a:pt x="13463" y="2911"/>
                    <a:pt x="21013" y="-156"/>
                  </a:cubicBezTo>
                  <a:cubicBezTo>
                    <a:pt x="28566" y="-3224"/>
                    <a:pt x="10868" y="2439"/>
                    <a:pt x="16767" y="-6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" name="Полилиния: фигура 504">
              <a:extLst>
                <a:ext uri="{FF2B5EF4-FFF2-40B4-BE49-F238E27FC236}">
                  <a16:creationId xmlns:a16="http://schemas.microsoft.com/office/drawing/2014/main" id="{1FB0359C-58C1-B1D4-0B50-7FADDD08A44E}"/>
                </a:ext>
              </a:extLst>
            </p:cNvPr>
            <p:cNvSpPr/>
            <p:nvPr/>
          </p:nvSpPr>
          <p:spPr>
            <a:xfrm>
              <a:off x="2876448" y="2196760"/>
              <a:ext cx="13285" cy="12851"/>
            </a:xfrm>
            <a:custGeom>
              <a:avLst/>
              <a:gdLst>
                <a:gd name="connsiteX0" fmla="*/ 12118 w 13285"/>
                <a:gd name="connsiteY0" fmla="*/ -254 h 12851"/>
                <a:gd name="connsiteX1" fmla="*/ -625 w 13285"/>
                <a:gd name="connsiteY1" fmla="*/ 11308 h 12851"/>
                <a:gd name="connsiteX2" fmla="*/ 12118 w 13285"/>
                <a:gd name="connsiteY2" fmla="*/ -254 h 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5" h="12851">
                  <a:moveTo>
                    <a:pt x="12118" y="-254"/>
                  </a:moveTo>
                  <a:cubicBezTo>
                    <a:pt x="12118" y="-4500"/>
                    <a:pt x="2679" y="8477"/>
                    <a:pt x="-625" y="11308"/>
                  </a:cubicBezTo>
                  <a:cubicBezTo>
                    <a:pt x="-3929" y="14140"/>
                    <a:pt x="8814" y="2577"/>
                    <a:pt x="12118" y="-2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" name="Полилиния: фигура 505">
              <a:extLst>
                <a:ext uri="{FF2B5EF4-FFF2-40B4-BE49-F238E27FC236}">
                  <a16:creationId xmlns:a16="http://schemas.microsoft.com/office/drawing/2014/main" id="{9BCACF26-3D0C-7840-EDE3-B1D353095382}"/>
                </a:ext>
              </a:extLst>
            </p:cNvPr>
            <p:cNvSpPr/>
            <p:nvPr/>
          </p:nvSpPr>
          <p:spPr>
            <a:xfrm>
              <a:off x="2882417" y="2203032"/>
              <a:ext cx="13750" cy="12980"/>
            </a:xfrm>
            <a:custGeom>
              <a:avLst/>
              <a:gdLst>
                <a:gd name="connsiteX0" fmla="*/ -1167 w 13750"/>
                <a:gd name="connsiteY0" fmla="*/ 11880 h 12980"/>
                <a:gd name="connsiteX1" fmla="*/ 10159 w 13750"/>
                <a:gd name="connsiteY1" fmla="*/ 2441 h 12980"/>
                <a:gd name="connsiteX2" fmla="*/ 8509 w 13750"/>
                <a:gd name="connsiteY2" fmla="*/ -627 h 12980"/>
                <a:gd name="connsiteX3" fmla="*/ -1167 w 13750"/>
                <a:gd name="connsiteY3" fmla="*/ 11880 h 12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50" h="12980">
                  <a:moveTo>
                    <a:pt x="-1167" y="11880"/>
                  </a:moveTo>
                  <a:cubicBezTo>
                    <a:pt x="3315" y="9757"/>
                    <a:pt x="5441" y="4094"/>
                    <a:pt x="10159" y="2441"/>
                  </a:cubicBezTo>
                  <a:cubicBezTo>
                    <a:pt x="14880" y="790"/>
                    <a:pt x="11812" y="-2277"/>
                    <a:pt x="8509" y="-627"/>
                  </a:cubicBezTo>
                  <a:cubicBezTo>
                    <a:pt x="6383" y="5509"/>
                    <a:pt x="-1167" y="10230"/>
                    <a:pt x="-1167" y="118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" name="Полилиния: фигура 506">
              <a:extLst>
                <a:ext uri="{FF2B5EF4-FFF2-40B4-BE49-F238E27FC236}">
                  <a16:creationId xmlns:a16="http://schemas.microsoft.com/office/drawing/2014/main" id="{3AF6B269-0985-6D59-1F0A-AFBAFEC4EF17}"/>
                </a:ext>
              </a:extLst>
            </p:cNvPr>
            <p:cNvSpPr/>
            <p:nvPr/>
          </p:nvSpPr>
          <p:spPr>
            <a:xfrm>
              <a:off x="2767262" y="2289636"/>
              <a:ext cx="16047" cy="18642"/>
            </a:xfrm>
            <a:custGeom>
              <a:avLst/>
              <a:gdLst>
                <a:gd name="connsiteX0" fmla="*/ 14880 w 16047"/>
                <a:gd name="connsiteY0" fmla="*/ -1100 h 18642"/>
                <a:gd name="connsiteX1" fmla="*/ -1167 w 16047"/>
                <a:gd name="connsiteY1" fmla="*/ 17543 h 18642"/>
                <a:gd name="connsiteX2" fmla="*/ 14880 w 16047"/>
                <a:gd name="connsiteY2" fmla="*/ -1100 h 1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7" h="18642">
                  <a:moveTo>
                    <a:pt x="14880" y="-1100"/>
                  </a:moveTo>
                  <a:cubicBezTo>
                    <a:pt x="8745" y="4327"/>
                    <a:pt x="3318" y="10699"/>
                    <a:pt x="-1167" y="17543"/>
                  </a:cubicBezTo>
                  <a:cubicBezTo>
                    <a:pt x="4260" y="10699"/>
                    <a:pt x="9923" y="5035"/>
                    <a:pt x="14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" name="Полилиния: фигура 507">
              <a:extLst>
                <a:ext uri="{FF2B5EF4-FFF2-40B4-BE49-F238E27FC236}">
                  <a16:creationId xmlns:a16="http://schemas.microsoft.com/office/drawing/2014/main" id="{A754C0CE-3C5B-F4DC-9FA2-49E559F246ED}"/>
                </a:ext>
              </a:extLst>
            </p:cNvPr>
            <p:cNvSpPr/>
            <p:nvPr/>
          </p:nvSpPr>
          <p:spPr>
            <a:xfrm>
              <a:off x="3142171" y="2098262"/>
              <a:ext cx="13974" cy="7102"/>
            </a:xfrm>
            <a:custGeom>
              <a:avLst/>
              <a:gdLst>
                <a:gd name="connsiteX0" fmla="*/ 12807 w 13974"/>
                <a:gd name="connsiteY0" fmla="*/ -1100 h 7102"/>
                <a:gd name="connsiteX1" fmla="*/ 1717 w 13974"/>
                <a:gd name="connsiteY1" fmla="*/ 3146 h 7102"/>
                <a:gd name="connsiteX2" fmla="*/ 5966 w 13974"/>
                <a:gd name="connsiteY2" fmla="*/ 3146 h 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4" h="7102">
                  <a:moveTo>
                    <a:pt x="12807" y="-1100"/>
                  </a:moveTo>
                  <a:cubicBezTo>
                    <a:pt x="9031" y="78"/>
                    <a:pt x="5257" y="1495"/>
                    <a:pt x="1717" y="3146"/>
                  </a:cubicBezTo>
                  <a:cubicBezTo>
                    <a:pt x="-4418" y="7631"/>
                    <a:pt x="300" y="6214"/>
                    <a:pt x="5966" y="3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" name="Полилиния: фигура 508">
              <a:extLst>
                <a:ext uri="{FF2B5EF4-FFF2-40B4-BE49-F238E27FC236}">
                  <a16:creationId xmlns:a16="http://schemas.microsoft.com/office/drawing/2014/main" id="{ABBE31CC-DD08-3A54-E853-C73A2EF9E7EA}"/>
                </a:ext>
              </a:extLst>
            </p:cNvPr>
            <p:cNvSpPr/>
            <p:nvPr/>
          </p:nvSpPr>
          <p:spPr>
            <a:xfrm>
              <a:off x="3089894" y="2114779"/>
              <a:ext cx="15047" cy="7340"/>
            </a:xfrm>
            <a:custGeom>
              <a:avLst/>
              <a:gdLst>
                <a:gd name="connsiteX0" fmla="*/ 13880 w 15047"/>
                <a:gd name="connsiteY0" fmla="*/ -1100 h 7340"/>
                <a:gd name="connsiteX1" fmla="*/ -986 w 15047"/>
                <a:gd name="connsiteY1" fmla="*/ 5272 h 7340"/>
                <a:gd name="connsiteX2" fmla="*/ 13880 w 15047"/>
                <a:gd name="connsiteY2" fmla="*/ -1100 h 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47" h="7340">
                  <a:moveTo>
                    <a:pt x="13880" y="-1100"/>
                  </a:moveTo>
                  <a:cubicBezTo>
                    <a:pt x="8687" y="317"/>
                    <a:pt x="3732" y="2440"/>
                    <a:pt x="-986" y="5272"/>
                  </a:cubicBezTo>
                  <a:cubicBezTo>
                    <a:pt x="-2876" y="8576"/>
                    <a:pt x="10576" y="2676"/>
                    <a:pt x="13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0" name="Полилиния: фигура 509">
              <a:extLst>
                <a:ext uri="{FF2B5EF4-FFF2-40B4-BE49-F238E27FC236}">
                  <a16:creationId xmlns:a16="http://schemas.microsoft.com/office/drawing/2014/main" id="{84681F51-6233-DA78-C56B-992082F58620}"/>
                </a:ext>
              </a:extLst>
            </p:cNvPr>
            <p:cNvSpPr/>
            <p:nvPr/>
          </p:nvSpPr>
          <p:spPr>
            <a:xfrm>
              <a:off x="3066714" y="2117611"/>
              <a:ext cx="51676" cy="34217"/>
            </a:xfrm>
            <a:custGeom>
              <a:avLst/>
              <a:gdLst>
                <a:gd name="connsiteX0" fmla="*/ 50510 w 51676"/>
                <a:gd name="connsiteY0" fmla="*/ -1100 h 34217"/>
                <a:gd name="connsiteX1" fmla="*/ 46733 w 51676"/>
                <a:gd name="connsiteY1" fmla="*/ 1026 h 34217"/>
                <a:gd name="connsiteX2" fmla="*/ 4260 w 51676"/>
                <a:gd name="connsiteY2" fmla="*/ 24623 h 34217"/>
                <a:gd name="connsiteX3" fmla="*/ -1167 w 51676"/>
                <a:gd name="connsiteY3" fmla="*/ 33118 h 34217"/>
                <a:gd name="connsiteX4" fmla="*/ 10159 w 51676"/>
                <a:gd name="connsiteY4" fmla="*/ 23914 h 34217"/>
                <a:gd name="connsiteX5" fmla="*/ 19362 w 51676"/>
                <a:gd name="connsiteY5" fmla="*/ 20374 h 34217"/>
                <a:gd name="connsiteX6" fmla="*/ 34462 w 51676"/>
                <a:gd name="connsiteY6" fmla="*/ 8576 h 34217"/>
                <a:gd name="connsiteX7" fmla="*/ 47678 w 51676"/>
                <a:gd name="connsiteY7" fmla="*/ 3857 h 34217"/>
                <a:gd name="connsiteX8" fmla="*/ 50510 w 51676"/>
                <a:gd name="connsiteY8" fmla="*/ -1100 h 34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676" h="34217">
                  <a:moveTo>
                    <a:pt x="50510" y="-1100"/>
                  </a:moveTo>
                  <a:cubicBezTo>
                    <a:pt x="49092" y="-628"/>
                    <a:pt x="47678" y="81"/>
                    <a:pt x="46733" y="1026"/>
                  </a:cubicBezTo>
                  <a:cubicBezTo>
                    <a:pt x="31867" y="7867"/>
                    <a:pt x="17709" y="15656"/>
                    <a:pt x="4260" y="24623"/>
                  </a:cubicBezTo>
                  <a:cubicBezTo>
                    <a:pt x="-2821" y="30992"/>
                    <a:pt x="2370" y="29105"/>
                    <a:pt x="-1167" y="33118"/>
                  </a:cubicBezTo>
                  <a:cubicBezTo>
                    <a:pt x="6855" y="29105"/>
                    <a:pt x="4260" y="27691"/>
                    <a:pt x="10159" y="23914"/>
                  </a:cubicBezTo>
                  <a:cubicBezTo>
                    <a:pt x="16058" y="20138"/>
                    <a:pt x="12991" y="23914"/>
                    <a:pt x="19362" y="20374"/>
                  </a:cubicBezTo>
                  <a:cubicBezTo>
                    <a:pt x="19362" y="18015"/>
                    <a:pt x="29271" y="13061"/>
                    <a:pt x="34462" y="8576"/>
                  </a:cubicBezTo>
                  <a:cubicBezTo>
                    <a:pt x="38947" y="7161"/>
                    <a:pt x="43429" y="5744"/>
                    <a:pt x="47678" y="3857"/>
                  </a:cubicBezTo>
                  <a:cubicBezTo>
                    <a:pt x="55228" y="-1806"/>
                    <a:pt x="42723" y="4093"/>
                    <a:pt x="5051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1" name="Полилиния: фигура 510">
              <a:extLst>
                <a:ext uri="{FF2B5EF4-FFF2-40B4-BE49-F238E27FC236}">
                  <a16:creationId xmlns:a16="http://schemas.microsoft.com/office/drawing/2014/main" id="{AA1B8C40-17B0-4E6D-F887-A4F03CD4BBE8}"/>
                </a:ext>
              </a:extLst>
            </p:cNvPr>
            <p:cNvSpPr/>
            <p:nvPr/>
          </p:nvSpPr>
          <p:spPr>
            <a:xfrm>
              <a:off x="2800841" y="2284209"/>
              <a:ext cx="12718" cy="15132"/>
            </a:xfrm>
            <a:custGeom>
              <a:avLst/>
              <a:gdLst>
                <a:gd name="connsiteX0" fmla="*/ 7730 w 12718"/>
                <a:gd name="connsiteY0" fmla="*/ 4327 h 15132"/>
                <a:gd name="connsiteX1" fmla="*/ 1595 w 12718"/>
                <a:gd name="connsiteY1" fmla="*/ 13766 h 15132"/>
                <a:gd name="connsiteX2" fmla="*/ 9145 w 12718"/>
                <a:gd name="connsiteY2" fmla="*/ 6450 h 15132"/>
                <a:gd name="connsiteX3" fmla="*/ 11504 w 12718"/>
                <a:gd name="connsiteY3" fmla="*/ -1100 h 15132"/>
                <a:gd name="connsiteX4" fmla="*/ -531 w 12718"/>
                <a:gd name="connsiteY4" fmla="*/ 10935 h 15132"/>
                <a:gd name="connsiteX5" fmla="*/ 7730 w 12718"/>
                <a:gd name="connsiteY5" fmla="*/ 4327 h 1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18" h="15132">
                  <a:moveTo>
                    <a:pt x="7730" y="4327"/>
                  </a:moveTo>
                  <a:cubicBezTo>
                    <a:pt x="10798" y="1259"/>
                    <a:pt x="3245" y="11877"/>
                    <a:pt x="1595" y="13766"/>
                  </a:cubicBezTo>
                  <a:cubicBezTo>
                    <a:pt x="-59" y="15653"/>
                    <a:pt x="6549" y="6922"/>
                    <a:pt x="9145" y="6450"/>
                  </a:cubicBezTo>
                  <a:cubicBezTo>
                    <a:pt x="14335" y="-1336"/>
                    <a:pt x="9145" y="2204"/>
                    <a:pt x="11504" y="-1100"/>
                  </a:cubicBezTo>
                  <a:lnTo>
                    <a:pt x="-531" y="10935"/>
                  </a:lnTo>
                  <a:cubicBezTo>
                    <a:pt x="-3362" y="16125"/>
                    <a:pt x="3954" y="8339"/>
                    <a:pt x="7730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2" name="Полилиния: фигура 511">
              <a:extLst>
                <a:ext uri="{FF2B5EF4-FFF2-40B4-BE49-F238E27FC236}">
                  <a16:creationId xmlns:a16="http://schemas.microsoft.com/office/drawing/2014/main" id="{A5685797-E957-9464-B797-3BA688BD8B8B}"/>
                </a:ext>
              </a:extLst>
            </p:cNvPr>
            <p:cNvSpPr/>
            <p:nvPr/>
          </p:nvSpPr>
          <p:spPr>
            <a:xfrm>
              <a:off x="3234726" y="2093308"/>
              <a:ext cx="17931" cy="7313"/>
            </a:xfrm>
            <a:custGeom>
              <a:avLst/>
              <a:gdLst>
                <a:gd name="connsiteX0" fmla="*/ 16764 w 17931"/>
                <a:gd name="connsiteY0" fmla="*/ -1100 h 7313"/>
                <a:gd name="connsiteX1" fmla="*/ -1167 w 17931"/>
                <a:gd name="connsiteY1" fmla="*/ 6214 h 7313"/>
                <a:gd name="connsiteX2" fmla="*/ 16764 w 17931"/>
                <a:gd name="connsiteY2" fmla="*/ -1100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31" h="7313">
                  <a:moveTo>
                    <a:pt x="16764" y="-1100"/>
                  </a:moveTo>
                  <a:cubicBezTo>
                    <a:pt x="10395" y="78"/>
                    <a:pt x="4260" y="2437"/>
                    <a:pt x="-1167" y="6214"/>
                  </a:cubicBezTo>
                  <a:cubicBezTo>
                    <a:pt x="4965" y="4327"/>
                    <a:pt x="11101" y="1968"/>
                    <a:pt x="167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3" name="Полилиния: фигура 512">
              <a:extLst>
                <a:ext uri="{FF2B5EF4-FFF2-40B4-BE49-F238E27FC236}">
                  <a16:creationId xmlns:a16="http://schemas.microsoft.com/office/drawing/2014/main" id="{8AD04FE4-CDEF-CE9D-B070-894E8ADAD7E9}"/>
                </a:ext>
              </a:extLst>
            </p:cNvPr>
            <p:cNvSpPr/>
            <p:nvPr/>
          </p:nvSpPr>
          <p:spPr>
            <a:xfrm>
              <a:off x="3242512" y="2094744"/>
              <a:ext cx="12811" cy="5887"/>
            </a:xfrm>
            <a:custGeom>
              <a:avLst/>
              <a:gdLst>
                <a:gd name="connsiteX0" fmla="*/ 11340 w 12811"/>
                <a:gd name="connsiteY0" fmla="*/ -413 h 5887"/>
                <a:gd name="connsiteX1" fmla="*/ -1167 w 12811"/>
                <a:gd name="connsiteY1" fmla="*/ 4778 h 5887"/>
                <a:gd name="connsiteX2" fmla="*/ 11340 w 12811"/>
                <a:gd name="connsiteY2" fmla="*/ -413 h 5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11" h="5887">
                  <a:moveTo>
                    <a:pt x="11340" y="-413"/>
                  </a:moveTo>
                  <a:cubicBezTo>
                    <a:pt x="13699" y="-3009"/>
                    <a:pt x="1664" y="2418"/>
                    <a:pt x="-1167" y="4778"/>
                  </a:cubicBezTo>
                  <a:cubicBezTo>
                    <a:pt x="3315" y="5014"/>
                    <a:pt x="7091" y="765"/>
                    <a:pt x="11340" y="-4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4" name="Полилиния: фигура 513">
              <a:extLst>
                <a:ext uri="{FF2B5EF4-FFF2-40B4-BE49-F238E27FC236}">
                  <a16:creationId xmlns:a16="http://schemas.microsoft.com/office/drawing/2014/main" id="{A3A58D01-BCB3-66F4-1F49-B9B5DB91EDA9}"/>
                </a:ext>
              </a:extLst>
            </p:cNvPr>
            <p:cNvSpPr/>
            <p:nvPr/>
          </p:nvSpPr>
          <p:spPr>
            <a:xfrm>
              <a:off x="3224578" y="2103358"/>
              <a:ext cx="10132" cy="5285"/>
            </a:xfrm>
            <a:custGeom>
              <a:avLst/>
              <a:gdLst>
                <a:gd name="connsiteX0" fmla="*/ 3551 w 10132"/>
                <a:gd name="connsiteY0" fmla="*/ -1006 h 5285"/>
                <a:gd name="connsiteX1" fmla="*/ -1167 w 10132"/>
                <a:gd name="connsiteY1" fmla="*/ 4185 h 5285"/>
                <a:gd name="connsiteX2" fmla="*/ 7800 w 10132"/>
                <a:gd name="connsiteY2" fmla="*/ 648 h 5285"/>
                <a:gd name="connsiteX3" fmla="*/ 3551 w 10132"/>
                <a:gd name="connsiteY3" fmla="*/ -1006 h 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32" h="5285">
                  <a:moveTo>
                    <a:pt x="3551" y="-1006"/>
                  </a:moveTo>
                  <a:cubicBezTo>
                    <a:pt x="-931" y="2062"/>
                    <a:pt x="1192" y="2062"/>
                    <a:pt x="-1167" y="4185"/>
                  </a:cubicBezTo>
                  <a:cubicBezTo>
                    <a:pt x="1901" y="4185"/>
                    <a:pt x="4732" y="1353"/>
                    <a:pt x="7800" y="648"/>
                  </a:cubicBezTo>
                  <a:cubicBezTo>
                    <a:pt x="10868" y="-61"/>
                    <a:pt x="7328" y="-1478"/>
                    <a:pt x="3551" y="-10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5" name="Полилиния: фигура 514">
              <a:extLst>
                <a:ext uri="{FF2B5EF4-FFF2-40B4-BE49-F238E27FC236}">
                  <a16:creationId xmlns:a16="http://schemas.microsoft.com/office/drawing/2014/main" id="{A28A942F-3699-00C7-A9F8-4794D438478F}"/>
                </a:ext>
              </a:extLst>
            </p:cNvPr>
            <p:cNvSpPr/>
            <p:nvPr/>
          </p:nvSpPr>
          <p:spPr>
            <a:xfrm>
              <a:off x="2776226" y="2309684"/>
              <a:ext cx="17465" cy="17911"/>
            </a:xfrm>
            <a:custGeom>
              <a:avLst/>
              <a:gdLst>
                <a:gd name="connsiteX0" fmla="*/ 16298 w 17465"/>
                <a:gd name="connsiteY0" fmla="*/ -855 h 17911"/>
                <a:gd name="connsiteX1" fmla="*/ -219 w 17465"/>
                <a:gd name="connsiteY1" fmla="*/ 16134 h 17911"/>
                <a:gd name="connsiteX2" fmla="*/ 16298 w 17465"/>
                <a:gd name="connsiteY2" fmla="*/ -855 h 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65" h="17911">
                  <a:moveTo>
                    <a:pt x="16298" y="-855"/>
                  </a:moveTo>
                  <a:cubicBezTo>
                    <a:pt x="14884" y="-3214"/>
                    <a:pt x="4736" y="12125"/>
                    <a:pt x="-219" y="16134"/>
                  </a:cubicBezTo>
                  <a:cubicBezTo>
                    <a:pt x="-5176" y="20147"/>
                    <a:pt x="10635" y="5281"/>
                    <a:pt x="16298" y="-8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6" name="Полилиния: фигура 515">
              <a:extLst>
                <a:ext uri="{FF2B5EF4-FFF2-40B4-BE49-F238E27FC236}">
                  <a16:creationId xmlns:a16="http://schemas.microsoft.com/office/drawing/2014/main" id="{197CD1C7-CE49-EE4D-0729-62F37B1AEA68}"/>
                </a:ext>
              </a:extLst>
            </p:cNvPr>
            <p:cNvSpPr/>
            <p:nvPr/>
          </p:nvSpPr>
          <p:spPr>
            <a:xfrm>
              <a:off x="3276964" y="2103689"/>
              <a:ext cx="23597" cy="11090"/>
            </a:xfrm>
            <a:custGeom>
              <a:avLst/>
              <a:gdLst>
                <a:gd name="connsiteX0" fmla="*/ 22430 w 23597"/>
                <a:gd name="connsiteY0" fmla="*/ -1100 h 11090"/>
                <a:gd name="connsiteX1" fmla="*/ -1167 w 23597"/>
                <a:gd name="connsiteY1" fmla="*/ 9990 h 11090"/>
                <a:gd name="connsiteX2" fmla="*/ 22430 w 23597"/>
                <a:gd name="connsiteY2" fmla="*/ -110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090">
                  <a:moveTo>
                    <a:pt x="22430" y="-1100"/>
                  </a:moveTo>
                  <a:cubicBezTo>
                    <a:pt x="14172" y="1495"/>
                    <a:pt x="6149" y="5272"/>
                    <a:pt x="-1167" y="9990"/>
                  </a:cubicBezTo>
                  <a:cubicBezTo>
                    <a:pt x="6858" y="6686"/>
                    <a:pt x="14880" y="3149"/>
                    <a:pt x="224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7" name="Полилиния: фигура 516">
              <a:extLst>
                <a:ext uri="{FF2B5EF4-FFF2-40B4-BE49-F238E27FC236}">
                  <a16:creationId xmlns:a16="http://schemas.microsoft.com/office/drawing/2014/main" id="{BBE0B91F-3D50-B5DE-B6A9-32781A7FB1B5}"/>
                </a:ext>
              </a:extLst>
            </p:cNvPr>
            <p:cNvSpPr/>
            <p:nvPr/>
          </p:nvSpPr>
          <p:spPr>
            <a:xfrm>
              <a:off x="2742720" y="2361489"/>
              <a:ext cx="10856" cy="13568"/>
            </a:xfrm>
            <a:custGeom>
              <a:avLst/>
              <a:gdLst>
                <a:gd name="connsiteX0" fmla="*/ -1167 w 10856"/>
                <a:gd name="connsiteY0" fmla="*/ 12469 h 13568"/>
                <a:gd name="connsiteX1" fmla="*/ 9690 w 10856"/>
                <a:gd name="connsiteY1" fmla="*/ -980 h 13568"/>
                <a:gd name="connsiteX2" fmla="*/ -1167 w 10856"/>
                <a:gd name="connsiteY2" fmla="*/ 12469 h 1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56" h="13568">
                  <a:moveTo>
                    <a:pt x="-1167" y="12469"/>
                  </a:moveTo>
                  <a:cubicBezTo>
                    <a:pt x="-1167" y="12469"/>
                    <a:pt x="7094" y="5388"/>
                    <a:pt x="9690" y="-980"/>
                  </a:cubicBezTo>
                  <a:cubicBezTo>
                    <a:pt x="8745" y="-2162"/>
                    <a:pt x="959" y="5625"/>
                    <a:pt x="-1167" y="124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8" name="Полилиния: фигура 517">
              <a:extLst>
                <a:ext uri="{FF2B5EF4-FFF2-40B4-BE49-F238E27FC236}">
                  <a16:creationId xmlns:a16="http://schemas.microsoft.com/office/drawing/2014/main" id="{E22AB186-C08E-D122-30A4-B6F9C93394E2}"/>
                </a:ext>
              </a:extLst>
            </p:cNvPr>
            <p:cNvSpPr/>
            <p:nvPr/>
          </p:nvSpPr>
          <p:spPr>
            <a:xfrm>
              <a:off x="3100258" y="2145693"/>
              <a:ext cx="18132" cy="11179"/>
            </a:xfrm>
            <a:custGeom>
              <a:avLst/>
              <a:gdLst>
                <a:gd name="connsiteX0" fmla="*/ 16966 w 18132"/>
                <a:gd name="connsiteY0" fmla="*/ -1100 h 11179"/>
                <a:gd name="connsiteX1" fmla="*/ 1863 w 18132"/>
                <a:gd name="connsiteY1" fmla="*/ 9517 h 11179"/>
                <a:gd name="connsiteX2" fmla="*/ 16966 w 18132"/>
                <a:gd name="connsiteY2" fmla="*/ -1100 h 11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32" h="11179">
                  <a:moveTo>
                    <a:pt x="16966" y="-1100"/>
                  </a:moveTo>
                  <a:cubicBezTo>
                    <a:pt x="10594" y="550"/>
                    <a:pt x="-8518" y="12821"/>
                    <a:pt x="1863" y="9517"/>
                  </a:cubicBezTo>
                  <a:cubicBezTo>
                    <a:pt x="6584" y="5508"/>
                    <a:pt x="11539" y="1968"/>
                    <a:pt x="1696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9" name="Полилиния: фигура 518">
              <a:extLst>
                <a:ext uri="{FF2B5EF4-FFF2-40B4-BE49-F238E27FC236}">
                  <a16:creationId xmlns:a16="http://schemas.microsoft.com/office/drawing/2014/main" id="{73F14DAD-BB65-2FCB-2305-52A129C3ADB5}"/>
                </a:ext>
              </a:extLst>
            </p:cNvPr>
            <p:cNvSpPr/>
            <p:nvPr/>
          </p:nvSpPr>
          <p:spPr>
            <a:xfrm>
              <a:off x="2969962" y="2199178"/>
              <a:ext cx="22182" cy="19665"/>
            </a:xfrm>
            <a:custGeom>
              <a:avLst/>
              <a:gdLst>
                <a:gd name="connsiteX0" fmla="*/ 21016 w 22182"/>
                <a:gd name="connsiteY0" fmla="*/ -1019 h 19665"/>
                <a:gd name="connsiteX1" fmla="*/ -1167 w 22182"/>
                <a:gd name="connsiteY1" fmla="*/ 17148 h 19665"/>
                <a:gd name="connsiteX2" fmla="*/ -1167 w 22182"/>
                <a:gd name="connsiteY2" fmla="*/ 18565 h 19665"/>
                <a:gd name="connsiteX3" fmla="*/ 21016 w 22182"/>
                <a:gd name="connsiteY3" fmla="*/ -1019 h 19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2" h="19665">
                  <a:moveTo>
                    <a:pt x="21016" y="-1019"/>
                  </a:moveTo>
                  <a:cubicBezTo>
                    <a:pt x="18893" y="-2200"/>
                    <a:pt x="4260" y="9835"/>
                    <a:pt x="-1167" y="17148"/>
                  </a:cubicBezTo>
                  <a:cubicBezTo>
                    <a:pt x="2373" y="15025"/>
                    <a:pt x="1195" y="17148"/>
                    <a:pt x="-1167" y="18565"/>
                  </a:cubicBezTo>
                  <a:cubicBezTo>
                    <a:pt x="7800" y="14317"/>
                    <a:pt x="12994" y="3935"/>
                    <a:pt x="21016" y="-10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0" name="Полилиния: фигура 519">
              <a:extLst>
                <a:ext uri="{FF2B5EF4-FFF2-40B4-BE49-F238E27FC236}">
                  <a16:creationId xmlns:a16="http://schemas.microsoft.com/office/drawing/2014/main" id="{C5AEE2F2-6264-535F-9E93-C00133B1C530}"/>
                </a:ext>
              </a:extLst>
            </p:cNvPr>
            <p:cNvSpPr/>
            <p:nvPr/>
          </p:nvSpPr>
          <p:spPr>
            <a:xfrm>
              <a:off x="3180688" y="2130354"/>
              <a:ext cx="21238" cy="9439"/>
            </a:xfrm>
            <a:custGeom>
              <a:avLst/>
              <a:gdLst>
                <a:gd name="connsiteX0" fmla="*/ 20071 w 21238"/>
                <a:gd name="connsiteY0" fmla="*/ -1100 h 9439"/>
                <a:gd name="connsiteX1" fmla="*/ -1167 w 21238"/>
                <a:gd name="connsiteY1" fmla="*/ 8339 h 9439"/>
                <a:gd name="connsiteX2" fmla="*/ 20071 w 21238"/>
                <a:gd name="connsiteY2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38" h="9439">
                  <a:moveTo>
                    <a:pt x="20071" y="-1100"/>
                  </a:moveTo>
                  <a:cubicBezTo>
                    <a:pt x="12282" y="317"/>
                    <a:pt x="4968" y="3382"/>
                    <a:pt x="-1167" y="8339"/>
                  </a:cubicBezTo>
                  <a:cubicBezTo>
                    <a:pt x="5205" y="3618"/>
                    <a:pt x="13227" y="3618"/>
                    <a:pt x="200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1" name="Полилиния: фигура 520">
              <a:extLst>
                <a:ext uri="{FF2B5EF4-FFF2-40B4-BE49-F238E27FC236}">
                  <a16:creationId xmlns:a16="http://schemas.microsoft.com/office/drawing/2014/main" id="{5B1044EA-B38F-3000-0199-00CEEE8A5912}"/>
                </a:ext>
              </a:extLst>
            </p:cNvPr>
            <p:cNvSpPr/>
            <p:nvPr/>
          </p:nvSpPr>
          <p:spPr>
            <a:xfrm>
              <a:off x="2696470" y="2408803"/>
              <a:ext cx="22416" cy="40586"/>
            </a:xfrm>
            <a:custGeom>
              <a:avLst/>
              <a:gdLst>
                <a:gd name="connsiteX0" fmla="*/ 21249 w 22416"/>
                <a:gd name="connsiteY0" fmla="*/ -1100 h 40586"/>
                <a:gd name="connsiteX1" fmla="*/ 18181 w 22416"/>
                <a:gd name="connsiteY1" fmla="*/ 1968 h 40586"/>
                <a:gd name="connsiteX2" fmla="*/ -1167 w 22416"/>
                <a:gd name="connsiteY2" fmla="*/ 39487 h 40586"/>
                <a:gd name="connsiteX3" fmla="*/ 21249 w 22416"/>
                <a:gd name="connsiteY3" fmla="*/ -1100 h 40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6" h="40586">
                  <a:moveTo>
                    <a:pt x="21249" y="-1100"/>
                  </a:moveTo>
                  <a:cubicBezTo>
                    <a:pt x="19362" y="1731"/>
                    <a:pt x="17476" y="4327"/>
                    <a:pt x="18181" y="1968"/>
                  </a:cubicBezTo>
                  <a:cubicBezTo>
                    <a:pt x="11104" y="14000"/>
                    <a:pt x="4496" y="26507"/>
                    <a:pt x="-1167" y="39487"/>
                  </a:cubicBezTo>
                  <a:cubicBezTo>
                    <a:pt x="7564" y="26743"/>
                    <a:pt x="14880" y="13058"/>
                    <a:pt x="212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2" name="Полилиния: фигура 521">
              <a:extLst>
                <a:ext uri="{FF2B5EF4-FFF2-40B4-BE49-F238E27FC236}">
                  <a16:creationId xmlns:a16="http://schemas.microsoft.com/office/drawing/2014/main" id="{F2850C44-CEFA-A7A9-846A-145CA8A86D9C}"/>
                </a:ext>
              </a:extLst>
            </p:cNvPr>
            <p:cNvSpPr/>
            <p:nvPr/>
          </p:nvSpPr>
          <p:spPr>
            <a:xfrm>
              <a:off x="3033204" y="2191234"/>
              <a:ext cx="11090" cy="8967"/>
            </a:xfrm>
            <a:custGeom>
              <a:avLst/>
              <a:gdLst>
                <a:gd name="connsiteX0" fmla="*/ 9923 w 11090"/>
                <a:gd name="connsiteY0" fmla="*/ -1100 h 8967"/>
                <a:gd name="connsiteX1" fmla="*/ -1167 w 11090"/>
                <a:gd name="connsiteY1" fmla="*/ 7867 h 8967"/>
                <a:gd name="connsiteX2" fmla="*/ 5910 w 11090"/>
                <a:gd name="connsiteY2" fmla="*/ 4330 h 8967"/>
                <a:gd name="connsiteX3" fmla="*/ 9923 w 11090"/>
                <a:gd name="connsiteY3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0" h="8967">
                  <a:moveTo>
                    <a:pt x="9923" y="-1100"/>
                  </a:moveTo>
                  <a:cubicBezTo>
                    <a:pt x="5441" y="-1100"/>
                    <a:pt x="2609" y="4799"/>
                    <a:pt x="-1167" y="7867"/>
                  </a:cubicBezTo>
                  <a:cubicBezTo>
                    <a:pt x="1192" y="6453"/>
                    <a:pt x="3551" y="5272"/>
                    <a:pt x="5910" y="4330"/>
                  </a:cubicBezTo>
                  <a:cubicBezTo>
                    <a:pt x="5910" y="4330"/>
                    <a:pt x="7328" y="2912"/>
                    <a:pt x="99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3" name="Полилиния: фигура 522">
              <a:extLst>
                <a:ext uri="{FF2B5EF4-FFF2-40B4-BE49-F238E27FC236}">
                  <a16:creationId xmlns:a16="http://schemas.microsoft.com/office/drawing/2014/main" id="{624E5DFB-872F-6D15-828C-120DEED10027}"/>
                </a:ext>
              </a:extLst>
            </p:cNvPr>
            <p:cNvSpPr/>
            <p:nvPr/>
          </p:nvSpPr>
          <p:spPr>
            <a:xfrm>
              <a:off x="2682785" y="2451587"/>
              <a:ext cx="10853" cy="23287"/>
            </a:xfrm>
            <a:custGeom>
              <a:avLst/>
              <a:gdLst>
                <a:gd name="connsiteX0" fmla="*/ 9687 w 10853"/>
                <a:gd name="connsiteY0" fmla="*/ 479 h 23287"/>
                <a:gd name="connsiteX1" fmla="*/ 4260 w 10853"/>
                <a:gd name="connsiteY1" fmla="*/ 7084 h 23287"/>
                <a:gd name="connsiteX2" fmla="*/ -1167 w 10853"/>
                <a:gd name="connsiteY2" fmla="*/ 22187 h 23287"/>
                <a:gd name="connsiteX3" fmla="*/ 6146 w 10853"/>
                <a:gd name="connsiteY3" fmla="*/ 8974 h 23287"/>
                <a:gd name="connsiteX4" fmla="*/ 9687 w 10853"/>
                <a:gd name="connsiteY4" fmla="*/ 479 h 2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53" h="23287">
                  <a:moveTo>
                    <a:pt x="9687" y="479"/>
                  </a:moveTo>
                  <a:cubicBezTo>
                    <a:pt x="9687" y="-5187"/>
                    <a:pt x="6146" y="6142"/>
                    <a:pt x="4260" y="7084"/>
                  </a:cubicBezTo>
                  <a:cubicBezTo>
                    <a:pt x="8269" y="5197"/>
                    <a:pt x="956" y="14165"/>
                    <a:pt x="-1167" y="22187"/>
                  </a:cubicBezTo>
                  <a:cubicBezTo>
                    <a:pt x="2843" y="19119"/>
                    <a:pt x="2137" y="12042"/>
                    <a:pt x="6146" y="8974"/>
                  </a:cubicBezTo>
                  <a:cubicBezTo>
                    <a:pt x="6855" y="5906"/>
                    <a:pt x="8036" y="3075"/>
                    <a:pt x="9687" y="4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4" name="Полилиния: фигура 523">
              <a:extLst>
                <a:ext uri="{FF2B5EF4-FFF2-40B4-BE49-F238E27FC236}">
                  <a16:creationId xmlns:a16="http://schemas.microsoft.com/office/drawing/2014/main" id="{7864126B-7B3E-CC16-0689-112494A0EA45}"/>
                </a:ext>
              </a:extLst>
            </p:cNvPr>
            <p:cNvSpPr/>
            <p:nvPr/>
          </p:nvSpPr>
          <p:spPr>
            <a:xfrm>
              <a:off x="2666974" y="2476055"/>
              <a:ext cx="14630" cy="23597"/>
            </a:xfrm>
            <a:custGeom>
              <a:avLst/>
              <a:gdLst>
                <a:gd name="connsiteX0" fmla="*/ 13463 w 14630"/>
                <a:gd name="connsiteY0" fmla="*/ -1100 h 23597"/>
                <a:gd name="connsiteX1" fmla="*/ -1167 w 14630"/>
                <a:gd name="connsiteY1" fmla="*/ 22497 h 23597"/>
                <a:gd name="connsiteX2" fmla="*/ 6149 w 14630"/>
                <a:gd name="connsiteY2" fmla="*/ 17306 h 23597"/>
                <a:gd name="connsiteX3" fmla="*/ 13463 w 1463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30" h="23597">
                  <a:moveTo>
                    <a:pt x="13463" y="-1100"/>
                  </a:moveTo>
                  <a:cubicBezTo>
                    <a:pt x="6619" y="10935"/>
                    <a:pt x="2609" y="11640"/>
                    <a:pt x="-1167" y="22497"/>
                  </a:cubicBezTo>
                  <a:cubicBezTo>
                    <a:pt x="6149" y="11171"/>
                    <a:pt x="-1167" y="27688"/>
                    <a:pt x="6149" y="17306"/>
                  </a:cubicBezTo>
                  <a:cubicBezTo>
                    <a:pt x="4024" y="15653"/>
                    <a:pt x="11576" y="5977"/>
                    <a:pt x="1346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5" name="Полилиния: фигура 524">
              <a:extLst>
                <a:ext uri="{FF2B5EF4-FFF2-40B4-BE49-F238E27FC236}">
                  <a16:creationId xmlns:a16="http://schemas.microsoft.com/office/drawing/2014/main" id="{6BA7FDBB-9CAA-8DE1-B9B1-D16A844A7773}"/>
                </a:ext>
              </a:extLst>
            </p:cNvPr>
            <p:cNvSpPr/>
            <p:nvPr/>
          </p:nvSpPr>
          <p:spPr>
            <a:xfrm>
              <a:off x="3034856" y="2211294"/>
              <a:ext cx="12742" cy="10934"/>
            </a:xfrm>
            <a:custGeom>
              <a:avLst/>
              <a:gdLst>
                <a:gd name="connsiteX0" fmla="*/ 11576 w 12742"/>
                <a:gd name="connsiteY0" fmla="*/ -1100 h 10934"/>
                <a:gd name="connsiteX1" fmla="*/ 1428 w 12742"/>
                <a:gd name="connsiteY1" fmla="*/ 9281 h 10934"/>
                <a:gd name="connsiteX2" fmla="*/ 11576 w 12742"/>
                <a:gd name="connsiteY2" fmla="*/ -1100 h 1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42" h="10934">
                  <a:moveTo>
                    <a:pt x="11576" y="-1100"/>
                  </a:moveTo>
                  <a:cubicBezTo>
                    <a:pt x="3790" y="3382"/>
                    <a:pt x="-5886" y="12113"/>
                    <a:pt x="1428" y="9281"/>
                  </a:cubicBezTo>
                  <a:cubicBezTo>
                    <a:pt x="8744" y="6450"/>
                    <a:pt x="8508" y="2437"/>
                    <a:pt x="1157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6" name="Полилиния: фигура 525">
              <a:extLst>
                <a:ext uri="{FF2B5EF4-FFF2-40B4-BE49-F238E27FC236}">
                  <a16:creationId xmlns:a16="http://schemas.microsoft.com/office/drawing/2014/main" id="{BA4E02E8-71D3-7014-9778-AA07B5B7135F}"/>
                </a:ext>
              </a:extLst>
            </p:cNvPr>
            <p:cNvSpPr/>
            <p:nvPr/>
          </p:nvSpPr>
          <p:spPr>
            <a:xfrm>
              <a:off x="2629691" y="2544016"/>
              <a:ext cx="21235" cy="50026"/>
            </a:xfrm>
            <a:custGeom>
              <a:avLst/>
              <a:gdLst>
                <a:gd name="connsiteX0" fmla="*/ 20068 w 21235"/>
                <a:gd name="connsiteY0" fmla="*/ -1100 h 50026"/>
                <a:gd name="connsiteX1" fmla="*/ 9687 w 21235"/>
                <a:gd name="connsiteY1" fmla="*/ 22497 h 50026"/>
                <a:gd name="connsiteX2" fmla="*/ 9687 w 21235"/>
                <a:gd name="connsiteY2" fmla="*/ 14472 h 50026"/>
                <a:gd name="connsiteX3" fmla="*/ -1167 w 21235"/>
                <a:gd name="connsiteY3" fmla="*/ 48926 h 50026"/>
                <a:gd name="connsiteX4" fmla="*/ 5910 w 21235"/>
                <a:gd name="connsiteY4" fmla="*/ 37836 h 50026"/>
                <a:gd name="connsiteX5" fmla="*/ 1664 w 21235"/>
                <a:gd name="connsiteY5" fmla="*/ 42790 h 50026"/>
                <a:gd name="connsiteX6" fmla="*/ 20068 w 21235"/>
                <a:gd name="connsiteY6" fmla="*/ -1100 h 50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35" h="50026">
                  <a:moveTo>
                    <a:pt x="20068" y="-1100"/>
                  </a:moveTo>
                  <a:cubicBezTo>
                    <a:pt x="15822" y="6450"/>
                    <a:pt x="12518" y="14239"/>
                    <a:pt x="9687" y="22497"/>
                  </a:cubicBezTo>
                  <a:cubicBezTo>
                    <a:pt x="7091" y="26037"/>
                    <a:pt x="8269" y="20608"/>
                    <a:pt x="9687" y="14472"/>
                  </a:cubicBezTo>
                  <a:cubicBezTo>
                    <a:pt x="3079" y="28396"/>
                    <a:pt x="6855" y="29811"/>
                    <a:pt x="-1167" y="48926"/>
                  </a:cubicBezTo>
                  <a:cubicBezTo>
                    <a:pt x="2137" y="45622"/>
                    <a:pt x="1428" y="44913"/>
                    <a:pt x="5910" y="37836"/>
                  </a:cubicBezTo>
                  <a:cubicBezTo>
                    <a:pt x="10395" y="30756"/>
                    <a:pt x="4260" y="40904"/>
                    <a:pt x="1664" y="42790"/>
                  </a:cubicBezTo>
                  <a:cubicBezTo>
                    <a:pt x="7328" y="27688"/>
                    <a:pt x="15586" y="14944"/>
                    <a:pt x="200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7" name="Полилиния: фигура 526">
              <a:extLst>
                <a:ext uri="{FF2B5EF4-FFF2-40B4-BE49-F238E27FC236}">
                  <a16:creationId xmlns:a16="http://schemas.microsoft.com/office/drawing/2014/main" id="{AECF3257-6813-0DDF-B0A5-E727AD90ED84}"/>
                </a:ext>
              </a:extLst>
            </p:cNvPr>
            <p:cNvSpPr/>
            <p:nvPr/>
          </p:nvSpPr>
          <p:spPr>
            <a:xfrm>
              <a:off x="2786377" y="2392520"/>
              <a:ext cx="11090" cy="20293"/>
            </a:xfrm>
            <a:custGeom>
              <a:avLst/>
              <a:gdLst>
                <a:gd name="connsiteX0" fmla="*/ 9923 w 11090"/>
                <a:gd name="connsiteY0" fmla="*/ -1100 h 20293"/>
                <a:gd name="connsiteX1" fmla="*/ -1167 w 11090"/>
                <a:gd name="connsiteY1" fmla="*/ 19193 h 20293"/>
                <a:gd name="connsiteX2" fmla="*/ 9923 w 11090"/>
                <a:gd name="connsiteY2" fmla="*/ -1100 h 20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090" h="20293">
                  <a:moveTo>
                    <a:pt x="9923" y="-1100"/>
                  </a:moveTo>
                  <a:cubicBezTo>
                    <a:pt x="4732" y="4799"/>
                    <a:pt x="956" y="11643"/>
                    <a:pt x="-1167" y="19193"/>
                  </a:cubicBezTo>
                  <a:cubicBezTo>
                    <a:pt x="3551" y="13058"/>
                    <a:pt x="7328" y="6216"/>
                    <a:pt x="99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8" name="Полилиния: фигура 527">
              <a:extLst>
                <a:ext uri="{FF2B5EF4-FFF2-40B4-BE49-F238E27FC236}">
                  <a16:creationId xmlns:a16="http://schemas.microsoft.com/office/drawing/2014/main" id="{3B550A5A-29EE-D1B9-D1F4-8E851DF73408}"/>
                </a:ext>
              </a:extLst>
            </p:cNvPr>
            <p:cNvSpPr/>
            <p:nvPr/>
          </p:nvSpPr>
          <p:spPr>
            <a:xfrm>
              <a:off x="2889863" y="2313233"/>
              <a:ext cx="8601" cy="8258"/>
            </a:xfrm>
            <a:custGeom>
              <a:avLst/>
              <a:gdLst>
                <a:gd name="connsiteX0" fmla="*/ 7434 w 8601"/>
                <a:gd name="connsiteY0" fmla="*/ -1100 h 8258"/>
                <a:gd name="connsiteX1" fmla="*/ 826 w 8601"/>
                <a:gd name="connsiteY1" fmla="*/ 3382 h 8258"/>
                <a:gd name="connsiteX2" fmla="*/ 826 w 8601"/>
                <a:gd name="connsiteY2" fmla="*/ 7158 h 8258"/>
                <a:gd name="connsiteX3" fmla="*/ 7434 w 8601"/>
                <a:gd name="connsiteY3" fmla="*/ -1100 h 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01" h="8258">
                  <a:moveTo>
                    <a:pt x="7434" y="-1100"/>
                  </a:moveTo>
                  <a:cubicBezTo>
                    <a:pt x="2240" y="4091"/>
                    <a:pt x="5308" y="317"/>
                    <a:pt x="826" y="3382"/>
                  </a:cubicBezTo>
                  <a:cubicBezTo>
                    <a:pt x="-3659" y="6450"/>
                    <a:pt x="826" y="5744"/>
                    <a:pt x="826" y="7158"/>
                  </a:cubicBezTo>
                  <a:cubicBezTo>
                    <a:pt x="3422" y="4563"/>
                    <a:pt x="5544" y="1968"/>
                    <a:pt x="7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9" name="Полилиния: фигура 528">
              <a:extLst>
                <a:ext uri="{FF2B5EF4-FFF2-40B4-BE49-F238E27FC236}">
                  <a16:creationId xmlns:a16="http://schemas.microsoft.com/office/drawing/2014/main" id="{6D08CEA6-651C-CF99-0776-533A726CDADA}"/>
                </a:ext>
              </a:extLst>
            </p:cNvPr>
            <p:cNvSpPr/>
            <p:nvPr/>
          </p:nvSpPr>
          <p:spPr>
            <a:xfrm>
              <a:off x="2772689" y="2456234"/>
              <a:ext cx="11562" cy="23597"/>
            </a:xfrm>
            <a:custGeom>
              <a:avLst/>
              <a:gdLst>
                <a:gd name="connsiteX0" fmla="*/ 10395 w 11562"/>
                <a:gd name="connsiteY0" fmla="*/ -1100 h 23597"/>
                <a:gd name="connsiteX1" fmla="*/ -1167 w 11562"/>
                <a:gd name="connsiteY1" fmla="*/ 22497 h 23597"/>
                <a:gd name="connsiteX2" fmla="*/ 10395 w 1156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62" h="23597">
                  <a:moveTo>
                    <a:pt x="10395" y="-1100"/>
                  </a:moveTo>
                  <a:cubicBezTo>
                    <a:pt x="5205" y="5977"/>
                    <a:pt x="1192" y="14000"/>
                    <a:pt x="-1167" y="22497"/>
                  </a:cubicBezTo>
                  <a:cubicBezTo>
                    <a:pt x="1901" y="14708"/>
                    <a:pt x="10395" y="1731"/>
                    <a:pt x="10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0" name="Полилиния: фигура 529">
              <a:extLst>
                <a:ext uri="{FF2B5EF4-FFF2-40B4-BE49-F238E27FC236}">
                  <a16:creationId xmlns:a16="http://schemas.microsoft.com/office/drawing/2014/main" id="{5100BF7C-43B4-E7EC-BC3B-161DECE4AB6E}"/>
                </a:ext>
              </a:extLst>
            </p:cNvPr>
            <p:cNvSpPr/>
            <p:nvPr/>
          </p:nvSpPr>
          <p:spPr>
            <a:xfrm>
              <a:off x="2878568" y="2391811"/>
              <a:ext cx="9984" cy="10743"/>
            </a:xfrm>
            <a:custGeom>
              <a:avLst/>
              <a:gdLst>
                <a:gd name="connsiteX0" fmla="*/ 8818 w 9984"/>
                <a:gd name="connsiteY0" fmla="*/ -1100 h 10743"/>
                <a:gd name="connsiteX1" fmla="*/ -386 w 9984"/>
                <a:gd name="connsiteY1" fmla="*/ 8103 h 10743"/>
                <a:gd name="connsiteX2" fmla="*/ 3627 w 9984"/>
                <a:gd name="connsiteY2" fmla="*/ 8103 h 10743"/>
                <a:gd name="connsiteX3" fmla="*/ 8818 w 9984"/>
                <a:gd name="connsiteY3" fmla="*/ -1100 h 1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4" h="10743">
                  <a:moveTo>
                    <a:pt x="8818" y="-1100"/>
                  </a:moveTo>
                  <a:cubicBezTo>
                    <a:pt x="5514" y="1731"/>
                    <a:pt x="2446" y="4799"/>
                    <a:pt x="-386" y="8103"/>
                  </a:cubicBezTo>
                  <a:cubicBezTo>
                    <a:pt x="-4162" y="13766"/>
                    <a:pt x="7164" y="1495"/>
                    <a:pt x="3627" y="8103"/>
                  </a:cubicBezTo>
                  <a:cubicBezTo>
                    <a:pt x="5750" y="5272"/>
                    <a:pt x="7400" y="2204"/>
                    <a:pt x="88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1" name="Полилиния: фигура 530">
              <a:extLst>
                <a:ext uri="{FF2B5EF4-FFF2-40B4-BE49-F238E27FC236}">
                  <a16:creationId xmlns:a16="http://schemas.microsoft.com/office/drawing/2014/main" id="{45644792-3070-2125-8FBF-884E411A25B5}"/>
                </a:ext>
              </a:extLst>
            </p:cNvPr>
            <p:cNvSpPr/>
            <p:nvPr/>
          </p:nvSpPr>
          <p:spPr>
            <a:xfrm>
              <a:off x="2952028" y="2336831"/>
              <a:ext cx="14866" cy="16989"/>
            </a:xfrm>
            <a:custGeom>
              <a:avLst/>
              <a:gdLst>
                <a:gd name="connsiteX0" fmla="*/ 13699 w 14866"/>
                <a:gd name="connsiteY0" fmla="*/ -1100 h 16989"/>
                <a:gd name="connsiteX1" fmla="*/ -1167 w 14866"/>
                <a:gd name="connsiteY1" fmla="*/ 15889 h 16989"/>
                <a:gd name="connsiteX2" fmla="*/ 13699 w 14866"/>
                <a:gd name="connsiteY2" fmla="*/ -1100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66" h="16989">
                  <a:moveTo>
                    <a:pt x="13699" y="-1100"/>
                  </a:moveTo>
                  <a:cubicBezTo>
                    <a:pt x="7564" y="3618"/>
                    <a:pt x="2609" y="9281"/>
                    <a:pt x="-1167" y="15889"/>
                  </a:cubicBezTo>
                  <a:cubicBezTo>
                    <a:pt x="3790" y="11407"/>
                    <a:pt x="13699" y="2204"/>
                    <a:pt x="136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2" name="Полилиния: фигура 531">
              <a:extLst>
                <a:ext uri="{FF2B5EF4-FFF2-40B4-BE49-F238E27FC236}">
                  <a16:creationId xmlns:a16="http://schemas.microsoft.com/office/drawing/2014/main" id="{F2464060-6932-96D8-A95D-D795E541BE8F}"/>
                </a:ext>
              </a:extLst>
            </p:cNvPr>
            <p:cNvSpPr/>
            <p:nvPr/>
          </p:nvSpPr>
          <p:spPr>
            <a:xfrm>
              <a:off x="2685144" y="2640528"/>
              <a:ext cx="3619" cy="11665"/>
            </a:xfrm>
            <a:custGeom>
              <a:avLst/>
              <a:gdLst>
                <a:gd name="connsiteX0" fmla="*/ 2373 w 3619"/>
                <a:gd name="connsiteY0" fmla="*/ -1100 h 11665"/>
                <a:gd name="connsiteX1" fmla="*/ -1167 w 3619"/>
                <a:gd name="connsiteY1" fmla="*/ 5980 h 11665"/>
                <a:gd name="connsiteX2" fmla="*/ -1167 w 3619"/>
                <a:gd name="connsiteY2" fmla="*/ 10226 h 11665"/>
                <a:gd name="connsiteX3" fmla="*/ 2373 w 3619"/>
                <a:gd name="connsiteY3" fmla="*/ -1100 h 11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9" h="11665">
                  <a:moveTo>
                    <a:pt x="2373" y="-1100"/>
                  </a:moveTo>
                  <a:lnTo>
                    <a:pt x="-1167" y="5980"/>
                  </a:lnTo>
                  <a:cubicBezTo>
                    <a:pt x="-1167" y="5980"/>
                    <a:pt x="-1167" y="7867"/>
                    <a:pt x="-1167" y="10226"/>
                  </a:cubicBezTo>
                  <a:cubicBezTo>
                    <a:pt x="-1167" y="12585"/>
                    <a:pt x="3079" y="1968"/>
                    <a:pt x="2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3" name="Полилиния: фигура 532">
              <a:extLst>
                <a:ext uri="{FF2B5EF4-FFF2-40B4-BE49-F238E27FC236}">
                  <a16:creationId xmlns:a16="http://schemas.microsoft.com/office/drawing/2014/main" id="{3D704EAE-4A83-6C4F-D0CA-95701EE3F1F1}"/>
                </a:ext>
              </a:extLst>
            </p:cNvPr>
            <p:cNvSpPr/>
            <p:nvPr/>
          </p:nvSpPr>
          <p:spPr>
            <a:xfrm>
              <a:off x="2848684" y="2434760"/>
              <a:ext cx="18394" cy="30674"/>
            </a:xfrm>
            <a:custGeom>
              <a:avLst/>
              <a:gdLst>
                <a:gd name="connsiteX0" fmla="*/ 17227 w 18394"/>
                <a:gd name="connsiteY0" fmla="*/ -1100 h 30674"/>
                <a:gd name="connsiteX1" fmla="*/ 2361 w 18394"/>
                <a:gd name="connsiteY1" fmla="*/ 17776 h 30674"/>
                <a:gd name="connsiteX2" fmla="*/ 5429 w 18394"/>
                <a:gd name="connsiteY2" fmla="*/ 17776 h 30674"/>
                <a:gd name="connsiteX3" fmla="*/ -943 w 18394"/>
                <a:gd name="connsiteY3" fmla="*/ 29575 h 30674"/>
                <a:gd name="connsiteX4" fmla="*/ 6610 w 18394"/>
                <a:gd name="connsiteY4" fmla="*/ 18957 h 30674"/>
                <a:gd name="connsiteX5" fmla="*/ 17227 w 18394"/>
                <a:gd name="connsiteY5" fmla="*/ -1100 h 30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94" h="30674">
                  <a:moveTo>
                    <a:pt x="17227" y="-1100"/>
                  </a:moveTo>
                  <a:cubicBezTo>
                    <a:pt x="12509" y="5508"/>
                    <a:pt x="7551" y="11640"/>
                    <a:pt x="2361" y="17776"/>
                  </a:cubicBezTo>
                  <a:cubicBezTo>
                    <a:pt x="2361" y="21080"/>
                    <a:pt x="4487" y="17776"/>
                    <a:pt x="5429" y="17776"/>
                  </a:cubicBezTo>
                  <a:cubicBezTo>
                    <a:pt x="3306" y="22733"/>
                    <a:pt x="-2358" y="28396"/>
                    <a:pt x="-943" y="29575"/>
                  </a:cubicBezTo>
                  <a:cubicBezTo>
                    <a:pt x="2125" y="26507"/>
                    <a:pt x="3069" y="21316"/>
                    <a:pt x="6610" y="18957"/>
                  </a:cubicBezTo>
                  <a:cubicBezTo>
                    <a:pt x="6373" y="14475"/>
                    <a:pt x="13923" y="7395"/>
                    <a:pt x="172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4" name="Полилиния: фигура 533">
              <a:extLst>
                <a:ext uri="{FF2B5EF4-FFF2-40B4-BE49-F238E27FC236}">
                  <a16:creationId xmlns:a16="http://schemas.microsoft.com/office/drawing/2014/main" id="{13CAF07E-7A6F-B343-B057-2FD026448D5D}"/>
                </a:ext>
              </a:extLst>
            </p:cNvPr>
            <p:cNvSpPr/>
            <p:nvPr/>
          </p:nvSpPr>
          <p:spPr>
            <a:xfrm>
              <a:off x="2683917" y="2682532"/>
              <a:ext cx="4588" cy="11118"/>
            </a:xfrm>
            <a:custGeom>
              <a:avLst/>
              <a:gdLst>
                <a:gd name="connsiteX0" fmla="*/ 1946 w 4588"/>
                <a:gd name="connsiteY0" fmla="*/ -1100 h 11118"/>
                <a:gd name="connsiteX1" fmla="*/ -1121 w 4588"/>
                <a:gd name="connsiteY1" fmla="*/ 8576 h 11118"/>
                <a:gd name="connsiteX2" fmla="*/ 3127 w 4588"/>
                <a:gd name="connsiteY2" fmla="*/ 4091 h 11118"/>
                <a:gd name="connsiteX3" fmla="*/ 1946 w 4588"/>
                <a:gd name="connsiteY3" fmla="*/ -1100 h 11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8" h="11118">
                  <a:moveTo>
                    <a:pt x="1946" y="-1100"/>
                  </a:moveTo>
                  <a:cubicBezTo>
                    <a:pt x="1946" y="2204"/>
                    <a:pt x="-649" y="5035"/>
                    <a:pt x="-1121" y="8576"/>
                  </a:cubicBezTo>
                  <a:cubicBezTo>
                    <a:pt x="-1594" y="12113"/>
                    <a:pt x="1710" y="8576"/>
                    <a:pt x="3127" y="4091"/>
                  </a:cubicBezTo>
                  <a:cubicBezTo>
                    <a:pt x="4542" y="-392"/>
                    <a:pt x="296" y="7158"/>
                    <a:pt x="19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5" name="Полилиния: фигура 534">
              <a:extLst>
                <a:ext uri="{FF2B5EF4-FFF2-40B4-BE49-F238E27FC236}">
                  <a16:creationId xmlns:a16="http://schemas.microsoft.com/office/drawing/2014/main" id="{EB252803-AD06-1E1A-822F-851E6FF1F85A}"/>
                </a:ext>
              </a:extLst>
            </p:cNvPr>
            <p:cNvSpPr/>
            <p:nvPr/>
          </p:nvSpPr>
          <p:spPr>
            <a:xfrm>
              <a:off x="2799354" y="2528677"/>
              <a:ext cx="12271" cy="23597"/>
            </a:xfrm>
            <a:custGeom>
              <a:avLst/>
              <a:gdLst>
                <a:gd name="connsiteX0" fmla="*/ 11104 w 12271"/>
                <a:gd name="connsiteY0" fmla="*/ -1100 h 23597"/>
                <a:gd name="connsiteX1" fmla="*/ -1167 w 12271"/>
                <a:gd name="connsiteY1" fmla="*/ 22497 h 23597"/>
                <a:gd name="connsiteX2" fmla="*/ 11104 w 1227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1" h="23597">
                  <a:moveTo>
                    <a:pt x="11104" y="-1100"/>
                  </a:moveTo>
                  <a:cubicBezTo>
                    <a:pt x="4968" y="5508"/>
                    <a:pt x="722" y="13766"/>
                    <a:pt x="-1167" y="22497"/>
                  </a:cubicBezTo>
                  <a:cubicBezTo>
                    <a:pt x="1901" y="14239"/>
                    <a:pt x="6149" y="6214"/>
                    <a:pt x="11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6" name="Полилиния: фигура 535">
              <a:extLst>
                <a:ext uri="{FF2B5EF4-FFF2-40B4-BE49-F238E27FC236}">
                  <a16:creationId xmlns:a16="http://schemas.microsoft.com/office/drawing/2014/main" id="{DD26E6EB-711F-DFDD-F965-307425136823}"/>
                </a:ext>
              </a:extLst>
            </p:cNvPr>
            <p:cNvSpPr/>
            <p:nvPr/>
          </p:nvSpPr>
          <p:spPr>
            <a:xfrm>
              <a:off x="2823424" y="2523486"/>
              <a:ext cx="7786" cy="16753"/>
            </a:xfrm>
            <a:custGeom>
              <a:avLst/>
              <a:gdLst>
                <a:gd name="connsiteX0" fmla="*/ 6619 w 7786"/>
                <a:gd name="connsiteY0" fmla="*/ -1100 h 16753"/>
                <a:gd name="connsiteX1" fmla="*/ -1167 w 7786"/>
                <a:gd name="connsiteY1" fmla="*/ 15653 h 16753"/>
                <a:gd name="connsiteX2" fmla="*/ 6619 w 7786"/>
                <a:gd name="connsiteY2" fmla="*/ -1100 h 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6" h="16753">
                  <a:moveTo>
                    <a:pt x="6619" y="-1100"/>
                  </a:moveTo>
                  <a:cubicBezTo>
                    <a:pt x="2609" y="3854"/>
                    <a:pt x="14" y="9517"/>
                    <a:pt x="-1167" y="15653"/>
                  </a:cubicBezTo>
                  <a:cubicBezTo>
                    <a:pt x="1901" y="10226"/>
                    <a:pt x="4496" y="4563"/>
                    <a:pt x="661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7" name="Полилиния: фигура 536">
              <a:extLst>
                <a:ext uri="{FF2B5EF4-FFF2-40B4-BE49-F238E27FC236}">
                  <a16:creationId xmlns:a16="http://schemas.microsoft.com/office/drawing/2014/main" id="{0B7589C6-3BEE-2AF7-8EEB-9FA6ACB73443}"/>
                </a:ext>
              </a:extLst>
            </p:cNvPr>
            <p:cNvSpPr/>
            <p:nvPr/>
          </p:nvSpPr>
          <p:spPr>
            <a:xfrm>
              <a:off x="2761363" y="2610559"/>
              <a:ext cx="6844" cy="17461"/>
            </a:xfrm>
            <a:custGeom>
              <a:avLst/>
              <a:gdLst>
                <a:gd name="connsiteX0" fmla="*/ 5677 w 6844"/>
                <a:gd name="connsiteY0" fmla="*/ -1100 h 17461"/>
                <a:gd name="connsiteX1" fmla="*/ -1167 w 6844"/>
                <a:gd name="connsiteY1" fmla="*/ 16362 h 17461"/>
                <a:gd name="connsiteX2" fmla="*/ 5677 w 6844"/>
                <a:gd name="connsiteY2" fmla="*/ -1100 h 1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4" h="17461">
                  <a:moveTo>
                    <a:pt x="5677" y="-1100"/>
                  </a:moveTo>
                  <a:cubicBezTo>
                    <a:pt x="2609" y="4327"/>
                    <a:pt x="250" y="10226"/>
                    <a:pt x="-1167" y="16362"/>
                  </a:cubicBezTo>
                  <a:cubicBezTo>
                    <a:pt x="1664" y="10935"/>
                    <a:pt x="4024" y="5035"/>
                    <a:pt x="56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8" name="Полилиния: фигура 537">
              <a:extLst>
                <a:ext uri="{FF2B5EF4-FFF2-40B4-BE49-F238E27FC236}">
                  <a16:creationId xmlns:a16="http://schemas.microsoft.com/office/drawing/2014/main" id="{3004B197-6B72-86A7-15B7-4F893EB7CCCF}"/>
                </a:ext>
              </a:extLst>
            </p:cNvPr>
            <p:cNvSpPr/>
            <p:nvPr/>
          </p:nvSpPr>
          <p:spPr>
            <a:xfrm>
              <a:off x="2739223" y="2673565"/>
              <a:ext cx="4205" cy="13708"/>
            </a:xfrm>
            <a:custGeom>
              <a:avLst/>
              <a:gdLst>
                <a:gd name="connsiteX0" fmla="*/ 3039 w 4205"/>
                <a:gd name="connsiteY0" fmla="*/ -1100 h 13708"/>
                <a:gd name="connsiteX1" fmla="*/ -738 w 4205"/>
                <a:gd name="connsiteY1" fmla="*/ 11407 h 13708"/>
                <a:gd name="connsiteX2" fmla="*/ 2566 w 4205"/>
                <a:gd name="connsiteY2" fmla="*/ 6922 h 1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5" h="13708">
                  <a:moveTo>
                    <a:pt x="3039" y="-1100"/>
                  </a:moveTo>
                  <a:cubicBezTo>
                    <a:pt x="1152" y="2676"/>
                    <a:pt x="916" y="7631"/>
                    <a:pt x="-738" y="11407"/>
                  </a:cubicBezTo>
                  <a:cubicBezTo>
                    <a:pt x="-2388" y="15181"/>
                    <a:pt x="1152" y="9045"/>
                    <a:pt x="2566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9" name="Полилиния: фигура 538">
              <a:extLst>
                <a:ext uri="{FF2B5EF4-FFF2-40B4-BE49-F238E27FC236}">
                  <a16:creationId xmlns:a16="http://schemas.microsoft.com/office/drawing/2014/main" id="{09629F71-BA6B-5AB8-14B9-27657F9DB17B}"/>
                </a:ext>
              </a:extLst>
            </p:cNvPr>
            <p:cNvSpPr/>
            <p:nvPr/>
          </p:nvSpPr>
          <p:spPr>
            <a:xfrm>
              <a:off x="2732103" y="2701644"/>
              <a:ext cx="5018" cy="14751"/>
            </a:xfrm>
            <a:custGeom>
              <a:avLst/>
              <a:gdLst>
                <a:gd name="connsiteX0" fmla="*/ 3787 w 5018"/>
                <a:gd name="connsiteY0" fmla="*/ -1100 h 14751"/>
                <a:gd name="connsiteX1" fmla="*/ -1167 w 5018"/>
                <a:gd name="connsiteY1" fmla="*/ 13294 h 14751"/>
                <a:gd name="connsiteX2" fmla="*/ 3787 w 5018"/>
                <a:gd name="connsiteY2" fmla="*/ -1100 h 1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18" h="14751">
                  <a:moveTo>
                    <a:pt x="3787" y="-1100"/>
                  </a:moveTo>
                  <a:cubicBezTo>
                    <a:pt x="1664" y="3621"/>
                    <a:pt x="14" y="8339"/>
                    <a:pt x="-1167" y="13294"/>
                  </a:cubicBezTo>
                  <a:cubicBezTo>
                    <a:pt x="-931" y="15892"/>
                    <a:pt x="4496" y="3621"/>
                    <a:pt x="378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0" name="Полилиния: фигура 539">
              <a:extLst>
                <a:ext uri="{FF2B5EF4-FFF2-40B4-BE49-F238E27FC236}">
                  <a16:creationId xmlns:a16="http://schemas.microsoft.com/office/drawing/2014/main" id="{2E809796-A5F9-8AB8-DAF2-F2BDB0FA81BB}"/>
                </a:ext>
              </a:extLst>
            </p:cNvPr>
            <p:cNvSpPr/>
            <p:nvPr/>
          </p:nvSpPr>
          <p:spPr>
            <a:xfrm>
              <a:off x="2651162" y="2966257"/>
              <a:ext cx="3776" cy="23696"/>
            </a:xfrm>
            <a:custGeom>
              <a:avLst/>
              <a:gdLst>
                <a:gd name="connsiteX0" fmla="*/ -1167 w 3776"/>
                <a:gd name="connsiteY0" fmla="*/ 2118 h 23696"/>
                <a:gd name="connsiteX1" fmla="*/ -1167 w 3776"/>
                <a:gd name="connsiteY1" fmla="*/ 2118 h 23696"/>
                <a:gd name="connsiteX2" fmla="*/ -1167 w 3776"/>
                <a:gd name="connsiteY2" fmla="*/ 10141 h 23696"/>
                <a:gd name="connsiteX3" fmla="*/ 959 w 3776"/>
                <a:gd name="connsiteY3" fmla="*/ 20758 h 23696"/>
                <a:gd name="connsiteX4" fmla="*/ 2609 w 3776"/>
                <a:gd name="connsiteY4" fmla="*/ 16982 h 23696"/>
                <a:gd name="connsiteX5" fmla="*/ -1167 w 3776"/>
                <a:gd name="connsiteY5" fmla="*/ 2118 h 23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23696">
                  <a:moveTo>
                    <a:pt x="-1167" y="2118"/>
                  </a:moveTo>
                  <a:cubicBezTo>
                    <a:pt x="-1167" y="4241"/>
                    <a:pt x="-1167" y="2118"/>
                    <a:pt x="-1167" y="2118"/>
                  </a:cubicBezTo>
                  <a:cubicBezTo>
                    <a:pt x="-931" y="4714"/>
                    <a:pt x="-931" y="7545"/>
                    <a:pt x="-1167" y="10141"/>
                  </a:cubicBezTo>
                  <a:cubicBezTo>
                    <a:pt x="-1167" y="15095"/>
                    <a:pt x="1664" y="13208"/>
                    <a:pt x="959" y="20758"/>
                  </a:cubicBezTo>
                  <a:cubicBezTo>
                    <a:pt x="250" y="28311"/>
                    <a:pt x="959" y="9668"/>
                    <a:pt x="2609" y="16982"/>
                  </a:cubicBezTo>
                  <a:cubicBezTo>
                    <a:pt x="2373" y="10849"/>
                    <a:pt x="486" y="-8738"/>
                    <a:pt x="-1167" y="21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1" name="Полилиния: фигура 540">
              <a:extLst>
                <a:ext uri="{FF2B5EF4-FFF2-40B4-BE49-F238E27FC236}">
                  <a16:creationId xmlns:a16="http://schemas.microsoft.com/office/drawing/2014/main" id="{BEE5F515-AD3E-4166-001F-E512D5AF0ED0}"/>
                </a:ext>
              </a:extLst>
            </p:cNvPr>
            <p:cNvSpPr/>
            <p:nvPr/>
          </p:nvSpPr>
          <p:spPr>
            <a:xfrm>
              <a:off x="2652344" y="2992601"/>
              <a:ext cx="3303" cy="22416"/>
            </a:xfrm>
            <a:custGeom>
              <a:avLst/>
              <a:gdLst>
                <a:gd name="connsiteX0" fmla="*/ 483 w 3303"/>
                <a:gd name="connsiteY0" fmla="*/ -1100 h 22416"/>
                <a:gd name="connsiteX1" fmla="*/ 483 w 3303"/>
                <a:gd name="connsiteY1" fmla="*/ 7158 h 22416"/>
                <a:gd name="connsiteX2" fmla="*/ -1167 w 3303"/>
                <a:gd name="connsiteY2" fmla="*/ 10935 h 22416"/>
                <a:gd name="connsiteX3" fmla="*/ 483 w 3303"/>
                <a:gd name="connsiteY3" fmla="*/ 21316 h 22416"/>
                <a:gd name="connsiteX4" fmla="*/ 2137 w 3303"/>
                <a:gd name="connsiteY4" fmla="*/ 11640 h 22416"/>
                <a:gd name="connsiteX5" fmla="*/ 483 w 3303"/>
                <a:gd name="connsiteY5" fmla="*/ -1100 h 2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22416">
                  <a:moveTo>
                    <a:pt x="483" y="-1100"/>
                  </a:moveTo>
                  <a:cubicBezTo>
                    <a:pt x="14" y="1731"/>
                    <a:pt x="14" y="4327"/>
                    <a:pt x="483" y="7158"/>
                  </a:cubicBezTo>
                  <a:cubicBezTo>
                    <a:pt x="483" y="9990"/>
                    <a:pt x="483" y="13058"/>
                    <a:pt x="-1167" y="10935"/>
                  </a:cubicBezTo>
                  <a:cubicBezTo>
                    <a:pt x="-1167" y="14472"/>
                    <a:pt x="-459" y="18012"/>
                    <a:pt x="483" y="21316"/>
                  </a:cubicBezTo>
                  <a:lnTo>
                    <a:pt x="2137" y="11640"/>
                  </a:lnTo>
                  <a:cubicBezTo>
                    <a:pt x="720" y="7158"/>
                    <a:pt x="1901" y="385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2" name="Полилиния: фигура 541">
              <a:extLst>
                <a:ext uri="{FF2B5EF4-FFF2-40B4-BE49-F238E27FC236}">
                  <a16:creationId xmlns:a16="http://schemas.microsoft.com/office/drawing/2014/main" id="{CB92666F-3EB3-EE5B-6A29-BB8D4F22A1D9}"/>
                </a:ext>
              </a:extLst>
            </p:cNvPr>
            <p:cNvSpPr/>
            <p:nvPr/>
          </p:nvSpPr>
          <p:spPr>
            <a:xfrm>
              <a:off x="2647580" y="3038142"/>
              <a:ext cx="2112" cy="16519"/>
            </a:xfrm>
            <a:custGeom>
              <a:avLst/>
              <a:gdLst>
                <a:gd name="connsiteX0" fmla="*/ -1122 w 2112"/>
                <a:gd name="connsiteY0" fmla="*/ -1100 h 16519"/>
                <a:gd name="connsiteX1" fmla="*/ 529 w 2112"/>
                <a:gd name="connsiteY1" fmla="*/ 15420 h 16519"/>
                <a:gd name="connsiteX2" fmla="*/ -1122 w 2112"/>
                <a:gd name="connsiteY2" fmla="*/ -1100 h 1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2" h="16519">
                  <a:moveTo>
                    <a:pt x="-1122" y="-1100"/>
                  </a:moveTo>
                  <a:cubicBezTo>
                    <a:pt x="-1358" y="4563"/>
                    <a:pt x="-652" y="9990"/>
                    <a:pt x="529" y="15420"/>
                  </a:cubicBezTo>
                  <a:cubicBezTo>
                    <a:pt x="1474" y="9757"/>
                    <a:pt x="765" y="4091"/>
                    <a:pt x="-11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3" name="Полилиния: фигура 542">
              <a:extLst>
                <a:ext uri="{FF2B5EF4-FFF2-40B4-BE49-F238E27FC236}">
                  <a16:creationId xmlns:a16="http://schemas.microsoft.com/office/drawing/2014/main" id="{1AA401DD-1DAE-ECA3-B397-0FC932E56F1F}"/>
                </a:ext>
              </a:extLst>
            </p:cNvPr>
            <p:cNvSpPr/>
            <p:nvPr/>
          </p:nvSpPr>
          <p:spPr>
            <a:xfrm>
              <a:off x="2710910" y="2802405"/>
              <a:ext cx="3713" cy="7426"/>
            </a:xfrm>
            <a:custGeom>
              <a:avLst/>
              <a:gdLst>
                <a:gd name="connsiteX0" fmla="*/ -504 w 3713"/>
                <a:gd name="connsiteY0" fmla="*/ -628 h 7426"/>
                <a:gd name="connsiteX1" fmla="*/ 2091 w 3713"/>
                <a:gd name="connsiteY1" fmla="*/ 4327 h 7426"/>
                <a:gd name="connsiteX2" fmla="*/ -504 w 3713"/>
                <a:gd name="connsiteY2" fmla="*/ -628 h 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13" h="7426">
                  <a:moveTo>
                    <a:pt x="-504" y="-628"/>
                  </a:moveTo>
                  <a:cubicBezTo>
                    <a:pt x="-2158" y="7394"/>
                    <a:pt x="-504" y="7631"/>
                    <a:pt x="2091" y="4327"/>
                  </a:cubicBezTo>
                  <a:cubicBezTo>
                    <a:pt x="3742" y="-5346"/>
                    <a:pt x="441" y="1259"/>
                    <a:pt x="-504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4" name="Полилиния: фигура 543">
              <a:extLst>
                <a:ext uri="{FF2B5EF4-FFF2-40B4-BE49-F238E27FC236}">
                  <a16:creationId xmlns:a16="http://schemas.microsoft.com/office/drawing/2014/main" id="{5A83676D-2AF3-352F-324D-C7652F507410}"/>
                </a:ext>
              </a:extLst>
            </p:cNvPr>
            <p:cNvSpPr/>
            <p:nvPr/>
          </p:nvSpPr>
          <p:spPr>
            <a:xfrm>
              <a:off x="2715150" y="2789428"/>
              <a:ext cx="3736" cy="28788"/>
            </a:xfrm>
            <a:custGeom>
              <a:avLst/>
              <a:gdLst>
                <a:gd name="connsiteX0" fmla="*/ 2570 w 3736"/>
                <a:gd name="connsiteY0" fmla="*/ -1100 h 28788"/>
                <a:gd name="connsiteX1" fmla="*/ -968 w 3736"/>
                <a:gd name="connsiteY1" fmla="*/ 27688 h 28788"/>
                <a:gd name="connsiteX2" fmla="*/ 2570 w 3736"/>
                <a:gd name="connsiteY2" fmla="*/ -1100 h 2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36" h="28788">
                  <a:moveTo>
                    <a:pt x="2570" y="-1100"/>
                  </a:moveTo>
                  <a:cubicBezTo>
                    <a:pt x="-498" y="8100"/>
                    <a:pt x="-1676" y="18012"/>
                    <a:pt x="-968" y="27688"/>
                  </a:cubicBezTo>
                  <a:cubicBezTo>
                    <a:pt x="1392" y="18248"/>
                    <a:pt x="2570" y="8573"/>
                    <a:pt x="25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5" name="Полилиния: фигура 544">
              <a:extLst>
                <a:ext uri="{FF2B5EF4-FFF2-40B4-BE49-F238E27FC236}">
                  <a16:creationId xmlns:a16="http://schemas.microsoft.com/office/drawing/2014/main" id="{17386B3D-DC57-50D8-FDB7-6A53F89EDF6F}"/>
                </a:ext>
              </a:extLst>
            </p:cNvPr>
            <p:cNvSpPr/>
            <p:nvPr/>
          </p:nvSpPr>
          <p:spPr>
            <a:xfrm>
              <a:off x="2709213" y="2816326"/>
              <a:ext cx="3304" cy="19351"/>
            </a:xfrm>
            <a:custGeom>
              <a:avLst/>
              <a:gdLst>
                <a:gd name="connsiteX0" fmla="*/ -461 w 3304"/>
                <a:gd name="connsiteY0" fmla="*/ -1100 h 19351"/>
                <a:gd name="connsiteX1" fmla="*/ -461 w 3304"/>
                <a:gd name="connsiteY1" fmla="*/ 18251 h 19351"/>
                <a:gd name="connsiteX2" fmla="*/ 2138 w 3304"/>
                <a:gd name="connsiteY2" fmla="*/ -628 h 19351"/>
                <a:gd name="connsiteX3" fmla="*/ -461 w 3304"/>
                <a:gd name="connsiteY3" fmla="*/ -1100 h 1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4" h="19351">
                  <a:moveTo>
                    <a:pt x="-461" y="-1100"/>
                  </a:moveTo>
                  <a:cubicBezTo>
                    <a:pt x="-1403" y="5272"/>
                    <a:pt x="-1403" y="11880"/>
                    <a:pt x="-461" y="18251"/>
                  </a:cubicBezTo>
                  <a:cubicBezTo>
                    <a:pt x="-225" y="11880"/>
                    <a:pt x="484" y="5508"/>
                    <a:pt x="2138" y="-628"/>
                  </a:cubicBezTo>
                  <a:cubicBezTo>
                    <a:pt x="720" y="-2278"/>
                    <a:pt x="-461" y="1498"/>
                    <a:pt x="-4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6" name="Полилиния: фигура 545">
              <a:extLst>
                <a:ext uri="{FF2B5EF4-FFF2-40B4-BE49-F238E27FC236}">
                  <a16:creationId xmlns:a16="http://schemas.microsoft.com/office/drawing/2014/main" id="{38A2F2FF-2094-F5BF-0B0F-6A35BD06954B}"/>
                </a:ext>
              </a:extLst>
            </p:cNvPr>
            <p:cNvSpPr/>
            <p:nvPr/>
          </p:nvSpPr>
          <p:spPr>
            <a:xfrm>
              <a:off x="2699893" y="2846768"/>
              <a:ext cx="3421" cy="16484"/>
            </a:xfrm>
            <a:custGeom>
              <a:avLst/>
              <a:gdLst>
                <a:gd name="connsiteX0" fmla="*/ -814 w 3421"/>
                <a:gd name="connsiteY0" fmla="*/ -1100 h 16484"/>
                <a:gd name="connsiteX1" fmla="*/ 2254 w 3421"/>
                <a:gd name="connsiteY1" fmla="*/ 9754 h 16484"/>
                <a:gd name="connsiteX2" fmla="*/ -814 w 3421"/>
                <a:gd name="connsiteY2" fmla="*/ -1100 h 16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1" h="16484">
                  <a:moveTo>
                    <a:pt x="-814" y="-1100"/>
                  </a:moveTo>
                  <a:cubicBezTo>
                    <a:pt x="-814" y="16362"/>
                    <a:pt x="-2703" y="19902"/>
                    <a:pt x="2254" y="9754"/>
                  </a:cubicBezTo>
                  <a:cubicBezTo>
                    <a:pt x="2254" y="5980"/>
                    <a:pt x="1309" y="2204"/>
                    <a:pt x="-8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7" name="Полилиния: фигура 546">
              <a:extLst>
                <a:ext uri="{FF2B5EF4-FFF2-40B4-BE49-F238E27FC236}">
                  <a16:creationId xmlns:a16="http://schemas.microsoft.com/office/drawing/2014/main" id="{08869945-6FDE-FCD6-E90D-85BBDB721062}"/>
                </a:ext>
              </a:extLst>
            </p:cNvPr>
            <p:cNvSpPr/>
            <p:nvPr/>
          </p:nvSpPr>
          <p:spPr>
            <a:xfrm>
              <a:off x="2651322" y="3099967"/>
              <a:ext cx="2111" cy="20529"/>
            </a:xfrm>
            <a:custGeom>
              <a:avLst/>
              <a:gdLst>
                <a:gd name="connsiteX0" fmla="*/ -854 w 2111"/>
                <a:gd name="connsiteY0" fmla="*/ -1100 h 20529"/>
                <a:gd name="connsiteX1" fmla="*/ 799 w 2111"/>
                <a:gd name="connsiteY1" fmla="*/ 19429 h 20529"/>
                <a:gd name="connsiteX2" fmla="*/ -854 w 2111"/>
                <a:gd name="connsiteY2" fmla="*/ -1100 h 2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1" h="20529">
                  <a:moveTo>
                    <a:pt x="-854" y="-1100"/>
                  </a:moveTo>
                  <a:cubicBezTo>
                    <a:pt x="-1563" y="5744"/>
                    <a:pt x="-1091" y="12824"/>
                    <a:pt x="799" y="19429"/>
                  </a:cubicBezTo>
                  <a:cubicBezTo>
                    <a:pt x="1271" y="12588"/>
                    <a:pt x="563" y="5744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8" name="Полилиния: фигура 547">
              <a:extLst>
                <a:ext uri="{FF2B5EF4-FFF2-40B4-BE49-F238E27FC236}">
                  <a16:creationId xmlns:a16="http://schemas.microsoft.com/office/drawing/2014/main" id="{43C93AA5-A474-6452-4853-207C5961B839}"/>
                </a:ext>
              </a:extLst>
            </p:cNvPr>
            <p:cNvSpPr/>
            <p:nvPr/>
          </p:nvSpPr>
          <p:spPr>
            <a:xfrm>
              <a:off x="2657062" y="3194609"/>
              <a:ext cx="9911" cy="52367"/>
            </a:xfrm>
            <a:custGeom>
              <a:avLst/>
              <a:gdLst>
                <a:gd name="connsiteX0" fmla="*/ -1167 w 9911"/>
                <a:gd name="connsiteY0" fmla="*/ 4073 h 52367"/>
                <a:gd name="connsiteX1" fmla="*/ 8745 w 9911"/>
                <a:gd name="connsiteY1" fmla="*/ 51268 h 52367"/>
                <a:gd name="connsiteX2" fmla="*/ 1195 w 9911"/>
                <a:gd name="connsiteY2" fmla="*/ 6199 h 52367"/>
                <a:gd name="connsiteX3" fmla="*/ 3554 w 9911"/>
                <a:gd name="connsiteY3" fmla="*/ 10445 h 52367"/>
                <a:gd name="connsiteX4" fmla="*/ -1167 w 9911"/>
                <a:gd name="connsiteY4" fmla="*/ 4073 h 52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11" h="52367">
                  <a:moveTo>
                    <a:pt x="-1167" y="4073"/>
                  </a:moveTo>
                  <a:cubicBezTo>
                    <a:pt x="1195" y="20121"/>
                    <a:pt x="4496" y="35696"/>
                    <a:pt x="8745" y="51268"/>
                  </a:cubicBezTo>
                  <a:cubicBezTo>
                    <a:pt x="5913" y="36401"/>
                    <a:pt x="4496" y="21302"/>
                    <a:pt x="1195" y="6199"/>
                  </a:cubicBezTo>
                  <a:cubicBezTo>
                    <a:pt x="1195" y="4073"/>
                    <a:pt x="2609" y="8322"/>
                    <a:pt x="3554" y="10445"/>
                  </a:cubicBezTo>
                  <a:cubicBezTo>
                    <a:pt x="3318" y="-3240"/>
                    <a:pt x="-222" y="-3949"/>
                    <a:pt x="-1167" y="4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9" name="Полилиния: фигура 548">
              <a:extLst>
                <a:ext uri="{FF2B5EF4-FFF2-40B4-BE49-F238E27FC236}">
                  <a16:creationId xmlns:a16="http://schemas.microsoft.com/office/drawing/2014/main" id="{276AB78E-057A-6B89-58C6-10B4BDB8924D}"/>
                </a:ext>
              </a:extLst>
            </p:cNvPr>
            <p:cNvSpPr/>
            <p:nvPr/>
          </p:nvSpPr>
          <p:spPr>
            <a:xfrm>
              <a:off x="2700011" y="2965512"/>
              <a:ext cx="3118" cy="11085"/>
            </a:xfrm>
            <a:custGeom>
              <a:avLst/>
              <a:gdLst>
                <a:gd name="connsiteX0" fmla="*/ -1167 w 3118"/>
                <a:gd name="connsiteY0" fmla="*/ -676 h 11085"/>
                <a:gd name="connsiteX1" fmla="*/ 956 w 3118"/>
                <a:gd name="connsiteY1" fmla="*/ 9941 h 11085"/>
                <a:gd name="connsiteX2" fmla="*/ -1167 w 3118"/>
                <a:gd name="connsiteY2" fmla="*/ -676 h 11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8" h="11085">
                  <a:moveTo>
                    <a:pt x="-1167" y="-676"/>
                  </a:moveTo>
                  <a:cubicBezTo>
                    <a:pt x="-1167" y="9705"/>
                    <a:pt x="2137" y="3806"/>
                    <a:pt x="956" y="9941"/>
                  </a:cubicBezTo>
                  <a:cubicBezTo>
                    <a:pt x="3787" y="10886"/>
                    <a:pt x="-222" y="-3744"/>
                    <a:pt x="-1167" y="-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0" name="Полилиния: фигура 549">
              <a:extLst>
                <a:ext uri="{FF2B5EF4-FFF2-40B4-BE49-F238E27FC236}">
                  <a16:creationId xmlns:a16="http://schemas.microsoft.com/office/drawing/2014/main" id="{9D58607B-30B5-8E5C-7864-882813A91F7E}"/>
                </a:ext>
              </a:extLst>
            </p:cNvPr>
            <p:cNvSpPr/>
            <p:nvPr/>
          </p:nvSpPr>
          <p:spPr>
            <a:xfrm>
              <a:off x="2701107" y="2976317"/>
              <a:ext cx="1793" cy="18406"/>
            </a:xfrm>
            <a:custGeom>
              <a:avLst/>
              <a:gdLst>
                <a:gd name="connsiteX0" fmla="*/ -850 w 1793"/>
                <a:gd name="connsiteY0" fmla="*/ -1100 h 18406"/>
                <a:gd name="connsiteX1" fmla="*/ 568 w 1793"/>
                <a:gd name="connsiteY1" fmla="*/ 17306 h 18406"/>
                <a:gd name="connsiteX2" fmla="*/ -850 w 1793"/>
                <a:gd name="connsiteY2" fmla="*/ -1100 h 1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3" h="18406">
                  <a:moveTo>
                    <a:pt x="-850" y="-1100"/>
                  </a:moveTo>
                  <a:cubicBezTo>
                    <a:pt x="-1555" y="5035"/>
                    <a:pt x="-1086" y="11407"/>
                    <a:pt x="568" y="17306"/>
                  </a:cubicBezTo>
                  <a:cubicBezTo>
                    <a:pt x="804" y="11171"/>
                    <a:pt x="331" y="5035"/>
                    <a:pt x="-8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1" name="Полилиния: фигура 550">
              <a:extLst>
                <a:ext uri="{FF2B5EF4-FFF2-40B4-BE49-F238E27FC236}">
                  <a16:creationId xmlns:a16="http://schemas.microsoft.com/office/drawing/2014/main" id="{CF5F3FFE-933E-5472-4569-BCBD7205B1C4}"/>
                </a:ext>
              </a:extLst>
            </p:cNvPr>
            <p:cNvSpPr/>
            <p:nvPr/>
          </p:nvSpPr>
          <p:spPr>
            <a:xfrm>
              <a:off x="2673818" y="3293939"/>
              <a:ext cx="3067" cy="14157"/>
            </a:xfrm>
            <a:custGeom>
              <a:avLst/>
              <a:gdLst>
                <a:gd name="connsiteX0" fmla="*/ -1167 w 3067"/>
                <a:gd name="connsiteY0" fmla="*/ -1100 h 14157"/>
                <a:gd name="connsiteX1" fmla="*/ -1167 w 3067"/>
                <a:gd name="connsiteY1" fmla="*/ 6922 h 14157"/>
                <a:gd name="connsiteX2" fmla="*/ 1901 w 3067"/>
                <a:gd name="connsiteY2" fmla="*/ 13058 h 14157"/>
                <a:gd name="connsiteX3" fmla="*/ -1167 w 3067"/>
                <a:gd name="connsiteY3" fmla="*/ -1100 h 1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14157">
                  <a:moveTo>
                    <a:pt x="-1167" y="-1100"/>
                  </a:moveTo>
                  <a:lnTo>
                    <a:pt x="-1167" y="6922"/>
                  </a:lnTo>
                  <a:cubicBezTo>
                    <a:pt x="247" y="10699"/>
                    <a:pt x="483" y="8809"/>
                    <a:pt x="1901" y="13058"/>
                  </a:cubicBezTo>
                  <a:cubicBezTo>
                    <a:pt x="1428" y="8336"/>
                    <a:pt x="247" y="361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2" name="Полилиния: фигура 551">
              <a:extLst>
                <a:ext uri="{FF2B5EF4-FFF2-40B4-BE49-F238E27FC236}">
                  <a16:creationId xmlns:a16="http://schemas.microsoft.com/office/drawing/2014/main" id="{64E98C3B-8080-04B8-89DC-9A16ECCBC17D}"/>
                </a:ext>
              </a:extLst>
            </p:cNvPr>
            <p:cNvSpPr/>
            <p:nvPr/>
          </p:nvSpPr>
          <p:spPr>
            <a:xfrm>
              <a:off x="2696563" y="3102045"/>
              <a:ext cx="3447" cy="13496"/>
            </a:xfrm>
            <a:custGeom>
              <a:avLst/>
              <a:gdLst>
                <a:gd name="connsiteX0" fmla="*/ -1023 w 3447"/>
                <a:gd name="connsiteY0" fmla="*/ 5789 h 13496"/>
                <a:gd name="connsiteX1" fmla="*/ 2281 w 3447"/>
                <a:gd name="connsiteY1" fmla="*/ 12397 h 13496"/>
                <a:gd name="connsiteX2" fmla="*/ -1023 w 3447"/>
                <a:gd name="connsiteY2" fmla="*/ 5789 h 1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47" h="13496">
                  <a:moveTo>
                    <a:pt x="-1023" y="5789"/>
                  </a:moveTo>
                  <a:cubicBezTo>
                    <a:pt x="-1023" y="8856"/>
                    <a:pt x="627" y="4138"/>
                    <a:pt x="2281" y="12397"/>
                  </a:cubicBezTo>
                  <a:cubicBezTo>
                    <a:pt x="2044" y="2957"/>
                    <a:pt x="-1968" y="-8842"/>
                    <a:pt x="-1023" y="5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3" name="Полилиния: фигура 552">
              <a:extLst>
                <a:ext uri="{FF2B5EF4-FFF2-40B4-BE49-F238E27FC236}">
                  <a16:creationId xmlns:a16="http://schemas.microsoft.com/office/drawing/2014/main" id="{925CEC94-BC3B-97AF-A275-6CB12DBB7D80}"/>
                </a:ext>
              </a:extLst>
            </p:cNvPr>
            <p:cNvSpPr/>
            <p:nvPr/>
          </p:nvSpPr>
          <p:spPr>
            <a:xfrm>
              <a:off x="2775220" y="3381720"/>
              <a:ext cx="6200" cy="16989"/>
            </a:xfrm>
            <a:custGeom>
              <a:avLst/>
              <a:gdLst>
                <a:gd name="connsiteX0" fmla="*/ -1103 w 6200"/>
                <a:gd name="connsiteY0" fmla="*/ -1100 h 16989"/>
                <a:gd name="connsiteX1" fmla="*/ 5033 w 6200"/>
                <a:gd name="connsiteY1" fmla="*/ 15889 h 16989"/>
                <a:gd name="connsiteX2" fmla="*/ -1103 w 6200"/>
                <a:gd name="connsiteY2" fmla="*/ -1100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00" h="16989">
                  <a:moveTo>
                    <a:pt x="-1103" y="-1100"/>
                  </a:moveTo>
                  <a:cubicBezTo>
                    <a:pt x="-1575" y="5272"/>
                    <a:pt x="551" y="11407"/>
                    <a:pt x="5033" y="15889"/>
                  </a:cubicBezTo>
                  <a:cubicBezTo>
                    <a:pt x="3382" y="9990"/>
                    <a:pt x="1259" y="4327"/>
                    <a:pt x="-11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4" name="Полилиния: фигура 553">
              <a:extLst>
                <a:ext uri="{FF2B5EF4-FFF2-40B4-BE49-F238E27FC236}">
                  <a16:creationId xmlns:a16="http://schemas.microsoft.com/office/drawing/2014/main" id="{111B4A75-774A-C3E6-E596-D2186F6E0B78}"/>
                </a:ext>
              </a:extLst>
            </p:cNvPr>
            <p:cNvSpPr/>
            <p:nvPr/>
          </p:nvSpPr>
          <p:spPr>
            <a:xfrm>
              <a:off x="2833805" y="3567903"/>
              <a:ext cx="21001" cy="39169"/>
            </a:xfrm>
            <a:custGeom>
              <a:avLst/>
              <a:gdLst>
                <a:gd name="connsiteX0" fmla="*/ -1167 w 21001"/>
                <a:gd name="connsiteY0" fmla="*/ -1100 h 39169"/>
                <a:gd name="connsiteX1" fmla="*/ 5913 w 21001"/>
                <a:gd name="connsiteY1" fmla="*/ 14708 h 39169"/>
                <a:gd name="connsiteX2" fmla="*/ 14 w 21001"/>
                <a:gd name="connsiteY2" fmla="*/ 6214 h 39169"/>
                <a:gd name="connsiteX3" fmla="*/ 8745 w 21001"/>
                <a:gd name="connsiteY3" fmla="*/ 21789 h 39169"/>
                <a:gd name="connsiteX4" fmla="*/ 8745 w 21001"/>
                <a:gd name="connsiteY4" fmla="*/ 14472 h 39169"/>
                <a:gd name="connsiteX5" fmla="*/ 19835 w 21001"/>
                <a:gd name="connsiteY5" fmla="*/ 38069 h 39169"/>
                <a:gd name="connsiteX6" fmla="*/ 15589 w 21001"/>
                <a:gd name="connsiteY6" fmla="*/ 25565 h 39169"/>
                <a:gd name="connsiteX7" fmla="*/ 5205 w 21001"/>
                <a:gd name="connsiteY7" fmla="*/ 1968 h 39169"/>
                <a:gd name="connsiteX8" fmla="*/ -1167 w 21001"/>
                <a:gd name="connsiteY8" fmla="*/ -1100 h 3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01" h="39169">
                  <a:moveTo>
                    <a:pt x="-1167" y="-1100"/>
                  </a:moveTo>
                  <a:cubicBezTo>
                    <a:pt x="486" y="6686"/>
                    <a:pt x="3790" y="5035"/>
                    <a:pt x="5913" y="14708"/>
                  </a:cubicBezTo>
                  <a:cubicBezTo>
                    <a:pt x="5913" y="18721"/>
                    <a:pt x="1901" y="8103"/>
                    <a:pt x="14" y="6214"/>
                  </a:cubicBezTo>
                  <a:cubicBezTo>
                    <a:pt x="1431" y="12113"/>
                    <a:pt x="4499" y="17540"/>
                    <a:pt x="8745" y="21789"/>
                  </a:cubicBezTo>
                  <a:cubicBezTo>
                    <a:pt x="7094" y="17067"/>
                    <a:pt x="6622" y="15181"/>
                    <a:pt x="8745" y="14472"/>
                  </a:cubicBezTo>
                  <a:cubicBezTo>
                    <a:pt x="13935" y="21552"/>
                    <a:pt x="13699" y="30047"/>
                    <a:pt x="19835" y="38069"/>
                  </a:cubicBezTo>
                  <a:cubicBezTo>
                    <a:pt x="17476" y="34296"/>
                    <a:pt x="16061" y="30047"/>
                    <a:pt x="15589" y="25565"/>
                  </a:cubicBezTo>
                  <a:cubicBezTo>
                    <a:pt x="10868" y="18248"/>
                    <a:pt x="7330" y="10462"/>
                    <a:pt x="5205" y="1968"/>
                  </a:cubicBezTo>
                  <a:cubicBezTo>
                    <a:pt x="2609" y="-158"/>
                    <a:pt x="4499" y="8336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5" name="Полилиния: фигура 554">
              <a:extLst>
                <a:ext uri="{FF2B5EF4-FFF2-40B4-BE49-F238E27FC236}">
                  <a16:creationId xmlns:a16="http://schemas.microsoft.com/office/drawing/2014/main" id="{D255CDE7-EFF8-4E08-D815-887BB95C0233}"/>
                </a:ext>
              </a:extLst>
            </p:cNvPr>
            <p:cNvSpPr/>
            <p:nvPr/>
          </p:nvSpPr>
          <p:spPr>
            <a:xfrm>
              <a:off x="2864719" y="3634682"/>
              <a:ext cx="8967" cy="16989"/>
            </a:xfrm>
            <a:custGeom>
              <a:avLst/>
              <a:gdLst>
                <a:gd name="connsiteX0" fmla="*/ -1167 w 8967"/>
                <a:gd name="connsiteY0" fmla="*/ -1100 h 16989"/>
                <a:gd name="connsiteX1" fmla="*/ 483 w 8967"/>
                <a:gd name="connsiteY1" fmla="*/ 6216 h 16989"/>
                <a:gd name="connsiteX2" fmla="*/ 7800 w 8967"/>
                <a:gd name="connsiteY2" fmla="*/ 15889 h 16989"/>
                <a:gd name="connsiteX3" fmla="*/ 3787 w 8967"/>
                <a:gd name="connsiteY3" fmla="*/ 5272 h 16989"/>
                <a:gd name="connsiteX4" fmla="*/ -1167 w 8967"/>
                <a:gd name="connsiteY4" fmla="*/ -1100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7" h="16989">
                  <a:moveTo>
                    <a:pt x="-1167" y="-1100"/>
                  </a:moveTo>
                  <a:lnTo>
                    <a:pt x="483" y="6216"/>
                  </a:lnTo>
                  <a:cubicBezTo>
                    <a:pt x="2609" y="9754"/>
                    <a:pt x="4968" y="12821"/>
                    <a:pt x="7800" y="15889"/>
                  </a:cubicBezTo>
                  <a:cubicBezTo>
                    <a:pt x="6149" y="9281"/>
                    <a:pt x="-1876" y="787"/>
                    <a:pt x="3787" y="5272"/>
                  </a:cubicBezTo>
                  <a:cubicBezTo>
                    <a:pt x="3082" y="2676"/>
                    <a:pt x="1192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6" name="Полилиния: фигура 555">
              <a:extLst>
                <a:ext uri="{FF2B5EF4-FFF2-40B4-BE49-F238E27FC236}">
                  <a16:creationId xmlns:a16="http://schemas.microsoft.com/office/drawing/2014/main" id="{40F0FD3B-68D2-F026-E425-2E91B1A4773A}"/>
                </a:ext>
              </a:extLst>
            </p:cNvPr>
            <p:cNvSpPr/>
            <p:nvPr/>
          </p:nvSpPr>
          <p:spPr>
            <a:xfrm>
              <a:off x="2874631" y="3654503"/>
              <a:ext cx="9672" cy="14630"/>
            </a:xfrm>
            <a:custGeom>
              <a:avLst/>
              <a:gdLst>
                <a:gd name="connsiteX0" fmla="*/ -225 w 9672"/>
                <a:gd name="connsiteY0" fmla="*/ 4563 h 14630"/>
                <a:gd name="connsiteX1" fmla="*/ 8506 w 9672"/>
                <a:gd name="connsiteY1" fmla="*/ 13530 h 14630"/>
                <a:gd name="connsiteX2" fmla="*/ 6855 w 9672"/>
                <a:gd name="connsiteY2" fmla="*/ 8103 h 14630"/>
                <a:gd name="connsiteX3" fmla="*/ 3787 w 9672"/>
                <a:gd name="connsiteY3" fmla="*/ 3385 h 14630"/>
                <a:gd name="connsiteX4" fmla="*/ -1167 w 9672"/>
                <a:gd name="connsiteY4" fmla="*/ -1100 h 14630"/>
                <a:gd name="connsiteX5" fmla="*/ -225 w 9672"/>
                <a:gd name="connsiteY5" fmla="*/ 4563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2" h="14630">
                  <a:moveTo>
                    <a:pt x="-225" y="4563"/>
                  </a:moveTo>
                  <a:cubicBezTo>
                    <a:pt x="-225" y="4563"/>
                    <a:pt x="4968" y="9520"/>
                    <a:pt x="8506" y="13530"/>
                  </a:cubicBezTo>
                  <a:lnTo>
                    <a:pt x="6855" y="8103"/>
                  </a:lnTo>
                  <a:cubicBezTo>
                    <a:pt x="5438" y="6689"/>
                    <a:pt x="4496" y="5035"/>
                    <a:pt x="3787" y="3385"/>
                  </a:cubicBezTo>
                  <a:cubicBezTo>
                    <a:pt x="2137" y="3385"/>
                    <a:pt x="3787" y="5272"/>
                    <a:pt x="-1167" y="-1100"/>
                  </a:cubicBezTo>
                  <a:cubicBezTo>
                    <a:pt x="11" y="2676"/>
                    <a:pt x="-1640" y="789"/>
                    <a:pt x="-225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7" name="Полилиния: фигура 556">
              <a:extLst>
                <a:ext uri="{FF2B5EF4-FFF2-40B4-BE49-F238E27FC236}">
                  <a16:creationId xmlns:a16="http://schemas.microsoft.com/office/drawing/2014/main" id="{F061E097-5CBB-F24C-0F7B-EB819B15A6B0}"/>
                </a:ext>
              </a:extLst>
            </p:cNvPr>
            <p:cNvSpPr/>
            <p:nvPr/>
          </p:nvSpPr>
          <p:spPr>
            <a:xfrm>
              <a:off x="2887315" y="3680722"/>
              <a:ext cx="12327" cy="22629"/>
            </a:xfrm>
            <a:custGeom>
              <a:avLst/>
              <a:gdLst>
                <a:gd name="connsiteX0" fmla="*/ 306 w 12327"/>
                <a:gd name="connsiteY0" fmla="*/ 5482 h 22629"/>
                <a:gd name="connsiteX1" fmla="*/ 11160 w 12327"/>
                <a:gd name="connsiteY1" fmla="*/ 21529 h 22629"/>
                <a:gd name="connsiteX2" fmla="*/ 306 w 12327"/>
                <a:gd name="connsiteY2" fmla="*/ -418 h 22629"/>
                <a:gd name="connsiteX3" fmla="*/ 306 w 12327"/>
                <a:gd name="connsiteY3" fmla="*/ 5482 h 2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27" h="22629">
                  <a:moveTo>
                    <a:pt x="306" y="5482"/>
                  </a:moveTo>
                  <a:cubicBezTo>
                    <a:pt x="5025" y="10436"/>
                    <a:pt x="6914" y="16336"/>
                    <a:pt x="11160" y="21529"/>
                  </a:cubicBezTo>
                  <a:cubicBezTo>
                    <a:pt x="6914" y="14449"/>
                    <a:pt x="3374" y="7135"/>
                    <a:pt x="306" y="-418"/>
                  </a:cubicBezTo>
                  <a:cubicBezTo>
                    <a:pt x="-3234" y="-3013"/>
                    <a:pt x="779" y="2414"/>
                    <a:pt x="306" y="54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8" name="Полилиния: фигура 557">
              <a:extLst>
                <a:ext uri="{FF2B5EF4-FFF2-40B4-BE49-F238E27FC236}">
                  <a16:creationId xmlns:a16="http://schemas.microsoft.com/office/drawing/2014/main" id="{5C2BEE90-A85D-6725-F97F-06AF7FEDA05E}"/>
                </a:ext>
              </a:extLst>
            </p:cNvPr>
            <p:cNvSpPr/>
            <p:nvPr/>
          </p:nvSpPr>
          <p:spPr>
            <a:xfrm>
              <a:off x="2903525" y="3708346"/>
              <a:ext cx="5812" cy="9871"/>
            </a:xfrm>
            <a:custGeom>
              <a:avLst/>
              <a:gdLst>
                <a:gd name="connsiteX0" fmla="*/ 3681 w 5812"/>
                <a:gd name="connsiteY0" fmla="*/ 2636 h 9871"/>
                <a:gd name="connsiteX1" fmla="*/ -328 w 5812"/>
                <a:gd name="connsiteY1" fmla="*/ 2636 h 9871"/>
                <a:gd name="connsiteX2" fmla="*/ 4626 w 5812"/>
                <a:gd name="connsiteY2" fmla="*/ 8771 h 9871"/>
                <a:gd name="connsiteX3" fmla="*/ 3681 w 5812"/>
                <a:gd name="connsiteY3" fmla="*/ 2636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2" h="9871">
                  <a:moveTo>
                    <a:pt x="3681" y="2636"/>
                  </a:moveTo>
                  <a:cubicBezTo>
                    <a:pt x="-328" y="-1613"/>
                    <a:pt x="-2454" y="-3028"/>
                    <a:pt x="-328" y="2636"/>
                  </a:cubicBezTo>
                  <a:lnTo>
                    <a:pt x="4626" y="8771"/>
                  </a:lnTo>
                  <a:cubicBezTo>
                    <a:pt x="4626" y="8771"/>
                    <a:pt x="4862" y="5703"/>
                    <a:pt x="3681" y="2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9" name="Полилиния: фигура 558">
              <a:extLst>
                <a:ext uri="{FF2B5EF4-FFF2-40B4-BE49-F238E27FC236}">
                  <a16:creationId xmlns:a16="http://schemas.microsoft.com/office/drawing/2014/main" id="{BD372968-D8F1-14AA-F2D0-C560901DF619}"/>
                </a:ext>
              </a:extLst>
            </p:cNvPr>
            <p:cNvSpPr/>
            <p:nvPr/>
          </p:nvSpPr>
          <p:spPr>
            <a:xfrm>
              <a:off x="2910263" y="3717273"/>
              <a:ext cx="4980" cy="11211"/>
            </a:xfrm>
            <a:custGeom>
              <a:avLst/>
              <a:gdLst>
                <a:gd name="connsiteX0" fmla="*/ -1167 w 4980"/>
                <a:gd name="connsiteY0" fmla="*/ -1100 h 11211"/>
                <a:gd name="connsiteX1" fmla="*/ -1167 w 4980"/>
                <a:gd name="connsiteY1" fmla="*/ 4563 h 11211"/>
                <a:gd name="connsiteX2" fmla="*/ 3079 w 4980"/>
                <a:gd name="connsiteY2" fmla="*/ 8812 h 11211"/>
                <a:gd name="connsiteX3" fmla="*/ 3079 w 4980"/>
                <a:gd name="connsiteY3" fmla="*/ 3382 h 11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0" h="11211">
                  <a:moveTo>
                    <a:pt x="-1167" y="-1100"/>
                  </a:moveTo>
                  <a:cubicBezTo>
                    <a:pt x="-1167" y="2204"/>
                    <a:pt x="-1167" y="787"/>
                    <a:pt x="-1167" y="4563"/>
                  </a:cubicBezTo>
                  <a:cubicBezTo>
                    <a:pt x="-1167" y="8339"/>
                    <a:pt x="1428" y="4563"/>
                    <a:pt x="3079" y="8812"/>
                  </a:cubicBezTo>
                  <a:cubicBezTo>
                    <a:pt x="4732" y="13058"/>
                    <a:pt x="3079" y="5744"/>
                    <a:pt x="3079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0" name="Полилиния: фигура 559">
              <a:extLst>
                <a:ext uri="{FF2B5EF4-FFF2-40B4-BE49-F238E27FC236}">
                  <a16:creationId xmlns:a16="http://schemas.microsoft.com/office/drawing/2014/main" id="{6A37689F-C5A1-8A20-F9E8-4DA83F1BEFC7}"/>
                </a:ext>
              </a:extLst>
            </p:cNvPr>
            <p:cNvSpPr/>
            <p:nvPr/>
          </p:nvSpPr>
          <p:spPr>
            <a:xfrm>
              <a:off x="2919464" y="3725768"/>
              <a:ext cx="8730" cy="16519"/>
            </a:xfrm>
            <a:custGeom>
              <a:avLst/>
              <a:gdLst>
                <a:gd name="connsiteX0" fmla="*/ -1167 w 8730"/>
                <a:gd name="connsiteY0" fmla="*/ -1100 h 16519"/>
                <a:gd name="connsiteX1" fmla="*/ 7564 w 8730"/>
                <a:gd name="connsiteY1" fmla="*/ 15420 h 16519"/>
                <a:gd name="connsiteX2" fmla="*/ -1167 w 8730"/>
                <a:gd name="connsiteY2" fmla="*/ -1100 h 1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30" h="16519">
                  <a:moveTo>
                    <a:pt x="-1167" y="-1100"/>
                  </a:moveTo>
                  <a:cubicBezTo>
                    <a:pt x="250" y="5035"/>
                    <a:pt x="3318" y="10699"/>
                    <a:pt x="7564" y="15420"/>
                  </a:cubicBezTo>
                  <a:cubicBezTo>
                    <a:pt x="5205" y="9754"/>
                    <a:pt x="2137" y="409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1" name="Полилиния: фигура 560">
              <a:extLst>
                <a:ext uri="{FF2B5EF4-FFF2-40B4-BE49-F238E27FC236}">
                  <a16:creationId xmlns:a16="http://schemas.microsoft.com/office/drawing/2014/main" id="{998A8D1C-31D4-B46A-708C-BAF1F7575BEF}"/>
                </a:ext>
              </a:extLst>
            </p:cNvPr>
            <p:cNvSpPr/>
            <p:nvPr/>
          </p:nvSpPr>
          <p:spPr>
            <a:xfrm>
              <a:off x="2979232" y="3810854"/>
              <a:ext cx="11732" cy="13787"/>
            </a:xfrm>
            <a:custGeom>
              <a:avLst/>
              <a:gdLst>
                <a:gd name="connsiteX0" fmla="*/ 184 w 11732"/>
                <a:gd name="connsiteY0" fmla="*/ 3721 h 13787"/>
                <a:gd name="connsiteX1" fmla="*/ 10565 w 11732"/>
                <a:gd name="connsiteY1" fmla="*/ 12688 h 13787"/>
                <a:gd name="connsiteX2" fmla="*/ 3015 w 11732"/>
                <a:gd name="connsiteY2" fmla="*/ 2067 h 13787"/>
                <a:gd name="connsiteX3" fmla="*/ 184 w 11732"/>
                <a:gd name="connsiteY3" fmla="*/ 3721 h 1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32" h="13787">
                  <a:moveTo>
                    <a:pt x="184" y="3721"/>
                  </a:moveTo>
                  <a:cubicBezTo>
                    <a:pt x="3724" y="6552"/>
                    <a:pt x="7261" y="9620"/>
                    <a:pt x="10565" y="12688"/>
                  </a:cubicBezTo>
                  <a:cubicBezTo>
                    <a:pt x="9151" y="8675"/>
                    <a:pt x="4430" y="6316"/>
                    <a:pt x="3015" y="2067"/>
                  </a:cubicBezTo>
                  <a:cubicBezTo>
                    <a:pt x="1598" y="-2179"/>
                    <a:pt x="-3592" y="-2651"/>
                    <a:pt x="184" y="37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2" name="Полилиния: фигура 561">
              <a:extLst>
                <a:ext uri="{FF2B5EF4-FFF2-40B4-BE49-F238E27FC236}">
                  <a16:creationId xmlns:a16="http://schemas.microsoft.com/office/drawing/2014/main" id="{9ABF4142-F1D7-7A6A-7C32-9884366516F4}"/>
                </a:ext>
              </a:extLst>
            </p:cNvPr>
            <p:cNvSpPr/>
            <p:nvPr/>
          </p:nvSpPr>
          <p:spPr>
            <a:xfrm>
              <a:off x="3020697" y="3858384"/>
              <a:ext cx="10384" cy="10853"/>
            </a:xfrm>
            <a:custGeom>
              <a:avLst/>
              <a:gdLst>
                <a:gd name="connsiteX0" fmla="*/ -1167 w 10384"/>
                <a:gd name="connsiteY0" fmla="*/ -1100 h 10853"/>
                <a:gd name="connsiteX1" fmla="*/ 9217 w 10384"/>
                <a:gd name="connsiteY1" fmla="*/ 9754 h 10853"/>
                <a:gd name="connsiteX2" fmla="*/ 5441 w 10384"/>
                <a:gd name="connsiteY2" fmla="*/ 3385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84" h="10853">
                  <a:moveTo>
                    <a:pt x="-1167" y="-1100"/>
                  </a:moveTo>
                  <a:cubicBezTo>
                    <a:pt x="1428" y="3149"/>
                    <a:pt x="4968" y="6922"/>
                    <a:pt x="9217" y="9754"/>
                  </a:cubicBezTo>
                  <a:lnTo>
                    <a:pt x="5441" y="3385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3" name="Полилиния: фигура 562">
              <a:extLst>
                <a:ext uri="{FF2B5EF4-FFF2-40B4-BE49-F238E27FC236}">
                  <a16:creationId xmlns:a16="http://schemas.microsoft.com/office/drawing/2014/main" id="{76B488A4-8B77-7D08-AA8B-867F9CC3BC79}"/>
                </a:ext>
              </a:extLst>
            </p:cNvPr>
            <p:cNvSpPr/>
            <p:nvPr/>
          </p:nvSpPr>
          <p:spPr>
            <a:xfrm>
              <a:off x="3045712" y="3883871"/>
              <a:ext cx="17354" cy="16210"/>
            </a:xfrm>
            <a:custGeom>
              <a:avLst/>
              <a:gdLst>
                <a:gd name="connsiteX0" fmla="*/ -1167 w 17354"/>
                <a:gd name="connsiteY0" fmla="*/ -1100 h 16210"/>
                <a:gd name="connsiteX1" fmla="*/ 14877 w 17354"/>
                <a:gd name="connsiteY1" fmla="*/ 14472 h 16210"/>
                <a:gd name="connsiteX2" fmla="*/ 12991 w 17354"/>
                <a:gd name="connsiteY2" fmla="*/ 9045 h 16210"/>
                <a:gd name="connsiteX3" fmla="*/ 7800 w 17354"/>
                <a:gd name="connsiteY3" fmla="*/ 5977 h 16210"/>
                <a:gd name="connsiteX4" fmla="*/ -1167 w 17354"/>
                <a:gd name="connsiteY4" fmla="*/ -1100 h 16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54" h="16210">
                  <a:moveTo>
                    <a:pt x="-1167" y="-1100"/>
                  </a:moveTo>
                  <a:lnTo>
                    <a:pt x="14877" y="14472"/>
                  </a:lnTo>
                  <a:cubicBezTo>
                    <a:pt x="20068" y="18012"/>
                    <a:pt x="7800" y="5505"/>
                    <a:pt x="12991" y="9045"/>
                  </a:cubicBezTo>
                  <a:cubicBezTo>
                    <a:pt x="9923" y="5505"/>
                    <a:pt x="9687" y="6922"/>
                    <a:pt x="7800" y="5977"/>
                  </a:cubicBezTo>
                  <a:cubicBezTo>
                    <a:pt x="5910" y="5032"/>
                    <a:pt x="3079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4" name="Полилиния: фигура 563">
              <a:extLst>
                <a:ext uri="{FF2B5EF4-FFF2-40B4-BE49-F238E27FC236}">
                  <a16:creationId xmlns:a16="http://schemas.microsoft.com/office/drawing/2014/main" id="{97429EBC-A8F7-2818-CF7D-74BBF88E09C2}"/>
                </a:ext>
              </a:extLst>
            </p:cNvPr>
            <p:cNvSpPr/>
            <p:nvPr/>
          </p:nvSpPr>
          <p:spPr>
            <a:xfrm>
              <a:off x="3067419" y="3894646"/>
              <a:ext cx="10148" cy="11405"/>
            </a:xfrm>
            <a:custGeom>
              <a:avLst/>
              <a:gdLst>
                <a:gd name="connsiteX0" fmla="*/ -1167 w 10148"/>
                <a:gd name="connsiteY0" fmla="*/ 1810 h 11405"/>
                <a:gd name="connsiteX1" fmla="*/ 8981 w 10148"/>
                <a:gd name="connsiteY1" fmla="*/ 10305 h 11405"/>
                <a:gd name="connsiteX2" fmla="*/ 959 w 10148"/>
                <a:gd name="connsiteY2" fmla="*/ 393 h 11405"/>
                <a:gd name="connsiteX3" fmla="*/ -1167 w 10148"/>
                <a:gd name="connsiteY3" fmla="*/ 1810 h 1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8" h="11405">
                  <a:moveTo>
                    <a:pt x="-1167" y="1810"/>
                  </a:moveTo>
                  <a:cubicBezTo>
                    <a:pt x="1664" y="5114"/>
                    <a:pt x="6386" y="7001"/>
                    <a:pt x="8981" y="10305"/>
                  </a:cubicBezTo>
                  <a:cubicBezTo>
                    <a:pt x="8981" y="8654"/>
                    <a:pt x="5913" y="5350"/>
                    <a:pt x="959" y="393"/>
                  </a:cubicBezTo>
                  <a:cubicBezTo>
                    <a:pt x="-3999" y="-4561"/>
                    <a:pt x="2609" y="4642"/>
                    <a:pt x="-1167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5" name="Полилиния: фигура 564">
              <a:extLst>
                <a:ext uri="{FF2B5EF4-FFF2-40B4-BE49-F238E27FC236}">
                  <a16:creationId xmlns:a16="http://schemas.microsoft.com/office/drawing/2014/main" id="{B3F2CE7B-052D-D773-900B-A751996C2103}"/>
                </a:ext>
              </a:extLst>
            </p:cNvPr>
            <p:cNvSpPr/>
            <p:nvPr/>
          </p:nvSpPr>
          <p:spPr>
            <a:xfrm>
              <a:off x="3087276" y="3918076"/>
              <a:ext cx="36212" cy="32442"/>
            </a:xfrm>
            <a:custGeom>
              <a:avLst/>
              <a:gdLst>
                <a:gd name="connsiteX0" fmla="*/ 6350 w 36212"/>
                <a:gd name="connsiteY0" fmla="*/ 10000 h 32442"/>
                <a:gd name="connsiteX1" fmla="*/ 33015 w 36212"/>
                <a:gd name="connsiteY1" fmla="*/ 31002 h 32442"/>
                <a:gd name="connsiteX2" fmla="*/ 21925 w 36212"/>
                <a:gd name="connsiteY2" fmla="*/ 16136 h 32442"/>
                <a:gd name="connsiteX3" fmla="*/ 10599 w 36212"/>
                <a:gd name="connsiteY3" fmla="*/ 11181 h 32442"/>
                <a:gd name="connsiteX4" fmla="*/ -494 w 36212"/>
                <a:gd name="connsiteY4" fmla="*/ -1090 h 32442"/>
                <a:gd name="connsiteX5" fmla="*/ 6350 w 36212"/>
                <a:gd name="connsiteY5" fmla="*/ 10000 h 32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12" h="32442">
                  <a:moveTo>
                    <a:pt x="6350" y="10000"/>
                  </a:moveTo>
                  <a:cubicBezTo>
                    <a:pt x="16026" y="16136"/>
                    <a:pt x="24756" y="23216"/>
                    <a:pt x="33015" y="31002"/>
                  </a:cubicBezTo>
                  <a:cubicBezTo>
                    <a:pt x="40801" y="33598"/>
                    <a:pt x="23812" y="20621"/>
                    <a:pt x="21925" y="16136"/>
                  </a:cubicBezTo>
                  <a:cubicBezTo>
                    <a:pt x="18857" y="16136"/>
                    <a:pt x="21925" y="18495"/>
                    <a:pt x="10599" y="11181"/>
                  </a:cubicBezTo>
                  <a:cubicBezTo>
                    <a:pt x="5641" y="5046"/>
                    <a:pt x="7531" y="4810"/>
                    <a:pt x="-494" y="-1090"/>
                  </a:cubicBezTo>
                  <a:cubicBezTo>
                    <a:pt x="-2617" y="-1326"/>
                    <a:pt x="451" y="2450"/>
                    <a:pt x="6350" y="100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6" name="Полилиния: фигура 565">
              <a:extLst>
                <a:ext uri="{FF2B5EF4-FFF2-40B4-BE49-F238E27FC236}">
                  <a16:creationId xmlns:a16="http://schemas.microsoft.com/office/drawing/2014/main" id="{936E10A5-BF0B-91F1-573F-2255FBC15433}"/>
                </a:ext>
              </a:extLst>
            </p:cNvPr>
            <p:cNvSpPr/>
            <p:nvPr/>
          </p:nvSpPr>
          <p:spPr>
            <a:xfrm>
              <a:off x="3101401" y="3926817"/>
              <a:ext cx="18876" cy="15338"/>
            </a:xfrm>
            <a:custGeom>
              <a:avLst/>
              <a:gdLst>
                <a:gd name="connsiteX0" fmla="*/ -1167 w 18876"/>
                <a:gd name="connsiteY0" fmla="*/ -1100 h 15338"/>
                <a:gd name="connsiteX1" fmla="*/ 17709 w 18876"/>
                <a:gd name="connsiteY1" fmla="*/ 14239 h 15338"/>
                <a:gd name="connsiteX2" fmla="*/ -1167 w 18876"/>
                <a:gd name="connsiteY2" fmla="*/ -1100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6" h="15338">
                  <a:moveTo>
                    <a:pt x="-1167" y="-1100"/>
                  </a:moveTo>
                  <a:cubicBezTo>
                    <a:pt x="4732" y="4327"/>
                    <a:pt x="11810" y="8576"/>
                    <a:pt x="17709" y="14239"/>
                  </a:cubicBezTo>
                  <a:cubicBezTo>
                    <a:pt x="12754" y="7867"/>
                    <a:pt x="6146" y="244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7" name="Полилиния: фигура 566">
              <a:extLst>
                <a:ext uri="{FF2B5EF4-FFF2-40B4-BE49-F238E27FC236}">
                  <a16:creationId xmlns:a16="http://schemas.microsoft.com/office/drawing/2014/main" id="{84F2A5F9-5330-609C-F332-81AD55A05AA3}"/>
                </a:ext>
              </a:extLst>
            </p:cNvPr>
            <p:cNvSpPr/>
            <p:nvPr/>
          </p:nvSpPr>
          <p:spPr>
            <a:xfrm>
              <a:off x="3134438" y="3948055"/>
              <a:ext cx="11090" cy="7818"/>
            </a:xfrm>
            <a:custGeom>
              <a:avLst/>
              <a:gdLst>
                <a:gd name="connsiteX0" fmla="*/ -1167 w 11090"/>
                <a:gd name="connsiteY0" fmla="*/ 78 h 7818"/>
                <a:gd name="connsiteX1" fmla="*/ 5438 w 11090"/>
                <a:gd name="connsiteY1" fmla="*/ 6214 h 7818"/>
                <a:gd name="connsiteX2" fmla="*/ 9923 w 11090"/>
                <a:gd name="connsiteY2" fmla="*/ 4563 h 7818"/>
                <a:gd name="connsiteX3" fmla="*/ 11 w 11090"/>
                <a:gd name="connsiteY3" fmla="*/ -1100 h 7818"/>
                <a:gd name="connsiteX4" fmla="*/ -1167 w 11090"/>
                <a:gd name="connsiteY4" fmla="*/ 78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90" h="7818">
                  <a:moveTo>
                    <a:pt x="-1167" y="78"/>
                  </a:moveTo>
                  <a:cubicBezTo>
                    <a:pt x="720" y="2440"/>
                    <a:pt x="3551" y="3854"/>
                    <a:pt x="5438" y="6214"/>
                  </a:cubicBezTo>
                  <a:cubicBezTo>
                    <a:pt x="7328" y="8573"/>
                    <a:pt x="3551" y="1731"/>
                    <a:pt x="9923" y="4563"/>
                  </a:cubicBezTo>
                  <a:cubicBezTo>
                    <a:pt x="6855" y="2204"/>
                    <a:pt x="3551" y="314"/>
                    <a:pt x="11" y="-1100"/>
                  </a:cubicBezTo>
                  <a:cubicBezTo>
                    <a:pt x="6383" y="4091"/>
                    <a:pt x="6383" y="3618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8" name="Полилиния: фигура 567">
              <a:extLst>
                <a:ext uri="{FF2B5EF4-FFF2-40B4-BE49-F238E27FC236}">
                  <a16:creationId xmlns:a16="http://schemas.microsoft.com/office/drawing/2014/main" id="{72EDD217-3F0A-955C-F63A-9F4F5C38A43C}"/>
                </a:ext>
              </a:extLst>
            </p:cNvPr>
            <p:cNvSpPr/>
            <p:nvPr/>
          </p:nvSpPr>
          <p:spPr>
            <a:xfrm>
              <a:off x="3179979" y="3978730"/>
              <a:ext cx="8967" cy="5663"/>
            </a:xfrm>
            <a:custGeom>
              <a:avLst/>
              <a:gdLst>
                <a:gd name="connsiteX0" fmla="*/ -1167 w 8967"/>
                <a:gd name="connsiteY0" fmla="*/ -1100 h 5663"/>
                <a:gd name="connsiteX1" fmla="*/ 5913 w 8967"/>
                <a:gd name="connsiteY1" fmla="*/ 4563 h 5663"/>
                <a:gd name="connsiteX2" fmla="*/ 5913 w 8967"/>
                <a:gd name="connsiteY2" fmla="*/ 1495 h 5663"/>
                <a:gd name="connsiteX3" fmla="*/ -1167 w 8967"/>
                <a:gd name="connsiteY3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" h="5663">
                  <a:moveTo>
                    <a:pt x="-1167" y="-1100"/>
                  </a:moveTo>
                  <a:cubicBezTo>
                    <a:pt x="956" y="1026"/>
                    <a:pt x="3318" y="2912"/>
                    <a:pt x="5913" y="4563"/>
                  </a:cubicBezTo>
                  <a:cubicBezTo>
                    <a:pt x="5913" y="3149"/>
                    <a:pt x="10159" y="4563"/>
                    <a:pt x="5913" y="1495"/>
                  </a:cubicBezTo>
                  <a:cubicBezTo>
                    <a:pt x="4732" y="2440"/>
                    <a:pt x="3787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9" name="Полилиния: фигура 568">
              <a:extLst>
                <a:ext uri="{FF2B5EF4-FFF2-40B4-BE49-F238E27FC236}">
                  <a16:creationId xmlns:a16="http://schemas.microsoft.com/office/drawing/2014/main" id="{4A364D3F-BDE3-EC63-3619-42A3B2035BA0}"/>
                </a:ext>
              </a:extLst>
            </p:cNvPr>
            <p:cNvSpPr/>
            <p:nvPr/>
          </p:nvSpPr>
          <p:spPr>
            <a:xfrm>
              <a:off x="3820646" y="4121915"/>
              <a:ext cx="29969" cy="3116"/>
            </a:xfrm>
            <a:custGeom>
              <a:avLst/>
              <a:gdLst>
                <a:gd name="connsiteX0" fmla="*/ -1167 w 29969"/>
                <a:gd name="connsiteY0" fmla="*/ 1784 h 3116"/>
                <a:gd name="connsiteX1" fmla="*/ 28802 w 29969"/>
                <a:gd name="connsiteY1" fmla="*/ -575 h 3116"/>
                <a:gd name="connsiteX2" fmla="*/ 3315 w 29969"/>
                <a:gd name="connsiteY2" fmla="*/ -575 h 3116"/>
                <a:gd name="connsiteX3" fmla="*/ -1167 w 29969"/>
                <a:gd name="connsiteY3" fmla="*/ 1784 h 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69" h="3116">
                  <a:moveTo>
                    <a:pt x="-1167" y="1784"/>
                  </a:moveTo>
                  <a:cubicBezTo>
                    <a:pt x="8978" y="2493"/>
                    <a:pt x="18890" y="1548"/>
                    <a:pt x="28802" y="-575"/>
                  </a:cubicBezTo>
                  <a:cubicBezTo>
                    <a:pt x="20307" y="-575"/>
                    <a:pt x="12046" y="-1756"/>
                    <a:pt x="3315" y="-575"/>
                  </a:cubicBezTo>
                  <a:cubicBezTo>
                    <a:pt x="247" y="-339"/>
                    <a:pt x="720" y="603"/>
                    <a:pt x="-1167" y="17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0" name="Полилиния: фигура 569">
              <a:extLst>
                <a:ext uri="{FF2B5EF4-FFF2-40B4-BE49-F238E27FC236}">
                  <a16:creationId xmlns:a16="http://schemas.microsoft.com/office/drawing/2014/main" id="{3AD61C17-EF2F-8865-6EFC-2F25659E1F17}"/>
                </a:ext>
              </a:extLst>
            </p:cNvPr>
            <p:cNvSpPr/>
            <p:nvPr/>
          </p:nvSpPr>
          <p:spPr>
            <a:xfrm>
              <a:off x="4013671" y="4096442"/>
              <a:ext cx="13553" cy="1927"/>
            </a:xfrm>
            <a:custGeom>
              <a:avLst/>
              <a:gdLst>
                <a:gd name="connsiteX0" fmla="*/ -1167 w 13553"/>
                <a:gd name="connsiteY0" fmla="*/ 828 h 1927"/>
                <a:gd name="connsiteX1" fmla="*/ 11576 w 13553"/>
                <a:gd name="connsiteY1" fmla="*/ -1062 h 1927"/>
                <a:gd name="connsiteX2" fmla="*/ -1167 w 13553"/>
                <a:gd name="connsiteY2" fmla="*/ 828 h 1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53" h="1927">
                  <a:moveTo>
                    <a:pt x="-1167" y="828"/>
                  </a:moveTo>
                  <a:cubicBezTo>
                    <a:pt x="3082" y="828"/>
                    <a:pt x="7330" y="-1062"/>
                    <a:pt x="11576" y="-1062"/>
                  </a:cubicBezTo>
                  <a:cubicBezTo>
                    <a:pt x="15825" y="-1062"/>
                    <a:pt x="2137" y="-1532"/>
                    <a:pt x="-1167" y="8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1" name="Полилиния: фигура 570">
              <a:extLst>
                <a:ext uri="{FF2B5EF4-FFF2-40B4-BE49-F238E27FC236}">
                  <a16:creationId xmlns:a16="http://schemas.microsoft.com/office/drawing/2014/main" id="{2EBA6931-413F-B05C-502F-1C6E7D28E832}"/>
                </a:ext>
              </a:extLst>
            </p:cNvPr>
            <p:cNvSpPr/>
            <p:nvPr/>
          </p:nvSpPr>
          <p:spPr>
            <a:xfrm>
              <a:off x="4193718" y="4034186"/>
              <a:ext cx="19823" cy="10145"/>
            </a:xfrm>
            <a:custGeom>
              <a:avLst/>
              <a:gdLst>
                <a:gd name="connsiteX0" fmla="*/ -1167 w 19823"/>
                <a:gd name="connsiteY0" fmla="*/ 9045 h 10145"/>
                <a:gd name="connsiteX1" fmla="*/ 18657 w 19823"/>
                <a:gd name="connsiteY1" fmla="*/ -1100 h 10145"/>
                <a:gd name="connsiteX2" fmla="*/ -1167 w 19823"/>
                <a:gd name="connsiteY2" fmla="*/ 9045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23" h="10145">
                  <a:moveTo>
                    <a:pt x="-1167" y="9045"/>
                  </a:moveTo>
                  <a:cubicBezTo>
                    <a:pt x="6149" y="7158"/>
                    <a:pt x="12757" y="3618"/>
                    <a:pt x="18657" y="-1100"/>
                  </a:cubicBezTo>
                  <a:cubicBezTo>
                    <a:pt x="11812" y="1968"/>
                    <a:pt x="5205" y="5269"/>
                    <a:pt x="-1167" y="90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2" name="Полилиния: фигура 571">
              <a:extLst>
                <a:ext uri="{FF2B5EF4-FFF2-40B4-BE49-F238E27FC236}">
                  <a16:creationId xmlns:a16="http://schemas.microsoft.com/office/drawing/2014/main" id="{0B6CB635-40DC-53C1-5FAC-7E0527105D99}"/>
                </a:ext>
              </a:extLst>
            </p:cNvPr>
            <p:cNvSpPr/>
            <p:nvPr/>
          </p:nvSpPr>
          <p:spPr>
            <a:xfrm>
              <a:off x="4272535" y="3979911"/>
              <a:ext cx="21471" cy="18878"/>
            </a:xfrm>
            <a:custGeom>
              <a:avLst/>
              <a:gdLst>
                <a:gd name="connsiteX0" fmla="*/ -1167 w 21471"/>
                <a:gd name="connsiteY0" fmla="*/ 17779 h 18878"/>
                <a:gd name="connsiteX1" fmla="*/ 20304 w 21471"/>
                <a:gd name="connsiteY1" fmla="*/ -1100 h 18878"/>
                <a:gd name="connsiteX2" fmla="*/ -1167 w 21471"/>
                <a:gd name="connsiteY2" fmla="*/ 17779 h 18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" h="18878">
                  <a:moveTo>
                    <a:pt x="-1167" y="17779"/>
                  </a:moveTo>
                  <a:cubicBezTo>
                    <a:pt x="6383" y="11880"/>
                    <a:pt x="13463" y="5508"/>
                    <a:pt x="20304" y="-1100"/>
                  </a:cubicBezTo>
                  <a:cubicBezTo>
                    <a:pt x="12046" y="3854"/>
                    <a:pt x="4968" y="10226"/>
                    <a:pt x="-1167" y="177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3" name="Полилиния: фигура 572">
              <a:extLst>
                <a:ext uri="{FF2B5EF4-FFF2-40B4-BE49-F238E27FC236}">
                  <a16:creationId xmlns:a16="http://schemas.microsoft.com/office/drawing/2014/main" id="{6EEDC3D3-B950-DD8F-80EB-1DD4A8282A7E}"/>
                </a:ext>
              </a:extLst>
            </p:cNvPr>
            <p:cNvSpPr/>
            <p:nvPr/>
          </p:nvSpPr>
          <p:spPr>
            <a:xfrm>
              <a:off x="4405861" y="3855048"/>
              <a:ext cx="13449" cy="15607"/>
            </a:xfrm>
            <a:custGeom>
              <a:avLst/>
              <a:gdLst>
                <a:gd name="connsiteX0" fmla="*/ -1167 w 13449"/>
                <a:gd name="connsiteY0" fmla="*/ 14507 h 15607"/>
                <a:gd name="connsiteX1" fmla="*/ 12282 w 13449"/>
                <a:gd name="connsiteY1" fmla="*/ -1068 h 15607"/>
                <a:gd name="connsiteX2" fmla="*/ -1167 w 13449"/>
                <a:gd name="connsiteY2" fmla="*/ 14507 h 1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49" h="15607">
                  <a:moveTo>
                    <a:pt x="-1167" y="14507"/>
                  </a:moveTo>
                  <a:cubicBezTo>
                    <a:pt x="3787" y="10025"/>
                    <a:pt x="7564" y="3889"/>
                    <a:pt x="12282" y="-1068"/>
                  </a:cubicBezTo>
                  <a:cubicBezTo>
                    <a:pt x="11810" y="-1774"/>
                    <a:pt x="1428" y="9316"/>
                    <a:pt x="-1167" y="145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4" name="Полилиния: фигура 573">
              <a:extLst>
                <a:ext uri="{FF2B5EF4-FFF2-40B4-BE49-F238E27FC236}">
                  <a16:creationId xmlns:a16="http://schemas.microsoft.com/office/drawing/2014/main" id="{545C9FF1-B65F-0A4C-DB84-072FBDF9A29F}"/>
                </a:ext>
              </a:extLst>
            </p:cNvPr>
            <p:cNvSpPr/>
            <p:nvPr/>
          </p:nvSpPr>
          <p:spPr>
            <a:xfrm>
              <a:off x="4513463" y="3701698"/>
              <a:ext cx="4484" cy="10856"/>
            </a:xfrm>
            <a:custGeom>
              <a:avLst/>
              <a:gdLst>
                <a:gd name="connsiteX0" fmla="*/ 3318 w 4484"/>
                <a:gd name="connsiteY0" fmla="*/ 5980 h 10856"/>
                <a:gd name="connsiteX1" fmla="*/ 3318 w 4484"/>
                <a:gd name="connsiteY1" fmla="*/ -1100 h 10856"/>
                <a:gd name="connsiteX2" fmla="*/ -1167 w 4484"/>
                <a:gd name="connsiteY2" fmla="*/ 9757 h 10856"/>
                <a:gd name="connsiteX3" fmla="*/ 3318 w 4484"/>
                <a:gd name="connsiteY3" fmla="*/ 5980 h 1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4" h="10856">
                  <a:moveTo>
                    <a:pt x="3318" y="5980"/>
                  </a:moveTo>
                  <a:cubicBezTo>
                    <a:pt x="3318" y="4799"/>
                    <a:pt x="3318" y="81"/>
                    <a:pt x="3318" y="-1100"/>
                  </a:cubicBezTo>
                  <a:cubicBezTo>
                    <a:pt x="1428" y="2440"/>
                    <a:pt x="14" y="5980"/>
                    <a:pt x="-1167" y="9757"/>
                  </a:cubicBezTo>
                  <a:cubicBezTo>
                    <a:pt x="1428" y="6925"/>
                    <a:pt x="956" y="9284"/>
                    <a:pt x="3318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5" name="Полилиния: фигура 574">
              <a:extLst>
                <a:ext uri="{FF2B5EF4-FFF2-40B4-BE49-F238E27FC236}">
                  <a16:creationId xmlns:a16="http://schemas.microsoft.com/office/drawing/2014/main" id="{AE1C9C7D-6B6E-88ED-7A40-6773807011D7}"/>
                </a:ext>
              </a:extLst>
            </p:cNvPr>
            <p:cNvSpPr/>
            <p:nvPr/>
          </p:nvSpPr>
          <p:spPr>
            <a:xfrm>
              <a:off x="4759112" y="3001804"/>
              <a:ext cx="6607" cy="51912"/>
            </a:xfrm>
            <a:custGeom>
              <a:avLst/>
              <a:gdLst>
                <a:gd name="connsiteX0" fmla="*/ 5441 w 6607"/>
                <a:gd name="connsiteY0" fmla="*/ 50813 h 51912"/>
                <a:gd name="connsiteX1" fmla="*/ -1167 w 6607"/>
                <a:gd name="connsiteY1" fmla="*/ -1100 h 51912"/>
                <a:gd name="connsiteX2" fmla="*/ 5441 w 6607"/>
                <a:gd name="connsiteY2" fmla="*/ 50813 h 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07" h="51912">
                  <a:moveTo>
                    <a:pt x="5441" y="50813"/>
                  </a:moveTo>
                  <a:cubicBezTo>
                    <a:pt x="5441" y="33823"/>
                    <a:pt x="247" y="15889"/>
                    <a:pt x="-1167" y="-1100"/>
                  </a:cubicBezTo>
                  <a:cubicBezTo>
                    <a:pt x="-695" y="16362"/>
                    <a:pt x="1664" y="33823"/>
                    <a:pt x="5441" y="508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6" name="Полилиния: фигура 575">
              <a:extLst>
                <a:ext uri="{FF2B5EF4-FFF2-40B4-BE49-F238E27FC236}">
                  <a16:creationId xmlns:a16="http://schemas.microsoft.com/office/drawing/2014/main" id="{D0579C84-AE57-F6B5-B8B7-169970D95449}"/>
                </a:ext>
              </a:extLst>
            </p:cNvPr>
            <p:cNvSpPr/>
            <p:nvPr/>
          </p:nvSpPr>
          <p:spPr>
            <a:xfrm>
              <a:off x="4754154" y="2977734"/>
              <a:ext cx="3569" cy="21707"/>
            </a:xfrm>
            <a:custGeom>
              <a:avLst/>
              <a:gdLst>
                <a:gd name="connsiteX0" fmla="*/ 2373 w 3569"/>
                <a:gd name="connsiteY0" fmla="*/ 20608 h 21707"/>
                <a:gd name="connsiteX1" fmla="*/ -1167 w 3569"/>
                <a:gd name="connsiteY1" fmla="*/ -1100 h 21707"/>
                <a:gd name="connsiteX2" fmla="*/ 2373 w 3569"/>
                <a:gd name="connsiteY2" fmla="*/ 20608 h 21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9" h="21707">
                  <a:moveTo>
                    <a:pt x="2373" y="20608"/>
                  </a:moveTo>
                  <a:cubicBezTo>
                    <a:pt x="2609" y="13294"/>
                    <a:pt x="1431" y="5741"/>
                    <a:pt x="-1167" y="-1100"/>
                  </a:cubicBezTo>
                  <a:cubicBezTo>
                    <a:pt x="-695" y="6214"/>
                    <a:pt x="486" y="13530"/>
                    <a:pt x="2373" y="206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7" name="Полилиния: фигура 576">
              <a:extLst>
                <a:ext uri="{FF2B5EF4-FFF2-40B4-BE49-F238E27FC236}">
                  <a16:creationId xmlns:a16="http://schemas.microsoft.com/office/drawing/2014/main" id="{174830C8-DF48-4786-C5C9-0F2EAD1E0A50}"/>
                </a:ext>
              </a:extLst>
            </p:cNvPr>
            <p:cNvSpPr/>
            <p:nvPr/>
          </p:nvSpPr>
          <p:spPr>
            <a:xfrm>
              <a:off x="4609975" y="3325558"/>
              <a:ext cx="4957" cy="38699"/>
            </a:xfrm>
            <a:custGeom>
              <a:avLst/>
              <a:gdLst>
                <a:gd name="connsiteX0" fmla="*/ 2845 w 4957"/>
                <a:gd name="connsiteY0" fmla="*/ 30047 h 38699"/>
                <a:gd name="connsiteX1" fmla="*/ 486 w 4957"/>
                <a:gd name="connsiteY1" fmla="*/ 30047 h 38699"/>
                <a:gd name="connsiteX2" fmla="*/ 3790 w 4957"/>
                <a:gd name="connsiteY2" fmla="*/ -1100 h 38699"/>
                <a:gd name="connsiteX3" fmla="*/ -1167 w 4957"/>
                <a:gd name="connsiteY3" fmla="*/ 37600 h 38699"/>
                <a:gd name="connsiteX4" fmla="*/ 2845 w 4957"/>
                <a:gd name="connsiteY4" fmla="*/ 30047 h 3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7" h="38699">
                  <a:moveTo>
                    <a:pt x="2845" y="30047"/>
                  </a:moveTo>
                  <a:cubicBezTo>
                    <a:pt x="2845" y="28396"/>
                    <a:pt x="1664" y="28160"/>
                    <a:pt x="486" y="30047"/>
                  </a:cubicBezTo>
                  <a:cubicBezTo>
                    <a:pt x="2137" y="19666"/>
                    <a:pt x="3318" y="9281"/>
                    <a:pt x="3790" y="-1100"/>
                  </a:cubicBezTo>
                  <a:cubicBezTo>
                    <a:pt x="1195" y="11640"/>
                    <a:pt x="-459" y="24620"/>
                    <a:pt x="-1167" y="37600"/>
                  </a:cubicBezTo>
                  <a:cubicBezTo>
                    <a:pt x="722" y="31700"/>
                    <a:pt x="1195" y="34296"/>
                    <a:pt x="2845" y="300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8" name="Полилиния: фигура 577">
              <a:extLst>
                <a:ext uri="{FF2B5EF4-FFF2-40B4-BE49-F238E27FC236}">
                  <a16:creationId xmlns:a16="http://schemas.microsoft.com/office/drawing/2014/main" id="{8C5E0742-8540-18D4-CF25-686CC8A108B8}"/>
                </a:ext>
              </a:extLst>
            </p:cNvPr>
            <p:cNvSpPr/>
            <p:nvPr/>
          </p:nvSpPr>
          <p:spPr>
            <a:xfrm>
              <a:off x="4622417" y="3291021"/>
              <a:ext cx="4077" cy="8479"/>
            </a:xfrm>
            <a:custGeom>
              <a:avLst/>
              <a:gdLst>
                <a:gd name="connsiteX0" fmla="*/ 2911 w 4077"/>
                <a:gd name="connsiteY0" fmla="*/ 4177 h 8479"/>
                <a:gd name="connsiteX1" fmla="*/ -629 w 4077"/>
                <a:gd name="connsiteY1" fmla="*/ 1109 h 8479"/>
                <a:gd name="connsiteX2" fmla="*/ 2911 w 4077"/>
                <a:gd name="connsiteY2" fmla="*/ 4177 h 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77" h="8479">
                  <a:moveTo>
                    <a:pt x="2911" y="4177"/>
                  </a:moveTo>
                  <a:cubicBezTo>
                    <a:pt x="1730" y="4177"/>
                    <a:pt x="1257" y="-5263"/>
                    <a:pt x="-629" y="1109"/>
                  </a:cubicBezTo>
                  <a:cubicBezTo>
                    <a:pt x="-2516" y="7480"/>
                    <a:pt x="1021" y="9840"/>
                    <a:pt x="2911" y="41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9" name="Полилиния: фигура 578">
              <a:extLst>
                <a:ext uri="{FF2B5EF4-FFF2-40B4-BE49-F238E27FC236}">
                  <a16:creationId xmlns:a16="http://schemas.microsoft.com/office/drawing/2014/main" id="{99096191-8F33-744C-2CC1-1D9B4B7C7185}"/>
                </a:ext>
              </a:extLst>
            </p:cNvPr>
            <p:cNvSpPr/>
            <p:nvPr/>
          </p:nvSpPr>
          <p:spPr>
            <a:xfrm>
              <a:off x="4617292" y="3297712"/>
              <a:ext cx="2966" cy="14288"/>
            </a:xfrm>
            <a:custGeom>
              <a:avLst/>
              <a:gdLst>
                <a:gd name="connsiteX0" fmla="*/ -1167 w 2966"/>
                <a:gd name="connsiteY0" fmla="*/ 12588 h 14288"/>
                <a:gd name="connsiteX1" fmla="*/ 1428 w 2966"/>
                <a:gd name="connsiteY1" fmla="*/ 7395 h 14288"/>
                <a:gd name="connsiteX2" fmla="*/ -459 w 2966"/>
                <a:gd name="connsiteY2" fmla="*/ -1100 h 14288"/>
                <a:gd name="connsiteX3" fmla="*/ -1167 w 2966"/>
                <a:gd name="connsiteY3" fmla="*/ 12588 h 1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6" h="14288">
                  <a:moveTo>
                    <a:pt x="-1167" y="12588"/>
                  </a:moveTo>
                  <a:cubicBezTo>
                    <a:pt x="-1167" y="14947"/>
                    <a:pt x="483" y="9757"/>
                    <a:pt x="1428" y="7395"/>
                  </a:cubicBezTo>
                  <a:cubicBezTo>
                    <a:pt x="2373" y="5035"/>
                    <a:pt x="1428" y="-392"/>
                    <a:pt x="-459" y="-1100"/>
                  </a:cubicBezTo>
                  <a:cubicBezTo>
                    <a:pt x="-1403" y="3149"/>
                    <a:pt x="483" y="8339"/>
                    <a:pt x="-1167" y="125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0" name="Полилиния: фигура 579">
              <a:extLst>
                <a:ext uri="{FF2B5EF4-FFF2-40B4-BE49-F238E27FC236}">
                  <a16:creationId xmlns:a16="http://schemas.microsoft.com/office/drawing/2014/main" id="{E53C1361-0C33-97A4-551D-E790070DC89E}"/>
                </a:ext>
              </a:extLst>
            </p:cNvPr>
            <p:cNvSpPr/>
            <p:nvPr/>
          </p:nvSpPr>
          <p:spPr>
            <a:xfrm>
              <a:off x="4569152" y="2832610"/>
              <a:ext cx="5426" cy="13212"/>
            </a:xfrm>
            <a:custGeom>
              <a:avLst/>
              <a:gdLst>
                <a:gd name="connsiteX0" fmla="*/ 4260 w 5426"/>
                <a:gd name="connsiteY0" fmla="*/ 12113 h 13212"/>
                <a:gd name="connsiteX1" fmla="*/ -1167 w 5426"/>
                <a:gd name="connsiteY1" fmla="*/ -1100 h 13212"/>
                <a:gd name="connsiteX2" fmla="*/ 2373 w 5426"/>
                <a:gd name="connsiteY2" fmla="*/ 10226 h 13212"/>
                <a:gd name="connsiteX3" fmla="*/ 4260 w 5426"/>
                <a:gd name="connsiteY3" fmla="*/ 12113 h 1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26" h="13212">
                  <a:moveTo>
                    <a:pt x="4260" y="12113"/>
                  </a:moveTo>
                  <a:cubicBezTo>
                    <a:pt x="3318" y="7395"/>
                    <a:pt x="1664" y="2912"/>
                    <a:pt x="-1167" y="-1100"/>
                  </a:cubicBezTo>
                  <a:cubicBezTo>
                    <a:pt x="-459" y="2912"/>
                    <a:pt x="722" y="6686"/>
                    <a:pt x="2373" y="10226"/>
                  </a:cubicBezTo>
                  <a:cubicBezTo>
                    <a:pt x="2373" y="8576"/>
                    <a:pt x="3554" y="11171"/>
                    <a:pt x="4260" y="121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1" name="Полилиния: фигура 580">
              <a:extLst>
                <a:ext uri="{FF2B5EF4-FFF2-40B4-BE49-F238E27FC236}">
                  <a16:creationId xmlns:a16="http://schemas.microsoft.com/office/drawing/2014/main" id="{BA8C208D-6CCC-C37C-4A30-919D55086F8B}"/>
                </a:ext>
              </a:extLst>
            </p:cNvPr>
            <p:cNvSpPr/>
            <p:nvPr/>
          </p:nvSpPr>
          <p:spPr>
            <a:xfrm>
              <a:off x="4556645" y="2806181"/>
              <a:ext cx="5429" cy="11337"/>
            </a:xfrm>
            <a:custGeom>
              <a:avLst/>
              <a:gdLst>
                <a:gd name="connsiteX0" fmla="*/ 4263 w 5429"/>
                <a:gd name="connsiteY0" fmla="*/ 10226 h 11337"/>
                <a:gd name="connsiteX1" fmla="*/ -1167 w 5429"/>
                <a:gd name="connsiteY1" fmla="*/ -1100 h 11337"/>
                <a:gd name="connsiteX2" fmla="*/ 4263 w 5429"/>
                <a:gd name="connsiteY2" fmla="*/ 10226 h 11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9" h="11337">
                  <a:moveTo>
                    <a:pt x="4263" y="10226"/>
                  </a:moveTo>
                  <a:cubicBezTo>
                    <a:pt x="3554" y="5977"/>
                    <a:pt x="1664" y="1968"/>
                    <a:pt x="-1167" y="-1100"/>
                  </a:cubicBezTo>
                  <a:cubicBezTo>
                    <a:pt x="14" y="6922"/>
                    <a:pt x="2609" y="10462"/>
                    <a:pt x="4263" y="10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2" name="Полилиния: фигура 581">
              <a:extLst>
                <a:ext uri="{FF2B5EF4-FFF2-40B4-BE49-F238E27FC236}">
                  <a16:creationId xmlns:a16="http://schemas.microsoft.com/office/drawing/2014/main" id="{BB9FBEBE-F4B4-4642-8940-463568891512}"/>
                </a:ext>
              </a:extLst>
            </p:cNvPr>
            <p:cNvSpPr/>
            <p:nvPr/>
          </p:nvSpPr>
          <p:spPr>
            <a:xfrm>
              <a:off x="4532811" y="2722173"/>
              <a:ext cx="22655" cy="61119"/>
            </a:xfrm>
            <a:custGeom>
              <a:avLst/>
              <a:gdLst>
                <a:gd name="connsiteX0" fmla="*/ 21488 w 22655"/>
                <a:gd name="connsiteY0" fmla="*/ 60019 h 61119"/>
                <a:gd name="connsiteX1" fmla="*/ 6386 w 22655"/>
                <a:gd name="connsiteY1" fmla="*/ 11171 h 61119"/>
                <a:gd name="connsiteX2" fmla="*/ -1167 w 22655"/>
                <a:gd name="connsiteY2" fmla="*/ -1100 h 61119"/>
                <a:gd name="connsiteX3" fmla="*/ 21488 w 22655"/>
                <a:gd name="connsiteY3" fmla="*/ 60019 h 6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5" h="61119">
                  <a:moveTo>
                    <a:pt x="21488" y="60019"/>
                  </a:moveTo>
                  <a:cubicBezTo>
                    <a:pt x="17239" y="43499"/>
                    <a:pt x="12285" y="27218"/>
                    <a:pt x="6386" y="11171"/>
                  </a:cubicBezTo>
                  <a:cubicBezTo>
                    <a:pt x="6386" y="14947"/>
                    <a:pt x="2373" y="5035"/>
                    <a:pt x="-1167" y="-1100"/>
                  </a:cubicBezTo>
                  <a:cubicBezTo>
                    <a:pt x="7330" y="20138"/>
                    <a:pt x="12994" y="35477"/>
                    <a:pt x="21488" y="600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3" name="Полилиния: фигура 582">
              <a:extLst>
                <a:ext uri="{FF2B5EF4-FFF2-40B4-BE49-F238E27FC236}">
                  <a16:creationId xmlns:a16="http://schemas.microsoft.com/office/drawing/2014/main" id="{82EFC72C-0286-404B-B846-11003F956D4D}"/>
                </a:ext>
              </a:extLst>
            </p:cNvPr>
            <p:cNvSpPr/>
            <p:nvPr/>
          </p:nvSpPr>
          <p:spPr>
            <a:xfrm>
              <a:off x="4528566" y="2707543"/>
              <a:ext cx="8258" cy="19823"/>
            </a:xfrm>
            <a:custGeom>
              <a:avLst/>
              <a:gdLst>
                <a:gd name="connsiteX0" fmla="*/ 7091 w 8258"/>
                <a:gd name="connsiteY0" fmla="*/ 18724 h 19823"/>
                <a:gd name="connsiteX1" fmla="*/ -1167 w 8258"/>
                <a:gd name="connsiteY1" fmla="*/ -1100 h 19823"/>
                <a:gd name="connsiteX2" fmla="*/ 7091 w 8258"/>
                <a:gd name="connsiteY2" fmla="*/ 18724 h 1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58" h="19823">
                  <a:moveTo>
                    <a:pt x="7091" y="18724"/>
                  </a:moveTo>
                  <a:cubicBezTo>
                    <a:pt x="5205" y="11880"/>
                    <a:pt x="2373" y="5272"/>
                    <a:pt x="-1167" y="-1100"/>
                  </a:cubicBezTo>
                  <a:cubicBezTo>
                    <a:pt x="247" y="5980"/>
                    <a:pt x="3079" y="12824"/>
                    <a:pt x="7091" y="18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4" name="Полилиния: фигура 583">
              <a:extLst>
                <a:ext uri="{FF2B5EF4-FFF2-40B4-BE49-F238E27FC236}">
                  <a16:creationId xmlns:a16="http://schemas.microsoft.com/office/drawing/2014/main" id="{08B50141-3F23-5A66-62CB-24FAF404F5B1}"/>
                </a:ext>
              </a:extLst>
            </p:cNvPr>
            <p:cNvSpPr/>
            <p:nvPr/>
          </p:nvSpPr>
          <p:spPr>
            <a:xfrm>
              <a:off x="4518417" y="2678519"/>
              <a:ext cx="7552" cy="21710"/>
            </a:xfrm>
            <a:custGeom>
              <a:avLst/>
              <a:gdLst>
                <a:gd name="connsiteX0" fmla="*/ 6386 w 7552"/>
                <a:gd name="connsiteY0" fmla="*/ 20610 h 21710"/>
                <a:gd name="connsiteX1" fmla="*/ -1167 w 7552"/>
                <a:gd name="connsiteY1" fmla="*/ -1100 h 21710"/>
                <a:gd name="connsiteX2" fmla="*/ 6386 w 7552"/>
                <a:gd name="connsiteY2" fmla="*/ 20610 h 2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52" h="21710">
                  <a:moveTo>
                    <a:pt x="6386" y="20610"/>
                  </a:moveTo>
                  <a:cubicBezTo>
                    <a:pt x="3790" y="13530"/>
                    <a:pt x="2137" y="5980"/>
                    <a:pt x="-1167" y="-1100"/>
                  </a:cubicBezTo>
                  <a:cubicBezTo>
                    <a:pt x="-459" y="6689"/>
                    <a:pt x="2137" y="14002"/>
                    <a:pt x="6386" y="206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5" name="Полилиния: фигура 584">
              <a:extLst>
                <a:ext uri="{FF2B5EF4-FFF2-40B4-BE49-F238E27FC236}">
                  <a16:creationId xmlns:a16="http://schemas.microsoft.com/office/drawing/2014/main" id="{7A60B4C8-EE63-DB27-DB11-62114A4F6549}"/>
                </a:ext>
              </a:extLst>
            </p:cNvPr>
            <p:cNvSpPr/>
            <p:nvPr/>
          </p:nvSpPr>
          <p:spPr>
            <a:xfrm>
              <a:off x="4511104" y="2656358"/>
              <a:ext cx="10853" cy="23578"/>
            </a:xfrm>
            <a:custGeom>
              <a:avLst/>
              <a:gdLst>
                <a:gd name="connsiteX0" fmla="*/ 9687 w 10853"/>
                <a:gd name="connsiteY0" fmla="*/ 22478 h 23578"/>
                <a:gd name="connsiteX1" fmla="*/ 4732 w 10853"/>
                <a:gd name="connsiteY1" fmla="*/ 4308 h 23578"/>
                <a:gd name="connsiteX2" fmla="*/ -1167 w 10853"/>
                <a:gd name="connsiteY2" fmla="*/ 1476 h 23578"/>
                <a:gd name="connsiteX3" fmla="*/ 9687 w 10853"/>
                <a:gd name="connsiteY3" fmla="*/ 22478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3" h="23578">
                  <a:moveTo>
                    <a:pt x="9687" y="22478"/>
                  </a:moveTo>
                  <a:cubicBezTo>
                    <a:pt x="7800" y="16579"/>
                    <a:pt x="6146" y="10443"/>
                    <a:pt x="4732" y="4308"/>
                  </a:cubicBezTo>
                  <a:cubicBezTo>
                    <a:pt x="720" y="-177"/>
                    <a:pt x="-931" y="-3714"/>
                    <a:pt x="-1167" y="1476"/>
                  </a:cubicBezTo>
                  <a:cubicBezTo>
                    <a:pt x="2609" y="2185"/>
                    <a:pt x="5910" y="15634"/>
                    <a:pt x="9687" y="22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6" name="Полилиния: фигура 585">
              <a:extLst>
                <a:ext uri="{FF2B5EF4-FFF2-40B4-BE49-F238E27FC236}">
                  <a16:creationId xmlns:a16="http://schemas.microsoft.com/office/drawing/2014/main" id="{ADE9704B-25A0-DF22-095D-5ABD8514B75D}"/>
                </a:ext>
              </a:extLst>
            </p:cNvPr>
            <p:cNvSpPr/>
            <p:nvPr/>
          </p:nvSpPr>
          <p:spPr>
            <a:xfrm>
              <a:off x="4488685" y="2659170"/>
              <a:ext cx="6846" cy="13881"/>
            </a:xfrm>
            <a:custGeom>
              <a:avLst/>
              <a:gdLst>
                <a:gd name="connsiteX0" fmla="*/ 4968 w 6846"/>
                <a:gd name="connsiteY0" fmla="*/ 12585 h 13881"/>
                <a:gd name="connsiteX1" fmla="*/ -1167 w 6846"/>
                <a:gd name="connsiteY1" fmla="*/ -1100 h 13881"/>
                <a:gd name="connsiteX2" fmla="*/ 1431 w 6846"/>
                <a:gd name="connsiteY2" fmla="*/ 7631 h 13881"/>
                <a:gd name="connsiteX3" fmla="*/ 4968 w 6846"/>
                <a:gd name="connsiteY3" fmla="*/ 12585 h 1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6" h="13881">
                  <a:moveTo>
                    <a:pt x="4968" y="12585"/>
                  </a:moveTo>
                  <a:cubicBezTo>
                    <a:pt x="7800" y="14472"/>
                    <a:pt x="1431" y="2204"/>
                    <a:pt x="-1167" y="-1100"/>
                  </a:cubicBezTo>
                  <a:cubicBezTo>
                    <a:pt x="-459" y="1968"/>
                    <a:pt x="250" y="4799"/>
                    <a:pt x="1431" y="7631"/>
                  </a:cubicBezTo>
                  <a:cubicBezTo>
                    <a:pt x="3554" y="10935"/>
                    <a:pt x="4026" y="8809"/>
                    <a:pt x="4968" y="125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7" name="Полилиния: фигура 586">
              <a:extLst>
                <a:ext uri="{FF2B5EF4-FFF2-40B4-BE49-F238E27FC236}">
                  <a16:creationId xmlns:a16="http://schemas.microsoft.com/office/drawing/2014/main" id="{258B8874-2FEB-F4BD-8D5D-3F2310C096A2}"/>
                </a:ext>
              </a:extLst>
            </p:cNvPr>
            <p:cNvSpPr/>
            <p:nvPr/>
          </p:nvSpPr>
          <p:spPr>
            <a:xfrm>
              <a:off x="4453761" y="2552983"/>
              <a:ext cx="19823" cy="35893"/>
            </a:xfrm>
            <a:custGeom>
              <a:avLst/>
              <a:gdLst>
                <a:gd name="connsiteX0" fmla="*/ 18657 w 19823"/>
                <a:gd name="connsiteY0" fmla="*/ 34060 h 35893"/>
                <a:gd name="connsiteX1" fmla="*/ 18657 w 19823"/>
                <a:gd name="connsiteY1" fmla="*/ 34060 h 35893"/>
                <a:gd name="connsiteX2" fmla="*/ 18657 w 19823"/>
                <a:gd name="connsiteY2" fmla="*/ 30519 h 35893"/>
                <a:gd name="connsiteX3" fmla="*/ -1167 w 19823"/>
                <a:gd name="connsiteY3" fmla="*/ -1100 h 35893"/>
                <a:gd name="connsiteX4" fmla="*/ -1167 w 19823"/>
                <a:gd name="connsiteY4" fmla="*/ 787 h 35893"/>
                <a:gd name="connsiteX5" fmla="*/ 13699 w 19823"/>
                <a:gd name="connsiteY5" fmla="*/ 24384 h 35893"/>
                <a:gd name="connsiteX6" fmla="*/ 8509 w 19823"/>
                <a:gd name="connsiteY6" fmla="*/ 21789 h 35893"/>
                <a:gd name="connsiteX7" fmla="*/ 16058 w 19823"/>
                <a:gd name="connsiteY7" fmla="*/ 33351 h 35893"/>
                <a:gd name="connsiteX8" fmla="*/ 18657 w 19823"/>
                <a:gd name="connsiteY8" fmla="*/ 34060 h 3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23" h="35893">
                  <a:moveTo>
                    <a:pt x="18657" y="34060"/>
                  </a:moveTo>
                  <a:cubicBezTo>
                    <a:pt x="18657" y="35710"/>
                    <a:pt x="18657" y="34060"/>
                    <a:pt x="18657" y="34060"/>
                  </a:cubicBezTo>
                  <a:lnTo>
                    <a:pt x="18657" y="30519"/>
                  </a:lnTo>
                  <a:cubicBezTo>
                    <a:pt x="14172" y="26271"/>
                    <a:pt x="6622" y="6922"/>
                    <a:pt x="-1167" y="-1100"/>
                  </a:cubicBezTo>
                  <a:cubicBezTo>
                    <a:pt x="-1167" y="1259"/>
                    <a:pt x="-1167" y="1731"/>
                    <a:pt x="-1167" y="787"/>
                  </a:cubicBezTo>
                  <a:cubicBezTo>
                    <a:pt x="4026" y="8573"/>
                    <a:pt x="8036" y="16598"/>
                    <a:pt x="13699" y="24384"/>
                  </a:cubicBezTo>
                  <a:cubicBezTo>
                    <a:pt x="19362" y="32170"/>
                    <a:pt x="10159" y="20844"/>
                    <a:pt x="8509" y="21789"/>
                  </a:cubicBezTo>
                  <a:cubicBezTo>
                    <a:pt x="6858" y="22733"/>
                    <a:pt x="15116" y="29102"/>
                    <a:pt x="16058" y="33351"/>
                  </a:cubicBezTo>
                  <a:cubicBezTo>
                    <a:pt x="17003" y="37600"/>
                    <a:pt x="14644" y="24384"/>
                    <a:pt x="18657" y="340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8" name="Полилиния: фигура 587">
              <a:extLst>
                <a:ext uri="{FF2B5EF4-FFF2-40B4-BE49-F238E27FC236}">
                  <a16:creationId xmlns:a16="http://schemas.microsoft.com/office/drawing/2014/main" id="{77117171-8D41-51A1-7699-90B56BE75B93}"/>
                </a:ext>
              </a:extLst>
            </p:cNvPr>
            <p:cNvSpPr/>
            <p:nvPr/>
          </p:nvSpPr>
          <p:spPr>
            <a:xfrm>
              <a:off x="4464145" y="2609617"/>
              <a:ext cx="16280" cy="32328"/>
            </a:xfrm>
            <a:custGeom>
              <a:avLst/>
              <a:gdLst>
                <a:gd name="connsiteX0" fmla="*/ 15114 w 16280"/>
                <a:gd name="connsiteY0" fmla="*/ 31228 h 32328"/>
                <a:gd name="connsiteX1" fmla="*/ -1167 w 16280"/>
                <a:gd name="connsiteY1" fmla="*/ -1100 h 32328"/>
                <a:gd name="connsiteX2" fmla="*/ 15114 w 16280"/>
                <a:gd name="connsiteY2" fmla="*/ 31228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80" h="32328">
                  <a:moveTo>
                    <a:pt x="15114" y="31228"/>
                  </a:moveTo>
                  <a:cubicBezTo>
                    <a:pt x="10631" y="20135"/>
                    <a:pt x="5205" y="9281"/>
                    <a:pt x="-1167" y="-1100"/>
                  </a:cubicBezTo>
                  <a:cubicBezTo>
                    <a:pt x="3551" y="9281"/>
                    <a:pt x="9214" y="20608"/>
                    <a:pt x="15114" y="31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9" name="Полилиния: фигура 588">
              <a:extLst>
                <a:ext uri="{FF2B5EF4-FFF2-40B4-BE49-F238E27FC236}">
                  <a16:creationId xmlns:a16="http://schemas.microsoft.com/office/drawing/2014/main" id="{F986B84A-904B-247C-D9BC-E174E4BC2CA1}"/>
                </a:ext>
              </a:extLst>
            </p:cNvPr>
            <p:cNvSpPr/>
            <p:nvPr/>
          </p:nvSpPr>
          <p:spPr>
            <a:xfrm>
              <a:off x="4437008" y="2524428"/>
              <a:ext cx="12034" cy="19823"/>
            </a:xfrm>
            <a:custGeom>
              <a:avLst/>
              <a:gdLst>
                <a:gd name="connsiteX0" fmla="*/ 10868 w 12034"/>
                <a:gd name="connsiteY0" fmla="*/ 18724 h 19823"/>
                <a:gd name="connsiteX1" fmla="*/ 6146 w 12034"/>
                <a:gd name="connsiteY1" fmla="*/ 4330 h 19823"/>
                <a:gd name="connsiteX2" fmla="*/ -1167 w 12034"/>
                <a:gd name="connsiteY2" fmla="*/ -1100 h 19823"/>
                <a:gd name="connsiteX3" fmla="*/ 10868 w 12034"/>
                <a:gd name="connsiteY3" fmla="*/ 18724 h 1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34" h="19823">
                  <a:moveTo>
                    <a:pt x="10868" y="18724"/>
                  </a:moveTo>
                  <a:cubicBezTo>
                    <a:pt x="7800" y="13297"/>
                    <a:pt x="10868" y="12352"/>
                    <a:pt x="6146" y="4330"/>
                  </a:cubicBezTo>
                  <a:cubicBezTo>
                    <a:pt x="6146" y="7867"/>
                    <a:pt x="4496" y="6689"/>
                    <a:pt x="-1167" y="-1100"/>
                  </a:cubicBezTo>
                  <a:cubicBezTo>
                    <a:pt x="2609" y="5744"/>
                    <a:pt x="6619" y="12352"/>
                    <a:pt x="10868" y="18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0" name="Полилиния: фигура 589">
              <a:extLst>
                <a:ext uri="{FF2B5EF4-FFF2-40B4-BE49-F238E27FC236}">
                  <a16:creationId xmlns:a16="http://schemas.microsoft.com/office/drawing/2014/main" id="{B8CEDFF6-B941-54F6-0145-CA186A67F555}"/>
                </a:ext>
              </a:extLst>
            </p:cNvPr>
            <p:cNvSpPr/>
            <p:nvPr/>
          </p:nvSpPr>
          <p:spPr>
            <a:xfrm>
              <a:off x="4424264" y="2509562"/>
              <a:ext cx="15575" cy="23597"/>
            </a:xfrm>
            <a:custGeom>
              <a:avLst/>
              <a:gdLst>
                <a:gd name="connsiteX0" fmla="*/ 14408 w 15575"/>
                <a:gd name="connsiteY0" fmla="*/ 22497 h 23597"/>
                <a:gd name="connsiteX1" fmla="*/ -1167 w 15575"/>
                <a:gd name="connsiteY1" fmla="*/ -1100 h 23597"/>
                <a:gd name="connsiteX2" fmla="*/ 14408 w 15575"/>
                <a:gd name="connsiteY2" fmla="*/ 22497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75" h="23597">
                  <a:moveTo>
                    <a:pt x="14408" y="22497"/>
                  </a:moveTo>
                  <a:cubicBezTo>
                    <a:pt x="10159" y="14002"/>
                    <a:pt x="4732" y="6216"/>
                    <a:pt x="-1167" y="-1100"/>
                  </a:cubicBezTo>
                  <a:cubicBezTo>
                    <a:pt x="3318" y="7161"/>
                    <a:pt x="8509" y="15183"/>
                    <a:pt x="14408" y="22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1" name="Полилиния: фигура 590">
              <a:extLst>
                <a:ext uri="{FF2B5EF4-FFF2-40B4-BE49-F238E27FC236}">
                  <a16:creationId xmlns:a16="http://schemas.microsoft.com/office/drawing/2014/main" id="{63989871-8601-6BF7-75C2-0288D32DBE4E}"/>
                </a:ext>
              </a:extLst>
            </p:cNvPr>
            <p:cNvSpPr/>
            <p:nvPr/>
          </p:nvSpPr>
          <p:spPr>
            <a:xfrm>
              <a:off x="4393629" y="2459731"/>
              <a:ext cx="22903" cy="34494"/>
            </a:xfrm>
            <a:custGeom>
              <a:avLst/>
              <a:gdLst>
                <a:gd name="connsiteX0" fmla="*/ -501 w 22903"/>
                <a:gd name="connsiteY0" fmla="*/ -823 h 34494"/>
                <a:gd name="connsiteX1" fmla="*/ -501 w 22903"/>
                <a:gd name="connsiteY1" fmla="*/ 1536 h 34494"/>
                <a:gd name="connsiteX2" fmla="*/ 21446 w 22903"/>
                <a:gd name="connsiteY2" fmla="*/ 33394 h 34494"/>
                <a:gd name="connsiteX3" fmla="*/ -501 w 22903"/>
                <a:gd name="connsiteY3" fmla="*/ -823 h 3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03" h="34494">
                  <a:moveTo>
                    <a:pt x="-501" y="-823"/>
                  </a:moveTo>
                  <a:cubicBezTo>
                    <a:pt x="-2624" y="-2474"/>
                    <a:pt x="1153" y="3898"/>
                    <a:pt x="-501" y="1536"/>
                  </a:cubicBezTo>
                  <a:cubicBezTo>
                    <a:pt x="7997" y="11211"/>
                    <a:pt x="15311" y="22065"/>
                    <a:pt x="21446" y="33394"/>
                  </a:cubicBezTo>
                  <a:cubicBezTo>
                    <a:pt x="24278" y="31741"/>
                    <a:pt x="5635" y="9797"/>
                    <a:pt x="-501" y="-8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2" name="Полилиния: фигура 591">
              <a:extLst>
                <a:ext uri="{FF2B5EF4-FFF2-40B4-BE49-F238E27FC236}">
                  <a16:creationId xmlns:a16="http://schemas.microsoft.com/office/drawing/2014/main" id="{3EA266FA-A9E2-3555-0F53-31ED26517846}"/>
                </a:ext>
              </a:extLst>
            </p:cNvPr>
            <p:cNvSpPr/>
            <p:nvPr/>
          </p:nvSpPr>
          <p:spPr>
            <a:xfrm>
              <a:off x="4392645" y="2464965"/>
              <a:ext cx="23597" cy="33033"/>
            </a:xfrm>
            <a:custGeom>
              <a:avLst/>
              <a:gdLst>
                <a:gd name="connsiteX0" fmla="*/ 22430 w 23597"/>
                <a:gd name="connsiteY0" fmla="*/ 31934 h 33033"/>
                <a:gd name="connsiteX1" fmla="*/ -1167 w 23597"/>
                <a:gd name="connsiteY1" fmla="*/ -1100 h 33033"/>
                <a:gd name="connsiteX2" fmla="*/ 22430 w 23597"/>
                <a:gd name="connsiteY2" fmla="*/ 31934 h 3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3033">
                  <a:moveTo>
                    <a:pt x="22430" y="31934"/>
                  </a:moveTo>
                  <a:cubicBezTo>
                    <a:pt x="15822" y="20135"/>
                    <a:pt x="7800" y="9045"/>
                    <a:pt x="-1167" y="-1100"/>
                  </a:cubicBezTo>
                  <a:cubicBezTo>
                    <a:pt x="5913" y="10462"/>
                    <a:pt x="13699" y="21552"/>
                    <a:pt x="22430" y="31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3" name="Полилиния: фигура 592">
              <a:extLst>
                <a:ext uri="{FF2B5EF4-FFF2-40B4-BE49-F238E27FC236}">
                  <a16:creationId xmlns:a16="http://schemas.microsoft.com/office/drawing/2014/main" id="{8AB81CF7-FC45-F2B3-2778-B58FEF80F2A1}"/>
                </a:ext>
              </a:extLst>
            </p:cNvPr>
            <p:cNvSpPr/>
            <p:nvPr/>
          </p:nvSpPr>
          <p:spPr>
            <a:xfrm>
              <a:off x="4380846" y="2459066"/>
              <a:ext cx="12264" cy="15335"/>
            </a:xfrm>
            <a:custGeom>
              <a:avLst/>
              <a:gdLst>
                <a:gd name="connsiteX0" fmla="*/ 10631 w 12264"/>
                <a:gd name="connsiteY0" fmla="*/ 14236 h 15335"/>
                <a:gd name="connsiteX1" fmla="*/ -1167 w 12264"/>
                <a:gd name="connsiteY1" fmla="*/ -1100 h 15335"/>
                <a:gd name="connsiteX2" fmla="*/ 10631 w 12264"/>
                <a:gd name="connsiteY2" fmla="*/ 14236 h 1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64" h="15335">
                  <a:moveTo>
                    <a:pt x="10631" y="14236"/>
                  </a:moveTo>
                  <a:cubicBezTo>
                    <a:pt x="13463" y="14236"/>
                    <a:pt x="2609" y="2910"/>
                    <a:pt x="-1167" y="-1100"/>
                  </a:cubicBezTo>
                  <a:cubicBezTo>
                    <a:pt x="2373" y="4563"/>
                    <a:pt x="8981" y="8336"/>
                    <a:pt x="10631" y="142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4" name="Полилиния: фигура 593">
              <a:extLst>
                <a:ext uri="{FF2B5EF4-FFF2-40B4-BE49-F238E27FC236}">
                  <a16:creationId xmlns:a16="http://schemas.microsoft.com/office/drawing/2014/main" id="{67C3135D-1719-F596-3C20-7061B5C59BE2}"/>
                </a:ext>
              </a:extLst>
            </p:cNvPr>
            <p:cNvSpPr/>
            <p:nvPr/>
          </p:nvSpPr>
          <p:spPr>
            <a:xfrm>
              <a:off x="4372588" y="2441132"/>
              <a:ext cx="20057" cy="25956"/>
            </a:xfrm>
            <a:custGeom>
              <a:avLst/>
              <a:gdLst>
                <a:gd name="connsiteX0" fmla="*/ 18890 w 20057"/>
                <a:gd name="connsiteY0" fmla="*/ 24856 h 25956"/>
                <a:gd name="connsiteX1" fmla="*/ -1167 w 20057"/>
                <a:gd name="connsiteY1" fmla="*/ -1100 h 25956"/>
                <a:gd name="connsiteX2" fmla="*/ 18890 w 20057"/>
                <a:gd name="connsiteY2" fmla="*/ 24856 h 2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57" h="25956">
                  <a:moveTo>
                    <a:pt x="18890" y="24856"/>
                  </a:moveTo>
                  <a:cubicBezTo>
                    <a:pt x="13699" y="15181"/>
                    <a:pt x="6855" y="6450"/>
                    <a:pt x="-1167" y="-1100"/>
                  </a:cubicBezTo>
                  <a:cubicBezTo>
                    <a:pt x="6146" y="6922"/>
                    <a:pt x="9687" y="16834"/>
                    <a:pt x="18890" y="248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5" name="Полилиния: фигура 594">
              <a:extLst>
                <a:ext uri="{FF2B5EF4-FFF2-40B4-BE49-F238E27FC236}">
                  <a16:creationId xmlns:a16="http://schemas.microsoft.com/office/drawing/2014/main" id="{5B628A5A-9B2A-17B2-769B-BBF4443FD094}"/>
                </a:ext>
              </a:extLst>
            </p:cNvPr>
            <p:cNvSpPr/>
            <p:nvPr/>
          </p:nvSpPr>
          <p:spPr>
            <a:xfrm>
              <a:off x="4320282" y="2381194"/>
              <a:ext cx="59855" cy="60407"/>
            </a:xfrm>
            <a:custGeom>
              <a:avLst/>
              <a:gdLst>
                <a:gd name="connsiteX0" fmla="*/ 40990 w 59855"/>
                <a:gd name="connsiteY0" fmla="*/ 38545 h 60407"/>
                <a:gd name="connsiteX1" fmla="*/ 32732 w 59855"/>
                <a:gd name="connsiteY1" fmla="*/ 31937 h 60407"/>
                <a:gd name="connsiteX2" fmla="*/ 40990 w 59855"/>
                <a:gd name="connsiteY2" fmla="*/ 38545 h 60407"/>
                <a:gd name="connsiteX3" fmla="*/ 32968 w 59855"/>
                <a:gd name="connsiteY3" fmla="*/ 25565 h 60407"/>
                <a:gd name="connsiteX4" fmla="*/ -1013 w 59855"/>
                <a:gd name="connsiteY4" fmla="*/ -1100 h 60407"/>
                <a:gd name="connsiteX5" fmla="*/ 19752 w 59855"/>
                <a:gd name="connsiteY5" fmla="*/ 17543 h 60407"/>
                <a:gd name="connsiteX6" fmla="*/ 23056 w 59855"/>
                <a:gd name="connsiteY6" fmla="*/ 26274 h 60407"/>
                <a:gd name="connsiteX7" fmla="*/ 58688 w 59855"/>
                <a:gd name="connsiteY7" fmla="*/ 59307 h 60407"/>
                <a:gd name="connsiteX8" fmla="*/ 40990 w 59855"/>
                <a:gd name="connsiteY8" fmla="*/ 38545 h 60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855" h="60407">
                  <a:moveTo>
                    <a:pt x="40990" y="38545"/>
                  </a:moveTo>
                  <a:cubicBezTo>
                    <a:pt x="45712" y="48454"/>
                    <a:pt x="36272" y="38545"/>
                    <a:pt x="32732" y="31937"/>
                  </a:cubicBezTo>
                  <a:cubicBezTo>
                    <a:pt x="29192" y="25329"/>
                    <a:pt x="37217" y="34532"/>
                    <a:pt x="40990" y="38545"/>
                  </a:cubicBezTo>
                  <a:cubicBezTo>
                    <a:pt x="40990" y="33587"/>
                    <a:pt x="34149" y="30519"/>
                    <a:pt x="32968" y="25565"/>
                  </a:cubicBezTo>
                  <a:cubicBezTo>
                    <a:pt x="20697" y="18012"/>
                    <a:pt x="9135" y="9048"/>
                    <a:pt x="-1013" y="-1100"/>
                  </a:cubicBezTo>
                  <a:cubicBezTo>
                    <a:pt x="-3136" y="787"/>
                    <a:pt x="17393" y="17543"/>
                    <a:pt x="19752" y="17543"/>
                  </a:cubicBezTo>
                  <a:cubicBezTo>
                    <a:pt x="18338" y="19666"/>
                    <a:pt x="28250" y="28869"/>
                    <a:pt x="23056" y="26274"/>
                  </a:cubicBezTo>
                  <a:lnTo>
                    <a:pt x="58688" y="59307"/>
                  </a:lnTo>
                  <a:cubicBezTo>
                    <a:pt x="53970" y="51285"/>
                    <a:pt x="48071" y="44444"/>
                    <a:pt x="40990" y="385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6" name="Полилиния: фигура 595">
              <a:extLst>
                <a:ext uri="{FF2B5EF4-FFF2-40B4-BE49-F238E27FC236}">
                  <a16:creationId xmlns:a16="http://schemas.microsoft.com/office/drawing/2014/main" id="{0CAA6786-8E95-8684-4F62-2CBF903B05B0}"/>
                </a:ext>
              </a:extLst>
            </p:cNvPr>
            <p:cNvSpPr/>
            <p:nvPr/>
          </p:nvSpPr>
          <p:spPr>
            <a:xfrm>
              <a:off x="4310763" y="2365855"/>
              <a:ext cx="16597" cy="16554"/>
            </a:xfrm>
            <a:custGeom>
              <a:avLst/>
              <a:gdLst>
                <a:gd name="connsiteX0" fmla="*/ 14641 w 16597"/>
                <a:gd name="connsiteY0" fmla="*/ 15183 h 16554"/>
                <a:gd name="connsiteX1" fmla="*/ 12991 w 16597"/>
                <a:gd name="connsiteY1" fmla="*/ 9990 h 16554"/>
                <a:gd name="connsiteX2" fmla="*/ 1901 w 16597"/>
                <a:gd name="connsiteY2" fmla="*/ -1100 h 16554"/>
                <a:gd name="connsiteX3" fmla="*/ -1167 w 16597"/>
                <a:gd name="connsiteY3" fmla="*/ -1100 h 16554"/>
                <a:gd name="connsiteX4" fmla="*/ 5205 w 16597"/>
                <a:gd name="connsiteY4" fmla="*/ 8103 h 16554"/>
                <a:gd name="connsiteX5" fmla="*/ 14641 w 16597"/>
                <a:gd name="connsiteY5" fmla="*/ 15183 h 16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97" h="16554">
                  <a:moveTo>
                    <a:pt x="14641" y="15183"/>
                  </a:moveTo>
                  <a:cubicBezTo>
                    <a:pt x="16531" y="16598"/>
                    <a:pt x="14641" y="12116"/>
                    <a:pt x="12991" y="9990"/>
                  </a:cubicBezTo>
                  <a:cubicBezTo>
                    <a:pt x="8978" y="6453"/>
                    <a:pt x="5441" y="2912"/>
                    <a:pt x="1901" y="-1100"/>
                  </a:cubicBezTo>
                  <a:cubicBezTo>
                    <a:pt x="720" y="-1100"/>
                    <a:pt x="1901" y="1495"/>
                    <a:pt x="-1167" y="-1100"/>
                  </a:cubicBezTo>
                  <a:lnTo>
                    <a:pt x="5205" y="8103"/>
                  </a:lnTo>
                  <a:cubicBezTo>
                    <a:pt x="9923" y="11171"/>
                    <a:pt x="9923" y="6689"/>
                    <a:pt x="14641" y="15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7" name="Полилиния: фигура 596">
              <a:extLst>
                <a:ext uri="{FF2B5EF4-FFF2-40B4-BE49-F238E27FC236}">
                  <a16:creationId xmlns:a16="http://schemas.microsoft.com/office/drawing/2014/main" id="{19F097D9-86DC-39A1-5901-E9DA9CF9C80D}"/>
                </a:ext>
              </a:extLst>
            </p:cNvPr>
            <p:cNvSpPr/>
            <p:nvPr/>
          </p:nvSpPr>
          <p:spPr>
            <a:xfrm>
              <a:off x="4305312" y="2353808"/>
              <a:ext cx="9933" cy="9214"/>
            </a:xfrm>
            <a:custGeom>
              <a:avLst/>
              <a:gdLst>
                <a:gd name="connsiteX0" fmla="*/ 8766 w 9933"/>
                <a:gd name="connsiteY0" fmla="*/ 8115 h 9214"/>
                <a:gd name="connsiteX1" fmla="*/ 35 w 9933"/>
                <a:gd name="connsiteY1" fmla="*/ 1979 h 9214"/>
                <a:gd name="connsiteX2" fmla="*/ 8766 w 9933"/>
                <a:gd name="connsiteY2" fmla="*/ 8115 h 9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33" h="9214">
                  <a:moveTo>
                    <a:pt x="8766" y="8115"/>
                  </a:moveTo>
                  <a:cubicBezTo>
                    <a:pt x="4756" y="3633"/>
                    <a:pt x="-4447" y="-6043"/>
                    <a:pt x="35" y="1979"/>
                  </a:cubicBezTo>
                  <a:cubicBezTo>
                    <a:pt x="4520" y="10001"/>
                    <a:pt x="4992" y="5519"/>
                    <a:pt x="8766" y="81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8" name="Полилиния: фигура 597">
              <a:extLst>
                <a:ext uri="{FF2B5EF4-FFF2-40B4-BE49-F238E27FC236}">
                  <a16:creationId xmlns:a16="http://schemas.microsoft.com/office/drawing/2014/main" id="{E3EE3C58-1011-F5B6-C711-C12BC232E8E5}"/>
                </a:ext>
              </a:extLst>
            </p:cNvPr>
            <p:cNvSpPr/>
            <p:nvPr/>
          </p:nvSpPr>
          <p:spPr>
            <a:xfrm>
              <a:off x="4290233" y="2342730"/>
              <a:ext cx="14223" cy="13956"/>
            </a:xfrm>
            <a:custGeom>
              <a:avLst/>
              <a:gdLst>
                <a:gd name="connsiteX0" fmla="*/ 12046 w 14223"/>
                <a:gd name="connsiteY0" fmla="*/ 12585 h 13956"/>
                <a:gd name="connsiteX1" fmla="*/ 6383 w 14223"/>
                <a:gd name="connsiteY1" fmla="*/ 3149 h 13956"/>
                <a:gd name="connsiteX2" fmla="*/ -1167 w 14223"/>
                <a:gd name="connsiteY2" fmla="*/ -1100 h 13956"/>
                <a:gd name="connsiteX3" fmla="*/ 12046 w 14223"/>
                <a:gd name="connsiteY3" fmla="*/ 12585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23" h="13956">
                  <a:moveTo>
                    <a:pt x="12046" y="12585"/>
                  </a:moveTo>
                  <a:cubicBezTo>
                    <a:pt x="16058" y="14475"/>
                    <a:pt x="6855" y="5980"/>
                    <a:pt x="6383" y="3149"/>
                  </a:cubicBezTo>
                  <a:cubicBezTo>
                    <a:pt x="5910" y="317"/>
                    <a:pt x="6383" y="3149"/>
                    <a:pt x="-1167" y="-1100"/>
                  </a:cubicBezTo>
                  <a:cubicBezTo>
                    <a:pt x="2137" y="4091"/>
                    <a:pt x="8272" y="7631"/>
                    <a:pt x="12046" y="125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9" name="Полилиния: фигура 598">
              <a:extLst>
                <a:ext uri="{FF2B5EF4-FFF2-40B4-BE49-F238E27FC236}">
                  <a16:creationId xmlns:a16="http://schemas.microsoft.com/office/drawing/2014/main" id="{D95CAA2F-FE30-DEB5-CC57-E6AD62FCFFB2}"/>
                </a:ext>
              </a:extLst>
            </p:cNvPr>
            <p:cNvSpPr/>
            <p:nvPr/>
          </p:nvSpPr>
          <p:spPr>
            <a:xfrm>
              <a:off x="3511286" y="1950339"/>
              <a:ext cx="104534" cy="15778"/>
            </a:xfrm>
            <a:custGeom>
              <a:avLst/>
              <a:gdLst>
                <a:gd name="connsiteX0" fmla="*/ 91332 w 104534"/>
                <a:gd name="connsiteY0" fmla="*/ 1699 h 15778"/>
                <a:gd name="connsiteX1" fmla="*/ 92986 w 104534"/>
                <a:gd name="connsiteY1" fmla="*/ 4530 h 15778"/>
                <a:gd name="connsiteX2" fmla="*/ 103367 w 104534"/>
                <a:gd name="connsiteY2" fmla="*/ 2171 h 15778"/>
                <a:gd name="connsiteX3" fmla="*/ 93458 w 104534"/>
                <a:gd name="connsiteY3" fmla="*/ 2171 h 15778"/>
                <a:gd name="connsiteX4" fmla="*/ 40128 w 104534"/>
                <a:gd name="connsiteY4" fmla="*/ 5711 h 15778"/>
                <a:gd name="connsiteX5" fmla="*/ 25734 w 104534"/>
                <a:gd name="connsiteY5" fmla="*/ 5711 h 15778"/>
                <a:gd name="connsiteX6" fmla="*/ 25734 w 104534"/>
                <a:gd name="connsiteY6" fmla="*/ 7362 h 15778"/>
                <a:gd name="connsiteX7" fmla="*/ 15822 w 104534"/>
                <a:gd name="connsiteY7" fmla="*/ 7362 h 15778"/>
                <a:gd name="connsiteX8" fmla="*/ -1167 w 104534"/>
                <a:gd name="connsiteY8" fmla="*/ 14678 h 15778"/>
                <a:gd name="connsiteX9" fmla="*/ 22430 w 104534"/>
                <a:gd name="connsiteY9" fmla="*/ 9721 h 15778"/>
                <a:gd name="connsiteX10" fmla="*/ 40837 w 104534"/>
                <a:gd name="connsiteY10" fmla="*/ 8307 h 15778"/>
                <a:gd name="connsiteX11" fmla="*/ 81423 w 104534"/>
                <a:gd name="connsiteY11" fmla="*/ 8307 h 15778"/>
                <a:gd name="connsiteX12" fmla="*/ 67502 w 104534"/>
                <a:gd name="connsiteY12" fmla="*/ 6653 h 15778"/>
                <a:gd name="connsiteX13" fmla="*/ 91332 w 104534"/>
                <a:gd name="connsiteY13" fmla="*/ 1699 h 1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34" h="15778">
                  <a:moveTo>
                    <a:pt x="91332" y="1699"/>
                  </a:moveTo>
                  <a:cubicBezTo>
                    <a:pt x="94400" y="1699"/>
                    <a:pt x="84727" y="4294"/>
                    <a:pt x="92986" y="4530"/>
                  </a:cubicBezTo>
                  <a:cubicBezTo>
                    <a:pt x="96526" y="4530"/>
                    <a:pt x="99830" y="4530"/>
                    <a:pt x="103367" y="2171"/>
                  </a:cubicBezTo>
                  <a:cubicBezTo>
                    <a:pt x="86850" y="3585"/>
                    <a:pt x="111392" y="-5851"/>
                    <a:pt x="93458" y="2171"/>
                  </a:cubicBezTo>
                  <a:cubicBezTo>
                    <a:pt x="75760" y="4294"/>
                    <a:pt x="58062" y="5475"/>
                    <a:pt x="40128" y="5711"/>
                  </a:cubicBezTo>
                  <a:cubicBezTo>
                    <a:pt x="31870" y="8307"/>
                    <a:pt x="29271" y="8070"/>
                    <a:pt x="25734" y="5711"/>
                  </a:cubicBezTo>
                  <a:cubicBezTo>
                    <a:pt x="22194" y="3352"/>
                    <a:pt x="28329" y="5711"/>
                    <a:pt x="25734" y="7362"/>
                  </a:cubicBezTo>
                  <a:cubicBezTo>
                    <a:pt x="17945" y="9015"/>
                    <a:pt x="23372" y="7362"/>
                    <a:pt x="15822" y="7362"/>
                  </a:cubicBezTo>
                  <a:cubicBezTo>
                    <a:pt x="13935" y="9721"/>
                    <a:pt x="9450" y="9251"/>
                    <a:pt x="-1167" y="14678"/>
                  </a:cubicBezTo>
                  <a:cubicBezTo>
                    <a:pt x="6146" y="14678"/>
                    <a:pt x="13935" y="11374"/>
                    <a:pt x="22430" y="9721"/>
                  </a:cubicBezTo>
                  <a:cubicBezTo>
                    <a:pt x="28566" y="10430"/>
                    <a:pt x="34937" y="9957"/>
                    <a:pt x="40837" y="8307"/>
                  </a:cubicBezTo>
                  <a:cubicBezTo>
                    <a:pt x="54286" y="9015"/>
                    <a:pt x="67971" y="9015"/>
                    <a:pt x="81423" y="8307"/>
                  </a:cubicBezTo>
                  <a:cubicBezTo>
                    <a:pt x="90863" y="5475"/>
                    <a:pt x="71275" y="6184"/>
                    <a:pt x="67502" y="6653"/>
                  </a:cubicBezTo>
                  <a:cubicBezTo>
                    <a:pt x="75052" y="2407"/>
                    <a:pt x="82838" y="4766"/>
                    <a:pt x="91332" y="16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0" name="Полилиния: фигура 599">
              <a:extLst>
                <a:ext uri="{FF2B5EF4-FFF2-40B4-BE49-F238E27FC236}">
                  <a16:creationId xmlns:a16="http://schemas.microsoft.com/office/drawing/2014/main" id="{DE82AC94-19B7-C77E-632D-69E9080344F6}"/>
                </a:ext>
              </a:extLst>
            </p:cNvPr>
            <p:cNvSpPr/>
            <p:nvPr/>
          </p:nvSpPr>
          <p:spPr>
            <a:xfrm>
              <a:off x="3392591" y="1962578"/>
              <a:ext cx="32564" cy="8022"/>
            </a:xfrm>
            <a:custGeom>
              <a:avLst/>
              <a:gdLst>
                <a:gd name="connsiteX0" fmla="*/ 31397 w 32564"/>
                <a:gd name="connsiteY0" fmla="*/ -1100 h 8022"/>
                <a:gd name="connsiteX1" fmla="*/ -1167 w 32564"/>
                <a:gd name="connsiteY1" fmla="*/ 6922 h 8022"/>
                <a:gd name="connsiteX2" fmla="*/ 7091 w 32564"/>
                <a:gd name="connsiteY2" fmla="*/ 6922 h 8022"/>
                <a:gd name="connsiteX3" fmla="*/ 31397 w 32564"/>
                <a:gd name="connsiteY3" fmla="*/ -1100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64" h="8022">
                  <a:moveTo>
                    <a:pt x="31397" y="-1100"/>
                  </a:moveTo>
                  <a:cubicBezTo>
                    <a:pt x="20307" y="550"/>
                    <a:pt x="9450" y="3146"/>
                    <a:pt x="-1167" y="6922"/>
                  </a:cubicBezTo>
                  <a:cubicBezTo>
                    <a:pt x="6383" y="6922"/>
                    <a:pt x="1192" y="6922"/>
                    <a:pt x="7091" y="6922"/>
                  </a:cubicBezTo>
                  <a:cubicBezTo>
                    <a:pt x="11340" y="3146"/>
                    <a:pt x="22666" y="1968"/>
                    <a:pt x="3139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1" name="Полилиния: фигура 600">
              <a:extLst>
                <a:ext uri="{FF2B5EF4-FFF2-40B4-BE49-F238E27FC236}">
                  <a16:creationId xmlns:a16="http://schemas.microsoft.com/office/drawing/2014/main" id="{2808B31B-8CF7-8C28-6383-98B94078F19D}"/>
                </a:ext>
              </a:extLst>
            </p:cNvPr>
            <p:cNvSpPr/>
            <p:nvPr/>
          </p:nvSpPr>
          <p:spPr>
            <a:xfrm>
              <a:off x="2544033" y="1975007"/>
              <a:ext cx="2221450" cy="2325489"/>
            </a:xfrm>
            <a:custGeom>
              <a:avLst/>
              <a:gdLst>
                <a:gd name="connsiteX0" fmla="*/ 829929 w 2221450"/>
                <a:gd name="connsiteY0" fmla="*/ -1022 h 2325489"/>
                <a:gd name="connsiteX1" fmla="*/ 827806 w 2221450"/>
                <a:gd name="connsiteY1" fmla="*/ 1574 h 2325489"/>
                <a:gd name="connsiteX2" fmla="*/ 819781 w 2221450"/>
                <a:gd name="connsiteY2" fmla="*/ 1574 h 2325489"/>
                <a:gd name="connsiteX3" fmla="*/ 809636 w 2221450"/>
                <a:gd name="connsiteY3" fmla="*/ 7237 h 2325489"/>
                <a:gd name="connsiteX4" fmla="*/ 773531 w 2221450"/>
                <a:gd name="connsiteY4" fmla="*/ 18327 h 2325489"/>
                <a:gd name="connsiteX5" fmla="*/ 729877 w 2221450"/>
                <a:gd name="connsiteY5" fmla="*/ 31779 h 2325489"/>
                <a:gd name="connsiteX6" fmla="*/ 753474 w 2221450"/>
                <a:gd name="connsiteY6" fmla="*/ 19272 h 2325489"/>
                <a:gd name="connsiteX7" fmla="*/ 694009 w 2221450"/>
                <a:gd name="connsiteY7" fmla="*/ 42869 h 2325489"/>
                <a:gd name="connsiteX8" fmla="*/ 674660 w 2221450"/>
                <a:gd name="connsiteY8" fmla="*/ 50419 h 2325489"/>
                <a:gd name="connsiteX9" fmla="*/ 679615 w 2221450"/>
                <a:gd name="connsiteY9" fmla="*/ 43105 h 2325489"/>
                <a:gd name="connsiteX10" fmla="*/ 669939 w 2221450"/>
                <a:gd name="connsiteY10" fmla="*/ 47115 h 2325489"/>
                <a:gd name="connsiteX11" fmla="*/ 669939 w 2221450"/>
                <a:gd name="connsiteY11" fmla="*/ 51363 h 2325489"/>
                <a:gd name="connsiteX12" fmla="*/ 629588 w 2221450"/>
                <a:gd name="connsiteY12" fmla="*/ 69770 h 2325489"/>
                <a:gd name="connsiteX13" fmla="*/ 661680 w 2221450"/>
                <a:gd name="connsiteY13" fmla="*/ 51363 h 2325489"/>
                <a:gd name="connsiteX14" fmla="*/ 621566 w 2221450"/>
                <a:gd name="connsiteY14" fmla="*/ 71421 h 2325489"/>
                <a:gd name="connsiteX15" fmla="*/ 600092 w 2221450"/>
                <a:gd name="connsiteY15" fmla="*/ 79679 h 2325489"/>
                <a:gd name="connsiteX16" fmla="*/ 600092 w 2221450"/>
                <a:gd name="connsiteY16" fmla="*/ 81333 h 2325489"/>
                <a:gd name="connsiteX17" fmla="*/ 594429 w 2221450"/>
                <a:gd name="connsiteY17" fmla="*/ 84873 h 2325489"/>
                <a:gd name="connsiteX18" fmla="*/ 592069 w 2221450"/>
                <a:gd name="connsiteY18" fmla="*/ 84873 h 2325489"/>
                <a:gd name="connsiteX19" fmla="*/ 546525 w 2221450"/>
                <a:gd name="connsiteY19" fmla="*/ 112480 h 2325489"/>
                <a:gd name="connsiteX20" fmla="*/ 544166 w 2221450"/>
                <a:gd name="connsiteY20" fmla="*/ 112480 h 2325489"/>
                <a:gd name="connsiteX21" fmla="*/ 580507 w 2221450"/>
                <a:gd name="connsiteY21" fmla="*/ 88882 h 2325489"/>
                <a:gd name="connsiteX22" fmla="*/ 541098 w 2221450"/>
                <a:gd name="connsiteY22" fmla="*/ 109176 h 2325489"/>
                <a:gd name="connsiteX23" fmla="*/ 549121 w 2221450"/>
                <a:gd name="connsiteY23" fmla="*/ 106817 h 2325489"/>
                <a:gd name="connsiteX24" fmla="*/ 540154 w 2221450"/>
                <a:gd name="connsiteY24" fmla="*/ 113188 h 2325489"/>
                <a:gd name="connsiteX25" fmla="*/ 527883 w 2221450"/>
                <a:gd name="connsiteY25" fmla="*/ 116020 h 2325489"/>
                <a:gd name="connsiteX26" fmla="*/ 523164 w 2221450"/>
                <a:gd name="connsiteY26" fmla="*/ 121211 h 2325489"/>
                <a:gd name="connsiteX27" fmla="*/ 528355 w 2221450"/>
                <a:gd name="connsiteY27" fmla="*/ 117670 h 2325489"/>
                <a:gd name="connsiteX28" fmla="*/ 536377 w 2221450"/>
                <a:gd name="connsiteY28" fmla="*/ 115075 h 2325489"/>
                <a:gd name="connsiteX29" fmla="*/ 527883 w 2221450"/>
                <a:gd name="connsiteY29" fmla="*/ 123100 h 2325489"/>
                <a:gd name="connsiteX30" fmla="*/ 523400 w 2221450"/>
                <a:gd name="connsiteY30" fmla="*/ 123100 h 2325489"/>
                <a:gd name="connsiteX31" fmla="*/ 509479 w 2221450"/>
                <a:gd name="connsiteY31" fmla="*/ 133718 h 2325489"/>
                <a:gd name="connsiteX32" fmla="*/ 521041 w 2221450"/>
                <a:gd name="connsiteY32" fmla="*/ 123100 h 2325489"/>
                <a:gd name="connsiteX33" fmla="*/ 521041 w 2221450"/>
                <a:gd name="connsiteY33" fmla="*/ 119796 h 2325489"/>
                <a:gd name="connsiteX34" fmla="*/ 501218 w 2221450"/>
                <a:gd name="connsiteY34" fmla="*/ 132067 h 2325489"/>
                <a:gd name="connsiteX35" fmla="*/ 510657 w 2221450"/>
                <a:gd name="connsiteY35" fmla="*/ 121683 h 2325489"/>
                <a:gd name="connsiteX36" fmla="*/ 490600 w 2221450"/>
                <a:gd name="connsiteY36" fmla="*/ 133482 h 2325489"/>
                <a:gd name="connsiteX37" fmla="*/ 502162 w 2221450"/>
                <a:gd name="connsiteY37" fmla="*/ 128763 h 2325489"/>
                <a:gd name="connsiteX38" fmla="*/ 486118 w 2221450"/>
                <a:gd name="connsiteY38" fmla="*/ 139145 h 2325489"/>
                <a:gd name="connsiteX39" fmla="*/ 489419 w 2221450"/>
                <a:gd name="connsiteY39" fmla="*/ 142449 h 2325489"/>
                <a:gd name="connsiteX40" fmla="*/ 484228 w 2221450"/>
                <a:gd name="connsiteY40" fmla="*/ 146225 h 2325489"/>
                <a:gd name="connsiteX41" fmla="*/ 479982 w 2221450"/>
                <a:gd name="connsiteY41" fmla="*/ 146225 h 2325489"/>
                <a:gd name="connsiteX42" fmla="*/ 432788 w 2221450"/>
                <a:gd name="connsiteY42" fmla="*/ 175249 h 2325489"/>
                <a:gd name="connsiteX43" fmla="*/ 423821 w 2221450"/>
                <a:gd name="connsiteY43" fmla="*/ 185867 h 2325489"/>
                <a:gd name="connsiteX44" fmla="*/ 414145 w 2221450"/>
                <a:gd name="connsiteY44" fmla="*/ 188935 h 2325489"/>
                <a:gd name="connsiteX45" fmla="*/ 439156 w 2221450"/>
                <a:gd name="connsiteY45" fmla="*/ 168878 h 2325489"/>
                <a:gd name="connsiteX46" fmla="*/ 403291 w 2221450"/>
                <a:gd name="connsiteY46" fmla="*/ 195779 h 2325489"/>
                <a:gd name="connsiteX47" fmla="*/ 399042 w 2221450"/>
                <a:gd name="connsiteY47" fmla="*/ 195779 h 2325489"/>
                <a:gd name="connsiteX48" fmla="*/ 374264 w 2221450"/>
                <a:gd name="connsiteY48" fmla="*/ 216781 h 2325489"/>
                <a:gd name="connsiteX49" fmla="*/ 372850 w 2221450"/>
                <a:gd name="connsiteY49" fmla="*/ 223153 h 2325489"/>
                <a:gd name="connsiteX50" fmla="*/ 353029 w 2221450"/>
                <a:gd name="connsiteY50" fmla="*/ 239433 h 2325489"/>
                <a:gd name="connsiteX51" fmla="*/ 342644 w 2221450"/>
                <a:gd name="connsiteY51" fmla="*/ 254536 h 2325489"/>
                <a:gd name="connsiteX52" fmla="*/ 339104 w 2221450"/>
                <a:gd name="connsiteY52" fmla="*/ 252885 h 2325489"/>
                <a:gd name="connsiteX53" fmla="*/ 326127 w 2221450"/>
                <a:gd name="connsiteY53" fmla="*/ 267516 h 2325489"/>
                <a:gd name="connsiteX54" fmla="*/ 326127 w 2221450"/>
                <a:gd name="connsiteY54" fmla="*/ 263503 h 2325489"/>
                <a:gd name="connsiteX55" fmla="*/ 369073 w 2221450"/>
                <a:gd name="connsiteY55" fmla="*/ 220557 h 2325489"/>
                <a:gd name="connsiteX56" fmla="*/ 356802 w 2221450"/>
                <a:gd name="connsiteY56" fmla="*/ 229052 h 2325489"/>
                <a:gd name="connsiteX57" fmla="*/ 297573 w 2221450"/>
                <a:gd name="connsiteY57" fmla="*/ 289460 h 2325489"/>
                <a:gd name="connsiteX58" fmla="*/ 236456 w 2221450"/>
                <a:gd name="connsiteY58" fmla="*/ 355769 h 2325489"/>
                <a:gd name="connsiteX59" fmla="*/ 219939 w 2221450"/>
                <a:gd name="connsiteY59" fmla="*/ 375826 h 2325489"/>
                <a:gd name="connsiteX60" fmla="*/ 204364 w 2221450"/>
                <a:gd name="connsiteY60" fmla="*/ 402492 h 2325489"/>
                <a:gd name="connsiteX61" fmla="*/ 201533 w 2221450"/>
                <a:gd name="connsiteY61" fmla="*/ 402492 h 2325489"/>
                <a:gd name="connsiteX62" fmla="*/ 193511 w 2221450"/>
                <a:gd name="connsiteY62" fmla="*/ 415468 h 2325489"/>
                <a:gd name="connsiteX63" fmla="*/ 174159 w 2221450"/>
                <a:gd name="connsiteY63" fmla="*/ 445910 h 2325489"/>
                <a:gd name="connsiteX64" fmla="*/ 156934 w 2221450"/>
                <a:gd name="connsiteY64" fmla="*/ 477529 h 2325489"/>
                <a:gd name="connsiteX65" fmla="*/ 154811 w 2221450"/>
                <a:gd name="connsiteY65" fmla="*/ 486969 h 2325489"/>
                <a:gd name="connsiteX66" fmla="*/ 154811 w 2221450"/>
                <a:gd name="connsiteY66" fmla="*/ 479183 h 2325489"/>
                <a:gd name="connsiteX67" fmla="*/ 127201 w 2221450"/>
                <a:gd name="connsiteY67" fmla="*/ 533927 h 2325489"/>
                <a:gd name="connsiteX68" fmla="*/ 115402 w 2221450"/>
                <a:gd name="connsiteY68" fmla="*/ 559414 h 2325489"/>
                <a:gd name="connsiteX69" fmla="*/ 109267 w 2221450"/>
                <a:gd name="connsiteY69" fmla="*/ 570504 h 2325489"/>
                <a:gd name="connsiteX70" fmla="*/ 97468 w 2221450"/>
                <a:gd name="connsiteY70" fmla="*/ 604013 h 2325489"/>
                <a:gd name="connsiteX71" fmla="*/ 83310 w 2221450"/>
                <a:gd name="connsiteY71" fmla="*/ 647668 h 2325489"/>
                <a:gd name="connsiteX72" fmla="*/ 63253 w 2221450"/>
                <a:gd name="connsiteY72" fmla="*/ 714211 h 2325489"/>
                <a:gd name="connsiteX73" fmla="*/ 68208 w 2221450"/>
                <a:gd name="connsiteY73" fmla="*/ 695099 h 2325489"/>
                <a:gd name="connsiteX74" fmla="*/ 57354 w 2221450"/>
                <a:gd name="connsiteY74" fmla="*/ 737572 h 2325489"/>
                <a:gd name="connsiteX75" fmla="*/ 51691 w 2221450"/>
                <a:gd name="connsiteY75" fmla="*/ 769664 h 2325489"/>
                <a:gd name="connsiteX76" fmla="*/ 47914 w 2221450"/>
                <a:gd name="connsiteY76" fmla="*/ 781935 h 2325489"/>
                <a:gd name="connsiteX77" fmla="*/ 42487 w 2221450"/>
                <a:gd name="connsiteY77" fmla="*/ 829130 h 2325489"/>
                <a:gd name="connsiteX78" fmla="*/ 35407 w 2221450"/>
                <a:gd name="connsiteY78" fmla="*/ 913374 h 2325489"/>
                <a:gd name="connsiteX79" fmla="*/ 33048 w 2221450"/>
                <a:gd name="connsiteY79" fmla="*/ 947825 h 2325489"/>
                <a:gd name="connsiteX80" fmla="*/ 33048 w 2221450"/>
                <a:gd name="connsiteY80" fmla="*/ 981098 h 2325489"/>
                <a:gd name="connsiteX81" fmla="*/ 33048 w 2221450"/>
                <a:gd name="connsiteY81" fmla="*/ 1047877 h 2325489"/>
                <a:gd name="connsiteX82" fmla="*/ 35407 w 2221450"/>
                <a:gd name="connsiteY82" fmla="*/ 1114657 h 2325489"/>
                <a:gd name="connsiteX83" fmla="*/ 39892 w 2221450"/>
                <a:gd name="connsiteY83" fmla="*/ 1181439 h 2325489"/>
                <a:gd name="connsiteX84" fmla="*/ 82365 w 2221450"/>
                <a:gd name="connsiteY84" fmla="*/ 1448323 h 2325489"/>
                <a:gd name="connsiteX85" fmla="*/ 323768 w 2221450"/>
                <a:gd name="connsiteY85" fmla="*/ 1941979 h 2325489"/>
                <a:gd name="connsiteX86" fmla="*/ 536144 w 2221450"/>
                <a:gd name="connsiteY86" fmla="*/ 2126273 h 2325489"/>
                <a:gd name="connsiteX87" fmla="*/ 792410 w 2221450"/>
                <a:gd name="connsiteY87" fmla="*/ 2240722 h 2325489"/>
                <a:gd name="connsiteX88" fmla="*/ 1337271 w 2221450"/>
                <a:gd name="connsiteY88" fmla="*/ 2284140 h 2325489"/>
                <a:gd name="connsiteX89" fmla="*/ 1334676 w 2221450"/>
                <a:gd name="connsiteY89" fmla="*/ 2287444 h 2325489"/>
                <a:gd name="connsiteX90" fmla="*/ 1171382 w 2221450"/>
                <a:gd name="connsiteY90" fmla="*/ 2293344 h 2325489"/>
                <a:gd name="connsiteX91" fmla="*/ 1155807 w 2221450"/>
                <a:gd name="connsiteY91" fmla="*/ 2295230 h 2325489"/>
                <a:gd name="connsiteX92" fmla="*/ 1162651 w 2221450"/>
                <a:gd name="connsiteY92" fmla="*/ 2295230 h 2325489"/>
                <a:gd name="connsiteX93" fmla="*/ 1136694 w 2221450"/>
                <a:gd name="connsiteY93" fmla="*/ 2295230 h 2325489"/>
                <a:gd name="connsiteX94" fmla="*/ 1131504 w 2221450"/>
                <a:gd name="connsiteY94" fmla="*/ 2298298 h 2325489"/>
                <a:gd name="connsiteX95" fmla="*/ 1040654 w 2221450"/>
                <a:gd name="connsiteY95" fmla="*/ 2291927 h 2325489"/>
                <a:gd name="connsiteX96" fmla="*/ 966795 w 2221450"/>
                <a:gd name="connsiteY96" fmla="*/ 2283668 h 2325489"/>
                <a:gd name="connsiteX97" fmla="*/ 965141 w 2221450"/>
                <a:gd name="connsiteY97" fmla="*/ 2282017 h 2325489"/>
                <a:gd name="connsiteX98" fmla="*/ 847155 w 2221450"/>
                <a:gd name="connsiteY98" fmla="*/ 2262194 h 2325489"/>
                <a:gd name="connsiteX99" fmla="*/ 839369 w 2221450"/>
                <a:gd name="connsiteY99" fmla="*/ 2258420 h 2325489"/>
                <a:gd name="connsiteX100" fmla="*/ 842909 w 2221450"/>
                <a:gd name="connsiteY100" fmla="*/ 2261016 h 2325489"/>
                <a:gd name="connsiteX101" fmla="*/ 775418 w 2221450"/>
                <a:gd name="connsiteY101" fmla="*/ 2241900 h 2325489"/>
                <a:gd name="connsiteX102" fmla="*/ 708166 w 2221450"/>
                <a:gd name="connsiteY102" fmla="*/ 2218303 h 2325489"/>
                <a:gd name="connsiteX103" fmla="*/ 628171 w 2221450"/>
                <a:gd name="connsiteY103" fmla="*/ 2183852 h 2325489"/>
                <a:gd name="connsiteX104" fmla="*/ 580977 w 2221450"/>
                <a:gd name="connsiteY104" fmla="*/ 2158837 h 2325489"/>
                <a:gd name="connsiteX105" fmla="*/ 575313 w 2221450"/>
                <a:gd name="connsiteY105" fmla="*/ 2158837 h 2325489"/>
                <a:gd name="connsiteX106" fmla="*/ 568942 w 2221450"/>
                <a:gd name="connsiteY106" fmla="*/ 2153174 h 2325489"/>
                <a:gd name="connsiteX107" fmla="*/ 536850 w 2221450"/>
                <a:gd name="connsiteY107" fmla="*/ 2136185 h 2325489"/>
                <a:gd name="connsiteX108" fmla="*/ 536850 w 2221450"/>
                <a:gd name="connsiteY108" fmla="*/ 2136185 h 2325489"/>
                <a:gd name="connsiteX109" fmla="*/ 496263 w 2221450"/>
                <a:gd name="connsiteY109" fmla="*/ 2110937 h 2325489"/>
                <a:gd name="connsiteX110" fmla="*/ 486587 w 2221450"/>
                <a:gd name="connsiteY110" fmla="*/ 2102442 h 2325489"/>
                <a:gd name="connsiteX111" fmla="*/ 475970 w 2221450"/>
                <a:gd name="connsiteY111" fmla="*/ 2097012 h 2325489"/>
                <a:gd name="connsiteX112" fmla="*/ 472193 w 2221450"/>
                <a:gd name="connsiteY112" fmla="*/ 2091349 h 2325489"/>
                <a:gd name="connsiteX113" fmla="*/ 428066 w 2221450"/>
                <a:gd name="connsiteY113" fmla="*/ 2059494 h 2325489"/>
                <a:gd name="connsiteX114" fmla="*/ 428066 w 2221450"/>
                <a:gd name="connsiteY114" fmla="*/ 2056662 h 2325489"/>
                <a:gd name="connsiteX115" fmla="*/ 387007 w 2221450"/>
                <a:gd name="connsiteY115" fmla="*/ 2020557 h 2325489"/>
                <a:gd name="connsiteX116" fmla="*/ 357747 w 2221450"/>
                <a:gd name="connsiteY116" fmla="*/ 1993187 h 2325489"/>
                <a:gd name="connsiteX117" fmla="*/ 329668 w 2221450"/>
                <a:gd name="connsiteY117" fmla="*/ 1963923 h 2325489"/>
                <a:gd name="connsiteX118" fmla="*/ 304417 w 2221450"/>
                <a:gd name="connsiteY118" fmla="*/ 1932776 h 2325489"/>
                <a:gd name="connsiteX119" fmla="*/ 172981 w 2221450"/>
                <a:gd name="connsiteY119" fmla="*/ 1725119 h 2325489"/>
                <a:gd name="connsiteX120" fmla="*/ 169441 w 2221450"/>
                <a:gd name="connsiteY120" fmla="*/ 1721581 h 2325489"/>
                <a:gd name="connsiteX121" fmla="*/ 162833 w 2221450"/>
                <a:gd name="connsiteY121" fmla="*/ 1703411 h 2325489"/>
                <a:gd name="connsiteX122" fmla="*/ 131450 w 2221450"/>
                <a:gd name="connsiteY122" fmla="*/ 1632619 h 2325489"/>
                <a:gd name="connsiteX123" fmla="*/ 102189 w 2221450"/>
                <a:gd name="connsiteY123" fmla="*/ 1554038 h 2325489"/>
                <a:gd name="connsiteX124" fmla="*/ 102189 w 2221450"/>
                <a:gd name="connsiteY124" fmla="*/ 1547669 h 2325489"/>
                <a:gd name="connsiteX125" fmla="*/ 84255 w 2221450"/>
                <a:gd name="connsiteY125" fmla="*/ 1489382 h 2325489"/>
                <a:gd name="connsiteX126" fmla="*/ 75288 w 2221450"/>
                <a:gd name="connsiteY126" fmla="*/ 1476878 h 2325489"/>
                <a:gd name="connsiteX127" fmla="*/ 75288 w 2221450"/>
                <a:gd name="connsiteY127" fmla="*/ 1464370 h 2325489"/>
                <a:gd name="connsiteX128" fmla="*/ 80242 w 2221450"/>
                <a:gd name="connsiteY128" fmla="*/ 1479000 h 2325489"/>
                <a:gd name="connsiteX129" fmla="*/ 77883 w 2221450"/>
                <a:gd name="connsiteY129" fmla="*/ 1466257 h 2325489"/>
                <a:gd name="connsiteX130" fmla="*/ 68680 w 2221450"/>
                <a:gd name="connsiteY130" fmla="*/ 1426379 h 2325489"/>
                <a:gd name="connsiteX131" fmla="*/ 61600 w 2221450"/>
                <a:gd name="connsiteY131" fmla="*/ 1386498 h 2325489"/>
                <a:gd name="connsiteX132" fmla="*/ 54995 w 2221450"/>
                <a:gd name="connsiteY132" fmla="*/ 1350630 h 2325489"/>
                <a:gd name="connsiteX133" fmla="*/ 53105 w 2221450"/>
                <a:gd name="connsiteY133" fmla="*/ 1350630 h 2325489"/>
                <a:gd name="connsiteX134" fmla="*/ 43668 w 2221450"/>
                <a:gd name="connsiteY134" fmla="*/ 1279838 h 2325489"/>
                <a:gd name="connsiteX135" fmla="*/ 41306 w 2221450"/>
                <a:gd name="connsiteY135" fmla="*/ 1277479 h 2325489"/>
                <a:gd name="connsiteX136" fmla="*/ 31870 w 2221450"/>
                <a:gd name="connsiteY136" fmla="*/ 1169404 h 2325489"/>
                <a:gd name="connsiteX137" fmla="*/ 31870 w 2221450"/>
                <a:gd name="connsiteY137" fmla="*/ 1171291 h 2325489"/>
                <a:gd name="connsiteX138" fmla="*/ 26912 w 2221450"/>
                <a:gd name="connsiteY138" fmla="*/ 1057081 h 2325489"/>
                <a:gd name="connsiteX139" fmla="*/ 26912 w 2221450"/>
                <a:gd name="connsiteY139" fmla="*/ 951129 h 2325489"/>
                <a:gd name="connsiteX140" fmla="*/ 24553 w 2221450"/>
                <a:gd name="connsiteY140" fmla="*/ 943812 h 2325489"/>
                <a:gd name="connsiteX141" fmla="*/ 24553 w 2221450"/>
                <a:gd name="connsiteY141" fmla="*/ 935081 h 2325489"/>
                <a:gd name="connsiteX142" fmla="*/ 29980 w 2221450"/>
                <a:gd name="connsiteY142" fmla="*/ 896618 h 2325489"/>
                <a:gd name="connsiteX143" fmla="*/ 27621 w 2221450"/>
                <a:gd name="connsiteY143" fmla="*/ 909125 h 2325489"/>
                <a:gd name="connsiteX144" fmla="*/ 27621 w 2221450"/>
                <a:gd name="connsiteY144" fmla="*/ 895440 h 2325489"/>
                <a:gd name="connsiteX145" fmla="*/ 37060 w 2221450"/>
                <a:gd name="connsiteY145" fmla="*/ 831253 h 2325489"/>
                <a:gd name="connsiteX146" fmla="*/ 35407 w 2221450"/>
                <a:gd name="connsiteY146" fmla="*/ 823703 h 2325489"/>
                <a:gd name="connsiteX147" fmla="*/ 36824 w 2221450"/>
                <a:gd name="connsiteY147" fmla="*/ 814972 h 2325489"/>
                <a:gd name="connsiteX148" fmla="*/ 36824 w 2221450"/>
                <a:gd name="connsiteY148" fmla="*/ 822288 h 2325489"/>
                <a:gd name="connsiteX149" fmla="*/ 39656 w 2221450"/>
                <a:gd name="connsiteY149" fmla="*/ 802701 h 2325489"/>
                <a:gd name="connsiteX150" fmla="*/ 37297 w 2221450"/>
                <a:gd name="connsiteY150" fmla="*/ 802701 h 2325489"/>
                <a:gd name="connsiteX151" fmla="*/ 34465 w 2221450"/>
                <a:gd name="connsiteY151" fmla="*/ 815444 h 2325489"/>
                <a:gd name="connsiteX152" fmla="*/ 36352 w 2221450"/>
                <a:gd name="connsiteY152" fmla="*/ 791847 h 2325489"/>
                <a:gd name="connsiteX153" fmla="*/ 41542 w 2221450"/>
                <a:gd name="connsiteY153" fmla="*/ 770609 h 2325489"/>
                <a:gd name="connsiteX154" fmla="*/ 39419 w 2221450"/>
                <a:gd name="connsiteY154" fmla="*/ 790666 h 2325489"/>
                <a:gd name="connsiteX155" fmla="*/ 39419 w 2221450"/>
                <a:gd name="connsiteY155" fmla="*/ 802465 h 2325489"/>
                <a:gd name="connsiteX156" fmla="*/ 47442 w 2221450"/>
                <a:gd name="connsiteY156" fmla="*/ 764001 h 2325489"/>
                <a:gd name="connsiteX157" fmla="*/ 44374 w 2221450"/>
                <a:gd name="connsiteY157" fmla="*/ 767305 h 2325489"/>
                <a:gd name="connsiteX158" fmla="*/ 45791 w 2221450"/>
                <a:gd name="connsiteY158" fmla="*/ 760933 h 2325489"/>
                <a:gd name="connsiteX159" fmla="*/ 43432 w 2221450"/>
                <a:gd name="connsiteY159" fmla="*/ 764710 h 2325489"/>
                <a:gd name="connsiteX160" fmla="*/ 46027 w 2221450"/>
                <a:gd name="connsiteY160" fmla="*/ 730495 h 2325489"/>
                <a:gd name="connsiteX161" fmla="*/ 50510 w 2221450"/>
                <a:gd name="connsiteY161" fmla="*/ 722942 h 2325489"/>
                <a:gd name="connsiteX162" fmla="*/ 56173 w 2221450"/>
                <a:gd name="connsiteY162" fmla="*/ 694154 h 2325489"/>
                <a:gd name="connsiteX163" fmla="*/ 56173 w 2221450"/>
                <a:gd name="connsiteY163" fmla="*/ 704066 h 2325489"/>
                <a:gd name="connsiteX164" fmla="*/ 56173 w 2221450"/>
                <a:gd name="connsiteY164" fmla="*/ 692267 h 2325489"/>
                <a:gd name="connsiteX165" fmla="*/ 61836 w 2221450"/>
                <a:gd name="connsiteY165" fmla="*/ 673388 h 2325489"/>
                <a:gd name="connsiteX166" fmla="*/ 65140 w 2221450"/>
                <a:gd name="connsiteY166" fmla="*/ 670320 h 2325489"/>
                <a:gd name="connsiteX167" fmla="*/ 77175 w 2221450"/>
                <a:gd name="connsiteY167" fmla="*/ 627611 h 2325489"/>
                <a:gd name="connsiteX168" fmla="*/ 86378 w 2221450"/>
                <a:gd name="connsiteY168" fmla="*/ 600001 h 2325489"/>
                <a:gd name="connsiteX169" fmla="*/ 101481 w 2221450"/>
                <a:gd name="connsiteY169" fmla="*/ 568381 h 2325489"/>
                <a:gd name="connsiteX170" fmla="*/ 110448 w 2221450"/>
                <a:gd name="connsiteY170" fmla="*/ 542658 h 2325489"/>
                <a:gd name="connsiteX171" fmla="*/ 125078 w 2221450"/>
                <a:gd name="connsiteY171" fmla="*/ 513398 h 2325489"/>
                <a:gd name="connsiteX172" fmla="*/ 151507 w 2221450"/>
                <a:gd name="connsiteY172" fmla="*/ 466203 h 2325489"/>
                <a:gd name="connsiteX173" fmla="*/ 152921 w 2221450"/>
                <a:gd name="connsiteY173" fmla="*/ 466203 h 2325489"/>
                <a:gd name="connsiteX174" fmla="*/ 175104 w 2221450"/>
                <a:gd name="connsiteY174" fmla="*/ 427739 h 2325489"/>
                <a:gd name="connsiteX175" fmla="*/ 198701 w 2221450"/>
                <a:gd name="connsiteY175" fmla="*/ 391165 h 2325489"/>
                <a:gd name="connsiteX176" fmla="*/ 191857 w 2221450"/>
                <a:gd name="connsiteY176" fmla="*/ 399188 h 2325489"/>
                <a:gd name="connsiteX177" fmla="*/ 191857 w 2221450"/>
                <a:gd name="connsiteY177" fmla="*/ 399188 h 2325489"/>
                <a:gd name="connsiteX178" fmla="*/ 215454 w 2221450"/>
                <a:gd name="connsiteY178" fmla="*/ 368274 h 2325489"/>
                <a:gd name="connsiteX179" fmla="*/ 210500 w 2221450"/>
                <a:gd name="connsiteY179" fmla="*/ 372522 h 2325489"/>
                <a:gd name="connsiteX180" fmla="*/ 217580 w 2221450"/>
                <a:gd name="connsiteY180" fmla="*/ 360724 h 2325489"/>
                <a:gd name="connsiteX181" fmla="*/ 224422 w 2221450"/>
                <a:gd name="connsiteY181" fmla="*/ 355297 h 2325489"/>
                <a:gd name="connsiteX182" fmla="*/ 256986 w 2221450"/>
                <a:gd name="connsiteY182" fmla="*/ 313057 h 2325489"/>
                <a:gd name="connsiteX183" fmla="*/ 258876 w 2221450"/>
                <a:gd name="connsiteY183" fmla="*/ 315652 h 2325489"/>
                <a:gd name="connsiteX184" fmla="*/ 270438 w 2221450"/>
                <a:gd name="connsiteY184" fmla="*/ 302912 h 2325489"/>
                <a:gd name="connsiteX185" fmla="*/ 265008 w 2221450"/>
                <a:gd name="connsiteY185" fmla="*/ 306213 h 2325489"/>
                <a:gd name="connsiteX186" fmla="*/ 275629 w 2221450"/>
                <a:gd name="connsiteY186" fmla="*/ 291349 h 2325489"/>
                <a:gd name="connsiteX187" fmla="*/ 273975 w 2221450"/>
                <a:gd name="connsiteY187" fmla="*/ 296776 h 2325489"/>
                <a:gd name="connsiteX188" fmla="*/ 306304 w 2221450"/>
                <a:gd name="connsiteY188" fmla="*/ 263739 h 2325489"/>
                <a:gd name="connsiteX189" fmla="*/ 310789 w 2221450"/>
                <a:gd name="connsiteY189" fmla="*/ 263739 h 2325489"/>
                <a:gd name="connsiteX190" fmla="*/ 360106 w 2221450"/>
                <a:gd name="connsiteY190" fmla="*/ 212768 h 2325489"/>
                <a:gd name="connsiteX191" fmla="*/ 368365 w 2221450"/>
                <a:gd name="connsiteY191" fmla="*/ 210173 h 2325489"/>
                <a:gd name="connsiteX192" fmla="*/ 375917 w 2221450"/>
                <a:gd name="connsiteY192" fmla="*/ 201206 h 2325489"/>
                <a:gd name="connsiteX193" fmla="*/ 395502 w 2221450"/>
                <a:gd name="connsiteY193" fmla="*/ 187993 h 2325489"/>
                <a:gd name="connsiteX194" fmla="*/ 384884 w 2221450"/>
                <a:gd name="connsiteY194" fmla="*/ 195543 h 2325489"/>
                <a:gd name="connsiteX195" fmla="*/ 384884 w 2221450"/>
                <a:gd name="connsiteY195" fmla="*/ 192947 h 2325489"/>
                <a:gd name="connsiteX196" fmla="*/ 436561 w 2221450"/>
                <a:gd name="connsiteY196" fmla="*/ 152361 h 2325489"/>
                <a:gd name="connsiteX197" fmla="*/ 445292 w 2221450"/>
                <a:gd name="connsiteY197" fmla="*/ 152361 h 2325489"/>
                <a:gd name="connsiteX198" fmla="*/ 438687 w 2221450"/>
                <a:gd name="connsiteY198" fmla="*/ 152361 h 2325489"/>
                <a:gd name="connsiteX199" fmla="*/ 467239 w 2221450"/>
                <a:gd name="connsiteY199" fmla="*/ 132067 h 2325489"/>
                <a:gd name="connsiteX200" fmla="*/ 470543 w 2221450"/>
                <a:gd name="connsiteY200" fmla="*/ 135132 h 2325489"/>
                <a:gd name="connsiteX201" fmla="*/ 474552 w 2221450"/>
                <a:gd name="connsiteY201" fmla="*/ 127110 h 2325489"/>
                <a:gd name="connsiteX202" fmla="*/ 485645 w 2221450"/>
                <a:gd name="connsiteY202" fmla="*/ 120502 h 2325489"/>
                <a:gd name="connsiteX203" fmla="*/ 480924 w 2221450"/>
                <a:gd name="connsiteY203" fmla="*/ 126401 h 2325489"/>
                <a:gd name="connsiteX204" fmla="*/ 492723 w 2221450"/>
                <a:gd name="connsiteY204" fmla="*/ 115784 h 2325489"/>
                <a:gd name="connsiteX205" fmla="*/ 516320 w 2221450"/>
                <a:gd name="connsiteY205" fmla="*/ 105872 h 2325489"/>
                <a:gd name="connsiteX206" fmla="*/ 542985 w 2221450"/>
                <a:gd name="connsiteY206" fmla="*/ 91005 h 2325489"/>
                <a:gd name="connsiteX207" fmla="*/ 545817 w 2221450"/>
                <a:gd name="connsiteY207" fmla="*/ 85578 h 2325489"/>
                <a:gd name="connsiteX208" fmla="*/ 535672 w 2221450"/>
                <a:gd name="connsiteY208" fmla="*/ 88882 h 2325489"/>
                <a:gd name="connsiteX209" fmla="*/ 524345 w 2221450"/>
                <a:gd name="connsiteY209" fmla="*/ 95254 h 2325489"/>
                <a:gd name="connsiteX210" fmla="*/ 524345 w 2221450"/>
                <a:gd name="connsiteY210" fmla="*/ 96905 h 2325489"/>
                <a:gd name="connsiteX211" fmla="*/ 496499 w 2221450"/>
                <a:gd name="connsiteY211" fmla="*/ 112244 h 2325489"/>
                <a:gd name="connsiteX212" fmla="*/ 482105 w 2221450"/>
                <a:gd name="connsiteY212" fmla="*/ 118143 h 2325489"/>
                <a:gd name="connsiteX213" fmla="*/ 471721 w 2221450"/>
                <a:gd name="connsiteY213" fmla="*/ 127110 h 2325489"/>
                <a:gd name="connsiteX214" fmla="*/ 475970 w 2221450"/>
                <a:gd name="connsiteY214" fmla="*/ 119796 h 2325489"/>
                <a:gd name="connsiteX215" fmla="*/ 462048 w 2221450"/>
                <a:gd name="connsiteY215" fmla="*/ 131359 h 2325489"/>
                <a:gd name="connsiteX216" fmla="*/ 438451 w 2221450"/>
                <a:gd name="connsiteY216" fmla="*/ 148348 h 2325489"/>
                <a:gd name="connsiteX217" fmla="*/ 442697 w 2221450"/>
                <a:gd name="connsiteY217" fmla="*/ 141976 h 2325489"/>
                <a:gd name="connsiteX218" fmla="*/ 421931 w 2221450"/>
                <a:gd name="connsiteY218" fmla="*/ 153539 h 2325489"/>
                <a:gd name="connsiteX219" fmla="*/ 418863 w 2221450"/>
                <a:gd name="connsiteY219" fmla="*/ 157551 h 2325489"/>
                <a:gd name="connsiteX220" fmla="*/ 399278 w 2221450"/>
                <a:gd name="connsiteY220" fmla="*/ 171237 h 2325489"/>
                <a:gd name="connsiteX221" fmla="*/ 399278 w 2221450"/>
                <a:gd name="connsiteY221" fmla="*/ 174541 h 2325489"/>
                <a:gd name="connsiteX222" fmla="*/ 387480 w 2221450"/>
                <a:gd name="connsiteY222" fmla="*/ 184689 h 2325489"/>
                <a:gd name="connsiteX223" fmla="*/ 387480 w 2221450"/>
                <a:gd name="connsiteY223" fmla="*/ 181385 h 2325489"/>
                <a:gd name="connsiteX224" fmla="*/ 343589 w 2221450"/>
                <a:gd name="connsiteY224" fmla="*/ 218668 h 2325489"/>
                <a:gd name="connsiteX225" fmla="*/ 349725 w 2221450"/>
                <a:gd name="connsiteY225" fmla="*/ 211354 h 2325489"/>
                <a:gd name="connsiteX226" fmla="*/ 333913 w 2221450"/>
                <a:gd name="connsiteY226" fmla="*/ 223153 h 2325489"/>
                <a:gd name="connsiteX227" fmla="*/ 354679 w 2221450"/>
                <a:gd name="connsiteY227" fmla="*/ 206869 h 2325489"/>
                <a:gd name="connsiteX228" fmla="*/ 387952 w 2221450"/>
                <a:gd name="connsiteY228" fmla="*/ 177372 h 2325489"/>
                <a:gd name="connsiteX229" fmla="*/ 326836 w 2221450"/>
                <a:gd name="connsiteY229" fmla="*/ 227871 h 2325489"/>
                <a:gd name="connsiteX230" fmla="*/ 333913 w 2221450"/>
                <a:gd name="connsiteY230" fmla="*/ 223153 h 2325489"/>
                <a:gd name="connsiteX231" fmla="*/ 312911 w 2221450"/>
                <a:gd name="connsiteY231" fmla="*/ 242265 h 2325489"/>
                <a:gd name="connsiteX232" fmla="*/ 322587 w 2221450"/>
                <a:gd name="connsiteY232" fmla="*/ 233770 h 2325489"/>
                <a:gd name="connsiteX233" fmla="*/ 311025 w 2221450"/>
                <a:gd name="connsiteY233" fmla="*/ 247692 h 2325489"/>
                <a:gd name="connsiteX234" fmla="*/ 311025 w 2221450"/>
                <a:gd name="connsiteY234" fmla="*/ 244155 h 2325489"/>
                <a:gd name="connsiteX235" fmla="*/ 303002 w 2221450"/>
                <a:gd name="connsiteY235" fmla="*/ 251704 h 2325489"/>
                <a:gd name="connsiteX236" fmla="*/ 261235 w 2221450"/>
                <a:gd name="connsiteY236" fmla="*/ 294886 h 2325489"/>
                <a:gd name="connsiteX237" fmla="*/ 269729 w 2221450"/>
                <a:gd name="connsiteY237" fmla="*/ 284269 h 2325489"/>
                <a:gd name="connsiteX238" fmla="*/ 210972 w 2221450"/>
                <a:gd name="connsiteY238" fmla="*/ 355061 h 2325489"/>
                <a:gd name="connsiteX239" fmla="*/ 213804 w 2221450"/>
                <a:gd name="connsiteY239" fmla="*/ 348217 h 2325489"/>
                <a:gd name="connsiteX240" fmla="*/ 205309 w 2221450"/>
                <a:gd name="connsiteY240" fmla="*/ 361905 h 2325489"/>
                <a:gd name="connsiteX241" fmla="*/ 195161 w 2221450"/>
                <a:gd name="connsiteY241" fmla="*/ 370163 h 2325489"/>
                <a:gd name="connsiteX242" fmla="*/ 198465 w 2221450"/>
                <a:gd name="connsiteY242" fmla="*/ 370163 h 2325489"/>
                <a:gd name="connsiteX243" fmla="*/ 167318 w 2221450"/>
                <a:gd name="connsiteY243" fmla="*/ 417358 h 2325489"/>
                <a:gd name="connsiteX244" fmla="*/ 154338 w 2221450"/>
                <a:gd name="connsiteY244" fmla="*/ 440955 h 2325489"/>
                <a:gd name="connsiteX245" fmla="*/ 147494 w 2221450"/>
                <a:gd name="connsiteY245" fmla="*/ 446618 h 2325489"/>
                <a:gd name="connsiteX246" fmla="*/ 128618 w 2221450"/>
                <a:gd name="connsiteY246" fmla="*/ 485082 h 2325489"/>
                <a:gd name="connsiteX247" fmla="*/ 134754 w 2221450"/>
                <a:gd name="connsiteY247" fmla="*/ 470216 h 2325489"/>
                <a:gd name="connsiteX248" fmla="*/ 118234 w 2221450"/>
                <a:gd name="connsiteY248" fmla="*/ 504903 h 2325489"/>
                <a:gd name="connsiteX249" fmla="*/ 112807 w 2221450"/>
                <a:gd name="connsiteY249" fmla="*/ 508916 h 2325489"/>
                <a:gd name="connsiteX250" fmla="*/ 118470 w 2221450"/>
                <a:gd name="connsiteY250" fmla="*/ 493577 h 2325489"/>
                <a:gd name="connsiteX251" fmla="*/ 90154 w 2221450"/>
                <a:gd name="connsiteY251" fmla="*/ 560356 h 2325489"/>
                <a:gd name="connsiteX252" fmla="*/ 86378 w 2221450"/>
                <a:gd name="connsiteY252" fmla="*/ 560356 h 2325489"/>
                <a:gd name="connsiteX253" fmla="*/ 58768 w 2221450"/>
                <a:gd name="connsiteY253" fmla="*/ 626430 h 2325489"/>
                <a:gd name="connsiteX254" fmla="*/ 50746 w 2221450"/>
                <a:gd name="connsiteY254" fmla="*/ 652150 h 2325489"/>
                <a:gd name="connsiteX255" fmla="*/ 50746 w 2221450"/>
                <a:gd name="connsiteY255" fmla="*/ 657813 h 2325489"/>
                <a:gd name="connsiteX256" fmla="*/ 33048 w 2221450"/>
                <a:gd name="connsiteY256" fmla="*/ 715392 h 2325489"/>
                <a:gd name="connsiteX257" fmla="*/ 27148 w 2221450"/>
                <a:gd name="connsiteY257" fmla="*/ 737100 h 2325489"/>
                <a:gd name="connsiteX258" fmla="*/ 22666 w 2221450"/>
                <a:gd name="connsiteY258" fmla="*/ 760697 h 2325489"/>
                <a:gd name="connsiteX259" fmla="*/ 17003 w 2221450"/>
                <a:gd name="connsiteY259" fmla="*/ 801523 h 2325489"/>
                <a:gd name="connsiteX260" fmla="*/ 7564 w 2221450"/>
                <a:gd name="connsiteY260" fmla="*/ 842346 h 2325489"/>
                <a:gd name="connsiteX261" fmla="*/ 7564 w 2221450"/>
                <a:gd name="connsiteY261" fmla="*/ 872315 h 2325489"/>
                <a:gd name="connsiteX262" fmla="*/ 4496 w 2221450"/>
                <a:gd name="connsiteY262" fmla="*/ 880337 h 2325489"/>
                <a:gd name="connsiteX263" fmla="*/ 247 w 2221450"/>
                <a:gd name="connsiteY263" fmla="*/ 958443 h 2325489"/>
                <a:gd name="connsiteX264" fmla="*/ -1167 w 2221450"/>
                <a:gd name="connsiteY264" fmla="*/ 1032775 h 2325489"/>
                <a:gd name="connsiteX265" fmla="*/ 956 w 2221450"/>
                <a:gd name="connsiteY265" fmla="*/ 1031124 h 2325489"/>
                <a:gd name="connsiteX266" fmla="*/ 5674 w 2221450"/>
                <a:gd name="connsiteY266" fmla="*/ 1155010 h 2325489"/>
                <a:gd name="connsiteX267" fmla="*/ 5674 w 2221450"/>
                <a:gd name="connsiteY267" fmla="*/ 1184743 h 2325489"/>
                <a:gd name="connsiteX268" fmla="*/ 7328 w 2221450"/>
                <a:gd name="connsiteY268" fmla="*/ 1184743 h 2325489"/>
                <a:gd name="connsiteX269" fmla="*/ 11810 w 2221450"/>
                <a:gd name="connsiteY269" fmla="*/ 1231937 h 2325489"/>
                <a:gd name="connsiteX270" fmla="*/ 11810 w 2221450"/>
                <a:gd name="connsiteY270" fmla="*/ 1244442 h 2325489"/>
                <a:gd name="connsiteX271" fmla="*/ 30689 w 2221450"/>
                <a:gd name="connsiteY271" fmla="*/ 1375408 h 2325489"/>
                <a:gd name="connsiteX272" fmla="*/ 32575 w 2221450"/>
                <a:gd name="connsiteY272" fmla="*/ 1377531 h 2325489"/>
                <a:gd name="connsiteX273" fmla="*/ 91096 w 2221450"/>
                <a:gd name="connsiteY273" fmla="*/ 1602178 h 2325489"/>
                <a:gd name="connsiteX274" fmla="*/ 106199 w 2221450"/>
                <a:gd name="connsiteY274" fmla="*/ 1641350 h 2325489"/>
                <a:gd name="connsiteX275" fmla="*/ 127909 w 2221450"/>
                <a:gd name="connsiteY275" fmla="*/ 1695389 h 2325489"/>
                <a:gd name="connsiteX276" fmla="*/ 147022 w 2221450"/>
                <a:gd name="connsiteY276" fmla="*/ 1738098 h 2325489"/>
                <a:gd name="connsiteX277" fmla="*/ 152688 w 2221450"/>
                <a:gd name="connsiteY277" fmla="*/ 1745884 h 2325489"/>
                <a:gd name="connsiteX278" fmla="*/ 171564 w 2221450"/>
                <a:gd name="connsiteY278" fmla="*/ 1786238 h 2325489"/>
                <a:gd name="connsiteX279" fmla="*/ 246368 w 2221450"/>
                <a:gd name="connsiteY279" fmla="*/ 1902571 h 2325489"/>
                <a:gd name="connsiteX280" fmla="*/ 250145 w 2221450"/>
                <a:gd name="connsiteY280" fmla="*/ 1910596 h 2325489"/>
                <a:gd name="connsiteX281" fmla="*/ 368131 w 2221450"/>
                <a:gd name="connsiteY281" fmla="*/ 2042032 h 2325489"/>
                <a:gd name="connsiteX282" fmla="*/ 425943 w 2221450"/>
                <a:gd name="connsiteY282" fmla="*/ 2093945 h 2325489"/>
                <a:gd name="connsiteX283" fmla="*/ 463462 w 2221450"/>
                <a:gd name="connsiteY283" fmla="*/ 2121318 h 2325489"/>
                <a:gd name="connsiteX284" fmla="*/ 515848 w 2221450"/>
                <a:gd name="connsiteY284" fmla="*/ 2158368 h 2325489"/>
                <a:gd name="connsiteX285" fmla="*/ 572009 w 2221450"/>
                <a:gd name="connsiteY285" fmla="*/ 2189987 h 2325489"/>
                <a:gd name="connsiteX286" fmla="*/ 834178 w 2221450"/>
                <a:gd name="connsiteY286" fmla="*/ 2290276 h 2325489"/>
                <a:gd name="connsiteX287" fmla="*/ 843615 w 2221450"/>
                <a:gd name="connsiteY287" fmla="*/ 2290276 h 2325489"/>
                <a:gd name="connsiteX288" fmla="*/ 845268 w 2221450"/>
                <a:gd name="connsiteY288" fmla="*/ 2291690 h 2325489"/>
                <a:gd name="connsiteX289" fmla="*/ 911339 w 2221450"/>
                <a:gd name="connsiteY289" fmla="*/ 2304434 h 2325489"/>
                <a:gd name="connsiteX290" fmla="*/ 977885 w 2221450"/>
                <a:gd name="connsiteY290" fmla="*/ 2313401 h 2325489"/>
                <a:gd name="connsiteX291" fmla="*/ 986143 w 2221450"/>
                <a:gd name="connsiteY291" fmla="*/ 2316232 h 2325489"/>
                <a:gd name="connsiteX292" fmla="*/ 1004314 w 2221450"/>
                <a:gd name="connsiteY292" fmla="*/ 2316232 h 2325489"/>
                <a:gd name="connsiteX293" fmla="*/ 997233 w 2221450"/>
                <a:gd name="connsiteY293" fmla="*/ 2316232 h 2325489"/>
                <a:gd name="connsiteX294" fmla="*/ 1013045 w 2221450"/>
                <a:gd name="connsiteY294" fmla="*/ 2316232 h 2325489"/>
                <a:gd name="connsiteX295" fmla="*/ 1278042 w 2221450"/>
                <a:gd name="connsiteY295" fmla="*/ 2320481 h 2325489"/>
                <a:gd name="connsiteX296" fmla="*/ 1343171 w 2221450"/>
                <a:gd name="connsiteY296" fmla="*/ 2315288 h 2325489"/>
                <a:gd name="connsiteX297" fmla="*/ 1407591 w 2221450"/>
                <a:gd name="connsiteY297" fmla="*/ 2307974 h 2325489"/>
                <a:gd name="connsiteX298" fmla="*/ 1471539 w 2221450"/>
                <a:gd name="connsiteY298" fmla="*/ 2298534 h 2325489"/>
                <a:gd name="connsiteX299" fmla="*/ 1539499 w 2221450"/>
                <a:gd name="connsiteY299" fmla="*/ 2285555 h 2325489"/>
                <a:gd name="connsiteX300" fmla="*/ 1795296 w 2221450"/>
                <a:gd name="connsiteY300" fmla="*/ 2172053 h 2325489"/>
                <a:gd name="connsiteX301" fmla="*/ 1995164 w 2221450"/>
                <a:gd name="connsiteY301" fmla="*/ 1979498 h 2325489"/>
                <a:gd name="connsiteX302" fmla="*/ 1998468 w 2221450"/>
                <a:gd name="connsiteY302" fmla="*/ 1973127 h 2325489"/>
                <a:gd name="connsiteX303" fmla="*/ 2078464 w 2221450"/>
                <a:gd name="connsiteY303" fmla="*/ 1847118 h 2325489"/>
                <a:gd name="connsiteX304" fmla="*/ 2086722 w 2221450"/>
                <a:gd name="connsiteY304" fmla="*/ 1830837 h 2325489"/>
                <a:gd name="connsiteX305" fmla="*/ 2103948 w 2221450"/>
                <a:gd name="connsiteY305" fmla="*/ 1794260 h 2325489"/>
                <a:gd name="connsiteX306" fmla="*/ 2106779 w 2221450"/>
                <a:gd name="connsiteY306" fmla="*/ 1785293 h 2325489"/>
                <a:gd name="connsiteX307" fmla="*/ 2126364 w 2221450"/>
                <a:gd name="connsiteY307" fmla="*/ 1738098 h 2325489"/>
                <a:gd name="connsiteX308" fmla="*/ 2197156 w 2221450"/>
                <a:gd name="connsiteY308" fmla="*/ 1503543 h 2325489"/>
                <a:gd name="connsiteX309" fmla="*/ 2197156 w 2221450"/>
                <a:gd name="connsiteY309" fmla="*/ 1494339 h 2325489"/>
                <a:gd name="connsiteX310" fmla="*/ 2204000 w 2221450"/>
                <a:gd name="connsiteY310" fmla="*/ 1450918 h 2325489"/>
                <a:gd name="connsiteX311" fmla="*/ 2207068 w 2221450"/>
                <a:gd name="connsiteY311" fmla="*/ 1445255 h 2325489"/>
                <a:gd name="connsiteX312" fmla="*/ 2209663 w 2221450"/>
                <a:gd name="connsiteY312" fmla="*/ 1425434 h 2325489"/>
                <a:gd name="connsiteX313" fmla="*/ 2216035 w 2221450"/>
                <a:gd name="connsiteY313" fmla="*/ 1350866 h 2325489"/>
                <a:gd name="connsiteX314" fmla="*/ 2218158 w 2221450"/>
                <a:gd name="connsiteY314" fmla="*/ 1349451 h 2325489"/>
                <a:gd name="connsiteX315" fmla="*/ 2218158 w 2221450"/>
                <a:gd name="connsiteY315" fmla="*/ 1329394 h 2325489"/>
                <a:gd name="connsiteX316" fmla="*/ 2216744 w 2221450"/>
                <a:gd name="connsiteY316" fmla="*/ 1331045 h 2325489"/>
                <a:gd name="connsiteX317" fmla="*/ 2216744 w 2221450"/>
                <a:gd name="connsiteY317" fmla="*/ 1311224 h 2325489"/>
                <a:gd name="connsiteX318" fmla="*/ 2218394 w 2221450"/>
                <a:gd name="connsiteY318" fmla="*/ 1311224 h 2325489"/>
                <a:gd name="connsiteX319" fmla="*/ 2218394 w 2221450"/>
                <a:gd name="connsiteY319" fmla="*/ 1275592 h 2325489"/>
                <a:gd name="connsiteX320" fmla="*/ 2220284 w 2221450"/>
                <a:gd name="connsiteY320" fmla="*/ 1289513 h 2325489"/>
                <a:gd name="connsiteX321" fmla="*/ 2217216 w 2221450"/>
                <a:gd name="connsiteY321" fmla="*/ 1209754 h 2325489"/>
                <a:gd name="connsiteX322" fmla="*/ 2219339 w 2221450"/>
                <a:gd name="connsiteY322" fmla="*/ 1199373 h 2325489"/>
                <a:gd name="connsiteX323" fmla="*/ 2217685 w 2221450"/>
                <a:gd name="connsiteY323" fmla="*/ 1203383 h 2325489"/>
                <a:gd name="connsiteX324" fmla="*/ 2213676 w 2221450"/>
                <a:gd name="connsiteY324" fmla="*/ 1163741 h 2325489"/>
                <a:gd name="connsiteX325" fmla="*/ 2215799 w 2221450"/>
                <a:gd name="connsiteY325" fmla="*/ 1155482 h 2325489"/>
                <a:gd name="connsiteX326" fmla="*/ 2215799 w 2221450"/>
                <a:gd name="connsiteY326" fmla="*/ 1133772 h 2325489"/>
                <a:gd name="connsiteX327" fmla="*/ 2214384 w 2221450"/>
                <a:gd name="connsiteY327" fmla="*/ 1142266 h 2325489"/>
                <a:gd name="connsiteX328" fmla="*/ 2208721 w 2221450"/>
                <a:gd name="connsiteY328" fmla="*/ 1095072 h 2325489"/>
                <a:gd name="connsiteX329" fmla="*/ 2210844 w 2221450"/>
                <a:gd name="connsiteY329" fmla="*/ 1099790 h 2325489"/>
                <a:gd name="connsiteX330" fmla="*/ 2210844 w 2221450"/>
                <a:gd name="connsiteY330" fmla="*/ 1086813 h 2325489"/>
                <a:gd name="connsiteX331" fmla="*/ 2206595 w 2221450"/>
                <a:gd name="connsiteY331" fmla="*/ 1071475 h 2325489"/>
                <a:gd name="connsiteX332" fmla="*/ 2199046 w 2221450"/>
                <a:gd name="connsiteY332" fmla="*/ 1013662 h 2325489"/>
                <a:gd name="connsiteX333" fmla="*/ 2191023 w 2221450"/>
                <a:gd name="connsiteY333" fmla="*/ 959860 h 2325489"/>
                <a:gd name="connsiteX334" fmla="*/ 2179694 w 2221450"/>
                <a:gd name="connsiteY334" fmla="*/ 916911 h 2325489"/>
                <a:gd name="connsiteX335" fmla="*/ 2186538 w 2221450"/>
                <a:gd name="connsiteY335" fmla="*/ 942634 h 2325489"/>
                <a:gd name="connsiteX336" fmla="*/ 2186538 w 2221450"/>
                <a:gd name="connsiteY336" fmla="*/ 932014 h 2325489"/>
                <a:gd name="connsiteX337" fmla="*/ 2197156 w 2221450"/>
                <a:gd name="connsiteY337" fmla="*/ 968591 h 2325489"/>
                <a:gd name="connsiteX338" fmla="*/ 2203528 w 2221450"/>
                <a:gd name="connsiteY338" fmla="*/ 1007291 h 2325489"/>
                <a:gd name="connsiteX339" fmla="*/ 2186066 w 2221450"/>
                <a:gd name="connsiteY339" fmla="*/ 919509 h 2325489"/>
                <a:gd name="connsiteX340" fmla="*/ 2189370 w 2221450"/>
                <a:gd name="connsiteY340" fmla="*/ 925878 h 2325489"/>
                <a:gd name="connsiteX341" fmla="*/ 2176626 w 2221450"/>
                <a:gd name="connsiteY341" fmla="*/ 885528 h 2325489"/>
                <a:gd name="connsiteX342" fmla="*/ 2176626 w 2221450"/>
                <a:gd name="connsiteY342" fmla="*/ 874910 h 2325489"/>
                <a:gd name="connsiteX343" fmla="*/ 2154919 w 2221450"/>
                <a:gd name="connsiteY343" fmla="*/ 810017 h 2325489"/>
                <a:gd name="connsiteX344" fmla="*/ 2122118 w 2221450"/>
                <a:gd name="connsiteY344" fmla="*/ 715628 h 2325489"/>
                <a:gd name="connsiteX345" fmla="*/ 2096398 w 2221450"/>
                <a:gd name="connsiteY345" fmla="*/ 656635 h 2325489"/>
                <a:gd name="connsiteX346" fmla="*/ 2061471 w 2221450"/>
                <a:gd name="connsiteY346" fmla="*/ 584190 h 2325489"/>
                <a:gd name="connsiteX347" fmla="*/ 2020648 w 2221450"/>
                <a:gd name="connsiteY347" fmla="*/ 504667 h 2325489"/>
                <a:gd name="connsiteX348" fmla="*/ 2011918 w 2221450"/>
                <a:gd name="connsiteY348" fmla="*/ 496881 h 2325489"/>
                <a:gd name="connsiteX349" fmla="*/ 1998941 w 2221450"/>
                <a:gd name="connsiteY349" fmla="*/ 482723 h 2325489"/>
                <a:gd name="connsiteX350" fmla="*/ 1979353 w 2221450"/>
                <a:gd name="connsiteY350" fmla="*/ 453932 h 2325489"/>
                <a:gd name="connsiteX351" fmla="*/ 1958824 w 2221450"/>
                <a:gd name="connsiteY351" fmla="*/ 426089 h 2325489"/>
                <a:gd name="connsiteX352" fmla="*/ 1938058 w 2221450"/>
                <a:gd name="connsiteY352" fmla="*/ 398951 h 2325489"/>
                <a:gd name="connsiteX353" fmla="*/ 1900303 w 2221450"/>
                <a:gd name="connsiteY353" fmla="*/ 343734 h 2325489"/>
                <a:gd name="connsiteX354" fmla="*/ 1890863 w 2221450"/>
                <a:gd name="connsiteY354" fmla="*/ 339013 h 2325489"/>
                <a:gd name="connsiteX355" fmla="*/ 1878828 w 2221450"/>
                <a:gd name="connsiteY355" fmla="*/ 321788 h 2325489"/>
                <a:gd name="connsiteX356" fmla="*/ 1865615 w 2221450"/>
                <a:gd name="connsiteY356" fmla="*/ 307394 h 2325489"/>
                <a:gd name="connsiteX357" fmla="*/ 1853581 w 2221450"/>
                <a:gd name="connsiteY357" fmla="*/ 299371 h 2325489"/>
                <a:gd name="connsiteX358" fmla="*/ 1861839 w 2221450"/>
                <a:gd name="connsiteY358" fmla="*/ 309280 h 2325489"/>
                <a:gd name="connsiteX359" fmla="*/ 1825029 w 2221450"/>
                <a:gd name="connsiteY359" fmla="*/ 271998 h 2325489"/>
                <a:gd name="connsiteX360" fmla="*/ 1788216 w 2221450"/>
                <a:gd name="connsiteY360" fmla="*/ 229052 h 2325489"/>
                <a:gd name="connsiteX361" fmla="*/ 1763204 w 2221450"/>
                <a:gd name="connsiteY361" fmla="*/ 210645 h 2325489"/>
                <a:gd name="connsiteX362" fmla="*/ 1724268 w 2221450"/>
                <a:gd name="connsiteY362" fmla="*/ 187048 h 2325489"/>
                <a:gd name="connsiteX363" fmla="*/ 1681555 w 2221450"/>
                <a:gd name="connsiteY363" fmla="*/ 158966 h 2325489"/>
                <a:gd name="connsiteX364" fmla="*/ 1673533 w 2221450"/>
                <a:gd name="connsiteY364" fmla="*/ 149529 h 2325489"/>
                <a:gd name="connsiteX365" fmla="*/ 1649936 w 2221450"/>
                <a:gd name="connsiteY365" fmla="*/ 135132 h 2325489"/>
                <a:gd name="connsiteX366" fmla="*/ 1649936 w 2221450"/>
                <a:gd name="connsiteY366" fmla="*/ 135132 h 2325489"/>
                <a:gd name="connsiteX367" fmla="*/ 1576312 w 2221450"/>
                <a:gd name="connsiteY367" fmla="*/ 94073 h 2325489"/>
                <a:gd name="connsiteX368" fmla="*/ 1483574 w 2221450"/>
                <a:gd name="connsiteY368" fmla="*/ 53486 h 2325489"/>
                <a:gd name="connsiteX369" fmla="*/ 1408063 w 2221450"/>
                <a:gd name="connsiteY369" fmla="*/ 29889 h 2325489"/>
                <a:gd name="connsiteX370" fmla="*/ 1331136 w 2221450"/>
                <a:gd name="connsiteY370" fmla="*/ 17146 h 2325489"/>
                <a:gd name="connsiteX371" fmla="*/ 1341753 w 2221450"/>
                <a:gd name="connsiteY371" fmla="*/ 23045 h 2325489"/>
                <a:gd name="connsiteX372" fmla="*/ 1325237 w 2221450"/>
                <a:gd name="connsiteY372" fmla="*/ 19508 h 2325489"/>
                <a:gd name="connsiteX373" fmla="*/ 1344352 w 2221450"/>
                <a:gd name="connsiteY373" fmla="*/ 26349 h 2325489"/>
                <a:gd name="connsiteX374" fmla="*/ 1374790 w 2221450"/>
                <a:gd name="connsiteY374" fmla="*/ 33902 h 2325489"/>
                <a:gd name="connsiteX375" fmla="*/ 1387534 w 2221450"/>
                <a:gd name="connsiteY375" fmla="*/ 39801 h 2325489"/>
                <a:gd name="connsiteX376" fmla="*/ 1424580 w 2221450"/>
                <a:gd name="connsiteY376" fmla="*/ 52308 h 2325489"/>
                <a:gd name="connsiteX377" fmla="*/ 1390838 w 2221450"/>
                <a:gd name="connsiteY377" fmla="*/ 45700 h 2325489"/>
                <a:gd name="connsiteX378" fmla="*/ 1468471 w 2221450"/>
                <a:gd name="connsiteY378" fmla="*/ 74252 h 2325489"/>
                <a:gd name="connsiteX379" fmla="*/ 1550356 w 2221450"/>
                <a:gd name="connsiteY379" fmla="*/ 109884 h 2325489"/>
                <a:gd name="connsiteX380" fmla="*/ 1563805 w 2221450"/>
                <a:gd name="connsiteY380" fmla="*/ 118851 h 2325489"/>
                <a:gd name="connsiteX381" fmla="*/ 1563805 w 2221450"/>
                <a:gd name="connsiteY381" fmla="*/ 116256 h 2325489"/>
                <a:gd name="connsiteX382" fmla="*/ 1580325 w 2221450"/>
                <a:gd name="connsiteY382" fmla="*/ 125459 h 2325489"/>
                <a:gd name="connsiteX383" fmla="*/ 1620675 w 2221450"/>
                <a:gd name="connsiteY383" fmla="*/ 145280 h 2325489"/>
                <a:gd name="connsiteX384" fmla="*/ 1610527 w 2221450"/>
                <a:gd name="connsiteY384" fmla="*/ 143630 h 2325489"/>
                <a:gd name="connsiteX385" fmla="*/ 1621148 w 2221450"/>
                <a:gd name="connsiteY385" fmla="*/ 153066 h 2325489"/>
                <a:gd name="connsiteX386" fmla="*/ 1603450 w 2221450"/>
                <a:gd name="connsiteY386" fmla="*/ 145044 h 2325489"/>
                <a:gd name="connsiteX387" fmla="*/ 1615721 w 2221450"/>
                <a:gd name="connsiteY387" fmla="*/ 152597 h 2325489"/>
                <a:gd name="connsiteX388" fmla="*/ 1624452 w 2221450"/>
                <a:gd name="connsiteY388" fmla="*/ 155192 h 2325489"/>
                <a:gd name="connsiteX389" fmla="*/ 1631293 w 2221450"/>
                <a:gd name="connsiteY389" fmla="*/ 160147 h 2325489"/>
                <a:gd name="connsiteX390" fmla="*/ 1621384 w 2221450"/>
                <a:gd name="connsiteY390" fmla="*/ 158024 h 2325489"/>
                <a:gd name="connsiteX391" fmla="*/ 1615954 w 2221450"/>
                <a:gd name="connsiteY391" fmla="*/ 154956 h 2325489"/>
                <a:gd name="connsiteX392" fmla="*/ 1598728 w 2221450"/>
                <a:gd name="connsiteY392" fmla="*/ 143866 h 2325489"/>
                <a:gd name="connsiteX393" fmla="*/ 1595191 w 2221450"/>
                <a:gd name="connsiteY393" fmla="*/ 139145 h 2325489"/>
                <a:gd name="connsiteX394" fmla="*/ 1559559 w 2221450"/>
                <a:gd name="connsiteY394" fmla="*/ 123570 h 2325489"/>
                <a:gd name="connsiteX395" fmla="*/ 1578199 w 2221450"/>
                <a:gd name="connsiteY395" fmla="*/ 130414 h 2325489"/>
                <a:gd name="connsiteX396" fmla="*/ 1560737 w 2221450"/>
                <a:gd name="connsiteY396" fmla="*/ 122392 h 2325489"/>
                <a:gd name="connsiteX397" fmla="*/ 1505756 w 2221450"/>
                <a:gd name="connsiteY397" fmla="*/ 98794 h 2325489"/>
                <a:gd name="connsiteX398" fmla="*/ 1540208 w 2221450"/>
                <a:gd name="connsiteY398" fmla="*/ 113425 h 2325489"/>
                <a:gd name="connsiteX399" fmla="*/ 1498440 w 2221450"/>
                <a:gd name="connsiteY399" fmla="*/ 94782 h 2325489"/>
                <a:gd name="connsiteX400" fmla="*/ 1474843 w 2221450"/>
                <a:gd name="connsiteY400" fmla="*/ 86287 h 2325489"/>
                <a:gd name="connsiteX401" fmla="*/ 1453371 w 2221450"/>
                <a:gd name="connsiteY401" fmla="*/ 77320 h 2325489"/>
                <a:gd name="connsiteX402" fmla="*/ 1418211 w 2221450"/>
                <a:gd name="connsiteY402" fmla="*/ 65994 h 2325489"/>
                <a:gd name="connsiteX403" fmla="*/ 1383521 w 2221450"/>
                <a:gd name="connsiteY403" fmla="*/ 55140 h 2325489"/>
                <a:gd name="connsiteX404" fmla="*/ 1312729 w 2221450"/>
                <a:gd name="connsiteY404" fmla="*/ 38148 h 2325489"/>
                <a:gd name="connsiteX405" fmla="*/ 1341753 w 2221450"/>
                <a:gd name="connsiteY405" fmla="*/ 50182 h 2325489"/>
                <a:gd name="connsiteX406" fmla="*/ 1373612 w 2221450"/>
                <a:gd name="connsiteY406" fmla="*/ 61275 h 2325489"/>
                <a:gd name="connsiteX407" fmla="*/ 1378330 w 2221450"/>
                <a:gd name="connsiteY407" fmla="*/ 61275 h 2325489"/>
                <a:gd name="connsiteX408" fmla="*/ 1401928 w 2221450"/>
                <a:gd name="connsiteY408" fmla="*/ 70712 h 2325489"/>
                <a:gd name="connsiteX409" fmla="*/ 1394847 w 2221450"/>
                <a:gd name="connsiteY409" fmla="*/ 70712 h 2325489"/>
                <a:gd name="connsiteX410" fmla="*/ 1424111 w 2221450"/>
                <a:gd name="connsiteY410" fmla="*/ 83219 h 2325489"/>
                <a:gd name="connsiteX411" fmla="*/ 1424111 w 2221450"/>
                <a:gd name="connsiteY411" fmla="*/ 86287 h 2325489"/>
                <a:gd name="connsiteX412" fmla="*/ 1464225 w 2221450"/>
                <a:gd name="connsiteY412" fmla="*/ 100209 h 2325489"/>
                <a:gd name="connsiteX413" fmla="*/ 1440628 w 2221450"/>
                <a:gd name="connsiteY413" fmla="*/ 96199 h 2325489"/>
                <a:gd name="connsiteX414" fmla="*/ 1448886 w 2221450"/>
                <a:gd name="connsiteY414" fmla="*/ 100917 h 2325489"/>
                <a:gd name="connsiteX415" fmla="*/ 1448886 w 2221450"/>
                <a:gd name="connsiteY415" fmla="*/ 99267 h 2325489"/>
                <a:gd name="connsiteX416" fmla="*/ 1464461 w 2221450"/>
                <a:gd name="connsiteY416" fmla="*/ 103985 h 2325489"/>
                <a:gd name="connsiteX417" fmla="*/ 1468471 w 2221450"/>
                <a:gd name="connsiteY417" fmla="*/ 107998 h 2325489"/>
                <a:gd name="connsiteX418" fmla="*/ 1504103 w 2221450"/>
                <a:gd name="connsiteY418" fmla="*/ 126168 h 2325489"/>
                <a:gd name="connsiteX419" fmla="*/ 1506229 w 2221450"/>
                <a:gd name="connsiteY419" fmla="*/ 123570 h 2325489"/>
                <a:gd name="connsiteX420" fmla="*/ 1517791 w 2221450"/>
                <a:gd name="connsiteY420" fmla="*/ 128055 h 2325489"/>
                <a:gd name="connsiteX421" fmla="*/ 1521565 w 2221450"/>
                <a:gd name="connsiteY421" fmla="*/ 135368 h 2325489"/>
                <a:gd name="connsiteX422" fmla="*/ 1478147 w 2221450"/>
                <a:gd name="connsiteY422" fmla="*/ 120738 h 2325489"/>
                <a:gd name="connsiteX423" fmla="*/ 1444404 w 2221450"/>
                <a:gd name="connsiteY423" fmla="*/ 106580 h 2325489"/>
                <a:gd name="connsiteX424" fmla="*/ 1411131 w 2221450"/>
                <a:gd name="connsiteY424" fmla="*/ 92186 h 2325489"/>
                <a:gd name="connsiteX425" fmla="*/ 1390365 w 2221450"/>
                <a:gd name="connsiteY425" fmla="*/ 85578 h 2325489"/>
                <a:gd name="connsiteX426" fmla="*/ 1403578 w 2221450"/>
                <a:gd name="connsiteY426" fmla="*/ 89827 h 2325489"/>
                <a:gd name="connsiteX427" fmla="*/ 1372904 w 2221450"/>
                <a:gd name="connsiteY427" fmla="*/ 81333 h 2325489"/>
                <a:gd name="connsiteX428" fmla="*/ 1368419 w 2221450"/>
                <a:gd name="connsiteY428" fmla="*/ 77792 h 2325489"/>
                <a:gd name="connsiteX429" fmla="*/ 1326181 w 2221450"/>
                <a:gd name="connsiteY429" fmla="*/ 67175 h 2325489"/>
                <a:gd name="connsiteX430" fmla="*/ 1285358 w 2221450"/>
                <a:gd name="connsiteY430" fmla="*/ 60331 h 2325489"/>
                <a:gd name="connsiteX431" fmla="*/ 1303762 w 2221450"/>
                <a:gd name="connsiteY431" fmla="*/ 64813 h 2325489"/>
                <a:gd name="connsiteX432" fmla="*/ 1234624 w 2221450"/>
                <a:gd name="connsiteY432" fmla="*/ 53014 h 2325489"/>
                <a:gd name="connsiteX433" fmla="*/ 1157460 w 2221450"/>
                <a:gd name="connsiteY433" fmla="*/ 53014 h 2325489"/>
                <a:gd name="connsiteX434" fmla="*/ 1126546 w 2221450"/>
                <a:gd name="connsiteY434" fmla="*/ 54195 h 2325489"/>
                <a:gd name="connsiteX435" fmla="*/ 1132918 w 2221450"/>
                <a:gd name="connsiteY435" fmla="*/ 51363 h 2325489"/>
                <a:gd name="connsiteX436" fmla="*/ 1069443 w 2221450"/>
                <a:gd name="connsiteY436" fmla="*/ 64813 h 2325489"/>
                <a:gd name="connsiteX437" fmla="*/ 1085723 w 2221450"/>
                <a:gd name="connsiteY437" fmla="*/ 69298 h 2325489"/>
                <a:gd name="connsiteX438" fmla="*/ 1131031 w 2221450"/>
                <a:gd name="connsiteY438" fmla="*/ 75197 h 2325489"/>
                <a:gd name="connsiteX439" fmla="*/ 1154628 w 2221450"/>
                <a:gd name="connsiteY439" fmla="*/ 71421 h 2325489"/>
                <a:gd name="connsiteX440" fmla="*/ 1147076 w 2221450"/>
                <a:gd name="connsiteY440" fmla="*/ 71421 h 2325489"/>
                <a:gd name="connsiteX441" fmla="*/ 1153211 w 2221450"/>
                <a:gd name="connsiteY441" fmla="*/ 69534 h 2325489"/>
                <a:gd name="connsiteX442" fmla="*/ 1167605 w 2221450"/>
                <a:gd name="connsiteY442" fmla="*/ 72602 h 2325489"/>
                <a:gd name="connsiteX443" fmla="*/ 1165010 w 2221450"/>
                <a:gd name="connsiteY443" fmla="*/ 75197 h 2325489"/>
                <a:gd name="connsiteX444" fmla="*/ 1174449 w 2221450"/>
                <a:gd name="connsiteY444" fmla="*/ 75197 h 2325489"/>
                <a:gd name="connsiteX445" fmla="*/ 1230611 w 2221450"/>
                <a:gd name="connsiteY445" fmla="*/ 79207 h 2325489"/>
                <a:gd name="connsiteX446" fmla="*/ 1295031 w 2221450"/>
                <a:gd name="connsiteY446" fmla="*/ 87704 h 2325489"/>
                <a:gd name="connsiteX447" fmla="*/ 1298335 w 2221450"/>
                <a:gd name="connsiteY447" fmla="*/ 89119 h 2325489"/>
                <a:gd name="connsiteX448" fmla="*/ 1256568 w 2221450"/>
                <a:gd name="connsiteY448" fmla="*/ 89119 h 2325489"/>
                <a:gd name="connsiteX449" fmla="*/ 1266952 w 2221450"/>
                <a:gd name="connsiteY449" fmla="*/ 92895 h 2325489"/>
                <a:gd name="connsiteX450" fmla="*/ 1308720 w 2221450"/>
                <a:gd name="connsiteY450" fmla="*/ 97849 h 2325489"/>
                <a:gd name="connsiteX451" fmla="*/ 1349070 w 2221450"/>
                <a:gd name="connsiteY451" fmla="*/ 107761 h 2325489"/>
                <a:gd name="connsiteX452" fmla="*/ 1349070 w 2221450"/>
                <a:gd name="connsiteY452" fmla="*/ 109412 h 2325489"/>
                <a:gd name="connsiteX453" fmla="*/ 1314619 w 2221450"/>
                <a:gd name="connsiteY453" fmla="*/ 103749 h 2325489"/>
                <a:gd name="connsiteX454" fmla="*/ 1328304 w 2221450"/>
                <a:gd name="connsiteY454" fmla="*/ 108940 h 2325489"/>
                <a:gd name="connsiteX455" fmla="*/ 1337744 w 2221450"/>
                <a:gd name="connsiteY455" fmla="*/ 110593 h 2325489"/>
                <a:gd name="connsiteX456" fmla="*/ 1339394 w 2221450"/>
                <a:gd name="connsiteY456" fmla="*/ 107761 h 2325489"/>
                <a:gd name="connsiteX457" fmla="*/ 1370072 w 2221450"/>
                <a:gd name="connsiteY457" fmla="*/ 112952 h 2325489"/>
                <a:gd name="connsiteX458" fmla="*/ 1378330 w 2221450"/>
                <a:gd name="connsiteY458" fmla="*/ 116965 h 2325489"/>
                <a:gd name="connsiteX459" fmla="*/ 1373612 w 2221450"/>
                <a:gd name="connsiteY459" fmla="*/ 116965 h 2325489"/>
                <a:gd name="connsiteX460" fmla="*/ 1386353 w 2221450"/>
                <a:gd name="connsiteY460" fmla="*/ 116965 h 2325489"/>
                <a:gd name="connsiteX461" fmla="*/ 1393433 w 2221450"/>
                <a:gd name="connsiteY461" fmla="*/ 123334 h 2325489"/>
                <a:gd name="connsiteX462" fmla="*/ 1404051 w 2221450"/>
                <a:gd name="connsiteY462" fmla="*/ 123334 h 2325489"/>
                <a:gd name="connsiteX463" fmla="*/ 1406646 w 2221450"/>
                <a:gd name="connsiteY463" fmla="*/ 126168 h 2325489"/>
                <a:gd name="connsiteX464" fmla="*/ 1414907 w 2221450"/>
                <a:gd name="connsiteY464" fmla="*/ 126168 h 2325489"/>
                <a:gd name="connsiteX465" fmla="*/ 1423875 w 2221450"/>
                <a:gd name="connsiteY465" fmla="*/ 132537 h 2325489"/>
                <a:gd name="connsiteX466" fmla="*/ 1410659 w 2221450"/>
                <a:gd name="connsiteY466" fmla="*/ 129233 h 2325489"/>
                <a:gd name="connsiteX467" fmla="*/ 1426470 w 2221450"/>
                <a:gd name="connsiteY467" fmla="*/ 132301 h 2325489"/>
                <a:gd name="connsiteX468" fmla="*/ 1459976 w 2221450"/>
                <a:gd name="connsiteY468" fmla="*/ 142921 h 2325489"/>
                <a:gd name="connsiteX469" fmla="*/ 1459976 w 2221450"/>
                <a:gd name="connsiteY469" fmla="*/ 147403 h 2325489"/>
                <a:gd name="connsiteX470" fmla="*/ 1438505 w 2221450"/>
                <a:gd name="connsiteY470" fmla="*/ 138672 h 2325489"/>
                <a:gd name="connsiteX471" fmla="*/ 1435437 w 2221450"/>
                <a:gd name="connsiteY471" fmla="*/ 142921 h 2325489"/>
                <a:gd name="connsiteX472" fmla="*/ 1444874 w 2221450"/>
                <a:gd name="connsiteY472" fmla="*/ 145517 h 2325489"/>
                <a:gd name="connsiteX473" fmla="*/ 1453371 w 2221450"/>
                <a:gd name="connsiteY473" fmla="*/ 152597 h 2325489"/>
                <a:gd name="connsiteX474" fmla="*/ 1484755 w 2221450"/>
                <a:gd name="connsiteY474" fmla="*/ 166755 h 2325489"/>
                <a:gd name="connsiteX475" fmla="*/ 1472956 w 2221450"/>
                <a:gd name="connsiteY475" fmla="*/ 160855 h 2325489"/>
                <a:gd name="connsiteX476" fmla="*/ 1472956 w 2221450"/>
                <a:gd name="connsiteY476" fmla="*/ 160855 h 2325489"/>
                <a:gd name="connsiteX477" fmla="*/ 1469180 w 2221450"/>
                <a:gd name="connsiteY477" fmla="*/ 160855 h 2325489"/>
                <a:gd name="connsiteX478" fmla="*/ 1489473 w 2221450"/>
                <a:gd name="connsiteY478" fmla="*/ 170764 h 2325489"/>
                <a:gd name="connsiteX479" fmla="*/ 1489473 w 2221450"/>
                <a:gd name="connsiteY479" fmla="*/ 176427 h 2325489"/>
                <a:gd name="connsiteX480" fmla="*/ 1501035 w 2221450"/>
                <a:gd name="connsiteY480" fmla="*/ 179731 h 2325489"/>
                <a:gd name="connsiteX481" fmla="*/ 1507407 w 2221450"/>
                <a:gd name="connsiteY481" fmla="*/ 186339 h 2325489"/>
                <a:gd name="connsiteX482" fmla="*/ 1513779 w 2221450"/>
                <a:gd name="connsiteY482" fmla="*/ 187520 h 2325489"/>
                <a:gd name="connsiteX483" fmla="*/ 1518264 w 2221450"/>
                <a:gd name="connsiteY483" fmla="*/ 193656 h 2325489"/>
                <a:gd name="connsiteX484" fmla="*/ 1547052 w 2221450"/>
                <a:gd name="connsiteY484" fmla="*/ 211354 h 2325489"/>
                <a:gd name="connsiteX485" fmla="*/ 1537140 w 2221450"/>
                <a:gd name="connsiteY485" fmla="*/ 208522 h 2325489"/>
                <a:gd name="connsiteX486" fmla="*/ 1551061 w 2221450"/>
                <a:gd name="connsiteY486" fmla="*/ 217959 h 2325489"/>
                <a:gd name="connsiteX487" fmla="*/ 1554129 w 2221450"/>
                <a:gd name="connsiteY487" fmla="*/ 217959 h 2325489"/>
                <a:gd name="connsiteX488" fmla="*/ 1621853 w 2221450"/>
                <a:gd name="connsiteY488" fmla="*/ 265154 h 2325489"/>
                <a:gd name="connsiteX489" fmla="*/ 1620203 w 2221450"/>
                <a:gd name="connsiteY489" fmla="*/ 261852 h 2325489"/>
                <a:gd name="connsiteX490" fmla="*/ 1632238 w 2221450"/>
                <a:gd name="connsiteY490" fmla="*/ 268694 h 2325489"/>
                <a:gd name="connsiteX491" fmla="*/ 1672588 w 2221450"/>
                <a:gd name="connsiteY491" fmla="*/ 303617 h 2325489"/>
                <a:gd name="connsiteX492" fmla="*/ 1637428 w 2221450"/>
                <a:gd name="connsiteY492" fmla="*/ 280020 h 2325489"/>
                <a:gd name="connsiteX493" fmla="*/ 1651822 w 2221450"/>
                <a:gd name="connsiteY493" fmla="*/ 294650 h 2325489"/>
                <a:gd name="connsiteX494" fmla="*/ 1662207 w 2221450"/>
                <a:gd name="connsiteY494" fmla="*/ 301022 h 2325489"/>
                <a:gd name="connsiteX495" fmla="*/ 1664566 w 2221450"/>
                <a:gd name="connsiteY495" fmla="*/ 305979 h 2325489"/>
                <a:gd name="connsiteX496" fmla="*/ 1652767 w 2221450"/>
                <a:gd name="connsiteY496" fmla="*/ 296304 h 2325489"/>
                <a:gd name="connsiteX497" fmla="*/ 1646159 w 2221450"/>
                <a:gd name="connsiteY497" fmla="*/ 294181 h 2325489"/>
                <a:gd name="connsiteX498" fmla="*/ 1666453 w 2221450"/>
                <a:gd name="connsiteY498" fmla="*/ 311406 h 2325489"/>
                <a:gd name="connsiteX499" fmla="*/ 1690050 w 2221450"/>
                <a:gd name="connsiteY499" fmla="*/ 323911 h 2325489"/>
                <a:gd name="connsiteX500" fmla="*/ 1687218 w 2221450"/>
                <a:gd name="connsiteY500" fmla="*/ 325800 h 2325489"/>
                <a:gd name="connsiteX501" fmla="*/ 1699726 w 2221450"/>
                <a:gd name="connsiteY501" fmla="*/ 339722 h 2325489"/>
                <a:gd name="connsiteX502" fmla="*/ 1707748 w 2221450"/>
                <a:gd name="connsiteY502" fmla="*/ 343498 h 2325489"/>
                <a:gd name="connsiteX503" fmla="*/ 1700670 w 2221450"/>
                <a:gd name="connsiteY503" fmla="*/ 334767 h 2325489"/>
                <a:gd name="connsiteX504" fmla="*/ 1713647 w 2221450"/>
                <a:gd name="connsiteY504" fmla="*/ 348453 h 2325489"/>
                <a:gd name="connsiteX505" fmla="*/ 1728514 w 2221450"/>
                <a:gd name="connsiteY505" fmla="*/ 358837 h 2325489"/>
                <a:gd name="connsiteX506" fmla="*/ 1733471 w 2221450"/>
                <a:gd name="connsiteY506" fmla="*/ 366859 h 2325489"/>
                <a:gd name="connsiteX507" fmla="*/ 1733471 w 2221450"/>
                <a:gd name="connsiteY507" fmla="*/ 371341 h 2325489"/>
                <a:gd name="connsiteX508" fmla="*/ 1755651 w 2221450"/>
                <a:gd name="connsiteY508" fmla="*/ 386680 h 2325489"/>
                <a:gd name="connsiteX509" fmla="*/ 1775944 w 2221450"/>
                <a:gd name="connsiteY509" fmla="*/ 414054 h 2325489"/>
                <a:gd name="connsiteX510" fmla="*/ 1802846 w 2221450"/>
                <a:gd name="connsiteY510" fmla="*/ 435998 h 2325489"/>
                <a:gd name="connsiteX511" fmla="*/ 1797419 w 2221450"/>
                <a:gd name="connsiteY511" fmla="*/ 434583 h 2325489"/>
                <a:gd name="connsiteX512" fmla="*/ 1830456 w 2221450"/>
                <a:gd name="connsiteY512" fmla="*/ 465025 h 2325489"/>
                <a:gd name="connsiteX513" fmla="*/ 1805205 w 2221450"/>
                <a:gd name="connsiteY513" fmla="*/ 439066 h 2325489"/>
                <a:gd name="connsiteX514" fmla="*/ 1805205 w 2221450"/>
                <a:gd name="connsiteY514" fmla="*/ 436706 h 2325489"/>
                <a:gd name="connsiteX515" fmla="*/ 1798127 w 2221450"/>
                <a:gd name="connsiteY515" fmla="*/ 431752 h 2325489"/>
                <a:gd name="connsiteX516" fmla="*/ 1752347 w 2221450"/>
                <a:gd name="connsiteY516" fmla="*/ 379367 h 2325489"/>
                <a:gd name="connsiteX517" fmla="*/ 1795532 w 2221450"/>
                <a:gd name="connsiteY517" fmla="*/ 424672 h 2325489"/>
                <a:gd name="connsiteX518" fmla="*/ 1838950 w 2221450"/>
                <a:gd name="connsiteY518" fmla="*/ 473520 h 2325489"/>
                <a:gd name="connsiteX519" fmla="*/ 1825265 w 2221450"/>
                <a:gd name="connsiteY519" fmla="*/ 466912 h 2325489"/>
                <a:gd name="connsiteX520" fmla="*/ 1836355 w 2221450"/>
                <a:gd name="connsiteY520" fmla="*/ 478474 h 2325489"/>
                <a:gd name="connsiteX521" fmla="*/ 1857826 w 2221450"/>
                <a:gd name="connsiteY521" fmla="*/ 512689 h 2325489"/>
                <a:gd name="connsiteX522" fmla="*/ 1875524 w 2221450"/>
                <a:gd name="connsiteY522" fmla="*/ 536286 h 2325489"/>
                <a:gd name="connsiteX523" fmla="*/ 1875524 w 2221450"/>
                <a:gd name="connsiteY523" fmla="*/ 533927 h 2325489"/>
                <a:gd name="connsiteX524" fmla="*/ 1885200 w 2221450"/>
                <a:gd name="connsiteY524" fmla="*/ 546671 h 2325489"/>
                <a:gd name="connsiteX525" fmla="*/ 1878828 w 2221450"/>
                <a:gd name="connsiteY525" fmla="*/ 540771 h 2325489"/>
                <a:gd name="connsiteX526" fmla="*/ 1893222 w 2221450"/>
                <a:gd name="connsiteY526" fmla="*/ 559884 h 2325489"/>
                <a:gd name="connsiteX527" fmla="*/ 1903371 w 2221450"/>
                <a:gd name="connsiteY527" fmla="*/ 580649 h 2325489"/>
                <a:gd name="connsiteX528" fmla="*/ 1921305 w 2221450"/>
                <a:gd name="connsiteY528" fmla="*/ 608968 h 2325489"/>
                <a:gd name="connsiteX529" fmla="*/ 1909978 w 2221450"/>
                <a:gd name="connsiteY529" fmla="*/ 602124 h 2325489"/>
                <a:gd name="connsiteX530" fmla="*/ 1930744 w 2221450"/>
                <a:gd name="connsiteY530" fmla="*/ 635633 h 2325489"/>
                <a:gd name="connsiteX531" fmla="*/ 1933812 w 2221450"/>
                <a:gd name="connsiteY531" fmla="*/ 646723 h 2325489"/>
                <a:gd name="connsiteX532" fmla="*/ 1933812 w 2221450"/>
                <a:gd name="connsiteY532" fmla="*/ 640824 h 2325489"/>
                <a:gd name="connsiteX533" fmla="*/ 1926023 w 2221450"/>
                <a:gd name="connsiteY533" fmla="*/ 625249 h 2325489"/>
                <a:gd name="connsiteX534" fmla="*/ 1922250 w 2221450"/>
                <a:gd name="connsiteY534" fmla="*/ 614631 h 2325489"/>
                <a:gd name="connsiteX535" fmla="*/ 1925553 w 2221450"/>
                <a:gd name="connsiteY535" fmla="*/ 617699 h 2325489"/>
                <a:gd name="connsiteX536" fmla="*/ 1931217 w 2221450"/>
                <a:gd name="connsiteY536" fmla="*/ 631857 h 2325489"/>
                <a:gd name="connsiteX537" fmla="*/ 1933812 w 2221450"/>
                <a:gd name="connsiteY537" fmla="*/ 631857 h 2325489"/>
                <a:gd name="connsiteX538" fmla="*/ 1941598 w 2221450"/>
                <a:gd name="connsiteY538" fmla="*/ 649555 h 2325489"/>
                <a:gd name="connsiteX539" fmla="*/ 1938294 w 2221450"/>
                <a:gd name="connsiteY539" fmla="*/ 646487 h 2325489"/>
                <a:gd name="connsiteX540" fmla="*/ 1938294 w 2221450"/>
                <a:gd name="connsiteY540" fmla="*/ 640824 h 2325489"/>
                <a:gd name="connsiteX541" fmla="*/ 1935463 w 2221450"/>
                <a:gd name="connsiteY541" fmla="*/ 643419 h 2325489"/>
                <a:gd name="connsiteX542" fmla="*/ 1975107 w 2221450"/>
                <a:gd name="connsiteY542" fmla="*/ 712797 h 2325489"/>
                <a:gd name="connsiteX543" fmla="*/ 1975107 w 2221450"/>
                <a:gd name="connsiteY543" fmla="*/ 716806 h 2325489"/>
                <a:gd name="connsiteX544" fmla="*/ 1990916 w 2221450"/>
                <a:gd name="connsiteY544" fmla="*/ 748898 h 2325489"/>
                <a:gd name="connsiteX545" fmla="*/ 1980534 w 2221450"/>
                <a:gd name="connsiteY545" fmla="*/ 733090 h 2325489"/>
                <a:gd name="connsiteX546" fmla="*/ 1980534 w 2221450"/>
                <a:gd name="connsiteY546" fmla="*/ 731437 h 2325489"/>
                <a:gd name="connsiteX547" fmla="*/ 2002478 w 2221450"/>
                <a:gd name="connsiteY547" fmla="*/ 786420 h 2325489"/>
                <a:gd name="connsiteX548" fmla="*/ 1991860 w 2221450"/>
                <a:gd name="connsiteY548" fmla="*/ 768014 h 2325489"/>
                <a:gd name="connsiteX549" fmla="*/ 1997051 w 2221450"/>
                <a:gd name="connsiteY549" fmla="*/ 780993 h 2325489"/>
                <a:gd name="connsiteX550" fmla="*/ 2012390 w 2221450"/>
                <a:gd name="connsiteY550" fmla="*/ 828188 h 2325489"/>
                <a:gd name="connsiteX551" fmla="*/ 2028674 w 2221450"/>
                <a:gd name="connsiteY551" fmla="*/ 875382 h 2325489"/>
                <a:gd name="connsiteX552" fmla="*/ 2024189 w 2221450"/>
                <a:gd name="connsiteY552" fmla="*/ 871606 h 2325489"/>
                <a:gd name="connsiteX553" fmla="*/ 2033156 w 2221450"/>
                <a:gd name="connsiteY553" fmla="*/ 892608 h 2325489"/>
                <a:gd name="connsiteX554" fmla="*/ 2029379 w 2221450"/>
                <a:gd name="connsiteY554" fmla="*/ 875382 h 2325489"/>
                <a:gd name="connsiteX555" fmla="*/ 2029379 w 2221450"/>
                <a:gd name="connsiteY555" fmla="*/ 873493 h 2325489"/>
                <a:gd name="connsiteX556" fmla="*/ 2038583 w 2221450"/>
                <a:gd name="connsiteY556" fmla="*/ 908180 h 2325489"/>
                <a:gd name="connsiteX557" fmla="*/ 2038583 w 2221450"/>
                <a:gd name="connsiteY557" fmla="*/ 913843 h 2325489"/>
                <a:gd name="connsiteX558" fmla="*/ 2045899 w 2221450"/>
                <a:gd name="connsiteY558" fmla="*/ 940981 h 2325489"/>
                <a:gd name="connsiteX559" fmla="*/ 2044246 w 2221450"/>
                <a:gd name="connsiteY559" fmla="*/ 942870 h 2325489"/>
                <a:gd name="connsiteX560" fmla="*/ 2046135 w 2221450"/>
                <a:gd name="connsiteY560" fmla="*/ 956320 h 2325489"/>
                <a:gd name="connsiteX561" fmla="*/ 2047786 w 2221450"/>
                <a:gd name="connsiteY561" fmla="*/ 956320 h 2325489"/>
                <a:gd name="connsiteX562" fmla="*/ 2056281 w 2221450"/>
                <a:gd name="connsiteY562" fmla="*/ 1003514 h 2325489"/>
                <a:gd name="connsiteX563" fmla="*/ 2063597 w 2221450"/>
                <a:gd name="connsiteY563" fmla="*/ 1050709 h 2325489"/>
                <a:gd name="connsiteX564" fmla="*/ 2060766 w 2221450"/>
                <a:gd name="connsiteY564" fmla="*/ 1046463 h 2325489"/>
                <a:gd name="connsiteX565" fmla="*/ 2063361 w 2221450"/>
                <a:gd name="connsiteY565" fmla="*/ 1064161 h 2325489"/>
                <a:gd name="connsiteX566" fmla="*/ 2066901 w 2221450"/>
                <a:gd name="connsiteY566" fmla="*/ 1068407 h 2325489"/>
                <a:gd name="connsiteX567" fmla="*/ 2069969 w 2221450"/>
                <a:gd name="connsiteY567" fmla="*/ 1096253 h 2325489"/>
                <a:gd name="connsiteX568" fmla="*/ 2068079 w 2221450"/>
                <a:gd name="connsiteY568" fmla="*/ 1103803 h 2325489"/>
                <a:gd name="connsiteX569" fmla="*/ 2071147 w 2221450"/>
                <a:gd name="connsiteY569" fmla="*/ 1106162 h 2325489"/>
                <a:gd name="connsiteX570" fmla="*/ 2073742 w 2221450"/>
                <a:gd name="connsiteY570" fmla="*/ 1129759 h 2325489"/>
                <a:gd name="connsiteX571" fmla="*/ 2071619 w 2221450"/>
                <a:gd name="connsiteY571" fmla="*/ 1137312 h 2325489"/>
                <a:gd name="connsiteX572" fmla="*/ 2073506 w 2221450"/>
                <a:gd name="connsiteY572" fmla="*/ 1135659 h 2325489"/>
                <a:gd name="connsiteX573" fmla="*/ 2070911 w 2221450"/>
                <a:gd name="connsiteY573" fmla="*/ 1174358 h 2325489"/>
                <a:gd name="connsiteX574" fmla="*/ 2075632 w 2221450"/>
                <a:gd name="connsiteY574" fmla="*/ 1171291 h 2325489"/>
                <a:gd name="connsiteX575" fmla="*/ 2074215 w 2221450"/>
                <a:gd name="connsiteY575" fmla="*/ 1184743 h 2325489"/>
                <a:gd name="connsiteX576" fmla="*/ 2077283 w 2221450"/>
                <a:gd name="connsiteY576" fmla="*/ 1208340 h 2325489"/>
                <a:gd name="connsiteX577" fmla="*/ 2075160 w 2221450"/>
                <a:gd name="connsiteY577" fmla="*/ 1229575 h 2325489"/>
                <a:gd name="connsiteX578" fmla="*/ 2077283 w 2221450"/>
                <a:gd name="connsiteY578" fmla="*/ 1239960 h 2325489"/>
                <a:gd name="connsiteX579" fmla="*/ 2077283 w 2221450"/>
                <a:gd name="connsiteY579" fmla="*/ 1230284 h 2325489"/>
                <a:gd name="connsiteX580" fmla="*/ 2078700 w 2221450"/>
                <a:gd name="connsiteY580" fmla="*/ 1282200 h 2325489"/>
                <a:gd name="connsiteX581" fmla="*/ 2075396 w 2221450"/>
                <a:gd name="connsiteY581" fmla="*/ 1271579 h 2325489"/>
                <a:gd name="connsiteX582" fmla="*/ 2077755 w 2221450"/>
                <a:gd name="connsiteY582" fmla="*/ 1302021 h 2325489"/>
                <a:gd name="connsiteX583" fmla="*/ 2076102 w 2221450"/>
                <a:gd name="connsiteY583" fmla="*/ 1329864 h 2325489"/>
                <a:gd name="connsiteX584" fmla="*/ 2072328 w 2221450"/>
                <a:gd name="connsiteY584" fmla="*/ 1363137 h 2325489"/>
                <a:gd name="connsiteX585" fmla="*/ 2072328 w 2221450"/>
                <a:gd name="connsiteY585" fmla="*/ 1348743 h 2325489"/>
                <a:gd name="connsiteX586" fmla="*/ 2069024 w 2221450"/>
                <a:gd name="connsiteY586" fmla="*/ 1345439 h 2325489"/>
                <a:gd name="connsiteX587" fmla="*/ 2069024 w 2221450"/>
                <a:gd name="connsiteY587" fmla="*/ 1382488 h 2325489"/>
                <a:gd name="connsiteX588" fmla="*/ 2066193 w 2221450"/>
                <a:gd name="connsiteY588" fmla="*/ 1397824 h 2325489"/>
                <a:gd name="connsiteX589" fmla="*/ 2064070 w 2221450"/>
                <a:gd name="connsiteY589" fmla="*/ 1388857 h 2325489"/>
                <a:gd name="connsiteX590" fmla="*/ 2064070 w 2221450"/>
                <a:gd name="connsiteY590" fmla="*/ 1370926 h 2325489"/>
                <a:gd name="connsiteX591" fmla="*/ 2060057 w 2221450"/>
                <a:gd name="connsiteY591" fmla="*/ 1391925 h 2325489"/>
                <a:gd name="connsiteX592" fmla="*/ 2060057 w 2221450"/>
                <a:gd name="connsiteY592" fmla="*/ 1415522 h 2325489"/>
                <a:gd name="connsiteX593" fmla="*/ 2054394 w 2221450"/>
                <a:gd name="connsiteY593" fmla="*/ 1435818 h 2325489"/>
                <a:gd name="connsiteX594" fmla="*/ 2051090 w 2221450"/>
                <a:gd name="connsiteY594" fmla="*/ 1471920 h 2325489"/>
                <a:gd name="connsiteX595" fmla="*/ 2055572 w 2221450"/>
                <a:gd name="connsiteY595" fmla="*/ 1457054 h 2325489"/>
                <a:gd name="connsiteX596" fmla="*/ 2051562 w 2221450"/>
                <a:gd name="connsiteY596" fmla="*/ 1482541 h 2325489"/>
                <a:gd name="connsiteX597" fmla="*/ 2050145 w 2221450"/>
                <a:gd name="connsiteY597" fmla="*/ 1475696 h 2325489"/>
                <a:gd name="connsiteX598" fmla="*/ 2045427 w 2221450"/>
                <a:gd name="connsiteY598" fmla="*/ 1481832 h 2325489"/>
                <a:gd name="connsiteX599" fmla="*/ 2045427 w 2221450"/>
                <a:gd name="connsiteY599" fmla="*/ 1505429 h 2325489"/>
                <a:gd name="connsiteX600" fmla="*/ 2049439 w 2221450"/>
                <a:gd name="connsiteY600" fmla="*/ 1492686 h 2325489"/>
                <a:gd name="connsiteX601" fmla="*/ 2045191 w 2221450"/>
                <a:gd name="connsiteY601" fmla="*/ 1511801 h 2325489"/>
                <a:gd name="connsiteX602" fmla="*/ 2045191 w 2221450"/>
                <a:gd name="connsiteY602" fmla="*/ 1505429 h 2325489"/>
                <a:gd name="connsiteX603" fmla="*/ 2042595 w 2221450"/>
                <a:gd name="connsiteY603" fmla="*/ 1510620 h 2325489"/>
                <a:gd name="connsiteX604" fmla="*/ 2040942 w 2221450"/>
                <a:gd name="connsiteY604" fmla="*/ 1520296 h 2325489"/>
                <a:gd name="connsiteX605" fmla="*/ 2044482 w 2221450"/>
                <a:gd name="connsiteY605" fmla="*/ 1522182 h 2325489"/>
                <a:gd name="connsiteX606" fmla="*/ 2040236 w 2221450"/>
                <a:gd name="connsiteY606" fmla="*/ 1528554 h 2325489"/>
                <a:gd name="connsiteX607" fmla="*/ 2042359 w 2221450"/>
                <a:gd name="connsiteY607" fmla="*/ 1531858 h 2325489"/>
                <a:gd name="connsiteX608" fmla="*/ 2040236 w 2221450"/>
                <a:gd name="connsiteY608" fmla="*/ 1541298 h 2325489"/>
                <a:gd name="connsiteX609" fmla="*/ 2034806 w 2221450"/>
                <a:gd name="connsiteY609" fmla="*/ 1541298 h 2325489"/>
                <a:gd name="connsiteX610" fmla="*/ 2036696 w 2221450"/>
                <a:gd name="connsiteY610" fmla="*/ 1546488 h 2325489"/>
                <a:gd name="connsiteX611" fmla="*/ 2032447 w 2221450"/>
                <a:gd name="connsiteY611" fmla="*/ 1565837 h 2325489"/>
                <a:gd name="connsiteX612" fmla="*/ 2027020 w 2221450"/>
                <a:gd name="connsiteY612" fmla="*/ 1573862 h 2325489"/>
                <a:gd name="connsiteX613" fmla="*/ 2019707 w 2221450"/>
                <a:gd name="connsiteY613" fmla="*/ 1597459 h 2325489"/>
                <a:gd name="connsiteX614" fmla="*/ 2012154 w 2221450"/>
                <a:gd name="connsiteY614" fmla="*/ 1626247 h 2325489"/>
                <a:gd name="connsiteX615" fmla="*/ 2010031 w 2221450"/>
                <a:gd name="connsiteY615" fmla="*/ 1624830 h 2325489"/>
                <a:gd name="connsiteX616" fmla="*/ 2000355 w 2221450"/>
                <a:gd name="connsiteY616" fmla="*/ 1654799 h 2325489"/>
                <a:gd name="connsiteX617" fmla="*/ 2002245 w 2221450"/>
                <a:gd name="connsiteY617" fmla="*/ 1658339 h 2325489"/>
                <a:gd name="connsiteX618" fmla="*/ 1995164 w 2221450"/>
                <a:gd name="connsiteY618" fmla="*/ 1667306 h 2325489"/>
                <a:gd name="connsiteX619" fmla="*/ 1993511 w 2221450"/>
                <a:gd name="connsiteY619" fmla="*/ 1675329 h 2325489"/>
                <a:gd name="connsiteX620" fmla="*/ 1969914 w 2221450"/>
                <a:gd name="connsiteY620" fmla="*/ 1728423 h 2325489"/>
                <a:gd name="connsiteX621" fmla="*/ 1962600 w 2221450"/>
                <a:gd name="connsiteY621" fmla="*/ 1752020 h 2325489"/>
                <a:gd name="connsiteX622" fmla="*/ 1955520 w 2221450"/>
                <a:gd name="connsiteY622" fmla="*/ 1763346 h 2325489"/>
                <a:gd name="connsiteX623" fmla="*/ 1960713 w 2221450"/>
                <a:gd name="connsiteY623" fmla="*/ 1747774 h 2325489"/>
                <a:gd name="connsiteX624" fmla="*/ 1948442 w 2221450"/>
                <a:gd name="connsiteY624" fmla="*/ 1774675 h 2325489"/>
                <a:gd name="connsiteX625" fmla="*/ 1940184 w 2221450"/>
                <a:gd name="connsiteY625" fmla="*/ 1782461 h 2325489"/>
                <a:gd name="connsiteX626" fmla="*/ 1933812 w 2221450"/>
                <a:gd name="connsiteY626" fmla="*/ 1797092 h 2325489"/>
                <a:gd name="connsiteX627" fmla="*/ 1928855 w 2221450"/>
                <a:gd name="connsiteY627" fmla="*/ 1802519 h 2325489"/>
                <a:gd name="connsiteX628" fmla="*/ 1915642 w 2221450"/>
                <a:gd name="connsiteY628" fmla="*/ 1823757 h 2325489"/>
                <a:gd name="connsiteX629" fmla="*/ 1905021 w 2221450"/>
                <a:gd name="connsiteY629" fmla="*/ 1842400 h 2325489"/>
                <a:gd name="connsiteX630" fmla="*/ 1908325 w 2221450"/>
                <a:gd name="connsiteY630" fmla="*/ 1840510 h 2325489"/>
                <a:gd name="connsiteX631" fmla="*/ 1901011 w 2221450"/>
                <a:gd name="connsiteY631" fmla="*/ 1851836 h 2325489"/>
                <a:gd name="connsiteX632" fmla="*/ 1898652 w 2221450"/>
                <a:gd name="connsiteY632" fmla="*/ 1849241 h 2325489"/>
                <a:gd name="connsiteX633" fmla="*/ 1882132 w 2221450"/>
                <a:gd name="connsiteY633" fmla="*/ 1866939 h 2325489"/>
                <a:gd name="connsiteX634" fmla="*/ 1885200 w 2221450"/>
                <a:gd name="connsiteY634" fmla="*/ 1862220 h 2325489"/>
                <a:gd name="connsiteX635" fmla="*/ 1868683 w 2221450"/>
                <a:gd name="connsiteY635" fmla="*/ 1882750 h 2325489"/>
                <a:gd name="connsiteX636" fmla="*/ 1892280 w 2221450"/>
                <a:gd name="connsiteY636" fmla="*/ 1857266 h 2325489"/>
                <a:gd name="connsiteX637" fmla="*/ 1870806 w 2221450"/>
                <a:gd name="connsiteY637" fmla="*/ 1883459 h 2325489"/>
                <a:gd name="connsiteX638" fmla="*/ 1882369 w 2221450"/>
                <a:gd name="connsiteY638" fmla="*/ 1877087 h 2325489"/>
                <a:gd name="connsiteX639" fmla="*/ 1866088 w 2221450"/>
                <a:gd name="connsiteY639" fmla="*/ 1892426 h 2325489"/>
                <a:gd name="connsiteX640" fmla="*/ 1863492 w 2221450"/>
                <a:gd name="connsiteY640" fmla="*/ 1903988 h 2325489"/>
                <a:gd name="connsiteX641" fmla="*/ 1851221 w 2221450"/>
                <a:gd name="connsiteY641" fmla="*/ 1912483 h 2325489"/>
                <a:gd name="connsiteX642" fmla="*/ 1849096 w 2221450"/>
                <a:gd name="connsiteY642" fmla="*/ 1909887 h 2325489"/>
                <a:gd name="connsiteX643" fmla="*/ 1849096 w 2221450"/>
                <a:gd name="connsiteY643" fmla="*/ 1915551 h 2325489"/>
                <a:gd name="connsiteX644" fmla="*/ 1844613 w 2221450"/>
                <a:gd name="connsiteY644" fmla="*/ 1921922 h 2325489"/>
                <a:gd name="connsiteX645" fmla="*/ 1831634 w 2221450"/>
                <a:gd name="connsiteY645" fmla="*/ 1932540 h 2325489"/>
                <a:gd name="connsiteX646" fmla="*/ 1839187 w 2221450"/>
                <a:gd name="connsiteY646" fmla="*/ 1920505 h 2325489"/>
                <a:gd name="connsiteX647" fmla="*/ 1806622 w 2221450"/>
                <a:gd name="connsiteY647" fmla="*/ 1954959 h 2325489"/>
                <a:gd name="connsiteX648" fmla="*/ 1794587 w 2221450"/>
                <a:gd name="connsiteY648" fmla="*/ 1966758 h 2325489"/>
                <a:gd name="connsiteX649" fmla="*/ 1782316 w 2221450"/>
                <a:gd name="connsiteY649" fmla="*/ 1981621 h 2325489"/>
                <a:gd name="connsiteX650" fmla="*/ 1765799 w 2221450"/>
                <a:gd name="connsiteY650" fmla="*/ 1998377 h 2325489"/>
                <a:gd name="connsiteX651" fmla="*/ 1755651 w 2221450"/>
                <a:gd name="connsiteY651" fmla="*/ 2002623 h 2325489"/>
                <a:gd name="connsiteX652" fmla="*/ 1746684 w 2221450"/>
                <a:gd name="connsiteY652" fmla="*/ 2013480 h 2325489"/>
                <a:gd name="connsiteX653" fmla="*/ 1711997 w 2221450"/>
                <a:gd name="connsiteY653" fmla="*/ 2039673 h 2325489"/>
                <a:gd name="connsiteX654" fmla="*/ 1699253 w 2221450"/>
                <a:gd name="connsiteY654" fmla="*/ 2047459 h 2325489"/>
                <a:gd name="connsiteX655" fmla="*/ 1684151 w 2221450"/>
                <a:gd name="connsiteY655" fmla="*/ 2054067 h 2325489"/>
                <a:gd name="connsiteX656" fmla="*/ 1691703 w 2221450"/>
                <a:gd name="connsiteY656" fmla="*/ 2054067 h 2325489"/>
                <a:gd name="connsiteX657" fmla="*/ 1674947 w 2221450"/>
                <a:gd name="connsiteY657" fmla="*/ 2061617 h 2325489"/>
                <a:gd name="connsiteX658" fmla="*/ 1658430 w 2221450"/>
                <a:gd name="connsiteY658" fmla="*/ 2070111 h 2325489"/>
                <a:gd name="connsiteX659" fmla="*/ 1658430 w 2221450"/>
                <a:gd name="connsiteY659" fmla="*/ 2072946 h 2325489"/>
                <a:gd name="connsiteX660" fmla="*/ 1680377 w 2221450"/>
                <a:gd name="connsiteY660" fmla="*/ 2062798 h 2325489"/>
                <a:gd name="connsiteX661" fmla="*/ 1643800 w 2221450"/>
                <a:gd name="connsiteY661" fmla="*/ 2081910 h 2325489"/>
                <a:gd name="connsiteX662" fmla="*/ 1641913 w 2221450"/>
                <a:gd name="connsiteY662" fmla="*/ 2081910 h 2325489"/>
                <a:gd name="connsiteX663" fmla="*/ 1657958 w 2221450"/>
                <a:gd name="connsiteY663" fmla="*/ 2071528 h 2325489"/>
                <a:gd name="connsiteX664" fmla="*/ 1629642 w 2221450"/>
                <a:gd name="connsiteY664" fmla="*/ 2085214 h 2325489"/>
                <a:gd name="connsiteX665" fmla="*/ 1622798 w 2221450"/>
                <a:gd name="connsiteY665" fmla="*/ 2088990 h 2325489"/>
                <a:gd name="connsiteX666" fmla="*/ 1624921 w 2221450"/>
                <a:gd name="connsiteY666" fmla="*/ 2090407 h 2325489"/>
                <a:gd name="connsiteX667" fmla="*/ 1602741 w 2221450"/>
                <a:gd name="connsiteY667" fmla="*/ 2101025 h 2325489"/>
                <a:gd name="connsiteX668" fmla="*/ 1595425 w 2221450"/>
                <a:gd name="connsiteY668" fmla="*/ 2101025 h 2325489"/>
                <a:gd name="connsiteX669" fmla="*/ 1590470 w 2221450"/>
                <a:gd name="connsiteY669" fmla="*/ 2105038 h 2325489"/>
                <a:gd name="connsiteX670" fmla="*/ 1585043 w 2221450"/>
                <a:gd name="connsiteY670" fmla="*/ 2105038 h 2325489"/>
                <a:gd name="connsiteX671" fmla="*/ 1583393 w 2221450"/>
                <a:gd name="connsiteY671" fmla="*/ 2107633 h 2325489"/>
                <a:gd name="connsiteX672" fmla="*/ 1498912 w 2221450"/>
                <a:gd name="connsiteY672" fmla="*/ 2129341 h 2325489"/>
                <a:gd name="connsiteX673" fmla="*/ 1502453 w 2221450"/>
                <a:gd name="connsiteY673" fmla="*/ 2126273 h 2325489"/>
                <a:gd name="connsiteX674" fmla="*/ 1471305 w 2221450"/>
                <a:gd name="connsiteY674" fmla="*/ 2131467 h 2325489"/>
                <a:gd name="connsiteX675" fmla="*/ 1472956 w 2221450"/>
                <a:gd name="connsiteY675" fmla="*/ 2133353 h 2325489"/>
                <a:gd name="connsiteX676" fmla="*/ 1461866 w 2221450"/>
                <a:gd name="connsiteY676" fmla="*/ 2136893 h 2325489"/>
                <a:gd name="connsiteX677" fmla="*/ 1463989 w 2221450"/>
                <a:gd name="connsiteY677" fmla="*/ 2134534 h 2325489"/>
                <a:gd name="connsiteX678" fmla="*/ 1446291 w 2221450"/>
                <a:gd name="connsiteY678" fmla="*/ 2136657 h 2325489"/>
                <a:gd name="connsiteX679" fmla="*/ 1450303 w 2221450"/>
                <a:gd name="connsiteY679" fmla="*/ 2136657 h 2325489"/>
                <a:gd name="connsiteX680" fmla="*/ 1438269 w 2221450"/>
                <a:gd name="connsiteY680" fmla="*/ 2139016 h 2325489"/>
                <a:gd name="connsiteX681" fmla="*/ 1436379 w 2221450"/>
                <a:gd name="connsiteY681" fmla="*/ 2137366 h 2325489"/>
                <a:gd name="connsiteX682" fmla="*/ 1428357 w 2221450"/>
                <a:gd name="connsiteY682" fmla="*/ 2139961 h 2325489"/>
                <a:gd name="connsiteX683" fmla="*/ 1420571 w 2221450"/>
                <a:gd name="connsiteY683" fmla="*/ 2138308 h 2325489"/>
                <a:gd name="connsiteX684" fmla="*/ 1362992 w 2221450"/>
                <a:gd name="connsiteY684" fmla="*/ 2146333 h 2325489"/>
                <a:gd name="connsiteX685" fmla="*/ 1368891 w 2221450"/>
                <a:gd name="connsiteY685" fmla="*/ 2146333 h 2325489"/>
                <a:gd name="connsiteX686" fmla="*/ 1352846 w 2221450"/>
                <a:gd name="connsiteY686" fmla="*/ 2148456 h 2325489"/>
                <a:gd name="connsiteX687" fmla="*/ 1355206 w 2221450"/>
                <a:gd name="connsiteY687" fmla="*/ 2146333 h 2325489"/>
                <a:gd name="connsiteX688" fmla="*/ 1316978 w 2221450"/>
                <a:gd name="connsiteY688" fmla="*/ 2151524 h 2325489"/>
                <a:gd name="connsiteX689" fmla="*/ 1301403 w 2221450"/>
                <a:gd name="connsiteY689" fmla="*/ 2151524 h 2325489"/>
                <a:gd name="connsiteX690" fmla="*/ 1296921 w 2221450"/>
                <a:gd name="connsiteY690" fmla="*/ 2154355 h 2325489"/>
                <a:gd name="connsiteX691" fmla="*/ 1342698 w 2221450"/>
                <a:gd name="connsiteY691" fmla="*/ 2151051 h 2325489"/>
                <a:gd name="connsiteX692" fmla="*/ 1338686 w 2221450"/>
                <a:gd name="connsiteY692" fmla="*/ 2151051 h 2325489"/>
                <a:gd name="connsiteX693" fmla="*/ 1350721 w 2221450"/>
                <a:gd name="connsiteY693" fmla="*/ 2149401 h 2325489"/>
                <a:gd name="connsiteX694" fmla="*/ 1366296 w 2221450"/>
                <a:gd name="connsiteY694" fmla="*/ 2151288 h 2325489"/>
                <a:gd name="connsiteX695" fmla="*/ 1295504 w 2221450"/>
                <a:gd name="connsiteY695" fmla="*/ 2156478 h 2325489"/>
                <a:gd name="connsiteX696" fmla="*/ 1293381 w 2221450"/>
                <a:gd name="connsiteY696" fmla="*/ 2156478 h 2325489"/>
                <a:gd name="connsiteX697" fmla="*/ 1287718 w 2221450"/>
                <a:gd name="connsiteY697" fmla="*/ 2154591 h 2325489"/>
                <a:gd name="connsiteX698" fmla="*/ 1251849 w 2221450"/>
                <a:gd name="connsiteY698" fmla="*/ 2156951 h 2325489"/>
                <a:gd name="connsiteX699" fmla="*/ 1231556 w 2221450"/>
                <a:gd name="connsiteY699" fmla="*/ 2159546 h 2325489"/>
                <a:gd name="connsiteX700" fmla="*/ 1236510 w 2221450"/>
                <a:gd name="connsiteY700" fmla="*/ 2154355 h 2325489"/>
                <a:gd name="connsiteX701" fmla="*/ 1252794 w 2221450"/>
                <a:gd name="connsiteY701" fmla="*/ 2151996 h 2325489"/>
                <a:gd name="connsiteX702" fmla="*/ 1241232 w 2221450"/>
                <a:gd name="connsiteY702" fmla="*/ 2151996 h 2325489"/>
                <a:gd name="connsiteX703" fmla="*/ 1230611 w 2221450"/>
                <a:gd name="connsiteY703" fmla="*/ 2155300 h 2325489"/>
                <a:gd name="connsiteX704" fmla="*/ 1210790 w 2221450"/>
                <a:gd name="connsiteY704" fmla="*/ 2155300 h 2325489"/>
                <a:gd name="connsiteX705" fmla="*/ 1171145 w 2221450"/>
                <a:gd name="connsiteY705" fmla="*/ 2155300 h 2325489"/>
                <a:gd name="connsiteX706" fmla="*/ 1153447 w 2221450"/>
                <a:gd name="connsiteY706" fmla="*/ 2155300 h 2325489"/>
                <a:gd name="connsiteX707" fmla="*/ 1156043 w 2221450"/>
                <a:gd name="connsiteY707" fmla="*/ 2153410 h 2325489"/>
                <a:gd name="connsiteX708" fmla="*/ 1116401 w 2221450"/>
                <a:gd name="connsiteY708" fmla="*/ 2153410 h 2325489"/>
                <a:gd name="connsiteX709" fmla="*/ 1116401 w 2221450"/>
                <a:gd name="connsiteY709" fmla="*/ 2155770 h 2325489"/>
                <a:gd name="connsiteX710" fmla="*/ 1104602 w 2221450"/>
                <a:gd name="connsiteY710" fmla="*/ 2155770 h 2325489"/>
                <a:gd name="connsiteX711" fmla="*/ 1103185 w 2221450"/>
                <a:gd name="connsiteY711" fmla="*/ 2153410 h 2325489"/>
                <a:gd name="connsiteX712" fmla="*/ 1093040 w 2221450"/>
                <a:gd name="connsiteY712" fmla="*/ 2153410 h 2325489"/>
                <a:gd name="connsiteX713" fmla="*/ 1089736 w 2221450"/>
                <a:gd name="connsiteY713" fmla="*/ 2150815 h 2325489"/>
                <a:gd name="connsiteX714" fmla="*/ 1058116 w 2221450"/>
                <a:gd name="connsiteY714" fmla="*/ 2150815 h 2325489"/>
                <a:gd name="connsiteX715" fmla="*/ 1051036 w 2221450"/>
                <a:gd name="connsiteY715" fmla="*/ 2147511 h 2325489"/>
                <a:gd name="connsiteX716" fmla="*/ 1041124 w 2221450"/>
                <a:gd name="connsiteY716" fmla="*/ 2147511 h 2325489"/>
                <a:gd name="connsiteX717" fmla="*/ 1007618 w 2221450"/>
                <a:gd name="connsiteY717" fmla="*/ 2145152 h 2325489"/>
                <a:gd name="connsiteX718" fmla="*/ 980244 w 2221450"/>
                <a:gd name="connsiteY718" fmla="*/ 2142320 h 2325489"/>
                <a:gd name="connsiteX719" fmla="*/ 980244 w 2221450"/>
                <a:gd name="connsiteY719" fmla="*/ 2139961 h 2325489"/>
                <a:gd name="connsiteX720" fmla="*/ 954051 w 2221450"/>
                <a:gd name="connsiteY720" fmla="*/ 2139961 h 2325489"/>
                <a:gd name="connsiteX721" fmla="*/ 967028 w 2221450"/>
                <a:gd name="connsiteY721" fmla="*/ 2143265 h 2325489"/>
                <a:gd name="connsiteX722" fmla="*/ 954996 w 2221450"/>
                <a:gd name="connsiteY722" fmla="*/ 2143265 h 2325489"/>
                <a:gd name="connsiteX723" fmla="*/ 966086 w 2221450"/>
                <a:gd name="connsiteY723" fmla="*/ 2145861 h 2325489"/>
                <a:gd name="connsiteX724" fmla="*/ 959478 w 2221450"/>
                <a:gd name="connsiteY724" fmla="*/ 2145861 h 2325489"/>
                <a:gd name="connsiteX725" fmla="*/ 940366 w 2221450"/>
                <a:gd name="connsiteY725" fmla="*/ 2142557 h 2325489"/>
                <a:gd name="connsiteX726" fmla="*/ 935881 w 2221450"/>
                <a:gd name="connsiteY726" fmla="*/ 2138544 h 2325489"/>
                <a:gd name="connsiteX727" fmla="*/ 915351 w 2221450"/>
                <a:gd name="connsiteY727" fmla="*/ 2132881 h 2325489"/>
                <a:gd name="connsiteX728" fmla="*/ 906857 w 2221450"/>
                <a:gd name="connsiteY728" fmla="*/ 2132881 h 2325489"/>
                <a:gd name="connsiteX729" fmla="*/ 941780 w 2221450"/>
                <a:gd name="connsiteY729" fmla="*/ 2132881 h 2325489"/>
                <a:gd name="connsiteX730" fmla="*/ 923610 w 2221450"/>
                <a:gd name="connsiteY730" fmla="*/ 2127218 h 2325489"/>
                <a:gd name="connsiteX731" fmla="*/ 913701 w 2221450"/>
                <a:gd name="connsiteY731" fmla="*/ 2127218 h 2325489"/>
                <a:gd name="connsiteX732" fmla="*/ 910869 w 2221450"/>
                <a:gd name="connsiteY732" fmla="*/ 2128635 h 2325489"/>
                <a:gd name="connsiteX733" fmla="*/ 898598 w 2221450"/>
                <a:gd name="connsiteY733" fmla="*/ 2123914 h 2325489"/>
                <a:gd name="connsiteX734" fmla="*/ 862966 w 2221450"/>
                <a:gd name="connsiteY734" fmla="*/ 2115183 h 2325489"/>
                <a:gd name="connsiteX735" fmla="*/ 849042 w 2221450"/>
                <a:gd name="connsiteY735" fmla="*/ 2113532 h 2325489"/>
                <a:gd name="connsiteX736" fmla="*/ 867212 w 2221450"/>
                <a:gd name="connsiteY736" fmla="*/ 2119432 h 2325489"/>
                <a:gd name="connsiteX737" fmla="*/ 844796 w 2221450"/>
                <a:gd name="connsiteY737" fmla="*/ 2113060 h 2325489"/>
                <a:gd name="connsiteX738" fmla="*/ 836301 w 2221450"/>
                <a:gd name="connsiteY738" fmla="*/ 2113060 h 2325489"/>
                <a:gd name="connsiteX739" fmla="*/ 836301 w 2221450"/>
                <a:gd name="connsiteY739" fmla="*/ 2111643 h 2325489"/>
                <a:gd name="connsiteX740" fmla="*/ 832997 w 2221450"/>
                <a:gd name="connsiteY740" fmla="*/ 2113769 h 2325489"/>
                <a:gd name="connsiteX741" fmla="*/ 846682 w 2221450"/>
                <a:gd name="connsiteY741" fmla="*/ 2116128 h 2325489"/>
                <a:gd name="connsiteX742" fmla="*/ 849278 w 2221450"/>
                <a:gd name="connsiteY742" fmla="*/ 2119432 h 2325489"/>
                <a:gd name="connsiteX743" fmla="*/ 823085 w 2221450"/>
                <a:gd name="connsiteY743" fmla="*/ 2112115 h 2325489"/>
                <a:gd name="connsiteX744" fmla="*/ 825680 w 2221450"/>
                <a:gd name="connsiteY744" fmla="*/ 2107633 h 2325489"/>
                <a:gd name="connsiteX745" fmla="*/ 815535 w 2221450"/>
                <a:gd name="connsiteY745" fmla="*/ 2107633 h 2325489"/>
                <a:gd name="connsiteX746" fmla="*/ 809400 w 2221450"/>
                <a:gd name="connsiteY746" fmla="*/ 2102912 h 2325489"/>
                <a:gd name="connsiteX747" fmla="*/ 798782 w 2221450"/>
                <a:gd name="connsiteY747" fmla="*/ 2102912 h 2325489"/>
                <a:gd name="connsiteX748" fmla="*/ 778016 w 2221450"/>
                <a:gd name="connsiteY748" fmla="*/ 2093945 h 2325489"/>
                <a:gd name="connsiteX749" fmla="*/ 842437 w 2221450"/>
                <a:gd name="connsiteY749" fmla="*/ 2114005 h 2325489"/>
                <a:gd name="connsiteX750" fmla="*/ 857539 w 2221450"/>
                <a:gd name="connsiteY750" fmla="*/ 2114005 h 2325489"/>
                <a:gd name="connsiteX751" fmla="*/ 849042 w 2221450"/>
                <a:gd name="connsiteY751" fmla="*/ 2110228 h 2325489"/>
                <a:gd name="connsiteX752" fmla="*/ 827334 w 2221450"/>
                <a:gd name="connsiteY752" fmla="*/ 2103384 h 2325489"/>
                <a:gd name="connsiteX753" fmla="*/ 823085 w 2221450"/>
                <a:gd name="connsiteY753" fmla="*/ 2106688 h 2325489"/>
                <a:gd name="connsiteX754" fmla="*/ 808691 w 2221450"/>
                <a:gd name="connsiteY754" fmla="*/ 2101734 h 2325489"/>
                <a:gd name="connsiteX755" fmla="*/ 811523 w 2221450"/>
                <a:gd name="connsiteY755" fmla="*/ 2101734 h 2325489"/>
                <a:gd name="connsiteX756" fmla="*/ 822849 w 2221450"/>
                <a:gd name="connsiteY756" fmla="*/ 2104802 h 2325489"/>
                <a:gd name="connsiteX757" fmla="*/ 818367 w 2221450"/>
                <a:gd name="connsiteY757" fmla="*/ 2101025 h 2325489"/>
                <a:gd name="connsiteX758" fmla="*/ 802792 w 2221450"/>
                <a:gd name="connsiteY758" fmla="*/ 2094181 h 2325489"/>
                <a:gd name="connsiteX759" fmla="*/ 767632 w 2221450"/>
                <a:gd name="connsiteY759" fmla="*/ 2084036 h 2325489"/>
                <a:gd name="connsiteX760" fmla="*/ 771881 w 2221450"/>
                <a:gd name="connsiteY760" fmla="*/ 2087809 h 2325489"/>
                <a:gd name="connsiteX761" fmla="*/ 733417 w 2221450"/>
                <a:gd name="connsiteY761" fmla="*/ 2075069 h 2325489"/>
                <a:gd name="connsiteX762" fmla="*/ 733417 w 2221450"/>
                <a:gd name="connsiteY762" fmla="*/ 2071765 h 2325489"/>
                <a:gd name="connsiteX763" fmla="*/ 761497 w 2221450"/>
                <a:gd name="connsiteY763" fmla="*/ 2083563 h 2325489"/>
                <a:gd name="connsiteX764" fmla="*/ 763386 w 2221450"/>
                <a:gd name="connsiteY764" fmla="*/ 2080732 h 2325489"/>
                <a:gd name="connsiteX765" fmla="*/ 756306 w 2221450"/>
                <a:gd name="connsiteY765" fmla="*/ 2077900 h 2325489"/>
                <a:gd name="connsiteX766" fmla="*/ 756306 w 2221450"/>
                <a:gd name="connsiteY766" fmla="*/ 2079315 h 2325489"/>
                <a:gd name="connsiteX767" fmla="*/ 713124 w 2221450"/>
                <a:gd name="connsiteY767" fmla="*/ 2063506 h 2325489"/>
                <a:gd name="connsiteX768" fmla="*/ 699199 w 2221450"/>
                <a:gd name="connsiteY768" fmla="*/ 2050999 h 2325489"/>
                <a:gd name="connsiteX769" fmla="*/ 690468 w 2221450"/>
                <a:gd name="connsiteY769" fmla="*/ 2046986 h 2325489"/>
                <a:gd name="connsiteX770" fmla="*/ 699672 w 2221450"/>
                <a:gd name="connsiteY770" fmla="*/ 2053358 h 2325489"/>
                <a:gd name="connsiteX771" fmla="*/ 681029 w 2221450"/>
                <a:gd name="connsiteY771" fmla="*/ 2050054 h 2325489"/>
                <a:gd name="connsiteX772" fmla="*/ 690468 w 2221450"/>
                <a:gd name="connsiteY772" fmla="*/ 2050054 h 2325489"/>
                <a:gd name="connsiteX773" fmla="*/ 674424 w 2221450"/>
                <a:gd name="connsiteY773" fmla="*/ 2043449 h 2325489"/>
                <a:gd name="connsiteX774" fmla="*/ 674424 w 2221450"/>
                <a:gd name="connsiteY774" fmla="*/ 2046514 h 2325489"/>
                <a:gd name="connsiteX775" fmla="*/ 662389 w 2221450"/>
                <a:gd name="connsiteY775" fmla="*/ 2040615 h 2325489"/>
                <a:gd name="connsiteX776" fmla="*/ 683627 w 2221450"/>
                <a:gd name="connsiteY776" fmla="*/ 2052886 h 2325489"/>
                <a:gd name="connsiteX777" fmla="*/ 710762 w 2221450"/>
                <a:gd name="connsiteY777" fmla="*/ 2063270 h 2325489"/>
                <a:gd name="connsiteX778" fmla="*/ 700144 w 2221450"/>
                <a:gd name="connsiteY778" fmla="*/ 2058785 h 2325489"/>
                <a:gd name="connsiteX779" fmla="*/ 706988 w 2221450"/>
                <a:gd name="connsiteY779" fmla="*/ 2062325 h 2325489"/>
                <a:gd name="connsiteX780" fmla="*/ 630533 w 2221450"/>
                <a:gd name="connsiteY780" fmla="*/ 2025751 h 2325489"/>
                <a:gd name="connsiteX781" fmla="*/ 632656 w 2221450"/>
                <a:gd name="connsiteY781" fmla="*/ 2029052 h 2325489"/>
                <a:gd name="connsiteX782" fmla="*/ 643982 w 2221450"/>
                <a:gd name="connsiteY782" fmla="*/ 2036132 h 2325489"/>
                <a:gd name="connsiteX783" fmla="*/ 626993 w 2221450"/>
                <a:gd name="connsiteY783" fmla="*/ 2026929 h 2325489"/>
                <a:gd name="connsiteX784" fmla="*/ 608823 w 2221450"/>
                <a:gd name="connsiteY784" fmla="*/ 2018907 h 2325489"/>
                <a:gd name="connsiteX785" fmla="*/ 622508 w 2221450"/>
                <a:gd name="connsiteY785" fmla="*/ 2026221 h 2325489"/>
                <a:gd name="connsiteX786" fmla="*/ 630533 w 2221450"/>
                <a:gd name="connsiteY786" fmla="*/ 2026221 h 2325489"/>
                <a:gd name="connsiteX787" fmla="*/ 619204 w 2221450"/>
                <a:gd name="connsiteY787" fmla="*/ 2016784 h 2325489"/>
                <a:gd name="connsiteX788" fmla="*/ 653658 w 2221450"/>
                <a:gd name="connsiteY788" fmla="*/ 2034010 h 2325489"/>
                <a:gd name="connsiteX789" fmla="*/ 646105 w 2221450"/>
                <a:gd name="connsiteY789" fmla="*/ 2025751 h 2325489"/>
                <a:gd name="connsiteX790" fmla="*/ 639970 w 2221450"/>
                <a:gd name="connsiteY790" fmla="*/ 2027165 h 2325489"/>
                <a:gd name="connsiteX791" fmla="*/ 607878 w 2221450"/>
                <a:gd name="connsiteY791" fmla="*/ 2007344 h 2325489"/>
                <a:gd name="connsiteX792" fmla="*/ 609295 w 2221450"/>
                <a:gd name="connsiteY792" fmla="*/ 2011118 h 2325489"/>
                <a:gd name="connsiteX793" fmla="*/ 623217 w 2221450"/>
                <a:gd name="connsiteY793" fmla="*/ 2020557 h 2325489"/>
                <a:gd name="connsiteX794" fmla="*/ 611890 w 2221450"/>
                <a:gd name="connsiteY794" fmla="*/ 2016548 h 2325489"/>
                <a:gd name="connsiteX795" fmla="*/ 611890 w 2221450"/>
                <a:gd name="connsiteY795" fmla="*/ 2015367 h 2325489"/>
                <a:gd name="connsiteX796" fmla="*/ 598205 w 2221450"/>
                <a:gd name="connsiteY796" fmla="*/ 2007817 h 2325489"/>
                <a:gd name="connsiteX797" fmla="*/ 602451 w 2221450"/>
                <a:gd name="connsiteY797" fmla="*/ 2006400 h 2325489"/>
                <a:gd name="connsiteX798" fmla="*/ 556674 w 2221450"/>
                <a:gd name="connsiteY798" fmla="*/ 1977848 h 2325489"/>
                <a:gd name="connsiteX799" fmla="*/ 554548 w 2221450"/>
                <a:gd name="connsiteY799" fmla="*/ 1972421 h 2325489"/>
                <a:gd name="connsiteX800" fmla="*/ 536377 w 2221450"/>
                <a:gd name="connsiteY800" fmla="*/ 1960858 h 2325489"/>
                <a:gd name="connsiteX801" fmla="*/ 540626 w 2221450"/>
                <a:gd name="connsiteY801" fmla="*/ 1967227 h 2325489"/>
                <a:gd name="connsiteX802" fmla="*/ 518446 w 2221450"/>
                <a:gd name="connsiteY802" fmla="*/ 1951419 h 2325489"/>
                <a:gd name="connsiteX803" fmla="*/ 532131 w 2221450"/>
                <a:gd name="connsiteY803" fmla="*/ 1959677 h 2325489"/>
                <a:gd name="connsiteX804" fmla="*/ 533782 w 2221450"/>
                <a:gd name="connsiteY804" fmla="*/ 1956137 h 2325489"/>
                <a:gd name="connsiteX805" fmla="*/ 506411 w 2221450"/>
                <a:gd name="connsiteY805" fmla="*/ 1937261 h 2325489"/>
                <a:gd name="connsiteX806" fmla="*/ 516084 w 2221450"/>
                <a:gd name="connsiteY806" fmla="*/ 1946462 h 2325489"/>
                <a:gd name="connsiteX807" fmla="*/ 501690 w 2221450"/>
                <a:gd name="connsiteY807" fmla="*/ 1936080 h 2325489"/>
                <a:gd name="connsiteX808" fmla="*/ 499095 w 2221450"/>
                <a:gd name="connsiteY808" fmla="*/ 1931126 h 2325489"/>
                <a:gd name="connsiteX809" fmla="*/ 474083 w 2221450"/>
                <a:gd name="connsiteY809" fmla="*/ 1909887 h 2325489"/>
                <a:gd name="connsiteX810" fmla="*/ 488241 w 2221450"/>
                <a:gd name="connsiteY810" fmla="*/ 1918382 h 2325489"/>
                <a:gd name="connsiteX811" fmla="*/ 483756 w 2221450"/>
                <a:gd name="connsiteY811" fmla="*/ 1914842 h 2325489"/>
                <a:gd name="connsiteX812" fmla="*/ 483756 w 2221450"/>
                <a:gd name="connsiteY812" fmla="*/ 1910596 h 2325489"/>
                <a:gd name="connsiteX813" fmla="*/ 472666 w 2221450"/>
                <a:gd name="connsiteY813" fmla="*/ 1902335 h 2325489"/>
                <a:gd name="connsiteX814" fmla="*/ 459686 w 2221450"/>
                <a:gd name="connsiteY814" fmla="*/ 1888649 h 2325489"/>
                <a:gd name="connsiteX815" fmla="*/ 466294 w 2221450"/>
                <a:gd name="connsiteY815" fmla="*/ 1893131 h 2325489"/>
                <a:gd name="connsiteX816" fmla="*/ 449305 w 2221450"/>
                <a:gd name="connsiteY816" fmla="*/ 1873311 h 2325489"/>
                <a:gd name="connsiteX817" fmla="*/ 439865 w 2221450"/>
                <a:gd name="connsiteY817" fmla="*/ 1865761 h 2325489"/>
                <a:gd name="connsiteX818" fmla="*/ 441755 w 2221450"/>
                <a:gd name="connsiteY818" fmla="*/ 1871188 h 2325489"/>
                <a:gd name="connsiteX819" fmla="*/ 435855 w 2221450"/>
                <a:gd name="connsiteY819" fmla="*/ 1861512 h 2325489"/>
                <a:gd name="connsiteX820" fmla="*/ 409190 w 2221450"/>
                <a:gd name="connsiteY820" fmla="*/ 1827533 h 2325489"/>
                <a:gd name="connsiteX821" fmla="*/ 377095 w 2221450"/>
                <a:gd name="connsiteY821" fmla="*/ 1784821 h 2325489"/>
                <a:gd name="connsiteX822" fmla="*/ 383703 w 2221450"/>
                <a:gd name="connsiteY822" fmla="*/ 1796147 h 2325489"/>
                <a:gd name="connsiteX823" fmla="*/ 365063 w 2221450"/>
                <a:gd name="connsiteY823" fmla="*/ 1772550 h 2325489"/>
                <a:gd name="connsiteX824" fmla="*/ 372377 w 2221450"/>
                <a:gd name="connsiteY824" fmla="*/ 1779866 h 2325489"/>
                <a:gd name="connsiteX825" fmla="*/ 368365 w 2221450"/>
                <a:gd name="connsiteY825" fmla="*/ 1769246 h 2325489"/>
                <a:gd name="connsiteX826" fmla="*/ 353498 w 2221450"/>
                <a:gd name="connsiteY826" fmla="*/ 1755088 h 2325489"/>
                <a:gd name="connsiteX827" fmla="*/ 349016 w 2221450"/>
                <a:gd name="connsiteY827" fmla="*/ 1742817 h 2325489"/>
                <a:gd name="connsiteX828" fmla="*/ 340994 w 2221450"/>
                <a:gd name="connsiteY828" fmla="*/ 1727717 h 2325489"/>
                <a:gd name="connsiteX829" fmla="*/ 317396 w 2221450"/>
                <a:gd name="connsiteY829" fmla="*/ 1689489 h 2325489"/>
                <a:gd name="connsiteX830" fmla="*/ 320228 w 2221450"/>
                <a:gd name="connsiteY830" fmla="*/ 1686891 h 2325489"/>
                <a:gd name="connsiteX831" fmla="*/ 314092 w 2221450"/>
                <a:gd name="connsiteY831" fmla="*/ 1682645 h 2325489"/>
                <a:gd name="connsiteX832" fmla="*/ 310552 w 2221450"/>
                <a:gd name="connsiteY832" fmla="*/ 1668015 h 2325489"/>
                <a:gd name="connsiteX833" fmla="*/ 303944 w 2221450"/>
                <a:gd name="connsiteY833" fmla="*/ 1654094 h 2325489"/>
                <a:gd name="connsiteX834" fmla="*/ 303944 w 2221450"/>
                <a:gd name="connsiteY834" fmla="*/ 1646541 h 2325489"/>
                <a:gd name="connsiteX835" fmla="*/ 300171 w 2221450"/>
                <a:gd name="connsiteY835" fmla="*/ 1641586 h 2325489"/>
                <a:gd name="connsiteX836" fmla="*/ 301821 w 2221450"/>
                <a:gd name="connsiteY836" fmla="*/ 1648900 h 2325489"/>
                <a:gd name="connsiteX837" fmla="*/ 295214 w 2221450"/>
                <a:gd name="connsiteY837" fmla="*/ 1635215 h 2325489"/>
                <a:gd name="connsiteX838" fmla="*/ 298045 w 2221450"/>
                <a:gd name="connsiteY838" fmla="*/ 1643945 h 2325489"/>
                <a:gd name="connsiteX839" fmla="*/ 294272 w 2221450"/>
                <a:gd name="connsiteY839" fmla="*/ 1643945 h 2325489"/>
                <a:gd name="connsiteX840" fmla="*/ 288842 w 2221450"/>
                <a:gd name="connsiteY840" fmla="*/ 1633561 h 2325489"/>
                <a:gd name="connsiteX841" fmla="*/ 292382 w 2221450"/>
                <a:gd name="connsiteY841" fmla="*/ 1634742 h 2325489"/>
                <a:gd name="connsiteX842" fmla="*/ 286719 w 2221450"/>
                <a:gd name="connsiteY842" fmla="*/ 1626247 h 2325489"/>
                <a:gd name="connsiteX843" fmla="*/ 276101 w 2221450"/>
                <a:gd name="connsiteY843" fmla="*/ 1601233 h 2325489"/>
                <a:gd name="connsiteX844" fmla="*/ 282237 w 2221450"/>
                <a:gd name="connsiteY844" fmla="*/ 1605954 h 2325489"/>
                <a:gd name="connsiteX845" fmla="*/ 274212 w 2221450"/>
                <a:gd name="connsiteY845" fmla="*/ 1580703 h 2325489"/>
                <a:gd name="connsiteX846" fmla="*/ 269493 w 2221450"/>
                <a:gd name="connsiteY846" fmla="*/ 1554747 h 2325489"/>
                <a:gd name="connsiteX847" fmla="*/ 270908 w 2221450"/>
                <a:gd name="connsiteY847" fmla="*/ 1565837 h 2325489"/>
                <a:gd name="connsiteX848" fmla="*/ 264539 w 2221450"/>
                <a:gd name="connsiteY848" fmla="*/ 1549556 h 2325489"/>
                <a:gd name="connsiteX849" fmla="*/ 260762 w 2221450"/>
                <a:gd name="connsiteY849" fmla="*/ 1546252 h 2325489"/>
                <a:gd name="connsiteX850" fmla="*/ 268548 w 2221450"/>
                <a:gd name="connsiteY850" fmla="*/ 1568199 h 2325489"/>
                <a:gd name="connsiteX851" fmla="*/ 265008 w 2221450"/>
                <a:gd name="connsiteY851" fmla="*/ 1566782 h 2325489"/>
                <a:gd name="connsiteX852" fmla="*/ 260054 w 2221450"/>
                <a:gd name="connsiteY852" fmla="*/ 1554038 h 2325489"/>
                <a:gd name="connsiteX853" fmla="*/ 260054 w 2221450"/>
                <a:gd name="connsiteY853" fmla="*/ 1550029 h 2325489"/>
                <a:gd name="connsiteX854" fmla="*/ 252976 w 2221450"/>
                <a:gd name="connsiteY854" fmla="*/ 1533745 h 2325489"/>
                <a:gd name="connsiteX855" fmla="*/ 252976 w 2221450"/>
                <a:gd name="connsiteY855" fmla="*/ 1541298 h 2325489"/>
                <a:gd name="connsiteX856" fmla="*/ 248255 w 2221450"/>
                <a:gd name="connsiteY856" fmla="*/ 1532331 h 2325489"/>
                <a:gd name="connsiteX857" fmla="*/ 248255 w 2221450"/>
                <a:gd name="connsiteY857" fmla="*/ 1522891 h 2325489"/>
                <a:gd name="connsiteX858" fmla="*/ 244951 w 2221450"/>
                <a:gd name="connsiteY858" fmla="*/ 1509675 h 2325489"/>
                <a:gd name="connsiteX859" fmla="*/ 236693 w 2221450"/>
                <a:gd name="connsiteY859" fmla="*/ 1491272 h 2325489"/>
                <a:gd name="connsiteX860" fmla="*/ 240469 w 2221450"/>
                <a:gd name="connsiteY860" fmla="*/ 1496698 h 2325489"/>
                <a:gd name="connsiteX861" fmla="*/ 231502 w 2221450"/>
                <a:gd name="connsiteY861" fmla="*/ 1466966 h 2325489"/>
                <a:gd name="connsiteX862" fmla="*/ 231502 w 2221450"/>
                <a:gd name="connsiteY862" fmla="*/ 1459416 h 2325489"/>
                <a:gd name="connsiteX863" fmla="*/ 212859 w 2221450"/>
                <a:gd name="connsiteY863" fmla="*/ 1415995 h 2325489"/>
                <a:gd name="connsiteX864" fmla="*/ 209083 w 2221450"/>
                <a:gd name="connsiteY864" fmla="*/ 1402782 h 2325489"/>
                <a:gd name="connsiteX865" fmla="*/ 212387 w 2221450"/>
                <a:gd name="connsiteY865" fmla="*/ 1399005 h 2325489"/>
                <a:gd name="connsiteX866" fmla="*/ 216163 w 2221450"/>
                <a:gd name="connsiteY866" fmla="*/ 1414108 h 2325489"/>
                <a:gd name="connsiteX867" fmla="*/ 221354 w 2221450"/>
                <a:gd name="connsiteY867" fmla="*/ 1417884 h 2325489"/>
                <a:gd name="connsiteX868" fmla="*/ 221354 w 2221450"/>
                <a:gd name="connsiteY868" fmla="*/ 1419771 h 2325489"/>
                <a:gd name="connsiteX869" fmla="*/ 216636 w 2221450"/>
                <a:gd name="connsiteY869" fmla="*/ 1402782 h 2325489"/>
                <a:gd name="connsiteX870" fmla="*/ 220412 w 2221450"/>
                <a:gd name="connsiteY870" fmla="*/ 1410332 h 2325489"/>
                <a:gd name="connsiteX871" fmla="*/ 217580 w 2221450"/>
                <a:gd name="connsiteY871" fmla="*/ 1394993 h 2325489"/>
                <a:gd name="connsiteX872" fmla="*/ 210736 w 2221450"/>
                <a:gd name="connsiteY872" fmla="*/ 1356765 h 2325489"/>
                <a:gd name="connsiteX873" fmla="*/ 206487 w 2221450"/>
                <a:gd name="connsiteY873" fmla="*/ 1358655 h 2325489"/>
                <a:gd name="connsiteX874" fmla="*/ 209555 w 2221450"/>
                <a:gd name="connsiteY874" fmla="*/ 1370217 h 2325489"/>
                <a:gd name="connsiteX875" fmla="*/ 207905 w 2221450"/>
                <a:gd name="connsiteY875" fmla="*/ 1364318 h 2325489"/>
                <a:gd name="connsiteX876" fmla="*/ 213332 w 2221450"/>
                <a:gd name="connsiteY876" fmla="*/ 1397119 h 2325489"/>
                <a:gd name="connsiteX877" fmla="*/ 200352 w 2221450"/>
                <a:gd name="connsiteY877" fmla="*/ 1341663 h 2325489"/>
                <a:gd name="connsiteX878" fmla="*/ 189734 w 2221450"/>
                <a:gd name="connsiteY878" fmla="*/ 1280783 h 2325489"/>
                <a:gd name="connsiteX879" fmla="*/ 192093 w 2221450"/>
                <a:gd name="connsiteY879" fmla="*/ 1284795 h 2325489"/>
                <a:gd name="connsiteX880" fmla="*/ 188789 w 2221450"/>
                <a:gd name="connsiteY880" fmla="*/ 1269220 h 2325489"/>
                <a:gd name="connsiteX881" fmla="*/ 188789 w 2221450"/>
                <a:gd name="connsiteY881" fmla="*/ 1253881 h 2325489"/>
                <a:gd name="connsiteX882" fmla="*/ 191857 w 2221450"/>
                <a:gd name="connsiteY882" fmla="*/ 1256004 h 2325489"/>
                <a:gd name="connsiteX883" fmla="*/ 188553 w 2221450"/>
                <a:gd name="connsiteY883" fmla="*/ 1230520 h 2325489"/>
                <a:gd name="connsiteX884" fmla="*/ 185016 w 2221450"/>
                <a:gd name="connsiteY884" fmla="*/ 1206923 h 2325489"/>
                <a:gd name="connsiteX885" fmla="*/ 180295 w 2221450"/>
                <a:gd name="connsiteY885" fmla="*/ 1186866 h 2325489"/>
                <a:gd name="connsiteX886" fmla="*/ 178172 w 2221450"/>
                <a:gd name="connsiteY886" fmla="*/ 1092477 h 2325489"/>
                <a:gd name="connsiteX887" fmla="*/ 176755 w 2221450"/>
                <a:gd name="connsiteY887" fmla="*/ 1080442 h 2325489"/>
                <a:gd name="connsiteX888" fmla="*/ 173687 w 2221450"/>
                <a:gd name="connsiteY888" fmla="*/ 1073834 h 2325489"/>
                <a:gd name="connsiteX889" fmla="*/ 173687 w 2221450"/>
                <a:gd name="connsiteY889" fmla="*/ 1066048 h 2325489"/>
                <a:gd name="connsiteX890" fmla="*/ 177699 w 2221450"/>
                <a:gd name="connsiteY890" fmla="*/ 1072656 h 2325489"/>
                <a:gd name="connsiteX891" fmla="*/ 176285 w 2221450"/>
                <a:gd name="connsiteY891" fmla="*/ 1056608 h 2325489"/>
                <a:gd name="connsiteX892" fmla="*/ 173453 w 2221450"/>
                <a:gd name="connsiteY892" fmla="*/ 1038438 h 2325489"/>
                <a:gd name="connsiteX893" fmla="*/ 176518 w 2221450"/>
                <a:gd name="connsiteY893" fmla="*/ 1044809 h 2325489"/>
                <a:gd name="connsiteX894" fmla="*/ 170619 w 2221450"/>
                <a:gd name="connsiteY894" fmla="*/ 982040 h 2325489"/>
                <a:gd name="connsiteX895" fmla="*/ 170619 w 2221450"/>
                <a:gd name="connsiteY895" fmla="*/ 966231 h 2325489"/>
                <a:gd name="connsiteX896" fmla="*/ 174395 w 2221450"/>
                <a:gd name="connsiteY896" fmla="*/ 966231 h 2325489"/>
                <a:gd name="connsiteX897" fmla="*/ 171091 w 2221450"/>
                <a:gd name="connsiteY897" fmla="*/ 961510 h 2325489"/>
                <a:gd name="connsiteX898" fmla="*/ 171091 w 2221450"/>
                <a:gd name="connsiteY898" fmla="*/ 945938 h 2325489"/>
                <a:gd name="connsiteX899" fmla="*/ 175104 w 2221450"/>
                <a:gd name="connsiteY899" fmla="*/ 962455 h 2325489"/>
                <a:gd name="connsiteX900" fmla="*/ 175104 w 2221450"/>
                <a:gd name="connsiteY900" fmla="*/ 962455 h 2325489"/>
                <a:gd name="connsiteX901" fmla="*/ 178644 w 2221450"/>
                <a:gd name="connsiteY901" fmla="*/ 911484 h 2325489"/>
                <a:gd name="connsiteX902" fmla="*/ 181948 w 2221450"/>
                <a:gd name="connsiteY902" fmla="*/ 911484 h 2325489"/>
                <a:gd name="connsiteX903" fmla="*/ 184071 w 2221450"/>
                <a:gd name="connsiteY903" fmla="*/ 873965 h 2325489"/>
                <a:gd name="connsiteX904" fmla="*/ 182418 w 2221450"/>
                <a:gd name="connsiteY904" fmla="*/ 867593 h 2325489"/>
                <a:gd name="connsiteX905" fmla="*/ 184544 w 2221450"/>
                <a:gd name="connsiteY905" fmla="*/ 866415 h 2325489"/>
                <a:gd name="connsiteX906" fmla="*/ 184544 w 2221450"/>
                <a:gd name="connsiteY906" fmla="*/ 858390 h 2325489"/>
                <a:gd name="connsiteX907" fmla="*/ 185958 w 2221450"/>
                <a:gd name="connsiteY907" fmla="*/ 858390 h 2325489"/>
                <a:gd name="connsiteX908" fmla="*/ 185958 w 2221450"/>
                <a:gd name="connsiteY908" fmla="*/ 843051 h 2325489"/>
                <a:gd name="connsiteX909" fmla="*/ 187375 w 2221450"/>
                <a:gd name="connsiteY909" fmla="*/ 837624 h 2325489"/>
                <a:gd name="connsiteX910" fmla="*/ 187375 w 2221450"/>
                <a:gd name="connsiteY910" fmla="*/ 841873 h 2325489"/>
                <a:gd name="connsiteX911" fmla="*/ 196342 w 2221450"/>
                <a:gd name="connsiteY911" fmla="*/ 786420 h 2325489"/>
                <a:gd name="connsiteX912" fmla="*/ 201533 w 2221450"/>
                <a:gd name="connsiteY912" fmla="*/ 764946 h 2325489"/>
                <a:gd name="connsiteX913" fmla="*/ 205073 w 2221450"/>
                <a:gd name="connsiteY913" fmla="*/ 736158 h 2325489"/>
                <a:gd name="connsiteX914" fmla="*/ 200352 w 2221450"/>
                <a:gd name="connsiteY914" fmla="*/ 748193 h 2325489"/>
                <a:gd name="connsiteX915" fmla="*/ 204364 w 2221450"/>
                <a:gd name="connsiteY915" fmla="*/ 731673 h 2325489"/>
                <a:gd name="connsiteX916" fmla="*/ 204364 w 2221450"/>
                <a:gd name="connsiteY916" fmla="*/ 736158 h 2325489"/>
                <a:gd name="connsiteX917" fmla="*/ 215454 w 2221450"/>
                <a:gd name="connsiteY917" fmla="*/ 702885 h 2325489"/>
                <a:gd name="connsiteX918" fmla="*/ 215454 w 2221450"/>
                <a:gd name="connsiteY918" fmla="*/ 707367 h 2325489"/>
                <a:gd name="connsiteX919" fmla="*/ 219467 w 2221450"/>
                <a:gd name="connsiteY919" fmla="*/ 691086 h 2325489"/>
                <a:gd name="connsiteX920" fmla="*/ 240469 w 2221450"/>
                <a:gd name="connsiteY920" fmla="*/ 633510 h 2325489"/>
                <a:gd name="connsiteX921" fmla="*/ 215454 w 2221450"/>
                <a:gd name="connsiteY921" fmla="*/ 692973 h 2325489"/>
                <a:gd name="connsiteX922" fmla="*/ 223007 w 2221450"/>
                <a:gd name="connsiteY922" fmla="*/ 671971 h 2325489"/>
                <a:gd name="connsiteX923" fmla="*/ 217108 w 2221450"/>
                <a:gd name="connsiteY923" fmla="*/ 683536 h 2325489"/>
                <a:gd name="connsiteX924" fmla="*/ 219231 w 2221450"/>
                <a:gd name="connsiteY924" fmla="*/ 671738 h 2325489"/>
                <a:gd name="connsiteX925" fmla="*/ 223007 w 2221450"/>
                <a:gd name="connsiteY925" fmla="*/ 667725 h 2325489"/>
                <a:gd name="connsiteX926" fmla="*/ 232447 w 2221450"/>
                <a:gd name="connsiteY926" fmla="*/ 634688 h 2325489"/>
                <a:gd name="connsiteX927" fmla="*/ 228907 w 2221450"/>
                <a:gd name="connsiteY927" fmla="*/ 651914 h 2325489"/>
                <a:gd name="connsiteX928" fmla="*/ 231974 w 2221450"/>
                <a:gd name="connsiteY928" fmla="*/ 651914 h 2325489"/>
                <a:gd name="connsiteX929" fmla="*/ 239052 w 2221450"/>
                <a:gd name="connsiteY929" fmla="*/ 623834 h 2325489"/>
                <a:gd name="connsiteX930" fmla="*/ 239052 w 2221450"/>
                <a:gd name="connsiteY930" fmla="*/ 628789 h 2325489"/>
                <a:gd name="connsiteX931" fmla="*/ 246605 w 2221450"/>
                <a:gd name="connsiteY931" fmla="*/ 603305 h 2325489"/>
                <a:gd name="connsiteX932" fmla="*/ 251087 w 2221450"/>
                <a:gd name="connsiteY932" fmla="*/ 601888 h 2325489"/>
                <a:gd name="connsiteX933" fmla="*/ 251087 w 2221450"/>
                <a:gd name="connsiteY933" fmla="*/ 601888 h 2325489"/>
                <a:gd name="connsiteX934" fmla="*/ 252504 w 2221450"/>
                <a:gd name="connsiteY934" fmla="*/ 593865 h 2325489"/>
                <a:gd name="connsiteX935" fmla="*/ 257695 w 2221450"/>
                <a:gd name="connsiteY935" fmla="*/ 581594 h 2325489"/>
                <a:gd name="connsiteX936" fmla="*/ 264066 w 2221450"/>
                <a:gd name="connsiteY936" fmla="*/ 570268 h 2325489"/>
                <a:gd name="connsiteX937" fmla="*/ 264066 w 2221450"/>
                <a:gd name="connsiteY937" fmla="*/ 581358 h 2325489"/>
                <a:gd name="connsiteX938" fmla="*/ 270202 w 2221450"/>
                <a:gd name="connsiteY938" fmla="*/ 565314 h 2325489"/>
                <a:gd name="connsiteX939" fmla="*/ 275393 w 2221450"/>
                <a:gd name="connsiteY939" fmla="*/ 560356 h 2325489"/>
                <a:gd name="connsiteX940" fmla="*/ 291204 w 2221450"/>
                <a:gd name="connsiteY940" fmla="*/ 531096 h 2325489"/>
                <a:gd name="connsiteX941" fmla="*/ 288136 w 2221450"/>
                <a:gd name="connsiteY941" fmla="*/ 540535 h 2325489"/>
                <a:gd name="connsiteX942" fmla="*/ 303944 w 2221450"/>
                <a:gd name="connsiteY942" fmla="*/ 513161 h 2325489"/>
                <a:gd name="connsiteX943" fmla="*/ 308902 w 2221450"/>
                <a:gd name="connsiteY943" fmla="*/ 502780 h 2325489"/>
                <a:gd name="connsiteX944" fmla="*/ 303708 w 2221450"/>
                <a:gd name="connsiteY944" fmla="*/ 507735 h 2325489"/>
                <a:gd name="connsiteX945" fmla="*/ 305834 w 2221450"/>
                <a:gd name="connsiteY945" fmla="*/ 502308 h 2325489"/>
                <a:gd name="connsiteX946" fmla="*/ 325419 w 2221450"/>
                <a:gd name="connsiteY946" fmla="*/ 475643 h 2325489"/>
                <a:gd name="connsiteX947" fmla="*/ 314565 w 2221450"/>
                <a:gd name="connsiteY947" fmla="*/ 492868 h 2325489"/>
                <a:gd name="connsiteX948" fmla="*/ 307485 w 2221450"/>
                <a:gd name="connsiteY948" fmla="*/ 506556 h 2325489"/>
                <a:gd name="connsiteX949" fmla="*/ 323768 w 2221450"/>
                <a:gd name="connsiteY949" fmla="*/ 482959 h 2325489"/>
                <a:gd name="connsiteX950" fmla="*/ 329431 w 2221450"/>
                <a:gd name="connsiteY950" fmla="*/ 481306 h 2325489"/>
                <a:gd name="connsiteX951" fmla="*/ 338635 w 2221450"/>
                <a:gd name="connsiteY951" fmla="*/ 463608 h 2325489"/>
                <a:gd name="connsiteX952" fmla="*/ 355624 w 2221450"/>
                <a:gd name="connsiteY952" fmla="*/ 442606 h 2325489"/>
                <a:gd name="connsiteX953" fmla="*/ 352084 w 2221450"/>
                <a:gd name="connsiteY953" fmla="*/ 449450 h 2325489"/>
                <a:gd name="connsiteX954" fmla="*/ 360578 w 2221450"/>
                <a:gd name="connsiteY954" fmla="*/ 442842 h 2325489"/>
                <a:gd name="connsiteX955" fmla="*/ 378276 w 2221450"/>
                <a:gd name="connsiteY955" fmla="*/ 419245 h 2325489"/>
                <a:gd name="connsiteX956" fmla="*/ 398570 w 2221450"/>
                <a:gd name="connsiteY956" fmla="*/ 391871 h 2325489"/>
                <a:gd name="connsiteX957" fmla="*/ 382289 w 2221450"/>
                <a:gd name="connsiteY957" fmla="*/ 409569 h 2325489"/>
                <a:gd name="connsiteX958" fmla="*/ 382289 w 2221450"/>
                <a:gd name="connsiteY958" fmla="*/ 410986 h 2325489"/>
                <a:gd name="connsiteX959" fmla="*/ 373086 w 2221450"/>
                <a:gd name="connsiteY959" fmla="*/ 422312 h 2325489"/>
                <a:gd name="connsiteX960" fmla="*/ 377095 w 2221450"/>
                <a:gd name="connsiteY960" fmla="*/ 415941 h 2325489"/>
                <a:gd name="connsiteX961" fmla="*/ 356802 w 2221450"/>
                <a:gd name="connsiteY961" fmla="*/ 436943 h 2325489"/>
                <a:gd name="connsiteX962" fmla="*/ 331318 w 2221450"/>
                <a:gd name="connsiteY962" fmla="*/ 465967 h 2325489"/>
                <a:gd name="connsiteX963" fmla="*/ 325891 w 2221450"/>
                <a:gd name="connsiteY963" fmla="*/ 473283 h 2325489"/>
                <a:gd name="connsiteX964" fmla="*/ 292618 w 2221450"/>
                <a:gd name="connsiteY964" fmla="*/ 520478 h 2325489"/>
                <a:gd name="connsiteX965" fmla="*/ 282001 w 2221450"/>
                <a:gd name="connsiteY965" fmla="*/ 530623 h 2325489"/>
                <a:gd name="connsiteX966" fmla="*/ 274920 w 2221450"/>
                <a:gd name="connsiteY966" fmla="*/ 546198 h 2325489"/>
                <a:gd name="connsiteX967" fmla="*/ 280347 w 2221450"/>
                <a:gd name="connsiteY967" fmla="*/ 538885 h 2325489"/>
                <a:gd name="connsiteX968" fmla="*/ 275865 w 2221450"/>
                <a:gd name="connsiteY968" fmla="*/ 549266 h 2325489"/>
                <a:gd name="connsiteX969" fmla="*/ 275865 w 2221450"/>
                <a:gd name="connsiteY969" fmla="*/ 546198 h 2325489"/>
                <a:gd name="connsiteX970" fmla="*/ 267843 w 2221450"/>
                <a:gd name="connsiteY970" fmla="*/ 558469 h 2325489"/>
                <a:gd name="connsiteX971" fmla="*/ 267843 w 2221450"/>
                <a:gd name="connsiteY971" fmla="*/ 562951 h 2325489"/>
                <a:gd name="connsiteX972" fmla="*/ 261471 w 2221450"/>
                <a:gd name="connsiteY972" fmla="*/ 574044 h 2325489"/>
                <a:gd name="connsiteX973" fmla="*/ 256277 w 2221450"/>
                <a:gd name="connsiteY973" fmla="*/ 581594 h 2325489"/>
                <a:gd name="connsiteX974" fmla="*/ 254154 w 2221450"/>
                <a:gd name="connsiteY974" fmla="*/ 579944 h 2325489"/>
                <a:gd name="connsiteX975" fmla="*/ 244715 w 2221450"/>
                <a:gd name="connsiteY975" fmla="*/ 601888 h 2325489"/>
                <a:gd name="connsiteX976" fmla="*/ 233861 w 2221450"/>
                <a:gd name="connsiteY976" fmla="*/ 622181 h 2325489"/>
                <a:gd name="connsiteX977" fmla="*/ 232680 w 2221450"/>
                <a:gd name="connsiteY977" fmla="*/ 630206 h 2325489"/>
                <a:gd name="connsiteX978" fmla="*/ 230793 w 2221450"/>
                <a:gd name="connsiteY978" fmla="*/ 635633 h 2325489"/>
                <a:gd name="connsiteX979" fmla="*/ 224894 w 2221450"/>
                <a:gd name="connsiteY979" fmla="*/ 642710 h 2325489"/>
                <a:gd name="connsiteX980" fmla="*/ 205309 w 2221450"/>
                <a:gd name="connsiteY980" fmla="*/ 693445 h 2325489"/>
                <a:gd name="connsiteX981" fmla="*/ 203892 w 2221450"/>
                <a:gd name="connsiteY981" fmla="*/ 707367 h 2325489"/>
                <a:gd name="connsiteX982" fmla="*/ 207905 w 2221450"/>
                <a:gd name="connsiteY982" fmla="*/ 690614 h 2325489"/>
                <a:gd name="connsiteX983" fmla="*/ 210972 w 2221450"/>
                <a:gd name="connsiteY983" fmla="*/ 690614 h 2325489"/>
                <a:gd name="connsiteX984" fmla="*/ 203183 w 2221450"/>
                <a:gd name="connsiteY984" fmla="*/ 715628 h 2325489"/>
                <a:gd name="connsiteX985" fmla="*/ 207196 w 2221450"/>
                <a:gd name="connsiteY985" fmla="*/ 700998 h 2325489"/>
                <a:gd name="connsiteX986" fmla="*/ 202478 w 2221450"/>
                <a:gd name="connsiteY986" fmla="*/ 704771 h 2325489"/>
                <a:gd name="connsiteX987" fmla="*/ 191857 w 2221450"/>
                <a:gd name="connsiteY987" fmla="*/ 738753 h 2325489"/>
                <a:gd name="connsiteX988" fmla="*/ 187611 w 2221450"/>
                <a:gd name="connsiteY988" fmla="*/ 744889 h 2325489"/>
                <a:gd name="connsiteX989" fmla="*/ 193983 w 2221450"/>
                <a:gd name="connsiteY989" fmla="*/ 727427 h 2325489"/>
                <a:gd name="connsiteX990" fmla="*/ 191857 w 2221450"/>
                <a:gd name="connsiteY990" fmla="*/ 727427 h 2325489"/>
                <a:gd name="connsiteX991" fmla="*/ 185958 w 2221450"/>
                <a:gd name="connsiteY991" fmla="*/ 747484 h 2325489"/>
                <a:gd name="connsiteX992" fmla="*/ 190915 w 2221450"/>
                <a:gd name="connsiteY992" fmla="*/ 741585 h 2325489"/>
                <a:gd name="connsiteX993" fmla="*/ 183362 w 2221450"/>
                <a:gd name="connsiteY993" fmla="*/ 773204 h 2325489"/>
                <a:gd name="connsiteX994" fmla="*/ 186430 w 2221450"/>
                <a:gd name="connsiteY994" fmla="*/ 774621 h 2325489"/>
                <a:gd name="connsiteX995" fmla="*/ 182184 w 2221450"/>
                <a:gd name="connsiteY995" fmla="*/ 782644 h 2325489"/>
                <a:gd name="connsiteX996" fmla="*/ 182184 w 2221450"/>
                <a:gd name="connsiteY996" fmla="*/ 776508 h 2325489"/>
                <a:gd name="connsiteX997" fmla="*/ 170386 w 2221450"/>
                <a:gd name="connsiteY997" fmla="*/ 823703 h 2325489"/>
                <a:gd name="connsiteX998" fmla="*/ 164014 w 2221450"/>
                <a:gd name="connsiteY998" fmla="*/ 869247 h 2325489"/>
                <a:gd name="connsiteX999" fmla="*/ 161655 w 2221450"/>
                <a:gd name="connsiteY999" fmla="*/ 856503 h 2325489"/>
                <a:gd name="connsiteX1000" fmla="*/ 158351 w 2221450"/>
                <a:gd name="connsiteY1000" fmla="*/ 873257 h 2325489"/>
                <a:gd name="connsiteX1001" fmla="*/ 162597 w 2221450"/>
                <a:gd name="connsiteY1001" fmla="*/ 874674 h 2325489"/>
                <a:gd name="connsiteX1002" fmla="*/ 159765 w 2221450"/>
                <a:gd name="connsiteY1002" fmla="*/ 914788 h 2325489"/>
                <a:gd name="connsiteX1003" fmla="*/ 159765 w 2221450"/>
                <a:gd name="connsiteY1003" fmla="*/ 942162 h 2325489"/>
                <a:gd name="connsiteX1004" fmla="*/ 158351 w 2221450"/>
                <a:gd name="connsiteY1004" fmla="*/ 937913 h 2325489"/>
                <a:gd name="connsiteX1005" fmla="*/ 160238 w 2221450"/>
                <a:gd name="connsiteY1005" fmla="*/ 928710 h 2325489"/>
                <a:gd name="connsiteX1006" fmla="*/ 160238 w 2221450"/>
                <a:gd name="connsiteY1006" fmla="*/ 926351 h 2325489"/>
                <a:gd name="connsiteX1007" fmla="*/ 160238 w 2221450"/>
                <a:gd name="connsiteY1007" fmla="*/ 922341 h 2325489"/>
                <a:gd name="connsiteX1008" fmla="*/ 157878 w 2221450"/>
                <a:gd name="connsiteY1008" fmla="*/ 943107 h 2325489"/>
                <a:gd name="connsiteX1009" fmla="*/ 157878 w 2221450"/>
                <a:gd name="connsiteY1009" fmla="*/ 929654 h 2325489"/>
                <a:gd name="connsiteX1010" fmla="*/ 155283 w 2221450"/>
                <a:gd name="connsiteY1010" fmla="*/ 944521 h 2325489"/>
                <a:gd name="connsiteX1011" fmla="*/ 151979 w 2221450"/>
                <a:gd name="connsiteY1011" fmla="*/ 969535 h 2325489"/>
                <a:gd name="connsiteX1012" fmla="*/ 155755 w 2221450"/>
                <a:gd name="connsiteY1012" fmla="*/ 980389 h 2325489"/>
                <a:gd name="connsiteX1013" fmla="*/ 151271 w 2221450"/>
                <a:gd name="connsiteY1013" fmla="*/ 985344 h 2325489"/>
                <a:gd name="connsiteX1014" fmla="*/ 151271 w 2221450"/>
                <a:gd name="connsiteY1014" fmla="*/ 991479 h 2325489"/>
                <a:gd name="connsiteX1015" fmla="*/ 155519 w 2221450"/>
                <a:gd name="connsiteY1015" fmla="*/ 1004459 h 2325489"/>
                <a:gd name="connsiteX1016" fmla="*/ 155519 w 2221450"/>
                <a:gd name="connsiteY1016" fmla="*/ 1038438 h 2325489"/>
                <a:gd name="connsiteX1017" fmla="*/ 152215 w 2221450"/>
                <a:gd name="connsiteY1017" fmla="*/ 1038438 h 2325489"/>
                <a:gd name="connsiteX1018" fmla="*/ 150562 w 2221450"/>
                <a:gd name="connsiteY1018" fmla="*/ 1066048 h 2325489"/>
                <a:gd name="connsiteX1019" fmla="*/ 152688 w 2221450"/>
                <a:gd name="connsiteY1019" fmla="*/ 1074306 h 2325489"/>
                <a:gd name="connsiteX1020" fmla="*/ 152688 w 2221450"/>
                <a:gd name="connsiteY1020" fmla="*/ 1066756 h 2325489"/>
                <a:gd name="connsiteX1021" fmla="*/ 152688 w 2221450"/>
                <a:gd name="connsiteY1021" fmla="*/ 1044809 h 2325489"/>
                <a:gd name="connsiteX1022" fmla="*/ 154811 w 2221450"/>
                <a:gd name="connsiteY1022" fmla="*/ 1072892 h 2325489"/>
                <a:gd name="connsiteX1023" fmla="*/ 151743 w 2221450"/>
                <a:gd name="connsiteY1023" fmla="*/ 1110174 h 2325489"/>
                <a:gd name="connsiteX1024" fmla="*/ 151743 w 2221450"/>
                <a:gd name="connsiteY1024" fmla="*/ 1092240 h 2325489"/>
                <a:gd name="connsiteX1025" fmla="*/ 151743 w 2221450"/>
                <a:gd name="connsiteY1025" fmla="*/ 1113951 h 2325489"/>
                <a:gd name="connsiteX1026" fmla="*/ 155283 w 2221450"/>
                <a:gd name="connsiteY1026" fmla="*/ 1118669 h 2325489"/>
                <a:gd name="connsiteX1027" fmla="*/ 152921 w 2221450"/>
                <a:gd name="connsiteY1027" fmla="*/ 1128109 h 2325489"/>
                <a:gd name="connsiteX1028" fmla="*/ 152921 w 2221450"/>
                <a:gd name="connsiteY1028" fmla="*/ 1136131 h 2325489"/>
                <a:gd name="connsiteX1029" fmla="*/ 154338 w 2221450"/>
                <a:gd name="connsiteY1029" fmla="*/ 1155952 h 2325489"/>
                <a:gd name="connsiteX1030" fmla="*/ 158587 w 2221450"/>
                <a:gd name="connsiteY1030" fmla="*/ 1168459 h 2325489"/>
                <a:gd name="connsiteX1031" fmla="*/ 154574 w 2221450"/>
                <a:gd name="connsiteY1031" fmla="*/ 1168459 h 2325489"/>
                <a:gd name="connsiteX1032" fmla="*/ 160001 w 2221450"/>
                <a:gd name="connsiteY1032" fmla="*/ 1184979 h 2325489"/>
                <a:gd name="connsiteX1033" fmla="*/ 155989 w 2221450"/>
                <a:gd name="connsiteY1033" fmla="*/ 1176481 h 2325489"/>
                <a:gd name="connsiteX1034" fmla="*/ 159529 w 2221450"/>
                <a:gd name="connsiteY1034" fmla="*/ 1194652 h 2325489"/>
                <a:gd name="connsiteX1035" fmla="*/ 156697 w 2221450"/>
                <a:gd name="connsiteY1035" fmla="*/ 1190406 h 2325489"/>
                <a:gd name="connsiteX1036" fmla="*/ 162597 w 2221450"/>
                <a:gd name="connsiteY1036" fmla="*/ 1230520 h 2325489"/>
                <a:gd name="connsiteX1037" fmla="*/ 160946 w 2221450"/>
                <a:gd name="connsiteY1037" fmla="*/ 1239960 h 2325489"/>
                <a:gd name="connsiteX1038" fmla="*/ 164956 w 2221450"/>
                <a:gd name="connsiteY1038" fmla="*/ 1265916 h 2325489"/>
                <a:gd name="connsiteX1039" fmla="*/ 161655 w 2221450"/>
                <a:gd name="connsiteY1039" fmla="*/ 1265916 h 2325489"/>
                <a:gd name="connsiteX1040" fmla="*/ 160001 w 2221450"/>
                <a:gd name="connsiteY1040" fmla="*/ 1257894 h 2325489"/>
                <a:gd name="connsiteX1041" fmla="*/ 162597 w 2221450"/>
                <a:gd name="connsiteY1041" fmla="*/ 1257894 h 2325489"/>
                <a:gd name="connsiteX1042" fmla="*/ 157878 w 2221450"/>
                <a:gd name="connsiteY1042" fmla="*/ 1227925 h 2325489"/>
                <a:gd name="connsiteX1043" fmla="*/ 159529 w 2221450"/>
                <a:gd name="connsiteY1043" fmla="*/ 1253645 h 2325489"/>
                <a:gd name="connsiteX1044" fmla="*/ 157406 w 2221450"/>
                <a:gd name="connsiteY1044" fmla="*/ 1249399 h 2325489"/>
                <a:gd name="connsiteX1045" fmla="*/ 155047 w 2221450"/>
                <a:gd name="connsiteY1045" fmla="*/ 1221789 h 2325489"/>
                <a:gd name="connsiteX1046" fmla="*/ 153393 w 2221450"/>
                <a:gd name="connsiteY1046" fmla="*/ 1221789 h 2325489"/>
                <a:gd name="connsiteX1047" fmla="*/ 153393 w 2221450"/>
                <a:gd name="connsiteY1047" fmla="*/ 1212114 h 2325489"/>
                <a:gd name="connsiteX1048" fmla="*/ 151743 w 2221450"/>
                <a:gd name="connsiteY1048" fmla="*/ 1201968 h 2325489"/>
                <a:gd name="connsiteX1049" fmla="*/ 147258 w 2221450"/>
                <a:gd name="connsiteY1049" fmla="*/ 1171763 h 2325489"/>
                <a:gd name="connsiteX1050" fmla="*/ 149148 w 2221450"/>
                <a:gd name="connsiteY1050" fmla="*/ 1163977 h 2325489"/>
                <a:gd name="connsiteX1051" fmla="*/ 143721 w 2221450"/>
                <a:gd name="connsiteY1051" fmla="*/ 1159256 h 2325489"/>
                <a:gd name="connsiteX1052" fmla="*/ 143721 w 2221450"/>
                <a:gd name="connsiteY1052" fmla="*/ 1175303 h 2325489"/>
                <a:gd name="connsiteX1053" fmla="*/ 145135 w 2221450"/>
                <a:gd name="connsiteY1053" fmla="*/ 1171527 h 2325489"/>
                <a:gd name="connsiteX1054" fmla="*/ 146552 w 2221450"/>
                <a:gd name="connsiteY1054" fmla="*/ 1191584 h 2325489"/>
                <a:gd name="connsiteX1055" fmla="*/ 143484 w 2221450"/>
                <a:gd name="connsiteY1055" fmla="*/ 1183089 h 2325489"/>
                <a:gd name="connsiteX1056" fmla="*/ 140653 w 2221450"/>
                <a:gd name="connsiteY1056" fmla="*/ 1159492 h 2325489"/>
                <a:gd name="connsiteX1057" fmla="*/ 142540 w 2221450"/>
                <a:gd name="connsiteY1057" fmla="*/ 1151706 h 2325489"/>
                <a:gd name="connsiteX1058" fmla="*/ 136168 w 2221450"/>
                <a:gd name="connsiteY1058" fmla="*/ 1068879 h 2325489"/>
                <a:gd name="connsiteX1059" fmla="*/ 139708 w 2221450"/>
                <a:gd name="connsiteY1059" fmla="*/ 1073598 h 2325489"/>
                <a:gd name="connsiteX1060" fmla="*/ 141831 w 2221450"/>
                <a:gd name="connsiteY1060" fmla="*/ 1144389 h 2325489"/>
                <a:gd name="connsiteX1061" fmla="*/ 141831 w 2221450"/>
                <a:gd name="connsiteY1061" fmla="*/ 1132355 h 2325489"/>
                <a:gd name="connsiteX1062" fmla="*/ 144190 w 2221450"/>
                <a:gd name="connsiteY1062" fmla="*/ 1126928 h 2325489"/>
                <a:gd name="connsiteX1063" fmla="*/ 142540 w 2221450"/>
                <a:gd name="connsiteY1063" fmla="*/ 1106634 h 2325489"/>
                <a:gd name="connsiteX1064" fmla="*/ 145607 w 2221450"/>
                <a:gd name="connsiteY1064" fmla="*/ 1103094 h 2325489"/>
                <a:gd name="connsiteX1065" fmla="*/ 143721 w 2221450"/>
                <a:gd name="connsiteY1065" fmla="*/ 1084924 h 2325489"/>
                <a:gd name="connsiteX1066" fmla="*/ 146316 w 2221450"/>
                <a:gd name="connsiteY1066" fmla="*/ 1079261 h 2325489"/>
                <a:gd name="connsiteX1067" fmla="*/ 142303 w 2221450"/>
                <a:gd name="connsiteY1067" fmla="*/ 1038674 h 2325489"/>
                <a:gd name="connsiteX1068" fmla="*/ 144426 w 2221450"/>
                <a:gd name="connsiteY1068" fmla="*/ 1037023 h 2325489"/>
                <a:gd name="connsiteX1069" fmla="*/ 144426 w 2221450"/>
                <a:gd name="connsiteY1069" fmla="*/ 1045046 h 2325489"/>
                <a:gd name="connsiteX1070" fmla="*/ 145844 w 2221450"/>
                <a:gd name="connsiteY1070" fmla="*/ 1009177 h 2325489"/>
                <a:gd name="connsiteX1071" fmla="*/ 142776 w 2221450"/>
                <a:gd name="connsiteY1071" fmla="*/ 994547 h 2325489"/>
                <a:gd name="connsiteX1072" fmla="*/ 146080 w 2221450"/>
                <a:gd name="connsiteY1072" fmla="*/ 983221 h 2325489"/>
                <a:gd name="connsiteX1073" fmla="*/ 142067 w 2221450"/>
                <a:gd name="connsiteY1073" fmla="*/ 990301 h 2325489"/>
                <a:gd name="connsiteX1074" fmla="*/ 142067 w 2221450"/>
                <a:gd name="connsiteY1074" fmla="*/ 968118 h 2325489"/>
                <a:gd name="connsiteX1075" fmla="*/ 147022 w 2221450"/>
                <a:gd name="connsiteY1075" fmla="*/ 965287 h 2325489"/>
                <a:gd name="connsiteX1076" fmla="*/ 147022 w 2221450"/>
                <a:gd name="connsiteY1076" fmla="*/ 966937 h 2325489"/>
                <a:gd name="connsiteX1077" fmla="*/ 149856 w 2221450"/>
                <a:gd name="connsiteY1077" fmla="*/ 922341 h 2325489"/>
                <a:gd name="connsiteX1078" fmla="*/ 146080 w 2221450"/>
                <a:gd name="connsiteY1078" fmla="*/ 933195 h 2325489"/>
                <a:gd name="connsiteX1079" fmla="*/ 144426 w 2221450"/>
                <a:gd name="connsiteY1079" fmla="*/ 909597 h 2325489"/>
                <a:gd name="connsiteX1080" fmla="*/ 146080 w 2221450"/>
                <a:gd name="connsiteY1080" fmla="*/ 916205 h 2325489"/>
                <a:gd name="connsiteX1081" fmla="*/ 147730 w 2221450"/>
                <a:gd name="connsiteY1081" fmla="*/ 904643 h 2325489"/>
                <a:gd name="connsiteX1082" fmla="*/ 145371 w 2221450"/>
                <a:gd name="connsiteY1082" fmla="*/ 894022 h 2325489"/>
                <a:gd name="connsiteX1083" fmla="*/ 147730 w 2221450"/>
                <a:gd name="connsiteY1083" fmla="*/ 894022 h 2325489"/>
                <a:gd name="connsiteX1084" fmla="*/ 147730 w 2221450"/>
                <a:gd name="connsiteY1084" fmla="*/ 873965 h 2325489"/>
                <a:gd name="connsiteX1085" fmla="*/ 151271 w 2221450"/>
                <a:gd name="connsiteY1085" fmla="*/ 877269 h 2325489"/>
                <a:gd name="connsiteX1086" fmla="*/ 149148 w 2221450"/>
                <a:gd name="connsiteY1086" fmla="*/ 866649 h 2325489"/>
                <a:gd name="connsiteX1087" fmla="*/ 149148 w 2221450"/>
                <a:gd name="connsiteY1087" fmla="*/ 858863 h 2325489"/>
                <a:gd name="connsiteX1088" fmla="*/ 151507 w 2221450"/>
                <a:gd name="connsiteY1088" fmla="*/ 867593 h 2325489"/>
                <a:gd name="connsiteX1089" fmla="*/ 156697 w 2221450"/>
                <a:gd name="connsiteY1089" fmla="*/ 851313 h 2325489"/>
                <a:gd name="connsiteX1090" fmla="*/ 164014 w 2221450"/>
                <a:gd name="connsiteY1090" fmla="*/ 801523 h 2325489"/>
                <a:gd name="connsiteX1091" fmla="*/ 175104 w 2221450"/>
                <a:gd name="connsiteY1091" fmla="*/ 759046 h 2325489"/>
                <a:gd name="connsiteX1092" fmla="*/ 173217 w 2221450"/>
                <a:gd name="connsiteY1092" fmla="*/ 769195 h 2325489"/>
                <a:gd name="connsiteX1093" fmla="*/ 171800 w 2221450"/>
                <a:gd name="connsiteY1093" fmla="*/ 784294 h 2325489"/>
                <a:gd name="connsiteX1094" fmla="*/ 181476 w 2221450"/>
                <a:gd name="connsiteY1094" fmla="*/ 745361 h 2325489"/>
                <a:gd name="connsiteX1095" fmla="*/ 178880 w 2221450"/>
                <a:gd name="connsiteY1095" fmla="*/ 748429 h 2325489"/>
                <a:gd name="connsiteX1096" fmla="*/ 181476 w 2221450"/>
                <a:gd name="connsiteY1096" fmla="*/ 732854 h 2325489"/>
                <a:gd name="connsiteX1097" fmla="*/ 195634 w 2221450"/>
                <a:gd name="connsiteY1097" fmla="*/ 693681 h 2325489"/>
                <a:gd name="connsiteX1098" fmla="*/ 207668 w 2221450"/>
                <a:gd name="connsiteY1098" fmla="*/ 652859 h 2325489"/>
                <a:gd name="connsiteX1099" fmla="*/ 203420 w 2221450"/>
                <a:gd name="connsiteY1099" fmla="*/ 659230 h 2325489"/>
                <a:gd name="connsiteX1100" fmla="*/ 218522 w 2221450"/>
                <a:gd name="connsiteY1100" fmla="*/ 635633 h 2325489"/>
                <a:gd name="connsiteX1101" fmla="*/ 215691 w 2221450"/>
                <a:gd name="connsiteY1101" fmla="*/ 629025 h 2325489"/>
                <a:gd name="connsiteX1102" fmla="*/ 225839 w 2221450"/>
                <a:gd name="connsiteY1102" fmla="*/ 605428 h 2325489"/>
                <a:gd name="connsiteX1103" fmla="*/ 222771 w 2221450"/>
                <a:gd name="connsiteY1103" fmla="*/ 619113 h 2325489"/>
                <a:gd name="connsiteX1104" fmla="*/ 237165 w 2221450"/>
                <a:gd name="connsiteY1104" fmla="*/ 588438 h 2325489"/>
                <a:gd name="connsiteX1105" fmla="*/ 238579 w 2221450"/>
                <a:gd name="connsiteY1105" fmla="*/ 588438 h 2325489"/>
                <a:gd name="connsiteX1106" fmla="*/ 243773 w 2221450"/>
                <a:gd name="connsiteY1106" fmla="*/ 578290 h 2325489"/>
                <a:gd name="connsiteX1107" fmla="*/ 240705 w 2221450"/>
                <a:gd name="connsiteY1107" fmla="*/ 580649 h 2325489"/>
                <a:gd name="connsiteX1108" fmla="*/ 270674 w 2221450"/>
                <a:gd name="connsiteY1108" fmla="*/ 528500 h 2325489"/>
                <a:gd name="connsiteX1109" fmla="*/ 277043 w 2221450"/>
                <a:gd name="connsiteY1109" fmla="*/ 521656 h 2325489"/>
                <a:gd name="connsiteX1110" fmla="*/ 282706 w 2221450"/>
                <a:gd name="connsiteY1110" fmla="*/ 511747 h 2325489"/>
                <a:gd name="connsiteX1111" fmla="*/ 312675 w 2221450"/>
                <a:gd name="connsiteY1111" fmla="*/ 473756 h 2325489"/>
                <a:gd name="connsiteX1112" fmla="*/ 344767 w 2221450"/>
                <a:gd name="connsiteY1112" fmla="*/ 435056 h 2325489"/>
                <a:gd name="connsiteX1113" fmla="*/ 334858 w 2221450"/>
                <a:gd name="connsiteY1113" fmla="*/ 452045 h 2325489"/>
                <a:gd name="connsiteX1114" fmla="*/ 364355 w 2221450"/>
                <a:gd name="connsiteY1114" fmla="*/ 415468 h 2325489"/>
                <a:gd name="connsiteX1115" fmla="*/ 364355 w 2221450"/>
                <a:gd name="connsiteY1115" fmla="*/ 402255 h 2325489"/>
                <a:gd name="connsiteX1116" fmla="*/ 384412 w 2221450"/>
                <a:gd name="connsiteY1116" fmla="*/ 382904 h 2325489"/>
                <a:gd name="connsiteX1117" fmla="*/ 358456 w 2221450"/>
                <a:gd name="connsiteY1117" fmla="*/ 403670 h 2325489"/>
                <a:gd name="connsiteX1118" fmla="*/ 366714 w 2221450"/>
                <a:gd name="connsiteY1118" fmla="*/ 396356 h 2325489"/>
                <a:gd name="connsiteX1119" fmla="*/ 380636 w 2221450"/>
                <a:gd name="connsiteY1119" fmla="*/ 377477 h 2325489"/>
                <a:gd name="connsiteX1120" fmla="*/ 388425 w 2221450"/>
                <a:gd name="connsiteY1120" fmla="*/ 375590 h 2325489"/>
                <a:gd name="connsiteX1121" fmla="*/ 395738 w 2221450"/>
                <a:gd name="connsiteY1121" fmla="*/ 363083 h 2325489"/>
                <a:gd name="connsiteX1122" fmla="*/ 408718 w 2221450"/>
                <a:gd name="connsiteY1122" fmla="*/ 351993 h 2325489"/>
                <a:gd name="connsiteX1123" fmla="*/ 418157 w 2221450"/>
                <a:gd name="connsiteY1123" fmla="*/ 346094 h 2325489"/>
                <a:gd name="connsiteX1124" fmla="*/ 415090 w 2221450"/>
                <a:gd name="connsiteY1124" fmla="*/ 351993 h 2325489"/>
                <a:gd name="connsiteX1125" fmla="*/ 432315 w 2221450"/>
                <a:gd name="connsiteY1125" fmla="*/ 334295 h 2325489"/>
                <a:gd name="connsiteX1126" fmla="*/ 434438 w 2221450"/>
                <a:gd name="connsiteY1126" fmla="*/ 337835 h 2325489"/>
                <a:gd name="connsiteX1127" fmla="*/ 443405 w 2221450"/>
                <a:gd name="connsiteY1127" fmla="*/ 327215 h 2325489"/>
                <a:gd name="connsiteX1128" fmla="*/ 440338 w 2221450"/>
                <a:gd name="connsiteY1128" fmla="*/ 327215 h 2325489"/>
                <a:gd name="connsiteX1129" fmla="*/ 449305 w 2221450"/>
                <a:gd name="connsiteY1129" fmla="*/ 316125 h 2325489"/>
                <a:gd name="connsiteX1130" fmla="*/ 458508 w 2221450"/>
                <a:gd name="connsiteY1130" fmla="*/ 309753 h 2325489"/>
                <a:gd name="connsiteX1131" fmla="*/ 451428 w 2221450"/>
                <a:gd name="connsiteY1131" fmla="*/ 312348 h 2325489"/>
                <a:gd name="connsiteX1132" fmla="*/ 463226 w 2221450"/>
                <a:gd name="connsiteY1132" fmla="*/ 302675 h 2325489"/>
                <a:gd name="connsiteX1133" fmla="*/ 464880 w 2221450"/>
                <a:gd name="connsiteY1133" fmla="*/ 305743 h 2325489"/>
                <a:gd name="connsiteX1134" fmla="*/ 472429 w 2221450"/>
                <a:gd name="connsiteY1134" fmla="*/ 300080 h 2325489"/>
                <a:gd name="connsiteX1135" fmla="*/ 510421 w 2221450"/>
                <a:gd name="connsiteY1135" fmla="*/ 271998 h 2325489"/>
                <a:gd name="connsiteX1136" fmla="*/ 513961 w 2221450"/>
                <a:gd name="connsiteY1136" fmla="*/ 266098 h 2325489"/>
                <a:gd name="connsiteX1137" fmla="*/ 503343 w 2221450"/>
                <a:gd name="connsiteY1137" fmla="*/ 270111 h 2325489"/>
                <a:gd name="connsiteX1138" fmla="*/ 505939 w 2221450"/>
                <a:gd name="connsiteY1138" fmla="*/ 270111 h 2325489"/>
                <a:gd name="connsiteX1139" fmla="*/ 467239 w 2221450"/>
                <a:gd name="connsiteY1139" fmla="*/ 297012 h 2325489"/>
                <a:gd name="connsiteX1140" fmla="*/ 498386 w 2221450"/>
                <a:gd name="connsiteY1140" fmla="*/ 271998 h 2325489"/>
                <a:gd name="connsiteX1141" fmla="*/ 481160 w 2221450"/>
                <a:gd name="connsiteY1141" fmla="*/ 283324 h 2325489"/>
                <a:gd name="connsiteX1142" fmla="*/ 498622 w 2221450"/>
                <a:gd name="connsiteY1142" fmla="*/ 267516 h 2325489"/>
                <a:gd name="connsiteX1143" fmla="*/ 503107 w 2221450"/>
                <a:gd name="connsiteY1143" fmla="*/ 267516 h 2325489"/>
                <a:gd name="connsiteX1144" fmla="*/ 510421 w 2221450"/>
                <a:gd name="connsiteY1144" fmla="*/ 260908 h 2325489"/>
                <a:gd name="connsiteX1145" fmla="*/ 510421 w 2221450"/>
                <a:gd name="connsiteY1145" fmla="*/ 263975 h 2325489"/>
                <a:gd name="connsiteX1146" fmla="*/ 520333 w 2221450"/>
                <a:gd name="connsiteY1146" fmla="*/ 258312 h 2325489"/>
                <a:gd name="connsiteX1147" fmla="*/ 531659 w 2221450"/>
                <a:gd name="connsiteY1147" fmla="*/ 246750 h 2325489"/>
                <a:gd name="connsiteX1148" fmla="*/ 539681 w 2221450"/>
                <a:gd name="connsiteY1148" fmla="*/ 246750 h 2325489"/>
                <a:gd name="connsiteX1149" fmla="*/ 563279 w 2221450"/>
                <a:gd name="connsiteY1149" fmla="*/ 233298 h 2325489"/>
                <a:gd name="connsiteX1150" fmla="*/ 582866 w 2221450"/>
                <a:gd name="connsiteY1150" fmla="*/ 221499 h 2325489"/>
                <a:gd name="connsiteX1151" fmla="*/ 576731 w 2221450"/>
                <a:gd name="connsiteY1151" fmla="*/ 226926 h 2325489"/>
                <a:gd name="connsiteX1152" fmla="*/ 605519 w 2221450"/>
                <a:gd name="connsiteY1152" fmla="*/ 212532 h 2325489"/>
                <a:gd name="connsiteX1153" fmla="*/ 609531 w 2221450"/>
                <a:gd name="connsiteY1153" fmla="*/ 206160 h 2325489"/>
                <a:gd name="connsiteX1154" fmla="*/ 625576 w 2221450"/>
                <a:gd name="connsiteY1154" fmla="*/ 194362 h 2325489"/>
                <a:gd name="connsiteX1155" fmla="*/ 629588 w 2221450"/>
                <a:gd name="connsiteY1155" fmla="*/ 194362 h 2325489"/>
                <a:gd name="connsiteX1156" fmla="*/ 644691 w 2221450"/>
                <a:gd name="connsiteY1156" fmla="*/ 186576 h 2325489"/>
                <a:gd name="connsiteX1157" fmla="*/ 652949 w 2221450"/>
                <a:gd name="connsiteY1157" fmla="*/ 180440 h 2325489"/>
                <a:gd name="connsiteX1158" fmla="*/ 647050 w 2221450"/>
                <a:gd name="connsiteY1158" fmla="*/ 187757 h 2325489"/>
                <a:gd name="connsiteX1159" fmla="*/ 635252 w 2221450"/>
                <a:gd name="connsiteY1159" fmla="*/ 193656 h 2325489"/>
                <a:gd name="connsiteX1160" fmla="*/ 657432 w 2221450"/>
                <a:gd name="connsiteY1160" fmla="*/ 183035 h 2325489"/>
                <a:gd name="connsiteX1161" fmla="*/ 664984 w 2221450"/>
                <a:gd name="connsiteY1161" fmla="*/ 183035 h 2325489"/>
                <a:gd name="connsiteX1162" fmla="*/ 694481 w 2221450"/>
                <a:gd name="connsiteY1162" fmla="*/ 168641 h 2325489"/>
                <a:gd name="connsiteX1163" fmla="*/ 695895 w 2221450"/>
                <a:gd name="connsiteY1163" fmla="*/ 166755 h 2325489"/>
                <a:gd name="connsiteX1164" fmla="*/ 715483 w 2221450"/>
                <a:gd name="connsiteY1164" fmla="*/ 159438 h 2325489"/>
                <a:gd name="connsiteX1165" fmla="*/ 727282 w 2221450"/>
                <a:gd name="connsiteY1165" fmla="*/ 151888 h 2325489"/>
                <a:gd name="connsiteX1166" fmla="*/ 703684 w 2221450"/>
                <a:gd name="connsiteY1166" fmla="*/ 161564 h 2325489"/>
                <a:gd name="connsiteX1167" fmla="*/ 692358 w 2221450"/>
                <a:gd name="connsiteY1167" fmla="*/ 161564 h 2325489"/>
                <a:gd name="connsiteX1168" fmla="*/ 708403 w 2221450"/>
                <a:gd name="connsiteY1168" fmla="*/ 154956 h 2325489"/>
                <a:gd name="connsiteX1169" fmla="*/ 700617 w 2221450"/>
                <a:gd name="connsiteY1169" fmla="*/ 154956 h 2325489"/>
                <a:gd name="connsiteX1170" fmla="*/ 689996 w 2221450"/>
                <a:gd name="connsiteY1170" fmla="*/ 159674 h 2325489"/>
                <a:gd name="connsiteX1171" fmla="*/ 681738 w 2221450"/>
                <a:gd name="connsiteY1171" fmla="*/ 165810 h 2325489"/>
                <a:gd name="connsiteX1172" fmla="*/ 690941 w 2221450"/>
                <a:gd name="connsiteY1172" fmla="*/ 163923 h 2325489"/>
                <a:gd name="connsiteX1173" fmla="*/ 678670 w 2221450"/>
                <a:gd name="connsiteY1173" fmla="*/ 168878 h 2325489"/>
                <a:gd name="connsiteX1174" fmla="*/ 672534 w 2221450"/>
                <a:gd name="connsiteY1174" fmla="*/ 168878 h 2325489"/>
                <a:gd name="connsiteX1175" fmla="*/ 658613 w 2221450"/>
                <a:gd name="connsiteY1175" fmla="*/ 175013 h 2325489"/>
                <a:gd name="connsiteX1176" fmla="*/ 663331 w 2221450"/>
                <a:gd name="connsiteY1176" fmla="*/ 170764 h 2325489"/>
                <a:gd name="connsiteX1177" fmla="*/ 638319 w 2221450"/>
                <a:gd name="connsiteY1177" fmla="*/ 180204 h 2325489"/>
                <a:gd name="connsiteX1178" fmla="*/ 614722 w 2221450"/>
                <a:gd name="connsiteY1178" fmla="*/ 187993 h 2325489"/>
                <a:gd name="connsiteX1179" fmla="*/ 598438 w 2221450"/>
                <a:gd name="connsiteY1179" fmla="*/ 199791 h 2325489"/>
                <a:gd name="connsiteX1180" fmla="*/ 602923 w 2221450"/>
                <a:gd name="connsiteY1180" fmla="*/ 194834 h 2325489"/>
                <a:gd name="connsiteX1181" fmla="*/ 579326 w 2221450"/>
                <a:gd name="connsiteY1181" fmla="*/ 204982 h 2325489"/>
                <a:gd name="connsiteX1182" fmla="*/ 583102 w 2221450"/>
                <a:gd name="connsiteY1182" fmla="*/ 204982 h 2325489"/>
                <a:gd name="connsiteX1183" fmla="*/ 572009 w 2221450"/>
                <a:gd name="connsiteY1183" fmla="*/ 213477 h 2325489"/>
                <a:gd name="connsiteX1184" fmla="*/ 564696 w 2221450"/>
                <a:gd name="connsiteY1184" fmla="*/ 215836 h 2325489"/>
                <a:gd name="connsiteX1185" fmla="*/ 568942 w 2221450"/>
                <a:gd name="connsiteY1185" fmla="*/ 210882 h 2325489"/>
                <a:gd name="connsiteX1186" fmla="*/ 542043 w 2221450"/>
                <a:gd name="connsiteY1186" fmla="*/ 225276 h 2325489"/>
                <a:gd name="connsiteX1187" fmla="*/ 523400 w 2221450"/>
                <a:gd name="connsiteY1187" fmla="*/ 239906 h 2325489"/>
                <a:gd name="connsiteX1188" fmla="*/ 514197 w 2221450"/>
                <a:gd name="connsiteY1188" fmla="*/ 242501 h 2325489"/>
                <a:gd name="connsiteX1189" fmla="*/ 532368 w 2221450"/>
                <a:gd name="connsiteY1189" fmla="*/ 231647 h 2325489"/>
                <a:gd name="connsiteX1190" fmla="*/ 563515 w 2221450"/>
                <a:gd name="connsiteY1190" fmla="*/ 212532 h 2325489"/>
                <a:gd name="connsiteX1191" fmla="*/ 570831 w 2221450"/>
                <a:gd name="connsiteY1191" fmla="*/ 204274 h 2325489"/>
                <a:gd name="connsiteX1192" fmla="*/ 509479 w 2221450"/>
                <a:gd name="connsiteY1192" fmla="*/ 246277 h 2325489"/>
                <a:gd name="connsiteX1193" fmla="*/ 478801 w 2221450"/>
                <a:gd name="connsiteY1193" fmla="*/ 266335 h 2325489"/>
                <a:gd name="connsiteX1194" fmla="*/ 482578 w 2221450"/>
                <a:gd name="connsiteY1194" fmla="*/ 266335 h 2325489"/>
                <a:gd name="connsiteX1195" fmla="*/ 474552 w 2221450"/>
                <a:gd name="connsiteY1195" fmla="*/ 276247 h 2325489"/>
                <a:gd name="connsiteX1196" fmla="*/ 465352 w 2221450"/>
                <a:gd name="connsiteY1196" fmla="*/ 282852 h 2325489"/>
                <a:gd name="connsiteX1197" fmla="*/ 477856 w 2221450"/>
                <a:gd name="connsiteY1197" fmla="*/ 269639 h 2325489"/>
                <a:gd name="connsiteX1198" fmla="*/ 463462 w 2221450"/>
                <a:gd name="connsiteY1198" fmla="*/ 278842 h 2325489"/>
                <a:gd name="connsiteX1199" fmla="*/ 458272 w 2221450"/>
                <a:gd name="connsiteY1199" fmla="*/ 285450 h 2325489"/>
                <a:gd name="connsiteX1200" fmla="*/ 450486 w 2221450"/>
                <a:gd name="connsiteY1200" fmla="*/ 291113 h 2325489"/>
                <a:gd name="connsiteX1201" fmla="*/ 453553 w 2221450"/>
                <a:gd name="connsiteY1201" fmla="*/ 284741 h 2325489"/>
                <a:gd name="connsiteX1202" fmla="*/ 436797 w 2221450"/>
                <a:gd name="connsiteY1202" fmla="*/ 301967 h 2325489"/>
                <a:gd name="connsiteX1203" fmla="*/ 439156 w 2221450"/>
                <a:gd name="connsiteY1203" fmla="*/ 301967 h 2325489"/>
                <a:gd name="connsiteX1204" fmla="*/ 430662 w 2221450"/>
                <a:gd name="connsiteY1204" fmla="*/ 310225 h 2325489"/>
                <a:gd name="connsiteX1205" fmla="*/ 421225 w 2221450"/>
                <a:gd name="connsiteY1205" fmla="*/ 312821 h 2325489"/>
                <a:gd name="connsiteX1206" fmla="*/ 403291 w 2221450"/>
                <a:gd name="connsiteY1206" fmla="*/ 326978 h 2325489"/>
                <a:gd name="connsiteX1207" fmla="*/ 420517 w 2221450"/>
                <a:gd name="connsiteY1207" fmla="*/ 310225 h 2325489"/>
                <a:gd name="connsiteX1208" fmla="*/ 431370 w 2221450"/>
                <a:gd name="connsiteY1208" fmla="*/ 299371 h 2325489"/>
                <a:gd name="connsiteX1209" fmla="*/ 458980 w 2221450"/>
                <a:gd name="connsiteY1209" fmla="*/ 277897 h 2325489"/>
                <a:gd name="connsiteX1210" fmla="*/ 442933 w 2221450"/>
                <a:gd name="connsiteY1210" fmla="*/ 288751 h 2325489"/>
                <a:gd name="connsiteX1211" fmla="*/ 454023 w 2221450"/>
                <a:gd name="connsiteY1211" fmla="*/ 276483 h 2325489"/>
                <a:gd name="connsiteX1212" fmla="*/ 467947 w 2221450"/>
                <a:gd name="connsiteY1212" fmla="*/ 270347 h 2325489"/>
                <a:gd name="connsiteX1213" fmla="*/ 467947 w 2221450"/>
                <a:gd name="connsiteY1213" fmla="*/ 264917 h 2325489"/>
                <a:gd name="connsiteX1214" fmla="*/ 478093 w 2221450"/>
                <a:gd name="connsiteY1214" fmla="*/ 259727 h 2325489"/>
                <a:gd name="connsiteX1215" fmla="*/ 488241 w 2221450"/>
                <a:gd name="connsiteY1215" fmla="*/ 249818 h 2325489"/>
                <a:gd name="connsiteX1216" fmla="*/ 495791 w 2221450"/>
                <a:gd name="connsiteY1216" fmla="*/ 247692 h 2325489"/>
                <a:gd name="connsiteX1217" fmla="*/ 507353 w 2221450"/>
                <a:gd name="connsiteY1217" fmla="*/ 240378 h 2325489"/>
                <a:gd name="connsiteX1218" fmla="*/ 529536 w 2221450"/>
                <a:gd name="connsiteY1218" fmla="*/ 223622 h 2325489"/>
                <a:gd name="connsiteX1219" fmla="*/ 532131 w 2221450"/>
                <a:gd name="connsiteY1219" fmla="*/ 225276 h 2325489"/>
                <a:gd name="connsiteX1220" fmla="*/ 511838 w 2221450"/>
                <a:gd name="connsiteY1220" fmla="*/ 241320 h 2325489"/>
                <a:gd name="connsiteX1221" fmla="*/ 524109 w 2221450"/>
                <a:gd name="connsiteY1221" fmla="*/ 230939 h 2325489"/>
                <a:gd name="connsiteX1222" fmla="*/ 528119 w 2221450"/>
                <a:gd name="connsiteY1222" fmla="*/ 230939 h 2325489"/>
                <a:gd name="connsiteX1223" fmla="*/ 542513 w 2221450"/>
                <a:gd name="connsiteY1223" fmla="*/ 220791 h 2325489"/>
                <a:gd name="connsiteX1224" fmla="*/ 548885 w 2221450"/>
                <a:gd name="connsiteY1224" fmla="*/ 210882 h 2325489"/>
                <a:gd name="connsiteX1225" fmla="*/ 553606 w 2221450"/>
                <a:gd name="connsiteY1225" fmla="*/ 207105 h 2325489"/>
                <a:gd name="connsiteX1226" fmla="*/ 554784 w 2221450"/>
                <a:gd name="connsiteY1226" fmla="*/ 210409 h 2325489"/>
                <a:gd name="connsiteX1227" fmla="*/ 568942 w 2221450"/>
                <a:gd name="connsiteY1227" fmla="*/ 204274 h 2325489"/>
                <a:gd name="connsiteX1228" fmla="*/ 568942 w 2221450"/>
                <a:gd name="connsiteY1228" fmla="*/ 202623 h 2325489"/>
                <a:gd name="connsiteX1229" fmla="*/ 599619 w 2221450"/>
                <a:gd name="connsiteY1229" fmla="*/ 184689 h 2325489"/>
                <a:gd name="connsiteX1230" fmla="*/ 648937 w 2221450"/>
                <a:gd name="connsiteY1230" fmla="*/ 161092 h 2325489"/>
                <a:gd name="connsiteX1231" fmla="*/ 666635 w 2221450"/>
                <a:gd name="connsiteY1231" fmla="*/ 152361 h 2325489"/>
                <a:gd name="connsiteX1232" fmla="*/ 671120 w 2221450"/>
                <a:gd name="connsiteY1232" fmla="*/ 146225 h 2325489"/>
                <a:gd name="connsiteX1233" fmla="*/ 656017 w 2221450"/>
                <a:gd name="connsiteY1233" fmla="*/ 149293 h 2325489"/>
                <a:gd name="connsiteX1234" fmla="*/ 649646 w 2221450"/>
                <a:gd name="connsiteY1234" fmla="*/ 155898 h 2325489"/>
                <a:gd name="connsiteX1235" fmla="*/ 626048 w 2221450"/>
                <a:gd name="connsiteY1235" fmla="*/ 167933 h 2325489"/>
                <a:gd name="connsiteX1236" fmla="*/ 633834 w 2221450"/>
                <a:gd name="connsiteY1236" fmla="*/ 158966 h 2325489"/>
                <a:gd name="connsiteX1237" fmla="*/ 617554 w 2221450"/>
                <a:gd name="connsiteY1237" fmla="*/ 165337 h 2325489"/>
                <a:gd name="connsiteX1238" fmla="*/ 582630 w 2221450"/>
                <a:gd name="connsiteY1238" fmla="*/ 183508 h 2325489"/>
                <a:gd name="connsiteX1239" fmla="*/ 602923 w 2221450"/>
                <a:gd name="connsiteY1239" fmla="*/ 170528 h 2325489"/>
                <a:gd name="connsiteX1240" fmla="*/ 588766 w 2221450"/>
                <a:gd name="connsiteY1240" fmla="*/ 176427 h 2325489"/>
                <a:gd name="connsiteX1241" fmla="*/ 581685 w 2221450"/>
                <a:gd name="connsiteY1241" fmla="*/ 180440 h 2325489"/>
                <a:gd name="connsiteX1242" fmla="*/ 542043 w 2221450"/>
                <a:gd name="connsiteY1242" fmla="*/ 202623 h 2325489"/>
                <a:gd name="connsiteX1243" fmla="*/ 544402 w 2221450"/>
                <a:gd name="connsiteY1243" fmla="*/ 198138 h 2325489"/>
                <a:gd name="connsiteX1244" fmla="*/ 530950 w 2221450"/>
                <a:gd name="connsiteY1244" fmla="*/ 206160 h 2325489"/>
                <a:gd name="connsiteX1245" fmla="*/ 544166 w 2221450"/>
                <a:gd name="connsiteY1245" fmla="*/ 202859 h 2325489"/>
                <a:gd name="connsiteX1246" fmla="*/ 544166 w 2221450"/>
                <a:gd name="connsiteY1246" fmla="*/ 205924 h 2325489"/>
                <a:gd name="connsiteX1247" fmla="*/ 532604 w 2221450"/>
                <a:gd name="connsiteY1247" fmla="*/ 213241 h 2325489"/>
                <a:gd name="connsiteX1248" fmla="*/ 528355 w 2221450"/>
                <a:gd name="connsiteY1248" fmla="*/ 213241 h 2325489"/>
                <a:gd name="connsiteX1249" fmla="*/ 524109 w 2221450"/>
                <a:gd name="connsiteY1249" fmla="*/ 218668 h 2325489"/>
                <a:gd name="connsiteX1250" fmla="*/ 517737 w 2221450"/>
                <a:gd name="connsiteY1250" fmla="*/ 223153 h 2325489"/>
                <a:gd name="connsiteX1251" fmla="*/ 520097 w 2221450"/>
                <a:gd name="connsiteY1251" fmla="*/ 218431 h 2325489"/>
                <a:gd name="connsiteX1252" fmla="*/ 534727 w 2221450"/>
                <a:gd name="connsiteY1252" fmla="*/ 208050 h 2325489"/>
                <a:gd name="connsiteX1253" fmla="*/ 387480 w 2221450"/>
                <a:gd name="connsiteY1253" fmla="*/ 317778 h 2325489"/>
                <a:gd name="connsiteX1254" fmla="*/ 367423 w 2221450"/>
                <a:gd name="connsiteY1254" fmla="*/ 336654 h 2325489"/>
                <a:gd name="connsiteX1255" fmla="*/ 368837 w 2221450"/>
                <a:gd name="connsiteY1255" fmla="*/ 342553 h 2325489"/>
                <a:gd name="connsiteX1256" fmla="*/ 352792 w 2221450"/>
                <a:gd name="connsiteY1256" fmla="*/ 356947 h 2325489"/>
                <a:gd name="connsiteX1257" fmla="*/ 354679 w 2221450"/>
                <a:gd name="connsiteY1257" fmla="*/ 352702 h 2325489"/>
                <a:gd name="connsiteX1258" fmla="*/ 334858 w 2221450"/>
                <a:gd name="connsiteY1258" fmla="*/ 376299 h 2325489"/>
                <a:gd name="connsiteX1259" fmla="*/ 306070 w 2221450"/>
                <a:gd name="connsiteY1259" fmla="*/ 402492 h 2325489"/>
                <a:gd name="connsiteX1260" fmla="*/ 310080 w 2221450"/>
                <a:gd name="connsiteY1260" fmla="*/ 402492 h 2325489"/>
                <a:gd name="connsiteX1261" fmla="*/ 293799 w 2221450"/>
                <a:gd name="connsiteY1261" fmla="*/ 419717 h 2325489"/>
                <a:gd name="connsiteX1262" fmla="*/ 296395 w 2221450"/>
                <a:gd name="connsiteY1262" fmla="*/ 419717 h 2325489"/>
                <a:gd name="connsiteX1263" fmla="*/ 288372 w 2221450"/>
                <a:gd name="connsiteY1263" fmla="*/ 428448 h 2325489"/>
                <a:gd name="connsiteX1264" fmla="*/ 285304 w 2221450"/>
                <a:gd name="connsiteY1264" fmla="*/ 436706 h 2325489"/>
                <a:gd name="connsiteX1265" fmla="*/ 276574 w 2221450"/>
                <a:gd name="connsiteY1265" fmla="*/ 449922 h 2325489"/>
                <a:gd name="connsiteX1266" fmla="*/ 276574 w 2221450"/>
                <a:gd name="connsiteY1266" fmla="*/ 444732 h 2325489"/>
                <a:gd name="connsiteX1267" fmla="*/ 248019 w 2221450"/>
                <a:gd name="connsiteY1267" fmla="*/ 485554 h 2325489"/>
                <a:gd name="connsiteX1268" fmla="*/ 248019 w 2221450"/>
                <a:gd name="connsiteY1268" fmla="*/ 482251 h 2325489"/>
                <a:gd name="connsiteX1269" fmla="*/ 233625 w 2221450"/>
                <a:gd name="connsiteY1269" fmla="*/ 505848 h 2325489"/>
                <a:gd name="connsiteX1270" fmla="*/ 221118 w 2221450"/>
                <a:gd name="connsiteY1270" fmla="*/ 531096 h 2325489"/>
                <a:gd name="connsiteX1271" fmla="*/ 219703 w 2221450"/>
                <a:gd name="connsiteY1271" fmla="*/ 531096 h 2325489"/>
                <a:gd name="connsiteX1272" fmla="*/ 211914 w 2221450"/>
                <a:gd name="connsiteY1272" fmla="*/ 552570 h 2325489"/>
                <a:gd name="connsiteX1273" fmla="*/ 209791 w 2221450"/>
                <a:gd name="connsiteY1273" fmla="*/ 550919 h 2325489"/>
                <a:gd name="connsiteX1274" fmla="*/ 192566 w 2221450"/>
                <a:gd name="connsiteY1274" fmla="*/ 582539 h 2325489"/>
                <a:gd name="connsiteX1275" fmla="*/ 180531 w 2221450"/>
                <a:gd name="connsiteY1275" fmla="*/ 616990 h 2325489"/>
                <a:gd name="connsiteX1276" fmla="*/ 175813 w 2221450"/>
                <a:gd name="connsiteY1276" fmla="*/ 621003 h 2325489"/>
                <a:gd name="connsiteX1277" fmla="*/ 179586 w 2221450"/>
                <a:gd name="connsiteY1277" fmla="*/ 609204 h 2325489"/>
                <a:gd name="connsiteX1278" fmla="*/ 155989 w 2221450"/>
                <a:gd name="connsiteY1278" fmla="*/ 671738 h 2325489"/>
                <a:gd name="connsiteX1279" fmla="*/ 160238 w 2221450"/>
                <a:gd name="connsiteY1279" fmla="*/ 669848 h 2325489"/>
                <a:gd name="connsiteX1280" fmla="*/ 150326 w 2221450"/>
                <a:gd name="connsiteY1280" fmla="*/ 695335 h 2325489"/>
                <a:gd name="connsiteX1281" fmla="*/ 155283 w 2221450"/>
                <a:gd name="connsiteY1281" fmla="*/ 682591 h 2325489"/>
                <a:gd name="connsiteX1282" fmla="*/ 150562 w 2221450"/>
                <a:gd name="connsiteY1282" fmla="*/ 704535 h 2325489"/>
                <a:gd name="connsiteX1283" fmla="*/ 147967 w 2221450"/>
                <a:gd name="connsiteY1283" fmla="*/ 698403 h 2325489"/>
                <a:gd name="connsiteX1284" fmla="*/ 134281 w 2221450"/>
                <a:gd name="connsiteY1284" fmla="*/ 755742 h 2325489"/>
                <a:gd name="connsiteX1285" fmla="*/ 132864 w 2221450"/>
                <a:gd name="connsiteY1285" fmla="*/ 755742 h 2325489"/>
                <a:gd name="connsiteX1286" fmla="*/ 129090 w 2221450"/>
                <a:gd name="connsiteY1286" fmla="*/ 764946 h 2325489"/>
                <a:gd name="connsiteX1287" fmla="*/ 129090 w 2221450"/>
                <a:gd name="connsiteY1287" fmla="*/ 778159 h 2325489"/>
                <a:gd name="connsiteX1288" fmla="*/ 125550 w 2221450"/>
                <a:gd name="connsiteY1288" fmla="*/ 785003 h 2325489"/>
                <a:gd name="connsiteX1289" fmla="*/ 121065 w 2221450"/>
                <a:gd name="connsiteY1289" fmla="*/ 814972 h 2325489"/>
                <a:gd name="connsiteX1290" fmla="*/ 121065 w 2221450"/>
                <a:gd name="connsiteY1290" fmla="*/ 806713 h 2325489"/>
                <a:gd name="connsiteX1291" fmla="*/ 118942 w 2221450"/>
                <a:gd name="connsiteY1291" fmla="*/ 837861 h 2325489"/>
                <a:gd name="connsiteX1292" fmla="*/ 116347 w 2221450"/>
                <a:gd name="connsiteY1292" fmla="*/ 832670 h 2325489"/>
                <a:gd name="connsiteX1293" fmla="*/ 112807 w 2221450"/>
                <a:gd name="connsiteY1293" fmla="*/ 875382 h 2325489"/>
                <a:gd name="connsiteX1294" fmla="*/ 112807 w 2221450"/>
                <a:gd name="connsiteY1294" fmla="*/ 867121 h 2325489"/>
                <a:gd name="connsiteX1295" fmla="*/ 109267 w 2221450"/>
                <a:gd name="connsiteY1295" fmla="*/ 886472 h 2325489"/>
                <a:gd name="connsiteX1296" fmla="*/ 107852 w 2221450"/>
                <a:gd name="connsiteY1296" fmla="*/ 881751 h 2325489"/>
                <a:gd name="connsiteX1297" fmla="*/ 107852 w 2221450"/>
                <a:gd name="connsiteY1297" fmla="*/ 869483 h 2325489"/>
                <a:gd name="connsiteX1298" fmla="*/ 105963 w 2221450"/>
                <a:gd name="connsiteY1298" fmla="*/ 889540 h 2325489"/>
                <a:gd name="connsiteX1299" fmla="*/ 107380 w 2221450"/>
                <a:gd name="connsiteY1299" fmla="*/ 900158 h 2325489"/>
                <a:gd name="connsiteX1300" fmla="*/ 109030 w 2221450"/>
                <a:gd name="connsiteY1300" fmla="*/ 894495 h 2325489"/>
                <a:gd name="connsiteX1301" fmla="*/ 110684 w 2221450"/>
                <a:gd name="connsiteY1301" fmla="*/ 919743 h 2325489"/>
                <a:gd name="connsiteX1302" fmla="*/ 107144 w 2221450"/>
                <a:gd name="connsiteY1302" fmla="*/ 922810 h 2325489"/>
                <a:gd name="connsiteX1303" fmla="*/ 109503 w 2221450"/>
                <a:gd name="connsiteY1303" fmla="*/ 940039 h 2325489"/>
                <a:gd name="connsiteX1304" fmla="*/ 107144 w 2221450"/>
                <a:gd name="connsiteY1304" fmla="*/ 966231 h 2325489"/>
                <a:gd name="connsiteX1305" fmla="*/ 107144 w 2221450"/>
                <a:gd name="connsiteY1305" fmla="*/ 988648 h 2325489"/>
                <a:gd name="connsiteX1306" fmla="*/ 109975 w 2221450"/>
                <a:gd name="connsiteY1306" fmla="*/ 995492 h 2325489"/>
                <a:gd name="connsiteX1307" fmla="*/ 105963 w 2221450"/>
                <a:gd name="connsiteY1307" fmla="*/ 1006818 h 2325489"/>
                <a:gd name="connsiteX1308" fmla="*/ 105963 w 2221450"/>
                <a:gd name="connsiteY1308" fmla="*/ 990301 h 2325489"/>
                <a:gd name="connsiteX1309" fmla="*/ 105963 w 2221450"/>
                <a:gd name="connsiteY1309" fmla="*/ 1016730 h 2325489"/>
                <a:gd name="connsiteX1310" fmla="*/ 108088 w 2221450"/>
                <a:gd name="connsiteY1310" fmla="*/ 1019325 h 2325489"/>
                <a:gd name="connsiteX1311" fmla="*/ 105726 w 2221450"/>
                <a:gd name="connsiteY1311" fmla="*/ 1035134 h 2325489"/>
                <a:gd name="connsiteX1312" fmla="*/ 108561 w 2221450"/>
                <a:gd name="connsiteY1312" fmla="*/ 1045990 h 2325489"/>
                <a:gd name="connsiteX1313" fmla="*/ 108561 w 2221450"/>
                <a:gd name="connsiteY1313" fmla="*/ 1068171 h 2325489"/>
                <a:gd name="connsiteX1314" fmla="*/ 106435 w 2221450"/>
                <a:gd name="connsiteY1314" fmla="*/ 1075960 h 2325489"/>
                <a:gd name="connsiteX1315" fmla="*/ 106435 w 2221450"/>
                <a:gd name="connsiteY1315" fmla="*/ 1061563 h 2325489"/>
                <a:gd name="connsiteX1316" fmla="*/ 111862 w 2221450"/>
                <a:gd name="connsiteY1316" fmla="*/ 1177899 h 2325489"/>
                <a:gd name="connsiteX1317" fmla="*/ 107852 w 2221450"/>
                <a:gd name="connsiteY1317" fmla="*/ 1169404 h 2325489"/>
                <a:gd name="connsiteX1318" fmla="*/ 109267 w 2221450"/>
                <a:gd name="connsiteY1318" fmla="*/ 1193001 h 2325489"/>
                <a:gd name="connsiteX1319" fmla="*/ 112334 w 2221450"/>
                <a:gd name="connsiteY1319" fmla="*/ 1195360 h 2325489"/>
                <a:gd name="connsiteX1320" fmla="*/ 121774 w 2221450"/>
                <a:gd name="connsiteY1320" fmla="*/ 1264738 h 2325489"/>
                <a:gd name="connsiteX1321" fmla="*/ 117997 w 2221450"/>
                <a:gd name="connsiteY1321" fmla="*/ 1258366 h 2325489"/>
                <a:gd name="connsiteX1322" fmla="*/ 121065 w 2221450"/>
                <a:gd name="connsiteY1322" fmla="*/ 1284795 h 2325489"/>
                <a:gd name="connsiteX1323" fmla="*/ 123424 w 2221450"/>
                <a:gd name="connsiteY1323" fmla="*/ 1287154 h 2325489"/>
                <a:gd name="connsiteX1324" fmla="*/ 129796 w 2221450"/>
                <a:gd name="connsiteY1324" fmla="*/ 1329631 h 2325489"/>
                <a:gd name="connsiteX1325" fmla="*/ 128382 w 2221450"/>
                <a:gd name="connsiteY1325" fmla="*/ 1339540 h 2325489"/>
                <a:gd name="connsiteX1326" fmla="*/ 131922 w 2221450"/>
                <a:gd name="connsiteY1326" fmla="*/ 1357710 h 2325489"/>
                <a:gd name="connsiteX1327" fmla="*/ 144190 w 2221450"/>
                <a:gd name="connsiteY1327" fmla="*/ 1408209 h 2325489"/>
                <a:gd name="connsiteX1328" fmla="*/ 142540 w 2221450"/>
                <a:gd name="connsiteY1328" fmla="*/ 1411985 h 2325489"/>
                <a:gd name="connsiteX1329" fmla="*/ 149148 w 2221450"/>
                <a:gd name="connsiteY1329" fmla="*/ 1442187 h 2325489"/>
                <a:gd name="connsiteX1330" fmla="*/ 153866 w 2221450"/>
                <a:gd name="connsiteY1330" fmla="*/ 1453986 h 2325489"/>
                <a:gd name="connsiteX1331" fmla="*/ 153866 w 2221450"/>
                <a:gd name="connsiteY1331" fmla="*/ 1457999 h 2325489"/>
                <a:gd name="connsiteX1332" fmla="*/ 155755 w 2221450"/>
                <a:gd name="connsiteY1332" fmla="*/ 1466021 h 2325489"/>
                <a:gd name="connsiteX1333" fmla="*/ 163069 w 2221450"/>
                <a:gd name="connsiteY1333" fmla="*/ 1493867 h 2325489"/>
                <a:gd name="connsiteX1334" fmla="*/ 168024 w 2221450"/>
                <a:gd name="connsiteY1334" fmla="*/ 1503543 h 2325489"/>
                <a:gd name="connsiteX1335" fmla="*/ 165192 w 2221450"/>
                <a:gd name="connsiteY1335" fmla="*/ 1499766 h 2325489"/>
                <a:gd name="connsiteX1336" fmla="*/ 173687 w 2221450"/>
                <a:gd name="connsiteY1336" fmla="*/ 1529263 h 2325489"/>
                <a:gd name="connsiteX1337" fmla="*/ 167318 w 2221450"/>
                <a:gd name="connsiteY1337" fmla="*/ 1515575 h 2325489"/>
                <a:gd name="connsiteX1338" fmla="*/ 172272 w 2221450"/>
                <a:gd name="connsiteY1338" fmla="*/ 1533509 h 2325489"/>
                <a:gd name="connsiteX1339" fmla="*/ 168496 w 2221450"/>
                <a:gd name="connsiteY1339" fmla="*/ 1527609 h 2325489"/>
                <a:gd name="connsiteX1340" fmla="*/ 162361 w 2221450"/>
                <a:gd name="connsiteY1340" fmla="*/ 1505902 h 2325489"/>
                <a:gd name="connsiteX1341" fmla="*/ 164250 w 2221450"/>
                <a:gd name="connsiteY1341" fmla="*/ 1519823 h 2325489"/>
                <a:gd name="connsiteX1342" fmla="*/ 158115 w 2221450"/>
                <a:gd name="connsiteY1342" fmla="*/ 1508025 h 2325489"/>
                <a:gd name="connsiteX1343" fmla="*/ 161888 w 2221450"/>
                <a:gd name="connsiteY1343" fmla="*/ 1509911 h 2325489"/>
                <a:gd name="connsiteX1344" fmla="*/ 155519 w 2221450"/>
                <a:gd name="connsiteY1344" fmla="*/ 1496226 h 2325489"/>
                <a:gd name="connsiteX1345" fmla="*/ 151034 w 2221450"/>
                <a:gd name="connsiteY1345" fmla="*/ 1476169 h 2325489"/>
                <a:gd name="connsiteX1346" fmla="*/ 159057 w 2221450"/>
                <a:gd name="connsiteY1346" fmla="*/ 1498113 h 2325489"/>
                <a:gd name="connsiteX1347" fmla="*/ 161655 w 2221450"/>
                <a:gd name="connsiteY1347" fmla="*/ 1498113 h 2325489"/>
                <a:gd name="connsiteX1348" fmla="*/ 161655 w 2221450"/>
                <a:gd name="connsiteY1348" fmla="*/ 1504012 h 2325489"/>
                <a:gd name="connsiteX1349" fmla="*/ 163069 w 2221450"/>
                <a:gd name="connsiteY1349" fmla="*/ 1500002 h 2325489"/>
                <a:gd name="connsiteX1350" fmla="*/ 165428 w 2221450"/>
                <a:gd name="connsiteY1350" fmla="*/ 1508025 h 2325489"/>
                <a:gd name="connsiteX1351" fmla="*/ 152452 w 2221450"/>
                <a:gd name="connsiteY1351" fmla="*/ 1458235 h 2325489"/>
                <a:gd name="connsiteX1352" fmla="*/ 147967 w 2221450"/>
                <a:gd name="connsiteY1352" fmla="*/ 1450212 h 2325489"/>
                <a:gd name="connsiteX1353" fmla="*/ 156697 w 2221450"/>
                <a:gd name="connsiteY1353" fmla="*/ 1478292 h 2325489"/>
                <a:gd name="connsiteX1354" fmla="*/ 141595 w 2221450"/>
                <a:gd name="connsiteY1354" fmla="*/ 1440301 h 2325489"/>
                <a:gd name="connsiteX1355" fmla="*/ 145371 w 2221450"/>
                <a:gd name="connsiteY1355" fmla="*/ 1430389 h 2325489"/>
                <a:gd name="connsiteX1356" fmla="*/ 139236 w 2221450"/>
                <a:gd name="connsiteY1356" fmla="*/ 1410332 h 2325489"/>
                <a:gd name="connsiteX1357" fmla="*/ 139236 w 2221450"/>
                <a:gd name="connsiteY1357" fmla="*/ 1428266 h 2325489"/>
                <a:gd name="connsiteX1358" fmla="*/ 134045 w 2221450"/>
                <a:gd name="connsiteY1358" fmla="*/ 1402073 h 2325489"/>
                <a:gd name="connsiteX1359" fmla="*/ 136640 w 2221450"/>
                <a:gd name="connsiteY1359" fmla="*/ 1396174 h 2325489"/>
                <a:gd name="connsiteX1360" fmla="*/ 132392 w 2221450"/>
                <a:gd name="connsiteY1360" fmla="*/ 1386026 h 2325489"/>
                <a:gd name="connsiteX1361" fmla="*/ 132392 w 2221450"/>
                <a:gd name="connsiteY1361" fmla="*/ 1390038 h 2325489"/>
                <a:gd name="connsiteX1362" fmla="*/ 119415 w 2221450"/>
                <a:gd name="connsiteY1362" fmla="*/ 1333168 h 2325489"/>
                <a:gd name="connsiteX1363" fmla="*/ 121065 w 2221450"/>
                <a:gd name="connsiteY1363" fmla="*/ 1351338 h 2325489"/>
                <a:gd name="connsiteX1364" fmla="*/ 116111 w 2221450"/>
                <a:gd name="connsiteY1364" fmla="*/ 1314764 h 2325489"/>
                <a:gd name="connsiteX1365" fmla="*/ 120360 w 2221450"/>
                <a:gd name="connsiteY1365" fmla="*/ 1331281 h 2325489"/>
                <a:gd name="connsiteX1366" fmla="*/ 120360 w 2221450"/>
                <a:gd name="connsiteY1366" fmla="*/ 1325146 h 2325489"/>
                <a:gd name="connsiteX1367" fmla="*/ 115166 w 2221450"/>
                <a:gd name="connsiteY1367" fmla="*/ 1292581 h 2325489"/>
                <a:gd name="connsiteX1368" fmla="*/ 112571 w 2221450"/>
                <a:gd name="connsiteY1368" fmla="*/ 1278423 h 2325489"/>
                <a:gd name="connsiteX1369" fmla="*/ 110211 w 2221450"/>
                <a:gd name="connsiteY1369" fmla="*/ 1276064 h 2325489"/>
                <a:gd name="connsiteX1370" fmla="*/ 106199 w 2221450"/>
                <a:gd name="connsiteY1370" fmla="*/ 1227216 h 2325489"/>
                <a:gd name="connsiteX1371" fmla="*/ 101953 w 2221450"/>
                <a:gd name="connsiteY1371" fmla="*/ 1200551 h 2325489"/>
                <a:gd name="connsiteX1372" fmla="*/ 104312 w 2221450"/>
                <a:gd name="connsiteY1372" fmla="*/ 1202677 h 2325489"/>
                <a:gd name="connsiteX1373" fmla="*/ 101481 w 2221450"/>
                <a:gd name="connsiteY1373" fmla="*/ 1192293 h 2325489"/>
                <a:gd name="connsiteX1374" fmla="*/ 105493 w 2221450"/>
                <a:gd name="connsiteY1374" fmla="*/ 1192293 h 2325489"/>
                <a:gd name="connsiteX1375" fmla="*/ 105493 w 2221450"/>
                <a:gd name="connsiteY1375" fmla="*/ 1168695 h 2325489"/>
                <a:gd name="connsiteX1376" fmla="*/ 100063 w 2221450"/>
                <a:gd name="connsiteY1376" fmla="*/ 1163741 h 2325489"/>
                <a:gd name="connsiteX1377" fmla="*/ 103367 w 2221450"/>
                <a:gd name="connsiteY1377" fmla="*/ 1184507 h 2325489"/>
                <a:gd name="connsiteX1378" fmla="*/ 99358 w 2221450"/>
                <a:gd name="connsiteY1378" fmla="*/ 1175776 h 2325489"/>
                <a:gd name="connsiteX1379" fmla="*/ 97940 w 2221450"/>
                <a:gd name="connsiteY1379" fmla="*/ 1128581 h 2325489"/>
                <a:gd name="connsiteX1380" fmla="*/ 101244 w 2221450"/>
                <a:gd name="connsiteY1380" fmla="*/ 1141322 h 2325489"/>
                <a:gd name="connsiteX1381" fmla="*/ 99121 w 2221450"/>
                <a:gd name="connsiteY1381" fmla="*/ 1120792 h 2325489"/>
                <a:gd name="connsiteX1382" fmla="*/ 97704 w 2221450"/>
                <a:gd name="connsiteY1382" fmla="*/ 1124568 h 2325489"/>
                <a:gd name="connsiteX1383" fmla="*/ 97704 w 2221450"/>
                <a:gd name="connsiteY1383" fmla="*/ 1116310 h 2325489"/>
                <a:gd name="connsiteX1384" fmla="*/ 97704 w 2221450"/>
                <a:gd name="connsiteY1384" fmla="*/ 1081386 h 2325489"/>
                <a:gd name="connsiteX1385" fmla="*/ 97704 w 2221450"/>
                <a:gd name="connsiteY1385" fmla="*/ 1060857 h 2325489"/>
                <a:gd name="connsiteX1386" fmla="*/ 95109 w 2221450"/>
                <a:gd name="connsiteY1386" fmla="*/ 1021448 h 2325489"/>
                <a:gd name="connsiteX1387" fmla="*/ 93222 w 2221450"/>
                <a:gd name="connsiteY1387" fmla="*/ 1016966 h 2325489"/>
                <a:gd name="connsiteX1388" fmla="*/ 96054 w 2221450"/>
                <a:gd name="connsiteY1388" fmla="*/ 995019 h 2325489"/>
                <a:gd name="connsiteX1389" fmla="*/ 92986 w 2221450"/>
                <a:gd name="connsiteY1389" fmla="*/ 979917 h 2325489"/>
                <a:gd name="connsiteX1390" fmla="*/ 97232 w 2221450"/>
                <a:gd name="connsiteY1390" fmla="*/ 976849 h 2325489"/>
                <a:gd name="connsiteX1391" fmla="*/ 97232 w 2221450"/>
                <a:gd name="connsiteY1391" fmla="*/ 949948 h 2325489"/>
                <a:gd name="connsiteX1392" fmla="*/ 93928 w 2221450"/>
                <a:gd name="connsiteY1392" fmla="*/ 936499 h 2325489"/>
                <a:gd name="connsiteX1393" fmla="*/ 98649 w 2221450"/>
                <a:gd name="connsiteY1393" fmla="*/ 937913 h 2325489"/>
                <a:gd name="connsiteX1394" fmla="*/ 98649 w 2221450"/>
                <a:gd name="connsiteY1394" fmla="*/ 898507 h 2325489"/>
                <a:gd name="connsiteX1395" fmla="*/ 97232 w 2221450"/>
                <a:gd name="connsiteY1395" fmla="*/ 877269 h 2325489"/>
                <a:gd name="connsiteX1396" fmla="*/ 100063 w 2221450"/>
                <a:gd name="connsiteY1396" fmla="*/ 873965 h 2325489"/>
                <a:gd name="connsiteX1397" fmla="*/ 103131 w 2221450"/>
                <a:gd name="connsiteY1397" fmla="*/ 885291 h 2325489"/>
                <a:gd name="connsiteX1398" fmla="*/ 103131 w 2221450"/>
                <a:gd name="connsiteY1398" fmla="*/ 881282 h 2325489"/>
                <a:gd name="connsiteX1399" fmla="*/ 103131 w 2221450"/>
                <a:gd name="connsiteY1399" fmla="*/ 877269 h 2325489"/>
                <a:gd name="connsiteX1400" fmla="*/ 100300 w 2221450"/>
                <a:gd name="connsiteY1400" fmla="*/ 868066 h 2325489"/>
                <a:gd name="connsiteX1401" fmla="*/ 106199 w 2221450"/>
                <a:gd name="connsiteY1401" fmla="*/ 848951 h 2325489"/>
                <a:gd name="connsiteX1402" fmla="*/ 109503 w 2221450"/>
                <a:gd name="connsiteY1402" fmla="*/ 826771 h 2325489"/>
                <a:gd name="connsiteX1403" fmla="*/ 104548 w 2221450"/>
                <a:gd name="connsiteY1403" fmla="*/ 850368 h 2325489"/>
                <a:gd name="connsiteX1404" fmla="*/ 100300 w 2221450"/>
                <a:gd name="connsiteY1404" fmla="*/ 859335 h 2325489"/>
                <a:gd name="connsiteX1405" fmla="*/ 103603 w 2221450"/>
                <a:gd name="connsiteY1405" fmla="*/ 841401 h 2325489"/>
                <a:gd name="connsiteX1406" fmla="*/ 101953 w 2221450"/>
                <a:gd name="connsiteY1406" fmla="*/ 836446 h 2325489"/>
                <a:gd name="connsiteX1407" fmla="*/ 110920 w 2221450"/>
                <a:gd name="connsiteY1407" fmla="*/ 794679 h 2325489"/>
                <a:gd name="connsiteX1408" fmla="*/ 107380 w 2221450"/>
                <a:gd name="connsiteY1408" fmla="*/ 810490 h 2325489"/>
                <a:gd name="connsiteX1409" fmla="*/ 109739 w 2221450"/>
                <a:gd name="connsiteY1409" fmla="*/ 783352 h 2325489"/>
                <a:gd name="connsiteX1410" fmla="*/ 109739 w 2221450"/>
                <a:gd name="connsiteY1410" fmla="*/ 792319 h 2325489"/>
                <a:gd name="connsiteX1411" fmla="*/ 112334 w 2221450"/>
                <a:gd name="connsiteY1411" fmla="*/ 773913 h 2325489"/>
                <a:gd name="connsiteX1412" fmla="*/ 116111 w 2221450"/>
                <a:gd name="connsiteY1412" fmla="*/ 761878 h 2325489"/>
                <a:gd name="connsiteX1413" fmla="*/ 126023 w 2221450"/>
                <a:gd name="connsiteY1413" fmla="*/ 731437 h 2325489"/>
                <a:gd name="connsiteX1414" fmla="*/ 130032 w 2221450"/>
                <a:gd name="connsiteY1414" fmla="*/ 699817 h 2325489"/>
                <a:gd name="connsiteX1415" fmla="*/ 139236 w 2221450"/>
                <a:gd name="connsiteY1415" fmla="*/ 663712 h 2325489"/>
                <a:gd name="connsiteX1416" fmla="*/ 142303 w 2221450"/>
                <a:gd name="connsiteY1416" fmla="*/ 660881 h 2325489"/>
                <a:gd name="connsiteX1417" fmla="*/ 148203 w 2221450"/>
                <a:gd name="connsiteY1417" fmla="*/ 640824 h 2325489"/>
                <a:gd name="connsiteX1418" fmla="*/ 158115 w 2221450"/>
                <a:gd name="connsiteY1418" fmla="*/ 613450 h 2325489"/>
                <a:gd name="connsiteX1419" fmla="*/ 162833 w 2221450"/>
                <a:gd name="connsiteY1419" fmla="*/ 609677 h 2325489"/>
                <a:gd name="connsiteX1420" fmla="*/ 173687 w 2221450"/>
                <a:gd name="connsiteY1420" fmla="*/ 578763 h 2325489"/>
                <a:gd name="connsiteX1421" fmla="*/ 188553 w 2221450"/>
                <a:gd name="connsiteY1421" fmla="*/ 549030 h 2325489"/>
                <a:gd name="connsiteX1422" fmla="*/ 193038 w 2221450"/>
                <a:gd name="connsiteY1422" fmla="*/ 544784 h 2325489"/>
                <a:gd name="connsiteX1423" fmla="*/ 202950 w 2221450"/>
                <a:gd name="connsiteY1423" fmla="*/ 527322 h 2325489"/>
                <a:gd name="connsiteX1424" fmla="*/ 210028 w 2221450"/>
                <a:gd name="connsiteY1424" fmla="*/ 506790 h 2325489"/>
                <a:gd name="connsiteX1425" fmla="*/ 206724 w 2221450"/>
                <a:gd name="connsiteY1425" fmla="*/ 517410 h 2325489"/>
                <a:gd name="connsiteX1426" fmla="*/ 212387 w 2221450"/>
                <a:gd name="connsiteY1426" fmla="*/ 509152 h 2325489"/>
                <a:gd name="connsiteX1427" fmla="*/ 213804 w 2221450"/>
                <a:gd name="connsiteY1427" fmla="*/ 502308 h 2325489"/>
                <a:gd name="connsiteX1428" fmla="*/ 213804 w 2221450"/>
                <a:gd name="connsiteY1428" fmla="*/ 505612 h 2325489"/>
                <a:gd name="connsiteX1429" fmla="*/ 220881 w 2221450"/>
                <a:gd name="connsiteY1429" fmla="*/ 490273 h 2325489"/>
                <a:gd name="connsiteX1430" fmla="*/ 228198 w 2221450"/>
                <a:gd name="connsiteY1430" fmla="*/ 483192 h 2325489"/>
                <a:gd name="connsiteX1431" fmla="*/ 234806 w 2221450"/>
                <a:gd name="connsiteY1431" fmla="*/ 467148 h 2325489"/>
                <a:gd name="connsiteX1432" fmla="*/ 244009 w 2221450"/>
                <a:gd name="connsiteY1432" fmla="*/ 456764 h 2325489"/>
                <a:gd name="connsiteX1433" fmla="*/ 252504 w 2221450"/>
                <a:gd name="connsiteY1433" fmla="*/ 442606 h 2325489"/>
                <a:gd name="connsiteX1434" fmla="*/ 252504 w 2221450"/>
                <a:gd name="connsiteY1434" fmla="*/ 445910 h 2325489"/>
                <a:gd name="connsiteX1435" fmla="*/ 267134 w 2221450"/>
                <a:gd name="connsiteY1435" fmla="*/ 417594 h 2325489"/>
                <a:gd name="connsiteX1436" fmla="*/ 280819 w 2221450"/>
                <a:gd name="connsiteY1436" fmla="*/ 399188 h 2325489"/>
                <a:gd name="connsiteX1437" fmla="*/ 275156 w 2221450"/>
                <a:gd name="connsiteY1437" fmla="*/ 411459 h 2325489"/>
                <a:gd name="connsiteX1438" fmla="*/ 289550 w 2221450"/>
                <a:gd name="connsiteY1438" fmla="*/ 394233 h 2325489"/>
                <a:gd name="connsiteX1439" fmla="*/ 313148 w 2221450"/>
                <a:gd name="connsiteY1439" fmla="*/ 361196 h 2325489"/>
                <a:gd name="connsiteX1440" fmla="*/ 305834 w 2221450"/>
                <a:gd name="connsiteY1440" fmla="*/ 374645 h 2325489"/>
                <a:gd name="connsiteX1441" fmla="*/ 305834 w 2221450"/>
                <a:gd name="connsiteY1441" fmla="*/ 374645 h 2325489"/>
                <a:gd name="connsiteX1442" fmla="*/ 296395 w 2221450"/>
                <a:gd name="connsiteY1442" fmla="*/ 388570 h 2325489"/>
                <a:gd name="connsiteX1443" fmla="*/ 316452 w 2221450"/>
                <a:gd name="connsiteY1443" fmla="*/ 369219 h 2325489"/>
                <a:gd name="connsiteX1444" fmla="*/ 316452 w 2221450"/>
                <a:gd name="connsiteY1444" fmla="*/ 365206 h 2325489"/>
                <a:gd name="connsiteX1445" fmla="*/ 370727 w 2221450"/>
                <a:gd name="connsiteY1445" fmla="*/ 309989 h 2325489"/>
                <a:gd name="connsiteX1446" fmla="*/ 376390 w 2221450"/>
                <a:gd name="connsiteY1446" fmla="*/ 300313 h 2325489"/>
                <a:gd name="connsiteX1447" fmla="*/ 390311 w 2221450"/>
                <a:gd name="connsiteY1447" fmla="*/ 284505 h 2325489"/>
                <a:gd name="connsiteX1448" fmla="*/ 391729 w 2221450"/>
                <a:gd name="connsiteY1448" fmla="*/ 287573 h 2325489"/>
                <a:gd name="connsiteX1449" fmla="*/ 383940 w 2221450"/>
                <a:gd name="connsiteY1449" fmla="*/ 293472 h 2325489"/>
                <a:gd name="connsiteX1450" fmla="*/ 379694 w 2221450"/>
                <a:gd name="connsiteY1450" fmla="*/ 302203 h 2325489"/>
                <a:gd name="connsiteX1451" fmla="*/ 396447 w 2221450"/>
                <a:gd name="connsiteY1451" fmla="*/ 283324 h 2325489"/>
                <a:gd name="connsiteX1452" fmla="*/ 400223 w 2221450"/>
                <a:gd name="connsiteY1452" fmla="*/ 283324 h 2325489"/>
                <a:gd name="connsiteX1453" fmla="*/ 397392 w 2221450"/>
                <a:gd name="connsiteY1453" fmla="*/ 283324 h 2325489"/>
                <a:gd name="connsiteX1454" fmla="*/ 411077 w 2221450"/>
                <a:gd name="connsiteY1454" fmla="*/ 270347 h 2325489"/>
                <a:gd name="connsiteX1455" fmla="*/ 340285 w 2221450"/>
                <a:gd name="connsiteY1455" fmla="*/ 332644 h 2325489"/>
                <a:gd name="connsiteX1456" fmla="*/ 336036 w 2221450"/>
                <a:gd name="connsiteY1456" fmla="*/ 332644 h 2325489"/>
                <a:gd name="connsiteX1457" fmla="*/ 329901 w 2221450"/>
                <a:gd name="connsiteY1457" fmla="*/ 341609 h 2325489"/>
                <a:gd name="connsiteX1458" fmla="*/ 335800 w 2221450"/>
                <a:gd name="connsiteY1458" fmla="*/ 328632 h 2325489"/>
                <a:gd name="connsiteX1459" fmla="*/ 384412 w 2221450"/>
                <a:gd name="connsiteY1459" fmla="*/ 266335 h 2325489"/>
                <a:gd name="connsiteX1460" fmla="*/ 398806 w 2221450"/>
                <a:gd name="connsiteY1460" fmla="*/ 255245 h 2325489"/>
                <a:gd name="connsiteX1461" fmla="*/ 404942 w 2221450"/>
                <a:gd name="connsiteY1461" fmla="*/ 249109 h 2325489"/>
                <a:gd name="connsiteX1462" fmla="*/ 406828 w 2221450"/>
                <a:gd name="connsiteY1462" fmla="*/ 244388 h 2325489"/>
                <a:gd name="connsiteX1463" fmla="*/ 432788 w 2221450"/>
                <a:gd name="connsiteY1463" fmla="*/ 224095 h 2325489"/>
                <a:gd name="connsiteX1464" fmla="*/ 440338 w 2221450"/>
                <a:gd name="connsiteY1464" fmla="*/ 221263 h 2325489"/>
                <a:gd name="connsiteX1465" fmla="*/ 450486 w 2221450"/>
                <a:gd name="connsiteY1465" fmla="*/ 210173 h 2325489"/>
                <a:gd name="connsiteX1466" fmla="*/ 450486 w 2221450"/>
                <a:gd name="connsiteY1466" fmla="*/ 212532 h 2325489"/>
                <a:gd name="connsiteX1467" fmla="*/ 456854 w 2221450"/>
                <a:gd name="connsiteY1467" fmla="*/ 207341 h 2325489"/>
                <a:gd name="connsiteX1468" fmla="*/ 461103 w 2221450"/>
                <a:gd name="connsiteY1468" fmla="*/ 201678 h 2325489"/>
                <a:gd name="connsiteX1469" fmla="*/ 496263 w 2221450"/>
                <a:gd name="connsiteY1469" fmla="*/ 181621 h 2325489"/>
                <a:gd name="connsiteX1470" fmla="*/ 514670 w 2221450"/>
                <a:gd name="connsiteY1470" fmla="*/ 167933 h 2325489"/>
                <a:gd name="connsiteX1471" fmla="*/ 506881 w 2221450"/>
                <a:gd name="connsiteY1471" fmla="*/ 175722 h 2325489"/>
                <a:gd name="connsiteX1472" fmla="*/ 525760 w 2221450"/>
                <a:gd name="connsiteY1472" fmla="*/ 163451 h 2325489"/>
                <a:gd name="connsiteX1473" fmla="*/ 535435 w 2221450"/>
                <a:gd name="connsiteY1473" fmla="*/ 154956 h 2325489"/>
                <a:gd name="connsiteX1474" fmla="*/ 543221 w 2221450"/>
                <a:gd name="connsiteY1474" fmla="*/ 146225 h 2325489"/>
                <a:gd name="connsiteX1475" fmla="*/ 513489 w 2221450"/>
                <a:gd name="connsiteY1475" fmla="*/ 164629 h 2325489"/>
                <a:gd name="connsiteX1476" fmla="*/ 510657 w 2221450"/>
                <a:gd name="connsiteY1476" fmla="*/ 162978 h 2325489"/>
                <a:gd name="connsiteX1477" fmla="*/ 506881 w 2221450"/>
                <a:gd name="connsiteY1477" fmla="*/ 170059 h 2325489"/>
                <a:gd name="connsiteX1478" fmla="*/ 495554 w 2221450"/>
                <a:gd name="connsiteY1478" fmla="*/ 179262 h 2325489"/>
                <a:gd name="connsiteX1479" fmla="*/ 478093 w 2221450"/>
                <a:gd name="connsiteY1479" fmla="*/ 190116 h 2325489"/>
                <a:gd name="connsiteX1480" fmla="*/ 485173 w 2221450"/>
                <a:gd name="connsiteY1480" fmla="*/ 180676 h 2325489"/>
                <a:gd name="connsiteX1481" fmla="*/ 475497 w 2221450"/>
                <a:gd name="connsiteY1481" fmla="*/ 189171 h 2325489"/>
                <a:gd name="connsiteX1482" fmla="*/ 457563 w 2221450"/>
                <a:gd name="connsiteY1482" fmla="*/ 198610 h 2325489"/>
                <a:gd name="connsiteX1483" fmla="*/ 449068 w 2221450"/>
                <a:gd name="connsiteY1483" fmla="*/ 209464 h 2325489"/>
                <a:gd name="connsiteX1484" fmla="*/ 441046 w 2221450"/>
                <a:gd name="connsiteY1484" fmla="*/ 209464 h 2325489"/>
                <a:gd name="connsiteX1485" fmla="*/ 428303 w 2221450"/>
                <a:gd name="connsiteY1485" fmla="*/ 220085 h 2325489"/>
                <a:gd name="connsiteX1486" fmla="*/ 425235 w 2221450"/>
                <a:gd name="connsiteY1486" fmla="*/ 218668 h 2325489"/>
                <a:gd name="connsiteX1487" fmla="*/ 374264 w 2221450"/>
                <a:gd name="connsiteY1487" fmla="*/ 260908 h 2325489"/>
                <a:gd name="connsiteX1488" fmla="*/ 348071 w 2221450"/>
                <a:gd name="connsiteY1488" fmla="*/ 288045 h 2325489"/>
                <a:gd name="connsiteX1489" fmla="*/ 321406 w 2221450"/>
                <a:gd name="connsiteY1489" fmla="*/ 313293 h 2325489"/>
                <a:gd name="connsiteX1490" fmla="*/ 299462 w 2221450"/>
                <a:gd name="connsiteY1490" fmla="*/ 336890 h 2325489"/>
                <a:gd name="connsiteX1491" fmla="*/ 292618 w 2221450"/>
                <a:gd name="connsiteY1491" fmla="*/ 347744 h 2325489"/>
                <a:gd name="connsiteX1492" fmla="*/ 280347 w 2221450"/>
                <a:gd name="connsiteY1492" fmla="*/ 358837 h 2325489"/>
                <a:gd name="connsiteX1493" fmla="*/ 290968 w 2221450"/>
                <a:gd name="connsiteY1493" fmla="*/ 342553 h 2325489"/>
                <a:gd name="connsiteX1494" fmla="*/ 299935 w 2221450"/>
                <a:gd name="connsiteY1494" fmla="*/ 334059 h 2325489"/>
                <a:gd name="connsiteX1495" fmla="*/ 293799 w 2221450"/>
                <a:gd name="connsiteY1495" fmla="*/ 339249 h 2325489"/>
                <a:gd name="connsiteX1496" fmla="*/ 311733 w 2221450"/>
                <a:gd name="connsiteY1496" fmla="*/ 315652 h 2325489"/>
                <a:gd name="connsiteX1497" fmla="*/ 304417 w 2221450"/>
                <a:gd name="connsiteY1497" fmla="*/ 326036 h 2325489"/>
                <a:gd name="connsiteX1498" fmla="*/ 314565 w 2221450"/>
                <a:gd name="connsiteY1498" fmla="*/ 315180 h 2325489"/>
                <a:gd name="connsiteX1499" fmla="*/ 328959 w 2221450"/>
                <a:gd name="connsiteY1499" fmla="*/ 300313 h 2325489"/>
                <a:gd name="connsiteX1500" fmla="*/ 317869 w 2221450"/>
                <a:gd name="connsiteY1500" fmla="*/ 309753 h 2325489"/>
                <a:gd name="connsiteX1501" fmla="*/ 347835 w 2221450"/>
                <a:gd name="connsiteY1501" fmla="*/ 276716 h 2325489"/>
                <a:gd name="connsiteX1502" fmla="*/ 347835 w 2221450"/>
                <a:gd name="connsiteY1502" fmla="*/ 280729 h 2325489"/>
                <a:gd name="connsiteX1503" fmla="*/ 353029 w 2221450"/>
                <a:gd name="connsiteY1503" fmla="*/ 273415 h 2325489"/>
                <a:gd name="connsiteX1504" fmla="*/ 390784 w 2221450"/>
                <a:gd name="connsiteY1504" fmla="*/ 236602 h 2325489"/>
                <a:gd name="connsiteX1505" fmla="*/ 406123 w 2221450"/>
                <a:gd name="connsiteY1505" fmla="*/ 226457 h 2325489"/>
                <a:gd name="connsiteX1506" fmla="*/ 403761 w 2221450"/>
                <a:gd name="connsiteY1506" fmla="*/ 226457 h 2325489"/>
                <a:gd name="connsiteX1507" fmla="*/ 425943 w 2221450"/>
                <a:gd name="connsiteY1507" fmla="*/ 207105 h 2325489"/>
                <a:gd name="connsiteX1508" fmla="*/ 429247 w 2221450"/>
                <a:gd name="connsiteY1508" fmla="*/ 209228 h 2325489"/>
                <a:gd name="connsiteX1509" fmla="*/ 439393 w 2221450"/>
                <a:gd name="connsiteY1509" fmla="*/ 197193 h 2325489"/>
                <a:gd name="connsiteX1510" fmla="*/ 461103 w 2221450"/>
                <a:gd name="connsiteY1510" fmla="*/ 180676 h 2325489"/>
                <a:gd name="connsiteX1511" fmla="*/ 474083 w 2221450"/>
                <a:gd name="connsiteY1511" fmla="*/ 174541 h 2325489"/>
                <a:gd name="connsiteX1512" fmla="*/ 515378 w 2221450"/>
                <a:gd name="connsiteY1512" fmla="*/ 145517 h 2325489"/>
                <a:gd name="connsiteX1513" fmla="*/ 500748 w 2221450"/>
                <a:gd name="connsiteY1513" fmla="*/ 158966 h 2325489"/>
                <a:gd name="connsiteX1514" fmla="*/ 518916 w 2221450"/>
                <a:gd name="connsiteY1514" fmla="*/ 149529 h 2325489"/>
                <a:gd name="connsiteX1515" fmla="*/ 518916 w 2221450"/>
                <a:gd name="connsiteY1515" fmla="*/ 146461 h 2325489"/>
                <a:gd name="connsiteX1516" fmla="*/ 508534 w 2221450"/>
                <a:gd name="connsiteY1516" fmla="*/ 153539 h 2325489"/>
                <a:gd name="connsiteX1517" fmla="*/ 536144 w 2221450"/>
                <a:gd name="connsiteY1517" fmla="*/ 133954 h 2325489"/>
                <a:gd name="connsiteX1518" fmla="*/ 572009 w 2221450"/>
                <a:gd name="connsiteY1518" fmla="*/ 110357 h 2325489"/>
                <a:gd name="connsiteX1519" fmla="*/ 578854 w 2221450"/>
                <a:gd name="connsiteY1519" fmla="*/ 104694 h 2325489"/>
                <a:gd name="connsiteX1520" fmla="*/ 578854 w 2221450"/>
                <a:gd name="connsiteY1520" fmla="*/ 107289 h 2325489"/>
                <a:gd name="connsiteX1521" fmla="*/ 600564 w 2221450"/>
                <a:gd name="connsiteY1521" fmla="*/ 94309 h 2325489"/>
                <a:gd name="connsiteX1522" fmla="*/ 591833 w 2221450"/>
                <a:gd name="connsiteY1522" fmla="*/ 101390 h 2325489"/>
                <a:gd name="connsiteX1523" fmla="*/ 621330 w 2221450"/>
                <a:gd name="connsiteY1523" fmla="*/ 85106 h 2325489"/>
                <a:gd name="connsiteX1524" fmla="*/ 646578 w 2221450"/>
                <a:gd name="connsiteY1524" fmla="*/ 75906 h 2325489"/>
                <a:gd name="connsiteX1525" fmla="*/ 665221 w 2221450"/>
                <a:gd name="connsiteY1525" fmla="*/ 65758 h 2325489"/>
                <a:gd name="connsiteX1526" fmla="*/ 663098 w 2221450"/>
                <a:gd name="connsiteY1526" fmla="*/ 65758 h 2325489"/>
                <a:gd name="connsiteX1527" fmla="*/ 705571 w 2221450"/>
                <a:gd name="connsiteY1527" fmla="*/ 49710 h 2325489"/>
                <a:gd name="connsiteX1528" fmla="*/ 692122 w 2221450"/>
                <a:gd name="connsiteY1528" fmla="*/ 55846 h 2325489"/>
                <a:gd name="connsiteX1529" fmla="*/ 727754 w 2221450"/>
                <a:gd name="connsiteY1529" fmla="*/ 45228 h 2325489"/>
                <a:gd name="connsiteX1530" fmla="*/ 717606 w 2221450"/>
                <a:gd name="connsiteY1530" fmla="*/ 46409 h 2325489"/>
                <a:gd name="connsiteX1531" fmla="*/ 736954 w 2221450"/>
                <a:gd name="connsiteY1531" fmla="*/ 37911 h 2325489"/>
                <a:gd name="connsiteX1532" fmla="*/ 738844 w 2221450"/>
                <a:gd name="connsiteY1532" fmla="*/ 35080 h 2325489"/>
                <a:gd name="connsiteX1533" fmla="*/ 730822 w 2221450"/>
                <a:gd name="connsiteY1533" fmla="*/ 35080 h 2325489"/>
                <a:gd name="connsiteX1534" fmla="*/ 738608 w 2221450"/>
                <a:gd name="connsiteY1534" fmla="*/ 31306 h 2325489"/>
                <a:gd name="connsiteX1535" fmla="*/ 764564 w 2221450"/>
                <a:gd name="connsiteY1535" fmla="*/ 26349 h 2325489"/>
                <a:gd name="connsiteX1536" fmla="*/ 744980 w 2221450"/>
                <a:gd name="connsiteY1536" fmla="*/ 33902 h 2325489"/>
                <a:gd name="connsiteX1537" fmla="*/ 758901 w 2221450"/>
                <a:gd name="connsiteY1537" fmla="*/ 31306 h 2325489"/>
                <a:gd name="connsiteX1538" fmla="*/ 780376 w 2221450"/>
                <a:gd name="connsiteY1538" fmla="*/ 20686 h 2325489"/>
                <a:gd name="connsiteX1539" fmla="*/ 776599 w 2221450"/>
                <a:gd name="connsiteY1539" fmla="*/ 23754 h 2325489"/>
                <a:gd name="connsiteX1540" fmla="*/ 792410 w 2221450"/>
                <a:gd name="connsiteY1540" fmla="*/ 20922 h 2325489"/>
                <a:gd name="connsiteX1541" fmla="*/ 788398 w 2221450"/>
                <a:gd name="connsiteY1541" fmla="*/ 19272 h 2325489"/>
                <a:gd name="connsiteX1542" fmla="*/ 830638 w 2221450"/>
                <a:gd name="connsiteY1542" fmla="*/ 7945 h 2325489"/>
                <a:gd name="connsiteX1543" fmla="*/ 814590 w 2221450"/>
                <a:gd name="connsiteY1543" fmla="*/ 11246 h 2325489"/>
                <a:gd name="connsiteX1544" fmla="*/ 812468 w 2221450"/>
                <a:gd name="connsiteY1544" fmla="*/ 11246 h 2325489"/>
                <a:gd name="connsiteX1545" fmla="*/ 836065 w 2221450"/>
                <a:gd name="connsiteY1545" fmla="*/ 3224 h 2325489"/>
                <a:gd name="connsiteX1546" fmla="*/ 821907 w 2221450"/>
                <a:gd name="connsiteY1546" fmla="*/ 7237 h 2325489"/>
                <a:gd name="connsiteX1547" fmla="*/ 817658 w 2221450"/>
                <a:gd name="connsiteY1547" fmla="*/ 5819 h 2325489"/>
                <a:gd name="connsiteX1548" fmla="*/ 829929 w 2221450"/>
                <a:gd name="connsiteY1548" fmla="*/ -1022 h 2325489"/>
                <a:gd name="connsiteX1549" fmla="*/ 177227 w 2221450"/>
                <a:gd name="connsiteY1549" fmla="*/ 442370 h 2325489"/>
                <a:gd name="connsiteX1550" fmla="*/ 164956 w 2221450"/>
                <a:gd name="connsiteY1550" fmla="*/ 462899 h 2325489"/>
                <a:gd name="connsiteX1551" fmla="*/ 177227 w 2221450"/>
                <a:gd name="connsiteY1551" fmla="*/ 442370 h 2325489"/>
                <a:gd name="connsiteX1552" fmla="*/ 27148 w 2221450"/>
                <a:gd name="connsiteY1552" fmla="*/ 1076429 h 2325489"/>
                <a:gd name="connsiteX1553" fmla="*/ 23844 w 2221450"/>
                <a:gd name="connsiteY1553" fmla="*/ 1065339 h 2325489"/>
                <a:gd name="connsiteX1554" fmla="*/ 23844 w 2221450"/>
                <a:gd name="connsiteY1554" fmla="*/ 1029234 h 2325489"/>
                <a:gd name="connsiteX1555" fmla="*/ 27621 w 2221450"/>
                <a:gd name="connsiteY1555" fmla="*/ 1042687 h 2325489"/>
                <a:gd name="connsiteX1556" fmla="*/ 27621 w 2221450"/>
                <a:gd name="connsiteY1556" fmla="*/ 1053068 h 2325489"/>
                <a:gd name="connsiteX1557" fmla="*/ 29508 w 2221450"/>
                <a:gd name="connsiteY1557" fmla="*/ 1053068 h 2325489"/>
                <a:gd name="connsiteX1558" fmla="*/ 27148 w 2221450"/>
                <a:gd name="connsiteY1558" fmla="*/ 1076429 h 2325489"/>
                <a:gd name="connsiteX1559" fmla="*/ 1540208 w 2221450"/>
                <a:gd name="connsiteY1559" fmla="*/ 121683 h 2325489"/>
                <a:gd name="connsiteX1560" fmla="*/ 1527231 w 2221450"/>
                <a:gd name="connsiteY1560" fmla="*/ 116020 h 2325489"/>
                <a:gd name="connsiteX1561" fmla="*/ 1540680 w 2221450"/>
                <a:gd name="connsiteY1561" fmla="*/ 121683 h 2325489"/>
                <a:gd name="connsiteX1562" fmla="*/ 1522982 w 2221450"/>
                <a:gd name="connsiteY1562" fmla="*/ 162742 h 2325489"/>
                <a:gd name="connsiteX1563" fmla="*/ 1499385 w 2221450"/>
                <a:gd name="connsiteY1563" fmla="*/ 155428 h 2325489"/>
                <a:gd name="connsiteX1564" fmla="*/ 1487586 w 2221450"/>
                <a:gd name="connsiteY1564" fmla="*/ 149529 h 2325489"/>
                <a:gd name="connsiteX1565" fmla="*/ 1480270 w 2221450"/>
                <a:gd name="connsiteY1565" fmla="*/ 140798 h 2325489"/>
                <a:gd name="connsiteX1566" fmla="*/ 1476968 w 2221450"/>
                <a:gd name="connsiteY1566" fmla="*/ 144808 h 2325489"/>
                <a:gd name="connsiteX1567" fmla="*/ 1476968 w 2221450"/>
                <a:gd name="connsiteY1567" fmla="*/ 136549 h 2325489"/>
                <a:gd name="connsiteX1568" fmla="*/ 1513070 w 2221450"/>
                <a:gd name="connsiteY1568" fmla="*/ 154484 h 2325489"/>
                <a:gd name="connsiteX1569" fmla="*/ 1507879 w 2221450"/>
                <a:gd name="connsiteY1569" fmla="*/ 154484 h 2325489"/>
                <a:gd name="connsiteX1570" fmla="*/ 1522982 w 2221450"/>
                <a:gd name="connsiteY1570" fmla="*/ 162742 h 2325489"/>
                <a:gd name="connsiteX1571" fmla="*/ 2082709 w 2221450"/>
                <a:gd name="connsiteY1571" fmla="*/ 1175303 h 2325489"/>
                <a:gd name="connsiteX1572" fmla="*/ 2082709 w 2221450"/>
                <a:gd name="connsiteY1572" fmla="*/ 1197247 h 2325489"/>
                <a:gd name="connsiteX1573" fmla="*/ 2083418 w 2221450"/>
                <a:gd name="connsiteY1573" fmla="*/ 1175303 h 2325489"/>
                <a:gd name="connsiteX1574" fmla="*/ 1954814 w 2221450"/>
                <a:gd name="connsiteY1574" fmla="*/ 1771844 h 2325489"/>
                <a:gd name="connsiteX1575" fmla="*/ 1945847 w 2221450"/>
                <a:gd name="connsiteY1575" fmla="*/ 1781753 h 2325489"/>
                <a:gd name="connsiteX1576" fmla="*/ 1954814 w 2221450"/>
                <a:gd name="connsiteY1576" fmla="*/ 1771844 h 2325489"/>
                <a:gd name="connsiteX1577" fmla="*/ 1634361 w 2221450"/>
                <a:gd name="connsiteY1577" fmla="*/ 2078609 h 2325489"/>
                <a:gd name="connsiteX1578" fmla="*/ 1648049 w 2221450"/>
                <a:gd name="connsiteY1578" fmla="*/ 2073179 h 2325489"/>
                <a:gd name="connsiteX1579" fmla="*/ 1635069 w 2221450"/>
                <a:gd name="connsiteY1579" fmla="*/ 2079787 h 2325489"/>
                <a:gd name="connsiteX1580" fmla="*/ 290023 w 2221450"/>
                <a:gd name="connsiteY1580" fmla="*/ 525905 h 2325489"/>
                <a:gd name="connsiteX1581" fmla="*/ 303708 w 2221450"/>
                <a:gd name="connsiteY1581" fmla="*/ 506556 h 2325489"/>
                <a:gd name="connsiteX1582" fmla="*/ 290023 w 2221450"/>
                <a:gd name="connsiteY1582" fmla="*/ 525905 h 2325489"/>
                <a:gd name="connsiteX1583" fmla="*/ 201769 w 2221450"/>
                <a:gd name="connsiteY1583" fmla="*/ 655454 h 2325489"/>
                <a:gd name="connsiteX1584" fmla="*/ 213332 w 2221450"/>
                <a:gd name="connsiteY1584" fmla="*/ 629261 h 2325489"/>
                <a:gd name="connsiteX1585" fmla="*/ 202241 w 2221450"/>
                <a:gd name="connsiteY1585" fmla="*/ 654509 h 2325489"/>
                <a:gd name="connsiteX1586" fmla="*/ 644691 w 2221450"/>
                <a:gd name="connsiteY1586" fmla="*/ 172418 h 2325489"/>
                <a:gd name="connsiteX1587" fmla="*/ 640206 w 2221450"/>
                <a:gd name="connsiteY1587" fmla="*/ 177136 h 2325489"/>
                <a:gd name="connsiteX1588" fmla="*/ 631475 w 2221450"/>
                <a:gd name="connsiteY1588" fmla="*/ 180676 h 2325489"/>
                <a:gd name="connsiteX1589" fmla="*/ 645163 w 2221450"/>
                <a:gd name="connsiteY1589" fmla="*/ 171945 h 2325489"/>
                <a:gd name="connsiteX1590" fmla="*/ 101244 w 2221450"/>
                <a:gd name="connsiteY1590" fmla="*/ 853199 h 2325489"/>
                <a:gd name="connsiteX1591" fmla="*/ 107380 w 2221450"/>
                <a:gd name="connsiteY1591" fmla="*/ 810490 h 2325489"/>
                <a:gd name="connsiteX1592" fmla="*/ 101244 w 2221450"/>
                <a:gd name="connsiteY1592" fmla="*/ 853199 h 2325489"/>
                <a:gd name="connsiteX1593" fmla="*/ 219231 w 2221450"/>
                <a:gd name="connsiteY1593" fmla="*/ 478238 h 2325489"/>
                <a:gd name="connsiteX1594" fmla="*/ 232447 w 2221450"/>
                <a:gd name="connsiteY1594" fmla="*/ 460068 h 2325489"/>
                <a:gd name="connsiteX1595" fmla="*/ 219231 w 2221450"/>
                <a:gd name="connsiteY1595" fmla="*/ 478710 h 2325489"/>
                <a:gd name="connsiteX1596" fmla="*/ 343117 w 2221450"/>
                <a:gd name="connsiteY1596" fmla="*/ 319429 h 2325489"/>
                <a:gd name="connsiteX1597" fmla="*/ 350903 w 2221450"/>
                <a:gd name="connsiteY1597" fmla="*/ 309280 h 2325489"/>
                <a:gd name="connsiteX1598" fmla="*/ 343589 w 2221450"/>
                <a:gd name="connsiteY1598" fmla="*/ 319429 h 2325489"/>
                <a:gd name="connsiteX1599" fmla="*/ 761260 w 2221450"/>
                <a:gd name="connsiteY1599" fmla="*/ 25407 h 2325489"/>
                <a:gd name="connsiteX1600" fmla="*/ 767160 w 2221450"/>
                <a:gd name="connsiteY1600" fmla="*/ 22103 h 2325489"/>
                <a:gd name="connsiteX1601" fmla="*/ 785094 w 2221450"/>
                <a:gd name="connsiteY1601" fmla="*/ 17382 h 2325489"/>
                <a:gd name="connsiteX1602" fmla="*/ 761969 w 2221450"/>
                <a:gd name="connsiteY1602" fmla="*/ 25407 h 2325489"/>
                <a:gd name="connsiteX1603" fmla="*/ 492017 w 2221450"/>
                <a:gd name="connsiteY1603" fmla="*/ 143394 h 2325489"/>
                <a:gd name="connsiteX1604" fmla="*/ 506175 w 2221450"/>
                <a:gd name="connsiteY1604" fmla="*/ 133954 h 2325489"/>
                <a:gd name="connsiteX1605" fmla="*/ 492487 w 2221450"/>
                <a:gd name="connsiteY1605" fmla="*/ 142213 h 2325489"/>
                <a:gd name="connsiteX1606" fmla="*/ 265244 w 2221450"/>
                <a:gd name="connsiteY1606" fmla="*/ 326509 h 2325489"/>
                <a:gd name="connsiteX1607" fmla="*/ 278933 w 2221450"/>
                <a:gd name="connsiteY1607" fmla="*/ 309753 h 2325489"/>
                <a:gd name="connsiteX1608" fmla="*/ 266425 w 2221450"/>
                <a:gd name="connsiteY1608" fmla="*/ 325328 h 2325489"/>
                <a:gd name="connsiteX1609" fmla="*/ 225366 w 2221450"/>
                <a:gd name="connsiteY1609" fmla="*/ 375118 h 2325489"/>
                <a:gd name="connsiteX1610" fmla="*/ 242592 w 2221450"/>
                <a:gd name="connsiteY1610" fmla="*/ 356006 h 2325489"/>
                <a:gd name="connsiteX1611" fmla="*/ 225839 w 2221450"/>
                <a:gd name="connsiteY1611" fmla="*/ 373940 h 2325489"/>
                <a:gd name="connsiteX1612" fmla="*/ 584989 w 2221450"/>
                <a:gd name="connsiteY1612" fmla="*/ 170764 h 2325489"/>
                <a:gd name="connsiteX1613" fmla="*/ 550774 w 2221450"/>
                <a:gd name="connsiteY1613" fmla="*/ 190116 h 2325489"/>
                <a:gd name="connsiteX1614" fmla="*/ 585462 w 2221450"/>
                <a:gd name="connsiteY1614" fmla="*/ 169586 h 2325489"/>
                <a:gd name="connsiteX1615" fmla="*/ 106671 w 2221450"/>
                <a:gd name="connsiteY1615" fmla="*/ 521892 h 2325489"/>
                <a:gd name="connsiteX1616" fmla="*/ 117761 w 2221450"/>
                <a:gd name="connsiteY1616" fmla="*/ 499712 h 2325489"/>
                <a:gd name="connsiteX1617" fmla="*/ 107144 w 2221450"/>
                <a:gd name="connsiteY1617" fmla="*/ 520714 h 2325489"/>
                <a:gd name="connsiteX1618" fmla="*/ 305834 w 2221450"/>
                <a:gd name="connsiteY1618" fmla="*/ 319665 h 2325489"/>
                <a:gd name="connsiteX1619" fmla="*/ 320464 w 2221450"/>
                <a:gd name="connsiteY1619" fmla="*/ 304326 h 2325489"/>
                <a:gd name="connsiteX1620" fmla="*/ 306304 w 2221450"/>
                <a:gd name="connsiteY1620" fmla="*/ 318484 h 2325489"/>
                <a:gd name="connsiteX1621" fmla="*/ 587348 w 2221450"/>
                <a:gd name="connsiteY1621" fmla="*/ 178081 h 2325489"/>
                <a:gd name="connsiteX1622" fmla="*/ 598205 w 2221450"/>
                <a:gd name="connsiteY1622" fmla="*/ 174068 h 2325489"/>
                <a:gd name="connsiteX1623" fmla="*/ 587821 w 2221450"/>
                <a:gd name="connsiteY1623" fmla="*/ 176664 h 2325489"/>
                <a:gd name="connsiteX1624" fmla="*/ 575550 w 2221450"/>
                <a:gd name="connsiteY1624" fmla="*/ 186103 h 2325489"/>
                <a:gd name="connsiteX1625" fmla="*/ 563279 w 2221450"/>
                <a:gd name="connsiteY1625" fmla="*/ 191530 h 2325489"/>
                <a:gd name="connsiteX1626" fmla="*/ 560919 w 2221450"/>
                <a:gd name="connsiteY1626" fmla="*/ 191530 h 2325489"/>
                <a:gd name="connsiteX1627" fmla="*/ 574608 w 2221450"/>
                <a:gd name="connsiteY1627" fmla="*/ 183980 h 2325489"/>
                <a:gd name="connsiteX1628" fmla="*/ 580271 w 2221450"/>
                <a:gd name="connsiteY1628" fmla="*/ 182327 h 2325489"/>
                <a:gd name="connsiteX1629" fmla="*/ 576022 w 2221450"/>
                <a:gd name="connsiteY1629" fmla="*/ 184689 h 2325489"/>
                <a:gd name="connsiteX1630" fmla="*/ 542043 w 2221450"/>
                <a:gd name="connsiteY1630" fmla="*/ 200261 h 2325489"/>
                <a:gd name="connsiteX1631" fmla="*/ 558560 w 2221450"/>
                <a:gd name="connsiteY1631" fmla="*/ 189407 h 2325489"/>
                <a:gd name="connsiteX1632" fmla="*/ 542513 w 2221450"/>
                <a:gd name="connsiteY1632" fmla="*/ 198847 h 2325489"/>
                <a:gd name="connsiteX1633" fmla="*/ 325655 w 2221450"/>
                <a:gd name="connsiteY1633" fmla="*/ 327215 h 2325489"/>
                <a:gd name="connsiteX1634" fmla="*/ 318338 w 2221450"/>
                <a:gd name="connsiteY1634" fmla="*/ 337363 h 2325489"/>
                <a:gd name="connsiteX1635" fmla="*/ 326836 w 2221450"/>
                <a:gd name="connsiteY1635" fmla="*/ 321551 h 2325489"/>
                <a:gd name="connsiteX1636" fmla="*/ 326127 w 2221450"/>
                <a:gd name="connsiteY1636" fmla="*/ 325800 h 2325489"/>
                <a:gd name="connsiteX1637" fmla="*/ 490836 w 2221450"/>
                <a:gd name="connsiteY1637" fmla="*/ 235657 h 2325489"/>
                <a:gd name="connsiteX1638" fmla="*/ 496735 w 2221450"/>
                <a:gd name="connsiteY1638" fmla="*/ 229521 h 2325489"/>
                <a:gd name="connsiteX1639" fmla="*/ 502162 w 2221450"/>
                <a:gd name="connsiteY1639" fmla="*/ 227398 h 2325489"/>
                <a:gd name="connsiteX1640" fmla="*/ 492487 w 2221450"/>
                <a:gd name="connsiteY1640" fmla="*/ 234243 h 2325489"/>
                <a:gd name="connsiteX1641" fmla="*/ 599619 w 2221450"/>
                <a:gd name="connsiteY1641" fmla="*/ 196015 h 2325489"/>
                <a:gd name="connsiteX1642" fmla="*/ 613305 w 2221450"/>
                <a:gd name="connsiteY1642" fmla="*/ 189407 h 2325489"/>
                <a:gd name="connsiteX1643" fmla="*/ 601270 w 2221450"/>
                <a:gd name="connsiteY1643" fmla="*/ 195543 h 2325489"/>
                <a:gd name="connsiteX1644" fmla="*/ 296158 w 2221450"/>
                <a:gd name="connsiteY1644" fmla="*/ 362847 h 2325489"/>
                <a:gd name="connsiteX1645" fmla="*/ 272561 w 2221450"/>
                <a:gd name="connsiteY1645" fmla="*/ 390220 h 2325489"/>
                <a:gd name="connsiteX1646" fmla="*/ 260054 w 2221450"/>
                <a:gd name="connsiteY1646" fmla="*/ 409336 h 2325489"/>
                <a:gd name="connsiteX1647" fmla="*/ 277752 w 2221450"/>
                <a:gd name="connsiteY1647" fmla="*/ 377241 h 2325489"/>
                <a:gd name="connsiteX1648" fmla="*/ 287191 w 2221450"/>
                <a:gd name="connsiteY1648" fmla="*/ 369691 h 2325489"/>
                <a:gd name="connsiteX1649" fmla="*/ 309138 w 2221450"/>
                <a:gd name="connsiteY1649" fmla="*/ 342317 h 2325489"/>
                <a:gd name="connsiteX1650" fmla="*/ 304417 w 2221450"/>
                <a:gd name="connsiteY1650" fmla="*/ 349398 h 2325489"/>
                <a:gd name="connsiteX1651" fmla="*/ 318102 w 2221450"/>
                <a:gd name="connsiteY1651" fmla="*/ 334059 h 2325489"/>
                <a:gd name="connsiteX1652" fmla="*/ 307012 w 2221450"/>
                <a:gd name="connsiteY1652" fmla="*/ 346094 h 2325489"/>
                <a:gd name="connsiteX1653" fmla="*/ 297809 w 2221450"/>
                <a:gd name="connsiteY1653" fmla="*/ 360724 h 2325489"/>
                <a:gd name="connsiteX1654" fmla="*/ 135932 w 2221450"/>
                <a:gd name="connsiteY1654" fmla="*/ 521656 h 2325489"/>
                <a:gd name="connsiteX1655" fmla="*/ 143957 w 2221450"/>
                <a:gd name="connsiteY1655" fmla="*/ 503489 h 2325489"/>
                <a:gd name="connsiteX1656" fmla="*/ 137585 w 2221450"/>
                <a:gd name="connsiteY1656" fmla="*/ 520242 h 2325489"/>
                <a:gd name="connsiteX1657" fmla="*/ 328250 w 2221450"/>
                <a:gd name="connsiteY1657" fmla="*/ 332878 h 2325489"/>
                <a:gd name="connsiteX1658" fmla="*/ 322115 w 2221450"/>
                <a:gd name="connsiteY1658" fmla="*/ 337599 h 2325489"/>
                <a:gd name="connsiteX1659" fmla="*/ 329668 w 2221450"/>
                <a:gd name="connsiteY1659" fmla="*/ 327923 h 2325489"/>
                <a:gd name="connsiteX1660" fmla="*/ 329901 w 2221450"/>
                <a:gd name="connsiteY1660" fmla="*/ 331463 h 2325489"/>
                <a:gd name="connsiteX1661" fmla="*/ 540626 w 2221450"/>
                <a:gd name="connsiteY1661" fmla="*/ 227635 h 2325489"/>
                <a:gd name="connsiteX1662" fmla="*/ 554784 w 2221450"/>
                <a:gd name="connsiteY1662" fmla="*/ 217489 h 2325489"/>
                <a:gd name="connsiteX1663" fmla="*/ 563751 w 2221450"/>
                <a:gd name="connsiteY1663" fmla="*/ 214891 h 2325489"/>
                <a:gd name="connsiteX1664" fmla="*/ 542749 w 2221450"/>
                <a:gd name="connsiteY1664" fmla="*/ 226220 h 2325489"/>
                <a:gd name="connsiteX1665" fmla="*/ 438687 w 2221450"/>
                <a:gd name="connsiteY1665" fmla="*/ 274829 h 2325489"/>
                <a:gd name="connsiteX1666" fmla="*/ 451900 w 2221450"/>
                <a:gd name="connsiteY1666" fmla="*/ 262558 h 2325489"/>
                <a:gd name="connsiteX1667" fmla="*/ 440810 w 2221450"/>
                <a:gd name="connsiteY1667" fmla="*/ 272706 h 2325489"/>
                <a:gd name="connsiteX1668" fmla="*/ 507117 w 2221450"/>
                <a:gd name="connsiteY1668" fmla="*/ 241320 h 2325489"/>
                <a:gd name="connsiteX1669" fmla="*/ 491308 w 2221450"/>
                <a:gd name="connsiteY1669" fmla="*/ 256895 h 2325489"/>
                <a:gd name="connsiteX1670" fmla="*/ 497916 w 2221450"/>
                <a:gd name="connsiteY1670" fmla="*/ 248637 h 2325489"/>
                <a:gd name="connsiteX1671" fmla="*/ 509243 w 2221450"/>
                <a:gd name="connsiteY1671" fmla="*/ 239197 h 2325489"/>
                <a:gd name="connsiteX1672" fmla="*/ 216636 w 2221450"/>
                <a:gd name="connsiteY1672" fmla="*/ 462193 h 2325489"/>
                <a:gd name="connsiteX1673" fmla="*/ 222771 w 2221450"/>
                <a:gd name="connsiteY1673" fmla="*/ 451337 h 2325489"/>
                <a:gd name="connsiteX1674" fmla="*/ 228670 w 2221450"/>
                <a:gd name="connsiteY1674" fmla="*/ 445674 h 2325489"/>
                <a:gd name="connsiteX1675" fmla="*/ 252268 w 2221450"/>
                <a:gd name="connsiteY1675" fmla="*/ 408391 h 2325489"/>
                <a:gd name="connsiteX1676" fmla="*/ 258876 w 2221450"/>
                <a:gd name="connsiteY1676" fmla="*/ 400602 h 2325489"/>
                <a:gd name="connsiteX1677" fmla="*/ 258876 w 2221450"/>
                <a:gd name="connsiteY1677" fmla="*/ 406737 h 2325489"/>
                <a:gd name="connsiteX1678" fmla="*/ 258876 w 2221450"/>
                <a:gd name="connsiteY1678" fmla="*/ 405323 h 2325489"/>
                <a:gd name="connsiteX1679" fmla="*/ 240233 w 2221450"/>
                <a:gd name="connsiteY1679" fmla="*/ 441664 h 2325489"/>
                <a:gd name="connsiteX1680" fmla="*/ 233152 w 2221450"/>
                <a:gd name="connsiteY1680" fmla="*/ 448741 h 2325489"/>
                <a:gd name="connsiteX1681" fmla="*/ 220176 w 2221450"/>
                <a:gd name="connsiteY1681" fmla="*/ 469743 h 2325489"/>
                <a:gd name="connsiteX1682" fmla="*/ 236693 w 2221450"/>
                <a:gd name="connsiteY1682" fmla="*/ 440483 h 2325489"/>
                <a:gd name="connsiteX1683" fmla="*/ 238346 w 2221450"/>
                <a:gd name="connsiteY1683" fmla="*/ 436470 h 2325489"/>
                <a:gd name="connsiteX1684" fmla="*/ 225603 w 2221450"/>
                <a:gd name="connsiteY1684" fmla="*/ 452518 h 2325489"/>
                <a:gd name="connsiteX1685" fmla="*/ 210500 w 2221450"/>
                <a:gd name="connsiteY1685" fmla="*/ 480128 h 2325489"/>
                <a:gd name="connsiteX1686" fmla="*/ 219231 w 2221450"/>
                <a:gd name="connsiteY1686" fmla="*/ 460068 h 2325489"/>
                <a:gd name="connsiteX1687" fmla="*/ 429011 w 2221450"/>
                <a:gd name="connsiteY1687" fmla="*/ 284741 h 2325489"/>
                <a:gd name="connsiteX1688" fmla="*/ 429011 w 2221450"/>
                <a:gd name="connsiteY1688" fmla="*/ 286864 h 2325489"/>
                <a:gd name="connsiteX1689" fmla="*/ 419336 w 2221450"/>
                <a:gd name="connsiteY1689" fmla="*/ 293708 h 2325489"/>
                <a:gd name="connsiteX1690" fmla="*/ 426652 w 2221450"/>
                <a:gd name="connsiteY1690" fmla="*/ 282615 h 2325489"/>
                <a:gd name="connsiteX1691" fmla="*/ 431843 w 2221450"/>
                <a:gd name="connsiteY1691" fmla="*/ 280020 h 2325489"/>
                <a:gd name="connsiteX1692" fmla="*/ 32575 w 2221450"/>
                <a:gd name="connsiteY1692" fmla="*/ 735685 h 2325489"/>
                <a:gd name="connsiteX1693" fmla="*/ 34465 w 2221450"/>
                <a:gd name="connsiteY1693" fmla="*/ 719638 h 2325489"/>
                <a:gd name="connsiteX1694" fmla="*/ 34465 w 2221450"/>
                <a:gd name="connsiteY1694" fmla="*/ 733562 h 2325489"/>
                <a:gd name="connsiteX1695" fmla="*/ 84019 w 2221450"/>
                <a:gd name="connsiteY1695" fmla="*/ 646487 h 2325489"/>
                <a:gd name="connsiteX1696" fmla="*/ 87323 w 2221450"/>
                <a:gd name="connsiteY1696" fmla="*/ 631620 h 2325489"/>
                <a:gd name="connsiteX1697" fmla="*/ 89918 w 2221450"/>
                <a:gd name="connsiteY1697" fmla="*/ 628080 h 2325489"/>
                <a:gd name="connsiteX1698" fmla="*/ 85906 w 2221450"/>
                <a:gd name="connsiteY1698" fmla="*/ 643891 h 2325489"/>
                <a:gd name="connsiteX1699" fmla="*/ 455204 w 2221450"/>
                <a:gd name="connsiteY1699" fmla="*/ 282852 h 2325489"/>
                <a:gd name="connsiteX1700" fmla="*/ 460395 w 2221450"/>
                <a:gd name="connsiteY1700" fmla="*/ 276483 h 2325489"/>
                <a:gd name="connsiteX1701" fmla="*/ 464171 w 2221450"/>
                <a:gd name="connsiteY1701" fmla="*/ 276483 h 2325489"/>
                <a:gd name="connsiteX1702" fmla="*/ 455204 w 2221450"/>
                <a:gd name="connsiteY1702" fmla="*/ 282852 h 2325489"/>
                <a:gd name="connsiteX1703" fmla="*/ 395974 w 2221450"/>
                <a:gd name="connsiteY1703" fmla="*/ 324147 h 2325489"/>
                <a:gd name="connsiteX1704" fmla="*/ 393379 w 2221450"/>
                <a:gd name="connsiteY1704" fmla="*/ 324147 h 2325489"/>
                <a:gd name="connsiteX1705" fmla="*/ 399278 w 2221450"/>
                <a:gd name="connsiteY1705" fmla="*/ 315416 h 2325489"/>
                <a:gd name="connsiteX1706" fmla="*/ 412964 w 2221450"/>
                <a:gd name="connsiteY1706" fmla="*/ 304798 h 2325489"/>
                <a:gd name="connsiteX1707" fmla="*/ 395502 w 2221450"/>
                <a:gd name="connsiteY1707" fmla="*/ 324147 h 2325489"/>
                <a:gd name="connsiteX1708" fmla="*/ 452609 w 2221450"/>
                <a:gd name="connsiteY1708" fmla="*/ 285919 h 2325489"/>
                <a:gd name="connsiteX1709" fmla="*/ 452609 w 2221450"/>
                <a:gd name="connsiteY1709" fmla="*/ 290641 h 2325489"/>
                <a:gd name="connsiteX1710" fmla="*/ 443405 w 2221450"/>
                <a:gd name="connsiteY1710" fmla="*/ 297012 h 2325489"/>
                <a:gd name="connsiteX1711" fmla="*/ 433966 w 2221450"/>
                <a:gd name="connsiteY1711" fmla="*/ 299844 h 2325489"/>
                <a:gd name="connsiteX1712" fmla="*/ 455676 w 2221450"/>
                <a:gd name="connsiteY1712" fmla="*/ 284269 h 2325489"/>
                <a:gd name="connsiteX1713" fmla="*/ 367895 w 2221450"/>
                <a:gd name="connsiteY1713" fmla="*/ 344207 h 2325489"/>
                <a:gd name="connsiteX1714" fmla="*/ 383703 w 2221450"/>
                <a:gd name="connsiteY1714" fmla="*/ 330046 h 2325489"/>
                <a:gd name="connsiteX1715" fmla="*/ 367423 w 2221450"/>
                <a:gd name="connsiteY1715" fmla="*/ 344207 h 2325489"/>
                <a:gd name="connsiteX1716" fmla="*/ 356096 w 2221450"/>
                <a:gd name="connsiteY1716" fmla="*/ 354588 h 2325489"/>
                <a:gd name="connsiteX1717" fmla="*/ 350197 w 2221450"/>
                <a:gd name="connsiteY1717" fmla="*/ 359307 h 2325489"/>
                <a:gd name="connsiteX1718" fmla="*/ 350197 w 2221450"/>
                <a:gd name="connsiteY1718" fmla="*/ 363083 h 2325489"/>
                <a:gd name="connsiteX1719" fmla="*/ 344298 w 2221450"/>
                <a:gd name="connsiteY1719" fmla="*/ 367804 h 2325489"/>
                <a:gd name="connsiteX1720" fmla="*/ 344298 w 2221450"/>
                <a:gd name="connsiteY1720" fmla="*/ 364500 h 2325489"/>
                <a:gd name="connsiteX1721" fmla="*/ 352320 w 2221450"/>
                <a:gd name="connsiteY1721" fmla="*/ 352938 h 2325489"/>
                <a:gd name="connsiteX1722" fmla="*/ 352320 w 2221450"/>
                <a:gd name="connsiteY1722" fmla="*/ 354352 h 2325489"/>
                <a:gd name="connsiteX1723" fmla="*/ 356333 w 2221450"/>
                <a:gd name="connsiteY1723" fmla="*/ 346566 h 2325489"/>
                <a:gd name="connsiteX1724" fmla="*/ 355624 w 2221450"/>
                <a:gd name="connsiteY1724" fmla="*/ 354588 h 2325489"/>
                <a:gd name="connsiteX1725" fmla="*/ 314329 w 2221450"/>
                <a:gd name="connsiteY1725" fmla="*/ 388570 h 2325489"/>
                <a:gd name="connsiteX1726" fmla="*/ 331082 w 2221450"/>
                <a:gd name="connsiteY1726" fmla="*/ 368746 h 2325489"/>
                <a:gd name="connsiteX1727" fmla="*/ 313620 w 2221450"/>
                <a:gd name="connsiteY1727" fmla="*/ 388570 h 2325489"/>
                <a:gd name="connsiteX1728" fmla="*/ 430426 w 2221450"/>
                <a:gd name="connsiteY1728" fmla="*/ 304562 h 2325489"/>
                <a:gd name="connsiteX1729" fmla="*/ 409660 w 2221450"/>
                <a:gd name="connsiteY1729" fmla="*/ 324619 h 2325489"/>
                <a:gd name="connsiteX1730" fmla="*/ 426652 w 2221450"/>
                <a:gd name="connsiteY1730" fmla="*/ 305743 h 2325489"/>
                <a:gd name="connsiteX1731" fmla="*/ 429956 w 2221450"/>
                <a:gd name="connsiteY1731" fmla="*/ 304562 h 2325489"/>
                <a:gd name="connsiteX1732" fmla="*/ 197520 w 2221450"/>
                <a:gd name="connsiteY1732" fmla="*/ 508443 h 2325489"/>
                <a:gd name="connsiteX1733" fmla="*/ 200116 w 2221450"/>
                <a:gd name="connsiteY1733" fmla="*/ 499948 h 2325489"/>
                <a:gd name="connsiteX1734" fmla="*/ 207668 w 2221450"/>
                <a:gd name="connsiteY1734" fmla="*/ 485318 h 2325489"/>
                <a:gd name="connsiteX1735" fmla="*/ 211445 w 2221450"/>
                <a:gd name="connsiteY1735" fmla="*/ 480833 h 2325489"/>
                <a:gd name="connsiteX1736" fmla="*/ 197051 w 2221450"/>
                <a:gd name="connsiteY1736" fmla="*/ 508443 h 2325489"/>
                <a:gd name="connsiteX1737" fmla="*/ 398334 w 2221450"/>
                <a:gd name="connsiteY1737" fmla="*/ 331700 h 2325489"/>
                <a:gd name="connsiteX1738" fmla="*/ 411549 w 2221450"/>
                <a:gd name="connsiteY1738" fmla="*/ 320373 h 2325489"/>
                <a:gd name="connsiteX1739" fmla="*/ 397861 w 2221450"/>
                <a:gd name="connsiteY1739" fmla="*/ 331700 h 2325489"/>
                <a:gd name="connsiteX1740" fmla="*/ 57354 w 2221450"/>
                <a:gd name="connsiteY1740" fmla="*/ 748898 h 2325489"/>
                <a:gd name="connsiteX1741" fmla="*/ 64667 w 2221450"/>
                <a:gd name="connsiteY1741" fmla="*/ 714683 h 2325489"/>
                <a:gd name="connsiteX1742" fmla="*/ 61836 w 2221450"/>
                <a:gd name="connsiteY1742" fmla="*/ 729786 h 2325489"/>
                <a:gd name="connsiteX1743" fmla="*/ 56881 w 2221450"/>
                <a:gd name="connsiteY1743" fmla="*/ 748898 h 2325489"/>
                <a:gd name="connsiteX1744" fmla="*/ 434911 w 2221450"/>
                <a:gd name="connsiteY1744" fmla="*/ 311879 h 2325489"/>
                <a:gd name="connsiteX1745" fmla="*/ 432551 w 2221450"/>
                <a:gd name="connsiteY1745" fmla="*/ 318484 h 2325489"/>
                <a:gd name="connsiteX1746" fmla="*/ 421695 w 2221450"/>
                <a:gd name="connsiteY1746" fmla="*/ 329340 h 2325489"/>
                <a:gd name="connsiteX1747" fmla="*/ 421695 w 2221450"/>
                <a:gd name="connsiteY1747" fmla="*/ 324619 h 2325489"/>
                <a:gd name="connsiteX1748" fmla="*/ 404233 w 2221450"/>
                <a:gd name="connsiteY1748" fmla="*/ 345621 h 2325489"/>
                <a:gd name="connsiteX1749" fmla="*/ 380636 w 2221450"/>
                <a:gd name="connsiteY1749" fmla="*/ 362847 h 2325489"/>
                <a:gd name="connsiteX1750" fmla="*/ 407773 w 2221450"/>
                <a:gd name="connsiteY1750" fmla="*/ 335709 h 2325489"/>
                <a:gd name="connsiteX1751" fmla="*/ 405178 w 2221450"/>
                <a:gd name="connsiteY1751" fmla="*/ 335709 h 2325489"/>
                <a:gd name="connsiteX1752" fmla="*/ 413200 w 2221450"/>
                <a:gd name="connsiteY1752" fmla="*/ 330519 h 2325489"/>
                <a:gd name="connsiteX1753" fmla="*/ 446473 w 2221450"/>
                <a:gd name="connsiteY1753" fmla="*/ 302439 h 2325489"/>
                <a:gd name="connsiteX1754" fmla="*/ 433966 w 2221450"/>
                <a:gd name="connsiteY1754" fmla="*/ 311879 h 2325489"/>
                <a:gd name="connsiteX1755" fmla="*/ 352792 w 2221450"/>
                <a:gd name="connsiteY1755" fmla="*/ 368510 h 2325489"/>
                <a:gd name="connsiteX1756" fmla="*/ 362938 w 2221450"/>
                <a:gd name="connsiteY1756" fmla="*/ 353407 h 2325489"/>
                <a:gd name="connsiteX1757" fmla="*/ 351848 w 2221450"/>
                <a:gd name="connsiteY1757" fmla="*/ 368510 h 2325489"/>
                <a:gd name="connsiteX1758" fmla="*/ 413436 w 2221450"/>
                <a:gd name="connsiteY1758" fmla="*/ 326509 h 2325489"/>
                <a:gd name="connsiteX1759" fmla="*/ 403291 w 2221450"/>
                <a:gd name="connsiteY1759" fmla="*/ 335004 h 2325489"/>
                <a:gd name="connsiteX1760" fmla="*/ 412491 w 2221450"/>
                <a:gd name="connsiteY1760" fmla="*/ 326509 h 2325489"/>
                <a:gd name="connsiteX1761" fmla="*/ 184544 w 2221450"/>
                <a:gd name="connsiteY1761" fmla="*/ 534163 h 2325489"/>
                <a:gd name="connsiteX1762" fmla="*/ 180295 w 2221450"/>
                <a:gd name="connsiteY1762" fmla="*/ 543603 h 2325489"/>
                <a:gd name="connsiteX1763" fmla="*/ 173687 w 2221450"/>
                <a:gd name="connsiteY1763" fmla="*/ 551389 h 2325489"/>
                <a:gd name="connsiteX1764" fmla="*/ 162597 w 2221450"/>
                <a:gd name="connsiteY1764" fmla="*/ 583011 h 2325489"/>
                <a:gd name="connsiteX1765" fmla="*/ 162597 w 2221450"/>
                <a:gd name="connsiteY1765" fmla="*/ 577818 h 2325489"/>
                <a:gd name="connsiteX1766" fmla="*/ 171800 w 2221450"/>
                <a:gd name="connsiteY1766" fmla="*/ 554221 h 2325489"/>
                <a:gd name="connsiteX1767" fmla="*/ 170386 w 2221450"/>
                <a:gd name="connsiteY1767" fmla="*/ 547852 h 2325489"/>
                <a:gd name="connsiteX1768" fmla="*/ 180531 w 2221450"/>
                <a:gd name="connsiteY1768" fmla="*/ 532513 h 2325489"/>
                <a:gd name="connsiteX1769" fmla="*/ 173687 w 2221450"/>
                <a:gd name="connsiteY1769" fmla="*/ 550447 h 2325489"/>
                <a:gd name="connsiteX1770" fmla="*/ 183599 w 2221450"/>
                <a:gd name="connsiteY1770" fmla="*/ 534163 h 2325489"/>
                <a:gd name="connsiteX1771" fmla="*/ 180059 w 2221450"/>
                <a:gd name="connsiteY1771" fmla="*/ 538412 h 2325489"/>
                <a:gd name="connsiteX1772" fmla="*/ 190443 w 2221450"/>
                <a:gd name="connsiteY1772" fmla="*/ 520478 h 2325489"/>
                <a:gd name="connsiteX1773" fmla="*/ 179117 w 2221450"/>
                <a:gd name="connsiteY1773" fmla="*/ 538412 h 2325489"/>
                <a:gd name="connsiteX1774" fmla="*/ 376154 w 2221450"/>
                <a:gd name="connsiteY1774" fmla="*/ 358837 h 2325489"/>
                <a:gd name="connsiteX1775" fmla="*/ 371905 w 2221450"/>
                <a:gd name="connsiteY1775" fmla="*/ 358837 h 2325489"/>
                <a:gd name="connsiteX1776" fmla="*/ 382995 w 2221450"/>
                <a:gd name="connsiteY1776" fmla="*/ 347980 h 2325489"/>
                <a:gd name="connsiteX1777" fmla="*/ 375209 w 2221450"/>
                <a:gd name="connsiteY1777" fmla="*/ 358837 h 2325489"/>
                <a:gd name="connsiteX1778" fmla="*/ 32575 w 2221450"/>
                <a:gd name="connsiteY1778" fmla="*/ 837624 h 2325489"/>
                <a:gd name="connsiteX1779" fmla="*/ 34229 w 2221450"/>
                <a:gd name="connsiteY1779" fmla="*/ 819926 h 2325489"/>
                <a:gd name="connsiteX1780" fmla="*/ 31633 w 2221450"/>
                <a:gd name="connsiteY1780" fmla="*/ 837624 h 2325489"/>
                <a:gd name="connsiteX1781" fmla="*/ 386535 w 2221450"/>
                <a:gd name="connsiteY1781" fmla="*/ 353643 h 2325489"/>
                <a:gd name="connsiteX1782" fmla="*/ 381108 w 2221450"/>
                <a:gd name="connsiteY1782" fmla="*/ 356006 h 2325489"/>
                <a:gd name="connsiteX1783" fmla="*/ 391020 w 2221450"/>
                <a:gd name="connsiteY1783" fmla="*/ 346802 h 2325489"/>
                <a:gd name="connsiteX1784" fmla="*/ 259581 w 2221450"/>
                <a:gd name="connsiteY1784" fmla="*/ 465967 h 2325489"/>
                <a:gd name="connsiteX1785" fmla="*/ 254627 w 2221450"/>
                <a:gd name="connsiteY1785" fmla="*/ 469507 h 2325489"/>
                <a:gd name="connsiteX1786" fmla="*/ 269257 w 2221450"/>
                <a:gd name="connsiteY1786" fmla="*/ 448033 h 2325489"/>
                <a:gd name="connsiteX1787" fmla="*/ 258403 w 2221450"/>
                <a:gd name="connsiteY1787" fmla="*/ 465967 h 2325489"/>
                <a:gd name="connsiteX1788" fmla="*/ 361996 w 2221450"/>
                <a:gd name="connsiteY1788" fmla="*/ 374409 h 2325489"/>
                <a:gd name="connsiteX1789" fmla="*/ 341936 w 2221450"/>
                <a:gd name="connsiteY1789" fmla="*/ 398007 h 2325489"/>
                <a:gd name="connsiteX1790" fmla="*/ 360815 w 2221450"/>
                <a:gd name="connsiteY1790" fmla="*/ 374409 h 2325489"/>
                <a:gd name="connsiteX1791" fmla="*/ 360815 w 2221450"/>
                <a:gd name="connsiteY1791" fmla="*/ 374409 h 2325489"/>
                <a:gd name="connsiteX1792" fmla="*/ 326836 w 2221450"/>
                <a:gd name="connsiteY1792" fmla="*/ 402964 h 2325489"/>
                <a:gd name="connsiteX1793" fmla="*/ 322823 w 2221450"/>
                <a:gd name="connsiteY1793" fmla="*/ 410278 h 2325489"/>
                <a:gd name="connsiteX1794" fmla="*/ 317160 w 2221450"/>
                <a:gd name="connsiteY1794" fmla="*/ 412401 h 2325489"/>
                <a:gd name="connsiteX1795" fmla="*/ 325655 w 2221450"/>
                <a:gd name="connsiteY1795" fmla="*/ 402964 h 2325489"/>
                <a:gd name="connsiteX1796" fmla="*/ 370727 w 2221450"/>
                <a:gd name="connsiteY1796" fmla="*/ 370636 h 2325489"/>
                <a:gd name="connsiteX1797" fmla="*/ 375209 w 2221450"/>
                <a:gd name="connsiteY1797" fmla="*/ 370636 h 2325489"/>
                <a:gd name="connsiteX1798" fmla="*/ 367423 w 2221450"/>
                <a:gd name="connsiteY1798" fmla="*/ 375826 h 2325489"/>
                <a:gd name="connsiteX1799" fmla="*/ 372377 w 2221450"/>
                <a:gd name="connsiteY1799" fmla="*/ 366623 h 2325489"/>
                <a:gd name="connsiteX1800" fmla="*/ 380399 w 2221450"/>
                <a:gd name="connsiteY1800" fmla="*/ 361669 h 2325489"/>
                <a:gd name="connsiteX1801" fmla="*/ 369546 w 2221450"/>
                <a:gd name="connsiteY1801" fmla="*/ 370636 h 2325489"/>
                <a:gd name="connsiteX1802" fmla="*/ 152921 w 2221450"/>
                <a:gd name="connsiteY1802" fmla="*/ 603069 h 2325489"/>
                <a:gd name="connsiteX1803" fmla="*/ 159293 w 2221450"/>
                <a:gd name="connsiteY1803" fmla="*/ 585371 h 2325489"/>
                <a:gd name="connsiteX1804" fmla="*/ 151743 w 2221450"/>
                <a:gd name="connsiteY1804" fmla="*/ 603069 h 2325489"/>
                <a:gd name="connsiteX1805" fmla="*/ 294505 w 2221450"/>
                <a:gd name="connsiteY1805" fmla="*/ 444023 h 2325489"/>
                <a:gd name="connsiteX1806" fmla="*/ 306070 w 2221450"/>
                <a:gd name="connsiteY1806" fmla="*/ 425853 h 2325489"/>
                <a:gd name="connsiteX1807" fmla="*/ 293091 w 2221450"/>
                <a:gd name="connsiteY1807" fmla="*/ 444023 h 2325489"/>
                <a:gd name="connsiteX1808" fmla="*/ 25498 w 2221450"/>
                <a:gd name="connsiteY1808" fmla="*/ 931308 h 2325489"/>
                <a:gd name="connsiteX1809" fmla="*/ 25498 w 2221450"/>
                <a:gd name="connsiteY1809" fmla="*/ 915733 h 2325489"/>
                <a:gd name="connsiteX1810" fmla="*/ 24081 w 2221450"/>
                <a:gd name="connsiteY1810" fmla="*/ 931308 h 2325489"/>
                <a:gd name="connsiteX1811" fmla="*/ 256277 w 2221450"/>
                <a:gd name="connsiteY1811" fmla="*/ 486969 h 2325489"/>
                <a:gd name="connsiteX1812" fmla="*/ 269021 w 2221450"/>
                <a:gd name="connsiteY1812" fmla="*/ 469743 h 2325489"/>
                <a:gd name="connsiteX1813" fmla="*/ 254863 w 2221450"/>
                <a:gd name="connsiteY1813" fmla="*/ 486969 h 2325489"/>
                <a:gd name="connsiteX1814" fmla="*/ 136404 w 2221450"/>
                <a:gd name="connsiteY1814" fmla="*/ 645542 h 2325489"/>
                <a:gd name="connsiteX1815" fmla="*/ 128146 w 2221450"/>
                <a:gd name="connsiteY1815" fmla="*/ 673152 h 2325489"/>
                <a:gd name="connsiteX1816" fmla="*/ 134990 w 2221450"/>
                <a:gd name="connsiteY1816" fmla="*/ 645542 h 2325489"/>
                <a:gd name="connsiteX1817" fmla="*/ 330373 w 2221450"/>
                <a:gd name="connsiteY1817" fmla="*/ 436234 h 2325489"/>
                <a:gd name="connsiteX1818" fmla="*/ 326836 w 2221450"/>
                <a:gd name="connsiteY1818" fmla="*/ 437887 h 2325489"/>
                <a:gd name="connsiteX1819" fmla="*/ 335094 w 2221450"/>
                <a:gd name="connsiteY1819" fmla="*/ 427503 h 2325489"/>
                <a:gd name="connsiteX1820" fmla="*/ 321642 w 2221450"/>
                <a:gd name="connsiteY1820" fmla="*/ 440483 h 2325489"/>
                <a:gd name="connsiteX1821" fmla="*/ 321642 w 2221450"/>
                <a:gd name="connsiteY1821" fmla="*/ 436706 h 2325489"/>
                <a:gd name="connsiteX1822" fmla="*/ 328959 w 2221450"/>
                <a:gd name="connsiteY1822" fmla="*/ 430807 h 2325489"/>
                <a:gd name="connsiteX1823" fmla="*/ 343117 w 2221450"/>
                <a:gd name="connsiteY1823" fmla="*/ 412401 h 2325489"/>
                <a:gd name="connsiteX1824" fmla="*/ 356802 w 2221450"/>
                <a:gd name="connsiteY1824" fmla="*/ 399660 h 2325489"/>
                <a:gd name="connsiteX1825" fmla="*/ 354207 w 2221450"/>
                <a:gd name="connsiteY1825" fmla="*/ 399660 h 2325489"/>
                <a:gd name="connsiteX1826" fmla="*/ 358928 w 2221450"/>
                <a:gd name="connsiteY1826" fmla="*/ 405559 h 2325489"/>
                <a:gd name="connsiteX1827" fmla="*/ 356333 w 2221450"/>
                <a:gd name="connsiteY1827" fmla="*/ 405559 h 2325489"/>
                <a:gd name="connsiteX1828" fmla="*/ 350197 w 2221450"/>
                <a:gd name="connsiteY1828" fmla="*/ 412637 h 2325489"/>
                <a:gd name="connsiteX1829" fmla="*/ 354915 w 2221450"/>
                <a:gd name="connsiteY1829" fmla="*/ 409805 h 2325489"/>
                <a:gd name="connsiteX1830" fmla="*/ 350433 w 2221450"/>
                <a:gd name="connsiteY1830" fmla="*/ 418772 h 2325489"/>
                <a:gd name="connsiteX1831" fmla="*/ 341230 w 2221450"/>
                <a:gd name="connsiteY1831" fmla="*/ 427976 h 2325489"/>
                <a:gd name="connsiteX1832" fmla="*/ 343825 w 2221450"/>
                <a:gd name="connsiteY1832" fmla="*/ 422549 h 2325489"/>
                <a:gd name="connsiteX1833" fmla="*/ 328959 w 2221450"/>
                <a:gd name="connsiteY1833" fmla="*/ 436234 h 2325489"/>
                <a:gd name="connsiteX1834" fmla="*/ 288606 w 2221450"/>
                <a:gd name="connsiteY1834" fmla="*/ 473283 h 2325489"/>
                <a:gd name="connsiteX1835" fmla="*/ 283415 w 2221450"/>
                <a:gd name="connsiteY1835" fmla="*/ 483901 h 2325489"/>
                <a:gd name="connsiteX1836" fmla="*/ 269257 w 2221450"/>
                <a:gd name="connsiteY1836" fmla="*/ 502071 h 2325489"/>
                <a:gd name="connsiteX1837" fmla="*/ 261943 w 2221450"/>
                <a:gd name="connsiteY1837" fmla="*/ 510566 h 2325489"/>
                <a:gd name="connsiteX1838" fmla="*/ 275393 w 2221450"/>
                <a:gd name="connsiteY1838" fmla="*/ 489328 h 2325489"/>
                <a:gd name="connsiteX1839" fmla="*/ 286246 w 2221450"/>
                <a:gd name="connsiteY1839" fmla="*/ 462663 h 2325489"/>
                <a:gd name="connsiteX1840" fmla="*/ 287191 w 2221450"/>
                <a:gd name="connsiteY1840" fmla="*/ 473283 h 2325489"/>
                <a:gd name="connsiteX1841" fmla="*/ 27385 w 2221450"/>
                <a:gd name="connsiteY1841" fmla="*/ 1004459 h 2325489"/>
                <a:gd name="connsiteX1842" fmla="*/ 24553 w 2221450"/>
                <a:gd name="connsiteY1842" fmla="*/ 1001864 h 2325489"/>
                <a:gd name="connsiteX1843" fmla="*/ 28329 w 2221450"/>
                <a:gd name="connsiteY1843" fmla="*/ 1013190 h 2325489"/>
                <a:gd name="connsiteX1844" fmla="*/ 28329 w 2221450"/>
                <a:gd name="connsiteY1844" fmla="*/ 1023571 h 2325489"/>
                <a:gd name="connsiteX1845" fmla="*/ 21485 w 2221450"/>
                <a:gd name="connsiteY1845" fmla="*/ 999974 h 2325489"/>
                <a:gd name="connsiteX1846" fmla="*/ 25498 w 2221450"/>
                <a:gd name="connsiteY1846" fmla="*/ 966937 h 2325489"/>
                <a:gd name="connsiteX1847" fmla="*/ 25970 w 2221450"/>
                <a:gd name="connsiteY1847" fmla="*/ 1004459 h 2325489"/>
                <a:gd name="connsiteX1848" fmla="*/ 123424 w 2221450"/>
                <a:gd name="connsiteY1848" fmla="*/ 693445 h 2325489"/>
                <a:gd name="connsiteX1849" fmla="*/ 127201 w 2221450"/>
                <a:gd name="connsiteY1849" fmla="*/ 674805 h 2325489"/>
                <a:gd name="connsiteX1850" fmla="*/ 122010 w 2221450"/>
                <a:gd name="connsiteY1850" fmla="*/ 693445 h 2325489"/>
                <a:gd name="connsiteX1851" fmla="*/ 361051 w 2221450"/>
                <a:gd name="connsiteY1851" fmla="*/ 406268 h 2325489"/>
                <a:gd name="connsiteX1852" fmla="*/ 359397 w 2221450"/>
                <a:gd name="connsiteY1852" fmla="*/ 404378 h 2325489"/>
                <a:gd name="connsiteX1853" fmla="*/ 360815 w 2221450"/>
                <a:gd name="connsiteY1853" fmla="*/ 406268 h 2325489"/>
                <a:gd name="connsiteX1854" fmla="*/ 264303 w 2221450"/>
                <a:gd name="connsiteY1854" fmla="*/ 500657 h 2325489"/>
                <a:gd name="connsiteX1855" fmla="*/ 270438 w 2221450"/>
                <a:gd name="connsiteY1855" fmla="*/ 485318 h 2325489"/>
                <a:gd name="connsiteX1856" fmla="*/ 275393 w 2221450"/>
                <a:gd name="connsiteY1856" fmla="*/ 479419 h 2325489"/>
                <a:gd name="connsiteX1857" fmla="*/ 262885 w 2221450"/>
                <a:gd name="connsiteY1857" fmla="*/ 499948 h 2325489"/>
                <a:gd name="connsiteX1858" fmla="*/ 118234 w 2221450"/>
                <a:gd name="connsiteY1858" fmla="*/ 709965 h 2325489"/>
                <a:gd name="connsiteX1859" fmla="*/ 114694 w 2221450"/>
                <a:gd name="connsiteY1859" fmla="*/ 714920 h 2325489"/>
                <a:gd name="connsiteX1860" fmla="*/ 118706 w 2221450"/>
                <a:gd name="connsiteY1860" fmla="*/ 703357 h 2325489"/>
                <a:gd name="connsiteX1861" fmla="*/ 191621 w 2221450"/>
                <a:gd name="connsiteY1861" fmla="*/ 594574 h 2325489"/>
                <a:gd name="connsiteX1862" fmla="*/ 194925 w 2221450"/>
                <a:gd name="connsiteY1862" fmla="*/ 580180 h 2325489"/>
                <a:gd name="connsiteX1863" fmla="*/ 190207 w 2221450"/>
                <a:gd name="connsiteY1863" fmla="*/ 593865 h 2325489"/>
                <a:gd name="connsiteX1864" fmla="*/ 319283 w 2221450"/>
                <a:gd name="connsiteY1864" fmla="*/ 446855 h 2325489"/>
                <a:gd name="connsiteX1865" fmla="*/ 314092 w 2221450"/>
                <a:gd name="connsiteY1865" fmla="*/ 449450 h 2325489"/>
                <a:gd name="connsiteX1866" fmla="*/ 317869 w 2221450"/>
                <a:gd name="connsiteY1866" fmla="*/ 446146 h 2325489"/>
                <a:gd name="connsiteX1867" fmla="*/ 117292 w 2221450"/>
                <a:gd name="connsiteY1867" fmla="*/ 722942 h 2325489"/>
                <a:gd name="connsiteX1868" fmla="*/ 117292 w 2221450"/>
                <a:gd name="connsiteY1868" fmla="*/ 722942 h 2325489"/>
                <a:gd name="connsiteX1869" fmla="*/ 114930 w 2221450"/>
                <a:gd name="connsiteY1869" fmla="*/ 733090 h 2325489"/>
                <a:gd name="connsiteX1870" fmla="*/ 119651 w 2221450"/>
                <a:gd name="connsiteY1870" fmla="*/ 712797 h 2325489"/>
                <a:gd name="connsiteX1871" fmla="*/ 115875 w 2221450"/>
                <a:gd name="connsiteY1871" fmla="*/ 722233 h 2325489"/>
                <a:gd name="connsiteX1872" fmla="*/ 126023 w 2221450"/>
                <a:gd name="connsiteY1872" fmla="*/ 720583 h 2325489"/>
                <a:gd name="connsiteX1873" fmla="*/ 131450 w 2221450"/>
                <a:gd name="connsiteY1873" fmla="*/ 700762 h 2325489"/>
                <a:gd name="connsiteX1874" fmla="*/ 124842 w 2221450"/>
                <a:gd name="connsiteY1874" fmla="*/ 719874 h 2325489"/>
                <a:gd name="connsiteX1875" fmla="*/ 374264 w 2221450"/>
                <a:gd name="connsiteY1875" fmla="*/ 418067 h 2325489"/>
                <a:gd name="connsiteX1876" fmla="*/ 370963 w 2221450"/>
                <a:gd name="connsiteY1876" fmla="*/ 422785 h 2325489"/>
                <a:gd name="connsiteX1877" fmla="*/ 368131 w 2221450"/>
                <a:gd name="connsiteY1877" fmla="*/ 422785 h 2325489"/>
                <a:gd name="connsiteX1878" fmla="*/ 379694 w 2221450"/>
                <a:gd name="connsiteY1878" fmla="*/ 408391 h 2325489"/>
                <a:gd name="connsiteX1879" fmla="*/ 372850 w 2221450"/>
                <a:gd name="connsiteY1879" fmla="*/ 417358 h 2325489"/>
                <a:gd name="connsiteX1880" fmla="*/ 31161 w 2221450"/>
                <a:gd name="connsiteY1880" fmla="*/ 1149583 h 2325489"/>
                <a:gd name="connsiteX1881" fmla="*/ 31161 w 2221450"/>
                <a:gd name="connsiteY1881" fmla="*/ 1132591 h 2325489"/>
                <a:gd name="connsiteX1882" fmla="*/ 30452 w 2221450"/>
                <a:gd name="connsiteY1882" fmla="*/ 1148402 h 2325489"/>
                <a:gd name="connsiteX1883" fmla="*/ 151507 w 2221450"/>
                <a:gd name="connsiteY1883" fmla="*/ 711852 h 2325489"/>
                <a:gd name="connsiteX1884" fmla="*/ 155519 w 2221450"/>
                <a:gd name="connsiteY1884" fmla="*/ 698636 h 2325489"/>
                <a:gd name="connsiteX1885" fmla="*/ 150089 w 2221450"/>
                <a:gd name="connsiteY1885" fmla="*/ 710671 h 2325489"/>
                <a:gd name="connsiteX1886" fmla="*/ 88028 w 2221450"/>
                <a:gd name="connsiteY1886" fmla="*/ 877033 h 2325489"/>
                <a:gd name="connsiteX1887" fmla="*/ 86850 w 2221450"/>
                <a:gd name="connsiteY1887" fmla="*/ 868302 h 2325489"/>
                <a:gd name="connsiteX1888" fmla="*/ 86614 w 2221450"/>
                <a:gd name="connsiteY1888" fmla="*/ 875852 h 2325489"/>
                <a:gd name="connsiteX1889" fmla="*/ 140653 w 2221450"/>
                <a:gd name="connsiteY1889" fmla="*/ 743944 h 2325489"/>
                <a:gd name="connsiteX1890" fmla="*/ 134281 w 2221450"/>
                <a:gd name="connsiteY1890" fmla="*/ 772968 h 2325489"/>
                <a:gd name="connsiteX1891" fmla="*/ 138058 w 2221450"/>
                <a:gd name="connsiteY1891" fmla="*/ 747012 h 2325489"/>
                <a:gd name="connsiteX1892" fmla="*/ 139236 w 2221450"/>
                <a:gd name="connsiteY1892" fmla="*/ 742763 h 2325489"/>
                <a:gd name="connsiteX1893" fmla="*/ 40128 w 2221450"/>
                <a:gd name="connsiteY1893" fmla="*/ 1257894 h 2325489"/>
                <a:gd name="connsiteX1894" fmla="*/ 37297 w 2221450"/>
                <a:gd name="connsiteY1894" fmla="*/ 1230284 h 2325489"/>
                <a:gd name="connsiteX1895" fmla="*/ 38711 w 2221450"/>
                <a:gd name="connsiteY1895" fmla="*/ 1257421 h 2325489"/>
                <a:gd name="connsiteX1896" fmla="*/ 277516 w 2221450"/>
                <a:gd name="connsiteY1896" fmla="*/ 549975 h 2325489"/>
                <a:gd name="connsiteX1897" fmla="*/ 286483 w 2221450"/>
                <a:gd name="connsiteY1897" fmla="*/ 538412 h 2325489"/>
                <a:gd name="connsiteX1898" fmla="*/ 276101 w 2221450"/>
                <a:gd name="connsiteY1898" fmla="*/ 549502 h 2325489"/>
                <a:gd name="connsiteX1899" fmla="*/ 196815 w 2221450"/>
                <a:gd name="connsiteY1899" fmla="*/ 682591 h 2325489"/>
                <a:gd name="connsiteX1900" fmla="*/ 189498 w 2221450"/>
                <a:gd name="connsiteY1900" fmla="*/ 699817 h 2325489"/>
                <a:gd name="connsiteX1901" fmla="*/ 193274 w 2221450"/>
                <a:gd name="connsiteY1901" fmla="*/ 678343 h 2325489"/>
                <a:gd name="connsiteX1902" fmla="*/ 197757 w 2221450"/>
                <a:gd name="connsiteY1902" fmla="*/ 668197 h 2325489"/>
                <a:gd name="connsiteX1903" fmla="*/ 195634 w 2221450"/>
                <a:gd name="connsiteY1903" fmla="*/ 680938 h 2325489"/>
                <a:gd name="connsiteX1904" fmla="*/ 98413 w 2221450"/>
                <a:gd name="connsiteY1904" fmla="*/ 945702 h 2325489"/>
                <a:gd name="connsiteX1905" fmla="*/ 94636 w 2221450"/>
                <a:gd name="connsiteY1905" fmla="*/ 945702 h 2325489"/>
                <a:gd name="connsiteX1906" fmla="*/ 97704 w 2221450"/>
                <a:gd name="connsiteY1906" fmla="*/ 927532 h 2325489"/>
                <a:gd name="connsiteX1907" fmla="*/ 96996 w 2221450"/>
                <a:gd name="connsiteY1907" fmla="*/ 944049 h 2325489"/>
                <a:gd name="connsiteX1908" fmla="*/ 220881 w 2221450"/>
                <a:gd name="connsiteY1908" fmla="*/ 670793 h 2325489"/>
                <a:gd name="connsiteX1909" fmla="*/ 226547 w 2221450"/>
                <a:gd name="connsiteY1909" fmla="*/ 650499 h 2325489"/>
                <a:gd name="connsiteX1910" fmla="*/ 219231 w 2221450"/>
                <a:gd name="connsiteY1910" fmla="*/ 669139 h 2325489"/>
                <a:gd name="connsiteX1911" fmla="*/ 148675 w 2221450"/>
                <a:gd name="connsiteY1911" fmla="*/ 815208 h 2325489"/>
                <a:gd name="connsiteX1912" fmla="*/ 151507 w 2221450"/>
                <a:gd name="connsiteY1912" fmla="*/ 801756 h 2325489"/>
                <a:gd name="connsiteX1913" fmla="*/ 148439 w 2221450"/>
                <a:gd name="connsiteY1913" fmla="*/ 813555 h 2325489"/>
                <a:gd name="connsiteX1914" fmla="*/ 172272 w 2221450"/>
                <a:gd name="connsiteY1914" fmla="*/ 763529 h 2325489"/>
                <a:gd name="connsiteX1915" fmla="*/ 176755 w 2221450"/>
                <a:gd name="connsiteY1915" fmla="*/ 742529 h 2325489"/>
                <a:gd name="connsiteX1916" fmla="*/ 172036 w 2221450"/>
                <a:gd name="connsiteY1916" fmla="*/ 761878 h 2325489"/>
                <a:gd name="connsiteX1917" fmla="*/ 157170 w 2221450"/>
                <a:gd name="connsiteY1917" fmla="*/ 810723 h 2325489"/>
                <a:gd name="connsiteX1918" fmla="*/ 152215 w 2221450"/>
                <a:gd name="connsiteY1918" fmla="*/ 841401 h 2325489"/>
                <a:gd name="connsiteX1919" fmla="*/ 155519 w 2221450"/>
                <a:gd name="connsiteY1919" fmla="*/ 807892 h 2325489"/>
                <a:gd name="connsiteX1920" fmla="*/ 155519 w 2221450"/>
                <a:gd name="connsiteY1920" fmla="*/ 801992 h 2325489"/>
                <a:gd name="connsiteX1921" fmla="*/ 156461 w 2221450"/>
                <a:gd name="connsiteY1921" fmla="*/ 809073 h 2325489"/>
                <a:gd name="connsiteX1922" fmla="*/ 115402 w 2221450"/>
                <a:gd name="connsiteY1922" fmla="*/ 972603 h 2325489"/>
                <a:gd name="connsiteX1923" fmla="*/ 115402 w 2221450"/>
                <a:gd name="connsiteY1923" fmla="*/ 941689 h 2325489"/>
                <a:gd name="connsiteX1924" fmla="*/ 114694 w 2221450"/>
                <a:gd name="connsiteY1924" fmla="*/ 970714 h 2325489"/>
                <a:gd name="connsiteX1925" fmla="*/ 211914 w 2221450"/>
                <a:gd name="connsiteY1925" fmla="*/ 714447 h 2325489"/>
                <a:gd name="connsiteX1926" fmla="*/ 214982 w 2221450"/>
                <a:gd name="connsiteY1926" fmla="*/ 699581 h 2325489"/>
                <a:gd name="connsiteX1927" fmla="*/ 217814 w 2221450"/>
                <a:gd name="connsiteY1927" fmla="*/ 705244 h 2325489"/>
                <a:gd name="connsiteX1928" fmla="*/ 211209 w 2221450"/>
                <a:gd name="connsiteY1928" fmla="*/ 712560 h 2325489"/>
                <a:gd name="connsiteX1929" fmla="*/ 218286 w 2221450"/>
                <a:gd name="connsiteY1929" fmla="*/ 684714 h 2325489"/>
                <a:gd name="connsiteX1930" fmla="*/ 224658 w 2221450"/>
                <a:gd name="connsiteY1930" fmla="*/ 671738 h 2325489"/>
                <a:gd name="connsiteX1931" fmla="*/ 218050 w 2221450"/>
                <a:gd name="connsiteY1931" fmla="*/ 701234 h 2325489"/>
                <a:gd name="connsiteX1932" fmla="*/ 217580 w 2221450"/>
                <a:gd name="connsiteY1932" fmla="*/ 682828 h 2325489"/>
                <a:gd name="connsiteX1933" fmla="*/ 208141 w 2221450"/>
                <a:gd name="connsiteY1933" fmla="*/ 714447 h 2325489"/>
                <a:gd name="connsiteX1934" fmla="*/ 213568 w 2221450"/>
                <a:gd name="connsiteY1934" fmla="*/ 700762 h 2325489"/>
                <a:gd name="connsiteX1935" fmla="*/ 206960 w 2221450"/>
                <a:gd name="connsiteY1935" fmla="*/ 720110 h 2325489"/>
                <a:gd name="connsiteX1936" fmla="*/ 204601 w 2221450"/>
                <a:gd name="connsiteY1936" fmla="*/ 720110 h 2325489"/>
                <a:gd name="connsiteX1937" fmla="*/ 208849 w 2221450"/>
                <a:gd name="connsiteY1937" fmla="*/ 701468 h 2325489"/>
                <a:gd name="connsiteX1938" fmla="*/ 207432 w 2221450"/>
                <a:gd name="connsiteY1938" fmla="*/ 712560 h 2325489"/>
                <a:gd name="connsiteX1939" fmla="*/ 158820 w 2221450"/>
                <a:gd name="connsiteY1939" fmla="*/ 835738 h 2325489"/>
                <a:gd name="connsiteX1940" fmla="*/ 162124 w 2221450"/>
                <a:gd name="connsiteY1940" fmla="*/ 820635 h 2325489"/>
                <a:gd name="connsiteX1941" fmla="*/ 158115 w 2221450"/>
                <a:gd name="connsiteY1941" fmla="*/ 833851 h 2325489"/>
                <a:gd name="connsiteX1942" fmla="*/ 162597 w 2221450"/>
                <a:gd name="connsiteY1942" fmla="*/ 812140 h 2325489"/>
                <a:gd name="connsiteX1943" fmla="*/ 165192 w 2221450"/>
                <a:gd name="connsiteY1943" fmla="*/ 814972 h 2325489"/>
                <a:gd name="connsiteX1944" fmla="*/ 161888 w 2221450"/>
                <a:gd name="connsiteY1944" fmla="*/ 810959 h 2325489"/>
                <a:gd name="connsiteX1945" fmla="*/ 148675 w 2221450"/>
                <a:gd name="connsiteY1945" fmla="*/ 853672 h 2325489"/>
                <a:gd name="connsiteX1946" fmla="*/ 148675 w 2221450"/>
                <a:gd name="connsiteY1946" fmla="*/ 869953 h 2325489"/>
                <a:gd name="connsiteX1947" fmla="*/ 146080 w 2221450"/>
                <a:gd name="connsiteY1947" fmla="*/ 885055 h 2325489"/>
                <a:gd name="connsiteX1948" fmla="*/ 144190 w 2221450"/>
                <a:gd name="connsiteY1948" fmla="*/ 872548 h 2325489"/>
                <a:gd name="connsiteX1949" fmla="*/ 145607 w 2221450"/>
                <a:gd name="connsiteY1949" fmla="*/ 858863 h 2325489"/>
                <a:gd name="connsiteX1950" fmla="*/ 148439 w 2221450"/>
                <a:gd name="connsiteY1950" fmla="*/ 852491 h 2325489"/>
                <a:gd name="connsiteX1951" fmla="*/ 90863 w 2221450"/>
                <a:gd name="connsiteY1951" fmla="*/ 1165155 h 2325489"/>
                <a:gd name="connsiteX1952" fmla="*/ 86850 w 2221450"/>
                <a:gd name="connsiteY1952" fmla="*/ 1150289 h 2325489"/>
                <a:gd name="connsiteX1953" fmla="*/ 86850 w 2221450"/>
                <a:gd name="connsiteY1953" fmla="*/ 1146279 h 2325489"/>
                <a:gd name="connsiteX1954" fmla="*/ 86850 w 2221450"/>
                <a:gd name="connsiteY1954" fmla="*/ 1142030 h 2325489"/>
                <a:gd name="connsiteX1955" fmla="*/ 90154 w 2221450"/>
                <a:gd name="connsiteY1955" fmla="*/ 1163032 h 2325489"/>
                <a:gd name="connsiteX1956" fmla="*/ 72929 w 2221450"/>
                <a:gd name="connsiteY1956" fmla="*/ 1431806 h 2325489"/>
                <a:gd name="connsiteX1957" fmla="*/ 74343 w 2221450"/>
                <a:gd name="connsiteY1957" fmla="*/ 1442187 h 2325489"/>
                <a:gd name="connsiteX1958" fmla="*/ 72220 w 2221450"/>
                <a:gd name="connsiteY1958" fmla="*/ 1430625 h 2325489"/>
                <a:gd name="connsiteX1959" fmla="*/ 205309 w 2221450"/>
                <a:gd name="connsiteY1959" fmla="*/ 730964 h 2325489"/>
                <a:gd name="connsiteX1960" fmla="*/ 210972 w 2221450"/>
                <a:gd name="connsiteY1960" fmla="*/ 715392 h 2325489"/>
                <a:gd name="connsiteX1961" fmla="*/ 204601 w 2221450"/>
                <a:gd name="connsiteY1961" fmla="*/ 729786 h 2325489"/>
                <a:gd name="connsiteX1962" fmla="*/ 101481 w 2221450"/>
                <a:gd name="connsiteY1962" fmla="*/ 1121973 h 2325489"/>
                <a:gd name="connsiteX1963" fmla="*/ 100063 w 2221450"/>
                <a:gd name="connsiteY1963" fmla="*/ 1098376 h 2325489"/>
                <a:gd name="connsiteX1964" fmla="*/ 101244 w 2221450"/>
                <a:gd name="connsiteY1964" fmla="*/ 1120792 h 2325489"/>
                <a:gd name="connsiteX1965" fmla="*/ 187847 w 2221450"/>
                <a:gd name="connsiteY1965" fmla="*/ 801756 h 2325489"/>
                <a:gd name="connsiteX1966" fmla="*/ 187847 w 2221450"/>
                <a:gd name="connsiteY1966" fmla="*/ 795623 h 2325489"/>
                <a:gd name="connsiteX1967" fmla="*/ 191621 w 2221450"/>
                <a:gd name="connsiteY1967" fmla="*/ 777217 h 2325489"/>
                <a:gd name="connsiteX1968" fmla="*/ 187847 w 2221450"/>
                <a:gd name="connsiteY1968" fmla="*/ 781699 h 2325489"/>
                <a:gd name="connsiteX1969" fmla="*/ 192802 w 2221450"/>
                <a:gd name="connsiteY1969" fmla="*/ 767777 h 2325489"/>
                <a:gd name="connsiteX1970" fmla="*/ 187139 w 2221450"/>
                <a:gd name="connsiteY1970" fmla="*/ 800578 h 2325489"/>
                <a:gd name="connsiteX1971" fmla="*/ 113515 w 2221450"/>
                <a:gd name="connsiteY1971" fmla="*/ 1063216 h 2325489"/>
                <a:gd name="connsiteX1972" fmla="*/ 113515 w 2221450"/>
                <a:gd name="connsiteY1972" fmla="*/ 1089645 h 2325489"/>
                <a:gd name="connsiteX1973" fmla="*/ 110448 w 2221450"/>
                <a:gd name="connsiteY1973" fmla="*/ 1066048 h 2325489"/>
                <a:gd name="connsiteX1974" fmla="*/ 112807 w 2221450"/>
                <a:gd name="connsiteY1974" fmla="*/ 1062035 h 2325489"/>
                <a:gd name="connsiteX1975" fmla="*/ 150562 w 2221450"/>
                <a:gd name="connsiteY1975" fmla="*/ 912193 h 2325489"/>
                <a:gd name="connsiteX1976" fmla="*/ 148203 w 2221450"/>
                <a:gd name="connsiteY1976" fmla="*/ 923283 h 2325489"/>
                <a:gd name="connsiteX1977" fmla="*/ 149856 w 2221450"/>
                <a:gd name="connsiteY1977" fmla="*/ 911012 h 2325489"/>
                <a:gd name="connsiteX1978" fmla="*/ 182890 w 2221450"/>
                <a:gd name="connsiteY1978" fmla="*/ 829602 h 2325489"/>
                <a:gd name="connsiteX1979" fmla="*/ 182890 w 2221450"/>
                <a:gd name="connsiteY1979" fmla="*/ 825120 h 2325489"/>
                <a:gd name="connsiteX1980" fmla="*/ 186430 w 2221450"/>
                <a:gd name="connsiteY1980" fmla="*/ 814500 h 2325489"/>
                <a:gd name="connsiteX1981" fmla="*/ 182184 w 2221450"/>
                <a:gd name="connsiteY1981" fmla="*/ 828421 h 2325489"/>
                <a:gd name="connsiteX1982" fmla="*/ 147494 w 2221450"/>
                <a:gd name="connsiteY1982" fmla="*/ 951129 h 2325489"/>
                <a:gd name="connsiteX1983" fmla="*/ 147494 w 2221450"/>
                <a:gd name="connsiteY1983" fmla="*/ 932958 h 2325489"/>
                <a:gd name="connsiteX1984" fmla="*/ 146788 w 2221450"/>
                <a:gd name="connsiteY1984" fmla="*/ 950656 h 2325489"/>
                <a:gd name="connsiteX1985" fmla="*/ 140889 w 2221450"/>
                <a:gd name="connsiteY1985" fmla="*/ 1007999 h 2325489"/>
                <a:gd name="connsiteX1986" fmla="*/ 138763 w 2221450"/>
                <a:gd name="connsiteY1986" fmla="*/ 993369 h 2325489"/>
                <a:gd name="connsiteX1987" fmla="*/ 140653 w 2221450"/>
                <a:gd name="connsiteY1987" fmla="*/ 987703 h 2325489"/>
                <a:gd name="connsiteX1988" fmla="*/ 140180 w 2221450"/>
                <a:gd name="connsiteY1988" fmla="*/ 1006818 h 2325489"/>
                <a:gd name="connsiteX1989" fmla="*/ 140889 w 2221450"/>
                <a:gd name="connsiteY1989" fmla="*/ 963636 h 2325489"/>
                <a:gd name="connsiteX1990" fmla="*/ 140889 w 2221450"/>
                <a:gd name="connsiteY1990" fmla="*/ 987233 h 2325489"/>
                <a:gd name="connsiteX1991" fmla="*/ 140653 w 2221450"/>
                <a:gd name="connsiteY1991" fmla="*/ 962455 h 2325489"/>
                <a:gd name="connsiteX1992" fmla="*/ 173687 w 2221450"/>
                <a:gd name="connsiteY1992" fmla="*/ 854144 h 2325489"/>
                <a:gd name="connsiteX1993" fmla="*/ 176518 w 2221450"/>
                <a:gd name="connsiteY1993" fmla="*/ 839278 h 2325489"/>
                <a:gd name="connsiteX1994" fmla="*/ 173453 w 2221450"/>
                <a:gd name="connsiteY1994" fmla="*/ 852963 h 2325489"/>
                <a:gd name="connsiteX1995" fmla="*/ 145607 w 2221450"/>
                <a:gd name="connsiteY1995" fmla="*/ 978972 h 2325489"/>
                <a:gd name="connsiteX1996" fmla="*/ 145607 w 2221450"/>
                <a:gd name="connsiteY1996" fmla="*/ 962691 h 2325489"/>
                <a:gd name="connsiteX1997" fmla="*/ 145371 w 2221450"/>
                <a:gd name="connsiteY1997" fmla="*/ 977794 h 2325489"/>
                <a:gd name="connsiteX1998" fmla="*/ 148911 w 2221450"/>
                <a:gd name="connsiteY1998" fmla="*/ 1002569 h 2325489"/>
                <a:gd name="connsiteX1999" fmla="*/ 144663 w 2221450"/>
                <a:gd name="connsiteY1999" fmla="*/ 985580 h 2325489"/>
                <a:gd name="connsiteX2000" fmla="*/ 147258 w 2221450"/>
                <a:gd name="connsiteY2000" fmla="*/ 978030 h 2325489"/>
                <a:gd name="connsiteX2001" fmla="*/ 148911 w 2221450"/>
                <a:gd name="connsiteY2001" fmla="*/ 994547 h 2325489"/>
                <a:gd name="connsiteX2002" fmla="*/ 148911 w 2221450"/>
                <a:gd name="connsiteY2002" fmla="*/ 988884 h 2325489"/>
                <a:gd name="connsiteX2003" fmla="*/ 147022 w 2221450"/>
                <a:gd name="connsiteY2003" fmla="*/ 1014604 h 2325489"/>
                <a:gd name="connsiteX2004" fmla="*/ 144899 w 2221450"/>
                <a:gd name="connsiteY2004" fmla="*/ 1007999 h 2325489"/>
                <a:gd name="connsiteX2005" fmla="*/ 148439 w 2221450"/>
                <a:gd name="connsiteY2005" fmla="*/ 1002569 h 2325489"/>
                <a:gd name="connsiteX2006" fmla="*/ 144899 w 2221450"/>
                <a:gd name="connsiteY2006" fmla="*/ 1032066 h 2325489"/>
                <a:gd name="connsiteX2007" fmla="*/ 143484 w 2221450"/>
                <a:gd name="connsiteY2007" fmla="*/ 991479 h 2325489"/>
                <a:gd name="connsiteX2008" fmla="*/ 144663 w 2221450"/>
                <a:gd name="connsiteY2008" fmla="*/ 1032066 h 2325489"/>
                <a:gd name="connsiteX2009" fmla="*/ 186430 w 2221450"/>
                <a:gd name="connsiteY2009" fmla="*/ 851549 h 2325489"/>
                <a:gd name="connsiteX2010" fmla="*/ 191385 w 2221450"/>
                <a:gd name="connsiteY2010" fmla="*/ 823703 h 2325489"/>
                <a:gd name="connsiteX2011" fmla="*/ 186194 w 2221450"/>
                <a:gd name="connsiteY2011" fmla="*/ 851549 h 2325489"/>
                <a:gd name="connsiteX2012" fmla="*/ 171091 w 2221450"/>
                <a:gd name="connsiteY2012" fmla="*/ 904879 h 2325489"/>
                <a:gd name="connsiteX2013" fmla="*/ 169677 w 2221450"/>
                <a:gd name="connsiteY2013" fmla="*/ 894731 h 2325489"/>
                <a:gd name="connsiteX2014" fmla="*/ 172036 w 2221450"/>
                <a:gd name="connsiteY2014" fmla="*/ 904879 h 2325489"/>
                <a:gd name="connsiteX2015" fmla="*/ 181240 w 2221450"/>
                <a:gd name="connsiteY2015" fmla="*/ 894022 h 2325489"/>
                <a:gd name="connsiteX2016" fmla="*/ 178408 w 2221450"/>
                <a:gd name="connsiteY2016" fmla="*/ 891427 h 2325489"/>
                <a:gd name="connsiteX2017" fmla="*/ 178408 w 2221450"/>
                <a:gd name="connsiteY2017" fmla="*/ 906530 h 2325489"/>
                <a:gd name="connsiteX2018" fmla="*/ 178408 w 2221450"/>
                <a:gd name="connsiteY2018" fmla="*/ 875852 h 2325489"/>
                <a:gd name="connsiteX2019" fmla="*/ 181003 w 2221450"/>
                <a:gd name="connsiteY2019" fmla="*/ 894022 h 2325489"/>
                <a:gd name="connsiteX2020" fmla="*/ 140417 w 2221450"/>
                <a:gd name="connsiteY2020" fmla="*/ 1047169 h 2325489"/>
                <a:gd name="connsiteX2021" fmla="*/ 137585 w 2221450"/>
                <a:gd name="connsiteY2021" fmla="*/ 1068643 h 2325489"/>
                <a:gd name="connsiteX2022" fmla="*/ 140180 w 2221450"/>
                <a:gd name="connsiteY2022" fmla="*/ 1047169 h 2325489"/>
                <a:gd name="connsiteX2023" fmla="*/ 146080 w 2221450"/>
                <a:gd name="connsiteY2023" fmla="*/ 1050236 h 2325489"/>
                <a:gd name="connsiteX2024" fmla="*/ 143484 w 2221450"/>
                <a:gd name="connsiteY2024" fmla="*/ 1039619 h 2325489"/>
                <a:gd name="connsiteX2025" fmla="*/ 144899 w 2221450"/>
                <a:gd name="connsiteY2025" fmla="*/ 1036079 h 2325489"/>
                <a:gd name="connsiteX2026" fmla="*/ 145844 w 2221450"/>
                <a:gd name="connsiteY2026" fmla="*/ 1050236 h 2325489"/>
                <a:gd name="connsiteX2027" fmla="*/ 164486 w 2221450"/>
                <a:gd name="connsiteY2027" fmla="*/ 974018 h 2325489"/>
                <a:gd name="connsiteX2028" fmla="*/ 161655 w 2221450"/>
                <a:gd name="connsiteY2028" fmla="*/ 971186 h 2325489"/>
                <a:gd name="connsiteX2029" fmla="*/ 161655 w 2221450"/>
                <a:gd name="connsiteY2029" fmla="*/ 963400 h 2325489"/>
                <a:gd name="connsiteX2030" fmla="*/ 174159 w 2221450"/>
                <a:gd name="connsiteY2030" fmla="*/ 942398 h 2325489"/>
                <a:gd name="connsiteX2031" fmla="*/ 169677 w 2221450"/>
                <a:gd name="connsiteY2031" fmla="*/ 939330 h 2325489"/>
                <a:gd name="connsiteX2032" fmla="*/ 173923 w 2221450"/>
                <a:gd name="connsiteY2032" fmla="*/ 942398 h 2325489"/>
                <a:gd name="connsiteX2033" fmla="*/ 150562 w 2221450"/>
                <a:gd name="connsiteY2033" fmla="*/ 1041033 h 2325489"/>
                <a:gd name="connsiteX2034" fmla="*/ 150562 w 2221450"/>
                <a:gd name="connsiteY2034" fmla="*/ 1056844 h 2325489"/>
                <a:gd name="connsiteX2035" fmla="*/ 149856 w 2221450"/>
                <a:gd name="connsiteY2035" fmla="*/ 1041033 h 2325489"/>
                <a:gd name="connsiteX2036" fmla="*/ 174159 w 2221450"/>
                <a:gd name="connsiteY2036" fmla="*/ 976140 h 2325489"/>
                <a:gd name="connsiteX2037" fmla="*/ 174159 w 2221450"/>
                <a:gd name="connsiteY2037" fmla="*/ 985816 h 2325489"/>
                <a:gd name="connsiteX2038" fmla="*/ 172036 w 2221450"/>
                <a:gd name="connsiteY2038" fmla="*/ 967410 h 2325489"/>
                <a:gd name="connsiteX2039" fmla="*/ 173923 w 2221450"/>
                <a:gd name="connsiteY2039" fmla="*/ 949948 h 2325489"/>
                <a:gd name="connsiteX2040" fmla="*/ 174159 w 2221450"/>
                <a:gd name="connsiteY2040" fmla="*/ 976140 h 2325489"/>
                <a:gd name="connsiteX2041" fmla="*/ 170619 w 2221450"/>
                <a:gd name="connsiteY2041" fmla="*/ 1031124 h 2325489"/>
                <a:gd name="connsiteX2042" fmla="*/ 172272 w 2221450"/>
                <a:gd name="connsiteY2042" fmla="*/ 989593 h 2325489"/>
                <a:gd name="connsiteX2043" fmla="*/ 170619 w 2221450"/>
                <a:gd name="connsiteY2043" fmla="*/ 1031124 h 2325489"/>
                <a:gd name="connsiteX2044" fmla="*/ 170619 w 2221450"/>
                <a:gd name="connsiteY2044" fmla="*/ 1019089 h 2325489"/>
                <a:gd name="connsiteX2045" fmla="*/ 168024 w 2221450"/>
                <a:gd name="connsiteY2045" fmla="*/ 1014604 h 2325489"/>
                <a:gd name="connsiteX2046" fmla="*/ 168024 w 2221450"/>
                <a:gd name="connsiteY2046" fmla="*/ 1004931 h 2325489"/>
                <a:gd name="connsiteX2047" fmla="*/ 170386 w 2221450"/>
                <a:gd name="connsiteY2047" fmla="*/ 1019089 h 2325489"/>
                <a:gd name="connsiteX2048" fmla="*/ 174395 w 2221450"/>
                <a:gd name="connsiteY2048" fmla="*/ 1089881 h 2325489"/>
                <a:gd name="connsiteX2049" fmla="*/ 174395 w 2221450"/>
                <a:gd name="connsiteY2049" fmla="*/ 1103567 h 2325489"/>
                <a:gd name="connsiteX2050" fmla="*/ 172981 w 2221450"/>
                <a:gd name="connsiteY2050" fmla="*/ 1087522 h 2325489"/>
                <a:gd name="connsiteX2051" fmla="*/ 174159 w 2221450"/>
                <a:gd name="connsiteY2051" fmla="*/ 1089173 h 2325489"/>
                <a:gd name="connsiteX2052" fmla="*/ 163778 w 2221450"/>
                <a:gd name="connsiteY2052" fmla="*/ 1265208 h 2325489"/>
                <a:gd name="connsiteX2053" fmla="*/ 162124 w 2221450"/>
                <a:gd name="connsiteY2053" fmla="*/ 1243500 h 2325489"/>
                <a:gd name="connsiteX2054" fmla="*/ 163542 w 2221450"/>
                <a:gd name="connsiteY2054" fmla="*/ 1264502 h 2325489"/>
                <a:gd name="connsiteX2055" fmla="*/ 161182 w 2221450"/>
                <a:gd name="connsiteY2055" fmla="*/ 1467202 h 2325489"/>
                <a:gd name="connsiteX2056" fmla="*/ 156697 w 2221450"/>
                <a:gd name="connsiteY2056" fmla="*/ 1459180 h 2325489"/>
                <a:gd name="connsiteX2057" fmla="*/ 160946 w 2221450"/>
                <a:gd name="connsiteY2057" fmla="*/ 1466493 h 2325489"/>
                <a:gd name="connsiteX2058" fmla="*/ 164956 w 2221450"/>
                <a:gd name="connsiteY2058" fmla="*/ 1259544 h 2325489"/>
                <a:gd name="connsiteX2059" fmla="*/ 163542 w 2221450"/>
                <a:gd name="connsiteY2059" fmla="*/ 1245623 h 2325489"/>
                <a:gd name="connsiteX2060" fmla="*/ 167787 w 2221450"/>
                <a:gd name="connsiteY2060" fmla="*/ 1255771 h 2325489"/>
                <a:gd name="connsiteX2061" fmla="*/ 164720 w 2221450"/>
                <a:gd name="connsiteY2061" fmla="*/ 1258839 h 2325489"/>
                <a:gd name="connsiteX2062" fmla="*/ 169677 w 2221450"/>
                <a:gd name="connsiteY2062" fmla="*/ 1265680 h 2325489"/>
                <a:gd name="connsiteX2063" fmla="*/ 165901 w 2221450"/>
                <a:gd name="connsiteY2063" fmla="*/ 1259544 h 2325489"/>
                <a:gd name="connsiteX2064" fmla="*/ 169441 w 2221450"/>
                <a:gd name="connsiteY2064" fmla="*/ 1264971 h 2325489"/>
                <a:gd name="connsiteX2065" fmla="*/ 179586 w 2221450"/>
                <a:gd name="connsiteY2065" fmla="*/ 1186630 h 2325489"/>
                <a:gd name="connsiteX2066" fmla="*/ 179586 w 2221450"/>
                <a:gd name="connsiteY2066" fmla="*/ 1204327 h 2325489"/>
                <a:gd name="connsiteX2067" fmla="*/ 175104 w 2221450"/>
                <a:gd name="connsiteY2067" fmla="*/ 1174595 h 2325489"/>
                <a:gd name="connsiteX2068" fmla="*/ 179353 w 2221450"/>
                <a:gd name="connsiteY2068" fmla="*/ 1186630 h 2325489"/>
                <a:gd name="connsiteX2069" fmla="*/ 173217 w 2221450"/>
                <a:gd name="connsiteY2069" fmla="*/ 1265916 h 2325489"/>
                <a:gd name="connsiteX2070" fmla="*/ 170149 w 2221450"/>
                <a:gd name="connsiteY2070" fmla="*/ 1258130 h 2325489"/>
                <a:gd name="connsiteX2071" fmla="*/ 170149 w 2221450"/>
                <a:gd name="connsiteY2071" fmla="*/ 1252231 h 2325489"/>
                <a:gd name="connsiteX2072" fmla="*/ 172036 w 2221450"/>
                <a:gd name="connsiteY2072" fmla="*/ 1265208 h 2325489"/>
                <a:gd name="connsiteX2073" fmla="*/ 170386 w 2221450"/>
                <a:gd name="connsiteY2073" fmla="*/ 1301076 h 2325489"/>
                <a:gd name="connsiteX2074" fmla="*/ 171800 w 2221450"/>
                <a:gd name="connsiteY2074" fmla="*/ 1320897 h 2325489"/>
                <a:gd name="connsiteX2075" fmla="*/ 170149 w 2221450"/>
                <a:gd name="connsiteY2075" fmla="*/ 1300367 h 2325489"/>
                <a:gd name="connsiteX2076" fmla="*/ 172272 w 2221450"/>
                <a:gd name="connsiteY2076" fmla="*/ 1326796 h 2325489"/>
                <a:gd name="connsiteX2077" fmla="*/ 172272 w 2221450"/>
                <a:gd name="connsiteY2077" fmla="*/ 1334585 h 2325489"/>
                <a:gd name="connsiteX2078" fmla="*/ 169441 w 2221450"/>
                <a:gd name="connsiteY2078" fmla="*/ 1318774 h 2325489"/>
                <a:gd name="connsiteX2079" fmla="*/ 172036 w 2221450"/>
                <a:gd name="connsiteY2079" fmla="*/ 1326090 h 2325489"/>
                <a:gd name="connsiteX2080" fmla="*/ 181003 w 2221450"/>
                <a:gd name="connsiteY2080" fmla="*/ 1530208 h 2325489"/>
                <a:gd name="connsiteX2081" fmla="*/ 178172 w 2221450"/>
                <a:gd name="connsiteY2081" fmla="*/ 1516283 h 2325489"/>
                <a:gd name="connsiteX2082" fmla="*/ 205309 w 2221450"/>
                <a:gd name="connsiteY2082" fmla="*/ 1598165 h 2325489"/>
                <a:gd name="connsiteX2083" fmla="*/ 196106 w 2221450"/>
                <a:gd name="connsiteY2083" fmla="*/ 1574568 h 2325489"/>
                <a:gd name="connsiteX2084" fmla="*/ 196106 w 2221450"/>
                <a:gd name="connsiteY2084" fmla="*/ 1580467 h 2325489"/>
                <a:gd name="connsiteX2085" fmla="*/ 194216 w 2221450"/>
                <a:gd name="connsiteY2085" fmla="*/ 1566546 h 2325489"/>
                <a:gd name="connsiteX2086" fmla="*/ 184071 w 2221450"/>
                <a:gd name="connsiteY2086" fmla="*/ 1541534 h 2325489"/>
                <a:gd name="connsiteX2087" fmla="*/ 187847 w 2221450"/>
                <a:gd name="connsiteY2087" fmla="*/ 1557342 h 2325489"/>
                <a:gd name="connsiteX2088" fmla="*/ 181948 w 2221450"/>
                <a:gd name="connsiteY2088" fmla="*/ 1545780 h 2325489"/>
                <a:gd name="connsiteX2089" fmla="*/ 181948 w 2221450"/>
                <a:gd name="connsiteY2089" fmla="*/ 1537758 h 2325489"/>
                <a:gd name="connsiteX2090" fmla="*/ 178408 w 2221450"/>
                <a:gd name="connsiteY2090" fmla="*/ 1536107 h 2325489"/>
                <a:gd name="connsiteX2091" fmla="*/ 175576 w 2221450"/>
                <a:gd name="connsiteY2091" fmla="*/ 1524072 h 2325489"/>
                <a:gd name="connsiteX2092" fmla="*/ 180767 w 2221450"/>
                <a:gd name="connsiteY2092" fmla="*/ 1529499 h 2325489"/>
                <a:gd name="connsiteX2093" fmla="*/ 176285 w 2221450"/>
                <a:gd name="connsiteY2093" fmla="*/ 1301312 h 2325489"/>
                <a:gd name="connsiteX2094" fmla="*/ 179117 w 2221450"/>
                <a:gd name="connsiteY2094" fmla="*/ 1328922 h 2325489"/>
                <a:gd name="connsiteX2095" fmla="*/ 173453 w 2221450"/>
                <a:gd name="connsiteY2095" fmla="*/ 1318774 h 2325489"/>
                <a:gd name="connsiteX2096" fmla="*/ 176285 w 2221450"/>
                <a:gd name="connsiteY2096" fmla="*/ 1314997 h 2325489"/>
                <a:gd name="connsiteX2097" fmla="*/ 172272 w 2221450"/>
                <a:gd name="connsiteY2097" fmla="*/ 1297299 h 2325489"/>
                <a:gd name="connsiteX2098" fmla="*/ 176049 w 2221450"/>
                <a:gd name="connsiteY2098" fmla="*/ 1300603 h 2325489"/>
                <a:gd name="connsiteX2099" fmla="*/ 183599 w 2221450"/>
                <a:gd name="connsiteY2099" fmla="*/ 1231937 h 2325489"/>
                <a:gd name="connsiteX2100" fmla="*/ 179586 w 2221450"/>
                <a:gd name="connsiteY2100" fmla="*/ 1211877 h 2325489"/>
                <a:gd name="connsiteX2101" fmla="*/ 183362 w 2221450"/>
                <a:gd name="connsiteY2101" fmla="*/ 1231229 h 2325489"/>
                <a:gd name="connsiteX2102" fmla="*/ 174159 w 2221450"/>
                <a:gd name="connsiteY2102" fmla="*/ 1377767 h 2325489"/>
                <a:gd name="connsiteX2103" fmla="*/ 170855 w 2221450"/>
                <a:gd name="connsiteY2103" fmla="*/ 1369745 h 2325489"/>
                <a:gd name="connsiteX2104" fmla="*/ 170855 w 2221450"/>
                <a:gd name="connsiteY2104" fmla="*/ 1363846 h 2325489"/>
                <a:gd name="connsiteX2105" fmla="*/ 173923 w 2221450"/>
                <a:gd name="connsiteY2105" fmla="*/ 1377058 h 2325489"/>
                <a:gd name="connsiteX2106" fmla="*/ 197757 w 2221450"/>
                <a:gd name="connsiteY2106" fmla="*/ 1436052 h 2325489"/>
                <a:gd name="connsiteX2107" fmla="*/ 199646 w 2221450"/>
                <a:gd name="connsiteY2107" fmla="*/ 1445964 h 2325489"/>
                <a:gd name="connsiteX2108" fmla="*/ 196106 w 2221450"/>
                <a:gd name="connsiteY2108" fmla="*/ 1416703 h 2325489"/>
                <a:gd name="connsiteX2109" fmla="*/ 191621 w 2221450"/>
                <a:gd name="connsiteY2109" fmla="*/ 1407028 h 2325489"/>
                <a:gd name="connsiteX2110" fmla="*/ 183126 w 2221450"/>
                <a:gd name="connsiteY2110" fmla="*/ 1362192 h 2325489"/>
                <a:gd name="connsiteX2111" fmla="*/ 176518 w 2221450"/>
                <a:gd name="connsiteY2111" fmla="*/ 1350160 h 2325489"/>
                <a:gd name="connsiteX2112" fmla="*/ 174395 w 2221450"/>
                <a:gd name="connsiteY2112" fmla="*/ 1334585 h 2325489"/>
                <a:gd name="connsiteX2113" fmla="*/ 186666 w 2221450"/>
                <a:gd name="connsiteY2113" fmla="*/ 1364082 h 2325489"/>
                <a:gd name="connsiteX2114" fmla="*/ 198701 w 2221450"/>
                <a:gd name="connsiteY2114" fmla="*/ 1414816 h 2325489"/>
                <a:gd name="connsiteX2115" fmla="*/ 194216 w 2221450"/>
                <a:gd name="connsiteY2115" fmla="*/ 1407028 h 2325489"/>
                <a:gd name="connsiteX2116" fmla="*/ 201533 w 2221450"/>
                <a:gd name="connsiteY2116" fmla="*/ 1428266 h 2325489"/>
                <a:gd name="connsiteX2117" fmla="*/ 201533 w 2221450"/>
                <a:gd name="connsiteY2117" fmla="*/ 1422366 h 2325489"/>
                <a:gd name="connsiteX2118" fmla="*/ 206487 w 2221450"/>
                <a:gd name="connsiteY2118" fmla="*/ 1447617 h 2325489"/>
                <a:gd name="connsiteX2119" fmla="*/ 198465 w 2221450"/>
                <a:gd name="connsiteY2119" fmla="*/ 1432278 h 2325489"/>
                <a:gd name="connsiteX2120" fmla="*/ 205073 w 2221450"/>
                <a:gd name="connsiteY2120" fmla="*/ 1459416 h 2325489"/>
                <a:gd name="connsiteX2121" fmla="*/ 197993 w 2221450"/>
                <a:gd name="connsiteY2121" fmla="*/ 1435346 h 2325489"/>
                <a:gd name="connsiteX2122" fmla="*/ 203892 w 2221450"/>
                <a:gd name="connsiteY2122" fmla="*/ 1443841 h 2325489"/>
                <a:gd name="connsiteX2123" fmla="*/ 209319 w 2221450"/>
                <a:gd name="connsiteY2123" fmla="*/ 1457290 h 2325489"/>
                <a:gd name="connsiteX2124" fmla="*/ 210972 w 2221450"/>
                <a:gd name="connsiteY2124" fmla="*/ 1468616 h 2325489"/>
                <a:gd name="connsiteX2125" fmla="*/ 204128 w 2221450"/>
                <a:gd name="connsiteY2125" fmla="*/ 1443132 h 2325489"/>
                <a:gd name="connsiteX2126" fmla="*/ 182184 w 2221450"/>
                <a:gd name="connsiteY2126" fmla="*/ 1231465 h 2325489"/>
                <a:gd name="connsiteX2127" fmla="*/ 185722 w 2221450"/>
                <a:gd name="connsiteY2127" fmla="*/ 1260962 h 2325489"/>
                <a:gd name="connsiteX2128" fmla="*/ 182418 w 2221450"/>
                <a:gd name="connsiteY2128" fmla="*/ 1230993 h 2325489"/>
                <a:gd name="connsiteX2129" fmla="*/ 179353 w 2221450"/>
                <a:gd name="connsiteY2129" fmla="*/ 1311224 h 2325489"/>
                <a:gd name="connsiteX2130" fmla="*/ 179353 w 2221450"/>
                <a:gd name="connsiteY2130" fmla="*/ 1299425 h 2325489"/>
                <a:gd name="connsiteX2131" fmla="*/ 179586 w 2221450"/>
                <a:gd name="connsiteY2131" fmla="*/ 1310752 h 2325489"/>
                <a:gd name="connsiteX2132" fmla="*/ 185016 w 2221450"/>
                <a:gd name="connsiteY2132" fmla="*/ 1348270 h 2325489"/>
                <a:gd name="connsiteX2133" fmla="*/ 181948 w 2221450"/>
                <a:gd name="connsiteY2133" fmla="*/ 1330809 h 2325489"/>
                <a:gd name="connsiteX2134" fmla="*/ 185252 w 2221450"/>
                <a:gd name="connsiteY2134" fmla="*/ 1347798 h 2325489"/>
                <a:gd name="connsiteX2135" fmla="*/ 188789 w 2221450"/>
                <a:gd name="connsiteY2135" fmla="*/ 1278660 h 2325489"/>
                <a:gd name="connsiteX2136" fmla="*/ 185485 w 2221450"/>
                <a:gd name="connsiteY2136" fmla="*/ 1262848 h 2325489"/>
                <a:gd name="connsiteX2137" fmla="*/ 189026 w 2221450"/>
                <a:gd name="connsiteY2137" fmla="*/ 1278187 h 2325489"/>
                <a:gd name="connsiteX2138" fmla="*/ 212387 w 2221450"/>
                <a:gd name="connsiteY2138" fmla="*/ 1618931 h 2325489"/>
                <a:gd name="connsiteX2139" fmla="*/ 205545 w 2221450"/>
                <a:gd name="connsiteY2139" fmla="*/ 1609964 h 2325489"/>
                <a:gd name="connsiteX2140" fmla="*/ 212623 w 2221450"/>
                <a:gd name="connsiteY2140" fmla="*/ 1618461 h 2325489"/>
                <a:gd name="connsiteX2141" fmla="*/ 221590 w 2221450"/>
                <a:gd name="connsiteY2141" fmla="*/ 1639933 h 2325489"/>
                <a:gd name="connsiteX2142" fmla="*/ 211914 w 2221450"/>
                <a:gd name="connsiteY2142" fmla="*/ 1625066 h 2325489"/>
                <a:gd name="connsiteX2143" fmla="*/ 211914 w 2221450"/>
                <a:gd name="connsiteY2143" fmla="*/ 1619167 h 2325489"/>
                <a:gd name="connsiteX2144" fmla="*/ 221826 w 2221450"/>
                <a:gd name="connsiteY2144" fmla="*/ 1639460 h 2325489"/>
                <a:gd name="connsiteX2145" fmla="*/ 195634 w 2221450"/>
                <a:gd name="connsiteY2145" fmla="*/ 1400892 h 2325489"/>
                <a:gd name="connsiteX2146" fmla="*/ 192093 w 2221450"/>
                <a:gd name="connsiteY2146" fmla="*/ 1383430 h 2325489"/>
                <a:gd name="connsiteX2147" fmla="*/ 195634 w 2221450"/>
                <a:gd name="connsiteY2147" fmla="*/ 1400422 h 2325489"/>
                <a:gd name="connsiteX2148" fmla="*/ 200824 w 2221450"/>
                <a:gd name="connsiteY2148" fmla="*/ 1364082 h 2325489"/>
                <a:gd name="connsiteX2149" fmla="*/ 197757 w 2221450"/>
                <a:gd name="connsiteY2149" fmla="*/ 1350630 h 2325489"/>
                <a:gd name="connsiteX2150" fmla="*/ 201060 w 2221450"/>
                <a:gd name="connsiteY2150" fmla="*/ 1363609 h 2325489"/>
                <a:gd name="connsiteX2151" fmla="*/ 211914 w 2221450"/>
                <a:gd name="connsiteY2151" fmla="*/ 1480179 h 2325489"/>
                <a:gd name="connsiteX2152" fmla="*/ 216636 w 2221450"/>
                <a:gd name="connsiteY2152" fmla="*/ 1495281 h 2325489"/>
                <a:gd name="connsiteX2153" fmla="*/ 209319 w 2221450"/>
                <a:gd name="connsiteY2153" fmla="*/ 1480179 h 2325489"/>
                <a:gd name="connsiteX2154" fmla="*/ 212151 w 2221450"/>
                <a:gd name="connsiteY2154" fmla="*/ 1479709 h 2325489"/>
                <a:gd name="connsiteX2155" fmla="*/ 220176 w 2221450"/>
                <a:gd name="connsiteY2155" fmla="*/ 1520532 h 2325489"/>
                <a:gd name="connsiteX2156" fmla="*/ 222299 w 2221450"/>
                <a:gd name="connsiteY2156" fmla="*/ 1529971 h 2325489"/>
                <a:gd name="connsiteX2157" fmla="*/ 219939 w 2221450"/>
                <a:gd name="connsiteY2157" fmla="*/ 1526431 h 2325489"/>
                <a:gd name="connsiteX2158" fmla="*/ 219939 w 2221450"/>
                <a:gd name="connsiteY2158" fmla="*/ 1526431 h 2325489"/>
                <a:gd name="connsiteX2159" fmla="*/ 214982 w 2221450"/>
                <a:gd name="connsiteY2159" fmla="*/ 1519115 h 2325489"/>
                <a:gd name="connsiteX2160" fmla="*/ 212151 w 2221450"/>
                <a:gd name="connsiteY2160" fmla="*/ 1505429 h 2325489"/>
                <a:gd name="connsiteX2161" fmla="*/ 220412 w 2221450"/>
                <a:gd name="connsiteY2161" fmla="*/ 1520060 h 2325489"/>
                <a:gd name="connsiteX2162" fmla="*/ 220176 w 2221450"/>
                <a:gd name="connsiteY2162" fmla="*/ 1496935 h 2325489"/>
                <a:gd name="connsiteX2163" fmla="*/ 220176 w 2221450"/>
                <a:gd name="connsiteY2163" fmla="*/ 1502834 h 2325489"/>
                <a:gd name="connsiteX2164" fmla="*/ 213095 w 2221450"/>
                <a:gd name="connsiteY2164" fmla="*/ 1476169 h 2325489"/>
                <a:gd name="connsiteX2165" fmla="*/ 221118 w 2221450"/>
                <a:gd name="connsiteY2165" fmla="*/ 1496462 h 2325489"/>
                <a:gd name="connsiteX2166" fmla="*/ 436089 w 2221450"/>
                <a:gd name="connsiteY2166" fmla="*/ 2058785 h 2325489"/>
                <a:gd name="connsiteX2167" fmla="*/ 429956 w 2221450"/>
                <a:gd name="connsiteY2167" fmla="*/ 2058785 h 2325489"/>
                <a:gd name="connsiteX2168" fmla="*/ 423821 w 2221450"/>
                <a:gd name="connsiteY2168" fmla="*/ 2052180 h 2325489"/>
                <a:gd name="connsiteX2169" fmla="*/ 437034 w 2221450"/>
                <a:gd name="connsiteY2169" fmla="*/ 2058313 h 2325489"/>
                <a:gd name="connsiteX2170" fmla="*/ 262177 w 2221450"/>
                <a:gd name="connsiteY2170" fmla="*/ 1723232 h 2325489"/>
                <a:gd name="connsiteX2171" fmla="*/ 271380 w 2221450"/>
                <a:gd name="connsiteY2171" fmla="*/ 1741402 h 2325489"/>
                <a:gd name="connsiteX2172" fmla="*/ 259581 w 2221450"/>
                <a:gd name="connsiteY2172" fmla="*/ 1725827 h 2325489"/>
                <a:gd name="connsiteX2173" fmla="*/ 263122 w 2221450"/>
                <a:gd name="connsiteY2173" fmla="*/ 1722760 h 2325489"/>
                <a:gd name="connsiteX2174" fmla="*/ 233625 w 2221450"/>
                <a:gd name="connsiteY2174" fmla="*/ 1563950 h 2325489"/>
                <a:gd name="connsiteX2175" fmla="*/ 233625 w 2221450"/>
                <a:gd name="connsiteY2175" fmla="*/ 1555928 h 2325489"/>
                <a:gd name="connsiteX2176" fmla="*/ 220881 w 2221450"/>
                <a:gd name="connsiteY2176" fmla="*/ 1512510 h 2325489"/>
                <a:gd name="connsiteX2177" fmla="*/ 237165 w 2221450"/>
                <a:gd name="connsiteY2177" fmla="*/ 1557578 h 2325489"/>
                <a:gd name="connsiteX2178" fmla="*/ 235278 w 2221450"/>
                <a:gd name="connsiteY2178" fmla="*/ 1561591 h 2325489"/>
                <a:gd name="connsiteX2179" fmla="*/ 240705 w 2221450"/>
                <a:gd name="connsiteY2179" fmla="*/ 1570794 h 2325489"/>
                <a:gd name="connsiteX2180" fmla="*/ 239288 w 2221450"/>
                <a:gd name="connsiteY2180" fmla="*/ 1572917 h 2325489"/>
                <a:gd name="connsiteX2181" fmla="*/ 244245 w 2221450"/>
                <a:gd name="connsiteY2181" fmla="*/ 1584007 h 2325489"/>
                <a:gd name="connsiteX2182" fmla="*/ 249672 w 2221450"/>
                <a:gd name="connsiteY2182" fmla="*/ 1594864 h 2325489"/>
                <a:gd name="connsiteX2183" fmla="*/ 241411 w 2221450"/>
                <a:gd name="connsiteY2183" fmla="*/ 1582593 h 2325489"/>
                <a:gd name="connsiteX2184" fmla="*/ 234570 w 2221450"/>
                <a:gd name="connsiteY2184" fmla="*/ 1564186 h 2325489"/>
                <a:gd name="connsiteX2185" fmla="*/ 226075 w 2221450"/>
                <a:gd name="connsiteY2185" fmla="*/ 1417648 h 2325489"/>
                <a:gd name="connsiteX2186" fmla="*/ 234097 w 2221450"/>
                <a:gd name="connsiteY2186" fmla="*/ 1441245 h 2325489"/>
                <a:gd name="connsiteX2187" fmla="*/ 227962 w 2221450"/>
                <a:gd name="connsiteY2187" fmla="*/ 1433929 h 2325489"/>
                <a:gd name="connsiteX2188" fmla="*/ 224422 w 2221450"/>
                <a:gd name="connsiteY2188" fmla="*/ 1422603 h 2325489"/>
                <a:gd name="connsiteX2189" fmla="*/ 227017 w 2221450"/>
                <a:gd name="connsiteY2189" fmla="*/ 1417176 h 2325489"/>
                <a:gd name="connsiteX2190" fmla="*/ 239760 w 2221450"/>
                <a:gd name="connsiteY2190" fmla="*/ 1559232 h 2325489"/>
                <a:gd name="connsiteX2191" fmla="*/ 247310 w 2221450"/>
                <a:gd name="connsiteY2191" fmla="*/ 1582829 h 2325489"/>
                <a:gd name="connsiteX2192" fmla="*/ 239997 w 2221450"/>
                <a:gd name="connsiteY2192" fmla="*/ 1566309 h 2325489"/>
                <a:gd name="connsiteX2193" fmla="*/ 240705 w 2221450"/>
                <a:gd name="connsiteY2193" fmla="*/ 1558759 h 2325489"/>
                <a:gd name="connsiteX2194" fmla="*/ 237874 w 2221450"/>
                <a:gd name="connsiteY2194" fmla="*/ 1485845 h 2325489"/>
                <a:gd name="connsiteX2195" fmla="*/ 231974 w 2221450"/>
                <a:gd name="connsiteY2195" fmla="*/ 1472865 h 2325489"/>
                <a:gd name="connsiteX2196" fmla="*/ 238816 w 2221450"/>
                <a:gd name="connsiteY2196" fmla="*/ 1485372 h 2325489"/>
                <a:gd name="connsiteX2197" fmla="*/ 243064 w 2221450"/>
                <a:gd name="connsiteY2197" fmla="*/ 1474046 h 2325489"/>
                <a:gd name="connsiteX2198" fmla="*/ 236929 w 2221450"/>
                <a:gd name="connsiteY2198" fmla="*/ 1461066 h 2325489"/>
                <a:gd name="connsiteX2199" fmla="*/ 236929 w 2221450"/>
                <a:gd name="connsiteY2199" fmla="*/ 1466966 h 2325489"/>
                <a:gd name="connsiteX2200" fmla="*/ 233152 w 2221450"/>
                <a:gd name="connsiteY2200" fmla="*/ 1446200 h 2325489"/>
                <a:gd name="connsiteX2201" fmla="*/ 244009 w 2221450"/>
                <a:gd name="connsiteY2201" fmla="*/ 1473574 h 2325489"/>
                <a:gd name="connsiteX2202" fmla="*/ 252740 w 2221450"/>
                <a:gd name="connsiteY2202" fmla="*/ 1604064 h 2325489"/>
                <a:gd name="connsiteX2203" fmla="*/ 256986 w 2221450"/>
                <a:gd name="connsiteY2203" fmla="*/ 1617280 h 2325489"/>
                <a:gd name="connsiteX2204" fmla="*/ 253682 w 2221450"/>
                <a:gd name="connsiteY2204" fmla="*/ 1603595 h 2325489"/>
                <a:gd name="connsiteX2205" fmla="*/ 252740 w 2221450"/>
                <a:gd name="connsiteY2205" fmla="*/ 1563242 h 2325489"/>
                <a:gd name="connsiteX2206" fmla="*/ 244009 w 2221450"/>
                <a:gd name="connsiteY2206" fmla="*/ 1541061 h 2325489"/>
                <a:gd name="connsiteX2207" fmla="*/ 253918 w 2221450"/>
                <a:gd name="connsiteY2207" fmla="*/ 1562769 h 2325489"/>
                <a:gd name="connsiteX2208" fmla="*/ 244951 w 2221450"/>
                <a:gd name="connsiteY2208" fmla="*/ 1492450 h 2325489"/>
                <a:gd name="connsiteX2209" fmla="*/ 242120 w 2221450"/>
                <a:gd name="connsiteY2209" fmla="*/ 1488912 h 2325489"/>
                <a:gd name="connsiteX2210" fmla="*/ 239288 w 2221450"/>
                <a:gd name="connsiteY2210" fmla="*/ 1471920 h 2325489"/>
                <a:gd name="connsiteX2211" fmla="*/ 246132 w 2221450"/>
                <a:gd name="connsiteY2211" fmla="*/ 1493394 h 2325489"/>
                <a:gd name="connsiteX2212" fmla="*/ 287900 w 2221450"/>
                <a:gd name="connsiteY2212" fmla="*/ 1679341 h 2325489"/>
                <a:gd name="connsiteX2213" fmla="*/ 264303 w 2221450"/>
                <a:gd name="connsiteY2213" fmla="*/ 1636865 h 2325489"/>
                <a:gd name="connsiteX2214" fmla="*/ 262177 w 2221450"/>
                <a:gd name="connsiteY2214" fmla="*/ 1639227 h 2325489"/>
                <a:gd name="connsiteX2215" fmla="*/ 256986 w 2221450"/>
                <a:gd name="connsiteY2215" fmla="*/ 1620348 h 2325489"/>
                <a:gd name="connsiteX2216" fmla="*/ 265481 w 2221450"/>
                <a:gd name="connsiteY2216" fmla="*/ 1628607 h 2325489"/>
                <a:gd name="connsiteX2217" fmla="*/ 290023 w 2221450"/>
                <a:gd name="connsiteY2217" fmla="*/ 1679341 h 2325489"/>
                <a:gd name="connsiteX2218" fmla="*/ 555256 w 2221450"/>
                <a:gd name="connsiteY2218" fmla="*/ 2142557 h 2325489"/>
                <a:gd name="connsiteX2219" fmla="*/ 535908 w 2221450"/>
                <a:gd name="connsiteY2219" fmla="*/ 2130994 h 2325489"/>
                <a:gd name="connsiteX2220" fmla="*/ 556437 w 2221450"/>
                <a:gd name="connsiteY2220" fmla="*/ 2142557 h 2325489"/>
                <a:gd name="connsiteX2221" fmla="*/ 340521 w 2221450"/>
                <a:gd name="connsiteY2221" fmla="*/ 1845937 h 2325489"/>
                <a:gd name="connsiteX2222" fmla="*/ 348071 w 2221450"/>
                <a:gd name="connsiteY2222" fmla="*/ 1856085 h 2325489"/>
                <a:gd name="connsiteX2223" fmla="*/ 329431 w 2221450"/>
                <a:gd name="connsiteY2223" fmla="*/ 1837678 h 2325489"/>
                <a:gd name="connsiteX2224" fmla="*/ 341700 w 2221450"/>
                <a:gd name="connsiteY2224" fmla="*/ 1845937 h 2325489"/>
                <a:gd name="connsiteX2225" fmla="*/ 256277 w 2221450"/>
                <a:gd name="connsiteY2225" fmla="*/ 1529499 h 2325489"/>
                <a:gd name="connsiteX2226" fmla="*/ 245187 w 2221450"/>
                <a:gd name="connsiteY2226" fmla="*/ 1496226 h 2325489"/>
                <a:gd name="connsiteX2227" fmla="*/ 248255 w 2221450"/>
                <a:gd name="connsiteY2227" fmla="*/ 1501889 h 2325489"/>
                <a:gd name="connsiteX2228" fmla="*/ 257458 w 2221450"/>
                <a:gd name="connsiteY2228" fmla="*/ 1529499 h 2325489"/>
                <a:gd name="connsiteX2229" fmla="*/ 290023 w 2221450"/>
                <a:gd name="connsiteY2229" fmla="*/ 1712851 h 2325489"/>
                <a:gd name="connsiteX2230" fmla="*/ 278697 w 2221450"/>
                <a:gd name="connsiteY2230" fmla="*/ 1687600 h 2325489"/>
                <a:gd name="connsiteX2231" fmla="*/ 291204 w 2221450"/>
                <a:gd name="connsiteY2231" fmla="*/ 1712851 h 2325489"/>
                <a:gd name="connsiteX2232" fmla="*/ 288606 w 2221450"/>
                <a:gd name="connsiteY2232" fmla="*/ 1693263 h 2325489"/>
                <a:gd name="connsiteX2233" fmla="*/ 302294 w 2221450"/>
                <a:gd name="connsiteY2233" fmla="*/ 1721581 h 2325489"/>
                <a:gd name="connsiteX2234" fmla="*/ 284832 w 2221450"/>
                <a:gd name="connsiteY2234" fmla="*/ 1688072 h 2325489"/>
                <a:gd name="connsiteX2235" fmla="*/ 290023 w 2221450"/>
                <a:gd name="connsiteY2235" fmla="*/ 1693263 h 2325489"/>
                <a:gd name="connsiteX2236" fmla="*/ 262413 w 2221450"/>
                <a:gd name="connsiteY2236" fmla="*/ 1544129 h 2325489"/>
                <a:gd name="connsiteX2237" fmla="*/ 260999 w 2221450"/>
                <a:gd name="connsiteY2237" fmla="*/ 1546252 h 2325489"/>
                <a:gd name="connsiteX2238" fmla="*/ 256514 w 2221450"/>
                <a:gd name="connsiteY2238" fmla="*/ 1531386 h 2325489"/>
                <a:gd name="connsiteX2239" fmla="*/ 263594 w 2221450"/>
                <a:gd name="connsiteY2239" fmla="*/ 1544129 h 2325489"/>
                <a:gd name="connsiteX2240" fmla="*/ 273975 w 2221450"/>
                <a:gd name="connsiteY2240" fmla="*/ 1578817 h 2325489"/>
                <a:gd name="connsiteX2241" fmla="*/ 266189 w 2221450"/>
                <a:gd name="connsiteY2241" fmla="*/ 1560882 h 2325489"/>
                <a:gd name="connsiteX2242" fmla="*/ 275156 w 2221450"/>
                <a:gd name="connsiteY2242" fmla="*/ 1578817 h 2325489"/>
                <a:gd name="connsiteX2243" fmla="*/ 294741 w 2221450"/>
                <a:gd name="connsiteY2243" fmla="*/ 1693499 h 2325489"/>
                <a:gd name="connsiteX2244" fmla="*/ 303472 w 2221450"/>
                <a:gd name="connsiteY2244" fmla="*/ 1713087 h 2325489"/>
                <a:gd name="connsiteX2245" fmla="*/ 298517 w 2221450"/>
                <a:gd name="connsiteY2245" fmla="*/ 1708366 h 2325489"/>
                <a:gd name="connsiteX2246" fmla="*/ 297339 w 2221450"/>
                <a:gd name="connsiteY2246" fmla="*/ 1704825 h 2325489"/>
                <a:gd name="connsiteX2247" fmla="*/ 295922 w 2221450"/>
                <a:gd name="connsiteY2247" fmla="*/ 1693499 h 2325489"/>
                <a:gd name="connsiteX2248" fmla="*/ 272797 w 2221450"/>
                <a:gd name="connsiteY2248" fmla="*/ 1559938 h 2325489"/>
                <a:gd name="connsiteX2249" fmla="*/ 283415 w 2221450"/>
                <a:gd name="connsiteY2249" fmla="*/ 1588492 h 2325489"/>
                <a:gd name="connsiteX2250" fmla="*/ 273975 w 2221450"/>
                <a:gd name="connsiteY2250" fmla="*/ 1575040 h 2325489"/>
                <a:gd name="connsiteX2251" fmla="*/ 273975 w 2221450"/>
                <a:gd name="connsiteY2251" fmla="*/ 1567254 h 2325489"/>
                <a:gd name="connsiteX2252" fmla="*/ 269257 w 2221450"/>
                <a:gd name="connsiteY2252" fmla="*/ 1562300 h 2325489"/>
                <a:gd name="connsiteX2253" fmla="*/ 273975 w 2221450"/>
                <a:gd name="connsiteY2253" fmla="*/ 1559938 h 2325489"/>
                <a:gd name="connsiteX2254" fmla="*/ 284360 w 2221450"/>
                <a:gd name="connsiteY2254" fmla="*/ 1603831 h 2325489"/>
                <a:gd name="connsiteX2255" fmla="*/ 278933 w 2221450"/>
                <a:gd name="connsiteY2255" fmla="*/ 1596987 h 2325489"/>
                <a:gd name="connsiteX2256" fmla="*/ 274448 w 2221450"/>
                <a:gd name="connsiteY2256" fmla="*/ 1582357 h 2325489"/>
                <a:gd name="connsiteX2257" fmla="*/ 276807 w 2221450"/>
                <a:gd name="connsiteY2257" fmla="*/ 1585897 h 2325489"/>
                <a:gd name="connsiteX2258" fmla="*/ 285541 w 2221450"/>
                <a:gd name="connsiteY2258" fmla="*/ 1603831 h 2325489"/>
                <a:gd name="connsiteX2259" fmla="*/ 327305 w 2221450"/>
                <a:gd name="connsiteY2259" fmla="*/ 1752256 h 2325489"/>
                <a:gd name="connsiteX2260" fmla="*/ 311261 w 2221450"/>
                <a:gd name="connsiteY2260" fmla="*/ 1724885 h 2325489"/>
                <a:gd name="connsiteX2261" fmla="*/ 328487 w 2221450"/>
                <a:gd name="connsiteY2261" fmla="*/ 1752965 h 2325489"/>
                <a:gd name="connsiteX2262" fmla="*/ 353498 w 2221450"/>
                <a:gd name="connsiteY2262" fmla="*/ 1804408 h 2325489"/>
                <a:gd name="connsiteX2263" fmla="*/ 343589 w 2221450"/>
                <a:gd name="connsiteY2263" fmla="*/ 1791429 h 2325489"/>
                <a:gd name="connsiteX2264" fmla="*/ 354679 w 2221450"/>
                <a:gd name="connsiteY2264" fmla="*/ 1804408 h 2325489"/>
                <a:gd name="connsiteX2265" fmla="*/ 358928 w 2221450"/>
                <a:gd name="connsiteY2265" fmla="*/ 1804408 h 2325489"/>
                <a:gd name="connsiteX2266" fmla="*/ 337926 w 2221450"/>
                <a:gd name="connsiteY2266" fmla="*/ 1769012 h 2325489"/>
                <a:gd name="connsiteX2267" fmla="*/ 360815 w 2221450"/>
                <a:gd name="connsiteY2267" fmla="*/ 1804172 h 2325489"/>
                <a:gd name="connsiteX2268" fmla="*/ 391492 w 2221450"/>
                <a:gd name="connsiteY2268" fmla="*/ 1864107 h 2325489"/>
                <a:gd name="connsiteX2269" fmla="*/ 380399 w 2221450"/>
                <a:gd name="connsiteY2269" fmla="*/ 1852072 h 2325489"/>
                <a:gd name="connsiteX2270" fmla="*/ 392670 w 2221450"/>
                <a:gd name="connsiteY2270" fmla="*/ 1863871 h 2325489"/>
                <a:gd name="connsiteX2271" fmla="*/ 388188 w 2221450"/>
                <a:gd name="connsiteY2271" fmla="*/ 1850422 h 2325489"/>
                <a:gd name="connsiteX2272" fmla="*/ 408009 w 2221450"/>
                <a:gd name="connsiteY2272" fmla="*/ 1877323 h 2325489"/>
                <a:gd name="connsiteX2273" fmla="*/ 380872 w 2221450"/>
                <a:gd name="connsiteY2273" fmla="*/ 1845467 h 2325489"/>
                <a:gd name="connsiteX2274" fmla="*/ 389367 w 2221450"/>
                <a:gd name="connsiteY2274" fmla="*/ 1850186 h 2325489"/>
                <a:gd name="connsiteX2275" fmla="*/ 392198 w 2221450"/>
                <a:gd name="connsiteY2275" fmla="*/ 1852781 h 2325489"/>
                <a:gd name="connsiteX2276" fmla="*/ 409896 w 2221450"/>
                <a:gd name="connsiteY2276" fmla="*/ 1871896 h 2325489"/>
                <a:gd name="connsiteX2277" fmla="*/ 400929 w 2221450"/>
                <a:gd name="connsiteY2277" fmla="*/ 1865761 h 2325489"/>
                <a:gd name="connsiteX2278" fmla="*/ 393379 w 2221450"/>
                <a:gd name="connsiteY2278" fmla="*/ 1852545 h 2325489"/>
                <a:gd name="connsiteX2279" fmla="*/ 435855 w 2221450"/>
                <a:gd name="connsiteY2279" fmla="*/ 1903752 h 2325489"/>
                <a:gd name="connsiteX2280" fmla="*/ 422403 w 2221450"/>
                <a:gd name="connsiteY2280" fmla="*/ 1891717 h 2325489"/>
                <a:gd name="connsiteX2281" fmla="*/ 437034 w 2221450"/>
                <a:gd name="connsiteY2281" fmla="*/ 1903516 h 2325489"/>
                <a:gd name="connsiteX2282" fmla="*/ 381580 w 2221450"/>
                <a:gd name="connsiteY2282" fmla="*/ 1788597 h 2325489"/>
                <a:gd name="connsiteX2283" fmla="*/ 370018 w 2221450"/>
                <a:gd name="connsiteY2283" fmla="*/ 1773022 h 2325489"/>
                <a:gd name="connsiteX2284" fmla="*/ 382761 w 2221450"/>
                <a:gd name="connsiteY2284" fmla="*/ 1788361 h 2325489"/>
                <a:gd name="connsiteX2285" fmla="*/ 381580 w 2221450"/>
                <a:gd name="connsiteY2285" fmla="*/ 1784821 h 2325489"/>
                <a:gd name="connsiteX2286" fmla="*/ 373794 w 2221450"/>
                <a:gd name="connsiteY2286" fmla="*/ 1771844 h 2325489"/>
                <a:gd name="connsiteX2287" fmla="*/ 382053 w 2221450"/>
                <a:gd name="connsiteY2287" fmla="*/ 1784584 h 2325489"/>
                <a:gd name="connsiteX2288" fmla="*/ 394324 w 2221450"/>
                <a:gd name="connsiteY2288" fmla="*/ 1809835 h 2325489"/>
                <a:gd name="connsiteX2289" fmla="*/ 394324 w 2221450"/>
                <a:gd name="connsiteY2289" fmla="*/ 1814081 h 2325489"/>
                <a:gd name="connsiteX2290" fmla="*/ 386063 w 2221450"/>
                <a:gd name="connsiteY2290" fmla="*/ 1803463 h 2325489"/>
                <a:gd name="connsiteX2291" fmla="*/ 394793 w 2221450"/>
                <a:gd name="connsiteY2291" fmla="*/ 1809599 h 2325489"/>
                <a:gd name="connsiteX2292" fmla="*/ 401401 w 2221450"/>
                <a:gd name="connsiteY2292" fmla="*/ 1804642 h 2325489"/>
                <a:gd name="connsiteX2293" fmla="*/ 394324 w 2221450"/>
                <a:gd name="connsiteY2293" fmla="*/ 1801577 h 2325489"/>
                <a:gd name="connsiteX2294" fmla="*/ 401165 w 2221450"/>
                <a:gd name="connsiteY2294" fmla="*/ 1812903 h 2325489"/>
                <a:gd name="connsiteX2295" fmla="*/ 382289 w 2221450"/>
                <a:gd name="connsiteY2295" fmla="*/ 1790720 h 2325489"/>
                <a:gd name="connsiteX2296" fmla="*/ 401874 w 2221450"/>
                <a:gd name="connsiteY2296" fmla="*/ 1804408 h 2325489"/>
                <a:gd name="connsiteX2297" fmla="*/ 483283 w 2221450"/>
                <a:gd name="connsiteY2297" fmla="*/ 1958969 h 2325489"/>
                <a:gd name="connsiteX2298" fmla="*/ 473374 w 2221450"/>
                <a:gd name="connsiteY2298" fmla="*/ 1949529 h 2325489"/>
                <a:gd name="connsiteX2299" fmla="*/ 483756 w 2221450"/>
                <a:gd name="connsiteY2299" fmla="*/ 1958733 h 2325489"/>
                <a:gd name="connsiteX2300" fmla="*/ 412491 w 2221450"/>
                <a:gd name="connsiteY2300" fmla="*/ 1830365 h 2325489"/>
                <a:gd name="connsiteX2301" fmla="*/ 403997 w 2221450"/>
                <a:gd name="connsiteY2301" fmla="*/ 1819744 h 2325489"/>
                <a:gd name="connsiteX2302" fmla="*/ 413200 w 2221450"/>
                <a:gd name="connsiteY2302" fmla="*/ 1830128 h 2325489"/>
                <a:gd name="connsiteX2303" fmla="*/ 473138 w 2221450"/>
                <a:gd name="connsiteY2303" fmla="*/ 1937731 h 2325489"/>
                <a:gd name="connsiteX2304" fmla="*/ 494140 w 2221450"/>
                <a:gd name="connsiteY2304" fmla="*/ 1958496 h 2325489"/>
                <a:gd name="connsiteX2305" fmla="*/ 512074 w 2221450"/>
                <a:gd name="connsiteY2305" fmla="*/ 1971476 h 2325489"/>
                <a:gd name="connsiteX2306" fmla="*/ 517029 w 2221450"/>
                <a:gd name="connsiteY2306" fmla="*/ 1977375 h 2325489"/>
                <a:gd name="connsiteX2307" fmla="*/ 507589 w 2221450"/>
                <a:gd name="connsiteY2307" fmla="*/ 1972421 h 2325489"/>
                <a:gd name="connsiteX2308" fmla="*/ 491308 w 2221450"/>
                <a:gd name="connsiteY2308" fmla="*/ 1960386 h 2325489"/>
                <a:gd name="connsiteX2309" fmla="*/ 491308 w 2221450"/>
                <a:gd name="connsiteY2309" fmla="*/ 1956137 h 2325489"/>
                <a:gd name="connsiteX2310" fmla="*/ 482341 w 2221450"/>
                <a:gd name="connsiteY2310" fmla="*/ 1950710 h 2325489"/>
                <a:gd name="connsiteX2311" fmla="*/ 473847 w 2221450"/>
                <a:gd name="connsiteY2311" fmla="*/ 1937494 h 2325489"/>
                <a:gd name="connsiteX2312" fmla="*/ 525051 w 2221450"/>
                <a:gd name="connsiteY2312" fmla="*/ 1984925 h 2325489"/>
                <a:gd name="connsiteX2313" fmla="*/ 507353 w 2221450"/>
                <a:gd name="connsiteY2313" fmla="*/ 1974308 h 2325489"/>
                <a:gd name="connsiteX2314" fmla="*/ 510657 w 2221450"/>
                <a:gd name="connsiteY2314" fmla="*/ 1974308 h 2325489"/>
                <a:gd name="connsiteX2315" fmla="*/ 525996 w 2221450"/>
                <a:gd name="connsiteY2315" fmla="*/ 1985398 h 2325489"/>
                <a:gd name="connsiteX2316" fmla="*/ 544402 w 2221450"/>
                <a:gd name="connsiteY2316" fmla="*/ 1996724 h 2325489"/>
                <a:gd name="connsiteX2317" fmla="*/ 536144 w 2221450"/>
                <a:gd name="connsiteY2317" fmla="*/ 1996724 h 2325489"/>
                <a:gd name="connsiteX2318" fmla="*/ 528591 w 2221450"/>
                <a:gd name="connsiteY2318" fmla="*/ 1990119 h 2325489"/>
                <a:gd name="connsiteX2319" fmla="*/ 545111 w 2221450"/>
                <a:gd name="connsiteY2319" fmla="*/ 1997196 h 2325489"/>
                <a:gd name="connsiteX2320" fmla="*/ 577909 w 2221450"/>
                <a:gd name="connsiteY2320" fmla="*/ 2031650 h 2325489"/>
                <a:gd name="connsiteX2321" fmla="*/ 562573 w 2221450"/>
                <a:gd name="connsiteY2321" fmla="*/ 2021975 h 2325489"/>
                <a:gd name="connsiteX2322" fmla="*/ 578617 w 2221450"/>
                <a:gd name="connsiteY2322" fmla="*/ 2032120 h 2325489"/>
                <a:gd name="connsiteX2323" fmla="*/ 1101535 w 2221450"/>
                <a:gd name="connsiteY2323" fmla="*/ 2291221 h 2325489"/>
                <a:gd name="connsiteX2324" fmla="*/ 1120883 w 2221450"/>
                <a:gd name="connsiteY2324" fmla="*/ 2292635 h 2325489"/>
                <a:gd name="connsiteX2325" fmla="*/ 1107434 w 2221450"/>
                <a:gd name="connsiteY2325" fmla="*/ 2292635 h 2325489"/>
                <a:gd name="connsiteX2326" fmla="*/ 1102243 w 2221450"/>
                <a:gd name="connsiteY2326" fmla="*/ 2292635 h 2325489"/>
                <a:gd name="connsiteX2327" fmla="*/ 675602 w 2221450"/>
                <a:gd name="connsiteY2327" fmla="*/ 2078845 h 2325489"/>
                <a:gd name="connsiteX2328" fmla="*/ 658376 w 2221450"/>
                <a:gd name="connsiteY2328" fmla="*/ 2072473 h 2325489"/>
                <a:gd name="connsiteX2329" fmla="*/ 676311 w 2221450"/>
                <a:gd name="connsiteY2329" fmla="*/ 2081204 h 2325489"/>
                <a:gd name="connsiteX2330" fmla="*/ 1136458 w 2221450"/>
                <a:gd name="connsiteY2330" fmla="*/ 2291221 h 2325489"/>
                <a:gd name="connsiteX2331" fmla="*/ 1175158 w 2221450"/>
                <a:gd name="connsiteY2331" fmla="*/ 2292871 h 2325489"/>
                <a:gd name="connsiteX2332" fmla="*/ 1161236 w 2221450"/>
                <a:gd name="connsiteY2332" fmla="*/ 2296175 h 2325489"/>
                <a:gd name="connsiteX2333" fmla="*/ 1156043 w 2221450"/>
                <a:gd name="connsiteY2333" fmla="*/ 2291454 h 2325489"/>
                <a:gd name="connsiteX2334" fmla="*/ 1137167 w 2221450"/>
                <a:gd name="connsiteY2334" fmla="*/ 2293580 h 2325489"/>
                <a:gd name="connsiteX2335" fmla="*/ 1203474 w 2221450"/>
                <a:gd name="connsiteY2335" fmla="*/ 2291221 h 2325489"/>
                <a:gd name="connsiteX2336" fmla="*/ 1186248 w 2221450"/>
                <a:gd name="connsiteY2336" fmla="*/ 2291221 h 2325489"/>
                <a:gd name="connsiteX2337" fmla="*/ 1204182 w 2221450"/>
                <a:gd name="connsiteY2337" fmla="*/ 2294052 h 2325489"/>
                <a:gd name="connsiteX2338" fmla="*/ 691886 w 2221450"/>
                <a:gd name="connsiteY2338" fmla="*/ 2049112 h 2325489"/>
                <a:gd name="connsiteX2339" fmla="*/ 674660 w 2221450"/>
                <a:gd name="connsiteY2339" fmla="*/ 2040615 h 2325489"/>
                <a:gd name="connsiteX2340" fmla="*/ 692594 w 2221450"/>
                <a:gd name="connsiteY2340" fmla="*/ 2051944 h 2325489"/>
                <a:gd name="connsiteX2341" fmla="*/ 724450 w 2221450"/>
                <a:gd name="connsiteY2341" fmla="*/ 2062089 h 2325489"/>
                <a:gd name="connsiteX2342" fmla="*/ 738608 w 2221450"/>
                <a:gd name="connsiteY2342" fmla="*/ 2067988 h 2325489"/>
                <a:gd name="connsiteX2343" fmla="*/ 748753 w 2221450"/>
                <a:gd name="connsiteY2343" fmla="*/ 2067988 h 2325489"/>
                <a:gd name="connsiteX2344" fmla="*/ 743799 w 2221450"/>
                <a:gd name="connsiteY2344" fmla="*/ 2071765 h 2325489"/>
                <a:gd name="connsiteX2345" fmla="*/ 750170 w 2221450"/>
                <a:gd name="connsiteY2345" fmla="*/ 2071765 h 2325489"/>
                <a:gd name="connsiteX2346" fmla="*/ 759374 w 2221450"/>
                <a:gd name="connsiteY2346" fmla="*/ 2078373 h 2325489"/>
                <a:gd name="connsiteX2347" fmla="*/ 720437 w 2221450"/>
                <a:gd name="connsiteY2347" fmla="*/ 2061853 h 2325489"/>
                <a:gd name="connsiteX2348" fmla="*/ 696840 w 2221450"/>
                <a:gd name="connsiteY2348" fmla="*/ 2049582 h 2325489"/>
                <a:gd name="connsiteX2349" fmla="*/ 725156 w 2221450"/>
                <a:gd name="connsiteY2349" fmla="*/ 2064920 h 2325489"/>
                <a:gd name="connsiteX2350" fmla="*/ 737663 w 2221450"/>
                <a:gd name="connsiteY2350" fmla="*/ 2062089 h 2325489"/>
                <a:gd name="connsiteX2351" fmla="*/ 710762 w 2221450"/>
                <a:gd name="connsiteY2351" fmla="*/ 2051471 h 2325489"/>
                <a:gd name="connsiteX2352" fmla="*/ 738372 w 2221450"/>
                <a:gd name="connsiteY2352" fmla="*/ 2065865 h 2325489"/>
                <a:gd name="connsiteX2353" fmla="*/ 1346238 w 2221450"/>
                <a:gd name="connsiteY2353" fmla="*/ 2277533 h 2325489"/>
                <a:gd name="connsiteX2354" fmla="*/ 1378094 w 2221450"/>
                <a:gd name="connsiteY2354" fmla="*/ 2275173 h 2325489"/>
                <a:gd name="connsiteX2355" fmla="*/ 1346947 w 2221450"/>
                <a:gd name="connsiteY2355" fmla="*/ 2281309 h 2325489"/>
                <a:gd name="connsiteX2356" fmla="*/ 770227 w 2221450"/>
                <a:gd name="connsiteY2356" fmla="*/ 2074124 h 2325489"/>
                <a:gd name="connsiteX2357" fmla="*/ 774476 w 2221450"/>
                <a:gd name="connsiteY2357" fmla="*/ 2077900 h 2325489"/>
                <a:gd name="connsiteX2358" fmla="*/ 757720 w 2221450"/>
                <a:gd name="connsiteY2358" fmla="*/ 2072473 h 2325489"/>
                <a:gd name="connsiteX2359" fmla="*/ 770936 w 2221450"/>
                <a:gd name="connsiteY2359" fmla="*/ 2077900 h 2325489"/>
                <a:gd name="connsiteX2360" fmla="*/ 802319 w 2221450"/>
                <a:gd name="connsiteY2360" fmla="*/ 2090171 h 2325489"/>
                <a:gd name="connsiteX2361" fmla="*/ 814354 w 2221450"/>
                <a:gd name="connsiteY2361" fmla="*/ 2095598 h 2325489"/>
                <a:gd name="connsiteX2362" fmla="*/ 803028 w 2221450"/>
                <a:gd name="connsiteY2362" fmla="*/ 2093945 h 2325489"/>
                <a:gd name="connsiteX2363" fmla="*/ 792647 w 2221450"/>
                <a:gd name="connsiteY2363" fmla="*/ 2077192 h 2325489"/>
                <a:gd name="connsiteX2364" fmla="*/ 794770 w 2221450"/>
                <a:gd name="connsiteY2364" fmla="*/ 2080496 h 2325489"/>
                <a:gd name="connsiteX2365" fmla="*/ 788162 w 2221450"/>
                <a:gd name="connsiteY2365" fmla="*/ 2077192 h 2325489"/>
                <a:gd name="connsiteX2366" fmla="*/ 782498 w 2221450"/>
                <a:gd name="connsiteY2366" fmla="*/ 2075777 h 2325489"/>
                <a:gd name="connsiteX2367" fmla="*/ 1453371 w 2221450"/>
                <a:gd name="connsiteY2367" fmla="*/ 2265970 h 2325489"/>
                <a:gd name="connsiteX2368" fmla="*/ 1446763 w 2221450"/>
                <a:gd name="connsiteY2368" fmla="*/ 2268802 h 2325489"/>
                <a:gd name="connsiteX2369" fmla="*/ 1432133 w 2221450"/>
                <a:gd name="connsiteY2369" fmla="*/ 2268802 h 2325489"/>
                <a:gd name="connsiteX2370" fmla="*/ 1453135 w 2221450"/>
                <a:gd name="connsiteY2370" fmla="*/ 2269274 h 2325489"/>
                <a:gd name="connsiteX2371" fmla="*/ 870044 w 2221450"/>
                <a:gd name="connsiteY2371" fmla="*/ 2109992 h 2325489"/>
                <a:gd name="connsiteX2372" fmla="*/ 878774 w 2221450"/>
                <a:gd name="connsiteY2372" fmla="*/ 2113769 h 2325489"/>
                <a:gd name="connsiteX2373" fmla="*/ 881606 w 2221450"/>
                <a:gd name="connsiteY2373" fmla="*/ 2112351 h 2325489"/>
                <a:gd name="connsiteX2374" fmla="*/ 885619 w 2221450"/>
                <a:gd name="connsiteY2374" fmla="*/ 2117306 h 2325489"/>
                <a:gd name="connsiteX2375" fmla="*/ 856122 w 2221450"/>
                <a:gd name="connsiteY2375" fmla="*/ 2108342 h 2325489"/>
                <a:gd name="connsiteX2376" fmla="*/ 869807 w 2221450"/>
                <a:gd name="connsiteY2376" fmla="*/ 2113296 h 2325489"/>
                <a:gd name="connsiteX2377" fmla="*/ 1491126 w 2221450"/>
                <a:gd name="connsiteY2377" fmla="*/ 2264320 h 2325489"/>
                <a:gd name="connsiteX2378" fmla="*/ 1482632 w 2221450"/>
                <a:gd name="connsiteY2378" fmla="*/ 2264320 h 2325489"/>
                <a:gd name="connsiteX2379" fmla="*/ 1490890 w 2221450"/>
                <a:gd name="connsiteY2379" fmla="*/ 2267623 h 2325489"/>
                <a:gd name="connsiteX2380" fmla="*/ 918419 w 2221450"/>
                <a:gd name="connsiteY2380" fmla="*/ 2122736 h 2325489"/>
                <a:gd name="connsiteX2381" fmla="*/ 935409 w 2221450"/>
                <a:gd name="connsiteY2381" fmla="*/ 2126745 h 2325489"/>
                <a:gd name="connsiteX2382" fmla="*/ 917947 w 2221450"/>
                <a:gd name="connsiteY2382" fmla="*/ 2123441 h 2325489"/>
                <a:gd name="connsiteX2383" fmla="*/ 918183 w 2221450"/>
                <a:gd name="connsiteY2383" fmla="*/ 2126745 h 2325489"/>
                <a:gd name="connsiteX2384" fmla="*/ 1589292 w 2221450"/>
                <a:gd name="connsiteY2384" fmla="*/ 2235292 h 2325489"/>
                <a:gd name="connsiteX2385" fmla="*/ 1604628 w 2221450"/>
                <a:gd name="connsiteY2385" fmla="*/ 2231991 h 2325489"/>
                <a:gd name="connsiteX2386" fmla="*/ 1598256 w 2221450"/>
                <a:gd name="connsiteY2386" fmla="*/ 2236473 h 2325489"/>
                <a:gd name="connsiteX2387" fmla="*/ 1591651 w 2221450"/>
                <a:gd name="connsiteY2387" fmla="*/ 2236473 h 2325489"/>
                <a:gd name="connsiteX2388" fmla="*/ 1591651 w 2221450"/>
                <a:gd name="connsiteY2388" fmla="*/ 2239069 h 2325489"/>
                <a:gd name="connsiteX2389" fmla="*/ 1578435 w 2221450"/>
                <a:gd name="connsiteY2389" fmla="*/ 2241664 h 2325489"/>
                <a:gd name="connsiteX2390" fmla="*/ 1589056 w 2221450"/>
                <a:gd name="connsiteY2390" fmla="*/ 2239305 h 2325489"/>
                <a:gd name="connsiteX2391" fmla="*/ 977412 w 2221450"/>
                <a:gd name="connsiteY2391" fmla="*/ 2129577 h 2325489"/>
                <a:gd name="connsiteX2392" fmla="*/ 1005964 w 2221450"/>
                <a:gd name="connsiteY2392" fmla="*/ 2135476 h 2325489"/>
                <a:gd name="connsiteX2393" fmla="*/ 988266 w 2221450"/>
                <a:gd name="connsiteY2393" fmla="*/ 2133117 h 2325489"/>
                <a:gd name="connsiteX2394" fmla="*/ 997470 w 2221450"/>
                <a:gd name="connsiteY2394" fmla="*/ 2135712 h 2325489"/>
                <a:gd name="connsiteX2395" fmla="*/ 983076 w 2221450"/>
                <a:gd name="connsiteY2395" fmla="*/ 2135712 h 2325489"/>
                <a:gd name="connsiteX2396" fmla="*/ 977176 w 2221450"/>
                <a:gd name="connsiteY2396" fmla="*/ 2133590 h 2325489"/>
                <a:gd name="connsiteX2397" fmla="*/ 1632474 w 2221450"/>
                <a:gd name="connsiteY2397" fmla="*/ 2221371 h 2325489"/>
                <a:gd name="connsiteX2398" fmla="*/ 1626338 w 2221450"/>
                <a:gd name="connsiteY2398" fmla="*/ 2226562 h 2325489"/>
                <a:gd name="connsiteX2399" fmla="*/ 1632238 w 2221450"/>
                <a:gd name="connsiteY2399" fmla="*/ 2224911 h 2325489"/>
                <a:gd name="connsiteX2400" fmla="*/ 1017057 w 2221450"/>
                <a:gd name="connsiteY2400" fmla="*/ 2137838 h 2325489"/>
                <a:gd name="connsiteX2401" fmla="*/ 1021067 w 2221450"/>
                <a:gd name="connsiteY2401" fmla="*/ 2143738 h 2325489"/>
                <a:gd name="connsiteX2402" fmla="*/ 1013753 w 2221450"/>
                <a:gd name="connsiteY2402" fmla="*/ 2142084 h 2325489"/>
                <a:gd name="connsiteX2403" fmla="*/ 1016821 w 2221450"/>
                <a:gd name="connsiteY2403" fmla="*/ 2141848 h 2325489"/>
                <a:gd name="connsiteX2404" fmla="*/ 1652059 w 2221450"/>
                <a:gd name="connsiteY2404" fmla="*/ 2216652 h 2325489"/>
                <a:gd name="connsiteX2405" fmla="*/ 1637192 w 2221450"/>
                <a:gd name="connsiteY2405" fmla="*/ 2222316 h 2325489"/>
                <a:gd name="connsiteX2406" fmla="*/ 1651822 w 2221450"/>
                <a:gd name="connsiteY2406" fmla="*/ 2220662 h 2325489"/>
                <a:gd name="connsiteX2407" fmla="*/ 1043014 w 2221450"/>
                <a:gd name="connsiteY2407" fmla="*/ 2139253 h 2325489"/>
                <a:gd name="connsiteX2408" fmla="*/ 1011864 w 2221450"/>
                <a:gd name="connsiteY2408" fmla="*/ 2135949 h 2325489"/>
                <a:gd name="connsiteX2409" fmla="*/ 1033574 w 2221450"/>
                <a:gd name="connsiteY2409" fmla="*/ 2135949 h 2325489"/>
                <a:gd name="connsiteX2410" fmla="*/ 1035225 w 2221450"/>
                <a:gd name="connsiteY2410" fmla="*/ 2137366 h 2325489"/>
                <a:gd name="connsiteX2411" fmla="*/ 1042777 w 2221450"/>
                <a:gd name="connsiteY2411" fmla="*/ 2143265 h 2325489"/>
                <a:gd name="connsiteX2412" fmla="*/ 1058116 w 2221450"/>
                <a:gd name="connsiteY2412" fmla="*/ 2142557 h 2325489"/>
                <a:gd name="connsiteX2413" fmla="*/ 1058116 w 2221450"/>
                <a:gd name="connsiteY2413" fmla="*/ 2144680 h 2325489"/>
                <a:gd name="connsiteX2414" fmla="*/ 1024843 w 2221450"/>
                <a:gd name="connsiteY2414" fmla="*/ 2141848 h 2325489"/>
                <a:gd name="connsiteX2415" fmla="*/ 1033574 w 2221450"/>
                <a:gd name="connsiteY2415" fmla="*/ 2139253 h 2325489"/>
                <a:gd name="connsiteX2416" fmla="*/ 1057880 w 2221450"/>
                <a:gd name="connsiteY2416" fmla="*/ 2146569 h 2325489"/>
                <a:gd name="connsiteX2417" fmla="*/ 1703974 w 2221450"/>
                <a:gd name="connsiteY2417" fmla="*/ 2189751 h 2325489"/>
                <a:gd name="connsiteX2418" fmla="*/ 1694299 w 2221450"/>
                <a:gd name="connsiteY2418" fmla="*/ 2198246 h 2325489"/>
                <a:gd name="connsiteX2419" fmla="*/ 1675420 w 2221450"/>
                <a:gd name="connsiteY2419" fmla="*/ 2206032 h 2325489"/>
                <a:gd name="connsiteX2420" fmla="*/ 1675420 w 2221450"/>
                <a:gd name="connsiteY2420" fmla="*/ 2202731 h 2325489"/>
                <a:gd name="connsiteX2421" fmla="*/ 1703738 w 2221450"/>
                <a:gd name="connsiteY2421" fmla="*/ 2194942 h 2325489"/>
                <a:gd name="connsiteX2422" fmla="*/ 1072983 w 2221450"/>
                <a:gd name="connsiteY2422" fmla="*/ 2138308 h 2325489"/>
                <a:gd name="connsiteX2423" fmla="*/ 1078410 w 2221450"/>
                <a:gd name="connsiteY2423" fmla="*/ 2140903 h 2325489"/>
                <a:gd name="connsiteX2424" fmla="*/ 1080533 w 2221450"/>
                <a:gd name="connsiteY2424" fmla="*/ 2140903 h 2325489"/>
                <a:gd name="connsiteX2425" fmla="*/ 1077701 w 2221450"/>
                <a:gd name="connsiteY2425" fmla="*/ 2143501 h 2325489"/>
                <a:gd name="connsiteX2426" fmla="*/ 1070151 w 2221450"/>
                <a:gd name="connsiteY2426" fmla="*/ 2141848 h 2325489"/>
                <a:gd name="connsiteX2427" fmla="*/ 1065902 w 2221450"/>
                <a:gd name="connsiteY2427" fmla="*/ 2141848 h 2325489"/>
                <a:gd name="connsiteX2428" fmla="*/ 1060239 w 2221450"/>
                <a:gd name="connsiteY2428" fmla="*/ 2140197 h 2325489"/>
                <a:gd name="connsiteX2429" fmla="*/ 1072747 w 2221450"/>
                <a:gd name="connsiteY2429" fmla="*/ 2143501 h 2325489"/>
                <a:gd name="connsiteX2430" fmla="*/ 1098703 w 2221450"/>
                <a:gd name="connsiteY2430" fmla="*/ 2146097 h 2325489"/>
                <a:gd name="connsiteX2431" fmla="*/ 1118524 w 2221450"/>
                <a:gd name="connsiteY2431" fmla="*/ 2146097 h 2325489"/>
                <a:gd name="connsiteX2432" fmla="*/ 1098467 w 2221450"/>
                <a:gd name="connsiteY2432" fmla="*/ 2151288 h 2325489"/>
                <a:gd name="connsiteX2433" fmla="*/ 1143066 w 2221450"/>
                <a:gd name="connsiteY2433" fmla="*/ 2146097 h 2325489"/>
                <a:gd name="connsiteX2434" fmla="*/ 1160764 w 2221450"/>
                <a:gd name="connsiteY2434" fmla="*/ 2146097 h 2325489"/>
                <a:gd name="connsiteX2435" fmla="*/ 1144953 w 2221450"/>
                <a:gd name="connsiteY2435" fmla="*/ 2146097 h 2325489"/>
                <a:gd name="connsiteX2436" fmla="*/ 1146606 w 2221450"/>
                <a:gd name="connsiteY2436" fmla="*/ 2147275 h 2325489"/>
                <a:gd name="connsiteX2437" fmla="*/ 1142830 w 2221450"/>
                <a:gd name="connsiteY2437" fmla="*/ 2150343 h 2325489"/>
                <a:gd name="connsiteX2438" fmla="*/ 1187665 w 2221450"/>
                <a:gd name="connsiteY2438" fmla="*/ 2149637 h 2325489"/>
                <a:gd name="connsiteX2439" fmla="*/ 1168078 w 2221450"/>
                <a:gd name="connsiteY2439" fmla="*/ 2149637 h 2325489"/>
                <a:gd name="connsiteX2440" fmla="*/ 1186720 w 2221450"/>
                <a:gd name="connsiteY2440" fmla="*/ 2154119 h 2325489"/>
                <a:gd name="connsiteX2441" fmla="*/ 1183653 w 2221450"/>
                <a:gd name="connsiteY2441" fmla="*/ 2149637 h 2325489"/>
                <a:gd name="connsiteX2442" fmla="*/ 1189552 w 2221450"/>
                <a:gd name="connsiteY2442" fmla="*/ 2149637 h 2325489"/>
                <a:gd name="connsiteX2443" fmla="*/ 1193092 w 2221450"/>
                <a:gd name="connsiteY2443" fmla="*/ 2151996 h 2325489"/>
                <a:gd name="connsiteX2444" fmla="*/ 1183180 w 2221450"/>
                <a:gd name="connsiteY2444" fmla="*/ 2151996 h 2325489"/>
                <a:gd name="connsiteX2445" fmla="*/ 1183416 w 2221450"/>
                <a:gd name="connsiteY2445" fmla="*/ 2154119 h 2325489"/>
                <a:gd name="connsiteX2446" fmla="*/ 1229197 w 2221450"/>
                <a:gd name="connsiteY2446" fmla="*/ 2149637 h 2325489"/>
                <a:gd name="connsiteX2447" fmla="*/ 1197338 w 2221450"/>
                <a:gd name="connsiteY2447" fmla="*/ 2149637 h 2325489"/>
                <a:gd name="connsiteX2448" fmla="*/ 1228961 w 2221450"/>
                <a:gd name="connsiteY2448" fmla="*/ 2155300 h 2325489"/>
                <a:gd name="connsiteX2449" fmla="*/ 1236038 w 2221450"/>
                <a:gd name="connsiteY2449" fmla="*/ 2144680 h 2325489"/>
                <a:gd name="connsiteX2450" fmla="*/ 1209845 w 2221450"/>
                <a:gd name="connsiteY2450" fmla="*/ 2147039 h 2325489"/>
                <a:gd name="connsiteX2451" fmla="*/ 1235802 w 2221450"/>
                <a:gd name="connsiteY2451" fmla="*/ 2150343 h 2325489"/>
                <a:gd name="connsiteX2452" fmla="*/ 1284650 w 2221450"/>
                <a:gd name="connsiteY2452" fmla="*/ 2147984 h 2325489"/>
                <a:gd name="connsiteX2453" fmla="*/ 1290313 w 2221450"/>
                <a:gd name="connsiteY2453" fmla="*/ 2149870 h 2325489"/>
                <a:gd name="connsiteX2454" fmla="*/ 1264357 w 2221450"/>
                <a:gd name="connsiteY2454" fmla="*/ 2151524 h 2325489"/>
                <a:gd name="connsiteX2455" fmla="*/ 1284414 w 2221450"/>
                <a:gd name="connsiteY2455" fmla="*/ 2154119 h 2325489"/>
                <a:gd name="connsiteX2456" fmla="*/ 1402636 w 2221450"/>
                <a:gd name="connsiteY2456" fmla="*/ 2131939 h 2325489"/>
                <a:gd name="connsiteX2457" fmla="*/ 1410422 w 2221450"/>
                <a:gd name="connsiteY2457" fmla="*/ 2131939 h 2325489"/>
                <a:gd name="connsiteX2458" fmla="*/ 1396737 w 2221450"/>
                <a:gd name="connsiteY2458" fmla="*/ 2131939 h 2325489"/>
                <a:gd name="connsiteX2459" fmla="*/ 1402636 w 2221450"/>
                <a:gd name="connsiteY2459" fmla="*/ 2137602 h 2325489"/>
                <a:gd name="connsiteX2460" fmla="*/ 1992569 w 2221450"/>
                <a:gd name="connsiteY2460" fmla="*/ 1680522 h 2325489"/>
                <a:gd name="connsiteX2461" fmla="*/ 2000119 w 2221450"/>
                <a:gd name="connsiteY2461" fmla="*/ 1667070 h 2325489"/>
                <a:gd name="connsiteX2462" fmla="*/ 1993041 w 2221450"/>
                <a:gd name="connsiteY2462" fmla="*/ 1690668 h 2325489"/>
                <a:gd name="connsiteX2463" fmla="*/ 1989501 w 2221450"/>
                <a:gd name="connsiteY2463" fmla="*/ 1695389 h 2325489"/>
                <a:gd name="connsiteX2464" fmla="*/ 1992805 w 2221450"/>
                <a:gd name="connsiteY2464" fmla="*/ 1686185 h 2325489"/>
                <a:gd name="connsiteX2465" fmla="*/ 2018289 w 2221450"/>
                <a:gd name="connsiteY2465" fmla="*/ 1621999 h 2325489"/>
                <a:gd name="connsiteX2466" fmla="*/ 2010267 w 2221450"/>
                <a:gd name="connsiteY2466" fmla="*/ 1637337 h 2325489"/>
                <a:gd name="connsiteX2467" fmla="*/ 2018525 w 2221450"/>
                <a:gd name="connsiteY2467" fmla="*/ 1627662 h 2325489"/>
                <a:gd name="connsiteX2468" fmla="*/ 2170963 w 2221450"/>
                <a:gd name="connsiteY2468" fmla="*/ 852963 h 2325489"/>
                <a:gd name="connsiteX2469" fmla="*/ 2176157 w 2221450"/>
                <a:gd name="connsiteY2469" fmla="*/ 852963 h 2325489"/>
                <a:gd name="connsiteX2470" fmla="*/ 2176157 w 2221450"/>
                <a:gd name="connsiteY2470" fmla="*/ 867830 h 2325489"/>
                <a:gd name="connsiteX2471" fmla="*/ 2171199 w 2221450"/>
                <a:gd name="connsiteY2471" fmla="*/ 858626 h 2325489"/>
                <a:gd name="connsiteX2472" fmla="*/ 2180403 w 2221450"/>
                <a:gd name="connsiteY2472" fmla="*/ 874201 h 2325489"/>
                <a:gd name="connsiteX2473" fmla="*/ 2180403 w 2221450"/>
                <a:gd name="connsiteY2473" fmla="*/ 882460 h 2325489"/>
                <a:gd name="connsiteX2474" fmla="*/ 2185593 w 2221450"/>
                <a:gd name="connsiteY2474" fmla="*/ 891191 h 2325489"/>
                <a:gd name="connsiteX2475" fmla="*/ 2182998 w 2221450"/>
                <a:gd name="connsiteY2475" fmla="*/ 893080 h 2325489"/>
                <a:gd name="connsiteX2476" fmla="*/ 2174503 w 2221450"/>
                <a:gd name="connsiteY2476" fmla="*/ 871842 h 2325489"/>
                <a:gd name="connsiteX2477" fmla="*/ 2180639 w 2221450"/>
                <a:gd name="connsiteY2477" fmla="*/ 879865 h 2325489"/>
                <a:gd name="connsiteX2478" fmla="*/ 2064775 w 2221450"/>
                <a:gd name="connsiteY2478" fmla="*/ 1435346 h 2325489"/>
                <a:gd name="connsiteX2479" fmla="*/ 2067371 w 2221450"/>
                <a:gd name="connsiteY2479" fmla="*/ 1417648 h 2325489"/>
                <a:gd name="connsiteX2480" fmla="*/ 2067371 w 2221450"/>
                <a:gd name="connsiteY2480" fmla="*/ 1432278 h 2325489"/>
                <a:gd name="connsiteX2481" fmla="*/ 2065011 w 2221450"/>
                <a:gd name="connsiteY2481" fmla="*/ 1441009 h 2325489"/>
                <a:gd name="connsiteX2482" fmla="*/ 2163413 w 2221450"/>
                <a:gd name="connsiteY2482" fmla="*/ 821816 h 2325489"/>
                <a:gd name="connsiteX2483" fmla="*/ 2166481 w 2221450"/>
                <a:gd name="connsiteY2483" fmla="*/ 817567 h 2325489"/>
                <a:gd name="connsiteX2484" fmla="*/ 2170727 w 2221450"/>
                <a:gd name="connsiteY2484" fmla="*/ 834320 h 2325489"/>
                <a:gd name="connsiteX2485" fmla="*/ 2163650 w 2221450"/>
                <a:gd name="connsiteY2485" fmla="*/ 827243 h 2325489"/>
                <a:gd name="connsiteX2486" fmla="*/ 2073037 w 2221450"/>
                <a:gd name="connsiteY2486" fmla="*/ 1395229 h 2325489"/>
                <a:gd name="connsiteX2487" fmla="*/ 2071147 w 2221450"/>
                <a:gd name="connsiteY2487" fmla="*/ 1411040 h 2325489"/>
                <a:gd name="connsiteX2488" fmla="*/ 2073270 w 2221450"/>
                <a:gd name="connsiteY2488" fmla="*/ 1400656 h 2325489"/>
                <a:gd name="connsiteX2489" fmla="*/ 2162232 w 2221450"/>
                <a:gd name="connsiteY2489" fmla="*/ 815444 h 2325489"/>
                <a:gd name="connsiteX2490" fmla="*/ 2159165 w 2221450"/>
                <a:gd name="connsiteY2490" fmla="*/ 802937 h 2325489"/>
                <a:gd name="connsiteX2491" fmla="*/ 2162941 w 2221450"/>
                <a:gd name="connsiteY2491" fmla="*/ 811432 h 2325489"/>
                <a:gd name="connsiteX2492" fmla="*/ 2162469 w 2221450"/>
                <a:gd name="connsiteY2492" fmla="*/ 820871 h 2325489"/>
                <a:gd name="connsiteX2493" fmla="*/ 2025370 w 2221450"/>
                <a:gd name="connsiteY2493" fmla="*/ 820163 h 2325489"/>
                <a:gd name="connsiteX2494" fmla="*/ 2031033 w 2221450"/>
                <a:gd name="connsiteY2494" fmla="*/ 841165 h 2325489"/>
                <a:gd name="connsiteX2495" fmla="*/ 2025606 w 2221450"/>
                <a:gd name="connsiteY2495" fmla="*/ 825590 h 2325489"/>
                <a:gd name="connsiteX2496" fmla="*/ 2015930 w 2221450"/>
                <a:gd name="connsiteY2496" fmla="*/ 789957 h 2325489"/>
                <a:gd name="connsiteX2497" fmla="*/ 2023716 w 2221450"/>
                <a:gd name="connsiteY2497" fmla="*/ 818276 h 2325489"/>
                <a:gd name="connsiteX2498" fmla="*/ 2016166 w 2221450"/>
                <a:gd name="connsiteY2498" fmla="*/ 795387 h 2325489"/>
                <a:gd name="connsiteX2499" fmla="*/ 2010031 w 2221450"/>
                <a:gd name="connsiteY2499" fmla="*/ 776744 h 2325489"/>
                <a:gd name="connsiteX2500" fmla="*/ 2014043 w 2221450"/>
                <a:gd name="connsiteY2500" fmla="*/ 784294 h 2325489"/>
                <a:gd name="connsiteX2501" fmla="*/ 2014043 w 2221450"/>
                <a:gd name="connsiteY2501" fmla="*/ 789957 h 2325489"/>
                <a:gd name="connsiteX2502" fmla="*/ 2010267 w 2221450"/>
                <a:gd name="connsiteY2502" fmla="*/ 782171 h 2325489"/>
                <a:gd name="connsiteX2503" fmla="*/ 1729458 w 2221450"/>
                <a:gd name="connsiteY2503" fmla="*/ 219140 h 2325489"/>
                <a:gd name="connsiteX2504" fmla="*/ 1736066 w 2221450"/>
                <a:gd name="connsiteY2504" fmla="*/ 219140 h 2325489"/>
                <a:gd name="connsiteX2505" fmla="*/ 1767686 w 2221450"/>
                <a:gd name="connsiteY2505" fmla="*/ 242737 h 2325489"/>
                <a:gd name="connsiteX2506" fmla="*/ 1769103 w 2221450"/>
                <a:gd name="connsiteY2506" fmla="*/ 246514 h 2325489"/>
                <a:gd name="connsiteX2507" fmla="*/ 1729458 w 2221450"/>
                <a:gd name="connsiteY2507" fmla="*/ 219140 h 2325489"/>
                <a:gd name="connsiteX2508" fmla="*/ 1686982 w 2221450"/>
                <a:gd name="connsiteY2508" fmla="*/ 183035 h 2325489"/>
                <a:gd name="connsiteX2509" fmla="*/ 1686982 w 2221450"/>
                <a:gd name="connsiteY2509" fmla="*/ 179026 h 2325489"/>
                <a:gd name="connsiteX2510" fmla="*/ 1704211 w 2221450"/>
                <a:gd name="connsiteY2510" fmla="*/ 191061 h 2325489"/>
                <a:gd name="connsiteX2511" fmla="*/ 1720019 w 2221450"/>
                <a:gd name="connsiteY2511" fmla="*/ 204510 h 2325489"/>
                <a:gd name="connsiteX2512" fmla="*/ 1686982 w 2221450"/>
                <a:gd name="connsiteY2512" fmla="*/ 183035 h 2325489"/>
                <a:gd name="connsiteX2513" fmla="*/ 1850277 w 2221450"/>
                <a:gd name="connsiteY2513" fmla="*/ 466203 h 2325489"/>
                <a:gd name="connsiteX2514" fmla="*/ 1866088 w 2221450"/>
                <a:gd name="connsiteY2514" fmla="*/ 484137 h 2325489"/>
                <a:gd name="connsiteX2515" fmla="*/ 1850277 w 2221450"/>
                <a:gd name="connsiteY2515" fmla="*/ 467384 h 2325489"/>
                <a:gd name="connsiteX2516" fmla="*/ 1635069 w 2221450"/>
                <a:gd name="connsiteY2516" fmla="*/ 148348 h 2325489"/>
                <a:gd name="connsiteX2517" fmla="*/ 1672824 w 2221450"/>
                <a:gd name="connsiteY2517" fmla="*/ 169350 h 2325489"/>
                <a:gd name="connsiteX2518" fmla="*/ 1678015 w 2221450"/>
                <a:gd name="connsiteY2518" fmla="*/ 175486 h 2325489"/>
                <a:gd name="connsiteX2519" fmla="*/ 1635069 w 2221450"/>
                <a:gd name="connsiteY2519" fmla="*/ 148348 h 2325489"/>
                <a:gd name="connsiteX2520" fmla="*/ 1755887 w 2221450"/>
                <a:gd name="connsiteY2520" fmla="*/ 367332 h 2325489"/>
                <a:gd name="connsiteX2521" fmla="*/ 1748337 w 2221450"/>
                <a:gd name="connsiteY2521" fmla="*/ 360960 h 2325489"/>
                <a:gd name="connsiteX2522" fmla="*/ 1748337 w 2221450"/>
                <a:gd name="connsiteY2522" fmla="*/ 352465 h 2325489"/>
                <a:gd name="connsiteX2523" fmla="*/ 1763204 w 2221450"/>
                <a:gd name="connsiteY2523" fmla="*/ 367568 h 2325489"/>
                <a:gd name="connsiteX2524" fmla="*/ 1755887 w 2221450"/>
                <a:gd name="connsiteY2524" fmla="*/ 366859 h 2325489"/>
                <a:gd name="connsiteX2525" fmla="*/ 1505284 w 2221450"/>
                <a:gd name="connsiteY2525" fmla="*/ 69298 h 2325489"/>
                <a:gd name="connsiteX2526" fmla="*/ 1507407 w 2221450"/>
                <a:gd name="connsiteY2526" fmla="*/ 66702 h 2325489"/>
                <a:gd name="connsiteX2527" fmla="*/ 1519442 w 2221450"/>
                <a:gd name="connsiteY2527" fmla="*/ 74488 h 2325489"/>
                <a:gd name="connsiteX2528" fmla="*/ 1505284 w 2221450"/>
                <a:gd name="connsiteY2528" fmla="*/ 68825 h 2325489"/>
                <a:gd name="connsiteX2529" fmla="*/ 1555074 w 2221450"/>
                <a:gd name="connsiteY2529" fmla="*/ 134899 h 2325489"/>
                <a:gd name="connsiteX2530" fmla="*/ 1542803 w 2221450"/>
                <a:gd name="connsiteY2530" fmla="*/ 130886 h 2325489"/>
                <a:gd name="connsiteX2531" fmla="*/ 1540916 w 2221450"/>
                <a:gd name="connsiteY2531" fmla="*/ 127110 h 2325489"/>
                <a:gd name="connsiteX2532" fmla="*/ 1535962 w 2221450"/>
                <a:gd name="connsiteY2532" fmla="*/ 124042 h 2325489"/>
                <a:gd name="connsiteX2533" fmla="*/ 1550120 w 2221450"/>
                <a:gd name="connsiteY2533" fmla="*/ 128763 h 2325489"/>
                <a:gd name="connsiteX2534" fmla="*/ 1555074 w 2221450"/>
                <a:gd name="connsiteY2534" fmla="*/ 134426 h 2325489"/>
                <a:gd name="connsiteX2535" fmla="*/ 1593065 w 2221450"/>
                <a:gd name="connsiteY2535" fmla="*/ 205691 h 2325489"/>
                <a:gd name="connsiteX2536" fmla="*/ 1603450 w 2221450"/>
                <a:gd name="connsiteY2536" fmla="*/ 214185 h 2325489"/>
                <a:gd name="connsiteX2537" fmla="*/ 1593065 w 2221450"/>
                <a:gd name="connsiteY2537" fmla="*/ 206160 h 2325489"/>
                <a:gd name="connsiteX2538" fmla="*/ 1548466 w 2221450"/>
                <a:gd name="connsiteY2538" fmla="*/ 176194 h 2325489"/>
                <a:gd name="connsiteX2539" fmla="*/ 1573244 w 2221450"/>
                <a:gd name="connsiteY2539" fmla="*/ 191061 h 2325489"/>
                <a:gd name="connsiteX2540" fmla="*/ 1548466 w 2221450"/>
                <a:gd name="connsiteY2540" fmla="*/ 176664 h 2325489"/>
                <a:gd name="connsiteX2541" fmla="*/ 1516610 w 2221450"/>
                <a:gd name="connsiteY2541" fmla="*/ 155665 h 2325489"/>
                <a:gd name="connsiteX2542" fmla="*/ 1529826 w 2221450"/>
                <a:gd name="connsiteY2542" fmla="*/ 163214 h 2325489"/>
                <a:gd name="connsiteX2543" fmla="*/ 1517083 w 2221450"/>
                <a:gd name="connsiteY2543" fmla="*/ 156134 h 2325489"/>
                <a:gd name="connsiteX2544" fmla="*/ 1514251 w 2221450"/>
                <a:gd name="connsiteY2544" fmla="*/ 163687 h 2325489"/>
                <a:gd name="connsiteX2545" fmla="*/ 1507643 w 2221450"/>
                <a:gd name="connsiteY2545" fmla="*/ 160147 h 2325489"/>
                <a:gd name="connsiteX2546" fmla="*/ 1518733 w 2221450"/>
                <a:gd name="connsiteY2546" fmla="*/ 164396 h 2325489"/>
                <a:gd name="connsiteX2547" fmla="*/ 1514251 w 2221450"/>
                <a:gd name="connsiteY2547" fmla="*/ 164159 h 2325489"/>
                <a:gd name="connsiteX2548" fmla="*/ 1202768 w 2221450"/>
                <a:gd name="connsiteY2548" fmla="*/ 45700 h 2325489"/>
                <a:gd name="connsiteX2549" fmla="*/ 1218576 w 2221450"/>
                <a:gd name="connsiteY2549" fmla="*/ 45700 h 2325489"/>
                <a:gd name="connsiteX2550" fmla="*/ 1202768 w 2221450"/>
                <a:gd name="connsiteY2550" fmla="*/ 46409 h 23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</a:cxnLst>
              <a:rect l="l" t="t" r="r" b="b"/>
              <a:pathLst>
                <a:path w="2221450" h="2325489">
                  <a:moveTo>
                    <a:pt x="829929" y="-1022"/>
                  </a:moveTo>
                  <a:cubicBezTo>
                    <a:pt x="824030" y="393"/>
                    <a:pt x="821907" y="2046"/>
                    <a:pt x="827806" y="1574"/>
                  </a:cubicBezTo>
                  <a:cubicBezTo>
                    <a:pt x="825211" y="2046"/>
                    <a:pt x="822379" y="2046"/>
                    <a:pt x="819781" y="1574"/>
                  </a:cubicBezTo>
                  <a:cubicBezTo>
                    <a:pt x="811995" y="4641"/>
                    <a:pt x="814590" y="5114"/>
                    <a:pt x="809636" y="7237"/>
                  </a:cubicBezTo>
                  <a:cubicBezTo>
                    <a:pt x="797365" y="9596"/>
                    <a:pt x="785094" y="13372"/>
                    <a:pt x="773531" y="18327"/>
                  </a:cubicBezTo>
                  <a:cubicBezTo>
                    <a:pt x="758665" y="21394"/>
                    <a:pt x="744035" y="25879"/>
                    <a:pt x="729877" y="31779"/>
                  </a:cubicBezTo>
                  <a:cubicBezTo>
                    <a:pt x="729877" y="28239"/>
                    <a:pt x="751821" y="22812"/>
                    <a:pt x="753474" y="19272"/>
                  </a:cubicBezTo>
                  <a:cubicBezTo>
                    <a:pt x="731527" y="28239"/>
                    <a:pt x="717842" y="30125"/>
                    <a:pt x="694009" y="42869"/>
                  </a:cubicBezTo>
                  <a:cubicBezTo>
                    <a:pt x="686928" y="42869"/>
                    <a:pt x="679851" y="45464"/>
                    <a:pt x="674660" y="50419"/>
                  </a:cubicBezTo>
                  <a:cubicBezTo>
                    <a:pt x="669230" y="50419"/>
                    <a:pt x="671356" y="47587"/>
                    <a:pt x="679615" y="43105"/>
                  </a:cubicBezTo>
                  <a:cubicBezTo>
                    <a:pt x="676311" y="43105"/>
                    <a:pt x="673243" y="46173"/>
                    <a:pt x="669939" y="47115"/>
                  </a:cubicBezTo>
                  <a:cubicBezTo>
                    <a:pt x="673951" y="47115"/>
                    <a:pt x="661917" y="53723"/>
                    <a:pt x="669939" y="51363"/>
                  </a:cubicBezTo>
                  <a:cubicBezTo>
                    <a:pt x="656017" y="56554"/>
                    <a:pt x="642565" y="62690"/>
                    <a:pt x="629588" y="69770"/>
                  </a:cubicBezTo>
                  <a:lnTo>
                    <a:pt x="661680" y="51363"/>
                  </a:lnTo>
                  <a:cubicBezTo>
                    <a:pt x="647523" y="56554"/>
                    <a:pt x="634070" y="63162"/>
                    <a:pt x="621566" y="71421"/>
                  </a:cubicBezTo>
                  <a:cubicBezTo>
                    <a:pt x="620149" y="69770"/>
                    <a:pt x="606936" y="76375"/>
                    <a:pt x="600092" y="79679"/>
                  </a:cubicBezTo>
                  <a:cubicBezTo>
                    <a:pt x="598675" y="81096"/>
                    <a:pt x="602687" y="79679"/>
                    <a:pt x="600092" y="81333"/>
                  </a:cubicBezTo>
                  <a:lnTo>
                    <a:pt x="594429" y="84873"/>
                  </a:lnTo>
                  <a:cubicBezTo>
                    <a:pt x="594429" y="84873"/>
                    <a:pt x="596552" y="82274"/>
                    <a:pt x="592069" y="84873"/>
                  </a:cubicBezTo>
                  <a:cubicBezTo>
                    <a:pt x="576731" y="93367"/>
                    <a:pt x="561864" y="103513"/>
                    <a:pt x="546525" y="112480"/>
                  </a:cubicBezTo>
                  <a:cubicBezTo>
                    <a:pt x="545111" y="112480"/>
                    <a:pt x="546525" y="112480"/>
                    <a:pt x="544166" y="112480"/>
                  </a:cubicBezTo>
                  <a:cubicBezTo>
                    <a:pt x="560447" y="102571"/>
                    <a:pt x="565404" y="98086"/>
                    <a:pt x="580507" y="88882"/>
                  </a:cubicBezTo>
                  <a:cubicBezTo>
                    <a:pt x="567055" y="94309"/>
                    <a:pt x="554311" y="103040"/>
                    <a:pt x="541098" y="109176"/>
                  </a:cubicBezTo>
                  <a:cubicBezTo>
                    <a:pt x="537086" y="113188"/>
                    <a:pt x="546998" y="106580"/>
                    <a:pt x="549121" y="106817"/>
                  </a:cubicBezTo>
                  <a:cubicBezTo>
                    <a:pt x="546289" y="109176"/>
                    <a:pt x="543221" y="111302"/>
                    <a:pt x="540154" y="113188"/>
                  </a:cubicBezTo>
                  <a:cubicBezTo>
                    <a:pt x="531187" y="116728"/>
                    <a:pt x="536613" y="111302"/>
                    <a:pt x="527883" y="116020"/>
                  </a:cubicBezTo>
                  <a:cubicBezTo>
                    <a:pt x="524579" y="118851"/>
                    <a:pt x="527883" y="118379"/>
                    <a:pt x="523164" y="121211"/>
                  </a:cubicBezTo>
                  <a:cubicBezTo>
                    <a:pt x="525051" y="120269"/>
                    <a:pt x="526704" y="119088"/>
                    <a:pt x="528355" y="117670"/>
                  </a:cubicBezTo>
                  <a:cubicBezTo>
                    <a:pt x="533076" y="116256"/>
                    <a:pt x="533076" y="120032"/>
                    <a:pt x="536377" y="115075"/>
                  </a:cubicBezTo>
                  <a:cubicBezTo>
                    <a:pt x="547943" y="111302"/>
                    <a:pt x="536377" y="119560"/>
                    <a:pt x="527883" y="123100"/>
                  </a:cubicBezTo>
                  <a:cubicBezTo>
                    <a:pt x="536850" y="116728"/>
                    <a:pt x="517029" y="127582"/>
                    <a:pt x="523400" y="123100"/>
                  </a:cubicBezTo>
                  <a:cubicBezTo>
                    <a:pt x="517974" y="124987"/>
                    <a:pt x="514197" y="130886"/>
                    <a:pt x="509479" y="133718"/>
                  </a:cubicBezTo>
                  <a:cubicBezTo>
                    <a:pt x="504758" y="136549"/>
                    <a:pt x="515614" y="125696"/>
                    <a:pt x="521041" y="123100"/>
                  </a:cubicBezTo>
                  <a:cubicBezTo>
                    <a:pt x="526468" y="120502"/>
                    <a:pt x="515848" y="123100"/>
                    <a:pt x="521041" y="119796"/>
                  </a:cubicBezTo>
                  <a:cubicBezTo>
                    <a:pt x="513725" y="122392"/>
                    <a:pt x="508062" y="129000"/>
                    <a:pt x="501218" y="132067"/>
                  </a:cubicBezTo>
                  <a:cubicBezTo>
                    <a:pt x="501218" y="129941"/>
                    <a:pt x="507825" y="125932"/>
                    <a:pt x="510657" y="121683"/>
                  </a:cubicBezTo>
                  <a:cubicBezTo>
                    <a:pt x="503343" y="123570"/>
                    <a:pt x="497916" y="131123"/>
                    <a:pt x="490600" y="133482"/>
                  </a:cubicBezTo>
                  <a:cubicBezTo>
                    <a:pt x="488005" y="137258"/>
                    <a:pt x="499095" y="128763"/>
                    <a:pt x="502162" y="128763"/>
                  </a:cubicBezTo>
                  <a:cubicBezTo>
                    <a:pt x="496972" y="132537"/>
                    <a:pt x="491781" y="136077"/>
                    <a:pt x="486118" y="139145"/>
                  </a:cubicBezTo>
                  <a:cubicBezTo>
                    <a:pt x="494612" y="135368"/>
                    <a:pt x="490836" y="139145"/>
                    <a:pt x="489419" y="142449"/>
                  </a:cubicBezTo>
                  <a:lnTo>
                    <a:pt x="484228" y="146225"/>
                  </a:lnTo>
                  <a:cubicBezTo>
                    <a:pt x="476206" y="150943"/>
                    <a:pt x="488005" y="141740"/>
                    <a:pt x="479982" y="146225"/>
                  </a:cubicBezTo>
                  <a:cubicBezTo>
                    <a:pt x="466058" y="158496"/>
                    <a:pt x="450013" y="168405"/>
                    <a:pt x="432788" y="175249"/>
                  </a:cubicBezTo>
                  <a:cubicBezTo>
                    <a:pt x="429011" y="180204"/>
                    <a:pt x="423112" y="184216"/>
                    <a:pt x="423821" y="185867"/>
                  </a:cubicBezTo>
                  <a:cubicBezTo>
                    <a:pt x="414617" y="191766"/>
                    <a:pt x="419808" y="185867"/>
                    <a:pt x="414145" y="188935"/>
                  </a:cubicBezTo>
                  <a:cubicBezTo>
                    <a:pt x="421931" y="181621"/>
                    <a:pt x="430189" y="174777"/>
                    <a:pt x="439156" y="168878"/>
                  </a:cubicBezTo>
                  <a:cubicBezTo>
                    <a:pt x="425943" y="176194"/>
                    <a:pt x="413909" y="185161"/>
                    <a:pt x="403291" y="195779"/>
                  </a:cubicBezTo>
                  <a:cubicBezTo>
                    <a:pt x="399751" y="197666"/>
                    <a:pt x="405178" y="192239"/>
                    <a:pt x="399042" y="195779"/>
                  </a:cubicBezTo>
                  <a:cubicBezTo>
                    <a:pt x="391962" y="204037"/>
                    <a:pt x="383703" y="211118"/>
                    <a:pt x="374264" y="216781"/>
                  </a:cubicBezTo>
                  <a:cubicBezTo>
                    <a:pt x="374264" y="219376"/>
                    <a:pt x="367186" y="225039"/>
                    <a:pt x="372850" y="223153"/>
                  </a:cubicBezTo>
                  <a:cubicBezTo>
                    <a:pt x="366005" y="228107"/>
                    <a:pt x="359397" y="233534"/>
                    <a:pt x="353029" y="239433"/>
                  </a:cubicBezTo>
                  <a:cubicBezTo>
                    <a:pt x="359164" y="237783"/>
                    <a:pt x="341230" y="253119"/>
                    <a:pt x="342644" y="254536"/>
                  </a:cubicBezTo>
                  <a:cubicBezTo>
                    <a:pt x="330846" y="264448"/>
                    <a:pt x="347599" y="246041"/>
                    <a:pt x="339104" y="252885"/>
                  </a:cubicBezTo>
                  <a:cubicBezTo>
                    <a:pt x="335567" y="258312"/>
                    <a:pt x="331082" y="263267"/>
                    <a:pt x="326127" y="267516"/>
                  </a:cubicBezTo>
                  <a:cubicBezTo>
                    <a:pt x="326127" y="267516"/>
                    <a:pt x="326127" y="264917"/>
                    <a:pt x="326127" y="263503"/>
                  </a:cubicBezTo>
                  <a:cubicBezTo>
                    <a:pt x="341466" y="247219"/>
                    <a:pt x="356566" y="232356"/>
                    <a:pt x="369073" y="220557"/>
                  </a:cubicBezTo>
                  <a:cubicBezTo>
                    <a:pt x="364355" y="222208"/>
                    <a:pt x="361760" y="227635"/>
                    <a:pt x="356802" y="229052"/>
                  </a:cubicBezTo>
                  <a:cubicBezTo>
                    <a:pt x="339104" y="252649"/>
                    <a:pt x="315507" y="266335"/>
                    <a:pt x="297573" y="289460"/>
                  </a:cubicBezTo>
                  <a:cubicBezTo>
                    <a:pt x="276101" y="305743"/>
                    <a:pt x="247783" y="349398"/>
                    <a:pt x="236456" y="355769"/>
                  </a:cubicBezTo>
                  <a:cubicBezTo>
                    <a:pt x="230793" y="362374"/>
                    <a:pt x="224894" y="368746"/>
                    <a:pt x="219939" y="375826"/>
                  </a:cubicBezTo>
                  <a:cubicBezTo>
                    <a:pt x="219939" y="382198"/>
                    <a:pt x="209791" y="392816"/>
                    <a:pt x="204364" y="402492"/>
                  </a:cubicBezTo>
                  <a:cubicBezTo>
                    <a:pt x="204364" y="402492"/>
                    <a:pt x="204364" y="399188"/>
                    <a:pt x="201533" y="402492"/>
                  </a:cubicBezTo>
                  <a:cubicBezTo>
                    <a:pt x="201533" y="404614"/>
                    <a:pt x="194216" y="417594"/>
                    <a:pt x="193511" y="415468"/>
                  </a:cubicBezTo>
                  <a:cubicBezTo>
                    <a:pt x="187611" y="426089"/>
                    <a:pt x="181240" y="436234"/>
                    <a:pt x="174159" y="445910"/>
                  </a:cubicBezTo>
                  <a:cubicBezTo>
                    <a:pt x="167554" y="455822"/>
                    <a:pt x="161655" y="466439"/>
                    <a:pt x="156934" y="477529"/>
                  </a:cubicBezTo>
                  <a:cubicBezTo>
                    <a:pt x="160946" y="472102"/>
                    <a:pt x="156934" y="483429"/>
                    <a:pt x="154811" y="486969"/>
                  </a:cubicBezTo>
                  <a:cubicBezTo>
                    <a:pt x="152688" y="490509"/>
                    <a:pt x="157406" y="477529"/>
                    <a:pt x="154811" y="479183"/>
                  </a:cubicBezTo>
                  <a:cubicBezTo>
                    <a:pt x="144663" y="496881"/>
                    <a:pt x="135459" y="515287"/>
                    <a:pt x="127201" y="533927"/>
                  </a:cubicBezTo>
                  <a:cubicBezTo>
                    <a:pt x="124369" y="531332"/>
                    <a:pt x="115402" y="554221"/>
                    <a:pt x="115402" y="559414"/>
                  </a:cubicBezTo>
                  <a:cubicBezTo>
                    <a:pt x="115402" y="564605"/>
                    <a:pt x="111862" y="567200"/>
                    <a:pt x="109267" y="570504"/>
                  </a:cubicBezTo>
                  <a:cubicBezTo>
                    <a:pt x="106907" y="582067"/>
                    <a:pt x="102895" y="593393"/>
                    <a:pt x="97468" y="604013"/>
                  </a:cubicBezTo>
                  <a:cubicBezTo>
                    <a:pt x="90627" y="617699"/>
                    <a:pt x="85906" y="632565"/>
                    <a:pt x="83310" y="647668"/>
                  </a:cubicBezTo>
                  <a:cubicBezTo>
                    <a:pt x="73871" y="663949"/>
                    <a:pt x="71511" y="701704"/>
                    <a:pt x="63253" y="714211"/>
                  </a:cubicBezTo>
                  <a:cubicBezTo>
                    <a:pt x="65376" y="708312"/>
                    <a:pt x="66557" y="701468"/>
                    <a:pt x="68208" y="695099"/>
                  </a:cubicBezTo>
                  <a:cubicBezTo>
                    <a:pt x="63489" y="709020"/>
                    <a:pt x="59949" y="723178"/>
                    <a:pt x="57354" y="737572"/>
                  </a:cubicBezTo>
                  <a:cubicBezTo>
                    <a:pt x="53814" y="747956"/>
                    <a:pt x="51927" y="758810"/>
                    <a:pt x="51691" y="769664"/>
                  </a:cubicBezTo>
                  <a:cubicBezTo>
                    <a:pt x="50982" y="773913"/>
                    <a:pt x="49801" y="778159"/>
                    <a:pt x="47914" y="781935"/>
                  </a:cubicBezTo>
                  <a:cubicBezTo>
                    <a:pt x="47914" y="797746"/>
                    <a:pt x="43196" y="812140"/>
                    <a:pt x="42487" y="829130"/>
                  </a:cubicBezTo>
                  <a:cubicBezTo>
                    <a:pt x="38475" y="856976"/>
                    <a:pt x="36116" y="885291"/>
                    <a:pt x="35407" y="913374"/>
                  </a:cubicBezTo>
                  <a:lnTo>
                    <a:pt x="33048" y="947825"/>
                  </a:lnTo>
                  <a:lnTo>
                    <a:pt x="33048" y="981098"/>
                  </a:lnTo>
                  <a:cubicBezTo>
                    <a:pt x="33048" y="1003278"/>
                    <a:pt x="33048" y="1025461"/>
                    <a:pt x="33048" y="1047877"/>
                  </a:cubicBezTo>
                  <a:lnTo>
                    <a:pt x="35407" y="1114657"/>
                  </a:lnTo>
                  <a:lnTo>
                    <a:pt x="39892" y="1181439"/>
                  </a:lnTo>
                  <a:cubicBezTo>
                    <a:pt x="47206" y="1271343"/>
                    <a:pt x="61366" y="1360542"/>
                    <a:pt x="82365" y="1448323"/>
                  </a:cubicBezTo>
                  <a:cubicBezTo>
                    <a:pt x="122719" y="1629551"/>
                    <a:pt x="205309" y="1798742"/>
                    <a:pt x="323768" y="1941979"/>
                  </a:cubicBezTo>
                  <a:cubicBezTo>
                    <a:pt x="384884" y="2013716"/>
                    <a:pt x="456621" y="2075777"/>
                    <a:pt x="536144" y="2126273"/>
                  </a:cubicBezTo>
                  <a:cubicBezTo>
                    <a:pt x="615667" y="2176299"/>
                    <a:pt x="702031" y="2214763"/>
                    <a:pt x="792410" y="2240722"/>
                  </a:cubicBezTo>
                  <a:cubicBezTo>
                    <a:pt x="969626" y="2289095"/>
                    <a:pt x="1154628" y="2303961"/>
                    <a:pt x="1337271" y="2284140"/>
                  </a:cubicBezTo>
                  <a:cubicBezTo>
                    <a:pt x="1343407" y="2284140"/>
                    <a:pt x="1337271" y="2286027"/>
                    <a:pt x="1334676" y="2287444"/>
                  </a:cubicBezTo>
                  <a:cubicBezTo>
                    <a:pt x="1281110" y="2288859"/>
                    <a:pt x="1225657" y="2296175"/>
                    <a:pt x="1171382" y="2293344"/>
                  </a:cubicBezTo>
                  <a:cubicBezTo>
                    <a:pt x="1166427" y="2294758"/>
                    <a:pt x="1161000" y="2295467"/>
                    <a:pt x="1155807" y="2295230"/>
                  </a:cubicBezTo>
                  <a:cubicBezTo>
                    <a:pt x="1153684" y="2295230"/>
                    <a:pt x="1159583" y="2295230"/>
                    <a:pt x="1162651" y="2295230"/>
                  </a:cubicBezTo>
                  <a:cubicBezTo>
                    <a:pt x="1153920" y="2296175"/>
                    <a:pt x="1145425" y="2296175"/>
                    <a:pt x="1136694" y="2295230"/>
                  </a:cubicBezTo>
                  <a:cubicBezTo>
                    <a:pt x="1129850" y="2295230"/>
                    <a:pt x="1136694" y="2297590"/>
                    <a:pt x="1131504" y="2298298"/>
                  </a:cubicBezTo>
                  <a:cubicBezTo>
                    <a:pt x="1101298" y="2294052"/>
                    <a:pt x="1071093" y="2291927"/>
                    <a:pt x="1040654" y="2291927"/>
                  </a:cubicBezTo>
                  <a:cubicBezTo>
                    <a:pt x="1017057" y="2289095"/>
                    <a:pt x="992043" y="2285555"/>
                    <a:pt x="966795" y="2283668"/>
                  </a:cubicBezTo>
                  <a:cubicBezTo>
                    <a:pt x="963963" y="2283668"/>
                    <a:pt x="963727" y="2282254"/>
                    <a:pt x="965141" y="2282017"/>
                  </a:cubicBezTo>
                  <a:cubicBezTo>
                    <a:pt x="925969" y="2279655"/>
                    <a:pt x="873348" y="2264789"/>
                    <a:pt x="847155" y="2262194"/>
                  </a:cubicBezTo>
                  <a:cubicBezTo>
                    <a:pt x="841492" y="2259598"/>
                    <a:pt x="847155" y="2260543"/>
                    <a:pt x="839369" y="2258420"/>
                  </a:cubicBezTo>
                  <a:cubicBezTo>
                    <a:pt x="837010" y="2258420"/>
                    <a:pt x="841019" y="2259835"/>
                    <a:pt x="842909" y="2261016"/>
                  </a:cubicBezTo>
                  <a:cubicBezTo>
                    <a:pt x="819312" y="2252990"/>
                    <a:pt x="797365" y="2248508"/>
                    <a:pt x="775418" y="2241900"/>
                  </a:cubicBezTo>
                  <a:cubicBezTo>
                    <a:pt x="752529" y="2235765"/>
                    <a:pt x="729877" y="2227743"/>
                    <a:pt x="708166" y="2218303"/>
                  </a:cubicBezTo>
                  <a:cubicBezTo>
                    <a:pt x="681029" y="2207685"/>
                    <a:pt x="654364" y="2196359"/>
                    <a:pt x="628171" y="2183852"/>
                  </a:cubicBezTo>
                  <a:cubicBezTo>
                    <a:pt x="611182" y="2177953"/>
                    <a:pt x="595371" y="2169694"/>
                    <a:pt x="580977" y="2158837"/>
                  </a:cubicBezTo>
                  <a:cubicBezTo>
                    <a:pt x="571773" y="2154355"/>
                    <a:pt x="584517" y="2162850"/>
                    <a:pt x="575313" y="2158837"/>
                  </a:cubicBezTo>
                  <a:cubicBezTo>
                    <a:pt x="572954" y="2158837"/>
                    <a:pt x="563987" y="2150815"/>
                    <a:pt x="568942" y="2153174"/>
                  </a:cubicBezTo>
                  <a:cubicBezTo>
                    <a:pt x="556910" y="2148692"/>
                    <a:pt x="547943" y="2141376"/>
                    <a:pt x="536850" y="2136185"/>
                  </a:cubicBezTo>
                  <a:cubicBezTo>
                    <a:pt x="533312" y="2133117"/>
                    <a:pt x="535435" y="2133826"/>
                    <a:pt x="536850" y="2136185"/>
                  </a:cubicBezTo>
                  <a:cubicBezTo>
                    <a:pt x="522219" y="2128871"/>
                    <a:pt x="510185" y="2119196"/>
                    <a:pt x="496263" y="2110937"/>
                  </a:cubicBezTo>
                  <a:cubicBezTo>
                    <a:pt x="496263" y="2107869"/>
                    <a:pt x="496263" y="2110937"/>
                    <a:pt x="486587" y="2102442"/>
                  </a:cubicBezTo>
                  <a:cubicBezTo>
                    <a:pt x="486587" y="2102442"/>
                    <a:pt x="480452" y="2100553"/>
                    <a:pt x="475970" y="2097012"/>
                  </a:cubicBezTo>
                  <a:cubicBezTo>
                    <a:pt x="475970" y="2097012"/>
                    <a:pt x="475970" y="2094417"/>
                    <a:pt x="472193" y="2091349"/>
                  </a:cubicBezTo>
                  <a:cubicBezTo>
                    <a:pt x="461576" y="2086867"/>
                    <a:pt x="447182" y="2070820"/>
                    <a:pt x="428066" y="2059494"/>
                  </a:cubicBezTo>
                  <a:cubicBezTo>
                    <a:pt x="425707" y="2056426"/>
                    <a:pt x="426180" y="2055717"/>
                    <a:pt x="428066" y="2056662"/>
                  </a:cubicBezTo>
                  <a:cubicBezTo>
                    <a:pt x="417921" y="2048167"/>
                    <a:pt x="401638" y="2033065"/>
                    <a:pt x="387007" y="2020557"/>
                  </a:cubicBezTo>
                  <a:cubicBezTo>
                    <a:pt x="372377" y="2008053"/>
                    <a:pt x="361051" y="1994837"/>
                    <a:pt x="357747" y="1993187"/>
                  </a:cubicBezTo>
                  <a:cubicBezTo>
                    <a:pt x="348071" y="1983511"/>
                    <a:pt x="340758" y="1973127"/>
                    <a:pt x="329668" y="1963923"/>
                  </a:cubicBezTo>
                  <a:cubicBezTo>
                    <a:pt x="322823" y="1952361"/>
                    <a:pt x="314329" y="1941979"/>
                    <a:pt x="304417" y="1932776"/>
                  </a:cubicBezTo>
                  <a:cubicBezTo>
                    <a:pt x="252740" y="1868828"/>
                    <a:pt x="208613" y="1799215"/>
                    <a:pt x="172981" y="1725119"/>
                  </a:cubicBezTo>
                  <a:cubicBezTo>
                    <a:pt x="170619" y="1721581"/>
                    <a:pt x="171091" y="1725119"/>
                    <a:pt x="169441" y="1721581"/>
                  </a:cubicBezTo>
                  <a:cubicBezTo>
                    <a:pt x="167554" y="1715210"/>
                    <a:pt x="166137" y="1713320"/>
                    <a:pt x="162833" y="1703411"/>
                  </a:cubicBezTo>
                  <a:cubicBezTo>
                    <a:pt x="151271" y="1680286"/>
                    <a:pt x="140653" y="1656689"/>
                    <a:pt x="131450" y="1632619"/>
                  </a:cubicBezTo>
                  <a:cubicBezTo>
                    <a:pt x="122482" y="1605954"/>
                    <a:pt x="111862" y="1578817"/>
                    <a:pt x="102189" y="1554038"/>
                  </a:cubicBezTo>
                  <a:cubicBezTo>
                    <a:pt x="102189" y="1550029"/>
                    <a:pt x="102189" y="1552152"/>
                    <a:pt x="102189" y="1547669"/>
                  </a:cubicBezTo>
                  <a:cubicBezTo>
                    <a:pt x="95109" y="1528554"/>
                    <a:pt x="89209" y="1509206"/>
                    <a:pt x="84255" y="1489382"/>
                  </a:cubicBezTo>
                  <a:cubicBezTo>
                    <a:pt x="84255" y="1489382"/>
                    <a:pt x="80951" y="1495517"/>
                    <a:pt x="75288" y="1476878"/>
                  </a:cubicBezTo>
                  <a:cubicBezTo>
                    <a:pt x="75288" y="1471214"/>
                    <a:pt x="77647" y="1476878"/>
                    <a:pt x="75288" y="1464370"/>
                  </a:cubicBezTo>
                  <a:cubicBezTo>
                    <a:pt x="75288" y="1461066"/>
                    <a:pt x="80951" y="1475224"/>
                    <a:pt x="80242" y="1479000"/>
                  </a:cubicBezTo>
                  <a:cubicBezTo>
                    <a:pt x="84019" y="1486550"/>
                    <a:pt x="80242" y="1464606"/>
                    <a:pt x="77883" y="1466257"/>
                  </a:cubicBezTo>
                  <a:cubicBezTo>
                    <a:pt x="75760" y="1452808"/>
                    <a:pt x="72693" y="1439356"/>
                    <a:pt x="68680" y="1426379"/>
                  </a:cubicBezTo>
                  <a:cubicBezTo>
                    <a:pt x="65376" y="1413399"/>
                    <a:pt x="63017" y="1399950"/>
                    <a:pt x="61600" y="1386498"/>
                  </a:cubicBezTo>
                  <a:cubicBezTo>
                    <a:pt x="56645" y="1375172"/>
                    <a:pt x="54522" y="1362901"/>
                    <a:pt x="54995" y="1350630"/>
                  </a:cubicBezTo>
                  <a:cubicBezTo>
                    <a:pt x="53577" y="1346148"/>
                    <a:pt x="53341" y="1348270"/>
                    <a:pt x="53105" y="1350630"/>
                  </a:cubicBezTo>
                  <a:cubicBezTo>
                    <a:pt x="50746" y="1327032"/>
                    <a:pt x="45791" y="1303435"/>
                    <a:pt x="43668" y="1279838"/>
                  </a:cubicBezTo>
                  <a:cubicBezTo>
                    <a:pt x="43668" y="1277715"/>
                    <a:pt x="42251" y="1279838"/>
                    <a:pt x="41306" y="1277479"/>
                  </a:cubicBezTo>
                  <a:cubicBezTo>
                    <a:pt x="35879" y="1241610"/>
                    <a:pt x="32812" y="1205509"/>
                    <a:pt x="31870" y="1169404"/>
                  </a:cubicBezTo>
                  <a:cubicBezTo>
                    <a:pt x="31870" y="1167514"/>
                    <a:pt x="31870" y="1169404"/>
                    <a:pt x="31870" y="1171291"/>
                  </a:cubicBezTo>
                  <a:cubicBezTo>
                    <a:pt x="29035" y="1133299"/>
                    <a:pt x="25970" y="1094836"/>
                    <a:pt x="26912" y="1057081"/>
                  </a:cubicBezTo>
                  <a:cubicBezTo>
                    <a:pt x="25025" y="1021685"/>
                    <a:pt x="25025" y="986525"/>
                    <a:pt x="26912" y="951129"/>
                  </a:cubicBezTo>
                  <a:cubicBezTo>
                    <a:pt x="26912" y="942398"/>
                    <a:pt x="25025" y="952307"/>
                    <a:pt x="24553" y="943812"/>
                  </a:cubicBezTo>
                  <a:cubicBezTo>
                    <a:pt x="24081" y="940981"/>
                    <a:pt x="24081" y="937913"/>
                    <a:pt x="24553" y="935081"/>
                  </a:cubicBezTo>
                  <a:cubicBezTo>
                    <a:pt x="28566" y="944521"/>
                    <a:pt x="28093" y="908416"/>
                    <a:pt x="29980" y="896618"/>
                  </a:cubicBezTo>
                  <a:cubicBezTo>
                    <a:pt x="28093" y="891899"/>
                    <a:pt x="29980" y="906293"/>
                    <a:pt x="27621" y="909125"/>
                  </a:cubicBezTo>
                  <a:cubicBezTo>
                    <a:pt x="25262" y="911957"/>
                    <a:pt x="27621" y="898744"/>
                    <a:pt x="27621" y="895440"/>
                  </a:cubicBezTo>
                  <a:cubicBezTo>
                    <a:pt x="34465" y="882460"/>
                    <a:pt x="30925" y="852018"/>
                    <a:pt x="37060" y="831253"/>
                  </a:cubicBezTo>
                  <a:cubicBezTo>
                    <a:pt x="37060" y="822758"/>
                    <a:pt x="34935" y="831253"/>
                    <a:pt x="35407" y="823703"/>
                  </a:cubicBezTo>
                  <a:cubicBezTo>
                    <a:pt x="35407" y="820635"/>
                    <a:pt x="36824" y="818276"/>
                    <a:pt x="36824" y="814972"/>
                  </a:cubicBezTo>
                  <a:cubicBezTo>
                    <a:pt x="36824" y="811668"/>
                    <a:pt x="36824" y="819221"/>
                    <a:pt x="36824" y="822288"/>
                  </a:cubicBezTo>
                  <a:cubicBezTo>
                    <a:pt x="38947" y="815917"/>
                    <a:pt x="39892" y="809309"/>
                    <a:pt x="39656" y="802701"/>
                  </a:cubicBezTo>
                  <a:cubicBezTo>
                    <a:pt x="39656" y="802701"/>
                    <a:pt x="36824" y="809309"/>
                    <a:pt x="37297" y="802701"/>
                  </a:cubicBezTo>
                  <a:cubicBezTo>
                    <a:pt x="35879" y="806713"/>
                    <a:pt x="37297" y="811668"/>
                    <a:pt x="34465" y="815444"/>
                  </a:cubicBezTo>
                  <a:cubicBezTo>
                    <a:pt x="34465" y="807422"/>
                    <a:pt x="37297" y="801050"/>
                    <a:pt x="36352" y="791847"/>
                  </a:cubicBezTo>
                  <a:cubicBezTo>
                    <a:pt x="38947" y="785003"/>
                    <a:pt x="40834" y="777925"/>
                    <a:pt x="41542" y="770609"/>
                  </a:cubicBezTo>
                  <a:cubicBezTo>
                    <a:pt x="43668" y="770609"/>
                    <a:pt x="38711" y="784767"/>
                    <a:pt x="39419" y="790666"/>
                  </a:cubicBezTo>
                  <a:cubicBezTo>
                    <a:pt x="44374" y="777689"/>
                    <a:pt x="39419" y="797038"/>
                    <a:pt x="39419" y="802465"/>
                  </a:cubicBezTo>
                  <a:cubicBezTo>
                    <a:pt x="45555" y="782644"/>
                    <a:pt x="42015" y="783352"/>
                    <a:pt x="47442" y="764001"/>
                  </a:cubicBezTo>
                  <a:cubicBezTo>
                    <a:pt x="47442" y="759991"/>
                    <a:pt x="44846" y="769428"/>
                    <a:pt x="44374" y="767305"/>
                  </a:cubicBezTo>
                  <a:cubicBezTo>
                    <a:pt x="44610" y="765182"/>
                    <a:pt x="45083" y="763059"/>
                    <a:pt x="45791" y="760933"/>
                  </a:cubicBezTo>
                  <a:cubicBezTo>
                    <a:pt x="45791" y="757160"/>
                    <a:pt x="45791" y="759046"/>
                    <a:pt x="43432" y="764710"/>
                  </a:cubicBezTo>
                  <a:cubicBezTo>
                    <a:pt x="43432" y="752911"/>
                    <a:pt x="45083" y="741112"/>
                    <a:pt x="46027" y="730495"/>
                  </a:cubicBezTo>
                  <a:cubicBezTo>
                    <a:pt x="48623" y="724123"/>
                    <a:pt x="49568" y="720583"/>
                    <a:pt x="50510" y="722942"/>
                  </a:cubicBezTo>
                  <a:cubicBezTo>
                    <a:pt x="51691" y="713266"/>
                    <a:pt x="53577" y="703593"/>
                    <a:pt x="56173" y="694154"/>
                  </a:cubicBezTo>
                  <a:cubicBezTo>
                    <a:pt x="58298" y="689669"/>
                    <a:pt x="56173" y="701704"/>
                    <a:pt x="56173" y="704066"/>
                  </a:cubicBezTo>
                  <a:cubicBezTo>
                    <a:pt x="59004" y="697458"/>
                    <a:pt x="58768" y="690614"/>
                    <a:pt x="56173" y="692267"/>
                  </a:cubicBezTo>
                  <a:cubicBezTo>
                    <a:pt x="56173" y="685187"/>
                    <a:pt x="61366" y="680232"/>
                    <a:pt x="61836" y="673388"/>
                  </a:cubicBezTo>
                  <a:cubicBezTo>
                    <a:pt x="63253" y="671265"/>
                    <a:pt x="61836" y="679051"/>
                    <a:pt x="65140" y="670320"/>
                  </a:cubicBezTo>
                  <a:cubicBezTo>
                    <a:pt x="68444" y="661589"/>
                    <a:pt x="73165" y="625957"/>
                    <a:pt x="77175" y="627611"/>
                  </a:cubicBezTo>
                  <a:cubicBezTo>
                    <a:pt x="81187" y="618644"/>
                    <a:pt x="84255" y="609440"/>
                    <a:pt x="86378" y="600001"/>
                  </a:cubicBezTo>
                  <a:cubicBezTo>
                    <a:pt x="93694" y="590561"/>
                    <a:pt x="96762" y="571682"/>
                    <a:pt x="101481" y="568381"/>
                  </a:cubicBezTo>
                  <a:cubicBezTo>
                    <a:pt x="102662" y="559414"/>
                    <a:pt x="105726" y="550683"/>
                    <a:pt x="110448" y="542658"/>
                  </a:cubicBezTo>
                  <a:cubicBezTo>
                    <a:pt x="116347" y="533455"/>
                    <a:pt x="121301" y="523782"/>
                    <a:pt x="125078" y="513398"/>
                  </a:cubicBezTo>
                  <a:cubicBezTo>
                    <a:pt x="134517" y="497826"/>
                    <a:pt x="141831" y="480361"/>
                    <a:pt x="151507" y="466203"/>
                  </a:cubicBezTo>
                  <a:cubicBezTo>
                    <a:pt x="155283" y="461485"/>
                    <a:pt x="146552" y="476115"/>
                    <a:pt x="152921" y="466203"/>
                  </a:cubicBezTo>
                  <a:cubicBezTo>
                    <a:pt x="158351" y="452281"/>
                    <a:pt x="165665" y="439302"/>
                    <a:pt x="175104" y="427739"/>
                  </a:cubicBezTo>
                  <a:cubicBezTo>
                    <a:pt x="183599" y="415941"/>
                    <a:pt x="191621" y="403670"/>
                    <a:pt x="198701" y="391165"/>
                  </a:cubicBezTo>
                  <a:cubicBezTo>
                    <a:pt x="196106" y="393524"/>
                    <a:pt x="194453" y="396828"/>
                    <a:pt x="191857" y="399188"/>
                  </a:cubicBezTo>
                  <a:cubicBezTo>
                    <a:pt x="189262" y="401547"/>
                    <a:pt x="191857" y="396120"/>
                    <a:pt x="191857" y="399188"/>
                  </a:cubicBezTo>
                  <a:cubicBezTo>
                    <a:pt x="199646" y="388570"/>
                    <a:pt x="207905" y="378658"/>
                    <a:pt x="215454" y="368274"/>
                  </a:cubicBezTo>
                  <a:cubicBezTo>
                    <a:pt x="215454" y="365678"/>
                    <a:pt x="212387" y="370400"/>
                    <a:pt x="210500" y="372522"/>
                  </a:cubicBezTo>
                  <a:cubicBezTo>
                    <a:pt x="208613" y="374645"/>
                    <a:pt x="216636" y="364736"/>
                    <a:pt x="217580" y="360724"/>
                  </a:cubicBezTo>
                  <a:cubicBezTo>
                    <a:pt x="217580" y="360724"/>
                    <a:pt x="220648" y="360724"/>
                    <a:pt x="224422" y="355297"/>
                  </a:cubicBezTo>
                  <a:cubicBezTo>
                    <a:pt x="228434" y="342790"/>
                    <a:pt x="248019" y="329577"/>
                    <a:pt x="256986" y="313057"/>
                  </a:cubicBezTo>
                  <a:cubicBezTo>
                    <a:pt x="262649" y="307866"/>
                    <a:pt x="263122" y="308811"/>
                    <a:pt x="258876" y="315652"/>
                  </a:cubicBezTo>
                  <a:cubicBezTo>
                    <a:pt x="263594" y="312584"/>
                    <a:pt x="266425" y="306685"/>
                    <a:pt x="270438" y="302912"/>
                  </a:cubicBezTo>
                  <a:cubicBezTo>
                    <a:pt x="274448" y="299135"/>
                    <a:pt x="267370" y="304562"/>
                    <a:pt x="265008" y="306213"/>
                  </a:cubicBezTo>
                  <a:cubicBezTo>
                    <a:pt x="267843" y="300786"/>
                    <a:pt x="271380" y="295831"/>
                    <a:pt x="275629" y="291349"/>
                  </a:cubicBezTo>
                  <a:cubicBezTo>
                    <a:pt x="278460" y="289696"/>
                    <a:pt x="277279" y="291349"/>
                    <a:pt x="273975" y="296776"/>
                  </a:cubicBezTo>
                  <a:cubicBezTo>
                    <a:pt x="284123" y="285214"/>
                    <a:pt x="294977" y="274121"/>
                    <a:pt x="306304" y="263739"/>
                  </a:cubicBezTo>
                  <a:cubicBezTo>
                    <a:pt x="308429" y="263739"/>
                    <a:pt x="303708" y="268694"/>
                    <a:pt x="310789" y="263739"/>
                  </a:cubicBezTo>
                  <a:cubicBezTo>
                    <a:pt x="325183" y="244860"/>
                    <a:pt x="341700" y="227871"/>
                    <a:pt x="360106" y="212768"/>
                  </a:cubicBezTo>
                  <a:cubicBezTo>
                    <a:pt x="365063" y="211354"/>
                    <a:pt x="378276" y="199791"/>
                    <a:pt x="368365" y="210173"/>
                  </a:cubicBezTo>
                  <a:cubicBezTo>
                    <a:pt x="375917" y="204510"/>
                    <a:pt x="375917" y="203093"/>
                    <a:pt x="375917" y="201206"/>
                  </a:cubicBezTo>
                  <a:cubicBezTo>
                    <a:pt x="382995" y="195306"/>
                    <a:pt x="386771" y="197666"/>
                    <a:pt x="395502" y="187993"/>
                  </a:cubicBezTo>
                  <a:cubicBezTo>
                    <a:pt x="391492" y="189407"/>
                    <a:pt x="388661" y="193420"/>
                    <a:pt x="384884" y="195543"/>
                  </a:cubicBezTo>
                  <a:cubicBezTo>
                    <a:pt x="387007" y="193184"/>
                    <a:pt x="387244" y="192475"/>
                    <a:pt x="384884" y="192947"/>
                  </a:cubicBezTo>
                  <a:cubicBezTo>
                    <a:pt x="402110" y="179262"/>
                    <a:pt x="419336" y="166991"/>
                    <a:pt x="436561" y="152361"/>
                  </a:cubicBezTo>
                  <a:cubicBezTo>
                    <a:pt x="436561" y="154720"/>
                    <a:pt x="438451" y="152361"/>
                    <a:pt x="445292" y="152361"/>
                  </a:cubicBezTo>
                  <a:cubicBezTo>
                    <a:pt x="452136" y="152361"/>
                    <a:pt x="442697" y="151180"/>
                    <a:pt x="438687" y="152361"/>
                  </a:cubicBezTo>
                  <a:cubicBezTo>
                    <a:pt x="446945" y="142685"/>
                    <a:pt x="458508" y="141268"/>
                    <a:pt x="467239" y="132067"/>
                  </a:cubicBezTo>
                  <a:cubicBezTo>
                    <a:pt x="475970" y="122864"/>
                    <a:pt x="463699" y="137967"/>
                    <a:pt x="470543" y="135132"/>
                  </a:cubicBezTo>
                  <a:cubicBezTo>
                    <a:pt x="477384" y="132301"/>
                    <a:pt x="472429" y="130178"/>
                    <a:pt x="474552" y="127110"/>
                  </a:cubicBezTo>
                  <a:cubicBezTo>
                    <a:pt x="480924" y="120974"/>
                    <a:pt x="482105" y="123806"/>
                    <a:pt x="485645" y="120502"/>
                  </a:cubicBezTo>
                  <a:cubicBezTo>
                    <a:pt x="489183" y="117201"/>
                    <a:pt x="483050" y="124042"/>
                    <a:pt x="480924" y="126401"/>
                  </a:cubicBezTo>
                  <a:cubicBezTo>
                    <a:pt x="487296" y="122628"/>
                    <a:pt x="496735" y="114839"/>
                    <a:pt x="492723" y="115784"/>
                  </a:cubicBezTo>
                  <a:cubicBezTo>
                    <a:pt x="500276" y="111771"/>
                    <a:pt x="508062" y="108470"/>
                    <a:pt x="516320" y="105872"/>
                  </a:cubicBezTo>
                  <a:cubicBezTo>
                    <a:pt x="524579" y="99736"/>
                    <a:pt x="533546" y="94782"/>
                    <a:pt x="542985" y="91005"/>
                  </a:cubicBezTo>
                  <a:cubicBezTo>
                    <a:pt x="542985" y="89119"/>
                    <a:pt x="537086" y="91005"/>
                    <a:pt x="545817" y="85578"/>
                  </a:cubicBezTo>
                  <a:lnTo>
                    <a:pt x="535672" y="88882"/>
                  </a:lnTo>
                  <a:cubicBezTo>
                    <a:pt x="528827" y="92659"/>
                    <a:pt x="533076" y="92895"/>
                    <a:pt x="524345" y="95254"/>
                  </a:cubicBezTo>
                  <a:cubicBezTo>
                    <a:pt x="520569" y="98086"/>
                    <a:pt x="522456" y="97613"/>
                    <a:pt x="524345" y="96905"/>
                  </a:cubicBezTo>
                  <a:lnTo>
                    <a:pt x="496499" y="112244"/>
                  </a:lnTo>
                  <a:cubicBezTo>
                    <a:pt x="487060" y="118379"/>
                    <a:pt x="479510" y="122392"/>
                    <a:pt x="482105" y="118143"/>
                  </a:cubicBezTo>
                  <a:cubicBezTo>
                    <a:pt x="478093" y="119560"/>
                    <a:pt x="475261" y="124278"/>
                    <a:pt x="471721" y="127110"/>
                  </a:cubicBezTo>
                  <a:cubicBezTo>
                    <a:pt x="468184" y="129941"/>
                    <a:pt x="469362" y="124987"/>
                    <a:pt x="475970" y="119796"/>
                  </a:cubicBezTo>
                  <a:cubicBezTo>
                    <a:pt x="471957" y="121919"/>
                    <a:pt x="452372" y="134663"/>
                    <a:pt x="462048" y="131359"/>
                  </a:cubicBezTo>
                  <a:cubicBezTo>
                    <a:pt x="453553" y="136313"/>
                    <a:pt x="445764" y="141976"/>
                    <a:pt x="438451" y="148348"/>
                  </a:cubicBezTo>
                  <a:cubicBezTo>
                    <a:pt x="434674" y="149765"/>
                    <a:pt x="445056" y="141504"/>
                    <a:pt x="442697" y="141976"/>
                  </a:cubicBezTo>
                  <a:cubicBezTo>
                    <a:pt x="435855" y="144572"/>
                    <a:pt x="419099" y="160383"/>
                    <a:pt x="421931" y="153539"/>
                  </a:cubicBezTo>
                  <a:cubicBezTo>
                    <a:pt x="416976" y="155898"/>
                    <a:pt x="416032" y="159202"/>
                    <a:pt x="418863" y="157551"/>
                  </a:cubicBezTo>
                  <a:cubicBezTo>
                    <a:pt x="412258" y="162033"/>
                    <a:pt x="406123" y="167227"/>
                    <a:pt x="399278" y="171237"/>
                  </a:cubicBezTo>
                  <a:cubicBezTo>
                    <a:pt x="399278" y="173126"/>
                    <a:pt x="399278" y="171237"/>
                    <a:pt x="399278" y="174541"/>
                  </a:cubicBezTo>
                  <a:cubicBezTo>
                    <a:pt x="399278" y="177845"/>
                    <a:pt x="391256" y="180676"/>
                    <a:pt x="387480" y="184689"/>
                  </a:cubicBezTo>
                  <a:cubicBezTo>
                    <a:pt x="387480" y="184689"/>
                    <a:pt x="387480" y="183035"/>
                    <a:pt x="387480" y="181385"/>
                  </a:cubicBezTo>
                  <a:cubicBezTo>
                    <a:pt x="373558" y="194598"/>
                    <a:pt x="358928" y="207105"/>
                    <a:pt x="343589" y="218668"/>
                  </a:cubicBezTo>
                  <a:cubicBezTo>
                    <a:pt x="339104" y="220791"/>
                    <a:pt x="348780" y="214185"/>
                    <a:pt x="349725" y="211354"/>
                  </a:cubicBezTo>
                  <a:cubicBezTo>
                    <a:pt x="344062" y="214658"/>
                    <a:pt x="339813" y="220321"/>
                    <a:pt x="333913" y="223153"/>
                  </a:cubicBezTo>
                  <a:cubicBezTo>
                    <a:pt x="339813" y="216545"/>
                    <a:pt x="346893" y="211118"/>
                    <a:pt x="354679" y="206869"/>
                  </a:cubicBezTo>
                  <a:cubicBezTo>
                    <a:pt x="358219" y="199555"/>
                    <a:pt x="378276" y="187993"/>
                    <a:pt x="387952" y="177372"/>
                  </a:cubicBezTo>
                  <a:cubicBezTo>
                    <a:pt x="364355" y="195070"/>
                    <a:pt x="344767" y="211590"/>
                    <a:pt x="326836" y="227871"/>
                  </a:cubicBezTo>
                  <a:cubicBezTo>
                    <a:pt x="324002" y="232825"/>
                    <a:pt x="332027" y="223389"/>
                    <a:pt x="333913" y="223153"/>
                  </a:cubicBezTo>
                  <a:cubicBezTo>
                    <a:pt x="324946" y="235187"/>
                    <a:pt x="321642" y="230230"/>
                    <a:pt x="312911" y="242265"/>
                  </a:cubicBezTo>
                  <a:lnTo>
                    <a:pt x="322587" y="233770"/>
                  </a:lnTo>
                  <a:cubicBezTo>
                    <a:pt x="319519" y="239906"/>
                    <a:pt x="314092" y="241556"/>
                    <a:pt x="311025" y="247692"/>
                  </a:cubicBezTo>
                  <a:cubicBezTo>
                    <a:pt x="307957" y="253827"/>
                    <a:pt x="309608" y="247692"/>
                    <a:pt x="311025" y="244155"/>
                  </a:cubicBezTo>
                  <a:cubicBezTo>
                    <a:pt x="308666" y="246986"/>
                    <a:pt x="306070" y="249581"/>
                    <a:pt x="303002" y="251704"/>
                  </a:cubicBezTo>
                  <a:cubicBezTo>
                    <a:pt x="290023" y="267043"/>
                    <a:pt x="276101" y="281437"/>
                    <a:pt x="261235" y="294886"/>
                  </a:cubicBezTo>
                  <a:cubicBezTo>
                    <a:pt x="257458" y="294886"/>
                    <a:pt x="268076" y="287809"/>
                    <a:pt x="269729" y="284269"/>
                  </a:cubicBezTo>
                  <a:cubicBezTo>
                    <a:pt x="249672" y="307866"/>
                    <a:pt x="231266" y="331463"/>
                    <a:pt x="210972" y="355061"/>
                  </a:cubicBezTo>
                  <a:cubicBezTo>
                    <a:pt x="209083" y="355061"/>
                    <a:pt x="212387" y="351048"/>
                    <a:pt x="213804" y="348217"/>
                  </a:cubicBezTo>
                  <a:cubicBezTo>
                    <a:pt x="206487" y="353880"/>
                    <a:pt x="203892" y="361669"/>
                    <a:pt x="205309" y="361905"/>
                  </a:cubicBezTo>
                  <a:cubicBezTo>
                    <a:pt x="197520" y="372759"/>
                    <a:pt x="203420" y="359779"/>
                    <a:pt x="195161" y="370163"/>
                  </a:cubicBezTo>
                  <a:cubicBezTo>
                    <a:pt x="186903" y="380545"/>
                    <a:pt x="201533" y="364264"/>
                    <a:pt x="198465" y="370163"/>
                  </a:cubicBezTo>
                  <a:cubicBezTo>
                    <a:pt x="189026" y="386444"/>
                    <a:pt x="178644" y="402255"/>
                    <a:pt x="167318" y="417358"/>
                  </a:cubicBezTo>
                  <a:cubicBezTo>
                    <a:pt x="164014" y="425616"/>
                    <a:pt x="159529" y="433639"/>
                    <a:pt x="154338" y="440955"/>
                  </a:cubicBezTo>
                  <a:cubicBezTo>
                    <a:pt x="149148" y="447091"/>
                    <a:pt x="151507" y="440955"/>
                    <a:pt x="147494" y="446618"/>
                  </a:cubicBezTo>
                  <a:cubicBezTo>
                    <a:pt x="141595" y="460068"/>
                    <a:pt x="135223" y="472575"/>
                    <a:pt x="128618" y="485082"/>
                  </a:cubicBezTo>
                  <a:cubicBezTo>
                    <a:pt x="125786" y="486969"/>
                    <a:pt x="133100" y="473992"/>
                    <a:pt x="134754" y="470216"/>
                  </a:cubicBezTo>
                  <a:cubicBezTo>
                    <a:pt x="127673" y="481069"/>
                    <a:pt x="122010" y="492632"/>
                    <a:pt x="118234" y="504903"/>
                  </a:cubicBezTo>
                  <a:cubicBezTo>
                    <a:pt x="113515" y="511747"/>
                    <a:pt x="118234" y="501835"/>
                    <a:pt x="112807" y="508916"/>
                  </a:cubicBezTo>
                  <a:cubicBezTo>
                    <a:pt x="114694" y="502544"/>
                    <a:pt x="119887" y="494522"/>
                    <a:pt x="118470" y="493577"/>
                  </a:cubicBezTo>
                  <a:cubicBezTo>
                    <a:pt x="106435" y="514579"/>
                    <a:pt x="96996" y="536995"/>
                    <a:pt x="90154" y="560356"/>
                  </a:cubicBezTo>
                  <a:cubicBezTo>
                    <a:pt x="84491" y="571449"/>
                    <a:pt x="90154" y="551389"/>
                    <a:pt x="86378" y="560356"/>
                  </a:cubicBezTo>
                  <a:cubicBezTo>
                    <a:pt x="77647" y="582775"/>
                    <a:pt x="69389" y="605428"/>
                    <a:pt x="58768" y="626430"/>
                  </a:cubicBezTo>
                  <a:cubicBezTo>
                    <a:pt x="57117" y="635397"/>
                    <a:pt x="54522" y="643891"/>
                    <a:pt x="50746" y="652150"/>
                  </a:cubicBezTo>
                  <a:cubicBezTo>
                    <a:pt x="50746" y="656871"/>
                    <a:pt x="53105" y="650027"/>
                    <a:pt x="50746" y="657813"/>
                  </a:cubicBezTo>
                  <a:cubicBezTo>
                    <a:pt x="43668" y="673388"/>
                    <a:pt x="37297" y="714683"/>
                    <a:pt x="33048" y="715392"/>
                  </a:cubicBezTo>
                  <a:cubicBezTo>
                    <a:pt x="31161" y="722000"/>
                    <a:pt x="29271" y="729314"/>
                    <a:pt x="27148" y="737100"/>
                  </a:cubicBezTo>
                  <a:cubicBezTo>
                    <a:pt x="25025" y="744889"/>
                    <a:pt x="24081" y="752675"/>
                    <a:pt x="22666" y="760697"/>
                  </a:cubicBezTo>
                  <a:cubicBezTo>
                    <a:pt x="20071" y="774149"/>
                    <a:pt x="17945" y="787834"/>
                    <a:pt x="17003" y="801523"/>
                  </a:cubicBezTo>
                  <a:cubicBezTo>
                    <a:pt x="12518" y="814500"/>
                    <a:pt x="12754" y="829602"/>
                    <a:pt x="7564" y="842346"/>
                  </a:cubicBezTo>
                  <a:cubicBezTo>
                    <a:pt x="7564" y="852963"/>
                    <a:pt x="7564" y="861694"/>
                    <a:pt x="7564" y="872315"/>
                  </a:cubicBezTo>
                  <a:cubicBezTo>
                    <a:pt x="7564" y="882932"/>
                    <a:pt x="5674" y="874438"/>
                    <a:pt x="4496" y="880337"/>
                  </a:cubicBezTo>
                  <a:lnTo>
                    <a:pt x="247" y="958443"/>
                  </a:lnTo>
                  <a:cubicBezTo>
                    <a:pt x="247" y="983457"/>
                    <a:pt x="247" y="1008232"/>
                    <a:pt x="-1167" y="1032775"/>
                  </a:cubicBezTo>
                  <a:cubicBezTo>
                    <a:pt x="-1167" y="1034428"/>
                    <a:pt x="956" y="1039855"/>
                    <a:pt x="956" y="1031124"/>
                  </a:cubicBezTo>
                  <a:cubicBezTo>
                    <a:pt x="-225" y="1072419"/>
                    <a:pt x="1192" y="1113951"/>
                    <a:pt x="5674" y="1155010"/>
                  </a:cubicBezTo>
                  <a:cubicBezTo>
                    <a:pt x="7564" y="1165155"/>
                    <a:pt x="5674" y="1174831"/>
                    <a:pt x="5674" y="1184743"/>
                  </a:cubicBezTo>
                  <a:cubicBezTo>
                    <a:pt x="5674" y="1186630"/>
                    <a:pt x="5674" y="1182147"/>
                    <a:pt x="7328" y="1184743"/>
                  </a:cubicBezTo>
                  <a:cubicBezTo>
                    <a:pt x="6855" y="1200551"/>
                    <a:pt x="8506" y="1216362"/>
                    <a:pt x="11810" y="1231937"/>
                  </a:cubicBezTo>
                  <a:lnTo>
                    <a:pt x="11810" y="1244442"/>
                  </a:lnTo>
                  <a:cubicBezTo>
                    <a:pt x="18418" y="1289277"/>
                    <a:pt x="24553" y="1331754"/>
                    <a:pt x="30689" y="1375408"/>
                  </a:cubicBezTo>
                  <a:cubicBezTo>
                    <a:pt x="30689" y="1375408"/>
                    <a:pt x="30689" y="1375408"/>
                    <a:pt x="32575" y="1377531"/>
                  </a:cubicBezTo>
                  <a:cubicBezTo>
                    <a:pt x="46027" y="1453750"/>
                    <a:pt x="65612" y="1529027"/>
                    <a:pt x="91096" y="1602178"/>
                  </a:cubicBezTo>
                  <a:cubicBezTo>
                    <a:pt x="96996" y="1614921"/>
                    <a:pt x="102189" y="1627898"/>
                    <a:pt x="106199" y="1641350"/>
                  </a:cubicBezTo>
                  <a:cubicBezTo>
                    <a:pt x="112807" y="1659284"/>
                    <a:pt x="121301" y="1679578"/>
                    <a:pt x="127909" y="1695389"/>
                  </a:cubicBezTo>
                  <a:cubicBezTo>
                    <a:pt x="134517" y="1711197"/>
                    <a:pt x="143248" y="1725119"/>
                    <a:pt x="147022" y="1738098"/>
                  </a:cubicBezTo>
                  <a:lnTo>
                    <a:pt x="152688" y="1745884"/>
                  </a:lnTo>
                  <a:cubicBezTo>
                    <a:pt x="158351" y="1759573"/>
                    <a:pt x="164486" y="1773022"/>
                    <a:pt x="171564" y="1786238"/>
                  </a:cubicBezTo>
                  <a:cubicBezTo>
                    <a:pt x="194216" y="1826352"/>
                    <a:pt x="219231" y="1865288"/>
                    <a:pt x="246368" y="1902571"/>
                  </a:cubicBezTo>
                  <a:lnTo>
                    <a:pt x="250145" y="1910596"/>
                  </a:lnTo>
                  <a:cubicBezTo>
                    <a:pt x="285541" y="1957791"/>
                    <a:pt x="324946" y="2001681"/>
                    <a:pt x="368131" y="2042032"/>
                  </a:cubicBezTo>
                  <a:cubicBezTo>
                    <a:pt x="385593" y="2060675"/>
                    <a:pt x="407537" y="2076719"/>
                    <a:pt x="425943" y="2093945"/>
                  </a:cubicBezTo>
                  <a:cubicBezTo>
                    <a:pt x="440101" y="2101970"/>
                    <a:pt x="449541" y="2113296"/>
                    <a:pt x="463462" y="2121318"/>
                  </a:cubicBezTo>
                  <a:cubicBezTo>
                    <a:pt x="479982" y="2134534"/>
                    <a:pt x="497916" y="2146333"/>
                    <a:pt x="515848" y="2158368"/>
                  </a:cubicBezTo>
                  <a:cubicBezTo>
                    <a:pt x="533782" y="2170400"/>
                    <a:pt x="553133" y="2179603"/>
                    <a:pt x="572009" y="2189987"/>
                  </a:cubicBezTo>
                  <a:cubicBezTo>
                    <a:pt x="654600" y="2234587"/>
                    <a:pt x="742854" y="2268329"/>
                    <a:pt x="834178" y="2290276"/>
                  </a:cubicBezTo>
                  <a:lnTo>
                    <a:pt x="843615" y="2290276"/>
                  </a:lnTo>
                  <a:cubicBezTo>
                    <a:pt x="847627" y="2290276"/>
                    <a:pt x="847391" y="2291690"/>
                    <a:pt x="845268" y="2291690"/>
                  </a:cubicBezTo>
                  <a:lnTo>
                    <a:pt x="911339" y="2304434"/>
                  </a:lnTo>
                  <a:cubicBezTo>
                    <a:pt x="932341" y="2307738"/>
                    <a:pt x="953343" y="2310333"/>
                    <a:pt x="977885" y="2313401"/>
                  </a:cubicBezTo>
                  <a:lnTo>
                    <a:pt x="986143" y="2316232"/>
                  </a:lnTo>
                  <a:cubicBezTo>
                    <a:pt x="995347" y="2316232"/>
                    <a:pt x="990392" y="2313873"/>
                    <a:pt x="1004314" y="2316232"/>
                  </a:cubicBezTo>
                  <a:cubicBezTo>
                    <a:pt x="1006200" y="2316232"/>
                    <a:pt x="1000537" y="2316232"/>
                    <a:pt x="997233" y="2316232"/>
                  </a:cubicBezTo>
                  <a:cubicBezTo>
                    <a:pt x="1002424" y="2317413"/>
                    <a:pt x="1007854" y="2317413"/>
                    <a:pt x="1013045" y="2316232"/>
                  </a:cubicBezTo>
                  <a:cubicBezTo>
                    <a:pt x="1101062" y="2325436"/>
                    <a:pt x="1189788" y="2326850"/>
                    <a:pt x="1278042" y="2320481"/>
                  </a:cubicBezTo>
                  <a:cubicBezTo>
                    <a:pt x="1299989" y="2320481"/>
                    <a:pt x="1321696" y="2317650"/>
                    <a:pt x="1343171" y="2315288"/>
                  </a:cubicBezTo>
                  <a:cubicBezTo>
                    <a:pt x="1364645" y="2312928"/>
                    <a:pt x="1386353" y="2311278"/>
                    <a:pt x="1407591" y="2307974"/>
                  </a:cubicBezTo>
                  <a:lnTo>
                    <a:pt x="1471539" y="2298534"/>
                  </a:lnTo>
                  <a:cubicBezTo>
                    <a:pt x="1492541" y="2295703"/>
                    <a:pt x="1517083" y="2289804"/>
                    <a:pt x="1539499" y="2285555"/>
                  </a:cubicBezTo>
                  <a:cubicBezTo>
                    <a:pt x="1630820" y="2263138"/>
                    <a:pt x="1717424" y="2224675"/>
                    <a:pt x="1795296" y="2172053"/>
                  </a:cubicBezTo>
                  <a:cubicBezTo>
                    <a:pt x="1871751" y="2118723"/>
                    <a:pt x="1939239" y="2053830"/>
                    <a:pt x="1995164" y="1979498"/>
                  </a:cubicBezTo>
                  <a:cubicBezTo>
                    <a:pt x="1995164" y="1977375"/>
                    <a:pt x="1997524" y="1975252"/>
                    <a:pt x="1998468" y="1973127"/>
                  </a:cubicBezTo>
                  <a:cubicBezTo>
                    <a:pt x="2027729" y="1932776"/>
                    <a:pt x="2054630" y="1890772"/>
                    <a:pt x="2078464" y="1847118"/>
                  </a:cubicBezTo>
                  <a:cubicBezTo>
                    <a:pt x="2082237" y="1839096"/>
                    <a:pt x="2083890" y="1831073"/>
                    <a:pt x="2086722" y="1830837"/>
                  </a:cubicBezTo>
                  <a:cubicBezTo>
                    <a:pt x="2091204" y="1818094"/>
                    <a:pt x="2096867" y="1805823"/>
                    <a:pt x="2103948" y="1794260"/>
                  </a:cubicBezTo>
                  <a:lnTo>
                    <a:pt x="2106779" y="1785293"/>
                  </a:lnTo>
                  <a:cubicBezTo>
                    <a:pt x="2114332" y="1769954"/>
                    <a:pt x="2120937" y="1754146"/>
                    <a:pt x="2126364" y="1738098"/>
                  </a:cubicBezTo>
                  <a:cubicBezTo>
                    <a:pt x="2156569" y="1662116"/>
                    <a:pt x="2180167" y="1583535"/>
                    <a:pt x="2197156" y="1503543"/>
                  </a:cubicBezTo>
                  <a:cubicBezTo>
                    <a:pt x="2197392" y="1500475"/>
                    <a:pt x="2197392" y="1497407"/>
                    <a:pt x="2197156" y="1494339"/>
                  </a:cubicBezTo>
                  <a:cubicBezTo>
                    <a:pt x="2201405" y="1480179"/>
                    <a:pt x="2203764" y="1465548"/>
                    <a:pt x="2204000" y="1450918"/>
                  </a:cubicBezTo>
                  <a:cubicBezTo>
                    <a:pt x="2205417" y="1446908"/>
                    <a:pt x="2205653" y="1449504"/>
                    <a:pt x="2207068" y="1445255"/>
                  </a:cubicBezTo>
                  <a:cubicBezTo>
                    <a:pt x="2206123" y="1438650"/>
                    <a:pt x="2207068" y="1431806"/>
                    <a:pt x="2209663" y="1425434"/>
                  </a:cubicBezTo>
                  <a:cubicBezTo>
                    <a:pt x="2209663" y="1403960"/>
                    <a:pt x="2214148" y="1378240"/>
                    <a:pt x="2216035" y="1350866"/>
                  </a:cubicBezTo>
                  <a:cubicBezTo>
                    <a:pt x="2216035" y="1347329"/>
                    <a:pt x="2217685" y="1347329"/>
                    <a:pt x="2218158" y="1349451"/>
                  </a:cubicBezTo>
                  <a:cubicBezTo>
                    <a:pt x="2218158" y="1342844"/>
                    <a:pt x="2215799" y="1341429"/>
                    <a:pt x="2218158" y="1329394"/>
                  </a:cubicBezTo>
                  <a:cubicBezTo>
                    <a:pt x="2218158" y="1327269"/>
                    <a:pt x="2218158" y="1329394"/>
                    <a:pt x="2216744" y="1331045"/>
                  </a:cubicBezTo>
                  <a:cubicBezTo>
                    <a:pt x="2217452" y="1324437"/>
                    <a:pt x="2217452" y="1317832"/>
                    <a:pt x="2216744" y="1311224"/>
                  </a:cubicBezTo>
                  <a:cubicBezTo>
                    <a:pt x="2216744" y="1306739"/>
                    <a:pt x="2216744" y="1309098"/>
                    <a:pt x="2218394" y="1311224"/>
                  </a:cubicBezTo>
                  <a:cubicBezTo>
                    <a:pt x="2217685" y="1299425"/>
                    <a:pt x="2217685" y="1287390"/>
                    <a:pt x="2218394" y="1275592"/>
                  </a:cubicBezTo>
                  <a:cubicBezTo>
                    <a:pt x="2220753" y="1269929"/>
                    <a:pt x="2218394" y="1283142"/>
                    <a:pt x="2220284" y="1289513"/>
                  </a:cubicBezTo>
                  <a:cubicBezTo>
                    <a:pt x="2220284" y="1262612"/>
                    <a:pt x="2220284" y="1236183"/>
                    <a:pt x="2217216" y="1209754"/>
                  </a:cubicBezTo>
                  <a:lnTo>
                    <a:pt x="2219339" y="1199373"/>
                  </a:lnTo>
                  <a:cubicBezTo>
                    <a:pt x="2221226" y="1201732"/>
                    <a:pt x="2219339" y="1193237"/>
                    <a:pt x="2217685" y="1203383"/>
                  </a:cubicBezTo>
                  <a:cubicBezTo>
                    <a:pt x="2215799" y="1191112"/>
                    <a:pt x="2216035" y="1179785"/>
                    <a:pt x="2213676" y="1163741"/>
                  </a:cubicBezTo>
                  <a:cubicBezTo>
                    <a:pt x="2215326" y="1160909"/>
                    <a:pt x="2213676" y="1145334"/>
                    <a:pt x="2215799" y="1155482"/>
                  </a:cubicBezTo>
                  <a:cubicBezTo>
                    <a:pt x="2214854" y="1148166"/>
                    <a:pt x="2214854" y="1141085"/>
                    <a:pt x="2215799" y="1133772"/>
                  </a:cubicBezTo>
                  <a:cubicBezTo>
                    <a:pt x="2213676" y="1123624"/>
                    <a:pt x="2215799" y="1139199"/>
                    <a:pt x="2214384" y="1142266"/>
                  </a:cubicBezTo>
                  <a:cubicBezTo>
                    <a:pt x="2211786" y="1126455"/>
                    <a:pt x="2212731" y="1111825"/>
                    <a:pt x="2208721" y="1095072"/>
                  </a:cubicBezTo>
                  <a:cubicBezTo>
                    <a:pt x="2208721" y="1093185"/>
                    <a:pt x="2210136" y="1097431"/>
                    <a:pt x="2210844" y="1099790"/>
                  </a:cubicBezTo>
                  <a:cubicBezTo>
                    <a:pt x="2210136" y="1095544"/>
                    <a:pt x="2210136" y="1091059"/>
                    <a:pt x="2210844" y="1086813"/>
                  </a:cubicBezTo>
                  <a:cubicBezTo>
                    <a:pt x="2208955" y="1090823"/>
                    <a:pt x="2209191" y="1079261"/>
                    <a:pt x="2206595" y="1071475"/>
                  </a:cubicBezTo>
                  <a:cubicBezTo>
                    <a:pt x="2206123" y="1051890"/>
                    <a:pt x="2203528" y="1032538"/>
                    <a:pt x="2199046" y="1013662"/>
                  </a:cubicBezTo>
                  <a:cubicBezTo>
                    <a:pt x="2195269" y="995964"/>
                    <a:pt x="2192674" y="978030"/>
                    <a:pt x="2191023" y="959860"/>
                  </a:cubicBezTo>
                  <a:cubicBezTo>
                    <a:pt x="2185830" y="945938"/>
                    <a:pt x="2182056" y="931541"/>
                    <a:pt x="2179694" y="916911"/>
                  </a:cubicBezTo>
                  <a:cubicBezTo>
                    <a:pt x="2182526" y="916911"/>
                    <a:pt x="2183707" y="935318"/>
                    <a:pt x="2186538" y="942634"/>
                  </a:cubicBezTo>
                  <a:cubicBezTo>
                    <a:pt x="2186538" y="939094"/>
                    <a:pt x="2186538" y="935554"/>
                    <a:pt x="2186538" y="932014"/>
                  </a:cubicBezTo>
                  <a:cubicBezTo>
                    <a:pt x="2189842" y="944285"/>
                    <a:pt x="2194324" y="955611"/>
                    <a:pt x="2197156" y="968591"/>
                  </a:cubicBezTo>
                  <a:cubicBezTo>
                    <a:pt x="2192910" y="968591"/>
                    <a:pt x="2202349" y="1000683"/>
                    <a:pt x="2203528" y="1007291"/>
                  </a:cubicBezTo>
                  <a:cubicBezTo>
                    <a:pt x="2201168" y="977322"/>
                    <a:pt x="2195505" y="948061"/>
                    <a:pt x="2186066" y="919509"/>
                  </a:cubicBezTo>
                  <a:cubicBezTo>
                    <a:pt x="2186066" y="917147"/>
                    <a:pt x="2188189" y="923047"/>
                    <a:pt x="2189370" y="925878"/>
                  </a:cubicBezTo>
                  <a:cubicBezTo>
                    <a:pt x="2186302" y="912901"/>
                    <a:pt x="2180403" y="885764"/>
                    <a:pt x="2176626" y="885528"/>
                  </a:cubicBezTo>
                  <a:cubicBezTo>
                    <a:pt x="2174031" y="877505"/>
                    <a:pt x="2176626" y="880101"/>
                    <a:pt x="2176626" y="874910"/>
                  </a:cubicBezTo>
                  <a:cubicBezTo>
                    <a:pt x="2169076" y="851313"/>
                    <a:pt x="2164591" y="835974"/>
                    <a:pt x="2154919" y="810017"/>
                  </a:cubicBezTo>
                  <a:cubicBezTo>
                    <a:pt x="2147130" y="777689"/>
                    <a:pt x="2136040" y="746067"/>
                    <a:pt x="2122118" y="715628"/>
                  </a:cubicBezTo>
                  <a:cubicBezTo>
                    <a:pt x="2115274" y="695335"/>
                    <a:pt x="2106543" y="675511"/>
                    <a:pt x="2096398" y="656635"/>
                  </a:cubicBezTo>
                  <a:cubicBezTo>
                    <a:pt x="2086250" y="631857"/>
                    <a:pt x="2074687" y="607551"/>
                    <a:pt x="2061471" y="584190"/>
                  </a:cubicBezTo>
                  <a:cubicBezTo>
                    <a:pt x="2046372" y="558469"/>
                    <a:pt x="2032920" y="531804"/>
                    <a:pt x="2020648" y="504667"/>
                  </a:cubicBezTo>
                  <a:cubicBezTo>
                    <a:pt x="2020648" y="511747"/>
                    <a:pt x="2016875" y="504667"/>
                    <a:pt x="2011918" y="496881"/>
                  </a:cubicBezTo>
                  <a:cubicBezTo>
                    <a:pt x="2006963" y="489092"/>
                    <a:pt x="2000119" y="480361"/>
                    <a:pt x="1998941" y="482723"/>
                  </a:cubicBezTo>
                  <a:cubicBezTo>
                    <a:pt x="1993278" y="472811"/>
                    <a:pt x="1982421" y="464553"/>
                    <a:pt x="1979353" y="453932"/>
                  </a:cubicBezTo>
                  <a:cubicBezTo>
                    <a:pt x="1972276" y="444732"/>
                    <a:pt x="1965432" y="435292"/>
                    <a:pt x="1958824" y="426089"/>
                  </a:cubicBezTo>
                  <a:cubicBezTo>
                    <a:pt x="1952216" y="416886"/>
                    <a:pt x="1944666" y="408155"/>
                    <a:pt x="1938058" y="398951"/>
                  </a:cubicBezTo>
                  <a:cubicBezTo>
                    <a:pt x="1924372" y="381253"/>
                    <a:pt x="1914461" y="361669"/>
                    <a:pt x="1900303" y="343734"/>
                  </a:cubicBezTo>
                  <a:cubicBezTo>
                    <a:pt x="1895348" y="339958"/>
                    <a:pt x="1890158" y="335946"/>
                    <a:pt x="1890863" y="339013"/>
                  </a:cubicBezTo>
                  <a:cubicBezTo>
                    <a:pt x="1886145" y="333823"/>
                    <a:pt x="1882132" y="328159"/>
                    <a:pt x="1878828" y="321788"/>
                  </a:cubicBezTo>
                  <a:cubicBezTo>
                    <a:pt x="1873874" y="317542"/>
                    <a:pt x="1869392" y="312821"/>
                    <a:pt x="1865615" y="307394"/>
                  </a:cubicBezTo>
                  <a:cubicBezTo>
                    <a:pt x="1861839" y="307394"/>
                    <a:pt x="1858299" y="301494"/>
                    <a:pt x="1853581" y="299371"/>
                  </a:cubicBezTo>
                  <a:cubicBezTo>
                    <a:pt x="1855231" y="303148"/>
                    <a:pt x="1859716" y="305507"/>
                    <a:pt x="1861839" y="309280"/>
                  </a:cubicBezTo>
                  <a:lnTo>
                    <a:pt x="1825029" y="271998"/>
                  </a:lnTo>
                  <a:cubicBezTo>
                    <a:pt x="1811813" y="257840"/>
                    <a:pt x="1798600" y="242737"/>
                    <a:pt x="1788216" y="229052"/>
                  </a:cubicBezTo>
                  <a:cubicBezTo>
                    <a:pt x="1778540" y="224803"/>
                    <a:pt x="1770045" y="218668"/>
                    <a:pt x="1763204" y="210645"/>
                  </a:cubicBezTo>
                  <a:cubicBezTo>
                    <a:pt x="1749752" y="203329"/>
                    <a:pt x="1736775" y="195543"/>
                    <a:pt x="1724268" y="187048"/>
                  </a:cubicBezTo>
                  <a:cubicBezTo>
                    <a:pt x="1711052" y="177372"/>
                    <a:pt x="1695713" y="168641"/>
                    <a:pt x="1681555" y="158966"/>
                  </a:cubicBezTo>
                  <a:lnTo>
                    <a:pt x="1673533" y="149529"/>
                  </a:lnTo>
                  <a:cubicBezTo>
                    <a:pt x="1674714" y="153539"/>
                    <a:pt x="1657249" y="139617"/>
                    <a:pt x="1649936" y="135132"/>
                  </a:cubicBezTo>
                  <a:cubicBezTo>
                    <a:pt x="1649936" y="135132"/>
                    <a:pt x="1649936" y="133009"/>
                    <a:pt x="1649936" y="135132"/>
                  </a:cubicBezTo>
                  <a:cubicBezTo>
                    <a:pt x="1626338" y="119796"/>
                    <a:pt x="1601796" y="106108"/>
                    <a:pt x="1576312" y="94073"/>
                  </a:cubicBezTo>
                  <a:cubicBezTo>
                    <a:pt x="1546816" y="77556"/>
                    <a:pt x="1515666" y="64107"/>
                    <a:pt x="1483574" y="53486"/>
                  </a:cubicBezTo>
                  <a:cubicBezTo>
                    <a:pt x="1458798" y="44283"/>
                    <a:pt x="1433547" y="36261"/>
                    <a:pt x="1408063" y="29889"/>
                  </a:cubicBezTo>
                  <a:cubicBezTo>
                    <a:pt x="1378803" y="24462"/>
                    <a:pt x="1353083" y="19272"/>
                    <a:pt x="1331136" y="17146"/>
                  </a:cubicBezTo>
                  <a:cubicBezTo>
                    <a:pt x="1335148" y="18090"/>
                    <a:pt x="1338686" y="20213"/>
                    <a:pt x="1341753" y="23045"/>
                  </a:cubicBezTo>
                  <a:cubicBezTo>
                    <a:pt x="1335854" y="23045"/>
                    <a:pt x="1331136" y="19980"/>
                    <a:pt x="1325237" y="19508"/>
                  </a:cubicBezTo>
                  <a:cubicBezTo>
                    <a:pt x="1331844" y="21158"/>
                    <a:pt x="1338216" y="23517"/>
                    <a:pt x="1344352" y="26349"/>
                  </a:cubicBezTo>
                  <a:cubicBezTo>
                    <a:pt x="1355206" y="26349"/>
                    <a:pt x="1370308" y="35552"/>
                    <a:pt x="1374790" y="33902"/>
                  </a:cubicBezTo>
                  <a:cubicBezTo>
                    <a:pt x="1379275" y="32248"/>
                    <a:pt x="1383049" y="38148"/>
                    <a:pt x="1387534" y="39801"/>
                  </a:cubicBezTo>
                  <a:cubicBezTo>
                    <a:pt x="1400277" y="42869"/>
                    <a:pt x="1412545" y="47115"/>
                    <a:pt x="1424580" y="52308"/>
                  </a:cubicBezTo>
                  <a:cubicBezTo>
                    <a:pt x="1413490" y="49004"/>
                    <a:pt x="1402164" y="46879"/>
                    <a:pt x="1390838" y="45700"/>
                  </a:cubicBezTo>
                  <a:cubicBezTo>
                    <a:pt x="1414435" y="52072"/>
                    <a:pt x="1440391" y="64340"/>
                    <a:pt x="1468471" y="74252"/>
                  </a:cubicBezTo>
                  <a:cubicBezTo>
                    <a:pt x="1496553" y="84164"/>
                    <a:pt x="1523454" y="99503"/>
                    <a:pt x="1550356" y="109884"/>
                  </a:cubicBezTo>
                  <a:cubicBezTo>
                    <a:pt x="1555310" y="112007"/>
                    <a:pt x="1560029" y="115075"/>
                    <a:pt x="1563805" y="118851"/>
                  </a:cubicBezTo>
                  <a:cubicBezTo>
                    <a:pt x="1563805" y="118851"/>
                    <a:pt x="1563805" y="117434"/>
                    <a:pt x="1563805" y="116256"/>
                  </a:cubicBezTo>
                  <a:cubicBezTo>
                    <a:pt x="1568996" y="119560"/>
                    <a:pt x="1574659" y="122392"/>
                    <a:pt x="1580325" y="125459"/>
                  </a:cubicBezTo>
                  <a:cubicBezTo>
                    <a:pt x="1592357" y="134663"/>
                    <a:pt x="1606045" y="141504"/>
                    <a:pt x="1620675" y="145280"/>
                  </a:cubicBezTo>
                  <a:cubicBezTo>
                    <a:pt x="1624688" y="149765"/>
                    <a:pt x="1616426" y="145280"/>
                    <a:pt x="1610527" y="143630"/>
                  </a:cubicBezTo>
                  <a:cubicBezTo>
                    <a:pt x="1615721" y="146461"/>
                    <a:pt x="1622326" y="152124"/>
                    <a:pt x="1621148" y="153066"/>
                  </a:cubicBezTo>
                  <a:cubicBezTo>
                    <a:pt x="1615485" y="149765"/>
                    <a:pt x="1609585" y="147167"/>
                    <a:pt x="1603450" y="145044"/>
                  </a:cubicBezTo>
                  <a:cubicBezTo>
                    <a:pt x="1606517" y="148348"/>
                    <a:pt x="1613595" y="148348"/>
                    <a:pt x="1615721" y="152597"/>
                  </a:cubicBezTo>
                  <a:cubicBezTo>
                    <a:pt x="1622798" y="156134"/>
                    <a:pt x="1619022" y="152597"/>
                    <a:pt x="1624452" y="155192"/>
                  </a:cubicBezTo>
                  <a:cubicBezTo>
                    <a:pt x="1627047" y="156370"/>
                    <a:pt x="1629406" y="158024"/>
                    <a:pt x="1631293" y="160147"/>
                  </a:cubicBezTo>
                  <a:cubicBezTo>
                    <a:pt x="1631293" y="160147"/>
                    <a:pt x="1622090" y="156843"/>
                    <a:pt x="1621384" y="158024"/>
                  </a:cubicBezTo>
                  <a:cubicBezTo>
                    <a:pt x="1620675" y="159202"/>
                    <a:pt x="1617844" y="155898"/>
                    <a:pt x="1615954" y="154956"/>
                  </a:cubicBezTo>
                  <a:cubicBezTo>
                    <a:pt x="1621620" y="154956"/>
                    <a:pt x="1605573" y="147639"/>
                    <a:pt x="1598728" y="143866"/>
                  </a:cubicBezTo>
                  <a:cubicBezTo>
                    <a:pt x="1595897" y="141268"/>
                    <a:pt x="1598728" y="141976"/>
                    <a:pt x="1595191" y="139145"/>
                  </a:cubicBezTo>
                  <a:cubicBezTo>
                    <a:pt x="1579144" y="130178"/>
                    <a:pt x="1573717" y="131831"/>
                    <a:pt x="1559559" y="123570"/>
                  </a:cubicBezTo>
                  <a:cubicBezTo>
                    <a:pt x="1559559" y="121683"/>
                    <a:pt x="1573008" y="128763"/>
                    <a:pt x="1578199" y="130414"/>
                  </a:cubicBezTo>
                  <a:cubicBezTo>
                    <a:pt x="1571827" y="126401"/>
                    <a:pt x="1558378" y="118615"/>
                    <a:pt x="1560737" y="122392"/>
                  </a:cubicBezTo>
                  <a:cubicBezTo>
                    <a:pt x="1543275" y="112716"/>
                    <a:pt x="1524869" y="104694"/>
                    <a:pt x="1505756" y="98794"/>
                  </a:cubicBezTo>
                  <a:cubicBezTo>
                    <a:pt x="1516847" y="104694"/>
                    <a:pt x="1528173" y="109648"/>
                    <a:pt x="1540208" y="113425"/>
                  </a:cubicBezTo>
                  <a:cubicBezTo>
                    <a:pt x="1525105" y="110357"/>
                    <a:pt x="1510947" y="103985"/>
                    <a:pt x="1498440" y="94782"/>
                  </a:cubicBezTo>
                  <a:lnTo>
                    <a:pt x="1474843" y="86287"/>
                  </a:lnTo>
                  <a:cubicBezTo>
                    <a:pt x="1467529" y="83928"/>
                    <a:pt x="1460212" y="80860"/>
                    <a:pt x="1453371" y="77320"/>
                  </a:cubicBezTo>
                  <a:cubicBezTo>
                    <a:pt x="1441336" y="73780"/>
                    <a:pt x="1429774" y="70006"/>
                    <a:pt x="1418211" y="65994"/>
                  </a:cubicBezTo>
                  <a:cubicBezTo>
                    <a:pt x="1406882" y="61509"/>
                    <a:pt x="1395320" y="57971"/>
                    <a:pt x="1383521" y="55140"/>
                  </a:cubicBezTo>
                  <a:cubicBezTo>
                    <a:pt x="1360160" y="48296"/>
                    <a:pt x="1336563" y="42633"/>
                    <a:pt x="1312729" y="38148"/>
                  </a:cubicBezTo>
                  <a:cubicBezTo>
                    <a:pt x="1322877" y="41215"/>
                    <a:pt x="1332553" y="45228"/>
                    <a:pt x="1341753" y="50182"/>
                  </a:cubicBezTo>
                  <a:cubicBezTo>
                    <a:pt x="1352846" y="52542"/>
                    <a:pt x="1363464" y="56082"/>
                    <a:pt x="1373612" y="61275"/>
                  </a:cubicBezTo>
                  <a:cubicBezTo>
                    <a:pt x="1377386" y="61275"/>
                    <a:pt x="1375735" y="61275"/>
                    <a:pt x="1378330" y="61275"/>
                  </a:cubicBezTo>
                  <a:cubicBezTo>
                    <a:pt x="1384938" y="66466"/>
                    <a:pt x="1394847" y="65994"/>
                    <a:pt x="1401928" y="70712"/>
                  </a:cubicBezTo>
                  <a:cubicBezTo>
                    <a:pt x="1404996" y="73307"/>
                    <a:pt x="1400041" y="72129"/>
                    <a:pt x="1394847" y="70712"/>
                  </a:cubicBezTo>
                  <a:cubicBezTo>
                    <a:pt x="1404287" y="75433"/>
                    <a:pt x="1414199" y="79679"/>
                    <a:pt x="1424111" y="83219"/>
                  </a:cubicBezTo>
                  <a:cubicBezTo>
                    <a:pt x="1431188" y="86996"/>
                    <a:pt x="1419390" y="83219"/>
                    <a:pt x="1424111" y="86287"/>
                  </a:cubicBezTo>
                  <a:cubicBezTo>
                    <a:pt x="1437088" y="91714"/>
                    <a:pt x="1450540" y="96435"/>
                    <a:pt x="1464225" y="100209"/>
                  </a:cubicBezTo>
                  <a:cubicBezTo>
                    <a:pt x="1467765" y="103985"/>
                    <a:pt x="1447941" y="97613"/>
                    <a:pt x="1440628" y="96199"/>
                  </a:cubicBezTo>
                  <a:cubicBezTo>
                    <a:pt x="1443695" y="97377"/>
                    <a:pt x="1446291" y="99031"/>
                    <a:pt x="1448886" y="100917"/>
                  </a:cubicBezTo>
                  <a:cubicBezTo>
                    <a:pt x="1451009" y="100917"/>
                    <a:pt x="1448886" y="100917"/>
                    <a:pt x="1448886" y="99267"/>
                  </a:cubicBezTo>
                  <a:cubicBezTo>
                    <a:pt x="1456672" y="101390"/>
                    <a:pt x="1459976" y="104457"/>
                    <a:pt x="1464461" y="103985"/>
                  </a:cubicBezTo>
                  <a:cubicBezTo>
                    <a:pt x="1468943" y="103513"/>
                    <a:pt x="1464461" y="105636"/>
                    <a:pt x="1468471" y="107998"/>
                  </a:cubicBezTo>
                  <a:cubicBezTo>
                    <a:pt x="1480742" y="113188"/>
                    <a:pt x="1492541" y="119324"/>
                    <a:pt x="1504103" y="126168"/>
                  </a:cubicBezTo>
                  <a:cubicBezTo>
                    <a:pt x="1508824" y="127582"/>
                    <a:pt x="1509766" y="126168"/>
                    <a:pt x="1506229" y="123570"/>
                  </a:cubicBezTo>
                  <a:cubicBezTo>
                    <a:pt x="1510239" y="124515"/>
                    <a:pt x="1514251" y="125932"/>
                    <a:pt x="1517791" y="128055"/>
                  </a:cubicBezTo>
                  <a:cubicBezTo>
                    <a:pt x="1519678" y="130178"/>
                    <a:pt x="1520859" y="132537"/>
                    <a:pt x="1521565" y="135368"/>
                  </a:cubicBezTo>
                  <a:cubicBezTo>
                    <a:pt x="1507879" y="128291"/>
                    <a:pt x="1493249" y="123570"/>
                    <a:pt x="1478147" y="120738"/>
                  </a:cubicBezTo>
                  <a:cubicBezTo>
                    <a:pt x="1467293" y="115311"/>
                    <a:pt x="1455967" y="110593"/>
                    <a:pt x="1444404" y="106580"/>
                  </a:cubicBezTo>
                  <a:cubicBezTo>
                    <a:pt x="1433075" y="102098"/>
                    <a:pt x="1420807" y="97377"/>
                    <a:pt x="1411131" y="92186"/>
                  </a:cubicBezTo>
                  <a:cubicBezTo>
                    <a:pt x="1415377" y="97613"/>
                    <a:pt x="1399096" y="89591"/>
                    <a:pt x="1390365" y="85578"/>
                  </a:cubicBezTo>
                  <a:cubicBezTo>
                    <a:pt x="1388479" y="82983"/>
                    <a:pt x="1399569" y="89591"/>
                    <a:pt x="1403578" y="89827"/>
                  </a:cubicBezTo>
                  <a:cubicBezTo>
                    <a:pt x="1393905" y="85106"/>
                    <a:pt x="1383521" y="82274"/>
                    <a:pt x="1372904" y="81333"/>
                  </a:cubicBezTo>
                  <a:cubicBezTo>
                    <a:pt x="1366296" y="78265"/>
                    <a:pt x="1378094" y="81333"/>
                    <a:pt x="1368419" y="77792"/>
                  </a:cubicBezTo>
                  <a:cubicBezTo>
                    <a:pt x="1353788" y="76375"/>
                    <a:pt x="1339631" y="72838"/>
                    <a:pt x="1326181" y="67175"/>
                  </a:cubicBezTo>
                  <a:cubicBezTo>
                    <a:pt x="1314146" y="65521"/>
                    <a:pt x="1302584" y="62217"/>
                    <a:pt x="1285358" y="60331"/>
                  </a:cubicBezTo>
                  <a:cubicBezTo>
                    <a:pt x="1282996" y="62690"/>
                    <a:pt x="1298808" y="63635"/>
                    <a:pt x="1303762" y="64813"/>
                  </a:cubicBezTo>
                  <a:cubicBezTo>
                    <a:pt x="1280401" y="63398"/>
                    <a:pt x="1257276" y="59386"/>
                    <a:pt x="1234624" y="53014"/>
                  </a:cubicBezTo>
                  <a:cubicBezTo>
                    <a:pt x="1217634" y="54667"/>
                    <a:pt x="1163832" y="46409"/>
                    <a:pt x="1157460" y="53014"/>
                  </a:cubicBezTo>
                  <a:cubicBezTo>
                    <a:pt x="1143538" y="50891"/>
                    <a:pt x="1137875" y="55609"/>
                    <a:pt x="1126546" y="54195"/>
                  </a:cubicBezTo>
                  <a:cubicBezTo>
                    <a:pt x="1126546" y="52778"/>
                    <a:pt x="1134099" y="54195"/>
                    <a:pt x="1132918" y="51363"/>
                  </a:cubicBezTo>
                  <a:cubicBezTo>
                    <a:pt x="1101771" y="54667"/>
                    <a:pt x="1071565" y="59150"/>
                    <a:pt x="1069443" y="64813"/>
                  </a:cubicBezTo>
                  <a:cubicBezTo>
                    <a:pt x="1076520" y="65994"/>
                    <a:pt x="1089027" y="67175"/>
                    <a:pt x="1085723" y="69298"/>
                  </a:cubicBezTo>
                  <a:cubicBezTo>
                    <a:pt x="1101535" y="71184"/>
                    <a:pt x="1127019" y="69298"/>
                    <a:pt x="1131031" y="75197"/>
                  </a:cubicBezTo>
                  <a:cubicBezTo>
                    <a:pt x="1138817" y="73074"/>
                    <a:pt x="1152506" y="73307"/>
                    <a:pt x="1154628" y="71421"/>
                  </a:cubicBezTo>
                  <a:cubicBezTo>
                    <a:pt x="1152269" y="70712"/>
                    <a:pt x="1149438" y="70712"/>
                    <a:pt x="1147076" y="71421"/>
                  </a:cubicBezTo>
                  <a:cubicBezTo>
                    <a:pt x="1143538" y="70006"/>
                    <a:pt x="1147076" y="70006"/>
                    <a:pt x="1153211" y="69534"/>
                  </a:cubicBezTo>
                  <a:cubicBezTo>
                    <a:pt x="1157696" y="71421"/>
                    <a:pt x="1162651" y="72365"/>
                    <a:pt x="1167605" y="72602"/>
                  </a:cubicBezTo>
                  <a:cubicBezTo>
                    <a:pt x="1172799" y="74252"/>
                    <a:pt x="1170673" y="74961"/>
                    <a:pt x="1165010" y="75197"/>
                  </a:cubicBezTo>
                  <a:cubicBezTo>
                    <a:pt x="1169731" y="75197"/>
                    <a:pt x="1174213" y="75197"/>
                    <a:pt x="1174449" y="75197"/>
                  </a:cubicBezTo>
                  <a:cubicBezTo>
                    <a:pt x="1192856" y="78737"/>
                    <a:pt x="1211735" y="80152"/>
                    <a:pt x="1230611" y="79207"/>
                  </a:cubicBezTo>
                  <a:cubicBezTo>
                    <a:pt x="1251613" y="85342"/>
                    <a:pt x="1273324" y="88174"/>
                    <a:pt x="1295031" y="87704"/>
                  </a:cubicBezTo>
                  <a:lnTo>
                    <a:pt x="1298335" y="89119"/>
                  </a:lnTo>
                  <a:cubicBezTo>
                    <a:pt x="1284414" y="89827"/>
                    <a:pt x="1270492" y="89827"/>
                    <a:pt x="1256568" y="89119"/>
                  </a:cubicBezTo>
                  <a:cubicBezTo>
                    <a:pt x="1260108" y="90063"/>
                    <a:pt x="1263648" y="91478"/>
                    <a:pt x="1266952" y="92895"/>
                  </a:cubicBezTo>
                  <a:cubicBezTo>
                    <a:pt x="1280873" y="93367"/>
                    <a:pt x="1295031" y="95018"/>
                    <a:pt x="1308720" y="97849"/>
                  </a:cubicBezTo>
                  <a:cubicBezTo>
                    <a:pt x="1321224" y="101153"/>
                    <a:pt x="1332317" y="104694"/>
                    <a:pt x="1349070" y="107761"/>
                  </a:cubicBezTo>
                  <a:cubicBezTo>
                    <a:pt x="1349070" y="107761"/>
                    <a:pt x="1349070" y="107761"/>
                    <a:pt x="1349070" y="109412"/>
                  </a:cubicBezTo>
                  <a:cubicBezTo>
                    <a:pt x="1337744" y="106344"/>
                    <a:pt x="1326181" y="104457"/>
                    <a:pt x="1314619" y="103749"/>
                  </a:cubicBezTo>
                  <a:cubicBezTo>
                    <a:pt x="1318865" y="106344"/>
                    <a:pt x="1324056" y="106580"/>
                    <a:pt x="1328304" y="108940"/>
                  </a:cubicBezTo>
                  <a:cubicBezTo>
                    <a:pt x="1326887" y="106580"/>
                    <a:pt x="1331844" y="108940"/>
                    <a:pt x="1337744" y="110593"/>
                  </a:cubicBezTo>
                  <a:cubicBezTo>
                    <a:pt x="1337744" y="109176"/>
                    <a:pt x="1337744" y="108234"/>
                    <a:pt x="1339394" y="107761"/>
                  </a:cubicBezTo>
                  <a:cubicBezTo>
                    <a:pt x="1349542" y="111771"/>
                    <a:pt x="1373376" y="117434"/>
                    <a:pt x="1370072" y="112952"/>
                  </a:cubicBezTo>
                  <a:cubicBezTo>
                    <a:pt x="1375026" y="112952"/>
                    <a:pt x="1370072" y="115784"/>
                    <a:pt x="1378330" y="116965"/>
                  </a:cubicBezTo>
                  <a:cubicBezTo>
                    <a:pt x="1378330" y="116965"/>
                    <a:pt x="1371017" y="115547"/>
                    <a:pt x="1373612" y="116965"/>
                  </a:cubicBezTo>
                  <a:cubicBezTo>
                    <a:pt x="1380690" y="119560"/>
                    <a:pt x="1388006" y="119796"/>
                    <a:pt x="1386353" y="116965"/>
                  </a:cubicBezTo>
                  <a:cubicBezTo>
                    <a:pt x="1391310" y="118615"/>
                    <a:pt x="1389184" y="120738"/>
                    <a:pt x="1393433" y="123334"/>
                  </a:cubicBezTo>
                  <a:cubicBezTo>
                    <a:pt x="1403109" y="126168"/>
                    <a:pt x="1397679" y="123334"/>
                    <a:pt x="1404051" y="123334"/>
                  </a:cubicBezTo>
                  <a:cubicBezTo>
                    <a:pt x="1410422" y="123334"/>
                    <a:pt x="1409478" y="126874"/>
                    <a:pt x="1406646" y="126168"/>
                  </a:cubicBezTo>
                  <a:cubicBezTo>
                    <a:pt x="1413490" y="129941"/>
                    <a:pt x="1413018" y="126168"/>
                    <a:pt x="1414907" y="126168"/>
                  </a:cubicBezTo>
                  <a:cubicBezTo>
                    <a:pt x="1416794" y="126168"/>
                    <a:pt x="1423638" y="130886"/>
                    <a:pt x="1423875" y="132537"/>
                  </a:cubicBezTo>
                  <a:cubicBezTo>
                    <a:pt x="1418917" y="132537"/>
                    <a:pt x="1415144" y="129941"/>
                    <a:pt x="1410659" y="129233"/>
                  </a:cubicBezTo>
                  <a:cubicBezTo>
                    <a:pt x="1420098" y="134663"/>
                    <a:pt x="1426234" y="133954"/>
                    <a:pt x="1426470" y="132301"/>
                  </a:cubicBezTo>
                  <a:cubicBezTo>
                    <a:pt x="1437324" y="136786"/>
                    <a:pt x="1448650" y="140326"/>
                    <a:pt x="1459976" y="142921"/>
                  </a:cubicBezTo>
                  <a:cubicBezTo>
                    <a:pt x="1468001" y="148584"/>
                    <a:pt x="1457617" y="142921"/>
                    <a:pt x="1459976" y="147403"/>
                  </a:cubicBezTo>
                  <a:cubicBezTo>
                    <a:pt x="1453135" y="144099"/>
                    <a:pt x="1445818" y="141032"/>
                    <a:pt x="1438505" y="138672"/>
                  </a:cubicBezTo>
                  <a:cubicBezTo>
                    <a:pt x="1444404" y="142921"/>
                    <a:pt x="1443223" y="144335"/>
                    <a:pt x="1435437" y="142921"/>
                  </a:cubicBezTo>
                  <a:cubicBezTo>
                    <a:pt x="1438032" y="145044"/>
                    <a:pt x="1441573" y="145989"/>
                    <a:pt x="1444874" y="145517"/>
                  </a:cubicBezTo>
                  <a:cubicBezTo>
                    <a:pt x="1444874" y="147403"/>
                    <a:pt x="1452899" y="149765"/>
                    <a:pt x="1453371" y="152597"/>
                  </a:cubicBezTo>
                  <a:cubicBezTo>
                    <a:pt x="1464225" y="156134"/>
                    <a:pt x="1474843" y="160855"/>
                    <a:pt x="1484755" y="166755"/>
                  </a:cubicBezTo>
                  <a:cubicBezTo>
                    <a:pt x="1486405" y="168878"/>
                    <a:pt x="1474606" y="163687"/>
                    <a:pt x="1472956" y="160855"/>
                  </a:cubicBezTo>
                  <a:cubicBezTo>
                    <a:pt x="1471305" y="158024"/>
                    <a:pt x="1471539" y="160855"/>
                    <a:pt x="1472956" y="160855"/>
                  </a:cubicBezTo>
                  <a:lnTo>
                    <a:pt x="1469180" y="160855"/>
                  </a:lnTo>
                  <a:cubicBezTo>
                    <a:pt x="1475315" y="165101"/>
                    <a:pt x="1482159" y="168405"/>
                    <a:pt x="1489473" y="170764"/>
                  </a:cubicBezTo>
                  <a:cubicBezTo>
                    <a:pt x="1491835" y="173832"/>
                    <a:pt x="1487114" y="173363"/>
                    <a:pt x="1489473" y="176427"/>
                  </a:cubicBezTo>
                  <a:cubicBezTo>
                    <a:pt x="1493485" y="177136"/>
                    <a:pt x="1497262" y="178081"/>
                    <a:pt x="1501035" y="179731"/>
                  </a:cubicBezTo>
                  <a:cubicBezTo>
                    <a:pt x="1506701" y="183744"/>
                    <a:pt x="1504103" y="183508"/>
                    <a:pt x="1507407" y="186339"/>
                  </a:cubicBezTo>
                  <a:cubicBezTo>
                    <a:pt x="1509533" y="187048"/>
                    <a:pt x="1511656" y="187520"/>
                    <a:pt x="1513779" y="187520"/>
                  </a:cubicBezTo>
                  <a:cubicBezTo>
                    <a:pt x="1517555" y="191061"/>
                    <a:pt x="1513779" y="189171"/>
                    <a:pt x="1518264" y="193656"/>
                  </a:cubicBezTo>
                  <a:cubicBezTo>
                    <a:pt x="1528409" y="199083"/>
                    <a:pt x="1537612" y="205455"/>
                    <a:pt x="1547052" y="211354"/>
                  </a:cubicBezTo>
                  <a:cubicBezTo>
                    <a:pt x="1550120" y="215600"/>
                    <a:pt x="1542567" y="209937"/>
                    <a:pt x="1537140" y="208522"/>
                  </a:cubicBezTo>
                  <a:cubicBezTo>
                    <a:pt x="1541152" y="212296"/>
                    <a:pt x="1547524" y="213477"/>
                    <a:pt x="1551061" y="217959"/>
                  </a:cubicBezTo>
                  <a:cubicBezTo>
                    <a:pt x="1551061" y="217959"/>
                    <a:pt x="1555310" y="217959"/>
                    <a:pt x="1554129" y="217959"/>
                  </a:cubicBezTo>
                  <a:cubicBezTo>
                    <a:pt x="1576548" y="232825"/>
                    <a:pt x="1601324" y="248873"/>
                    <a:pt x="1621853" y="265154"/>
                  </a:cubicBezTo>
                  <a:cubicBezTo>
                    <a:pt x="1623743" y="265154"/>
                    <a:pt x="1621853" y="263503"/>
                    <a:pt x="1620203" y="261852"/>
                  </a:cubicBezTo>
                  <a:cubicBezTo>
                    <a:pt x="1624452" y="263739"/>
                    <a:pt x="1628461" y="266098"/>
                    <a:pt x="1632238" y="268694"/>
                  </a:cubicBezTo>
                  <a:cubicBezTo>
                    <a:pt x="1633652" y="276952"/>
                    <a:pt x="1661262" y="292291"/>
                    <a:pt x="1672588" y="303617"/>
                  </a:cubicBezTo>
                  <a:cubicBezTo>
                    <a:pt x="1664330" y="303617"/>
                    <a:pt x="1650408" y="289460"/>
                    <a:pt x="1637428" y="280020"/>
                  </a:cubicBezTo>
                  <a:cubicBezTo>
                    <a:pt x="1642386" y="286392"/>
                    <a:pt x="1651822" y="290877"/>
                    <a:pt x="1651822" y="294650"/>
                  </a:cubicBezTo>
                  <a:lnTo>
                    <a:pt x="1662207" y="301022"/>
                  </a:lnTo>
                  <a:cubicBezTo>
                    <a:pt x="1665038" y="304562"/>
                    <a:pt x="1663621" y="304326"/>
                    <a:pt x="1664566" y="305979"/>
                  </a:cubicBezTo>
                  <a:cubicBezTo>
                    <a:pt x="1660790" y="302439"/>
                    <a:pt x="1655599" y="300313"/>
                    <a:pt x="1652767" y="296304"/>
                  </a:cubicBezTo>
                  <a:cubicBezTo>
                    <a:pt x="1652767" y="299371"/>
                    <a:pt x="1648518" y="293708"/>
                    <a:pt x="1646159" y="294181"/>
                  </a:cubicBezTo>
                  <a:cubicBezTo>
                    <a:pt x="1650172" y="301967"/>
                    <a:pt x="1662679" y="303617"/>
                    <a:pt x="1666453" y="311406"/>
                  </a:cubicBezTo>
                  <a:lnTo>
                    <a:pt x="1690050" y="323911"/>
                  </a:lnTo>
                  <a:cubicBezTo>
                    <a:pt x="1694771" y="329577"/>
                    <a:pt x="1690050" y="327687"/>
                    <a:pt x="1687218" y="325800"/>
                  </a:cubicBezTo>
                  <a:cubicBezTo>
                    <a:pt x="1690995" y="330755"/>
                    <a:pt x="1695007" y="335476"/>
                    <a:pt x="1699726" y="339722"/>
                  </a:cubicBezTo>
                  <a:cubicBezTo>
                    <a:pt x="1699726" y="338071"/>
                    <a:pt x="1701849" y="339722"/>
                    <a:pt x="1707748" y="343498"/>
                  </a:cubicBezTo>
                  <a:cubicBezTo>
                    <a:pt x="1705389" y="340430"/>
                    <a:pt x="1701612" y="338308"/>
                    <a:pt x="1700670" y="334767"/>
                  </a:cubicBezTo>
                  <a:cubicBezTo>
                    <a:pt x="1705625" y="338544"/>
                    <a:pt x="1710110" y="343262"/>
                    <a:pt x="1713647" y="348453"/>
                  </a:cubicBezTo>
                  <a:lnTo>
                    <a:pt x="1728514" y="358837"/>
                  </a:lnTo>
                  <a:cubicBezTo>
                    <a:pt x="1728514" y="362611"/>
                    <a:pt x="1724504" y="357420"/>
                    <a:pt x="1733471" y="366859"/>
                  </a:cubicBezTo>
                  <a:cubicBezTo>
                    <a:pt x="1738662" y="374173"/>
                    <a:pt x="1728514" y="364973"/>
                    <a:pt x="1733471" y="371341"/>
                  </a:cubicBezTo>
                  <a:cubicBezTo>
                    <a:pt x="1738426" y="371341"/>
                    <a:pt x="1745506" y="378894"/>
                    <a:pt x="1755651" y="386680"/>
                  </a:cubicBezTo>
                  <a:cubicBezTo>
                    <a:pt x="1762259" y="395884"/>
                    <a:pt x="1769573" y="404614"/>
                    <a:pt x="1775944" y="414054"/>
                  </a:cubicBezTo>
                  <a:cubicBezTo>
                    <a:pt x="1785620" y="420426"/>
                    <a:pt x="1794823" y="427739"/>
                    <a:pt x="1802846" y="435998"/>
                  </a:cubicBezTo>
                  <a:cubicBezTo>
                    <a:pt x="1807331" y="443314"/>
                    <a:pt x="1796946" y="431988"/>
                    <a:pt x="1797419" y="434583"/>
                  </a:cubicBezTo>
                  <a:cubicBezTo>
                    <a:pt x="1807095" y="446146"/>
                    <a:pt x="1818185" y="456294"/>
                    <a:pt x="1830456" y="465025"/>
                  </a:cubicBezTo>
                  <a:cubicBezTo>
                    <a:pt x="1820780" y="449686"/>
                    <a:pt x="1812994" y="448033"/>
                    <a:pt x="1805205" y="439066"/>
                  </a:cubicBezTo>
                  <a:cubicBezTo>
                    <a:pt x="1803791" y="435998"/>
                    <a:pt x="1805205" y="435528"/>
                    <a:pt x="1805205" y="436706"/>
                  </a:cubicBezTo>
                  <a:cubicBezTo>
                    <a:pt x="1802846" y="432224"/>
                    <a:pt x="1795768" y="427739"/>
                    <a:pt x="1798127" y="431752"/>
                  </a:cubicBezTo>
                  <a:cubicBezTo>
                    <a:pt x="1790575" y="417594"/>
                    <a:pt x="1762495" y="398951"/>
                    <a:pt x="1752347" y="379367"/>
                  </a:cubicBezTo>
                  <a:cubicBezTo>
                    <a:pt x="1768631" y="392580"/>
                    <a:pt x="1783261" y="407682"/>
                    <a:pt x="1795532" y="424672"/>
                  </a:cubicBezTo>
                  <a:cubicBezTo>
                    <a:pt x="1808981" y="430571"/>
                    <a:pt x="1823612" y="453696"/>
                    <a:pt x="1838950" y="473520"/>
                  </a:cubicBezTo>
                  <a:cubicBezTo>
                    <a:pt x="1832579" y="469035"/>
                    <a:pt x="1828566" y="466675"/>
                    <a:pt x="1825265" y="466912"/>
                  </a:cubicBezTo>
                  <a:cubicBezTo>
                    <a:pt x="1829747" y="470452"/>
                    <a:pt x="1832106" y="474934"/>
                    <a:pt x="1836355" y="478474"/>
                  </a:cubicBezTo>
                  <a:cubicBezTo>
                    <a:pt x="1842491" y="494758"/>
                    <a:pt x="1852872" y="496645"/>
                    <a:pt x="1857826" y="512689"/>
                  </a:cubicBezTo>
                  <a:cubicBezTo>
                    <a:pt x="1868919" y="527086"/>
                    <a:pt x="1865379" y="522365"/>
                    <a:pt x="1875524" y="536286"/>
                  </a:cubicBezTo>
                  <a:cubicBezTo>
                    <a:pt x="1873401" y="531568"/>
                    <a:pt x="1877414" y="536286"/>
                    <a:pt x="1875524" y="533927"/>
                  </a:cubicBezTo>
                  <a:cubicBezTo>
                    <a:pt x="1878359" y="538412"/>
                    <a:pt x="1881660" y="542658"/>
                    <a:pt x="1885200" y="546671"/>
                  </a:cubicBezTo>
                  <a:cubicBezTo>
                    <a:pt x="1888504" y="554693"/>
                    <a:pt x="1881896" y="546671"/>
                    <a:pt x="1878828" y="540771"/>
                  </a:cubicBezTo>
                  <a:cubicBezTo>
                    <a:pt x="1878828" y="543131"/>
                    <a:pt x="1891808" y="561065"/>
                    <a:pt x="1893222" y="559884"/>
                  </a:cubicBezTo>
                  <a:cubicBezTo>
                    <a:pt x="1897707" y="566255"/>
                    <a:pt x="1901248" y="573336"/>
                    <a:pt x="1903371" y="580649"/>
                  </a:cubicBezTo>
                  <a:cubicBezTo>
                    <a:pt x="1908089" y="590325"/>
                    <a:pt x="1917528" y="598820"/>
                    <a:pt x="1921305" y="608968"/>
                  </a:cubicBezTo>
                  <a:cubicBezTo>
                    <a:pt x="1925081" y="619113"/>
                    <a:pt x="1914697" y="606373"/>
                    <a:pt x="1909978" y="602124"/>
                  </a:cubicBezTo>
                  <a:cubicBezTo>
                    <a:pt x="1917528" y="612744"/>
                    <a:pt x="1924609" y="624071"/>
                    <a:pt x="1930744" y="635633"/>
                  </a:cubicBezTo>
                  <a:cubicBezTo>
                    <a:pt x="1930744" y="642474"/>
                    <a:pt x="1930744" y="639173"/>
                    <a:pt x="1933812" y="646723"/>
                  </a:cubicBezTo>
                  <a:cubicBezTo>
                    <a:pt x="1936880" y="654273"/>
                    <a:pt x="1929563" y="635397"/>
                    <a:pt x="1933812" y="640824"/>
                  </a:cubicBezTo>
                  <a:cubicBezTo>
                    <a:pt x="1931922" y="635397"/>
                    <a:pt x="1929327" y="630206"/>
                    <a:pt x="1926023" y="625249"/>
                  </a:cubicBezTo>
                  <a:cubicBezTo>
                    <a:pt x="1926023" y="622181"/>
                    <a:pt x="1926023" y="623598"/>
                    <a:pt x="1922250" y="614631"/>
                  </a:cubicBezTo>
                  <a:cubicBezTo>
                    <a:pt x="1922250" y="612744"/>
                    <a:pt x="1924136" y="616045"/>
                    <a:pt x="1925553" y="617699"/>
                  </a:cubicBezTo>
                  <a:cubicBezTo>
                    <a:pt x="1926968" y="619349"/>
                    <a:pt x="1928385" y="627375"/>
                    <a:pt x="1931217" y="631857"/>
                  </a:cubicBezTo>
                  <a:cubicBezTo>
                    <a:pt x="1931217" y="631857"/>
                    <a:pt x="1934048" y="635161"/>
                    <a:pt x="1933812" y="631857"/>
                  </a:cubicBezTo>
                  <a:cubicBezTo>
                    <a:pt x="1936644" y="637520"/>
                    <a:pt x="1939239" y="643419"/>
                    <a:pt x="1941598" y="649555"/>
                  </a:cubicBezTo>
                  <a:cubicBezTo>
                    <a:pt x="1941598" y="652622"/>
                    <a:pt x="1940417" y="650972"/>
                    <a:pt x="1938294" y="646487"/>
                  </a:cubicBezTo>
                  <a:cubicBezTo>
                    <a:pt x="1936171" y="642005"/>
                    <a:pt x="1938294" y="644600"/>
                    <a:pt x="1938294" y="640824"/>
                  </a:cubicBezTo>
                  <a:cubicBezTo>
                    <a:pt x="1938294" y="637047"/>
                    <a:pt x="1934518" y="637992"/>
                    <a:pt x="1935463" y="643419"/>
                  </a:cubicBezTo>
                  <a:cubicBezTo>
                    <a:pt x="1950801" y="665130"/>
                    <a:pt x="1964251" y="688491"/>
                    <a:pt x="1975107" y="712797"/>
                  </a:cubicBezTo>
                  <a:cubicBezTo>
                    <a:pt x="1975107" y="715628"/>
                    <a:pt x="1975107" y="718460"/>
                    <a:pt x="1975107" y="716806"/>
                  </a:cubicBezTo>
                  <a:cubicBezTo>
                    <a:pt x="1981479" y="726954"/>
                    <a:pt x="1986670" y="737572"/>
                    <a:pt x="1990916" y="748898"/>
                  </a:cubicBezTo>
                  <a:cubicBezTo>
                    <a:pt x="1989501" y="751024"/>
                    <a:pt x="1981243" y="731673"/>
                    <a:pt x="1980534" y="733090"/>
                  </a:cubicBezTo>
                  <a:cubicBezTo>
                    <a:pt x="1980534" y="727663"/>
                    <a:pt x="1977939" y="723414"/>
                    <a:pt x="1980534" y="731437"/>
                  </a:cubicBezTo>
                  <a:cubicBezTo>
                    <a:pt x="1989501" y="749135"/>
                    <a:pt x="1996815" y="767541"/>
                    <a:pt x="2002478" y="786420"/>
                  </a:cubicBezTo>
                  <a:cubicBezTo>
                    <a:pt x="2002478" y="793025"/>
                    <a:pt x="1994928" y="766833"/>
                    <a:pt x="1991860" y="768014"/>
                  </a:cubicBezTo>
                  <a:cubicBezTo>
                    <a:pt x="1994220" y="775094"/>
                    <a:pt x="1993983" y="777689"/>
                    <a:pt x="1997051" y="780993"/>
                  </a:cubicBezTo>
                  <a:cubicBezTo>
                    <a:pt x="2001064" y="797038"/>
                    <a:pt x="2006254" y="812849"/>
                    <a:pt x="2012390" y="828188"/>
                  </a:cubicBezTo>
                  <a:cubicBezTo>
                    <a:pt x="2018525" y="845650"/>
                    <a:pt x="2024661" y="863111"/>
                    <a:pt x="2028674" y="875382"/>
                  </a:cubicBezTo>
                  <a:cubicBezTo>
                    <a:pt x="2028674" y="881046"/>
                    <a:pt x="2022538" y="860516"/>
                    <a:pt x="2024189" y="871606"/>
                  </a:cubicBezTo>
                  <a:cubicBezTo>
                    <a:pt x="2028437" y="877978"/>
                    <a:pt x="2031505" y="885055"/>
                    <a:pt x="2033156" y="892608"/>
                  </a:cubicBezTo>
                  <a:cubicBezTo>
                    <a:pt x="2032683" y="886709"/>
                    <a:pt x="2031269" y="881046"/>
                    <a:pt x="2029379" y="875382"/>
                  </a:cubicBezTo>
                  <a:cubicBezTo>
                    <a:pt x="2029379" y="874201"/>
                    <a:pt x="2029379" y="875382"/>
                    <a:pt x="2029379" y="873493"/>
                  </a:cubicBezTo>
                  <a:cubicBezTo>
                    <a:pt x="2033864" y="884819"/>
                    <a:pt x="2033156" y="897090"/>
                    <a:pt x="2038583" y="908180"/>
                  </a:cubicBezTo>
                  <a:cubicBezTo>
                    <a:pt x="2038583" y="911720"/>
                    <a:pt x="2038583" y="909834"/>
                    <a:pt x="2038583" y="913843"/>
                  </a:cubicBezTo>
                  <a:cubicBezTo>
                    <a:pt x="2041650" y="922810"/>
                    <a:pt x="2044010" y="931777"/>
                    <a:pt x="2045899" y="940981"/>
                  </a:cubicBezTo>
                  <a:cubicBezTo>
                    <a:pt x="2045899" y="944285"/>
                    <a:pt x="2045899" y="944521"/>
                    <a:pt x="2044246" y="942870"/>
                  </a:cubicBezTo>
                  <a:cubicBezTo>
                    <a:pt x="2044246" y="947352"/>
                    <a:pt x="2047077" y="951837"/>
                    <a:pt x="2046135" y="956320"/>
                  </a:cubicBezTo>
                  <a:cubicBezTo>
                    <a:pt x="2045191" y="960805"/>
                    <a:pt x="2047786" y="958679"/>
                    <a:pt x="2047786" y="956320"/>
                  </a:cubicBezTo>
                  <a:cubicBezTo>
                    <a:pt x="2050617" y="974254"/>
                    <a:pt x="2053449" y="989356"/>
                    <a:pt x="2056281" y="1003514"/>
                  </a:cubicBezTo>
                  <a:cubicBezTo>
                    <a:pt x="2059112" y="1017672"/>
                    <a:pt x="2061002" y="1033483"/>
                    <a:pt x="2063597" y="1050709"/>
                  </a:cubicBezTo>
                  <a:cubicBezTo>
                    <a:pt x="2063597" y="1053540"/>
                    <a:pt x="2062180" y="1050709"/>
                    <a:pt x="2060766" y="1046463"/>
                  </a:cubicBezTo>
                  <a:cubicBezTo>
                    <a:pt x="2060766" y="1052362"/>
                    <a:pt x="2062889" y="1058262"/>
                    <a:pt x="2063361" y="1064161"/>
                  </a:cubicBezTo>
                  <a:cubicBezTo>
                    <a:pt x="2065248" y="1073598"/>
                    <a:pt x="2065248" y="1060148"/>
                    <a:pt x="2066901" y="1068407"/>
                  </a:cubicBezTo>
                  <a:cubicBezTo>
                    <a:pt x="2066193" y="1077846"/>
                    <a:pt x="2067371" y="1087286"/>
                    <a:pt x="2069969" y="1096253"/>
                  </a:cubicBezTo>
                  <a:cubicBezTo>
                    <a:pt x="2069969" y="1101680"/>
                    <a:pt x="2068315" y="1096253"/>
                    <a:pt x="2068079" y="1103803"/>
                  </a:cubicBezTo>
                  <a:cubicBezTo>
                    <a:pt x="2068079" y="1107343"/>
                    <a:pt x="2069969" y="1102388"/>
                    <a:pt x="2071147" y="1106162"/>
                  </a:cubicBezTo>
                  <a:cubicBezTo>
                    <a:pt x="2069733" y="1117019"/>
                    <a:pt x="2071147" y="1115129"/>
                    <a:pt x="2073742" y="1129759"/>
                  </a:cubicBezTo>
                  <a:cubicBezTo>
                    <a:pt x="2073742" y="1135186"/>
                    <a:pt x="2072092" y="1129759"/>
                    <a:pt x="2071619" y="1137312"/>
                  </a:cubicBezTo>
                  <a:cubicBezTo>
                    <a:pt x="2071619" y="1138963"/>
                    <a:pt x="2073037" y="1138963"/>
                    <a:pt x="2073506" y="1135659"/>
                  </a:cubicBezTo>
                  <a:cubicBezTo>
                    <a:pt x="2075396" y="1148166"/>
                    <a:pt x="2073506" y="1175067"/>
                    <a:pt x="2070911" y="1174358"/>
                  </a:cubicBezTo>
                  <a:cubicBezTo>
                    <a:pt x="2073270" y="1193001"/>
                    <a:pt x="2072800" y="1159728"/>
                    <a:pt x="2075632" y="1171291"/>
                  </a:cubicBezTo>
                  <a:cubicBezTo>
                    <a:pt x="2075396" y="1175776"/>
                    <a:pt x="2074923" y="1180258"/>
                    <a:pt x="2074215" y="1184743"/>
                  </a:cubicBezTo>
                  <a:cubicBezTo>
                    <a:pt x="2075868" y="1193946"/>
                    <a:pt x="2074215" y="1204800"/>
                    <a:pt x="2077283" y="1208340"/>
                  </a:cubicBezTo>
                  <a:cubicBezTo>
                    <a:pt x="2077283" y="1217071"/>
                    <a:pt x="2077283" y="1226980"/>
                    <a:pt x="2075160" y="1229575"/>
                  </a:cubicBezTo>
                  <a:lnTo>
                    <a:pt x="2077283" y="1239960"/>
                  </a:lnTo>
                  <a:cubicBezTo>
                    <a:pt x="2079406" y="1233116"/>
                    <a:pt x="2075632" y="1237128"/>
                    <a:pt x="2077283" y="1230284"/>
                  </a:cubicBezTo>
                  <a:cubicBezTo>
                    <a:pt x="2078936" y="1247510"/>
                    <a:pt x="2079406" y="1264971"/>
                    <a:pt x="2078700" y="1282200"/>
                  </a:cubicBezTo>
                  <a:cubicBezTo>
                    <a:pt x="2077046" y="1279132"/>
                    <a:pt x="2075632" y="1280783"/>
                    <a:pt x="2075396" y="1271579"/>
                  </a:cubicBezTo>
                  <a:cubicBezTo>
                    <a:pt x="2072564" y="1284795"/>
                    <a:pt x="2077991" y="1288099"/>
                    <a:pt x="2077755" y="1302021"/>
                  </a:cubicBezTo>
                  <a:cubicBezTo>
                    <a:pt x="2075396" y="1310988"/>
                    <a:pt x="2074687" y="1320663"/>
                    <a:pt x="2076102" y="1329864"/>
                  </a:cubicBezTo>
                  <a:cubicBezTo>
                    <a:pt x="2073742" y="1340721"/>
                    <a:pt x="2072328" y="1352047"/>
                    <a:pt x="2072328" y="1363137"/>
                  </a:cubicBezTo>
                  <a:cubicBezTo>
                    <a:pt x="2070438" y="1365496"/>
                    <a:pt x="2072328" y="1352519"/>
                    <a:pt x="2072328" y="1348743"/>
                  </a:cubicBezTo>
                  <a:cubicBezTo>
                    <a:pt x="2070911" y="1352283"/>
                    <a:pt x="2070438" y="1342607"/>
                    <a:pt x="2069024" y="1345439"/>
                  </a:cubicBezTo>
                  <a:cubicBezTo>
                    <a:pt x="2070675" y="1356765"/>
                    <a:pt x="2069024" y="1372340"/>
                    <a:pt x="2069024" y="1382488"/>
                  </a:cubicBezTo>
                  <a:cubicBezTo>
                    <a:pt x="2069024" y="1385556"/>
                    <a:pt x="2069024" y="1390511"/>
                    <a:pt x="2066193" y="1397824"/>
                  </a:cubicBezTo>
                  <a:cubicBezTo>
                    <a:pt x="2063361" y="1401601"/>
                    <a:pt x="2068788" y="1374227"/>
                    <a:pt x="2064070" y="1388857"/>
                  </a:cubicBezTo>
                  <a:cubicBezTo>
                    <a:pt x="2064070" y="1382488"/>
                    <a:pt x="2066193" y="1377295"/>
                    <a:pt x="2064070" y="1370926"/>
                  </a:cubicBezTo>
                  <a:cubicBezTo>
                    <a:pt x="2061471" y="1376353"/>
                    <a:pt x="2062652" y="1394523"/>
                    <a:pt x="2060057" y="1391925"/>
                  </a:cubicBezTo>
                  <a:cubicBezTo>
                    <a:pt x="2060057" y="1398533"/>
                    <a:pt x="2060057" y="1405377"/>
                    <a:pt x="2060057" y="1415522"/>
                  </a:cubicBezTo>
                  <a:cubicBezTo>
                    <a:pt x="2056989" y="1414108"/>
                    <a:pt x="2058170" y="1426615"/>
                    <a:pt x="2054394" y="1435818"/>
                  </a:cubicBezTo>
                  <a:cubicBezTo>
                    <a:pt x="2053921" y="1447850"/>
                    <a:pt x="2052977" y="1459885"/>
                    <a:pt x="2051090" y="1471920"/>
                  </a:cubicBezTo>
                  <a:cubicBezTo>
                    <a:pt x="2052504" y="1471920"/>
                    <a:pt x="2056044" y="1463189"/>
                    <a:pt x="2055572" y="1457054"/>
                  </a:cubicBezTo>
                  <a:cubicBezTo>
                    <a:pt x="2058404" y="1459180"/>
                    <a:pt x="2053449" y="1475460"/>
                    <a:pt x="2051562" y="1482541"/>
                  </a:cubicBezTo>
                  <a:cubicBezTo>
                    <a:pt x="2049909" y="1483955"/>
                    <a:pt x="2049909" y="1478292"/>
                    <a:pt x="2050145" y="1475696"/>
                  </a:cubicBezTo>
                  <a:cubicBezTo>
                    <a:pt x="2050381" y="1473101"/>
                    <a:pt x="2047314" y="1482068"/>
                    <a:pt x="2045427" y="1481832"/>
                  </a:cubicBezTo>
                  <a:cubicBezTo>
                    <a:pt x="2048731" y="1483719"/>
                    <a:pt x="2043773" y="1493394"/>
                    <a:pt x="2045427" y="1505429"/>
                  </a:cubicBezTo>
                  <a:cubicBezTo>
                    <a:pt x="2048258" y="1501889"/>
                    <a:pt x="2047077" y="1496226"/>
                    <a:pt x="2049439" y="1492686"/>
                  </a:cubicBezTo>
                  <a:cubicBezTo>
                    <a:pt x="2048967" y="1499294"/>
                    <a:pt x="2047550" y="1505666"/>
                    <a:pt x="2045191" y="1511801"/>
                  </a:cubicBezTo>
                  <a:cubicBezTo>
                    <a:pt x="2044010" y="1513215"/>
                    <a:pt x="2045191" y="1508261"/>
                    <a:pt x="2045191" y="1505429"/>
                  </a:cubicBezTo>
                  <a:cubicBezTo>
                    <a:pt x="2043773" y="1507788"/>
                    <a:pt x="2042831" y="1513452"/>
                    <a:pt x="2042595" y="1510620"/>
                  </a:cubicBezTo>
                  <a:cubicBezTo>
                    <a:pt x="2040000" y="1517228"/>
                    <a:pt x="2044718" y="1514160"/>
                    <a:pt x="2040942" y="1520296"/>
                  </a:cubicBezTo>
                  <a:cubicBezTo>
                    <a:pt x="2042595" y="1518879"/>
                    <a:pt x="2044954" y="1515575"/>
                    <a:pt x="2044482" y="1522182"/>
                  </a:cubicBezTo>
                  <a:cubicBezTo>
                    <a:pt x="2044010" y="1528790"/>
                    <a:pt x="2043068" y="1522182"/>
                    <a:pt x="2040236" y="1528554"/>
                  </a:cubicBezTo>
                  <a:cubicBezTo>
                    <a:pt x="2037404" y="1534926"/>
                    <a:pt x="2040236" y="1532567"/>
                    <a:pt x="2042359" y="1531858"/>
                  </a:cubicBezTo>
                  <a:cubicBezTo>
                    <a:pt x="2041178" y="1534926"/>
                    <a:pt x="2040472" y="1537994"/>
                    <a:pt x="2040236" y="1541298"/>
                  </a:cubicBezTo>
                  <a:cubicBezTo>
                    <a:pt x="2035751" y="1550501"/>
                    <a:pt x="2038346" y="1534217"/>
                    <a:pt x="2034806" y="1541298"/>
                  </a:cubicBezTo>
                  <a:cubicBezTo>
                    <a:pt x="2034806" y="1543657"/>
                    <a:pt x="2034806" y="1547433"/>
                    <a:pt x="2036696" y="1546488"/>
                  </a:cubicBezTo>
                  <a:cubicBezTo>
                    <a:pt x="2036696" y="1553805"/>
                    <a:pt x="2031741" y="1558287"/>
                    <a:pt x="2032447" y="1565837"/>
                  </a:cubicBezTo>
                  <a:cubicBezTo>
                    <a:pt x="2029616" y="1572445"/>
                    <a:pt x="2029379" y="1569850"/>
                    <a:pt x="2027020" y="1573862"/>
                  </a:cubicBezTo>
                  <a:cubicBezTo>
                    <a:pt x="2025606" y="1581884"/>
                    <a:pt x="2023008" y="1589907"/>
                    <a:pt x="2019707" y="1597459"/>
                  </a:cubicBezTo>
                  <a:cubicBezTo>
                    <a:pt x="2018998" y="1607368"/>
                    <a:pt x="2016403" y="1617280"/>
                    <a:pt x="2012154" y="1626247"/>
                  </a:cubicBezTo>
                  <a:cubicBezTo>
                    <a:pt x="2009558" y="1630730"/>
                    <a:pt x="2014277" y="1616099"/>
                    <a:pt x="2010031" y="1624830"/>
                  </a:cubicBezTo>
                  <a:cubicBezTo>
                    <a:pt x="2007908" y="1635215"/>
                    <a:pt x="2004840" y="1645126"/>
                    <a:pt x="2000355" y="1654799"/>
                  </a:cubicBezTo>
                  <a:cubicBezTo>
                    <a:pt x="1998468" y="1662824"/>
                    <a:pt x="2003423" y="1652440"/>
                    <a:pt x="2002245" y="1658339"/>
                  </a:cubicBezTo>
                  <a:cubicBezTo>
                    <a:pt x="1998705" y="1669193"/>
                    <a:pt x="1999177" y="1658339"/>
                    <a:pt x="1995164" y="1667306"/>
                  </a:cubicBezTo>
                  <a:cubicBezTo>
                    <a:pt x="1991152" y="1676274"/>
                    <a:pt x="1992805" y="1674151"/>
                    <a:pt x="1993511" y="1675329"/>
                  </a:cubicBezTo>
                  <a:cubicBezTo>
                    <a:pt x="1981712" y="1690195"/>
                    <a:pt x="1980770" y="1712851"/>
                    <a:pt x="1969914" y="1728423"/>
                  </a:cubicBezTo>
                  <a:cubicBezTo>
                    <a:pt x="1968499" y="1736448"/>
                    <a:pt x="1965904" y="1744470"/>
                    <a:pt x="1962600" y="1752020"/>
                  </a:cubicBezTo>
                  <a:cubicBezTo>
                    <a:pt x="1961183" y="1755088"/>
                    <a:pt x="1958824" y="1756505"/>
                    <a:pt x="1955520" y="1763346"/>
                  </a:cubicBezTo>
                  <a:cubicBezTo>
                    <a:pt x="1952924" y="1763346"/>
                    <a:pt x="1959768" y="1752256"/>
                    <a:pt x="1960713" y="1747774"/>
                  </a:cubicBezTo>
                  <a:cubicBezTo>
                    <a:pt x="1955756" y="1756269"/>
                    <a:pt x="1951510" y="1765236"/>
                    <a:pt x="1948442" y="1774675"/>
                  </a:cubicBezTo>
                  <a:cubicBezTo>
                    <a:pt x="1943251" y="1782698"/>
                    <a:pt x="1944666" y="1778213"/>
                    <a:pt x="1940184" y="1782461"/>
                  </a:cubicBezTo>
                  <a:cubicBezTo>
                    <a:pt x="1935699" y="1786710"/>
                    <a:pt x="1933812" y="1792843"/>
                    <a:pt x="1933812" y="1797092"/>
                  </a:cubicBezTo>
                  <a:lnTo>
                    <a:pt x="1928855" y="1802519"/>
                  </a:lnTo>
                  <a:cubicBezTo>
                    <a:pt x="1932395" y="1801104"/>
                    <a:pt x="1922013" y="1819038"/>
                    <a:pt x="1915642" y="1823757"/>
                  </a:cubicBezTo>
                  <a:cubicBezTo>
                    <a:pt x="1915642" y="1830837"/>
                    <a:pt x="1910920" y="1834611"/>
                    <a:pt x="1905021" y="1842400"/>
                  </a:cubicBezTo>
                  <a:cubicBezTo>
                    <a:pt x="1899122" y="1850186"/>
                    <a:pt x="1905021" y="1842400"/>
                    <a:pt x="1908325" y="1840510"/>
                  </a:cubicBezTo>
                  <a:cubicBezTo>
                    <a:pt x="1906438" y="1844522"/>
                    <a:pt x="1903843" y="1848299"/>
                    <a:pt x="1901011" y="1851836"/>
                  </a:cubicBezTo>
                  <a:cubicBezTo>
                    <a:pt x="1895112" y="1856321"/>
                    <a:pt x="1898180" y="1851836"/>
                    <a:pt x="1898652" y="1849241"/>
                  </a:cubicBezTo>
                  <a:cubicBezTo>
                    <a:pt x="1894167" y="1855849"/>
                    <a:pt x="1888504" y="1861984"/>
                    <a:pt x="1882132" y="1866939"/>
                  </a:cubicBezTo>
                  <a:cubicBezTo>
                    <a:pt x="1882841" y="1865052"/>
                    <a:pt x="1883786" y="1863401"/>
                    <a:pt x="1885200" y="1862220"/>
                  </a:cubicBezTo>
                  <a:cubicBezTo>
                    <a:pt x="1883313" y="1862220"/>
                    <a:pt x="1873874" y="1877087"/>
                    <a:pt x="1868683" y="1882750"/>
                  </a:cubicBezTo>
                  <a:cubicBezTo>
                    <a:pt x="1881660" y="1867884"/>
                    <a:pt x="1881190" y="1872369"/>
                    <a:pt x="1892280" y="1857266"/>
                  </a:cubicBezTo>
                  <a:cubicBezTo>
                    <a:pt x="1884258" y="1874255"/>
                    <a:pt x="1878592" y="1872369"/>
                    <a:pt x="1870806" y="1883459"/>
                  </a:cubicBezTo>
                  <a:cubicBezTo>
                    <a:pt x="1872693" y="1883459"/>
                    <a:pt x="1882369" y="1874255"/>
                    <a:pt x="1882369" y="1877087"/>
                  </a:cubicBezTo>
                  <a:cubicBezTo>
                    <a:pt x="1877414" y="1882750"/>
                    <a:pt x="1871987" y="1887705"/>
                    <a:pt x="1866088" y="1892426"/>
                  </a:cubicBezTo>
                  <a:cubicBezTo>
                    <a:pt x="1863962" y="1897853"/>
                    <a:pt x="1866088" y="1899267"/>
                    <a:pt x="1863492" y="1903988"/>
                  </a:cubicBezTo>
                  <a:cubicBezTo>
                    <a:pt x="1863492" y="1900212"/>
                    <a:pt x="1856885" y="1907765"/>
                    <a:pt x="1851221" y="1912483"/>
                  </a:cubicBezTo>
                  <a:cubicBezTo>
                    <a:pt x="1845558" y="1917201"/>
                    <a:pt x="1854762" y="1904697"/>
                    <a:pt x="1849096" y="1909887"/>
                  </a:cubicBezTo>
                  <a:cubicBezTo>
                    <a:pt x="1847917" y="1913428"/>
                    <a:pt x="1846736" y="1914842"/>
                    <a:pt x="1849096" y="1915551"/>
                  </a:cubicBezTo>
                  <a:cubicBezTo>
                    <a:pt x="1846264" y="1919563"/>
                    <a:pt x="1840128" y="1923337"/>
                    <a:pt x="1844613" y="1921922"/>
                  </a:cubicBezTo>
                  <a:cubicBezTo>
                    <a:pt x="1840601" y="1925932"/>
                    <a:pt x="1836355" y="1929472"/>
                    <a:pt x="1831634" y="1932540"/>
                  </a:cubicBezTo>
                  <a:cubicBezTo>
                    <a:pt x="1831634" y="1932540"/>
                    <a:pt x="1843432" y="1919796"/>
                    <a:pt x="1839187" y="1920505"/>
                  </a:cubicBezTo>
                  <a:cubicBezTo>
                    <a:pt x="1833287" y="1929236"/>
                    <a:pt x="1804263" y="1964868"/>
                    <a:pt x="1806622" y="1954959"/>
                  </a:cubicBezTo>
                  <a:cubicBezTo>
                    <a:pt x="1802610" y="1958496"/>
                    <a:pt x="1799542" y="1964160"/>
                    <a:pt x="1794587" y="1966758"/>
                  </a:cubicBezTo>
                  <a:cubicBezTo>
                    <a:pt x="1791283" y="1972421"/>
                    <a:pt x="1787271" y="1977375"/>
                    <a:pt x="1782316" y="1981621"/>
                  </a:cubicBezTo>
                  <a:cubicBezTo>
                    <a:pt x="1776181" y="1986579"/>
                    <a:pt x="1770754" y="1992242"/>
                    <a:pt x="1765799" y="1998377"/>
                  </a:cubicBezTo>
                  <a:cubicBezTo>
                    <a:pt x="1761787" y="1998377"/>
                    <a:pt x="1754001" y="2007108"/>
                    <a:pt x="1755651" y="2002623"/>
                  </a:cubicBezTo>
                  <a:cubicBezTo>
                    <a:pt x="1750460" y="2005927"/>
                    <a:pt x="1753056" y="2007581"/>
                    <a:pt x="1746684" y="2013480"/>
                  </a:cubicBezTo>
                  <a:cubicBezTo>
                    <a:pt x="1734413" y="2021030"/>
                    <a:pt x="1722614" y="2029761"/>
                    <a:pt x="1711997" y="2039673"/>
                  </a:cubicBezTo>
                  <a:cubicBezTo>
                    <a:pt x="1709638" y="2038255"/>
                    <a:pt x="1699489" y="2045336"/>
                    <a:pt x="1699253" y="2047459"/>
                  </a:cubicBezTo>
                  <a:cubicBezTo>
                    <a:pt x="1693590" y="2047459"/>
                    <a:pt x="1689344" y="2052413"/>
                    <a:pt x="1684151" y="2054067"/>
                  </a:cubicBezTo>
                  <a:cubicBezTo>
                    <a:pt x="1686276" y="2054067"/>
                    <a:pt x="1688636" y="2054067"/>
                    <a:pt x="1691703" y="2054067"/>
                  </a:cubicBezTo>
                  <a:cubicBezTo>
                    <a:pt x="1686513" y="2057371"/>
                    <a:pt x="1680847" y="2059966"/>
                    <a:pt x="1674947" y="2061617"/>
                  </a:cubicBezTo>
                  <a:cubicBezTo>
                    <a:pt x="1666216" y="2065865"/>
                    <a:pt x="1671410" y="2066102"/>
                    <a:pt x="1658430" y="2070111"/>
                  </a:cubicBezTo>
                  <a:cubicBezTo>
                    <a:pt x="1658430" y="2070111"/>
                    <a:pt x="1660790" y="2070111"/>
                    <a:pt x="1658430" y="2072946"/>
                  </a:cubicBezTo>
                  <a:cubicBezTo>
                    <a:pt x="1665511" y="2068933"/>
                    <a:pt x="1672824" y="2065629"/>
                    <a:pt x="1680377" y="2062798"/>
                  </a:cubicBezTo>
                  <a:cubicBezTo>
                    <a:pt x="1668342" y="2069642"/>
                    <a:pt x="1656780" y="2075305"/>
                    <a:pt x="1643800" y="2081910"/>
                  </a:cubicBezTo>
                  <a:cubicBezTo>
                    <a:pt x="1642619" y="2081910"/>
                    <a:pt x="1643800" y="2081910"/>
                    <a:pt x="1641913" y="2081910"/>
                  </a:cubicBezTo>
                  <a:cubicBezTo>
                    <a:pt x="1647104" y="2078136"/>
                    <a:pt x="1658194" y="2074360"/>
                    <a:pt x="1657958" y="2071528"/>
                  </a:cubicBezTo>
                  <a:cubicBezTo>
                    <a:pt x="1648755" y="2074596"/>
                    <a:pt x="1642619" y="2082382"/>
                    <a:pt x="1629642" y="2085214"/>
                  </a:cubicBezTo>
                  <a:cubicBezTo>
                    <a:pt x="1627519" y="2086867"/>
                    <a:pt x="1625394" y="2088282"/>
                    <a:pt x="1622798" y="2088990"/>
                  </a:cubicBezTo>
                  <a:cubicBezTo>
                    <a:pt x="1622798" y="2090407"/>
                    <a:pt x="1622798" y="2090877"/>
                    <a:pt x="1624921" y="2090407"/>
                  </a:cubicBezTo>
                  <a:cubicBezTo>
                    <a:pt x="1617844" y="2094890"/>
                    <a:pt x="1610055" y="2096543"/>
                    <a:pt x="1602741" y="2101025"/>
                  </a:cubicBezTo>
                  <a:cubicBezTo>
                    <a:pt x="1595425" y="2105507"/>
                    <a:pt x="1600618" y="2101025"/>
                    <a:pt x="1595425" y="2101025"/>
                  </a:cubicBezTo>
                  <a:cubicBezTo>
                    <a:pt x="1590234" y="2101025"/>
                    <a:pt x="1599910" y="2101025"/>
                    <a:pt x="1590470" y="2105038"/>
                  </a:cubicBezTo>
                  <a:cubicBezTo>
                    <a:pt x="1581031" y="2109047"/>
                    <a:pt x="1594246" y="2101734"/>
                    <a:pt x="1585043" y="2105038"/>
                  </a:cubicBezTo>
                  <a:cubicBezTo>
                    <a:pt x="1580089" y="2107397"/>
                    <a:pt x="1585043" y="2106216"/>
                    <a:pt x="1583393" y="2107633"/>
                  </a:cubicBezTo>
                  <a:cubicBezTo>
                    <a:pt x="1555310" y="2113060"/>
                    <a:pt x="1522273" y="2126982"/>
                    <a:pt x="1498912" y="2129341"/>
                  </a:cubicBezTo>
                  <a:cubicBezTo>
                    <a:pt x="1495608" y="2129341"/>
                    <a:pt x="1503867" y="2126745"/>
                    <a:pt x="1502453" y="2126273"/>
                  </a:cubicBezTo>
                  <a:cubicBezTo>
                    <a:pt x="1492304" y="2129341"/>
                    <a:pt x="1481923" y="2130994"/>
                    <a:pt x="1471305" y="2131467"/>
                  </a:cubicBezTo>
                  <a:cubicBezTo>
                    <a:pt x="1469888" y="2131467"/>
                    <a:pt x="1469888" y="2133117"/>
                    <a:pt x="1472956" y="2133353"/>
                  </a:cubicBezTo>
                  <a:cubicBezTo>
                    <a:pt x="1469416" y="2134771"/>
                    <a:pt x="1465639" y="2135949"/>
                    <a:pt x="1461866" y="2136893"/>
                  </a:cubicBezTo>
                  <a:cubicBezTo>
                    <a:pt x="1456908" y="2136893"/>
                    <a:pt x="1461866" y="2136893"/>
                    <a:pt x="1463989" y="2134534"/>
                  </a:cubicBezTo>
                  <a:cubicBezTo>
                    <a:pt x="1458562" y="2134534"/>
                    <a:pt x="1452190" y="2136421"/>
                    <a:pt x="1446291" y="2136657"/>
                  </a:cubicBezTo>
                  <a:cubicBezTo>
                    <a:pt x="1444404" y="2136657"/>
                    <a:pt x="1448178" y="2136657"/>
                    <a:pt x="1450303" y="2136657"/>
                  </a:cubicBezTo>
                  <a:cubicBezTo>
                    <a:pt x="1446291" y="2137838"/>
                    <a:pt x="1442278" y="2138780"/>
                    <a:pt x="1438269" y="2139016"/>
                  </a:cubicBezTo>
                  <a:cubicBezTo>
                    <a:pt x="1438269" y="2139016"/>
                    <a:pt x="1440864" y="2137366"/>
                    <a:pt x="1436379" y="2137366"/>
                  </a:cubicBezTo>
                  <a:lnTo>
                    <a:pt x="1428357" y="2139961"/>
                  </a:lnTo>
                  <a:cubicBezTo>
                    <a:pt x="1422930" y="2139961"/>
                    <a:pt x="1428357" y="2138308"/>
                    <a:pt x="1420571" y="2138308"/>
                  </a:cubicBezTo>
                  <a:cubicBezTo>
                    <a:pt x="1401455" y="2141376"/>
                    <a:pt x="1382107" y="2145152"/>
                    <a:pt x="1362992" y="2146333"/>
                  </a:cubicBezTo>
                  <a:lnTo>
                    <a:pt x="1368891" y="2146333"/>
                  </a:lnTo>
                  <a:cubicBezTo>
                    <a:pt x="1363700" y="2147511"/>
                    <a:pt x="1358273" y="2148220"/>
                    <a:pt x="1352846" y="2148456"/>
                  </a:cubicBezTo>
                  <a:cubicBezTo>
                    <a:pt x="1347653" y="2148456"/>
                    <a:pt x="1352846" y="2148456"/>
                    <a:pt x="1355206" y="2146333"/>
                  </a:cubicBezTo>
                  <a:cubicBezTo>
                    <a:pt x="1342462" y="2147039"/>
                    <a:pt x="1329485" y="2148692"/>
                    <a:pt x="1316978" y="2151524"/>
                  </a:cubicBezTo>
                  <a:cubicBezTo>
                    <a:pt x="1312024" y="2149870"/>
                    <a:pt x="1306358" y="2149870"/>
                    <a:pt x="1301403" y="2151524"/>
                  </a:cubicBezTo>
                  <a:cubicBezTo>
                    <a:pt x="1311551" y="2151524"/>
                    <a:pt x="1301403" y="2153174"/>
                    <a:pt x="1296921" y="2154355"/>
                  </a:cubicBezTo>
                  <a:cubicBezTo>
                    <a:pt x="1315325" y="2151996"/>
                    <a:pt x="1322877" y="2154355"/>
                    <a:pt x="1342698" y="2151051"/>
                  </a:cubicBezTo>
                  <a:cubicBezTo>
                    <a:pt x="1344821" y="2151051"/>
                    <a:pt x="1340812" y="2151051"/>
                    <a:pt x="1338686" y="2151051"/>
                  </a:cubicBezTo>
                  <a:cubicBezTo>
                    <a:pt x="1342935" y="2148928"/>
                    <a:pt x="1346475" y="2151051"/>
                    <a:pt x="1350721" y="2149401"/>
                  </a:cubicBezTo>
                  <a:cubicBezTo>
                    <a:pt x="1355914" y="2150343"/>
                    <a:pt x="1361105" y="2151051"/>
                    <a:pt x="1366296" y="2151288"/>
                  </a:cubicBezTo>
                  <a:cubicBezTo>
                    <a:pt x="1342698" y="2151288"/>
                    <a:pt x="1311315" y="2158132"/>
                    <a:pt x="1295504" y="2156478"/>
                  </a:cubicBezTo>
                  <a:cubicBezTo>
                    <a:pt x="1295504" y="2156478"/>
                    <a:pt x="1295504" y="2156478"/>
                    <a:pt x="1293381" y="2156478"/>
                  </a:cubicBezTo>
                  <a:cubicBezTo>
                    <a:pt x="1285592" y="2157659"/>
                    <a:pt x="1295267" y="2154828"/>
                    <a:pt x="1287718" y="2154591"/>
                  </a:cubicBezTo>
                  <a:cubicBezTo>
                    <a:pt x="1275919" y="2157423"/>
                    <a:pt x="1263884" y="2158368"/>
                    <a:pt x="1251849" y="2156951"/>
                  </a:cubicBezTo>
                  <a:cubicBezTo>
                    <a:pt x="1245478" y="2159310"/>
                    <a:pt x="1238397" y="2160255"/>
                    <a:pt x="1231556" y="2159546"/>
                  </a:cubicBezTo>
                  <a:cubicBezTo>
                    <a:pt x="1234624" y="2157659"/>
                    <a:pt x="1241937" y="2155770"/>
                    <a:pt x="1236510" y="2154355"/>
                  </a:cubicBezTo>
                  <a:cubicBezTo>
                    <a:pt x="1242410" y="2154355"/>
                    <a:pt x="1252558" y="2154355"/>
                    <a:pt x="1252794" y="2151996"/>
                  </a:cubicBezTo>
                  <a:cubicBezTo>
                    <a:pt x="1249018" y="2153410"/>
                    <a:pt x="1245005" y="2153410"/>
                    <a:pt x="1241232" y="2151996"/>
                  </a:cubicBezTo>
                  <a:cubicBezTo>
                    <a:pt x="1237691" y="2154119"/>
                    <a:pt x="1232498" y="2153883"/>
                    <a:pt x="1230611" y="2155300"/>
                  </a:cubicBezTo>
                  <a:cubicBezTo>
                    <a:pt x="1224003" y="2155300"/>
                    <a:pt x="1217634" y="2155300"/>
                    <a:pt x="1210790" y="2155300"/>
                  </a:cubicBezTo>
                  <a:cubicBezTo>
                    <a:pt x="1197574" y="2153174"/>
                    <a:pt x="1184361" y="2153174"/>
                    <a:pt x="1171145" y="2155300"/>
                  </a:cubicBezTo>
                  <a:cubicBezTo>
                    <a:pt x="1171145" y="2152938"/>
                    <a:pt x="1164068" y="2153174"/>
                    <a:pt x="1153447" y="2155300"/>
                  </a:cubicBezTo>
                  <a:cubicBezTo>
                    <a:pt x="1152033" y="2155300"/>
                    <a:pt x="1153447" y="2153883"/>
                    <a:pt x="1156043" y="2153410"/>
                  </a:cubicBezTo>
                  <a:cubicBezTo>
                    <a:pt x="1143066" y="2153410"/>
                    <a:pt x="1129378" y="2153410"/>
                    <a:pt x="1116401" y="2153410"/>
                  </a:cubicBezTo>
                  <a:cubicBezTo>
                    <a:pt x="1112861" y="2153410"/>
                    <a:pt x="1121119" y="2155300"/>
                    <a:pt x="1116401" y="2155770"/>
                  </a:cubicBezTo>
                  <a:cubicBezTo>
                    <a:pt x="1111680" y="2156242"/>
                    <a:pt x="1109084" y="2153410"/>
                    <a:pt x="1104602" y="2155770"/>
                  </a:cubicBezTo>
                  <a:cubicBezTo>
                    <a:pt x="1100117" y="2158132"/>
                    <a:pt x="1101298" y="2154119"/>
                    <a:pt x="1103185" y="2153410"/>
                  </a:cubicBezTo>
                  <a:cubicBezTo>
                    <a:pt x="1096813" y="2153410"/>
                    <a:pt x="1103185" y="2155770"/>
                    <a:pt x="1093040" y="2153410"/>
                  </a:cubicBezTo>
                  <a:cubicBezTo>
                    <a:pt x="1088082" y="2153410"/>
                    <a:pt x="1086432" y="2151524"/>
                    <a:pt x="1089736" y="2150815"/>
                  </a:cubicBezTo>
                  <a:cubicBezTo>
                    <a:pt x="1079588" y="2150815"/>
                    <a:pt x="1062362" y="2147511"/>
                    <a:pt x="1058116" y="2150815"/>
                  </a:cubicBezTo>
                  <a:cubicBezTo>
                    <a:pt x="1052686" y="2149401"/>
                    <a:pt x="1058116" y="2149165"/>
                    <a:pt x="1051036" y="2147511"/>
                  </a:cubicBezTo>
                  <a:cubicBezTo>
                    <a:pt x="1051036" y="2150106"/>
                    <a:pt x="1040654" y="2147511"/>
                    <a:pt x="1041124" y="2147511"/>
                  </a:cubicBezTo>
                  <a:cubicBezTo>
                    <a:pt x="1029798" y="2148220"/>
                    <a:pt x="1018708" y="2147511"/>
                    <a:pt x="1007618" y="2145152"/>
                  </a:cubicBezTo>
                  <a:cubicBezTo>
                    <a:pt x="998414" y="2145388"/>
                    <a:pt x="989211" y="2144443"/>
                    <a:pt x="980244" y="2142320"/>
                  </a:cubicBezTo>
                  <a:cubicBezTo>
                    <a:pt x="980244" y="2142320"/>
                    <a:pt x="983076" y="2142320"/>
                    <a:pt x="980244" y="2139961"/>
                  </a:cubicBezTo>
                  <a:cubicBezTo>
                    <a:pt x="977412" y="2137602"/>
                    <a:pt x="964905" y="2137838"/>
                    <a:pt x="954051" y="2139961"/>
                  </a:cubicBezTo>
                  <a:cubicBezTo>
                    <a:pt x="950511" y="2139961"/>
                    <a:pt x="963255" y="2143738"/>
                    <a:pt x="967028" y="2143265"/>
                  </a:cubicBezTo>
                  <a:cubicBezTo>
                    <a:pt x="970805" y="2142793"/>
                    <a:pt x="957592" y="2143265"/>
                    <a:pt x="954996" y="2143265"/>
                  </a:cubicBezTo>
                  <a:cubicBezTo>
                    <a:pt x="952398" y="2143265"/>
                    <a:pt x="963491" y="2145152"/>
                    <a:pt x="966086" y="2145861"/>
                  </a:cubicBezTo>
                  <a:cubicBezTo>
                    <a:pt x="968682" y="2146569"/>
                    <a:pt x="962546" y="2145861"/>
                    <a:pt x="959478" y="2145861"/>
                  </a:cubicBezTo>
                  <a:cubicBezTo>
                    <a:pt x="953343" y="2143738"/>
                    <a:pt x="946971" y="2142557"/>
                    <a:pt x="940366" y="2142557"/>
                  </a:cubicBezTo>
                  <a:cubicBezTo>
                    <a:pt x="935645" y="2140434"/>
                    <a:pt x="931399" y="2138544"/>
                    <a:pt x="935881" y="2138544"/>
                  </a:cubicBezTo>
                  <a:cubicBezTo>
                    <a:pt x="929509" y="2135712"/>
                    <a:pt x="921487" y="2136185"/>
                    <a:pt x="915351" y="2132881"/>
                  </a:cubicBezTo>
                  <a:cubicBezTo>
                    <a:pt x="913228" y="2132881"/>
                    <a:pt x="915351" y="2135240"/>
                    <a:pt x="906857" y="2132881"/>
                  </a:cubicBezTo>
                  <a:cubicBezTo>
                    <a:pt x="918419" y="2130994"/>
                    <a:pt x="930218" y="2130994"/>
                    <a:pt x="941780" y="2132881"/>
                  </a:cubicBezTo>
                  <a:cubicBezTo>
                    <a:pt x="935645" y="2131230"/>
                    <a:pt x="929745" y="2128871"/>
                    <a:pt x="923610" y="2127218"/>
                  </a:cubicBezTo>
                  <a:cubicBezTo>
                    <a:pt x="920306" y="2128399"/>
                    <a:pt x="917002" y="2128399"/>
                    <a:pt x="913701" y="2127218"/>
                  </a:cubicBezTo>
                  <a:cubicBezTo>
                    <a:pt x="911575" y="2127218"/>
                    <a:pt x="913701" y="2128635"/>
                    <a:pt x="910869" y="2128635"/>
                  </a:cubicBezTo>
                  <a:cubicBezTo>
                    <a:pt x="902136" y="2128635"/>
                    <a:pt x="906384" y="2126745"/>
                    <a:pt x="898598" y="2123914"/>
                  </a:cubicBezTo>
                  <a:cubicBezTo>
                    <a:pt x="898598" y="2127926"/>
                    <a:pt x="865325" y="2119904"/>
                    <a:pt x="862966" y="2115183"/>
                  </a:cubicBezTo>
                  <a:cubicBezTo>
                    <a:pt x="862966" y="2117073"/>
                    <a:pt x="855177" y="2113060"/>
                    <a:pt x="849042" y="2113532"/>
                  </a:cubicBezTo>
                  <a:cubicBezTo>
                    <a:pt x="854471" y="2116600"/>
                    <a:pt x="861549" y="2116364"/>
                    <a:pt x="867212" y="2119432"/>
                  </a:cubicBezTo>
                  <a:cubicBezTo>
                    <a:pt x="859426" y="2118251"/>
                    <a:pt x="852109" y="2116128"/>
                    <a:pt x="844796" y="2113060"/>
                  </a:cubicBezTo>
                  <a:cubicBezTo>
                    <a:pt x="844796" y="2113060"/>
                    <a:pt x="841492" y="2113060"/>
                    <a:pt x="836301" y="2113060"/>
                  </a:cubicBezTo>
                  <a:cubicBezTo>
                    <a:pt x="831110" y="2113060"/>
                    <a:pt x="832525" y="2110701"/>
                    <a:pt x="836301" y="2111643"/>
                  </a:cubicBezTo>
                  <a:cubicBezTo>
                    <a:pt x="830165" y="2109284"/>
                    <a:pt x="828512" y="2111643"/>
                    <a:pt x="832997" y="2113769"/>
                  </a:cubicBezTo>
                  <a:cubicBezTo>
                    <a:pt x="837479" y="2114947"/>
                    <a:pt x="841964" y="2115655"/>
                    <a:pt x="846682" y="2116128"/>
                  </a:cubicBezTo>
                  <a:cubicBezTo>
                    <a:pt x="848100" y="2117542"/>
                    <a:pt x="846682" y="2118251"/>
                    <a:pt x="849278" y="2119432"/>
                  </a:cubicBezTo>
                  <a:cubicBezTo>
                    <a:pt x="839841" y="2118014"/>
                    <a:pt x="832525" y="2113532"/>
                    <a:pt x="823085" y="2112115"/>
                  </a:cubicBezTo>
                  <a:cubicBezTo>
                    <a:pt x="823085" y="2110228"/>
                    <a:pt x="837952" y="2112115"/>
                    <a:pt x="825680" y="2107633"/>
                  </a:cubicBezTo>
                  <a:cubicBezTo>
                    <a:pt x="825680" y="2110465"/>
                    <a:pt x="822379" y="2107633"/>
                    <a:pt x="815535" y="2107633"/>
                  </a:cubicBezTo>
                  <a:cubicBezTo>
                    <a:pt x="815535" y="2105038"/>
                    <a:pt x="822143" y="2107633"/>
                    <a:pt x="809400" y="2102912"/>
                  </a:cubicBezTo>
                  <a:cubicBezTo>
                    <a:pt x="807983" y="2102912"/>
                    <a:pt x="807041" y="2104329"/>
                    <a:pt x="798782" y="2102912"/>
                  </a:cubicBezTo>
                  <a:cubicBezTo>
                    <a:pt x="797365" y="2099138"/>
                    <a:pt x="784621" y="2099375"/>
                    <a:pt x="778016" y="2093945"/>
                  </a:cubicBezTo>
                  <a:cubicBezTo>
                    <a:pt x="800196" y="2100789"/>
                    <a:pt x="817894" y="2105743"/>
                    <a:pt x="842437" y="2114005"/>
                  </a:cubicBezTo>
                  <a:cubicBezTo>
                    <a:pt x="834411" y="2108811"/>
                    <a:pt x="860135" y="2117542"/>
                    <a:pt x="857539" y="2114005"/>
                  </a:cubicBezTo>
                  <a:cubicBezTo>
                    <a:pt x="854941" y="2110465"/>
                    <a:pt x="851640" y="2111879"/>
                    <a:pt x="849042" y="2110228"/>
                  </a:cubicBezTo>
                  <a:cubicBezTo>
                    <a:pt x="841256" y="2109992"/>
                    <a:pt x="833942" y="2107633"/>
                    <a:pt x="827334" y="2103384"/>
                  </a:cubicBezTo>
                  <a:cubicBezTo>
                    <a:pt x="831580" y="2107161"/>
                    <a:pt x="817894" y="2103384"/>
                    <a:pt x="823085" y="2106688"/>
                  </a:cubicBezTo>
                  <a:cubicBezTo>
                    <a:pt x="818131" y="2105743"/>
                    <a:pt x="813176" y="2104093"/>
                    <a:pt x="808691" y="2101734"/>
                  </a:cubicBezTo>
                  <a:cubicBezTo>
                    <a:pt x="805623" y="2099138"/>
                    <a:pt x="823085" y="2106924"/>
                    <a:pt x="811523" y="2101734"/>
                  </a:cubicBezTo>
                  <a:cubicBezTo>
                    <a:pt x="816244" y="2101734"/>
                    <a:pt x="818367" y="2105038"/>
                    <a:pt x="822849" y="2104802"/>
                  </a:cubicBezTo>
                  <a:cubicBezTo>
                    <a:pt x="819781" y="2102912"/>
                    <a:pt x="822849" y="2102912"/>
                    <a:pt x="818367" y="2101025"/>
                  </a:cubicBezTo>
                  <a:cubicBezTo>
                    <a:pt x="806804" y="2101025"/>
                    <a:pt x="804681" y="2096776"/>
                    <a:pt x="802792" y="2094181"/>
                  </a:cubicBezTo>
                  <a:cubicBezTo>
                    <a:pt x="801141" y="2097249"/>
                    <a:pt x="779194" y="2087576"/>
                    <a:pt x="767632" y="2084036"/>
                  </a:cubicBezTo>
                  <a:cubicBezTo>
                    <a:pt x="763386" y="2084036"/>
                    <a:pt x="767632" y="2085450"/>
                    <a:pt x="771881" y="2087809"/>
                  </a:cubicBezTo>
                  <a:cubicBezTo>
                    <a:pt x="758665" y="2085686"/>
                    <a:pt x="740731" y="2075069"/>
                    <a:pt x="733417" y="2075069"/>
                  </a:cubicBezTo>
                  <a:cubicBezTo>
                    <a:pt x="726573" y="2071056"/>
                    <a:pt x="735304" y="2073651"/>
                    <a:pt x="733417" y="2071765"/>
                  </a:cubicBezTo>
                  <a:cubicBezTo>
                    <a:pt x="742854" y="2075541"/>
                    <a:pt x="752529" y="2079078"/>
                    <a:pt x="761497" y="2083563"/>
                  </a:cubicBezTo>
                  <a:cubicBezTo>
                    <a:pt x="765273" y="2083563"/>
                    <a:pt x="765981" y="2083563"/>
                    <a:pt x="763386" y="2080732"/>
                  </a:cubicBezTo>
                  <a:cubicBezTo>
                    <a:pt x="760788" y="2080496"/>
                    <a:pt x="758429" y="2079551"/>
                    <a:pt x="756306" y="2077900"/>
                  </a:cubicBezTo>
                  <a:cubicBezTo>
                    <a:pt x="756306" y="2077900"/>
                    <a:pt x="754183" y="2077900"/>
                    <a:pt x="756306" y="2079315"/>
                  </a:cubicBezTo>
                  <a:cubicBezTo>
                    <a:pt x="742854" y="2071765"/>
                    <a:pt x="728224" y="2066574"/>
                    <a:pt x="713124" y="2063506"/>
                  </a:cubicBezTo>
                  <a:cubicBezTo>
                    <a:pt x="719493" y="2062089"/>
                    <a:pt x="701795" y="2055481"/>
                    <a:pt x="699199" y="2050999"/>
                  </a:cubicBezTo>
                  <a:cubicBezTo>
                    <a:pt x="696132" y="2050054"/>
                    <a:pt x="693064" y="2048640"/>
                    <a:pt x="690468" y="2046986"/>
                  </a:cubicBezTo>
                  <a:cubicBezTo>
                    <a:pt x="685986" y="2046986"/>
                    <a:pt x="698021" y="2051235"/>
                    <a:pt x="699672" y="2053358"/>
                  </a:cubicBezTo>
                  <a:cubicBezTo>
                    <a:pt x="701325" y="2055481"/>
                    <a:pt x="691177" y="2053358"/>
                    <a:pt x="681029" y="2050054"/>
                  </a:cubicBezTo>
                  <a:cubicBezTo>
                    <a:pt x="674424" y="2044391"/>
                    <a:pt x="689526" y="2051708"/>
                    <a:pt x="690468" y="2050054"/>
                  </a:cubicBezTo>
                  <a:cubicBezTo>
                    <a:pt x="682919" y="2044391"/>
                    <a:pt x="683627" y="2046750"/>
                    <a:pt x="674424" y="2043449"/>
                  </a:cubicBezTo>
                  <a:cubicBezTo>
                    <a:pt x="676547" y="2045572"/>
                    <a:pt x="674424" y="2045336"/>
                    <a:pt x="674424" y="2046514"/>
                  </a:cubicBezTo>
                  <a:cubicBezTo>
                    <a:pt x="670647" y="2044391"/>
                    <a:pt x="666399" y="2042268"/>
                    <a:pt x="662389" y="2040615"/>
                  </a:cubicBezTo>
                  <a:cubicBezTo>
                    <a:pt x="668288" y="2046044"/>
                    <a:pt x="678197" y="2046750"/>
                    <a:pt x="683627" y="2052886"/>
                  </a:cubicBezTo>
                  <a:cubicBezTo>
                    <a:pt x="693064" y="2055481"/>
                    <a:pt x="702031" y="2058785"/>
                    <a:pt x="710762" y="2063270"/>
                  </a:cubicBezTo>
                  <a:cubicBezTo>
                    <a:pt x="713357" y="2065629"/>
                    <a:pt x="702739" y="2059966"/>
                    <a:pt x="700144" y="2058785"/>
                  </a:cubicBezTo>
                  <a:cubicBezTo>
                    <a:pt x="697549" y="2057607"/>
                    <a:pt x="708166" y="2064448"/>
                    <a:pt x="706988" y="2062325"/>
                  </a:cubicBezTo>
                  <a:cubicBezTo>
                    <a:pt x="704862" y="2070111"/>
                    <a:pt x="657198" y="2038728"/>
                    <a:pt x="630533" y="2025751"/>
                  </a:cubicBezTo>
                  <a:cubicBezTo>
                    <a:pt x="632656" y="2027638"/>
                    <a:pt x="634779" y="2029525"/>
                    <a:pt x="632656" y="2029052"/>
                  </a:cubicBezTo>
                  <a:cubicBezTo>
                    <a:pt x="635724" y="2032120"/>
                    <a:pt x="641387" y="2032592"/>
                    <a:pt x="643982" y="2036132"/>
                  </a:cubicBezTo>
                  <a:cubicBezTo>
                    <a:pt x="637611" y="2034715"/>
                    <a:pt x="631711" y="2031414"/>
                    <a:pt x="626993" y="2026929"/>
                  </a:cubicBezTo>
                  <a:cubicBezTo>
                    <a:pt x="629116" y="2030469"/>
                    <a:pt x="613069" y="2024570"/>
                    <a:pt x="608823" y="2018907"/>
                  </a:cubicBezTo>
                  <a:cubicBezTo>
                    <a:pt x="613777" y="2020794"/>
                    <a:pt x="618262" y="2023153"/>
                    <a:pt x="622508" y="2026221"/>
                  </a:cubicBezTo>
                  <a:cubicBezTo>
                    <a:pt x="622508" y="2023153"/>
                    <a:pt x="627702" y="2026221"/>
                    <a:pt x="630533" y="2026221"/>
                  </a:cubicBezTo>
                  <a:cubicBezTo>
                    <a:pt x="624161" y="2021502"/>
                    <a:pt x="626757" y="2022211"/>
                    <a:pt x="619204" y="2016784"/>
                  </a:cubicBezTo>
                  <a:cubicBezTo>
                    <a:pt x="630297" y="2023389"/>
                    <a:pt x="641623" y="2029288"/>
                    <a:pt x="653658" y="2034010"/>
                  </a:cubicBezTo>
                  <a:cubicBezTo>
                    <a:pt x="647995" y="2028583"/>
                    <a:pt x="655309" y="2032829"/>
                    <a:pt x="646105" y="2025751"/>
                  </a:cubicBezTo>
                  <a:cubicBezTo>
                    <a:pt x="646105" y="2027165"/>
                    <a:pt x="650827" y="2031650"/>
                    <a:pt x="639970" y="2027165"/>
                  </a:cubicBezTo>
                  <a:cubicBezTo>
                    <a:pt x="629116" y="2022683"/>
                    <a:pt x="618498" y="2014186"/>
                    <a:pt x="607878" y="2007344"/>
                  </a:cubicBezTo>
                  <a:cubicBezTo>
                    <a:pt x="611182" y="2010648"/>
                    <a:pt x="612127" y="2012299"/>
                    <a:pt x="609295" y="2011118"/>
                  </a:cubicBezTo>
                  <a:cubicBezTo>
                    <a:pt x="613541" y="2014658"/>
                    <a:pt x="618262" y="2017726"/>
                    <a:pt x="623217" y="2020557"/>
                  </a:cubicBezTo>
                  <a:cubicBezTo>
                    <a:pt x="619204" y="2020085"/>
                    <a:pt x="615431" y="2018671"/>
                    <a:pt x="611890" y="2016548"/>
                  </a:cubicBezTo>
                  <a:cubicBezTo>
                    <a:pt x="609059" y="2013952"/>
                    <a:pt x="611890" y="2014422"/>
                    <a:pt x="611890" y="2015367"/>
                  </a:cubicBezTo>
                  <a:cubicBezTo>
                    <a:pt x="603632" y="2008286"/>
                    <a:pt x="607878" y="2015367"/>
                    <a:pt x="598205" y="2007817"/>
                  </a:cubicBezTo>
                  <a:cubicBezTo>
                    <a:pt x="598205" y="2006400"/>
                    <a:pt x="602923" y="2007817"/>
                    <a:pt x="602451" y="2006400"/>
                  </a:cubicBezTo>
                  <a:cubicBezTo>
                    <a:pt x="589471" y="2000737"/>
                    <a:pt x="569650" y="1984925"/>
                    <a:pt x="556674" y="1977848"/>
                  </a:cubicBezTo>
                  <a:cubicBezTo>
                    <a:pt x="555256" y="1975489"/>
                    <a:pt x="559741" y="1977848"/>
                    <a:pt x="554548" y="1972421"/>
                  </a:cubicBezTo>
                  <a:cubicBezTo>
                    <a:pt x="548885" y="1968172"/>
                    <a:pt x="542749" y="1964160"/>
                    <a:pt x="536377" y="1960858"/>
                  </a:cubicBezTo>
                  <a:cubicBezTo>
                    <a:pt x="539681" y="1964632"/>
                    <a:pt x="540626" y="1966285"/>
                    <a:pt x="540626" y="1967227"/>
                  </a:cubicBezTo>
                  <a:cubicBezTo>
                    <a:pt x="532840" y="1962273"/>
                    <a:pt x="525996" y="1956846"/>
                    <a:pt x="518446" y="1951419"/>
                  </a:cubicBezTo>
                  <a:cubicBezTo>
                    <a:pt x="516556" y="1947406"/>
                    <a:pt x="526704" y="1952833"/>
                    <a:pt x="532131" y="1959677"/>
                  </a:cubicBezTo>
                  <a:cubicBezTo>
                    <a:pt x="529772" y="1956137"/>
                    <a:pt x="536377" y="1959677"/>
                    <a:pt x="533782" y="1956137"/>
                  </a:cubicBezTo>
                  <a:cubicBezTo>
                    <a:pt x="525287" y="1953542"/>
                    <a:pt x="519860" y="1946698"/>
                    <a:pt x="506411" y="1937261"/>
                  </a:cubicBezTo>
                  <a:cubicBezTo>
                    <a:pt x="508298" y="1941271"/>
                    <a:pt x="513725" y="1942688"/>
                    <a:pt x="516084" y="1946462"/>
                  </a:cubicBezTo>
                  <a:cubicBezTo>
                    <a:pt x="514197" y="1946462"/>
                    <a:pt x="507353" y="1939148"/>
                    <a:pt x="501690" y="1936080"/>
                  </a:cubicBezTo>
                  <a:cubicBezTo>
                    <a:pt x="496027" y="1933012"/>
                    <a:pt x="501690" y="1934193"/>
                    <a:pt x="499095" y="1931126"/>
                  </a:cubicBezTo>
                  <a:cubicBezTo>
                    <a:pt x="492487" y="1931126"/>
                    <a:pt x="482341" y="1916259"/>
                    <a:pt x="474083" y="1909887"/>
                  </a:cubicBezTo>
                  <a:cubicBezTo>
                    <a:pt x="472666" y="1904224"/>
                    <a:pt x="485645" y="1919327"/>
                    <a:pt x="488241" y="1918382"/>
                  </a:cubicBezTo>
                  <a:cubicBezTo>
                    <a:pt x="486824" y="1916965"/>
                    <a:pt x="485409" y="1915787"/>
                    <a:pt x="483756" y="1914842"/>
                  </a:cubicBezTo>
                  <a:cubicBezTo>
                    <a:pt x="478565" y="1908234"/>
                    <a:pt x="488241" y="1917201"/>
                    <a:pt x="483756" y="1910596"/>
                  </a:cubicBezTo>
                  <a:cubicBezTo>
                    <a:pt x="479274" y="1903988"/>
                    <a:pt x="471957" y="1898325"/>
                    <a:pt x="472666" y="1902335"/>
                  </a:cubicBezTo>
                  <a:cubicBezTo>
                    <a:pt x="466766" y="1898561"/>
                    <a:pt x="464643" y="1892662"/>
                    <a:pt x="459686" y="1888649"/>
                  </a:cubicBezTo>
                  <a:cubicBezTo>
                    <a:pt x="459686" y="1886999"/>
                    <a:pt x="462990" y="1888649"/>
                    <a:pt x="466294" y="1893131"/>
                  </a:cubicBezTo>
                  <a:cubicBezTo>
                    <a:pt x="467711" y="1890536"/>
                    <a:pt x="447418" y="1877087"/>
                    <a:pt x="449305" y="1873311"/>
                  </a:cubicBezTo>
                  <a:lnTo>
                    <a:pt x="439865" y="1865761"/>
                  </a:lnTo>
                  <a:cubicBezTo>
                    <a:pt x="442460" y="1869770"/>
                    <a:pt x="439865" y="1869301"/>
                    <a:pt x="441755" y="1871188"/>
                  </a:cubicBezTo>
                  <a:cubicBezTo>
                    <a:pt x="438687" y="1868828"/>
                    <a:pt x="436561" y="1865288"/>
                    <a:pt x="435855" y="1861512"/>
                  </a:cubicBezTo>
                  <a:cubicBezTo>
                    <a:pt x="424999" y="1851836"/>
                    <a:pt x="416032" y="1840274"/>
                    <a:pt x="409190" y="1827533"/>
                  </a:cubicBezTo>
                  <a:cubicBezTo>
                    <a:pt x="400693" y="1819508"/>
                    <a:pt x="388661" y="1798036"/>
                    <a:pt x="377095" y="1784821"/>
                  </a:cubicBezTo>
                  <a:cubicBezTo>
                    <a:pt x="375209" y="1784821"/>
                    <a:pt x="381108" y="1791665"/>
                    <a:pt x="383703" y="1796147"/>
                  </a:cubicBezTo>
                  <a:cubicBezTo>
                    <a:pt x="379694" y="1796147"/>
                    <a:pt x="369782" y="1778921"/>
                    <a:pt x="365063" y="1772550"/>
                  </a:cubicBezTo>
                  <a:cubicBezTo>
                    <a:pt x="365063" y="1769012"/>
                    <a:pt x="371669" y="1782698"/>
                    <a:pt x="372377" y="1779866"/>
                  </a:cubicBezTo>
                  <a:cubicBezTo>
                    <a:pt x="370490" y="1776562"/>
                    <a:pt x="369073" y="1773022"/>
                    <a:pt x="368365" y="1769246"/>
                  </a:cubicBezTo>
                  <a:cubicBezTo>
                    <a:pt x="365297" y="1765944"/>
                    <a:pt x="358456" y="1759809"/>
                    <a:pt x="353498" y="1755088"/>
                  </a:cubicBezTo>
                  <a:cubicBezTo>
                    <a:pt x="348544" y="1750369"/>
                    <a:pt x="351848" y="1748483"/>
                    <a:pt x="349016" y="1742817"/>
                  </a:cubicBezTo>
                  <a:cubicBezTo>
                    <a:pt x="346184" y="1737154"/>
                    <a:pt x="337454" y="1727008"/>
                    <a:pt x="340994" y="1727717"/>
                  </a:cubicBezTo>
                  <a:cubicBezTo>
                    <a:pt x="331790" y="1715918"/>
                    <a:pt x="324002" y="1702939"/>
                    <a:pt x="317396" y="1689489"/>
                  </a:cubicBezTo>
                  <a:cubicBezTo>
                    <a:pt x="314801" y="1681228"/>
                    <a:pt x="322823" y="1695153"/>
                    <a:pt x="320228" y="1686891"/>
                  </a:cubicBezTo>
                  <a:cubicBezTo>
                    <a:pt x="314092" y="1677218"/>
                    <a:pt x="320228" y="1690431"/>
                    <a:pt x="314092" y="1682645"/>
                  </a:cubicBezTo>
                  <a:cubicBezTo>
                    <a:pt x="307957" y="1674856"/>
                    <a:pt x="311970" y="1673678"/>
                    <a:pt x="310552" y="1668015"/>
                  </a:cubicBezTo>
                  <a:cubicBezTo>
                    <a:pt x="308193" y="1663530"/>
                    <a:pt x="305834" y="1658812"/>
                    <a:pt x="303944" y="1654094"/>
                  </a:cubicBezTo>
                  <a:cubicBezTo>
                    <a:pt x="305598" y="1654094"/>
                    <a:pt x="305834" y="1654094"/>
                    <a:pt x="303944" y="1646541"/>
                  </a:cubicBezTo>
                  <a:cubicBezTo>
                    <a:pt x="303944" y="1646541"/>
                    <a:pt x="301113" y="1644890"/>
                    <a:pt x="300171" y="1641586"/>
                  </a:cubicBezTo>
                  <a:cubicBezTo>
                    <a:pt x="299226" y="1638282"/>
                    <a:pt x="302530" y="1647013"/>
                    <a:pt x="301821" y="1648900"/>
                  </a:cubicBezTo>
                  <a:cubicBezTo>
                    <a:pt x="298754" y="1644890"/>
                    <a:pt x="296631" y="1640169"/>
                    <a:pt x="295214" y="1635215"/>
                  </a:cubicBezTo>
                  <a:cubicBezTo>
                    <a:pt x="292382" y="1631674"/>
                    <a:pt x="296631" y="1642059"/>
                    <a:pt x="298045" y="1643945"/>
                  </a:cubicBezTo>
                  <a:cubicBezTo>
                    <a:pt x="299462" y="1645832"/>
                    <a:pt x="295450" y="1643945"/>
                    <a:pt x="294272" y="1643945"/>
                  </a:cubicBezTo>
                  <a:cubicBezTo>
                    <a:pt x="290968" y="1637337"/>
                    <a:pt x="292618" y="1636629"/>
                    <a:pt x="288842" y="1633561"/>
                  </a:cubicBezTo>
                  <a:cubicBezTo>
                    <a:pt x="287427" y="1625303"/>
                    <a:pt x="290968" y="1634978"/>
                    <a:pt x="292382" y="1634742"/>
                  </a:cubicBezTo>
                  <a:cubicBezTo>
                    <a:pt x="290495" y="1626956"/>
                    <a:pt x="288606" y="1628370"/>
                    <a:pt x="286719" y="1626247"/>
                  </a:cubicBezTo>
                  <a:cubicBezTo>
                    <a:pt x="282473" y="1617989"/>
                    <a:pt x="280111" y="1609494"/>
                    <a:pt x="276101" y="1601233"/>
                  </a:cubicBezTo>
                  <a:cubicBezTo>
                    <a:pt x="277279" y="1601233"/>
                    <a:pt x="280819" y="1605954"/>
                    <a:pt x="282237" y="1605954"/>
                  </a:cubicBezTo>
                  <a:cubicBezTo>
                    <a:pt x="280583" y="1597223"/>
                    <a:pt x="277988" y="1588729"/>
                    <a:pt x="274212" y="1580703"/>
                  </a:cubicBezTo>
                  <a:cubicBezTo>
                    <a:pt x="274684" y="1571736"/>
                    <a:pt x="273033" y="1563005"/>
                    <a:pt x="269493" y="1554747"/>
                  </a:cubicBezTo>
                  <a:cubicBezTo>
                    <a:pt x="269493" y="1559468"/>
                    <a:pt x="272325" y="1565837"/>
                    <a:pt x="270908" y="1565837"/>
                  </a:cubicBezTo>
                  <a:cubicBezTo>
                    <a:pt x="268076" y="1560646"/>
                    <a:pt x="265953" y="1555219"/>
                    <a:pt x="264539" y="1549556"/>
                  </a:cubicBezTo>
                  <a:cubicBezTo>
                    <a:pt x="262413" y="1546016"/>
                    <a:pt x="264539" y="1552388"/>
                    <a:pt x="260762" y="1546252"/>
                  </a:cubicBezTo>
                  <a:cubicBezTo>
                    <a:pt x="263358" y="1553333"/>
                    <a:pt x="265953" y="1567018"/>
                    <a:pt x="268548" y="1568199"/>
                  </a:cubicBezTo>
                  <a:cubicBezTo>
                    <a:pt x="271144" y="1569377"/>
                    <a:pt x="268548" y="1571503"/>
                    <a:pt x="265008" y="1566782"/>
                  </a:cubicBezTo>
                  <a:cubicBezTo>
                    <a:pt x="261471" y="1562063"/>
                    <a:pt x="265008" y="1561827"/>
                    <a:pt x="260054" y="1554038"/>
                  </a:cubicBezTo>
                  <a:cubicBezTo>
                    <a:pt x="255099" y="1546252"/>
                    <a:pt x="263358" y="1558287"/>
                    <a:pt x="260054" y="1550029"/>
                  </a:cubicBezTo>
                  <a:cubicBezTo>
                    <a:pt x="258167" y="1551915"/>
                    <a:pt x="254627" y="1542006"/>
                    <a:pt x="252976" y="1533745"/>
                  </a:cubicBezTo>
                  <a:cubicBezTo>
                    <a:pt x="249672" y="1529499"/>
                    <a:pt x="252976" y="1536577"/>
                    <a:pt x="252976" y="1541298"/>
                  </a:cubicBezTo>
                  <a:cubicBezTo>
                    <a:pt x="251087" y="1538230"/>
                    <a:pt x="250378" y="1535162"/>
                    <a:pt x="248255" y="1532331"/>
                  </a:cubicBezTo>
                  <a:cubicBezTo>
                    <a:pt x="246132" y="1529499"/>
                    <a:pt x="245896" y="1519115"/>
                    <a:pt x="248255" y="1522891"/>
                  </a:cubicBezTo>
                  <a:cubicBezTo>
                    <a:pt x="248255" y="1519587"/>
                    <a:pt x="241178" y="1507316"/>
                    <a:pt x="244951" y="1509675"/>
                  </a:cubicBezTo>
                  <a:cubicBezTo>
                    <a:pt x="244951" y="1503543"/>
                    <a:pt x="238346" y="1500944"/>
                    <a:pt x="236693" y="1491272"/>
                  </a:cubicBezTo>
                  <a:cubicBezTo>
                    <a:pt x="236693" y="1489382"/>
                    <a:pt x="239052" y="1494339"/>
                    <a:pt x="240469" y="1496698"/>
                  </a:cubicBezTo>
                  <a:cubicBezTo>
                    <a:pt x="239052" y="1486314"/>
                    <a:pt x="235984" y="1476405"/>
                    <a:pt x="231502" y="1466966"/>
                  </a:cubicBezTo>
                  <a:cubicBezTo>
                    <a:pt x="230085" y="1464370"/>
                    <a:pt x="227726" y="1450918"/>
                    <a:pt x="231502" y="1459416"/>
                  </a:cubicBezTo>
                  <a:cubicBezTo>
                    <a:pt x="228198" y="1443841"/>
                    <a:pt x="221826" y="1429211"/>
                    <a:pt x="212859" y="1415995"/>
                  </a:cubicBezTo>
                  <a:cubicBezTo>
                    <a:pt x="211445" y="1411749"/>
                    <a:pt x="210972" y="1407264"/>
                    <a:pt x="209083" y="1402782"/>
                  </a:cubicBezTo>
                  <a:cubicBezTo>
                    <a:pt x="207196" y="1398297"/>
                    <a:pt x="213568" y="1409387"/>
                    <a:pt x="212387" y="1399005"/>
                  </a:cubicBezTo>
                  <a:cubicBezTo>
                    <a:pt x="214513" y="1403724"/>
                    <a:pt x="215927" y="1408917"/>
                    <a:pt x="216163" y="1414108"/>
                  </a:cubicBezTo>
                  <a:cubicBezTo>
                    <a:pt x="219703" y="1422839"/>
                    <a:pt x="221590" y="1424726"/>
                    <a:pt x="221354" y="1417884"/>
                  </a:cubicBezTo>
                  <a:cubicBezTo>
                    <a:pt x="221354" y="1415995"/>
                    <a:pt x="221354" y="1417884"/>
                    <a:pt x="221354" y="1419771"/>
                  </a:cubicBezTo>
                  <a:cubicBezTo>
                    <a:pt x="218995" y="1414344"/>
                    <a:pt x="217344" y="1408681"/>
                    <a:pt x="216636" y="1402782"/>
                  </a:cubicBezTo>
                  <a:cubicBezTo>
                    <a:pt x="216636" y="1398297"/>
                    <a:pt x="218286" y="1408681"/>
                    <a:pt x="220412" y="1410332"/>
                  </a:cubicBezTo>
                  <a:cubicBezTo>
                    <a:pt x="220412" y="1405141"/>
                    <a:pt x="216399" y="1400186"/>
                    <a:pt x="217580" y="1394993"/>
                  </a:cubicBezTo>
                  <a:cubicBezTo>
                    <a:pt x="212859" y="1391925"/>
                    <a:pt x="211445" y="1371395"/>
                    <a:pt x="210736" y="1356765"/>
                  </a:cubicBezTo>
                  <a:cubicBezTo>
                    <a:pt x="207905" y="1350630"/>
                    <a:pt x="203892" y="1345439"/>
                    <a:pt x="206487" y="1358655"/>
                  </a:cubicBezTo>
                  <a:cubicBezTo>
                    <a:pt x="207905" y="1355351"/>
                    <a:pt x="208849" y="1363373"/>
                    <a:pt x="209555" y="1370217"/>
                  </a:cubicBezTo>
                  <a:cubicBezTo>
                    <a:pt x="209555" y="1372104"/>
                    <a:pt x="208141" y="1366913"/>
                    <a:pt x="207905" y="1364318"/>
                  </a:cubicBezTo>
                  <a:cubicBezTo>
                    <a:pt x="209083" y="1375408"/>
                    <a:pt x="210972" y="1386262"/>
                    <a:pt x="213332" y="1397119"/>
                  </a:cubicBezTo>
                  <a:cubicBezTo>
                    <a:pt x="208613" y="1381543"/>
                    <a:pt x="204601" y="1361959"/>
                    <a:pt x="200352" y="1341663"/>
                  </a:cubicBezTo>
                  <a:cubicBezTo>
                    <a:pt x="196106" y="1321369"/>
                    <a:pt x="193747" y="1299662"/>
                    <a:pt x="189734" y="1280783"/>
                  </a:cubicBezTo>
                  <a:cubicBezTo>
                    <a:pt x="189734" y="1278896"/>
                    <a:pt x="191151" y="1282905"/>
                    <a:pt x="192093" y="1284795"/>
                  </a:cubicBezTo>
                  <a:cubicBezTo>
                    <a:pt x="192093" y="1279368"/>
                    <a:pt x="190915" y="1274175"/>
                    <a:pt x="188789" y="1269220"/>
                  </a:cubicBezTo>
                  <a:cubicBezTo>
                    <a:pt x="190915" y="1266389"/>
                    <a:pt x="188789" y="1261434"/>
                    <a:pt x="188789" y="1253881"/>
                  </a:cubicBezTo>
                  <a:cubicBezTo>
                    <a:pt x="188789" y="1246331"/>
                    <a:pt x="192093" y="1266861"/>
                    <a:pt x="191857" y="1256004"/>
                  </a:cubicBezTo>
                  <a:cubicBezTo>
                    <a:pt x="188317" y="1248691"/>
                    <a:pt x="189498" y="1244678"/>
                    <a:pt x="188553" y="1230520"/>
                  </a:cubicBezTo>
                  <a:cubicBezTo>
                    <a:pt x="185016" y="1223206"/>
                    <a:pt x="183835" y="1214945"/>
                    <a:pt x="185016" y="1206923"/>
                  </a:cubicBezTo>
                  <a:cubicBezTo>
                    <a:pt x="182418" y="1200079"/>
                    <a:pt x="182654" y="1193710"/>
                    <a:pt x="180295" y="1186866"/>
                  </a:cubicBezTo>
                  <a:cubicBezTo>
                    <a:pt x="184780" y="1166336"/>
                    <a:pt x="176285" y="1128581"/>
                    <a:pt x="178172" y="1092477"/>
                  </a:cubicBezTo>
                  <a:cubicBezTo>
                    <a:pt x="176285" y="1092477"/>
                    <a:pt x="174395" y="1083746"/>
                    <a:pt x="176755" y="1080442"/>
                  </a:cubicBezTo>
                  <a:cubicBezTo>
                    <a:pt x="175576" y="1072183"/>
                    <a:pt x="174632" y="1074306"/>
                    <a:pt x="173687" y="1073834"/>
                  </a:cubicBezTo>
                  <a:cubicBezTo>
                    <a:pt x="173453" y="1071238"/>
                    <a:pt x="173453" y="1068643"/>
                    <a:pt x="173687" y="1066048"/>
                  </a:cubicBezTo>
                  <a:cubicBezTo>
                    <a:pt x="175104" y="1066048"/>
                    <a:pt x="176285" y="1066048"/>
                    <a:pt x="177699" y="1072656"/>
                  </a:cubicBezTo>
                  <a:cubicBezTo>
                    <a:pt x="177699" y="1061563"/>
                    <a:pt x="174159" y="1069352"/>
                    <a:pt x="176285" y="1056608"/>
                  </a:cubicBezTo>
                  <a:cubicBezTo>
                    <a:pt x="173217" y="1053068"/>
                    <a:pt x="174159" y="1049764"/>
                    <a:pt x="173453" y="1038438"/>
                  </a:cubicBezTo>
                  <a:cubicBezTo>
                    <a:pt x="173453" y="1034428"/>
                    <a:pt x="175340" y="1038438"/>
                    <a:pt x="176518" y="1044809"/>
                  </a:cubicBezTo>
                  <a:cubicBezTo>
                    <a:pt x="176049" y="1023808"/>
                    <a:pt x="174159" y="1002806"/>
                    <a:pt x="170619" y="982040"/>
                  </a:cubicBezTo>
                  <a:cubicBezTo>
                    <a:pt x="169913" y="976849"/>
                    <a:pt x="169913" y="971422"/>
                    <a:pt x="170619" y="966231"/>
                  </a:cubicBezTo>
                  <a:cubicBezTo>
                    <a:pt x="170619" y="961038"/>
                    <a:pt x="173217" y="971895"/>
                    <a:pt x="174395" y="966231"/>
                  </a:cubicBezTo>
                  <a:cubicBezTo>
                    <a:pt x="175576" y="960568"/>
                    <a:pt x="172272" y="960332"/>
                    <a:pt x="171091" y="961510"/>
                  </a:cubicBezTo>
                  <a:cubicBezTo>
                    <a:pt x="171800" y="956320"/>
                    <a:pt x="171800" y="951129"/>
                    <a:pt x="171091" y="945938"/>
                  </a:cubicBezTo>
                  <a:cubicBezTo>
                    <a:pt x="173687" y="940981"/>
                    <a:pt x="175576" y="953488"/>
                    <a:pt x="175104" y="962455"/>
                  </a:cubicBezTo>
                  <a:cubicBezTo>
                    <a:pt x="175104" y="958443"/>
                    <a:pt x="175104" y="960568"/>
                    <a:pt x="175104" y="962455"/>
                  </a:cubicBezTo>
                  <a:cubicBezTo>
                    <a:pt x="179822" y="945938"/>
                    <a:pt x="181003" y="928476"/>
                    <a:pt x="178644" y="911484"/>
                  </a:cubicBezTo>
                  <a:cubicBezTo>
                    <a:pt x="180295" y="905112"/>
                    <a:pt x="180295" y="920924"/>
                    <a:pt x="181948" y="911484"/>
                  </a:cubicBezTo>
                  <a:cubicBezTo>
                    <a:pt x="181712" y="898980"/>
                    <a:pt x="182418" y="886472"/>
                    <a:pt x="184071" y="873965"/>
                  </a:cubicBezTo>
                  <a:cubicBezTo>
                    <a:pt x="184071" y="870189"/>
                    <a:pt x="184071" y="871842"/>
                    <a:pt x="182418" y="867593"/>
                  </a:cubicBezTo>
                  <a:cubicBezTo>
                    <a:pt x="182418" y="867593"/>
                    <a:pt x="182418" y="870425"/>
                    <a:pt x="184544" y="866415"/>
                  </a:cubicBezTo>
                  <a:cubicBezTo>
                    <a:pt x="186666" y="862403"/>
                    <a:pt x="184544" y="864053"/>
                    <a:pt x="184544" y="858390"/>
                  </a:cubicBezTo>
                  <a:cubicBezTo>
                    <a:pt x="184544" y="856976"/>
                    <a:pt x="184544" y="861222"/>
                    <a:pt x="185958" y="858390"/>
                  </a:cubicBezTo>
                  <a:cubicBezTo>
                    <a:pt x="189026" y="850840"/>
                    <a:pt x="189026" y="842346"/>
                    <a:pt x="185958" y="843051"/>
                  </a:cubicBezTo>
                  <a:cubicBezTo>
                    <a:pt x="186903" y="841401"/>
                    <a:pt x="187375" y="839514"/>
                    <a:pt x="187375" y="837624"/>
                  </a:cubicBezTo>
                  <a:cubicBezTo>
                    <a:pt x="187375" y="835974"/>
                    <a:pt x="187375" y="839750"/>
                    <a:pt x="187375" y="841873"/>
                  </a:cubicBezTo>
                  <a:cubicBezTo>
                    <a:pt x="191857" y="823703"/>
                    <a:pt x="194925" y="805060"/>
                    <a:pt x="196342" y="786420"/>
                  </a:cubicBezTo>
                  <a:cubicBezTo>
                    <a:pt x="201060" y="770609"/>
                    <a:pt x="196342" y="773913"/>
                    <a:pt x="201533" y="764946"/>
                  </a:cubicBezTo>
                  <a:cubicBezTo>
                    <a:pt x="201769" y="755270"/>
                    <a:pt x="202950" y="745597"/>
                    <a:pt x="205073" y="736158"/>
                  </a:cubicBezTo>
                  <a:cubicBezTo>
                    <a:pt x="203183" y="739931"/>
                    <a:pt x="201533" y="743944"/>
                    <a:pt x="200352" y="748193"/>
                  </a:cubicBezTo>
                  <a:cubicBezTo>
                    <a:pt x="200352" y="742057"/>
                    <a:pt x="203892" y="737572"/>
                    <a:pt x="204364" y="731673"/>
                  </a:cubicBezTo>
                  <a:cubicBezTo>
                    <a:pt x="204364" y="730258"/>
                    <a:pt x="204364" y="734032"/>
                    <a:pt x="204364" y="736158"/>
                  </a:cubicBezTo>
                  <a:cubicBezTo>
                    <a:pt x="207668" y="724832"/>
                    <a:pt x="212151" y="714211"/>
                    <a:pt x="215454" y="702885"/>
                  </a:cubicBezTo>
                  <a:cubicBezTo>
                    <a:pt x="215454" y="701468"/>
                    <a:pt x="215454" y="705244"/>
                    <a:pt x="215454" y="707367"/>
                  </a:cubicBezTo>
                  <a:cubicBezTo>
                    <a:pt x="217344" y="702176"/>
                    <a:pt x="218758" y="696749"/>
                    <a:pt x="219467" y="691086"/>
                  </a:cubicBezTo>
                  <a:cubicBezTo>
                    <a:pt x="216872" y="683064"/>
                    <a:pt x="236693" y="651914"/>
                    <a:pt x="240469" y="633510"/>
                  </a:cubicBezTo>
                  <a:cubicBezTo>
                    <a:pt x="232447" y="653331"/>
                    <a:pt x="223007" y="672916"/>
                    <a:pt x="215454" y="692973"/>
                  </a:cubicBezTo>
                  <a:cubicBezTo>
                    <a:pt x="216872" y="685659"/>
                    <a:pt x="219467" y="678579"/>
                    <a:pt x="223007" y="671971"/>
                  </a:cubicBezTo>
                  <a:cubicBezTo>
                    <a:pt x="223007" y="668434"/>
                    <a:pt x="218995" y="680705"/>
                    <a:pt x="217108" y="683536"/>
                  </a:cubicBezTo>
                  <a:lnTo>
                    <a:pt x="219231" y="671738"/>
                  </a:lnTo>
                  <a:cubicBezTo>
                    <a:pt x="221118" y="668906"/>
                    <a:pt x="220881" y="671738"/>
                    <a:pt x="223007" y="667725"/>
                  </a:cubicBezTo>
                  <a:cubicBezTo>
                    <a:pt x="224658" y="656399"/>
                    <a:pt x="227962" y="645309"/>
                    <a:pt x="232447" y="634688"/>
                  </a:cubicBezTo>
                  <a:cubicBezTo>
                    <a:pt x="234333" y="634688"/>
                    <a:pt x="229612" y="646959"/>
                    <a:pt x="228907" y="651914"/>
                  </a:cubicBezTo>
                  <a:cubicBezTo>
                    <a:pt x="228907" y="651914"/>
                    <a:pt x="232447" y="648140"/>
                    <a:pt x="231974" y="651914"/>
                  </a:cubicBezTo>
                  <a:cubicBezTo>
                    <a:pt x="232211" y="642241"/>
                    <a:pt x="234570" y="632565"/>
                    <a:pt x="239052" y="623834"/>
                  </a:cubicBezTo>
                  <a:cubicBezTo>
                    <a:pt x="240705" y="621711"/>
                    <a:pt x="240705" y="623834"/>
                    <a:pt x="239052" y="628789"/>
                  </a:cubicBezTo>
                  <a:cubicBezTo>
                    <a:pt x="243301" y="622653"/>
                    <a:pt x="240941" y="613214"/>
                    <a:pt x="246605" y="603305"/>
                  </a:cubicBezTo>
                  <a:cubicBezTo>
                    <a:pt x="251087" y="597169"/>
                    <a:pt x="246605" y="609204"/>
                    <a:pt x="251087" y="601888"/>
                  </a:cubicBezTo>
                  <a:cubicBezTo>
                    <a:pt x="251087" y="600001"/>
                    <a:pt x="251087" y="600709"/>
                    <a:pt x="251087" y="601888"/>
                  </a:cubicBezTo>
                  <a:cubicBezTo>
                    <a:pt x="251087" y="603069"/>
                    <a:pt x="255572" y="593157"/>
                    <a:pt x="252504" y="593865"/>
                  </a:cubicBezTo>
                  <a:cubicBezTo>
                    <a:pt x="254391" y="591034"/>
                    <a:pt x="260762" y="580416"/>
                    <a:pt x="257695" y="581594"/>
                  </a:cubicBezTo>
                  <a:cubicBezTo>
                    <a:pt x="259581" y="577582"/>
                    <a:pt x="261707" y="573808"/>
                    <a:pt x="264066" y="570268"/>
                  </a:cubicBezTo>
                  <a:cubicBezTo>
                    <a:pt x="265481" y="570268"/>
                    <a:pt x="260762" y="583248"/>
                    <a:pt x="264066" y="581358"/>
                  </a:cubicBezTo>
                  <a:cubicBezTo>
                    <a:pt x="267370" y="579471"/>
                    <a:pt x="268312" y="570740"/>
                    <a:pt x="270202" y="565314"/>
                  </a:cubicBezTo>
                  <a:cubicBezTo>
                    <a:pt x="272089" y="559884"/>
                    <a:pt x="271616" y="565314"/>
                    <a:pt x="275393" y="560356"/>
                  </a:cubicBezTo>
                  <a:cubicBezTo>
                    <a:pt x="280111" y="550447"/>
                    <a:pt x="285541" y="540535"/>
                    <a:pt x="291204" y="531096"/>
                  </a:cubicBezTo>
                  <a:cubicBezTo>
                    <a:pt x="293799" y="528500"/>
                    <a:pt x="287664" y="537231"/>
                    <a:pt x="288136" y="540535"/>
                  </a:cubicBezTo>
                  <a:cubicBezTo>
                    <a:pt x="295686" y="528737"/>
                    <a:pt x="294035" y="523073"/>
                    <a:pt x="303944" y="513161"/>
                  </a:cubicBezTo>
                  <a:cubicBezTo>
                    <a:pt x="305834" y="509858"/>
                    <a:pt x="306304" y="505139"/>
                    <a:pt x="308902" y="502780"/>
                  </a:cubicBezTo>
                  <a:cubicBezTo>
                    <a:pt x="311497" y="500421"/>
                    <a:pt x="305598" y="507498"/>
                    <a:pt x="303708" y="507735"/>
                  </a:cubicBezTo>
                  <a:lnTo>
                    <a:pt x="305834" y="502308"/>
                  </a:lnTo>
                  <a:cubicBezTo>
                    <a:pt x="313148" y="494049"/>
                    <a:pt x="318102" y="483665"/>
                    <a:pt x="325419" y="475643"/>
                  </a:cubicBezTo>
                  <a:cubicBezTo>
                    <a:pt x="327069" y="475643"/>
                    <a:pt x="319047" y="489800"/>
                    <a:pt x="314565" y="492868"/>
                  </a:cubicBezTo>
                  <a:cubicBezTo>
                    <a:pt x="312675" y="497589"/>
                    <a:pt x="310316" y="502308"/>
                    <a:pt x="307485" y="506556"/>
                  </a:cubicBezTo>
                  <a:cubicBezTo>
                    <a:pt x="314092" y="499476"/>
                    <a:pt x="319519" y="491454"/>
                    <a:pt x="323768" y="482959"/>
                  </a:cubicBezTo>
                  <a:cubicBezTo>
                    <a:pt x="328959" y="477766"/>
                    <a:pt x="323768" y="486496"/>
                    <a:pt x="329431" y="481306"/>
                  </a:cubicBezTo>
                  <a:cubicBezTo>
                    <a:pt x="331554" y="474934"/>
                    <a:pt x="334622" y="469035"/>
                    <a:pt x="338635" y="463608"/>
                  </a:cubicBezTo>
                  <a:lnTo>
                    <a:pt x="355624" y="442606"/>
                  </a:lnTo>
                  <a:cubicBezTo>
                    <a:pt x="359397" y="440483"/>
                    <a:pt x="352320" y="447327"/>
                    <a:pt x="352084" y="449450"/>
                  </a:cubicBezTo>
                  <a:cubicBezTo>
                    <a:pt x="357038" y="443551"/>
                    <a:pt x="355624" y="447327"/>
                    <a:pt x="360578" y="442842"/>
                  </a:cubicBezTo>
                  <a:cubicBezTo>
                    <a:pt x="366005" y="434347"/>
                    <a:pt x="373086" y="427739"/>
                    <a:pt x="378276" y="419245"/>
                  </a:cubicBezTo>
                  <a:cubicBezTo>
                    <a:pt x="388661" y="410750"/>
                    <a:pt x="385829" y="407918"/>
                    <a:pt x="398570" y="391871"/>
                  </a:cubicBezTo>
                  <a:lnTo>
                    <a:pt x="382289" y="409569"/>
                  </a:lnTo>
                  <a:cubicBezTo>
                    <a:pt x="380163" y="413109"/>
                    <a:pt x="382289" y="412167"/>
                    <a:pt x="382289" y="410986"/>
                  </a:cubicBezTo>
                  <a:cubicBezTo>
                    <a:pt x="379694" y="415235"/>
                    <a:pt x="376626" y="419008"/>
                    <a:pt x="373086" y="422312"/>
                  </a:cubicBezTo>
                  <a:cubicBezTo>
                    <a:pt x="369782" y="425144"/>
                    <a:pt x="375917" y="417122"/>
                    <a:pt x="377095" y="415941"/>
                  </a:cubicBezTo>
                  <a:cubicBezTo>
                    <a:pt x="368837" y="421368"/>
                    <a:pt x="361996" y="428448"/>
                    <a:pt x="356802" y="436943"/>
                  </a:cubicBezTo>
                  <a:cubicBezTo>
                    <a:pt x="346893" y="445201"/>
                    <a:pt x="338398" y="455113"/>
                    <a:pt x="331318" y="465967"/>
                  </a:cubicBezTo>
                  <a:cubicBezTo>
                    <a:pt x="328014" y="468798"/>
                    <a:pt x="328487" y="465967"/>
                    <a:pt x="325891" y="473283"/>
                  </a:cubicBezTo>
                  <a:cubicBezTo>
                    <a:pt x="313384" y="487914"/>
                    <a:pt x="302294" y="503725"/>
                    <a:pt x="292618" y="520478"/>
                  </a:cubicBezTo>
                  <a:cubicBezTo>
                    <a:pt x="290259" y="519061"/>
                    <a:pt x="280819" y="536995"/>
                    <a:pt x="282001" y="530623"/>
                  </a:cubicBezTo>
                  <a:cubicBezTo>
                    <a:pt x="282001" y="533691"/>
                    <a:pt x="278224" y="539354"/>
                    <a:pt x="274920" y="546198"/>
                  </a:cubicBezTo>
                  <a:cubicBezTo>
                    <a:pt x="277043" y="544075"/>
                    <a:pt x="278224" y="541008"/>
                    <a:pt x="280347" y="538885"/>
                  </a:cubicBezTo>
                  <a:cubicBezTo>
                    <a:pt x="278697" y="542422"/>
                    <a:pt x="277279" y="545726"/>
                    <a:pt x="275865" y="549266"/>
                  </a:cubicBezTo>
                  <a:cubicBezTo>
                    <a:pt x="274448" y="552806"/>
                    <a:pt x="273975" y="549266"/>
                    <a:pt x="275865" y="546198"/>
                  </a:cubicBezTo>
                  <a:cubicBezTo>
                    <a:pt x="272797" y="549738"/>
                    <a:pt x="271144" y="554929"/>
                    <a:pt x="267843" y="558469"/>
                  </a:cubicBezTo>
                  <a:cubicBezTo>
                    <a:pt x="264539" y="562010"/>
                    <a:pt x="267843" y="560356"/>
                    <a:pt x="267843" y="562951"/>
                  </a:cubicBezTo>
                  <a:cubicBezTo>
                    <a:pt x="264539" y="565783"/>
                    <a:pt x="262413" y="569796"/>
                    <a:pt x="261471" y="574044"/>
                  </a:cubicBezTo>
                  <a:cubicBezTo>
                    <a:pt x="259345" y="576167"/>
                    <a:pt x="257458" y="578763"/>
                    <a:pt x="256277" y="581594"/>
                  </a:cubicBezTo>
                  <a:cubicBezTo>
                    <a:pt x="253210" y="585607"/>
                    <a:pt x="259345" y="572155"/>
                    <a:pt x="254154" y="579944"/>
                  </a:cubicBezTo>
                  <a:cubicBezTo>
                    <a:pt x="252268" y="587730"/>
                    <a:pt x="249200" y="595046"/>
                    <a:pt x="244715" y="601888"/>
                  </a:cubicBezTo>
                  <a:cubicBezTo>
                    <a:pt x="241647" y="608968"/>
                    <a:pt x="237874" y="615576"/>
                    <a:pt x="233861" y="622181"/>
                  </a:cubicBezTo>
                  <a:cubicBezTo>
                    <a:pt x="230557" y="627844"/>
                    <a:pt x="233861" y="625012"/>
                    <a:pt x="232680" y="630206"/>
                  </a:cubicBezTo>
                  <a:cubicBezTo>
                    <a:pt x="231502" y="635397"/>
                    <a:pt x="231266" y="633510"/>
                    <a:pt x="230793" y="635633"/>
                  </a:cubicBezTo>
                  <a:cubicBezTo>
                    <a:pt x="227489" y="641532"/>
                    <a:pt x="228434" y="635633"/>
                    <a:pt x="224894" y="642710"/>
                  </a:cubicBezTo>
                  <a:cubicBezTo>
                    <a:pt x="219467" y="659939"/>
                    <a:pt x="212859" y="676928"/>
                    <a:pt x="205309" y="693445"/>
                  </a:cubicBezTo>
                  <a:cubicBezTo>
                    <a:pt x="205073" y="698166"/>
                    <a:pt x="204601" y="702649"/>
                    <a:pt x="203892" y="707367"/>
                  </a:cubicBezTo>
                  <a:cubicBezTo>
                    <a:pt x="207905" y="699108"/>
                    <a:pt x="203892" y="699345"/>
                    <a:pt x="207905" y="690614"/>
                  </a:cubicBezTo>
                  <a:cubicBezTo>
                    <a:pt x="207905" y="695804"/>
                    <a:pt x="207905" y="694390"/>
                    <a:pt x="210972" y="690614"/>
                  </a:cubicBezTo>
                  <a:cubicBezTo>
                    <a:pt x="211209" y="699581"/>
                    <a:pt x="208377" y="708312"/>
                    <a:pt x="203183" y="715628"/>
                  </a:cubicBezTo>
                  <a:cubicBezTo>
                    <a:pt x="203183" y="709965"/>
                    <a:pt x="207668" y="706897"/>
                    <a:pt x="207196" y="700998"/>
                  </a:cubicBezTo>
                  <a:cubicBezTo>
                    <a:pt x="205073" y="709256"/>
                    <a:pt x="201769" y="711852"/>
                    <a:pt x="202478" y="704771"/>
                  </a:cubicBezTo>
                  <a:cubicBezTo>
                    <a:pt x="199410" y="716334"/>
                    <a:pt x="195161" y="727191"/>
                    <a:pt x="191857" y="738753"/>
                  </a:cubicBezTo>
                  <a:cubicBezTo>
                    <a:pt x="191857" y="734504"/>
                    <a:pt x="191857" y="736394"/>
                    <a:pt x="187611" y="744889"/>
                  </a:cubicBezTo>
                  <a:cubicBezTo>
                    <a:pt x="188789" y="738753"/>
                    <a:pt x="190915" y="732854"/>
                    <a:pt x="193983" y="727427"/>
                  </a:cubicBezTo>
                  <a:cubicBezTo>
                    <a:pt x="193983" y="723650"/>
                    <a:pt x="191385" y="731437"/>
                    <a:pt x="191857" y="727427"/>
                  </a:cubicBezTo>
                  <a:cubicBezTo>
                    <a:pt x="190443" y="734504"/>
                    <a:pt x="187611" y="740640"/>
                    <a:pt x="185958" y="747484"/>
                  </a:cubicBezTo>
                  <a:cubicBezTo>
                    <a:pt x="184307" y="754328"/>
                    <a:pt x="188553" y="745831"/>
                    <a:pt x="190915" y="741585"/>
                  </a:cubicBezTo>
                  <a:cubicBezTo>
                    <a:pt x="187847" y="751966"/>
                    <a:pt x="185252" y="762587"/>
                    <a:pt x="183362" y="773204"/>
                  </a:cubicBezTo>
                  <a:cubicBezTo>
                    <a:pt x="183362" y="774858"/>
                    <a:pt x="186194" y="771790"/>
                    <a:pt x="186430" y="774621"/>
                  </a:cubicBezTo>
                  <a:cubicBezTo>
                    <a:pt x="185252" y="785948"/>
                    <a:pt x="184544" y="774621"/>
                    <a:pt x="182184" y="782644"/>
                  </a:cubicBezTo>
                  <a:cubicBezTo>
                    <a:pt x="182184" y="784294"/>
                    <a:pt x="182184" y="779340"/>
                    <a:pt x="182184" y="776508"/>
                  </a:cubicBezTo>
                  <a:cubicBezTo>
                    <a:pt x="177699" y="786420"/>
                    <a:pt x="175576" y="811904"/>
                    <a:pt x="170386" y="823703"/>
                  </a:cubicBezTo>
                  <a:cubicBezTo>
                    <a:pt x="169441" y="839042"/>
                    <a:pt x="167318" y="854144"/>
                    <a:pt x="164014" y="869247"/>
                  </a:cubicBezTo>
                  <a:cubicBezTo>
                    <a:pt x="161419" y="873729"/>
                    <a:pt x="164014" y="858154"/>
                    <a:pt x="161655" y="856503"/>
                  </a:cubicBezTo>
                  <a:cubicBezTo>
                    <a:pt x="157878" y="867593"/>
                    <a:pt x="161655" y="871606"/>
                    <a:pt x="158351" y="873257"/>
                  </a:cubicBezTo>
                  <a:cubicBezTo>
                    <a:pt x="158351" y="877269"/>
                    <a:pt x="160946" y="877505"/>
                    <a:pt x="162597" y="874674"/>
                  </a:cubicBezTo>
                  <a:cubicBezTo>
                    <a:pt x="162597" y="888123"/>
                    <a:pt x="161655" y="901575"/>
                    <a:pt x="159765" y="914788"/>
                  </a:cubicBezTo>
                  <a:cubicBezTo>
                    <a:pt x="161655" y="923755"/>
                    <a:pt x="161655" y="933195"/>
                    <a:pt x="159765" y="942162"/>
                  </a:cubicBezTo>
                  <a:cubicBezTo>
                    <a:pt x="159765" y="943812"/>
                    <a:pt x="159765" y="940039"/>
                    <a:pt x="158351" y="937913"/>
                  </a:cubicBezTo>
                  <a:cubicBezTo>
                    <a:pt x="158351" y="934845"/>
                    <a:pt x="159057" y="931541"/>
                    <a:pt x="160238" y="928710"/>
                  </a:cubicBezTo>
                  <a:cubicBezTo>
                    <a:pt x="160238" y="925878"/>
                    <a:pt x="160238" y="925409"/>
                    <a:pt x="160238" y="926351"/>
                  </a:cubicBezTo>
                  <a:lnTo>
                    <a:pt x="160238" y="922341"/>
                  </a:lnTo>
                  <a:cubicBezTo>
                    <a:pt x="158820" y="928946"/>
                    <a:pt x="160238" y="936735"/>
                    <a:pt x="157878" y="943107"/>
                  </a:cubicBezTo>
                  <a:cubicBezTo>
                    <a:pt x="157406" y="938622"/>
                    <a:pt x="157406" y="934139"/>
                    <a:pt x="157878" y="929654"/>
                  </a:cubicBezTo>
                  <a:cubicBezTo>
                    <a:pt x="155755" y="926587"/>
                    <a:pt x="155989" y="940745"/>
                    <a:pt x="155283" y="944521"/>
                  </a:cubicBezTo>
                  <a:cubicBezTo>
                    <a:pt x="152688" y="931308"/>
                    <a:pt x="153393" y="959151"/>
                    <a:pt x="151979" y="969535"/>
                  </a:cubicBezTo>
                  <a:cubicBezTo>
                    <a:pt x="153157" y="969535"/>
                    <a:pt x="155755" y="971895"/>
                    <a:pt x="155755" y="980389"/>
                  </a:cubicBezTo>
                  <a:cubicBezTo>
                    <a:pt x="153630" y="974490"/>
                    <a:pt x="153630" y="985108"/>
                    <a:pt x="151271" y="985344"/>
                  </a:cubicBezTo>
                  <a:cubicBezTo>
                    <a:pt x="151507" y="987470"/>
                    <a:pt x="151507" y="989356"/>
                    <a:pt x="151271" y="991479"/>
                  </a:cubicBezTo>
                  <a:cubicBezTo>
                    <a:pt x="153393" y="988175"/>
                    <a:pt x="153393" y="1001627"/>
                    <a:pt x="155519" y="1004459"/>
                  </a:cubicBezTo>
                  <a:cubicBezTo>
                    <a:pt x="154102" y="1015785"/>
                    <a:pt x="154102" y="1027111"/>
                    <a:pt x="155519" y="1038438"/>
                  </a:cubicBezTo>
                  <a:cubicBezTo>
                    <a:pt x="155519" y="1045518"/>
                    <a:pt x="153157" y="1038438"/>
                    <a:pt x="152215" y="1038438"/>
                  </a:cubicBezTo>
                  <a:cubicBezTo>
                    <a:pt x="152215" y="1049528"/>
                    <a:pt x="152215" y="1059912"/>
                    <a:pt x="150562" y="1066048"/>
                  </a:cubicBezTo>
                  <a:lnTo>
                    <a:pt x="152688" y="1074306"/>
                  </a:lnTo>
                  <a:lnTo>
                    <a:pt x="152688" y="1066756"/>
                  </a:lnTo>
                  <a:cubicBezTo>
                    <a:pt x="151507" y="1059440"/>
                    <a:pt x="151507" y="1052126"/>
                    <a:pt x="152688" y="1044809"/>
                  </a:cubicBezTo>
                  <a:cubicBezTo>
                    <a:pt x="155047" y="1054485"/>
                    <a:pt x="152688" y="1063216"/>
                    <a:pt x="154811" y="1072892"/>
                  </a:cubicBezTo>
                  <a:cubicBezTo>
                    <a:pt x="149620" y="1071711"/>
                    <a:pt x="153393" y="1094363"/>
                    <a:pt x="151743" y="1110174"/>
                  </a:cubicBezTo>
                  <a:cubicBezTo>
                    <a:pt x="151507" y="1104275"/>
                    <a:pt x="151507" y="1098140"/>
                    <a:pt x="151743" y="1092240"/>
                  </a:cubicBezTo>
                  <a:cubicBezTo>
                    <a:pt x="149620" y="1092240"/>
                    <a:pt x="151743" y="1107815"/>
                    <a:pt x="151743" y="1113951"/>
                  </a:cubicBezTo>
                  <a:cubicBezTo>
                    <a:pt x="152921" y="1115838"/>
                    <a:pt x="154102" y="1115365"/>
                    <a:pt x="155283" y="1118669"/>
                  </a:cubicBezTo>
                  <a:cubicBezTo>
                    <a:pt x="155283" y="1129523"/>
                    <a:pt x="153393" y="1123860"/>
                    <a:pt x="152921" y="1128109"/>
                  </a:cubicBezTo>
                  <a:cubicBezTo>
                    <a:pt x="153630" y="1130704"/>
                    <a:pt x="153630" y="1133536"/>
                    <a:pt x="152921" y="1136131"/>
                  </a:cubicBezTo>
                  <a:cubicBezTo>
                    <a:pt x="155519" y="1136131"/>
                    <a:pt x="156225" y="1146043"/>
                    <a:pt x="154338" y="1155952"/>
                  </a:cubicBezTo>
                  <a:cubicBezTo>
                    <a:pt x="156697" y="1150289"/>
                    <a:pt x="154338" y="1159020"/>
                    <a:pt x="158587" y="1168459"/>
                  </a:cubicBezTo>
                  <a:cubicBezTo>
                    <a:pt x="157170" y="1179549"/>
                    <a:pt x="155519" y="1154065"/>
                    <a:pt x="154574" y="1168459"/>
                  </a:cubicBezTo>
                  <a:cubicBezTo>
                    <a:pt x="157878" y="1172236"/>
                    <a:pt x="157642" y="1179549"/>
                    <a:pt x="160001" y="1184979"/>
                  </a:cubicBezTo>
                  <a:cubicBezTo>
                    <a:pt x="160001" y="1194652"/>
                    <a:pt x="157170" y="1173414"/>
                    <a:pt x="155989" y="1176481"/>
                  </a:cubicBezTo>
                  <a:cubicBezTo>
                    <a:pt x="155989" y="1182617"/>
                    <a:pt x="157170" y="1188989"/>
                    <a:pt x="159529" y="1194652"/>
                  </a:cubicBezTo>
                  <a:cubicBezTo>
                    <a:pt x="159529" y="1203619"/>
                    <a:pt x="157878" y="1188047"/>
                    <a:pt x="156697" y="1190406"/>
                  </a:cubicBezTo>
                  <a:cubicBezTo>
                    <a:pt x="156225" y="1204091"/>
                    <a:pt x="158351" y="1217543"/>
                    <a:pt x="162597" y="1230520"/>
                  </a:cubicBezTo>
                  <a:cubicBezTo>
                    <a:pt x="162597" y="1235005"/>
                    <a:pt x="160946" y="1232643"/>
                    <a:pt x="160946" y="1239960"/>
                  </a:cubicBezTo>
                  <a:cubicBezTo>
                    <a:pt x="160946" y="1247273"/>
                    <a:pt x="162833" y="1257185"/>
                    <a:pt x="164956" y="1265916"/>
                  </a:cubicBezTo>
                  <a:cubicBezTo>
                    <a:pt x="164956" y="1268511"/>
                    <a:pt x="162597" y="1264266"/>
                    <a:pt x="161655" y="1265916"/>
                  </a:cubicBezTo>
                  <a:cubicBezTo>
                    <a:pt x="161655" y="1263085"/>
                    <a:pt x="161655" y="1260489"/>
                    <a:pt x="160001" y="1257894"/>
                  </a:cubicBezTo>
                  <a:cubicBezTo>
                    <a:pt x="160001" y="1251286"/>
                    <a:pt x="161655" y="1257894"/>
                    <a:pt x="162597" y="1257894"/>
                  </a:cubicBezTo>
                  <a:cubicBezTo>
                    <a:pt x="160474" y="1247982"/>
                    <a:pt x="158820" y="1238073"/>
                    <a:pt x="157878" y="1227925"/>
                  </a:cubicBezTo>
                  <a:cubicBezTo>
                    <a:pt x="157642" y="1236419"/>
                    <a:pt x="158115" y="1245150"/>
                    <a:pt x="159529" y="1253645"/>
                  </a:cubicBezTo>
                  <a:cubicBezTo>
                    <a:pt x="159529" y="1260253"/>
                    <a:pt x="158115" y="1242791"/>
                    <a:pt x="157406" y="1249399"/>
                  </a:cubicBezTo>
                  <a:cubicBezTo>
                    <a:pt x="157406" y="1240196"/>
                    <a:pt x="155519" y="1230993"/>
                    <a:pt x="155047" y="1221789"/>
                  </a:cubicBezTo>
                  <a:cubicBezTo>
                    <a:pt x="155047" y="1219903"/>
                    <a:pt x="155047" y="1224148"/>
                    <a:pt x="153393" y="1221789"/>
                  </a:cubicBezTo>
                  <a:cubicBezTo>
                    <a:pt x="151507" y="1214003"/>
                    <a:pt x="153393" y="1219430"/>
                    <a:pt x="153393" y="1212114"/>
                  </a:cubicBezTo>
                  <a:cubicBezTo>
                    <a:pt x="152215" y="1208810"/>
                    <a:pt x="151743" y="1205509"/>
                    <a:pt x="151743" y="1201968"/>
                  </a:cubicBezTo>
                  <a:cubicBezTo>
                    <a:pt x="146316" y="1201968"/>
                    <a:pt x="151743" y="1182617"/>
                    <a:pt x="147258" y="1171763"/>
                  </a:cubicBezTo>
                  <a:cubicBezTo>
                    <a:pt x="147258" y="1164683"/>
                    <a:pt x="149856" y="1173650"/>
                    <a:pt x="149148" y="1163977"/>
                  </a:cubicBezTo>
                  <a:cubicBezTo>
                    <a:pt x="147022" y="1158078"/>
                    <a:pt x="145844" y="1165628"/>
                    <a:pt x="143721" y="1159256"/>
                  </a:cubicBezTo>
                  <a:cubicBezTo>
                    <a:pt x="143721" y="1164449"/>
                    <a:pt x="144899" y="1170113"/>
                    <a:pt x="143721" y="1175303"/>
                  </a:cubicBezTo>
                  <a:cubicBezTo>
                    <a:pt x="142540" y="1180494"/>
                    <a:pt x="143721" y="1173414"/>
                    <a:pt x="145135" y="1171527"/>
                  </a:cubicBezTo>
                  <a:cubicBezTo>
                    <a:pt x="146316" y="1178135"/>
                    <a:pt x="146788" y="1184979"/>
                    <a:pt x="146552" y="1191584"/>
                  </a:cubicBezTo>
                  <a:cubicBezTo>
                    <a:pt x="145135" y="1191584"/>
                    <a:pt x="146552" y="1184979"/>
                    <a:pt x="143484" y="1183089"/>
                  </a:cubicBezTo>
                  <a:cubicBezTo>
                    <a:pt x="143012" y="1175067"/>
                    <a:pt x="142067" y="1167281"/>
                    <a:pt x="140653" y="1159492"/>
                  </a:cubicBezTo>
                  <a:cubicBezTo>
                    <a:pt x="140653" y="1152178"/>
                    <a:pt x="143484" y="1161382"/>
                    <a:pt x="142540" y="1151706"/>
                  </a:cubicBezTo>
                  <a:cubicBezTo>
                    <a:pt x="134990" y="1138254"/>
                    <a:pt x="137349" y="1094599"/>
                    <a:pt x="136168" y="1068879"/>
                  </a:cubicBezTo>
                  <a:cubicBezTo>
                    <a:pt x="136168" y="1068879"/>
                    <a:pt x="138763" y="1077138"/>
                    <a:pt x="139708" y="1073598"/>
                  </a:cubicBezTo>
                  <a:cubicBezTo>
                    <a:pt x="139708" y="1097195"/>
                    <a:pt x="139708" y="1120792"/>
                    <a:pt x="141831" y="1144389"/>
                  </a:cubicBezTo>
                  <a:cubicBezTo>
                    <a:pt x="143484" y="1148402"/>
                    <a:pt x="141831" y="1135659"/>
                    <a:pt x="141831" y="1132355"/>
                  </a:cubicBezTo>
                  <a:cubicBezTo>
                    <a:pt x="141831" y="1129053"/>
                    <a:pt x="141831" y="1118197"/>
                    <a:pt x="144190" y="1126928"/>
                  </a:cubicBezTo>
                  <a:cubicBezTo>
                    <a:pt x="143248" y="1120086"/>
                    <a:pt x="142776" y="1113478"/>
                    <a:pt x="142540" y="1106634"/>
                  </a:cubicBezTo>
                  <a:cubicBezTo>
                    <a:pt x="142540" y="1104984"/>
                    <a:pt x="144899" y="1112534"/>
                    <a:pt x="145607" y="1103094"/>
                  </a:cubicBezTo>
                  <a:cubicBezTo>
                    <a:pt x="143484" y="1097195"/>
                    <a:pt x="142776" y="1091059"/>
                    <a:pt x="143721" y="1084924"/>
                  </a:cubicBezTo>
                  <a:cubicBezTo>
                    <a:pt x="143721" y="1077374"/>
                    <a:pt x="145607" y="1086813"/>
                    <a:pt x="146316" y="1079261"/>
                  </a:cubicBezTo>
                  <a:cubicBezTo>
                    <a:pt x="146080" y="1065575"/>
                    <a:pt x="144899" y="1052126"/>
                    <a:pt x="142303" y="1038674"/>
                  </a:cubicBezTo>
                  <a:cubicBezTo>
                    <a:pt x="142303" y="1038674"/>
                    <a:pt x="143721" y="1034664"/>
                    <a:pt x="144426" y="1037023"/>
                  </a:cubicBezTo>
                  <a:cubicBezTo>
                    <a:pt x="145135" y="1039383"/>
                    <a:pt x="142303" y="1037023"/>
                    <a:pt x="144426" y="1045046"/>
                  </a:cubicBezTo>
                  <a:cubicBezTo>
                    <a:pt x="145844" y="1033483"/>
                    <a:pt x="144426" y="1021448"/>
                    <a:pt x="145844" y="1009177"/>
                  </a:cubicBezTo>
                  <a:lnTo>
                    <a:pt x="142776" y="994547"/>
                  </a:lnTo>
                  <a:cubicBezTo>
                    <a:pt x="144426" y="991007"/>
                    <a:pt x="145607" y="987233"/>
                    <a:pt x="146080" y="983221"/>
                  </a:cubicBezTo>
                  <a:cubicBezTo>
                    <a:pt x="143248" y="974490"/>
                    <a:pt x="143484" y="987939"/>
                    <a:pt x="142067" y="990301"/>
                  </a:cubicBezTo>
                  <a:cubicBezTo>
                    <a:pt x="140417" y="982512"/>
                    <a:pt x="144663" y="976140"/>
                    <a:pt x="142067" y="968118"/>
                  </a:cubicBezTo>
                  <a:cubicBezTo>
                    <a:pt x="143721" y="959151"/>
                    <a:pt x="145371" y="976849"/>
                    <a:pt x="147022" y="965287"/>
                  </a:cubicBezTo>
                  <a:cubicBezTo>
                    <a:pt x="147022" y="963400"/>
                    <a:pt x="147022" y="965287"/>
                    <a:pt x="147022" y="966937"/>
                  </a:cubicBezTo>
                  <a:cubicBezTo>
                    <a:pt x="146788" y="952074"/>
                    <a:pt x="147730" y="937207"/>
                    <a:pt x="149856" y="922341"/>
                  </a:cubicBezTo>
                  <a:cubicBezTo>
                    <a:pt x="149856" y="914079"/>
                    <a:pt x="146080" y="926114"/>
                    <a:pt x="146080" y="933195"/>
                  </a:cubicBezTo>
                  <a:cubicBezTo>
                    <a:pt x="144190" y="925409"/>
                    <a:pt x="143484" y="917383"/>
                    <a:pt x="144426" y="909597"/>
                  </a:cubicBezTo>
                  <a:cubicBezTo>
                    <a:pt x="146080" y="906530"/>
                    <a:pt x="144426" y="917856"/>
                    <a:pt x="146080" y="916205"/>
                  </a:cubicBezTo>
                  <a:cubicBezTo>
                    <a:pt x="147730" y="914552"/>
                    <a:pt x="146080" y="908180"/>
                    <a:pt x="147730" y="904643"/>
                  </a:cubicBezTo>
                  <a:cubicBezTo>
                    <a:pt x="146316" y="899922"/>
                    <a:pt x="145371" y="904643"/>
                    <a:pt x="145371" y="894022"/>
                  </a:cubicBezTo>
                  <a:cubicBezTo>
                    <a:pt x="146552" y="889776"/>
                    <a:pt x="147258" y="890013"/>
                    <a:pt x="147730" y="894022"/>
                  </a:cubicBezTo>
                  <a:cubicBezTo>
                    <a:pt x="150089" y="883877"/>
                    <a:pt x="145135" y="883641"/>
                    <a:pt x="147730" y="873965"/>
                  </a:cubicBezTo>
                  <a:cubicBezTo>
                    <a:pt x="149148" y="871370"/>
                    <a:pt x="149620" y="885291"/>
                    <a:pt x="151271" y="877269"/>
                  </a:cubicBezTo>
                  <a:cubicBezTo>
                    <a:pt x="152921" y="869247"/>
                    <a:pt x="149620" y="871606"/>
                    <a:pt x="149148" y="866649"/>
                  </a:cubicBezTo>
                  <a:cubicBezTo>
                    <a:pt x="148675" y="864053"/>
                    <a:pt x="148675" y="861458"/>
                    <a:pt x="149148" y="858863"/>
                  </a:cubicBezTo>
                  <a:cubicBezTo>
                    <a:pt x="149148" y="858863"/>
                    <a:pt x="149148" y="869483"/>
                    <a:pt x="151507" y="867593"/>
                  </a:cubicBezTo>
                  <a:cubicBezTo>
                    <a:pt x="151507" y="857684"/>
                    <a:pt x="153630" y="860516"/>
                    <a:pt x="156697" y="851313"/>
                  </a:cubicBezTo>
                  <a:cubicBezTo>
                    <a:pt x="160001" y="834793"/>
                    <a:pt x="162597" y="818276"/>
                    <a:pt x="164014" y="801523"/>
                  </a:cubicBezTo>
                  <a:cubicBezTo>
                    <a:pt x="165665" y="813555"/>
                    <a:pt x="169441" y="771081"/>
                    <a:pt x="175104" y="759046"/>
                  </a:cubicBezTo>
                  <a:cubicBezTo>
                    <a:pt x="175104" y="759046"/>
                    <a:pt x="175104" y="764237"/>
                    <a:pt x="173217" y="769195"/>
                  </a:cubicBezTo>
                  <a:cubicBezTo>
                    <a:pt x="172036" y="774149"/>
                    <a:pt x="171564" y="779104"/>
                    <a:pt x="171800" y="784294"/>
                  </a:cubicBezTo>
                  <a:cubicBezTo>
                    <a:pt x="173687" y="771081"/>
                    <a:pt x="176991" y="758102"/>
                    <a:pt x="181476" y="745361"/>
                  </a:cubicBezTo>
                  <a:cubicBezTo>
                    <a:pt x="181476" y="743235"/>
                    <a:pt x="180059" y="746775"/>
                    <a:pt x="178880" y="748429"/>
                  </a:cubicBezTo>
                  <a:cubicBezTo>
                    <a:pt x="178880" y="742529"/>
                    <a:pt x="181476" y="738517"/>
                    <a:pt x="181476" y="732854"/>
                  </a:cubicBezTo>
                  <a:cubicBezTo>
                    <a:pt x="189026" y="720819"/>
                    <a:pt x="190443" y="700762"/>
                    <a:pt x="195634" y="693681"/>
                  </a:cubicBezTo>
                  <a:cubicBezTo>
                    <a:pt x="197993" y="675747"/>
                    <a:pt x="205545" y="667725"/>
                    <a:pt x="207668" y="652859"/>
                  </a:cubicBezTo>
                  <a:cubicBezTo>
                    <a:pt x="205073" y="659467"/>
                    <a:pt x="207668" y="654745"/>
                    <a:pt x="203420" y="659230"/>
                  </a:cubicBezTo>
                  <a:cubicBezTo>
                    <a:pt x="208849" y="637992"/>
                    <a:pt x="215218" y="635633"/>
                    <a:pt x="218522" y="635633"/>
                  </a:cubicBezTo>
                  <a:cubicBezTo>
                    <a:pt x="218522" y="630206"/>
                    <a:pt x="215927" y="633038"/>
                    <a:pt x="215691" y="629025"/>
                  </a:cubicBezTo>
                  <a:cubicBezTo>
                    <a:pt x="219231" y="621711"/>
                    <a:pt x="222062" y="613686"/>
                    <a:pt x="225839" y="605428"/>
                  </a:cubicBezTo>
                  <a:cubicBezTo>
                    <a:pt x="227726" y="603541"/>
                    <a:pt x="223007" y="615340"/>
                    <a:pt x="222771" y="619113"/>
                  </a:cubicBezTo>
                  <a:cubicBezTo>
                    <a:pt x="226781" y="608496"/>
                    <a:pt x="231738" y="598347"/>
                    <a:pt x="237165" y="588438"/>
                  </a:cubicBezTo>
                  <a:cubicBezTo>
                    <a:pt x="239524" y="584662"/>
                    <a:pt x="241411" y="586079"/>
                    <a:pt x="238579" y="588438"/>
                  </a:cubicBezTo>
                  <a:cubicBezTo>
                    <a:pt x="240233" y="588438"/>
                    <a:pt x="242120" y="581830"/>
                    <a:pt x="243773" y="578290"/>
                  </a:cubicBezTo>
                  <a:cubicBezTo>
                    <a:pt x="245424" y="574750"/>
                    <a:pt x="242120" y="578290"/>
                    <a:pt x="240705" y="580649"/>
                  </a:cubicBezTo>
                  <a:cubicBezTo>
                    <a:pt x="251795" y="563896"/>
                    <a:pt x="261707" y="546435"/>
                    <a:pt x="270674" y="528500"/>
                  </a:cubicBezTo>
                  <a:cubicBezTo>
                    <a:pt x="272561" y="526141"/>
                    <a:pt x="274684" y="523782"/>
                    <a:pt x="277043" y="521656"/>
                  </a:cubicBezTo>
                  <a:cubicBezTo>
                    <a:pt x="278460" y="518119"/>
                    <a:pt x="281528" y="515757"/>
                    <a:pt x="282706" y="511747"/>
                  </a:cubicBezTo>
                  <a:cubicBezTo>
                    <a:pt x="294977" y="501127"/>
                    <a:pt x="300877" y="484373"/>
                    <a:pt x="312675" y="473756"/>
                  </a:cubicBezTo>
                  <a:cubicBezTo>
                    <a:pt x="320464" y="458653"/>
                    <a:pt x="331318" y="445437"/>
                    <a:pt x="344767" y="435056"/>
                  </a:cubicBezTo>
                  <a:cubicBezTo>
                    <a:pt x="339104" y="444023"/>
                    <a:pt x="339340" y="444965"/>
                    <a:pt x="334858" y="452045"/>
                  </a:cubicBezTo>
                  <a:cubicBezTo>
                    <a:pt x="343589" y="439066"/>
                    <a:pt x="353498" y="426797"/>
                    <a:pt x="364355" y="415468"/>
                  </a:cubicBezTo>
                  <a:cubicBezTo>
                    <a:pt x="361760" y="413345"/>
                    <a:pt x="369309" y="401547"/>
                    <a:pt x="364355" y="402255"/>
                  </a:cubicBezTo>
                  <a:cubicBezTo>
                    <a:pt x="370490" y="395411"/>
                    <a:pt x="377332" y="388803"/>
                    <a:pt x="384412" y="382904"/>
                  </a:cubicBezTo>
                  <a:cubicBezTo>
                    <a:pt x="380872" y="379839"/>
                    <a:pt x="360815" y="407682"/>
                    <a:pt x="358456" y="403670"/>
                  </a:cubicBezTo>
                  <a:cubicBezTo>
                    <a:pt x="360342" y="399896"/>
                    <a:pt x="364119" y="398951"/>
                    <a:pt x="366714" y="396356"/>
                  </a:cubicBezTo>
                  <a:cubicBezTo>
                    <a:pt x="366714" y="392816"/>
                    <a:pt x="376390" y="384321"/>
                    <a:pt x="380636" y="377477"/>
                  </a:cubicBezTo>
                  <a:cubicBezTo>
                    <a:pt x="380636" y="379367"/>
                    <a:pt x="380636" y="381253"/>
                    <a:pt x="388425" y="375590"/>
                  </a:cubicBezTo>
                  <a:cubicBezTo>
                    <a:pt x="386771" y="375590"/>
                    <a:pt x="390784" y="369927"/>
                    <a:pt x="395738" y="363083"/>
                  </a:cubicBezTo>
                  <a:cubicBezTo>
                    <a:pt x="400929" y="360251"/>
                    <a:pt x="409896" y="354352"/>
                    <a:pt x="408718" y="351993"/>
                  </a:cubicBezTo>
                  <a:cubicBezTo>
                    <a:pt x="414145" y="347980"/>
                    <a:pt x="412258" y="351993"/>
                    <a:pt x="418157" y="346094"/>
                  </a:cubicBezTo>
                  <a:cubicBezTo>
                    <a:pt x="421695" y="344676"/>
                    <a:pt x="418157" y="347508"/>
                    <a:pt x="415090" y="351993"/>
                  </a:cubicBezTo>
                  <a:cubicBezTo>
                    <a:pt x="421459" y="346566"/>
                    <a:pt x="427125" y="340667"/>
                    <a:pt x="432315" y="334295"/>
                  </a:cubicBezTo>
                  <a:cubicBezTo>
                    <a:pt x="437742" y="330755"/>
                    <a:pt x="429011" y="341375"/>
                    <a:pt x="434438" y="337835"/>
                  </a:cubicBezTo>
                  <a:cubicBezTo>
                    <a:pt x="439865" y="334295"/>
                    <a:pt x="436561" y="330282"/>
                    <a:pt x="443405" y="327215"/>
                  </a:cubicBezTo>
                  <a:cubicBezTo>
                    <a:pt x="443405" y="325800"/>
                    <a:pt x="446945" y="322024"/>
                    <a:pt x="440338" y="327215"/>
                  </a:cubicBezTo>
                  <a:cubicBezTo>
                    <a:pt x="448360" y="319665"/>
                    <a:pt x="447182" y="320846"/>
                    <a:pt x="449305" y="316125"/>
                  </a:cubicBezTo>
                  <a:cubicBezTo>
                    <a:pt x="451428" y="311406"/>
                    <a:pt x="456385" y="313293"/>
                    <a:pt x="458508" y="309753"/>
                  </a:cubicBezTo>
                  <a:cubicBezTo>
                    <a:pt x="464643" y="302675"/>
                    <a:pt x="454023" y="311170"/>
                    <a:pt x="451428" y="312348"/>
                  </a:cubicBezTo>
                  <a:cubicBezTo>
                    <a:pt x="455440" y="309280"/>
                    <a:pt x="459453" y="305979"/>
                    <a:pt x="463226" y="302675"/>
                  </a:cubicBezTo>
                  <a:cubicBezTo>
                    <a:pt x="466766" y="301258"/>
                    <a:pt x="458272" y="309517"/>
                    <a:pt x="464880" y="305743"/>
                  </a:cubicBezTo>
                  <a:cubicBezTo>
                    <a:pt x="464880" y="302675"/>
                    <a:pt x="475025" y="296304"/>
                    <a:pt x="472429" y="300080"/>
                  </a:cubicBezTo>
                  <a:cubicBezTo>
                    <a:pt x="482578" y="287809"/>
                    <a:pt x="495554" y="278133"/>
                    <a:pt x="510421" y="271998"/>
                  </a:cubicBezTo>
                  <a:cubicBezTo>
                    <a:pt x="510421" y="271998"/>
                    <a:pt x="513961" y="267279"/>
                    <a:pt x="513961" y="266098"/>
                  </a:cubicBezTo>
                  <a:cubicBezTo>
                    <a:pt x="510657" y="267985"/>
                    <a:pt x="507117" y="269402"/>
                    <a:pt x="503343" y="270111"/>
                  </a:cubicBezTo>
                  <a:cubicBezTo>
                    <a:pt x="499567" y="273651"/>
                    <a:pt x="503343" y="271998"/>
                    <a:pt x="505939" y="270111"/>
                  </a:cubicBezTo>
                  <a:lnTo>
                    <a:pt x="467239" y="297012"/>
                  </a:lnTo>
                  <a:cubicBezTo>
                    <a:pt x="476914" y="287100"/>
                    <a:pt x="488477" y="281437"/>
                    <a:pt x="498386" y="271998"/>
                  </a:cubicBezTo>
                  <a:cubicBezTo>
                    <a:pt x="492487" y="275774"/>
                    <a:pt x="487060" y="279784"/>
                    <a:pt x="481160" y="283324"/>
                  </a:cubicBezTo>
                  <a:cubicBezTo>
                    <a:pt x="487296" y="278369"/>
                    <a:pt x="493195" y="273179"/>
                    <a:pt x="498622" y="267516"/>
                  </a:cubicBezTo>
                  <a:cubicBezTo>
                    <a:pt x="502162" y="267516"/>
                    <a:pt x="496972" y="271289"/>
                    <a:pt x="503107" y="267516"/>
                  </a:cubicBezTo>
                  <a:cubicBezTo>
                    <a:pt x="505466" y="264917"/>
                    <a:pt x="508298" y="263503"/>
                    <a:pt x="510421" y="260908"/>
                  </a:cubicBezTo>
                  <a:cubicBezTo>
                    <a:pt x="512547" y="258312"/>
                    <a:pt x="511838" y="260908"/>
                    <a:pt x="510421" y="263975"/>
                  </a:cubicBezTo>
                  <a:cubicBezTo>
                    <a:pt x="513961" y="262558"/>
                    <a:pt x="516556" y="259254"/>
                    <a:pt x="520333" y="258312"/>
                  </a:cubicBezTo>
                  <a:cubicBezTo>
                    <a:pt x="524109" y="257368"/>
                    <a:pt x="531895" y="249345"/>
                    <a:pt x="531659" y="246750"/>
                  </a:cubicBezTo>
                  <a:cubicBezTo>
                    <a:pt x="540862" y="242029"/>
                    <a:pt x="531659" y="249345"/>
                    <a:pt x="539681" y="246750"/>
                  </a:cubicBezTo>
                  <a:cubicBezTo>
                    <a:pt x="546762" y="240851"/>
                    <a:pt x="554784" y="236366"/>
                    <a:pt x="563279" y="233298"/>
                  </a:cubicBezTo>
                  <a:cubicBezTo>
                    <a:pt x="572482" y="225276"/>
                    <a:pt x="573663" y="228107"/>
                    <a:pt x="582866" y="221499"/>
                  </a:cubicBezTo>
                  <a:cubicBezTo>
                    <a:pt x="587348" y="221499"/>
                    <a:pt x="577909" y="225039"/>
                    <a:pt x="576731" y="226926"/>
                  </a:cubicBezTo>
                  <a:cubicBezTo>
                    <a:pt x="586876" y="223389"/>
                    <a:pt x="595843" y="216308"/>
                    <a:pt x="605519" y="212532"/>
                  </a:cubicBezTo>
                  <a:cubicBezTo>
                    <a:pt x="608823" y="209228"/>
                    <a:pt x="609531" y="208286"/>
                    <a:pt x="609531" y="206160"/>
                  </a:cubicBezTo>
                  <a:cubicBezTo>
                    <a:pt x="615194" y="203329"/>
                    <a:pt x="625576" y="196724"/>
                    <a:pt x="625576" y="194362"/>
                  </a:cubicBezTo>
                  <a:cubicBezTo>
                    <a:pt x="633365" y="191061"/>
                    <a:pt x="621802" y="198374"/>
                    <a:pt x="629588" y="194362"/>
                  </a:cubicBezTo>
                  <a:cubicBezTo>
                    <a:pt x="634307" y="191294"/>
                    <a:pt x="639500" y="188699"/>
                    <a:pt x="644691" y="186576"/>
                  </a:cubicBezTo>
                  <a:cubicBezTo>
                    <a:pt x="651063" y="182327"/>
                    <a:pt x="646342" y="183508"/>
                    <a:pt x="652949" y="180440"/>
                  </a:cubicBezTo>
                  <a:cubicBezTo>
                    <a:pt x="659557" y="177372"/>
                    <a:pt x="645400" y="186812"/>
                    <a:pt x="647050" y="187757"/>
                  </a:cubicBezTo>
                  <a:cubicBezTo>
                    <a:pt x="643274" y="191061"/>
                    <a:pt x="638555" y="189407"/>
                    <a:pt x="635252" y="193656"/>
                  </a:cubicBezTo>
                  <a:cubicBezTo>
                    <a:pt x="643038" y="191294"/>
                    <a:pt x="650590" y="187757"/>
                    <a:pt x="657432" y="183035"/>
                  </a:cubicBezTo>
                  <a:cubicBezTo>
                    <a:pt x="664040" y="180912"/>
                    <a:pt x="660030" y="183035"/>
                    <a:pt x="664984" y="183035"/>
                  </a:cubicBezTo>
                  <a:cubicBezTo>
                    <a:pt x="674188" y="176900"/>
                    <a:pt x="684097" y="172182"/>
                    <a:pt x="694481" y="168641"/>
                  </a:cubicBezTo>
                  <a:cubicBezTo>
                    <a:pt x="697549" y="168641"/>
                    <a:pt x="697549" y="166518"/>
                    <a:pt x="695895" y="166755"/>
                  </a:cubicBezTo>
                  <a:cubicBezTo>
                    <a:pt x="701795" y="163214"/>
                    <a:pt x="708639" y="160619"/>
                    <a:pt x="715483" y="159438"/>
                  </a:cubicBezTo>
                  <a:cubicBezTo>
                    <a:pt x="719256" y="155898"/>
                    <a:pt x="723505" y="154956"/>
                    <a:pt x="727282" y="151888"/>
                  </a:cubicBezTo>
                  <a:cubicBezTo>
                    <a:pt x="719965" y="156370"/>
                    <a:pt x="711707" y="155665"/>
                    <a:pt x="703684" y="161564"/>
                  </a:cubicBezTo>
                  <a:cubicBezTo>
                    <a:pt x="698257" y="161564"/>
                    <a:pt x="705335" y="157551"/>
                    <a:pt x="692358" y="161564"/>
                  </a:cubicBezTo>
                  <a:cubicBezTo>
                    <a:pt x="696840" y="157551"/>
                    <a:pt x="702503" y="155428"/>
                    <a:pt x="708403" y="154956"/>
                  </a:cubicBezTo>
                  <a:cubicBezTo>
                    <a:pt x="714774" y="149765"/>
                    <a:pt x="701089" y="156607"/>
                    <a:pt x="700617" y="154956"/>
                  </a:cubicBezTo>
                  <a:cubicBezTo>
                    <a:pt x="697785" y="157788"/>
                    <a:pt x="694009" y="159438"/>
                    <a:pt x="689996" y="159674"/>
                  </a:cubicBezTo>
                  <a:cubicBezTo>
                    <a:pt x="685750" y="163214"/>
                    <a:pt x="681501" y="164159"/>
                    <a:pt x="681738" y="165810"/>
                  </a:cubicBezTo>
                  <a:cubicBezTo>
                    <a:pt x="687873" y="163923"/>
                    <a:pt x="692358" y="160855"/>
                    <a:pt x="690941" y="163923"/>
                  </a:cubicBezTo>
                  <a:cubicBezTo>
                    <a:pt x="689526" y="166991"/>
                    <a:pt x="682446" y="165810"/>
                    <a:pt x="678670" y="168878"/>
                  </a:cubicBezTo>
                  <a:cubicBezTo>
                    <a:pt x="674896" y="171945"/>
                    <a:pt x="682919" y="164629"/>
                    <a:pt x="672534" y="168878"/>
                  </a:cubicBezTo>
                  <a:cubicBezTo>
                    <a:pt x="677019" y="168878"/>
                    <a:pt x="664748" y="172182"/>
                    <a:pt x="658613" y="175013"/>
                  </a:cubicBezTo>
                  <a:cubicBezTo>
                    <a:pt x="658613" y="175013"/>
                    <a:pt x="658613" y="171945"/>
                    <a:pt x="663331" y="170764"/>
                  </a:cubicBezTo>
                  <a:cubicBezTo>
                    <a:pt x="654836" y="173126"/>
                    <a:pt x="646342" y="176427"/>
                    <a:pt x="638319" y="180204"/>
                  </a:cubicBezTo>
                  <a:cubicBezTo>
                    <a:pt x="631003" y="180204"/>
                    <a:pt x="621330" y="188462"/>
                    <a:pt x="614722" y="187993"/>
                  </a:cubicBezTo>
                  <a:cubicBezTo>
                    <a:pt x="609531" y="192239"/>
                    <a:pt x="604104" y="196251"/>
                    <a:pt x="598438" y="199791"/>
                  </a:cubicBezTo>
                  <a:cubicBezTo>
                    <a:pt x="596552" y="199791"/>
                    <a:pt x="600800" y="196724"/>
                    <a:pt x="602923" y="194834"/>
                  </a:cubicBezTo>
                  <a:cubicBezTo>
                    <a:pt x="594901" y="197666"/>
                    <a:pt x="586876" y="200970"/>
                    <a:pt x="579326" y="204982"/>
                  </a:cubicBezTo>
                  <a:cubicBezTo>
                    <a:pt x="576967" y="207578"/>
                    <a:pt x="579326" y="207105"/>
                    <a:pt x="583102" y="204982"/>
                  </a:cubicBezTo>
                  <a:cubicBezTo>
                    <a:pt x="579090" y="209700"/>
                    <a:pt x="571068" y="211590"/>
                    <a:pt x="572009" y="213477"/>
                  </a:cubicBezTo>
                  <a:cubicBezTo>
                    <a:pt x="569414" y="212768"/>
                    <a:pt x="566583" y="213713"/>
                    <a:pt x="564696" y="215836"/>
                  </a:cubicBezTo>
                  <a:cubicBezTo>
                    <a:pt x="560683" y="215836"/>
                    <a:pt x="564696" y="214422"/>
                    <a:pt x="568942" y="210882"/>
                  </a:cubicBezTo>
                  <a:cubicBezTo>
                    <a:pt x="559269" y="214185"/>
                    <a:pt x="551716" y="222444"/>
                    <a:pt x="542043" y="225276"/>
                  </a:cubicBezTo>
                  <a:cubicBezTo>
                    <a:pt x="540626" y="231411"/>
                    <a:pt x="529300" y="231411"/>
                    <a:pt x="523400" y="239906"/>
                  </a:cubicBezTo>
                  <a:cubicBezTo>
                    <a:pt x="523400" y="236366"/>
                    <a:pt x="516084" y="243446"/>
                    <a:pt x="514197" y="242501"/>
                  </a:cubicBezTo>
                  <a:cubicBezTo>
                    <a:pt x="519624" y="238019"/>
                    <a:pt x="525760" y="234243"/>
                    <a:pt x="532368" y="231647"/>
                  </a:cubicBezTo>
                  <a:cubicBezTo>
                    <a:pt x="541098" y="222916"/>
                    <a:pt x="551716" y="216545"/>
                    <a:pt x="563515" y="212532"/>
                  </a:cubicBezTo>
                  <a:cubicBezTo>
                    <a:pt x="563515" y="211118"/>
                    <a:pt x="563515" y="209464"/>
                    <a:pt x="570831" y="204274"/>
                  </a:cubicBezTo>
                  <a:cubicBezTo>
                    <a:pt x="555256" y="216308"/>
                    <a:pt x="521983" y="229521"/>
                    <a:pt x="509479" y="246277"/>
                  </a:cubicBezTo>
                  <a:cubicBezTo>
                    <a:pt x="499331" y="252885"/>
                    <a:pt x="488477" y="259490"/>
                    <a:pt x="478801" y="266335"/>
                  </a:cubicBezTo>
                  <a:cubicBezTo>
                    <a:pt x="476914" y="269402"/>
                    <a:pt x="478801" y="268458"/>
                    <a:pt x="482578" y="266335"/>
                  </a:cubicBezTo>
                  <a:lnTo>
                    <a:pt x="474552" y="276247"/>
                  </a:lnTo>
                  <a:cubicBezTo>
                    <a:pt x="471721" y="278842"/>
                    <a:pt x="468653" y="280965"/>
                    <a:pt x="465352" y="282852"/>
                  </a:cubicBezTo>
                  <a:cubicBezTo>
                    <a:pt x="469126" y="277897"/>
                    <a:pt x="474319" y="275538"/>
                    <a:pt x="477856" y="269639"/>
                  </a:cubicBezTo>
                  <a:cubicBezTo>
                    <a:pt x="472902" y="272470"/>
                    <a:pt x="468420" y="276247"/>
                    <a:pt x="463462" y="278842"/>
                  </a:cubicBezTo>
                  <a:lnTo>
                    <a:pt x="458272" y="285450"/>
                  </a:lnTo>
                  <a:lnTo>
                    <a:pt x="450486" y="291113"/>
                  </a:lnTo>
                  <a:cubicBezTo>
                    <a:pt x="446945" y="292763"/>
                    <a:pt x="450486" y="288987"/>
                    <a:pt x="453553" y="284741"/>
                  </a:cubicBezTo>
                  <a:cubicBezTo>
                    <a:pt x="441988" y="293472"/>
                    <a:pt x="449541" y="293236"/>
                    <a:pt x="436797" y="301967"/>
                  </a:cubicBezTo>
                  <a:cubicBezTo>
                    <a:pt x="436797" y="303381"/>
                    <a:pt x="436797" y="304090"/>
                    <a:pt x="439156" y="301967"/>
                  </a:cubicBezTo>
                  <a:cubicBezTo>
                    <a:pt x="436561" y="305035"/>
                    <a:pt x="433730" y="307866"/>
                    <a:pt x="430662" y="310225"/>
                  </a:cubicBezTo>
                  <a:cubicBezTo>
                    <a:pt x="432551" y="306213"/>
                    <a:pt x="427830" y="308575"/>
                    <a:pt x="421225" y="312821"/>
                  </a:cubicBezTo>
                  <a:cubicBezTo>
                    <a:pt x="414617" y="317069"/>
                    <a:pt x="407537" y="324147"/>
                    <a:pt x="403291" y="326978"/>
                  </a:cubicBezTo>
                  <a:cubicBezTo>
                    <a:pt x="408482" y="320846"/>
                    <a:pt x="414381" y="315416"/>
                    <a:pt x="420517" y="310225"/>
                  </a:cubicBezTo>
                  <a:cubicBezTo>
                    <a:pt x="427358" y="305035"/>
                    <a:pt x="432551" y="300550"/>
                    <a:pt x="431370" y="299371"/>
                  </a:cubicBezTo>
                  <a:cubicBezTo>
                    <a:pt x="440338" y="292055"/>
                    <a:pt x="450013" y="285919"/>
                    <a:pt x="458980" y="277897"/>
                  </a:cubicBezTo>
                  <a:cubicBezTo>
                    <a:pt x="458980" y="275065"/>
                    <a:pt x="447654" y="286392"/>
                    <a:pt x="442933" y="288751"/>
                  </a:cubicBezTo>
                  <a:cubicBezTo>
                    <a:pt x="449777" y="281910"/>
                    <a:pt x="450249" y="282615"/>
                    <a:pt x="454023" y="276483"/>
                  </a:cubicBezTo>
                  <a:cubicBezTo>
                    <a:pt x="459453" y="276483"/>
                    <a:pt x="462990" y="269639"/>
                    <a:pt x="467947" y="270347"/>
                  </a:cubicBezTo>
                  <a:cubicBezTo>
                    <a:pt x="474789" y="262794"/>
                    <a:pt x="470779" y="264212"/>
                    <a:pt x="467947" y="264917"/>
                  </a:cubicBezTo>
                  <a:cubicBezTo>
                    <a:pt x="473374" y="259490"/>
                    <a:pt x="474789" y="261852"/>
                    <a:pt x="478093" y="259727"/>
                  </a:cubicBezTo>
                  <a:cubicBezTo>
                    <a:pt x="481397" y="257604"/>
                    <a:pt x="485173" y="253827"/>
                    <a:pt x="488241" y="249818"/>
                  </a:cubicBezTo>
                  <a:cubicBezTo>
                    <a:pt x="491308" y="245805"/>
                    <a:pt x="490836" y="249818"/>
                    <a:pt x="495791" y="247692"/>
                  </a:cubicBezTo>
                  <a:cubicBezTo>
                    <a:pt x="502162" y="241087"/>
                    <a:pt x="500039" y="244860"/>
                    <a:pt x="507353" y="240378"/>
                  </a:cubicBezTo>
                  <a:cubicBezTo>
                    <a:pt x="514670" y="235893"/>
                    <a:pt x="522456" y="229994"/>
                    <a:pt x="529536" y="223622"/>
                  </a:cubicBezTo>
                  <a:cubicBezTo>
                    <a:pt x="536613" y="217253"/>
                    <a:pt x="529536" y="225984"/>
                    <a:pt x="532131" y="225276"/>
                  </a:cubicBezTo>
                  <a:cubicBezTo>
                    <a:pt x="524579" y="231175"/>
                    <a:pt x="508534" y="239197"/>
                    <a:pt x="511838" y="241320"/>
                  </a:cubicBezTo>
                  <a:cubicBezTo>
                    <a:pt x="516084" y="238255"/>
                    <a:pt x="520333" y="234715"/>
                    <a:pt x="524109" y="230939"/>
                  </a:cubicBezTo>
                  <a:cubicBezTo>
                    <a:pt x="524109" y="230939"/>
                    <a:pt x="525523" y="230939"/>
                    <a:pt x="528119" y="230939"/>
                  </a:cubicBezTo>
                  <a:cubicBezTo>
                    <a:pt x="531895" y="226220"/>
                    <a:pt x="536850" y="222680"/>
                    <a:pt x="542513" y="220791"/>
                  </a:cubicBezTo>
                  <a:cubicBezTo>
                    <a:pt x="551010" y="213004"/>
                    <a:pt x="540154" y="218431"/>
                    <a:pt x="548885" y="210882"/>
                  </a:cubicBezTo>
                  <a:cubicBezTo>
                    <a:pt x="550538" y="209464"/>
                    <a:pt x="552189" y="208522"/>
                    <a:pt x="553606" y="207105"/>
                  </a:cubicBezTo>
                  <a:cubicBezTo>
                    <a:pt x="560211" y="204510"/>
                    <a:pt x="554784" y="208759"/>
                    <a:pt x="554784" y="210409"/>
                  </a:cubicBezTo>
                  <a:cubicBezTo>
                    <a:pt x="559975" y="210409"/>
                    <a:pt x="563987" y="205218"/>
                    <a:pt x="568942" y="204274"/>
                  </a:cubicBezTo>
                  <a:cubicBezTo>
                    <a:pt x="573899" y="203329"/>
                    <a:pt x="570595" y="202151"/>
                    <a:pt x="568942" y="202623"/>
                  </a:cubicBezTo>
                  <a:cubicBezTo>
                    <a:pt x="579798" y="197902"/>
                    <a:pt x="590180" y="191766"/>
                    <a:pt x="599619" y="184689"/>
                  </a:cubicBezTo>
                  <a:cubicBezTo>
                    <a:pt x="615194" y="175249"/>
                    <a:pt x="631711" y="167227"/>
                    <a:pt x="648937" y="161092"/>
                  </a:cubicBezTo>
                  <a:cubicBezTo>
                    <a:pt x="654364" y="157551"/>
                    <a:pt x="660499" y="154484"/>
                    <a:pt x="666635" y="152361"/>
                  </a:cubicBezTo>
                  <a:cubicBezTo>
                    <a:pt x="668288" y="149529"/>
                    <a:pt x="666635" y="150235"/>
                    <a:pt x="671120" y="146225"/>
                  </a:cubicBezTo>
                  <a:cubicBezTo>
                    <a:pt x="666162" y="147876"/>
                    <a:pt x="661208" y="148820"/>
                    <a:pt x="656017" y="149293"/>
                  </a:cubicBezTo>
                  <a:cubicBezTo>
                    <a:pt x="652713" y="153066"/>
                    <a:pt x="656017" y="151180"/>
                    <a:pt x="649646" y="155898"/>
                  </a:cubicBezTo>
                  <a:cubicBezTo>
                    <a:pt x="641151" y="158730"/>
                    <a:pt x="633365" y="162742"/>
                    <a:pt x="626048" y="167933"/>
                  </a:cubicBezTo>
                  <a:cubicBezTo>
                    <a:pt x="621330" y="167933"/>
                    <a:pt x="632656" y="160855"/>
                    <a:pt x="633834" y="158966"/>
                  </a:cubicBezTo>
                  <a:cubicBezTo>
                    <a:pt x="628880" y="158966"/>
                    <a:pt x="616609" y="168641"/>
                    <a:pt x="617554" y="165337"/>
                  </a:cubicBezTo>
                  <a:cubicBezTo>
                    <a:pt x="606463" y="172654"/>
                    <a:pt x="594901" y="178553"/>
                    <a:pt x="582630" y="183508"/>
                  </a:cubicBezTo>
                  <a:cubicBezTo>
                    <a:pt x="589238" y="178553"/>
                    <a:pt x="596315" y="175486"/>
                    <a:pt x="602923" y="170528"/>
                  </a:cubicBezTo>
                  <a:cubicBezTo>
                    <a:pt x="598438" y="173126"/>
                    <a:pt x="593720" y="175013"/>
                    <a:pt x="588766" y="176427"/>
                  </a:cubicBezTo>
                  <a:cubicBezTo>
                    <a:pt x="587348" y="179262"/>
                    <a:pt x="585698" y="180204"/>
                    <a:pt x="581685" y="180440"/>
                  </a:cubicBezTo>
                  <a:cubicBezTo>
                    <a:pt x="569650" y="190824"/>
                    <a:pt x="554075" y="192947"/>
                    <a:pt x="542043" y="202623"/>
                  </a:cubicBezTo>
                  <a:cubicBezTo>
                    <a:pt x="535199" y="206397"/>
                    <a:pt x="542043" y="200497"/>
                    <a:pt x="544402" y="198138"/>
                  </a:cubicBezTo>
                  <a:cubicBezTo>
                    <a:pt x="539681" y="200497"/>
                    <a:pt x="535199" y="203329"/>
                    <a:pt x="530950" y="206160"/>
                  </a:cubicBezTo>
                  <a:cubicBezTo>
                    <a:pt x="535672" y="206160"/>
                    <a:pt x="540154" y="204982"/>
                    <a:pt x="544166" y="202859"/>
                  </a:cubicBezTo>
                  <a:cubicBezTo>
                    <a:pt x="544166" y="202859"/>
                    <a:pt x="544166" y="204510"/>
                    <a:pt x="544166" y="205924"/>
                  </a:cubicBezTo>
                  <a:lnTo>
                    <a:pt x="532604" y="213241"/>
                  </a:lnTo>
                  <a:cubicBezTo>
                    <a:pt x="530478" y="213241"/>
                    <a:pt x="535672" y="208992"/>
                    <a:pt x="528355" y="213241"/>
                  </a:cubicBezTo>
                  <a:cubicBezTo>
                    <a:pt x="521041" y="217489"/>
                    <a:pt x="525760" y="216781"/>
                    <a:pt x="524109" y="218668"/>
                  </a:cubicBezTo>
                  <a:cubicBezTo>
                    <a:pt x="522456" y="220557"/>
                    <a:pt x="519624" y="221027"/>
                    <a:pt x="517737" y="223153"/>
                  </a:cubicBezTo>
                  <a:cubicBezTo>
                    <a:pt x="515848" y="225276"/>
                    <a:pt x="520805" y="219849"/>
                    <a:pt x="520097" y="218431"/>
                  </a:cubicBezTo>
                  <a:cubicBezTo>
                    <a:pt x="524579" y="214185"/>
                    <a:pt x="530478" y="213241"/>
                    <a:pt x="534727" y="208050"/>
                  </a:cubicBezTo>
                  <a:cubicBezTo>
                    <a:pt x="482341" y="240142"/>
                    <a:pt x="433024" y="276716"/>
                    <a:pt x="387480" y="317778"/>
                  </a:cubicBezTo>
                  <a:cubicBezTo>
                    <a:pt x="382995" y="326036"/>
                    <a:pt x="375917" y="332644"/>
                    <a:pt x="367423" y="336654"/>
                  </a:cubicBezTo>
                  <a:cubicBezTo>
                    <a:pt x="365533" y="340903"/>
                    <a:pt x="370963" y="338071"/>
                    <a:pt x="368837" y="342553"/>
                  </a:cubicBezTo>
                  <a:cubicBezTo>
                    <a:pt x="361287" y="351284"/>
                    <a:pt x="360106" y="347980"/>
                    <a:pt x="352792" y="356947"/>
                  </a:cubicBezTo>
                  <a:cubicBezTo>
                    <a:pt x="350903" y="356947"/>
                    <a:pt x="352792" y="354588"/>
                    <a:pt x="354679" y="352702"/>
                  </a:cubicBezTo>
                  <a:cubicBezTo>
                    <a:pt x="347599" y="360251"/>
                    <a:pt x="340994" y="368040"/>
                    <a:pt x="334858" y="376299"/>
                  </a:cubicBezTo>
                  <a:cubicBezTo>
                    <a:pt x="339577" y="363555"/>
                    <a:pt x="318338" y="392580"/>
                    <a:pt x="306070" y="402492"/>
                  </a:cubicBezTo>
                  <a:cubicBezTo>
                    <a:pt x="301349" y="409336"/>
                    <a:pt x="307721" y="402492"/>
                    <a:pt x="310080" y="402492"/>
                  </a:cubicBezTo>
                  <a:cubicBezTo>
                    <a:pt x="304889" y="408391"/>
                    <a:pt x="299462" y="414290"/>
                    <a:pt x="293799" y="419717"/>
                  </a:cubicBezTo>
                  <a:cubicBezTo>
                    <a:pt x="293799" y="422076"/>
                    <a:pt x="298045" y="416649"/>
                    <a:pt x="296395" y="419717"/>
                  </a:cubicBezTo>
                  <a:cubicBezTo>
                    <a:pt x="294035" y="423021"/>
                    <a:pt x="291440" y="425853"/>
                    <a:pt x="288372" y="428448"/>
                  </a:cubicBezTo>
                  <a:cubicBezTo>
                    <a:pt x="287664" y="431280"/>
                    <a:pt x="286719" y="434111"/>
                    <a:pt x="285304" y="436706"/>
                  </a:cubicBezTo>
                  <a:cubicBezTo>
                    <a:pt x="281292" y="444965"/>
                    <a:pt x="280347" y="440247"/>
                    <a:pt x="276574" y="449922"/>
                  </a:cubicBezTo>
                  <a:cubicBezTo>
                    <a:pt x="274212" y="451809"/>
                    <a:pt x="274684" y="449922"/>
                    <a:pt x="276574" y="444732"/>
                  </a:cubicBezTo>
                  <a:cubicBezTo>
                    <a:pt x="265953" y="457472"/>
                    <a:pt x="256514" y="471160"/>
                    <a:pt x="248019" y="485554"/>
                  </a:cubicBezTo>
                  <a:cubicBezTo>
                    <a:pt x="246841" y="485554"/>
                    <a:pt x="246368" y="485554"/>
                    <a:pt x="248019" y="482251"/>
                  </a:cubicBezTo>
                  <a:cubicBezTo>
                    <a:pt x="243773" y="490981"/>
                    <a:pt x="238346" y="498531"/>
                    <a:pt x="233625" y="505848"/>
                  </a:cubicBezTo>
                  <a:cubicBezTo>
                    <a:pt x="228907" y="514106"/>
                    <a:pt x="224894" y="522365"/>
                    <a:pt x="221118" y="531096"/>
                  </a:cubicBezTo>
                  <a:cubicBezTo>
                    <a:pt x="221118" y="531096"/>
                    <a:pt x="219231" y="531096"/>
                    <a:pt x="219703" y="531096"/>
                  </a:cubicBezTo>
                  <a:cubicBezTo>
                    <a:pt x="216163" y="537940"/>
                    <a:pt x="213568" y="545020"/>
                    <a:pt x="211914" y="552570"/>
                  </a:cubicBezTo>
                  <a:cubicBezTo>
                    <a:pt x="208141" y="557761"/>
                    <a:pt x="207668" y="557288"/>
                    <a:pt x="209791" y="550919"/>
                  </a:cubicBezTo>
                  <a:cubicBezTo>
                    <a:pt x="204601" y="562010"/>
                    <a:pt x="198465" y="572155"/>
                    <a:pt x="192566" y="582539"/>
                  </a:cubicBezTo>
                  <a:cubicBezTo>
                    <a:pt x="186903" y="593393"/>
                    <a:pt x="182890" y="604955"/>
                    <a:pt x="180531" y="616990"/>
                  </a:cubicBezTo>
                  <a:cubicBezTo>
                    <a:pt x="176991" y="623598"/>
                    <a:pt x="180531" y="614395"/>
                    <a:pt x="175813" y="621003"/>
                  </a:cubicBezTo>
                  <a:cubicBezTo>
                    <a:pt x="177463" y="617226"/>
                    <a:pt x="178644" y="613214"/>
                    <a:pt x="179586" y="609204"/>
                  </a:cubicBezTo>
                  <a:cubicBezTo>
                    <a:pt x="172745" y="630442"/>
                    <a:pt x="164956" y="651441"/>
                    <a:pt x="155989" y="671738"/>
                  </a:cubicBezTo>
                  <a:cubicBezTo>
                    <a:pt x="155989" y="675511"/>
                    <a:pt x="162833" y="657577"/>
                    <a:pt x="160238" y="669848"/>
                  </a:cubicBezTo>
                  <a:cubicBezTo>
                    <a:pt x="155755" y="677870"/>
                    <a:pt x="152452" y="686368"/>
                    <a:pt x="150326" y="695335"/>
                  </a:cubicBezTo>
                  <a:cubicBezTo>
                    <a:pt x="150326" y="702649"/>
                    <a:pt x="152921" y="687546"/>
                    <a:pt x="155283" y="682591"/>
                  </a:cubicBezTo>
                  <a:cubicBezTo>
                    <a:pt x="154338" y="689905"/>
                    <a:pt x="152688" y="697458"/>
                    <a:pt x="150562" y="704535"/>
                  </a:cubicBezTo>
                  <a:cubicBezTo>
                    <a:pt x="149148" y="704535"/>
                    <a:pt x="148439" y="701468"/>
                    <a:pt x="147967" y="698403"/>
                  </a:cubicBezTo>
                  <a:cubicBezTo>
                    <a:pt x="144663" y="717751"/>
                    <a:pt x="139944" y="736863"/>
                    <a:pt x="134281" y="755742"/>
                  </a:cubicBezTo>
                  <a:cubicBezTo>
                    <a:pt x="134281" y="757160"/>
                    <a:pt x="134281" y="752675"/>
                    <a:pt x="132864" y="755742"/>
                  </a:cubicBezTo>
                  <a:cubicBezTo>
                    <a:pt x="131450" y="758810"/>
                    <a:pt x="130505" y="762114"/>
                    <a:pt x="129090" y="764946"/>
                  </a:cubicBezTo>
                  <a:cubicBezTo>
                    <a:pt x="129796" y="769428"/>
                    <a:pt x="129796" y="773677"/>
                    <a:pt x="129090" y="778159"/>
                  </a:cubicBezTo>
                  <a:cubicBezTo>
                    <a:pt x="129090" y="778159"/>
                    <a:pt x="126965" y="780048"/>
                    <a:pt x="125550" y="785003"/>
                  </a:cubicBezTo>
                  <a:cubicBezTo>
                    <a:pt x="125550" y="795387"/>
                    <a:pt x="122482" y="805060"/>
                    <a:pt x="121065" y="814972"/>
                  </a:cubicBezTo>
                  <a:cubicBezTo>
                    <a:pt x="119179" y="819221"/>
                    <a:pt x="121065" y="808364"/>
                    <a:pt x="121065" y="806713"/>
                  </a:cubicBezTo>
                  <a:cubicBezTo>
                    <a:pt x="117761" y="816859"/>
                    <a:pt x="117056" y="827479"/>
                    <a:pt x="118942" y="837861"/>
                  </a:cubicBezTo>
                  <a:cubicBezTo>
                    <a:pt x="116111" y="847773"/>
                    <a:pt x="116583" y="837861"/>
                    <a:pt x="116347" y="832670"/>
                  </a:cubicBezTo>
                  <a:cubicBezTo>
                    <a:pt x="114224" y="846592"/>
                    <a:pt x="114460" y="861694"/>
                    <a:pt x="112807" y="875382"/>
                  </a:cubicBezTo>
                  <a:cubicBezTo>
                    <a:pt x="112807" y="879865"/>
                    <a:pt x="110920" y="868302"/>
                    <a:pt x="112807" y="867121"/>
                  </a:cubicBezTo>
                  <a:cubicBezTo>
                    <a:pt x="110211" y="873257"/>
                    <a:pt x="108794" y="879865"/>
                    <a:pt x="109267" y="886472"/>
                  </a:cubicBezTo>
                  <a:cubicBezTo>
                    <a:pt x="109267" y="883169"/>
                    <a:pt x="109267" y="873965"/>
                    <a:pt x="107852" y="881751"/>
                  </a:cubicBezTo>
                  <a:cubicBezTo>
                    <a:pt x="108561" y="877742"/>
                    <a:pt x="108561" y="873493"/>
                    <a:pt x="107852" y="869483"/>
                  </a:cubicBezTo>
                  <a:cubicBezTo>
                    <a:pt x="106907" y="876088"/>
                    <a:pt x="106199" y="882932"/>
                    <a:pt x="105963" y="889540"/>
                  </a:cubicBezTo>
                  <a:cubicBezTo>
                    <a:pt x="105963" y="887181"/>
                    <a:pt x="108794" y="893314"/>
                    <a:pt x="107380" y="900158"/>
                  </a:cubicBezTo>
                  <a:cubicBezTo>
                    <a:pt x="107380" y="902517"/>
                    <a:pt x="107380" y="896854"/>
                    <a:pt x="109030" y="894495"/>
                  </a:cubicBezTo>
                  <a:cubicBezTo>
                    <a:pt x="108794" y="902989"/>
                    <a:pt x="109267" y="911484"/>
                    <a:pt x="110684" y="919743"/>
                  </a:cubicBezTo>
                  <a:cubicBezTo>
                    <a:pt x="109030" y="929182"/>
                    <a:pt x="108794" y="914788"/>
                    <a:pt x="107144" y="922810"/>
                  </a:cubicBezTo>
                  <a:cubicBezTo>
                    <a:pt x="105493" y="930836"/>
                    <a:pt x="107144" y="939566"/>
                    <a:pt x="109503" y="940039"/>
                  </a:cubicBezTo>
                  <a:cubicBezTo>
                    <a:pt x="109503" y="948533"/>
                    <a:pt x="107852" y="957737"/>
                    <a:pt x="107144" y="966231"/>
                  </a:cubicBezTo>
                  <a:cubicBezTo>
                    <a:pt x="106435" y="974726"/>
                    <a:pt x="107144" y="982748"/>
                    <a:pt x="107144" y="988648"/>
                  </a:cubicBezTo>
                  <a:cubicBezTo>
                    <a:pt x="107144" y="988648"/>
                    <a:pt x="109030" y="986997"/>
                    <a:pt x="109975" y="995492"/>
                  </a:cubicBezTo>
                  <a:cubicBezTo>
                    <a:pt x="110920" y="1003987"/>
                    <a:pt x="106435" y="989593"/>
                    <a:pt x="105963" y="1006818"/>
                  </a:cubicBezTo>
                  <a:cubicBezTo>
                    <a:pt x="105493" y="1001391"/>
                    <a:pt x="105493" y="995728"/>
                    <a:pt x="105963" y="990301"/>
                  </a:cubicBezTo>
                  <a:cubicBezTo>
                    <a:pt x="103840" y="990301"/>
                    <a:pt x="105963" y="1009177"/>
                    <a:pt x="105963" y="1016730"/>
                  </a:cubicBezTo>
                  <a:cubicBezTo>
                    <a:pt x="105963" y="1016730"/>
                    <a:pt x="107380" y="1014368"/>
                    <a:pt x="108088" y="1019325"/>
                  </a:cubicBezTo>
                  <a:cubicBezTo>
                    <a:pt x="108088" y="1024752"/>
                    <a:pt x="107144" y="1029943"/>
                    <a:pt x="105726" y="1035134"/>
                  </a:cubicBezTo>
                  <a:cubicBezTo>
                    <a:pt x="105726" y="1042923"/>
                    <a:pt x="107616" y="1037965"/>
                    <a:pt x="108561" y="1045990"/>
                  </a:cubicBezTo>
                  <a:cubicBezTo>
                    <a:pt x="107144" y="1053304"/>
                    <a:pt x="107144" y="1060857"/>
                    <a:pt x="108561" y="1068171"/>
                  </a:cubicBezTo>
                  <a:cubicBezTo>
                    <a:pt x="108561" y="1073834"/>
                    <a:pt x="107144" y="1068171"/>
                    <a:pt x="106435" y="1075960"/>
                  </a:cubicBezTo>
                  <a:cubicBezTo>
                    <a:pt x="105963" y="1071238"/>
                    <a:pt x="105963" y="1066284"/>
                    <a:pt x="106435" y="1061563"/>
                  </a:cubicBezTo>
                  <a:cubicBezTo>
                    <a:pt x="105726" y="1100499"/>
                    <a:pt x="107616" y="1139199"/>
                    <a:pt x="111862" y="1177899"/>
                  </a:cubicBezTo>
                  <a:cubicBezTo>
                    <a:pt x="111862" y="1177899"/>
                    <a:pt x="109503" y="1174358"/>
                    <a:pt x="107852" y="1169404"/>
                  </a:cubicBezTo>
                  <a:cubicBezTo>
                    <a:pt x="108794" y="1177190"/>
                    <a:pt x="109267" y="1185212"/>
                    <a:pt x="109267" y="1193001"/>
                  </a:cubicBezTo>
                  <a:cubicBezTo>
                    <a:pt x="110684" y="1198428"/>
                    <a:pt x="111392" y="1196541"/>
                    <a:pt x="112334" y="1195360"/>
                  </a:cubicBezTo>
                  <a:cubicBezTo>
                    <a:pt x="112571" y="1218722"/>
                    <a:pt x="115638" y="1242083"/>
                    <a:pt x="121774" y="1264738"/>
                  </a:cubicBezTo>
                  <a:cubicBezTo>
                    <a:pt x="121774" y="1270637"/>
                    <a:pt x="119415" y="1257658"/>
                    <a:pt x="117997" y="1258366"/>
                  </a:cubicBezTo>
                  <a:cubicBezTo>
                    <a:pt x="119415" y="1271579"/>
                    <a:pt x="119887" y="1274175"/>
                    <a:pt x="121065" y="1284795"/>
                  </a:cubicBezTo>
                  <a:cubicBezTo>
                    <a:pt x="121065" y="1286918"/>
                    <a:pt x="121065" y="1284795"/>
                    <a:pt x="123424" y="1287154"/>
                  </a:cubicBezTo>
                  <a:cubicBezTo>
                    <a:pt x="124133" y="1301548"/>
                    <a:pt x="126259" y="1315706"/>
                    <a:pt x="129796" y="1329631"/>
                  </a:cubicBezTo>
                  <a:cubicBezTo>
                    <a:pt x="129796" y="1334349"/>
                    <a:pt x="128146" y="1331990"/>
                    <a:pt x="128382" y="1339540"/>
                  </a:cubicBezTo>
                  <a:cubicBezTo>
                    <a:pt x="130505" y="1345439"/>
                    <a:pt x="131686" y="1351574"/>
                    <a:pt x="131922" y="1357710"/>
                  </a:cubicBezTo>
                  <a:cubicBezTo>
                    <a:pt x="138291" y="1367149"/>
                    <a:pt x="137821" y="1392161"/>
                    <a:pt x="144190" y="1408209"/>
                  </a:cubicBezTo>
                  <a:cubicBezTo>
                    <a:pt x="144190" y="1406555"/>
                    <a:pt x="144190" y="1415522"/>
                    <a:pt x="142540" y="1411985"/>
                  </a:cubicBezTo>
                  <a:cubicBezTo>
                    <a:pt x="146080" y="1421658"/>
                    <a:pt x="148439" y="1431806"/>
                    <a:pt x="149148" y="1442187"/>
                  </a:cubicBezTo>
                  <a:cubicBezTo>
                    <a:pt x="151034" y="1445964"/>
                    <a:pt x="152688" y="1449976"/>
                    <a:pt x="153866" y="1453986"/>
                  </a:cubicBezTo>
                  <a:cubicBezTo>
                    <a:pt x="153866" y="1453986"/>
                    <a:pt x="153866" y="1453986"/>
                    <a:pt x="153866" y="1457999"/>
                  </a:cubicBezTo>
                  <a:cubicBezTo>
                    <a:pt x="153866" y="1462011"/>
                    <a:pt x="158351" y="1470742"/>
                    <a:pt x="155755" y="1466021"/>
                  </a:cubicBezTo>
                  <a:cubicBezTo>
                    <a:pt x="159057" y="1474988"/>
                    <a:pt x="161419" y="1484427"/>
                    <a:pt x="163069" y="1493867"/>
                  </a:cubicBezTo>
                  <a:cubicBezTo>
                    <a:pt x="163069" y="1491272"/>
                    <a:pt x="165665" y="1496462"/>
                    <a:pt x="168024" y="1503543"/>
                  </a:cubicBezTo>
                  <a:cubicBezTo>
                    <a:pt x="168024" y="1505666"/>
                    <a:pt x="166373" y="1501653"/>
                    <a:pt x="165192" y="1499766"/>
                  </a:cubicBezTo>
                  <a:cubicBezTo>
                    <a:pt x="167554" y="1509675"/>
                    <a:pt x="171328" y="1519351"/>
                    <a:pt x="173687" y="1529263"/>
                  </a:cubicBezTo>
                  <a:cubicBezTo>
                    <a:pt x="169205" y="1521710"/>
                    <a:pt x="170855" y="1519115"/>
                    <a:pt x="167318" y="1515575"/>
                  </a:cubicBezTo>
                  <a:cubicBezTo>
                    <a:pt x="168496" y="1521710"/>
                    <a:pt x="170149" y="1527609"/>
                    <a:pt x="172272" y="1533509"/>
                  </a:cubicBezTo>
                  <a:cubicBezTo>
                    <a:pt x="172272" y="1535398"/>
                    <a:pt x="169913" y="1530208"/>
                    <a:pt x="168496" y="1527609"/>
                  </a:cubicBezTo>
                  <a:cubicBezTo>
                    <a:pt x="167554" y="1520060"/>
                    <a:pt x="165428" y="1512743"/>
                    <a:pt x="162361" y="1505902"/>
                  </a:cubicBezTo>
                  <a:cubicBezTo>
                    <a:pt x="165428" y="1514633"/>
                    <a:pt x="160946" y="1511092"/>
                    <a:pt x="164250" y="1519823"/>
                  </a:cubicBezTo>
                  <a:cubicBezTo>
                    <a:pt x="164250" y="1522419"/>
                    <a:pt x="160710" y="1514869"/>
                    <a:pt x="158115" y="1508025"/>
                  </a:cubicBezTo>
                  <a:cubicBezTo>
                    <a:pt x="155519" y="1501181"/>
                    <a:pt x="160710" y="1509442"/>
                    <a:pt x="161888" y="1509911"/>
                  </a:cubicBezTo>
                  <a:cubicBezTo>
                    <a:pt x="160946" y="1504957"/>
                    <a:pt x="158820" y="1500239"/>
                    <a:pt x="155519" y="1496226"/>
                  </a:cubicBezTo>
                  <a:cubicBezTo>
                    <a:pt x="153157" y="1489854"/>
                    <a:pt x="151507" y="1483013"/>
                    <a:pt x="151034" y="1476169"/>
                  </a:cubicBezTo>
                  <a:cubicBezTo>
                    <a:pt x="154338" y="1491035"/>
                    <a:pt x="156225" y="1487023"/>
                    <a:pt x="159057" y="1498113"/>
                  </a:cubicBezTo>
                  <a:cubicBezTo>
                    <a:pt x="161655" y="1501653"/>
                    <a:pt x="155989" y="1485372"/>
                    <a:pt x="161655" y="1498113"/>
                  </a:cubicBezTo>
                  <a:cubicBezTo>
                    <a:pt x="165192" y="1505666"/>
                    <a:pt x="158587" y="1496698"/>
                    <a:pt x="161655" y="1504012"/>
                  </a:cubicBezTo>
                  <a:cubicBezTo>
                    <a:pt x="164720" y="1511329"/>
                    <a:pt x="163069" y="1505429"/>
                    <a:pt x="163069" y="1500002"/>
                  </a:cubicBezTo>
                  <a:cubicBezTo>
                    <a:pt x="164014" y="1502598"/>
                    <a:pt x="164956" y="1505193"/>
                    <a:pt x="165428" y="1508025"/>
                  </a:cubicBezTo>
                  <a:cubicBezTo>
                    <a:pt x="164014" y="1499530"/>
                    <a:pt x="154811" y="1473810"/>
                    <a:pt x="152452" y="1458235"/>
                  </a:cubicBezTo>
                  <a:cubicBezTo>
                    <a:pt x="151034" y="1462481"/>
                    <a:pt x="150089" y="1450682"/>
                    <a:pt x="147967" y="1450212"/>
                  </a:cubicBezTo>
                  <a:cubicBezTo>
                    <a:pt x="150089" y="1459885"/>
                    <a:pt x="153157" y="1469089"/>
                    <a:pt x="156697" y="1478292"/>
                  </a:cubicBezTo>
                  <a:cubicBezTo>
                    <a:pt x="152215" y="1483483"/>
                    <a:pt x="145844" y="1450449"/>
                    <a:pt x="141595" y="1440301"/>
                  </a:cubicBezTo>
                  <a:cubicBezTo>
                    <a:pt x="139944" y="1425434"/>
                    <a:pt x="145607" y="1440301"/>
                    <a:pt x="145371" y="1430389"/>
                  </a:cubicBezTo>
                  <a:cubicBezTo>
                    <a:pt x="142303" y="1430389"/>
                    <a:pt x="143012" y="1417176"/>
                    <a:pt x="139236" y="1410332"/>
                  </a:cubicBezTo>
                  <a:cubicBezTo>
                    <a:pt x="140889" y="1416467"/>
                    <a:pt x="144190" y="1433929"/>
                    <a:pt x="139236" y="1428266"/>
                  </a:cubicBezTo>
                  <a:cubicBezTo>
                    <a:pt x="139236" y="1417176"/>
                    <a:pt x="135459" y="1417884"/>
                    <a:pt x="134045" y="1402073"/>
                  </a:cubicBezTo>
                  <a:cubicBezTo>
                    <a:pt x="134045" y="1393815"/>
                    <a:pt x="136876" y="1404432"/>
                    <a:pt x="136640" y="1396174"/>
                  </a:cubicBezTo>
                  <a:lnTo>
                    <a:pt x="132392" y="1386026"/>
                  </a:lnTo>
                  <a:cubicBezTo>
                    <a:pt x="132392" y="1389093"/>
                    <a:pt x="132392" y="1392161"/>
                    <a:pt x="132392" y="1390038"/>
                  </a:cubicBezTo>
                  <a:cubicBezTo>
                    <a:pt x="126728" y="1371159"/>
                    <a:pt x="123191" y="1352283"/>
                    <a:pt x="119415" y="1333168"/>
                  </a:cubicBezTo>
                  <a:cubicBezTo>
                    <a:pt x="119179" y="1339303"/>
                    <a:pt x="119887" y="1345439"/>
                    <a:pt x="121065" y="1351338"/>
                  </a:cubicBezTo>
                  <a:cubicBezTo>
                    <a:pt x="116819" y="1339540"/>
                    <a:pt x="115166" y="1327269"/>
                    <a:pt x="116111" y="1314764"/>
                  </a:cubicBezTo>
                  <a:cubicBezTo>
                    <a:pt x="116583" y="1320427"/>
                    <a:pt x="117997" y="1326090"/>
                    <a:pt x="120360" y="1331281"/>
                  </a:cubicBezTo>
                  <a:cubicBezTo>
                    <a:pt x="122246" y="1333640"/>
                    <a:pt x="120360" y="1321369"/>
                    <a:pt x="120360" y="1325146"/>
                  </a:cubicBezTo>
                  <a:cubicBezTo>
                    <a:pt x="116583" y="1314764"/>
                    <a:pt x="114694" y="1303671"/>
                    <a:pt x="115166" y="1292581"/>
                  </a:cubicBezTo>
                  <a:cubicBezTo>
                    <a:pt x="113279" y="1288099"/>
                    <a:pt x="112334" y="1283378"/>
                    <a:pt x="112571" y="1278423"/>
                  </a:cubicBezTo>
                  <a:cubicBezTo>
                    <a:pt x="112571" y="1278423"/>
                    <a:pt x="110684" y="1273938"/>
                    <a:pt x="110211" y="1276064"/>
                  </a:cubicBezTo>
                  <a:cubicBezTo>
                    <a:pt x="107852" y="1259781"/>
                    <a:pt x="106435" y="1243500"/>
                    <a:pt x="106199" y="1227216"/>
                  </a:cubicBezTo>
                  <a:cubicBezTo>
                    <a:pt x="105021" y="1218249"/>
                    <a:pt x="102895" y="1209518"/>
                    <a:pt x="101953" y="1200551"/>
                  </a:cubicBezTo>
                  <a:cubicBezTo>
                    <a:pt x="101953" y="1200551"/>
                    <a:pt x="103367" y="1200551"/>
                    <a:pt x="104312" y="1202677"/>
                  </a:cubicBezTo>
                  <a:cubicBezTo>
                    <a:pt x="104312" y="1195124"/>
                    <a:pt x="102189" y="1197247"/>
                    <a:pt x="101481" y="1192293"/>
                  </a:cubicBezTo>
                  <a:cubicBezTo>
                    <a:pt x="100772" y="1187338"/>
                    <a:pt x="103840" y="1189225"/>
                    <a:pt x="105493" y="1192293"/>
                  </a:cubicBezTo>
                  <a:cubicBezTo>
                    <a:pt x="105493" y="1183089"/>
                    <a:pt x="103840" y="1171291"/>
                    <a:pt x="105493" y="1168695"/>
                  </a:cubicBezTo>
                  <a:cubicBezTo>
                    <a:pt x="103603" y="1165628"/>
                    <a:pt x="102425" y="1173414"/>
                    <a:pt x="100063" y="1163741"/>
                  </a:cubicBezTo>
                  <a:cubicBezTo>
                    <a:pt x="100063" y="1176481"/>
                    <a:pt x="104076" y="1168932"/>
                    <a:pt x="103367" y="1184507"/>
                  </a:cubicBezTo>
                  <a:cubicBezTo>
                    <a:pt x="101953" y="1186866"/>
                    <a:pt x="100772" y="1184507"/>
                    <a:pt x="99358" y="1175776"/>
                  </a:cubicBezTo>
                  <a:cubicBezTo>
                    <a:pt x="97468" y="1159964"/>
                    <a:pt x="99358" y="1144862"/>
                    <a:pt x="97940" y="1128581"/>
                  </a:cubicBezTo>
                  <a:cubicBezTo>
                    <a:pt x="99594" y="1123154"/>
                    <a:pt x="99827" y="1135659"/>
                    <a:pt x="101244" y="1141322"/>
                  </a:cubicBezTo>
                  <a:cubicBezTo>
                    <a:pt x="101244" y="1134480"/>
                    <a:pt x="100536" y="1127636"/>
                    <a:pt x="99121" y="1120792"/>
                  </a:cubicBezTo>
                  <a:cubicBezTo>
                    <a:pt x="99121" y="1120792"/>
                    <a:pt x="97940" y="1120792"/>
                    <a:pt x="97704" y="1124568"/>
                  </a:cubicBezTo>
                  <a:cubicBezTo>
                    <a:pt x="97704" y="1119142"/>
                    <a:pt x="97704" y="1117255"/>
                    <a:pt x="97704" y="1116310"/>
                  </a:cubicBezTo>
                  <a:cubicBezTo>
                    <a:pt x="97704" y="1104984"/>
                    <a:pt x="93928" y="1092713"/>
                    <a:pt x="97704" y="1081386"/>
                  </a:cubicBezTo>
                  <a:cubicBezTo>
                    <a:pt x="95817" y="1074779"/>
                    <a:pt x="95817" y="1067462"/>
                    <a:pt x="97704" y="1060857"/>
                  </a:cubicBezTo>
                  <a:cubicBezTo>
                    <a:pt x="93928" y="1048113"/>
                    <a:pt x="92986" y="1034664"/>
                    <a:pt x="95109" y="1021448"/>
                  </a:cubicBezTo>
                  <a:cubicBezTo>
                    <a:pt x="95109" y="1017436"/>
                    <a:pt x="95109" y="1019562"/>
                    <a:pt x="93222" y="1016966"/>
                  </a:cubicBezTo>
                  <a:cubicBezTo>
                    <a:pt x="94636" y="1006582"/>
                    <a:pt x="93222" y="993369"/>
                    <a:pt x="96054" y="995019"/>
                  </a:cubicBezTo>
                  <a:lnTo>
                    <a:pt x="92986" y="979917"/>
                  </a:lnTo>
                  <a:cubicBezTo>
                    <a:pt x="94400" y="966231"/>
                    <a:pt x="95817" y="984635"/>
                    <a:pt x="97232" y="976849"/>
                  </a:cubicBezTo>
                  <a:cubicBezTo>
                    <a:pt x="95345" y="967882"/>
                    <a:pt x="95345" y="958915"/>
                    <a:pt x="97232" y="949948"/>
                  </a:cubicBezTo>
                  <a:cubicBezTo>
                    <a:pt x="95817" y="945466"/>
                    <a:pt x="94636" y="940981"/>
                    <a:pt x="93928" y="936499"/>
                  </a:cubicBezTo>
                  <a:cubicBezTo>
                    <a:pt x="95817" y="931308"/>
                    <a:pt x="96526" y="947352"/>
                    <a:pt x="98649" y="937913"/>
                  </a:cubicBezTo>
                  <a:cubicBezTo>
                    <a:pt x="94873" y="937913"/>
                    <a:pt x="96526" y="910542"/>
                    <a:pt x="98649" y="898507"/>
                  </a:cubicBezTo>
                  <a:cubicBezTo>
                    <a:pt x="100772" y="886472"/>
                    <a:pt x="95817" y="888359"/>
                    <a:pt x="97232" y="877269"/>
                  </a:cubicBezTo>
                  <a:cubicBezTo>
                    <a:pt x="98649" y="877269"/>
                    <a:pt x="100063" y="886236"/>
                    <a:pt x="100063" y="873965"/>
                  </a:cubicBezTo>
                  <a:cubicBezTo>
                    <a:pt x="101244" y="872078"/>
                    <a:pt x="102189" y="878214"/>
                    <a:pt x="103131" y="885291"/>
                  </a:cubicBezTo>
                  <a:cubicBezTo>
                    <a:pt x="103367" y="883877"/>
                    <a:pt x="103367" y="882696"/>
                    <a:pt x="103131" y="881282"/>
                  </a:cubicBezTo>
                  <a:lnTo>
                    <a:pt x="103131" y="877269"/>
                  </a:lnTo>
                  <a:cubicBezTo>
                    <a:pt x="103131" y="870425"/>
                    <a:pt x="101008" y="874910"/>
                    <a:pt x="100300" y="868066"/>
                  </a:cubicBezTo>
                  <a:cubicBezTo>
                    <a:pt x="100300" y="857212"/>
                    <a:pt x="103367" y="859807"/>
                    <a:pt x="106199" y="848951"/>
                  </a:cubicBezTo>
                  <a:cubicBezTo>
                    <a:pt x="109030" y="838097"/>
                    <a:pt x="109267" y="834557"/>
                    <a:pt x="109503" y="826771"/>
                  </a:cubicBezTo>
                  <a:cubicBezTo>
                    <a:pt x="106199" y="834320"/>
                    <a:pt x="104548" y="842346"/>
                    <a:pt x="104548" y="850368"/>
                  </a:cubicBezTo>
                  <a:cubicBezTo>
                    <a:pt x="104548" y="850368"/>
                    <a:pt x="101953" y="854380"/>
                    <a:pt x="100300" y="859335"/>
                  </a:cubicBezTo>
                  <a:cubicBezTo>
                    <a:pt x="100772" y="853199"/>
                    <a:pt x="101717" y="847300"/>
                    <a:pt x="103603" y="841401"/>
                  </a:cubicBezTo>
                  <a:cubicBezTo>
                    <a:pt x="103603" y="831961"/>
                    <a:pt x="101244" y="845886"/>
                    <a:pt x="101953" y="836446"/>
                  </a:cubicBezTo>
                  <a:cubicBezTo>
                    <a:pt x="105726" y="822758"/>
                    <a:pt x="108794" y="808836"/>
                    <a:pt x="110920" y="794679"/>
                  </a:cubicBezTo>
                  <a:cubicBezTo>
                    <a:pt x="110920" y="791847"/>
                    <a:pt x="107616" y="806241"/>
                    <a:pt x="107380" y="810490"/>
                  </a:cubicBezTo>
                  <a:cubicBezTo>
                    <a:pt x="107144" y="814736"/>
                    <a:pt x="107380" y="792319"/>
                    <a:pt x="109739" y="783352"/>
                  </a:cubicBezTo>
                  <a:cubicBezTo>
                    <a:pt x="112571" y="778159"/>
                    <a:pt x="107616" y="797746"/>
                    <a:pt x="109739" y="792319"/>
                  </a:cubicBezTo>
                  <a:cubicBezTo>
                    <a:pt x="113515" y="782880"/>
                    <a:pt x="109739" y="783589"/>
                    <a:pt x="112334" y="773913"/>
                  </a:cubicBezTo>
                  <a:cubicBezTo>
                    <a:pt x="112334" y="780521"/>
                    <a:pt x="114460" y="773913"/>
                    <a:pt x="116111" y="761878"/>
                  </a:cubicBezTo>
                  <a:cubicBezTo>
                    <a:pt x="118234" y="751497"/>
                    <a:pt x="121538" y="741112"/>
                    <a:pt x="126023" y="731437"/>
                  </a:cubicBezTo>
                  <a:cubicBezTo>
                    <a:pt x="126023" y="726246"/>
                    <a:pt x="128854" y="710907"/>
                    <a:pt x="130032" y="699817"/>
                  </a:cubicBezTo>
                  <a:cubicBezTo>
                    <a:pt x="133100" y="702649"/>
                    <a:pt x="138527" y="668906"/>
                    <a:pt x="139236" y="663712"/>
                  </a:cubicBezTo>
                  <a:cubicBezTo>
                    <a:pt x="139944" y="658522"/>
                    <a:pt x="142540" y="658522"/>
                    <a:pt x="142303" y="660881"/>
                  </a:cubicBezTo>
                  <a:cubicBezTo>
                    <a:pt x="142303" y="657107"/>
                    <a:pt x="146788" y="649791"/>
                    <a:pt x="148203" y="640824"/>
                  </a:cubicBezTo>
                  <a:cubicBezTo>
                    <a:pt x="153393" y="636342"/>
                    <a:pt x="153630" y="627611"/>
                    <a:pt x="158115" y="613450"/>
                  </a:cubicBezTo>
                  <a:cubicBezTo>
                    <a:pt x="160001" y="611327"/>
                    <a:pt x="158115" y="616754"/>
                    <a:pt x="162833" y="609677"/>
                  </a:cubicBezTo>
                  <a:cubicBezTo>
                    <a:pt x="165901" y="599056"/>
                    <a:pt x="169441" y="588911"/>
                    <a:pt x="173687" y="578763"/>
                  </a:cubicBezTo>
                  <a:cubicBezTo>
                    <a:pt x="178172" y="569796"/>
                    <a:pt x="182890" y="561065"/>
                    <a:pt x="188553" y="549030"/>
                  </a:cubicBezTo>
                  <a:cubicBezTo>
                    <a:pt x="190679" y="546907"/>
                    <a:pt x="188553" y="552334"/>
                    <a:pt x="193038" y="544784"/>
                  </a:cubicBezTo>
                  <a:cubicBezTo>
                    <a:pt x="190679" y="542422"/>
                    <a:pt x="198465" y="531332"/>
                    <a:pt x="202950" y="527322"/>
                  </a:cubicBezTo>
                  <a:cubicBezTo>
                    <a:pt x="199174" y="529445"/>
                    <a:pt x="202950" y="516465"/>
                    <a:pt x="210028" y="506790"/>
                  </a:cubicBezTo>
                  <a:cubicBezTo>
                    <a:pt x="213095" y="505139"/>
                    <a:pt x="204128" y="518355"/>
                    <a:pt x="206724" y="517410"/>
                  </a:cubicBezTo>
                  <a:cubicBezTo>
                    <a:pt x="209319" y="516465"/>
                    <a:pt x="210264" y="511511"/>
                    <a:pt x="212387" y="509152"/>
                  </a:cubicBezTo>
                  <a:cubicBezTo>
                    <a:pt x="214513" y="506790"/>
                    <a:pt x="210028" y="509152"/>
                    <a:pt x="213804" y="502308"/>
                  </a:cubicBezTo>
                  <a:cubicBezTo>
                    <a:pt x="215454" y="500657"/>
                    <a:pt x="212387" y="507971"/>
                    <a:pt x="213804" y="505612"/>
                  </a:cubicBezTo>
                  <a:cubicBezTo>
                    <a:pt x="220412" y="494522"/>
                    <a:pt x="222771" y="490745"/>
                    <a:pt x="220881" y="490273"/>
                  </a:cubicBezTo>
                  <a:cubicBezTo>
                    <a:pt x="226075" y="481306"/>
                    <a:pt x="222771" y="492160"/>
                    <a:pt x="228198" y="483192"/>
                  </a:cubicBezTo>
                  <a:cubicBezTo>
                    <a:pt x="225839" y="483192"/>
                    <a:pt x="230321" y="475170"/>
                    <a:pt x="234806" y="467148"/>
                  </a:cubicBezTo>
                  <a:cubicBezTo>
                    <a:pt x="238579" y="467148"/>
                    <a:pt x="238346" y="461957"/>
                    <a:pt x="244009" y="456764"/>
                  </a:cubicBezTo>
                  <a:cubicBezTo>
                    <a:pt x="244009" y="456764"/>
                    <a:pt x="248727" y="447091"/>
                    <a:pt x="252504" y="442606"/>
                  </a:cubicBezTo>
                  <a:cubicBezTo>
                    <a:pt x="252504" y="442606"/>
                    <a:pt x="250614" y="446618"/>
                    <a:pt x="252504" y="445910"/>
                  </a:cubicBezTo>
                  <a:cubicBezTo>
                    <a:pt x="252504" y="441428"/>
                    <a:pt x="271852" y="416649"/>
                    <a:pt x="267134" y="417594"/>
                  </a:cubicBezTo>
                  <a:cubicBezTo>
                    <a:pt x="272797" y="412637"/>
                    <a:pt x="275156" y="404142"/>
                    <a:pt x="280819" y="399188"/>
                  </a:cubicBezTo>
                  <a:cubicBezTo>
                    <a:pt x="286483" y="394233"/>
                    <a:pt x="277279" y="405559"/>
                    <a:pt x="275156" y="411459"/>
                  </a:cubicBezTo>
                  <a:cubicBezTo>
                    <a:pt x="280347" y="406032"/>
                    <a:pt x="284360" y="399660"/>
                    <a:pt x="289550" y="394233"/>
                  </a:cubicBezTo>
                  <a:cubicBezTo>
                    <a:pt x="289550" y="387625"/>
                    <a:pt x="307721" y="368040"/>
                    <a:pt x="313148" y="361196"/>
                  </a:cubicBezTo>
                  <a:cubicBezTo>
                    <a:pt x="313148" y="363083"/>
                    <a:pt x="307721" y="371341"/>
                    <a:pt x="305834" y="374645"/>
                  </a:cubicBezTo>
                  <a:cubicBezTo>
                    <a:pt x="303944" y="377949"/>
                    <a:pt x="303708" y="374645"/>
                    <a:pt x="305834" y="374645"/>
                  </a:cubicBezTo>
                  <a:cubicBezTo>
                    <a:pt x="299462" y="380781"/>
                    <a:pt x="302530" y="380545"/>
                    <a:pt x="296395" y="388570"/>
                  </a:cubicBezTo>
                  <a:cubicBezTo>
                    <a:pt x="301821" y="381017"/>
                    <a:pt x="308666" y="374409"/>
                    <a:pt x="316452" y="369219"/>
                  </a:cubicBezTo>
                  <a:cubicBezTo>
                    <a:pt x="321170" y="361905"/>
                    <a:pt x="314801" y="369219"/>
                    <a:pt x="316452" y="365206"/>
                  </a:cubicBezTo>
                  <a:cubicBezTo>
                    <a:pt x="324946" y="357184"/>
                    <a:pt x="357747" y="322024"/>
                    <a:pt x="370727" y="309989"/>
                  </a:cubicBezTo>
                  <a:cubicBezTo>
                    <a:pt x="372377" y="308102"/>
                    <a:pt x="381817" y="296776"/>
                    <a:pt x="376390" y="300313"/>
                  </a:cubicBezTo>
                  <a:cubicBezTo>
                    <a:pt x="382995" y="291349"/>
                    <a:pt x="391492" y="287573"/>
                    <a:pt x="390311" y="284505"/>
                  </a:cubicBezTo>
                  <a:cubicBezTo>
                    <a:pt x="395502" y="281673"/>
                    <a:pt x="390311" y="286864"/>
                    <a:pt x="391729" y="287573"/>
                  </a:cubicBezTo>
                  <a:cubicBezTo>
                    <a:pt x="389367" y="289932"/>
                    <a:pt x="386771" y="291819"/>
                    <a:pt x="383940" y="293472"/>
                  </a:cubicBezTo>
                  <a:cubicBezTo>
                    <a:pt x="380163" y="299608"/>
                    <a:pt x="388661" y="293472"/>
                    <a:pt x="379694" y="302203"/>
                  </a:cubicBezTo>
                  <a:cubicBezTo>
                    <a:pt x="387480" y="295123"/>
                    <a:pt x="387007" y="292291"/>
                    <a:pt x="396447" y="283324"/>
                  </a:cubicBezTo>
                  <a:cubicBezTo>
                    <a:pt x="397628" y="283796"/>
                    <a:pt x="399042" y="283796"/>
                    <a:pt x="400223" y="283324"/>
                  </a:cubicBezTo>
                  <a:cubicBezTo>
                    <a:pt x="404705" y="277897"/>
                    <a:pt x="396447" y="285214"/>
                    <a:pt x="397392" y="283324"/>
                  </a:cubicBezTo>
                  <a:cubicBezTo>
                    <a:pt x="402346" y="279314"/>
                    <a:pt x="406828" y="275065"/>
                    <a:pt x="411077" y="270347"/>
                  </a:cubicBezTo>
                  <a:cubicBezTo>
                    <a:pt x="385829" y="288987"/>
                    <a:pt x="361996" y="309989"/>
                    <a:pt x="340285" y="332644"/>
                  </a:cubicBezTo>
                  <a:cubicBezTo>
                    <a:pt x="333441" y="338544"/>
                    <a:pt x="343117" y="327687"/>
                    <a:pt x="336036" y="332644"/>
                  </a:cubicBezTo>
                  <a:cubicBezTo>
                    <a:pt x="328959" y="337599"/>
                    <a:pt x="332735" y="337127"/>
                    <a:pt x="329901" y="341609"/>
                  </a:cubicBezTo>
                  <a:cubicBezTo>
                    <a:pt x="323060" y="346094"/>
                    <a:pt x="331554" y="335240"/>
                    <a:pt x="335800" y="328632"/>
                  </a:cubicBezTo>
                  <a:cubicBezTo>
                    <a:pt x="353971" y="309517"/>
                    <a:pt x="370254" y="288515"/>
                    <a:pt x="384412" y="266335"/>
                  </a:cubicBezTo>
                  <a:cubicBezTo>
                    <a:pt x="388894" y="262322"/>
                    <a:pt x="393852" y="258785"/>
                    <a:pt x="398806" y="255245"/>
                  </a:cubicBezTo>
                  <a:cubicBezTo>
                    <a:pt x="393379" y="257131"/>
                    <a:pt x="395030" y="255245"/>
                    <a:pt x="404942" y="249109"/>
                  </a:cubicBezTo>
                  <a:cubicBezTo>
                    <a:pt x="409896" y="243918"/>
                    <a:pt x="404942" y="247692"/>
                    <a:pt x="406828" y="244388"/>
                  </a:cubicBezTo>
                  <a:cubicBezTo>
                    <a:pt x="416268" y="238725"/>
                    <a:pt x="424999" y="231883"/>
                    <a:pt x="432788" y="224095"/>
                  </a:cubicBezTo>
                  <a:cubicBezTo>
                    <a:pt x="437506" y="221263"/>
                    <a:pt x="432788" y="224095"/>
                    <a:pt x="440338" y="221263"/>
                  </a:cubicBezTo>
                  <a:cubicBezTo>
                    <a:pt x="438687" y="221263"/>
                    <a:pt x="443169" y="214891"/>
                    <a:pt x="450486" y="210173"/>
                  </a:cubicBezTo>
                  <a:cubicBezTo>
                    <a:pt x="457799" y="205455"/>
                    <a:pt x="442933" y="218431"/>
                    <a:pt x="450486" y="212532"/>
                  </a:cubicBezTo>
                  <a:cubicBezTo>
                    <a:pt x="452136" y="210409"/>
                    <a:pt x="454259" y="208522"/>
                    <a:pt x="456854" y="207341"/>
                  </a:cubicBezTo>
                  <a:cubicBezTo>
                    <a:pt x="456854" y="207341"/>
                    <a:pt x="456854" y="204274"/>
                    <a:pt x="461103" y="201678"/>
                  </a:cubicBezTo>
                  <a:cubicBezTo>
                    <a:pt x="476206" y="192475"/>
                    <a:pt x="484701" y="187993"/>
                    <a:pt x="496263" y="181621"/>
                  </a:cubicBezTo>
                  <a:cubicBezTo>
                    <a:pt x="497916" y="176427"/>
                    <a:pt x="508062" y="174777"/>
                    <a:pt x="514670" y="167933"/>
                  </a:cubicBezTo>
                  <a:cubicBezTo>
                    <a:pt x="518679" y="167933"/>
                    <a:pt x="508298" y="172654"/>
                    <a:pt x="506881" y="175722"/>
                  </a:cubicBezTo>
                  <a:cubicBezTo>
                    <a:pt x="512780" y="171001"/>
                    <a:pt x="519152" y="166991"/>
                    <a:pt x="525760" y="163451"/>
                  </a:cubicBezTo>
                  <a:cubicBezTo>
                    <a:pt x="529064" y="160619"/>
                    <a:pt x="531659" y="156134"/>
                    <a:pt x="535435" y="154956"/>
                  </a:cubicBezTo>
                  <a:cubicBezTo>
                    <a:pt x="532368" y="154956"/>
                    <a:pt x="535435" y="152830"/>
                    <a:pt x="543221" y="146225"/>
                  </a:cubicBezTo>
                  <a:cubicBezTo>
                    <a:pt x="532604" y="151416"/>
                    <a:pt x="522692" y="157551"/>
                    <a:pt x="513489" y="164629"/>
                  </a:cubicBezTo>
                  <a:cubicBezTo>
                    <a:pt x="506411" y="167227"/>
                    <a:pt x="517029" y="160383"/>
                    <a:pt x="510657" y="162978"/>
                  </a:cubicBezTo>
                  <a:cubicBezTo>
                    <a:pt x="504285" y="165574"/>
                    <a:pt x="504285" y="170295"/>
                    <a:pt x="506881" y="170059"/>
                  </a:cubicBezTo>
                  <a:cubicBezTo>
                    <a:pt x="503107" y="173363"/>
                    <a:pt x="499095" y="175722"/>
                    <a:pt x="495554" y="179262"/>
                  </a:cubicBezTo>
                  <a:cubicBezTo>
                    <a:pt x="493904" y="177136"/>
                    <a:pt x="483520" y="185631"/>
                    <a:pt x="478093" y="190116"/>
                  </a:cubicBezTo>
                  <a:cubicBezTo>
                    <a:pt x="472666" y="194598"/>
                    <a:pt x="484701" y="183744"/>
                    <a:pt x="485173" y="180676"/>
                  </a:cubicBezTo>
                  <a:cubicBezTo>
                    <a:pt x="481397" y="182799"/>
                    <a:pt x="478093" y="185631"/>
                    <a:pt x="475497" y="189171"/>
                  </a:cubicBezTo>
                  <a:cubicBezTo>
                    <a:pt x="469126" y="191530"/>
                    <a:pt x="463226" y="194834"/>
                    <a:pt x="457563" y="198610"/>
                  </a:cubicBezTo>
                  <a:cubicBezTo>
                    <a:pt x="457563" y="198610"/>
                    <a:pt x="452845" y="204746"/>
                    <a:pt x="449068" y="209464"/>
                  </a:cubicBezTo>
                  <a:cubicBezTo>
                    <a:pt x="446473" y="209464"/>
                    <a:pt x="449068" y="206397"/>
                    <a:pt x="441046" y="209464"/>
                  </a:cubicBezTo>
                  <a:cubicBezTo>
                    <a:pt x="437034" y="213477"/>
                    <a:pt x="432788" y="217017"/>
                    <a:pt x="428303" y="220085"/>
                  </a:cubicBezTo>
                  <a:cubicBezTo>
                    <a:pt x="429484" y="217723"/>
                    <a:pt x="425235" y="220085"/>
                    <a:pt x="425235" y="218668"/>
                  </a:cubicBezTo>
                  <a:cubicBezTo>
                    <a:pt x="408954" y="233770"/>
                    <a:pt x="390311" y="246041"/>
                    <a:pt x="374264" y="260908"/>
                  </a:cubicBezTo>
                  <a:cubicBezTo>
                    <a:pt x="366714" y="271998"/>
                    <a:pt x="355860" y="277661"/>
                    <a:pt x="348071" y="288045"/>
                  </a:cubicBezTo>
                  <a:cubicBezTo>
                    <a:pt x="338162" y="295359"/>
                    <a:pt x="329431" y="303854"/>
                    <a:pt x="321406" y="313293"/>
                  </a:cubicBezTo>
                  <a:cubicBezTo>
                    <a:pt x="315037" y="322024"/>
                    <a:pt x="307721" y="330046"/>
                    <a:pt x="299462" y="336890"/>
                  </a:cubicBezTo>
                  <a:cubicBezTo>
                    <a:pt x="297809" y="341375"/>
                    <a:pt x="294505" y="343734"/>
                    <a:pt x="292618" y="347744"/>
                  </a:cubicBezTo>
                  <a:cubicBezTo>
                    <a:pt x="288136" y="351048"/>
                    <a:pt x="284123" y="354824"/>
                    <a:pt x="280347" y="358837"/>
                  </a:cubicBezTo>
                  <a:cubicBezTo>
                    <a:pt x="285068" y="351284"/>
                    <a:pt x="290731" y="347275"/>
                    <a:pt x="290968" y="342553"/>
                  </a:cubicBezTo>
                  <a:cubicBezTo>
                    <a:pt x="290968" y="347038"/>
                    <a:pt x="294977" y="339249"/>
                    <a:pt x="299935" y="334059"/>
                  </a:cubicBezTo>
                  <a:cubicBezTo>
                    <a:pt x="304889" y="328868"/>
                    <a:pt x="297339" y="335240"/>
                    <a:pt x="293799" y="339249"/>
                  </a:cubicBezTo>
                  <a:cubicBezTo>
                    <a:pt x="298990" y="330755"/>
                    <a:pt x="304889" y="322969"/>
                    <a:pt x="311733" y="315652"/>
                  </a:cubicBezTo>
                  <a:cubicBezTo>
                    <a:pt x="314801" y="313293"/>
                    <a:pt x="306540" y="324147"/>
                    <a:pt x="304417" y="326036"/>
                  </a:cubicBezTo>
                  <a:cubicBezTo>
                    <a:pt x="306304" y="326036"/>
                    <a:pt x="309844" y="320610"/>
                    <a:pt x="314565" y="315180"/>
                  </a:cubicBezTo>
                  <a:cubicBezTo>
                    <a:pt x="319283" y="309753"/>
                    <a:pt x="324946" y="303854"/>
                    <a:pt x="328959" y="300313"/>
                  </a:cubicBezTo>
                  <a:cubicBezTo>
                    <a:pt x="324474" y="302439"/>
                    <a:pt x="322115" y="307630"/>
                    <a:pt x="317869" y="309753"/>
                  </a:cubicBezTo>
                  <a:cubicBezTo>
                    <a:pt x="331790" y="296540"/>
                    <a:pt x="335800" y="289696"/>
                    <a:pt x="347835" y="276716"/>
                  </a:cubicBezTo>
                  <a:cubicBezTo>
                    <a:pt x="352792" y="273179"/>
                    <a:pt x="339104" y="288281"/>
                    <a:pt x="347835" y="280729"/>
                  </a:cubicBezTo>
                  <a:lnTo>
                    <a:pt x="353029" y="273415"/>
                  </a:lnTo>
                  <a:cubicBezTo>
                    <a:pt x="366714" y="261852"/>
                    <a:pt x="381344" y="245333"/>
                    <a:pt x="390784" y="236602"/>
                  </a:cubicBezTo>
                  <a:cubicBezTo>
                    <a:pt x="382525" y="246277"/>
                    <a:pt x="397628" y="233062"/>
                    <a:pt x="406123" y="226457"/>
                  </a:cubicBezTo>
                  <a:cubicBezTo>
                    <a:pt x="406123" y="224803"/>
                    <a:pt x="410368" y="220557"/>
                    <a:pt x="403761" y="226457"/>
                  </a:cubicBezTo>
                  <a:cubicBezTo>
                    <a:pt x="413436" y="214422"/>
                    <a:pt x="417449" y="217253"/>
                    <a:pt x="425943" y="207105"/>
                  </a:cubicBezTo>
                  <a:cubicBezTo>
                    <a:pt x="431134" y="204510"/>
                    <a:pt x="429484" y="207105"/>
                    <a:pt x="429247" y="209228"/>
                  </a:cubicBezTo>
                  <a:cubicBezTo>
                    <a:pt x="433493" y="206160"/>
                    <a:pt x="437034" y="201914"/>
                    <a:pt x="439393" y="197193"/>
                  </a:cubicBezTo>
                  <a:cubicBezTo>
                    <a:pt x="445292" y="190352"/>
                    <a:pt x="460631" y="184689"/>
                    <a:pt x="461103" y="180676"/>
                  </a:cubicBezTo>
                  <a:cubicBezTo>
                    <a:pt x="461576" y="176664"/>
                    <a:pt x="476206" y="171709"/>
                    <a:pt x="474083" y="174541"/>
                  </a:cubicBezTo>
                  <a:cubicBezTo>
                    <a:pt x="486587" y="163214"/>
                    <a:pt x="500512" y="153539"/>
                    <a:pt x="515378" y="145517"/>
                  </a:cubicBezTo>
                  <a:cubicBezTo>
                    <a:pt x="509948" y="149293"/>
                    <a:pt x="504994" y="153775"/>
                    <a:pt x="500748" y="158966"/>
                  </a:cubicBezTo>
                  <a:lnTo>
                    <a:pt x="518916" y="149529"/>
                  </a:lnTo>
                  <a:cubicBezTo>
                    <a:pt x="523637" y="145753"/>
                    <a:pt x="512547" y="149529"/>
                    <a:pt x="518916" y="146461"/>
                  </a:cubicBezTo>
                  <a:cubicBezTo>
                    <a:pt x="521278" y="142213"/>
                    <a:pt x="511129" y="151888"/>
                    <a:pt x="508534" y="153539"/>
                  </a:cubicBezTo>
                  <a:cubicBezTo>
                    <a:pt x="505939" y="155192"/>
                    <a:pt x="525287" y="135841"/>
                    <a:pt x="536144" y="133954"/>
                  </a:cubicBezTo>
                  <a:cubicBezTo>
                    <a:pt x="547470" y="125223"/>
                    <a:pt x="559505" y="117201"/>
                    <a:pt x="572009" y="110357"/>
                  </a:cubicBezTo>
                  <a:lnTo>
                    <a:pt x="578854" y="104694"/>
                  </a:lnTo>
                  <a:cubicBezTo>
                    <a:pt x="585225" y="102098"/>
                    <a:pt x="578854" y="106580"/>
                    <a:pt x="578854" y="107289"/>
                  </a:cubicBezTo>
                  <a:cubicBezTo>
                    <a:pt x="585698" y="102571"/>
                    <a:pt x="593011" y="98086"/>
                    <a:pt x="600564" y="94309"/>
                  </a:cubicBezTo>
                  <a:cubicBezTo>
                    <a:pt x="604810" y="94309"/>
                    <a:pt x="593956" y="99267"/>
                    <a:pt x="591833" y="101390"/>
                  </a:cubicBezTo>
                  <a:cubicBezTo>
                    <a:pt x="601270" y="95018"/>
                    <a:pt x="610946" y="89591"/>
                    <a:pt x="621330" y="85106"/>
                  </a:cubicBezTo>
                  <a:cubicBezTo>
                    <a:pt x="629352" y="81096"/>
                    <a:pt x="637847" y="78029"/>
                    <a:pt x="646578" y="75906"/>
                  </a:cubicBezTo>
                  <a:cubicBezTo>
                    <a:pt x="653186" y="73307"/>
                    <a:pt x="659321" y="69770"/>
                    <a:pt x="665221" y="65758"/>
                  </a:cubicBezTo>
                  <a:cubicBezTo>
                    <a:pt x="660736" y="65758"/>
                    <a:pt x="659557" y="65758"/>
                    <a:pt x="663098" y="65758"/>
                  </a:cubicBezTo>
                  <a:cubicBezTo>
                    <a:pt x="677019" y="59622"/>
                    <a:pt x="691177" y="54195"/>
                    <a:pt x="705571" y="49710"/>
                  </a:cubicBezTo>
                  <a:cubicBezTo>
                    <a:pt x="701558" y="52542"/>
                    <a:pt x="697076" y="54667"/>
                    <a:pt x="692122" y="55846"/>
                  </a:cubicBezTo>
                  <a:cubicBezTo>
                    <a:pt x="704157" y="53014"/>
                    <a:pt x="716192" y="49477"/>
                    <a:pt x="727754" y="45228"/>
                  </a:cubicBezTo>
                  <a:cubicBezTo>
                    <a:pt x="736485" y="39801"/>
                    <a:pt x="720910" y="47587"/>
                    <a:pt x="717606" y="46409"/>
                  </a:cubicBezTo>
                  <a:cubicBezTo>
                    <a:pt x="723978" y="42869"/>
                    <a:pt x="730586" y="41688"/>
                    <a:pt x="736954" y="37911"/>
                  </a:cubicBezTo>
                  <a:cubicBezTo>
                    <a:pt x="735304" y="37911"/>
                    <a:pt x="735304" y="37911"/>
                    <a:pt x="738844" y="35080"/>
                  </a:cubicBezTo>
                  <a:cubicBezTo>
                    <a:pt x="733417" y="35080"/>
                    <a:pt x="731527" y="37442"/>
                    <a:pt x="730822" y="35080"/>
                  </a:cubicBezTo>
                  <a:cubicBezTo>
                    <a:pt x="733417" y="33902"/>
                    <a:pt x="736012" y="32721"/>
                    <a:pt x="738608" y="31306"/>
                  </a:cubicBezTo>
                  <a:cubicBezTo>
                    <a:pt x="747339" y="30598"/>
                    <a:pt x="756070" y="28944"/>
                    <a:pt x="764564" y="26349"/>
                  </a:cubicBezTo>
                  <a:cubicBezTo>
                    <a:pt x="758193" y="30598"/>
                    <a:pt x="751351" y="29653"/>
                    <a:pt x="744980" y="33902"/>
                  </a:cubicBezTo>
                  <a:cubicBezTo>
                    <a:pt x="749698" y="33902"/>
                    <a:pt x="754183" y="31306"/>
                    <a:pt x="758901" y="31306"/>
                  </a:cubicBezTo>
                  <a:cubicBezTo>
                    <a:pt x="754652" y="31306"/>
                    <a:pt x="772587" y="23281"/>
                    <a:pt x="780376" y="20686"/>
                  </a:cubicBezTo>
                  <a:cubicBezTo>
                    <a:pt x="782262" y="20686"/>
                    <a:pt x="778486" y="22575"/>
                    <a:pt x="776599" y="23754"/>
                  </a:cubicBezTo>
                  <a:cubicBezTo>
                    <a:pt x="781790" y="23754"/>
                    <a:pt x="786983" y="20686"/>
                    <a:pt x="792410" y="20922"/>
                  </a:cubicBezTo>
                  <a:cubicBezTo>
                    <a:pt x="797837" y="21158"/>
                    <a:pt x="786747" y="20922"/>
                    <a:pt x="788398" y="19272"/>
                  </a:cubicBezTo>
                  <a:cubicBezTo>
                    <a:pt x="802319" y="14081"/>
                    <a:pt x="816480" y="12664"/>
                    <a:pt x="830638" y="7945"/>
                  </a:cubicBezTo>
                  <a:cubicBezTo>
                    <a:pt x="830638" y="5583"/>
                    <a:pt x="820490" y="11013"/>
                    <a:pt x="814590" y="11246"/>
                  </a:cubicBezTo>
                  <a:cubicBezTo>
                    <a:pt x="813176" y="11246"/>
                    <a:pt x="814590" y="11246"/>
                    <a:pt x="812468" y="11246"/>
                  </a:cubicBezTo>
                  <a:cubicBezTo>
                    <a:pt x="820490" y="9360"/>
                    <a:pt x="828512" y="6528"/>
                    <a:pt x="836065" y="3224"/>
                  </a:cubicBezTo>
                  <a:cubicBezTo>
                    <a:pt x="836065" y="865"/>
                    <a:pt x="825444" y="3224"/>
                    <a:pt x="821907" y="7237"/>
                  </a:cubicBezTo>
                  <a:cubicBezTo>
                    <a:pt x="812468" y="8651"/>
                    <a:pt x="830638" y="2515"/>
                    <a:pt x="817658" y="5819"/>
                  </a:cubicBezTo>
                  <a:cubicBezTo>
                    <a:pt x="825917" y="2515"/>
                    <a:pt x="840077" y="-1730"/>
                    <a:pt x="829929" y="-1022"/>
                  </a:cubicBezTo>
                  <a:close/>
                  <a:moveTo>
                    <a:pt x="177227" y="442370"/>
                  </a:moveTo>
                  <a:cubicBezTo>
                    <a:pt x="173687" y="449450"/>
                    <a:pt x="169441" y="456294"/>
                    <a:pt x="164956" y="462899"/>
                  </a:cubicBezTo>
                  <a:cubicBezTo>
                    <a:pt x="167554" y="455349"/>
                    <a:pt x="171800" y="448269"/>
                    <a:pt x="177227" y="442370"/>
                  </a:cubicBezTo>
                  <a:close/>
                  <a:moveTo>
                    <a:pt x="27148" y="1076429"/>
                  </a:moveTo>
                  <a:cubicBezTo>
                    <a:pt x="25025" y="1069588"/>
                    <a:pt x="27148" y="1055194"/>
                    <a:pt x="23844" y="1065339"/>
                  </a:cubicBezTo>
                  <a:cubicBezTo>
                    <a:pt x="22666" y="1053304"/>
                    <a:pt x="22666" y="1041269"/>
                    <a:pt x="23844" y="1029234"/>
                  </a:cubicBezTo>
                  <a:cubicBezTo>
                    <a:pt x="24553" y="1033719"/>
                    <a:pt x="25970" y="1038438"/>
                    <a:pt x="27621" y="1042687"/>
                  </a:cubicBezTo>
                  <a:cubicBezTo>
                    <a:pt x="27148" y="1046227"/>
                    <a:pt x="27148" y="1049528"/>
                    <a:pt x="27621" y="1053068"/>
                  </a:cubicBezTo>
                  <a:cubicBezTo>
                    <a:pt x="27621" y="1055900"/>
                    <a:pt x="27621" y="1051417"/>
                    <a:pt x="29508" y="1053068"/>
                  </a:cubicBezTo>
                  <a:cubicBezTo>
                    <a:pt x="29744" y="1060857"/>
                    <a:pt x="28802" y="1068879"/>
                    <a:pt x="27148" y="1076429"/>
                  </a:cubicBezTo>
                  <a:close/>
                  <a:moveTo>
                    <a:pt x="1540208" y="121683"/>
                  </a:moveTo>
                  <a:cubicBezTo>
                    <a:pt x="1533364" y="119324"/>
                    <a:pt x="1533836" y="121683"/>
                    <a:pt x="1527231" y="116020"/>
                  </a:cubicBezTo>
                  <a:cubicBezTo>
                    <a:pt x="1527937" y="115075"/>
                    <a:pt x="1536431" y="118143"/>
                    <a:pt x="1540680" y="121683"/>
                  </a:cubicBezTo>
                  <a:close/>
                  <a:moveTo>
                    <a:pt x="1522982" y="162742"/>
                  </a:moveTo>
                  <a:cubicBezTo>
                    <a:pt x="1515432" y="159202"/>
                    <a:pt x="1507643" y="156843"/>
                    <a:pt x="1499385" y="155428"/>
                  </a:cubicBezTo>
                  <a:cubicBezTo>
                    <a:pt x="1496317" y="152124"/>
                    <a:pt x="1492068" y="149999"/>
                    <a:pt x="1487586" y="149529"/>
                  </a:cubicBezTo>
                  <a:cubicBezTo>
                    <a:pt x="1484518" y="147167"/>
                    <a:pt x="1482159" y="144099"/>
                    <a:pt x="1480270" y="140798"/>
                  </a:cubicBezTo>
                  <a:cubicBezTo>
                    <a:pt x="1470597" y="137494"/>
                    <a:pt x="1475551" y="142213"/>
                    <a:pt x="1476968" y="144808"/>
                  </a:cubicBezTo>
                  <a:cubicBezTo>
                    <a:pt x="1463753" y="136786"/>
                    <a:pt x="1467293" y="133954"/>
                    <a:pt x="1476968" y="136549"/>
                  </a:cubicBezTo>
                  <a:cubicBezTo>
                    <a:pt x="1486641" y="145280"/>
                    <a:pt x="1502216" y="146931"/>
                    <a:pt x="1513070" y="154484"/>
                  </a:cubicBezTo>
                  <a:cubicBezTo>
                    <a:pt x="1517791" y="158966"/>
                    <a:pt x="1505993" y="151652"/>
                    <a:pt x="1507879" y="154484"/>
                  </a:cubicBezTo>
                  <a:cubicBezTo>
                    <a:pt x="1514015" y="156607"/>
                    <a:pt x="1523927" y="161564"/>
                    <a:pt x="1522982" y="162742"/>
                  </a:cubicBezTo>
                  <a:close/>
                  <a:moveTo>
                    <a:pt x="2082709" y="1175303"/>
                  </a:moveTo>
                  <a:cubicBezTo>
                    <a:pt x="2083182" y="1182617"/>
                    <a:pt x="2083182" y="1189933"/>
                    <a:pt x="2082709" y="1197247"/>
                  </a:cubicBezTo>
                  <a:cubicBezTo>
                    <a:pt x="2081768" y="1189933"/>
                    <a:pt x="2082001" y="1182617"/>
                    <a:pt x="2083418" y="1175303"/>
                  </a:cubicBezTo>
                  <a:close/>
                  <a:moveTo>
                    <a:pt x="1954814" y="1771844"/>
                  </a:moveTo>
                  <a:cubicBezTo>
                    <a:pt x="1951982" y="1773967"/>
                    <a:pt x="1945847" y="1785529"/>
                    <a:pt x="1945847" y="1781753"/>
                  </a:cubicBezTo>
                  <a:cubicBezTo>
                    <a:pt x="1949857" y="1778213"/>
                    <a:pt x="1955520" y="1765236"/>
                    <a:pt x="1954814" y="1771844"/>
                  </a:cubicBezTo>
                  <a:close/>
                  <a:moveTo>
                    <a:pt x="1634361" y="2078609"/>
                  </a:moveTo>
                  <a:cubicBezTo>
                    <a:pt x="1638846" y="2076483"/>
                    <a:pt x="1643328" y="2074596"/>
                    <a:pt x="1648049" y="2073179"/>
                  </a:cubicBezTo>
                  <a:cubicBezTo>
                    <a:pt x="1645217" y="2077664"/>
                    <a:pt x="1632710" y="2083327"/>
                    <a:pt x="1635069" y="2079787"/>
                  </a:cubicBezTo>
                  <a:close/>
                  <a:moveTo>
                    <a:pt x="290023" y="525905"/>
                  </a:moveTo>
                  <a:cubicBezTo>
                    <a:pt x="293563" y="518825"/>
                    <a:pt x="298045" y="512220"/>
                    <a:pt x="303708" y="506556"/>
                  </a:cubicBezTo>
                  <a:cubicBezTo>
                    <a:pt x="300171" y="511039"/>
                    <a:pt x="292146" y="525905"/>
                    <a:pt x="290023" y="525905"/>
                  </a:cubicBezTo>
                  <a:close/>
                  <a:moveTo>
                    <a:pt x="201769" y="655454"/>
                  </a:moveTo>
                  <a:cubicBezTo>
                    <a:pt x="200352" y="654040"/>
                    <a:pt x="213332" y="622417"/>
                    <a:pt x="213332" y="629261"/>
                  </a:cubicBezTo>
                  <a:cubicBezTo>
                    <a:pt x="208613" y="636105"/>
                    <a:pt x="207668" y="646723"/>
                    <a:pt x="202241" y="654509"/>
                  </a:cubicBezTo>
                  <a:close/>
                  <a:moveTo>
                    <a:pt x="644691" y="172418"/>
                  </a:moveTo>
                  <a:cubicBezTo>
                    <a:pt x="643038" y="173832"/>
                    <a:pt x="644691" y="174068"/>
                    <a:pt x="640206" y="177136"/>
                  </a:cubicBezTo>
                  <a:cubicBezTo>
                    <a:pt x="635724" y="180204"/>
                    <a:pt x="634543" y="179731"/>
                    <a:pt x="631475" y="180676"/>
                  </a:cubicBezTo>
                  <a:cubicBezTo>
                    <a:pt x="635252" y="176664"/>
                    <a:pt x="639970" y="173596"/>
                    <a:pt x="645163" y="171945"/>
                  </a:cubicBezTo>
                  <a:close/>
                  <a:moveTo>
                    <a:pt x="101244" y="853199"/>
                  </a:moveTo>
                  <a:cubicBezTo>
                    <a:pt x="101953" y="838805"/>
                    <a:pt x="104076" y="824411"/>
                    <a:pt x="107380" y="810490"/>
                  </a:cubicBezTo>
                  <a:cubicBezTo>
                    <a:pt x="106199" y="825353"/>
                    <a:pt x="102425" y="839278"/>
                    <a:pt x="101244" y="853199"/>
                  </a:cubicBezTo>
                  <a:close/>
                  <a:moveTo>
                    <a:pt x="219231" y="478238"/>
                  </a:moveTo>
                  <a:cubicBezTo>
                    <a:pt x="222771" y="473047"/>
                    <a:pt x="231738" y="458653"/>
                    <a:pt x="232447" y="460068"/>
                  </a:cubicBezTo>
                  <a:cubicBezTo>
                    <a:pt x="229612" y="465494"/>
                    <a:pt x="220648" y="479891"/>
                    <a:pt x="219231" y="478710"/>
                  </a:cubicBezTo>
                  <a:close/>
                  <a:moveTo>
                    <a:pt x="343117" y="319429"/>
                  </a:moveTo>
                  <a:cubicBezTo>
                    <a:pt x="344298" y="315180"/>
                    <a:pt x="347129" y="311642"/>
                    <a:pt x="350903" y="309280"/>
                  </a:cubicBezTo>
                  <a:cubicBezTo>
                    <a:pt x="354679" y="307630"/>
                    <a:pt x="346421" y="318248"/>
                    <a:pt x="343589" y="319429"/>
                  </a:cubicBezTo>
                  <a:close/>
                  <a:moveTo>
                    <a:pt x="761260" y="25407"/>
                  </a:moveTo>
                  <a:cubicBezTo>
                    <a:pt x="765509" y="25407"/>
                    <a:pt x="763386" y="23990"/>
                    <a:pt x="767160" y="22103"/>
                  </a:cubicBezTo>
                  <a:cubicBezTo>
                    <a:pt x="770936" y="20213"/>
                    <a:pt x="778722" y="16204"/>
                    <a:pt x="785094" y="17382"/>
                  </a:cubicBezTo>
                  <a:cubicBezTo>
                    <a:pt x="778016" y="21631"/>
                    <a:pt x="770227" y="24226"/>
                    <a:pt x="761969" y="25407"/>
                  </a:cubicBezTo>
                  <a:close/>
                  <a:moveTo>
                    <a:pt x="492017" y="143394"/>
                  </a:moveTo>
                  <a:cubicBezTo>
                    <a:pt x="496263" y="139617"/>
                    <a:pt x="500981" y="136313"/>
                    <a:pt x="506175" y="133954"/>
                  </a:cubicBezTo>
                  <a:cubicBezTo>
                    <a:pt x="502162" y="137730"/>
                    <a:pt x="497680" y="140562"/>
                    <a:pt x="492487" y="142213"/>
                  </a:cubicBezTo>
                  <a:close/>
                  <a:moveTo>
                    <a:pt x="265244" y="326509"/>
                  </a:moveTo>
                  <a:cubicBezTo>
                    <a:pt x="265244" y="324619"/>
                    <a:pt x="273270" y="314002"/>
                    <a:pt x="278933" y="309753"/>
                  </a:cubicBezTo>
                  <a:cubicBezTo>
                    <a:pt x="275629" y="315416"/>
                    <a:pt x="271380" y="320846"/>
                    <a:pt x="266425" y="325328"/>
                  </a:cubicBezTo>
                  <a:close/>
                  <a:moveTo>
                    <a:pt x="225366" y="375118"/>
                  </a:moveTo>
                  <a:cubicBezTo>
                    <a:pt x="228670" y="368040"/>
                    <a:pt x="241411" y="354588"/>
                    <a:pt x="242592" y="356006"/>
                  </a:cubicBezTo>
                  <a:cubicBezTo>
                    <a:pt x="237165" y="360724"/>
                    <a:pt x="231974" y="368274"/>
                    <a:pt x="225839" y="373940"/>
                  </a:cubicBezTo>
                  <a:close/>
                  <a:moveTo>
                    <a:pt x="584989" y="170764"/>
                  </a:moveTo>
                  <a:lnTo>
                    <a:pt x="550774" y="190116"/>
                  </a:lnTo>
                  <a:cubicBezTo>
                    <a:pt x="561156" y="181385"/>
                    <a:pt x="572718" y="174305"/>
                    <a:pt x="585462" y="169586"/>
                  </a:cubicBezTo>
                  <a:close/>
                  <a:moveTo>
                    <a:pt x="106671" y="521892"/>
                  </a:moveTo>
                  <a:cubicBezTo>
                    <a:pt x="108794" y="513870"/>
                    <a:pt x="112571" y="506320"/>
                    <a:pt x="117761" y="499712"/>
                  </a:cubicBezTo>
                  <a:cubicBezTo>
                    <a:pt x="115638" y="507262"/>
                    <a:pt x="111862" y="514343"/>
                    <a:pt x="107144" y="520714"/>
                  </a:cubicBezTo>
                  <a:close/>
                  <a:moveTo>
                    <a:pt x="305834" y="319665"/>
                  </a:moveTo>
                  <a:cubicBezTo>
                    <a:pt x="309844" y="314002"/>
                    <a:pt x="314801" y="308811"/>
                    <a:pt x="320464" y="304326"/>
                  </a:cubicBezTo>
                  <a:cubicBezTo>
                    <a:pt x="317160" y="308102"/>
                    <a:pt x="306540" y="320846"/>
                    <a:pt x="306304" y="318484"/>
                  </a:cubicBezTo>
                  <a:close/>
                  <a:moveTo>
                    <a:pt x="587348" y="178081"/>
                  </a:moveTo>
                  <a:cubicBezTo>
                    <a:pt x="590180" y="178081"/>
                    <a:pt x="600564" y="170295"/>
                    <a:pt x="598205" y="174068"/>
                  </a:cubicBezTo>
                  <a:cubicBezTo>
                    <a:pt x="595843" y="177845"/>
                    <a:pt x="583572" y="181857"/>
                    <a:pt x="587821" y="176664"/>
                  </a:cubicBezTo>
                  <a:close/>
                  <a:moveTo>
                    <a:pt x="575550" y="186103"/>
                  </a:moveTo>
                  <a:cubicBezTo>
                    <a:pt x="571773" y="186103"/>
                    <a:pt x="570123" y="188462"/>
                    <a:pt x="563279" y="191530"/>
                  </a:cubicBezTo>
                  <a:cubicBezTo>
                    <a:pt x="565874" y="189171"/>
                    <a:pt x="559033" y="191530"/>
                    <a:pt x="560919" y="191530"/>
                  </a:cubicBezTo>
                  <a:cubicBezTo>
                    <a:pt x="569414" y="187048"/>
                    <a:pt x="567527" y="189880"/>
                    <a:pt x="574608" y="183980"/>
                  </a:cubicBezTo>
                  <a:lnTo>
                    <a:pt x="580271" y="182327"/>
                  </a:lnTo>
                  <a:cubicBezTo>
                    <a:pt x="579090" y="181385"/>
                    <a:pt x="580271" y="181621"/>
                    <a:pt x="576022" y="184689"/>
                  </a:cubicBezTo>
                  <a:close/>
                  <a:moveTo>
                    <a:pt x="542043" y="200261"/>
                  </a:moveTo>
                  <a:cubicBezTo>
                    <a:pt x="546762" y="195779"/>
                    <a:pt x="552425" y="192003"/>
                    <a:pt x="558560" y="189407"/>
                  </a:cubicBezTo>
                  <a:cubicBezTo>
                    <a:pt x="554075" y="193892"/>
                    <a:pt x="548648" y="196960"/>
                    <a:pt x="542513" y="198847"/>
                  </a:cubicBezTo>
                  <a:close/>
                  <a:moveTo>
                    <a:pt x="325655" y="327215"/>
                  </a:moveTo>
                  <a:cubicBezTo>
                    <a:pt x="323532" y="330755"/>
                    <a:pt x="321170" y="334295"/>
                    <a:pt x="318338" y="337363"/>
                  </a:cubicBezTo>
                  <a:cubicBezTo>
                    <a:pt x="323532" y="329340"/>
                    <a:pt x="316452" y="330282"/>
                    <a:pt x="326836" y="321551"/>
                  </a:cubicBezTo>
                  <a:cubicBezTo>
                    <a:pt x="330846" y="319192"/>
                    <a:pt x="320228" y="330046"/>
                    <a:pt x="326127" y="325800"/>
                  </a:cubicBezTo>
                  <a:close/>
                  <a:moveTo>
                    <a:pt x="490836" y="235657"/>
                  </a:moveTo>
                  <a:lnTo>
                    <a:pt x="496735" y="229521"/>
                  </a:lnTo>
                  <a:lnTo>
                    <a:pt x="502162" y="227398"/>
                  </a:lnTo>
                  <a:cubicBezTo>
                    <a:pt x="499331" y="230230"/>
                    <a:pt x="496027" y="232589"/>
                    <a:pt x="492487" y="234243"/>
                  </a:cubicBezTo>
                  <a:close/>
                  <a:moveTo>
                    <a:pt x="599619" y="196015"/>
                  </a:moveTo>
                  <a:cubicBezTo>
                    <a:pt x="603396" y="197429"/>
                    <a:pt x="606463" y="192239"/>
                    <a:pt x="613305" y="189407"/>
                  </a:cubicBezTo>
                  <a:cubicBezTo>
                    <a:pt x="616845" y="190116"/>
                    <a:pt x="591125" y="203093"/>
                    <a:pt x="601270" y="195543"/>
                  </a:cubicBezTo>
                  <a:close/>
                  <a:moveTo>
                    <a:pt x="296158" y="362847"/>
                  </a:moveTo>
                  <a:cubicBezTo>
                    <a:pt x="286483" y="371814"/>
                    <a:pt x="278933" y="386444"/>
                    <a:pt x="272561" y="390220"/>
                  </a:cubicBezTo>
                  <a:cubicBezTo>
                    <a:pt x="272561" y="392816"/>
                    <a:pt x="264539" y="403906"/>
                    <a:pt x="260054" y="409336"/>
                  </a:cubicBezTo>
                  <a:cubicBezTo>
                    <a:pt x="270202" y="392343"/>
                    <a:pt x="267370" y="393761"/>
                    <a:pt x="277752" y="377241"/>
                  </a:cubicBezTo>
                  <a:cubicBezTo>
                    <a:pt x="285068" y="373703"/>
                    <a:pt x="282237" y="371105"/>
                    <a:pt x="287191" y="369691"/>
                  </a:cubicBezTo>
                  <a:cubicBezTo>
                    <a:pt x="293563" y="359779"/>
                    <a:pt x="300877" y="350576"/>
                    <a:pt x="309138" y="342317"/>
                  </a:cubicBezTo>
                  <a:cubicBezTo>
                    <a:pt x="309138" y="342317"/>
                    <a:pt x="300877" y="352465"/>
                    <a:pt x="304417" y="349398"/>
                  </a:cubicBezTo>
                  <a:cubicBezTo>
                    <a:pt x="308429" y="343734"/>
                    <a:pt x="312911" y="338544"/>
                    <a:pt x="318102" y="334059"/>
                  </a:cubicBezTo>
                  <a:cubicBezTo>
                    <a:pt x="315507" y="339013"/>
                    <a:pt x="311733" y="343026"/>
                    <a:pt x="307012" y="346094"/>
                  </a:cubicBezTo>
                  <a:cubicBezTo>
                    <a:pt x="304417" y="350576"/>
                    <a:pt x="296631" y="359307"/>
                    <a:pt x="297809" y="360724"/>
                  </a:cubicBezTo>
                  <a:close/>
                  <a:moveTo>
                    <a:pt x="135932" y="521656"/>
                  </a:moveTo>
                  <a:cubicBezTo>
                    <a:pt x="134281" y="520242"/>
                    <a:pt x="140653" y="509388"/>
                    <a:pt x="143957" y="503489"/>
                  </a:cubicBezTo>
                  <a:cubicBezTo>
                    <a:pt x="146788" y="503489"/>
                    <a:pt x="141359" y="514815"/>
                    <a:pt x="137585" y="520242"/>
                  </a:cubicBezTo>
                  <a:close/>
                  <a:moveTo>
                    <a:pt x="328250" y="332878"/>
                  </a:moveTo>
                  <a:lnTo>
                    <a:pt x="322115" y="337599"/>
                  </a:lnTo>
                  <a:cubicBezTo>
                    <a:pt x="323768" y="333823"/>
                    <a:pt x="326364" y="330519"/>
                    <a:pt x="329668" y="327923"/>
                  </a:cubicBezTo>
                  <a:cubicBezTo>
                    <a:pt x="325419" y="333586"/>
                    <a:pt x="337217" y="324147"/>
                    <a:pt x="329901" y="331463"/>
                  </a:cubicBezTo>
                  <a:close/>
                  <a:moveTo>
                    <a:pt x="540626" y="227635"/>
                  </a:moveTo>
                  <a:cubicBezTo>
                    <a:pt x="544639" y="222444"/>
                    <a:pt x="550774" y="222916"/>
                    <a:pt x="554784" y="217489"/>
                  </a:cubicBezTo>
                  <a:cubicBezTo>
                    <a:pt x="558796" y="212060"/>
                    <a:pt x="554784" y="220557"/>
                    <a:pt x="563751" y="214891"/>
                  </a:cubicBezTo>
                  <a:cubicBezTo>
                    <a:pt x="555965" y="223622"/>
                    <a:pt x="552425" y="219140"/>
                    <a:pt x="542749" y="226220"/>
                  </a:cubicBezTo>
                  <a:close/>
                  <a:moveTo>
                    <a:pt x="438687" y="274829"/>
                  </a:moveTo>
                  <a:cubicBezTo>
                    <a:pt x="441988" y="269639"/>
                    <a:pt x="446473" y="265626"/>
                    <a:pt x="451900" y="262558"/>
                  </a:cubicBezTo>
                  <a:cubicBezTo>
                    <a:pt x="449541" y="264212"/>
                    <a:pt x="446237" y="270347"/>
                    <a:pt x="440810" y="272706"/>
                  </a:cubicBezTo>
                  <a:close/>
                  <a:moveTo>
                    <a:pt x="507117" y="241320"/>
                  </a:moveTo>
                  <a:cubicBezTo>
                    <a:pt x="513961" y="239670"/>
                    <a:pt x="498858" y="252885"/>
                    <a:pt x="491308" y="256895"/>
                  </a:cubicBezTo>
                  <a:cubicBezTo>
                    <a:pt x="491308" y="255481"/>
                    <a:pt x="494140" y="250996"/>
                    <a:pt x="497916" y="248637"/>
                  </a:cubicBezTo>
                  <a:cubicBezTo>
                    <a:pt x="502399" y="248164"/>
                    <a:pt x="506647" y="242737"/>
                    <a:pt x="509243" y="239197"/>
                  </a:cubicBezTo>
                  <a:close/>
                  <a:moveTo>
                    <a:pt x="216636" y="462193"/>
                  </a:moveTo>
                  <a:cubicBezTo>
                    <a:pt x="218286" y="463608"/>
                    <a:pt x="221590" y="456058"/>
                    <a:pt x="222771" y="451337"/>
                  </a:cubicBezTo>
                  <a:cubicBezTo>
                    <a:pt x="223949" y="446618"/>
                    <a:pt x="227489" y="445437"/>
                    <a:pt x="228670" y="445674"/>
                  </a:cubicBezTo>
                  <a:cubicBezTo>
                    <a:pt x="235278" y="431988"/>
                    <a:pt x="245187" y="422076"/>
                    <a:pt x="252268" y="408391"/>
                  </a:cubicBezTo>
                  <a:cubicBezTo>
                    <a:pt x="256514" y="403670"/>
                    <a:pt x="254391" y="411695"/>
                    <a:pt x="258876" y="400602"/>
                  </a:cubicBezTo>
                  <a:cubicBezTo>
                    <a:pt x="263594" y="395647"/>
                    <a:pt x="265953" y="398007"/>
                    <a:pt x="258876" y="406737"/>
                  </a:cubicBezTo>
                  <a:cubicBezTo>
                    <a:pt x="258876" y="404378"/>
                    <a:pt x="260290" y="402255"/>
                    <a:pt x="258876" y="405323"/>
                  </a:cubicBezTo>
                  <a:cubicBezTo>
                    <a:pt x="261235" y="410278"/>
                    <a:pt x="247077" y="428920"/>
                    <a:pt x="240233" y="441664"/>
                  </a:cubicBezTo>
                  <a:lnTo>
                    <a:pt x="233152" y="448741"/>
                  </a:lnTo>
                  <a:cubicBezTo>
                    <a:pt x="229612" y="456294"/>
                    <a:pt x="225366" y="463372"/>
                    <a:pt x="220176" y="469743"/>
                  </a:cubicBezTo>
                  <a:cubicBezTo>
                    <a:pt x="223949" y="459126"/>
                    <a:pt x="229379" y="449214"/>
                    <a:pt x="236693" y="440483"/>
                  </a:cubicBezTo>
                  <a:cubicBezTo>
                    <a:pt x="235042" y="441897"/>
                    <a:pt x="236693" y="439066"/>
                    <a:pt x="238346" y="436470"/>
                  </a:cubicBezTo>
                  <a:cubicBezTo>
                    <a:pt x="234333" y="442133"/>
                    <a:pt x="229379" y="446618"/>
                    <a:pt x="225603" y="452518"/>
                  </a:cubicBezTo>
                  <a:cubicBezTo>
                    <a:pt x="222062" y="462430"/>
                    <a:pt x="216872" y="471866"/>
                    <a:pt x="210500" y="480128"/>
                  </a:cubicBezTo>
                  <a:cubicBezTo>
                    <a:pt x="214749" y="473992"/>
                    <a:pt x="217580" y="467384"/>
                    <a:pt x="219231" y="460068"/>
                  </a:cubicBezTo>
                  <a:close/>
                  <a:moveTo>
                    <a:pt x="429011" y="284741"/>
                  </a:moveTo>
                  <a:cubicBezTo>
                    <a:pt x="426652" y="287809"/>
                    <a:pt x="433730" y="283088"/>
                    <a:pt x="429011" y="286864"/>
                  </a:cubicBezTo>
                  <a:cubicBezTo>
                    <a:pt x="424290" y="290641"/>
                    <a:pt x="423348" y="292763"/>
                    <a:pt x="419336" y="293708"/>
                  </a:cubicBezTo>
                  <a:cubicBezTo>
                    <a:pt x="423348" y="288751"/>
                    <a:pt x="421459" y="288515"/>
                    <a:pt x="426652" y="282615"/>
                  </a:cubicBezTo>
                  <a:lnTo>
                    <a:pt x="431843" y="280020"/>
                  </a:lnTo>
                  <a:close/>
                  <a:moveTo>
                    <a:pt x="32575" y="735685"/>
                  </a:moveTo>
                  <a:cubicBezTo>
                    <a:pt x="30689" y="738281"/>
                    <a:pt x="31397" y="722706"/>
                    <a:pt x="34465" y="719638"/>
                  </a:cubicBezTo>
                  <a:cubicBezTo>
                    <a:pt x="35407" y="722942"/>
                    <a:pt x="36824" y="729077"/>
                    <a:pt x="34465" y="733562"/>
                  </a:cubicBezTo>
                  <a:close/>
                  <a:moveTo>
                    <a:pt x="84019" y="646487"/>
                  </a:moveTo>
                  <a:cubicBezTo>
                    <a:pt x="84019" y="641296"/>
                    <a:pt x="85197" y="636342"/>
                    <a:pt x="87323" y="631620"/>
                  </a:cubicBezTo>
                  <a:cubicBezTo>
                    <a:pt x="89918" y="626902"/>
                    <a:pt x="91805" y="623834"/>
                    <a:pt x="89918" y="628080"/>
                  </a:cubicBezTo>
                  <a:cubicBezTo>
                    <a:pt x="88028" y="632329"/>
                    <a:pt x="89209" y="638937"/>
                    <a:pt x="85906" y="643891"/>
                  </a:cubicBezTo>
                  <a:close/>
                  <a:moveTo>
                    <a:pt x="455204" y="282852"/>
                  </a:moveTo>
                  <a:lnTo>
                    <a:pt x="460395" y="276483"/>
                  </a:lnTo>
                  <a:cubicBezTo>
                    <a:pt x="462284" y="276483"/>
                    <a:pt x="465352" y="273651"/>
                    <a:pt x="464171" y="276483"/>
                  </a:cubicBezTo>
                  <a:cubicBezTo>
                    <a:pt x="462990" y="279314"/>
                    <a:pt x="461339" y="279784"/>
                    <a:pt x="455204" y="282852"/>
                  </a:cubicBezTo>
                  <a:close/>
                  <a:moveTo>
                    <a:pt x="395974" y="324147"/>
                  </a:moveTo>
                  <a:cubicBezTo>
                    <a:pt x="398334" y="321079"/>
                    <a:pt x="395974" y="321079"/>
                    <a:pt x="393379" y="324147"/>
                  </a:cubicBezTo>
                  <a:lnTo>
                    <a:pt x="399278" y="315416"/>
                  </a:lnTo>
                  <a:cubicBezTo>
                    <a:pt x="403761" y="311406"/>
                    <a:pt x="408482" y="308338"/>
                    <a:pt x="412964" y="304798"/>
                  </a:cubicBezTo>
                  <a:cubicBezTo>
                    <a:pt x="406592" y="310698"/>
                    <a:pt x="401165" y="317778"/>
                    <a:pt x="395502" y="324147"/>
                  </a:cubicBezTo>
                  <a:close/>
                  <a:moveTo>
                    <a:pt x="452609" y="285919"/>
                  </a:moveTo>
                  <a:cubicBezTo>
                    <a:pt x="450249" y="289460"/>
                    <a:pt x="452609" y="289460"/>
                    <a:pt x="452609" y="290641"/>
                  </a:cubicBezTo>
                  <a:cubicBezTo>
                    <a:pt x="449305" y="292291"/>
                    <a:pt x="446945" y="295831"/>
                    <a:pt x="443405" y="297012"/>
                  </a:cubicBezTo>
                  <a:cubicBezTo>
                    <a:pt x="453787" y="284741"/>
                    <a:pt x="431843" y="304562"/>
                    <a:pt x="433966" y="299844"/>
                  </a:cubicBezTo>
                  <a:cubicBezTo>
                    <a:pt x="440574" y="296067"/>
                    <a:pt x="453081" y="282382"/>
                    <a:pt x="455676" y="284269"/>
                  </a:cubicBezTo>
                  <a:close/>
                  <a:moveTo>
                    <a:pt x="367895" y="344207"/>
                  </a:moveTo>
                  <a:cubicBezTo>
                    <a:pt x="371905" y="344207"/>
                    <a:pt x="377095" y="335004"/>
                    <a:pt x="383703" y="330046"/>
                  </a:cubicBezTo>
                  <a:cubicBezTo>
                    <a:pt x="381817" y="337127"/>
                    <a:pt x="365297" y="350576"/>
                    <a:pt x="367423" y="344207"/>
                  </a:cubicBezTo>
                  <a:close/>
                  <a:moveTo>
                    <a:pt x="356096" y="354588"/>
                  </a:moveTo>
                  <a:cubicBezTo>
                    <a:pt x="351375" y="359779"/>
                    <a:pt x="353029" y="354588"/>
                    <a:pt x="350197" y="359307"/>
                  </a:cubicBezTo>
                  <a:cubicBezTo>
                    <a:pt x="347366" y="364028"/>
                    <a:pt x="352320" y="359307"/>
                    <a:pt x="350197" y="363083"/>
                  </a:cubicBezTo>
                  <a:lnTo>
                    <a:pt x="344298" y="367804"/>
                  </a:lnTo>
                  <a:cubicBezTo>
                    <a:pt x="345712" y="364973"/>
                    <a:pt x="347835" y="361196"/>
                    <a:pt x="344298" y="364500"/>
                  </a:cubicBezTo>
                  <a:cubicBezTo>
                    <a:pt x="346184" y="360015"/>
                    <a:pt x="348780" y="356242"/>
                    <a:pt x="352320" y="352938"/>
                  </a:cubicBezTo>
                  <a:cubicBezTo>
                    <a:pt x="351139" y="355061"/>
                    <a:pt x="350197" y="356947"/>
                    <a:pt x="352320" y="354352"/>
                  </a:cubicBezTo>
                  <a:cubicBezTo>
                    <a:pt x="356566" y="348217"/>
                    <a:pt x="352320" y="351284"/>
                    <a:pt x="356333" y="346566"/>
                  </a:cubicBezTo>
                  <a:cubicBezTo>
                    <a:pt x="364591" y="341375"/>
                    <a:pt x="356096" y="351993"/>
                    <a:pt x="355624" y="354588"/>
                  </a:cubicBezTo>
                  <a:close/>
                  <a:moveTo>
                    <a:pt x="314329" y="388570"/>
                  </a:moveTo>
                  <a:cubicBezTo>
                    <a:pt x="318575" y="381017"/>
                    <a:pt x="324238" y="374173"/>
                    <a:pt x="331082" y="368746"/>
                  </a:cubicBezTo>
                  <a:cubicBezTo>
                    <a:pt x="326364" y="376063"/>
                    <a:pt x="320464" y="382904"/>
                    <a:pt x="313620" y="388570"/>
                  </a:cubicBezTo>
                  <a:close/>
                  <a:moveTo>
                    <a:pt x="430426" y="304562"/>
                  </a:moveTo>
                  <a:cubicBezTo>
                    <a:pt x="423821" y="312112"/>
                    <a:pt x="415795" y="316833"/>
                    <a:pt x="409660" y="324619"/>
                  </a:cubicBezTo>
                  <a:cubicBezTo>
                    <a:pt x="414617" y="317778"/>
                    <a:pt x="420280" y="311406"/>
                    <a:pt x="426652" y="305743"/>
                  </a:cubicBezTo>
                  <a:cubicBezTo>
                    <a:pt x="425235" y="307630"/>
                    <a:pt x="427358" y="305979"/>
                    <a:pt x="429956" y="304562"/>
                  </a:cubicBezTo>
                  <a:close/>
                  <a:moveTo>
                    <a:pt x="197520" y="508443"/>
                  </a:moveTo>
                  <a:lnTo>
                    <a:pt x="200116" y="499948"/>
                  </a:lnTo>
                  <a:cubicBezTo>
                    <a:pt x="204128" y="495936"/>
                    <a:pt x="206724" y="490981"/>
                    <a:pt x="207668" y="485318"/>
                  </a:cubicBezTo>
                  <a:lnTo>
                    <a:pt x="211445" y="480833"/>
                  </a:lnTo>
                  <a:cubicBezTo>
                    <a:pt x="207432" y="490509"/>
                    <a:pt x="202714" y="499712"/>
                    <a:pt x="197051" y="508443"/>
                  </a:cubicBezTo>
                  <a:close/>
                  <a:moveTo>
                    <a:pt x="398334" y="331700"/>
                  </a:moveTo>
                  <a:cubicBezTo>
                    <a:pt x="403055" y="328396"/>
                    <a:pt x="406592" y="323441"/>
                    <a:pt x="411549" y="320373"/>
                  </a:cubicBezTo>
                  <a:cubicBezTo>
                    <a:pt x="408009" y="325092"/>
                    <a:pt x="397861" y="334531"/>
                    <a:pt x="397861" y="331700"/>
                  </a:cubicBezTo>
                  <a:close/>
                  <a:moveTo>
                    <a:pt x="57354" y="748898"/>
                  </a:moveTo>
                  <a:cubicBezTo>
                    <a:pt x="58768" y="737336"/>
                    <a:pt x="61130" y="725773"/>
                    <a:pt x="64667" y="714683"/>
                  </a:cubicBezTo>
                  <a:cubicBezTo>
                    <a:pt x="64904" y="719874"/>
                    <a:pt x="63725" y="725065"/>
                    <a:pt x="61836" y="729786"/>
                  </a:cubicBezTo>
                  <a:cubicBezTo>
                    <a:pt x="60185" y="736394"/>
                    <a:pt x="58298" y="743708"/>
                    <a:pt x="56881" y="748898"/>
                  </a:cubicBezTo>
                  <a:close/>
                  <a:moveTo>
                    <a:pt x="434911" y="311879"/>
                  </a:moveTo>
                  <a:cubicBezTo>
                    <a:pt x="436325" y="311879"/>
                    <a:pt x="433493" y="316125"/>
                    <a:pt x="432551" y="318484"/>
                  </a:cubicBezTo>
                  <a:cubicBezTo>
                    <a:pt x="429247" y="322260"/>
                    <a:pt x="425471" y="326036"/>
                    <a:pt x="421695" y="329340"/>
                  </a:cubicBezTo>
                  <a:cubicBezTo>
                    <a:pt x="419572" y="329340"/>
                    <a:pt x="421695" y="326509"/>
                    <a:pt x="421695" y="324619"/>
                  </a:cubicBezTo>
                  <a:cubicBezTo>
                    <a:pt x="416976" y="332408"/>
                    <a:pt x="411077" y="339486"/>
                    <a:pt x="404233" y="345621"/>
                  </a:cubicBezTo>
                  <a:cubicBezTo>
                    <a:pt x="395738" y="350342"/>
                    <a:pt x="387716" y="356006"/>
                    <a:pt x="380636" y="362847"/>
                  </a:cubicBezTo>
                  <a:cubicBezTo>
                    <a:pt x="388661" y="352938"/>
                    <a:pt x="397861" y="343734"/>
                    <a:pt x="407773" y="335709"/>
                  </a:cubicBezTo>
                  <a:cubicBezTo>
                    <a:pt x="404942" y="337599"/>
                    <a:pt x="404469" y="337127"/>
                    <a:pt x="405178" y="335709"/>
                  </a:cubicBezTo>
                  <a:cubicBezTo>
                    <a:pt x="413436" y="327451"/>
                    <a:pt x="416032" y="325800"/>
                    <a:pt x="413200" y="330519"/>
                  </a:cubicBezTo>
                  <a:cubicBezTo>
                    <a:pt x="419099" y="323911"/>
                    <a:pt x="436797" y="303148"/>
                    <a:pt x="446473" y="302439"/>
                  </a:cubicBezTo>
                  <a:cubicBezTo>
                    <a:pt x="437978" y="307157"/>
                    <a:pt x="440810" y="306921"/>
                    <a:pt x="433966" y="311879"/>
                  </a:cubicBezTo>
                  <a:close/>
                  <a:moveTo>
                    <a:pt x="352792" y="368510"/>
                  </a:moveTo>
                  <a:cubicBezTo>
                    <a:pt x="352792" y="364500"/>
                    <a:pt x="354443" y="360488"/>
                    <a:pt x="362938" y="353407"/>
                  </a:cubicBezTo>
                  <a:cubicBezTo>
                    <a:pt x="352792" y="362847"/>
                    <a:pt x="360815" y="358837"/>
                    <a:pt x="351848" y="368510"/>
                  </a:cubicBezTo>
                  <a:close/>
                  <a:moveTo>
                    <a:pt x="413436" y="326509"/>
                  </a:moveTo>
                  <a:cubicBezTo>
                    <a:pt x="409896" y="329104"/>
                    <a:pt x="407065" y="332644"/>
                    <a:pt x="403291" y="335004"/>
                  </a:cubicBezTo>
                  <a:cubicBezTo>
                    <a:pt x="405414" y="329810"/>
                    <a:pt x="415559" y="320846"/>
                    <a:pt x="412491" y="326509"/>
                  </a:cubicBezTo>
                  <a:close/>
                  <a:moveTo>
                    <a:pt x="184544" y="534163"/>
                  </a:moveTo>
                  <a:cubicBezTo>
                    <a:pt x="182654" y="536995"/>
                    <a:pt x="181240" y="540299"/>
                    <a:pt x="180295" y="543603"/>
                  </a:cubicBezTo>
                  <a:lnTo>
                    <a:pt x="173687" y="551389"/>
                  </a:lnTo>
                  <a:cubicBezTo>
                    <a:pt x="169441" y="565314"/>
                    <a:pt x="167318" y="567673"/>
                    <a:pt x="162597" y="583011"/>
                  </a:cubicBezTo>
                  <a:cubicBezTo>
                    <a:pt x="162597" y="578763"/>
                    <a:pt x="160238" y="584898"/>
                    <a:pt x="162597" y="577818"/>
                  </a:cubicBezTo>
                  <a:cubicBezTo>
                    <a:pt x="166609" y="570268"/>
                    <a:pt x="169677" y="562482"/>
                    <a:pt x="171800" y="554221"/>
                  </a:cubicBezTo>
                  <a:cubicBezTo>
                    <a:pt x="169205" y="556346"/>
                    <a:pt x="167554" y="556110"/>
                    <a:pt x="170386" y="547852"/>
                  </a:cubicBezTo>
                  <a:cubicBezTo>
                    <a:pt x="173453" y="542658"/>
                    <a:pt x="176991" y="537467"/>
                    <a:pt x="180531" y="532513"/>
                  </a:cubicBezTo>
                  <a:cubicBezTo>
                    <a:pt x="178880" y="539121"/>
                    <a:pt x="175104" y="543839"/>
                    <a:pt x="173687" y="550447"/>
                  </a:cubicBezTo>
                  <a:cubicBezTo>
                    <a:pt x="175104" y="549502"/>
                    <a:pt x="181712" y="534400"/>
                    <a:pt x="183599" y="534163"/>
                  </a:cubicBezTo>
                  <a:close/>
                  <a:moveTo>
                    <a:pt x="180059" y="538412"/>
                  </a:moveTo>
                  <a:cubicBezTo>
                    <a:pt x="182184" y="531804"/>
                    <a:pt x="185722" y="525669"/>
                    <a:pt x="190443" y="520478"/>
                  </a:cubicBezTo>
                  <a:cubicBezTo>
                    <a:pt x="187139" y="526850"/>
                    <a:pt x="183362" y="532749"/>
                    <a:pt x="179117" y="538412"/>
                  </a:cubicBezTo>
                  <a:close/>
                  <a:moveTo>
                    <a:pt x="376154" y="358837"/>
                  </a:moveTo>
                  <a:cubicBezTo>
                    <a:pt x="369546" y="364264"/>
                    <a:pt x="378513" y="354116"/>
                    <a:pt x="371905" y="358837"/>
                  </a:cubicBezTo>
                  <a:cubicBezTo>
                    <a:pt x="374973" y="354588"/>
                    <a:pt x="378749" y="350812"/>
                    <a:pt x="382995" y="347980"/>
                  </a:cubicBezTo>
                  <a:cubicBezTo>
                    <a:pt x="382995" y="347980"/>
                    <a:pt x="378749" y="355297"/>
                    <a:pt x="375209" y="358837"/>
                  </a:cubicBezTo>
                  <a:close/>
                  <a:moveTo>
                    <a:pt x="32575" y="837624"/>
                  </a:moveTo>
                  <a:cubicBezTo>
                    <a:pt x="31870" y="831725"/>
                    <a:pt x="32339" y="825590"/>
                    <a:pt x="34229" y="819926"/>
                  </a:cubicBezTo>
                  <a:cubicBezTo>
                    <a:pt x="33993" y="825826"/>
                    <a:pt x="33048" y="831725"/>
                    <a:pt x="31633" y="837624"/>
                  </a:cubicBezTo>
                  <a:close/>
                  <a:moveTo>
                    <a:pt x="386535" y="353643"/>
                  </a:moveTo>
                  <a:cubicBezTo>
                    <a:pt x="383231" y="355769"/>
                    <a:pt x="384176" y="353643"/>
                    <a:pt x="381108" y="356006"/>
                  </a:cubicBezTo>
                  <a:cubicBezTo>
                    <a:pt x="383467" y="351993"/>
                    <a:pt x="386771" y="348925"/>
                    <a:pt x="391020" y="346802"/>
                  </a:cubicBezTo>
                  <a:close/>
                  <a:moveTo>
                    <a:pt x="259581" y="465967"/>
                  </a:moveTo>
                  <a:cubicBezTo>
                    <a:pt x="256986" y="468562"/>
                    <a:pt x="255335" y="469743"/>
                    <a:pt x="254627" y="469507"/>
                  </a:cubicBezTo>
                  <a:cubicBezTo>
                    <a:pt x="258639" y="461721"/>
                    <a:pt x="263358" y="454404"/>
                    <a:pt x="269257" y="448033"/>
                  </a:cubicBezTo>
                  <a:cubicBezTo>
                    <a:pt x="266425" y="455113"/>
                    <a:pt x="260526" y="458889"/>
                    <a:pt x="258403" y="465967"/>
                  </a:cubicBezTo>
                  <a:close/>
                  <a:moveTo>
                    <a:pt x="361996" y="374409"/>
                  </a:moveTo>
                  <a:cubicBezTo>
                    <a:pt x="354443" y="381017"/>
                    <a:pt x="349252" y="390693"/>
                    <a:pt x="341936" y="398007"/>
                  </a:cubicBezTo>
                  <a:cubicBezTo>
                    <a:pt x="347599" y="389748"/>
                    <a:pt x="353971" y="381726"/>
                    <a:pt x="360815" y="374409"/>
                  </a:cubicBezTo>
                  <a:cubicBezTo>
                    <a:pt x="358456" y="375354"/>
                    <a:pt x="360815" y="372522"/>
                    <a:pt x="360815" y="374409"/>
                  </a:cubicBezTo>
                  <a:close/>
                  <a:moveTo>
                    <a:pt x="326836" y="402964"/>
                  </a:moveTo>
                  <a:lnTo>
                    <a:pt x="322823" y="410278"/>
                  </a:lnTo>
                  <a:cubicBezTo>
                    <a:pt x="320700" y="410278"/>
                    <a:pt x="317160" y="414290"/>
                    <a:pt x="317160" y="412401"/>
                  </a:cubicBezTo>
                  <a:cubicBezTo>
                    <a:pt x="319992" y="410278"/>
                    <a:pt x="321642" y="405087"/>
                    <a:pt x="325655" y="402964"/>
                  </a:cubicBezTo>
                  <a:close/>
                  <a:moveTo>
                    <a:pt x="370727" y="370636"/>
                  </a:moveTo>
                  <a:cubicBezTo>
                    <a:pt x="370727" y="373231"/>
                    <a:pt x="380636" y="363319"/>
                    <a:pt x="375209" y="370636"/>
                  </a:cubicBezTo>
                  <a:cubicBezTo>
                    <a:pt x="369782" y="377949"/>
                    <a:pt x="375209" y="369219"/>
                    <a:pt x="367423" y="375826"/>
                  </a:cubicBezTo>
                  <a:cubicBezTo>
                    <a:pt x="369073" y="372759"/>
                    <a:pt x="370490" y="369455"/>
                    <a:pt x="372377" y="366623"/>
                  </a:cubicBezTo>
                  <a:cubicBezTo>
                    <a:pt x="374264" y="363792"/>
                    <a:pt x="382289" y="357420"/>
                    <a:pt x="380399" y="361669"/>
                  </a:cubicBezTo>
                  <a:cubicBezTo>
                    <a:pt x="378513" y="365915"/>
                    <a:pt x="372141" y="367096"/>
                    <a:pt x="369546" y="370636"/>
                  </a:cubicBezTo>
                  <a:close/>
                  <a:moveTo>
                    <a:pt x="152921" y="603069"/>
                  </a:moveTo>
                  <a:cubicBezTo>
                    <a:pt x="156934" y="595280"/>
                    <a:pt x="152921" y="594810"/>
                    <a:pt x="159293" y="585371"/>
                  </a:cubicBezTo>
                  <a:cubicBezTo>
                    <a:pt x="157642" y="591270"/>
                    <a:pt x="152921" y="606136"/>
                    <a:pt x="151743" y="603069"/>
                  </a:cubicBezTo>
                  <a:close/>
                  <a:moveTo>
                    <a:pt x="294505" y="444023"/>
                  </a:moveTo>
                  <a:cubicBezTo>
                    <a:pt x="298045" y="437651"/>
                    <a:pt x="301821" y="431752"/>
                    <a:pt x="306070" y="425853"/>
                  </a:cubicBezTo>
                  <a:cubicBezTo>
                    <a:pt x="302766" y="432697"/>
                    <a:pt x="298281" y="438832"/>
                    <a:pt x="293091" y="444023"/>
                  </a:cubicBezTo>
                  <a:close/>
                  <a:moveTo>
                    <a:pt x="25498" y="931308"/>
                  </a:moveTo>
                  <a:cubicBezTo>
                    <a:pt x="24553" y="926114"/>
                    <a:pt x="24553" y="920924"/>
                    <a:pt x="25498" y="915733"/>
                  </a:cubicBezTo>
                  <a:cubicBezTo>
                    <a:pt x="25970" y="916205"/>
                    <a:pt x="26204" y="927059"/>
                    <a:pt x="24081" y="931308"/>
                  </a:cubicBezTo>
                  <a:close/>
                  <a:moveTo>
                    <a:pt x="256277" y="486969"/>
                  </a:moveTo>
                  <a:cubicBezTo>
                    <a:pt x="260054" y="480833"/>
                    <a:pt x="264303" y="475170"/>
                    <a:pt x="269021" y="469743"/>
                  </a:cubicBezTo>
                  <a:cubicBezTo>
                    <a:pt x="266425" y="475879"/>
                    <a:pt x="255572" y="488386"/>
                    <a:pt x="254863" y="486969"/>
                  </a:cubicBezTo>
                  <a:close/>
                  <a:moveTo>
                    <a:pt x="136404" y="645542"/>
                  </a:moveTo>
                  <a:cubicBezTo>
                    <a:pt x="134281" y="654982"/>
                    <a:pt x="130977" y="663949"/>
                    <a:pt x="128146" y="673152"/>
                  </a:cubicBezTo>
                  <a:cubicBezTo>
                    <a:pt x="127437" y="663949"/>
                    <a:pt x="133573" y="639643"/>
                    <a:pt x="134990" y="645542"/>
                  </a:cubicBezTo>
                  <a:close/>
                  <a:moveTo>
                    <a:pt x="330373" y="436234"/>
                  </a:moveTo>
                  <a:cubicBezTo>
                    <a:pt x="334150" y="429393"/>
                    <a:pt x="330373" y="436234"/>
                    <a:pt x="326836" y="437887"/>
                  </a:cubicBezTo>
                  <a:cubicBezTo>
                    <a:pt x="328487" y="433166"/>
                    <a:pt x="332969" y="431752"/>
                    <a:pt x="335094" y="427503"/>
                  </a:cubicBezTo>
                  <a:cubicBezTo>
                    <a:pt x="329901" y="431043"/>
                    <a:pt x="325419" y="435528"/>
                    <a:pt x="321642" y="440483"/>
                  </a:cubicBezTo>
                  <a:cubicBezTo>
                    <a:pt x="320228" y="440483"/>
                    <a:pt x="314329" y="444965"/>
                    <a:pt x="321642" y="436706"/>
                  </a:cubicBezTo>
                  <a:cubicBezTo>
                    <a:pt x="320228" y="440955"/>
                    <a:pt x="326364" y="431280"/>
                    <a:pt x="328959" y="430807"/>
                  </a:cubicBezTo>
                  <a:cubicBezTo>
                    <a:pt x="332263" y="423021"/>
                    <a:pt x="338868" y="419245"/>
                    <a:pt x="343117" y="412401"/>
                  </a:cubicBezTo>
                  <a:cubicBezTo>
                    <a:pt x="348544" y="409099"/>
                    <a:pt x="353029" y="404851"/>
                    <a:pt x="356802" y="399660"/>
                  </a:cubicBezTo>
                  <a:cubicBezTo>
                    <a:pt x="358219" y="396828"/>
                    <a:pt x="353265" y="401783"/>
                    <a:pt x="354207" y="399660"/>
                  </a:cubicBezTo>
                  <a:cubicBezTo>
                    <a:pt x="366242" y="388334"/>
                    <a:pt x="361287" y="397065"/>
                    <a:pt x="358928" y="405559"/>
                  </a:cubicBezTo>
                  <a:cubicBezTo>
                    <a:pt x="355624" y="408155"/>
                    <a:pt x="357275" y="405559"/>
                    <a:pt x="356333" y="405559"/>
                  </a:cubicBezTo>
                  <a:cubicBezTo>
                    <a:pt x="355388" y="405559"/>
                    <a:pt x="351848" y="409805"/>
                    <a:pt x="350197" y="412637"/>
                  </a:cubicBezTo>
                  <a:cubicBezTo>
                    <a:pt x="352792" y="410514"/>
                    <a:pt x="354443" y="409336"/>
                    <a:pt x="354915" y="409805"/>
                  </a:cubicBezTo>
                  <a:cubicBezTo>
                    <a:pt x="351611" y="416177"/>
                    <a:pt x="347366" y="419008"/>
                    <a:pt x="350433" y="418772"/>
                  </a:cubicBezTo>
                  <a:cubicBezTo>
                    <a:pt x="347835" y="422312"/>
                    <a:pt x="344767" y="425380"/>
                    <a:pt x="341230" y="427976"/>
                  </a:cubicBezTo>
                  <a:cubicBezTo>
                    <a:pt x="341230" y="425380"/>
                    <a:pt x="345712" y="421604"/>
                    <a:pt x="343825" y="422549"/>
                  </a:cubicBezTo>
                  <a:cubicBezTo>
                    <a:pt x="339104" y="427503"/>
                    <a:pt x="334150" y="431988"/>
                    <a:pt x="328959" y="436234"/>
                  </a:cubicBezTo>
                  <a:close/>
                  <a:moveTo>
                    <a:pt x="288606" y="473283"/>
                  </a:moveTo>
                  <a:cubicBezTo>
                    <a:pt x="288606" y="473283"/>
                    <a:pt x="285774" y="479419"/>
                    <a:pt x="283415" y="483901"/>
                  </a:cubicBezTo>
                  <a:cubicBezTo>
                    <a:pt x="281056" y="488386"/>
                    <a:pt x="274920" y="495464"/>
                    <a:pt x="269257" y="502071"/>
                  </a:cubicBezTo>
                  <a:cubicBezTo>
                    <a:pt x="272089" y="492868"/>
                    <a:pt x="265008" y="509152"/>
                    <a:pt x="261943" y="510566"/>
                  </a:cubicBezTo>
                  <a:cubicBezTo>
                    <a:pt x="265717" y="503016"/>
                    <a:pt x="270202" y="495936"/>
                    <a:pt x="275393" y="489328"/>
                  </a:cubicBezTo>
                  <a:cubicBezTo>
                    <a:pt x="281764" y="475170"/>
                    <a:pt x="275393" y="475406"/>
                    <a:pt x="286246" y="462663"/>
                  </a:cubicBezTo>
                  <a:cubicBezTo>
                    <a:pt x="279641" y="473047"/>
                    <a:pt x="276101" y="487441"/>
                    <a:pt x="287191" y="473283"/>
                  </a:cubicBezTo>
                  <a:close/>
                  <a:moveTo>
                    <a:pt x="27385" y="1004459"/>
                  </a:moveTo>
                  <a:cubicBezTo>
                    <a:pt x="27385" y="1006110"/>
                    <a:pt x="25498" y="993133"/>
                    <a:pt x="24553" y="1001864"/>
                  </a:cubicBezTo>
                  <a:cubicBezTo>
                    <a:pt x="23608" y="1010595"/>
                    <a:pt x="26912" y="1008232"/>
                    <a:pt x="28329" y="1013190"/>
                  </a:cubicBezTo>
                  <a:cubicBezTo>
                    <a:pt x="29744" y="1018144"/>
                    <a:pt x="28329" y="1020267"/>
                    <a:pt x="28329" y="1023571"/>
                  </a:cubicBezTo>
                  <a:cubicBezTo>
                    <a:pt x="25025" y="1016494"/>
                    <a:pt x="24317" y="1007999"/>
                    <a:pt x="21485" y="999974"/>
                  </a:cubicBezTo>
                  <a:cubicBezTo>
                    <a:pt x="23844" y="989120"/>
                    <a:pt x="25262" y="978030"/>
                    <a:pt x="25498" y="966937"/>
                  </a:cubicBezTo>
                  <a:cubicBezTo>
                    <a:pt x="26676" y="979444"/>
                    <a:pt x="26912" y="991952"/>
                    <a:pt x="25970" y="1004459"/>
                  </a:cubicBezTo>
                  <a:close/>
                  <a:moveTo>
                    <a:pt x="123424" y="693445"/>
                  </a:moveTo>
                  <a:cubicBezTo>
                    <a:pt x="123191" y="687074"/>
                    <a:pt x="124369" y="680705"/>
                    <a:pt x="127201" y="674805"/>
                  </a:cubicBezTo>
                  <a:cubicBezTo>
                    <a:pt x="124842" y="681410"/>
                    <a:pt x="123191" y="687546"/>
                    <a:pt x="122010" y="693445"/>
                  </a:cubicBezTo>
                  <a:close/>
                  <a:moveTo>
                    <a:pt x="361051" y="406268"/>
                  </a:moveTo>
                  <a:cubicBezTo>
                    <a:pt x="362465" y="403200"/>
                    <a:pt x="356802" y="408863"/>
                    <a:pt x="359397" y="404378"/>
                  </a:cubicBezTo>
                  <a:cubicBezTo>
                    <a:pt x="361996" y="399896"/>
                    <a:pt x="365533" y="399896"/>
                    <a:pt x="360815" y="406268"/>
                  </a:cubicBezTo>
                  <a:close/>
                  <a:moveTo>
                    <a:pt x="264303" y="500657"/>
                  </a:moveTo>
                  <a:lnTo>
                    <a:pt x="270438" y="485318"/>
                  </a:lnTo>
                  <a:cubicBezTo>
                    <a:pt x="272325" y="483665"/>
                    <a:pt x="273506" y="481069"/>
                    <a:pt x="275393" y="479419"/>
                  </a:cubicBezTo>
                  <a:cubicBezTo>
                    <a:pt x="277279" y="477766"/>
                    <a:pt x="268785" y="493104"/>
                    <a:pt x="262885" y="499948"/>
                  </a:cubicBezTo>
                  <a:close/>
                  <a:moveTo>
                    <a:pt x="118234" y="709965"/>
                  </a:moveTo>
                  <a:cubicBezTo>
                    <a:pt x="115875" y="714683"/>
                    <a:pt x="114930" y="719874"/>
                    <a:pt x="114694" y="714920"/>
                  </a:cubicBezTo>
                  <a:cubicBezTo>
                    <a:pt x="114460" y="709965"/>
                    <a:pt x="116347" y="706661"/>
                    <a:pt x="118706" y="703357"/>
                  </a:cubicBezTo>
                  <a:close/>
                  <a:moveTo>
                    <a:pt x="191621" y="594574"/>
                  </a:moveTo>
                  <a:cubicBezTo>
                    <a:pt x="185958" y="603541"/>
                    <a:pt x="191621" y="585371"/>
                    <a:pt x="194925" y="580180"/>
                  </a:cubicBezTo>
                  <a:cubicBezTo>
                    <a:pt x="193274" y="584898"/>
                    <a:pt x="190679" y="588438"/>
                    <a:pt x="190207" y="593865"/>
                  </a:cubicBezTo>
                  <a:close/>
                  <a:moveTo>
                    <a:pt x="319283" y="446855"/>
                  </a:moveTo>
                  <a:cubicBezTo>
                    <a:pt x="317396" y="449922"/>
                    <a:pt x="311733" y="455113"/>
                    <a:pt x="314092" y="449450"/>
                  </a:cubicBezTo>
                  <a:cubicBezTo>
                    <a:pt x="316452" y="443787"/>
                    <a:pt x="319283" y="442133"/>
                    <a:pt x="317869" y="446146"/>
                  </a:cubicBezTo>
                  <a:close/>
                  <a:moveTo>
                    <a:pt x="117292" y="722942"/>
                  </a:moveTo>
                  <a:cubicBezTo>
                    <a:pt x="117292" y="722942"/>
                    <a:pt x="117292" y="720819"/>
                    <a:pt x="117292" y="722942"/>
                  </a:cubicBezTo>
                  <a:cubicBezTo>
                    <a:pt x="117056" y="726482"/>
                    <a:pt x="116347" y="729786"/>
                    <a:pt x="114930" y="733090"/>
                  </a:cubicBezTo>
                  <a:cubicBezTo>
                    <a:pt x="115402" y="726010"/>
                    <a:pt x="117056" y="719166"/>
                    <a:pt x="119651" y="712797"/>
                  </a:cubicBezTo>
                  <a:cubicBezTo>
                    <a:pt x="118942" y="716101"/>
                    <a:pt x="117525" y="719166"/>
                    <a:pt x="115875" y="722233"/>
                  </a:cubicBezTo>
                  <a:close/>
                  <a:moveTo>
                    <a:pt x="126023" y="720583"/>
                  </a:moveTo>
                  <a:cubicBezTo>
                    <a:pt x="129090" y="714683"/>
                    <a:pt x="128146" y="706661"/>
                    <a:pt x="131450" y="700762"/>
                  </a:cubicBezTo>
                  <a:cubicBezTo>
                    <a:pt x="129796" y="706189"/>
                    <a:pt x="126259" y="722000"/>
                    <a:pt x="124842" y="719874"/>
                  </a:cubicBezTo>
                  <a:close/>
                  <a:moveTo>
                    <a:pt x="374264" y="418067"/>
                  </a:moveTo>
                  <a:cubicBezTo>
                    <a:pt x="374264" y="414054"/>
                    <a:pt x="369073" y="423257"/>
                    <a:pt x="370963" y="422785"/>
                  </a:cubicBezTo>
                  <a:cubicBezTo>
                    <a:pt x="367423" y="425616"/>
                    <a:pt x="367895" y="422785"/>
                    <a:pt x="368131" y="422785"/>
                  </a:cubicBezTo>
                  <a:cubicBezTo>
                    <a:pt x="373558" y="416649"/>
                    <a:pt x="371669" y="417122"/>
                    <a:pt x="379694" y="408391"/>
                  </a:cubicBezTo>
                  <a:cubicBezTo>
                    <a:pt x="378040" y="411931"/>
                    <a:pt x="375681" y="414999"/>
                    <a:pt x="372850" y="417358"/>
                  </a:cubicBezTo>
                  <a:close/>
                  <a:moveTo>
                    <a:pt x="31161" y="1149583"/>
                  </a:moveTo>
                  <a:cubicBezTo>
                    <a:pt x="30452" y="1143917"/>
                    <a:pt x="30452" y="1138254"/>
                    <a:pt x="31161" y="1132591"/>
                  </a:cubicBezTo>
                  <a:cubicBezTo>
                    <a:pt x="32339" y="1137784"/>
                    <a:pt x="31870" y="1143211"/>
                    <a:pt x="30452" y="1148402"/>
                  </a:cubicBezTo>
                  <a:close/>
                  <a:moveTo>
                    <a:pt x="151507" y="711852"/>
                  </a:moveTo>
                  <a:cubicBezTo>
                    <a:pt x="151743" y="707134"/>
                    <a:pt x="153157" y="702649"/>
                    <a:pt x="155519" y="698636"/>
                  </a:cubicBezTo>
                  <a:cubicBezTo>
                    <a:pt x="154811" y="703121"/>
                    <a:pt x="152921" y="707134"/>
                    <a:pt x="150089" y="710671"/>
                  </a:cubicBezTo>
                  <a:close/>
                  <a:moveTo>
                    <a:pt x="88028" y="877033"/>
                  </a:moveTo>
                  <a:cubicBezTo>
                    <a:pt x="86142" y="886472"/>
                    <a:pt x="84727" y="873965"/>
                    <a:pt x="86850" y="868302"/>
                  </a:cubicBezTo>
                  <a:cubicBezTo>
                    <a:pt x="86142" y="873257"/>
                    <a:pt x="86850" y="868302"/>
                    <a:pt x="86614" y="875852"/>
                  </a:cubicBezTo>
                  <a:close/>
                  <a:moveTo>
                    <a:pt x="140653" y="743944"/>
                  </a:moveTo>
                  <a:cubicBezTo>
                    <a:pt x="140653" y="753856"/>
                    <a:pt x="138527" y="763765"/>
                    <a:pt x="134281" y="772968"/>
                  </a:cubicBezTo>
                  <a:cubicBezTo>
                    <a:pt x="136640" y="764473"/>
                    <a:pt x="137821" y="755742"/>
                    <a:pt x="138058" y="747012"/>
                  </a:cubicBezTo>
                  <a:cubicBezTo>
                    <a:pt x="137113" y="749843"/>
                    <a:pt x="138058" y="740640"/>
                    <a:pt x="139236" y="742763"/>
                  </a:cubicBezTo>
                  <a:close/>
                  <a:moveTo>
                    <a:pt x="40128" y="1257894"/>
                  </a:moveTo>
                  <a:cubicBezTo>
                    <a:pt x="38238" y="1248927"/>
                    <a:pt x="37297" y="1239487"/>
                    <a:pt x="37297" y="1230284"/>
                  </a:cubicBezTo>
                  <a:cubicBezTo>
                    <a:pt x="39419" y="1239251"/>
                    <a:pt x="39892" y="1248454"/>
                    <a:pt x="38711" y="1257421"/>
                  </a:cubicBezTo>
                  <a:close/>
                  <a:moveTo>
                    <a:pt x="277516" y="549975"/>
                  </a:moveTo>
                  <a:cubicBezTo>
                    <a:pt x="279875" y="547143"/>
                    <a:pt x="286010" y="535344"/>
                    <a:pt x="286483" y="538412"/>
                  </a:cubicBezTo>
                  <a:cubicBezTo>
                    <a:pt x="286955" y="541480"/>
                    <a:pt x="276337" y="551389"/>
                    <a:pt x="276101" y="549502"/>
                  </a:cubicBezTo>
                  <a:close/>
                  <a:moveTo>
                    <a:pt x="196815" y="682591"/>
                  </a:moveTo>
                  <a:cubicBezTo>
                    <a:pt x="193274" y="687782"/>
                    <a:pt x="192566" y="694390"/>
                    <a:pt x="189498" y="699817"/>
                  </a:cubicBezTo>
                  <a:cubicBezTo>
                    <a:pt x="191385" y="692737"/>
                    <a:pt x="192802" y="685659"/>
                    <a:pt x="193274" y="678343"/>
                  </a:cubicBezTo>
                  <a:cubicBezTo>
                    <a:pt x="195397" y="675275"/>
                    <a:pt x="195397" y="671029"/>
                    <a:pt x="197757" y="668197"/>
                  </a:cubicBezTo>
                  <a:cubicBezTo>
                    <a:pt x="196815" y="672443"/>
                    <a:pt x="196106" y="676692"/>
                    <a:pt x="195634" y="680938"/>
                  </a:cubicBezTo>
                  <a:close/>
                  <a:moveTo>
                    <a:pt x="98413" y="945702"/>
                  </a:moveTo>
                  <a:cubicBezTo>
                    <a:pt x="96996" y="953252"/>
                    <a:pt x="95817" y="956083"/>
                    <a:pt x="94636" y="945702"/>
                  </a:cubicBezTo>
                  <a:cubicBezTo>
                    <a:pt x="96290" y="939803"/>
                    <a:pt x="97468" y="933667"/>
                    <a:pt x="97704" y="927532"/>
                  </a:cubicBezTo>
                  <a:cubicBezTo>
                    <a:pt x="97940" y="933195"/>
                    <a:pt x="95817" y="938149"/>
                    <a:pt x="96996" y="944049"/>
                  </a:cubicBezTo>
                  <a:close/>
                  <a:moveTo>
                    <a:pt x="220881" y="670793"/>
                  </a:moveTo>
                  <a:cubicBezTo>
                    <a:pt x="221826" y="663712"/>
                    <a:pt x="223713" y="656871"/>
                    <a:pt x="226547" y="650499"/>
                  </a:cubicBezTo>
                  <a:cubicBezTo>
                    <a:pt x="225366" y="657107"/>
                    <a:pt x="223007" y="663476"/>
                    <a:pt x="219231" y="669139"/>
                  </a:cubicBezTo>
                  <a:close/>
                  <a:moveTo>
                    <a:pt x="148675" y="815208"/>
                  </a:moveTo>
                  <a:cubicBezTo>
                    <a:pt x="148439" y="810490"/>
                    <a:pt x="149384" y="806005"/>
                    <a:pt x="151507" y="801756"/>
                  </a:cubicBezTo>
                  <a:cubicBezTo>
                    <a:pt x="151271" y="805769"/>
                    <a:pt x="150326" y="809781"/>
                    <a:pt x="148439" y="813555"/>
                  </a:cubicBezTo>
                  <a:close/>
                  <a:moveTo>
                    <a:pt x="172272" y="763529"/>
                  </a:moveTo>
                  <a:cubicBezTo>
                    <a:pt x="171800" y="756215"/>
                    <a:pt x="173217" y="748898"/>
                    <a:pt x="176755" y="742529"/>
                  </a:cubicBezTo>
                  <a:cubicBezTo>
                    <a:pt x="175104" y="748193"/>
                    <a:pt x="172036" y="754798"/>
                    <a:pt x="172036" y="761878"/>
                  </a:cubicBezTo>
                  <a:close/>
                  <a:moveTo>
                    <a:pt x="157170" y="810723"/>
                  </a:moveTo>
                  <a:cubicBezTo>
                    <a:pt x="154811" y="820871"/>
                    <a:pt x="153157" y="831019"/>
                    <a:pt x="152215" y="841401"/>
                  </a:cubicBezTo>
                  <a:cubicBezTo>
                    <a:pt x="151743" y="830075"/>
                    <a:pt x="152688" y="818748"/>
                    <a:pt x="155519" y="807892"/>
                  </a:cubicBezTo>
                  <a:cubicBezTo>
                    <a:pt x="155519" y="805769"/>
                    <a:pt x="155519" y="806477"/>
                    <a:pt x="155519" y="801992"/>
                  </a:cubicBezTo>
                  <a:cubicBezTo>
                    <a:pt x="156225" y="804354"/>
                    <a:pt x="156461" y="806713"/>
                    <a:pt x="156461" y="809073"/>
                  </a:cubicBezTo>
                  <a:close/>
                  <a:moveTo>
                    <a:pt x="115402" y="972603"/>
                  </a:moveTo>
                  <a:cubicBezTo>
                    <a:pt x="113988" y="962455"/>
                    <a:pt x="113988" y="951837"/>
                    <a:pt x="115402" y="941689"/>
                  </a:cubicBezTo>
                  <a:cubicBezTo>
                    <a:pt x="115875" y="951365"/>
                    <a:pt x="115638" y="961038"/>
                    <a:pt x="114694" y="970714"/>
                  </a:cubicBezTo>
                  <a:close/>
                  <a:moveTo>
                    <a:pt x="211914" y="714447"/>
                  </a:moveTo>
                  <a:cubicBezTo>
                    <a:pt x="212623" y="709493"/>
                    <a:pt x="213568" y="704535"/>
                    <a:pt x="214982" y="699581"/>
                  </a:cubicBezTo>
                  <a:cubicBezTo>
                    <a:pt x="214982" y="703593"/>
                    <a:pt x="217814" y="699581"/>
                    <a:pt x="217814" y="705244"/>
                  </a:cubicBezTo>
                  <a:cubicBezTo>
                    <a:pt x="217814" y="710907"/>
                    <a:pt x="214040" y="706425"/>
                    <a:pt x="211209" y="712560"/>
                  </a:cubicBezTo>
                  <a:close/>
                  <a:moveTo>
                    <a:pt x="218286" y="684714"/>
                  </a:moveTo>
                  <a:cubicBezTo>
                    <a:pt x="221118" y="682828"/>
                    <a:pt x="220881" y="677870"/>
                    <a:pt x="224658" y="671738"/>
                  </a:cubicBezTo>
                  <a:cubicBezTo>
                    <a:pt x="221118" y="684006"/>
                    <a:pt x="223007" y="695335"/>
                    <a:pt x="218050" y="701234"/>
                  </a:cubicBezTo>
                  <a:cubicBezTo>
                    <a:pt x="219467" y="695099"/>
                    <a:pt x="219231" y="688727"/>
                    <a:pt x="217580" y="682828"/>
                  </a:cubicBezTo>
                  <a:close/>
                  <a:moveTo>
                    <a:pt x="208141" y="714447"/>
                  </a:moveTo>
                  <a:cubicBezTo>
                    <a:pt x="210500" y="711616"/>
                    <a:pt x="212151" y="697458"/>
                    <a:pt x="213568" y="700762"/>
                  </a:cubicBezTo>
                  <a:cubicBezTo>
                    <a:pt x="212151" y="707367"/>
                    <a:pt x="210028" y="713975"/>
                    <a:pt x="206960" y="720110"/>
                  </a:cubicBezTo>
                  <a:cubicBezTo>
                    <a:pt x="206960" y="716334"/>
                    <a:pt x="206960" y="717043"/>
                    <a:pt x="204601" y="720110"/>
                  </a:cubicBezTo>
                  <a:cubicBezTo>
                    <a:pt x="205309" y="713739"/>
                    <a:pt x="206724" y="707603"/>
                    <a:pt x="208849" y="701468"/>
                  </a:cubicBezTo>
                  <a:cubicBezTo>
                    <a:pt x="208141" y="703593"/>
                    <a:pt x="205073" y="714683"/>
                    <a:pt x="207432" y="712560"/>
                  </a:cubicBezTo>
                  <a:close/>
                  <a:moveTo>
                    <a:pt x="158820" y="835738"/>
                  </a:moveTo>
                  <a:cubicBezTo>
                    <a:pt x="160474" y="831019"/>
                    <a:pt x="158820" y="825353"/>
                    <a:pt x="162124" y="820635"/>
                  </a:cubicBezTo>
                  <a:cubicBezTo>
                    <a:pt x="162124" y="823230"/>
                    <a:pt x="159057" y="836683"/>
                    <a:pt x="158115" y="833851"/>
                  </a:cubicBezTo>
                  <a:close/>
                  <a:moveTo>
                    <a:pt x="162597" y="812140"/>
                  </a:moveTo>
                  <a:cubicBezTo>
                    <a:pt x="162597" y="818040"/>
                    <a:pt x="165428" y="806950"/>
                    <a:pt x="165192" y="814972"/>
                  </a:cubicBezTo>
                  <a:cubicBezTo>
                    <a:pt x="164956" y="822994"/>
                    <a:pt x="160238" y="818040"/>
                    <a:pt x="161888" y="810959"/>
                  </a:cubicBezTo>
                  <a:close/>
                  <a:moveTo>
                    <a:pt x="148675" y="853672"/>
                  </a:moveTo>
                  <a:cubicBezTo>
                    <a:pt x="148911" y="859099"/>
                    <a:pt x="148911" y="864526"/>
                    <a:pt x="148675" y="869953"/>
                  </a:cubicBezTo>
                  <a:cubicBezTo>
                    <a:pt x="147022" y="874910"/>
                    <a:pt x="146316" y="879865"/>
                    <a:pt x="146080" y="885055"/>
                  </a:cubicBezTo>
                  <a:cubicBezTo>
                    <a:pt x="145844" y="880809"/>
                    <a:pt x="145135" y="876561"/>
                    <a:pt x="144190" y="872548"/>
                  </a:cubicBezTo>
                  <a:cubicBezTo>
                    <a:pt x="146080" y="869483"/>
                    <a:pt x="146788" y="867121"/>
                    <a:pt x="145607" y="858863"/>
                  </a:cubicBezTo>
                  <a:cubicBezTo>
                    <a:pt x="146316" y="854380"/>
                    <a:pt x="148439" y="852491"/>
                    <a:pt x="148439" y="852491"/>
                  </a:cubicBezTo>
                  <a:close/>
                  <a:moveTo>
                    <a:pt x="90863" y="1165155"/>
                  </a:moveTo>
                  <a:cubicBezTo>
                    <a:pt x="88501" y="1159256"/>
                    <a:pt x="88737" y="1150289"/>
                    <a:pt x="86850" y="1150289"/>
                  </a:cubicBezTo>
                  <a:lnTo>
                    <a:pt x="86850" y="1146279"/>
                  </a:lnTo>
                  <a:cubicBezTo>
                    <a:pt x="86614" y="1144862"/>
                    <a:pt x="86614" y="1143447"/>
                    <a:pt x="86850" y="1142030"/>
                  </a:cubicBezTo>
                  <a:cubicBezTo>
                    <a:pt x="89446" y="1148638"/>
                    <a:pt x="90390" y="1155952"/>
                    <a:pt x="90154" y="1163032"/>
                  </a:cubicBezTo>
                  <a:close/>
                  <a:moveTo>
                    <a:pt x="72929" y="1431806"/>
                  </a:moveTo>
                  <a:cubicBezTo>
                    <a:pt x="72929" y="1437233"/>
                    <a:pt x="75996" y="1442187"/>
                    <a:pt x="74343" y="1442187"/>
                  </a:cubicBezTo>
                  <a:cubicBezTo>
                    <a:pt x="70330" y="1435582"/>
                    <a:pt x="69389" y="1424726"/>
                    <a:pt x="72220" y="1430625"/>
                  </a:cubicBezTo>
                  <a:close/>
                  <a:moveTo>
                    <a:pt x="205309" y="730964"/>
                  </a:moveTo>
                  <a:cubicBezTo>
                    <a:pt x="206724" y="725537"/>
                    <a:pt x="208613" y="720347"/>
                    <a:pt x="210972" y="715392"/>
                  </a:cubicBezTo>
                  <a:cubicBezTo>
                    <a:pt x="211209" y="719638"/>
                    <a:pt x="204837" y="731673"/>
                    <a:pt x="204601" y="729786"/>
                  </a:cubicBezTo>
                  <a:close/>
                  <a:moveTo>
                    <a:pt x="101481" y="1121973"/>
                  </a:moveTo>
                  <a:cubicBezTo>
                    <a:pt x="99827" y="1114187"/>
                    <a:pt x="99358" y="1106162"/>
                    <a:pt x="100063" y="1098376"/>
                  </a:cubicBezTo>
                  <a:cubicBezTo>
                    <a:pt x="101244" y="1105689"/>
                    <a:pt x="101481" y="1113242"/>
                    <a:pt x="101244" y="1120792"/>
                  </a:cubicBezTo>
                  <a:close/>
                  <a:moveTo>
                    <a:pt x="187847" y="801756"/>
                  </a:moveTo>
                  <a:cubicBezTo>
                    <a:pt x="187847" y="797983"/>
                    <a:pt x="187847" y="799397"/>
                    <a:pt x="187847" y="795623"/>
                  </a:cubicBezTo>
                  <a:cubicBezTo>
                    <a:pt x="189498" y="787834"/>
                    <a:pt x="191857" y="788307"/>
                    <a:pt x="191621" y="777217"/>
                  </a:cubicBezTo>
                  <a:cubicBezTo>
                    <a:pt x="191621" y="775800"/>
                    <a:pt x="188789" y="788071"/>
                    <a:pt x="187847" y="781699"/>
                  </a:cubicBezTo>
                  <a:cubicBezTo>
                    <a:pt x="188084" y="776744"/>
                    <a:pt x="189734" y="771790"/>
                    <a:pt x="192802" y="767777"/>
                  </a:cubicBezTo>
                  <a:cubicBezTo>
                    <a:pt x="193038" y="778867"/>
                    <a:pt x="191151" y="790194"/>
                    <a:pt x="187139" y="800578"/>
                  </a:cubicBezTo>
                  <a:close/>
                  <a:moveTo>
                    <a:pt x="113515" y="1063216"/>
                  </a:moveTo>
                  <a:cubicBezTo>
                    <a:pt x="114224" y="1071947"/>
                    <a:pt x="114224" y="1080914"/>
                    <a:pt x="113515" y="1089645"/>
                  </a:cubicBezTo>
                  <a:cubicBezTo>
                    <a:pt x="111626" y="1081859"/>
                    <a:pt x="111862" y="1074542"/>
                    <a:pt x="110448" y="1066048"/>
                  </a:cubicBezTo>
                  <a:cubicBezTo>
                    <a:pt x="109030" y="1057553"/>
                    <a:pt x="111862" y="1058731"/>
                    <a:pt x="112807" y="1062035"/>
                  </a:cubicBezTo>
                  <a:close/>
                  <a:moveTo>
                    <a:pt x="150562" y="912193"/>
                  </a:moveTo>
                  <a:cubicBezTo>
                    <a:pt x="150089" y="915969"/>
                    <a:pt x="149384" y="919743"/>
                    <a:pt x="148203" y="923283"/>
                  </a:cubicBezTo>
                  <a:cubicBezTo>
                    <a:pt x="145844" y="916442"/>
                    <a:pt x="148439" y="904879"/>
                    <a:pt x="149856" y="911012"/>
                  </a:cubicBezTo>
                  <a:close/>
                  <a:moveTo>
                    <a:pt x="182890" y="829602"/>
                  </a:moveTo>
                  <a:cubicBezTo>
                    <a:pt x="183362" y="828188"/>
                    <a:pt x="183362" y="826534"/>
                    <a:pt x="182890" y="825120"/>
                  </a:cubicBezTo>
                  <a:cubicBezTo>
                    <a:pt x="183835" y="821580"/>
                    <a:pt x="185016" y="818040"/>
                    <a:pt x="186430" y="814500"/>
                  </a:cubicBezTo>
                  <a:cubicBezTo>
                    <a:pt x="185958" y="819454"/>
                    <a:pt x="184544" y="824175"/>
                    <a:pt x="182184" y="828421"/>
                  </a:cubicBezTo>
                  <a:close/>
                  <a:moveTo>
                    <a:pt x="147494" y="951129"/>
                  </a:moveTo>
                  <a:cubicBezTo>
                    <a:pt x="146552" y="945230"/>
                    <a:pt x="146552" y="938858"/>
                    <a:pt x="147494" y="932958"/>
                  </a:cubicBezTo>
                  <a:cubicBezTo>
                    <a:pt x="147967" y="938858"/>
                    <a:pt x="147730" y="944757"/>
                    <a:pt x="146788" y="950656"/>
                  </a:cubicBezTo>
                  <a:close/>
                  <a:moveTo>
                    <a:pt x="140889" y="1007999"/>
                  </a:moveTo>
                  <a:cubicBezTo>
                    <a:pt x="138763" y="999738"/>
                    <a:pt x="140889" y="997615"/>
                    <a:pt x="138763" y="993369"/>
                  </a:cubicBezTo>
                  <a:cubicBezTo>
                    <a:pt x="136640" y="989120"/>
                    <a:pt x="138763" y="987939"/>
                    <a:pt x="140653" y="987703"/>
                  </a:cubicBezTo>
                  <a:cubicBezTo>
                    <a:pt x="141831" y="994075"/>
                    <a:pt x="141595" y="1000446"/>
                    <a:pt x="140180" y="1006818"/>
                  </a:cubicBezTo>
                  <a:close/>
                  <a:moveTo>
                    <a:pt x="140889" y="963636"/>
                  </a:moveTo>
                  <a:cubicBezTo>
                    <a:pt x="139236" y="971422"/>
                    <a:pt x="142776" y="980389"/>
                    <a:pt x="140889" y="987233"/>
                  </a:cubicBezTo>
                  <a:cubicBezTo>
                    <a:pt x="137585" y="979208"/>
                    <a:pt x="138527" y="962219"/>
                    <a:pt x="140653" y="962455"/>
                  </a:cubicBezTo>
                  <a:close/>
                  <a:moveTo>
                    <a:pt x="173687" y="854144"/>
                  </a:moveTo>
                  <a:cubicBezTo>
                    <a:pt x="171564" y="848481"/>
                    <a:pt x="173687" y="843996"/>
                    <a:pt x="176518" y="839278"/>
                  </a:cubicBezTo>
                  <a:cubicBezTo>
                    <a:pt x="176755" y="843760"/>
                    <a:pt x="173687" y="848009"/>
                    <a:pt x="173453" y="852963"/>
                  </a:cubicBezTo>
                  <a:close/>
                  <a:moveTo>
                    <a:pt x="145607" y="978972"/>
                  </a:moveTo>
                  <a:cubicBezTo>
                    <a:pt x="144899" y="973545"/>
                    <a:pt x="144899" y="968118"/>
                    <a:pt x="145607" y="962691"/>
                  </a:cubicBezTo>
                  <a:cubicBezTo>
                    <a:pt x="146316" y="961746"/>
                    <a:pt x="146788" y="972131"/>
                    <a:pt x="145371" y="977794"/>
                  </a:cubicBezTo>
                  <a:close/>
                  <a:moveTo>
                    <a:pt x="148911" y="1002569"/>
                  </a:moveTo>
                  <a:cubicBezTo>
                    <a:pt x="147258" y="991952"/>
                    <a:pt x="147022" y="987470"/>
                    <a:pt x="144663" y="985580"/>
                  </a:cubicBezTo>
                  <a:cubicBezTo>
                    <a:pt x="144663" y="978266"/>
                    <a:pt x="146080" y="980862"/>
                    <a:pt x="147258" y="978030"/>
                  </a:cubicBezTo>
                  <a:cubicBezTo>
                    <a:pt x="148203" y="983457"/>
                    <a:pt x="148675" y="989120"/>
                    <a:pt x="148911" y="994547"/>
                  </a:cubicBezTo>
                  <a:cubicBezTo>
                    <a:pt x="148911" y="991952"/>
                    <a:pt x="148911" y="986525"/>
                    <a:pt x="148911" y="988884"/>
                  </a:cubicBezTo>
                  <a:cubicBezTo>
                    <a:pt x="149856" y="997615"/>
                    <a:pt x="149148" y="1006110"/>
                    <a:pt x="147022" y="1014604"/>
                  </a:cubicBezTo>
                  <a:cubicBezTo>
                    <a:pt x="147022" y="1012245"/>
                    <a:pt x="145607" y="1014604"/>
                    <a:pt x="144899" y="1007999"/>
                  </a:cubicBezTo>
                  <a:cubicBezTo>
                    <a:pt x="144190" y="1001391"/>
                    <a:pt x="148439" y="1005401"/>
                    <a:pt x="148439" y="1002569"/>
                  </a:cubicBezTo>
                  <a:close/>
                  <a:moveTo>
                    <a:pt x="144899" y="1032066"/>
                  </a:moveTo>
                  <a:cubicBezTo>
                    <a:pt x="143248" y="1018617"/>
                    <a:pt x="142776" y="1004931"/>
                    <a:pt x="143484" y="991479"/>
                  </a:cubicBezTo>
                  <a:cubicBezTo>
                    <a:pt x="148439" y="994075"/>
                    <a:pt x="145371" y="1018381"/>
                    <a:pt x="144663" y="1032066"/>
                  </a:cubicBezTo>
                  <a:close/>
                  <a:moveTo>
                    <a:pt x="186430" y="851549"/>
                  </a:moveTo>
                  <a:cubicBezTo>
                    <a:pt x="187611" y="842109"/>
                    <a:pt x="189262" y="832906"/>
                    <a:pt x="191385" y="823703"/>
                  </a:cubicBezTo>
                  <a:cubicBezTo>
                    <a:pt x="190915" y="833142"/>
                    <a:pt x="189262" y="842582"/>
                    <a:pt x="186194" y="851549"/>
                  </a:cubicBezTo>
                  <a:close/>
                  <a:moveTo>
                    <a:pt x="171091" y="904879"/>
                  </a:moveTo>
                  <a:cubicBezTo>
                    <a:pt x="171091" y="904879"/>
                    <a:pt x="168024" y="902517"/>
                    <a:pt x="169677" y="894731"/>
                  </a:cubicBezTo>
                  <a:cubicBezTo>
                    <a:pt x="171800" y="897799"/>
                    <a:pt x="172509" y="901339"/>
                    <a:pt x="172036" y="904879"/>
                  </a:cubicBezTo>
                  <a:close/>
                  <a:moveTo>
                    <a:pt x="181240" y="894022"/>
                  </a:moveTo>
                  <a:cubicBezTo>
                    <a:pt x="179586" y="904407"/>
                    <a:pt x="179822" y="886000"/>
                    <a:pt x="178408" y="891427"/>
                  </a:cubicBezTo>
                  <a:cubicBezTo>
                    <a:pt x="176991" y="896854"/>
                    <a:pt x="178408" y="902045"/>
                    <a:pt x="178408" y="906530"/>
                  </a:cubicBezTo>
                  <a:cubicBezTo>
                    <a:pt x="177463" y="896381"/>
                    <a:pt x="177463" y="886000"/>
                    <a:pt x="178408" y="875852"/>
                  </a:cubicBezTo>
                  <a:cubicBezTo>
                    <a:pt x="179822" y="879865"/>
                    <a:pt x="178644" y="889068"/>
                    <a:pt x="181003" y="894022"/>
                  </a:cubicBezTo>
                  <a:close/>
                  <a:moveTo>
                    <a:pt x="140417" y="1047169"/>
                  </a:moveTo>
                  <a:cubicBezTo>
                    <a:pt x="143721" y="1060621"/>
                    <a:pt x="140417" y="1074306"/>
                    <a:pt x="137585" y="1068643"/>
                  </a:cubicBezTo>
                  <a:cubicBezTo>
                    <a:pt x="139708" y="1061799"/>
                    <a:pt x="140653" y="1054485"/>
                    <a:pt x="140180" y="1047169"/>
                  </a:cubicBezTo>
                  <a:close/>
                  <a:moveTo>
                    <a:pt x="146080" y="1050236"/>
                  </a:moveTo>
                  <a:lnTo>
                    <a:pt x="143484" y="1039619"/>
                  </a:lnTo>
                  <a:cubicBezTo>
                    <a:pt x="143484" y="1037729"/>
                    <a:pt x="143484" y="1033719"/>
                    <a:pt x="144899" y="1036079"/>
                  </a:cubicBezTo>
                  <a:cubicBezTo>
                    <a:pt x="146316" y="1038438"/>
                    <a:pt x="148439" y="1045046"/>
                    <a:pt x="145844" y="1050236"/>
                  </a:cubicBezTo>
                  <a:close/>
                  <a:moveTo>
                    <a:pt x="164486" y="974018"/>
                  </a:moveTo>
                  <a:cubicBezTo>
                    <a:pt x="164486" y="979681"/>
                    <a:pt x="162597" y="974018"/>
                    <a:pt x="161655" y="971186"/>
                  </a:cubicBezTo>
                  <a:cubicBezTo>
                    <a:pt x="160710" y="968354"/>
                    <a:pt x="161655" y="965995"/>
                    <a:pt x="161655" y="963400"/>
                  </a:cubicBezTo>
                  <a:close/>
                  <a:moveTo>
                    <a:pt x="174159" y="942398"/>
                  </a:moveTo>
                  <a:cubicBezTo>
                    <a:pt x="172272" y="946408"/>
                    <a:pt x="170855" y="945702"/>
                    <a:pt x="169677" y="939330"/>
                  </a:cubicBezTo>
                  <a:cubicBezTo>
                    <a:pt x="168496" y="932958"/>
                    <a:pt x="174159" y="935318"/>
                    <a:pt x="173923" y="942398"/>
                  </a:cubicBezTo>
                  <a:close/>
                  <a:moveTo>
                    <a:pt x="150562" y="1041033"/>
                  </a:moveTo>
                  <a:cubicBezTo>
                    <a:pt x="152452" y="1046227"/>
                    <a:pt x="152452" y="1051654"/>
                    <a:pt x="150562" y="1056844"/>
                  </a:cubicBezTo>
                  <a:cubicBezTo>
                    <a:pt x="146552" y="1046463"/>
                    <a:pt x="148439" y="1049528"/>
                    <a:pt x="149856" y="1041033"/>
                  </a:cubicBezTo>
                  <a:close/>
                  <a:moveTo>
                    <a:pt x="174159" y="976140"/>
                  </a:moveTo>
                  <a:cubicBezTo>
                    <a:pt x="173923" y="979444"/>
                    <a:pt x="173923" y="982512"/>
                    <a:pt x="174159" y="985816"/>
                  </a:cubicBezTo>
                  <a:cubicBezTo>
                    <a:pt x="174159" y="975904"/>
                    <a:pt x="174159" y="974254"/>
                    <a:pt x="172036" y="967410"/>
                  </a:cubicBezTo>
                  <a:cubicBezTo>
                    <a:pt x="174632" y="964814"/>
                    <a:pt x="172036" y="957737"/>
                    <a:pt x="173923" y="949948"/>
                  </a:cubicBezTo>
                  <a:cubicBezTo>
                    <a:pt x="174395" y="958915"/>
                    <a:pt x="172036" y="967173"/>
                    <a:pt x="174159" y="976140"/>
                  </a:cubicBezTo>
                  <a:close/>
                  <a:moveTo>
                    <a:pt x="170619" y="1031124"/>
                  </a:moveTo>
                  <a:cubicBezTo>
                    <a:pt x="172981" y="1019089"/>
                    <a:pt x="169205" y="995019"/>
                    <a:pt x="172272" y="989593"/>
                  </a:cubicBezTo>
                  <a:cubicBezTo>
                    <a:pt x="172036" y="1001391"/>
                    <a:pt x="174868" y="1033483"/>
                    <a:pt x="170619" y="1031124"/>
                  </a:cubicBezTo>
                  <a:close/>
                  <a:moveTo>
                    <a:pt x="170619" y="1019089"/>
                  </a:moveTo>
                  <a:cubicBezTo>
                    <a:pt x="170619" y="1015077"/>
                    <a:pt x="168968" y="1021685"/>
                    <a:pt x="168024" y="1014604"/>
                  </a:cubicBezTo>
                  <a:cubicBezTo>
                    <a:pt x="167787" y="1011300"/>
                    <a:pt x="167787" y="1008232"/>
                    <a:pt x="168024" y="1004931"/>
                  </a:cubicBezTo>
                  <a:cubicBezTo>
                    <a:pt x="169677" y="1013898"/>
                    <a:pt x="172036" y="1010595"/>
                    <a:pt x="170386" y="1019089"/>
                  </a:cubicBezTo>
                  <a:close/>
                  <a:moveTo>
                    <a:pt x="174395" y="1089881"/>
                  </a:moveTo>
                  <a:cubicBezTo>
                    <a:pt x="172981" y="1094127"/>
                    <a:pt x="174395" y="1099084"/>
                    <a:pt x="174395" y="1103567"/>
                  </a:cubicBezTo>
                  <a:cubicBezTo>
                    <a:pt x="173217" y="1098376"/>
                    <a:pt x="172745" y="1092949"/>
                    <a:pt x="172981" y="1087522"/>
                  </a:cubicBezTo>
                  <a:cubicBezTo>
                    <a:pt x="172036" y="1089173"/>
                    <a:pt x="173453" y="1087050"/>
                    <a:pt x="174159" y="1089173"/>
                  </a:cubicBezTo>
                  <a:close/>
                  <a:moveTo>
                    <a:pt x="163778" y="1265208"/>
                  </a:moveTo>
                  <a:cubicBezTo>
                    <a:pt x="162361" y="1258366"/>
                    <a:pt x="158115" y="1237837"/>
                    <a:pt x="162124" y="1243500"/>
                  </a:cubicBezTo>
                  <a:cubicBezTo>
                    <a:pt x="160474" y="1248691"/>
                    <a:pt x="165428" y="1265208"/>
                    <a:pt x="163542" y="1264502"/>
                  </a:cubicBezTo>
                  <a:close/>
                  <a:moveTo>
                    <a:pt x="161182" y="1467202"/>
                  </a:moveTo>
                  <a:cubicBezTo>
                    <a:pt x="161182" y="1476405"/>
                    <a:pt x="157170" y="1465548"/>
                    <a:pt x="156697" y="1459180"/>
                  </a:cubicBezTo>
                  <a:cubicBezTo>
                    <a:pt x="158820" y="1464134"/>
                    <a:pt x="158351" y="1459180"/>
                    <a:pt x="160946" y="1466493"/>
                  </a:cubicBezTo>
                  <a:close/>
                  <a:moveTo>
                    <a:pt x="164956" y="1259544"/>
                  </a:moveTo>
                  <a:cubicBezTo>
                    <a:pt x="163542" y="1255062"/>
                    <a:pt x="163069" y="1250341"/>
                    <a:pt x="163542" y="1245623"/>
                  </a:cubicBezTo>
                  <a:cubicBezTo>
                    <a:pt x="164956" y="1251050"/>
                    <a:pt x="167554" y="1250577"/>
                    <a:pt x="167787" y="1255771"/>
                  </a:cubicBezTo>
                  <a:cubicBezTo>
                    <a:pt x="166137" y="1253409"/>
                    <a:pt x="165901" y="1257421"/>
                    <a:pt x="164720" y="1258839"/>
                  </a:cubicBezTo>
                  <a:close/>
                  <a:moveTo>
                    <a:pt x="169677" y="1265680"/>
                  </a:moveTo>
                  <a:cubicBezTo>
                    <a:pt x="169677" y="1275828"/>
                    <a:pt x="165665" y="1265680"/>
                    <a:pt x="165901" y="1259544"/>
                  </a:cubicBezTo>
                  <a:cubicBezTo>
                    <a:pt x="166609" y="1259072"/>
                    <a:pt x="167318" y="1257421"/>
                    <a:pt x="169441" y="1264971"/>
                  </a:cubicBezTo>
                  <a:close/>
                  <a:moveTo>
                    <a:pt x="179586" y="1186630"/>
                  </a:moveTo>
                  <a:cubicBezTo>
                    <a:pt x="177936" y="1192293"/>
                    <a:pt x="181712" y="1198664"/>
                    <a:pt x="179586" y="1204327"/>
                  </a:cubicBezTo>
                  <a:cubicBezTo>
                    <a:pt x="177463" y="1194416"/>
                    <a:pt x="176049" y="1184507"/>
                    <a:pt x="175104" y="1174595"/>
                  </a:cubicBezTo>
                  <a:cubicBezTo>
                    <a:pt x="176755" y="1177899"/>
                    <a:pt x="178172" y="1181911"/>
                    <a:pt x="179353" y="1186630"/>
                  </a:cubicBezTo>
                  <a:close/>
                  <a:moveTo>
                    <a:pt x="173217" y="1265916"/>
                  </a:moveTo>
                  <a:lnTo>
                    <a:pt x="170149" y="1258130"/>
                  </a:lnTo>
                  <a:lnTo>
                    <a:pt x="170149" y="1252231"/>
                  </a:lnTo>
                  <a:cubicBezTo>
                    <a:pt x="171564" y="1256477"/>
                    <a:pt x="172272" y="1260725"/>
                    <a:pt x="172036" y="1265208"/>
                  </a:cubicBezTo>
                  <a:close/>
                  <a:moveTo>
                    <a:pt x="170386" y="1301076"/>
                  </a:moveTo>
                  <a:cubicBezTo>
                    <a:pt x="174159" y="1311460"/>
                    <a:pt x="170386" y="1309807"/>
                    <a:pt x="171800" y="1320897"/>
                  </a:cubicBezTo>
                  <a:cubicBezTo>
                    <a:pt x="169677" y="1313347"/>
                    <a:pt x="168496" y="1300840"/>
                    <a:pt x="170149" y="1300367"/>
                  </a:cubicBezTo>
                  <a:close/>
                  <a:moveTo>
                    <a:pt x="172272" y="1326796"/>
                  </a:moveTo>
                  <a:lnTo>
                    <a:pt x="172272" y="1334585"/>
                  </a:lnTo>
                  <a:cubicBezTo>
                    <a:pt x="169677" y="1330336"/>
                    <a:pt x="166846" y="1316178"/>
                    <a:pt x="169441" y="1318774"/>
                  </a:cubicBezTo>
                  <a:cubicBezTo>
                    <a:pt x="169441" y="1321369"/>
                    <a:pt x="170149" y="1323965"/>
                    <a:pt x="172036" y="1326090"/>
                  </a:cubicBezTo>
                  <a:close/>
                  <a:moveTo>
                    <a:pt x="181003" y="1530208"/>
                  </a:moveTo>
                  <a:cubicBezTo>
                    <a:pt x="179586" y="1525723"/>
                    <a:pt x="178644" y="1521004"/>
                    <a:pt x="178172" y="1516283"/>
                  </a:cubicBezTo>
                  <a:cubicBezTo>
                    <a:pt x="186430" y="1544129"/>
                    <a:pt x="197993" y="1570558"/>
                    <a:pt x="205309" y="1598165"/>
                  </a:cubicBezTo>
                  <a:cubicBezTo>
                    <a:pt x="199410" y="1590851"/>
                    <a:pt x="201297" y="1582357"/>
                    <a:pt x="196106" y="1574568"/>
                  </a:cubicBezTo>
                  <a:cubicBezTo>
                    <a:pt x="196106" y="1579761"/>
                    <a:pt x="199174" y="1584244"/>
                    <a:pt x="196106" y="1580467"/>
                  </a:cubicBezTo>
                  <a:cubicBezTo>
                    <a:pt x="193038" y="1571972"/>
                    <a:pt x="196106" y="1575276"/>
                    <a:pt x="194216" y="1566546"/>
                  </a:cubicBezTo>
                  <a:cubicBezTo>
                    <a:pt x="192330" y="1557815"/>
                    <a:pt x="189262" y="1549792"/>
                    <a:pt x="184071" y="1541534"/>
                  </a:cubicBezTo>
                  <a:cubicBezTo>
                    <a:pt x="185958" y="1546725"/>
                    <a:pt x="187375" y="1551915"/>
                    <a:pt x="187847" y="1557342"/>
                  </a:cubicBezTo>
                  <a:cubicBezTo>
                    <a:pt x="185252" y="1553569"/>
                    <a:pt x="185016" y="1549556"/>
                    <a:pt x="181948" y="1545780"/>
                  </a:cubicBezTo>
                  <a:cubicBezTo>
                    <a:pt x="178880" y="1542006"/>
                    <a:pt x="185958" y="1545780"/>
                    <a:pt x="181948" y="1537758"/>
                  </a:cubicBezTo>
                  <a:cubicBezTo>
                    <a:pt x="179117" y="1532094"/>
                    <a:pt x="181948" y="1543893"/>
                    <a:pt x="178408" y="1536107"/>
                  </a:cubicBezTo>
                  <a:cubicBezTo>
                    <a:pt x="176991" y="1532331"/>
                    <a:pt x="176049" y="1528082"/>
                    <a:pt x="175576" y="1524072"/>
                  </a:cubicBezTo>
                  <a:cubicBezTo>
                    <a:pt x="176518" y="1524308"/>
                    <a:pt x="180295" y="1532094"/>
                    <a:pt x="180767" y="1529499"/>
                  </a:cubicBezTo>
                  <a:close/>
                  <a:moveTo>
                    <a:pt x="176285" y="1301312"/>
                  </a:moveTo>
                  <a:cubicBezTo>
                    <a:pt x="176518" y="1310515"/>
                    <a:pt x="177463" y="1319719"/>
                    <a:pt x="179117" y="1328922"/>
                  </a:cubicBezTo>
                  <a:cubicBezTo>
                    <a:pt x="176518" y="1323731"/>
                    <a:pt x="176049" y="1330573"/>
                    <a:pt x="173453" y="1318774"/>
                  </a:cubicBezTo>
                  <a:cubicBezTo>
                    <a:pt x="170855" y="1306975"/>
                    <a:pt x="175340" y="1316887"/>
                    <a:pt x="176285" y="1314997"/>
                  </a:cubicBezTo>
                  <a:cubicBezTo>
                    <a:pt x="175340" y="1309098"/>
                    <a:pt x="173923" y="1303199"/>
                    <a:pt x="172272" y="1297299"/>
                  </a:cubicBezTo>
                  <a:cubicBezTo>
                    <a:pt x="172036" y="1289513"/>
                    <a:pt x="173923" y="1294468"/>
                    <a:pt x="176049" y="1300603"/>
                  </a:cubicBezTo>
                  <a:close/>
                  <a:moveTo>
                    <a:pt x="183599" y="1231937"/>
                  </a:moveTo>
                  <a:cubicBezTo>
                    <a:pt x="181003" y="1225566"/>
                    <a:pt x="179586" y="1218722"/>
                    <a:pt x="179586" y="1211877"/>
                  </a:cubicBezTo>
                  <a:cubicBezTo>
                    <a:pt x="181712" y="1218249"/>
                    <a:pt x="182890" y="1224621"/>
                    <a:pt x="183362" y="1231229"/>
                  </a:cubicBezTo>
                  <a:close/>
                  <a:moveTo>
                    <a:pt x="174159" y="1377767"/>
                  </a:moveTo>
                  <a:lnTo>
                    <a:pt x="170855" y="1369745"/>
                  </a:lnTo>
                  <a:lnTo>
                    <a:pt x="170855" y="1363846"/>
                  </a:lnTo>
                  <a:cubicBezTo>
                    <a:pt x="172981" y="1367858"/>
                    <a:pt x="173923" y="1372576"/>
                    <a:pt x="173923" y="1377058"/>
                  </a:cubicBezTo>
                  <a:close/>
                  <a:moveTo>
                    <a:pt x="197757" y="1436052"/>
                  </a:moveTo>
                  <a:cubicBezTo>
                    <a:pt x="198938" y="1439120"/>
                    <a:pt x="199646" y="1442660"/>
                    <a:pt x="199646" y="1445964"/>
                  </a:cubicBezTo>
                  <a:cubicBezTo>
                    <a:pt x="196815" y="1436524"/>
                    <a:pt x="195397" y="1426615"/>
                    <a:pt x="196106" y="1416703"/>
                  </a:cubicBezTo>
                  <a:lnTo>
                    <a:pt x="191621" y="1407028"/>
                  </a:lnTo>
                  <a:cubicBezTo>
                    <a:pt x="189970" y="1391925"/>
                    <a:pt x="187139" y="1376825"/>
                    <a:pt x="183126" y="1362192"/>
                  </a:cubicBezTo>
                  <a:cubicBezTo>
                    <a:pt x="180059" y="1358891"/>
                    <a:pt x="177699" y="1354642"/>
                    <a:pt x="176518" y="1350160"/>
                  </a:cubicBezTo>
                  <a:cubicBezTo>
                    <a:pt x="179586" y="1350160"/>
                    <a:pt x="173923" y="1342844"/>
                    <a:pt x="174395" y="1334585"/>
                  </a:cubicBezTo>
                  <a:cubicBezTo>
                    <a:pt x="177699" y="1344730"/>
                    <a:pt x="181712" y="1354642"/>
                    <a:pt x="186666" y="1364082"/>
                  </a:cubicBezTo>
                  <a:cubicBezTo>
                    <a:pt x="188084" y="1381543"/>
                    <a:pt x="192093" y="1398533"/>
                    <a:pt x="198701" y="1414816"/>
                  </a:cubicBezTo>
                  <a:cubicBezTo>
                    <a:pt x="197520" y="1412927"/>
                    <a:pt x="193983" y="1402545"/>
                    <a:pt x="194216" y="1407028"/>
                  </a:cubicBezTo>
                  <a:cubicBezTo>
                    <a:pt x="194453" y="1411513"/>
                    <a:pt x="198465" y="1421185"/>
                    <a:pt x="201533" y="1428266"/>
                  </a:cubicBezTo>
                  <a:cubicBezTo>
                    <a:pt x="201533" y="1425670"/>
                    <a:pt x="199882" y="1420480"/>
                    <a:pt x="201533" y="1422366"/>
                  </a:cubicBezTo>
                  <a:cubicBezTo>
                    <a:pt x="201533" y="1429683"/>
                    <a:pt x="208849" y="1445964"/>
                    <a:pt x="206487" y="1447617"/>
                  </a:cubicBezTo>
                  <a:cubicBezTo>
                    <a:pt x="206487" y="1437941"/>
                    <a:pt x="198465" y="1424020"/>
                    <a:pt x="198465" y="1432278"/>
                  </a:cubicBezTo>
                  <a:cubicBezTo>
                    <a:pt x="201769" y="1432278"/>
                    <a:pt x="206251" y="1458707"/>
                    <a:pt x="205073" y="1459416"/>
                  </a:cubicBezTo>
                  <a:cubicBezTo>
                    <a:pt x="203656" y="1451391"/>
                    <a:pt x="199646" y="1430389"/>
                    <a:pt x="197993" y="1435346"/>
                  </a:cubicBezTo>
                  <a:close/>
                  <a:moveTo>
                    <a:pt x="203892" y="1443841"/>
                  </a:moveTo>
                  <a:cubicBezTo>
                    <a:pt x="206487" y="1448087"/>
                    <a:pt x="208377" y="1452572"/>
                    <a:pt x="209319" y="1457290"/>
                  </a:cubicBezTo>
                  <a:cubicBezTo>
                    <a:pt x="206960" y="1453750"/>
                    <a:pt x="211445" y="1465785"/>
                    <a:pt x="210972" y="1468616"/>
                  </a:cubicBezTo>
                  <a:cubicBezTo>
                    <a:pt x="207432" y="1460594"/>
                    <a:pt x="205073" y="1451863"/>
                    <a:pt x="204128" y="1443132"/>
                  </a:cubicBezTo>
                  <a:close/>
                  <a:moveTo>
                    <a:pt x="182184" y="1231465"/>
                  </a:moveTo>
                  <a:cubicBezTo>
                    <a:pt x="184071" y="1241374"/>
                    <a:pt x="184780" y="1251286"/>
                    <a:pt x="185722" y="1260962"/>
                  </a:cubicBezTo>
                  <a:cubicBezTo>
                    <a:pt x="182654" y="1251286"/>
                    <a:pt x="181476" y="1241141"/>
                    <a:pt x="182418" y="1230993"/>
                  </a:cubicBezTo>
                  <a:close/>
                  <a:moveTo>
                    <a:pt x="179353" y="1311224"/>
                  </a:moveTo>
                  <a:cubicBezTo>
                    <a:pt x="179353" y="1307211"/>
                    <a:pt x="177227" y="1303199"/>
                    <a:pt x="179353" y="1299425"/>
                  </a:cubicBezTo>
                  <a:cubicBezTo>
                    <a:pt x="181240" y="1302021"/>
                    <a:pt x="181240" y="1314292"/>
                    <a:pt x="179586" y="1310752"/>
                  </a:cubicBezTo>
                  <a:close/>
                  <a:moveTo>
                    <a:pt x="185016" y="1348270"/>
                  </a:moveTo>
                  <a:cubicBezTo>
                    <a:pt x="182890" y="1343552"/>
                    <a:pt x="179353" y="1328922"/>
                    <a:pt x="181948" y="1330809"/>
                  </a:cubicBezTo>
                  <a:cubicBezTo>
                    <a:pt x="182654" y="1336236"/>
                    <a:pt x="184780" y="1342135"/>
                    <a:pt x="185252" y="1347798"/>
                  </a:cubicBezTo>
                  <a:close/>
                  <a:moveTo>
                    <a:pt x="188789" y="1278660"/>
                  </a:moveTo>
                  <a:cubicBezTo>
                    <a:pt x="186194" y="1273702"/>
                    <a:pt x="185016" y="1268275"/>
                    <a:pt x="185485" y="1262848"/>
                  </a:cubicBezTo>
                  <a:cubicBezTo>
                    <a:pt x="187375" y="1267803"/>
                    <a:pt x="188789" y="1272996"/>
                    <a:pt x="189026" y="1278187"/>
                  </a:cubicBezTo>
                  <a:close/>
                  <a:moveTo>
                    <a:pt x="212387" y="1618931"/>
                  </a:moveTo>
                  <a:cubicBezTo>
                    <a:pt x="210028" y="1618931"/>
                    <a:pt x="207432" y="1607605"/>
                    <a:pt x="205545" y="1609964"/>
                  </a:cubicBezTo>
                  <a:cubicBezTo>
                    <a:pt x="202950" y="1599819"/>
                    <a:pt x="211445" y="1612562"/>
                    <a:pt x="212623" y="1618461"/>
                  </a:cubicBezTo>
                  <a:close/>
                  <a:moveTo>
                    <a:pt x="221590" y="1639933"/>
                  </a:moveTo>
                  <a:cubicBezTo>
                    <a:pt x="219703" y="1639933"/>
                    <a:pt x="216163" y="1630496"/>
                    <a:pt x="211914" y="1625066"/>
                  </a:cubicBezTo>
                  <a:lnTo>
                    <a:pt x="211914" y="1619167"/>
                  </a:lnTo>
                  <a:cubicBezTo>
                    <a:pt x="216163" y="1625303"/>
                    <a:pt x="219703" y="1632147"/>
                    <a:pt x="221826" y="1639460"/>
                  </a:cubicBezTo>
                  <a:close/>
                  <a:moveTo>
                    <a:pt x="195634" y="1400892"/>
                  </a:moveTo>
                  <a:cubicBezTo>
                    <a:pt x="193983" y="1396410"/>
                    <a:pt x="189498" y="1381780"/>
                    <a:pt x="192093" y="1383430"/>
                  </a:cubicBezTo>
                  <a:cubicBezTo>
                    <a:pt x="193038" y="1388857"/>
                    <a:pt x="195634" y="1394756"/>
                    <a:pt x="195634" y="1400422"/>
                  </a:cubicBezTo>
                  <a:close/>
                  <a:moveTo>
                    <a:pt x="200824" y="1364082"/>
                  </a:moveTo>
                  <a:cubicBezTo>
                    <a:pt x="198701" y="1359833"/>
                    <a:pt x="197757" y="1355351"/>
                    <a:pt x="197757" y="1350630"/>
                  </a:cubicBezTo>
                  <a:cubicBezTo>
                    <a:pt x="199882" y="1354642"/>
                    <a:pt x="201060" y="1359127"/>
                    <a:pt x="201060" y="1363609"/>
                  </a:cubicBezTo>
                  <a:close/>
                  <a:moveTo>
                    <a:pt x="211914" y="1480179"/>
                  </a:moveTo>
                  <a:cubicBezTo>
                    <a:pt x="213568" y="1485136"/>
                    <a:pt x="214982" y="1490091"/>
                    <a:pt x="216636" y="1495281"/>
                  </a:cubicBezTo>
                  <a:cubicBezTo>
                    <a:pt x="213095" y="1490799"/>
                    <a:pt x="210500" y="1485608"/>
                    <a:pt x="209319" y="1480179"/>
                  </a:cubicBezTo>
                  <a:cubicBezTo>
                    <a:pt x="211445" y="1483013"/>
                    <a:pt x="209791" y="1474752"/>
                    <a:pt x="212151" y="1479709"/>
                  </a:cubicBezTo>
                  <a:close/>
                  <a:moveTo>
                    <a:pt x="220176" y="1520532"/>
                  </a:moveTo>
                  <a:cubicBezTo>
                    <a:pt x="220412" y="1523836"/>
                    <a:pt x="221118" y="1526904"/>
                    <a:pt x="222299" y="1529971"/>
                  </a:cubicBezTo>
                  <a:lnTo>
                    <a:pt x="219939" y="1526431"/>
                  </a:lnTo>
                  <a:cubicBezTo>
                    <a:pt x="219939" y="1526431"/>
                    <a:pt x="219939" y="1528318"/>
                    <a:pt x="219939" y="1526431"/>
                  </a:cubicBezTo>
                  <a:cubicBezTo>
                    <a:pt x="218286" y="1515811"/>
                    <a:pt x="217108" y="1524072"/>
                    <a:pt x="214982" y="1519115"/>
                  </a:cubicBezTo>
                  <a:cubicBezTo>
                    <a:pt x="213568" y="1514633"/>
                    <a:pt x="212387" y="1510148"/>
                    <a:pt x="212151" y="1505429"/>
                  </a:cubicBezTo>
                  <a:cubicBezTo>
                    <a:pt x="214513" y="1510384"/>
                    <a:pt x="217344" y="1515341"/>
                    <a:pt x="220412" y="1520060"/>
                  </a:cubicBezTo>
                  <a:close/>
                  <a:moveTo>
                    <a:pt x="220176" y="1496935"/>
                  </a:moveTo>
                  <a:cubicBezTo>
                    <a:pt x="220176" y="1499530"/>
                    <a:pt x="220176" y="1504721"/>
                    <a:pt x="220176" y="1502834"/>
                  </a:cubicBezTo>
                  <a:cubicBezTo>
                    <a:pt x="217108" y="1494103"/>
                    <a:pt x="214749" y="1485136"/>
                    <a:pt x="213095" y="1476169"/>
                  </a:cubicBezTo>
                  <a:cubicBezTo>
                    <a:pt x="215454" y="1483013"/>
                    <a:pt x="218050" y="1489854"/>
                    <a:pt x="221118" y="1496462"/>
                  </a:cubicBezTo>
                  <a:close/>
                  <a:moveTo>
                    <a:pt x="436089" y="2058785"/>
                  </a:moveTo>
                  <a:cubicBezTo>
                    <a:pt x="441519" y="2064448"/>
                    <a:pt x="436089" y="2061853"/>
                    <a:pt x="429956" y="2058785"/>
                  </a:cubicBezTo>
                  <a:cubicBezTo>
                    <a:pt x="428066" y="2056426"/>
                    <a:pt x="425943" y="2054303"/>
                    <a:pt x="423821" y="2052180"/>
                  </a:cubicBezTo>
                  <a:cubicBezTo>
                    <a:pt x="423821" y="2052180"/>
                    <a:pt x="431607" y="2054775"/>
                    <a:pt x="437034" y="2058313"/>
                  </a:cubicBezTo>
                  <a:close/>
                  <a:moveTo>
                    <a:pt x="262177" y="1723232"/>
                  </a:moveTo>
                  <a:cubicBezTo>
                    <a:pt x="266189" y="1728659"/>
                    <a:pt x="269493" y="1734794"/>
                    <a:pt x="271380" y="1741402"/>
                  </a:cubicBezTo>
                  <a:cubicBezTo>
                    <a:pt x="266898" y="1736212"/>
                    <a:pt x="263594" y="1736684"/>
                    <a:pt x="259581" y="1725827"/>
                  </a:cubicBezTo>
                  <a:cubicBezTo>
                    <a:pt x="265008" y="1729368"/>
                    <a:pt x="268548" y="1733616"/>
                    <a:pt x="263122" y="1722760"/>
                  </a:cubicBezTo>
                  <a:close/>
                  <a:moveTo>
                    <a:pt x="233625" y="1563950"/>
                  </a:moveTo>
                  <a:cubicBezTo>
                    <a:pt x="231030" y="1556637"/>
                    <a:pt x="231738" y="1554747"/>
                    <a:pt x="233625" y="1555928"/>
                  </a:cubicBezTo>
                  <a:cubicBezTo>
                    <a:pt x="226311" y="1542476"/>
                    <a:pt x="221826" y="1527846"/>
                    <a:pt x="220881" y="1512510"/>
                  </a:cubicBezTo>
                  <a:cubicBezTo>
                    <a:pt x="224185" y="1528082"/>
                    <a:pt x="229848" y="1543421"/>
                    <a:pt x="237165" y="1557578"/>
                  </a:cubicBezTo>
                  <a:cubicBezTo>
                    <a:pt x="235278" y="1555219"/>
                    <a:pt x="235042" y="1557578"/>
                    <a:pt x="235278" y="1561591"/>
                  </a:cubicBezTo>
                  <a:cubicBezTo>
                    <a:pt x="235512" y="1565604"/>
                    <a:pt x="237637" y="1562769"/>
                    <a:pt x="240705" y="1570794"/>
                  </a:cubicBezTo>
                  <a:cubicBezTo>
                    <a:pt x="240705" y="1575040"/>
                    <a:pt x="240705" y="1572209"/>
                    <a:pt x="239288" y="1572917"/>
                  </a:cubicBezTo>
                  <a:cubicBezTo>
                    <a:pt x="242828" y="1576457"/>
                    <a:pt x="241411" y="1576930"/>
                    <a:pt x="244245" y="1584007"/>
                  </a:cubicBezTo>
                  <a:cubicBezTo>
                    <a:pt x="244245" y="1578580"/>
                    <a:pt x="248964" y="1589670"/>
                    <a:pt x="249672" y="1594864"/>
                  </a:cubicBezTo>
                  <a:cubicBezTo>
                    <a:pt x="248255" y="1594864"/>
                    <a:pt x="245424" y="1587311"/>
                    <a:pt x="241411" y="1582593"/>
                  </a:cubicBezTo>
                  <a:cubicBezTo>
                    <a:pt x="237874" y="1568905"/>
                    <a:pt x="238816" y="1567963"/>
                    <a:pt x="234570" y="1564186"/>
                  </a:cubicBezTo>
                  <a:close/>
                  <a:moveTo>
                    <a:pt x="226075" y="1417648"/>
                  </a:moveTo>
                  <a:cubicBezTo>
                    <a:pt x="227489" y="1425907"/>
                    <a:pt x="230321" y="1433929"/>
                    <a:pt x="234097" y="1441245"/>
                  </a:cubicBezTo>
                  <a:cubicBezTo>
                    <a:pt x="234097" y="1449504"/>
                    <a:pt x="231266" y="1437705"/>
                    <a:pt x="227962" y="1433929"/>
                  </a:cubicBezTo>
                  <a:cubicBezTo>
                    <a:pt x="227962" y="1430152"/>
                    <a:pt x="226075" y="1426379"/>
                    <a:pt x="224422" y="1422603"/>
                  </a:cubicBezTo>
                  <a:cubicBezTo>
                    <a:pt x="222771" y="1418826"/>
                    <a:pt x="225366" y="1414344"/>
                    <a:pt x="227017" y="1417176"/>
                  </a:cubicBezTo>
                  <a:close/>
                  <a:moveTo>
                    <a:pt x="239760" y="1559232"/>
                  </a:moveTo>
                  <a:cubicBezTo>
                    <a:pt x="241883" y="1567254"/>
                    <a:pt x="244715" y="1575513"/>
                    <a:pt x="247310" y="1582829"/>
                  </a:cubicBezTo>
                  <a:cubicBezTo>
                    <a:pt x="244479" y="1577636"/>
                    <a:pt x="241883" y="1571972"/>
                    <a:pt x="239997" y="1566309"/>
                  </a:cubicBezTo>
                  <a:cubicBezTo>
                    <a:pt x="242828" y="1569850"/>
                    <a:pt x="235748" y="1551207"/>
                    <a:pt x="240705" y="1558759"/>
                  </a:cubicBezTo>
                  <a:close/>
                  <a:moveTo>
                    <a:pt x="237874" y="1485845"/>
                  </a:moveTo>
                  <a:cubicBezTo>
                    <a:pt x="234570" y="1482304"/>
                    <a:pt x="232447" y="1477819"/>
                    <a:pt x="231974" y="1472865"/>
                  </a:cubicBezTo>
                  <a:cubicBezTo>
                    <a:pt x="234570" y="1476878"/>
                    <a:pt x="238346" y="1480887"/>
                    <a:pt x="238816" y="1485372"/>
                  </a:cubicBezTo>
                  <a:close/>
                  <a:moveTo>
                    <a:pt x="243064" y="1474046"/>
                  </a:moveTo>
                  <a:cubicBezTo>
                    <a:pt x="239997" y="1469797"/>
                    <a:pt x="239760" y="1465315"/>
                    <a:pt x="236929" y="1461066"/>
                  </a:cubicBezTo>
                  <a:cubicBezTo>
                    <a:pt x="236929" y="1466021"/>
                    <a:pt x="239288" y="1470506"/>
                    <a:pt x="236929" y="1466966"/>
                  </a:cubicBezTo>
                  <a:cubicBezTo>
                    <a:pt x="234570" y="1463425"/>
                    <a:pt x="230321" y="1445964"/>
                    <a:pt x="233152" y="1446200"/>
                  </a:cubicBezTo>
                  <a:cubicBezTo>
                    <a:pt x="237874" y="1454931"/>
                    <a:pt x="241647" y="1464134"/>
                    <a:pt x="244009" y="1473574"/>
                  </a:cubicBezTo>
                  <a:close/>
                  <a:moveTo>
                    <a:pt x="252740" y="1604064"/>
                  </a:moveTo>
                  <a:cubicBezTo>
                    <a:pt x="252740" y="1607841"/>
                    <a:pt x="260526" y="1619639"/>
                    <a:pt x="256986" y="1617280"/>
                  </a:cubicBezTo>
                  <a:cubicBezTo>
                    <a:pt x="253446" y="1614921"/>
                    <a:pt x="248964" y="1598638"/>
                    <a:pt x="253682" y="1603595"/>
                  </a:cubicBezTo>
                  <a:close/>
                  <a:moveTo>
                    <a:pt x="252740" y="1563242"/>
                  </a:moveTo>
                  <a:cubicBezTo>
                    <a:pt x="249436" y="1555928"/>
                    <a:pt x="247077" y="1548375"/>
                    <a:pt x="244009" y="1541061"/>
                  </a:cubicBezTo>
                  <a:cubicBezTo>
                    <a:pt x="246605" y="1540589"/>
                    <a:pt x="255808" y="1561827"/>
                    <a:pt x="253918" y="1562769"/>
                  </a:cubicBezTo>
                  <a:close/>
                  <a:moveTo>
                    <a:pt x="244951" y="1492450"/>
                  </a:moveTo>
                  <a:cubicBezTo>
                    <a:pt x="244479" y="1491035"/>
                    <a:pt x="243301" y="1489854"/>
                    <a:pt x="242120" y="1488912"/>
                  </a:cubicBezTo>
                  <a:cubicBezTo>
                    <a:pt x="242120" y="1484427"/>
                    <a:pt x="236929" y="1470506"/>
                    <a:pt x="239288" y="1471920"/>
                  </a:cubicBezTo>
                  <a:cubicBezTo>
                    <a:pt x="241178" y="1478764"/>
                    <a:pt x="245896" y="1485608"/>
                    <a:pt x="246132" y="1493394"/>
                  </a:cubicBezTo>
                  <a:close/>
                  <a:moveTo>
                    <a:pt x="287900" y="1679341"/>
                  </a:moveTo>
                  <a:cubicBezTo>
                    <a:pt x="281292" y="1668488"/>
                    <a:pt x="272561" y="1651026"/>
                    <a:pt x="264303" y="1636865"/>
                  </a:cubicBezTo>
                  <a:cubicBezTo>
                    <a:pt x="264303" y="1639697"/>
                    <a:pt x="265717" y="1644418"/>
                    <a:pt x="262177" y="1639227"/>
                  </a:cubicBezTo>
                  <a:cubicBezTo>
                    <a:pt x="264775" y="1636159"/>
                    <a:pt x="259818" y="1631202"/>
                    <a:pt x="256986" y="1620348"/>
                  </a:cubicBezTo>
                  <a:cubicBezTo>
                    <a:pt x="261471" y="1626720"/>
                    <a:pt x="263830" y="1632147"/>
                    <a:pt x="265481" y="1628607"/>
                  </a:cubicBezTo>
                  <a:cubicBezTo>
                    <a:pt x="271616" y="1646305"/>
                    <a:pt x="279875" y="1663294"/>
                    <a:pt x="290023" y="1679341"/>
                  </a:cubicBezTo>
                  <a:close/>
                  <a:moveTo>
                    <a:pt x="555256" y="2142557"/>
                  </a:moveTo>
                  <a:cubicBezTo>
                    <a:pt x="549357" y="2138308"/>
                    <a:pt x="540862" y="2136657"/>
                    <a:pt x="535908" y="2130994"/>
                  </a:cubicBezTo>
                  <a:cubicBezTo>
                    <a:pt x="542749" y="2134062"/>
                    <a:pt x="559033" y="2141848"/>
                    <a:pt x="556437" y="2142557"/>
                  </a:cubicBezTo>
                  <a:close/>
                  <a:moveTo>
                    <a:pt x="340521" y="1845937"/>
                  </a:moveTo>
                  <a:cubicBezTo>
                    <a:pt x="341936" y="1849949"/>
                    <a:pt x="344534" y="1853490"/>
                    <a:pt x="348071" y="1856085"/>
                  </a:cubicBezTo>
                  <a:cubicBezTo>
                    <a:pt x="350433" y="1863635"/>
                    <a:pt x="335094" y="1847590"/>
                    <a:pt x="329431" y="1837678"/>
                  </a:cubicBezTo>
                  <a:cubicBezTo>
                    <a:pt x="339340" y="1847354"/>
                    <a:pt x="339104" y="1847354"/>
                    <a:pt x="341700" y="1845937"/>
                  </a:cubicBezTo>
                  <a:close/>
                  <a:moveTo>
                    <a:pt x="256277" y="1529499"/>
                  </a:moveTo>
                  <a:cubicBezTo>
                    <a:pt x="251795" y="1518642"/>
                    <a:pt x="248019" y="1507552"/>
                    <a:pt x="245187" y="1496226"/>
                  </a:cubicBezTo>
                  <a:lnTo>
                    <a:pt x="248255" y="1501889"/>
                  </a:lnTo>
                  <a:cubicBezTo>
                    <a:pt x="250850" y="1511329"/>
                    <a:pt x="255335" y="1520296"/>
                    <a:pt x="257458" y="1529499"/>
                  </a:cubicBezTo>
                  <a:close/>
                  <a:moveTo>
                    <a:pt x="290023" y="1712851"/>
                  </a:moveTo>
                  <a:cubicBezTo>
                    <a:pt x="286010" y="1706006"/>
                    <a:pt x="276807" y="1689253"/>
                    <a:pt x="278697" y="1687600"/>
                  </a:cubicBezTo>
                  <a:cubicBezTo>
                    <a:pt x="282001" y="1695389"/>
                    <a:pt x="293327" y="1710961"/>
                    <a:pt x="291204" y="1712851"/>
                  </a:cubicBezTo>
                  <a:close/>
                  <a:moveTo>
                    <a:pt x="288606" y="1693263"/>
                  </a:moveTo>
                  <a:cubicBezTo>
                    <a:pt x="291673" y="1703175"/>
                    <a:pt x="298754" y="1711670"/>
                    <a:pt x="302294" y="1721581"/>
                  </a:cubicBezTo>
                  <a:cubicBezTo>
                    <a:pt x="294741" y="1711433"/>
                    <a:pt x="288842" y="1700107"/>
                    <a:pt x="284832" y="1688072"/>
                  </a:cubicBezTo>
                  <a:cubicBezTo>
                    <a:pt x="285541" y="1690668"/>
                    <a:pt x="287427" y="1692554"/>
                    <a:pt x="290023" y="1693263"/>
                  </a:cubicBezTo>
                  <a:close/>
                  <a:moveTo>
                    <a:pt x="262413" y="1544129"/>
                  </a:moveTo>
                  <a:cubicBezTo>
                    <a:pt x="260526" y="1541061"/>
                    <a:pt x="262413" y="1548375"/>
                    <a:pt x="260999" y="1546252"/>
                  </a:cubicBezTo>
                  <a:cubicBezTo>
                    <a:pt x="259109" y="1541298"/>
                    <a:pt x="257695" y="1536340"/>
                    <a:pt x="256514" y="1531386"/>
                  </a:cubicBezTo>
                  <a:cubicBezTo>
                    <a:pt x="259818" y="1535162"/>
                    <a:pt x="262177" y="1539408"/>
                    <a:pt x="263594" y="1544129"/>
                  </a:cubicBezTo>
                  <a:close/>
                  <a:moveTo>
                    <a:pt x="273975" y="1578817"/>
                  </a:moveTo>
                  <a:cubicBezTo>
                    <a:pt x="269966" y="1573626"/>
                    <a:pt x="267370" y="1567490"/>
                    <a:pt x="266189" y="1560882"/>
                  </a:cubicBezTo>
                  <a:cubicBezTo>
                    <a:pt x="269493" y="1566782"/>
                    <a:pt x="272561" y="1572681"/>
                    <a:pt x="275156" y="1578817"/>
                  </a:cubicBezTo>
                  <a:close/>
                  <a:moveTo>
                    <a:pt x="294741" y="1693499"/>
                  </a:moveTo>
                  <a:cubicBezTo>
                    <a:pt x="299698" y="1698926"/>
                    <a:pt x="302766" y="1705770"/>
                    <a:pt x="303472" y="1713087"/>
                  </a:cubicBezTo>
                  <a:cubicBezTo>
                    <a:pt x="302058" y="1711197"/>
                    <a:pt x="300404" y="1709547"/>
                    <a:pt x="298517" y="1708366"/>
                  </a:cubicBezTo>
                  <a:lnTo>
                    <a:pt x="297339" y="1704825"/>
                  </a:lnTo>
                  <a:cubicBezTo>
                    <a:pt x="302294" y="1707421"/>
                    <a:pt x="300171" y="1702230"/>
                    <a:pt x="295922" y="1693499"/>
                  </a:cubicBezTo>
                  <a:close/>
                  <a:moveTo>
                    <a:pt x="272797" y="1559938"/>
                  </a:moveTo>
                  <a:cubicBezTo>
                    <a:pt x="275393" y="1569850"/>
                    <a:pt x="281764" y="1578580"/>
                    <a:pt x="283415" y="1588492"/>
                  </a:cubicBezTo>
                  <a:cubicBezTo>
                    <a:pt x="279169" y="1579289"/>
                    <a:pt x="277752" y="1582829"/>
                    <a:pt x="273975" y="1575040"/>
                  </a:cubicBezTo>
                  <a:cubicBezTo>
                    <a:pt x="270202" y="1567254"/>
                    <a:pt x="277988" y="1575040"/>
                    <a:pt x="273975" y="1567254"/>
                  </a:cubicBezTo>
                  <a:cubicBezTo>
                    <a:pt x="272089" y="1564659"/>
                    <a:pt x="272797" y="1569377"/>
                    <a:pt x="269257" y="1562300"/>
                  </a:cubicBezTo>
                  <a:cubicBezTo>
                    <a:pt x="265717" y="1555219"/>
                    <a:pt x="272325" y="1559232"/>
                    <a:pt x="273975" y="1559938"/>
                  </a:cubicBezTo>
                  <a:close/>
                  <a:moveTo>
                    <a:pt x="284360" y="1603831"/>
                  </a:moveTo>
                  <a:cubicBezTo>
                    <a:pt x="284360" y="1603831"/>
                    <a:pt x="281764" y="1601705"/>
                    <a:pt x="278933" y="1596987"/>
                  </a:cubicBezTo>
                  <a:cubicBezTo>
                    <a:pt x="276101" y="1592266"/>
                    <a:pt x="275156" y="1587547"/>
                    <a:pt x="274448" y="1582357"/>
                  </a:cubicBezTo>
                  <a:lnTo>
                    <a:pt x="276807" y="1585897"/>
                  </a:lnTo>
                  <a:cubicBezTo>
                    <a:pt x="279169" y="1592032"/>
                    <a:pt x="282001" y="1598165"/>
                    <a:pt x="285541" y="1603831"/>
                  </a:cubicBezTo>
                  <a:close/>
                  <a:moveTo>
                    <a:pt x="327305" y="1752256"/>
                  </a:moveTo>
                  <a:cubicBezTo>
                    <a:pt x="321879" y="1744470"/>
                    <a:pt x="306070" y="1722996"/>
                    <a:pt x="311261" y="1724885"/>
                  </a:cubicBezTo>
                  <a:cubicBezTo>
                    <a:pt x="316215" y="1734558"/>
                    <a:pt x="324474" y="1742817"/>
                    <a:pt x="328487" y="1752965"/>
                  </a:cubicBezTo>
                  <a:close/>
                  <a:moveTo>
                    <a:pt x="353498" y="1804408"/>
                  </a:moveTo>
                  <a:cubicBezTo>
                    <a:pt x="349488" y="1800632"/>
                    <a:pt x="346184" y="1796383"/>
                    <a:pt x="343589" y="1791429"/>
                  </a:cubicBezTo>
                  <a:cubicBezTo>
                    <a:pt x="343589" y="1791429"/>
                    <a:pt x="352084" y="1800159"/>
                    <a:pt x="354679" y="1804408"/>
                  </a:cubicBezTo>
                  <a:close/>
                  <a:moveTo>
                    <a:pt x="358928" y="1804408"/>
                  </a:moveTo>
                  <a:cubicBezTo>
                    <a:pt x="352320" y="1794496"/>
                    <a:pt x="333677" y="1769718"/>
                    <a:pt x="337926" y="1769012"/>
                  </a:cubicBezTo>
                  <a:cubicBezTo>
                    <a:pt x="343825" y="1780102"/>
                    <a:pt x="358456" y="1798742"/>
                    <a:pt x="360815" y="1804172"/>
                  </a:cubicBezTo>
                  <a:close/>
                  <a:moveTo>
                    <a:pt x="391492" y="1864107"/>
                  </a:moveTo>
                  <a:cubicBezTo>
                    <a:pt x="387244" y="1860803"/>
                    <a:pt x="383467" y="1856557"/>
                    <a:pt x="380399" y="1852072"/>
                  </a:cubicBezTo>
                  <a:cubicBezTo>
                    <a:pt x="380399" y="1852072"/>
                    <a:pt x="389603" y="1858916"/>
                    <a:pt x="392670" y="1863871"/>
                  </a:cubicBezTo>
                  <a:close/>
                  <a:moveTo>
                    <a:pt x="388188" y="1850422"/>
                  </a:moveTo>
                  <a:cubicBezTo>
                    <a:pt x="392198" y="1860803"/>
                    <a:pt x="402110" y="1867884"/>
                    <a:pt x="408009" y="1877323"/>
                  </a:cubicBezTo>
                  <a:cubicBezTo>
                    <a:pt x="397861" y="1867647"/>
                    <a:pt x="388894" y="1857030"/>
                    <a:pt x="380872" y="1845467"/>
                  </a:cubicBezTo>
                  <a:cubicBezTo>
                    <a:pt x="386299" y="1849241"/>
                    <a:pt x="384412" y="1844995"/>
                    <a:pt x="389367" y="1850186"/>
                  </a:cubicBezTo>
                  <a:close/>
                  <a:moveTo>
                    <a:pt x="392198" y="1852781"/>
                  </a:moveTo>
                  <a:cubicBezTo>
                    <a:pt x="397861" y="1862693"/>
                    <a:pt x="403291" y="1861039"/>
                    <a:pt x="409896" y="1871896"/>
                  </a:cubicBezTo>
                  <a:cubicBezTo>
                    <a:pt x="401874" y="1864343"/>
                    <a:pt x="405650" y="1868120"/>
                    <a:pt x="400929" y="1865761"/>
                  </a:cubicBezTo>
                  <a:cubicBezTo>
                    <a:pt x="396211" y="1863401"/>
                    <a:pt x="387480" y="1849241"/>
                    <a:pt x="393379" y="1852545"/>
                  </a:cubicBezTo>
                  <a:close/>
                  <a:moveTo>
                    <a:pt x="435855" y="1903752"/>
                  </a:moveTo>
                  <a:cubicBezTo>
                    <a:pt x="430662" y="1900684"/>
                    <a:pt x="426180" y="1896435"/>
                    <a:pt x="422403" y="1891717"/>
                  </a:cubicBezTo>
                  <a:cubicBezTo>
                    <a:pt x="425235" y="1890772"/>
                    <a:pt x="434674" y="1898089"/>
                    <a:pt x="437034" y="1903516"/>
                  </a:cubicBezTo>
                  <a:close/>
                  <a:moveTo>
                    <a:pt x="381580" y="1788597"/>
                  </a:moveTo>
                  <a:cubicBezTo>
                    <a:pt x="376390" y="1784584"/>
                    <a:pt x="372377" y="1779157"/>
                    <a:pt x="370018" y="1773022"/>
                  </a:cubicBezTo>
                  <a:cubicBezTo>
                    <a:pt x="374973" y="1778213"/>
                    <a:pt x="379694" y="1782934"/>
                    <a:pt x="382761" y="1788361"/>
                  </a:cubicBezTo>
                  <a:close/>
                  <a:moveTo>
                    <a:pt x="381580" y="1784821"/>
                  </a:moveTo>
                  <a:cubicBezTo>
                    <a:pt x="377804" y="1782461"/>
                    <a:pt x="370963" y="1770663"/>
                    <a:pt x="373794" y="1771844"/>
                  </a:cubicBezTo>
                  <a:cubicBezTo>
                    <a:pt x="375917" y="1776562"/>
                    <a:pt x="380872" y="1779866"/>
                    <a:pt x="382053" y="1784584"/>
                  </a:cubicBezTo>
                  <a:close/>
                  <a:moveTo>
                    <a:pt x="394324" y="1809835"/>
                  </a:moveTo>
                  <a:cubicBezTo>
                    <a:pt x="391729" y="1807709"/>
                    <a:pt x="395974" y="1814790"/>
                    <a:pt x="394324" y="1814081"/>
                  </a:cubicBezTo>
                  <a:cubicBezTo>
                    <a:pt x="390548" y="1811249"/>
                    <a:pt x="387716" y="1807709"/>
                    <a:pt x="386063" y="1803463"/>
                  </a:cubicBezTo>
                  <a:cubicBezTo>
                    <a:pt x="390784" y="1807709"/>
                    <a:pt x="389367" y="1800159"/>
                    <a:pt x="394793" y="1809599"/>
                  </a:cubicBezTo>
                  <a:close/>
                  <a:moveTo>
                    <a:pt x="401401" y="1804642"/>
                  </a:moveTo>
                  <a:cubicBezTo>
                    <a:pt x="401401" y="1804642"/>
                    <a:pt x="394560" y="1798978"/>
                    <a:pt x="394324" y="1801577"/>
                  </a:cubicBezTo>
                  <a:cubicBezTo>
                    <a:pt x="397392" y="1804878"/>
                    <a:pt x="399751" y="1808654"/>
                    <a:pt x="401165" y="1812903"/>
                  </a:cubicBezTo>
                  <a:cubicBezTo>
                    <a:pt x="393852" y="1806295"/>
                    <a:pt x="387480" y="1798978"/>
                    <a:pt x="382289" y="1790720"/>
                  </a:cubicBezTo>
                  <a:cubicBezTo>
                    <a:pt x="393143" y="1801340"/>
                    <a:pt x="392907" y="1789069"/>
                    <a:pt x="401874" y="1804408"/>
                  </a:cubicBezTo>
                  <a:close/>
                  <a:moveTo>
                    <a:pt x="483283" y="1958969"/>
                  </a:moveTo>
                  <a:cubicBezTo>
                    <a:pt x="479274" y="1958969"/>
                    <a:pt x="469834" y="1948351"/>
                    <a:pt x="473374" y="1949529"/>
                  </a:cubicBezTo>
                  <a:cubicBezTo>
                    <a:pt x="476914" y="1950710"/>
                    <a:pt x="481869" y="1954723"/>
                    <a:pt x="483756" y="1958733"/>
                  </a:cubicBezTo>
                  <a:close/>
                  <a:moveTo>
                    <a:pt x="412491" y="1830365"/>
                  </a:moveTo>
                  <a:cubicBezTo>
                    <a:pt x="408718" y="1827769"/>
                    <a:pt x="405650" y="1823993"/>
                    <a:pt x="403997" y="1819744"/>
                  </a:cubicBezTo>
                  <a:cubicBezTo>
                    <a:pt x="407773" y="1822340"/>
                    <a:pt x="411077" y="1826116"/>
                    <a:pt x="413200" y="1830128"/>
                  </a:cubicBezTo>
                  <a:close/>
                  <a:moveTo>
                    <a:pt x="473138" y="1937731"/>
                  </a:moveTo>
                  <a:cubicBezTo>
                    <a:pt x="480218" y="1943866"/>
                    <a:pt x="493668" y="1954959"/>
                    <a:pt x="494140" y="1958496"/>
                  </a:cubicBezTo>
                  <a:cubicBezTo>
                    <a:pt x="500276" y="1962509"/>
                    <a:pt x="508770" y="1972890"/>
                    <a:pt x="512074" y="1971476"/>
                  </a:cubicBezTo>
                  <a:lnTo>
                    <a:pt x="517029" y="1977375"/>
                  </a:lnTo>
                  <a:cubicBezTo>
                    <a:pt x="511602" y="1975252"/>
                    <a:pt x="508770" y="1971476"/>
                    <a:pt x="507589" y="1972421"/>
                  </a:cubicBezTo>
                  <a:cubicBezTo>
                    <a:pt x="499567" y="1964632"/>
                    <a:pt x="495554" y="1960386"/>
                    <a:pt x="491308" y="1960386"/>
                  </a:cubicBezTo>
                  <a:cubicBezTo>
                    <a:pt x="485645" y="1954251"/>
                    <a:pt x="491308" y="1958260"/>
                    <a:pt x="491308" y="1956137"/>
                  </a:cubicBezTo>
                  <a:lnTo>
                    <a:pt x="482341" y="1950710"/>
                  </a:lnTo>
                  <a:cubicBezTo>
                    <a:pt x="476678" y="1941743"/>
                    <a:pt x="484937" y="1948351"/>
                    <a:pt x="473847" y="1937494"/>
                  </a:cubicBezTo>
                  <a:close/>
                  <a:moveTo>
                    <a:pt x="525051" y="1984925"/>
                  </a:moveTo>
                  <a:cubicBezTo>
                    <a:pt x="531895" y="1993420"/>
                    <a:pt x="511366" y="1979735"/>
                    <a:pt x="507353" y="1974308"/>
                  </a:cubicBezTo>
                  <a:cubicBezTo>
                    <a:pt x="509715" y="1974308"/>
                    <a:pt x="507353" y="1974308"/>
                    <a:pt x="510657" y="1974308"/>
                  </a:cubicBezTo>
                  <a:cubicBezTo>
                    <a:pt x="521747" y="1982566"/>
                    <a:pt x="516084" y="1982330"/>
                    <a:pt x="525996" y="1985398"/>
                  </a:cubicBezTo>
                  <a:close/>
                  <a:moveTo>
                    <a:pt x="544402" y="1996724"/>
                  </a:moveTo>
                  <a:cubicBezTo>
                    <a:pt x="551010" y="2003804"/>
                    <a:pt x="542043" y="1998614"/>
                    <a:pt x="536144" y="1996724"/>
                  </a:cubicBezTo>
                  <a:cubicBezTo>
                    <a:pt x="534018" y="1994129"/>
                    <a:pt x="530478" y="1992950"/>
                    <a:pt x="528591" y="1990119"/>
                  </a:cubicBezTo>
                  <a:cubicBezTo>
                    <a:pt x="537086" y="1992714"/>
                    <a:pt x="538976" y="1996254"/>
                    <a:pt x="545111" y="1997196"/>
                  </a:cubicBezTo>
                  <a:close/>
                  <a:moveTo>
                    <a:pt x="577909" y="2031650"/>
                  </a:moveTo>
                  <a:cubicBezTo>
                    <a:pt x="572246" y="2029288"/>
                    <a:pt x="567055" y="2025984"/>
                    <a:pt x="562573" y="2021975"/>
                  </a:cubicBezTo>
                  <a:cubicBezTo>
                    <a:pt x="568472" y="2024334"/>
                    <a:pt x="573899" y="2027638"/>
                    <a:pt x="578617" y="2032120"/>
                  </a:cubicBezTo>
                  <a:close/>
                  <a:moveTo>
                    <a:pt x="1101535" y="2291221"/>
                  </a:moveTo>
                  <a:cubicBezTo>
                    <a:pt x="1106961" y="2291221"/>
                    <a:pt x="1123478" y="2291221"/>
                    <a:pt x="1120883" y="2292635"/>
                  </a:cubicBezTo>
                  <a:cubicBezTo>
                    <a:pt x="1116637" y="2290985"/>
                    <a:pt x="1111680" y="2290985"/>
                    <a:pt x="1107434" y="2292635"/>
                  </a:cubicBezTo>
                  <a:cubicBezTo>
                    <a:pt x="1104366" y="2294052"/>
                    <a:pt x="1102243" y="2293344"/>
                    <a:pt x="1102243" y="2292635"/>
                  </a:cubicBezTo>
                  <a:close/>
                  <a:moveTo>
                    <a:pt x="675602" y="2078845"/>
                  </a:moveTo>
                  <a:cubicBezTo>
                    <a:pt x="684569" y="2085922"/>
                    <a:pt x="655072" y="2074596"/>
                    <a:pt x="658376" y="2072473"/>
                  </a:cubicBezTo>
                  <a:cubicBezTo>
                    <a:pt x="665929" y="2079551"/>
                    <a:pt x="667580" y="2076719"/>
                    <a:pt x="676311" y="2081204"/>
                  </a:cubicBezTo>
                  <a:close/>
                  <a:moveTo>
                    <a:pt x="1136458" y="2291221"/>
                  </a:moveTo>
                  <a:cubicBezTo>
                    <a:pt x="1149438" y="2290040"/>
                    <a:pt x="1162415" y="2290512"/>
                    <a:pt x="1175158" y="2292871"/>
                  </a:cubicBezTo>
                  <a:cubicBezTo>
                    <a:pt x="1159819" y="2291454"/>
                    <a:pt x="1168078" y="2294994"/>
                    <a:pt x="1161236" y="2296175"/>
                  </a:cubicBezTo>
                  <a:cubicBezTo>
                    <a:pt x="1154392" y="2297353"/>
                    <a:pt x="1156988" y="2293108"/>
                    <a:pt x="1156043" y="2291454"/>
                  </a:cubicBezTo>
                  <a:cubicBezTo>
                    <a:pt x="1149438" y="2295703"/>
                    <a:pt x="1136694" y="2295703"/>
                    <a:pt x="1137167" y="2293580"/>
                  </a:cubicBezTo>
                  <a:close/>
                  <a:moveTo>
                    <a:pt x="1203474" y="2291221"/>
                  </a:moveTo>
                  <a:cubicBezTo>
                    <a:pt x="1197811" y="2291221"/>
                    <a:pt x="1191911" y="2291221"/>
                    <a:pt x="1186248" y="2291221"/>
                  </a:cubicBezTo>
                  <a:cubicBezTo>
                    <a:pt x="1186720" y="2291454"/>
                    <a:pt x="1212441" y="2291927"/>
                    <a:pt x="1204182" y="2294052"/>
                  </a:cubicBezTo>
                  <a:close/>
                  <a:moveTo>
                    <a:pt x="691886" y="2049112"/>
                  </a:moveTo>
                  <a:cubicBezTo>
                    <a:pt x="685750" y="2046986"/>
                    <a:pt x="680087" y="2044155"/>
                    <a:pt x="674660" y="2040615"/>
                  </a:cubicBezTo>
                  <a:cubicBezTo>
                    <a:pt x="681501" y="2042740"/>
                    <a:pt x="687637" y="2046750"/>
                    <a:pt x="692594" y="2051944"/>
                  </a:cubicBezTo>
                  <a:close/>
                  <a:moveTo>
                    <a:pt x="724450" y="2062089"/>
                  </a:moveTo>
                  <a:cubicBezTo>
                    <a:pt x="731055" y="2062089"/>
                    <a:pt x="732945" y="2065393"/>
                    <a:pt x="738608" y="2067988"/>
                  </a:cubicBezTo>
                  <a:cubicBezTo>
                    <a:pt x="735304" y="2064212"/>
                    <a:pt x="744980" y="2066574"/>
                    <a:pt x="748753" y="2067988"/>
                  </a:cubicBezTo>
                  <a:cubicBezTo>
                    <a:pt x="756306" y="2073179"/>
                    <a:pt x="736249" y="2066574"/>
                    <a:pt x="743799" y="2071765"/>
                  </a:cubicBezTo>
                  <a:cubicBezTo>
                    <a:pt x="745921" y="2071765"/>
                    <a:pt x="745452" y="2071765"/>
                    <a:pt x="750170" y="2071765"/>
                  </a:cubicBezTo>
                  <a:cubicBezTo>
                    <a:pt x="754889" y="2071765"/>
                    <a:pt x="763150" y="2078609"/>
                    <a:pt x="759374" y="2078373"/>
                  </a:cubicBezTo>
                  <a:cubicBezTo>
                    <a:pt x="750170" y="2072946"/>
                    <a:pt x="708403" y="2063506"/>
                    <a:pt x="720437" y="2061853"/>
                  </a:cubicBezTo>
                  <a:cubicBezTo>
                    <a:pt x="713357" y="2059021"/>
                    <a:pt x="696840" y="2052180"/>
                    <a:pt x="696840" y="2049582"/>
                  </a:cubicBezTo>
                  <a:cubicBezTo>
                    <a:pt x="706988" y="2053122"/>
                    <a:pt x="716661" y="2058313"/>
                    <a:pt x="725156" y="2064920"/>
                  </a:cubicBezTo>
                  <a:close/>
                  <a:moveTo>
                    <a:pt x="737663" y="2062089"/>
                  </a:moveTo>
                  <a:cubicBezTo>
                    <a:pt x="728224" y="2059730"/>
                    <a:pt x="719256" y="2056190"/>
                    <a:pt x="710762" y="2051471"/>
                  </a:cubicBezTo>
                  <a:cubicBezTo>
                    <a:pt x="720437" y="2055481"/>
                    <a:pt x="729641" y="2060438"/>
                    <a:pt x="738372" y="2065865"/>
                  </a:cubicBezTo>
                  <a:close/>
                  <a:moveTo>
                    <a:pt x="1346238" y="2277533"/>
                  </a:moveTo>
                  <a:cubicBezTo>
                    <a:pt x="1355442" y="2277533"/>
                    <a:pt x="1376444" y="2272342"/>
                    <a:pt x="1378094" y="2275173"/>
                  </a:cubicBezTo>
                  <a:cubicBezTo>
                    <a:pt x="1368891" y="2279655"/>
                    <a:pt x="1349779" y="2284140"/>
                    <a:pt x="1346947" y="2281309"/>
                  </a:cubicBezTo>
                  <a:close/>
                  <a:moveTo>
                    <a:pt x="770227" y="2074124"/>
                  </a:moveTo>
                  <a:cubicBezTo>
                    <a:pt x="772117" y="2075777"/>
                    <a:pt x="776835" y="2077900"/>
                    <a:pt x="774476" y="2077900"/>
                  </a:cubicBezTo>
                  <a:cubicBezTo>
                    <a:pt x="769519" y="2074360"/>
                    <a:pt x="763856" y="2072473"/>
                    <a:pt x="757720" y="2072473"/>
                  </a:cubicBezTo>
                  <a:cubicBezTo>
                    <a:pt x="754183" y="2071765"/>
                    <a:pt x="764092" y="2075777"/>
                    <a:pt x="770936" y="2077900"/>
                  </a:cubicBezTo>
                  <a:close/>
                  <a:moveTo>
                    <a:pt x="802319" y="2090171"/>
                  </a:moveTo>
                  <a:cubicBezTo>
                    <a:pt x="805623" y="2093003"/>
                    <a:pt x="811286" y="2092294"/>
                    <a:pt x="814354" y="2095598"/>
                  </a:cubicBezTo>
                  <a:cubicBezTo>
                    <a:pt x="809164" y="2098430"/>
                    <a:pt x="796656" y="2093475"/>
                    <a:pt x="803028" y="2093945"/>
                  </a:cubicBezTo>
                  <a:close/>
                  <a:moveTo>
                    <a:pt x="792647" y="2077192"/>
                  </a:moveTo>
                  <a:cubicBezTo>
                    <a:pt x="796656" y="2079315"/>
                    <a:pt x="798073" y="2080732"/>
                    <a:pt x="794770" y="2080496"/>
                  </a:cubicBezTo>
                  <a:cubicBezTo>
                    <a:pt x="792883" y="2079078"/>
                    <a:pt x="790521" y="2077900"/>
                    <a:pt x="788162" y="2077192"/>
                  </a:cubicBezTo>
                  <a:cubicBezTo>
                    <a:pt x="786275" y="2077192"/>
                    <a:pt x="784149" y="2076719"/>
                    <a:pt x="782498" y="2075777"/>
                  </a:cubicBezTo>
                  <a:close/>
                  <a:moveTo>
                    <a:pt x="1453371" y="2265970"/>
                  </a:moveTo>
                  <a:cubicBezTo>
                    <a:pt x="1451245" y="2267387"/>
                    <a:pt x="1449122" y="2268329"/>
                    <a:pt x="1446763" y="2268802"/>
                  </a:cubicBezTo>
                  <a:cubicBezTo>
                    <a:pt x="1441809" y="2268329"/>
                    <a:pt x="1437088" y="2268329"/>
                    <a:pt x="1432133" y="2268802"/>
                  </a:cubicBezTo>
                  <a:cubicBezTo>
                    <a:pt x="1439210" y="2267857"/>
                    <a:pt x="1446291" y="2267857"/>
                    <a:pt x="1453135" y="2269274"/>
                  </a:cubicBezTo>
                  <a:close/>
                  <a:moveTo>
                    <a:pt x="870044" y="2109992"/>
                  </a:moveTo>
                  <a:cubicBezTo>
                    <a:pt x="868393" y="2109992"/>
                    <a:pt x="877832" y="2113296"/>
                    <a:pt x="878774" y="2113769"/>
                  </a:cubicBezTo>
                  <a:cubicBezTo>
                    <a:pt x="879719" y="2114241"/>
                    <a:pt x="878774" y="2113769"/>
                    <a:pt x="881606" y="2112351"/>
                  </a:cubicBezTo>
                  <a:cubicBezTo>
                    <a:pt x="891518" y="2114947"/>
                    <a:pt x="893877" y="2117542"/>
                    <a:pt x="885619" y="2117306"/>
                  </a:cubicBezTo>
                  <a:cubicBezTo>
                    <a:pt x="877360" y="2117073"/>
                    <a:pt x="865561" y="2111879"/>
                    <a:pt x="856122" y="2108342"/>
                  </a:cubicBezTo>
                  <a:cubicBezTo>
                    <a:pt x="863438" y="2112824"/>
                    <a:pt x="866506" y="2112351"/>
                    <a:pt x="869807" y="2113296"/>
                  </a:cubicBezTo>
                  <a:close/>
                  <a:moveTo>
                    <a:pt x="1491126" y="2264320"/>
                  </a:moveTo>
                  <a:lnTo>
                    <a:pt x="1482632" y="2264320"/>
                  </a:lnTo>
                  <a:cubicBezTo>
                    <a:pt x="1489003" y="2264789"/>
                    <a:pt x="1501508" y="2264320"/>
                    <a:pt x="1490890" y="2267623"/>
                  </a:cubicBezTo>
                  <a:close/>
                  <a:moveTo>
                    <a:pt x="918419" y="2122736"/>
                  </a:moveTo>
                  <a:cubicBezTo>
                    <a:pt x="924319" y="2122972"/>
                    <a:pt x="929982" y="2124386"/>
                    <a:pt x="935409" y="2126745"/>
                  </a:cubicBezTo>
                  <a:cubicBezTo>
                    <a:pt x="929509" y="2126745"/>
                    <a:pt x="923610" y="2125567"/>
                    <a:pt x="917947" y="2123441"/>
                  </a:cubicBezTo>
                  <a:cubicBezTo>
                    <a:pt x="918892" y="2127454"/>
                    <a:pt x="920070" y="2127218"/>
                    <a:pt x="918183" y="2126745"/>
                  </a:cubicBezTo>
                  <a:close/>
                  <a:moveTo>
                    <a:pt x="1589292" y="2235292"/>
                  </a:moveTo>
                  <a:cubicBezTo>
                    <a:pt x="1594483" y="2235292"/>
                    <a:pt x="1599673" y="2232697"/>
                    <a:pt x="1604628" y="2231991"/>
                  </a:cubicBezTo>
                  <a:cubicBezTo>
                    <a:pt x="1601324" y="2233642"/>
                    <a:pt x="1606990" y="2234350"/>
                    <a:pt x="1598256" y="2236473"/>
                  </a:cubicBezTo>
                  <a:cubicBezTo>
                    <a:pt x="1602505" y="2233878"/>
                    <a:pt x="1598256" y="2234587"/>
                    <a:pt x="1591651" y="2236473"/>
                  </a:cubicBezTo>
                  <a:cubicBezTo>
                    <a:pt x="1593538" y="2236473"/>
                    <a:pt x="1593538" y="2236473"/>
                    <a:pt x="1591651" y="2239069"/>
                  </a:cubicBezTo>
                  <a:cubicBezTo>
                    <a:pt x="1589761" y="2241664"/>
                    <a:pt x="1582684" y="2241900"/>
                    <a:pt x="1578435" y="2241664"/>
                  </a:cubicBezTo>
                  <a:cubicBezTo>
                    <a:pt x="1589056" y="2241900"/>
                    <a:pt x="1578199" y="2243554"/>
                    <a:pt x="1589056" y="2239305"/>
                  </a:cubicBezTo>
                  <a:close/>
                  <a:moveTo>
                    <a:pt x="977412" y="2129577"/>
                  </a:moveTo>
                  <a:cubicBezTo>
                    <a:pt x="987088" y="2130758"/>
                    <a:pt x="996525" y="2132645"/>
                    <a:pt x="1005964" y="2135476"/>
                  </a:cubicBezTo>
                  <a:cubicBezTo>
                    <a:pt x="1000065" y="2134298"/>
                    <a:pt x="994166" y="2133590"/>
                    <a:pt x="988266" y="2133117"/>
                  </a:cubicBezTo>
                  <a:cubicBezTo>
                    <a:pt x="991334" y="2133117"/>
                    <a:pt x="994638" y="2134534"/>
                    <a:pt x="997470" y="2135712"/>
                  </a:cubicBezTo>
                  <a:cubicBezTo>
                    <a:pt x="991806" y="2135712"/>
                    <a:pt x="983312" y="2135712"/>
                    <a:pt x="983076" y="2135712"/>
                  </a:cubicBezTo>
                  <a:cubicBezTo>
                    <a:pt x="979063" y="2137838"/>
                    <a:pt x="977412" y="2135712"/>
                    <a:pt x="977176" y="2133590"/>
                  </a:cubicBezTo>
                  <a:close/>
                  <a:moveTo>
                    <a:pt x="1632474" y="2221371"/>
                  </a:moveTo>
                  <a:cubicBezTo>
                    <a:pt x="1629406" y="2223260"/>
                    <a:pt x="1632474" y="2223494"/>
                    <a:pt x="1626338" y="2226562"/>
                  </a:cubicBezTo>
                  <a:cubicBezTo>
                    <a:pt x="1620203" y="2229629"/>
                    <a:pt x="1621853" y="2227506"/>
                    <a:pt x="1632238" y="2224911"/>
                  </a:cubicBezTo>
                  <a:close/>
                  <a:moveTo>
                    <a:pt x="1017057" y="2137838"/>
                  </a:moveTo>
                  <a:cubicBezTo>
                    <a:pt x="1026021" y="2140670"/>
                    <a:pt x="1024607" y="2142320"/>
                    <a:pt x="1021067" y="2143738"/>
                  </a:cubicBezTo>
                  <a:cubicBezTo>
                    <a:pt x="1018708" y="2143029"/>
                    <a:pt x="1016349" y="2142320"/>
                    <a:pt x="1013753" y="2142084"/>
                  </a:cubicBezTo>
                  <a:cubicBezTo>
                    <a:pt x="1018235" y="2145388"/>
                    <a:pt x="1006673" y="2142084"/>
                    <a:pt x="1016821" y="2141848"/>
                  </a:cubicBezTo>
                  <a:close/>
                  <a:moveTo>
                    <a:pt x="1652059" y="2216652"/>
                  </a:moveTo>
                  <a:cubicBezTo>
                    <a:pt x="1647577" y="2219720"/>
                    <a:pt x="1642619" y="2221607"/>
                    <a:pt x="1637192" y="2222316"/>
                  </a:cubicBezTo>
                  <a:cubicBezTo>
                    <a:pt x="1641913" y="2220898"/>
                    <a:pt x="1646868" y="2220193"/>
                    <a:pt x="1651822" y="2220662"/>
                  </a:cubicBezTo>
                  <a:close/>
                  <a:moveTo>
                    <a:pt x="1043014" y="2139253"/>
                  </a:moveTo>
                  <a:cubicBezTo>
                    <a:pt x="1032629" y="2139016"/>
                    <a:pt x="1022012" y="2138072"/>
                    <a:pt x="1011864" y="2135949"/>
                  </a:cubicBezTo>
                  <a:cubicBezTo>
                    <a:pt x="1022957" y="2135949"/>
                    <a:pt x="1025552" y="2135949"/>
                    <a:pt x="1033574" y="2135949"/>
                  </a:cubicBezTo>
                  <a:cubicBezTo>
                    <a:pt x="1033574" y="2135949"/>
                    <a:pt x="1033574" y="2135949"/>
                    <a:pt x="1035225" y="2137366"/>
                  </a:cubicBezTo>
                  <a:cubicBezTo>
                    <a:pt x="1038292" y="2138544"/>
                    <a:pt x="1040888" y="2140670"/>
                    <a:pt x="1042777" y="2143265"/>
                  </a:cubicBezTo>
                  <a:close/>
                  <a:moveTo>
                    <a:pt x="1058116" y="2142557"/>
                  </a:moveTo>
                  <a:cubicBezTo>
                    <a:pt x="1055518" y="2142557"/>
                    <a:pt x="1059531" y="2144207"/>
                    <a:pt x="1058116" y="2144680"/>
                  </a:cubicBezTo>
                  <a:cubicBezTo>
                    <a:pt x="1047023" y="2145152"/>
                    <a:pt x="1035697" y="2144207"/>
                    <a:pt x="1024843" y="2141848"/>
                  </a:cubicBezTo>
                  <a:cubicBezTo>
                    <a:pt x="1031451" y="2141848"/>
                    <a:pt x="1027202" y="2139725"/>
                    <a:pt x="1033574" y="2139253"/>
                  </a:cubicBezTo>
                  <a:cubicBezTo>
                    <a:pt x="1039946" y="2138780"/>
                    <a:pt x="1050327" y="2144916"/>
                    <a:pt x="1057880" y="2146569"/>
                  </a:cubicBezTo>
                  <a:close/>
                  <a:moveTo>
                    <a:pt x="1703974" y="2189751"/>
                  </a:moveTo>
                  <a:cubicBezTo>
                    <a:pt x="1696894" y="2194706"/>
                    <a:pt x="1691231" y="2198010"/>
                    <a:pt x="1694299" y="2198246"/>
                  </a:cubicBezTo>
                  <a:cubicBezTo>
                    <a:pt x="1687927" y="2199896"/>
                    <a:pt x="1681791" y="2203909"/>
                    <a:pt x="1675420" y="2206032"/>
                  </a:cubicBezTo>
                  <a:cubicBezTo>
                    <a:pt x="1686746" y="2198246"/>
                    <a:pt x="1669048" y="2206032"/>
                    <a:pt x="1675420" y="2202731"/>
                  </a:cubicBezTo>
                  <a:cubicBezTo>
                    <a:pt x="1685095" y="2200605"/>
                    <a:pt x="1694535" y="2198010"/>
                    <a:pt x="1703738" y="2194942"/>
                  </a:cubicBezTo>
                  <a:close/>
                  <a:moveTo>
                    <a:pt x="1072983" y="2138308"/>
                  </a:moveTo>
                  <a:cubicBezTo>
                    <a:pt x="1076992" y="2138308"/>
                    <a:pt x="1074633" y="2139961"/>
                    <a:pt x="1078410" y="2140903"/>
                  </a:cubicBezTo>
                  <a:cubicBezTo>
                    <a:pt x="1082183" y="2141848"/>
                    <a:pt x="1078410" y="2140903"/>
                    <a:pt x="1080533" y="2140903"/>
                  </a:cubicBezTo>
                  <a:cubicBezTo>
                    <a:pt x="1088791" y="2142557"/>
                    <a:pt x="1083837" y="2143265"/>
                    <a:pt x="1077701" y="2143501"/>
                  </a:cubicBezTo>
                  <a:cubicBezTo>
                    <a:pt x="1075342" y="2142557"/>
                    <a:pt x="1072747" y="2142084"/>
                    <a:pt x="1070151" y="2141848"/>
                  </a:cubicBezTo>
                  <a:cubicBezTo>
                    <a:pt x="1072038" y="2141848"/>
                    <a:pt x="1070151" y="2141848"/>
                    <a:pt x="1065902" y="2141848"/>
                  </a:cubicBezTo>
                  <a:lnTo>
                    <a:pt x="1060239" y="2140197"/>
                  </a:lnTo>
                  <a:cubicBezTo>
                    <a:pt x="1071093" y="2144916"/>
                    <a:pt x="1068734" y="2145152"/>
                    <a:pt x="1072747" y="2143501"/>
                  </a:cubicBezTo>
                  <a:close/>
                  <a:moveTo>
                    <a:pt x="1098703" y="2146097"/>
                  </a:moveTo>
                  <a:cubicBezTo>
                    <a:pt x="1105311" y="2145624"/>
                    <a:pt x="1111916" y="2145624"/>
                    <a:pt x="1118524" y="2146097"/>
                  </a:cubicBezTo>
                  <a:cubicBezTo>
                    <a:pt x="1111210" y="2154119"/>
                    <a:pt x="1098467" y="2154119"/>
                    <a:pt x="1098467" y="2151288"/>
                  </a:cubicBezTo>
                  <a:close/>
                  <a:moveTo>
                    <a:pt x="1143066" y="2146097"/>
                  </a:moveTo>
                  <a:cubicBezTo>
                    <a:pt x="1148965" y="2145624"/>
                    <a:pt x="1154865" y="2145624"/>
                    <a:pt x="1160764" y="2146097"/>
                  </a:cubicBezTo>
                  <a:cubicBezTo>
                    <a:pt x="1155573" y="2147039"/>
                    <a:pt x="1150143" y="2147039"/>
                    <a:pt x="1144953" y="2146097"/>
                  </a:cubicBezTo>
                  <a:cubicBezTo>
                    <a:pt x="1144953" y="2146097"/>
                    <a:pt x="1148493" y="2146097"/>
                    <a:pt x="1146606" y="2147275"/>
                  </a:cubicBezTo>
                  <a:cubicBezTo>
                    <a:pt x="1144717" y="2148456"/>
                    <a:pt x="1143302" y="2150815"/>
                    <a:pt x="1142830" y="2150343"/>
                  </a:cubicBezTo>
                  <a:close/>
                  <a:moveTo>
                    <a:pt x="1187665" y="2149637"/>
                  </a:moveTo>
                  <a:cubicBezTo>
                    <a:pt x="1181057" y="2149870"/>
                    <a:pt x="1174686" y="2149870"/>
                    <a:pt x="1168078" y="2149637"/>
                  </a:cubicBezTo>
                  <a:cubicBezTo>
                    <a:pt x="1173741" y="2151996"/>
                    <a:pt x="1189080" y="2151996"/>
                    <a:pt x="1186720" y="2154119"/>
                  </a:cubicBezTo>
                  <a:close/>
                  <a:moveTo>
                    <a:pt x="1183653" y="2149637"/>
                  </a:moveTo>
                  <a:cubicBezTo>
                    <a:pt x="1185539" y="2150106"/>
                    <a:pt x="1187665" y="2150106"/>
                    <a:pt x="1189552" y="2149637"/>
                  </a:cubicBezTo>
                  <a:cubicBezTo>
                    <a:pt x="1194507" y="2149637"/>
                    <a:pt x="1196396" y="2151288"/>
                    <a:pt x="1193092" y="2151996"/>
                  </a:cubicBezTo>
                  <a:cubicBezTo>
                    <a:pt x="1189788" y="2152702"/>
                    <a:pt x="1186484" y="2151996"/>
                    <a:pt x="1183180" y="2151996"/>
                  </a:cubicBezTo>
                  <a:cubicBezTo>
                    <a:pt x="1186720" y="2155770"/>
                    <a:pt x="1181530" y="2155300"/>
                    <a:pt x="1183416" y="2154119"/>
                  </a:cubicBezTo>
                  <a:close/>
                  <a:moveTo>
                    <a:pt x="1229197" y="2149637"/>
                  </a:moveTo>
                  <a:cubicBezTo>
                    <a:pt x="1218576" y="2151051"/>
                    <a:pt x="1207959" y="2151051"/>
                    <a:pt x="1197338" y="2149637"/>
                  </a:cubicBezTo>
                  <a:cubicBezTo>
                    <a:pt x="1207959" y="2150815"/>
                    <a:pt x="1218576" y="2152938"/>
                    <a:pt x="1228961" y="2155300"/>
                  </a:cubicBezTo>
                  <a:close/>
                  <a:moveTo>
                    <a:pt x="1236038" y="2144680"/>
                  </a:moveTo>
                  <a:cubicBezTo>
                    <a:pt x="1227543" y="2147511"/>
                    <a:pt x="1218576" y="2148456"/>
                    <a:pt x="1209845" y="2147039"/>
                  </a:cubicBezTo>
                  <a:cubicBezTo>
                    <a:pt x="1218576" y="2147039"/>
                    <a:pt x="1227307" y="2148220"/>
                    <a:pt x="1235802" y="2150343"/>
                  </a:cubicBezTo>
                  <a:close/>
                  <a:moveTo>
                    <a:pt x="1284650" y="2147984"/>
                  </a:moveTo>
                  <a:cubicBezTo>
                    <a:pt x="1286537" y="2147984"/>
                    <a:pt x="1284650" y="2149401"/>
                    <a:pt x="1290313" y="2149870"/>
                  </a:cubicBezTo>
                  <a:cubicBezTo>
                    <a:pt x="1281818" y="2151996"/>
                    <a:pt x="1273087" y="2152469"/>
                    <a:pt x="1264357" y="2151524"/>
                  </a:cubicBezTo>
                  <a:cubicBezTo>
                    <a:pt x="1270728" y="2153647"/>
                    <a:pt x="1277570" y="2154591"/>
                    <a:pt x="1284414" y="2154119"/>
                  </a:cubicBezTo>
                  <a:close/>
                  <a:moveTo>
                    <a:pt x="1402636" y="2131939"/>
                  </a:moveTo>
                  <a:cubicBezTo>
                    <a:pt x="1397915" y="2133826"/>
                    <a:pt x="1408772" y="2131939"/>
                    <a:pt x="1410422" y="2131939"/>
                  </a:cubicBezTo>
                  <a:cubicBezTo>
                    <a:pt x="1406646" y="2133826"/>
                    <a:pt x="1393433" y="2134062"/>
                    <a:pt x="1396737" y="2131939"/>
                  </a:cubicBezTo>
                  <a:cubicBezTo>
                    <a:pt x="1400041" y="2129813"/>
                    <a:pt x="1399096" y="2137602"/>
                    <a:pt x="1402636" y="2137602"/>
                  </a:cubicBezTo>
                  <a:close/>
                  <a:moveTo>
                    <a:pt x="1992569" y="1680522"/>
                  </a:moveTo>
                  <a:cubicBezTo>
                    <a:pt x="1994692" y="1675801"/>
                    <a:pt x="1997287" y="1671319"/>
                    <a:pt x="2000119" y="1667070"/>
                  </a:cubicBezTo>
                  <a:cubicBezTo>
                    <a:pt x="1998705" y="1675093"/>
                    <a:pt x="1996109" y="1683118"/>
                    <a:pt x="1993041" y="1690668"/>
                  </a:cubicBezTo>
                  <a:lnTo>
                    <a:pt x="1989501" y="1695389"/>
                  </a:lnTo>
                  <a:cubicBezTo>
                    <a:pt x="1993511" y="1689723"/>
                    <a:pt x="1993041" y="1691376"/>
                    <a:pt x="1992805" y="1686185"/>
                  </a:cubicBezTo>
                  <a:close/>
                  <a:moveTo>
                    <a:pt x="2018289" y="1621999"/>
                  </a:moveTo>
                  <a:cubicBezTo>
                    <a:pt x="2013571" y="1628843"/>
                    <a:pt x="2012626" y="1641350"/>
                    <a:pt x="2010267" y="1637337"/>
                  </a:cubicBezTo>
                  <a:cubicBezTo>
                    <a:pt x="2012626" y="1639227"/>
                    <a:pt x="2017344" y="1624830"/>
                    <a:pt x="2018525" y="1627662"/>
                  </a:cubicBezTo>
                  <a:close/>
                  <a:moveTo>
                    <a:pt x="2170963" y="852963"/>
                  </a:moveTo>
                  <a:cubicBezTo>
                    <a:pt x="2178044" y="872315"/>
                    <a:pt x="2167659" y="832198"/>
                    <a:pt x="2176157" y="852963"/>
                  </a:cubicBezTo>
                  <a:cubicBezTo>
                    <a:pt x="2175212" y="857918"/>
                    <a:pt x="2175212" y="862875"/>
                    <a:pt x="2176157" y="867830"/>
                  </a:cubicBezTo>
                  <a:cubicBezTo>
                    <a:pt x="2173795" y="865234"/>
                    <a:pt x="2172144" y="861930"/>
                    <a:pt x="2171199" y="858626"/>
                  </a:cubicBezTo>
                  <a:close/>
                  <a:moveTo>
                    <a:pt x="2180403" y="874201"/>
                  </a:moveTo>
                  <a:cubicBezTo>
                    <a:pt x="2180167" y="877033"/>
                    <a:pt x="2180167" y="879628"/>
                    <a:pt x="2180403" y="882460"/>
                  </a:cubicBezTo>
                  <a:cubicBezTo>
                    <a:pt x="2182056" y="885528"/>
                    <a:pt x="2183943" y="881046"/>
                    <a:pt x="2185593" y="891191"/>
                  </a:cubicBezTo>
                  <a:cubicBezTo>
                    <a:pt x="2185593" y="892844"/>
                    <a:pt x="2182762" y="887414"/>
                    <a:pt x="2182998" y="893080"/>
                  </a:cubicBezTo>
                  <a:cubicBezTo>
                    <a:pt x="2180403" y="881751"/>
                    <a:pt x="2177099" y="883169"/>
                    <a:pt x="2174503" y="871842"/>
                  </a:cubicBezTo>
                  <a:cubicBezTo>
                    <a:pt x="2177807" y="875146"/>
                    <a:pt x="2177807" y="870661"/>
                    <a:pt x="2180639" y="879865"/>
                  </a:cubicBezTo>
                  <a:close/>
                  <a:moveTo>
                    <a:pt x="2064775" y="1435346"/>
                  </a:moveTo>
                  <a:cubicBezTo>
                    <a:pt x="2064775" y="1429447"/>
                    <a:pt x="2065720" y="1423311"/>
                    <a:pt x="2067371" y="1417648"/>
                  </a:cubicBezTo>
                  <a:cubicBezTo>
                    <a:pt x="2068788" y="1417648"/>
                    <a:pt x="2067371" y="1426379"/>
                    <a:pt x="2067371" y="1432278"/>
                  </a:cubicBezTo>
                  <a:cubicBezTo>
                    <a:pt x="2067371" y="1438178"/>
                    <a:pt x="2066429" y="1437469"/>
                    <a:pt x="2065011" y="1441009"/>
                  </a:cubicBezTo>
                  <a:close/>
                  <a:moveTo>
                    <a:pt x="2163413" y="821816"/>
                  </a:moveTo>
                  <a:cubicBezTo>
                    <a:pt x="2163413" y="815917"/>
                    <a:pt x="2165536" y="819454"/>
                    <a:pt x="2166481" y="817567"/>
                  </a:cubicBezTo>
                  <a:cubicBezTo>
                    <a:pt x="2166481" y="823230"/>
                    <a:pt x="2171199" y="828657"/>
                    <a:pt x="2170727" y="834320"/>
                  </a:cubicBezTo>
                  <a:cubicBezTo>
                    <a:pt x="2167426" y="833851"/>
                    <a:pt x="2167190" y="832670"/>
                    <a:pt x="2163650" y="827243"/>
                  </a:cubicBezTo>
                  <a:close/>
                  <a:moveTo>
                    <a:pt x="2073037" y="1395229"/>
                  </a:moveTo>
                  <a:cubicBezTo>
                    <a:pt x="2070911" y="1404668"/>
                    <a:pt x="2073037" y="1403018"/>
                    <a:pt x="2071147" y="1411040"/>
                  </a:cubicBezTo>
                  <a:cubicBezTo>
                    <a:pt x="2070202" y="1418120"/>
                    <a:pt x="2071147" y="1397355"/>
                    <a:pt x="2073270" y="1400656"/>
                  </a:cubicBezTo>
                  <a:close/>
                  <a:moveTo>
                    <a:pt x="2162232" y="815444"/>
                  </a:moveTo>
                  <a:cubicBezTo>
                    <a:pt x="2160109" y="811668"/>
                    <a:pt x="2159165" y="807186"/>
                    <a:pt x="2159165" y="802937"/>
                  </a:cubicBezTo>
                  <a:cubicBezTo>
                    <a:pt x="2161054" y="805532"/>
                    <a:pt x="2162469" y="808364"/>
                    <a:pt x="2162941" y="811432"/>
                  </a:cubicBezTo>
                  <a:cubicBezTo>
                    <a:pt x="2161996" y="814736"/>
                    <a:pt x="2162232" y="817804"/>
                    <a:pt x="2162469" y="820871"/>
                  </a:cubicBezTo>
                  <a:close/>
                  <a:moveTo>
                    <a:pt x="2025370" y="820163"/>
                  </a:moveTo>
                  <a:cubicBezTo>
                    <a:pt x="2025370" y="827243"/>
                    <a:pt x="2030324" y="834320"/>
                    <a:pt x="2031033" y="841165"/>
                  </a:cubicBezTo>
                  <a:cubicBezTo>
                    <a:pt x="2027493" y="840928"/>
                    <a:pt x="2023244" y="825120"/>
                    <a:pt x="2025606" y="825590"/>
                  </a:cubicBezTo>
                  <a:close/>
                  <a:moveTo>
                    <a:pt x="2015930" y="789957"/>
                  </a:moveTo>
                  <a:cubicBezTo>
                    <a:pt x="2019234" y="799161"/>
                    <a:pt x="2021829" y="808600"/>
                    <a:pt x="2023716" y="818276"/>
                  </a:cubicBezTo>
                  <a:cubicBezTo>
                    <a:pt x="2020176" y="810959"/>
                    <a:pt x="2017581" y="803409"/>
                    <a:pt x="2016166" y="795387"/>
                  </a:cubicBezTo>
                  <a:close/>
                  <a:moveTo>
                    <a:pt x="2010031" y="776744"/>
                  </a:moveTo>
                  <a:lnTo>
                    <a:pt x="2014043" y="784294"/>
                  </a:lnTo>
                  <a:lnTo>
                    <a:pt x="2014043" y="789957"/>
                  </a:lnTo>
                  <a:cubicBezTo>
                    <a:pt x="2012390" y="787598"/>
                    <a:pt x="2011209" y="785003"/>
                    <a:pt x="2010267" y="782171"/>
                  </a:cubicBezTo>
                  <a:close/>
                  <a:moveTo>
                    <a:pt x="1729458" y="219140"/>
                  </a:moveTo>
                  <a:cubicBezTo>
                    <a:pt x="1725682" y="213949"/>
                    <a:pt x="1729458" y="216308"/>
                    <a:pt x="1736066" y="219140"/>
                  </a:cubicBezTo>
                  <a:cubicBezTo>
                    <a:pt x="1742674" y="221972"/>
                    <a:pt x="1754943" y="234951"/>
                    <a:pt x="1767686" y="242737"/>
                  </a:cubicBezTo>
                  <a:cubicBezTo>
                    <a:pt x="1768867" y="244388"/>
                    <a:pt x="1770990" y="247928"/>
                    <a:pt x="1769103" y="246514"/>
                  </a:cubicBezTo>
                  <a:cubicBezTo>
                    <a:pt x="1760136" y="242737"/>
                    <a:pt x="1742438" y="229288"/>
                    <a:pt x="1729458" y="219140"/>
                  </a:cubicBezTo>
                  <a:close/>
                  <a:moveTo>
                    <a:pt x="1686982" y="183035"/>
                  </a:moveTo>
                  <a:cubicBezTo>
                    <a:pt x="1684859" y="180440"/>
                    <a:pt x="1683914" y="178553"/>
                    <a:pt x="1686982" y="179026"/>
                  </a:cubicBezTo>
                  <a:lnTo>
                    <a:pt x="1704211" y="191061"/>
                  </a:lnTo>
                  <a:cubicBezTo>
                    <a:pt x="1709638" y="195306"/>
                    <a:pt x="1715064" y="199791"/>
                    <a:pt x="1720019" y="204510"/>
                  </a:cubicBezTo>
                  <a:cubicBezTo>
                    <a:pt x="1709401" y="196724"/>
                    <a:pt x="1698311" y="189407"/>
                    <a:pt x="1686982" y="183035"/>
                  </a:cubicBezTo>
                  <a:close/>
                  <a:moveTo>
                    <a:pt x="1850277" y="466203"/>
                  </a:moveTo>
                  <a:cubicBezTo>
                    <a:pt x="1856885" y="470924"/>
                    <a:pt x="1862075" y="477060"/>
                    <a:pt x="1866088" y="484137"/>
                  </a:cubicBezTo>
                  <a:cubicBezTo>
                    <a:pt x="1860425" y="478947"/>
                    <a:pt x="1854995" y="473283"/>
                    <a:pt x="1850277" y="467384"/>
                  </a:cubicBezTo>
                  <a:close/>
                  <a:moveTo>
                    <a:pt x="1635069" y="148348"/>
                  </a:moveTo>
                  <a:cubicBezTo>
                    <a:pt x="1647104" y="156370"/>
                    <a:pt x="1659611" y="163451"/>
                    <a:pt x="1672824" y="169350"/>
                  </a:cubicBezTo>
                  <a:lnTo>
                    <a:pt x="1678015" y="175486"/>
                  </a:lnTo>
                  <a:cubicBezTo>
                    <a:pt x="1662915" y="167933"/>
                    <a:pt x="1648518" y="158966"/>
                    <a:pt x="1635069" y="148348"/>
                  </a:cubicBezTo>
                  <a:close/>
                  <a:moveTo>
                    <a:pt x="1755887" y="367332"/>
                  </a:moveTo>
                  <a:cubicBezTo>
                    <a:pt x="1753056" y="365442"/>
                    <a:pt x="1750697" y="363319"/>
                    <a:pt x="1748337" y="360960"/>
                  </a:cubicBezTo>
                  <a:cubicBezTo>
                    <a:pt x="1743144" y="352938"/>
                    <a:pt x="1755887" y="363555"/>
                    <a:pt x="1748337" y="352465"/>
                  </a:cubicBezTo>
                  <a:cubicBezTo>
                    <a:pt x="1753528" y="357420"/>
                    <a:pt x="1760372" y="361432"/>
                    <a:pt x="1763204" y="367568"/>
                  </a:cubicBezTo>
                  <a:cubicBezTo>
                    <a:pt x="1754706" y="357892"/>
                    <a:pt x="1749516" y="356947"/>
                    <a:pt x="1755887" y="366859"/>
                  </a:cubicBezTo>
                  <a:close/>
                  <a:moveTo>
                    <a:pt x="1505284" y="69298"/>
                  </a:moveTo>
                  <a:cubicBezTo>
                    <a:pt x="1500566" y="65521"/>
                    <a:pt x="1507407" y="67880"/>
                    <a:pt x="1507407" y="66702"/>
                  </a:cubicBezTo>
                  <a:cubicBezTo>
                    <a:pt x="1511656" y="68825"/>
                    <a:pt x="1515666" y="71421"/>
                    <a:pt x="1519442" y="74488"/>
                  </a:cubicBezTo>
                  <a:cubicBezTo>
                    <a:pt x="1514487" y="72602"/>
                    <a:pt x="1510475" y="70006"/>
                    <a:pt x="1505284" y="68825"/>
                  </a:cubicBezTo>
                  <a:close/>
                  <a:moveTo>
                    <a:pt x="1555074" y="134899"/>
                  </a:moveTo>
                  <a:cubicBezTo>
                    <a:pt x="1551534" y="132537"/>
                    <a:pt x="1547288" y="131123"/>
                    <a:pt x="1542803" y="130886"/>
                  </a:cubicBezTo>
                  <a:cubicBezTo>
                    <a:pt x="1535726" y="126168"/>
                    <a:pt x="1542803" y="128763"/>
                    <a:pt x="1540916" y="127110"/>
                  </a:cubicBezTo>
                  <a:cubicBezTo>
                    <a:pt x="1539030" y="126401"/>
                    <a:pt x="1537376" y="125459"/>
                    <a:pt x="1535962" y="124042"/>
                  </a:cubicBezTo>
                  <a:cubicBezTo>
                    <a:pt x="1545162" y="128055"/>
                    <a:pt x="1552006" y="133245"/>
                    <a:pt x="1550120" y="128763"/>
                  </a:cubicBezTo>
                  <a:cubicBezTo>
                    <a:pt x="1554129" y="130886"/>
                    <a:pt x="1556255" y="133718"/>
                    <a:pt x="1555074" y="134426"/>
                  </a:cubicBezTo>
                  <a:close/>
                  <a:moveTo>
                    <a:pt x="1593065" y="205691"/>
                  </a:moveTo>
                  <a:cubicBezTo>
                    <a:pt x="1595661" y="209228"/>
                    <a:pt x="1601091" y="210173"/>
                    <a:pt x="1603450" y="214185"/>
                  </a:cubicBezTo>
                  <a:cubicBezTo>
                    <a:pt x="1599201" y="213713"/>
                    <a:pt x="1589525" y="205455"/>
                    <a:pt x="1593065" y="206160"/>
                  </a:cubicBezTo>
                  <a:close/>
                  <a:moveTo>
                    <a:pt x="1548466" y="176194"/>
                  </a:moveTo>
                  <a:cubicBezTo>
                    <a:pt x="1557197" y="180204"/>
                    <a:pt x="1565695" y="185161"/>
                    <a:pt x="1573244" y="191061"/>
                  </a:cubicBezTo>
                  <a:cubicBezTo>
                    <a:pt x="1564514" y="187048"/>
                    <a:pt x="1556255" y="182093"/>
                    <a:pt x="1548466" y="176664"/>
                  </a:cubicBezTo>
                  <a:close/>
                  <a:moveTo>
                    <a:pt x="1516610" y="155665"/>
                  </a:moveTo>
                  <a:cubicBezTo>
                    <a:pt x="1521565" y="156843"/>
                    <a:pt x="1526286" y="159438"/>
                    <a:pt x="1529826" y="163214"/>
                  </a:cubicBezTo>
                  <a:cubicBezTo>
                    <a:pt x="1525341" y="161328"/>
                    <a:pt x="1521095" y="158966"/>
                    <a:pt x="1517083" y="156134"/>
                  </a:cubicBezTo>
                  <a:close/>
                  <a:moveTo>
                    <a:pt x="1514251" y="163687"/>
                  </a:moveTo>
                  <a:cubicBezTo>
                    <a:pt x="1510711" y="160383"/>
                    <a:pt x="1509060" y="159438"/>
                    <a:pt x="1507643" y="160147"/>
                  </a:cubicBezTo>
                  <a:cubicBezTo>
                    <a:pt x="1501035" y="155192"/>
                    <a:pt x="1516847" y="161797"/>
                    <a:pt x="1518733" y="164396"/>
                  </a:cubicBezTo>
                  <a:cubicBezTo>
                    <a:pt x="1517319" y="163923"/>
                    <a:pt x="1515666" y="163923"/>
                    <a:pt x="1514251" y="164159"/>
                  </a:cubicBezTo>
                  <a:close/>
                  <a:moveTo>
                    <a:pt x="1202768" y="45700"/>
                  </a:moveTo>
                  <a:cubicBezTo>
                    <a:pt x="1202768" y="44047"/>
                    <a:pt x="1213149" y="44047"/>
                    <a:pt x="1218576" y="45700"/>
                  </a:cubicBezTo>
                  <a:cubicBezTo>
                    <a:pt x="1213386" y="47351"/>
                    <a:pt x="1207959" y="47587"/>
                    <a:pt x="1202768" y="464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2" name="Полилиния: фигура 601">
              <a:extLst>
                <a:ext uri="{FF2B5EF4-FFF2-40B4-BE49-F238E27FC236}">
                  <a16:creationId xmlns:a16="http://schemas.microsoft.com/office/drawing/2014/main" id="{B6C3D5E3-6C6F-1CEE-D2CB-94FF1FE8EF2B}"/>
                </a:ext>
              </a:extLst>
            </p:cNvPr>
            <p:cNvSpPr/>
            <p:nvPr/>
          </p:nvSpPr>
          <p:spPr>
            <a:xfrm>
              <a:off x="2743612" y="3244849"/>
              <a:ext cx="14210" cy="66314"/>
            </a:xfrm>
            <a:custGeom>
              <a:avLst/>
              <a:gdLst>
                <a:gd name="connsiteX0" fmla="*/ -642 w 14210"/>
                <a:gd name="connsiteY0" fmla="*/ -623 h 66314"/>
                <a:gd name="connsiteX1" fmla="*/ -642 w 14210"/>
                <a:gd name="connsiteY1" fmla="*/ 1264 h 66314"/>
                <a:gd name="connsiteX2" fmla="*/ 13043 w 14210"/>
                <a:gd name="connsiteY2" fmla="*/ 65215 h 66314"/>
                <a:gd name="connsiteX3" fmla="*/ 4785 w 14210"/>
                <a:gd name="connsiteY3" fmla="*/ 11176 h 66314"/>
                <a:gd name="connsiteX4" fmla="*/ 4785 w 14210"/>
                <a:gd name="connsiteY4" fmla="*/ 14952 h 66314"/>
                <a:gd name="connsiteX5" fmla="*/ -642 w 14210"/>
                <a:gd name="connsiteY5" fmla="*/ -623 h 66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10" h="66314">
                  <a:moveTo>
                    <a:pt x="-642" y="-623"/>
                  </a:moveTo>
                  <a:cubicBezTo>
                    <a:pt x="-1823" y="-2982"/>
                    <a:pt x="-642" y="4332"/>
                    <a:pt x="-642" y="1264"/>
                  </a:cubicBezTo>
                  <a:cubicBezTo>
                    <a:pt x="7144" y="22738"/>
                    <a:pt x="6435" y="44213"/>
                    <a:pt x="13043" y="65215"/>
                  </a:cubicBezTo>
                  <a:cubicBezTo>
                    <a:pt x="10684" y="47517"/>
                    <a:pt x="8089" y="29346"/>
                    <a:pt x="4785" y="11176"/>
                  </a:cubicBezTo>
                  <a:cubicBezTo>
                    <a:pt x="4785" y="9289"/>
                    <a:pt x="4785" y="13063"/>
                    <a:pt x="4785" y="14952"/>
                  </a:cubicBezTo>
                  <a:cubicBezTo>
                    <a:pt x="1717" y="9759"/>
                    <a:pt x="-170" y="4568"/>
                    <a:pt x="-642" y="-6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3" name="Полилиния: фигура 602">
              <a:extLst>
                <a:ext uri="{FF2B5EF4-FFF2-40B4-BE49-F238E27FC236}">
                  <a16:creationId xmlns:a16="http://schemas.microsoft.com/office/drawing/2014/main" id="{C90EA9F8-93BB-5C50-02D0-D3992DB27FFF}"/>
                </a:ext>
              </a:extLst>
            </p:cNvPr>
            <p:cNvSpPr/>
            <p:nvPr/>
          </p:nvSpPr>
          <p:spPr>
            <a:xfrm>
              <a:off x="3155437" y="2012131"/>
              <a:ext cx="19587" cy="9439"/>
            </a:xfrm>
            <a:custGeom>
              <a:avLst/>
              <a:gdLst>
                <a:gd name="connsiteX0" fmla="*/ 18420 w 19587"/>
                <a:gd name="connsiteY0" fmla="*/ -1100 h 9439"/>
                <a:gd name="connsiteX1" fmla="*/ -1167 w 19587"/>
                <a:gd name="connsiteY1" fmla="*/ 8339 h 9439"/>
                <a:gd name="connsiteX2" fmla="*/ 18420 w 19587"/>
                <a:gd name="connsiteY2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87" h="9439">
                  <a:moveTo>
                    <a:pt x="18420" y="-1100"/>
                  </a:moveTo>
                  <a:cubicBezTo>
                    <a:pt x="11576" y="1495"/>
                    <a:pt x="5205" y="4563"/>
                    <a:pt x="-1167" y="8339"/>
                  </a:cubicBezTo>
                  <a:cubicBezTo>
                    <a:pt x="5677" y="5980"/>
                    <a:pt x="12285" y="2912"/>
                    <a:pt x="184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4" name="Полилиния: фигура 603">
              <a:extLst>
                <a:ext uri="{FF2B5EF4-FFF2-40B4-BE49-F238E27FC236}">
                  <a16:creationId xmlns:a16="http://schemas.microsoft.com/office/drawing/2014/main" id="{1C87DCD3-6E61-3E1E-FDE1-053DF7B2C1A7}"/>
                </a:ext>
              </a:extLst>
            </p:cNvPr>
            <p:cNvSpPr/>
            <p:nvPr/>
          </p:nvSpPr>
          <p:spPr>
            <a:xfrm>
              <a:off x="2850848" y="2235833"/>
              <a:ext cx="11512" cy="11918"/>
            </a:xfrm>
            <a:custGeom>
              <a:avLst/>
              <a:gdLst>
                <a:gd name="connsiteX0" fmla="*/ 6805 w 11512"/>
                <a:gd name="connsiteY0" fmla="*/ 5508 h 11918"/>
                <a:gd name="connsiteX1" fmla="*/ 10345 w 11512"/>
                <a:gd name="connsiteY1" fmla="*/ -1100 h 11918"/>
                <a:gd name="connsiteX2" fmla="*/ 3501 w 11512"/>
                <a:gd name="connsiteY2" fmla="*/ 7631 h 11918"/>
                <a:gd name="connsiteX3" fmla="*/ -512 w 11512"/>
                <a:gd name="connsiteY3" fmla="*/ 9284 h 11918"/>
                <a:gd name="connsiteX4" fmla="*/ 6805 w 11512"/>
                <a:gd name="connsiteY4" fmla="*/ 5508 h 1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12" h="11918">
                  <a:moveTo>
                    <a:pt x="6805" y="5508"/>
                  </a:moveTo>
                  <a:cubicBezTo>
                    <a:pt x="8456" y="3621"/>
                    <a:pt x="9637" y="1259"/>
                    <a:pt x="10345" y="-1100"/>
                  </a:cubicBezTo>
                  <a:cubicBezTo>
                    <a:pt x="7750" y="1495"/>
                    <a:pt x="5388" y="4563"/>
                    <a:pt x="3501" y="7631"/>
                  </a:cubicBezTo>
                  <a:cubicBezTo>
                    <a:pt x="3501" y="7631"/>
                    <a:pt x="1851" y="7631"/>
                    <a:pt x="-512" y="9284"/>
                  </a:cubicBezTo>
                  <a:cubicBezTo>
                    <a:pt x="-3107" y="13530"/>
                    <a:pt x="2556" y="7867"/>
                    <a:pt x="6805" y="55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5" name="Полилиния: фигура 604">
              <a:extLst>
                <a:ext uri="{FF2B5EF4-FFF2-40B4-BE49-F238E27FC236}">
                  <a16:creationId xmlns:a16="http://schemas.microsoft.com/office/drawing/2014/main" id="{25FF0CBD-2ECC-2D80-F5D3-A64AB8A04C94}"/>
                </a:ext>
              </a:extLst>
            </p:cNvPr>
            <p:cNvSpPr/>
            <p:nvPr/>
          </p:nvSpPr>
          <p:spPr>
            <a:xfrm>
              <a:off x="3123976" y="2108216"/>
              <a:ext cx="14204" cy="8453"/>
            </a:xfrm>
            <a:custGeom>
              <a:avLst/>
              <a:gdLst>
                <a:gd name="connsiteX0" fmla="*/ 11418 w 14204"/>
                <a:gd name="connsiteY0" fmla="*/ 36 h 8453"/>
                <a:gd name="connsiteX1" fmla="*/ 91 w 14204"/>
                <a:gd name="connsiteY1" fmla="*/ 3577 h 8453"/>
                <a:gd name="connsiteX2" fmla="*/ 91 w 14204"/>
                <a:gd name="connsiteY2" fmla="*/ 7353 h 8453"/>
                <a:gd name="connsiteX3" fmla="*/ 11418 w 14204"/>
                <a:gd name="connsiteY3" fmla="*/ 36 h 8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04" h="8453">
                  <a:moveTo>
                    <a:pt x="11418" y="36"/>
                  </a:moveTo>
                  <a:cubicBezTo>
                    <a:pt x="18495" y="-4446"/>
                    <a:pt x="91" y="5936"/>
                    <a:pt x="91" y="3577"/>
                  </a:cubicBezTo>
                  <a:cubicBezTo>
                    <a:pt x="-2740" y="6172"/>
                    <a:pt x="91" y="6172"/>
                    <a:pt x="91" y="7353"/>
                  </a:cubicBezTo>
                  <a:cubicBezTo>
                    <a:pt x="7405" y="4285"/>
                    <a:pt x="3159" y="3104"/>
                    <a:pt x="11418" y="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6" name="Полилиния: фигура 605">
              <a:extLst>
                <a:ext uri="{FF2B5EF4-FFF2-40B4-BE49-F238E27FC236}">
                  <a16:creationId xmlns:a16="http://schemas.microsoft.com/office/drawing/2014/main" id="{43ECE097-7A15-2090-6D49-8B964B5BB03D}"/>
                </a:ext>
              </a:extLst>
            </p:cNvPr>
            <p:cNvSpPr/>
            <p:nvPr/>
          </p:nvSpPr>
          <p:spPr>
            <a:xfrm>
              <a:off x="3003774" y="2153464"/>
              <a:ext cx="11879" cy="8737"/>
            </a:xfrm>
            <a:custGeom>
              <a:avLst/>
              <a:gdLst>
                <a:gd name="connsiteX0" fmla="*/ 7969 w 11879"/>
                <a:gd name="connsiteY0" fmla="*/ 2219 h 8737"/>
                <a:gd name="connsiteX1" fmla="*/ 7969 w 11879"/>
                <a:gd name="connsiteY1" fmla="*/ 96 h 8737"/>
                <a:gd name="connsiteX2" fmla="*/ -56 w 11879"/>
                <a:gd name="connsiteY2" fmla="*/ 6937 h 8737"/>
                <a:gd name="connsiteX3" fmla="*/ 7969 w 11879"/>
                <a:gd name="connsiteY3" fmla="*/ 2219 h 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9" h="8737">
                  <a:moveTo>
                    <a:pt x="7969" y="2219"/>
                  </a:moveTo>
                  <a:cubicBezTo>
                    <a:pt x="11743" y="-1321"/>
                    <a:pt x="11510" y="-2030"/>
                    <a:pt x="7969" y="96"/>
                  </a:cubicBezTo>
                  <a:cubicBezTo>
                    <a:pt x="7969" y="96"/>
                    <a:pt x="4429" y="4105"/>
                    <a:pt x="-56" y="6937"/>
                  </a:cubicBezTo>
                  <a:cubicBezTo>
                    <a:pt x="-4538" y="9769"/>
                    <a:pt x="5844" y="3164"/>
                    <a:pt x="7969" y="22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7" name="Полилиния: фигура 606">
              <a:extLst>
                <a:ext uri="{FF2B5EF4-FFF2-40B4-BE49-F238E27FC236}">
                  <a16:creationId xmlns:a16="http://schemas.microsoft.com/office/drawing/2014/main" id="{689CEA92-703F-7C05-BF6F-C8B438FC9303}"/>
                </a:ext>
              </a:extLst>
            </p:cNvPr>
            <p:cNvSpPr/>
            <p:nvPr/>
          </p:nvSpPr>
          <p:spPr>
            <a:xfrm>
              <a:off x="3034120" y="2145221"/>
              <a:ext cx="11591" cy="8338"/>
            </a:xfrm>
            <a:custGeom>
              <a:avLst/>
              <a:gdLst>
                <a:gd name="connsiteX0" fmla="*/ 2163 w 11591"/>
                <a:gd name="connsiteY0" fmla="*/ 5980 h 8338"/>
                <a:gd name="connsiteX1" fmla="*/ 4525 w 11591"/>
                <a:gd name="connsiteY1" fmla="*/ 5980 h 8338"/>
                <a:gd name="connsiteX2" fmla="*/ 10424 w 11591"/>
                <a:gd name="connsiteY2" fmla="*/ -1100 h 8338"/>
                <a:gd name="connsiteX3" fmla="*/ 276 w 11591"/>
                <a:gd name="connsiteY3" fmla="*/ 5744 h 8338"/>
                <a:gd name="connsiteX4" fmla="*/ 2163 w 11591"/>
                <a:gd name="connsiteY4" fmla="*/ 5980 h 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1" h="8338">
                  <a:moveTo>
                    <a:pt x="2163" y="5980"/>
                  </a:moveTo>
                  <a:cubicBezTo>
                    <a:pt x="2163" y="5980"/>
                    <a:pt x="512" y="8812"/>
                    <a:pt x="4525" y="5980"/>
                  </a:cubicBezTo>
                  <a:cubicBezTo>
                    <a:pt x="8534" y="3149"/>
                    <a:pt x="10188" y="81"/>
                    <a:pt x="10424" y="-1100"/>
                  </a:cubicBezTo>
                  <a:cubicBezTo>
                    <a:pt x="6884" y="550"/>
                    <a:pt x="4052" y="4563"/>
                    <a:pt x="276" y="5744"/>
                  </a:cubicBezTo>
                  <a:cubicBezTo>
                    <a:pt x="-3500" y="6922"/>
                    <a:pt x="1221" y="6922"/>
                    <a:pt x="2163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8" name="Полилиния: фигура 607">
              <a:extLst>
                <a:ext uri="{FF2B5EF4-FFF2-40B4-BE49-F238E27FC236}">
                  <a16:creationId xmlns:a16="http://schemas.microsoft.com/office/drawing/2014/main" id="{DCBEF279-1021-C62A-F2BB-0CD79A2C933B}"/>
                </a:ext>
              </a:extLst>
            </p:cNvPr>
            <p:cNvSpPr/>
            <p:nvPr/>
          </p:nvSpPr>
          <p:spPr>
            <a:xfrm>
              <a:off x="2750982" y="2309457"/>
              <a:ext cx="31519" cy="48375"/>
            </a:xfrm>
            <a:custGeom>
              <a:avLst/>
              <a:gdLst>
                <a:gd name="connsiteX0" fmla="*/ 30216 w 31519"/>
                <a:gd name="connsiteY0" fmla="*/ -1100 h 48375"/>
                <a:gd name="connsiteX1" fmla="*/ 25731 w 31519"/>
                <a:gd name="connsiteY1" fmla="*/ 6925 h 48375"/>
                <a:gd name="connsiteX2" fmla="*/ 19126 w 31519"/>
                <a:gd name="connsiteY2" fmla="*/ 12588 h 48375"/>
                <a:gd name="connsiteX3" fmla="*/ -1167 w 31519"/>
                <a:gd name="connsiteY3" fmla="*/ 41612 h 48375"/>
                <a:gd name="connsiteX4" fmla="*/ -1167 w 31519"/>
                <a:gd name="connsiteY4" fmla="*/ 47275 h 48375"/>
                <a:gd name="connsiteX5" fmla="*/ 9687 w 31519"/>
                <a:gd name="connsiteY5" fmla="*/ 29105 h 48375"/>
                <a:gd name="connsiteX6" fmla="*/ 25967 w 31519"/>
                <a:gd name="connsiteY6" fmla="*/ 9757 h 48375"/>
                <a:gd name="connsiteX7" fmla="*/ 30216 w 31519"/>
                <a:gd name="connsiteY7" fmla="*/ -1100 h 4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519" h="48375">
                  <a:moveTo>
                    <a:pt x="30216" y="-1100"/>
                  </a:moveTo>
                  <a:cubicBezTo>
                    <a:pt x="24081" y="3385"/>
                    <a:pt x="27385" y="3857"/>
                    <a:pt x="25731" y="6925"/>
                  </a:cubicBezTo>
                  <a:cubicBezTo>
                    <a:pt x="24081" y="9993"/>
                    <a:pt x="24317" y="6925"/>
                    <a:pt x="19126" y="12588"/>
                  </a:cubicBezTo>
                  <a:cubicBezTo>
                    <a:pt x="12754" y="22497"/>
                    <a:pt x="6146" y="32173"/>
                    <a:pt x="-1167" y="41612"/>
                  </a:cubicBezTo>
                  <a:cubicBezTo>
                    <a:pt x="-1167" y="43972"/>
                    <a:pt x="-1167" y="44680"/>
                    <a:pt x="-1167" y="47275"/>
                  </a:cubicBezTo>
                  <a:cubicBezTo>
                    <a:pt x="2134" y="40904"/>
                    <a:pt x="5674" y="35004"/>
                    <a:pt x="9687" y="29105"/>
                  </a:cubicBezTo>
                  <a:cubicBezTo>
                    <a:pt x="14641" y="22261"/>
                    <a:pt x="20068" y="15892"/>
                    <a:pt x="25967" y="9757"/>
                  </a:cubicBezTo>
                  <a:cubicBezTo>
                    <a:pt x="26912" y="4327"/>
                    <a:pt x="31161" y="81"/>
                    <a:pt x="3021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9" name="Полилиния: фигура 608">
              <a:extLst>
                <a:ext uri="{FF2B5EF4-FFF2-40B4-BE49-F238E27FC236}">
                  <a16:creationId xmlns:a16="http://schemas.microsoft.com/office/drawing/2014/main" id="{BCB3625A-93E8-7172-5798-5C1882F8F3D6}"/>
                </a:ext>
              </a:extLst>
            </p:cNvPr>
            <p:cNvSpPr/>
            <p:nvPr/>
          </p:nvSpPr>
          <p:spPr>
            <a:xfrm>
              <a:off x="3005122" y="2150411"/>
              <a:ext cx="52857" cy="39172"/>
            </a:xfrm>
            <a:custGeom>
              <a:avLst/>
              <a:gdLst>
                <a:gd name="connsiteX0" fmla="*/ 51691 w 52857"/>
                <a:gd name="connsiteY0" fmla="*/ -1100 h 39172"/>
                <a:gd name="connsiteX1" fmla="*/ -1167 w 52857"/>
                <a:gd name="connsiteY1" fmla="*/ 38072 h 39172"/>
                <a:gd name="connsiteX2" fmla="*/ 4026 w 52857"/>
                <a:gd name="connsiteY2" fmla="*/ 35477 h 39172"/>
                <a:gd name="connsiteX3" fmla="*/ 15353 w 52857"/>
                <a:gd name="connsiteY3" fmla="*/ 26274 h 39172"/>
                <a:gd name="connsiteX4" fmla="*/ 34701 w 52857"/>
                <a:gd name="connsiteY4" fmla="*/ 15656 h 39172"/>
                <a:gd name="connsiteX5" fmla="*/ 51691 w 52857"/>
                <a:gd name="connsiteY5" fmla="*/ -1100 h 39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57" h="39172">
                  <a:moveTo>
                    <a:pt x="51691" y="-1100"/>
                  </a:moveTo>
                  <a:cubicBezTo>
                    <a:pt x="33287" y="10935"/>
                    <a:pt x="15589" y="23914"/>
                    <a:pt x="-1167" y="38072"/>
                  </a:cubicBezTo>
                  <a:cubicBezTo>
                    <a:pt x="1431" y="38072"/>
                    <a:pt x="5913" y="33118"/>
                    <a:pt x="4026" y="35477"/>
                  </a:cubicBezTo>
                  <a:cubicBezTo>
                    <a:pt x="11812" y="31228"/>
                    <a:pt x="8036" y="31937"/>
                    <a:pt x="15353" y="26274"/>
                  </a:cubicBezTo>
                  <a:cubicBezTo>
                    <a:pt x="15353" y="29105"/>
                    <a:pt x="41073" y="9520"/>
                    <a:pt x="34701" y="15656"/>
                  </a:cubicBezTo>
                  <a:cubicBezTo>
                    <a:pt x="39659" y="14239"/>
                    <a:pt x="49095" y="2912"/>
                    <a:pt x="5169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0" name="Полилиния: фигура 609">
              <a:extLst>
                <a:ext uri="{FF2B5EF4-FFF2-40B4-BE49-F238E27FC236}">
                  <a16:creationId xmlns:a16="http://schemas.microsoft.com/office/drawing/2014/main" id="{8AE35719-0AA8-AA15-00BD-3DE1F41A9B38}"/>
                </a:ext>
              </a:extLst>
            </p:cNvPr>
            <p:cNvSpPr/>
            <p:nvPr/>
          </p:nvSpPr>
          <p:spPr>
            <a:xfrm>
              <a:off x="2681368" y="2394879"/>
              <a:ext cx="24069" cy="40117"/>
            </a:xfrm>
            <a:custGeom>
              <a:avLst/>
              <a:gdLst>
                <a:gd name="connsiteX0" fmla="*/ 22903 w 24069"/>
                <a:gd name="connsiteY0" fmla="*/ -1100 h 40117"/>
                <a:gd name="connsiteX1" fmla="*/ 10631 w 24069"/>
                <a:gd name="connsiteY1" fmla="*/ 15420 h 40117"/>
                <a:gd name="connsiteX2" fmla="*/ -1167 w 24069"/>
                <a:gd name="connsiteY2" fmla="*/ 39017 h 40117"/>
                <a:gd name="connsiteX3" fmla="*/ 22903 w 24069"/>
                <a:gd name="connsiteY3" fmla="*/ -1100 h 4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9" h="40117">
                  <a:moveTo>
                    <a:pt x="22903" y="-1100"/>
                  </a:moveTo>
                  <a:cubicBezTo>
                    <a:pt x="18420" y="4093"/>
                    <a:pt x="14172" y="9520"/>
                    <a:pt x="10631" y="15420"/>
                  </a:cubicBezTo>
                  <a:cubicBezTo>
                    <a:pt x="6386" y="23678"/>
                    <a:pt x="1901" y="32645"/>
                    <a:pt x="-1167" y="39017"/>
                  </a:cubicBezTo>
                  <a:cubicBezTo>
                    <a:pt x="5913" y="25093"/>
                    <a:pt x="13935" y="11643"/>
                    <a:pt x="229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1" name="Полилиния: фигура 610">
              <a:extLst>
                <a:ext uri="{FF2B5EF4-FFF2-40B4-BE49-F238E27FC236}">
                  <a16:creationId xmlns:a16="http://schemas.microsoft.com/office/drawing/2014/main" id="{89D8BCB8-A1B1-766E-7A4E-1A018D435945}"/>
                </a:ext>
              </a:extLst>
            </p:cNvPr>
            <p:cNvSpPr/>
            <p:nvPr/>
          </p:nvSpPr>
          <p:spPr>
            <a:xfrm>
              <a:off x="3307790" y="2094486"/>
              <a:ext cx="16367" cy="7767"/>
            </a:xfrm>
            <a:custGeom>
              <a:avLst/>
              <a:gdLst>
                <a:gd name="connsiteX0" fmla="*/ 4583 w 16367"/>
                <a:gd name="connsiteY0" fmla="*/ 5272 h 7767"/>
                <a:gd name="connsiteX1" fmla="*/ 15201 w 16367"/>
                <a:gd name="connsiteY1" fmla="*/ -1100 h 7767"/>
                <a:gd name="connsiteX2" fmla="*/ -1080 w 16367"/>
                <a:gd name="connsiteY2" fmla="*/ 5980 h 7767"/>
                <a:gd name="connsiteX3" fmla="*/ 4583 w 16367"/>
                <a:gd name="connsiteY3" fmla="*/ 5272 h 7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67" h="7767">
                  <a:moveTo>
                    <a:pt x="4583" y="5272"/>
                  </a:moveTo>
                  <a:cubicBezTo>
                    <a:pt x="4583" y="3854"/>
                    <a:pt x="10482" y="2440"/>
                    <a:pt x="15201" y="-1100"/>
                  </a:cubicBezTo>
                  <a:cubicBezTo>
                    <a:pt x="9301" y="317"/>
                    <a:pt x="3874" y="2676"/>
                    <a:pt x="-1080" y="5980"/>
                  </a:cubicBezTo>
                  <a:cubicBezTo>
                    <a:pt x="-1789" y="7867"/>
                    <a:pt x="1988" y="5272"/>
                    <a:pt x="4583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2" name="Полилиния: фигура 611">
              <a:extLst>
                <a:ext uri="{FF2B5EF4-FFF2-40B4-BE49-F238E27FC236}">
                  <a16:creationId xmlns:a16="http://schemas.microsoft.com/office/drawing/2014/main" id="{6B3AED42-0F97-376E-9335-E1A0F46146DF}"/>
                </a:ext>
              </a:extLst>
            </p:cNvPr>
            <p:cNvSpPr/>
            <p:nvPr/>
          </p:nvSpPr>
          <p:spPr>
            <a:xfrm>
              <a:off x="2996627" y="2180144"/>
              <a:ext cx="17225" cy="14866"/>
            </a:xfrm>
            <a:custGeom>
              <a:avLst/>
              <a:gdLst>
                <a:gd name="connsiteX0" fmla="*/ 16058 w 17225"/>
                <a:gd name="connsiteY0" fmla="*/ -1100 h 14866"/>
                <a:gd name="connsiteX1" fmla="*/ -1167 w 17225"/>
                <a:gd name="connsiteY1" fmla="*/ 13766 h 14866"/>
                <a:gd name="connsiteX2" fmla="*/ 16058 w 17225"/>
                <a:gd name="connsiteY2" fmla="*/ -1100 h 14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25" h="14866">
                  <a:moveTo>
                    <a:pt x="16058" y="-1100"/>
                  </a:moveTo>
                  <a:cubicBezTo>
                    <a:pt x="9690" y="2912"/>
                    <a:pt x="3790" y="7867"/>
                    <a:pt x="-1167" y="13766"/>
                  </a:cubicBezTo>
                  <a:cubicBezTo>
                    <a:pt x="5441" y="10935"/>
                    <a:pt x="9926" y="3149"/>
                    <a:pt x="160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3" name="Полилиния: фигура 612">
              <a:extLst>
                <a:ext uri="{FF2B5EF4-FFF2-40B4-BE49-F238E27FC236}">
                  <a16:creationId xmlns:a16="http://schemas.microsoft.com/office/drawing/2014/main" id="{AA71B2B3-05D1-2815-2580-4BC9126546D4}"/>
                </a:ext>
              </a:extLst>
            </p:cNvPr>
            <p:cNvSpPr/>
            <p:nvPr/>
          </p:nvSpPr>
          <p:spPr>
            <a:xfrm>
              <a:off x="2728124" y="2383789"/>
              <a:ext cx="9422" cy="14066"/>
            </a:xfrm>
            <a:custGeom>
              <a:avLst/>
              <a:gdLst>
                <a:gd name="connsiteX0" fmla="*/ 7293 w 9422"/>
                <a:gd name="connsiteY0" fmla="*/ 2204 h 14066"/>
                <a:gd name="connsiteX1" fmla="*/ 7293 w 9422"/>
                <a:gd name="connsiteY1" fmla="*/ -1100 h 14066"/>
                <a:gd name="connsiteX2" fmla="*/ -965 w 9422"/>
                <a:gd name="connsiteY2" fmla="*/ 12116 h 14066"/>
                <a:gd name="connsiteX3" fmla="*/ 7293 w 9422"/>
                <a:gd name="connsiteY3" fmla="*/ 2204 h 1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2" h="14066">
                  <a:moveTo>
                    <a:pt x="7293" y="2204"/>
                  </a:moveTo>
                  <a:cubicBezTo>
                    <a:pt x="10125" y="-3223"/>
                    <a:pt x="5642" y="2204"/>
                    <a:pt x="7293" y="-1100"/>
                  </a:cubicBezTo>
                  <a:cubicBezTo>
                    <a:pt x="4225" y="3149"/>
                    <a:pt x="1394" y="7395"/>
                    <a:pt x="-965" y="12116"/>
                  </a:cubicBezTo>
                  <a:cubicBezTo>
                    <a:pt x="-2380" y="16362"/>
                    <a:pt x="3992" y="3385"/>
                    <a:pt x="7293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4" name="Полилиния: фигура 613">
              <a:extLst>
                <a:ext uri="{FF2B5EF4-FFF2-40B4-BE49-F238E27FC236}">
                  <a16:creationId xmlns:a16="http://schemas.microsoft.com/office/drawing/2014/main" id="{332A8654-8939-9A23-F19B-F5B2F909096B}"/>
                </a:ext>
              </a:extLst>
            </p:cNvPr>
            <p:cNvSpPr/>
            <p:nvPr/>
          </p:nvSpPr>
          <p:spPr>
            <a:xfrm>
              <a:off x="3120277" y="2157492"/>
              <a:ext cx="20293" cy="12034"/>
            </a:xfrm>
            <a:custGeom>
              <a:avLst/>
              <a:gdLst>
                <a:gd name="connsiteX0" fmla="*/ 6386 w 20293"/>
                <a:gd name="connsiteY0" fmla="*/ 3618 h 12034"/>
                <a:gd name="connsiteX1" fmla="*/ 8509 w 20293"/>
                <a:gd name="connsiteY1" fmla="*/ 3618 h 12034"/>
                <a:gd name="connsiteX2" fmla="*/ -1167 w 20293"/>
                <a:gd name="connsiteY2" fmla="*/ 10935 h 12034"/>
                <a:gd name="connsiteX3" fmla="*/ 19126 w 20293"/>
                <a:gd name="connsiteY3" fmla="*/ -1100 h 12034"/>
                <a:gd name="connsiteX4" fmla="*/ 6386 w 20293"/>
                <a:gd name="connsiteY4" fmla="*/ 3618 h 1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93" h="12034">
                  <a:moveTo>
                    <a:pt x="6386" y="3618"/>
                  </a:moveTo>
                  <a:cubicBezTo>
                    <a:pt x="4968" y="5035"/>
                    <a:pt x="6386" y="3618"/>
                    <a:pt x="8509" y="3618"/>
                  </a:cubicBezTo>
                  <a:cubicBezTo>
                    <a:pt x="5441" y="6686"/>
                    <a:pt x="1664" y="7631"/>
                    <a:pt x="-1167" y="10935"/>
                  </a:cubicBezTo>
                  <a:cubicBezTo>
                    <a:pt x="6149" y="8103"/>
                    <a:pt x="12994" y="4091"/>
                    <a:pt x="19126" y="-1100"/>
                  </a:cubicBezTo>
                  <a:cubicBezTo>
                    <a:pt x="12049" y="1731"/>
                    <a:pt x="10162" y="4091"/>
                    <a:pt x="6386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5" name="Полилиния: фигура 614">
              <a:extLst>
                <a:ext uri="{FF2B5EF4-FFF2-40B4-BE49-F238E27FC236}">
                  <a16:creationId xmlns:a16="http://schemas.microsoft.com/office/drawing/2014/main" id="{D6175070-EF4E-1565-5F00-BA6EA92D0744}"/>
                </a:ext>
              </a:extLst>
            </p:cNvPr>
            <p:cNvSpPr/>
            <p:nvPr/>
          </p:nvSpPr>
          <p:spPr>
            <a:xfrm>
              <a:off x="2922532" y="2270993"/>
              <a:ext cx="18406" cy="21946"/>
            </a:xfrm>
            <a:custGeom>
              <a:avLst/>
              <a:gdLst>
                <a:gd name="connsiteX0" fmla="*/ 17239 w 18406"/>
                <a:gd name="connsiteY0" fmla="*/ -1100 h 21946"/>
                <a:gd name="connsiteX1" fmla="*/ 2609 w 18406"/>
                <a:gd name="connsiteY1" fmla="*/ 12352 h 21946"/>
                <a:gd name="connsiteX2" fmla="*/ -1167 w 18406"/>
                <a:gd name="connsiteY2" fmla="*/ 20847 h 21946"/>
                <a:gd name="connsiteX3" fmla="*/ 17239 w 18406"/>
                <a:gd name="connsiteY3" fmla="*/ -1100 h 2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06" h="21946">
                  <a:moveTo>
                    <a:pt x="17239" y="-1100"/>
                  </a:moveTo>
                  <a:cubicBezTo>
                    <a:pt x="10631" y="7161"/>
                    <a:pt x="10395" y="4563"/>
                    <a:pt x="2609" y="12352"/>
                  </a:cubicBezTo>
                  <a:cubicBezTo>
                    <a:pt x="1664" y="15183"/>
                    <a:pt x="250" y="18015"/>
                    <a:pt x="-1167" y="20847"/>
                  </a:cubicBezTo>
                  <a:cubicBezTo>
                    <a:pt x="5441" y="13766"/>
                    <a:pt x="11576" y="6453"/>
                    <a:pt x="172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6" name="Полилиния: фигура 615">
              <a:extLst>
                <a:ext uri="{FF2B5EF4-FFF2-40B4-BE49-F238E27FC236}">
                  <a16:creationId xmlns:a16="http://schemas.microsoft.com/office/drawing/2014/main" id="{730F2026-776B-A4E3-4421-A5ABC292DF2E}"/>
                </a:ext>
              </a:extLst>
            </p:cNvPr>
            <p:cNvSpPr/>
            <p:nvPr/>
          </p:nvSpPr>
          <p:spPr>
            <a:xfrm>
              <a:off x="2618834" y="2595907"/>
              <a:ext cx="8730" cy="21451"/>
            </a:xfrm>
            <a:custGeom>
              <a:avLst/>
              <a:gdLst>
                <a:gd name="connsiteX0" fmla="*/ 2845 w 8730"/>
                <a:gd name="connsiteY0" fmla="*/ 9306 h 21451"/>
                <a:gd name="connsiteX1" fmla="*/ 2845 w 8730"/>
                <a:gd name="connsiteY1" fmla="*/ 18979 h 21451"/>
                <a:gd name="connsiteX2" fmla="*/ 7564 w 8730"/>
                <a:gd name="connsiteY2" fmla="*/ 4585 h 21451"/>
                <a:gd name="connsiteX3" fmla="*/ 3318 w 8730"/>
                <a:gd name="connsiteY3" fmla="*/ 1753 h 21451"/>
                <a:gd name="connsiteX4" fmla="*/ -1167 w 8730"/>
                <a:gd name="connsiteY4" fmla="*/ 19215 h 21451"/>
                <a:gd name="connsiteX5" fmla="*/ 2845 w 8730"/>
                <a:gd name="connsiteY5" fmla="*/ 9306 h 2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30" h="21451">
                  <a:moveTo>
                    <a:pt x="2845" y="9306"/>
                  </a:moveTo>
                  <a:cubicBezTo>
                    <a:pt x="5441" y="6238"/>
                    <a:pt x="486" y="20868"/>
                    <a:pt x="2845" y="18979"/>
                  </a:cubicBezTo>
                  <a:cubicBezTo>
                    <a:pt x="5205" y="17092"/>
                    <a:pt x="2845" y="8361"/>
                    <a:pt x="7564" y="4585"/>
                  </a:cubicBezTo>
                  <a:cubicBezTo>
                    <a:pt x="5205" y="4585"/>
                    <a:pt x="8981" y="-6033"/>
                    <a:pt x="3318" y="1753"/>
                  </a:cubicBezTo>
                  <a:cubicBezTo>
                    <a:pt x="2137" y="7652"/>
                    <a:pt x="722" y="13552"/>
                    <a:pt x="-1167" y="19215"/>
                  </a:cubicBezTo>
                  <a:cubicBezTo>
                    <a:pt x="-459" y="24172"/>
                    <a:pt x="2845" y="11429"/>
                    <a:pt x="2845" y="9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7" name="Полилиния: фигура 616">
              <a:extLst>
                <a:ext uri="{FF2B5EF4-FFF2-40B4-BE49-F238E27FC236}">
                  <a16:creationId xmlns:a16="http://schemas.microsoft.com/office/drawing/2014/main" id="{F830B47F-B918-6BA8-31AA-29E1448FC074}"/>
                </a:ext>
              </a:extLst>
            </p:cNvPr>
            <p:cNvSpPr/>
            <p:nvPr/>
          </p:nvSpPr>
          <p:spPr>
            <a:xfrm>
              <a:off x="2603026" y="2643595"/>
              <a:ext cx="8967" cy="31923"/>
            </a:xfrm>
            <a:custGeom>
              <a:avLst/>
              <a:gdLst>
                <a:gd name="connsiteX0" fmla="*/ 7800 w 8967"/>
                <a:gd name="connsiteY0" fmla="*/ -1100 h 31923"/>
                <a:gd name="connsiteX1" fmla="*/ -1167 w 8967"/>
                <a:gd name="connsiteY1" fmla="*/ 28396 h 31923"/>
                <a:gd name="connsiteX2" fmla="*/ 1192 w 8967"/>
                <a:gd name="connsiteY2" fmla="*/ 28396 h 31923"/>
                <a:gd name="connsiteX3" fmla="*/ 7800 w 8967"/>
                <a:gd name="connsiteY3" fmla="*/ -1100 h 3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" h="31923">
                  <a:moveTo>
                    <a:pt x="7800" y="-1100"/>
                  </a:moveTo>
                  <a:cubicBezTo>
                    <a:pt x="5205" y="8812"/>
                    <a:pt x="2373" y="18721"/>
                    <a:pt x="-1167" y="28396"/>
                  </a:cubicBezTo>
                  <a:cubicBezTo>
                    <a:pt x="-1167" y="35946"/>
                    <a:pt x="1428" y="22970"/>
                    <a:pt x="1192" y="28396"/>
                  </a:cubicBezTo>
                  <a:cubicBezTo>
                    <a:pt x="3315" y="17779"/>
                    <a:pt x="6146" y="8576"/>
                    <a:pt x="780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8" name="Полилиния: фигура 617">
              <a:extLst>
                <a:ext uri="{FF2B5EF4-FFF2-40B4-BE49-F238E27FC236}">
                  <a16:creationId xmlns:a16="http://schemas.microsoft.com/office/drawing/2014/main" id="{ADA9F0D5-7E48-8F90-2DDE-5FE97B147105}"/>
                </a:ext>
              </a:extLst>
            </p:cNvPr>
            <p:cNvSpPr/>
            <p:nvPr/>
          </p:nvSpPr>
          <p:spPr>
            <a:xfrm>
              <a:off x="2595179" y="2648078"/>
              <a:ext cx="20118" cy="75985"/>
            </a:xfrm>
            <a:custGeom>
              <a:avLst/>
              <a:gdLst>
                <a:gd name="connsiteX0" fmla="*/ 5263 w 20118"/>
                <a:gd name="connsiteY0" fmla="*/ 40195 h 75985"/>
                <a:gd name="connsiteX1" fmla="*/ 8803 w 20118"/>
                <a:gd name="connsiteY1" fmla="*/ 34768 h 75985"/>
                <a:gd name="connsiteX2" fmla="*/ 18951 w 20118"/>
                <a:gd name="connsiteY2" fmla="*/ -1100 h 75985"/>
                <a:gd name="connsiteX3" fmla="*/ 6916 w 20118"/>
                <a:gd name="connsiteY3" fmla="*/ 28869 h 75985"/>
                <a:gd name="connsiteX4" fmla="*/ 544 w 20118"/>
                <a:gd name="connsiteY4" fmla="*/ 49871 h 75985"/>
                <a:gd name="connsiteX5" fmla="*/ -1109 w 20118"/>
                <a:gd name="connsiteY5" fmla="*/ 74885 h 75985"/>
                <a:gd name="connsiteX6" fmla="*/ 1722 w 20118"/>
                <a:gd name="connsiteY6" fmla="*/ 62378 h 75985"/>
                <a:gd name="connsiteX7" fmla="*/ 72 w 20118"/>
                <a:gd name="connsiteY7" fmla="*/ 59310 h 75985"/>
                <a:gd name="connsiteX8" fmla="*/ 72 w 20118"/>
                <a:gd name="connsiteY8" fmla="*/ 52466 h 75985"/>
                <a:gd name="connsiteX9" fmla="*/ 3612 w 20118"/>
                <a:gd name="connsiteY9" fmla="*/ 49398 h 75985"/>
                <a:gd name="connsiteX10" fmla="*/ 5263 w 20118"/>
                <a:gd name="connsiteY10" fmla="*/ 40195 h 7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18" h="75985">
                  <a:moveTo>
                    <a:pt x="5263" y="40195"/>
                  </a:moveTo>
                  <a:cubicBezTo>
                    <a:pt x="6916" y="36422"/>
                    <a:pt x="6916" y="40195"/>
                    <a:pt x="8803" y="34768"/>
                  </a:cubicBezTo>
                  <a:cubicBezTo>
                    <a:pt x="11162" y="22497"/>
                    <a:pt x="14466" y="10465"/>
                    <a:pt x="18951" y="-1100"/>
                  </a:cubicBezTo>
                  <a:cubicBezTo>
                    <a:pt x="15411" y="-1100"/>
                    <a:pt x="12343" y="21083"/>
                    <a:pt x="6916" y="28869"/>
                  </a:cubicBezTo>
                  <a:cubicBezTo>
                    <a:pt x="6680" y="36185"/>
                    <a:pt x="4321" y="43499"/>
                    <a:pt x="544" y="49871"/>
                  </a:cubicBezTo>
                  <a:cubicBezTo>
                    <a:pt x="-873" y="58129"/>
                    <a:pt x="-1345" y="66627"/>
                    <a:pt x="-1109" y="74885"/>
                  </a:cubicBezTo>
                  <a:cubicBezTo>
                    <a:pt x="-1109" y="70400"/>
                    <a:pt x="780" y="66627"/>
                    <a:pt x="1722" y="62378"/>
                  </a:cubicBezTo>
                  <a:cubicBezTo>
                    <a:pt x="2667" y="58129"/>
                    <a:pt x="308" y="62378"/>
                    <a:pt x="72" y="59310"/>
                  </a:cubicBezTo>
                  <a:cubicBezTo>
                    <a:pt x="-164" y="56243"/>
                    <a:pt x="72" y="54828"/>
                    <a:pt x="72" y="52466"/>
                  </a:cubicBezTo>
                  <a:cubicBezTo>
                    <a:pt x="72" y="50107"/>
                    <a:pt x="72" y="58129"/>
                    <a:pt x="3612" y="49398"/>
                  </a:cubicBezTo>
                  <a:cubicBezTo>
                    <a:pt x="7152" y="40668"/>
                    <a:pt x="5971" y="41612"/>
                    <a:pt x="5263" y="401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9" name="Полилиния: фигура 618">
              <a:extLst>
                <a:ext uri="{FF2B5EF4-FFF2-40B4-BE49-F238E27FC236}">
                  <a16:creationId xmlns:a16="http://schemas.microsoft.com/office/drawing/2014/main" id="{FABF7BAC-7ADA-A2B7-9CB4-8EF905C07985}"/>
                </a:ext>
              </a:extLst>
            </p:cNvPr>
            <p:cNvSpPr/>
            <p:nvPr/>
          </p:nvSpPr>
          <p:spPr>
            <a:xfrm>
              <a:off x="2983887" y="2313679"/>
              <a:ext cx="10853" cy="9465"/>
            </a:xfrm>
            <a:custGeom>
              <a:avLst/>
              <a:gdLst>
                <a:gd name="connsiteX0" fmla="*/ 9687 w 10853"/>
                <a:gd name="connsiteY0" fmla="*/ -365 h 9465"/>
                <a:gd name="connsiteX1" fmla="*/ 8269 w 10853"/>
                <a:gd name="connsiteY1" fmla="*/ -365 h 9465"/>
                <a:gd name="connsiteX2" fmla="*/ 4732 w 10853"/>
                <a:gd name="connsiteY2" fmla="*/ 813 h 9465"/>
                <a:gd name="connsiteX3" fmla="*/ -1167 w 10853"/>
                <a:gd name="connsiteY3" fmla="*/ 8366 h 9465"/>
                <a:gd name="connsiteX4" fmla="*/ 9687 w 10853"/>
                <a:gd name="connsiteY4" fmla="*/ -365 h 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53" h="9465">
                  <a:moveTo>
                    <a:pt x="9687" y="-365"/>
                  </a:moveTo>
                  <a:cubicBezTo>
                    <a:pt x="9687" y="-2019"/>
                    <a:pt x="9687" y="-365"/>
                    <a:pt x="8269" y="-365"/>
                  </a:cubicBezTo>
                  <a:cubicBezTo>
                    <a:pt x="6855" y="-365"/>
                    <a:pt x="3787" y="2702"/>
                    <a:pt x="4732" y="813"/>
                  </a:cubicBezTo>
                  <a:cubicBezTo>
                    <a:pt x="2370" y="3172"/>
                    <a:pt x="483" y="5534"/>
                    <a:pt x="-1167" y="8366"/>
                  </a:cubicBezTo>
                  <a:cubicBezTo>
                    <a:pt x="2606" y="5534"/>
                    <a:pt x="6146" y="2702"/>
                    <a:pt x="968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0" name="Полилиния: фигура 619">
              <a:extLst>
                <a:ext uri="{FF2B5EF4-FFF2-40B4-BE49-F238E27FC236}">
                  <a16:creationId xmlns:a16="http://schemas.microsoft.com/office/drawing/2014/main" id="{6A5C6568-A4F4-C923-2D8C-FFC1D9353A36}"/>
                </a:ext>
              </a:extLst>
            </p:cNvPr>
            <p:cNvSpPr/>
            <p:nvPr/>
          </p:nvSpPr>
          <p:spPr>
            <a:xfrm>
              <a:off x="2850798" y="2440423"/>
              <a:ext cx="19112" cy="27373"/>
            </a:xfrm>
            <a:custGeom>
              <a:avLst/>
              <a:gdLst>
                <a:gd name="connsiteX0" fmla="*/ 17945 w 19112"/>
                <a:gd name="connsiteY0" fmla="*/ -1100 h 27373"/>
                <a:gd name="connsiteX1" fmla="*/ -1167 w 19112"/>
                <a:gd name="connsiteY1" fmla="*/ 26274 h 27373"/>
                <a:gd name="connsiteX2" fmla="*/ 5674 w 19112"/>
                <a:gd name="connsiteY2" fmla="*/ 17543 h 27373"/>
                <a:gd name="connsiteX3" fmla="*/ 17945 w 19112"/>
                <a:gd name="connsiteY3" fmla="*/ -1100 h 2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12" h="27373">
                  <a:moveTo>
                    <a:pt x="17945" y="-1100"/>
                  </a:moveTo>
                  <a:cubicBezTo>
                    <a:pt x="9923" y="6686"/>
                    <a:pt x="3315" y="15889"/>
                    <a:pt x="-1167" y="26274"/>
                  </a:cubicBezTo>
                  <a:cubicBezTo>
                    <a:pt x="720" y="24148"/>
                    <a:pt x="6146" y="13294"/>
                    <a:pt x="5674" y="17543"/>
                  </a:cubicBezTo>
                  <a:cubicBezTo>
                    <a:pt x="10395" y="11877"/>
                    <a:pt x="12282" y="3382"/>
                    <a:pt x="1794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1" name="Полилиния: фигура 620">
              <a:extLst>
                <a:ext uri="{FF2B5EF4-FFF2-40B4-BE49-F238E27FC236}">
                  <a16:creationId xmlns:a16="http://schemas.microsoft.com/office/drawing/2014/main" id="{1D60944E-CCAC-156E-5FE2-D41B42F0E335}"/>
                </a:ext>
              </a:extLst>
            </p:cNvPr>
            <p:cNvSpPr/>
            <p:nvPr/>
          </p:nvSpPr>
          <p:spPr>
            <a:xfrm>
              <a:off x="2803839" y="2517114"/>
              <a:ext cx="12680" cy="18876"/>
            </a:xfrm>
            <a:custGeom>
              <a:avLst/>
              <a:gdLst>
                <a:gd name="connsiteX0" fmla="*/ 10395 w 12680"/>
                <a:gd name="connsiteY0" fmla="*/ -1100 h 18876"/>
                <a:gd name="connsiteX1" fmla="*/ -1167 w 12680"/>
                <a:gd name="connsiteY1" fmla="*/ 17776 h 18876"/>
                <a:gd name="connsiteX2" fmla="*/ 10631 w 12680"/>
                <a:gd name="connsiteY2" fmla="*/ 3854 h 18876"/>
                <a:gd name="connsiteX3" fmla="*/ 10395 w 12680"/>
                <a:gd name="connsiteY3" fmla="*/ -1100 h 1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80" h="18876">
                  <a:moveTo>
                    <a:pt x="10395" y="-1100"/>
                  </a:moveTo>
                  <a:cubicBezTo>
                    <a:pt x="6383" y="5272"/>
                    <a:pt x="2137" y="6686"/>
                    <a:pt x="-1167" y="17776"/>
                  </a:cubicBezTo>
                  <a:cubicBezTo>
                    <a:pt x="2370" y="17776"/>
                    <a:pt x="8742" y="-155"/>
                    <a:pt x="10631" y="3854"/>
                  </a:cubicBezTo>
                  <a:cubicBezTo>
                    <a:pt x="13935" y="-4168"/>
                    <a:pt x="6619" y="7395"/>
                    <a:pt x="10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2" name="Полилиния: фигура 621">
              <a:extLst>
                <a:ext uri="{FF2B5EF4-FFF2-40B4-BE49-F238E27FC236}">
                  <a16:creationId xmlns:a16="http://schemas.microsoft.com/office/drawing/2014/main" id="{ACB7E368-0DFD-EDFC-29DC-16554FCBCEC4}"/>
                </a:ext>
              </a:extLst>
            </p:cNvPr>
            <p:cNvSpPr/>
            <p:nvPr/>
          </p:nvSpPr>
          <p:spPr>
            <a:xfrm>
              <a:off x="2653418" y="2854901"/>
              <a:ext cx="2938" cy="19595"/>
            </a:xfrm>
            <a:custGeom>
              <a:avLst/>
              <a:gdLst>
                <a:gd name="connsiteX0" fmla="*/ 1771 w 2938"/>
                <a:gd name="connsiteY0" fmla="*/ -30 h 19595"/>
                <a:gd name="connsiteX1" fmla="*/ -119 w 2938"/>
                <a:gd name="connsiteY1" fmla="*/ 9882 h 19595"/>
                <a:gd name="connsiteX2" fmla="*/ -119 w 2938"/>
                <a:gd name="connsiteY2" fmla="*/ 16251 h 19595"/>
                <a:gd name="connsiteX3" fmla="*/ -119 w 2938"/>
                <a:gd name="connsiteY3" fmla="*/ 16251 h 19595"/>
                <a:gd name="connsiteX4" fmla="*/ -119 w 2938"/>
                <a:gd name="connsiteY4" fmla="*/ 12478 h 19595"/>
                <a:gd name="connsiteX5" fmla="*/ -119 w 2938"/>
                <a:gd name="connsiteY5" fmla="*/ 6106 h 19595"/>
                <a:gd name="connsiteX6" fmla="*/ 1771 w 2938"/>
                <a:gd name="connsiteY6" fmla="*/ -30 h 19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8" h="19595">
                  <a:moveTo>
                    <a:pt x="1771" y="-30"/>
                  </a:moveTo>
                  <a:cubicBezTo>
                    <a:pt x="354" y="-4748"/>
                    <a:pt x="1771" y="7520"/>
                    <a:pt x="-119" y="9882"/>
                  </a:cubicBezTo>
                  <a:cubicBezTo>
                    <a:pt x="-2005" y="12241"/>
                    <a:pt x="1535" y="12005"/>
                    <a:pt x="-119" y="16251"/>
                  </a:cubicBezTo>
                  <a:cubicBezTo>
                    <a:pt x="-1769" y="20500"/>
                    <a:pt x="-119" y="17668"/>
                    <a:pt x="-119" y="16251"/>
                  </a:cubicBezTo>
                  <a:lnTo>
                    <a:pt x="-119" y="12478"/>
                  </a:lnTo>
                  <a:cubicBezTo>
                    <a:pt x="-119" y="14600"/>
                    <a:pt x="-2478" y="1857"/>
                    <a:pt x="-119" y="6106"/>
                  </a:cubicBezTo>
                  <a:cubicBezTo>
                    <a:pt x="2477" y="2093"/>
                    <a:pt x="826" y="3747"/>
                    <a:pt x="1771" y="-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3" name="Полилиния: фигура 622">
              <a:extLst>
                <a:ext uri="{FF2B5EF4-FFF2-40B4-BE49-F238E27FC236}">
                  <a16:creationId xmlns:a16="http://schemas.microsoft.com/office/drawing/2014/main" id="{4308F863-D4BC-F7CD-04C1-1EACD8BF34B5}"/>
                </a:ext>
              </a:extLst>
            </p:cNvPr>
            <p:cNvSpPr/>
            <p:nvPr/>
          </p:nvSpPr>
          <p:spPr>
            <a:xfrm>
              <a:off x="2721249" y="2714387"/>
              <a:ext cx="14866" cy="38227"/>
            </a:xfrm>
            <a:custGeom>
              <a:avLst/>
              <a:gdLst>
                <a:gd name="connsiteX0" fmla="*/ 13699 w 14866"/>
                <a:gd name="connsiteY0" fmla="*/ -1100 h 38227"/>
                <a:gd name="connsiteX1" fmla="*/ 6619 w 14866"/>
                <a:gd name="connsiteY1" fmla="*/ 20374 h 38227"/>
                <a:gd name="connsiteX2" fmla="*/ -1167 w 14866"/>
                <a:gd name="connsiteY2" fmla="*/ 37127 h 38227"/>
                <a:gd name="connsiteX3" fmla="*/ 7091 w 14866"/>
                <a:gd name="connsiteY3" fmla="*/ 30756 h 38227"/>
                <a:gd name="connsiteX4" fmla="*/ 12518 w 14866"/>
                <a:gd name="connsiteY4" fmla="*/ 7158 h 38227"/>
                <a:gd name="connsiteX5" fmla="*/ 13699 w 14866"/>
                <a:gd name="connsiteY5" fmla="*/ -1100 h 38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66" h="38227">
                  <a:moveTo>
                    <a:pt x="13699" y="-1100"/>
                  </a:moveTo>
                  <a:cubicBezTo>
                    <a:pt x="10395" y="5744"/>
                    <a:pt x="8036" y="13058"/>
                    <a:pt x="6619" y="20374"/>
                  </a:cubicBezTo>
                  <a:cubicBezTo>
                    <a:pt x="4496" y="17306"/>
                    <a:pt x="483" y="31937"/>
                    <a:pt x="-1167" y="37127"/>
                  </a:cubicBezTo>
                  <a:cubicBezTo>
                    <a:pt x="1192" y="37127"/>
                    <a:pt x="4260" y="33351"/>
                    <a:pt x="7091" y="30756"/>
                  </a:cubicBezTo>
                  <a:cubicBezTo>
                    <a:pt x="3551" y="27688"/>
                    <a:pt x="8742" y="18721"/>
                    <a:pt x="12518" y="7158"/>
                  </a:cubicBezTo>
                  <a:cubicBezTo>
                    <a:pt x="11810" y="4799"/>
                    <a:pt x="11810" y="2912"/>
                    <a:pt x="136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4" name="Полилиния: фигура 623">
              <a:extLst>
                <a:ext uri="{FF2B5EF4-FFF2-40B4-BE49-F238E27FC236}">
                  <a16:creationId xmlns:a16="http://schemas.microsoft.com/office/drawing/2014/main" id="{CF32D3FC-FB7B-F691-DC83-0F1CE3307158}"/>
                </a:ext>
              </a:extLst>
            </p:cNvPr>
            <p:cNvSpPr/>
            <p:nvPr/>
          </p:nvSpPr>
          <p:spPr>
            <a:xfrm>
              <a:off x="2710628" y="2772436"/>
              <a:ext cx="6607" cy="31039"/>
            </a:xfrm>
            <a:custGeom>
              <a:avLst/>
              <a:gdLst>
                <a:gd name="connsiteX0" fmla="*/ 5441 w 6607"/>
                <a:gd name="connsiteY0" fmla="*/ -1100 h 31039"/>
                <a:gd name="connsiteX1" fmla="*/ -1167 w 6607"/>
                <a:gd name="connsiteY1" fmla="*/ 28633 h 31039"/>
                <a:gd name="connsiteX2" fmla="*/ 2373 w 6607"/>
                <a:gd name="connsiteY2" fmla="*/ 22025 h 31039"/>
                <a:gd name="connsiteX3" fmla="*/ 5441 w 6607"/>
                <a:gd name="connsiteY3" fmla="*/ -1100 h 31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7" h="31039">
                  <a:moveTo>
                    <a:pt x="5441" y="-1100"/>
                  </a:moveTo>
                  <a:cubicBezTo>
                    <a:pt x="2609" y="8576"/>
                    <a:pt x="250" y="18487"/>
                    <a:pt x="-1167" y="28633"/>
                  </a:cubicBezTo>
                  <a:cubicBezTo>
                    <a:pt x="-1167" y="35004"/>
                    <a:pt x="1664" y="15656"/>
                    <a:pt x="2373" y="22025"/>
                  </a:cubicBezTo>
                  <a:cubicBezTo>
                    <a:pt x="2373" y="14239"/>
                    <a:pt x="3318" y="6453"/>
                    <a:pt x="544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5" name="Полилиния: фигура 624">
              <a:extLst>
                <a:ext uri="{FF2B5EF4-FFF2-40B4-BE49-F238E27FC236}">
                  <a16:creationId xmlns:a16="http://schemas.microsoft.com/office/drawing/2014/main" id="{747719C1-6744-E756-2D4E-71A5BCE31E2E}"/>
                </a:ext>
              </a:extLst>
            </p:cNvPr>
            <p:cNvSpPr/>
            <p:nvPr/>
          </p:nvSpPr>
          <p:spPr>
            <a:xfrm>
              <a:off x="2720540" y="2752701"/>
              <a:ext cx="5426" cy="22719"/>
            </a:xfrm>
            <a:custGeom>
              <a:avLst/>
              <a:gdLst>
                <a:gd name="connsiteX0" fmla="*/ 4260 w 5426"/>
                <a:gd name="connsiteY0" fmla="*/ 2354 h 22719"/>
                <a:gd name="connsiteX1" fmla="*/ 2845 w 5426"/>
                <a:gd name="connsiteY1" fmla="*/ 5658 h 22719"/>
                <a:gd name="connsiteX2" fmla="*/ 720 w 5426"/>
                <a:gd name="connsiteY2" fmla="*/ 5658 h 22719"/>
                <a:gd name="connsiteX3" fmla="*/ -1167 w 5426"/>
                <a:gd name="connsiteY3" fmla="*/ 14861 h 22719"/>
                <a:gd name="connsiteX4" fmla="*/ -1167 w 5426"/>
                <a:gd name="connsiteY4" fmla="*/ 20997 h 22719"/>
                <a:gd name="connsiteX5" fmla="*/ 1664 w 5426"/>
                <a:gd name="connsiteY5" fmla="*/ 16275 h 22719"/>
                <a:gd name="connsiteX6" fmla="*/ 4260 w 5426"/>
                <a:gd name="connsiteY6" fmla="*/ 2354 h 2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6" h="22719">
                  <a:moveTo>
                    <a:pt x="4260" y="2354"/>
                  </a:moveTo>
                  <a:cubicBezTo>
                    <a:pt x="4260" y="-5668"/>
                    <a:pt x="2845" y="2354"/>
                    <a:pt x="2845" y="5658"/>
                  </a:cubicBezTo>
                  <a:cubicBezTo>
                    <a:pt x="2845" y="8962"/>
                    <a:pt x="956" y="8726"/>
                    <a:pt x="720" y="5658"/>
                  </a:cubicBezTo>
                  <a:cubicBezTo>
                    <a:pt x="720" y="8489"/>
                    <a:pt x="720" y="12030"/>
                    <a:pt x="-1167" y="14861"/>
                  </a:cubicBezTo>
                  <a:cubicBezTo>
                    <a:pt x="-1167" y="11557"/>
                    <a:pt x="3079" y="10140"/>
                    <a:pt x="-1167" y="20997"/>
                  </a:cubicBezTo>
                  <a:cubicBezTo>
                    <a:pt x="-1167" y="23356"/>
                    <a:pt x="483" y="18398"/>
                    <a:pt x="1664" y="16275"/>
                  </a:cubicBezTo>
                  <a:cubicBezTo>
                    <a:pt x="1664" y="11557"/>
                    <a:pt x="2609" y="6836"/>
                    <a:pt x="4260" y="23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6" name="Полилиния: фигура 625">
              <a:extLst>
                <a:ext uri="{FF2B5EF4-FFF2-40B4-BE49-F238E27FC236}">
                  <a16:creationId xmlns:a16="http://schemas.microsoft.com/office/drawing/2014/main" id="{579EA489-492D-1D99-8400-484D8852DAF4}"/>
                </a:ext>
              </a:extLst>
            </p:cNvPr>
            <p:cNvSpPr/>
            <p:nvPr/>
          </p:nvSpPr>
          <p:spPr>
            <a:xfrm>
              <a:off x="2708505" y="2835914"/>
              <a:ext cx="2595" cy="16280"/>
            </a:xfrm>
            <a:custGeom>
              <a:avLst/>
              <a:gdLst>
                <a:gd name="connsiteX0" fmla="*/ 1428 w 2595"/>
                <a:gd name="connsiteY0" fmla="*/ 15181 h 16280"/>
                <a:gd name="connsiteX1" fmla="*/ 1428 w 2595"/>
                <a:gd name="connsiteY1" fmla="*/ 5741 h 16280"/>
                <a:gd name="connsiteX2" fmla="*/ -1167 w 2595"/>
                <a:gd name="connsiteY2" fmla="*/ -1100 h 16280"/>
                <a:gd name="connsiteX3" fmla="*/ 1428 w 2595"/>
                <a:gd name="connsiteY3" fmla="*/ 15181 h 1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6280">
                  <a:moveTo>
                    <a:pt x="1428" y="15181"/>
                  </a:moveTo>
                  <a:cubicBezTo>
                    <a:pt x="1428" y="12113"/>
                    <a:pt x="1428" y="8809"/>
                    <a:pt x="1428" y="5741"/>
                  </a:cubicBezTo>
                  <a:cubicBezTo>
                    <a:pt x="1428" y="-2045"/>
                    <a:pt x="-459" y="5741"/>
                    <a:pt x="-1167" y="-1100"/>
                  </a:cubicBezTo>
                  <a:cubicBezTo>
                    <a:pt x="-222" y="5272"/>
                    <a:pt x="720" y="5741"/>
                    <a:pt x="1428" y="151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7" name="Полилиния: фигура 626">
              <a:extLst>
                <a:ext uri="{FF2B5EF4-FFF2-40B4-BE49-F238E27FC236}">
                  <a16:creationId xmlns:a16="http://schemas.microsoft.com/office/drawing/2014/main" id="{56697297-DB7C-A44C-FC7A-4B44FC1BFE89}"/>
                </a:ext>
              </a:extLst>
            </p:cNvPr>
            <p:cNvSpPr/>
            <p:nvPr/>
          </p:nvSpPr>
          <p:spPr>
            <a:xfrm>
              <a:off x="2720540" y="2933371"/>
              <a:ext cx="4482" cy="17075"/>
            </a:xfrm>
            <a:custGeom>
              <a:avLst/>
              <a:gdLst>
                <a:gd name="connsiteX0" fmla="*/ 3315 w 4482"/>
                <a:gd name="connsiteY0" fmla="*/ 7158 h 17075"/>
                <a:gd name="connsiteX1" fmla="*/ 1664 w 4482"/>
                <a:gd name="connsiteY1" fmla="*/ -1100 h 17075"/>
                <a:gd name="connsiteX2" fmla="*/ -1167 w 4482"/>
                <a:gd name="connsiteY2" fmla="*/ 4091 h 17075"/>
                <a:gd name="connsiteX3" fmla="*/ -1167 w 4482"/>
                <a:gd name="connsiteY3" fmla="*/ 10462 h 17075"/>
                <a:gd name="connsiteX4" fmla="*/ 483 w 4482"/>
                <a:gd name="connsiteY4" fmla="*/ 14708 h 17075"/>
                <a:gd name="connsiteX5" fmla="*/ 3315 w 4482"/>
                <a:gd name="connsiteY5" fmla="*/ 7158 h 1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17075">
                  <a:moveTo>
                    <a:pt x="3315" y="7158"/>
                  </a:moveTo>
                  <a:cubicBezTo>
                    <a:pt x="1901" y="7158"/>
                    <a:pt x="3315" y="4327"/>
                    <a:pt x="1664" y="-1100"/>
                  </a:cubicBezTo>
                  <a:cubicBezTo>
                    <a:pt x="1664" y="6214"/>
                    <a:pt x="-222" y="-6058"/>
                    <a:pt x="-1167" y="4091"/>
                  </a:cubicBezTo>
                  <a:lnTo>
                    <a:pt x="-1167" y="10462"/>
                  </a:lnTo>
                  <a:cubicBezTo>
                    <a:pt x="-1167" y="6922"/>
                    <a:pt x="1192" y="3618"/>
                    <a:pt x="483" y="14708"/>
                  </a:cubicBezTo>
                  <a:cubicBezTo>
                    <a:pt x="2845" y="19666"/>
                    <a:pt x="1901" y="8573"/>
                    <a:pt x="3315" y="7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8" name="Полилиния: фигура 627">
              <a:extLst>
                <a:ext uri="{FF2B5EF4-FFF2-40B4-BE49-F238E27FC236}">
                  <a16:creationId xmlns:a16="http://schemas.microsoft.com/office/drawing/2014/main" id="{F0525ED9-D6CD-7CB0-E4D1-692669239834}"/>
                </a:ext>
              </a:extLst>
            </p:cNvPr>
            <p:cNvSpPr/>
            <p:nvPr/>
          </p:nvSpPr>
          <p:spPr>
            <a:xfrm>
              <a:off x="2697179" y="3081327"/>
              <a:ext cx="4009" cy="10949"/>
            </a:xfrm>
            <a:custGeom>
              <a:avLst/>
              <a:gdLst>
                <a:gd name="connsiteX0" fmla="*/ 1664 w 4009"/>
                <a:gd name="connsiteY0" fmla="*/ 1259 h 10949"/>
                <a:gd name="connsiteX1" fmla="*/ 1664 w 4009"/>
                <a:gd name="connsiteY1" fmla="*/ 3382 h 10949"/>
                <a:gd name="connsiteX2" fmla="*/ -1167 w 4009"/>
                <a:gd name="connsiteY2" fmla="*/ -1100 h 10949"/>
                <a:gd name="connsiteX3" fmla="*/ 2843 w 4009"/>
                <a:gd name="connsiteY3" fmla="*/ 7395 h 10949"/>
                <a:gd name="connsiteX4" fmla="*/ 1664 w 4009"/>
                <a:gd name="connsiteY4" fmla="*/ 1259 h 1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9" h="10949">
                  <a:moveTo>
                    <a:pt x="1664" y="1259"/>
                  </a:moveTo>
                  <a:cubicBezTo>
                    <a:pt x="1664" y="-3698"/>
                    <a:pt x="1664" y="1259"/>
                    <a:pt x="1664" y="3382"/>
                  </a:cubicBezTo>
                  <a:cubicBezTo>
                    <a:pt x="1664" y="5505"/>
                    <a:pt x="11" y="3382"/>
                    <a:pt x="-1167" y="-1100"/>
                  </a:cubicBezTo>
                  <a:cubicBezTo>
                    <a:pt x="-1167" y="5269"/>
                    <a:pt x="2373" y="14236"/>
                    <a:pt x="2843" y="7395"/>
                  </a:cubicBezTo>
                  <a:cubicBezTo>
                    <a:pt x="2137" y="5505"/>
                    <a:pt x="1664" y="3382"/>
                    <a:pt x="1664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9" name="Полилиния: фигура 628">
              <a:extLst>
                <a:ext uri="{FF2B5EF4-FFF2-40B4-BE49-F238E27FC236}">
                  <a16:creationId xmlns:a16="http://schemas.microsoft.com/office/drawing/2014/main" id="{D68C13CB-2723-0B16-1467-22F9D6E0F00D}"/>
                </a:ext>
              </a:extLst>
            </p:cNvPr>
            <p:cNvSpPr/>
            <p:nvPr/>
          </p:nvSpPr>
          <p:spPr>
            <a:xfrm>
              <a:off x="2675468" y="3311713"/>
              <a:ext cx="4012" cy="20453"/>
            </a:xfrm>
            <a:custGeom>
              <a:avLst/>
              <a:gdLst>
                <a:gd name="connsiteX0" fmla="*/ -1167 w 4012"/>
                <a:gd name="connsiteY0" fmla="*/ -707 h 20453"/>
                <a:gd name="connsiteX1" fmla="*/ -1167 w 4012"/>
                <a:gd name="connsiteY1" fmla="*/ 1183 h 20453"/>
                <a:gd name="connsiteX2" fmla="*/ 2845 w 4012"/>
                <a:gd name="connsiteY2" fmla="*/ 19353 h 20453"/>
                <a:gd name="connsiteX3" fmla="*/ -222 w 4012"/>
                <a:gd name="connsiteY3" fmla="*/ -707 h 20453"/>
                <a:gd name="connsiteX4" fmla="*/ -1167 w 4012"/>
                <a:gd name="connsiteY4" fmla="*/ -707 h 2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2" h="20453">
                  <a:moveTo>
                    <a:pt x="-1167" y="-707"/>
                  </a:moveTo>
                  <a:cubicBezTo>
                    <a:pt x="-1167" y="1888"/>
                    <a:pt x="-1167" y="2361"/>
                    <a:pt x="-1167" y="1183"/>
                  </a:cubicBezTo>
                  <a:cubicBezTo>
                    <a:pt x="1428" y="7318"/>
                    <a:pt x="-1167" y="13218"/>
                    <a:pt x="2845" y="19353"/>
                  </a:cubicBezTo>
                  <a:cubicBezTo>
                    <a:pt x="2845" y="12509"/>
                    <a:pt x="1664" y="5901"/>
                    <a:pt x="-222" y="-707"/>
                  </a:cubicBezTo>
                  <a:cubicBezTo>
                    <a:pt x="-222" y="-2358"/>
                    <a:pt x="14" y="1888"/>
                    <a:pt x="-1167" y="-7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0" name="Полилиния: фигура 629">
              <a:extLst>
                <a:ext uri="{FF2B5EF4-FFF2-40B4-BE49-F238E27FC236}">
                  <a16:creationId xmlns:a16="http://schemas.microsoft.com/office/drawing/2014/main" id="{3E7CA254-12B6-3777-54B5-543B3067C687}"/>
                </a:ext>
              </a:extLst>
            </p:cNvPr>
            <p:cNvSpPr/>
            <p:nvPr/>
          </p:nvSpPr>
          <p:spPr>
            <a:xfrm>
              <a:off x="2736939" y="3130408"/>
              <a:ext cx="6017" cy="54744"/>
            </a:xfrm>
            <a:custGeom>
              <a:avLst/>
              <a:gdLst>
                <a:gd name="connsiteX0" fmla="*/ -813 w 6017"/>
                <a:gd name="connsiteY0" fmla="*/ 22497 h 54744"/>
                <a:gd name="connsiteX1" fmla="*/ -813 w 6017"/>
                <a:gd name="connsiteY1" fmla="*/ -1100 h 54744"/>
                <a:gd name="connsiteX2" fmla="*/ -813 w 6017"/>
                <a:gd name="connsiteY2" fmla="*/ 26037 h 54744"/>
                <a:gd name="connsiteX3" fmla="*/ 4850 w 6017"/>
                <a:gd name="connsiteY3" fmla="*/ 53644 h 54744"/>
                <a:gd name="connsiteX4" fmla="*/ -813 w 6017"/>
                <a:gd name="connsiteY4" fmla="*/ 22497 h 5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7" h="54744">
                  <a:moveTo>
                    <a:pt x="-813" y="22497"/>
                  </a:moveTo>
                  <a:cubicBezTo>
                    <a:pt x="368" y="14711"/>
                    <a:pt x="368" y="6686"/>
                    <a:pt x="-813" y="-1100"/>
                  </a:cubicBezTo>
                  <a:cubicBezTo>
                    <a:pt x="-1285" y="7867"/>
                    <a:pt x="-1285" y="17070"/>
                    <a:pt x="-813" y="26037"/>
                  </a:cubicBezTo>
                  <a:cubicBezTo>
                    <a:pt x="2255" y="35004"/>
                    <a:pt x="4145" y="44208"/>
                    <a:pt x="4850" y="53644"/>
                  </a:cubicBezTo>
                  <a:cubicBezTo>
                    <a:pt x="4145" y="43027"/>
                    <a:pt x="2255" y="32645"/>
                    <a:pt x="-813" y="22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1" name="Полилиния: фигура 630">
              <a:extLst>
                <a:ext uri="{FF2B5EF4-FFF2-40B4-BE49-F238E27FC236}">
                  <a16:creationId xmlns:a16="http://schemas.microsoft.com/office/drawing/2014/main" id="{AE40E06D-5B9C-6504-2E6F-043358FBD3B7}"/>
                </a:ext>
              </a:extLst>
            </p:cNvPr>
            <p:cNvSpPr/>
            <p:nvPr/>
          </p:nvSpPr>
          <p:spPr>
            <a:xfrm>
              <a:off x="2737293" y="3179017"/>
              <a:ext cx="13215" cy="76221"/>
            </a:xfrm>
            <a:custGeom>
              <a:avLst/>
              <a:gdLst>
                <a:gd name="connsiteX0" fmla="*/ -1167 w 13215"/>
                <a:gd name="connsiteY0" fmla="*/ -1100 h 76221"/>
                <a:gd name="connsiteX1" fmla="*/ 2373 w 13215"/>
                <a:gd name="connsiteY1" fmla="*/ 30286 h 76221"/>
                <a:gd name="connsiteX2" fmla="*/ 10159 w 13215"/>
                <a:gd name="connsiteY2" fmla="*/ 75122 h 76221"/>
                <a:gd name="connsiteX3" fmla="*/ 12049 w 13215"/>
                <a:gd name="connsiteY3" fmla="*/ 73232 h 76221"/>
                <a:gd name="connsiteX4" fmla="*/ 8509 w 13215"/>
                <a:gd name="connsiteY4" fmla="*/ 48220 h 76221"/>
                <a:gd name="connsiteX5" fmla="*/ 3554 w 13215"/>
                <a:gd name="connsiteY5" fmla="*/ 10935 h 76221"/>
                <a:gd name="connsiteX6" fmla="*/ 2137 w 13215"/>
                <a:gd name="connsiteY6" fmla="*/ 16598 h 76221"/>
                <a:gd name="connsiteX7" fmla="*/ -1167 w 13215"/>
                <a:gd name="connsiteY7" fmla="*/ -1100 h 7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15" h="76221">
                  <a:moveTo>
                    <a:pt x="-1167" y="-1100"/>
                  </a:moveTo>
                  <a:cubicBezTo>
                    <a:pt x="722" y="9284"/>
                    <a:pt x="1901" y="19666"/>
                    <a:pt x="2373" y="30286"/>
                  </a:cubicBezTo>
                  <a:cubicBezTo>
                    <a:pt x="7091" y="32409"/>
                    <a:pt x="5441" y="60961"/>
                    <a:pt x="10159" y="75122"/>
                  </a:cubicBezTo>
                  <a:cubicBezTo>
                    <a:pt x="10159" y="75122"/>
                    <a:pt x="10159" y="71109"/>
                    <a:pt x="12049" y="73232"/>
                  </a:cubicBezTo>
                  <a:cubicBezTo>
                    <a:pt x="9217" y="65210"/>
                    <a:pt x="8036" y="56715"/>
                    <a:pt x="8509" y="48220"/>
                  </a:cubicBezTo>
                  <a:cubicBezTo>
                    <a:pt x="5913" y="35949"/>
                    <a:pt x="4260" y="23442"/>
                    <a:pt x="3554" y="10935"/>
                  </a:cubicBezTo>
                  <a:cubicBezTo>
                    <a:pt x="3554" y="8812"/>
                    <a:pt x="3554" y="14239"/>
                    <a:pt x="2137" y="16598"/>
                  </a:cubicBezTo>
                  <a:cubicBezTo>
                    <a:pt x="1664" y="10699"/>
                    <a:pt x="486" y="479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2" name="Полилиния: фигура 631">
              <a:extLst>
                <a:ext uri="{FF2B5EF4-FFF2-40B4-BE49-F238E27FC236}">
                  <a16:creationId xmlns:a16="http://schemas.microsoft.com/office/drawing/2014/main" id="{CAFF6256-A167-33D9-ECB3-1CFF448CC06C}"/>
                </a:ext>
              </a:extLst>
            </p:cNvPr>
            <p:cNvSpPr/>
            <p:nvPr/>
          </p:nvSpPr>
          <p:spPr>
            <a:xfrm>
              <a:off x="2743800" y="3158487"/>
              <a:ext cx="5055" cy="56397"/>
            </a:xfrm>
            <a:custGeom>
              <a:avLst/>
              <a:gdLst>
                <a:gd name="connsiteX0" fmla="*/ -357 w 5055"/>
                <a:gd name="connsiteY0" fmla="*/ -1100 h 56397"/>
                <a:gd name="connsiteX1" fmla="*/ 3889 w 5055"/>
                <a:gd name="connsiteY1" fmla="*/ 55298 h 56397"/>
                <a:gd name="connsiteX2" fmla="*/ -357 w 5055"/>
                <a:gd name="connsiteY2" fmla="*/ -1100 h 5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55" h="56397">
                  <a:moveTo>
                    <a:pt x="-357" y="-1100"/>
                  </a:moveTo>
                  <a:cubicBezTo>
                    <a:pt x="-2247" y="17779"/>
                    <a:pt x="-830" y="36894"/>
                    <a:pt x="3889" y="55298"/>
                  </a:cubicBezTo>
                  <a:cubicBezTo>
                    <a:pt x="585" y="36658"/>
                    <a:pt x="-830" y="17779"/>
                    <a:pt x="-3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3" name="Полилиния: фигура 632">
              <a:extLst>
                <a:ext uri="{FF2B5EF4-FFF2-40B4-BE49-F238E27FC236}">
                  <a16:creationId xmlns:a16="http://schemas.microsoft.com/office/drawing/2014/main" id="{07766A51-5D45-05D7-7780-2FF7E3848FA0}"/>
                </a:ext>
              </a:extLst>
            </p:cNvPr>
            <p:cNvSpPr/>
            <p:nvPr/>
          </p:nvSpPr>
          <p:spPr>
            <a:xfrm>
              <a:off x="2760418" y="3304320"/>
              <a:ext cx="4290" cy="23597"/>
            </a:xfrm>
            <a:custGeom>
              <a:avLst/>
              <a:gdLst>
                <a:gd name="connsiteX0" fmla="*/ -1167 w 4290"/>
                <a:gd name="connsiteY0" fmla="*/ -1100 h 23597"/>
                <a:gd name="connsiteX1" fmla="*/ 2609 w 4290"/>
                <a:gd name="connsiteY1" fmla="*/ 22497 h 23597"/>
                <a:gd name="connsiteX2" fmla="*/ -1167 w 429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90" h="23597">
                  <a:moveTo>
                    <a:pt x="-1167" y="-1100"/>
                  </a:moveTo>
                  <a:cubicBezTo>
                    <a:pt x="14" y="6686"/>
                    <a:pt x="1195" y="14239"/>
                    <a:pt x="2609" y="22497"/>
                  </a:cubicBezTo>
                  <a:cubicBezTo>
                    <a:pt x="4496" y="21080"/>
                    <a:pt x="722" y="479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4" name="Полилиния: фигура 633">
              <a:extLst>
                <a:ext uri="{FF2B5EF4-FFF2-40B4-BE49-F238E27FC236}">
                  <a16:creationId xmlns:a16="http://schemas.microsoft.com/office/drawing/2014/main" id="{F40F762C-5972-B594-FF74-07E1F7081768}"/>
                </a:ext>
              </a:extLst>
            </p:cNvPr>
            <p:cNvSpPr/>
            <p:nvPr/>
          </p:nvSpPr>
          <p:spPr>
            <a:xfrm>
              <a:off x="2781656" y="3406495"/>
              <a:ext cx="15338" cy="57815"/>
            </a:xfrm>
            <a:custGeom>
              <a:avLst/>
              <a:gdLst>
                <a:gd name="connsiteX0" fmla="*/ -1167 w 15338"/>
                <a:gd name="connsiteY0" fmla="*/ -1100 h 57815"/>
                <a:gd name="connsiteX1" fmla="*/ 14172 w 15338"/>
                <a:gd name="connsiteY1" fmla="*/ 56715 h 57815"/>
                <a:gd name="connsiteX2" fmla="*/ 11104 w 15338"/>
                <a:gd name="connsiteY2" fmla="*/ 37836 h 57815"/>
                <a:gd name="connsiteX3" fmla="*/ 2609 w 15338"/>
                <a:gd name="connsiteY3" fmla="*/ 15892 h 57815"/>
                <a:gd name="connsiteX4" fmla="*/ 4260 w 15338"/>
                <a:gd name="connsiteY4" fmla="*/ 9993 h 57815"/>
                <a:gd name="connsiteX5" fmla="*/ -1167 w 15338"/>
                <a:gd name="connsiteY5" fmla="*/ -1100 h 57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8" h="57815">
                  <a:moveTo>
                    <a:pt x="-1167" y="-1100"/>
                  </a:moveTo>
                  <a:cubicBezTo>
                    <a:pt x="2373" y="18487"/>
                    <a:pt x="7564" y="37836"/>
                    <a:pt x="14172" y="56715"/>
                  </a:cubicBezTo>
                  <a:cubicBezTo>
                    <a:pt x="14172" y="48690"/>
                    <a:pt x="9217" y="41140"/>
                    <a:pt x="11104" y="37836"/>
                  </a:cubicBezTo>
                  <a:cubicBezTo>
                    <a:pt x="7564" y="37836"/>
                    <a:pt x="7091" y="22733"/>
                    <a:pt x="2609" y="15892"/>
                  </a:cubicBezTo>
                  <a:cubicBezTo>
                    <a:pt x="2609" y="8576"/>
                    <a:pt x="7091" y="21083"/>
                    <a:pt x="4260" y="9993"/>
                  </a:cubicBezTo>
                  <a:cubicBezTo>
                    <a:pt x="2845" y="14711"/>
                    <a:pt x="1192" y="833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5" name="Полилиния: фигура 634">
              <a:extLst>
                <a:ext uri="{FF2B5EF4-FFF2-40B4-BE49-F238E27FC236}">
                  <a16:creationId xmlns:a16="http://schemas.microsoft.com/office/drawing/2014/main" id="{316F88DB-173D-EC57-60FE-08D27476DE1A}"/>
                </a:ext>
              </a:extLst>
            </p:cNvPr>
            <p:cNvSpPr/>
            <p:nvPr/>
          </p:nvSpPr>
          <p:spPr>
            <a:xfrm>
              <a:off x="2784489" y="3402486"/>
              <a:ext cx="5811" cy="25648"/>
            </a:xfrm>
            <a:custGeom>
              <a:avLst/>
              <a:gdLst>
                <a:gd name="connsiteX0" fmla="*/ -696 w 5811"/>
                <a:gd name="connsiteY0" fmla="*/ -1100 h 25648"/>
                <a:gd name="connsiteX1" fmla="*/ 4258 w 5811"/>
                <a:gd name="connsiteY1" fmla="*/ 22497 h 25648"/>
                <a:gd name="connsiteX2" fmla="*/ 4258 w 5811"/>
                <a:gd name="connsiteY2" fmla="*/ 12821 h 25648"/>
                <a:gd name="connsiteX3" fmla="*/ -696 w 5811"/>
                <a:gd name="connsiteY3" fmla="*/ -1100 h 2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1" h="25648">
                  <a:moveTo>
                    <a:pt x="-696" y="-1100"/>
                  </a:moveTo>
                  <a:cubicBezTo>
                    <a:pt x="-2819" y="-1100"/>
                    <a:pt x="2844" y="15181"/>
                    <a:pt x="4258" y="22497"/>
                  </a:cubicBezTo>
                  <a:cubicBezTo>
                    <a:pt x="5675" y="29811"/>
                    <a:pt x="2608" y="15417"/>
                    <a:pt x="4258" y="12821"/>
                  </a:cubicBezTo>
                  <a:cubicBezTo>
                    <a:pt x="1190" y="8809"/>
                    <a:pt x="-460" y="3854"/>
                    <a:pt x="-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6" name="Полилиния: фигура 635">
              <a:extLst>
                <a:ext uri="{FF2B5EF4-FFF2-40B4-BE49-F238E27FC236}">
                  <a16:creationId xmlns:a16="http://schemas.microsoft.com/office/drawing/2014/main" id="{87941251-657C-2304-79FF-27680E0CEE00}"/>
                </a:ext>
              </a:extLst>
            </p:cNvPr>
            <p:cNvSpPr/>
            <p:nvPr/>
          </p:nvSpPr>
          <p:spPr>
            <a:xfrm>
              <a:off x="2798176" y="3468084"/>
              <a:ext cx="11633" cy="38699"/>
            </a:xfrm>
            <a:custGeom>
              <a:avLst/>
              <a:gdLst>
                <a:gd name="connsiteX0" fmla="*/ -1167 w 11633"/>
                <a:gd name="connsiteY0" fmla="*/ -1100 h 38699"/>
                <a:gd name="connsiteX1" fmla="*/ 10159 w 11633"/>
                <a:gd name="connsiteY1" fmla="*/ 37600 h 38699"/>
                <a:gd name="connsiteX2" fmla="*/ -1167 w 11633"/>
                <a:gd name="connsiteY2" fmla="*/ -1100 h 3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33" h="38699">
                  <a:moveTo>
                    <a:pt x="-1167" y="-1100"/>
                  </a:moveTo>
                  <a:cubicBezTo>
                    <a:pt x="1428" y="12116"/>
                    <a:pt x="5202" y="25095"/>
                    <a:pt x="10159" y="37600"/>
                  </a:cubicBezTo>
                  <a:cubicBezTo>
                    <a:pt x="12282" y="30995"/>
                    <a:pt x="2843" y="1117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7" name="Полилиния: фигура 636">
              <a:extLst>
                <a:ext uri="{FF2B5EF4-FFF2-40B4-BE49-F238E27FC236}">
                  <a16:creationId xmlns:a16="http://schemas.microsoft.com/office/drawing/2014/main" id="{7EF4C426-EB10-C4FD-506B-E8375A519904}"/>
                </a:ext>
              </a:extLst>
            </p:cNvPr>
            <p:cNvSpPr/>
            <p:nvPr/>
          </p:nvSpPr>
          <p:spPr>
            <a:xfrm>
              <a:off x="2873923" y="3660639"/>
              <a:ext cx="10617" cy="18170"/>
            </a:xfrm>
            <a:custGeom>
              <a:avLst/>
              <a:gdLst>
                <a:gd name="connsiteX0" fmla="*/ -1167 w 10617"/>
                <a:gd name="connsiteY0" fmla="*/ -1100 h 18170"/>
                <a:gd name="connsiteX1" fmla="*/ 9450 w 10617"/>
                <a:gd name="connsiteY1" fmla="*/ 17070 h 18170"/>
                <a:gd name="connsiteX2" fmla="*/ 7800 w 10617"/>
                <a:gd name="connsiteY2" fmla="*/ 11643 h 18170"/>
                <a:gd name="connsiteX3" fmla="*/ -1167 w 10617"/>
                <a:gd name="connsiteY3" fmla="*/ -1100 h 1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17" h="18170">
                  <a:moveTo>
                    <a:pt x="-1167" y="-1100"/>
                  </a:moveTo>
                  <a:cubicBezTo>
                    <a:pt x="1192" y="3857"/>
                    <a:pt x="4496" y="8576"/>
                    <a:pt x="9450" y="17070"/>
                  </a:cubicBezTo>
                  <a:lnTo>
                    <a:pt x="7800" y="11643"/>
                  </a:lnTo>
                  <a:cubicBezTo>
                    <a:pt x="3551" y="7867"/>
                    <a:pt x="2845" y="291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8" name="Полилиния: фигура 637">
              <a:extLst>
                <a:ext uri="{FF2B5EF4-FFF2-40B4-BE49-F238E27FC236}">
                  <a16:creationId xmlns:a16="http://schemas.microsoft.com/office/drawing/2014/main" id="{B8CC5AEB-1F2A-4AB1-340A-D8DFDE800475}"/>
                </a:ext>
              </a:extLst>
            </p:cNvPr>
            <p:cNvSpPr/>
            <p:nvPr/>
          </p:nvSpPr>
          <p:spPr>
            <a:xfrm>
              <a:off x="2927253" y="3742521"/>
              <a:ext cx="14086" cy="17057"/>
            </a:xfrm>
            <a:custGeom>
              <a:avLst/>
              <a:gdLst>
                <a:gd name="connsiteX0" fmla="*/ 7564 w 14086"/>
                <a:gd name="connsiteY0" fmla="*/ 7397 h 17057"/>
                <a:gd name="connsiteX1" fmla="*/ -1167 w 14086"/>
                <a:gd name="connsiteY1" fmla="*/ -1100 h 17057"/>
                <a:gd name="connsiteX2" fmla="*/ 12046 w 14086"/>
                <a:gd name="connsiteY2" fmla="*/ 15420 h 17057"/>
                <a:gd name="connsiteX3" fmla="*/ 7564 w 14086"/>
                <a:gd name="connsiteY3" fmla="*/ 7397 h 17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86" h="17057">
                  <a:moveTo>
                    <a:pt x="7564" y="7397"/>
                  </a:moveTo>
                  <a:cubicBezTo>
                    <a:pt x="4496" y="4799"/>
                    <a:pt x="1901" y="1731"/>
                    <a:pt x="-1167" y="-1100"/>
                  </a:cubicBezTo>
                  <a:cubicBezTo>
                    <a:pt x="3551" y="7397"/>
                    <a:pt x="6855" y="5980"/>
                    <a:pt x="12046" y="15420"/>
                  </a:cubicBezTo>
                  <a:cubicBezTo>
                    <a:pt x="15350" y="18251"/>
                    <a:pt x="8272" y="9048"/>
                    <a:pt x="7564" y="73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9" name="Полилиния: фигура 638">
              <a:extLst>
                <a:ext uri="{FF2B5EF4-FFF2-40B4-BE49-F238E27FC236}">
                  <a16:creationId xmlns:a16="http://schemas.microsoft.com/office/drawing/2014/main" id="{FE398839-5D39-7C69-C499-8AAAF0E876F0}"/>
                </a:ext>
              </a:extLst>
            </p:cNvPr>
            <p:cNvSpPr/>
            <p:nvPr/>
          </p:nvSpPr>
          <p:spPr>
            <a:xfrm>
              <a:off x="3002291" y="3837382"/>
              <a:ext cx="16519" cy="17934"/>
            </a:xfrm>
            <a:custGeom>
              <a:avLst/>
              <a:gdLst>
                <a:gd name="connsiteX0" fmla="*/ -1167 w 16519"/>
                <a:gd name="connsiteY0" fmla="*/ -1100 h 17934"/>
                <a:gd name="connsiteX1" fmla="*/ 11340 w 16519"/>
                <a:gd name="connsiteY1" fmla="*/ 14947 h 17934"/>
                <a:gd name="connsiteX2" fmla="*/ 15353 w 16519"/>
                <a:gd name="connsiteY2" fmla="*/ 16834 h 17934"/>
                <a:gd name="connsiteX3" fmla="*/ -1167 w 16519"/>
                <a:gd name="connsiteY3" fmla="*/ -1100 h 17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9" h="17934">
                  <a:moveTo>
                    <a:pt x="-1167" y="-1100"/>
                  </a:moveTo>
                  <a:cubicBezTo>
                    <a:pt x="-1167" y="3385"/>
                    <a:pt x="8272" y="5744"/>
                    <a:pt x="11340" y="14947"/>
                  </a:cubicBezTo>
                  <a:cubicBezTo>
                    <a:pt x="11340" y="14947"/>
                    <a:pt x="12994" y="14947"/>
                    <a:pt x="15353" y="16834"/>
                  </a:cubicBezTo>
                  <a:cubicBezTo>
                    <a:pt x="10395" y="10462"/>
                    <a:pt x="4968" y="432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0" name="Полилиния: фигура 639">
              <a:extLst>
                <a:ext uri="{FF2B5EF4-FFF2-40B4-BE49-F238E27FC236}">
                  <a16:creationId xmlns:a16="http://schemas.microsoft.com/office/drawing/2014/main" id="{B9F3F684-587B-A17A-7012-BA090FDB6F4C}"/>
                </a:ext>
              </a:extLst>
            </p:cNvPr>
            <p:cNvSpPr/>
            <p:nvPr/>
          </p:nvSpPr>
          <p:spPr>
            <a:xfrm>
              <a:off x="3133257" y="3952958"/>
              <a:ext cx="45544" cy="27713"/>
            </a:xfrm>
            <a:custGeom>
              <a:avLst/>
              <a:gdLst>
                <a:gd name="connsiteX0" fmla="*/ 2373 w 45544"/>
                <a:gd name="connsiteY0" fmla="*/ 368 h 27713"/>
                <a:gd name="connsiteX1" fmla="*/ 2373 w 45544"/>
                <a:gd name="connsiteY1" fmla="*/ 368 h 27713"/>
                <a:gd name="connsiteX2" fmla="*/ -1167 w 45544"/>
                <a:gd name="connsiteY2" fmla="*/ 368 h 27713"/>
                <a:gd name="connsiteX3" fmla="*/ 14408 w 45544"/>
                <a:gd name="connsiteY3" fmla="*/ 10986 h 27713"/>
                <a:gd name="connsiteX4" fmla="*/ 39419 w 45544"/>
                <a:gd name="connsiteY4" fmla="*/ 25144 h 27713"/>
                <a:gd name="connsiteX5" fmla="*/ 44377 w 45544"/>
                <a:gd name="connsiteY5" fmla="*/ 25144 h 27713"/>
                <a:gd name="connsiteX6" fmla="*/ 16767 w 45544"/>
                <a:gd name="connsiteY6" fmla="*/ 8863 h 27713"/>
                <a:gd name="connsiteX7" fmla="*/ 13463 w 45544"/>
                <a:gd name="connsiteY7" fmla="*/ 4142 h 27713"/>
                <a:gd name="connsiteX8" fmla="*/ 2373 w 45544"/>
                <a:gd name="connsiteY8" fmla="*/ 368 h 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44" h="27713">
                  <a:moveTo>
                    <a:pt x="2373" y="368"/>
                  </a:moveTo>
                  <a:cubicBezTo>
                    <a:pt x="-1167" y="-2936"/>
                    <a:pt x="720" y="368"/>
                    <a:pt x="2373" y="368"/>
                  </a:cubicBezTo>
                  <a:cubicBezTo>
                    <a:pt x="4024" y="368"/>
                    <a:pt x="14" y="368"/>
                    <a:pt x="-1167" y="368"/>
                  </a:cubicBezTo>
                  <a:cubicBezTo>
                    <a:pt x="4260" y="3436"/>
                    <a:pt x="9687" y="6973"/>
                    <a:pt x="14408" y="10986"/>
                  </a:cubicBezTo>
                  <a:cubicBezTo>
                    <a:pt x="23611" y="12403"/>
                    <a:pt x="29744" y="20425"/>
                    <a:pt x="39419" y="25144"/>
                  </a:cubicBezTo>
                  <a:cubicBezTo>
                    <a:pt x="49095" y="29865"/>
                    <a:pt x="36588" y="21367"/>
                    <a:pt x="44377" y="25144"/>
                  </a:cubicBezTo>
                  <a:cubicBezTo>
                    <a:pt x="34229" y="20898"/>
                    <a:pt x="26679" y="13581"/>
                    <a:pt x="16767" y="8863"/>
                  </a:cubicBezTo>
                  <a:cubicBezTo>
                    <a:pt x="14172" y="6268"/>
                    <a:pt x="16767" y="6737"/>
                    <a:pt x="13463" y="4142"/>
                  </a:cubicBezTo>
                  <a:cubicBezTo>
                    <a:pt x="13935" y="7210"/>
                    <a:pt x="7564" y="3200"/>
                    <a:pt x="2373" y="3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1" name="Полилиния: фигура 640">
              <a:extLst>
                <a:ext uri="{FF2B5EF4-FFF2-40B4-BE49-F238E27FC236}">
                  <a16:creationId xmlns:a16="http://schemas.microsoft.com/office/drawing/2014/main" id="{13642119-8F37-F37F-7E45-32C1335D31FB}"/>
                </a:ext>
              </a:extLst>
            </p:cNvPr>
            <p:cNvSpPr/>
            <p:nvPr/>
          </p:nvSpPr>
          <p:spPr>
            <a:xfrm>
              <a:off x="3415952" y="4083031"/>
              <a:ext cx="30505" cy="7786"/>
            </a:xfrm>
            <a:custGeom>
              <a:avLst/>
              <a:gdLst>
                <a:gd name="connsiteX0" fmla="*/ -1167 w 30505"/>
                <a:gd name="connsiteY0" fmla="*/ -1100 h 7786"/>
                <a:gd name="connsiteX1" fmla="*/ 28802 w 30505"/>
                <a:gd name="connsiteY1" fmla="*/ 6686 h 7786"/>
                <a:gd name="connsiteX2" fmla="*/ 24084 w 30505"/>
                <a:gd name="connsiteY2" fmla="*/ 3382 h 7786"/>
                <a:gd name="connsiteX3" fmla="*/ -1167 w 30505"/>
                <a:gd name="connsiteY3" fmla="*/ -1100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05" h="7786">
                  <a:moveTo>
                    <a:pt x="-1167" y="-1100"/>
                  </a:moveTo>
                  <a:cubicBezTo>
                    <a:pt x="8036" y="3382"/>
                    <a:pt x="19599" y="2676"/>
                    <a:pt x="28802" y="6686"/>
                  </a:cubicBezTo>
                  <a:cubicBezTo>
                    <a:pt x="30925" y="6686"/>
                    <a:pt x="26207" y="4563"/>
                    <a:pt x="24084" y="3382"/>
                  </a:cubicBezTo>
                  <a:cubicBezTo>
                    <a:pt x="14644" y="4563"/>
                    <a:pt x="803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2" name="Полилиния: фигура 641">
              <a:extLst>
                <a:ext uri="{FF2B5EF4-FFF2-40B4-BE49-F238E27FC236}">
                  <a16:creationId xmlns:a16="http://schemas.microsoft.com/office/drawing/2014/main" id="{406BE3CC-0F93-10CE-C879-6A27D761E008}"/>
                </a:ext>
              </a:extLst>
            </p:cNvPr>
            <p:cNvSpPr/>
            <p:nvPr/>
          </p:nvSpPr>
          <p:spPr>
            <a:xfrm>
              <a:off x="3617474" y="4115123"/>
              <a:ext cx="25247" cy="2758"/>
            </a:xfrm>
            <a:custGeom>
              <a:avLst/>
              <a:gdLst>
                <a:gd name="connsiteX0" fmla="*/ -1167 w 25247"/>
                <a:gd name="connsiteY0" fmla="*/ -1100 h 2758"/>
                <a:gd name="connsiteX1" fmla="*/ 24081 w 25247"/>
                <a:gd name="connsiteY1" fmla="*/ 1259 h 2758"/>
                <a:gd name="connsiteX2" fmla="*/ -1167 w 25247"/>
                <a:gd name="connsiteY2" fmla="*/ -1100 h 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47" h="2758">
                  <a:moveTo>
                    <a:pt x="-1167" y="-1100"/>
                  </a:moveTo>
                  <a:cubicBezTo>
                    <a:pt x="7091" y="1495"/>
                    <a:pt x="15586" y="2204"/>
                    <a:pt x="24081" y="1259"/>
                  </a:cubicBezTo>
                  <a:cubicBezTo>
                    <a:pt x="15586" y="1259"/>
                    <a:pt x="709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3" name="Полилиния: фигура 642">
              <a:extLst>
                <a:ext uri="{FF2B5EF4-FFF2-40B4-BE49-F238E27FC236}">
                  <a16:creationId xmlns:a16="http://schemas.microsoft.com/office/drawing/2014/main" id="{E593D3F9-B730-9083-08FB-F602A3606DCA}"/>
                </a:ext>
              </a:extLst>
            </p:cNvPr>
            <p:cNvSpPr/>
            <p:nvPr/>
          </p:nvSpPr>
          <p:spPr>
            <a:xfrm>
              <a:off x="3801062" y="4123382"/>
              <a:ext cx="16044" cy="3540"/>
            </a:xfrm>
            <a:custGeom>
              <a:avLst/>
              <a:gdLst>
                <a:gd name="connsiteX0" fmla="*/ 10159 w 16044"/>
                <a:gd name="connsiteY0" fmla="*/ 2440 h 3540"/>
                <a:gd name="connsiteX1" fmla="*/ 14877 w 16044"/>
                <a:gd name="connsiteY1" fmla="*/ -1100 h 3540"/>
                <a:gd name="connsiteX2" fmla="*/ -1167 w 16044"/>
                <a:gd name="connsiteY2" fmla="*/ 317 h 3540"/>
                <a:gd name="connsiteX3" fmla="*/ 10631 w 16044"/>
                <a:gd name="connsiteY3" fmla="*/ 317 h 3540"/>
                <a:gd name="connsiteX4" fmla="*/ 10159 w 16044"/>
                <a:gd name="connsiteY4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4" h="3540">
                  <a:moveTo>
                    <a:pt x="10159" y="2440"/>
                  </a:moveTo>
                  <a:cubicBezTo>
                    <a:pt x="13463" y="2440"/>
                    <a:pt x="12754" y="81"/>
                    <a:pt x="14877" y="-1100"/>
                  </a:cubicBezTo>
                  <a:cubicBezTo>
                    <a:pt x="9450" y="-1100"/>
                    <a:pt x="4024" y="-628"/>
                    <a:pt x="-1167" y="317"/>
                  </a:cubicBezTo>
                  <a:cubicBezTo>
                    <a:pt x="2606" y="1026"/>
                    <a:pt x="6855" y="1026"/>
                    <a:pt x="10631" y="317"/>
                  </a:cubicBezTo>
                  <a:cubicBezTo>
                    <a:pt x="14169" y="553"/>
                    <a:pt x="-2112" y="1262"/>
                    <a:pt x="10159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4" name="Полилиния: фигура 643">
              <a:extLst>
                <a:ext uri="{FF2B5EF4-FFF2-40B4-BE49-F238E27FC236}">
                  <a16:creationId xmlns:a16="http://schemas.microsoft.com/office/drawing/2014/main" id="{F0E7CB73-FAAF-D59C-8038-A1A3E6A0A5AA}"/>
                </a:ext>
              </a:extLst>
            </p:cNvPr>
            <p:cNvSpPr/>
            <p:nvPr/>
          </p:nvSpPr>
          <p:spPr>
            <a:xfrm>
              <a:off x="4446211" y="3802308"/>
              <a:ext cx="13503" cy="16769"/>
            </a:xfrm>
            <a:custGeom>
              <a:avLst/>
              <a:gdLst>
                <a:gd name="connsiteX0" fmla="*/ -1167 w 13503"/>
                <a:gd name="connsiteY0" fmla="*/ 15334 h 16769"/>
                <a:gd name="connsiteX1" fmla="*/ 10868 w 13503"/>
                <a:gd name="connsiteY1" fmla="*/ 937 h 16769"/>
                <a:gd name="connsiteX2" fmla="*/ 10868 w 13503"/>
                <a:gd name="connsiteY2" fmla="*/ 937 h 16769"/>
                <a:gd name="connsiteX3" fmla="*/ 8272 w 13503"/>
                <a:gd name="connsiteY3" fmla="*/ 3536 h 16769"/>
                <a:gd name="connsiteX4" fmla="*/ -1167 w 13503"/>
                <a:gd name="connsiteY4" fmla="*/ 15334 h 16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3" h="16769">
                  <a:moveTo>
                    <a:pt x="-1167" y="15334"/>
                  </a:moveTo>
                  <a:cubicBezTo>
                    <a:pt x="-1167" y="17930"/>
                    <a:pt x="7564" y="4714"/>
                    <a:pt x="10868" y="937"/>
                  </a:cubicBezTo>
                  <a:cubicBezTo>
                    <a:pt x="14172" y="-2836"/>
                    <a:pt x="10868" y="-477"/>
                    <a:pt x="10868" y="937"/>
                  </a:cubicBezTo>
                  <a:lnTo>
                    <a:pt x="8272" y="3536"/>
                  </a:lnTo>
                  <a:cubicBezTo>
                    <a:pt x="5677" y="8018"/>
                    <a:pt x="2609" y="11794"/>
                    <a:pt x="-1167" y="153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5" name="Полилиния: фигура 644">
              <a:extLst>
                <a:ext uri="{FF2B5EF4-FFF2-40B4-BE49-F238E27FC236}">
                  <a16:creationId xmlns:a16="http://schemas.microsoft.com/office/drawing/2014/main" id="{A30CE664-EBE4-6B8E-89AF-E02D39C9C76A}"/>
                </a:ext>
              </a:extLst>
            </p:cNvPr>
            <p:cNvSpPr/>
            <p:nvPr/>
          </p:nvSpPr>
          <p:spPr>
            <a:xfrm>
              <a:off x="4771809" y="3119082"/>
              <a:ext cx="2405" cy="72206"/>
            </a:xfrm>
            <a:custGeom>
              <a:avLst/>
              <a:gdLst>
                <a:gd name="connsiteX0" fmla="*/ 1238 w 2405"/>
                <a:gd name="connsiteY0" fmla="*/ 71106 h 72206"/>
                <a:gd name="connsiteX1" fmla="*/ 1238 w 2405"/>
                <a:gd name="connsiteY1" fmla="*/ 34296 h 72206"/>
                <a:gd name="connsiteX2" fmla="*/ -1124 w 2405"/>
                <a:gd name="connsiteY2" fmla="*/ 1495 h 72206"/>
                <a:gd name="connsiteX3" fmla="*/ -1124 w 2405"/>
                <a:gd name="connsiteY3" fmla="*/ -1100 h 72206"/>
                <a:gd name="connsiteX4" fmla="*/ -1124 w 2405"/>
                <a:gd name="connsiteY4" fmla="*/ -1100 h 72206"/>
                <a:gd name="connsiteX5" fmla="*/ 1238 w 2405"/>
                <a:gd name="connsiteY5" fmla="*/ 71106 h 7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5" h="72206">
                  <a:moveTo>
                    <a:pt x="1238" y="71106"/>
                  </a:moveTo>
                  <a:cubicBezTo>
                    <a:pt x="1238" y="59071"/>
                    <a:pt x="1238" y="47509"/>
                    <a:pt x="1238" y="34296"/>
                  </a:cubicBezTo>
                  <a:cubicBezTo>
                    <a:pt x="-652" y="23439"/>
                    <a:pt x="-1357" y="12585"/>
                    <a:pt x="-1124" y="1495"/>
                  </a:cubicBezTo>
                  <a:cubicBezTo>
                    <a:pt x="-1124" y="78"/>
                    <a:pt x="-1124" y="1495"/>
                    <a:pt x="-1124" y="-1100"/>
                  </a:cubicBezTo>
                  <a:cubicBezTo>
                    <a:pt x="-1124" y="1023"/>
                    <a:pt x="-1124" y="-1100"/>
                    <a:pt x="-1124" y="-1100"/>
                  </a:cubicBezTo>
                  <a:cubicBezTo>
                    <a:pt x="293" y="22970"/>
                    <a:pt x="-652" y="46803"/>
                    <a:pt x="1238" y="711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6" name="Полилиния: фигура 645">
              <a:extLst>
                <a:ext uri="{FF2B5EF4-FFF2-40B4-BE49-F238E27FC236}">
                  <a16:creationId xmlns:a16="http://schemas.microsoft.com/office/drawing/2014/main" id="{A45AB130-34EE-6317-0B71-F6EA6833FE5C}"/>
                </a:ext>
              </a:extLst>
            </p:cNvPr>
            <p:cNvSpPr/>
            <p:nvPr/>
          </p:nvSpPr>
          <p:spPr>
            <a:xfrm>
              <a:off x="4526206" y="2717219"/>
              <a:ext cx="6314" cy="9809"/>
            </a:xfrm>
            <a:custGeom>
              <a:avLst/>
              <a:gdLst>
                <a:gd name="connsiteX0" fmla="*/ 4732 w 6314"/>
                <a:gd name="connsiteY0" fmla="*/ 5744 h 9809"/>
                <a:gd name="connsiteX1" fmla="*/ -1167 w 6314"/>
                <a:gd name="connsiteY1" fmla="*/ -1100 h 9809"/>
                <a:gd name="connsiteX2" fmla="*/ 483 w 6314"/>
                <a:gd name="connsiteY2" fmla="*/ 4327 h 9809"/>
                <a:gd name="connsiteX3" fmla="*/ 2606 w 6314"/>
                <a:gd name="connsiteY3" fmla="*/ 7867 h 9809"/>
                <a:gd name="connsiteX4" fmla="*/ 4732 w 6314"/>
                <a:gd name="connsiteY4" fmla="*/ 5744 h 9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4" h="9809">
                  <a:moveTo>
                    <a:pt x="4732" y="5744"/>
                  </a:moveTo>
                  <a:cubicBezTo>
                    <a:pt x="247" y="-3696"/>
                    <a:pt x="3315" y="8103"/>
                    <a:pt x="-1167" y="-1100"/>
                  </a:cubicBezTo>
                  <a:cubicBezTo>
                    <a:pt x="-461" y="787"/>
                    <a:pt x="11" y="2440"/>
                    <a:pt x="483" y="4327"/>
                  </a:cubicBezTo>
                  <a:lnTo>
                    <a:pt x="2606" y="7867"/>
                  </a:lnTo>
                  <a:cubicBezTo>
                    <a:pt x="11" y="-1809"/>
                    <a:pt x="6855" y="15183"/>
                    <a:pt x="4732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7" name="Полилиния: фигура 646">
              <a:extLst>
                <a:ext uri="{FF2B5EF4-FFF2-40B4-BE49-F238E27FC236}">
                  <a16:creationId xmlns:a16="http://schemas.microsoft.com/office/drawing/2014/main" id="{FD3337A5-F463-6C17-2F63-78FCABDB4F02}"/>
                </a:ext>
              </a:extLst>
            </p:cNvPr>
            <p:cNvSpPr/>
            <p:nvPr/>
          </p:nvSpPr>
          <p:spPr>
            <a:xfrm>
              <a:off x="4497015" y="2634641"/>
              <a:ext cx="6772" cy="11076"/>
            </a:xfrm>
            <a:custGeom>
              <a:avLst/>
              <a:gdLst>
                <a:gd name="connsiteX0" fmla="*/ 5605 w 6772"/>
                <a:gd name="connsiteY0" fmla="*/ 7854 h 11076"/>
                <a:gd name="connsiteX1" fmla="*/ -294 w 6772"/>
                <a:gd name="connsiteY1" fmla="*/ -641 h 11076"/>
                <a:gd name="connsiteX2" fmla="*/ 4427 w 6772"/>
                <a:gd name="connsiteY2" fmla="*/ 9977 h 11076"/>
                <a:gd name="connsiteX3" fmla="*/ 5605 w 6772"/>
                <a:gd name="connsiteY3" fmla="*/ 7854 h 11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72" h="11076">
                  <a:moveTo>
                    <a:pt x="5605" y="7854"/>
                  </a:moveTo>
                  <a:cubicBezTo>
                    <a:pt x="3718" y="-2764"/>
                    <a:pt x="3010" y="9504"/>
                    <a:pt x="-294" y="-641"/>
                  </a:cubicBezTo>
                  <a:cubicBezTo>
                    <a:pt x="-3126" y="-3472"/>
                    <a:pt x="1595" y="7618"/>
                    <a:pt x="4427" y="9977"/>
                  </a:cubicBezTo>
                  <a:cubicBezTo>
                    <a:pt x="3246" y="5259"/>
                    <a:pt x="3482" y="4077"/>
                    <a:pt x="5605" y="7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8" name="Полилиния: фигура 647">
              <a:extLst>
                <a:ext uri="{FF2B5EF4-FFF2-40B4-BE49-F238E27FC236}">
                  <a16:creationId xmlns:a16="http://schemas.microsoft.com/office/drawing/2014/main" id="{D702ADAB-8D78-CADA-2C07-68C316C666AF}"/>
                </a:ext>
              </a:extLst>
            </p:cNvPr>
            <p:cNvSpPr/>
            <p:nvPr/>
          </p:nvSpPr>
          <p:spPr>
            <a:xfrm>
              <a:off x="2784960" y="1480720"/>
              <a:ext cx="340510" cy="336970"/>
            </a:xfrm>
            <a:custGeom>
              <a:avLst/>
              <a:gdLst>
                <a:gd name="connsiteX0" fmla="*/ -1167 w 340510"/>
                <a:gd name="connsiteY0" fmla="*/ 111223 h 336970"/>
                <a:gd name="connsiteX1" fmla="*/ 96998 w 340510"/>
                <a:gd name="connsiteY1" fmla="*/ 233695 h 336970"/>
                <a:gd name="connsiteX2" fmla="*/ 197759 w 340510"/>
                <a:gd name="connsiteY2" fmla="*/ 335870 h 336970"/>
                <a:gd name="connsiteX3" fmla="*/ 339343 w 340510"/>
                <a:gd name="connsiteY3" fmla="*/ 194286 h 336970"/>
                <a:gd name="connsiteX4" fmla="*/ 242122 w 340510"/>
                <a:gd name="connsiteY4" fmla="*/ 95884 h 336970"/>
                <a:gd name="connsiteX5" fmla="*/ 164486 w 340510"/>
                <a:gd name="connsiteY5" fmla="*/ -1100 h 336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510" h="336970">
                  <a:moveTo>
                    <a:pt x="-1167" y="111223"/>
                  </a:moveTo>
                  <a:cubicBezTo>
                    <a:pt x="28093" y="154641"/>
                    <a:pt x="60894" y="195703"/>
                    <a:pt x="96998" y="233695"/>
                  </a:cubicBezTo>
                  <a:cubicBezTo>
                    <a:pt x="131922" y="270741"/>
                    <a:pt x="165665" y="303306"/>
                    <a:pt x="197759" y="335870"/>
                  </a:cubicBezTo>
                  <a:lnTo>
                    <a:pt x="339343" y="194286"/>
                  </a:lnTo>
                  <a:cubicBezTo>
                    <a:pt x="305598" y="159835"/>
                    <a:pt x="271619" y="127271"/>
                    <a:pt x="242122" y="95884"/>
                  </a:cubicBezTo>
                  <a:cubicBezTo>
                    <a:pt x="213568" y="65682"/>
                    <a:pt x="187611" y="33354"/>
                    <a:pt x="164486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9" name="Полилиния: фигура 648">
              <a:extLst>
                <a:ext uri="{FF2B5EF4-FFF2-40B4-BE49-F238E27FC236}">
                  <a16:creationId xmlns:a16="http://schemas.microsoft.com/office/drawing/2014/main" id="{6902C157-46D0-5742-ABDE-339C5B580CAD}"/>
                </a:ext>
              </a:extLst>
            </p:cNvPr>
            <p:cNvSpPr/>
            <p:nvPr/>
          </p:nvSpPr>
          <p:spPr>
            <a:xfrm>
              <a:off x="3060053" y="1735414"/>
              <a:ext cx="524" cy="1446"/>
            </a:xfrm>
            <a:custGeom>
              <a:avLst/>
              <a:gdLst>
                <a:gd name="connsiteX0" fmla="*/ -642 w 524"/>
                <a:gd name="connsiteY0" fmla="*/ -470 h 1446"/>
                <a:gd name="connsiteX1" fmla="*/ -642 w 524"/>
                <a:gd name="connsiteY1" fmla="*/ -470 h 1446"/>
                <a:gd name="connsiteX2" fmla="*/ -642 w 524"/>
                <a:gd name="connsiteY2" fmla="*/ -470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446">
                  <a:moveTo>
                    <a:pt x="-642" y="-470"/>
                  </a:moveTo>
                  <a:cubicBezTo>
                    <a:pt x="-642" y="-470"/>
                    <a:pt x="-642" y="-1887"/>
                    <a:pt x="-642" y="-470"/>
                  </a:cubicBezTo>
                  <a:cubicBezTo>
                    <a:pt x="-642" y="944"/>
                    <a:pt x="-1823" y="235"/>
                    <a:pt x="-64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0" name="Полилиния: фигура 649">
              <a:extLst>
                <a:ext uri="{FF2B5EF4-FFF2-40B4-BE49-F238E27FC236}">
                  <a16:creationId xmlns:a16="http://schemas.microsoft.com/office/drawing/2014/main" id="{F8A7C59B-68CB-A42C-80D8-8540EA220163}"/>
                </a:ext>
              </a:extLst>
            </p:cNvPr>
            <p:cNvSpPr/>
            <p:nvPr/>
          </p:nvSpPr>
          <p:spPr>
            <a:xfrm>
              <a:off x="3056539" y="1737668"/>
              <a:ext cx="734" cy="1802"/>
            </a:xfrm>
            <a:custGeom>
              <a:avLst/>
              <a:gdLst>
                <a:gd name="connsiteX0" fmla="*/ -432 w 734"/>
                <a:gd name="connsiteY0" fmla="*/ -365 h 1802"/>
                <a:gd name="connsiteX1" fmla="*/ -432 w 734"/>
                <a:gd name="connsiteY1" fmla="*/ -365 h 1802"/>
                <a:gd name="connsiteX2" fmla="*/ -432 w 734"/>
                <a:gd name="connsiteY2" fmla="*/ -365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1802">
                  <a:moveTo>
                    <a:pt x="-432" y="-365"/>
                  </a:moveTo>
                  <a:cubicBezTo>
                    <a:pt x="-432" y="-365"/>
                    <a:pt x="-432" y="-2019"/>
                    <a:pt x="-432" y="-365"/>
                  </a:cubicBezTo>
                  <a:cubicBezTo>
                    <a:pt x="-432" y="1285"/>
                    <a:pt x="-2086" y="813"/>
                    <a:pt x="-43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1" name="Полилиния: фигура 650">
              <a:extLst>
                <a:ext uri="{FF2B5EF4-FFF2-40B4-BE49-F238E27FC236}">
                  <a16:creationId xmlns:a16="http://schemas.microsoft.com/office/drawing/2014/main" id="{20B9214C-E3C8-294C-0A68-E58C418D7A6C}"/>
                </a:ext>
              </a:extLst>
            </p:cNvPr>
            <p:cNvSpPr/>
            <p:nvPr/>
          </p:nvSpPr>
          <p:spPr>
            <a:xfrm>
              <a:off x="3061520" y="1731323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28"/>
                    <a:pt x="-1167" y="-155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2" name="Полилиния: фигура 651">
              <a:extLst>
                <a:ext uri="{FF2B5EF4-FFF2-40B4-BE49-F238E27FC236}">
                  <a16:creationId xmlns:a16="http://schemas.microsoft.com/office/drawing/2014/main" id="{6A31FB67-56C7-110B-D7E5-596928FCDC87}"/>
                </a:ext>
              </a:extLst>
            </p:cNvPr>
            <p:cNvSpPr/>
            <p:nvPr/>
          </p:nvSpPr>
          <p:spPr>
            <a:xfrm>
              <a:off x="3080561" y="1698286"/>
              <a:ext cx="1960" cy="1417"/>
            </a:xfrm>
            <a:custGeom>
              <a:avLst/>
              <a:gdLst>
                <a:gd name="connsiteX0" fmla="*/ 793 w 1960"/>
                <a:gd name="connsiteY0" fmla="*/ 317 h 1417"/>
                <a:gd name="connsiteX1" fmla="*/ 793 w 1960"/>
                <a:gd name="connsiteY1" fmla="*/ -1100 h 1417"/>
                <a:gd name="connsiteX2" fmla="*/ -621 w 1960"/>
                <a:gd name="connsiteY2" fmla="*/ -1100 h 1417"/>
                <a:gd name="connsiteX3" fmla="*/ 793 w 1960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0" h="1417">
                  <a:moveTo>
                    <a:pt x="793" y="317"/>
                  </a:moveTo>
                  <a:lnTo>
                    <a:pt x="793" y="-1100"/>
                  </a:lnTo>
                  <a:cubicBezTo>
                    <a:pt x="793" y="-1100"/>
                    <a:pt x="793" y="-1100"/>
                    <a:pt x="-621" y="-1100"/>
                  </a:cubicBezTo>
                  <a:cubicBezTo>
                    <a:pt x="-2038" y="-1100"/>
                    <a:pt x="-385" y="317"/>
                    <a:pt x="793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3" name="Полилиния: фигура 652">
              <a:extLst>
                <a:ext uri="{FF2B5EF4-FFF2-40B4-BE49-F238E27FC236}">
                  <a16:creationId xmlns:a16="http://schemas.microsoft.com/office/drawing/2014/main" id="{9B47E831-D60C-6A0C-9A8D-E5202C1F0BA7}"/>
                </a:ext>
              </a:extLst>
            </p:cNvPr>
            <p:cNvSpPr/>
            <p:nvPr/>
          </p:nvSpPr>
          <p:spPr>
            <a:xfrm>
              <a:off x="3055621" y="1735191"/>
              <a:ext cx="1809" cy="2031"/>
            </a:xfrm>
            <a:custGeom>
              <a:avLst/>
              <a:gdLst>
                <a:gd name="connsiteX0" fmla="*/ 14 w 1809"/>
                <a:gd name="connsiteY0" fmla="*/ 459 h 2031"/>
                <a:gd name="connsiteX1" fmla="*/ 14 w 1809"/>
                <a:gd name="connsiteY1" fmla="*/ -955 h 2031"/>
                <a:gd name="connsiteX2" fmla="*/ -1167 w 1809"/>
                <a:gd name="connsiteY2" fmla="*/ 931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9" h="2031">
                  <a:moveTo>
                    <a:pt x="14" y="459"/>
                  </a:moveTo>
                  <a:cubicBezTo>
                    <a:pt x="14" y="459"/>
                    <a:pt x="1428" y="-1664"/>
                    <a:pt x="14" y="-955"/>
                  </a:cubicBezTo>
                  <a:cubicBezTo>
                    <a:pt x="-1403" y="-247"/>
                    <a:pt x="14" y="-955"/>
                    <a:pt x="-1167" y="9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4" name="Полилиния: фигура 653">
              <a:extLst>
                <a:ext uri="{FF2B5EF4-FFF2-40B4-BE49-F238E27FC236}">
                  <a16:creationId xmlns:a16="http://schemas.microsoft.com/office/drawing/2014/main" id="{5C633CE4-594E-62A0-2F47-157CE63848D0}"/>
                </a:ext>
              </a:extLst>
            </p:cNvPr>
            <p:cNvSpPr/>
            <p:nvPr/>
          </p:nvSpPr>
          <p:spPr>
            <a:xfrm>
              <a:off x="3081108" y="1696163"/>
              <a:ext cx="2831" cy="3067"/>
            </a:xfrm>
            <a:custGeom>
              <a:avLst/>
              <a:gdLst>
                <a:gd name="connsiteX0" fmla="*/ 247 w 2831"/>
                <a:gd name="connsiteY0" fmla="*/ 1023 h 3067"/>
                <a:gd name="connsiteX1" fmla="*/ 1664 w 2831"/>
                <a:gd name="connsiteY1" fmla="*/ -1100 h 3067"/>
                <a:gd name="connsiteX2" fmla="*/ -1167 w 2831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3067">
                  <a:moveTo>
                    <a:pt x="247" y="1023"/>
                  </a:moveTo>
                  <a:cubicBezTo>
                    <a:pt x="247" y="1023"/>
                    <a:pt x="247" y="1023"/>
                    <a:pt x="1664" y="-1100"/>
                  </a:cubicBezTo>
                  <a:cubicBezTo>
                    <a:pt x="720" y="-155"/>
                    <a:pt x="-461" y="789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5" name="Полилиния: фигура 654">
              <a:extLst>
                <a:ext uri="{FF2B5EF4-FFF2-40B4-BE49-F238E27FC236}">
                  <a16:creationId xmlns:a16="http://schemas.microsoft.com/office/drawing/2014/main" id="{914C7E0A-6D5F-5DF6-8F07-0E8742614E6D}"/>
                </a:ext>
              </a:extLst>
            </p:cNvPr>
            <p:cNvSpPr/>
            <p:nvPr/>
          </p:nvSpPr>
          <p:spPr>
            <a:xfrm>
              <a:off x="3061390" y="1724113"/>
              <a:ext cx="891" cy="1410"/>
            </a:xfrm>
            <a:custGeom>
              <a:avLst/>
              <a:gdLst>
                <a:gd name="connsiteX0" fmla="*/ -801 w 891"/>
                <a:gd name="connsiteY0" fmla="*/ -262 h 1410"/>
                <a:gd name="connsiteX1" fmla="*/ -801 w 891"/>
                <a:gd name="connsiteY1" fmla="*/ -262 h 1410"/>
                <a:gd name="connsiteX2" fmla="*/ -801 w 891"/>
                <a:gd name="connsiteY2" fmla="*/ -262 h 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1" h="1410">
                  <a:moveTo>
                    <a:pt x="-801" y="-262"/>
                  </a:moveTo>
                  <a:cubicBezTo>
                    <a:pt x="-801" y="-262"/>
                    <a:pt x="380" y="-2148"/>
                    <a:pt x="-801" y="-262"/>
                  </a:cubicBezTo>
                  <a:cubicBezTo>
                    <a:pt x="-1979" y="1628"/>
                    <a:pt x="144" y="-1912"/>
                    <a:pt x="-801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6" name="Полилиния: фигура 655">
              <a:extLst>
                <a:ext uri="{FF2B5EF4-FFF2-40B4-BE49-F238E27FC236}">
                  <a16:creationId xmlns:a16="http://schemas.microsoft.com/office/drawing/2014/main" id="{77259140-5281-DAAE-5BC2-F556120BA8EA}"/>
                </a:ext>
              </a:extLst>
            </p:cNvPr>
            <p:cNvSpPr/>
            <p:nvPr/>
          </p:nvSpPr>
          <p:spPr>
            <a:xfrm>
              <a:off x="3079270" y="1690500"/>
              <a:ext cx="3960" cy="5349"/>
            </a:xfrm>
            <a:custGeom>
              <a:avLst/>
              <a:gdLst>
                <a:gd name="connsiteX0" fmla="*/ 2557 w 3960"/>
                <a:gd name="connsiteY0" fmla="*/ 1495 h 5349"/>
                <a:gd name="connsiteX1" fmla="*/ 2557 w 3960"/>
                <a:gd name="connsiteY1" fmla="*/ 1495 h 5349"/>
                <a:gd name="connsiteX2" fmla="*/ 1139 w 3960"/>
                <a:gd name="connsiteY2" fmla="*/ 1495 h 5349"/>
                <a:gd name="connsiteX3" fmla="*/ 2793 w 3960"/>
                <a:gd name="connsiteY3" fmla="*/ -1100 h 5349"/>
                <a:gd name="connsiteX4" fmla="*/ -747 w 3960"/>
                <a:gd name="connsiteY4" fmla="*/ 787 h 5349"/>
                <a:gd name="connsiteX5" fmla="*/ -747 w 3960"/>
                <a:gd name="connsiteY5" fmla="*/ 2204 h 5349"/>
                <a:gd name="connsiteX6" fmla="*/ 1376 w 3960"/>
                <a:gd name="connsiteY6" fmla="*/ 2204 h 5349"/>
                <a:gd name="connsiteX7" fmla="*/ 1376 w 3960"/>
                <a:gd name="connsiteY7" fmla="*/ 3621 h 5349"/>
                <a:gd name="connsiteX8" fmla="*/ 1376 w 3960"/>
                <a:gd name="connsiteY8" fmla="*/ 3621 h 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0" h="5349">
                  <a:moveTo>
                    <a:pt x="2557" y="1495"/>
                  </a:moveTo>
                  <a:cubicBezTo>
                    <a:pt x="2557" y="1495"/>
                    <a:pt x="2557" y="1495"/>
                    <a:pt x="2557" y="1495"/>
                  </a:cubicBezTo>
                  <a:cubicBezTo>
                    <a:pt x="2557" y="1495"/>
                    <a:pt x="2557" y="1495"/>
                    <a:pt x="1139" y="1495"/>
                  </a:cubicBezTo>
                  <a:cubicBezTo>
                    <a:pt x="1848" y="787"/>
                    <a:pt x="2321" y="-155"/>
                    <a:pt x="2793" y="-1100"/>
                  </a:cubicBezTo>
                  <a:cubicBezTo>
                    <a:pt x="434" y="1023"/>
                    <a:pt x="198" y="317"/>
                    <a:pt x="-747" y="787"/>
                  </a:cubicBezTo>
                  <a:cubicBezTo>
                    <a:pt x="-1692" y="1259"/>
                    <a:pt x="-747" y="787"/>
                    <a:pt x="-747" y="2204"/>
                  </a:cubicBezTo>
                  <a:cubicBezTo>
                    <a:pt x="-747" y="3621"/>
                    <a:pt x="-747" y="2204"/>
                    <a:pt x="1376" y="2204"/>
                  </a:cubicBezTo>
                  <a:cubicBezTo>
                    <a:pt x="3502" y="2204"/>
                    <a:pt x="1376" y="2204"/>
                    <a:pt x="1376" y="3621"/>
                  </a:cubicBezTo>
                  <a:cubicBezTo>
                    <a:pt x="1376" y="5035"/>
                    <a:pt x="1376" y="3621"/>
                    <a:pt x="1376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7" name="Полилиния: фигура 656">
              <a:extLst>
                <a:ext uri="{FF2B5EF4-FFF2-40B4-BE49-F238E27FC236}">
                  <a16:creationId xmlns:a16="http://schemas.microsoft.com/office/drawing/2014/main" id="{AB70B769-2223-EEBC-246C-FB95EA0EEC3E}"/>
                </a:ext>
              </a:extLst>
            </p:cNvPr>
            <p:cNvSpPr/>
            <p:nvPr/>
          </p:nvSpPr>
          <p:spPr>
            <a:xfrm>
              <a:off x="3061364" y="1721883"/>
              <a:ext cx="628" cy="1417"/>
            </a:xfrm>
            <a:custGeom>
              <a:avLst/>
              <a:gdLst>
                <a:gd name="connsiteX0" fmla="*/ -539 w 628"/>
                <a:gd name="connsiteY0" fmla="*/ 317 h 1417"/>
                <a:gd name="connsiteX1" fmla="*/ -539 w 628"/>
                <a:gd name="connsiteY1" fmla="*/ -1100 h 1417"/>
                <a:gd name="connsiteX2" fmla="*/ -539 w 628"/>
                <a:gd name="connsiteY2" fmla="*/ -1100 h 1417"/>
                <a:gd name="connsiteX3" fmla="*/ -539 w 628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1417">
                  <a:moveTo>
                    <a:pt x="-539" y="317"/>
                  </a:moveTo>
                  <a:lnTo>
                    <a:pt x="-539" y="-1100"/>
                  </a:lnTo>
                  <a:lnTo>
                    <a:pt x="-539" y="-1100"/>
                  </a:lnTo>
                  <a:cubicBezTo>
                    <a:pt x="-539" y="-1100"/>
                    <a:pt x="-1953" y="317"/>
                    <a:pt x="-53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8" name="Полилиния: фигура 657">
              <a:extLst>
                <a:ext uri="{FF2B5EF4-FFF2-40B4-BE49-F238E27FC236}">
                  <a16:creationId xmlns:a16="http://schemas.microsoft.com/office/drawing/2014/main" id="{0907DD80-4294-BB16-06FE-52F0B35B33CD}"/>
                </a:ext>
              </a:extLst>
            </p:cNvPr>
            <p:cNvSpPr/>
            <p:nvPr/>
          </p:nvSpPr>
          <p:spPr>
            <a:xfrm>
              <a:off x="3051215" y="1730145"/>
              <a:ext cx="2046" cy="628"/>
            </a:xfrm>
            <a:custGeom>
              <a:avLst/>
              <a:gdLst>
                <a:gd name="connsiteX0" fmla="*/ 880 w 2046"/>
                <a:gd name="connsiteY0" fmla="*/ -1100 h 628"/>
                <a:gd name="connsiteX1" fmla="*/ -535 w 2046"/>
                <a:gd name="connsiteY1" fmla="*/ -1100 h 628"/>
                <a:gd name="connsiteX2" fmla="*/ 880 w 2046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6" h="628">
                  <a:moveTo>
                    <a:pt x="880" y="-1100"/>
                  </a:moveTo>
                  <a:cubicBezTo>
                    <a:pt x="880" y="-1100"/>
                    <a:pt x="880" y="-1100"/>
                    <a:pt x="-535" y="-1100"/>
                  </a:cubicBezTo>
                  <a:cubicBezTo>
                    <a:pt x="-1952" y="-1100"/>
                    <a:pt x="-771" y="314"/>
                    <a:pt x="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9" name="Полилиния: фигура 658">
              <a:extLst>
                <a:ext uri="{FF2B5EF4-FFF2-40B4-BE49-F238E27FC236}">
                  <a16:creationId xmlns:a16="http://schemas.microsoft.com/office/drawing/2014/main" id="{9F33DE83-C8DF-BC19-B554-975027836CF1}"/>
                </a:ext>
              </a:extLst>
            </p:cNvPr>
            <p:cNvSpPr/>
            <p:nvPr/>
          </p:nvSpPr>
          <p:spPr>
            <a:xfrm>
              <a:off x="3085275" y="1680588"/>
              <a:ext cx="314" cy="209"/>
            </a:xfrm>
            <a:custGeom>
              <a:avLst/>
              <a:gdLst>
                <a:gd name="connsiteX0" fmla="*/ -852 w 314"/>
                <a:gd name="connsiteY0" fmla="*/ -1100 h 209"/>
                <a:gd name="connsiteX1" fmla="*/ -852 w 314"/>
                <a:gd name="connsiteY1" fmla="*/ -1100 h 209"/>
                <a:gd name="connsiteX2" fmla="*/ -852 w 31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9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62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0" name="Полилиния: фигура 659">
              <a:extLst>
                <a:ext uri="{FF2B5EF4-FFF2-40B4-BE49-F238E27FC236}">
                  <a16:creationId xmlns:a16="http://schemas.microsoft.com/office/drawing/2014/main" id="{3FF04FA2-326B-B068-EB2D-4D8DB9124179}"/>
                </a:ext>
              </a:extLst>
            </p:cNvPr>
            <p:cNvSpPr/>
            <p:nvPr/>
          </p:nvSpPr>
          <p:spPr>
            <a:xfrm>
              <a:off x="3051424" y="1726473"/>
              <a:ext cx="1522" cy="1858"/>
            </a:xfrm>
            <a:custGeom>
              <a:avLst/>
              <a:gdLst>
                <a:gd name="connsiteX0" fmla="*/ -275 w 1522"/>
                <a:gd name="connsiteY0" fmla="*/ -260 h 1858"/>
                <a:gd name="connsiteX1" fmla="*/ -275 w 1522"/>
                <a:gd name="connsiteY1" fmla="*/ -260 h 1858"/>
                <a:gd name="connsiteX2" fmla="*/ -275 w 1522"/>
                <a:gd name="connsiteY2" fmla="*/ -260 h 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2" h="1858">
                  <a:moveTo>
                    <a:pt x="-275" y="-260"/>
                  </a:moveTo>
                  <a:cubicBezTo>
                    <a:pt x="-275" y="-260"/>
                    <a:pt x="1142" y="-2150"/>
                    <a:pt x="-275" y="-260"/>
                  </a:cubicBezTo>
                  <a:cubicBezTo>
                    <a:pt x="-1689" y="1626"/>
                    <a:pt x="-1217" y="445"/>
                    <a:pt x="-275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1" name="Полилиния: фигура 660">
              <a:extLst>
                <a:ext uri="{FF2B5EF4-FFF2-40B4-BE49-F238E27FC236}">
                  <a16:creationId xmlns:a16="http://schemas.microsoft.com/office/drawing/2014/main" id="{11FB897F-2E8B-1167-C818-E0B54DC2FD33}"/>
                </a:ext>
              </a:extLst>
            </p:cNvPr>
            <p:cNvSpPr/>
            <p:nvPr/>
          </p:nvSpPr>
          <p:spPr>
            <a:xfrm>
              <a:off x="3063985" y="1700884"/>
              <a:ext cx="2728" cy="838"/>
            </a:xfrm>
            <a:custGeom>
              <a:avLst/>
              <a:gdLst>
                <a:gd name="connsiteX0" fmla="*/ 1561 w 2728"/>
                <a:gd name="connsiteY0" fmla="*/ -1100 h 838"/>
                <a:gd name="connsiteX1" fmla="*/ -329 w 2728"/>
                <a:gd name="connsiteY1" fmla="*/ -1100 h 838"/>
                <a:gd name="connsiteX2" fmla="*/ -329 w 2728"/>
                <a:gd name="connsiteY2" fmla="*/ -1100 h 838"/>
                <a:gd name="connsiteX3" fmla="*/ 1561 w 2728"/>
                <a:gd name="connsiteY3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838">
                  <a:moveTo>
                    <a:pt x="1561" y="-1100"/>
                  </a:moveTo>
                  <a:cubicBezTo>
                    <a:pt x="1561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ubicBezTo>
                    <a:pt x="-329" y="-1100"/>
                    <a:pt x="-92" y="787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2" name="Полилиния: фигура 661">
              <a:extLst>
                <a:ext uri="{FF2B5EF4-FFF2-40B4-BE49-F238E27FC236}">
                  <a16:creationId xmlns:a16="http://schemas.microsoft.com/office/drawing/2014/main" id="{A798B336-AD47-DD44-308A-35AFA767F7D9}"/>
                </a:ext>
              </a:extLst>
            </p:cNvPr>
            <p:cNvSpPr/>
            <p:nvPr/>
          </p:nvSpPr>
          <p:spPr>
            <a:xfrm>
              <a:off x="3045712" y="1728964"/>
              <a:ext cx="1886" cy="2831"/>
            </a:xfrm>
            <a:custGeom>
              <a:avLst/>
              <a:gdLst>
                <a:gd name="connsiteX0" fmla="*/ 720 w 1886"/>
                <a:gd name="connsiteY0" fmla="*/ -1100 h 2831"/>
                <a:gd name="connsiteX1" fmla="*/ -1167 w 1886"/>
                <a:gd name="connsiteY1" fmla="*/ 1731 h 2831"/>
                <a:gd name="connsiteX2" fmla="*/ 720 w 1886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831">
                  <a:moveTo>
                    <a:pt x="720" y="-1100"/>
                  </a:moveTo>
                  <a:cubicBezTo>
                    <a:pt x="720" y="-1100"/>
                    <a:pt x="720" y="317"/>
                    <a:pt x="-1167" y="1731"/>
                  </a:cubicBezTo>
                  <a:cubicBezTo>
                    <a:pt x="-225" y="1023"/>
                    <a:pt x="247" y="81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3" name="Полилиния: фигура 662">
              <a:extLst>
                <a:ext uri="{FF2B5EF4-FFF2-40B4-BE49-F238E27FC236}">
                  <a16:creationId xmlns:a16="http://schemas.microsoft.com/office/drawing/2014/main" id="{8DFA1D2B-BD03-C9FE-3973-A22DBE53D369}"/>
                </a:ext>
              </a:extLst>
            </p:cNvPr>
            <p:cNvSpPr/>
            <p:nvPr/>
          </p:nvSpPr>
          <p:spPr>
            <a:xfrm>
              <a:off x="3047598" y="1723301"/>
              <a:ext cx="23597" cy="2887"/>
            </a:xfrm>
            <a:custGeom>
              <a:avLst/>
              <a:gdLst>
                <a:gd name="connsiteX0" fmla="*/ -1167 w 23597"/>
                <a:gd name="connsiteY0" fmla="*/ -1100 h 2887"/>
                <a:gd name="connsiteX1" fmla="*/ -1167 w 23597"/>
                <a:gd name="connsiteY1" fmla="*/ -1100 h 2887"/>
                <a:gd name="connsiteX2" fmla="*/ -1167 w 23597"/>
                <a:gd name="connsiteY2" fmla="*/ 1023 h 2887"/>
                <a:gd name="connsiteX3" fmla="*/ -1167 w 23597"/>
                <a:gd name="connsiteY3" fmla="*/ -1100 h 2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8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1023"/>
                  </a:cubicBezTo>
                  <a:cubicBezTo>
                    <a:pt x="-1167" y="3149"/>
                    <a:pt x="-1167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4" name="Полилиния: фигура 663">
              <a:extLst>
                <a:ext uri="{FF2B5EF4-FFF2-40B4-BE49-F238E27FC236}">
                  <a16:creationId xmlns:a16="http://schemas.microsoft.com/office/drawing/2014/main" id="{FD04BED3-2EE9-AB7C-B032-AB9697C51276}"/>
                </a:ext>
              </a:extLst>
            </p:cNvPr>
            <p:cNvSpPr/>
            <p:nvPr/>
          </p:nvSpPr>
          <p:spPr>
            <a:xfrm>
              <a:off x="3074736" y="1682922"/>
              <a:ext cx="838" cy="733"/>
            </a:xfrm>
            <a:custGeom>
              <a:avLst/>
              <a:gdLst>
                <a:gd name="connsiteX0" fmla="*/ -1167 w 838"/>
                <a:gd name="connsiteY0" fmla="*/ -367 h 733"/>
                <a:gd name="connsiteX1" fmla="*/ -1167 w 838"/>
                <a:gd name="connsiteY1" fmla="*/ -367 h 733"/>
                <a:gd name="connsiteX2" fmla="*/ -1167 w 838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733">
                  <a:moveTo>
                    <a:pt x="-1167" y="-367"/>
                  </a:moveTo>
                  <a:cubicBezTo>
                    <a:pt x="720" y="-2017"/>
                    <a:pt x="-1167" y="-367"/>
                    <a:pt x="-1167" y="-367"/>
                  </a:cubicBezTo>
                  <a:cubicBezTo>
                    <a:pt x="-1167" y="-367"/>
                    <a:pt x="-931" y="-836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5" name="Полилиния: фигура 664">
              <a:extLst>
                <a:ext uri="{FF2B5EF4-FFF2-40B4-BE49-F238E27FC236}">
                  <a16:creationId xmlns:a16="http://schemas.microsoft.com/office/drawing/2014/main" id="{BCA1B601-0F9E-0439-5731-FCE5FE257DE2}"/>
                </a:ext>
              </a:extLst>
            </p:cNvPr>
            <p:cNvSpPr/>
            <p:nvPr/>
          </p:nvSpPr>
          <p:spPr>
            <a:xfrm>
              <a:off x="3067839" y="1688141"/>
              <a:ext cx="2884" cy="2359"/>
            </a:xfrm>
            <a:custGeom>
              <a:avLst/>
              <a:gdLst>
                <a:gd name="connsiteX0" fmla="*/ -642 w 2884"/>
                <a:gd name="connsiteY0" fmla="*/ -155 h 2359"/>
                <a:gd name="connsiteX1" fmla="*/ -642 w 2884"/>
                <a:gd name="connsiteY1" fmla="*/ 1259 h 2359"/>
                <a:gd name="connsiteX2" fmla="*/ 1717 w 2884"/>
                <a:gd name="connsiteY2" fmla="*/ -1100 h 2359"/>
                <a:gd name="connsiteX3" fmla="*/ -642 w 2884"/>
                <a:gd name="connsiteY3" fmla="*/ -155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" h="2359">
                  <a:moveTo>
                    <a:pt x="-642" y="-155"/>
                  </a:moveTo>
                  <a:cubicBezTo>
                    <a:pt x="-1823" y="1259"/>
                    <a:pt x="-642" y="-155"/>
                    <a:pt x="-642" y="1259"/>
                  </a:cubicBezTo>
                  <a:cubicBezTo>
                    <a:pt x="303" y="550"/>
                    <a:pt x="1008" y="-155"/>
                    <a:pt x="1717" y="-1100"/>
                  </a:cubicBezTo>
                  <a:cubicBezTo>
                    <a:pt x="-406" y="81"/>
                    <a:pt x="772" y="-1573"/>
                    <a:pt x="-642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6" name="Полилиния: фигура 665">
              <a:extLst>
                <a:ext uri="{FF2B5EF4-FFF2-40B4-BE49-F238E27FC236}">
                  <a16:creationId xmlns:a16="http://schemas.microsoft.com/office/drawing/2014/main" id="{006CA848-60CB-F333-D67D-365F88AC626C}"/>
                </a:ext>
              </a:extLst>
            </p:cNvPr>
            <p:cNvSpPr/>
            <p:nvPr/>
          </p:nvSpPr>
          <p:spPr>
            <a:xfrm>
              <a:off x="3082443" y="1666818"/>
              <a:ext cx="314" cy="1303"/>
            </a:xfrm>
            <a:custGeom>
              <a:avLst/>
              <a:gdLst>
                <a:gd name="connsiteX0" fmla="*/ -852 w 314"/>
                <a:gd name="connsiteY0" fmla="*/ 166 h 1303"/>
                <a:gd name="connsiteX1" fmla="*/ -852 w 314"/>
                <a:gd name="connsiteY1" fmla="*/ -1015 h 1303"/>
                <a:gd name="connsiteX2" fmla="*/ -852 w 314"/>
                <a:gd name="connsiteY2" fmla="*/ 166 h 1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303">
                  <a:moveTo>
                    <a:pt x="-852" y="166"/>
                  </a:moveTo>
                  <a:cubicBezTo>
                    <a:pt x="-852" y="166"/>
                    <a:pt x="-852" y="-1488"/>
                    <a:pt x="-852" y="-1015"/>
                  </a:cubicBezTo>
                  <a:cubicBezTo>
                    <a:pt x="-852" y="-543"/>
                    <a:pt x="-1561" y="402"/>
                    <a:pt x="-852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7" name="Полилиния: фигура 666">
              <a:extLst>
                <a:ext uri="{FF2B5EF4-FFF2-40B4-BE49-F238E27FC236}">
                  <a16:creationId xmlns:a16="http://schemas.microsoft.com/office/drawing/2014/main" id="{C5F44D49-61A3-726D-D5EB-B5D1201F9F54}"/>
                </a:ext>
              </a:extLst>
            </p:cNvPr>
            <p:cNvSpPr/>
            <p:nvPr/>
          </p:nvSpPr>
          <p:spPr>
            <a:xfrm>
              <a:off x="3029192" y="1740999"/>
              <a:ext cx="2359" cy="2359"/>
            </a:xfrm>
            <a:custGeom>
              <a:avLst/>
              <a:gdLst>
                <a:gd name="connsiteX0" fmla="*/ 1192 w 2359"/>
                <a:gd name="connsiteY0" fmla="*/ 317 h 2359"/>
                <a:gd name="connsiteX1" fmla="*/ 1192 w 2359"/>
                <a:gd name="connsiteY1" fmla="*/ -1100 h 2359"/>
                <a:gd name="connsiteX2" fmla="*/ -1167 w 2359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359">
                  <a:moveTo>
                    <a:pt x="1192" y="317"/>
                  </a:moveTo>
                  <a:lnTo>
                    <a:pt x="1192" y="-1100"/>
                  </a:lnTo>
                  <a:cubicBezTo>
                    <a:pt x="250" y="-392"/>
                    <a:pt x="-459" y="317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8" name="Полилиния: фигура 667">
              <a:extLst>
                <a:ext uri="{FF2B5EF4-FFF2-40B4-BE49-F238E27FC236}">
                  <a16:creationId xmlns:a16="http://schemas.microsoft.com/office/drawing/2014/main" id="{FA35A4B4-196C-89F6-F9CA-9D9B1926355B}"/>
                </a:ext>
              </a:extLst>
            </p:cNvPr>
            <p:cNvSpPr/>
            <p:nvPr/>
          </p:nvSpPr>
          <p:spPr>
            <a:xfrm>
              <a:off x="3037058" y="1731512"/>
              <a:ext cx="1153" cy="1955"/>
            </a:xfrm>
            <a:custGeom>
              <a:avLst/>
              <a:gdLst>
                <a:gd name="connsiteX0" fmla="*/ -539 w 1153"/>
                <a:gd name="connsiteY0" fmla="*/ 600 h 1955"/>
                <a:gd name="connsiteX1" fmla="*/ -539 w 1153"/>
                <a:gd name="connsiteY1" fmla="*/ -1054 h 1955"/>
                <a:gd name="connsiteX2" fmla="*/ -539 w 1153"/>
                <a:gd name="connsiteY2" fmla="*/ 600 h 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1955">
                  <a:moveTo>
                    <a:pt x="-539" y="600"/>
                  </a:moveTo>
                  <a:cubicBezTo>
                    <a:pt x="642" y="-817"/>
                    <a:pt x="-539" y="-581"/>
                    <a:pt x="-539" y="-1054"/>
                  </a:cubicBezTo>
                  <a:cubicBezTo>
                    <a:pt x="-539" y="-1526"/>
                    <a:pt x="-1953" y="1778"/>
                    <a:pt x="-539" y="6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9" name="Полилиния: фигура 668">
              <a:extLst>
                <a:ext uri="{FF2B5EF4-FFF2-40B4-BE49-F238E27FC236}">
                  <a16:creationId xmlns:a16="http://schemas.microsoft.com/office/drawing/2014/main" id="{3D4BBB1D-4874-9E96-2573-91BE96A8BDE7}"/>
                </a:ext>
              </a:extLst>
            </p:cNvPr>
            <p:cNvSpPr/>
            <p:nvPr/>
          </p:nvSpPr>
          <p:spPr>
            <a:xfrm>
              <a:off x="3027855" y="1736552"/>
              <a:ext cx="3750" cy="7014"/>
            </a:xfrm>
            <a:custGeom>
              <a:avLst/>
              <a:gdLst>
                <a:gd name="connsiteX0" fmla="*/ 2529 w 3750"/>
                <a:gd name="connsiteY0" fmla="*/ 2402 h 7014"/>
                <a:gd name="connsiteX1" fmla="*/ 2529 w 3750"/>
                <a:gd name="connsiteY1" fmla="*/ 2402 h 7014"/>
                <a:gd name="connsiteX2" fmla="*/ 2529 w 3750"/>
                <a:gd name="connsiteY2" fmla="*/ -666 h 7014"/>
                <a:gd name="connsiteX3" fmla="*/ -539 w 3750"/>
                <a:gd name="connsiteY3" fmla="*/ 1929 h 7014"/>
                <a:gd name="connsiteX4" fmla="*/ -539 w 3750"/>
                <a:gd name="connsiteY4" fmla="*/ 1929 h 7014"/>
                <a:gd name="connsiteX5" fmla="*/ -539 w 3750"/>
                <a:gd name="connsiteY5" fmla="*/ 3583 h 7014"/>
                <a:gd name="connsiteX6" fmla="*/ 2060 w 3750"/>
                <a:gd name="connsiteY6" fmla="*/ 3583 h 7014"/>
                <a:gd name="connsiteX7" fmla="*/ 2060 w 3750"/>
                <a:gd name="connsiteY7" fmla="*/ 5469 h 7014"/>
                <a:gd name="connsiteX8" fmla="*/ 2529 w 3750"/>
                <a:gd name="connsiteY8" fmla="*/ 2402 h 7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50" h="7014">
                  <a:moveTo>
                    <a:pt x="2529" y="2402"/>
                  </a:moveTo>
                  <a:lnTo>
                    <a:pt x="2529" y="2402"/>
                  </a:lnTo>
                  <a:cubicBezTo>
                    <a:pt x="2529" y="279"/>
                    <a:pt x="2529" y="987"/>
                    <a:pt x="2529" y="-666"/>
                  </a:cubicBezTo>
                  <a:cubicBezTo>
                    <a:pt x="2529" y="-2317"/>
                    <a:pt x="642" y="1223"/>
                    <a:pt x="-539" y="1929"/>
                  </a:cubicBezTo>
                  <a:cubicBezTo>
                    <a:pt x="-1717" y="2638"/>
                    <a:pt x="-539" y="1929"/>
                    <a:pt x="-539" y="1929"/>
                  </a:cubicBezTo>
                  <a:cubicBezTo>
                    <a:pt x="-539" y="1929"/>
                    <a:pt x="-1953" y="3346"/>
                    <a:pt x="-539" y="3583"/>
                  </a:cubicBezTo>
                  <a:cubicBezTo>
                    <a:pt x="879" y="3819"/>
                    <a:pt x="879" y="3583"/>
                    <a:pt x="2060" y="3583"/>
                  </a:cubicBezTo>
                  <a:cubicBezTo>
                    <a:pt x="3238" y="3583"/>
                    <a:pt x="2060" y="3583"/>
                    <a:pt x="2060" y="5469"/>
                  </a:cubicBezTo>
                  <a:cubicBezTo>
                    <a:pt x="2060" y="7359"/>
                    <a:pt x="1587" y="2638"/>
                    <a:pt x="2529" y="24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0" name="Полилиния: фигура 669">
              <a:extLst>
                <a:ext uri="{FF2B5EF4-FFF2-40B4-BE49-F238E27FC236}">
                  <a16:creationId xmlns:a16="http://schemas.microsoft.com/office/drawing/2014/main" id="{27C072E5-B386-28B8-625D-7F2298CEF983}"/>
                </a:ext>
              </a:extLst>
            </p:cNvPr>
            <p:cNvSpPr/>
            <p:nvPr/>
          </p:nvSpPr>
          <p:spPr>
            <a:xfrm>
              <a:off x="3067839" y="1680824"/>
              <a:ext cx="2647" cy="4169"/>
            </a:xfrm>
            <a:custGeom>
              <a:avLst/>
              <a:gdLst>
                <a:gd name="connsiteX0" fmla="*/ -642 w 2647"/>
                <a:gd name="connsiteY0" fmla="*/ 1262 h 4169"/>
                <a:gd name="connsiteX1" fmla="*/ -642 w 2647"/>
                <a:gd name="connsiteY1" fmla="*/ 1262 h 4169"/>
                <a:gd name="connsiteX2" fmla="*/ -642 w 2647"/>
                <a:gd name="connsiteY2" fmla="*/ 2676 h 4169"/>
                <a:gd name="connsiteX3" fmla="*/ 1481 w 2647"/>
                <a:gd name="connsiteY3" fmla="*/ 789 h 4169"/>
                <a:gd name="connsiteX4" fmla="*/ 1481 w 2647"/>
                <a:gd name="connsiteY4" fmla="*/ -1100 h 4169"/>
                <a:gd name="connsiteX5" fmla="*/ -642 w 2647"/>
                <a:gd name="connsiteY5" fmla="*/ 1262 h 4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7" h="4169">
                  <a:moveTo>
                    <a:pt x="-642" y="1262"/>
                  </a:moveTo>
                  <a:cubicBezTo>
                    <a:pt x="-642" y="1262"/>
                    <a:pt x="-1823" y="1262"/>
                    <a:pt x="-642" y="1262"/>
                  </a:cubicBezTo>
                  <a:cubicBezTo>
                    <a:pt x="539" y="1262"/>
                    <a:pt x="-642" y="1262"/>
                    <a:pt x="-642" y="2676"/>
                  </a:cubicBezTo>
                  <a:cubicBezTo>
                    <a:pt x="-642" y="4093"/>
                    <a:pt x="772" y="1262"/>
                    <a:pt x="1481" y="789"/>
                  </a:cubicBezTo>
                  <a:lnTo>
                    <a:pt x="1481" y="-1100"/>
                  </a:lnTo>
                  <a:cubicBezTo>
                    <a:pt x="1481" y="-1100"/>
                    <a:pt x="-642" y="1026"/>
                    <a:pt x="-642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1" name="Полилиния: фигура 670">
              <a:extLst>
                <a:ext uri="{FF2B5EF4-FFF2-40B4-BE49-F238E27FC236}">
                  <a16:creationId xmlns:a16="http://schemas.microsoft.com/office/drawing/2014/main" id="{5A3AD5E1-6452-40BD-49E2-BCA81EEC1373}"/>
                </a:ext>
              </a:extLst>
            </p:cNvPr>
            <p:cNvSpPr/>
            <p:nvPr/>
          </p:nvSpPr>
          <p:spPr>
            <a:xfrm>
              <a:off x="3007200" y="1768771"/>
              <a:ext cx="1724" cy="1723"/>
            </a:xfrm>
            <a:custGeom>
              <a:avLst/>
              <a:gdLst>
                <a:gd name="connsiteX0" fmla="*/ -177 w 1724"/>
                <a:gd name="connsiteY0" fmla="*/ 624 h 1723"/>
                <a:gd name="connsiteX1" fmla="*/ -177 w 1724"/>
                <a:gd name="connsiteY1" fmla="*/ -793 h 1723"/>
                <a:gd name="connsiteX2" fmla="*/ -177 w 1724"/>
                <a:gd name="connsiteY2" fmla="*/ 624 h 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4" h="1723">
                  <a:moveTo>
                    <a:pt x="-177" y="624"/>
                  </a:moveTo>
                  <a:cubicBezTo>
                    <a:pt x="-177" y="624"/>
                    <a:pt x="1476" y="-1972"/>
                    <a:pt x="-177" y="-793"/>
                  </a:cubicBezTo>
                  <a:cubicBezTo>
                    <a:pt x="-1828" y="388"/>
                    <a:pt x="-1119" y="624"/>
                    <a:pt x="-177" y="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2" name="Полилиния: фигура 671">
              <a:extLst>
                <a:ext uri="{FF2B5EF4-FFF2-40B4-BE49-F238E27FC236}">
                  <a16:creationId xmlns:a16="http://schemas.microsoft.com/office/drawing/2014/main" id="{B68DEFFF-22C2-7ADE-0FF1-AB0052260D08}"/>
                </a:ext>
              </a:extLst>
            </p:cNvPr>
            <p:cNvSpPr/>
            <p:nvPr/>
          </p:nvSpPr>
          <p:spPr>
            <a:xfrm>
              <a:off x="3006067" y="1772462"/>
              <a:ext cx="209" cy="1165"/>
            </a:xfrm>
            <a:custGeom>
              <a:avLst/>
              <a:gdLst>
                <a:gd name="connsiteX0" fmla="*/ -1167 w 209"/>
                <a:gd name="connsiteY0" fmla="*/ -472 h 1165"/>
                <a:gd name="connsiteX1" fmla="*/ -1167 w 209"/>
                <a:gd name="connsiteY1" fmla="*/ -472 h 1165"/>
                <a:gd name="connsiteX2" fmla="*/ -1167 w 209"/>
                <a:gd name="connsiteY2" fmla="*/ -472 h 1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165">
                  <a:moveTo>
                    <a:pt x="-1167" y="-472"/>
                  </a:move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695" y="-944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3" name="Полилиния: фигура 672">
              <a:extLst>
                <a:ext uri="{FF2B5EF4-FFF2-40B4-BE49-F238E27FC236}">
                  <a16:creationId xmlns:a16="http://schemas.microsoft.com/office/drawing/2014/main" id="{D46A7577-F7D9-0980-957C-EB08D1282968}"/>
                </a:ext>
              </a:extLst>
            </p:cNvPr>
            <p:cNvSpPr/>
            <p:nvPr/>
          </p:nvSpPr>
          <p:spPr>
            <a:xfrm>
              <a:off x="3005594" y="1770495"/>
              <a:ext cx="2125" cy="1886"/>
            </a:xfrm>
            <a:custGeom>
              <a:avLst/>
              <a:gdLst>
                <a:gd name="connsiteX0" fmla="*/ 959 w 2125"/>
                <a:gd name="connsiteY0" fmla="*/ -1100 h 1886"/>
                <a:gd name="connsiteX1" fmla="*/ -1167 w 2125"/>
                <a:gd name="connsiteY1" fmla="*/ 787 h 1886"/>
                <a:gd name="connsiteX2" fmla="*/ -1167 w 2125"/>
                <a:gd name="connsiteY2" fmla="*/ 787 h 1886"/>
                <a:gd name="connsiteX3" fmla="*/ 959 w 2125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1886">
                  <a:moveTo>
                    <a:pt x="959" y="-1100"/>
                  </a:moveTo>
                  <a:lnTo>
                    <a:pt x="-1167" y="787"/>
                  </a:lnTo>
                  <a:cubicBezTo>
                    <a:pt x="-1167" y="787"/>
                    <a:pt x="-1167" y="787"/>
                    <a:pt x="-1167" y="787"/>
                  </a:cubicBezTo>
                  <a:cubicBezTo>
                    <a:pt x="-459" y="317"/>
                    <a:pt x="250" y="-392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4" name="Полилиния: фигура 673">
              <a:extLst>
                <a:ext uri="{FF2B5EF4-FFF2-40B4-BE49-F238E27FC236}">
                  <a16:creationId xmlns:a16="http://schemas.microsoft.com/office/drawing/2014/main" id="{9B6015BD-47D3-D16E-A766-6294E7299C05}"/>
                </a:ext>
              </a:extLst>
            </p:cNvPr>
            <p:cNvSpPr/>
            <p:nvPr/>
          </p:nvSpPr>
          <p:spPr>
            <a:xfrm>
              <a:off x="3067168" y="1679904"/>
              <a:ext cx="1505" cy="3045"/>
            </a:xfrm>
            <a:custGeom>
              <a:avLst/>
              <a:gdLst>
                <a:gd name="connsiteX0" fmla="*/ -1152 w 1505"/>
                <a:gd name="connsiteY0" fmla="*/ 1946 h 3045"/>
                <a:gd name="connsiteX1" fmla="*/ 29 w 1505"/>
                <a:gd name="connsiteY1" fmla="*/ -417 h 3045"/>
                <a:gd name="connsiteX2" fmla="*/ -1152 w 1505"/>
                <a:gd name="connsiteY2" fmla="*/ 1946 h 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5" h="3045">
                  <a:moveTo>
                    <a:pt x="-1152" y="1946"/>
                  </a:moveTo>
                  <a:cubicBezTo>
                    <a:pt x="738" y="56"/>
                    <a:pt x="-1152" y="1946"/>
                    <a:pt x="29" y="-417"/>
                  </a:cubicBezTo>
                  <a:cubicBezTo>
                    <a:pt x="1210" y="-2776"/>
                    <a:pt x="-1388" y="1709"/>
                    <a:pt x="-1152" y="1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5" name="Полилиния: фигура 674">
              <a:extLst>
                <a:ext uri="{FF2B5EF4-FFF2-40B4-BE49-F238E27FC236}">
                  <a16:creationId xmlns:a16="http://schemas.microsoft.com/office/drawing/2014/main" id="{AB285E28-2EFC-CFCC-BFCD-49B27F84AF3F}"/>
                </a:ext>
              </a:extLst>
            </p:cNvPr>
            <p:cNvSpPr/>
            <p:nvPr/>
          </p:nvSpPr>
          <p:spPr>
            <a:xfrm>
              <a:off x="2986739" y="1791261"/>
              <a:ext cx="3517" cy="524"/>
            </a:xfrm>
            <a:custGeom>
              <a:avLst/>
              <a:gdLst>
                <a:gd name="connsiteX0" fmla="*/ 2350 w 3517"/>
                <a:gd name="connsiteY0" fmla="*/ -1100 h 524"/>
                <a:gd name="connsiteX1" fmla="*/ -246 w 3517"/>
                <a:gd name="connsiteY1" fmla="*/ -1100 h 524"/>
                <a:gd name="connsiteX2" fmla="*/ 2350 w 3517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17" h="524">
                  <a:moveTo>
                    <a:pt x="2350" y="-1100"/>
                  </a:moveTo>
                  <a:cubicBezTo>
                    <a:pt x="2350" y="-1100"/>
                    <a:pt x="2350" y="-1100"/>
                    <a:pt x="-246" y="-1100"/>
                  </a:cubicBezTo>
                  <a:cubicBezTo>
                    <a:pt x="-2841" y="-1100"/>
                    <a:pt x="699" y="81"/>
                    <a:pt x="23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6" name="Полилиния: фигура 675">
              <a:extLst>
                <a:ext uri="{FF2B5EF4-FFF2-40B4-BE49-F238E27FC236}">
                  <a16:creationId xmlns:a16="http://schemas.microsoft.com/office/drawing/2014/main" id="{CADBD9A5-2013-7EF6-FCCE-8C5961DECF5A}"/>
                </a:ext>
              </a:extLst>
            </p:cNvPr>
            <p:cNvSpPr/>
            <p:nvPr/>
          </p:nvSpPr>
          <p:spPr>
            <a:xfrm>
              <a:off x="3066345" y="1678116"/>
              <a:ext cx="2168" cy="2134"/>
            </a:xfrm>
            <a:custGeom>
              <a:avLst/>
              <a:gdLst>
                <a:gd name="connsiteX0" fmla="*/ -329 w 2168"/>
                <a:gd name="connsiteY0" fmla="*/ -751 h 2134"/>
                <a:gd name="connsiteX1" fmla="*/ -329 w 2168"/>
                <a:gd name="connsiteY1" fmla="*/ 902 h 2134"/>
                <a:gd name="connsiteX2" fmla="*/ -329 w 2168"/>
                <a:gd name="connsiteY2" fmla="*/ -751 h 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8" h="2134">
                  <a:moveTo>
                    <a:pt x="-329" y="-751"/>
                  </a:moveTo>
                  <a:cubicBezTo>
                    <a:pt x="-329" y="-751"/>
                    <a:pt x="-2215" y="1608"/>
                    <a:pt x="-329" y="902"/>
                  </a:cubicBezTo>
                  <a:cubicBezTo>
                    <a:pt x="1561" y="194"/>
                    <a:pt x="1325" y="-1929"/>
                    <a:pt x="-329" y="-7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7" name="Полилиния: фигура 676">
              <a:extLst>
                <a:ext uri="{FF2B5EF4-FFF2-40B4-BE49-F238E27FC236}">
                  <a16:creationId xmlns:a16="http://schemas.microsoft.com/office/drawing/2014/main" id="{20AC612B-6694-A8F8-E5F5-0DD399CCD800}"/>
                </a:ext>
              </a:extLst>
            </p:cNvPr>
            <p:cNvSpPr/>
            <p:nvPr/>
          </p:nvSpPr>
          <p:spPr>
            <a:xfrm>
              <a:off x="3011125" y="1756416"/>
              <a:ext cx="2494" cy="838"/>
            </a:xfrm>
            <a:custGeom>
              <a:avLst/>
              <a:gdLst>
                <a:gd name="connsiteX0" fmla="*/ 1327 w 2494"/>
                <a:gd name="connsiteY0" fmla="*/ -470 h 838"/>
                <a:gd name="connsiteX1" fmla="*/ -563 w 2494"/>
                <a:gd name="connsiteY1" fmla="*/ -470 h 838"/>
                <a:gd name="connsiteX2" fmla="*/ 1327 w 2494"/>
                <a:gd name="connsiteY2" fmla="*/ -47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4" h="838">
                  <a:moveTo>
                    <a:pt x="1327" y="-470"/>
                  </a:moveTo>
                  <a:cubicBezTo>
                    <a:pt x="1327" y="-1887"/>
                    <a:pt x="1327" y="-470"/>
                    <a:pt x="-563" y="-470"/>
                  </a:cubicBezTo>
                  <a:cubicBezTo>
                    <a:pt x="-2449" y="-470"/>
                    <a:pt x="618" y="-1"/>
                    <a:pt x="132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8" name="Полилиния: фигура 677">
              <a:extLst>
                <a:ext uri="{FF2B5EF4-FFF2-40B4-BE49-F238E27FC236}">
                  <a16:creationId xmlns:a16="http://schemas.microsoft.com/office/drawing/2014/main" id="{4F7F2A2E-575C-2D1E-470D-183A6EFA67DD}"/>
                </a:ext>
              </a:extLst>
            </p:cNvPr>
            <p:cNvSpPr/>
            <p:nvPr/>
          </p:nvSpPr>
          <p:spPr>
            <a:xfrm>
              <a:off x="3027973" y="1731931"/>
              <a:ext cx="1953" cy="2147"/>
            </a:xfrm>
            <a:custGeom>
              <a:avLst/>
              <a:gdLst>
                <a:gd name="connsiteX0" fmla="*/ 52 w 1953"/>
                <a:gd name="connsiteY0" fmla="*/ 417 h 2147"/>
                <a:gd name="connsiteX1" fmla="*/ 52 w 1953"/>
                <a:gd name="connsiteY1" fmla="*/ 417 h 2147"/>
                <a:gd name="connsiteX2" fmla="*/ 52 w 1953"/>
                <a:gd name="connsiteY2" fmla="*/ 417 h 2147"/>
                <a:gd name="connsiteX3" fmla="*/ 52 w 1953"/>
                <a:gd name="connsiteY3" fmla="*/ 417 h 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3" h="2147">
                  <a:moveTo>
                    <a:pt x="52" y="417"/>
                  </a:moveTo>
                  <a:cubicBezTo>
                    <a:pt x="1705" y="-1236"/>
                    <a:pt x="52" y="-1945"/>
                    <a:pt x="52" y="417"/>
                  </a:cubicBezTo>
                  <a:lnTo>
                    <a:pt x="52" y="417"/>
                  </a:lnTo>
                  <a:cubicBezTo>
                    <a:pt x="-3016" y="2304"/>
                    <a:pt x="760" y="-764"/>
                    <a:pt x="52" y="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9" name="Полилиния: фигура 678">
              <a:extLst>
                <a:ext uri="{FF2B5EF4-FFF2-40B4-BE49-F238E27FC236}">
                  <a16:creationId xmlns:a16="http://schemas.microsoft.com/office/drawing/2014/main" id="{6800B9B4-2A74-33E3-705F-1BC2E42D8E04}"/>
                </a:ext>
              </a:extLst>
            </p:cNvPr>
            <p:cNvSpPr/>
            <p:nvPr/>
          </p:nvSpPr>
          <p:spPr>
            <a:xfrm>
              <a:off x="2996811" y="1776416"/>
              <a:ext cx="1049" cy="1803"/>
            </a:xfrm>
            <a:custGeom>
              <a:avLst/>
              <a:gdLst>
                <a:gd name="connsiteX0" fmla="*/ -642 w 1049"/>
                <a:gd name="connsiteY0" fmla="*/ 529 h 1803"/>
                <a:gd name="connsiteX1" fmla="*/ -642 w 1049"/>
                <a:gd name="connsiteY1" fmla="*/ -885 h 1803"/>
                <a:gd name="connsiteX2" fmla="*/ -642 w 1049"/>
                <a:gd name="connsiteY2" fmla="*/ 529 h 1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9" h="1803">
                  <a:moveTo>
                    <a:pt x="-642" y="529"/>
                  </a:moveTo>
                  <a:cubicBezTo>
                    <a:pt x="539" y="-1121"/>
                    <a:pt x="-642" y="-1358"/>
                    <a:pt x="-642" y="-885"/>
                  </a:cubicBezTo>
                  <a:cubicBezTo>
                    <a:pt x="-642" y="-413"/>
                    <a:pt x="-1823" y="1238"/>
                    <a:pt x="-642" y="5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0" name="Полилиния: фигура 679">
              <a:extLst>
                <a:ext uri="{FF2B5EF4-FFF2-40B4-BE49-F238E27FC236}">
                  <a16:creationId xmlns:a16="http://schemas.microsoft.com/office/drawing/2014/main" id="{1AEDB100-5D40-86B6-82AB-502D359993EC}"/>
                </a:ext>
              </a:extLst>
            </p:cNvPr>
            <p:cNvSpPr/>
            <p:nvPr/>
          </p:nvSpPr>
          <p:spPr>
            <a:xfrm>
              <a:off x="3064057" y="1675476"/>
              <a:ext cx="3126" cy="2265"/>
            </a:xfrm>
            <a:custGeom>
              <a:avLst/>
              <a:gdLst>
                <a:gd name="connsiteX0" fmla="*/ 1959 w 3126"/>
                <a:gd name="connsiteY0" fmla="*/ -470 h 2265"/>
                <a:gd name="connsiteX1" fmla="*/ 1959 w 3126"/>
                <a:gd name="connsiteY1" fmla="*/ -470 h 2265"/>
                <a:gd name="connsiteX2" fmla="*/ 72 w 3126"/>
                <a:gd name="connsiteY2" fmla="*/ -470 h 2265"/>
                <a:gd name="connsiteX3" fmla="*/ 1959 w 3126"/>
                <a:gd name="connsiteY3" fmla="*/ -470 h 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6" h="2265">
                  <a:moveTo>
                    <a:pt x="1959" y="-470"/>
                  </a:moveTo>
                  <a:lnTo>
                    <a:pt x="1959" y="-470"/>
                  </a:lnTo>
                  <a:cubicBezTo>
                    <a:pt x="308" y="-470"/>
                    <a:pt x="1959" y="-1887"/>
                    <a:pt x="72" y="-470"/>
                  </a:cubicBezTo>
                  <a:cubicBezTo>
                    <a:pt x="-1815" y="947"/>
                    <a:pt x="-1815" y="2361"/>
                    <a:pt x="195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1" name="Полилиния: фигура 680">
              <a:extLst>
                <a:ext uri="{FF2B5EF4-FFF2-40B4-BE49-F238E27FC236}">
                  <a16:creationId xmlns:a16="http://schemas.microsoft.com/office/drawing/2014/main" id="{B1E09D22-3AAD-60B1-0129-3557595AACAF}"/>
                </a:ext>
              </a:extLst>
            </p:cNvPr>
            <p:cNvSpPr/>
            <p:nvPr/>
          </p:nvSpPr>
          <p:spPr>
            <a:xfrm>
              <a:off x="3012675" y="1751932"/>
              <a:ext cx="23597" cy="628"/>
            </a:xfrm>
            <a:custGeom>
              <a:avLst/>
              <a:gdLst>
                <a:gd name="connsiteX0" fmla="*/ -1167 w 23597"/>
                <a:gd name="connsiteY0" fmla="*/ -472 h 628"/>
                <a:gd name="connsiteX1" fmla="*/ -1167 w 23597"/>
                <a:gd name="connsiteY1" fmla="*/ -472 h 628"/>
                <a:gd name="connsiteX2" fmla="*/ -1167 w 23597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8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lnTo>
                    <a:pt x="-1167" y="-472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2" name="Полилиния: фигура 681">
              <a:extLst>
                <a:ext uri="{FF2B5EF4-FFF2-40B4-BE49-F238E27FC236}">
                  <a16:creationId xmlns:a16="http://schemas.microsoft.com/office/drawing/2014/main" id="{B98D6755-8A68-1CD9-1C18-FDC2EE0796F8}"/>
                </a:ext>
              </a:extLst>
            </p:cNvPr>
            <p:cNvSpPr/>
            <p:nvPr/>
          </p:nvSpPr>
          <p:spPr>
            <a:xfrm>
              <a:off x="3063545" y="1672645"/>
              <a:ext cx="2470" cy="2044"/>
            </a:xfrm>
            <a:custGeom>
              <a:avLst/>
              <a:gdLst>
                <a:gd name="connsiteX0" fmla="*/ 1293 w 2470"/>
                <a:gd name="connsiteY0" fmla="*/ 944 h 2044"/>
                <a:gd name="connsiteX1" fmla="*/ 1293 w 2470"/>
                <a:gd name="connsiteY1" fmla="*/ -470 h 2044"/>
                <a:gd name="connsiteX2" fmla="*/ -597 w 2470"/>
                <a:gd name="connsiteY2" fmla="*/ -470 h 2044"/>
                <a:gd name="connsiteX3" fmla="*/ -597 w 2470"/>
                <a:gd name="connsiteY3" fmla="*/ -470 h 2044"/>
                <a:gd name="connsiteX4" fmla="*/ 1293 w 2470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0" h="2044">
                  <a:moveTo>
                    <a:pt x="1293" y="944"/>
                  </a:moveTo>
                  <a:cubicBezTo>
                    <a:pt x="1293" y="944"/>
                    <a:pt x="1293" y="944"/>
                    <a:pt x="1293" y="-470"/>
                  </a:cubicBezTo>
                  <a:cubicBezTo>
                    <a:pt x="1293" y="-1887"/>
                    <a:pt x="1293" y="-470"/>
                    <a:pt x="-597" y="-470"/>
                  </a:cubicBezTo>
                  <a:cubicBezTo>
                    <a:pt x="-2484" y="-470"/>
                    <a:pt x="1057" y="-470"/>
                    <a:pt x="-597" y="-470"/>
                  </a:cubicBezTo>
                  <a:cubicBezTo>
                    <a:pt x="-2247" y="-470"/>
                    <a:pt x="1529" y="475"/>
                    <a:pt x="1293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3" name="Полилиния: фигура 682">
              <a:extLst>
                <a:ext uri="{FF2B5EF4-FFF2-40B4-BE49-F238E27FC236}">
                  <a16:creationId xmlns:a16="http://schemas.microsoft.com/office/drawing/2014/main" id="{68F025AC-6AA6-46F3-BD54-680AADA5772C}"/>
                </a:ext>
              </a:extLst>
            </p:cNvPr>
            <p:cNvSpPr/>
            <p:nvPr/>
          </p:nvSpPr>
          <p:spPr>
            <a:xfrm>
              <a:off x="3063173" y="1670579"/>
              <a:ext cx="3880" cy="3403"/>
            </a:xfrm>
            <a:custGeom>
              <a:avLst/>
              <a:gdLst>
                <a:gd name="connsiteX0" fmla="*/ 1664 w 3880"/>
                <a:gd name="connsiteY0" fmla="*/ 1595 h 3403"/>
                <a:gd name="connsiteX1" fmla="*/ 1664 w 3880"/>
                <a:gd name="connsiteY1" fmla="*/ -1001 h 3403"/>
                <a:gd name="connsiteX2" fmla="*/ -1167 w 3880"/>
                <a:gd name="connsiteY2" fmla="*/ 2303 h 3403"/>
                <a:gd name="connsiteX3" fmla="*/ 1664 w 3880"/>
                <a:gd name="connsiteY3" fmla="*/ 1595 h 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0" h="3403">
                  <a:moveTo>
                    <a:pt x="1664" y="1595"/>
                  </a:moveTo>
                  <a:cubicBezTo>
                    <a:pt x="1664" y="1595"/>
                    <a:pt x="4024" y="-1709"/>
                    <a:pt x="1664" y="-1001"/>
                  </a:cubicBezTo>
                  <a:cubicBezTo>
                    <a:pt x="-695" y="-292"/>
                    <a:pt x="-461" y="886"/>
                    <a:pt x="-1167" y="2303"/>
                  </a:cubicBezTo>
                  <a:cubicBezTo>
                    <a:pt x="1901" y="178"/>
                    <a:pt x="483" y="2303"/>
                    <a:pt x="1664" y="15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4" name="Полилиния: фигура 683">
              <a:extLst>
                <a:ext uri="{FF2B5EF4-FFF2-40B4-BE49-F238E27FC236}">
                  <a16:creationId xmlns:a16="http://schemas.microsoft.com/office/drawing/2014/main" id="{8C1A2471-7920-F9CF-8C9A-5DA0A533D36B}"/>
                </a:ext>
              </a:extLst>
            </p:cNvPr>
            <p:cNvSpPr/>
            <p:nvPr/>
          </p:nvSpPr>
          <p:spPr>
            <a:xfrm>
              <a:off x="2997148" y="1764832"/>
              <a:ext cx="3255" cy="1961"/>
            </a:xfrm>
            <a:custGeom>
              <a:avLst/>
              <a:gdLst>
                <a:gd name="connsiteX0" fmla="*/ 2088 w 3255"/>
                <a:gd name="connsiteY0" fmla="*/ -1100 h 1961"/>
                <a:gd name="connsiteX1" fmla="*/ -271 w 3255"/>
                <a:gd name="connsiteY1" fmla="*/ 314 h 1961"/>
                <a:gd name="connsiteX2" fmla="*/ 2088 w 3255"/>
                <a:gd name="connsiteY2" fmla="*/ -1100 h 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55" h="1961">
                  <a:moveTo>
                    <a:pt x="2088" y="-1100"/>
                  </a:moveTo>
                  <a:cubicBezTo>
                    <a:pt x="2088" y="-1100"/>
                    <a:pt x="2088" y="-1100"/>
                    <a:pt x="-271" y="314"/>
                  </a:cubicBezTo>
                  <a:cubicBezTo>
                    <a:pt x="-2630" y="1731"/>
                    <a:pt x="202" y="81"/>
                    <a:pt x="208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5" name="Полилиния: фигура 684">
              <a:extLst>
                <a:ext uri="{FF2B5EF4-FFF2-40B4-BE49-F238E27FC236}">
                  <a16:creationId xmlns:a16="http://schemas.microsoft.com/office/drawing/2014/main" id="{ECE5A2B2-29B0-BA7F-2AB3-5631516228D2}"/>
                </a:ext>
              </a:extLst>
            </p:cNvPr>
            <p:cNvSpPr/>
            <p:nvPr/>
          </p:nvSpPr>
          <p:spPr>
            <a:xfrm>
              <a:off x="3062071" y="1666708"/>
              <a:ext cx="4642" cy="4022"/>
            </a:xfrm>
            <a:custGeom>
              <a:avLst/>
              <a:gdLst>
                <a:gd name="connsiteX0" fmla="*/ 1113 w 4642"/>
                <a:gd name="connsiteY0" fmla="*/ 2871 h 4022"/>
                <a:gd name="connsiteX1" fmla="*/ 1113 w 4642"/>
                <a:gd name="connsiteY1" fmla="*/ 1454 h 4022"/>
                <a:gd name="connsiteX2" fmla="*/ 3475 w 4642"/>
                <a:gd name="connsiteY2" fmla="*/ -433 h 4022"/>
                <a:gd name="connsiteX3" fmla="*/ 877 w 4642"/>
                <a:gd name="connsiteY3" fmla="*/ -433 h 4022"/>
                <a:gd name="connsiteX4" fmla="*/ -537 w 4642"/>
                <a:gd name="connsiteY4" fmla="*/ 1926 h 4022"/>
                <a:gd name="connsiteX5" fmla="*/ -537 w 4642"/>
                <a:gd name="connsiteY5" fmla="*/ 275 h 4022"/>
                <a:gd name="connsiteX6" fmla="*/ 1113 w 4642"/>
                <a:gd name="connsiteY6" fmla="*/ 2871 h 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42" h="4022">
                  <a:moveTo>
                    <a:pt x="1113" y="2871"/>
                  </a:moveTo>
                  <a:cubicBezTo>
                    <a:pt x="1113" y="1217"/>
                    <a:pt x="1113" y="2871"/>
                    <a:pt x="1113" y="1454"/>
                  </a:cubicBezTo>
                  <a:cubicBezTo>
                    <a:pt x="1822" y="748"/>
                    <a:pt x="2530" y="39"/>
                    <a:pt x="3475" y="-433"/>
                  </a:cubicBezTo>
                  <a:cubicBezTo>
                    <a:pt x="3475" y="-1614"/>
                    <a:pt x="877" y="1217"/>
                    <a:pt x="877" y="-433"/>
                  </a:cubicBezTo>
                  <a:cubicBezTo>
                    <a:pt x="877" y="-2084"/>
                    <a:pt x="877" y="-433"/>
                    <a:pt x="-537" y="1926"/>
                  </a:cubicBezTo>
                  <a:cubicBezTo>
                    <a:pt x="-1955" y="4285"/>
                    <a:pt x="-537" y="1926"/>
                    <a:pt x="-537" y="275"/>
                  </a:cubicBezTo>
                  <a:cubicBezTo>
                    <a:pt x="-537" y="-1378"/>
                    <a:pt x="-301" y="3343"/>
                    <a:pt x="1113" y="28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6" name="Полилиния: фигура 685">
              <a:extLst>
                <a:ext uri="{FF2B5EF4-FFF2-40B4-BE49-F238E27FC236}">
                  <a16:creationId xmlns:a16="http://schemas.microsoft.com/office/drawing/2014/main" id="{FD209DDC-E241-4B7B-4C30-DCD0F48C9426}"/>
                </a:ext>
              </a:extLst>
            </p:cNvPr>
            <p:cNvSpPr/>
            <p:nvPr/>
          </p:nvSpPr>
          <p:spPr>
            <a:xfrm>
              <a:off x="3025759" y="1718110"/>
              <a:ext cx="2960" cy="628"/>
            </a:xfrm>
            <a:custGeom>
              <a:avLst/>
              <a:gdLst>
                <a:gd name="connsiteX0" fmla="*/ 1794 w 2960"/>
                <a:gd name="connsiteY0" fmla="*/ -1100 h 628"/>
                <a:gd name="connsiteX1" fmla="*/ -329 w 2960"/>
                <a:gd name="connsiteY1" fmla="*/ -1100 h 628"/>
                <a:gd name="connsiteX2" fmla="*/ 1794 w 2960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0" h="628">
                  <a:moveTo>
                    <a:pt x="1794" y="-1100"/>
                  </a:moveTo>
                  <a:cubicBezTo>
                    <a:pt x="1794" y="-1100"/>
                    <a:pt x="1794" y="-1100"/>
                    <a:pt x="-329" y="-1100"/>
                  </a:cubicBezTo>
                  <a:cubicBezTo>
                    <a:pt x="-2452" y="-1100"/>
                    <a:pt x="-93" y="314"/>
                    <a:pt x="17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7" name="Полилиния: фигура 686">
              <a:extLst>
                <a:ext uri="{FF2B5EF4-FFF2-40B4-BE49-F238E27FC236}">
                  <a16:creationId xmlns:a16="http://schemas.microsoft.com/office/drawing/2014/main" id="{FCCEB7FD-A99F-F1B5-5BED-1C7D52C8262F}"/>
                </a:ext>
              </a:extLst>
            </p:cNvPr>
            <p:cNvSpPr/>
            <p:nvPr/>
          </p:nvSpPr>
          <p:spPr>
            <a:xfrm>
              <a:off x="3008662" y="1741707"/>
              <a:ext cx="2122" cy="2122"/>
            </a:xfrm>
            <a:custGeom>
              <a:avLst/>
              <a:gdLst>
                <a:gd name="connsiteX0" fmla="*/ 956 w 2122"/>
                <a:gd name="connsiteY0" fmla="*/ 550 h 2122"/>
                <a:gd name="connsiteX1" fmla="*/ 956 w 2122"/>
                <a:gd name="connsiteY1" fmla="*/ -1100 h 2122"/>
                <a:gd name="connsiteX2" fmla="*/ -1167 w 2122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122">
                  <a:moveTo>
                    <a:pt x="956" y="550"/>
                  </a:moveTo>
                  <a:cubicBezTo>
                    <a:pt x="956" y="550"/>
                    <a:pt x="956" y="550"/>
                    <a:pt x="956" y="-1100"/>
                  </a:cubicBezTo>
                  <a:lnTo>
                    <a:pt x="-1167" y="102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8" name="Полилиния: фигура 687">
              <a:extLst>
                <a:ext uri="{FF2B5EF4-FFF2-40B4-BE49-F238E27FC236}">
                  <a16:creationId xmlns:a16="http://schemas.microsoft.com/office/drawing/2014/main" id="{C1BBC43B-423E-B0EE-A60A-BF4EA89369A9}"/>
                </a:ext>
              </a:extLst>
            </p:cNvPr>
            <p:cNvSpPr/>
            <p:nvPr/>
          </p:nvSpPr>
          <p:spPr>
            <a:xfrm>
              <a:off x="3008031" y="1732976"/>
              <a:ext cx="2048" cy="628"/>
            </a:xfrm>
            <a:custGeom>
              <a:avLst/>
              <a:gdLst>
                <a:gd name="connsiteX0" fmla="*/ 881 w 2048"/>
                <a:gd name="connsiteY0" fmla="*/ -1100 h 628"/>
                <a:gd name="connsiteX1" fmla="*/ -536 w 2048"/>
                <a:gd name="connsiteY1" fmla="*/ -1100 h 628"/>
                <a:gd name="connsiteX2" fmla="*/ 881 w 2048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8" h="628">
                  <a:moveTo>
                    <a:pt x="881" y="-1100"/>
                  </a:moveTo>
                  <a:cubicBezTo>
                    <a:pt x="881" y="-1100"/>
                    <a:pt x="881" y="-1100"/>
                    <a:pt x="-536" y="-1100"/>
                  </a:cubicBezTo>
                  <a:cubicBezTo>
                    <a:pt x="-1950" y="-1100"/>
                    <a:pt x="-772" y="314"/>
                    <a:pt x="8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9" name="Полилиния: фигура 688">
              <a:extLst>
                <a:ext uri="{FF2B5EF4-FFF2-40B4-BE49-F238E27FC236}">
                  <a16:creationId xmlns:a16="http://schemas.microsoft.com/office/drawing/2014/main" id="{47499D78-90CE-1558-3688-8654E61557B0}"/>
                </a:ext>
              </a:extLst>
            </p:cNvPr>
            <p:cNvSpPr/>
            <p:nvPr/>
          </p:nvSpPr>
          <p:spPr>
            <a:xfrm>
              <a:off x="2976530" y="1768686"/>
              <a:ext cx="2163" cy="2668"/>
            </a:xfrm>
            <a:custGeom>
              <a:avLst/>
              <a:gdLst>
                <a:gd name="connsiteX0" fmla="*/ 996 w 2163"/>
                <a:gd name="connsiteY0" fmla="*/ 709 h 2668"/>
                <a:gd name="connsiteX1" fmla="*/ 996 w 2163"/>
                <a:gd name="connsiteY1" fmla="*/ -708 h 2668"/>
                <a:gd name="connsiteX2" fmla="*/ -655 w 2163"/>
                <a:gd name="connsiteY2" fmla="*/ 1182 h 2668"/>
                <a:gd name="connsiteX3" fmla="*/ 996 w 2163"/>
                <a:gd name="connsiteY3" fmla="*/ 709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3" h="2668">
                  <a:moveTo>
                    <a:pt x="996" y="709"/>
                  </a:moveTo>
                  <a:cubicBezTo>
                    <a:pt x="996" y="709"/>
                    <a:pt x="996" y="709"/>
                    <a:pt x="996" y="-708"/>
                  </a:cubicBezTo>
                  <a:cubicBezTo>
                    <a:pt x="996" y="-2122"/>
                    <a:pt x="996" y="709"/>
                    <a:pt x="-655" y="1182"/>
                  </a:cubicBezTo>
                  <a:cubicBezTo>
                    <a:pt x="-2308" y="1654"/>
                    <a:pt x="526" y="1890"/>
                    <a:pt x="996" y="7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0" name="Полилиния: фигура 689">
              <a:extLst>
                <a:ext uri="{FF2B5EF4-FFF2-40B4-BE49-F238E27FC236}">
                  <a16:creationId xmlns:a16="http://schemas.microsoft.com/office/drawing/2014/main" id="{DACE60B1-3AC5-4EA3-384F-0A52203D5E54}"/>
                </a:ext>
              </a:extLst>
            </p:cNvPr>
            <p:cNvSpPr/>
            <p:nvPr/>
          </p:nvSpPr>
          <p:spPr>
            <a:xfrm>
              <a:off x="2962750" y="1790789"/>
              <a:ext cx="2257" cy="524"/>
            </a:xfrm>
            <a:custGeom>
              <a:avLst/>
              <a:gdLst>
                <a:gd name="connsiteX0" fmla="*/ 1090 w 2257"/>
                <a:gd name="connsiteY0" fmla="*/ -1100 h 524"/>
                <a:gd name="connsiteX1" fmla="*/ -560 w 2257"/>
                <a:gd name="connsiteY1" fmla="*/ -1100 h 524"/>
                <a:gd name="connsiteX2" fmla="*/ 1090 w 2257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" h="524">
                  <a:moveTo>
                    <a:pt x="1090" y="-1100"/>
                  </a:moveTo>
                  <a:cubicBezTo>
                    <a:pt x="1090" y="-1100"/>
                    <a:pt x="1090" y="-1100"/>
                    <a:pt x="-560" y="-1100"/>
                  </a:cubicBezTo>
                  <a:cubicBezTo>
                    <a:pt x="-2214" y="-1100"/>
                    <a:pt x="-91" y="81"/>
                    <a:pt x="10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1" name="Полилиния: фигура 690">
              <a:extLst>
                <a:ext uri="{FF2B5EF4-FFF2-40B4-BE49-F238E27FC236}">
                  <a16:creationId xmlns:a16="http://schemas.microsoft.com/office/drawing/2014/main" id="{B3016464-84B8-91AA-4D25-9BB5AE0606B7}"/>
                </a:ext>
              </a:extLst>
            </p:cNvPr>
            <p:cNvSpPr/>
            <p:nvPr/>
          </p:nvSpPr>
          <p:spPr>
            <a:xfrm>
              <a:off x="3013566" y="1715278"/>
              <a:ext cx="523" cy="1637"/>
            </a:xfrm>
            <a:custGeom>
              <a:avLst/>
              <a:gdLst>
                <a:gd name="connsiteX0" fmla="*/ -644 w 523"/>
                <a:gd name="connsiteY0" fmla="*/ 314 h 1637"/>
                <a:gd name="connsiteX1" fmla="*/ -644 w 523"/>
                <a:gd name="connsiteY1" fmla="*/ -1100 h 1637"/>
                <a:gd name="connsiteX2" fmla="*/ -644 w 523"/>
                <a:gd name="connsiteY2" fmla="*/ -1100 h 1637"/>
                <a:gd name="connsiteX3" fmla="*/ -644 w 523"/>
                <a:gd name="connsiteY3" fmla="*/ 314 h 1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1637">
                  <a:moveTo>
                    <a:pt x="-644" y="314"/>
                  </a:moveTo>
                  <a:lnTo>
                    <a:pt x="-644" y="-1100"/>
                  </a:ln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1259"/>
                    <a:pt x="-644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2" name="Полилиния: фигура 691">
              <a:extLst>
                <a:ext uri="{FF2B5EF4-FFF2-40B4-BE49-F238E27FC236}">
                  <a16:creationId xmlns:a16="http://schemas.microsoft.com/office/drawing/2014/main" id="{1844BCA3-1DD7-C1F6-F0DB-784C3877EF61}"/>
                </a:ext>
              </a:extLst>
            </p:cNvPr>
            <p:cNvSpPr/>
            <p:nvPr/>
          </p:nvSpPr>
          <p:spPr>
            <a:xfrm>
              <a:off x="2969257" y="1773563"/>
              <a:ext cx="1886" cy="2725"/>
            </a:xfrm>
            <a:custGeom>
              <a:avLst/>
              <a:gdLst>
                <a:gd name="connsiteX0" fmla="*/ 720 w 1886"/>
                <a:gd name="connsiteY0" fmla="*/ 1259 h 2725"/>
                <a:gd name="connsiteX1" fmla="*/ 720 w 1886"/>
                <a:gd name="connsiteY1" fmla="*/ -1100 h 2725"/>
                <a:gd name="connsiteX2" fmla="*/ -1167 w 1886"/>
                <a:gd name="connsiteY2" fmla="*/ 1023 h 2725"/>
                <a:gd name="connsiteX3" fmla="*/ -1167 w 1886"/>
                <a:gd name="connsiteY3" fmla="*/ 1023 h 2725"/>
                <a:gd name="connsiteX4" fmla="*/ -1167 w 1886"/>
                <a:gd name="connsiteY4" fmla="*/ 1023 h 2725"/>
                <a:gd name="connsiteX5" fmla="*/ 720 w 1886"/>
                <a:gd name="connsiteY5" fmla="*/ 1259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6" h="2725">
                  <a:moveTo>
                    <a:pt x="720" y="1259"/>
                  </a:moveTo>
                  <a:cubicBezTo>
                    <a:pt x="720" y="1259"/>
                    <a:pt x="720" y="1259"/>
                    <a:pt x="720" y="-1100"/>
                  </a:cubicBezTo>
                  <a:cubicBezTo>
                    <a:pt x="11" y="-392"/>
                    <a:pt x="-698" y="314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934" y="2204"/>
                    <a:pt x="72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3" name="Полилиния: фигура 692">
              <a:extLst>
                <a:ext uri="{FF2B5EF4-FFF2-40B4-BE49-F238E27FC236}">
                  <a16:creationId xmlns:a16="http://schemas.microsoft.com/office/drawing/2014/main" id="{D405D992-3E54-B940-0AA8-33B1463B3D68}"/>
                </a:ext>
              </a:extLst>
            </p:cNvPr>
            <p:cNvSpPr/>
            <p:nvPr/>
          </p:nvSpPr>
          <p:spPr>
            <a:xfrm>
              <a:off x="3004634" y="1721883"/>
              <a:ext cx="1905" cy="2392"/>
            </a:xfrm>
            <a:custGeom>
              <a:avLst/>
              <a:gdLst>
                <a:gd name="connsiteX0" fmla="*/ 738 w 1905"/>
                <a:gd name="connsiteY0" fmla="*/ -1100 h 2392"/>
                <a:gd name="connsiteX1" fmla="*/ 738 w 1905"/>
                <a:gd name="connsiteY1" fmla="*/ -1100 h 2392"/>
                <a:gd name="connsiteX2" fmla="*/ -1149 w 1905"/>
                <a:gd name="connsiteY2" fmla="*/ 1262 h 2392"/>
                <a:gd name="connsiteX3" fmla="*/ 738 w 1905"/>
                <a:gd name="connsiteY3" fmla="*/ -1100 h 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2392">
                  <a:moveTo>
                    <a:pt x="738" y="-1100"/>
                  </a:moveTo>
                  <a:cubicBezTo>
                    <a:pt x="738" y="-1100"/>
                    <a:pt x="738" y="-1100"/>
                    <a:pt x="738" y="-1100"/>
                  </a:cubicBezTo>
                  <a:cubicBezTo>
                    <a:pt x="738" y="-1100"/>
                    <a:pt x="-1385" y="1026"/>
                    <a:pt x="-1149" y="1262"/>
                  </a:cubicBezTo>
                  <a:cubicBezTo>
                    <a:pt x="-916" y="1498"/>
                    <a:pt x="-207" y="317"/>
                    <a:pt x="7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4" name="Полилиния: фигура 693">
              <a:extLst>
                <a:ext uri="{FF2B5EF4-FFF2-40B4-BE49-F238E27FC236}">
                  <a16:creationId xmlns:a16="http://schemas.microsoft.com/office/drawing/2014/main" id="{4838A310-AF17-C360-8E4A-DB87B141702E}"/>
                </a:ext>
              </a:extLst>
            </p:cNvPr>
            <p:cNvSpPr/>
            <p:nvPr/>
          </p:nvSpPr>
          <p:spPr>
            <a:xfrm>
              <a:off x="2966667" y="1771220"/>
              <a:ext cx="1617" cy="2504"/>
            </a:xfrm>
            <a:custGeom>
              <a:avLst/>
              <a:gdLst>
                <a:gd name="connsiteX0" fmla="*/ -703 w 1617"/>
                <a:gd name="connsiteY0" fmla="*/ 534 h 2504"/>
                <a:gd name="connsiteX1" fmla="*/ -703 w 1617"/>
                <a:gd name="connsiteY1" fmla="*/ 534 h 2504"/>
                <a:gd name="connsiteX2" fmla="*/ -703 w 1617"/>
                <a:gd name="connsiteY2" fmla="*/ 534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7" h="2504">
                  <a:moveTo>
                    <a:pt x="-703" y="534"/>
                  </a:moveTo>
                  <a:cubicBezTo>
                    <a:pt x="950" y="-880"/>
                    <a:pt x="714" y="-2297"/>
                    <a:pt x="-703" y="534"/>
                  </a:cubicBezTo>
                  <a:cubicBezTo>
                    <a:pt x="-2117" y="3366"/>
                    <a:pt x="242" y="-1825"/>
                    <a:pt x="-703" y="5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5" name="Полилиния: фигура 694">
              <a:extLst>
                <a:ext uri="{FF2B5EF4-FFF2-40B4-BE49-F238E27FC236}">
                  <a16:creationId xmlns:a16="http://schemas.microsoft.com/office/drawing/2014/main" id="{8C0CDD39-3D1A-E93F-68C7-637D9985D98B}"/>
                </a:ext>
              </a:extLst>
            </p:cNvPr>
            <p:cNvSpPr/>
            <p:nvPr/>
          </p:nvSpPr>
          <p:spPr>
            <a:xfrm>
              <a:off x="2956933" y="1783475"/>
              <a:ext cx="524" cy="313"/>
            </a:xfrm>
            <a:custGeom>
              <a:avLst/>
              <a:gdLst>
                <a:gd name="connsiteX0" fmla="*/ -642 w 524"/>
                <a:gd name="connsiteY0" fmla="*/ -1100 h 313"/>
                <a:gd name="connsiteX1" fmla="*/ -642 w 524"/>
                <a:gd name="connsiteY1" fmla="*/ -1100 h 313"/>
                <a:gd name="connsiteX2" fmla="*/ -642 w 524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3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4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6" name="Полилиния: фигура 695">
              <a:extLst>
                <a:ext uri="{FF2B5EF4-FFF2-40B4-BE49-F238E27FC236}">
                  <a16:creationId xmlns:a16="http://schemas.microsoft.com/office/drawing/2014/main" id="{0E7D286B-9CD5-DE30-CFC4-5E1F4797C2B1}"/>
                </a:ext>
              </a:extLst>
            </p:cNvPr>
            <p:cNvSpPr/>
            <p:nvPr/>
          </p:nvSpPr>
          <p:spPr>
            <a:xfrm>
              <a:off x="2969307" y="1763862"/>
              <a:ext cx="418" cy="1583"/>
            </a:xfrm>
            <a:custGeom>
              <a:avLst/>
              <a:gdLst>
                <a:gd name="connsiteX0" fmla="*/ -749 w 418"/>
                <a:gd name="connsiteY0" fmla="*/ -367 h 1583"/>
                <a:gd name="connsiteX1" fmla="*/ -749 w 418"/>
                <a:gd name="connsiteY1" fmla="*/ -367 h 1583"/>
                <a:gd name="connsiteX2" fmla="*/ -749 w 418"/>
                <a:gd name="connsiteY2" fmla="*/ -367 h 1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583">
                  <a:moveTo>
                    <a:pt x="-749" y="-367"/>
                  </a:moveTo>
                  <a:cubicBezTo>
                    <a:pt x="-749" y="-367"/>
                    <a:pt x="-749" y="-2017"/>
                    <a:pt x="-749" y="-367"/>
                  </a:cubicBezTo>
                  <a:cubicBezTo>
                    <a:pt x="-749" y="1284"/>
                    <a:pt x="-1690" y="106"/>
                    <a:pt x="-74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7" name="Полилиния: фигура 696">
              <a:extLst>
                <a:ext uri="{FF2B5EF4-FFF2-40B4-BE49-F238E27FC236}">
                  <a16:creationId xmlns:a16="http://schemas.microsoft.com/office/drawing/2014/main" id="{712BCCEF-0D4E-E1E6-F1DB-0034F875DB79}"/>
                </a:ext>
              </a:extLst>
            </p:cNvPr>
            <p:cNvSpPr/>
            <p:nvPr/>
          </p:nvSpPr>
          <p:spPr>
            <a:xfrm>
              <a:off x="2970435" y="1759405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-1100 h 1650"/>
                <a:gd name="connsiteX2" fmla="*/ -1167 w 2359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8" name="Полилиния: фигура 697">
              <a:extLst>
                <a:ext uri="{FF2B5EF4-FFF2-40B4-BE49-F238E27FC236}">
                  <a16:creationId xmlns:a16="http://schemas.microsoft.com/office/drawing/2014/main" id="{DCDC7F99-A628-1C53-BB1F-9B1365881A42}"/>
                </a:ext>
              </a:extLst>
            </p:cNvPr>
            <p:cNvSpPr/>
            <p:nvPr/>
          </p:nvSpPr>
          <p:spPr>
            <a:xfrm>
              <a:off x="2968154" y="1759169"/>
              <a:ext cx="629" cy="628"/>
            </a:xfrm>
            <a:custGeom>
              <a:avLst/>
              <a:gdLst>
                <a:gd name="connsiteX0" fmla="*/ -537 w 629"/>
                <a:gd name="connsiteY0" fmla="*/ -1100 h 628"/>
                <a:gd name="connsiteX1" fmla="*/ -537 w 629"/>
                <a:gd name="connsiteY1" fmla="*/ -1100 h 628"/>
                <a:gd name="connsiteX2" fmla="*/ -537 w 62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628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314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9" name="Полилиния: фигура 698">
              <a:extLst>
                <a:ext uri="{FF2B5EF4-FFF2-40B4-BE49-F238E27FC236}">
                  <a16:creationId xmlns:a16="http://schemas.microsoft.com/office/drawing/2014/main" id="{50E43F0B-2982-E267-45B6-C792BD3F983A}"/>
                </a:ext>
              </a:extLst>
            </p:cNvPr>
            <p:cNvSpPr/>
            <p:nvPr/>
          </p:nvSpPr>
          <p:spPr>
            <a:xfrm>
              <a:off x="3000808" y="1707877"/>
              <a:ext cx="1719" cy="2208"/>
            </a:xfrm>
            <a:custGeom>
              <a:avLst/>
              <a:gdLst>
                <a:gd name="connsiteX0" fmla="*/ 552 w 1719"/>
                <a:gd name="connsiteY0" fmla="*/ -306 h 2208"/>
                <a:gd name="connsiteX1" fmla="*/ 552 w 1719"/>
                <a:gd name="connsiteY1" fmla="*/ -306 h 2208"/>
                <a:gd name="connsiteX2" fmla="*/ 552 w 1719"/>
                <a:gd name="connsiteY2" fmla="*/ -306 h 2208"/>
                <a:gd name="connsiteX3" fmla="*/ -1099 w 1719"/>
                <a:gd name="connsiteY3" fmla="*/ -306 h 2208"/>
                <a:gd name="connsiteX4" fmla="*/ -1099 w 1719"/>
                <a:gd name="connsiteY4" fmla="*/ 1108 h 2208"/>
                <a:gd name="connsiteX5" fmla="*/ 552 w 1719"/>
                <a:gd name="connsiteY5" fmla="*/ -306 h 2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9" h="2208">
                  <a:moveTo>
                    <a:pt x="552" y="-306"/>
                  </a:moveTo>
                  <a:lnTo>
                    <a:pt x="552" y="-306"/>
                  </a:lnTo>
                  <a:cubicBezTo>
                    <a:pt x="552" y="-306"/>
                    <a:pt x="552" y="-306"/>
                    <a:pt x="552" y="-306"/>
                  </a:cubicBezTo>
                  <a:cubicBezTo>
                    <a:pt x="552" y="-306"/>
                    <a:pt x="-1571" y="1580"/>
                    <a:pt x="-1099" y="-306"/>
                  </a:cubicBezTo>
                  <a:cubicBezTo>
                    <a:pt x="-626" y="-2193"/>
                    <a:pt x="-1099" y="-306"/>
                    <a:pt x="-1099" y="1108"/>
                  </a:cubicBezTo>
                  <a:cubicBezTo>
                    <a:pt x="-390" y="875"/>
                    <a:pt x="80" y="402"/>
                    <a:pt x="552" y="-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0" name="Полилиния: фигура 699">
              <a:extLst>
                <a:ext uri="{FF2B5EF4-FFF2-40B4-BE49-F238E27FC236}">
                  <a16:creationId xmlns:a16="http://schemas.microsoft.com/office/drawing/2014/main" id="{43E8DA93-BFC6-B1E4-107C-89613A49C2DF}"/>
                </a:ext>
              </a:extLst>
            </p:cNvPr>
            <p:cNvSpPr/>
            <p:nvPr/>
          </p:nvSpPr>
          <p:spPr>
            <a:xfrm>
              <a:off x="2999774" y="1708434"/>
              <a:ext cx="629" cy="1924"/>
            </a:xfrm>
            <a:custGeom>
              <a:avLst/>
              <a:gdLst>
                <a:gd name="connsiteX0" fmla="*/ -537 w 629"/>
                <a:gd name="connsiteY0" fmla="*/ 317 h 1924"/>
                <a:gd name="connsiteX1" fmla="*/ -537 w 629"/>
                <a:gd name="connsiteY1" fmla="*/ 317 h 1924"/>
                <a:gd name="connsiteX2" fmla="*/ -537 w 629"/>
                <a:gd name="connsiteY2" fmla="*/ -1100 h 1924"/>
                <a:gd name="connsiteX3" fmla="*/ -537 w 629"/>
                <a:gd name="connsiteY3" fmla="*/ -1100 h 1924"/>
                <a:gd name="connsiteX4" fmla="*/ -537 w 629"/>
                <a:gd name="connsiteY4" fmla="*/ 787 h 1924"/>
                <a:gd name="connsiteX5" fmla="*/ -537 w 629"/>
                <a:gd name="connsiteY5" fmla="*/ 317 h 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9" h="1924">
                  <a:moveTo>
                    <a:pt x="-537" y="317"/>
                  </a:moveTo>
                  <a:cubicBezTo>
                    <a:pt x="-537" y="317"/>
                    <a:pt x="-537" y="317"/>
                    <a:pt x="-537" y="317"/>
                  </a:cubicBezTo>
                  <a:lnTo>
                    <a:pt x="-537" y="-1100"/>
                  </a:lnTo>
                  <a:lnTo>
                    <a:pt x="-537" y="-1100"/>
                  </a:lnTo>
                  <a:lnTo>
                    <a:pt x="-537" y="787"/>
                  </a:lnTo>
                  <a:cubicBezTo>
                    <a:pt x="-537" y="787"/>
                    <a:pt x="-1955" y="1023"/>
                    <a:pt x="-5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1" name="Полилиния: фигура 700">
              <a:extLst>
                <a:ext uri="{FF2B5EF4-FFF2-40B4-BE49-F238E27FC236}">
                  <a16:creationId xmlns:a16="http://schemas.microsoft.com/office/drawing/2014/main" id="{97BD3325-EF52-92F6-CA12-33AE1B68596F}"/>
                </a:ext>
              </a:extLst>
            </p:cNvPr>
            <p:cNvSpPr/>
            <p:nvPr/>
          </p:nvSpPr>
          <p:spPr>
            <a:xfrm>
              <a:off x="3003996" y="1702771"/>
              <a:ext cx="419" cy="314"/>
            </a:xfrm>
            <a:custGeom>
              <a:avLst/>
              <a:gdLst>
                <a:gd name="connsiteX0" fmla="*/ -747 w 419"/>
                <a:gd name="connsiteY0" fmla="*/ -1100 h 314"/>
                <a:gd name="connsiteX1" fmla="*/ -747 w 419"/>
                <a:gd name="connsiteY1" fmla="*/ -1100 h 314"/>
                <a:gd name="connsiteX2" fmla="*/ -747 w 41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314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392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2" name="Полилиния: фигура 701">
              <a:extLst>
                <a:ext uri="{FF2B5EF4-FFF2-40B4-BE49-F238E27FC236}">
                  <a16:creationId xmlns:a16="http://schemas.microsoft.com/office/drawing/2014/main" id="{CEE43569-2CA3-AC79-8039-9B14112EC988}"/>
                </a:ext>
              </a:extLst>
            </p:cNvPr>
            <p:cNvSpPr/>
            <p:nvPr/>
          </p:nvSpPr>
          <p:spPr>
            <a:xfrm>
              <a:off x="2967535" y="1751380"/>
              <a:ext cx="2426" cy="2281"/>
            </a:xfrm>
            <a:custGeom>
              <a:avLst/>
              <a:gdLst>
                <a:gd name="connsiteX0" fmla="*/ 1260 w 2426"/>
                <a:gd name="connsiteY0" fmla="*/ -1100 h 2281"/>
                <a:gd name="connsiteX1" fmla="*/ -1099 w 2426"/>
                <a:gd name="connsiteY1" fmla="*/ 1026 h 2281"/>
                <a:gd name="connsiteX2" fmla="*/ 1260 w 2426"/>
                <a:gd name="connsiteY2" fmla="*/ -1100 h 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26" h="2281">
                  <a:moveTo>
                    <a:pt x="1260" y="-1100"/>
                  </a:moveTo>
                  <a:cubicBezTo>
                    <a:pt x="1260" y="-1100"/>
                    <a:pt x="-627" y="317"/>
                    <a:pt x="-1099" y="1026"/>
                  </a:cubicBezTo>
                  <a:cubicBezTo>
                    <a:pt x="-1572" y="1734"/>
                    <a:pt x="554" y="-155"/>
                    <a:pt x="12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3" name="Полилиния: фигура 702">
              <a:extLst>
                <a:ext uri="{FF2B5EF4-FFF2-40B4-BE49-F238E27FC236}">
                  <a16:creationId xmlns:a16="http://schemas.microsoft.com/office/drawing/2014/main" id="{91D253F6-84DA-FDE7-FEAA-E49EFDA43E87}"/>
                </a:ext>
              </a:extLst>
            </p:cNvPr>
            <p:cNvSpPr/>
            <p:nvPr/>
          </p:nvSpPr>
          <p:spPr>
            <a:xfrm>
              <a:off x="2964412" y="1754449"/>
              <a:ext cx="2482" cy="2448"/>
            </a:xfrm>
            <a:custGeom>
              <a:avLst/>
              <a:gdLst>
                <a:gd name="connsiteX0" fmla="*/ 1316 w 2482"/>
                <a:gd name="connsiteY0" fmla="*/ -157 h 2448"/>
                <a:gd name="connsiteX1" fmla="*/ -335 w 2482"/>
                <a:gd name="connsiteY1" fmla="*/ -157 h 2448"/>
                <a:gd name="connsiteX2" fmla="*/ 1316 w 2482"/>
                <a:gd name="connsiteY2" fmla="*/ -157 h 2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2448">
                  <a:moveTo>
                    <a:pt x="1316" y="-157"/>
                  </a:moveTo>
                  <a:cubicBezTo>
                    <a:pt x="1316" y="-157"/>
                    <a:pt x="1316" y="-2280"/>
                    <a:pt x="-335" y="-157"/>
                  </a:cubicBezTo>
                  <a:cubicBezTo>
                    <a:pt x="-1988" y="1966"/>
                    <a:pt x="-1044" y="1730"/>
                    <a:pt x="1316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4" name="Полилиния: фигура 703">
              <a:extLst>
                <a:ext uri="{FF2B5EF4-FFF2-40B4-BE49-F238E27FC236}">
                  <a16:creationId xmlns:a16="http://schemas.microsoft.com/office/drawing/2014/main" id="{5564E8E2-7F66-499E-94AB-42E02D12C9C6}"/>
                </a:ext>
              </a:extLst>
            </p:cNvPr>
            <p:cNvSpPr/>
            <p:nvPr/>
          </p:nvSpPr>
          <p:spPr>
            <a:xfrm>
              <a:off x="2969490" y="175114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5" name="Полилиния: фигура 704">
              <a:extLst>
                <a:ext uri="{FF2B5EF4-FFF2-40B4-BE49-F238E27FC236}">
                  <a16:creationId xmlns:a16="http://schemas.microsoft.com/office/drawing/2014/main" id="{3370F8A1-C153-ADE1-E0BB-B2C7F83A9470}"/>
                </a:ext>
              </a:extLst>
            </p:cNvPr>
            <p:cNvSpPr/>
            <p:nvPr/>
          </p:nvSpPr>
          <p:spPr>
            <a:xfrm>
              <a:off x="2970671" y="1744822"/>
              <a:ext cx="3067" cy="2548"/>
            </a:xfrm>
            <a:custGeom>
              <a:avLst/>
              <a:gdLst>
                <a:gd name="connsiteX0" fmla="*/ 1901 w 3067"/>
                <a:gd name="connsiteY0" fmla="*/ -911 h 2548"/>
                <a:gd name="connsiteX1" fmla="*/ -1167 w 3067"/>
                <a:gd name="connsiteY1" fmla="*/ 1448 h 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7" h="2548">
                  <a:moveTo>
                    <a:pt x="1901" y="-911"/>
                  </a:moveTo>
                  <a:cubicBezTo>
                    <a:pt x="1901" y="-911"/>
                    <a:pt x="1901" y="-2092"/>
                    <a:pt x="-1167" y="14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6" name="Полилиния: фигура 705">
              <a:extLst>
                <a:ext uri="{FF2B5EF4-FFF2-40B4-BE49-F238E27FC236}">
                  <a16:creationId xmlns:a16="http://schemas.microsoft.com/office/drawing/2014/main" id="{2F284F2E-D8ED-8E6E-3D18-4594B8117C72}"/>
                </a:ext>
              </a:extLst>
            </p:cNvPr>
            <p:cNvSpPr/>
            <p:nvPr/>
          </p:nvSpPr>
          <p:spPr>
            <a:xfrm>
              <a:off x="3001583" y="1700491"/>
              <a:ext cx="943" cy="1446"/>
            </a:xfrm>
            <a:custGeom>
              <a:avLst/>
              <a:gdLst>
                <a:gd name="connsiteX0" fmla="*/ -224 w 943"/>
                <a:gd name="connsiteY0" fmla="*/ -470 h 1446"/>
                <a:gd name="connsiteX1" fmla="*/ -224 w 943"/>
                <a:gd name="connsiteY1" fmla="*/ -470 h 1446"/>
                <a:gd name="connsiteX2" fmla="*/ -224 w 943"/>
                <a:gd name="connsiteY2" fmla="*/ -470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446">
                  <a:moveTo>
                    <a:pt x="-224" y="-470"/>
                  </a:moveTo>
                  <a:cubicBezTo>
                    <a:pt x="-224" y="-470"/>
                    <a:pt x="-224" y="-1887"/>
                    <a:pt x="-224" y="-470"/>
                  </a:cubicBezTo>
                  <a:cubicBezTo>
                    <a:pt x="-224" y="944"/>
                    <a:pt x="-2347" y="235"/>
                    <a:pt x="-22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7" name="Полилиния: фигура 706">
              <a:extLst>
                <a:ext uri="{FF2B5EF4-FFF2-40B4-BE49-F238E27FC236}">
                  <a16:creationId xmlns:a16="http://schemas.microsoft.com/office/drawing/2014/main" id="{A47BE34E-F78F-C332-A01C-C30656CD8C82}"/>
                </a:ext>
              </a:extLst>
            </p:cNvPr>
            <p:cNvSpPr/>
            <p:nvPr/>
          </p:nvSpPr>
          <p:spPr>
            <a:xfrm>
              <a:off x="2999223" y="1694749"/>
              <a:ext cx="3776" cy="2616"/>
            </a:xfrm>
            <a:custGeom>
              <a:avLst/>
              <a:gdLst>
                <a:gd name="connsiteX0" fmla="*/ 2609 w 3776"/>
                <a:gd name="connsiteY0" fmla="*/ -1100 h 2616"/>
                <a:gd name="connsiteX1" fmla="*/ -1167 w 3776"/>
                <a:gd name="connsiteY1" fmla="*/ -1100 h 2616"/>
                <a:gd name="connsiteX2" fmla="*/ 959 w 3776"/>
                <a:gd name="connsiteY2" fmla="*/ -1100 h 2616"/>
                <a:gd name="connsiteX3" fmla="*/ 2609 w 3776"/>
                <a:gd name="connsiteY3" fmla="*/ -1100 h 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6" h="2616">
                  <a:moveTo>
                    <a:pt x="2609" y="-1100"/>
                  </a:moveTo>
                  <a:cubicBezTo>
                    <a:pt x="486" y="-1100"/>
                    <a:pt x="2609" y="-1100"/>
                    <a:pt x="-1167" y="-1100"/>
                  </a:cubicBezTo>
                  <a:cubicBezTo>
                    <a:pt x="-459" y="-628"/>
                    <a:pt x="250" y="-628"/>
                    <a:pt x="959" y="-1100"/>
                  </a:cubicBezTo>
                  <a:cubicBezTo>
                    <a:pt x="14" y="3854"/>
                    <a:pt x="1431" y="550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8" name="Полилиния: фигура 707">
              <a:extLst>
                <a:ext uri="{FF2B5EF4-FFF2-40B4-BE49-F238E27FC236}">
                  <a16:creationId xmlns:a16="http://schemas.microsoft.com/office/drawing/2014/main" id="{4C9EF1AE-9D92-82AD-85A1-D13D0B69D149}"/>
                </a:ext>
              </a:extLst>
            </p:cNvPr>
            <p:cNvSpPr/>
            <p:nvPr/>
          </p:nvSpPr>
          <p:spPr>
            <a:xfrm>
              <a:off x="2966056" y="1742892"/>
              <a:ext cx="1783" cy="1540"/>
            </a:xfrm>
            <a:custGeom>
              <a:avLst/>
              <a:gdLst>
                <a:gd name="connsiteX0" fmla="*/ 616 w 1783"/>
                <a:gd name="connsiteY0" fmla="*/ -399 h 1540"/>
                <a:gd name="connsiteX1" fmla="*/ -1034 w 1783"/>
                <a:gd name="connsiteY1" fmla="*/ -399 h 1540"/>
                <a:gd name="connsiteX2" fmla="*/ 616 w 1783"/>
                <a:gd name="connsiteY2" fmla="*/ -399 h 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3" h="1540">
                  <a:moveTo>
                    <a:pt x="616" y="-399"/>
                  </a:moveTo>
                  <a:cubicBezTo>
                    <a:pt x="616" y="-399"/>
                    <a:pt x="-1743" y="1488"/>
                    <a:pt x="-1034" y="-399"/>
                  </a:cubicBezTo>
                  <a:cubicBezTo>
                    <a:pt x="-329" y="-2285"/>
                    <a:pt x="144" y="310"/>
                    <a:pt x="616" y="-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9" name="Полилиния: фигура 708">
              <a:extLst>
                <a:ext uri="{FF2B5EF4-FFF2-40B4-BE49-F238E27FC236}">
                  <a16:creationId xmlns:a16="http://schemas.microsoft.com/office/drawing/2014/main" id="{215B35E6-6886-BD68-5332-981639D48BFB}"/>
                </a:ext>
              </a:extLst>
            </p:cNvPr>
            <p:cNvSpPr/>
            <p:nvPr/>
          </p:nvSpPr>
          <p:spPr>
            <a:xfrm>
              <a:off x="2964934" y="1744066"/>
              <a:ext cx="1960" cy="209"/>
            </a:xfrm>
            <a:custGeom>
              <a:avLst/>
              <a:gdLst>
                <a:gd name="connsiteX0" fmla="*/ 793 w 1960"/>
                <a:gd name="connsiteY0" fmla="*/ -1100 h 209"/>
                <a:gd name="connsiteX1" fmla="*/ -621 w 1960"/>
                <a:gd name="connsiteY1" fmla="*/ -1100 h 209"/>
                <a:gd name="connsiteX2" fmla="*/ 793 w 1960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0" h="209">
                  <a:moveTo>
                    <a:pt x="793" y="-1100"/>
                  </a:moveTo>
                  <a:cubicBezTo>
                    <a:pt x="793" y="-1100"/>
                    <a:pt x="793" y="-1100"/>
                    <a:pt x="-621" y="-1100"/>
                  </a:cubicBezTo>
                  <a:cubicBezTo>
                    <a:pt x="-2038" y="-1100"/>
                    <a:pt x="-385" y="-628"/>
                    <a:pt x="7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0" name="Полилиния: фигура 709">
              <a:extLst>
                <a:ext uri="{FF2B5EF4-FFF2-40B4-BE49-F238E27FC236}">
                  <a16:creationId xmlns:a16="http://schemas.microsoft.com/office/drawing/2014/main" id="{0AE16E58-0A6E-2939-76C9-ABD665D6352F}"/>
                </a:ext>
              </a:extLst>
            </p:cNvPr>
            <p:cNvSpPr/>
            <p:nvPr/>
          </p:nvSpPr>
          <p:spPr>
            <a:xfrm>
              <a:off x="2996864" y="1692387"/>
              <a:ext cx="1653" cy="1493"/>
            </a:xfrm>
            <a:custGeom>
              <a:avLst/>
              <a:gdLst>
                <a:gd name="connsiteX0" fmla="*/ 486 w 1653"/>
                <a:gd name="connsiteY0" fmla="*/ 317 h 1493"/>
                <a:gd name="connsiteX1" fmla="*/ 486 w 1653"/>
                <a:gd name="connsiteY1" fmla="*/ -1100 h 1493"/>
                <a:gd name="connsiteX2" fmla="*/ -1167 w 1653"/>
                <a:gd name="connsiteY2" fmla="*/ -1100 h 1493"/>
                <a:gd name="connsiteX3" fmla="*/ 486 w 1653"/>
                <a:gd name="connsiteY3" fmla="*/ 317 h 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493">
                  <a:moveTo>
                    <a:pt x="486" y="317"/>
                  </a:moveTo>
                  <a:lnTo>
                    <a:pt x="486" y="-1100"/>
                  </a:lnTo>
                  <a:lnTo>
                    <a:pt x="-1167" y="-1100"/>
                  </a:lnTo>
                  <a:cubicBezTo>
                    <a:pt x="-1167" y="-1100"/>
                    <a:pt x="-459" y="789"/>
                    <a:pt x="48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1" name="Полилиния: фигура 710">
              <a:extLst>
                <a:ext uri="{FF2B5EF4-FFF2-40B4-BE49-F238E27FC236}">
                  <a16:creationId xmlns:a16="http://schemas.microsoft.com/office/drawing/2014/main" id="{E6467404-26D6-7A3F-49D5-E623F3178BD5}"/>
                </a:ext>
              </a:extLst>
            </p:cNvPr>
            <p:cNvSpPr/>
            <p:nvPr/>
          </p:nvSpPr>
          <p:spPr>
            <a:xfrm>
              <a:off x="2968614" y="1731795"/>
              <a:ext cx="2529" cy="1970"/>
            </a:xfrm>
            <a:custGeom>
              <a:avLst/>
              <a:gdLst>
                <a:gd name="connsiteX0" fmla="*/ 1362 w 2529"/>
                <a:gd name="connsiteY0" fmla="*/ -1100 h 1970"/>
                <a:gd name="connsiteX1" fmla="*/ -997 w 2529"/>
                <a:gd name="connsiteY1" fmla="*/ 787 h 1970"/>
                <a:gd name="connsiteX2" fmla="*/ 1362 w 2529"/>
                <a:gd name="connsiteY2" fmla="*/ -1100 h 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9" h="1970">
                  <a:moveTo>
                    <a:pt x="1362" y="-1100"/>
                  </a:moveTo>
                  <a:cubicBezTo>
                    <a:pt x="1362" y="-1100"/>
                    <a:pt x="-55" y="317"/>
                    <a:pt x="-997" y="787"/>
                  </a:cubicBezTo>
                  <a:cubicBezTo>
                    <a:pt x="-1942" y="1259"/>
                    <a:pt x="1362" y="-392"/>
                    <a:pt x="13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2" name="Полилиния: фигура 711">
              <a:extLst>
                <a:ext uri="{FF2B5EF4-FFF2-40B4-BE49-F238E27FC236}">
                  <a16:creationId xmlns:a16="http://schemas.microsoft.com/office/drawing/2014/main" id="{EE4BE6F9-A338-9245-DAD8-0DFBC58B5B7A}"/>
                </a:ext>
              </a:extLst>
            </p:cNvPr>
            <p:cNvSpPr/>
            <p:nvPr/>
          </p:nvSpPr>
          <p:spPr>
            <a:xfrm>
              <a:off x="2935614" y="1745954"/>
              <a:ext cx="3172" cy="943"/>
            </a:xfrm>
            <a:custGeom>
              <a:avLst/>
              <a:gdLst>
                <a:gd name="connsiteX0" fmla="*/ 1326 w 3172"/>
                <a:gd name="connsiteY0" fmla="*/ -157 h 943"/>
                <a:gd name="connsiteX1" fmla="*/ -561 w 3172"/>
                <a:gd name="connsiteY1" fmla="*/ -157 h 943"/>
                <a:gd name="connsiteX2" fmla="*/ 1326 w 3172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72" h="943">
                  <a:moveTo>
                    <a:pt x="1326" y="-157"/>
                  </a:moveTo>
                  <a:cubicBezTo>
                    <a:pt x="2979" y="-2280"/>
                    <a:pt x="1326" y="-157"/>
                    <a:pt x="-561" y="-157"/>
                  </a:cubicBezTo>
                  <a:cubicBezTo>
                    <a:pt x="-2451" y="-157"/>
                    <a:pt x="617" y="-157"/>
                    <a:pt x="1326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3" name="Полилиния: фигура 712">
              <a:extLst>
                <a:ext uri="{FF2B5EF4-FFF2-40B4-BE49-F238E27FC236}">
                  <a16:creationId xmlns:a16="http://schemas.microsoft.com/office/drawing/2014/main" id="{0840B77C-660F-8488-B161-A04360FEF192}"/>
                </a:ext>
              </a:extLst>
            </p:cNvPr>
            <p:cNvSpPr/>
            <p:nvPr/>
          </p:nvSpPr>
          <p:spPr>
            <a:xfrm>
              <a:off x="2932050" y="1738246"/>
              <a:ext cx="4611" cy="2674"/>
            </a:xfrm>
            <a:custGeom>
              <a:avLst/>
              <a:gdLst>
                <a:gd name="connsiteX0" fmla="*/ 1113 w 4611"/>
                <a:gd name="connsiteY0" fmla="*/ -470 h 2674"/>
                <a:gd name="connsiteX1" fmla="*/ 1113 w 4611"/>
                <a:gd name="connsiteY1" fmla="*/ -470 h 2674"/>
                <a:gd name="connsiteX2" fmla="*/ 2767 w 4611"/>
                <a:gd name="connsiteY2" fmla="*/ -470 h 2674"/>
                <a:gd name="connsiteX3" fmla="*/ 877 w 4611"/>
                <a:gd name="connsiteY3" fmla="*/ -470 h 2674"/>
                <a:gd name="connsiteX4" fmla="*/ 877 w 4611"/>
                <a:gd name="connsiteY4" fmla="*/ 944 h 2674"/>
                <a:gd name="connsiteX5" fmla="*/ -537 w 4611"/>
                <a:gd name="connsiteY5" fmla="*/ 944 h 2674"/>
                <a:gd name="connsiteX6" fmla="*/ -537 w 4611"/>
                <a:gd name="connsiteY6" fmla="*/ 944 h 2674"/>
                <a:gd name="connsiteX7" fmla="*/ -537 w 4611"/>
                <a:gd name="connsiteY7" fmla="*/ 944 h 2674"/>
                <a:gd name="connsiteX8" fmla="*/ 1113 w 4611"/>
                <a:gd name="connsiteY8" fmla="*/ -470 h 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1" h="2674">
                  <a:moveTo>
                    <a:pt x="1113" y="-470"/>
                  </a:moveTo>
                  <a:cubicBezTo>
                    <a:pt x="1113" y="-1887"/>
                    <a:pt x="-537" y="-470"/>
                    <a:pt x="1113" y="-470"/>
                  </a:cubicBezTo>
                  <a:cubicBezTo>
                    <a:pt x="2767" y="-470"/>
                    <a:pt x="1113" y="-470"/>
                    <a:pt x="2767" y="-470"/>
                  </a:cubicBezTo>
                  <a:cubicBezTo>
                    <a:pt x="4417" y="-470"/>
                    <a:pt x="2767" y="-470"/>
                    <a:pt x="877" y="-470"/>
                  </a:cubicBezTo>
                  <a:cubicBezTo>
                    <a:pt x="-1010" y="-470"/>
                    <a:pt x="877" y="-470"/>
                    <a:pt x="877" y="944"/>
                  </a:cubicBezTo>
                  <a:cubicBezTo>
                    <a:pt x="877" y="2361"/>
                    <a:pt x="877" y="-470"/>
                    <a:pt x="-537" y="944"/>
                  </a:cubicBezTo>
                  <a:cubicBezTo>
                    <a:pt x="-1955" y="2361"/>
                    <a:pt x="-537" y="944"/>
                    <a:pt x="-537" y="944"/>
                  </a:cubicBezTo>
                  <a:cubicBezTo>
                    <a:pt x="-537" y="944"/>
                    <a:pt x="877" y="944"/>
                    <a:pt x="-537" y="944"/>
                  </a:cubicBezTo>
                  <a:cubicBezTo>
                    <a:pt x="-65" y="472"/>
                    <a:pt x="644" y="2"/>
                    <a:pt x="1113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4" name="Полилиния: фигура 713">
              <a:extLst>
                <a:ext uri="{FF2B5EF4-FFF2-40B4-BE49-F238E27FC236}">
                  <a16:creationId xmlns:a16="http://schemas.microsoft.com/office/drawing/2014/main" id="{DC73356B-A6CE-F1F4-2FEF-B349FB49C457}"/>
                </a:ext>
              </a:extLst>
            </p:cNvPr>
            <p:cNvSpPr/>
            <p:nvPr/>
          </p:nvSpPr>
          <p:spPr>
            <a:xfrm>
              <a:off x="2929230" y="1735099"/>
              <a:ext cx="2740" cy="1439"/>
            </a:xfrm>
            <a:custGeom>
              <a:avLst/>
              <a:gdLst>
                <a:gd name="connsiteX0" fmla="*/ 1574 w 2740"/>
                <a:gd name="connsiteY0" fmla="*/ 317 h 1439"/>
                <a:gd name="connsiteX1" fmla="*/ 1574 w 2740"/>
                <a:gd name="connsiteY1" fmla="*/ -1100 h 1439"/>
                <a:gd name="connsiteX2" fmla="*/ -549 w 2740"/>
                <a:gd name="connsiteY2" fmla="*/ -1100 h 1439"/>
                <a:gd name="connsiteX3" fmla="*/ -549 w 2740"/>
                <a:gd name="connsiteY3" fmla="*/ -1100 h 1439"/>
                <a:gd name="connsiteX4" fmla="*/ 1574 w 2740"/>
                <a:gd name="connsiteY4" fmla="*/ 317 h 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" h="1439">
                  <a:moveTo>
                    <a:pt x="1574" y="317"/>
                  </a:moveTo>
                  <a:lnTo>
                    <a:pt x="1574" y="-1100"/>
                  </a:lnTo>
                  <a:lnTo>
                    <a:pt x="-549" y="-1100"/>
                  </a:lnTo>
                  <a:cubicBezTo>
                    <a:pt x="-549" y="317"/>
                    <a:pt x="1574" y="-1100"/>
                    <a:pt x="-549" y="-1100"/>
                  </a:cubicBezTo>
                  <a:cubicBezTo>
                    <a:pt x="-2672" y="-1100"/>
                    <a:pt x="1337" y="550"/>
                    <a:pt x="157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5" name="Полилиния: фигура 714">
              <a:extLst>
                <a:ext uri="{FF2B5EF4-FFF2-40B4-BE49-F238E27FC236}">
                  <a16:creationId xmlns:a16="http://schemas.microsoft.com/office/drawing/2014/main" id="{93E48D1F-B7EB-D2DA-CECB-D225DCC3BDB5}"/>
                </a:ext>
              </a:extLst>
            </p:cNvPr>
            <p:cNvSpPr/>
            <p:nvPr/>
          </p:nvSpPr>
          <p:spPr>
            <a:xfrm>
              <a:off x="2930084" y="1733918"/>
              <a:ext cx="2595" cy="1889"/>
            </a:xfrm>
            <a:custGeom>
              <a:avLst/>
              <a:gdLst>
                <a:gd name="connsiteX0" fmla="*/ 1428 w 2595"/>
                <a:gd name="connsiteY0" fmla="*/ -1100 h 1889"/>
                <a:gd name="connsiteX1" fmla="*/ -1167 w 2595"/>
                <a:gd name="connsiteY1" fmla="*/ 789 h 1889"/>
                <a:gd name="connsiteX2" fmla="*/ -1167 w 2595"/>
                <a:gd name="connsiteY2" fmla="*/ 789 h 1889"/>
                <a:gd name="connsiteX3" fmla="*/ -1167 w 2595"/>
                <a:gd name="connsiteY3" fmla="*/ 789 h 1889"/>
                <a:gd name="connsiteX4" fmla="*/ 247 w 2595"/>
                <a:gd name="connsiteY4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9">
                  <a:moveTo>
                    <a:pt x="1428" y="-1100"/>
                  </a:moveTo>
                  <a:lnTo>
                    <a:pt x="-1167" y="789"/>
                  </a:lnTo>
                  <a:lnTo>
                    <a:pt x="-1167" y="789"/>
                  </a:lnTo>
                  <a:lnTo>
                    <a:pt x="-1167" y="789"/>
                  </a:lnTo>
                  <a:lnTo>
                    <a:pt x="247" y="789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6" name="Полилиния: фигура 715">
              <a:extLst>
                <a:ext uri="{FF2B5EF4-FFF2-40B4-BE49-F238E27FC236}">
                  <a16:creationId xmlns:a16="http://schemas.microsoft.com/office/drawing/2014/main" id="{97BE87C4-88AF-5317-1099-3DEE94D2E1FE}"/>
                </a:ext>
              </a:extLst>
            </p:cNvPr>
            <p:cNvSpPr/>
            <p:nvPr/>
          </p:nvSpPr>
          <p:spPr>
            <a:xfrm>
              <a:off x="2930967" y="1731559"/>
              <a:ext cx="2184" cy="2591"/>
            </a:xfrm>
            <a:custGeom>
              <a:avLst/>
              <a:gdLst>
                <a:gd name="connsiteX0" fmla="*/ 1018 w 2184"/>
                <a:gd name="connsiteY0" fmla="*/ -1100 h 2591"/>
                <a:gd name="connsiteX1" fmla="*/ -636 w 2184"/>
                <a:gd name="connsiteY1" fmla="*/ -1100 h 2591"/>
                <a:gd name="connsiteX2" fmla="*/ -636 w 2184"/>
                <a:gd name="connsiteY2" fmla="*/ 789 h 2591"/>
                <a:gd name="connsiteX3" fmla="*/ 1018 w 2184"/>
                <a:gd name="connsiteY3" fmla="*/ -1100 h 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4" h="2591">
                  <a:moveTo>
                    <a:pt x="1018" y="-1100"/>
                  </a:moveTo>
                  <a:cubicBezTo>
                    <a:pt x="-400" y="-1100"/>
                    <a:pt x="1018" y="-1100"/>
                    <a:pt x="-636" y="-1100"/>
                  </a:cubicBezTo>
                  <a:cubicBezTo>
                    <a:pt x="-2286" y="-1100"/>
                    <a:pt x="545" y="-1100"/>
                    <a:pt x="-636" y="789"/>
                  </a:cubicBezTo>
                  <a:cubicBezTo>
                    <a:pt x="-1814" y="2676"/>
                    <a:pt x="-163" y="317"/>
                    <a:pt x="10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7" name="Полилиния: фигура 716">
              <a:extLst>
                <a:ext uri="{FF2B5EF4-FFF2-40B4-BE49-F238E27FC236}">
                  <a16:creationId xmlns:a16="http://schemas.microsoft.com/office/drawing/2014/main" id="{8BA25F8D-00D2-B6AA-FBBF-0C15ACA1D787}"/>
                </a:ext>
              </a:extLst>
            </p:cNvPr>
            <p:cNvSpPr/>
            <p:nvPr/>
          </p:nvSpPr>
          <p:spPr>
            <a:xfrm>
              <a:off x="2929612" y="1731323"/>
              <a:ext cx="2122" cy="1889"/>
            </a:xfrm>
            <a:custGeom>
              <a:avLst/>
              <a:gdLst>
                <a:gd name="connsiteX0" fmla="*/ -1167 w 2122"/>
                <a:gd name="connsiteY0" fmla="*/ 789 h 1889"/>
                <a:gd name="connsiteX1" fmla="*/ 956 w 2122"/>
                <a:gd name="connsiteY1" fmla="*/ -1100 h 1889"/>
                <a:gd name="connsiteX2" fmla="*/ 956 w 2122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9">
                  <a:moveTo>
                    <a:pt x="-1167" y="789"/>
                  </a:moveTo>
                  <a:cubicBezTo>
                    <a:pt x="-222" y="317"/>
                    <a:pt x="483" y="-155"/>
                    <a:pt x="956" y="-1100"/>
                  </a:cubicBezTo>
                  <a:lnTo>
                    <a:pt x="956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8" name="Полилиния: фигура 717">
              <a:extLst>
                <a:ext uri="{FF2B5EF4-FFF2-40B4-BE49-F238E27FC236}">
                  <a16:creationId xmlns:a16="http://schemas.microsoft.com/office/drawing/2014/main" id="{C4D40BEA-0D9C-96C0-0A57-4777EC451CB1}"/>
                </a:ext>
              </a:extLst>
            </p:cNvPr>
            <p:cNvSpPr/>
            <p:nvPr/>
          </p:nvSpPr>
          <p:spPr>
            <a:xfrm>
              <a:off x="2929612" y="1730381"/>
              <a:ext cx="1417" cy="1650"/>
            </a:xfrm>
            <a:custGeom>
              <a:avLst/>
              <a:gdLst>
                <a:gd name="connsiteX0" fmla="*/ -1167 w 1417"/>
                <a:gd name="connsiteY0" fmla="*/ 550 h 1650"/>
                <a:gd name="connsiteX1" fmla="*/ 250 w 1417"/>
                <a:gd name="connsiteY1" fmla="*/ -1100 h 1650"/>
                <a:gd name="connsiteX2" fmla="*/ 250 w 1417"/>
                <a:gd name="connsiteY2" fmla="*/ -1100 h 1650"/>
                <a:gd name="connsiteX3" fmla="*/ -1167 w 141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650">
                  <a:moveTo>
                    <a:pt x="-1167" y="550"/>
                  </a:moveTo>
                  <a:lnTo>
                    <a:pt x="250" y="-1100"/>
                  </a:lnTo>
                  <a:lnTo>
                    <a:pt x="250" y="-1100"/>
                  </a:lnTo>
                  <a:cubicBezTo>
                    <a:pt x="250" y="-1100"/>
                    <a:pt x="250" y="78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9" name="Полилиния: фигура 718">
              <a:extLst>
                <a:ext uri="{FF2B5EF4-FFF2-40B4-BE49-F238E27FC236}">
                  <a16:creationId xmlns:a16="http://schemas.microsoft.com/office/drawing/2014/main" id="{E13C5CC5-C751-3A85-B61C-165A6652D4D0}"/>
                </a:ext>
              </a:extLst>
            </p:cNvPr>
            <p:cNvSpPr/>
            <p:nvPr/>
          </p:nvSpPr>
          <p:spPr>
            <a:xfrm>
              <a:off x="2926430" y="1731839"/>
              <a:ext cx="2002" cy="2079"/>
            </a:xfrm>
            <a:custGeom>
              <a:avLst/>
              <a:gdLst>
                <a:gd name="connsiteX0" fmla="*/ -108 w 2002"/>
                <a:gd name="connsiteY0" fmla="*/ 980 h 2079"/>
                <a:gd name="connsiteX1" fmla="*/ -108 w 2002"/>
                <a:gd name="connsiteY1" fmla="*/ -907 h 2079"/>
                <a:gd name="connsiteX2" fmla="*/ -108 w 2002"/>
                <a:gd name="connsiteY2" fmla="*/ 980 h 2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2079">
                  <a:moveTo>
                    <a:pt x="-108" y="980"/>
                  </a:moveTo>
                  <a:cubicBezTo>
                    <a:pt x="-108" y="980"/>
                    <a:pt x="2015" y="-1852"/>
                    <a:pt x="-108" y="-907"/>
                  </a:cubicBezTo>
                  <a:cubicBezTo>
                    <a:pt x="-2234" y="38"/>
                    <a:pt x="-581" y="980"/>
                    <a:pt x="-108" y="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0" name="Полилиния: фигура 719">
              <a:extLst>
                <a:ext uri="{FF2B5EF4-FFF2-40B4-BE49-F238E27FC236}">
                  <a16:creationId xmlns:a16="http://schemas.microsoft.com/office/drawing/2014/main" id="{0E32BC1B-142C-B180-E4F2-560413867BDE}"/>
                </a:ext>
              </a:extLst>
            </p:cNvPr>
            <p:cNvSpPr/>
            <p:nvPr/>
          </p:nvSpPr>
          <p:spPr>
            <a:xfrm>
              <a:off x="2924997" y="1726605"/>
              <a:ext cx="2728" cy="1960"/>
            </a:xfrm>
            <a:custGeom>
              <a:avLst/>
              <a:gdLst>
                <a:gd name="connsiteX0" fmla="*/ 1561 w 2728"/>
                <a:gd name="connsiteY0" fmla="*/ -1100 h 1960"/>
                <a:gd name="connsiteX1" fmla="*/ -329 w 2728"/>
                <a:gd name="connsiteY1" fmla="*/ -1100 h 1960"/>
                <a:gd name="connsiteX2" fmla="*/ -329 w 2728"/>
                <a:gd name="connsiteY2" fmla="*/ 314 h 1960"/>
                <a:gd name="connsiteX3" fmla="*/ 1561 w 2728"/>
                <a:gd name="connsiteY3" fmla="*/ -1100 h 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1960">
                  <a:moveTo>
                    <a:pt x="1561" y="-1100"/>
                  </a:moveTo>
                  <a:cubicBezTo>
                    <a:pt x="380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314"/>
                  </a:cubicBezTo>
                  <a:cubicBezTo>
                    <a:pt x="-329" y="1731"/>
                    <a:pt x="1089" y="78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1" name="Полилиния: фигура 720">
              <a:extLst>
                <a:ext uri="{FF2B5EF4-FFF2-40B4-BE49-F238E27FC236}">
                  <a16:creationId xmlns:a16="http://schemas.microsoft.com/office/drawing/2014/main" id="{71E776D1-0152-9ABB-21C2-E50A35634E86}"/>
                </a:ext>
              </a:extLst>
            </p:cNvPr>
            <p:cNvSpPr/>
            <p:nvPr/>
          </p:nvSpPr>
          <p:spPr>
            <a:xfrm>
              <a:off x="2925363" y="1725187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2" name="Полилиния: фигура 721">
              <a:extLst>
                <a:ext uri="{FF2B5EF4-FFF2-40B4-BE49-F238E27FC236}">
                  <a16:creationId xmlns:a16="http://schemas.microsoft.com/office/drawing/2014/main" id="{DFE54AD2-CEDA-228C-10F3-7D9A0E31FB89}"/>
                </a:ext>
              </a:extLst>
            </p:cNvPr>
            <p:cNvSpPr/>
            <p:nvPr/>
          </p:nvSpPr>
          <p:spPr>
            <a:xfrm>
              <a:off x="2922165" y="1721650"/>
              <a:ext cx="2728" cy="2569"/>
            </a:xfrm>
            <a:custGeom>
              <a:avLst/>
              <a:gdLst>
                <a:gd name="connsiteX0" fmla="*/ 1561 w 2728"/>
                <a:gd name="connsiteY0" fmla="*/ 550 h 2569"/>
                <a:gd name="connsiteX1" fmla="*/ 1561 w 2728"/>
                <a:gd name="connsiteY1" fmla="*/ -1100 h 2569"/>
                <a:gd name="connsiteX2" fmla="*/ -329 w 2728"/>
                <a:gd name="connsiteY2" fmla="*/ 1259 h 2569"/>
                <a:gd name="connsiteX3" fmla="*/ -329 w 2728"/>
                <a:gd name="connsiteY3" fmla="*/ 1259 h 2569"/>
                <a:gd name="connsiteX4" fmla="*/ 1561 w 2728"/>
                <a:gd name="connsiteY4" fmla="*/ 550 h 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8" h="2569">
                  <a:moveTo>
                    <a:pt x="1561" y="550"/>
                  </a:moveTo>
                  <a:lnTo>
                    <a:pt x="1561" y="-1100"/>
                  </a:lnTo>
                  <a:cubicBezTo>
                    <a:pt x="1561" y="-1100"/>
                    <a:pt x="1561" y="787"/>
                    <a:pt x="-329" y="1259"/>
                  </a:cubicBezTo>
                  <a:cubicBezTo>
                    <a:pt x="-2215" y="1731"/>
                    <a:pt x="-329" y="1259"/>
                    <a:pt x="-329" y="1259"/>
                  </a:cubicBezTo>
                  <a:cubicBezTo>
                    <a:pt x="-329" y="1259"/>
                    <a:pt x="144" y="1731"/>
                    <a:pt x="156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3" name="Полилиния: фигура 722">
              <a:extLst>
                <a:ext uri="{FF2B5EF4-FFF2-40B4-BE49-F238E27FC236}">
                  <a16:creationId xmlns:a16="http://schemas.microsoft.com/office/drawing/2014/main" id="{2D5EBD7B-9BAD-2D75-E907-75FA34CB64F9}"/>
                </a:ext>
              </a:extLst>
            </p:cNvPr>
            <p:cNvSpPr/>
            <p:nvPr/>
          </p:nvSpPr>
          <p:spPr>
            <a:xfrm>
              <a:off x="2920566" y="1725660"/>
              <a:ext cx="314" cy="1957"/>
            </a:xfrm>
            <a:custGeom>
              <a:avLst/>
              <a:gdLst>
                <a:gd name="connsiteX0" fmla="*/ -852 w 314"/>
                <a:gd name="connsiteY0" fmla="*/ -1100 h 1957"/>
                <a:gd name="connsiteX1" fmla="*/ -852 w 314"/>
                <a:gd name="connsiteY1" fmla="*/ -1100 h 1957"/>
                <a:gd name="connsiteX2" fmla="*/ -852 w 314"/>
                <a:gd name="connsiteY2" fmla="*/ 789 h 1957"/>
                <a:gd name="connsiteX3" fmla="*/ -852 w 314"/>
                <a:gd name="connsiteY3" fmla="*/ -1100 h 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1957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852" y="317"/>
                    <a:pt x="-852" y="789"/>
                  </a:cubicBezTo>
                  <a:cubicBezTo>
                    <a:pt x="-852" y="1259"/>
                    <a:pt x="-1561" y="-864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4" name="Полилиния: фигура 723">
              <a:extLst>
                <a:ext uri="{FF2B5EF4-FFF2-40B4-BE49-F238E27FC236}">
                  <a16:creationId xmlns:a16="http://schemas.microsoft.com/office/drawing/2014/main" id="{6FA2D551-1B96-CBA5-3E48-5A9DA9D99506}"/>
                </a:ext>
              </a:extLst>
            </p:cNvPr>
            <p:cNvSpPr/>
            <p:nvPr/>
          </p:nvSpPr>
          <p:spPr>
            <a:xfrm>
              <a:off x="2920749" y="1717812"/>
              <a:ext cx="3435" cy="5488"/>
            </a:xfrm>
            <a:custGeom>
              <a:avLst/>
              <a:gdLst>
                <a:gd name="connsiteX0" fmla="*/ 2269 w 3435"/>
                <a:gd name="connsiteY0" fmla="*/ 612 h 5488"/>
                <a:gd name="connsiteX1" fmla="*/ 2269 w 3435"/>
                <a:gd name="connsiteY1" fmla="*/ -802 h 5488"/>
                <a:gd name="connsiteX2" fmla="*/ -799 w 3435"/>
                <a:gd name="connsiteY2" fmla="*/ 3444 h 5488"/>
                <a:gd name="connsiteX3" fmla="*/ 1796 w 3435"/>
                <a:gd name="connsiteY3" fmla="*/ 1557 h 5488"/>
                <a:gd name="connsiteX4" fmla="*/ 146 w 3435"/>
                <a:gd name="connsiteY4" fmla="*/ 4388 h 5488"/>
                <a:gd name="connsiteX5" fmla="*/ 2269 w 3435"/>
                <a:gd name="connsiteY5" fmla="*/ 612 h 5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35" h="5488">
                  <a:moveTo>
                    <a:pt x="2269" y="612"/>
                  </a:moveTo>
                  <a:cubicBezTo>
                    <a:pt x="379" y="1793"/>
                    <a:pt x="2269" y="612"/>
                    <a:pt x="2269" y="-802"/>
                  </a:cubicBezTo>
                  <a:cubicBezTo>
                    <a:pt x="2269" y="-2220"/>
                    <a:pt x="615" y="1793"/>
                    <a:pt x="-799" y="3444"/>
                  </a:cubicBezTo>
                  <a:cubicBezTo>
                    <a:pt x="-2216" y="5097"/>
                    <a:pt x="851" y="1557"/>
                    <a:pt x="1796" y="1557"/>
                  </a:cubicBezTo>
                  <a:cubicBezTo>
                    <a:pt x="2741" y="1557"/>
                    <a:pt x="-327" y="3916"/>
                    <a:pt x="146" y="4388"/>
                  </a:cubicBezTo>
                  <a:cubicBezTo>
                    <a:pt x="1088" y="3207"/>
                    <a:pt x="1796" y="2029"/>
                    <a:pt x="2269" y="6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5" name="Полилиния: фигура 724">
              <a:extLst>
                <a:ext uri="{FF2B5EF4-FFF2-40B4-BE49-F238E27FC236}">
                  <a16:creationId xmlns:a16="http://schemas.microsoft.com/office/drawing/2014/main" id="{F38DF875-79D0-6209-190D-8053970065EA}"/>
                </a:ext>
              </a:extLst>
            </p:cNvPr>
            <p:cNvSpPr/>
            <p:nvPr/>
          </p:nvSpPr>
          <p:spPr>
            <a:xfrm>
              <a:off x="2919570" y="1723301"/>
              <a:ext cx="838" cy="524"/>
            </a:xfrm>
            <a:custGeom>
              <a:avLst/>
              <a:gdLst>
                <a:gd name="connsiteX0" fmla="*/ -329 w 838"/>
                <a:gd name="connsiteY0" fmla="*/ -1100 h 524"/>
                <a:gd name="connsiteX1" fmla="*/ -329 w 838"/>
                <a:gd name="connsiteY1" fmla="*/ -1100 h 524"/>
                <a:gd name="connsiteX2" fmla="*/ -329 w 838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524">
                  <a:moveTo>
                    <a:pt x="-329" y="-1100"/>
                  </a:moveTo>
                  <a:cubicBezTo>
                    <a:pt x="-329" y="-1100"/>
                    <a:pt x="-329" y="-1100"/>
                    <a:pt x="-329" y="-1100"/>
                  </a:cubicBezTo>
                  <a:cubicBezTo>
                    <a:pt x="-329" y="-1100"/>
                    <a:pt x="-2215" y="81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6" name="Полилиния: фигура 725">
              <a:extLst>
                <a:ext uri="{FF2B5EF4-FFF2-40B4-BE49-F238E27FC236}">
                  <a16:creationId xmlns:a16="http://schemas.microsoft.com/office/drawing/2014/main" id="{E8ED85D0-E262-0479-2BF6-4A6711D7E8E1}"/>
                </a:ext>
              </a:extLst>
            </p:cNvPr>
            <p:cNvSpPr/>
            <p:nvPr/>
          </p:nvSpPr>
          <p:spPr>
            <a:xfrm>
              <a:off x="2915218" y="1723301"/>
              <a:ext cx="2595" cy="2595"/>
            </a:xfrm>
            <a:custGeom>
              <a:avLst/>
              <a:gdLst>
                <a:gd name="connsiteX0" fmla="*/ 1428 w 2595"/>
                <a:gd name="connsiteY0" fmla="*/ -1100 h 2595"/>
                <a:gd name="connsiteX1" fmla="*/ 1428 w 2595"/>
                <a:gd name="connsiteY1" fmla="*/ -1100 h 2595"/>
                <a:gd name="connsiteX2" fmla="*/ -1167 w 2595"/>
                <a:gd name="connsiteY2" fmla="*/ 1495 h 2595"/>
                <a:gd name="connsiteX3" fmla="*/ -1167 w 2595"/>
                <a:gd name="connsiteY3" fmla="*/ 1495 h 2595"/>
                <a:gd name="connsiteX4" fmla="*/ 1428 w 2595"/>
                <a:gd name="connsiteY4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2595">
                  <a:moveTo>
                    <a:pt x="1428" y="-1100"/>
                  </a:moveTo>
                  <a:cubicBezTo>
                    <a:pt x="1428" y="-1100"/>
                    <a:pt x="1428" y="-1100"/>
                    <a:pt x="1428" y="-1100"/>
                  </a:cubicBezTo>
                  <a:lnTo>
                    <a:pt x="-1167" y="1495"/>
                  </a:ln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1495"/>
                    <a:pt x="247" y="-110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7" name="Полилиния: фигура 726">
              <a:extLst>
                <a:ext uri="{FF2B5EF4-FFF2-40B4-BE49-F238E27FC236}">
                  <a16:creationId xmlns:a16="http://schemas.microsoft.com/office/drawing/2014/main" id="{90C28887-7C7C-1480-64AA-8A8C9901EDAA}"/>
                </a:ext>
              </a:extLst>
            </p:cNvPr>
            <p:cNvSpPr/>
            <p:nvPr/>
          </p:nvSpPr>
          <p:spPr>
            <a:xfrm>
              <a:off x="2914037" y="1719760"/>
              <a:ext cx="2125" cy="2122"/>
            </a:xfrm>
            <a:custGeom>
              <a:avLst/>
              <a:gdLst>
                <a:gd name="connsiteX0" fmla="*/ 959 w 2125"/>
                <a:gd name="connsiteY0" fmla="*/ 81 h 2122"/>
                <a:gd name="connsiteX1" fmla="*/ 959 w 2125"/>
                <a:gd name="connsiteY1" fmla="*/ -1100 h 2122"/>
                <a:gd name="connsiteX2" fmla="*/ -1167 w 2125"/>
                <a:gd name="connsiteY2" fmla="*/ 1023 h 2122"/>
                <a:gd name="connsiteX3" fmla="*/ 959 w 2125"/>
                <a:gd name="connsiteY3" fmla="*/ 81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2122">
                  <a:moveTo>
                    <a:pt x="959" y="81"/>
                  </a:moveTo>
                  <a:cubicBezTo>
                    <a:pt x="959" y="81"/>
                    <a:pt x="959" y="81"/>
                    <a:pt x="959" y="-1100"/>
                  </a:cubicBezTo>
                  <a:lnTo>
                    <a:pt x="-1167" y="1023"/>
                  </a:lnTo>
                  <a:cubicBezTo>
                    <a:pt x="722" y="-155"/>
                    <a:pt x="14" y="789"/>
                    <a:pt x="959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8" name="Полилиния: фигура 727">
              <a:extLst>
                <a:ext uri="{FF2B5EF4-FFF2-40B4-BE49-F238E27FC236}">
                  <a16:creationId xmlns:a16="http://schemas.microsoft.com/office/drawing/2014/main" id="{BFC45766-B65E-FBA3-AB4A-D8A01C58FB8B}"/>
                </a:ext>
              </a:extLst>
            </p:cNvPr>
            <p:cNvSpPr/>
            <p:nvPr/>
          </p:nvSpPr>
          <p:spPr>
            <a:xfrm>
              <a:off x="2904364" y="1687747"/>
              <a:ext cx="1650" cy="2989"/>
            </a:xfrm>
            <a:custGeom>
              <a:avLst/>
              <a:gdLst>
                <a:gd name="connsiteX0" fmla="*/ 483 w 1650"/>
                <a:gd name="connsiteY0" fmla="*/ -470 h 2989"/>
                <a:gd name="connsiteX1" fmla="*/ -1167 w 1650"/>
                <a:gd name="connsiteY1" fmla="*/ -470 h 2989"/>
                <a:gd name="connsiteX2" fmla="*/ -1167 w 1650"/>
                <a:gd name="connsiteY2" fmla="*/ 1889 h 2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989">
                  <a:moveTo>
                    <a:pt x="483" y="-470"/>
                  </a:moveTo>
                  <a:cubicBezTo>
                    <a:pt x="483" y="-1887"/>
                    <a:pt x="483" y="-470"/>
                    <a:pt x="-1167" y="-470"/>
                  </a:cubicBezTo>
                  <a:cubicBezTo>
                    <a:pt x="-1167" y="238"/>
                    <a:pt x="-1167" y="1180"/>
                    <a:pt x="-1167" y="18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9" name="Полилиния: фигура 728">
              <a:extLst>
                <a:ext uri="{FF2B5EF4-FFF2-40B4-BE49-F238E27FC236}">
                  <a16:creationId xmlns:a16="http://schemas.microsoft.com/office/drawing/2014/main" id="{BE84187E-6061-9A6D-9C54-B514B73EC47D}"/>
                </a:ext>
              </a:extLst>
            </p:cNvPr>
            <p:cNvSpPr/>
            <p:nvPr/>
          </p:nvSpPr>
          <p:spPr>
            <a:xfrm>
              <a:off x="2895003" y="1685152"/>
              <a:ext cx="629" cy="1048"/>
            </a:xfrm>
            <a:custGeom>
              <a:avLst/>
              <a:gdLst>
                <a:gd name="connsiteX0" fmla="*/ -537 w 629"/>
                <a:gd name="connsiteY0" fmla="*/ -470 h 1048"/>
                <a:gd name="connsiteX1" fmla="*/ -537 w 629"/>
                <a:gd name="connsiteY1" fmla="*/ -470 h 1048"/>
                <a:gd name="connsiteX2" fmla="*/ -537 w 629"/>
                <a:gd name="connsiteY2" fmla="*/ -47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048">
                  <a:moveTo>
                    <a:pt x="-537" y="-470"/>
                  </a:moveTo>
                  <a:cubicBezTo>
                    <a:pt x="-537" y="-1887"/>
                    <a:pt x="-537" y="-470"/>
                    <a:pt x="-537" y="-470"/>
                  </a:cubicBezTo>
                  <a:cubicBezTo>
                    <a:pt x="-537" y="-470"/>
                    <a:pt x="-1955" y="472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0" name="Полилиния: фигура 729">
              <a:extLst>
                <a:ext uri="{FF2B5EF4-FFF2-40B4-BE49-F238E27FC236}">
                  <a16:creationId xmlns:a16="http://schemas.microsoft.com/office/drawing/2014/main" id="{3D74A3AD-2B86-0A1E-3DD4-B5FA02C70E82}"/>
                </a:ext>
              </a:extLst>
            </p:cNvPr>
            <p:cNvSpPr/>
            <p:nvPr/>
          </p:nvSpPr>
          <p:spPr>
            <a:xfrm>
              <a:off x="2892224" y="1675267"/>
              <a:ext cx="104" cy="1677"/>
            </a:xfrm>
            <a:custGeom>
              <a:avLst/>
              <a:gdLst>
                <a:gd name="connsiteX0" fmla="*/ -1062 w 104"/>
                <a:gd name="connsiteY0" fmla="*/ -262 h 1677"/>
                <a:gd name="connsiteX1" fmla="*/ -1062 w 104"/>
                <a:gd name="connsiteY1" fmla="*/ -262 h 1677"/>
                <a:gd name="connsiteX2" fmla="*/ -1062 w 104"/>
                <a:gd name="connsiteY2" fmla="*/ -262 h 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77">
                  <a:moveTo>
                    <a:pt x="-1062" y="-262"/>
                  </a:moveTo>
                  <a:cubicBezTo>
                    <a:pt x="-1062" y="-262"/>
                    <a:pt x="-1062" y="-2148"/>
                    <a:pt x="-1062" y="-262"/>
                  </a:cubicBezTo>
                  <a:cubicBezTo>
                    <a:pt x="-1062" y="1625"/>
                    <a:pt x="-1298" y="-262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1" name="Полилиния: фигура 730">
              <a:extLst>
                <a:ext uri="{FF2B5EF4-FFF2-40B4-BE49-F238E27FC236}">
                  <a16:creationId xmlns:a16="http://schemas.microsoft.com/office/drawing/2014/main" id="{2F1DD7E3-A793-6ABD-3C0C-1DE59175192B}"/>
                </a:ext>
              </a:extLst>
            </p:cNvPr>
            <p:cNvSpPr/>
            <p:nvPr/>
          </p:nvSpPr>
          <p:spPr>
            <a:xfrm>
              <a:off x="2886941" y="1672330"/>
              <a:ext cx="3262" cy="629"/>
            </a:xfrm>
            <a:custGeom>
              <a:avLst/>
              <a:gdLst>
                <a:gd name="connsiteX0" fmla="*/ 2096 w 3262"/>
                <a:gd name="connsiteY0" fmla="*/ -1100 h 629"/>
                <a:gd name="connsiteX1" fmla="*/ -736 w 3262"/>
                <a:gd name="connsiteY1" fmla="*/ -1100 h 629"/>
                <a:gd name="connsiteX2" fmla="*/ 2096 w 3262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62" h="629">
                  <a:moveTo>
                    <a:pt x="2096" y="-1100"/>
                  </a:moveTo>
                  <a:cubicBezTo>
                    <a:pt x="2096" y="-1100"/>
                    <a:pt x="681" y="-1100"/>
                    <a:pt x="-736" y="-1100"/>
                  </a:cubicBezTo>
                  <a:cubicBezTo>
                    <a:pt x="-2150" y="-1100"/>
                    <a:pt x="209" y="317"/>
                    <a:pt x="20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2" name="Полилиния: фигура 731">
              <a:extLst>
                <a:ext uri="{FF2B5EF4-FFF2-40B4-BE49-F238E27FC236}">
                  <a16:creationId xmlns:a16="http://schemas.microsoft.com/office/drawing/2014/main" id="{B6E3C26C-080F-3AB9-791E-781CC984FE86}"/>
                </a:ext>
              </a:extLst>
            </p:cNvPr>
            <p:cNvSpPr/>
            <p:nvPr/>
          </p:nvSpPr>
          <p:spPr>
            <a:xfrm>
              <a:off x="2882417" y="1667139"/>
              <a:ext cx="23597" cy="419"/>
            </a:xfrm>
            <a:custGeom>
              <a:avLst/>
              <a:gdLst>
                <a:gd name="connsiteX0" fmla="*/ -1167 w 23597"/>
                <a:gd name="connsiteY0" fmla="*/ -1100 h 419"/>
                <a:gd name="connsiteX1" fmla="*/ -1167 w 23597"/>
                <a:gd name="connsiteY1" fmla="*/ -1100 h 419"/>
                <a:gd name="connsiteX2" fmla="*/ -1167 w 23597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3" name="Полилиния: фигура 732">
              <a:extLst>
                <a:ext uri="{FF2B5EF4-FFF2-40B4-BE49-F238E27FC236}">
                  <a16:creationId xmlns:a16="http://schemas.microsoft.com/office/drawing/2014/main" id="{AA2294B1-AC02-09EC-A478-3B4FC1B0F7DF}"/>
                </a:ext>
              </a:extLst>
            </p:cNvPr>
            <p:cNvSpPr/>
            <p:nvPr/>
          </p:nvSpPr>
          <p:spPr>
            <a:xfrm>
              <a:off x="2880058" y="1655340"/>
              <a:ext cx="2359" cy="1650"/>
            </a:xfrm>
            <a:custGeom>
              <a:avLst/>
              <a:gdLst>
                <a:gd name="connsiteX0" fmla="*/ 1192 w 2359"/>
                <a:gd name="connsiteY0" fmla="*/ -1100 h 1650"/>
                <a:gd name="connsiteX1" fmla="*/ -1167 w 2359"/>
                <a:gd name="connsiteY1" fmla="*/ 550 h 1650"/>
                <a:gd name="connsiteX2" fmla="*/ -1167 w 2359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650">
                  <a:moveTo>
                    <a:pt x="1192" y="-1100"/>
                  </a:moveTo>
                  <a:lnTo>
                    <a:pt x="-1167" y="550"/>
                  </a:lnTo>
                  <a:lnTo>
                    <a:pt x="-1167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4" name="Полилиния: фигура 733">
              <a:extLst>
                <a:ext uri="{FF2B5EF4-FFF2-40B4-BE49-F238E27FC236}">
                  <a16:creationId xmlns:a16="http://schemas.microsoft.com/office/drawing/2014/main" id="{CE45B36F-C32D-DE7B-2376-A14B0AA14FB7}"/>
                </a:ext>
              </a:extLst>
            </p:cNvPr>
            <p:cNvSpPr/>
            <p:nvPr/>
          </p:nvSpPr>
          <p:spPr>
            <a:xfrm>
              <a:off x="2970613" y="1542388"/>
              <a:ext cx="2180" cy="733"/>
            </a:xfrm>
            <a:custGeom>
              <a:avLst/>
              <a:gdLst>
                <a:gd name="connsiteX0" fmla="*/ 1013 w 2180"/>
                <a:gd name="connsiteY0" fmla="*/ -472 h 733"/>
                <a:gd name="connsiteX1" fmla="*/ -1110 w 2180"/>
                <a:gd name="connsiteY1" fmla="*/ -472 h 733"/>
                <a:gd name="connsiteX2" fmla="*/ 1013 w 2180"/>
                <a:gd name="connsiteY2" fmla="*/ -472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0" h="733">
                  <a:moveTo>
                    <a:pt x="1013" y="-472"/>
                  </a:moveTo>
                  <a:cubicBezTo>
                    <a:pt x="1013" y="-1886"/>
                    <a:pt x="-1582" y="-472"/>
                    <a:pt x="-1110" y="-472"/>
                  </a:cubicBezTo>
                  <a:cubicBezTo>
                    <a:pt x="-637" y="-472"/>
                    <a:pt x="-165" y="-235"/>
                    <a:pt x="1013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5" name="Полилиния: фигура 734">
              <a:extLst>
                <a:ext uri="{FF2B5EF4-FFF2-40B4-BE49-F238E27FC236}">
                  <a16:creationId xmlns:a16="http://schemas.microsoft.com/office/drawing/2014/main" id="{1EF15781-C2B8-865A-1836-1A2E58F0D7C9}"/>
                </a:ext>
              </a:extLst>
            </p:cNvPr>
            <p:cNvSpPr/>
            <p:nvPr/>
          </p:nvSpPr>
          <p:spPr>
            <a:xfrm>
              <a:off x="2969412" y="1543017"/>
              <a:ext cx="313" cy="104"/>
            </a:xfrm>
            <a:custGeom>
              <a:avLst/>
              <a:gdLst>
                <a:gd name="connsiteX0" fmla="*/ -854 w 313"/>
                <a:gd name="connsiteY0" fmla="*/ -1100 h 104"/>
                <a:gd name="connsiteX1" fmla="*/ -854 w 313"/>
                <a:gd name="connsiteY1" fmla="*/ -1100 h 104"/>
                <a:gd name="connsiteX2" fmla="*/ -854 w 31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04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864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6" name="Полилиния: фигура 735">
              <a:extLst>
                <a:ext uri="{FF2B5EF4-FFF2-40B4-BE49-F238E27FC236}">
                  <a16:creationId xmlns:a16="http://schemas.microsoft.com/office/drawing/2014/main" id="{1AF59C18-F886-D253-2E6B-9EE39B195EF0}"/>
                </a:ext>
              </a:extLst>
            </p:cNvPr>
            <p:cNvSpPr/>
            <p:nvPr/>
          </p:nvSpPr>
          <p:spPr>
            <a:xfrm>
              <a:off x="2862910" y="1645901"/>
              <a:ext cx="3460" cy="3067"/>
            </a:xfrm>
            <a:custGeom>
              <a:avLst/>
              <a:gdLst>
                <a:gd name="connsiteX0" fmla="*/ 2293 w 3460"/>
                <a:gd name="connsiteY0" fmla="*/ -1100 h 3067"/>
                <a:gd name="connsiteX1" fmla="*/ 879 w 3460"/>
                <a:gd name="connsiteY1" fmla="*/ 317 h 3067"/>
                <a:gd name="connsiteX2" fmla="*/ -539 w 3460"/>
                <a:gd name="connsiteY2" fmla="*/ 317 h 3067"/>
                <a:gd name="connsiteX3" fmla="*/ -539 w 3460"/>
                <a:gd name="connsiteY3" fmla="*/ 1968 h 3067"/>
                <a:gd name="connsiteX4" fmla="*/ 2293 w 3460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60" h="3067">
                  <a:moveTo>
                    <a:pt x="2293" y="-1100"/>
                  </a:moveTo>
                  <a:lnTo>
                    <a:pt x="879" y="317"/>
                  </a:lnTo>
                  <a:cubicBezTo>
                    <a:pt x="879" y="317"/>
                    <a:pt x="879" y="317"/>
                    <a:pt x="-539" y="317"/>
                  </a:cubicBezTo>
                  <a:cubicBezTo>
                    <a:pt x="-1953" y="317"/>
                    <a:pt x="-539" y="1968"/>
                    <a:pt x="-539" y="1968"/>
                  </a:cubicBezTo>
                  <a:cubicBezTo>
                    <a:pt x="170" y="789"/>
                    <a:pt x="1115" y="-155"/>
                    <a:pt x="22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7" name="Полилиния: фигура 736">
              <a:extLst>
                <a:ext uri="{FF2B5EF4-FFF2-40B4-BE49-F238E27FC236}">
                  <a16:creationId xmlns:a16="http://schemas.microsoft.com/office/drawing/2014/main" id="{2AB18605-0A1E-8979-D238-D147E540228B}"/>
                </a:ext>
              </a:extLst>
            </p:cNvPr>
            <p:cNvSpPr/>
            <p:nvPr/>
          </p:nvSpPr>
          <p:spPr>
            <a:xfrm>
              <a:off x="2866606" y="1639765"/>
              <a:ext cx="2831" cy="2125"/>
            </a:xfrm>
            <a:custGeom>
              <a:avLst/>
              <a:gdLst>
                <a:gd name="connsiteX0" fmla="*/ 1664 w 2831"/>
                <a:gd name="connsiteY0" fmla="*/ -1100 h 2125"/>
                <a:gd name="connsiteX1" fmla="*/ -1167 w 2831"/>
                <a:gd name="connsiteY1" fmla="*/ 1026 h 2125"/>
                <a:gd name="connsiteX2" fmla="*/ 1664 w 2831"/>
                <a:gd name="connsiteY2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125">
                  <a:moveTo>
                    <a:pt x="1664" y="-1100"/>
                  </a:moveTo>
                  <a:cubicBezTo>
                    <a:pt x="722" y="-628"/>
                    <a:pt x="-222" y="81"/>
                    <a:pt x="-1167" y="1026"/>
                  </a:cubicBezTo>
                  <a:cubicBezTo>
                    <a:pt x="-1167" y="1026"/>
                    <a:pt x="959" y="-155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8" name="Полилиния: фигура 737">
              <a:extLst>
                <a:ext uri="{FF2B5EF4-FFF2-40B4-BE49-F238E27FC236}">
                  <a16:creationId xmlns:a16="http://schemas.microsoft.com/office/drawing/2014/main" id="{EA2534C7-8B34-0CD5-B4B8-68AEABC3DD58}"/>
                </a:ext>
              </a:extLst>
            </p:cNvPr>
            <p:cNvSpPr/>
            <p:nvPr/>
          </p:nvSpPr>
          <p:spPr>
            <a:xfrm>
              <a:off x="2863302" y="1643778"/>
              <a:ext cx="1889" cy="1650"/>
            </a:xfrm>
            <a:custGeom>
              <a:avLst/>
              <a:gdLst>
                <a:gd name="connsiteX0" fmla="*/ -695 w 1889"/>
                <a:gd name="connsiteY0" fmla="*/ 550 h 1650"/>
                <a:gd name="connsiteX1" fmla="*/ 722 w 1889"/>
                <a:gd name="connsiteY1" fmla="*/ -1100 h 1650"/>
                <a:gd name="connsiteX2" fmla="*/ -1167 w 1889"/>
                <a:gd name="connsiteY2" fmla="*/ -1100 h 1650"/>
                <a:gd name="connsiteX3" fmla="*/ -695 w 1889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1650">
                  <a:moveTo>
                    <a:pt x="-695" y="550"/>
                  </a:moveTo>
                  <a:cubicBezTo>
                    <a:pt x="-695" y="550"/>
                    <a:pt x="-695" y="550"/>
                    <a:pt x="722" y="-1100"/>
                  </a:cubicBezTo>
                  <a:lnTo>
                    <a:pt x="-1167" y="-1100"/>
                  </a:lnTo>
                  <a:cubicBezTo>
                    <a:pt x="-1167" y="-1100"/>
                    <a:pt x="250" y="-628"/>
                    <a:pt x="-69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9" name="Полилиния: фигура 738">
              <a:extLst>
                <a:ext uri="{FF2B5EF4-FFF2-40B4-BE49-F238E27FC236}">
                  <a16:creationId xmlns:a16="http://schemas.microsoft.com/office/drawing/2014/main" id="{9E805FC0-2120-C58A-A689-A9AF11C7AA72}"/>
                </a:ext>
              </a:extLst>
            </p:cNvPr>
            <p:cNvSpPr/>
            <p:nvPr/>
          </p:nvSpPr>
          <p:spPr>
            <a:xfrm>
              <a:off x="2842643" y="1631743"/>
              <a:ext cx="2728" cy="23597"/>
            </a:xfrm>
            <a:custGeom>
              <a:avLst/>
              <a:gdLst>
                <a:gd name="connsiteX0" fmla="*/ 1561 w 2728"/>
                <a:gd name="connsiteY0" fmla="*/ -1100 h 23597"/>
                <a:gd name="connsiteX1" fmla="*/ -329 w 2728"/>
                <a:gd name="connsiteY1" fmla="*/ -1100 h 23597"/>
                <a:gd name="connsiteX2" fmla="*/ -329 w 272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8" h="23597">
                  <a:moveTo>
                    <a:pt x="1561" y="-1100"/>
                  </a:moveTo>
                  <a:cubicBezTo>
                    <a:pt x="1561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0" name="Полилиния: фигура 739">
              <a:extLst>
                <a:ext uri="{FF2B5EF4-FFF2-40B4-BE49-F238E27FC236}">
                  <a16:creationId xmlns:a16="http://schemas.microsoft.com/office/drawing/2014/main" id="{4303318E-9562-F039-290F-052B4C1E79AD}"/>
                </a:ext>
              </a:extLst>
            </p:cNvPr>
            <p:cNvSpPr/>
            <p:nvPr/>
          </p:nvSpPr>
          <p:spPr>
            <a:xfrm>
              <a:off x="2838197" y="1633866"/>
              <a:ext cx="2216" cy="419"/>
            </a:xfrm>
            <a:custGeom>
              <a:avLst/>
              <a:gdLst>
                <a:gd name="connsiteX0" fmla="*/ 1049 w 2216"/>
                <a:gd name="connsiteY0" fmla="*/ -1100 h 419"/>
                <a:gd name="connsiteX1" fmla="*/ -1074 w 2216"/>
                <a:gd name="connsiteY1" fmla="*/ -1100 h 419"/>
                <a:gd name="connsiteX2" fmla="*/ 1049 w 2216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6" h="419">
                  <a:moveTo>
                    <a:pt x="1049" y="-1100"/>
                  </a:moveTo>
                  <a:cubicBezTo>
                    <a:pt x="1049" y="-1100"/>
                    <a:pt x="-602" y="-1100"/>
                    <a:pt x="-1074" y="-1100"/>
                  </a:cubicBezTo>
                  <a:cubicBezTo>
                    <a:pt x="-1546" y="-1100"/>
                    <a:pt x="-129" y="-155"/>
                    <a:pt x="10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1" name="Полилиния: фигура 740">
              <a:extLst>
                <a:ext uri="{FF2B5EF4-FFF2-40B4-BE49-F238E27FC236}">
                  <a16:creationId xmlns:a16="http://schemas.microsoft.com/office/drawing/2014/main" id="{B0410C62-41A4-7D61-698A-85B67B0CBB0B}"/>
                </a:ext>
              </a:extLst>
            </p:cNvPr>
            <p:cNvSpPr/>
            <p:nvPr/>
          </p:nvSpPr>
          <p:spPr>
            <a:xfrm>
              <a:off x="2837141" y="1628701"/>
              <a:ext cx="4453" cy="2096"/>
            </a:xfrm>
            <a:custGeom>
              <a:avLst/>
              <a:gdLst>
                <a:gd name="connsiteX0" fmla="*/ 3286 w 4453"/>
                <a:gd name="connsiteY0" fmla="*/ 997 h 2096"/>
                <a:gd name="connsiteX1" fmla="*/ 1633 w 4453"/>
                <a:gd name="connsiteY1" fmla="*/ -890 h 2096"/>
                <a:gd name="connsiteX2" fmla="*/ -963 w 4453"/>
                <a:gd name="connsiteY2" fmla="*/ -890 h 2096"/>
                <a:gd name="connsiteX3" fmla="*/ 3286 w 4453"/>
                <a:gd name="connsiteY3" fmla="*/ 997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3" h="2096">
                  <a:moveTo>
                    <a:pt x="3286" y="997"/>
                  </a:moveTo>
                  <a:cubicBezTo>
                    <a:pt x="3286" y="-418"/>
                    <a:pt x="3286" y="-418"/>
                    <a:pt x="1633" y="-890"/>
                  </a:cubicBezTo>
                  <a:cubicBezTo>
                    <a:pt x="-18" y="-1363"/>
                    <a:pt x="218" y="-890"/>
                    <a:pt x="-963" y="-890"/>
                  </a:cubicBezTo>
                  <a:cubicBezTo>
                    <a:pt x="-2141" y="-890"/>
                    <a:pt x="2105" y="527"/>
                    <a:pt x="3286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2" name="Полилиния: фигура 741">
              <a:extLst>
                <a:ext uri="{FF2B5EF4-FFF2-40B4-BE49-F238E27FC236}">
                  <a16:creationId xmlns:a16="http://schemas.microsoft.com/office/drawing/2014/main" id="{33C15E45-EDBE-D11C-C429-FF723FA5093D}"/>
                </a:ext>
              </a:extLst>
            </p:cNvPr>
            <p:cNvSpPr/>
            <p:nvPr/>
          </p:nvSpPr>
          <p:spPr>
            <a:xfrm>
              <a:off x="2836951" y="1628911"/>
              <a:ext cx="2048" cy="524"/>
            </a:xfrm>
            <a:custGeom>
              <a:avLst/>
              <a:gdLst>
                <a:gd name="connsiteX0" fmla="*/ 881 w 2048"/>
                <a:gd name="connsiteY0" fmla="*/ -1100 h 524"/>
                <a:gd name="connsiteX1" fmla="*/ -536 w 2048"/>
                <a:gd name="connsiteY1" fmla="*/ -1100 h 524"/>
                <a:gd name="connsiteX2" fmla="*/ 881 w 2048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8" h="524">
                  <a:moveTo>
                    <a:pt x="881" y="-1100"/>
                  </a:moveTo>
                  <a:cubicBezTo>
                    <a:pt x="881" y="-1100"/>
                    <a:pt x="881" y="-1100"/>
                    <a:pt x="-536" y="-1100"/>
                  </a:cubicBezTo>
                  <a:cubicBezTo>
                    <a:pt x="-1950" y="-1100"/>
                    <a:pt x="-772" y="81"/>
                    <a:pt x="8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3" name="Полилиния: фигура 742">
              <a:extLst>
                <a:ext uri="{FF2B5EF4-FFF2-40B4-BE49-F238E27FC236}">
                  <a16:creationId xmlns:a16="http://schemas.microsoft.com/office/drawing/2014/main" id="{A0DE8E56-49BE-90B5-D38F-4ECDECD5D59A}"/>
                </a:ext>
              </a:extLst>
            </p:cNvPr>
            <p:cNvSpPr/>
            <p:nvPr/>
          </p:nvSpPr>
          <p:spPr>
            <a:xfrm>
              <a:off x="2836533" y="1628911"/>
              <a:ext cx="1048" cy="23597"/>
            </a:xfrm>
            <a:custGeom>
              <a:avLst/>
              <a:gdLst>
                <a:gd name="connsiteX0" fmla="*/ -119 w 1048"/>
                <a:gd name="connsiteY0" fmla="*/ -1100 h 23597"/>
                <a:gd name="connsiteX1" fmla="*/ -119 w 1048"/>
                <a:gd name="connsiteY1" fmla="*/ -1100 h 23597"/>
                <a:gd name="connsiteX2" fmla="*/ -119 w 104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3597">
                  <a:moveTo>
                    <a:pt x="-119" y="-1100"/>
                  </a:moveTo>
                  <a:cubicBezTo>
                    <a:pt x="-119" y="-1100"/>
                    <a:pt x="-119" y="-1100"/>
                    <a:pt x="-119" y="-1100"/>
                  </a:cubicBezTo>
                  <a:cubicBezTo>
                    <a:pt x="-119" y="-1100"/>
                    <a:pt x="-2478" y="-1100"/>
                    <a:pt x="-11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4" name="Полилиния: фигура 743">
              <a:extLst>
                <a:ext uri="{FF2B5EF4-FFF2-40B4-BE49-F238E27FC236}">
                  <a16:creationId xmlns:a16="http://schemas.microsoft.com/office/drawing/2014/main" id="{F909A3D9-CC38-1396-6562-19258BADEC81}"/>
                </a:ext>
              </a:extLst>
            </p:cNvPr>
            <p:cNvSpPr/>
            <p:nvPr/>
          </p:nvSpPr>
          <p:spPr>
            <a:xfrm>
              <a:off x="2836167" y="1624193"/>
              <a:ext cx="3303" cy="2122"/>
            </a:xfrm>
            <a:custGeom>
              <a:avLst/>
              <a:gdLst>
                <a:gd name="connsiteX0" fmla="*/ 2137 w 3303"/>
                <a:gd name="connsiteY0" fmla="*/ 550 h 2122"/>
                <a:gd name="connsiteX1" fmla="*/ 2137 w 3303"/>
                <a:gd name="connsiteY1" fmla="*/ -1100 h 2122"/>
                <a:gd name="connsiteX2" fmla="*/ -1167 w 3303"/>
                <a:gd name="connsiteY2" fmla="*/ 1023 h 2122"/>
                <a:gd name="connsiteX3" fmla="*/ 2137 w 3303"/>
                <a:gd name="connsiteY3" fmla="*/ 55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122">
                  <a:moveTo>
                    <a:pt x="2137" y="550"/>
                  </a:moveTo>
                  <a:cubicBezTo>
                    <a:pt x="2137" y="550"/>
                    <a:pt x="2137" y="550"/>
                    <a:pt x="2137" y="-1100"/>
                  </a:cubicBezTo>
                  <a:cubicBezTo>
                    <a:pt x="956" y="-631"/>
                    <a:pt x="-225" y="78"/>
                    <a:pt x="-1167" y="1023"/>
                  </a:cubicBezTo>
                  <a:cubicBezTo>
                    <a:pt x="1901" y="-394"/>
                    <a:pt x="720" y="1259"/>
                    <a:pt x="213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5" name="Полилиния: фигура 744">
              <a:extLst>
                <a:ext uri="{FF2B5EF4-FFF2-40B4-BE49-F238E27FC236}">
                  <a16:creationId xmlns:a16="http://schemas.microsoft.com/office/drawing/2014/main" id="{4F5EED46-AD94-63FC-B8D5-6ECDD87E5B29}"/>
                </a:ext>
              </a:extLst>
            </p:cNvPr>
            <p:cNvSpPr/>
            <p:nvPr/>
          </p:nvSpPr>
          <p:spPr>
            <a:xfrm>
              <a:off x="2820592" y="1639293"/>
              <a:ext cx="733" cy="23597"/>
            </a:xfrm>
            <a:custGeom>
              <a:avLst/>
              <a:gdLst>
                <a:gd name="connsiteX0" fmla="*/ -1167 w 733"/>
                <a:gd name="connsiteY0" fmla="*/ -1100 h 23597"/>
                <a:gd name="connsiteX1" fmla="*/ -1167 w 733"/>
                <a:gd name="connsiteY1" fmla="*/ -1100 h 23597"/>
                <a:gd name="connsiteX2" fmla="*/ -1167 w 73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3597">
                  <a:moveTo>
                    <a:pt x="-1167" y="-1100"/>
                  </a:moveTo>
                  <a:cubicBezTo>
                    <a:pt x="483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6" name="Полилиния: фигура 745">
              <a:extLst>
                <a:ext uri="{FF2B5EF4-FFF2-40B4-BE49-F238E27FC236}">
                  <a16:creationId xmlns:a16="http://schemas.microsoft.com/office/drawing/2014/main" id="{77844C59-91A8-3BD9-95F4-F25E28149A54}"/>
                </a:ext>
              </a:extLst>
            </p:cNvPr>
            <p:cNvSpPr/>
            <p:nvPr/>
          </p:nvSpPr>
          <p:spPr>
            <a:xfrm>
              <a:off x="2827351" y="1625873"/>
              <a:ext cx="4008" cy="2592"/>
            </a:xfrm>
            <a:custGeom>
              <a:avLst/>
              <a:gdLst>
                <a:gd name="connsiteX0" fmla="*/ 2456 w 4008"/>
                <a:gd name="connsiteY0" fmla="*/ -893 h 2592"/>
                <a:gd name="connsiteX1" fmla="*/ 2456 w 4008"/>
                <a:gd name="connsiteY1" fmla="*/ -893 h 2592"/>
                <a:gd name="connsiteX2" fmla="*/ 2456 w 4008"/>
                <a:gd name="connsiteY2" fmla="*/ -893 h 2592"/>
                <a:gd name="connsiteX3" fmla="*/ -612 w 4008"/>
                <a:gd name="connsiteY3" fmla="*/ -893 h 2592"/>
                <a:gd name="connsiteX4" fmla="*/ -612 w 4008"/>
                <a:gd name="connsiteY4" fmla="*/ -893 h 2592"/>
                <a:gd name="connsiteX5" fmla="*/ 1986 w 4008"/>
                <a:gd name="connsiteY5" fmla="*/ -893 h 2592"/>
                <a:gd name="connsiteX6" fmla="*/ -845 w 4008"/>
                <a:gd name="connsiteY6" fmla="*/ 757 h 2592"/>
                <a:gd name="connsiteX7" fmla="*/ 569 w 4008"/>
                <a:gd name="connsiteY7" fmla="*/ 757 h 2592"/>
                <a:gd name="connsiteX8" fmla="*/ 2456 w 4008"/>
                <a:gd name="connsiteY8" fmla="*/ -893 h 2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8" h="2592">
                  <a:moveTo>
                    <a:pt x="2456" y="-893"/>
                  </a:moveTo>
                  <a:lnTo>
                    <a:pt x="2456" y="-893"/>
                  </a:lnTo>
                  <a:lnTo>
                    <a:pt x="2456" y="-893"/>
                  </a:lnTo>
                  <a:cubicBezTo>
                    <a:pt x="805" y="-893"/>
                    <a:pt x="2456" y="-893"/>
                    <a:pt x="-612" y="-893"/>
                  </a:cubicBezTo>
                  <a:lnTo>
                    <a:pt x="-612" y="-893"/>
                  </a:lnTo>
                  <a:cubicBezTo>
                    <a:pt x="-612" y="-893"/>
                    <a:pt x="-612" y="-893"/>
                    <a:pt x="1986" y="-893"/>
                  </a:cubicBezTo>
                  <a:cubicBezTo>
                    <a:pt x="4582" y="-893"/>
                    <a:pt x="569" y="-893"/>
                    <a:pt x="-845" y="757"/>
                  </a:cubicBezTo>
                  <a:cubicBezTo>
                    <a:pt x="-2262" y="2411"/>
                    <a:pt x="1514" y="757"/>
                    <a:pt x="569" y="757"/>
                  </a:cubicBezTo>
                  <a:cubicBezTo>
                    <a:pt x="-376" y="757"/>
                    <a:pt x="2928" y="-1838"/>
                    <a:pt x="2456" y="-8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7" name="Полилиния: фигура 746">
              <a:extLst>
                <a:ext uri="{FF2B5EF4-FFF2-40B4-BE49-F238E27FC236}">
                  <a16:creationId xmlns:a16="http://schemas.microsoft.com/office/drawing/2014/main" id="{B2976582-2543-DE48-F731-156533090E0C}"/>
                </a:ext>
              </a:extLst>
            </p:cNvPr>
            <p:cNvSpPr/>
            <p:nvPr/>
          </p:nvSpPr>
          <p:spPr>
            <a:xfrm>
              <a:off x="2816023" y="1638115"/>
              <a:ext cx="3152" cy="104"/>
            </a:xfrm>
            <a:custGeom>
              <a:avLst/>
              <a:gdLst>
                <a:gd name="connsiteX0" fmla="*/ 1985 w 3152"/>
                <a:gd name="connsiteY0" fmla="*/ -1100 h 104"/>
                <a:gd name="connsiteX1" fmla="*/ -374 w 3152"/>
                <a:gd name="connsiteY1" fmla="*/ -1100 h 104"/>
                <a:gd name="connsiteX2" fmla="*/ 1985 w 315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52" h="104">
                  <a:moveTo>
                    <a:pt x="1985" y="-1100"/>
                  </a:moveTo>
                  <a:cubicBezTo>
                    <a:pt x="1985" y="-1100"/>
                    <a:pt x="1985" y="-1100"/>
                    <a:pt x="-374" y="-1100"/>
                  </a:cubicBezTo>
                  <a:cubicBezTo>
                    <a:pt x="-2733" y="-1100"/>
                    <a:pt x="807" y="-864"/>
                    <a:pt x="19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8" name="Полилиния: фигура 747">
              <a:extLst>
                <a:ext uri="{FF2B5EF4-FFF2-40B4-BE49-F238E27FC236}">
                  <a16:creationId xmlns:a16="http://schemas.microsoft.com/office/drawing/2014/main" id="{387251B5-CBD9-6180-4667-CFEF5E069757}"/>
                </a:ext>
              </a:extLst>
            </p:cNvPr>
            <p:cNvSpPr/>
            <p:nvPr/>
          </p:nvSpPr>
          <p:spPr>
            <a:xfrm>
              <a:off x="2827437" y="1622540"/>
              <a:ext cx="2851" cy="2171"/>
            </a:xfrm>
            <a:custGeom>
              <a:avLst/>
              <a:gdLst>
                <a:gd name="connsiteX0" fmla="*/ 11 w 2851"/>
                <a:gd name="connsiteY0" fmla="*/ 1023 h 2171"/>
                <a:gd name="connsiteX1" fmla="*/ 1664 w 2851"/>
                <a:gd name="connsiteY1" fmla="*/ -1100 h 2171"/>
                <a:gd name="connsiteX2" fmla="*/ -1167 w 2851"/>
                <a:gd name="connsiteY2" fmla="*/ 553 h 2171"/>
                <a:gd name="connsiteX3" fmla="*/ 11 w 2851"/>
                <a:gd name="connsiteY3" fmla="*/ 1023 h 2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1" h="2171">
                  <a:moveTo>
                    <a:pt x="11" y="1023"/>
                  </a:moveTo>
                  <a:cubicBezTo>
                    <a:pt x="11" y="1023"/>
                    <a:pt x="1901" y="-628"/>
                    <a:pt x="1664" y="-1100"/>
                  </a:cubicBezTo>
                  <a:cubicBezTo>
                    <a:pt x="956" y="-155"/>
                    <a:pt x="11" y="317"/>
                    <a:pt x="-1167" y="553"/>
                  </a:cubicBezTo>
                  <a:cubicBezTo>
                    <a:pt x="-1167" y="553"/>
                    <a:pt x="-698" y="1259"/>
                    <a:pt x="1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9" name="Полилиния: фигура 748">
              <a:extLst>
                <a:ext uri="{FF2B5EF4-FFF2-40B4-BE49-F238E27FC236}">
                  <a16:creationId xmlns:a16="http://schemas.microsoft.com/office/drawing/2014/main" id="{35F9BEC2-0136-4B36-738D-2D4BC3D5F61C}"/>
                </a:ext>
              </a:extLst>
            </p:cNvPr>
            <p:cNvSpPr/>
            <p:nvPr/>
          </p:nvSpPr>
          <p:spPr>
            <a:xfrm>
              <a:off x="2823497" y="1625844"/>
              <a:ext cx="2522" cy="23597"/>
            </a:xfrm>
            <a:custGeom>
              <a:avLst/>
              <a:gdLst>
                <a:gd name="connsiteX0" fmla="*/ 1356 w 2522"/>
                <a:gd name="connsiteY0" fmla="*/ -1100 h 23597"/>
                <a:gd name="connsiteX1" fmla="*/ -531 w 2522"/>
                <a:gd name="connsiteY1" fmla="*/ -1100 h 23597"/>
                <a:gd name="connsiteX2" fmla="*/ 1356 w 25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23597">
                  <a:moveTo>
                    <a:pt x="1356" y="-1100"/>
                  </a:moveTo>
                  <a:cubicBezTo>
                    <a:pt x="1356" y="-1100"/>
                    <a:pt x="1356" y="-1100"/>
                    <a:pt x="-531" y="-1100"/>
                  </a:cubicBezTo>
                  <a:cubicBezTo>
                    <a:pt x="-2421" y="-1100"/>
                    <a:pt x="411" y="-1100"/>
                    <a:pt x="13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0" name="Полилиния: фигура 749">
              <a:extLst>
                <a:ext uri="{FF2B5EF4-FFF2-40B4-BE49-F238E27FC236}">
                  <a16:creationId xmlns:a16="http://schemas.microsoft.com/office/drawing/2014/main" id="{8095A91B-2988-6FF3-A5B4-0130CC41B885}"/>
                </a:ext>
              </a:extLst>
            </p:cNvPr>
            <p:cNvSpPr/>
            <p:nvPr/>
          </p:nvSpPr>
          <p:spPr>
            <a:xfrm>
              <a:off x="2822243" y="1622067"/>
              <a:ext cx="3417" cy="1417"/>
            </a:xfrm>
            <a:custGeom>
              <a:avLst/>
              <a:gdLst>
                <a:gd name="connsiteX0" fmla="*/ 486 w 3417"/>
                <a:gd name="connsiteY0" fmla="*/ -1100 h 1417"/>
                <a:gd name="connsiteX1" fmla="*/ -1167 w 3417"/>
                <a:gd name="connsiteY1" fmla="*/ 317 h 1417"/>
                <a:gd name="connsiteX2" fmla="*/ 959 w 3417"/>
                <a:gd name="connsiteY2" fmla="*/ 317 h 1417"/>
                <a:gd name="connsiteX3" fmla="*/ 486 w 3417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7" h="1417">
                  <a:moveTo>
                    <a:pt x="486" y="-1100"/>
                  </a:moveTo>
                  <a:lnTo>
                    <a:pt x="-1167" y="317"/>
                  </a:lnTo>
                  <a:cubicBezTo>
                    <a:pt x="-1167" y="317"/>
                    <a:pt x="2609" y="317"/>
                    <a:pt x="959" y="317"/>
                  </a:cubicBezTo>
                  <a:cubicBezTo>
                    <a:pt x="4496" y="-1573"/>
                    <a:pt x="-459" y="553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1" name="Полилиния: фигура 750">
              <a:extLst>
                <a:ext uri="{FF2B5EF4-FFF2-40B4-BE49-F238E27FC236}">
                  <a16:creationId xmlns:a16="http://schemas.microsoft.com/office/drawing/2014/main" id="{86FD8301-EB7A-6A80-353C-A3AE0F152C48}"/>
                </a:ext>
              </a:extLst>
            </p:cNvPr>
            <p:cNvSpPr/>
            <p:nvPr/>
          </p:nvSpPr>
          <p:spPr>
            <a:xfrm>
              <a:off x="2819539" y="1624743"/>
              <a:ext cx="3648" cy="628"/>
            </a:xfrm>
            <a:custGeom>
              <a:avLst/>
              <a:gdLst>
                <a:gd name="connsiteX0" fmla="*/ 2481 w 3648"/>
                <a:gd name="connsiteY0" fmla="*/ -472 h 628"/>
                <a:gd name="connsiteX1" fmla="*/ -822 w 3648"/>
                <a:gd name="connsiteY1" fmla="*/ -472 h 628"/>
                <a:gd name="connsiteX2" fmla="*/ 2481 w 3648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48" h="628">
                  <a:moveTo>
                    <a:pt x="2481" y="-472"/>
                  </a:moveTo>
                  <a:cubicBezTo>
                    <a:pt x="2481" y="-1886"/>
                    <a:pt x="595" y="-472"/>
                    <a:pt x="-822" y="-472"/>
                  </a:cubicBezTo>
                  <a:cubicBezTo>
                    <a:pt x="-2237" y="-472"/>
                    <a:pt x="1067" y="-472"/>
                    <a:pt x="2481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2" name="Полилиния: фигура 751">
              <a:extLst>
                <a:ext uri="{FF2B5EF4-FFF2-40B4-BE49-F238E27FC236}">
                  <a16:creationId xmlns:a16="http://schemas.microsoft.com/office/drawing/2014/main" id="{AEB99B41-B9A8-6BD2-1089-46A6F5130C39}"/>
                </a:ext>
              </a:extLst>
            </p:cNvPr>
            <p:cNvSpPr/>
            <p:nvPr/>
          </p:nvSpPr>
          <p:spPr>
            <a:xfrm>
              <a:off x="2817052" y="1628073"/>
              <a:ext cx="839" cy="838"/>
            </a:xfrm>
            <a:custGeom>
              <a:avLst/>
              <a:gdLst>
                <a:gd name="connsiteX0" fmla="*/ -1167 w 839"/>
                <a:gd name="connsiteY0" fmla="*/ -262 h 838"/>
                <a:gd name="connsiteX1" fmla="*/ -1167 w 839"/>
                <a:gd name="connsiteY1" fmla="*/ -262 h 838"/>
                <a:gd name="connsiteX2" fmla="*/ -1167 w 839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838">
                  <a:moveTo>
                    <a:pt x="-1167" y="-262"/>
                  </a:moveTo>
                  <a:cubicBezTo>
                    <a:pt x="722" y="-1679"/>
                    <a:pt x="-1167" y="-262"/>
                    <a:pt x="-1167" y="-262"/>
                  </a:cubicBezTo>
                  <a:cubicBezTo>
                    <a:pt x="-1167" y="-262"/>
                    <a:pt x="-695" y="-2148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3" name="Полилиния: фигура 752">
              <a:extLst>
                <a:ext uri="{FF2B5EF4-FFF2-40B4-BE49-F238E27FC236}">
                  <a16:creationId xmlns:a16="http://schemas.microsoft.com/office/drawing/2014/main" id="{1AF4F799-4D47-97F9-9340-19E8F8696A9D}"/>
                </a:ext>
              </a:extLst>
            </p:cNvPr>
            <p:cNvSpPr/>
            <p:nvPr/>
          </p:nvSpPr>
          <p:spPr>
            <a:xfrm>
              <a:off x="2817288" y="1625136"/>
              <a:ext cx="1653" cy="1092"/>
            </a:xfrm>
            <a:custGeom>
              <a:avLst/>
              <a:gdLst>
                <a:gd name="connsiteX0" fmla="*/ 486 w 1653"/>
                <a:gd name="connsiteY0" fmla="*/ -157 h 1092"/>
                <a:gd name="connsiteX1" fmla="*/ -1167 w 1653"/>
                <a:gd name="connsiteY1" fmla="*/ -157 h 1092"/>
                <a:gd name="connsiteX2" fmla="*/ 486 w 1653"/>
                <a:gd name="connsiteY2" fmla="*/ -157 h 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092">
                  <a:moveTo>
                    <a:pt x="486" y="-157"/>
                  </a:moveTo>
                  <a:cubicBezTo>
                    <a:pt x="486" y="-157"/>
                    <a:pt x="486" y="-2280"/>
                    <a:pt x="-1167" y="-157"/>
                  </a:cubicBezTo>
                  <a:cubicBezTo>
                    <a:pt x="486" y="-1574"/>
                    <a:pt x="-1403" y="552"/>
                    <a:pt x="486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4" name="Полилиния: фигура 753">
              <a:extLst>
                <a:ext uri="{FF2B5EF4-FFF2-40B4-BE49-F238E27FC236}">
                  <a16:creationId xmlns:a16="http://schemas.microsoft.com/office/drawing/2014/main" id="{A961B233-AACE-0930-907E-724E14CD6EA3}"/>
                </a:ext>
              </a:extLst>
            </p:cNvPr>
            <p:cNvSpPr/>
            <p:nvPr/>
          </p:nvSpPr>
          <p:spPr>
            <a:xfrm>
              <a:off x="2810998" y="1621202"/>
              <a:ext cx="11481" cy="6527"/>
            </a:xfrm>
            <a:custGeom>
              <a:avLst/>
              <a:gdLst>
                <a:gd name="connsiteX0" fmla="*/ 7955 w 11481"/>
                <a:gd name="connsiteY0" fmla="*/ -472 h 6527"/>
                <a:gd name="connsiteX1" fmla="*/ 5359 w 11481"/>
                <a:gd name="connsiteY1" fmla="*/ -472 h 6527"/>
                <a:gd name="connsiteX2" fmla="*/ 7955 w 11481"/>
                <a:gd name="connsiteY2" fmla="*/ -472 h 6527"/>
                <a:gd name="connsiteX3" fmla="*/ 7955 w 11481"/>
                <a:gd name="connsiteY3" fmla="*/ -472 h 6527"/>
                <a:gd name="connsiteX4" fmla="*/ -540 w 11481"/>
                <a:gd name="connsiteY4" fmla="*/ 3305 h 6527"/>
                <a:gd name="connsiteX5" fmla="*/ 3473 w 11481"/>
                <a:gd name="connsiteY5" fmla="*/ 3305 h 6527"/>
                <a:gd name="connsiteX6" fmla="*/ 1347 w 11481"/>
                <a:gd name="connsiteY6" fmla="*/ 5428 h 6527"/>
                <a:gd name="connsiteX7" fmla="*/ 10314 w 11481"/>
                <a:gd name="connsiteY7" fmla="*/ 1654 h 6527"/>
                <a:gd name="connsiteX8" fmla="*/ 7955 w 11481"/>
                <a:gd name="connsiteY8" fmla="*/ -472 h 6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81" h="6527">
                  <a:moveTo>
                    <a:pt x="7955" y="-472"/>
                  </a:moveTo>
                  <a:cubicBezTo>
                    <a:pt x="6540" y="1182"/>
                    <a:pt x="4887" y="1654"/>
                    <a:pt x="5359" y="-472"/>
                  </a:cubicBezTo>
                  <a:cubicBezTo>
                    <a:pt x="6304" y="-708"/>
                    <a:pt x="7010" y="-708"/>
                    <a:pt x="7955" y="-472"/>
                  </a:cubicBezTo>
                  <a:cubicBezTo>
                    <a:pt x="9372" y="-1886"/>
                    <a:pt x="7955" y="-472"/>
                    <a:pt x="7955" y="-472"/>
                  </a:cubicBezTo>
                  <a:cubicBezTo>
                    <a:pt x="5359" y="1182"/>
                    <a:pt x="2528" y="2360"/>
                    <a:pt x="-540" y="3305"/>
                  </a:cubicBezTo>
                  <a:cubicBezTo>
                    <a:pt x="-2899" y="4958"/>
                    <a:pt x="2055" y="3305"/>
                    <a:pt x="3473" y="3305"/>
                  </a:cubicBezTo>
                  <a:cubicBezTo>
                    <a:pt x="4887" y="3305"/>
                    <a:pt x="3473" y="3305"/>
                    <a:pt x="1347" y="5428"/>
                  </a:cubicBezTo>
                  <a:lnTo>
                    <a:pt x="10314" y="1654"/>
                  </a:lnTo>
                  <a:cubicBezTo>
                    <a:pt x="10314" y="1654"/>
                    <a:pt x="9841" y="-1177"/>
                    <a:pt x="795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5" name="Полилиния: фигура 754">
              <a:extLst>
                <a:ext uri="{FF2B5EF4-FFF2-40B4-BE49-F238E27FC236}">
                  <a16:creationId xmlns:a16="http://schemas.microsoft.com/office/drawing/2014/main" id="{01FBF083-30AC-971F-5A52-FD85384682BB}"/>
                </a:ext>
              </a:extLst>
            </p:cNvPr>
            <p:cNvSpPr/>
            <p:nvPr/>
          </p:nvSpPr>
          <p:spPr>
            <a:xfrm>
              <a:off x="2813512" y="1620653"/>
              <a:ext cx="3303" cy="1414"/>
            </a:xfrm>
            <a:custGeom>
              <a:avLst/>
              <a:gdLst>
                <a:gd name="connsiteX0" fmla="*/ 722 w 3303"/>
                <a:gd name="connsiteY0" fmla="*/ 314 h 1414"/>
                <a:gd name="connsiteX1" fmla="*/ 2137 w 3303"/>
                <a:gd name="connsiteY1" fmla="*/ -1100 h 1414"/>
                <a:gd name="connsiteX2" fmla="*/ 486 w 3303"/>
                <a:gd name="connsiteY2" fmla="*/ -1100 h 1414"/>
                <a:gd name="connsiteX3" fmla="*/ -1167 w 3303"/>
                <a:gd name="connsiteY3" fmla="*/ -1100 h 1414"/>
                <a:gd name="connsiteX4" fmla="*/ -1167 w 3303"/>
                <a:gd name="connsiteY4" fmla="*/ -1100 h 1414"/>
                <a:gd name="connsiteX5" fmla="*/ 722 w 3303"/>
                <a:gd name="connsiteY5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1414">
                  <a:moveTo>
                    <a:pt x="722" y="314"/>
                  </a:moveTo>
                  <a:lnTo>
                    <a:pt x="2137" y="-1100"/>
                  </a:lnTo>
                  <a:cubicBezTo>
                    <a:pt x="2137" y="-1100"/>
                    <a:pt x="486" y="-1100"/>
                    <a:pt x="486" y="-1100"/>
                  </a:cubicBezTo>
                  <a:cubicBezTo>
                    <a:pt x="14" y="-1100"/>
                    <a:pt x="-695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1428" y="-864"/>
                    <a:pt x="72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6" name="Полилиния: фигура 755">
              <a:extLst>
                <a:ext uri="{FF2B5EF4-FFF2-40B4-BE49-F238E27FC236}">
                  <a16:creationId xmlns:a16="http://schemas.microsoft.com/office/drawing/2014/main" id="{076D89B5-A974-3682-9306-7CBD62356E57}"/>
                </a:ext>
              </a:extLst>
            </p:cNvPr>
            <p:cNvSpPr/>
            <p:nvPr/>
          </p:nvSpPr>
          <p:spPr>
            <a:xfrm>
              <a:off x="2814929" y="1619236"/>
              <a:ext cx="2595" cy="1181"/>
            </a:xfrm>
            <a:custGeom>
              <a:avLst/>
              <a:gdLst>
                <a:gd name="connsiteX0" fmla="*/ 1428 w 2595"/>
                <a:gd name="connsiteY0" fmla="*/ -1100 h 1181"/>
                <a:gd name="connsiteX1" fmla="*/ -1167 w 2595"/>
                <a:gd name="connsiteY1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95" h="1181">
                  <a:moveTo>
                    <a:pt x="1428" y="-1100"/>
                  </a:moveTo>
                  <a:cubicBezTo>
                    <a:pt x="1428" y="-1100"/>
                    <a:pt x="11" y="-1100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7" name="Полилиния: фигура 756">
              <a:extLst>
                <a:ext uri="{FF2B5EF4-FFF2-40B4-BE49-F238E27FC236}">
                  <a16:creationId xmlns:a16="http://schemas.microsoft.com/office/drawing/2014/main" id="{C0B8169C-A544-72D9-BB2A-B1567F462DC3}"/>
                </a:ext>
              </a:extLst>
            </p:cNvPr>
            <p:cNvSpPr/>
            <p:nvPr/>
          </p:nvSpPr>
          <p:spPr>
            <a:xfrm>
              <a:off x="2810917" y="1619944"/>
              <a:ext cx="3094" cy="1417"/>
            </a:xfrm>
            <a:custGeom>
              <a:avLst/>
              <a:gdLst>
                <a:gd name="connsiteX0" fmla="*/ 1192 w 3094"/>
                <a:gd name="connsiteY0" fmla="*/ 317 h 1417"/>
                <a:gd name="connsiteX1" fmla="*/ 1192 w 3094"/>
                <a:gd name="connsiteY1" fmla="*/ -1100 h 1417"/>
                <a:gd name="connsiteX2" fmla="*/ -1167 w 3094"/>
                <a:gd name="connsiteY2" fmla="*/ 81 h 1417"/>
                <a:gd name="connsiteX3" fmla="*/ 1192 w 3094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4" h="1417">
                  <a:moveTo>
                    <a:pt x="1192" y="317"/>
                  </a:moveTo>
                  <a:cubicBezTo>
                    <a:pt x="2845" y="317"/>
                    <a:pt x="1192" y="317"/>
                    <a:pt x="1192" y="-1100"/>
                  </a:cubicBezTo>
                  <a:lnTo>
                    <a:pt x="-1167" y="81"/>
                  </a:lnTo>
                  <a:cubicBezTo>
                    <a:pt x="-1167" y="81"/>
                    <a:pt x="1192" y="81"/>
                    <a:pt x="119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8" name="Полилиния: фигура 757">
              <a:extLst>
                <a:ext uri="{FF2B5EF4-FFF2-40B4-BE49-F238E27FC236}">
                  <a16:creationId xmlns:a16="http://schemas.microsoft.com/office/drawing/2014/main" id="{75EAF0B4-7575-C8DE-4E9F-BDDAF33F92EE}"/>
                </a:ext>
              </a:extLst>
            </p:cNvPr>
            <p:cNvSpPr/>
            <p:nvPr/>
          </p:nvSpPr>
          <p:spPr>
            <a:xfrm>
              <a:off x="3053734" y="1738639"/>
              <a:ext cx="6188" cy="6924"/>
            </a:xfrm>
            <a:custGeom>
              <a:avLst/>
              <a:gdLst>
                <a:gd name="connsiteX0" fmla="*/ 3551 w 6188"/>
                <a:gd name="connsiteY0" fmla="*/ 3618 h 6924"/>
                <a:gd name="connsiteX1" fmla="*/ 1428 w 6188"/>
                <a:gd name="connsiteY1" fmla="*/ 5741 h 6924"/>
                <a:gd name="connsiteX2" fmla="*/ 2609 w 6188"/>
                <a:gd name="connsiteY2" fmla="*/ 5741 h 6924"/>
                <a:gd name="connsiteX3" fmla="*/ 2609 w 6188"/>
                <a:gd name="connsiteY3" fmla="*/ 3854 h 6924"/>
                <a:gd name="connsiteX4" fmla="*/ 2609 w 6188"/>
                <a:gd name="connsiteY4" fmla="*/ 787 h 6924"/>
                <a:gd name="connsiteX5" fmla="*/ 2609 w 6188"/>
                <a:gd name="connsiteY5" fmla="*/ 787 h 6924"/>
                <a:gd name="connsiteX6" fmla="*/ 2609 w 6188"/>
                <a:gd name="connsiteY6" fmla="*/ 787 h 6924"/>
                <a:gd name="connsiteX7" fmla="*/ 2609 w 6188"/>
                <a:gd name="connsiteY7" fmla="*/ -1100 h 6924"/>
                <a:gd name="connsiteX8" fmla="*/ -1167 w 6188"/>
                <a:gd name="connsiteY8" fmla="*/ 1731 h 6924"/>
                <a:gd name="connsiteX9" fmla="*/ 720 w 6188"/>
                <a:gd name="connsiteY9" fmla="*/ 1731 h 6924"/>
                <a:gd name="connsiteX10" fmla="*/ 720 w 6188"/>
                <a:gd name="connsiteY10" fmla="*/ 1731 h 6924"/>
                <a:gd name="connsiteX11" fmla="*/ -695 w 6188"/>
                <a:gd name="connsiteY11" fmla="*/ 5508 h 6924"/>
                <a:gd name="connsiteX12" fmla="*/ 956 w 6188"/>
                <a:gd name="connsiteY12" fmla="*/ 3146 h 6924"/>
                <a:gd name="connsiteX13" fmla="*/ 3551 w 6188"/>
                <a:gd name="connsiteY13" fmla="*/ 3618 h 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188" h="6924">
                  <a:moveTo>
                    <a:pt x="3551" y="3618"/>
                  </a:moveTo>
                  <a:cubicBezTo>
                    <a:pt x="3551" y="3618"/>
                    <a:pt x="1901" y="4799"/>
                    <a:pt x="1428" y="5741"/>
                  </a:cubicBezTo>
                  <a:lnTo>
                    <a:pt x="2609" y="5741"/>
                  </a:lnTo>
                  <a:cubicBezTo>
                    <a:pt x="2609" y="5741"/>
                    <a:pt x="8036" y="787"/>
                    <a:pt x="2609" y="3854"/>
                  </a:cubicBezTo>
                  <a:cubicBezTo>
                    <a:pt x="2609" y="3854"/>
                    <a:pt x="2609" y="3854"/>
                    <a:pt x="2609" y="787"/>
                  </a:cubicBezTo>
                  <a:cubicBezTo>
                    <a:pt x="2609" y="-2281"/>
                    <a:pt x="2609" y="787"/>
                    <a:pt x="2609" y="787"/>
                  </a:cubicBezTo>
                  <a:lnTo>
                    <a:pt x="2609" y="787"/>
                  </a:lnTo>
                  <a:cubicBezTo>
                    <a:pt x="2609" y="787"/>
                    <a:pt x="2609" y="787"/>
                    <a:pt x="2609" y="-1100"/>
                  </a:cubicBezTo>
                  <a:cubicBezTo>
                    <a:pt x="1428" y="78"/>
                    <a:pt x="247" y="1023"/>
                    <a:pt x="-1167" y="1731"/>
                  </a:cubicBezTo>
                  <a:cubicBezTo>
                    <a:pt x="-1167" y="1731"/>
                    <a:pt x="-1167" y="1731"/>
                    <a:pt x="720" y="1731"/>
                  </a:cubicBezTo>
                  <a:cubicBezTo>
                    <a:pt x="2609" y="1731"/>
                    <a:pt x="720" y="1731"/>
                    <a:pt x="720" y="1731"/>
                  </a:cubicBezTo>
                  <a:cubicBezTo>
                    <a:pt x="-1640" y="5035"/>
                    <a:pt x="720" y="4091"/>
                    <a:pt x="-695" y="5508"/>
                  </a:cubicBezTo>
                  <a:cubicBezTo>
                    <a:pt x="-2112" y="6922"/>
                    <a:pt x="1192" y="3146"/>
                    <a:pt x="956" y="3146"/>
                  </a:cubicBezTo>
                  <a:cubicBezTo>
                    <a:pt x="720" y="3146"/>
                    <a:pt x="1901" y="4799"/>
                    <a:pt x="3551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9" name="Полилиния: фигура 758">
              <a:extLst>
                <a:ext uri="{FF2B5EF4-FFF2-40B4-BE49-F238E27FC236}">
                  <a16:creationId xmlns:a16="http://schemas.microsoft.com/office/drawing/2014/main" id="{28854E70-BA14-86CD-2B30-EA31ABFCD351}"/>
                </a:ext>
              </a:extLst>
            </p:cNvPr>
            <p:cNvSpPr/>
            <p:nvPr/>
          </p:nvSpPr>
          <p:spPr>
            <a:xfrm>
              <a:off x="3063646" y="1725187"/>
              <a:ext cx="1650" cy="1889"/>
            </a:xfrm>
            <a:custGeom>
              <a:avLst/>
              <a:gdLst>
                <a:gd name="connsiteX0" fmla="*/ 483 w 1650"/>
                <a:gd name="connsiteY0" fmla="*/ 81 h 1889"/>
                <a:gd name="connsiteX1" fmla="*/ 483 w 1650"/>
                <a:gd name="connsiteY1" fmla="*/ -1100 h 1889"/>
                <a:gd name="connsiteX2" fmla="*/ -1167 w 1650"/>
                <a:gd name="connsiteY2" fmla="*/ 789 h 1889"/>
                <a:gd name="connsiteX3" fmla="*/ 483 w 1650"/>
                <a:gd name="connsiteY3" fmla="*/ 81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889">
                  <a:moveTo>
                    <a:pt x="483" y="81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789"/>
                  </a:lnTo>
                  <a:cubicBezTo>
                    <a:pt x="720" y="-1336"/>
                    <a:pt x="-698" y="553"/>
                    <a:pt x="483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0" name="Полилиния: фигура 759">
              <a:extLst>
                <a:ext uri="{FF2B5EF4-FFF2-40B4-BE49-F238E27FC236}">
                  <a16:creationId xmlns:a16="http://schemas.microsoft.com/office/drawing/2014/main" id="{08BB16C9-9AFE-9F39-69F6-3D84D4E4E62D}"/>
                </a:ext>
              </a:extLst>
            </p:cNvPr>
            <p:cNvSpPr/>
            <p:nvPr/>
          </p:nvSpPr>
          <p:spPr>
            <a:xfrm>
              <a:off x="2809502" y="1538535"/>
              <a:ext cx="275957" cy="250379"/>
            </a:xfrm>
            <a:custGeom>
              <a:avLst/>
              <a:gdLst>
                <a:gd name="connsiteX0" fmla="*/ 253918 w 275957"/>
                <a:gd name="connsiteY0" fmla="*/ 183666 h 250379"/>
                <a:gd name="connsiteX1" fmla="*/ 252268 w 275957"/>
                <a:gd name="connsiteY1" fmla="*/ 183666 h 250379"/>
                <a:gd name="connsiteX2" fmla="*/ 252268 w 275957"/>
                <a:gd name="connsiteY2" fmla="*/ 183666 h 250379"/>
                <a:gd name="connsiteX3" fmla="*/ 249909 w 275957"/>
                <a:gd name="connsiteY3" fmla="*/ 185316 h 250379"/>
                <a:gd name="connsiteX4" fmla="*/ 248491 w 275957"/>
                <a:gd name="connsiteY4" fmla="*/ 185316 h 250379"/>
                <a:gd name="connsiteX5" fmla="*/ 248491 w 275957"/>
                <a:gd name="connsiteY5" fmla="*/ 182721 h 250379"/>
                <a:gd name="connsiteX6" fmla="*/ 252031 w 275957"/>
                <a:gd name="connsiteY6" fmla="*/ 180598 h 250379"/>
                <a:gd name="connsiteX7" fmla="*/ 249436 w 275957"/>
                <a:gd name="connsiteY7" fmla="*/ 180598 h 250379"/>
                <a:gd name="connsiteX8" fmla="*/ 249436 w 275957"/>
                <a:gd name="connsiteY8" fmla="*/ 179184 h 250379"/>
                <a:gd name="connsiteX9" fmla="*/ 252976 w 275957"/>
                <a:gd name="connsiteY9" fmla="*/ 176349 h 250379"/>
                <a:gd name="connsiteX10" fmla="*/ 252976 w 275957"/>
                <a:gd name="connsiteY10" fmla="*/ 176349 h 250379"/>
                <a:gd name="connsiteX11" fmla="*/ 250145 w 275957"/>
                <a:gd name="connsiteY11" fmla="*/ 179184 h 250379"/>
                <a:gd name="connsiteX12" fmla="*/ 248727 w 275957"/>
                <a:gd name="connsiteY12" fmla="*/ 179184 h 250379"/>
                <a:gd name="connsiteX13" fmla="*/ 252268 w 275957"/>
                <a:gd name="connsiteY13" fmla="*/ 177766 h 250379"/>
                <a:gd name="connsiteX14" fmla="*/ 249672 w 275957"/>
                <a:gd name="connsiteY14" fmla="*/ 177766 h 250379"/>
                <a:gd name="connsiteX15" fmla="*/ 249672 w 275957"/>
                <a:gd name="connsiteY15" fmla="*/ 176116 h 250379"/>
                <a:gd name="connsiteX16" fmla="*/ 249672 w 275957"/>
                <a:gd name="connsiteY16" fmla="*/ 176116 h 250379"/>
                <a:gd name="connsiteX17" fmla="*/ 249672 w 275957"/>
                <a:gd name="connsiteY17" fmla="*/ 176116 h 250379"/>
                <a:gd name="connsiteX18" fmla="*/ 251087 w 275957"/>
                <a:gd name="connsiteY18" fmla="*/ 174699 h 250379"/>
                <a:gd name="connsiteX19" fmla="*/ 248491 w 275957"/>
                <a:gd name="connsiteY19" fmla="*/ 174699 h 250379"/>
                <a:gd name="connsiteX20" fmla="*/ 248491 w 275957"/>
                <a:gd name="connsiteY20" fmla="*/ 174699 h 250379"/>
                <a:gd name="connsiteX21" fmla="*/ 251795 w 275957"/>
                <a:gd name="connsiteY21" fmla="*/ 174699 h 250379"/>
                <a:gd name="connsiteX22" fmla="*/ 251795 w 275957"/>
                <a:gd name="connsiteY22" fmla="*/ 172339 h 250379"/>
                <a:gd name="connsiteX23" fmla="*/ 251795 w 275957"/>
                <a:gd name="connsiteY23" fmla="*/ 173754 h 250379"/>
                <a:gd name="connsiteX24" fmla="*/ 251795 w 275957"/>
                <a:gd name="connsiteY24" fmla="*/ 173754 h 250379"/>
                <a:gd name="connsiteX25" fmla="*/ 253918 w 275957"/>
                <a:gd name="connsiteY25" fmla="*/ 170922 h 250379"/>
                <a:gd name="connsiteX26" fmla="*/ 252268 w 275957"/>
                <a:gd name="connsiteY26" fmla="*/ 172103 h 250379"/>
                <a:gd name="connsiteX27" fmla="*/ 252268 w 275957"/>
                <a:gd name="connsiteY27" fmla="*/ 172103 h 250379"/>
                <a:gd name="connsiteX28" fmla="*/ 252268 w 275957"/>
                <a:gd name="connsiteY28" fmla="*/ 173518 h 250379"/>
                <a:gd name="connsiteX29" fmla="*/ 249909 w 275957"/>
                <a:gd name="connsiteY29" fmla="*/ 175171 h 250379"/>
                <a:gd name="connsiteX30" fmla="*/ 252268 w 275957"/>
                <a:gd name="connsiteY30" fmla="*/ 172812 h 250379"/>
                <a:gd name="connsiteX31" fmla="*/ 250614 w 275957"/>
                <a:gd name="connsiteY31" fmla="*/ 172812 h 250379"/>
                <a:gd name="connsiteX32" fmla="*/ 252976 w 275957"/>
                <a:gd name="connsiteY32" fmla="*/ 171395 h 250379"/>
                <a:gd name="connsiteX33" fmla="*/ 255335 w 275957"/>
                <a:gd name="connsiteY33" fmla="*/ 169036 h 250379"/>
                <a:gd name="connsiteX34" fmla="*/ 255335 w 275957"/>
                <a:gd name="connsiteY34" fmla="*/ 169036 h 250379"/>
                <a:gd name="connsiteX35" fmla="*/ 258167 w 275957"/>
                <a:gd name="connsiteY35" fmla="*/ 167149 h 250379"/>
                <a:gd name="connsiteX36" fmla="*/ 258167 w 275957"/>
                <a:gd name="connsiteY36" fmla="*/ 165495 h 250379"/>
                <a:gd name="connsiteX37" fmla="*/ 256750 w 275957"/>
                <a:gd name="connsiteY37" fmla="*/ 167854 h 250379"/>
                <a:gd name="connsiteX38" fmla="*/ 256750 w 275957"/>
                <a:gd name="connsiteY38" fmla="*/ 166676 h 250379"/>
                <a:gd name="connsiteX39" fmla="*/ 253682 w 275957"/>
                <a:gd name="connsiteY39" fmla="*/ 169980 h 250379"/>
                <a:gd name="connsiteX40" fmla="*/ 253682 w 275957"/>
                <a:gd name="connsiteY40" fmla="*/ 169980 h 250379"/>
                <a:gd name="connsiteX41" fmla="*/ 255335 w 275957"/>
                <a:gd name="connsiteY41" fmla="*/ 168091 h 250379"/>
                <a:gd name="connsiteX42" fmla="*/ 255335 w 275957"/>
                <a:gd name="connsiteY42" fmla="*/ 164551 h 250379"/>
                <a:gd name="connsiteX43" fmla="*/ 253446 w 275957"/>
                <a:gd name="connsiteY43" fmla="*/ 164551 h 250379"/>
                <a:gd name="connsiteX44" fmla="*/ 255808 w 275957"/>
                <a:gd name="connsiteY44" fmla="*/ 161719 h 250379"/>
                <a:gd name="connsiteX45" fmla="*/ 255808 w 275957"/>
                <a:gd name="connsiteY45" fmla="*/ 161719 h 250379"/>
                <a:gd name="connsiteX46" fmla="*/ 255808 w 275957"/>
                <a:gd name="connsiteY46" fmla="*/ 159360 h 250379"/>
                <a:gd name="connsiteX47" fmla="*/ 257458 w 275957"/>
                <a:gd name="connsiteY47" fmla="*/ 157473 h 250379"/>
                <a:gd name="connsiteX48" fmla="*/ 257458 w 275957"/>
                <a:gd name="connsiteY48" fmla="*/ 157473 h 250379"/>
                <a:gd name="connsiteX49" fmla="*/ 254391 w 275957"/>
                <a:gd name="connsiteY49" fmla="*/ 160068 h 250379"/>
                <a:gd name="connsiteX50" fmla="*/ 254391 w 275957"/>
                <a:gd name="connsiteY50" fmla="*/ 158651 h 250379"/>
                <a:gd name="connsiteX51" fmla="*/ 251559 w 275957"/>
                <a:gd name="connsiteY51" fmla="*/ 160305 h 250379"/>
                <a:gd name="connsiteX52" fmla="*/ 254154 w 275957"/>
                <a:gd name="connsiteY52" fmla="*/ 157709 h 250379"/>
                <a:gd name="connsiteX53" fmla="*/ 254154 w 275957"/>
                <a:gd name="connsiteY53" fmla="*/ 157709 h 250379"/>
                <a:gd name="connsiteX54" fmla="*/ 256277 w 275957"/>
                <a:gd name="connsiteY54" fmla="*/ 155586 h 250379"/>
                <a:gd name="connsiteX55" fmla="*/ 258639 w 275957"/>
                <a:gd name="connsiteY55" fmla="*/ 155586 h 250379"/>
                <a:gd name="connsiteX56" fmla="*/ 258639 w 275957"/>
                <a:gd name="connsiteY56" fmla="*/ 155586 h 250379"/>
                <a:gd name="connsiteX57" fmla="*/ 255808 w 275957"/>
                <a:gd name="connsiteY57" fmla="*/ 153460 h 250379"/>
                <a:gd name="connsiteX58" fmla="*/ 255808 w 275957"/>
                <a:gd name="connsiteY58" fmla="*/ 147325 h 250379"/>
                <a:gd name="connsiteX59" fmla="*/ 255808 w 275957"/>
                <a:gd name="connsiteY59" fmla="*/ 145911 h 250379"/>
                <a:gd name="connsiteX60" fmla="*/ 253918 w 275957"/>
                <a:gd name="connsiteY60" fmla="*/ 145911 h 250379"/>
                <a:gd name="connsiteX61" fmla="*/ 255335 w 275957"/>
                <a:gd name="connsiteY61" fmla="*/ 144257 h 250379"/>
                <a:gd name="connsiteX62" fmla="*/ 255335 w 275957"/>
                <a:gd name="connsiteY62" fmla="*/ 144257 h 250379"/>
                <a:gd name="connsiteX63" fmla="*/ 253682 w 275957"/>
                <a:gd name="connsiteY63" fmla="*/ 142134 h 250379"/>
                <a:gd name="connsiteX64" fmla="*/ 251559 w 275957"/>
                <a:gd name="connsiteY64" fmla="*/ 143551 h 250379"/>
                <a:gd name="connsiteX65" fmla="*/ 253918 w 275957"/>
                <a:gd name="connsiteY65" fmla="*/ 141898 h 250379"/>
                <a:gd name="connsiteX66" fmla="*/ 252031 w 275957"/>
                <a:gd name="connsiteY66" fmla="*/ 140247 h 250379"/>
                <a:gd name="connsiteX67" fmla="*/ 252031 w 275957"/>
                <a:gd name="connsiteY67" fmla="*/ 138358 h 250379"/>
                <a:gd name="connsiteX68" fmla="*/ 252031 w 275957"/>
                <a:gd name="connsiteY68" fmla="*/ 136944 h 250379"/>
                <a:gd name="connsiteX69" fmla="*/ 248727 w 275957"/>
                <a:gd name="connsiteY69" fmla="*/ 135526 h 250379"/>
                <a:gd name="connsiteX70" fmla="*/ 248727 w 275957"/>
                <a:gd name="connsiteY70" fmla="*/ 131989 h 250379"/>
                <a:gd name="connsiteX71" fmla="*/ 248727 w 275957"/>
                <a:gd name="connsiteY71" fmla="*/ 131989 h 250379"/>
                <a:gd name="connsiteX72" fmla="*/ 248727 w 275957"/>
                <a:gd name="connsiteY72" fmla="*/ 130572 h 250379"/>
                <a:gd name="connsiteX73" fmla="*/ 248727 w 275957"/>
                <a:gd name="connsiteY73" fmla="*/ 129155 h 250379"/>
                <a:gd name="connsiteX74" fmla="*/ 248727 w 275957"/>
                <a:gd name="connsiteY74" fmla="*/ 127504 h 250379"/>
                <a:gd name="connsiteX75" fmla="*/ 246368 w 275957"/>
                <a:gd name="connsiteY75" fmla="*/ 127504 h 250379"/>
                <a:gd name="connsiteX76" fmla="*/ 246368 w 275957"/>
                <a:gd name="connsiteY76" fmla="*/ 123964 h 250379"/>
                <a:gd name="connsiteX77" fmla="*/ 196106 w 275957"/>
                <a:gd name="connsiteY77" fmla="*/ 56476 h 250379"/>
                <a:gd name="connsiteX78" fmla="*/ 198465 w 275957"/>
                <a:gd name="connsiteY78" fmla="*/ 54589 h 250379"/>
                <a:gd name="connsiteX79" fmla="*/ 202005 w 275957"/>
                <a:gd name="connsiteY79" fmla="*/ 59544 h 250379"/>
                <a:gd name="connsiteX80" fmla="*/ 203656 w 275957"/>
                <a:gd name="connsiteY80" fmla="*/ 59544 h 250379"/>
                <a:gd name="connsiteX81" fmla="*/ 203656 w 275957"/>
                <a:gd name="connsiteY81" fmla="*/ 59544 h 250379"/>
                <a:gd name="connsiteX82" fmla="*/ 203656 w 275957"/>
                <a:gd name="connsiteY82" fmla="*/ 59544 h 250379"/>
                <a:gd name="connsiteX83" fmla="*/ 206251 w 275957"/>
                <a:gd name="connsiteY83" fmla="*/ 57421 h 250379"/>
                <a:gd name="connsiteX84" fmla="*/ 207905 w 275957"/>
                <a:gd name="connsiteY84" fmla="*/ 60488 h 250379"/>
                <a:gd name="connsiteX85" fmla="*/ 209791 w 275957"/>
                <a:gd name="connsiteY85" fmla="*/ 62375 h 250379"/>
                <a:gd name="connsiteX86" fmla="*/ 209791 w 275957"/>
                <a:gd name="connsiteY86" fmla="*/ 62375 h 250379"/>
                <a:gd name="connsiteX87" fmla="*/ 214276 w 275957"/>
                <a:gd name="connsiteY87" fmla="*/ 64029 h 250379"/>
                <a:gd name="connsiteX88" fmla="*/ 214276 w 275957"/>
                <a:gd name="connsiteY88" fmla="*/ 65443 h 250379"/>
                <a:gd name="connsiteX89" fmla="*/ 214276 w 275957"/>
                <a:gd name="connsiteY89" fmla="*/ 65443 h 250379"/>
                <a:gd name="connsiteX90" fmla="*/ 217108 w 275957"/>
                <a:gd name="connsiteY90" fmla="*/ 69928 h 250379"/>
                <a:gd name="connsiteX91" fmla="*/ 217108 w 275957"/>
                <a:gd name="connsiteY91" fmla="*/ 71106 h 250379"/>
                <a:gd name="connsiteX92" fmla="*/ 218522 w 275957"/>
                <a:gd name="connsiteY92" fmla="*/ 71106 h 250379"/>
                <a:gd name="connsiteX93" fmla="*/ 219703 w 275957"/>
                <a:gd name="connsiteY93" fmla="*/ 72996 h 250379"/>
                <a:gd name="connsiteX94" fmla="*/ 221590 w 275957"/>
                <a:gd name="connsiteY94" fmla="*/ 71342 h 250379"/>
                <a:gd name="connsiteX95" fmla="*/ 221590 w 275957"/>
                <a:gd name="connsiteY95" fmla="*/ 72760 h 250379"/>
                <a:gd name="connsiteX96" fmla="*/ 223480 w 275957"/>
                <a:gd name="connsiteY96" fmla="*/ 72760 h 250379"/>
                <a:gd name="connsiteX97" fmla="*/ 223480 w 275957"/>
                <a:gd name="connsiteY97" fmla="*/ 72760 h 250379"/>
                <a:gd name="connsiteX98" fmla="*/ 225839 w 275957"/>
                <a:gd name="connsiteY98" fmla="*/ 72760 h 250379"/>
                <a:gd name="connsiteX99" fmla="*/ 225839 w 275957"/>
                <a:gd name="connsiteY99" fmla="*/ 74410 h 250379"/>
                <a:gd name="connsiteX100" fmla="*/ 227489 w 275957"/>
                <a:gd name="connsiteY100" fmla="*/ 74410 h 250379"/>
                <a:gd name="connsiteX101" fmla="*/ 227489 w 275957"/>
                <a:gd name="connsiteY101" fmla="*/ 76061 h 250379"/>
                <a:gd name="connsiteX102" fmla="*/ 230321 w 275957"/>
                <a:gd name="connsiteY102" fmla="*/ 76061 h 250379"/>
                <a:gd name="connsiteX103" fmla="*/ 228670 w 275957"/>
                <a:gd name="connsiteY103" fmla="*/ 77478 h 250379"/>
                <a:gd name="connsiteX104" fmla="*/ 232447 w 275957"/>
                <a:gd name="connsiteY104" fmla="*/ 78895 h 250379"/>
                <a:gd name="connsiteX105" fmla="*/ 233861 w 275957"/>
                <a:gd name="connsiteY105" fmla="*/ 78895 h 250379"/>
                <a:gd name="connsiteX106" fmla="*/ 233861 w 275957"/>
                <a:gd name="connsiteY106" fmla="*/ 80782 h 250379"/>
                <a:gd name="connsiteX107" fmla="*/ 239052 w 275957"/>
                <a:gd name="connsiteY107" fmla="*/ 88568 h 250379"/>
                <a:gd name="connsiteX108" fmla="*/ 239052 w 275957"/>
                <a:gd name="connsiteY108" fmla="*/ 88568 h 250379"/>
                <a:gd name="connsiteX109" fmla="*/ 239052 w 275957"/>
                <a:gd name="connsiteY109" fmla="*/ 90694 h 250379"/>
                <a:gd name="connsiteX110" fmla="*/ 244009 w 275957"/>
                <a:gd name="connsiteY110" fmla="*/ 94467 h 250379"/>
                <a:gd name="connsiteX111" fmla="*/ 244009 w 275957"/>
                <a:gd name="connsiteY111" fmla="*/ 96121 h 250379"/>
                <a:gd name="connsiteX112" fmla="*/ 245660 w 275957"/>
                <a:gd name="connsiteY112" fmla="*/ 97535 h 250379"/>
                <a:gd name="connsiteX113" fmla="*/ 250145 w 275957"/>
                <a:gd name="connsiteY113" fmla="*/ 93995 h 250379"/>
                <a:gd name="connsiteX114" fmla="*/ 248019 w 275957"/>
                <a:gd name="connsiteY114" fmla="*/ 96593 h 250379"/>
                <a:gd name="connsiteX115" fmla="*/ 246841 w 275957"/>
                <a:gd name="connsiteY115" fmla="*/ 96593 h 250379"/>
                <a:gd name="connsiteX116" fmla="*/ 246841 w 275957"/>
                <a:gd name="connsiteY116" fmla="*/ 96593 h 250379"/>
                <a:gd name="connsiteX117" fmla="*/ 246841 w 275957"/>
                <a:gd name="connsiteY117" fmla="*/ 100603 h 250379"/>
                <a:gd name="connsiteX118" fmla="*/ 246841 w 275957"/>
                <a:gd name="connsiteY118" fmla="*/ 102020 h 250379"/>
                <a:gd name="connsiteX119" fmla="*/ 248019 w 275957"/>
                <a:gd name="connsiteY119" fmla="*/ 102020 h 250379"/>
                <a:gd name="connsiteX120" fmla="*/ 248019 w 275957"/>
                <a:gd name="connsiteY120" fmla="*/ 105557 h 250379"/>
                <a:gd name="connsiteX121" fmla="*/ 249672 w 275957"/>
                <a:gd name="connsiteY121" fmla="*/ 104143 h 250379"/>
                <a:gd name="connsiteX122" fmla="*/ 249672 w 275957"/>
                <a:gd name="connsiteY122" fmla="*/ 109334 h 250379"/>
                <a:gd name="connsiteX123" fmla="*/ 249672 w 275957"/>
                <a:gd name="connsiteY123" fmla="*/ 109334 h 250379"/>
                <a:gd name="connsiteX124" fmla="*/ 249672 w 275957"/>
                <a:gd name="connsiteY124" fmla="*/ 114524 h 250379"/>
                <a:gd name="connsiteX125" fmla="*/ 252031 w 275957"/>
                <a:gd name="connsiteY125" fmla="*/ 118301 h 250379"/>
                <a:gd name="connsiteX126" fmla="*/ 254154 w 275957"/>
                <a:gd name="connsiteY126" fmla="*/ 116414 h 250379"/>
                <a:gd name="connsiteX127" fmla="*/ 254154 w 275957"/>
                <a:gd name="connsiteY127" fmla="*/ 116414 h 250379"/>
                <a:gd name="connsiteX128" fmla="*/ 252504 w 275957"/>
                <a:gd name="connsiteY128" fmla="*/ 120190 h 250379"/>
                <a:gd name="connsiteX129" fmla="*/ 252504 w 275957"/>
                <a:gd name="connsiteY129" fmla="*/ 118537 h 250379"/>
                <a:gd name="connsiteX130" fmla="*/ 253918 w 275957"/>
                <a:gd name="connsiteY130" fmla="*/ 118537 h 250379"/>
                <a:gd name="connsiteX131" fmla="*/ 252504 w 275957"/>
                <a:gd name="connsiteY131" fmla="*/ 123491 h 250379"/>
                <a:gd name="connsiteX132" fmla="*/ 254627 w 275957"/>
                <a:gd name="connsiteY132" fmla="*/ 121841 h 250379"/>
                <a:gd name="connsiteX133" fmla="*/ 254627 w 275957"/>
                <a:gd name="connsiteY133" fmla="*/ 121841 h 250379"/>
                <a:gd name="connsiteX134" fmla="*/ 252976 w 275957"/>
                <a:gd name="connsiteY134" fmla="*/ 121841 h 250379"/>
                <a:gd name="connsiteX135" fmla="*/ 252976 w 275957"/>
                <a:gd name="connsiteY135" fmla="*/ 121841 h 250379"/>
                <a:gd name="connsiteX136" fmla="*/ 254627 w 275957"/>
                <a:gd name="connsiteY136" fmla="*/ 119954 h 250379"/>
                <a:gd name="connsiteX137" fmla="*/ 254627 w 275957"/>
                <a:gd name="connsiteY137" fmla="*/ 119954 h 250379"/>
                <a:gd name="connsiteX138" fmla="*/ 256277 w 275957"/>
                <a:gd name="connsiteY138" fmla="*/ 119954 h 250379"/>
                <a:gd name="connsiteX139" fmla="*/ 256277 w 275957"/>
                <a:gd name="connsiteY139" fmla="*/ 121841 h 250379"/>
                <a:gd name="connsiteX140" fmla="*/ 254863 w 275957"/>
                <a:gd name="connsiteY140" fmla="*/ 121841 h 250379"/>
                <a:gd name="connsiteX141" fmla="*/ 253210 w 275957"/>
                <a:gd name="connsiteY141" fmla="*/ 121841 h 250379"/>
                <a:gd name="connsiteX142" fmla="*/ 253210 w 275957"/>
                <a:gd name="connsiteY142" fmla="*/ 124200 h 250379"/>
                <a:gd name="connsiteX143" fmla="*/ 254863 w 275957"/>
                <a:gd name="connsiteY143" fmla="*/ 122313 h 250379"/>
                <a:gd name="connsiteX144" fmla="*/ 254863 w 275957"/>
                <a:gd name="connsiteY144" fmla="*/ 122313 h 250379"/>
                <a:gd name="connsiteX145" fmla="*/ 254863 w 275957"/>
                <a:gd name="connsiteY145" fmla="*/ 120896 h 250379"/>
                <a:gd name="connsiteX146" fmla="*/ 258167 w 275957"/>
                <a:gd name="connsiteY146" fmla="*/ 119482 h 250379"/>
                <a:gd name="connsiteX147" fmla="*/ 256514 w 275957"/>
                <a:gd name="connsiteY147" fmla="*/ 121368 h 250379"/>
                <a:gd name="connsiteX148" fmla="*/ 258639 w 275957"/>
                <a:gd name="connsiteY148" fmla="*/ 121368 h 250379"/>
                <a:gd name="connsiteX149" fmla="*/ 256750 w 275957"/>
                <a:gd name="connsiteY149" fmla="*/ 122786 h 250379"/>
                <a:gd name="connsiteX150" fmla="*/ 258403 w 275957"/>
                <a:gd name="connsiteY150" fmla="*/ 122786 h 250379"/>
                <a:gd name="connsiteX151" fmla="*/ 258403 w 275957"/>
                <a:gd name="connsiteY151" fmla="*/ 122786 h 250379"/>
                <a:gd name="connsiteX152" fmla="*/ 256750 w 275957"/>
                <a:gd name="connsiteY152" fmla="*/ 124672 h 250379"/>
                <a:gd name="connsiteX153" fmla="*/ 258403 w 275957"/>
                <a:gd name="connsiteY153" fmla="*/ 124672 h 250379"/>
                <a:gd name="connsiteX154" fmla="*/ 259818 w 275957"/>
                <a:gd name="connsiteY154" fmla="*/ 124672 h 250379"/>
                <a:gd name="connsiteX155" fmla="*/ 258639 w 275957"/>
                <a:gd name="connsiteY155" fmla="*/ 127504 h 250379"/>
                <a:gd name="connsiteX156" fmla="*/ 260999 w 275957"/>
                <a:gd name="connsiteY156" fmla="*/ 127504 h 250379"/>
                <a:gd name="connsiteX157" fmla="*/ 260999 w 275957"/>
                <a:gd name="connsiteY157" fmla="*/ 130336 h 250379"/>
                <a:gd name="connsiteX158" fmla="*/ 260999 w 275957"/>
                <a:gd name="connsiteY158" fmla="*/ 130336 h 250379"/>
                <a:gd name="connsiteX159" fmla="*/ 263358 w 275957"/>
                <a:gd name="connsiteY159" fmla="*/ 132695 h 250379"/>
                <a:gd name="connsiteX160" fmla="*/ 263358 w 275957"/>
                <a:gd name="connsiteY160" fmla="*/ 132695 h 250379"/>
                <a:gd name="connsiteX161" fmla="*/ 263358 w 275957"/>
                <a:gd name="connsiteY161" fmla="*/ 131517 h 250379"/>
                <a:gd name="connsiteX162" fmla="*/ 263358 w 275957"/>
                <a:gd name="connsiteY162" fmla="*/ 134584 h 250379"/>
                <a:gd name="connsiteX163" fmla="*/ 263358 w 275957"/>
                <a:gd name="connsiteY163" fmla="*/ 134584 h 250379"/>
                <a:gd name="connsiteX164" fmla="*/ 264775 w 275957"/>
                <a:gd name="connsiteY164" fmla="*/ 134584 h 250379"/>
                <a:gd name="connsiteX165" fmla="*/ 264775 w 275957"/>
                <a:gd name="connsiteY165" fmla="*/ 135999 h 250379"/>
                <a:gd name="connsiteX166" fmla="*/ 267134 w 275957"/>
                <a:gd name="connsiteY166" fmla="*/ 135999 h 250379"/>
                <a:gd name="connsiteX167" fmla="*/ 264775 w 275957"/>
                <a:gd name="connsiteY167" fmla="*/ 138358 h 250379"/>
                <a:gd name="connsiteX168" fmla="*/ 264775 w 275957"/>
                <a:gd name="connsiteY168" fmla="*/ 139539 h 250379"/>
                <a:gd name="connsiteX169" fmla="*/ 265953 w 275957"/>
                <a:gd name="connsiteY169" fmla="*/ 137888 h 250379"/>
                <a:gd name="connsiteX170" fmla="*/ 267606 w 275957"/>
                <a:gd name="connsiteY170" fmla="*/ 137888 h 250379"/>
                <a:gd name="connsiteX171" fmla="*/ 265717 w 275957"/>
                <a:gd name="connsiteY171" fmla="*/ 139539 h 250379"/>
                <a:gd name="connsiteX172" fmla="*/ 265717 w 275957"/>
                <a:gd name="connsiteY172" fmla="*/ 140720 h 250379"/>
                <a:gd name="connsiteX173" fmla="*/ 264066 w 275957"/>
                <a:gd name="connsiteY173" fmla="*/ 142607 h 250379"/>
                <a:gd name="connsiteX174" fmla="*/ 268076 w 275957"/>
                <a:gd name="connsiteY174" fmla="*/ 142607 h 250379"/>
                <a:gd name="connsiteX175" fmla="*/ 265717 w 275957"/>
                <a:gd name="connsiteY175" fmla="*/ 145202 h 250379"/>
                <a:gd name="connsiteX176" fmla="*/ 267606 w 275957"/>
                <a:gd name="connsiteY176" fmla="*/ 145202 h 250379"/>
                <a:gd name="connsiteX177" fmla="*/ 267606 w 275957"/>
                <a:gd name="connsiteY177" fmla="*/ 147561 h 250379"/>
                <a:gd name="connsiteX178" fmla="*/ 267606 w 275957"/>
                <a:gd name="connsiteY178" fmla="*/ 147561 h 250379"/>
                <a:gd name="connsiteX179" fmla="*/ 267606 w 275957"/>
                <a:gd name="connsiteY179" fmla="*/ 147561 h 250379"/>
                <a:gd name="connsiteX180" fmla="*/ 269493 w 275957"/>
                <a:gd name="connsiteY180" fmla="*/ 149215 h 250379"/>
                <a:gd name="connsiteX181" fmla="*/ 266898 w 275957"/>
                <a:gd name="connsiteY181" fmla="*/ 152519 h 250379"/>
                <a:gd name="connsiteX182" fmla="*/ 269257 w 275957"/>
                <a:gd name="connsiteY182" fmla="*/ 149687 h 250379"/>
                <a:gd name="connsiteX183" fmla="*/ 270674 w 275957"/>
                <a:gd name="connsiteY183" fmla="*/ 149687 h 250379"/>
                <a:gd name="connsiteX184" fmla="*/ 267370 w 275957"/>
                <a:gd name="connsiteY184" fmla="*/ 152988 h 250379"/>
                <a:gd name="connsiteX185" fmla="*/ 270908 w 275957"/>
                <a:gd name="connsiteY185" fmla="*/ 150157 h 250379"/>
                <a:gd name="connsiteX186" fmla="*/ 270908 w 275957"/>
                <a:gd name="connsiteY186" fmla="*/ 150157 h 250379"/>
                <a:gd name="connsiteX187" fmla="*/ 269257 w 275957"/>
                <a:gd name="connsiteY187" fmla="*/ 150157 h 250379"/>
                <a:gd name="connsiteX188" fmla="*/ 271144 w 275957"/>
                <a:gd name="connsiteY188" fmla="*/ 150157 h 250379"/>
                <a:gd name="connsiteX189" fmla="*/ 269257 w 275957"/>
                <a:gd name="connsiteY189" fmla="*/ 153460 h 250379"/>
                <a:gd name="connsiteX190" fmla="*/ 269257 w 275957"/>
                <a:gd name="connsiteY190" fmla="*/ 153460 h 250379"/>
                <a:gd name="connsiteX191" fmla="*/ 271852 w 275957"/>
                <a:gd name="connsiteY191" fmla="*/ 151338 h 250379"/>
                <a:gd name="connsiteX192" fmla="*/ 271852 w 275957"/>
                <a:gd name="connsiteY192" fmla="*/ 149451 h 250379"/>
                <a:gd name="connsiteX193" fmla="*/ 271852 w 275957"/>
                <a:gd name="connsiteY193" fmla="*/ 149451 h 250379"/>
                <a:gd name="connsiteX194" fmla="*/ 271852 w 275957"/>
                <a:gd name="connsiteY194" fmla="*/ 145674 h 250379"/>
                <a:gd name="connsiteX195" fmla="*/ 270438 w 275957"/>
                <a:gd name="connsiteY195" fmla="*/ 145674 h 250379"/>
                <a:gd name="connsiteX196" fmla="*/ 273270 w 275957"/>
                <a:gd name="connsiteY196" fmla="*/ 143315 h 250379"/>
                <a:gd name="connsiteX197" fmla="*/ 271616 w 275957"/>
                <a:gd name="connsiteY197" fmla="*/ 143315 h 250379"/>
                <a:gd name="connsiteX198" fmla="*/ 270202 w 275957"/>
                <a:gd name="connsiteY198" fmla="*/ 143315 h 250379"/>
                <a:gd name="connsiteX199" fmla="*/ 272325 w 275957"/>
                <a:gd name="connsiteY199" fmla="*/ 141426 h 250379"/>
                <a:gd name="connsiteX200" fmla="*/ 272325 w 275957"/>
                <a:gd name="connsiteY200" fmla="*/ 139066 h 250379"/>
                <a:gd name="connsiteX201" fmla="*/ 272325 w 275957"/>
                <a:gd name="connsiteY201" fmla="*/ 139066 h 250379"/>
                <a:gd name="connsiteX202" fmla="*/ 272325 w 275957"/>
                <a:gd name="connsiteY202" fmla="*/ 137416 h 250379"/>
                <a:gd name="connsiteX203" fmla="*/ 270674 w 275957"/>
                <a:gd name="connsiteY203" fmla="*/ 137416 h 250379"/>
                <a:gd name="connsiteX204" fmla="*/ 270674 w 275957"/>
                <a:gd name="connsiteY204" fmla="*/ 137416 h 250379"/>
                <a:gd name="connsiteX205" fmla="*/ 272089 w 275957"/>
                <a:gd name="connsiteY205" fmla="*/ 137416 h 250379"/>
                <a:gd name="connsiteX206" fmla="*/ 270202 w 275957"/>
                <a:gd name="connsiteY206" fmla="*/ 135999 h 250379"/>
                <a:gd name="connsiteX207" fmla="*/ 271616 w 275957"/>
                <a:gd name="connsiteY207" fmla="*/ 135999 h 250379"/>
                <a:gd name="connsiteX208" fmla="*/ 271616 w 275957"/>
                <a:gd name="connsiteY208" fmla="*/ 134584 h 250379"/>
                <a:gd name="connsiteX209" fmla="*/ 271616 w 275957"/>
                <a:gd name="connsiteY209" fmla="*/ 135999 h 250379"/>
                <a:gd name="connsiteX210" fmla="*/ 273742 w 275957"/>
                <a:gd name="connsiteY210" fmla="*/ 135999 h 250379"/>
                <a:gd name="connsiteX211" fmla="*/ 273742 w 275957"/>
                <a:gd name="connsiteY211" fmla="*/ 132695 h 250379"/>
                <a:gd name="connsiteX212" fmla="*/ 273742 w 275957"/>
                <a:gd name="connsiteY212" fmla="*/ 134348 h 250379"/>
                <a:gd name="connsiteX213" fmla="*/ 273742 w 275957"/>
                <a:gd name="connsiteY213" fmla="*/ 132459 h 250379"/>
                <a:gd name="connsiteX214" fmla="*/ 273742 w 275957"/>
                <a:gd name="connsiteY214" fmla="*/ 132459 h 250379"/>
                <a:gd name="connsiteX215" fmla="*/ 272089 w 275957"/>
                <a:gd name="connsiteY215" fmla="*/ 132459 h 250379"/>
                <a:gd name="connsiteX216" fmla="*/ 273742 w 275957"/>
                <a:gd name="connsiteY216" fmla="*/ 132459 h 250379"/>
                <a:gd name="connsiteX217" fmla="*/ 273742 w 275957"/>
                <a:gd name="connsiteY217" fmla="*/ 132459 h 250379"/>
                <a:gd name="connsiteX218" fmla="*/ 272325 w 275957"/>
                <a:gd name="connsiteY218" fmla="*/ 130808 h 250379"/>
                <a:gd name="connsiteX219" fmla="*/ 272325 w 275957"/>
                <a:gd name="connsiteY219" fmla="*/ 130808 h 250379"/>
                <a:gd name="connsiteX220" fmla="*/ 270674 w 275957"/>
                <a:gd name="connsiteY220" fmla="*/ 127504 h 250379"/>
                <a:gd name="connsiteX221" fmla="*/ 272325 w 275957"/>
                <a:gd name="connsiteY221" fmla="*/ 126323 h 250379"/>
                <a:gd name="connsiteX222" fmla="*/ 270674 w 275957"/>
                <a:gd name="connsiteY222" fmla="*/ 126323 h 250379"/>
                <a:gd name="connsiteX223" fmla="*/ 272561 w 275957"/>
                <a:gd name="connsiteY223" fmla="*/ 123491 h 250379"/>
                <a:gd name="connsiteX224" fmla="*/ 270674 w 275957"/>
                <a:gd name="connsiteY224" fmla="*/ 125617 h 250379"/>
                <a:gd name="connsiteX225" fmla="*/ 270674 w 275957"/>
                <a:gd name="connsiteY225" fmla="*/ 123491 h 250379"/>
                <a:gd name="connsiteX226" fmla="*/ 268312 w 275957"/>
                <a:gd name="connsiteY226" fmla="*/ 123491 h 250379"/>
                <a:gd name="connsiteX227" fmla="*/ 269966 w 275957"/>
                <a:gd name="connsiteY227" fmla="*/ 121605 h 250379"/>
                <a:gd name="connsiteX228" fmla="*/ 268312 w 275957"/>
                <a:gd name="connsiteY228" fmla="*/ 121605 h 250379"/>
                <a:gd name="connsiteX229" fmla="*/ 268312 w 275957"/>
                <a:gd name="connsiteY229" fmla="*/ 121605 h 250379"/>
                <a:gd name="connsiteX230" fmla="*/ 266662 w 275957"/>
                <a:gd name="connsiteY230" fmla="*/ 121605 h 250379"/>
                <a:gd name="connsiteX231" fmla="*/ 268548 w 275957"/>
                <a:gd name="connsiteY231" fmla="*/ 119482 h 250379"/>
                <a:gd name="connsiteX232" fmla="*/ 270202 w 275957"/>
                <a:gd name="connsiteY232" fmla="*/ 119482 h 250379"/>
                <a:gd name="connsiteX233" fmla="*/ 266425 w 275957"/>
                <a:gd name="connsiteY233" fmla="*/ 119482 h 250379"/>
                <a:gd name="connsiteX234" fmla="*/ 269021 w 275957"/>
                <a:gd name="connsiteY234" fmla="*/ 116886 h 250379"/>
                <a:gd name="connsiteX235" fmla="*/ 269021 w 275957"/>
                <a:gd name="connsiteY235" fmla="*/ 113346 h 250379"/>
                <a:gd name="connsiteX236" fmla="*/ 269021 w 275957"/>
                <a:gd name="connsiteY236" fmla="*/ 113346 h 250379"/>
                <a:gd name="connsiteX237" fmla="*/ 267134 w 275957"/>
                <a:gd name="connsiteY237" fmla="*/ 114997 h 250379"/>
                <a:gd name="connsiteX238" fmla="*/ 267134 w 275957"/>
                <a:gd name="connsiteY238" fmla="*/ 111693 h 250379"/>
                <a:gd name="connsiteX239" fmla="*/ 265008 w 275957"/>
                <a:gd name="connsiteY239" fmla="*/ 109097 h 250379"/>
                <a:gd name="connsiteX240" fmla="*/ 265008 w 275957"/>
                <a:gd name="connsiteY240" fmla="*/ 105557 h 250379"/>
                <a:gd name="connsiteX241" fmla="*/ 262413 w 275957"/>
                <a:gd name="connsiteY241" fmla="*/ 105557 h 250379"/>
                <a:gd name="connsiteX242" fmla="*/ 263830 w 275957"/>
                <a:gd name="connsiteY242" fmla="*/ 103434 h 250379"/>
                <a:gd name="connsiteX243" fmla="*/ 261943 w 275957"/>
                <a:gd name="connsiteY243" fmla="*/ 97063 h 250379"/>
                <a:gd name="connsiteX244" fmla="*/ 260526 w 275957"/>
                <a:gd name="connsiteY244" fmla="*/ 98716 h 250379"/>
                <a:gd name="connsiteX245" fmla="*/ 258403 w 275957"/>
                <a:gd name="connsiteY245" fmla="*/ 93759 h 250379"/>
                <a:gd name="connsiteX246" fmla="*/ 258403 w 275957"/>
                <a:gd name="connsiteY246" fmla="*/ 91636 h 250379"/>
                <a:gd name="connsiteX247" fmla="*/ 258403 w 275957"/>
                <a:gd name="connsiteY247" fmla="*/ 92817 h 250379"/>
                <a:gd name="connsiteX248" fmla="*/ 258403 w 275957"/>
                <a:gd name="connsiteY248" fmla="*/ 91163 h 250379"/>
                <a:gd name="connsiteX249" fmla="*/ 259818 w 275957"/>
                <a:gd name="connsiteY249" fmla="*/ 89040 h 250379"/>
                <a:gd name="connsiteX250" fmla="*/ 257458 w 275957"/>
                <a:gd name="connsiteY250" fmla="*/ 84322 h 250379"/>
                <a:gd name="connsiteX251" fmla="*/ 257458 w 275957"/>
                <a:gd name="connsiteY251" fmla="*/ 84322 h 250379"/>
                <a:gd name="connsiteX252" fmla="*/ 253446 w 275957"/>
                <a:gd name="connsiteY252" fmla="*/ 76061 h 250379"/>
                <a:gd name="connsiteX253" fmla="*/ 251087 w 275957"/>
                <a:gd name="connsiteY253" fmla="*/ 72996 h 250379"/>
                <a:gd name="connsiteX254" fmla="*/ 251087 w 275957"/>
                <a:gd name="connsiteY254" fmla="*/ 71342 h 250379"/>
                <a:gd name="connsiteX255" fmla="*/ 249672 w 275957"/>
                <a:gd name="connsiteY255" fmla="*/ 71342 h 250379"/>
                <a:gd name="connsiteX256" fmla="*/ 249672 w 275957"/>
                <a:gd name="connsiteY256" fmla="*/ 68747 h 250379"/>
                <a:gd name="connsiteX257" fmla="*/ 245660 w 275957"/>
                <a:gd name="connsiteY257" fmla="*/ 65915 h 250379"/>
                <a:gd name="connsiteX258" fmla="*/ 245660 w 275957"/>
                <a:gd name="connsiteY258" fmla="*/ 64498 h 250379"/>
                <a:gd name="connsiteX259" fmla="*/ 240233 w 275957"/>
                <a:gd name="connsiteY259" fmla="*/ 60961 h 250379"/>
                <a:gd name="connsiteX260" fmla="*/ 240233 w 275957"/>
                <a:gd name="connsiteY260" fmla="*/ 57893 h 250379"/>
                <a:gd name="connsiteX261" fmla="*/ 238110 w 275957"/>
                <a:gd name="connsiteY261" fmla="*/ 57893 h 250379"/>
                <a:gd name="connsiteX262" fmla="*/ 235278 w 275957"/>
                <a:gd name="connsiteY262" fmla="*/ 54353 h 250379"/>
                <a:gd name="connsiteX263" fmla="*/ 228434 w 275957"/>
                <a:gd name="connsiteY263" fmla="*/ 47273 h 250379"/>
                <a:gd name="connsiteX264" fmla="*/ 227017 w 275957"/>
                <a:gd name="connsiteY264" fmla="*/ 47273 h 250379"/>
                <a:gd name="connsiteX265" fmla="*/ 227017 w 275957"/>
                <a:gd name="connsiteY265" fmla="*/ 47273 h 250379"/>
                <a:gd name="connsiteX266" fmla="*/ 222062 w 275957"/>
                <a:gd name="connsiteY266" fmla="*/ 45150 h 250379"/>
                <a:gd name="connsiteX267" fmla="*/ 222062 w 275957"/>
                <a:gd name="connsiteY267" fmla="*/ 43732 h 250379"/>
                <a:gd name="connsiteX268" fmla="*/ 220412 w 275957"/>
                <a:gd name="connsiteY268" fmla="*/ 43732 h 250379"/>
                <a:gd name="connsiteX269" fmla="*/ 220412 w 275957"/>
                <a:gd name="connsiteY269" fmla="*/ 43732 h 250379"/>
                <a:gd name="connsiteX270" fmla="*/ 220412 w 275957"/>
                <a:gd name="connsiteY270" fmla="*/ 43732 h 250379"/>
                <a:gd name="connsiteX271" fmla="*/ 188553 w 275957"/>
                <a:gd name="connsiteY271" fmla="*/ 22025 h 250379"/>
                <a:gd name="connsiteX272" fmla="*/ 188553 w 275957"/>
                <a:gd name="connsiteY272" fmla="*/ 22025 h 250379"/>
                <a:gd name="connsiteX273" fmla="*/ 185016 w 275957"/>
                <a:gd name="connsiteY273" fmla="*/ 18248 h 250379"/>
                <a:gd name="connsiteX274" fmla="*/ 185016 w 275957"/>
                <a:gd name="connsiteY274" fmla="*/ 18248 h 250379"/>
                <a:gd name="connsiteX275" fmla="*/ 185016 w 275957"/>
                <a:gd name="connsiteY275" fmla="*/ 18248 h 250379"/>
                <a:gd name="connsiteX276" fmla="*/ 183599 w 275957"/>
                <a:gd name="connsiteY276" fmla="*/ 18248 h 250379"/>
                <a:gd name="connsiteX277" fmla="*/ 181948 w 275957"/>
                <a:gd name="connsiteY277" fmla="*/ 18248 h 250379"/>
                <a:gd name="connsiteX278" fmla="*/ 176991 w 275957"/>
                <a:gd name="connsiteY278" fmla="*/ 11168 h 250379"/>
                <a:gd name="connsiteX279" fmla="*/ 175576 w 275957"/>
                <a:gd name="connsiteY279" fmla="*/ 11168 h 250379"/>
                <a:gd name="connsiteX280" fmla="*/ 175576 w 275957"/>
                <a:gd name="connsiteY280" fmla="*/ 11168 h 250379"/>
                <a:gd name="connsiteX281" fmla="*/ 176991 w 275957"/>
                <a:gd name="connsiteY281" fmla="*/ 9754 h 250379"/>
                <a:gd name="connsiteX282" fmla="*/ 176991 w 275957"/>
                <a:gd name="connsiteY282" fmla="*/ 9754 h 250379"/>
                <a:gd name="connsiteX283" fmla="*/ 173923 w 275957"/>
                <a:gd name="connsiteY283" fmla="*/ 9754 h 250379"/>
                <a:gd name="connsiteX284" fmla="*/ 175340 w 275957"/>
                <a:gd name="connsiteY284" fmla="*/ 8573 h 250379"/>
                <a:gd name="connsiteX285" fmla="*/ 174159 w 275957"/>
                <a:gd name="connsiteY285" fmla="*/ 8573 h 250379"/>
                <a:gd name="connsiteX286" fmla="*/ 174159 w 275957"/>
                <a:gd name="connsiteY286" fmla="*/ 8573 h 250379"/>
                <a:gd name="connsiteX287" fmla="*/ 174159 w 275957"/>
                <a:gd name="connsiteY287" fmla="*/ 8573 h 250379"/>
                <a:gd name="connsiteX288" fmla="*/ 171800 w 275957"/>
                <a:gd name="connsiteY288" fmla="*/ 8573 h 250379"/>
                <a:gd name="connsiteX289" fmla="*/ 173923 w 275957"/>
                <a:gd name="connsiteY289" fmla="*/ 8573 h 250379"/>
                <a:gd name="connsiteX290" fmla="*/ 168732 w 275957"/>
                <a:gd name="connsiteY290" fmla="*/ 8573 h 250379"/>
                <a:gd name="connsiteX291" fmla="*/ 170386 w 275957"/>
                <a:gd name="connsiteY291" fmla="*/ 6922 h 250379"/>
                <a:gd name="connsiteX292" fmla="*/ 168968 w 275957"/>
                <a:gd name="connsiteY292" fmla="*/ 6922 h 250379"/>
                <a:gd name="connsiteX293" fmla="*/ 165901 w 275957"/>
                <a:gd name="connsiteY293" fmla="*/ 6922 h 250379"/>
                <a:gd name="connsiteX294" fmla="*/ 167787 w 275957"/>
                <a:gd name="connsiteY294" fmla="*/ 5269 h 250379"/>
                <a:gd name="connsiteX295" fmla="*/ 167787 w 275957"/>
                <a:gd name="connsiteY295" fmla="*/ 5269 h 250379"/>
                <a:gd name="connsiteX296" fmla="*/ 167787 w 275957"/>
                <a:gd name="connsiteY296" fmla="*/ 6686 h 250379"/>
                <a:gd name="connsiteX297" fmla="*/ 164956 w 275957"/>
                <a:gd name="connsiteY297" fmla="*/ 6686 h 250379"/>
                <a:gd name="connsiteX298" fmla="*/ 166373 w 275957"/>
                <a:gd name="connsiteY298" fmla="*/ 6686 h 250379"/>
                <a:gd name="connsiteX299" fmla="*/ 166373 w 275957"/>
                <a:gd name="connsiteY299" fmla="*/ 6686 h 250379"/>
                <a:gd name="connsiteX300" fmla="*/ 163778 w 275957"/>
                <a:gd name="connsiteY300" fmla="*/ 8103 h 250379"/>
                <a:gd name="connsiteX301" fmla="*/ 160710 w 275957"/>
                <a:gd name="connsiteY301" fmla="*/ 5269 h 250379"/>
                <a:gd name="connsiteX302" fmla="*/ 156934 w 275957"/>
                <a:gd name="connsiteY302" fmla="*/ 5269 h 250379"/>
                <a:gd name="connsiteX303" fmla="*/ 159293 w 275957"/>
                <a:gd name="connsiteY303" fmla="*/ 5269 h 250379"/>
                <a:gd name="connsiteX304" fmla="*/ 159293 w 275957"/>
                <a:gd name="connsiteY304" fmla="*/ 4091 h 250379"/>
                <a:gd name="connsiteX305" fmla="*/ 163542 w 275957"/>
                <a:gd name="connsiteY305" fmla="*/ 2673 h 250379"/>
                <a:gd name="connsiteX306" fmla="*/ 164720 w 275957"/>
                <a:gd name="connsiteY306" fmla="*/ 2673 h 250379"/>
                <a:gd name="connsiteX307" fmla="*/ 160474 w 275957"/>
                <a:gd name="connsiteY307" fmla="*/ 2673 h 250379"/>
                <a:gd name="connsiteX308" fmla="*/ 162124 w 275957"/>
                <a:gd name="connsiteY308" fmla="*/ 2673 h 250379"/>
                <a:gd name="connsiteX309" fmla="*/ 158115 w 275957"/>
                <a:gd name="connsiteY309" fmla="*/ 4091 h 250379"/>
                <a:gd name="connsiteX310" fmla="*/ 159529 w 275957"/>
                <a:gd name="connsiteY310" fmla="*/ 2437 h 250379"/>
                <a:gd name="connsiteX311" fmla="*/ 153630 w 275957"/>
                <a:gd name="connsiteY311" fmla="*/ 3854 h 250379"/>
                <a:gd name="connsiteX312" fmla="*/ 148203 w 275957"/>
                <a:gd name="connsiteY312" fmla="*/ 3854 h 250379"/>
                <a:gd name="connsiteX313" fmla="*/ 143721 w 275957"/>
                <a:gd name="connsiteY313" fmla="*/ 3854 h 250379"/>
                <a:gd name="connsiteX314" fmla="*/ 138058 w 275957"/>
                <a:gd name="connsiteY314" fmla="*/ 550 h 250379"/>
                <a:gd name="connsiteX315" fmla="*/ 131213 w 275957"/>
                <a:gd name="connsiteY315" fmla="*/ 4091 h 250379"/>
                <a:gd name="connsiteX316" fmla="*/ 129324 w 275957"/>
                <a:gd name="connsiteY316" fmla="*/ 4091 h 250379"/>
                <a:gd name="connsiteX317" fmla="*/ 125786 w 275957"/>
                <a:gd name="connsiteY317" fmla="*/ 550 h 250379"/>
                <a:gd name="connsiteX318" fmla="*/ 122246 w 275957"/>
                <a:gd name="connsiteY318" fmla="*/ 2673 h 250379"/>
                <a:gd name="connsiteX319" fmla="*/ 122246 w 275957"/>
                <a:gd name="connsiteY319" fmla="*/ 1023 h 250379"/>
                <a:gd name="connsiteX320" fmla="*/ 121065 w 275957"/>
                <a:gd name="connsiteY320" fmla="*/ 1023 h 250379"/>
                <a:gd name="connsiteX321" fmla="*/ 117525 w 275957"/>
                <a:gd name="connsiteY321" fmla="*/ 2910 h 250379"/>
                <a:gd name="connsiteX322" fmla="*/ 117525 w 275957"/>
                <a:gd name="connsiteY322" fmla="*/ 2910 h 250379"/>
                <a:gd name="connsiteX323" fmla="*/ 117525 w 275957"/>
                <a:gd name="connsiteY323" fmla="*/ -1100 h 250379"/>
                <a:gd name="connsiteX324" fmla="*/ 114460 w 275957"/>
                <a:gd name="connsiteY324" fmla="*/ -1100 h 250379"/>
                <a:gd name="connsiteX325" fmla="*/ 102895 w 275957"/>
                <a:gd name="connsiteY325" fmla="*/ 2673 h 250379"/>
                <a:gd name="connsiteX326" fmla="*/ 104784 w 275957"/>
                <a:gd name="connsiteY326" fmla="*/ 787 h 250379"/>
                <a:gd name="connsiteX327" fmla="*/ 101244 w 275957"/>
                <a:gd name="connsiteY327" fmla="*/ 787 h 250379"/>
                <a:gd name="connsiteX328" fmla="*/ 102662 w 275957"/>
                <a:gd name="connsiteY328" fmla="*/ 787 h 250379"/>
                <a:gd name="connsiteX329" fmla="*/ 96290 w 275957"/>
                <a:gd name="connsiteY329" fmla="*/ 787 h 250379"/>
                <a:gd name="connsiteX330" fmla="*/ 88501 w 275957"/>
                <a:gd name="connsiteY330" fmla="*/ 787 h 250379"/>
                <a:gd name="connsiteX331" fmla="*/ 81423 w 275957"/>
                <a:gd name="connsiteY331" fmla="*/ 787 h 250379"/>
                <a:gd name="connsiteX332" fmla="*/ 71511 w 275957"/>
                <a:gd name="connsiteY332" fmla="*/ 3854 h 250379"/>
                <a:gd name="connsiteX333" fmla="*/ 69625 w 275957"/>
                <a:gd name="connsiteY333" fmla="*/ 5741 h 250379"/>
                <a:gd name="connsiteX334" fmla="*/ 67971 w 275957"/>
                <a:gd name="connsiteY334" fmla="*/ 5741 h 250379"/>
                <a:gd name="connsiteX335" fmla="*/ 67971 w 275957"/>
                <a:gd name="connsiteY335" fmla="*/ 5741 h 250379"/>
                <a:gd name="connsiteX336" fmla="*/ 70097 w 275957"/>
                <a:gd name="connsiteY336" fmla="*/ 5741 h 250379"/>
                <a:gd name="connsiteX337" fmla="*/ 68680 w 275957"/>
                <a:gd name="connsiteY337" fmla="*/ 7631 h 250379"/>
                <a:gd name="connsiteX338" fmla="*/ 70330 w 275957"/>
                <a:gd name="connsiteY338" fmla="*/ 7631 h 250379"/>
                <a:gd name="connsiteX339" fmla="*/ 64904 w 275957"/>
                <a:gd name="connsiteY339" fmla="*/ 9754 h 250379"/>
                <a:gd name="connsiteX340" fmla="*/ 74815 w 275957"/>
                <a:gd name="connsiteY340" fmla="*/ 11640 h 250379"/>
                <a:gd name="connsiteX341" fmla="*/ 74815 w 275957"/>
                <a:gd name="connsiteY341" fmla="*/ 11640 h 250379"/>
                <a:gd name="connsiteX342" fmla="*/ 76466 w 275957"/>
                <a:gd name="connsiteY342" fmla="*/ 11640 h 250379"/>
                <a:gd name="connsiteX343" fmla="*/ 77883 w 275957"/>
                <a:gd name="connsiteY343" fmla="*/ 11640 h 250379"/>
                <a:gd name="connsiteX344" fmla="*/ 82838 w 275957"/>
                <a:gd name="connsiteY344" fmla="*/ 10226 h 250379"/>
                <a:gd name="connsiteX345" fmla="*/ 79534 w 275957"/>
                <a:gd name="connsiteY345" fmla="*/ 12349 h 250379"/>
                <a:gd name="connsiteX346" fmla="*/ 77883 w 275957"/>
                <a:gd name="connsiteY346" fmla="*/ 14002 h 250379"/>
                <a:gd name="connsiteX347" fmla="*/ 75288 w 275957"/>
                <a:gd name="connsiteY347" fmla="*/ 14002 h 250379"/>
                <a:gd name="connsiteX348" fmla="*/ 75288 w 275957"/>
                <a:gd name="connsiteY348" fmla="*/ 14002 h 250379"/>
                <a:gd name="connsiteX349" fmla="*/ 77647 w 275957"/>
                <a:gd name="connsiteY349" fmla="*/ 14002 h 250379"/>
                <a:gd name="connsiteX350" fmla="*/ 77647 w 275957"/>
                <a:gd name="connsiteY350" fmla="*/ 14002 h 250379"/>
                <a:gd name="connsiteX351" fmla="*/ 74107 w 275957"/>
                <a:gd name="connsiteY351" fmla="*/ 16125 h 250379"/>
                <a:gd name="connsiteX352" fmla="*/ 74107 w 275957"/>
                <a:gd name="connsiteY352" fmla="*/ 16125 h 250379"/>
                <a:gd name="connsiteX353" fmla="*/ 74107 w 275957"/>
                <a:gd name="connsiteY353" fmla="*/ 16125 h 250379"/>
                <a:gd name="connsiteX354" fmla="*/ 75760 w 275957"/>
                <a:gd name="connsiteY354" fmla="*/ 14708 h 250379"/>
                <a:gd name="connsiteX355" fmla="*/ 69625 w 275957"/>
                <a:gd name="connsiteY355" fmla="*/ 16834 h 250379"/>
                <a:gd name="connsiteX356" fmla="*/ 73634 w 275957"/>
                <a:gd name="connsiteY356" fmla="*/ 14944 h 250379"/>
                <a:gd name="connsiteX357" fmla="*/ 71039 w 275957"/>
                <a:gd name="connsiteY357" fmla="*/ 14944 h 250379"/>
                <a:gd name="connsiteX358" fmla="*/ 66321 w 275957"/>
                <a:gd name="connsiteY358" fmla="*/ 14944 h 250379"/>
                <a:gd name="connsiteX359" fmla="*/ 69625 w 275957"/>
                <a:gd name="connsiteY359" fmla="*/ 14944 h 250379"/>
                <a:gd name="connsiteX360" fmla="*/ 66321 w 275957"/>
                <a:gd name="connsiteY360" fmla="*/ 14944 h 250379"/>
                <a:gd name="connsiteX361" fmla="*/ 63017 w 275957"/>
                <a:gd name="connsiteY361" fmla="*/ 14944 h 250379"/>
                <a:gd name="connsiteX362" fmla="*/ 52869 w 275957"/>
                <a:gd name="connsiteY362" fmla="*/ 14944 h 250379"/>
                <a:gd name="connsiteX363" fmla="*/ 50746 w 275957"/>
                <a:gd name="connsiteY363" fmla="*/ 18248 h 250379"/>
                <a:gd name="connsiteX364" fmla="*/ 50746 w 275957"/>
                <a:gd name="connsiteY364" fmla="*/ 20371 h 250379"/>
                <a:gd name="connsiteX365" fmla="*/ 52163 w 275957"/>
                <a:gd name="connsiteY365" fmla="*/ 20371 h 250379"/>
                <a:gd name="connsiteX366" fmla="*/ 52163 w 275957"/>
                <a:gd name="connsiteY366" fmla="*/ 22261 h 250379"/>
                <a:gd name="connsiteX367" fmla="*/ 49568 w 275957"/>
                <a:gd name="connsiteY367" fmla="*/ 23675 h 250379"/>
                <a:gd name="connsiteX368" fmla="*/ 49568 w 275957"/>
                <a:gd name="connsiteY368" fmla="*/ 24856 h 250379"/>
                <a:gd name="connsiteX369" fmla="*/ 47206 w 275957"/>
                <a:gd name="connsiteY369" fmla="*/ 26743 h 250379"/>
                <a:gd name="connsiteX370" fmla="*/ 50273 w 275957"/>
                <a:gd name="connsiteY370" fmla="*/ 26743 h 250379"/>
                <a:gd name="connsiteX371" fmla="*/ 45555 w 275957"/>
                <a:gd name="connsiteY371" fmla="*/ 28866 h 250379"/>
                <a:gd name="connsiteX372" fmla="*/ 45555 w 275957"/>
                <a:gd name="connsiteY372" fmla="*/ 28866 h 250379"/>
                <a:gd name="connsiteX373" fmla="*/ 45555 w 275957"/>
                <a:gd name="connsiteY373" fmla="*/ 28866 h 250379"/>
                <a:gd name="connsiteX374" fmla="*/ 47206 w 275957"/>
                <a:gd name="connsiteY374" fmla="*/ 28866 h 250379"/>
                <a:gd name="connsiteX375" fmla="*/ 45555 w 275957"/>
                <a:gd name="connsiteY375" fmla="*/ 30283 h 250379"/>
                <a:gd name="connsiteX376" fmla="*/ 46969 w 275957"/>
                <a:gd name="connsiteY376" fmla="*/ 31700 h 250379"/>
                <a:gd name="connsiteX377" fmla="*/ 49568 w 275957"/>
                <a:gd name="connsiteY377" fmla="*/ 29811 h 250379"/>
                <a:gd name="connsiteX378" fmla="*/ 51218 w 275957"/>
                <a:gd name="connsiteY378" fmla="*/ 29811 h 250379"/>
                <a:gd name="connsiteX379" fmla="*/ 47206 w 275957"/>
                <a:gd name="connsiteY379" fmla="*/ 32879 h 250379"/>
                <a:gd name="connsiteX380" fmla="*/ 40364 w 275957"/>
                <a:gd name="connsiteY380" fmla="*/ 35238 h 250379"/>
                <a:gd name="connsiteX381" fmla="*/ 38002 w 275957"/>
                <a:gd name="connsiteY381" fmla="*/ 32879 h 250379"/>
                <a:gd name="connsiteX382" fmla="*/ 36116 w 275957"/>
                <a:gd name="connsiteY382" fmla="*/ 32879 h 250379"/>
                <a:gd name="connsiteX383" fmla="*/ 36116 w 275957"/>
                <a:gd name="connsiteY383" fmla="*/ 32879 h 250379"/>
                <a:gd name="connsiteX384" fmla="*/ 33520 w 275957"/>
                <a:gd name="connsiteY384" fmla="*/ 32879 h 250379"/>
                <a:gd name="connsiteX385" fmla="*/ 35171 w 275957"/>
                <a:gd name="connsiteY385" fmla="*/ 31464 h 250379"/>
                <a:gd name="connsiteX386" fmla="*/ 32339 w 275957"/>
                <a:gd name="connsiteY386" fmla="*/ 31464 h 250379"/>
                <a:gd name="connsiteX387" fmla="*/ 29271 w 275957"/>
                <a:gd name="connsiteY387" fmla="*/ 31464 h 250379"/>
                <a:gd name="connsiteX388" fmla="*/ 29271 w 275957"/>
                <a:gd name="connsiteY388" fmla="*/ 32879 h 250379"/>
                <a:gd name="connsiteX389" fmla="*/ 25970 w 275957"/>
                <a:gd name="connsiteY389" fmla="*/ 31228 h 250379"/>
                <a:gd name="connsiteX390" fmla="*/ 18181 w 275957"/>
                <a:gd name="connsiteY390" fmla="*/ 31228 h 250379"/>
                <a:gd name="connsiteX391" fmla="*/ 16295 w 275957"/>
                <a:gd name="connsiteY391" fmla="*/ 31228 h 250379"/>
                <a:gd name="connsiteX392" fmla="*/ 18654 w 275957"/>
                <a:gd name="connsiteY392" fmla="*/ 29811 h 250379"/>
                <a:gd name="connsiteX393" fmla="*/ 6619 w 275957"/>
                <a:gd name="connsiteY393" fmla="*/ 34296 h 250379"/>
                <a:gd name="connsiteX394" fmla="*/ 3079 w 275957"/>
                <a:gd name="connsiteY394" fmla="*/ 37600 h 250379"/>
                <a:gd name="connsiteX395" fmla="*/ -1167 w 275957"/>
                <a:gd name="connsiteY395" fmla="*/ 43027 h 250379"/>
                <a:gd name="connsiteX396" fmla="*/ 2843 w 275957"/>
                <a:gd name="connsiteY396" fmla="*/ 41846 h 250379"/>
                <a:gd name="connsiteX397" fmla="*/ 2843 w 275957"/>
                <a:gd name="connsiteY397" fmla="*/ 41846 h 250379"/>
                <a:gd name="connsiteX398" fmla="*/ 4732 w 275957"/>
                <a:gd name="connsiteY398" fmla="*/ 41846 h 250379"/>
                <a:gd name="connsiteX399" fmla="*/ 4732 w 275957"/>
                <a:gd name="connsiteY399" fmla="*/ 43499 h 250379"/>
                <a:gd name="connsiteX400" fmla="*/ 2373 w 275957"/>
                <a:gd name="connsiteY400" fmla="*/ 44913 h 250379"/>
                <a:gd name="connsiteX401" fmla="*/ 2373 w 275957"/>
                <a:gd name="connsiteY401" fmla="*/ 44913 h 250379"/>
                <a:gd name="connsiteX402" fmla="*/ 4732 w 275957"/>
                <a:gd name="connsiteY402" fmla="*/ 46564 h 250379"/>
                <a:gd name="connsiteX403" fmla="*/ 10159 w 275957"/>
                <a:gd name="connsiteY403" fmla="*/ 46564 h 250379"/>
                <a:gd name="connsiteX404" fmla="*/ 10159 w 275957"/>
                <a:gd name="connsiteY404" fmla="*/ 46564 h 250379"/>
                <a:gd name="connsiteX405" fmla="*/ 3079 w 275957"/>
                <a:gd name="connsiteY405" fmla="*/ 49162 h 250379"/>
                <a:gd name="connsiteX406" fmla="*/ 3079 w 275957"/>
                <a:gd name="connsiteY406" fmla="*/ 50577 h 250379"/>
                <a:gd name="connsiteX407" fmla="*/ 10159 w 275957"/>
                <a:gd name="connsiteY407" fmla="*/ 50577 h 250379"/>
                <a:gd name="connsiteX408" fmla="*/ 10159 w 275957"/>
                <a:gd name="connsiteY408" fmla="*/ 50577 h 250379"/>
                <a:gd name="connsiteX409" fmla="*/ 5205 w 275957"/>
                <a:gd name="connsiteY409" fmla="*/ 50577 h 250379"/>
                <a:gd name="connsiteX410" fmla="*/ 5205 w 275957"/>
                <a:gd name="connsiteY410" fmla="*/ 50577 h 250379"/>
                <a:gd name="connsiteX411" fmla="*/ 5205 w 275957"/>
                <a:gd name="connsiteY411" fmla="*/ 50577 h 250379"/>
                <a:gd name="connsiteX412" fmla="*/ 7800 w 275957"/>
                <a:gd name="connsiteY412" fmla="*/ 48690 h 250379"/>
                <a:gd name="connsiteX413" fmla="*/ 11810 w 275957"/>
                <a:gd name="connsiteY413" fmla="*/ 48690 h 250379"/>
                <a:gd name="connsiteX414" fmla="*/ 11810 w 275957"/>
                <a:gd name="connsiteY414" fmla="*/ 48690 h 250379"/>
                <a:gd name="connsiteX415" fmla="*/ 9687 w 275957"/>
                <a:gd name="connsiteY415" fmla="*/ 48690 h 250379"/>
                <a:gd name="connsiteX416" fmla="*/ 13227 w 275957"/>
                <a:gd name="connsiteY416" fmla="*/ 47036 h 250379"/>
                <a:gd name="connsiteX417" fmla="*/ 11104 w 275957"/>
                <a:gd name="connsiteY417" fmla="*/ 48926 h 250379"/>
                <a:gd name="connsiteX418" fmla="*/ 14405 w 275957"/>
                <a:gd name="connsiteY418" fmla="*/ 47509 h 250379"/>
                <a:gd name="connsiteX419" fmla="*/ 12991 w 275957"/>
                <a:gd name="connsiteY419" fmla="*/ 47509 h 250379"/>
                <a:gd name="connsiteX420" fmla="*/ 15114 w 275957"/>
                <a:gd name="connsiteY420" fmla="*/ 47509 h 250379"/>
                <a:gd name="connsiteX421" fmla="*/ 13463 w 275957"/>
                <a:gd name="connsiteY421" fmla="*/ 49398 h 250379"/>
                <a:gd name="connsiteX422" fmla="*/ 11337 w 275957"/>
                <a:gd name="connsiteY422" fmla="*/ 49398 h 250379"/>
                <a:gd name="connsiteX423" fmla="*/ 14405 w 275957"/>
                <a:gd name="connsiteY423" fmla="*/ 49398 h 250379"/>
                <a:gd name="connsiteX424" fmla="*/ 18418 w 275957"/>
                <a:gd name="connsiteY424" fmla="*/ 49398 h 250379"/>
                <a:gd name="connsiteX425" fmla="*/ 15822 w 275957"/>
                <a:gd name="connsiteY425" fmla="*/ 51521 h 250379"/>
                <a:gd name="connsiteX426" fmla="*/ 13935 w 275957"/>
                <a:gd name="connsiteY426" fmla="*/ 51521 h 250379"/>
                <a:gd name="connsiteX427" fmla="*/ 9923 w 275957"/>
                <a:gd name="connsiteY427" fmla="*/ 54353 h 250379"/>
                <a:gd name="connsiteX428" fmla="*/ 9923 w 275957"/>
                <a:gd name="connsiteY428" fmla="*/ 54353 h 250379"/>
                <a:gd name="connsiteX429" fmla="*/ 8272 w 275957"/>
                <a:gd name="connsiteY429" fmla="*/ 56240 h 250379"/>
                <a:gd name="connsiteX430" fmla="*/ 10868 w 275957"/>
                <a:gd name="connsiteY430" fmla="*/ 56240 h 250379"/>
                <a:gd name="connsiteX431" fmla="*/ 10868 w 275957"/>
                <a:gd name="connsiteY431" fmla="*/ 56240 h 250379"/>
                <a:gd name="connsiteX432" fmla="*/ 10868 w 275957"/>
                <a:gd name="connsiteY432" fmla="*/ 56240 h 250379"/>
                <a:gd name="connsiteX433" fmla="*/ 10868 w 275957"/>
                <a:gd name="connsiteY433" fmla="*/ 56240 h 250379"/>
                <a:gd name="connsiteX434" fmla="*/ 10868 w 275957"/>
                <a:gd name="connsiteY434" fmla="*/ 56240 h 250379"/>
                <a:gd name="connsiteX435" fmla="*/ 6855 w 275957"/>
                <a:gd name="connsiteY435" fmla="*/ 59307 h 250379"/>
                <a:gd name="connsiteX436" fmla="*/ 9214 w 275957"/>
                <a:gd name="connsiteY436" fmla="*/ 59307 h 250379"/>
                <a:gd name="connsiteX437" fmla="*/ 7091 w 275957"/>
                <a:gd name="connsiteY437" fmla="*/ 61430 h 250379"/>
                <a:gd name="connsiteX438" fmla="*/ 8742 w 275957"/>
                <a:gd name="connsiteY438" fmla="*/ 61430 h 250379"/>
                <a:gd name="connsiteX439" fmla="*/ 6855 w 275957"/>
                <a:gd name="connsiteY439" fmla="*/ 63084 h 250379"/>
                <a:gd name="connsiteX440" fmla="*/ 8272 w 275957"/>
                <a:gd name="connsiteY440" fmla="*/ 63084 h 250379"/>
                <a:gd name="connsiteX441" fmla="*/ 5674 w 275957"/>
                <a:gd name="connsiteY441" fmla="*/ 64262 h 250379"/>
                <a:gd name="connsiteX442" fmla="*/ 5674 w 275957"/>
                <a:gd name="connsiteY442" fmla="*/ 64262 h 250379"/>
                <a:gd name="connsiteX443" fmla="*/ 7564 w 275957"/>
                <a:gd name="connsiteY443" fmla="*/ 64262 h 250379"/>
                <a:gd name="connsiteX444" fmla="*/ 10631 w 275957"/>
                <a:gd name="connsiteY444" fmla="*/ 67096 h 250379"/>
                <a:gd name="connsiteX445" fmla="*/ 10631 w 275957"/>
                <a:gd name="connsiteY445" fmla="*/ 67096 h 250379"/>
                <a:gd name="connsiteX446" fmla="*/ 12518 w 275957"/>
                <a:gd name="connsiteY446" fmla="*/ 67096 h 250379"/>
                <a:gd name="connsiteX447" fmla="*/ 14405 w 275957"/>
                <a:gd name="connsiteY447" fmla="*/ 69219 h 250379"/>
                <a:gd name="connsiteX448" fmla="*/ 7800 w 275957"/>
                <a:gd name="connsiteY448" fmla="*/ 71342 h 250379"/>
                <a:gd name="connsiteX449" fmla="*/ 7800 w 275957"/>
                <a:gd name="connsiteY449" fmla="*/ 72996 h 250379"/>
                <a:gd name="connsiteX450" fmla="*/ 9923 w 275957"/>
                <a:gd name="connsiteY450" fmla="*/ 72996 h 250379"/>
                <a:gd name="connsiteX451" fmla="*/ 8506 w 275957"/>
                <a:gd name="connsiteY451" fmla="*/ 74410 h 250379"/>
                <a:gd name="connsiteX452" fmla="*/ 7328 w 275957"/>
                <a:gd name="connsiteY452" fmla="*/ 74410 h 250379"/>
                <a:gd name="connsiteX453" fmla="*/ 4968 w 275957"/>
                <a:gd name="connsiteY453" fmla="*/ 75827 h 250379"/>
                <a:gd name="connsiteX454" fmla="*/ 4968 w 275957"/>
                <a:gd name="connsiteY454" fmla="*/ 75827 h 250379"/>
                <a:gd name="connsiteX455" fmla="*/ 11337 w 275957"/>
                <a:gd name="connsiteY455" fmla="*/ 72760 h 250379"/>
                <a:gd name="connsiteX456" fmla="*/ 8506 w 275957"/>
                <a:gd name="connsiteY456" fmla="*/ 74646 h 250379"/>
                <a:gd name="connsiteX457" fmla="*/ 8506 w 275957"/>
                <a:gd name="connsiteY457" fmla="*/ 76061 h 250379"/>
                <a:gd name="connsiteX458" fmla="*/ 11337 w 275957"/>
                <a:gd name="connsiteY458" fmla="*/ 74646 h 250379"/>
                <a:gd name="connsiteX459" fmla="*/ 11337 w 275957"/>
                <a:gd name="connsiteY459" fmla="*/ 74646 h 250379"/>
                <a:gd name="connsiteX460" fmla="*/ 11337 w 275957"/>
                <a:gd name="connsiteY460" fmla="*/ 74646 h 250379"/>
                <a:gd name="connsiteX461" fmla="*/ 14877 w 275957"/>
                <a:gd name="connsiteY461" fmla="*/ 73229 h 250379"/>
                <a:gd name="connsiteX462" fmla="*/ 13227 w 275957"/>
                <a:gd name="connsiteY462" fmla="*/ 74882 h 250379"/>
                <a:gd name="connsiteX463" fmla="*/ 10631 w 275957"/>
                <a:gd name="connsiteY463" fmla="*/ 77005 h 250379"/>
                <a:gd name="connsiteX464" fmla="*/ 16295 w 275957"/>
                <a:gd name="connsiteY464" fmla="*/ 74646 h 250379"/>
                <a:gd name="connsiteX465" fmla="*/ 16295 w 275957"/>
                <a:gd name="connsiteY465" fmla="*/ 77242 h 250379"/>
                <a:gd name="connsiteX466" fmla="*/ 22666 w 275957"/>
                <a:gd name="connsiteY466" fmla="*/ 74646 h 250379"/>
                <a:gd name="connsiteX467" fmla="*/ 20071 w 275957"/>
                <a:gd name="connsiteY467" fmla="*/ 76297 h 250379"/>
                <a:gd name="connsiteX468" fmla="*/ 28093 w 275957"/>
                <a:gd name="connsiteY468" fmla="*/ 72996 h 250379"/>
                <a:gd name="connsiteX469" fmla="*/ 22903 w 275957"/>
                <a:gd name="connsiteY469" fmla="*/ 74646 h 250379"/>
                <a:gd name="connsiteX470" fmla="*/ 24317 w 275957"/>
                <a:gd name="connsiteY470" fmla="*/ 74646 h 250379"/>
                <a:gd name="connsiteX471" fmla="*/ 22194 w 275957"/>
                <a:gd name="connsiteY471" fmla="*/ 74646 h 250379"/>
                <a:gd name="connsiteX472" fmla="*/ 18890 w 275957"/>
                <a:gd name="connsiteY472" fmla="*/ 72760 h 250379"/>
                <a:gd name="connsiteX473" fmla="*/ 24081 w 275957"/>
                <a:gd name="connsiteY473" fmla="*/ 72760 h 250379"/>
                <a:gd name="connsiteX474" fmla="*/ 30452 w 275957"/>
                <a:gd name="connsiteY474" fmla="*/ 72760 h 250379"/>
                <a:gd name="connsiteX475" fmla="*/ 24081 w 275957"/>
                <a:gd name="connsiteY475" fmla="*/ 76533 h 250379"/>
                <a:gd name="connsiteX476" fmla="*/ 26440 w 275957"/>
                <a:gd name="connsiteY476" fmla="*/ 76533 h 250379"/>
                <a:gd name="connsiteX477" fmla="*/ 26440 w 275957"/>
                <a:gd name="connsiteY477" fmla="*/ 79128 h 250379"/>
                <a:gd name="connsiteX478" fmla="*/ 29271 w 275957"/>
                <a:gd name="connsiteY478" fmla="*/ 79128 h 250379"/>
                <a:gd name="connsiteX479" fmla="*/ 30925 w 275957"/>
                <a:gd name="connsiteY479" fmla="*/ 77714 h 250379"/>
                <a:gd name="connsiteX480" fmla="*/ 32575 w 275957"/>
                <a:gd name="connsiteY480" fmla="*/ 77714 h 250379"/>
                <a:gd name="connsiteX481" fmla="*/ 30452 w 275957"/>
                <a:gd name="connsiteY481" fmla="*/ 77714 h 250379"/>
                <a:gd name="connsiteX482" fmla="*/ 32812 w 275957"/>
                <a:gd name="connsiteY482" fmla="*/ 77714 h 250379"/>
                <a:gd name="connsiteX483" fmla="*/ 32812 w 275957"/>
                <a:gd name="connsiteY483" fmla="*/ 79128 h 250379"/>
                <a:gd name="connsiteX484" fmla="*/ 35879 w 275957"/>
                <a:gd name="connsiteY484" fmla="*/ 79128 h 250379"/>
                <a:gd name="connsiteX485" fmla="*/ 29980 w 275957"/>
                <a:gd name="connsiteY485" fmla="*/ 82905 h 250379"/>
                <a:gd name="connsiteX486" fmla="*/ 33520 w 275957"/>
                <a:gd name="connsiteY486" fmla="*/ 82905 h 250379"/>
                <a:gd name="connsiteX487" fmla="*/ 33520 w 275957"/>
                <a:gd name="connsiteY487" fmla="*/ 84558 h 250379"/>
                <a:gd name="connsiteX488" fmla="*/ 35171 w 275957"/>
                <a:gd name="connsiteY488" fmla="*/ 82905 h 250379"/>
                <a:gd name="connsiteX489" fmla="*/ 35171 w 275957"/>
                <a:gd name="connsiteY489" fmla="*/ 82905 h 250379"/>
                <a:gd name="connsiteX490" fmla="*/ 35171 w 275957"/>
                <a:gd name="connsiteY490" fmla="*/ 81490 h 250379"/>
                <a:gd name="connsiteX491" fmla="*/ 36588 w 275957"/>
                <a:gd name="connsiteY491" fmla="*/ 81490 h 250379"/>
                <a:gd name="connsiteX492" fmla="*/ 36588 w 275957"/>
                <a:gd name="connsiteY492" fmla="*/ 83141 h 250379"/>
                <a:gd name="connsiteX493" fmla="*/ 38238 w 275957"/>
                <a:gd name="connsiteY493" fmla="*/ 83141 h 250379"/>
                <a:gd name="connsiteX494" fmla="*/ 38238 w 275957"/>
                <a:gd name="connsiteY494" fmla="*/ 83141 h 250379"/>
                <a:gd name="connsiteX495" fmla="*/ 36824 w 275957"/>
                <a:gd name="connsiteY495" fmla="*/ 83141 h 250379"/>
                <a:gd name="connsiteX496" fmla="*/ 36824 w 275957"/>
                <a:gd name="connsiteY496" fmla="*/ 83141 h 250379"/>
                <a:gd name="connsiteX497" fmla="*/ 33993 w 275957"/>
                <a:gd name="connsiteY497" fmla="*/ 85500 h 250379"/>
                <a:gd name="connsiteX498" fmla="*/ 43432 w 275957"/>
                <a:gd name="connsiteY498" fmla="*/ 83141 h 250379"/>
                <a:gd name="connsiteX499" fmla="*/ 42251 w 275957"/>
                <a:gd name="connsiteY499" fmla="*/ 83141 h 250379"/>
                <a:gd name="connsiteX500" fmla="*/ 46264 w 275957"/>
                <a:gd name="connsiteY500" fmla="*/ 83141 h 250379"/>
                <a:gd name="connsiteX501" fmla="*/ 42251 w 275957"/>
                <a:gd name="connsiteY501" fmla="*/ 85028 h 250379"/>
                <a:gd name="connsiteX502" fmla="*/ 42251 w 275957"/>
                <a:gd name="connsiteY502" fmla="*/ 85028 h 250379"/>
                <a:gd name="connsiteX503" fmla="*/ 46027 w 275957"/>
                <a:gd name="connsiteY503" fmla="*/ 85028 h 250379"/>
                <a:gd name="connsiteX504" fmla="*/ 41779 w 275957"/>
                <a:gd name="connsiteY504" fmla="*/ 87154 h 250379"/>
                <a:gd name="connsiteX505" fmla="*/ 41779 w 275957"/>
                <a:gd name="connsiteY505" fmla="*/ 87154 h 250379"/>
                <a:gd name="connsiteX506" fmla="*/ 48623 w 275957"/>
                <a:gd name="connsiteY506" fmla="*/ 87154 h 250379"/>
                <a:gd name="connsiteX507" fmla="*/ 45791 w 275957"/>
                <a:gd name="connsiteY507" fmla="*/ 88804 h 250379"/>
                <a:gd name="connsiteX508" fmla="*/ 49331 w 275957"/>
                <a:gd name="connsiteY508" fmla="*/ 88804 h 250379"/>
                <a:gd name="connsiteX509" fmla="*/ 49331 w 275957"/>
                <a:gd name="connsiteY509" fmla="*/ 88804 h 250379"/>
                <a:gd name="connsiteX510" fmla="*/ 49331 w 275957"/>
                <a:gd name="connsiteY510" fmla="*/ 88804 h 250379"/>
                <a:gd name="connsiteX511" fmla="*/ 51454 w 275957"/>
                <a:gd name="connsiteY511" fmla="*/ 88804 h 250379"/>
                <a:gd name="connsiteX512" fmla="*/ 50037 w 275957"/>
                <a:gd name="connsiteY512" fmla="*/ 90458 h 250379"/>
                <a:gd name="connsiteX513" fmla="*/ 51927 w 275957"/>
                <a:gd name="connsiteY513" fmla="*/ 90458 h 250379"/>
                <a:gd name="connsiteX514" fmla="*/ 50273 w 275957"/>
                <a:gd name="connsiteY514" fmla="*/ 91872 h 250379"/>
                <a:gd name="connsiteX515" fmla="*/ 50273 w 275957"/>
                <a:gd name="connsiteY515" fmla="*/ 91872 h 250379"/>
                <a:gd name="connsiteX516" fmla="*/ 50273 w 275957"/>
                <a:gd name="connsiteY516" fmla="*/ 91872 h 250379"/>
                <a:gd name="connsiteX517" fmla="*/ 54050 w 275957"/>
                <a:gd name="connsiteY517" fmla="*/ 94703 h 250379"/>
                <a:gd name="connsiteX518" fmla="*/ 51927 w 275957"/>
                <a:gd name="connsiteY518" fmla="*/ 96121 h 250379"/>
                <a:gd name="connsiteX519" fmla="*/ 51927 w 275957"/>
                <a:gd name="connsiteY519" fmla="*/ 96121 h 250379"/>
                <a:gd name="connsiteX520" fmla="*/ 54522 w 275957"/>
                <a:gd name="connsiteY520" fmla="*/ 94467 h 250379"/>
                <a:gd name="connsiteX521" fmla="*/ 55936 w 275957"/>
                <a:gd name="connsiteY521" fmla="*/ 94467 h 250379"/>
                <a:gd name="connsiteX522" fmla="*/ 54050 w 275957"/>
                <a:gd name="connsiteY522" fmla="*/ 96357 h 250379"/>
                <a:gd name="connsiteX523" fmla="*/ 56409 w 275957"/>
                <a:gd name="connsiteY523" fmla="*/ 94703 h 250379"/>
                <a:gd name="connsiteX524" fmla="*/ 57590 w 275957"/>
                <a:gd name="connsiteY524" fmla="*/ 94703 h 250379"/>
                <a:gd name="connsiteX525" fmla="*/ 55700 w 275957"/>
                <a:gd name="connsiteY525" fmla="*/ 96593 h 250379"/>
                <a:gd name="connsiteX526" fmla="*/ 57354 w 275957"/>
                <a:gd name="connsiteY526" fmla="*/ 95176 h 250379"/>
                <a:gd name="connsiteX527" fmla="*/ 54995 w 275957"/>
                <a:gd name="connsiteY527" fmla="*/ 99425 h 250379"/>
                <a:gd name="connsiteX528" fmla="*/ 58768 w 275957"/>
                <a:gd name="connsiteY528" fmla="*/ 96357 h 250379"/>
                <a:gd name="connsiteX529" fmla="*/ 57354 w 275957"/>
                <a:gd name="connsiteY529" fmla="*/ 98007 h 250379"/>
                <a:gd name="connsiteX530" fmla="*/ 60421 w 275957"/>
                <a:gd name="connsiteY530" fmla="*/ 98007 h 250379"/>
                <a:gd name="connsiteX531" fmla="*/ 60421 w 275957"/>
                <a:gd name="connsiteY531" fmla="*/ 100130 h 250379"/>
                <a:gd name="connsiteX532" fmla="*/ 62072 w 275957"/>
                <a:gd name="connsiteY532" fmla="*/ 100130 h 250379"/>
                <a:gd name="connsiteX533" fmla="*/ 62072 w 275957"/>
                <a:gd name="connsiteY533" fmla="*/ 100130 h 250379"/>
                <a:gd name="connsiteX534" fmla="*/ 65612 w 275957"/>
                <a:gd name="connsiteY534" fmla="*/ 100130 h 250379"/>
                <a:gd name="connsiteX535" fmla="*/ 62544 w 275957"/>
                <a:gd name="connsiteY535" fmla="*/ 102020 h 250379"/>
                <a:gd name="connsiteX536" fmla="*/ 66085 w 275957"/>
                <a:gd name="connsiteY536" fmla="*/ 102020 h 250379"/>
                <a:gd name="connsiteX537" fmla="*/ 66085 w 275957"/>
                <a:gd name="connsiteY537" fmla="*/ 102020 h 250379"/>
                <a:gd name="connsiteX538" fmla="*/ 66085 w 275957"/>
                <a:gd name="connsiteY538" fmla="*/ 103671 h 250379"/>
                <a:gd name="connsiteX539" fmla="*/ 64198 w 275957"/>
                <a:gd name="connsiteY539" fmla="*/ 103671 h 250379"/>
                <a:gd name="connsiteX540" fmla="*/ 61366 w 275957"/>
                <a:gd name="connsiteY540" fmla="*/ 106030 h 250379"/>
                <a:gd name="connsiteX541" fmla="*/ 66557 w 275957"/>
                <a:gd name="connsiteY541" fmla="*/ 103907 h 250379"/>
                <a:gd name="connsiteX542" fmla="*/ 66557 w 275957"/>
                <a:gd name="connsiteY542" fmla="*/ 103907 h 250379"/>
                <a:gd name="connsiteX543" fmla="*/ 63725 w 275957"/>
                <a:gd name="connsiteY543" fmla="*/ 105557 h 250379"/>
                <a:gd name="connsiteX544" fmla="*/ 62308 w 275957"/>
                <a:gd name="connsiteY544" fmla="*/ 105557 h 250379"/>
                <a:gd name="connsiteX545" fmla="*/ 62308 w 275957"/>
                <a:gd name="connsiteY545" fmla="*/ 107447 h 250379"/>
                <a:gd name="connsiteX546" fmla="*/ 64904 w 275957"/>
                <a:gd name="connsiteY546" fmla="*/ 107447 h 250379"/>
                <a:gd name="connsiteX547" fmla="*/ 64904 w 275957"/>
                <a:gd name="connsiteY547" fmla="*/ 109806 h 250379"/>
                <a:gd name="connsiteX548" fmla="*/ 68208 w 275957"/>
                <a:gd name="connsiteY548" fmla="*/ 109806 h 250379"/>
                <a:gd name="connsiteX549" fmla="*/ 68208 w 275957"/>
                <a:gd name="connsiteY549" fmla="*/ 108155 h 250379"/>
                <a:gd name="connsiteX550" fmla="*/ 69625 w 275957"/>
                <a:gd name="connsiteY550" fmla="*/ 108155 h 250379"/>
                <a:gd name="connsiteX551" fmla="*/ 67266 w 275957"/>
                <a:gd name="connsiteY551" fmla="*/ 109806 h 250379"/>
                <a:gd name="connsiteX552" fmla="*/ 64904 w 275957"/>
                <a:gd name="connsiteY552" fmla="*/ 112165 h 250379"/>
                <a:gd name="connsiteX553" fmla="*/ 68208 w 275957"/>
                <a:gd name="connsiteY553" fmla="*/ 110751 h 250379"/>
                <a:gd name="connsiteX554" fmla="*/ 68208 w 275957"/>
                <a:gd name="connsiteY554" fmla="*/ 109334 h 250379"/>
                <a:gd name="connsiteX555" fmla="*/ 68208 w 275957"/>
                <a:gd name="connsiteY555" fmla="*/ 109334 h 250379"/>
                <a:gd name="connsiteX556" fmla="*/ 67029 w 275957"/>
                <a:gd name="connsiteY556" fmla="*/ 109334 h 250379"/>
                <a:gd name="connsiteX557" fmla="*/ 67029 w 275957"/>
                <a:gd name="connsiteY557" fmla="*/ 109334 h 250379"/>
                <a:gd name="connsiteX558" fmla="*/ 67029 w 275957"/>
                <a:gd name="connsiteY558" fmla="*/ 109334 h 250379"/>
                <a:gd name="connsiteX559" fmla="*/ 70330 w 275957"/>
                <a:gd name="connsiteY559" fmla="*/ 106738 h 250379"/>
                <a:gd name="connsiteX560" fmla="*/ 68444 w 275957"/>
                <a:gd name="connsiteY560" fmla="*/ 108625 h 250379"/>
                <a:gd name="connsiteX561" fmla="*/ 70803 w 275957"/>
                <a:gd name="connsiteY561" fmla="*/ 106974 h 250379"/>
                <a:gd name="connsiteX562" fmla="*/ 70803 w 275957"/>
                <a:gd name="connsiteY562" fmla="*/ 106974 h 250379"/>
                <a:gd name="connsiteX563" fmla="*/ 66793 w 275957"/>
                <a:gd name="connsiteY563" fmla="*/ 110515 h 250379"/>
                <a:gd name="connsiteX564" fmla="*/ 69389 w 275957"/>
                <a:gd name="connsiteY564" fmla="*/ 108625 h 250379"/>
                <a:gd name="connsiteX565" fmla="*/ 69389 w 275957"/>
                <a:gd name="connsiteY565" fmla="*/ 108625 h 250379"/>
                <a:gd name="connsiteX566" fmla="*/ 67499 w 275957"/>
                <a:gd name="connsiteY566" fmla="*/ 110987 h 250379"/>
                <a:gd name="connsiteX567" fmla="*/ 67499 w 275957"/>
                <a:gd name="connsiteY567" fmla="*/ 110987 h 250379"/>
                <a:gd name="connsiteX568" fmla="*/ 69625 w 275957"/>
                <a:gd name="connsiteY568" fmla="*/ 110987 h 250379"/>
                <a:gd name="connsiteX569" fmla="*/ 67735 w 275957"/>
                <a:gd name="connsiteY569" fmla="*/ 112401 h 250379"/>
                <a:gd name="connsiteX570" fmla="*/ 69861 w 275957"/>
                <a:gd name="connsiteY570" fmla="*/ 112401 h 250379"/>
                <a:gd name="connsiteX571" fmla="*/ 71984 w 275957"/>
                <a:gd name="connsiteY571" fmla="*/ 110515 h 250379"/>
                <a:gd name="connsiteX572" fmla="*/ 69625 w 275957"/>
                <a:gd name="connsiteY572" fmla="*/ 113110 h 250379"/>
                <a:gd name="connsiteX573" fmla="*/ 71275 w 275957"/>
                <a:gd name="connsiteY573" fmla="*/ 113110 h 250379"/>
                <a:gd name="connsiteX574" fmla="*/ 72456 w 275957"/>
                <a:gd name="connsiteY574" fmla="*/ 115469 h 250379"/>
                <a:gd name="connsiteX575" fmla="*/ 76230 w 275957"/>
                <a:gd name="connsiteY575" fmla="*/ 113819 h 250379"/>
                <a:gd name="connsiteX576" fmla="*/ 76230 w 275957"/>
                <a:gd name="connsiteY576" fmla="*/ 115233 h 250379"/>
                <a:gd name="connsiteX577" fmla="*/ 74107 w 275957"/>
                <a:gd name="connsiteY577" fmla="*/ 115233 h 250379"/>
                <a:gd name="connsiteX578" fmla="*/ 76230 w 275957"/>
                <a:gd name="connsiteY578" fmla="*/ 115233 h 250379"/>
                <a:gd name="connsiteX579" fmla="*/ 74107 w 275957"/>
                <a:gd name="connsiteY579" fmla="*/ 117828 h 250379"/>
                <a:gd name="connsiteX580" fmla="*/ 75524 w 275957"/>
                <a:gd name="connsiteY580" fmla="*/ 117828 h 250379"/>
                <a:gd name="connsiteX581" fmla="*/ 75524 w 275957"/>
                <a:gd name="connsiteY581" fmla="*/ 119246 h 250379"/>
                <a:gd name="connsiteX582" fmla="*/ 75524 w 275957"/>
                <a:gd name="connsiteY582" fmla="*/ 119246 h 250379"/>
                <a:gd name="connsiteX583" fmla="*/ 76938 w 275957"/>
                <a:gd name="connsiteY583" fmla="*/ 119246 h 250379"/>
                <a:gd name="connsiteX584" fmla="*/ 76938 w 275957"/>
                <a:gd name="connsiteY584" fmla="*/ 119246 h 250379"/>
                <a:gd name="connsiteX585" fmla="*/ 76938 w 275957"/>
                <a:gd name="connsiteY585" fmla="*/ 119246 h 250379"/>
                <a:gd name="connsiteX586" fmla="*/ 74579 w 275957"/>
                <a:gd name="connsiteY586" fmla="*/ 121368 h 250379"/>
                <a:gd name="connsiteX587" fmla="*/ 72929 w 275957"/>
                <a:gd name="connsiteY587" fmla="*/ 124200 h 250379"/>
                <a:gd name="connsiteX588" fmla="*/ 72929 w 275957"/>
                <a:gd name="connsiteY588" fmla="*/ 124200 h 250379"/>
                <a:gd name="connsiteX589" fmla="*/ 72929 w 275957"/>
                <a:gd name="connsiteY589" fmla="*/ 126090 h 250379"/>
                <a:gd name="connsiteX590" fmla="*/ 75524 w 275957"/>
                <a:gd name="connsiteY590" fmla="*/ 121605 h 250379"/>
                <a:gd name="connsiteX591" fmla="*/ 75524 w 275957"/>
                <a:gd name="connsiteY591" fmla="*/ 123964 h 250379"/>
                <a:gd name="connsiteX592" fmla="*/ 79298 w 275957"/>
                <a:gd name="connsiteY592" fmla="*/ 119954 h 250379"/>
                <a:gd name="connsiteX593" fmla="*/ 77411 w 275957"/>
                <a:gd name="connsiteY593" fmla="*/ 123022 h 250379"/>
                <a:gd name="connsiteX594" fmla="*/ 81660 w 275957"/>
                <a:gd name="connsiteY594" fmla="*/ 119954 h 250379"/>
                <a:gd name="connsiteX595" fmla="*/ 78828 w 275957"/>
                <a:gd name="connsiteY595" fmla="*/ 123255 h 250379"/>
                <a:gd name="connsiteX596" fmla="*/ 76230 w 275957"/>
                <a:gd name="connsiteY596" fmla="*/ 125381 h 250379"/>
                <a:gd name="connsiteX597" fmla="*/ 78828 w 275957"/>
                <a:gd name="connsiteY597" fmla="*/ 123491 h 250379"/>
                <a:gd name="connsiteX598" fmla="*/ 78828 w 275957"/>
                <a:gd name="connsiteY598" fmla="*/ 123491 h 250379"/>
                <a:gd name="connsiteX599" fmla="*/ 78828 w 275957"/>
                <a:gd name="connsiteY599" fmla="*/ 125617 h 250379"/>
                <a:gd name="connsiteX600" fmla="*/ 76230 w 275957"/>
                <a:gd name="connsiteY600" fmla="*/ 126795 h 250379"/>
                <a:gd name="connsiteX601" fmla="*/ 77647 w 275957"/>
                <a:gd name="connsiteY601" fmla="*/ 128685 h 250379"/>
                <a:gd name="connsiteX602" fmla="*/ 77647 w 275957"/>
                <a:gd name="connsiteY602" fmla="*/ 128685 h 250379"/>
                <a:gd name="connsiteX603" fmla="*/ 82129 w 275957"/>
                <a:gd name="connsiteY603" fmla="*/ 127268 h 250379"/>
                <a:gd name="connsiteX604" fmla="*/ 80006 w 275957"/>
                <a:gd name="connsiteY604" fmla="*/ 129863 h 250379"/>
                <a:gd name="connsiteX605" fmla="*/ 82602 w 275957"/>
                <a:gd name="connsiteY605" fmla="*/ 128449 h 250379"/>
                <a:gd name="connsiteX606" fmla="*/ 84491 w 275957"/>
                <a:gd name="connsiteY606" fmla="*/ 128449 h 250379"/>
                <a:gd name="connsiteX607" fmla="*/ 84491 w 275957"/>
                <a:gd name="connsiteY607" fmla="*/ 128449 h 250379"/>
                <a:gd name="connsiteX608" fmla="*/ 84491 w 275957"/>
                <a:gd name="connsiteY608" fmla="*/ 130572 h 250379"/>
                <a:gd name="connsiteX609" fmla="*/ 86614 w 275957"/>
                <a:gd name="connsiteY609" fmla="*/ 128213 h 250379"/>
                <a:gd name="connsiteX610" fmla="*/ 86614 w 275957"/>
                <a:gd name="connsiteY610" fmla="*/ 130572 h 250379"/>
                <a:gd name="connsiteX611" fmla="*/ 86614 w 275957"/>
                <a:gd name="connsiteY611" fmla="*/ 130572 h 250379"/>
                <a:gd name="connsiteX612" fmla="*/ 88265 w 275957"/>
                <a:gd name="connsiteY612" fmla="*/ 129391 h 250379"/>
                <a:gd name="connsiteX613" fmla="*/ 88265 w 275957"/>
                <a:gd name="connsiteY613" fmla="*/ 127504 h 250379"/>
                <a:gd name="connsiteX614" fmla="*/ 88265 w 275957"/>
                <a:gd name="connsiteY614" fmla="*/ 129391 h 250379"/>
                <a:gd name="connsiteX615" fmla="*/ 88265 w 275957"/>
                <a:gd name="connsiteY615" fmla="*/ 129391 h 250379"/>
                <a:gd name="connsiteX616" fmla="*/ 86614 w 275957"/>
                <a:gd name="connsiteY616" fmla="*/ 129391 h 250379"/>
                <a:gd name="connsiteX617" fmla="*/ 86614 w 275957"/>
                <a:gd name="connsiteY617" fmla="*/ 131044 h 250379"/>
                <a:gd name="connsiteX618" fmla="*/ 86614 w 275957"/>
                <a:gd name="connsiteY618" fmla="*/ 131044 h 250379"/>
                <a:gd name="connsiteX619" fmla="*/ 88265 w 275957"/>
                <a:gd name="connsiteY619" fmla="*/ 129627 h 250379"/>
                <a:gd name="connsiteX620" fmla="*/ 89682 w 275957"/>
                <a:gd name="connsiteY620" fmla="*/ 129627 h 250379"/>
                <a:gd name="connsiteX621" fmla="*/ 88028 w 275957"/>
                <a:gd name="connsiteY621" fmla="*/ 131517 h 250379"/>
                <a:gd name="connsiteX622" fmla="*/ 89682 w 275957"/>
                <a:gd name="connsiteY622" fmla="*/ 131517 h 250379"/>
                <a:gd name="connsiteX623" fmla="*/ 88265 w 275957"/>
                <a:gd name="connsiteY623" fmla="*/ 133167 h 250379"/>
                <a:gd name="connsiteX624" fmla="*/ 89918 w 275957"/>
                <a:gd name="connsiteY624" fmla="*/ 131753 h 250379"/>
                <a:gd name="connsiteX625" fmla="*/ 89918 w 275957"/>
                <a:gd name="connsiteY625" fmla="*/ 136944 h 250379"/>
                <a:gd name="connsiteX626" fmla="*/ 88028 w 275957"/>
                <a:gd name="connsiteY626" fmla="*/ 138358 h 250379"/>
                <a:gd name="connsiteX627" fmla="*/ 88028 w 275957"/>
                <a:gd name="connsiteY627" fmla="*/ 140011 h 250379"/>
                <a:gd name="connsiteX628" fmla="*/ 89682 w 275957"/>
                <a:gd name="connsiteY628" fmla="*/ 138594 h 250379"/>
                <a:gd name="connsiteX629" fmla="*/ 91096 w 275957"/>
                <a:gd name="connsiteY629" fmla="*/ 138594 h 250379"/>
                <a:gd name="connsiteX630" fmla="*/ 89446 w 275957"/>
                <a:gd name="connsiteY630" fmla="*/ 140011 h 250379"/>
                <a:gd name="connsiteX631" fmla="*/ 89446 w 275957"/>
                <a:gd name="connsiteY631" fmla="*/ 140011 h 250379"/>
                <a:gd name="connsiteX632" fmla="*/ 89446 w 275957"/>
                <a:gd name="connsiteY632" fmla="*/ 140011 h 250379"/>
                <a:gd name="connsiteX633" fmla="*/ 89446 w 275957"/>
                <a:gd name="connsiteY633" fmla="*/ 140011 h 250379"/>
                <a:gd name="connsiteX634" fmla="*/ 88028 w 275957"/>
                <a:gd name="connsiteY634" fmla="*/ 141662 h 250379"/>
                <a:gd name="connsiteX635" fmla="*/ 89446 w 275957"/>
                <a:gd name="connsiteY635" fmla="*/ 141662 h 250379"/>
                <a:gd name="connsiteX636" fmla="*/ 87795 w 275957"/>
                <a:gd name="connsiteY636" fmla="*/ 143788 h 250379"/>
                <a:gd name="connsiteX637" fmla="*/ 90154 w 275957"/>
                <a:gd name="connsiteY637" fmla="*/ 145202 h 250379"/>
                <a:gd name="connsiteX638" fmla="*/ 90154 w 275957"/>
                <a:gd name="connsiteY638" fmla="*/ 145202 h 250379"/>
                <a:gd name="connsiteX639" fmla="*/ 90154 w 275957"/>
                <a:gd name="connsiteY639" fmla="*/ 145202 h 250379"/>
                <a:gd name="connsiteX640" fmla="*/ 88501 w 275957"/>
                <a:gd name="connsiteY640" fmla="*/ 145202 h 250379"/>
                <a:gd name="connsiteX641" fmla="*/ 91096 w 275957"/>
                <a:gd name="connsiteY641" fmla="*/ 145202 h 250379"/>
                <a:gd name="connsiteX642" fmla="*/ 91096 w 275957"/>
                <a:gd name="connsiteY642" fmla="*/ 145202 h 250379"/>
                <a:gd name="connsiteX643" fmla="*/ 92986 w 275957"/>
                <a:gd name="connsiteY643" fmla="*/ 143788 h 250379"/>
                <a:gd name="connsiteX644" fmla="*/ 92986 w 275957"/>
                <a:gd name="connsiteY644" fmla="*/ 141662 h 250379"/>
                <a:gd name="connsiteX645" fmla="*/ 92986 w 275957"/>
                <a:gd name="connsiteY645" fmla="*/ 141662 h 250379"/>
                <a:gd name="connsiteX646" fmla="*/ 92986 w 275957"/>
                <a:gd name="connsiteY646" fmla="*/ 141662 h 250379"/>
                <a:gd name="connsiteX647" fmla="*/ 94873 w 275957"/>
                <a:gd name="connsiteY647" fmla="*/ 138830 h 250379"/>
                <a:gd name="connsiteX648" fmla="*/ 94873 w 275957"/>
                <a:gd name="connsiteY648" fmla="*/ 142134 h 250379"/>
                <a:gd name="connsiteX649" fmla="*/ 94873 w 275957"/>
                <a:gd name="connsiteY649" fmla="*/ 142134 h 250379"/>
                <a:gd name="connsiteX650" fmla="*/ 93458 w 275957"/>
                <a:gd name="connsiteY650" fmla="*/ 143788 h 250379"/>
                <a:gd name="connsiteX651" fmla="*/ 94873 w 275957"/>
                <a:gd name="connsiteY651" fmla="*/ 143788 h 250379"/>
                <a:gd name="connsiteX652" fmla="*/ 96526 w 275957"/>
                <a:gd name="connsiteY652" fmla="*/ 143788 h 250379"/>
                <a:gd name="connsiteX653" fmla="*/ 92750 w 275957"/>
                <a:gd name="connsiteY653" fmla="*/ 147089 h 250379"/>
                <a:gd name="connsiteX654" fmla="*/ 91332 w 275957"/>
                <a:gd name="connsiteY654" fmla="*/ 147089 h 250379"/>
                <a:gd name="connsiteX655" fmla="*/ 91332 w 275957"/>
                <a:gd name="connsiteY655" fmla="*/ 148742 h 250379"/>
                <a:gd name="connsiteX656" fmla="*/ 93694 w 275957"/>
                <a:gd name="connsiteY656" fmla="*/ 147089 h 250379"/>
                <a:gd name="connsiteX657" fmla="*/ 93694 w 275957"/>
                <a:gd name="connsiteY657" fmla="*/ 147089 h 250379"/>
                <a:gd name="connsiteX658" fmla="*/ 93694 w 275957"/>
                <a:gd name="connsiteY658" fmla="*/ 148742 h 250379"/>
                <a:gd name="connsiteX659" fmla="*/ 93694 w 275957"/>
                <a:gd name="connsiteY659" fmla="*/ 148742 h 250379"/>
                <a:gd name="connsiteX660" fmla="*/ 92041 w 275957"/>
                <a:gd name="connsiteY660" fmla="*/ 148742 h 250379"/>
                <a:gd name="connsiteX661" fmla="*/ 93694 w 275957"/>
                <a:gd name="connsiteY661" fmla="*/ 148742 h 250379"/>
                <a:gd name="connsiteX662" fmla="*/ 95345 w 275957"/>
                <a:gd name="connsiteY662" fmla="*/ 147089 h 250379"/>
                <a:gd name="connsiteX663" fmla="*/ 95345 w 275957"/>
                <a:gd name="connsiteY663" fmla="*/ 147089 h 250379"/>
                <a:gd name="connsiteX664" fmla="*/ 93928 w 275957"/>
                <a:gd name="connsiteY664" fmla="*/ 148506 h 250379"/>
                <a:gd name="connsiteX665" fmla="*/ 95109 w 275957"/>
                <a:gd name="connsiteY665" fmla="*/ 148506 h 250379"/>
                <a:gd name="connsiteX666" fmla="*/ 93458 w 275957"/>
                <a:gd name="connsiteY666" fmla="*/ 150393 h 250379"/>
                <a:gd name="connsiteX667" fmla="*/ 95345 w 275957"/>
                <a:gd name="connsiteY667" fmla="*/ 150393 h 250379"/>
                <a:gd name="connsiteX668" fmla="*/ 93694 w 275957"/>
                <a:gd name="connsiteY668" fmla="*/ 152519 h 250379"/>
                <a:gd name="connsiteX669" fmla="*/ 93694 w 275957"/>
                <a:gd name="connsiteY669" fmla="*/ 152519 h 250379"/>
                <a:gd name="connsiteX670" fmla="*/ 95581 w 275957"/>
                <a:gd name="connsiteY670" fmla="*/ 152519 h 250379"/>
                <a:gd name="connsiteX671" fmla="*/ 97468 w 275957"/>
                <a:gd name="connsiteY671" fmla="*/ 152519 h 250379"/>
                <a:gd name="connsiteX672" fmla="*/ 95817 w 275957"/>
                <a:gd name="connsiteY672" fmla="*/ 153933 h 250379"/>
                <a:gd name="connsiteX673" fmla="*/ 98649 w 275957"/>
                <a:gd name="connsiteY673" fmla="*/ 153933 h 250379"/>
                <a:gd name="connsiteX674" fmla="*/ 98649 w 275957"/>
                <a:gd name="connsiteY674" fmla="*/ 152519 h 250379"/>
                <a:gd name="connsiteX675" fmla="*/ 100300 w 275957"/>
                <a:gd name="connsiteY675" fmla="*/ 152519 h 250379"/>
                <a:gd name="connsiteX676" fmla="*/ 100300 w 275957"/>
                <a:gd name="connsiteY676" fmla="*/ 152519 h 250379"/>
                <a:gd name="connsiteX677" fmla="*/ 101953 w 275957"/>
                <a:gd name="connsiteY677" fmla="*/ 152519 h 250379"/>
                <a:gd name="connsiteX678" fmla="*/ 101953 w 275957"/>
                <a:gd name="connsiteY678" fmla="*/ 152519 h 250379"/>
                <a:gd name="connsiteX679" fmla="*/ 100063 w 275957"/>
                <a:gd name="connsiteY679" fmla="*/ 154641 h 250379"/>
                <a:gd name="connsiteX680" fmla="*/ 100063 w 275957"/>
                <a:gd name="connsiteY680" fmla="*/ 156292 h 250379"/>
                <a:gd name="connsiteX681" fmla="*/ 101953 w 275957"/>
                <a:gd name="connsiteY681" fmla="*/ 156292 h 250379"/>
                <a:gd name="connsiteX682" fmla="*/ 96054 w 275957"/>
                <a:gd name="connsiteY682" fmla="*/ 159596 h 250379"/>
                <a:gd name="connsiteX683" fmla="*/ 96054 w 275957"/>
                <a:gd name="connsiteY683" fmla="*/ 161486 h 250379"/>
                <a:gd name="connsiteX684" fmla="*/ 96054 w 275957"/>
                <a:gd name="connsiteY684" fmla="*/ 161486 h 250379"/>
                <a:gd name="connsiteX685" fmla="*/ 97704 w 275957"/>
                <a:gd name="connsiteY685" fmla="*/ 161486 h 250379"/>
                <a:gd name="connsiteX686" fmla="*/ 97704 w 275957"/>
                <a:gd name="connsiteY686" fmla="*/ 163372 h 250379"/>
                <a:gd name="connsiteX687" fmla="*/ 97704 w 275957"/>
                <a:gd name="connsiteY687" fmla="*/ 163372 h 250379"/>
                <a:gd name="connsiteX688" fmla="*/ 99358 w 275957"/>
                <a:gd name="connsiteY688" fmla="*/ 163372 h 250379"/>
                <a:gd name="connsiteX689" fmla="*/ 99358 w 275957"/>
                <a:gd name="connsiteY689" fmla="*/ 161955 h 250379"/>
                <a:gd name="connsiteX690" fmla="*/ 99358 w 275957"/>
                <a:gd name="connsiteY690" fmla="*/ 161955 h 250379"/>
                <a:gd name="connsiteX691" fmla="*/ 101481 w 275957"/>
                <a:gd name="connsiteY691" fmla="*/ 160541 h 250379"/>
                <a:gd name="connsiteX692" fmla="*/ 101481 w 275957"/>
                <a:gd name="connsiteY692" fmla="*/ 160541 h 250379"/>
                <a:gd name="connsiteX693" fmla="*/ 103603 w 275957"/>
                <a:gd name="connsiteY693" fmla="*/ 158651 h 250379"/>
                <a:gd name="connsiteX694" fmla="*/ 103603 w 275957"/>
                <a:gd name="connsiteY694" fmla="*/ 158651 h 250379"/>
                <a:gd name="connsiteX695" fmla="*/ 105257 w 275957"/>
                <a:gd name="connsiteY695" fmla="*/ 156764 h 250379"/>
                <a:gd name="connsiteX696" fmla="*/ 105257 w 275957"/>
                <a:gd name="connsiteY696" fmla="*/ 157945 h 250379"/>
                <a:gd name="connsiteX697" fmla="*/ 101481 w 275957"/>
                <a:gd name="connsiteY697" fmla="*/ 161249 h 250379"/>
                <a:gd name="connsiteX698" fmla="*/ 103367 w 275957"/>
                <a:gd name="connsiteY698" fmla="*/ 161249 h 250379"/>
                <a:gd name="connsiteX699" fmla="*/ 101717 w 275957"/>
                <a:gd name="connsiteY699" fmla="*/ 163136 h 250379"/>
                <a:gd name="connsiteX700" fmla="*/ 104076 w 275957"/>
                <a:gd name="connsiteY700" fmla="*/ 161719 h 250379"/>
                <a:gd name="connsiteX701" fmla="*/ 104076 w 275957"/>
                <a:gd name="connsiteY701" fmla="*/ 163609 h 250379"/>
                <a:gd name="connsiteX702" fmla="*/ 101481 w 275957"/>
                <a:gd name="connsiteY702" fmla="*/ 161719 h 250379"/>
                <a:gd name="connsiteX703" fmla="*/ 97940 w 275957"/>
                <a:gd name="connsiteY703" fmla="*/ 164317 h 250379"/>
                <a:gd name="connsiteX704" fmla="*/ 97940 w 275957"/>
                <a:gd name="connsiteY704" fmla="*/ 165495 h 250379"/>
                <a:gd name="connsiteX705" fmla="*/ 97940 w 275957"/>
                <a:gd name="connsiteY705" fmla="*/ 167149 h 250379"/>
                <a:gd name="connsiteX706" fmla="*/ 101244 w 275957"/>
                <a:gd name="connsiteY706" fmla="*/ 164081 h 250379"/>
                <a:gd name="connsiteX707" fmla="*/ 101244 w 275957"/>
                <a:gd name="connsiteY707" fmla="*/ 164081 h 250379"/>
                <a:gd name="connsiteX708" fmla="*/ 99594 w 275957"/>
                <a:gd name="connsiteY708" fmla="*/ 164081 h 250379"/>
                <a:gd name="connsiteX709" fmla="*/ 99594 w 275957"/>
                <a:gd name="connsiteY709" fmla="*/ 164081 h 250379"/>
                <a:gd name="connsiteX710" fmla="*/ 99594 w 275957"/>
                <a:gd name="connsiteY710" fmla="*/ 165732 h 250379"/>
                <a:gd name="connsiteX711" fmla="*/ 99594 w 275957"/>
                <a:gd name="connsiteY711" fmla="*/ 167149 h 250379"/>
                <a:gd name="connsiteX712" fmla="*/ 101953 w 275957"/>
                <a:gd name="connsiteY712" fmla="*/ 167149 h 250379"/>
                <a:gd name="connsiteX713" fmla="*/ 103367 w 275957"/>
                <a:gd name="connsiteY713" fmla="*/ 165495 h 250379"/>
                <a:gd name="connsiteX714" fmla="*/ 106435 w 275957"/>
                <a:gd name="connsiteY714" fmla="*/ 165495 h 250379"/>
                <a:gd name="connsiteX715" fmla="*/ 104312 w 275957"/>
                <a:gd name="connsiteY715" fmla="*/ 167618 h 250379"/>
                <a:gd name="connsiteX716" fmla="*/ 104312 w 275957"/>
                <a:gd name="connsiteY716" fmla="*/ 166204 h 250379"/>
                <a:gd name="connsiteX717" fmla="*/ 101953 w 275957"/>
                <a:gd name="connsiteY717" fmla="*/ 168563 h 250379"/>
                <a:gd name="connsiteX718" fmla="*/ 101953 w 275957"/>
                <a:gd name="connsiteY718" fmla="*/ 168563 h 250379"/>
                <a:gd name="connsiteX719" fmla="*/ 103367 w 275957"/>
                <a:gd name="connsiteY719" fmla="*/ 167385 h 250379"/>
                <a:gd name="connsiteX720" fmla="*/ 106199 w 275957"/>
                <a:gd name="connsiteY720" fmla="*/ 167385 h 250379"/>
                <a:gd name="connsiteX721" fmla="*/ 103131 w 275957"/>
                <a:gd name="connsiteY721" fmla="*/ 171631 h 250379"/>
                <a:gd name="connsiteX722" fmla="*/ 103131 w 275957"/>
                <a:gd name="connsiteY722" fmla="*/ 171631 h 250379"/>
                <a:gd name="connsiteX723" fmla="*/ 103131 w 275957"/>
                <a:gd name="connsiteY723" fmla="*/ 169980 h 250379"/>
                <a:gd name="connsiteX724" fmla="*/ 107380 w 275957"/>
                <a:gd name="connsiteY724" fmla="*/ 167149 h 250379"/>
                <a:gd name="connsiteX725" fmla="*/ 104312 w 275957"/>
                <a:gd name="connsiteY725" fmla="*/ 169744 h 250379"/>
                <a:gd name="connsiteX726" fmla="*/ 104312 w 275957"/>
                <a:gd name="connsiteY726" fmla="*/ 169744 h 250379"/>
                <a:gd name="connsiteX727" fmla="*/ 106435 w 275957"/>
                <a:gd name="connsiteY727" fmla="*/ 167618 h 250379"/>
                <a:gd name="connsiteX728" fmla="*/ 106435 w 275957"/>
                <a:gd name="connsiteY728" fmla="*/ 167618 h 250379"/>
                <a:gd name="connsiteX729" fmla="*/ 106435 w 275957"/>
                <a:gd name="connsiteY729" fmla="*/ 165732 h 250379"/>
                <a:gd name="connsiteX730" fmla="*/ 103603 w 275957"/>
                <a:gd name="connsiteY730" fmla="*/ 165732 h 250379"/>
                <a:gd name="connsiteX731" fmla="*/ 103603 w 275957"/>
                <a:gd name="connsiteY731" fmla="*/ 165732 h 250379"/>
                <a:gd name="connsiteX732" fmla="*/ 103603 w 275957"/>
                <a:gd name="connsiteY732" fmla="*/ 165732 h 250379"/>
                <a:gd name="connsiteX733" fmla="*/ 108561 w 275957"/>
                <a:gd name="connsiteY733" fmla="*/ 165732 h 250379"/>
                <a:gd name="connsiteX734" fmla="*/ 108561 w 275957"/>
                <a:gd name="connsiteY734" fmla="*/ 164317 h 250379"/>
                <a:gd name="connsiteX735" fmla="*/ 108561 w 275957"/>
                <a:gd name="connsiteY735" fmla="*/ 164317 h 250379"/>
                <a:gd name="connsiteX736" fmla="*/ 108561 w 275957"/>
                <a:gd name="connsiteY736" fmla="*/ 164317 h 250379"/>
                <a:gd name="connsiteX737" fmla="*/ 110920 w 275957"/>
                <a:gd name="connsiteY737" fmla="*/ 164317 h 250379"/>
                <a:gd name="connsiteX738" fmla="*/ 110920 w 275957"/>
                <a:gd name="connsiteY738" fmla="*/ 164317 h 250379"/>
                <a:gd name="connsiteX739" fmla="*/ 107380 w 275957"/>
                <a:gd name="connsiteY739" fmla="*/ 167385 h 250379"/>
                <a:gd name="connsiteX740" fmla="*/ 105963 w 275957"/>
                <a:gd name="connsiteY740" fmla="*/ 169508 h 250379"/>
                <a:gd name="connsiteX741" fmla="*/ 103367 w 275957"/>
                <a:gd name="connsiteY741" fmla="*/ 169508 h 250379"/>
                <a:gd name="connsiteX742" fmla="*/ 101244 w 275957"/>
                <a:gd name="connsiteY742" fmla="*/ 172339 h 250379"/>
                <a:gd name="connsiteX743" fmla="*/ 104312 w 275957"/>
                <a:gd name="connsiteY743" fmla="*/ 169508 h 250379"/>
                <a:gd name="connsiteX744" fmla="*/ 104312 w 275957"/>
                <a:gd name="connsiteY744" fmla="*/ 171158 h 250379"/>
                <a:gd name="connsiteX745" fmla="*/ 105963 w 275957"/>
                <a:gd name="connsiteY745" fmla="*/ 169272 h 250379"/>
                <a:gd name="connsiteX746" fmla="*/ 105963 w 275957"/>
                <a:gd name="connsiteY746" fmla="*/ 169272 h 250379"/>
                <a:gd name="connsiteX747" fmla="*/ 108088 w 275957"/>
                <a:gd name="connsiteY747" fmla="*/ 168091 h 250379"/>
                <a:gd name="connsiteX748" fmla="*/ 109739 w 275957"/>
                <a:gd name="connsiteY748" fmla="*/ 168091 h 250379"/>
                <a:gd name="connsiteX749" fmla="*/ 106907 w 275957"/>
                <a:gd name="connsiteY749" fmla="*/ 170686 h 250379"/>
                <a:gd name="connsiteX750" fmla="*/ 110684 w 275957"/>
                <a:gd name="connsiteY750" fmla="*/ 170686 h 250379"/>
                <a:gd name="connsiteX751" fmla="*/ 108794 w 275957"/>
                <a:gd name="connsiteY751" fmla="*/ 173048 h 250379"/>
                <a:gd name="connsiteX752" fmla="*/ 110684 w 275957"/>
                <a:gd name="connsiteY752" fmla="*/ 173048 h 250379"/>
                <a:gd name="connsiteX753" fmla="*/ 112334 w 275957"/>
                <a:gd name="connsiteY753" fmla="*/ 171158 h 250379"/>
                <a:gd name="connsiteX754" fmla="*/ 114224 w 275957"/>
                <a:gd name="connsiteY754" fmla="*/ 171158 h 250379"/>
                <a:gd name="connsiteX755" fmla="*/ 112098 w 275957"/>
                <a:gd name="connsiteY755" fmla="*/ 171158 h 250379"/>
                <a:gd name="connsiteX756" fmla="*/ 109503 w 275957"/>
                <a:gd name="connsiteY756" fmla="*/ 173754 h 250379"/>
                <a:gd name="connsiteX757" fmla="*/ 112807 w 275957"/>
                <a:gd name="connsiteY757" fmla="*/ 173754 h 250379"/>
                <a:gd name="connsiteX758" fmla="*/ 112807 w 275957"/>
                <a:gd name="connsiteY758" fmla="*/ 173754 h 250379"/>
                <a:gd name="connsiteX759" fmla="*/ 114694 w 275957"/>
                <a:gd name="connsiteY759" fmla="*/ 173754 h 250379"/>
                <a:gd name="connsiteX760" fmla="*/ 114694 w 275957"/>
                <a:gd name="connsiteY760" fmla="*/ 175407 h 250379"/>
                <a:gd name="connsiteX761" fmla="*/ 116819 w 275957"/>
                <a:gd name="connsiteY761" fmla="*/ 175407 h 250379"/>
                <a:gd name="connsiteX762" fmla="*/ 113515 w 275957"/>
                <a:gd name="connsiteY762" fmla="*/ 177530 h 250379"/>
                <a:gd name="connsiteX763" fmla="*/ 113515 w 275957"/>
                <a:gd name="connsiteY763" fmla="*/ 177530 h 250379"/>
                <a:gd name="connsiteX764" fmla="*/ 111862 w 275957"/>
                <a:gd name="connsiteY764" fmla="*/ 179417 h 250379"/>
                <a:gd name="connsiteX765" fmla="*/ 113515 w 275957"/>
                <a:gd name="connsiteY765" fmla="*/ 179417 h 250379"/>
                <a:gd name="connsiteX766" fmla="*/ 113515 w 275957"/>
                <a:gd name="connsiteY766" fmla="*/ 179417 h 250379"/>
                <a:gd name="connsiteX767" fmla="*/ 113515 w 275957"/>
                <a:gd name="connsiteY767" fmla="*/ 179417 h 250379"/>
                <a:gd name="connsiteX768" fmla="*/ 113515 w 275957"/>
                <a:gd name="connsiteY768" fmla="*/ 181543 h 250379"/>
                <a:gd name="connsiteX769" fmla="*/ 115638 w 275957"/>
                <a:gd name="connsiteY769" fmla="*/ 181543 h 250379"/>
                <a:gd name="connsiteX770" fmla="*/ 117056 w 275957"/>
                <a:gd name="connsiteY770" fmla="*/ 179889 h 250379"/>
                <a:gd name="connsiteX771" fmla="*/ 117056 w 275957"/>
                <a:gd name="connsiteY771" fmla="*/ 181543 h 250379"/>
                <a:gd name="connsiteX772" fmla="*/ 117056 w 275957"/>
                <a:gd name="connsiteY772" fmla="*/ 184138 h 250379"/>
                <a:gd name="connsiteX773" fmla="*/ 118942 w 275957"/>
                <a:gd name="connsiteY773" fmla="*/ 185552 h 250379"/>
                <a:gd name="connsiteX774" fmla="*/ 118942 w 275957"/>
                <a:gd name="connsiteY774" fmla="*/ 185552 h 250379"/>
                <a:gd name="connsiteX775" fmla="*/ 120829 w 275957"/>
                <a:gd name="connsiteY775" fmla="*/ 185552 h 250379"/>
                <a:gd name="connsiteX776" fmla="*/ 119179 w 275957"/>
                <a:gd name="connsiteY776" fmla="*/ 185552 h 250379"/>
                <a:gd name="connsiteX777" fmla="*/ 117761 w 275957"/>
                <a:gd name="connsiteY777" fmla="*/ 187678 h 250379"/>
                <a:gd name="connsiteX778" fmla="*/ 121774 w 275957"/>
                <a:gd name="connsiteY778" fmla="*/ 185083 h 250379"/>
                <a:gd name="connsiteX779" fmla="*/ 120123 w 275957"/>
                <a:gd name="connsiteY779" fmla="*/ 187678 h 250379"/>
                <a:gd name="connsiteX780" fmla="*/ 120123 w 275957"/>
                <a:gd name="connsiteY780" fmla="*/ 187678 h 250379"/>
                <a:gd name="connsiteX781" fmla="*/ 122010 w 275957"/>
                <a:gd name="connsiteY781" fmla="*/ 187678 h 250379"/>
                <a:gd name="connsiteX782" fmla="*/ 119415 w 275957"/>
                <a:gd name="connsiteY782" fmla="*/ 190274 h 250379"/>
                <a:gd name="connsiteX783" fmla="*/ 122246 w 275957"/>
                <a:gd name="connsiteY783" fmla="*/ 187914 h 250379"/>
                <a:gd name="connsiteX784" fmla="*/ 120360 w 275957"/>
                <a:gd name="connsiteY784" fmla="*/ 190746 h 250379"/>
                <a:gd name="connsiteX785" fmla="*/ 120360 w 275957"/>
                <a:gd name="connsiteY785" fmla="*/ 190746 h 250379"/>
                <a:gd name="connsiteX786" fmla="*/ 118234 w 275957"/>
                <a:gd name="connsiteY786" fmla="*/ 193341 h 250379"/>
                <a:gd name="connsiteX787" fmla="*/ 119415 w 275957"/>
                <a:gd name="connsiteY787" fmla="*/ 193341 h 250379"/>
                <a:gd name="connsiteX788" fmla="*/ 119415 w 275957"/>
                <a:gd name="connsiteY788" fmla="*/ 191924 h 250379"/>
                <a:gd name="connsiteX789" fmla="*/ 119415 w 275957"/>
                <a:gd name="connsiteY789" fmla="*/ 191924 h 250379"/>
                <a:gd name="connsiteX790" fmla="*/ 119415 w 275957"/>
                <a:gd name="connsiteY790" fmla="*/ 191924 h 250379"/>
                <a:gd name="connsiteX791" fmla="*/ 121538 w 275957"/>
                <a:gd name="connsiteY791" fmla="*/ 189801 h 250379"/>
                <a:gd name="connsiteX792" fmla="*/ 121538 w 275957"/>
                <a:gd name="connsiteY792" fmla="*/ 189801 h 250379"/>
                <a:gd name="connsiteX793" fmla="*/ 119415 w 275957"/>
                <a:gd name="connsiteY793" fmla="*/ 191688 h 250379"/>
                <a:gd name="connsiteX794" fmla="*/ 121065 w 275957"/>
                <a:gd name="connsiteY794" fmla="*/ 191688 h 250379"/>
                <a:gd name="connsiteX795" fmla="*/ 121065 w 275957"/>
                <a:gd name="connsiteY795" fmla="*/ 191688 h 250379"/>
                <a:gd name="connsiteX796" fmla="*/ 118234 w 275957"/>
                <a:gd name="connsiteY796" fmla="*/ 194047 h 250379"/>
                <a:gd name="connsiteX797" fmla="*/ 118234 w 275957"/>
                <a:gd name="connsiteY797" fmla="*/ 196882 h 250379"/>
                <a:gd name="connsiteX798" fmla="*/ 116111 w 275957"/>
                <a:gd name="connsiteY798" fmla="*/ 200655 h 250379"/>
                <a:gd name="connsiteX799" fmla="*/ 117525 w 275957"/>
                <a:gd name="connsiteY799" fmla="*/ 198532 h 250379"/>
                <a:gd name="connsiteX800" fmla="*/ 117525 w 275957"/>
                <a:gd name="connsiteY800" fmla="*/ 198532 h 250379"/>
                <a:gd name="connsiteX801" fmla="*/ 119415 w 275957"/>
                <a:gd name="connsiteY801" fmla="*/ 196882 h 250379"/>
                <a:gd name="connsiteX802" fmla="*/ 119415 w 275957"/>
                <a:gd name="connsiteY802" fmla="*/ 196882 h 250379"/>
                <a:gd name="connsiteX803" fmla="*/ 121538 w 275957"/>
                <a:gd name="connsiteY803" fmla="*/ 194992 h 250379"/>
                <a:gd name="connsiteX804" fmla="*/ 121538 w 275957"/>
                <a:gd name="connsiteY804" fmla="*/ 194992 h 250379"/>
                <a:gd name="connsiteX805" fmla="*/ 119887 w 275957"/>
                <a:gd name="connsiteY805" fmla="*/ 196882 h 250379"/>
                <a:gd name="connsiteX806" fmla="*/ 119887 w 275957"/>
                <a:gd name="connsiteY806" fmla="*/ 196882 h 250379"/>
                <a:gd name="connsiteX807" fmla="*/ 121065 w 275957"/>
                <a:gd name="connsiteY807" fmla="*/ 195464 h 250379"/>
                <a:gd name="connsiteX808" fmla="*/ 121065 w 275957"/>
                <a:gd name="connsiteY808" fmla="*/ 195464 h 250379"/>
                <a:gd name="connsiteX809" fmla="*/ 119415 w 275957"/>
                <a:gd name="connsiteY809" fmla="*/ 197824 h 250379"/>
                <a:gd name="connsiteX810" fmla="*/ 119415 w 275957"/>
                <a:gd name="connsiteY810" fmla="*/ 197824 h 250379"/>
                <a:gd name="connsiteX811" fmla="*/ 121538 w 275957"/>
                <a:gd name="connsiteY811" fmla="*/ 197824 h 250379"/>
                <a:gd name="connsiteX812" fmla="*/ 119887 w 275957"/>
                <a:gd name="connsiteY812" fmla="*/ 197824 h 250379"/>
                <a:gd name="connsiteX813" fmla="*/ 119887 w 275957"/>
                <a:gd name="connsiteY813" fmla="*/ 197824 h 250379"/>
                <a:gd name="connsiteX814" fmla="*/ 119887 w 275957"/>
                <a:gd name="connsiteY814" fmla="*/ 199241 h 250379"/>
                <a:gd name="connsiteX815" fmla="*/ 126728 w 275957"/>
                <a:gd name="connsiteY815" fmla="*/ 195464 h 250379"/>
                <a:gd name="connsiteX816" fmla="*/ 126728 w 275957"/>
                <a:gd name="connsiteY816" fmla="*/ 195464 h 250379"/>
                <a:gd name="connsiteX817" fmla="*/ 123897 w 275957"/>
                <a:gd name="connsiteY817" fmla="*/ 198532 h 250379"/>
                <a:gd name="connsiteX818" fmla="*/ 123897 w 275957"/>
                <a:gd name="connsiteY818" fmla="*/ 198532 h 250379"/>
                <a:gd name="connsiteX819" fmla="*/ 120829 w 275957"/>
                <a:gd name="connsiteY819" fmla="*/ 201127 h 250379"/>
                <a:gd name="connsiteX820" fmla="*/ 120829 w 275957"/>
                <a:gd name="connsiteY820" fmla="*/ 201127 h 250379"/>
                <a:gd name="connsiteX821" fmla="*/ 120829 w 275957"/>
                <a:gd name="connsiteY821" fmla="*/ 201127 h 250379"/>
                <a:gd name="connsiteX822" fmla="*/ 120829 w 275957"/>
                <a:gd name="connsiteY822" fmla="*/ 201127 h 250379"/>
                <a:gd name="connsiteX823" fmla="*/ 120829 w 275957"/>
                <a:gd name="connsiteY823" fmla="*/ 201127 h 250379"/>
                <a:gd name="connsiteX824" fmla="*/ 120829 w 275957"/>
                <a:gd name="connsiteY824" fmla="*/ 203250 h 250379"/>
                <a:gd name="connsiteX825" fmla="*/ 124133 w 275957"/>
                <a:gd name="connsiteY825" fmla="*/ 199946 h 250379"/>
                <a:gd name="connsiteX826" fmla="*/ 124133 w 275957"/>
                <a:gd name="connsiteY826" fmla="*/ 199946 h 250379"/>
                <a:gd name="connsiteX827" fmla="*/ 124133 w 275957"/>
                <a:gd name="connsiteY827" fmla="*/ 199946 h 250379"/>
                <a:gd name="connsiteX828" fmla="*/ 124133 w 275957"/>
                <a:gd name="connsiteY828" fmla="*/ 197824 h 250379"/>
                <a:gd name="connsiteX829" fmla="*/ 128854 w 275957"/>
                <a:gd name="connsiteY829" fmla="*/ 200419 h 250379"/>
                <a:gd name="connsiteX830" fmla="*/ 127437 w 275957"/>
                <a:gd name="connsiteY830" fmla="*/ 200419 h 250379"/>
                <a:gd name="connsiteX831" fmla="*/ 127437 w 275957"/>
                <a:gd name="connsiteY831" fmla="*/ 200419 h 250379"/>
                <a:gd name="connsiteX832" fmla="*/ 127437 w 275957"/>
                <a:gd name="connsiteY832" fmla="*/ 202072 h 250379"/>
                <a:gd name="connsiteX833" fmla="*/ 125314 w 275957"/>
                <a:gd name="connsiteY833" fmla="*/ 203959 h 250379"/>
                <a:gd name="connsiteX834" fmla="*/ 125314 w 275957"/>
                <a:gd name="connsiteY834" fmla="*/ 203959 h 250379"/>
                <a:gd name="connsiteX835" fmla="*/ 125314 w 275957"/>
                <a:gd name="connsiteY835" fmla="*/ 203959 h 250379"/>
                <a:gd name="connsiteX836" fmla="*/ 127437 w 275957"/>
                <a:gd name="connsiteY836" fmla="*/ 203959 h 250379"/>
                <a:gd name="connsiteX837" fmla="*/ 127437 w 275957"/>
                <a:gd name="connsiteY837" fmla="*/ 210331 h 250379"/>
                <a:gd name="connsiteX838" fmla="*/ 127437 w 275957"/>
                <a:gd name="connsiteY838" fmla="*/ 210331 h 250379"/>
                <a:gd name="connsiteX839" fmla="*/ 129560 w 275957"/>
                <a:gd name="connsiteY839" fmla="*/ 208680 h 250379"/>
                <a:gd name="connsiteX840" fmla="*/ 129560 w 275957"/>
                <a:gd name="connsiteY840" fmla="*/ 208680 h 250379"/>
                <a:gd name="connsiteX841" fmla="*/ 126728 w 275957"/>
                <a:gd name="connsiteY841" fmla="*/ 211039 h 250379"/>
                <a:gd name="connsiteX842" fmla="*/ 126728 w 275957"/>
                <a:gd name="connsiteY842" fmla="*/ 211039 h 250379"/>
                <a:gd name="connsiteX843" fmla="*/ 128618 w 275957"/>
                <a:gd name="connsiteY843" fmla="*/ 211039 h 250379"/>
                <a:gd name="connsiteX844" fmla="*/ 126492 w 275957"/>
                <a:gd name="connsiteY844" fmla="*/ 212926 h 250379"/>
                <a:gd name="connsiteX845" fmla="*/ 131686 w 275957"/>
                <a:gd name="connsiteY845" fmla="*/ 211276 h 250379"/>
                <a:gd name="connsiteX846" fmla="*/ 131686 w 275957"/>
                <a:gd name="connsiteY846" fmla="*/ 211276 h 250379"/>
                <a:gd name="connsiteX847" fmla="*/ 129090 w 275957"/>
                <a:gd name="connsiteY847" fmla="*/ 214107 h 250379"/>
                <a:gd name="connsiteX848" fmla="*/ 131450 w 275957"/>
                <a:gd name="connsiteY848" fmla="*/ 211981 h 250379"/>
                <a:gd name="connsiteX849" fmla="*/ 133100 w 275957"/>
                <a:gd name="connsiteY849" fmla="*/ 211981 h 250379"/>
                <a:gd name="connsiteX850" fmla="*/ 129324 w 275957"/>
                <a:gd name="connsiteY850" fmla="*/ 214813 h 250379"/>
                <a:gd name="connsiteX851" fmla="*/ 129324 w 275957"/>
                <a:gd name="connsiteY851" fmla="*/ 214813 h 250379"/>
                <a:gd name="connsiteX852" fmla="*/ 129324 w 275957"/>
                <a:gd name="connsiteY852" fmla="*/ 217175 h 250379"/>
                <a:gd name="connsiteX853" fmla="*/ 126965 w 275957"/>
                <a:gd name="connsiteY853" fmla="*/ 219298 h 250379"/>
                <a:gd name="connsiteX854" fmla="*/ 126965 w 275957"/>
                <a:gd name="connsiteY854" fmla="*/ 220948 h 250379"/>
                <a:gd name="connsiteX855" fmla="*/ 128618 w 275957"/>
                <a:gd name="connsiteY855" fmla="*/ 219534 h 250379"/>
                <a:gd name="connsiteX856" fmla="*/ 127201 w 275957"/>
                <a:gd name="connsiteY856" fmla="*/ 221185 h 250379"/>
                <a:gd name="connsiteX857" fmla="*/ 128618 w 275957"/>
                <a:gd name="connsiteY857" fmla="*/ 221185 h 250379"/>
                <a:gd name="connsiteX858" fmla="*/ 128618 w 275957"/>
                <a:gd name="connsiteY858" fmla="*/ 221185 h 250379"/>
                <a:gd name="connsiteX859" fmla="*/ 130032 w 275957"/>
                <a:gd name="connsiteY859" fmla="*/ 221185 h 250379"/>
                <a:gd name="connsiteX860" fmla="*/ 130032 w 275957"/>
                <a:gd name="connsiteY860" fmla="*/ 221185 h 250379"/>
                <a:gd name="connsiteX861" fmla="*/ 128618 w 275957"/>
                <a:gd name="connsiteY861" fmla="*/ 221185 h 250379"/>
                <a:gd name="connsiteX862" fmla="*/ 130032 w 275957"/>
                <a:gd name="connsiteY862" fmla="*/ 223544 h 250379"/>
                <a:gd name="connsiteX863" fmla="*/ 130032 w 275957"/>
                <a:gd name="connsiteY863" fmla="*/ 224961 h 250379"/>
                <a:gd name="connsiteX864" fmla="*/ 133809 w 275957"/>
                <a:gd name="connsiteY864" fmla="*/ 222838 h 250379"/>
                <a:gd name="connsiteX865" fmla="*/ 133809 w 275957"/>
                <a:gd name="connsiteY865" fmla="*/ 221421 h 250379"/>
                <a:gd name="connsiteX866" fmla="*/ 133809 w 275957"/>
                <a:gd name="connsiteY866" fmla="*/ 221421 h 250379"/>
                <a:gd name="connsiteX867" fmla="*/ 132392 w 275957"/>
                <a:gd name="connsiteY867" fmla="*/ 221421 h 250379"/>
                <a:gd name="connsiteX868" fmla="*/ 132392 w 275957"/>
                <a:gd name="connsiteY868" fmla="*/ 224252 h 250379"/>
                <a:gd name="connsiteX869" fmla="*/ 132392 w 275957"/>
                <a:gd name="connsiteY869" fmla="*/ 224252 h 250379"/>
                <a:gd name="connsiteX870" fmla="*/ 132392 w 275957"/>
                <a:gd name="connsiteY870" fmla="*/ 224252 h 250379"/>
                <a:gd name="connsiteX871" fmla="*/ 134754 w 275957"/>
                <a:gd name="connsiteY871" fmla="*/ 225906 h 250379"/>
                <a:gd name="connsiteX872" fmla="*/ 134754 w 275957"/>
                <a:gd name="connsiteY872" fmla="*/ 221893 h 250379"/>
                <a:gd name="connsiteX873" fmla="*/ 134754 w 275957"/>
                <a:gd name="connsiteY873" fmla="*/ 221893 h 250379"/>
                <a:gd name="connsiteX874" fmla="*/ 134754 w 275957"/>
                <a:gd name="connsiteY874" fmla="*/ 220479 h 250379"/>
                <a:gd name="connsiteX875" fmla="*/ 136640 w 275957"/>
                <a:gd name="connsiteY875" fmla="*/ 219298 h 250379"/>
                <a:gd name="connsiteX876" fmla="*/ 136640 w 275957"/>
                <a:gd name="connsiteY876" fmla="*/ 220948 h 250379"/>
                <a:gd name="connsiteX877" fmla="*/ 139708 w 275957"/>
                <a:gd name="connsiteY877" fmla="*/ 220948 h 250379"/>
                <a:gd name="connsiteX878" fmla="*/ 137349 w 275957"/>
                <a:gd name="connsiteY878" fmla="*/ 222366 h 250379"/>
                <a:gd name="connsiteX879" fmla="*/ 135223 w 275957"/>
                <a:gd name="connsiteY879" fmla="*/ 224489 h 250379"/>
                <a:gd name="connsiteX880" fmla="*/ 138527 w 275957"/>
                <a:gd name="connsiteY880" fmla="*/ 222838 h 250379"/>
                <a:gd name="connsiteX881" fmla="*/ 136876 w 275957"/>
                <a:gd name="connsiteY881" fmla="*/ 224489 h 250379"/>
                <a:gd name="connsiteX882" fmla="*/ 139236 w 275957"/>
                <a:gd name="connsiteY882" fmla="*/ 224489 h 250379"/>
                <a:gd name="connsiteX883" fmla="*/ 136876 w 275957"/>
                <a:gd name="connsiteY883" fmla="*/ 226848 h 250379"/>
                <a:gd name="connsiteX884" fmla="*/ 136876 w 275957"/>
                <a:gd name="connsiteY884" fmla="*/ 226848 h 250379"/>
                <a:gd name="connsiteX885" fmla="*/ 138763 w 275957"/>
                <a:gd name="connsiteY885" fmla="*/ 225433 h 250379"/>
                <a:gd name="connsiteX886" fmla="*/ 139944 w 275957"/>
                <a:gd name="connsiteY886" fmla="*/ 225433 h 250379"/>
                <a:gd name="connsiteX887" fmla="*/ 139944 w 275957"/>
                <a:gd name="connsiteY887" fmla="*/ 225433 h 250379"/>
                <a:gd name="connsiteX888" fmla="*/ 136404 w 275957"/>
                <a:gd name="connsiteY888" fmla="*/ 228265 h 250379"/>
                <a:gd name="connsiteX889" fmla="*/ 138291 w 275957"/>
                <a:gd name="connsiteY889" fmla="*/ 228265 h 250379"/>
                <a:gd name="connsiteX890" fmla="*/ 136876 w 275957"/>
                <a:gd name="connsiteY890" fmla="*/ 230388 h 250379"/>
                <a:gd name="connsiteX891" fmla="*/ 136876 w 275957"/>
                <a:gd name="connsiteY891" fmla="*/ 231805 h 250379"/>
                <a:gd name="connsiteX892" fmla="*/ 135223 w 275957"/>
                <a:gd name="connsiteY892" fmla="*/ 231805 h 250379"/>
                <a:gd name="connsiteX893" fmla="*/ 136876 w 275957"/>
                <a:gd name="connsiteY893" fmla="*/ 231805 h 250379"/>
                <a:gd name="connsiteX894" fmla="*/ 138291 w 275957"/>
                <a:gd name="connsiteY894" fmla="*/ 231805 h 250379"/>
                <a:gd name="connsiteX895" fmla="*/ 138291 w 275957"/>
                <a:gd name="connsiteY895" fmla="*/ 230388 h 250379"/>
                <a:gd name="connsiteX896" fmla="*/ 138291 w 275957"/>
                <a:gd name="connsiteY896" fmla="*/ 230388 h 250379"/>
                <a:gd name="connsiteX897" fmla="*/ 138291 w 275957"/>
                <a:gd name="connsiteY897" fmla="*/ 232747 h 250379"/>
                <a:gd name="connsiteX898" fmla="*/ 138291 w 275957"/>
                <a:gd name="connsiteY898" fmla="*/ 232747 h 250379"/>
                <a:gd name="connsiteX899" fmla="*/ 136640 w 275957"/>
                <a:gd name="connsiteY899" fmla="*/ 232747 h 250379"/>
                <a:gd name="connsiteX900" fmla="*/ 136640 w 275957"/>
                <a:gd name="connsiteY900" fmla="*/ 232747 h 250379"/>
                <a:gd name="connsiteX901" fmla="*/ 134281 w 275957"/>
                <a:gd name="connsiteY901" fmla="*/ 235579 h 250379"/>
                <a:gd name="connsiteX902" fmla="*/ 137349 w 275957"/>
                <a:gd name="connsiteY902" fmla="*/ 235579 h 250379"/>
                <a:gd name="connsiteX903" fmla="*/ 136168 w 275957"/>
                <a:gd name="connsiteY903" fmla="*/ 235579 h 250379"/>
                <a:gd name="connsiteX904" fmla="*/ 134517 w 275957"/>
                <a:gd name="connsiteY904" fmla="*/ 237941 h 250379"/>
                <a:gd name="connsiteX905" fmla="*/ 136404 w 275957"/>
                <a:gd name="connsiteY905" fmla="*/ 237941 h 250379"/>
                <a:gd name="connsiteX906" fmla="*/ 139708 w 275957"/>
                <a:gd name="connsiteY906" fmla="*/ 237941 h 250379"/>
                <a:gd name="connsiteX907" fmla="*/ 139708 w 275957"/>
                <a:gd name="connsiteY907" fmla="*/ 237941 h 250379"/>
                <a:gd name="connsiteX908" fmla="*/ 139708 w 275957"/>
                <a:gd name="connsiteY908" fmla="*/ 237941 h 250379"/>
                <a:gd name="connsiteX909" fmla="*/ 139708 w 275957"/>
                <a:gd name="connsiteY909" fmla="*/ 237941 h 250379"/>
                <a:gd name="connsiteX910" fmla="*/ 139708 w 275957"/>
                <a:gd name="connsiteY910" fmla="*/ 237941 h 250379"/>
                <a:gd name="connsiteX911" fmla="*/ 139708 w 275957"/>
                <a:gd name="connsiteY911" fmla="*/ 235109 h 250379"/>
                <a:gd name="connsiteX912" fmla="*/ 139708 w 275957"/>
                <a:gd name="connsiteY912" fmla="*/ 232511 h 250379"/>
                <a:gd name="connsiteX913" fmla="*/ 139708 w 275957"/>
                <a:gd name="connsiteY913" fmla="*/ 232511 h 250379"/>
                <a:gd name="connsiteX914" fmla="*/ 139708 w 275957"/>
                <a:gd name="connsiteY914" fmla="*/ 228737 h 250379"/>
                <a:gd name="connsiteX915" fmla="*/ 141831 w 275957"/>
                <a:gd name="connsiteY915" fmla="*/ 225906 h 250379"/>
                <a:gd name="connsiteX916" fmla="*/ 140417 w 275957"/>
                <a:gd name="connsiteY916" fmla="*/ 225906 h 250379"/>
                <a:gd name="connsiteX917" fmla="*/ 140417 w 275957"/>
                <a:gd name="connsiteY917" fmla="*/ 227320 h 250379"/>
                <a:gd name="connsiteX918" fmla="*/ 140417 w 275957"/>
                <a:gd name="connsiteY918" fmla="*/ 227320 h 250379"/>
                <a:gd name="connsiteX919" fmla="*/ 141831 w 275957"/>
                <a:gd name="connsiteY919" fmla="*/ 225906 h 250379"/>
                <a:gd name="connsiteX920" fmla="*/ 141831 w 275957"/>
                <a:gd name="connsiteY920" fmla="*/ 224252 h 250379"/>
                <a:gd name="connsiteX921" fmla="*/ 140417 w 275957"/>
                <a:gd name="connsiteY921" fmla="*/ 224252 h 250379"/>
                <a:gd name="connsiteX922" fmla="*/ 140417 w 275957"/>
                <a:gd name="connsiteY922" fmla="*/ 224252 h 250379"/>
                <a:gd name="connsiteX923" fmla="*/ 140417 w 275957"/>
                <a:gd name="connsiteY923" fmla="*/ 224252 h 250379"/>
                <a:gd name="connsiteX924" fmla="*/ 142067 w 275957"/>
                <a:gd name="connsiteY924" fmla="*/ 222366 h 250379"/>
                <a:gd name="connsiteX925" fmla="*/ 142067 w 275957"/>
                <a:gd name="connsiteY925" fmla="*/ 220243 h 250379"/>
                <a:gd name="connsiteX926" fmla="*/ 140653 w 275957"/>
                <a:gd name="connsiteY926" fmla="*/ 220243 h 250379"/>
                <a:gd name="connsiteX927" fmla="*/ 140653 w 275957"/>
                <a:gd name="connsiteY927" fmla="*/ 220243 h 250379"/>
                <a:gd name="connsiteX928" fmla="*/ 142540 w 275957"/>
                <a:gd name="connsiteY928" fmla="*/ 217881 h 250379"/>
                <a:gd name="connsiteX929" fmla="*/ 142540 w 275957"/>
                <a:gd name="connsiteY929" fmla="*/ 215521 h 250379"/>
                <a:gd name="connsiteX930" fmla="*/ 140653 w 275957"/>
                <a:gd name="connsiteY930" fmla="*/ 215521 h 250379"/>
                <a:gd name="connsiteX931" fmla="*/ 140653 w 275957"/>
                <a:gd name="connsiteY931" fmla="*/ 215521 h 250379"/>
                <a:gd name="connsiteX932" fmla="*/ 138527 w 275957"/>
                <a:gd name="connsiteY932" fmla="*/ 217644 h 250379"/>
                <a:gd name="connsiteX933" fmla="*/ 138527 w 275957"/>
                <a:gd name="connsiteY933" fmla="*/ 215994 h 250379"/>
                <a:gd name="connsiteX934" fmla="*/ 138527 w 275957"/>
                <a:gd name="connsiteY934" fmla="*/ 215994 h 250379"/>
                <a:gd name="connsiteX935" fmla="*/ 140889 w 275957"/>
                <a:gd name="connsiteY935" fmla="*/ 213162 h 250379"/>
                <a:gd name="connsiteX936" fmla="*/ 140889 w 275957"/>
                <a:gd name="connsiteY936" fmla="*/ 210803 h 250379"/>
                <a:gd name="connsiteX937" fmla="*/ 142540 w 275957"/>
                <a:gd name="connsiteY937" fmla="*/ 208914 h 250379"/>
                <a:gd name="connsiteX938" fmla="*/ 142540 w 275957"/>
                <a:gd name="connsiteY938" fmla="*/ 210803 h 250379"/>
                <a:gd name="connsiteX939" fmla="*/ 144426 w 275957"/>
                <a:gd name="connsiteY939" fmla="*/ 208914 h 250379"/>
                <a:gd name="connsiteX940" fmla="*/ 144426 w 275957"/>
                <a:gd name="connsiteY940" fmla="*/ 208914 h 250379"/>
                <a:gd name="connsiteX941" fmla="*/ 142067 w 275957"/>
                <a:gd name="connsiteY941" fmla="*/ 211512 h 250379"/>
                <a:gd name="connsiteX942" fmla="*/ 140417 w 275957"/>
                <a:gd name="connsiteY942" fmla="*/ 211512 h 250379"/>
                <a:gd name="connsiteX943" fmla="*/ 138058 w 275957"/>
                <a:gd name="connsiteY943" fmla="*/ 213871 h 250379"/>
                <a:gd name="connsiteX944" fmla="*/ 139944 w 275957"/>
                <a:gd name="connsiteY944" fmla="*/ 211512 h 250379"/>
                <a:gd name="connsiteX945" fmla="*/ 139944 w 275957"/>
                <a:gd name="connsiteY945" fmla="*/ 211512 h 250379"/>
                <a:gd name="connsiteX946" fmla="*/ 141595 w 275957"/>
                <a:gd name="connsiteY946" fmla="*/ 206791 h 250379"/>
                <a:gd name="connsiteX947" fmla="*/ 139944 w 275957"/>
                <a:gd name="connsiteY947" fmla="*/ 206791 h 250379"/>
                <a:gd name="connsiteX948" fmla="*/ 143012 w 275957"/>
                <a:gd name="connsiteY948" fmla="*/ 204195 h 250379"/>
                <a:gd name="connsiteX949" fmla="*/ 143012 w 275957"/>
                <a:gd name="connsiteY949" fmla="*/ 202781 h 250379"/>
                <a:gd name="connsiteX950" fmla="*/ 140180 w 275957"/>
                <a:gd name="connsiteY950" fmla="*/ 205612 h 250379"/>
                <a:gd name="connsiteX951" fmla="*/ 140180 w 275957"/>
                <a:gd name="connsiteY951" fmla="*/ 203723 h 250379"/>
                <a:gd name="connsiteX952" fmla="*/ 138291 w 275957"/>
                <a:gd name="connsiteY952" fmla="*/ 203723 h 250379"/>
                <a:gd name="connsiteX953" fmla="*/ 139708 w 275957"/>
                <a:gd name="connsiteY953" fmla="*/ 203723 h 250379"/>
                <a:gd name="connsiteX954" fmla="*/ 139708 w 275957"/>
                <a:gd name="connsiteY954" fmla="*/ 205140 h 250379"/>
                <a:gd name="connsiteX955" fmla="*/ 139708 w 275957"/>
                <a:gd name="connsiteY955" fmla="*/ 205140 h 250379"/>
                <a:gd name="connsiteX956" fmla="*/ 139708 w 275957"/>
                <a:gd name="connsiteY956" fmla="*/ 205140 h 250379"/>
                <a:gd name="connsiteX957" fmla="*/ 139708 w 275957"/>
                <a:gd name="connsiteY957" fmla="*/ 203487 h 250379"/>
                <a:gd name="connsiteX958" fmla="*/ 139708 w 275957"/>
                <a:gd name="connsiteY958" fmla="*/ 203487 h 250379"/>
                <a:gd name="connsiteX959" fmla="*/ 139708 w 275957"/>
                <a:gd name="connsiteY959" fmla="*/ 201836 h 250379"/>
                <a:gd name="connsiteX960" fmla="*/ 139708 w 275957"/>
                <a:gd name="connsiteY960" fmla="*/ 199477 h 250379"/>
                <a:gd name="connsiteX961" fmla="*/ 136876 w 275957"/>
                <a:gd name="connsiteY961" fmla="*/ 201600 h 250379"/>
                <a:gd name="connsiteX962" fmla="*/ 139944 w 275957"/>
                <a:gd name="connsiteY962" fmla="*/ 198296 h 250379"/>
                <a:gd name="connsiteX963" fmla="*/ 139944 w 275957"/>
                <a:gd name="connsiteY963" fmla="*/ 198296 h 250379"/>
                <a:gd name="connsiteX964" fmla="*/ 136640 w 275957"/>
                <a:gd name="connsiteY964" fmla="*/ 200655 h 250379"/>
                <a:gd name="connsiteX965" fmla="*/ 136640 w 275957"/>
                <a:gd name="connsiteY965" fmla="*/ 199241 h 250379"/>
                <a:gd name="connsiteX966" fmla="*/ 138999 w 275957"/>
                <a:gd name="connsiteY966" fmla="*/ 196882 h 250379"/>
                <a:gd name="connsiteX967" fmla="*/ 138999 w 275957"/>
                <a:gd name="connsiteY967" fmla="*/ 194047 h 250379"/>
                <a:gd name="connsiteX968" fmla="*/ 137585 w 275957"/>
                <a:gd name="connsiteY968" fmla="*/ 194047 h 250379"/>
                <a:gd name="connsiteX969" fmla="*/ 137585 w 275957"/>
                <a:gd name="connsiteY969" fmla="*/ 195464 h 250379"/>
                <a:gd name="connsiteX970" fmla="*/ 137585 w 275957"/>
                <a:gd name="connsiteY970" fmla="*/ 196645 h 250379"/>
                <a:gd name="connsiteX971" fmla="*/ 137585 w 275957"/>
                <a:gd name="connsiteY971" fmla="*/ 196645 h 250379"/>
                <a:gd name="connsiteX972" fmla="*/ 139944 w 275957"/>
                <a:gd name="connsiteY972" fmla="*/ 191924 h 250379"/>
                <a:gd name="connsiteX973" fmla="*/ 139944 w 275957"/>
                <a:gd name="connsiteY973" fmla="*/ 191924 h 250379"/>
                <a:gd name="connsiteX974" fmla="*/ 139944 w 275957"/>
                <a:gd name="connsiteY974" fmla="*/ 190274 h 250379"/>
                <a:gd name="connsiteX975" fmla="*/ 137349 w 275957"/>
                <a:gd name="connsiteY975" fmla="*/ 192397 h 250379"/>
                <a:gd name="connsiteX976" fmla="*/ 139236 w 275957"/>
                <a:gd name="connsiteY976" fmla="*/ 190037 h 250379"/>
                <a:gd name="connsiteX977" fmla="*/ 139236 w 275957"/>
                <a:gd name="connsiteY977" fmla="*/ 190037 h 250379"/>
                <a:gd name="connsiteX978" fmla="*/ 139236 w 275957"/>
                <a:gd name="connsiteY978" fmla="*/ 190037 h 250379"/>
                <a:gd name="connsiteX979" fmla="*/ 136640 w 275957"/>
                <a:gd name="connsiteY979" fmla="*/ 191924 h 250379"/>
                <a:gd name="connsiteX980" fmla="*/ 139708 w 275957"/>
                <a:gd name="connsiteY980" fmla="*/ 188856 h 250379"/>
                <a:gd name="connsiteX981" fmla="*/ 136404 w 275957"/>
                <a:gd name="connsiteY981" fmla="*/ 191216 h 250379"/>
                <a:gd name="connsiteX982" fmla="*/ 138763 w 275957"/>
                <a:gd name="connsiteY982" fmla="*/ 189329 h 250379"/>
                <a:gd name="connsiteX983" fmla="*/ 136876 w 275957"/>
                <a:gd name="connsiteY983" fmla="*/ 189329 h 250379"/>
                <a:gd name="connsiteX984" fmla="*/ 138763 w 275957"/>
                <a:gd name="connsiteY984" fmla="*/ 187678 h 250379"/>
                <a:gd name="connsiteX985" fmla="*/ 136640 w 275957"/>
                <a:gd name="connsiteY985" fmla="*/ 187678 h 250379"/>
                <a:gd name="connsiteX986" fmla="*/ 138527 w 275957"/>
                <a:gd name="connsiteY986" fmla="*/ 185316 h 250379"/>
                <a:gd name="connsiteX987" fmla="*/ 137113 w 275957"/>
                <a:gd name="connsiteY987" fmla="*/ 185316 h 250379"/>
                <a:gd name="connsiteX988" fmla="*/ 139472 w 275957"/>
                <a:gd name="connsiteY988" fmla="*/ 182957 h 250379"/>
                <a:gd name="connsiteX989" fmla="*/ 139472 w 275957"/>
                <a:gd name="connsiteY989" fmla="*/ 182957 h 250379"/>
                <a:gd name="connsiteX990" fmla="*/ 137821 w 275957"/>
                <a:gd name="connsiteY990" fmla="*/ 184847 h 250379"/>
                <a:gd name="connsiteX991" fmla="*/ 139236 w 275957"/>
                <a:gd name="connsiteY991" fmla="*/ 184847 h 250379"/>
                <a:gd name="connsiteX992" fmla="*/ 139236 w 275957"/>
                <a:gd name="connsiteY992" fmla="*/ 182957 h 250379"/>
                <a:gd name="connsiteX993" fmla="*/ 140653 w 275957"/>
                <a:gd name="connsiteY993" fmla="*/ 182957 h 250379"/>
                <a:gd name="connsiteX994" fmla="*/ 140653 w 275957"/>
                <a:gd name="connsiteY994" fmla="*/ 184374 h 250379"/>
                <a:gd name="connsiteX995" fmla="*/ 141831 w 275957"/>
                <a:gd name="connsiteY995" fmla="*/ 184374 h 250379"/>
                <a:gd name="connsiteX996" fmla="*/ 140653 w 275957"/>
                <a:gd name="connsiteY996" fmla="*/ 186025 h 250379"/>
                <a:gd name="connsiteX997" fmla="*/ 140653 w 275957"/>
                <a:gd name="connsiteY997" fmla="*/ 186025 h 250379"/>
                <a:gd name="connsiteX998" fmla="*/ 142776 w 275957"/>
                <a:gd name="connsiteY998" fmla="*/ 186025 h 250379"/>
                <a:gd name="connsiteX999" fmla="*/ 141359 w 275957"/>
                <a:gd name="connsiteY999" fmla="*/ 188148 h 250379"/>
                <a:gd name="connsiteX1000" fmla="*/ 144899 w 275957"/>
                <a:gd name="connsiteY1000" fmla="*/ 184847 h 250379"/>
                <a:gd name="connsiteX1001" fmla="*/ 144899 w 275957"/>
                <a:gd name="connsiteY1001" fmla="*/ 184847 h 250379"/>
                <a:gd name="connsiteX1002" fmla="*/ 144899 w 275957"/>
                <a:gd name="connsiteY1002" fmla="*/ 184847 h 250379"/>
                <a:gd name="connsiteX1003" fmla="*/ 144899 w 275957"/>
                <a:gd name="connsiteY1003" fmla="*/ 184847 h 250379"/>
                <a:gd name="connsiteX1004" fmla="*/ 146788 w 275957"/>
                <a:gd name="connsiteY1004" fmla="*/ 183430 h 250379"/>
                <a:gd name="connsiteX1005" fmla="*/ 146788 w 275957"/>
                <a:gd name="connsiteY1005" fmla="*/ 183430 h 250379"/>
                <a:gd name="connsiteX1006" fmla="*/ 145371 w 275957"/>
                <a:gd name="connsiteY1006" fmla="*/ 185316 h 250379"/>
                <a:gd name="connsiteX1007" fmla="*/ 148675 w 275957"/>
                <a:gd name="connsiteY1007" fmla="*/ 186970 h 250379"/>
                <a:gd name="connsiteX1008" fmla="*/ 146316 w 275957"/>
                <a:gd name="connsiteY1008" fmla="*/ 189093 h 250379"/>
                <a:gd name="connsiteX1009" fmla="*/ 146316 w 275957"/>
                <a:gd name="connsiteY1009" fmla="*/ 185316 h 250379"/>
                <a:gd name="connsiteX1010" fmla="*/ 146316 w 275957"/>
                <a:gd name="connsiteY1010" fmla="*/ 185316 h 250379"/>
                <a:gd name="connsiteX1011" fmla="*/ 144426 w 275957"/>
                <a:gd name="connsiteY1011" fmla="*/ 187442 h 250379"/>
                <a:gd name="connsiteX1012" fmla="*/ 144426 w 275957"/>
                <a:gd name="connsiteY1012" fmla="*/ 187442 h 250379"/>
                <a:gd name="connsiteX1013" fmla="*/ 142067 w 275957"/>
                <a:gd name="connsiteY1013" fmla="*/ 189801 h 250379"/>
                <a:gd name="connsiteX1014" fmla="*/ 143484 w 275957"/>
                <a:gd name="connsiteY1014" fmla="*/ 189801 h 250379"/>
                <a:gd name="connsiteX1015" fmla="*/ 141595 w 275957"/>
                <a:gd name="connsiteY1015" fmla="*/ 192160 h 250379"/>
                <a:gd name="connsiteX1016" fmla="*/ 144190 w 275957"/>
                <a:gd name="connsiteY1016" fmla="*/ 192160 h 250379"/>
                <a:gd name="connsiteX1017" fmla="*/ 142776 w 275957"/>
                <a:gd name="connsiteY1017" fmla="*/ 193578 h 250379"/>
                <a:gd name="connsiteX1018" fmla="*/ 142776 w 275957"/>
                <a:gd name="connsiteY1018" fmla="*/ 193578 h 250379"/>
                <a:gd name="connsiteX1019" fmla="*/ 142776 w 275957"/>
                <a:gd name="connsiteY1019" fmla="*/ 196173 h 250379"/>
                <a:gd name="connsiteX1020" fmla="*/ 145135 w 275957"/>
                <a:gd name="connsiteY1020" fmla="*/ 194520 h 250379"/>
                <a:gd name="connsiteX1021" fmla="*/ 143012 w 275957"/>
                <a:gd name="connsiteY1021" fmla="*/ 197351 h 250379"/>
                <a:gd name="connsiteX1022" fmla="*/ 145844 w 275957"/>
                <a:gd name="connsiteY1022" fmla="*/ 194283 h 250379"/>
                <a:gd name="connsiteX1023" fmla="*/ 145844 w 275957"/>
                <a:gd name="connsiteY1023" fmla="*/ 194283 h 250379"/>
                <a:gd name="connsiteX1024" fmla="*/ 142303 w 275957"/>
                <a:gd name="connsiteY1024" fmla="*/ 197824 h 250379"/>
                <a:gd name="connsiteX1025" fmla="*/ 142303 w 275957"/>
                <a:gd name="connsiteY1025" fmla="*/ 197824 h 250379"/>
                <a:gd name="connsiteX1026" fmla="*/ 142303 w 275957"/>
                <a:gd name="connsiteY1026" fmla="*/ 199713 h 250379"/>
                <a:gd name="connsiteX1027" fmla="*/ 144426 w 275957"/>
                <a:gd name="connsiteY1027" fmla="*/ 196882 h 250379"/>
                <a:gd name="connsiteX1028" fmla="*/ 147022 w 275957"/>
                <a:gd name="connsiteY1028" fmla="*/ 196882 h 250379"/>
                <a:gd name="connsiteX1029" fmla="*/ 145371 w 275957"/>
                <a:gd name="connsiteY1029" fmla="*/ 196882 h 250379"/>
                <a:gd name="connsiteX1030" fmla="*/ 145371 w 275957"/>
                <a:gd name="connsiteY1030" fmla="*/ 196882 h 250379"/>
                <a:gd name="connsiteX1031" fmla="*/ 147494 w 275957"/>
                <a:gd name="connsiteY1031" fmla="*/ 195228 h 250379"/>
                <a:gd name="connsiteX1032" fmla="*/ 145844 w 275957"/>
                <a:gd name="connsiteY1032" fmla="*/ 196882 h 250379"/>
                <a:gd name="connsiteX1033" fmla="*/ 147494 w 275957"/>
                <a:gd name="connsiteY1033" fmla="*/ 196882 h 250379"/>
                <a:gd name="connsiteX1034" fmla="*/ 144663 w 275957"/>
                <a:gd name="connsiteY1034" fmla="*/ 199477 h 250379"/>
                <a:gd name="connsiteX1035" fmla="*/ 147022 w 275957"/>
                <a:gd name="connsiteY1035" fmla="*/ 197824 h 250379"/>
                <a:gd name="connsiteX1036" fmla="*/ 147022 w 275957"/>
                <a:gd name="connsiteY1036" fmla="*/ 197824 h 250379"/>
                <a:gd name="connsiteX1037" fmla="*/ 144426 w 275957"/>
                <a:gd name="connsiteY1037" fmla="*/ 199946 h 250379"/>
                <a:gd name="connsiteX1038" fmla="*/ 142776 w 275957"/>
                <a:gd name="connsiteY1038" fmla="*/ 202545 h 250379"/>
                <a:gd name="connsiteX1039" fmla="*/ 144663 w 275957"/>
                <a:gd name="connsiteY1039" fmla="*/ 203959 h 250379"/>
                <a:gd name="connsiteX1040" fmla="*/ 144663 w 275957"/>
                <a:gd name="connsiteY1040" fmla="*/ 207735 h 250379"/>
                <a:gd name="connsiteX1041" fmla="*/ 142776 w 275957"/>
                <a:gd name="connsiteY1041" fmla="*/ 207735 h 250379"/>
                <a:gd name="connsiteX1042" fmla="*/ 142776 w 275957"/>
                <a:gd name="connsiteY1042" fmla="*/ 209622 h 250379"/>
                <a:gd name="connsiteX1043" fmla="*/ 142776 w 275957"/>
                <a:gd name="connsiteY1043" fmla="*/ 208208 h 250379"/>
                <a:gd name="connsiteX1044" fmla="*/ 144426 w 275957"/>
                <a:gd name="connsiteY1044" fmla="*/ 208208 h 250379"/>
                <a:gd name="connsiteX1045" fmla="*/ 143012 w 275957"/>
                <a:gd name="connsiteY1045" fmla="*/ 211981 h 250379"/>
                <a:gd name="connsiteX1046" fmla="*/ 145844 w 275957"/>
                <a:gd name="connsiteY1046" fmla="*/ 211981 h 250379"/>
                <a:gd name="connsiteX1047" fmla="*/ 145844 w 275957"/>
                <a:gd name="connsiteY1047" fmla="*/ 210567 h 250379"/>
                <a:gd name="connsiteX1048" fmla="*/ 142776 w 275957"/>
                <a:gd name="connsiteY1048" fmla="*/ 215285 h 250379"/>
                <a:gd name="connsiteX1049" fmla="*/ 146316 w 275957"/>
                <a:gd name="connsiteY1049" fmla="*/ 211981 h 250379"/>
                <a:gd name="connsiteX1050" fmla="*/ 146316 w 275957"/>
                <a:gd name="connsiteY1050" fmla="*/ 213871 h 250379"/>
                <a:gd name="connsiteX1051" fmla="*/ 144426 w 275957"/>
                <a:gd name="connsiteY1051" fmla="*/ 213871 h 250379"/>
                <a:gd name="connsiteX1052" fmla="*/ 144426 w 275957"/>
                <a:gd name="connsiteY1052" fmla="*/ 215758 h 250379"/>
                <a:gd name="connsiteX1053" fmla="*/ 143248 w 275957"/>
                <a:gd name="connsiteY1053" fmla="*/ 215758 h 250379"/>
                <a:gd name="connsiteX1054" fmla="*/ 143248 w 275957"/>
                <a:gd name="connsiteY1054" fmla="*/ 215758 h 250379"/>
                <a:gd name="connsiteX1055" fmla="*/ 143248 w 275957"/>
                <a:gd name="connsiteY1055" fmla="*/ 214343 h 250379"/>
                <a:gd name="connsiteX1056" fmla="*/ 143248 w 275957"/>
                <a:gd name="connsiteY1056" fmla="*/ 218589 h 250379"/>
                <a:gd name="connsiteX1057" fmla="*/ 141831 w 275957"/>
                <a:gd name="connsiteY1057" fmla="*/ 220243 h 250379"/>
                <a:gd name="connsiteX1058" fmla="*/ 141831 w 275957"/>
                <a:gd name="connsiteY1058" fmla="*/ 220243 h 250379"/>
                <a:gd name="connsiteX1059" fmla="*/ 140180 w 275957"/>
                <a:gd name="connsiteY1059" fmla="*/ 224961 h 250379"/>
                <a:gd name="connsiteX1060" fmla="*/ 140180 w 275957"/>
                <a:gd name="connsiteY1060" fmla="*/ 228501 h 250379"/>
                <a:gd name="connsiteX1061" fmla="*/ 137349 w 275957"/>
                <a:gd name="connsiteY1061" fmla="*/ 229916 h 250379"/>
                <a:gd name="connsiteX1062" fmla="*/ 138763 w 275957"/>
                <a:gd name="connsiteY1062" fmla="*/ 231569 h 250379"/>
                <a:gd name="connsiteX1063" fmla="*/ 145371 w 275957"/>
                <a:gd name="connsiteY1063" fmla="*/ 225433 h 250379"/>
                <a:gd name="connsiteX1064" fmla="*/ 145371 w 275957"/>
                <a:gd name="connsiteY1064" fmla="*/ 228029 h 250379"/>
                <a:gd name="connsiteX1065" fmla="*/ 148675 w 275957"/>
                <a:gd name="connsiteY1065" fmla="*/ 222602 h 250379"/>
                <a:gd name="connsiteX1066" fmla="*/ 148675 w 275957"/>
                <a:gd name="connsiteY1066" fmla="*/ 224252 h 250379"/>
                <a:gd name="connsiteX1067" fmla="*/ 151034 w 275957"/>
                <a:gd name="connsiteY1067" fmla="*/ 224252 h 250379"/>
                <a:gd name="connsiteX1068" fmla="*/ 148203 w 275957"/>
                <a:gd name="connsiteY1068" fmla="*/ 227556 h 250379"/>
                <a:gd name="connsiteX1069" fmla="*/ 151034 w 275957"/>
                <a:gd name="connsiteY1069" fmla="*/ 225433 h 250379"/>
                <a:gd name="connsiteX1070" fmla="*/ 151034 w 275957"/>
                <a:gd name="connsiteY1070" fmla="*/ 227084 h 250379"/>
                <a:gd name="connsiteX1071" fmla="*/ 149620 w 275957"/>
                <a:gd name="connsiteY1071" fmla="*/ 229210 h 250379"/>
                <a:gd name="connsiteX1072" fmla="*/ 147967 w 275957"/>
                <a:gd name="connsiteY1072" fmla="*/ 229210 h 250379"/>
                <a:gd name="connsiteX1073" fmla="*/ 147967 w 275957"/>
                <a:gd name="connsiteY1073" fmla="*/ 229210 h 250379"/>
                <a:gd name="connsiteX1074" fmla="*/ 145135 w 275957"/>
                <a:gd name="connsiteY1074" fmla="*/ 232041 h 250379"/>
                <a:gd name="connsiteX1075" fmla="*/ 146788 w 275957"/>
                <a:gd name="connsiteY1075" fmla="*/ 232041 h 250379"/>
                <a:gd name="connsiteX1076" fmla="*/ 148911 w 275957"/>
                <a:gd name="connsiteY1076" fmla="*/ 229916 h 250379"/>
                <a:gd name="connsiteX1077" fmla="*/ 151271 w 275957"/>
                <a:gd name="connsiteY1077" fmla="*/ 228501 h 250379"/>
                <a:gd name="connsiteX1078" fmla="*/ 151271 w 275957"/>
                <a:gd name="connsiteY1078" fmla="*/ 228501 h 250379"/>
                <a:gd name="connsiteX1079" fmla="*/ 152921 w 275957"/>
                <a:gd name="connsiteY1079" fmla="*/ 226612 h 250379"/>
                <a:gd name="connsiteX1080" fmla="*/ 152921 w 275957"/>
                <a:gd name="connsiteY1080" fmla="*/ 226612 h 250379"/>
                <a:gd name="connsiteX1081" fmla="*/ 150562 w 275957"/>
                <a:gd name="connsiteY1081" fmla="*/ 228974 h 250379"/>
                <a:gd name="connsiteX1082" fmla="*/ 150562 w 275957"/>
                <a:gd name="connsiteY1082" fmla="*/ 228974 h 250379"/>
                <a:gd name="connsiteX1083" fmla="*/ 150562 w 275957"/>
                <a:gd name="connsiteY1083" fmla="*/ 231569 h 250379"/>
                <a:gd name="connsiteX1084" fmla="*/ 152921 w 275957"/>
                <a:gd name="connsiteY1084" fmla="*/ 229679 h 250379"/>
                <a:gd name="connsiteX1085" fmla="*/ 154338 w 275957"/>
                <a:gd name="connsiteY1085" fmla="*/ 227556 h 250379"/>
                <a:gd name="connsiteX1086" fmla="*/ 152921 w 275957"/>
                <a:gd name="connsiteY1086" fmla="*/ 229210 h 250379"/>
                <a:gd name="connsiteX1087" fmla="*/ 152921 w 275957"/>
                <a:gd name="connsiteY1087" fmla="*/ 225197 h 250379"/>
                <a:gd name="connsiteX1088" fmla="*/ 152921 w 275957"/>
                <a:gd name="connsiteY1088" fmla="*/ 227084 h 250379"/>
                <a:gd name="connsiteX1089" fmla="*/ 152921 w 275957"/>
                <a:gd name="connsiteY1089" fmla="*/ 224961 h 250379"/>
                <a:gd name="connsiteX1090" fmla="*/ 154574 w 275957"/>
                <a:gd name="connsiteY1090" fmla="*/ 224961 h 250379"/>
                <a:gd name="connsiteX1091" fmla="*/ 152452 w 275957"/>
                <a:gd name="connsiteY1091" fmla="*/ 227556 h 250379"/>
                <a:gd name="connsiteX1092" fmla="*/ 152452 w 275957"/>
                <a:gd name="connsiteY1092" fmla="*/ 227556 h 250379"/>
                <a:gd name="connsiteX1093" fmla="*/ 151034 w 275957"/>
                <a:gd name="connsiteY1093" fmla="*/ 227556 h 250379"/>
                <a:gd name="connsiteX1094" fmla="*/ 151034 w 275957"/>
                <a:gd name="connsiteY1094" fmla="*/ 228737 h 250379"/>
                <a:gd name="connsiteX1095" fmla="*/ 153630 w 275957"/>
                <a:gd name="connsiteY1095" fmla="*/ 227084 h 250379"/>
                <a:gd name="connsiteX1096" fmla="*/ 150798 w 275957"/>
                <a:gd name="connsiteY1096" fmla="*/ 230152 h 250379"/>
                <a:gd name="connsiteX1097" fmla="*/ 150798 w 275957"/>
                <a:gd name="connsiteY1097" fmla="*/ 232278 h 250379"/>
                <a:gd name="connsiteX1098" fmla="*/ 150798 w 275957"/>
                <a:gd name="connsiteY1098" fmla="*/ 232278 h 250379"/>
                <a:gd name="connsiteX1099" fmla="*/ 150798 w 275957"/>
                <a:gd name="connsiteY1099" fmla="*/ 232278 h 250379"/>
                <a:gd name="connsiteX1100" fmla="*/ 150798 w 275957"/>
                <a:gd name="connsiteY1100" fmla="*/ 234164 h 250379"/>
                <a:gd name="connsiteX1101" fmla="*/ 153630 w 275957"/>
                <a:gd name="connsiteY1101" fmla="*/ 231805 h 250379"/>
                <a:gd name="connsiteX1102" fmla="*/ 155755 w 275957"/>
                <a:gd name="connsiteY1102" fmla="*/ 231805 h 250379"/>
                <a:gd name="connsiteX1103" fmla="*/ 154102 w 275957"/>
                <a:gd name="connsiteY1103" fmla="*/ 233692 h 250379"/>
                <a:gd name="connsiteX1104" fmla="*/ 154102 w 275957"/>
                <a:gd name="connsiteY1104" fmla="*/ 233692 h 250379"/>
                <a:gd name="connsiteX1105" fmla="*/ 155755 w 275957"/>
                <a:gd name="connsiteY1105" fmla="*/ 233692 h 250379"/>
                <a:gd name="connsiteX1106" fmla="*/ 152688 w 275957"/>
                <a:gd name="connsiteY1106" fmla="*/ 236287 h 250379"/>
                <a:gd name="connsiteX1107" fmla="*/ 152688 w 275957"/>
                <a:gd name="connsiteY1107" fmla="*/ 236287 h 250379"/>
                <a:gd name="connsiteX1108" fmla="*/ 152688 w 275957"/>
                <a:gd name="connsiteY1108" fmla="*/ 236287 h 250379"/>
                <a:gd name="connsiteX1109" fmla="*/ 151034 w 275957"/>
                <a:gd name="connsiteY1109" fmla="*/ 238410 h 250379"/>
                <a:gd name="connsiteX1110" fmla="*/ 152688 w 275957"/>
                <a:gd name="connsiteY1110" fmla="*/ 238410 h 250379"/>
                <a:gd name="connsiteX1111" fmla="*/ 152688 w 275957"/>
                <a:gd name="connsiteY1111" fmla="*/ 238410 h 250379"/>
                <a:gd name="connsiteX1112" fmla="*/ 152688 w 275957"/>
                <a:gd name="connsiteY1112" fmla="*/ 240064 h 250379"/>
                <a:gd name="connsiteX1113" fmla="*/ 154574 w 275957"/>
                <a:gd name="connsiteY1113" fmla="*/ 240064 h 250379"/>
                <a:gd name="connsiteX1114" fmla="*/ 154574 w 275957"/>
                <a:gd name="connsiteY1114" fmla="*/ 238883 h 250379"/>
                <a:gd name="connsiteX1115" fmla="*/ 157170 w 275957"/>
                <a:gd name="connsiteY1115" fmla="*/ 235579 h 250379"/>
                <a:gd name="connsiteX1116" fmla="*/ 157170 w 275957"/>
                <a:gd name="connsiteY1116" fmla="*/ 235579 h 250379"/>
                <a:gd name="connsiteX1117" fmla="*/ 159529 w 275957"/>
                <a:gd name="connsiteY1117" fmla="*/ 232983 h 250379"/>
                <a:gd name="connsiteX1118" fmla="*/ 159529 w 275957"/>
                <a:gd name="connsiteY1118" fmla="*/ 232983 h 250379"/>
                <a:gd name="connsiteX1119" fmla="*/ 157878 w 275957"/>
                <a:gd name="connsiteY1119" fmla="*/ 234164 h 250379"/>
                <a:gd name="connsiteX1120" fmla="*/ 157878 w 275957"/>
                <a:gd name="connsiteY1120" fmla="*/ 235815 h 250379"/>
                <a:gd name="connsiteX1121" fmla="*/ 157878 w 275957"/>
                <a:gd name="connsiteY1121" fmla="*/ 235815 h 250379"/>
                <a:gd name="connsiteX1122" fmla="*/ 159765 w 275957"/>
                <a:gd name="connsiteY1122" fmla="*/ 233692 h 250379"/>
                <a:gd name="connsiteX1123" fmla="*/ 159765 w 275957"/>
                <a:gd name="connsiteY1123" fmla="*/ 233692 h 250379"/>
                <a:gd name="connsiteX1124" fmla="*/ 161182 w 275957"/>
                <a:gd name="connsiteY1124" fmla="*/ 233692 h 250379"/>
                <a:gd name="connsiteX1125" fmla="*/ 161182 w 275957"/>
                <a:gd name="connsiteY1125" fmla="*/ 231569 h 250379"/>
                <a:gd name="connsiteX1126" fmla="*/ 163778 w 275957"/>
                <a:gd name="connsiteY1126" fmla="*/ 227320 h 250379"/>
                <a:gd name="connsiteX1127" fmla="*/ 161655 w 275957"/>
                <a:gd name="connsiteY1127" fmla="*/ 227320 h 250379"/>
                <a:gd name="connsiteX1128" fmla="*/ 163069 w 275957"/>
                <a:gd name="connsiteY1128" fmla="*/ 225906 h 250379"/>
                <a:gd name="connsiteX1129" fmla="*/ 163069 w 275957"/>
                <a:gd name="connsiteY1129" fmla="*/ 223544 h 250379"/>
                <a:gd name="connsiteX1130" fmla="*/ 163069 w 275957"/>
                <a:gd name="connsiteY1130" fmla="*/ 224961 h 250379"/>
                <a:gd name="connsiteX1131" fmla="*/ 161419 w 275957"/>
                <a:gd name="connsiteY1131" fmla="*/ 224961 h 250379"/>
                <a:gd name="connsiteX1132" fmla="*/ 161419 w 275957"/>
                <a:gd name="connsiteY1132" fmla="*/ 223544 h 250379"/>
                <a:gd name="connsiteX1133" fmla="*/ 163069 w 275957"/>
                <a:gd name="connsiteY1133" fmla="*/ 222129 h 250379"/>
                <a:gd name="connsiteX1134" fmla="*/ 163069 w 275957"/>
                <a:gd name="connsiteY1134" fmla="*/ 219298 h 250379"/>
                <a:gd name="connsiteX1135" fmla="*/ 161419 w 275957"/>
                <a:gd name="connsiteY1135" fmla="*/ 219298 h 250379"/>
                <a:gd name="connsiteX1136" fmla="*/ 163305 w 275957"/>
                <a:gd name="connsiteY1136" fmla="*/ 216939 h 250379"/>
                <a:gd name="connsiteX1137" fmla="*/ 163305 w 275957"/>
                <a:gd name="connsiteY1137" fmla="*/ 218589 h 250379"/>
                <a:gd name="connsiteX1138" fmla="*/ 163305 w 275957"/>
                <a:gd name="connsiteY1138" fmla="*/ 220948 h 250379"/>
                <a:gd name="connsiteX1139" fmla="*/ 166137 w 275957"/>
                <a:gd name="connsiteY1139" fmla="*/ 218589 h 250379"/>
                <a:gd name="connsiteX1140" fmla="*/ 163305 w 275957"/>
                <a:gd name="connsiteY1140" fmla="*/ 216939 h 250379"/>
                <a:gd name="connsiteX1141" fmla="*/ 163305 w 275957"/>
                <a:gd name="connsiteY1141" fmla="*/ 214813 h 250379"/>
                <a:gd name="connsiteX1142" fmla="*/ 163305 w 275957"/>
                <a:gd name="connsiteY1142" fmla="*/ 214813 h 250379"/>
                <a:gd name="connsiteX1143" fmla="*/ 161419 w 275957"/>
                <a:gd name="connsiteY1143" fmla="*/ 216230 h 250379"/>
                <a:gd name="connsiteX1144" fmla="*/ 161419 w 275957"/>
                <a:gd name="connsiteY1144" fmla="*/ 216230 h 250379"/>
                <a:gd name="connsiteX1145" fmla="*/ 163305 w 275957"/>
                <a:gd name="connsiteY1145" fmla="*/ 216230 h 250379"/>
                <a:gd name="connsiteX1146" fmla="*/ 163305 w 275957"/>
                <a:gd name="connsiteY1146" fmla="*/ 214107 h 250379"/>
                <a:gd name="connsiteX1147" fmla="*/ 161888 w 275957"/>
                <a:gd name="connsiteY1147" fmla="*/ 214107 h 250379"/>
                <a:gd name="connsiteX1148" fmla="*/ 161888 w 275957"/>
                <a:gd name="connsiteY1148" fmla="*/ 214107 h 250379"/>
                <a:gd name="connsiteX1149" fmla="*/ 164014 w 275957"/>
                <a:gd name="connsiteY1149" fmla="*/ 212218 h 250379"/>
                <a:gd name="connsiteX1150" fmla="*/ 161888 w 275957"/>
                <a:gd name="connsiteY1150" fmla="*/ 212218 h 250379"/>
                <a:gd name="connsiteX1151" fmla="*/ 160474 w 275957"/>
                <a:gd name="connsiteY1151" fmla="*/ 213635 h 250379"/>
                <a:gd name="connsiteX1152" fmla="*/ 160474 w 275957"/>
                <a:gd name="connsiteY1152" fmla="*/ 213635 h 250379"/>
                <a:gd name="connsiteX1153" fmla="*/ 164014 w 275957"/>
                <a:gd name="connsiteY1153" fmla="*/ 207972 h 250379"/>
                <a:gd name="connsiteX1154" fmla="*/ 166137 w 275957"/>
                <a:gd name="connsiteY1154" fmla="*/ 207972 h 250379"/>
                <a:gd name="connsiteX1155" fmla="*/ 166137 w 275957"/>
                <a:gd name="connsiteY1155" fmla="*/ 209858 h 250379"/>
                <a:gd name="connsiteX1156" fmla="*/ 166137 w 275957"/>
                <a:gd name="connsiteY1156" fmla="*/ 207972 h 250379"/>
                <a:gd name="connsiteX1157" fmla="*/ 168260 w 275957"/>
                <a:gd name="connsiteY1157" fmla="*/ 207972 h 250379"/>
                <a:gd name="connsiteX1158" fmla="*/ 165665 w 275957"/>
                <a:gd name="connsiteY1158" fmla="*/ 211512 h 250379"/>
                <a:gd name="connsiteX1159" fmla="*/ 168968 w 275957"/>
                <a:gd name="connsiteY1159" fmla="*/ 208444 h 250379"/>
                <a:gd name="connsiteX1160" fmla="*/ 167554 w 275957"/>
                <a:gd name="connsiteY1160" fmla="*/ 210567 h 250379"/>
                <a:gd name="connsiteX1161" fmla="*/ 169205 w 275957"/>
                <a:gd name="connsiteY1161" fmla="*/ 210567 h 250379"/>
                <a:gd name="connsiteX1162" fmla="*/ 167787 w 275957"/>
                <a:gd name="connsiteY1162" fmla="*/ 212690 h 250379"/>
                <a:gd name="connsiteX1163" fmla="*/ 167787 w 275957"/>
                <a:gd name="connsiteY1163" fmla="*/ 212690 h 250379"/>
                <a:gd name="connsiteX1164" fmla="*/ 169677 w 275957"/>
                <a:gd name="connsiteY1164" fmla="*/ 212690 h 250379"/>
                <a:gd name="connsiteX1165" fmla="*/ 167554 w 275957"/>
                <a:gd name="connsiteY1165" fmla="*/ 214813 h 250379"/>
                <a:gd name="connsiteX1166" fmla="*/ 165428 w 275957"/>
                <a:gd name="connsiteY1166" fmla="*/ 214813 h 250379"/>
                <a:gd name="connsiteX1167" fmla="*/ 167082 w 275957"/>
                <a:gd name="connsiteY1167" fmla="*/ 214813 h 250379"/>
                <a:gd name="connsiteX1168" fmla="*/ 167082 w 275957"/>
                <a:gd name="connsiteY1168" fmla="*/ 214813 h 250379"/>
                <a:gd name="connsiteX1169" fmla="*/ 167082 w 275957"/>
                <a:gd name="connsiteY1169" fmla="*/ 214813 h 250379"/>
                <a:gd name="connsiteX1170" fmla="*/ 170619 w 275957"/>
                <a:gd name="connsiteY1170" fmla="*/ 211981 h 250379"/>
                <a:gd name="connsiteX1171" fmla="*/ 170619 w 275957"/>
                <a:gd name="connsiteY1171" fmla="*/ 211981 h 250379"/>
                <a:gd name="connsiteX1172" fmla="*/ 168260 w 275957"/>
                <a:gd name="connsiteY1172" fmla="*/ 214343 h 250379"/>
                <a:gd name="connsiteX1173" fmla="*/ 168260 w 275957"/>
                <a:gd name="connsiteY1173" fmla="*/ 215994 h 250379"/>
                <a:gd name="connsiteX1174" fmla="*/ 168260 w 275957"/>
                <a:gd name="connsiteY1174" fmla="*/ 214813 h 250379"/>
                <a:gd name="connsiteX1175" fmla="*/ 169677 w 275957"/>
                <a:gd name="connsiteY1175" fmla="*/ 214813 h 250379"/>
                <a:gd name="connsiteX1176" fmla="*/ 169677 w 275957"/>
                <a:gd name="connsiteY1176" fmla="*/ 218589 h 250379"/>
                <a:gd name="connsiteX1177" fmla="*/ 169677 w 275957"/>
                <a:gd name="connsiteY1177" fmla="*/ 218589 h 250379"/>
                <a:gd name="connsiteX1178" fmla="*/ 172509 w 275957"/>
                <a:gd name="connsiteY1178" fmla="*/ 216230 h 250379"/>
                <a:gd name="connsiteX1179" fmla="*/ 174632 w 275957"/>
                <a:gd name="connsiteY1179" fmla="*/ 213399 h 250379"/>
                <a:gd name="connsiteX1180" fmla="*/ 172036 w 275957"/>
                <a:gd name="connsiteY1180" fmla="*/ 215285 h 250379"/>
                <a:gd name="connsiteX1181" fmla="*/ 170619 w 275957"/>
                <a:gd name="connsiteY1181" fmla="*/ 215285 h 250379"/>
                <a:gd name="connsiteX1182" fmla="*/ 173923 w 275957"/>
                <a:gd name="connsiteY1182" fmla="*/ 212454 h 250379"/>
                <a:gd name="connsiteX1183" fmla="*/ 175104 w 275957"/>
                <a:gd name="connsiteY1183" fmla="*/ 210331 h 250379"/>
                <a:gd name="connsiteX1184" fmla="*/ 175104 w 275957"/>
                <a:gd name="connsiteY1184" fmla="*/ 208208 h 250379"/>
                <a:gd name="connsiteX1185" fmla="*/ 176755 w 275957"/>
                <a:gd name="connsiteY1185" fmla="*/ 208208 h 250379"/>
                <a:gd name="connsiteX1186" fmla="*/ 176755 w 275957"/>
                <a:gd name="connsiteY1186" fmla="*/ 206554 h 250379"/>
                <a:gd name="connsiteX1187" fmla="*/ 176755 w 275957"/>
                <a:gd name="connsiteY1187" fmla="*/ 206554 h 250379"/>
                <a:gd name="connsiteX1188" fmla="*/ 176755 w 275957"/>
                <a:gd name="connsiteY1188" fmla="*/ 204431 h 250379"/>
                <a:gd name="connsiteX1189" fmla="*/ 178644 w 275957"/>
                <a:gd name="connsiteY1189" fmla="*/ 203014 h 250379"/>
                <a:gd name="connsiteX1190" fmla="*/ 178644 w 275957"/>
                <a:gd name="connsiteY1190" fmla="*/ 201836 h 250379"/>
                <a:gd name="connsiteX1191" fmla="*/ 175813 w 275957"/>
                <a:gd name="connsiteY1191" fmla="*/ 205376 h 250379"/>
                <a:gd name="connsiteX1192" fmla="*/ 174159 w 275957"/>
                <a:gd name="connsiteY1192" fmla="*/ 206791 h 250379"/>
                <a:gd name="connsiteX1193" fmla="*/ 174159 w 275957"/>
                <a:gd name="connsiteY1193" fmla="*/ 206791 h 250379"/>
                <a:gd name="connsiteX1194" fmla="*/ 175813 w 275957"/>
                <a:gd name="connsiteY1194" fmla="*/ 204904 h 250379"/>
                <a:gd name="connsiteX1195" fmla="*/ 174395 w 275957"/>
                <a:gd name="connsiteY1195" fmla="*/ 204904 h 250379"/>
                <a:gd name="connsiteX1196" fmla="*/ 174395 w 275957"/>
                <a:gd name="connsiteY1196" fmla="*/ 204904 h 250379"/>
                <a:gd name="connsiteX1197" fmla="*/ 176285 w 275957"/>
                <a:gd name="connsiteY1197" fmla="*/ 203250 h 250379"/>
                <a:gd name="connsiteX1198" fmla="*/ 176285 w 275957"/>
                <a:gd name="connsiteY1198" fmla="*/ 203250 h 250379"/>
                <a:gd name="connsiteX1199" fmla="*/ 176285 w 275957"/>
                <a:gd name="connsiteY1199" fmla="*/ 193105 h 250379"/>
                <a:gd name="connsiteX1200" fmla="*/ 176285 w 275957"/>
                <a:gd name="connsiteY1200" fmla="*/ 191452 h 250379"/>
                <a:gd name="connsiteX1201" fmla="*/ 172509 w 275957"/>
                <a:gd name="connsiteY1201" fmla="*/ 195228 h 250379"/>
                <a:gd name="connsiteX1202" fmla="*/ 172509 w 275957"/>
                <a:gd name="connsiteY1202" fmla="*/ 193578 h 250379"/>
                <a:gd name="connsiteX1203" fmla="*/ 173923 w 275957"/>
                <a:gd name="connsiteY1203" fmla="*/ 193578 h 250379"/>
                <a:gd name="connsiteX1204" fmla="*/ 173923 w 275957"/>
                <a:gd name="connsiteY1204" fmla="*/ 193578 h 250379"/>
                <a:gd name="connsiteX1205" fmla="*/ 176991 w 275957"/>
                <a:gd name="connsiteY1205" fmla="*/ 188148 h 250379"/>
                <a:gd name="connsiteX1206" fmla="*/ 175340 w 275957"/>
                <a:gd name="connsiteY1206" fmla="*/ 189801 h 250379"/>
                <a:gd name="connsiteX1207" fmla="*/ 175340 w 275957"/>
                <a:gd name="connsiteY1207" fmla="*/ 187914 h 250379"/>
                <a:gd name="connsiteX1208" fmla="*/ 173923 w 275957"/>
                <a:gd name="connsiteY1208" fmla="*/ 189329 h 250379"/>
                <a:gd name="connsiteX1209" fmla="*/ 173923 w 275957"/>
                <a:gd name="connsiteY1209" fmla="*/ 189329 h 250379"/>
                <a:gd name="connsiteX1210" fmla="*/ 172036 w 275957"/>
                <a:gd name="connsiteY1210" fmla="*/ 190746 h 250379"/>
                <a:gd name="connsiteX1211" fmla="*/ 172036 w 275957"/>
                <a:gd name="connsiteY1211" fmla="*/ 190746 h 250379"/>
                <a:gd name="connsiteX1212" fmla="*/ 173923 w 275957"/>
                <a:gd name="connsiteY1212" fmla="*/ 189093 h 250379"/>
                <a:gd name="connsiteX1213" fmla="*/ 173923 w 275957"/>
                <a:gd name="connsiteY1213" fmla="*/ 186261 h 250379"/>
                <a:gd name="connsiteX1214" fmla="*/ 175340 w 275957"/>
                <a:gd name="connsiteY1214" fmla="*/ 186261 h 250379"/>
                <a:gd name="connsiteX1215" fmla="*/ 172981 w 275957"/>
                <a:gd name="connsiteY1215" fmla="*/ 186261 h 250379"/>
                <a:gd name="connsiteX1216" fmla="*/ 172981 w 275957"/>
                <a:gd name="connsiteY1216" fmla="*/ 186261 h 250379"/>
                <a:gd name="connsiteX1217" fmla="*/ 170386 w 275957"/>
                <a:gd name="connsiteY1217" fmla="*/ 186261 h 250379"/>
                <a:gd name="connsiteX1218" fmla="*/ 172272 w 275957"/>
                <a:gd name="connsiteY1218" fmla="*/ 184611 h 250379"/>
                <a:gd name="connsiteX1219" fmla="*/ 169913 w 275957"/>
                <a:gd name="connsiteY1219" fmla="*/ 182485 h 250379"/>
                <a:gd name="connsiteX1220" fmla="*/ 171800 w 275957"/>
                <a:gd name="connsiteY1220" fmla="*/ 180126 h 250379"/>
                <a:gd name="connsiteX1221" fmla="*/ 171800 w 275957"/>
                <a:gd name="connsiteY1221" fmla="*/ 180126 h 250379"/>
                <a:gd name="connsiteX1222" fmla="*/ 169441 w 275957"/>
                <a:gd name="connsiteY1222" fmla="*/ 178475 h 250379"/>
                <a:gd name="connsiteX1223" fmla="*/ 167082 w 275957"/>
                <a:gd name="connsiteY1223" fmla="*/ 180834 h 250379"/>
                <a:gd name="connsiteX1224" fmla="*/ 168260 w 275957"/>
                <a:gd name="connsiteY1224" fmla="*/ 178239 h 250379"/>
                <a:gd name="connsiteX1225" fmla="*/ 168260 w 275957"/>
                <a:gd name="connsiteY1225" fmla="*/ 178239 h 250379"/>
                <a:gd name="connsiteX1226" fmla="*/ 166846 w 275957"/>
                <a:gd name="connsiteY1226" fmla="*/ 178239 h 250379"/>
                <a:gd name="connsiteX1227" fmla="*/ 169677 w 275957"/>
                <a:gd name="connsiteY1227" fmla="*/ 175407 h 250379"/>
                <a:gd name="connsiteX1228" fmla="*/ 167082 w 275957"/>
                <a:gd name="connsiteY1228" fmla="*/ 175407 h 250379"/>
                <a:gd name="connsiteX1229" fmla="*/ 167082 w 275957"/>
                <a:gd name="connsiteY1229" fmla="*/ 175407 h 250379"/>
                <a:gd name="connsiteX1230" fmla="*/ 167082 w 275957"/>
                <a:gd name="connsiteY1230" fmla="*/ 175407 h 250379"/>
                <a:gd name="connsiteX1231" fmla="*/ 165192 w 275957"/>
                <a:gd name="connsiteY1231" fmla="*/ 175407 h 250379"/>
                <a:gd name="connsiteX1232" fmla="*/ 166609 w 275957"/>
                <a:gd name="connsiteY1232" fmla="*/ 173518 h 250379"/>
                <a:gd name="connsiteX1233" fmla="*/ 166609 w 275957"/>
                <a:gd name="connsiteY1233" fmla="*/ 173518 h 250379"/>
                <a:gd name="connsiteX1234" fmla="*/ 166609 w 275957"/>
                <a:gd name="connsiteY1234" fmla="*/ 173518 h 250379"/>
                <a:gd name="connsiteX1235" fmla="*/ 163778 w 275957"/>
                <a:gd name="connsiteY1235" fmla="*/ 173518 h 250379"/>
                <a:gd name="connsiteX1236" fmla="*/ 166137 w 275957"/>
                <a:gd name="connsiteY1236" fmla="*/ 171395 h 250379"/>
                <a:gd name="connsiteX1237" fmla="*/ 163778 w 275957"/>
                <a:gd name="connsiteY1237" fmla="*/ 171395 h 250379"/>
                <a:gd name="connsiteX1238" fmla="*/ 163778 w 275957"/>
                <a:gd name="connsiteY1238" fmla="*/ 171395 h 250379"/>
                <a:gd name="connsiteX1239" fmla="*/ 165192 w 275957"/>
                <a:gd name="connsiteY1239" fmla="*/ 169036 h 250379"/>
                <a:gd name="connsiteX1240" fmla="*/ 166373 w 275957"/>
                <a:gd name="connsiteY1240" fmla="*/ 169036 h 250379"/>
                <a:gd name="connsiteX1241" fmla="*/ 166373 w 275957"/>
                <a:gd name="connsiteY1241" fmla="*/ 169036 h 250379"/>
                <a:gd name="connsiteX1242" fmla="*/ 166373 w 275957"/>
                <a:gd name="connsiteY1242" fmla="*/ 167618 h 250379"/>
                <a:gd name="connsiteX1243" fmla="*/ 164720 w 275957"/>
                <a:gd name="connsiteY1243" fmla="*/ 168799 h 250379"/>
                <a:gd name="connsiteX1244" fmla="*/ 164720 w 275957"/>
                <a:gd name="connsiteY1244" fmla="*/ 168799 h 250379"/>
                <a:gd name="connsiteX1245" fmla="*/ 161888 w 275957"/>
                <a:gd name="connsiteY1245" fmla="*/ 170217 h 250379"/>
                <a:gd name="connsiteX1246" fmla="*/ 164014 w 275957"/>
                <a:gd name="connsiteY1246" fmla="*/ 167854 h 250379"/>
                <a:gd name="connsiteX1247" fmla="*/ 161419 w 275957"/>
                <a:gd name="connsiteY1247" fmla="*/ 169508 h 250379"/>
                <a:gd name="connsiteX1248" fmla="*/ 161419 w 275957"/>
                <a:gd name="connsiteY1248" fmla="*/ 167149 h 250379"/>
                <a:gd name="connsiteX1249" fmla="*/ 159293 w 275957"/>
                <a:gd name="connsiteY1249" fmla="*/ 169036 h 250379"/>
                <a:gd name="connsiteX1250" fmla="*/ 161888 w 275957"/>
                <a:gd name="connsiteY1250" fmla="*/ 165732 h 250379"/>
                <a:gd name="connsiteX1251" fmla="*/ 161888 w 275957"/>
                <a:gd name="connsiteY1251" fmla="*/ 165732 h 250379"/>
                <a:gd name="connsiteX1252" fmla="*/ 161888 w 275957"/>
                <a:gd name="connsiteY1252" fmla="*/ 165732 h 250379"/>
                <a:gd name="connsiteX1253" fmla="*/ 160474 w 275957"/>
                <a:gd name="connsiteY1253" fmla="*/ 165732 h 250379"/>
                <a:gd name="connsiteX1254" fmla="*/ 161888 w 275957"/>
                <a:gd name="connsiteY1254" fmla="*/ 163609 h 250379"/>
                <a:gd name="connsiteX1255" fmla="*/ 159529 w 275957"/>
                <a:gd name="connsiteY1255" fmla="*/ 165259 h 250379"/>
                <a:gd name="connsiteX1256" fmla="*/ 159529 w 275957"/>
                <a:gd name="connsiteY1256" fmla="*/ 165259 h 250379"/>
                <a:gd name="connsiteX1257" fmla="*/ 161182 w 275957"/>
                <a:gd name="connsiteY1257" fmla="*/ 163136 h 250379"/>
                <a:gd name="connsiteX1258" fmla="*/ 161182 w 275957"/>
                <a:gd name="connsiteY1258" fmla="*/ 163136 h 250379"/>
                <a:gd name="connsiteX1259" fmla="*/ 159529 w 275957"/>
                <a:gd name="connsiteY1259" fmla="*/ 158182 h 250379"/>
                <a:gd name="connsiteX1260" fmla="*/ 162124 w 275957"/>
                <a:gd name="connsiteY1260" fmla="*/ 156056 h 250379"/>
                <a:gd name="connsiteX1261" fmla="*/ 162124 w 275957"/>
                <a:gd name="connsiteY1261" fmla="*/ 156056 h 250379"/>
                <a:gd name="connsiteX1262" fmla="*/ 160001 w 275957"/>
                <a:gd name="connsiteY1262" fmla="*/ 157945 h 250379"/>
                <a:gd name="connsiteX1263" fmla="*/ 157170 w 275957"/>
                <a:gd name="connsiteY1263" fmla="*/ 156528 h 250379"/>
                <a:gd name="connsiteX1264" fmla="*/ 159529 w 275957"/>
                <a:gd name="connsiteY1264" fmla="*/ 154641 h 250379"/>
                <a:gd name="connsiteX1265" fmla="*/ 159529 w 275957"/>
                <a:gd name="connsiteY1265" fmla="*/ 154641 h 250379"/>
                <a:gd name="connsiteX1266" fmla="*/ 158115 w 275957"/>
                <a:gd name="connsiteY1266" fmla="*/ 156056 h 250379"/>
                <a:gd name="connsiteX1267" fmla="*/ 158115 w 275957"/>
                <a:gd name="connsiteY1267" fmla="*/ 154169 h 250379"/>
                <a:gd name="connsiteX1268" fmla="*/ 160001 w 275957"/>
                <a:gd name="connsiteY1268" fmla="*/ 151810 h 250379"/>
                <a:gd name="connsiteX1269" fmla="*/ 160001 w 275957"/>
                <a:gd name="connsiteY1269" fmla="*/ 151810 h 250379"/>
                <a:gd name="connsiteX1270" fmla="*/ 157406 w 275957"/>
                <a:gd name="connsiteY1270" fmla="*/ 151810 h 250379"/>
                <a:gd name="connsiteX1271" fmla="*/ 159057 w 275957"/>
                <a:gd name="connsiteY1271" fmla="*/ 150157 h 250379"/>
                <a:gd name="connsiteX1272" fmla="*/ 159057 w 275957"/>
                <a:gd name="connsiteY1272" fmla="*/ 148742 h 250379"/>
                <a:gd name="connsiteX1273" fmla="*/ 157642 w 275957"/>
                <a:gd name="connsiteY1273" fmla="*/ 148742 h 250379"/>
                <a:gd name="connsiteX1274" fmla="*/ 157642 w 275957"/>
                <a:gd name="connsiteY1274" fmla="*/ 147325 h 250379"/>
                <a:gd name="connsiteX1275" fmla="*/ 157642 w 275957"/>
                <a:gd name="connsiteY1275" fmla="*/ 147325 h 250379"/>
                <a:gd name="connsiteX1276" fmla="*/ 157642 w 275957"/>
                <a:gd name="connsiteY1276" fmla="*/ 147325 h 250379"/>
                <a:gd name="connsiteX1277" fmla="*/ 155989 w 275957"/>
                <a:gd name="connsiteY1277" fmla="*/ 147325 h 250379"/>
                <a:gd name="connsiteX1278" fmla="*/ 157170 w 275957"/>
                <a:gd name="connsiteY1278" fmla="*/ 147325 h 250379"/>
                <a:gd name="connsiteX1279" fmla="*/ 157170 w 275957"/>
                <a:gd name="connsiteY1279" fmla="*/ 145911 h 250379"/>
                <a:gd name="connsiteX1280" fmla="*/ 158820 w 275957"/>
                <a:gd name="connsiteY1280" fmla="*/ 145911 h 250379"/>
                <a:gd name="connsiteX1281" fmla="*/ 158820 w 275957"/>
                <a:gd name="connsiteY1281" fmla="*/ 145911 h 250379"/>
                <a:gd name="connsiteX1282" fmla="*/ 160474 w 275957"/>
                <a:gd name="connsiteY1282" fmla="*/ 145911 h 250379"/>
                <a:gd name="connsiteX1283" fmla="*/ 160474 w 275957"/>
                <a:gd name="connsiteY1283" fmla="*/ 145911 h 250379"/>
                <a:gd name="connsiteX1284" fmla="*/ 160474 w 275957"/>
                <a:gd name="connsiteY1284" fmla="*/ 144021 h 250379"/>
                <a:gd name="connsiteX1285" fmla="*/ 162597 w 275957"/>
                <a:gd name="connsiteY1285" fmla="*/ 144021 h 250379"/>
                <a:gd name="connsiteX1286" fmla="*/ 160474 w 275957"/>
                <a:gd name="connsiteY1286" fmla="*/ 145911 h 250379"/>
                <a:gd name="connsiteX1287" fmla="*/ 162361 w 275957"/>
                <a:gd name="connsiteY1287" fmla="*/ 145911 h 250379"/>
                <a:gd name="connsiteX1288" fmla="*/ 162361 w 275957"/>
                <a:gd name="connsiteY1288" fmla="*/ 147325 h 250379"/>
                <a:gd name="connsiteX1289" fmla="*/ 160474 w 275957"/>
                <a:gd name="connsiteY1289" fmla="*/ 147325 h 250379"/>
                <a:gd name="connsiteX1290" fmla="*/ 158587 w 275957"/>
                <a:gd name="connsiteY1290" fmla="*/ 148978 h 250379"/>
                <a:gd name="connsiteX1291" fmla="*/ 158587 w 275957"/>
                <a:gd name="connsiteY1291" fmla="*/ 148978 h 250379"/>
                <a:gd name="connsiteX1292" fmla="*/ 156934 w 275957"/>
                <a:gd name="connsiteY1292" fmla="*/ 150865 h 250379"/>
                <a:gd name="connsiteX1293" fmla="*/ 156934 w 275957"/>
                <a:gd name="connsiteY1293" fmla="*/ 150865 h 250379"/>
                <a:gd name="connsiteX1294" fmla="*/ 156934 w 275957"/>
                <a:gd name="connsiteY1294" fmla="*/ 152988 h 250379"/>
                <a:gd name="connsiteX1295" fmla="*/ 158820 w 275957"/>
                <a:gd name="connsiteY1295" fmla="*/ 151574 h 250379"/>
                <a:gd name="connsiteX1296" fmla="*/ 157170 w 275957"/>
                <a:gd name="connsiteY1296" fmla="*/ 151574 h 250379"/>
                <a:gd name="connsiteX1297" fmla="*/ 161888 w 275957"/>
                <a:gd name="connsiteY1297" fmla="*/ 149215 h 250379"/>
                <a:gd name="connsiteX1298" fmla="*/ 157642 w 275957"/>
                <a:gd name="connsiteY1298" fmla="*/ 153933 h 250379"/>
                <a:gd name="connsiteX1299" fmla="*/ 159293 w 275957"/>
                <a:gd name="connsiteY1299" fmla="*/ 153933 h 250379"/>
                <a:gd name="connsiteX1300" fmla="*/ 160946 w 275957"/>
                <a:gd name="connsiteY1300" fmla="*/ 151338 h 250379"/>
                <a:gd name="connsiteX1301" fmla="*/ 160946 w 275957"/>
                <a:gd name="connsiteY1301" fmla="*/ 151338 h 250379"/>
                <a:gd name="connsiteX1302" fmla="*/ 158351 w 275957"/>
                <a:gd name="connsiteY1302" fmla="*/ 154169 h 250379"/>
                <a:gd name="connsiteX1303" fmla="*/ 160238 w 275957"/>
                <a:gd name="connsiteY1303" fmla="*/ 154169 h 250379"/>
                <a:gd name="connsiteX1304" fmla="*/ 160238 w 275957"/>
                <a:gd name="connsiteY1304" fmla="*/ 152752 h 250379"/>
                <a:gd name="connsiteX1305" fmla="*/ 163305 w 275957"/>
                <a:gd name="connsiteY1305" fmla="*/ 152752 h 250379"/>
                <a:gd name="connsiteX1306" fmla="*/ 163305 w 275957"/>
                <a:gd name="connsiteY1306" fmla="*/ 151101 h 250379"/>
                <a:gd name="connsiteX1307" fmla="*/ 163305 w 275957"/>
                <a:gd name="connsiteY1307" fmla="*/ 152988 h 250379"/>
                <a:gd name="connsiteX1308" fmla="*/ 161888 w 275957"/>
                <a:gd name="connsiteY1308" fmla="*/ 152988 h 250379"/>
                <a:gd name="connsiteX1309" fmla="*/ 160474 w 275957"/>
                <a:gd name="connsiteY1309" fmla="*/ 154641 h 250379"/>
                <a:gd name="connsiteX1310" fmla="*/ 160474 w 275957"/>
                <a:gd name="connsiteY1310" fmla="*/ 154641 h 250379"/>
                <a:gd name="connsiteX1311" fmla="*/ 160474 w 275957"/>
                <a:gd name="connsiteY1311" fmla="*/ 154641 h 250379"/>
                <a:gd name="connsiteX1312" fmla="*/ 161888 w 275957"/>
                <a:gd name="connsiteY1312" fmla="*/ 153224 h 250379"/>
                <a:gd name="connsiteX1313" fmla="*/ 161888 w 275957"/>
                <a:gd name="connsiteY1313" fmla="*/ 156056 h 250379"/>
                <a:gd name="connsiteX1314" fmla="*/ 163305 w 275957"/>
                <a:gd name="connsiteY1314" fmla="*/ 156056 h 250379"/>
                <a:gd name="connsiteX1315" fmla="*/ 161888 w 275957"/>
                <a:gd name="connsiteY1315" fmla="*/ 157473 h 250379"/>
                <a:gd name="connsiteX1316" fmla="*/ 163542 w 275957"/>
                <a:gd name="connsiteY1316" fmla="*/ 156292 h 250379"/>
                <a:gd name="connsiteX1317" fmla="*/ 160474 w 275957"/>
                <a:gd name="connsiteY1317" fmla="*/ 159124 h 250379"/>
                <a:gd name="connsiteX1318" fmla="*/ 160474 w 275957"/>
                <a:gd name="connsiteY1318" fmla="*/ 161719 h 250379"/>
                <a:gd name="connsiteX1319" fmla="*/ 164250 w 275957"/>
                <a:gd name="connsiteY1319" fmla="*/ 158418 h 250379"/>
                <a:gd name="connsiteX1320" fmla="*/ 162597 w 275957"/>
                <a:gd name="connsiteY1320" fmla="*/ 158418 h 250379"/>
                <a:gd name="connsiteX1321" fmla="*/ 164956 w 275957"/>
                <a:gd name="connsiteY1321" fmla="*/ 156528 h 250379"/>
                <a:gd name="connsiteX1322" fmla="*/ 164956 w 275957"/>
                <a:gd name="connsiteY1322" fmla="*/ 159596 h 250379"/>
                <a:gd name="connsiteX1323" fmla="*/ 162833 w 275957"/>
                <a:gd name="connsiteY1323" fmla="*/ 159596 h 250379"/>
                <a:gd name="connsiteX1324" fmla="*/ 162833 w 275957"/>
                <a:gd name="connsiteY1324" fmla="*/ 159596 h 250379"/>
                <a:gd name="connsiteX1325" fmla="*/ 164014 w 275957"/>
                <a:gd name="connsiteY1325" fmla="*/ 158182 h 250379"/>
                <a:gd name="connsiteX1326" fmla="*/ 164014 w 275957"/>
                <a:gd name="connsiteY1326" fmla="*/ 158182 h 250379"/>
                <a:gd name="connsiteX1327" fmla="*/ 164014 w 275957"/>
                <a:gd name="connsiteY1327" fmla="*/ 160305 h 250379"/>
                <a:gd name="connsiteX1328" fmla="*/ 164014 w 275957"/>
                <a:gd name="connsiteY1328" fmla="*/ 160305 h 250379"/>
                <a:gd name="connsiteX1329" fmla="*/ 166373 w 275957"/>
                <a:gd name="connsiteY1329" fmla="*/ 160305 h 250379"/>
                <a:gd name="connsiteX1330" fmla="*/ 166373 w 275957"/>
                <a:gd name="connsiteY1330" fmla="*/ 160305 h 250379"/>
                <a:gd name="connsiteX1331" fmla="*/ 164720 w 275957"/>
                <a:gd name="connsiteY1331" fmla="*/ 163136 h 250379"/>
                <a:gd name="connsiteX1332" fmla="*/ 167318 w 275957"/>
                <a:gd name="connsiteY1332" fmla="*/ 161719 h 250379"/>
                <a:gd name="connsiteX1333" fmla="*/ 164250 w 275957"/>
                <a:gd name="connsiteY1333" fmla="*/ 164787 h 250379"/>
                <a:gd name="connsiteX1334" fmla="*/ 164250 w 275957"/>
                <a:gd name="connsiteY1334" fmla="*/ 164787 h 250379"/>
                <a:gd name="connsiteX1335" fmla="*/ 167554 w 275957"/>
                <a:gd name="connsiteY1335" fmla="*/ 162428 h 250379"/>
                <a:gd name="connsiteX1336" fmla="*/ 164014 w 275957"/>
                <a:gd name="connsiteY1336" fmla="*/ 165968 h 250379"/>
                <a:gd name="connsiteX1337" fmla="*/ 166373 w 275957"/>
                <a:gd name="connsiteY1337" fmla="*/ 165968 h 250379"/>
                <a:gd name="connsiteX1338" fmla="*/ 168496 w 275957"/>
                <a:gd name="connsiteY1338" fmla="*/ 165968 h 250379"/>
                <a:gd name="connsiteX1339" fmla="*/ 166846 w 275957"/>
                <a:gd name="connsiteY1339" fmla="*/ 167854 h 250379"/>
                <a:gd name="connsiteX1340" fmla="*/ 164014 w 275957"/>
                <a:gd name="connsiteY1340" fmla="*/ 170217 h 250379"/>
                <a:gd name="connsiteX1341" fmla="*/ 164014 w 275957"/>
                <a:gd name="connsiteY1341" fmla="*/ 170217 h 250379"/>
                <a:gd name="connsiteX1342" fmla="*/ 164014 w 275957"/>
                <a:gd name="connsiteY1342" fmla="*/ 170217 h 250379"/>
                <a:gd name="connsiteX1343" fmla="*/ 166609 w 275957"/>
                <a:gd name="connsiteY1343" fmla="*/ 168327 h 250379"/>
                <a:gd name="connsiteX1344" fmla="*/ 164720 w 275957"/>
                <a:gd name="connsiteY1344" fmla="*/ 171395 h 250379"/>
                <a:gd name="connsiteX1345" fmla="*/ 164720 w 275957"/>
                <a:gd name="connsiteY1345" fmla="*/ 171395 h 250379"/>
                <a:gd name="connsiteX1346" fmla="*/ 164720 w 275957"/>
                <a:gd name="connsiteY1346" fmla="*/ 169980 h 250379"/>
                <a:gd name="connsiteX1347" fmla="*/ 166373 w 275957"/>
                <a:gd name="connsiteY1347" fmla="*/ 167618 h 250379"/>
                <a:gd name="connsiteX1348" fmla="*/ 166373 w 275957"/>
                <a:gd name="connsiteY1348" fmla="*/ 167618 h 250379"/>
                <a:gd name="connsiteX1349" fmla="*/ 168260 w 275957"/>
                <a:gd name="connsiteY1349" fmla="*/ 165968 h 250379"/>
                <a:gd name="connsiteX1350" fmla="*/ 168260 w 275957"/>
                <a:gd name="connsiteY1350" fmla="*/ 169036 h 250379"/>
                <a:gd name="connsiteX1351" fmla="*/ 168260 w 275957"/>
                <a:gd name="connsiteY1351" fmla="*/ 169036 h 250379"/>
                <a:gd name="connsiteX1352" fmla="*/ 170386 w 275957"/>
                <a:gd name="connsiteY1352" fmla="*/ 169036 h 250379"/>
                <a:gd name="connsiteX1353" fmla="*/ 168968 w 275957"/>
                <a:gd name="connsiteY1353" fmla="*/ 169036 h 250379"/>
                <a:gd name="connsiteX1354" fmla="*/ 168968 w 275957"/>
                <a:gd name="connsiteY1354" fmla="*/ 169036 h 250379"/>
                <a:gd name="connsiteX1355" fmla="*/ 168968 w 275957"/>
                <a:gd name="connsiteY1355" fmla="*/ 173048 h 250379"/>
                <a:gd name="connsiteX1356" fmla="*/ 172745 w 275957"/>
                <a:gd name="connsiteY1356" fmla="*/ 170922 h 250379"/>
                <a:gd name="connsiteX1357" fmla="*/ 174159 w 275957"/>
                <a:gd name="connsiteY1357" fmla="*/ 170922 h 250379"/>
                <a:gd name="connsiteX1358" fmla="*/ 174159 w 275957"/>
                <a:gd name="connsiteY1358" fmla="*/ 172339 h 250379"/>
                <a:gd name="connsiteX1359" fmla="*/ 175813 w 275957"/>
                <a:gd name="connsiteY1359" fmla="*/ 172339 h 250379"/>
                <a:gd name="connsiteX1360" fmla="*/ 175813 w 275957"/>
                <a:gd name="connsiteY1360" fmla="*/ 172339 h 250379"/>
                <a:gd name="connsiteX1361" fmla="*/ 173923 w 275957"/>
                <a:gd name="connsiteY1361" fmla="*/ 174462 h 250379"/>
                <a:gd name="connsiteX1362" fmla="*/ 176518 w 275957"/>
                <a:gd name="connsiteY1362" fmla="*/ 175880 h 250379"/>
                <a:gd name="connsiteX1363" fmla="*/ 175104 w 275957"/>
                <a:gd name="connsiteY1363" fmla="*/ 177530 h 250379"/>
                <a:gd name="connsiteX1364" fmla="*/ 175104 w 275957"/>
                <a:gd name="connsiteY1364" fmla="*/ 177530 h 250379"/>
                <a:gd name="connsiteX1365" fmla="*/ 177936 w 275957"/>
                <a:gd name="connsiteY1365" fmla="*/ 176116 h 250379"/>
                <a:gd name="connsiteX1366" fmla="*/ 176285 w 275957"/>
                <a:gd name="connsiteY1366" fmla="*/ 176116 h 250379"/>
                <a:gd name="connsiteX1367" fmla="*/ 176285 w 275957"/>
                <a:gd name="connsiteY1367" fmla="*/ 176116 h 250379"/>
                <a:gd name="connsiteX1368" fmla="*/ 177936 w 275957"/>
                <a:gd name="connsiteY1368" fmla="*/ 176116 h 250379"/>
                <a:gd name="connsiteX1369" fmla="*/ 176285 w 275957"/>
                <a:gd name="connsiteY1369" fmla="*/ 177530 h 250379"/>
                <a:gd name="connsiteX1370" fmla="*/ 177936 w 275957"/>
                <a:gd name="connsiteY1370" fmla="*/ 177530 h 250379"/>
                <a:gd name="connsiteX1371" fmla="*/ 177936 w 275957"/>
                <a:gd name="connsiteY1371" fmla="*/ 179184 h 250379"/>
                <a:gd name="connsiteX1372" fmla="*/ 180531 w 275957"/>
                <a:gd name="connsiteY1372" fmla="*/ 177530 h 250379"/>
                <a:gd name="connsiteX1373" fmla="*/ 180531 w 275957"/>
                <a:gd name="connsiteY1373" fmla="*/ 179417 h 250379"/>
                <a:gd name="connsiteX1374" fmla="*/ 180531 w 275957"/>
                <a:gd name="connsiteY1374" fmla="*/ 179417 h 250379"/>
                <a:gd name="connsiteX1375" fmla="*/ 179117 w 275957"/>
                <a:gd name="connsiteY1375" fmla="*/ 180834 h 250379"/>
                <a:gd name="connsiteX1376" fmla="*/ 182418 w 275957"/>
                <a:gd name="connsiteY1376" fmla="*/ 179417 h 250379"/>
                <a:gd name="connsiteX1377" fmla="*/ 183835 w 275957"/>
                <a:gd name="connsiteY1377" fmla="*/ 179417 h 250379"/>
                <a:gd name="connsiteX1378" fmla="*/ 181240 w 275957"/>
                <a:gd name="connsiteY1378" fmla="*/ 181307 h 250379"/>
                <a:gd name="connsiteX1379" fmla="*/ 181240 w 275957"/>
                <a:gd name="connsiteY1379" fmla="*/ 181307 h 250379"/>
                <a:gd name="connsiteX1380" fmla="*/ 184544 w 275957"/>
                <a:gd name="connsiteY1380" fmla="*/ 180126 h 250379"/>
                <a:gd name="connsiteX1381" fmla="*/ 182184 w 275957"/>
                <a:gd name="connsiteY1381" fmla="*/ 181779 h 250379"/>
                <a:gd name="connsiteX1382" fmla="*/ 182184 w 275957"/>
                <a:gd name="connsiteY1382" fmla="*/ 181779 h 250379"/>
                <a:gd name="connsiteX1383" fmla="*/ 180767 w 275957"/>
                <a:gd name="connsiteY1383" fmla="*/ 181779 h 250379"/>
                <a:gd name="connsiteX1384" fmla="*/ 179117 w 275957"/>
                <a:gd name="connsiteY1384" fmla="*/ 185083 h 250379"/>
                <a:gd name="connsiteX1385" fmla="*/ 181003 w 275957"/>
                <a:gd name="connsiteY1385" fmla="*/ 183193 h 250379"/>
                <a:gd name="connsiteX1386" fmla="*/ 181003 w 275957"/>
                <a:gd name="connsiteY1386" fmla="*/ 186497 h 250379"/>
                <a:gd name="connsiteX1387" fmla="*/ 183362 w 275957"/>
                <a:gd name="connsiteY1387" fmla="*/ 184847 h 250379"/>
                <a:gd name="connsiteX1388" fmla="*/ 185016 w 275957"/>
                <a:gd name="connsiteY1388" fmla="*/ 184847 h 250379"/>
                <a:gd name="connsiteX1389" fmla="*/ 182654 w 275957"/>
                <a:gd name="connsiteY1389" fmla="*/ 186970 h 250379"/>
                <a:gd name="connsiteX1390" fmla="*/ 182654 w 275957"/>
                <a:gd name="connsiteY1390" fmla="*/ 186970 h 250379"/>
                <a:gd name="connsiteX1391" fmla="*/ 180059 w 275957"/>
                <a:gd name="connsiteY1391" fmla="*/ 189093 h 250379"/>
                <a:gd name="connsiteX1392" fmla="*/ 182418 w 275957"/>
                <a:gd name="connsiteY1392" fmla="*/ 189093 h 250379"/>
                <a:gd name="connsiteX1393" fmla="*/ 181240 w 275957"/>
                <a:gd name="connsiteY1393" fmla="*/ 190510 h 250379"/>
                <a:gd name="connsiteX1394" fmla="*/ 183362 w 275957"/>
                <a:gd name="connsiteY1394" fmla="*/ 188384 h 250379"/>
                <a:gd name="connsiteX1395" fmla="*/ 183362 w 275957"/>
                <a:gd name="connsiteY1395" fmla="*/ 188384 h 250379"/>
                <a:gd name="connsiteX1396" fmla="*/ 183362 w 275957"/>
                <a:gd name="connsiteY1396" fmla="*/ 183193 h 250379"/>
                <a:gd name="connsiteX1397" fmla="*/ 185016 w 275957"/>
                <a:gd name="connsiteY1397" fmla="*/ 181307 h 250379"/>
                <a:gd name="connsiteX1398" fmla="*/ 183362 w 275957"/>
                <a:gd name="connsiteY1398" fmla="*/ 181307 h 250379"/>
                <a:gd name="connsiteX1399" fmla="*/ 187139 w 275957"/>
                <a:gd name="connsiteY1399" fmla="*/ 178239 h 250379"/>
                <a:gd name="connsiteX1400" fmla="*/ 187139 w 275957"/>
                <a:gd name="connsiteY1400" fmla="*/ 181307 h 250379"/>
                <a:gd name="connsiteX1401" fmla="*/ 187139 w 275957"/>
                <a:gd name="connsiteY1401" fmla="*/ 182721 h 250379"/>
                <a:gd name="connsiteX1402" fmla="*/ 187139 w 275957"/>
                <a:gd name="connsiteY1402" fmla="*/ 182721 h 250379"/>
                <a:gd name="connsiteX1403" fmla="*/ 189026 w 275957"/>
                <a:gd name="connsiteY1403" fmla="*/ 181070 h 250379"/>
                <a:gd name="connsiteX1404" fmla="*/ 189026 w 275957"/>
                <a:gd name="connsiteY1404" fmla="*/ 182957 h 250379"/>
                <a:gd name="connsiteX1405" fmla="*/ 187611 w 275957"/>
                <a:gd name="connsiteY1405" fmla="*/ 184847 h 250379"/>
                <a:gd name="connsiteX1406" fmla="*/ 189262 w 275957"/>
                <a:gd name="connsiteY1406" fmla="*/ 184847 h 250379"/>
                <a:gd name="connsiteX1407" fmla="*/ 187611 w 275957"/>
                <a:gd name="connsiteY1407" fmla="*/ 186497 h 250379"/>
                <a:gd name="connsiteX1408" fmla="*/ 187611 w 275957"/>
                <a:gd name="connsiteY1408" fmla="*/ 186497 h 250379"/>
                <a:gd name="connsiteX1409" fmla="*/ 189026 w 275957"/>
                <a:gd name="connsiteY1409" fmla="*/ 186497 h 250379"/>
                <a:gd name="connsiteX1410" fmla="*/ 187611 w 275957"/>
                <a:gd name="connsiteY1410" fmla="*/ 190274 h 250379"/>
                <a:gd name="connsiteX1411" fmla="*/ 189026 w 275957"/>
                <a:gd name="connsiteY1411" fmla="*/ 190274 h 250379"/>
                <a:gd name="connsiteX1412" fmla="*/ 187375 w 275957"/>
                <a:gd name="connsiteY1412" fmla="*/ 190274 h 250379"/>
                <a:gd name="connsiteX1413" fmla="*/ 187375 w 275957"/>
                <a:gd name="connsiteY1413" fmla="*/ 190274 h 250379"/>
                <a:gd name="connsiteX1414" fmla="*/ 188789 w 275957"/>
                <a:gd name="connsiteY1414" fmla="*/ 190274 h 250379"/>
                <a:gd name="connsiteX1415" fmla="*/ 191621 w 275957"/>
                <a:gd name="connsiteY1415" fmla="*/ 188148 h 250379"/>
                <a:gd name="connsiteX1416" fmla="*/ 191621 w 275957"/>
                <a:gd name="connsiteY1416" fmla="*/ 186497 h 250379"/>
                <a:gd name="connsiteX1417" fmla="*/ 193747 w 275957"/>
                <a:gd name="connsiteY1417" fmla="*/ 184374 h 250379"/>
                <a:gd name="connsiteX1418" fmla="*/ 190915 w 275957"/>
                <a:gd name="connsiteY1418" fmla="*/ 186733 h 250379"/>
                <a:gd name="connsiteX1419" fmla="*/ 190915 w 275957"/>
                <a:gd name="connsiteY1419" fmla="*/ 186733 h 250379"/>
                <a:gd name="connsiteX1420" fmla="*/ 190915 w 275957"/>
                <a:gd name="connsiteY1420" fmla="*/ 185316 h 250379"/>
                <a:gd name="connsiteX1421" fmla="*/ 193983 w 275957"/>
                <a:gd name="connsiteY1421" fmla="*/ 183193 h 250379"/>
                <a:gd name="connsiteX1422" fmla="*/ 192330 w 275957"/>
                <a:gd name="connsiteY1422" fmla="*/ 183193 h 250379"/>
                <a:gd name="connsiteX1423" fmla="*/ 193747 w 275957"/>
                <a:gd name="connsiteY1423" fmla="*/ 180598 h 250379"/>
                <a:gd name="connsiteX1424" fmla="*/ 191151 w 275957"/>
                <a:gd name="connsiteY1424" fmla="*/ 182485 h 250379"/>
                <a:gd name="connsiteX1425" fmla="*/ 193983 w 275957"/>
                <a:gd name="connsiteY1425" fmla="*/ 179417 h 250379"/>
                <a:gd name="connsiteX1426" fmla="*/ 193983 w 275957"/>
                <a:gd name="connsiteY1426" fmla="*/ 179417 h 250379"/>
                <a:gd name="connsiteX1427" fmla="*/ 195870 w 275957"/>
                <a:gd name="connsiteY1427" fmla="*/ 177294 h 250379"/>
                <a:gd name="connsiteX1428" fmla="*/ 195870 w 275957"/>
                <a:gd name="connsiteY1428" fmla="*/ 174462 h 250379"/>
                <a:gd name="connsiteX1429" fmla="*/ 194453 w 275957"/>
                <a:gd name="connsiteY1429" fmla="*/ 174462 h 250379"/>
                <a:gd name="connsiteX1430" fmla="*/ 194453 w 275957"/>
                <a:gd name="connsiteY1430" fmla="*/ 169980 h 250379"/>
                <a:gd name="connsiteX1431" fmla="*/ 193038 w 275957"/>
                <a:gd name="connsiteY1431" fmla="*/ 169980 h 250379"/>
                <a:gd name="connsiteX1432" fmla="*/ 194453 w 275957"/>
                <a:gd name="connsiteY1432" fmla="*/ 167618 h 250379"/>
                <a:gd name="connsiteX1433" fmla="*/ 196342 w 275957"/>
                <a:gd name="connsiteY1433" fmla="*/ 167618 h 250379"/>
                <a:gd name="connsiteX1434" fmla="*/ 196342 w 275957"/>
                <a:gd name="connsiteY1434" fmla="*/ 169036 h 250379"/>
                <a:gd name="connsiteX1435" fmla="*/ 196342 w 275957"/>
                <a:gd name="connsiteY1435" fmla="*/ 167618 h 250379"/>
                <a:gd name="connsiteX1436" fmla="*/ 196342 w 275957"/>
                <a:gd name="connsiteY1436" fmla="*/ 167618 h 250379"/>
                <a:gd name="connsiteX1437" fmla="*/ 196342 w 275957"/>
                <a:gd name="connsiteY1437" fmla="*/ 167618 h 250379"/>
                <a:gd name="connsiteX1438" fmla="*/ 196342 w 275957"/>
                <a:gd name="connsiteY1438" fmla="*/ 169036 h 250379"/>
                <a:gd name="connsiteX1439" fmla="*/ 196342 w 275957"/>
                <a:gd name="connsiteY1439" fmla="*/ 167618 h 250379"/>
                <a:gd name="connsiteX1440" fmla="*/ 198701 w 275957"/>
                <a:gd name="connsiteY1440" fmla="*/ 167618 h 250379"/>
                <a:gd name="connsiteX1441" fmla="*/ 196815 w 275957"/>
                <a:gd name="connsiteY1441" fmla="*/ 169508 h 250379"/>
                <a:gd name="connsiteX1442" fmla="*/ 196815 w 275957"/>
                <a:gd name="connsiteY1442" fmla="*/ 169508 h 250379"/>
                <a:gd name="connsiteX1443" fmla="*/ 198938 w 275957"/>
                <a:gd name="connsiteY1443" fmla="*/ 169508 h 250379"/>
                <a:gd name="connsiteX1444" fmla="*/ 198938 w 275957"/>
                <a:gd name="connsiteY1444" fmla="*/ 171631 h 250379"/>
                <a:gd name="connsiteX1445" fmla="*/ 200352 w 275957"/>
                <a:gd name="connsiteY1445" fmla="*/ 169980 h 250379"/>
                <a:gd name="connsiteX1446" fmla="*/ 201769 w 275957"/>
                <a:gd name="connsiteY1446" fmla="*/ 169980 h 250379"/>
                <a:gd name="connsiteX1447" fmla="*/ 199174 w 275957"/>
                <a:gd name="connsiteY1447" fmla="*/ 172576 h 250379"/>
                <a:gd name="connsiteX1448" fmla="*/ 201533 w 275957"/>
                <a:gd name="connsiteY1448" fmla="*/ 171158 h 250379"/>
                <a:gd name="connsiteX1449" fmla="*/ 201533 w 275957"/>
                <a:gd name="connsiteY1449" fmla="*/ 171158 h 250379"/>
                <a:gd name="connsiteX1450" fmla="*/ 201533 w 275957"/>
                <a:gd name="connsiteY1450" fmla="*/ 173048 h 250379"/>
                <a:gd name="connsiteX1451" fmla="*/ 203183 w 275957"/>
                <a:gd name="connsiteY1451" fmla="*/ 173048 h 250379"/>
                <a:gd name="connsiteX1452" fmla="*/ 200588 w 275957"/>
                <a:gd name="connsiteY1452" fmla="*/ 174462 h 250379"/>
                <a:gd name="connsiteX1453" fmla="*/ 200588 w 275957"/>
                <a:gd name="connsiteY1453" fmla="*/ 177058 h 250379"/>
                <a:gd name="connsiteX1454" fmla="*/ 202005 w 275957"/>
                <a:gd name="connsiteY1454" fmla="*/ 175643 h 250379"/>
                <a:gd name="connsiteX1455" fmla="*/ 202005 w 275957"/>
                <a:gd name="connsiteY1455" fmla="*/ 175643 h 250379"/>
                <a:gd name="connsiteX1456" fmla="*/ 203892 w 275957"/>
                <a:gd name="connsiteY1456" fmla="*/ 175643 h 250379"/>
                <a:gd name="connsiteX1457" fmla="*/ 206724 w 275957"/>
                <a:gd name="connsiteY1457" fmla="*/ 175643 h 250379"/>
                <a:gd name="connsiteX1458" fmla="*/ 206724 w 275957"/>
                <a:gd name="connsiteY1458" fmla="*/ 175643 h 250379"/>
                <a:gd name="connsiteX1459" fmla="*/ 205073 w 275957"/>
                <a:gd name="connsiteY1459" fmla="*/ 177530 h 250379"/>
                <a:gd name="connsiteX1460" fmla="*/ 205073 w 275957"/>
                <a:gd name="connsiteY1460" fmla="*/ 177530 h 250379"/>
                <a:gd name="connsiteX1461" fmla="*/ 203183 w 275957"/>
                <a:gd name="connsiteY1461" fmla="*/ 177530 h 250379"/>
                <a:gd name="connsiteX1462" fmla="*/ 204364 w 275957"/>
                <a:gd name="connsiteY1462" fmla="*/ 179889 h 250379"/>
                <a:gd name="connsiteX1463" fmla="*/ 206015 w 275957"/>
                <a:gd name="connsiteY1463" fmla="*/ 179889 h 250379"/>
                <a:gd name="connsiteX1464" fmla="*/ 207432 w 275957"/>
                <a:gd name="connsiteY1464" fmla="*/ 178475 h 250379"/>
                <a:gd name="connsiteX1465" fmla="*/ 207432 w 275957"/>
                <a:gd name="connsiteY1465" fmla="*/ 181307 h 250379"/>
                <a:gd name="connsiteX1466" fmla="*/ 207432 w 275957"/>
                <a:gd name="connsiteY1466" fmla="*/ 181307 h 250379"/>
                <a:gd name="connsiteX1467" fmla="*/ 207432 w 275957"/>
                <a:gd name="connsiteY1467" fmla="*/ 183902 h 250379"/>
                <a:gd name="connsiteX1468" fmla="*/ 208849 w 275957"/>
                <a:gd name="connsiteY1468" fmla="*/ 182015 h 250379"/>
                <a:gd name="connsiteX1469" fmla="*/ 210500 w 275957"/>
                <a:gd name="connsiteY1469" fmla="*/ 182015 h 250379"/>
                <a:gd name="connsiteX1470" fmla="*/ 211914 w 275957"/>
                <a:gd name="connsiteY1470" fmla="*/ 182015 h 250379"/>
                <a:gd name="connsiteX1471" fmla="*/ 211914 w 275957"/>
                <a:gd name="connsiteY1471" fmla="*/ 180362 h 250379"/>
                <a:gd name="connsiteX1472" fmla="*/ 211914 w 275957"/>
                <a:gd name="connsiteY1472" fmla="*/ 180362 h 250379"/>
                <a:gd name="connsiteX1473" fmla="*/ 209791 w 275957"/>
                <a:gd name="connsiteY1473" fmla="*/ 183902 h 250379"/>
                <a:gd name="connsiteX1474" fmla="*/ 208613 w 275957"/>
                <a:gd name="connsiteY1474" fmla="*/ 183902 h 250379"/>
                <a:gd name="connsiteX1475" fmla="*/ 208613 w 275957"/>
                <a:gd name="connsiteY1475" fmla="*/ 185789 h 250379"/>
                <a:gd name="connsiteX1476" fmla="*/ 210972 w 275957"/>
                <a:gd name="connsiteY1476" fmla="*/ 185789 h 250379"/>
                <a:gd name="connsiteX1477" fmla="*/ 209791 w 275957"/>
                <a:gd name="connsiteY1477" fmla="*/ 185789 h 250379"/>
                <a:gd name="connsiteX1478" fmla="*/ 209791 w 275957"/>
                <a:gd name="connsiteY1478" fmla="*/ 187442 h 250379"/>
                <a:gd name="connsiteX1479" fmla="*/ 211445 w 275957"/>
                <a:gd name="connsiteY1479" fmla="*/ 185789 h 250379"/>
                <a:gd name="connsiteX1480" fmla="*/ 211445 w 275957"/>
                <a:gd name="connsiteY1480" fmla="*/ 185789 h 250379"/>
                <a:gd name="connsiteX1481" fmla="*/ 211445 w 275957"/>
                <a:gd name="connsiteY1481" fmla="*/ 185789 h 250379"/>
                <a:gd name="connsiteX1482" fmla="*/ 211445 w 275957"/>
                <a:gd name="connsiteY1482" fmla="*/ 185789 h 250379"/>
                <a:gd name="connsiteX1483" fmla="*/ 213095 w 275957"/>
                <a:gd name="connsiteY1483" fmla="*/ 185789 h 250379"/>
                <a:gd name="connsiteX1484" fmla="*/ 213095 w 275957"/>
                <a:gd name="connsiteY1484" fmla="*/ 185789 h 250379"/>
                <a:gd name="connsiteX1485" fmla="*/ 214749 w 275957"/>
                <a:gd name="connsiteY1485" fmla="*/ 183902 h 250379"/>
                <a:gd name="connsiteX1486" fmla="*/ 253918 w 275957"/>
                <a:gd name="connsiteY1486" fmla="*/ 183666 h 250379"/>
                <a:gd name="connsiteX1487" fmla="*/ 250614 w 275957"/>
                <a:gd name="connsiteY1487" fmla="*/ 141189 h 250379"/>
                <a:gd name="connsiteX1488" fmla="*/ 250614 w 275957"/>
                <a:gd name="connsiteY1488" fmla="*/ 141189 h 250379"/>
                <a:gd name="connsiteX1489" fmla="*/ 250614 w 275957"/>
                <a:gd name="connsiteY1489" fmla="*/ 142134 h 250379"/>
                <a:gd name="connsiteX1490" fmla="*/ 247077 w 275957"/>
                <a:gd name="connsiteY1490" fmla="*/ 108155 h 250379"/>
                <a:gd name="connsiteX1491" fmla="*/ 249436 w 275957"/>
                <a:gd name="connsiteY1491" fmla="*/ 106502 h 250379"/>
                <a:gd name="connsiteX1492" fmla="*/ 249436 w 275957"/>
                <a:gd name="connsiteY1492" fmla="*/ 107919 h 250379"/>
                <a:gd name="connsiteX1493" fmla="*/ 246841 w 275957"/>
                <a:gd name="connsiteY1493" fmla="*/ 109806 h 250379"/>
                <a:gd name="connsiteX1494" fmla="*/ 246841 w 275957"/>
                <a:gd name="connsiteY1494" fmla="*/ 108625 h 250379"/>
                <a:gd name="connsiteX1495" fmla="*/ 246841 w 275957"/>
                <a:gd name="connsiteY1495" fmla="*/ 109806 h 250379"/>
                <a:gd name="connsiteX1496" fmla="*/ 247077 w 275957"/>
                <a:gd name="connsiteY1496" fmla="*/ 109097 h 250379"/>
                <a:gd name="connsiteX1497" fmla="*/ 44138 w 275957"/>
                <a:gd name="connsiteY1497" fmla="*/ 31700 h 250379"/>
                <a:gd name="connsiteX1498" fmla="*/ 42723 w 275957"/>
                <a:gd name="connsiteY1498" fmla="*/ 31700 h 250379"/>
                <a:gd name="connsiteX1499" fmla="*/ 44138 w 275957"/>
                <a:gd name="connsiteY1499" fmla="*/ 32642 h 250379"/>
                <a:gd name="connsiteX1500" fmla="*/ 7800 w 275957"/>
                <a:gd name="connsiteY1500" fmla="*/ 57657 h 250379"/>
                <a:gd name="connsiteX1501" fmla="*/ 4024 w 275957"/>
                <a:gd name="connsiteY1501" fmla="*/ 57657 h 250379"/>
                <a:gd name="connsiteX1502" fmla="*/ 4024 w 275957"/>
                <a:gd name="connsiteY1502" fmla="*/ 57657 h 250379"/>
                <a:gd name="connsiteX1503" fmla="*/ 7091 w 275957"/>
                <a:gd name="connsiteY1503" fmla="*/ 54589 h 250379"/>
                <a:gd name="connsiteX1504" fmla="*/ 3079 w 275957"/>
                <a:gd name="connsiteY1504" fmla="*/ 57421 h 250379"/>
                <a:gd name="connsiteX1505" fmla="*/ 8742 w 275957"/>
                <a:gd name="connsiteY1505" fmla="*/ 53172 h 250379"/>
                <a:gd name="connsiteX1506" fmla="*/ 10631 w 275957"/>
                <a:gd name="connsiteY1506" fmla="*/ 53172 h 250379"/>
                <a:gd name="connsiteX1507" fmla="*/ 8506 w 275957"/>
                <a:gd name="connsiteY1507" fmla="*/ 54353 h 250379"/>
                <a:gd name="connsiteX1508" fmla="*/ 7800 w 275957"/>
                <a:gd name="connsiteY1508" fmla="*/ 58599 h 250379"/>
                <a:gd name="connsiteX1509" fmla="*/ 52869 w 275957"/>
                <a:gd name="connsiteY1509" fmla="*/ 95412 h 250379"/>
                <a:gd name="connsiteX1510" fmla="*/ 52869 w 275957"/>
                <a:gd name="connsiteY1510" fmla="*/ 95412 h 250379"/>
                <a:gd name="connsiteX1511" fmla="*/ 52869 w 275957"/>
                <a:gd name="connsiteY1511" fmla="*/ 96357 h 250379"/>
                <a:gd name="connsiteX1512" fmla="*/ 74107 w 275957"/>
                <a:gd name="connsiteY1512" fmla="*/ 114997 h 250379"/>
                <a:gd name="connsiteX1513" fmla="*/ 72220 w 275957"/>
                <a:gd name="connsiteY1513" fmla="*/ 117356 h 250379"/>
                <a:gd name="connsiteX1514" fmla="*/ 74107 w 275957"/>
                <a:gd name="connsiteY1514" fmla="*/ 115942 h 250379"/>
                <a:gd name="connsiteX1515" fmla="*/ 85433 w 275957"/>
                <a:gd name="connsiteY1515" fmla="*/ 133640 h 250379"/>
                <a:gd name="connsiteX1516" fmla="*/ 85433 w 275957"/>
                <a:gd name="connsiteY1516" fmla="*/ 132459 h 250379"/>
                <a:gd name="connsiteX1517" fmla="*/ 85433 w 275957"/>
                <a:gd name="connsiteY1517" fmla="*/ 134584 h 250379"/>
                <a:gd name="connsiteX1518" fmla="*/ 151743 w 275957"/>
                <a:gd name="connsiteY1518" fmla="*/ 239355 h 250379"/>
                <a:gd name="connsiteX1519" fmla="*/ 151743 w 275957"/>
                <a:gd name="connsiteY1519" fmla="*/ 241242 h 250379"/>
                <a:gd name="connsiteX1520" fmla="*/ 151743 w 275957"/>
                <a:gd name="connsiteY1520" fmla="*/ 240300 h 250379"/>
                <a:gd name="connsiteX1521" fmla="*/ 166846 w 275957"/>
                <a:gd name="connsiteY1521" fmla="*/ 214343 h 250379"/>
                <a:gd name="connsiteX1522" fmla="*/ 166846 w 275957"/>
                <a:gd name="connsiteY1522" fmla="*/ 216466 h 250379"/>
                <a:gd name="connsiteX1523" fmla="*/ 166137 w 275957"/>
                <a:gd name="connsiteY1523" fmla="*/ 215285 h 250379"/>
                <a:gd name="connsiteX1524" fmla="*/ 178644 w 275957"/>
                <a:gd name="connsiteY1524" fmla="*/ 244310 h 250379"/>
                <a:gd name="connsiteX1525" fmla="*/ 176991 w 275957"/>
                <a:gd name="connsiteY1525" fmla="*/ 245727 h 250379"/>
                <a:gd name="connsiteX1526" fmla="*/ 176991 w 275957"/>
                <a:gd name="connsiteY1526" fmla="*/ 244310 h 250379"/>
                <a:gd name="connsiteX1527" fmla="*/ 178644 w 275957"/>
                <a:gd name="connsiteY1527" fmla="*/ 245254 h 250379"/>
                <a:gd name="connsiteX1528" fmla="*/ 202241 w 275957"/>
                <a:gd name="connsiteY1528" fmla="*/ 165968 h 250379"/>
                <a:gd name="connsiteX1529" fmla="*/ 202241 w 275957"/>
                <a:gd name="connsiteY1529" fmla="*/ 167618 h 250379"/>
                <a:gd name="connsiteX1530" fmla="*/ 202241 w 275957"/>
                <a:gd name="connsiteY1530" fmla="*/ 166913 h 250379"/>
                <a:gd name="connsiteX1531" fmla="*/ 211445 w 275957"/>
                <a:gd name="connsiteY1531" fmla="*/ 179889 h 250379"/>
                <a:gd name="connsiteX1532" fmla="*/ 211445 w 275957"/>
                <a:gd name="connsiteY1532" fmla="*/ 181543 h 250379"/>
                <a:gd name="connsiteX1533" fmla="*/ 211445 w 275957"/>
                <a:gd name="connsiteY1533" fmla="*/ 180834 h 250379"/>
                <a:gd name="connsiteX1534" fmla="*/ 214040 w 275957"/>
                <a:gd name="connsiteY1534" fmla="*/ 189329 h 250379"/>
                <a:gd name="connsiteX1535" fmla="*/ 215454 w 275957"/>
                <a:gd name="connsiteY1535" fmla="*/ 189329 h 250379"/>
                <a:gd name="connsiteX1536" fmla="*/ 213332 w 275957"/>
                <a:gd name="connsiteY1536" fmla="*/ 190274 h 250379"/>
                <a:gd name="connsiteX1537" fmla="*/ 247546 w 275957"/>
                <a:gd name="connsiteY1537" fmla="*/ 185552 h 250379"/>
                <a:gd name="connsiteX1538" fmla="*/ 247546 w 275957"/>
                <a:gd name="connsiteY1538" fmla="*/ 185552 h 250379"/>
                <a:gd name="connsiteX1539" fmla="*/ 247546 w 275957"/>
                <a:gd name="connsiteY1539" fmla="*/ 186970 h 250379"/>
                <a:gd name="connsiteX1540" fmla="*/ 247546 w 275957"/>
                <a:gd name="connsiteY1540" fmla="*/ 186497 h 250379"/>
                <a:gd name="connsiteX1541" fmla="*/ 247546 w 275957"/>
                <a:gd name="connsiteY1541" fmla="*/ 167854 h 250379"/>
                <a:gd name="connsiteX1542" fmla="*/ 247546 w 275957"/>
                <a:gd name="connsiteY1542" fmla="*/ 167854 h 250379"/>
                <a:gd name="connsiteX1543" fmla="*/ 248491 w 275957"/>
                <a:gd name="connsiteY1543" fmla="*/ 168799 h 250379"/>
                <a:gd name="connsiteX1544" fmla="*/ 250614 w 275957"/>
                <a:gd name="connsiteY1544" fmla="*/ 148506 h 250379"/>
                <a:gd name="connsiteX1545" fmla="*/ 250614 w 275957"/>
                <a:gd name="connsiteY1545" fmla="*/ 148506 h 250379"/>
                <a:gd name="connsiteX1546" fmla="*/ 251559 w 275957"/>
                <a:gd name="connsiteY1546" fmla="*/ 149451 h 250379"/>
                <a:gd name="connsiteX1547" fmla="*/ 250614 w 275957"/>
                <a:gd name="connsiteY1547" fmla="*/ 145911 h 250379"/>
                <a:gd name="connsiteX1548" fmla="*/ 250614 w 275957"/>
                <a:gd name="connsiteY1548" fmla="*/ 148034 h 250379"/>
                <a:gd name="connsiteX1549" fmla="*/ 250378 w 275957"/>
                <a:gd name="connsiteY1549" fmla="*/ 146853 h 250379"/>
                <a:gd name="connsiteX1550" fmla="*/ 199410 w 275957"/>
                <a:gd name="connsiteY1550" fmla="*/ 220948 h 250379"/>
                <a:gd name="connsiteX1551" fmla="*/ 199410 w 275957"/>
                <a:gd name="connsiteY1551" fmla="*/ 219534 h 250379"/>
                <a:gd name="connsiteX1552" fmla="*/ 199174 w 275957"/>
                <a:gd name="connsiteY1552" fmla="*/ 221893 h 250379"/>
                <a:gd name="connsiteX1553" fmla="*/ 266425 w 275957"/>
                <a:gd name="connsiteY1553" fmla="*/ 119954 h 250379"/>
                <a:gd name="connsiteX1554" fmla="*/ 266425 w 275957"/>
                <a:gd name="connsiteY1554" fmla="*/ 119954 h 250379"/>
                <a:gd name="connsiteX1555" fmla="*/ 266189 w 275957"/>
                <a:gd name="connsiteY1555" fmla="*/ 120896 h 250379"/>
                <a:gd name="connsiteX1556" fmla="*/ 233152 w 275957"/>
                <a:gd name="connsiteY1556" fmla="*/ 168799 h 250379"/>
                <a:gd name="connsiteX1557" fmla="*/ 233152 w 275957"/>
                <a:gd name="connsiteY1557" fmla="*/ 168799 h 250379"/>
                <a:gd name="connsiteX1558" fmla="*/ 232916 w 275957"/>
                <a:gd name="connsiteY1558" fmla="*/ 169744 h 250379"/>
                <a:gd name="connsiteX1559" fmla="*/ 193983 w 275957"/>
                <a:gd name="connsiteY1559" fmla="*/ 226142 h 250379"/>
                <a:gd name="connsiteX1560" fmla="*/ 193983 w 275957"/>
                <a:gd name="connsiteY1560" fmla="*/ 227793 h 250379"/>
                <a:gd name="connsiteX1561" fmla="*/ 193747 w 275957"/>
                <a:gd name="connsiteY1561" fmla="*/ 227084 h 250379"/>
                <a:gd name="connsiteX1562" fmla="*/ 192802 w 275957"/>
                <a:gd name="connsiteY1562" fmla="*/ 226142 h 250379"/>
                <a:gd name="connsiteX1563" fmla="*/ 192802 w 275957"/>
                <a:gd name="connsiteY1563" fmla="*/ 224725 h 250379"/>
                <a:gd name="connsiteX1564" fmla="*/ 194216 w 275957"/>
                <a:gd name="connsiteY1564" fmla="*/ 223310 h 250379"/>
                <a:gd name="connsiteX1565" fmla="*/ 194216 w 275957"/>
                <a:gd name="connsiteY1565" fmla="*/ 223310 h 250379"/>
                <a:gd name="connsiteX1566" fmla="*/ 194216 w 275957"/>
                <a:gd name="connsiteY1566" fmla="*/ 223310 h 250379"/>
                <a:gd name="connsiteX1567" fmla="*/ 192566 w 275957"/>
                <a:gd name="connsiteY1567" fmla="*/ 227320 h 250379"/>
                <a:gd name="connsiteX1568" fmla="*/ 195870 w 275957"/>
                <a:gd name="connsiteY1568" fmla="*/ 221185 h 250379"/>
                <a:gd name="connsiteX1569" fmla="*/ 195870 w 275957"/>
                <a:gd name="connsiteY1569" fmla="*/ 221185 h 250379"/>
                <a:gd name="connsiteX1570" fmla="*/ 195634 w 275957"/>
                <a:gd name="connsiteY1570" fmla="*/ 222366 h 250379"/>
                <a:gd name="connsiteX1571" fmla="*/ 219467 w 275957"/>
                <a:gd name="connsiteY1571" fmla="*/ 182957 h 250379"/>
                <a:gd name="connsiteX1572" fmla="*/ 219467 w 275957"/>
                <a:gd name="connsiteY1572" fmla="*/ 182957 h 250379"/>
                <a:gd name="connsiteX1573" fmla="*/ 222771 w 275957"/>
                <a:gd name="connsiteY1573" fmla="*/ 180598 h 250379"/>
                <a:gd name="connsiteX1574" fmla="*/ 218995 w 275957"/>
                <a:gd name="connsiteY1574" fmla="*/ 183666 h 250379"/>
                <a:gd name="connsiteX1575" fmla="*/ 193747 w 275957"/>
                <a:gd name="connsiteY1575" fmla="*/ 219534 h 250379"/>
                <a:gd name="connsiteX1576" fmla="*/ 195161 w 275957"/>
                <a:gd name="connsiteY1576" fmla="*/ 219534 h 250379"/>
                <a:gd name="connsiteX1577" fmla="*/ 195161 w 275957"/>
                <a:gd name="connsiteY1577" fmla="*/ 219534 h 250379"/>
                <a:gd name="connsiteX1578" fmla="*/ 193274 w 275957"/>
                <a:gd name="connsiteY1578" fmla="*/ 220712 h 250379"/>
                <a:gd name="connsiteX1579" fmla="*/ 178644 w 275957"/>
                <a:gd name="connsiteY1579" fmla="*/ 241714 h 250379"/>
                <a:gd name="connsiteX1580" fmla="*/ 178644 w 275957"/>
                <a:gd name="connsiteY1580" fmla="*/ 241714 h 250379"/>
                <a:gd name="connsiteX1581" fmla="*/ 178172 w 275957"/>
                <a:gd name="connsiteY1581" fmla="*/ 242895 h 250379"/>
                <a:gd name="connsiteX1582" fmla="*/ 218050 w 275957"/>
                <a:gd name="connsiteY1582" fmla="*/ 181779 h 250379"/>
                <a:gd name="connsiteX1583" fmla="*/ 218050 w 275957"/>
                <a:gd name="connsiteY1583" fmla="*/ 179417 h 250379"/>
                <a:gd name="connsiteX1584" fmla="*/ 216636 w 275957"/>
                <a:gd name="connsiteY1584" fmla="*/ 179417 h 250379"/>
                <a:gd name="connsiteX1585" fmla="*/ 221354 w 275957"/>
                <a:gd name="connsiteY1585" fmla="*/ 176822 h 250379"/>
                <a:gd name="connsiteX1586" fmla="*/ 219703 w 275957"/>
                <a:gd name="connsiteY1586" fmla="*/ 178947 h 250379"/>
                <a:gd name="connsiteX1587" fmla="*/ 219703 w 275957"/>
                <a:gd name="connsiteY1587" fmla="*/ 180126 h 250379"/>
                <a:gd name="connsiteX1588" fmla="*/ 219703 w 275957"/>
                <a:gd name="connsiteY1588" fmla="*/ 180126 h 250379"/>
                <a:gd name="connsiteX1589" fmla="*/ 219703 w 275957"/>
                <a:gd name="connsiteY1589" fmla="*/ 180126 h 250379"/>
                <a:gd name="connsiteX1590" fmla="*/ 219703 w 275957"/>
                <a:gd name="connsiteY1590" fmla="*/ 180126 h 250379"/>
                <a:gd name="connsiteX1591" fmla="*/ 217580 w 275957"/>
                <a:gd name="connsiteY1591" fmla="*/ 183666 h 250379"/>
                <a:gd name="connsiteX1592" fmla="*/ 248019 w 275957"/>
                <a:gd name="connsiteY1592" fmla="*/ 139066 h 250379"/>
                <a:gd name="connsiteX1593" fmla="*/ 249436 w 275957"/>
                <a:gd name="connsiteY1593" fmla="*/ 139066 h 250379"/>
                <a:gd name="connsiteX1594" fmla="*/ 247546 w 275957"/>
                <a:gd name="connsiteY1594" fmla="*/ 140247 h 250379"/>
                <a:gd name="connsiteX1595" fmla="*/ 214982 w 275957"/>
                <a:gd name="connsiteY1595" fmla="*/ 186261 h 250379"/>
                <a:gd name="connsiteX1596" fmla="*/ 214982 w 275957"/>
                <a:gd name="connsiteY1596" fmla="*/ 184847 h 250379"/>
                <a:gd name="connsiteX1597" fmla="*/ 214982 w 275957"/>
                <a:gd name="connsiteY1597" fmla="*/ 184847 h 250379"/>
                <a:gd name="connsiteX1598" fmla="*/ 214513 w 275957"/>
                <a:gd name="connsiteY1598" fmla="*/ 188620 h 250379"/>
                <a:gd name="connsiteX1599" fmla="*/ 179586 w 275957"/>
                <a:gd name="connsiteY1599" fmla="*/ 235342 h 250379"/>
                <a:gd name="connsiteX1600" fmla="*/ 179586 w 275957"/>
                <a:gd name="connsiteY1600" fmla="*/ 235342 h 250379"/>
                <a:gd name="connsiteX1601" fmla="*/ 177699 w 275957"/>
                <a:gd name="connsiteY1601" fmla="*/ 237704 h 250379"/>
                <a:gd name="connsiteX1602" fmla="*/ 179117 w 275957"/>
                <a:gd name="connsiteY1602" fmla="*/ 237704 h 250379"/>
                <a:gd name="connsiteX1603" fmla="*/ 193747 w 275957"/>
                <a:gd name="connsiteY1603" fmla="*/ 214580 h 250379"/>
                <a:gd name="connsiteX1604" fmla="*/ 193747 w 275957"/>
                <a:gd name="connsiteY1604" fmla="*/ 214580 h 250379"/>
                <a:gd name="connsiteX1605" fmla="*/ 193274 w 275957"/>
                <a:gd name="connsiteY1605" fmla="*/ 216939 h 250379"/>
                <a:gd name="connsiteX1606" fmla="*/ 184307 w 275957"/>
                <a:gd name="connsiteY1606" fmla="*/ 228501 h 250379"/>
                <a:gd name="connsiteX1607" fmla="*/ 181240 w 275957"/>
                <a:gd name="connsiteY1607" fmla="*/ 230152 h 250379"/>
                <a:gd name="connsiteX1608" fmla="*/ 183599 w 275957"/>
                <a:gd name="connsiteY1608" fmla="*/ 228501 h 250379"/>
                <a:gd name="connsiteX1609" fmla="*/ 183835 w 275957"/>
                <a:gd name="connsiteY1609" fmla="*/ 230860 h 250379"/>
                <a:gd name="connsiteX1610" fmla="*/ 219703 w 275957"/>
                <a:gd name="connsiteY1610" fmla="*/ 171395 h 250379"/>
                <a:gd name="connsiteX1611" fmla="*/ 219703 w 275957"/>
                <a:gd name="connsiteY1611" fmla="*/ 171395 h 250379"/>
                <a:gd name="connsiteX1612" fmla="*/ 219703 w 275957"/>
                <a:gd name="connsiteY1612" fmla="*/ 172812 h 250379"/>
                <a:gd name="connsiteX1613" fmla="*/ 221590 w 275957"/>
                <a:gd name="connsiteY1613" fmla="*/ 172812 h 250379"/>
                <a:gd name="connsiteX1614" fmla="*/ 221590 w 275957"/>
                <a:gd name="connsiteY1614" fmla="*/ 172812 h 250379"/>
                <a:gd name="connsiteX1615" fmla="*/ 219231 w 275957"/>
                <a:gd name="connsiteY1615" fmla="*/ 174935 h 250379"/>
                <a:gd name="connsiteX1616" fmla="*/ 219231 w 275957"/>
                <a:gd name="connsiteY1616" fmla="*/ 174935 h 250379"/>
                <a:gd name="connsiteX1617" fmla="*/ 214982 w 275957"/>
                <a:gd name="connsiteY1617" fmla="*/ 176822 h 250379"/>
                <a:gd name="connsiteX1618" fmla="*/ 216399 w 275957"/>
                <a:gd name="connsiteY1618" fmla="*/ 174935 h 250379"/>
                <a:gd name="connsiteX1619" fmla="*/ 215218 w 275957"/>
                <a:gd name="connsiteY1619" fmla="*/ 174935 h 250379"/>
                <a:gd name="connsiteX1620" fmla="*/ 217580 w 275957"/>
                <a:gd name="connsiteY1620" fmla="*/ 174935 h 250379"/>
                <a:gd name="connsiteX1621" fmla="*/ 217580 w 275957"/>
                <a:gd name="connsiteY1621" fmla="*/ 174935 h 250379"/>
                <a:gd name="connsiteX1622" fmla="*/ 217580 w 275957"/>
                <a:gd name="connsiteY1622" fmla="*/ 173048 h 250379"/>
                <a:gd name="connsiteX1623" fmla="*/ 215454 w 275957"/>
                <a:gd name="connsiteY1623" fmla="*/ 173048 h 250379"/>
                <a:gd name="connsiteX1624" fmla="*/ 219231 w 275957"/>
                <a:gd name="connsiteY1624" fmla="*/ 173754 h 250379"/>
                <a:gd name="connsiteX1625" fmla="*/ 192566 w 275957"/>
                <a:gd name="connsiteY1625" fmla="*/ 215049 h 250379"/>
                <a:gd name="connsiteX1626" fmla="*/ 190679 w 275957"/>
                <a:gd name="connsiteY1626" fmla="*/ 216703 h 250379"/>
                <a:gd name="connsiteX1627" fmla="*/ 190679 w 275957"/>
                <a:gd name="connsiteY1627" fmla="*/ 216703 h 250379"/>
                <a:gd name="connsiteX1628" fmla="*/ 193747 w 275957"/>
                <a:gd name="connsiteY1628" fmla="*/ 214107 h 250379"/>
                <a:gd name="connsiteX1629" fmla="*/ 193747 w 275957"/>
                <a:gd name="connsiteY1629" fmla="*/ 215285 h 250379"/>
                <a:gd name="connsiteX1630" fmla="*/ 263358 w 275957"/>
                <a:gd name="connsiteY1630" fmla="*/ 108861 h 250379"/>
                <a:gd name="connsiteX1631" fmla="*/ 264775 w 275957"/>
                <a:gd name="connsiteY1631" fmla="*/ 108861 h 250379"/>
                <a:gd name="connsiteX1632" fmla="*/ 263594 w 275957"/>
                <a:gd name="connsiteY1632" fmla="*/ 111223 h 250379"/>
                <a:gd name="connsiteX1633" fmla="*/ 246368 w 275957"/>
                <a:gd name="connsiteY1633" fmla="*/ 132459 h 250379"/>
                <a:gd name="connsiteX1634" fmla="*/ 246368 w 275957"/>
                <a:gd name="connsiteY1634" fmla="*/ 132459 h 250379"/>
                <a:gd name="connsiteX1635" fmla="*/ 246605 w 275957"/>
                <a:gd name="connsiteY1635" fmla="*/ 133876 h 250379"/>
                <a:gd name="connsiteX1636" fmla="*/ 181476 w 275957"/>
                <a:gd name="connsiteY1636" fmla="*/ 226848 h 250379"/>
                <a:gd name="connsiteX1637" fmla="*/ 182890 w 275957"/>
                <a:gd name="connsiteY1637" fmla="*/ 226848 h 250379"/>
                <a:gd name="connsiteX1638" fmla="*/ 182890 w 275957"/>
                <a:gd name="connsiteY1638" fmla="*/ 228265 h 250379"/>
                <a:gd name="connsiteX1639" fmla="*/ 181712 w 275957"/>
                <a:gd name="connsiteY1639" fmla="*/ 228737 h 250379"/>
                <a:gd name="connsiteX1640" fmla="*/ 186194 w 275957"/>
                <a:gd name="connsiteY1640" fmla="*/ 217644 h 250379"/>
                <a:gd name="connsiteX1641" fmla="*/ 187611 w 275957"/>
                <a:gd name="connsiteY1641" fmla="*/ 216230 h 250379"/>
                <a:gd name="connsiteX1642" fmla="*/ 189262 w 275957"/>
                <a:gd name="connsiteY1642" fmla="*/ 216230 h 250379"/>
                <a:gd name="connsiteX1643" fmla="*/ 189262 w 275957"/>
                <a:gd name="connsiteY1643" fmla="*/ 218353 h 250379"/>
                <a:gd name="connsiteX1644" fmla="*/ 180767 w 275957"/>
                <a:gd name="connsiteY1644" fmla="*/ 227320 h 250379"/>
                <a:gd name="connsiteX1645" fmla="*/ 178172 w 275957"/>
                <a:gd name="connsiteY1645" fmla="*/ 229916 h 250379"/>
                <a:gd name="connsiteX1646" fmla="*/ 178172 w 275957"/>
                <a:gd name="connsiteY1646" fmla="*/ 229916 h 250379"/>
                <a:gd name="connsiteX1647" fmla="*/ 180531 w 275957"/>
                <a:gd name="connsiteY1647" fmla="*/ 227084 h 250379"/>
                <a:gd name="connsiteX1648" fmla="*/ 180531 w 275957"/>
                <a:gd name="connsiteY1648" fmla="*/ 229210 h 250379"/>
                <a:gd name="connsiteX1649" fmla="*/ 189498 w 275957"/>
                <a:gd name="connsiteY1649" fmla="*/ 212454 h 250379"/>
                <a:gd name="connsiteX1650" fmla="*/ 189498 w 275957"/>
                <a:gd name="connsiteY1650" fmla="*/ 214107 h 250379"/>
                <a:gd name="connsiteX1651" fmla="*/ 189734 w 275957"/>
                <a:gd name="connsiteY1651" fmla="*/ 214343 h 250379"/>
                <a:gd name="connsiteX1652" fmla="*/ 189498 w 275957"/>
                <a:gd name="connsiteY1652" fmla="*/ 212454 h 250379"/>
                <a:gd name="connsiteX1653" fmla="*/ 189498 w 275957"/>
                <a:gd name="connsiteY1653" fmla="*/ 211039 h 250379"/>
                <a:gd name="connsiteX1654" fmla="*/ 187375 w 275957"/>
                <a:gd name="connsiteY1654" fmla="*/ 212926 h 250379"/>
                <a:gd name="connsiteX1655" fmla="*/ 187375 w 275957"/>
                <a:gd name="connsiteY1655" fmla="*/ 211512 h 250379"/>
                <a:gd name="connsiteX1656" fmla="*/ 189026 w 275957"/>
                <a:gd name="connsiteY1656" fmla="*/ 210095 h 250379"/>
                <a:gd name="connsiteX1657" fmla="*/ 189026 w 275957"/>
                <a:gd name="connsiteY1657" fmla="*/ 210095 h 250379"/>
                <a:gd name="connsiteX1658" fmla="*/ 190915 w 275957"/>
                <a:gd name="connsiteY1658" fmla="*/ 208680 h 250379"/>
                <a:gd name="connsiteX1659" fmla="*/ 189734 w 275957"/>
                <a:gd name="connsiteY1659" fmla="*/ 213162 h 250379"/>
                <a:gd name="connsiteX1660" fmla="*/ 195870 w 275957"/>
                <a:gd name="connsiteY1660" fmla="*/ 202781 h 250379"/>
                <a:gd name="connsiteX1661" fmla="*/ 195870 w 275957"/>
                <a:gd name="connsiteY1661" fmla="*/ 204195 h 250379"/>
                <a:gd name="connsiteX1662" fmla="*/ 196342 w 275957"/>
                <a:gd name="connsiteY1662" fmla="*/ 203487 h 250379"/>
                <a:gd name="connsiteX1663" fmla="*/ 179586 w 275957"/>
                <a:gd name="connsiteY1663" fmla="*/ 227556 h 250379"/>
                <a:gd name="connsiteX1664" fmla="*/ 179586 w 275957"/>
                <a:gd name="connsiteY1664" fmla="*/ 226378 h 250379"/>
                <a:gd name="connsiteX1665" fmla="*/ 181003 w 275957"/>
                <a:gd name="connsiteY1665" fmla="*/ 226378 h 250379"/>
                <a:gd name="connsiteX1666" fmla="*/ 214513 w 275957"/>
                <a:gd name="connsiteY1666" fmla="*/ 174462 h 250379"/>
                <a:gd name="connsiteX1667" fmla="*/ 215927 w 275957"/>
                <a:gd name="connsiteY1667" fmla="*/ 174462 h 250379"/>
                <a:gd name="connsiteX1668" fmla="*/ 215927 w 275957"/>
                <a:gd name="connsiteY1668" fmla="*/ 174462 h 250379"/>
                <a:gd name="connsiteX1669" fmla="*/ 215927 w 275957"/>
                <a:gd name="connsiteY1669" fmla="*/ 174462 h 250379"/>
                <a:gd name="connsiteX1670" fmla="*/ 214982 w 275957"/>
                <a:gd name="connsiteY1670" fmla="*/ 175171 h 250379"/>
                <a:gd name="connsiteX1671" fmla="*/ 181003 w 275957"/>
                <a:gd name="connsiteY1671" fmla="*/ 223780 h 250379"/>
                <a:gd name="connsiteX1672" fmla="*/ 181003 w 275957"/>
                <a:gd name="connsiteY1672" fmla="*/ 225197 h 250379"/>
                <a:gd name="connsiteX1673" fmla="*/ 181476 w 275957"/>
                <a:gd name="connsiteY1673" fmla="*/ 224489 h 250379"/>
                <a:gd name="connsiteX1674" fmla="*/ 245424 w 275957"/>
                <a:gd name="connsiteY1674" fmla="*/ 127740 h 250379"/>
                <a:gd name="connsiteX1675" fmla="*/ 245424 w 275957"/>
                <a:gd name="connsiteY1675" fmla="*/ 127740 h 250379"/>
                <a:gd name="connsiteX1676" fmla="*/ 245896 w 275957"/>
                <a:gd name="connsiteY1676" fmla="*/ 128449 h 250379"/>
                <a:gd name="connsiteX1677" fmla="*/ 174632 w 275957"/>
                <a:gd name="connsiteY1677" fmla="*/ 233456 h 250379"/>
                <a:gd name="connsiteX1678" fmla="*/ 172509 w 275957"/>
                <a:gd name="connsiteY1678" fmla="*/ 235109 h 250379"/>
                <a:gd name="connsiteX1679" fmla="*/ 172509 w 275957"/>
                <a:gd name="connsiteY1679" fmla="*/ 235109 h 250379"/>
                <a:gd name="connsiteX1680" fmla="*/ 175104 w 275957"/>
                <a:gd name="connsiteY1680" fmla="*/ 232511 h 250379"/>
                <a:gd name="connsiteX1681" fmla="*/ 172745 w 275957"/>
                <a:gd name="connsiteY1681" fmla="*/ 232511 h 250379"/>
                <a:gd name="connsiteX1682" fmla="*/ 174868 w 275957"/>
                <a:gd name="connsiteY1682" fmla="*/ 228974 h 250379"/>
                <a:gd name="connsiteX1683" fmla="*/ 174868 w 275957"/>
                <a:gd name="connsiteY1683" fmla="*/ 230388 h 250379"/>
                <a:gd name="connsiteX1684" fmla="*/ 176518 w 275957"/>
                <a:gd name="connsiteY1684" fmla="*/ 228737 h 250379"/>
                <a:gd name="connsiteX1685" fmla="*/ 175104 w 275957"/>
                <a:gd name="connsiteY1685" fmla="*/ 230624 h 250379"/>
                <a:gd name="connsiteX1686" fmla="*/ 175104 w 275957"/>
                <a:gd name="connsiteY1686" fmla="*/ 233692 h 250379"/>
                <a:gd name="connsiteX1687" fmla="*/ 174159 w 275957"/>
                <a:gd name="connsiteY1687" fmla="*/ 234164 h 250379"/>
                <a:gd name="connsiteX1688" fmla="*/ 185958 w 275957"/>
                <a:gd name="connsiteY1688" fmla="*/ 215994 h 250379"/>
                <a:gd name="connsiteX1689" fmla="*/ 187847 w 275957"/>
                <a:gd name="connsiteY1689" fmla="*/ 215994 h 250379"/>
                <a:gd name="connsiteX1690" fmla="*/ 185485 w 275957"/>
                <a:gd name="connsiteY1690" fmla="*/ 216703 h 250379"/>
                <a:gd name="connsiteX1691" fmla="*/ 177463 w 275957"/>
                <a:gd name="connsiteY1691" fmla="*/ 228974 h 250379"/>
                <a:gd name="connsiteX1692" fmla="*/ 177463 w 275957"/>
                <a:gd name="connsiteY1692" fmla="*/ 227556 h 250379"/>
                <a:gd name="connsiteX1693" fmla="*/ 176991 w 275957"/>
                <a:gd name="connsiteY1693" fmla="*/ 230860 h 250379"/>
                <a:gd name="connsiteX1694" fmla="*/ 214749 w 275957"/>
                <a:gd name="connsiteY1694" fmla="*/ 173284 h 250379"/>
                <a:gd name="connsiteX1695" fmla="*/ 214749 w 275957"/>
                <a:gd name="connsiteY1695" fmla="*/ 173284 h 250379"/>
                <a:gd name="connsiteX1696" fmla="*/ 214749 w 275957"/>
                <a:gd name="connsiteY1696" fmla="*/ 171395 h 250379"/>
                <a:gd name="connsiteX1697" fmla="*/ 212859 w 275957"/>
                <a:gd name="connsiteY1697" fmla="*/ 171395 h 250379"/>
                <a:gd name="connsiteX1698" fmla="*/ 214749 w 275957"/>
                <a:gd name="connsiteY1698" fmla="*/ 169744 h 250379"/>
                <a:gd name="connsiteX1699" fmla="*/ 214749 w 275957"/>
                <a:gd name="connsiteY1699" fmla="*/ 169744 h 250379"/>
                <a:gd name="connsiteX1700" fmla="*/ 217814 w 275957"/>
                <a:gd name="connsiteY1700" fmla="*/ 167149 h 250379"/>
                <a:gd name="connsiteX1701" fmla="*/ 217814 w 275957"/>
                <a:gd name="connsiteY1701" fmla="*/ 169036 h 250379"/>
                <a:gd name="connsiteX1702" fmla="*/ 215927 w 275957"/>
                <a:gd name="connsiteY1702" fmla="*/ 169036 h 250379"/>
                <a:gd name="connsiteX1703" fmla="*/ 213332 w 275957"/>
                <a:gd name="connsiteY1703" fmla="*/ 173990 h 250379"/>
                <a:gd name="connsiteX1704" fmla="*/ 216163 w 275957"/>
                <a:gd name="connsiteY1704" fmla="*/ 171631 h 250379"/>
                <a:gd name="connsiteX1705" fmla="*/ 216163 w 275957"/>
                <a:gd name="connsiteY1705" fmla="*/ 173048 h 250379"/>
                <a:gd name="connsiteX1706" fmla="*/ 215691 w 275957"/>
                <a:gd name="connsiteY1706" fmla="*/ 172339 h 250379"/>
                <a:gd name="connsiteX1707" fmla="*/ 178644 w 275957"/>
                <a:gd name="connsiteY1707" fmla="*/ 224725 h 250379"/>
                <a:gd name="connsiteX1708" fmla="*/ 180295 w 275957"/>
                <a:gd name="connsiteY1708" fmla="*/ 222838 h 250379"/>
                <a:gd name="connsiteX1709" fmla="*/ 180295 w 275957"/>
                <a:gd name="connsiteY1709" fmla="*/ 222838 h 250379"/>
                <a:gd name="connsiteX1710" fmla="*/ 178172 w 275957"/>
                <a:gd name="connsiteY1710" fmla="*/ 225433 h 250379"/>
                <a:gd name="connsiteX1711" fmla="*/ 252504 w 275957"/>
                <a:gd name="connsiteY1711" fmla="*/ 116886 h 250379"/>
                <a:gd name="connsiteX1712" fmla="*/ 252504 w 275957"/>
                <a:gd name="connsiteY1712" fmla="*/ 116886 h 250379"/>
                <a:gd name="connsiteX1713" fmla="*/ 252031 w 275957"/>
                <a:gd name="connsiteY1713" fmla="*/ 117592 h 250379"/>
                <a:gd name="connsiteX1714" fmla="*/ 176518 w 275957"/>
                <a:gd name="connsiteY1714" fmla="*/ 227556 h 250379"/>
                <a:gd name="connsiteX1715" fmla="*/ 177936 w 275957"/>
                <a:gd name="connsiteY1715" fmla="*/ 225906 h 250379"/>
                <a:gd name="connsiteX1716" fmla="*/ 177936 w 275957"/>
                <a:gd name="connsiteY1716" fmla="*/ 225906 h 250379"/>
                <a:gd name="connsiteX1717" fmla="*/ 194453 w 275957"/>
                <a:gd name="connsiteY1717" fmla="*/ 199241 h 250379"/>
                <a:gd name="connsiteX1718" fmla="*/ 195870 w 275957"/>
                <a:gd name="connsiteY1718" fmla="*/ 197587 h 250379"/>
                <a:gd name="connsiteX1719" fmla="*/ 195870 w 275957"/>
                <a:gd name="connsiteY1719" fmla="*/ 199005 h 250379"/>
                <a:gd name="connsiteX1720" fmla="*/ 193983 w 275957"/>
                <a:gd name="connsiteY1720" fmla="*/ 199946 h 250379"/>
                <a:gd name="connsiteX1721" fmla="*/ 178408 w 275957"/>
                <a:gd name="connsiteY1721" fmla="*/ 222838 h 250379"/>
                <a:gd name="connsiteX1722" fmla="*/ 178408 w 275957"/>
                <a:gd name="connsiteY1722" fmla="*/ 221185 h 250379"/>
                <a:gd name="connsiteX1723" fmla="*/ 178408 w 275957"/>
                <a:gd name="connsiteY1723" fmla="*/ 221185 h 250379"/>
                <a:gd name="connsiteX1724" fmla="*/ 183835 w 275957"/>
                <a:gd name="connsiteY1724" fmla="*/ 214813 h 250379"/>
                <a:gd name="connsiteX1725" fmla="*/ 182418 w 275957"/>
                <a:gd name="connsiteY1725" fmla="*/ 214813 h 250379"/>
                <a:gd name="connsiteX1726" fmla="*/ 184307 w 275957"/>
                <a:gd name="connsiteY1726" fmla="*/ 212454 h 250379"/>
                <a:gd name="connsiteX1727" fmla="*/ 183362 w 275957"/>
                <a:gd name="connsiteY1727" fmla="*/ 216230 h 250379"/>
                <a:gd name="connsiteX1728" fmla="*/ 175576 w 275957"/>
                <a:gd name="connsiteY1728" fmla="*/ 226378 h 250379"/>
                <a:gd name="connsiteX1729" fmla="*/ 173217 w 275957"/>
                <a:gd name="connsiteY1729" fmla="*/ 228974 h 250379"/>
                <a:gd name="connsiteX1730" fmla="*/ 175104 w 275957"/>
                <a:gd name="connsiteY1730" fmla="*/ 226612 h 250379"/>
                <a:gd name="connsiteX1731" fmla="*/ 176755 w 275957"/>
                <a:gd name="connsiteY1731" fmla="*/ 225433 h 250379"/>
                <a:gd name="connsiteX1732" fmla="*/ 176755 w 275957"/>
                <a:gd name="connsiteY1732" fmla="*/ 227320 h 250379"/>
                <a:gd name="connsiteX1733" fmla="*/ 175104 w 275957"/>
                <a:gd name="connsiteY1733" fmla="*/ 227793 h 250379"/>
                <a:gd name="connsiteX1734" fmla="*/ 214513 w 275957"/>
                <a:gd name="connsiteY1734" fmla="*/ 168563 h 250379"/>
                <a:gd name="connsiteX1735" fmla="*/ 214513 w 275957"/>
                <a:gd name="connsiteY1735" fmla="*/ 168563 h 250379"/>
                <a:gd name="connsiteX1736" fmla="*/ 213332 w 275957"/>
                <a:gd name="connsiteY1736" fmla="*/ 169980 h 250379"/>
                <a:gd name="connsiteX1737" fmla="*/ 183599 w 275957"/>
                <a:gd name="connsiteY1737" fmla="*/ 211981 h 250379"/>
                <a:gd name="connsiteX1738" fmla="*/ 183599 w 275957"/>
                <a:gd name="connsiteY1738" fmla="*/ 211981 h 250379"/>
                <a:gd name="connsiteX1739" fmla="*/ 183126 w 275957"/>
                <a:gd name="connsiteY1739" fmla="*/ 213399 h 250379"/>
                <a:gd name="connsiteX1740" fmla="*/ 252031 w 275957"/>
                <a:gd name="connsiteY1740" fmla="*/ 111457 h 250379"/>
                <a:gd name="connsiteX1741" fmla="*/ 252031 w 275957"/>
                <a:gd name="connsiteY1741" fmla="*/ 111457 h 250379"/>
                <a:gd name="connsiteX1742" fmla="*/ 251559 w 275957"/>
                <a:gd name="connsiteY1742" fmla="*/ 112874 h 250379"/>
                <a:gd name="connsiteX1743" fmla="*/ 188084 w 275957"/>
                <a:gd name="connsiteY1743" fmla="*/ 203959 h 250379"/>
                <a:gd name="connsiteX1744" fmla="*/ 188084 w 275957"/>
                <a:gd name="connsiteY1744" fmla="*/ 205612 h 250379"/>
                <a:gd name="connsiteX1745" fmla="*/ 187611 w 275957"/>
                <a:gd name="connsiteY1745" fmla="*/ 205376 h 250379"/>
                <a:gd name="connsiteX1746" fmla="*/ 213568 w 275957"/>
                <a:gd name="connsiteY1746" fmla="*/ 166913 h 250379"/>
                <a:gd name="connsiteX1747" fmla="*/ 213568 w 275957"/>
                <a:gd name="connsiteY1747" fmla="*/ 165259 h 250379"/>
                <a:gd name="connsiteX1748" fmla="*/ 213332 w 275957"/>
                <a:gd name="connsiteY1748" fmla="*/ 168327 h 250379"/>
                <a:gd name="connsiteX1749" fmla="*/ 166373 w 275957"/>
                <a:gd name="connsiteY1749" fmla="*/ 230860 h 250379"/>
                <a:gd name="connsiteX1750" fmla="*/ 166373 w 275957"/>
                <a:gd name="connsiteY1750" fmla="*/ 229443 h 250379"/>
                <a:gd name="connsiteX1751" fmla="*/ 166373 w 275957"/>
                <a:gd name="connsiteY1751" fmla="*/ 229443 h 250379"/>
                <a:gd name="connsiteX1752" fmla="*/ 167787 w 275957"/>
                <a:gd name="connsiteY1752" fmla="*/ 227084 h 250379"/>
                <a:gd name="connsiteX1753" fmla="*/ 169913 w 275957"/>
                <a:gd name="connsiteY1753" fmla="*/ 224961 h 250379"/>
                <a:gd name="connsiteX1754" fmla="*/ 168496 w 275957"/>
                <a:gd name="connsiteY1754" fmla="*/ 226848 h 250379"/>
                <a:gd name="connsiteX1755" fmla="*/ 168496 w 275957"/>
                <a:gd name="connsiteY1755" fmla="*/ 226848 h 250379"/>
                <a:gd name="connsiteX1756" fmla="*/ 168496 w 275957"/>
                <a:gd name="connsiteY1756" fmla="*/ 229443 h 250379"/>
                <a:gd name="connsiteX1757" fmla="*/ 169913 w 275957"/>
                <a:gd name="connsiteY1757" fmla="*/ 227793 h 250379"/>
                <a:gd name="connsiteX1758" fmla="*/ 164486 w 275957"/>
                <a:gd name="connsiteY1758" fmla="*/ 232983 h 250379"/>
                <a:gd name="connsiteX1759" fmla="*/ 165901 w 275957"/>
                <a:gd name="connsiteY1759" fmla="*/ 231569 h 250379"/>
                <a:gd name="connsiteX1760" fmla="*/ 165901 w 275957"/>
                <a:gd name="connsiteY1760" fmla="*/ 231569 h 250379"/>
                <a:gd name="connsiteX1761" fmla="*/ 164486 w 275957"/>
                <a:gd name="connsiteY1761" fmla="*/ 233219 h 250379"/>
                <a:gd name="connsiteX1762" fmla="*/ 162833 w 275957"/>
                <a:gd name="connsiteY1762" fmla="*/ 233219 h 250379"/>
                <a:gd name="connsiteX1763" fmla="*/ 162833 w 275957"/>
                <a:gd name="connsiteY1763" fmla="*/ 231805 h 250379"/>
                <a:gd name="connsiteX1764" fmla="*/ 162833 w 275957"/>
                <a:gd name="connsiteY1764" fmla="*/ 231805 h 250379"/>
                <a:gd name="connsiteX1765" fmla="*/ 166137 w 275957"/>
                <a:gd name="connsiteY1765" fmla="*/ 232278 h 250379"/>
                <a:gd name="connsiteX1766" fmla="*/ 174868 w 275957"/>
                <a:gd name="connsiteY1766" fmla="*/ 218825 h 250379"/>
                <a:gd name="connsiteX1767" fmla="*/ 173453 w 275957"/>
                <a:gd name="connsiteY1767" fmla="*/ 218825 h 250379"/>
                <a:gd name="connsiteX1768" fmla="*/ 173453 w 275957"/>
                <a:gd name="connsiteY1768" fmla="*/ 216703 h 250379"/>
                <a:gd name="connsiteX1769" fmla="*/ 174868 w 275957"/>
                <a:gd name="connsiteY1769" fmla="*/ 214580 h 250379"/>
                <a:gd name="connsiteX1770" fmla="*/ 174868 w 275957"/>
                <a:gd name="connsiteY1770" fmla="*/ 214580 h 250379"/>
                <a:gd name="connsiteX1771" fmla="*/ 179586 w 275957"/>
                <a:gd name="connsiteY1771" fmla="*/ 211745 h 250379"/>
                <a:gd name="connsiteX1772" fmla="*/ 174395 w 275957"/>
                <a:gd name="connsiteY1772" fmla="*/ 220243 h 250379"/>
                <a:gd name="connsiteX1773" fmla="*/ 248727 w 275957"/>
                <a:gd name="connsiteY1773" fmla="*/ 110751 h 250379"/>
                <a:gd name="connsiteX1774" fmla="*/ 250614 w 275957"/>
                <a:gd name="connsiteY1774" fmla="*/ 108861 h 250379"/>
                <a:gd name="connsiteX1775" fmla="*/ 247783 w 275957"/>
                <a:gd name="connsiteY1775" fmla="*/ 110987 h 250379"/>
                <a:gd name="connsiteX1776" fmla="*/ 247783 w 275957"/>
                <a:gd name="connsiteY1776" fmla="*/ 110987 h 250379"/>
                <a:gd name="connsiteX1777" fmla="*/ 252976 w 275957"/>
                <a:gd name="connsiteY1777" fmla="*/ 106974 h 250379"/>
                <a:gd name="connsiteX1778" fmla="*/ 250850 w 275957"/>
                <a:gd name="connsiteY1778" fmla="*/ 111223 h 250379"/>
                <a:gd name="connsiteX1779" fmla="*/ 248255 w 275957"/>
                <a:gd name="connsiteY1779" fmla="*/ 112874 h 250379"/>
                <a:gd name="connsiteX1780" fmla="*/ 212387 w 275957"/>
                <a:gd name="connsiteY1780" fmla="*/ 165023 h 250379"/>
                <a:gd name="connsiteX1781" fmla="*/ 213804 w 275957"/>
                <a:gd name="connsiteY1781" fmla="*/ 165023 h 250379"/>
                <a:gd name="connsiteX1782" fmla="*/ 211914 w 275957"/>
                <a:gd name="connsiteY1782" fmla="*/ 166440 h 250379"/>
                <a:gd name="connsiteX1783" fmla="*/ 165192 w 275957"/>
                <a:gd name="connsiteY1783" fmla="*/ 235815 h 250379"/>
                <a:gd name="connsiteX1784" fmla="*/ 166846 w 275957"/>
                <a:gd name="connsiteY1784" fmla="*/ 234164 h 250379"/>
                <a:gd name="connsiteX1785" fmla="*/ 163778 w 275957"/>
                <a:gd name="connsiteY1785" fmla="*/ 236996 h 250379"/>
                <a:gd name="connsiteX1786" fmla="*/ 178880 w 275957"/>
                <a:gd name="connsiteY1786" fmla="*/ 213871 h 250379"/>
                <a:gd name="connsiteX1787" fmla="*/ 181476 w 275957"/>
                <a:gd name="connsiteY1787" fmla="*/ 212218 h 250379"/>
                <a:gd name="connsiteX1788" fmla="*/ 181476 w 275957"/>
                <a:gd name="connsiteY1788" fmla="*/ 212218 h 250379"/>
                <a:gd name="connsiteX1789" fmla="*/ 177463 w 275957"/>
                <a:gd name="connsiteY1789" fmla="*/ 215049 h 250379"/>
                <a:gd name="connsiteX1790" fmla="*/ 213568 w 275957"/>
                <a:gd name="connsiteY1790" fmla="*/ 164081 h 250379"/>
                <a:gd name="connsiteX1791" fmla="*/ 214982 w 275957"/>
                <a:gd name="connsiteY1791" fmla="*/ 162428 h 250379"/>
                <a:gd name="connsiteX1792" fmla="*/ 214982 w 275957"/>
                <a:gd name="connsiteY1792" fmla="*/ 162428 h 250379"/>
                <a:gd name="connsiteX1793" fmla="*/ 193038 w 275957"/>
                <a:gd name="connsiteY1793" fmla="*/ 192633 h 250379"/>
                <a:gd name="connsiteX1794" fmla="*/ 194925 w 275957"/>
                <a:gd name="connsiteY1794" fmla="*/ 192633 h 250379"/>
                <a:gd name="connsiteX1795" fmla="*/ 191621 w 275957"/>
                <a:gd name="connsiteY1795" fmla="*/ 193814 h 250379"/>
                <a:gd name="connsiteX1796" fmla="*/ 169441 w 275957"/>
                <a:gd name="connsiteY1796" fmla="*/ 228029 h 250379"/>
                <a:gd name="connsiteX1797" fmla="*/ 171328 w 275957"/>
                <a:gd name="connsiteY1797" fmla="*/ 225906 h 250379"/>
                <a:gd name="connsiteX1798" fmla="*/ 167787 w 275957"/>
                <a:gd name="connsiteY1798" fmla="*/ 229210 h 250379"/>
                <a:gd name="connsiteX1799" fmla="*/ 211914 w 275957"/>
                <a:gd name="connsiteY1799" fmla="*/ 165495 h 250379"/>
                <a:gd name="connsiteX1800" fmla="*/ 211914 w 275957"/>
                <a:gd name="connsiteY1800" fmla="*/ 165495 h 250379"/>
                <a:gd name="connsiteX1801" fmla="*/ 211914 w 275957"/>
                <a:gd name="connsiteY1801" fmla="*/ 165495 h 250379"/>
                <a:gd name="connsiteX1802" fmla="*/ 211914 w 275957"/>
                <a:gd name="connsiteY1802" fmla="*/ 165495 h 250379"/>
                <a:gd name="connsiteX1803" fmla="*/ 206487 w 275957"/>
                <a:gd name="connsiteY1803" fmla="*/ 171158 h 250379"/>
                <a:gd name="connsiteX1804" fmla="*/ 206487 w 275957"/>
                <a:gd name="connsiteY1804" fmla="*/ 171158 h 250379"/>
                <a:gd name="connsiteX1805" fmla="*/ 204837 w 275957"/>
                <a:gd name="connsiteY1805" fmla="*/ 172339 h 250379"/>
                <a:gd name="connsiteX1806" fmla="*/ 153157 w 275957"/>
                <a:gd name="connsiteY1806" fmla="*/ 248086 h 250379"/>
                <a:gd name="connsiteX1807" fmla="*/ 153157 w 275957"/>
                <a:gd name="connsiteY1807" fmla="*/ 248086 h 250379"/>
                <a:gd name="connsiteX1808" fmla="*/ 155283 w 275957"/>
                <a:gd name="connsiteY1808" fmla="*/ 246199 h 250379"/>
                <a:gd name="connsiteX1809" fmla="*/ 155283 w 275957"/>
                <a:gd name="connsiteY1809" fmla="*/ 246199 h 250379"/>
                <a:gd name="connsiteX1810" fmla="*/ 151507 w 275957"/>
                <a:gd name="connsiteY1810" fmla="*/ 249267 h 250379"/>
                <a:gd name="connsiteX1811" fmla="*/ 247546 w 275957"/>
                <a:gd name="connsiteY1811" fmla="*/ 104143 h 250379"/>
                <a:gd name="connsiteX1812" fmla="*/ 247546 w 275957"/>
                <a:gd name="connsiteY1812" fmla="*/ 104143 h 250379"/>
                <a:gd name="connsiteX1813" fmla="*/ 246841 w 275957"/>
                <a:gd name="connsiteY1813" fmla="*/ 105324 h 250379"/>
                <a:gd name="connsiteX1814" fmla="*/ 189970 w 275957"/>
                <a:gd name="connsiteY1814" fmla="*/ 187442 h 250379"/>
                <a:gd name="connsiteX1815" fmla="*/ 189970 w 275957"/>
                <a:gd name="connsiteY1815" fmla="*/ 187442 h 250379"/>
                <a:gd name="connsiteX1816" fmla="*/ 189734 w 275957"/>
                <a:gd name="connsiteY1816" fmla="*/ 188620 h 250379"/>
                <a:gd name="connsiteX1817" fmla="*/ 211445 w 275957"/>
                <a:gd name="connsiteY1817" fmla="*/ 155820 h 250379"/>
                <a:gd name="connsiteX1818" fmla="*/ 212859 w 275957"/>
                <a:gd name="connsiteY1818" fmla="*/ 155820 h 250379"/>
                <a:gd name="connsiteX1819" fmla="*/ 190679 w 275957"/>
                <a:gd name="connsiteY1819" fmla="*/ 184611 h 250379"/>
                <a:gd name="connsiteX1820" fmla="*/ 190679 w 275957"/>
                <a:gd name="connsiteY1820" fmla="*/ 182721 h 250379"/>
                <a:gd name="connsiteX1821" fmla="*/ 190679 w 275957"/>
                <a:gd name="connsiteY1821" fmla="*/ 182721 h 250379"/>
                <a:gd name="connsiteX1822" fmla="*/ 246605 w 275957"/>
                <a:gd name="connsiteY1822" fmla="*/ 98952 h 250379"/>
                <a:gd name="connsiteX1823" fmla="*/ 246605 w 275957"/>
                <a:gd name="connsiteY1823" fmla="*/ 100367 h 250379"/>
                <a:gd name="connsiteX1824" fmla="*/ 245896 w 275957"/>
                <a:gd name="connsiteY1824" fmla="*/ 100130 h 250379"/>
                <a:gd name="connsiteX1825" fmla="*/ 152215 w 275957"/>
                <a:gd name="connsiteY1825" fmla="*/ 236760 h 250379"/>
                <a:gd name="connsiteX1826" fmla="*/ 150798 w 275957"/>
                <a:gd name="connsiteY1826" fmla="*/ 238883 h 250379"/>
                <a:gd name="connsiteX1827" fmla="*/ 152452 w 275957"/>
                <a:gd name="connsiteY1827" fmla="*/ 237941 h 250379"/>
                <a:gd name="connsiteX1828" fmla="*/ 164720 w 275957"/>
                <a:gd name="connsiteY1828" fmla="*/ 213162 h 250379"/>
                <a:gd name="connsiteX1829" fmla="*/ 166137 w 275957"/>
                <a:gd name="connsiteY1829" fmla="*/ 210567 h 250379"/>
                <a:gd name="connsiteX1830" fmla="*/ 168024 w 275957"/>
                <a:gd name="connsiteY1830" fmla="*/ 210567 h 250379"/>
                <a:gd name="connsiteX1831" fmla="*/ 168024 w 275957"/>
                <a:gd name="connsiteY1831" fmla="*/ 212218 h 250379"/>
                <a:gd name="connsiteX1832" fmla="*/ 166137 w 275957"/>
                <a:gd name="connsiteY1832" fmla="*/ 215521 h 250379"/>
                <a:gd name="connsiteX1833" fmla="*/ 198938 w 275957"/>
                <a:gd name="connsiteY1833" fmla="*/ 162428 h 250379"/>
                <a:gd name="connsiteX1834" fmla="*/ 201533 w 275957"/>
                <a:gd name="connsiteY1834" fmla="*/ 159596 h 250379"/>
                <a:gd name="connsiteX1835" fmla="*/ 201533 w 275957"/>
                <a:gd name="connsiteY1835" fmla="*/ 161719 h 250379"/>
                <a:gd name="connsiteX1836" fmla="*/ 199174 w 275957"/>
                <a:gd name="connsiteY1836" fmla="*/ 164787 h 250379"/>
                <a:gd name="connsiteX1837" fmla="*/ 151743 w 275957"/>
                <a:gd name="connsiteY1837" fmla="*/ 227793 h 250379"/>
                <a:gd name="connsiteX1838" fmla="*/ 153630 w 275957"/>
                <a:gd name="connsiteY1838" fmla="*/ 227793 h 250379"/>
                <a:gd name="connsiteX1839" fmla="*/ 151507 w 275957"/>
                <a:gd name="connsiteY1839" fmla="*/ 230860 h 250379"/>
                <a:gd name="connsiteX1840" fmla="*/ 175340 w 275957"/>
                <a:gd name="connsiteY1840" fmla="*/ 194992 h 250379"/>
                <a:gd name="connsiteX1841" fmla="*/ 175340 w 275957"/>
                <a:gd name="connsiteY1841" fmla="*/ 194992 h 250379"/>
                <a:gd name="connsiteX1842" fmla="*/ 174395 w 275957"/>
                <a:gd name="connsiteY1842" fmla="*/ 197351 h 250379"/>
                <a:gd name="connsiteX1843" fmla="*/ 165665 w 275957"/>
                <a:gd name="connsiteY1843" fmla="*/ 208208 h 250379"/>
                <a:gd name="connsiteX1844" fmla="*/ 165665 w 275957"/>
                <a:gd name="connsiteY1844" fmla="*/ 208208 h 250379"/>
                <a:gd name="connsiteX1845" fmla="*/ 164720 w 275957"/>
                <a:gd name="connsiteY1845" fmla="*/ 210567 h 250379"/>
                <a:gd name="connsiteX1846" fmla="*/ 169677 w 275957"/>
                <a:gd name="connsiteY1846" fmla="*/ 201127 h 250379"/>
                <a:gd name="connsiteX1847" fmla="*/ 169677 w 275957"/>
                <a:gd name="connsiteY1847" fmla="*/ 201127 h 250379"/>
                <a:gd name="connsiteX1848" fmla="*/ 172036 w 275957"/>
                <a:gd name="connsiteY1848" fmla="*/ 201127 h 250379"/>
                <a:gd name="connsiteX1849" fmla="*/ 172036 w 275957"/>
                <a:gd name="connsiteY1849" fmla="*/ 201127 h 250379"/>
                <a:gd name="connsiteX1850" fmla="*/ 186903 w 275957"/>
                <a:gd name="connsiteY1850" fmla="*/ 173990 h 250379"/>
                <a:gd name="connsiteX1851" fmla="*/ 188553 w 275957"/>
                <a:gd name="connsiteY1851" fmla="*/ 173990 h 250379"/>
                <a:gd name="connsiteX1852" fmla="*/ 185958 w 275957"/>
                <a:gd name="connsiteY1852" fmla="*/ 176349 h 250379"/>
                <a:gd name="connsiteX1853" fmla="*/ 148675 w 275957"/>
                <a:gd name="connsiteY1853" fmla="*/ 228737 h 250379"/>
                <a:gd name="connsiteX1854" fmla="*/ 148675 w 275957"/>
                <a:gd name="connsiteY1854" fmla="*/ 228737 h 250379"/>
                <a:gd name="connsiteX1855" fmla="*/ 145607 w 275957"/>
                <a:gd name="connsiteY1855" fmla="*/ 231569 h 250379"/>
                <a:gd name="connsiteX1856" fmla="*/ 147730 w 275957"/>
                <a:gd name="connsiteY1856" fmla="*/ 230860 h 250379"/>
                <a:gd name="connsiteX1857" fmla="*/ 150562 w 275957"/>
                <a:gd name="connsiteY1857" fmla="*/ 228737 h 250379"/>
                <a:gd name="connsiteX1858" fmla="*/ 149148 w 275957"/>
                <a:gd name="connsiteY1858" fmla="*/ 231097 h 250379"/>
                <a:gd name="connsiteX1859" fmla="*/ 147258 w 275957"/>
                <a:gd name="connsiteY1859" fmla="*/ 231097 h 250379"/>
                <a:gd name="connsiteX1860" fmla="*/ 149620 w 275957"/>
                <a:gd name="connsiteY1860" fmla="*/ 230860 h 250379"/>
                <a:gd name="connsiteX1861" fmla="*/ 150562 w 275957"/>
                <a:gd name="connsiteY1861" fmla="*/ 226142 h 250379"/>
                <a:gd name="connsiteX1862" fmla="*/ 150562 w 275957"/>
                <a:gd name="connsiteY1862" fmla="*/ 227793 h 250379"/>
                <a:gd name="connsiteX1863" fmla="*/ 150562 w 275957"/>
                <a:gd name="connsiteY1863" fmla="*/ 226142 h 250379"/>
                <a:gd name="connsiteX1864" fmla="*/ 151979 w 275957"/>
                <a:gd name="connsiteY1864" fmla="*/ 224725 h 250379"/>
                <a:gd name="connsiteX1865" fmla="*/ 153157 w 275957"/>
                <a:gd name="connsiteY1865" fmla="*/ 224725 h 250379"/>
                <a:gd name="connsiteX1866" fmla="*/ 150326 w 275957"/>
                <a:gd name="connsiteY1866" fmla="*/ 228501 h 250379"/>
                <a:gd name="connsiteX1867" fmla="*/ 164486 w 275957"/>
                <a:gd name="connsiteY1867" fmla="*/ 204195 h 250379"/>
                <a:gd name="connsiteX1868" fmla="*/ 164486 w 275957"/>
                <a:gd name="connsiteY1868" fmla="*/ 204195 h 250379"/>
                <a:gd name="connsiteX1869" fmla="*/ 164250 w 275957"/>
                <a:gd name="connsiteY1869" fmla="*/ 207263 h 250379"/>
                <a:gd name="connsiteX1870" fmla="*/ 164486 w 275957"/>
                <a:gd name="connsiteY1870" fmla="*/ 204195 h 250379"/>
                <a:gd name="connsiteX1871" fmla="*/ 162361 w 275957"/>
                <a:gd name="connsiteY1871" fmla="*/ 206082 h 250379"/>
                <a:gd name="connsiteX1872" fmla="*/ 164720 w 275957"/>
                <a:gd name="connsiteY1872" fmla="*/ 207263 h 250379"/>
                <a:gd name="connsiteX1873" fmla="*/ 168968 w 275957"/>
                <a:gd name="connsiteY1873" fmla="*/ 196882 h 250379"/>
                <a:gd name="connsiteX1874" fmla="*/ 167318 w 275957"/>
                <a:gd name="connsiteY1874" fmla="*/ 196882 h 250379"/>
                <a:gd name="connsiteX1875" fmla="*/ 167318 w 275957"/>
                <a:gd name="connsiteY1875" fmla="*/ 194992 h 250379"/>
                <a:gd name="connsiteX1876" fmla="*/ 169441 w 275957"/>
                <a:gd name="connsiteY1876" fmla="*/ 193814 h 250379"/>
                <a:gd name="connsiteX1877" fmla="*/ 169441 w 275957"/>
                <a:gd name="connsiteY1877" fmla="*/ 193814 h 250379"/>
                <a:gd name="connsiteX1878" fmla="*/ 204364 w 275957"/>
                <a:gd name="connsiteY1878" fmla="*/ 143079 h 250379"/>
                <a:gd name="connsiteX1879" fmla="*/ 206724 w 275957"/>
                <a:gd name="connsiteY1879" fmla="*/ 141426 h 250379"/>
                <a:gd name="connsiteX1880" fmla="*/ 206724 w 275957"/>
                <a:gd name="connsiteY1880" fmla="*/ 141426 h 250379"/>
                <a:gd name="connsiteX1881" fmla="*/ 206724 w 275957"/>
                <a:gd name="connsiteY1881" fmla="*/ 141426 h 250379"/>
                <a:gd name="connsiteX1882" fmla="*/ 204601 w 275957"/>
                <a:gd name="connsiteY1882" fmla="*/ 146383 h 250379"/>
                <a:gd name="connsiteX1883" fmla="*/ 240233 w 275957"/>
                <a:gd name="connsiteY1883" fmla="*/ 92580 h 250379"/>
                <a:gd name="connsiteX1884" fmla="*/ 240233 w 275957"/>
                <a:gd name="connsiteY1884" fmla="*/ 92580 h 250379"/>
                <a:gd name="connsiteX1885" fmla="*/ 240469 w 275957"/>
                <a:gd name="connsiteY1885" fmla="*/ 95884 h 250379"/>
                <a:gd name="connsiteX1886" fmla="*/ 148203 w 275957"/>
                <a:gd name="connsiteY1886" fmla="*/ 225906 h 250379"/>
                <a:gd name="connsiteX1887" fmla="*/ 148203 w 275957"/>
                <a:gd name="connsiteY1887" fmla="*/ 227556 h 250379"/>
                <a:gd name="connsiteX1888" fmla="*/ 148439 w 275957"/>
                <a:gd name="connsiteY1888" fmla="*/ 229210 h 250379"/>
                <a:gd name="connsiteX1889" fmla="*/ 195397 w 275957"/>
                <a:gd name="connsiteY1889" fmla="*/ 155114 h 250379"/>
                <a:gd name="connsiteX1890" fmla="*/ 195397 w 275957"/>
                <a:gd name="connsiteY1890" fmla="*/ 155114 h 250379"/>
                <a:gd name="connsiteX1891" fmla="*/ 195634 w 275957"/>
                <a:gd name="connsiteY1891" fmla="*/ 157709 h 250379"/>
                <a:gd name="connsiteX1892" fmla="*/ 148203 w 275957"/>
                <a:gd name="connsiteY1892" fmla="*/ 221657 h 250379"/>
                <a:gd name="connsiteX1893" fmla="*/ 148203 w 275957"/>
                <a:gd name="connsiteY1893" fmla="*/ 221657 h 250379"/>
                <a:gd name="connsiteX1894" fmla="*/ 148203 w 275957"/>
                <a:gd name="connsiteY1894" fmla="*/ 221657 h 250379"/>
                <a:gd name="connsiteX1895" fmla="*/ 150089 w 275957"/>
                <a:gd name="connsiteY1895" fmla="*/ 219534 h 250379"/>
                <a:gd name="connsiteX1896" fmla="*/ 148675 w 275957"/>
                <a:gd name="connsiteY1896" fmla="*/ 221893 h 250379"/>
                <a:gd name="connsiteX1897" fmla="*/ 148675 w 275957"/>
                <a:gd name="connsiteY1897" fmla="*/ 224252 h 250379"/>
                <a:gd name="connsiteX1898" fmla="*/ 185958 w 275957"/>
                <a:gd name="connsiteY1898" fmla="*/ 167854 h 250379"/>
                <a:gd name="connsiteX1899" fmla="*/ 185958 w 275957"/>
                <a:gd name="connsiteY1899" fmla="*/ 166440 h 250379"/>
                <a:gd name="connsiteX1900" fmla="*/ 187847 w 275957"/>
                <a:gd name="connsiteY1900" fmla="*/ 166440 h 250379"/>
                <a:gd name="connsiteX1901" fmla="*/ 186430 w 275957"/>
                <a:gd name="connsiteY1901" fmla="*/ 170450 h 250379"/>
                <a:gd name="connsiteX1902" fmla="*/ 163542 w 275957"/>
                <a:gd name="connsiteY1902" fmla="*/ 199241 h 250379"/>
                <a:gd name="connsiteX1903" fmla="*/ 163542 w 275957"/>
                <a:gd name="connsiteY1903" fmla="*/ 197587 h 250379"/>
                <a:gd name="connsiteX1904" fmla="*/ 164014 w 275957"/>
                <a:gd name="connsiteY1904" fmla="*/ 201836 h 250379"/>
                <a:gd name="connsiteX1905" fmla="*/ 147967 w 275957"/>
                <a:gd name="connsiteY1905" fmla="*/ 220243 h 250379"/>
                <a:gd name="connsiteX1906" fmla="*/ 147967 w 275957"/>
                <a:gd name="connsiteY1906" fmla="*/ 220243 h 250379"/>
                <a:gd name="connsiteX1907" fmla="*/ 147967 w 275957"/>
                <a:gd name="connsiteY1907" fmla="*/ 221893 h 250379"/>
                <a:gd name="connsiteX1908" fmla="*/ 148439 w 275957"/>
                <a:gd name="connsiteY1908" fmla="*/ 222838 h 250379"/>
                <a:gd name="connsiteX1909" fmla="*/ 163305 w 275957"/>
                <a:gd name="connsiteY1909" fmla="*/ 196645 h 250379"/>
                <a:gd name="connsiteX1910" fmla="*/ 163305 w 275957"/>
                <a:gd name="connsiteY1910" fmla="*/ 196645 h 250379"/>
                <a:gd name="connsiteX1911" fmla="*/ 163778 w 275957"/>
                <a:gd name="connsiteY1911" fmla="*/ 199713 h 250379"/>
                <a:gd name="connsiteX1912" fmla="*/ 166846 w 275957"/>
                <a:gd name="connsiteY1912" fmla="*/ 189565 h 250379"/>
                <a:gd name="connsiteX1913" fmla="*/ 168732 w 275957"/>
                <a:gd name="connsiteY1913" fmla="*/ 189565 h 250379"/>
                <a:gd name="connsiteX1914" fmla="*/ 167318 w 275957"/>
                <a:gd name="connsiteY1914" fmla="*/ 191216 h 250379"/>
                <a:gd name="connsiteX1915" fmla="*/ 167318 w 275957"/>
                <a:gd name="connsiteY1915" fmla="*/ 192633 h 250379"/>
                <a:gd name="connsiteX1916" fmla="*/ 166846 w 275957"/>
                <a:gd name="connsiteY1916" fmla="*/ 191924 h 250379"/>
                <a:gd name="connsiteX1917" fmla="*/ 166846 w 275957"/>
                <a:gd name="connsiteY1917" fmla="*/ 190510 h 250379"/>
                <a:gd name="connsiteX1918" fmla="*/ 167787 w 275957"/>
                <a:gd name="connsiteY1918" fmla="*/ 194992 h 250379"/>
                <a:gd name="connsiteX1919" fmla="*/ 150326 w 275957"/>
                <a:gd name="connsiteY1919" fmla="*/ 215521 h 250379"/>
                <a:gd name="connsiteX1920" fmla="*/ 150326 w 275957"/>
                <a:gd name="connsiteY1920" fmla="*/ 215521 h 250379"/>
                <a:gd name="connsiteX1921" fmla="*/ 151271 w 275957"/>
                <a:gd name="connsiteY1921" fmla="*/ 218353 h 250379"/>
                <a:gd name="connsiteX1922" fmla="*/ 163305 w 275957"/>
                <a:gd name="connsiteY1922" fmla="*/ 194756 h 250379"/>
                <a:gd name="connsiteX1923" fmla="*/ 163305 w 275957"/>
                <a:gd name="connsiteY1923" fmla="*/ 194756 h 250379"/>
                <a:gd name="connsiteX1924" fmla="*/ 164250 w 275957"/>
                <a:gd name="connsiteY1924" fmla="*/ 197587 h 250379"/>
                <a:gd name="connsiteX1925" fmla="*/ 160474 w 275957"/>
                <a:gd name="connsiteY1925" fmla="*/ 196173 h 250379"/>
                <a:gd name="connsiteX1926" fmla="*/ 163778 w 275957"/>
                <a:gd name="connsiteY1926" fmla="*/ 193814 h 250379"/>
                <a:gd name="connsiteX1927" fmla="*/ 162124 w 275957"/>
                <a:gd name="connsiteY1927" fmla="*/ 195937 h 250379"/>
                <a:gd name="connsiteX1928" fmla="*/ 160474 w 275957"/>
                <a:gd name="connsiteY1928" fmla="*/ 195937 h 250379"/>
                <a:gd name="connsiteX1929" fmla="*/ 160474 w 275957"/>
                <a:gd name="connsiteY1929" fmla="*/ 195937 h 250379"/>
                <a:gd name="connsiteX1930" fmla="*/ 160474 w 275957"/>
                <a:gd name="connsiteY1930" fmla="*/ 193578 h 250379"/>
                <a:gd name="connsiteX1931" fmla="*/ 162124 w 275957"/>
                <a:gd name="connsiteY1931" fmla="*/ 193578 h 250379"/>
                <a:gd name="connsiteX1932" fmla="*/ 161419 w 275957"/>
                <a:gd name="connsiteY1932" fmla="*/ 199005 h 250379"/>
                <a:gd name="connsiteX1933" fmla="*/ 162833 w 275957"/>
                <a:gd name="connsiteY1933" fmla="*/ 191924 h 250379"/>
                <a:gd name="connsiteX1934" fmla="*/ 164486 w 275957"/>
                <a:gd name="connsiteY1934" fmla="*/ 191924 h 250379"/>
                <a:gd name="connsiteX1935" fmla="*/ 163778 w 275957"/>
                <a:gd name="connsiteY1935" fmla="*/ 194756 h 250379"/>
                <a:gd name="connsiteX1936" fmla="*/ 141359 w 275957"/>
                <a:gd name="connsiteY1936" fmla="*/ 224725 h 250379"/>
                <a:gd name="connsiteX1937" fmla="*/ 141359 w 275957"/>
                <a:gd name="connsiteY1937" fmla="*/ 226142 h 250379"/>
                <a:gd name="connsiteX1938" fmla="*/ 142540 w 275957"/>
                <a:gd name="connsiteY1938" fmla="*/ 227556 h 250379"/>
                <a:gd name="connsiteX1939" fmla="*/ 148675 w 275957"/>
                <a:gd name="connsiteY1939" fmla="*/ 213871 h 250379"/>
                <a:gd name="connsiteX1940" fmla="*/ 150326 w 275957"/>
                <a:gd name="connsiteY1940" fmla="*/ 212690 h 250379"/>
                <a:gd name="connsiteX1941" fmla="*/ 149620 w 275957"/>
                <a:gd name="connsiteY1941" fmla="*/ 216703 h 250379"/>
                <a:gd name="connsiteX1942" fmla="*/ 142303 w 275957"/>
                <a:gd name="connsiteY1942" fmla="*/ 220948 h 250379"/>
                <a:gd name="connsiteX1943" fmla="*/ 144426 w 275957"/>
                <a:gd name="connsiteY1943" fmla="*/ 219062 h 250379"/>
                <a:gd name="connsiteX1944" fmla="*/ 144426 w 275957"/>
                <a:gd name="connsiteY1944" fmla="*/ 219062 h 250379"/>
                <a:gd name="connsiteX1945" fmla="*/ 145844 w 275957"/>
                <a:gd name="connsiteY1945" fmla="*/ 219062 h 250379"/>
                <a:gd name="connsiteX1946" fmla="*/ 142540 w 275957"/>
                <a:gd name="connsiteY1946" fmla="*/ 223780 h 250379"/>
                <a:gd name="connsiteX1947" fmla="*/ 165901 w 275957"/>
                <a:gd name="connsiteY1947" fmla="*/ 187914 h 250379"/>
                <a:gd name="connsiteX1948" fmla="*/ 168024 w 275957"/>
                <a:gd name="connsiteY1948" fmla="*/ 184374 h 250379"/>
                <a:gd name="connsiteX1949" fmla="*/ 166137 w 275957"/>
                <a:gd name="connsiteY1949" fmla="*/ 190746 h 250379"/>
                <a:gd name="connsiteX1950" fmla="*/ 161888 w 275957"/>
                <a:gd name="connsiteY1950" fmla="*/ 191452 h 250379"/>
                <a:gd name="connsiteX1951" fmla="*/ 163778 w 275957"/>
                <a:gd name="connsiteY1951" fmla="*/ 191452 h 250379"/>
                <a:gd name="connsiteX1952" fmla="*/ 163778 w 275957"/>
                <a:gd name="connsiteY1952" fmla="*/ 191452 h 250379"/>
                <a:gd name="connsiteX1953" fmla="*/ 163069 w 275957"/>
                <a:gd name="connsiteY1953" fmla="*/ 194283 h 250379"/>
                <a:gd name="connsiteX1954" fmla="*/ 149856 w 275957"/>
                <a:gd name="connsiteY1954" fmla="*/ 208208 h 250379"/>
                <a:gd name="connsiteX1955" fmla="*/ 151743 w 275957"/>
                <a:gd name="connsiteY1955" fmla="*/ 206318 h 250379"/>
                <a:gd name="connsiteX1956" fmla="*/ 151743 w 275957"/>
                <a:gd name="connsiteY1956" fmla="*/ 206318 h 250379"/>
                <a:gd name="connsiteX1957" fmla="*/ 143721 w 275957"/>
                <a:gd name="connsiteY1957" fmla="*/ 216230 h 250379"/>
                <a:gd name="connsiteX1958" fmla="*/ 147022 w 275957"/>
                <a:gd name="connsiteY1958" fmla="*/ 213162 h 250379"/>
                <a:gd name="connsiteX1959" fmla="*/ 144899 w 275957"/>
                <a:gd name="connsiteY1959" fmla="*/ 219062 h 250379"/>
                <a:gd name="connsiteX1960" fmla="*/ 159057 w 275957"/>
                <a:gd name="connsiteY1960" fmla="*/ 194992 h 250379"/>
                <a:gd name="connsiteX1961" fmla="*/ 159057 w 275957"/>
                <a:gd name="connsiteY1961" fmla="*/ 193341 h 250379"/>
                <a:gd name="connsiteX1962" fmla="*/ 160238 w 275957"/>
                <a:gd name="connsiteY1962" fmla="*/ 197824 h 250379"/>
                <a:gd name="connsiteX1963" fmla="*/ 142776 w 275957"/>
                <a:gd name="connsiteY1963" fmla="*/ 215285 h 250379"/>
                <a:gd name="connsiteX1964" fmla="*/ 142776 w 275957"/>
                <a:gd name="connsiteY1964" fmla="*/ 213871 h 250379"/>
                <a:gd name="connsiteX1965" fmla="*/ 144663 w 275957"/>
                <a:gd name="connsiteY1965" fmla="*/ 213871 h 250379"/>
                <a:gd name="connsiteX1966" fmla="*/ 144663 w 275957"/>
                <a:gd name="connsiteY1966" fmla="*/ 215994 h 250379"/>
                <a:gd name="connsiteX1967" fmla="*/ 143957 w 275957"/>
                <a:gd name="connsiteY1967" fmla="*/ 218117 h 250379"/>
                <a:gd name="connsiteX1968" fmla="*/ 144426 w 275957"/>
                <a:gd name="connsiteY1968" fmla="*/ 210331 h 250379"/>
                <a:gd name="connsiteX1969" fmla="*/ 144426 w 275957"/>
                <a:gd name="connsiteY1969" fmla="*/ 213162 h 250379"/>
                <a:gd name="connsiteX1970" fmla="*/ 145607 w 275957"/>
                <a:gd name="connsiteY1970" fmla="*/ 213162 h 250379"/>
                <a:gd name="connsiteX1971" fmla="*/ 144426 w 275957"/>
                <a:gd name="connsiteY1971" fmla="*/ 210331 h 250379"/>
                <a:gd name="connsiteX1972" fmla="*/ 146316 w 275957"/>
                <a:gd name="connsiteY1972" fmla="*/ 208680 h 250379"/>
                <a:gd name="connsiteX1973" fmla="*/ 146316 w 275957"/>
                <a:gd name="connsiteY1973" fmla="*/ 208680 h 250379"/>
                <a:gd name="connsiteX1974" fmla="*/ 145844 w 275957"/>
                <a:gd name="connsiteY1974" fmla="*/ 213635 h 250379"/>
                <a:gd name="connsiteX1975" fmla="*/ 141831 w 275957"/>
                <a:gd name="connsiteY1975" fmla="*/ 208444 h 250379"/>
                <a:gd name="connsiteX1976" fmla="*/ 141831 w 275957"/>
                <a:gd name="connsiteY1976" fmla="*/ 207027 h 250379"/>
                <a:gd name="connsiteX1977" fmla="*/ 141831 w 275957"/>
                <a:gd name="connsiteY1977" fmla="*/ 207027 h 250379"/>
                <a:gd name="connsiteX1978" fmla="*/ 157170 w 275957"/>
                <a:gd name="connsiteY1978" fmla="*/ 182721 h 250379"/>
                <a:gd name="connsiteX1979" fmla="*/ 157170 w 275957"/>
                <a:gd name="connsiteY1979" fmla="*/ 184374 h 250379"/>
                <a:gd name="connsiteX1980" fmla="*/ 158587 w 275957"/>
                <a:gd name="connsiteY1980" fmla="*/ 186025 h 250379"/>
                <a:gd name="connsiteX1981" fmla="*/ 182890 w 275957"/>
                <a:gd name="connsiteY1981" fmla="*/ 145202 h 250379"/>
                <a:gd name="connsiteX1982" fmla="*/ 185016 w 275957"/>
                <a:gd name="connsiteY1982" fmla="*/ 143788 h 250379"/>
                <a:gd name="connsiteX1983" fmla="*/ 184307 w 275957"/>
                <a:gd name="connsiteY1983" fmla="*/ 148506 h 250379"/>
                <a:gd name="connsiteX1984" fmla="*/ 155755 w 275957"/>
                <a:gd name="connsiteY1984" fmla="*/ 184374 h 250379"/>
                <a:gd name="connsiteX1985" fmla="*/ 155755 w 275957"/>
                <a:gd name="connsiteY1985" fmla="*/ 184374 h 250379"/>
                <a:gd name="connsiteX1986" fmla="*/ 153630 w 275957"/>
                <a:gd name="connsiteY1986" fmla="*/ 186025 h 250379"/>
                <a:gd name="connsiteX1987" fmla="*/ 152921 w 275957"/>
                <a:gd name="connsiteY1987" fmla="*/ 186733 h 250379"/>
                <a:gd name="connsiteX1988" fmla="*/ 155283 w 275957"/>
                <a:gd name="connsiteY1988" fmla="*/ 185083 h 250379"/>
                <a:gd name="connsiteX1989" fmla="*/ 154338 w 275957"/>
                <a:gd name="connsiteY1989" fmla="*/ 190037 h 250379"/>
                <a:gd name="connsiteX1990" fmla="*/ 141122 w 275957"/>
                <a:gd name="connsiteY1990" fmla="*/ 203487 h 250379"/>
                <a:gd name="connsiteX1991" fmla="*/ 141122 w 275957"/>
                <a:gd name="connsiteY1991" fmla="*/ 201836 h 250379"/>
                <a:gd name="connsiteX1992" fmla="*/ 142540 w 275957"/>
                <a:gd name="connsiteY1992" fmla="*/ 201836 h 250379"/>
                <a:gd name="connsiteX1993" fmla="*/ 150562 w 275957"/>
                <a:gd name="connsiteY1993" fmla="*/ 189093 h 250379"/>
                <a:gd name="connsiteX1994" fmla="*/ 151979 w 275957"/>
                <a:gd name="connsiteY1994" fmla="*/ 189093 h 250379"/>
                <a:gd name="connsiteX1995" fmla="*/ 151979 w 275957"/>
                <a:gd name="connsiteY1995" fmla="*/ 190274 h 250379"/>
                <a:gd name="connsiteX1996" fmla="*/ 151979 w 275957"/>
                <a:gd name="connsiteY1996" fmla="*/ 192397 h 250379"/>
                <a:gd name="connsiteX1997" fmla="*/ 155755 w 275957"/>
                <a:gd name="connsiteY1997" fmla="*/ 182015 h 250379"/>
                <a:gd name="connsiteX1998" fmla="*/ 155755 w 275957"/>
                <a:gd name="connsiteY1998" fmla="*/ 180126 h 250379"/>
                <a:gd name="connsiteX1999" fmla="*/ 157170 w 275957"/>
                <a:gd name="connsiteY1999" fmla="*/ 185316 h 250379"/>
                <a:gd name="connsiteX2000" fmla="*/ 155755 w 275957"/>
                <a:gd name="connsiteY2000" fmla="*/ 179653 h 250379"/>
                <a:gd name="connsiteX2001" fmla="*/ 155755 w 275957"/>
                <a:gd name="connsiteY2001" fmla="*/ 178239 h 250379"/>
                <a:gd name="connsiteX2002" fmla="*/ 155755 w 275957"/>
                <a:gd name="connsiteY2002" fmla="*/ 178239 h 250379"/>
                <a:gd name="connsiteX2003" fmla="*/ 157878 w 275957"/>
                <a:gd name="connsiteY2003" fmla="*/ 183666 h 250379"/>
                <a:gd name="connsiteX2004" fmla="*/ 179353 w 275957"/>
                <a:gd name="connsiteY2004" fmla="*/ 143551 h 250379"/>
                <a:gd name="connsiteX2005" fmla="*/ 179353 w 275957"/>
                <a:gd name="connsiteY2005" fmla="*/ 144966 h 250379"/>
                <a:gd name="connsiteX2006" fmla="*/ 178172 w 275957"/>
                <a:gd name="connsiteY2006" fmla="*/ 141189 h 250379"/>
                <a:gd name="connsiteX2007" fmla="*/ 179353 w 275957"/>
                <a:gd name="connsiteY2007" fmla="*/ 141189 h 250379"/>
                <a:gd name="connsiteX2008" fmla="*/ 179353 w 275957"/>
                <a:gd name="connsiteY2008" fmla="*/ 139539 h 250379"/>
                <a:gd name="connsiteX2009" fmla="*/ 177699 w 275957"/>
                <a:gd name="connsiteY2009" fmla="*/ 142134 h 250379"/>
                <a:gd name="connsiteX2010" fmla="*/ 179117 w 275957"/>
                <a:gd name="connsiteY2010" fmla="*/ 142134 h 250379"/>
                <a:gd name="connsiteX2011" fmla="*/ 179117 w 275957"/>
                <a:gd name="connsiteY2011" fmla="*/ 140484 h 250379"/>
                <a:gd name="connsiteX2012" fmla="*/ 180767 w 275957"/>
                <a:gd name="connsiteY2012" fmla="*/ 140484 h 250379"/>
                <a:gd name="connsiteX2013" fmla="*/ 179117 w 275957"/>
                <a:gd name="connsiteY2013" fmla="*/ 142607 h 250379"/>
                <a:gd name="connsiteX2014" fmla="*/ 181240 w 275957"/>
                <a:gd name="connsiteY2014" fmla="*/ 140484 h 250379"/>
                <a:gd name="connsiteX2015" fmla="*/ 181240 w 275957"/>
                <a:gd name="connsiteY2015" fmla="*/ 140484 h 250379"/>
                <a:gd name="connsiteX2016" fmla="*/ 182418 w 275957"/>
                <a:gd name="connsiteY2016" fmla="*/ 146853 h 250379"/>
                <a:gd name="connsiteX2017" fmla="*/ 149856 w 275957"/>
                <a:gd name="connsiteY2017" fmla="*/ 186025 h 250379"/>
                <a:gd name="connsiteX2018" fmla="*/ 149856 w 275957"/>
                <a:gd name="connsiteY2018" fmla="*/ 183902 h 250379"/>
                <a:gd name="connsiteX2019" fmla="*/ 152921 w 275957"/>
                <a:gd name="connsiteY2019" fmla="*/ 181543 h 250379"/>
                <a:gd name="connsiteX2020" fmla="*/ 150562 w 275957"/>
                <a:gd name="connsiteY2020" fmla="*/ 184138 h 250379"/>
                <a:gd name="connsiteX2021" fmla="*/ 151979 w 275957"/>
                <a:gd name="connsiteY2021" fmla="*/ 184138 h 250379"/>
                <a:gd name="connsiteX2022" fmla="*/ 152921 w 275957"/>
                <a:gd name="connsiteY2022" fmla="*/ 189329 h 250379"/>
                <a:gd name="connsiteX2023" fmla="*/ 139236 w 275957"/>
                <a:gd name="connsiteY2023" fmla="*/ 200891 h 250379"/>
                <a:gd name="connsiteX2024" fmla="*/ 140889 w 275957"/>
                <a:gd name="connsiteY2024" fmla="*/ 200891 h 250379"/>
                <a:gd name="connsiteX2025" fmla="*/ 142540 w 275957"/>
                <a:gd name="connsiteY2025" fmla="*/ 204195 h 250379"/>
                <a:gd name="connsiteX2026" fmla="*/ 159529 w 275957"/>
                <a:gd name="connsiteY2026" fmla="*/ 171867 h 250379"/>
                <a:gd name="connsiteX2027" fmla="*/ 160946 w 275957"/>
                <a:gd name="connsiteY2027" fmla="*/ 171867 h 250379"/>
                <a:gd name="connsiteX2028" fmla="*/ 160946 w 275957"/>
                <a:gd name="connsiteY2028" fmla="*/ 171867 h 250379"/>
                <a:gd name="connsiteX2029" fmla="*/ 162597 w 275957"/>
                <a:gd name="connsiteY2029" fmla="*/ 175171 h 250379"/>
                <a:gd name="connsiteX2030" fmla="*/ 151034 w 275957"/>
                <a:gd name="connsiteY2030" fmla="*/ 176585 h 250379"/>
                <a:gd name="connsiteX2031" fmla="*/ 151034 w 275957"/>
                <a:gd name="connsiteY2031" fmla="*/ 176585 h 250379"/>
                <a:gd name="connsiteX2032" fmla="*/ 148911 w 275957"/>
                <a:gd name="connsiteY2032" fmla="*/ 180362 h 250379"/>
                <a:gd name="connsiteX2033" fmla="*/ 150798 w 275957"/>
                <a:gd name="connsiteY2033" fmla="*/ 180362 h 250379"/>
                <a:gd name="connsiteX2034" fmla="*/ 150798 w 275957"/>
                <a:gd name="connsiteY2034" fmla="*/ 182957 h 250379"/>
                <a:gd name="connsiteX2035" fmla="*/ 154102 w 275957"/>
                <a:gd name="connsiteY2035" fmla="*/ 180598 h 250379"/>
                <a:gd name="connsiteX2036" fmla="*/ 154102 w 275957"/>
                <a:gd name="connsiteY2036" fmla="*/ 180598 h 250379"/>
                <a:gd name="connsiteX2037" fmla="*/ 148911 w 275957"/>
                <a:gd name="connsiteY2037" fmla="*/ 183666 h 250379"/>
                <a:gd name="connsiteX2038" fmla="*/ 147258 w 275957"/>
                <a:gd name="connsiteY2038" fmla="*/ 183666 h 250379"/>
                <a:gd name="connsiteX2039" fmla="*/ 149148 w 275957"/>
                <a:gd name="connsiteY2039" fmla="*/ 182248 h 250379"/>
                <a:gd name="connsiteX2040" fmla="*/ 147258 w 275957"/>
                <a:gd name="connsiteY2040" fmla="*/ 182248 h 250379"/>
                <a:gd name="connsiteX2041" fmla="*/ 147258 w 275957"/>
                <a:gd name="connsiteY2041" fmla="*/ 182248 h 250379"/>
                <a:gd name="connsiteX2042" fmla="*/ 147258 w 275957"/>
                <a:gd name="connsiteY2042" fmla="*/ 180362 h 250379"/>
                <a:gd name="connsiteX2043" fmla="*/ 150562 w 275957"/>
                <a:gd name="connsiteY2043" fmla="*/ 178003 h 250379"/>
                <a:gd name="connsiteX2044" fmla="*/ 150562 w 275957"/>
                <a:gd name="connsiteY2044" fmla="*/ 178003 h 250379"/>
                <a:gd name="connsiteX2045" fmla="*/ 154102 w 275957"/>
                <a:gd name="connsiteY2045" fmla="*/ 179889 h 250379"/>
                <a:gd name="connsiteX2046" fmla="*/ 147967 w 275957"/>
                <a:gd name="connsiteY2046" fmla="*/ 179184 h 250379"/>
                <a:gd name="connsiteX2047" fmla="*/ 146080 w 275957"/>
                <a:gd name="connsiteY2047" fmla="*/ 179184 h 250379"/>
                <a:gd name="connsiteX2048" fmla="*/ 146080 w 275957"/>
                <a:gd name="connsiteY2048" fmla="*/ 177530 h 250379"/>
                <a:gd name="connsiteX2049" fmla="*/ 151034 w 275957"/>
                <a:gd name="connsiteY2049" fmla="*/ 183666 h 250379"/>
                <a:gd name="connsiteX2050" fmla="*/ 139944 w 275957"/>
                <a:gd name="connsiteY2050" fmla="*/ 200183 h 250379"/>
                <a:gd name="connsiteX2051" fmla="*/ 139944 w 275957"/>
                <a:gd name="connsiteY2051" fmla="*/ 198768 h 250379"/>
                <a:gd name="connsiteX2052" fmla="*/ 142540 w 275957"/>
                <a:gd name="connsiteY2052" fmla="*/ 203487 h 250379"/>
                <a:gd name="connsiteX2053" fmla="*/ 148203 w 275957"/>
                <a:gd name="connsiteY2053" fmla="*/ 187206 h 250379"/>
                <a:gd name="connsiteX2054" fmla="*/ 148203 w 275957"/>
                <a:gd name="connsiteY2054" fmla="*/ 187206 h 250379"/>
                <a:gd name="connsiteX2055" fmla="*/ 151271 w 275957"/>
                <a:gd name="connsiteY2055" fmla="*/ 190510 h 250379"/>
                <a:gd name="connsiteX2056" fmla="*/ 148203 w 275957"/>
                <a:gd name="connsiteY2056" fmla="*/ 184847 h 250379"/>
                <a:gd name="connsiteX2057" fmla="*/ 148203 w 275957"/>
                <a:gd name="connsiteY2057" fmla="*/ 184847 h 250379"/>
                <a:gd name="connsiteX2058" fmla="*/ 151271 w 275957"/>
                <a:gd name="connsiteY2058" fmla="*/ 188148 h 250379"/>
                <a:gd name="connsiteX2059" fmla="*/ 138763 w 275957"/>
                <a:gd name="connsiteY2059" fmla="*/ 198532 h 250379"/>
                <a:gd name="connsiteX2060" fmla="*/ 138763 w 275957"/>
                <a:gd name="connsiteY2060" fmla="*/ 198532 h 250379"/>
                <a:gd name="connsiteX2061" fmla="*/ 142540 w 275957"/>
                <a:gd name="connsiteY2061" fmla="*/ 201836 h 250379"/>
                <a:gd name="connsiteX2062" fmla="*/ 177699 w 275957"/>
                <a:gd name="connsiteY2062" fmla="*/ 139539 h 250379"/>
                <a:gd name="connsiteX2063" fmla="*/ 180059 w 275957"/>
                <a:gd name="connsiteY2063" fmla="*/ 137888 h 250379"/>
                <a:gd name="connsiteX2064" fmla="*/ 180767 w 275957"/>
                <a:gd name="connsiteY2064" fmla="*/ 142843 h 250379"/>
                <a:gd name="connsiteX2065" fmla="*/ 177699 w 275957"/>
                <a:gd name="connsiteY2065" fmla="*/ 139539 h 250379"/>
                <a:gd name="connsiteX2066" fmla="*/ 180295 w 275957"/>
                <a:gd name="connsiteY2066" fmla="*/ 137652 h 250379"/>
                <a:gd name="connsiteX2067" fmla="*/ 180295 w 275957"/>
                <a:gd name="connsiteY2067" fmla="*/ 137652 h 250379"/>
                <a:gd name="connsiteX2068" fmla="*/ 180059 w 275957"/>
                <a:gd name="connsiteY2068" fmla="*/ 142370 h 250379"/>
                <a:gd name="connsiteX2069" fmla="*/ 147967 w 275957"/>
                <a:gd name="connsiteY2069" fmla="*/ 182957 h 250379"/>
                <a:gd name="connsiteX2070" fmla="*/ 147967 w 275957"/>
                <a:gd name="connsiteY2070" fmla="*/ 182957 h 250379"/>
                <a:gd name="connsiteX2071" fmla="*/ 150326 w 275957"/>
                <a:gd name="connsiteY2071" fmla="*/ 185789 h 250379"/>
                <a:gd name="connsiteX2072" fmla="*/ 139708 w 275957"/>
                <a:gd name="connsiteY2072" fmla="*/ 193341 h 250379"/>
                <a:gd name="connsiteX2073" fmla="*/ 139708 w 275957"/>
                <a:gd name="connsiteY2073" fmla="*/ 193341 h 250379"/>
                <a:gd name="connsiteX2074" fmla="*/ 142540 w 275957"/>
                <a:gd name="connsiteY2074" fmla="*/ 196173 h 250379"/>
                <a:gd name="connsiteX2075" fmla="*/ 149384 w 275957"/>
                <a:gd name="connsiteY2075" fmla="*/ 176822 h 250379"/>
                <a:gd name="connsiteX2076" fmla="*/ 149384 w 275957"/>
                <a:gd name="connsiteY2076" fmla="*/ 176822 h 250379"/>
                <a:gd name="connsiteX2077" fmla="*/ 151507 w 275957"/>
                <a:gd name="connsiteY2077" fmla="*/ 176822 h 250379"/>
                <a:gd name="connsiteX2078" fmla="*/ 151743 w 275957"/>
                <a:gd name="connsiteY2078" fmla="*/ 179653 h 250379"/>
                <a:gd name="connsiteX2079" fmla="*/ 151034 w 275957"/>
                <a:gd name="connsiteY2079" fmla="*/ 172576 h 250379"/>
                <a:gd name="connsiteX2080" fmla="*/ 151034 w 275957"/>
                <a:gd name="connsiteY2080" fmla="*/ 171395 h 250379"/>
                <a:gd name="connsiteX2081" fmla="*/ 151034 w 275957"/>
                <a:gd name="connsiteY2081" fmla="*/ 171395 h 250379"/>
                <a:gd name="connsiteX2082" fmla="*/ 151034 w 275957"/>
                <a:gd name="connsiteY2082" fmla="*/ 171395 h 250379"/>
                <a:gd name="connsiteX2083" fmla="*/ 152921 w 275957"/>
                <a:gd name="connsiteY2083" fmla="*/ 169980 h 250379"/>
                <a:gd name="connsiteX2084" fmla="*/ 152921 w 275957"/>
                <a:gd name="connsiteY2084" fmla="*/ 169980 h 250379"/>
                <a:gd name="connsiteX2085" fmla="*/ 146316 w 275957"/>
                <a:gd name="connsiteY2085" fmla="*/ 178711 h 250379"/>
                <a:gd name="connsiteX2086" fmla="*/ 146316 w 275957"/>
                <a:gd name="connsiteY2086" fmla="*/ 177058 h 250379"/>
                <a:gd name="connsiteX2087" fmla="*/ 146316 w 275957"/>
                <a:gd name="connsiteY2087" fmla="*/ 178711 h 250379"/>
                <a:gd name="connsiteX2088" fmla="*/ 148675 w 275957"/>
                <a:gd name="connsiteY2088" fmla="*/ 181543 h 250379"/>
                <a:gd name="connsiteX2089" fmla="*/ 221118 w 275957"/>
                <a:gd name="connsiteY2089" fmla="*/ 71106 h 250379"/>
                <a:gd name="connsiteX2090" fmla="*/ 223713 w 275957"/>
                <a:gd name="connsiteY2090" fmla="*/ 68983 h 250379"/>
                <a:gd name="connsiteX2091" fmla="*/ 223713 w 275957"/>
                <a:gd name="connsiteY2091" fmla="*/ 68983 h 250379"/>
                <a:gd name="connsiteX2092" fmla="*/ 223480 w 275957"/>
                <a:gd name="connsiteY2092" fmla="*/ 73938 h 250379"/>
                <a:gd name="connsiteX2093" fmla="*/ 173923 w 275957"/>
                <a:gd name="connsiteY2093" fmla="*/ 136944 h 250379"/>
                <a:gd name="connsiteX2094" fmla="*/ 173923 w 275957"/>
                <a:gd name="connsiteY2094" fmla="*/ 135526 h 250379"/>
                <a:gd name="connsiteX2095" fmla="*/ 176518 w 275957"/>
                <a:gd name="connsiteY2095" fmla="*/ 135526 h 250379"/>
                <a:gd name="connsiteX2096" fmla="*/ 177227 w 275957"/>
                <a:gd name="connsiteY2096" fmla="*/ 139775 h 250379"/>
                <a:gd name="connsiteX2097" fmla="*/ 150326 w 275957"/>
                <a:gd name="connsiteY2097" fmla="*/ 169980 h 250379"/>
                <a:gd name="connsiteX2098" fmla="*/ 148675 w 275957"/>
                <a:gd name="connsiteY2098" fmla="*/ 172103 h 250379"/>
                <a:gd name="connsiteX2099" fmla="*/ 148675 w 275957"/>
                <a:gd name="connsiteY2099" fmla="*/ 175171 h 250379"/>
                <a:gd name="connsiteX2100" fmla="*/ 146788 w 275957"/>
                <a:gd name="connsiteY2100" fmla="*/ 175171 h 250379"/>
                <a:gd name="connsiteX2101" fmla="*/ 149148 w 275957"/>
                <a:gd name="connsiteY2101" fmla="*/ 172576 h 250379"/>
                <a:gd name="connsiteX2102" fmla="*/ 147494 w 275957"/>
                <a:gd name="connsiteY2102" fmla="*/ 173754 h 250379"/>
                <a:gd name="connsiteX2103" fmla="*/ 148911 w 275957"/>
                <a:gd name="connsiteY2103" fmla="*/ 172339 h 250379"/>
                <a:gd name="connsiteX2104" fmla="*/ 148911 w 275957"/>
                <a:gd name="connsiteY2104" fmla="*/ 172339 h 250379"/>
                <a:gd name="connsiteX2105" fmla="*/ 148911 w 275957"/>
                <a:gd name="connsiteY2105" fmla="*/ 172339 h 250379"/>
                <a:gd name="connsiteX2106" fmla="*/ 151271 w 275957"/>
                <a:gd name="connsiteY2106" fmla="*/ 170686 h 250379"/>
                <a:gd name="connsiteX2107" fmla="*/ 153157 w 275957"/>
                <a:gd name="connsiteY2107" fmla="*/ 172812 h 250379"/>
                <a:gd name="connsiteX2108" fmla="*/ 128618 w 275957"/>
                <a:gd name="connsiteY2108" fmla="*/ 200419 h 250379"/>
                <a:gd name="connsiteX2109" fmla="*/ 126259 w 275957"/>
                <a:gd name="connsiteY2109" fmla="*/ 200419 h 250379"/>
                <a:gd name="connsiteX2110" fmla="*/ 129324 w 275957"/>
                <a:gd name="connsiteY2110" fmla="*/ 197824 h 250379"/>
                <a:gd name="connsiteX2111" fmla="*/ 129324 w 275957"/>
                <a:gd name="connsiteY2111" fmla="*/ 197824 h 250379"/>
                <a:gd name="connsiteX2112" fmla="*/ 145135 w 275957"/>
                <a:gd name="connsiteY2112" fmla="*/ 175407 h 250379"/>
                <a:gd name="connsiteX2113" fmla="*/ 145135 w 275957"/>
                <a:gd name="connsiteY2113" fmla="*/ 173518 h 250379"/>
                <a:gd name="connsiteX2114" fmla="*/ 146552 w 275957"/>
                <a:gd name="connsiteY2114" fmla="*/ 173518 h 250379"/>
                <a:gd name="connsiteX2115" fmla="*/ 147967 w 275957"/>
                <a:gd name="connsiteY2115" fmla="*/ 178239 h 250379"/>
                <a:gd name="connsiteX2116" fmla="*/ 131450 w 275957"/>
                <a:gd name="connsiteY2116" fmla="*/ 193105 h 250379"/>
                <a:gd name="connsiteX2117" fmla="*/ 133336 w 275957"/>
                <a:gd name="connsiteY2117" fmla="*/ 193105 h 250379"/>
                <a:gd name="connsiteX2118" fmla="*/ 134281 w 275957"/>
                <a:gd name="connsiteY2118" fmla="*/ 195937 h 250379"/>
                <a:gd name="connsiteX2119" fmla="*/ 126023 w 275957"/>
                <a:gd name="connsiteY2119" fmla="*/ 199241 h 250379"/>
                <a:gd name="connsiteX2120" fmla="*/ 127673 w 275957"/>
                <a:gd name="connsiteY2120" fmla="*/ 199241 h 250379"/>
                <a:gd name="connsiteX2121" fmla="*/ 129090 w 275957"/>
                <a:gd name="connsiteY2121" fmla="*/ 197587 h 250379"/>
                <a:gd name="connsiteX2122" fmla="*/ 129090 w 275957"/>
                <a:gd name="connsiteY2122" fmla="*/ 199946 h 250379"/>
                <a:gd name="connsiteX2123" fmla="*/ 128854 w 275957"/>
                <a:gd name="connsiteY2123" fmla="*/ 202072 h 250379"/>
                <a:gd name="connsiteX2124" fmla="*/ 147022 w 275957"/>
                <a:gd name="connsiteY2124" fmla="*/ 170686 h 250379"/>
                <a:gd name="connsiteX2125" fmla="*/ 147022 w 275957"/>
                <a:gd name="connsiteY2125" fmla="*/ 169272 h 250379"/>
                <a:gd name="connsiteX2126" fmla="*/ 149856 w 275957"/>
                <a:gd name="connsiteY2126" fmla="*/ 173518 h 250379"/>
                <a:gd name="connsiteX2127" fmla="*/ 137113 w 275957"/>
                <a:gd name="connsiteY2127" fmla="*/ 182721 h 250379"/>
                <a:gd name="connsiteX2128" fmla="*/ 137113 w 275957"/>
                <a:gd name="connsiteY2128" fmla="*/ 182721 h 250379"/>
                <a:gd name="connsiteX2129" fmla="*/ 139944 w 275957"/>
                <a:gd name="connsiteY2129" fmla="*/ 185552 h 250379"/>
                <a:gd name="connsiteX2130" fmla="*/ 127909 w 275957"/>
                <a:gd name="connsiteY2130" fmla="*/ 196173 h 250379"/>
                <a:gd name="connsiteX2131" fmla="*/ 127909 w 275957"/>
                <a:gd name="connsiteY2131" fmla="*/ 196173 h 250379"/>
                <a:gd name="connsiteX2132" fmla="*/ 127909 w 275957"/>
                <a:gd name="connsiteY2132" fmla="*/ 198296 h 250379"/>
                <a:gd name="connsiteX2133" fmla="*/ 130741 w 275957"/>
                <a:gd name="connsiteY2133" fmla="*/ 199005 h 250379"/>
                <a:gd name="connsiteX2134" fmla="*/ 144426 w 275957"/>
                <a:gd name="connsiteY2134" fmla="*/ 168091 h 250379"/>
                <a:gd name="connsiteX2135" fmla="*/ 146788 w 275957"/>
                <a:gd name="connsiteY2135" fmla="*/ 168091 h 250379"/>
                <a:gd name="connsiteX2136" fmla="*/ 148675 w 275957"/>
                <a:gd name="connsiteY2136" fmla="*/ 165968 h 250379"/>
                <a:gd name="connsiteX2137" fmla="*/ 147494 w 275957"/>
                <a:gd name="connsiteY2137" fmla="*/ 168327 h 250379"/>
                <a:gd name="connsiteX2138" fmla="*/ 143957 w 275957"/>
                <a:gd name="connsiteY2138" fmla="*/ 171158 h 250379"/>
                <a:gd name="connsiteX2139" fmla="*/ 147258 w 275957"/>
                <a:gd name="connsiteY2139" fmla="*/ 170922 h 250379"/>
                <a:gd name="connsiteX2140" fmla="*/ 217814 w 275957"/>
                <a:gd name="connsiteY2140" fmla="*/ 66624 h 250379"/>
                <a:gd name="connsiteX2141" fmla="*/ 217814 w 275957"/>
                <a:gd name="connsiteY2141" fmla="*/ 66624 h 250379"/>
                <a:gd name="connsiteX2142" fmla="*/ 220648 w 275957"/>
                <a:gd name="connsiteY2142" fmla="*/ 69456 h 250379"/>
                <a:gd name="connsiteX2143" fmla="*/ 170619 w 275957"/>
                <a:gd name="connsiteY2143" fmla="*/ 131989 h 250379"/>
                <a:gd name="connsiteX2144" fmla="*/ 170619 w 275957"/>
                <a:gd name="connsiteY2144" fmla="*/ 131989 h 250379"/>
                <a:gd name="connsiteX2145" fmla="*/ 174159 w 275957"/>
                <a:gd name="connsiteY2145" fmla="*/ 130099 h 250379"/>
                <a:gd name="connsiteX2146" fmla="*/ 173687 w 275957"/>
                <a:gd name="connsiteY2146" fmla="*/ 134821 h 250379"/>
                <a:gd name="connsiteX2147" fmla="*/ 127201 w 275957"/>
                <a:gd name="connsiteY2147" fmla="*/ 194047 h 250379"/>
                <a:gd name="connsiteX2148" fmla="*/ 127201 w 275957"/>
                <a:gd name="connsiteY2148" fmla="*/ 195464 h 250379"/>
                <a:gd name="connsiteX2149" fmla="*/ 127201 w 275957"/>
                <a:gd name="connsiteY2149" fmla="*/ 195464 h 250379"/>
                <a:gd name="connsiteX2150" fmla="*/ 130269 w 275957"/>
                <a:gd name="connsiteY2150" fmla="*/ 196882 h 250379"/>
                <a:gd name="connsiteX2151" fmla="*/ 153157 w 275957"/>
                <a:gd name="connsiteY2151" fmla="*/ 157237 h 250379"/>
                <a:gd name="connsiteX2152" fmla="*/ 153157 w 275957"/>
                <a:gd name="connsiteY2152" fmla="*/ 159596 h 250379"/>
                <a:gd name="connsiteX2153" fmla="*/ 156225 w 275957"/>
                <a:gd name="connsiteY2153" fmla="*/ 160068 h 250379"/>
                <a:gd name="connsiteX2154" fmla="*/ 147730 w 275957"/>
                <a:gd name="connsiteY2154" fmla="*/ 163845 h 250379"/>
                <a:gd name="connsiteX2155" fmla="*/ 147730 w 275957"/>
                <a:gd name="connsiteY2155" fmla="*/ 161486 h 250379"/>
                <a:gd name="connsiteX2156" fmla="*/ 147730 w 275957"/>
                <a:gd name="connsiteY2156" fmla="*/ 163136 h 250379"/>
                <a:gd name="connsiteX2157" fmla="*/ 150798 w 275957"/>
                <a:gd name="connsiteY2157" fmla="*/ 166676 h 250379"/>
                <a:gd name="connsiteX2158" fmla="*/ 126259 w 275957"/>
                <a:gd name="connsiteY2158" fmla="*/ 194047 h 250379"/>
                <a:gd name="connsiteX2159" fmla="*/ 127673 w 275957"/>
                <a:gd name="connsiteY2159" fmla="*/ 192633 h 250379"/>
                <a:gd name="connsiteX2160" fmla="*/ 127673 w 275957"/>
                <a:gd name="connsiteY2160" fmla="*/ 192633 h 250379"/>
                <a:gd name="connsiteX2161" fmla="*/ 129324 w 275957"/>
                <a:gd name="connsiteY2161" fmla="*/ 196882 h 250379"/>
                <a:gd name="connsiteX2162" fmla="*/ 126259 w 275957"/>
                <a:gd name="connsiteY2162" fmla="*/ 191924 h 250379"/>
                <a:gd name="connsiteX2163" fmla="*/ 126259 w 275957"/>
                <a:gd name="connsiteY2163" fmla="*/ 191924 h 250379"/>
                <a:gd name="connsiteX2164" fmla="*/ 129324 w 275957"/>
                <a:gd name="connsiteY2164" fmla="*/ 194756 h 250379"/>
                <a:gd name="connsiteX2165" fmla="*/ 143721 w 275957"/>
                <a:gd name="connsiteY2165" fmla="*/ 168327 h 250379"/>
                <a:gd name="connsiteX2166" fmla="*/ 143721 w 275957"/>
                <a:gd name="connsiteY2166" fmla="*/ 166204 h 250379"/>
                <a:gd name="connsiteX2167" fmla="*/ 145371 w 275957"/>
                <a:gd name="connsiteY2167" fmla="*/ 166204 h 250379"/>
                <a:gd name="connsiteX2168" fmla="*/ 145371 w 275957"/>
                <a:gd name="connsiteY2168" fmla="*/ 166204 h 250379"/>
                <a:gd name="connsiteX2169" fmla="*/ 146788 w 275957"/>
                <a:gd name="connsiteY2169" fmla="*/ 170217 h 250379"/>
                <a:gd name="connsiteX2170" fmla="*/ 122719 w 275957"/>
                <a:gd name="connsiteY2170" fmla="*/ 197587 h 250379"/>
                <a:gd name="connsiteX2171" fmla="*/ 122719 w 275957"/>
                <a:gd name="connsiteY2171" fmla="*/ 195701 h 250379"/>
                <a:gd name="connsiteX2172" fmla="*/ 125314 w 275957"/>
                <a:gd name="connsiteY2172" fmla="*/ 194047 h 250379"/>
                <a:gd name="connsiteX2173" fmla="*/ 123191 w 275957"/>
                <a:gd name="connsiteY2173" fmla="*/ 196645 h 250379"/>
                <a:gd name="connsiteX2174" fmla="*/ 125550 w 275957"/>
                <a:gd name="connsiteY2174" fmla="*/ 194992 h 250379"/>
                <a:gd name="connsiteX2175" fmla="*/ 125550 w 275957"/>
                <a:gd name="connsiteY2175" fmla="*/ 191688 h 250379"/>
                <a:gd name="connsiteX2176" fmla="*/ 127673 w 275957"/>
                <a:gd name="connsiteY2176" fmla="*/ 190274 h 250379"/>
                <a:gd name="connsiteX2177" fmla="*/ 127673 w 275957"/>
                <a:gd name="connsiteY2177" fmla="*/ 192160 h 250379"/>
                <a:gd name="connsiteX2178" fmla="*/ 127673 w 275957"/>
                <a:gd name="connsiteY2178" fmla="*/ 192160 h 250379"/>
                <a:gd name="connsiteX2179" fmla="*/ 128618 w 275957"/>
                <a:gd name="connsiteY2179" fmla="*/ 193578 h 250379"/>
                <a:gd name="connsiteX2180" fmla="*/ 142776 w 275957"/>
                <a:gd name="connsiteY2180" fmla="*/ 165259 h 250379"/>
                <a:gd name="connsiteX2181" fmla="*/ 142776 w 275957"/>
                <a:gd name="connsiteY2181" fmla="*/ 165259 h 250379"/>
                <a:gd name="connsiteX2182" fmla="*/ 145844 w 275957"/>
                <a:gd name="connsiteY2182" fmla="*/ 167149 h 250379"/>
                <a:gd name="connsiteX2183" fmla="*/ 146080 w 275957"/>
                <a:gd name="connsiteY2183" fmla="*/ 158418 h 250379"/>
                <a:gd name="connsiteX2184" fmla="*/ 146080 w 275957"/>
                <a:gd name="connsiteY2184" fmla="*/ 158418 h 250379"/>
                <a:gd name="connsiteX2185" fmla="*/ 149148 w 275957"/>
                <a:gd name="connsiteY2185" fmla="*/ 160068 h 250379"/>
                <a:gd name="connsiteX2186" fmla="*/ 142776 w 275957"/>
                <a:gd name="connsiteY2186" fmla="*/ 161486 h 250379"/>
                <a:gd name="connsiteX2187" fmla="*/ 142776 w 275957"/>
                <a:gd name="connsiteY2187" fmla="*/ 164551 h 250379"/>
                <a:gd name="connsiteX2188" fmla="*/ 145844 w 275957"/>
                <a:gd name="connsiteY2188" fmla="*/ 163372 h 250379"/>
                <a:gd name="connsiteX2189" fmla="*/ 148675 w 275957"/>
                <a:gd name="connsiteY2189" fmla="*/ 151810 h 250379"/>
                <a:gd name="connsiteX2190" fmla="*/ 148675 w 275957"/>
                <a:gd name="connsiteY2190" fmla="*/ 151810 h 250379"/>
                <a:gd name="connsiteX2191" fmla="*/ 151743 w 275957"/>
                <a:gd name="connsiteY2191" fmla="*/ 153697 h 250379"/>
                <a:gd name="connsiteX2192" fmla="*/ 144426 w 275957"/>
                <a:gd name="connsiteY2192" fmla="*/ 156528 h 250379"/>
                <a:gd name="connsiteX2193" fmla="*/ 144426 w 275957"/>
                <a:gd name="connsiteY2193" fmla="*/ 153933 h 250379"/>
                <a:gd name="connsiteX2194" fmla="*/ 145844 w 275957"/>
                <a:gd name="connsiteY2194" fmla="*/ 153933 h 250379"/>
                <a:gd name="connsiteX2195" fmla="*/ 147494 w 275957"/>
                <a:gd name="connsiteY2195" fmla="*/ 158418 h 250379"/>
                <a:gd name="connsiteX2196" fmla="*/ 144426 w 275957"/>
                <a:gd name="connsiteY2196" fmla="*/ 156528 h 250379"/>
                <a:gd name="connsiteX2197" fmla="*/ 143012 w 275957"/>
                <a:gd name="connsiteY2197" fmla="*/ 156528 h 250379"/>
                <a:gd name="connsiteX2198" fmla="*/ 145135 w 275957"/>
                <a:gd name="connsiteY2198" fmla="*/ 154878 h 250379"/>
                <a:gd name="connsiteX2199" fmla="*/ 146316 w 275957"/>
                <a:gd name="connsiteY2199" fmla="*/ 160068 h 250379"/>
                <a:gd name="connsiteX2200" fmla="*/ 144426 w 275957"/>
                <a:gd name="connsiteY2200" fmla="*/ 153460 h 250379"/>
                <a:gd name="connsiteX2201" fmla="*/ 145607 w 275957"/>
                <a:gd name="connsiteY2201" fmla="*/ 153460 h 250379"/>
                <a:gd name="connsiteX2202" fmla="*/ 145371 w 275957"/>
                <a:gd name="connsiteY2202" fmla="*/ 156292 h 250379"/>
                <a:gd name="connsiteX2203" fmla="*/ 125314 w 275957"/>
                <a:gd name="connsiteY2203" fmla="*/ 179889 h 250379"/>
                <a:gd name="connsiteX2204" fmla="*/ 125314 w 275957"/>
                <a:gd name="connsiteY2204" fmla="*/ 179889 h 250379"/>
                <a:gd name="connsiteX2205" fmla="*/ 126259 w 275957"/>
                <a:gd name="connsiteY2205" fmla="*/ 183666 h 250379"/>
                <a:gd name="connsiteX2206" fmla="*/ 125314 w 275957"/>
                <a:gd name="connsiteY2206" fmla="*/ 181307 h 250379"/>
                <a:gd name="connsiteX2207" fmla="*/ 125314 w 275957"/>
                <a:gd name="connsiteY2207" fmla="*/ 181307 h 250379"/>
                <a:gd name="connsiteX2208" fmla="*/ 125078 w 275957"/>
                <a:gd name="connsiteY2208" fmla="*/ 183666 h 250379"/>
                <a:gd name="connsiteX2209" fmla="*/ 127909 w 275957"/>
                <a:gd name="connsiteY2209" fmla="*/ 176822 h 250379"/>
                <a:gd name="connsiteX2210" fmla="*/ 129560 w 275957"/>
                <a:gd name="connsiteY2210" fmla="*/ 175171 h 250379"/>
                <a:gd name="connsiteX2211" fmla="*/ 129560 w 275957"/>
                <a:gd name="connsiteY2211" fmla="*/ 175171 h 250379"/>
                <a:gd name="connsiteX2212" fmla="*/ 127673 w 275957"/>
                <a:gd name="connsiteY2212" fmla="*/ 179653 h 250379"/>
                <a:gd name="connsiteX2213" fmla="*/ 121774 w 275957"/>
                <a:gd name="connsiteY2213" fmla="*/ 182957 h 250379"/>
                <a:gd name="connsiteX2214" fmla="*/ 124605 w 275957"/>
                <a:gd name="connsiteY2214" fmla="*/ 180598 h 250379"/>
                <a:gd name="connsiteX2215" fmla="*/ 124605 w 275957"/>
                <a:gd name="connsiteY2215" fmla="*/ 179184 h 250379"/>
                <a:gd name="connsiteX2216" fmla="*/ 126728 w 275957"/>
                <a:gd name="connsiteY2216" fmla="*/ 179184 h 250379"/>
                <a:gd name="connsiteX2217" fmla="*/ 121538 w 275957"/>
                <a:gd name="connsiteY2217" fmla="*/ 185789 h 250379"/>
                <a:gd name="connsiteX2218" fmla="*/ 148911 w 275957"/>
                <a:gd name="connsiteY2218" fmla="*/ 145911 h 250379"/>
                <a:gd name="connsiteX2219" fmla="*/ 148911 w 275957"/>
                <a:gd name="connsiteY2219" fmla="*/ 145911 h 250379"/>
                <a:gd name="connsiteX2220" fmla="*/ 148675 w 275957"/>
                <a:gd name="connsiteY2220" fmla="*/ 148742 h 250379"/>
                <a:gd name="connsiteX2221" fmla="*/ 125314 w 275957"/>
                <a:gd name="connsiteY2221" fmla="*/ 177530 h 250379"/>
                <a:gd name="connsiteX2222" fmla="*/ 125314 w 275957"/>
                <a:gd name="connsiteY2222" fmla="*/ 177530 h 250379"/>
                <a:gd name="connsiteX2223" fmla="*/ 125314 w 275957"/>
                <a:gd name="connsiteY2223" fmla="*/ 180362 h 250379"/>
                <a:gd name="connsiteX2224" fmla="*/ 142776 w 275957"/>
                <a:gd name="connsiteY2224" fmla="*/ 153933 h 250379"/>
                <a:gd name="connsiteX2225" fmla="*/ 142776 w 275957"/>
                <a:gd name="connsiteY2225" fmla="*/ 152046 h 250379"/>
                <a:gd name="connsiteX2226" fmla="*/ 140653 w 275957"/>
                <a:gd name="connsiteY2226" fmla="*/ 152046 h 250379"/>
                <a:gd name="connsiteX2227" fmla="*/ 140653 w 275957"/>
                <a:gd name="connsiteY2227" fmla="*/ 150629 h 250379"/>
                <a:gd name="connsiteX2228" fmla="*/ 142540 w 275957"/>
                <a:gd name="connsiteY2228" fmla="*/ 150629 h 250379"/>
                <a:gd name="connsiteX2229" fmla="*/ 144190 w 275957"/>
                <a:gd name="connsiteY2229" fmla="*/ 150629 h 250379"/>
                <a:gd name="connsiteX2230" fmla="*/ 142303 w 275957"/>
                <a:gd name="connsiteY2230" fmla="*/ 152519 h 250379"/>
                <a:gd name="connsiteX2231" fmla="*/ 144190 w 275957"/>
                <a:gd name="connsiteY2231" fmla="*/ 152519 h 250379"/>
                <a:gd name="connsiteX2232" fmla="*/ 142540 w 275957"/>
                <a:gd name="connsiteY2232" fmla="*/ 155820 h 250379"/>
                <a:gd name="connsiteX2233" fmla="*/ 142776 w 275957"/>
                <a:gd name="connsiteY2233" fmla="*/ 149451 h 250379"/>
                <a:gd name="connsiteX2234" fmla="*/ 145135 w 275957"/>
                <a:gd name="connsiteY2234" fmla="*/ 149451 h 250379"/>
                <a:gd name="connsiteX2235" fmla="*/ 143484 w 275957"/>
                <a:gd name="connsiteY2235" fmla="*/ 150865 h 250379"/>
                <a:gd name="connsiteX2236" fmla="*/ 142540 w 275957"/>
                <a:gd name="connsiteY2236" fmla="*/ 151338 h 250379"/>
                <a:gd name="connsiteX2237" fmla="*/ 140180 w 275957"/>
                <a:gd name="connsiteY2237" fmla="*/ 149451 h 250379"/>
                <a:gd name="connsiteX2238" fmla="*/ 143721 w 275957"/>
                <a:gd name="connsiteY2238" fmla="*/ 146619 h 250379"/>
                <a:gd name="connsiteX2239" fmla="*/ 143721 w 275957"/>
                <a:gd name="connsiteY2239" fmla="*/ 146619 h 250379"/>
                <a:gd name="connsiteX2240" fmla="*/ 140180 w 275957"/>
                <a:gd name="connsiteY2240" fmla="*/ 152519 h 250379"/>
                <a:gd name="connsiteX2241" fmla="*/ 145844 w 275957"/>
                <a:gd name="connsiteY2241" fmla="*/ 140953 h 250379"/>
                <a:gd name="connsiteX2242" fmla="*/ 145844 w 275957"/>
                <a:gd name="connsiteY2242" fmla="*/ 140953 h 250379"/>
                <a:gd name="connsiteX2243" fmla="*/ 145844 w 275957"/>
                <a:gd name="connsiteY2243" fmla="*/ 144021 h 250379"/>
                <a:gd name="connsiteX2244" fmla="*/ 204601 w 275957"/>
                <a:gd name="connsiteY2244" fmla="*/ 52936 h 250379"/>
                <a:gd name="connsiteX2245" fmla="*/ 204601 w 275957"/>
                <a:gd name="connsiteY2245" fmla="*/ 52936 h 250379"/>
                <a:gd name="connsiteX2246" fmla="*/ 206251 w 275957"/>
                <a:gd name="connsiteY2246" fmla="*/ 52936 h 250379"/>
                <a:gd name="connsiteX2247" fmla="*/ 138763 w 275957"/>
                <a:gd name="connsiteY2247" fmla="*/ 141426 h 250379"/>
                <a:gd name="connsiteX2248" fmla="*/ 140653 w 275957"/>
                <a:gd name="connsiteY2248" fmla="*/ 141426 h 250379"/>
                <a:gd name="connsiteX2249" fmla="*/ 138763 w 275957"/>
                <a:gd name="connsiteY2249" fmla="*/ 144493 h 250379"/>
                <a:gd name="connsiteX2250" fmla="*/ 203183 w 275957"/>
                <a:gd name="connsiteY2250" fmla="*/ 52463 h 250379"/>
                <a:gd name="connsiteX2251" fmla="*/ 203183 w 275957"/>
                <a:gd name="connsiteY2251" fmla="*/ 50577 h 250379"/>
                <a:gd name="connsiteX2252" fmla="*/ 205782 w 275957"/>
                <a:gd name="connsiteY2252" fmla="*/ 48690 h 250379"/>
                <a:gd name="connsiteX2253" fmla="*/ 202714 w 275957"/>
                <a:gd name="connsiteY2253" fmla="*/ 51994 h 250379"/>
                <a:gd name="connsiteX2254" fmla="*/ 203183 w 275957"/>
                <a:gd name="connsiteY2254" fmla="*/ 55531 h 250379"/>
                <a:gd name="connsiteX2255" fmla="*/ 201769 w 275957"/>
                <a:gd name="connsiteY2255" fmla="*/ 50577 h 250379"/>
                <a:gd name="connsiteX2256" fmla="*/ 201769 w 275957"/>
                <a:gd name="connsiteY2256" fmla="*/ 50577 h 250379"/>
                <a:gd name="connsiteX2257" fmla="*/ 201769 w 275957"/>
                <a:gd name="connsiteY2257" fmla="*/ 53644 h 250379"/>
                <a:gd name="connsiteX2258" fmla="*/ 114694 w 275957"/>
                <a:gd name="connsiteY2258" fmla="*/ 164551 h 250379"/>
                <a:gd name="connsiteX2259" fmla="*/ 114694 w 275957"/>
                <a:gd name="connsiteY2259" fmla="*/ 164551 h 250379"/>
                <a:gd name="connsiteX2260" fmla="*/ 114694 w 275957"/>
                <a:gd name="connsiteY2260" fmla="*/ 167618 h 250379"/>
                <a:gd name="connsiteX2261" fmla="*/ 112098 w 275957"/>
                <a:gd name="connsiteY2261" fmla="*/ 164551 h 250379"/>
                <a:gd name="connsiteX2262" fmla="*/ 112098 w 275957"/>
                <a:gd name="connsiteY2262" fmla="*/ 164551 h 250379"/>
                <a:gd name="connsiteX2263" fmla="*/ 108325 w 275957"/>
                <a:gd name="connsiteY2263" fmla="*/ 167618 h 250379"/>
                <a:gd name="connsiteX2264" fmla="*/ 112334 w 275957"/>
                <a:gd name="connsiteY2264" fmla="*/ 164081 h 250379"/>
                <a:gd name="connsiteX2265" fmla="*/ 110684 w 275957"/>
                <a:gd name="connsiteY2265" fmla="*/ 164081 h 250379"/>
                <a:gd name="connsiteX2266" fmla="*/ 112098 w 275957"/>
                <a:gd name="connsiteY2266" fmla="*/ 161955 h 250379"/>
                <a:gd name="connsiteX2267" fmla="*/ 112098 w 275957"/>
                <a:gd name="connsiteY2267" fmla="*/ 163609 h 250379"/>
                <a:gd name="connsiteX2268" fmla="*/ 112098 w 275957"/>
                <a:gd name="connsiteY2268" fmla="*/ 165259 h 250379"/>
                <a:gd name="connsiteX2269" fmla="*/ 112098 w 275957"/>
                <a:gd name="connsiteY2269" fmla="*/ 168091 h 250379"/>
                <a:gd name="connsiteX2270" fmla="*/ 108794 w 275957"/>
                <a:gd name="connsiteY2270" fmla="*/ 166913 h 250379"/>
                <a:gd name="connsiteX2271" fmla="*/ 110448 w 275957"/>
                <a:gd name="connsiteY2271" fmla="*/ 166913 h 250379"/>
                <a:gd name="connsiteX2272" fmla="*/ 108794 w 275957"/>
                <a:gd name="connsiteY2272" fmla="*/ 170450 h 250379"/>
                <a:gd name="connsiteX2273" fmla="*/ 194216 w 275957"/>
                <a:gd name="connsiteY2273" fmla="*/ 48926 h 250379"/>
                <a:gd name="connsiteX2274" fmla="*/ 194216 w 275957"/>
                <a:gd name="connsiteY2274" fmla="*/ 48926 h 250379"/>
                <a:gd name="connsiteX2275" fmla="*/ 194216 w 275957"/>
                <a:gd name="connsiteY2275" fmla="*/ 53172 h 250379"/>
                <a:gd name="connsiteX2276" fmla="*/ 106671 w 275957"/>
                <a:gd name="connsiteY2276" fmla="*/ 166913 h 250379"/>
                <a:gd name="connsiteX2277" fmla="*/ 108088 w 275957"/>
                <a:gd name="connsiteY2277" fmla="*/ 165259 h 250379"/>
                <a:gd name="connsiteX2278" fmla="*/ 108088 w 275957"/>
                <a:gd name="connsiteY2278" fmla="*/ 165259 h 250379"/>
                <a:gd name="connsiteX2279" fmla="*/ 106671 w 275957"/>
                <a:gd name="connsiteY2279" fmla="*/ 169980 h 250379"/>
                <a:gd name="connsiteX2280" fmla="*/ 109030 w 275957"/>
                <a:gd name="connsiteY2280" fmla="*/ 162428 h 250379"/>
                <a:gd name="connsiteX2281" fmla="*/ 109030 w 275957"/>
                <a:gd name="connsiteY2281" fmla="*/ 161013 h 250379"/>
                <a:gd name="connsiteX2282" fmla="*/ 109030 w 275957"/>
                <a:gd name="connsiteY2282" fmla="*/ 165495 h 250379"/>
                <a:gd name="connsiteX2283" fmla="*/ 102895 w 275957"/>
                <a:gd name="connsiteY2283" fmla="*/ 169272 h 250379"/>
                <a:gd name="connsiteX2284" fmla="*/ 104548 w 275957"/>
                <a:gd name="connsiteY2284" fmla="*/ 167385 h 250379"/>
                <a:gd name="connsiteX2285" fmla="*/ 104548 w 275957"/>
                <a:gd name="connsiteY2285" fmla="*/ 167385 h 250379"/>
                <a:gd name="connsiteX2286" fmla="*/ 104548 w 275957"/>
                <a:gd name="connsiteY2286" fmla="*/ 167385 h 250379"/>
                <a:gd name="connsiteX2287" fmla="*/ 191621 w 275957"/>
                <a:gd name="connsiteY2287" fmla="*/ 47036 h 250379"/>
                <a:gd name="connsiteX2288" fmla="*/ 193274 w 275957"/>
                <a:gd name="connsiteY2288" fmla="*/ 47036 h 250379"/>
                <a:gd name="connsiteX2289" fmla="*/ 193274 w 275957"/>
                <a:gd name="connsiteY2289" fmla="*/ 48454 h 250379"/>
                <a:gd name="connsiteX2290" fmla="*/ 191621 w 275957"/>
                <a:gd name="connsiteY2290" fmla="*/ 50104 h 250379"/>
                <a:gd name="connsiteX2291" fmla="*/ 106907 w 275957"/>
                <a:gd name="connsiteY2291" fmla="*/ 160305 h 250379"/>
                <a:gd name="connsiteX2292" fmla="*/ 106907 w 275957"/>
                <a:gd name="connsiteY2292" fmla="*/ 158887 h 250379"/>
                <a:gd name="connsiteX2293" fmla="*/ 105493 w 275957"/>
                <a:gd name="connsiteY2293" fmla="*/ 160305 h 250379"/>
                <a:gd name="connsiteX2294" fmla="*/ 108088 w 275957"/>
                <a:gd name="connsiteY2294" fmla="*/ 157473 h 250379"/>
                <a:gd name="connsiteX2295" fmla="*/ 108088 w 275957"/>
                <a:gd name="connsiteY2295" fmla="*/ 159360 h 250379"/>
                <a:gd name="connsiteX2296" fmla="*/ 193511 w 275957"/>
                <a:gd name="connsiteY2296" fmla="*/ 43732 h 250379"/>
                <a:gd name="connsiteX2297" fmla="*/ 192330 w 275957"/>
                <a:gd name="connsiteY2297" fmla="*/ 43732 h 250379"/>
                <a:gd name="connsiteX2298" fmla="*/ 193511 w 275957"/>
                <a:gd name="connsiteY2298" fmla="*/ 46800 h 250379"/>
                <a:gd name="connsiteX2299" fmla="*/ 106907 w 275957"/>
                <a:gd name="connsiteY2299" fmla="*/ 157001 h 250379"/>
                <a:gd name="connsiteX2300" fmla="*/ 106907 w 275957"/>
                <a:gd name="connsiteY2300" fmla="*/ 157001 h 250379"/>
                <a:gd name="connsiteX2301" fmla="*/ 106907 w 275957"/>
                <a:gd name="connsiteY2301" fmla="*/ 157001 h 250379"/>
                <a:gd name="connsiteX2302" fmla="*/ 186903 w 275957"/>
                <a:gd name="connsiteY2302" fmla="*/ 44913 h 250379"/>
                <a:gd name="connsiteX2303" fmla="*/ 186903 w 275957"/>
                <a:gd name="connsiteY2303" fmla="*/ 43499 h 250379"/>
                <a:gd name="connsiteX2304" fmla="*/ 188553 w 275957"/>
                <a:gd name="connsiteY2304" fmla="*/ 43499 h 250379"/>
                <a:gd name="connsiteX2305" fmla="*/ 188553 w 275957"/>
                <a:gd name="connsiteY2305" fmla="*/ 43499 h 250379"/>
                <a:gd name="connsiteX2306" fmla="*/ 190443 w 275957"/>
                <a:gd name="connsiteY2306" fmla="*/ 41846 h 250379"/>
                <a:gd name="connsiteX2307" fmla="*/ 190443 w 275957"/>
                <a:gd name="connsiteY2307" fmla="*/ 41846 h 250379"/>
                <a:gd name="connsiteX2308" fmla="*/ 102425 w 275957"/>
                <a:gd name="connsiteY2308" fmla="*/ 157473 h 250379"/>
                <a:gd name="connsiteX2309" fmla="*/ 102425 w 275957"/>
                <a:gd name="connsiteY2309" fmla="*/ 155586 h 250379"/>
                <a:gd name="connsiteX2310" fmla="*/ 102425 w 275957"/>
                <a:gd name="connsiteY2310" fmla="*/ 155586 h 250379"/>
                <a:gd name="connsiteX2311" fmla="*/ 102425 w 275957"/>
                <a:gd name="connsiteY2311" fmla="*/ 155586 h 250379"/>
                <a:gd name="connsiteX2312" fmla="*/ 104784 w 275957"/>
                <a:gd name="connsiteY2312" fmla="*/ 154169 h 250379"/>
                <a:gd name="connsiteX2313" fmla="*/ 185958 w 275957"/>
                <a:gd name="connsiteY2313" fmla="*/ 43499 h 250379"/>
                <a:gd name="connsiteX2314" fmla="*/ 188317 w 275957"/>
                <a:gd name="connsiteY2314" fmla="*/ 41846 h 250379"/>
                <a:gd name="connsiteX2315" fmla="*/ 185958 w 275957"/>
                <a:gd name="connsiteY2315" fmla="*/ 46564 h 250379"/>
                <a:gd name="connsiteX2316" fmla="*/ 102895 w 275957"/>
                <a:gd name="connsiteY2316" fmla="*/ 154405 h 250379"/>
                <a:gd name="connsiteX2317" fmla="*/ 106671 w 275957"/>
                <a:gd name="connsiteY2317" fmla="*/ 150629 h 250379"/>
                <a:gd name="connsiteX2318" fmla="*/ 106671 w 275957"/>
                <a:gd name="connsiteY2318" fmla="*/ 150629 h 250379"/>
                <a:gd name="connsiteX2319" fmla="*/ 102895 w 275957"/>
                <a:gd name="connsiteY2319" fmla="*/ 157473 h 250379"/>
                <a:gd name="connsiteX2320" fmla="*/ 187139 w 275957"/>
                <a:gd name="connsiteY2320" fmla="*/ 41373 h 250379"/>
                <a:gd name="connsiteX2321" fmla="*/ 187139 w 275957"/>
                <a:gd name="connsiteY2321" fmla="*/ 41373 h 250379"/>
                <a:gd name="connsiteX2322" fmla="*/ 187139 w 275957"/>
                <a:gd name="connsiteY2322" fmla="*/ 44441 h 250379"/>
                <a:gd name="connsiteX2323" fmla="*/ 101481 w 275957"/>
                <a:gd name="connsiteY2323" fmla="*/ 154405 h 250379"/>
                <a:gd name="connsiteX2324" fmla="*/ 101481 w 275957"/>
                <a:gd name="connsiteY2324" fmla="*/ 154405 h 250379"/>
                <a:gd name="connsiteX2325" fmla="*/ 100063 w 275957"/>
                <a:gd name="connsiteY2325" fmla="*/ 154405 h 250379"/>
                <a:gd name="connsiteX2326" fmla="*/ 100063 w 275957"/>
                <a:gd name="connsiteY2326" fmla="*/ 154405 h 250379"/>
                <a:gd name="connsiteX2327" fmla="*/ 101481 w 275957"/>
                <a:gd name="connsiteY2327" fmla="*/ 157473 h 250379"/>
                <a:gd name="connsiteX2328" fmla="*/ 101481 w 275957"/>
                <a:gd name="connsiteY2328" fmla="*/ 152519 h 250379"/>
                <a:gd name="connsiteX2329" fmla="*/ 102895 w 275957"/>
                <a:gd name="connsiteY2329" fmla="*/ 151101 h 250379"/>
                <a:gd name="connsiteX2330" fmla="*/ 104076 w 275957"/>
                <a:gd name="connsiteY2330" fmla="*/ 151101 h 250379"/>
                <a:gd name="connsiteX2331" fmla="*/ 101481 w 275957"/>
                <a:gd name="connsiteY2331" fmla="*/ 152988 h 250379"/>
                <a:gd name="connsiteX2332" fmla="*/ 102189 w 275957"/>
                <a:gd name="connsiteY2332" fmla="*/ 155586 h 250379"/>
                <a:gd name="connsiteX2333" fmla="*/ 183362 w 275957"/>
                <a:gd name="connsiteY2333" fmla="*/ 41609 h 250379"/>
                <a:gd name="connsiteX2334" fmla="*/ 186430 w 275957"/>
                <a:gd name="connsiteY2334" fmla="*/ 39487 h 250379"/>
                <a:gd name="connsiteX2335" fmla="*/ 186430 w 275957"/>
                <a:gd name="connsiteY2335" fmla="*/ 39487 h 250379"/>
                <a:gd name="connsiteX2336" fmla="*/ 184071 w 275957"/>
                <a:gd name="connsiteY2336" fmla="*/ 41609 h 250379"/>
                <a:gd name="connsiteX2337" fmla="*/ 184071 w 275957"/>
                <a:gd name="connsiteY2337" fmla="*/ 44677 h 250379"/>
                <a:gd name="connsiteX2338" fmla="*/ 97940 w 275957"/>
                <a:gd name="connsiteY2338" fmla="*/ 155114 h 250379"/>
                <a:gd name="connsiteX2339" fmla="*/ 99358 w 275957"/>
                <a:gd name="connsiteY2339" fmla="*/ 153460 h 250379"/>
                <a:gd name="connsiteX2340" fmla="*/ 99358 w 275957"/>
                <a:gd name="connsiteY2340" fmla="*/ 153460 h 250379"/>
                <a:gd name="connsiteX2341" fmla="*/ 101481 w 275957"/>
                <a:gd name="connsiteY2341" fmla="*/ 151574 h 250379"/>
                <a:gd name="connsiteX2342" fmla="*/ 101481 w 275957"/>
                <a:gd name="connsiteY2342" fmla="*/ 151574 h 250379"/>
                <a:gd name="connsiteX2343" fmla="*/ 101481 w 275957"/>
                <a:gd name="connsiteY2343" fmla="*/ 151574 h 250379"/>
                <a:gd name="connsiteX2344" fmla="*/ 101481 w 275957"/>
                <a:gd name="connsiteY2344" fmla="*/ 150157 h 250379"/>
                <a:gd name="connsiteX2345" fmla="*/ 101481 w 275957"/>
                <a:gd name="connsiteY2345" fmla="*/ 150157 h 250379"/>
                <a:gd name="connsiteX2346" fmla="*/ 102189 w 275957"/>
                <a:gd name="connsiteY2346" fmla="*/ 153224 h 250379"/>
                <a:gd name="connsiteX2347" fmla="*/ 97940 w 275957"/>
                <a:gd name="connsiteY2347" fmla="*/ 150157 h 250379"/>
                <a:gd name="connsiteX2348" fmla="*/ 97940 w 275957"/>
                <a:gd name="connsiteY2348" fmla="*/ 150157 h 250379"/>
                <a:gd name="connsiteX2349" fmla="*/ 97940 w 275957"/>
                <a:gd name="connsiteY2349" fmla="*/ 150157 h 250379"/>
                <a:gd name="connsiteX2350" fmla="*/ 97940 w 275957"/>
                <a:gd name="connsiteY2350" fmla="*/ 150157 h 250379"/>
                <a:gd name="connsiteX2351" fmla="*/ 97940 w 275957"/>
                <a:gd name="connsiteY2351" fmla="*/ 146383 h 250379"/>
                <a:gd name="connsiteX2352" fmla="*/ 97940 w 275957"/>
                <a:gd name="connsiteY2352" fmla="*/ 147797 h 250379"/>
                <a:gd name="connsiteX2353" fmla="*/ 99827 w 275957"/>
                <a:gd name="connsiteY2353" fmla="*/ 149920 h 250379"/>
                <a:gd name="connsiteX2354" fmla="*/ 97940 w 275957"/>
                <a:gd name="connsiteY2354" fmla="*/ 146383 h 250379"/>
                <a:gd name="connsiteX2355" fmla="*/ 97940 w 275957"/>
                <a:gd name="connsiteY2355" fmla="*/ 146383 h 250379"/>
                <a:gd name="connsiteX2356" fmla="*/ 99594 w 275957"/>
                <a:gd name="connsiteY2356" fmla="*/ 144730 h 250379"/>
                <a:gd name="connsiteX2357" fmla="*/ 99594 w 275957"/>
                <a:gd name="connsiteY2357" fmla="*/ 144730 h 250379"/>
                <a:gd name="connsiteX2358" fmla="*/ 97940 w 275957"/>
                <a:gd name="connsiteY2358" fmla="*/ 144257 h 250379"/>
                <a:gd name="connsiteX2359" fmla="*/ 99358 w 275957"/>
                <a:gd name="connsiteY2359" fmla="*/ 144257 h 250379"/>
                <a:gd name="connsiteX2360" fmla="*/ 99594 w 275957"/>
                <a:gd name="connsiteY2360" fmla="*/ 147325 h 250379"/>
                <a:gd name="connsiteX2361" fmla="*/ 94636 w 275957"/>
                <a:gd name="connsiteY2361" fmla="*/ 147089 h 250379"/>
                <a:gd name="connsiteX2362" fmla="*/ 96762 w 275957"/>
                <a:gd name="connsiteY2362" fmla="*/ 147089 h 250379"/>
                <a:gd name="connsiteX2363" fmla="*/ 95345 w 275957"/>
                <a:gd name="connsiteY2363" fmla="*/ 150157 h 250379"/>
                <a:gd name="connsiteX2364" fmla="*/ 97468 w 275957"/>
                <a:gd name="connsiteY2364" fmla="*/ 141662 h 250379"/>
                <a:gd name="connsiteX2365" fmla="*/ 97468 w 275957"/>
                <a:gd name="connsiteY2365" fmla="*/ 140011 h 250379"/>
                <a:gd name="connsiteX2366" fmla="*/ 97468 w 275957"/>
                <a:gd name="connsiteY2366" fmla="*/ 140011 h 250379"/>
                <a:gd name="connsiteX2367" fmla="*/ 99121 w 275957"/>
                <a:gd name="connsiteY2367" fmla="*/ 144730 h 250379"/>
                <a:gd name="connsiteX2368" fmla="*/ 90154 w 275957"/>
                <a:gd name="connsiteY2368" fmla="*/ 141662 h 250379"/>
                <a:gd name="connsiteX2369" fmla="*/ 90154 w 275957"/>
                <a:gd name="connsiteY2369" fmla="*/ 140247 h 250379"/>
                <a:gd name="connsiteX2370" fmla="*/ 90154 w 275957"/>
                <a:gd name="connsiteY2370" fmla="*/ 141662 h 250379"/>
                <a:gd name="connsiteX2371" fmla="*/ 91805 w 275957"/>
                <a:gd name="connsiteY2371" fmla="*/ 144021 h 250379"/>
                <a:gd name="connsiteX2372" fmla="*/ 66557 w 275957"/>
                <a:gd name="connsiteY2372" fmla="*/ 112165 h 250379"/>
                <a:gd name="connsiteX2373" fmla="*/ 66557 w 275957"/>
                <a:gd name="connsiteY2373" fmla="*/ 110515 h 250379"/>
                <a:gd name="connsiteX2374" fmla="*/ 69152 w 275957"/>
                <a:gd name="connsiteY2374" fmla="*/ 110515 h 250379"/>
                <a:gd name="connsiteX2375" fmla="*/ 69152 w 275957"/>
                <a:gd name="connsiteY2375" fmla="*/ 110515 h 250379"/>
                <a:gd name="connsiteX2376" fmla="*/ 68680 w 275957"/>
                <a:gd name="connsiteY2376" fmla="*/ 114524 h 250379"/>
                <a:gd name="connsiteX2377" fmla="*/ 66557 w 275957"/>
                <a:gd name="connsiteY2377" fmla="*/ 108155 h 250379"/>
                <a:gd name="connsiteX2378" fmla="*/ 65376 w 275957"/>
                <a:gd name="connsiteY2378" fmla="*/ 110278 h 250379"/>
                <a:gd name="connsiteX2379" fmla="*/ 68916 w 275957"/>
                <a:gd name="connsiteY2379" fmla="*/ 110515 h 250379"/>
                <a:gd name="connsiteX2380" fmla="*/ 143484 w 275957"/>
                <a:gd name="connsiteY2380" fmla="*/ 3618 h 250379"/>
                <a:gd name="connsiteX2381" fmla="*/ 147494 w 275957"/>
                <a:gd name="connsiteY2381" fmla="*/ 550 h 250379"/>
                <a:gd name="connsiteX2382" fmla="*/ 146080 w 275957"/>
                <a:gd name="connsiteY2382" fmla="*/ 2437 h 250379"/>
                <a:gd name="connsiteX2383" fmla="*/ 145844 w 275957"/>
                <a:gd name="connsiteY2383" fmla="*/ 5977 h 250379"/>
                <a:gd name="connsiteX2384" fmla="*/ 147730 w 275957"/>
                <a:gd name="connsiteY2384" fmla="*/ 1259 h 250379"/>
                <a:gd name="connsiteX2385" fmla="*/ 147730 w 275957"/>
                <a:gd name="connsiteY2385" fmla="*/ 1259 h 250379"/>
                <a:gd name="connsiteX2386" fmla="*/ 150562 w 275957"/>
                <a:gd name="connsiteY2386" fmla="*/ -631 h 250379"/>
                <a:gd name="connsiteX2387" fmla="*/ 148203 w 275957"/>
                <a:gd name="connsiteY2387" fmla="*/ 1259 h 250379"/>
                <a:gd name="connsiteX2388" fmla="*/ 144663 w 275957"/>
                <a:gd name="connsiteY2388" fmla="*/ 3146 h 250379"/>
                <a:gd name="connsiteX2389" fmla="*/ 59240 w 275957"/>
                <a:gd name="connsiteY2389" fmla="*/ 102726 h 250379"/>
                <a:gd name="connsiteX2390" fmla="*/ 59240 w 275957"/>
                <a:gd name="connsiteY2390" fmla="*/ 102726 h 250379"/>
                <a:gd name="connsiteX2391" fmla="*/ 61600 w 275957"/>
                <a:gd name="connsiteY2391" fmla="*/ 101548 h 250379"/>
                <a:gd name="connsiteX2392" fmla="*/ 142776 w 275957"/>
                <a:gd name="connsiteY2392" fmla="*/ 2673 h 250379"/>
                <a:gd name="connsiteX2393" fmla="*/ 145844 w 275957"/>
                <a:gd name="connsiteY2393" fmla="*/ 78 h 250379"/>
                <a:gd name="connsiteX2394" fmla="*/ 145844 w 275957"/>
                <a:gd name="connsiteY2394" fmla="*/ 78 h 250379"/>
                <a:gd name="connsiteX2395" fmla="*/ 59240 w 275957"/>
                <a:gd name="connsiteY2395" fmla="*/ 100367 h 250379"/>
                <a:gd name="connsiteX2396" fmla="*/ 59240 w 275957"/>
                <a:gd name="connsiteY2396" fmla="*/ 100367 h 250379"/>
                <a:gd name="connsiteX2397" fmla="*/ 61600 w 275957"/>
                <a:gd name="connsiteY2397" fmla="*/ 102726 h 250379"/>
                <a:gd name="connsiteX2398" fmla="*/ 143012 w 275957"/>
                <a:gd name="connsiteY2398" fmla="*/ 2204 h 250379"/>
                <a:gd name="connsiteX2399" fmla="*/ 143012 w 275957"/>
                <a:gd name="connsiteY2399" fmla="*/ 2204 h 250379"/>
                <a:gd name="connsiteX2400" fmla="*/ 144426 w 275957"/>
                <a:gd name="connsiteY2400" fmla="*/ 2204 h 250379"/>
                <a:gd name="connsiteX2401" fmla="*/ 36824 w 275957"/>
                <a:gd name="connsiteY2401" fmla="*/ 83613 h 250379"/>
                <a:gd name="connsiteX2402" fmla="*/ 36824 w 275957"/>
                <a:gd name="connsiteY2402" fmla="*/ 83613 h 250379"/>
                <a:gd name="connsiteX2403" fmla="*/ 39183 w 275957"/>
                <a:gd name="connsiteY2403" fmla="*/ 85973 h 250379"/>
                <a:gd name="connsiteX2404" fmla="*/ 36824 w 275957"/>
                <a:gd name="connsiteY2404" fmla="*/ 83613 h 250379"/>
                <a:gd name="connsiteX2405" fmla="*/ 36824 w 275957"/>
                <a:gd name="connsiteY2405" fmla="*/ 85264 h 250379"/>
                <a:gd name="connsiteX2406" fmla="*/ 38002 w 275957"/>
                <a:gd name="connsiteY2406" fmla="*/ 85028 h 250379"/>
                <a:gd name="connsiteX2407" fmla="*/ 34935 w 275957"/>
                <a:gd name="connsiteY2407" fmla="*/ 83613 h 250379"/>
                <a:gd name="connsiteX2408" fmla="*/ 36352 w 275957"/>
                <a:gd name="connsiteY2408" fmla="*/ 83613 h 250379"/>
                <a:gd name="connsiteX2409" fmla="*/ 36352 w 275957"/>
                <a:gd name="connsiteY2409" fmla="*/ 83613 h 250379"/>
                <a:gd name="connsiteX2410" fmla="*/ 36116 w 275957"/>
                <a:gd name="connsiteY2410" fmla="*/ 85736 h 250379"/>
                <a:gd name="connsiteX2411" fmla="*/ 73871 w 275957"/>
                <a:gd name="connsiteY2411" fmla="*/ 19429 h 250379"/>
                <a:gd name="connsiteX2412" fmla="*/ 77411 w 275957"/>
                <a:gd name="connsiteY2412" fmla="*/ 17067 h 250379"/>
                <a:gd name="connsiteX2413" fmla="*/ 80242 w 275957"/>
                <a:gd name="connsiteY2413" fmla="*/ 17067 h 250379"/>
                <a:gd name="connsiteX2414" fmla="*/ 79064 w 275957"/>
                <a:gd name="connsiteY2414" fmla="*/ 17067 h 250379"/>
                <a:gd name="connsiteX2415" fmla="*/ 75052 w 275957"/>
                <a:gd name="connsiteY2415" fmla="*/ 21552 h 250379"/>
                <a:gd name="connsiteX2416" fmla="*/ 72693 w 275957"/>
                <a:gd name="connsiteY2416" fmla="*/ 17540 h 250379"/>
                <a:gd name="connsiteX2417" fmla="*/ 74579 w 275957"/>
                <a:gd name="connsiteY2417" fmla="*/ 15889 h 250379"/>
                <a:gd name="connsiteX2418" fmla="*/ 76702 w 275957"/>
                <a:gd name="connsiteY2418" fmla="*/ 15889 h 250379"/>
                <a:gd name="connsiteX2419" fmla="*/ 20304 w 275957"/>
                <a:gd name="connsiteY2419" fmla="*/ 73465 h 250379"/>
                <a:gd name="connsiteX2420" fmla="*/ 22666 w 275957"/>
                <a:gd name="connsiteY2420" fmla="*/ 73465 h 250379"/>
                <a:gd name="connsiteX2421" fmla="*/ 21485 w 275957"/>
                <a:gd name="connsiteY2421" fmla="*/ 75591 h 250379"/>
                <a:gd name="connsiteX2422" fmla="*/ 67499 w 275957"/>
                <a:gd name="connsiteY2422" fmla="*/ 17304 h 250379"/>
                <a:gd name="connsiteX2423" fmla="*/ 73634 w 275957"/>
                <a:gd name="connsiteY2423" fmla="*/ 15181 h 250379"/>
                <a:gd name="connsiteX2424" fmla="*/ 72456 w 275957"/>
                <a:gd name="connsiteY2424" fmla="*/ 16598 h 250379"/>
                <a:gd name="connsiteX2425" fmla="*/ 69389 w 275957"/>
                <a:gd name="connsiteY2425" fmla="*/ 18485 h 250379"/>
                <a:gd name="connsiteX2426" fmla="*/ 6146 w 275957"/>
                <a:gd name="connsiteY2426" fmla="*/ 75119 h 250379"/>
                <a:gd name="connsiteX2427" fmla="*/ 6146 w 275957"/>
                <a:gd name="connsiteY2427" fmla="*/ 75119 h 250379"/>
                <a:gd name="connsiteX2428" fmla="*/ 10631 w 275957"/>
                <a:gd name="connsiteY2428" fmla="*/ 71342 h 250379"/>
                <a:gd name="connsiteX2429" fmla="*/ 10631 w 275957"/>
                <a:gd name="connsiteY2429" fmla="*/ 71342 h 250379"/>
                <a:gd name="connsiteX2430" fmla="*/ 8036 w 275957"/>
                <a:gd name="connsiteY2430" fmla="*/ 77242 h 250379"/>
                <a:gd name="connsiteX2431" fmla="*/ 65848 w 275957"/>
                <a:gd name="connsiteY2431" fmla="*/ 10935 h 250379"/>
                <a:gd name="connsiteX2432" fmla="*/ 68444 w 275957"/>
                <a:gd name="connsiteY2432" fmla="*/ 9045 h 250379"/>
                <a:gd name="connsiteX2433" fmla="*/ 68444 w 275957"/>
                <a:gd name="connsiteY2433" fmla="*/ 10462 h 250379"/>
                <a:gd name="connsiteX2434" fmla="*/ 67735 w 275957"/>
                <a:gd name="connsiteY2434" fmla="*/ 13058 h 250379"/>
                <a:gd name="connsiteX2435" fmla="*/ 39892 w 275957"/>
                <a:gd name="connsiteY2435" fmla="*/ 33115 h 250379"/>
                <a:gd name="connsiteX2436" fmla="*/ 36824 w 275957"/>
                <a:gd name="connsiteY2436" fmla="*/ 34532 h 250379"/>
                <a:gd name="connsiteX2437" fmla="*/ 38947 w 275957"/>
                <a:gd name="connsiteY2437" fmla="*/ 33115 h 250379"/>
                <a:gd name="connsiteX2438" fmla="*/ 38947 w 275957"/>
                <a:gd name="connsiteY2438" fmla="*/ 33115 h 250379"/>
                <a:gd name="connsiteX2439" fmla="*/ 41542 w 275957"/>
                <a:gd name="connsiteY2439" fmla="*/ 33115 h 250379"/>
                <a:gd name="connsiteX2440" fmla="*/ 9214 w 275957"/>
                <a:gd name="connsiteY2440" fmla="*/ 59071 h 250379"/>
                <a:gd name="connsiteX2441" fmla="*/ 9214 w 275957"/>
                <a:gd name="connsiteY2441" fmla="*/ 59071 h 250379"/>
                <a:gd name="connsiteX2442" fmla="*/ 11104 w 275957"/>
                <a:gd name="connsiteY2442" fmla="*/ 61197 h 250379"/>
                <a:gd name="connsiteX2443" fmla="*/ 9214 w 275957"/>
                <a:gd name="connsiteY2443" fmla="*/ 56476 h 250379"/>
                <a:gd name="connsiteX2444" fmla="*/ 10868 w 275957"/>
                <a:gd name="connsiteY2444" fmla="*/ 56476 h 250379"/>
                <a:gd name="connsiteX2445" fmla="*/ 9923 w 275957"/>
                <a:gd name="connsiteY2445" fmla="*/ 58599 h 250379"/>
                <a:gd name="connsiteX2446" fmla="*/ 9214 w 275957"/>
                <a:gd name="connsiteY2446" fmla="*/ 54353 h 250379"/>
                <a:gd name="connsiteX2447" fmla="*/ 9214 w 275957"/>
                <a:gd name="connsiteY2447" fmla="*/ 54353 h 250379"/>
                <a:gd name="connsiteX2448" fmla="*/ 9923 w 275957"/>
                <a:gd name="connsiteY2448" fmla="*/ 56476 h 250379"/>
                <a:gd name="connsiteX2449" fmla="*/ 2606 w 275957"/>
                <a:gd name="connsiteY2449" fmla="*/ 59071 h 250379"/>
                <a:gd name="connsiteX2450" fmla="*/ 2606 w 275957"/>
                <a:gd name="connsiteY2450" fmla="*/ 59071 h 250379"/>
                <a:gd name="connsiteX2451" fmla="*/ 4260 w 275957"/>
                <a:gd name="connsiteY2451" fmla="*/ 59071 h 250379"/>
                <a:gd name="connsiteX2452" fmla="*/ 8036 w 275957"/>
                <a:gd name="connsiteY2452" fmla="*/ 35474 h 250379"/>
                <a:gd name="connsiteX2453" fmla="*/ 10395 w 275957"/>
                <a:gd name="connsiteY2453" fmla="*/ 35474 h 250379"/>
                <a:gd name="connsiteX2454" fmla="*/ 8742 w 275957"/>
                <a:gd name="connsiteY2454" fmla="*/ 37600 h 250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</a:cxnLst>
              <a:rect l="l" t="t" r="r" b="b"/>
              <a:pathLst>
                <a:path w="275957" h="250379">
                  <a:moveTo>
                    <a:pt x="253918" y="183666"/>
                  </a:moveTo>
                  <a:cubicBezTo>
                    <a:pt x="253918" y="183666"/>
                    <a:pt x="253918" y="183666"/>
                    <a:pt x="252268" y="183666"/>
                  </a:cubicBezTo>
                  <a:lnTo>
                    <a:pt x="252268" y="183666"/>
                  </a:lnTo>
                  <a:cubicBezTo>
                    <a:pt x="252268" y="183666"/>
                    <a:pt x="250850" y="183666"/>
                    <a:pt x="249909" y="185316"/>
                  </a:cubicBezTo>
                  <a:cubicBezTo>
                    <a:pt x="248964" y="186970"/>
                    <a:pt x="249909" y="183902"/>
                    <a:pt x="248491" y="185316"/>
                  </a:cubicBezTo>
                  <a:cubicBezTo>
                    <a:pt x="251087" y="182015"/>
                    <a:pt x="248491" y="183902"/>
                    <a:pt x="248491" y="182721"/>
                  </a:cubicBezTo>
                  <a:cubicBezTo>
                    <a:pt x="248491" y="181543"/>
                    <a:pt x="249909" y="182721"/>
                    <a:pt x="252031" y="180598"/>
                  </a:cubicBezTo>
                  <a:cubicBezTo>
                    <a:pt x="250614" y="180598"/>
                    <a:pt x="252031" y="178239"/>
                    <a:pt x="249436" y="180598"/>
                  </a:cubicBezTo>
                  <a:cubicBezTo>
                    <a:pt x="249436" y="178947"/>
                    <a:pt x="251559" y="177766"/>
                    <a:pt x="249436" y="179184"/>
                  </a:cubicBezTo>
                  <a:cubicBezTo>
                    <a:pt x="247310" y="180598"/>
                    <a:pt x="252268" y="176349"/>
                    <a:pt x="252976" y="176349"/>
                  </a:cubicBezTo>
                  <a:cubicBezTo>
                    <a:pt x="253682" y="176349"/>
                    <a:pt x="252976" y="176349"/>
                    <a:pt x="252976" y="176349"/>
                  </a:cubicBezTo>
                  <a:cubicBezTo>
                    <a:pt x="252976" y="176349"/>
                    <a:pt x="250850" y="177766"/>
                    <a:pt x="250145" y="179184"/>
                  </a:cubicBezTo>
                  <a:cubicBezTo>
                    <a:pt x="249436" y="180598"/>
                    <a:pt x="248727" y="179184"/>
                    <a:pt x="248727" y="179184"/>
                  </a:cubicBezTo>
                  <a:lnTo>
                    <a:pt x="252268" y="177766"/>
                  </a:lnTo>
                  <a:cubicBezTo>
                    <a:pt x="254154" y="175407"/>
                    <a:pt x="250614" y="177766"/>
                    <a:pt x="249672" y="177766"/>
                  </a:cubicBezTo>
                  <a:cubicBezTo>
                    <a:pt x="248727" y="177766"/>
                    <a:pt x="249672" y="176349"/>
                    <a:pt x="249672" y="176116"/>
                  </a:cubicBezTo>
                  <a:lnTo>
                    <a:pt x="249672" y="176116"/>
                  </a:lnTo>
                  <a:cubicBezTo>
                    <a:pt x="249672" y="176116"/>
                    <a:pt x="249672" y="176116"/>
                    <a:pt x="249672" y="176116"/>
                  </a:cubicBezTo>
                  <a:cubicBezTo>
                    <a:pt x="249672" y="176116"/>
                    <a:pt x="249672" y="176116"/>
                    <a:pt x="251087" y="174699"/>
                  </a:cubicBezTo>
                  <a:cubicBezTo>
                    <a:pt x="252504" y="173284"/>
                    <a:pt x="249200" y="174699"/>
                    <a:pt x="248491" y="174699"/>
                  </a:cubicBezTo>
                  <a:lnTo>
                    <a:pt x="248491" y="174699"/>
                  </a:lnTo>
                  <a:cubicBezTo>
                    <a:pt x="248491" y="174699"/>
                    <a:pt x="250614" y="174699"/>
                    <a:pt x="251795" y="174699"/>
                  </a:cubicBezTo>
                  <a:cubicBezTo>
                    <a:pt x="252976" y="174699"/>
                    <a:pt x="251795" y="174699"/>
                    <a:pt x="251795" y="172339"/>
                  </a:cubicBezTo>
                  <a:cubicBezTo>
                    <a:pt x="251795" y="169980"/>
                    <a:pt x="251795" y="172339"/>
                    <a:pt x="251795" y="173754"/>
                  </a:cubicBezTo>
                  <a:lnTo>
                    <a:pt x="251795" y="173754"/>
                  </a:lnTo>
                  <a:cubicBezTo>
                    <a:pt x="251795" y="173754"/>
                    <a:pt x="254154" y="171395"/>
                    <a:pt x="253918" y="170922"/>
                  </a:cubicBezTo>
                  <a:lnTo>
                    <a:pt x="252268" y="172103"/>
                  </a:lnTo>
                  <a:cubicBezTo>
                    <a:pt x="252268" y="172103"/>
                    <a:pt x="252268" y="172103"/>
                    <a:pt x="252268" y="172103"/>
                  </a:cubicBezTo>
                  <a:cubicBezTo>
                    <a:pt x="252268" y="172103"/>
                    <a:pt x="249436" y="175171"/>
                    <a:pt x="252268" y="173518"/>
                  </a:cubicBezTo>
                  <a:cubicBezTo>
                    <a:pt x="250850" y="175643"/>
                    <a:pt x="249909" y="175643"/>
                    <a:pt x="249909" y="175171"/>
                  </a:cubicBezTo>
                  <a:cubicBezTo>
                    <a:pt x="249909" y="174699"/>
                    <a:pt x="249909" y="173754"/>
                    <a:pt x="252268" y="172812"/>
                  </a:cubicBezTo>
                  <a:cubicBezTo>
                    <a:pt x="254627" y="171867"/>
                    <a:pt x="250378" y="172812"/>
                    <a:pt x="250614" y="172812"/>
                  </a:cubicBezTo>
                  <a:cubicBezTo>
                    <a:pt x="250850" y="172812"/>
                    <a:pt x="252740" y="171158"/>
                    <a:pt x="252976" y="171395"/>
                  </a:cubicBezTo>
                  <a:cubicBezTo>
                    <a:pt x="253210" y="171631"/>
                    <a:pt x="254391" y="169508"/>
                    <a:pt x="255335" y="169036"/>
                  </a:cubicBezTo>
                  <a:cubicBezTo>
                    <a:pt x="256277" y="168563"/>
                    <a:pt x="255335" y="169036"/>
                    <a:pt x="255335" y="169036"/>
                  </a:cubicBezTo>
                  <a:cubicBezTo>
                    <a:pt x="255335" y="169036"/>
                    <a:pt x="255335" y="169036"/>
                    <a:pt x="258167" y="167149"/>
                  </a:cubicBezTo>
                  <a:cubicBezTo>
                    <a:pt x="260999" y="165259"/>
                    <a:pt x="258167" y="167149"/>
                    <a:pt x="258167" y="165495"/>
                  </a:cubicBezTo>
                  <a:cubicBezTo>
                    <a:pt x="258167" y="163845"/>
                    <a:pt x="258167" y="165495"/>
                    <a:pt x="256750" y="167854"/>
                  </a:cubicBezTo>
                  <a:cubicBezTo>
                    <a:pt x="255335" y="170217"/>
                    <a:pt x="256750" y="167854"/>
                    <a:pt x="256750" y="166676"/>
                  </a:cubicBezTo>
                  <a:cubicBezTo>
                    <a:pt x="256044" y="168091"/>
                    <a:pt x="254863" y="169036"/>
                    <a:pt x="253682" y="169980"/>
                  </a:cubicBezTo>
                  <a:lnTo>
                    <a:pt x="253682" y="169980"/>
                  </a:lnTo>
                  <a:cubicBezTo>
                    <a:pt x="253682" y="169980"/>
                    <a:pt x="254863" y="169980"/>
                    <a:pt x="255335" y="168091"/>
                  </a:cubicBezTo>
                  <a:cubicBezTo>
                    <a:pt x="255808" y="166204"/>
                    <a:pt x="253446" y="166676"/>
                    <a:pt x="255335" y="164551"/>
                  </a:cubicBezTo>
                  <a:cubicBezTo>
                    <a:pt x="254154" y="164551"/>
                    <a:pt x="255335" y="164551"/>
                    <a:pt x="253446" y="164551"/>
                  </a:cubicBezTo>
                  <a:cubicBezTo>
                    <a:pt x="251559" y="164551"/>
                    <a:pt x="255099" y="162900"/>
                    <a:pt x="255808" y="161719"/>
                  </a:cubicBezTo>
                  <a:cubicBezTo>
                    <a:pt x="256514" y="160541"/>
                    <a:pt x="257222" y="161719"/>
                    <a:pt x="255808" y="161719"/>
                  </a:cubicBezTo>
                  <a:cubicBezTo>
                    <a:pt x="254391" y="161719"/>
                    <a:pt x="255808" y="159360"/>
                    <a:pt x="255808" y="159360"/>
                  </a:cubicBezTo>
                  <a:cubicBezTo>
                    <a:pt x="255808" y="159360"/>
                    <a:pt x="255808" y="159360"/>
                    <a:pt x="257458" y="157473"/>
                  </a:cubicBezTo>
                  <a:cubicBezTo>
                    <a:pt x="259109" y="155586"/>
                    <a:pt x="255099" y="157473"/>
                    <a:pt x="257458" y="157473"/>
                  </a:cubicBezTo>
                  <a:cubicBezTo>
                    <a:pt x="259818" y="157473"/>
                    <a:pt x="255808" y="157473"/>
                    <a:pt x="254391" y="160068"/>
                  </a:cubicBezTo>
                  <a:cubicBezTo>
                    <a:pt x="252976" y="162664"/>
                    <a:pt x="254391" y="160068"/>
                    <a:pt x="254391" y="158651"/>
                  </a:cubicBezTo>
                  <a:cubicBezTo>
                    <a:pt x="252504" y="161013"/>
                    <a:pt x="253210" y="158651"/>
                    <a:pt x="251559" y="160305"/>
                  </a:cubicBezTo>
                  <a:cubicBezTo>
                    <a:pt x="249909" y="161955"/>
                    <a:pt x="253682" y="158887"/>
                    <a:pt x="254154" y="157709"/>
                  </a:cubicBezTo>
                  <a:cubicBezTo>
                    <a:pt x="254627" y="156528"/>
                    <a:pt x="252740" y="157709"/>
                    <a:pt x="254154" y="157709"/>
                  </a:cubicBezTo>
                  <a:lnTo>
                    <a:pt x="256277" y="155586"/>
                  </a:lnTo>
                  <a:cubicBezTo>
                    <a:pt x="256277" y="155586"/>
                    <a:pt x="256277" y="157473"/>
                    <a:pt x="258639" y="155586"/>
                  </a:cubicBezTo>
                  <a:cubicBezTo>
                    <a:pt x="260999" y="153697"/>
                    <a:pt x="258639" y="155586"/>
                    <a:pt x="258639" y="155586"/>
                  </a:cubicBezTo>
                  <a:cubicBezTo>
                    <a:pt x="254627" y="157709"/>
                    <a:pt x="258639" y="151810"/>
                    <a:pt x="255808" y="153460"/>
                  </a:cubicBezTo>
                  <a:cubicBezTo>
                    <a:pt x="258167" y="149687"/>
                    <a:pt x="253918" y="150865"/>
                    <a:pt x="255808" y="147325"/>
                  </a:cubicBezTo>
                  <a:cubicBezTo>
                    <a:pt x="257695" y="143788"/>
                    <a:pt x="255808" y="147325"/>
                    <a:pt x="255808" y="145911"/>
                  </a:cubicBezTo>
                  <a:cubicBezTo>
                    <a:pt x="255808" y="144493"/>
                    <a:pt x="255808" y="145911"/>
                    <a:pt x="253918" y="145911"/>
                  </a:cubicBezTo>
                  <a:lnTo>
                    <a:pt x="255335" y="144257"/>
                  </a:lnTo>
                  <a:cubicBezTo>
                    <a:pt x="253682" y="145911"/>
                    <a:pt x="253446" y="144257"/>
                    <a:pt x="255335" y="144257"/>
                  </a:cubicBezTo>
                  <a:cubicBezTo>
                    <a:pt x="257222" y="144257"/>
                    <a:pt x="255335" y="141898"/>
                    <a:pt x="253682" y="142134"/>
                  </a:cubicBezTo>
                  <a:cubicBezTo>
                    <a:pt x="253210" y="142843"/>
                    <a:pt x="252504" y="143315"/>
                    <a:pt x="251559" y="143551"/>
                  </a:cubicBezTo>
                  <a:lnTo>
                    <a:pt x="253918" y="141898"/>
                  </a:lnTo>
                  <a:cubicBezTo>
                    <a:pt x="253918" y="139775"/>
                    <a:pt x="252504" y="141898"/>
                    <a:pt x="252031" y="140247"/>
                  </a:cubicBezTo>
                  <a:cubicBezTo>
                    <a:pt x="251559" y="138594"/>
                    <a:pt x="253682" y="137180"/>
                    <a:pt x="252031" y="138358"/>
                  </a:cubicBezTo>
                  <a:lnTo>
                    <a:pt x="252031" y="136944"/>
                  </a:lnTo>
                  <a:cubicBezTo>
                    <a:pt x="248491" y="139775"/>
                    <a:pt x="252031" y="133640"/>
                    <a:pt x="248727" y="135526"/>
                  </a:cubicBezTo>
                  <a:cubicBezTo>
                    <a:pt x="251559" y="131753"/>
                    <a:pt x="245424" y="135526"/>
                    <a:pt x="248727" y="131989"/>
                  </a:cubicBezTo>
                  <a:cubicBezTo>
                    <a:pt x="248727" y="131989"/>
                    <a:pt x="248727" y="131989"/>
                    <a:pt x="248727" y="131989"/>
                  </a:cubicBezTo>
                  <a:cubicBezTo>
                    <a:pt x="248727" y="131989"/>
                    <a:pt x="248727" y="131989"/>
                    <a:pt x="248727" y="130572"/>
                  </a:cubicBezTo>
                  <a:cubicBezTo>
                    <a:pt x="248727" y="129155"/>
                    <a:pt x="250145" y="127268"/>
                    <a:pt x="248727" y="129155"/>
                  </a:cubicBezTo>
                  <a:cubicBezTo>
                    <a:pt x="247310" y="131044"/>
                    <a:pt x="248727" y="129155"/>
                    <a:pt x="248727" y="127504"/>
                  </a:cubicBezTo>
                  <a:cubicBezTo>
                    <a:pt x="248727" y="125853"/>
                    <a:pt x="248727" y="127504"/>
                    <a:pt x="246368" y="127504"/>
                  </a:cubicBezTo>
                  <a:cubicBezTo>
                    <a:pt x="244009" y="127504"/>
                    <a:pt x="246368" y="124909"/>
                    <a:pt x="246368" y="123964"/>
                  </a:cubicBezTo>
                  <a:cubicBezTo>
                    <a:pt x="236929" y="96826"/>
                    <a:pt x="219467" y="73229"/>
                    <a:pt x="196106" y="56476"/>
                  </a:cubicBezTo>
                  <a:cubicBezTo>
                    <a:pt x="196815" y="55767"/>
                    <a:pt x="197520" y="55062"/>
                    <a:pt x="198465" y="54589"/>
                  </a:cubicBezTo>
                  <a:cubicBezTo>
                    <a:pt x="198465" y="58129"/>
                    <a:pt x="202478" y="56240"/>
                    <a:pt x="202005" y="59544"/>
                  </a:cubicBezTo>
                  <a:cubicBezTo>
                    <a:pt x="202005" y="58363"/>
                    <a:pt x="202005" y="59544"/>
                    <a:pt x="203656" y="59544"/>
                  </a:cubicBezTo>
                  <a:cubicBezTo>
                    <a:pt x="205309" y="59544"/>
                    <a:pt x="203656" y="59544"/>
                    <a:pt x="203656" y="59544"/>
                  </a:cubicBezTo>
                  <a:cubicBezTo>
                    <a:pt x="203656" y="59544"/>
                    <a:pt x="205545" y="59544"/>
                    <a:pt x="203656" y="59544"/>
                  </a:cubicBezTo>
                  <a:cubicBezTo>
                    <a:pt x="204601" y="58835"/>
                    <a:pt x="205545" y="58129"/>
                    <a:pt x="206251" y="57421"/>
                  </a:cubicBezTo>
                  <a:cubicBezTo>
                    <a:pt x="203892" y="60961"/>
                    <a:pt x="206251" y="61197"/>
                    <a:pt x="207905" y="60488"/>
                  </a:cubicBezTo>
                  <a:cubicBezTo>
                    <a:pt x="209555" y="59780"/>
                    <a:pt x="207905" y="63320"/>
                    <a:pt x="209791" y="62375"/>
                  </a:cubicBezTo>
                  <a:lnTo>
                    <a:pt x="209791" y="62375"/>
                  </a:lnTo>
                  <a:cubicBezTo>
                    <a:pt x="212387" y="62375"/>
                    <a:pt x="211445" y="65443"/>
                    <a:pt x="214276" y="64029"/>
                  </a:cubicBezTo>
                  <a:cubicBezTo>
                    <a:pt x="214276" y="64029"/>
                    <a:pt x="213095" y="64029"/>
                    <a:pt x="214276" y="65443"/>
                  </a:cubicBezTo>
                  <a:cubicBezTo>
                    <a:pt x="215454" y="66860"/>
                    <a:pt x="214276" y="65443"/>
                    <a:pt x="214276" y="65443"/>
                  </a:cubicBezTo>
                  <a:cubicBezTo>
                    <a:pt x="214276" y="65443"/>
                    <a:pt x="218286" y="65443"/>
                    <a:pt x="217108" y="69928"/>
                  </a:cubicBezTo>
                  <a:cubicBezTo>
                    <a:pt x="219231" y="68275"/>
                    <a:pt x="217108" y="69928"/>
                    <a:pt x="217108" y="71106"/>
                  </a:cubicBezTo>
                  <a:cubicBezTo>
                    <a:pt x="217108" y="72287"/>
                    <a:pt x="219939" y="71106"/>
                    <a:pt x="218522" y="71106"/>
                  </a:cubicBezTo>
                  <a:cubicBezTo>
                    <a:pt x="217108" y="71106"/>
                    <a:pt x="220881" y="71106"/>
                    <a:pt x="219703" y="72996"/>
                  </a:cubicBezTo>
                  <a:cubicBezTo>
                    <a:pt x="218522" y="74882"/>
                    <a:pt x="219703" y="71579"/>
                    <a:pt x="221590" y="71342"/>
                  </a:cubicBezTo>
                  <a:cubicBezTo>
                    <a:pt x="223480" y="71106"/>
                    <a:pt x="221590" y="72760"/>
                    <a:pt x="221590" y="72760"/>
                  </a:cubicBezTo>
                  <a:cubicBezTo>
                    <a:pt x="221590" y="72760"/>
                    <a:pt x="221590" y="72760"/>
                    <a:pt x="223480" y="72760"/>
                  </a:cubicBezTo>
                  <a:lnTo>
                    <a:pt x="223480" y="72760"/>
                  </a:lnTo>
                  <a:cubicBezTo>
                    <a:pt x="225366" y="72760"/>
                    <a:pt x="223480" y="72760"/>
                    <a:pt x="225839" y="72760"/>
                  </a:cubicBezTo>
                  <a:cubicBezTo>
                    <a:pt x="228198" y="72760"/>
                    <a:pt x="225839" y="72760"/>
                    <a:pt x="225839" y="74410"/>
                  </a:cubicBezTo>
                  <a:lnTo>
                    <a:pt x="227489" y="74410"/>
                  </a:lnTo>
                  <a:cubicBezTo>
                    <a:pt x="227489" y="74882"/>
                    <a:pt x="227489" y="75591"/>
                    <a:pt x="227489" y="76061"/>
                  </a:cubicBezTo>
                  <a:cubicBezTo>
                    <a:pt x="229848" y="74174"/>
                    <a:pt x="227489" y="77714"/>
                    <a:pt x="230321" y="76061"/>
                  </a:cubicBezTo>
                  <a:lnTo>
                    <a:pt x="228670" y="77478"/>
                  </a:lnTo>
                  <a:cubicBezTo>
                    <a:pt x="230085" y="77478"/>
                    <a:pt x="230793" y="80073"/>
                    <a:pt x="232447" y="78895"/>
                  </a:cubicBezTo>
                  <a:cubicBezTo>
                    <a:pt x="234097" y="77714"/>
                    <a:pt x="232447" y="81254"/>
                    <a:pt x="233861" y="78895"/>
                  </a:cubicBezTo>
                  <a:cubicBezTo>
                    <a:pt x="233861" y="80546"/>
                    <a:pt x="232211" y="81960"/>
                    <a:pt x="233861" y="80782"/>
                  </a:cubicBezTo>
                  <a:cubicBezTo>
                    <a:pt x="233861" y="84322"/>
                    <a:pt x="238110" y="84794"/>
                    <a:pt x="239052" y="88568"/>
                  </a:cubicBezTo>
                  <a:lnTo>
                    <a:pt x="239052" y="88568"/>
                  </a:lnTo>
                  <a:cubicBezTo>
                    <a:pt x="239052" y="88568"/>
                    <a:pt x="239052" y="88568"/>
                    <a:pt x="239052" y="90694"/>
                  </a:cubicBezTo>
                  <a:cubicBezTo>
                    <a:pt x="241883" y="90694"/>
                    <a:pt x="239052" y="95648"/>
                    <a:pt x="244009" y="94467"/>
                  </a:cubicBezTo>
                  <a:lnTo>
                    <a:pt x="244009" y="96121"/>
                  </a:lnTo>
                  <a:cubicBezTo>
                    <a:pt x="244009" y="96121"/>
                    <a:pt x="245896" y="96121"/>
                    <a:pt x="245660" y="97535"/>
                  </a:cubicBezTo>
                  <a:cubicBezTo>
                    <a:pt x="245424" y="98952"/>
                    <a:pt x="248964" y="93995"/>
                    <a:pt x="250145" y="93995"/>
                  </a:cubicBezTo>
                  <a:cubicBezTo>
                    <a:pt x="251323" y="93995"/>
                    <a:pt x="248255" y="95884"/>
                    <a:pt x="248019" y="96593"/>
                  </a:cubicBezTo>
                  <a:cubicBezTo>
                    <a:pt x="247783" y="97299"/>
                    <a:pt x="245660" y="98480"/>
                    <a:pt x="246841" y="96593"/>
                  </a:cubicBezTo>
                  <a:cubicBezTo>
                    <a:pt x="248019" y="94703"/>
                    <a:pt x="245187" y="98952"/>
                    <a:pt x="246841" y="96593"/>
                  </a:cubicBezTo>
                  <a:cubicBezTo>
                    <a:pt x="245187" y="99658"/>
                    <a:pt x="248964" y="96593"/>
                    <a:pt x="246841" y="100603"/>
                  </a:cubicBezTo>
                  <a:cubicBezTo>
                    <a:pt x="248964" y="98716"/>
                    <a:pt x="248727" y="100603"/>
                    <a:pt x="246841" y="102020"/>
                  </a:cubicBezTo>
                  <a:lnTo>
                    <a:pt x="248019" y="102020"/>
                  </a:lnTo>
                  <a:cubicBezTo>
                    <a:pt x="248019" y="103671"/>
                    <a:pt x="248019" y="103671"/>
                    <a:pt x="248019" y="105557"/>
                  </a:cubicBezTo>
                  <a:lnTo>
                    <a:pt x="249672" y="104143"/>
                  </a:lnTo>
                  <a:cubicBezTo>
                    <a:pt x="249672" y="106266"/>
                    <a:pt x="252504" y="105793"/>
                    <a:pt x="249672" y="109334"/>
                  </a:cubicBezTo>
                  <a:lnTo>
                    <a:pt x="249672" y="109334"/>
                  </a:lnTo>
                  <a:cubicBezTo>
                    <a:pt x="249672" y="111223"/>
                    <a:pt x="251795" y="111457"/>
                    <a:pt x="249672" y="114524"/>
                  </a:cubicBezTo>
                  <a:cubicBezTo>
                    <a:pt x="251559" y="114524"/>
                    <a:pt x="251323" y="116886"/>
                    <a:pt x="252031" y="118301"/>
                  </a:cubicBezTo>
                  <a:cubicBezTo>
                    <a:pt x="252740" y="119718"/>
                    <a:pt x="253446" y="116886"/>
                    <a:pt x="254154" y="116414"/>
                  </a:cubicBezTo>
                  <a:cubicBezTo>
                    <a:pt x="254863" y="115942"/>
                    <a:pt x="254154" y="116414"/>
                    <a:pt x="254154" y="116414"/>
                  </a:cubicBezTo>
                  <a:cubicBezTo>
                    <a:pt x="254154" y="116414"/>
                    <a:pt x="254154" y="118773"/>
                    <a:pt x="252504" y="120190"/>
                  </a:cubicBezTo>
                  <a:cubicBezTo>
                    <a:pt x="250850" y="121605"/>
                    <a:pt x="252504" y="120190"/>
                    <a:pt x="252504" y="118537"/>
                  </a:cubicBezTo>
                  <a:cubicBezTo>
                    <a:pt x="252504" y="116886"/>
                    <a:pt x="252504" y="118537"/>
                    <a:pt x="253918" y="118537"/>
                  </a:cubicBezTo>
                  <a:cubicBezTo>
                    <a:pt x="250614" y="122786"/>
                    <a:pt x="253918" y="121368"/>
                    <a:pt x="252504" y="123491"/>
                  </a:cubicBezTo>
                  <a:cubicBezTo>
                    <a:pt x="251087" y="125617"/>
                    <a:pt x="252504" y="122077"/>
                    <a:pt x="254627" y="121841"/>
                  </a:cubicBezTo>
                  <a:cubicBezTo>
                    <a:pt x="256750" y="121605"/>
                    <a:pt x="254627" y="121841"/>
                    <a:pt x="254627" y="121841"/>
                  </a:cubicBezTo>
                  <a:lnTo>
                    <a:pt x="252976" y="121841"/>
                  </a:lnTo>
                  <a:cubicBezTo>
                    <a:pt x="252976" y="121841"/>
                    <a:pt x="252976" y="123022"/>
                    <a:pt x="252976" y="121841"/>
                  </a:cubicBezTo>
                  <a:cubicBezTo>
                    <a:pt x="252976" y="120660"/>
                    <a:pt x="252976" y="120424"/>
                    <a:pt x="254627" y="119954"/>
                  </a:cubicBezTo>
                  <a:cubicBezTo>
                    <a:pt x="256277" y="119482"/>
                    <a:pt x="254627" y="119954"/>
                    <a:pt x="254627" y="119954"/>
                  </a:cubicBezTo>
                  <a:cubicBezTo>
                    <a:pt x="254627" y="119954"/>
                    <a:pt x="254627" y="119954"/>
                    <a:pt x="256277" y="119954"/>
                  </a:cubicBezTo>
                  <a:cubicBezTo>
                    <a:pt x="257931" y="119954"/>
                    <a:pt x="256277" y="121368"/>
                    <a:pt x="256277" y="121841"/>
                  </a:cubicBezTo>
                  <a:cubicBezTo>
                    <a:pt x="256277" y="122313"/>
                    <a:pt x="256277" y="121841"/>
                    <a:pt x="254863" y="121841"/>
                  </a:cubicBezTo>
                  <a:cubicBezTo>
                    <a:pt x="253446" y="121841"/>
                    <a:pt x="254863" y="121841"/>
                    <a:pt x="253210" y="121841"/>
                  </a:cubicBezTo>
                  <a:cubicBezTo>
                    <a:pt x="251559" y="121841"/>
                    <a:pt x="253210" y="121841"/>
                    <a:pt x="253210" y="124200"/>
                  </a:cubicBezTo>
                  <a:lnTo>
                    <a:pt x="254863" y="122313"/>
                  </a:lnTo>
                  <a:cubicBezTo>
                    <a:pt x="254863" y="122313"/>
                    <a:pt x="254863" y="122313"/>
                    <a:pt x="254863" y="122313"/>
                  </a:cubicBezTo>
                  <a:cubicBezTo>
                    <a:pt x="254863" y="122313"/>
                    <a:pt x="254863" y="121132"/>
                    <a:pt x="254863" y="120896"/>
                  </a:cubicBezTo>
                  <a:cubicBezTo>
                    <a:pt x="254863" y="120660"/>
                    <a:pt x="256277" y="120896"/>
                    <a:pt x="258167" y="119482"/>
                  </a:cubicBezTo>
                  <a:cubicBezTo>
                    <a:pt x="257695" y="120190"/>
                    <a:pt x="257222" y="120896"/>
                    <a:pt x="256514" y="121368"/>
                  </a:cubicBezTo>
                  <a:cubicBezTo>
                    <a:pt x="256514" y="121368"/>
                    <a:pt x="259345" y="119718"/>
                    <a:pt x="258639" y="121368"/>
                  </a:cubicBezTo>
                  <a:cubicBezTo>
                    <a:pt x="257931" y="123022"/>
                    <a:pt x="257222" y="121368"/>
                    <a:pt x="256750" y="122786"/>
                  </a:cubicBezTo>
                  <a:cubicBezTo>
                    <a:pt x="256277" y="124200"/>
                    <a:pt x="256750" y="122786"/>
                    <a:pt x="258403" y="122786"/>
                  </a:cubicBezTo>
                  <a:cubicBezTo>
                    <a:pt x="260054" y="122786"/>
                    <a:pt x="258403" y="124436"/>
                    <a:pt x="258403" y="122786"/>
                  </a:cubicBezTo>
                  <a:cubicBezTo>
                    <a:pt x="258403" y="121132"/>
                    <a:pt x="258403" y="122786"/>
                    <a:pt x="256750" y="124672"/>
                  </a:cubicBezTo>
                  <a:cubicBezTo>
                    <a:pt x="255099" y="126559"/>
                    <a:pt x="260526" y="123255"/>
                    <a:pt x="258403" y="124672"/>
                  </a:cubicBezTo>
                  <a:cubicBezTo>
                    <a:pt x="256277" y="126090"/>
                    <a:pt x="258403" y="126090"/>
                    <a:pt x="259818" y="124672"/>
                  </a:cubicBezTo>
                  <a:cubicBezTo>
                    <a:pt x="257695" y="127504"/>
                    <a:pt x="259818" y="124672"/>
                    <a:pt x="258639" y="127504"/>
                  </a:cubicBezTo>
                  <a:cubicBezTo>
                    <a:pt x="262413" y="124436"/>
                    <a:pt x="258639" y="130808"/>
                    <a:pt x="260999" y="127504"/>
                  </a:cubicBezTo>
                  <a:cubicBezTo>
                    <a:pt x="260999" y="128921"/>
                    <a:pt x="260999" y="127504"/>
                    <a:pt x="260999" y="130336"/>
                  </a:cubicBezTo>
                  <a:cubicBezTo>
                    <a:pt x="260999" y="133167"/>
                    <a:pt x="260999" y="130336"/>
                    <a:pt x="260999" y="130336"/>
                  </a:cubicBezTo>
                  <a:cubicBezTo>
                    <a:pt x="264303" y="128449"/>
                    <a:pt x="260999" y="133167"/>
                    <a:pt x="263358" y="132695"/>
                  </a:cubicBezTo>
                  <a:cubicBezTo>
                    <a:pt x="265717" y="132222"/>
                    <a:pt x="263358" y="132695"/>
                    <a:pt x="263358" y="132695"/>
                  </a:cubicBezTo>
                  <a:lnTo>
                    <a:pt x="263358" y="131517"/>
                  </a:lnTo>
                  <a:cubicBezTo>
                    <a:pt x="263358" y="131517"/>
                    <a:pt x="263358" y="133876"/>
                    <a:pt x="263358" y="134584"/>
                  </a:cubicBezTo>
                  <a:cubicBezTo>
                    <a:pt x="263358" y="135290"/>
                    <a:pt x="263358" y="134584"/>
                    <a:pt x="263358" y="134584"/>
                  </a:cubicBezTo>
                  <a:cubicBezTo>
                    <a:pt x="263358" y="134584"/>
                    <a:pt x="263358" y="134584"/>
                    <a:pt x="264775" y="134584"/>
                  </a:cubicBezTo>
                  <a:cubicBezTo>
                    <a:pt x="266189" y="134584"/>
                    <a:pt x="264775" y="134584"/>
                    <a:pt x="264775" y="135999"/>
                  </a:cubicBezTo>
                  <a:cubicBezTo>
                    <a:pt x="268312" y="133167"/>
                    <a:pt x="264775" y="138358"/>
                    <a:pt x="267134" y="135999"/>
                  </a:cubicBezTo>
                  <a:cubicBezTo>
                    <a:pt x="266425" y="136944"/>
                    <a:pt x="265717" y="137652"/>
                    <a:pt x="264775" y="138358"/>
                  </a:cubicBezTo>
                  <a:cubicBezTo>
                    <a:pt x="264775" y="139539"/>
                    <a:pt x="264775" y="138358"/>
                    <a:pt x="264775" y="139539"/>
                  </a:cubicBezTo>
                  <a:lnTo>
                    <a:pt x="265953" y="137888"/>
                  </a:lnTo>
                  <a:cubicBezTo>
                    <a:pt x="267370" y="137888"/>
                    <a:pt x="265953" y="137888"/>
                    <a:pt x="267606" y="137888"/>
                  </a:cubicBezTo>
                  <a:cubicBezTo>
                    <a:pt x="267134" y="138594"/>
                    <a:pt x="266425" y="139066"/>
                    <a:pt x="265717" y="139539"/>
                  </a:cubicBezTo>
                  <a:cubicBezTo>
                    <a:pt x="267134" y="139539"/>
                    <a:pt x="265717" y="139539"/>
                    <a:pt x="265717" y="140720"/>
                  </a:cubicBezTo>
                  <a:lnTo>
                    <a:pt x="264066" y="142607"/>
                  </a:lnTo>
                  <a:cubicBezTo>
                    <a:pt x="267370" y="140011"/>
                    <a:pt x="266189" y="142607"/>
                    <a:pt x="268076" y="142607"/>
                  </a:cubicBezTo>
                  <a:cubicBezTo>
                    <a:pt x="269966" y="142607"/>
                    <a:pt x="268076" y="144257"/>
                    <a:pt x="265717" y="145202"/>
                  </a:cubicBezTo>
                  <a:cubicBezTo>
                    <a:pt x="263358" y="146147"/>
                    <a:pt x="265717" y="145202"/>
                    <a:pt x="267606" y="145202"/>
                  </a:cubicBezTo>
                  <a:cubicBezTo>
                    <a:pt x="269493" y="145202"/>
                    <a:pt x="265008" y="148506"/>
                    <a:pt x="267606" y="147561"/>
                  </a:cubicBezTo>
                  <a:cubicBezTo>
                    <a:pt x="270202" y="146619"/>
                    <a:pt x="267606" y="147561"/>
                    <a:pt x="267606" y="147561"/>
                  </a:cubicBezTo>
                  <a:lnTo>
                    <a:pt x="267606" y="147561"/>
                  </a:lnTo>
                  <a:cubicBezTo>
                    <a:pt x="267606" y="147561"/>
                    <a:pt x="267606" y="150865"/>
                    <a:pt x="269493" y="149215"/>
                  </a:cubicBezTo>
                  <a:cubicBezTo>
                    <a:pt x="268548" y="150157"/>
                    <a:pt x="267606" y="151338"/>
                    <a:pt x="266898" y="152519"/>
                  </a:cubicBezTo>
                  <a:cubicBezTo>
                    <a:pt x="267843" y="151574"/>
                    <a:pt x="268548" y="150629"/>
                    <a:pt x="269257" y="149687"/>
                  </a:cubicBezTo>
                  <a:cubicBezTo>
                    <a:pt x="271852" y="147561"/>
                    <a:pt x="269257" y="151810"/>
                    <a:pt x="270674" y="149687"/>
                  </a:cubicBezTo>
                  <a:cubicBezTo>
                    <a:pt x="272089" y="147561"/>
                    <a:pt x="268312" y="151810"/>
                    <a:pt x="267370" y="152988"/>
                  </a:cubicBezTo>
                  <a:cubicBezTo>
                    <a:pt x="268548" y="152282"/>
                    <a:pt x="269729" y="151338"/>
                    <a:pt x="270908" y="150157"/>
                  </a:cubicBezTo>
                  <a:cubicBezTo>
                    <a:pt x="270908" y="150157"/>
                    <a:pt x="270908" y="151574"/>
                    <a:pt x="270908" y="150157"/>
                  </a:cubicBezTo>
                  <a:cubicBezTo>
                    <a:pt x="270438" y="150157"/>
                    <a:pt x="269729" y="150157"/>
                    <a:pt x="269257" y="150157"/>
                  </a:cubicBezTo>
                  <a:cubicBezTo>
                    <a:pt x="269257" y="150157"/>
                    <a:pt x="269257" y="150157"/>
                    <a:pt x="271144" y="150157"/>
                  </a:cubicBezTo>
                  <a:cubicBezTo>
                    <a:pt x="269493" y="152752"/>
                    <a:pt x="271144" y="150157"/>
                    <a:pt x="269257" y="153460"/>
                  </a:cubicBezTo>
                  <a:cubicBezTo>
                    <a:pt x="270908" y="153460"/>
                    <a:pt x="269257" y="153460"/>
                    <a:pt x="269257" y="153460"/>
                  </a:cubicBezTo>
                  <a:cubicBezTo>
                    <a:pt x="269257" y="153460"/>
                    <a:pt x="270674" y="151810"/>
                    <a:pt x="271852" y="151338"/>
                  </a:cubicBezTo>
                  <a:lnTo>
                    <a:pt x="271852" y="149451"/>
                  </a:lnTo>
                  <a:cubicBezTo>
                    <a:pt x="271852" y="149451"/>
                    <a:pt x="270202" y="150865"/>
                    <a:pt x="271852" y="149451"/>
                  </a:cubicBezTo>
                  <a:cubicBezTo>
                    <a:pt x="271852" y="149451"/>
                    <a:pt x="269966" y="149451"/>
                    <a:pt x="271852" y="145674"/>
                  </a:cubicBezTo>
                  <a:cubicBezTo>
                    <a:pt x="273742" y="141898"/>
                    <a:pt x="271852" y="145674"/>
                    <a:pt x="270438" y="145674"/>
                  </a:cubicBezTo>
                  <a:cubicBezTo>
                    <a:pt x="269021" y="145674"/>
                    <a:pt x="272561" y="143315"/>
                    <a:pt x="273270" y="143315"/>
                  </a:cubicBezTo>
                  <a:cubicBezTo>
                    <a:pt x="273975" y="143315"/>
                    <a:pt x="273270" y="143315"/>
                    <a:pt x="271616" y="143315"/>
                  </a:cubicBezTo>
                  <a:cubicBezTo>
                    <a:pt x="269966" y="143315"/>
                    <a:pt x="271616" y="141898"/>
                    <a:pt x="270202" y="143315"/>
                  </a:cubicBezTo>
                  <a:cubicBezTo>
                    <a:pt x="268785" y="144730"/>
                    <a:pt x="271852" y="143315"/>
                    <a:pt x="272325" y="141426"/>
                  </a:cubicBezTo>
                  <a:cubicBezTo>
                    <a:pt x="272797" y="139539"/>
                    <a:pt x="270674" y="141426"/>
                    <a:pt x="272325" y="139066"/>
                  </a:cubicBezTo>
                  <a:lnTo>
                    <a:pt x="272325" y="139066"/>
                  </a:lnTo>
                  <a:cubicBezTo>
                    <a:pt x="272325" y="139066"/>
                    <a:pt x="272325" y="139066"/>
                    <a:pt x="272325" y="137416"/>
                  </a:cubicBezTo>
                  <a:lnTo>
                    <a:pt x="270674" y="137416"/>
                  </a:lnTo>
                  <a:cubicBezTo>
                    <a:pt x="270674" y="137416"/>
                    <a:pt x="270674" y="137416"/>
                    <a:pt x="270674" y="137416"/>
                  </a:cubicBezTo>
                  <a:lnTo>
                    <a:pt x="272089" y="137416"/>
                  </a:lnTo>
                  <a:cubicBezTo>
                    <a:pt x="270438" y="137416"/>
                    <a:pt x="270202" y="137416"/>
                    <a:pt x="270202" y="135999"/>
                  </a:cubicBezTo>
                  <a:cubicBezTo>
                    <a:pt x="270202" y="134584"/>
                    <a:pt x="270202" y="135999"/>
                    <a:pt x="271616" y="135999"/>
                  </a:cubicBezTo>
                  <a:cubicBezTo>
                    <a:pt x="273033" y="135999"/>
                    <a:pt x="271616" y="135999"/>
                    <a:pt x="271616" y="134584"/>
                  </a:cubicBezTo>
                  <a:cubicBezTo>
                    <a:pt x="271616" y="133167"/>
                    <a:pt x="271616" y="134584"/>
                    <a:pt x="271616" y="135999"/>
                  </a:cubicBezTo>
                  <a:cubicBezTo>
                    <a:pt x="274212" y="133640"/>
                    <a:pt x="271616" y="137416"/>
                    <a:pt x="273742" y="135999"/>
                  </a:cubicBezTo>
                  <a:cubicBezTo>
                    <a:pt x="275865" y="134584"/>
                    <a:pt x="273742" y="134112"/>
                    <a:pt x="273742" y="132695"/>
                  </a:cubicBezTo>
                  <a:cubicBezTo>
                    <a:pt x="273742" y="131280"/>
                    <a:pt x="273742" y="132695"/>
                    <a:pt x="273742" y="134348"/>
                  </a:cubicBezTo>
                  <a:cubicBezTo>
                    <a:pt x="273742" y="135999"/>
                    <a:pt x="276101" y="131280"/>
                    <a:pt x="273742" y="132459"/>
                  </a:cubicBezTo>
                  <a:lnTo>
                    <a:pt x="273742" y="132459"/>
                  </a:lnTo>
                  <a:cubicBezTo>
                    <a:pt x="272089" y="133876"/>
                    <a:pt x="273742" y="132459"/>
                    <a:pt x="272089" y="132459"/>
                  </a:cubicBezTo>
                  <a:lnTo>
                    <a:pt x="273742" y="132459"/>
                  </a:lnTo>
                  <a:cubicBezTo>
                    <a:pt x="273742" y="132459"/>
                    <a:pt x="273742" y="132459"/>
                    <a:pt x="273742" y="132459"/>
                  </a:cubicBezTo>
                  <a:cubicBezTo>
                    <a:pt x="273742" y="132459"/>
                    <a:pt x="272089" y="132459"/>
                    <a:pt x="272325" y="130808"/>
                  </a:cubicBezTo>
                  <a:cubicBezTo>
                    <a:pt x="272561" y="129155"/>
                    <a:pt x="272325" y="130808"/>
                    <a:pt x="272325" y="130808"/>
                  </a:cubicBezTo>
                  <a:cubicBezTo>
                    <a:pt x="271144" y="130336"/>
                    <a:pt x="270438" y="128921"/>
                    <a:pt x="270674" y="127504"/>
                  </a:cubicBezTo>
                  <a:cubicBezTo>
                    <a:pt x="271144" y="127032"/>
                    <a:pt x="271616" y="126559"/>
                    <a:pt x="272325" y="126323"/>
                  </a:cubicBezTo>
                  <a:cubicBezTo>
                    <a:pt x="273742" y="124436"/>
                    <a:pt x="272325" y="126323"/>
                    <a:pt x="270674" y="126323"/>
                  </a:cubicBezTo>
                  <a:cubicBezTo>
                    <a:pt x="269021" y="126323"/>
                    <a:pt x="272325" y="124436"/>
                    <a:pt x="272561" y="123491"/>
                  </a:cubicBezTo>
                  <a:cubicBezTo>
                    <a:pt x="272797" y="122549"/>
                    <a:pt x="272561" y="125145"/>
                    <a:pt x="270674" y="125617"/>
                  </a:cubicBezTo>
                  <a:cubicBezTo>
                    <a:pt x="268785" y="126090"/>
                    <a:pt x="268076" y="125617"/>
                    <a:pt x="270674" y="123491"/>
                  </a:cubicBezTo>
                  <a:cubicBezTo>
                    <a:pt x="268548" y="125145"/>
                    <a:pt x="269257" y="123491"/>
                    <a:pt x="268312" y="123491"/>
                  </a:cubicBezTo>
                  <a:lnTo>
                    <a:pt x="269966" y="121605"/>
                  </a:lnTo>
                  <a:cubicBezTo>
                    <a:pt x="268548" y="121605"/>
                    <a:pt x="268548" y="121605"/>
                    <a:pt x="268312" y="121605"/>
                  </a:cubicBezTo>
                  <a:cubicBezTo>
                    <a:pt x="268076" y="121605"/>
                    <a:pt x="268312" y="121605"/>
                    <a:pt x="268312" y="121605"/>
                  </a:cubicBezTo>
                  <a:cubicBezTo>
                    <a:pt x="268312" y="121605"/>
                    <a:pt x="268312" y="121605"/>
                    <a:pt x="266662" y="121605"/>
                  </a:cubicBezTo>
                  <a:cubicBezTo>
                    <a:pt x="265008" y="121605"/>
                    <a:pt x="268076" y="120424"/>
                    <a:pt x="268548" y="119482"/>
                  </a:cubicBezTo>
                  <a:cubicBezTo>
                    <a:pt x="269021" y="118537"/>
                    <a:pt x="268548" y="119482"/>
                    <a:pt x="270202" y="119482"/>
                  </a:cubicBezTo>
                  <a:cubicBezTo>
                    <a:pt x="271852" y="119482"/>
                    <a:pt x="268548" y="119482"/>
                    <a:pt x="266425" y="119482"/>
                  </a:cubicBezTo>
                  <a:cubicBezTo>
                    <a:pt x="264303" y="119482"/>
                    <a:pt x="268312" y="118065"/>
                    <a:pt x="269021" y="116886"/>
                  </a:cubicBezTo>
                  <a:cubicBezTo>
                    <a:pt x="269729" y="115705"/>
                    <a:pt x="267606" y="116886"/>
                    <a:pt x="269021" y="113346"/>
                  </a:cubicBezTo>
                  <a:cubicBezTo>
                    <a:pt x="266898" y="114997"/>
                    <a:pt x="269021" y="113346"/>
                    <a:pt x="269021" y="113346"/>
                  </a:cubicBezTo>
                  <a:cubicBezTo>
                    <a:pt x="269021" y="113346"/>
                    <a:pt x="269021" y="114761"/>
                    <a:pt x="267134" y="114997"/>
                  </a:cubicBezTo>
                  <a:cubicBezTo>
                    <a:pt x="265244" y="115233"/>
                    <a:pt x="264539" y="114997"/>
                    <a:pt x="267134" y="111693"/>
                  </a:cubicBezTo>
                  <a:cubicBezTo>
                    <a:pt x="267134" y="111693"/>
                    <a:pt x="267134" y="107919"/>
                    <a:pt x="265008" y="109097"/>
                  </a:cubicBezTo>
                  <a:cubicBezTo>
                    <a:pt x="262885" y="110278"/>
                    <a:pt x="265008" y="109097"/>
                    <a:pt x="265008" y="105557"/>
                  </a:cubicBezTo>
                  <a:cubicBezTo>
                    <a:pt x="263122" y="106974"/>
                    <a:pt x="265008" y="105557"/>
                    <a:pt x="262413" y="105557"/>
                  </a:cubicBezTo>
                  <a:cubicBezTo>
                    <a:pt x="259818" y="105557"/>
                    <a:pt x="262413" y="104143"/>
                    <a:pt x="263830" y="103434"/>
                  </a:cubicBezTo>
                  <a:cubicBezTo>
                    <a:pt x="265244" y="102726"/>
                    <a:pt x="260999" y="100603"/>
                    <a:pt x="261943" y="97063"/>
                  </a:cubicBezTo>
                  <a:cubicBezTo>
                    <a:pt x="261943" y="97063"/>
                    <a:pt x="260290" y="98244"/>
                    <a:pt x="260526" y="98716"/>
                  </a:cubicBezTo>
                  <a:cubicBezTo>
                    <a:pt x="260762" y="99188"/>
                    <a:pt x="260526" y="93995"/>
                    <a:pt x="258403" y="93759"/>
                  </a:cubicBezTo>
                  <a:cubicBezTo>
                    <a:pt x="256277" y="93525"/>
                    <a:pt x="258403" y="91636"/>
                    <a:pt x="258403" y="91636"/>
                  </a:cubicBezTo>
                  <a:lnTo>
                    <a:pt x="258403" y="92817"/>
                  </a:lnTo>
                  <a:cubicBezTo>
                    <a:pt x="258403" y="91636"/>
                    <a:pt x="258403" y="90458"/>
                    <a:pt x="258403" y="91163"/>
                  </a:cubicBezTo>
                  <a:lnTo>
                    <a:pt x="259818" y="89040"/>
                  </a:lnTo>
                  <a:cubicBezTo>
                    <a:pt x="257458" y="89040"/>
                    <a:pt x="257695" y="86445"/>
                    <a:pt x="257458" y="84322"/>
                  </a:cubicBezTo>
                  <a:lnTo>
                    <a:pt x="257458" y="84322"/>
                  </a:lnTo>
                  <a:cubicBezTo>
                    <a:pt x="257458" y="80546"/>
                    <a:pt x="254154" y="79365"/>
                    <a:pt x="253446" y="76061"/>
                  </a:cubicBezTo>
                  <a:cubicBezTo>
                    <a:pt x="251323" y="77478"/>
                    <a:pt x="251795" y="74174"/>
                    <a:pt x="251087" y="72996"/>
                  </a:cubicBezTo>
                  <a:cubicBezTo>
                    <a:pt x="250378" y="71815"/>
                    <a:pt x="249200" y="72996"/>
                    <a:pt x="251087" y="71342"/>
                  </a:cubicBezTo>
                  <a:lnTo>
                    <a:pt x="249672" y="71342"/>
                  </a:lnTo>
                  <a:cubicBezTo>
                    <a:pt x="251559" y="68983"/>
                    <a:pt x="248255" y="71342"/>
                    <a:pt x="249672" y="68747"/>
                  </a:cubicBezTo>
                  <a:cubicBezTo>
                    <a:pt x="246841" y="68747"/>
                    <a:pt x="248255" y="65443"/>
                    <a:pt x="245660" y="65915"/>
                  </a:cubicBezTo>
                  <a:lnTo>
                    <a:pt x="245660" y="64498"/>
                  </a:lnTo>
                  <a:cubicBezTo>
                    <a:pt x="242356" y="64498"/>
                    <a:pt x="243773" y="60488"/>
                    <a:pt x="240233" y="60961"/>
                  </a:cubicBezTo>
                  <a:cubicBezTo>
                    <a:pt x="241647" y="58363"/>
                    <a:pt x="238110" y="60961"/>
                    <a:pt x="240233" y="57893"/>
                  </a:cubicBezTo>
                  <a:cubicBezTo>
                    <a:pt x="242356" y="54825"/>
                    <a:pt x="240233" y="57893"/>
                    <a:pt x="238110" y="57893"/>
                  </a:cubicBezTo>
                  <a:cubicBezTo>
                    <a:pt x="238110" y="55298"/>
                    <a:pt x="238110" y="54825"/>
                    <a:pt x="235278" y="54353"/>
                  </a:cubicBezTo>
                  <a:cubicBezTo>
                    <a:pt x="232447" y="53881"/>
                    <a:pt x="229612" y="50577"/>
                    <a:pt x="228434" y="47273"/>
                  </a:cubicBezTo>
                  <a:lnTo>
                    <a:pt x="227017" y="47273"/>
                  </a:lnTo>
                  <a:lnTo>
                    <a:pt x="227017" y="47273"/>
                  </a:lnTo>
                  <a:cubicBezTo>
                    <a:pt x="224894" y="47273"/>
                    <a:pt x="224422" y="45622"/>
                    <a:pt x="222062" y="45150"/>
                  </a:cubicBezTo>
                  <a:lnTo>
                    <a:pt x="222062" y="43732"/>
                  </a:lnTo>
                  <a:cubicBezTo>
                    <a:pt x="222062" y="43732"/>
                    <a:pt x="219703" y="45622"/>
                    <a:pt x="220412" y="43732"/>
                  </a:cubicBezTo>
                  <a:lnTo>
                    <a:pt x="220412" y="43732"/>
                  </a:lnTo>
                  <a:cubicBezTo>
                    <a:pt x="220412" y="43732"/>
                    <a:pt x="220412" y="43732"/>
                    <a:pt x="220412" y="43732"/>
                  </a:cubicBezTo>
                  <a:cubicBezTo>
                    <a:pt x="212151" y="33823"/>
                    <a:pt x="198465" y="30047"/>
                    <a:pt x="188553" y="22025"/>
                  </a:cubicBezTo>
                  <a:lnTo>
                    <a:pt x="188553" y="22025"/>
                  </a:lnTo>
                  <a:cubicBezTo>
                    <a:pt x="188553" y="19902"/>
                    <a:pt x="184307" y="22025"/>
                    <a:pt x="185016" y="18248"/>
                  </a:cubicBezTo>
                  <a:cubicBezTo>
                    <a:pt x="185722" y="14472"/>
                    <a:pt x="182184" y="20135"/>
                    <a:pt x="185016" y="18248"/>
                  </a:cubicBezTo>
                  <a:cubicBezTo>
                    <a:pt x="187847" y="16362"/>
                    <a:pt x="182890" y="18248"/>
                    <a:pt x="185016" y="18248"/>
                  </a:cubicBezTo>
                  <a:lnTo>
                    <a:pt x="183599" y="18248"/>
                  </a:lnTo>
                  <a:cubicBezTo>
                    <a:pt x="183599" y="18248"/>
                    <a:pt x="183599" y="16834"/>
                    <a:pt x="181948" y="18248"/>
                  </a:cubicBezTo>
                  <a:cubicBezTo>
                    <a:pt x="181948" y="14708"/>
                    <a:pt x="175576" y="15889"/>
                    <a:pt x="176991" y="11168"/>
                  </a:cubicBezTo>
                  <a:lnTo>
                    <a:pt x="175576" y="11168"/>
                  </a:lnTo>
                  <a:cubicBezTo>
                    <a:pt x="176991" y="9517"/>
                    <a:pt x="175576" y="9281"/>
                    <a:pt x="175576" y="11168"/>
                  </a:cubicBezTo>
                  <a:lnTo>
                    <a:pt x="176991" y="9754"/>
                  </a:lnTo>
                  <a:cubicBezTo>
                    <a:pt x="174632" y="11404"/>
                    <a:pt x="176991" y="9754"/>
                    <a:pt x="176991" y="9754"/>
                  </a:cubicBezTo>
                  <a:cubicBezTo>
                    <a:pt x="176991" y="9754"/>
                    <a:pt x="174395" y="9754"/>
                    <a:pt x="173923" y="9754"/>
                  </a:cubicBezTo>
                  <a:lnTo>
                    <a:pt x="175340" y="8573"/>
                  </a:lnTo>
                  <a:cubicBezTo>
                    <a:pt x="175340" y="8573"/>
                    <a:pt x="172981" y="9990"/>
                    <a:pt x="174159" y="8573"/>
                  </a:cubicBezTo>
                  <a:lnTo>
                    <a:pt x="174159" y="8573"/>
                  </a:lnTo>
                  <a:cubicBezTo>
                    <a:pt x="174159" y="8573"/>
                    <a:pt x="174159" y="8573"/>
                    <a:pt x="174159" y="8573"/>
                  </a:cubicBezTo>
                  <a:cubicBezTo>
                    <a:pt x="174159" y="8573"/>
                    <a:pt x="172036" y="8573"/>
                    <a:pt x="171800" y="8573"/>
                  </a:cubicBezTo>
                  <a:cubicBezTo>
                    <a:pt x="171564" y="8573"/>
                    <a:pt x="171800" y="8573"/>
                    <a:pt x="173923" y="8573"/>
                  </a:cubicBezTo>
                  <a:cubicBezTo>
                    <a:pt x="172272" y="8573"/>
                    <a:pt x="170386" y="8573"/>
                    <a:pt x="168732" y="8573"/>
                  </a:cubicBezTo>
                  <a:lnTo>
                    <a:pt x="170386" y="6922"/>
                  </a:lnTo>
                  <a:cubicBezTo>
                    <a:pt x="171800" y="6922"/>
                    <a:pt x="170386" y="6922"/>
                    <a:pt x="168968" y="6922"/>
                  </a:cubicBezTo>
                  <a:cubicBezTo>
                    <a:pt x="167554" y="6922"/>
                    <a:pt x="167318" y="6922"/>
                    <a:pt x="165901" y="6922"/>
                  </a:cubicBezTo>
                  <a:cubicBezTo>
                    <a:pt x="164486" y="6922"/>
                    <a:pt x="165901" y="6922"/>
                    <a:pt x="167787" y="5269"/>
                  </a:cubicBezTo>
                  <a:cubicBezTo>
                    <a:pt x="169677" y="3618"/>
                    <a:pt x="165665" y="5269"/>
                    <a:pt x="167787" y="5269"/>
                  </a:cubicBezTo>
                  <a:cubicBezTo>
                    <a:pt x="169913" y="5269"/>
                    <a:pt x="167787" y="5269"/>
                    <a:pt x="167787" y="6686"/>
                  </a:cubicBezTo>
                  <a:cubicBezTo>
                    <a:pt x="167787" y="8103"/>
                    <a:pt x="167787" y="6686"/>
                    <a:pt x="164956" y="6686"/>
                  </a:cubicBezTo>
                  <a:lnTo>
                    <a:pt x="166373" y="6686"/>
                  </a:lnTo>
                  <a:cubicBezTo>
                    <a:pt x="166373" y="6686"/>
                    <a:pt x="166373" y="6686"/>
                    <a:pt x="166373" y="6686"/>
                  </a:cubicBezTo>
                  <a:cubicBezTo>
                    <a:pt x="166373" y="6686"/>
                    <a:pt x="166373" y="6686"/>
                    <a:pt x="163778" y="8103"/>
                  </a:cubicBezTo>
                  <a:cubicBezTo>
                    <a:pt x="165428" y="5035"/>
                    <a:pt x="157878" y="8103"/>
                    <a:pt x="160710" y="5269"/>
                  </a:cubicBezTo>
                  <a:cubicBezTo>
                    <a:pt x="157642" y="7395"/>
                    <a:pt x="157878" y="5269"/>
                    <a:pt x="156934" y="5269"/>
                  </a:cubicBezTo>
                  <a:cubicBezTo>
                    <a:pt x="155989" y="5269"/>
                    <a:pt x="156934" y="5269"/>
                    <a:pt x="159293" y="5269"/>
                  </a:cubicBezTo>
                  <a:lnTo>
                    <a:pt x="159293" y="4091"/>
                  </a:lnTo>
                  <a:cubicBezTo>
                    <a:pt x="160710" y="3618"/>
                    <a:pt x="162124" y="3146"/>
                    <a:pt x="163542" y="2673"/>
                  </a:cubicBezTo>
                  <a:cubicBezTo>
                    <a:pt x="160001" y="5269"/>
                    <a:pt x="163542" y="2673"/>
                    <a:pt x="164720" y="2673"/>
                  </a:cubicBezTo>
                  <a:cubicBezTo>
                    <a:pt x="165901" y="2673"/>
                    <a:pt x="164720" y="314"/>
                    <a:pt x="160474" y="2673"/>
                  </a:cubicBezTo>
                  <a:lnTo>
                    <a:pt x="162124" y="2673"/>
                  </a:lnTo>
                  <a:cubicBezTo>
                    <a:pt x="162124" y="2673"/>
                    <a:pt x="162124" y="2673"/>
                    <a:pt x="158115" y="4091"/>
                  </a:cubicBezTo>
                  <a:cubicBezTo>
                    <a:pt x="154102" y="5505"/>
                    <a:pt x="158115" y="4091"/>
                    <a:pt x="159529" y="2437"/>
                  </a:cubicBezTo>
                  <a:cubicBezTo>
                    <a:pt x="157642" y="2673"/>
                    <a:pt x="155519" y="3146"/>
                    <a:pt x="153630" y="3854"/>
                  </a:cubicBezTo>
                  <a:cubicBezTo>
                    <a:pt x="153630" y="3854"/>
                    <a:pt x="152215" y="1968"/>
                    <a:pt x="148203" y="3854"/>
                  </a:cubicBezTo>
                  <a:cubicBezTo>
                    <a:pt x="148203" y="3854"/>
                    <a:pt x="146080" y="3854"/>
                    <a:pt x="143721" y="3854"/>
                  </a:cubicBezTo>
                  <a:cubicBezTo>
                    <a:pt x="141359" y="3854"/>
                    <a:pt x="134281" y="5741"/>
                    <a:pt x="138058" y="550"/>
                  </a:cubicBezTo>
                  <a:cubicBezTo>
                    <a:pt x="134045" y="4091"/>
                    <a:pt x="134990" y="550"/>
                    <a:pt x="131213" y="4091"/>
                  </a:cubicBezTo>
                  <a:cubicBezTo>
                    <a:pt x="131213" y="4091"/>
                    <a:pt x="127201" y="5977"/>
                    <a:pt x="129324" y="4091"/>
                  </a:cubicBezTo>
                  <a:cubicBezTo>
                    <a:pt x="124842" y="5505"/>
                    <a:pt x="123424" y="4091"/>
                    <a:pt x="125786" y="550"/>
                  </a:cubicBezTo>
                  <a:lnTo>
                    <a:pt x="122246" y="2673"/>
                  </a:lnTo>
                  <a:cubicBezTo>
                    <a:pt x="122246" y="2673"/>
                    <a:pt x="122246" y="2673"/>
                    <a:pt x="122246" y="1023"/>
                  </a:cubicBezTo>
                  <a:cubicBezTo>
                    <a:pt x="122246" y="-631"/>
                    <a:pt x="122246" y="1023"/>
                    <a:pt x="121065" y="1023"/>
                  </a:cubicBezTo>
                  <a:lnTo>
                    <a:pt x="117525" y="2910"/>
                  </a:lnTo>
                  <a:cubicBezTo>
                    <a:pt x="117525" y="2910"/>
                    <a:pt x="117525" y="2910"/>
                    <a:pt x="117525" y="2910"/>
                  </a:cubicBezTo>
                  <a:cubicBezTo>
                    <a:pt x="117525" y="2910"/>
                    <a:pt x="113752" y="2910"/>
                    <a:pt x="117525" y="-1100"/>
                  </a:cubicBezTo>
                  <a:cubicBezTo>
                    <a:pt x="114930" y="550"/>
                    <a:pt x="114224" y="550"/>
                    <a:pt x="114460" y="-1100"/>
                  </a:cubicBezTo>
                  <a:cubicBezTo>
                    <a:pt x="110920" y="1023"/>
                    <a:pt x="106907" y="2204"/>
                    <a:pt x="102895" y="2673"/>
                  </a:cubicBezTo>
                  <a:lnTo>
                    <a:pt x="104784" y="787"/>
                  </a:lnTo>
                  <a:cubicBezTo>
                    <a:pt x="102662" y="2437"/>
                    <a:pt x="102662" y="787"/>
                    <a:pt x="101244" y="787"/>
                  </a:cubicBezTo>
                  <a:lnTo>
                    <a:pt x="102662" y="787"/>
                  </a:lnTo>
                  <a:cubicBezTo>
                    <a:pt x="100536" y="-158"/>
                    <a:pt x="98413" y="-158"/>
                    <a:pt x="96290" y="787"/>
                  </a:cubicBezTo>
                  <a:cubicBezTo>
                    <a:pt x="94873" y="787"/>
                    <a:pt x="92986" y="787"/>
                    <a:pt x="88501" y="787"/>
                  </a:cubicBezTo>
                  <a:cubicBezTo>
                    <a:pt x="88501" y="787"/>
                    <a:pt x="83546" y="787"/>
                    <a:pt x="81423" y="787"/>
                  </a:cubicBezTo>
                  <a:cubicBezTo>
                    <a:pt x="78119" y="1495"/>
                    <a:pt x="74815" y="2437"/>
                    <a:pt x="71511" y="3854"/>
                  </a:cubicBezTo>
                  <a:cubicBezTo>
                    <a:pt x="71511" y="3854"/>
                    <a:pt x="71511" y="3854"/>
                    <a:pt x="69625" y="5741"/>
                  </a:cubicBezTo>
                  <a:cubicBezTo>
                    <a:pt x="67735" y="7631"/>
                    <a:pt x="69625" y="5741"/>
                    <a:pt x="67971" y="5741"/>
                  </a:cubicBezTo>
                  <a:cubicBezTo>
                    <a:pt x="66321" y="5741"/>
                    <a:pt x="67971" y="5741"/>
                    <a:pt x="67971" y="5741"/>
                  </a:cubicBezTo>
                  <a:cubicBezTo>
                    <a:pt x="70567" y="5741"/>
                    <a:pt x="67971" y="7395"/>
                    <a:pt x="70097" y="5741"/>
                  </a:cubicBezTo>
                  <a:cubicBezTo>
                    <a:pt x="72220" y="4091"/>
                    <a:pt x="68916" y="7158"/>
                    <a:pt x="68680" y="7631"/>
                  </a:cubicBezTo>
                  <a:cubicBezTo>
                    <a:pt x="69152" y="7395"/>
                    <a:pt x="69861" y="7395"/>
                    <a:pt x="70330" y="7631"/>
                  </a:cubicBezTo>
                  <a:lnTo>
                    <a:pt x="64904" y="9754"/>
                  </a:lnTo>
                  <a:cubicBezTo>
                    <a:pt x="67735" y="11877"/>
                    <a:pt x="71275" y="12585"/>
                    <a:pt x="74815" y="11640"/>
                  </a:cubicBezTo>
                  <a:cubicBezTo>
                    <a:pt x="74815" y="11640"/>
                    <a:pt x="74815" y="11640"/>
                    <a:pt x="74815" y="11640"/>
                  </a:cubicBezTo>
                  <a:lnTo>
                    <a:pt x="76466" y="11640"/>
                  </a:lnTo>
                  <a:lnTo>
                    <a:pt x="77883" y="11640"/>
                  </a:lnTo>
                  <a:cubicBezTo>
                    <a:pt x="75052" y="14236"/>
                    <a:pt x="80479" y="11640"/>
                    <a:pt x="82838" y="10226"/>
                  </a:cubicBezTo>
                  <a:cubicBezTo>
                    <a:pt x="81896" y="11168"/>
                    <a:pt x="80715" y="11877"/>
                    <a:pt x="79534" y="12349"/>
                  </a:cubicBezTo>
                  <a:cubicBezTo>
                    <a:pt x="79534" y="12349"/>
                    <a:pt x="79534" y="12349"/>
                    <a:pt x="77883" y="14002"/>
                  </a:cubicBezTo>
                  <a:cubicBezTo>
                    <a:pt x="76230" y="15653"/>
                    <a:pt x="77883" y="14002"/>
                    <a:pt x="75288" y="14002"/>
                  </a:cubicBezTo>
                  <a:cubicBezTo>
                    <a:pt x="72693" y="14002"/>
                    <a:pt x="77647" y="14002"/>
                    <a:pt x="75288" y="14002"/>
                  </a:cubicBezTo>
                  <a:lnTo>
                    <a:pt x="77647" y="14002"/>
                  </a:lnTo>
                  <a:cubicBezTo>
                    <a:pt x="77647" y="14002"/>
                    <a:pt x="77647" y="14002"/>
                    <a:pt x="77647" y="14002"/>
                  </a:cubicBezTo>
                  <a:lnTo>
                    <a:pt x="74107" y="16125"/>
                  </a:lnTo>
                  <a:lnTo>
                    <a:pt x="74107" y="16125"/>
                  </a:lnTo>
                  <a:cubicBezTo>
                    <a:pt x="76230" y="16125"/>
                    <a:pt x="74107" y="16125"/>
                    <a:pt x="74107" y="16125"/>
                  </a:cubicBezTo>
                  <a:lnTo>
                    <a:pt x="75760" y="14708"/>
                  </a:lnTo>
                  <a:cubicBezTo>
                    <a:pt x="74343" y="14708"/>
                    <a:pt x="70803" y="17067"/>
                    <a:pt x="69625" y="16834"/>
                  </a:cubicBezTo>
                  <a:cubicBezTo>
                    <a:pt x="70803" y="16125"/>
                    <a:pt x="72220" y="15417"/>
                    <a:pt x="73634" y="14944"/>
                  </a:cubicBezTo>
                  <a:cubicBezTo>
                    <a:pt x="73634" y="14944"/>
                    <a:pt x="73634" y="14944"/>
                    <a:pt x="71039" y="14944"/>
                  </a:cubicBezTo>
                  <a:cubicBezTo>
                    <a:pt x="68444" y="14944"/>
                    <a:pt x="68444" y="14944"/>
                    <a:pt x="66321" y="14944"/>
                  </a:cubicBezTo>
                  <a:cubicBezTo>
                    <a:pt x="64198" y="14944"/>
                    <a:pt x="68444" y="14944"/>
                    <a:pt x="69625" y="14944"/>
                  </a:cubicBezTo>
                  <a:cubicBezTo>
                    <a:pt x="66321" y="17067"/>
                    <a:pt x="64667" y="16834"/>
                    <a:pt x="66321" y="14944"/>
                  </a:cubicBezTo>
                  <a:cubicBezTo>
                    <a:pt x="63962" y="14944"/>
                    <a:pt x="62072" y="14944"/>
                    <a:pt x="63017" y="14944"/>
                  </a:cubicBezTo>
                  <a:cubicBezTo>
                    <a:pt x="57354" y="14944"/>
                    <a:pt x="57826" y="13530"/>
                    <a:pt x="52869" y="14944"/>
                  </a:cubicBezTo>
                  <a:cubicBezTo>
                    <a:pt x="47914" y="16362"/>
                    <a:pt x="52869" y="14944"/>
                    <a:pt x="50746" y="18248"/>
                  </a:cubicBezTo>
                  <a:cubicBezTo>
                    <a:pt x="48623" y="21552"/>
                    <a:pt x="50746" y="18248"/>
                    <a:pt x="50746" y="20371"/>
                  </a:cubicBezTo>
                  <a:lnTo>
                    <a:pt x="52163" y="20371"/>
                  </a:lnTo>
                  <a:cubicBezTo>
                    <a:pt x="50037" y="22261"/>
                    <a:pt x="52163" y="20371"/>
                    <a:pt x="52163" y="22261"/>
                  </a:cubicBezTo>
                  <a:cubicBezTo>
                    <a:pt x="51454" y="22967"/>
                    <a:pt x="50510" y="23439"/>
                    <a:pt x="49568" y="23675"/>
                  </a:cubicBezTo>
                  <a:cubicBezTo>
                    <a:pt x="49568" y="24856"/>
                    <a:pt x="49568" y="23675"/>
                    <a:pt x="49568" y="24856"/>
                  </a:cubicBezTo>
                  <a:cubicBezTo>
                    <a:pt x="49568" y="26034"/>
                    <a:pt x="47914" y="24856"/>
                    <a:pt x="47206" y="26743"/>
                  </a:cubicBezTo>
                  <a:cubicBezTo>
                    <a:pt x="46500" y="28633"/>
                    <a:pt x="49331" y="26743"/>
                    <a:pt x="50273" y="26743"/>
                  </a:cubicBezTo>
                  <a:cubicBezTo>
                    <a:pt x="48859" y="27688"/>
                    <a:pt x="47206" y="28396"/>
                    <a:pt x="45555" y="28866"/>
                  </a:cubicBezTo>
                  <a:lnTo>
                    <a:pt x="45555" y="28866"/>
                  </a:lnTo>
                  <a:lnTo>
                    <a:pt x="45555" y="28866"/>
                  </a:lnTo>
                  <a:cubicBezTo>
                    <a:pt x="45555" y="28866"/>
                    <a:pt x="45555" y="28866"/>
                    <a:pt x="47206" y="28866"/>
                  </a:cubicBezTo>
                  <a:lnTo>
                    <a:pt x="45555" y="30283"/>
                  </a:lnTo>
                  <a:cubicBezTo>
                    <a:pt x="46969" y="30283"/>
                    <a:pt x="46969" y="30283"/>
                    <a:pt x="46969" y="31700"/>
                  </a:cubicBezTo>
                  <a:lnTo>
                    <a:pt x="49568" y="29811"/>
                  </a:lnTo>
                  <a:cubicBezTo>
                    <a:pt x="49568" y="29811"/>
                    <a:pt x="50982" y="29811"/>
                    <a:pt x="51218" y="29811"/>
                  </a:cubicBezTo>
                  <a:lnTo>
                    <a:pt x="47206" y="32879"/>
                  </a:lnTo>
                  <a:cubicBezTo>
                    <a:pt x="44846" y="33115"/>
                    <a:pt x="42487" y="33823"/>
                    <a:pt x="40364" y="35238"/>
                  </a:cubicBezTo>
                  <a:cubicBezTo>
                    <a:pt x="38947" y="35238"/>
                    <a:pt x="37533" y="35238"/>
                    <a:pt x="38002" y="32879"/>
                  </a:cubicBezTo>
                  <a:cubicBezTo>
                    <a:pt x="35407" y="35002"/>
                    <a:pt x="36116" y="32879"/>
                    <a:pt x="36116" y="32879"/>
                  </a:cubicBezTo>
                  <a:cubicBezTo>
                    <a:pt x="36116" y="32879"/>
                    <a:pt x="36116" y="32879"/>
                    <a:pt x="36116" y="32879"/>
                  </a:cubicBezTo>
                  <a:cubicBezTo>
                    <a:pt x="36116" y="32879"/>
                    <a:pt x="34229" y="32879"/>
                    <a:pt x="33520" y="32879"/>
                  </a:cubicBezTo>
                  <a:cubicBezTo>
                    <a:pt x="32812" y="32879"/>
                    <a:pt x="35171" y="32879"/>
                    <a:pt x="35171" y="31464"/>
                  </a:cubicBezTo>
                  <a:cubicBezTo>
                    <a:pt x="35171" y="30047"/>
                    <a:pt x="32103" y="31464"/>
                    <a:pt x="32339" y="31464"/>
                  </a:cubicBezTo>
                  <a:cubicBezTo>
                    <a:pt x="32575" y="31464"/>
                    <a:pt x="30452" y="31464"/>
                    <a:pt x="29271" y="31464"/>
                  </a:cubicBezTo>
                  <a:cubicBezTo>
                    <a:pt x="28093" y="31464"/>
                    <a:pt x="29271" y="31464"/>
                    <a:pt x="29271" y="32879"/>
                  </a:cubicBezTo>
                  <a:cubicBezTo>
                    <a:pt x="29271" y="34296"/>
                    <a:pt x="24317" y="32879"/>
                    <a:pt x="25970" y="31228"/>
                  </a:cubicBezTo>
                  <a:cubicBezTo>
                    <a:pt x="22903" y="32406"/>
                    <a:pt x="24317" y="28160"/>
                    <a:pt x="18181" y="31228"/>
                  </a:cubicBezTo>
                  <a:cubicBezTo>
                    <a:pt x="18181" y="30047"/>
                    <a:pt x="15586" y="31228"/>
                    <a:pt x="16295" y="31228"/>
                  </a:cubicBezTo>
                  <a:cubicBezTo>
                    <a:pt x="17003" y="31228"/>
                    <a:pt x="16295" y="31228"/>
                    <a:pt x="18654" y="29811"/>
                  </a:cubicBezTo>
                  <a:cubicBezTo>
                    <a:pt x="14405" y="30283"/>
                    <a:pt x="10159" y="31934"/>
                    <a:pt x="6619" y="34296"/>
                  </a:cubicBezTo>
                  <a:cubicBezTo>
                    <a:pt x="5674" y="35474"/>
                    <a:pt x="4496" y="36655"/>
                    <a:pt x="3079" y="37600"/>
                  </a:cubicBezTo>
                  <a:cubicBezTo>
                    <a:pt x="3079" y="39250"/>
                    <a:pt x="3079" y="39959"/>
                    <a:pt x="-1167" y="43027"/>
                  </a:cubicBezTo>
                  <a:cubicBezTo>
                    <a:pt x="956" y="43027"/>
                    <a:pt x="483" y="43027"/>
                    <a:pt x="2843" y="41846"/>
                  </a:cubicBezTo>
                  <a:lnTo>
                    <a:pt x="2843" y="41846"/>
                  </a:lnTo>
                  <a:cubicBezTo>
                    <a:pt x="2843" y="41846"/>
                    <a:pt x="2843" y="41846"/>
                    <a:pt x="4732" y="41846"/>
                  </a:cubicBezTo>
                  <a:cubicBezTo>
                    <a:pt x="6619" y="41846"/>
                    <a:pt x="3315" y="43263"/>
                    <a:pt x="4732" y="43499"/>
                  </a:cubicBezTo>
                  <a:cubicBezTo>
                    <a:pt x="4024" y="44205"/>
                    <a:pt x="3315" y="44677"/>
                    <a:pt x="2373" y="44913"/>
                  </a:cubicBezTo>
                  <a:cubicBezTo>
                    <a:pt x="2373" y="44913"/>
                    <a:pt x="2373" y="44913"/>
                    <a:pt x="2373" y="44913"/>
                  </a:cubicBezTo>
                  <a:cubicBezTo>
                    <a:pt x="2373" y="44913"/>
                    <a:pt x="2373" y="46800"/>
                    <a:pt x="4732" y="46564"/>
                  </a:cubicBezTo>
                  <a:cubicBezTo>
                    <a:pt x="2137" y="49632"/>
                    <a:pt x="7091" y="46564"/>
                    <a:pt x="10159" y="46564"/>
                  </a:cubicBezTo>
                  <a:lnTo>
                    <a:pt x="10159" y="46564"/>
                  </a:lnTo>
                  <a:cubicBezTo>
                    <a:pt x="7800" y="47745"/>
                    <a:pt x="5438" y="48454"/>
                    <a:pt x="3079" y="49162"/>
                  </a:cubicBezTo>
                  <a:cubicBezTo>
                    <a:pt x="3079" y="49162"/>
                    <a:pt x="3079" y="49162"/>
                    <a:pt x="3079" y="50577"/>
                  </a:cubicBezTo>
                  <a:cubicBezTo>
                    <a:pt x="7564" y="50577"/>
                    <a:pt x="6855" y="50577"/>
                    <a:pt x="10159" y="50577"/>
                  </a:cubicBezTo>
                  <a:lnTo>
                    <a:pt x="10159" y="50577"/>
                  </a:lnTo>
                  <a:cubicBezTo>
                    <a:pt x="8506" y="50104"/>
                    <a:pt x="6855" y="50104"/>
                    <a:pt x="5205" y="50577"/>
                  </a:cubicBezTo>
                  <a:cubicBezTo>
                    <a:pt x="5205" y="50577"/>
                    <a:pt x="5205" y="50577"/>
                    <a:pt x="5205" y="50577"/>
                  </a:cubicBezTo>
                  <a:cubicBezTo>
                    <a:pt x="5205" y="50577"/>
                    <a:pt x="7091" y="50577"/>
                    <a:pt x="5205" y="50577"/>
                  </a:cubicBezTo>
                  <a:lnTo>
                    <a:pt x="7800" y="48690"/>
                  </a:lnTo>
                  <a:cubicBezTo>
                    <a:pt x="7800" y="48690"/>
                    <a:pt x="9214" y="48690"/>
                    <a:pt x="11810" y="48690"/>
                  </a:cubicBezTo>
                  <a:cubicBezTo>
                    <a:pt x="14405" y="48690"/>
                    <a:pt x="9923" y="50340"/>
                    <a:pt x="11810" y="48690"/>
                  </a:cubicBezTo>
                  <a:cubicBezTo>
                    <a:pt x="13699" y="47036"/>
                    <a:pt x="11810" y="48690"/>
                    <a:pt x="9687" y="48690"/>
                  </a:cubicBezTo>
                  <a:cubicBezTo>
                    <a:pt x="7564" y="48690"/>
                    <a:pt x="12282" y="48690"/>
                    <a:pt x="13227" y="47036"/>
                  </a:cubicBezTo>
                  <a:cubicBezTo>
                    <a:pt x="14172" y="45386"/>
                    <a:pt x="11573" y="48454"/>
                    <a:pt x="11104" y="48926"/>
                  </a:cubicBezTo>
                  <a:cubicBezTo>
                    <a:pt x="10631" y="49398"/>
                    <a:pt x="13227" y="48926"/>
                    <a:pt x="14405" y="47509"/>
                  </a:cubicBezTo>
                  <a:cubicBezTo>
                    <a:pt x="15586" y="46094"/>
                    <a:pt x="14405" y="47509"/>
                    <a:pt x="12991" y="47509"/>
                  </a:cubicBezTo>
                  <a:cubicBezTo>
                    <a:pt x="11573" y="47509"/>
                    <a:pt x="14641" y="47509"/>
                    <a:pt x="15114" y="47509"/>
                  </a:cubicBezTo>
                  <a:cubicBezTo>
                    <a:pt x="14641" y="48217"/>
                    <a:pt x="14172" y="48926"/>
                    <a:pt x="13463" y="49398"/>
                  </a:cubicBezTo>
                  <a:cubicBezTo>
                    <a:pt x="12046" y="49398"/>
                    <a:pt x="13463" y="49398"/>
                    <a:pt x="11337" y="49398"/>
                  </a:cubicBezTo>
                  <a:cubicBezTo>
                    <a:pt x="9214" y="49398"/>
                    <a:pt x="12991" y="49398"/>
                    <a:pt x="14405" y="49398"/>
                  </a:cubicBezTo>
                  <a:cubicBezTo>
                    <a:pt x="15822" y="49398"/>
                    <a:pt x="15586" y="49398"/>
                    <a:pt x="18418" y="49398"/>
                  </a:cubicBezTo>
                  <a:cubicBezTo>
                    <a:pt x="21249" y="49398"/>
                    <a:pt x="16531" y="49398"/>
                    <a:pt x="15822" y="51521"/>
                  </a:cubicBezTo>
                  <a:lnTo>
                    <a:pt x="13935" y="51521"/>
                  </a:lnTo>
                  <a:cubicBezTo>
                    <a:pt x="12991" y="52936"/>
                    <a:pt x="11573" y="53881"/>
                    <a:pt x="9923" y="54353"/>
                  </a:cubicBezTo>
                  <a:cubicBezTo>
                    <a:pt x="9923" y="54353"/>
                    <a:pt x="9923" y="54353"/>
                    <a:pt x="9923" y="54353"/>
                  </a:cubicBezTo>
                  <a:cubicBezTo>
                    <a:pt x="9923" y="54353"/>
                    <a:pt x="9923" y="54353"/>
                    <a:pt x="8272" y="56240"/>
                  </a:cubicBezTo>
                  <a:cubicBezTo>
                    <a:pt x="10159" y="56240"/>
                    <a:pt x="10395" y="56240"/>
                    <a:pt x="10868" y="56240"/>
                  </a:cubicBezTo>
                  <a:cubicBezTo>
                    <a:pt x="11337" y="56240"/>
                    <a:pt x="8978" y="56240"/>
                    <a:pt x="10868" y="56240"/>
                  </a:cubicBezTo>
                  <a:lnTo>
                    <a:pt x="10868" y="56240"/>
                  </a:lnTo>
                  <a:lnTo>
                    <a:pt x="10868" y="56240"/>
                  </a:lnTo>
                  <a:cubicBezTo>
                    <a:pt x="10868" y="56240"/>
                    <a:pt x="10868" y="56240"/>
                    <a:pt x="10868" y="56240"/>
                  </a:cubicBezTo>
                  <a:lnTo>
                    <a:pt x="6855" y="59307"/>
                  </a:lnTo>
                  <a:cubicBezTo>
                    <a:pt x="7564" y="59071"/>
                    <a:pt x="8506" y="59071"/>
                    <a:pt x="9214" y="59307"/>
                  </a:cubicBezTo>
                  <a:lnTo>
                    <a:pt x="7091" y="61430"/>
                  </a:lnTo>
                  <a:lnTo>
                    <a:pt x="8742" y="61430"/>
                  </a:lnTo>
                  <a:cubicBezTo>
                    <a:pt x="8742" y="61430"/>
                    <a:pt x="7564" y="61430"/>
                    <a:pt x="6855" y="63084"/>
                  </a:cubicBezTo>
                  <a:cubicBezTo>
                    <a:pt x="6146" y="64734"/>
                    <a:pt x="6855" y="63084"/>
                    <a:pt x="8272" y="63084"/>
                  </a:cubicBezTo>
                  <a:cubicBezTo>
                    <a:pt x="9687" y="63084"/>
                    <a:pt x="8272" y="63084"/>
                    <a:pt x="5674" y="64262"/>
                  </a:cubicBezTo>
                  <a:cubicBezTo>
                    <a:pt x="3079" y="65443"/>
                    <a:pt x="7091" y="64262"/>
                    <a:pt x="5674" y="64262"/>
                  </a:cubicBezTo>
                  <a:lnTo>
                    <a:pt x="7564" y="64262"/>
                  </a:lnTo>
                  <a:cubicBezTo>
                    <a:pt x="7564" y="66388"/>
                    <a:pt x="10868" y="64262"/>
                    <a:pt x="10631" y="67096"/>
                  </a:cubicBezTo>
                  <a:lnTo>
                    <a:pt x="10631" y="67096"/>
                  </a:lnTo>
                  <a:lnTo>
                    <a:pt x="12518" y="67096"/>
                  </a:lnTo>
                  <a:cubicBezTo>
                    <a:pt x="7564" y="71342"/>
                    <a:pt x="14877" y="67096"/>
                    <a:pt x="14405" y="69219"/>
                  </a:cubicBezTo>
                  <a:cubicBezTo>
                    <a:pt x="9450" y="72287"/>
                    <a:pt x="10395" y="70634"/>
                    <a:pt x="7800" y="71342"/>
                  </a:cubicBezTo>
                  <a:cubicBezTo>
                    <a:pt x="5205" y="72051"/>
                    <a:pt x="9687" y="71342"/>
                    <a:pt x="7800" y="72996"/>
                  </a:cubicBezTo>
                  <a:lnTo>
                    <a:pt x="9923" y="72996"/>
                  </a:lnTo>
                  <a:lnTo>
                    <a:pt x="8506" y="74410"/>
                  </a:lnTo>
                  <a:cubicBezTo>
                    <a:pt x="8506" y="74410"/>
                    <a:pt x="6619" y="74410"/>
                    <a:pt x="7328" y="74410"/>
                  </a:cubicBezTo>
                  <a:cubicBezTo>
                    <a:pt x="8036" y="74410"/>
                    <a:pt x="7328" y="74410"/>
                    <a:pt x="4968" y="75827"/>
                  </a:cubicBezTo>
                  <a:cubicBezTo>
                    <a:pt x="2606" y="77242"/>
                    <a:pt x="8742" y="74410"/>
                    <a:pt x="4968" y="75827"/>
                  </a:cubicBezTo>
                  <a:lnTo>
                    <a:pt x="11337" y="72760"/>
                  </a:lnTo>
                  <a:cubicBezTo>
                    <a:pt x="10631" y="73701"/>
                    <a:pt x="9687" y="74410"/>
                    <a:pt x="8506" y="74646"/>
                  </a:cubicBezTo>
                  <a:cubicBezTo>
                    <a:pt x="7091" y="76297"/>
                    <a:pt x="8506" y="74646"/>
                    <a:pt x="8506" y="76061"/>
                  </a:cubicBezTo>
                  <a:lnTo>
                    <a:pt x="11337" y="74646"/>
                  </a:lnTo>
                  <a:cubicBezTo>
                    <a:pt x="11337" y="74646"/>
                    <a:pt x="11337" y="74646"/>
                    <a:pt x="11337" y="74646"/>
                  </a:cubicBezTo>
                  <a:cubicBezTo>
                    <a:pt x="11337" y="74646"/>
                    <a:pt x="11337" y="74646"/>
                    <a:pt x="11337" y="74646"/>
                  </a:cubicBezTo>
                  <a:lnTo>
                    <a:pt x="14877" y="73229"/>
                  </a:lnTo>
                  <a:cubicBezTo>
                    <a:pt x="12991" y="74882"/>
                    <a:pt x="13227" y="73229"/>
                    <a:pt x="13227" y="74882"/>
                  </a:cubicBezTo>
                  <a:cubicBezTo>
                    <a:pt x="13227" y="76533"/>
                    <a:pt x="11573" y="74882"/>
                    <a:pt x="10631" y="77005"/>
                  </a:cubicBezTo>
                  <a:cubicBezTo>
                    <a:pt x="14172" y="74882"/>
                    <a:pt x="13227" y="77005"/>
                    <a:pt x="16295" y="74646"/>
                  </a:cubicBezTo>
                  <a:cubicBezTo>
                    <a:pt x="16531" y="75591"/>
                    <a:pt x="16531" y="76297"/>
                    <a:pt x="16295" y="77242"/>
                  </a:cubicBezTo>
                  <a:cubicBezTo>
                    <a:pt x="18181" y="76061"/>
                    <a:pt x="20540" y="75355"/>
                    <a:pt x="22666" y="74646"/>
                  </a:cubicBezTo>
                  <a:cubicBezTo>
                    <a:pt x="22666" y="74646"/>
                    <a:pt x="20777" y="74646"/>
                    <a:pt x="20071" y="76297"/>
                  </a:cubicBezTo>
                  <a:cubicBezTo>
                    <a:pt x="22903" y="75827"/>
                    <a:pt x="25734" y="74646"/>
                    <a:pt x="28093" y="72996"/>
                  </a:cubicBezTo>
                  <a:cubicBezTo>
                    <a:pt x="28093" y="71579"/>
                    <a:pt x="23844" y="74646"/>
                    <a:pt x="22903" y="74646"/>
                  </a:cubicBezTo>
                  <a:lnTo>
                    <a:pt x="24317" y="74646"/>
                  </a:lnTo>
                  <a:cubicBezTo>
                    <a:pt x="24317" y="74646"/>
                    <a:pt x="22666" y="74646"/>
                    <a:pt x="22194" y="74646"/>
                  </a:cubicBezTo>
                  <a:cubicBezTo>
                    <a:pt x="21722" y="74646"/>
                    <a:pt x="15822" y="76297"/>
                    <a:pt x="18890" y="72760"/>
                  </a:cubicBezTo>
                  <a:cubicBezTo>
                    <a:pt x="21958" y="69219"/>
                    <a:pt x="24081" y="72760"/>
                    <a:pt x="24081" y="72760"/>
                  </a:cubicBezTo>
                  <a:cubicBezTo>
                    <a:pt x="29035" y="69928"/>
                    <a:pt x="29271" y="71342"/>
                    <a:pt x="30452" y="72760"/>
                  </a:cubicBezTo>
                  <a:lnTo>
                    <a:pt x="24081" y="76533"/>
                  </a:lnTo>
                  <a:lnTo>
                    <a:pt x="26440" y="76533"/>
                  </a:lnTo>
                  <a:cubicBezTo>
                    <a:pt x="23372" y="79837"/>
                    <a:pt x="29035" y="76533"/>
                    <a:pt x="26440" y="79128"/>
                  </a:cubicBezTo>
                  <a:cubicBezTo>
                    <a:pt x="27385" y="78895"/>
                    <a:pt x="28329" y="78895"/>
                    <a:pt x="29271" y="79128"/>
                  </a:cubicBezTo>
                  <a:cubicBezTo>
                    <a:pt x="29271" y="79128"/>
                    <a:pt x="30452" y="79128"/>
                    <a:pt x="30925" y="77714"/>
                  </a:cubicBezTo>
                  <a:cubicBezTo>
                    <a:pt x="31397" y="76297"/>
                    <a:pt x="30925" y="77714"/>
                    <a:pt x="32575" y="77714"/>
                  </a:cubicBezTo>
                  <a:cubicBezTo>
                    <a:pt x="34229" y="77714"/>
                    <a:pt x="30452" y="79128"/>
                    <a:pt x="30452" y="77714"/>
                  </a:cubicBezTo>
                  <a:cubicBezTo>
                    <a:pt x="30452" y="76297"/>
                    <a:pt x="30452" y="77714"/>
                    <a:pt x="32812" y="77714"/>
                  </a:cubicBezTo>
                  <a:cubicBezTo>
                    <a:pt x="35171" y="77714"/>
                    <a:pt x="34465" y="77714"/>
                    <a:pt x="32812" y="79128"/>
                  </a:cubicBezTo>
                  <a:cubicBezTo>
                    <a:pt x="31161" y="80546"/>
                    <a:pt x="36588" y="77714"/>
                    <a:pt x="35879" y="79128"/>
                  </a:cubicBezTo>
                  <a:cubicBezTo>
                    <a:pt x="34229" y="80782"/>
                    <a:pt x="32103" y="81960"/>
                    <a:pt x="29980" y="82905"/>
                  </a:cubicBezTo>
                  <a:cubicBezTo>
                    <a:pt x="29980" y="82905"/>
                    <a:pt x="33520" y="81490"/>
                    <a:pt x="33520" y="82905"/>
                  </a:cubicBezTo>
                  <a:cubicBezTo>
                    <a:pt x="33520" y="84322"/>
                    <a:pt x="32103" y="84322"/>
                    <a:pt x="33520" y="84558"/>
                  </a:cubicBezTo>
                  <a:cubicBezTo>
                    <a:pt x="34935" y="84794"/>
                    <a:pt x="33520" y="84558"/>
                    <a:pt x="35171" y="82905"/>
                  </a:cubicBezTo>
                  <a:cubicBezTo>
                    <a:pt x="36824" y="81254"/>
                    <a:pt x="35171" y="82905"/>
                    <a:pt x="35171" y="82905"/>
                  </a:cubicBezTo>
                  <a:cubicBezTo>
                    <a:pt x="35171" y="82905"/>
                    <a:pt x="36588" y="82905"/>
                    <a:pt x="35171" y="81490"/>
                  </a:cubicBezTo>
                  <a:cubicBezTo>
                    <a:pt x="33756" y="80073"/>
                    <a:pt x="35171" y="81490"/>
                    <a:pt x="36588" y="81490"/>
                  </a:cubicBezTo>
                  <a:cubicBezTo>
                    <a:pt x="38002" y="81490"/>
                    <a:pt x="34935" y="83377"/>
                    <a:pt x="36588" y="83141"/>
                  </a:cubicBezTo>
                  <a:lnTo>
                    <a:pt x="38238" y="83141"/>
                  </a:lnTo>
                  <a:cubicBezTo>
                    <a:pt x="38238" y="83141"/>
                    <a:pt x="38238" y="83141"/>
                    <a:pt x="38238" y="83141"/>
                  </a:cubicBezTo>
                  <a:lnTo>
                    <a:pt x="36824" y="83141"/>
                  </a:lnTo>
                  <a:cubicBezTo>
                    <a:pt x="36824" y="83141"/>
                    <a:pt x="36824" y="83141"/>
                    <a:pt x="36824" y="83141"/>
                  </a:cubicBezTo>
                  <a:cubicBezTo>
                    <a:pt x="35879" y="83850"/>
                    <a:pt x="34935" y="84558"/>
                    <a:pt x="33993" y="85500"/>
                  </a:cubicBezTo>
                  <a:cubicBezTo>
                    <a:pt x="36824" y="84086"/>
                    <a:pt x="40128" y="83141"/>
                    <a:pt x="43432" y="83141"/>
                  </a:cubicBezTo>
                  <a:lnTo>
                    <a:pt x="42251" y="83141"/>
                  </a:lnTo>
                  <a:cubicBezTo>
                    <a:pt x="42251" y="83141"/>
                    <a:pt x="45555" y="81727"/>
                    <a:pt x="46264" y="83141"/>
                  </a:cubicBezTo>
                  <a:cubicBezTo>
                    <a:pt x="46969" y="84558"/>
                    <a:pt x="43196" y="83141"/>
                    <a:pt x="42251" y="85028"/>
                  </a:cubicBezTo>
                  <a:cubicBezTo>
                    <a:pt x="41306" y="86917"/>
                    <a:pt x="42251" y="85028"/>
                    <a:pt x="42251" y="85028"/>
                  </a:cubicBezTo>
                  <a:cubicBezTo>
                    <a:pt x="42251" y="85028"/>
                    <a:pt x="45791" y="85028"/>
                    <a:pt x="46027" y="85028"/>
                  </a:cubicBezTo>
                  <a:cubicBezTo>
                    <a:pt x="46264" y="85028"/>
                    <a:pt x="44138" y="85028"/>
                    <a:pt x="41779" y="87154"/>
                  </a:cubicBezTo>
                  <a:cubicBezTo>
                    <a:pt x="39419" y="89276"/>
                    <a:pt x="41779" y="87154"/>
                    <a:pt x="41779" y="87154"/>
                  </a:cubicBezTo>
                  <a:cubicBezTo>
                    <a:pt x="41779" y="87154"/>
                    <a:pt x="47206" y="87154"/>
                    <a:pt x="48623" y="87154"/>
                  </a:cubicBezTo>
                  <a:cubicBezTo>
                    <a:pt x="50037" y="87154"/>
                    <a:pt x="46500" y="87154"/>
                    <a:pt x="45791" y="88804"/>
                  </a:cubicBezTo>
                  <a:cubicBezTo>
                    <a:pt x="46969" y="88332"/>
                    <a:pt x="48150" y="88332"/>
                    <a:pt x="49331" y="88804"/>
                  </a:cubicBezTo>
                  <a:cubicBezTo>
                    <a:pt x="49331" y="88804"/>
                    <a:pt x="49331" y="88804"/>
                    <a:pt x="49331" y="88804"/>
                  </a:cubicBezTo>
                  <a:lnTo>
                    <a:pt x="49331" y="88804"/>
                  </a:lnTo>
                  <a:cubicBezTo>
                    <a:pt x="50982" y="88804"/>
                    <a:pt x="49331" y="90694"/>
                    <a:pt x="51454" y="88804"/>
                  </a:cubicBezTo>
                  <a:lnTo>
                    <a:pt x="50037" y="90458"/>
                  </a:lnTo>
                  <a:cubicBezTo>
                    <a:pt x="51691" y="90458"/>
                    <a:pt x="50037" y="90458"/>
                    <a:pt x="51927" y="90458"/>
                  </a:cubicBezTo>
                  <a:cubicBezTo>
                    <a:pt x="51454" y="91163"/>
                    <a:pt x="50982" y="91636"/>
                    <a:pt x="50273" y="91872"/>
                  </a:cubicBezTo>
                  <a:cubicBezTo>
                    <a:pt x="50273" y="91872"/>
                    <a:pt x="50273" y="91872"/>
                    <a:pt x="50273" y="91872"/>
                  </a:cubicBezTo>
                  <a:lnTo>
                    <a:pt x="50273" y="91872"/>
                  </a:lnTo>
                  <a:cubicBezTo>
                    <a:pt x="50273" y="93525"/>
                    <a:pt x="52163" y="93995"/>
                    <a:pt x="54050" y="94703"/>
                  </a:cubicBezTo>
                  <a:lnTo>
                    <a:pt x="51927" y="96121"/>
                  </a:lnTo>
                  <a:cubicBezTo>
                    <a:pt x="51927" y="96121"/>
                    <a:pt x="51927" y="96121"/>
                    <a:pt x="51927" y="96121"/>
                  </a:cubicBezTo>
                  <a:cubicBezTo>
                    <a:pt x="51927" y="96121"/>
                    <a:pt x="53577" y="94703"/>
                    <a:pt x="54522" y="94467"/>
                  </a:cubicBezTo>
                  <a:cubicBezTo>
                    <a:pt x="55467" y="94231"/>
                    <a:pt x="54522" y="94467"/>
                    <a:pt x="55936" y="94467"/>
                  </a:cubicBezTo>
                  <a:lnTo>
                    <a:pt x="54050" y="96357"/>
                  </a:lnTo>
                  <a:lnTo>
                    <a:pt x="56409" y="94703"/>
                  </a:lnTo>
                  <a:cubicBezTo>
                    <a:pt x="54758" y="96593"/>
                    <a:pt x="56409" y="94703"/>
                    <a:pt x="57590" y="94703"/>
                  </a:cubicBezTo>
                  <a:lnTo>
                    <a:pt x="55700" y="96593"/>
                  </a:lnTo>
                  <a:cubicBezTo>
                    <a:pt x="56409" y="96357"/>
                    <a:pt x="56881" y="95884"/>
                    <a:pt x="57354" y="95176"/>
                  </a:cubicBezTo>
                  <a:cubicBezTo>
                    <a:pt x="57354" y="95176"/>
                    <a:pt x="57354" y="97771"/>
                    <a:pt x="54995" y="99425"/>
                  </a:cubicBezTo>
                  <a:cubicBezTo>
                    <a:pt x="56645" y="99425"/>
                    <a:pt x="56409" y="97299"/>
                    <a:pt x="58768" y="96357"/>
                  </a:cubicBezTo>
                  <a:lnTo>
                    <a:pt x="57354" y="98007"/>
                  </a:lnTo>
                  <a:cubicBezTo>
                    <a:pt x="59004" y="98007"/>
                    <a:pt x="57354" y="98007"/>
                    <a:pt x="60421" y="98007"/>
                  </a:cubicBezTo>
                  <a:cubicBezTo>
                    <a:pt x="63489" y="98007"/>
                    <a:pt x="60421" y="98007"/>
                    <a:pt x="60421" y="100130"/>
                  </a:cubicBezTo>
                  <a:lnTo>
                    <a:pt x="62072" y="100130"/>
                  </a:lnTo>
                  <a:cubicBezTo>
                    <a:pt x="63725" y="98480"/>
                    <a:pt x="60658" y="100130"/>
                    <a:pt x="62072" y="100130"/>
                  </a:cubicBezTo>
                  <a:cubicBezTo>
                    <a:pt x="63489" y="100130"/>
                    <a:pt x="63489" y="100130"/>
                    <a:pt x="65612" y="100130"/>
                  </a:cubicBezTo>
                  <a:cubicBezTo>
                    <a:pt x="67735" y="100130"/>
                    <a:pt x="63253" y="102020"/>
                    <a:pt x="62544" y="102020"/>
                  </a:cubicBezTo>
                  <a:cubicBezTo>
                    <a:pt x="61836" y="102020"/>
                    <a:pt x="65376" y="100603"/>
                    <a:pt x="66085" y="102020"/>
                  </a:cubicBezTo>
                  <a:cubicBezTo>
                    <a:pt x="66793" y="103434"/>
                    <a:pt x="66085" y="102020"/>
                    <a:pt x="66085" y="102020"/>
                  </a:cubicBezTo>
                  <a:cubicBezTo>
                    <a:pt x="66085" y="102020"/>
                    <a:pt x="66085" y="103671"/>
                    <a:pt x="66085" y="103671"/>
                  </a:cubicBezTo>
                  <a:cubicBezTo>
                    <a:pt x="66085" y="103671"/>
                    <a:pt x="66085" y="103671"/>
                    <a:pt x="64198" y="103671"/>
                  </a:cubicBezTo>
                  <a:cubicBezTo>
                    <a:pt x="62308" y="103671"/>
                    <a:pt x="62072" y="105088"/>
                    <a:pt x="61366" y="106030"/>
                  </a:cubicBezTo>
                  <a:cubicBezTo>
                    <a:pt x="60658" y="106974"/>
                    <a:pt x="64198" y="106030"/>
                    <a:pt x="66557" y="103907"/>
                  </a:cubicBezTo>
                  <a:cubicBezTo>
                    <a:pt x="68916" y="101784"/>
                    <a:pt x="66557" y="103907"/>
                    <a:pt x="66557" y="103907"/>
                  </a:cubicBezTo>
                  <a:cubicBezTo>
                    <a:pt x="66557" y="103907"/>
                    <a:pt x="66557" y="103907"/>
                    <a:pt x="63725" y="105557"/>
                  </a:cubicBezTo>
                  <a:cubicBezTo>
                    <a:pt x="60894" y="107211"/>
                    <a:pt x="63725" y="105557"/>
                    <a:pt x="62308" y="105557"/>
                  </a:cubicBezTo>
                  <a:cubicBezTo>
                    <a:pt x="60894" y="105557"/>
                    <a:pt x="63962" y="105557"/>
                    <a:pt x="62308" y="107447"/>
                  </a:cubicBezTo>
                  <a:cubicBezTo>
                    <a:pt x="63725" y="107447"/>
                    <a:pt x="62308" y="107447"/>
                    <a:pt x="64904" y="107447"/>
                  </a:cubicBezTo>
                  <a:cubicBezTo>
                    <a:pt x="62072" y="109570"/>
                    <a:pt x="64904" y="107447"/>
                    <a:pt x="64904" y="109806"/>
                  </a:cubicBezTo>
                  <a:cubicBezTo>
                    <a:pt x="64904" y="112165"/>
                    <a:pt x="66793" y="109806"/>
                    <a:pt x="68208" y="109806"/>
                  </a:cubicBezTo>
                  <a:cubicBezTo>
                    <a:pt x="69625" y="109806"/>
                    <a:pt x="70097" y="107683"/>
                    <a:pt x="68208" y="108155"/>
                  </a:cubicBezTo>
                  <a:cubicBezTo>
                    <a:pt x="66321" y="108625"/>
                    <a:pt x="69625" y="108155"/>
                    <a:pt x="69625" y="108155"/>
                  </a:cubicBezTo>
                  <a:cubicBezTo>
                    <a:pt x="68916" y="108861"/>
                    <a:pt x="68208" y="109334"/>
                    <a:pt x="67266" y="109806"/>
                  </a:cubicBezTo>
                  <a:lnTo>
                    <a:pt x="64904" y="112165"/>
                  </a:lnTo>
                  <a:cubicBezTo>
                    <a:pt x="67735" y="109806"/>
                    <a:pt x="64904" y="112165"/>
                    <a:pt x="68208" y="110751"/>
                  </a:cubicBezTo>
                  <a:cubicBezTo>
                    <a:pt x="71511" y="109334"/>
                    <a:pt x="68208" y="110751"/>
                    <a:pt x="68208" y="109334"/>
                  </a:cubicBezTo>
                  <a:cubicBezTo>
                    <a:pt x="68208" y="107919"/>
                    <a:pt x="69861" y="109334"/>
                    <a:pt x="68208" y="109334"/>
                  </a:cubicBezTo>
                  <a:lnTo>
                    <a:pt x="67029" y="109334"/>
                  </a:lnTo>
                  <a:cubicBezTo>
                    <a:pt x="67029" y="109334"/>
                    <a:pt x="67029" y="109334"/>
                    <a:pt x="67029" y="109334"/>
                  </a:cubicBezTo>
                  <a:cubicBezTo>
                    <a:pt x="67029" y="109334"/>
                    <a:pt x="69152" y="107919"/>
                    <a:pt x="67029" y="109334"/>
                  </a:cubicBezTo>
                  <a:cubicBezTo>
                    <a:pt x="67971" y="108392"/>
                    <a:pt x="69152" y="107447"/>
                    <a:pt x="70330" y="106738"/>
                  </a:cubicBezTo>
                  <a:cubicBezTo>
                    <a:pt x="70330" y="106738"/>
                    <a:pt x="70330" y="106738"/>
                    <a:pt x="68444" y="108625"/>
                  </a:cubicBezTo>
                  <a:lnTo>
                    <a:pt x="70803" y="106974"/>
                  </a:lnTo>
                  <a:cubicBezTo>
                    <a:pt x="70803" y="106974"/>
                    <a:pt x="70803" y="106974"/>
                    <a:pt x="70803" y="106974"/>
                  </a:cubicBezTo>
                  <a:cubicBezTo>
                    <a:pt x="70803" y="106974"/>
                    <a:pt x="67971" y="109097"/>
                    <a:pt x="66793" y="110515"/>
                  </a:cubicBezTo>
                  <a:lnTo>
                    <a:pt x="69389" y="108625"/>
                  </a:lnTo>
                  <a:cubicBezTo>
                    <a:pt x="71039" y="108625"/>
                    <a:pt x="69389" y="110278"/>
                    <a:pt x="69389" y="108625"/>
                  </a:cubicBezTo>
                  <a:cubicBezTo>
                    <a:pt x="68916" y="109570"/>
                    <a:pt x="68208" y="110278"/>
                    <a:pt x="67499" y="110987"/>
                  </a:cubicBezTo>
                  <a:cubicBezTo>
                    <a:pt x="68916" y="110987"/>
                    <a:pt x="67499" y="110987"/>
                    <a:pt x="67499" y="110987"/>
                  </a:cubicBezTo>
                  <a:cubicBezTo>
                    <a:pt x="67499" y="110987"/>
                    <a:pt x="69625" y="110987"/>
                    <a:pt x="69625" y="110987"/>
                  </a:cubicBezTo>
                  <a:cubicBezTo>
                    <a:pt x="69625" y="110987"/>
                    <a:pt x="68208" y="110987"/>
                    <a:pt x="67735" y="112401"/>
                  </a:cubicBezTo>
                  <a:cubicBezTo>
                    <a:pt x="67266" y="113819"/>
                    <a:pt x="69152" y="112401"/>
                    <a:pt x="69861" y="112401"/>
                  </a:cubicBezTo>
                  <a:cubicBezTo>
                    <a:pt x="70567" y="112401"/>
                    <a:pt x="69861" y="110987"/>
                    <a:pt x="71984" y="110515"/>
                  </a:cubicBezTo>
                  <a:cubicBezTo>
                    <a:pt x="74107" y="110042"/>
                    <a:pt x="70097" y="112165"/>
                    <a:pt x="69625" y="113110"/>
                  </a:cubicBezTo>
                  <a:cubicBezTo>
                    <a:pt x="69152" y="114055"/>
                    <a:pt x="69625" y="113110"/>
                    <a:pt x="71275" y="113110"/>
                  </a:cubicBezTo>
                  <a:cubicBezTo>
                    <a:pt x="68208" y="116886"/>
                    <a:pt x="74107" y="113110"/>
                    <a:pt x="72456" y="115469"/>
                  </a:cubicBezTo>
                  <a:cubicBezTo>
                    <a:pt x="73634" y="114761"/>
                    <a:pt x="74815" y="114291"/>
                    <a:pt x="76230" y="113819"/>
                  </a:cubicBezTo>
                  <a:cubicBezTo>
                    <a:pt x="76230" y="113819"/>
                    <a:pt x="76230" y="115233"/>
                    <a:pt x="76230" y="115233"/>
                  </a:cubicBezTo>
                  <a:cubicBezTo>
                    <a:pt x="76230" y="115233"/>
                    <a:pt x="76230" y="115233"/>
                    <a:pt x="74107" y="115233"/>
                  </a:cubicBezTo>
                  <a:cubicBezTo>
                    <a:pt x="71984" y="115233"/>
                    <a:pt x="74107" y="115233"/>
                    <a:pt x="76230" y="115233"/>
                  </a:cubicBezTo>
                  <a:cubicBezTo>
                    <a:pt x="78356" y="115233"/>
                    <a:pt x="76230" y="115233"/>
                    <a:pt x="74107" y="117828"/>
                  </a:cubicBezTo>
                  <a:cubicBezTo>
                    <a:pt x="71984" y="120424"/>
                    <a:pt x="74107" y="117828"/>
                    <a:pt x="75524" y="117828"/>
                  </a:cubicBezTo>
                  <a:lnTo>
                    <a:pt x="75524" y="119246"/>
                  </a:lnTo>
                  <a:cubicBezTo>
                    <a:pt x="77175" y="117592"/>
                    <a:pt x="78356" y="117828"/>
                    <a:pt x="75524" y="119246"/>
                  </a:cubicBezTo>
                  <a:cubicBezTo>
                    <a:pt x="77883" y="117592"/>
                    <a:pt x="76938" y="119246"/>
                    <a:pt x="76938" y="119246"/>
                  </a:cubicBezTo>
                  <a:cubicBezTo>
                    <a:pt x="76938" y="119246"/>
                    <a:pt x="76938" y="119246"/>
                    <a:pt x="76938" y="119246"/>
                  </a:cubicBezTo>
                  <a:cubicBezTo>
                    <a:pt x="76938" y="119246"/>
                    <a:pt x="76938" y="119246"/>
                    <a:pt x="76938" y="119246"/>
                  </a:cubicBezTo>
                  <a:cubicBezTo>
                    <a:pt x="76466" y="120190"/>
                    <a:pt x="75524" y="120896"/>
                    <a:pt x="74579" y="121368"/>
                  </a:cubicBezTo>
                  <a:cubicBezTo>
                    <a:pt x="74579" y="121368"/>
                    <a:pt x="74579" y="121368"/>
                    <a:pt x="72929" y="124200"/>
                  </a:cubicBezTo>
                  <a:cubicBezTo>
                    <a:pt x="71275" y="127032"/>
                    <a:pt x="72929" y="124200"/>
                    <a:pt x="72929" y="124200"/>
                  </a:cubicBezTo>
                  <a:cubicBezTo>
                    <a:pt x="72929" y="124200"/>
                    <a:pt x="72929" y="125617"/>
                    <a:pt x="72929" y="126090"/>
                  </a:cubicBezTo>
                  <a:cubicBezTo>
                    <a:pt x="72929" y="126559"/>
                    <a:pt x="75288" y="122786"/>
                    <a:pt x="75524" y="121605"/>
                  </a:cubicBezTo>
                  <a:cubicBezTo>
                    <a:pt x="75760" y="120424"/>
                    <a:pt x="74107" y="123964"/>
                    <a:pt x="75524" y="123964"/>
                  </a:cubicBezTo>
                  <a:cubicBezTo>
                    <a:pt x="76938" y="123964"/>
                    <a:pt x="77883" y="121132"/>
                    <a:pt x="79298" y="119954"/>
                  </a:cubicBezTo>
                  <a:cubicBezTo>
                    <a:pt x="80715" y="118773"/>
                    <a:pt x="79298" y="121605"/>
                    <a:pt x="77411" y="123022"/>
                  </a:cubicBezTo>
                  <a:lnTo>
                    <a:pt x="81660" y="119954"/>
                  </a:lnTo>
                  <a:cubicBezTo>
                    <a:pt x="79298" y="121841"/>
                    <a:pt x="79770" y="122077"/>
                    <a:pt x="78828" y="123255"/>
                  </a:cubicBezTo>
                  <a:cubicBezTo>
                    <a:pt x="77883" y="124436"/>
                    <a:pt x="76938" y="123255"/>
                    <a:pt x="76230" y="125381"/>
                  </a:cubicBezTo>
                  <a:cubicBezTo>
                    <a:pt x="77175" y="124909"/>
                    <a:pt x="78119" y="124200"/>
                    <a:pt x="78828" y="123491"/>
                  </a:cubicBezTo>
                  <a:cubicBezTo>
                    <a:pt x="78828" y="123491"/>
                    <a:pt x="78828" y="124909"/>
                    <a:pt x="78828" y="123491"/>
                  </a:cubicBezTo>
                  <a:lnTo>
                    <a:pt x="78828" y="125617"/>
                  </a:lnTo>
                  <a:cubicBezTo>
                    <a:pt x="78828" y="125617"/>
                    <a:pt x="78828" y="125617"/>
                    <a:pt x="76230" y="126795"/>
                  </a:cubicBezTo>
                  <a:cubicBezTo>
                    <a:pt x="77647" y="126795"/>
                    <a:pt x="81660" y="126795"/>
                    <a:pt x="77647" y="128685"/>
                  </a:cubicBezTo>
                  <a:cubicBezTo>
                    <a:pt x="77647" y="128685"/>
                    <a:pt x="79534" y="128685"/>
                    <a:pt x="77647" y="128685"/>
                  </a:cubicBezTo>
                  <a:cubicBezTo>
                    <a:pt x="80715" y="126323"/>
                    <a:pt x="77647" y="128685"/>
                    <a:pt x="82129" y="127268"/>
                  </a:cubicBezTo>
                  <a:cubicBezTo>
                    <a:pt x="80242" y="129155"/>
                    <a:pt x="82129" y="127268"/>
                    <a:pt x="80006" y="129863"/>
                  </a:cubicBezTo>
                  <a:cubicBezTo>
                    <a:pt x="77883" y="132459"/>
                    <a:pt x="81660" y="129863"/>
                    <a:pt x="82602" y="128449"/>
                  </a:cubicBezTo>
                  <a:cubicBezTo>
                    <a:pt x="83546" y="127032"/>
                    <a:pt x="82602" y="130572"/>
                    <a:pt x="84491" y="128449"/>
                  </a:cubicBezTo>
                  <a:cubicBezTo>
                    <a:pt x="82838" y="129863"/>
                    <a:pt x="84491" y="130099"/>
                    <a:pt x="84491" y="128449"/>
                  </a:cubicBezTo>
                  <a:cubicBezTo>
                    <a:pt x="84491" y="126795"/>
                    <a:pt x="84491" y="128449"/>
                    <a:pt x="84491" y="130572"/>
                  </a:cubicBezTo>
                  <a:lnTo>
                    <a:pt x="86614" y="128213"/>
                  </a:lnTo>
                  <a:cubicBezTo>
                    <a:pt x="86614" y="128213"/>
                    <a:pt x="86614" y="129627"/>
                    <a:pt x="86614" y="130572"/>
                  </a:cubicBezTo>
                  <a:cubicBezTo>
                    <a:pt x="86614" y="131517"/>
                    <a:pt x="88501" y="129155"/>
                    <a:pt x="86614" y="130572"/>
                  </a:cubicBezTo>
                  <a:cubicBezTo>
                    <a:pt x="84727" y="131989"/>
                    <a:pt x="86614" y="130572"/>
                    <a:pt x="88265" y="129391"/>
                  </a:cubicBezTo>
                  <a:cubicBezTo>
                    <a:pt x="89918" y="128213"/>
                    <a:pt x="88265" y="129391"/>
                    <a:pt x="88265" y="127504"/>
                  </a:cubicBezTo>
                  <a:cubicBezTo>
                    <a:pt x="88028" y="128213"/>
                    <a:pt x="88028" y="128685"/>
                    <a:pt x="88265" y="129391"/>
                  </a:cubicBezTo>
                  <a:lnTo>
                    <a:pt x="88265" y="129391"/>
                  </a:lnTo>
                  <a:cubicBezTo>
                    <a:pt x="88265" y="129391"/>
                    <a:pt x="88265" y="128213"/>
                    <a:pt x="86614" y="129391"/>
                  </a:cubicBezTo>
                  <a:cubicBezTo>
                    <a:pt x="84964" y="130572"/>
                    <a:pt x="88501" y="129391"/>
                    <a:pt x="86614" y="131044"/>
                  </a:cubicBezTo>
                  <a:cubicBezTo>
                    <a:pt x="84727" y="132695"/>
                    <a:pt x="86614" y="131044"/>
                    <a:pt x="86614" y="131044"/>
                  </a:cubicBezTo>
                  <a:lnTo>
                    <a:pt x="88265" y="129627"/>
                  </a:lnTo>
                  <a:cubicBezTo>
                    <a:pt x="89446" y="129627"/>
                    <a:pt x="88265" y="129627"/>
                    <a:pt x="89682" y="129627"/>
                  </a:cubicBezTo>
                  <a:lnTo>
                    <a:pt x="88028" y="131517"/>
                  </a:lnTo>
                  <a:cubicBezTo>
                    <a:pt x="88028" y="131517"/>
                    <a:pt x="89446" y="129863"/>
                    <a:pt x="89682" y="131517"/>
                  </a:cubicBezTo>
                  <a:cubicBezTo>
                    <a:pt x="89918" y="133167"/>
                    <a:pt x="88028" y="131517"/>
                    <a:pt x="88265" y="133167"/>
                  </a:cubicBezTo>
                  <a:cubicBezTo>
                    <a:pt x="88501" y="134821"/>
                    <a:pt x="88265" y="133167"/>
                    <a:pt x="89918" y="131753"/>
                  </a:cubicBezTo>
                  <a:cubicBezTo>
                    <a:pt x="87087" y="136235"/>
                    <a:pt x="91569" y="134348"/>
                    <a:pt x="89918" y="136944"/>
                  </a:cubicBezTo>
                  <a:cubicBezTo>
                    <a:pt x="89446" y="137652"/>
                    <a:pt x="88737" y="138122"/>
                    <a:pt x="88028" y="138358"/>
                  </a:cubicBezTo>
                  <a:cubicBezTo>
                    <a:pt x="88028" y="138358"/>
                    <a:pt x="90863" y="138358"/>
                    <a:pt x="88028" y="140011"/>
                  </a:cubicBezTo>
                  <a:cubicBezTo>
                    <a:pt x="88737" y="139775"/>
                    <a:pt x="89209" y="139303"/>
                    <a:pt x="89682" y="138594"/>
                  </a:cubicBezTo>
                  <a:cubicBezTo>
                    <a:pt x="89682" y="138594"/>
                    <a:pt x="89682" y="138594"/>
                    <a:pt x="91096" y="138594"/>
                  </a:cubicBezTo>
                  <a:cubicBezTo>
                    <a:pt x="90627" y="139303"/>
                    <a:pt x="90154" y="139775"/>
                    <a:pt x="89446" y="140011"/>
                  </a:cubicBezTo>
                  <a:cubicBezTo>
                    <a:pt x="89446" y="140011"/>
                    <a:pt x="89446" y="140011"/>
                    <a:pt x="89446" y="140011"/>
                  </a:cubicBezTo>
                  <a:lnTo>
                    <a:pt x="89446" y="140011"/>
                  </a:lnTo>
                  <a:cubicBezTo>
                    <a:pt x="89446" y="140011"/>
                    <a:pt x="89446" y="140011"/>
                    <a:pt x="89446" y="140011"/>
                  </a:cubicBezTo>
                  <a:lnTo>
                    <a:pt x="88028" y="141662"/>
                  </a:lnTo>
                  <a:lnTo>
                    <a:pt x="89446" y="141662"/>
                  </a:lnTo>
                  <a:cubicBezTo>
                    <a:pt x="89446" y="141662"/>
                    <a:pt x="89446" y="141662"/>
                    <a:pt x="87795" y="143788"/>
                  </a:cubicBezTo>
                  <a:cubicBezTo>
                    <a:pt x="88737" y="143788"/>
                    <a:pt x="89682" y="144493"/>
                    <a:pt x="90154" y="145202"/>
                  </a:cubicBezTo>
                  <a:lnTo>
                    <a:pt x="90154" y="145202"/>
                  </a:lnTo>
                  <a:cubicBezTo>
                    <a:pt x="90154" y="145202"/>
                    <a:pt x="91805" y="145202"/>
                    <a:pt x="90154" y="145202"/>
                  </a:cubicBezTo>
                  <a:cubicBezTo>
                    <a:pt x="89682" y="145438"/>
                    <a:pt x="88973" y="145438"/>
                    <a:pt x="88501" y="145202"/>
                  </a:cubicBezTo>
                  <a:cubicBezTo>
                    <a:pt x="88501" y="145202"/>
                    <a:pt x="90154" y="145202"/>
                    <a:pt x="91096" y="145202"/>
                  </a:cubicBezTo>
                  <a:cubicBezTo>
                    <a:pt x="92041" y="145202"/>
                    <a:pt x="89682" y="146853"/>
                    <a:pt x="91096" y="145202"/>
                  </a:cubicBezTo>
                  <a:cubicBezTo>
                    <a:pt x="92513" y="143551"/>
                    <a:pt x="91096" y="145202"/>
                    <a:pt x="92986" y="143788"/>
                  </a:cubicBezTo>
                  <a:cubicBezTo>
                    <a:pt x="94873" y="142370"/>
                    <a:pt x="92986" y="141662"/>
                    <a:pt x="92986" y="141662"/>
                  </a:cubicBezTo>
                  <a:cubicBezTo>
                    <a:pt x="92986" y="141662"/>
                    <a:pt x="92986" y="141662"/>
                    <a:pt x="92986" y="141662"/>
                  </a:cubicBezTo>
                  <a:cubicBezTo>
                    <a:pt x="92986" y="141662"/>
                    <a:pt x="92986" y="140484"/>
                    <a:pt x="92986" y="141662"/>
                  </a:cubicBezTo>
                  <a:lnTo>
                    <a:pt x="94873" y="138830"/>
                  </a:lnTo>
                  <a:cubicBezTo>
                    <a:pt x="94873" y="140953"/>
                    <a:pt x="97704" y="138830"/>
                    <a:pt x="94873" y="142134"/>
                  </a:cubicBezTo>
                  <a:lnTo>
                    <a:pt x="94873" y="142134"/>
                  </a:lnTo>
                  <a:cubicBezTo>
                    <a:pt x="94873" y="142134"/>
                    <a:pt x="94873" y="142134"/>
                    <a:pt x="93458" y="143788"/>
                  </a:cubicBezTo>
                  <a:cubicBezTo>
                    <a:pt x="92041" y="145438"/>
                    <a:pt x="95109" y="143788"/>
                    <a:pt x="94873" y="143788"/>
                  </a:cubicBezTo>
                  <a:cubicBezTo>
                    <a:pt x="94636" y="143788"/>
                    <a:pt x="96762" y="143788"/>
                    <a:pt x="96526" y="143788"/>
                  </a:cubicBezTo>
                  <a:cubicBezTo>
                    <a:pt x="95109" y="144730"/>
                    <a:pt x="93928" y="145911"/>
                    <a:pt x="92750" y="147089"/>
                  </a:cubicBezTo>
                  <a:cubicBezTo>
                    <a:pt x="92750" y="147089"/>
                    <a:pt x="92750" y="147089"/>
                    <a:pt x="91332" y="147089"/>
                  </a:cubicBezTo>
                  <a:cubicBezTo>
                    <a:pt x="89918" y="147089"/>
                    <a:pt x="91332" y="147089"/>
                    <a:pt x="91332" y="148742"/>
                  </a:cubicBezTo>
                  <a:lnTo>
                    <a:pt x="93694" y="147089"/>
                  </a:lnTo>
                  <a:cubicBezTo>
                    <a:pt x="93694" y="147089"/>
                    <a:pt x="93694" y="147089"/>
                    <a:pt x="93694" y="147089"/>
                  </a:cubicBezTo>
                  <a:cubicBezTo>
                    <a:pt x="93694" y="147089"/>
                    <a:pt x="93694" y="148978"/>
                    <a:pt x="93694" y="148742"/>
                  </a:cubicBezTo>
                  <a:cubicBezTo>
                    <a:pt x="93694" y="148506"/>
                    <a:pt x="92277" y="150393"/>
                    <a:pt x="93694" y="148742"/>
                  </a:cubicBezTo>
                  <a:lnTo>
                    <a:pt x="92041" y="148742"/>
                  </a:lnTo>
                  <a:cubicBezTo>
                    <a:pt x="92041" y="150157"/>
                    <a:pt x="93928" y="148742"/>
                    <a:pt x="93694" y="148742"/>
                  </a:cubicBezTo>
                  <a:cubicBezTo>
                    <a:pt x="93458" y="148742"/>
                    <a:pt x="93694" y="147325"/>
                    <a:pt x="95345" y="147089"/>
                  </a:cubicBezTo>
                  <a:cubicBezTo>
                    <a:pt x="96996" y="146853"/>
                    <a:pt x="93928" y="148742"/>
                    <a:pt x="95345" y="147089"/>
                  </a:cubicBezTo>
                  <a:lnTo>
                    <a:pt x="93928" y="148506"/>
                  </a:lnTo>
                  <a:cubicBezTo>
                    <a:pt x="93928" y="148506"/>
                    <a:pt x="95581" y="146853"/>
                    <a:pt x="95109" y="148506"/>
                  </a:cubicBezTo>
                  <a:cubicBezTo>
                    <a:pt x="94636" y="149215"/>
                    <a:pt x="94164" y="149920"/>
                    <a:pt x="93458" y="150393"/>
                  </a:cubicBezTo>
                  <a:cubicBezTo>
                    <a:pt x="94636" y="150393"/>
                    <a:pt x="93458" y="152046"/>
                    <a:pt x="95345" y="150393"/>
                  </a:cubicBezTo>
                  <a:cubicBezTo>
                    <a:pt x="97232" y="148742"/>
                    <a:pt x="94164" y="150393"/>
                    <a:pt x="93694" y="152519"/>
                  </a:cubicBezTo>
                  <a:cubicBezTo>
                    <a:pt x="93222" y="154641"/>
                    <a:pt x="93694" y="152519"/>
                    <a:pt x="93694" y="152519"/>
                  </a:cubicBezTo>
                  <a:cubicBezTo>
                    <a:pt x="93694" y="152519"/>
                    <a:pt x="96996" y="150865"/>
                    <a:pt x="95581" y="152519"/>
                  </a:cubicBezTo>
                  <a:cubicBezTo>
                    <a:pt x="94164" y="154169"/>
                    <a:pt x="96996" y="152519"/>
                    <a:pt x="97468" y="152519"/>
                  </a:cubicBezTo>
                  <a:lnTo>
                    <a:pt x="95817" y="153933"/>
                  </a:lnTo>
                  <a:cubicBezTo>
                    <a:pt x="97940" y="152519"/>
                    <a:pt x="95817" y="153933"/>
                    <a:pt x="98649" y="153933"/>
                  </a:cubicBezTo>
                  <a:cubicBezTo>
                    <a:pt x="101481" y="153933"/>
                    <a:pt x="100063" y="152046"/>
                    <a:pt x="98649" y="152519"/>
                  </a:cubicBezTo>
                  <a:cubicBezTo>
                    <a:pt x="97232" y="152988"/>
                    <a:pt x="100300" y="152519"/>
                    <a:pt x="100300" y="152519"/>
                  </a:cubicBezTo>
                  <a:cubicBezTo>
                    <a:pt x="100300" y="152519"/>
                    <a:pt x="100300" y="152519"/>
                    <a:pt x="100300" y="152519"/>
                  </a:cubicBezTo>
                  <a:cubicBezTo>
                    <a:pt x="100772" y="152282"/>
                    <a:pt x="101481" y="152282"/>
                    <a:pt x="101953" y="152519"/>
                  </a:cubicBezTo>
                  <a:cubicBezTo>
                    <a:pt x="101953" y="152519"/>
                    <a:pt x="100300" y="154641"/>
                    <a:pt x="101953" y="152519"/>
                  </a:cubicBezTo>
                  <a:cubicBezTo>
                    <a:pt x="101481" y="153224"/>
                    <a:pt x="100772" y="153933"/>
                    <a:pt x="100063" y="154641"/>
                  </a:cubicBezTo>
                  <a:cubicBezTo>
                    <a:pt x="100063" y="156056"/>
                    <a:pt x="100063" y="154641"/>
                    <a:pt x="100063" y="156292"/>
                  </a:cubicBezTo>
                  <a:cubicBezTo>
                    <a:pt x="100063" y="157945"/>
                    <a:pt x="101953" y="154641"/>
                    <a:pt x="101953" y="156292"/>
                  </a:cubicBezTo>
                  <a:cubicBezTo>
                    <a:pt x="100300" y="157709"/>
                    <a:pt x="98177" y="158887"/>
                    <a:pt x="96054" y="159596"/>
                  </a:cubicBezTo>
                  <a:cubicBezTo>
                    <a:pt x="96054" y="160305"/>
                    <a:pt x="96054" y="160777"/>
                    <a:pt x="96054" y="161486"/>
                  </a:cubicBezTo>
                  <a:cubicBezTo>
                    <a:pt x="96054" y="161486"/>
                    <a:pt x="97940" y="160068"/>
                    <a:pt x="96054" y="161486"/>
                  </a:cubicBezTo>
                  <a:lnTo>
                    <a:pt x="97704" y="161486"/>
                  </a:lnTo>
                  <a:cubicBezTo>
                    <a:pt x="97704" y="161486"/>
                    <a:pt x="97704" y="161486"/>
                    <a:pt x="97704" y="163372"/>
                  </a:cubicBezTo>
                  <a:cubicBezTo>
                    <a:pt x="97704" y="165259"/>
                    <a:pt x="101244" y="161955"/>
                    <a:pt x="97704" y="163372"/>
                  </a:cubicBezTo>
                  <a:cubicBezTo>
                    <a:pt x="99121" y="161955"/>
                    <a:pt x="97704" y="163372"/>
                    <a:pt x="99358" y="163372"/>
                  </a:cubicBezTo>
                  <a:cubicBezTo>
                    <a:pt x="101008" y="163372"/>
                    <a:pt x="99358" y="163372"/>
                    <a:pt x="99358" y="161955"/>
                  </a:cubicBezTo>
                  <a:cubicBezTo>
                    <a:pt x="99358" y="160541"/>
                    <a:pt x="99358" y="161955"/>
                    <a:pt x="99358" y="161955"/>
                  </a:cubicBezTo>
                  <a:lnTo>
                    <a:pt x="101481" y="160541"/>
                  </a:lnTo>
                  <a:lnTo>
                    <a:pt x="101481" y="160541"/>
                  </a:lnTo>
                  <a:cubicBezTo>
                    <a:pt x="101481" y="160541"/>
                    <a:pt x="103131" y="160541"/>
                    <a:pt x="103603" y="158651"/>
                  </a:cubicBezTo>
                  <a:cubicBezTo>
                    <a:pt x="104076" y="156764"/>
                    <a:pt x="103603" y="158651"/>
                    <a:pt x="103603" y="158651"/>
                  </a:cubicBezTo>
                  <a:lnTo>
                    <a:pt x="105257" y="156764"/>
                  </a:lnTo>
                  <a:cubicBezTo>
                    <a:pt x="105257" y="156764"/>
                    <a:pt x="105257" y="158418"/>
                    <a:pt x="105257" y="157945"/>
                  </a:cubicBezTo>
                  <a:cubicBezTo>
                    <a:pt x="105257" y="157473"/>
                    <a:pt x="101481" y="160541"/>
                    <a:pt x="101481" y="161249"/>
                  </a:cubicBezTo>
                  <a:cubicBezTo>
                    <a:pt x="101481" y="161955"/>
                    <a:pt x="101481" y="161249"/>
                    <a:pt x="103367" y="161249"/>
                  </a:cubicBezTo>
                  <a:cubicBezTo>
                    <a:pt x="105257" y="161249"/>
                    <a:pt x="103367" y="161249"/>
                    <a:pt x="101717" y="163136"/>
                  </a:cubicBezTo>
                  <a:cubicBezTo>
                    <a:pt x="100063" y="165023"/>
                    <a:pt x="103367" y="161719"/>
                    <a:pt x="104076" y="161719"/>
                  </a:cubicBezTo>
                  <a:cubicBezTo>
                    <a:pt x="104784" y="161719"/>
                    <a:pt x="104076" y="161719"/>
                    <a:pt x="104076" y="163609"/>
                  </a:cubicBezTo>
                  <a:cubicBezTo>
                    <a:pt x="104076" y="165495"/>
                    <a:pt x="100772" y="163609"/>
                    <a:pt x="101481" y="161719"/>
                  </a:cubicBezTo>
                  <a:cubicBezTo>
                    <a:pt x="99827" y="164081"/>
                    <a:pt x="100300" y="161719"/>
                    <a:pt x="97940" y="164317"/>
                  </a:cubicBezTo>
                  <a:lnTo>
                    <a:pt x="97940" y="165495"/>
                  </a:lnTo>
                  <a:cubicBezTo>
                    <a:pt x="100063" y="163845"/>
                    <a:pt x="97940" y="165495"/>
                    <a:pt x="97940" y="167149"/>
                  </a:cubicBezTo>
                  <a:cubicBezTo>
                    <a:pt x="97940" y="168799"/>
                    <a:pt x="99827" y="167149"/>
                    <a:pt x="101244" y="164081"/>
                  </a:cubicBezTo>
                  <a:cubicBezTo>
                    <a:pt x="102662" y="161013"/>
                    <a:pt x="101244" y="164081"/>
                    <a:pt x="101244" y="164081"/>
                  </a:cubicBezTo>
                  <a:cubicBezTo>
                    <a:pt x="101244" y="164081"/>
                    <a:pt x="101244" y="164081"/>
                    <a:pt x="99594" y="164081"/>
                  </a:cubicBezTo>
                  <a:cubicBezTo>
                    <a:pt x="97940" y="164081"/>
                    <a:pt x="99594" y="164081"/>
                    <a:pt x="99594" y="164081"/>
                  </a:cubicBezTo>
                  <a:lnTo>
                    <a:pt x="99594" y="165732"/>
                  </a:lnTo>
                  <a:cubicBezTo>
                    <a:pt x="101717" y="164081"/>
                    <a:pt x="99594" y="165732"/>
                    <a:pt x="99594" y="167149"/>
                  </a:cubicBezTo>
                  <a:cubicBezTo>
                    <a:pt x="101953" y="164787"/>
                    <a:pt x="101008" y="167149"/>
                    <a:pt x="101953" y="167149"/>
                  </a:cubicBezTo>
                  <a:cubicBezTo>
                    <a:pt x="102895" y="167149"/>
                    <a:pt x="101953" y="167149"/>
                    <a:pt x="103367" y="165495"/>
                  </a:cubicBezTo>
                  <a:cubicBezTo>
                    <a:pt x="104784" y="163845"/>
                    <a:pt x="103367" y="165495"/>
                    <a:pt x="106435" y="165495"/>
                  </a:cubicBezTo>
                  <a:cubicBezTo>
                    <a:pt x="109503" y="165495"/>
                    <a:pt x="105021" y="165495"/>
                    <a:pt x="104312" y="167618"/>
                  </a:cubicBezTo>
                  <a:cubicBezTo>
                    <a:pt x="103603" y="169744"/>
                    <a:pt x="104312" y="167618"/>
                    <a:pt x="104312" y="166204"/>
                  </a:cubicBezTo>
                  <a:cubicBezTo>
                    <a:pt x="103367" y="166913"/>
                    <a:pt x="102662" y="167618"/>
                    <a:pt x="101953" y="168563"/>
                  </a:cubicBezTo>
                  <a:cubicBezTo>
                    <a:pt x="101953" y="168563"/>
                    <a:pt x="101953" y="168563"/>
                    <a:pt x="101953" y="168563"/>
                  </a:cubicBezTo>
                  <a:lnTo>
                    <a:pt x="103367" y="167385"/>
                  </a:lnTo>
                  <a:cubicBezTo>
                    <a:pt x="101717" y="169508"/>
                    <a:pt x="103367" y="169036"/>
                    <a:pt x="106199" y="167385"/>
                  </a:cubicBezTo>
                  <a:cubicBezTo>
                    <a:pt x="103131" y="170217"/>
                    <a:pt x="106199" y="169272"/>
                    <a:pt x="103131" y="171631"/>
                  </a:cubicBezTo>
                  <a:cubicBezTo>
                    <a:pt x="100063" y="173990"/>
                    <a:pt x="103131" y="171631"/>
                    <a:pt x="103131" y="171631"/>
                  </a:cubicBezTo>
                  <a:cubicBezTo>
                    <a:pt x="103131" y="171631"/>
                    <a:pt x="103131" y="171631"/>
                    <a:pt x="103131" y="169980"/>
                  </a:cubicBezTo>
                  <a:cubicBezTo>
                    <a:pt x="104312" y="168799"/>
                    <a:pt x="105726" y="167854"/>
                    <a:pt x="107380" y="167149"/>
                  </a:cubicBezTo>
                  <a:cubicBezTo>
                    <a:pt x="105963" y="169036"/>
                    <a:pt x="105493" y="168327"/>
                    <a:pt x="104312" y="169744"/>
                  </a:cubicBezTo>
                  <a:cubicBezTo>
                    <a:pt x="103131" y="171158"/>
                    <a:pt x="104312" y="169744"/>
                    <a:pt x="104312" y="169744"/>
                  </a:cubicBezTo>
                  <a:lnTo>
                    <a:pt x="106435" y="167618"/>
                  </a:lnTo>
                  <a:cubicBezTo>
                    <a:pt x="106435" y="167618"/>
                    <a:pt x="106435" y="168799"/>
                    <a:pt x="106435" y="167618"/>
                  </a:cubicBezTo>
                  <a:cubicBezTo>
                    <a:pt x="106435" y="166440"/>
                    <a:pt x="104548" y="167618"/>
                    <a:pt x="106435" y="165732"/>
                  </a:cubicBezTo>
                  <a:cubicBezTo>
                    <a:pt x="104784" y="165732"/>
                    <a:pt x="103603" y="167149"/>
                    <a:pt x="103603" y="165732"/>
                  </a:cubicBezTo>
                  <a:cubicBezTo>
                    <a:pt x="103603" y="164317"/>
                    <a:pt x="103603" y="165732"/>
                    <a:pt x="103603" y="165732"/>
                  </a:cubicBezTo>
                  <a:cubicBezTo>
                    <a:pt x="103603" y="165732"/>
                    <a:pt x="103603" y="164317"/>
                    <a:pt x="103603" y="165732"/>
                  </a:cubicBezTo>
                  <a:cubicBezTo>
                    <a:pt x="109267" y="160068"/>
                    <a:pt x="105963" y="165732"/>
                    <a:pt x="108561" y="165732"/>
                  </a:cubicBezTo>
                  <a:cubicBezTo>
                    <a:pt x="111156" y="165732"/>
                    <a:pt x="108561" y="165732"/>
                    <a:pt x="108561" y="164317"/>
                  </a:cubicBezTo>
                  <a:cubicBezTo>
                    <a:pt x="108561" y="162900"/>
                    <a:pt x="108561" y="164317"/>
                    <a:pt x="108561" y="164317"/>
                  </a:cubicBezTo>
                  <a:cubicBezTo>
                    <a:pt x="108561" y="164317"/>
                    <a:pt x="110920" y="162900"/>
                    <a:pt x="108561" y="164317"/>
                  </a:cubicBezTo>
                  <a:cubicBezTo>
                    <a:pt x="106199" y="165732"/>
                    <a:pt x="112334" y="161719"/>
                    <a:pt x="110920" y="164317"/>
                  </a:cubicBezTo>
                  <a:cubicBezTo>
                    <a:pt x="109503" y="166913"/>
                    <a:pt x="109267" y="164317"/>
                    <a:pt x="110920" y="164317"/>
                  </a:cubicBezTo>
                  <a:cubicBezTo>
                    <a:pt x="109975" y="165495"/>
                    <a:pt x="108561" y="166440"/>
                    <a:pt x="107380" y="167385"/>
                  </a:cubicBezTo>
                  <a:lnTo>
                    <a:pt x="105963" y="169508"/>
                  </a:lnTo>
                  <a:cubicBezTo>
                    <a:pt x="105963" y="169508"/>
                    <a:pt x="105963" y="168327"/>
                    <a:pt x="103367" y="169508"/>
                  </a:cubicBezTo>
                  <a:cubicBezTo>
                    <a:pt x="100772" y="170686"/>
                    <a:pt x="101953" y="170922"/>
                    <a:pt x="101244" y="172339"/>
                  </a:cubicBezTo>
                  <a:cubicBezTo>
                    <a:pt x="100536" y="173754"/>
                    <a:pt x="102895" y="169980"/>
                    <a:pt x="104312" y="169508"/>
                  </a:cubicBezTo>
                  <a:cubicBezTo>
                    <a:pt x="105726" y="169036"/>
                    <a:pt x="104312" y="171158"/>
                    <a:pt x="104312" y="171158"/>
                  </a:cubicBezTo>
                  <a:cubicBezTo>
                    <a:pt x="104784" y="170450"/>
                    <a:pt x="105257" y="169744"/>
                    <a:pt x="105963" y="169272"/>
                  </a:cubicBezTo>
                  <a:cubicBezTo>
                    <a:pt x="105963" y="169272"/>
                    <a:pt x="105963" y="169272"/>
                    <a:pt x="105963" y="169272"/>
                  </a:cubicBezTo>
                  <a:cubicBezTo>
                    <a:pt x="106671" y="168799"/>
                    <a:pt x="107380" y="168327"/>
                    <a:pt x="108088" y="168091"/>
                  </a:cubicBezTo>
                  <a:cubicBezTo>
                    <a:pt x="108088" y="169272"/>
                    <a:pt x="109975" y="166676"/>
                    <a:pt x="109739" y="168091"/>
                  </a:cubicBezTo>
                  <a:lnTo>
                    <a:pt x="106907" y="170686"/>
                  </a:lnTo>
                  <a:cubicBezTo>
                    <a:pt x="109503" y="169036"/>
                    <a:pt x="106907" y="172103"/>
                    <a:pt x="110684" y="170686"/>
                  </a:cubicBezTo>
                  <a:cubicBezTo>
                    <a:pt x="109975" y="171395"/>
                    <a:pt x="109267" y="172103"/>
                    <a:pt x="108794" y="173048"/>
                  </a:cubicBezTo>
                  <a:cubicBezTo>
                    <a:pt x="108794" y="173048"/>
                    <a:pt x="108794" y="173048"/>
                    <a:pt x="110684" y="173048"/>
                  </a:cubicBezTo>
                  <a:lnTo>
                    <a:pt x="112334" y="171158"/>
                  </a:lnTo>
                  <a:cubicBezTo>
                    <a:pt x="112334" y="171158"/>
                    <a:pt x="112334" y="171158"/>
                    <a:pt x="114224" y="171158"/>
                  </a:cubicBezTo>
                  <a:cubicBezTo>
                    <a:pt x="116111" y="171158"/>
                    <a:pt x="110684" y="174226"/>
                    <a:pt x="112098" y="171158"/>
                  </a:cubicBezTo>
                  <a:lnTo>
                    <a:pt x="109503" y="173754"/>
                  </a:lnTo>
                  <a:cubicBezTo>
                    <a:pt x="111626" y="172103"/>
                    <a:pt x="111156" y="173754"/>
                    <a:pt x="112807" y="173754"/>
                  </a:cubicBezTo>
                  <a:cubicBezTo>
                    <a:pt x="114460" y="173754"/>
                    <a:pt x="112807" y="173754"/>
                    <a:pt x="112807" y="173754"/>
                  </a:cubicBezTo>
                  <a:cubicBezTo>
                    <a:pt x="112807" y="173754"/>
                    <a:pt x="112807" y="173754"/>
                    <a:pt x="114694" y="173754"/>
                  </a:cubicBezTo>
                  <a:lnTo>
                    <a:pt x="114694" y="175407"/>
                  </a:lnTo>
                  <a:cubicBezTo>
                    <a:pt x="117997" y="172576"/>
                    <a:pt x="114694" y="175407"/>
                    <a:pt x="116819" y="175407"/>
                  </a:cubicBezTo>
                  <a:cubicBezTo>
                    <a:pt x="114694" y="177766"/>
                    <a:pt x="114930" y="175407"/>
                    <a:pt x="113515" y="177530"/>
                  </a:cubicBezTo>
                  <a:cubicBezTo>
                    <a:pt x="112098" y="179653"/>
                    <a:pt x="113515" y="177530"/>
                    <a:pt x="113515" y="177530"/>
                  </a:cubicBezTo>
                  <a:cubicBezTo>
                    <a:pt x="113515" y="177530"/>
                    <a:pt x="112098" y="177530"/>
                    <a:pt x="111862" y="179417"/>
                  </a:cubicBezTo>
                  <a:cubicBezTo>
                    <a:pt x="111626" y="181307"/>
                    <a:pt x="111862" y="179417"/>
                    <a:pt x="113515" y="179417"/>
                  </a:cubicBezTo>
                  <a:cubicBezTo>
                    <a:pt x="115166" y="179417"/>
                    <a:pt x="113515" y="179417"/>
                    <a:pt x="113515" y="179417"/>
                  </a:cubicBezTo>
                  <a:cubicBezTo>
                    <a:pt x="113515" y="179417"/>
                    <a:pt x="111626" y="181307"/>
                    <a:pt x="113515" y="179417"/>
                  </a:cubicBezTo>
                  <a:cubicBezTo>
                    <a:pt x="115402" y="177530"/>
                    <a:pt x="115638" y="179417"/>
                    <a:pt x="113515" y="181543"/>
                  </a:cubicBezTo>
                  <a:lnTo>
                    <a:pt x="115638" y="181543"/>
                  </a:lnTo>
                  <a:lnTo>
                    <a:pt x="117056" y="179889"/>
                  </a:lnTo>
                  <a:cubicBezTo>
                    <a:pt x="117056" y="179889"/>
                    <a:pt x="117056" y="179889"/>
                    <a:pt x="117056" y="181543"/>
                  </a:cubicBezTo>
                  <a:cubicBezTo>
                    <a:pt x="117056" y="183193"/>
                    <a:pt x="117056" y="181543"/>
                    <a:pt x="117056" y="184138"/>
                  </a:cubicBezTo>
                  <a:cubicBezTo>
                    <a:pt x="117056" y="186733"/>
                    <a:pt x="117056" y="186261"/>
                    <a:pt x="118942" y="185552"/>
                  </a:cubicBezTo>
                  <a:cubicBezTo>
                    <a:pt x="120829" y="184847"/>
                    <a:pt x="118942" y="185552"/>
                    <a:pt x="118942" y="185552"/>
                  </a:cubicBezTo>
                  <a:cubicBezTo>
                    <a:pt x="118942" y="185552"/>
                    <a:pt x="120829" y="185552"/>
                    <a:pt x="120829" y="185552"/>
                  </a:cubicBezTo>
                  <a:cubicBezTo>
                    <a:pt x="120829" y="185552"/>
                    <a:pt x="120829" y="185552"/>
                    <a:pt x="119179" y="185552"/>
                  </a:cubicBezTo>
                  <a:cubicBezTo>
                    <a:pt x="118942" y="186261"/>
                    <a:pt x="118470" y="187206"/>
                    <a:pt x="117761" y="187678"/>
                  </a:cubicBezTo>
                  <a:lnTo>
                    <a:pt x="121774" y="185083"/>
                  </a:lnTo>
                  <a:cubicBezTo>
                    <a:pt x="121774" y="185083"/>
                    <a:pt x="120360" y="186970"/>
                    <a:pt x="120123" y="187678"/>
                  </a:cubicBezTo>
                  <a:cubicBezTo>
                    <a:pt x="119887" y="188384"/>
                    <a:pt x="122010" y="187678"/>
                    <a:pt x="120123" y="187678"/>
                  </a:cubicBezTo>
                  <a:cubicBezTo>
                    <a:pt x="122010" y="187678"/>
                    <a:pt x="122010" y="187678"/>
                    <a:pt x="122010" y="187678"/>
                  </a:cubicBezTo>
                  <a:cubicBezTo>
                    <a:pt x="122010" y="187678"/>
                    <a:pt x="120123" y="189093"/>
                    <a:pt x="119415" y="190274"/>
                  </a:cubicBezTo>
                  <a:cubicBezTo>
                    <a:pt x="118706" y="191452"/>
                    <a:pt x="121065" y="188384"/>
                    <a:pt x="122246" y="187914"/>
                  </a:cubicBezTo>
                  <a:cubicBezTo>
                    <a:pt x="123424" y="187442"/>
                    <a:pt x="122246" y="189801"/>
                    <a:pt x="120360" y="190746"/>
                  </a:cubicBezTo>
                  <a:cubicBezTo>
                    <a:pt x="118470" y="191688"/>
                    <a:pt x="120360" y="190746"/>
                    <a:pt x="120360" y="190746"/>
                  </a:cubicBezTo>
                  <a:lnTo>
                    <a:pt x="118234" y="193341"/>
                  </a:lnTo>
                  <a:cubicBezTo>
                    <a:pt x="118234" y="193341"/>
                    <a:pt x="119651" y="192160"/>
                    <a:pt x="119415" y="193341"/>
                  </a:cubicBezTo>
                  <a:cubicBezTo>
                    <a:pt x="119179" y="194520"/>
                    <a:pt x="119415" y="193341"/>
                    <a:pt x="119415" y="191924"/>
                  </a:cubicBezTo>
                  <a:cubicBezTo>
                    <a:pt x="119415" y="190510"/>
                    <a:pt x="119415" y="191924"/>
                    <a:pt x="119415" y="191924"/>
                  </a:cubicBezTo>
                  <a:cubicBezTo>
                    <a:pt x="119415" y="191924"/>
                    <a:pt x="119415" y="190510"/>
                    <a:pt x="119415" y="191924"/>
                  </a:cubicBezTo>
                  <a:lnTo>
                    <a:pt x="121538" y="189801"/>
                  </a:lnTo>
                  <a:cubicBezTo>
                    <a:pt x="121538" y="189801"/>
                    <a:pt x="121538" y="191216"/>
                    <a:pt x="121538" y="189801"/>
                  </a:cubicBezTo>
                  <a:cubicBezTo>
                    <a:pt x="121538" y="188384"/>
                    <a:pt x="121538" y="189801"/>
                    <a:pt x="119415" y="191688"/>
                  </a:cubicBezTo>
                  <a:cubicBezTo>
                    <a:pt x="117292" y="193578"/>
                    <a:pt x="119415" y="191688"/>
                    <a:pt x="121065" y="191688"/>
                  </a:cubicBezTo>
                  <a:cubicBezTo>
                    <a:pt x="122719" y="191688"/>
                    <a:pt x="121065" y="191688"/>
                    <a:pt x="121065" y="191688"/>
                  </a:cubicBezTo>
                  <a:lnTo>
                    <a:pt x="118234" y="194047"/>
                  </a:lnTo>
                  <a:cubicBezTo>
                    <a:pt x="118234" y="194047"/>
                    <a:pt x="115875" y="197351"/>
                    <a:pt x="118234" y="196882"/>
                  </a:cubicBezTo>
                  <a:cubicBezTo>
                    <a:pt x="120593" y="196409"/>
                    <a:pt x="115875" y="199946"/>
                    <a:pt x="116111" y="200655"/>
                  </a:cubicBezTo>
                  <a:cubicBezTo>
                    <a:pt x="116347" y="199946"/>
                    <a:pt x="116819" y="199241"/>
                    <a:pt x="117525" y="198532"/>
                  </a:cubicBezTo>
                  <a:cubicBezTo>
                    <a:pt x="117525" y="198532"/>
                    <a:pt x="117525" y="198532"/>
                    <a:pt x="117525" y="198532"/>
                  </a:cubicBezTo>
                  <a:lnTo>
                    <a:pt x="119415" y="196882"/>
                  </a:lnTo>
                  <a:cubicBezTo>
                    <a:pt x="119415" y="196882"/>
                    <a:pt x="119415" y="194756"/>
                    <a:pt x="119415" y="196882"/>
                  </a:cubicBezTo>
                  <a:lnTo>
                    <a:pt x="121538" y="194992"/>
                  </a:lnTo>
                  <a:cubicBezTo>
                    <a:pt x="121538" y="194992"/>
                    <a:pt x="120123" y="196882"/>
                    <a:pt x="121538" y="194992"/>
                  </a:cubicBezTo>
                  <a:cubicBezTo>
                    <a:pt x="122955" y="193105"/>
                    <a:pt x="120123" y="194992"/>
                    <a:pt x="119887" y="196882"/>
                  </a:cubicBezTo>
                  <a:cubicBezTo>
                    <a:pt x="119651" y="198768"/>
                    <a:pt x="121774" y="196882"/>
                    <a:pt x="119887" y="196882"/>
                  </a:cubicBezTo>
                  <a:cubicBezTo>
                    <a:pt x="117997" y="196882"/>
                    <a:pt x="121301" y="195464"/>
                    <a:pt x="121065" y="195464"/>
                  </a:cubicBezTo>
                  <a:lnTo>
                    <a:pt x="121065" y="195464"/>
                  </a:lnTo>
                  <a:cubicBezTo>
                    <a:pt x="120593" y="196409"/>
                    <a:pt x="120123" y="197115"/>
                    <a:pt x="119415" y="197824"/>
                  </a:cubicBezTo>
                  <a:cubicBezTo>
                    <a:pt x="119415" y="197824"/>
                    <a:pt x="121301" y="197824"/>
                    <a:pt x="119415" y="197824"/>
                  </a:cubicBezTo>
                  <a:cubicBezTo>
                    <a:pt x="117525" y="197824"/>
                    <a:pt x="122246" y="195701"/>
                    <a:pt x="121538" y="197824"/>
                  </a:cubicBezTo>
                  <a:lnTo>
                    <a:pt x="119887" y="197824"/>
                  </a:lnTo>
                  <a:cubicBezTo>
                    <a:pt x="119887" y="197824"/>
                    <a:pt x="119887" y="200655"/>
                    <a:pt x="119887" y="197824"/>
                  </a:cubicBezTo>
                  <a:cubicBezTo>
                    <a:pt x="119887" y="194992"/>
                    <a:pt x="119887" y="197824"/>
                    <a:pt x="119887" y="199241"/>
                  </a:cubicBezTo>
                  <a:cubicBezTo>
                    <a:pt x="119887" y="200655"/>
                    <a:pt x="122955" y="199241"/>
                    <a:pt x="126728" y="195464"/>
                  </a:cubicBezTo>
                  <a:cubicBezTo>
                    <a:pt x="126728" y="195464"/>
                    <a:pt x="126728" y="195464"/>
                    <a:pt x="126728" y="195464"/>
                  </a:cubicBezTo>
                  <a:cubicBezTo>
                    <a:pt x="126728" y="195464"/>
                    <a:pt x="124605" y="197115"/>
                    <a:pt x="123897" y="198532"/>
                  </a:cubicBezTo>
                  <a:cubicBezTo>
                    <a:pt x="123191" y="199946"/>
                    <a:pt x="123897" y="198532"/>
                    <a:pt x="123897" y="198532"/>
                  </a:cubicBezTo>
                  <a:cubicBezTo>
                    <a:pt x="122719" y="199005"/>
                    <a:pt x="121538" y="199946"/>
                    <a:pt x="120829" y="201127"/>
                  </a:cubicBezTo>
                  <a:lnTo>
                    <a:pt x="120829" y="201127"/>
                  </a:lnTo>
                  <a:cubicBezTo>
                    <a:pt x="120829" y="201127"/>
                    <a:pt x="122482" y="201127"/>
                    <a:pt x="120829" y="201127"/>
                  </a:cubicBezTo>
                  <a:cubicBezTo>
                    <a:pt x="119179" y="201127"/>
                    <a:pt x="120829" y="201127"/>
                    <a:pt x="120829" y="201127"/>
                  </a:cubicBezTo>
                  <a:cubicBezTo>
                    <a:pt x="120829" y="201127"/>
                    <a:pt x="120829" y="201127"/>
                    <a:pt x="120829" y="201127"/>
                  </a:cubicBezTo>
                  <a:cubicBezTo>
                    <a:pt x="123661" y="198532"/>
                    <a:pt x="122246" y="201127"/>
                    <a:pt x="120829" y="203250"/>
                  </a:cubicBezTo>
                  <a:cubicBezTo>
                    <a:pt x="119415" y="205376"/>
                    <a:pt x="124133" y="200655"/>
                    <a:pt x="124133" y="199946"/>
                  </a:cubicBezTo>
                  <a:cubicBezTo>
                    <a:pt x="124133" y="199241"/>
                    <a:pt x="124133" y="199946"/>
                    <a:pt x="124133" y="199946"/>
                  </a:cubicBezTo>
                  <a:cubicBezTo>
                    <a:pt x="124133" y="199946"/>
                    <a:pt x="124133" y="199946"/>
                    <a:pt x="124133" y="199946"/>
                  </a:cubicBezTo>
                  <a:cubicBezTo>
                    <a:pt x="124133" y="199946"/>
                    <a:pt x="124133" y="198532"/>
                    <a:pt x="124133" y="197824"/>
                  </a:cubicBezTo>
                  <a:cubicBezTo>
                    <a:pt x="124133" y="197115"/>
                    <a:pt x="126492" y="200183"/>
                    <a:pt x="128854" y="200419"/>
                  </a:cubicBezTo>
                  <a:lnTo>
                    <a:pt x="127437" y="200419"/>
                  </a:lnTo>
                  <a:cubicBezTo>
                    <a:pt x="127437" y="200419"/>
                    <a:pt x="127437" y="200419"/>
                    <a:pt x="127437" y="200419"/>
                  </a:cubicBezTo>
                  <a:cubicBezTo>
                    <a:pt x="127437" y="200419"/>
                    <a:pt x="127437" y="200419"/>
                    <a:pt x="127437" y="202072"/>
                  </a:cubicBezTo>
                  <a:cubicBezTo>
                    <a:pt x="127437" y="203723"/>
                    <a:pt x="125786" y="202072"/>
                    <a:pt x="125314" y="203959"/>
                  </a:cubicBezTo>
                  <a:cubicBezTo>
                    <a:pt x="124842" y="205846"/>
                    <a:pt x="125314" y="203959"/>
                    <a:pt x="125314" y="203959"/>
                  </a:cubicBezTo>
                  <a:cubicBezTo>
                    <a:pt x="125314" y="203959"/>
                    <a:pt x="128146" y="202072"/>
                    <a:pt x="125314" y="203959"/>
                  </a:cubicBezTo>
                  <a:cubicBezTo>
                    <a:pt x="122482" y="205846"/>
                    <a:pt x="125314" y="203959"/>
                    <a:pt x="127437" y="203959"/>
                  </a:cubicBezTo>
                  <a:cubicBezTo>
                    <a:pt x="123897" y="208680"/>
                    <a:pt x="127437" y="207027"/>
                    <a:pt x="127437" y="210331"/>
                  </a:cubicBezTo>
                  <a:cubicBezTo>
                    <a:pt x="127437" y="208914"/>
                    <a:pt x="130032" y="208208"/>
                    <a:pt x="127437" y="210331"/>
                  </a:cubicBezTo>
                  <a:cubicBezTo>
                    <a:pt x="128146" y="209858"/>
                    <a:pt x="129090" y="209386"/>
                    <a:pt x="129560" y="208680"/>
                  </a:cubicBezTo>
                  <a:cubicBezTo>
                    <a:pt x="129560" y="208680"/>
                    <a:pt x="129560" y="208680"/>
                    <a:pt x="129560" y="208680"/>
                  </a:cubicBezTo>
                  <a:cubicBezTo>
                    <a:pt x="128854" y="209622"/>
                    <a:pt x="127673" y="210331"/>
                    <a:pt x="126728" y="211039"/>
                  </a:cubicBezTo>
                  <a:cubicBezTo>
                    <a:pt x="126728" y="212690"/>
                    <a:pt x="129324" y="208680"/>
                    <a:pt x="126728" y="211039"/>
                  </a:cubicBezTo>
                  <a:cubicBezTo>
                    <a:pt x="128854" y="209150"/>
                    <a:pt x="128146" y="211039"/>
                    <a:pt x="128618" y="211039"/>
                  </a:cubicBezTo>
                  <a:cubicBezTo>
                    <a:pt x="128146" y="211745"/>
                    <a:pt x="127201" y="212454"/>
                    <a:pt x="126492" y="212926"/>
                  </a:cubicBezTo>
                  <a:cubicBezTo>
                    <a:pt x="128382" y="212926"/>
                    <a:pt x="127909" y="214343"/>
                    <a:pt x="131686" y="211276"/>
                  </a:cubicBezTo>
                  <a:cubicBezTo>
                    <a:pt x="135459" y="208208"/>
                    <a:pt x="131686" y="211276"/>
                    <a:pt x="131686" y="211276"/>
                  </a:cubicBezTo>
                  <a:cubicBezTo>
                    <a:pt x="131686" y="211276"/>
                    <a:pt x="129796" y="212926"/>
                    <a:pt x="129090" y="214107"/>
                  </a:cubicBezTo>
                  <a:cubicBezTo>
                    <a:pt x="130032" y="213635"/>
                    <a:pt x="130741" y="212926"/>
                    <a:pt x="131450" y="211981"/>
                  </a:cubicBezTo>
                  <a:cubicBezTo>
                    <a:pt x="131450" y="211981"/>
                    <a:pt x="131450" y="211981"/>
                    <a:pt x="133100" y="211981"/>
                  </a:cubicBezTo>
                  <a:cubicBezTo>
                    <a:pt x="134754" y="211981"/>
                    <a:pt x="129324" y="215285"/>
                    <a:pt x="129324" y="214813"/>
                  </a:cubicBezTo>
                  <a:lnTo>
                    <a:pt x="129324" y="214813"/>
                  </a:lnTo>
                  <a:cubicBezTo>
                    <a:pt x="127909" y="216939"/>
                    <a:pt x="126492" y="219534"/>
                    <a:pt x="129324" y="217175"/>
                  </a:cubicBezTo>
                  <a:cubicBezTo>
                    <a:pt x="129324" y="217175"/>
                    <a:pt x="127673" y="217175"/>
                    <a:pt x="126965" y="219298"/>
                  </a:cubicBezTo>
                  <a:cubicBezTo>
                    <a:pt x="126259" y="221421"/>
                    <a:pt x="126965" y="219298"/>
                    <a:pt x="126965" y="220948"/>
                  </a:cubicBezTo>
                  <a:lnTo>
                    <a:pt x="128618" y="219534"/>
                  </a:lnTo>
                  <a:lnTo>
                    <a:pt x="127201" y="221185"/>
                  </a:lnTo>
                  <a:cubicBezTo>
                    <a:pt x="127201" y="221185"/>
                    <a:pt x="127201" y="221185"/>
                    <a:pt x="128618" y="221185"/>
                  </a:cubicBezTo>
                  <a:lnTo>
                    <a:pt x="128618" y="221185"/>
                  </a:lnTo>
                  <a:cubicBezTo>
                    <a:pt x="127437" y="222838"/>
                    <a:pt x="128618" y="221185"/>
                    <a:pt x="130032" y="221185"/>
                  </a:cubicBezTo>
                  <a:cubicBezTo>
                    <a:pt x="131450" y="221185"/>
                    <a:pt x="130032" y="221185"/>
                    <a:pt x="130032" y="221185"/>
                  </a:cubicBezTo>
                  <a:lnTo>
                    <a:pt x="128618" y="221185"/>
                  </a:lnTo>
                  <a:cubicBezTo>
                    <a:pt x="128618" y="221185"/>
                    <a:pt x="128618" y="225197"/>
                    <a:pt x="130032" y="223544"/>
                  </a:cubicBezTo>
                  <a:cubicBezTo>
                    <a:pt x="130032" y="225670"/>
                    <a:pt x="130032" y="223544"/>
                    <a:pt x="130032" y="224961"/>
                  </a:cubicBezTo>
                  <a:cubicBezTo>
                    <a:pt x="131213" y="224016"/>
                    <a:pt x="132392" y="223310"/>
                    <a:pt x="133809" y="222838"/>
                  </a:cubicBezTo>
                  <a:cubicBezTo>
                    <a:pt x="133809" y="222838"/>
                    <a:pt x="133809" y="222838"/>
                    <a:pt x="133809" y="221421"/>
                  </a:cubicBezTo>
                  <a:cubicBezTo>
                    <a:pt x="133809" y="220006"/>
                    <a:pt x="133809" y="221421"/>
                    <a:pt x="133809" y="221421"/>
                  </a:cubicBezTo>
                  <a:lnTo>
                    <a:pt x="132392" y="221421"/>
                  </a:lnTo>
                  <a:cubicBezTo>
                    <a:pt x="132392" y="221421"/>
                    <a:pt x="132392" y="223780"/>
                    <a:pt x="132392" y="224252"/>
                  </a:cubicBezTo>
                  <a:lnTo>
                    <a:pt x="132392" y="224252"/>
                  </a:lnTo>
                  <a:cubicBezTo>
                    <a:pt x="132392" y="224252"/>
                    <a:pt x="132392" y="224252"/>
                    <a:pt x="132392" y="224252"/>
                  </a:cubicBezTo>
                  <a:cubicBezTo>
                    <a:pt x="132392" y="224252"/>
                    <a:pt x="132392" y="227084"/>
                    <a:pt x="134754" y="225906"/>
                  </a:cubicBezTo>
                  <a:cubicBezTo>
                    <a:pt x="134517" y="224489"/>
                    <a:pt x="134517" y="223310"/>
                    <a:pt x="134754" y="221893"/>
                  </a:cubicBezTo>
                  <a:cubicBezTo>
                    <a:pt x="134754" y="221893"/>
                    <a:pt x="134754" y="221893"/>
                    <a:pt x="134754" y="221893"/>
                  </a:cubicBezTo>
                  <a:cubicBezTo>
                    <a:pt x="134754" y="221893"/>
                    <a:pt x="134754" y="221893"/>
                    <a:pt x="134754" y="220479"/>
                  </a:cubicBezTo>
                  <a:lnTo>
                    <a:pt x="136640" y="219298"/>
                  </a:lnTo>
                  <a:lnTo>
                    <a:pt x="136640" y="220948"/>
                  </a:lnTo>
                  <a:cubicBezTo>
                    <a:pt x="136640" y="220948"/>
                    <a:pt x="140417" y="218117"/>
                    <a:pt x="139708" y="220948"/>
                  </a:cubicBezTo>
                  <a:cubicBezTo>
                    <a:pt x="138999" y="223780"/>
                    <a:pt x="138291" y="220948"/>
                    <a:pt x="137349" y="222366"/>
                  </a:cubicBezTo>
                  <a:lnTo>
                    <a:pt x="135223" y="224489"/>
                  </a:lnTo>
                  <a:cubicBezTo>
                    <a:pt x="135223" y="224489"/>
                    <a:pt x="139708" y="220948"/>
                    <a:pt x="138527" y="222838"/>
                  </a:cubicBezTo>
                  <a:lnTo>
                    <a:pt x="136876" y="224489"/>
                  </a:lnTo>
                  <a:cubicBezTo>
                    <a:pt x="136876" y="225906"/>
                    <a:pt x="139708" y="222602"/>
                    <a:pt x="139236" y="224489"/>
                  </a:cubicBezTo>
                  <a:cubicBezTo>
                    <a:pt x="138763" y="226378"/>
                    <a:pt x="137585" y="225906"/>
                    <a:pt x="136876" y="226848"/>
                  </a:cubicBezTo>
                  <a:lnTo>
                    <a:pt x="136876" y="226848"/>
                  </a:lnTo>
                  <a:cubicBezTo>
                    <a:pt x="136876" y="226848"/>
                    <a:pt x="136876" y="226848"/>
                    <a:pt x="138763" y="225433"/>
                  </a:cubicBezTo>
                  <a:cubicBezTo>
                    <a:pt x="140653" y="224016"/>
                    <a:pt x="138763" y="225433"/>
                    <a:pt x="139944" y="225433"/>
                  </a:cubicBezTo>
                  <a:cubicBezTo>
                    <a:pt x="141122" y="225433"/>
                    <a:pt x="139944" y="225433"/>
                    <a:pt x="139944" y="225433"/>
                  </a:cubicBezTo>
                  <a:cubicBezTo>
                    <a:pt x="139944" y="225433"/>
                    <a:pt x="137585" y="227084"/>
                    <a:pt x="136404" y="228265"/>
                  </a:cubicBezTo>
                  <a:lnTo>
                    <a:pt x="138291" y="228265"/>
                  </a:lnTo>
                  <a:cubicBezTo>
                    <a:pt x="138291" y="228265"/>
                    <a:pt x="138291" y="229443"/>
                    <a:pt x="136876" y="230388"/>
                  </a:cubicBezTo>
                  <a:cubicBezTo>
                    <a:pt x="135459" y="231333"/>
                    <a:pt x="136876" y="230388"/>
                    <a:pt x="136876" y="231805"/>
                  </a:cubicBezTo>
                  <a:cubicBezTo>
                    <a:pt x="136876" y="233219"/>
                    <a:pt x="136876" y="231805"/>
                    <a:pt x="135223" y="231805"/>
                  </a:cubicBezTo>
                  <a:cubicBezTo>
                    <a:pt x="133573" y="231805"/>
                    <a:pt x="138763" y="229443"/>
                    <a:pt x="136876" y="231805"/>
                  </a:cubicBezTo>
                  <a:cubicBezTo>
                    <a:pt x="134990" y="234164"/>
                    <a:pt x="138999" y="230152"/>
                    <a:pt x="138291" y="231805"/>
                  </a:cubicBezTo>
                  <a:cubicBezTo>
                    <a:pt x="137585" y="233456"/>
                    <a:pt x="138291" y="231805"/>
                    <a:pt x="138291" y="230388"/>
                  </a:cubicBezTo>
                  <a:lnTo>
                    <a:pt x="138291" y="230388"/>
                  </a:lnTo>
                  <a:cubicBezTo>
                    <a:pt x="138291" y="231805"/>
                    <a:pt x="138291" y="230388"/>
                    <a:pt x="138291" y="232747"/>
                  </a:cubicBezTo>
                  <a:cubicBezTo>
                    <a:pt x="138291" y="235109"/>
                    <a:pt x="136404" y="232747"/>
                    <a:pt x="138291" y="232747"/>
                  </a:cubicBezTo>
                  <a:cubicBezTo>
                    <a:pt x="140180" y="232747"/>
                    <a:pt x="136876" y="232747"/>
                    <a:pt x="136640" y="232747"/>
                  </a:cubicBezTo>
                  <a:cubicBezTo>
                    <a:pt x="136404" y="232747"/>
                    <a:pt x="135223" y="235579"/>
                    <a:pt x="136640" y="232747"/>
                  </a:cubicBezTo>
                  <a:cubicBezTo>
                    <a:pt x="138058" y="229916"/>
                    <a:pt x="134990" y="234400"/>
                    <a:pt x="134281" y="235579"/>
                  </a:cubicBezTo>
                  <a:cubicBezTo>
                    <a:pt x="133573" y="236760"/>
                    <a:pt x="136876" y="235579"/>
                    <a:pt x="137349" y="235579"/>
                  </a:cubicBezTo>
                  <a:cubicBezTo>
                    <a:pt x="137821" y="235579"/>
                    <a:pt x="137349" y="235579"/>
                    <a:pt x="136168" y="235579"/>
                  </a:cubicBezTo>
                  <a:cubicBezTo>
                    <a:pt x="134990" y="235579"/>
                    <a:pt x="136168" y="235579"/>
                    <a:pt x="134517" y="237941"/>
                  </a:cubicBezTo>
                  <a:cubicBezTo>
                    <a:pt x="132864" y="240300"/>
                    <a:pt x="134517" y="237941"/>
                    <a:pt x="136404" y="237941"/>
                  </a:cubicBezTo>
                  <a:cubicBezTo>
                    <a:pt x="138291" y="237941"/>
                    <a:pt x="136404" y="237941"/>
                    <a:pt x="139708" y="237941"/>
                  </a:cubicBezTo>
                  <a:cubicBezTo>
                    <a:pt x="143012" y="237941"/>
                    <a:pt x="138291" y="237941"/>
                    <a:pt x="139708" y="237941"/>
                  </a:cubicBezTo>
                  <a:lnTo>
                    <a:pt x="139708" y="237941"/>
                  </a:lnTo>
                  <a:cubicBezTo>
                    <a:pt x="139708" y="237941"/>
                    <a:pt x="139708" y="237941"/>
                    <a:pt x="139708" y="237941"/>
                  </a:cubicBezTo>
                  <a:cubicBezTo>
                    <a:pt x="139708" y="237941"/>
                    <a:pt x="139708" y="237941"/>
                    <a:pt x="139708" y="237941"/>
                  </a:cubicBezTo>
                  <a:cubicBezTo>
                    <a:pt x="139708" y="237941"/>
                    <a:pt x="142776" y="233456"/>
                    <a:pt x="139708" y="235109"/>
                  </a:cubicBezTo>
                  <a:cubicBezTo>
                    <a:pt x="141359" y="232983"/>
                    <a:pt x="139708" y="232278"/>
                    <a:pt x="139708" y="232511"/>
                  </a:cubicBezTo>
                  <a:cubicBezTo>
                    <a:pt x="139708" y="232747"/>
                    <a:pt x="141122" y="231097"/>
                    <a:pt x="139708" y="232511"/>
                  </a:cubicBezTo>
                  <a:cubicBezTo>
                    <a:pt x="141122" y="229679"/>
                    <a:pt x="141122" y="228501"/>
                    <a:pt x="139708" y="228737"/>
                  </a:cubicBezTo>
                  <a:cubicBezTo>
                    <a:pt x="138291" y="228974"/>
                    <a:pt x="139708" y="228737"/>
                    <a:pt x="141831" y="225906"/>
                  </a:cubicBezTo>
                  <a:cubicBezTo>
                    <a:pt x="143957" y="223074"/>
                    <a:pt x="141831" y="225906"/>
                    <a:pt x="140417" y="225906"/>
                  </a:cubicBezTo>
                  <a:cubicBezTo>
                    <a:pt x="138999" y="225906"/>
                    <a:pt x="140417" y="225906"/>
                    <a:pt x="140417" y="227320"/>
                  </a:cubicBezTo>
                  <a:lnTo>
                    <a:pt x="140417" y="227320"/>
                  </a:lnTo>
                  <a:lnTo>
                    <a:pt x="141831" y="225906"/>
                  </a:lnTo>
                  <a:cubicBezTo>
                    <a:pt x="141831" y="225906"/>
                    <a:pt x="141831" y="225906"/>
                    <a:pt x="141831" y="224252"/>
                  </a:cubicBezTo>
                  <a:lnTo>
                    <a:pt x="140417" y="224252"/>
                  </a:lnTo>
                  <a:cubicBezTo>
                    <a:pt x="140417" y="224252"/>
                    <a:pt x="141831" y="222366"/>
                    <a:pt x="140417" y="224252"/>
                  </a:cubicBezTo>
                  <a:cubicBezTo>
                    <a:pt x="138999" y="226142"/>
                    <a:pt x="140417" y="222838"/>
                    <a:pt x="140417" y="224252"/>
                  </a:cubicBezTo>
                  <a:cubicBezTo>
                    <a:pt x="140417" y="225670"/>
                    <a:pt x="141831" y="224252"/>
                    <a:pt x="142067" y="222366"/>
                  </a:cubicBezTo>
                  <a:cubicBezTo>
                    <a:pt x="142303" y="220479"/>
                    <a:pt x="139944" y="222366"/>
                    <a:pt x="142067" y="220243"/>
                  </a:cubicBezTo>
                  <a:cubicBezTo>
                    <a:pt x="144190" y="218117"/>
                    <a:pt x="142067" y="220243"/>
                    <a:pt x="140653" y="220243"/>
                  </a:cubicBezTo>
                  <a:lnTo>
                    <a:pt x="140653" y="220243"/>
                  </a:lnTo>
                  <a:cubicBezTo>
                    <a:pt x="140653" y="220243"/>
                    <a:pt x="142067" y="218825"/>
                    <a:pt x="142540" y="217881"/>
                  </a:cubicBezTo>
                  <a:cubicBezTo>
                    <a:pt x="143012" y="216939"/>
                    <a:pt x="142540" y="216703"/>
                    <a:pt x="142540" y="215521"/>
                  </a:cubicBezTo>
                  <a:lnTo>
                    <a:pt x="140653" y="215521"/>
                  </a:lnTo>
                  <a:cubicBezTo>
                    <a:pt x="140653" y="217175"/>
                    <a:pt x="140653" y="215521"/>
                    <a:pt x="140653" y="215521"/>
                  </a:cubicBezTo>
                  <a:lnTo>
                    <a:pt x="138527" y="217644"/>
                  </a:lnTo>
                  <a:cubicBezTo>
                    <a:pt x="136404" y="219062"/>
                    <a:pt x="137113" y="217644"/>
                    <a:pt x="138527" y="215994"/>
                  </a:cubicBezTo>
                  <a:cubicBezTo>
                    <a:pt x="139944" y="214343"/>
                    <a:pt x="138527" y="217881"/>
                    <a:pt x="138527" y="215994"/>
                  </a:cubicBezTo>
                  <a:cubicBezTo>
                    <a:pt x="138527" y="214107"/>
                    <a:pt x="139944" y="213871"/>
                    <a:pt x="140889" y="213162"/>
                  </a:cubicBezTo>
                  <a:cubicBezTo>
                    <a:pt x="141831" y="212454"/>
                    <a:pt x="140889" y="211276"/>
                    <a:pt x="140889" y="210803"/>
                  </a:cubicBezTo>
                  <a:cubicBezTo>
                    <a:pt x="140889" y="210331"/>
                    <a:pt x="140889" y="210803"/>
                    <a:pt x="142540" y="208914"/>
                  </a:cubicBezTo>
                  <a:cubicBezTo>
                    <a:pt x="144190" y="207027"/>
                    <a:pt x="142540" y="208914"/>
                    <a:pt x="142540" y="210803"/>
                  </a:cubicBezTo>
                  <a:cubicBezTo>
                    <a:pt x="142540" y="212690"/>
                    <a:pt x="142540" y="209386"/>
                    <a:pt x="144426" y="208914"/>
                  </a:cubicBezTo>
                  <a:cubicBezTo>
                    <a:pt x="146316" y="208444"/>
                    <a:pt x="144426" y="208914"/>
                    <a:pt x="144426" y="208914"/>
                  </a:cubicBezTo>
                  <a:cubicBezTo>
                    <a:pt x="143484" y="209622"/>
                    <a:pt x="142776" y="210567"/>
                    <a:pt x="142067" y="211512"/>
                  </a:cubicBezTo>
                  <a:cubicBezTo>
                    <a:pt x="142067" y="211512"/>
                    <a:pt x="142067" y="210095"/>
                    <a:pt x="140417" y="211512"/>
                  </a:cubicBezTo>
                  <a:lnTo>
                    <a:pt x="138058" y="213871"/>
                  </a:lnTo>
                  <a:cubicBezTo>
                    <a:pt x="138058" y="213871"/>
                    <a:pt x="139708" y="212218"/>
                    <a:pt x="139944" y="211512"/>
                  </a:cubicBezTo>
                  <a:cubicBezTo>
                    <a:pt x="140180" y="210803"/>
                    <a:pt x="139944" y="211512"/>
                    <a:pt x="139944" y="211512"/>
                  </a:cubicBezTo>
                  <a:cubicBezTo>
                    <a:pt x="139944" y="211512"/>
                    <a:pt x="139944" y="209386"/>
                    <a:pt x="141595" y="206791"/>
                  </a:cubicBezTo>
                  <a:cubicBezTo>
                    <a:pt x="139236" y="206791"/>
                    <a:pt x="140180" y="206791"/>
                    <a:pt x="139944" y="206791"/>
                  </a:cubicBezTo>
                  <a:cubicBezTo>
                    <a:pt x="139708" y="206791"/>
                    <a:pt x="141359" y="206791"/>
                    <a:pt x="143012" y="204195"/>
                  </a:cubicBezTo>
                  <a:cubicBezTo>
                    <a:pt x="144663" y="201600"/>
                    <a:pt x="140889" y="205612"/>
                    <a:pt x="143012" y="202781"/>
                  </a:cubicBezTo>
                  <a:lnTo>
                    <a:pt x="140180" y="205612"/>
                  </a:lnTo>
                  <a:cubicBezTo>
                    <a:pt x="140180" y="205612"/>
                    <a:pt x="140180" y="205612"/>
                    <a:pt x="140180" y="203723"/>
                  </a:cubicBezTo>
                  <a:cubicBezTo>
                    <a:pt x="140180" y="201836"/>
                    <a:pt x="138291" y="203723"/>
                    <a:pt x="138291" y="203723"/>
                  </a:cubicBezTo>
                  <a:lnTo>
                    <a:pt x="139708" y="203723"/>
                  </a:lnTo>
                  <a:cubicBezTo>
                    <a:pt x="139708" y="203723"/>
                    <a:pt x="139708" y="203723"/>
                    <a:pt x="139708" y="205140"/>
                  </a:cubicBezTo>
                  <a:lnTo>
                    <a:pt x="139708" y="205140"/>
                  </a:lnTo>
                  <a:lnTo>
                    <a:pt x="139708" y="205140"/>
                  </a:lnTo>
                  <a:cubicBezTo>
                    <a:pt x="139708" y="205140"/>
                    <a:pt x="138291" y="205140"/>
                    <a:pt x="139708" y="203487"/>
                  </a:cubicBezTo>
                  <a:cubicBezTo>
                    <a:pt x="141122" y="201836"/>
                    <a:pt x="139708" y="203487"/>
                    <a:pt x="139708" y="203487"/>
                  </a:cubicBezTo>
                  <a:cubicBezTo>
                    <a:pt x="139708" y="203487"/>
                    <a:pt x="139708" y="202309"/>
                    <a:pt x="139708" y="201836"/>
                  </a:cubicBezTo>
                  <a:cubicBezTo>
                    <a:pt x="139708" y="201364"/>
                    <a:pt x="139708" y="201836"/>
                    <a:pt x="139708" y="199477"/>
                  </a:cubicBezTo>
                  <a:cubicBezTo>
                    <a:pt x="139708" y="197115"/>
                    <a:pt x="137113" y="201836"/>
                    <a:pt x="136876" y="201600"/>
                  </a:cubicBezTo>
                  <a:cubicBezTo>
                    <a:pt x="136640" y="201364"/>
                    <a:pt x="138291" y="199946"/>
                    <a:pt x="139944" y="198296"/>
                  </a:cubicBezTo>
                  <a:lnTo>
                    <a:pt x="139944" y="198296"/>
                  </a:lnTo>
                  <a:cubicBezTo>
                    <a:pt x="138291" y="199946"/>
                    <a:pt x="138291" y="198296"/>
                    <a:pt x="136640" y="200655"/>
                  </a:cubicBezTo>
                  <a:cubicBezTo>
                    <a:pt x="134990" y="203014"/>
                    <a:pt x="138058" y="198060"/>
                    <a:pt x="136640" y="199241"/>
                  </a:cubicBezTo>
                  <a:cubicBezTo>
                    <a:pt x="137349" y="198296"/>
                    <a:pt x="138058" y="197587"/>
                    <a:pt x="138999" y="196882"/>
                  </a:cubicBezTo>
                  <a:cubicBezTo>
                    <a:pt x="138999" y="195937"/>
                    <a:pt x="138999" y="194992"/>
                    <a:pt x="138999" y="194047"/>
                  </a:cubicBezTo>
                  <a:lnTo>
                    <a:pt x="137585" y="194047"/>
                  </a:lnTo>
                  <a:lnTo>
                    <a:pt x="137585" y="195464"/>
                  </a:lnTo>
                  <a:cubicBezTo>
                    <a:pt x="139472" y="194047"/>
                    <a:pt x="137585" y="195464"/>
                    <a:pt x="137585" y="196645"/>
                  </a:cubicBezTo>
                  <a:cubicBezTo>
                    <a:pt x="137585" y="197824"/>
                    <a:pt x="137585" y="195228"/>
                    <a:pt x="137585" y="196645"/>
                  </a:cubicBezTo>
                  <a:cubicBezTo>
                    <a:pt x="141122" y="193105"/>
                    <a:pt x="137585" y="194283"/>
                    <a:pt x="139944" y="191924"/>
                  </a:cubicBezTo>
                  <a:cubicBezTo>
                    <a:pt x="142303" y="189565"/>
                    <a:pt x="139944" y="191924"/>
                    <a:pt x="139944" y="191924"/>
                  </a:cubicBezTo>
                  <a:cubicBezTo>
                    <a:pt x="139944" y="191924"/>
                    <a:pt x="139944" y="190510"/>
                    <a:pt x="139944" y="190274"/>
                  </a:cubicBezTo>
                  <a:lnTo>
                    <a:pt x="137349" y="192397"/>
                  </a:lnTo>
                  <a:cubicBezTo>
                    <a:pt x="137349" y="192397"/>
                    <a:pt x="138763" y="190746"/>
                    <a:pt x="139236" y="190037"/>
                  </a:cubicBezTo>
                  <a:cubicBezTo>
                    <a:pt x="139708" y="189329"/>
                    <a:pt x="139236" y="190037"/>
                    <a:pt x="139236" y="190037"/>
                  </a:cubicBezTo>
                  <a:cubicBezTo>
                    <a:pt x="139236" y="190037"/>
                    <a:pt x="137349" y="191452"/>
                    <a:pt x="139236" y="190037"/>
                  </a:cubicBezTo>
                  <a:cubicBezTo>
                    <a:pt x="137585" y="192160"/>
                    <a:pt x="139236" y="190037"/>
                    <a:pt x="136640" y="191924"/>
                  </a:cubicBezTo>
                  <a:cubicBezTo>
                    <a:pt x="138058" y="189801"/>
                    <a:pt x="138527" y="191924"/>
                    <a:pt x="139708" y="188856"/>
                  </a:cubicBezTo>
                  <a:cubicBezTo>
                    <a:pt x="137349" y="190982"/>
                    <a:pt x="137821" y="188856"/>
                    <a:pt x="136404" y="191216"/>
                  </a:cubicBezTo>
                  <a:cubicBezTo>
                    <a:pt x="134990" y="193578"/>
                    <a:pt x="138058" y="191216"/>
                    <a:pt x="138763" y="189329"/>
                  </a:cubicBezTo>
                  <a:cubicBezTo>
                    <a:pt x="139472" y="187442"/>
                    <a:pt x="138763" y="189329"/>
                    <a:pt x="136876" y="189329"/>
                  </a:cubicBezTo>
                  <a:cubicBezTo>
                    <a:pt x="134990" y="189329"/>
                    <a:pt x="136876" y="189329"/>
                    <a:pt x="138763" y="187678"/>
                  </a:cubicBezTo>
                  <a:cubicBezTo>
                    <a:pt x="140653" y="186025"/>
                    <a:pt x="138763" y="187678"/>
                    <a:pt x="136640" y="187678"/>
                  </a:cubicBezTo>
                  <a:cubicBezTo>
                    <a:pt x="137349" y="186970"/>
                    <a:pt x="138058" y="186261"/>
                    <a:pt x="138527" y="185316"/>
                  </a:cubicBezTo>
                  <a:cubicBezTo>
                    <a:pt x="136876" y="185316"/>
                    <a:pt x="138527" y="185316"/>
                    <a:pt x="137113" y="185316"/>
                  </a:cubicBezTo>
                  <a:lnTo>
                    <a:pt x="139472" y="182957"/>
                  </a:lnTo>
                  <a:lnTo>
                    <a:pt x="139472" y="182957"/>
                  </a:lnTo>
                  <a:cubicBezTo>
                    <a:pt x="139472" y="182957"/>
                    <a:pt x="139472" y="182957"/>
                    <a:pt x="137821" y="184847"/>
                  </a:cubicBezTo>
                  <a:cubicBezTo>
                    <a:pt x="136168" y="186733"/>
                    <a:pt x="139472" y="184847"/>
                    <a:pt x="139236" y="184847"/>
                  </a:cubicBezTo>
                  <a:cubicBezTo>
                    <a:pt x="138999" y="184847"/>
                    <a:pt x="139236" y="182721"/>
                    <a:pt x="139236" y="182957"/>
                  </a:cubicBezTo>
                  <a:cubicBezTo>
                    <a:pt x="139236" y="183193"/>
                    <a:pt x="139236" y="182957"/>
                    <a:pt x="140653" y="182957"/>
                  </a:cubicBezTo>
                  <a:cubicBezTo>
                    <a:pt x="142067" y="182957"/>
                    <a:pt x="140653" y="182957"/>
                    <a:pt x="140653" y="184374"/>
                  </a:cubicBezTo>
                  <a:lnTo>
                    <a:pt x="141831" y="184374"/>
                  </a:lnTo>
                  <a:cubicBezTo>
                    <a:pt x="141831" y="184374"/>
                    <a:pt x="141831" y="184374"/>
                    <a:pt x="140653" y="186025"/>
                  </a:cubicBezTo>
                  <a:cubicBezTo>
                    <a:pt x="139472" y="187678"/>
                    <a:pt x="140653" y="186025"/>
                    <a:pt x="140653" y="186025"/>
                  </a:cubicBezTo>
                  <a:cubicBezTo>
                    <a:pt x="144426" y="182485"/>
                    <a:pt x="140653" y="187442"/>
                    <a:pt x="142776" y="186025"/>
                  </a:cubicBezTo>
                  <a:cubicBezTo>
                    <a:pt x="144899" y="184611"/>
                    <a:pt x="140889" y="187678"/>
                    <a:pt x="141359" y="188148"/>
                  </a:cubicBezTo>
                  <a:cubicBezTo>
                    <a:pt x="141831" y="188620"/>
                    <a:pt x="143484" y="185789"/>
                    <a:pt x="144899" y="184847"/>
                  </a:cubicBezTo>
                  <a:cubicBezTo>
                    <a:pt x="146316" y="183902"/>
                    <a:pt x="144899" y="184847"/>
                    <a:pt x="144899" y="184847"/>
                  </a:cubicBezTo>
                  <a:lnTo>
                    <a:pt x="144899" y="184847"/>
                  </a:lnTo>
                  <a:cubicBezTo>
                    <a:pt x="144899" y="184847"/>
                    <a:pt x="144899" y="184847"/>
                    <a:pt x="144899" y="184847"/>
                  </a:cubicBezTo>
                  <a:cubicBezTo>
                    <a:pt x="144899" y="184847"/>
                    <a:pt x="144899" y="184847"/>
                    <a:pt x="146788" y="183430"/>
                  </a:cubicBezTo>
                  <a:cubicBezTo>
                    <a:pt x="148675" y="182015"/>
                    <a:pt x="146788" y="183430"/>
                    <a:pt x="146788" y="183430"/>
                  </a:cubicBezTo>
                  <a:cubicBezTo>
                    <a:pt x="146788" y="183430"/>
                    <a:pt x="145135" y="185083"/>
                    <a:pt x="145371" y="185316"/>
                  </a:cubicBezTo>
                  <a:cubicBezTo>
                    <a:pt x="149856" y="181543"/>
                    <a:pt x="147730" y="185316"/>
                    <a:pt x="148675" y="186970"/>
                  </a:cubicBezTo>
                  <a:cubicBezTo>
                    <a:pt x="149620" y="188620"/>
                    <a:pt x="146788" y="186970"/>
                    <a:pt x="146316" y="189093"/>
                  </a:cubicBezTo>
                  <a:cubicBezTo>
                    <a:pt x="145844" y="191216"/>
                    <a:pt x="146316" y="185789"/>
                    <a:pt x="146316" y="185316"/>
                  </a:cubicBezTo>
                  <a:cubicBezTo>
                    <a:pt x="146316" y="184847"/>
                    <a:pt x="146316" y="186733"/>
                    <a:pt x="146316" y="185316"/>
                  </a:cubicBezTo>
                  <a:cubicBezTo>
                    <a:pt x="146316" y="183902"/>
                    <a:pt x="146316" y="186497"/>
                    <a:pt x="144426" y="187442"/>
                  </a:cubicBezTo>
                  <a:lnTo>
                    <a:pt x="144426" y="187442"/>
                  </a:lnTo>
                  <a:lnTo>
                    <a:pt x="142067" y="189801"/>
                  </a:lnTo>
                  <a:cubicBezTo>
                    <a:pt x="143957" y="188384"/>
                    <a:pt x="143484" y="189801"/>
                    <a:pt x="143484" y="189801"/>
                  </a:cubicBezTo>
                  <a:cubicBezTo>
                    <a:pt x="143484" y="189801"/>
                    <a:pt x="142067" y="191216"/>
                    <a:pt x="141595" y="192160"/>
                  </a:cubicBezTo>
                  <a:cubicBezTo>
                    <a:pt x="141122" y="193105"/>
                    <a:pt x="143012" y="192160"/>
                    <a:pt x="144190" y="192160"/>
                  </a:cubicBezTo>
                  <a:lnTo>
                    <a:pt x="142776" y="193578"/>
                  </a:lnTo>
                  <a:cubicBezTo>
                    <a:pt x="142776" y="193578"/>
                    <a:pt x="144190" y="192160"/>
                    <a:pt x="142776" y="193578"/>
                  </a:cubicBezTo>
                  <a:cubicBezTo>
                    <a:pt x="141359" y="194992"/>
                    <a:pt x="142776" y="193578"/>
                    <a:pt x="142776" y="196173"/>
                  </a:cubicBezTo>
                  <a:lnTo>
                    <a:pt x="145135" y="194520"/>
                  </a:lnTo>
                  <a:lnTo>
                    <a:pt x="143012" y="197351"/>
                  </a:lnTo>
                  <a:cubicBezTo>
                    <a:pt x="145135" y="195701"/>
                    <a:pt x="144899" y="195228"/>
                    <a:pt x="145844" y="194283"/>
                  </a:cubicBezTo>
                  <a:cubicBezTo>
                    <a:pt x="146788" y="193341"/>
                    <a:pt x="144190" y="196645"/>
                    <a:pt x="145844" y="194283"/>
                  </a:cubicBezTo>
                  <a:cubicBezTo>
                    <a:pt x="147494" y="191924"/>
                    <a:pt x="143248" y="196409"/>
                    <a:pt x="142303" y="197824"/>
                  </a:cubicBezTo>
                  <a:cubicBezTo>
                    <a:pt x="141359" y="199241"/>
                    <a:pt x="142303" y="197824"/>
                    <a:pt x="142303" y="197824"/>
                  </a:cubicBezTo>
                  <a:cubicBezTo>
                    <a:pt x="142303" y="197824"/>
                    <a:pt x="142303" y="197824"/>
                    <a:pt x="142303" y="199713"/>
                  </a:cubicBezTo>
                  <a:cubicBezTo>
                    <a:pt x="142303" y="201600"/>
                    <a:pt x="144663" y="197115"/>
                    <a:pt x="144426" y="196882"/>
                  </a:cubicBezTo>
                  <a:cubicBezTo>
                    <a:pt x="144190" y="196645"/>
                    <a:pt x="147967" y="194283"/>
                    <a:pt x="147022" y="196882"/>
                  </a:cubicBezTo>
                  <a:cubicBezTo>
                    <a:pt x="146080" y="199477"/>
                    <a:pt x="147022" y="196882"/>
                    <a:pt x="145371" y="196882"/>
                  </a:cubicBezTo>
                  <a:cubicBezTo>
                    <a:pt x="143721" y="196882"/>
                    <a:pt x="145371" y="196882"/>
                    <a:pt x="145371" y="196882"/>
                  </a:cubicBezTo>
                  <a:cubicBezTo>
                    <a:pt x="145371" y="196882"/>
                    <a:pt x="146788" y="195228"/>
                    <a:pt x="147494" y="195228"/>
                  </a:cubicBezTo>
                  <a:lnTo>
                    <a:pt x="145844" y="196882"/>
                  </a:lnTo>
                  <a:cubicBezTo>
                    <a:pt x="145844" y="198532"/>
                    <a:pt x="148439" y="194992"/>
                    <a:pt x="147494" y="196882"/>
                  </a:cubicBezTo>
                  <a:cubicBezTo>
                    <a:pt x="146552" y="198768"/>
                    <a:pt x="145371" y="198296"/>
                    <a:pt x="144663" y="199477"/>
                  </a:cubicBezTo>
                  <a:lnTo>
                    <a:pt x="147022" y="197824"/>
                  </a:lnTo>
                  <a:cubicBezTo>
                    <a:pt x="147022" y="197824"/>
                    <a:pt x="147022" y="197824"/>
                    <a:pt x="147022" y="197824"/>
                  </a:cubicBezTo>
                  <a:cubicBezTo>
                    <a:pt x="147022" y="197824"/>
                    <a:pt x="147022" y="197824"/>
                    <a:pt x="144426" y="199946"/>
                  </a:cubicBezTo>
                  <a:cubicBezTo>
                    <a:pt x="141831" y="202072"/>
                    <a:pt x="144426" y="199946"/>
                    <a:pt x="142776" y="202545"/>
                  </a:cubicBezTo>
                  <a:cubicBezTo>
                    <a:pt x="141122" y="205140"/>
                    <a:pt x="144190" y="202545"/>
                    <a:pt x="144663" y="203959"/>
                  </a:cubicBezTo>
                  <a:cubicBezTo>
                    <a:pt x="145135" y="205376"/>
                    <a:pt x="144663" y="206318"/>
                    <a:pt x="144663" y="207735"/>
                  </a:cubicBezTo>
                  <a:cubicBezTo>
                    <a:pt x="144663" y="209150"/>
                    <a:pt x="144663" y="207735"/>
                    <a:pt x="142776" y="207735"/>
                  </a:cubicBezTo>
                  <a:cubicBezTo>
                    <a:pt x="140889" y="207735"/>
                    <a:pt x="145135" y="207735"/>
                    <a:pt x="142776" y="209622"/>
                  </a:cubicBezTo>
                  <a:lnTo>
                    <a:pt x="142776" y="208208"/>
                  </a:lnTo>
                  <a:cubicBezTo>
                    <a:pt x="144426" y="208208"/>
                    <a:pt x="142776" y="208208"/>
                    <a:pt x="144426" y="208208"/>
                  </a:cubicBezTo>
                  <a:cubicBezTo>
                    <a:pt x="141831" y="211512"/>
                    <a:pt x="144426" y="209622"/>
                    <a:pt x="143012" y="211981"/>
                  </a:cubicBezTo>
                  <a:cubicBezTo>
                    <a:pt x="144899" y="211981"/>
                    <a:pt x="143012" y="213399"/>
                    <a:pt x="145844" y="211981"/>
                  </a:cubicBezTo>
                  <a:cubicBezTo>
                    <a:pt x="148675" y="210567"/>
                    <a:pt x="145844" y="211981"/>
                    <a:pt x="145844" y="210567"/>
                  </a:cubicBezTo>
                  <a:cubicBezTo>
                    <a:pt x="145844" y="209150"/>
                    <a:pt x="145844" y="212926"/>
                    <a:pt x="142776" y="215285"/>
                  </a:cubicBezTo>
                  <a:lnTo>
                    <a:pt x="146316" y="211981"/>
                  </a:lnTo>
                  <a:cubicBezTo>
                    <a:pt x="146316" y="211981"/>
                    <a:pt x="146316" y="211981"/>
                    <a:pt x="146316" y="213871"/>
                  </a:cubicBezTo>
                  <a:cubicBezTo>
                    <a:pt x="146316" y="215758"/>
                    <a:pt x="146316" y="213871"/>
                    <a:pt x="144426" y="213871"/>
                  </a:cubicBezTo>
                  <a:cubicBezTo>
                    <a:pt x="142540" y="213871"/>
                    <a:pt x="144426" y="215994"/>
                    <a:pt x="144426" y="215758"/>
                  </a:cubicBezTo>
                  <a:cubicBezTo>
                    <a:pt x="144426" y="215521"/>
                    <a:pt x="142776" y="217644"/>
                    <a:pt x="143248" y="215758"/>
                  </a:cubicBezTo>
                  <a:cubicBezTo>
                    <a:pt x="143721" y="213871"/>
                    <a:pt x="143248" y="215758"/>
                    <a:pt x="143248" y="215758"/>
                  </a:cubicBezTo>
                  <a:lnTo>
                    <a:pt x="143248" y="214343"/>
                  </a:lnTo>
                  <a:cubicBezTo>
                    <a:pt x="143248" y="214343"/>
                    <a:pt x="140889" y="219298"/>
                    <a:pt x="143248" y="218589"/>
                  </a:cubicBezTo>
                  <a:lnTo>
                    <a:pt x="141831" y="220243"/>
                  </a:lnTo>
                  <a:cubicBezTo>
                    <a:pt x="141831" y="220243"/>
                    <a:pt x="141831" y="220243"/>
                    <a:pt x="141831" y="220243"/>
                  </a:cubicBezTo>
                  <a:cubicBezTo>
                    <a:pt x="139236" y="223780"/>
                    <a:pt x="141831" y="220243"/>
                    <a:pt x="140180" y="224961"/>
                  </a:cubicBezTo>
                  <a:cubicBezTo>
                    <a:pt x="142067" y="224961"/>
                    <a:pt x="141359" y="224961"/>
                    <a:pt x="140180" y="228501"/>
                  </a:cubicBezTo>
                  <a:lnTo>
                    <a:pt x="137349" y="229916"/>
                  </a:lnTo>
                  <a:cubicBezTo>
                    <a:pt x="137349" y="229916"/>
                    <a:pt x="140417" y="229916"/>
                    <a:pt x="138763" y="231569"/>
                  </a:cubicBezTo>
                  <a:cubicBezTo>
                    <a:pt x="141122" y="228974"/>
                    <a:pt x="142776" y="228501"/>
                    <a:pt x="145371" y="225433"/>
                  </a:cubicBezTo>
                  <a:cubicBezTo>
                    <a:pt x="145371" y="225433"/>
                    <a:pt x="145371" y="227320"/>
                    <a:pt x="145371" y="228029"/>
                  </a:cubicBezTo>
                  <a:cubicBezTo>
                    <a:pt x="145371" y="228737"/>
                    <a:pt x="145371" y="225670"/>
                    <a:pt x="148675" y="222602"/>
                  </a:cubicBezTo>
                  <a:cubicBezTo>
                    <a:pt x="151979" y="219534"/>
                    <a:pt x="148675" y="222602"/>
                    <a:pt x="148675" y="224252"/>
                  </a:cubicBezTo>
                  <a:cubicBezTo>
                    <a:pt x="148675" y="225906"/>
                    <a:pt x="148675" y="224252"/>
                    <a:pt x="151034" y="224252"/>
                  </a:cubicBezTo>
                  <a:cubicBezTo>
                    <a:pt x="149856" y="225197"/>
                    <a:pt x="148911" y="226142"/>
                    <a:pt x="148203" y="227556"/>
                  </a:cubicBezTo>
                  <a:cubicBezTo>
                    <a:pt x="149148" y="226848"/>
                    <a:pt x="150089" y="225906"/>
                    <a:pt x="151034" y="225433"/>
                  </a:cubicBezTo>
                  <a:cubicBezTo>
                    <a:pt x="151034" y="226848"/>
                    <a:pt x="148911" y="228737"/>
                    <a:pt x="151034" y="227084"/>
                  </a:cubicBezTo>
                  <a:cubicBezTo>
                    <a:pt x="153157" y="225433"/>
                    <a:pt x="149384" y="228974"/>
                    <a:pt x="149620" y="229210"/>
                  </a:cubicBezTo>
                  <a:cubicBezTo>
                    <a:pt x="149856" y="229443"/>
                    <a:pt x="149620" y="229210"/>
                    <a:pt x="147967" y="229210"/>
                  </a:cubicBezTo>
                  <a:cubicBezTo>
                    <a:pt x="146316" y="229210"/>
                    <a:pt x="147967" y="230388"/>
                    <a:pt x="147967" y="229210"/>
                  </a:cubicBezTo>
                  <a:cubicBezTo>
                    <a:pt x="147967" y="228029"/>
                    <a:pt x="145844" y="230860"/>
                    <a:pt x="145135" y="232041"/>
                  </a:cubicBezTo>
                  <a:cubicBezTo>
                    <a:pt x="144426" y="233219"/>
                    <a:pt x="147967" y="229443"/>
                    <a:pt x="146788" y="232041"/>
                  </a:cubicBezTo>
                  <a:cubicBezTo>
                    <a:pt x="145607" y="234637"/>
                    <a:pt x="148439" y="232041"/>
                    <a:pt x="148911" y="229916"/>
                  </a:cubicBezTo>
                  <a:cubicBezTo>
                    <a:pt x="149384" y="227793"/>
                    <a:pt x="148911" y="229916"/>
                    <a:pt x="151271" y="228501"/>
                  </a:cubicBezTo>
                  <a:cubicBezTo>
                    <a:pt x="153630" y="227084"/>
                    <a:pt x="149856" y="230388"/>
                    <a:pt x="151271" y="228501"/>
                  </a:cubicBezTo>
                  <a:cubicBezTo>
                    <a:pt x="152688" y="226612"/>
                    <a:pt x="151271" y="227084"/>
                    <a:pt x="152921" y="226612"/>
                  </a:cubicBezTo>
                  <a:cubicBezTo>
                    <a:pt x="154574" y="226142"/>
                    <a:pt x="152921" y="226612"/>
                    <a:pt x="152921" y="226612"/>
                  </a:cubicBezTo>
                  <a:cubicBezTo>
                    <a:pt x="152921" y="226612"/>
                    <a:pt x="151034" y="226612"/>
                    <a:pt x="150562" y="228974"/>
                  </a:cubicBezTo>
                  <a:cubicBezTo>
                    <a:pt x="150089" y="231333"/>
                    <a:pt x="150562" y="228974"/>
                    <a:pt x="150562" y="228974"/>
                  </a:cubicBezTo>
                  <a:cubicBezTo>
                    <a:pt x="150562" y="228974"/>
                    <a:pt x="152688" y="228974"/>
                    <a:pt x="150562" y="231569"/>
                  </a:cubicBezTo>
                  <a:lnTo>
                    <a:pt x="152921" y="229679"/>
                  </a:lnTo>
                  <a:cubicBezTo>
                    <a:pt x="152921" y="229679"/>
                    <a:pt x="152921" y="229679"/>
                    <a:pt x="154338" y="227556"/>
                  </a:cubicBezTo>
                  <a:cubicBezTo>
                    <a:pt x="153866" y="228029"/>
                    <a:pt x="153157" y="228501"/>
                    <a:pt x="152921" y="229210"/>
                  </a:cubicBezTo>
                  <a:cubicBezTo>
                    <a:pt x="152921" y="229210"/>
                    <a:pt x="152921" y="226612"/>
                    <a:pt x="152921" y="225197"/>
                  </a:cubicBezTo>
                  <a:cubicBezTo>
                    <a:pt x="152921" y="223780"/>
                    <a:pt x="152921" y="227556"/>
                    <a:pt x="152921" y="227084"/>
                  </a:cubicBezTo>
                  <a:cubicBezTo>
                    <a:pt x="152688" y="226378"/>
                    <a:pt x="152688" y="225670"/>
                    <a:pt x="152921" y="224961"/>
                  </a:cubicBezTo>
                  <a:cubicBezTo>
                    <a:pt x="152921" y="224961"/>
                    <a:pt x="152921" y="226378"/>
                    <a:pt x="154574" y="224961"/>
                  </a:cubicBezTo>
                  <a:cubicBezTo>
                    <a:pt x="156225" y="223544"/>
                    <a:pt x="152921" y="226378"/>
                    <a:pt x="152452" y="227556"/>
                  </a:cubicBezTo>
                  <a:lnTo>
                    <a:pt x="152452" y="227556"/>
                  </a:lnTo>
                  <a:cubicBezTo>
                    <a:pt x="152452" y="227556"/>
                    <a:pt x="152452" y="227556"/>
                    <a:pt x="151034" y="227556"/>
                  </a:cubicBezTo>
                  <a:cubicBezTo>
                    <a:pt x="149620" y="227556"/>
                    <a:pt x="151034" y="227556"/>
                    <a:pt x="151034" y="228737"/>
                  </a:cubicBezTo>
                  <a:cubicBezTo>
                    <a:pt x="151034" y="229916"/>
                    <a:pt x="151034" y="228737"/>
                    <a:pt x="153630" y="227084"/>
                  </a:cubicBezTo>
                  <a:cubicBezTo>
                    <a:pt x="152688" y="228265"/>
                    <a:pt x="151743" y="229210"/>
                    <a:pt x="150798" y="230152"/>
                  </a:cubicBezTo>
                  <a:cubicBezTo>
                    <a:pt x="151979" y="230152"/>
                    <a:pt x="150798" y="230152"/>
                    <a:pt x="150798" y="232278"/>
                  </a:cubicBezTo>
                  <a:cubicBezTo>
                    <a:pt x="150798" y="234400"/>
                    <a:pt x="150798" y="232278"/>
                    <a:pt x="150798" y="232278"/>
                  </a:cubicBezTo>
                  <a:cubicBezTo>
                    <a:pt x="150798" y="232278"/>
                    <a:pt x="150798" y="232278"/>
                    <a:pt x="150798" y="232278"/>
                  </a:cubicBezTo>
                  <a:cubicBezTo>
                    <a:pt x="150798" y="232278"/>
                    <a:pt x="150798" y="232278"/>
                    <a:pt x="150798" y="234164"/>
                  </a:cubicBezTo>
                  <a:lnTo>
                    <a:pt x="153630" y="231805"/>
                  </a:lnTo>
                  <a:cubicBezTo>
                    <a:pt x="153630" y="231805"/>
                    <a:pt x="153630" y="231805"/>
                    <a:pt x="155755" y="231805"/>
                  </a:cubicBezTo>
                  <a:cubicBezTo>
                    <a:pt x="157878" y="231805"/>
                    <a:pt x="155755" y="231805"/>
                    <a:pt x="154102" y="233692"/>
                  </a:cubicBezTo>
                  <a:cubicBezTo>
                    <a:pt x="152452" y="235579"/>
                    <a:pt x="154102" y="233692"/>
                    <a:pt x="154102" y="233692"/>
                  </a:cubicBezTo>
                  <a:cubicBezTo>
                    <a:pt x="154102" y="233692"/>
                    <a:pt x="155519" y="233692"/>
                    <a:pt x="155755" y="233692"/>
                  </a:cubicBezTo>
                  <a:cubicBezTo>
                    <a:pt x="155989" y="233692"/>
                    <a:pt x="153630" y="235109"/>
                    <a:pt x="152688" y="236287"/>
                  </a:cubicBezTo>
                  <a:cubicBezTo>
                    <a:pt x="151743" y="237468"/>
                    <a:pt x="154338" y="233928"/>
                    <a:pt x="152688" y="236287"/>
                  </a:cubicBezTo>
                  <a:cubicBezTo>
                    <a:pt x="151034" y="238646"/>
                    <a:pt x="152688" y="238177"/>
                    <a:pt x="152688" y="236287"/>
                  </a:cubicBezTo>
                  <a:cubicBezTo>
                    <a:pt x="152215" y="236996"/>
                    <a:pt x="151743" y="237704"/>
                    <a:pt x="151034" y="238410"/>
                  </a:cubicBezTo>
                  <a:cubicBezTo>
                    <a:pt x="152215" y="238410"/>
                    <a:pt x="153866" y="238410"/>
                    <a:pt x="152688" y="238410"/>
                  </a:cubicBezTo>
                  <a:lnTo>
                    <a:pt x="152688" y="238410"/>
                  </a:lnTo>
                  <a:cubicBezTo>
                    <a:pt x="152688" y="238410"/>
                    <a:pt x="152688" y="238410"/>
                    <a:pt x="152688" y="240064"/>
                  </a:cubicBezTo>
                  <a:cubicBezTo>
                    <a:pt x="152688" y="241714"/>
                    <a:pt x="152688" y="240064"/>
                    <a:pt x="154574" y="240064"/>
                  </a:cubicBezTo>
                  <a:cubicBezTo>
                    <a:pt x="156461" y="240064"/>
                    <a:pt x="156225" y="237468"/>
                    <a:pt x="154574" y="238883"/>
                  </a:cubicBezTo>
                  <a:cubicBezTo>
                    <a:pt x="152921" y="240300"/>
                    <a:pt x="156461" y="236996"/>
                    <a:pt x="157170" y="235579"/>
                  </a:cubicBezTo>
                  <a:cubicBezTo>
                    <a:pt x="157878" y="234164"/>
                    <a:pt x="157170" y="235579"/>
                    <a:pt x="157170" y="235579"/>
                  </a:cubicBezTo>
                  <a:cubicBezTo>
                    <a:pt x="157170" y="235579"/>
                    <a:pt x="157170" y="235579"/>
                    <a:pt x="159529" y="232983"/>
                  </a:cubicBezTo>
                  <a:cubicBezTo>
                    <a:pt x="161888" y="230388"/>
                    <a:pt x="159529" y="232983"/>
                    <a:pt x="159529" y="232983"/>
                  </a:cubicBezTo>
                  <a:cubicBezTo>
                    <a:pt x="159529" y="232983"/>
                    <a:pt x="159529" y="232983"/>
                    <a:pt x="157878" y="234164"/>
                  </a:cubicBezTo>
                  <a:cubicBezTo>
                    <a:pt x="156225" y="235342"/>
                    <a:pt x="157878" y="234164"/>
                    <a:pt x="157878" y="235815"/>
                  </a:cubicBezTo>
                  <a:cubicBezTo>
                    <a:pt x="157878" y="237468"/>
                    <a:pt x="157878" y="234400"/>
                    <a:pt x="157878" y="235815"/>
                  </a:cubicBezTo>
                  <a:cubicBezTo>
                    <a:pt x="157878" y="237232"/>
                    <a:pt x="159529" y="235815"/>
                    <a:pt x="159765" y="233692"/>
                  </a:cubicBezTo>
                  <a:cubicBezTo>
                    <a:pt x="160001" y="231569"/>
                    <a:pt x="159765" y="233692"/>
                    <a:pt x="159765" y="233692"/>
                  </a:cubicBezTo>
                  <a:cubicBezTo>
                    <a:pt x="159765" y="233692"/>
                    <a:pt x="161655" y="231805"/>
                    <a:pt x="161182" y="233692"/>
                  </a:cubicBezTo>
                  <a:cubicBezTo>
                    <a:pt x="160710" y="235579"/>
                    <a:pt x="162833" y="231097"/>
                    <a:pt x="161182" y="231569"/>
                  </a:cubicBezTo>
                  <a:cubicBezTo>
                    <a:pt x="159529" y="232041"/>
                    <a:pt x="161182" y="229916"/>
                    <a:pt x="163778" y="227320"/>
                  </a:cubicBezTo>
                  <a:lnTo>
                    <a:pt x="161655" y="227320"/>
                  </a:lnTo>
                  <a:cubicBezTo>
                    <a:pt x="161655" y="227320"/>
                    <a:pt x="161655" y="227320"/>
                    <a:pt x="163069" y="225906"/>
                  </a:cubicBezTo>
                  <a:cubicBezTo>
                    <a:pt x="164486" y="224489"/>
                    <a:pt x="163069" y="225906"/>
                    <a:pt x="163069" y="223544"/>
                  </a:cubicBezTo>
                  <a:cubicBezTo>
                    <a:pt x="163069" y="221185"/>
                    <a:pt x="163069" y="223544"/>
                    <a:pt x="163069" y="224961"/>
                  </a:cubicBezTo>
                  <a:cubicBezTo>
                    <a:pt x="163069" y="226378"/>
                    <a:pt x="163069" y="224961"/>
                    <a:pt x="161419" y="224961"/>
                  </a:cubicBezTo>
                  <a:cubicBezTo>
                    <a:pt x="159765" y="224961"/>
                    <a:pt x="163305" y="223074"/>
                    <a:pt x="161419" y="223544"/>
                  </a:cubicBezTo>
                  <a:cubicBezTo>
                    <a:pt x="159529" y="224016"/>
                    <a:pt x="161419" y="223544"/>
                    <a:pt x="163069" y="222129"/>
                  </a:cubicBezTo>
                  <a:cubicBezTo>
                    <a:pt x="164720" y="220712"/>
                    <a:pt x="163069" y="222129"/>
                    <a:pt x="163069" y="219298"/>
                  </a:cubicBezTo>
                  <a:cubicBezTo>
                    <a:pt x="160001" y="222129"/>
                    <a:pt x="164250" y="217411"/>
                    <a:pt x="161419" y="219298"/>
                  </a:cubicBezTo>
                  <a:cubicBezTo>
                    <a:pt x="163305" y="217644"/>
                    <a:pt x="161419" y="219298"/>
                    <a:pt x="163305" y="216939"/>
                  </a:cubicBezTo>
                  <a:cubicBezTo>
                    <a:pt x="165192" y="214580"/>
                    <a:pt x="163305" y="216939"/>
                    <a:pt x="163305" y="218589"/>
                  </a:cubicBezTo>
                  <a:cubicBezTo>
                    <a:pt x="165901" y="216466"/>
                    <a:pt x="164486" y="218589"/>
                    <a:pt x="163305" y="220948"/>
                  </a:cubicBezTo>
                  <a:lnTo>
                    <a:pt x="166137" y="218589"/>
                  </a:lnTo>
                  <a:cubicBezTo>
                    <a:pt x="162833" y="220712"/>
                    <a:pt x="168968" y="212454"/>
                    <a:pt x="163305" y="216939"/>
                  </a:cubicBezTo>
                  <a:cubicBezTo>
                    <a:pt x="163305" y="216939"/>
                    <a:pt x="163305" y="216939"/>
                    <a:pt x="163305" y="214813"/>
                  </a:cubicBezTo>
                  <a:lnTo>
                    <a:pt x="163305" y="214813"/>
                  </a:lnTo>
                  <a:lnTo>
                    <a:pt x="161419" y="216230"/>
                  </a:lnTo>
                  <a:cubicBezTo>
                    <a:pt x="161419" y="216230"/>
                    <a:pt x="161419" y="216230"/>
                    <a:pt x="161419" y="216230"/>
                  </a:cubicBezTo>
                  <a:cubicBezTo>
                    <a:pt x="161419" y="216230"/>
                    <a:pt x="161419" y="216230"/>
                    <a:pt x="163305" y="216230"/>
                  </a:cubicBezTo>
                  <a:cubicBezTo>
                    <a:pt x="165192" y="216230"/>
                    <a:pt x="163305" y="216230"/>
                    <a:pt x="163305" y="214107"/>
                  </a:cubicBezTo>
                  <a:lnTo>
                    <a:pt x="161888" y="214107"/>
                  </a:lnTo>
                  <a:cubicBezTo>
                    <a:pt x="161888" y="214107"/>
                    <a:pt x="161888" y="214107"/>
                    <a:pt x="161888" y="214107"/>
                  </a:cubicBezTo>
                  <a:lnTo>
                    <a:pt x="164014" y="212218"/>
                  </a:lnTo>
                  <a:cubicBezTo>
                    <a:pt x="164014" y="212218"/>
                    <a:pt x="161182" y="214813"/>
                    <a:pt x="161888" y="212218"/>
                  </a:cubicBezTo>
                  <a:lnTo>
                    <a:pt x="160474" y="213635"/>
                  </a:lnTo>
                  <a:cubicBezTo>
                    <a:pt x="160474" y="213635"/>
                    <a:pt x="160474" y="213635"/>
                    <a:pt x="160474" y="213635"/>
                  </a:cubicBezTo>
                  <a:cubicBezTo>
                    <a:pt x="162361" y="212218"/>
                    <a:pt x="163542" y="210331"/>
                    <a:pt x="164014" y="207972"/>
                  </a:cubicBezTo>
                  <a:cubicBezTo>
                    <a:pt x="165192" y="207972"/>
                    <a:pt x="164014" y="210567"/>
                    <a:pt x="166137" y="207972"/>
                  </a:cubicBezTo>
                  <a:cubicBezTo>
                    <a:pt x="168260" y="205376"/>
                    <a:pt x="166137" y="209858"/>
                    <a:pt x="166137" y="209858"/>
                  </a:cubicBezTo>
                  <a:cubicBezTo>
                    <a:pt x="166137" y="209858"/>
                    <a:pt x="166137" y="209858"/>
                    <a:pt x="166137" y="207972"/>
                  </a:cubicBezTo>
                  <a:cubicBezTo>
                    <a:pt x="166137" y="206082"/>
                    <a:pt x="166137" y="207972"/>
                    <a:pt x="168260" y="207972"/>
                  </a:cubicBezTo>
                  <a:cubicBezTo>
                    <a:pt x="165901" y="210567"/>
                    <a:pt x="168260" y="207972"/>
                    <a:pt x="165665" y="211512"/>
                  </a:cubicBezTo>
                  <a:cubicBezTo>
                    <a:pt x="167082" y="210803"/>
                    <a:pt x="168024" y="209622"/>
                    <a:pt x="168968" y="208444"/>
                  </a:cubicBezTo>
                  <a:cubicBezTo>
                    <a:pt x="168968" y="208444"/>
                    <a:pt x="168968" y="209858"/>
                    <a:pt x="167554" y="210567"/>
                  </a:cubicBezTo>
                  <a:cubicBezTo>
                    <a:pt x="166137" y="211276"/>
                    <a:pt x="167554" y="210567"/>
                    <a:pt x="169205" y="210567"/>
                  </a:cubicBezTo>
                  <a:cubicBezTo>
                    <a:pt x="170855" y="210567"/>
                    <a:pt x="169205" y="211745"/>
                    <a:pt x="167787" y="212690"/>
                  </a:cubicBezTo>
                  <a:cubicBezTo>
                    <a:pt x="166373" y="213635"/>
                    <a:pt x="167787" y="212690"/>
                    <a:pt x="167787" y="212690"/>
                  </a:cubicBezTo>
                  <a:cubicBezTo>
                    <a:pt x="167787" y="212690"/>
                    <a:pt x="167787" y="212690"/>
                    <a:pt x="169677" y="212690"/>
                  </a:cubicBezTo>
                  <a:cubicBezTo>
                    <a:pt x="171564" y="212690"/>
                    <a:pt x="168260" y="214107"/>
                    <a:pt x="167554" y="214813"/>
                  </a:cubicBezTo>
                  <a:cubicBezTo>
                    <a:pt x="166846" y="215521"/>
                    <a:pt x="167554" y="212926"/>
                    <a:pt x="165428" y="214813"/>
                  </a:cubicBezTo>
                  <a:cubicBezTo>
                    <a:pt x="163305" y="216703"/>
                    <a:pt x="165428" y="214813"/>
                    <a:pt x="167082" y="214813"/>
                  </a:cubicBezTo>
                  <a:lnTo>
                    <a:pt x="167082" y="214813"/>
                  </a:lnTo>
                  <a:cubicBezTo>
                    <a:pt x="168732" y="214813"/>
                    <a:pt x="168732" y="214813"/>
                    <a:pt x="167082" y="214813"/>
                  </a:cubicBezTo>
                  <a:cubicBezTo>
                    <a:pt x="165428" y="214813"/>
                    <a:pt x="169205" y="212690"/>
                    <a:pt x="170619" y="211981"/>
                  </a:cubicBezTo>
                  <a:lnTo>
                    <a:pt x="170619" y="211981"/>
                  </a:lnTo>
                  <a:lnTo>
                    <a:pt x="168260" y="214343"/>
                  </a:lnTo>
                  <a:cubicBezTo>
                    <a:pt x="166846" y="215758"/>
                    <a:pt x="168260" y="214343"/>
                    <a:pt x="168260" y="215994"/>
                  </a:cubicBezTo>
                  <a:cubicBezTo>
                    <a:pt x="168260" y="215521"/>
                    <a:pt x="168260" y="215285"/>
                    <a:pt x="168260" y="214813"/>
                  </a:cubicBezTo>
                  <a:cubicBezTo>
                    <a:pt x="168260" y="214813"/>
                    <a:pt x="166846" y="217644"/>
                    <a:pt x="169677" y="214813"/>
                  </a:cubicBezTo>
                  <a:cubicBezTo>
                    <a:pt x="169677" y="216703"/>
                    <a:pt x="169677" y="214813"/>
                    <a:pt x="169677" y="218589"/>
                  </a:cubicBezTo>
                  <a:cubicBezTo>
                    <a:pt x="171328" y="218589"/>
                    <a:pt x="169677" y="218589"/>
                    <a:pt x="169677" y="218589"/>
                  </a:cubicBezTo>
                  <a:lnTo>
                    <a:pt x="172509" y="216230"/>
                  </a:lnTo>
                  <a:lnTo>
                    <a:pt x="174632" y="213399"/>
                  </a:lnTo>
                  <a:lnTo>
                    <a:pt x="172036" y="215285"/>
                  </a:lnTo>
                  <a:cubicBezTo>
                    <a:pt x="172036" y="215285"/>
                    <a:pt x="172036" y="215285"/>
                    <a:pt x="170619" y="215285"/>
                  </a:cubicBezTo>
                  <a:cubicBezTo>
                    <a:pt x="171564" y="214343"/>
                    <a:pt x="172745" y="213399"/>
                    <a:pt x="173923" y="212454"/>
                  </a:cubicBezTo>
                  <a:cubicBezTo>
                    <a:pt x="173923" y="212454"/>
                    <a:pt x="173923" y="212454"/>
                    <a:pt x="175104" y="210331"/>
                  </a:cubicBezTo>
                  <a:cubicBezTo>
                    <a:pt x="176285" y="208208"/>
                    <a:pt x="172745" y="210331"/>
                    <a:pt x="175104" y="208208"/>
                  </a:cubicBezTo>
                  <a:cubicBezTo>
                    <a:pt x="177463" y="206082"/>
                    <a:pt x="175104" y="208208"/>
                    <a:pt x="176755" y="208208"/>
                  </a:cubicBezTo>
                  <a:cubicBezTo>
                    <a:pt x="178408" y="208208"/>
                    <a:pt x="176755" y="208208"/>
                    <a:pt x="176755" y="206554"/>
                  </a:cubicBezTo>
                  <a:cubicBezTo>
                    <a:pt x="176755" y="204904"/>
                    <a:pt x="176755" y="206554"/>
                    <a:pt x="176755" y="206554"/>
                  </a:cubicBezTo>
                  <a:cubicBezTo>
                    <a:pt x="174159" y="207972"/>
                    <a:pt x="176755" y="204195"/>
                    <a:pt x="176755" y="204431"/>
                  </a:cubicBezTo>
                  <a:cubicBezTo>
                    <a:pt x="177227" y="203723"/>
                    <a:pt x="177936" y="203250"/>
                    <a:pt x="178644" y="203014"/>
                  </a:cubicBezTo>
                  <a:cubicBezTo>
                    <a:pt x="178644" y="201600"/>
                    <a:pt x="178644" y="203014"/>
                    <a:pt x="178644" y="201836"/>
                  </a:cubicBezTo>
                  <a:lnTo>
                    <a:pt x="175813" y="205376"/>
                  </a:lnTo>
                  <a:lnTo>
                    <a:pt x="174159" y="206791"/>
                  </a:lnTo>
                  <a:lnTo>
                    <a:pt x="174159" y="206791"/>
                  </a:lnTo>
                  <a:cubicBezTo>
                    <a:pt x="174159" y="206791"/>
                    <a:pt x="175576" y="206791"/>
                    <a:pt x="175813" y="204904"/>
                  </a:cubicBezTo>
                  <a:lnTo>
                    <a:pt x="174395" y="204904"/>
                  </a:lnTo>
                  <a:cubicBezTo>
                    <a:pt x="174395" y="204904"/>
                    <a:pt x="174395" y="204904"/>
                    <a:pt x="174395" y="204904"/>
                  </a:cubicBezTo>
                  <a:cubicBezTo>
                    <a:pt x="174395" y="204904"/>
                    <a:pt x="174395" y="204904"/>
                    <a:pt x="176285" y="203250"/>
                  </a:cubicBezTo>
                  <a:cubicBezTo>
                    <a:pt x="178172" y="201600"/>
                    <a:pt x="176285" y="204668"/>
                    <a:pt x="176285" y="203250"/>
                  </a:cubicBezTo>
                  <a:cubicBezTo>
                    <a:pt x="175813" y="199946"/>
                    <a:pt x="175813" y="196409"/>
                    <a:pt x="176285" y="193105"/>
                  </a:cubicBezTo>
                  <a:cubicBezTo>
                    <a:pt x="173923" y="195228"/>
                    <a:pt x="174632" y="193105"/>
                    <a:pt x="176285" y="191452"/>
                  </a:cubicBezTo>
                  <a:lnTo>
                    <a:pt x="172509" y="195228"/>
                  </a:lnTo>
                  <a:cubicBezTo>
                    <a:pt x="172509" y="195228"/>
                    <a:pt x="173923" y="193105"/>
                    <a:pt x="172509" y="193578"/>
                  </a:cubicBezTo>
                  <a:lnTo>
                    <a:pt x="173923" y="193578"/>
                  </a:lnTo>
                  <a:cubicBezTo>
                    <a:pt x="173923" y="193578"/>
                    <a:pt x="172509" y="193578"/>
                    <a:pt x="173923" y="193578"/>
                  </a:cubicBezTo>
                  <a:cubicBezTo>
                    <a:pt x="175340" y="193578"/>
                    <a:pt x="173923" y="190982"/>
                    <a:pt x="176991" y="188148"/>
                  </a:cubicBezTo>
                  <a:cubicBezTo>
                    <a:pt x="180059" y="185316"/>
                    <a:pt x="175813" y="188148"/>
                    <a:pt x="175340" y="189801"/>
                  </a:cubicBezTo>
                  <a:cubicBezTo>
                    <a:pt x="174868" y="191452"/>
                    <a:pt x="175340" y="189801"/>
                    <a:pt x="175340" y="187914"/>
                  </a:cubicBezTo>
                  <a:lnTo>
                    <a:pt x="173923" y="189329"/>
                  </a:lnTo>
                  <a:cubicBezTo>
                    <a:pt x="173923" y="189329"/>
                    <a:pt x="173923" y="189329"/>
                    <a:pt x="173923" y="189329"/>
                  </a:cubicBezTo>
                  <a:lnTo>
                    <a:pt x="172036" y="190746"/>
                  </a:lnTo>
                  <a:cubicBezTo>
                    <a:pt x="172036" y="190746"/>
                    <a:pt x="173453" y="189093"/>
                    <a:pt x="172036" y="190746"/>
                  </a:cubicBezTo>
                  <a:cubicBezTo>
                    <a:pt x="172509" y="190037"/>
                    <a:pt x="173217" y="189329"/>
                    <a:pt x="173923" y="189093"/>
                  </a:cubicBezTo>
                  <a:cubicBezTo>
                    <a:pt x="173923" y="187206"/>
                    <a:pt x="175340" y="186497"/>
                    <a:pt x="173923" y="186261"/>
                  </a:cubicBezTo>
                  <a:lnTo>
                    <a:pt x="175340" y="186261"/>
                  </a:lnTo>
                  <a:cubicBezTo>
                    <a:pt x="173217" y="186261"/>
                    <a:pt x="175340" y="184847"/>
                    <a:pt x="172981" y="186261"/>
                  </a:cubicBezTo>
                  <a:lnTo>
                    <a:pt x="172981" y="186261"/>
                  </a:lnTo>
                  <a:cubicBezTo>
                    <a:pt x="172981" y="186261"/>
                    <a:pt x="172981" y="186261"/>
                    <a:pt x="170386" y="186261"/>
                  </a:cubicBezTo>
                  <a:cubicBezTo>
                    <a:pt x="170619" y="185316"/>
                    <a:pt x="171328" y="184847"/>
                    <a:pt x="172272" y="184611"/>
                  </a:cubicBezTo>
                  <a:cubicBezTo>
                    <a:pt x="170855" y="184611"/>
                    <a:pt x="173687" y="180126"/>
                    <a:pt x="169913" y="182485"/>
                  </a:cubicBezTo>
                  <a:cubicBezTo>
                    <a:pt x="169913" y="182485"/>
                    <a:pt x="171328" y="181070"/>
                    <a:pt x="171800" y="180126"/>
                  </a:cubicBezTo>
                  <a:cubicBezTo>
                    <a:pt x="172272" y="179184"/>
                    <a:pt x="171800" y="180126"/>
                    <a:pt x="171800" y="180126"/>
                  </a:cubicBezTo>
                  <a:cubicBezTo>
                    <a:pt x="171800" y="180126"/>
                    <a:pt x="168496" y="180126"/>
                    <a:pt x="169441" y="178475"/>
                  </a:cubicBezTo>
                  <a:cubicBezTo>
                    <a:pt x="170386" y="176822"/>
                    <a:pt x="169441" y="179889"/>
                    <a:pt x="167082" y="180834"/>
                  </a:cubicBezTo>
                  <a:cubicBezTo>
                    <a:pt x="164720" y="181779"/>
                    <a:pt x="168968" y="178003"/>
                    <a:pt x="168260" y="178239"/>
                  </a:cubicBezTo>
                  <a:cubicBezTo>
                    <a:pt x="167554" y="178475"/>
                    <a:pt x="168260" y="178239"/>
                    <a:pt x="168260" y="178239"/>
                  </a:cubicBezTo>
                  <a:cubicBezTo>
                    <a:pt x="168260" y="178239"/>
                    <a:pt x="168260" y="178239"/>
                    <a:pt x="166846" y="178239"/>
                  </a:cubicBezTo>
                  <a:lnTo>
                    <a:pt x="169677" y="175407"/>
                  </a:lnTo>
                  <a:cubicBezTo>
                    <a:pt x="169677" y="175407"/>
                    <a:pt x="166373" y="176822"/>
                    <a:pt x="167082" y="175407"/>
                  </a:cubicBezTo>
                  <a:lnTo>
                    <a:pt x="167082" y="175407"/>
                  </a:lnTo>
                  <a:cubicBezTo>
                    <a:pt x="167082" y="175407"/>
                    <a:pt x="167082" y="175407"/>
                    <a:pt x="167082" y="175407"/>
                  </a:cubicBezTo>
                  <a:lnTo>
                    <a:pt x="165192" y="175407"/>
                  </a:lnTo>
                  <a:lnTo>
                    <a:pt x="166609" y="173518"/>
                  </a:lnTo>
                  <a:cubicBezTo>
                    <a:pt x="166609" y="173518"/>
                    <a:pt x="166609" y="173518"/>
                    <a:pt x="166609" y="173518"/>
                  </a:cubicBezTo>
                  <a:cubicBezTo>
                    <a:pt x="166609" y="173518"/>
                    <a:pt x="167787" y="173518"/>
                    <a:pt x="166609" y="173518"/>
                  </a:cubicBezTo>
                  <a:cubicBezTo>
                    <a:pt x="165428" y="173518"/>
                    <a:pt x="166609" y="173518"/>
                    <a:pt x="163778" y="173518"/>
                  </a:cubicBezTo>
                  <a:cubicBezTo>
                    <a:pt x="164250" y="172576"/>
                    <a:pt x="165192" y="171867"/>
                    <a:pt x="166137" y="171395"/>
                  </a:cubicBezTo>
                  <a:cubicBezTo>
                    <a:pt x="166137" y="171395"/>
                    <a:pt x="163069" y="172812"/>
                    <a:pt x="163778" y="171395"/>
                  </a:cubicBezTo>
                  <a:cubicBezTo>
                    <a:pt x="164486" y="169980"/>
                    <a:pt x="165665" y="169980"/>
                    <a:pt x="163778" y="171395"/>
                  </a:cubicBezTo>
                  <a:cubicBezTo>
                    <a:pt x="164486" y="170686"/>
                    <a:pt x="164956" y="169980"/>
                    <a:pt x="165192" y="169036"/>
                  </a:cubicBezTo>
                  <a:cubicBezTo>
                    <a:pt x="165192" y="169036"/>
                    <a:pt x="165192" y="169036"/>
                    <a:pt x="166373" y="169036"/>
                  </a:cubicBezTo>
                  <a:cubicBezTo>
                    <a:pt x="167554" y="169036"/>
                    <a:pt x="166373" y="169036"/>
                    <a:pt x="166373" y="169036"/>
                  </a:cubicBezTo>
                  <a:cubicBezTo>
                    <a:pt x="166373" y="169036"/>
                    <a:pt x="166373" y="169036"/>
                    <a:pt x="166373" y="167618"/>
                  </a:cubicBezTo>
                  <a:cubicBezTo>
                    <a:pt x="166373" y="166204"/>
                    <a:pt x="164014" y="169744"/>
                    <a:pt x="164720" y="168799"/>
                  </a:cubicBezTo>
                  <a:cubicBezTo>
                    <a:pt x="165428" y="167854"/>
                    <a:pt x="164720" y="168799"/>
                    <a:pt x="164720" y="168799"/>
                  </a:cubicBezTo>
                  <a:cubicBezTo>
                    <a:pt x="163778" y="169272"/>
                    <a:pt x="162833" y="169744"/>
                    <a:pt x="161888" y="170217"/>
                  </a:cubicBezTo>
                  <a:cubicBezTo>
                    <a:pt x="161888" y="170217"/>
                    <a:pt x="163542" y="170217"/>
                    <a:pt x="164014" y="167854"/>
                  </a:cubicBezTo>
                  <a:cubicBezTo>
                    <a:pt x="163069" y="168327"/>
                    <a:pt x="162124" y="168799"/>
                    <a:pt x="161419" y="169508"/>
                  </a:cubicBezTo>
                  <a:cubicBezTo>
                    <a:pt x="161419" y="169508"/>
                    <a:pt x="161419" y="167149"/>
                    <a:pt x="161419" y="167149"/>
                  </a:cubicBezTo>
                  <a:cubicBezTo>
                    <a:pt x="160946" y="167854"/>
                    <a:pt x="160238" y="168563"/>
                    <a:pt x="159293" y="169036"/>
                  </a:cubicBezTo>
                  <a:cubicBezTo>
                    <a:pt x="160946" y="167149"/>
                    <a:pt x="162124" y="166676"/>
                    <a:pt x="161888" y="165732"/>
                  </a:cubicBezTo>
                  <a:cubicBezTo>
                    <a:pt x="161655" y="164787"/>
                    <a:pt x="161888" y="165732"/>
                    <a:pt x="161888" y="165732"/>
                  </a:cubicBezTo>
                  <a:cubicBezTo>
                    <a:pt x="161888" y="165732"/>
                    <a:pt x="161888" y="165732"/>
                    <a:pt x="161888" y="165732"/>
                  </a:cubicBezTo>
                  <a:lnTo>
                    <a:pt x="160474" y="165732"/>
                  </a:lnTo>
                  <a:cubicBezTo>
                    <a:pt x="160474" y="165732"/>
                    <a:pt x="160474" y="165732"/>
                    <a:pt x="161888" y="163609"/>
                  </a:cubicBezTo>
                  <a:cubicBezTo>
                    <a:pt x="163305" y="161486"/>
                    <a:pt x="160474" y="163609"/>
                    <a:pt x="159529" y="165259"/>
                  </a:cubicBezTo>
                  <a:cubicBezTo>
                    <a:pt x="158587" y="166913"/>
                    <a:pt x="161888" y="162191"/>
                    <a:pt x="159529" y="165259"/>
                  </a:cubicBezTo>
                  <a:cubicBezTo>
                    <a:pt x="160238" y="164551"/>
                    <a:pt x="160710" y="163845"/>
                    <a:pt x="161182" y="163136"/>
                  </a:cubicBezTo>
                  <a:cubicBezTo>
                    <a:pt x="161182" y="163136"/>
                    <a:pt x="161182" y="163136"/>
                    <a:pt x="161182" y="163136"/>
                  </a:cubicBezTo>
                  <a:cubicBezTo>
                    <a:pt x="163542" y="159124"/>
                    <a:pt x="159529" y="160305"/>
                    <a:pt x="159529" y="158182"/>
                  </a:cubicBezTo>
                  <a:cubicBezTo>
                    <a:pt x="160238" y="157237"/>
                    <a:pt x="161182" y="156528"/>
                    <a:pt x="162124" y="156056"/>
                  </a:cubicBezTo>
                  <a:cubicBezTo>
                    <a:pt x="162124" y="156056"/>
                    <a:pt x="162124" y="156056"/>
                    <a:pt x="162124" y="156056"/>
                  </a:cubicBezTo>
                  <a:cubicBezTo>
                    <a:pt x="161419" y="156528"/>
                    <a:pt x="160710" y="157237"/>
                    <a:pt x="160001" y="157945"/>
                  </a:cubicBezTo>
                  <a:cubicBezTo>
                    <a:pt x="160001" y="157945"/>
                    <a:pt x="161655" y="153224"/>
                    <a:pt x="157170" y="156528"/>
                  </a:cubicBezTo>
                  <a:cubicBezTo>
                    <a:pt x="157170" y="154878"/>
                    <a:pt x="157170" y="156528"/>
                    <a:pt x="159529" y="154641"/>
                  </a:cubicBezTo>
                  <a:cubicBezTo>
                    <a:pt x="161888" y="152752"/>
                    <a:pt x="159529" y="154641"/>
                    <a:pt x="159529" y="154641"/>
                  </a:cubicBezTo>
                  <a:lnTo>
                    <a:pt x="158115" y="156056"/>
                  </a:lnTo>
                  <a:cubicBezTo>
                    <a:pt x="158115" y="156056"/>
                    <a:pt x="160001" y="152046"/>
                    <a:pt x="158115" y="154169"/>
                  </a:cubicBezTo>
                  <a:cubicBezTo>
                    <a:pt x="158820" y="153460"/>
                    <a:pt x="159529" y="152752"/>
                    <a:pt x="160001" y="151810"/>
                  </a:cubicBezTo>
                  <a:cubicBezTo>
                    <a:pt x="160001" y="151810"/>
                    <a:pt x="157878" y="152988"/>
                    <a:pt x="160001" y="151810"/>
                  </a:cubicBezTo>
                  <a:cubicBezTo>
                    <a:pt x="156697" y="154641"/>
                    <a:pt x="160001" y="149920"/>
                    <a:pt x="157406" y="151810"/>
                  </a:cubicBezTo>
                  <a:cubicBezTo>
                    <a:pt x="154811" y="153697"/>
                    <a:pt x="157406" y="150393"/>
                    <a:pt x="159057" y="150157"/>
                  </a:cubicBezTo>
                  <a:cubicBezTo>
                    <a:pt x="160710" y="149920"/>
                    <a:pt x="156934" y="150157"/>
                    <a:pt x="159057" y="148742"/>
                  </a:cubicBezTo>
                  <a:lnTo>
                    <a:pt x="157642" y="148742"/>
                  </a:lnTo>
                  <a:lnTo>
                    <a:pt x="157642" y="147325"/>
                  </a:lnTo>
                  <a:cubicBezTo>
                    <a:pt x="157642" y="147325"/>
                    <a:pt x="156225" y="147325"/>
                    <a:pt x="157642" y="147325"/>
                  </a:cubicBezTo>
                  <a:cubicBezTo>
                    <a:pt x="159057" y="147325"/>
                    <a:pt x="157642" y="147325"/>
                    <a:pt x="157642" y="147325"/>
                  </a:cubicBezTo>
                  <a:cubicBezTo>
                    <a:pt x="157642" y="147325"/>
                    <a:pt x="156225" y="148742"/>
                    <a:pt x="155989" y="147325"/>
                  </a:cubicBezTo>
                  <a:cubicBezTo>
                    <a:pt x="156461" y="147325"/>
                    <a:pt x="156697" y="147325"/>
                    <a:pt x="157170" y="147325"/>
                  </a:cubicBezTo>
                  <a:cubicBezTo>
                    <a:pt x="157170" y="147325"/>
                    <a:pt x="157170" y="147325"/>
                    <a:pt x="157170" y="145911"/>
                  </a:cubicBezTo>
                  <a:cubicBezTo>
                    <a:pt x="157170" y="144493"/>
                    <a:pt x="157170" y="145911"/>
                    <a:pt x="158820" y="145911"/>
                  </a:cubicBezTo>
                  <a:cubicBezTo>
                    <a:pt x="160474" y="145911"/>
                    <a:pt x="158820" y="145911"/>
                    <a:pt x="158820" y="145911"/>
                  </a:cubicBezTo>
                  <a:cubicBezTo>
                    <a:pt x="159293" y="145674"/>
                    <a:pt x="160001" y="145674"/>
                    <a:pt x="160474" y="145911"/>
                  </a:cubicBezTo>
                  <a:cubicBezTo>
                    <a:pt x="160474" y="145911"/>
                    <a:pt x="158820" y="148270"/>
                    <a:pt x="160474" y="145911"/>
                  </a:cubicBezTo>
                  <a:cubicBezTo>
                    <a:pt x="162124" y="143551"/>
                    <a:pt x="162361" y="143788"/>
                    <a:pt x="160474" y="144021"/>
                  </a:cubicBezTo>
                  <a:cubicBezTo>
                    <a:pt x="158587" y="144257"/>
                    <a:pt x="162124" y="144021"/>
                    <a:pt x="162597" y="144021"/>
                  </a:cubicBezTo>
                  <a:lnTo>
                    <a:pt x="160474" y="145911"/>
                  </a:lnTo>
                  <a:cubicBezTo>
                    <a:pt x="160474" y="145911"/>
                    <a:pt x="160474" y="145911"/>
                    <a:pt x="162361" y="145911"/>
                  </a:cubicBezTo>
                  <a:cubicBezTo>
                    <a:pt x="164250" y="145911"/>
                    <a:pt x="162361" y="145911"/>
                    <a:pt x="162361" y="147325"/>
                  </a:cubicBezTo>
                  <a:cubicBezTo>
                    <a:pt x="162361" y="148742"/>
                    <a:pt x="160238" y="148742"/>
                    <a:pt x="160474" y="147325"/>
                  </a:cubicBezTo>
                  <a:cubicBezTo>
                    <a:pt x="160710" y="145911"/>
                    <a:pt x="160474" y="147325"/>
                    <a:pt x="158587" y="148978"/>
                  </a:cubicBezTo>
                  <a:cubicBezTo>
                    <a:pt x="156697" y="150629"/>
                    <a:pt x="160474" y="147325"/>
                    <a:pt x="158587" y="148978"/>
                  </a:cubicBezTo>
                  <a:cubicBezTo>
                    <a:pt x="156697" y="150629"/>
                    <a:pt x="158587" y="148978"/>
                    <a:pt x="156934" y="150865"/>
                  </a:cubicBezTo>
                  <a:cubicBezTo>
                    <a:pt x="155283" y="152752"/>
                    <a:pt x="156934" y="150865"/>
                    <a:pt x="156934" y="150865"/>
                  </a:cubicBezTo>
                  <a:cubicBezTo>
                    <a:pt x="156934" y="150865"/>
                    <a:pt x="158351" y="150865"/>
                    <a:pt x="156934" y="152988"/>
                  </a:cubicBezTo>
                  <a:cubicBezTo>
                    <a:pt x="155519" y="155114"/>
                    <a:pt x="156934" y="152988"/>
                    <a:pt x="158820" y="151574"/>
                  </a:cubicBezTo>
                  <a:cubicBezTo>
                    <a:pt x="160710" y="150157"/>
                    <a:pt x="158820" y="151574"/>
                    <a:pt x="157170" y="151574"/>
                  </a:cubicBezTo>
                  <a:cubicBezTo>
                    <a:pt x="160946" y="147561"/>
                    <a:pt x="160474" y="149920"/>
                    <a:pt x="161888" y="149215"/>
                  </a:cubicBezTo>
                  <a:cubicBezTo>
                    <a:pt x="163305" y="148506"/>
                    <a:pt x="158820" y="152282"/>
                    <a:pt x="157642" y="153933"/>
                  </a:cubicBezTo>
                  <a:cubicBezTo>
                    <a:pt x="159529" y="152046"/>
                    <a:pt x="157642" y="153933"/>
                    <a:pt x="159293" y="153933"/>
                  </a:cubicBezTo>
                  <a:cubicBezTo>
                    <a:pt x="160946" y="153933"/>
                    <a:pt x="159293" y="152752"/>
                    <a:pt x="160946" y="151338"/>
                  </a:cubicBezTo>
                  <a:cubicBezTo>
                    <a:pt x="159293" y="153697"/>
                    <a:pt x="160946" y="151338"/>
                    <a:pt x="160946" y="151338"/>
                  </a:cubicBezTo>
                  <a:cubicBezTo>
                    <a:pt x="160946" y="151338"/>
                    <a:pt x="159057" y="152988"/>
                    <a:pt x="158351" y="154169"/>
                  </a:cubicBezTo>
                  <a:lnTo>
                    <a:pt x="160238" y="154169"/>
                  </a:lnTo>
                  <a:cubicBezTo>
                    <a:pt x="160238" y="154169"/>
                    <a:pt x="160238" y="152988"/>
                    <a:pt x="160238" y="152752"/>
                  </a:cubicBezTo>
                  <a:cubicBezTo>
                    <a:pt x="160238" y="152519"/>
                    <a:pt x="162124" y="152752"/>
                    <a:pt x="163305" y="152752"/>
                  </a:cubicBezTo>
                  <a:cubicBezTo>
                    <a:pt x="164486" y="152752"/>
                    <a:pt x="163305" y="152752"/>
                    <a:pt x="163305" y="151101"/>
                  </a:cubicBezTo>
                  <a:cubicBezTo>
                    <a:pt x="163305" y="149451"/>
                    <a:pt x="165901" y="151101"/>
                    <a:pt x="163305" y="152988"/>
                  </a:cubicBezTo>
                  <a:cubicBezTo>
                    <a:pt x="160710" y="154878"/>
                    <a:pt x="163305" y="152988"/>
                    <a:pt x="161888" y="152988"/>
                  </a:cubicBezTo>
                  <a:cubicBezTo>
                    <a:pt x="160474" y="152988"/>
                    <a:pt x="161888" y="152988"/>
                    <a:pt x="160474" y="154641"/>
                  </a:cubicBezTo>
                  <a:cubicBezTo>
                    <a:pt x="159057" y="156292"/>
                    <a:pt x="163542" y="152752"/>
                    <a:pt x="160474" y="154641"/>
                  </a:cubicBezTo>
                  <a:cubicBezTo>
                    <a:pt x="161888" y="154641"/>
                    <a:pt x="160474" y="154641"/>
                    <a:pt x="160474" y="154641"/>
                  </a:cubicBezTo>
                  <a:lnTo>
                    <a:pt x="161888" y="153224"/>
                  </a:lnTo>
                  <a:cubicBezTo>
                    <a:pt x="161888" y="154641"/>
                    <a:pt x="164014" y="153224"/>
                    <a:pt x="161888" y="156056"/>
                  </a:cubicBezTo>
                  <a:lnTo>
                    <a:pt x="163305" y="156056"/>
                  </a:lnTo>
                  <a:lnTo>
                    <a:pt x="161888" y="157473"/>
                  </a:lnTo>
                  <a:cubicBezTo>
                    <a:pt x="161888" y="157473"/>
                    <a:pt x="163069" y="157473"/>
                    <a:pt x="163542" y="156292"/>
                  </a:cubicBezTo>
                  <a:cubicBezTo>
                    <a:pt x="162597" y="157473"/>
                    <a:pt x="161655" y="158418"/>
                    <a:pt x="160474" y="159124"/>
                  </a:cubicBezTo>
                  <a:cubicBezTo>
                    <a:pt x="160474" y="159124"/>
                    <a:pt x="160474" y="159124"/>
                    <a:pt x="160474" y="161719"/>
                  </a:cubicBezTo>
                  <a:cubicBezTo>
                    <a:pt x="160474" y="164317"/>
                    <a:pt x="162833" y="159360"/>
                    <a:pt x="164250" y="158418"/>
                  </a:cubicBezTo>
                  <a:cubicBezTo>
                    <a:pt x="165665" y="157473"/>
                    <a:pt x="161419" y="160777"/>
                    <a:pt x="162597" y="158418"/>
                  </a:cubicBezTo>
                  <a:cubicBezTo>
                    <a:pt x="163778" y="156056"/>
                    <a:pt x="164486" y="156528"/>
                    <a:pt x="164956" y="156528"/>
                  </a:cubicBezTo>
                  <a:cubicBezTo>
                    <a:pt x="165428" y="156528"/>
                    <a:pt x="163542" y="159832"/>
                    <a:pt x="164956" y="159596"/>
                  </a:cubicBezTo>
                  <a:cubicBezTo>
                    <a:pt x="166373" y="159360"/>
                    <a:pt x="163778" y="159596"/>
                    <a:pt x="162833" y="159596"/>
                  </a:cubicBezTo>
                  <a:cubicBezTo>
                    <a:pt x="161888" y="159596"/>
                    <a:pt x="162833" y="159596"/>
                    <a:pt x="162833" y="159596"/>
                  </a:cubicBezTo>
                  <a:cubicBezTo>
                    <a:pt x="162833" y="159596"/>
                    <a:pt x="162833" y="159596"/>
                    <a:pt x="164014" y="158182"/>
                  </a:cubicBezTo>
                  <a:cubicBezTo>
                    <a:pt x="165192" y="156764"/>
                    <a:pt x="164014" y="158182"/>
                    <a:pt x="164014" y="158182"/>
                  </a:cubicBezTo>
                  <a:cubicBezTo>
                    <a:pt x="164014" y="158182"/>
                    <a:pt x="166373" y="158182"/>
                    <a:pt x="164014" y="160305"/>
                  </a:cubicBezTo>
                  <a:cubicBezTo>
                    <a:pt x="165428" y="160305"/>
                    <a:pt x="165901" y="160305"/>
                    <a:pt x="164014" y="160305"/>
                  </a:cubicBezTo>
                  <a:cubicBezTo>
                    <a:pt x="166609" y="158182"/>
                    <a:pt x="166846" y="158887"/>
                    <a:pt x="166373" y="160305"/>
                  </a:cubicBezTo>
                  <a:lnTo>
                    <a:pt x="166373" y="160305"/>
                  </a:lnTo>
                  <a:cubicBezTo>
                    <a:pt x="166373" y="161719"/>
                    <a:pt x="166373" y="160305"/>
                    <a:pt x="164720" y="163136"/>
                  </a:cubicBezTo>
                  <a:lnTo>
                    <a:pt x="167318" y="161719"/>
                  </a:lnTo>
                  <a:cubicBezTo>
                    <a:pt x="167318" y="163136"/>
                    <a:pt x="165192" y="163372"/>
                    <a:pt x="164250" y="164787"/>
                  </a:cubicBezTo>
                  <a:cubicBezTo>
                    <a:pt x="163305" y="166204"/>
                    <a:pt x="165665" y="164787"/>
                    <a:pt x="164250" y="164787"/>
                  </a:cubicBezTo>
                  <a:lnTo>
                    <a:pt x="167554" y="162428"/>
                  </a:lnTo>
                  <a:cubicBezTo>
                    <a:pt x="167554" y="163845"/>
                    <a:pt x="164956" y="164317"/>
                    <a:pt x="164014" y="165968"/>
                  </a:cubicBezTo>
                  <a:cubicBezTo>
                    <a:pt x="166846" y="163136"/>
                    <a:pt x="167318" y="164081"/>
                    <a:pt x="166373" y="165968"/>
                  </a:cubicBezTo>
                  <a:cubicBezTo>
                    <a:pt x="165428" y="167854"/>
                    <a:pt x="168968" y="163845"/>
                    <a:pt x="168496" y="165968"/>
                  </a:cubicBezTo>
                  <a:cubicBezTo>
                    <a:pt x="168024" y="168091"/>
                    <a:pt x="166137" y="168091"/>
                    <a:pt x="166846" y="167854"/>
                  </a:cubicBezTo>
                  <a:cubicBezTo>
                    <a:pt x="165901" y="168799"/>
                    <a:pt x="164956" y="169508"/>
                    <a:pt x="164014" y="170217"/>
                  </a:cubicBezTo>
                  <a:cubicBezTo>
                    <a:pt x="164014" y="170217"/>
                    <a:pt x="164014" y="170217"/>
                    <a:pt x="164014" y="170217"/>
                  </a:cubicBezTo>
                  <a:lnTo>
                    <a:pt x="164014" y="170217"/>
                  </a:lnTo>
                  <a:lnTo>
                    <a:pt x="166609" y="168327"/>
                  </a:lnTo>
                  <a:cubicBezTo>
                    <a:pt x="166609" y="168327"/>
                    <a:pt x="165428" y="170217"/>
                    <a:pt x="164720" y="171395"/>
                  </a:cubicBezTo>
                  <a:cubicBezTo>
                    <a:pt x="164014" y="172576"/>
                    <a:pt x="164720" y="171395"/>
                    <a:pt x="164720" y="171395"/>
                  </a:cubicBezTo>
                  <a:cubicBezTo>
                    <a:pt x="164720" y="171395"/>
                    <a:pt x="164720" y="169508"/>
                    <a:pt x="164720" y="169980"/>
                  </a:cubicBezTo>
                  <a:cubicBezTo>
                    <a:pt x="165428" y="169272"/>
                    <a:pt x="165901" y="168563"/>
                    <a:pt x="166373" y="167618"/>
                  </a:cubicBezTo>
                  <a:cubicBezTo>
                    <a:pt x="166373" y="167618"/>
                    <a:pt x="166373" y="167618"/>
                    <a:pt x="166373" y="167618"/>
                  </a:cubicBezTo>
                  <a:cubicBezTo>
                    <a:pt x="166373" y="167618"/>
                    <a:pt x="166373" y="166204"/>
                    <a:pt x="168260" y="165968"/>
                  </a:cubicBezTo>
                  <a:cubicBezTo>
                    <a:pt x="170149" y="165732"/>
                    <a:pt x="168260" y="168091"/>
                    <a:pt x="168260" y="169036"/>
                  </a:cubicBezTo>
                  <a:cubicBezTo>
                    <a:pt x="168260" y="169980"/>
                    <a:pt x="168260" y="167618"/>
                    <a:pt x="168260" y="169036"/>
                  </a:cubicBezTo>
                  <a:cubicBezTo>
                    <a:pt x="168260" y="170450"/>
                    <a:pt x="170855" y="167618"/>
                    <a:pt x="170386" y="169036"/>
                  </a:cubicBezTo>
                  <a:cubicBezTo>
                    <a:pt x="169913" y="170450"/>
                    <a:pt x="170386" y="169036"/>
                    <a:pt x="168968" y="169036"/>
                  </a:cubicBezTo>
                  <a:cubicBezTo>
                    <a:pt x="167554" y="169036"/>
                    <a:pt x="170386" y="169036"/>
                    <a:pt x="168968" y="169036"/>
                  </a:cubicBezTo>
                  <a:cubicBezTo>
                    <a:pt x="167554" y="169036"/>
                    <a:pt x="168968" y="169036"/>
                    <a:pt x="168968" y="173048"/>
                  </a:cubicBezTo>
                  <a:cubicBezTo>
                    <a:pt x="168968" y="171867"/>
                    <a:pt x="171328" y="171867"/>
                    <a:pt x="172745" y="170922"/>
                  </a:cubicBezTo>
                  <a:cubicBezTo>
                    <a:pt x="170149" y="173518"/>
                    <a:pt x="172745" y="172339"/>
                    <a:pt x="174159" y="170922"/>
                  </a:cubicBezTo>
                  <a:cubicBezTo>
                    <a:pt x="174159" y="171395"/>
                    <a:pt x="174159" y="171867"/>
                    <a:pt x="174159" y="172339"/>
                  </a:cubicBezTo>
                  <a:cubicBezTo>
                    <a:pt x="174159" y="172339"/>
                    <a:pt x="174159" y="172339"/>
                    <a:pt x="175813" y="172339"/>
                  </a:cubicBezTo>
                  <a:cubicBezTo>
                    <a:pt x="173687" y="174699"/>
                    <a:pt x="175813" y="172339"/>
                    <a:pt x="175813" y="172339"/>
                  </a:cubicBezTo>
                  <a:cubicBezTo>
                    <a:pt x="175104" y="173048"/>
                    <a:pt x="174395" y="173754"/>
                    <a:pt x="173923" y="174462"/>
                  </a:cubicBezTo>
                  <a:cubicBezTo>
                    <a:pt x="176049" y="174462"/>
                    <a:pt x="173923" y="175880"/>
                    <a:pt x="176518" y="175880"/>
                  </a:cubicBezTo>
                  <a:cubicBezTo>
                    <a:pt x="179117" y="175880"/>
                    <a:pt x="175104" y="175880"/>
                    <a:pt x="175104" y="177530"/>
                  </a:cubicBezTo>
                  <a:cubicBezTo>
                    <a:pt x="175104" y="179184"/>
                    <a:pt x="176518" y="177530"/>
                    <a:pt x="175104" y="177530"/>
                  </a:cubicBezTo>
                  <a:cubicBezTo>
                    <a:pt x="176755" y="175643"/>
                    <a:pt x="178408" y="174935"/>
                    <a:pt x="177936" y="176116"/>
                  </a:cubicBezTo>
                  <a:cubicBezTo>
                    <a:pt x="177463" y="177294"/>
                    <a:pt x="177936" y="176116"/>
                    <a:pt x="176285" y="176116"/>
                  </a:cubicBezTo>
                  <a:lnTo>
                    <a:pt x="176285" y="176116"/>
                  </a:lnTo>
                  <a:cubicBezTo>
                    <a:pt x="176285" y="176116"/>
                    <a:pt x="177699" y="174699"/>
                    <a:pt x="177936" y="176116"/>
                  </a:cubicBezTo>
                  <a:cubicBezTo>
                    <a:pt x="178172" y="177530"/>
                    <a:pt x="177936" y="176116"/>
                    <a:pt x="176285" y="177530"/>
                  </a:cubicBezTo>
                  <a:cubicBezTo>
                    <a:pt x="174632" y="178947"/>
                    <a:pt x="176285" y="177530"/>
                    <a:pt x="177936" y="177530"/>
                  </a:cubicBezTo>
                  <a:cubicBezTo>
                    <a:pt x="179586" y="177530"/>
                    <a:pt x="176049" y="179184"/>
                    <a:pt x="177936" y="179184"/>
                  </a:cubicBezTo>
                  <a:cubicBezTo>
                    <a:pt x="179822" y="179184"/>
                    <a:pt x="179822" y="177530"/>
                    <a:pt x="180531" y="177530"/>
                  </a:cubicBezTo>
                  <a:cubicBezTo>
                    <a:pt x="181240" y="177530"/>
                    <a:pt x="180531" y="177530"/>
                    <a:pt x="180531" y="179417"/>
                  </a:cubicBezTo>
                  <a:cubicBezTo>
                    <a:pt x="180531" y="181307"/>
                    <a:pt x="181948" y="179417"/>
                    <a:pt x="180531" y="179417"/>
                  </a:cubicBezTo>
                  <a:lnTo>
                    <a:pt x="179117" y="180834"/>
                  </a:lnTo>
                  <a:cubicBezTo>
                    <a:pt x="181003" y="179184"/>
                    <a:pt x="179117" y="182248"/>
                    <a:pt x="182418" y="179417"/>
                  </a:cubicBezTo>
                  <a:cubicBezTo>
                    <a:pt x="182418" y="179417"/>
                    <a:pt x="184544" y="179417"/>
                    <a:pt x="183835" y="179417"/>
                  </a:cubicBezTo>
                  <a:cubicBezTo>
                    <a:pt x="183126" y="179417"/>
                    <a:pt x="183835" y="179417"/>
                    <a:pt x="181240" y="181307"/>
                  </a:cubicBezTo>
                  <a:cubicBezTo>
                    <a:pt x="178644" y="183193"/>
                    <a:pt x="181240" y="181307"/>
                    <a:pt x="181240" y="181307"/>
                  </a:cubicBezTo>
                  <a:cubicBezTo>
                    <a:pt x="185016" y="177766"/>
                    <a:pt x="183835" y="181307"/>
                    <a:pt x="184544" y="180126"/>
                  </a:cubicBezTo>
                  <a:cubicBezTo>
                    <a:pt x="185252" y="178947"/>
                    <a:pt x="182890" y="181307"/>
                    <a:pt x="182184" y="181779"/>
                  </a:cubicBezTo>
                  <a:lnTo>
                    <a:pt x="182184" y="181779"/>
                  </a:lnTo>
                  <a:cubicBezTo>
                    <a:pt x="182184" y="181779"/>
                    <a:pt x="182184" y="181779"/>
                    <a:pt x="180767" y="181779"/>
                  </a:cubicBezTo>
                  <a:cubicBezTo>
                    <a:pt x="179353" y="181779"/>
                    <a:pt x="180767" y="181779"/>
                    <a:pt x="179117" y="185083"/>
                  </a:cubicBezTo>
                  <a:cubicBezTo>
                    <a:pt x="177463" y="188384"/>
                    <a:pt x="179117" y="183666"/>
                    <a:pt x="181003" y="183193"/>
                  </a:cubicBezTo>
                  <a:cubicBezTo>
                    <a:pt x="182890" y="182721"/>
                    <a:pt x="182654" y="185316"/>
                    <a:pt x="181003" y="186497"/>
                  </a:cubicBezTo>
                  <a:cubicBezTo>
                    <a:pt x="181948" y="186261"/>
                    <a:pt x="182890" y="185789"/>
                    <a:pt x="183362" y="184847"/>
                  </a:cubicBezTo>
                  <a:cubicBezTo>
                    <a:pt x="185016" y="184847"/>
                    <a:pt x="183362" y="186970"/>
                    <a:pt x="185016" y="184847"/>
                  </a:cubicBezTo>
                  <a:cubicBezTo>
                    <a:pt x="184307" y="185552"/>
                    <a:pt x="183599" y="186261"/>
                    <a:pt x="182654" y="186970"/>
                  </a:cubicBezTo>
                  <a:cubicBezTo>
                    <a:pt x="182654" y="186970"/>
                    <a:pt x="182654" y="186970"/>
                    <a:pt x="182654" y="186970"/>
                  </a:cubicBezTo>
                  <a:cubicBezTo>
                    <a:pt x="182654" y="186970"/>
                    <a:pt x="180767" y="189093"/>
                    <a:pt x="180059" y="189093"/>
                  </a:cubicBezTo>
                  <a:cubicBezTo>
                    <a:pt x="179353" y="189093"/>
                    <a:pt x="180059" y="189093"/>
                    <a:pt x="182418" y="189093"/>
                  </a:cubicBezTo>
                  <a:lnTo>
                    <a:pt x="181240" y="190510"/>
                  </a:lnTo>
                  <a:cubicBezTo>
                    <a:pt x="182418" y="190510"/>
                    <a:pt x="181240" y="190510"/>
                    <a:pt x="183362" y="188384"/>
                  </a:cubicBezTo>
                  <a:cubicBezTo>
                    <a:pt x="185485" y="186261"/>
                    <a:pt x="183362" y="188384"/>
                    <a:pt x="183362" y="188384"/>
                  </a:cubicBezTo>
                  <a:cubicBezTo>
                    <a:pt x="184071" y="186733"/>
                    <a:pt x="184071" y="184847"/>
                    <a:pt x="183362" y="183193"/>
                  </a:cubicBezTo>
                  <a:cubicBezTo>
                    <a:pt x="183362" y="183193"/>
                    <a:pt x="183362" y="183193"/>
                    <a:pt x="185016" y="181307"/>
                  </a:cubicBezTo>
                  <a:cubicBezTo>
                    <a:pt x="186666" y="179417"/>
                    <a:pt x="185016" y="181307"/>
                    <a:pt x="183362" y="181307"/>
                  </a:cubicBezTo>
                  <a:cubicBezTo>
                    <a:pt x="184307" y="180126"/>
                    <a:pt x="185722" y="178947"/>
                    <a:pt x="187139" y="178239"/>
                  </a:cubicBezTo>
                  <a:cubicBezTo>
                    <a:pt x="187139" y="178239"/>
                    <a:pt x="185252" y="182248"/>
                    <a:pt x="187139" y="181307"/>
                  </a:cubicBezTo>
                  <a:cubicBezTo>
                    <a:pt x="189026" y="180362"/>
                    <a:pt x="187139" y="182721"/>
                    <a:pt x="187139" y="182721"/>
                  </a:cubicBezTo>
                  <a:cubicBezTo>
                    <a:pt x="187139" y="182721"/>
                    <a:pt x="187139" y="181543"/>
                    <a:pt x="187139" y="182721"/>
                  </a:cubicBezTo>
                  <a:cubicBezTo>
                    <a:pt x="187139" y="183902"/>
                    <a:pt x="187139" y="182721"/>
                    <a:pt x="189026" y="181070"/>
                  </a:cubicBezTo>
                  <a:cubicBezTo>
                    <a:pt x="190915" y="179417"/>
                    <a:pt x="189026" y="181070"/>
                    <a:pt x="189026" y="182957"/>
                  </a:cubicBezTo>
                  <a:lnTo>
                    <a:pt x="187611" y="184847"/>
                  </a:lnTo>
                  <a:cubicBezTo>
                    <a:pt x="187611" y="184847"/>
                    <a:pt x="189734" y="182957"/>
                    <a:pt x="189262" y="184847"/>
                  </a:cubicBezTo>
                  <a:cubicBezTo>
                    <a:pt x="188789" y="186733"/>
                    <a:pt x="187847" y="184847"/>
                    <a:pt x="187611" y="186497"/>
                  </a:cubicBezTo>
                  <a:cubicBezTo>
                    <a:pt x="187375" y="188148"/>
                    <a:pt x="187611" y="186497"/>
                    <a:pt x="187611" y="186497"/>
                  </a:cubicBezTo>
                  <a:lnTo>
                    <a:pt x="189026" y="186497"/>
                  </a:lnTo>
                  <a:cubicBezTo>
                    <a:pt x="188789" y="187914"/>
                    <a:pt x="188317" y="189093"/>
                    <a:pt x="187611" y="190274"/>
                  </a:cubicBezTo>
                  <a:cubicBezTo>
                    <a:pt x="190207" y="187914"/>
                    <a:pt x="187611" y="191452"/>
                    <a:pt x="189026" y="190274"/>
                  </a:cubicBezTo>
                  <a:cubicBezTo>
                    <a:pt x="190443" y="189093"/>
                    <a:pt x="189026" y="190274"/>
                    <a:pt x="187375" y="190274"/>
                  </a:cubicBezTo>
                  <a:cubicBezTo>
                    <a:pt x="185722" y="190274"/>
                    <a:pt x="187375" y="190274"/>
                    <a:pt x="187375" y="190274"/>
                  </a:cubicBezTo>
                  <a:cubicBezTo>
                    <a:pt x="187375" y="190274"/>
                    <a:pt x="189498" y="188620"/>
                    <a:pt x="188789" y="190274"/>
                  </a:cubicBezTo>
                  <a:cubicBezTo>
                    <a:pt x="189498" y="189329"/>
                    <a:pt x="190443" y="188620"/>
                    <a:pt x="191621" y="188148"/>
                  </a:cubicBezTo>
                  <a:cubicBezTo>
                    <a:pt x="191621" y="188148"/>
                    <a:pt x="192802" y="185789"/>
                    <a:pt x="191621" y="186497"/>
                  </a:cubicBezTo>
                  <a:cubicBezTo>
                    <a:pt x="190443" y="187206"/>
                    <a:pt x="192802" y="186497"/>
                    <a:pt x="193747" y="184374"/>
                  </a:cubicBezTo>
                  <a:cubicBezTo>
                    <a:pt x="192566" y="185083"/>
                    <a:pt x="191621" y="185789"/>
                    <a:pt x="190915" y="186733"/>
                  </a:cubicBezTo>
                  <a:cubicBezTo>
                    <a:pt x="190915" y="186733"/>
                    <a:pt x="190915" y="186733"/>
                    <a:pt x="190915" y="186733"/>
                  </a:cubicBezTo>
                  <a:cubicBezTo>
                    <a:pt x="190915" y="186733"/>
                    <a:pt x="190915" y="185316"/>
                    <a:pt x="190915" y="185316"/>
                  </a:cubicBezTo>
                  <a:cubicBezTo>
                    <a:pt x="190915" y="185316"/>
                    <a:pt x="192330" y="185316"/>
                    <a:pt x="193983" y="183193"/>
                  </a:cubicBezTo>
                  <a:cubicBezTo>
                    <a:pt x="195634" y="181070"/>
                    <a:pt x="193983" y="183193"/>
                    <a:pt x="192330" y="183193"/>
                  </a:cubicBezTo>
                  <a:cubicBezTo>
                    <a:pt x="190679" y="183193"/>
                    <a:pt x="193983" y="181307"/>
                    <a:pt x="193747" y="180598"/>
                  </a:cubicBezTo>
                  <a:lnTo>
                    <a:pt x="191151" y="182485"/>
                  </a:lnTo>
                  <a:lnTo>
                    <a:pt x="193983" y="179417"/>
                  </a:lnTo>
                  <a:cubicBezTo>
                    <a:pt x="192802" y="179417"/>
                    <a:pt x="193983" y="179417"/>
                    <a:pt x="193983" y="179417"/>
                  </a:cubicBezTo>
                  <a:cubicBezTo>
                    <a:pt x="194689" y="178711"/>
                    <a:pt x="195397" y="178003"/>
                    <a:pt x="195870" y="177294"/>
                  </a:cubicBezTo>
                  <a:cubicBezTo>
                    <a:pt x="195870" y="177294"/>
                    <a:pt x="195870" y="175880"/>
                    <a:pt x="195870" y="174462"/>
                  </a:cubicBezTo>
                  <a:cubicBezTo>
                    <a:pt x="195870" y="173048"/>
                    <a:pt x="195870" y="172812"/>
                    <a:pt x="194453" y="174462"/>
                  </a:cubicBezTo>
                  <a:cubicBezTo>
                    <a:pt x="197051" y="170686"/>
                    <a:pt x="191385" y="174462"/>
                    <a:pt x="194453" y="169980"/>
                  </a:cubicBezTo>
                  <a:lnTo>
                    <a:pt x="193038" y="169980"/>
                  </a:lnTo>
                  <a:lnTo>
                    <a:pt x="194453" y="167618"/>
                  </a:lnTo>
                  <a:cubicBezTo>
                    <a:pt x="194453" y="167618"/>
                    <a:pt x="194453" y="167618"/>
                    <a:pt x="196342" y="167618"/>
                  </a:cubicBezTo>
                  <a:cubicBezTo>
                    <a:pt x="194689" y="169036"/>
                    <a:pt x="196342" y="167618"/>
                    <a:pt x="196342" y="169036"/>
                  </a:cubicBezTo>
                  <a:cubicBezTo>
                    <a:pt x="196342" y="170450"/>
                    <a:pt x="196342" y="169036"/>
                    <a:pt x="196342" y="167618"/>
                  </a:cubicBezTo>
                  <a:cubicBezTo>
                    <a:pt x="196342" y="166204"/>
                    <a:pt x="196342" y="167618"/>
                    <a:pt x="196342" y="167618"/>
                  </a:cubicBezTo>
                  <a:cubicBezTo>
                    <a:pt x="196342" y="167618"/>
                    <a:pt x="196342" y="167618"/>
                    <a:pt x="196342" y="167618"/>
                  </a:cubicBezTo>
                  <a:cubicBezTo>
                    <a:pt x="196342" y="167618"/>
                    <a:pt x="196342" y="167618"/>
                    <a:pt x="196342" y="169036"/>
                  </a:cubicBezTo>
                  <a:cubicBezTo>
                    <a:pt x="196342" y="170450"/>
                    <a:pt x="196342" y="169036"/>
                    <a:pt x="196342" y="167618"/>
                  </a:cubicBezTo>
                  <a:cubicBezTo>
                    <a:pt x="196342" y="166204"/>
                    <a:pt x="197993" y="167618"/>
                    <a:pt x="198701" y="167618"/>
                  </a:cubicBezTo>
                  <a:cubicBezTo>
                    <a:pt x="199410" y="167618"/>
                    <a:pt x="197051" y="167618"/>
                    <a:pt x="196815" y="169508"/>
                  </a:cubicBezTo>
                  <a:lnTo>
                    <a:pt x="196815" y="169508"/>
                  </a:lnTo>
                  <a:cubicBezTo>
                    <a:pt x="196815" y="171395"/>
                    <a:pt x="196815" y="171158"/>
                    <a:pt x="198938" y="169508"/>
                  </a:cubicBezTo>
                  <a:cubicBezTo>
                    <a:pt x="201060" y="167854"/>
                    <a:pt x="198938" y="170922"/>
                    <a:pt x="198938" y="171631"/>
                  </a:cubicBezTo>
                  <a:cubicBezTo>
                    <a:pt x="198938" y="172339"/>
                    <a:pt x="200588" y="171631"/>
                    <a:pt x="200352" y="169980"/>
                  </a:cubicBezTo>
                  <a:cubicBezTo>
                    <a:pt x="200116" y="168327"/>
                    <a:pt x="200352" y="171867"/>
                    <a:pt x="201769" y="169980"/>
                  </a:cubicBezTo>
                  <a:cubicBezTo>
                    <a:pt x="201060" y="170922"/>
                    <a:pt x="200116" y="171867"/>
                    <a:pt x="199174" y="172576"/>
                  </a:cubicBezTo>
                  <a:cubicBezTo>
                    <a:pt x="199174" y="172576"/>
                    <a:pt x="201060" y="172576"/>
                    <a:pt x="201533" y="171158"/>
                  </a:cubicBezTo>
                  <a:cubicBezTo>
                    <a:pt x="202005" y="169744"/>
                    <a:pt x="200116" y="173990"/>
                    <a:pt x="201533" y="171158"/>
                  </a:cubicBezTo>
                  <a:cubicBezTo>
                    <a:pt x="201769" y="171867"/>
                    <a:pt x="201769" y="172339"/>
                    <a:pt x="201533" y="173048"/>
                  </a:cubicBezTo>
                  <a:cubicBezTo>
                    <a:pt x="202950" y="173048"/>
                    <a:pt x="203892" y="173048"/>
                    <a:pt x="203183" y="173048"/>
                  </a:cubicBezTo>
                  <a:lnTo>
                    <a:pt x="200588" y="174462"/>
                  </a:lnTo>
                  <a:lnTo>
                    <a:pt x="200588" y="177058"/>
                  </a:lnTo>
                  <a:cubicBezTo>
                    <a:pt x="200588" y="177058"/>
                    <a:pt x="202478" y="174699"/>
                    <a:pt x="202005" y="175643"/>
                  </a:cubicBezTo>
                  <a:cubicBezTo>
                    <a:pt x="201533" y="176585"/>
                    <a:pt x="202005" y="175643"/>
                    <a:pt x="202005" y="175643"/>
                  </a:cubicBezTo>
                  <a:cubicBezTo>
                    <a:pt x="202005" y="175643"/>
                    <a:pt x="205782" y="173284"/>
                    <a:pt x="203892" y="175643"/>
                  </a:cubicBezTo>
                  <a:cubicBezTo>
                    <a:pt x="202005" y="178003"/>
                    <a:pt x="208377" y="173048"/>
                    <a:pt x="206724" y="175643"/>
                  </a:cubicBezTo>
                  <a:lnTo>
                    <a:pt x="206724" y="175643"/>
                  </a:lnTo>
                  <a:cubicBezTo>
                    <a:pt x="206724" y="175643"/>
                    <a:pt x="206724" y="175643"/>
                    <a:pt x="205073" y="177530"/>
                  </a:cubicBezTo>
                  <a:cubicBezTo>
                    <a:pt x="203420" y="179417"/>
                    <a:pt x="207196" y="177530"/>
                    <a:pt x="205073" y="177530"/>
                  </a:cubicBezTo>
                  <a:cubicBezTo>
                    <a:pt x="202950" y="177530"/>
                    <a:pt x="205073" y="177530"/>
                    <a:pt x="203183" y="177530"/>
                  </a:cubicBezTo>
                  <a:cubicBezTo>
                    <a:pt x="201297" y="177530"/>
                    <a:pt x="206251" y="177530"/>
                    <a:pt x="204364" y="179889"/>
                  </a:cubicBezTo>
                  <a:cubicBezTo>
                    <a:pt x="202478" y="182248"/>
                    <a:pt x="204364" y="179889"/>
                    <a:pt x="206015" y="179889"/>
                  </a:cubicBezTo>
                  <a:cubicBezTo>
                    <a:pt x="206251" y="179184"/>
                    <a:pt x="206724" y="178711"/>
                    <a:pt x="207432" y="178475"/>
                  </a:cubicBezTo>
                  <a:cubicBezTo>
                    <a:pt x="206015" y="180126"/>
                    <a:pt x="207432" y="178475"/>
                    <a:pt x="207432" y="181307"/>
                  </a:cubicBezTo>
                  <a:cubicBezTo>
                    <a:pt x="207432" y="184138"/>
                    <a:pt x="205782" y="181307"/>
                    <a:pt x="207432" y="181307"/>
                  </a:cubicBezTo>
                  <a:cubicBezTo>
                    <a:pt x="209083" y="181307"/>
                    <a:pt x="207432" y="183193"/>
                    <a:pt x="207432" y="183902"/>
                  </a:cubicBezTo>
                  <a:cubicBezTo>
                    <a:pt x="207432" y="184611"/>
                    <a:pt x="207432" y="183902"/>
                    <a:pt x="208849" y="182015"/>
                  </a:cubicBezTo>
                  <a:cubicBezTo>
                    <a:pt x="210264" y="180126"/>
                    <a:pt x="208849" y="182015"/>
                    <a:pt x="210500" y="182015"/>
                  </a:cubicBezTo>
                  <a:lnTo>
                    <a:pt x="211914" y="182015"/>
                  </a:lnTo>
                  <a:cubicBezTo>
                    <a:pt x="211914" y="180834"/>
                    <a:pt x="211914" y="182015"/>
                    <a:pt x="211914" y="180362"/>
                  </a:cubicBezTo>
                  <a:cubicBezTo>
                    <a:pt x="211914" y="178711"/>
                    <a:pt x="211914" y="180362"/>
                    <a:pt x="211914" y="180362"/>
                  </a:cubicBezTo>
                  <a:cubicBezTo>
                    <a:pt x="210972" y="181307"/>
                    <a:pt x="210264" y="182485"/>
                    <a:pt x="209791" y="183902"/>
                  </a:cubicBezTo>
                  <a:cubicBezTo>
                    <a:pt x="208141" y="183902"/>
                    <a:pt x="209791" y="183902"/>
                    <a:pt x="208613" y="183902"/>
                  </a:cubicBezTo>
                  <a:cubicBezTo>
                    <a:pt x="207432" y="183902"/>
                    <a:pt x="208613" y="183902"/>
                    <a:pt x="208613" y="185789"/>
                  </a:cubicBezTo>
                  <a:cubicBezTo>
                    <a:pt x="208613" y="187678"/>
                    <a:pt x="210972" y="184138"/>
                    <a:pt x="210972" y="185789"/>
                  </a:cubicBezTo>
                  <a:cubicBezTo>
                    <a:pt x="210500" y="185789"/>
                    <a:pt x="210264" y="185789"/>
                    <a:pt x="209791" y="185789"/>
                  </a:cubicBezTo>
                  <a:cubicBezTo>
                    <a:pt x="209791" y="187442"/>
                    <a:pt x="209791" y="185789"/>
                    <a:pt x="209791" y="187442"/>
                  </a:cubicBezTo>
                  <a:cubicBezTo>
                    <a:pt x="209791" y="189093"/>
                    <a:pt x="209791" y="187442"/>
                    <a:pt x="211445" y="185789"/>
                  </a:cubicBezTo>
                  <a:cubicBezTo>
                    <a:pt x="213095" y="184138"/>
                    <a:pt x="211445" y="187206"/>
                    <a:pt x="211445" y="185789"/>
                  </a:cubicBezTo>
                  <a:cubicBezTo>
                    <a:pt x="211445" y="184374"/>
                    <a:pt x="211445" y="185789"/>
                    <a:pt x="211445" y="185789"/>
                  </a:cubicBezTo>
                  <a:lnTo>
                    <a:pt x="211445" y="185789"/>
                  </a:lnTo>
                  <a:cubicBezTo>
                    <a:pt x="211445" y="185789"/>
                    <a:pt x="211445" y="185789"/>
                    <a:pt x="213095" y="185789"/>
                  </a:cubicBezTo>
                  <a:cubicBezTo>
                    <a:pt x="214749" y="185789"/>
                    <a:pt x="213095" y="184374"/>
                    <a:pt x="213095" y="185789"/>
                  </a:cubicBezTo>
                  <a:cubicBezTo>
                    <a:pt x="213095" y="187206"/>
                    <a:pt x="215218" y="184374"/>
                    <a:pt x="214749" y="183902"/>
                  </a:cubicBezTo>
                  <a:cubicBezTo>
                    <a:pt x="214276" y="183430"/>
                    <a:pt x="252740" y="186261"/>
                    <a:pt x="253918" y="183666"/>
                  </a:cubicBezTo>
                  <a:close/>
                  <a:moveTo>
                    <a:pt x="250614" y="141189"/>
                  </a:moveTo>
                  <a:cubicBezTo>
                    <a:pt x="249200" y="141189"/>
                    <a:pt x="250614" y="141189"/>
                    <a:pt x="250614" y="141189"/>
                  </a:cubicBezTo>
                  <a:cubicBezTo>
                    <a:pt x="250614" y="141189"/>
                    <a:pt x="251087" y="141189"/>
                    <a:pt x="250614" y="142134"/>
                  </a:cubicBezTo>
                  <a:close/>
                  <a:moveTo>
                    <a:pt x="247077" y="108155"/>
                  </a:moveTo>
                  <a:cubicBezTo>
                    <a:pt x="248727" y="108155"/>
                    <a:pt x="247077" y="108155"/>
                    <a:pt x="249436" y="106502"/>
                  </a:cubicBezTo>
                  <a:cubicBezTo>
                    <a:pt x="251795" y="104852"/>
                    <a:pt x="249436" y="106502"/>
                    <a:pt x="249436" y="107919"/>
                  </a:cubicBezTo>
                  <a:cubicBezTo>
                    <a:pt x="249436" y="109334"/>
                    <a:pt x="249436" y="107919"/>
                    <a:pt x="246841" y="109806"/>
                  </a:cubicBezTo>
                  <a:lnTo>
                    <a:pt x="246841" y="108625"/>
                  </a:lnTo>
                  <a:lnTo>
                    <a:pt x="246841" y="109806"/>
                  </a:lnTo>
                  <a:cubicBezTo>
                    <a:pt x="246841" y="109806"/>
                    <a:pt x="245424" y="111223"/>
                    <a:pt x="247077" y="109097"/>
                  </a:cubicBezTo>
                  <a:close/>
                  <a:moveTo>
                    <a:pt x="44138" y="31700"/>
                  </a:moveTo>
                  <a:cubicBezTo>
                    <a:pt x="44138" y="31700"/>
                    <a:pt x="41542" y="33115"/>
                    <a:pt x="42723" y="31700"/>
                  </a:cubicBezTo>
                  <a:cubicBezTo>
                    <a:pt x="43902" y="30283"/>
                    <a:pt x="45083" y="31700"/>
                    <a:pt x="44138" y="32642"/>
                  </a:cubicBezTo>
                  <a:close/>
                  <a:moveTo>
                    <a:pt x="7800" y="57657"/>
                  </a:moveTo>
                  <a:cubicBezTo>
                    <a:pt x="7800" y="57657"/>
                    <a:pt x="6383" y="57657"/>
                    <a:pt x="4024" y="57657"/>
                  </a:cubicBezTo>
                  <a:cubicBezTo>
                    <a:pt x="1664" y="57657"/>
                    <a:pt x="4024" y="57657"/>
                    <a:pt x="4024" y="57657"/>
                  </a:cubicBezTo>
                  <a:lnTo>
                    <a:pt x="7091" y="54589"/>
                  </a:lnTo>
                  <a:cubicBezTo>
                    <a:pt x="5674" y="55531"/>
                    <a:pt x="4260" y="56476"/>
                    <a:pt x="3079" y="57421"/>
                  </a:cubicBezTo>
                  <a:cubicBezTo>
                    <a:pt x="4732" y="55531"/>
                    <a:pt x="6619" y="54117"/>
                    <a:pt x="8742" y="53172"/>
                  </a:cubicBezTo>
                  <a:cubicBezTo>
                    <a:pt x="6619" y="55531"/>
                    <a:pt x="11573" y="53172"/>
                    <a:pt x="10631" y="53172"/>
                  </a:cubicBezTo>
                  <a:cubicBezTo>
                    <a:pt x="9687" y="53172"/>
                    <a:pt x="10631" y="53172"/>
                    <a:pt x="8506" y="54353"/>
                  </a:cubicBezTo>
                  <a:cubicBezTo>
                    <a:pt x="6383" y="55531"/>
                    <a:pt x="8978" y="57657"/>
                    <a:pt x="7800" y="58599"/>
                  </a:cubicBezTo>
                  <a:close/>
                  <a:moveTo>
                    <a:pt x="52869" y="95412"/>
                  </a:moveTo>
                  <a:cubicBezTo>
                    <a:pt x="52869" y="95412"/>
                    <a:pt x="52869" y="95412"/>
                    <a:pt x="52869" y="95412"/>
                  </a:cubicBezTo>
                  <a:cubicBezTo>
                    <a:pt x="52869" y="95412"/>
                    <a:pt x="52163" y="97299"/>
                    <a:pt x="52869" y="96357"/>
                  </a:cubicBezTo>
                  <a:close/>
                  <a:moveTo>
                    <a:pt x="74107" y="114997"/>
                  </a:moveTo>
                  <a:cubicBezTo>
                    <a:pt x="74107" y="114997"/>
                    <a:pt x="74107" y="116414"/>
                    <a:pt x="72220" y="117356"/>
                  </a:cubicBezTo>
                  <a:cubicBezTo>
                    <a:pt x="70330" y="118301"/>
                    <a:pt x="71748" y="117356"/>
                    <a:pt x="74107" y="115942"/>
                  </a:cubicBezTo>
                  <a:close/>
                  <a:moveTo>
                    <a:pt x="85433" y="133640"/>
                  </a:moveTo>
                  <a:cubicBezTo>
                    <a:pt x="85433" y="133640"/>
                    <a:pt x="85433" y="133640"/>
                    <a:pt x="85433" y="132459"/>
                  </a:cubicBezTo>
                  <a:cubicBezTo>
                    <a:pt x="85433" y="131280"/>
                    <a:pt x="86614" y="133640"/>
                    <a:pt x="85433" y="134584"/>
                  </a:cubicBezTo>
                  <a:close/>
                  <a:moveTo>
                    <a:pt x="151743" y="239355"/>
                  </a:moveTo>
                  <a:cubicBezTo>
                    <a:pt x="151743" y="239355"/>
                    <a:pt x="151743" y="239355"/>
                    <a:pt x="151743" y="241242"/>
                  </a:cubicBezTo>
                  <a:cubicBezTo>
                    <a:pt x="151743" y="243131"/>
                    <a:pt x="150089" y="241950"/>
                    <a:pt x="151743" y="240300"/>
                  </a:cubicBezTo>
                  <a:close/>
                  <a:moveTo>
                    <a:pt x="166846" y="214343"/>
                  </a:moveTo>
                  <a:cubicBezTo>
                    <a:pt x="166846" y="214343"/>
                    <a:pt x="168732" y="214343"/>
                    <a:pt x="166846" y="216466"/>
                  </a:cubicBezTo>
                  <a:cubicBezTo>
                    <a:pt x="167787" y="215521"/>
                    <a:pt x="166137" y="217411"/>
                    <a:pt x="166137" y="215285"/>
                  </a:cubicBezTo>
                  <a:close/>
                  <a:moveTo>
                    <a:pt x="178644" y="244310"/>
                  </a:moveTo>
                  <a:lnTo>
                    <a:pt x="176991" y="245727"/>
                  </a:lnTo>
                  <a:cubicBezTo>
                    <a:pt x="176991" y="245727"/>
                    <a:pt x="176991" y="245727"/>
                    <a:pt x="176991" y="244310"/>
                  </a:cubicBezTo>
                  <a:cubicBezTo>
                    <a:pt x="176991" y="242895"/>
                    <a:pt x="179586" y="244076"/>
                    <a:pt x="178644" y="245254"/>
                  </a:cubicBezTo>
                  <a:close/>
                  <a:moveTo>
                    <a:pt x="202241" y="165968"/>
                  </a:moveTo>
                  <a:cubicBezTo>
                    <a:pt x="202478" y="166440"/>
                    <a:pt x="202478" y="167149"/>
                    <a:pt x="202241" y="167618"/>
                  </a:cubicBezTo>
                  <a:cubicBezTo>
                    <a:pt x="201533" y="169036"/>
                    <a:pt x="201533" y="168327"/>
                    <a:pt x="202241" y="166913"/>
                  </a:cubicBezTo>
                  <a:close/>
                  <a:moveTo>
                    <a:pt x="211445" y="179889"/>
                  </a:moveTo>
                  <a:cubicBezTo>
                    <a:pt x="211445" y="179889"/>
                    <a:pt x="211445" y="179889"/>
                    <a:pt x="211445" y="181543"/>
                  </a:cubicBezTo>
                  <a:cubicBezTo>
                    <a:pt x="211445" y="183193"/>
                    <a:pt x="210028" y="182248"/>
                    <a:pt x="211445" y="180834"/>
                  </a:cubicBezTo>
                  <a:close/>
                  <a:moveTo>
                    <a:pt x="214040" y="189329"/>
                  </a:moveTo>
                  <a:cubicBezTo>
                    <a:pt x="214040" y="189329"/>
                    <a:pt x="216636" y="186970"/>
                    <a:pt x="215454" y="189329"/>
                  </a:cubicBezTo>
                  <a:cubicBezTo>
                    <a:pt x="214276" y="191688"/>
                    <a:pt x="213332" y="190982"/>
                    <a:pt x="213332" y="190274"/>
                  </a:cubicBezTo>
                  <a:close/>
                  <a:moveTo>
                    <a:pt x="247546" y="185552"/>
                  </a:moveTo>
                  <a:cubicBezTo>
                    <a:pt x="247546" y="185552"/>
                    <a:pt x="247546" y="185552"/>
                    <a:pt x="247546" y="185552"/>
                  </a:cubicBezTo>
                  <a:cubicBezTo>
                    <a:pt x="247546" y="185552"/>
                    <a:pt x="248964" y="185552"/>
                    <a:pt x="247546" y="186970"/>
                  </a:cubicBezTo>
                  <a:cubicBezTo>
                    <a:pt x="246132" y="188384"/>
                    <a:pt x="246605" y="187678"/>
                    <a:pt x="247546" y="186497"/>
                  </a:cubicBezTo>
                  <a:close/>
                  <a:moveTo>
                    <a:pt x="247546" y="167854"/>
                  </a:moveTo>
                  <a:cubicBezTo>
                    <a:pt x="247546" y="167854"/>
                    <a:pt x="247546" y="167854"/>
                    <a:pt x="247546" y="167854"/>
                  </a:cubicBezTo>
                  <a:cubicBezTo>
                    <a:pt x="247546" y="167854"/>
                    <a:pt x="248255" y="169036"/>
                    <a:pt x="248491" y="168799"/>
                  </a:cubicBezTo>
                  <a:close/>
                  <a:moveTo>
                    <a:pt x="250614" y="148506"/>
                  </a:moveTo>
                  <a:cubicBezTo>
                    <a:pt x="250614" y="148506"/>
                    <a:pt x="252031" y="148506"/>
                    <a:pt x="250614" y="148506"/>
                  </a:cubicBezTo>
                  <a:cubicBezTo>
                    <a:pt x="249200" y="148506"/>
                    <a:pt x="251087" y="150157"/>
                    <a:pt x="251559" y="149451"/>
                  </a:cubicBezTo>
                  <a:close/>
                  <a:moveTo>
                    <a:pt x="250614" y="145911"/>
                  </a:moveTo>
                  <a:cubicBezTo>
                    <a:pt x="250614" y="145911"/>
                    <a:pt x="250614" y="145911"/>
                    <a:pt x="250614" y="148034"/>
                  </a:cubicBezTo>
                  <a:cubicBezTo>
                    <a:pt x="250614" y="150157"/>
                    <a:pt x="248964" y="148742"/>
                    <a:pt x="250378" y="146853"/>
                  </a:cubicBezTo>
                  <a:close/>
                  <a:moveTo>
                    <a:pt x="199410" y="220948"/>
                  </a:moveTo>
                  <a:cubicBezTo>
                    <a:pt x="199410" y="220948"/>
                    <a:pt x="197993" y="220948"/>
                    <a:pt x="199410" y="219534"/>
                  </a:cubicBezTo>
                  <a:cubicBezTo>
                    <a:pt x="200824" y="218117"/>
                    <a:pt x="200116" y="220479"/>
                    <a:pt x="199174" y="221893"/>
                  </a:cubicBezTo>
                  <a:close/>
                  <a:moveTo>
                    <a:pt x="266425" y="119954"/>
                  </a:moveTo>
                  <a:cubicBezTo>
                    <a:pt x="267843" y="118537"/>
                    <a:pt x="268076" y="119954"/>
                    <a:pt x="266425" y="119954"/>
                  </a:cubicBezTo>
                  <a:cubicBezTo>
                    <a:pt x="264775" y="119954"/>
                    <a:pt x="265717" y="121841"/>
                    <a:pt x="266189" y="120896"/>
                  </a:cubicBezTo>
                  <a:close/>
                  <a:moveTo>
                    <a:pt x="233152" y="168799"/>
                  </a:moveTo>
                  <a:cubicBezTo>
                    <a:pt x="233152" y="168799"/>
                    <a:pt x="234333" y="168799"/>
                    <a:pt x="233152" y="168799"/>
                  </a:cubicBezTo>
                  <a:cubicBezTo>
                    <a:pt x="231974" y="168799"/>
                    <a:pt x="231502" y="171158"/>
                    <a:pt x="232916" y="169744"/>
                  </a:cubicBezTo>
                  <a:close/>
                  <a:moveTo>
                    <a:pt x="193983" y="226142"/>
                  </a:moveTo>
                  <a:cubicBezTo>
                    <a:pt x="193983" y="226142"/>
                    <a:pt x="193983" y="226142"/>
                    <a:pt x="193983" y="227793"/>
                  </a:cubicBezTo>
                  <a:cubicBezTo>
                    <a:pt x="193983" y="229443"/>
                    <a:pt x="191857" y="228501"/>
                    <a:pt x="193747" y="227084"/>
                  </a:cubicBezTo>
                  <a:close/>
                  <a:moveTo>
                    <a:pt x="192802" y="226142"/>
                  </a:moveTo>
                  <a:cubicBezTo>
                    <a:pt x="194453" y="224489"/>
                    <a:pt x="192802" y="226142"/>
                    <a:pt x="192802" y="224725"/>
                  </a:cubicBezTo>
                  <a:lnTo>
                    <a:pt x="194216" y="223310"/>
                  </a:lnTo>
                  <a:cubicBezTo>
                    <a:pt x="194216" y="223310"/>
                    <a:pt x="194216" y="224725"/>
                    <a:pt x="194216" y="223310"/>
                  </a:cubicBezTo>
                  <a:lnTo>
                    <a:pt x="194216" y="223310"/>
                  </a:lnTo>
                  <a:cubicBezTo>
                    <a:pt x="194453" y="224961"/>
                    <a:pt x="193747" y="226378"/>
                    <a:pt x="192566" y="227320"/>
                  </a:cubicBezTo>
                  <a:close/>
                  <a:moveTo>
                    <a:pt x="195870" y="221185"/>
                  </a:moveTo>
                  <a:cubicBezTo>
                    <a:pt x="195870" y="221185"/>
                    <a:pt x="197284" y="221185"/>
                    <a:pt x="195870" y="221185"/>
                  </a:cubicBezTo>
                  <a:cubicBezTo>
                    <a:pt x="194453" y="221185"/>
                    <a:pt x="194689" y="223544"/>
                    <a:pt x="195634" y="222366"/>
                  </a:cubicBezTo>
                  <a:close/>
                  <a:moveTo>
                    <a:pt x="219467" y="182957"/>
                  </a:moveTo>
                  <a:cubicBezTo>
                    <a:pt x="219467" y="182957"/>
                    <a:pt x="219467" y="182957"/>
                    <a:pt x="219467" y="182957"/>
                  </a:cubicBezTo>
                  <a:cubicBezTo>
                    <a:pt x="219467" y="182957"/>
                    <a:pt x="223243" y="179417"/>
                    <a:pt x="222771" y="180598"/>
                  </a:cubicBezTo>
                  <a:cubicBezTo>
                    <a:pt x="222299" y="181779"/>
                    <a:pt x="219939" y="183666"/>
                    <a:pt x="218995" y="183666"/>
                  </a:cubicBezTo>
                  <a:close/>
                  <a:moveTo>
                    <a:pt x="193747" y="219534"/>
                  </a:moveTo>
                  <a:lnTo>
                    <a:pt x="195161" y="219534"/>
                  </a:lnTo>
                  <a:lnTo>
                    <a:pt x="195161" y="219534"/>
                  </a:lnTo>
                  <a:cubicBezTo>
                    <a:pt x="192566" y="222129"/>
                    <a:pt x="193274" y="221185"/>
                    <a:pt x="193274" y="220712"/>
                  </a:cubicBezTo>
                  <a:close/>
                  <a:moveTo>
                    <a:pt x="178644" y="241714"/>
                  </a:moveTo>
                  <a:cubicBezTo>
                    <a:pt x="176518" y="243840"/>
                    <a:pt x="178644" y="241714"/>
                    <a:pt x="178644" y="241714"/>
                  </a:cubicBezTo>
                  <a:cubicBezTo>
                    <a:pt x="178644" y="241714"/>
                    <a:pt x="176049" y="244076"/>
                    <a:pt x="178172" y="242895"/>
                  </a:cubicBezTo>
                  <a:close/>
                  <a:moveTo>
                    <a:pt x="218050" y="181779"/>
                  </a:moveTo>
                  <a:cubicBezTo>
                    <a:pt x="218050" y="180126"/>
                    <a:pt x="215691" y="181779"/>
                    <a:pt x="218050" y="179417"/>
                  </a:cubicBezTo>
                  <a:cubicBezTo>
                    <a:pt x="216399" y="181070"/>
                    <a:pt x="215927" y="179417"/>
                    <a:pt x="216636" y="179417"/>
                  </a:cubicBezTo>
                  <a:cubicBezTo>
                    <a:pt x="217344" y="179417"/>
                    <a:pt x="219467" y="177530"/>
                    <a:pt x="221354" y="176822"/>
                  </a:cubicBezTo>
                  <a:cubicBezTo>
                    <a:pt x="218995" y="179417"/>
                    <a:pt x="221354" y="176822"/>
                    <a:pt x="219703" y="178947"/>
                  </a:cubicBezTo>
                  <a:cubicBezTo>
                    <a:pt x="218050" y="181070"/>
                    <a:pt x="222299" y="178947"/>
                    <a:pt x="219703" y="180126"/>
                  </a:cubicBezTo>
                  <a:cubicBezTo>
                    <a:pt x="217108" y="181307"/>
                    <a:pt x="219703" y="180126"/>
                    <a:pt x="219703" y="180126"/>
                  </a:cubicBezTo>
                  <a:cubicBezTo>
                    <a:pt x="219703" y="180126"/>
                    <a:pt x="219703" y="180126"/>
                    <a:pt x="219703" y="180126"/>
                  </a:cubicBezTo>
                  <a:cubicBezTo>
                    <a:pt x="219703" y="180126"/>
                    <a:pt x="219703" y="180126"/>
                    <a:pt x="219703" y="180126"/>
                  </a:cubicBezTo>
                  <a:cubicBezTo>
                    <a:pt x="219703" y="180126"/>
                    <a:pt x="218995" y="181307"/>
                    <a:pt x="217580" y="183666"/>
                  </a:cubicBezTo>
                  <a:close/>
                  <a:moveTo>
                    <a:pt x="248019" y="139066"/>
                  </a:moveTo>
                  <a:cubicBezTo>
                    <a:pt x="249672" y="137652"/>
                    <a:pt x="249436" y="139066"/>
                    <a:pt x="249436" y="139066"/>
                  </a:cubicBezTo>
                  <a:cubicBezTo>
                    <a:pt x="249436" y="139066"/>
                    <a:pt x="247077" y="141189"/>
                    <a:pt x="247546" y="140247"/>
                  </a:cubicBezTo>
                  <a:close/>
                  <a:moveTo>
                    <a:pt x="214982" y="186261"/>
                  </a:moveTo>
                  <a:lnTo>
                    <a:pt x="214982" y="184847"/>
                  </a:lnTo>
                  <a:cubicBezTo>
                    <a:pt x="214982" y="184847"/>
                    <a:pt x="216163" y="184847"/>
                    <a:pt x="214982" y="184847"/>
                  </a:cubicBezTo>
                  <a:cubicBezTo>
                    <a:pt x="213804" y="184847"/>
                    <a:pt x="215218" y="188384"/>
                    <a:pt x="214513" y="188620"/>
                  </a:cubicBezTo>
                  <a:close/>
                  <a:moveTo>
                    <a:pt x="179586" y="235342"/>
                  </a:moveTo>
                  <a:cubicBezTo>
                    <a:pt x="181003" y="235342"/>
                    <a:pt x="179586" y="236996"/>
                    <a:pt x="179586" y="235342"/>
                  </a:cubicBezTo>
                  <a:cubicBezTo>
                    <a:pt x="179586" y="233692"/>
                    <a:pt x="177463" y="237232"/>
                    <a:pt x="177699" y="237704"/>
                  </a:cubicBezTo>
                  <a:cubicBezTo>
                    <a:pt x="177936" y="238177"/>
                    <a:pt x="179117" y="238410"/>
                    <a:pt x="179117" y="237704"/>
                  </a:cubicBezTo>
                  <a:close/>
                  <a:moveTo>
                    <a:pt x="193747" y="214580"/>
                  </a:moveTo>
                  <a:cubicBezTo>
                    <a:pt x="193747" y="214580"/>
                    <a:pt x="196106" y="212926"/>
                    <a:pt x="193747" y="214580"/>
                  </a:cubicBezTo>
                  <a:cubicBezTo>
                    <a:pt x="191385" y="216230"/>
                    <a:pt x="192330" y="218353"/>
                    <a:pt x="193274" y="216939"/>
                  </a:cubicBezTo>
                  <a:close/>
                  <a:moveTo>
                    <a:pt x="184307" y="228501"/>
                  </a:moveTo>
                  <a:cubicBezTo>
                    <a:pt x="182890" y="230388"/>
                    <a:pt x="180295" y="231805"/>
                    <a:pt x="181240" y="230152"/>
                  </a:cubicBezTo>
                  <a:lnTo>
                    <a:pt x="183599" y="228501"/>
                  </a:lnTo>
                  <a:cubicBezTo>
                    <a:pt x="181476" y="232511"/>
                    <a:pt x="182654" y="230860"/>
                    <a:pt x="183835" y="230860"/>
                  </a:cubicBezTo>
                  <a:close/>
                  <a:moveTo>
                    <a:pt x="219703" y="171395"/>
                  </a:moveTo>
                  <a:cubicBezTo>
                    <a:pt x="218286" y="172812"/>
                    <a:pt x="219703" y="171395"/>
                    <a:pt x="219703" y="171395"/>
                  </a:cubicBezTo>
                  <a:lnTo>
                    <a:pt x="219703" y="172812"/>
                  </a:lnTo>
                  <a:cubicBezTo>
                    <a:pt x="221354" y="172812"/>
                    <a:pt x="219703" y="174462"/>
                    <a:pt x="221590" y="172812"/>
                  </a:cubicBezTo>
                  <a:cubicBezTo>
                    <a:pt x="223480" y="171158"/>
                    <a:pt x="218995" y="175171"/>
                    <a:pt x="221590" y="172812"/>
                  </a:cubicBezTo>
                  <a:cubicBezTo>
                    <a:pt x="224185" y="170450"/>
                    <a:pt x="218522" y="176116"/>
                    <a:pt x="219231" y="174935"/>
                  </a:cubicBezTo>
                  <a:lnTo>
                    <a:pt x="219231" y="174935"/>
                  </a:lnTo>
                  <a:cubicBezTo>
                    <a:pt x="215691" y="178239"/>
                    <a:pt x="216163" y="176349"/>
                    <a:pt x="214982" y="176822"/>
                  </a:cubicBezTo>
                  <a:lnTo>
                    <a:pt x="216399" y="174935"/>
                  </a:lnTo>
                  <a:cubicBezTo>
                    <a:pt x="216399" y="174935"/>
                    <a:pt x="214040" y="174935"/>
                    <a:pt x="215218" y="174935"/>
                  </a:cubicBezTo>
                  <a:cubicBezTo>
                    <a:pt x="216399" y="174935"/>
                    <a:pt x="217814" y="174935"/>
                    <a:pt x="217580" y="174935"/>
                  </a:cubicBezTo>
                  <a:lnTo>
                    <a:pt x="217580" y="174935"/>
                  </a:lnTo>
                  <a:cubicBezTo>
                    <a:pt x="217580" y="174935"/>
                    <a:pt x="217580" y="173284"/>
                    <a:pt x="217580" y="173048"/>
                  </a:cubicBezTo>
                  <a:cubicBezTo>
                    <a:pt x="217580" y="172812"/>
                    <a:pt x="214276" y="175407"/>
                    <a:pt x="215454" y="173048"/>
                  </a:cubicBezTo>
                  <a:cubicBezTo>
                    <a:pt x="216636" y="170686"/>
                    <a:pt x="218522" y="174226"/>
                    <a:pt x="219231" y="173754"/>
                  </a:cubicBezTo>
                  <a:close/>
                  <a:moveTo>
                    <a:pt x="192566" y="215049"/>
                  </a:moveTo>
                  <a:cubicBezTo>
                    <a:pt x="192566" y="215049"/>
                    <a:pt x="192566" y="215049"/>
                    <a:pt x="190679" y="216703"/>
                  </a:cubicBezTo>
                  <a:cubicBezTo>
                    <a:pt x="188789" y="218353"/>
                    <a:pt x="190679" y="216703"/>
                    <a:pt x="190679" y="216703"/>
                  </a:cubicBezTo>
                  <a:cubicBezTo>
                    <a:pt x="191621" y="215758"/>
                    <a:pt x="192566" y="214813"/>
                    <a:pt x="193747" y="214107"/>
                  </a:cubicBezTo>
                  <a:lnTo>
                    <a:pt x="193747" y="215285"/>
                  </a:lnTo>
                  <a:close/>
                  <a:moveTo>
                    <a:pt x="263358" y="108861"/>
                  </a:moveTo>
                  <a:cubicBezTo>
                    <a:pt x="263358" y="108861"/>
                    <a:pt x="265717" y="107211"/>
                    <a:pt x="264775" y="108861"/>
                  </a:cubicBezTo>
                  <a:cubicBezTo>
                    <a:pt x="263830" y="110515"/>
                    <a:pt x="262413" y="112874"/>
                    <a:pt x="263594" y="111223"/>
                  </a:cubicBezTo>
                  <a:close/>
                  <a:moveTo>
                    <a:pt x="246368" y="132459"/>
                  </a:moveTo>
                  <a:cubicBezTo>
                    <a:pt x="248491" y="130808"/>
                    <a:pt x="246368" y="134112"/>
                    <a:pt x="246368" y="132459"/>
                  </a:cubicBezTo>
                  <a:cubicBezTo>
                    <a:pt x="246368" y="130808"/>
                    <a:pt x="245660" y="136471"/>
                    <a:pt x="246605" y="133876"/>
                  </a:cubicBezTo>
                  <a:close/>
                  <a:moveTo>
                    <a:pt x="181476" y="226848"/>
                  </a:moveTo>
                  <a:lnTo>
                    <a:pt x="182890" y="226848"/>
                  </a:lnTo>
                  <a:cubicBezTo>
                    <a:pt x="182890" y="226848"/>
                    <a:pt x="182890" y="228029"/>
                    <a:pt x="182890" y="228265"/>
                  </a:cubicBezTo>
                  <a:cubicBezTo>
                    <a:pt x="182890" y="228501"/>
                    <a:pt x="180531" y="230860"/>
                    <a:pt x="181712" y="228737"/>
                  </a:cubicBezTo>
                  <a:close/>
                  <a:moveTo>
                    <a:pt x="186194" y="217644"/>
                  </a:moveTo>
                  <a:cubicBezTo>
                    <a:pt x="186666" y="217411"/>
                    <a:pt x="187375" y="216703"/>
                    <a:pt x="187611" y="216230"/>
                  </a:cubicBezTo>
                  <a:lnTo>
                    <a:pt x="189262" y="216230"/>
                  </a:lnTo>
                  <a:cubicBezTo>
                    <a:pt x="189262" y="216939"/>
                    <a:pt x="189262" y="217644"/>
                    <a:pt x="189262" y="218353"/>
                  </a:cubicBezTo>
                  <a:close/>
                  <a:moveTo>
                    <a:pt x="180767" y="227320"/>
                  </a:moveTo>
                  <a:cubicBezTo>
                    <a:pt x="179822" y="228029"/>
                    <a:pt x="178880" y="228974"/>
                    <a:pt x="178172" y="229916"/>
                  </a:cubicBezTo>
                  <a:cubicBezTo>
                    <a:pt x="178172" y="229916"/>
                    <a:pt x="178172" y="229916"/>
                    <a:pt x="178172" y="229916"/>
                  </a:cubicBezTo>
                  <a:cubicBezTo>
                    <a:pt x="178172" y="229916"/>
                    <a:pt x="178172" y="228501"/>
                    <a:pt x="180531" y="227084"/>
                  </a:cubicBezTo>
                  <a:cubicBezTo>
                    <a:pt x="182890" y="225670"/>
                    <a:pt x="182184" y="227084"/>
                    <a:pt x="180531" y="229210"/>
                  </a:cubicBezTo>
                  <a:close/>
                  <a:moveTo>
                    <a:pt x="189498" y="212454"/>
                  </a:moveTo>
                  <a:cubicBezTo>
                    <a:pt x="187375" y="214580"/>
                    <a:pt x="189498" y="212454"/>
                    <a:pt x="189498" y="214107"/>
                  </a:cubicBezTo>
                  <a:cubicBezTo>
                    <a:pt x="189498" y="215758"/>
                    <a:pt x="187375" y="216230"/>
                    <a:pt x="189734" y="214343"/>
                  </a:cubicBezTo>
                  <a:close/>
                  <a:moveTo>
                    <a:pt x="189498" y="212454"/>
                  </a:moveTo>
                  <a:cubicBezTo>
                    <a:pt x="189498" y="212454"/>
                    <a:pt x="191151" y="210567"/>
                    <a:pt x="189498" y="211039"/>
                  </a:cubicBezTo>
                  <a:lnTo>
                    <a:pt x="187375" y="212926"/>
                  </a:lnTo>
                  <a:lnTo>
                    <a:pt x="187375" y="211512"/>
                  </a:lnTo>
                  <a:cubicBezTo>
                    <a:pt x="188084" y="211276"/>
                    <a:pt x="188553" y="210803"/>
                    <a:pt x="189026" y="210095"/>
                  </a:cubicBezTo>
                  <a:cubicBezTo>
                    <a:pt x="189026" y="210095"/>
                    <a:pt x="190679" y="208914"/>
                    <a:pt x="189026" y="210095"/>
                  </a:cubicBezTo>
                  <a:cubicBezTo>
                    <a:pt x="189026" y="210095"/>
                    <a:pt x="189026" y="210095"/>
                    <a:pt x="190915" y="208680"/>
                  </a:cubicBezTo>
                  <a:cubicBezTo>
                    <a:pt x="190679" y="210331"/>
                    <a:pt x="190443" y="211745"/>
                    <a:pt x="189734" y="213162"/>
                  </a:cubicBezTo>
                  <a:close/>
                  <a:moveTo>
                    <a:pt x="195870" y="202781"/>
                  </a:moveTo>
                  <a:cubicBezTo>
                    <a:pt x="197284" y="202781"/>
                    <a:pt x="197284" y="202781"/>
                    <a:pt x="195870" y="204195"/>
                  </a:cubicBezTo>
                  <a:cubicBezTo>
                    <a:pt x="194453" y="205612"/>
                    <a:pt x="195634" y="204668"/>
                    <a:pt x="196342" y="203487"/>
                  </a:cubicBezTo>
                  <a:close/>
                  <a:moveTo>
                    <a:pt x="179586" y="227556"/>
                  </a:moveTo>
                  <a:cubicBezTo>
                    <a:pt x="179586" y="227556"/>
                    <a:pt x="179586" y="225906"/>
                    <a:pt x="179586" y="226378"/>
                  </a:cubicBezTo>
                  <a:cubicBezTo>
                    <a:pt x="179586" y="226848"/>
                    <a:pt x="181003" y="226378"/>
                    <a:pt x="181003" y="226378"/>
                  </a:cubicBezTo>
                  <a:close/>
                  <a:moveTo>
                    <a:pt x="214513" y="174462"/>
                  </a:moveTo>
                  <a:lnTo>
                    <a:pt x="215927" y="174462"/>
                  </a:lnTo>
                  <a:cubicBezTo>
                    <a:pt x="214749" y="175880"/>
                    <a:pt x="214749" y="176116"/>
                    <a:pt x="215927" y="174462"/>
                  </a:cubicBezTo>
                  <a:lnTo>
                    <a:pt x="215927" y="174462"/>
                  </a:lnTo>
                  <a:cubicBezTo>
                    <a:pt x="215927" y="174462"/>
                    <a:pt x="214982" y="175643"/>
                    <a:pt x="214982" y="175171"/>
                  </a:cubicBezTo>
                  <a:close/>
                  <a:moveTo>
                    <a:pt x="181003" y="223780"/>
                  </a:moveTo>
                  <a:cubicBezTo>
                    <a:pt x="181003" y="223780"/>
                    <a:pt x="181003" y="223780"/>
                    <a:pt x="181003" y="225197"/>
                  </a:cubicBezTo>
                  <a:cubicBezTo>
                    <a:pt x="181003" y="226612"/>
                    <a:pt x="180059" y="225670"/>
                    <a:pt x="181476" y="224489"/>
                  </a:cubicBezTo>
                  <a:close/>
                  <a:moveTo>
                    <a:pt x="245424" y="127740"/>
                  </a:moveTo>
                  <a:cubicBezTo>
                    <a:pt x="245424" y="127740"/>
                    <a:pt x="245424" y="129155"/>
                    <a:pt x="245424" y="127740"/>
                  </a:cubicBezTo>
                  <a:cubicBezTo>
                    <a:pt x="245424" y="126323"/>
                    <a:pt x="245660" y="129391"/>
                    <a:pt x="245896" y="128449"/>
                  </a:cubicBezTo>
                  <a:close/>
                  <a:moveTo>
                    <a:pt x="174632" y="233456"/>
                  </a:moveTo>
                  <a:lnTo>
                    <a:pt x="172509" y="235109"/>
                  </a:lnTo>
                  <a:cubicBezTo>
                    <a:pt x="172509" y="235109"/>
                    <a:pt x="172509" y="235109"/>
                    <a:pt x="172509" y="235109"/>
                  </a:cubicBezTo>
                  <a:lnTo>
                    <a:pt x="175104" y="232511"/>
                  </a:lnTo>
                  <a:cubicBezTo>
                    <a:pt x="172981" y="234400"/>
                    <a:pt x="173453" y="232511"/>
                    <a:pt x="172745" y="232511"/>
                  </a:cubicBezTo>
                  <a:cubicBezTo>
                    <a:pt x="173687" y="231569"/>
                    <a:pt x="174395" y="230388"/>
                    <a:pt x="174868" y="228974"/>
                  </a:cubicBezTo>
                  <a:cubicBezTo>
                    <a:pt x="176518" y="227556"/>
                    <a:pt x="174868" y="228974"/>
                    <a:pt x="174868" y="230388"/>
                  </a:cubicBezTo>
                  <a:lnTo>
                    <a:pt x="176518" y="228737"/>
                  </a:lnTo>
                  <a:cubicBezTo>
                    <a:pt x="176518" y="228737"/>
                    <a:pt x="176518" y="228737"/>
                    <a:pt x="175104" y="230624"/>
                  </a:cubicBezTo>
                  <a:cubicBezTo>
                    <a:pt x="173687" y="232511"/>
                    <a:pt x="177463" y="230624"/>
                    <a:pt x="175104" y="233692"/>
                  </a:cubicBezTo>
                  <a:cubicBezTo>
                    <a:pt x="175104" y="233456"/>
                    <a:pt x="174159" y="234637"/>
                    <a:pt x="174159" y="234164"/>
                  </a:cubicBezTo>
                  <a:close/>
                  <a:moveTo>
                    <a:pt x="185958" y="215994"/>
                  </a:moveTo>
                  <a:cubicBezTo>
                    <a:pt x="187611" y="214580"/>
                    <a:pt x="188553" y="213871"/>
                    <a:pt x="187847" y="215994"/>
                  </a:cubicBezTo>
                  <a:cubicBezTo>
                    <a:pt x="187139" y="218117"/>
                    <a:pt x="185722" y="217411"/>
                    <a:pt x="185485" y="216703"/>
                  </a:cubicBezTo>
                  <a:close/>
                  <a:moveTo>
                    <a:pt x="177463" y="228974"/>
                  </a:moveTo>
                  <a:cubicBezTo>
                    <a:pt x="177463" y="228974"/>
                    <a:pt x="177463" y="228974"/>
                    <a:pt x="177463" y="227556"/>
                  </a:cubicBezTo>
                  <a:cubicBezTo>
                    <a:pt x="177463" y="226142"/>
                    <a:pt x="178408" y="228501"/>
                    <a:pt x="176991" y="230860"/>
                  </a:cubicBezTo>
                  <a:close/>
                  <a:moveTo>
                    <a:pt x="214749" y="173284"/>
                  </a:moveTo>
                  <a:cubicBezTo>
                    <a:pt x="214749" y="173284"/>
                    <a:pt x="214749" y="173284"/>
                    <a:pt x="214749" y="173284"/>
                  </a:cubicBezTo>
                  <a:lnTo>
                    <a:pt x="214749" y="171395"/>
                  </a:lnTo>
                  <a:cubicBezTo>
                    <a:pt x="213095" y="171395"/>
                    <a:pt x="214749" y="171395"/>
                    <a:pt x="212859" y="171395"/>
                  </a:cubicBezTo>
                  <a:lnTo>
                    <a:pt x="214749" y="169744"/>
                  </a:lnTo>
                  <a:cubicBezTo>
                    <a:pt x="214749" y="171158"/>
                    <a:pt x="214749" y="169744"/>
                    <a:pt x="214749" y="169744"/>
                  </a:cubicBezTo>
                  <a:cubicBezTo>
                    <a:pt x="215691" y="168799"/>
                    <a:pt x="216636" y="167854"/>
                    <a:pt x="217814" y="167149"/>
                  </a:cubicBezTo>
                  <a:cubicBezTo>
                    <a:pt x="217814" y="167854"/>
                    <a:pt x="217814" y="168327"/>
                    <a:pt x="217814" y="169036"/>
                  </a:cubicBezTo>
                  <a:cubicBezTo>
                    <a:pt x="217814" y="169036"/>
                    <a:pt x="217814" y="169036"/>
                    <a:pt x="215927" y="169036"/>
                  </a:cubicBezTo>
                  <a:cubicBezTo>
                    <a:pt x="214040" y="169036"/>
                    <a:pt x="215454" y="172812"/>
                    <a:pt x="213332" y="173990"/>
                  </a:cubicBezTo>
                  <a:close/>
                  <a:moveTo>
                    <a:pt x="216163" y="171631"/>
                  </a:moveTo>
                  <a:cubicBezTo>
                    <a:pt x="216163" y="171631"/>
                    <a:pt x="216163" y="171631"/>
                    <a:pt x="216163" y="173048"/>
                  </a:cubicBezTo>
                  <a:cubicBezTo>
                    <a:pt x="216163" y="174462"/>
                    <a:pt x="215454" y="173048"/>
                    <a:pt x="215691" y="172339"/>
                  </a:cubicBezTo>
                  <a:close/>
                  <a:moveTo>
                    <a:pt x="178644" y="224725"/>
                  </a:moveTo>
                  <a:cubicBezTo>
                    <a:pt x="178644" y="224725"/>
                    <a:pt x="180059" y="224725"/>
                    <a:pt x="180295" y="222838"/>
                  </a:cubicBezTo>
                  <a:cubicBezTo>
                    <a:pt x="180531" y="220948"/>
                    <a:pt x="180295" y="222838"/>
                    <a:pt x="180295" y="222838"/>
                  </a:cubicBezTo>
                  <a:cubicBezTo>
                    <a:pt x="180295" y="222838"/>
                    <a:pt x="178408" y="225670"/>
                    <a:pt x="178172" y="225433"/>
                  </a:cubicBezTo>
                  <a:close/>
                  <a:moveTo>
                    <a:pt x="252504" y="116886"/>
                  </a:moveTo>
                  <a:cubicBezTo>
                    <a:pt x="252504" y="116886"/>
                    <a:pt x="254154" y="116886"/>
                    <a:pt x="252504" y="116886"/>
                  </a:cubicBezTo>
                  <a:cubicBezTo>
                    <a:pt x="250850" y="116886"/>
                    <a:pt x="251795" y="118065"/>
                    <a:pt x="252031" y="117592"/>
                  </a:cubicBezTo>
                  <a:close/>
                  <a:moveTo>
                    <a:pt x="176518" y="227556"/>
                  </a:moveTo>
                  <a:lnTo>
                    <a:pt x="177936" y="225906"/>
                  </a:lnTo>
                  <a:cubicBezTo>
                    <a:pt x="177936" y="225906"/>
                    <a:pt x="177936" y="225906"/>
                    <a:pt x="177936" y="225906"/>
                  </a:cubicBezTo>
                  <a:close/>
                  <a:moveTo>
                    <a:pt x="194453" y="199241"/>
                  </a:moveTo>
                  <a:lnTo>
                    <a:pt x="195870" y="197587"/>
                  </a:lnTo>
                  <a:cubicBezTo>
                    <a:pt x="195870" y="197587"/>
                    <a:pt x="197284" y="197587"/>
                    <a:pt x="195870" y="199005"/>
                  </a:cubicBezTo>
                  <a:cubicBezTo>
                    <a:pt x="194453" y="200419"/>
                    <a:pt x="195634" y="198768"/>
                    <a:pt x="193983" y="199946"/>
                  </a:cubicBezTo>
                  <a:close/>
                  <a:moveTo>
                    <a:pt x="178408" y="222838"/>
                  </a:moveTo>
                  <a:cubicBezTo>
                    <a:pt x="178408" y="221421"/>
                    <a:pt x="178408" y="222838"/>
                    <a:pt x="178408" y="221185"/>
                  </a:cubicBezTo>
                  <a:cubicBezTo>
                    <a:pt x="178408" y="219534"/>
                    <a:pt x="180767" y="220006"/>
                    <a:pt x="178408" y="221185"/>
                  </a:cubicBezTo>
                  <a:close/>
                  <a:moveTo>
                    <a:pt x="183835" y="214813"/>
                  </a:moveTo>
                  <a:lnTo>
                    <a:pt x="182418" y="214813"/>
                  </a:lnTo>
                  <a:lnTo>
                    <a:pt x="184307" y="212454"/>
                  </a:lnTo>
                  <a:cubicBezTo>
                    <a:pt x="182890" y="216230"/>
                    <a:pt x="184307" y="215049"/>
                    <a:pt x="183362" y="216230"/>
                  </a:cubicBezTo>
                  <a:close/>
                  <a:moveTo>
                    <a:pt x="175576" y="226378"/>
                  </a:moveTo>
                  <a:cubicBezTo>
                    <a:pt x="175576" y="226378"/>
                    <a:pt x="174159" y="228501"/>
                    <a:pt x="173217" y="228974"/>
                  </a:cubicBezTo>
                  <a:cubicBezTo>
                    <a:pt x="172272" y="229443"/>
                    <a:pt x="173217" y="228974"/>
                    <a:pt x="175104" y="226612"/>
                  </a:cubicBezTo>
                  <a:lnTo>
                    <a:pt x="176755" y="225433"/>
                  </a:lnTo>
                  <a:cubicBezTo>
                    <a:pt x="176755" y="225433"/>
                    <a:pt x="176755" y="225433"/>
                    <a:pt x="176755" y="227320"/>
                  </a:cubicBezTo>
                  <a:cubicBezTo>
                    <a:pt x="176755" y="229210"/>
                    <a:pt x="175104" y="228029"/>
                    <a:pt x="175104" y="227793"/>
                  </a:cubicBezTo>
                  <a:close/>
                  <a:moveTo>
                    <a:pt x="214513" y="168563"/>
                  </a:moveTo>
                  <a:cubicBezTo>
                    <a:pt x="214513" y="168563"/>
                    <a:pt x="215927" y="168563"/>
                    <a:pt x="214513" y="168563"/>
                  </a:cubicBezTo>
                  <a:cubicBezTo>
                    <a:pt x="213095" y="168563"/>
                    <a:pt x="213332" y="171395"/>
                    <a:pt x="213332" y="169980"/>
                  </a:cubicBezTo>
                  <a:close/>
                  <a:moveTo>
                    <a:pt x="183599" y="211981"/>
                  </a:moveTo>
                  <a:cubicBezTo>
                    <a:pt x="183599" y="211981"/>
                    <a:pt x="183599" y="211981"/>
                    <a:pt x="183599" y="211981"/>
                  </a:cubicBezTo>
                  <a:cubicBezTo>
                    <a:pt x="183599" y="211981"/>
                    <a:pt x="182890" y="213871"/>
                    <a:pt x="183126" y="213399"/>
                  </a:cubicBezTo>
                  <a:close/>
                  <a:moveTo>
                    <a:pt x="252031" y="111457"/>
                  </a:moveTo>
                  <a:cubicBezTo>
                    <a:pt x="252031" y="111457"/>
                    <a:pt x="253210" y="111457"/>
                    <a:pt x="252031" y="111457"/>
                  </a:cubicBezTo>
                  <a:cubicBezTo>
                    <a:pt x="250850" y="111457"/>
                    <a:pt x="250378" y="114291"/>
                    <a:pt x="251559" y="112874"/>
                  </a:cubicBezTo>
                  <a:close/>
                  <a:moveTo>
                    <a:pt x="188084" y="203959"/>
                  </a:moveTo>
                  <a:cubicBezTo>
                    <a:pt x="188084" y="203959"/>
                    <a:pt x="188084" y="203959"/>
                    <a:pt x="188084" y="205612"/>
                  </a:cubicBezTo>
                  <a:cubicBezTo>
                    <a:pt x="188084" y="207263"/>
                    <a:pt x="186430" y="207263"/>
                    <a:pt x="187611" y="205376"/>
                  </a:cubicBezTo>
                  <a:close/>
                  <a:moveTo>
                    <a:pt x="213568" y="166913"/>
                  </a:moveTo>
                  <a:cubicBezTo>
                    <a:pt x="213568" y="166913"/>
                    <a:pt x="213568" y="166913"/>
                    <a:pt x="213568" y="165259"/>
                  </a:cubicBezTo>
                  <a:cubicBezTo>
                    <a:pt x="213568" y="163609"/>
                    <a:pt x="215454" y="166204"/>
                    <a:pt x="213332" y="168327"/>
                  </a:cubicBezTo>
                  <a:close/>
                  <a:moveTo>
                    <a:pt x="166373" y="230860"/>
                  </a:moveTo>
                  <a:cubicBezTo>
                    <a:pt x="166373" y="230860"/>
                    <a:pt x="166373" y="230860"/>
                    <a:pt x="166373" y="229443"/>
                  </a:cubicBezTo>
                  <a:cubicBezTo>
                    <a:pt x="166373" y="228029"/>
                    <a:pt x="166373" y="229443"/>
                    <a:pt x="166373" y="229443"/>
                  </a:cubicBezTo>
                  <a:cubicBezTo>
                    <a:pt x="166373" y="229443"/>
                    <a:pt x="166373" y="228029"/>
                    <a:pt x="167787" y="227084"/>
                  </a:cubicBezTo>
                  <a:cubicBezTo>
                    <a:pt x="169205" y="226142"/>
                    <a:pt x="169913" y="224252"/>
                    <a:pt x="169913" y="224961"/>
                  </a:cubicBezTo>
                  <a:cubicBezTo>
                    <a:pt x="169913" y="225670"/>
                    <a:pt x="169913" y="224961"/>
                    <a:pt x="168496" y="226848"/>
                  </a:cubicBezTo>
                  <a:cubicBezTo>
                    <a:pt x="167082" y="228737"/>
                    <a:pt x="168496" y="226848"/>
                    <a:pt x="168496" y="226848"/>
                  </a:cubicBezTo>
                  <a:cubicBezTo>
                    <a:pt x="168496" y="226848"/>
                    <a:pt x="167082" y="228974"/>
                    <a:pt x="168496" y="229443"/>
                  </a:cubicBezTo>
                  <a:cubicBezTo>
                    <a:pt x="169913" y="229916"/>
                    <a:pt x="168496" y="229443"/>
                    <a:pt x="169913" y="227793"/>
                  </a:cubicBezTo>
                  <a:cubicBezTo>
                    <a:pt x="168496" y="229916"/>
                    <a:pt x="166609" y="231569"/>
                    <a:pt x="164486" y="232983"/>
                  </a:cubicBezTo>
                  <a:lnTo>
                    <a:pt x="165901" y="231569"/>
                  </a:lnTo>
                  <a:cubicBezTo>
                    <a:pt x="165901" y="231569"/>
                    <a:pt x="165901" y="231569"/>
                    <a:pt x="165901" y="231569"/>
                  </a:cubicBezTo>
                  <a:lnTo>
                    <a:pt x="164486" y="233219"/>
                  </a:lnTo>
                  <a:cubicBezTo>
                    <a:pt x="164486" y="233219"/>
                    <a:pt x="164486" y="233219"/>
                    <a:pt x="162833" y="233219"/>
                  </a:cubicBezTo>
                  <a:cubicBezTo>
                    <a:pt x="161182" y="233219"/>
                    <a:pt x="162833" y="233219"/>
                    <a:pt x="162833" y="231805"/>
                  </a:cubicBezTo>
                  <a:cubicBezTo>
                    <a:pt x="162833" y="230388"/>
                    <a:pt x="162833" y="231805"/>
                    <a:pt x="162833" y="231805"/>
                  </a:cubicBezTo>
                  <a:cubicBezTo>
                    <a:pt x="164014" y="231097"/>
                    <a:pt x="165192" y="231333"/>
                    <a:pt x="166137" y="232278"/>
                  </a:cubicBezTo>
                  <a:close/>
                  <a:moveTo>
                    <a:pt x="174868" y="218825"/>
                  </a:moveTo>
                  <a:cubicBezTo>
                    <a:pt x="174868" y="218825"/>
                    <a:pt x="174868" y="218825"/>
                    <a:pt x="173453" y="218825"/>
                  </a:cubicBezTo>
                  <a:cubicBezTo>
                    <a:pt x="172036" y="218825"/>
                    <a:pt x="173453" y="218825"/>
                    <a:pt x="173453" y="216703"/>
                  </a:cubicBezTo>
                  <a:cubicBezTo>
                    <a:pt x="173453" y="214580"/>
                    <a:pt x="173453" y="216703"/>
                    <a:pt x="174868" y="214580"/>
                  </a:cubicBezTo>
                  <a:cubicBezTo>
                    <a:pt x="176285" y="212454"/>
                    <a:pt x="174868" y="214580"/>
                    <a:pt x="174868" y="214580"/>
                  </a:cubicBezTo>
                  <a:cubicBezTo>
                    <a:pt x="174868" y="214580"/>
                    <a:pt x="180059" y="210095"/>
                    <a:pt x="179586" y="211745"/>
                  </a:cubicBezTo>
                  <a:cubicBezTo>
                    <a:pt x="176991" y="213871"/>
                    <a:pt x="175104" y="216939"/>
                    <a:pt x="174395" y="220243"/>
                  </a:cubicBezTo>
                  <a:close/>
                  <a:moveTo>
                    <a:pt x="248727" y="110751"/>
                  </a:moveTo>
                  <a:cubicBezTo>
                    <a:pt x="248727" y="110751"/>
                    <a:pt x="250145" y="110751"/>
                    <a:pt x="250614" y="108861"/>
                  </a:cubicBezTo>
                  <a:lnTo>
                    <a:pt x="247783" y="110987"/>
                  </a:lnTo>
                  <a:cubicBezTo>
                    <a:pt x="247783" y="110987"/>
                    <a:pt x="247783" y="110987"/>
                    <a:pt x="247783" y="110987"/>
                  </a:cubicBezTo>
                  <a:lnTo>
                    <a:pt x="252976" y="106974"/>
                  </a:lnTo>
                  <a:cubicBezTo>
                    <a:pt x="252031" y="108155"/>
                    <a:pt x="251323" y="109570"/>
                    <a:pt x="250850" y="111223"/>
                  </a:cubicBezTo>
                  <a:cubicBezTo>
                    <a:pt x="249672" y="112874"/>
                    <a:pt x="248255" y="112874"/>
                    <a:pt x="248255" y="112874"/>
                  </a:cubicBezTo>
                  <a:close/>
                  <a:moveTo>
                    <a:pt x="212387" y="165023"/>
                  </a:moveTo>
                  <a:cubicBezTo>
                    <a:pt x="213804" y="165023"/>
                    <a:pt x="214276" y="165023"/>
                    <a:pt x="213804" y="165023"/>
                  </a:cubicBezTo>
                  <a:cubicBezTo>
                    <a:pt x="213332" y="165023"/>
                    <a:pt x="213332" y="166440"/>
                    <a:pt x="211914" y="166440"/>
                  </a:cubicBezTo>
                  <a:close/>
                  <a:moveTo>
                    <a:pt x="165192" y="235815"/>
                  </a:moveTo>
                  <a:lnTo>
                    <a:pt x="166846" y="234164"/>
                  </a:lnTo>
                  <a:cubicBezTo>
                    <a:pt x="166846" y="234164"/>
                    <a:pt x="163542" y="237941"/>
                    <a:pt x="163778" y="236996"/>
                  </a:cubicBezTo>
                  <a:close/>
                  <a:moveTo>
                    <a:pt x="178880" y="213871"/>
                  </a:moveTo>
                  <a:lnTo>
                    <a:pt x="181476" y="212218"/>
                  </a:lnTo>
                  <a:cubicBezTo>
                    <a:pt x="181476" y="212218"/>
                    <a:pt x="181476" y="212218"/>
                    <a:pt x="181476" y="212218"/>
                  </a:cubicBezTo>
                  <a:cubicBezTo>
                    <a:pt x="181476" y="212218"/>
                    <a:pt x="176755" y="216230"/>
                    <a:pt x="177463" y="215049"/>
                  </a:cubicBezTo>
                  <a:close/>
                  <a:moveTo>
                    <a:pt x="213568" y="164081"/>
                  </a:moveTo>
                  <a:cubicBezTo>
                    <a:pt x="213568" y="164081"/>
                    <a:pt x="213568" y="164081"/>
                    <a:pt x="214982" y="162428"/>
                  </a:cubicBezTo>
                  <a:cubicBezTo>
                    <a:pt x="216399" y="160777"/>
                    <a:pt x="214982" y="162428"/>
                    <a:pt x="214982" y="162428"/>
                  </a:cubicBezTo>
                  <a:close/>
                  <a:moveTo>
                    <a:pt x="193038" y="192633"/>
                  </a:moveTo>
                  <a:cubicBezTo>
                    <a:pt x="194216" y="190746"/>
                    <a:pt x="195397" y="190746"/>
                    <a:pt x="194925" y="192633"/>
                  </a:cubicBezTo>
                  <a:cubicBezTo>
                    <a:pt x="194453" y="194520"/>
                    <a:pt x="192802" y="192869"/>
                    <a:pt x="191621" y="193814"/>
                  </a:cubicBezTo>
                  <a:close/>
                  <a:moveTo>
                    <a:pt x="169441" y="228029"/>
                  </a:moveTo>
                  <a:cubicBezTo>
                    <a:pt x="169913" y="227084"/>
                    <a:pt x="170619" y="226378"/>
                    <a:pt x="171328" y="225906"/>
                  </a:cubicBezTo>
                  <a:cubicBezTo>
                    <a:pt x="170855" y="227556"/>
                    <a:pt x="169441" y="228974"/>
                    <a:pt x="167787" y="229210"/>
                  </a:cubicBezTo>
                  <a:close/>
                  <a:moveTo>
                    <a:pt x="211914" y="165495"/>
                  </a:moveTo>
                  <a:lnTo>
                    <a:pt x="211914" y="165495"/>
                  </a:lnTo>
                  <a:cubicBezTo>
                    <a:pt x="211914" y="165495"/>
                    <a:pt x="211914" y="165495"/>
                    <a:pt x="211914" y="165495"/>
                  </a:cubicBezTo>
                  <a:cubicBezTo>
                    <a:pt x="211914" y="165495"/>
                    <a:pt x="213332" y="165495"/>
                    <a:pt x="211914" y="165495"/>
                  </a:cubicBezTo>
                  <a:close/>
                  <a:moveTo>
                    <a:pt x="206487" y="171158"/>
                  </a:moveTo>
                  <a:cubicBezTo>
                    <a:pt x="206487" y="171158"/>
                    <a:pt x="206487" y="171158"/>
                    <a:pt x="206487" y="171158"/>
                  </a:cubicBezTo>
                  <a:cubicBezTo>
                    <a:pt x="206487" y="171158"/>
                    <a:pt x="203183" y="173754"/>
                    <a:pt x="204837" y="172339"/>
                  </a:cubicBezTo>
                  <a:close/>
                  <a:moveTo>
                    <a:pt x="153157" y="248086"/>
                  </a:moveTo>
                  <a:cubicBezTo>
                    <a:pt x="154574" y="248086"/>
                    <a:pt x="153157" y="248086"/>
                    <a:pt x="153157" y="248086"/>
                  </a:cubicBezTo>
                  <a:cubicBezTo>
                    <a:pt x="153630" y="247377"/>
                    <a:pt x="154574" y="246672"/>
                    <a:pt x="155283" y="246199"/>
                  </a:cubicBezTo>
                  <a:cubicBezTo>
                    <a:pt x="155283" y="246199"/>
                    <a:pt x="155283" y="246199"/>
                    <a:pt x="155283" y="246199"/>
                  </a:cubicBezTo>
                  <a:cubicBezTo>
                    <a:pt x="155283" y="246199"/>
                    <a:pt x="151743" y="249503"/>
                    <a:pt x="151507" y="249267"/>
                  </a:cubicBezTo>
                  <a:close/>
                  <a:moveTo>
                    <a:pt x="247546" y="104143"/>
                  </a:moveTo>
                  <a:cubicBezTo>
                    <a:pt x="247546" y="104143"/>
                    <a:pt x="247546" y="104143"/>
                    <a:pt x="247546" y="104143"/>
                  </a:cubicBezTo>
                  <a:cubicBezTo>
                    <a:pt x="247546" y="104143"/>
                    <a:pt x="245896" y="106738"/>
                    <a:pt x="246841" y="105324"/>
                  </a:cubicBezTo>
                  <a:close/>
                  <a:moveTo>
                    <a:pt x="189970" y="187442"/>
                  </a:moveTo>
                  <a:cubicBezTo>
                    <a:pt x="189970" y="187442"/>
                    <a:pt x="189970" y="187442"/>
                    <a:pt x="189970" y="187442"/>
                  </a:cubicBezTo>
                  <a:cubicBezTo>
                    <a:pt x="189970" y="187442"/>
                    <a:pt x="189734" y="189565"/>
                    <a:pt x="189734" y="188620"/>
                  </a:cubicBezTo>
                  <a:close/>
                  <a:moveTo>
                    <a:pt x="211445" y="155820"/>
                  </a:moveTo>
                  <a:cubicBezTo>
                    <a:pt x="211445" y="154405"/>
                    <a:pt x="214040" y="153224"/>
                    <a:pt x="212859" y="155820"/>
                  </a:cubicBezTo>
                  <a:close/>
                  <a:moveTo>
                    <a:pt x="190679" y="184611"/>
                  </a:moveTo>
                  <a:cubicBezTo>
                    <a:pt x="189262" y="184611"/>
                    <a:pt x="189262" y="184611"/>
                    <a:pt x="190679" y="182721"/>
                  </a:cubicBezTo>
                  <a:cubicBezTo>
                    <a:pt x="192093" y="180834"/>
                    <a:pt x="190679" y="182721"/>
                    <a:pt x="190679" y="182721"/>
                  </a:cubicBezTo>
                  <a:close/>
                  <a:moveTo>
                    <a:pt x="246605" y="98952"/>
                  </a:moveTo>
                  <a:cubicBezTo>
                    <a:pt x="246605" y="98952"/>
                    <a:pt x="246605" y="98952"/>
                    <a:pt x="246605" y="100367"/>
                  </a:cubicBezTo>
                  <a:cubicBezTo>
                    <a:pt x="246605" y="101784"/>
                    <a:pt x="244479" y="101784"/>
                    <a:pt x="245896" y="100130"/>
                  </a:cubicBezTo>
                  <a:close/>
                  <a:moveTo>
                    <a:pt x="152215" y="236760"/>
                  </a:moveTo>
                  <a:cubicBezTo>
                    <a:pt x="152215" y="236760"/>
                    <a:pt x="152215" y="236760"/>
                    <a:pt x="150798" y="238883"/>
                  </a:cubicBezTo>
                  <a:cubicBezTo>
                    <a:pt x="149384" y="241008"/>
                    <a:pt x="151271" y="238883"/>
                    <a:pt x="152452" y="237941"/>
                  </a:cubicBezTo>
                  <a:close/>
                  <a:moveTo>
                    <a:pt x="164720" y="213162"/>
                  </a:moveTo>
                  <a:cubicBezTo>
                    <a:pt x="166137" y="211512"/>
                    <a:pt x="164720" y="211745"/>
                    <a:pt x="166137" y="210567"/>
                  </a:cubicBezTo>
                  <a:cubicBezTo>
                    <a:pt x="167554" y="209386"/>
                    <a:pt x="166137" y="210567"/>
                    <a:pt x="168024" y="210567"/>
                  </a:cubicBezTo>
                  <a:cubicBezTo>
                    <a:pt x="169913" y="210567"/>
                    <a:pt x="168024" y="210567"/>
                    <a:pt x="168024" y="212218"/>
                  </a:cubicBezTo>
                  <a:cubicBezTo>
                    <a:pt x="167082" y="212926"/>
                    <a:pt x="166373" y="214107"/>
                    <a:pt x="166137" y="215521"/>
                  </a:cubicBezTo>
                  <a:close/>
                  <a:moveTo>
                    <a:pt x="198938" y="162428"/>
                  </a:moveTo>
                  <a:cubicBezTo>
                    <a:pt x="199646" y="161249"/>
                    <a:pt x="200352" y="160305"/>
                    <a:pt x="201533" y="159596"/>
                  </a:cubicBezTo>
                  <a:cubicBezTo>
                    <a:pt x="201533" y="159596"/>
                    <a:pt x="199882" y="161719"/>
                    <a:pt x="201533" y="161719"/>
                  </a:cubicBezTo>
                  <a:cubicBezTo>
                    <a:pt x="203183" y="161719"/>
                    <a:pt x="200352" y="163845"/>
                    <a:pt x="199174" y="164787"/>
                  </a:cubicBezTo>
                  <a:close/>
                  <a:moveTo>
                    <a:pt x="151743" y="227793"/>
                  </a:moveTo>
                  <a:cubicBezTo>
                    <a:pt x="151743" y="227793"/>
                    <a:pt x="153866" y="227793"/>
                    <a:pt x="153630" y="227793"/>
                  </a:cubicBezTo>
                  <a:cubicBezTo>
                    <a:pt x="153393" y="227793"/>
                    <a:pt x="150562" y="230860"/>
                    <a:pt x="151507" y="230860"/>
                  </a:cubicBezTo>
                  <a:close/>
                  <a:moveTo>
                    <a:pt x="175340" y="194992"/>
                  </a:moveTo>
                  <a:cubicBezTo>
                    <a:pt x="176518" y="194992"/>
                    <a:pt x="175340" y="194992"/>
                    <a:pt x="175340" y="194992"/>
                  </a:cubicBezTo>
                  <a:cubicBezTo>
                    <a:pt x="175340" y="194992"/>
                    <a:pt x="173687" y="198296"/>
                    <a:pt x="174395" y="197351"/>
                  </a:cubicBezTo>
                  <a:close/>
                  <a:moveTo>
                    <a:pt x="165665" y="208208"/>
                  </a:moveTo>
                  <a:cubicBezTo>
                    <a:pt x="165665" y="208208"/>
                    <a:pt x="167554" y="208208"/>
                    <a:pt x="165665" y="208208"/>
                  </a:cubicBezTo>
                  <a:cubicBezTo>
                    <a:pt x="163778" y="208208"/>
                    <a:pt x="164720" y="210803"/>
                    <a:pt x="164720" y="210567"/>
                  </a:cubicBezTo>
                  <a:close/>
                  <a:moveTo>
                    <a:pt x="169677" y="201127"/>
                  </a:moveTo>
                  <a:cubicBezTo>
                    <a:pt x="169677" y="199477"/>
                    <a:pt x="169677" y="201127"/>
                    <a:pt x="169677" y="201127"/>
                  </a:cubicBezTo>
                  <a:cubicBezTo>
                    <a:pt x="169677" y="201127"/>
                    <a:pt x="171328" y="201127"/>
                    <a:pt x="172036" y="201127"/>
                  </a:cubicBezTo>
                  <a:cubicBezTo>
                    <a:pt x="172745" y="201127"/>
                    <a:pt x="172036" y="201127"/>
                    <a:pt x="172036" y="201127"/>
                  </a:cubicBezTo>
                  <a:close/>
                  <a:moveTo>
                    <a:pt x="186903" y="173990"/>
                  </a:moveTo>
                  <a:cubicBezTo>
                    <a:pt x="188317" y="173990"/>
                    <a:pt x="188553" y="173990"/>
                    <a:pt x="188553" y="173990"/>
                  </a:cubicBezTo>
                  <a:cubicBezTo>
                    <a:pt x="188553" y="173990"/>
                    <a:pt x="185958" y="176822"/>
                    <a:pt x="185958" y="176349"/>
                  </a:cubicBezTo>
                  <a:close/>
                  <a:moveTo>
                    <a:pt x="148675" y="228737"/>
                  </a:moveTo>
                  <a:cubicBezTo>
                    <a:pt x="148675" y="228737"/>
                    <a:pt x="148675" y="228737"/>
                    <a:pt x="148675" y="228737"/>
                  </a:cubicBezTo>
                  <a:lnTo>
                    <a:pt x="145607" y="231569"/>
                  </a:lnTo>
                  <a:cubicBezTo>
                    <a:pt x="146316" y="231333"/>
                    <a:pt x="147022" y="231097"/>
                    <a:pt x="147730" y="230860"/>
                  </a:cubicBezTo>
                  <a:close/>
                  <a:moveTo>
                    <a:pt x="150562" y="228737"/>
                  </a:moveTo>
                  <a:cubicBezTo>
                    <a:pt x="149148" y="230388"/>
                    <a:pt x="150562" y="228737"/>
                    <a:pt x="149148" y="231097"/>
                  </a:cubicBezTo>
                  <a:cubicBezTo>
                    <a:pt x="147730" y="233456"/>
                    <a:pt x="145135" y="233692"/>
                    <a:pt x="147258" y="231097"/>
                  </a:cubicBezTo>
                  <a:cubicBezTo>
                    <a:pt x="149384" y="228501"/>
                    <a:pt x="148203" y="232041"/>
                    <a:pt x="149620" y="230860"/>
                  </a:cubicBezTo>
                  <a:close/>
                  <a:moveTo>
                    <a:pt x="150562" y="226142"/>
                  </a:moveTo>
                  <a:cubicBezTo>
                    <a:pt x="150562" y="226142"/>
                    <a:pt x="150562" y="226142"/>
                    <a:pt x="150562" y="227793"/>
                  </a:cubicBezTo>
                  <a:cubicBezTo>
                    <a:pt x="150562" y="229443"/>
                    <a:pt x="150562" y="227793"/>
                    <a:pt x="150562" y="226142"/>
                  </a:cubicBezTo>
                  <a:cubicBezTo>
                    <a:pt x="151271" y="225906"/>
                    <a:pt x="151743" y="225433"/>
                    <a:pt x="151979" y="224725"/>
                  </a:cubicBezTo>
                  <a:cubicBezTo>
                    <a:pt x="151979" y="224725"/>
                    <a:pt x="153393" y="224725"/>
                    <a:pt x="153157" y="224725"/>
                  </a:cubicBezTo>
                  <a:cubicBezTo>
                    <a:pt x="151743" y="225670"/>
                    <a:pt x="150798" y="226848"/>
                    <a:pt x="150326" y="228501"/>
                  </a:cubicBezTo>
                  <a:close/>
                  <a:moveTo>
                    <a:pt x="164486" y="204195"/>
                  </a:moveTo>
                  <a:cubicBezTo>
                    <a:pt x="164486" y="204195"/>
                    <a:pt x="164486" y="204195"/>
                    <a:pt x="164486" y="204195"/>
                  </a:cubicBezTo>
                  <a:cubicBezTo>
                    <a:pt x="164486" y="204195"/>
                    <a:pt x="163305" y="207263"/>
                    <a:pt x="164250" y="207263"/>
                  </a:cubicBezTo>
                  <a:close/>
                  <a:moveTo>
                    <a:pt x="164486" y="204195"/>
                  </a:moveTo>
                  <a:cubicBezTo>
                    <a:pt x="164486" y="204195"/>
                    <a:pt x="164486" y="205612"/>
                    <a:pt x="162361" y="206082"/>
                  </a:cubicBezTo>
                  <a:cubicBezTo>
                    <a:pt x="160238" y="206554"/>
                    <a:pt x="166137" y="207263"/>
                    <a:pt x="164720" y="207263"/>
                  </a:cubicBezTo>
                  <a:close/>
                  <a:moveTo>
                    <a:pt x="168968" y="196882"/>
                  </a:moveTo>
                  <a:cubicBezTo>
                    <a:pt x="167787" y="196882"/>
                    <a:pt x="168968" y="196882"/>
                    <a:pt x="167318" y="196882"/>
                  </a:cubicBezTo>
                  <a:cubicBezTo>
                    <a:pt x="165665" y="196882"/>
                    <a:pt x="167318" y="195464"/>
                    <a:pt x="167318" y="194992"/>
                  </a:cubicBezTo>
                  <a:lnTo>
                    <a:pt x="169441" y="193814"/>
                  </a:lnTo>
                  <a:cubicBezTo>
                    <a:pt x="169441" y="194992"/>
                    <a:pt x="167787" y="195464"/>
                    <a:pt x="169441" y="193814"/>
                  </a:cubicBezTo>
                  <a:close/>
                  <a:moveTo>
                    <a:pt x="204364" y="143079"/>
                  </a:moveTo>
                  <a:cubicBezTo>
                    <a:pt x="205782" y="141898"/>
                    <a:pt x="204364" y="143079"/>
                    <a:pt x="206724" y="141426"/>
                  </a:cubicBezTo>
                  <a:lnTo>
                    <a:pt x="206724" y="141426"/>
                  </a:lnTo>
                  <a:lnTo>
                    <a:pt x="206724" y="141426"/>
                  </a:lnTo>
                  <a:cubicBezTo>
                    <a:pt x="205309" y="146853"/>
                    <a:pt x="204128" y="147325"/>
                    <a:pt x="204601" y="146383"/>
                  </a:cubicBezTo>
                  <a:close/>
                  <a:moveTo>
                    <a:pt x="240233" y="92580"/>
                  </a:moveTo>
                  <a:cubicBezTo>
                    <a:pt x="240233" y="92580"/>
                    <a:pt x="240233" y="92580"/>
                    <a:pt x="240233" y="92580"/>
                  </a:cubicBezTo>
                  <a:cubicBezTo>
                    <a:pt x="240233" y="92580"/>
                    <a:pt x="241647" y="95176"/>
                    <a:pt x="240469" y="95884"/>
                  </a:cubicBezTo>
                  <a:close/>
                  <a:moveTo>
                    <a:pt x="148203" y="225906"/>
                  </a:moveTo>
                  <a:cubicBezTo>
                    <a:pt x="148203" y="225906"/>
                    <a:pt x="148203" y="225906"/>
                    <a:pt x="148203" y="227556"/>
                  </a:cubicBezTo>
                  <a:cubicBezTo>
                    <a:pt x="148203" y="229210"/>
                    <a:pt x="147967" y="230860"/>
                    <a:pt x="148439" y="229210"/>
                  </a:cubicBezTo>
                  <a:close/>
                  <a:moveTo>
                    <a:pt x="195397" y="155114"/>
                  </a:moveTo>
                  <a:cubicBezTo>
                    <a:pt x="195397" y="155114"/>
                    <a:pt x="195397" y="155114"/>
                    <a:pt x="195397" y="155114"/>
                  </a:cubicBezTo>
                  <a:cubicBezTo>
                    <a:pt x="195397" y="155114"/>
                    <a:pt x="195161" y="158651"/>
                    <a:pt x="195634" y="157709"/>
                  </a:cubicBezTo>
                  <a:close/>
                  <a:moveTo>
                    <a:pt x="148203" y="221657"/>
                  </a:moveTo>
                  <a:cubicBezTo>
                    <a:pt x="148203" y="221657"/>
                    <a:pt x="148203" y="221657"/>
                    <a:pt x="148203" y="221657"/>
                  </a:cubicBezTo>
                  <a:cubicBezTo>
                    <a:pt x="148203" y="221657"/>
                    <a:pt x="146316" y="223780"/>
                    <a:pt x="148203" y="221657"/>
                  </a:cubicBezTo>
                  <a:cubicBezTo>
                    <a:pt x="150089" y="219534"/>
                    <a:pt x="148203" y="221657"/>
                    <a:pt x="150089" y="219534"/>
                  </a:cubicBezTo>
                  <a:cubicBezTo>
                    <a:pt x="151979" y="217411"/>
                    <a:pt x="150089" y="219534"/>
                    <a:pt x="148675" y="221893"/>
                  </a:cubicBezTo>
                  <a:cubicBezTo>
                    <a:pt x="147258" y="224252"/>
                    <a:pt x="147022" y="226378"/>
                    <a:pt x="148675" y="224252"/>
                  </a:cubicBezTo>
                  <a:close/>
                  <a:moveTo>
                    <a:pt x="185958" y="167854"/>
                  </a:moveTo>
                  <a:cubicBezTo>
                    <a:pt x="185958" y="167854"/>
                    <a:pt x="184307" y="167854"/>
                    <a:pt x="185958" y="166440"/>
                  </a:cubicBezTo>
                  <a:cubicBezTo>
                    <a:pt x="187611" y="165023"/>
                    <a:pt x="185958" y="166440"/>
                    <a:pt x="187847" y="166440"/>
                  </a:cubicBezTo>
                  <a:cubicBezTo>
                    <a:pt x="188084" y="167854"/>
                    <a:pt x="187611" y="169508"/>
                    <a:pt x="186430" y="170450"/>
                  </a:cubicBezTo>
                  <a:close/>
                  <a:moveTo>
                    <a:pt x="163542" y="199241"/>
                  </a:moveTo>
                  <a:cubicBezTo>
                    <a:pt x="163542" y="199241"/>
                    <a:pt x="163542" y="199241"/>
                    <a:pt x="163542" y="197587"/>
                  </a:cubicBezTo>
                  <a:cubicBezTo>
                    <a:pt x="163542" y="195937"/>
                    <a:pt x="166137" y="201127"/>
                    <a:pt x="164014" y="201836"/>
                  </a:cubicBezTo>
                  <a:close/>
                  <a:moveTo>
                    <a:pt x="147967" y="220243"/>
                  </a:moveTo>
                  <a:lnTo>
                    <a:pt x="147967" y="220243"/>
                  </a:lnTo>
                  <a:cubicBezTo>
                    <a:pt x="147967" y="220243"/>
                    <a:pt x="147967" y="220243"/>
                    <a:pt x="147967" y="221893"/>
                  </a:cubicBezTo>
                  <a:cubicBezTo>
                    <a:pt x="147967" y="223544"/>
                    <a:pt x="147730" y="223780"/>
                    <a:pt x="148439" y="222838"/>
                  </a:cubicBezTo>
                  <a:close/>
                  <a:moveTo>
                    <a:pt x="163305" y="196645"/>
                  </a:moveTo>
                  <a:cubicBezTo>
                    <a:pt x="163305" y="196645"/>
                    <a:pt x="165428" y="195228"/>
                    <a:pt x="163305" y="196645"/>
                  </a:cubicBezTo>
                  <a:cubicBezTo>
                    <a:pt x="161182" y="198060"/>
                    <a:pt x="163542" y="200419"/>
                    <a:pt x="163778" y="199713"/>
                  </a:cubicBezTo>
                  <a:close/>
                  <a:moveTo>
                    <a:pt x="166846" y="189565"/>
                  </a:moveTo>
                  <a:cubicBezTo>
                    <a:pt x="168496" y="189565"/>
                    <a:pt x="166846" y="189565"/>
                    <a:pt x="168732" y="189565"/>
                  </a:cubicBezTo>
                  <a:lnTo>
                    <a:pt x="167318" y="191216"/>
                  </a:lnTo>
                  <a:cubicBezTo>
                    <a:pt x="167318" y="191216"/>
                    <a:pt x="166137" y="194047"/>
                    <a:pt x="167318" y="192633"/>
                  </a:cubicBezTo>
                  <a:close/>
                  <a:moveTo>
                    <a:pt x="166846" y="191924"/>
                  </a:moveTo>
                  <a:cubicBezTo>
                    <a:pt x="166846" y="190274"/>
                    <a:pt x="165428" y="191924"/>
                    <a:pt x="166846" y="190510"/>
                  </a:cubicBezTo>
                  <a:cubicBezTo>
                    <a:pt x="168260" y="189093"/>
                    <a:pt x="169205" y="193578"/>
                    <a:pt x="167787" y="194992"/>
                  </a:cubicBezTo>
                  <a:close/>
                  <a:moveTo>
                    <a:pt x="150326" y="215521"/>
                  </a:moveTo>
                  <a:cubicBezTo>
                    <a:pt x="151979" y="215521"/>
                    <a:pt x="150326" y="215521"/>
                    <a:pt x="150326" y="215521"/>
                  </a:cubicBezTo>
                  <a:cubicBezTo>
                    <a:pt x="150326" y="215521"/>
                    <a:pt x="151034" y="218825"/>
                    <a:pt x="151271" y="218353"/>
                  </a:cubicBezTo>
                  <a:close/>
                  <a:moveTo>
                    <a:pt x="163305" y="194756"/>
                  </a:moveTo>
                  <a:cubicBezTo>
                    <a:pt x="164720" y="194756"/>
                    <a:pt x="163305" y="194756"/>
                    <a:pt x="163305" y="194756"/>
                  </a:cubicBezTo>
                  <a:cubicBezTo>
                    <a:pt x="163305" y="194756"/>
                    <a:pt x="163305" y="198768"/>
                    <a:pt x="164250" y="197587"/>
                  </a:cubicBezTo>
                  <a:close/>
                  <a:moveTo>
                    <a:pt x="160474" y="196173"/>
                  </a:moveTo>
                  <a:cubicBezTo>
                    <a:pt x="161655" y="195464"/>
                    <a:pt x="162833" y="194756"/>
                    <a:pt x="163778" y="193814"/>
                  </a:cubicBezTo>
                  <a:cubicBezTo>
                    <a:pt x="163778" y="193814"/>
                    <a:pt x="163778" y="193814"/>
                    <a:pt x="162124" y="195937"/>
                  </a:cubicBezTo>
                  <a:cubicBezTo>
                    <a:pt x="160474" y="198060"/>
                    <a:pt x="162124" y="195937"/>
                    <a:pt x="160474" y="195937"/>
                  </a:cubicBezTo>
                  <a:cubicBezTo>
                    <a:pt x="158820" y="195937"/>
                    <a:pt x="160474" y="195937"/>
                    <a:pt x="160474" y="195937"/>
                  </a:cubicBezTo>
                  <a:cubicBezTo>
                    <a:pt x="160474" y="195937"/>
                    <a:pt x="160474" y="195937"/>
                    <a:pt x="160474" y="193578"/>
                  </a:cubicBezTo>
                  <a:cubicBezTo>
                    <a:pt x="160946" y="193578"/>
                    <a:pt x="161655" y="193578"/>
                    <a:pt x="162124" y="193578"/>
                  </a:cubicBezTo>
                  <a:cubicBezTo>
                    <a:pt x="162124" y="193578"/>
                    <a:pt x="161888" y="198296"/>
                    <a:pt x="161419" y="199005"/>
                  </a:cubicBezTo>
                  <a:close/>
                  <a:moveTo>
                    <a:pt x="162833" y="191924"/>
                  </a:moveTo>
                  <a:cubicBezTo>
                    <a:pt x="164486" y="191924"/>
                    <a:pt x="164486" y="191924"/>
                    <a:pt x="164486" y="191924"/>
                  </a:cubicBezTo>
                  <a:cubicBezTo>
                    <a:pt x="164486" y="191924"/>
                    <a:pt x="163305" y="196173"/>
                    <a:pt x="163778" y="194756"/>
                  </a:cubicBezTo>
                  <a:close/>
                  <a:moveTo>
                    <a:pt x="141359" y="224725"/>
                  </a:moveTo>
                  <a:cubicBezTo>
                    <a:pt x="141359" y="224725"/>
                    <a:pt x="141359" y="224725"/>
                    <a:pt x="141359" y="226142"/>
                  </a:cubicBezTo>
                  <a:cubicBezTo>
                    <a:pt x="141359" y="227556"/>
                    <a:pt x="141122" y="229210"/>
                    <a:pt x="142540" y="227556"/>
                  </a:cubicBezTo>
                  <a:close/>
                  <a:moveTo>
                    <a:pt x="148675" y="213871"/>
                  </a:moveTo>
                  <a:cubicBezTo>
                    <a:pt x="148675" y="213871"/>
                    <a:pt x="151034" y="211745"/>
                    <a:pt x="150326" y="212690"/>
                  </a:cubicBezTo>
                  <a:cubicBezTo>
                    <a:pt x="149620" y="213635"/>
                    <a:pt x="149148" y="217411"/>
                    <a:pt x="149620" y="216703"/>
                  </a:cubicBezTo>
                  <a:close/>
                  <a:moveTo>
                    <a:pt x="142303" y="220948"/>
                  </a:moveTo>
                  <a:cubicBezTo>
                    <a:pt x="142303" y="220948"/>
                    <a:pt x="143957" y="220948"/>
                    <a:pt x="144426" y="219062"/>
                  </a:cubicBezTo>
                  <a:cubicBezTo>
                    <a:pt x="144899" y="217175"/>
                    <a:pt x="143012" y="219062"/>
                    <a:pt x="144426" y="219062"/>
                  </a:cubicBezTo>
                  <a:cubicBezTo>
                    <a:pt x="145844" y="219062"/>
                    <a:pt x="145844" y="219062"/>
                    <a:pt x="145844" y="219062"/>
                  </a:cubicBezTo>
                  <a:cubicBezTo>
                    <a:pt x="145844" y="219062"/>
                    <a:pt x="145371" y="222129"/>
                    <a:pt x="142540" y="223780"/>
                  </a:cubicBezTo>
                  <a:close/>
                  <a:moveTo>
                    <a:pt x="165901" y="187914"/>
                  </a:moveTo>
                  <a:cubicBezTo>
                    <a:pt x="163778" y="187914"/>
                    <a:pt x="165901" y="186025"/>
                    <a:pt x="168024" y="184374"/>
                  </a:cubicBezTo>
                  <a:cubicBezTo>
                    <a:pt x="166609" y="186025"/>
                    <a:pt x="165901" y="188384"/>
                    <a:pt x="166137" y="190746"/>
                  </a:cubicBezTo>
                  <a:close/>
                  <a:moveTo>
                    <a:pt x="161888" y="191452"/>
                  </a:moveTo>
                  <a:lnTo>
                    <a:pt x="163778" y="191452"/>
                  </a:lnTo>
                  <a:lnTo>
                    <a:pt x="163778" y="191452"/>
                  </a:lnTo>
                  <a:cubicBezTo>
                    <a:pt x="163778" y="191452"/>
                    <a:pt x="161655" y="196173"/>
                    <a:pt x="163069" y="194283"/>
                  </a:cubicBezTo>
                  <a:close/>
                  <a:moveTo>
                    <a:pt x="149856" y="208208"/>
                  </a:moveTo>
                  <a:lnTo>
                    <a:pt x="151743" y="206318"/>
                  </a:lnTo>
                  <a:cubicBezTo>
                    <a:pt x="151743" y="206318"/>
                    <a:pt x="151743" y="206318"/>
                    <a:pt x="151743" y="206318"/>
                  </a:cubicBezTo>
                  <a:close/>
                  <a:moveTo>
                    <a:pt x="143721" y="216230"/>
                  </a:moveTo>
                  <a:cubicBezTo>
                    <a:pt x="144663" y="215049"/>
                    <a:pt x="145844" y="214107"/>
                    <a:pt x="147022" y="213162"/>
                  </a:cubicBezTo>
                  <a:cubicBezTo>
                    <a:pt x="147258" y="215285"/>
                    <a:pt x="146316" y="217411"/>
                    <a:pt x="144899" y="219062"/>
                  </a:cubicBezTo>
                  <a:close/>
                  <a:moveTo>
                    <a:pt x="159057" y="194992"/>
                  </a:moveTo>
                  <a:cubicBezTo>
                    <a:pt x="157406" y="196173"/>
                    <a:pt x="159057" y="194992"/>
                    <a:pt x="159057" y="193341"/>
                  </a:cubicBezTo>
                  <a:cubicBezTo>
                    <a:pt x="159057" y="191688"/>
                    <a:pt x="160946" y="196645"/>
                    <a:pt x="160238" y="197824"/>
                  </a:cubicBezTo>
                  <a:close/>
                  <a:moveTo>
                    <a:pt x="142776" y="215285"/>
                  </a:moveTo>
                  <a:cubicBezTo>
                    <a:pt x="142776" y="215285"/>
                    <a:pt x="142776" y="215285"/>
                    <a:pt x="142776" y="213871"/>
                  </a:cubicBezTo>
                  <a:cubicBezTo>
                    <a:pt x="142776" y="212454"/>
                    <a:pt x="142776" y="213871"/>
                    <a:pt x="144663" y="213871"/>
                  </a:cubicBezTo>
                  <a:cubicBezTo>
                    <a:pt x="143012" y="215758"/>
                    <a:pt x="144663" y="213871"/>
                    <a:pt x="144663" y="215994"/>
                  </a:cubicBezTo>
                  <a:cubicBezTo>
                    <a:pt x="144663" y="218117"/>
                    <a:pt x="145371" y="217175"/>
                    <a:pt x="143957" y="218117"/>
                  </a:cubicBezTo>
                  <a:close/>
                  <a:moveTo>
                    <a:pt x="144426" y="210331"/>
                  </a:moveTo>
                  <a:cubicBezTo>
                    <a:pt x="142540" y="212690"/>
                    <a:pt x="145844" y="210331"/>
                    <a:pt x="144426" y="213162"/>
                  </a:cubicBezTo>
                  <a:cubicBezTo>
                    <a:pt x="143012" y="215994"/>
                    <a:pt x="142540" y="216230"/>
                    <a:pt x="145607" y="213162"/>
                  </a:cubicBezTo>
                  <a:close/>
                  <a:moveTo>
                    <a:pt x="144426" y="210331"/>
                  </a:moveTo>
                  <a:cubicBezTo>
                    <a:pt x="144426" y="210331"/>
                    <a:pt x="144426" y="208914"/>
                    <a:pt x="146316" y="208680"/>
                  </a:cubicBezTo>
                  <a:cubicBezTo>
                    <a:pt x="148203" y="208444"/>
                    <a:pt x="146316" y="208680"/>
                    <a:pt x="146316" y="208680"/>
                  </a:cubicBezTo>
                  <a:cubicBezTo>
                    <a:pt x="146316" y="208680"/>
                    <a:pt x="145371" y="214343"/>
                    <a:pt x="145844" y="213635"/>
                  </a:cubicBezTo>
                  <a:close/>
                  <a:moveTo>
                    <a:pt x="141831" y="208444"/>
                  </a:moveTo>
                  <a:cubicBezTo>
                    <a:pt x="141831" y="208444"/>
                    <a:pt x="141831" y="208444"/>
                    <a:pt x="141831" y="207027"/>
                  </a:cubicBezTo>
                  <a:cubicBezTo>
                    <a:pt x="141831" y="205612"/>
                    <a:pt x="141831" y="207027"/>
                    <a:pt x="141831" y="207027"/>
                  </a:cubicBezTo>
                  <a:close/>
                  <a:moveTo>
                    <a:pt x="157170" y="182721"/>
                  </a:moveTo>
                  <a:cubicBezTo>
                    <a:pt x="157170" y="182721"/>
                    <a:pt x="159293" y="182721"/>
                    <a:pt x="157170" y="184374"/>
                  </a:cubicBezTo>
                  <a:cubicBezTo>
                    <a:pt x="159293" y="186261"/>
                    <a:pt x="157170" y="187206"/>
                    <a:pt x="158587" y="186025"/>
                  </a:cubicBezTo>
                  <a:close/>
                  <a:moveTo>
                    <a:pt x="182890" y="145202"/>
                  </a:moveTo>
                  <a:cubicBezTo>
                    <a:pt x="182890" y="145202"/>
                    <a:pt x="185722" y="142843"/>
                    <a:pt x="185016" y="143788"/>
                  </a:cubicBezTo>
                  <a:cubicBezTo>
                    <a:pt x="184307" y="144730"/>
                    <a:pt x="185252" y="148270"/>
                    <a:pt x="184307" y="148506"/>
                  </a:cubicBezTo>
                  <a:close/>
                  <a:moveTo>
                    <a:pt x="155755" y="184374"/>
                  </a:moveTo>
                  <a:cubicBezTo>
                    <a:pt x="155755" y="184374"/>
                    <a:pt x="155755" y="184374"/>
                    <a:pt x="155755" y="184374"/>
                  </a:cubicBezTo>
                  <a:cubicBezTo>
                    <a:pt x="155047" y="184847"/>
                    <a:pt x="154338" y="185316"/>
                    <a:pt x="153630" y="186025"/>
                  </a:cubicBezTo>
                  <a:close/>
                  <a:moveTo>
                    <a:pt x="152921" y="186733"/>
                  </a:moveTo>
                  <a:cubicBezTo>
                    <a:pt x="152921" y="186733"/>
                    <a:pt x="155989" y="183902"/>
                    <a:pt x="155283" y="185083"/>
                  </a:cubicBezTo>
                  <a:cubicBezTo>
                    <a:pt x="155755" y="186733"/>
                    <a:pt x="155519" y="188620"/>
                    <a:pt x="154338" y="190037"/>
                  </a:cubicBezTo>
                  <a:close/>
                  <a:moveTo>
                    <a:pt x="141122" y="203487"/>
                  </a:moveTo>
                  <a:cubicBezTo>
                    <a:pt x="142540" y="201600"/>
                    <a:pt x="141122" y="203487"/>
                    <a:pt x="141122" y="201836"/>
                  </a:cubicBezTo>
                  <a:cubicBezTo>
                    <a:pt x="141122" y="200183"/>
                    <a:pt x="141122" y="201836"/>
                    <a:pt x="142540" y="201836"/>
                  </a:cubicBezTo>
                  <a:close/>
                  <a:moveTo>
                    <a:pt x="150562" y="189093"/>
                  </a:moveTo>
                  <a:lnTo>
                    <a:pt x="151979" y="189093"/>
                  </a:lnTo>
                  <a:lnTo>
                    <a:pt x="151979" y="190274"/>
                  </a:lnTo>
                  <a:cubicBezTo>
                    <a:pt x="151271" y="193578"/>
                    <a:pt x="151979" y="192869"/>
                    <a:pt x="151979" y="192397"/>
                  </a:cubicBezTo>
                  <a:close/>
                  <a:moveTo>
                    <a:pt x="155755" y="182015"/>
                  </a:moveTo>
                  <a:cubicBezTo>
                    <a:pt x="153866" y="182015"/>
                    <a:pt x="155755" y="182015"/>
                    <a:pt x="155755" y="180126"/>
                  </a:cubicBezTo>
                  <a:cubicBezTo>
                    <a:pt x="155755" y="178239"/>
                    <a:pt x="158115" y="183666"/>
                    <a:pt x="157170" y="185316"/>
                  </a:cubicBezTo>
                  <a:close/>
                  <a:moveTo>
                    <a:pt x="155755" y="179653"/>
                  </a:moveTo>
                  <a:lnTo>
                    <a:pt x="155755" y="178239"/>
                  </a:lnTo>
                  <a:cubicBezTo>
                    <a:pt x="155755" y="178239"/>
                    <a:pt x="157406" y="178239"/>
                    <a:pt x="155755" y="178239"/>
                  </a:cubicBezTo>
                  <a:cubicBezTo>
                    <a:pt x="154102" y="178239"/>
                    <a:pt x="158351" y="183666"/>
                    <a:pt x="157878" y="183666"/>
                  </a:cubicBezTo>
                  <a:close/>
                  <a:moveTo>
                    <a:pt x="179353" y="143551"/>
                  </a:moveTo>
                  <a:cubicBezTo>
                    <a:pt x="179353" y="143551"/>
                    <a:pt x="179353" y="143551"/>
                    <a:pt x="179353" y="144966"/>
                  </a:cubicBezTo>
                  <a:cubicBezTo>
                    <a:pt x="177936" y="144257"/>
                    <a:pt x="177463" y="142607"/>
                    <a:pt x="178172" y="141189"/>
                  </a:cubicBezTo>
                  <a:cubicBezTo>
                    <a:pt x="180531" y="139303"/>
                    <a:pt x="178172" y="142843"/>
                    <a:pt x="179353" y="141189"/>
                  </a:cubicBezTo>
                  <a:cubicBezTo>
                    <a:pt x="180531" y="139539"/>
                    <a:pt x="179353" y="141189"/>
                    <a:pt x="179353" y="139539"/>
                  </a:cubicBezTo>
                  <a:cubicBezTo>
                    <a:pt x="179353" y="137888"/>
                    <a:pt x="179353" y="140953"/>
                    <a:pt x="177699" y="142134"/>
                  </a:cubicBezTo>
                  <a:cubicBezTo>
                    <a:pt x="176049" y="143315"/>
                    <a:pt x="177699" y="143551"/>
                    <a:pt x="179117" y="142134"/>
                  </a:cubicBezTo>
                  <a:cubicBezTo>
                    <a:pt x="180531" y="140720"/>
                    <a:pt x="179117" y="142134"/>
                    <a:pt x="179117" y="140484"/>
                  </a:cubicBezTo>
                  <a:cubicBezTo>
                    <a:pt x="179117" y="138830"/>
                    <a:pt x="179117" y="140484"/>
                    <a:pt x="180767" y="140484"/>
                  </a:cubicBezTo>
                  <a:cubicBezTo>
                    <a:pt x="182418" y="140484"/>
                    <a:pt x="178408" y="142607"/>
                    <a:pt x="179117" y="142607"/>
                  </a:cubicBezTo>
                  <a:cubicBezTo>
                    <a:pt x="179822" y="142607"/>
                    <a:pt x="179117" y="140953"/>
                    <a:pt x="181240" y="140484"/>
                  </a:cubicBezTo>
                  <a:cubicBezTo>
                    <a:pt x="183362" y="140011"/>
                    <a:pt x="181240" y="140484"/>
                    <a:pt x="181240" y="140484"/>
                  </a:cubicBezTo>
                  <a:cubicBezTo>
                    <a:pt x="181003" y="142607"/>
                    <a:pt x="181476" y="144966"/>
                    <a:pt x="182418" y="146853"/>
                  </a:cubicBezTo>
                  <a:close/>
                  <a:moveTo>
                    <a:pt x="149856" y="186025"/>
                  </a:moveTo>
                  <a:cubicBezTo>
                    <a:pt x="151271" y="184138"/>
                    <a:pt x="149856" y="186025"/>
                    <a:pt x="149856" y="183902"/>
                  </a:cubicBezTo>
                  <a:cubicBezTo>
                    <a:pt x="149856" y="181779"/>
                    <a:pt x="151979" y="181543"/>
                    <a:pt x="152921" y="181543"/>
                  </a:cubicBezTo>
                  <a:cubicBezTo>
                    <a:pt x="153866" y="181543"/>
                    <a:pt x="151271" y="183193"/>
                    <a:pt x="150562" y="184138"/>
                  </a:cubicBezTo>
                  <a:cubicBezTo>
                    <a:pt x="149856" y="185083"/>
                    <a:pt x="150562" y="184138"/>
                    <a:pt x="151979" y="184138"/>
                  </a:cubicBezTo>
                  <a:cubicBezTo>
                    <a:pt x="152921" y="185789"/>
                    <a:pt x="153157" y="187442"/>
                    <a:pt x="152921" y="189329"/>
                  </a:cubicBezTo>
                  <a:close/>
                  <a:moveTo>
                    <a:pt x="139236" y="200891"/>
                  </a:moveTo>
                  <a:cubicBezTo>
                    <a:pt x="139236" y="200891"/>
                    <a:pt x="141831" y="199241"/>
                    <a:pt x="140889" y="200891"/>
                  </a:cubicBezTo>
                  <a:cubicBezTo>
                    <a:pt x="139944" y="202545"/>
                    <a:pt x="142540" y="205376"/>
                    <a:pt x="142540" y="204195"/>
                  </a:cubicBezTo>
                  <a:close/>
                  <a:moveTo>
                    <a:pt x="159529" y="171867"/>
                  </a:moveTo>
                  <a:lnTo>
                    <a:pt x="160946" y="171867"/>
                  </a:lnTo>
                  <a:lnTo>
                    <a:pt x="160946" y="171867"/>
                  </a:lnTo>
                  <a:cubicBezTo>
                    <a:pt x="160946" y="171867"/>
                    <a:pt x="161888" y="176349"/>
                    <a:pt x="162597" y="175171"/>
                  </a:cubicBezTo>
                  <a:close/>
                  <a:moveTo>
                    <a:pt x="151034" y="176585"/>
                  </a:moveTo>
                  <a:cubicBezTo>
                    <a:pt x="151034" y="176585"/>
                    <a:pt x="151034" y="176585"/>
                    <a:pt x="151034" y="176585"/>
                  </a:cubicBezTo>
                  <a:cubicBezTo>
                    <a:pt x="151034" y="176585"/>
                    <a:pt x="149384" y="179653"/>
                    <a:pt x="148911" y="180362"/>
                  </a:cubicBezTo>
                  <a:lnTo>
                    <a:pt x="150798" y="180362"/>
                  </a:lnTo>
                  <a:cubicBezTo>
                    <a:pt x="149384" y="182721"/>
                    <a:pt x="150798" y="182957"/>
                    <a:pt x="150798" y="182957"/>
                  </a:cubicBezTo>
                  <a:lnTo>
                    <a:pt x="154102" y="180598"/>
                  </a:lnTo>
                  <a:cubicBezTo>
                    <a:pt x="151743" y="182957"/>
                    <a:pt x="154102" y="180598"/>
                    <a:pt x="154102" y="180598"/>
                  </a:cubicBezTo>
                  <a:lnTo>
                    <a:pt x="148911" y="183666"/>
                  </a:lnTo>
                  <a:cubicBezTo>
                    <a:pt x="151271" y="180834"/>
                    <a:pt x="148911" y="183666"/>
                    <a:pt x="147258" y="183666"/>
                  </a:cubicBezTo>
                  <a:cubicBezTo>
                    <a:pt x="145607" y="183666"/>
                    <a:pt x="148675" y="183666"/>
                    <a:pt x="149148" y="182248"/>
                  </a:cubicBezTo>
                  <a:cubicBezTo>
                    <a:pt x="149620" y="180834"/>
                    <a:pt x="149148" y="182248"/>
                    <a:pt x="147258" y="182248"/>
                  </a:cubicBezTo>
                  <a:cubicBezTo>
                    <a:pt x="145371" y="182248"/>
                    <a:pt x="147258" y="182248"/>
                    <a:pt x="147258" y="182248"/>
                  </a:cubicBezTo>
                  <a:cubicBezTo>
                    <a:pt x="147258" y="182248"/>
                    <a:pt x="145607" y="182248"/>
                    <a:pt x="147258" y="180362"/>
                  </a:cubicBezTo>
                  <a:cubicBezTo>
                    <a:pt x="148911" y="178475"/>
                    <a:pt x="149148" y="180362"/>
                    <a:pt x="150562" y="178003"/>
                  </a:cubicBezTo>
                  <a:cubicBezTo>
                    <a:pt x="148439" y="180126"/>
                    <a:pt x="148911" y="178003"/>
                    <a:pt x="150562" y="178003"/>
                  </a:cubicBezTo>
                  <a:cubicBezTo>
                    <a:pt x="152215" y="178003"/>
                    <a:pt x="152215" y="182015"/>
                    <a:pt x="154102" y="179889"/>
                  </a:cubicBezTo>
                  <a:close/>
                  <a:moveTo>
                    <a:pt x="147967" y="179184"/>
                  </a:moveTo>
                  <a:cubicBezTo>
                    <a:pt x="147258" y="179417"/>
                    <a:pt x="146788" y="179417"/>
                    <a:pt x="146080" y="179184"/>
                  </a:cubicBezTo>
                  <a:cubicBezTo>
                    <a:pt x="146080" y="179184"/>
                    <a:pt x="146080" y="179184"/>
                    <a:pt x="146080" y="177530"/>
                  </a:cubicBezTo>
                  <a:cubicBezTo>
                    <a:pt x="146080" y="175880"/>
                    <a:pt x="151034" y="182015"/>
                    <a:pt x="151034" y="183666"/>
                  </a:cubicBezTo>
                  <a:close/>
                  <a:moveTo>
                    <a:pt x="139944" y="200183"/>
                  </a:moveTo>
                  <a:cubicBezTo>
                    <a:pt x="139944" y="200183"/>
                    <a:pt x="139944" y="200183"/>
                    <a:pt x="139944" y="198768"/>
                  </a:cubicBezTo>
                  <a:cubicBezTo>
                    <a:pt x="139944" y="197351"/>
                    <a:pt x="144426" y="201836"/>
                    <a:pt x="142540" y="203487"/>
                  </a:cubicBezTo>
                  <a:close/>
                  <a:moveTo>
                    <a:pt x="148203" y="187206"/>
                  </a:moveTo>
                  <a:cubicBezTo>
                    <a:pt x="148203" y="187206"/>
                    <a:pt x="148203" y="187206"/>
                    <a:pt x="148203" y="187206"/>
                  </a:cubicBezTo>
                  <a:cubicBezTo>
                    <a:pt x="148203" y="187206"/>
                    <a:pt x="150326" y="190982"/>
                    <a:pt x="151271" y="190510"/>
                  </a:cubicBezTo>
                  <a:close/>
                  <a:moveTo>
                    <a:pt x="148203" y="184847"/>
                  </a:moveTo>
                  <a:cubicBezTo>
                    <a:pt x="148203" y="184847"/>
                    <a:pt x="149856" y="184847"/>
                    <a:pt x="148203" y="184847"/>
                  </a:cubicBezTo>
                  <a:cubicBezTo>
                    <a:pt x="146552" y="184847"/>
                    <a:pt x="151034" y="188856"/>
                    <a:pt x="151271" y="188148"/>
                  </a:cubicBezTo>
                  <a:close/>
                  <a:moveTo>
                    <a:pt x="138763" y="198532"/>
                  </a:moveTo>
                  <a:cubicBezTo>
                    <a:pt x="138763" y="198532"/>
                    <a:pt x="140417" y="198532"/>
                    <a:pt x="138763" y="198532"/>
                  </a:cubicBezTo>
                  <a:cubicBezTo>
                    <a:pt x="137113" y="198532"/>
                    <a:pt x="142540" y="202309"/>
                    <a:pt x="142540" y="201836"/>
                  </a:cubicBezTo>
                  <a:close/>
                  <a:moveTo>
                    <a:pt x="177699" y="139539"/>
                  </a:moveTo>
                  <a:cubicBezTo>
                    <a:pt x="179117" y="139539"/>
                    <a:pt x="177699" y="139539"/>
                    <a:pt x="180059" y="137888"/>
                  </a:cubicBezTo>
                  <a:cubicBezTo>
                    <a:pt x="182418" y="136235"/>
                    <a:pt x="180059" y="143788"/>
                    <a:pt x="180767" y="142843"/>
                  </a:cubicBezTo>
                  <a:close/>
                  <a:moveTo>
                    <a:pt x="177699" y="139539"/>
                  </a:moveTo>
                  <a:cubicBezTo>
                    <a:pt x="178880" y="138122"/>
                    <a:pt x="178880" y="139539"/>
                    <a:pt x="180295" y="137652"/>
                  </a:cubicBezTo>
                  <a:lnTo>
                    <a:pt x="180295" y="137652"/>
                  </a:lnTo>
                  <a:cubicBezTo>
                    <a:pt x="180767" y="142370"/>
                    <a:pt x="179353" y="143315"/>
                    <a:pt x="180059" y="142370"/>
                  </a:cubicBezTo>
                  <a:close/>
                  <a:moveTo>
                    <a:pt x="147967" y="182957"/>
                  </a:moveTo>
                  <a:cubicBezTo>
                    <a:pt x="147967" y="182957"/>
                    <a:pt x="149856" y="182957"/>
                    <a:pt x="147967" y="182957"/>
                  </a:cubicBezTo>
                  <a:cubicBezTo>
                    <a:pt x="146080" y="182957"/>
                    <a:pt x="149620" y="186970"/>
                    <a:pt x="150326" y="185789"/>
                  </a:cubicBezTo>
                  <a:close/>
                  <a:moveTo>
                    <a:pt x="139708" y="193341"/>
                  </a:moveTo>
                  <a:cubicBezTo>
                    <a:pt x="139708" y="193341"/>
                    <a:pt x="141122" y="193341"/>
                    <a:pt x="139708" y="193341"/>
                  </a:cubicBezTo>
                  <a:cubicBezTo>
                    <a:pt x="138291" y="193341"/>
                    <a:pt x="142540" y="197115"/>
                    <a:pt x="142540" y="196173"/>
                  </a:cubicBezTo>
                  <a:close/>
                  <a:moveTo>
                    <a:pt x="149384" y="176822"/>
                  </a:moveTo>
                  <a:cubicBezTo>
                    <a:pt x="149384" y="176822"/>
                    <a:pt x="149384" y="176822"/>
                    <a:pt x="149384" y="176822"/>
                  </a:cubicBezTo>
                  <a:cubicBezTo>
                    <a:pt x="149384" y="176822"/>
                    <a:pt x="151743" y="174935"/>
                    <a:pt x="151507" y="176822"/>
                  </a:cubicBezTo>
                  <a:cubicBezTo>
                    <a:pt x="151271" y="178711"/>
                    <a:pt x="152452" y="179184"/>
                    <a:pt x="151743" y="179653"/>
                  </a:cubicBezTo>
                  <a:close/>
                  <a:moveTo>
                    <a:pt x="151034" y="172576"/>
                  </a:moveTo>
                  <a:cubicBezTo>
                    <a:pt x="151034" y="172576"/>
                    <a:pt x="151034" y="171395"/>
                    <a:pt x="151034" y="171395"/>
                  </a:cubicBezTo>
                  <a:lnTo>
                    <a:pt x="151034" y="171395"/>
                  </a:lnTo>
                  <a:lnTo>
                    <a:pt x="151034" y="171395"/>
                  </a:lnTo>
                  <a:cubicBezTo>
                    <a:pt x="151034" y="173048"/>
                    <a:pt x="152452" y="171395"/>
                    <a:pt x="152921" y="169980"/>
                  </a:cubicBezTo>
                  <a:cubicBezTo>
                    <a:pt x="153393" y="168563"/>
                    <a:pt x="152921" y="169980"/>
                    <a:pt x="152921" y="169980"/>
                  </a:cubicBezTo>
                  <a:close/>
                  <a:moveTo>
                    <a:pt x="146316" y="178711"/>
                  </a:moveTo>
                  <a:cubicBezTo>
                    <a:pt x="146080" y="178239"/>
                    <a:pt x="146080" y="177530"/>
                    <a:pt x="146316" y="177058"/>
                  </a:cubicBezTo>
                  <a:cubicBezTo>
                    <a:pt x="146316" y="177058"/>
                    <a:pt x="147967" y="177058"/>
                    <a:pt x="146316" y="178711"/>
                  </a:cubicBezTo>
                  <a:cubicBezTo>
                    <a:pt x="144663" y="180362"/>
                    <a:pt x="149856" y="180598"/>
                    <a:pt x="148675" y="181543"/>
                  </a:cubicBezTo>
                  <a:close/>
                  <a:moveTo>
                    <a:pt x="221118" y="71106"/>
                  </a:moveTo>
                  <a:cubicBezTo>
                    <a:pt x="221826" y="70161"/>
                    <a:pt x="222771" y="69456"/>
                    <a:pt x="223713" y="68983"/>
                  </a:cubicBezTo>
                  <a:cubicBezTo>
                    <a:pt x="223713" y="68983"/>
                    <a:pt x="223713" y="68983"/>
                    <a:pt x="223713" y="68983"/>
                  </a:cubicBezTo>
                  <a:cubicBezTo>
                    <a:pt x="223713" y="68983"/>
                    <a:pt x="223713" y="74174"/>
                    <a:pt x="223480" y="73938"/>
                  </a:cubicBezTo>
                  <a:close/>
                  <a:moveTo>
                    <a:pt x="173923" y="136944"/>
                  </a:moveTo>
                  <a:cubicBezTo>
                    <a:pt x="173923" y="136944"/>
                    <a:pt x="173923" y="136944"/>
                    <a:pt x="173923" y="135526"/>
                  </a:cubicBezTo>
                  <a:cubicBezTo>
                    <a:pt x="173923" y="134112"/>
                    <a:pt x="177463" y="132695"/>
                    <a:pt x="176518" y="135526"/>
                  </a:cubicBezTo>
                  <a:cubicBezTo>
                    <a:pt x="175576" y="138358"/>
                    <a:pt x="177227" y="138830"/>
                    <a:pt x="177227" y="139775"/>
                  </a:cubicBezTo>
                  <a:close/>
                  <a:moveTo>
                    <a:pt x="150326" y="169980"/>
                  </a:moveTo>
                  <a:cubicBezTo>
                    <a:pt x="150326" y="169980"/>
                    <a:pt x="150326" y="171395"/>
                    <a:pt x="148675" y="172103"/>
                  </a:cubicBezTo>
                  <a:cubicBezTo>
                    <a:pt x="147022" y="172812"/>
                    <a:pt x="150326" y="172103"/>
                    <a:pt x="148675" y="175171"/>
                  </a:cubicBezTo>
                  <a:cubicBezTo>
                    <a:pt x="148675" y="173284"/>
                    <a:pt x="148675" y="173284"/>
                    <a:pt x="146788" y="175171"/>
                  </a:cubicBezTo>
                  <a:cubicBezTo>
                    <a:pt x="147730" y="174462"/>
                    <a:pt x="148439" y="173518"/>
                    <a:pt x="149148" y="172576"/>
                  </a:cubicBezTo>
                  <a:cubicBezTo>
                    <a:pt x="147730" y="173990"/>
                    <a:pt x="147730" y="173990"/>
                    <a:pt x="147494" y="173754"/>
                  </a:cubicBezTo>
                  <a:cubicBezTo>
                    <a:pt x="147258" y="173518"/>
                    <a:pt x="147494" y="173754"/>
                    <a:pt x="148911" y="172339"/>
                  </a:cubicBezTo>
                  <a:cubicBezTo>
                    <a:pt x="150326" y="170922"/>
                    <a:pt x="148911" y="172339"/>
                    <a:pt x="148911" y="172339"/>
                  </a:cubicBezTo>
                  <a:cubicBezTo>
                    <a:pt x="148911" y="172339"/>
                    <a:pt x="147258" y="173518"/>
                    <a:pt x="148911" y="172339"/>
                  </a:cubicBezTo>
                  <a:cubicBezTo>
                    <a:pt x="150562" y="171158"/>
                    <a:pt x="148911" y="172339"/>
                    <a:pt x="151271" y="170686"/>
                  </a:cubicBezTo>
                  <a:cubicBezTo>
                    <a:pt x="153630" y="169036"/>
                    <a:pt x="151271" y="174462"/>
                    <a:pt x="153157" y="172812"/>
                  </a:cubicBezTo>
                  <a:close/>
                  <a:moveTo>
                    <a:pt x="128618" y="200419"/>
                  </a:moveTo>
                  <a:cubicBezTo>
                    <a:pt x="128618" y="198768"/>
                    <a:pt x="126492" y="200419"/>
                    <a:pt x="126259" y="200419"/>
                  </a:cubicBezTo>
                  <a:cubicBezTo>
                    <a:pt x="126023" y="200419"/>
                    <a:pt x="127673" y="200419"/>
                    <a:pt x="129324" y="197824"/>
                  </a:cubicBezTo>
                  <a:cubicBezTo>
                    <a:pt x="130977" y="195228"/>
                    <a:pt x="129324" y="197824"/>
                    <a:pt x="129324" y="197824"/>
                  </a:cubicBezTo>
                  <a:close/>
                  <a:moveTo>
                    <a:pt x="145135" y="175407"/>
                  </a:moveTo>
                  <a:cubicBezTo>
                    <a:pt x="145135" y="175407"/>
                    <a:pt x="145135" y="175407"/>
                    <a:pt x="145135" y="173518"/>
                  </a:cubicBezTo>
                  <a:cubicBezTo>
                    <a:pt x="145135" y="171631"/>
                    <a:pt x="145135" y="173518"/>
                    <a:pt x="146552" y="173518"/>
                  </a:cubicBezTo>
                  <a:cubicBezTo>
                    <a:pt x="147967" y="173518"/>
                    <a:pt x="149620" y="176822"/>
                    <a:pt x="147967" y="178239"/>
                  </a:cubicBezTo>
                  <a:close/>
                  <a:moveTo>
                    <a:pt x="131450" y="193105"/>
                  </a:moveTo>
                  <a:cubicBezTo>
                    <a:pt x="131450" y="193105"/>
                    <a:pt x="134045" y="191216"/>
                    <a:pt x="133336" y="193105"/>
                  </a:cubicBezTo>
                  <a:cubicBezTo>
                    <a:pt x="132628" y="194992"/>
                    <a:pt x="133809" y="196645"/>
                    <a:pt x="134281" y="195937"/>
                  </a:cubicBezTo>
                  <a:close/>
                  <a:moveTo>
                    <a:pt x="126023" y="199241"/>
                  </a:moveTo>
                  <a:cubicBezTo>
                    <a:pt x="126023" y="199241"/>
                    <a:pt x="126023" y="199241"/>
                    <a:pt x="127673" y="199241"/>
                  </a:cubicBezTo>
                  <a:cubicBezTo>
                    <a:pt x="129324" y="199241"/>
                    <a:pt x="127673" y="199241"/>
                    <a:pt x="129090" y="197587"/>
                  </a:cubicBezTo>
                  <a:cubicBezTo>
                    <a:pt x="130505" y="195937"/>
                    <a:pt x="129090" y="197587"/>
                    <a:pt x="129090" y="199946"/>
                  </a:cubicBezTo>
                  <a:cubicBezTo>
                    <a:pt x="129090" y="202309"/>
                    <a:pt x="128146" y="203487"/>
                    <a:pt x="128854" y="202072"/>
                  </a:cubicBezTo>
                  <a:close/>
                  <a:moveTo>
                    <a:pt x="147022" y="170686"/>
                  </a:moveTo>
                  <a:cubicBezTo>
                    <a:pt x="147022" y="169272"/>
                    <a:pt x="147022" y="170686"/>
                    <a:pt x="147022" y="169272"/>
                  </a:cubicBezTo>
                  <a:cubicBezTo>
                    <a:pt x="147022" y="167854"/>
                    <a:pt x="151743" y="171867"/>
                    <a:pt x="149856" y="173518"/>
                  </a:cubicBezTo>
                  <a:close/>
                  <a:moveTo>
                    <a:pt x="137113" y="182721"/>
                  </a:moveTo>
                  <a:lnTo>
                    <a:pt x="137113" y="182721"/>
                  </a:lnTo>
                  <a:cubicBezTo>
                    <a:pt x="137113" y="182721"/>
                    <a:pt x="138291" y="187206"/>
                    <a:pt x="139944" y="185552"/>
                  </a:cubicBezTo>
                  <a:close/>
                  <a:moveTo>
                    <a:pt x="127909" y="196173"/>
                  </a:moveTo>
                  <a:lnTo>
                    <a:pt x="127909" y="196173"/>
                  </a:lnTo>
                  <a:cubicBezTo>
                    <a:pt x="127909" y="196173"/>
                    <a:pt x="127909" y="196173"/>
                    <a:pt x="127909" y="198296"/>
                  </a:cubicBezTo>
                  <a:cubicBezTo>
                    <a:pt x="127909" y="200419"/>
                    <a:pt x="129560" y="200655"/>
                    <a:pt x="130741" y="199005"/>
                  </a:cubicBezTo>
                  <a:close/>
                  <a:moveTo>
                    <a:pt x="144426" y="168091"/>
                  </a:moveTo>
                  <a:cubicBezTo>
                    <a:pt x="144426" y="168091"/>
                    <a:pt x="146080" y="168091"/>
                    <a:pt x="146788" y="168091"/>
                  </a:cubicBezTo>
                  <a:cubicBezTo>
                    <a:pt x="147258" y="167149"/>
                    <a:pt x="147967" y="166440"/>
                    <a:pt x="148675" y="165968"/>
                  </a:cubicBezTo>
                  <a:cubicBezTo>
                    <a:pt x="146316" y="168563"/>
                    <a:pt x="148675" y="165968"/>
                    <a:pt x="147494" y="168327"/>
                  </a:cubicBezTo>
                  <a:cubicBezTo>
                    <a:pt x="146080" y="169036"/>
                    <a:pt x="144899" y="169980"/>
                    <a:pt x="143957" y="171158"/>
                  </a:cubicBezTo>
                  <a:cubicBezTo>
                    <a:pt x="149620" y="171158"/>
                    <a:pt x="146316" y="172812"/>
                    <a:pt x="147258" y="170922"/>
                  </a:cubicBezTo>
                  <a:close/>
                  <a:moveTo>
                    <a:pt x="217814" y="66624"/>
                  </a:moveTo>
                  <a:cubicBezTo>
                    <a:pt x="217814" y="66624"/>
                    <a:pt x="219231" y="66624"/>
                    <a:pt x="217814" y="66624"/>
                  </a:cubicBezTo>
                  <a:cubicBezTo>
                    <a:pt x="216399" y="66624"/>
                    <a:pt x="218995" y="70870"/>
                    <a:pt x="220648" y="69456"/>
                  </a:cubicBezTo>
                  <a:close/>
                  <a:moveTo>
                    <a:pt x="170619" y="131989"/>
                  </a:moveTo>
                  <a:cubicBezTo>
                    <a:pt x="170619" y="131989"/>
                    <a:pt x="170619" y="131989"/>
                    <a:pt x="170619" y="131989"/>
                  </a:cubicBezTo>
                  <a:cubicBezTo>
                    <a:pt x="170619" y="131989"/>
                    <a:pt x="174868" y="128685"/>
                    <a:pt x="174159" y="130099"/>
                  </a:cubicBezTo>
                  <a:cubicBezTo>
                    <a:pt x="173453" y="131517"/>
                    <a:pt x="173453" y="133167"/>
                    <a:pt x="173687" y="134821"/>
                  </a:cubicBezTo>
                  <a:close/>
                  <a:moveTo>
                    <a:pt x="127201" y="194047"/>
                  </a:moveTo>
                  <a:cubicBezTo>
                    <a:pt x="127201" y="194047"/>
                    <a:pt x="127201" y="194047"/>
                    <a:pt x="127201" y="195464"/>
                  </a:cubicBezTo>
                  <a:lnTo>
                    <a:pt x="127201" y="195464"/>
                  </a:lnTo>
                  <a:cubicBezTo>
                    <a:pt x="130741" y="197824"/>
                    <a:pt x="129796" y="198060"/>
                    <a:pt x="130269" y="196882"/>
                  </a:cubicBezTo>
                  <a:close/>
                  <a:moveTo>
                    <a:pt x="153157" y="157237"/>
                  </a:moveTo>
                  <a:cubicBezTo>
                    <a:pt x="153157" y="157237"/>
                    <a:pt x="153157" y="157237"/>
                    <a:pt x="153157" y="159596"/>
                  </a:cubicBezTo>
                  <a:cubicBezTo>
                    <a:pt x="153157" y="161955"/>
                    <a:pt x="154102" y="162191"/>
                    <a:pt x="156225" y="160068"/>
                  </a:cubicBezTo>
                  <a:close/>
                  <a:moveTo>
                    <a:pt x="147730" y="163845"/>
                  </a:moveTo>
                  <a:cubicBezTo>
                    <a:pt x="147730" y="162191"/>
                    <a:pt x="147730" y="163845"/>
                    <a:pt x="147730" y="161486"/>
                  </a:cubicBezTo>
                  <a:cubicBezTo>
                    <a:pt x="147730" y="159124"/>
                    <a:pt x="149148" y="161486"/>
                    <a:pt x="147730" y="163136"/>
                  </a:cubicBezTo>
                  <a:cubicBezTo>
                    <a:pt x="146316" y="164787"/>
                    <a:pt x="151271" y="166204"/>
                    <a:pt x="150798" y="166676"/>
                  </a:cubicBezTo>
                  <a:close/>
                  <a:moveTo>
                    <a:pt x="126259" y="194047"/>
                  </a:moveTo>
                  <a:lnTo>
                    <a:pt x="127673" y="192633"/>
                  </a:lnTo>
                  <a:cubicBezTo>
                    <a:pt x="127673" y="192633"/>
                    <a:pt x="127673" y="192633"/>
                    <a:pt x="127673" y="192633"/>
                  </a:cubicBezTo>
                  <a:cubicBezTo>
                    <a:pt x="127673" y="192633"/>
                    <a:pt x="128854" y="197824"/>
                    <a:pt x="129324" y="196882"/>
                  </a:cubicBezTo>
                  <a:close/>
                  <a:moveTo>
                    <a:pt x="126259" y="191924"/>
                  </a:moveTo>
                  <a:cubicBezTo>
                    <a:pt x="127673" y="191924"/>
                    <a:pt x="127673" y="191924"/>
                    <a:pt x="126259" y="191924"/>
                  </a:cubicBezTo>
                  <a:cubicBezTo>
                    <a:pt x="124842" y="191924"/>
                    <a:pt x="128854" y="195701"/>
                    <a:pt x="129324" y="194756"/>
                  </a:cubicBezTo>
                  <a:close/>
                  <a:moveTo>
                    <a:pt x="143721" y="168327"/>
                  </a:moveTo>
                  <a:cubicBezTo>
                    <a:pt x="142067" y="168327"/>
                    <a:pt x="143721" y="168327"/>
                    <a:pt x="143721" y="166204"/>
                  </a:cubicBezTo>
                  <a:lnTo>
                    <a:pt x="145371" y="166204"/>
                  </a:lnTo>
                  <a:lnTo>
                    <a:pt x="145371" y="166204"/>
                  </a:lnTo>
                  <a:cubicBezTo>
                    <a:pt x="145371" y="167618"/>
                    <a:pt x="145844" y="169036"/>
                    <a:pt x="146788" y="170217"/>
                  </a:cubicBezTo>
                  <a:close/>
                  <a:moveTo>
                    <a:pt x="122719" y="197587"/>
                  </a:moveTo>
                  <a:cubicBezTo>
                    <a:pt x="122719" y="197587"/>
                    <a:pt x="121065" y="197587"/>
                    <a:pt x="122719" y="195701"/>
                  </a:cubicBezTo>
                  <a:cubicBezTo>
                    <a:pt x="124369" y="193814"/>
                    <a:pt x="125078" y="193814"/>
                    <a:pt x="125314" y="194047"/>
                  </a:cubicBezTo>
                  <a:cubicBezTo>
                    <a:pt x="125550" y="194283"/>
                    <a:pt x="122719" y="196645"/>
                    <a:pt x="123191" y="196645"/>
                  </a:cubicBezTo>
                  <a:cubicBezTo>
                    <a:pt x="123661" y="196645"/>
                    <a:pt x="124605" y="195228"/>
                    <a:pt x="125550" y="194992"/>
                  </a:cubicBezTo>
                  <a:close/>
                  <a:moveTo>
                    <a:pt x="125550" y="191688"/>
                  </a:moveTo>
                  <a:lnTo>
                    <a:pt x="127673" y="190274"/>
                  </a:lnTo>
                  <a:cubicBezTo>
                    <a:pt x="126259" y="191924"/>
                    <a:pt x="127673" y="190274"/>
                    <a:pt x="127673" y="192160"/>
                  </a:cubicBezTo>
                  <a:lnTo>
                    <a:pt x="127673" y="192160"/>
                  </a:lnTo>
                  <a:cubicBezTo>
                    <a:pt x="127673" y="192160"/>
                    <a:pt x="128618" y="194283"/>
                    <a:pt x="128618" y="193578"/>
                  </a:cubicBezTo>
                  <a:close/>
                  <a:moveTo>
                    <a:pt x="142776" y="165259"/>
                  </a:moveTo>
                  <a:cubicBezTo>
                    <a:pt x="142776" y="165259"/>
                    <a:pt x="146316" y="163845"/>
                    <a:pt x="142776" y="165259"/>
                  </a:cubicBezTo>
                  <a:cubicBezTo>
                    <a:pt x="147730" y="166676"/>
                    <a:pt x="144663" y="168799"/>
                    <a:pt x="145844" y="167149"/>
                  </a:cubicBezTo>
                  <a:close/>
                  <a:moveTo>
                    <a:pt x="146080" y="158418"/>
                  </a:moveTo>
                  <a:cubicBezTo>
                    <a:pt x="146080" y="158418"/>
                    <a:pt x="146080" y="158418"/>
                    <a:pt x="146080" y="158418"/>
                  </a:cubicBezTo>
                  <a:cubicBezTo>
                    <a:pt x="146080" y="158418"/>
                    <a:pt x="148439" y="161486"/>
                    <a:pt x="149148" y="160068"/>
                  </a:cubicBezTo>
                  <a:close/>
                  <a:moveTo>
                    <a:pt x="142776" y="161486"/>
                  </a:moveTo>
                  <a:cubicBezTo>
                    <a:pt x="142776" y="161486"/>
                    <a:pt x="145371" y="161486"/>
                    <a:pt x="142776" y="164551"/>
                  </a:cubicBezTo>
                  <a:cubicBezTo>
                    <a:pt x="146552" y="164551"/>
                    <a:pt x="144190" y="165259"/>
                    <a:pt x="145844" y="163372"/>
                  </a:cubicBezTo>
                  <a:close/>
                  <a:moveTo>
                    <a:pt x="148675" y="151810"/>
                  </a:moveTo>
                  <a:cubicBezTo>
                    <a:pt x="148675" y="151810"/>
                    <a:pt x="148675" y="151810"/>
                    <a:pt x="148675" y="151810"/>
                  </a:cubicBezTo>
                  <a:cubicBezTo>
                    <a:pt x="148675" y="151810"/>
                    <a:pt x="151271" y="154405"/>
                    <a:pt x="151743" y="153697"/>
                  </a:cubicBezTo>
                  <a:close/>
                  <a:moveTo>
                    <a:pt x="144426" y="156528"/>
                  </a:moveTo>
                  <a:cubicBezTo>
                    <a:pt x="146788" y="153697"/>
                    <a:pt x="144426" y="156528"/>
                    <a:pt x="144426" y="153933"/>
                  </a:cubicBezTo>
                  <a:cubicBezTo>
                    <a:pt x="144426" y="151338"/>
                    <a:pt x="144426" y="153933"/>
                    <a:pt x="145844" y="153933"/>
                  </a:cubicBezTo>
                  <a:cubicBezTo>
                    <a:pt x="147258" y="153933"/>
                    <a:pt x="148439" y="158182"/>
                    <a:pt x="147494" y="158418"/>
                  </a:cubicBezTo>
                  <a:close/>
                  <a:moveTo>
                    <a:pt x="144426" y="156528"/>
                  </a:moveTo>
                  <a:cubicBezTo>
                    <a:pt x="145844" y="154641"/>
                    <a:pt x="141831" y="158182"/>
                    <a:pt x="143012" y="156528"/>
                  </a:cubicBezTo>
                  <a:lnTo>
                    <a:pt x="145135" y="154878"/>
                  </a:lnTo>
                  <a:cubicBezTo>
                    <a:pt x="145135" y="154878"/>
                    <a:pt x="148203" y="157945"/>
                    <a:pt x="146316" y="160068"/>
                  </a:cubicBezTo>
                  <a:close/>
                  <a:moveTo>
                    <a:pt x="144426" y="153460"/>
                  </a:moveTo>
                  <a:cubicBezTo>
                    <a:pt x="145844" y="153460"/>
                    <a:pt x="145844" y="153460"/>
                    <a:pt x="145607" y="153460"/>
                  </a:cubicBezTo>
                  <a:cubicBezTo>
                    <a:pt x="145371" y="153460"/>
                    <a:pt x="143957" y="157945"/>
                    <a:pt x="145371" y="156292"/>
                  </a:cubicBezTo>
                  <a:close/>
                  <a:moveTo>
                    <a:pt x="125314" y="179889"/>
                  </a:moveTo>
                  <a:cubicBezTo>
                    <a:pt x="126965" y="179889"/>
                    <a:pt x="125314" y="179889"/>
                    <a:pt x="125314" y="179889"/>
                  </a:cubicBezTo>
                  <a:cubicBezTo>
                    <a:pt x="125314" y="179889"/>
                    <a:pt x="125786" y="183666"/>
                    <a:pt x="126259" y="183666"/>
                  </a:cubicBezTo>
                  <a:close/>
                  <a:moveTo>
                    <a:pt x="125314" y="181307"/>
                  </a:moveTo>
                  <a:cubicBezTo>
                    <a:pt x="125314" y="181307"/>
                    <a:pt x="125314" y="181307"/>
                    <a:pt x="125314" y="181307"/>
                  </a:cubicBezTo>
                  <a:cubicBezTo>
                    <a:pt x="125314" y="181307"/>
                    <a:pt x="123661" y="185789"/>
                    <a:pt x="125078" y="183666"/>
                  </a:cubicBezTo>
                  <a:close/>
                  <a:moveTo>
                    <a:pt x="127909" y="176822"/>
                  </a:moveTo>
                  <a:cubicBezTo>
                    <a:pt x="127909" y="176822"/>
                    <a:pt x="129090" y="176822"/>
                    <a:pt x="129560" y="175171"/>
                  </a:cubicBezTo>
                  <a:cubicBezTo>
                    <a:pt x="130032" y="173518"/>
                    <a:pt x="130977" y="175171"/>
                    <a:pt x="129560" y="175171"/>
                  </a:cubicBezTo>
                  <a:cubicBezTo>
                    <a:pt x="128146" y="175171"/>
                    <a:pt x="127437" y="180598"/>
                    <a:pt x="127673" y="179653"/>
                  </a:cubicBezTo>
                  <a:close/>
                  <a:moveTo>
                    <a:pt x="121774" y="182957"/>
                  </a:moveTo>
                  <a:cubicBezTo>
                    <a:pt x="122719" y="182248"/>
                    <a:pt x="123661" y="181543"/>
                    <a:pt x="124605" y="180598"/>
                  </a:cubicBezTo>
                  <a:cubicBezTo>
                    <a:pt x="124605" y="180598"/>
                    <a:pt x="124605" y="180598"/>
                    <a:pt x="124605" y="179184"/>
                  </a:cubicBezTo>
                  <a:cubicBezTo>
                    <a:pt x="124605" y="177766"/>
                    <a:pt x="127673" y="177530"/>
                    <a:pt x="126728" y="179184"/>
                  </a:cubicBezTo>
                  <a:cubicBezTo>
                    <a:pt x="125786" y="180834"/>
                    <a:pt x="120593" y="187914"/>
                    <a:pt x="121538" y="185789"/>
                  </a:cubicBezTo>
                  <a:close/>
                  <a:moveTo>
                    <a:pt x="148911" y="145911"/>
                  </a:moveTo>
                  <a:cubicBezTo>
                    <a:pt x="150326" y="145911"/>
                    <a:pt x="148911" y="145911"/>
                    <a:pt x="148911" y="145911"/>
                  </a:cubicBezTo>
                  <a:cubicBezTo>
                    <a:pt x="148911" y="145911"/>
                    <a:pt x="147494" y="149920"/>
                    <a:pt x="148675" y="148742"/>
                  </a:cubicBezTo>
                  <a:close/>
                  <a:moveTo>
                    <a:pt x="125314" y="177530"/>
                  </a:moveTo>
                  <a:cubicBezTo>
                    <a:pt x="125314" y="177530"/>
                    <a:pt x="126728" y="177530"/>
                    <a:pt x="125314" y="177530"/>
                  </a:cubicBezTo>
                  <a:cubicBezTo>
                    <a:pt x="123897" y="177530"/>
                    <a:pt x="124605" y="181307"/>
                    <a:pt x="125314" y="180362"/>
                  </a:cubicBezTo>
                  <a:close/>
                  <a:moveTo>
                    <a:pt x="142776" y="153933"/>
                  </a:moveTo>
                  <a:cubicBezTo>
                    <a:pt x="142776" y="153933"/>
                    <a:pt x="141359" y="153933"/>
                    <a:pt x="142776" y="152046"/>
                  </a:cubicBezTo>
                  <a:cubicBezTo>
                    <a:pt x="144190" y="150157"/>
                    <a:pt x="142776" y="150629"/>
                    <a:pt x="140653" y="152046"/>
                  </a:cubicBezTo>
                  <a:lnTo>
                    <a:pt x="140653" y="150629"/>
                  </a:lnTo>
                  <a:cubicBezTo>
                    <a:pt x="142067" y="150629"/>
                    <a:pt x="140653" y="150629"/>
                    <a:pt x="142540" y="150629"/>
                  </a:cubicBezTo>
                  <a:cubicBezTo>
                    <a:pt x="144426" y="150629"/>
                    <a:pt x="142540" y="150629"/>
                    <a:pt x="144190" y="150629"/>
                  </a:cubicBezTo>
                  <a:cubicBezTo>
                    <a:pt x="145844" y="150629"/>
                    <a:pt x="144190" y="150629"/>
                    <a:pt x="142303" y="152519"/>
                  </a:cubicBezTo>
                  <a:lnTo>
                    <a:pt x="144190" y="152519"/>
                  </a:lnTo>
                  <a:cubicBezTo>
                    <a:pt x="143721" y="154405"/>
                    <a:pt x="142540" y="154878"/>
                    <a:pt x="142540" y="155820"/>
                  </a:cubicBezTo>
                  <a:close/>
                  <a:moveTo>
                    <a:pt x="142776" y="149451"/>
                  </a:moveTo>
                  <a:cubicBezTo>
                    <a:pt x="144426" y="147325"/>
                    <a:pt x="146080" y="147089"/>
                    <a:pt x="145135" y="149451"/>
                  </a:cubicBezTo>
                  <a:lnTo>
                    <a:pt x="143484" y="150865"/>
                  </a:lnTo>
                  <a:cubicBezTo>
                    <a:pt x="143484" y="150865"/>
                    <a:pt x="145371" y="149451"/>
                    <a:pt x="142540" y="151338"/>
                  </a:cubicBezTo>
                  <a:close/>
                  <a:moveTo>
                    <a:pt x="140180" y="149451"/>
                  </a:moveTo>
                  <a:cubicBezTo>
                    <a:pt x="141122" y="148270"/>
                    <a:pt x="142303" y="147325"/>
                    <a:pt x="143721" y="146619"/>
                  </a:cubicBezTo>
                  <a:cubicBezTo>
                    <a:pt x="143721" y="146619"/>
                    <a:pt x="143721" y="146619"/>
                    <a:pt x="143721" y="146619"/>
                  </a:cubicBezTo>
                  <a:cubicBezTo>
                    <a:pt x="143721" y="146619"/>
                    <a:pt x="142540" y="150629"/>
                    <a:pt x="140180" y="152519"/>
                  </a:cubicBezTo>
                  <a:close/>
                  <a:moveTo>
                    <a:pt x="145844" y="140953"/>
                  </a:moveTo>
                  <a:cubicBezTo>
                    <a:pt x="145844" y="140953"/>
                    <a:pt x="147494" y="140953"/>
                    <a:pt x="145844" y="140953"/>
                  </a:cubicBezTo>
                  <a:cubicBezTo>
                    <a:pt x="144190" y="140953"/>
                    <a:pt x="145371" y="145202"/>
                    <a:pt x="145844" y="144021"/>
                  </a:cubicBezTo>
                  <a:close/>
                  <a:moveTo>
                    <a:pt x="204601" y="52936"/>
                  </a:moveTo>
                  <a:cubicBezTo>
                    <a:pt x="204601" y="52936"/>
                    <a:pt x="202950" y="52936"/>
                    <a:pt x="204601" y="52936"/>
                  </a:cubicBezTo>
                  <a:cubicBezTo>
                    <a:pt x="206251" y="52936"/>
                    <a:pt x="204601" y="52936"/>
                    <a:pt x="206251" y="52936"/>
                  </a:cubicBezTo>
                  <a:close/>
                  <a:moveTo>
                    <a:pt x="138763" y="141426"/>
                  </a:moveTo>
                  <a:cubicBezTo>
                    <a:pt x="140180" y="139303"/>
                    <a:pt x="143248" y="138358"/>
                    <a:pt x="140653" y="141426"/>
                  </a:cubicBezTo>
                  <a:cubicBezTo>
                    <a:pt x="138058" y="144493"/>
                    <a:pt x="139236" y="144730"/>
                    <a:pt x="138763" y="144493"/>
                  </a:cubicBezTo>
                  <a:close/>
                  <a:moveTo>
                    <a:pt x="203183" y="52463"/>
                  </a:moveTo>
                  <a:cubicBezTo>
                    <a:pt x="203183" y="52463"/>
                    <a:pt x="200824" y="52463"/>
                    <a:pt x="203183" y="50577"/>
                  </a:cubicBezTo>
                  <a:cubicBezTo>
                    <a:pt x="203183" y="51994"/>
                    <a:pt x="204837" y="50577"/>
                    <a:pt x="205782" y="48690"/>
                  </a:cubicBezTo>
                  <a:cubicBezTo>
                    <a:pt x="204837" y="49868"/>
                    <a:pt x="203892" y="51049"/>
                    <a:pt x="202714" y="51994"/>
                  </a:cubicBezTo>
                  <a:cubicBezTo>
                    <a:pt x="204128" y="53881"/>
                    <a:pt x="205073" y="53881"/>
                    <a:pt x="203183" y="55531"/>
                  </a:cubicBezTo>
                  <a:close/>
                  <a:moveTo>
                    <a:pt x="201769" y="50577"/>
                  </a:moveTo>
                  <a:cubicBezTo>
                    <a:pt x="201769" y="50577"/>
                    <a:pt x="201769" y="50577"/>
                    <a:pt x="201769" y="50577"/>
                  </a:cubicBezTo>
                  <a:cubicBezTo>
                    <a:pt x="201769" y="50577"/>
                    <a:pt x="200116" y="54589"/>
                    <a:pt x="201769" y="53644"/>
                  </a:cubicBezTo>
                  <a:close/>
                  <a:moveTo>
                    <a:pt x="114694" y="164551"/>
                  </a:moveTo>
                  <a:cubicBezTo>
                    <a:pt x="114694" y="164551"/>
                    <a:pt x="114694" y="164551"/>
                    <a:pt x="114694" y="164551"/>
                  </a:cubicBezTo>
                  <a:cubicBezTo>
                    <a:pt x="114694" y="164551"/>
                    <a:pt x="114224" y="168563"/>
                    <a:pt x="114694" y="167618"/>
                  </a:cubicBezTo>
                  <a:close/>
                  <a:moveTo>
                    <a:pt x="112098" y="164551"/>
                  </a:moveTo>
                  <a:cubicBezTo>
                    <a:pt x="109503" y="166440"/>
                    <a:pt x="112098" y="164551"/>
                    <a:pt x="112098" y="164551"/>
                  </a:cubicBezTo>
                  <a:cubicBezTo>
                    <a:pt x="110920" y="165732"/>
                    <a:pt x="109739" y="166676"/>
                    <a:pt x="108325" y="167618"/>
                  </a:cubicBezTo>
                  <a:cubicBezTo>
                    <a:pt x="108325" y="165968"/>
                    <a:pt x="111156" y="165732"/>
                    <a:pt x="112334" y="164081"/>
                  </a:cubicBezTo>
                  <a:cubicBezTo>
                    <a:pt x="113515" y="162428"/>
                    <a:pt x="112334" y="164081"/>
                    <a:pt x="110684" y="164081"/>
                  </a:cubicBezTo>
                  <a:cubicBezTo>
                    <a:pt x="109030" y="164081"/>
                    <a:pt x="110684" y="162428"/>
                    <a:pt x="112098" y="161955"/>
                  </a:cubicBezTo>
                  <a:cubicBezTo>
                    <a:pt x="113515" y="161486"/>
                    <a:pt x="117997" y="159596"/>
                    <a:pt x="112098" y="163609"/>
                  </a:cubicBezTo>
                  <a:cubicBezTo>
                    <a:pt x="112098" y="163609"/>
                    <a:pt x="113988" y="163609"/>
                    <a:pt x="112098" y="165259"/>
                  </a:cubicBezTo>
                  <a:cubicBezTo>
                    <a:pt x="110211" y="166913"/>
                    <a:pt x="110684" y="169508"/>
                    <a:pt x="112098" y="168091"/>
                  </a:cubicBezTo>
                  <a:close/>
                  <a:moveTo>
                    <a:pt x="108794" y="166913"/>
                  </a:moveTo>
                  <a:cubicBezTo>
                    <a:pt x="108794" y="166913"/>
                    <a:pt x="110211" y="166913"/>
                    <a:pt x="110448" y="166913"/>
                  </a:cubicBezTo>
                  <a:cubicBezTo>
                    <a:pt x="110684" y="166913"/>
                    <a:pt x="108088" y="171631"/>
                    <a:pt x="108794" y="170450"/>
                  </a:cubicBezTo>
                  <a:close/>
                  <a:moveTo>
                    <a:pt x="194216" y="48926"/>
                  </a:moveTo>
                  <a:cubicBezTo>
                    <a:pt x="194216" y="48926"/>
                    <a:pt x="191857" y="48926"/>
                    <a:pt x="194216" y="48926"/>
                  </a:cubicBezTo>
                  <a:cubicBezTo>
                    <a:pt x="196578" y="48926"/>
                    <a:pt x="196578" y="51049"/>
                    <a:pt x="194216" y="53172"/>
                  </a:cubicBezTo>
                  <a:close/>
                  <a:moveTo>
                    <a:pt x="106671" y="166913"/>
                  </a:moveTo>
                  <a:lnTo>
                    <a:pt x="108088" y="165259"/>
                  </a:lnTo>
                  <a:cubicBezTo>
                    <a:pt x="108088" y="166676"/>
                    <a:pt x="108088" y="166440"/>
                    <a:pt x="108088" y="165259"/>
                  </a:cubicBezTo>
                  <a:cubicBezTo>
                    <a:pt x="108088" y="164081"/>
                    <a:pt x="107380" y="169744"/>
                    <a:pt x="106671" y="169980"/>
                  </a:cubicBezTo>
                  <a:close/>
                  <a:moveTo>
                    <a:pt x="109030" y="162428"/>
                  </a:moveTo>
                  <a:cubicBezTo>
                    <a:pt x="110211" y="162428"/>
                    <a:pt x="109030" y="162428"/>
                    <a:pt x="109030" y="161013"/>
                  </a:cubicBezTo>
                  <a:cubicBezTo>
                    <a:pt x="109030" y="159596"/>
                    <a:pt x="110448" y="164551"/>
                    <a:pt x="109030" y="165495"/>
                  </a:cubicBezTo>
                  <a:close/>
                  <a:moveTo>
                    <a:pt x="102895" y="169272"/>
                  </a:moveTo>
                  <a:cubicBezTo>
                    <a:pt x="103367" y="168563"/>
                    <a:pt x="103840" y="167854"/>
                    <a:pt x="104548" y="167385"/>
                  </a:cubicBezTo>
                  <a:lnTo>
                    <a:pt x="104548" y="167385"/>
                  </a:lnTo>
                  <a:cubicBezTo>
                    <a:pt x="104548" y="167385"/>
                    <a:pt x="104548" y="167385"/>
                    <a:pt x="104548" y="167385"/>
                  </a:cubicBezTo>
                  <a:close/>
                  <a:moveTo>
                    <a:pt x="191621" y="47036"/>
                  </a:moveTo>
                  <a:cubicBezTo>
                    <a:pt x="192093" y="47036"/>
                    <a:pt x="192802" y="47036"/>
                    <a:pt x="193274" y="47036"/>
                  </a:cubicBezTo>
                  <a:cubicBezTo>
                    <a:pt x="192093" y="48454"/>
                    <a:pt x="193274" y="47036"/>
                    <a:pt x="193274" y="48454"/>
                  </a:cubicBezTo>
                  <a:cubicBezTo>
                    <a:pt x="193274" y="49868"/>
                    <a:pt x="190915" y="51285"/>
                    <a:pt x="191621" y="50104"/>
                  </a:cubicBezTo>
                  <a:close/>
                  <a:moveTo>
                    <a:pt x="106907" y="160305"/>
                  </a:moveTo>
                  <a:cubicBezTo>
                    <a:pt x="107144" y="159832"/>
                    <a:pt x="107144" y="159360"/>
                    <a:pt x="106907" y="158887"/>
                  </a:cubicBezTo>
                  <a:lnTo>
                    <a:pt x="105493" y="160305"/>
                  </a:lnTo>
                  <a:cubicBezTo>
                    <a:pt x="105493" y="160305"/>
                    <a:pt x="105493" y="158418"/>
                    <a:pt x="108088" y="157473"/>
                  </a:cubicBezTo>
                  <a:cubicBezTo>
                    <a:pt x="110684" y="156528"/>
                    <a:pt x="108088" y="157473"/>
                    <a:pt x="108088" y="159360"/>
                  </a:cubicBezTo>
                  <a:close/>
                  <a:moveTo>
                    <a:pt x="193511" y="43732"/>
                  </a:moveTo>
                  <a:lnTo>
                    <a:pt x="192330" y="43732"/>
                  </a:lnTo>
                  <a:cubicBezTo>
                    <a:pt x="190915" y="49162"/>
                    <a:pt x="192330" y="47273"/>
                    <a:pt x="193511" y="46800"/>
                  </a:cubicBezTo>
                  <a:close/>
                  <a:moveTo>
                    <a:pt x="106907" y="157001"/>
                  </a:moveTo>
                  <a:cubicBezTo>
                    <a:pt x="106907" y="157001"/>
                    <a:pt x="106907" y="157001"/>
                    <a:pt x="106907" y="157001"/>
                  </a:cubicBezTo>
                  <a:cubicBezTo>
                    <a:pt x="106907" y="157001"/>
                    <a:pt x="106907" y="157001"/>
                    <a:pt x="106907" y="157001"/>
                  </a:cubicBezTo>
                  <a:close/>
                  <a:moveTo>
                    <a:pt x="186903" y="44913"/>
                  </a:moveTo>
                  <a:cubicBezTo>
                    <a:pt x="186903" y="44913"/>
                    <a:pt x="186903" y="44913"/>
                    <a:pt x="186903" y="43499"/>
                  </a:cubicBezTo>
                  <a:cubicBezTo>
                    <a:pt x="186903" y="42082"/>
                    <a:pt x="189026" y="41609"/>
                    <a:pt x="188553" y="43499"/>
                  </a:cubicBezTo>
                  <a:cubicBezTo>
                    <a:pt x="188084" y="45386"/>
                    <a:pt x="187139" y="44913"/>
                    <a:pt x="188553" y="43499"/>
                  </a:cubicBezTo>
                  <a:lnTo>
                    <a:pt x="190443" y="41846"/>
                  </a:lnTo>
                  <a:cubicBezTo>
                    <a:pt x="190443" y="41846"/>
                    <a:pt x="190443" y="41846"/>
                    <a:pt x="190443" y="41846"/>
                  </a:cubicBezTo>
                  <a:close/>
                  <a:moveTo>
                    <a:pt x="102425" y="157473"/>
                  </a:moveTo>
                  <a:cubicBezTo>
                    <a:pt x="102425" y="157473"/>
                    <a:pt x="102425" y="157473"/>
                    <a:pt x="102425" y="155586"/>
                  </a:cubicBezTo>
                  <a:cubicBezTo>
                    <a:pt x="102425" y="153697"/>
                    <a:pt x="102425" y="155586"/>
                    <a:pt x="102425" y="155586"/>
                  </a:cubicBezTo>
                  <a:lnTo>
                    <a:pt x="102425" y="155586"/>
                  </a:lnTo>
                  <a:cubicBezTo>
                    <a:pt x="103367" y="155350"/>
                    <a:pt x="104076" y="154878"/>
                    <a:pt x="104784" y="154169"/>
                  </a:cubicBezTo>
                  <a:close/>
                  <a:moveTo>
                    <a:pt x="185958" y="43499"/>
                  </a:moveTo>
                  <a:cubicBezTo>
                    <a:pt x="186666" y="42790"/>
                    <a:pt x="187375" y="42318"/>
                    <a:pt x="188317" y="41846"/>
                  </a:cubicBezTo>
                  <a:cubicBezTo>
                    <a:pt x="188317" y="41846"/>
                    <a:pt x="185252" y="47745"/>
                    <a:pt x="185958" y="46564"/>
                  </a:cubicBezTo>
                  <a:close/>
                  <a:moveTo>
                    <a:pt x="102895" y="154405"/>
                  </a:moveTo>
                  <a:cubicBezTo>
                    <a:pt x="104076" y="152988"/>
                    <a:pt x="105257" y="151810"/>
                    <a:pt x="106671" y="150629"/>
                  </a:cubicBezTo>
                  <a:lnTo>
                    <a:pt x="106671" y="150629"/>
                  </a:lnTo>
                  <a:cubicBezTo>
                    <a:pt x="106671" y="150629"/>
                    <a:pt x="104312" y="157001"/>
                    <a:pt x="102895" y="157473"/>
                  </a:cubicBezTo>
                  <a:close/>
                  <a:moveTo>
                    <a:pt x="187139" y="41373"/>
                  </a:moveTo>
                  <a:cubicBezTo>
                    <a:pt x="187139" y="41373"/>
                    <a:pt x="188553" y="41373"/>
                    <a:pt x="187139" y="41373"/>
                  </a:cubicBezTo>
                  <a:cubicBezTo>
                    <a:pt x="185722" y="41373"/>
                    <a:pt x="186430" y="45386"/>
                    <a:pt x="187139" y="44441"/>
                  </a:cubicBezTo>
                  <a:close/>
                  <a:moveTo>
                    <a:pt x="101481" y="154405"/>
                  </a:moveTo>
                  <a:cubicBezTo>
                    <a:pt x="101481" y="154405"/>
                    <a:pt x="101481" y="154405"/>
                    <a:pt x="101481" y="154405"/>
                  </a:cubicBezTo>
                  <a:lnTo>
                    <a:pt x="100063" y="154405"/>
                  </a:lnTo>
                  <a:lnTo>
                    <a:pt x="100063" y="154405"/>
                  </a:lnTo>
                  <a:cubicBezTo>
                    <a:pt x="100063" y="154405"/>
                    <a:pt x="100772" y="157945"/>
                    <a:pt x="101481" y="157473"/>
                  </a:cubicBezTo>
                  <a:close/>
                  <a:moveTo>
                    <a:pt x="101481" y="152519"/>
                  </a:moveTo>
                  <a:cubicBezTo>
                    <a:pt x="101481" y="152519"/>
                    <a:pt x="101481" y="152519"/>
                    <a:pt x="102895" y="151101"/>
                  </a:cubicBezTo>
                  <a:cubicBezTo>
                    <a:pt x="104312" y="149687"/>
                    <a:pt x="104548" y="151101"/>
                    <a:pt x="104076" y="151101"/>
                  </a:cubicBezTo>
                  <a:lnTo>
                    <a:pt x="101481" y="152988"/>
                  </a:lnTo>
                  <a:cubicBezTo>
                    <a:pt x="101481" y="152988"/>
                    <a:pt x="101717" y="156528"/>
                    <a:pt x="102189" y="155586"/>
                  </a:cubicBezTo>
                  <a:close/>
                  <a:moveTo>
                    <a:pt x="183362" y="41609"/>
                  </a:moveTo>
                  <a:cubicBezTo>
                    <a:pt x="184544" y="41137"/>
                    <a:pt x="185485" y="40431"/>
                    <a:pt x="186430" y="39487"/>
                  </a:cubicBezTo>
                  <a:cubicBezTo>
                    <a:pt x="186430" y="39487"/>
                    <a:pt x="186430" y="39487"/>
                    <a:pt x="186430" y="39487"/>
                  </a:cubicBezTo>
                  <a:cubicBezTo>
                    <a:pt x="186430" y="39487"/>
                    <a:pt x="185252" y="39487"/>
                    <a:pt x="184071" y="41609"/>
                  </a:cubicBezTo>
                  <a:cubicBezTo>
                    <a:pt x="182890" y="43732"/>
                    <a:pt x="183835" y="45386"/>
                    <a:pt x="184071" y="44677"/>
                  </a:cubicBezTo>
                  <a:close/>
                  <a:moveTo>
                    <a:pt x="97940" y="155114"/>
                  </a:moveTo>
                  <a:lnTo>
                    <a:pt x="99358" y="153460"/>
                  </a:lnTo>
                  <a:lnTo>
                    <a:pt x="99358" y="153460"/>
                  </a:lnTo>
                  <a:cubicBezTo>
                    <a:pt x="99827" y="152519"/>
                    <a:pt x="100536" y="152046"/>
                    <a:pt x="101481" y="151574"/>
                  </a:cubicBezTo>
                  <a:cubicBezTo>
                    <a:pt x="101481" y="151574"/>
                    <a:pt x="101481" y="151574"/>
                    <a:pt x="101481" y="151574"/>
                  </a:cubicBezTo>
                  <a:lnTo>
                    <a:pt x="101481" y="151574"/>
                  </a:lnTo>
                  <a:close/>
                  <a:moveTo>
                    <a:pt x="101481" y="150157"/>
                  </a:moveTo>
                  <a:cubicBezTo>
                    <a:pt x="101481" y="150157"/>
                    <a:pt x="101481" y="150157"/>
                    <a:pt x="101481" y="150157"/>
                  </a:cubicBezTo>
                  <a:cubicBezTo>
                    <a:pt x="101481" y="150157"/>
                    <a:pt x="103840" y="151574"/>
                    <a:pt x="102189" y="153224"/>
                  </a:cubicBezTo>
                  <a:close/>
                  <a:moveTo>
                    <a:pt x="97940" y="150157"/>
                  </a:moveTo>
                  <a:cubicBezTo>
                    <a:pt x="97940" y="150157"/>
                    <a:pt x="96762" y="150157"/>
                    <a:pt x="97940" y="150157"/>
                  </a:cubicBezTo>
                  <a:cubicBezTo>
                    <a:pt x="99121" y="150157"/>
                    <a:pt x="97940" y="150157"/>
                    <a:pt x="97940" y="150157"/>
                  </a:cubicBezTo>
                  <a:lnTo>
                    <a:pt x="97940" y="150157"/>
                  </a:lnTo>
                  <a:close/>
                  <a:moveTo>
                    <a:pt x="97940" y="146383"/>
                  </a:moveTo>
                  <a:cubicBezTo>
                    <a:pt x="97940" y="146383"/>
                    <a:pt x="97940" y="146383"/>
                    <a:pt x="97940" y="147797"/>
                  </a:cubicBezTo>
                  <a:cubicBezTo>
                    <a:pt x="97940" y="149215"/>
                    <a:pt x="98177" y="151101"/>
                    <a:pt x="99827" y="149920"/>
                  </a:cubicBezTo>
                  <a:close/>
                  <a:moveTo>
                    <a:pt x="97940" y="146383"/>
                  </a:moveTo>
                  <a:lnTo>
                    <a:pt x="97940" y="146383"/>
                  </a:lnTo>
                  <a:cubicBezTo>
                    <a:pt x="98413" y="145674"/>
                    <a:pt x="98885" y="145202"/>
                    <a:pt x="99594" y="144730"/>
                  </a:cubicBezTo>
                  <a:cubicBezTo>
                    <a:pt x="99594" y="144730"/>
                    <a:pt x="99594" y="144730"/>
                    <a:pt x="99594" y="144730"/>
                  </a:cubicBezTo>
                  <a:close/>
                  <a:moveTo>
                    <a:pt x="97940" y="144257"/>
                  </a:moveTo>
                  <a:cubicBezTo>
                    <a:pt x="99827" y="144257"/>
                    <a:pt x="99827" y="144257"/>
                    <a:pt x="99358" y="144257"/>
                  </a:cubicBezTo>
                  <a:cubicBezTo>
                    <a:pt x="98885" y="144257"/>
                    <a:pt x="100536" y="147325"/>
                    <a:pt x="99594" y="147325"/>
                  </a:cubicBezTo>
                  <a:close/>
                  <a:moveTo>
                    <a:pt x="94636" y="147089"/>
                  </a:moveTo>
                  <a:cubicBezTo>
                    <a:pt x="96762" y="145438"/>
                    <a:pt x="96762" y="147089"/>
                    <a:pt x="96762" y="147089"/>
                  </a:cubicBezTo>
                  <a:cubicBezTo>
                    <a:pt x="96762" y="147089"/>
                    <a:pt x="95345" y="151338"/>
                    <a:pt x="95345" y="150157"/>
                  </a:cubicBezTo>
                  <a:close/>
                  <a:moveTo>
                    <a:pt x="97468" y="141662"/>
                  </a:moveTo>
                  <a:cubicBezTo>
                    <a:pt x="97468" y="141662"/>
                    <a:pt x="97468" y="141662"/>
                    <a:pt x="97468" y="140011"/>
                  </a:cubicBezTo>
                  <a:cubicBezTo>
                    <a:pt x="97468" y="138358"/>
                    <a:pt x="99827" y="140011"/>
                    <a:pt x="97468" y="140011"/>
                  </a:cubicBezTo>
                  <a:cubicBezTo>
                    <a:pt x="95109" y="140011"/>
                    <a:pt x="99827" y="144021"/>
                    <a:pt x="99121" y="144730"/>
                  </a:cubicBezTo>
                  <a:close/>
                  <a:moveTo>
                    <a:pt x="90154" y="141662"/>
                  </a:moveTo>
                  <a:cubicBezTo>
                    <a:pt x="90154" y="141662"/>
                    <a:pt x="90154" y="141662"/>
                    <a:pt x="90154" y="140247"/>
                  </a:cubicBezTo>
                  <a:cubicBezTo>
                    <a:pt x="90154" y="138830"/>
                    <a:pt x="90154" y="140247"/>
                    <a:pt x="90154" y="141662"/>
                  </a:cubicBezTo>
                  <a:cubicBezTo>
                    <a:pt x="90154" y="143079"/>
                    <a:pt x="91569" y="144493"/>
                    <a:pt x="91805" y="144021"/>
                  </a:cubicBezTo>
                  <a:close/>
                  <a:moveTo>
                    <a:pt x="66557" y="112165"/>
                  </a:moveTo>
                  <a:cubicBezTo>
                    <a:pt x="66557" y="112165"/>
                    <a:pt x="66557" y="112165"/>
                    <a:pt x="66557" y="110515"/>
                  </a:cubicBezTo>
                  <a:cubicBezTo>
                    <a:pt x="66557" y="108861"/>
                    <a:pt x="68680" y="110515"/>
                    <a:pt x="69152" y="110515"/>
                  </a:cubicBezTo>
                  <a:lnTo>
                    <a:pt x="69152" y="110515"/>
                  </a:lnTo>
                  <a:cubicBezTo>
                    <a:pt x="69152" y="110515"/>
                    <a:pt x="71748" y="112874"/>
                    <a:pt x="68680" y="114524"/>
                  </a:cubicBezTo>
                  <a:close/>
                  <a:moveTo>
                    <a:pt x="66557" y="108155"/>
                  </a:moveTo>
                  <a:cubicBezTo>
                    <a:pt x="65140" y="109806"/>
                    <a:pt x="68208" y="108155"/>
                    <a:pt x="65376" y="110278"/>
                  </a:cubicBezTo>
                  <a:cubicBezTo>
                    <a:pt x="68444" y="112874"/>
                    <a:pt x="67266" y="112874"/>
                    <a:pt x="68916" y="110515"/>
                  </a:cubicBezTo>
                  <a:close/>
                  <a:moveTo>
                    <a:pt x="143484" y="3618"/>
                  </a:moveTo>
                  <a:cubicBezTo>
                    <a:pt x="146316" y="3618"/>
                    <a:pt x="143484" y="3618"/>
                    <a:pt x="147494" y="550"/>
                  </a:cubicBezTo>
                  <a:cubicBezTo>
                    <a:pt x="147494" y="1968"/>
                    <a:pt x="146080" y="1968"/>
                    <a:pt x="146080" y="2437"/>
                  </a:cubicBezTo>
                  <a:cubicBezTo>
                    <a:pt x="146080" y="2910"/>
                    <a:pt x="145135" y="7158"/>
                    <a:pt x="145844" y="5977"/>
                  </a:cubicBezTo>
                  <a:close/>
                  <a:moveTo>
                    <a:pt x="147730" y="1259"/>
                  </a:moveTo>
                  <a:cubicBezTo>
                    <a:pt x="147730" y="1259"/>
                    <a:pt x="147730" y="1259"/>
                    <a:pt x="147730" y="1259"/>
                  </a:cubicBezTo>
                  <a:cubicBezTo>
                    <a:pt x="147730" y="1259"/>
                    <a:pt x="150798" y="-1100"/>
                    <a:pt x="150562" y="-631"/>
                  </a:cubicBezTo>
                  <a:lnTo>
                    <a:pt x="148203" y="1259"/>
                  </a:lnTo>
                  <a:cubicBezTo>
                    <a:pt x="148203" y="1259"/>
                    <a:pt x="145135" y="3382"/>
                    <a:pt x="144663" y="3146"/>
                  </a:cubicBezTo>
                  <a:close/>
                  <a:moveTo>
                    <a:pt x="59240" y="102726"/>
                  </a:moveTo>
                  <a:cubicBezTo>
                    <a:pt x="59240" y="102726"/>
                    <a:pt x="59240" y="102726"/>
                    <a:pt x="59240" y="102726"/>
                  </a:cubicBezTo>
                  <a:cubicBezTo>
                    <a:pt x="59240" y="102726"/>
                    <a:pt x="59240" y="102726"/>
                    <a:pt x="61600" y="101548"/>
                  </a:cubicBezTo>
                  <a:close/>
                  <a:moveTo>
                    <a:pt x="142776" y="2673"/>
                  </a:moveTo>
                  <a:lnTo>
                    <a:pt x="145844" y="78"/>
                  </a:lnTo>
                  <a:cubicBezTo>
                    <a:pt x="145844" y="78"/>
                    <a:pt x="147494" y="78"/>
                    <a:pt x="145844" y="78"/>
                  </a:cubicBezTo>
                  <a:close/>
                  <a:moveTo>
                    <a:pt x="59240" y="100367"/>
                  </a:moveTo>
                  <a:cubicBezTo>
                    <a:pt x="59240" y="100367"/>
                    <a:pt x="60894" y="100367"/>
                    <a:pt x="59240" y="100367"/>
                  </a:cubicBezTo>
                  <a:cubicBezTo>
                    <a:pt x="57590" y="100367"/>
                    <a:pt x="59477" y="104379"/>
                    <a:pt x="61600" y="102726"/>
                  </a:cubicBezTo>
                  <a:close/>
                  <a:moveTo>
                    <a:pt x="143012" y="2204"/>
                  </a:moveTo>
                  <a:cubicBezTo>
                    <a:pt x="143012" y="2204"/>
                    <a:pt x="143012" y="2204"/>
                    <a:pt x="143012" y="2204"/>
                  </a:cubicBezTo>
                  <a:lnTo>
                    <a:pt x="144426" y="2204"/>
                  </a:lnTo>
                  <a:close/>
                  <a:moveTo>
                    <a:pt x="36824" y="83613"/>
                  </a:moveTo>
                  <a:cubicBezTo>
                    <a:pt x="36824" y="84794"/>
                    <a:pt x="38238" y="83613"/>
                    <a:pt x="36824" y="83613"/>
                  </a:cubicBezTo>
                  <a:cubicBezTo>
                    <a:pt x="35407" y="83613"/>
                    <a:pt x="37533" y="87154"/>
                    <a:pt x="39183" y="85973"/>
                  </a:cubicBezTo>
                  <a:close/>
                  <a:moveTo>
                    <a:pt x="36824" y="83613"/>
                  </a:moveTo>
                  <a:cubicBezTo>
                    <a:pt x="36824" y="83613"/>
                    <a:pt x="36824" y="83613"/>
                    <a:pt x="36824" y="85264"/>
                  </a:cubicBezTo>
                  <a:cubicBezTo>
                    <a:pt x="36824" y="86917"/>
                    <a:pt x="36352" y="86917"/>
                    <a:pt x="38002" y="85028"/>
                  </a:cubicBezTo>
                  <a:close/>
                  <a:moveTo>
                    <a:pt x="34935" y="83613"/>
                  </a:moveTo>
                  <a:lnTo>
                    <a:pt x="36352" y="83613"/>
                  </a:lnTo>
                  <a:lnTo>
                    <a:pt x="36352" y="83613"/>
                  </a:lnTo>
                  <a:cubicBezTo>
                    <a:pt x="35171" y="86917"/>
                    <a:pt x="35879" y="86209"/>
                    <a:pt x="36116" y="85736"/>
                  </a:cubicBezTo>
                  <a:close/>
                  <a:moveTo>
                    <a:pt x="73871" y="19429"/>
                  </a:moveTo>
                  <a:cubicBezTo>
                    <a:pt x="74815" y="18485"/>
                    <a:pt x="75996" y="17540"/>
                    <a:pt x="77411" y="17067"/>
                  </a:cubicBezTo>
                  <a:cubicBezTo>
                    <a:pt x="77411" y="17067"/>
                    <a:pt x="77411" y="17067"/>
                    <a:pt x="80242" y="17067"/>
                  </a:cubicBezTo>
                  <a:cubicBezTo>
                    <a:pt x="79770" y="17067"/>
                    <a:pt x="79534" y="17067"/>
                    <a:pt x="79064" y="17067"/>
                  </a:cubicBezTo>
                  <a:cubicBezTo>
                    <a:pt x="77883" y="18721"/>
                    <a:pt x="76466" y="20135"/>
                    <a:pt x="75052" y="21552"/>
                  </a:cubicBezTo>
                  <a:close/>
                  <a:moveTo>
                    <a:pt x="72693" y="17540"/>
                  </a:moveTo>
                  <a:lnTo>
                    <a:pt x="74579" y="15889"/>
                  </a:lnTo>
                  <a:cubicBezTo>
                    <a:pt x="74579" y="15889"/>
                    <a:pt x="76702" y="15889"/>
                    <a:pt x="76702" y="15889"/>
                  </a:cubicBezTo>
                  <a:close/>
                  <a:moveTo>
                    <a:pt x="20304" y="73465"/>
                  </a:moveTo>
                  <a:cubicBezTo>
                    <a:pt x="21722" y="73465"/>
                    <a:pt x="23372" y="72051"/>
                    <a:pt x="22666" y="73465"/>
                  </a:cubicBezTo>
                  <a:cubicBezTo>
                    <a:pt x="21958" y="74882"/>
                    <a:pt x="21958" y="75591"/>
                    <a:pt x="21485" y="75591"/>
                  </a:cubicBezTo>
                  <a:close/>
                  <a:moveTo>
                    <a:pt x="67499" y="17304"/>
                  </a:moveTo>
                  <a:cubicBezTo>
                    <a:pt x="69625" y="17067"/>
                    <a:pt x="71748" y="16362"/>
                    <a:pt x="73634" y="15181"/>
                  </a:cubicBezTo>
                  <a:lnTo>
                    <a:pt x="72456" y="16598"/>
                  </a:lnTo>
                  <a:cubicBezTo>
                    <a:pt x="72456" y="16598"/>
                    <a:pt x="68680" y="21316"/>
                    <a:pt x="69389" y="18485"/>
                  </a:cubicBezTo>
                  <a:close/>
                  <a:moveTo>
                    <a:pt x="6146" y="75119"/>
                  </a:moveTo>
                  <a:lnTo>
                    <a:pt x="6146" y="75119"/>
                  </a:lnTo>
                  <a:cubicBezTo>
                    <a:pt x="7564" y="73465"/>
                    <a:pt x="9450" y="73229"/>
                    <a:pt x="10631" y="71342"/>
                  </a:cubicBezTo>
                  <a:cubicBezTo>
                    <a:pt x="11810" y="69456"/>
                    <a:pt x="12754" y="71342"/>
                    <a:pt x="10631" y="71342"/>
                  </a:cubicBezTo>
                  <a:cubicBezTo>
                    <a:pt x="8506" y="71342"/>
                    <a:pt x="9450" y="75355"/>
                    <a:pt x="8036" y="77242"/>
                  </a:cubicBezTo>
                  <a:close/>
                  <a:moveTo>
                    <a:pt x="65848" y="10935"/>
                  </a:moveTo>
                  <a:cubicBezTo>
                    <a:pt x="65848" y="10935"/>
                    <a:pt x="67735" y="10935"/>
                    <a:pt x="68444" y="9045"/>
                  </a:cubicBezTo>
                  <a:cubicBezTo>
                    <a:pt x="69152" y="7158"/>
                    <a:pt x="68444" y="9045"/>
                    <a:pt x="68444" y="10462"/>
                  </a:cubicBezTo>
                  <a:cubicBezTo>
                    <a:pt x="68444" y="11877"/>
                    <a:pt x="69152" y="12349"/>
                    <a:pt x="67735" y="13058"/>
                  </a:cubicBezTo>
                  <a:close/>
                  <a:moveTo>
                    <a:pt x="39892" y="33115"/>
                  </a:moveTo>
                  <a:cubicBezTo>
                    <a:pt x="39892" y="33115"/>
                    <a:pt x="37533" y="33115"/>
                    <a:pt x="36824" y="34532"/>
                  </a:cubicBezTo>
                  <a:cubicBezTo>
                    <a:pt x="36116" y="35946"/>
                    <a:pt x="38238" y="34532"/>
                    <a:pt x="38947" y="33115"/>
                  </a:cubicBezTo>
                  <a:cubicBezTo>
                    <a:pt x="39656" y="31700"/>
                    <a:pt x="38947" y="33115"/>
                    <a:pt x="38947" y="33115"/>
                  </a:cubicBezTo>
                  <a:cubicBezTo>
                    <a:pt x="38947" y="33115"/>
                    <a:pt x="38947" y="33115"/>
                    <a:pt x="41542" y="33115"/>
                  </a:cubicBezTo>
                  <a:close/>
                  <a:moveTo>
                    <a:pt x="9214" y="59071"/>
                  </a:moveTo>
                  <a:cubicBezTo>
                    <a:pt x="9214" y="59071"/>
                    <a:pt x="9214" y="59071"/>
                    <a:pt x="9214" y="59071"/>
                  </a:cubicBezTo>
                  <a:cubicBezTo>
                    <a:pt x="9214" y="59071"/>
                    <a:pt x="9687" y="61903"/>
                    <a:pt x="11104" y="61197"/>
                  </a:cubicBezTo>
                  <a:close/>
                  <a:moveTo>
                    <a:pt x="9214" y="56476"/>
                  </a:moveTo>
                  <a:cubicBezTo>
                    <a:pt x="10631" y="56476"/>
                    <a:pt x="11810" y="56476"/>
                    <a:pt x="10868" y="56476"/>
                  </a:cubicBezTo>
                  <a:cubicBezTo>
                    <a:pt x="9923" y="56476"/>
                    <a:pt x="8978" y="59780"/>
                    <a:pt x="9923" y="58599"/>
                  </a:cubicBezTo>
                  <a:close/>
                  <a:moveTo>
                    <a:pt x="9214" y="54353"/>
                  </a:moveTo>
                  <a:cubicBezTo>
                    <a:pt x="9214" y="54353"/>
                    <a:pt x="10868" y="54353"/>
                    <a:pt x="9214" y="54353"/>
                  </a:cubicBezTo>
                  <a:cubicBezTo>
                    <a:pt x="7564" y="54353"/>
                    <a:pt x="9214" y="57185"/>
                    <a:pt x="9923" y="56476"/>
                  </a:cubicBezTo>
                  <a:close/>
                  <a:moveTo>
                    <a:pt x="2606" y="59071"/>
                  </a:moveTo>
                  <a:cubicBezTo>
                    <a:pt x="2606" y="59071"/>
                    <a:pt x="2606" y="59071"/>
                    <a:pt x="2606" y="59071"/>
                  </a:cubicBezTo>
                  <a:cubicBezTo>
                    <a:pt x="2606" y="59071"/>
                    <a:pt x="5438" y="57657"/>
                    <a:pt x="4260" y="59071"/>
                  </a:cubicBezTo>
                  <a:close/>
                  <a:moveTo>
                    <a:pt x="8036" y="35474"/>
                  </a:moveTo>
                  <a:cubicBezTo>
                    <a:pt x="9214" y="35474"/>
                    <a:pt x="10395" y="35474"/>
                    <a:pt x="10395" y="35474"/>
                  </a:cubicBezTo>
                  <a:cubicBezTo>
                    <a:pt x="10395" y="35474"/>
                    <a:pt x="7800" y="38542"/>
                    <a:pt x="8742" y="376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1" name="Полилиния: фигура 760">
              <a:extLst>
                <a:ext uri="{FF2B5EF4-FFF2-40B4-BE49-F238E27FC236}">
                  <a16:creationId xmlns:a16="http://schemas.microsoft.com/office/drawing/2014/main" id="{4938250B-9C11-680A-FFFD-E5403FF0BB01}"/>
                </a:ext>
              </a:extLst>
            </p:cNvPr>
            <p:cNvSpPr/>
            <p:nvPr/>
          </p:nvSpPr>
          <p:spPr>
            <a:xfrm>
              <a:off x="2940100" y="1749417"/>
              <a:ext cx="4624" cy="2907"/>
            </a:xfrm>
            <a:custGeom>
              <a:avLst/>
              <a:gdLst>
                <a:gd name="connsiteX0" fmla="*/ 3448 w 4624"/>
                <a:gd name="connsiteY0" fmla="*/ -1024 h 2907"/>
                <a:gd name="connsiteX1" fmla="*/ 3448 w 4624"/>
                <a:gd name="connsiteY1" fmla="*/ -1024 h 2907"/>
                <a:gd name="connsiteX2" fmla="*/ -329 w 4624"/>
                <a:gd name="connsiteY2" fmla="*/ -1024 h 2907"/>
                <a:gd name="connsiteX3" fmla="*/ -329 w 4624"/>
                <a:gd name="connsiteY3" fmla="*/ 1807 h 2907"/>
                <a:gd name="connsiteX4" fmla="*/ -329 w 4624"/>
                <a:gd name="connsiteY4" fmla="*/ 393 h 2907"/>
                <a:gd name="connsiteX5" fmla="*/ 3448 w 4624"/>
                <a:gd name="connsiteY5" fmla="*/ -1024 h 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24" h="2907">
                  <a:moveTo>
                    <a:pt x="3448" y="-1024"/>
                  </a:moveTo>
                  <a:lnTo>
                    <a:pt x="3448" y="-1024"/>
                  </a:lnTo>
                  <a:cubicBezTo>
                    <a:pt x="-92" y="862"/>
                    <a:pt x="1561" y="-1024"/>
                    <a:pt x="-329" y="-1024"/>
                  </a:cubicBezTo>
                  <a:cubicBezTo>
                    <a:pt x="-2215" y="-1024"/>
                    <a:pt x="-329" y="1335"/>
                    <a:pt x="-329" y="1807"/>
                  </a:cubicBezTo>
                  <a:lnTo>
                    <a:pt x="-329" y="393"/>
                  </a:lnTo>
                  <a:cubicBezTo>
                    <a:pt x="-329" y="393"/>
                    <a:pt x="3684" y="-1497"/>
                    <a:pt x="3448" y="-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2" name="Полилиния: фигура 761">
              <a:extLst>
                <a:ext uri="{FF2B5EF4-FFF2-40B4-BE49-F238E27FC236}">
                  <a16:creationId xmlns:a16="http://schemas.microsoft.com/office/drawing/2014/main" id="{31797349-B503-8438-4E2C-651F84BE74F2}"/>
                </a:ext>
              </a:extLst>
            </p:cNvPr>
            <p:cNvSpPr/>
            <p:nvPr/>
          </p:nvSpPr>
          <p:spPr>
            <a:xfrm>
              <a:off x="3081657" y="1694985"/>
              <a:ext cx="628" cy="418"/>
            </a:xfrm>
            <a:custGeom>
              <a:avLst/>
              <a:gdLst>
                <a:gd name="connsiteX0" fmla="*/ -539 w 628"/>
                <a:gd name="connsiteY0" fmla="*/ -1100 h 418"/>
                <a:gd name="connsiteX1" fmla="*/ -539 w 628"/>
                <a:gd name="connsiteY1" fmla="*/ -1100 h 418"/>
                <a:gd name="connsiteX2" fmla="*/ -539 w 628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418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158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3" name="Полилиния: фигура 762">
              <a:extLst>
                <a:ext uri="{FF2B5EF4-FFF2-40B4-BE49-F238E27FC236}">
                  <a16:creationId xmlns:a16="http://schemas.microsoft.com/office/drawing/2014/main" id="{DB347BD7-AC18-E4EB-CCD4-60E80CB0866B}"/>
                </a:ext>
              </a:extLst>
            </p:cNvPr>
            <p:cNvSpPr/>
            <p:nvPr/>
          </p:nvSpPr>
          <p:spPr>
            <a:xfrm>
              <a:off x="3066947" y="1687196"/>
              <a:ext cx="1653" cy="1417"/>
            </a:xfrm>
            <a:custGeom>
              <a:avLst/>
              <a:gdLst>
                <a:gd name="connsiteX0" fmla="*/ -1167 w 1653"/>
                <a:gd name="connsiteY0" fmla="*/ 317 h 1417"/>
                <a:gd name="connsiteX1" fmla="*/ 486 w 1653"/>
                <a:gd name="connsiteY1" fmla="*/ -1100 h 1417"/>
                <a:gd name="connsiteX2" fmla="*/ -695 w 1653"/>
                <a:gd name="connsiteY2" fmla="*/ -1100 h 1417"/>
                <a:gd name="connsiteX3" fmla="*/ 486 w 1653"/>
                <a:gd name="connsiteY3" fmla="*/ -1100 h 1417"/>
                <a:gd name="connsiteX4" fmla="*/ -1167 w 1653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3" h="1417">
                  <a:moveTo>
                    <a:pt x="-1167" y="317"/>
                  </a:moveTo>
                  <a:lnTo>
                    <a:pt x="486" y="-1100"/>
                  </a:lnTo>
                  <a:lnTo>
                    <a:pt x="-695" y="-1100"/>
                  </a:lnTo>
                  <a:lnTo>
                    <a:pt x="486" y="-1100"/>
                  </a:lnTo>
                  <a:cubicBezTo>
                    <a:pt x="-222" y="-864"/>
                    <a:pt x="-695" y="-392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4" name="Полилиния: фигура 763">
              <a:extLst>
                <a:ext uri="{FF2B5EF4-FFF2-40B4-BE49-F238E27FC236}">
                  <a16:creationId xmlns:a16="http://schemas.microsoft.com/office/drawing/2014/main" id="{EECDFAA9-5B13-3161-915C-963A543E821D}"/>
                </a:ext>
              </a:extLst>
            </p:cNvPr>
            <p:cNvSpPr/>
            <p:nvPr/>
          </p:nvSpPr>
          <p:spPr>
            <a:xfrm>
              <a:off x="3030137" y="1739818"/>
              <a:ext cx="2122" cy="2125"/>
            </a:xfrm>
            <a:custGeom>
              <a:avLst/>
              <a:gdLst>
                <a:gd name="connsiteX0" fmla="*/ -695 w 2122"/>
                <a:gd name="connsiteY0" fmla="*/ 1026 h 2125"/>
                <a:gd name="connsiteX1" fmla="*/ 956 w 2122"/>
                <a:gd name="connsiteY1" fmla="*/ -1100 h 2125"/>
                <a:gd name="connsiteX2" fmla="*/ -1167 w 2122"/>
                <a:gd name="connsiteY2" fmla="*/ 789 h 2125"/>
                <a:gd name="connsiteX3" fmla="*/ -695 w 2122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125">
                  <a:moveTo>
                    <a:pt x="-695" y="1026"/>
                  </a:moveTo>
                  <a:cubicBezTo>
                    <a:pt x="-695" y="1026"/>
                    <a:pt x="-695" y="1026"/>
                    <a:pt x="956" y="-1100"/>
                  </a:cubicBezTo>
                  <a:lnTo>
                    <a:pt x="-1167" y="789"/>
                  </a:lnTo>
                  <a:cubicBezTo>
                    <a:pt x="-1167" y="789"/>
                    <a:pt x="14" y="-155"/>
                    <a:pt x="-695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5" name="Полилиния: фигура 764">
              <a:extLst>
                <a:ext uri="{FF2B5EF4-FFF2-40B4-BE49-F238E27FC236}">
                  <a16:creationId xmlns:a16="http://schemas.microsoft.com/office/drawing/2014/main" id="{2E7F7791-BE5F-9C8C-7B76-DF9E701D789B}"/>
                </a:ext>
              </a:extLst>
            </p:cNvPr>
            <p:cNvSpPr/>
            <p:nvPr/>
          </p:nvSpPr>
          <p:spPr>
            <a:xfrm>
              <a:off x="3045239" y="1718110"/>
              <a:ext cx="1886" cy="1650"/>
            </a:xfrm>
            <a:custGeom>
              <a:avLst/>
              <a:gdLst>
                <a:gd name="connsiteX0" fmla="*/ -1167 w 1886"/>
                <a:gd name="connsiteY0" fmla="*/ 550 h 1650"/>
                <a:gd name="connsiteX1" fmla="*/ 720 w 1886"/>
                <a:gd name="connsiteY1" fmla="*/ -1100 h 1650"/>
                <a:gd name="connsiteX2" fmla="*/ 720 w 1886"/>
                <a:gd name="connsiteY2" fmla="*/ -1100 h 1650"/>
                <a:gd name="connsiteX3" fmla="*/ -1167 w 1886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650">
                  <a:moveTo>
                    <a:pt x="-1167" y="550"/>
                  </a:moveTo>
                  <a:cubicBezTo>
                    <a:pt x="-459" y="314"/>
                    <a:pt x="247" y="-392"/>
                    <a:pt x="720" y="-1100"/>
                  </a:cubicBezTo>
                  <a:cubicBezTo>
                    <a:pt x="720" y="-1100"/>
                    <a:pt x="720" y="-1100"/>
                    <a:pt x="720" y="-1100"/>
                  </a:cubicBezTo>
                  <a:cubicBezTo>
                    <a:pt x="720" y="-1100"/>
                    <a:pt x="-695" y="78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6" name="Полилиния: фигура 765">
              <a:extLst>
                <a:ext uri="{FF2B5EF4-FFF2-40B4-BE49-F238E27FC236}">
                  <a16:creationId xmlns:a16="http://schemas.microsoft.com/office/drawing/2014/main" id="{CC32ABB1-5C19-A559-E5CF-43622494AFC3}"/>
                </a:ext>
              </a:extLst>
            </p:cNvPr>
            <p:cNvSpPr/>
            <p:nvPr/>
          </p:nvSpPr>
          <p:spPr>
            <a:xfrm>
              <a:off x="3037450" y="1727549"/>
              <a:ext cx="1889" cy="1650"/>
            </a:xfrm>
            <a:custGeom>
              <a:avLst/>
              <a:gdLst>
                <a:gd name="connsiteX0" fmla="*/ 250 w 1889"/>
                <a:gd name="connsiteY0" fmla="*/ -1100 h 1650"/>
                <a:gd name="connsiteX1" fmla="*/ -1167 w 1889"/>
                <a:gd name="connsiteY1" fmla="*/ 550 h 1650"/>
                <a:gd name="connsiteX2" fmla="*/ 722 w 1889"/>
                <a:gd name="connsiteY2" fmla="*/ -867 h 1650"/>
                <a:gd name="connsiteX3" fmla="*/ 722 w 1889"/>
                <a:gd name="connsiteY3" fmla="*/ -867 h 1650"/>
                <a:gd name="connsiteX4" fmla="*/ 250 w 1889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1650">
                  <a:moveTo>
                    <a:pt x="250" y="-1100"/>
                  </a:moveTo>
                  <a:cubicBezTo>
                    <a:pt x="250" y="-1100"/>
                    <a:pt x="-931" y="-1100"/>
                    <a:pt x="-1167" y="550"/>
                  </a:cubicBezTo>
                  <a:lnTo>
                    <a:pt x="722" y="-867"/>
                  </a:lnTo>
                  <a:cubicBezTo>
                    <a:pt x="722" y="-867"/>
                    <a:pt x="722" y="-867"/>
                    <a:pt x="722" y="-867"/>
                  </a:cubicBezTo>
                  <a:cubicBezTo>
                    <a:pt x="722" y="-867"/>
                    <a:pt x="14" y="-867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7" name="Полилиния: фигура 766">
              <a:extLst>
                <a:ext uri="{FF2B5EF4-FFF2-40B4-BE49-F238E27FC236}">
                  <a16:creationId xmlns:a16="http://schemas.microsoft.com/office/drawing/2014/main" id="{7ABABAAE-34EE-4559-ABCA-A20C09DDB157}"/>
                </a:ext>
              </a:extLst>
            </p:cNvPr>
            <p:cNvSpPr/>
            <p:nvPr/>
          </p:nvSpPr>
          <p:spPr>
            <a:xfrm>
              <a:off x="3069773" y="1674060"/>
              <a:ext cx="4265" cy="4008"/>
            </a:xfrm>
            <a:custGeom>
              <a:avLst/>
              <a:gdLst>
                <a:gd name="connsiteX0" fmla="*/ 2614 w 4265"/>
                <a:gd name="connsiteY0" fmla="*/ 946 h 4008"/>
                <a:gd name="connsiteX1" fmla="*/ 1200 w 4265"/>
                <a:gd name="connsiteY1" fmla="*/ 946 h 4008"/>
                <a:gd name="connsiteX2" fmla="*/ 1200 w 4265"/>
                <a:gd name="connsiteY2" fmla="*/ -472 h 4008"/>
                <a:gd name="connsiteX3" fmla="*/ 1200 w 4265"/>
                <a:gd name="connsiteY3" fmla="*/ -472 h 4008"/>
                <a:gd name="connsiteX4" fmla="*/ -690 w 4265"/>
                <a:gd name="connsiteY4" fmla="*/ 946 h 4008"/>
                <a:gd name="connsiteX5" fmla="*/ -690 w 4265"/>
                <a:gd name="connsiteY5" fmla="*/ 2363 h 4008"/>
                <a:gd name="connsiteX6" fmla="*/ 2614 w 4265"/>
                <a:gd name="connsiteY6" fmla="*/ 946 h 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5" h="4008">
                  <a:moveTo>
                    <a:pt x="2614" y="946"/>
                  </a:moveTo>
                  <a:cubicBezTo>
                    <a:pt x="3795" y="-705"/>
                    <a:pt x="2614" y="946"/>
                    <a:pt x="1200" y="946"/>
                  </a:cubicBezTo>
                  <a:cubicBezTo>
                    <a:pt x="-217" y="946"/>
                    <a:pt x="1200" y="946"/>
                    <a:pt x="1200" y="-472"/>
                  </a:cubicBezTo>
                  <a:cubicBezTo>
                    <a:pt x="1200" y="-1886"/>
                    <a:pt x="-453" y="-472"/>
                    <a:pt x="1200" y="-472"/>
                  </a:cubicBezTo>
                  <a:lnTo>
                    <a:pt x="-690" y="946"/>
                  </a:lnTo>
                  <a:cubicBezTo>
                    <a:pt x="-690" y="946"/>
                    <a:pt x="1200" y="946"/>
                    <a:pt x="-690" y="2363"/>
                  </a:cubicBezTo>
                  <a:cubicBezTo>
                    <a:pt x="-2576" y="3777"/>
                    <a:pt x="1672" y="2127"/>
                    <a:pt x="2614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8" name="Полилиния: фигура 767">
              <a:extLst>
                <a:ext uri="{FF2B5EF4-FFF2-40B4-BE49-F238E27FC236}">
                  <a16:creationId xmlns:a16="http://schemas.microsoft.com/office/drawing/2014/main" id="{87A180A7-5A14-C51F-84BA-413A537FC84B}"/>
                </a:ext>
              </a:extLst>
            </p:cNvPr>
            <p:cNvSpPr/>
            <p:nvPr/>
          </p:nvSpPr>
          <p:spPr>
            <a:xfrm>
              <a:off x="3027487" y="1734601"/>
              <a:ext cx="4772" cy="3329"/>
            </a:xfrm>
            <a:custGeom>
              <a:avLst/>
              <a:gdLst>
                <a:gd name="connsiteX0" fmla="*/ 3605 w 4772"/>
                <a:gd name="connsiteY0" fmla="*/ -365 h 3329"/>
                <a:gd name="connsiteX1" fmla="*/ 301 w 4772"/>
                <a:gd name="connsiteY1" fmla="*/ -365 h 3329"/>
                <a:gd name="connsiteX2" fmla="*/ 301 w 4772"/>
                <a:gd name="connsiteY2" fmla="*/ -365 h 3329"/>
                <a:gd name="connsiteX3" fmla="*/ 301 w 4772"/>
                <a:gd name="connsiteY3" fmla="*/ -365 h 3329"/>
                <a:gd name="connsiteX4" fmla="*/ 301 w 4772"/>
                <a:gd name="connsiteY4" fmla="*/ 1994 h 3329"/>
                <a:gd name="connsiteX5" fmla="*/ 3605 w 4772"/>
                <a:gd name="connsiteY5" fmla="*/ -365 h 3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2" h="3329">
                  <a:moveTo>
                    <a:pt x="3605" y="-365"/>
                  </a:moveTo>
                  <a:cubicBezTo>
                    <a:pt x="3605" y="-365"/>
                    <a:pt x="3605" y="-2019"/>
                    <a:pt x="301" y="-365"/>
                  </a:cubicBezTo>
                  <a:cubicBezTo>
                    <a:pt x="-3003" y="1285"/>
                    <a:pt x="301" y="-365"/>
                    <a:pt x="301" y="-365"/>
                  </a:cubicBezTo>
                  <a:cubicBezTo>
                    <a:pt x="301" y="-365"/>
                    <a:pt x="301" y="-365"/>
                    <a:pt x="301" y="-365"/>
                  </a:cubicBezTo>
                  <a:cubicBezTo>
                    <a:pt x="301" y="-365"/>
                    <a:pt x="301" y="1049"/>
                    <a:pt x="301" y="1994"/>
                  </a:cubicBezTo>
                  <a:cubicBezTo>
                    <a:pt x="301" y="2939"/>
                    <a:pt x="1955" y="816"/>
                    <a:pt x="3605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9" name="Полилиния: фигура 768">
              <a:extLst>
                <a:ext uri="{FF2B5EF4-FFF2-40B4-BE49-F238E27FC236}">
                  <a16:creationId xmlns:a16="http://schemas.microsoft.com/office/drawing/2014/main" id="{B63DD68A-F8E0-0420-9E0D-B28403C4EF80}"/>
                </a:ext>
              </a:extLst>
            </p:cNvPr>
            <p:cNvSpPr/>
            <p:nvPr/>
          </p:nvSpPr>
          <p:spPr>
            <a:xfrm>
              <a:off x="3080871" y="1660959"/>
              <a:ext cx="23597" cy="1931"/>
            </a:xfrm>
            <a:custGeom>
              <a:avLst/>
              <a:gdLst>
                <a:gd name="connsiteX0" fmla="*/ -1167 w 23597"/>
                <a:gd name="connsiteY0" fmla="*/ 831 h 1931"/>
                <a:gd name="connsiteX1" fmla="*/ -1167 w 23597"/>
                <a:gd name="connsiteY1" fmla="*/ -1055 h 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931">
                  <a:moveTo>
                    <a:pt x="-1167" y="831"/>
                  </a:moveTo>
                  <a:cubicBezTo>
                    <a:pt x="-1167" y="-583"/>
                    <a:pt x="-1167" y="-1292"/>
                    <a:pt x="-1167" y="-10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0" name="Полилиния: фигура 769">
              <a:extLst>
                <a:ext uri="{FF2B5EF4-FFF2-40B4-BE49-F238E27FC236}">
                  <a16:creationId xmlns:a16="http://schemas.microsoft.com/office/drawing/2014/main" id="{72807B37-0B9D-E362-CEB1-7EBFC1927B4C}"/>
                </a:ext>
              </a:extLst>
            </p:cNvPr>
            <p:cNvSpPr/>
            <p:nvPr/>
          </p:nvSpPr>
          <p:spPr>
            <a:xfrm>
              <a:off x="2989078" y="1794093"/>
              <a:ext cx="3066" cy="23597"/>
            </a:xfrm>
            <a:custGeom>
              <a:avLst/>
              <a:gdLst>
                <a:gd name="connsiteX0" fmla="*/ -1167 w 3066"/>
                <a:gd name="connsiteY0" fmla="*/ -1100 h 23597"/>
                <a:gd name="connsiteX1" fmla="*/ 956 w 3066"/>
                <a:gd name="connsiteY1" fmla="*/ -1100 h 23597"/>
                <a:gd name="connsiteX2" fmla="*/ 956 w 306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6" h="23597">
                  <a:moveTo>
                    <a:pt x="-1167" y="-1100"/>
                  </a:moveTo>
                  <a:cubicBezTo>
                    <a:pt x="-1167" y="-1100"/>
                    <a:pt x="-1167" y="-1100"/>
                    <a:pt x="956" y="-1100"/>
                  </a:cubicBezTo>
                  <a:cubicBezTo>
                    <a:pt x="3079" y="-1100"/>
                    <a:pt x="956" y="-1100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1" name="Полилиния: фигура 770">
              <a:extLst>
                <a:ext uri="{FF2B5EF4-FFF2-40B4-BE49-F238E27FC236}">
                  <a16:creationId xmlns:a16="http://schemas.microsoft.com/office/drawing/2014/main" id="{CF353FF8-F827-3EAA-6051-1D86760C07A0}"/>
                </a:ext>
              </a:extLst>
            </p:cNvPr>
            <p:cNvSpPr/>
            <p:nvPr/>
          </p:nvSpPr>
          <p:spPr>
            <a:xfrm>
              <a:off x="3029218" y="1733449"/>
              <a:ext cx="1863" cy="23597"/>
            </a:xfrm>
            <a:custGeom>
              <a:avLst/>
              <a:gdLst>
                <a:gd name="connsiteX0" fmla="*/ 696 w 1863"/>
                <a:gd name="connsiteY0" fmla="*/ -1100 h 23597"/>
                <a:gd name="connsiteX1" fmla="*/ -721 w 1863"/>
                <a:gd name="connsiteY1" fmla="*/ -1100 h 23597"/>
                <a:gd name="connsiteX2" fmla="*/ 696 w 186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23597">
                  <a:moveTo>
                    <a:pt x="696" y="-1100"/>
                  </a:moveTo>
                  <a:cubicBezTo>
                    <a:pt x="696" y="-1100"/>
                    <a:pt x="696" y="-1100"/>
                    <a:pt x="-721" y="-1100"/>
                  </a:cubicBezTo>
                  <a:cubicBezTo>
                    <a:pt x="-2135" y="-1100"/>
                    <a:pt x="224" y="-1100"/>
                    <a:pt x="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2" name="Полилиния: фигура 771">
              <a:extLst>
                <a:ext uri="{FF2B5EF4-FFF2-40B4-BE49-F238E27FC236}">
                  <a16:creationId xmlns:a16="http://schemas.microsoft.com/office/drawing/2014/main" id="{3C3CCE3F-4F57-4207-7C27-146ED65FD9E1}"/>
                </a:ext>
              </a:extLst>
            </p:cNvPr>
            <p:cNvSpPr/>
            <p:nvPr/>
          </p:nvSpPr>
          <p:spPr>
            <a:xfrm>
              <a:off x="3065769" y="1677653"/>
              <a:ext cx="2385" cy="1520"/>
            </a:xfrm>
            <a:custGeom>
              <a:avLst/>
              <a:gdLst>
                <a:gd name="connsiteX0" fmla="*/ -1167 w 2385"/>
                <a:gd name="connsiteY0" fmla="*/ 421 h 1520"/>
                <a:gd name="connsiteX1" fmla="*/ 483 w 2385"/>
                <a:gd name="connsiteY1" fmla="*/ -996 h 1520"/>
                <a:gd name="connsiteX2" fmla="*/ 483 w 2385"/>
                <a:gd name="connsiteY2" fmla="*/ -996 h 1520"/>
                <a:gd name="connsiteX3" fmla="*/ -1167 w 2385"/>
                <a:gd name="connsiteY3" fmla="*/ 421 h 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1520">
                  <a:moveTo>
                    <a:pt x="-1167" y="421"/>
                  </a:moveTo>
                  <a:cubicBezTo>
                    <a:pt x="-1167" y="421"/>
                    <a:pt x="-1167" y="-760"/>
                    <a:pt x="483" y="-996"/>
                  </a:cubicBezTo>
                  <a:cubicBezTo>
                    <a:pt x="2137" y="-1230"/>
                    <a:pt x="483" y="-996"/>
                    <a:pt x="483" y="-996"/>
                  </a:cubicBezTo>
                  <a:cubicBezTo>
                    <a:pt x="483" y="-996"/>
                    <a:pt x="483" y="-1466"/>
                    <a:pt x="-1167" y="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3" name="Полилиния: фигура 772">
              <a:extLst>
                <a:ext uri="{FF2B5EF4-FFF2-40B4-BE49-F238E27FC236}">
                  <a16:creationId xmlns:a16="http://schemas.microsoft.com/office/drawing/2014/main" id="{3FFC93BA-77D7-398F-037C-7A30F3C8379A}"/>
                </a:ext>
              </a:extLst>
            </p:cNvPr>
            <p:cNvSpPr/>
            <p:nvPr/>
          </p:nvSpPr>
          <p:spPr>
            <a:xfrm>
              <a:off x="2998358" y="1770109"/>
              <a:ext cx="2045" cy="1015"/>
            </a:xfrm>
            <a:custGeom>
              <a:avLst/>
              <a:gdLst>
                <a:gd name="connsiteX0" fmla="*/ 879 w 2045"/>
                <a:gd name="connsiteY0" fmla="*/ -714 h 1015"/>
                <a:gd name="connsiteX1" fmla="*/ 879 w 2045"/>
                <a:gd name="connsiteY1" fmla="*/ -714 h 1015"/>
                <a:gd name="connsiteX2" fmla="*/ -539 w 2045"/>
                <a:gd name="connsiteY2" fmla="*/ -714 h 1015"/>
                <a:gd name="connsiteX3" fmla="*/ -539 w 2045"/>
                <a:gd name="connsiteY3" fmla="*/ -714 h 1015"/>
                <a:gd name="connsiteX4" fmla="*/ 879 w 2045"/>
                <a:gd name="connsiteY4" fmla="*/ -71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1015">
                  <a:moveTo>
                    <a:pt x="879" y="-714"/>
                  </a:moveTo>
                  <a:lnTo>
                    <a:pt x="879" y="-714"/>
                  </a:lnTo>
                  <a:cubicBezTo>
                    <a:pt x="879" y="-714"/>
                    <a:pt x="879" y="-714"/>
                    <a:pt x="-539" y="-714"/>
                  </a:cubicBezTo>
                  <a:cubicBezTo>
                    <a:pt x="-1953" y="-714"/>
                    <a:pt x="-539" y="703"/>
                    <a:pt x="-539" y="-714"/>
                  </a:cubicBezTo>
                  <a:cubicBezTo>
                    <a:pt x="-539" y="-2132"/>
                    <a:pt x="-772" y="936"/>
                    <a:pt x="879" y="-7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4" name="Полилиния: фигура 773">
              <a:extLst>
                <a:ext uri="{FF2B5EF4-FFF2-40B4-BE49-F238E27FC236}">
                  <a16:creationId xmlns:a16="http://schemas.microsoft.com/office/drawing/2014/main" id="{4A9FF398-45F8-8479-0F37-35D90D8ACF61}"/>
                </a:ext>
              </a:extLst>
            </p:cNvPr>
            <p:cNvSpPr/>
            <p:nvPr/>
          </p:nvSpPr>
          <p:spPr>
            <a:xfrm>
              <a:off x="3009843" y="1744066"/>
              <a:ext cx="2359" cy="2300"/>
            </a:xfrm>
            <a:custGeom>
              <a:avLst/>
              <a:gdLst>
                <a:gd name="connsiteX0" fmla="*/ 1192 w 2359"/>
                <a:gd name="connsiteY0" fmla="*/ 314 h 2300"/>
                <a:gd name="connsiteX1" fmla="*/ 1192 w 2359"/>
                <a:gd name="connsiteY1" fmla="*/ -1100 h 2300"/>
                <a:gd name="connsiteX2" fmla="*/ -1167 w 2359"/>
                <a:gd name="connsiteY2" fmla="*/ 1023 h 2300"/>
                <a:gd name="connsiteX3" fmla="*/ 1192 w 2359"/>
                <a:gd name="connsiteY3" fmla="*/ 314 h 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300">
                  <a:moveTo>
                    <a:pt x="1192" y="314"/>
                  </a:moveTo>
                  <a:cubicBezTo>
                    <a:pt x="1192" y="314"/>
                    <a:pt x="1192" y="314"/>
                    <a:pt x="1192" y="-1100"/>
                  </a:cubicBezTo>
                  <a:lnTo>
                    <a:pt x="-1167" y="1023"/>
                  </a:lnTo>
                  <a:cubicBezTo>
                    <a:pt x="-1167" y="1023"/>
                    <a:pt x="11" y="1731"/>
                    <a:pt x="119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5" name="Полилиния: фигура 774">
              <a:extLst>
                <a:ext uri="{FF2B5EF4-FFF2-40B4-BE49-F238E27FC236}">
                  <a16:creationId xmlns:a16="http://schemas.microsoft.com/office/drawing/2014/main" id="{9DEA9D5B-1933-84B1-09C9-F22FB1A9B0E7}"/>
                </a:ext>
              </a:extLst>
            </p:cNvPr>
            <p:cNvSpPr/>
            <p:nvPr/>
          </p:nvSpPr>
          <p:spPr>
            <a:xfrm>
              <a:off x="3062334" y="1664544"/>
              <a:ext cx="4380" cy="3932"/>
            </a:xfrm>
            <a:custGeom>
              <a:avLst/>
              <a:gdLst>
                <a:gd name="connsiteX0" fmla="*/ 1559 w 4380"/>
                <a:gd name="connsiteY0" fmla="*/ 787 h 3932"/>
                <a:gd name="connsiteX1" fmla="*/ -327 w 4380"/>
                <a:gd name="connsiteY1" fmla="*/ 2204 h 3932"/>
                <a:gd name="connsiteX2" fmla="*/ -327 w 4380"/>
                <a:gd name="connsiteY2" fmla="*/ 2204 h 3932"/>
                <a:gd name="connsiteX3" fmla="*/ 3213 w 4380"/>
                <a:gd name="connsiteY3" fmla="*/ -1100 h 3932"/>
                <a:gd name="connsiteX4" fmla="*/ 3213 w 4380"/>
                <a:gd name="connsiteY4" fmla="*/ -1100 h 3932"/>
                <a:gd name="connsiteX5" fmla="*/ 1559 w 4380"/>
                <a:gd name="connsiteY5" fmla="*/ 787 h 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0" h="3932">
                  <a:moveTo>
                    <a:pt x="1559" y="787"/>
                  </a:moveTo>
                  <a:cubicBezTo>
                    <a:pt x="1559" y="1968"/>
                    <a:pt x="1559" y="787"/>
                    <a:pt x="-327" y="2204"/>
                  </a:cubicBezTo>
                  <a:cubicBezTo>
                    <a:pt x="-2217" y="3618"/>
                    <a:pt x="-327" y="2204"/>
                    <a:pt x="-327" y="2204"/>
                  </a:cubicBezTo>
                  <a:cubicBezTo>
                    <a:pt x="851" y="1259"/>
                    <a:pt x="2032" y="81"/>
                    <a:pt x="3213" y="-1100"/>
                  </a:cubicBezTo>
                  <a:cubicBezTo>
                    <a:pt x="3213" y="-1100"/>
                    <a:pt x="3213" y="-1100"/>
                    <a:pt x="3213" y="-1100"/>
                  </a:cubicBezTo>
                  <a:cubicBezTo>
                    <a:pt x="3213" y="-1100"/>
                    <a:pt x="1796" y="314"/>
                    <a:pt x="155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6" name="Полилиния: фигура 775">
              <a:extLst>
                <a:ext uri="{FF2B5EF4-FFF2-40B4-BE49-F238E27FC236}">
                  <a16:creationId xmlns:a16="http://schemas.microsoft.com/office/drawing/2014/main" id="{54BEF2D0-5264-A6E0-1A65-98E5495D5635}"/>
                </a:ext>
              </a:extLst>
            </p:cNvPr>
            <p:cNvSpPr/>
            <p:nvPr/>
          </p:nvSpPr>
          <p:spPr>
            <a:xfrm>
              <a:off x="3063371" y="1661499"/>
              <a:ext cx="2615" cy="3186"/>
            </a:xfrm>
            <a:custGeom>
              <a:avLst/>
              <a:gdLst>
                <a:gd name="connsiteX0" fmla="*/ 758 w 2615"/>
                <a:gd name="connsiteY0" fmla="*/ 1235 h 3186"/>
                <a:gd name="connsiteX1" fmla="*/ 758 w 2615"/>
                <a:gd name="connsiteY1" fmla="*/ -415 h 3186"/>
                <a:gd name="connsiteX2" fmla="*/ -659 w 2615"/>
                <a:gd name="connsiteY2" fmla="*/ 1235 h 3186"/>
                <a:gd name="connsiteX3" fmla="*/ 758 w 2615"/>
                <a:gd name="connsiteY3" fmla="*/ 1235 h 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5" h="3186">
                  <a:moveTo>
                    <a:pt x="758" y="1235"/>
                  </a:moveTo>
                  <a:cubicBezTo>
                    <a:pt x="758" y="1235"/>
                    <a:pt x="-892" y="1235"/>
                    <a:pt x="758" y="-415"/>
                  </a:cubicBezTo>
                  <a:cubicBezTo>
                    <a:pt x="2409" y="-2069"/>
                    <a:pt x="758" y="-415"/>
                    <a:pt x="-659" y="1235"/>
                  </a:cubicBezTo>
                  <a:cubicBezTo>
                    <a:pt x="-2073" y="2889"/>
                    <a:pt x="-186" y="1708"/>
                    <a:pt x="758" y="12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7" name="Полилиния: фигура 776">
              <a:extLst>
                <a:ext uri="{FF2B5EF4-FFF2-40B4-BE49-F238E27FC236}">
                  <a16:creationId xmlns:a16="http://schemas.microsoft.com/office/drawing/2014/main" id="{1B6CC3B4-F7C5-27AB-253E-8E19715273B3}"/>
                </a:ext>
              </a:extLst>
            </p:cNvPr>
            <p:cNvSpPr/>
            <p:nvPr/>
          </p:nvSpPr>
          <p:spPr>
            <a:xfrm>
              <a:off x="3060965" y="1661318"/>
              <a:ext cx="2680" cy="6127"/>
            </a:xfrm>
            <a:custGeom>
              <a:avLst/>
              <a:gdLst>
                <a:gd name="connsiteX0" fmla="*/ 805 w 2680"/>
                <a:gd name="connsiteY0" fmla="*/ 1416 h 6127"/>
                <a:gd name="connsiteX1" fmla="*/ -612 w 2680"/>
                <a:gd name="connsiteY1" fmla="*/ 3070 h 6127"/>
                <a:gd name="connsiteX2" fmla="*/ -612 w 2680"/>
                <a:gd name="connsiteY2" fmla="*/ 4484 h 6127"/>
                <a:gd name="connsiteX3" fmla="*/ 1514 w 2680"/>
                <a:gd name="connsiteY3" fmla="*/ 944 h 6127"/>
                <a:gd name="connsiteX4" fmla="*/ 1514 w 2680"/>
                <a:gd name="connsiteY4" fmla="*/ -470 h 6127"/>
                <a:gd name="connsiteX5" fmla="*/ -1084 w 2680"/>
                <a:gd name="connsiteY5" fmla="*/ -470 h 6127"/>
                <a:gd name="connsiteX6" fmla="*/ -1084 w 2680"/>
                <a:gd name="connsiteY6" fmla="*/ -470 h 6127"/>
                <a:gd name="connsiteX7" fmla="*/ 569 w 2680"/>
                <a:gd name="connsiteY7" fmla="*/ -470 h 6127"/>
                <a:gd name="connsiteX8" fmla="*/ 569 w 2680"/>
                <a:gd name="connsiteY8" fmla="*/ -470 h 6127"/>
                <a:gd name="connsiteX9" fmla="*/ -1084 w 2680"/>
                <a:gd name="connsiteY9" fmla="*/ 1416 h 6127"/>
                <a:gd name="connsiteX10" fmla="*/ 805 w 2680"/>
                <a:gd name="connsiteY10" fmla="*/ 1416 h 6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80" h="6127">
                  <a:moveTo>
                    <a:pt x="805" y="1416"/>
                  </a:moveTo>
                  <a:lnTo>
                    <a:pt x="-612" y="3070"/>
                  </a:lnTo>
                  <a:cubicBezTo>
                    <a:pt x="569" y="3070"/>
                    <a:pt x="569" y="3070"/>
                    <a:pt x="-612" y="4484"/>
                  </a:cubicBezTo>
                  <a:cubicBezTo>
                    <a:pt x="-1790" y="5901"/>
                    <a:pt x="-612" y="4484"/>
                    <a:pt x="1514" y="944"/>
                  </a:cubicBezTo>
                  <a:cubicBezTo>
                    <a:pt x="-140" y="944"/>
                    <a:pt x="1514" y="944"/>
                    <a:pt x="1514" y="-470"/>
                  </a:cubicBezTo>
                  <a:cubicBezTo>
                    <a:pt x="1514" y="-1887"/>
                    <a:pt x="97" y="-470"/>
                    <a:pt x="-1084" y="-470"/>
                  </a:cubicBezTo>
                  <a:lnTo>
                    <a:pt x="-1084" y="-470"/>
                  </a:lnTo>
                  <a:cubicBezTo>
                    <a:pt x="-1084" y="-470"/>
                    <a:pt x="-1084" y="-470"/>
                    <a:pt x="569" y="-470"/>
                  </a:cubicBezTo>
                  <a:lnTo>
                    <a:pt x="569" y="-470"/>
                  </a:lnTo>
                  <a:cubicBezTo>
                    <a:pt x="569" y="-470"/>
                    <a:pt x="-612" y="-470"/>
                    <a:pt x="-1084" y="1416"/>
                  </a:cubicBezTo>
                  <a:cubicBezTo>
                    <a:pt x="-1554" y="3306"/>
                    <a:pt x="97" y="2125"/>
                    <a:pt x="805" y="1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8" name="Полилиния: фигура 777">
              <a:extLst>
                <a:ext uri="{FF2B5EF4-FFF2-40B4-BE49-F238E27FC236}">
                  <a16:creationId xmlns:a16="http://schemas.microsoft.com/office/drawing/2014/main" id="{04664150-EDF7-9FFD-7BC2-A8F02B85C74A}"/>
                </a:ext>
              </a:extLst>
            </p:cNvPr>
            <p:cNvSpPr/>
            <p:nvPr/>
          </p:nvSpPr>
          <p:spPr>
            <a:xfrm>
              <a:off x="2963591" y="1794093"/>
              <a:ext cx="104" cy="23597"/>
            </a:xfrm>
            <a:custGeom>
              <a:avLst/>
              <a:gdLst>
                <a:gd name="connsiteX0" fmla="*/ -1167 w 104"/>
                <a:gd name="connsiteY0" fmla="*/ -1100 h 23597"/>
                <a:gd name="connsiteX1" fmla="*/ -1167 w 104"/>
                <a:gd name="connsiteY1" fmla="*/ -1100 h 23597"/>
                <a:gd name="connsiteX2" fmla="*/ -1167 w 104"/>
                <a:gd name="connsiteY2" fmla="*/ -1100 h 23597"/>
                <a:gd name="connsiteX3" fmla="*/ -1167 w 104"/>
                <a:gd name="connsiteY3" fmla="*/ -1100 h 23597"/>
                <a:gd name="connsiteX4" fmla="*/ -1167 w 104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9" name="Полилиния: фигура 778">
              <a:extLst>
                <a:ext uri="{FF2B5EF4-FFF2-40B4-BE49-F238E27FC236}">
                  <a16:creationId xmlns:a16="http://schemas.microsoft.com/office/drawing/2014/main" id="{B5515204-AE7F-FCEC-A5CA-0C2ACC6D9A7F}"/>
                </a:ext>
              </a:extLst>
            </p:cNvPr>
            <p:cNvSpPr/>
            <p:nvPr/>
          </p:nvSpPr>
          <p:spPr>
            <a:xfrm>
              <a:off x="2966599" y="1777321"/>
              <a:ext cx="1266" cy="2377"/>
            </a:xfrm>
            <a:custGeom>
              <a:avLst/>
              <a:gdLst>
                <a:gd name="connsiteX0" fmla="*/ -636 w 1266"/>
                <a:gd name="connsiteY0" fmla="*/ 1278 h 2377"/>
                <a:gd name="connsiteX1" fmla="*/ -636 w 1266"/>
                <a:gd name="connsiteY1" fmla="*/ -845 h 2377"/>
                <a:gd name="connsiteX2" fmla="*/ -636 w 1266"/>
                <a:gd name="connsiteY2" fmla="*/ -845 h 2377"/>
                <a:gd name="connsiteX3" fmla="*/ -636 w 1266"/>
                <a:gd name="connsiteY3" fmla="*/ 1278 h 2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6" h="2377">
                  <a:moveTo>
                    <a:pt x="-636" y="1278"/>
                  </a:moveTo>
                  <a:cubicBezTo>
                    <a:pt x="-636" y="1278"/>
                    <a:pt x="1018" y="-2026"/>
                    <a:pt x="-636" y="-845"/>
                  </a:cubicBezTo>
                  <a:cubicBezTo>
                    <a:pt x="-2286" y="333"/>
                    <a:pt x="545" y="-845"/>
                    <a:pt x="-636" y="-845"/>
                  </a:cubicBezTo>
                  <a:cubicBezTo>
                    <a:pt x="-1814" y="-845"/>
                    <a:pt x="781" y="-609"/>
                    <a:pt x="-636" y="12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0" name="Полилиния: фигура 779">
              <a:extLst>
                <a:ext uri="{FF2B5EF4-FFF2-40B4-BE49-F238E27FC236}">
                  <a16:creationId xmlns:a16="http://schemas.microsoft.com/office/drawing/2014/main" id="{E6CD000E-2050-61FC-4E93-F432A45EB37A}"/>
                </a:ext>
              </a:extLst>
            </p:cNvPr>
            <p:cNvSpPr/>
            <p:nvPr/>
          </p:nvSpPr>
          <p:spPr>
            <a:xfrm>
              <a:off x="2966658" y="1768338"/>
              <a:ext cx="3646" cy="4022"/>
            </a:xfrm>
            <a:custGeom>
              <a:avLst/>
              <a:gdLst>
                <a:gd name="connsiteX0" fmla="*/ 1431 w 3646"/>
                <a:gd name="connsiteY0" fmla="*/ 1057 h 4022"/>
                <a:gd name="connsiteX1" fmla="*/ 1431 w 3646"/>
                <a:gd name="connsiteY1" fmla="*/ -830 h 4022"/>
                <a:gd name="connsiteX2" fmla="*/ -1167 w 3646"/>
                <a:gd name="connsiteY2" fmla="*/ 2708 h 4022"/>
                <a:gd name="connsiteX3" fmla="*/ 1431 w 3646"/>
                <a:gd name="connsiteY3" fmla="*/ 1057 h 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6" h="4022">
                  <a:moveTo>
                    <a:pt x="1431" y="1057"/>
                  </a:moveTo>
                  <a:cubicBezTo>
                    <a:pt x="1431" y="1057"/>
                    <a:pt x="3790" y="-2011"/>
                    <a:pt x="1431" y="-830"/>
                  </a:cubicBezTo>
                  <a:cubicBezTo>
                    <a:pt x="-931" y="349"/>
                    <a:pt x="1431" y="-830"/>
                    <a:pt x="-1167" y="2708"/>
                  </a:cubicBezTo>
                  <a:cubicBezTo>
                    <a:pt x="486" y="3416"/>
                    <a:pt x="722" y="2238"/>
                    <a:pt x="1431" y="10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1" name="Полилиния: фигура 780">
              <a:extLst>
                <a:ext uri="{FF2B5EF4-FFF2-40B4-BE49-F238E27FC236}">
                  <a16:creationId xmlns:a16="http://schemas.microsoft.com/office/drawing/2014/main" id="{AB95957A-7767-5283-FF84-2DE52E0D53EE}"/>
                </a:ext>
              </a:extLst>
            </p:cNvPr>
            <p:cNvSpPr/>
            <p:nvPr/>
          </p:nvSpPr>
          <p:spPr>
            <a:xfrm>
              <a:off x="3002993" y="1711843"/>
              <a:ext cx="1999" cy="2254"/>
            </a:xfrm>
            <a:custGeom>
              <a:avLst/>
              <a:gdLst>
                <a:gd name="connsiteX0" fmla="*/ -216 w 1999"/>
                <a:gd name="connsiteY0" fmla="*/ 1154 h 2254"/>
                <a:gd name="connsiteX1" fmla="*/ -216 w 1999"/>
                <a:gd name="connsiteY1" fmla="*/ -260 h 2254"/>
                <a:gd name="connsiteX2" fmla="*/ -216 w 1999"/>
                <a:gd name="connsiteY2" fmla="*/ -260 h 2254"/>
                <a:gd name="connsiteX3" fmla="*/ -216 w 1999"/>
                <a:gd name="connsiteY3" fmla="*/ -260 h 2254"/>
                <a:gd name="connsiteX4" fmla="*/ -216 w 1999"/>
                <a:gd name="connsiteY4" fmla="*/ -260 h 2254"/>
                <a:gd name="connsiteX5" fmla="*/ -216 w 1999"/>
                <a:gd name="connsiteY5" fmla="*/ -260 h 2254"/>
                <a:gd name="connsiteX6" fmla="*/ -216 w 1999"/>
                <a:gd name="connsiteY6" fmla="*/ 1154 h 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9" h="2254">
                  <a:moveTo>
                    <a:pt x="-216" y="1154"/>
                  </a:moveTo>
                  <a:cubicBezTo>
                    <a:pt x="-216" y="1154"/>
                    <a:pt x="-216" y="1154"/>
                    <a:pt x="-216" y="-260"/>
                  </a:cubicBezTo>
                  <a:cubicBezTo>
                    <a:pt x="-216" y="-1678"/>
                    <a:pt x="-1633" y="-260"/>
                    <a:pt x="-216" y="-260"/>
                  </a:cubicBezTo>
                  <a:cubicBezTo>
                    <a:pt x="1198" y="-260"/>
                    <a:pt x="-216" y="-260"/>
                    <a:pt x="-216" y="-260"/>
                  </a:cubicBezTo>
                  <a:lnTo>
                    <a:pt x="-216" y="-260"/>
                  </a:lnTo>
                  <a:cubicBezTo>
                    <a:pt x="-216" y="-260"/>
                    <a:pt x="2143" y="-2150"/>
                    <a:pt x="-216" y="-260"/>
                  </a:cubicBezTo>
                  <a:cubicBezTo>
                    <a:pt x="-2575" y="1626"/>
                    <a:pt x="256" y="445"/>
                    <a:pt x="-216" y="11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2" name="Полилиния: фигура 781">
              <a:extLst>
                <a:ext uri="{FF2B5EF4-FFF2-40B4-BE49-F238E27FC236}">
                  <a16:creationId xmlns:a16="http://schemas.microsoft.com/office/drawing/2014/main" id="{D0E0BAE2-9F75-F648-7376-0C3EB6D1BD17}"/>
                </a:ext>
              </a:extLst>
            </p:cNvPr>
            <p:cNvSpPr/>
            <p:nvPr/>
          </p:nvSpPr>
          <p:spPr>
            <a:xfrm>
              <a:off x="2965008" y="1754214"/>
              <a:ext cx="4718" cy="6368"/>
            </a:xfrm>
            <a:custGeom>
              <a:avLst/>
              <a:gdLst>
                <a:gd name="connsiteX0" fmla="*/ 483 w 4718"/>
                <a:gd name="connsiteY0" fmla="*/ 5269 h 6368"/>
                <a:gd name="connsiteX1" fmla="*/ 483 w 4718"/>
                <a:gd name="connsiteY1" fmla="*/ 3146 h 6368"/>
                <a:gd name="connsiteX2" fmla="*/ 3551 w 4718"/>
                <a:gd name="connsiteY2" fmla="*/ -1100 h 6368"/>
                <a:gd name="connsiteX3" fmla="*/ -1167 w 4718"/>
                <a:gd name="connsiteY3" fmla="*/ 4327 h 6368"/>
                <a:gd name="connsiteX4" fmla="*/ -1167 w 4718"/>
                <a:gd name="connsiteY4" fmla="*/ 4327 h 6368"/>
                <a:gd name="connsiteX5" fmla="*/ 483 w 4718"/>
                <a:gd name="connsiteY5" fmla="*/ 5269 h 6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18" h="6368">
                  <a:moveTo>
                    <a:pt x="483" y="5269"/>
                  </a:moveTo>
                  <a:cubicBezTo>
                    <a:pt x="483" y="5269"/>
                    <a:pt x="483" y="3854"/>
                    <a:pt x="483" y="3146"/>
                  </a:cubicBezTo>
                  <a:cubicBezTo>
                    <a:pt x="1901" y="1965"/>
                    <a:pt x="2845" y="550"/>
                    <a:pt x="3551" y="-1100"/>
                  </a:cubicBezTo>
                  <a:lnTo>
                    <a:pt x="-1167" y="4327"/>
                  </a:lnTo>
                  <a:cubicBezTo>
                    <a:pt x="1664" y="1495"/>
                    <a:pt x="-1167" y="4327"/>
                    <a:pt x="-1167" y="4327"/>
                  </a:cubicBezTo>
                  <a:cubicBezTo>
                    <a:pt x="-1167" y="4327"/>
                    <a:pt x="956" y="4563"/>
                    <a:pt x="483" y="52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3" name="Полилиния: фигура 782">
              <a:extLst>
                <a:ext uri="{FF2B5EF4-FFF2-40B4-BE49-F238E27FC236}">
                  <a16:creationId xmlns:a16="http://schemas.microsoft.com/office/drawing/2014/main" id="{4ABA3C5C-9FAD-1653-CE95-E9753D6189ED}"/>
                </a:ext>
              </a:extLst>
            </p:cNvPr>
            <p:cNvSpPr/>
            <p:nvPr/>
          </p:nvSpPr>
          <p:spPr>
            <a:xfrm>
              <a:off x="2969153" y="1749836"/>
              <a:ext cx="1849" cy="3259"/>
            </a:xfrm>
            <a:custGeom>
              <a:avLst/>
              <a:gdLst>
                <a:gd name="connsiteX0" fmla="*/ 587 w 1849"/>
                <a:gd name="connsiteY0" fmla="*/ 1625 h 3259"/>
                <a:gd name="connsiteX1" fmla="*/ 587 w 1849"/>
                <a:gd name="connsiteY1" fmla="*/ -734 h 3259"/>
                <a:gd name="connsiteX2" fmla="*/ -830 w 1849"/>
                <a:gd name="connsiteY2" fmla="*/ 1389 h 3259"/>
                <a:gd name="connsiteX3" fmla="*/ 587 w 1849"/>
                <a:gd name="connsiteY3" fmla="*/ 1625 h 3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9" h="3259">
                  <a:moveTo>
                    <a:pt x="587" y="1625"/>
                  </a:moveTo>
                  <a:cubicBezTo>
                    <a:pt x="587" y="1625"/>
                    <a:pt x="587" y="211"/>
                    <a:pt x="587" y="-734"/>
                  </a:cubicBezTo>
                  <a:cubicBezTo>
                    <a:pt x="587" y="-1679"/>
                    <a:pt x="587" y="-734"/>
                    <a:pt x="-830" y="1389"/>
                  </a:cubicBezTo>
                  <a:cubicBezTo>
                    <a:pt x="-2245" y="3512"/>
                    <a:pt x="1296" y="444"/>
                    <a:pt x="58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4" name="Полилиния: фигура 783">
              <a:extLst>
                <a:ext uri="{FF2B5EF4-FFF2-40B4-BE49-F238E27FC236}">
                  <a16:creationId xmlns:a16="http://schemas.microsoft.com/office/drawing/2014/main" id="{47228EFA-9960-43B5-B961-0F015F67CEA4}"/>
                </a:ext>
              </a:extLst>
            </p:cNvPr>
            <p:cNvSpPr/>
            <p:nvPr/>
          </p:nvSpPr>
          <p:spPr>
            <a:xfrm>
              <a:off x="2966658" y="1756574"/>
              <a:ext cx="1417" cy="1886"/>
            </a:xfrm>
            <a:custGeom>
              <a:avLst/>
              <a:gdLst>
                <a:gd name="connsiteX0" fmla="*/ -1167 w 1417"/>
                <a:gd name="connsiteY0" fmla="*/ 314 h 1886"/>
                <a:gd name="connsiteX1" fmla="*/ -1167 w 1417"/>
                <a:gd name="connsiteY1" fmla="*/ 314 h 1886"/>
                <a:gd name="connsiteX2" fmla="*/ 250 w 1417"/>
                <a:gd name="connsiteY2" fmla="*/ -1100 h 1886"/>
                <a:gd name="connsiteX3" fmla="*/ 250 w 1417"/>
                <a:gd name="connsiteY3" fmla="*/ -1100 h 1886"/>
                <a:gd name="connsiteX4" fmla="*/ 250 w 1417"/>
                <a:gd name="connsiteY4" fmla="*/ -1100 h 1886"/>
                <a:gd name="connsiteX5" fmla="*/ -1167 w 1417"/>
                <a:gd name="connsiteY5" fmla="*/ 787 h 1886"/>
                <a:gd name="connsiteX6" fmla="*/ -1167 w 1417"/>
                <a:gd name="connsiteY6" fmla="*/ 314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7" h="1886">
                  <a:moveTo>
                    <a:pt x="-1167" y="314"/>
                  </a:moveTo>
                  <a:cubicBezTo>
                    <a:pt x="-1167" y="314"/>
                    <a:pt x="-1167" y="314"/>
                    <a:pt x="-1167" y="314"/>
                  </a:cubicBezTo>
                  <a:cubicBezTo>
                    <a:pt x="-931" y="-394"/>
                    <a:pt x="-459" y="-864"/>
                    <a:pt x="250" y="-1100"/>
                  </a:cubicBezTo>
                  <a:cubicBezTo>
                    <a:pt x="250" y="-1100"/>
                    <a:pt x="250" y="-1100"/>
                    <a:pt x="250" y="-1100"/>
                  </a:cubicBezTo>
                  <a:cubicBezTo>
                    <a:pt x="250" y="-1100"/>
                    <a:pt x="-2109" y="1495"/>
                    <a:pt x="250" y="-1100"/>
                  </a:cubicBezTo>
                  <a:cubicBezTo>
                    <a:pt x="-459" y="-628"/>
                    <a:pt x="-931" y="78"/>
                    <a:pt x="-1167" y="787"/>
                  </a:cubicBezTo>
                  <a:cubicBezTo>
                    <a:pt x="-1167" y="787"/>
                    <a:pt x="-695" y="-62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5" name="Полилиния: фигура 784">
              <a:extLst>
                <a:ext uri="{FF2B5EF4-FFF2-40B4-BE49-F238E27FC236}">
                  <a16:creationId xmlns:a16="http://schemas.microsoft.com/office/drawing/2014/main" id="{6E55955D-137D-7327-B4C5-AA81115433DD}"/>
                </a:ext>
              </a:extLst>
            </p:cNvPr>
            <p:cNvSpPr/>
            <p:nvPr/>
          </p:nvSpPr>
          <p:spPr>
            <a:xfrm>
              <a:off x="2965716" y="1750910"/>
              <a:ext cx="2122" cy="1886"/>
            </a:xfrm>
            <a:custGeom>
              <a:avLst/>
              <a:gdLst>
                <a:gd name="connsiteX0" fmla="*/ -1167 w 2122"/>
                <a:gd name="connsiteY0" fmla="*/ 787 h 1886"/>
                <a:gd name="connsiteX1" fmla="*/ -1167 w 2122"/>
                <a:gd name="connsiteY1" fmla="*/ 787 h 1886"/>
                <a:gd name="connsiteX2" fmla="*/ 956 w 2122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6">
                  <a:moveTo>
                    <a:pt x="-1167" y="787"/>
                  </a:moveTo>
                  <a:cubicBezTo>
                    <a:pt x="-1167" y="787"/>
                    <a:pt x="-1167" y="787"/>
                    <a:pt x="-1167" y="787"/>
                  </a:cubicBezTo>
                  <a:cubicBezTo>
                    <a:pt x="-1167" y="787"/>
                    <a:pt x="-1167" y="-631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6" name="Полилиния: фигура 785">
              <a:extLst>
                <a:ext uri="{FF2B5EF4-FFF2-40B4-BE49-F238E27FC236}">
                  <a16:creationId xmlns:a16="http://schemas.microsoft.com/office/drawing/2014/main" id="{F911E39A-67FA-9B42-38CF-D1865AA735EF}"/>
                </a:ext>
              </a:extLst>
            </p:cNvPr>
            <p:cNvSpPr/>
            <p:nvPr/>
          </p:nvSpPr>
          <p:spPr>
            <a:xfrm>
              <a:off x="2950614" y="1759481"/>
              <a:ext cx="3632" cy="2755"/>
            </a:xfrm>
            <a:custGeom>
              <a:avLst/>
              <a:gdLst>
                <a:gd name="connsiteX0" fmla="*/ -1167 w 3632"/>
                <a:gd name="connsiteY0" fmla="*/ 1656 h 2755"/>
                <a:gd name="connsiteX1" fmla="*/ 247 w 3632"/>
                <a:gd name="connsiteY1" fmla="*/ 1656 h 2755"/>
                <a:gd name="connsiteX2" fmla="*/ 2137 w 3632"/>
                <a:gd name="connsiteY2" fmla="*/ -467 h 2755"/>
                <a:gd name="connsiteX3" fmla="*/ 2137 w 3632"/>
                <a:gd name="connsiteY3" fmla="*/ -467 h 2755"/>
                <a:gd name="connsiteX4" fmla="*/ 2137 w 3632"/>
                <a:gd name="connsiteY4" fmla="*/ -467 h 2755"/>
                <a:gd name="connsiteX5" fmla="*/ -1167 w 3632"/>
                <a:gd name="connsiteY5" fmla="*/ 1656 h 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2" h="2755">
                  <a:moveTo>
                    <a:pt x="-1167" y="1656"/>
                  </a:moveTo>
                  <a:cubicBezTo>
                    <a:pt x="-1167" y="475"/>
                    <a:pt x="-1167" y="1656"/>
                    <a:pt x="247" y="1656"/>
                  </a:cubicBezTo>
                  <a:cubicBezTo>
                    <a:pt x="1664" y="1656"/>
                    <a:pt x="1901" y="1656"/>
                    <a:pt x="2137" y="-467"/>
                  </a:cubicBezTo>
                  <a:lnTo>
                    <a:pt x="2137" y="-467"/>
                  </a:lnTo>
                  <a:cubicBezTo>
                    <a:pt x="2137" y="-467"/>
                    <a:pt x="720" y="1419"/>
                    <a:pt x="2137" y="-467"/>
                  </a:cubicBezTo>
                  <a:cubicBezTo>
                    <a:pt x="3551" y="-2357"/>
                    <a:pt x="11" y="475"/>
                    <a:pt x="-1167" y="16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7" name="Полилиния: фигура 786">
              <a:extLst>
                <a:ext uri="{FF2B5EF4-FFF2-40B4-BE49-F238E27FC236}">
                  <a16:creationId xmlns:a16="http://schemas.microsoft.com/office/drawing/2014/main" id="{434D3D72-D4E2-DEC0-2A2A-2285BC1771DA}"/>
                </a:ext>
              </a:extLst>
            </p:cNvPr>
            <p:cNvSpPr/>
            <p:nvPr/>
          </p:nvSpPr>
          <p:spPr>
            <a:xfrm>
              <a:off x="2967131" y="1735099"/>
              <a:ext cx="2595" cy="1886"/>
            </a:xfrm>
            <a:custGeom>
              <a:avLst/>
              <a:gdLst>
                <a:gd name="connsiteX0" fmla="*/ -459 w 2595"/>
                <a:gd name="connsiteY0" fmla="*/ 317 h 1886"/>
                <a:gd name="connsiteX1" fmla="*/ -459 w 2595"/>
                <a:gd name="connsiteY1" fmla="*/ 317 h 1886"/>
                <a:gd name="connsiteX2" fmla="*/ 1428 w 2595"/>
                <a:gd name="connsiteY2" fmla="*/ -1100 h 1886"/>
                <a:gd name="connsiteX3" fmla="*/ -1167 w 2595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886">
                  <a:moveTo>
                    <a:pt x="-459" y="317"/>
                  </a:moveTo>
                  <a:cubicBezTo>
                    <a:pt x="-459" y="317"/>
                    <a:pt x="-459" y="317"/>
                    <a:pt x="-459" y="317"/>
                  </a:cubicBezTo>
                  <a:lnTo>
                    <a:pt x="1428" y="-1100"/>
                  </a:lnTo>
                  <a:cubicBezTo>
                    <a:pt x="1428" y="-1100"/>
                    <a:pt x="-695" y="-1100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8" name="Полилиния: фигура 787">
              <a:extLst>
                <a:ext uri="{FF2B5EF4-FFF2-40B4-BE49-F238E27FC236}">
                  <a16:creationId xmlns:a16="http://schemas.microsoft.com/office/drawing/2014/main" id="{2A34F56B-5346-B542-E833-E903827445C1}"/>
                </a:ext>
              </a:extLst>
            </p:cNvPr>
            <p:cNvSpPr/>
            <p:nvPr/>
          </p:nvSpPr>
          <p:spPr>
            <a:xfrm>
              <a:off x="2998358" y="1691314"/>
              <a:ext cx="1258" cy="2254"/>
            </a:xfrm>
            <a:custGeom>
              <a:avLst/>
              <a:gdLst>
                <a:gd name="connsiteX0" fmla="*/ -539 w 1258"/>
                <a:gd name="connsiteY0" fmla="*/ -260 h 2254"/>
                <a:gd name="connsiteX1" fmla="*/ -539 w 1258"/>
                <a:gd name="connsiteY1" fmla="*/ -260 h 2254"/>
                <a:gd name="connsiteX2" fmla="*/ -539 w 1258"/>
                <a:gd name="connsiteY2" fmla="*/ -260 h 2254"/>
                <a:gd name="connsiteX3" fmla="*/ -539 w 1258"/>
                <a:gd name="connsiteY3" fmla="*/ 1154 h 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" h="2254">
                  <a:moveTo>
                    <a:pt x="-539" y="-260"/>
                  </a:moveTo>
                  <a:lnTo>
                    <a:pt x="-539" y="-260"/>
                  </a:lnTo>
                  <a:cubicBezTo>
                    <a:pt x="-539" y="-260"/>
                    <a:pt x="879" y="-2150"/>
                    <a:pt x="-539" y="-260"/>
                  </a:cubicBezTo>
                  <a:cubicBezTo>
                    <a:pt x="-1953" y="1626"/>
                    <a:pt x="-539" y="-260"/>
                    <a:pt x="-539" y="11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9" name="Полилиния: фигура 788">
              <a:extLst>
                <a:ext uri="{FF2B5EF4-FFF2-40B4-BE49-F238E27FC236}">
                  <a16:creationId xmlns:a16="http://schemas.microsoft.com/office/drawing/2014/main" id="{50622B4F-13C7-BCA9-6B39-2D389DC5A50C}"/>
                </a:ext>
              </a:extLst>
            </p:cNvPr>
            <p:cNvSpPr/>
            <p:nvPr/>
          </p:nvSpPr>
          <p:spPr>
            <a:xfrm>
              <a:off x="2942347" y="1754214"/>
              <a:ext cx="3075" cy="3614"/>
            </a:xfrm>
            <a:custGeom>
              <a:avLst/>
              <a:gdLst>
                <a:gd name="connsiteX0" fmla="*/ 255 w 3075"/>
                <a:gd name="connsiteY0" fmla="*/ 787 h 3614"/>
                <a:gd name="connsiteX1" fmla="*/ 255 w 3075"/>
                <a:gd name="connsiteY1" fmla="*/ 2437 h 3614"/>
                <a:gd name="connsiteX2" fmla="*/ 1909 w 3075"/>
                <a:gd name="connsiteY2" fmla="*/ -1100 h 3614"/>
                <a:gd name="connsiteX3" fmla="*/ -453 w 3075"/>
                <a:gd name="connsiteY3" fmla="*/ -1100 h 3614"/>
                <a:gd name="connsiteX4" fmla="*/ 255 w 3075"/>
                <a:gd name="connsiteY4" fmla="*/ 787 h 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5" h="3614">
                  <a:moveTo>
                    <a:pt x="255" y="787"/>
                  </a:moveTo>
                  <a:cubicBezTo>
                    <a:pt x="255" y="2437"/>
                    <a:pt x="255" y="2673"/>
                    <a:pt x="255" y="2437"/>
                  </a:cubicBezTo>
                  <a:cubicBezTo>
                    <a:pt x="255" y="2201"/>
                    <a:pt x="255" y="550"/>
                    <a:pt x="1909" y="-1100"/>
                  </a:cubicBezTo>
                  <a:cubicBezTo>
                    <a:pt x="-217" y="787"/>
                    <a:pt x="492" y="-1100"/>
                    <a:pt x="-453" y="-1100"/>
                  </a:cubicBezTo>
                  <a:cubicBezTo>
                    <a:pt x="-1395" y="-1100"/>
                    <a:pt x="-1631" y="2437"/>
                    <a:pt x="255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0" name="Полилиния: фигура 789">
              <a:extLst>
                <a:ext uri="{FF2B5EF4-FFF2-40B4-BE49-F238E27FC236}">
                  <a16:creationId xmlns:a16="http://schemas.microsoft.com/office/drawing/2014/main" id="{04576DD7-189D-8DEC-08D2-ABDCBC3B9D30}"/>
                </a:ext>
              </a:extLst>
            </p:cNvPr>
            <p:cNvSpPr/>
            <p:nvPr/>
          </p:nvSpPr>
          <p:spPr>
            <a:xfrm>
              <a:off x="2940598" y="1752826"/>
              <a:ext cx="4588" cy="3903"/>
            </a:xfrm>
            <a:custGeom>
              <a:avLst/>
              <a:gdLst>
                <a:gd name="connsiteX0" fmla="*/ 3422 w 4588"/>
                <a:gd name="connsiteY0" fmla="*/ -657 h 3903"/>
                <a:gd name="connsiteX1" fmla="*/ 3422 w 4588"/>
                <a:gd name="connsiteY1" fmla="*/ -657 h 3903"/>
                <a:gd name="connsiteX2" fmla="*/ 1296 w 4588"/>
                <a:gd name="connsiteY2" fmla="*/ -657 h 3903"/>
                <a:gd name="connsiteX3" fmla="*/ -119 w 4588"/>
                <a:gd name="connsiteY3" fmla="*/ 757 h 3903"/>
                <a:gd name="connsiteX4" fmla="*/ -119 w 4588"/>
                <a:gd name="connsiteY4" fmla="*/ 2175 h 3903"/>
                <a:gd name="connsiteX5" fmla="*/ -119 w 4588"/>
                <a:gd name="connsiteY5" fmla="*/ 2175 h 3903"/>
                <a:gd name="connsiteX6" fmla="*/ -119 w 4588"/>
                <a:gd name="connsiteY6" fmla="*/ 521 h 3903"/>
                <a:gd name="connsiteX7" fmla="*/ 3422 w 4588"/>
                <a:gd name="connsiteY7" fmla="*/ -657 h 3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8" h="3903">
                  <a:moveTo>
                    <a:pt x="3422" y="-657"/>
                  </a:moveTo>
                  <a:cubicBezTo>
                    <a:pt x="3422" y="-657"/>
                    <a:pt x="1768" y="-657"/>
                    <a:pt x="3422" y="-657"/>
                  </a:cubicBezTo>
                  <a:cubicBezTo>
                    <a:pt x="118" y="2411"/>
                    <a:pt x="3422" y="-2547"/>
                    <a:pt x="1296" y="-657"/>
                  </a:cubicBezTo>
                  <a:cubicBezTo>
                    <a:pt x="-827" y="1230"/>
                    <a:pt x="1296" y="-657"/>
                    <a:pt x="-119" y="757"/>
                  </a:cubicBezTo>
                  <a:cubicBezTo>
                    <a:pt x="-1536" y="2175"/>
                    <a:pt x="2240" y="757"/>
                    <a:pt x="-119" y="2175"/>
                  </a:cubicBezTo>
                  <a:cubicBezTo>
                    <a:pt x="-2478" y="3589"/>
                    <a:pt x="-119" y="2175"/>
                    <a:pt x="-119" y="2175"/>
                  </a:cubicBezTo>
                  <a:lnTo>
                    <a:pt x="-119" y="521"/>
                  </a:lnTo>
                  <a:cubicBezTo>
                    <a:pt x="-119" y="521"/>
                    <a:pt x="1768" y="521"/>
                    <a:pt x="3422" y="-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1" name="Полилиния: фигура 790">
              <a:extLst>
                <a:ext uri="{FF2B5EF4-FFF2-40B4-BE49-F238E27FC236}">
                  <a16:creationId xmlns:a16="http://schemas.microsoft.com/office/drawing/2014/main" id="{05493D7C-21DC-D85A-D5B1-D3CA9D911DCF}"/>
                </a:ext>
              </a:extLst>
            </p:cNvPr>
            <p:cNvSpPr/>
            <p:nvPr/>
          </p:nvSpPr>
          <p:spPr>
            <a:xfrm>
              <a:off x="2938316" y="1756756"/>
              <a:ext cx="2382" cy="3827"/>
            </a:xfrm>
            <a:custGeom>
              <a:avLst/>
              <a:gdLst>
                <a:gd name="connsiteX0" fmla="*/ -668 w 2382"/>
                <a:gd name="connsiteY0" fmla="*/ 2727 h 3827"/>
                <a:gd name="connsiteX1" fmla="*/ -668 w 2382"/>
                <a:gd name="connsiteY1" fmla="*/ -810 h 3827"/>
                <a:gd name="connsiteX2" fmla="*/ -668 w 2382"/>
                <a:gd name="connsiteY2" fmla="*/ 2727 h 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2" h="3827">
                  <a:moveTo>
                    <a:pt x="-668" y="2727"/>
                  </a:moveTo>
                  <a:cubicBezTo>
                    <a:pt x="2399" y="-341"/>
                    <a:pt x="1218" y="-1755"/>
                    <a:pt x="-668" y="-810"/>
                  </a:cubicBezTo>
                  <a:cubicBezTo>
                    <a:pt x="-2555" y="132"/>
                    <a:pt x="1691" y="-341"/>
                    <a:pt x="-668" y="2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2" name="Полилиния: фигура 791">
              <a:extLst>
                <a:ext uri="{FF2B5EF4-FFF2-40B4-BE49-F238E27FC236}">
                  <a16:creationId xmlns:a16="http://schemas.microsoft.com/office/drawing/2014/main" id="{E7649BD9-B84D-0C41-D2AC-E4903863142F}"/>
                </a:ext>
              </a:extLst>
            </p:cNvPr>
            <p:cNvSpPr/>
            <p:nvPr/>
          </p:nvSpPr>
          <p:spPr>
            <a:xfrm>
              <a:off x="2938369" y="1750041"/>
              <a:ext cx="209" cy="1811"/>
            </a:xfrm>
            <a:custGeom>
              <a:avLst/>
              <a:gdLst>
                <a:gd name="connsiteX0" fmla="*/ -957 w 209"/>
                <a:gd name="connsiteY0" fmla="*/ 711 h 1811"/>
                <a:gd name="connsiteX1" fmla="*/ -957 w 209"/>
                <a:gd name="connsiteY1" fmla="*/ -703 h 1811"/>
                <a:gd name="connsiteX2" fmla="*/ -957 w 209"/>
                <a:gd name="connsiteY2" fmla="*/ 711 h 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11">
                  <a:moveTo>
                    <a:pt x="-957" y="711"/>
                  </a:moveTo>
                  <a:cubicBezTo>
                    <a:pt x="-957" y="711"/>
                    <a:pt x="-957" y="711"/>
                    <a:pt x="-957" y="-703"/>
                  </a:cubicBezTo>
                  <a:cubicBezTo>
                    <a:pt x="-957" y="-2120"/>
                    <a:pt x="-1430" y="711"/>
                    <a:pt x="-957" y="7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3" name="Полилиния: фигура 792">
              <a:extLst>
                <a:ext uri="{FF2B5EF4-FFF2-40B4-BE49-F238E27FC236}">
                  <a16:creationId xmlns:a16="http://schemas.microsoft.com/office/drawing/2014/main" id="{3F227D13-9575-C9E2-794D-6E4F80EF645C}"/>
                </a:ext>
              </a:extLst>
            </p:cNvPr>
            <p:cNvSpPr/>
            <p:nvPr/>
          </p:nvSpPr>
          <p:spPr>
            <a:xfrm>
              <a:off x="2936533" y="1743594"/>
              <a:ext cx="2701" cy="4743"/>
            </a:xfrm>
            <a:custGeom>
              <a:avLst/>
              <a:gdLst>
                <a:gd name="connsiteX0" fmla="*/ -539 w 2701"/>
                <a:gd name="connsiteY0" fmla="*/ 2204 h 4743"/>
                <a:gd name="connsiteX1" fmla="*/ -539 w 2701"/>
                <a:gd name="connsiteY1" fmla="*/ -1100 h 4743"/>
                <a:gd name="connsiteX2" fmla="*/ -539 w 2701"/>
                <a:gd name="connsiteY2" fmla="*/ 1495 h 4743"/>
                <a:gd name="connsiteX3" fmla="*/ 1115 w 2701"/>
                <a:gd name="connsiteY3" fmla="*/ 1495 h 4743"/>
                <a:gd name="connsiteX4" fmla="*/ -772 w 2701"/>
                <a:gd name="connsiteY4" fmla="*/ 3621 h 4743"/>
                <a:gd name="connsiteX5" fmla="*/ -539 w 2701"/>
                <a:gd name="connsiteY5" fmla="*/ 2204 h 4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1" h="4743">
                  <a:moveTo>
                    <a:pt x="-539" y="2204"/>
                  </a:moveTo>
                  <a:cubicBezTo>
                    <a:pt x="406" y="1259"/>
                    <a:pt x="406" y="-155"/>
                    <a:pt x="-539" y="-1100"/>
                  </a:cubicBezTo>
                  <a:cubicBezTo>
                    <a:pt x="-1953" y="787"/>
                    <a:pt x="-539" y="-1100"/>
                    <a:pt x="-539" y="1495"/>
                  </a:cubicBezTo>
                  <a:cubicBezTo>
                    <a:pt x="1587" y="-628"/>
                    <a:pt x="-539" y="1495"/>
                    <a:pt x="1115" y="1495"/>
                  </a:cubicBezTo>
                  <a:cubicBezTo>
                    <a:pt x="2765" y="1495"/>
                    <a:pt x="-1008" y="3385"/>
                    <a:pt x="-772" y="3621"/>
                  </a:cubicBezTo>
                  <a:cubicBezTo>
                    <a:pt x="-539" y="3854"/>
                    <a:pt x="-539" y="2204"/>
                    <a:pt x="-539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4" name="Полилиния: фигура 793">
              <a:extLst>
                <a:ext uri="{FF2B5EF4-FFF2-40B4-BE49-F238E27FC236}">
                  <a16:creationId xmlns:a16="http://schemas.microsoft.com/office/drawing/2014/main" id="{6D71EA51-E4D4-7C57-91BF-2E0F5223BE93}"/>
                </a:ext>
              </a:extLst>
            </p:cNvPr>
            <p:cNvSpPr/>
            <p:nvPr/>
          </p:nvSpPr>
          <p:spPr>
            <a:xfrm>
              <a:off x="2934330" y="1747400"/>
              <a:ext cx="734" cy="3161"/>
            </a:xfrm>
            <a:custGeom>
              <a:avLst/>
              <a:gdLst>
                <a:gd name="connsiteX0" fmla="*/ -1167 w 734"/>
                <a:gd name="connsiteY0" fmla="*/ 1230 h 3161"/>
                <a:gd name="connsiteX1" fmla="*/ -1167 w 734"/>
                <a:gd name="connsiteY1" fmla="*/ -421 h 3161"/>
                <a:gd name="connsiteX2" fmla="*/ -1167 w 734"/>
                <a:gd name="connsiteY2" fmla="*/ 1466 h 3161"/>
                <a:gd name="connsiteX3" fmla="*/ -1167 w 734"/>
                <a:gd name="connsiteY3" fmla="*/ 1230 h 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" h="3161">
                  <a:moveTo>
                    <a:pt x="-1167" y="1230"/>
                  </a:moveTo>
                  <a:cubicBezTo>
                    <a:pt x="486" y="-421"/>
                    <a:pt x="-1167" y="1230"/>
                    <a:pt x="-1167" y="-421"/>
                  </a:cubicBezTo>
                  <a:cubicBezTo>
                    <a:pt x="-1167" y="-2074"/>
                    <a:pt x="-1167" y="-421"/>
                    <a:pt x="-1167" y="1466"/>
                  </a:cubicBezTo>
                  <a:cubicBezTo>
                    <a:pt x="-1167" y="3352"/>
                    <a:pt x="-695" y="49"/>
                    <a:pt x="-1167" y="1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5" name="Полилиния: фигура 794">
              <a:extLst>
                <a:ext uri="{FF2B5EF4-FFF2-40B4-BE49-F238E27FC236}">
                  <a16:creationId xmlns:a16="http://schemas.microsoft.com/office/drawing/2014/main" id="{47F1E62C-6610-D874-C3F9-8ABF155C73F0}"/>
                </a:ext>
              </a:extLst>
            </p:cNvPr>
            <p:cNvSpPr/>
            <p:nvPr/>
          </p:nvSpPr>
          <p:spPr>
            <a:xfrm>
              <a:off x="2934783" y="1740762"/>
              <a:ext cx="1908" cy="2770"/>
            </a:xfrm>
            <a:custGeom>
              <a:avLst/>
              <a:gdLst>
                <a:gd name="connsiteX0" fmla="*/ 742 w 1908"/>
                <a:gd name="connsiteY0" fmla="*/ 1495 h 2770"/>
                <a:gd name="connsiteX1" fmla="*/ 742 w 1908"/>
                <a:gd name="connsiteY1" fmla="*/ -1100 h 2770"/>
                <a:gd name="connsiteX2" fmla="*/ 742 w 1908"/>
                <a:gd name="connsiteY2" fmla="*/ 1495 h 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8" h="2770">
                  <a:moveTo>
                    <a:pt x="742" y="1495"/>
                  </a:moveTo>
                  <a:cubicBezTo>
                    <a:pt x="742" y="81"/>
                    <a:pt x="742" y="-628"/>
                    <a:pt x="742" y="-1100"/>
                  </a:cubicBezTo>
                  <a:cubicBezTo>
                    <a:pt x="-3035" y="2676"/>
                    <a:pt x="-203" y="1495"/>
                    <a:pt x="742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6" name="Полилиния: фигура 795">
              <a:extLst>
                <a:ext uri="{FF2B5EF4-FFF2-40B4-BE49-F238E27FC236}">
                  <a16:creationId xmlns:a16="http://schemas.microsoft.com/office/drawing/2014/main" id="{24100CEB-9AF3-B112-91AF-0757EB95AD90}"/>
                </a:ext>
              </a:extLst>
            </p:cNvPr>
            <p:cNvSpPr/>
            <p:nvPr/>
          </p:nvSpPr>
          <p:spPr>
            <a:xfrm>
              <a:off x="2933336" y="1732641"/>
              <a:ext cx="524" cy="430"/>
            </a:xfrm>
            <a:custGeom>
              <a:avLst/>
              <a:gdLst>
                <a:gd name="connsiteX0" fmla="*/ -642 w 524"/>
                <a:gd name="connsiteY0" fmla="*/ -1001 h 430"/>
                <a:gd name="connsiteX1" fmla="*/ -642 w 524"/>
                <a:gd name="connsiteY1" fmla="*/ -1001 h 430"/>
                <a:gd name="connsiteX2" fmla="*/ -642 w 524"/>
                <a:gd name="connsiteY2" fmla="*/ -1001 h 430"/>
                <a:gd name="connsiteX3" fmla="*/ -642 w 524"/>
                <a:gd name="connsiteY3" fmla="*/ -1001 h 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430">
                  <a:moveTo>
                    <a:pt x="-642" y="-1001"/>
                  </a:moveTo>
                  <a:cubicBezTo>
                    <a:pt x="-642" y="-1001"/>
                    <a:pt x="-642" y="-1001"/>
                    <a:pt x="-642" y="-1001"/>
                  </a:cubicBezTo>
                  <a:lnTo>
                    <a:pt x="-642" y="-1001"/>
                  </a:lnTo>
                  <a:cubicBezTo>
                    <a:pt x="-642" y="-1473"/>
                    <a:pt x="-1823" y="-59"/>
                    <a:pt x="-642" y="-10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7" name="Полилиния: фигура 796">
              <a:extLst>
                <a:ext uri="{FF2B5EF4-FFF2-40B4-BE49-F238E27FC236}">
                  <a16:creationId xmlns:a16="http://schemas.microsoft.com/office/drawing/2014/main" id="{AA011EAE-D007-D333-7B25-7A2FC50682B3}"/>
                </a:ext>
              </a:extLst>
            </p:cNvPr>
            <p:cNvSpPr/>
            <p:nvPr/>
          </p:nvSpPr>
          <p:spPr>
            <a:xfrm>
              <a:off x="2926780" y="1731080"/>
              <a:ext cx="2122" cy="1659"/>
            </a:xfrm>
            <a:custGeom>
              <a:avLst/>
              <a:gdLst>
                <a:gd name="connsiteX0" fmla="*/ -1167 w 2122"/>
                <a:gd name="connsiteY0" fmla="*/ 560 h 1659"/>
                <a:gd name="connsiteX1" fmla="*/ 956 w 2122"/>
                <a:gd name="connsiteY1" fmla="*/ -621 h 1659"/>
                <a:gd name="connsiteX2" fmla="*/ -459 w 2122"/>
                <a:gd name="connsiteY2" fmla="*/ -621 h 1659"/>
                <a:gd name="connsiteX3" fmla="*/ -1167 w 2122"/>
                <a:gd name="connsiteY3" fmla="*/ 560 h 1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659">
                  <a:moveTo>
                    <a:pt x="-1167" y="560"/>
                  </a:moveTo>
                  <a:lnTo>
                    <a:pt x="956" y="-621"/>
                  </a:lnTo>
                  <a:cubicBezTo>
                    <a:pt x="956" y="-621"/>
                    <a:pt x="-1403" y="796"/>
                    <a:pt x="-459" y="-621"/>
                  </a:cubicBezTo>
                  <a:cubicBezTo>
                    <a:pt x="483" y="-2036"/>
                    <a:pt x="-695" y="87"/>
                    <a:pt x="-1167" y="5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8" name="Полилиния: фигура 797">
              <a:extLst>
                <a:ext uri="{FF2B5EF4-FFF2-40B4-BE49-F238E27FC236}">
                  <a16:creationId xmlns:a16="http://schemas.microsoft.com/office/drawing/2014/main" id="{A143338B-AB57-FD42-F520-84507397F7CD}"/>
                </a:ext>
              </a:extLst>
            </p:cNvPr>
            <p:cNvSpPr/>
            <p:nvPr/>
          </p:nvSpPr>
          <p:spPr>
            <a:xfrm>
              <a:off x="2924500" y="1724951"/>
              <a:ext cx="1591" cy="2125"/>
            </a:xfrm>
            <a:custGeom>
              <a:avLst/>
              <a:gdLst>
                <a:gd name="connsiteX0" fmla="*/ -537 w 1591"/>
                <a:gd name="connsiteY0" fmla="*/ 1026 h 2125"/>
                <a:gd name="connsiteX1" fmla="*/ -537 w 1591"/>
                <a:gd name="connsiteY1" fmla="*/ -1100 h 2125"/>
                <a:gd name="connsiteX2" fmla="*/ -537 w 1591"/>
                <a:gd name="connsiteY2" fmla="*/ -1100 h 2125"/>
                <a:gd name="connsiteX3" fmla="*/ -537 w 1591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1" h="2125">
                  <a:moveTo>
                    <a:pt x="-537" y="1026"/>
                  </a:moveTo>
                  <a:cubicBezTo>
                    <a:pt x="2294" y="-1806"/>
                    <a:pt x="-2191" y="1026"/>
                    <a:pt x="-537" y="-1100"/>
                  </a:cubicBezTo>
                  <a:lnTo>
                    <a:pt x="-537" y="-1100"/>
                  </a:lnTo>
                  <a:cubicBezTo>
                    <a:pt x="-1955" y="1498"/>
                    <a:pt x="-537" y="553"/>
                    <a:pt x="-53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9" name="Полилиния: фигура 798">
              <a:extLst>
                <a:ext uri="{FF2B5EF4-FFF2-40B4-BE49-F238E27FC236}">
                  <a16:creationId xmlns:a16="http://schemas.microsoft.com/office/drawing/2014/main" id="{5C739A96-18B5-844E-22F2-464CC434F37F}"/>
                </a:ext>
              </a:extLst>
            </p:cNvPr>
            <p:cNvSpPr/>
            <p:nvPr/>
          </p:nvSpPr>
          <p:spPr>
            <a:xfrm>
              <a:off x="2917032" y="1718267"/>
              <a:ext cx="5165" cy="3616"/>
            </a:xfrm>
            <a:custGeom>
              <a:avLst/>
              <a:gdLst>
                <a:gd name="connsiteX0" fmla="*/ 1737 w 5165"/>
                <a:gd name="connsiteY0" fmla="*/ 1338 h 3616"/>
                <a:gd name="connsiteX1" fmla="*/ 1737 w 5165"/>
                <a:gd name="connsiteY1" fmla="*/ 1338 h 3616"/>
                <a:gd name="connsiteX2" fmla="*/ 3863 w 5165"/>
                <a:gd name="connsiteY2" fmla="*/ -785 h 3616"/>
                <a:gd name="connsiteX3" fmla="*/ 3863 w 5165"/>
                <a:gd name="connsiteY3" fmla="*/ -785 h 3616"/>
                <a:gd name="connsiteX4" fmla="*/ 1501 w 5165"/>
                <a:gd name="connsiteY4" fmla="*/ -785 h 3616"/>
                <a:gd name="connsiteX5" fmla="*/ -386 w 5165"/>
                <a:gd name="connsiteY5" fmla="*/ 865 h 3616"/>
                <a:gd name="connsiteX6" fmla="*/ 1501 w 5165"/>
                <a:gd name="connsiteY6" fmla="*/ 865 h 3616"/>
                <a:gd name="connsiteX7" fmla="*/ 87 w 5165"/>
                <a:gd name="connsiteY7" fmla="*/ 2516 h 3616"/>
                <a:gd name="connsiteX8" fmla="*/ 1737 w 5165"/>
                <a:gd name="connsiteY8" fmla="*/ 1338 h 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65" h="3616">
                  <a:moveTo>
                    <a:pt x="1737" y="1338"/>
                  </a:moveTo>
                  <a:lnTo>
                    <a:pt x="1737" y="1338"/>
                  </a:lnTo>
                  <a:cubicBezTo>
                    <a:pt x="1737" y="1338"/>
                    <a:pt x="3155" y="-79"/>
                    <a:pt x="3863" y="-785"/>
                  </a:cubicBezTo>
                  <a:cubicBezTo>
                    <a:pt x="4569" y="-1494"/>
                    <a:pt x="2210" y="-785"/>
                    <a:pt x="3863" y="-785"/>
                  </a:cubicBezTo>
                  <a:cubicBezTo>
                    <a:pt x="559" y="1810"/>
                    <a:pt x="2210" y="-785"/>
                    <a:pt x="1501" y="-785"/>
                  </a:cubicBezTo>
                  <a:cubicBezTo>
                    <a:pt x="795" y="-785"/>
                    <a:pt x="1501" y="629"/>
                    <a:pt x="-386" y="865"/>
                  </a:cubicBezTo>
                  <a:cubicBezTo>
                    <a:pt x="-2272" y="1102"/>
                    <a:pt x="-386" y="2046"/>
                    <a:pt x="1501" y="865"/>
                  </a:cubicBezTo>
                  <a:lnTo>
                    <a:pt x="87" y="2516"/>
                  </a:lnTo>
                  <a:cubicBezTo>
                    <a:pt x="87" y="2516"/>
                    <a:pt x="1501" y="1102"/>
                    <a:pt x="1737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0" name="Полилиния: фигура 799">
              <a:extLst>
                <a:ext uri="{FF2B5EF4-FFF2-40B4-BE49-F238E27FC236}">
                  <a16:creationId xmlns:a16="http://schemas.microsoft.com/office/drawing/2014/main" id="{8E85F5D0-3E4A-907E-F22A-B56AF04D2046}"/>
                </a:ext>
              </a:extLst>
            </p:cNvPr>
            <p:cNvSpPr/>
            <p:nvPr/>
          </p:nvSpPr>
          <p:spPr>
            <a:xfrm>
              <a:off x="2910942" y="1706520"/>
              <a:ext cx="3051" cy="2736"/>
            </a:xfrm>
            <a:custGeom>
              <a:avLst/>
              <a:gdLst>
                <a:gd name="connsiteX0" fmla="*/ 986 w 3051"/>
                <a:gd name="connsiteY0" fmla="*/ -367 h 2736"/>
                <a:gd name="connsiteX1" fmla="*/ 986 w 3051"/>
                <a:gd name="connsiteY1" fmla="*/ -367 h 2736"/>
                <a:gd name="connsiteX2" fmla="*/ -431 w 3051"/>
                <a:gd name="connsiteY2" fmla="*/ 1051 h 2736"/>
                <a:gd name="connsiteX3" fmla="*/ 986 w 3051"/>
                <a:gd name="connsiteY3" fmla="*/ -367 h 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1" h="2736">
                  <a:moveTo>
                    <a:pt x="986" y="-367"/>
                  </a:moveTo>
                  <a:cubicBezTo>
                    <a:pt x="986" y="-2017"/>
                    <a:pt x="-1140" y="-367"/>
                    <a:pt x="986" y="-367"/>
                  </a:cubicBezTo>
                  <a:cubicBezTo>
                    <a:pt x="3109" y="-367"/>
                    <a:pt x="986" y="-367"/>
                    <a:pt x="-431" y="1051"/>
                  </a:cubicBezTo>
                  <a:cubicBezTo>
                    <a:pt x="-1845" y="2465"/>
                    <a:pt x="-1140" y="1051"/>
                    <a:pt x="986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1" name="Полилиния: фигура 800">
              <a:extLst>
                <a:ext uri="{FF2B5EF4-FFF2-40B4-BE49-F238E27FC236}">
                  <a16:creationId xmlns:a16="http://schemas.microsoft.com/office/drawing/2014/main" id="{2219AAC9-5A47-1290-C811-5DFC13C9E44F}"/>
                </a:ext>
              </a:extLst>
            </p:cNvPr>
            <p:cNvSpPr/>
            <p:nvPr/>
          </p:nvSpPr>
          <p:spPr>
            <a:xfrm>
              <a:off x="2906015" y="1699939"/>
              <a:ext cx="23597" cy="1674"/>
            </a:xfrm>
            <a:custGeom>
              <a:avLst/>
              <a:gdLst>
                <a:gd name="connsiteX0" fmla="*/ -1167 w 23597"/>
                <a:gd name="connsiteY0" fmla="*/ -155 h 1674"/>
                <a:gd name="connsiteX1" fmla="*/ -1167 w 23597"/>
                <a:gd name="connsiteY1" fmla="*/ -155 h 1674"/>
                <a:gd name="connsiteX2" fmla="*/ -1167 w 23597"/>
                <a:gd name="connsiteY2" fmla="*/ -155 h 1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74">
                  <a:moveTo>
                    <a:pt x="-1167" y="-155"/>
                  </a:moveTo>
                  <a:cubicBezTo>
                    <a:pt x="-1167" y="-155"/>
                    <a:pt x="-1167" y="-2281"/>
                    <a:pt x="-1167" y="-155"/>
                  </a:cubicBezTo>
                  <a:cubicBezTo>
                    <a:pt x="-1167" y="1968"/>
                    <a:pt x="-1167" y="-1336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2" name="Полилиния: фигура 801">
              <a:extLst>
                <a:ext uri="{FF2B5EF4-FFF2-40B4-BE49-F238E27FC236}">
                  <a16:creationId xmlns:a16="http://schemas.microsoft.com/office/drawing/2014/main" id="{8015961B-FCF0-6AC0-0929-D16D87470B3C}"/>
                </a:ext>
              </a:extLst>
            </p:cNvPr>
            <p:cNvSpPr/>
            <p:nvPr/>
          </p:nvSpPr>
          <p:spPr>
            <a:xfrm>
              <a:off x="2904834" y="1687432"/>
              <a:ext cx="2598" cy="2122"/>
            </a:xfrm>
            <a:custGeom>
              <a:avLst/>
              <a:gdLst>
                <a:gd name="connsiteX0" fmla="*/ 1431 w 2598"/>
                <a:gd name="connsiteY0" fmla="*/ -1100 h 2122"/>
                <a:gd name="connsiteX1" fmla="*/ -1167 w 2598"/>
                <a:gd name="connsiteY1" fmla="*/ 1023 h 2122"/>
                <a:gd name="connsiteX2" fmla="*/ -1167 w 2598"/>
                <a:gd name="connsiteY2" fmla="*/ 1023 h 2122"/>
                <a:gd name="connsiteX3" fmla="*/ -1167 w 2598"/>
                <a:gd name="connsiteY3" fmla="*/ 1023 h 2122"/>
                <a:gd name="connsiteX4" fmla="*/ 1431 w 2598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8" h="2122">
                  <a:moveTo>
                    <a:pt x="1431" y="-1100"/>
                  </a:moveTo>
                  <a:lnTo>
                    <a:pt x="-1167" y="1023"/>
                  </a:ln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14" y="553"/>
                    <a:pt x="14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3" name="Полилиния: фигура 802">
              <a:extLst>
                <a:ext uri="{FF2B5EF4-FFF2-40B4-BE49-F238E27FC236}">
                  <a16:creationId xmlns:a16="http://schemas.microsoft.com/office/drawing/2014/main" id="{05882D41-071E-B45F-A406-9966334D29E2}"/>
                </a:ext>
              </a:extLst>
            </p:cNvPr>
            <p:cNvSpPr/>
            <p:nvPr/>
          </p:nvSpPr>
          <p:spPr>
            <a:xfrm>
              <a:off x="2880662" y="1662657"/>
              <a:ext cx="943" cy="1886"/>
            </a:xfrm>
            <a:custGeom>
              <a:avLst/>
              <a:gdLst>
                <a:gd name="connsiteX0" fmla="*/ -1062 w 943"/>
                <a:gd name="connsiteY0" fmla="*/ 787 h 1886"/>
                <a:gd name="connsiteX1" fmla="*/ -1062 w 943"/>
                <a:gd name="connsiteY1" fmla="*/ -1100 h 1886"/>
                <a:gd name="connsiteX2" fmla="*/ -1062 w 943"/>
                <a:gd name="connsiteY2" fmla="*/ -1100 h 1886"/>
                <a:gd name="connsiteX3" fmla="*/ -1062 w 943"/>
                <a:gd name="connsiteY3" fmla="*/ -1100 h 1886"/>
                <a:gd name="connsiteX4" fmla="*/ -1062 w 943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3" h="1886">
                  <a:moveTo>
                    <a:pt x="-1062" y="787"/>
                  </a:moveTo>
                  <a:cubicBezTo>
                    <a:pt x="825" y="-631"/>
                    <a:pt x="-1062" y="787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550"/>
                    <a:pt x="-106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4" name="Полилиния: фигура 803">
              <a:extLst>
                <a:ext uri="{FF2B5EF4-FFF2-40B4-BE49-F238E27FC236}">
                  <a16:creationId xmlns:a16="http://schemas.microsoft.com/office/drawing/2014/main" id="{59094E2A-DE5A-DEA4-8EF3-496C5E3F3155}"/>
                </a:ext>
              </a:extLst>
            </p:cNvPr>
            <p:cNvSpPr/>
            <p:nvPr/>
          </p:nvSpPr>
          <p:spPr>
            <a:xfrm>
              <a:off x="2975389" y="1543096"/>
              <a:ext cx="1417" cy="2139"/>
            </a:xfrm>
            <a:custGeom>
              <a:avLst/>
              <a:gdLst>
                <a:gd name="connsiteX0" fmla="*/ 250 w 1417"/>
                <a:gd name="connsiteY0" fmla="*/ 944 h 2139"/>
                <a:gd name="connsiteX1" fmla="*/ 250 w 1417"/>
                <a:gd name="connsiteY1" fmla="*/ -470 h 2139"/>
                <a:gd name="connsiteX2" fmla="*/ -1167 w 1417"/>
                <a:gd name="connsiteY2" fmla="*/ -470 h 2139"/>
                <a:gd name="connsiteX3" fmla="*/ -1167 w 1417"/>
                <a:gd name="connsiteY3" fmla="*/ -470 h 2139"/>
                <a:gd name="connsiteX4" fmla="*/ -1167 w 1417"/>
                <a:gd name="connsiteY4" fmla="*/ -470 h 2139"/>
                <a:gd name="connsiteX5" fmla="*/ 250 w 1417"/>
                <a:gd name="connsiteY5" fmla="*/ 944 h 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" h="2139">
                  <a:moveTo>
                    <a:pt x="250" y="944"/>
                  </a:moveTo>
                  <a:cubicBezTo>
                    <a:pt x="250" y="944"/>
                    <a:pt x="250" y="944"/>
                    <a:pt x="250" y="-470"/>
                  </a:cubicBezTo>
                  <a:cubicBezTo>
                    <a:pt x="250" y="-1887"/>
                    <a:pt x="-1167" y="-470"/>
                    <a:pt x="-1167" y="-470"/>
                  </a:cubicBezTo>
                  <a:lnTo>
                    <a:pt x="-1167" y="-470"/>
                  </a:lnTo>
                  <a:lnTo>
                    <a:pt x="-1167" y="-470"/>
                  </a:lnTo>
                  <a:cubicBezTo>
                    <a:pt x="250" y="2"/>
                    <a:pt x="250" y="1416"/>
                    <a:pt x="250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5" name="Полилиния: фигура 804">
              <a:extLst>
                <a:ext uri="{FF2B5EF4-FFF2-40B4-BE49-F238E27FC236}">
                  <a16:creationId xmlns:a16="http://schemas.microsoft.com/office/drawing/2014/main" id="{68F75ECE-5B39-A7DF-5D14-BFE72B5812FB}"/>
                </a:ext>
              </a:extLst>
            </p:cNvPr>
            <p:cNvSpPr/>
            <p:nvPr/>
          </p:nvSpPr>
          <p:spPr>
            <a:xfrm>
              <a:off x="2833572" y="1631034"/>
              <a:ext cx="2831" cy="1653"/>
            </a:xfrm>
            <a:custGeom>
              <a:avLst/>
              <a:gdLst>
                <a:gd name="connsiteX0" fmla="*/ 1664 w 2831"/>
                <a:gd name="connsiteY0" fmla="*/ -1100 h 1653"/>
                <a:gd name="connsiteX1" fmla="*/ -1167 w 2831"/>
                <a:gd name="connsiteY1" fmla="*/ 553 h 1653"/>
                <a:gd name="connsiteX2" fmla="*/ -1167 w 2831"/>
                <a:gd name="connsiteY2" fmla="*/ 553 h 1653"/>
                <a:gd name="connsiteX3" fmla="*/ -1167 w 2831"/>
                <a:gd name="connsiteY3" fmla="*/ 553 h 1653"/>
                <a:gd name="connsiteX4" fmla="*/ 1664 w 2831"/>
                <a:gd name="connsiteY4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653">
                  <a:moveTo>
                    <a:pt x="1664" y="-1100"/>
                  </a:moveTo>
                  <a:cubicBezTo>
                    <a:pt x="1664" y="-1100"/>
                    <a:pt x="11" y="317"/>
                    <a:pt x="-1167" y="553"/>
                  </a:cubicBezTo>
                  <a:lnTo>
                    <a:pt x="-1167" y="553"/>
                  </a:lnTo>
                  <a:lnTo>
                    <a:pt x="-1167" y="553"/>
                  </a:lnTo>
                  <a:cubicBezTo>
                    <a:pt x="483" y="-392"/>
                    <a:pt x="483" y="-155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6" name="Полилиния: фигура 805">
              <a:extLst>
                <a:ext uri="{FF2B5EF4-FFF2-40B4-BE49-F238E27FC236}">
                  <a16:creationId xmlns:a16="http://schemas.microsoft.com/office/drawing/2014/main" id="{2CA7E0C4-C349-3CDC-8422-F4BD952E6587}"/>
                </a:ext>
              </a:extLst>
            </p:cNvPr>
            <p:cNvSpPr/>
            <p:nvPr/>
          </p:nvSpPr>
          <p:spPr>
            <a:xfrm>
              <a:off x="2833297" y="1625245"/>
              <a:ext cx="2326" cy="1143"/>
            </a:xfrm>
            <a:custGeom>
              <a:avLst/>
              <a:gdLst>
                <a:gd name="connsiteX0" fmla="*/ 759 w 2326"/>
                <a:gd name="connsiteY0" fmla="*/ -501 h 1143"/>
                <a:gd name="connsiteX1" fmla="*/ -1128 w 2326"/>
                <a:gd name="connsiteY1" fmla="*/ -501 h 1143"/>
                <a:gd name="connsiteX2" fmla="*/ -1128 w 2326"/>
                <a:gd name="connsiteY2" fmla="*/ -501 h 1143"/>
                <a:gd name="connsiteX3" fmla="*/ 759 w 2326"/>
                <a:gd name="connsiteY3" fmla="*/ -501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6" h="1143">
                  <a:moveTo>
                    <a:pt x="759" y="-501"/>
                  </a:moveTo>
                  <a:cubicBezTo>
                    <a:pt x="2409" y="-2388"/>
                    <a:pt x="-1601" y="1385"/>
                    <a:pt x="-1128" y="-501"/>
                  </a:cubicBezTo>
                  <a:cubicBezTo>
                    <a:pt x="-659" y="-2388"/>
                    <a:pt x="-1128" y="916"/>
                    <a:pt x="-1128" y="-501"/>
                  </a:cubicBezTo>
                  <a:cubicBezTo>
                    <a:pt x="-422" y="-738"/>
                    <a:pt x="50" y="-738"/>
                    <a:pt x="759" y="-5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7" name="Полилиния: фигура 806">
              <a:extLst>
                <a:ext uri="{FF2B5EF4-FFF2-40B4-BE49-F238E27FC236}">
                  <a16:creationId xmlns:a16="http://schemas.microsoft.com/office/drawing/2014/main" id="{A1DD674F-40C0-6A14-E49B-F300DDCD1386}"/>
                </a:ext>
              </a:extLst>
            </p:cNvPr>
            <p:cNvSpPr/>
            <p:nvPr/>
          </p:nvSpPr>
          <p:spPr>
            <a:xfrm>
              <a:off x="4123163" y="1589033"/>
              <a:ext cx="293551" cy="336261"/>
            </a:xfrm>
            <a:custGeom>
              <a:avLst/>
              <a:gdLst>
                <a:gd name="connsiteX0" fmla="*/ 103134 w 293551"/>
                <a:gd name="connsiteY0" fmla="*/ -1100 h 336261"/>
                <a:gd name="connsiteX1" fmla="*/ 52872 w 293551"/>
                <a:gd name="connsiteY1" fmla="*/ 129627 h 336261"/>
                <a:gd name="connsiteX2" fmla="*/ -1167 w 293551"/>
                <a:gd name="connsiteY2" fmla="*/ 272864 h 336261"/>
                <a:gd name="connsiteX3" fmla="*/ 189028 w 293551"/>
                <a:gd name="connsiteY3" fmla="*/ 335161 h 336261"/>
                <a:gd name="connsiteX4" fmla="*/ 238110 w 293551"/>
                <a:gd name="connsiteY4" fmla="*/ 205140 h 336261"/>
                <a:gd name="connsiteX5" fmla="*/ 292385 w 293551"/>
                <a:gd name="connsiteY5" fmla="*/ 63556 h 33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551" h="336261">
                  <a:moveTo>
                    <a:pt x="103134" y="-1100"/>
                  </a:moveTo>
                  <a:cubicBezTo>
                    <a:pt x="88504" y="41846"/>
                    <a:pt x="71278" y="84322"/>
                    <a:pt x="52872" y="129627"/>
                  </a:cubicBezTo>
                  <a:cubicBezTo>
                    <a:pt x="34465" y="174935"/>
                    <a:pt x="15116" y="224016"/>
                    <a:pt x="-1167" y="272864"/>
                  </a:cubicBezTo>
                  <a:lnTo>
                    <a:pt x="189028" y="335161"/>
                  </a:lnTo>
                  <a:cubicBezTo>
                    <a:pt x="202950" y="292449"/>
                    <a:pt x="219703" y="249973"/>
                    <a:pt x="238110" y="205140"/>
                  </a:cubicBezTo>
                  <a:cubicBezTo>
                    <a:pt x="256516" y="160305"/>
                    <a:pt x="275632" y="112874"/>
                    <a:pt x="292385" y="63556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8" name="Полилиния: фигура 807">
              <a:extLst>
                <a:ext uri="{FF2B5EF4-FFF2-40B4-BE49-F238E27FC236}">
                  <a16:creationId xmlns:a16="http://schemas.microsoft.com/office/drawing/2014/main" id="{AE77A829-4B37-ADD2-DF2F-E8DA939724AB}"/>
                </a:ext>
              </a:extLst>
            </p:cNvPr>
            <p:cNvSpPr/>
            <p:nvPr/>
          </p:nvSpPr>
          <p:spPr>
            <a:xfrm>
              <a:off x="4230406" y="1893462"/>
              <a:ext cx="2221" cy="209"/>
            </a:xfrm>
            <a:custGeom>
              <a:avLst/>
              <a:gdLst>
                <a:gd name="connsiteX0" fmla="*/ -97 w 2221"/>
                <a:gd name="connsiteY0" fmla="*/ -890 h 209"/>
                <a:gd name="connsiteX1" fmla="*/ -97 w 2221"/>
                <a:gd name="connsiteY1" fmla="*/ -890 h 209"/>
                <a:gd name="connsiteX2" fmla="*/ -97 w 2221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1" h="209">
                  <a:moveTo>
                    <a:pt x="-97" y="-890"/>
                  </a:moveTo>
                  <a:cubicBezTo>
                    <a:pt x="1317" y="-890"/>
                    <a:pt x="1554" y="-890"/>
                    <a:pt x="-97" y="-890"/>
                  </a:cubicBezTo>
                  <a:cubicBezTo>
                    <a:pt x="-1750" y="-890"/>
                    <a:pt x="-1278" y="-1363"/>
                    <a:pt x="-9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9" name="Полилиния: фигура 808">
              <a:extLst>
                <a:ext uri="{FF2B5EF4-FFF2-40B4-BE49-F238E27FC236}">
                  <a16:creationId xmlns:a16="http://schemas.microsoft.com/office/drawing/2014/main" id="{B61317CB-CDAC-4709-299C-FCD951FAAB00}"/>
                </a:ext>
              </a:extLst>
            </p:cNvPr>
            <p:cNvSpPr/>
            <p:nvPr/>
          </p:nvSpPr>
          <p:spPr>
            <a:xfrm>
              <a:off x="4226219" y="1891366"/>
              <a:ext cx="2083" cy="419"/>
            </a:xfrm>
            <a:custGeom>
              <a:avLst/>
              <a:gdLst>
                <a:gd name="connsiteX0" fmla="*/ 78 w 2083"/>
                <a:gd name="connsiteY0" fmla="*/ -680 h 419"/>
                <a:gd name="connsiteX1" fmla="*/ 78 w 2083"/>
                <a:gd name="connsiteY1" fmla="*/ -680 h 419"/>
                <a:gd name="connsiteX2" fmla="*/ 78 w 2083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3" h="419">
                  <a:moveTo>
                    <a:pt x="78" y="-680"/>
                  </a:moveTo>
                  <a:cubicBezTo>
                    <a:pt x="78" y="-680"/>
                    <a:pt x="1965" y="-680"/>
                    <a:pt x="78" y="-680"/>
                  </a:cubicBezTo>
                  <a:cubicBezTo>
                    <a:pt x="-1809" y="-680"/>
                    <a:pt x="-1339" y="-1625"/>
                    <a:pt x="78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0" name="Полилиния: фигура 809">
              <a:extLst>
                <a:ext uri="{FF2B5EF4-FFF2-40B4-BE49-F238E27FC236}">
                  <a16:creationId xmlns:a16="http://schemas.microsoft.com/office/drawing/2014/main" id="{7FAC6C4F-846A-157E-7499-CAE37F5CFD2B}"/>
                </a:ext>
              </a:extLst>
            </p:cNvPr>
            <p:cNvSpPr/>
            <p:nvPr/>
          </p:nvSpPr>
          <p:spPr>
            <a:xfrm>
              <a:off x="4235958" y="1892494"/>
              <a:ext cx="524" cy="23597"/>
            </a:xfrm>
            <a:custGeom>
              <a:avLst/>
              <a:gdLst>
                <a:gd name="connsiteX0" fmla="*/ -1167 w 524"/>
                <a:gd name="connsiteY0" fmla="*/ -1100 h 23597"/>
                <a:gd name="connsiteX1" fmla="*/ -1167 w 524"/>
                <a:gd name="connsiteY1" fmla="*/ -1100 h 23597"/>
                <a:gd name="connsiteX2" fmla="*/ -1167 w 52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3597">
                  <a:moveTo>
                    <a:pt x="-1167" y="-1100"/>
                  </a:moveTo>
                  <a:cubicBezTo>
                    <a:pt x="14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1" name="Полилиния: фигура 810">
              <a:extLst>
                <a:ext uri="{FF2B5EF4-FFF2-40B4-BE49-F238E27FC236}">
                  <a16:creationId xmlns:a16="http://schemas.microsoft.com/office/drawing/2014/main" id="{F8908C20-1741-84C5-FD64-14F375DE02E1}"/>
                </a:ext>
              </a:extLst>
            </p:cNvPr>
            <p:cNvSpPr/>
            <p:nvPr/>
          </p:nvSpPr>
          <p:spPr>
            <a:xfrm>
              <a:off x="4273915" y="1896898"/>
              <a:ext cx="2393" cy="314"/>
            </a:xfrm>
            <a:custGeom>
              <a:avLst/>
              <a:gdLst>
                <a:gd name="connsiteX0" fmla="*/ -424 w 2393"/>
                <a:gd name="connsiteY0" fmla="*/ -785 h 314"/>
                <a:gd name="connsiteX1" fmla="*/ 1227 w 2393"/>
                <a:gd name="connsiteY1" fmla="*/ -785 h 314"/>
                <a:gd name="connsiteX2" fmla="*/ 1227 w 2393"/>
                <a:gd name="connsiteY2" fmla="*/ -785 h 314"/>
                <a:gd name="connsiteX3" fmla="*/ -424 w 2393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3" h="314">
                  <a:moveTo>
                    <a:pt x="-424" y="-785"/>
                  </a:moveTo>
                  <a:lnTo>
                    <a:pt x="1227" y="-785"/>
                  </a:lnTo>
                  <a:cubicBezTo>
                    <a:pt x="-188" y="-785"/>
                    <a:pt x="1227" y="-785"/>
                    <a:pt x="1227" y="-785"/>
                  </a:cubicBezTo>
                  <a:cubicBezTo>
                    <a:pt x="1227" y="-785"/>
                    <a:pt x="-2783" y="-1494"/>
                    <a:pt x="-42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2" name="Полилиния: фигура 811">
              <a:extLst>
                <a:ext uri="{FF2B5EF4-FFF2-40B4-BE49-F238E27FC236}">
                  <a16:creationId xmlns:a16="http://schemas.microsoft.com/office/drawing/2014/main" id="{8F625EA8-57F9-E4F2-8C12-DA63AD565D9D}"/>
                </a:ext>
              </a:extLst>
            </p:cNvPr>
            <p:cNvSpPr/>
            <p:nvPr/>
          </p:nvSpPr>
          <p:spPr>
            <a:xfrm>
              <a:off x="4228409" y="1890605"/>
              <a:ext cx="2430" cy="23597"/>
            </a:xfrm>
            <a:custGeom>
              <a:avLst/>
              <a:gdLst>
                <a:gd name="connsiteX0" fmla="*/ -461 w 2430"/>
                <a:gd name="connsiteY0" fmla="*/ -1100 h 23597"/>
                <a:gd name="connsiteX1" fmla="*/ 956 w 2430"/>
                <a:gd name="connsiteY1" fmla="*/ -1100 h 23597"/>
                <a:gd name="connsiteX2" fmla="*/ -1167 w 243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0" h="23597">
                  <a:moveTo>
                    <a:pt x="-461" y="-1100"/>
                  </a:moveTo>
                  <a:cubicBezTo>
                    <a:pt x="-461" y="-1100"/>
                    <a:pt x="2137" y="-1100"/>
                    <a:pt x="956" y="-1100"/>
                  </a:cubicBezTo>
                  <a:cubicBezTo>
                    <a:pt x="-225" y="-1100"/>
                    <a:pt x="95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3" name="Полилиния: фигура 812">
              <a:extLst>
                <a:ext uri="{FF2B5EF4-FFF2-40B4-BE49-F238E27FC236}">
                  <a16:creationId xmlns:a16="http://schemas.microsoft.com/office/drawing/2014/main" id="{804880B7-BE54-E604-B046-70D65A9484F5}"/>
                </a:ext>
              </a:extLst>
            </p:cNvPr>
            <p:cNvSpPr/>
            <p:nvPr/>
          </p:nvSpPr>
          <p:spPr>
            <a:xfrm>
              <a:off x="4273241" y="1896504"/>
              <a:ext cx="4012" cy="23597"/>
            </a:xfrm>
            <a:custGeom>
              <a:avLst/>
              <a:gdLst>
                <a:gd name="connsiteX0" fmla="*/ 250 w 4012"/>
                <a:gd name="connsiteY0" fmla="*/ -1100 h 23597"/>
                <a:gd name="connsiteX1" fmla="*/ 2845 w 4012"/>
                <a:gd name="connsiteY1" fmla="*/ -1100 h 23597"/>
                <a:gd name="connsiteX2" fmla="*/ -1167 w 401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12" h="23597">
                  <a:moveTo>
                    <a:pt x="250" y="-1100"/>
                  </a:moveTo>
                  <a:cubicBezTo>
                    <a:pt x="250" y="-1100"/>
                    <a:pt x="1667" y="-1100"/>
                    <a:pt x="2845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4" name="Полилиния: фигура 813">
              <a:extLst>
                <a:ext uri="{FF2B5EF4-FFF2-40B4-BE49-F238E27FC236}">
                  <a16:creationId xmlns:a16="http://schemas.microsoft.com/office/drawing/2014/main" id="{ECC77F00-2363-5840-85D9-E6E49E3CFB14}"/>
                </a:ext>
              </a:extLst>
            </p:cNvPr>
            <p:cNvSpPr/>
            <p:nvPr/>
          </p:nvSpPr>
          <p:spPr>
            <a:xfrm>
              <a:off x="4241094" y="1889663"/>
              <a:ext cx="2201" cy="104"/>
            </a:xfrm>
            <a:custGeom>
              <a:avLst/>
              <a:gdLst>
                <a:gd name="connsiteX0" fmla="*/ -403 w 2201"/>
                <a:gd name="connsiteY0" fmla="*/ -1100 h 104"/>
                <a:gd name="connsiteX1" fmla="*/ -403 w 2201"/>
                <a:gd name="connsiteY1" fmla="*/ -1100 h 104"/>
                <a:gd name="connsiteX2" fmla="*/ -403 w 2201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1" h="104">
                  <a:moveTo>
                    <a:pt x="-403" y="-1100"/>
                  </a:moveTo>
                  <a:cubicBezTo>
                    <a:pt x="1014" y="-1100"/>
                    <a:pt x="1956" y="-1100"/>
                    <a:pt x="-403" y="-1100"/>
                  </a:cubicBezTo>
                  <a:cubicBezTo>
                    <a:pt x="-2762" y="-1100"/>
                    <a:pt x="1250" y="-864"/>
                    <a:pt x="-4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5" name="Полилиния: фигура 814">
              <a:extLst>
                <a:ext uri="{FF2B5EF4-FFF2-40B4-BE49-F238E27FC236}">
                  <a16:creationId xmlns:a16="http://schemas.microsoft.com/office/drawing/2014/main" id="{B287EA11-6E73-8643-A76D-5030B3F69FC0}"/>
                </a:ext>
              </a:extLst>
            </p:cNvPr>
            <p:cNvSpPr/>
            <p:nvPr/>
          </p:nvSpPr>
          <p:spPr>
            <a:xfrm>
              <a:off x="4278198" y="1892494"/>
              <a:ext cx="4718" cy="2300"/>
            </a:xfrm>
            <a:custGeom>
              <a:avLst/>
              <a:gdLst>
                <a:gd name="connsiteX0" fmla="*/ 483 w 4718"/>
                <a:gd name="connsiteY0" fmla="*/ 1023 h 2300"/>
                <a:gd name="connsiteX1" fmla="*/ 483 w 4718"/>
                <a:gd name="connsiteY1" fmla="*/ 1023 h 2300"/>
                <a:gd name="connsiteX2" fmla="*/ 483 w 4718"/>
                <a:gd name="connsiteY2" fmla="*/ 1023 h 2300"/>
                <a:gd name="connsiteX3" fmla="*/ 3551 w 4718"/>
                <a:gd name="connsiteY3" fmla="*/ 1023 h 2300"/>
                <a:gd name="connsiteX4" fmla="*/ 247 w 4718"/>
                <a:gd name="connsiteY4" fmla="*/ -1100 h 2300"/>
                <a:gd name="connsiteX5" fmla="*/ -1167 w 4718"/>
                <a:gd name="connsiteY5" fmla="*/ -1100 h 2300"/>
                <a:gd name="connsiteX6" fmla="*/ 720 w 4718"/>
                <a:gd name="connsiteY6" fmla="*/ -1100 h 2300"/>
                <a:gd name="connsiteX7" fmla="*/ -931 w 4718"/>
                <a:gd name="connsiteY7" fmla="*/ -1100 h 2300"/>
                <a:gd name="connsiteX8" fmla="*/ -931 w 4718"/>
                <a:gd name="connsiteY8" fmla="*/ -1100 h 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8" h="2300">
                  <a:moveTo>
                    <a:pt x="483" y="1023"/>
                  </a:moveTo>
                  <a:cubicBezTo>
                    <a:pt x="483" y="1023"/>
                    <a:pt x="483" y="1023"/>
                    <a:pt x="483" y="1023"/>
                  </a:cubicBezTo>
                  <a:cubicBezTo>
                    <a:pt x="483" y="1023"/>
                    <a:pt x="483" y="1023"/>
                    <a:pt x="483" y="1023"/>
                  </a:cubicBezTo>
                  <a:cubicBezTo>
                    <a:pt x="1428" y="1259"/>
                    <a:pt x="2609" y="1259"/>
                    <a:pt x="3551" y="1023"/>
                  </a:cubicBezTo>
                  <a:cubicBezTo>
                    <a:pt x="2137" y="787"/>
                    <a:pt x="956" y="78"/>
                    <a:pt x="247" y="-1100"/>
                  </a:cubicBezTo>
                  <a:cubicBezTo>
                    <a:pt x="247" y="-1100"/>
                    <a:pt x="247" y="-1100"/>
                    <a:pt x="-1167" y="-1100"/>
                  </a:cubicBezTo>
                  <a:cubicBezTo>
                    <a:pt x="956" y="-1100"/>
                    <a:pt x="11" y="-1100"/>
                    <a:pt x="720" y="-1100"/>
                  </a:cubicBezTo>
                  <a:lnTo>
                    <a:pt x="-931" y="-1100"/>
                  </a:lnTo>
                  <a:cubicBezTo>
                    <a:pt x="-931" y="-1100"/>
                    <a:pt x="-931" y="-1100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6" name="Полилиния: фигура 815">
              <a:extLst>
                <a:ext uri="{FF2B5EF4-FFF2-40B4-BE49-F238E27FC236}">
                  <a16:creationId xmlns:a16="http://schemas.microsoft.com/office/drawing/2014/main" id="{00CDCF77-DB5F-29DB-44F1-C49E1431444B}"/>
                </a:ext>
              </a:extLst>
            </p:cNvPr>
            <p:cNvSpPr/>
            <p:nvPr/>
          </p:nvSpPr>
          <p:spPr>
            <a:xfrm>
              <a:off x="4243403" y="1888482"/>
              <a:ext cx="2336" cy="23597"/>
            </a:xfrm>
            <a:custGeom>
              <a:avLst/>
              <a:gdLst>
                <a:gd name="connsiteX0" fmla="*/ -826 w 2336"/>
                <a:gd name="connsiteY0" fmla="*/ -1100 h 23597"/>
                <a:gd name="connsiteX1" fmla="*/ 828 w 2336"/>
                <a:gd name="connsiteY1" fmla="*/ -1100 h 23597"/>
                <a:gd name="connsiteX2" fmla="*/ 828 w 2336"/>
                <a:gd name="connsiteY2" fmla="*/ -1100 h 23597"/>
                <a:gd name="connsiteX3" fmla="*/ -826 w 2336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6" h="23597">
                  <a:moveTo>
                    <a:pt x="-826" y="-1100"/>
                  </a:moveTo>
                  <a:lnTo>
                    <a:pt x="828" y="-1100"/>
                  </a:lnTo>
                  <a:cubicBezTo>
                    <a:pt x="828" y="-1100"/>
                    <a:pt x="-826" y="-1100"/>
                    <a:pt x="828" y="-1100"/>
                  </a:cubicBezTo>
                  <a:cubicBezTo>
                    <a:pt x="2478" y="-1100"/>
                    <a:pt x="-2476" y="-1100"/>
                    <a:pt x="-8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7" name="Полилиния: фигура 816">
              <a:extLst>
                <a:ext uri="{FF2B5EF4-FFF2-40B4-BE49-F238E27FC236}">
                  <a16:creationId xmlns:a16="http://schemas.microsoft.com/office/drawing/2014/main" id="{451E59B0-561A-5E1E-A589-16CF92971298}"/>
                </a:ext>
              </a:extLst>
            </p:cNvPr>
            <p:cNvSpPr/>
            <p:nvPr/>
          </p:nvSpPr>
          <p:spPr>
            <a:xfrm>
              <a:off x="4232524" y="1883919"/>
              <a:ext cx="838" cy="313"/>
            </a:xfrm>
            <a:custGeom>
              <a:avLst/>
              <a:gdLst>
                <a:gd name="connsiteX0" fmla="*/ -329 w 838"/>
                <a:gd name="connsiteY0" fmla="*/ -786 h 313"/>
                <a:gd name="connsiteX1" fmla="*/ -329 w 838"/>
                <a:gd name="connsiteY1" fmla="*/ -786 h 313"/>
                <a:gd name="connsiteX2" fmla="*/ -329 w 838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313">
                  <a:moveTo>
                    <a:pt x="-329" y="-786"/>
                  </a:moveTo>
                  <a:cubicBezTo>
                    <a:pt x="-329" y="-786"/>
                    <a:pt x="-329" y="-786"/>
                    <a:pt x="-329" y="-786"/>
                  </a:cubicBezTo>
                  <a:cubicBezTo>
                    <a:pt x="-329" y="-786"/>
                    <a:pt x="-2215" y="-1492"/>
                    <a:pt x="-329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8" name="Полилиния: фигура 817">
              <a:extLst>
                <a:ext uri="{FF2B5EF4-FFF2-40B4-BE49-F238E27FC236}">
                  <a16:creationId xmlns:a16="http://schemas.microsoft.com/office/drawing/2014/main" id="{DAB5EC8C-7CDC-CE08-C45C-256B233339AC}"/>
                </a:ext>
              </a:extLst>
            </p:cNvPr>
            <p:cNvSpPr/>
            <p:nvPr/>
          </p:nvSpPr>
          <p:spPr>
            <a:xfrm>
              <a:off x="4291936" y="1891340"/>
              <a:ext cx="1049" cy="209"/>
            </a:xfrm>
            <a:custGeom>
              <a:avLst/>
              <a:gdLst>
                <a:gd name="connsiteX0" fmla="*/ -747 w 1049"/>
                <a:gd name="connsiteY0" fmla="*/ -890 h 209"/>
                <a:gd name="connsiteX1" fmla="*/ -747 w 1049"/>
                <a:gd name="connsiteY1" fmla="*/ -890 h 209"/>
                <a:gd name="connsiteX2" fmla="*/ -747 w 1049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9" h="209">
                  <a:moveTo>
                    <a:pt x="-747" y="-890"/>
                  </a:moveTo>
                  <a:cubicBezTo>
                    <a:pt x="670" y="-890"/>
                    <a:pt x="-747" y="-890"/>
                    <a:pt x="-747" y="-890"/>
                  </a:cubicBezTo>
                  <a:cubicBezTo>
                    <a:pt x="-747" y="-890"/>
                    <a:pt x="-1692" y="-1363"/>
                    <a:pt x="-74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9" name="Полилиния: фигура 818">
              <a:extLst>
                <a:ext uri="{FF2B5EF4-FFF2-40B4-BE49-F238E27FC236}">
                  <a16:creationId xmlns:a16="http://schemas.microsoft.com/office/drawing/2014/main" id="{0257F1D6-0487-F0D6-3126-CA608742EE4A}"/>
                </a:ext>
              </a:extLst>
            </p:cNvPr>
            <p:cNvSpPr/>
            <p:nvPr/>
          </p:nvSpPr>
          <p:spPr>
            <a:xfrm>
              <a:off x="4234159" y="1882031"/>
              <a:ext cx="2480" cy="314"/>
            </a:xfrm>
            <a:custGeom>
              <a:avLst/>
              <a:gdLst>
                <a:gd name="connsiteX0" fmla="*/ 160 w 2480"/>
                <a:gd name="connsiteY0" fmla="*/ -785 h 314"/>
                <a:gd name="connsiteX1" fmla="*/ 160 w 2480"/>
                <a:gd name="connsiteY1" fmla="*/ -785 h 314"/>
                <a:gd name="connsiteX2" fmla="*/ 160 w 2480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0" h="314">
                  <a:moveTo>
                    <a:pt x="160" y="-785"/>
                  </a:moveTo>
                  <a:cubicBezTo>
                    <a:pt x="160" y="-785"/>
                    <a:pt x="2755" y="-785"/>
                    <a:pt x="160" y="-785"/>
                  </a:cubicBezTo>
                  <a:cubicBezTo>
                    <a:pt x="-2436" y="-785"/>
                    <a:pt x="-546" y="-1494"/>
                    <a:pt x="160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0" name="Полилиния: фигура 819">
              <a:extLst>
                <a:ext uri="{FF2B5EF4-FFF2-40B4-BE49-F238E27FC236}">
                  <a16:creationId xmlns:a16="http://schemas.microsoft.com/office/drawing/2014/main" id="{B06153B9-B504-C9BF-92FF-22D1019E9075}"/>
                </a:ext>
              </a:extLst>
            </p:cNvPr>
            <p:cNvSpPr/>
            <p:nvPr/>
          </p:nvSpPr>
          <p:spPr>
            <a:xfrm>
              <a:off x="4264277" y="1883018"/>
              <a:ext cx="1414" cy="272"/>
            </a:xfrm>
            <a:custGeom>
              <a:avLst/>
              <a:gdLst>
                <a:gd name="connsiteX0" fmla="*/ 247 w 1414"/>
                <a:gd name="connsiteY0" fmla="*/ -827 h 272"/>
                <a:gd name="connsiteX1" fmla="*/ -1167 w 1414"/>
                <a:gd name="connsiteY1" fmla="*/ -827 h 272"/>
                <a:gd name="connsiteX2" fmla="*/ -1167 w 1414"/>
                <a:gd name="connsiteY2" fmla="*/ -827 h 272"/>
                <a:gd name="connsiteX3" fmla="*/ 247 w 1414"/>
                <a:gd name="connsiteY3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72">
                  <a:moveTo>
                    <a:pt x="247" y="-827"/>
                  </a:moveTo>
                  <a:cubicBezTo>
                    <a:pt x="247" y="-827"/>
                    <a:pt x="247" y="-827"/>
                    <a:pt x="-1167" y="-827"/>
                  </a:cubicBezTo>
                  <a:lnTo>
                    <a:pt x="-1167" y="-827"/>
                  </a:lnTo>
                  <a:cubicBezTo>
                    <a:pt x="247" y="-1064"/>
                    <a:pt x="-2112" y="-1300"/>
                    <a:pt x="247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1" name="Полилиния: фигура 820">
              <a:extLst>
                <a:ext uri="{FF2B5EF4-FFF2-40B4-BE49-F238E27FC236}">
                  <a16:creationId xmlns:a16="http://schemas.microsoft.com/office/drawing/2014/main" id="{2C0F8A27-BE49-95B2-BC47-BDFBBCB92800}"/>
                </a:ext>
              </a:extLst>
            </p:cNvPr>
            <p:cNvSpPr/>
            <p:nvPr/>
          </p:nvSpPr>
          <p:spPr>
            <a:xfrm>
              <a:off x="4228172" y="1877864"/>
              <a:ext cx="3540" cy="177"/>
            </a:xfrm>
            <a:custGeom>
              <a:avLst/>
              <a:gdLst>
                <a:gd name="connsiteX0" fmla="*/ 2373 w 3540"/>
                <a:gd name="connsiteY0" fmla="*/ -1100 h 177"/>
                <a:gd name="connsiteX1" fmla="*/ -1167 w 3540"/>
                <a:gd name="connsiteY1" fmla="*/ -1100 h 177"/>
                <a:gd name="connsiteX2" fmla="*/ 2373 w 3540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0" h="177">
                  <a:moveTo>
                    <a:pt x="2373" y="-1100"/>
                  </a:moveTo>
                  <a:cubicBezTo>
                    <a:pt x="2373" y="-1100"/>
                    <a:pt x="956" y="-1100"/>
                    <a:pt x="-1167" y="-1100"/>
                  </a:cubicBezTo>
                  <a:cubicBezTo>
                    <a:pt x="11" y="-864"/>
                    <a:pt x="1192" y="-864"/>
                    <a:pt x="2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2" name="Полилиния: фигура 821">
              <a:extLst>
                <a:ext uri="{FF2B5EF4-FFF2-40B4-BE49-F238E27FC236}">
                  <a16:creationId xmlns:a16="http://schemas.microsoft.com/office/drawing/2014/main" id="{DB963329-062B-3020-FF6B-0313EEE91909}"/>
                </a:ext>
              </a:extLst>
            </p:cNvPr>
            <p:cNvSpPr/>
            <p:nvPr/>
          </p:nvSpPr>
          <p:spPr>
            <a:xfrm>
              <a:off x="4234072" y="1875896"/>
              <a:ext cx="2122" cy="492"/>
            </a:xfrm>
            <a:custGeom>
              <a:avLst/>
              <a:gdLst>
                <a:gd name="connsiteX0" fmla="*/ 956 w 2122"/>
                <a:gd name="connsiteY0" fmla="*/ -785 h 492"/>
                <a:gd name="connsiteX1" fmla="*/ 956 w 2122"/>
                <a:gd name="connsiteY1" fmla="*/ -785 h 492"/>
                <a:gd name="connsiteX2" fmla="*/ -1167 w 2122"/>
                <a:gd name="connsiteY2" fmla="*/ -785 h 492"/>
                <a:gd name="connsiteX3" fmla="*/ 956 w 2122"/>
                <a:gd name="connsiteY3" fmla="*/ -785 h 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492">
                  <a:moveTo>
                    <a:pt x="956" y="-785"/>
                  </a:moveTo>
                  <a:cubicBezTo>
                    <a:pt x="956" y="-785"/>
                    <a:pt x="956" y="-785"/>
                    <a:pt x="956" y="-785"/>
                  </a:cubicBezTo>
                  <a:cubicBezTo>
                    <a:pt x="247" y="-549"/>
                    <a:pt x="-459" y="-549"/>
                    <a:pt x="-1167" y="-785"/>
                  </a:cubicBezTo>
                  <a:cubicBezTo>
                    <a:pt x="-1167" y="-785"/>
                    <a:pt x="247" y="-1494"/>
                    <a:pt x="956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3" name="Полилиния: фигура 822">
              <a:extLst>
                <a:ext uri="{FF2B5EF4-FFF2-40B4-BE49-F238E27FC236}">
                  <a16:creationId xmlns:a16="http://schemas.microsoft.com/office/drawing/2014/main" id="{CD6E4C85-A651-6BE3-D7B1-39CD215C8F85}"/>
                </a:ext>
              </a:extLst>
            </p:cNvPr>
            <p:cNvSpPr/>
            <p:nvPr/>
          </p:nvSpPr>
          <p:spPr>
            <a:xfrm>
              <a:off x="4284806" y="1883291"/>
              <a:ext cx="1048" cy="23597"/>
            </a:xfrm>
            <a:custGeom>
              <a:avLst/>
              <a:gdLst>
                <a:gd name="connsiteX0" fmla="*/ -1167 w 1048"/>
                <a:gd name="connsiteY0" fmla="*/ -1100 h 23597"/>
                <a:gd name="connsiteX1" fmla="*/ -1167 w 1048"/>
                <a:gd name="connsiteY1" fmla="*/ -1100 h 23597"/>
                <a:gd name="connsiteX2" fmla="*/ -1167 w 104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3597">
                  <a:moveTo>
                    <a:pt x="-1167" y="-1100"/>
                  </a:moveTo>
                  <a:cubicBezTo>
                    <a:pt x="1192" y="-1100"/>
                    <a:pt x="-1167" y="-1100"/>
                    <a:pt x="-1167" y="-1100"/>
                  </a:cubicBezTo>
                  <a:cubicBezTo>
                    <a:pt x="-1167" y="-1100"/>
                    <a:pt x="-698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4" name="Полилиния: фигура 823">
              <a:extLst>
                <a:ext uri="{FF2B5EF4-FFF2-40B4-BE49-F238E27FC236}">
                  <a16:creationId xmlns:a16="http://schemas.microsoft.com/office/drawing/2014/main" id="{21123D7D-93F4-9941-3A0C-A474C77640D1}"/>
                </a:ext>
              </a:extLst>
            </p:cNvPr>
            <p:cNvSpPr/>
            <p:nvPr/>
          </p:nvSpPr>
          <p:spPr>
            <a:xfrm>
              <a:off x="4275603" y="1879751"/>
              <a:ext cx="3067" cy="447"/>
            </a:xfrm>
            <a:custGeom>
              <a:avLst/>
              <a:gdLst>
                <a:gd name="connsiteX0" fmla="*/ 247 w 3067"/>
                <a:gd name="connsiteY0" fmla="*/ -1100 h 447"/>
                <a:gd name="connsiteX1" fmla="*/ -1167 w 3067"/>
                <a:gd name="connsiteY1" fmla="*/ -1100 h 447"/>
                <a:gd name="connsiteX2" fmla="*/ 1901 w 3067"/>
                <a:gd name="connsiteY2" fmla="*/ -1100 h 447"/>
                <a:gd name="connsiteX3" fmla="*/ 247 w 3067"/>
                <a:gd name="connsiteY3" fmla="*/ -1100 h 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447">
                  <a:moveTo>
                    <a:pt x="247" y="-1100"/>
                  </a:moveTo>
                  <a:cubicBezTo>
                    <a:pt x="-1403" y="-1100"/>
                    <a:pt x="247" y="-1100"/>
                    <a:pt x="-1167" y="-1100"/>
                  </a:cubicBezTo>
                  <a:lnTo>
                    <a:pt x="1901" y="-1100"/>
                  </a:lnTo>
                  <a:cubicBezTo>
                    <a:pt x="11" y="-628"/>
                    <a:pt x="2137" y="-392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5" name="Полилиния: фигура 824">
              <a:extLst>
                <a:ext uri="{FF2B5EF4-FFF2-40B4-BE49-F238E27FC236}">
                  <a16:creationId xmlns:a16="http://schemas.microsoft.com/office/drawing/2014/main" id="{96AEEA93-B5A8-C163-B8CB-DB97E974EDB2}"/>
                </a:ext>
              </a:extLst>
            </p:cNvPr>
            <p:cNvSpPr/>
            <p:nvPr/>
          </p:nvSpPr>
          <p:spPr>
            <a:xfrm>
              <a:off x="4301313" y="1883553"/>
              <a:ext cx="1793" cy="209"/>
            </a:xfrm>
            <a:custGeom>
              <a:avLst/>
              <a:gdLst>
                <a:gd name="connsiteX0" fmla="*/ -212 w 1793"/>
                <a:gd name="connsiteY0" fmla="*/ -890 h 209"/>
                <a:gd name="connsiteX1" fmla="*/ -212 w 1793"/>
                <a:gd name="connsiteY1" fmla="*/ -890 h 209"/>
                <a:gd name="connsiteX2" fmla="*/ -212 w 179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3" h="209">
                  <a:moveTo>
                    <a:pt x="-212" y="-890"/>
                  </a:moveTo>
                  <a:cubicBezTo>
                    <a:pt x="-212" y="-890"/>
                    <a:pt x="1675" y="-890"/>
                    <a:pt x="-212" y="-890"/>
                  </a:cubicBezTo>
                  <a:cubicBezTo>
                    <a:pt x="-2102" y="-890"/>
                    <a:pt x="-685" y="-1363"/>
                    <a:pt x="-21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6" name="Полилиния: фигура 825">
              <a:extLst>
                <a:ext uri="{FF2B5EF4-FFF2-40B4-BE49-F238E27FC236}">
                  <a16:creationId xmlns:a16="http://schemas.microsoft.com/office/drawing/2014/main" id="{546ADD30-E67C-F22F-BB68-150CE728DDEB}"/>
                </a:ext>
              </a:extLst>
            </p:cNvPr>
            <p:cNvSpPr/>
            <p:nvPr/>
          </p:nvSpPr>
          <p:spPr>
            <a:xfrm>
              <a:off x="4211416" y="1869898"/>
              <a:ext cx="3303" cy="177"/>
            </a:xfrm>
            <a:custGeom>
              <a:avLst/>
              <a:gdLst>
                <a:gd name="connsiteX0" fmla="*/ 250 w 3303"/>
                <a:gd name="connsiteY0" fmla="*/ -923 h 177"/>
                <a:gd name="connsiteX1" fmla="*/ 2137 w 3303"/>
                <a:gd name="connsiteY1" fmla="*/ -923 h 177"/>
                <a:gd name="connsiteX2" fmla="*/ -1167 w 3303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177">
                  <a:moveTo>
                    <a:pt x="250" y="-923"/>
                  </a:moveTo>
                  <a:cubicBezTo>
                    <a:pt x="1901" y="-923"/>
                    <a:pt x="250" y="-923"/>
                    <a:pt x="2137" y="-923"/>
                  </a:cubicBezTo>
                  <a:cubicBezTo>
                    <a:pt x="959" y="-1159"/>
                    <a:pt x="14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7" name="Полилиния: фигура 826">
              <a:extLst>
                <a:ext uri="{FF2B5EF4-FFF2-40B4-BE49-F238E27FC236}">
                  <a16:creationId xmlns:a16="http://schemas.microsoft.com/office/drawing/2014/main" id="{98DC63D5-FE1B-DDD6-BE4C-5B2A84F34E35}"/>
                </a:ext>
              </a:extLst>
            </p:cNvPr>
            <p:cNvSpPr/>
            <p:nvPr/>
          </p:nvSpPr>
          <p:spPr>
            <a:xfrm>
              <a:off x="4223523" y="1871177"/>
              <a:ext cx="2329" cy="314"/>
            </a:xfrm>
            <a:custGeom>
              <a:avLst/>
              <a:gdLst>
                <a:gd name="connsiteX0" fmla="*/ -766 w 2329"/>
                <a:gd name="connsiteY0" fmla="*/ -785 h 314"/>
                <a:gd name="connsiteX1" fmla="*/ 1123 w 2329"/>
                <a:gd name="connsiteY1" fmla="*/ -785 h 314"/>
                <a:gd name="connsiteX2" fmla="*/ -766 w 232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29" h="314">
                  <a:moveTo>
                    <a:pt x="-766" y="-785"/>
                  </a:moveTo>
                  <a:cubicBezTo>
                    <a:pt x="887" y="-785"/>
                    <a:pt x="651" y="-785"/>
                    <a:pt x="1123" y="-785"/>
                  </a:cubicBezTo>
                  <a:cubicBezTo>
                    <a:pt x="1593" y="-785"/>
                    <a:pt x="-2417" y="-1494"/>
                    <a:pt x="-766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8" name="Полилиния: фигура 827">
              <a:extLst>
                <a:ext uri="{FF2B5EF4-FFF2-40B4-BE49-F238E27FC236}">
                  <a16:creationId xmlns:a16="http://schemas.microsoft.com/office/drawing/2014/main" id="{06315F84-D17E-956D-F302-3C9241C4AF24}"/>
                </a:ext>
              </a:extLst>
            </p:cNvPr>
            <p:cNvSpPr/>
            <p:nvPr/>
          </p:nvSpPr>
          <p:spPr>
            <a:xfrm>
              <a:off x="4211730" y="1865331"/>
              <a:ext cx="6563" cy="3566"/>
            </a:xfrm>
            <a:custGeom>
              <a:avLst/>
              <a:gdLst>
                <a:gd name="connsiteX0" fmla="*/ 2059 w 6563"/>
                <a:gd name="connsiteY0" fmla="*/ 2466 h 3566"/>
                <a:gd name="connsiteX1" fmla="*/ 2059 w 6563"/>
                <a:gd name="connsiteY1" fmla="*/ 2466 h 3566"/>
                <a:gd name="connsiteX2" fmla="*/ 4655 w 6563"/>
                <a:gd name="connsiteY2" fmla="*/ 1285 h 3566"/>
                <a:gd name="connsiteX3" fmla="*/ 1117 w 6563"/>
                <a:gd name="connsiteY3" fmla="*/ -365 h 3566"/>
                <a:gd name="connsiteX4" fmla="*/ 1117 w 6563"/>
                <a:gd name="connsiteY4" fmla="*/ -365 h 3566"/>
                <a:gd name="connsiteX5" fmla="*/ -1008 w 6563"/>
                <a:gd name="connsiteY5" fmla="*/ -365 h 3566"/>
                <a:gd name="connsiteX6" fmla="*/ 1351 w 6563"/>
                <a:gd name="connsiteY6" fmla="*/ 1285 h 3566"/>
                <a:gd name="connsiteX7" fmla="*/ -1008 w 6563"/>
                <a:gd name="connsiteY7" fmla="*/ 1285 h 3566"/>
                <a:gd name="connsiteX8" fmla="*/ 2059 w 6563"/>
                <a:gd name="connsiteY8" fmla="*/ 2466 h 3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3" h="3566">
                  <a:moveTo>
                    <a:pt x="2059" y="2466"/>
                  </a:moveTo>
                  <a:cubicBezTo>
                    <a:pt x="2059" y="2466"/>
                    <a:pt x="2059" y="2466"/>
                    <a:pt x="2059" y="2466"/>
                  </a:cubicBezTo>
                  <a:cubicBezTo>
                    <a:pt x="2059" y="2466"/>
                    <a:pt x="2059" y="1285"/>
                    <a:pt x="4655" y="1285"/>
                  </a:cubicBezTo>
                  <a:cubicBezTo>
                    <a:pt x="7250" y="1285"/>
                    <a:pt x="2296" y="1285"/>
                    <a:pt x="1117" y="-365"/>
                  </a:cubicBezTo>
                  <a:cubicBezTo>
                    <a:pt x="-64" y="-2019"/>
                    <a:pt x="1117" y="-365"/>
                    <a:pt x="1117" y="-365"/>
                  </a:cubicBezTo>
                  <a:cubicBezTo>
                    <a:pt x="1117" y="-365"/>
                    <a:pt x="-772" y="-365"/>
                    <a:pt x="-1008" y="-365"/>
                  </a:cubicBezTo>
                  <a:cubicBezTo>
                    <a:pt x="-1245" y="-365"/>
                    <a:pt x="-1008" y="-365"/>
                    <a:pt x="1351" y="1285"/>
                  </a:cubicBezTo>
                  <a:cubicBezTo>
                    <a:pt x="3713" y="2936"/>
                    <a:pt x="-64" y="1285"/>
                    <a:pt x="-1008" y="1285"/>
                  </a:cubicBezTo>
                  <a:cubicBezTo>
                    <a:pt x="-1950" y="1285"/>
                    <a:pt x="1587" y="1758"/>
                    <a:pt x="2059" y="24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9" name="Полилиния: фигура 828">
              <a:extLst>
                <a:ext uri="{FF2B5EF4-FFF2-40B4-BE49-F238E27FC236}">
                  <a16:creationId xmlns:a16="http://schemas.microsoft.com/office/drawing/2014/main" id="{417B9CA8-ADAB-F607-E150-67FB27270408}"/>
                </a:ext>
              </a:extLst>
            </p:cNvPr>
            <p:cNvSpPr/>
            <p:nvPr/>
          </p:nvSpPr>
          <p:spPr>
            <a:xfrm>
              <a:off x="4281030" y="1877280"/>
              <a:ext cx="4482" cy="1526"/>
            </a:xfrm>
            <a:custGeom>
              <a:avLst/>
              <a:gdLst>
                <a:gd name="connsiteX0" fmla="*/ 247 w 4482"/>
                <a:gd name="connsiteY0" fmla="*/ -988 h 1526"/>
                <a:gd name="connsiteX1" fmla="*/ 247 w 4482"/>
                <a:gd name="connsiteY1" fmla="*/ -988 h 1526"/>
                <a:gd name="connsiteX2" fmla="*/ -1167 w 4482"/>
                <a:gd name="connsiteY2" fmla="*/ -988 h 1526"/>
                <a:gd name="connsiteX3" fmla="*/ 1428 w 4482"/>
                <a:gd name="connsiteY3" fmla="*/ 426 h 1526"/>
                <a:gd name="connsiteX4" fmla="*/ 3315 w 4482"/>
                <a:gd name="connsiteY4" fmla="*/ 426 h 1526"/>
                <a:gd name="connsiteX5" fmla="*/ 247 w 4482"/>
                <a:gd name="connsiteY5" fmla="*/ -988 h 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1526">
                  <a:moveTo>
                    <a:pt x="247" y="-988"/>
                  </a:moveTo>
                  <a:cubicBezTo>
                    <a:pt x="247" y="-988"/>
                    <a:pt x="247" y="-988"/>
                    <a:pt x="247" y="-988"/>
                  </a:cubicBezTo>
                  <a:cubicBezTo>
                    <a:pt x="247" y="-988"/>
                    <a:pt x="247" y="-988"/>
                    <a:pt x="-1167" y="-988"/>
                  </a:cubicBezTo>
                  <a:cubicBezTo>
                    <a:pt x="-459" y="-280"/>
                    <a:pt x="483" y="190"/>
                    <a:pt x="1428" y="426"/>
                  </a:cubicBezTo>
                  <a:lnTo>
                    <a:pt x="3315" y="426"/>
                  </a:lnTo>
                  <a:cubicBezTo>
                    <a:pt x="1192" y="-1224"/>
                    <a:pt x="247" y="-1224"/>
                    <a:pt x="247" y="-9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0" name="Полилиния: фигура 829">
              <a:extLst>
                <a:ext uri="{FF2B5EF4-FFF2-40B4-BE49-F238E27FC236}">
                  <a16:creationId xmlns:a16="http://schemas.microsoft.com/office/drawing/2014/main" id="{E82AB3AE-7527-AFFE-64BB-7A1C481A553A}"/>
                </a:ext>
              </a:extLst>
            </p:cNvPr>
            <p:cNvSpPr/>
            <p:nvPr/>
          </p:nvSpPr>
          <p:spPr>
            <a:xfrm>
              <a:off x="4176410" y="1861738"/>
              <a:ext cx="2383" cy="314"/>
            </a:xfrm>
            <a:custGeom>
              <a:avLst/>
              <a:gdLst>
                <a:gd name="connsiteX0" fmla="*/ -848 w 2383"/>
                <a:gd name="connsiteY0" fmla="*/ -785 h 314"/>
                <a:gd name="connsiteX1" fmla="*/ 569 w 2383"/>
                <a:gd name="connsiteY1" fmla="*/ -785 h 314"/>
                <a:gd name="connsiteX2" fmla="*/ -848 w 238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3" h="314">
                  <a:moveTo>
                    <a:pt x="-848" y="-785"/>
                  </a:moveTo>
                  <a:cubicBezTo>
                    <a:pt x="333" y="-785"/>
                    <a:pt x="2219" y="-785"/>
                    <a:pt x="569" y="-785"/>
                  </a:cubicBezTo>
                  <a:cubicBezTo>
                    <a:pt x="-1085" y="-785"/>
                    <a:pt x="-1557" y="-1494"/>
                    <a:pt x="-84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1" name="Полилиния: фигура 830">
              <a:extLst>
                <a:ext uri="{FF2B5EF4-FFF2-40B4-BE49-F238E27FC236}">
                  <a16:creationId xmlns:a16="http://schemas.microsoft.com/office/drawing/2014/main" id="{AB56F1C9-BB28-F658-1908-A06A82D74D57}"/>
                </a:ext>
              </a:extLst>
            </p:cNvPr>
            <p:cNvSpPr/>
            <p:nvPr/>
          </p:nvSpPr>
          <p:spPr>
            <a:xfrm>
              <a:off x="4173534" y="1861108"/>
              <a:ext cx="1334" cy="23597"/>
            </a:xfrm>
            <a:custGeom>
              <a:avLst/>
              <a:gdLst>
                <a:gd name="connsiteX0" fmla="*/ -568 w 1334"/>
                <a:gd name="connsiteY0" fmla="*/ -1100 h 23597"/>
                <a:gd name="connsiteX1" fmla="*/ -568 w 1334"/>
                <a:gd name="connsiteY1" fmla="*/ -1100 h 23597"/>
                <a:gd name="connsiteX2" fmla="*/ -568 w 133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4" h="23597">
                  <a:moveTo>
                    <a:pt x="-568" y="-1100"/>
                  </a:moveTo>
                  <a:cubicBezTo>
                    <a:pt x="-568" y="-1100"/>
                    <a:pt x="1086" y="-1100"/>
                    <a:pt x="-568" y="-1100"/>
                  </a:cubicBezTo>
                  <a:cubicBezTo>
                    <a:pt x="-2218" y="-1100"/>
                    <a:pt x="141" y="-1100"/>
                    <a:pt x="-5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2" name="Полилиния: фигура 831">
              <a:extLst>
                <a:ext uri="{FF2B5EF4-FFF2-40B4-BE49-F238E27FC236}">
                  <a16:creationId xmlns:a16="http://schemas.microsoft.com/office/drawing/2014/main" id="{FCC6834E-5424-8A4A-212E-176C41EF1706}"/>
                </a:ext>
              </a:extLst>
            </p:cNvPr>
            <p:cNvSpPr/>
            <p:nvPr/>
          </p:nvSpPr>
          <p:spPr>
            <a:xfrm>
              <a:off x="4175315" y="1861108"/>
              <a:ext cx="2595" cy="23597"/>
            </a:xfrm>
            <a:custGeom>
              <a:avLst/>
              <a:gdLst>
                <a:gd name="connsiteX0" fmla="*/ 1428 w 2595"/>
                <a:gd name="connsiteY0" fmla="*/ -1100 h 23597"/>
                <a:gd name="connsiteX1" fmla="*/ -1167 w 2595"/>
                <a:gd name="connsiteY1" fmla="*/ -1100 h 23597"/>
                <a:gd name="connsiteX2" fmla="*/ -1167 w 259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3597">
                  <a:moveTo>
                    <a:pt x="1428" y="-1100"/>
                  </a:move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3" name="Полилиния: фигура 832">
              <a:extLst>
                <a:ext uri="{FF2B5EF4-FFF2-40B4-BE49-F238E27FC236}">
                  <a16:creationId xmlns:a16="http://schemas.microsoft.com/office/drawing/2014/main" id="{37DD8406-54BF-BF65-3F6F-A3E45FDEA35D}"/>
                </a:ext>
              </a:extLst>
            </p:cNvPr>
            <p:cNvSpPr/>
            <p:nvPr/>
          </p:nvSpPr>
          <p:spPr>
            <a:xfrm>
              <a:off x="4282208" y="1875631"/>
              <a:ext cx="2362" cy="580"/>
            </a:xfrm>
            <a:custGeom>
              <a:avLst/>
              <a:gdLst>
                <a:gd name="connsiteX0" fmla="*/ -1167 w 2362"/>
                <a:gd name="connsiteY0" fmla="*/ -520 h 580"/>
                <a:gd name="connsiteX1" fmla="*/ 1195 w 2362"/>
                <a:gd name="connsiteY1" fmla="*/ -520 h 580"/>
                <a:gd name="connsiteX2" fmla="*/ -1167 w 2362"/>
                <a:gd name="connsiteY2" fmla="*/ -520 h 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580">
                  <a:moveTo>
                    <a:pt x="-1167" y="-520"/>
                  </a:moveTo>
                  <a:cubicBezTo>
                    <a:pt x="1195" y="-520"/>
                    <a:pt x="-1167" y="-520"/>
                    <a:pt x="1195" y="-520"/>
                  </a:cubicBezTo>
                  <a:cubicBezTo>
                    <a:pt x="-1167" y="-1698"/>
                    <a:pt x="-1167" y="-756"/>
                    <a:pt x="-1167" y="-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4" name="Полилиния: фигура 833">
              <a:extLst>
                <a:ext uri="{FF2B5EF4-FFF2-40B4-BE49-F238E27FC236}">
                  <a16:creationId xmlns:a16="http://schemas.microsoft.com/office/drawing/2014/main" id="{D7D57566-3FBA-70BE-E275-A0D6B6636337}"/>
                </a:ext>
              </a:extLst>
            </p:cNvPr>
            <p:cNvSpPr/>
            <p:nvPr/>
          </p:nvSpPr>
          <p:spPr>
            <a:xfrm>
              <a:off x="4147810" y="1852356"/>
              <a:ext cx="2962" cy="2852"/>
            </a:xfrm>
            <a:custGeom>
              <a:avLst/>
              <a:gdLst>
                <a:gd name="connsiteX0" fmla="*/ 1795 w 2962"/>
                <a:gd name="connsiteY0" fmla="*/ 1753 h 2852"/>
                <a:gd name="connsiteX1" fmla="*/ -328 w 2962"/>
                <a:gd name="connsiteY1" fmla="*/ -370 h 2852"/>
                <a:gd name="connsiteX2" fmla="*/ 1795 w 2962"/>
                <a:gd name="connsiteY2" fmla="*/ 1753 h 2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2" h="2852">
                  <a:moveTo>
                    <a:pt x="1795" y="1753"/>
                  </a:moveTo>
                  <a:cubicBezTo>
                    <a:pt x="1795" y="1753"/>
                    <a:pt x="1795" y="1753"/>
                    <a:pt x="-328" y="-370"/>
                  </a:cubicBezTo>
                  <a:cubicBezTo>
                    <a:pt x="-2454" y="-2493"/>
                    <a:pt x="-92" y="574"/>
                    <a:pt x="1795" y="17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5" name="Полилиния: фигура 834">
              <a:extLst>
                <a:ext uri="{FF2B5EF4-FFF2-40B4-BE49-F238E27FC236}">
                  <a16:creationId xmlns:a16="http://schemas.microsoft.com/office/drawing/2014/main" id="{837A1116-9863-757C-6F63-B91F35CBF14D}"/>
                </a:ext>
              </a:extLst>
            </p:cNvPr>
            <p:cNvSpPr/>
            <p:nvPr/>
          </p:nvSpPr>
          <p:spPr>
            <a:xfrm>
              <a:off x="4284063" y="1874324"/>
              <a:ext cx="2725" cy="418"/>
            </a:xfrm>
            <a:custGeom>
              <a:avLst/>
              <a:gdLst>
                <a:gd name="connsiteX0" fmla="*/ 990 w 2725"/>
                <a:gd name="connsiteY0" fmla="*/ -1100 h 418"/>
                <a:gd name="connsiteX1" fmla="*/ -897 w 2725"/>
                <a:gd name="connsiteY1" fmla="*/ -1100 h 418"/>
                <a:gd name="connsiteX2" fmla="*/ 990 w 2725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418">
                  <a:moveTo>
                    <a:pt x="990" y="-1100"/>
                  </a:moveTo>
                  <a:cubicBezTo>
                    <a:pt x="990" y="-1100"/>
                    <a:pt x="-2078" y="-1100"/>
                    <a:pt x="-897" y="-1100"/>
                  </a:cubicBezTo>
                  <a:cubicBezTo>
                    <a:pt x="282" y="-1100"/>
                    <a:pt x="2644" y="-158"/>
                    <a:pt x="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6" name="Полилиния: фигура 835">
              <a:extLst>
                <a:ext uri="{FF2B5EF4-FFF2-40B4-BE49-F238E27FC236}">
                  <a16:creationId xmlns:a16="http://schemas.microsoft.com/office/drawing/2014/main" id="{2A85B3EC-B8A5-890D-94D8-486078CF443F}"/>
                </a:ext>
              </a:extLst>
            </p:cNvPr>
            <p:cNvSpPr/>
            <p:nvPr/>
          </p:nvSpPr>
          <p:spPr>
            <a:xfrm>
              <a:off x="4190417" y="1858985"/>
              <a:ext cx="2334" cy="1417"/>
            </a:xfrm>
            <a:custGeom>
              <a:avLst/>
              <a:gdLst>
                <a:gd name="connsiteX0" fmla="*/ 483 w 2334"/>
                <a:gd name="connsiteY0" fmla="*/ 317 h 1417"/>
                <a:gd name="connsiteX1" fmla="*/ -1167 w 2334"/>
                <a:gd name="connsiteY1" fmla="*/ -1100 h 1417"/>
                <a:gd name="connsiteX2" fmla="*/ 483 w 2334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4" h="1417">
                  <a:moveTo>
                    <a:pt x="483" y="317"/>
                  </a:moveTo>
                  <a:cubicBezTo>
                    <a:pt x="2134" y="317"/>
                    <a:pt x="483" y="317"/>
                    <a:pt x="-1167" y="-1100"/>
                  </a:cubicBezTo>
                  <a:cubicBezTo>
                    <a:pt x="956" y="-155"/>
                    <a:pt x="-225" y="-392"/>
                    <a:pt x="483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7" name="Полилиния: фигура 836">
              <a:extLst>
                <a:ext uri="{FF2B5EF4-FFF2-40B4-BE49-F238E27FC236}">
                  <a16:creationId xmlns:a16="http://schemas.microsoft.com/office/drawing/2014/main" id="{E0D09F7E-26C8-74DA-DCD0-6334BD6434D5}"/>
                </a:ext>
              </a:extLst>
            </p:cNvPr>
            <p:cNvSpPr/>
            <p:nvPr/>
          </p:nvSpPr>
          <p:spPr>
            <a:xfrm>
              <a:off x="4218287" y="1863521"/>
              <a:ext cx="3636" cy="1540"/>
            </a:xfrm>
            <a:custGeom>
              <a:avLst/>
              <a:gdLst>
                <a:gd name="connsiteX0" fmla="*/ 693 w 3636"/>
                <a:gd name="connsiteY0" fmla="*/ 263 h 1540"/>
                <a:gd name="connsiteX1" fmla="*/ 693 w 3636"/>
                <a:gd name="connsiteY1" fmla="*/ 263 h 1540"/>
                <a:gd name="connsiteX2" fmla="*/ -957 w 3636"/>
                <a:gd name="connsiteY2" fmla="*/ 263 h 1540"/>
                <a:gd name="connsiteX3" fmla="*/ 693 w 3636"/>
                <a:gd name="connsiteY3" fmla="*/ 263 h 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6" h="1540">
                  <a:moveTo>
                    <a:pt x="693" y="263"/>
                  </a:moveTo>
                  <a:cubicBezTo>
                    <a:pt x="2819" y="263"/>
                    <a:pt x="3292" y="263"/>
                    <a:pt x="693" y="263"/>
                  </a:cubicBezTo>
                  <a:cubicBezTo>
                    <a:pt x="224" y="500"/>
                    <a:pt x="-485" y="500"/>
                    <a:pt x="-957" y="263"/>
                  </a:cubicBezTo>
                  <a:cubicBezTo>
                    <a:pt x="-2138" y="-2804"/>
                    <a:pt x="2111" y="263"/>
                    <a:pt x="693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8" name="Полилиния: фигура 837">
              <a:extLst>
                <a:ext uri="{FF2B5EF4-FFF2-40B4-BE49-F238E27FC236}">
                  <a16:creationId xmlns:a16="http://schemas.microsoft.com/office/drawing/2014/main" id="{8B369A35-0883-47B1-C04B-C9F6919EE319}"/>
                </a:ext>
              </a:extLst>
            </p:cNvPr>
            <p:cNvSpPr/>
            <p:nvPr/>
          </p:nvSpPr>
          <p:spPr>
            <a:xfrm>
              <a:off x="4165496" y="1854790"/>
              <a:ext cx="2217" cy="418"/>
            </a:xfrm>
            <a:custGeom>
              <a:avLst/>
              <a:gdLst>
                <a:gd name="connsiteX0" fmla="*/ -788 w 2217"/>
                <a:gd name="connsiteY0" fmla="*/ -682 h 418"/>
                <a:gd name="connsiteX1" fmla="*/ 627 w 2217"/>
                <a:gd name="connsiteY1" fmla="*/ -682 h 418"/>
                <a:gd name="connsiteX2" fmla="*/ -788 w 2217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7" h="418">
                  <a:moveTo>
                    <a:pt x="-788" y="-682"/>
                  </a:moveTo>
                  <a:cubicBezTo>
                    <a:pt x="1335" y="-682"/>
                    <a:pt x="1335" y="-682"/>
                    <a:pt x="627" y="-682"/>
                  </a:cubicBezTo>
                  <a:cubicBezTo>
                    <a:pt x="-79" y="-682"/>
                    <a:pt x="-1969" y="-1623"/>
                    <a:pt x="-788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9" name="Полилиния: фигура 838">
              <a:extLst>
                <a:ext uri="{FF2B5EF4-FFF2-40B4-BE49-F238E27FC236}">
                  <a16:creationId xmlns:a16="http://schemas.microsoft.com/office/drawing/2014/main" id="{9923D959-58CA-05F3-C6F0-90CA235BAED2}"/>
                </a:ext>
              </a:extLst>
            </p:cNvPr>
            <p:cNvSpPr/>
            <p:nvPr/>
          </p:nvSpPr>
          <p:spPr>
            <a:xfrm>
              <a:off x="4286167" y="1870665"/>
              <a:ext cx="2702" cy="2714"/>
            </a:xfrm>
            <a:custGeom>
              <a:avLst/>
              <a:gdLst>
                <a:gd name="connsiteX0" fmla="*/ 1010 w 2702"/>
                <a:gd name="connsiteY0" fmla="*/ 1614 h 2714"/>
                <a:gd name="connsiteX1" fmla="*/ 1010 w 2702"/>
                <a:gd name="connsiteY1" fmla="*/ 1614 h 2714"/>
                <a:gd name="connsiteX2" fmla="*/ 1010 w 2702"/>
                <a:gd name="connsiteY2" fmla="*/ -273 h 2714"/>
                <a:gd name="connsiteX3" fmla="*/ 1010 w 2702"/>
                <a:gd name="connsiteY3" fmla="*/ 1614 h 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2" h="2714">
                  <a:moveTo>
                    <a:pt x="1010" y="1614"/>
                  </a:moveTo>
                  <a:cubicBezTo>
                    <a:pt x="1010" y="1614"/>
                    <a:pt x="1010" y="1614"/>
                    <a:pt x="1010" y="1614"/>
                  </a:cubicBezTo>
                  <a:cubicBezTo>
                    <a:pt x="1010" y="1614"/>
                    <a:pt x="2191" y="1614"/>
                    <a:pt x="1010" y="-273"/>
                  </a:cubicBezTo>
                  <a:cubicBezTo>
                    <a:pt x="-168" y="-2162"/>
                    <a:pt x="-3236" y="-509"/>
                    <a:pt x="1010" y="16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0" name="Полилиния: фигура 839">
              <a:extLst>
                <a:ext uri="{FF2B5EF4-FFF2-40B4-BE49-F238E27FC236}">
                  <a16:creationId xmlns:a16="http://schemas.microsoft.com/office/drawing/2014/main" id="{6E227C67-5F27-FB60-1864-CB219BE2D3D5}"/>
                </a:ext>
              </a:extLst>
            </p:cNvPr>
            <p:cNvSpPr/>
            <p:nvPr/>
          </p:nvSpPr>
          <p:spPr>
            <a:xfrm>
              <a:off x="4195608" y="1857335"/>
              <a:ext cx="838" cy="23597"/>
            </a:xfrm>
            <a:custGeom>
              <a:avLst/>
              <a:gdLst>
                <a:gd name="connsiteX0" fmla="*/ -1167 w 838"/>
                <a:gd name="connsiteY0" fmla="*/ -1100 h 23597"/>
                <a:gd name="connsiteX1" fmla="*/ -1167 w 838"/>
                <a:gd name="connsiteY1" fmla="*/ -1100 h 23597"/>
                <a:gd name="connsiteX2" fmla="*/ -1167 w 83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3597">
                  <a:moveTo>
                    <a:pt x="-1167" y="-1100"/>
                  </a:moveTo>
                  <a:cubicBezTo>
                    <a:pt x="720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1" name="Полилиния: фигура 840">
              <a:extLst>
                <a:ext uri="{FF2B5EF4-FFF2-40B4-BE49-F238E27FC236}">
                  <a16:creationId xmlns:a16="http://schemas.microsoft.com/office/drawing/2014/main" id="{C1C41367-7B31-C785-2724-E560242E4697}"/>
                </a:ext>
              </a:extLst>
            </p:cNvPr>
            <p:cNvSpPr/>
            <p:nvPr/>
          </p:nvSpPr>
          <p:spPr>
            <a:xfrm>
              <a:off x="4288702" y="1869447"/>
              <a:ext cx="2236" cy="2068"/>
            </a:xfrm>
            <a:custGeom>
              <a:avLst/>
              <a:gdLst>
                <a:gd name="connsiteX0" fmla="*/ -817 w 2236"/>
                <a:gd name="connsiteY0" fmla="*/ 946 h 2068"/>
                <a:gd name="connsiteX1" fmla="*/ 1070 w 2236"/>
                <a:gd name="connsiteY1" fmla="*/ 946 h 2068"/>
                <a:gd name="connsiteX2" fmla="*/ -581 w 2236"/>
                <a:gd name="connsiteY2" fmla="*/ -472 h 2068"/>
                <a:gd name="connsiteX3" fmla="*/ -581 w 2236"/>
                <a:gd name="connsiteY3" fmla="*/ -472 h 2068"/>
                <a:gd name="connsiteX4" fmla="*/ -817 w 2236"/>
                <a:gd name="connsiteY4" fmla="*/ 946 h 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36" h="2068">
                  <a:moveTo>
                    <a:pt x="-817" y="946"/>
                  </a:moveTo>
                  <a:cubicBezTo>
                    <a:pt x="600" y="946"/>
                    <a:pt x="-817" y="946"/>
                    <a:pt x="1070" y="946"/>
                  </a:cubicBezTo>
                  <a:cubicBezTo>
                    <a:pt x="-1526" y="946"/>
                    <a:pt x="1070" y="946"/>
                    <a:pt x="-581" y="-472"/>
                  </a:cubicBezTo>
                  <a:cubicBezTo>
                    <a:pt x="-2231" y="-1886"/>
                    <a:pt x="836" y="-472"/>
                    <a:pt x="-581" y="-472"/>
                  </a:cubicBezTo>
                  <a:cubicBezTo>
                    <a:pt x="-1995" y="-472"/>
                    <a:pt x="-345" y="1182"/>
                    <a:pt x="-81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2" name="Полилиния: фигура 841">
              <a:extLst>
                <a:ext uri="{FF2B5EF4-FFF2-40B4-BE49-F238E27FC236}">
                  <a16:creationId xmlns:a16="http://schemas.microsoft.com/office/drawing/2014/main" id="{7FB96FF4-F320-EDEF-E1C7-5F342C344B5F}"/>
                </a:ext>
              </a:extLst>
            </p:cNvPr>
            <p:cNvSpPr/>
            <p:nvPr/>
          </p:nvSpPr>
          <p:spPr>
            <a:xfrm>
              <a:off x="4289052" y="1870573"/>
              <a:ext cx="4314" cy="447"/>
            </a:xfrm>
            <a:custGeom>
              <a:avLst/>
              <a:gdLst>
                <a:gd name="connsiteX0" fmla="*/ 250 w 4314"/>
                <a:gd name="connsiteY0" fmla="*/ -653 h 447"/>
                <a:gd name="connsiteX1" fmla="*/ 2845 w 4314"/>
                <a:gd name="connsiteY1" fmla="*/ -653 h 447"/>
                <a:gd name="connsiteX2" fmla="*/ -1167 w 4314"/>
                <a:gd name="connsiteY2" fmla="*/ -653 h 447"/>
                <a:gd name="connsiteX3" fmla="*/ 250 w 4314"/>
                <a:gd name="connsiteY3" fmla="*/ -653 h 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4" h="447">
                  <a:moveTo>
                    <a:pt x="250" y="-653"/>
                  </a:moveTo>
                  <a:cubicBezTo>
                    <a:pt x="250" y="-653"/>
                    <a:pt x="4260" y="-653"/>
                    <a:pt x="2845" y="-653"/>
                  </a:cubicBezTo>
                  <a:cubicBezTo>
                    <a:pt x="1428" y="-653"/>
                    <a:pt x="250" y="-653"/>
                    <a:pt x="-1167" y="-653"/>
                  </a:cubicBezTo>
                  <a:cubicBezTo>
                    <a:pt x="1428" y="-1125"/>
                    <a:pt x="-931" y="-1362"/>
                    <a:pt x="250" y="-6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3" name="Полилиния: фигура 842">
              <a:extLst>
                <a:ext uri="{FF2B5EF4-FFF2-40B4-BE49-F238E27FC236}">
                  <a16:creationId xmlns:a16="http://schemas.microsoft.com/office/drawing/2014/main" id="{1821920F-6929-E35B-A775-B1E9E336EBFF}"/>
                </a:ext>
              </a:extLst>
            </p:cNvPr>
            <p:cNvSpPr/>
            <p:nvPr/>
          </p:nvSpPr>
          <p:spPr>
            <a:xfrm>
              <a:off x="4177910" y="1849546"/>
              <a:ext cx="2359" cy="1653"/>
            </a:xfrm>
            <a:custGeom>
              <a:avLst/>
              <a:gdLst>
                <a:gd name="connsiteX0" fmla="*/ 1192 w 2359"/>
                <a:gd name="connsiteY0" fmla="*/ 553 h 1653"/>
                <a:gd name="connsiteX1" fmla="*/ -1167 w 2359"/>
                <a:gd name="connsiteY1" fmla="*/ -1100 h 1653"/>
                <a:gd name="connsiteX2" fmla="*/ 1192 w 2359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653">
                  <a:moveTo>
                    <a:pt x="1192" y="553"/>
                  </a:moveTo>
                  <a:cubicBezTo>
                    <a:pt x="1192" y="553"/>
                    <a:pt x="1192" y="-628"/>
                    <a:pt x="-1167" y="-1100"/>
                  </a:cubicBezTo>
                  <a:cubicBezTo>
                    <a:pt x="-459" y="-392"/>
                    <a:pt x="247" y="81"/>
                    <a:pt x="119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4" name="Полилиния: фигура 843">
              <a:extLst>
                <a:ext uri="{FF2B5EF4-FFF2-40B4-BE49-F238E27FC236}">
                  <a16:creationId xmlns:a16="http://schemas.microsoft.com/office/drawing/2014/main" id="{5C25E5C8-3FD4-0B11-B34B-C15891A37F43}"/>
                </a:ext>
              </a:extLst>
            </p:cNvPr>
            <p:cNvSpPr/>
            <p:nvPr/>
          </p:nvSpPr>
          <p:spPr>
            <a:xfrm>
              <a:off x="4291884" y="1866535"/>
              <a:ext cx="4333" cy="1889"/>
            </a:xfrm>
            <a:custGeom>
              <a:avLst/>
              <a:gdLst>
                <a:gd name="connsiteX0" fmla="*/ -931 w 4333"/>
                <a:gd name="connsiteY0" fmla="*/ 789 h 1889"/>
                <a:gd name="connsiteX1" fmla="*/ 486 w 4333"/>
                <a:gd name="connsiteY1" fmla="*/ 789 h 1889"/>
                <a:gd name="connsiteX2" fmla="*/ 2845 w 4333"/>
                <a:gd name="connsiteY2" fmla="*/ 789 h 1889"/>
                <a:gd name="connsiteX3" fmla="*/ 1428 w 4333"/>
                <a:gd name="connsiteY3" fmla="*/ -1100 h 1889"/>
                <a:gd name="connsiteX4" fmla="*/ -1167 w 4333"/>
                <a:gd name="connsiteY4" fmla="*/ -1100 h 1889"/>
                <a:gd name="connsiteX5" fmla="*/ 956 w 4333"/>
                <a:gd name="connsiteY5" fmla="*/ -1100 h 1889"/>
                <a:gd name="connsiteX6" fmla="*/ -931 w 4333"/>
                <a:gd name="connsiteY6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33" h="1889">
                  <a:moveTo>
                    <a:pt x="-931" y="789"/>
                  </a:moveTo>
                  <a:cubicBezTo>
                    <a:pt x="956" y="789"/>
                    <a:pt x="-931" y="789"/>
                    <a:pt x="486" y="789"/>
                  </a:cubicBezTo>
                  <a:lnTo>
                    <a:pt x="2845" y="789"/>
                  </a:lnTo>
                  <a:cubicBezTo>
                    <a:pt x="4260" y="789"/>
                    <a:pt x="486" y="-628"/>
                    <a:pt x="1428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956" y="-1100"/>
                  </a:cubicBezTo>
                  <a:cubicBezTo>
                    <a:pt x="3082" y="-1100"/>
                    <a:pt x="-2112" y="-155"/>
                    <a:pt x="-931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5" name="Полилиния: фигура 844">
              <a:extLst>
                <a:ext uri="{FF2B5EF4-FFF2-40B4-BE49-F238E27FC236}">
                  <a16:creationId xmlns:a16="http://schemas.microsoft.com/office/drawing/2014/main" id="{BEEAC16F-FA77-E623-FBF9-A376931A7C28}"/>
                </a:ext>
              </a:extLst>
            </p:cNvPr>
            <p:cNvSpPr/>
            <p:nvPr/>
          </p:nvSpPr>
          <p:spPr>
            <a:xfrm>
              <a:off x="4231918" y="1853930"/>
              <a:ext cx="2153" cy="2223"/>
            </a:xfrm>
            <a:custGeom>
              <a:avLst/>
              <a:gdLst>
                <a:gd name="connsiteX0" fmla="*/ 986 w 2153"/>
                <a:gd name="connsiteY0" fmla="*/ 1123 h 2223"/>
                <a:gd name="connsiteX1" fmla="*/ -431 w 2153"/>
                <a:gd name="connsiteY1" fmla="*/ -528 h 2223"/>
                <a:gd name="connsiteX2" fmla="*/ 986 w 2153"/>
                <a:gd name="connsiteY2" fmla="*/ 1123 h 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53" h="2223">
                  <a:moveTo>
                    <a:pt x="986" y="1123"/>
                  </a:moveTo>
                  <a:cubicBezTo>
                    <a:pt x="986" y="1123"/>
                    <a:pt x="986" y="1123"/>
                    <a:pt x="-431" y="-528"/>
                  </a:cubicBezTo>
                  <a:cubicBezTo>
                    <a:pt x="-1845" y="-2181"/>
                    <a:pt x="-1140" y="178"/>
                    <a:pt x="986" y="11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6" name="Полилиния: фигура 845">
              <a:extLst>
                <a:ext uri="{FF2B5EF4-FFF2-40B4-BE49-F238E27FC236}">
                  <a16:creationId xmlns:a16="http://schemas.microsoft.com/office/drawing/2014/main" id="{7EE42299-3928-877C-B019-6C6B1E629373}"/>
                </a:ext>
              </a:extLst>
            </p:cNvPr>
            <p:cNvSpPr/>
            <p:nvPr/>
          </p:nvSpPr>
          <p:spPr>
            <a:xfrm>
              <a:off x="4202922" y="1850858"/>
              <a:ext cx="2831" cy="104"/>
            </a:xfrm>
            <a:custGeom>
              <a:avLst/>
              <a:gdLst>
                <a:gd name="connsiteX0" fmla="*/ -222 w 2831"/>
                <a:gd name="connsiteY0" fmla="*/ -995 h 104"/>
                <a:gd name="connsiteX1" fmla="*/ 1664 w 2831"/>
                <a:gd name="connsiteY1" fmla="*/ -995 h 104"/>
                <a:gd name="connsiteX2" fmla="*/ -1167 w 2831"/>
                <a:gd name="connsiteY2" fmla="*/ -995 h 104"/>
                <a:gd name="connsiteX3" fmla="*/ -222 w 2831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04">
                  <a:moveTo>
                    <a:pt x="-222" y="-995"/>
                  </a:moveTo>
                  <a:cubicBezTo>
                    <a:pt x="-222" y="-995"/>
                    <a:pt x="-222" y="-995"/>
                    <a:pt x="1664" y="-995"/>
                  </a:cubicBezTo>
                  <a:lnTo>
                    <a:pt x="-1167" y="-995"/>
                  </a:lnTo>
                  <a:cubicBezTo>
                    <a:pt x="-1167" y="-995"/>
                    <a:pt x="-222" y="-1231"/>
                    <a:pt x="-22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7" name="Полилиния: фигура 846">
              <a:extLst>
                <a:ext uri="{FF2B5EF4-FFF2-40B4-BE49-F238E27FC236}">
                  <a16:creationId xmlns:a16="http://schemas.microsoft.com/office/drawing/2014/main" id="{2F44A47B-702D-07A7-AC49-2C24D771679A}"/>
                </a:ext>
              </a:extLst>
            </p:cNvPr>
            <p:cNvSpPr/>
            <p:nvPr/>
          </p:nvSpPr>
          <p:spPr>
            <a:xfrm>
              <a:off x="4211759" y="1843643"/>
              <a:ext cx="838" cy="1892"/>
            </a:xfrm>
            <a:custGeom>
              <a:avLst/>
              <a:gdLst>
                <a:gd name="connsiteX0" fmla="*/ -329 w 838"/>
                <a:gd name="connsiteY0" fmla="*/ 793 h 1892"/>
                <a:gd name="connsiteX1" fmla="*/ -329 w 838"/>
                <a:gd name="connsiteY1" fmla="*/ -625 h 1892"/>
                <a:gd name="connsiteX2" fmla="*/ -329 w 838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892">
                  <a:moveTo>
                    <a:pt x="-329" y="793"/>
                  </a:moveTo>
                  <a:cubicBezTo>
                    <a:pt x="-329" y="793"/>
                    <a:pt x="-329" y="793"/>
                    <a:pt x="-329" y="-625"/>
                  </a:cubicBezTo>
                  <a:cubicBezTo>
                    <a:pt x="-329" y="-2039"/>
                    <a:pt x="-2215" y="84"/>
                    <a:pt x="-329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8" name="Полилиния: фигура 847">
              <a:extLst>
                <a:ext uri="{FF2B5EF4-FFF2-40B4-BE49-F238E27FC236}">
                  <a16:creationId xmlns:a16="http://schemas.microsoft.com/office/drawing/2014/main" id="{B86C70F6-B876-EB86-B89D-59AC10A69073}"/>
                </a:ext>
              </a:extLst>
            </p:cNvPr>
            <p:cNvSpPr/>
            <p:nvPr/>
          </p:nvSpPr>
          <p:spPr>
            <a:xfrm>
              <a:off x="4163387" y="1833632"/>
              <a:ext cx="2487" cy="104"/>
            </a:xfrm>
            <a:custGeom>
              <a:avLst/>
              <a:gdLst>
                <a:gd name="connsiteX0" fmla="*/ -96 w 2487"/>
                <a:gd name="connsiteY0" fmla="*/ -995 h 104"/>
                <a:gd name="connsiteX1" fmla="*/ 1321 w 2487"/>
                <a:gd name="connsiteY1" fmla="*/ -995 h 104"/>
                <a:gd name="connsiteX2" fmla="*/ -1038 w 2487"/>
                <a:gd name="connsiteY2" fmla="*/ -995 h 104"/>
                <a:gd name="connsiteX3" fmla="*/ -96 w 2487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87" h="104">
                  <a:moveTo>
                    <a:pt x="-96" y="-995"/>
                  </a:moveTo>
                  <a:lnTo>
                    <a:pt x="1321" y="-995"/>
                  </a:lnTo>
                  <a:cubicBezTo>
                    <a:pt x="1321" y="-995"/>
                    <a:pt x="-566" y="-995"/>
                    <a:pt x="-1038" y="-995"/>
                  </a:cubicBezTo>
                  <a:cubicBezTo>
                    <a:pt x="-1511" y="-995"/>
                    <a:pt x="-566" y="-1231"/>
                    <a:pt x="-9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9" name="Полилиния: фигура 848">
              <a:extLst>
                <a:ext uri="{FF2B5EF4-FFF2-40B4-BE49-F238E27FC236}">
                  <a16:creationId xmlns:a16="http://schemas.microsoft.com/office/drawing/2014/main" id="{A0A51E2B-173B-99B7-C164-3D9176969560}"/>
                </a:ext>
              </a:extLst>
            </p:cNvPr>
            <p:cNvSpPr/>
            <p:nvPr/>
          </p:nvSpPr>
          <p:spPr>
            <a:xfrm>
              <a:off x="4140232" y="1828334"/>
              <a:ext cx="1153" cy="1863"/>
            </a:xfrm>
            <a:custGeom>
              <a:avLst/>
              <a:gdLst>
                <a:gd name="connsiteX0" fmla="*/ -539 w 1153"/>
                <a:gd name="connsiteY0" fmla="*/ 763 h 1863"/>
                <a:gd name="connsiteX1" fmla="*/ -539 w 1153"/>
                <a:gd name="connsiteY1" fmla="*/ -654 h 1863"/>
                <a:gd name="connsiteX2" fmla="*/ -539 w 1153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1863">
                  <a:moveTo>
                    <a:pt x="-539" y="763"/>
                  </a:moveTo>
                  <a:cubicBezTo>
                    <a:pt x="642" y="763"/>
                    <a:pt x="-539" y="763"/>
                    <a:pt x="-539" y="-654"/>
                  </a:cubicBezTo>
                  <a:cubicBezTo>
                    <a:pt x="-539" y="-2068"/>
                    <a:pt x="-1953" y="291"/>
                    <a:pt x="-539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0" name="Полилиния: фигура 849">
              <a:extLst>
                <a:ext uri="{FF2B5EF4-FFF2-40B4-BE49-F238E27FC236}">
                  <a16:creationId xmlns:a16="http://schemas.microsoft.com/office/drawing/2014/main" id="{A04A05F7-50B8-E600-A44D-6F6746BDAED0}"/>
                </a:ext>
              </a:extLst>
            </p:cNvPr>
            <p:cNvSpPr/>
            <p:nvPr/>
          </p:nvSpPr>
          <p:spPr>
            <a:xfrm>
              <a:off x="4228899" y="1841287"/>
              <a:ext cx="2295" cy="23597"/>
            </a:xfrm>
            <a:custGeom>
              <a:avLst/>
              <a:gdLst>
                <a:gd name="connsiteX0" fmla="*/ -716 w 2295"/>
                <a:gd name="connsiteY0" fmla="*/ -1100 h 23597"/>
                <a:gd name="connsiteX1" fmla="*/ 937 w 2295"/>
                <a:gd name="connsiteY1" fmla="*/ -1100 h 23597"/>
                <a:gd name="connsiteX2" fmla="*/ 937 w 2295"/>
                <a:gd name="connsiteY2" fmla="*/ -1100 h 23597"/>
                <a:gd name="connsiteX3" fmla="*/ -716 w 229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" h="23597">
                  <a:moveTo>
                    <a:pt x="-716" y="-1100"/>
                  </a:moveTo>
                  <a:lnTo>
                    <a:pt x="937" y="-1100"/>
                  </a:lnTo>
                  <a:cubicBezTo>
                    <a:pt x="937" y="-1100"/>
                    <a:pt x="-244" y="-1100"/>
                    <a:pt x="937" y="-1100"/>
                  </a:cubicBezTo>
                  <a:cubicBezTo>
                    <a:pt x="2115" y="-1100"/>
                    <a:pt x="-2603" y="-1100"/>
                    <a:pt x="-71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1" name="Полилиния: фигура 850">
              <a:extLst>
                <a:ext uri="{FF2B5EF4-FFF2-40B4-BE49-F238E27FC236}">
                  <a16:creationId xmlns:a16="http://schemas.microsoft.com/office/drawing/2014/main" id="{16013761-E3D2-0BBE-CEE8-D93670B8CEA5}"/>
                </a:ext>
              </a:extLst>
            </p:cNvPr>
            <p:cNvSpPr/>
            <p:nvPr/>
          </p:nvSpPr>
          <p:spPr>
            <a:xfrm>
              <a:off x="4156436" y="1828062"/>
              <a:ext cx="2831" cy="718"/>
            </a:xfrm>
            <a:custGeom>
              <a:avLst/>
              <a:gdLst>
                <a:gd name="connsiteX0" fmla="*/ -931 w 2831"/>
                <a:gd name="connsiteY0" fmla="*/ -382 h 718"/>
                <a:gd name="connsiteX1" fmla="*/ 1664 w 2831"/>
                <a:gd name="connsiteY1" fmla="*/ -382 h 718"/>
                <a:gd name="connsiteX2" fmla="*/ -1167 w 2831"/>
                <a:gd name="connsiteY2" fmla="*/ -382 h 718"/>
                <a:gd name="connsiteX3" fmla="*/ -1167 w 2831"/>
                <a:gd name="connsiteY3" fmla="*/ -382 h 718"/>
                <a:gd name="connsiteX4" fmla="*/ -1167 w 2831"/>
                <a:gd name="connsiteY4" fmla="*/ -382 h 718"/>
                <a:gd name="connsiteX5" fmla="*/ -931 w 2831"/>
                <a:gd name="connsiteY5" fmla="*/ -382 h 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718">
                  <a:moveTo>
                    <a:pt x="-931" y="-382"/>
                  </a:moveTo>
                  <a:cubicBezTo>
                    <a:pt x="486" y="-382"/>
                    <a:pt x="-931" y="-382"/>
                    <a:pt x="1664" y="-382"/>
                  </a:cubicBezTo>
                  <a:lnTo>
                    <a:pt x="-1167" y="-382"/>
                  </a:lnTo>
                  <a:cubicBezTo>
                    <a:pt x="-1167" y="-382"/>
                    <a:pt x="-1167" y="-382"/>
                    <a:pt x="-1167" y="-382"/>
                  </a:cubicBezTo>
                  <a:cubicBezTo>
                    <a:pt x="-1167" y="-382"/>
                    <a:pt x="-1167" y="-382"/>
                    <a:pt x="-1167" y="-382"/>
                  </a:cubicBezTo>
                  <a:cubicBezTo>
                    <a:pt x="486" y="-1091"/>
                    <a:pt x="-931" y="-1560"/>
                    <a:pt x="-931" y="-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2" name="Полилиния: фигура 851">
              <a:extLst>
                <a:ext uri="{FF2B5EF4-FFF2-40B4-BE49-F238E27FC236}">
                  <a16:creationId xmlns:a16="http://schemas.microsoft.com/office/drawing/2014/main" id="{6B215197-9F69-725E-A6B7-0E339D7A8B34}"/>
                </a:ext>
              </a:extLst>
            </p:cNvPr>
            <p:cNvSpPr/>
            <p:nvPr/>
          </p:nvSpPr>
          <p:spPr>
            <a:xfrm>
              <a:off x="4218497" y="1836961"/>
              <a:ext cx="2831" cy="313"/>
            </a:xfrm>
            <a:custGeom>
              <a:avLst/>
              <a:gdLst>
                <a:gd name="connsiteX0" fmla="*/ 1664 w 2831"/>
                <a:gd name="connsiteY0" fmla="*/ -786 h 313"/>
                <a:gd name="connsiteX1" fmla="*/ 1664 w 2831"/>
                <a:gd name="connsiteY1" fmla="*/ -786 h 313"/>
                <a:gd name="connsiteX2" fmla="*/ -1167 w 2831"/>
                <a:gd name="connsiteY2" fmla="*/ -786 h 313"/>
                <a:gd name="connsiteX3" fmla="*/ 1664 w 2831"/>
                <a:gd name="connsiteY3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313">
                  <a:moveTo>
                    <a:pt x="1664" y="-786"/>
                  </a:moveTo>
                  <a:cubicBezTo>
                    <a:pt x="1664" y="-786"/>
                    <a:pt x="1664" y="-786"/>
                    <a:pt x="1664" y="-786"/>
                  </a:cubicBezTo>
                  <a:cubicBezTo>
                    <a:pt x="1664" y="-786"/>
                    <a:pt x="-1167" y="-786"/>
                    <a:pt x="-1167" y="-786"/>
                  </a:cubicBezTo>
                  <a:cubicBezTo>
                    <a:pt x="-1167" y="-786"/>
                    <a:pt x="1192" y="-1492"/>
                    <a:pt x="1664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3" name="Полилиния: фигура 852">
              <a:extLst>
                <a:ext uri="{FF2B5EF4-FFF2-40B4-BE49-F238E27FC236}">
                  <a16:creationId xmlns:a16="http://schemas.microsoft.com/office/drawing/2014/main" id="{16E9F904-3DBA-E80D-10A0-74B83758E68C}"/>
                </a:ext>
              </a:extLst>
            </p:cNvPr>
            <p:cNvSpPr/>
            <p:nvPr/>
          </p:nvSpPr>
          <p:spPr>
            <a:xfrm>
              <a:off x="4157496" y="1823589"/>
              <a:ext cx="2946" cy="23597"/>
            </a:xfrm>
            <a:custGeom>
              <a:avLst/>
              <a:gdLst>
                <a:gd name="connsiteX0" fmla="*/ -105 w 2946"/>
                <a:gd name="connsiteY0" fmla="*/ -1100 h 23597"/>
                <a:gd name="connsiteX1" fmla="*/ -105 w 2946"/>
                <a:gd name="connsiteY1" fmla="*/ -1100 h 23597"/>
                <a:gd name="connsiteX2" fmla="*/ -105 w 294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46" h="23597">
                  <a:moveTo>
                    <a:pt x="-105" y="-1100"/>
                  </a:moveTo>
                  <a:cubicBezTo>
                    <a:pt x="1785" y="-1100"/>
                    <a:pt x="2963" y="-1100"/>
                    <a:pt x="-105" y="-1100"/>
                  </a:cubicBezTo>
                  <a:cubicBezTo>
                    <a:pt x="-3173" y="-1100"/>
                    <a:pt x="1549" y="-1100"/>
                    <a:pt x="-10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4" name="Полилиния: фигура 853">
              <a:extLst>
                <a:ext uri="{FF2B5EF4-FFF2-40B4-BE49-F238E27FC236}">
                  <a16:creationId xmlns:a16="http://schemas.microsoft.com/office/drawing/2014/main" id="{BC765089-0B1C-B445-CD28-8A713ED610ED}"/>
                </a:ext>
              </a:extLst>
            </p:cNvPr>
            <p:cNvSpPr/>
            <p:nvPr/>
          </p:nvSpPr>
          <p:spPr>
            <a:xfrm>
              <a:off x="4144217" y="1818477"/>
              <a:ext cx="419" cy="629"/>
            </a:xfrm>
            <a:custGeom>
              <a:avLst/>
              <a:gdLst>
                <a:gd name="connsiteX0" fmla="*/ -747 w 419"/>
                <a:gd name="connsiteY0" fmla="*/ -470 h 629"/>
                <a:gd name="connsiteX1" fmla="*/ -747 w 419"/>
                <a:gd name="connsiteY1" fmla="*/ -470 h 629"/>
                <a:gd name="connsiteX2" fmla="*/ -747 w 41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629">
                  <a:moveTo>
                    <a:pt x="-747" y="-470"/>
                  </a:moveTo>
                  <a:cubicBezTo>
                    <a:pt x="-747" y="-470"/>
                    <a:pt x="-747" y="-470"/>
                    <a:pt x="-747" y="-470"/>
                  </a:cubicBezTo>
                  <a:cubicBezTo>
                    <a:pt x="-747" y="-470"/>
                    <a:pt x="-1692" y="-1887"/>
                    <a:pt x="-74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5" name="Полилиния: фигура 854">
              <a:extLst>
                <a:ext uri="{FF2B5EF4-FFF2-40B4-BE49-F238E27FC236}">
                  <a16:creationId xmlns:a16="http://schemas.microsoft.com/office/drawing/2014/main" id="{602E14A3-F44F-50F9-1240-041F2919EEA1}"/>
                </a:ext>
              </a:extLst>
            </p:cNvPr>
            <p:cNvSpPr/>
            <p:nvPr/>
          </p:nvSpPr>
          <p:spPr>
            <a:xfrm>
              <a:off x="4166035" y="1821624"/>
              <a:ext cx="1858" cy="314"/>
            </a:xfrm>
            <a:custGeom>
              <a:avLst/>
              <a:gdLst>
                <a:gd name="connsiteX0" fmla="*/ -149 w 1858"/>
                <a:gd name="connsiteY0" fmla="*/ -785 h 314"/>
                <a:gd name="connsiteX1" fmla="*/ -149 w 1858"/>
                <a:gd name="connsiteY1" fmla="*/ -785 h 314"/>
                <a:gd name="connsiteX2" fmla="*/ -149 w 1858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" h="314">
                  <a:moveTo>
                    <a:pt x="-149" y="-785"/>
                  </a:moveTo>
                  <a:cubicBezTo>
                    <a:pt x="-149" y="-785"/>
                    <a:pt x="1741" y="-785"/>
                    <a:pt x="-149" y="-785"/>
                  </a:cubicBezTo>
                  <a:cubicBezTo>
                    <a:pt x="-2036" y="-785"/>
                    <a:pt x="-855" y="-1494"/>
                    <a:pt x="-14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6" name="Полилиния: фигура 855">
              <a:extLst>
                <a:ext uri="{FF2B5EF4-FFF2-40B4-BE49-F238E27FC236}">
                  <a16:creationId xmlns:a16="http://schemas.microsoft.com/office/drawing/2014/main" id="{1015845B-8C5B-204E-B0A6-CD9135F9505D}"/>
                </a:ext>
              </a:extLst>
            </p:cNvPr>
            <p:cNvSpPr/>
            <p:nvPr/>
          </p:nvSpPr>
          <p:spPr>
            <a:xfrm>
              <a:off x="4169888" y="1820049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95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7" name="Полилиния: фигура 856">
              <a:extLst>
                <a:ext uri="{FF2B5EF4-FFF2-40B4-BE49-F238E27FC236}">
                  <a16:creationId xmlns:a16="http://schemas.microsoft.com/office/drawing/2014/main" id="{2347DB6C-A136-6E60-2C7A-AD9C3439FDCD}"/>
                </a:ext>
              </a:extLst>
            </p:cNvPr>
            <p:cNvSpPr/>
            <p:nvPr/>
          </p:nvSpPr>
          <p:spPr>
            <a:xfrm>
              <a:off x="4170805" y="1817690"/>
              <a:ext cx="1467" cy="23597"/>
            </a:xfrm>
            <a:custGeom>
              <a:avLst/>
              <a:gdLst>
                <a:gd name="connsiteX0" fmla="*/ -434 w 1467"/>
                <a:gd name="connsiteY0" fmla="*/ -1100 h 23597"/>
                <a:gd name="connsiteX1" fmla="*/ -434 w 1467"/>
                <a:gd name="connsiteY1" fmla="*/ -1100 h 23597"/>
                <a:gd name="connsiteX2" fmla="*/ -434 w 146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7" h="23597">
                  <a:moveTo>
                    <a:pt x="-434" y="-1100"/>
                  </a:moveTo>
                  <a:cubicBezTo>
                    <a:pt x="1217" y="-1100"/>
                    <a:pt x="-434" y="-1100"/>
                    <a:pt x="-434" y="-1100"/>
                  </a:cubicBezTo>
                  <a:cubicBezTo>
                    <a:pt x="-434" y="-1100"/>
                    <a:pt x="-208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8" name="Полилиния: фигура 857">
              <a:extLst>
                <a:ext uri="{FF2B5EF4-FFF2-40B4-BE49-F238E27FC236}">
                  <a16:creationId xmlns:a16="http://schemas.microsoft.com/office/drawing/2014/main" id="{A07EAA95-8DFA-495B-D2F8-CD5590094F3A}"/>
                </a:ext>
              </a:extLst>
            </p:cNvPr>
            <p:cNvSpPr/>
            <p:nvPr/>
          </p:nvSpPr>
          <p:spPr>
            <a:xfrm>
              <a:off x="4228148" y="1826421"/>
              <a:ext cx="3797" cy="1181"/>
            </a:xfrm>
            <a:custGeom>
              <a:avLst/>
              <a:gdLst>
                <a:gd name="connsiteX0" fmla="*/ 2630 w 3797"/>
                <a:gd name="connsiteY0" fmla="*/ 81 h 1181"/>
                <a:gd name="connsiteX1" fmla="*/ 2630 w 3797"/>
                <a:gd name="connsiteY1" fmla="*/ 81 h 1181"/>
                <a:gd name="connsiteX2" fmla="*/ 980 w 3797"/>
                <a:gd name="connsiteY2" fmla="*/ -1100 h 1181"/>
                <a:gd name="connsiteX3" fmla="*/ -671 w 3797"/>
                <a:gd name="connsiteY3" fmla="*/ -1100 h 1181"/>
                <a:gd name="connsiteX4" fmla="*/ 2630 w 3797"/>
                <a:gd name="connsiteY4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7" h="1181">
                  <a:moveTo>
                    <a:pt x="2630" y="81"/>
                  </a:moveTo>
                  <a:lnTo>
                    <a:pt x="2630" y="81"/>
                  </a:lnTo>
                  <a:cubicBezTo>
                    <a:pt x="2630" y="81"/>
                    <a:pt x="35" y="-1100"/>
                    <a:pt x="980" y="-1100"/>
                  </a:cubicBezTo>
                  <a:cubicBezTo>
                    <a:pt x="1925" y="-1100"/>
                    <a:pt x="980" y="-1100"/>
                    <a:pt x="-671" y="-1100"/>
                  </a:cubicBezTo>
                  <a:cubicBezTo>
                    <a:pt x="-2324" y="-1100"/>
                    <a:pt x="507" y="-155"/>
                    <a:pt x="263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9" name="Полилиния: фигура 858">
              <a:extLst>
                <a:ext uri="{FF2B5EF4-FFF2-40B4-BE49-F238E27FC236}">
                  <a16:creationId xmlns:a16="http://schemas.microsoft.com/office/drawing/2014/main" id="{904F14F3-3D3D-A204-F7D8-A534189C3341}"/>
                </a:ext>
              </a:extLst>
            </p:cNvPr>
            <p:cNvSpPr/>
            <p:nvPr/>
          </p:nvSpPr>
          <p:spPr>
            <a:xfrm>
              <a:off x="4229233" y="1825502"/>
              <a:ext cx="2242" cy="209"/>
            </a:xfrm>
            <a:custGeom>
              <a:avLst/>
              <a:gdLst>
                <a:gd name="connsiteX0" fmla="*/ -578 w 2242"/>
                <a:gd name="connsiteY0" fmla="*/ -890 h 209"/>
                <a:gd name="connsiteX1" fmla="*/ -578 w 2242"/>
                <a:gd name="connsiteY1" fmla="*/ -890 h 209"/>
                <a:gd name="connsiteX2" fmla="*/ 1076 w 2242"/>
                <a:gd name="connsiteY2" fmla="*/ -890 h 209"/>
                <a:gd name="connsiteX3" fmla="*/ 1076 w 2242"/>
                <a:gd name="connsiteY3" fmla="*/ -890 h 209"/>
                <a:gd name="connsiteX4" fmla="*/ -1050 w 2242"/>
                <a:gd name="connsiteY4" fmla="*/ -890 h 209"/>
                <a:gd name="connsiteX5" fmla="*/ -578 w 2242"/>
                <a:gd name="connsiteY5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2" h="209">
                  <a:moveTo>
                    <a:pt x="-578" y="-890"/>
                  </a:moveTo>
                  <a:cubicBezTo>
                    <a:pt x="-578" y="-890"/>
                    <a:pt x="-578" y="-890"/>
                    <a:pt x="-578" y="-890"/>
                  </a:cubicBezTo>
                  <a:lnTo>
                    <a:pt x="1076" y="-890"/>
                  </a:lnTo>
                  <a:cubicBezTo>
                    <a:pt x="1076" y="-890"/>
                    <a:pt x="1076" y="-890"/>
                    <a:pt x="1076" y="-890"/>
                  </a:cubicBezTo>
                  <a:lnTo>
                    <a:pt x="-1050" y="-890"/>
                  </a:lnTo>
                  <a:cubicBezTo>
                    <a:pt x="-1050" y="-890"/>
                    <a:pt x="-1520" y="-1363"/>
                    <a:pt x="-578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0" name="Полилиния: фигура 859">
              <a:extLst>
                <a:ext uri="{FF2B5EF4-FFF2-40B4-BE49-F238E27FC236}">
                  <a16:creationId xmlns:a16="http://schemas.microsoft.com/office/drawing/2014/main" id="{CE849D5B-057F-F427-7150-FE0DCD564A86}"/>
                </a:ext>
              </a:extLst>
            </p:cNvPr>
            <p:cNvSpPr/>
            <p:nvPr/>
          </p:nvSpPr>
          <p:spPr>
            <a:xfrm>
              <a:off x="4237794" y="1826578"/>
              <a:ext cx="523" cy="314"/>
            </a:xfrm>
            <a:custGeom>
              <a:avLst/>
              <a:gdLst>
                <a:gd name="connsiteX0" fmla="*/ -644 w 523"/>
                <a:gd name="connsiteY0" fmla="*/ -785 h 314"/>
                <a:gd name="connsiteX1" fmla="*/ -644 w 523"/>
                <a:gd name="connsiteY1" fmla="*/ -785 h 314"/>
                <a:gd name="connsiteX2" fmla="*/ -644 w 52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314">
                  <a:moveTo>
                    <a:pt x="-644" y="-785"/>
                  </a:moveTo>
                  <a:cubicBezTo>
                    <a:pt x="-644" y="-785"/>
                    <a:pt x="-644" y="-785"/>
                    <a:pt x="-644" y="-785"/>
                  </a:cubicBezTo>
                  <a:cubicBezTo>
                    <a:pt x="-644" y="-785"/>
                    <a:pt x="-1822" y="-1494"/>
                    <a:pt x="-64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1" name="Полилиния: фигура 860">
              <a:extLst>
                <a:ext uri="{FF2B5EF4-FFF2-40B4-BE49-F238E27FC236}">
                  <a16:creationId xmlns:a16="http://schemas.microsoft.com/office/drawing/2014/main" id="{668EE852-34BF-1D4B-5482-592D8AEBE415}"/>
                </a:ext>
              </a:extLst>
            </p:cNvPr>
            <p:cNvSpPr/>
            <p:nvPr/>
          </p:nvSpPr>
          <p:spPr>
            <a:xfrm>
              <a:off x="4177186" y="1815829"/>
              <a:ext cx="3082" cy="209"/>
            </a:xfrm>
            <a:custGeom>
              <a:avLst/>
              <a:gdLst>
                <a:gd name="connsiteX0" fmla="*/ 1916 w 3082"/>
                <a:gd name="connsiteY0" fmla="*/ -890 h 209"/>
                <a:gd name="connsiteX1" fmla="*/ -916 w 3082"/>
                <a:gd name="connsiteY1" fmla="*/ -890 h 209"/>
                <a:gd name="connsiteX2" fmla="*/ 1916 w 3082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82" h="209">
                  <a:moveTo>
                    <a:pt x="1916" y="-890"/>
                  </a:moveTo>
                  <a:cubicBezTo>
                    <a:pt x="1916" y="-890"/>
                    <a:pt x="29" y="-890"/>
                    <a:pt x="-916" y="-890"/>
                  </a:cubicBezTo>
                  <a:cubicBezTo>
                    <a:pt x="-1861" y="-890"/>
                    <a:pt x="29" y="-1363"/>
                    <a:pt x="1916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2" name="Полилиния: фигура 861">
              <a:extLst>
                <a:ext uri="{FF2B5EF4-FFF2-40B4-BE49-F238E27FC236}">
                  <a16:creationId xmlns:a16="http://schemas.microsoft.com/office/drawing/2014/main" id="{68F8A09B-0F45-D663-67CA-BD0C37ECC30B}"/>
                </a:ext>
              </a:extLst>
            </p:cNvPr>
            <p:cNvSpPr/>
            <p:nvPr/>
          </p:nvSpPr>
          <p:spPr>
            <a:xfrm>
              <a:off x="4172511" y="1812855"/>
              <a:ext cx="2907" cy="2002"/>
            </a:xfrm>
            <a:custGeom>
              <a:avLst/>
              <a:gdLst>
                <a:gd name="connsiteX0" fmla="*/ 692 w 2907"/>
                <a:gd name="connsiteY0" fmla="*/ 903 h 2002"/>
                <a:gd name="connsiteX1" fmla="*/ 692 w 2907"/>
                <a:gd name="connsiteY1" fmla="*/ -514 h 2002"/>
                <a:gd name="connsiteX2" fmla="*/ 692 w 2907"/>
                <a:gd name="connsiteY2" fmla="*/ 903 h 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7" h="2002">
                  <a:moveTo>
                    <a:pt x="692" y="903"/>
                  </a:moveTo>
                  <a:cubicBezTo>
                    <a:pt x="692" y="903"/>
                    <a:pt x="3051" y="903"/>
                    <a:pt x="692" y="-514"/>
                  </a:cubicBezTo>
                  <a:cubicBezTo>
                    <a:pt x="-1667" y="-1929"/>
                    <a:pt x="-1904" y="-514"/>
                    <a:pt x="692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3" name="Полилиния: фигура 862">
              <a:extLst>
                <a:ext uri="{FF2B5EF4-FFF2-40B4-BE49-F238E27FC236}">
                  <a16:creationId xmlns:a16="http://schemas.microsoft.com/office/drawing/2014/main" id="{42511E77-70C0-023D-52BD-0D39212B065B}"/>
                </a:ext>
              </a:extLst>
            </p:cNvPr>
            <p:cNvSpPr/>
            <p:nvPr/>
          </p:nvSpPr>
          <p:spPr>
            <a:xfrm>
              <a:off x="4180269" y="1815331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4" name="Полилиния: фигура 863">
              <a:extLst>
                <a:ext uri="{FF2B5EF4-FFF2-40B4-BE49-F238E27FC236}">
                  <a16:creationId xmlns:a16="http://schemas.microsoft.com/office/drawing/2014/main" id="{3C0FFBE8-33D5-46D1-200D-41E272C55AB5}"/>
                </a:ext>
              </a:extLst>
            </p:cNvPr>
            <p:cNvSpPr/>
            <p:nvPr/>
          </p:nvSpPr>
          <p:spPr>
            <a:xfrm>
              <a:off x="4183573" y="1816039"/>
              <a:ext cx="3303" cy="1650"/>
            </a:xfrm>
            <a:custGeom>
              <a:avLst/>
              <a:gdLst>
                <a:gd name="connsiteX0" fmla="*/ 2137 w 3303"/>
                <a:gd name="connsiteY0" fmla="*/ 550 h 1650"/>
                <a:gd name="connsiteX1" fmla="*/ -1167 w 3303"/>
                <a:gd name="connsiteY1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3" h="1650">
                  <a:moveTo>
                    <a:pt x="2137" y="550"/>
                  </a:moveTo>
                  <a:cubicBezTo>
                    <a:pt x="2137" y="550"/>
                    <a:pt x="213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5" name="Полилиния: фигура 864">
              <a:extLst>
                <a:ext uri="{FF2B5EF4-FFF2-40B4-BE49-F238E27FC236}">
                  <a16:creationId xmlns:a16="http://schemas.microsoft.com/office/drawing/2014/main" id="{4ED9EEED-ED61-49B0-3F5D-9D80D11B7DEF}"/>
                </a:ext>
              </a:extLst>
            </p:cNvPr>
            <p:cNvSpPr/>
            <p:nvPr/>
          </p:nvSpPr>
          <p:spPr>
            <a:xfrm>
              <a:off x="4238051" y="1823983"/>
              <a:ext cx="1605" cy="314"/>
            </a:xfrm>
            <a:custGeom>
              <a:avLst/>
              <a:gdLst>
                <a:gd name="connsiteX0" fmla="*/ -192 w 1605"/>
                <a:gd name="connsiteY0" fmla="*/ -785 h 314"/>
                <a:gd name="connsiteX1" fmla="*/ -192 w 1605"/>
                <a:gd name="connsiteY1" fmla="*/ -785 h 314"/>
                <a:gd name="connsiteX2" fmla="*/ -192 w 1605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5" h="314">
                  <a:moveTo>
                    <a:pt x="-192" y="-785"/>
                  </a:moveTo>
                  <a:cubicBezTo>
                    <a:pt x="-192" y="-785"/>
                    <a:pt x="1225" y="-785"/>
                    <a:pt x="-192" y="-785"/>
                  </a:cubicBezTo>
                  <a:cubicBezTo>
                    <a:pt x="-1606" y="-785"/>
                    <a:pt x="-1373" y="-1494"/>
                    <a:pt x="-19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6" name="Полилиния: фигура 865">
              <a:extLst>
                <a:ext uri="{FF2B5EF4-FFF2-40B4-BE49-F238E27FC236}">
                  <a16:creationId xmlns:a16="http://schemas.microsoft.com/office/drawing/2014/main" id="{90E835A9-1FEE-902D-4009-4ED5B763E1A5}"/>
                </a:ext>
              </a:extLst>
            </p:cNvPr>
            <p:cNvSpPr/>
            <p:nvPr/>
          </p:nvSpPr>
          <p:spPr>
            <a:xfrm>
              <a:off x="4240789" y="1818871"/>
              <a:ext cx="4136" cy="3067"/>
            </a:xfrm>
            <a:custGeom>
              <a:avLst/>
              <a:gdLst>
                <a:gd name="connsiteX0" fmla="*/ 2969 w 4136"/>
                <a:gd name="connsiteY0" fmla="*/ 1968 h 3067"/>
                <a:gd name="connsiteX1" fmla="*/ 610 w 4136"/>
                <a:gd name="connsiteY1" fmla="*/ -1100 h 3067"/>
                <a:gd name="connsiteX2" fmla="*/ 610 w 4136"/>
                <a:gd name="connsiteY2" fmla="*/ 1259 h 3067"/>
                <a:gd name="connsiteX3" fmla="*/ -807 w 4136"/>
                <a:gd name="connsiteY3" fmla="*/ 1259 h 3067"/>
                <a:gd name="connsiteX4" fmla="*/ 2969 w 4136"/>
                <a:gd name="connsiteY4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6" h="3067">
                  <a:moveTo>
                    <a:pt x="2969" y="1968"/>
                  </a:moveTo>
                  <a:cubicBezTo>
                    <a:pt x="1082" y="550"/>
                    <a:pt x="2969" y="550"/>
                    <a:pt x="610" y="-1100"/>
                  </a:cubicBezTo>
                  <a:cubicBezTo>
                    <a:pt x="137" y="-394"/>
                    <a:pt x="137" y="550"/>
                    <a:pt x="610" y="1259"/>
                  </a:cubicBezTo>
                  <a:lnTo>
                    <a:pt x="-807" y="1259"/>
                  </a:lnTo>
                  <a:cubicBezTo>
                    <a:pt x="-2222" y="550"/>
                    <a:pt x="846" y="1731"/>
                    <a:pt x="2969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7" name="Полилиния: фигура 866">
              <a:extLst>
                <a:ext uri="{FF2B5EF4-FFF2-40B4-BE49-F238E27FC236}">
                  <a16:creationId xmlns:a16="http://schemas.microsoft.com/office/drawing/2014/main" id="{B0C49963-95FF-299F-CAE3-5F427D88F67A}"/>
                </a:ext>
              </a:extLst>
            </p:cNvPr>
            <p:cNvSpPr/>
            <p:nvPr/>
          </p:nvSpPr>
          <p:spPr>
            <a:xfrm>
              <a:off x="4183407" y="1809376"/>
              <a:ext cx="2817" cy="997"/>
            </a:xfrm>
            <a:custGeom>
              <a:avLst/>
              <a:gdLst>
                <a:gd name="connsiteX0" fmla="*/ 1358 w 2817"/>
                <a:gd name="connsiteY0" fmla="*/ -103 h 997"/>
                <a:gd name="connsiteX1" fmla="*/ -293 w 2817"/>
                <a:gd name="connsiteY1" fmla="*/ -103 h 997"/>
                <a:gd name="connsiteX2" fmla="*/ 1358 w 2817"/>
                <a:gd name="connsiteY2" fmla="*/ -103 h 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7" h="997">
                  <a:moveTo>
                    <a:pt x="1358" y="-103"/>
                  </a:moveTo>
                  <a:cubicBezTo>
                    <a:pt x="2775" y="-103"/>
                    <a:pt x="-1474" y="-103"/>
                    <a:pt x="-293" y="-103"/>
                  </a:cubicBezTo>
                  <a:cubicBezTo>
                    <a:pt x="-2655" y="-2226"/>
                    <a:pt x="413" y="-336"/>
                    <a:pt x="1358" y="-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8" name="Полилиния: фигура 867">
              <a:extLst>
                <a:ext uri="{FF2B5EF4-FFF2-40B4-BE49-F238E27FC236}">
                  <a16:creationId xmlns:a16="http://schemas.microsoft.com/office/drawing/2014/main" id="{A7EA927D-CE67-01CE-5AB7-0A7C43EEC6E0}"/>
                </a:ext>
              </a:extLst>
            </p:cNvPr>
            <p:cNvSpPr/>
            <p:nvPr/>
          </p:nvSpPr>
          <p:spPr>
            <a:xfrm>
              <a:off x="4184569" y="1808074"/>
              <a:ext cx="418" cy="1593"/>
            </a:xfrm>
            <a:custGeom>
              <a:avLst/>
              <a:gdLst>
                <a:gd name="connsiteX0" fmla="*/ -749 w 418"/>
                <a:gd name="connsiteY0" fmla="*/ 493 h 1593"/>
                <a:gd name="connsiteX1" fmla="*/ -749 w 418"/>
                <a:gd name="connsiteY1" fmla="*/ -688 h 1593"/>
                <a:gd name="connsiteX2" fmla="*/ -749 w 418"/>
                <a:gd name="connsiteY2" fmla="*/ 493 h 1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593">
                  <a:moveTo>
                    <a:pt x="-749" y="493"/>
                  </a:moveTo>
                  <a:cubicBezTo>
                    <a:pt x="-749" y="493"/>
                    <a:pt x="-749" y="493"/>
                    <a:pt x="-749" y="-688"/>
                  </a:cubicBezTo>
                  <a:cubicBezTo>
                    <a:pt x="-749" y="-1866"/>
                    <a:pt x="-1690" y="-216"/>
                    <a:pt x="-749" y="4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9" name="Полилиния: фигура 868">
              <a:extLst>
                <a:ext uri="{FF2B5EF4-FFF2-40B4-BE49-F238E27FC236}">
                  <a16:creationId xmlns:a16="http://schemas.microsoft.com/office/drawing/2014/main" id="{8A3488A4-6016-D6D4-3F65-381EF823181D}"/>
                </a:ext>
              </a:extLst>
            </p:cNvPr>
            <p:cNvSpPr/>
            <p:nvPr/>
          </p:nvSpPr>
          <p:spPr>
            <a:xfrm>
              <a:off x="4243727" y="1817690"/>
              <a:ext cx="2143" cy="23597"/>
            </a:xfrm>
            <a:custGeom>
              <a:avLst/>
              <a:gdLst>
                <a:gd name="connsiteX0" fmla="*/ -677 w 2143"/>
                <a:gd name="connsiteY0" fmla="*/ -1100 h 23597"/>
                <a:gd name="connsiteX1" fmla="*/ 976 w 2143"/>
                <a:gd name="connsiteY1" fmla="*/ -1100 h 23597"/>
                <a:gd name="connsiteX2" fmla="*/ -913 w 2143"/>
                <a:gd name="connsiteY2" fmla="*/ -1100 h 23597"/>
                <a:gd name="connsiteX3" fmla="*/ -677 w 2143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23597">
                  <a:moveTo>
                    <a:pt x="-677" y="-1100"/>
                  </a:moveTo>
                  <a:lnTo>
                    <a:pt x="976" y="-1100"/>
                  </a:lnTo>
                  <a:lnTo>
                    <a:pt x="-913" y="-1100"/>
                  </a:lnTo>
                  <a:cubicBezTo>
                    <a:pt x="-913" y="-1100"/>
                    <a:pt x="-1619" y="-1100"/>
                    <a:pt x="-6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0" name="Полилиния: фигура 869">
              <a:extLst>
                <a:ext uri="{FF2B5EF4-FFF2-40B4-BE49-F238E27FC236}">
                  <a16:creationId xmlns:a16="http://schemas.microsoft.com/office/drawing/2014/main" id="{58AE59EE-B797-01DE-1A51-41E62505E157}"/>
                </a:ext>
              </a:extLst>
            </p:cNvPr>
            <p:cNvSpPr/>
            <p:nvPr/>
          </p:nvSpPr>
          <p:spPr>
            <a:xfrm>
              <a:off x="4195608" y="1806836"/>
              <a:ext cx="2359" cy="1490"/>
            </a:xfrm>
            <a:custGeom>
              <a:avLst/>
              <a:gdLst>
                <a:gd name="connsiteX0" fmla="*/ 1192 w 2359"/>
                <a:gd name="connsiteY0" fmla="*/ 314 h 1490"/>
                <a:gd name="connsiteX1" fmla="*/ -1167 w 2359"/>
                <a:gd name="connsiteY1" fmla="*/ -1100 h 1490"/>
                <a:gd name="connsiteX2" fmla="*/ 1192 w 2359"/>
                <a:gd name="connsiteY2" fmla="*/ 314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490">
                  <a:moveTo>
                    <a:pt x="1192" y="314"/>
                  </a:moveTo>
                  <a:cubicBezTo>
                    <a:pt x="247" y="-158"/>
                    <a:pt x="-459" y="-628"/>
                    <a:pt x="-1167" y="-1100"/>
                  </a:cubicBezTo>
                  <a:cubicBezTo>
                    <a:pt x="-1167" y="-1100"/>
                    <a:pt x="720" y="787"/>
                    <a:pt x="119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1" name="Полилиния: фигура 870">
              <a:extLst>
                <a:ext uri="{FF2B5EF4-FFF2-40B4-BE49-F238E27FC236}">
                  <a16:creationId xmlns:a16="http://schemas.microsoft.com/office/drawing/2014/main" id="{846EE2DF-86AB-9788-61AF-E3E40BBCABA2}"/>
                </a:ext>
              </a:extLst>
            </p:cNvPr>
            <p:cNvSpPr/>
            <p:nvPr/>
          </p:nvSpPr>
          <p:spPr>
            <a:xfrm>
              <a:off x="4168938" y="1781847"/>
              <a:ext cx="2894" cy="1864"/>
            </a:xfrm>
            <a:custGeom>
              <a:avLst/>
              <a:gdLst>
                <a:gd name="connsiteX0" fmla="*/ 724 w 2894"/>
                <a:gd name="connsiteY0" fmla="*/ 764 h 1864"/>
                <a:gd name="connsiteX1" fmla="*/ -690 w 2894"/>
                <a:gd name="connsiteY1" fmla="*/ -653 h 1864"/>
                <a:gd name="connsiteX2" fmla="*/ 724 w 2894"/>
                <a:gd name="connsiteY2" fmla="*/ 764 h 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94" h="1864">
                  <a:moveTo>
                    <a:pt x="724" y="764"/>
                  </a:moveTo>
                  <a:cubicBezTo>
                    <a:pt x="3083" y="764"/>
                    <a:pt x="724" y="764"/>
                    <a:pt x="-690" y="-653"/>
                  </a:cubicBezTo>
                  <a:cubicBezTo>
                    <a:pt x="-2107" y="-2070"/>
                    <a:pt x="16" y="292"/>
                    <a:pt x="724" y="7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2" name="Полилиния: фигура 871">
              <a:extLst>
                <a:ext uri="{FF2B5EF4-FFF2-40B4-BE49-F238E27FC236}">
                  <a16:creationId xmlns:a16="http://schemas.microsoft.com/office/drawing/2014/main" id="{E434A90C-65BC-EA6D-9EBA-6FA42B5486AC}"/>
                </a:ext>
              </a:extLst>
            </p:cNvPr>
            <p:cNvSpPr/>
            <p:nvPr/>
          </p:nvSpPr>
          <p:spPr>
            <a:xfrm>
              <a:off x="4173164" y="1772933"/>
              <a:ext cx="6379" cy="3461"/>
            </a:xfrm>
            <a:custGeom>
              <a:avLst/>
              <a:gdLst>
                <a:gd name="connsiteX0" fmla="*/ 2870 w 6379"/>
                <a:gd name="connsiteY0" fmla="*/ 2361 h 3461"/>
                <a:gd name="connsiteX1" fmla="*/ 2870 w 6379"/>
                <a:gd name="connsiteY1" fmla="*/ 2361 h 3461"/>
                <a:gd name="connsiteX2" fmla="*/ 4521 w 6379"/>
                <a:gd name="connsiteY2" fmla="*/ 2361 h 3461"/>
                <a:gd name="connsiteX3" fmla="*/ 3107 w 6379"/>
                <a:gd name="connsiteY3" fmla="*/ 944 h 3461"/>
                <a:gd name="connsiteX4" fmla="*/ 1220 w 6379"/>
                <a:gd name="connsiteY4" fmla="*/ 944 h 3461"/>
                <a:gd name="connsiteX5" fmla="*/ 1220 w 6379"/>
                <a:gd name="connsiteY5" fmla="*/ -470 h 3461"/>
                <a:gd name="connsiteX6" fmla="*/ -434 w 6379"/>
                <a:gd name="connsiteY6" fmla="*/ -470 h 3461"/>
                <a:gd name="connsiteX7" fmla="*/ -434 w 6379"/>
                <a:gd name="connsiteY7" fmla="*/ -470 h 3461"/>
                <a:gd name="connsiteX8" fmla="*/ 2870 w 6379"/>
                <a:gd name="connsiteY8" fmla="*/ 2361 h 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79" h="3461">
                  <a:moveTo>
                    <a:pt x="2870" y="2361"/>
                  </a:moveTo>
                  <a:cubicBezTo>
                    <a:pt x="4521" y="2361"/>
                    <a:pt x="984" y="2361"/>
                    <a:pt x="2870" y="2361"/>
                  </a:cubicBezTo>
                  <a:cubicBezTo>
                    <a:pt x="4757" y="2361"/>
                    <a:pt x="2870" y="2361"/>
                    <a:pt x="4521" y="2361"/>
                  </a:cubicBezTo>
                  <a:cubicBezTo>
                    <a:pt x="6174" y="2361"/>
                    <a:pt x="4521" y="2361"/>
                    <a:pt x="3107" y="944"/>
                  </a:cubicBezTo>
                  <a:cubicBezTo>
                    <a:pt x="1689" y="-470"/>
                    <a:pt x="3107" y="944"/>
                    <a:pt x="1220" y="944"/>
                  </a:cubicBezTo>
                  <a:cubicBezTo>
                    <a:pt x="-670" y="944"/>
                    <a:pt x="2870" y="944"/>
                    <a:pt x="1220" y="-470"/>
                  </a:cubicBezTo>
                  <a:cubicBezTo>
                    <a:pt x="-434" y="-1887"/>
                    <a:pt x="1220" y="-470"/>
                    <a:pt x="-434" y="-470"/>
                  </a:cubicBezTo>
                  <a:cubicBezTo>
                    <a:pt x="-2084" y="-470"/>
                    <a:pt x="-434" y="-470"/>
                    <a:pt x="-434" y="-470"/>
                  </a:cubicBezTo>
                  <a:cubicBezTo>
                    <a:pt x="747" y="238"/>
                    <a:pt x="1926" y="1180"/>
                    <a:pt x="2870" y="23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3" name="Полилиния: фигура 872">
              <a:extLst>
                <a:ext uri="{FF2B5EF4-FFF2-40B4-BE49-F238E27FC236}">
                  <a16:creationId xmlns:a16="http://schemas.microsoft.com/office/drawing/2014/main" id="{8922ED4F-7D8D-2FC7-F643-E1A5D5E7C2FB}"/>
                </a:ext>
              </a:extLst>
            </p:cNvPr>
            <p:cNvSpPr/>
            <p:nvPr/>
          </p:nvSpPr>
          <p:spPr>
            <a:xfrm>
              <a:off x="4176023" y="1771267"/>
              <a:ext cx="4009" cy="1823"/>
            </a:xfrm>
            <a:custGeom>
              <a:avLst/>
              <a:gdLst>
                <a:gd name="connsiteX0" fmla="*/ 1192 w 4009"/>
                <a:gd name="connsiteY0" fmla="*/ 724 h 1823"/>
                <a:gd name="connsiteX1" fmla="*/ 2843 w 4009"/>
                <a:gd name="connsiteY1" fmla="*/ 724 h 1823"/>
                <a:gd name="connsiteX2" fmla="*/ 956 w 4009"/>
                <a:gd name="connsiteY2" fmla="*/ -691 h 1823"/>
                <a:gd name="connsiteX3" fmla="*/ -225 w 4009"/>
                <a:gd name="connsiteY3" fmla="*/ -691 h 1823"/>
                <a:gd name="connsiteX4" fmla="*/ 1192 w 4009"/>
                <a:gd name="connsiteY4" fmla="*/ 724 h 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9" h="1823">
                  <a:moveTo>
                    <a:pt x="1192" y="724"/>
                  </a:moveTo>
                  <a:lnTo>
                    <a:pt x="2843" y="724"/>
                  </a:lnTo>
                  <a:cubicBezTo>
                    <a:pt x="2843" y="724"/>
                    <a:pt x="2843" y="724"/>
                    <a:pt x="956" y="-691"/>
                  </a:cubicBezTo>
                  <a:cubicBezTo>
                    <a:pt x="-934" y="-2108"/>
                    <a:pt x="2370" y="724"/>
                    <a:pt x="-225" y="-691"/>
                  </a:cubicBezTo>
                  <a:cubicBezTo>
                    <a:pt x="-2821" y="-2108"/>
                    <a:pt x="720" y="724"/>
                    <a:pt x="1192" y="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4" name="Полилиния: фигура 873">
              <a:extLst>
                <a:ext uri="{FF2B5EF4-FFF2-40B4-BE49-F238E27FC236}">
                  <a16:creationId xmlns:a16="http://schemas.microsoft.com/office/drawing/2014/main" id="{2EDD3392-F20C-49B3-5B01-C4FFA126023C}"/>
                </a:ext>
              </a:extLst>
            </p:cNvPr>
            <p:cNvSpPr/>
            <p:nvPr/>
          </p:nvSpPr>
          <p:spPr>
            <a:xfrm>
              <a:off x="4176256" y="1771204"/>
              <a:ext cx="4012" cy="1650"/>
            </a:xfrm>
            <a:custGeom>
              <a:avLst/>
              <a:gdLst>
                <a:gd name="connsiteX0" fmla="*/ 2845 w 4012"/>
                <a:gd name="connsiteY0" fmla="*/ 550 h 1650"/>
                <a:gd name="connsiteX1" fmla="*/ 14 w 4012"/>
                <a:gd name="connsiteY1" fmla="*/ -1100 h 1650"/>
                <a:gd name="connsiteX2" fmla="*/ -1167 w 4012"/>
                <a:gd name="connsiteY2" fmla="*/ -1100 h 1650"/>
                <a:gd name="connsiteX3" fmla="*/ -1167 w 4012"/>
                <a:gd name="connsiteY3" fmla="*/ -1100 h 1650"/>
                <a:gd name="connsiteX4" fmla="*/ 486 w 4012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2" h="1650">
                  <a:moveTo>
                    <a:pt x="2845" y="550"/>
                  </a:moveTo>
                  <a:lnTo>
                    <a:pt x="14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5" name="Полилиния: фигура 874">
              <a:extLst>
                <a:ext uri="{FF2B5EF4-FFF2-40B4-BE49-F238E27FC236}">
                  <a16:creationId xmlns:a16="http://schemas.microsoft.com/office/drawing/2014/main" id="{F102C8FA-AEFF-2C13-DB25-EA4C988AC055}"/>
                </a:ext>
              </a:extLst>
            </p:cNvPr>
            <p:cNvSpPr/>
            <p:nvPr/>
          </p:nvSpPr>
          <p:spPr>
            <a:xfrm>
              <a:off x="4181450" y="1770102"/>
              <a:ext cx="1886" cy="2044"/>
            </a:xfrm>
            <a:custGeom>
              <a:avLst/>
              <a:gdLst>
                <a:gd name="connsiteX0" fmla="*/ 720 w 1886"/>
                <a:gd name="connsiteY0" fmla="*/ 944 h 2044"/>
                <a:gd name="connsiteX1" fmla="*/ 720 w 1886"/>
                <a:gd name="connsiteY1" fmla="*/ -470 h 2044"/>
                <a:gd name="connsiteX2" fmla="*/ -1167 w 1886"/>
                <a:gd name="connsiteY2" fmla="*/ -470 h 2044"/>
                <a:gd name="connsiteX3" fmla="*/ 720 w 1886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044">
                  <a:moveTo>
                    <a:pt x="720" y="944"/>
                  </a:moveTo>
                  <a:cubicBezTo>
                    <a:pt x="-461" y="944"/>
                    <a:pt x="720" y="944"/>
                    <a:pt x="720" y="-470"/>
                  </a:cubicBezTo>
                  <a:cubicBezTo>
                    <a:pt x="720" y="-1887"/>
                    <a:pt x="720" y="-470"/>
                    <a:pt x="-1167" y="-470"/>
                  </a:cubicBezTo>
                  <a:cubicBezTo>
                    <a:pt x="-461" y="944"/>
                    <a:pt x="-931" y="475"/>
                    <a:pt x="720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6" name="Полилиния: фигура 875">
              <a:extLst>
                <a:ext uri="{FF2B5EF4-FFF2-40B4-BE49-F238E27FC236}">
                  <a16:creationId xmlns:a16="http://schemas.microsoft.com/office/drawing/2014/main" id="{B689B96B-3695-C4FC-E6B0-D288289B831D}"/>
                </a:ext>
              </a:extLst>
            </p:cNvPr>
            <p:cNvSpPr/>
            <p:nvPr/>
          </p:nvSpPr>
          <p:spPr>
            <a:xfrm>
              <a:off x="4180269" y="1770495"/>
              <a:ext cx="2831" cy="177"/>
            </a:xfrm>
            <a:custGeom>
              <a:avLst/>
              <a:gdLst>
                <a:gd name="connsiteX0" fmla="*/ -1167 w 2831"/>
                <a:gd name="connsiteY0" fmla="*/ -1100 h 177"/>
                <a:gd name="connsiteX1" fmla="*/ 1664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-1167" y="-1100"/>
                  </a:moveTo>
                  <a:cubicBezTo>
                    <a:pt x="-222" y="-864"/>
                    <a:pt x="720" y="-864"/>
                    <a:pt x="1664" y="-1100"/>
                  </a:cubicBezTo>
                  <a:lnTo>
                    <a:pt x="1664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7" name="Полилиния: фигура 876">
              <a:extLst>
                <a:ext uri="{FF2B5EF4-FFF2-40B4-BE49-F238E27FC236}">
                  <a16:creationId xmlns:a16="http://schemas.microsoft.com/office/drawing/2014/main" id="{E7109B30-DBFB-A08E-325D-3B70ED6E87A8}"/>
                </a:ext>
              </a:extLst>
            </p:cNvPr>
            <p:cNvSpPr/>
            <p:nvPr/>
          </p:nvSpPr>
          <p:spPr>
            <a:xfrm>
              <a:off x="4180741" y="1770318"/>
              <a:ext cx="3067" cy="177"/>
            </a:xfrm>
            <a:custGeom>
              <a:avLst/>
              <a:gdLst>
                <a:gd name="connsiteX0" fmla="*/ -222 w 3067"/>
                <a:gd name="connsiteY0" fmla="*/ -923 h 177"/>
                <a:gd name="connsiteX1" fmla="*/ 1901 w 3067"/>
                <a:gd name="connsiteY1" fmla="*/ -923 h 177"/>
                <a:gd name="connsiteX2" fmla="*/ 720 w 3067"/>
                <a:gd name="connsiteY2" fmla="*/ -923 h 177"/>
                <a:gd name="connsiteX3" fmla="*/ -1167 w 3067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177">
                  <a:moveTo>
                    <a:pt x="-222" y="-923"/>
                  </a:moveTo>
                  <a:lnTo>
                    <a:pt x="1901" y="-923"/>
                  </a:lnTo>
                  <a:cubicBezTo>
                    <a:pt x="1901" y="-923"/>
                    <a:pt x="247" y="-923"/>
                    <a:pt x="720" y="-923"/>
                  </a:cubicBezTo>
                  <a:cubicBezTo>
                    <a:pt x="11" y="-1159"/>
                    <a:pt x="-459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8" name="Полилиния: фигура 877">
              <a:extLst>
                <a:ext uri="{FF2B5EF4-FFF2-40B4-BE49-F238E27FC236}">
                  <a16:creationId xmlns:a16="http://schemas.microsoft.com/office/drawing/2014/main" id="{0CE18D41-2BDF-5307-A7EF-1845415B1160}"/>
                </a:ext>
              </a:extLst>
            </p:cNvPr>
            <p:cNvSpPr/>
            <p:nvPr/>
          </p:nvSpPr>
          <p:spPr>
            <a:xfrm>
              <a:off x="4178816" y="1767690"/>
              <a:ext cx="2494" cy="209"/>
            </a:xfrm>
            <a:custGeom>
              <a:avLst/>
              <a:gdLst>
                <a:gd name="connsiteX0" fmla="*/ -1132 w 2494"/>
                <a:gd name="connsiteY0" fmla="*/ -890 h 209"/>
                <a:gd name="connsiteX1" fmla="*/ 994 w 2494"/>
                <a:gd name="connsiteY1" fmla="*/ -890 h 209"/>
                <a:gd name="connsiteX2" fmla="*/ -1132 w 249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4" h="209">
                  <a:moveTo>
                    <a:pt x="-1132" y="-890"/>
                  </a:moveTo>
                  <a:cubicBezTo>
                    <a:pt x="-1132" y="-890"/>
                    <a:pt x="2408" y="-890"/>
                    <a:pt x="994" y="-890"/>
                  </a:cubicBezTo>
                  <a:cubicBezTo>
                    <a:pt x="-423" y="-890"/>
                    <a:pt x="-1365" y="-1363"/>
                    <a:pt x="-113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9" name="Полилиния: фигура 878">
              <a:extLst>
                <a:ext uri="{FF2B5EF4-FFF2-40B4-BE49-F238E27FC236}">
                  <a16:creationId xmlns:a16="http://schemas.microsoft.com/office/drawing/2014/main" id="{7B403CC8-449F-90B4-CE89-631FBC4DF38B}"/>
                </a:ext>
              </a:extLst>
            </p:cNvPr>
            <p:cNvSpPr/>
            <p:nvPr/>
          </p:nvSpPr>
          <p:spPr>
            <a:xfrm>
              <a:off x="4182628" y="1763022"/>
              <a:ext cx="3067" cy="2045"/>
            </a:xfrm>
            <a:custGeom>
              <a:avLst/>
              <a:gdLst>
                <a:gd name="connsiteX0" fmla="*/ 1901 w 3067"/>
                <a:gd name="connsiteY0" fmla="*/ 946 h 2045"/>
                <a:gd name="connsiteX1" fmla="*/ 486 w 3067"/>
                <a:gd name="connsiteY1" fmla="*/ -472 h 2045"/>
                <a:gd name="connsiteX2" fmla="*/ -1167 w 3067"/>
                <a:gd name="connsiteY2" fmla="*/ -472 h 2045"/>
                <a:gd name="connsiteX3" fmla="*/ 1901 w 3067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045">
                  <a:moveTo>
                    <a:pt x="1901" y="946"/>
                  </a:moveTo>
                  <a:cubicBezTo>
                    <a:pt x="1901" y="946"/>
                    <a:pt x="1901" y="946"/>
                    <a:pt x="486" y="-472"/>
                  </a:cubicBezTo>
                  <a:cubicBezTo>
                    <a:pt x="-931" y="-1886"/>
                    <a:pt x="486" y="-472"/>
                    <a:pt x="-1167" y="-472"/>
                  </a:cubicBezTo>
                  <a:cubicBezTo>
                    <a:pt x="-222" y="237"/>
                    <a:pt x="722" y="709"/>
                    <a:pt x="1901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0" name="Полилиния: фигура 879">
              <a:extLst>
                <a:ext uri="{FF2B5EF4-FFF2-40B4-BE49-F238E27FC236}">
                  <a16:creationId xmlns:a16="http://schemas.microsoft.com/office/drawing/2014/main" id="{49CC7D63-46B6-D3C4-506C-CDEB93558532}"/>
                </a:ext>
              </a:extLst>
            </p:cNvPr>
            <p:cNvSpPr/>
            <p:nvPr/>
          </p:nvSpPr>
          <p:spPr>
            <a:xfrm>
              <a:off x="4184518" y="1762237"/>
              <a:ext cx="1650" cy="23597"/>
            </a:xfrm>
            <a:custGeom>
              <a:avLst/>
              <a:gdLst>
                <a:gd name="connsiteX0" fmla="*/ 483 w 1650"/>
                <a:gd name="connsiteY0" fmla="*/ -1100 h 23597"/>
                <a:gd name="connsiteX1" fmla="*/ 483 w 1650"/>
                <a:gd name="connsiteY1" fmla="*/ -1100 h 23597"/>
                <a:gd name="connsiteX2" fmla="*/ -1167 w 16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597">
                  <a:moveTo>
                    <a:pt x="483" y="-1100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1" name="Полилиния: фигура 880">
              <a:extLst>
                <a:ext uri="{FF2B5EF4-FFF2-40B4-BE49-F238E27FC236}">
                  <a16:creationId xmlns:a16="http://schemas.microsoft.com/office/drawing/2014/main" id="{0B558221-F868-9D36-567C-C2F650A90584}"/>
                </a:ext>
              </a:extLst>
            </p:cNvPr>
            <p:cNvSpPr/>
            <p:nvPr/>
          </p:nvSpPr>
          <p:spPr>
            <a:xfrm>
              <a:off x="4185853" y="1760637"/>
              <a:ext cx="3146" cy="418"/>
            </a:xfrm>
            <a:custGeom>
              <a:avLst/>
              <a:gdLst>
                <a:gd name="connsiteX0" fmla="*/ 565 w 3146"/>
                <a:gd name="connsiteY0" fmla="*/ -682 h 418"/>
                <a:gd name="connsiteX1" fmla="*/ 1979 w 3146"/>
                <a:gd name="connsiteY1" fmla="*/ -682 h 418"/>
                <a:gd name="connsiteX2" fmla="*/ -852 w 3146"/>
                <a:gd name="connsiteY2" fmla="*/ -682 h 418"/>
                <a:gd name="connsiteX3" fmla="*/ -852 w 3146"/>
                <a:gd name="connsiteY3" fmla="*/ -682 h 418"/>
                <a:gd name="connsiteX4" fmla="*/ 565 w 3146"/>
                <a:gd name="connsiteY4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" h="418">
                  <a:moveTo>
                    <a:pt x="565" y="-682"/>
                  </a:moveTo>
                  <a:lnTo>
                    <a:pt x="1979" y="-682"/>
                  </a:lnTo>
                  <a:cubicBezTo>
                    <a:pt x="1979" y="-682"/>
                    <a:pt x="-144" y="-682"/>
                    <a:pt x="-852" y="-682"/>
                  </a:cubicBezTo>
                  <a:cubicBezTo>
                    <a:pt x="-1561" y="-682"/>
                    <a:pt x="-852" y="-682"/>
                    <a:pt x="-852" y="-682"/>
                  </a:cubicBezTo>
                  <a:cubicBezTo>
                    <a:pt x="-852" y="-682"/>
                    <a:pt x="-852" y="-1623"/>
                    <a:pt x="565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2" name="Полилиния: фигура 881">
              <a:extLst>
                <a:ext uri="{FF2B5EF4-FFF2-40B4-BE49-F238E27FC236}">
                  <a16:creationId xmlns:a16="http://schemas.microsoft.com/office/drawing/2014/main" id="{EE4C4BE5-311A-23C7-5E86-C12FB8C50DC8}"/>
                </a:ext>
              </a:extLst>
            </p:cNvPr>
            <p:cNvSpPr/>
            <p:nvPr/>
          </p:nvSpPr>
          <p:spPr>
            <a:xfrm>
              <a:off x="4181686" y="1758224"/>
              <a:ext cx="2359" cy="23597"/>
            </a:xfrm>
            <a:custGeom>
              <a:avLst/>
              <a:gdLst>
                <a:gd name="connsiteX0" fmla="*/ 1192 w 2359"/>
                <a:gd name="connsiteY0" fmla="*/ -1100 h 23597"/>
                <a:gd name="connsiteX1" fmla="*/ 1192 w 2359"/>
                <a:gd name="connsiteY1" fmla="*/ -1100 h 23597"/>
                <a:gd name="connsiteX2" fmla="*/ -1167 w 235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3597">
                  <a:moveTo>
                    <a:pt x="1192" y="-1100"/>
                  </a:moveTo>
                  <a:cubicBezTo>
                    <a:pt x="1192" y="-1100"/>
                    <a:pt x="1192" y="-1100"/>
                    <a:pt x="1192" y="-1100"/>
                  </a:cubicBezTo>
                  <a:cubicBezTo>
                    <a:pt x="1192" y="-1100"/>
                    <a:pt x="-46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3" name="Полилиния: фигура 882">
              <a:extLst>
                <a:ext uri="{FF2B5EF4-FFF2-40B4-BE49-F238E27FC236}">
                  <a16:creationId xmlns:a16="http://schemas.microsoft.com/office/drawing/2014/main" id="{A12FDD1E-2800-875C-7FDE-7DB78132C8E5}"/>
                </a:ext>
              </a:extLst>
            </p:cNvPr>
            <p:cNvSpPr/>
            <p:nvPr/>
          </p:nvSpPr>
          <p:spPr>
            <a:xfrm>
              <a:off x="4185460" y="1756887"/>
              <a:ext cx="5426" cy="3015"/>
            </a:xfrm>
            <a:custGeom>
              <a:avLst/>
              <a:gdLst>
                <a:gd name="connsiteX0" fmla="*/ 4260 w 5426"/>
                <a:gd name="connsiteY0" fmla="*/ 946 h 3015"/>
                <a:gd name="connsiteX1" fmla="*/ 4260 w 5426"/>
                <a:gd name="connsiteY1" fmla="*/ -472 h 3015"/>
                <a:gd name="connsiteX2" fmla="*/ -695 w 5426"/>
                <a:gd name="connsiteY2" fmla="*/ -472 h 3015"/>
                <a:gd name="connsiteX3" fmla="*/ 1901 w 5426"/>
                <a:gd name="connsiteY3" fmla="*/ 1182 h 3015"/>
                <a:gd name="connsiteX4" fmla="*/ -1167 w 5426"/>
                <a:gd name="connsiteY4" fmla="*/ 1182 h 3015"/>
                <a:gd name="connsiteX5" fmla="*/ 4260 w 5426"/>
                <a:gd name="connsiteY5" fmla="*/ 946 h 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26" h="3015">
                  <a:moveTo>
                    <a:pt x="4260" y="946"/>
                  </a:moveTo>
                  <a:cubicBezTo>
                    <a:pt x="2373" y="-472"/>
                    <a:pt x="4260" y="946"/>
                    <a:pt x="4260" y="-472"/>
                  </a:cubicBezTo>
                  <a:cubicBezTo>
                    <a:pt x="4260" y="-1886"/>
                    <a:pt x="1428" y="-472"/>
                    <a:pt x="-695" y="-472"/>
                  </a:cubicBezTo>
                  <a:cubicBezTo>
                    <a:pt x="1428" y="-472"/>
                    <a:pt x="1664" y="-472"/>
                    <a:pt x="1901" y="1182"/>
                  </a:cubicBezTo>
                  <a:cubicBezTo>
                    <a:pt x="2137" y="2832"/>
                    <a:pt x="-931" y="1182"/>
                    <a:pt x="-1167" y="1182"/>
                  </a:cubicBezTo>
                  <a:cubicBezTo>
                    <a:pt x="722" y="1654"/>
                    <a:pt x="2609" y="1418"/>
                    <a:pt x="4260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4" name="Полилиния: фигура 883">
              <a:extLst>
                <a:ext uri="{FF2B5EF4-FFF2-40B4-BE49-F238E27FC236}">
                  <a16:creationId xmlns:a16="http://schemas.microsoft.com/office/drawing/2014/main" id="{2B7E4AF3-3463-E739-41A9-96C3D3A33A3C}"/>
                </a:ext>
              </a:extLst>
            </p:cNvPr>
            <p:cNvSpPr/>
            <p:nvPr/>
          </p:nvSpPr>
          <p:spPr>
            <a:xfrm>
              <a:off x="4185225" y="1756285"/>
              <a:ext cx="943" cy="524"/>
            </a:xfrm>
            <a:custGeom>
              <a:avLst/>
              <a:gdLst>
                <a:gd name="connsiteX0" fmla="*/ -224 w 943"/>
                <a:gd name="connsiteY0" fmla="*/ -575 h 524"/>
                <a:gd name="connsiteX1" fmla="*/ -224 w 943"/>
                <a:gd name="connsiteY1" fmla="*/ -575 h 524"/>
                <a:gd name="connsiteX2" fmla="*/ -224 w 94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524">
                  <a:moveTo>
                    <a:pt x="-224" y="-575"/>
                  </a:moveTo>
                  <a:cubicBezTo>
                    <a:pt x="-224" y="-575"/>
                    <a:pt x="-224" y="-575"/>
                    <a:pt x="-224" y="-575"/>
                  </a:cubicBezTo>
                  <a:cubicBezTo>
                    <a:pt x="-224" y="-575"/>
                    <a:pt x="-2347" y="-1756"/>
                    <a:pt x="-224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5" name="Полилиния: фигура 884">
              <a:extLst>
                <a:ext uri="{FF2B5EF4-FFF2-40B4-BE49-F238E27FC236}">
                  <a16:creationId xmlns:a16="http://schemas.microsoft.com/office/drawing/2014/main" id="{46795357-B634-3118-DCD7-90113BE8DC50}"/>
                </a:ext>
              </a:extLst>
            </p:cNvPr>
            <p:cNvSpPr/>
            <p:nvPr/>
          </p:nvSpPr>
          <p:spPr>
            <a:xfrm>
              <a:off x="4182917" y="1752404"/>
              <a:ext cx="3723" cy="2044"/>
            </a:xfrm>
            <a:custGeom>
              <a:avLst/>
              <a:gdLst>
                <a:gd name="connsiteX0" fmla="*/ 1139 w 3723"/>
                <a:gd name="connsiteY0" fmla="*/ 944 h 2044"/>
                <a:gd name="connsiteX1" fmla="*/ 2557 w 3723"/>
                <a:gd name="connsiteY1" fmla="*/ 944 h 2044"/>
                <a:gd name="connsiteX2" fmla="*/ -747 w 3723"/>
                <a:gd name="connsiteY2" fmla="*/ -470 h 2044"/>
                <a:gd name="connsiteX3" fmla="*/ -747 w 3723"/>
                <a:gd name="connsiteY3" fmla="*/ -470 h 2044"/>
                <a:gd name="connsiteX4" fmla="*/ 1139 w 3723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3" h="2044">
                  <a:moveTo>
                    <a:pt x="1139" y="944"/>
                  </a:moveTo>
                  <a:lnTo>
                    <a:pt x="2557" y="944"/>
                  </a:lnTo>
                  <a:cubicBezTo>
                    <a:pt x="2557" y="944"/>
                    <a:pt x="198" y="944"/>
                    <a:pt x="-747" y="-470"/>
                  </a:cubicBezTo>
                  <a:cubicBezTo>
                    <a:pt x="-1692" y="-1887"/>
                    <a:pt x="-747" y="-470"/>
                    <a:pt x="-747" y="-470"/>
                  </a:cubicBezTo>
                  <a:cubicBezTo>
                    <a:pt x="-747" y="-470"/>
                    <a:pt x="198" y="2"/>
                    <a:pt x="1139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6" name="Полилиния: фигура 885">
              <a:extLst>
                <a:ext uri="{FF2B5EF4-FFF2-40B4-BE49-F238E27FC236}">
                  <a16:creationId xmlns:a16="http://schemas.microsoft.com/office/drawing/2014/main" id="{8B9EDA9C-00B5-7E54-978B-6E1D151C57F7}"/>
                </a:ext>
              </a:extLst>
            </p:cNvPr>
            <p:cNvSpPr/>
            <p:nvPr/>
          </p:nvSpPr>
          <p:spPr>
            <a:xfrm>
              <a:off x="4184579" y="1751774"/>
              <a:ext cx="3240" cy="314"/>
            </a:xfrm>
            <a:custGeom>
              <a:avLst/>
              <a:gdLst>
                <a:gd name="connsiteX0" fmla="*/ 659 w 3240"/>
                <a:gd name="connsiteY0" fmla="*/ -785 h 314"/>
                <a:gd name="connsiteX1" fmla="*/ 2073 w 3240"/>
                <a:gd name="connsiteY1" fmla="*/ -785 h 314"/>
                <a:gd name="connsiteX2" fmla="*/ -759 w 3240"/>
                <a:gd name="connsiteY2" fmla="*/ -785 h 314"/>
                <a:gd name="connsiteX3" fmla="*/ 659 w 3240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0" h="314">
                  <a:moveTo>
                    <a:pt x="659" y="-785"/>
                  </a:moveTo>
                  <a:lnTo>
                    <a:pt x="2073" y="-785"/>
                  </a:lnTo>
                  <a:cubicBezTo>
                    <a:pt x="2073" y="-785"/>
                    <a:pt x="422" y="-785"/>
                    <a:pt x="-759" y="-785"/>
                  </a:cubicBezTo>
                  <a:cubicBezTo>
                    <a:pt x="-1937" y="-785"/>
                    <a:pt x="-286" y="-1494"/>
                    <a:pt x="65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7" name="Полилиния: фигура 886">
              <a:extLst>
                <a:ext uri="{FF2B5EF4-FFF2-40B4-BE49-F238E27FC236}">
                  <a16:creationId xmlns:a16="http://schemas.microsoft.com/office/drawing/2014/main" id="{5C379611-3871-6D27-EAC7-46186EDA968B}"/>
                </a:ext>
              </a:extLst>
            </p:cNvPr>
            <p:cNvSpPr/>
            <p:nvPr/>
          </p:nvSpPr>
          <p:spPr>
            <a:xfrm>
              <a:off x="4209293" y="1727783"/>
              <a:ext cx="3225" cy="1417"/>
            </a:xfrm>
            <a:custGeom>
              <a:avLst/>
              <a:gdLst>
                <a:gd name="connsiteX0" fmla="*/ 1428 w 3225"/>
                <a:gd name="connsiteY0" fmla="*/ 317 h 1417"/>
                <a:gd name="connsiteX1" fmla="*/ 1428 w 3225"/>
                <a:gd name="connsiteY1" fmla="*/ -1100 h 1417"/>
                <a:gd name="connsiteX2" fmla="*/ -1167 w 3225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25" h="1417">
                  <a:moveTo>
                    <a:pt x="1428" y="317"/>
                  </a:moveTo>
                  <a:cubicBezTo>
                    <a:pt x="2845" y="317"/>
                    <a:pt x="1428" y="317"/>
                    <a:pt x="1428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8" name="Полилиния: фигура 887">
              <a:extLst>
                <a:ext uri="{FF2B5EF4-FFF2-40B4-BE49-F238E27FC236}">
                  <a16:creationId xmlns:a16="http://schemas.microsoft.com/office/drawing/2014/main" id="{4D9C8689-2442-8864-7647-6F5D5CE539BE}"/>
                </a:ext>
              </a:extLst>
            </p:cNvPr>
            <p:cNvSpPr/>
            <p:nvPr/>
          </p:nvSpPr>
          <p:spPr>
            <a:xfrm>
              <a:off x="4209032" y="1718738"/>
              <a:ext cx="1467" cy="313"/>
            </a:xfrm>
            <a:custGeom>
              <a:avLst/>
              <a:gdLst>
                <a:gd name="connsiteX0" fmla="*/ -434 w 1467"/>
                <a:gd name="connsiteY0" fmla="*/ -786 h 313"/>
                <a:gd name="connsiteX1" fmla="*/ -434 w 1467"/>
                <a:gd name="connsiteY1" fmla="*/ -786 h 313"/>
                <a:gd name="connsiteX2" fmla="*/ -434 w 1467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7" h="313">
                  <a:moveTo>
                    <a:pt x="-434" y="-786"/>
                  </a:moveTo>
                  <a:cubicBezTo>
                    <a:pt x="1217" y="-786"/>
                    <a:pt x="-434" y="-786"/>
                    <a:pt x="-434" y="-786"/>
                  </a:cubicBezTo>
                  <a:cubicBezTo>
                    <a:pt x="-434" y="-786"/>
                    <a:pt x="-2084" y="-1492"/>
                    <a:pt x="-434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9" name="Полилиния: фигура 888">
              <a:extLst>
                <a:ext uri="{FF2B5EF4-FFF2-40B4-BE49-F238E27FC236}">
                  <a16:creationId xmlns:a16="http://schemas.microsoft.com/office/drawing/2014/main" id="{DD8092F0-E01B-C4E7-2798-52405DFF6A8B}"/>
                </a:ext>
              </a:extLst>
            </p:cNvPr>
            <p:cNvSpPr/>
            <p:nvPr/>
          </p:nvSpPr>
          <p:spPr>
            <a:xfrm>
              <a:off x="4215820" y="1712106"/>
              <a:ext cx="2033" cy="104"/>
            </a:xfrm>
            <a:custGeom>
              <a:avLst/>
              <a:gdLst>
                <a:gd name="connsiteX0" fmla="*/ -377 w 2033"/>
                <a:gd name="connsiteY0" fmla="*/ -995 h 104"/>
                <a:gd name="connsiteX1" fmla="*/ -377 w 2033"/>
                <a:gd name="connsiteY1" fmla="*/ -995 h 104"/>
                <a:gd name="connsiteX2" fmla="*/ -377 w 203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3" h="104">
                  <a:moveTo>
                    <a:pt x="-377" y="-995"/>
                  </a:moveTo>
                  <a:cubicBezTo>
                    <a:pt x="1037" y="-995"/>
                    <a:pt x="1509" y="-995"/>
                    <a:pt x="-377" y="-995"/>
                  </a:cubicBezTo>
                  <a:cubicBezTo>
                    <a:pt x="-2267" y="-995"/>
                    <a:pt x="-141" y="-1231"/>
                    <a:pt x="-37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0" name="Полилиния: фигура 889">
              <a:extLst>
                <a:ext uri="{FF2B5EF4-FFF2-40B4-BE49-F238E27FC236}">
                  <a16:creationId xmlns:a16="http://schemas.microsoft.com/office/drawing/2014/main" id="{03CE03B2-1580-B5E3-38E1-18940C7D84B9}"/>
                </a:ext>
              </a:extLst>
            </p:cNvPr>
            <p:cNvSpPr/>
            <p:nvPr/>
          </p:nvSpPr>
          <p:spPr>
            <a:xfrm>
              <a:off x="4216726" y="1706393"/>
              <a:ext cx="2715" cy="2513"/>
            </a:xfrm>
            <a:custGeom>
              <a:avLst/>
              <a:gdLst>
                <a:gd name="connsiteX0" fmla="*/ 1549 w 2715"/>
                <a:gd name="connsiteY0" fmla="*/ 1414 h 2513"/>
                <a:gd name="connsiteX1" fmla="*/ -341 w 2715"/>
                <a:gd name="connsiteY1" fmla="*/ -945 h 2513"/>
                <a:gd name="connsiteX2" fmla="*/ 1549 w 2715"/>
                <a:gd name="connsiteY2" fmla="*/ 1414 h 2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5" h="2513">
                  <a:moveTo>
                    <a:pt x="1549" y="1414"/>
                  </a:moveTo>
                  <a:cubicBezTo>
                    <a:pt x="1549" y="1414"/>
                    <a:pt x="1549" y="-240"/>
                    <a:pt x="-341" y="-945"/>
                  </a:cubicBezTo>
                  <a:cubicBezTo>
                    <a:pt x="-2228" y="-1654"/>
                    <a:pt x="-577" y="233"/>
                    <a:pt x="1549" y="14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1" name="Полилиния: фигура 890">
              <a:extLst>
                <a:ext uri="{FF2B5EF4-FFF2-40B4-BE49-F238E27FC236}">
                  <a16:creationId xmlns:a16="http://schemas.microsoft.com/office/drawing/2014/main" id="{6687C96E-6009-556A-CDEA-A8619AC9DEDC}"/>
                </a:ext>
              </a:extLst>
            </p:cNvPr>
            <p:cNvSpPr/>
            <p:nvPr/>
          </p:nvSpPr>
          <p:spPr>
            <a:xfrm>
              <a:off x="4219886" y="1699703"/>
              <a:ext cx="733" cy="23597"/>
            </a:xfrm>
            <a:custGeom>
              <a:avLst/>
              <a:gdLst>
                <a:gd name="connsiteX0" fmla="*/ -434 w 733"/>
                <a:gd name="connsiteY0" fmla="*/ -1100 h 23597"/>
                <a:gd name="connsiteX1" fmla="*/ -434 w 733"/>
                <a:gd name="connsiteY1" fmla="*/ -1100 h 23597"/>
                <a:gd name="connsiteX2" fmla="*/ -434 w 73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3597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2" name="Полилиния: фигура 891">
              <a:extLst>
                <a:ext uri="{FF2B5EF4-FFF2-40B4-BE49-F238E27FC236}">
                  <a16:creationId xmlns:a16="http://schemas.microsoft.com/office/drawing/2014/main" id="{FDEBFA76-AB9C-BA1F-6499-6D46411D0AB7}"/>
                </a:ext>
              </a:extLst>
            </p:cNvPr>
            <p:cNvSpPr/>
            <p:nvPr/>
          </p:nvSpPr>
          <p:spPr>
            <a:xfrm>
              <a:off x="4227936" y="1693095"/>
              <a:ext cx="2595" cy="1417"/>
            </a:xfrm>
            <a:custGeom>
              <a:avLst/>
              <a:gdLst>
                <a:gd name="connsiteX0" fmla="*/ 1428 w 2595"/>
                <a:gd name="connsiteY0" fmla="*/ 317 h 1417"/>
                <a:gd name="connsiteX1" fmla="*/ -1167 w 2595"/>
                <a:gd name="connsiteY1" fmla="*/ -1100 h 1417"/>
                <a:gd name="connsiteX2" fmla="*/ -1167 w 2595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417">
                  <a:moveTo>
                    <a:pt x="1428" y="31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3" name="Полилиния: фигура 892">
              <a:extLst>
                <a:ext uri="{FF2B5EF4-FFF2-40B4-BE49-F238E27FC236}">
                  <a16:creationId xmlns:a16="http://schemas.microsoft.com/office/drawing/2014/main" id="{4BF8247F-2F8B-65E1-2E15-623019C336B6}"/>
                </a:ext>
              </a:extLst>
            </p:cNvPr>
            <p:cNvSpPr/>
            <p:nvPr/>
          </p:nvSpPr>
          <p:spPr>
            <a:xfrm>
              <a:off x="4371180" y="1716316"/>
              <a:ext cx="2500" cy="2735"/>
            </a:xfrm>
            <a:custGeom>
              <a:avLst/>
              <a:gdLst>
                <a:gd name="connsiteX0" fmla="*/ 949 w 2500"/>
                <a:gd name="connsiteY0" fmla="*/ 1636 h 2735"/>
                <a:gd name="connsiteX1" fmla="*/ 949 w 2500"/>
                <a:gd name="connsiteY1" fmla="*/ -960 h 2735"/>
                <a:gd name="connsiteX2" fmla="*/ 949 w 2500"/>
                <a:gd name="connsiteY2" fmla="*/ 1636 h 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00" h="2735">
                  <a:moveTo>
                    <a:pt x="949" y="1636"/>
                  </a:moveTo>
                  <a:cubicBezTo>
                    <a:pt x="2364" y="1636"/>
                    <a:pt x="-704" y="-723"/>
                    <a:pt x="949" y="-960"/>
                  </a:cubicBezTo>
                  <a:cubicBezTo>
                    <a:pt x="-3300" y="-1665"/>
                    <a:pt x="4" y="458"/>
                    <a:pt x="949" y="1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4" name="Полилиния: фигура 893">
              <a:extLst>
                <a:ext uri="{FF2B5EF4-FFF2-40B4-BE49-F238E27FC236}">
                  <a16:creationId xmlns:a16="http://schemas.microsoft.com/office/drawing/2014/main" id="{EB597B47-89A9-1117-6D85-C5B9F82B1BA8}"/>
                </a:ext>
              </a:extLst>
            </p:cNvPr>
            <p:cNvSpPr/>
            <p:nvPr/>
          </p:nvSpPr>
          <p:spPr>
            <a:xfrm>
              <a:off x="4371233" y="1715775"/>
              <a:ext cx="1622" cy="208"/>
            </a:xfrm>
            <a:custGeom>
              <a:avLst/>
              <a:gdLst>
                <a:gd name="connsiteX0" fmla="*/ -521 w 1622"/>
                <a:gd name="connsiteY0" fmla="*/ -891 h 208"/>
                <a:gd name="connsiteX1" fmla="*/ -521 w 1622"/>
                <a:gd name="connsiteY1" fmla="*/ -891 h 208"/>
                <a:gd name="connsiteX2" fmla="*/ -521 w 1622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2" h="208">
                  <a:moveTo>
                    <a:pt x="-521" y="-891"/>
                  </a:moveTo>
                  <a:cubicBezTo>
                    <a:pt x="896" y="-891"/>
                    <a:pt x="660" y="-891"/>
                    <a:pt x="-521" y="-891"/>
                  </a:cubicBezTo>
                  <a:cubicBezTo>
                    <a:pt x="-1702" y="-891"/>
                    <a:pt x="-993" y="-1361"/>
                    <a:pt x="-521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5" name="Полилиния: фигура 894">
              <a:extLst>
                <a:ext uri="{FF2B5EF4-FFF2-40B4-BE49-F238E27FC236}">
                  <a16:creationId xmlns:a16="http://schemas.microsoft.com/office/drawing/2014/main" id="{E2ACEB6B-62EA-0804-86DA-03F2D2CECB52}"/>
                </a:ext>
              </a:extLst>
            </p:cNvPr>
            <p:cNvSpPr/>
            <p:nvPr/>
          </p:nvSpPr>
          <p:spPr>
            <a:xfrm>
              <a:off x="4228381" y="1675284"/>
              <a:ext cx="2859" cy="2002"/>
            </a:xfrm>
            <a:custGeom>
              <a:avLst/>
              <a:gdLst>
                <a:gd name="connsiteX0" fmla="*/ 1692 w 2859"/>
                <a:gd name="connsiteY0" fmla="*/ 903 h 2002"/>
                <a:gd name="connsiteX1" fmla="*/ -434 w 2859"/>
                <a:gd name="connsiteY1" fmla="*/ 903 h 2002"/>
                <a:gd name="connsiteX2" fmla="*/ -434 w 2859"/>
                <a:gd name="connsiteY2" fmla="*/ -514 h 2002"/>
                <a:gd name="connsiteX3" fmla="*/ -434 w 2859"/>
                <a:gd name="connsiteY3" fmla="*/ 903 h 2002"/>
                <a:gd name="connsiteX4" fmla="*/ 1692 w 2859"/>
                <a:gd name="connsiteY4" fmla="*/ 903 h 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9" h="2002">
                  <a:moveTo>
                    <a:pt x="1692" y="903"/>
                  </a:moveTo>
                  <a:lnTo>
                    <a:pt x="-434" y="903"/>
                  </a:lnTo>
                  <a:cubicBezTo>
                    <a:pt x="-434" y="903"/>
                    <a:pt x="-434" y="903"/>
                    <a:pt x="-434" y="-514"/>
                  </a:cubicBezTo>
                  <a:cubicBezTo>
                    <a:pt x="-434" y="-1929"/>
                    <a:pt x="-2084" y="-514"/>
                    <a:pt x="-434" y="903"/>
                  </a:cubicBezTo>
                  <a:cubicBezTo>
                    <a:pt x="275" y="903"/>
                    <a:pt x="984" y="903"/>
                    <a:pt x="1692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6" name="Полилиния: фигура 895">
              <a:extLst>
                <a:ext uri="{FF2B5EF4-FFF2-40B4-BE49-F238E27FC236}">
                  <a16:creationId xmlns:a16="http://schemas.microsoft.com/office/drawing/2014/main" id="{EA763958-D922-94AE-E9CA-FB6D6F202E81}"/>
                </a:ext>
              </a:extLst>
            </p:cNvPr>
            <p:cNvSpPr/>
            <p:nvPr/>
          </p:nvSpPr>
          <p:spPr>
            <a:xfrm>
              <a:off x="4234780" y="1674689"/>
              <a:ext cx="3301" cy="1417"/>
            </a:xfrm>
            <a:custGeom>
              <a:avLst/>
              <a:gdLst>
                <a:gd name="connsiteX0" fmla="*/ 2134 w 3301"/>
                <a:gd name="connsiteY0" fmla="*/ 317 h 1417"/>
                <a:gd name="connsiteX1" fmla="*/ -1167 w 3301"/>
                <a:gd name="connsiteY1" fmla="*/ -1100 h 1417"/>
                <a:gd name="connsiteX2" fmla="*/ 2134 w 3301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417">
                  <a:moveTo>
                    <a:pt x="2134" y="317"/>
                  </a:moveTo>
                  <a:cubicBezTo>
                    <a:pt x="1192" y="-155"/>
                    <a:pt x="11" y="-628"/>
                    <a:pt x="-1167" y="-1100"/>
                  </a:cubicBezTo>
                  <a:cubicBezTo>
                    <a:pt x="-1167" y="-1100"/>
                    <a:pt x="720" y="317"/>
                    <a:pt x="213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7" name="Полилиния: фигура 896">
              <a:extLst>
                <a:ext uri="{FF2B5EF4-FFF2-40B4-BE49-F238E27FC236}">
                  <a16:creationId xmlns:a16="http://schemas.microsoft.com/office/drawing/2014/main" id="{FA77695E-7AFD-EF98-5162-EDD5682E2849}"/>
                </a:ext>
              </a:extLst>
            </p:cNvPr>
            <p:cNvSpPr/>
            <p:nvPr/>
          </p:nvSpPr>
          <p:spPr>
            <a:xfrm>
              <a:off x="4230295" y="1674689"/>
              <a:ext cx="2122" cy="629"/>
            </a:xfrm>
            <a:custGeom>
              <a:avLst/>
              <a:gdLst>
                <a:gd name="connsiteX0" fmla="*/ -1167 w 2122"/>
                <a:gd name="connsiteY0" fmla="*/ -1100 h 629"/>
                <a:gd name="connsiteX1" fmla="*/ 956 w 2122"/>
                <a:gd name="connsiteY1" fmla="*/ -1100 h 629"/>
                <a:gd name="connsiteX2" fmla="*/ -1167 w 2122"/>
                <a:gd name="connsiteY2" fmla="*/ -1100 h 629"/>
                <a:gd name="connsiteX3" fmla="*/ -1167 w 2122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629">
                  <a:moveTo>
                    <a:pt x="-1167" y="-1100"/>
                  </a:moveTo>
                  <a:lnTo>
                    <a:pt x="956" y="-1100"/>
                  </a:lnTo>
                  <a:lnTo>
                    <a:pt x="-1167" y="-1100"/>
                  </a:lnTo>
                  <a:cubicBezTo>
                    <a:pt x="-1167" y="-1100"/>
                    <a:pt x="250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8" name="Полилиния: фигура 897">
              <a:extLst>
                <a:ext uri="{FF2B5EF4-FFF2-40B4-BE49-F238E27FC236}">
                  <a16:creationId xmlns:a16="http://schemas.microsoft.com/office/drawing/2014/main" id="{C8569B9C-690D-F14B-64AB-0670B42C7D4F}"/>
                </a:ext>
              </a:extLst>
            </p:cNvPr>
            <p:cNvSpPr/>
            <p:nvPr/>
          </p:nvSpPr>
          <p:spPr>
            <a:xfrm>
              <a:off x="4230138" y="1651644"/>
              <a:ext cx="2044" cy="2045"/>
            </a:xfrm>
            <a:custGeom>
              <a:avLst/>
              <a:gdLst>
                <a:gd name="connsiteX0" fmla="*/ 877 w 2044"/>
                <a:gd name="connsiteY0" fmla="*/ 946 h 2045"/>
                <a:gd name="connsiteX1" fmla="*/ -537 w 2044"/>
                <a:gd name="connsiteY1" fmla="*/ -472 h 2045"/>
                <a:gd name="connsiteX2" fmla="*/ -537 w 2044"/>
                <a:gd name="connsiteY2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4" h="2045">
                  <a:moveTo>
                    <a:pt x="877" y="946"/>
                  </a:moveTo>
                  <a:cubicBezTo>
                    <a:pt x="877" y="946"/>
                    <a:pt x="877" y="946"/>
                    <a:pt x="-537" y="-472"/>
                  </a:cubicBezTo>
                  <a:cubicBezTo>
                    <a:pt x="-1955" y="-1886"/>
                    <a:pt x="-537" y="-472"/>
                    <a:pt x="-53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9" name="Полилиния: фигура 898">
              <a:extLst>
                <a:ext uri="{FF2B5EF4-FFF2-40B4-BE49-F238E27FC236}">
                  <a16:creationId xmlns:a16="http://schemas.microsoft.com/office/drawing/2014/main" id="{0671796F-F1F8-27FA-0A9B-02EB8AD5888B}"/>
                </a:ext>
              </a:extLst>
            </p:cNvPr>
            <p:cNvSpPr/>
            <p:nvPr/>
          </p:nvSpPr>
          <p:spPr>
            <a:xfrm>
              <a:off x="4225514" y="1649174"/>
              <a:ext cx="1949" cy="1448"/>
            </a:xfrm>
            <a:custGeom>
              <a:avLst/>
              <a:gdLst>
                <a:gd name="connsiteX0" fmla="*/ 782 w 1949"/>
                <a:gd name="connsiteY0" fmla="*/ 348 h 1448"/>
                <a:gd name="connsiteX1" fmla="*/ -1105 w 1949"/>
                <a:gd name="connsiteY1" fmla="*/ -1069 h 1448"/>
                <a:gd name="connsiteX2" fmla="*/ 782 w 1949"/>
                <a:gd name="connsiteY2" fmla="*/ 348 h 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9" h="1448">
                  <a:moveTo>
                    <a:pt x="782" y="348"/>
                  </a:moveTo>
                  <a:cubicBezTo>
                    <a:pt x="782" y="348"/>
                    <a:pt x="-635" y="-833"/>
                    <a:pt x="-1105" y="-1069"/>
                  </a:cubicBezTo>
                  <a:cubicBezTo>
                    <a:pt x="-1577" y="-1305"/>
                    <a:pt x="782" y="-124"/>
                    <a:pt x="782" y="3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0" name="Полилиния: фигура 899">
              <a:extLst>
                <a:ext uri="{FF2B5EF4-FFF2-40B4-BE49-F238E27FC236}">
                  <a16:creationId xmlns:a16="http://schemas.microsoft.com/office/drawing/2014/main" id="{6F0C3EC7-3D07-B710-8DC0-E2D61D2C6593}"/>
                </a:ext>
              </a:extLst>
            </p:cNvPr>
            <p:cNvSpPr/>
            <p:nvPr/>
          </p:nvSpPr>
          <p:spPr>
            <a:xfrm>
              <a:off x="4228196" y="1646296"/>
              <a:ext cx="3672" cy="3853"/>
            </a:xfrm>
            <a:custGeom>
              <a:avLst/>
              <a:gdLst>
                <a:gd name="connsiteX0" fmla="*/ 1877 w 3672"/>
                <a:gd name="connsiteY0" fmla="*/ 2754 h 3853"/>
                <a:gd name="connsiteX1" fmla="*/ 1877 w 3672"/>
                <a:gd name="connsiteY1" fmla="*/ 631 h 3853"/>
                <a:gd name="connsiteX2" fmla="*/ -482 w 3672"/>
                <a:gd name="connsiteY2" fmla="*/ -786 h 3853"/>
                <a:gd name="connsiteX3" fmla="*/ 1877 w 3672"/>
                <a:gd name="connsiteY3" fmla="*/ 2754 h 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2" h="3853">
                  <a:moveTo>
                    <a:pt x="1877" y="2754"/>
                  </a:moveTo>
                  <a:cubicBezTo>
                    <a:pt x="3291" y="2754"/>
                    <a:pt x="1877" y="1336"/>
                    <a:pt x="1877" y="631"/>
                  </a:cubicBezTo>
                  <a:cubicBezTo>
                    <a:pt x="1877" y="-78"/>
                    <a:pt x="1877" y="631"/>
                    <a:pt x="-482" y="-786"/>
                  </a:cubicBezTo>
                  <a:cubicBezTo>
                    <a:pt x="-2844" y="-2204"/>
                    <a:pt x="1641" y="1573"/>
                    <a:pt x="1877" y="27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1" name="Полилиния: фигура 900">
              <a:extLst>
                <a:ext uri="{FF2B5EF4-FFF2-40B4-BE49-F238E27FC236}">
                  <a16:creationId xmlns:a16="http://schemas.microsoft.com/office/drawing/2014/main" id="{183C551D-C6C7-7A6D-08F3-8BFC067C172D}"/>
                </a:ext>
              </a:extLst>
            </p:cNvPr>
            <p:cNvSpPr/>
            <p:nvPr/>
          </p:nvSpPr>
          <p:spPr>
            <a:xfrm>
              <a:off x="4230505" y="1645629"/>
              <a:ext cx="734" cy="1925"/>
            </a:xfrm>
            <a:custGeom>
              <a:avLst/>
              <a:gdLst>
                <a:gd name="connsiteX0" fmla="*/ -432 w 734"/>
                <a:gd name="connsiteY0" fmla="*/ 825 h 1925"/>
                <a:gd name="connsiteX1" fmla="*/ -432 w 734"/>
                <a:gd name="connsiteY1" fmla="*/ -592 h 1925"/>
                <a:gd name="connsiteX2" fmla="*/ -432 w 734"/>
                <a:gd name="connsiteY2" fmla="*/ 825 h 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1925">
                  <a:moveTo>
                    <a:pt x="-432" y="825"/>
                  </a:moveTo>
                  <a:cubicBezTo>
                    <a:pt x="-432" y="825"/>
                    <a:pt x="-432" y="825"/>
                    <a:pt x="-432" y="-592"/>
                  </a:cubicBezTo>
                  <a:cubicBezTo>
                    <a:pt x="-432" y="-2006"/>
                    <a:pt x="-2086" y="-119"/>
                    <a:pt x="-432" y="8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2" name="Полилиния: фигура 901">
              <a:extLst>
                <a:ext uri="{FF2B5EF4-FFF2-40B4-BE49-F238E27FC236}">
                  <a16:creationId xmlns:a16="http://schemas.microsoft.com/office/drawing/2014/main" id="{2E3383AB-09AD-4BA2-5969-D5978B9340FC}"/>
                </a:ext>
              </a:extLst>
            </p:cNvPr>
            <p:cNvSpPr/>
            <p:nvPr/>
          </p:nvSpPr>
          <p:spPr>
            <a:xfrm>
              <a:off x="4229929" y="1645482"/>
              <a:ext cx="838" cy="418"/>
            </a:xfrm>
            <a:custGeom>
              <a:avLst/>
              <a:gdLst>
                <a:gd name="connsiteX0" fmla="*/ -329 w 838"/>
                <a:gd name="connsiteY0" fmla="*/ -682 h 418"/>
                <a:gd name="connsiteX1" fmla="*/ -329 w 838"/>
                <a:gd name="connsiteY1" fmla="*/ -682 h 418"/>
                <a:gd name="connsiteX2" fmla="*/ -329 w 838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418">
                  <a:moveTo>
                    <a:pt x="-329" y="-682"/>
                  </a:moveTo>
                  <a:cubicBezTo>
                    <a:pt x="-329" y="-682"/>
                    <a:pt x="-329" y="-682"/>
                    <a:pt x="-329" y="-682"/>
                  </a:cubicBezTo>
                  <a:cubicBezTo>
                    <a:pt x="-329" y="-682"/>
                    <a:pt x="-2215" y="-1623"/>
                    <a:pt x="-329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3" name="Полилиния: фигура 902">
              <a:extLst>
                <a:ext uri="{FF2B5EF4-FFF2-40B4-BE49-F238E27FC236}">
                  <a16:creationId xmlns:a16="http://schemas.microsoft.com/office/drawing/2014/main" id="{EC8754A0-CB31-0536-0095-7A6FC2D5C9FC}"/>
                </a:ext>
              </a:extLst>
            </p:cNvPr>
            <p:cNvSpPr/>
            <p:nvPr/>
          </p:nvSpPr>
          <p:spPr>
            <a:xfrm>
              <a:off x="4232182" y="1644486"/>
              <a:ext cx="3776" cy="1650"/>
            </a:xfrm>
            <a:custGeom>
              <a:avLst/>
              <a:gdLst>
                <a:gd name="connsiteX0" fmla="*/ 486 w 3776"/>
                <a:gd name="connsiteY0" fmla="*/ 550 h 1650"/>
                <a:gd name="connsiteX1" fmla="*/ 2609 w 3776"/>
                <a:gd name="connsiteY1" fmla="*/ 550 h 1650"/>
                <a:gd name="connsiteX2" fmla="*/ -1167 w 3776"/>
                <a:gd name="connsiteY2" fmla="*/ -1100 h 1650"/>
                <a:gd name="connsiteX3" fmla="*/ 486 w 3776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6" h="1650">
                  <a:moveTo>
                    <a:pt x="486" y="550"/>
                  </a:moveTo>
                  <a:lnTo>
                    <a:pt x="2609" y="550"/>
                  </a:lnTo>
                  <a:cubicBezTo>
                    <a:pt x="1431" y="-394"/>
                    <a:pt x="250" y="-864"/>
                    <a:pt x="-1167" y="-1100"/>
                  </a:cubicBezTo>
                  <a:cubicBezTo>
                    <a:pt x="1431" y="-158"/>
                    <a:pt x="-695" y="-158"/>
                    <a:pt x="48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4" name="Полилиния: фигура 903">
              <a:extLst>
                <a:ext uri="{FF2B5EF4-FFF2-40B4-BE49-F238E27FC236}">
                  <a16:creationId xmlns:a16="http://schemas.microsoft.com/office/drawing/2014/main" id="{85089FE3-B942-FF7F-7CAA-A09ACE0F19BA}"/>
                </a:ext>
              </a:extLst>
            </p:cNvPr>
            <p:cNvSpPr/>
            <p:nvPr/>
          </p:nvSpPr>
          <p:spPr>
            <a:xfrm>
              <a:off x="4211416" y="1637229"/>
              <a:ext cx="2150" cy="177"/>
            </a:xfrm>
            <a:custGeom>
              <a:avLst/>
              <a:gdLst>
                <a:gd name="connsiteX0" fmla="*/ 250 w 2150"/>
                <a:gd name="connsiteY0" fmla="*/ -923 h 177"/>
                <a:gd name="connsiteX1" fmla="*/ 250 w 2150"/>
                <a:gd name="connsiteY1" fmla="*/ -923 h 177"/>
                <a:gd name="connsiteX2" fmla="*/ -1167 w 2150"/>
                <a:gd name="connsiteY2" fmla="*/ -923 h 177"/>
                <a:gd name="connsiteX3" fmla="*/ 250 w 2150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0" h="177">
                  <a:moveTo>
                    <a:pt x="250" y="-923"/>
                  </a:moveTo>
                  <a:cubicBezTo>
                    <a:pt x="1901" y="-923"/>
                    <a:pt x="250" y="-923"/>
                    <a:pt x="250" y="-923"/>
                  </a:cubicBezTo>
                  <a:cubicBezTo>
                    <a:pt x="-222" y="-1159"/>
                    <a:pt x="-695" y="-1159"/>
                    <a:pt x="-1167" y="-923"/>
                  </a:cubicBezTo>
                  <a:cubicBezTo>
                    <a:pt x="-1167" y="-923"/>
                    <a:pt x="722" y="-923"/>
                    <a:pt x="250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5" name="Полилиния: фигура 904">
              <a:extLst>
                <a:ext uri="{FF2B5EF4-FFF2-40B4-BE49-F238E27FC236}">
                  <a16:creationId xmlns:a16="http://schemas.microsoft.com/office/drawing/2014/main" id="{B35402F9-D681-1C4A-FAA1-A2598D6D744C}"/>
                </a:ext>
              </a:extLst>
            </p:cNvPr>
            <p:cNvSpPr/>
            <p:nvPr/>
          </p:nvSpPr>
          <p:spPr>
            <a:xfrm>
              <a:off x="4227143" y="1637170"/>
              <a:ext cx="4097" cy="2359"/>
            </a:xfrm>
            <a:custGeom>
              <a:avLst/>
              <a:gdLst>
                <a:gd name="connsiteX0" fmla="*/ 804 w 4097"/>
                <a:gd name="connsiteY0" fmla="*/ 1259 h 2359"/>
                <a:gd name="connsiteX1" fmla="*/ 2457 w 4097"/>
                <a:gd name="connsiteY1" fmla="*/ 1259 h 2359"/>
                <a:gd name="connsiteX2" fmla="*/ 804 w 4097"/>
                <a:gd name="connsiteY2" fmla="*/ -1100 h 2359"/>
                <a:gd name="connsiteX3" fmla="*/ 804 w 4097"/>
                <a:gd name="connsiteY3" fmla="*/ -1100 h 2359"/>
                <a:gd name="connsiteX4" fmla="*/ 2457 w 4097"/>
                <a:gd name="connsiteY4" fmla="*/ 789 h 2359"/>
                <a:gd name="connsiteX5" fmla="*/ -611 w 4097"/>
                <a:gd name="connsiteY5" fmla="*/ 789 h 2359"/>
                <a:gd name="connsiteX6" fmla="*/ -611 w 4097"/>
                <a:gd name="connsiteY6" fmla="*/ 789 h 2359"/>
                <a:gd name="connsiteX7" fmla="*/ 804 w 4097"/>
                <a:gd name="connsiteY7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7" h="2359">
                  <a:moveTo>
                    <a:pt x="804" y="1259"/>
                  </a:moveTo>
                  <a:lnTo>
                    <a:pt x="2457" y="1259"/>
                  </a:lnTo>
                  <a:cubicBezTo>
                    <a:pt x="804" y="1259"/>
                    <a:pt x="2457" y="1259"/>
                    <a:pt x="804" y="-1100"/>
                  </a:cubicBezTo>
                  <a:lnTo>
                    <a:pt x="804" y="-1100"/>
                  </a:lnTo>
                  <a:cubicBezTo>
                    <a:pt x="804" y="-1100"/>
                    <a:pt x="804" y="81"/>
                    <a:pt x="2457" y="789"/>
                  </a:cubicBezTo>
                  <a:cubicBezTo>
                    <a:pt x="4108" y="1495"/>
                    <a:pt x="1040" y="789"/>
                    <a:pt x="-611" y="789"/>
                  </a:cubicBezTo>
                  <a:cubicBezTo>
                    <a:pt x="-2264" y="789"/>
                    <a:pt x="1512" y="789"/>
                    <a:pt x="-611" y="789"/>
                  </a:cubicBezTo>
                  <a:cubicBezTo>
                    <a:pt x="-2734" y="789"/>
                    <a:pt x="1985" y="1259"/>
                    <a:pt x="804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6" name="Полилиния: фигура 905">
              <a:extLst>
                <a:ext uri="{FF2B5EF4-FFF2-40B4-BE49-F238E27FC236}">
                  <a16:creationId xmlns:a16="http://schemas.microsoft.com/office/drawing/2014/main" id="{ACF40B7A-913C-5D75-5B45-36766A877968}"/>
                </a:ext>
              </a:extLst>
            </p:cNvPr>
            <p:cNvSpPr/>
            <p:nvPr/>
          </p:nvSpPr>
          <p:spPr>
            <a:xfrm>
              <a:off x="4212519" y="1632960"/>
              <a:ext cx="314" cy="2795"/>
            </a:xfrm>
            <a:custGeom>
              <a:avLst/>
              <a:gdLst>
                <a:gd name="connsiteX0" fmla="*/ -852 w 314"/>
                <a:gd name="connsiteY0" fmla="*/ 1695 h 2795"/>
                <a:gd name="connsiteX1" fmla="*/ -852 w 314"/>
                <a:gd name="connsiteY1" fmla="*/ -430 h 2795"/>
                <a:gd name="connsiteX2" fmla="*/ -852 w 314"/>
                <a:gd name="connsiteY2" fmla="*/ 1695 h 2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795">
                  <a:moveTo>
                    <a:pt x="-852" y="1695"/>
                  </a:moveTo>
                  <a:cubicBezTo>
                    <a:pt x="-852" y="1695"/>
                    <a:pt x="-852" y="1695"/>
                    <a:pt x="-852" y="-430"/>
                  </a:cubicBezTo>
                  <a:cubicBezTo>
                    <a:pt x="-852" y="-2553"/>
                    <a:pt x="-1561" y="987"/>
                    <a:pt x="-852" y="16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7" name="Полилиния: фигура 906">
              <a:extLst>
                <a:ext uri="{FF2B5EF4-FFF2-40B4-BE49-F238E27FC236}">
                  <a16:creationId xmlns:a16="http://schemas.microsoft.com/office/drawing/2014/main" id="{DDE05686-EEFE-4E13-AC3B-8A7EE96E04C8}"/>
                </a:ext>
              </a:extLst>
            </p:cNvPr>
            <p:cNvSpPr/>
            <p:nvPr/>
          </p:nvSpPr>
          <p:spPr>
            <a:xfrm>
              <a:off x="4228183" y="1635756"/>
              <a:ext cx="3529" cy="1414"/>
            </a:xfrm>
            <a:custGeom>
              <a:avLst/>
              <a:gdLst>
                <a:gd name="connsiteX0" fmla="*/ -470 w 3529"/>
                <a:gd name="connsiteY0" fmla="*/ 314 h 1414"/>
                <a:gd name="connsiteX1" fmla="*/ 2362 w 3529"/>
                <a:gd name="connsiteY1" fmla="*/ 314 h 1414"/>
                <a:gd name="connsiteX2" fmla="*/ -706 w 3529"/>
                <a:gd name="connsiteY2" fmla="*/ -1100 h 1414"/>
                <a:gd name="connsiteX3" fmla="*/ -470 w 3529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9" h="1414">
                  <a:moveTo>
                    <a:pt x="-470" y="314"/>
                  </a:moveTo>
                  <a:cubicBezTo>
                    <a:pt x="-470" y="314"/>
                    <a:pt x="2126" y="314"/>
                    <a:pt x="2362" y="314"/>
                  </a:cubicBezTo>
                  <a:cubicBezTo>
                    <a:pt x="1181" y="78"/>
                    <a:pt x="236" y="-394"/>
                    <a:pt x="-706" y="-1100"/>
                  </a:cubicBezTo>
                  <a:cubicBezTo>
                    <a:pt x="-706" y="-1100"/>
                    <a:pt x="-1887" y="-394"/>
                    <a:pt x="-47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8" name="Полилиния: фигура 907">
              <a:extLst>
                <a:ext uri="{FF2B5EF4-FFF2-40B4-BE49-F238E27FC236}">
                  <a16:creationId xmlns:a16="http://schemas.microsoft.com/office/drawing/2014/main" id="{DBFAF1C6-D860-DC06-CF95-A14A1EB8E2E6}"/>
                </a:ext>
              </a:extLst>
            </p:cNvPr>
            <p:cNvSpPr/>
            <p:nvPr/>
          </p:nvSpPr>
          <p:spPr>
            <a:xfrm>
              <a:off x="4226834" y="1633627"/>
              <a:ext cx="629" cy="1892"/>
            </a:xfrm>
            <a:custGeom>
              <a:avLst/>
              <a:gdLst>
                <a:gd name="connsiteX0" fmla="*/ -537 w 629"/>
                <a:gd name="connsiteY0" fmla="*/ 793 h 1892"/>
                <a:gd name="connsiteX1" fmla="*/ -537 w 629"/>
                <a:gd name="connsiteY1" fmla="*/ -625 h 1892"/>
                <a:gd name="connsiteX2" fmla="*/ -537 w 629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892">
                  <a:moveTo>
                    <a:pt x="-537" y="793"/>
                  </a:moveTo>
                  <a:cubicBezTo>
                    <a:pt x="-537" y="793"/>
                    <a:pt x="-537" y="793"/>
                    <a:pt x="-537" y="-625"/>
                  </a:cubicBezTo>
                  <a:cubicBezTo>
                    <a:pt x="-537" y="-2039"/>
                    <a:pt x="-1955" y="84"/>
                    <a:pt x="-53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9" name="Полилиния: фигура 908">
              <a:extLst>
                <a:ext uri="{FF2B5EF4-FFF2-40B4-BE49-F238E27FC236}">
                  <a16:creationId xmlns:a16="http://schemas.microsoft.com/office/drawing/2014/main" id="{15689271-0073-4BE5-24FB-0F03874D492B}"/>
                </a:ext>
              </a:extLst>
            </p:cNvPr>
            <p:cNvSpPr/>
            <p:nvPr/>
          </p:nvSpPr>
          <p:spPr>
            <a:xfrm>
              <a:off x="4225341" y="1632215"/>
              <a:ext cx="3313" cy="2303"/>
            </a:xfrm>
            <a:custGeom>
              <a:avLst/>
              <a:gdLst>
                <a:gd name="connsiteX0" fmla="*/ 956 w 3313"/>
                <a:gd name="connsiteY0" fmla="*/ -1100 h 2303"/>
                <a:gd name="connsiteX1" fmla="*/ -1167 w 3313"/>
                <a:gd name="connsiteY1" fmla="*/ -1100 h 2303"/>
                <a:gd name="connsiteX2" fmla="*/ -1167 w 3313"/>
                <a:gd name="connsiteY2" fmla="*/ 1023 h 2303"/>
                <a:gd name="connsiteX3" fmla="*/ 956 w 3313"/>
                <a:gd name="connsiteY3" fmla="*/ -1100 h 2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" h="2303">
                  <a:moveTo>
                    <a:pt x="956" y="-1100"/>
                  </a:moveTo>
                  <a:cubicBezTo>
                    <a:pt x="247" y="-1100"/>
                    <a:pt x="-461" y="-1100"/>
                    <a:pt x="-1167" y="-1100"/>
                  </a:cubicBezTo>
                  <a:cubicBezTo>
                    <a:pt x="-1167" y="-1100"/>
                    <a:pt x="2137" y="1259"/>
                    <a:pt x="-1167" y="1023"/>
                  </a:cubicBezTo>
                  <a:cubicBezTo>
                    <a:pt x="4732" y="1968"/>
                    <a:pt x="956" y="-1100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0" name="Полилиния: фигура 909">
              <a:extLst>
                <a:ext uri="{FF2B5EF4-FFF2-40B4-BE49-F238E27FC236}">
                  <a16:creationId xmlns:a16="http://schemas.microsoft.com/office/drawing/2014/main" id="{86949AAA-53A0-9146-8A08-064356F313BE}"/>
                </a:ext>
              </a:extLst>
            </p:cNvPr>
            <p:cNvSpPr/>
            <p:nvPr/>
          </p:nvSpPr>
          <p:spPr>
            <a:xfrm>
              <a:off x="4223148" y="1630359"/>
              <a:ext cx="2773" cy="2800"/>
            </a:xfrm>
            <a:custGeom>
              <a:avLst/>
              <a:gdLst>
                <a:gd name="connsiteX0" fmla="*/ 1026 w 2773"/>
                <a:gd name="connsiteY0" fmla="*/ 1701 h 2800"/>
                <a:gd name="connsiteX1" fmla="*/ -627 w 2773"/>
                <a:gd name="connsiteY1" fmla="*/ -898 h 2800"/>
                <a:gd name="connsiteX2" fmla="*/ 1026 w 2773"/>
                <a:gd name="connsiteY2" fmla="*/ 1701 h 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73" h="2800">
                  <a:moveTo>
                    <a:pt x="1026" y="1701"/>
                  </a:moveTo>
                  <a:cubicBezTo>
                    <a:pt x="2440" y="1701"/>
                    <a:pt x="1026" y="47"/>
                    <a:pt x="-627" y="-898"/>
                  </a:cubicBezTo>
                  <a:cubicBezTo>
                    <a:pt x="-2278" y="-1839"/>
                    <a:pt x="317" y="756"/>
                    <a:pt x="1026" y="17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1" name="Полилиния: фигура 910">
              <a:extLst>
                <a:ext uri="{FF2B5EF4-FFF2-40B4-BE49-F238E27FC236}">
                  <a16:creationId xmlns:a16="http://schemas.microsoft.com/office/drawing/2014/main" id="{9D963B63-9678-6CF6-CE36-032A267ECDE7}"/>
                </a:ext>
              </a:extLst>
            </p:cNvPr>
            <p:cNvSpPr/>
            <p:nvPr/>
          </p:nvSpPr>
          <p:spPr>
            <a:xfrm>
              <a:off x="4219914" y="1628911"/>
              <a:ext cx="943" cy="23597"/>
            </a:xfrm>
            <a:custGeom>
              <a:avLst/>
              <a:gdLst>
                <a:gd name="connsiteX0" fmla="*/ -1167 w 943"/>
                <a:gd name="connsiteY0" fmla="*/ -1100 h 23597"/>
                <a:gd name="connsiteX1" fmla="*/ -1167 w 943"/>
                <a:gd name="connsiteY1" fmla="*/ -1100 h 23597"/>
                <a:gd name="connsiteX2" fmla="*/ -1167 w 94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3597">
                  <a:moveTo>
                    <a:pt x="-1167" y="-1100"/>
                  </a:moveTo>
                  <a:cubicBezTo>
                    <a:pt x="956" y="-1100"/>
                    <a:pt x="-1167" y="-1100"/>
                    <a:pt x="-1167" y="-1100"/>
                  </a:cubicBezTo>
                  <a:cubicBezTo>
                    <a:pt x="-1167" y="-1100"/>
                    <a:pt x="-22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2" name="Полилиния: фигура 911">
              <a:extLst>
                <a:ext uri="{FF2B5EF4-FFF2-40B4-BE49-F238E27FC236}">
                  <a16:creationId xmlns:a16="http://schemas.microsoft.com/office/drawing/2014/main" id="{47F279AB-3552-D8EC-33F5-38C1C546D2E9}"/>
                </a:ext>
              </a:extLst>
            </p:cNvPr>
            <p:cNvSpPr/>
            <p:nvPr/>
          </p:nvSpPr>
          <p:spPr>
            <a:xfrm>
              <a:off x="4221976" y="1628675"/>
              <a:ext cx="1476" cy="1653"/>
            </a:xfrm>
            <a:custGeom>
              <a:avLst/>
              <a:gdLst>
                <a:gd name="connsiteX0" fmla="*/ -634 w 1476"/>
                <a:gd name="connsiteY0" fmla="*/ 553 h 1653"/>
                <a:gd name="connsiteX1" fmla="*/ -634 w 1476"/>
                <a:gd name="connsiteY1" fmla="*/ -1100 h 1653"/>
                <a:gd name="connsiteX2" fmla="*/ -634 w 1476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6" h="1653">
                  <a:moveTo>
                    <a:pt x="-634" y="553"/>
                  </a:moveTo>
                  <a:cubicBezTo>
                    <a:pt x="-634" y="553"/>
                    <a:pt x="1489" y="553"/>
                    <a:pt x="-634" y="-1100"/>
                  </a:cubicBezTo>
                  <a:cubicBezTo>
                    <a:pt x="544" y="-864"/>
                    <a:pt x="-2288" y="-864"/>
                    <a:pt x="-634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3" name="Полилиния: фигура 912">
              <a:extLst>
                <a:ext uri="{FF2B5EF4-FFF2-40B4-BE49-F238E27FC236}">
                  <a16:creationId xmlns:a16="http://schemas.microsoft.com/office/drawing/2014/main" id="{34A73FF7-2E3A-F4F3-1E0F-AF5876132DDE}"/>
                </a:ext>
              </a:extLst>
            </p:cNvPr>
            <p:cNvSpPr/>
            <p:nvPr/>
          </p:nvSpPr>
          <p:spPr>
            <a:xfrm>
              <a:off x="4218728" y="1623957"/>
              <a:ext cx="9836" cy="7786"/>
            </a:xfrm>
            <a:custGeom>
              <a:avLst/>
              <a:gdLst>
                <a:gd name="connsiteX0" fmla="*/ 7568 w 9836"/>
                <a:gd name="connsiteY0" fmla="*/ 3854 h 7786"/>
                <a:gd name="connsiteX1" fmla="*/ 5209 w 9836"/>
                <a:gd name="connsiteY1" fmla="*/ 2437 h 7786"/>
                <a:gd name="connsiteX2" fmla="*/ 7568 w 9836"/>
                <a:gd name="connsiteY2" fmla="*/ 3854 h 7786"/>
                <a:gd name="connsiteX3" fmla="*/ 7568 w 9836"/>
                <a:gd name="connsiteY3" fmla="*/ 3854 h 7786"/>
                <a:gd name="connsiteX4" fmla="*/ -218 w 9836"/>
                <a:gd name="connsiteY4" fmla="*/ -1100 h 7786"/>
                <a:gd name="connsiteX5" fmla="*/ 2850 w 9836"/>
                <a:gd name="connsiteY5" fmla="*/ 1495 h 7786"/>
                <a:gd name="connsiteX6" fmla="*/ 18 w 9836"/>
                <a:gd name="connsiteY6" fmla="*/ 1495 h 7786"/>
                <a:gd name="connsiteX7" fmla="*/ 8041 w 9836"/>
                <a:gd name="connsiteY7" fmla="*/ 6686 h 7786"/>
                <a:gd name="connsiteX8" fmla="*/ 7568 w 9836"/>
                <a:gd name="connsiteY8" fmla="*/ 3854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36" h="7786">
                  <a:moveTo>
                    <a:pt x="7568" y="3854"/>
                  </a:moveTo>
                  <a:cubicBezTo>
                    <a:pt x="5445" y="3854"/>
                    <a:pt x="4028" y="2437"/>
                    <a:pt x="5209" y="2437"/>
                  </a:cubicBezTo>
                  <a:cubicBezTo>
                    <a:pt x="6151" y="2673"/>
                    <a:pt x="6860" y="3146"/>
                    <a:pt x="7568" y="3854"/>
                  </a:cubicBezTo>
                  <a:cubicBezTo>
                    <a:pt x="9455" y="3854"/>
                    <a:pt x="7568" y="3854"/>
                    <a:pt x="7568" y="3854"/>
                  </a:cubicBezTo>
                  <a:cubicBezTo>
                    <a:pt x="4737" y="2673"/>
                    <a:pt x="2141" y="1023"/>
                    <a:pt x="-218" y="-1100"/>
                  </a:cubicBezTo>
                  <a:cubicBezTo>
                    <a:pt x="-3049" y="-1100"/>
                    <a:pt x="1197" y="787"/>
                    <a:pt x="2850" y="1495"/>
                  </a:cubicBezTo>
                  <a:cubicBezTo>
                    <a:pt x="488" y="1495"/>
                    <a:pt x="2850" y="1495"/>
                    <a:pt x="18" y="1495"/>
                  </a:cubicBezTo>
                  <a:lnTo>
                    <a:pt x="8041" y="6686"/>
                  </a:lnTo>
                  <a:cubicBezTo>
                    <a:pt x="9691" y="6214"/>
                    <a:pt x="7568" y="5272"/>
                    <a:pt x="7568" y="3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4" name="Полилиния: фигура 913">
              <a:extLst>
                <a:ext uri="{FF2B5EF4-FFF2-40B4-BE49-F238E27FC236}">
                  <a16:creationId xmlns:a16="http://schemas.microsoft.com/office/drawing/2014/main" id="{F419CC12-1642-9415-0E14-8AB98EB22A36}"/>
                </a:ext>
              </a:extLst>
            </p:cNvPr>
            <p:cNvSpPr/>
            <p:nvPr/>
          </p:nvSpPr>
          <p:spPr>
            <a:xfrm>
              <a:off x="4222509" y="1625607"/>
              <a:ext cx="3067" cy="177"/>
            </a:xfrm>
            <a:custGeom>
              <a:avLst/>
              <a:gdLst>
                <a:gd name="connsiteX0" fmla="*/ 11 w 3067"/>
                <a:gd name="connsiteY0" fmla="*/ -1100 h 177"/>
                <a:gd name="connsiteX1" fmla="*/ 1901 w 3067"/>
                <a:gd name="connsiteY1" fmla="*/ -1100 h 177"/>
                <a:gd name="connsiteX2" fmla="*/ 720 w 3067"/>
                <a:gd name="connsiteY2" fmla="*/ -1100 h 177"/>
                <a:gd name="connsiteX3" fmla="*/ -1167 w 3067"/>
                <a:gd name="connsiteY3" fmla="*/ -1100 h 177"/>
                <a:gd name="connsiteX4" fmla="*/ -1167 w 3067"/>
                <a:gd name="connsiteY4" fmla="*/ -1100 h 177"/>
                <a:gd name="connsiteX5" fmla="*/ 11 w 3067"/>
                <a:gd name="connsiteY5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177">
                  <a:moveTo>
                    <a:pt x="11" y="-1100"/>
                  </a:moveTo>
                  <a:cubicBezTo>
                    <a:pt x="720" y="-864"/>
                    <a:pt x="1192" y="-864"/>
                    <a:pt x="1901" y="-1100"/>
                  </a:cubicBezTo>
                  <a:cubicBezTo>
                    <a:pt x="1901" y="-1100"/>
                    <a:pt x="483" y="-1100"/>
                    <a:pt x="720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192" y="-1100"/>
                    <a:pt x="1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5" name="Полилиния: фигура 914">
              <a:extLst>
                <a:ext uri="{FF2B5EF4-FFF2-40B4-BE49-F238E27FC236}">
                  <a16:creationId xmlns:a16="http://schemas.microsoft.com/office/drawing/2014/main" id="{F8E3BD10-F635-8A36-D833-602F4E658727}"/>
                </a:ext>
              </a:extLst>
            </p:cNvPr>
            <p:cNvSpPr/>
            <p:nvPr/>
          </p:nvSpPr>
          <p:spPr>
            <a:xfrm>
              <a:off x="4225105" y="1624663"/>
              <a:ext cx="2359" cy="1417"/>
            </a:xfrm>
            <a:custGeom>
              <a:avLst/>
              <a:gdLst>
                <a:gd name="connsiteX0" fmla="*/ 1192 w 2359"/>
                <a:gd name="connsiteY0" fmla="*/ 317 h 1417"/>
                <a:gd name="connsiteX1" fmla="*/ -1167 w 2359"/>
                <a:gd name="connsiteY1" fmla="*/ -1100 h 1417"/>
                <a:gd name="connsiteX2" fmla="*/ 1192 w 2359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417">
                  <a:moveTo>
                    <a:pt x="1192" y="317"/>
                  </a:moveTo>
                  <a:cubicBezTo>
                    <a:pt x="1192" y="317"/>
                    <a:pt x="1192" y="-864"/>
                    <a:pt x="-1167" y="-1100"/>
                  </a:cubicBezTo>
                  <a:cubicBezTo>
                    <a:pt x="-225" y="-628"/>
                    <a:pt x="483" y="-155"/>
                    <a:pt x="119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6" name="Полилиния: фигура 915">
              <a:extLst>
                <a:ext uri="{FF2B5EF4-FFF2-40B4-BE49-F238E27FC236}">
                  <a16:creationId xmlns:a16="http://schemas.microsoft.com/office/drawing/2014/main" id="{4D8B3242-2E19-AA32-8018-92B409A3D61B}"/>
                </a:ext>
              </a:extLst>
            </p:cNvPr>
            <p:cNvSpPr/>
            <p:nvPr/>
          </p:nvSpPr>
          <p:spPr>
            <a:xfrm>
              <a:off x="4222309" y="1623616"/>
              <a:ext cx="2804" cy="104"/>
            </a:xfrm>
            <a:custGeom>
              <a:avLst/>
              <a:gdLst>
                <a:gd name="connsiteX0" fmla="*/ -494 w 2804"/>
                <a:gd name="connsiteY0" fmla="*/ -995 h 104"/>
                <a:gd name="connsiteX1" fmla="*/ 1156 w 2804"/>
                <a:gd name="connsiteY1" fmla="*/ -995 h 104"/>
                <a:gd name="connsiteX2" fmla="*/ -967 w 2804"/>
                <a:gd name="connsiteY2" fmla="*/ -995 h 104"/>
                <a:gd name="connsiteX3" fmla="*/ -494 w 2804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4" h="104">
                  <a:moveTo>
                    <a:pt x="-494" y="-995"/>
                  </a:moveTo>
                  <a:cubicBezTo>
                    <a:pt x="1156" y="-995"/>
                    <a:pt x="-494" y="-995"/>
                    <a:pt x="1156" y="-995"/>
                  </a:cubicBezTo>
                  <a:cubicBezTo>
                    <a:pt x="2807" y="-995"/>
                    <a:pt x="-261" y="-995"/>
                    <a:pt x="-967" y="-995"/>
                  </a:cubicBezTo>
                  <a:cubicBezTo>
                    <a:pt x="-1675" y="-995"/>
                    <a:pt x="-261" y="-1231"/>
                    <a:pt x="-49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7" name="Полилиния: фигура 916">
              <a:extLst>
                <a:ext uri="{FF2B5EF4-FFF2-40B4-BE49-F238E27FC236}">
                  <a16:creationId xmlns:a16="http://schemas.microsoft.com/office/drawing/2014/main" id="{7A87D3C3-A715-0517-934F-0125A5920438}"/>
                </a:ext>
              </a:extLst>
            </p:cNvPr>
            <p:cNvSpPr/>
            <p:nvPr/>
          </p:nvSpPr>
          <p:spPr>
            <a:xfrm>
              <a:off x="4219563" y="1891549"/>
              <a:ext cx="7192" cy="4929"/>
            </a:xfrm>
            <a:custGeom>
              <a:avLst/>
              <a:gdLst>
                <a:gd name="connsiteX0" fmla="*/ 3194 w 7192"/>
                <a:gd name="connsiteY0" fmla="*/ 2676 h 4929"/>
                <a:gd name="connsiteX1" fmla="*/ 362 w 7192"/>
                <a:gd name="connsiteY1" fmla="*/ 2676 h 4929"/>
                <a:gd name="connsiteX2" fmla="*/ 362 w 7192"/>
                <a:gd name="connsiteY2" fmla="*/ 2676 h 4929"/>
                <a:gd name="connsiteX3" fmla="*/ 2485 w 7192"/>
                <a:gd name="connsiteY3" fmla="*/ 2676 h 4929"/>
                <a:gd name="connsiteX4" fmla="*/ 5317 w 7192"/>
                <a:gd name="connsiteY4" fmla="*/ 1259 h 4929"/>
                <a:gd name="connsiteX5" fmla="*/ 5317 w 7192"/>
                <a:gd name="connsiteY5" fmla="*/ 1259 h 4929"/>
                <a:gd name="connsiteX6" fmla="*/ 3666 w 7192"/>
                <a:gd name="connsiteY6" fmla="*/ 1259 h 4929"/>
                <a:gd name="connsiteX7" fmla="*/ 6025 w 7192"/>
                <a:gd name="connsiteY7" fmla="*/ 1259 h 4929"/>
                <a:gd name="connsiteX8" fmla="*/ 1779 w 7192"/>
                <a:gd name="connsiteY8" fmla="*/ -1100 h 4929"/>
                <a:gd name="connsiteX9" fmla="*/ 3194 w 7192"/>
                <a:gd name="connsiteY9" fmla="*/ 550 h 4929"/>
                <a:gd name="connsiteX10" fmla="*/ 3194 w 7192"/>
                <a:gd name="connsiteY10" fmla="*/ 550 h 4929"/>
                <a:gd name="connsiteX11" fmla="*/ -816 w 7192"/>
                <a:gd name="connsiteY11" fmla="*/ 550 h 4929"/>
                <a:gd name="connsiteX12" fmla="*/ 2252 w 7192"/>
                <a:gd name="connsiteY12" fmla="*/ 550 h 4929"/>
                <a:gd name="connsiteX13" fmla="*/ 3194 w 7192"/>
                <a:gd name="connsiteY13" fmla="*/ 2676 h 4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92" h="4929">
                  <a:moveTo>
                    <a:pt x="3194" y="2676"/>
                  </a:moveTo>
                  <a:cubicBezTo>
                    <a:pt x="3194" y="2676"/>
                    <a:pt x="1543" y="2676"/>
                    <a:pt x="362" y="2676"/>
                  </a:cubicBezTo>
                  <a:lnTo>
                    <a:pt x="362" y="2676"/>
                  </a:lnTo>
                  <a:cubicBezTo>
                    <a:pt x="362" y="2676"/>
                    <a:pt x="7206" y="5272"/>
                    <a:pt x="2485" y="2676"/>
                  </a:cubicBezTo>
                  <a:cubicBezTo>
                    <a:pt x="2485" y="2676"/>
                    <a:pt x="2485" y="1259"/>
                    <a:pt x="5317" y="1259"/>
                  </a:cubicBezTo>
                  <a:cubicBezTo>
                    <a:pt x="3902" y="1259"/>
                    <a:pt x="5317" y="1259"/>
                    <a:pt x="5317" y="1259"/>
                  </a:cubicBezTo>
                  <a:lnTo>
                    <a:pt x="3666" y="1259"/>
                  </a:lnTo>
                  <a:cubicBezTo>
                    <a:pt x="3666" y="1259"/>
                    <a:pt x="5317" y="1259"/>
                    <a:pt x="6025" y="1259"/>
                  </a:cubicBezTo>
                  <a:cubicBezTo>
                    <a:pt x="4611" y="550"/>
                    <a:pt x="3194" y="-155"/>
                    <a:pt x="1779" y="-1100"/>
                  </a:cubicBezTo>
                  <a:cubicBezTo>
                    <a:pt x="1779" y="-1100"/>
                    <a:pt x="1779" y="-1100"/>
                    <a:pt x="3194" y="550"/>
                  </a:cubicBezTo>
                  <a:cubicBezTo>
                    <a:pt x="4611" y="2204"/>
                    <a:pt x="2016" y="550"/>
                    <a:pt x="3194" y="550"/>
                  </a:cubicBezTo>
                  <a:cubicBezTo>
                    <a:pt x="-583" y="550"/>
                    <a:pt x="835" y="550"/>
                    <a:pt x="-816" y="550"/>
                  </a:cubicBezTo>
                  <a:cubicBezTo>
                    <a:pt x="-2469" y="550"/>
                    <a:pt x="2252" y="550"/>
                    <a:pt x="2252" y="550"/>
                  </a:cubicBezTo>
                  <a:cubicBezTo>
                    <a:pt x="2252" y="550"/>
                    <a:pt x="1307" y="1731"/>
                    <a:pt x="3194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8" name="Полилиния: фигура 917">
              <a:extLst>
                <a:ext uri="{FF2B5EF4-FFF2-40B4-BE49-F238E27FC236}">
                  <a16:creationId xmlns:a16="http://schemas.microsoft.com/office/drawing/2014/main" id="{32EAA7E0-6637-0776-4905-F2FD93D91CC6}"/>
                </a:ext>
              </a:extLst>
            </p:cNvPr>
            <p:cNvSpPr/>
            <p:nvPr/>
          </p:nvSpPr>
          <p:spPr>
            <a:xfrm>
              <a:off x="4239971" y="1893128"/>
              <a:ext cx="2359" cy="721"/>
            </a:xfrm>
            <a:custGeom>
              <a:avLst/>
              <a:gdLst>
                <a:gd name="connsiteX0" fmla="*/ 1192 w 2359"/>
                <a:gd name="connsiteY0" fmla="*/ -556 h 721"/>
                <a:gd name="connsiteX1" fmla="*/ 1192 w 2359"/>
                <a:gd name="connsiteY1" fmla="*/ -556 h 721"/>
                <a:gd name="connsiteX2" fmla="*/ -1167 w 2359"/>
                <a:gd name="connsiteY2" fmla="*/ -556 h 721"/>
                <a:gd name="connsiteX3" fmla="*/ 1192 w 2359"/>
                <a:gd name="connsiteY3" fmla="*/ -556 h 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721">
                  <a:moveTo>
                    <a:pt x="1192" y="-556"/>
                  </a:moveTo>
                  <a:cubicBezTo>
                    <a:pt x="1192" y="-556"/>
                    <a:pt x="1192" y="-556"/>
                    <a:pt x="1192" y="-556"/>
                  </a:cubicBezTo>
                  <a:cubicBezTo>
                    <a:pt x="483" y="-320"/>
                    <a:pt x="-459" y="-320"/>
                    <a:pt x="-1167" y="-556"/>
                  </a:cubicBezTo>
                  <a:cubicBezTo>
                    <a:pt x="2606" y="-1028"/>
                    <a:pt x="247" y="-1498"/>
                    <a:pt x="1192" y="-5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9" name="Полилиния: фигура 918">
              <a:extLst>
                <a:ext uri="{FF2B5EF4-FFF2-40B4-BE49-F238E27FC236}">
                  <a16:creationId xmlns:a16="http://schemas.microsoft.com/office/drawing/2014/main" id="{BBF29AA2-4AB5-E7CB-5469-C35AC3E64EBB}"/>
                </a:ext>
              </a:extLst>
            </p:cNvPr>
            <p:cNvSpPr/>
            <p:nvPr/>
          </p:nvSpPr>
          <p:spPr>
            <a:xfrm>
              <a:off x="4137323" y="1593043"/>
              <a:ext cx="234532" cy="303377"/>
            </a:xfrm>
            <a:custGeom>
              <a:avLst/>
              <a:gdLst>
                <a:gd name="connsiteX0" fmla="*/ 105490 w 234532"/>
                <a:gd name="connsiteY0" fmla="*/ 297643 h 303377"/>
                <a:gd name="connsiteX1" fmla="*/ 103603 w 234532"/>
                <a:gd name="connsiteY1" fmla="*/ 297643 h 303377"/>
                <a:gd name="connsiteX2" fmla="*/ 103603 w 234532"/>
                <a:gd name="connsiteY2" fmla="*/ 297643 h 303377"/>
                <a:gd name="connsiteX3" fmla="*/ 101008 w 234532"/>
                <a:gd name="connsiteY3" fmla="*/ 296225 h 303377"/>
                <a:gd name="connsiteX4" fmla="*/ 101008 w 234532"/>
                <a:gd name="connsiteY4" fmla="*/ 294575 h 303377"/>
                <a:gd name="connsiteX5" fmla="*/ 103603 w 234532"/>
                <a:gd name="connsiteY5" fmla="*/ 294575 h 303377"/>
                <a:gd name="connsiteX6" fmla="*/ 106907 w 234532"/>
                <a:gd name="connsiteY6" fmla="*/ 296698 h 303377"/>
                <a:gd name="connsiteX7" fmla="*/ 106907 w 234532"/>
                <a:gd name="connsiteY7" fmla="*/ 293866 h 303377"/>
                <a:gd name="connsiteX8" fmla="*/ 106907 w 234532"/>
                <a:gd name="connsiteY8" fmla="*/ 293866 h 303377"/>
                <a:gd name="connsiteX9" fmla="*/ 110920 w 234532"/>
                <a:gd name="connsiteY9" fmla="*/ 295756 h 303377"/>
                <a:gd name="connsiteX10" fmla="*/ 110920 w 234532"/>
                <a:gd name="connsiteY10" fmla="*/ 295756 h 303377"/>
                <a:gd name="connsiteX11" fmla="*/ 107144 w 234532"/>
                <a:gd name="connsiteY11" fmla="*/ 294339 h 303377"/>
                <a:gd name="connsiteX12" fmla="*/ 107144 w 234532"/>
                <a:gd name="connsiteY12" fmla="*/ 292688 h 303377"/>
                <a:gd name="connsiteX13" fmla="*/ 109975 w 234532"/>
                <a:gd name="connsiteY13" fmla="*/ 295047 h 303377"/>
                <a:gd name="connsiteX14" fmla="*/ 109975 w 234532"/>
                <a:gd name="connsiteY14" fmla="*/ 292921 h 303377"/>
                <a:gd name="connsiteX15" fmla="*/ 111862 w 234532"/>
                <a:gd name="connsiteY15" fmla="*/ 292921 h 303377"/>
                <a:gd name="connsiteX16" fmla="*/ 110211 w 234532"/>
                <a:gd name="connsiteY16" fmla="*/ 292921 h 303377"/>
                <a:gd name="connsiteX17" fmla="*/ 110211 w 234532"/>
                <a:gd name="connsiteY17" fmla="*/ 292921 h 303377"/>
                <a:gd name="connsiteX18" fmla="*/ 112098 w 234532"/>
                <a:gd name="connsiteY18" fmla="*/ 292921 h 303377"/>
                <a:gd name="connsiteX19" fmla="*/ 112098 w 234532"/>
                <a:gd name="connsiteY19" fmla="*/ 290326 h 303377"/>
                <a:gd name="connsiteX20" fmla="*/ 112098 w 234532"/>
                <a:gd name="connsiteY20" fmla="*/ 290326 h 303377"/>
                <a:gd name="connsiteX21" fmla="*/ 114221 w 234532"/>
                <a:gd name="connsiteY21" fmla="*/ 292921 h 303377"/>
                <a:gd name="connsiteX22" fmla="*/ 116583 w 234532"/>
                <a:gd name="connsiteY22" fmla="*/ 292921 h 303377"/>
                <a:gd name="connsiteX23" fmla="*/ 114694 w 234532"/>
                <a:gd name="connsiteY23" fmla="*/ 292921 h 303377"/>
                <a:gd name="connsiteX24" fmla="*/ 114694 w 234532"/>
                <a:gd name="connsiteY24" fmla="*/ 292921 h 303377"/>
                <a:gd name="connsiteX25" fmla="*/ 118234 w 234532"/>
                <a:gd name="connsiteY25" fmla="*/ 292921 h 303377"/>
                <a:gd name="connsiteX26" fmla="*/ 116347 w 234532"/>
                <a:gd name="connsiteY26" fmla="*/ 292921 h 303377"/>
                <a:gd name="connsiteX27" fmla="*/ 116347 w 234532"/>
                <a:gd name="connsiteY27" fmla="*/ 292921 h 303377"/>
                <a:gd name="connsiteX28" fmla="*/ 114694 w 234532"/>
                <a:gd name="connsiteY28" fmla="*/ 292921 h 303377"/>
                <a:gd name="connsiteX29" fmla="*/ 112098 w 234532"/>
                <a:gd name="connsiteY29" fmla="*/ 292921 h 303377"/>
                <a:gd name="connsiteX30" fmla="*/ 115402 w 234532"/>
                <a:gd name="connsiteY30" fmla="*/ 292921 h 303377"/>
                <a:gd name="connsiteX31" fmla="*/ 115402 w 234532"/>
                <a:gd name="connsiteY31" fmla="*/ 292921 h 303377"/>
                <a:gd name="connsiteX32" fmla="*/ 117761 w 234532"/>
                <a:gd name="connsiteY32" fmla="*/ 294339 h 303377"/>
                <a:gd name="connsiteX33" fmla="*/ 120829 w 234532"/>
                <a:gd name="connsiteY33" fmla="*/ 294339 h 303377"/>
                <a:gd name="connsiteX34" fmla="*/ 120829 w 234532"/>
                <a:gd name="connsiteY34" fmla="*/ 294339 h 303377"/>
                <a:gd name="connsiteX35" fmla="*/ 123661 w 234532"/>
                <a:gd name="connsiteY35" fmla="*/ 295989 h 303377"/>
                <a:gd name="connsiteX36" fmla="*/ 125314 w 234532"/>
                <a:gd name="connsiteY36" fmla="*/ 295989 h 303377"/>
                <a:gd name="connsiteX37" fmla="*/ 122719 w 234532"/>
                <a:gd name="connsiteY37" fmla="*/ 295989 h 303377"/>
                <a:gd name="connsiteX38" fmla="*/ 122719 w 234532"/>
                <a:gd name="connsiteY38" fmla="*/ 295989 h 303377"/>
                <a:gd name="connsiteX39" fmla="*/ 118470 w 234532"/>
                <a:gd name="connsiteY39" fmla="*/ 294575 h 303377"/>
                <a:gd name="connsiteX40" fmla="*/ 118470 w 234532"/>
                <a:gd name="connsiteY40" fmla="*/ 294575 h 303377"/>
                <a:gd name="connsiteX41" fmla="*/ 120829 w 234532"/>
                <a:gd name="connsiteY41" fmla="*/ 294575 h 303377"/>
                <a:gd name="connsiteX42" fmla="*/ 124369 w 234532"/>
                <a:gd name="connsiteY42" fmla="*/ 294575 h 303377"/>
                <a:gd name="connsiteX43" fmla="*/ 122482 w 234532"/>
                <a:gd name="connsiteY43" fmla="*/ 293158 h 303377"/>
                <a:gd name="connsiteX44" fmla="*/ 126020 w 234532"/>
                <a:gd name="connsiteY44" fmla="*/ 293158 h 303377"/>
                <a:gd name="connsiteX45" fmla="*/ 126020 w 234532"/>
                <a:gd name="connsiteY45" fmla="*/ 293158 h 303377"/>
                <a:gd name="connsiteX46" fmla="*/ 128146 w 234532"/>
                <a:gd name="connsiteY46" fmla="*/ 293158 h 303377"/>
                <a:gd name="connsiteX47" fmla="*/ 130505 w 234532"/>
                <a:gd name="connsiteY47" fmla="*/ 293158 h 303377"/>
                <a:gd name="connsiteX48" fmla="*/ 130505 w 234532"/>
                <a:gd name="connsiteY48" fmla="*/ 291979 h 303377"/>
                <a:gd name="connsiteX49" fmla="*/ 126728 w 234532"/>
                <a:gd name="connsiteY49" fmla="*/ 290326 h 303377"/>
                <a:gd name="connsiteX50" fmla="*/ 126728 w 234532"/>
                <a:gd name="connsiteY50" fmla="*/ 290326 h 303377"/>
                <a:gd name="connsiteX51" fmla="*/ 124133 w 234532"/>
                <a:gd name="connsiteY51" fmla="*/ 288675 h 303377"/>
                <a:gd name="connsiteX52" fmla="*/ 127673 w 234532"/>
                <a:gd name="connsiteY52" fmla="*/ 288675 h 303377"/>
                <a:gd name="connsiteX53" fmla="*/ 127673 w 234532"/>
                <a:gd name="connsiteY53" fmla="*/ 288675 h 303377"/>
                <a:gd name="connsiteX54" fmla="*/ 130269 w 234532"/>
                <a:gd name="connsiteY54" fmla="*/ 288675 h 303377"/>
                <a:gd name="connsiteX55" fmla="*/ 130269 w 234532"/>
                <a:gd name="connsiteY55" fmla="*/ 291507 h 303377"/>
                <a:gd name="connsiteX56" fmla="*/ 131686 w 234532"/>
                <a:gd name="connsiteY56" fmla="*/ 291507 h 303377"/>
                <a:gd name="connsiteX57" fmla="*/ 131686 w 234532"/>
                <a:gd name="connsiteY57" fmla="*/ 288203 h 303377"/>
                <a:gd name="connsiteX58" fmla="*/ 137585 w 234532"/>
                <a:gd name="connsiteY58" fmla="*/ 286553 h 303377"/>
                <a:gd name="connsiteX59" fmla="*/ 138999 w 234532"/>
                <a:gd name="connsiteY59" fmla="*/ 286553 h 303377"/>
                <a:gd name="connsiteX60" fmla="*/ 138999 w 234532"/>
                <a:gd name="connsiteY60" fmla="*/ 284899 h 303377"/>
                <a:gd name="connsiteX61" fmla="*/ 140886 w 234532"/>
                <a:gd name="connsiteY61" fmla="*/ 284899 h 303377"/>
                <a:gd name="connsiteX62" fmla="*/ 140886 w 234532"/>
                <a:gd name="connsiteY62" fmla="*/ 284899 h 303377"/>
                <a:gd name="connsiteX63" fmla="*/ 140886 w 234532"/>
                <a:gd name="connsiteY63" fmla="*/ 282304 h 303377"/>
                <a:gd name="connsiteX64" fmla="*/ 138763 w 234532"/>
                <a:gd name="connsiteY64" fmla="*/ 282304 h 303377"/>
                <a:gd name="connsiteX65" fmla="*/ 141359 w 234532"/>
                <a:gd name="connsiteY65" fmla="*/ 282304 h 303377"/>
                <a:gd name="connsiteX66" fmla="*/ 141359 w 234532"/>
                <a:gd name="connsiteY66" fmla="*/ 280181 h 303377"/>
                <a:gd name="connsiteX67" fmla="*/ 143248 w 234532"/>
                <a:gd name="connsiteY67" fmla="*/ 280181 h 303377"/>
                <a:gd name="connsiteX68" fmla="*/ 145135 w 234532"/>
                <a:gd name="connsiteY68" fmla="*/ 280181 h 303377"/>
                <a:gd name="connsiteX69" fmla="*/ 145135 w 234532"/>
                <a:gd name="connsiteY69" fmla="*/ 276641 h 303377"/>
                <a:gd name="connsiteX70" fmla="*/ 148203 w 234532"/>
                <a:gd name="connsiteY70" fmla="*/ 274990 h 303377"/>
                <a:gd name="connsiteX71" fmla="*/ 148203 w 234532"/>
                <a:gd name="connsiteY71" fmla="*/ 274990 h 303377"/>
                <a:gd name="connsiteX72" fmla="*/ 148203 w 234532"/>
                <a:gd name="connsiteY72" fmla="*/ 273573 h 303377"/>
                <a:gd name="connsiteX73" fmla="*/ 148203 w 234532"/>
                <a:gd name="connsiteY73" fmla="*/ 273573 h 303377"/>
                <a:gd name="connsiteX74" fmla="*/ 149853 w 234532"/>
                <a:gd name="connsiteY74" fmla="*/ 273573 h 303377"/>
                <a:gd name="connsiteX75" fmla="*/ 149853 w 234532"/>
                <a:gd name="connsiteY75" fmla="*/ 271214 h 303377"/>
                <a:gd name="connsiteX76" fmla="*/ 152921 w 234532"/>
                <a:gd name="connsiteY76" fmla="*/ 268855 h 303377"/>
                <a:gd name="connsiteX77" fmla="*/ 195634 w 234532"/>
                <a:gd name="connsiteY77" fmla="*/ 191927 h 303377"/>
                <a:gd name="connsiteX78" fmla="*/ 198229 w 234532"/>
                <a:gd name="connsiteY78" fmla="*/ 193105 h 303377"/>
                <a:gd name="connsiteX79" fmla="*/ 194925 w 234532"/>
                <a:gd name="connsiteY79" fmla="*/ 199005 h 303377"/>
                <a:gd name="connsiteX80" fmla="*/ 196578 w 234532"/>
                <a:gd name="connsiteY80" fmla="*/ 199005 h 303377"/>
                <a:gd name="connsiteX81" fmla="*/ 196578 w 234532"/>
                <a:gd name="connsiteY81" fmla="*/ 199005 h 303377"/>
                <a:gd name="connsiteX82" fmla="*/ 196578 w 234532"/>
                <a:gd name="connsiteY82" fmla="*/ 199005 h 303377"/>
                <a:gd name="connsiteX83" fmla="*/ 199410 w 234532"/>
                <a:gd name="connsiteY83" fmla="*/ 200422 h 303377"/>
                <a:gd name="connsiteX84" fmla="*/ 197284 w 234532"/>
                <a:gd name="connsiteY84" fmla="*/ 203490 h 303377"/>
                <a:gd name="connsiteX85" fmla="*/ 197284 w 234532"/>
                <a:gd name="connsiteY85" fmla="*/ 206321 h 303377"/>
                <a:gd name="connsiteX86" fmla="*/ 197284 w 234532"/>
                <a:gd name="connsiteY86" fmla="*/ 206321 h 303377"/>
                <a:gd name="connsiteX87" fmla="*/ 197284 w 234532"/>
                <a:gd name="connsiteY87" fmla="*/ 211512 h 303377"/>
                <a:gd name="connsiteX88" fmla="*/ 195634 w 234532"/>
                <a:gd name="connsiteY88" fmla="*/ 211512 h 303377"/>
                <a:gd name="connsiteX89" fmla="*/ 197284 w 234532"/>
                <a:gd name="connsiteY89" fmla="*/ 211512 h 303377"/>
                <a:gd name="connsiteX90" fmla="*/ 193980 w 234532"/>
                <a:gd name="connsiteY90" fmla="*/ 216230 h 303377"/>
                <a:gd name="connsiteX91" fmla="*/ 193980 w 234532"/>
                <a:gd name="connsiteY91" fmla="*/ 217884 h 303377"/>
                <a:gd name="connsiteX92" fmla="*/ 193980 w 234532"/>
                <a:gd name="connsiteY92" fmla="*/ 219534 h 303377"/>
                <a:gd name="connsiteX93" fmla="*/ 193980 w 234532"/>
                <a:gd name="connsiteY93" fmla="*/ 221188 h 303377"/>
                <a:gd name="connsiteX94" fmla="*/ 196106 w 234532"/>
                <a:gd name="connsiteY94" fmla="*/ 221188 h 303377"/>
                <a:gd name="connsiteX95" fmla="*/ 194453 w 234532"/>
                <a:gd name="connsiteY95" fmla="*/ 221188 h 303377"/>
                <a:gd name="connsiteX96" fmla="*/ 194453 w 234532"/>
                <a:gd name="connsiteY96" fmla="*/ 222838 h 303377"/>
                <a:gd name="connsiteX97" fmla="*/ 193038 w 234532"/>
                <a:gd name="connsiteY97" fmla="*/ 222838 h 303377"/>
                <a:gd name="connsiteX98" fmla="*/ 193038 w 234532"/>
                <a:gd name="connsiteY98" fmla="*/ 224964 h 303377"/>
                <a:gd name="connsiteX99" fmla="*/ 191149 w 234532"/>
                <a:gd name="connsiteY99" fmla="*/ 224964 h 303377"/>
                <a:gd name="connsiteX100" fmla="*/ 192802 w 234532"/>
                <a:gd name="connsiteY100" fmla="*/ 224964 h 303377"/>
                <a:gd name="connsiteX101" fmla="*/ 190912 w 234532"/>
                <a:gd name="connsiteY101" fmla="*/ 224964 h 303377"/>
                <a:gd name="connsiteX102" fmla="*/ 190912 w 234532"/>
                <a:gd name="connsiteY102" fmla="*/ 227559 h 303377"/>
                <a:gd name="connsiteX103" fmla="*/ 189026 w 234532"/>
                <a:gd name="connsiteY103" fmla="*/ 227559 h 303377"/>
                <a:gd name="connsiteX104" fmla="*/ 189026 w 234532"/>
                <a:gd name="connsiteY104" fmla="*/ 231569 h 303377"/>
                <a:gd name="connsiteX105" fmla="*/ 189026 w 234532"/>
                <a:gd name="connsiteY105" fmla="*/ 233222 h 303377"/>
                <a:gd name="connsiteX106" fmla="*/ 187375 w 234532"/>
                <a:gd name="connsiteY106" fmla="*/ 233222 h 303377"/>
                <a:gd name="connsiteX107" fmla="*/ 182181 w 234532"/>
                <a:gd name="connsiteY107" fmla="*/ 241481 h 303377"/>
                <a:gd name="connsiteX108" fmla="*/ 183599 w 234532"/>
                <a:gd name="connsiteY108" fmla="*/ 241481 h 303377"/>
                <a:gd name="connsiteX109" fmla="*/ 181240 w 234532"/>
                <a:gd name="connsiteY109" fmla="*/ 241481 h 303377"/>
                <a:gd name="connsiteX110" fmla="*/ 179822 w 234532"/>
                <a:gd name="connsiteY110" fmla="*/ 247853 h 303377"/>
                <a:gd name="connsiteX111" fmla="*/ 177936 w 234532"/>
                <a:gd name="connsiteY111" fmla="*/ 247853 h 303377"/>
                <a:gd name="connsiteX112" fmla="*/ 177936 w 234532"/>
                <a:gd name="connsiteY112" fmla="*/ 249976 h 303377"/>
                <a:gd name="connsiteX113" fmla="*/ 182890 w 234532"/>
                <a:gd name="connsiteY113" fmla="*/ 252571 h 303377"/>
                <a:gd name="connsiteX114" fmla="*/ 179586 w 234532"/>
                <a:gd name="connsiteY114" fmla="*/ 252571 h 303377"/>
                <a:gd name="connsiteX115" fmla="*/ 179586 w 234532"/>
                <a:gd name="connsiteY115" fmla="*/ 252571 h 303377"/>
                <a:gd name="connsiteX116" fmla="*/ 179586 w 234532"/>
                <a:gd name="connsiteY116" fmla="*/ 252571 h 303377"/>
                <a:gd name="connsiteX117" fmla="*/ 176282 w 234532"/>
                <a:gd name="connsiteY117" fmla="*/ 254694 h 303377"/>
                <a:gd name="connsiteX118" fmla="*/ 175104 w 234532"/>
                <a:gd name="connsiteY118" fmla="*/ 254694 h 303377"/>
                <a:gd name="connsiteX119" fmla="*/ 176518 w 234532"/>
                <a:gd name="connsiteY119" fmla="*/ 254694 h 303377"/>
                <a:gd name="connsiteX120" fmla="*/ 173451 w 234532"/>
                <a:gd name="connsiteY120" fmla="*/ 256347 h 303377"/>
                <a:gd name="connsiteX121" fmla="*/ 175104 w 234532"/>
                <a:gd name="connsiteY121" fmla="*/ 256347 h 303377"/>
                <a:gd name="connsiteX122" fmla="*/ 170855 w 234532"/>
                <a:gd name="connsiteY122" fmla="*/ 259179 h 303377"/>
                <a:gd name="connsiteX123" fmla="*/ 170855 w 234532"/>
                <a:gd name="connsiteY123" fmla="*/ 259179 h 303377"/>
                <a:gd name="connsiteX124" fmla="*/ 166609 w 234532"/>
                <a:gd name="connsiteY124" fmla="*/ 262483 h 303377"/>
                <a:gd name="connsiteX125" fmla="*/ 164247 w 234532"/>
                <a:gd name="connsiteY125" fmla="*/ 266023 h 303377"/>
                <a:gd name="connsiteX126" fmla="*/ 166846 w 234532"/>
                <a:gd name="connsiteY126" fmla="*/ 266023 h 303377"/>
                <a:gd name="connsiteX127" fmla="*/ 166846 w 234532"/>
                <a:gd name="connsiteY127" fmla="*/ 266023 h 303377"/>
                <a:gd name="connsiteX128" fmla="*/ 162833 w 234532"/>
                <a:gd name="connsiteY128" fmla="*/ 266023 h 303377"/>
                <a:gd name="connsiteX129" fmla="*/ 164720 w 234532"/>
                <a:gd name="connsiteY129" fmla="*/ 266023 h 303377"/>
                <a:gd name="connsiteX130" fmla="*/ 164720 w 234532"/>
                <a:gd name="connsiteY130" fmla="*/ 266023 h 303377"/>
                <a:gd name="connsiteX131" fmla="*/ 159529 w 234532"/>
                <a:gd name="connsiteY131" fmla="*/ 266023 h 303377"/>
                <a:gd name="connsiteX132" fmla="*/ 161888 w 234532"/>
                <a:gd name="connsiteY132" fmla="*/ 266023 h 303377"/>
                <a:gd name="connsiteX133" fmla="*/ 161888 w 234532"/>
                <a:gd name="connsiteY133" fmla="*/ 266023 h 303377"/>
                <a:gd name="connsiteX134" fmla="*/ 160001 w 234532"/>
                <a:gd name="connsiteY134" fmla="*/ 266023 h 303377"/>
                <a:gd name="connsiteX135" fmla="*/ 160001 w 234532"/>
                <a:gd name="connsiteY135" fmla="*/ 266023 h 303377"/>
                <a:gd name="connsiteX136" fmla="*/ 162361 w 234532"/>
                <a:gd name="connsiteY136" fmla="*/ 266023 h 303377"/>
                <a:gd name="connsiteX137" fmla="*/ 162361 w 234532"/>
                <a:gd name="connsiteY137" fmla="*/ 266023 h 303377"/>
                <a:gd name="connsiteX138" fmla="*/ 162361 w 234532"/>
                <a:gd name="connsiteY138" fmla="*/ 267437 h 303377"/>
                <a:gd name="connsiteX139" fmla="*/ 160238 w 234532"/>
                <a:gd name="connsiteY139" fmla="*/ 267437 h 303377"/>
                <a:gd name="connsiteX140" fmla="*/ 160238 w 234532"/>
                <a:gd name="connsiteY140" fmla="*/ 267437 h 303377"/>
                <a:gd name="connsiteX141" fmla="*/ 158584 w 234532"/>
                <a:gd name="connsiteY141" fmla="*/ 266259 h 303377"/>
                <a:gd name="connsiteX142" fmla="*/ 156225 w 234532"/>
                <a:gd name="connsiteY142" fmla="*/ 266259 h 303377"/>
                <a:gd name="connsiteX143" fmla="*/ 158584 w 234532"/>
                <a:gd name="connsiteY143" fmla="*/ 266259 h 303377"/>
                <a:gd name="connsiteX144" fmla="*/ 158584 w 234532"/>
                <a:gd name="connsiteY144" fmla="*/ 266259 h 303377"/>
                <a:gd name="connsiteX145" fmla="*/ 160238 w 234532"/>
                <a:gd name="connsiteY145" fmla="*/ 266259 h 303377"/>
                <a:gd name="connsiteX146" fmla="*/ 162833 w 234532"/>
                <a:gd name="connsiteY146" fmla="*/ 268618 h 303377"/>
                <a:gd name="connsiteX147" fmla="*/ 160474 w 234532"/>
                <a:gd name="connsiteY147" fmla="*/ 268618 h 303377"/>
                <a:gd name="connsiteX148" fmla="*/ 160474 w 234532"/>
                <a:gd name="connsiteY148" fmla="*/ 270269 h 303377"/>
                <a:gd name="connsiteX149" fmla="*/ 158348 w 234532"/>
                <a:gd name="connsiteY149" fmla="*/ 270269 h 303377"/>
                <a:gd name="connsiteX150" fmla="*/ 160001 w 234532"/>
                <a:gd name="connsiteY150" fmla="*/ 270269 h 303377"/>
                <a:gd name="connsiteX151" fmla="*/ 160001 w 234532"/>
                <a:gd name="connsiteY151" fmla="*/ 270269 h 303377"/>
                <a:gd name="connsiteX152" fmla="*/ 157642 w 234532"/>
                <a:gd name="connsiteY152" fmla="*/ 270269 h 303377"/>
                <a:gd name="connsiteX153" fmla="*/ 157642 w 234532"/>
                <a:gd name="connsiteY153" fmla="*/ 271922 h 303377"/>
                <a:gd name="connsiteX154" fmla="*/ 157642 w 234532"/>
                <a:gd name="connsiteY154" fmla="*/ 273337 h 303377"/>
                <a:gd name="connsiteX155" fmla="*/ 154574 w 234532"/>
                <a:gd name="connsiteY155" fmla="*/ 273337 h 303377"/>
                <a:gd name="connsiteX156" fmla="*/ 154574 w 234532"/>
                <a:gd name="connsiteY156" fmla="*/ 275696 h 303377"/>
                <a:gd name="connsiteX157" fmla="*/ 152215 w 234532"/>
                <a:gd name="connsiteY157" fmla="*/ 277113 h 303377"/>
                <a:gd name="connsiteX158" fmla="*/ 150562 w 234532"/>
                <a:gd name="connsiteY158" fmla="*/ 277113 h 303377"/>
                <a:gd name="connsiteX159" fmla="*/ 150562 w 234532"/>
                <a:gd name="connsiteY159" fmla="*/ 280181 h 303377"/>
                <a:gd name="connsiteX160" fmla="*/ 151979 w 234532"/>
                <a:gd name="connsiteY160" fmla="*/ 280181 h 303377"/>
                <a:gd name="connsiteX161" fmla="*/ 153630 w 234532"/>
                <a:gd name="connsiteY161" fmla="*/ 280181 h 303377"/>
                <a:gd name="connsiteX162" fmla="*/ 150326 w 234532"/>
                <a:gd name="connsiteY162" fmla="*/ 280181 h 303377"/>
                <a:gd name="connsiteX163" fmla="*/ 151743 w 234532"/>
                <a:gd name="connsiteY163" fmla="*/ 280181 h 303377"/>
                <a:gd name="connsiteX164" fmla="*/ 151743 w 234532"/>
                <a:gd name="connsiteY164" fmla="*/ 280181 h 303377"/>
                <a:gd name="connsiteX165" fmla="*/ 150089 w 234532"/>
                <a:gd name="connsiteY165" fmla="*/ 280181 h 303377"/>
                <a:gd name="connsiteX166" fmla="*/ 150089 w 234532"/>
                <a:gd name="connsiteY166" fmla="*/ 282304 h 303377"/>
                <a:gd name="connsiteX167" fmla="*/ 146786 w 234532"/>
                <a:gd name="connsiteY167" fmla="*/ 282304 h 303377"/>
                <a:gd name="connsiteX168" fmla="*/ 146786 w 234532"/>
                <a:gd name="connsiteY168" fmla="*/ 282304 h 303377"/>
                <a:gd name="connsiteX169" fmla="*/ 148675 w 234532"/>
                <a:gd name="connsiteY169" fmla="*/ 282304 h 303377"/>
                <a:gd name="connsiteX170" fmla="*/ 148675 w 234532"/>
                <a:gd name="connsiteY170" fmla="*/ 282304 h 303377"/>
                <a:gd name="connsiteX171" fmla="*/ 146549 w 234532"/>
                <a:gd name="connsiteY171" fmla="*/ 282304 h 303377"/>
                <a:gd name="connsiteX172" fmla="*/ 146549 w 234532"/>
                <a:gd name="connsiteY172" fmla="*/ 283957 h 303377"/>
                <a:gd name="connsiteX173" fmla="*/ 144190 w 234532"/>
                <a:gd name="connsiteY173" fmla="*/ 283957 h 303377"/>
                <a:gd name="connsiteX174" fmla="*/ 145844 w 234532"/>
                <a:gd name="connsiteY174" fmla="*/ 287258 h 303377"/>
                <a:gd name="connsiteX175" fmla="*/ 142540 w 234532"/>
                <a:gd name="connsiteY175" fmla="*/ 287258 h 303377"/>
                <a:gd name="connsiteX176" fmla="*/ 144190 w 234532"/>
                <a:gd name="connsiteY176" fmla="*/ 287258 h 303377"/>
                <a:gd name="connsiteX177" fmla="*/ 141831 w 234532"/>
                <a:gd name="connsiteY177" fmla="*/ 287258 h 303377"/>
                <a:gd name="connsiteX178" fmla="*/ 141831 w 234532"/>
                <a:gd name="connsiteY178" fmla="*/ 287258 h 303377"/>
                <a:gd name="connsiteX179" fmla="*/ 141831 w 234532"/>
                <a:gd name="connsiteY179" fmla="*/ 287258 h 303377"/>
                <a:gd name="connsiteX180" fmla="*/ 141831 w 234532"/>
                <a:gd name="connsiteY180" fmla="*/ 289856 h 303377"/>
                <a:gd name="connsiteX181" fmla="*/ 137818 w 234532"/>
                <a:gd name="connsiteY181" fmla="*/ 289856 h 303377"/>
                <a:gd name="connsiteX182" fmla="*/ 141595 w 234532"/>
                <a:gd name="connsiteY182" fmla="*/ 289856 h 303377"/>
                <a:gd name="connsiteX183" fmla="*/ 141595 w 234532"/>
                <a:gd name="connsiteY183" fmla="*/ 291507 h 303377"/>
                <a:gd name="connsiteX184" fmla="*/ 137113 w 234532"/>
                <a:gd name="connsiteY184" fmla="*/ 289856 h 303377"/>
                <a:gd name="connsiteX185" fmla="*/ 141359 w 234532"/>
                <a:gd name="connsiteY185" fmla="*/ 291743 h 303377"/>
                <a:gd name="connsiteX186" fmla="*/ 140180 w 234532"/>
                <a:gd name="connsiteY186" fmla="*/ 291743 h 303377"/>
                <a:gd name="connsiteX187" fmla="*/ 138527 w 234532"/>
                <a:gd name="connsiteY187" fmla="*/ 291743 h 303377"/>
                <a:gd name="connsiteX188" fmla="*/ 140180 w 234532"/>
                <a:gd name="connsiteY188" fmla="*/ 291743 h 303377"/>
                <a:gd name="connsiteX189" fmla="*/ 136404 w 234532"/>
                <a:gd name="connsiteY189" fmla="*/ 291743 h 303377"/>
                <a:gd name="connsiteX190" fmla="*/ 136404 w 234532"/>
                <a:gd name="connsiteY190" fmla="*/ 291743 h 303377"/>
                <a:gd name="connsiteX191" fmla="*/ 139472 w 234532"/>
                <a:gd name="connsiteY191" fmla="*/ 292921 h 303377"/>
                <a:gd name="connsiteX192" fmla="*/ 141595 w 234532"/>
                <a:gd name="connsiteY192" fmla="*/ 292921 h 303377"/>
                <a:gd name="connsiteX193" fmla="*/ 141595 w 234532"/>
                <a:gd name="connsiteY193" fmla="*/ 292921 h 303377"/>
                <a:gd name="connsiteX194" fmla="*/ 140180 w 234532"/>
                <a:gd name="connsiteY194" fmla="*/ 292921 h 303377"/>
                <a:gd name="connsiteX195" fmla="*/ 144190 w 234532"/>
                <a:gd name="connsiteY195" fmla="*/ 292921 h 303377"/>
                <a:gd name="connsiteX196" fmla="*/ 144190 w 234532"/>
                <a:gd name="connsiteY196" fmla="*/ 292921 h 303377"/>
                <a:gd name="connsiteX197" fmla="*/ 147494 w 234532"/>
                <a:gd name="connsiteY197" fmla="*/ 294339 h 303377"/>
                <a:gd name="connsiteX198" fmla="*/ 147494 w 234532"/>
                <a:gd name="connsiteY198" fmla="*/ 294339 h 303377"/>
                <a:gd name="connsiteX199" fmla="*/ 147494 w 234532"/>
                <a:gd name="connsiteY199" fmla="*/ 292921 h 303377"/>
                <a:gd name="connsiteX200" fmla="*/ 150089 w 234532"/>
                <a:gd name="connsiteY200" fmla="*/ 292921 h 303377"/>
                <a:gd name="connsiteX201" fmla="*/ 152449 w 234532"/>
                <a:gd name="connsiteY201" fmla="*/ 292921 h 303377"/>
                <a:gd name="connsiteX202" fmla="*/ 151034 w 234532"/>
                <a:gd name="connsiteY202" fmla="*/ 292921 h 303377"/>
                <a:gd name="connsiteX203" fmla="*/ 152685 w 234532"/>
                <a:gd name="connsiteY203" fmla="*/ 292921 h 303377"/>
                <a:gd name="connsiteX204" fmla="*/ 150798 w 234532"/>
                <a:gd name="connsiteY204" fmla="*/ 292921 h 303377"/>
                <a:gd name="connsiteX205" fmla="*/ 150798 w 234532"/>
                <a:gd name="connsiteY205" fmla="*/ 292921 h 303377"/>
                <a:gd name="connsiteX206" fmla="*/ 152685 w 234532"/>
                <a:gd name="connsiteY206" fmla="*/ 292921 h 303377"/>
                <a:gd name="connsiteX207" fmla="*/ 152685 w 234532"/>
                <a:gd name="connsiteY207" fmla="*/ 290798 h 303377"/>
                <a:gd name="connsiteX208" fmla="*/ 152685 w 234532"/>
                <a:gd name="connsiteY208" fmla="*/ 290798 h 303377"/>
                <a:gd name="connsiteX209" fmla="*/ 154338 w 234532"/>
                <a:gd name="connsiteY209" fmla="*/ 290798 h 303377"/>
                <a:gd name="connsiteX210" fmla="*/ 152921 w 234532"/>
                <a:gd name="connsiteY210" fmla="*/ 290798 h 303377"/>
                <a:gd name="connsiteX211" fmla="*/ 152921 w 234532"/>
                <a:gd name="connsiteY211" fmla="*/ 292921 h 303377"/>
                <a:gd name="connsiteX212" fmla="*/ 155283 w 234532"/>
                <a:gd name="connsiteY212" fmla="*/ 290562 h 303377"/>
                <a:gd name="connsiteX213" fmla="*/ 153630 w 234532"/>
                <a:gd name="connsiteY213" fmla="*/ 290562 h 303377"/>
                <a:gd name="connsiteX214" fmla="*/ 155283 w 234532"/>
                <a:gd name="connsiteY214" fmla="*/ 290562 h 303377"/>
                <a:gd name="connsiteX215" fmla="*/ 155283 w 234532"/>
                <a:gd name="connsiteY215" fmla="*/ 290562 h 303377"/>
                <a:gd name="connsiteX216" fmla="*/ 154102 w 234532"/>
                <a:gd name="connsiteY216" fmla="*/ 290562 h 303377"/>
                <a:gd name="connsiteX217" fmla="*/ 155989 w 234532"/>
                <a:gd name="connsiteY217" fmla="*/ 290562 h 303377"/>
                <a:gd name="connsiteX218" fmla="*/ 155989 w 234532"/>
                <a:gd name="connsiteY218" fmla="*/ 290562 h 303377"/>
                <a:gd name="connsiteX219" fmla="*/ 155989 w 234532"/>
                <a:gd name="connsiteY219" fmla="*/ 288439 h 303377"/>
                <a:gd name="connsiteX220" fmla="*/ 155989 w 234532"/>
                <a:gd name="connsiteY220" fmla="*/ 288439 h 303377"/>
                <a:gd name="connsiteX221" fmla="*/ 158348 w 234532"/>
                <a:gd name="connsiteY221" fmla="*/ 285608 h 303377"/>
                <a:gd name="connsiteX222" fmla="*/ 160238 w 234532"/>
                <a:gd name="connsiteY222" fmla="*/ 285608 h 303377"/>
                <a:gd name="connsiteX223" fmla="*/ 158584 w 234532"/>
                <a:gd name="connsiteY223" fmla="*/ 285608 h 303377"/>
                <a:gd name="connsiteX224" fmla="*/ 161888 w 234532"/>
                <a:gd name="connsiteY224" fmla="*/ 285608 h 303377"/>
                <a:gd name="connsiteX225" fmla="*/ 159293 w 234532"/>
                <a:gd name="connsiteY225" fmla="*/ 285608 h 303377"/>
                <a:gd name="connsiteX226" fmla="*/ 160710 w 234532"/>
                <a:gd name="connsiteY226" fmla="*/ 283957 h 303377"/>
                <a:gd name="connsiteX227" fmla="*/ 159057 w 234532"/>
                <a:gd name="connsiteY227" fmla="*/ 282068 h 303377"/>
                <a:gd name="connsiteX228" fmla="*/ 161652 w 234532"/>
                <a:gd name="connsiteY228" fmla="*/ 282068 h 303377"/>
                <a:gd name="connsiteX229" fmla="*/ 161652 w 234532"/>
                <a:gd name="connsiteY229" fmla="*/ 280181 h 303377"/>
                <a:gd name="connsiteX230" fmla="*/ 161652 w 234532"/>
                <a:gd name="connsiteY230" fmla="*/ 280181 h 303377"/>
                <a:gd name="connsiteX231" fmla="*/ 161652 w 234532"/>
                <a:gd name="connsiteY231" fmla="*/ 278527 h 303377"/>
                <a:gd name="connsiteX232" fmla="*/ 164720 w 234532"/>
                <a:gd name="connsiteY232" fmla="*/ 278527 h 303377"/>
                <a:gd name="connsiteX233" fmla="*/ 166137 w 234532"/>
                <a:gd name="connsiteY233" fmla="*/ 278527 h 303377"/>
                <a:gd name="connsiteX234" fmla="*/ 164720 w 234532"/>
                <a:gd name="connsiteY234" fmla="*/ 274990 h 303377"/>
                <a:gd name="connsiteX235" fmla="*/ 168260 w 234532"/>
                <a:gd name="connsiteY235" fmla="*/ 274990 h 303377"/>
                <a:gd name="connsiteX236" fmla="*/ 171091 w 234532"/>
                <a:gd name="connsiteY236" fmla="*/ 273337 h 303377"/>
                <a:gd name="connsiteX237" fmla="*/ 171091 w 234532"/>
                <a:gd name="connsiteY237" fmla="*/ 273337 h 303377"/>
                <a:gd name="connsiteX238" fmla="*/ 168732 w 234532"/>
                <a:gd name="connsiteY238" fmla="*/ 273337 h 303377"/>
                <a:gd name="connsiteX239" fmla="*/ 172036 w 234532"/>
                <a:gd name="connsiteY239" fmla="*/ 273337 h 303377"/>
                <a:gd name="connsiteX240" fmla="*/ 173451 w 234532"/>
                <a:gd name="connsiteY240" fmla="*/ 270505 h 303377"/>
                <a:gd name="connsiteX241" fmla="*/ 177227 w 234532"/>
                <a:gd name="connsiteY241" fmla="*/ 270505 h 303377"/>
                <a:gd name="connsiteX242" fmla="*/ 175104 w 234532"/>
                <a:gd name="connsiteY242" fmla="*/ 268618 h 303377"/>
                <a:gd name="connsiteX243" fmla="*/ 177463 w 234532"/>
                <a:gd name="connsiteY243" fmla="*/ 268618 h 303377"/>
                <a:gd name="connsiteX244" fmla="*/ 182418 w 234532"/>
                <a:gd name="connsiteY244" fmla="*/ 264133 h 303377"/>
                <a:gd name="connsiteX245" fmla="*/ 180531 w 234532"/>
                <a:gd name="connsiteY245" fmla="*/ 264133 h 303377"/>
                <a:gd name="connsiteX246" fmla="*/ 184071 w 234532"/>
                <a:gd name="connsiteY246" fmla="*/ 260360 h 303377"/>
                <a:gd name="connsiteX247" fmla="*/ 186194 w 234532"/>
                <a:gd name="connsiteY247" fmla="*/ 260360 h 303377"/>
                <a:gd name="connsiteX248" fmla="*/ 184780 w 234532"/>
                <a:gd name="connsiteY248" fmla="*/ 260360 h 303377"/>
                <a:gd name="connsiteX249" fmla="*/ 184780 w 234532"/>
                <a:gd name="connsiteY249" fmla="*/ 258706 h 303377"/>
                <a:gd name="connsiteX250" fmla="*/ 187375 w 234532"/>
                <a:gd name="connsiteY250" fmla="*/ 258706 h 303377"/>
                <a:gd name="connsiteX251" fmla="*/ 190912 w 234532"/>
                <a:gd name="connsiteY251" fmla="*/ 254461 h 303377"/>
                <a:gd name="connsiteX252" fmla="*/ 190912 w 234532"/>
                <a:gd name="connsiteY252" fmla="*/ 254461 h 303377"/>
                <a:gd name="connsiteX253" fmla="*/ 196812 w 234532"/>
                <a:gd name="connsiteY253" fmla="*/ 247144 h 303377"/>
                <a:gd name="connsiteX254" fmla="*/ 198701 w 234532"/>
                <a:gd name="connsiteY254" fmla="*/ 243840 h 303377"/>
                <a:gd name="connsiteX255" fmla="*/ 200116 w 234532"/>
                <a:gd name="connsiteY255" fmla="*/ 243840 h 303377"/>
                <a:gd name="connsiteX256" fmla="*/ 198701 w 234532"/>
                <a:gd name="connsiteY256" fmla="*/ 243840 h 303377"/>
                <a:gd name="connsiteX257" fmla="*/ 201297 w 234532"/>
                <a:gd name="connsiteY257" fmla="*/ 243840 h 303377"/>
                <a:gd name="connsiteX258" fmla="*/ 201297 w 234532"/>
                <a:gd name="connsiteY258" fmla="*/ 238885 h 303377"/>
                <a:gd name="connsiteX259" fmla="*/ 202947 w 234532"/>
                <a:gd name="connsiteY259" fmla="*/ 238885 h 303377"/>
                <a:gd name="connsiteX260" fmla="*/ 204128 w 234532"/>
                <a:gd name="connsiteY260" fmla="*/ 232278 h 303377"/>
                <a:gd name="connsiteX261" fmla="*/ 206724 w 234532"/>
                <a:gd name="connsiteY261" fmla="*/ 230155 h 303377"/>
                <a:gd name="connsiteX262" fmla="*/ 206724 w 234532"/>
                <a:gd name="connsiteY262" fmla="*/ 228029 h 303377"/>
                <a:gd name="connsiteX263" fmla="*/ 208610 w 234532"/>
                <a:gd name="connsiteY263" fmla="*/ 223783 h 303377"/>
                <a:gd name="connsiteX264" fmla="*/ 212623 w 234532"/>
                <a:gd name="connsiteY264" fmla="*/ 213871 h 303377"/>
                <a:gd name="connsiteX265" fmla="*/ 212623 w 234532"/>
                <a:gd name="connsiteY265" fmla="*/ 213871 h 303377"/>
                <a:gd name="connsiteX266" fmla="*/ 212623 w 234532"/>
                <a:gd name="connsiteY266" fmla="*/ 213871 h 303377"/>
                <a:gd name="connsiteX267" fmla="*/ 212623 w 234532"/>
                <a:gd name="connsiteY267" fmla="*/ 208208 h 303377"/>
                <a:gd name="connsiteX268" fmla="*/ 214276 w 234532"/>
                <a:gd name="connsiteY268" fmla="*/ 208208 h 303377"/>
                <a:gd name="connsiteX269" fmla="*/ 214276 w 234532"/>
                <a:gd name="connsiteY269" fmla="*/ 208208 h 303377"/>
                <a:gd name="connsiteX270" fmla="*/ 214276 w 234532"/>
                <a:gd name="connsiteY270" fmla="*/ 208208 h 303377"/>
                <a:gd name="connsiteX271" fmla="*/ 214276 w 234532"/>
                <a:gd name="connsiteY271" fmla="*/ 208208 h 303377"/>
                <a:gd name="connsiteX272" fmla="*/ 222062 w 234532"/>
                <a:gd name="connsiteY272" fmla="*/ 165498 h 303377"/>
                <a:gd name="connsiteX273" fmla="*/ 222062 w 234532"/>
                <a:gd name="connsiteY273" fmla="*/ 165498 h 303377"/>
                <a:gd name="connsiteX274" fmla="*/ 223949 w 234532"/>
                <a:gd name="connsiteY274" fmla="*/ 159835 h 303377"/>
                <a:gd name="connsiteX275" fmla="*/ 223949 w 234532"/>
                <a:gd name="connsiteY275" fmla="*/ 159835 h 303377"/>
                <a:gd name="connsiteX276" fmla="*/ 223949 w 234532"/>
                <a:gd name="connsiteY276" fmla="*/ 158182 h 303377"/>
                <a:gd name="connsiteX277" fmla="*/ 222535 w 234532"/>
                <a:gd name="connsiteY277" fmla="*/ 158182 h 303377"/>
                <a:gd name="connsiteX278" fmla="*/ 222535 w 234532"/>
                <a:gd name="connsiteY278" fmla="*/ 155823 h 303377"/>
                <a:gd name="connsiteX279" fmla="*/ 227017 w 234532"/>
                <a:gd name="connsiteY279" fmla="*/ 147092 h 303377"/>
                <a:gd name="connsiteX280" fmla="*/ 227017 w 234532"/>
                <a:gd name="connsiteY280" fmla="*/ 147092 h 303377"/>
                <a:gd name="connsiteX281" fmla="*/ 227017 w 234532"/>
                <a:gd name="connsiteY281" fmla="*/ 145205 h 303377"/>
                <a:gd name="connsiteX282" fmla="*/ 229140 w 234532"/>
                <a:gd name="connsiteY282" fmla="*/ 145205 h 303377"/>
                <a:gd name="connsiteX283" fmla="*/ 229140 w 234532"/>
                <a:gd name="connsiteY283" fmla="*/ 145205 h 303377"/>
                <a:gd name="connsiteX284" fmla="*/ 229140 w 234532"/>
                <a:gd name="connsiteY284" fmla="*/ 141665 h 303377"/>
                <a:gd name="connsiteX285" fmla="*/ 231030 w 234532"/>
                <a:gd name="connsiteY285" fmla="*/ 141665 h 303377"/>
                <a:gd name="connsiteX286" fmla="*/ 231030 w 234532"/>
                <a:gd name="connsiteY286" fmla="*/ 141665 h 303377"/>
                <a:gd name="connsiteX287" fmla="*/ 231030 w 234532"/>
                <a:gd name="connsiteY287" fmla="*/ 141665 h 303377"/>
                <a:gd name="connsiteX288" fmla="*/ 231030 w 234532"/>
                <a:gd name="connsiteY288" fmla="*/ 141665 h 303377"/>
                <a:gd name="connsiteX289" fmla="*/ 232680 w 234532"/>
                <a:gd name="connsiteY289" fmla="*/ 141665 h 303377"/>
                <a:gd name="connsiteX290" fmla="*/ 231266 w 234532"/>
                <a:gd name="connsiteY290" fmla="*/ 139306 h 303377"/>
                <a:gd name="connsiteX291" fmla="*/ 233152 w 234532"/>
                <a:gd name="connsiteY291" fmla="*/ 140720 h 303377"/>
                <a:gd name="connsiteX292" fmla="*/ 230321 w 234532"/>
                <a:gd name="connsiteY292" fmla="*/ 136238 h 303377"/>
                <a:gd name="connsiteX293" fmla="*/ 232680 w 234532"/>
                <a:gd name="connsiteY293" fmla="*/ 136238 h 303377"/>
                <a:gd name="connsiteX294" fmla="*/ 231030 w 234532"/>
                <a:gd name="connsiteY294" fmla="*/ 136238 h 303377"/>
                <a:gd name="connsiteX295" fmla="*/ 228907 w 234532"/>
                <a:gd name="connsiteY295" fmla="*/ 133640 h 303377"/>
                <a:gd name="connsiteX296" fmla="*/ 231266 w 234532"/>
                <a:gd name="connsiteY296" fmla="*/ 133640 h 303377"/>
                <a:gd name="connsiteX297" fmla="*/ 231266 w 234532"/>
                <a:gd name="connsiteY297" fmla="*/ 133640 h 303377"/>
                <a:gd name="connsiteX298" fmla="*/ 229376 w 234532"/>
                <a:gd name="connsiteY298" fmla="*/ 133640 h 303377"/>
                <a:gd name="connsiteX299" fmla="*/ 227726 w 234532"/>
                <a:gd name="connsiteY299" fmla="*/ 131044 h 303377"/>
                <a:gd name="connsiteX300" fmla="*/ 229140 w 234532"/>
                <a:gd name="connsiteY300" fmla="*/ 131044 h 303377"/>
                <a:gd name="connsiteX301" fmla="*/ 229140 w 234532"/>
                <a:gd name="connsiteY301" fmla="*/ 131044 h 303377"/>
                <a:gd name="connsiteX302" fmla="*/ 226781 w 234532"/>
                <a:gd name="connsiteY302" fmla="*/ 129630 h 303377"/>
                <a:gd name="connsiteX303" fmla="*/ 226781 w 234532"/>
                <a:gd name="connsiteY303" fmla="*/ 124909 h 303377"/>
                <a:gd name="connsiteX304" fmla="*/ 223949 w 234532"/>
                <a:gd name="connsiteY304" fmla="*/ 121841 h 303377"/>
                <a:gd name="connsiteX305" fmla="*/ 225603 w 234532"/>
                <a:gd name="connsiteY305" fmla="*/ 123731 h 303377"/>
                <a:gd name="connsiteX306" fmla="*/ 227017 w 234532"/>
                <a:gd name="connsiteY306" fmla="*/ 123731 h 303377"/>
                <a:gd name="connsiteX307" fmla="*/ 230321 w 234532"/>
                <a:gd name="connsiteY307" fmla="*/ 126798 h 303377"/>
                <a:gd name="connsiteX308" fmla="*/ 230321 w 234532"/>
                <a:gd name="connsiteY308" fmla="*/ 128449 h 303377"/>
                <a:gd name="connsiteX309" fmla="*/ 228907 w 234532"/>
                <a:gd name="connsiteY309" fmla="*/ 123731 h 303377"/>
                <a:gd name="connsiteX310" fmla="*/ 230793 w 234532"/>
                <a:gd name="connsiteY310" fmla="*/ 123731 h 303377"/>
                <a:gd name="connsiteX311" fmla="*/ 227489 w 234532"/>
                <a:gd name="connsiteY311" fmla="*/ 120427 h 303377"/>
                <a:gd name="connsiteX312" fmla="*/ 229612 w 234532"/>
                <a:gd name="connsiteY312" fmla="*/ 120427 h 303377"/>
                <a:gd name="connsiteX313" fmla="*/ 225366 w 234532"/>
                <a:gd name="connsiteY313" fmla="*/ 115708 h 303377"/>
                <a:gd name="connsiteX314" fmla="*/ 223241 w 234532"/>
                <a:gd name="connsiteY314" fmla="*/ 110278 h 303377"/>
                <a:gd name="connsiteX315" fmla="*/ 220409 w 234532"/>
                <a:gd name="connsiteY315" fmla="*/ 106505 h 303377"/>
                <a:gd name="connsiteX316" fmla="*/ 220409 w 234532"/>
                <a:gd name="connsiteY316" fmla="*/ 98952 h 303377"/>
                <a:gd name="connsiteX317" fmla="*/ 213804 w 234532"/>
                <a:gd name="connsiteY317" fmla="*/ 94942 h 303377"/>
                <a:gd name="connsiteX318" fmla="*/ 213804 w 234532"/>
                <a:gd name="connsiteY318" fmla="*/ 93053 h 303377"/>
                <a:gd name="connsiteX319" fmla="*/ 213804 w 234532"/>
                <a:gd name="connsiteY319" fmla="*/ 87626 h 303377"/>
                <a:gd name="connsiteX320" fmla="*/ 210264 w 234532"/>
                <a:gd name="connsiteY320" fmla="*/ 85739 h 303377"/>
                <a:gd name="connsiteX321" fmla="*/ 212151 w 234532"/>
                <a:gd name="connsiteY321" fmla="*/ 85739 h 303377"/>
                <a:gd name="connsiteX322" fmla="*/ 212151 w 234532"/>
                <a:gd name="connsiteY322" fmla="*/ 84558 h 303377"/>
                <a:gd name="connsiteX323" fmla="*/ 208610 w 234532"/>
                <a:gd name="connsiteY323" fmla="*/ 82671 h 303377"/>
                <a:gd name="connsiteX324" fmla="*/ 208610 w 234532"/>
                <a:gd name="connsiteY324" fmla="*/ 82671 h 303377"/>
                <a:gd name="connsiteX325" fmla="*/ 211442 w 234532"/>
                <a:gd name="connsiteY325" fmla="*/ 78895 h 303377"/>
                <a:gd name="connsiteX326" fmla="*/ 209083 w 234532"/>
                <a:gd name="connsiteY326" fmla="*/ 76536 h 303377"/>
                <a:gd name="connsiteX327" fmla="*/ 199643 w 234532"/>
                <a:gd name="connsiteY327" fmla="*/ 68983 h 303377"/>
                <a:gd name="connsiteX328" fmla="*/ 202241 w 234532"/>
                <a:gd name="connsiteY328" fmla="*/ 68983 h 303377"/>
                <a:gd name="connsiteX329" fmla="*/ 199643 w 234532"/>
                <a:gd name="connsiteY329" fmla="*/ 66860 h 303377"/>
                <a:gd name="connsiteX330" fmla="*/ 201060 w 234532"/>
                <a:gd name="connsiteY330" fmla="*/ 66860 h 303377"/>
                <a:gd name="connsiteX331" fmla="*/ 197284 w 234532"/>
                <a:gd name="connsiteY331" fmla="*/ 61669 h 303377"/>
                <a:gd name="connsiteX332" fmla="*/ 192093 w 234532"/>
                <a:gd name="connsiteY332" fmla="*/ 55298 h 303377"/>
                <a:gd name="connsiteX333" fmla="*/ 187375 w 234532"/>
                <a:gd name="connsiteY333" fmla="*/ 50107 h 303377"/>
                <a:gd name="connsiteX334" fmla="*/ 179114 w 234532"/>
                <a:gd name="connsiteY334" fmla="*/ 43735 h 303377"/>
                <a:gd name="connsiteX335" fmla="*/ 176518 w 234532"/>
                <a:gd name="connsiteY335" fmla="*/ 43735 h 303377"/>
                <a:gd name="connsiteX336" fmla="*/ 176518 w 234532"/>
                <a:gd name="connsiteY336" fmla="*/ 42554 h 303377"/>
                <a:gd name="connsiteX337" fmla="*/ 175104 w 234532"/>
                <a:gd name="connsiteY337" fmla="*/ 42554 h 303377"/>
                <a:gd name="connsiteX338" fmla="*/ 176518 w 234532"/>
                <a:gd name="connsiteY338" fmla="*/ 44444 h 303377"/>
                <a:gd name="connsiteX339" fmla="*/ 174159 w 234532"/>
                <a:gd name="connsiteY339" fmla="*/ 44444 h 303377"/>
                <a:gd name="connsiteX340" fmla="*/ 174159 w 234532"/>
                <a:gd name="connsiteY340" fmla="*/ 46094 h 303377"/>
                <a:gd name="connsiteX341" fmla="*/ 169441 w 234532"/>
                <a:gd name="connsiteY341" fmla="*/ 43027 h 303377"/>
                <a:gd name="connsiteX342" fmla="*/ 173687 w 234532"/>
                <a:gd name="connsiteY342" fmla="*/ 52230 h 303377"/>
                <a:gd name="connsiteX343" fmla="*/ 172509 w 234532"/>
                <a:gd name="connsiteY343" fmla="*/ 52230 h 303377"/>
                <a:gd name="connsiteX344" fmla="*/ 174395 w 234532"/>
                <a:gd name="connsiteY344" fmla="*/ 52230 h 303377"/>
                <a:gd name="connsiteX345" fmla="*/ 174395 w 234532"/>
                <a:gd name="connsiteY345" fmla="*/ 52230 h 303377"/>
                <a:gd name="connsiteX346" fmla="*/ 178408 w 234532"/>
                <a:gd name="connsiteY346" fmla="*/ 55770 h 303377"/>
                <a:gd name="connsiteX347" fmla="*/ 174868 w 234532"/>
                <a:gd name="connsiteY347" fmla="*/ 53883 h 303377"/>
                <a:gd name="connsiteX348" fmla="*/ 172509 w 234532"/>
                <a:gd name="connsiteY348" fmla="*/ 53883 h 303377"/>
                <a:gd name="connsiteX349" fmla="*/ 170383 w 234532"/>
                <a:gd name="connsiteY349" fmla="*/ 51994 h 303377"/>
                <a:gd name="connsiteX350" fmla="*/ 170383 w 234532"/>
                <a:gd name="connsiteY350" fmla="*/ 51994 h 303377"/>
                <a:gd name="connsiteX351" fmla="*/ 172509 w 234532"/>
                <a:gd name="connsiteY351" fmla="*/ 51994 h 303377"/>
                <a:gd name="connsiteX352" fmla="*/ 172509 w 234532"/>
                <a:gd name="connsiteY352" fmla="*/ 51994 h 303377"/>
                <a:gd name="connsiteX353" fmla="*/ 168732 w 234532"/>
                <a:gd name="connsiteY353" fmla="*/ 50343 h 303377"/>
                <a:gd name="connsiteX354" fmla="*/ 168732 w 234532"/>
                <a:gd name="connsiteY354" fmla="*/ 50343 h 303377"/>
                <a:gd name="connsiteX355" fmla="*/ 168732 w 234532"/>
                <a:gd name="connsiteY355" fmla="*/ 50343 h 303377"/>
                <a:gd name="connsiteX356" fmla="*/ 170855 w 234532"/>
                <a:gd name="connsiteY356" fmla="*/ 50343 h 303377"/>
                <a:gd name="connsiteX357" fmla="*/ 165665 w 234532"/>
                <a:gd name="connsiteY357" fmla="*/ 46803 h 303377"/>
                <a:gd name="connsiteX358" fmla="*/ 169441 w 234532"/>
                <a:gd name="connsiteY358" fmla="*/ 48926 h 303377"/>
                <a:gd name="connsiteX359" fmla="*/ 167082 w 234532"/>
                <a:gd name="connsiteY359" fmla="*/ 47275 h 303377"/>
                <a:gd name="connsiteX360" fmla="*/ 164247 w 234532"/>
                <a:gd name="connsiteY360" fmla="*/ 43499 h 303377"/>
                <a:gd name="connsiteX361" fmla="*/ 166609 w 234532"/>
                <a:gd name="connsiteY361" fmla="*/ 46094 h 303377"/>
                <a:gd name="connsiteX362" fmla="*/ 164483 w 234532"/>
                <a:gd name="connsiteY362" fmla="*/ 43263 h 303377"/>
                <a:gd name="connsiteX363" fmla="*/ 162833 w 234532"/>
                <a:gd name="connsiteY363" fmla="*/ 40668 h 303377"/>
                <a:gd name="connsiteX364" fmla="*/ 157406 w 234532"/>
                <a:gd name="connsiteY364" fmla="*/ 31937 h 303377"/>
                <a:gd name="connsiteX365" fmla="*/ 153630 w 234532"/>
                <a:gd name="connsiteY365" fmla="*/ 31937 h 303377"/>
                <a:gd name="connsiteX366" fmla="*/ 151507 w 234532"/>
                <a:gd name="connsiteY366" fmla="*/ 31937 h 303377"/>
                <a:gd name="connsiteX367" fmla="*/ 152921 w 234532"/>
                <a:gd name="connsiteY367" fmla="*/ 31937 h 303377"/>
                <a:gd name="connsiteX368" fmla="*/ 151271 w 234532"/>
                <a:gd name="connsiteY368" fmla="*/ 31937 h 303377"/>
                <a:gd name="connsiteX369" fmla="*/ 148675 w 234532"/>
                <a:gd name="connsiteY369" fmla="*/ 30519 h 303377"/>
                <a:gd name="connsiteX370" fmla="*/ 148675 w 234532"/>
                <a:gd name="connsiteY370" fmla="*/ 31937 h 303377"/>
                <a:gd name="connsiteX371" fmla="*/ 145844 w 234532"/>
                <a:gd name="connsiteY371" fmla="*/ 31937 h 303377"/>
                <a:gd name="connsiteX372" fmla="*/ 147494 w 234532"/>
                <a:gd name="connsiteY372" fmla="*/ 34532 h 303377"/>
                <a:gd name="connsiteX373" fmla="*/ 143012 w 234532"/>
                <a:gd name="connsiteY373" fmla="*/ 31700 h 303377"/>
                <a:gd name="connsiteX374" fmla="*/ 141595 w 234532"/>
                <a:gd name="connsiteY374" fmla="*/ 31700 h 303377"/>
                <a:gd name="connsiteX375" fmla="*/ 143012 w 234532"/>
                <a:gd name="connsiteY375" fmla="*/ 31700 h 303377"/>
                <a:gd name="connsiteX376" fmla="*/ 143012 w 234532"/>
                <a:gd name="connsiteY376" fmla="*/ 31700 h 303377"/>
                <a:gd name="connsiteX377" fmla="*/ 141122 w 234532"/>
                <a:gd name="connsiteY377" fmla="*/ 31700 h 303377"/>
                <a:gd name="connsiteX378" fmla="*/ 141122 w 234532"/>
                <a:gd name="connsiteY378" fmla="*/ 33587 h 303377"/>
                <a:gd name="connsiteX379" fmla="*/ 144190 w 234532"/>
                <a:gd name="connsiteY379" fmla="*/ 33587 h 303377"/>
                <a:gd name="connsiteX380" fmla="*/ 144190 w 234532"/>
                <a:gd name="connsiteY380" fmla="*/ 33587 h 303377"/>
                <a:gd name="connsiteX381" fmla="*/ 139472 w 234532"/>
                <a:gd name="connsiteY381" fmla="*/ 32173 h 303377"/>
                <a:gd name="connsiteX382" fmla="*/ 133573 w 234532"/>
                <a:gd name="connsiteY382" fmla="*/ 27924 h 303377"/>
                <a:gd name="connsiteX383" fmla="*/ 133573 w 234532"/>
                <a:gd name="connsiteY383" fmla="*/ 24856 h 303377"/>
                <a:gd name="connsiteX384" fmla="*/ 132155 w 234532"/>
                <a:gd name="connsiteY384" fmla="*/ 23442 h 303377"/>
                <a:gd name="connsiteX385" fmla="*/ 132155 w 234532"/>
                <a:gd name="connsiteY385" fmla="*/ 23442 h 303377"/>
                <a:gd name="connsiteX386" fmla="*/ 130505 w 234532"/>
                <a:gd name="connsiteY386" fmla="*/ 21319 h 303377"/>
                <a:gd name="connsiteX387" fmla="*/ 132628 w 234532"/>
                <a:gd name="connsiteY387" fmla="*/ 21319 h 303377"/>
                <a:gd name="connsiteX388" fmla="*/ 132628 w 234532"/>
                <a:gd name="connsiteY388" fmla="*/ 18957 h 303377"/>
                <a:gd name="connsiteX389" fmla="*/ 130741 w 234532"/>
                <a:gd name="connsiteY389" fmla="*/ 16362 h 303377"/>
                <a:gd name="connsiteX390" fmla="*/ 130741 w 234532"/>
                <a:gd name="connsiteY390" fmla="*/ 16362 h 303377"/>
                <a:gd name="connsiteX391" fmla="*/ 130741 w 234532"/>
                <a:gd name="connsiteY391" fmla="*/ 12821 h 303377"/>
                <a:gd name="connsiteX392" fmla="*/ 125314 w 234532"/>
                <a:gd name="connsiteY392" fmla="*/ 7395 h 303377"/>
                <a:gd name="connsiteX393" fmla="*/ 125314 w 234532"/>
                <a:gd name="connsiteY393" fmla="*/ 5508 h 303377"/>
                <a:gd name="connsiteX394" fmla="*/ 127909 w 234532"/>
                <a:gd name="connsiteY394" fmla="*/ 5508 h 303377"/>
                <a:gd name="connsiteX395" fmla="*/ 117053 w 234532"/>
                <a:gd name="connsiteY395" fmla="*/ -1100 h 303377"/>
                <a:gd name="connsiteX396" fmla="*/ 112334 w 234532"/>
                <a:gd name="connsiteY396" fmla="*/ -1100 h 303377"/>
                <a:gd name="connsiteX397" fmla="*/ 105490 w 234532"/>
                <a:gd name="connsiteY397" fmla="*/ -1100 h 303377"/>
                <a:gd name="connsiteX398" fmla="*/ 108794 w 234532"/>
                <a:gd name="connsiteY398" fmla="*/ 1259 h 303377"/>
                <a:gd name="connsiteX399" fmla="*/ 108794 w 234532"/>
                <a:gd name="connsiteY399" fmla="*/ 1259 h 303377"/>
                <a:gd name="connsiteX400" fmla="*/ 110684 w 234532"/>
                <a:gd name="connsiteY400" fmla="*/ 1259 h 303377"/>
                <a:gd name="connsiteX401" fmla="*/ 108794 w 234532"/>
                <a:gd name="connsiteY401" fmla="*/ 1259 h 303377"/>
                <a:gd name="connsiteX402" fmla="*/ 105963 w 234532"/>
                <a:gd name="connsiteY402" fmla="*/ 1259 h 303377"/>
                <a:gd name="connsiteX403" fmla="*/ 105963 w 234532"/>
                <a:gd name="connsiteY403" fmla="*/ 1259 h 303377"/>
                <a:gd name="connsiteX404" fmla="*/ 105963 w 234532"/>
                <a:gd name="connsiteY404" fmla="*/ 4091 h 303377"/>
                <a:gd name="connsiteX405" fmla="*/ 109030 w 234532"/>
                <a:gd name="connsiteY405" fmla="*/ 8103 h 303377"/>
                <a:gd name="connsiteX406" fmla="*/ 109030 w 234532"/>
                <a:gd name="connsiteY406" fmla="*/ 8103 h 303377"/>
                <a:gd name="connsiteX407" fmla="*/ 102659 w 234532"/>
                <a:gd name="connsiteY407" fmla="*/ 3854 h 303377"/>
                <a:gd name="connsiteX408" fmla="*/ 101008 w 234532"/>
                <a:gd name="connsiteY408" fmla="*/ 3854 h 303377"/>
                <a:gd name="connsiteX409" fmla="*/ 105021 w 234532"/>
                <a:gd name="connsiteY409" fmla="*/ 9048 h 303377"/>
                <a:gd name="connsiteX410" fmla="*/ 105021 w 234532"/>
                <a:gd name="connsiteY410" fmla="*/ 9048 h 303377"/>
                <a:gd name="connsiteX411" fmla="*/ 101244 w 234532"/>
                <a:gd name="connsiteY411" fmla="*/ 5980 h 303377"/>
                <a:gd name="connsiteX412" fmla="*/ 101244 w 234532"/>
                <a:gd name="connsiteY412" fmla="*/ 5980 h 303377"/>
                <a:gd name="connsiteX413" fmla="*/ 101244 w 234532"/>
                <a:gd name="connsiteY413" fmla="*/ 5980 h 303377"/>
                <a:gd name="connsiteX414" fmla="*/ 104312 w 234532"/>
                <a:gd name="connsiteY414" fmla="*/ 5980 h 303377"/>
                <a:gd name="connsiteX415" fmla="*/ 107380 w 234532"/>
                <a:gd name="connsiteY415" fmla="*/ 8339 h 303377"/>
                <a:gd name="connsiteX416" fmla="*/ 107380 w 234532"/>
                <a:gd name="connsiteY416" fmla="*/ 8339 h 303377"/>
                <a:gd name="connsiteX417" fmla="*/ 105021 w 234532"/>
                <a:gd name="connsiteY417" fmla="*/ 8339 h 303377"/>
                <a:gd name="connsiteX418" fmla="*/ 108558 w 234532"/>
                <a:gd name="connsiteY418" fmla="*/ 10226 h 303377"/>
                <a:gd name="connsiteX419" fmla="*/ 105726 w 234532"/>
                <a:gd name="connsiteY419" fmla="*/ 10226 h 303377"/>
                <a:gd name="connsiteX420" fmla="*/ 109030 w 234532"/>
                <a:gd name="connsiteY420" fmla="*/ 11880 h 303377"/>
                <a:gd name="connsiteX421" fmla="*/ 107380 w 234532"/>
                <a:gd name="connsiteY421" fmla="*/ 11880 h 303377"/>
                <a:gd name="connsiteX422" fmla="*/ 109503 w 234532"/>
                <a:gd name="connsiteY422" fmla="*/ 11880 h 303377"/>
                <a:gd name="connsiteX423" fmla="*/ 106907 w 234532"/>
                <a:gd name="connsiteY423" fmla="*/ 11880 h 303377"/>
                <a:gd name="connsiteX424" fmla="*/ 105254 w 234532"/>
                <a:gd name="connsiteY424" fmla="*/ 11880 h 303377"/>
                <a:gd name="connsiteX425" fmla="*/ 107852 w 234532"/>
                <a:gd name="connsiteY425" fmla="*/ 13530 h 303377"/>
                <a:gd name="connsiteX426" fmla="*/ 110920 w 234532"/>
                <a:gd name="connsiteY426" fmla="*/ 16362 h 303377"/>
                <a:gd name="connsiteX427" fmla="*/ 107852 w 234532"/>
                <a:gd name="connsiteY427" fmla="*/ 16362 h 303377"/>
                <a:gd name="connsiteX428" fmla="*/ 107852 w 234532"/>
                <a:gd name="connsiteY428" fmla="*/ 14947 h 303377"/>
                <a:gd name="connsiteX429" fmla="*/ 103131 w 234532"/>
                <a:gd name="connsiteY429" fmla="*/ 13294 h 303377"/>
                <a:gd name="connsiteX430" fmla="*/ 103131 w 234532"/>
                <a:gd name="connsiteY430" fmla="*/ 13294 h 303377"/>
                <a:gd name="connsiteX431" fmla="*/ 100536 w 234532"/>
                <a:gd name="connsiteY431" fmla="*/ 13294 h 303377"/>
                <a:gd name="connsiteX432" fmla="*/ 101953 w 234532"/>
                <a:gd name="connsiteY432" fmla="*/ 15420 h 303377"/>
                <a:gd name="connsiteX433" fmla="*/ 101953 w 234532"/>
                <a:gd name="connsiteY433" fmla="*/ 15420 h 303377"/>
                <a:gd name="connsiteX434" fmla="*/ 101953 w 234532"/>
                <a:gd name="connsiteY434" fmla="*/ 15420 h 303377"/>
                <a:gd name="connsiteX435" fmla="*/ 101953 w 234532"/>
                <a:gd name="connsiteY435" fmla="*/ 15420 h 303377"/>
                <a:gd name="connsiteX436" fmla="*/ 101953 w 234532"/>
                <a:gd name="connsiteY436" fmla="*/ 15420 h 303377"/>
                <a:gd name="connsiteX437" fmla="*/ 97232 w 234532"/>
                <a:gd name="connsiteY437" fmla="*/ 14002 h 303377"/>
                <a:gd name="connsiteX438" fmla="*/ 99121 w 234532"/>
                <a:gd name="connsiteY438" fmla="*/ 14002 h 303377"/>
                <a:gd name="connsiteX439" fmla="*/ 96290 w 234532"/>
                <a:gd name="connsiteY439" fmla="*/ 14002 h 303377"/>
                <a:gd name="connsiteX440" fmla="*/ 97940 w 234532"/>
                <a:gd name="connsiteY440" fmla="*/ 14002 h 303377"/>
                <a:gd name="connsiteX441" fmla="*/ 95581 w 234532"/>
                <a:gd name="connsiteY441" fmla="*/ 14002 h 303377"/>
                <a:gd name="connsiteX442" fmla="*/ 95581 w 234532"/>
                <a:gd name="connsiteY442" fmla="*/ 15420 h 303377"/>
                <a:gd name="connsiteX443" fmla="*/ 93222 w 234532"/>
                <a:gd name="connsiteY443" fmla="*/ 15420 h 303377"/>
                <a:gd name="connsiteX444" fmla="*/ 93222 w 234532"/>
                <a:gd name="connsiteY444" fmla="*/ 15420 h 303377"/>
                <a:gd name="connsiteX445" fmla="*/ 95109 w 234532"/>
                <a:gd name="connsiteY445" fmla="*/ 15420 h 303377"/>
                <a:gd name="connsiteX446" fmla="*/ 95109 w 234532"/>
                <a:gd name="connsiteY446" fmla="*/ 19193 h 303377"/>
                <a:gd name="connsiteX447" fmla="*/ 96759 w 234532"/>
                <a:gd name="connsiteY447" fmla="*/ 19193 h 303377"/>
                <a:gd name="connsiteX448" fmla="*/ 98413 w 234532"/>
                <a:gd name="connsiteY448" fmla="*/ 19193 h 303377"/>
                <a:gd name="connsiteX449" fmla="*/ 98413 w 234532"/>
                <a:gd name="connsiteY449" fmla="*/ 21552 h 303377"/>
                <a:gd name="connsiteX450" fmla="*/ 92750 w 234532"/>
                <a:gd name="connsiteY450" fmla="*/ 17543 h 303377"/>
                <a:gd name="connsiteX451" fmla="*/ 91096 w 234532"/>
                <a:gd name="connsiteY451" fmla="*/ 17543 h 303377"/>
                <a:gd name="connsiteX452" fmla="*/ 93222 w 234532"/>
                <a:gd name="connsiteY452" fmla="*/ 18957 h 303377"/>
                <a:gd name="connsiteX453" fmla="*/ 91096 w 234532"/>
                <a:gd name="connsiteY453" fmla="*/ 18957 h 303377"/>
                <a:gd name="connsiteX454" fmla="*/ 91096 w 234532"/>
                <a:gd name="connsiteY454" fmla="*/ 18957 h 303377"/>
                <a:gd name="connsiteX455" fmla="*/ 88501 w 234532"/>
                <a:gd name="connsiteY455" fmla="*/ 18957 h 303377"/>
                <a:gd name="connsiteX456" fmla="*/ 88501 w 234532"/>
                <a:gd name="connsiteY456" fmla="*/ 18957 h 303377"/>
                <a:gd name="connsiteX457" fmla="*/ 94400 w 234532"/>
                <a:gd name="connsiteY457" fmla="*/ 22497 h 303377"/>
                <a:gd name="connsiteX458" fmla="*/ 91332 w 234532"/>
                <a:gd name="connsiteY458" fmla="*/ 22497 h 303377"/>
                <a:gd name="connsiteX459" fmla="*/ 91332 w 234532"/>
                <a:gd name="connsiteY459" fmla="*/ 22497 h 303377"/>
                <a:gd name="connsiteX460" fmla="*/ 94164 w 234532"/>
                <a:gd name="connsiteY460" fmla="*/ 24151 h 303377"/>
                <a:gd name="connsiteX461" fmla="*/ 94164 w 234532"/>
                <a:gd name="connsiteY461" fmla="*/ 24151 h 303377"/>
                <a:gd name="connsiteX462" fmla="*/ 94164 w 234532"/>
                <a:gd name="connsiteY462" fmla="*/ 24151 h 303377"/>
                <a:gd name="connsiteX463" fmla="*/ 97232 w 234532"/>
                <a:gd name="connsiteY463" fmla="*/ 26037 h 303377"/>
                <a:gd name="connsiteX464" fmla="*/ 95109 w 234532"/>
                <a:gd name="connsiteY464" fmla="*/ 26037 h 303377"/>
                <a:gd name="connsiteX465" fmla="*/ 92041 w 234532"/>
                <a:gd name="connsiteY465" fmla="*/ 26037 h 303377"/>
                <a:gd name="connsiteX466" fmla="*/ 97232 w 234532"/>
                <a:gd name="connsiteY466" fmla="*/ 29341 h 303377"/>
                <a:gd name="connsiteX467" fmla="*/ 94636 w 234532"/>
                <a:gd name="connsiteY467" fmla="*/ 29341 h 303377"/>
                <a:gd name="connsiteX468" fmla="*/ 100536 w 234532"/>
                <a:gd name="connsiteY468" fmla="*/ 33118 h 303377"/>
                <a:gd name="connsiteX469" fmla="*/ 97468 w 234532"/>
                <a:gd name="connsiteY469" fmla="*/ 33118 h 303377"/>
                <a:gd name="connsiteX470" fmla="*/ 104784 w 234532"/>
                <a:gd name="connsiteY470" fmla="*/ 37836 h 303377"/>
                <a:gd name="connsiteX471" fmla="*/ 100300 w 234532"/>
                <a:gd name="connsiteY471" fmla="*/ 34532 h 303377"/>
                <a:gd name="connsiteX472" fmla="*/ 102422 w 234532"/>
                <a:gd name="connsiteY472" fmla="*/ 34532 h 303377"/>
                <a:gd name="connsiteX473" fmla="*/ 100300 w 234532"/>
                <a:gd name="connsiteY473" fmla="*/ 34532 h 303377"/>
                <a:gd name="connsiteX474" fmla="*/ 100300 w 234532"/>
                <a:gd name="connsiteY474" fmla="*/ 30992 h 303377"/>
                <a:gd name="connsiteX475" fmla="*/ 103367 w 234532"/>
                <a:gd name="connsiteY475" fmla="*/ 35004 h 303377"/>
                <a:gd name="connsiteX476" fmla="*/ 107616 w 234532"/>
                <a:gd name="connsiteY476" fmla="*/ 39723 h 303377"/>
                <a:gd name="connsiteX477" fmla="*/ 101008 w 234532"/>
                <a:gd name="connsiteY477" fmla="*/ 36419 h 303377"/>
                <a:gd name="connsiteX478" fmla="*/ 102895 w 234532"/>
                <a:gd name="connsiteY478" fmla="*/ 38072 h 303377"/>
                <a:gd name="connsiteX479" fmla="*/ 100772 w 234532"/>
                <a:gd name="connsiteY479" fmla="*/ 38072 h 303377"/>
                <a:gd name="connsiteX480" fmla="*/ 102659 w 234532"/>
                <a:gd name="connsiteY480" fmla="*/ 40195 h 303377"/>
                <a:gd name="connsiteX481" fmla="*/ 104784 w 234532"/>
                <a:gd name="connsiteY481" fmla="*/ 40195 h 303377"/>
                <a:gd name="connsiteX482" fmla="*/ 104784 w 234532"/>
                <a:gd name="connsiteY482" fmla="*/ 41376 h 303377"/>
                <a:gd name="connsiteX483" fmla="*/ 102659 w 234532"/>
                <a:gd name="connsiteY483" fmla="*/ 40195 h 303377"/>
                <a:gd name="connsiteX484" fmla="*/ 104548 w 234532"/>
                <a:gd name="connsiteY484" fmla="*/ 41849 h 303377"/>
                <a:gd name="connsiteX485" fmla="*/ 103131 w 234532"/>
                <a:gd name="connsiteY485" fmla="*/ 41849 h 303377"/>
                <a:gd name="connsiteX486" fmla="*/ 105021 w 234532"/>
                <a:gd name="connsiteY486" fmla="*/ 43972 h 303377"/>
                <a:gd name="connsiteX487" fmla="*/ 98649 w 234532"/>
                <a:gd name="connsiteY487" fmla="*/ 41140 h 303377"/>
                <a:gd name="connsiteX488" fmla="*/ 100772 w 234532"/>
                <a:gd name="connsiteY488" fmla="*/ 43735 h 303377"/>
                <a:gd name="connsiteX489" fmla="*/ 99121 w 234532"/>
                <a:gd name="connsiteY489" fmla="*/ 43735 h 303377"/>
                <a:gd name="connsiteX490" fmla="*/ 101008 w 234532"/>
                <a:gd name="connsiteY490" fmla="*/ 43735 h 303377"/>
                <a:gd name="connsiteX491" fmla="*/ 101008 w 234532"/>
                <a:gd name="connsiteY491" fmla="*/ 43735 h 303377"/>
                <a:gd name="connsiteX492" fmla="*/ 102895 w 234532"/>
                <a:gd name="connsiteY492" fmla="*/ 43735 h 303377"/>
                <a:gd name="connsiteX493" fmla="*/ 104312 w 234532"/>
                <a:gd name="connsiteY493" fmla="*/ 43735 h 303377"/>
                <a:gd name="connsiteX494" fmla="*/ 102422 w 234532"/>
                <a:gd name="connsiteY494" fmla="*/ 43735 h 303377"/>
                <a:gd name="connsiteX495" fmla="*/ 104312 w 234532"/>
                <a:gd name="connsiteY495" fmla="*/ 43735 h 303377"/>
                <a:gd name="connsiteX496" fmla="*/ 104312 w 234532"/>
                <a:gd name="connsiteY496" fmla="*/ 43735 h 303377"/>
                <a:gd name="connsiteX497" fmla="*/ 102895 w 234532"/>
                <a:gd name="connsiteY497" fmla="*/ 43735 h 303377"/>
                <a:gd name="connsiteX498" fmla="*/ 102895 w 234532"/>
                <a:gd name="connsiteY498" fmla="*/ 43735 h 303377"/>
                <a:gd name="connsiteX499" fmla="*/ 99591 w 234532"/>
                <a:gd name="connsiteY499" fmla="*/ 43735 h 303377"/>
                <a:gd name="connsiteX500" fmla="*/ 106671 w 234532"/>
                <a:gd name="connsiteY500" fmla="*/ 50107 h 303377"/>
                <a:gd name="connsiteX501" fmla="*/ 105021 w 234532"/>
                <a:gd name="connsiteY501" fmla="*/ 50107 h 303377"/>
                <a:gd name="connsiteX502" fmla="*/ 108088 w 234532"/>
                <a:gd name="connsiteY502" fmla="*/ 52939 h 303377"/>
                <a:gd name="connsiteX503" fmla="*/ 104312 w 234532"/>
                <a:gd name="connsiteY503" fmla="*/ 50816 h 303377"/>
                <a:gd name="connsiteX504" fmla="*/ 104312 w 234532"/>
                <a:gd name="connsiteY504" fmla="*/ 50816 h 303377"/>
                <a:gd name="connsiteX505" fmla="*/ 105726 w 234532"/>
                <a:gd name="connsiteY505" fmla="*/ 54117 h 303377"/>
                <a:gd name="connsiteX506" fmla="*/ 101717 w 234532"/>
                <a:gd name="connsiteY506" fmla="*/ 51521 h 303377"/>
                <a:gd name="connsiteX507" fmla="*/ 101717 w 234532"/>
                <a:gd name="connsiteY507" fmla="*/ 51521 h 303377"/>
                <a:gd name="connsiteX508" fmla="*/ 104784 w 234532"/>
                <a:gd name="connsiteY508" fmla="*/ 57185 h 303377"/>
                <a:gd name="connsiteX509" fmla="*/ 101717 w 234532"/>
                <a:gd name="connsiteY509" fmla="*/ 56006 h 303377"/>
                <a:gd name="connsiteX510" fmla="*/ 104548 w 234532"/>
                <a:gd name="connsiteY510" fmla="*/ 58129 h 303377"/>
                <a:gd name="connsiteX511" fmla="*/ 104548 w 234532"/>
                <a:gd name="connsiteY511" fmla="*/ 58129 h 303377"/>
                <a:gd name="connsiteX512" fmla="*/ 104548 w 234532"/>
                <a:gd name="connsiteY512" fmla="*/ 58129 h 303377"/>
                <a:gd name="connsiteX513" fmla="*/ 104548 w 234532"/>
                <a:gd name="connsiteY513" fmla="*/ 60016 h 303377"/>
                <a:gd name="connsiteX514" fmla="*/ 102422 w 234532"/>
                <a:gd name="connsiteY514" fmla="*/ 60016 h 303377"/>
                <a:gd name="connsiteX515" fmla="*/ 102422 w 234532"/>
                <a:gd name="connsiteY515" fmla="*/ 61669 h 303377"/>
                <a:gd name="connsiteX516" fmla="*/ 100300 w 234532"/>
                <a:gd name="connsiteY516" fmla="*/ 61669 h 303377"/>
                <a:gd name="connsiteX517" fmla="*/ 100300 w 234532"/>
                <a:gd name="connsiteY517" fmla="*/ 61669 h 303377"/>
                <a:gd name="connsiteX518" fmla="*/ 101953 w 234532"/>
                <a:gd name="connsiteY518" fmla="*/ 61669 h 303377"/>
                <a:gd name="connsiteX519" fmla="*/ 101953 w 234532"/>
                <a:gd name="connsiteY519" fmla="*/ 65915 h 303377"/>
                <a:gd name="connsiteX520" fmla="*/ 99591 w 234532"/>
                <a:gd name="connsiteY520" fmla="*/ 65915 h 303377"/>
                <a:gd name="connsiteX521" fmla="*/ 99591 w 234532"/>
                <a:gd name="connsiteY521" fmla="*/ 65915 h 303377"/>
                <a:gd name="connsiteX522" fmla="*/ 102422 w 234532"/>
                <a:gd name="connsiteY522" fmla="*/ 67333 h 303377"/>
                <a:gd name="connsiteX523" fmla="*/ 102422 w 234532"/>
                <a:gd name="connsiteY523" fmla="*/ 68747 h 303377"/>
                <a:gd name="connsiteX524" fmla="*/ 99827 w 234532"/>
                <a:gd name="connsiteY524" fmla="*/ 68747 h 303377"/>
                <a:gd name="connsiteX525" fmla="*/ 102422 w 234532"/>
                <a:gd name="connsiteY525" fmla="*/ 68747 h 303377"/>
                <a:gd name="connsiteX526" fmla="*/ 102422 w 234532"/>
                <a:gd name="connsiteY526" fmla="*/ 69928 h 303377"/>
                <a:gd name="connsiteX527" fmla="*/ 100063 w 234532"/>
                <a:gd name="connsiteY527" fmla="*/ 69928 h 303377"/>
                <a:gd name="connsiteX528" fmla="*/ 101953 w 234532"/>
                <a:gd name="connsiteY528" fmla="*/ 69928 h 303377"/>
                <a:gd name="connsiteX529" fmla="*/ 96996 w 234532"/>
                <a:gd name="connsiteY529" fmla="*/ 69928 h 303377"/>
                <a:gd name="connsiteX530" fmla="*/ 101717 w 234532"/>
                <a:gd name="connsiteY530" fmla="*/ 71581 h 303377"/>
                <a:gd name="connsiteX531" fmla="*/ 99591 w 234532"/>
                <a:gd name="connsiteY531" fmla="*/ 71581 h 303377"/>
                <a:gd name="connsiteX532" fmla="*/ 101953 w 234532"/>
                <a:gd name="connsiteY532" fmla="*/ 73704 h 303377"/>
                <a:gd name="connsiteX533" fmla="*/ 99591 w 234532"/>
                <a:gd name="connsiteY533" fmla="*/ 73704 h 303377"/>
                <a:gd name="connsiteX534" fmla="*/ 101244 w 234532"/>
                <a:gd name="connsiteY534" fmla="*/ 73704 h 303377"/>
                <a:gd name="connsiteX535" fmla="*/ 101244 w 234532"/>
                <a:gd name="connsiteY535" fmla="*/ 73704 h 303377"/>
                <a:gd name="connsiteX536" fmla="*/ 103131 w 234532"/>
                <a:gd name="connsiteY536" fmla="*/ 76772 h 303377"/>
                <a:gd name="connsiteX537" fmla="*/ 99827 w 234532"/>
                <a:gd name="connsiteY537" fmla="*/ 75119 h 303377"/>
                <a:gd name="connsiteX538" fmla="*/ 102659 w 234532"/>
                <a:gd name="connsiteY538" fmla="*/ 77481 h 303377"/>
                <a:gd name="connsiteX539" fmla="*/ 102659 w 234532"/>
                <a:gd name="connsiteY539" fmla="*/ 78895 h 303377"/>
                <a:gd name="connsiteX540" fmla="*/ 102659 w 234532"/>
                <a:gd name="connsiteY540" fmla="*/ 78895 h 303377"/>
                <a:gd name="connsiteX541" fmla="*/ 101008 w 234532"/>
                <a:gd name="connsiteY541" fmla="*/ 78895 h 303377"/>
                <a:gd name="connsiteX542" fmla="*/ 97704 w 234532"/>
                <a:gd name="connsiteY542" fmla="*/ 77481 h 303377"/>
                <a:gd name="connsiteX543" fmla="*/ 102189 w 234532"/>
                <a:gd name="connsiteY543" fmla="*/ 80782 h 303377"/>
                <a:gd name="connsiteX544" fmla="*/ 102189 w 234532"/>
                <a:gd name="connsiteY544" fmla="*/ 80782 h 303377"/>
                <a:gd name="connsiteX545" fmla="*/ 99355 w 234532"/>
                <a:gd name="connsiteY545" fmla="*/ 79367 h 303377"/>
                <a:gd name="connsiteX546" fmla="*/ 99355 w 234532"/>
                <a:gd name="connsiteY546" fmla="*/ 79367 h 303377"/>
                <a:gd name="connsiteX547" fmla="*/ 97468 w 234532"/>
                <a:gd name="connsiteY547" fmla="*/ 79367 h 303377"/>
                <a:gd name="connsiteX548" fmla="*/ 99355 w 234532"/>
                <a:gd name="connsiteY548" fmla="*/ 81018 h 303377"/>
                <a:gd name="connsiteX549" fmla="*/ 96759 w 234532"/>
                <a:gd name="connsiteY549" fmla="*/ 81018 h 303377"/>
                <a:gd name="connsiteX550" fmla="*/ 98885 w 234532"/>
                <a:gd name="connsiteY550" fmla="*/ 83613 h 303377"/>
                <a:gd name="connsiteX551" fmla="*/ 100772 w 234532"/>
                <a:gd name="connsiteY551" fmla="*/ 83613 h 303377"/>
                <a:gd name="connsiteX552" fmla="*/ 100772 w 234532"/>
                <a:gd name="connsiteY552" fmla="*/ 85031 h 303377"/>
                <a:gd name="connsiteX553" fmla="*/ 98413 w 234532"/>
                <a:gd name="connsiteY553" fmla="*/ 85031 h 303377"/>
                <a:gd name="connsiteX554" fmla="*/ 95109 w 234532"/>
                <a:gd name="connsiteY554" fmla="*/ 85031 h 303377"/>
                <a:gd name="connsiteX555" fmla="*/ 97940 w 234532"/>
                <a:gd name="connsiteY555" fmla="*/ 87154 h 303377"/>
                <a:gd name="connsiteX556" fmla="*/ 99591 w 234532"/>
                <a:gd name="connsiteY556" fmla="*/ 87154 h 303377"/>
                <a:gd name="connsiteX557" fmla="*/ 99591 w 234532"/>
                <a:gd name="connsiteY557" fmla="*/ 87154 h 303377"/>
                <a:gd name="connsiteX558" fmla="*/ 99591 w 234532"/>
                <a:gd name="connsiteY558" fmla="*/ 87154 h 303377"/>
                <a:gd name="connsiteX559" fmla="*/ 99591 w 234532"/>
                <a:gd name="connsiteY559" fmla="*/ 87154 h 303377"/>
                <a:gd name="connsiteX560" fmla="*/ 99591 w 234532"/>
                <a:gd name="connsiteY560" fmla="*/ 87154 h 303377"/>
                <a:gd name="connsiteX561" fmla="*/ 103367 w 234532"/>
                <a:gd name="connsiteY561" fmla="*/ 88807 h 303377"/>
                <a:gd name="connsiteX562" fmla="*/ 101008 w 234532"/>
                <a:gd name="connsiteY562" fmla="*/ 88807 h 303377"/>
                <a:gd name="connsiteX563" fmla="*/ 103603 w 234532"/>
                <a:gd name="connsiteY563" fmla="*/ 89985 h 303377"/>
                <a:gd name="connsiteX564" fmla="*/ 103603 w 234532"/>
                <a:gd name="connsiteY564" fmla="*/ 89985 h 303377"/>
                <a:gd name="connsiteX565" fmla="*/ 98413 w 234532"/>
                <a:gd name="connsiteY565" fmla="*/ 88098 h 303377"/>
                <a:gd name="connsiteX566" fmla="*/ 101481 w 234532"/>
                <a:gd name="connsiteY566" fmla="*/ 89513 h 303377"/>
                <a:gd name="connsiteX567" fmla="*/ 101481 w 234532"/>
                <a:gd name="connsiteY567" fmla="*/ 89513 h 303377"/>
                <a:gd name="connsiteX568" fmla="*/ 98649 w 234532"/>
                <a:gd name="connsiteY568" fmla="*/ 89513 h 303377"/>
                <a:gd name="connsiteX569" fmla="*/ 98649 w 234532"/>
                <a:gd name="connsiteY569" fmla="*/ 89513 h 303377"/>
                <a:gd name="connsiteX570" fmla="*/ 98649 w 234532"/>
                <a:gd name="connsiteY570" fmla="*/ 91402 h 303377"/>
                <a:gd name="connsiteX571" fmla="*/ 96523 w 234532"/>
                <a:gd name="connsiteY571" fmla="*/ 91402 h 303377"/>
                <a:gd name="connsiteX572" fmla="*/ 96523 w 234532"/>
                <a:gd name="connsiteY572" fmla="*/ 93053 h 303377"/>
                <a:gd name="connsiteX573" fmla="*/ 99121 w 234532"/>
                <a:gd name="connsiteY573" fmla="*/ 94234 h 303377"/>
                <a:gd name="connsiteX574" fmla="*/ 95581 w 234532"/>
                <a:gd name="connsiteY574" fmla="*/ 94234 h 303377"/>
                <a:gd name="connsiteX575" fmla="*/ 96996 w 234532"/>
                <a:gd name="connsiteY575" fmla="*/ 94234 h 303377"/>
                <a:gd name="connsiteX576" fmla="*/ 95581 w 234532"/>
                <a:gd name="connsiteY576" fmla="*/ 96357 h 303377"/>
                <a:gd name="connsiteX577" fmla="*/ 98649 w 234532"/>
                <a:gd name="connsiteY577" fmla="*/ 98716 h 303377"/>
                <a:gd name="connsiteX578" fmla="*/ 97232 w 234532"/>
                <a:gd name="connsiteY578" fmla="*/ 98716 h 303377"/>
                <a:gd name="connsiteX579" fmla="*/ 95345 w 234532"/>
                <a:gd name="connsiteY579" fmla="*/ 97065 h 303377"/>
                <a:gd name="connsiteX580" fmla="*/ 95345 w 234532"/>
                <a:gd name="connsiteY580" fmla="*/ 98952 h 303377"/>
                <a:gd name="connsiteX581" fmla="*/ 91805 w 234532"/>
                <a:gd name="connsiteY581" fmla="*/ 98952 h 303377"/>
                <a:gd name="connsiteX582" fmla="*/ 91805 w 234532"/>
                <a:gd name="connsiteY582" fmla="*/ 98952 h 303377"/>
                <a:gd name="connsiteX583" fmla="*/ 90154 w 234532"/>
                <a:gd name="connsiteY583" fmla="*/ 98952 h 303377"/>
                <a:gd name="connsiteX584" fmla="*/ 90154 w 234532"/>
                <a:gd name="connsiteY584" fmla="*/ 100133 h 303377"/>
                <a:gd name="connsiteX585" fmla="*/ 90154 w 234532"/>
                <a:gd name="connsiteY585" fmla="*/ 100133 h 303377"/>
                <a:gd name="connsiteX586" fmla="*/ 91805 w 234532"/>
                <a:gd name="connsiteY586" fmla="*/ 100133 h 303377"/>
                <a:gd name="connsiteX587" fmla="*/ 91805 w 234532"/>
                <a:gd name="connsiteY587" fmla="*/ 100133 h 303377"/>
                <a:gd name="connsiteX588" fmla="*/ 88737 w 234532"/>
                <a:gd name="connsiteY588" fmla="*/ 100133 h 303377"/>
                <a:gd name="connsiteX589" fmla="*/ 85433 w 234532"/>
                <a:gd name="connsiteY589" fmla="*/ 100133 h 303377"/>
                <a:gd name="connsiteX590" fmla="*/ 85433 w 234532"/>
                <a:gd name="connsiteY590" fmla="*/ 100133 h 303377"/>
                <a:gd name="connsiteX591" fmla="*/ 84019 w 234532"/>
                <a:gd name="connsiteY591" fmla="*/ 100133 h 303377"/>
                <a:gd name="connsiteX592" fmla="*/ 89209 w 234532"/>
                <a:gd name="connsiteY592" fmla="*/ 100133 h 303377"/>
                <a:gd name="connsiteX593" fmla="*/ 86850 w 234532"/>
                <a:gd name="connsiteY593" fmla="*/ 100133 h 303377"/>
                <a:gd name="connsiteX594" fmla="*/ 92041 w 234532"/>
                <a:gd name="connsiteY594" fmla="*/ 101548 h 303377"/>
                <a:gd name="connsiteX595" fmla="*/ 88265 w 234532"/>
                <a:gd name="connsiteY595" fmla="*/ 101548 h 303377"/>
                <a:gd name="connsiteX596" fmla="*/ 92986 w 234532"/>
                <a:gd name="connsiteY596" fmla="*/ 103910 h 303377"/>
                <a:gd name="connsiteX597" fmla="*/ 88737 w 234532"/>
                <a:gd name="connsiteY597" fmla="*/ 103910 h 303377"/>
                <a:gd name="connsiteX598" fmla="*/ 85906 w 234532"/>
                <a:gd name="connsiteY598" fmla="*/ 103910 h 303377"/>
                <a:gd name="connsiteX599" fmla="*/ 88737 w 234532"/>
                <a:gd name="connsiteY599" fmla="*/ 103910 h 303377"/>
                <a:gd name="connsiteX600" fmla="*/ 88737 w 234532"/>
                <a:gd name="connsiteY600" fmla="*/ 103910 h 303377"/>
                <a:gd name="connsiteX601" fmla="*/ 86378 w 234532"/>
                <a:gd name="connsiteY601" fmla="*/ 103910 h 303377"/>
                <a:gd name="connsiteX602" fmla="*/ 84255 w 234532"/>
                <a:gd name="connsiteY602" fmla="*/ 102256 h 303377"/>
                <a:gd name="connsiteX603" fmla="*/ 84255 w 234532"/>
                <a:gd name="connsiteY603" fmla="*/ 104143 h 303377"/>
                <a:gd name="connsiteX604" fmla="*/ 84255 w 234532"/>
                <a:gd name="connsiteY604" fmla="*/ 104143 h 303377"/>
                <a:gd name="connsiteX605" fmla="*/ 87792 w 234532"/>
                <a:gd name="connsiteY605" fmla="*/ 107447 h 303377"/>
                <a:gd name="connsiteX606" fmla="*/ 84491 w 234532"/>
                <a:gd name="connsiteY606" fmla="*/ 107447 h 303377"/>
                <a:gd name="connsiteX607" fmla="*/ 86850 w 234532"/>
                <a:gd name="connsiteY607" fmla="*/ 109100 h 303377"/>
                <a:gd name="connsiteX608" fmla="*/ 86850 w 234532"/>
                <a:gd name="connsiteY608" fmla="*/ 111223 h 303377"/>
                <a:gd name="connsiteX609" fmla="*/ 86850 w 234532"/>
                <a:gd name="connsiteY609" fmla="*/ 111223 h 303377"/>
                <a:gd name="connsiteX610" fmla="*/ 84491 w 234532"/>
                <a:gd name="connsiteY610" fmla="*/ 111223 h 303377"/>
                <a:gd name="connsiteX611" fmla="*/ 87556 w 234532"/>
                <a:gd name="connsiteY611" fmla="*/ 111223 h 303377"/>
                <a:gd name="connsiteX612" fmla="*/ 84961 w 234532"/>
                <a:gd name="connsiteY612" fmla="*/ 111223 h 303377"/>
                <a:gd name="connsiteX613" fmla="*/ 84961 w 234532"/>
                <a:gd name="connsiteY613" fmla="*/ 111223 h 303377"/>
                <a:gd name="connsiteX614" fmla="*/ 86850 w 234532"/>
                <a:gd name="connsiteY614" fmla="*/ 111223 h 303377"/>
                <a:gd name="connsiteX615" fmla="*/ 88737 w 234532"/>
                <a:gd name="connsiteY615" fmla="*/ 111223 h 303377"/>
                <a:gd name="connsiteX616" fmla="*/ 88737 w 234532"/>
                <a:gd name="connsiteY616" fmla="*/ 112877 h 303377"/>
                <a:gd name="connsiteX617" fmla="*/ 88737 w 234532"/>
                <a:gd name="connsiteY617" fmla="*/ 112877 h 303377"/>
                <a:gd name="connsiteX618" fmla="*/ 88737 w 234532"/>
                <a:gd name="connsiteY618" fmla="*/ 111459 h 303377"/>
                <a:gd name="connsiteX619" fmla="*/ 87556 w 234532"/>
                <a:gd name="connsiteY619" fmla="*/ 111459 h 303377"/>
                <a:gd name="connsiteX620" fmla="*/ 87556 w 234532"/>
                <a:gd name="connsiteY620" fmla="*/ 111459 h 303377"/>
                <a:gd name="connsiteX621" fmla="*/ 89446 w 234532"/>
                <a:gd name="connsiteY621" fmla="*/ 111459 h 303377"/>
                <a:gd name="connsiteX622" fmla="*/ 89446 w 234532"/>
                <a:gd name="connsiteY622" fmla="*/ 112877 h 303377"/>
                <a:gd name="connsiteX623" fmla="*/ 87087 w 234532"/>
                <a:gd name="connsiteY623" fmla="*/ 112877 h 303377"/>
                <a:gd name="connsiteX624" fmla="*/ 88737 w 234532"/>
                <a:gd name="connsiteY624" fmla="*/ 112877 h 303377"/>
                <a:gd name="connsiteX625" fmla="*/ 86614 w 234532"/>
                <a:gd name="connsiteY625" fmla="*/ 112877 h 303377"/>
                <a:gd name="connsiteX626" fmla="*/ 88501 w 234532"/>
                <a:gd name="connsiteY626" fmla="*/ 112877 h 303377"/>
                <a:gd name="connsiteX627" fmla="*/ 84255 w 234532"/>
                <a:gd name="connsiteY627" fmla="*/ 115472 h 303377"/>
                <a:gd name="connsiteX628" fmla="*/ 82129 w 234532"/>
                <a:gd name="connsiteY628" fmla="*/ 115472 h 303377"/>
                <a:gd name="connsiteX629" fmla="*/ 80715 w 234532"/>
                <a:gd name="connsiteY629" fmla="*/ 115472 h 303377"/>
                <a:gd name="connsiteX630" fmla="*/ 82838 w 234532"/>
                <a:gd name="connsiteY630" fmla="*/ 115472 h 303377"/>
                <a:gd name="connsiteX631" fmla="*/ 82838 w 234532"/>
                <a:gd name="connsiteY631" fmla="*/ 115472 h 303377"/>
                <a:gd name="connsiteX632" fmla="*/ 80951 w 234532"/>
                <a:gd name="connsiteY632" fmla="*/ 115472 h 303377"/>
                <a:gd name="connsiteX633" fmla="*/ 80951 w 234532"/>
                <a:gd name="connsiteY633" fmla="*/ 115472 h 303377"/>
                <a:gd name="connsiteX634" fmla="*/ 82602 w 234532"/>
                <a:gd name="connsiteY634" fmla="*/ 115472 h 303377"/>
                <a:gd name="connsiteX635" fmla="*/ 82602 w 234532"/>
                <a:gd name="connsiteY635" fmla="*/ 115472 h 303377"/>
                <a:gd name="connsiteX636" fmla="*/ 80715 w 234532"/>
                <a:gd name="connsiteY636" fmla="*/ 115472 h 303377"/>
                <a:gd name="connsiteX637" fmla="*/ 80715 w 234532"/>
                <a:gd name="connsiteY637" fmla="*/ 115472 h 303377"/>
                <a:gd name="connsiteX638" fmla="*/ 78356 w 234532"/>
                <a:gd name="connsiteY638" fmla="*/ 115472 h 303377"/>
                <a:gd name="connsiteX639" fmla="*/ 78356 w 234532"/>
                <a:gd name="connsiteY639" fmla="*/ 118067 h 303377"/>
                <a:gd name="connsiteX640" fmla="*/ 79770 w 234532"/>
                <a:gd name="connsiteY640" fmla="*/ 118067 h 303377"/>
                <a:gd name="connsiteX641" fmla="*/ 79770 w 234532"/>
                <a:gd name="connsiteY641" fmla="*/ 118067 h 303377"/>
                <a:gd name="connsiteX642" fmla="*/ 77883 w 234532"/>
                <a:gd name="connsiteY642" fmla="*/ 118067 h 303377"/>
                <a:gd name="connsiteX643" fmla="*/ 77883 w 234532"/>
                <a:gd name="connsiteY643" fmla="*/ 120427 h 303377"/>
                <a:gd name="connsiteX644" fmla="*/ 77883 w 234532"/>
                <a:gd name="connsiteY644" fmla="*/ 120427 h 303377"/>
                <a:gd name="connsiteX645" fmla="*/ 80006 w 234532"/>
                <a:gd name="connsiteY645" fmla="*/ 120427 h 303377"/>
                <a:gd name="connsiteX646" fmla="*/ 81657 w 234532"/>
                <a:gd name="connsiteY646" fmla="*/ 119009 h 303377"/>
                <a:gd name="connsiteX647" fmla="*/ 81657 w 234532"/>
                <a:gd name="connsiteY647" fmla="*/ 119009 h 303377"/>
                <a:gd name="connsiteX648" fmla="*/ 81657 w 234532"/>
                <a:gd name="connsiteY648" fmla="*/ 119009 h 303377"/>
                <a:gd name="connsiteX649" fmla="*/ 84961 w 234532"/>
                <a:gd name="connsiteY649" fmla="*/ 119009 h 303377"/>
                <a:gd name="connsiteX650" fmla="*/ 82365 w 234532"/>
                <a:gd name="connsiteY650" fmla="*/ 121371 h 303377"/>
                <a:gd name="connsiteX651" fmla="*/ 82365 w 234532"/>
                <a:gd name="connsiteY651" fmla="*/ 121371 h 303377"/>
                <a:gd name="connsiteX652" fmla="*/ 80242 w 234532"/>
                <a:gd name="connsiteY652" fmla="*/ 121371 h 303377"/>
                <a:gd name="connsiteX653" fmla="*/ 80242 w 234532"/>
                <a:gd name="connsiteY653" fmla="*/ 123022 h 303377"/>
                <a:gd name="connsiteX654" fmla="*/ 80242 w 234532"/>
                <a:gd name="connsiteY654" fmla="*/ 123022 h 303377"/>
                <a:gd name="connsiteX655" fmla="*/ 75757 w 234532"/>
                <a:gd name="connsiteY655" fmla="*/ 121135 h 303377"/>
                <a:gd name="connsiteX656" fmla="*/ 75757 w 234532"/>
                <a:gd name="connsiteY656" fmla="*/ 121135 h 303377"/>
                <a:gd name="connsiteX657" fmla="*/ 73871 w 234532"/>
                <a:gd name="connsiteY657" fmla="*/ 121135 h 303377"/>
                <a:gd name="connsiteX658" fmla="*/ 76230 w 234532"/>
                <a:gd name="connsiteY658" fmla="*/ 122549 h 303377"/>
                <a:gd name="connsiteX659" fmla="*/ 76230 w 234532"/>
                <a:gd name="connsiteY659" fmla="*/ 122549 h 303377"/>
                <a:gd name="connsiteX660" fmla="*/ 76230 w 234532"/>
                <a:gd name="connsiteY660" fmla="*/ 124203 h 303377"/>
                <a:gd name="connsiteX661" fmla="*/ 76230 w 234532"/>
                <a:gd name="connsiteY661" fmla="*/ 124203 h 303377"/>
                <a:gd name="connsiteX662" fmla="*/ 74579 w 234532"/>
                <a:gd name="connsiteY662" fmla="*/ 124203 h 303377"/>
                <a:gd name="connsiteX663" fmla="*/ 74579 w 234532"/>
                <a:gd name="connsiteY663" fmla="*/ 126090 h 303377"/>
                <a:gd name="connsiteX664" fmla="*/ 76938 w 234532"/>
                <a:gd name="connsiteY664" fmla="*/ 126090 h 303377"/>
                <a:gd name="connsiteX665" fmla="*/ 76938 w 234532"/>
                <a:gd name="connsiteY665" fmla="*/ 126090 h 303377"/>
                <a:gd name="connsiteX666" fmla="*/ 75052 w 234532"/>
                <a:gd name="connsiteY666" fmla="*/ 126090 h 303377"/>
                <a:gd name="connsiteX667" fmla="*/ 75052 w 234532"/>
                <a:gd name="connsiteY667" fmla="*/ 126090 h 303377"/>
                <a:gd name="connsiteX668" fmla="*/ 72693 w 234532"/>
                <a:gd name="connsiteY668" fmla="*/ 126090 h 303377"/>
                <a:gd name="connsiteX669" fmla="*/ 72693 w 234532"/>
                <a:gd name="connsiteY669" fmla="*/ 127976 h 303377"/>
                <a:gd name="connsiteX670" fmla="*/ 70330 w 234532"/>
                <a:gd name="connsiteY670" fmla="*/ 127976 h 303377"/>
                <a:gd name="connsiteX671" fmla="*/ 70330 w 234532"/>
                <a:gd name="connsiteY671" fmla="*/ 127976 h 303377"/>
                <a:gd name="connsiteX672" fmla="*/ 70330 w 234532"/>
                <a:gd name="connsiteY672" fmla="*/ 129866 h 303377"/>
                <a:gd name="connsiteX673" fmla="*/ 70330 w 234532"/>
                <a:gd name="connsiteY673" fmla="*/ 131517 h 303377"/>
                <a:gd name="connsiteX674" fmla="*/ 68208 w 234532"/>
                <a:gd name="connsiteY674" fmla="*/ 131517 h 303377"/>
                <a:gd name="connsiteX675" fmla="*/ 70330 w 234532"/>
                <a:gd name="connsiteY675" fmla="*/ 133406 h 303377"/>
                <a:gd name="connsiteX676" fmla="*/ 71748 w 234532"/>
                <a:gd name="connsiteY676" fmla="*/ 133406 h 303377"/>
                <a:gd name="connsiteX677" fmla="*/ 71748 w 234532"/>
                <a:gd name="connsiteY677" fmla="*/ 133406 h 303377"/>
                <a:gd name="connsiteX678" fmla="*/ 72926 w 234532"/>
                <a:gd name="connsiteY678" fmla="*/ 133406 h 303377"/>
                <a:gd name="connsiteX679" fmla="*/ 74579 w 234532"/>
                <a:gd name="connsiteY679" fmla="*/ 133406 h 303377"/>
                <a:gd name="connsiteX680" fmla="*/ 74579 w 234532"/>
                <a:gd name="connsiteY680" fmla="*/ 133406 h 303377"/>
                <a:gd name="connsiteX681" fmla="*/ 71748 w 234532"/>
                <a:gd name="connsiteY681" fmla="*/ 133406 h 303377"/>
                <a:gd name="connsiteX682" fmla="*/ 70094 w 234532"/>
                <a:gd name="connsiteY682" fmla="*/ 133406 h 303377"/>
                <a:gd name="connsiteX683" fmla="*/ 71984 w 234532"/>
                <a:gd name="connsiteY683" fmla="*/ 134821 h 303377"/>
                <a:gd name="connsiteX684" fmla="*/ 66557 w 234532"/>
                <a:gd name="connsiteY684" fmla="*/ 130808 h 303377"/>
                <a:gd name="connsiteX685" fmla="*/ 64431 w 234532"/>
                <a:gd name="connsiteY685" fmla="*/ 130808 h 303377"/>
                <a:gd name="connsiteX686" fmla="*/ 64431 w 234532"/>
                <a:gd name="connsiteY686" fmla="*/ 130808 h 303377"/>
                <a:gd name="connsiteX687" fmla="*/ 66321 w 234532"/>
                <a:gd name="connsiteY687" fmla="*/ 130808 h 303377"/>
                <a:gd name="connsiteX688" fmla="*/ 63959 w 234532"/>
                <a:gd name="connsiteY688" fmla="*/ 130808 h 303377"/>
                <a:gd name="connsiteX689" fmla="*/ 63959 w 234532"/>
                <a:gd name="connsiteY689" fmla="*/ 132225 h 303377"/>
                <a:gd name="connsiteX690" fmla="*/ 65376 w 234532"/>
                <a:gd name="connsiteY690" fmla="*/ 133640 h 303377"/>
                <a:gd name="connsiteX691" fmla="*/ 66793 w 234532"/>
                <a:gd name="connsiteY691" fmla="*/ 133640 h 303377"/>
                <a:gd name="connsiteX692" fmla="*/ 66793 w 234532"/>
                <a:gd name="connsiteY692" fmla="*/ 133640 h 303377"/>
                <a:gd name="connsiteX693" fmla="*/ 68916 w 234532"/>
                <a:gd name="connsiteY693" fmla="*/ 133640 h 303377"/>
                <a:gd name="connsiteX694" fmla="*/ 67263 w 234532"/>
                <a:gd name="connsiteY694" fmla="*/ 133640 h 303377"/>
                <a:gd name="connsiteX695" fmla="*/ 69858 w 234532"/>
                <a:gd name="connsiteY695" fmla="*/ 133640 h 303377"/>
                <a:gd name="connsiteX696" fmla="*/ 69858 w 234532"/>
                <a:gd name="connsiteY696" fmla="*/ 133640 h 303377"/>
                <a:gd name="connsiteX697" fmla="*/ 72220 w 234532"/>
                <a:gd name="connsiteY697" fmla="*/ 133640 h 303377"/>
                <a:gd name="connsiteX698" fmla="*/ 72220 w 234532"/>
                <a:gd name="connsiteY698" fmla="*/ 133640 h 303377"/>
                <a:gd name="connsiteX699" fmla="*/ 67735 w 234532"/>
                <a:gd name="connsiteY699" fmla="*/ 131753 h 303377"/>
                <a:gd name="connsiteX700" fmla="*/ 69389 w 234532"/>
                <a:gd name="connsiteY700" fmla="*/ 131753 h 303377"/>
                <a:gd name="connsiteX701" fmla="*/ 66793 w 234532"/>
                <a:gd name="connsiteY701" fmla="*/ 131753 h 303377"/>
                <a:gd name="connsiteX702" fmla="*/ 69152 w 234532"/>
                <a:gd name="connsiteY702" fmla="*/ 133170 h 303377"/>
                <a:gd name="connsiteX703" fmla="*/ 67027 w 234532"/>
                <a:gd name="connsiteY703" fmla="*/ 133170 h 303377"/>
                <a:gd name="connsiteX704" fmla="*/ 67027 w 234532"/>
                <a:gd name="connsiteY704" fmla="*/ 129866 h 303377"/>
                <a:gd name="connsiteX705" fmla="*/ 63253 w 234532"/>
                <a:gd name="connsiteY705" fmla="*/ 127740 h 303377"/>
                <a:gd name="connsiteX706" fmla="*/ 61836 w 234532"/>
                <a:gd name="connsiteY706" fmla="*/ 127740 h 303377"/>
                <a:gd name="connsiteX707" fmla="*/ 60421 w 234532"/>
                <a:gd name="connsiteY707" fmla="*/ 127740 h 303377"/>
                <a:gd name="connsiteX708" fmla="*/ 64667 w 234532"/>
                <a:gd name="connsiteY708" fmla="*/ 129630 h 303377"/>
                <a:gd name="connsiteX709" fmla="*/ 64667 w 234532"/>
                <a:gd name="connsiteY709" fmla="*/ 129630 h 303377"/>
                <a:gd name="connsiteX710" fmla="*/ 62781 w 234532"/>
                <a:gd name="connsiteY710" fmla="*/ 129630 h 303377"/>
                <a:gd name="connsiteX711" fmla="*/ 62781 w 234532"/>
                <a:gd name="connsiteY711" fmla="*/ 129630 h 303377"/>
                <a:gd name="connsiteX712" fmla="*/ 60658 w 234532"/>
                <a:gd name="connsiteY712" fmla="*/ 129630 h 303377"/>
                <a:gd name="connsiteX713" fmla="*/ 59240 w 234532"/>
                <a:gd name="connsiteY713" fmla="*/ 129630 h 303377"/>
                <a:gd name="connsiteX714" fmla="*/ 59240 w 234532"/>
                <a:gd name="connsiteY714" fmla="*/ 131753 h 303377"/>
                <a:gd name="connsiteX715" fmla="*/ 61363 w 234532"/>
                <a:gd name="connsiteY715" fmla="*/ 131753 h 303377"/>
                <a:gd name="connsiteX716" fmla="*/ 63017 w 234532"/>
                <a:gd name="connsiteY716" fmla="*/ 134584 h 303377"/>
                <a:gd name="connsiteX717" fmla="*/ 60185 w 234532"/>
                <a:gd name="connsiteY717" fmla="*/ 134584 h 303377"/>
                <a:gd name="connsiteX718" fmla="*/ 60185 w 234532"/>
                <a:gd name="connsiteY718" fmla="*/ 134584 h 303377"/>
                <a:gd name="connsiteX719" fmla="*/ 57117 w 234532"/>
                <a:gd name="connsiteY719" fmla="*/ 134584 h 303377"/>
                <a:gd name="connsiteX720" fmla="*/ 57117 w 234532"/>
                <a:gd name="connsiteY720" fmla="*/ 134584 h 303377"/>
                <a:gd name="connsiteX721" fmla="*/ 58768 w 234532"/>
                <a:gd name="connsiteY721" fmla="*/ 134584 h 303377"/>
                <a:gd name="connsiteX722" fmla="*/ 58768 w 234532"/>
                <a:gd name="connsiteY722" fmla="*/ 137416 h 303377"/>
                <a:gd name="connsiteX723" fmla="*/ 53577 w 234532"/>
                <a:gd name="connsiteY723" fmla="*/ 136238 h 303377"/>
                <a:gd name="connsiteX724" fmla="*/ 53577 w 234532"/>
                <a:gd name="connsiteY724" fmla="*/ 136238 h 303377"/>
                <a:gd name="connsiteX725" fmla="*/ 55464 w 234532"/>
                <a:gd name="connsiteY725" fmla="*/ 136238 h 303377"/>
                <a:gd name="connsiteX726" fmla="*/ 59949 w 234532"/>
                <a:gd name="connsiteY726" fmla="*/ 138833 h 303377"/>
                <a:gd name="connsiteX727" fmla="*/ 56173 w 234532"/>
                <a:gd name="connsiteY727" fmla="*/ 136944 h 303377"/>
                <a:gd name="connsiteX728" fmla="*/ 56173 w 234532"/>
                <a:gd name="connsiteY728" fmla="*/ 136944 h 303377"/>
                <a:gd name="connsiteX729" fmla="*/ 59004 w 234532"/>
                <a:gd name="connsiteY729" fmla="*/ 136944 h 303377"/>
                <a:gd name="connsiteX730" fmla="*/ 59004 w 234532"/>
                <a:gd name="connsiteY730" fmla="*/ 136944 h 303377"/>
                <a:gd name="connsiteX731" fmla="*/ 60894 w 234532"/>
                <a:gd name="connsiteY731" fmla="*/ 136944 h 303377"/>
                <a:gd name="connsiteX732" fmla="*/ 59004 w 234532"/>
                <a:gd name="connsiteY732" fmla="*/ 134821 h 303377"/>
                <a:gd name="connsiteX733" fmla="*/ 59004 w 234532"/>
                <a:gd name="connsiteY733" fmla="*/ 134821 h 303377"/>
                <a:gd name="connsiteX734" fmla="*/ 59004 w 234532"/>
                <a:gd name="connsiteY734" fmla="*/ 134821 h 303377"/>
                <a:gd name="connsiteX735" fmla="*/ 60658 w 234532"/>
                <a:gd name="connsiteY735" fmla="*/ 139775 h 303377"/>
                <a:gd name="connsiteX736" fmla="*/ 62308 w 234532"/>
                <a:gd name="connsiteY736" fmla="*/ 139775 h 303377"/>
                <a:gd name="connsiteX737" fmla="*/ 62308 w 234532"/>
                <a:gd name="connsiteY737" fmla="*/ 139775 h 303377"/>
                <a:gd name="connsiteX738" fmla="*/ 62308 w 234532"/>
                <a:gd name="connsiteY738" fmla="*/ 139775 h 303377"/>
                <a:gd name="connsiteX739" fmla="*/ 63959 w 234532"/>
                <a:gd name="connsiteY739" fmla="*/ 141428 h 303377"/>
                <a:gd name="connsiteX740" fmla="*/ 63959 w 234532"/>
                <a:gd name="connsiteY740" fmla="*/ 141428 h 303377"/>
                <a:gd name="connsiteX741" fmla="*/ 59949 w 234532"/>
                <a:gd name="connsiteY741" fmla="*/ 139539 h 303377"/>
                <a:gd name="connsiteX742" fmla="*/ 57117 w 234532"/>
                <a:gd name="connsiteY742" fmla="*/ 139539 h 303377"/>
                <a:gd name="connsiteX743" fmla="*/ 57117 w 234532"/>
                <a:gd name="connsiteY743" fmla="*/ 137180 h 303377"/>
                <a:gd name="connsiteX744" fmla="*/ 53814 w 234532"/>
                <a:gd name="connsiteY744" fmla="*/ 137180 h 303377"/>
                <a:gd name="connsiteX745" fmla="*/ 57590 w 234532"/>
                <a:gd name="connsiteY745" fmla="*/ 139069 h 303377"/>
                <a:gd name="connsiteX746" fmla="*/ 57590 w 234532"/>
                <a:gd name="connsiteY746" fmla="*/ 140484 h 303377"/>
                <a:gd name="connsiteX747" fmla="*/ 59949 w 234532"/>
                <a:gd name="connsiteY747" fmla="*/ 140484 h 303377"/>
                <a:gd name="connsiteX748" fmla="*/ 59949 w 234532"/>
                <a:gd name="connsiteY748" fmla="*/ 140484 h 303377"/>
                <a:gd name="connsiteX749" fmla="*/ 61836 w 234532"/>
                <a:gd name="connsiteY749" fmla="*/ 141901 h 303377"/>
                <a:gd name="connsiteX750" fmla="*/ 60421 w 234532"/>
                <a:gd name="connsiteY750" fmla="*/ 141901 h 303377"/>
                <a:gd name="connsiteX751" fmla="*/ 60421 w 234532"/>
                <a:gd name="connsiteY751" fmla="*/ 141901 h 303377"/>
                <a:gd name="connsiteX752" fmla="*/ 57117 w 234532"/>
                <a:gd name="connsiteY752" fmla="*/ 140247 h 303377"/>
                <a:gd name="connsiteX753" fmla="*/ 58768 w 234532"/>
                <a:gd name="connsiteY753" fmla="*/ 143788 h 303377"/>
                <a:gd name="connsiteX754" fmla="*/ 55936 w 234532"/>
                <a:gd name="connsiteY754" fmla="*/ 143788 h 303377"/>
                <a:gd name="connsiteX755" fmla="*/ 57354 w 234532"/>
                <a:gd name="connsiteY755" fmla="*/ 145438 h 303377"/>
                <a:gd name="connsiteX756" fmla="*/ 59713 w 234532"/>
                <a:gd name="connsiteY756" fmla="*/ 145438 h 303377"/>
                <a:gd name="connsiteX757" fmla="*/ 59713 w 234532"/>
                <a:gd name="connsiteY757" fmla="*/ 147092 h 303377"/>
                <a:gd name="connsiteX758" fmla="*/ 58059 w 234532"/>
                <a:gd name="connsiteY758" fmla="*/ 145438 h 303377"/>
                <a:gd name="connsiteX759" fmla="*/ 54522 w 234532"/>
                <a:gd name="connsiteY759" fmla="*/ 145438 h 303377"/>
                <a:gd name="connsiteX760" fmla="*/ 57117 w 234532"/>
                <a:gd name="connsiteY760" fmla="*/ 148036 h 303377"/>
                <a:gd name="connsiteX761" fmla="*/ 57117 w 234532"/>
                <a:gd name="connsiteY761" fmla="*/ 148036 h 303377"/>
                <a:gd name="connsiteX762" fmla="*/ 58532 w 234532"/>
                <a:gd name="connsiteY762" fmla="*/ 149687 h 303377"/>
                <a:gd name="connsiteX763" fmla="*/ 56409 w 234532"/>
                <a:gd name="connsiteY763" fmla="*/ 149687 h 303377"/>
                <a:gd name="connsiteX764" fmla="*/ 56409 w 234532"/>
                <a:gd name="connsiteY764" fmla="*/ 151810 h 303377"/>
                <a:gd name="connsiteX765" fmla="*/ 53105 w 234532"/>
                <a:gd name="connsiteY765" fmla="*/ 149687 h 303377"/>
                <a:gd name="connsiteX766" fmla="*/ 53105 w 234532"/>
                <a:gd name="connsiteY766" fmla="*/ 149687 h 303377"/>
                <a:gd name="connsiteX767" fmla="*/ 50746 w 234532"/>
                <a:gd name="connsiteY767" fmla="*/ 149687 h 303377"/>
                <a:gd name="connsiteX768" fmla="*/ 52160 w 234532"/>
                <a:gd name="connsiteY768" fmla="*/ 151104 h 303377"/>
                <a:gd name="connsiteX769" fmla="*/ 52160 w 234532"/>
                <a:gd name="connsiteY769" fmla="*/ 151104 h 303377"/>
                <a:gd name="connsiteX770" fmla="*/ 52160 w 234532"/>
                <a:gd name="connsiteY770" fmla="*/ 151104 h 303377"/>
                <a:gd name="connsiteX771" fmla="*/ 49801 w 234532"/>
                <a:gd name="connsiteY771" fmla="*/ 151104 h 303377"/>
                <a:gd name="connsiteX772" fmla="*/ 51691 w 234532"/>
                <a:gd name="connsiteY772" fmla="*/ 152519 h 303377"/>
                <a:gd name="connsiteX773" fmla="*/ 53814 w 234532"/>
                <a:gd name="connsiteY773" fmla="*/ 152519 h 303377"/>
                <a:gd name="connsiteX774" fmla="*/ 51927 w 234532"/>
                <a:gd name="connsiteY774" fmla="*/ 152519 h 303377"/>
                <a:gd name="connsiteX775" fmla="*/ 49801 w 234532"/>
                <a:gd name="connsiteY775" fmla="*/ 153936 h 303377"/>
                <a:gd name="connsiteX776" fmla="*/ 49801 w 234532"/>
                <a:gd name="connsiteY776" fmla="*/ 156295 h 303377"/>
                <a:gd name="connsiteX777" fmla="*/ 51218 w 234532"/>
                <a:gd name="connsiteY777" fmla="*/ 156295 h 303377"/>
                <a:gd name="connsiteX778" fmla="*/ 51218 w 234532"/>
                <a:gd name="connsiteY778" fmla="*/ 158182 h 303377"/>
                <a:gd name="connsiteX779" fmla="*/ 49565 w 234532"/>
                <a:gd name="connsiteY779" fmla="*/ 158182 h 303377"/>
                <a:gd name="connsiteX780" fmla="*/ 46969 w 234532"/>
                <a:gd name="connsiteY780" fmla="*/ 158182 h 303377"/>
                <a:gd name="connsiteX781" fmla="*/ 50982 w 234532"/>
                <a:gd name="connsiteY781" fmla="*/ 160777 h 303377"/>
                <a:gd name="connsiteX782" fmla="*/ 47914 w 234532"/>
                <a:gd name="connsiteY782" fmla="*/ 160777 h 303377"/>
                <a:gd name="connsiteX783" fmla="*/ 47914 w 234532"/>
                <a:gd name="connsiteY783" fmla="*/ 160777 h 303377"/>
                <a:gd name="connsiteX784" fmla="*/ 47914 w 234532"/>
                <a:gd name="connsiteY784" fmla="*/ 162903 h 303377"/>
                <a:gd name="connsiteX785" fmla="*/ 44610 w 234532"/>
                <a:gd name="connsiteY785" fmla="*/ 161722 h 303377"/>
                <a:gd name="connsiteX786" fmla="*/ 47914 w 234532"/>
                <a:gd name="connsiteY786" fmla="*/ 163372 h 303377"/>
                <a:gd name="connsiteX787" fmla="*/ 44374 w 234532"/>
                <a:gd name="connsiteY787" fmla="*/ 163372 h 303377"/>
                <a:gd name="connsiteX788" fmla="*/ 44374 w 234532"/>
                <a:gd name="connsiteY788" fmla="*/ 163372 h 303377"/>
                <a:gd name="connsiteX789" fmla="*/ 41070 w 234532"/>
                <a:gd name="connsiteY789" fmla="*/ 163372 h 303377"/>
                <a:gd name="connsiteX790" fmla="*/ 42251 w 234532"/>
                <a:gd name="connsiteY790" fmla="*/ 163372 h 303377"/>
                <a:gd name="connsiteX791" fmla="*/ 43902 w 234532"/>
                <a:gd name="connsiteY791" fmla="*/ 163372 h 303377"/>
                <a:gd name="connsiteX792" fmla="*/ 43902 w 234532"/>
                <a:gd name="connsiteY792" fmla="*/ 163372 h 303377"/>
                <a:gd name="connsiteX793" fmla="*/ 45319 w 234532"/>
                <a:gd name="connsiteY793" fmla="*/ 163372 h 303377"/>
                <a:gd name="connsiteX794" fmla="*/ 47914 w 234532"/>
                <a:gd name="connsiteY794" fmla="*/ 163372 h 303377"/>
                <a:gd name="connsiteX795" fmla="*/ 47914 w 234532"/>
                <a:gd name="connsiteY795" fmla="*/ 163372 h 303377"/>
                <a:gd name="connsiteX796" fmla="*/ 45319 w 234532"/>
                <a:gd name="connsiteY796" fmla="*/ 163372 h 303377"/>
                <a:gd name="connsiteX797" fmla="*/ 46969 w 234532"/>
                <a:gd name="connsiteY797" fmla="*/ 163372 h 303377"/>
                <a:gd name="connsiteX798" fmla="*/ 46969 w 234532"/>
                <a:gd name="connsiteY798" fmla="*/ 163372 h 303377"/>
                <a:gd name="connsiteX799" fmla="*/ 43665 w 234532"/>
                <a:gd name="connsiteY799" fmla="*/ 161722 h 303377"/>
                <a:gd name="connsiteX800" fmla="*/ 40598 w 234532"/>
                <a:gd name="connsiteY800" fmla="*/ 161722 h 303377"/>
                <a:gd name="connsiteX801" fmla="*/ 36116 w 234532"/>
                <a:gd name="connsiteY801" fmla="*/ 161722 h 303377"/>
                <a:gd name="connsiteX802" fmla="*/ 38711 w 234532"/>
                <a:gd name="connsiteY802" fmla="*/ 161722 h 303377"/>
                <a:gd name="connsiteX803" fmla="*/ 38711 w 234532"/>
                <a:gd name="connsiteY803" fmla="*/ 161722 h 303377"/>
                <a:gd name="connsiteX804" fmla="*/ 40834 w 234532"/>
                <a:gd name="connsiteY804" fmla="*/ 161722 h 303377"/>
                <a:gd name="connsiteX805" fmla="*/ 40834 w 234532"/>
                <a:gd name="connsiteY805" fmla="*/ 161722 h 303377"/>
                <a:gd name="connsiteX806" fmla="*/ 43429 w 234532"/>
                <a:gd name="connsiteY806" fmla="*/ 162903 h 303377"/>
                <a:gd name="connsiteX807" fmla="*/ 43429 w 234532"/>
                <a:gd name="connsiteY807" fmla="*/ 162903 h 303377"/>
                <a:gd name="connsiteX808" fmla="*/ 41070 w 234532"/>
                <a:gd name="connsiteY808" fmla="*/ 162903 h 303377"/>
                <a:gd name="connsiteX809" fmla="*/ 41070 w 234532"/>
                <a:gd name="connsiteY809" fmla="*/ 164081 h 303377"/>
                <a:gd name="connsiteX810" fmla="*/ 42723 w 234532"/>
                <a:gd name="connsiteY810" fmla="*/ 164081 h 303377"/>
                <a:gd name="connsiteX811" fmla="*/ 42723 w 234532"/>
                <a:gd name="connsiteY811" fmla="*/ 164081 h 303377"/>
                <a:gd name="connsiteX812" fmla="*/ 39656 w 234532"/>
                <a:gd name="connsiteY812" fmla="*/ 164081 h 303377"/>
                <a:gd name="connsiteX813" fmla="*/ 39656 w 234532"/>
                <a:gd name="connsiteY813" fmla="*/ 164081 h 303377"/>
                <a:gd name="connsiteX814" fmla="*/ 41542 w 234532"/>
                <a:gd name="connsiteY814" fmla="*/ 165734 h 303377"/>
                <a:gd name="connsiteX815" fmla="*/ 39656 w 234532"/>
                <a:gd name="connsiteY815" fmla="*/ 165734 h 303377"/>
                <a:gd name="connsiteX816" fmla="*/ 39656 w 234532"/>
                <a:gd name="connsiteY816" fmla="*/ 165734 h 303377"/>
                <a:gd name="connsiteX817" fmla="*/ 37766 w 234532"/>
                <a:gd name="connsiteY817" fmla="*/ 165734 h 303377"/>
                <a:gd name="connsiteX818" fmla="*/ 43902 w 234532"/>
                <a:gd name="connsiteY818" fmla="*/ 170453 h 303377"/>
                <a:gd name="connsiteX819" fmla="*/ 43902 w 234532"/>
                <a:gd name="connsiteY819" fmla="*/ 170453 h 303377"/>
                <a:gd name="connsiteX820" fmla="*/ 39892 w 234532"/>
                <a:gd name="connsiteY820" fmla="*/ 169036 h 303377"/>
                <a:gd name="connsiteX821" fmla="*/ 39892 w 234532"/>
                <a:gd name="connsiteY821" fmla="*/ 169036 h 303377"/>
                <a:gd name="connsiteX822" fmla="*/ 36116 w 234532"/>
                <a:gd name="connsiteY822" fmla="*/ 167385 h 303377"/>
                <a:gd name="connsiteX823" fmla="*/ 37530 w 234532"/>
                <a:gd name="connsiteY823" fmla="*/ 167385 h 303377"/>
                <a:gd name="connsiteX824" fmla="*/ 37530 w 234532"/>
                <a:gd name="connsiteY824" fmla="*/ 167385 h 303377"/>
                <a:gd name="connsiteX825" fmla="*/ 37530 w 234532"/>
                <a:gd name="connsiteY825" fmla="*/ 167385 h 303377"/>
                <a:gd name="connsiteX826" fmla="*/ 36352 w 234532"/>
                <a:gd name="connsiteY826" fmla="*/ 167385 h 303377"/>
                <a:gd name="connsiteX827" fmla="*/ 34462 w 234532"/>
                <a:gd name="connsiteY827" fmla="*/ 167385 h 303377"/>
                <a:gd name="connsiteX828" fmla="*/ 38711 w 234532"/>
                <a:gd name="connsiteY828" fmla="*/ 169036 h 303377"/>
                <a:gd name="connsiteX829" fmla="*/ 38711 w 234532"/>
                <a:gd name="connsiteY829" fmla="*/ 169036 h 303377"/>
                <a:gd name="connsiteX830" fmla="*/ 38711 w 234532"/>
                <a:gd name="connsiteY830" fmla="*/ 169036 h 303377"/>
                <a:gd name="connsiteX831" fmla="*/ 40834 w 234532"/>
                <a:gd name="connsiteY831" fmla="*/ 169036 h 303377"/>
                <a:gd name="connsiteX832" fmla="*/ 40834 w 234532"/>
                <a:gd name="connsiteY832" fmla="*/ 174702 h 303377"/>
                <a:gd name="connsiteX833" fmla="*/ 39419 w 234532"/>
                <a:gd name="connsiteY833" fmla="*/ 174702 h 303377"/>
                <a:gd name="connsiteX834" fmla="*/ 39419 w 234532"/>
                <a:gd name="connsiteY834" fmla="*/ 174702 h 303377"/>
                <a:gd name="connsiteX835" fmla="*/ 37297 w 234532"/>
                <a:gd name="connsiteY835" fmla="*/ 174702 h 303377"/>
                <a:gd name="connsiteX836" fmla="*/ 34698 w 234532"/>
                <a:gd name="connsiteY836" fmla="*/ 174702 h 303377"/>
                <a:gd name="connsiteX837" fmla="*/ 34698 w 234532"/>
                <a:gd name="connsiteY837" fmla="*/ 174702 h 303377"/>
                <a:gd name="connsiteX838" fmla="*/ 34698 w 234532"/>
                <a:gd name="connsiteY838" fmla="*/ 174702 h 303377"/>
                <a:gd name="connsiteX839" fmla="*/ 36352 w 234532"/>
                <a:gd name="connsiteY839" fmla="*/ 176352 h 303377"/>
                <a:gd name="connsiteX840" fmla="*/ 30216 w 234532"/>
                <a:gd name="connsiteY840" fmla="*/ 178711 h 303377"/>
                <a:gd name="connsiteX841" fmla="*/ 30216 w 234532"/>
                <a:gd name="connsiteY841" fmla="*/ 178711 h 303377"/>
                <a:gd name="connsiteX842" fmla="*/ 32575 w 234532"/>
                <a:gd name="connsiteY842" fmla="*/ 180128 h 303377"/>
                <a:gd name="connsiteX843" fmla="*/ 32575 w 234532"/>
                <a:gd name="connsiteY843" fmla="*/ 180128 h 303377"/>
                <a:gd name="connsiteX844" fmla="*/ 29271 w 234532"/>
                <a:gd name="connsiteY844" fmla="*/ 178475 h 303377"/>
                <a:gd name="connsiteX845" fmla="*/ 29271 w 234532"/>
                <a:gd name="connsiteY845" fmla="*/ 178475 h 303377"/>
                <a:gd name="connsiteX846" fmla="*/ 30689 w 234532"/>
                <a:gd name="connsiteY846" fmla="*/ 179892 h 303377"/>
                <a:gd name="connsiteX847" fmla="*/ 28093 w 234532"/>
                <a:gd name="connsiteY847" fmla="*/ 179892 h 303377"/>
                <a:gd name="connsiteX848" fmla="*/ 31631 w 234532"/>
                <a:gd name="connsiteY848" fmla="*/ 184374 h 303377"/>
                <a:gd name="connsiteX849" fmla="*/ 30452 w 234532"/>
                <a:gd name="connsiteY849" fmla="*/ 184374 h 303377"/>
                <a:gd name="connsiteX850" fmla="*/ 26912 w 234532"/>
                <a:gd name="connsiteY850" fmla="*/ 184374 h 303377"/>
                <a:gd name="connsiteX851" fmla="*/ 29980 w 234532"/>
                <a:gd name="connsiteY851" fmla="*/ 184374 h 303377"/>
                <a:gd name="connsiteX852" fmla="*/ 29980 w 234532"/>
                <a:gd name="connsiteY852" fmla="*/ 185792 h 303377"/>
                <a:gd name="connsiteX853" fmla="*/ 25967 w 234532"/>
                <a:gd name="connsiteY853" fmla="*/ 183196 h 303377"/>
                <a:gd name="connsiteX854" fmla="*/ 25967 w 234532"/>
                <a:gd name="connsiteY854" fmla="*/ 183196 h 303377"/>
                <a:gd name="connsiteX855" fmla="*/ 24317 w 234532"/>
                <a:gd name="connsiteY855" fmla="*/ 185083 h 303377"/>
                <a:gd name="connsiteX856" fmla="*/ 21249 w 234532"/>
                <a:gd name="connsiteY856" fmla="*/ 185083 h 303377"/>
                <a:gd name="connsiteX857" fmla="*/ 21249 w 234532"/>
                <a:gd name="connsiteY857" fmla="*/ 186733 h 303377"/>
                <a:gd name="connsiteX858" fmla="*/ 22900 w 234532"/>
                <a:gd name="connsiteY858" fmla="*/ 186733 h 303377"/>
                <a:gd name="connsiteX859" fmla="*/ 21013 w 234532"/>
                <a:gd name="connsiteY859" fmla="*/ 186733 h 303377"/>
                <a:gd name="connsiteX860" fmla="*/ 21013 w 234532"/>
                <a:gd name="connsiteY860" fmla="*/ 186733 h 303377"/>
                <a:gd name="connsiteX861" fmla="*/ 19599 w 234532"/>
                <a:gd name="connsiteY861" fmla="*/ 186733 h 303377"/>
                <a:gd name="connsiteX862" fmla="*/ 19599 w 234532"/>
                <a:gd name="connsiteY862" fmla="*/ 186733 h 303377"/>
                <a:gd name="connsiteX863" fmla="*/ 19599 w 234532"/>
                <a:gd name="connsiteY863" fmla="*/ 186733 h 303377"/>
                <a:gd name="connsiteX864" fmla="*/ 18181 w 234532"/>
                <a:gd name="connsiteY864" fmla="*/ 186733 h 303377"/>
                <a:gd name="connsiteX865" fmla="*/ 16764 w 234532"/>
                <a:gd name="connsiteY865" fmla="*/ 189096 h 303377"/>
                <a:gd name="connsiteX866" fmla="*/ 15350 w 234532"/>
                <a:gd name="connsiteY866" fmla="*/ 189096 h 303377"/>
                <a:gd name="connsiteX867" fmla="*/ 18890 w 234532"/>
                <a:gd name="connsiteY867" fmla="*/ 191927 h 303377"/>
                <a:gd name="connsiteX868" fmla="*/ 20304 w 234532"/>
                <a:gd name="connsiteY868" fmla="*/ 191927 h 303377"/>
                <a:gd name="connsiteX869" fmla="*/ 20304 w 234532"/>
                <a:gd name="connsiteY869" fmla="*/ 191927 h 303377"/>
                <a:gd name="connsiteX870" fmla="*/ 18890 w 234532"/>
                <a:gd name="connsiteY870" fmla="*/ 191927 h 303377"/>
                <a:gd name="connsiteX871" fmla="*/ 15822 w 234532"/>
                <a:gd name="connsiteY871" fmla="*/ 191927 h 303377"/>
                <a:gd name="connsiteX872" fmla="*/ 14405 w 234532"/>
                <a:gd name="connsiteY872" fmla="*/ 191927 h 303377"/>
                <a:gd name="connsiteX873" fmla="*/ 14405 w 234532"/>
                <a:gd name="connsiteY873" fmla="*/ 191927 h 303377"/>
                <a:gd name="connsiteX874" fmla="*/ 14405 w 234532"/>
                <a:gd name="connsiteY874" fmla="*/ 194995 h 303377"/>
                <a:gd name="connsiteX875" fmla="*/ 17945 w 234532"/>
                <a:gd name="connsiteY875" fmla="*/ 192869 h 303377"/>
                <a:gd name="connsiteX876" fmla="*/ 17945 w 234532"/>
                <a:gd name="connsiteY876" fmla="*/ 192869 h 303377"/>
                <a:gd name="connsiteX877" fmla="*/ 19362 w 234532"/>
                <a:gd name="connsiteY877" fmla="*/ 192869 h 303377"/>
                <a:gd name="connsiteX878" fmla="*/ 21485 w 234532"/>
                <a:gd name="connsiteY878" fmla="*/ 194286 h 303377"/>
                <a:gd name="connsiteX879" fmla="*/ 19362 w 234532"/>
                <a:gd name="connsiteY879" fmla="*/ 194286 h 303377"/>
                <a:gd name="connsiteX880" fmla="*/ 21485 w 234532"/>
                <a:gd name="connsiteY880" fmla="*/ 196882 h 303377"/>
                <a:gd name="connsiteX881" fmla="*/ 19362 w 234532"/>
                <a:gd name="connsiteY881" fmla="*/ 194995 h 303377"/>
                <a:gd name="connsiteX882" fmla="*/ 16531 w 234532"/>
                <a:gd name="connsiteY882" fmla="*/ 194995 h 303377"/>
                <a:gd name="connsiteX883" fmla="*/ 19126 w 234532"/>
                <a:gd name="connsiteY883" fmla="*/ 197590 h 303377"/>
                <a:gd name="connsiteX884" fmla="*/ 17000 w 234532"/>
                <a:gd name="connsiteY884" fmla="*/ 197590 h 303377"/>
                <a:gd name="connsiteX885" fmla="*/ 18654 w 234532"/>
                <a:gd name="connsiteY885" fmla="*/ 199477 h 303377"/>
                <a:gd name="connsiteX886" fmla="*/ 15350 w 234532"/>
                <a:gd name="connsiteY886" fmla="*/ 199477 h 303377"/>
                <a:gd name="connsiteX887" fmla="*/ 15350 w 234532"/>
                <a:gd name="connsiteY887" fmla="*/ 199477 h 303377"/>
                <a:gd name="connsiteX888" fmla="*/ 17473 w 234532"/>
                <a:gd name="connsiteY888" fmla="*/ 199477 h 303377"/>
                <a:gd name="connsiteX889" fmla="*/ 17473 w 234532"/>
                <a:gd name="connsiteY889" fmla="*/ 199477 h 303377"/>
                <a:gd name="connsiteX890" fmla="*/ 17473 w 234532"/>
                <a:gd name="connsiteY890" fmla="*/ 199477 h 303377"/>
                <a:gd name="connsiteX891" fmla="*/ 13463 w 234532"/>
                <a:gd name="connsiteY891" fmla="*/ 197590 h 303377"/>
                <a:gd name="connsiteX892" fmla="*/ 14877 w 234532"/>
                <a:gd name="connsiteY892" fmla="*/ 199005 h 303377"/>
                <a:gd name="connsiteX893" fmla="*/ 12518 w 234532"/>
                <a:gd name="connsiteY893" fmla="*/ 199005 h 303377"/>
                <a:gd name="connsiteX894" fmla="*/ 12518 w 234532"/>
                <a:gd name="connsiteY894" fmla="*/ 200658 h 303377"/>
                <a:gd name="connsiteX895" fmla="*/ 10865 w 234532"/>
                <a:gd name="connsiteY895" fmla="*/ 200658 h 303377"/>
                <a:gd name="connsiteX896" fmla="*/ 10865 w 234532"/>
                <a:gd name="connsiteY896" fmla="*/ 202309 h 303377"/>
                <a:gd name="connsiteX897" fmla="*/ 10865 w 234532"/>
                <a:gd name="connsiteY897" fmla="*/ 202309 h 303377"/>
                <a:gd name="connsiteX898" fmla="*/ 12754 w 234532"/>
                <a:gd name="connsiteY898" fmla="*/ 202309 h 303377"/>
                <a:gd name="connsiteX899" fmla="*/ 12754 w 234532"/>
                <a:gd name="connsiteY899" fmla="*/ 202309 h 303377"/>
                <a:gd name="connsiteX900" fmla="*/ 10159 w 234532"/>
                <a:gd name="connsiteY900" fmla="*/ 202309 h 303377"/>
                <a:gd name="connsiteX901" fmla="*/ 10159 w 234532"/>
                <a:gd name="connsiteY901" fmla="*/ 202309 h 303377"/>
                <a:gd name="connsiteX902" fmla="*/ 10159 w 234532"/>
                <a:gd name="connsiteY902" fmla="*/ 202309 h 303377"/>
                <a:gd name="connsiteX903" fmla="*/ 10159 w 234532"/>
                <a:gd name="connsiteY903" fmla="*/ 202309 h 303377"/>
                <a:gd name="connsiteX904" fmla="*/ 6619 w 234532"/>
                <a:gd name="connsiteY904" fmla="*/ 202309 h 303377"/>
                <a:gd name="connsiteX905" fmla="*/ 8033 w 234532"/>
                <a:gd name="connsiteY905" fmla="*/ 205376 h 303377"/>
                <a:gd name="connsiteX906" fmla="*/ 6619 w 234532"/>
                <a:gd name="connsiteY906" fmla="*/ 205376 h 303377"/>
                <a:gd name="connsiteX907" fmla="*/ 4024 w 234532"/>
                <a:gd name="connsiteY907" fmla="*/ 205376 h 303377"/>
                <a:gd name="connsiteX908" fmla="*/ 4024 w 234532"/>
                <a:gd name="connsiteY908" fmla="*/ 207266 h 303377"/>
                <a:gd name="connsiteX909" fmla="*/ 6146 w 234532"/>
                <a:gd name="connsiteY909" fmla="*/ 209861 h 303377"/>
                <a:gd name="connsiteX910" fmla="*/ 6146 w 234532"/>
                <a:gd name="connsiteY910" fmla="*/ 209861 h 303377"/>
                <a:gd name="connsiteX911" fmla="*/ 4732 w 234532"/>
                <a:gd name="connsiteY911" fmla="*/ 209861 h 303377"/>
                <a:gd name="connsiteX912" fmla="*/ 4732 w 234532"/>
                <a:gd name="connsiteY912" fmla="*/ 209861 h 303377"/>
                <a:gd name="connsiteX913" fmla="*/ 4732 w 234532"/>
                <a:gd name="connsiteY913" fmla="*/ 209861 h 303377"/>
                <a:gd name="connsiteX914" fmla="*/ 7800 w 234532"/>
                <a:gd name="connsiteY914" fmla="*/ 209861 h 303377"/>
                <a:gd name="connsiteX915" fmla="*/ 10159 w 234532"/>
                <a:gd name="connsiteY915" fmla="*/ 208444 h 303377"/>
                <a:gd name="connsiteX916" fmla="*/ 10159 w 234532"/>
                <a:gd name="connsiteY916" fmla="*/ 208444 h 303377"/>
                <a:gd name="connsiteX917" fmla="*/ 13699 w 234532"/>
                <a:gd name="connsiteY917" fmla="*/ 206793 h 303377"/>
                <a:gd name="connsiteX918" fmla="*/ 17237 w 234532"/>
                <a:gd name="connsiteY918" fmla="*/ 206793 h 303377"/>
                <a:gd name="connsiteX919" fmla="*/ 17237 w 234532"/>
                <a:gd name="connsiteY919" fmla="*/ 206793 h 303377"/>
                <a:gd name="connsiteX920" fmla="*/ 15822 w 234532"/>
                <a:gd name="connsiteY920" fmla="*/ 206793 h 303377"/>
                <a:gd name="connsiteX921" fmla="*/ 15822 w 234532"/>
                <a:gd name="connsiteY921" fmla="*/ 206793 h 303377"/>
                <a:gd name="connsiteX922" fmla="*/ 17709 w 234532"/>
                <a:gd name="connsiteY922" fmla="*/ 206793 h 303377"/>
                <a:gd name="connsiteX923" fmla="*/ 19599 w 234532"/>
                <a:gd name="connsiteY923" fmla="*/ 206793 h 303377"/>
                <a:gd name="connsiteX924" fmla="*/ 18181 w 234532"/>
                <a:gd name="connsiteY924" fmla="*/ 206793 h 303377"/>
                <a:gd name="connsiteX925" fmla="*/ 18181 w 234532"/>
                <a:gd name="connsiteY925" fmla="*/ 206793 h 303377"/>
                <a:gd name="connsiteX926" fmla="*/ 19599 w 234532"/>
                <a:gd name="connsiteY926" fmla="*/ 206793 h 303377"/>
                <a:gd name="connsiteX927" fmla="*/ 21958 w 234532"/>
                <a:gd name="connsiteY927" fmla="*/ 206793 h 303377"/>
                <a:gd name="connsiteX928" fmla="*/ 23608 w 234532"/>
                <a:gd name="connsiteY928" fmla="*/ 204904 h 303377"/>
                <a:gd name="connsiteX929" fmla="*/ 22194 w 234532"/>
                <a:gd name="connsiteY929" fmla="*/ 204904 h 303377"/>
                <a:gd name="connsiteX930" fmla="*/ 22194 w 234532"/>
                <a:gd name="connsiteY930" fmla="*/ 204904 h 303377"/>
                <a:gd name="connsiteX931" fmla="*/ 25262 w 234532"/>
                <a:gd name="connsiteY931" fmla="*/ 204904 h 303377"/>
                <a:gd name="connsiteX932" fmla="*/ 26912 w 234532"/>
                <a:gd name="connsiteY932" fmla="*/ 202781 h 303377"/>
                <a:gd name="connsiteX933" fmla="*/ 25498 w 234532"/>
                <a:gd name="connsiteY933" fmla="*/ 202781 h 303377"/>
                <a:gd name="connsiteX934" fmla="*/ 25498 w 234532"/>
                <a:gd name="connsiteY934" fmla="*/ 202781 h 303377"/>
                <a:gd name="connsiteX935" fmla="*/ 22663 w 234532"/>
                <a:gd name="connsiteY935" fmla="*/ 202781 h 303377"/>
                <a:gd name="connsiteX936" fmla="*/ 24081 w 234532"/>
                <a:gd name="connsiteY936" fmla="*/ 202781 h 303377"/>
                <a:gd name="connsiteX937" fmla="*/ 24081 w 234532"/>
                <a:gd name="connsiteY937" fmla="*/ 202781 h 303377"/>
                <a:gd name="connsiteX938" fmla="*/ 27857 w 234532"/>
                <a:gd name="connsiteY938" fmla="*/ 202781 h 303377"/>
                <a:gd name="connsiteX939" fmla="*/ 29980 w 234532"/>
                <a:gd name="connsiteY939" fmla="*/ 202781 h 303377"/>
                <a:gd name="connsiteX940" fmla="*/ 32339 w 234532"/>
                <a:gd name="connsiteY940" fmla="*/ 202781 h 303377"/>
                <a:gd name="connsiteX941" fmla="*/ 30452 w 234532"/>
                <a:gd name="connsiteY941" fmla="*/ 202781 h 303377"/>
                <a:gd name="connsiteX942" fmla="*/ 32575 w 234532"/>
                <a:gd name="connsiteY942" fmla="*/ 202781 h 303377"/>
                <a:gd name="connsiteX943" fmla="*/ 32575 w 234532"/>
                <a:gd name="connsiteY943" fmla="*/ 202781 h 303377"/>
                <a:gd name="connsiteX944" fmla="*/ 29508 w 234532"/>
                <a:gd name="connsiteY944" fmla="*/ 202781 h 303377"/>
                <a:gd name="connsiteX945" fmla="*/ 29508 w 234532"/>
                <a:gd name="connsiteY945" fmla="*/ 200894 h 303377"/>
                <a:gd name="connsiteX946" fmla="*/ 26440 w 234532"/>
                <a:gd name="connsiteY946" fmla="*/ 199713 h 303377"/>
                <a:gd name="connsiteX947" fmla="*/ 29508 w 234532"/>
                <a:gd name="connsiteY947" fmla="*/ 199713 h 303377"/>
                <a:gd name="connsiteX948" fmla="*/ 29508 w 234532"/>
                <a:gd name="connsiteY948" fmla="*/ 199713 h 303377"/>
                <a:gd name="connsiteX949" fmla="*/ 34698 w 234532"/>
                <a:gd name="connsiteY949" fmla="*/ 199713 h 303377"/>
                <a:gd name="connsiteX950" fmla="*/ 34698 w 234532"/>
                <a:gd name="connsiteY950" fmla="*/ 197590 h 303377"/>
                <a:gd name="connsiteX951" fmla="*/ 38238 w 234532"/>
                <a:gd name="connsiteY951" fmla="*/ 199477 h 303377"/>
                <a:gd name="connsiteX952" fmla="*/ 39656 w 234532"/>
                <a:gd name="connsiteY952" fmla="*/ 199477 h 303377"/>
                <a:gd name="connsiteX953" fmla="*/ 35879 w 234532"/>
                <a:gd name="connsiteY953" fmla="*/ 198063 h 303377"/>
                <a:gd name="connsiteX954" fmla="*/ 37297 w 234532"/>
                <a:gd name="connsiteY954" fmla="*/ 196645 h 303377"/>
                <a:gd name="connsiteX955" fmla="*/ 37297 w 234532"/>
                <a:gd name="connsiteY955" fmla="*/ 194759 h 303377"/>
                <a:gd name="connsiteX956" fmla="*/ 38711 w 234532"/>
                <a:gd name="connsiteY956" fmla="*/ 194759 h 303377"/>
                <a:gd name="connsiteX957" fmla="*/ 37297 w 234532"/>
                <a:gd name="connsiteY957" fmla="*/ 194759 h 303377"/>
                <a:gd name="connsiteX958" fmla="*/ 37297 w 234532"/>
                <a:gd name="connsiteY958" fmla="*/ 194759 h 303377"/>
                <a:gd name="connsiteX959" fmla="*/ 37297 w 234532"/>
                <a:gd name="connsiteY959" fmla="*/ 194759 h 303377"/>
                <a:gd name="connsiteX960" fmla="*/ 39183 w 234532"/>
                <a:gd name="connsiteY960" fmla="*/ 194759 h 303377"/>
                <a:gd name="connsiteX961" fmla="*/ 39183 w 234532"/>
                <a:gd name="connsiteY961" fmla="*/ 194759 h 303377"/>
                <a:gd name="connsiteX962" fmla="*/ 41070 w 234532"/>
                <a:gd name="connsiteY962" fmla="*/ 194759 h 303377"/>
                <a:gd name="connsiteX963" fmla="*/ 43665 w 234532"/>
                <a:gd name="connsiteY963" fmla="*/ 194759 h 303377"/>
                <a:gd name="connsiteX964" fmla="*/ 40361 w 234532"/>
                <a:gd name="connsiteY964" fmla="*/ 193105 h 303377"/>
                <a:gd name="connsiteX965" fmla="*/ 44846 w 234532"/>
                <a:gd name="connsiteY965" fmla="*/ 194522 h 303377"/>
                <a:gd name="connsiteX966" fmla="*/ 44846 w 234532"/>
                <a:gd name="connsiteY966" fmla="*/ 194522 h 303377"/>
                <a:gd name="connsiteX967" fmla="*/ 41306 w 234532"/>
                <a:gd name="connsiteY967" fmla="*/ 192633 h 303377"/>
                <a:gd name="connsiteX968" fmla="*/ 41306 w 234532"/>
                <a:gd name="connsiteY968" fmla="*/ 192633 h 303377"/>
                <a:gd name="connsiteX969" fmla="*/ 44374 w 234532"/>
                <a:gd name="connsiteY969" fmla="*/ 192633 h 303377"/>
                <a:gd name="connsiteX970" fmla="*/ 47442 w 234532"/>
                <a:gd name="connsiteY970" fmla="*/ 192633 h 303377"/>
                <a:gd name="connsiteX971" fmla="*/ 46027 w 234532"/>
                <a:gd name="connsiteY971" fmla="*/ 192633 h 303377"/>
                <a:gd name="connsiteX972" fmla="*/ 44374 w 234532"/>
                <a:gd name="connsiteY972" fmla="*/ 192633 h 303377"/>
                <a:gd name="connsiteX973" fmla="*/ 44374 w 234532"/>
                <a:gd name="connsiteY973" fmla="*/ 192633 h 303377"/>
                <a:gd name="connsiteX974" fmla="*/ 44374 w 234532"/>
                <a:gd name="connsiteY974" fmla="*/ 191218 h 303377"/>
                <a:gd name="connsiteX975" fmla="*/ 49565 w 234532"/>
                <a:gd name="connsiteY975" fmla="*/ 191218 h 303377"/>
                <a:gd name="connsiteX976" fmla="*/ 49565 w 234532"/>
                <a:gd name="connsiteY976" fmla="*/ 191218 h 303377"/>
                <a:gd name="connsiteX977" fmla="*/ 51218 w 234532"/>
                <a:gd name="connsiteY977" fmla="*/ 191218 h 303377"/>
                <a:gd name="connsiteX978" fmla="*/ 48387 w 234532"/>
                <a:gd name="connsiteY978" fmla="*/ 189801 h 303377"/>
                <a:gd name="connsiteX979" fmla="*/ 51218 w 234532"/>
                <a:gd name="connsiteY979" fmla="*/ 189801 h 303377"/>
                <a:gd name="connsiteX980" fmla="*/ 51218 w 234532"/>
                <a:gd name="connsiteY980" fmla="*/ 189801 h 303377"/>
                <a:gd name="connsiteX981" fmla="*/ 51218 w 234532"/>
                <a:gd name="connsiteY981" fmla="*/ 189801 h 303377"/>
                <a:gd name="connsiteX982" fmla="*/ 48623 w 234532"/>
                <a:gd name="connsiteY982" fmla="*/ 188151 h 303377"/>
                <a:gd name="connsiteX983" fmla="*/ 52396 w 234532"/>
                <a:gd name="connsiteY983" fmla="*/ 189568 h 303377"/>
                <a:gd name="connsiteX984" fmla="*/ 48859 w 234532"/>
                <a:gd name="connsiteY984" fmla="*/ 187442 h 303377"/>
                <a:gd name="connsiteX985" fmla="*/ 51927 w 234532"/>
                <a:gd name="connsiteY985" fmla="*/ 189096 h 303377"/>
                <a:gd name="connsiteX986" fmla="*/ 50273 w 234532"/>
                <a:gd name="connsiteY986" fmla="*/ 187678 h 303377"/>
                <a:gd name="connsiteX987" fmla="*/ 52632 w 234532"/>
                <a:gd name="connsiteY987" fmla="*/ 187678 h 303377"/>
                <a:gd name="connsiteX988" fmla="*/ 52632 w 234532"/>
                <a:gd name="connsiteY988" fmla="*/ 185555 h 303377"/>
                <a:gd name="connsiteX989" fmla="*/ 55700 w 234532"/>
                <a:gd name="connsiteY989" fmla="*/ 185555 h 303377"/>
                <a:gd name="connsiteX990" fmla="*/ 55700 w 234532"/>
                <a:gd name="connsiteY990" fmla="*/ 184138 h 303377"/>
                <a:gd name="connsiteX991" fmla="*/ 58768 w 234532"/>
                <a:gd name="connsiteY991" fmla="*/ 184138 h 303377"/>
                <a:gd name="connsiteX992" fmla="*/ 58768 w 234532"/>
                <a:gd name="connsiteY992" fmla="*/ 184138 h 303377"/>
                <a:gd name="connsiteX993" fmla="*/ 56409 w 234532"/>
                <a:gd name="connsiteY993" fmla="*/ 184138 h 303377"/>
                <a:gd name="connsiteX994" fmla="*/ 56409 w 234532"/>
                <a:gd name="connsiteY994" fmla="*/ 185555 h 303377"/>
                <a:gd name="connsiteX995" fmla="*/ 58296 w 234532"/>
                <a:gd name="connsiteY995" fmla="*/ 185555 h 303377"/>
                <a:gd name="connsiteX996" fmla="*/ 59713 w 234532"/>
                <a:gd name="connsiteY996" fmla="*/ 185555 h 303377"/>
                <a:gd name="connsiteX997" fmla="*/ 58296 w 234532"/>
                <a:gd name="connsiteY997" fmla="*/ 185555 h 303377"/>
                <a:gd name="connsiteX998" fmla="*/ 59713 w 234532"/>
                <a:gd name="connsiteY998" fmla="*/ 185555 h 303377"/>
                <a:gd name="connsiteX999" fmla="*/ 57590 w 234532"/>
                <a:gd name="connsiteY999" fmla="*/ 185555 h 303377"/>
                <a:gd name="connsiteX1000" fmla="*/ 57590 w 234532"/>
                <a:gd name="connsiteY1000" fmla="*/ 185555 h 303377"/>
                <a:gd name="connsiteX1001" fmla="*/ 57590 w 234532"/>
                <a:gd name="connsiteY1001" fmla="*/ 187442 h 303377"/>
                <a:gd name="connsiteX1002" fmla="*/ 55228 w 234532"/>
                <a:gd name="connsiteY1002" fmla="*/ 187442 h 303377"/>
                <a:gd name="connsiteX1003" fmla="*/ 59713 w 234532"/>
                <a:gd name="connsiteY1003" fmla="*/ 189332 h 303377"/>
                <a:gd name="connsiteX1004" fmla="*/ 60894 w 234532"/>
                <a:gd name="connsiteY1004" fmla="*/ 189332 h 303377"/>
                <a:gd name="connsiteX1005" fmla="*/ 59240 w 234532"/>
                <a:gd name="connsiteY1005" fmla="*/ 189332 h 303377"/>
                <a:gd name="connsiteX1006" fmla="*/ 59240 w 234532"/>
                <a:gd name="connsiteY1006" fmla="*/ 189332 h 303377"/>
                <a:gd name="connsiteX1007" fmla="*/ 61363 w 234532"/>
                <a:gd name="connsiteY1007" fmla="*/ 189332 h 303377"/>
                <a:gd name="connsiteX1008" fmla="*/ 61363 w 234532"/>
                <a:gd name="connsiteY1008" fmla="*/ 190746 h 303377"/>
                <a:gd name="connsiteX1009" fmla="*/ 59004 w 234532"/>
                <a:gd name="connsiteY1009" fmla="*/ 190746 h 303377"/>
                <a:gd name="connsiteX1010" fmla="*/ 59004 w 234532"/>
                <a:gd name="connsiteY1010" fmla="*/ 194759 h 303377"/>
                <a:gd name="connsiteX1011" fmla="*/ 56173 w 234532"/>
                <a:gd name="connsiteY1011" fmla="*/ 193341 h 303377"/>
                <a:gd name="connsiteX1012" fmla="*/ 59477 w 234532"/>
                <a:gd name="connsiteY1012" fmla="*/ 191218 h 303377"/>
                <a:gd name="connsiteX1013" fmla="*/ 59477 w 234532"/>
                <a:gd name="connsiteY1013" fmla="*/ 191218 h 303377"/>
                <a:gd name="connsiteX1014" fmla="*/ 56645 w 234532"/>
                <a:gd name="connsiteY1014" fmla="*/ 191218 h 303377"/>
                <a:gd name="connsiteX1015" fmla="*/ 56645 w 234532"/>
                <a:gd name="connsiteY1015" fmla="*/ 192399 h 303377"/>
                <a:gd name="connsiteX1016" fmla="*/ 53341 w 234532"/>
                <a:gd name="connsiteY1016" fmla="*/ 191218 h 303377"/>
                <a:gd name="connsiteX1017" fmla="*/ 53341 w 234532"/>
                <a:gd name="connsiteY1017" fmla="*/ 192399 h 303377"/>
                <a:gd name="connsiteX1018" fmla="*/ 50510 w 234532"/>
                <a:gd name="connsiteY1018" fmla="*/ 192399 h 303377"/>
                <a:gd name="connsiteX1019" fmla="*/ 51927 w 234532"/>
                <a:gd name="connsiteY1019" fmla="*/ 194759 h 303377"/>
                <a:gd name="connsiteX1020" fmla="*/ 49801 w 234532"/>
                <a:gd name="connsiteY1020" fmla="*/ 194759 h 303377"/>
                <a:gd name="connsiteX1021" fmla="*/ 49801 w 234532"/>
                <a:gd name="connsiteY1021" fmla="*/ 194759 h 303377"/>
                <a:gd name="connsiteX1022" fmla="*/ 47442 w 234532"/>
                <a:gd name="connsiteY1022" fmla="*/ 194759 h 303377"/>
                <a:gd name="connsiteX1023" fmla="*/ 49801 w 234532"/>
                <a:gd name="connsiteY1023" fmla="*/ 196409 h 303377"/>
                <a:gd name="connsiteX1024" fmla="*/ 46261 w 234532"/>
                <a:gd name="connsiteY1024" fmla="*/ 196409 h 303377"/>
                <a:gd name="connsiteX1025" fmla="*/ 50273 w 234532"/>
                <a:gd name="connsiteY1025" fmla="*/ 196409 h 303377"/>
                <a:gd name="connsiteX1026" fmla="*/ 50273 w 234532"/>
                <a:gd name="connsiteY1026" fmla="*/ 196409 h 303377"/>
                <a:gd name="connsiteX1027" fmla="*/ 45791 w 234532"/>
                <a:gd name="connsiteY1027" fmla="*/ 194759 h 303377"/>
                <a:gd name="connsiteX1028" fmla="*/ 45791 w 234532"/>
                <a:gd name="connsiteY1028" fmla="*/ 194759 h 303377"/>
                <a:gd name="connsiteX1029" fmla="*/ 44138 w 234532"/>
                <a:gd name="connsiteY1029" fmla="*/ 196409 h 303377"/>
                <a:gd name="connsiteX1030" fmla="*/ 47442 w 234532"/>
                <a:gd name="connsiteY1030" fmla="*/ 196409 h 303377"/>
                <a:gd name="connsiteX1031" fmla="*/ 49565 w 234532"/>
                <a:gd name="connsiteY1031" fmla="*/ 198299 h 303377"/>
                <a:gd name="connsiteX1032" fmla="*/ 47914 w 234532"/>
                <a:gd name="connsiteY1032" fmla="*/ 198299 h 303377"/>
                <a:gd name="connsiteX1033" fmla="*/ 46733 w 234532"/>
                <a:gd name="connsiteY1033" fmla="*/ 198299 h 303377"/>
                <a:gd name="connsiteX1034" fmla="*/ 49329 w 234532"/>
                <a:gd name="connsiteY1034" fmla="*/ 199713 h 303377"/>
                <a:gd name="connsiteX1035" fmla="*/ 46969 w 234532"/>
                <a:gd name="connsiteY1035" fmla="*/ 199713 h 303377"/>
                <a:gd name="connsiteX1036" fmla="*/ 46969 w 234532"/>
                <a:gd name="connsiteY1036" fmla="*/ 199713 h 303377"/>
                <a:gd name="connsiteX1037" fmla="*/ 43665 w 234532"/>
                <a:gd name="connsiteY1037" fmla="*/ 198299 h 303377"/>
                <a:gd name="connsiteX1038" fmla="*/ 46027 w 234532"/>
                <a:gd name="connsiteY1038" fmla="*/ 199713 h 303377"/>
                <a:gd name="connsiteX1039" fmla="*/ 46027 w 234532"/>
                <a:gd name="connsiteY1039" fmla="*/ 199713 h 303377"/>
                <a:gd name="connsiteX1040" fmla="*/ 43196 w 234532"/>
                <a:gd name="connsiteY1040" fmla="*/ 198063 h 303377"/>
                <a:gd name="connsiteX1041" fmla="*/ 40128 w 234532"/>
                <a:gd name="connsiteY1041" fmla="*/ 198063 h 303377"/>
                <a:gd name="connsiteX1042" fmla="*/ 40128 w 234532"/>
                <a:gd name="connsiteY1042" fmla="*/ 200422 h 303377"/>
                <a:gd name="connsiteX1043" fmla="*/ 36116 w 234532"/>
                <a:gd name="connsiteY1043" fmla="*/ 200422 h 303377"/>
                <a:gd name="connsiteX1044" fmla="*/ 34935 w 234532"/>
                <a:gd name="connsiteY1044" fmla="*/ 198768 h 303377"/>
                <a:gd name="connsiteX1045" fmla="*/ 33520 w 234532"/>
                <a:gd name="connsiteY1045" fmla="*/ 200186 h 303377"/>
                <a:gd name="connsiteX1046" fmla="*/ 35171 w 234532"/>
                <a:gd name="connsiteY1046" fmla="*/ 200186 h 303377"/>
                <a:gd name="connsiteX1047" fmla="*/ 36352 w 234532"/>
                <a:gd name="connsiteY1047" fmla="*/ 201367 h 303377"/>
                <a:gd name="connsiteX1048" fmla="*/ 32103 w 234532"/>
                <a:gd name="connsiteY1048" fmla="*/ 201367 h 303377"/>
                <a:gd name="connsiteX1049" fmla="*/ 32103 w 234532"/>
                <a:gd name="connsiteY1049" fmla="*/ 204198 h 303377"/>
                <a:gd name="connsiteX1050" fmla="*/ 33756 w 234532"/>
                <a:gd name="connsiteY1050" fmla="*/ 204198 h 303377"/>
                <a:gd name="connsiteX1051" fmla="*/ 28093 w 234532"/>
                <a:gd name="connsiteY1051" fmla="*/ 204198 h 303377"/>
                <a:gd name="connsiteX1052" fmla="*/ 32575 w 234532"/>
                <a:gd name="connsiteY1052" fmla="*/ 206085 h 303377"/>
                <a:gd name="connsiteX1053" fmla="*/ 30689 w 234532"/>
                <a:gd name="connsiteY1053" fmla="*/ 206085 h 303377"/>
                <a:gd name="connsiteX1054" fmla="*/ 29271 w 234532"/>
                <a:gd name="connsiteY1054" fmla="*/ 206085 h 303377"/>
                <a:gd name="connsiteX1055" fmla="*/ 27621 w 234532"/>
                <a:gd name="connsiteY1055" fmla="*/ 206085 h 303377"/>
                <a:gd name="connsiteX1056" fmla="*/ 25967 w 234532"/>
                <a:gd name="connsiteY1056" fmla="*/ 206085 h 303377"/>
                <a:gd name="connsiteX1057" fmla="*/ 25967 w 234532"/>
                <a:gd name="connsiteY1057" fmla="*/ 206085 h 303377"/>
                <a:gd name="connsiteX1058" fmla="*/ 27621 w 234532"/>
                <a:gd name="connsiteY1058" fmla="*/ 206085 h 303377"/>
                <a:gd name="connsiteX1059" fmla="*/ 23608 w 234532"/>
                <a:gd name="connsiteY1059" fmla="*/ 207735 h 303377"/>
                <a:gd name="connsiteX1060" fmla="*/ 21485 w 234532"/>
                <a:gd name="connsiteY1060" fmla="*/ 207735 h 303377"/>
                <a:gd name="connsiteX1061" fmla="*/ 21485 w 234532"/>
                <a:gd name="connsiteY1061" fmla="*/ 207735 h 303377"/>
                <a:gd name="connsiteX1062" fmla="*/ 16295 w 234532"/>
                <a:gd name="connsiteY1062" fmla="*/ 207735 h 303377"/>
                <a:gd name="connsiteX1063" fmla="*/ 12991 w 234532"/>
                <a:gd name="connsiteY1063" fmla="*/ 209153 h 303377"/>
                <a:gd name="connsiteX1064" fmla="*/ 10395 w 234532"/>
                <a:gd name="connsiteY1064" fmla="*/ 207266 h 303377"/>
                <a:gd name="connsiteX1065" fmla="*/ 10395 w 234532"/>
                <a:gd name="connsiteY1065" fmla="*/ 209389 h 303377"/>
                <a:gd name="connsiteX1066" fmla="*/ 18654 w 234532"/>
                <a:gd name="connsiteY1066" fmla="*/ 212693 h 303377"/>
                <a:gd name="connsiteX1067" fmla="*/ 15822 w 234532"/>
                <a:gd name="connsiteY1067" fmla="*/ 212693 h 303377"/>
                <a:gd name="connsiteX1068" fmla="*/ 22194 w 234532"/>
                <a:gd name="connsiteY1068" fmla="*/ 212693 h 303377"/>
                <a:gd name="connsiteX1069" fmla="*/ 20304 w 234532"/>
                <a:gd name="connsiteY1069" fmla="*/ 212693 h 303377"/>
                <a:gd name="connsiteX1070" fmla="*/ 22194 w 234532"/>
                <a:gd name="connsiteY1070" fmla="*/ 214580 h 303377"/>
                <a:gd name="connsiteX1071" fmla="*/ 17945 w 234532"/>
                <a:gd name="connsiteY1071" fmla="*/ 214580 h 303377"/>
                <a:gd name="connsiteX1072" fmla="*/ 21249 w 234532"/>
                <a:gd name="connsiteY1072" fmla="*/ 216466 h 303377"/>
                <a:gd name="connsiteX1073" fmla="*/ 19599 w 234532"/>
                <a:gd name="connsiteY1073" fmla="*/ 216466 h 303377"/>
                <a:gd name="connsiteX1074" fmla="*/ 17000 w 234532"/>
                <a:gd name="connsiteY1074" fmla="*/ 216466 h 303377"/>
                <a:gd name="connsiteX1075" fmla="*/ 15114 w 234532"/>
                <a:gd name="connsiteY1075" fmla="*/ 216466 h 303377"/>
                <a:gd name="connsiteX1076" fmla="*/ 15114 w 234532"/>
                <a:gd name="connsiteY1076" fmla="*/ 216466 h 303377"/>
                <a:gd name="connsiteX1077" fmla="*/ 11337 w 234532"/>
                <a:gd name="connsiteY1077" fmla="*/ 215052 h 303377"/>
                <a:gd name="connsiteX1078" fmla="*/ 12754 w 234532"/>
                <a:gd name="connsiteY1078" fmla="*/ 215052 h 303377"/>
                <a:gd name="connsiteX1079" fmla="*/ 15586 w 234532"/>
                <a:gd name="connsiteY1079" fmla="*/ 215052 h 303377"/>
                <a:gd name="connsiteX1080" fmla="*/ 17945 w 234532"/>
                <a:gd name="connsiteY1080" fmla="*/ 216703 h 303377"/>
                <a:gd name="connsiteX1081" fmla="*/ 17945 w 234532"/>
                <a:gd name="connsiteY1081" fmla="*/ 216703 h 303377"/>
                <a:gd name="connsiteX1082" fmla="*/ 20304 w 234532"/>
                <a:gd name="connsiteY1082" fmla="*/ 216703 h 303377"/>
                <a:gd name="connsiteX1083" fmla="*/ 20304 w 234532"/>
                <a:gd name="connsiteY1083" fmla="*/ 216703 h 303377"/>
                <a:gd name="connsiteX1084" fmla="*/ 17000 w 234532"/>
                <a:gd name="connsiteY1084" fmla="*/ 216703 h 303377"/>
                <a:gd name="connsiteX1085" fmla="*/ 17000 w 234532"/>
                <a:gd name="connsiteY1085" fmla="*/ 216703 h 303377"/>
                <a:gd name="connsiteX1086" fmla="*/ 14641 w 234532"/>
                <a:gd name="connsiteY1086" fmla="*/ 218356 h 303377"/>
                <a:gd name="connsiteX1087" fmla="*/ 17000 w 234532"/>
                <a:gd name="connsiteY1087" fmla="*/ 218356 h 303377"/>
                <a:gd name="connsiteX1088" fmla="*/ 19832 w 234532"/>
                <a:gd name="connsiteY1088" fmla="*/ 218356 h 303377"/>
                <a:gd name="connsiteX1089" fmla="*/ 17709 w 234532"/>
                <a:gd name="connsiteY1089" fmla="*/ 218356 h 303377"/>
                <a:gd name="connsiteX1090" fmla="*/ 21722 w 234532"/>
                <a:gd name="connsiteY1090" fmla="*/ 218356 h 303377"/>
                <a:gd name="connsiteX1091" fmla="*/ 20304 w 234532"/>
                <a:gd name="connsiteY1091" fmla="*/ 220006 h 303377"/>
                <a:gd name="connsiteX1092" fmla="*/ 22663 w 234532"/>
                <a:gd name="connsiteY1092" fmla="*/ 220006 h 303377"/>
                <a:gd name="connsiteX1093" fmla="*/ 22663 w 234532"/>
                <a:gd name="connsiteY1093" fmla="*/ 221660 h 303377"/>
                <a:gd name="connsiteX1094" fmla="*/ 19599 w 234532"/>
                <a:gd name="connsiteY1094" fmla="*/ 221660 h 303377"/>
                <a:gd name="connsiteX1095" fmla="*/ 19599 w 234532"/>
                <a:gd name="connsiteY1095" fmla="*/ 221660 h 303377"/>
                <a:gd name="connsiteX1096" fmla="*/ 17709 w 234532"/>
                <a:gd name="connsiteY1096" fmla="*/ 221660 h 303377"/>
                <a:gd name="connsiteX1097" fmla="*/ 16531 w 234532"/>
                <a:gd name="connsiteY1097" fmla="*/ 221660 h 303377"/>
                <a:gd name="connsiteX1098" fmla="*/ 19362 w 234532"/>
                <a:gd name="connsiteY1098" fmla="*/ 223310 h 303377"/>
                <a:gd name="connsiteX1099" fmla="*/ 15114 w 234532"/>
                <a:gd name="connsiteY1099" fmla="*/ 223310 h 303377"/>
                <a:gd name="connsiteX1100" fmla="*/ 12991 w 234532"/>
                <a:gd name="connsiteY1100" fmla="*/ 223310 h 303377"/>
                <a:gd name="connsiteX1101" fmla="*/ 12991 w 234532"/>
                <a:gd name="connsiteY1101" fmla="*/ 223310 h 303377"/>
                <a:gd name="connsiteX1102" fmla="*/ 11810 w 234532"/>
                <a:gd name="connsiteY1102" fmla="*/ 223310 h 303377"/>
                <a:gd name="connsiteX1103" fmla="*/ 9687 w 234532"/>
                <a:gd name="connsiteY1103" fmla="*/ 223310 h 303377"/>
                <a:gd name="connsiteX1104" fmla="*/ 12991 w 234532"/>
                <a:gd name="connsiteY1104" fmla="*/ 224964 h 303377"/>
                <a:gd name="connsiteX1105" fmla="*/ 14877 w 234532"/>
                <a:gd name="connsiteY1105" fmla="*/ 226614 h 303377"/>
                <a:gd name="connsiteX1106" fmla="*/ 12518 w 234532"/>
                <a:gd name="connsiteY1106" fmla="*/ 226614 h 303377"/>
                <a:gd name="connsiteX1107" fmla="*/ 12518 w 234532"/>
                <a:gd name="connsiteY1107" fmla="*/ 226614 h 303377"/>
                <a:gd name="connsiteX1108" fmla="*/ 14169 w 234532"/>
                <a:gd name="connsiteY1108" fmla="*/ 227795 h 303377"/>
                <a:gd name="connsiteX1109" fmla="*/ 10631 w 234532"/>
                <a:gd name="connsiteY1109" fmla="*/ 226142 h 303377"/>
                <a:gd name="connsiteX1110" fmla="*/ 10631 w 234532"/>
                <a:gd name="connsiteY1110" fmla="*/ 226142 h 303377"/>
                <a:gd name="connsiteX1111" fmla="*/ 10631 w 234532"/>
                <a:gd name="connsiteY1111" fmla="*/ 226142 h 303377"/>
                <a:gd name="connsiteX1112" fmla="*/ 8033 w 234532"/>
                <a:gd name="connsiteY1112" fmla="*/ 226142 h 303377"/>
                <a:gd name="connsiteX1113" fmla="*/ 8033 w 234532"/>
                <a:gd name="connsiteY1113" fmla="*/ 227795 h 303377"/>
                <a:gd name="connsiteX1114" fmla="*/ 8033 w 234532"/>
                <a:gd name="connsiteY1114" fmla="*/ 227795 h 303377"/>
                <a:gd name="connsiteX1115" fmla="*/ 6383 w 234532"/>
                <a:gd name="connsiteY1115" fmla="*/ 227795 h 303377"/>
                <a:gd name="connsiteX1116" fmla="*/ 8033 w 234532"/>
                <a:gd name="connsiteY1116" fmla="*/ 229210 h 303377"/>
                <a:gd name="connsiteX1117" fmla="*/ 8033 w 234532"/>
                <a:gd name="connsiteY1117" fmla="*/ 229210 h 303377"/>
                <a:gd name="connsiteX1118" fmla="*/ 12282 w 234532"/>
                <a:gd name="connsiteY1118" fmla="*/ 229210 h 303377"/>
                <a:gd name="connsiteX1119" fmla="*/ 12282 w 234532"/>
                <a:gd name="connsiteY1119" fmla="*/ 229210 h 303377"/>
                <a:gd name="connsiteX1120" fmla="*/ 15586 w 234532"/>
                <a:gd name="connsiteY1120" fmla="*/ 229210 h 303377"/>
                <a:gd name="connsiteX1121" fmla="*/ 15586 w 234532"/>
                <a:gd name="connsiteY1121" fmla="*/ 229210 h 303377"/>
                <a:gd name="connsiteX1122" fmla="*/ 13933 w 234532"/>
                <a:gd name="connsiteY1122" fmla="*/ 229210 h 303377"/>
                <a:gd name="connsiteX1123" fmla="*/ 11810 w 234532"/>
                <a:gd name="connsiteY1123" fmla="*/ 229210 h 303377"/>
                <a:gd name="connsiteX1124" fmla="*/ 11810 w 234532"/>
                <a:gd name="connsiteY1124" fmla="*/ 229210 h 303377"/>
                <a:gd name="connsiteX1125" fmla="*/ 14641 w 234532"/>
                <a:gd name="connsiteY1125" fmla="*/ 229210 h 303377"/>
                <a:gd name="connsiteX1126" fmla="*/ 14641 w 234532"/>
                <a:gd name="connsiteY1126" fmla="*/ 229210 h 303377"/>
                <a:gd name="connsiteX1127" fmla="*/ 16295 w 234532"/>
                <a:gd name="connsiteY1127" fmla="*/ 229210 h 303377"/>
                <a:gd name="connsiteX1128" fmla="*/ 18654 w 234532"/>
                <a:gd name="connsiteY1128" fmla="*/ 229210 h 303377"/>
                <a:gd name="connsiteX1129" fmla="*/ 23608 w 234532"/>
                <a:gd name="connsiteY1129" fmla="*/ 229210 h 303377"/>
                <a:gd name="connsiteX1130" fmla="*/ 21722 w 234532"/>
                <a:gd name="connsiteY1130" fmla="*/ 227795 h 303377"/>
                <a:gd name="connsiteX1131" fmla="*/ 23372 w 234532"/>
                <a:gd name="connsiteY1131" fmla="*/ 227795 h 303377"/>
                <a:gd name="connsiteX1132" fmla="*/ 25967 w 234532"/>
                <a:gd name="connsiteY1132" fmla="*/ 227795 h 303377"/>
                <a:gd name="connsiteX1133" fmla="*/ 24317 w 234532"/>
                <a:gd name="connsiteY1133" fmla="*/ 227795 h 303377"/>
                <a:gd name="connsiteX1134" fmla="*/ 22900 w 234532"/>
                <a:gd name="connsiteY1134" fmla="*/ 227795 h 303377"/>
                <a:gd name="connsiteX1135" fmla="*/ 24553 w 234532"/>
                <a:gd name="connsiteY1135" fmla="*/ 227795 h 303377"/>
                <a:gd name="connsiteX1136" fmla="*/ 26204 w 234532"/>
                <a:gd name="connsiteY1136" fmla="*/ 227795 h 303377"/>
                <a:gd name="connsiteX1137" fmla="*/ 29508 w 234532"/>
                <a:gd name="connsiteY1137" fmla="*/ 227795 h 303377"/>
                <a:gd name="connsiteX1138" fmla="*/ 29508 w 234532"/>
                <a:gd name="connsiteY1138" fmla="*/ 226378 h 303377"/>
                <a:gd name="connsiteX1139" fmla="*/ 32339 w 234532"/>
                <a:gd name="connsiteY1139" fmla="*/ 226378 h 303377"/>
                <a:gd name="connsiteX1140" fmla="*/ 30689 w 234532"/>
                <a:gd name="connsiteY1140" fmla="*/ 226378 h 303377"/>
                <a:gd name="connsiteX1141" fmla="*/ 28563 w 234532"/>
                <a:gd name="connsiteY1141" fmla="*/ 226378 h 303377"/>
                <a:gd name="connsiteX1142" fmla="*/ 31867 w 234532"/>
                <a:gd name="connsiteY1142" fmla="*/ 228029 h 303377"/>
                <a:gd name="connsiteX1143" fmla="*/ 31867 w 234532"/>
                <a:gd name="connsiteY1143" fmla="*/ 224491 h 303377"/>
                <a:gd name="connsiteX1144" fmla="*/ 33993 w 234532"/>
                <a:gd name="connsiteY1144" fmla="*/ 223310 h 303377"/>
                <a:gd name="connsiteX1145" fmla="*/ 32339 w 234532"/>
                <a:gd name="connsiteY1145" fmla="*/ 223310 h 303377"/>
                <a:gd name="connsiteX1146" fmla="*/ 30216 w 234532"/>
                <a:gd name="connsiteY1146" fmla="*/ 223310 h 303377"/>
                <a:gd name="connsiteX1147" fmla="*/ 30216 w 234532"/>
                <a:gd name="connsiteY1147" fmla="*/ 223310 h 303377"/>
                <a:gd name="connsiteX1148" fmla="*/ 31631 w 234532"/>
                <a:gd name="connsiteY1148" fmla="*/ 224728 h 303377"/>
                <a:gd name="connsiteX1149" fmla="*/ 33993 w 234532"/>
                <a:gd name="connsiteY1149" fmla="*/ 224728 h 303377"/>
                <a:gd name="connsiteX1150" fmla="*/ 32812 w 234532"/>
                <a:gd name="connsiteY1150" fmla="*/ 224728 h 303377"/>
                <a:gd name="connsiteX1151" fmla="*/ 32812 w 234532"/>
                <a:gd name="connsiteY1151" fmla="*/ 224728 h 303377"/>
                <a:gd name="connsiteX1152" fmla="*/ 35407 w 234532"/>
                <a:gd name="connsiteY1152" fmla="*/ 224728 h 303377"/>
                <a:gd name="connsiteX1153" fmla="*/ 33756 w 234532"/>
                <a:gd name="connsiteY1153" fmla="*/ 223074 h 303377"/>
                <a:gd name="connsiteX1154" fmla="*/ 31631 w 234532"/>
                <a:gd name="connsiteY1154" fmla="*/ 223074 h 303377"/>
                <a:gd name="connsiteX1155" fmla="*/ 31631 w 234532"/>
                <a:gd name="connsiteY1155" fmla="*/ 223074 h 303377"/>
                <a:gd name="connsiteX1156" fmla="*/ 38238 w 234532"/>
                <a:gd name="connsiteY1156" fmla="*/ 223074 h 303377"/>
                <a:gd name="connsiteX1157" fmla="*/ 38238 w 234532"/>
                <a:gd name="connsiteY1157" fmla="*/ 225197 h 303377"/>
                <a:gd name="connsiteX1158" fmla="*/ 36588 w 234532"/>
                <a:gd name="connsiteY1158" fmla="*/ 225197 h 303377"/>
                <a:gd name="connsiteX1159" fmla="*/ 38475 w 234532"/>
                <a:gd name="connsiteY1159" fmla="*/ 225197 h 303377"/>
                <a:gd name="connsiteX1160" fmla="*/ 40598 w 234532"/>
                <a:gd name="connsiteY1160" fmla="*/ 226614 h 303377"/>
                <a:gd name="connsiteX1161" fmla="*/ 36352 w 234532"/>
                <a:gd name="connsiteY1161" fmla="*/ 226614 h 303377"/>
                <a:gd name="connsiteX1162" fmla="*/ 40361 w 234532"/>
                <a:gd name="connsiteY1162" fmla="*/ 228265 h 303377"/>
                <a:gd name="connsiteX1163" fmla="*/ 37766 w 234532"/>
                <a:gd name="connsiteY1163" fmla="*/ 228265 h 303377"/>
                <a:gd name="connsiteX1164" fmla="*/ 39419 w 234532"/>
                <a:gd name="connsiteY1164" fmla="*/ 229682 h 303377"/>
                <a:gd name="connsiteX1165" fmla="*/ 36824 w 234532"/>
                <a:gd name="connsiteY1165" fmla="*/ 229682 h 303377"/>
                <a:gd name="connsiteX1166" fmla="*/ 36824 w 234532"/>
                <a:gd name="connsiteY1166" fmla="*/ 229682 h 303377"/>
                <a:gd name="connsiteX1167" fmla="*/ 36824 w 234532"/>
                <a:gd name="connsiteY1167" fmla="*/ 231333 h 303377"/>
                <a:gd name="connsiteX1168" fmla="*/ 33993 w 234532"/>
                <a:gd name="connsiteY1168" fmla="*/ 231333 h 303377"/>
                <a:gd name="connsiteX1169" fmla="*/ 33993 w 234532"/>
                <a:gd name="connsiteY1169" fmla="*/ 229682 h 303377"/>
                <a:gd name="connsiteX1170" fmla="*/ 33993 w 234532"/>
                <a:gd name="connsiteY1170" fmla="*/ 229682 h 303377"/>
                <a:gd name="connsiteX1171" fmla="*/ 32339 w 234532"/>
                <a:gd name="connsiteY1171" fmla="*/ 229682 h 303377"/>
                <a:gd name="connsiteX1172" fmla="*/ 32339 w 234532"/>
                <a:gd name="connsiteY1172" fmla="*/ 229682 h 303377"/>
                <a:gd name="connsiteX1173" fmla="*/ 36588 w 234532"/>
                <a:gd name="connsiteY1173" fmla="*/ 231569 h 303377"/>
                <a:gd name="connsiteX1174" fmla="*/ 36588 w 234532"/>
                <a:gd name="connsiteY1174" fmla="*/ 231569 h 303377"/>
                <a:gd name="connsiteX1175" fmla="*/ 33284 w 234532"/>
                <a:gd name="connsiteY1175" fmla="*/ 231569 h 303377"/>
                <a:gd name="connsiteX1176" fmla="*/ 31397 w 234532"/>
                <a:gd name="connsiteY1176" fmla="*/ 231569 h 303377"/>
                <a:gd name="connsiteX1177" fmla="*/ 33048 w 234532"/>
                <a:gd name="connsiteY1177" fmla="*/ 231569 h 303377"/>
                <a:gd name="connsiteX1178" fmla="*/ 33048 w 234532"/>
                <a:gd name="connsiteY1178" fmla="*/ 233222 h 303377"/>
                <a:gd name="connsiteX1179" fmla="*/ 29508 w 234532"/>
                <a:gd name="connsiteY1179" fmla="*/ 234637 h 303377"/>
                <a:gd name="connsiteX1180" fmla="*/ 29508 w 234532"/>
                <a:gd name="connsiteY1180" fmla="*/ 234637 h 303377"/>
                <a:gd name="connsiteX1181" fmla="*/ 32812 w 234532"/>
                <a:gd name="connsiteY1181" fmla="*/ 236290 h 303377"/>
                <a:gd name="connsiteX1182" fmla="*/ 36352 w 234532"/>
                <a:gd name="connsiteY1182" fmla="*/ 236290 h 303377"/>
                <a:gd name="connsiteX1183" fmla="*/ 33284 w 234532"/>
                <a:gd name="connsiteY1183" fmla="*/ 234873 h 303377"/>
                <a:gd name="connsiteX1184" fmla="*/ 33284 w 234532"/>
                <a:gd name="connsiteY1184" fmla="*/ 233222 h 303377"/>
                <a:gd name="connsiteX1185" fmla="*/ 37297 w 234532"/>
                <a:gd name="connsiteY1185" fmla="*/ 235345 h 303377"/>
                <a:gd name="connsiteX1186" fmla="*/ 39656 w 234532"/>
                <a:gd name="connsiteY1186" fmla="*/ 235345 h 303377"/>
                <a:gd name="connsiteX1187" fmla="*/ 41542 w 234532"/>
                <a:gd name="connsiteY1187" fmla="*/ 233928 h 303377"/>
                <a:gd name="connsiteX1188" fmla="*/ 41542 w 234532"/>
                <a:gd name="connsiteY1188" fmla="*/ 235345 h 303377"/>
                <a:gd name="connsiteX1189" fmla="*/ 43429 w 234532"/>
                <a:gd name="connsiteY1189" fmla="*/ 235345 h 303377"/>
                <a:gd name="connsiteX1190" fmla="*/ 43429 w 234532"/>
                <a:gd name="connsiteY1190" fmla="*/ 235345 h 303377"/>
                <a:gd name="connsiteX1191" fmla="*/ 44846 w 234532"/>
                <a:gd name="connsiteY1191" fmla="*/ 233695 h 303377"/>
                <a:gd name="connsiteX1192" fmla="*/ 47206 w 234532"/>
                <a:gd name="connsiteY1192" fmla="*/ 233695 h 303377"/>
                <a:gd name="connsiteX1193" fmla="*/ 47206 w 234532"/>
                <a:gd name="connsiteY1193" fmla="*/ 233695 h 303377"/>
                <a:gd name="connsiteX1194" fmla="*/ 42487 w 234532"/>
                <a:gd name="connsiteY1194" fmla="*/ 233695 h 303377"/>
                <a:gd name="connsiteX1195" fmla="*/ 40598 w 234532"/>
                <a:gd name="connsiteY1195" fmla="*/ 233695 h 303377"/>
                <a:gd name="connsiteX1196" fmla="*/ 40598 w 234532"/>
                <a:gd name="connsiteY1196" fmla="*/ 233695 h 303377"/>
                <a:gd name="connsiteX1197" fmla="*/ 42960 w 234532"/>
                <a:gd name="connsiteY1197" fmla="*/ 233695 h 303377"/>
                <a:gd name="connsiteX1198" fmla="*/ 41306 w 234532"/>
                <a:gd name="connsiteY1198" fmla="*/ 233695 h 303377"/>
                <a:gd name="connsiteX1199" fmla="*/ 41306 w 234532"/>
                <a:gd name="connsiteY1199" fmla="*/ 233695 h 303377"/>
                <a:gd name="connsiteX1200" fmla="*/ 43429 w 234532"/>
                <a:gd name="connsiteY1200" fmla="*/ 233695 h 303377"/>
                <a:gd name="connsiteX1201" fmla="*/ 43429 w 234532"/>
                <a:gd name="connsiteY1201" fmla="*/ 233695 h 303377"/>
                <a:gd name="connsiteX1202" fmla="*/ 52160 w 234532"/>
                <a:gd name="connsiteY1202" fmla="*/ 227795 h 303377"/>
                <a:gd name="connsiteX1203" fmla="*/ 53577 w 234532"/>
                <a:gd name="connsiteY1203" fmla="*/ 227795 h 303377"/>
                <a:gd name="connsiteX1204" fmla="*/ 48623 w 234532"/>
                <a:gd name="connsiteY1204" fmla="*/ 225906 h 303377"/>
                <a:gd name="connsiteX1205" fmla="*/ 50273 w 234532"/>
                <a:gd name="connsiteY1205" fmla="*/ 225906 h 303377"/>
                <a:gd name="connsiteX1206" fmla="*/ 51927 w 234532"/>
                <a:gd name="connsiteY1206" fmla="*/ 225906 h 303377"/>
                <a:gd name="connsiteX1207" fmla="*/ 51927 w 234532"/>
                <a:gd name="connsiteY1207" fmla="*/ 224491 h 303377"/>
                <a:gd name="connsiteX1208" fmla="*/ 58296 w 234532"/>
                <a:gd name="connsiteY1208" fmla="*/ 224491 h 303377"/>
                <a:gd name="connsiteX1209" fmla="*/ 55936 w 234532"/>
                <a:gd name="connsiteY1209" fmla="*/ 224491 h 303377"/>
                <a:gd name="connsiteX1210" fmla="*/ 58059 w 234532"/>
                <a:gd name="connsiteY1210" fmla="*/ 224491 h 303377"/>
                <a:gd name="connsiteX1211" fmla="*/ 55936 w 234532"/>
                <a:gd name="connsiteY1211" fmla="*/ 224491 h 303377"/>
                <a:gd name="connsiteX1212" fmla="*/ 55936 w 234532"/>
                <a:gd name="connsiteY1212" fmla="*/ 224491 h 303377"/>
                <a:gd name="connsiteX1213" fmla="*/ 53814 w 234532"/>
                <a:gd name="connsiteY1213" fmla="*/ 224491 h 303377"/>
                <a:gd name="connsiteX1214" fmla="*/ 53814 w 234532"/>
                <a:gd name="connsiteY1214" fmla="*/ 224491 h 303377"/>
                <a:gd name="connsiteX1215" fmla="*/ 55936 w 234532"/>
                <a:gd name="connsiteY1215" fmla="*/ 224491 h 303377"/>
                <a:gd name="connsiteX1216" fmla="*/ 58296 w 234532"/>
                <a:gd name="connsiteY1216" fmla="*/ 223074 h 303377"/>
                <a:gd name="connsiteX1217" fmla="*/ 60185 w 234532"/>
                <a:gd name="connsiteY1217" fmla="*/ 223074 h 303377"/>
                <a:gd name="connsiteX1218" fmla="*/ 60185 w 234532"/>
                <a:gd name="connsiteY1218" fmla="*/ 220243 h 303377"/>
                <a:gd name="connsiteX1219" fmla="*/ 61836 w 234532"/>
                <a:gd name="connsiteY1219" fmla="*/ 220243 h 303377"/>
                <a:gd name="connsiteX1220" fmla="*/ 59713 w 234532"/>
                <a:gd name="connsiteY1220" fmla="*/ 218356 h 303377"/>
                <a:gd name="connsiteX1221" fmla="*/ 62072 w 234532"/>
                <a:gd name="connsiteY1221" fmla="*/ 218356 h 303377"/>
                <a:gd name="connsiteX1222" fmla="*/ 62072 w 234532"/>
                <a:gd name="connsiteY1222" fmla="*/ 215288 h 303377"/>
                <a:gd name="connsiteX1223" fmla="*/ 64904 w 234532"/>
                <a:gd name="connsiteY1223" fmla="*/ 215288 h 303377"/>
                <a:gd name="connsiteX1224" fmla="*/ 64904 w 234532"/>
                <a:gd name="connsiteY1224" fmla="*/ 215288 h 303377"/>
                <a:gd name="connsiteX1225" fmla="*/ 64904 w 234532"/>
                <a:gd name="connsiteY1225" fmla="*/ 212457 h 303377"/>
                <a:gd name="connsiteX1226" fmla="*/ 61836 w 234532"/>
                <a:gd name="connsiteY1226" fmla="*/ 212457 h 303377"/>
                <a:gd name="connsiteX1227" fmla="*/ 64667 w 234532"/>
                <a:gd name="connsiteY1227" fmla="*/ 212457 h 303377"/>
                <a:gd name="connsiteX1228" fmla="*/ 63253 w 234532"/>
                <a:gd name="connsiteY1228" fmla="*/ 212457 h 303377"/>
                <a:gd name="connsiteX1229" fmla="*/ 63253 w 234532"/>
                <a:gd name="connsiteY1229" fmla="*/ 211039 h 303377"/>
                <a:gd name="connsiteX1230" fmla="*/ 67027 w 234532"/>
                <a:gd name="connsiteY1230" fmla="*/ 212693 h 303377"/>
                <a:gd name="connsiteX1231" fmla="*/ 67027 w 234532"/>
                <a:gd name="connsiteY1231" fmla="*/ 209861 h 303377"/>
                <a:gd name="connsiteX1232" fmla="*/ 68680 w 234532"/>
                <a:gd name="connsiteY1232" fmla="*/ 209861 h 303377"/>
                <a:gd name="connsiteX1233" fmla="*/ 70094 w 234532"/>
                <a:gd name="connsiteY1233" fmla="*/ 209861 h 303377"/>
                <a:gd name="connsiteX1234" fmla="*/ 67971 w 234532"/>
                <a:gd name="connsiteY1234" fmla="*/ 208444 h 303377"/>
                <a:gd name="connsiteX1235" fmla="*/ 70567 w 234532"/>
                <a:gd name="connsiteY1235" fmla="*/ 208444 h 303377"/>
                <a:gd name="connsiteX1236" fmla="*/ 70567 w 234532"/>
                <a:gd name="connsiteY1236" fmla="*/ 208444 h 303377"/>
                <a:gd name="connsiteX1237" fmla="*/ 70567 w 234532"/>
                <a:gd name="connsiteY1237" fmla="*/ 208444 h 303377"/>
                <a:gd name="connsiteX1238" fmla="*/ 68444 w 234532"/>
                <a:gd name="connsiteY1238" fmla="*/ 206321 h 303377"/>
                <a:gd name="connsiteX1239" fmla="*/ 71511 w 234532"/>
                <a:gd name="connsiteY1239" fmla="*/ 207735 h 303377"/>
                <a:gd name="connsiteX1240" fmla="*/ 71511 w 234532"/>
                <a:gd name="connsiteY1240" fmla="*/ 205376 h 303377"/>
                <a:gd name="connsiteX1241" fmla="*/ 71511 w 234532"/>
                <a:gd name="connsiteY1241" fmla="*/ 205376 h 303377"/>
                <a:gd name="connsiteX1242" fmla="*/ 74343 w 234532"/>
                <a:gd name="connsiteY1242" fmla="*/ 205376 h 303377"/>
                <a:gd name="connsiteX1243" fmla="*/ 75757 w 234532"/>
                <a:gd name="connsiteY1243" fmla="*/ 205376 h 303377"/>
                <a:gd name="connsiteX1244" fmla="*/ 75757 w 234532"/>
                <a:gd name="connsiteY1244" fmla="*/ 205376 h 303377"/>
                <a:gd name="connsiteX1245" fmla="*/ 75757 w 234532"/>
                <a:gd name="connsiteY1245" fmla="*/ 205376 h 303377"/>
                <a:gd name="connsiteX1246" fmla="*/ 74107 w 234532"/>
                <a:gd name="connsiteY1246" fmla="*/ 205376 h 303377"/>
                <a:gd name="connsiteX1247" fmla="*/ 72693 w 234532"/>
                <a:gd name="connsiteY1247" fmla="*/ 205376 h 303377"/>
                <a:gd name="connsiteX1248" fmla="*/ 70330 w 234532"/>
                <a:gd name="connsiteY1248" fmla="*/ 203253 h 303377"/>
                <a:gd name="connsiteX1249" fmla="*/ 73398 w 234532"/>
                <a:gd name="connsiteY1249" fmla="*/ 203253 h 303377"/>
                <a:gd name="connsiteX1250" fmla="*/ 70803 w 234532"/>
                <a:gd name="connsiteY1250" fmla="*/ 201600 h 303377"/>
                <a:gd name="connsiteX1251" fmla="*/ 72693 w 234532"/>
                <a:gd name="connsiteY1251" fmla="*/ 199949 h 303377"/>
                <a:gd name="connsiteX1252" fmla="*/ 70330 w 234532"/>
                <a:gd name="connsiteY1252" fmla="*/ 199949 h 303377"/>
                <a:gd name="connsiteX1253" fmla="*/ 74343 w 234532"/>
                <a:gd name="connsiteY1253" fmla="*/ 199949 h 303377"/>
                <a:gd name="connsiteX1254" fmla="*/ 74343 w 234532"/>
                <a:gd name="connsiteY1254" fmla="*/ 199949 h 303377"/>
                <a:gd name="connsiteX1255" fmla="*/ 74343 w 234532"/>
                <a:gd name="connsiteY1255" fmla="*/ 199949 h 303377"/>
                <a:gd name="connsiteX1256" fmla="*/ 72456 w 234532"/>
                <a:gd name="connsiteY1256" fmla="*/ 199949 h 303377"/>
                <a:gd name="connsiteX1257" fmla="*/ 75288 w 234532"/>
                <a:gd name="connsiteY1257" fmla="*/ 199949 h 303377"/>
                <a:gd name="connsiteX1258" fmla="*/ 72693 w 234532"/>
                <a:gd name="connsiteY1258" fmla="*/ 198532 h 303377"/>
                <a:gd name="connsiteX1259" fmla="*/ 72693 w 234532"/>
                <a:gd name="connsiteY1259" fmla="*/ 198532 h 303377"/>
                <a:gd name="connsiteX1260" fmla="*/ 75288 w 234532"/>
                <a:gd name="connsiteY1260" fmla="*/ 198532 h 303377"/>
                <a:gd name="connsiteX1261" fmla="*/ 75288 w 234532"/>
                <a:gd name="connsiteY1261" fmla="*/ 198532 h 303377"/>
                <a:gd name="connsiteX1262" fmla="*/ 79298 w 234532"/>
                <a:gd name="connsiteY1262" fmla="*/ 194522 h 303377"/>
                <a:gd name="connsiteX1263" fmla="*/ 82129 w 234532"/>
                <a:gd name="connsiteY1263" fmla="*/ 196173 h 303377"/>
                <a:gd name="connsiteX1264" fmla="*/ 82129 w 234532"/>
                <a:gd name="connsiteY1264" fmla="*/ 196173 h 303377"/>
                <a:gd name="connsiteX1265" fmla="*/ 79534 w 234532"/>
                <a:gd name="connsiteY1265" fmla="*/ 194995 h 303377"/>
                <a:gd name="connsiteX1266" fmla="*/ 79534 w 234532"/>
                <a:gd name="connsiteY1266" fmla="*/ 191927 h 303377"/>
                <a:gd name="connsiteX1267" fmla="*/ 81893 w 234532"/>
                <a:gd name="connsiteY1267" fmla="*/ 191927 h 303377"/>
                <a:gd name="connsiteX1268" fmla="*/ 81893 w 234532"/>
                <a:gd name="connsiteY1268" fmla="*/ 191927 h 303377"/>
                <a:gd name="connsiteX1269" fmla="*/ 80006 w 234532"/>
                <a:gd name="connsiteY1269" fmla="*/ 191927 h 303377"/>
                <a:gd name="connsiteX1270" fmla="*/ 81423 w 234532"/>
                <a:gd name="connsiteY1270" fmla="*/ 190510 h 303377"/>
                <a:gd name="connsiteX1271" fmla="*/ 84255 w 234532"/>
                <a:gd name="connsiteY1271" fmla="*/ 190510 h 303377"/>
                <a:gd name="connsiteX1272" fmla="*/ 84255 w 234532"/>
                <a:gd name="connsiteY1272" fmla="*/ 190510 h 303377"/>
                <a:gd name="connsiteX1273" fmla="*/ 84255 w 234532"/>
                <a:gd name="connsiteY1273" fmla="*/ 187914 h 303377"/>
                <a:gd name="connsiteX1274" fmla="*/ 86614 w 234532"/>
                <a:gd name="connsiteY1274" fmla="*/ 187914 h 303377"/>
                <a:gd name="connsiteX1275" fmla="*/ 86614 w 234532"/>
                <a:gd name="connsiteY1275" fmla="*/ 187914 h 303377"/>
                <a:gd name="connsiteX1276" fmla="*/ 86614 w 234532"/>
                <a:gd name="connsiteY1276" fmla="*/ 187914 h 303377"/>
                <a:gd name="connsiteX1277" fmla="*/ 88265 w 234532"/>
                <a:gd name="connsiteY1277" fmla="*/ 187914 h 303377"/>
                <a:gd name="connsiteX1278" fmla="*/ 88265 w 234532"/>
                <a:gd name="connsiteY1278" fmla="*/ 187914 h 303377"/>
                <a:gd name="connsiteX1279" fmla="*/ 88265 w 234532"/>
                <a:gd name="connsiteY1279" fmla="*/ 187914 h 303377"/>
                <a:gd name="connsiteX1280" fmla="*/ 86614 w 234532"/>
                <a:gd name="connsiteY1280" fmla="*/ 187914 h 303377"/>
                <a:gd name="connsiteX1281" fmla="*/ 88028 w 234532"/>
                <a:gd name="connsiteY1281" fmla="*/ 187914 h 303377"/>
                <a:gd name="connsiteX1282" fmla="*/ 88028 w 234532"/>
                <a:gd name="connsiteY1282" fmla="*/ 187914 h 303377"/>
                <a:gd name="connsiteX1283" fmla="*/ 89682 w 234532"/>
                <a:gd name="connsiteY1283" fmla="*/ 189332 h 303377"/>
                <a:gd name="connsiteX1284" fmla="*/ 89682 w 234532"/>
                <a:gd name="connsiteY1284" fmla="*/ 189332 h 303377"/>
                <a:gd name="connsiteX1285" fmla="*/ 91569 w 234532"/>
                <a:gd name="connsiteY1285" fmla="*/ 189332 h 303377"/>
                <a:gd name="connsiteX1286" fmla="*/ 91569 w 234532"/>
                <a:gd name="connsiteY1286" fmla="*/ 189332 h 303377"/>
                <a:gd name="connsiteX1287" fmla="*/ 93692 w 234532"/>
                <a:gd name="connsiteY1287" fmla="*/ 189332 h 303377"/>
                <a:gd name="connsiteX1288" fmla="*/ 95817 w 234532"/>
                <a:gd name="connsiteY1288" fmla="*/ 189332 h 303377"/>
                <a:gd name="connsiteX1289" fmla="*/ 93222 w 234532"/>
                <a:gd name="connsiteY1289" fmla="*/ 189332 h 303377"/>
                <a:gd name="connsiteX1290" fmla="*/ 94636 w 234532"/>
                <a:gd name="connsiteY1290" fmla="*/ 189332 h 303377"/>
                <a:gd name="connsiteX1291" fmla="*/ 94636 w 234532"/>
                <a:gd name="connsiteY1291" fmla="*/ 189332 h 303377"/>
                <a:gd name="connsiteX1292" fmla="*/ 93222 w 234532"/>
                <a:gd name="connsiteY1292" fmla="*/ 187678 h 303377"/>
                <a:gd name="connsiteX1293" fmla="*/ 91096 w 234532"/>
                <a:gd name="connsiteY1293" fmla="*/ 187678 h 303377"/>
                <a:gd name="connsiteX1294" fmla="*/ 91096 w 234532"/>
                <a:gd name="connsiteY1294" fmla="*/ 187678 h 303377"/>
                <a:gd name="connsiteX1295" fmla="*/ 88737 w 234532"/>
                <a:gd name="connsiteY1295" fmla="*/ 187678 h 303377"/>
                <a:gd name="connsiteX1296" fmla="*/ 88737 w 234532"/>
                <a:gd name="connsiteY1296" fmla="*/ 187678 h 303377"/>
                <a:gd name="connsiteX1297" fmla="*/ 87087 w 234532"/>
                <a:gd name="connsiteY1297" fmla="*/ 189332 h 303377"/>
                <a:gd name="connsiteX1298" fmla="*/ 89209 w 234532"/>
                <a:gd name="connsiteY1298" fmla="*/ 189332 h 303377"/>
                <a:gd name="connsiteX1299" fmla="*/ 89209 w 234532"/>
                <a:gd name="connsiteY1299" fmla="*/ 187678 h 303377"/>
                <a:gd name="connsiteX1300" fmla="*/ 93222 w 234532"/>
                <a:gd name="connsiteY1300" fmla="*/ 191218 h 303377"/>
                <a:gd name="connsiteX1301" fmla="*/ 87323 w 234532"/>
                <a:gd name="connsiteY1301" fmla="*/ 189096 h 303377"/>
                <a:gd name="connsiteX1302" fmla="*/ 87323 w 234532"/>
                <a:gd name="connsiteY1302" fmla="*/ 190510 h 303377"/>
                <a:gd name="connsiteX1303" fmla="*/ 90390 w 234532"/>
                <a:gd name="connsiteY1303" fmla="*/ 190510 h 303377"/>
                <a:gd name="connsiteX1304" fmla="*/ 90390 w 234532"/>
                <a:gd name="connsiteY1304" fmla="*/ 190510 h 303377"/>
                <a:gd name="connsiteX1305" fmla="*/ 86850 w 234532"/>
                <a:gd name="connsiteY1305" fmla="*/ 190510 h 303377"/>
                <a:gd name="connsiteX1306" fmla="*/ 88501 w 234532"/>
                <a:gd name="connsiteY1306" fmla="*/ 190510 h 303377"/>
                <a:gd name="connsiteX1307" fmla="*/ 90154 w 234532"/>
                <a:gd name="connsiteY1307" fmla="*/ 190510 h 303377"/>
                <a:gd name="connsiteX1308" fmla="*/ 90154 w 234532"/>
                <a:gd name="connsiteY1308" fmla="*/ 193578 h 303377"/>
                <a:gd name="connsiteX1309" fmla="*/ 91805 w 234532"/>
                <a:gd name="connsiteY1309" fmla="*/ 193578 h 303377"/>
                <a:gd name="connsiteX1310" fmla="*/ 90154 w 234532"/>
                <a:gd name="connsiteY1310" fmla="*/ 193578 h 303377"/>
                <a:gd name="connsiteX1311" fmla="*/ 88973 w 234532"/>
                <a:gd name="connsiteY1311" fmla="*/ 192163 h 303377"/>
                <a:gd name="connsiteX1312" fmla="*/ 87087 w 234532"/>
                <a:gd name="connsiteY1312" fmla="*/ 192163 h 303377"/>
                <a:gd name="connsiteX1313" fmla="*/ 87087 w 234532"/>
                <a:gd name="connsiteY1313" fmla="*/ 192163 h 303377"/>
                <a:gd name="connsiteX1314" fmla="*/ 87087 w 234532"/>
                <a:gd name="connsiteY1314" fmla="*/ 192163 h 303377"/>
                <a:gd name="connsiteX1315" fmla="*/ 88973 w 234532"/>
                <a:gd name="connsiteY1315" fmla="*/ 192163 h 303377"/>
                <a:gd name="connsiteX1316" fmla="*/ 86378 w 234532"/>
                <a:gd name="connsiteY1316" fmla="*/ 192163 h 303377"/>
                <a:gd name="connsiteX1317" fmla="*/ 86378 w 234532"/>
                <a:gd name="connsiteY1317" fmla="*/ 193578 h 303377"/>
                <a:gd name="connsiteX1318" fmla="*/ 84491 w 234532"/>
                <a:gd name="connsiteY1318" fmla="*/ 193578 h 303377"/>
                <a:gd name="connsiteX1319" fmla="*/ 86142 w 234532"/>
                <a:gd name="connsiteY1319" fmla="*/ 193578 h 303377"/>
                <a:gd name="connsiteX1320" fmla="*/ 82365 w 234532"/>
                <a:gd name="connsiteY1320" fmla="*/ 192163 h 303377"/>
                <a:gd name="connsiteX1321" fmla="*/ 79298 w 234532"/>
                <a:gd name="connsiteY1321" fmla="*/ 192163 h 303377"/>
                <a:gd name="connsiteX1322" fmla="*/ 84019 w 234532"/>
                <a:gd name="connsiteY1322" fmla="*/ 194050 h 303377"/>
                <a:gd name="connsiteX1323" fmla="*/ 84019 w 234532"/>
                <a:gd name="connsiteY1323" fmla="*/ 192633 h 303377"/>
                <a:gd name="connsiteX1324" fmla="*/ 86850 w 234532"/>
                <a:gd name="connsiteY1324" fmla="*/ 194286 h 303377"/>
                <a:gd name="connsiteX1325" fmla="*/ 83783 w 234532"/>
                <a:gd name="connsiteY1325" fmla="*/ 194286 h 303377"/>
                <a:gd name="connsiteX1326" fmla="*/ 81893 w 234532"/>
                <a:gd name="connsiteY1326" fmla="*/ 192869 h 303377"/>
                <a:gd name="connsiteX1327" fmla="*/ 81893 w 234532"/>
                <a:gd name="connsiteY1327" fmla="*/ 192869 h 303377"/>
                <a:gd name="connsiteX1328" fmla="*/ 83546 w 234532"/>
                <a:gd name="connsiteY1328" fmla="*/ 192869 h 303377"/>
                <a:gd name="connsiteX1329" fmla="*/ 83546 w 234532"/>
                <a:gd name="connsiteY1329" fmla="*/ 192869 h 303377"/>
                <a:gd name="connsiteX1330" fmla="*/ 81657 w 234532"/>
                <a:gd name="connsiteY1330" fmla="*/ 192869 h 303377"/>
                <a:gd name="connsiteX1331" fmla="*/ 81657 w 234532"/>
                <a:gd name="connsiteY1331" fmla="*/ 192869 h 303377"/>
                <a:gd name="connsiteX1332" fmla="*/ 81657 w 234532"/>
                <a:gd name="connsiteY1332" fmla="*/ 194995 h 303377"/>
                <a:gd name="connsiteX1333" fmla="*/ 83074 w 234532"/>
                <a:gd name="connsiteY1333" fmla="*/ 194995 h 303377"/>
                <a:gd name="connsiteX1334" fmla="*/ 79770 w 234532"/>
                <a:gd name="connsiteY1334" fmla="*/ 194995 h 303377"/>
                <a:gd name="connsiteX1335" fmla="*/ 82129 w 234532"/>
                <a:gd name="connsiteY1335" fmla="*/ 196645 h 303377"/>
                <a:gd name="connsiteX1336" fmla="*/ 78119 w 234532"/>
                <a:gd name="connsiteY1336" fmla="*/ 195231 h 303377"/>
                <a:gd name="connsiteX1337" fmla="*/ 78119 w 234532"/>
                <a:gd name="connsiteY1337" fmla="*/ 195231 h 303377"/>
                <a:gd name="connsiteX1338" fmla="*/ 81657 w 234532"/>
                <a:gd name="connsiteY1338" fmla="*/ 197118 h 303377"/>
                <a:gd name="connsiteX1339" fmla="*/ 77175 w 234532"/>
                <a:gd name="connsiteY1339" fmla="*/ 195231 h 303377"/>
                <a:gd name="connsiteX1340" fmla="*/ 77175 w 234532"/>
                <a:gd name="connsiteY1340" fmla="*/ 197590 h 303377"/>
                <a:gd name="connsiteX1341" fmla="*/ 79061 w 234532"/>
                <a:gd name="connsiteY1341" fmla="*/ 199241 h 303377"/>
                <a:gd name="connsiteX1342" fmla="*/ 76466 w 234532"/>
                <a:gd name="connsiteY1342" fmla="*/ 199241 h 303377"/>
                <a:gd name="connsiteX1343" fmla="*/ 73398 w 234532"/>
                <a:gd name="connsiteY1343" fmla="*/ 197354 h 303377"/>
                <a:gd name="connsiteX1344" fmla="*/ 73398 w 234532"/>
                <a:gd name="connsiteY1344" fmla="*/ 197354 h 303377"/>
                <a:gd name="connsiteX1345" fmla="*/ 73398 w 234532"/>
                <a:gd name="connsiteY1345" fmla="*/ 197354 h 303377"/>
                <a:gd name="connsiteX1346" fmla="*/ 76230 w 234532"/>
                <a:gd name="connsiteY1346" fmla="*/ 199005 h 303377"/>
                <a:gd name="connsiteX1347" fmla="*/ 72693 w 234532"/>
                <a:gd name="connsiteY1347" fmla="*/ 199005 h 303377"/>
                <a:gd name="connsiteX1348" fmla="*/ 72693 w 234532"/>
                <a:gd name="connsiteY1348" fmla="*/ 199005 h 303377"/>
                <a:gd name="connsiteX1349" fmla="*/ 74107 w 234532"/>
                <a:gd name="connsiteY1349" fmla="*/ 199005 h 303377"/>
                <a:gd name="connsiteX1350" fmla="*/ 76938 w 234532"/>
                <a:gd name="connsiteY1350" fmla="*/ 199005 h 303377"/>
                <a:gd name="connsiteX1351" fmla="*/ 76938 w 234532"/>
                <a:gd name="connsiteY1351" fmla="*/ 199005 h 303377"/>
                <a:gd name="connsiteX1352" fmla="*/ 79061 w 234532"/>
                <a:gd name="connsiteY1352" fmla="*/ 199005 h 303377"/>
                <a:gd name="connsiteX1353" fmla="*/ 75994 w 234532"/>
                <a:gd name="connsiteY1353" fmla="*/ 199005 h 303377"/>
                <a:gd name="connsiteX1354" fmla="*/ 75994 w 234532"/>
                <a:gd name="connsiteY1354" fmla="*/ 199005 h 303377"/>
                <a:gd name="connsiteX1355" fmla="*/ 77411 w 234532"/>
                <a:gd name="connsiteY1355" fmla="*/ 200658 h 303377"/>
                <a:gd name="connsiteX1356" fmla="*/ 75994 w 234532"/>
                <a:gd name="connsiteY1356" fmla="*/ 200658 h 303377"/>
                <a:gd name="connsiteX1357" fmla="*/ 75994 w 234532"/>
                <a:gd name="connsiteY1357" fmla="*/ 200658 h 303377"/>
                <a:gd name="connsiteX1358" fmla="*/ 71748 w 234532"/>
                <a:gd name="connsiteY1358" fmla="*/ 200658 h 303377"/>
                <a:gd name="connsiteX1359" fmla="*/ 75288 w 234532"/>
                <a:gd name="connsiteY1359" fmla="*/ 203490 h 303377"/>
                <a:gd name="connsiteX1360" fmla="*/ 75288 w 234532"/>
                <a:gd name="connsiteY1360" fmla="*/ 205140 h 303377"/>
                <a:gd name="connsiteX1361" fmla="*/ 73634 w 234532"/>
                <a:gd name="connsiteY1361" fmla="*/ 205140 h 303377"/>
                <a:gd name="connsiteX1362" fmla="*/ 73634 w 234532"/>
                <a:gd name="connsiteY1362" fmla="*/ 206557 h 303377"/>
                <a:gd name="connsiteX1363" fmla="*/ 73634 w 234532"/>
                <a:gd name="connsiteY1363" fmla="*/ 206557 h 303377"/>
                <a:gd name="connsiteX1364" fmla="*/ 70803 w 234532"/>
                <a:gd name="connsiteY1364" fmla="*/ 206557 h 303377"/>
                <a:gd name="connsiteX1365" fmla="*/ 70803 w 234532"/>
                <a:gd name="connsiteY1365" fmla="*/ 209625 h 303377"/>
                <a:gd name="connsiteX1366" fmla="*/ 68916 w 234532"/>
                <a:gd name="connsiteY1366" fmla="*/ 209625 h 303377"/>
                <a:gd name="connsiteX1367" fmla="*/ 67499 w 234532"/>
                <a:gd name="connsiteY1367" fmla="*/ 209625 h 303377"/>
                <a:gd name="connsiteX1368" fmla="*/ 70094 w 234532"/>
                <a:gd name="connsiteY1368" fmla="*/ 211512 h 303377"/>
                <a:gd name="connsiteX1369" fmla="*/ 68444 w 234532"/>
                <a:gd name="connsiteY1369" fmla="*/ 210331 h 303377"/>
                <a:gd name="connsiteX1370" fmla="*/ 67027 w 234532"/>
                <a:gd name="connsiteY1370" fmla="*/ 210331 h 303377"/>
                <a:gd name="connsiteX1371" fmla="*/ 68916 w 234532"/>
                <a:gd name="connsiteY1371" fmla="*/ 210331 h 303377"/>
                <a:gd name="connsiteX1372" fmla="*/ 67027 w 234532"/>
                <a:gd name="connsiteY1372" fmla="*/ 210331 h 303377"/>
                <a:gd name="connsiteX1373" fmla="*/ 67027 w 234532"/>
                <a:gd name="connsiteY1373" fmla="*/ 211512 h 303377"/>
                <a:gd name="connsiteX1374" fmla="*/ 64667 w 234532"/>
                <a:gd name="connsiteY1374" fmla="*/ 211512 h 303377"/>
                <a:gd name="connsiteX1375" fmla="*/ 67499 w 234532"/>
                <a:gd name="connsiteY1375" fmla="*/ 213399 h 303377"/>
                <a:gd name="connsiteX1376" fmla="*/ 65140 w 234532"/>
                <a:gd name="connsiteY1376" fmla="*/ 213399 h 303377"/>
                <a:gd name="connsiteX1377" fmla="*/ 65140 w 234532"/>
                <a:gd name="connsiteY1377" fmla="*/ 213399 h 303377"/>
                <a:gd name="connsiteX1378" fmla="*/ 63253 w 234532"/>
                <a:gd name="connsiteY1378" fmla="*/ 213399 h 303377"/>
                <a:gd name="connsiteX1379" fmla="*/ 65848 w 234532"/>
                <a:gd name="connsiteY1379" fmla="*/ 215997 h 303377"/>
                <a:gd name="connsiteX1380" fmla="*/ 65848 w 234532"/>
                <a:gd name="connsiteY1380" fmla="*/ 215997 h 303377"/>
                <a:gd name="connsiteX1381" fmla="*/ 63017 w 234532"/>
                <a:gd name="connsiteY1381" fmla="*/ 214343 h 303377"/>
                <a:gd name="connsiteX1382" fmla="*/ 63017 w 234532"/>
                <a:gd name="connsiteY1382" fmla="*/ 214343 h 303377"/>
                <a:gd name="connsiteX1383" fmla="*/ 65612 w 234532"/>
                <a:gd name="connsiteY1383" fmla="*/ 217175 h 303377"/>
                <a:gd name="connsiteX1384" fmla="*/ 63253 w 234532"/>
                <a:gd name="connsiteY1384" fmla="*/ 215524 h 303377"/>
                <a:gd name="connsiteX1385" fmla="*/ 64904 w 234532"/>
                <a:gd name="connsiteY1385" fmla="*/ 215524 h 303377"/>
                <a:gd name="connsiteX1386" fmla="*/ 63725 w 234532"/>
                <a:gd name="connsiteY1386" fmla="*/ 214343 h 303377"/>
                <a:gd name="connsiteX1387" fmla="*/ 59949 w 234532"/>
                <a:gd name="connsiteY1387" fmla="*/ 214343 h 303377"/>
                <a:gd name="connsiteX1388" fmla="*/ 62544 w 234532"/>
                <a:gd name="connsiteY1388" fmla="*/ 215524 h 303377"/>
                <a:gd name="connsiteX1389" fmla="*/ 59949 w 234532"/>
                <a:gd name="connsiteY1389" fmla="*/ 218120 h 303377"/>
                <a:gd name="connsiteX1390" fmla="*/ 62308 w 234532"/>
                <a:gd name="connsiteY1390" fmla="*/ 219534 h 303377"/>
                <a:gd name="connsiteX1391" fmla="*/ 62308 w 234532"/>
                <a:gd name="connsiteY1391" fmla="*/ 220951 h 303377"/>
                <a:gd name="connsiteX1392" fmla="*/ 59240 w 234532"/>
                <a:gd name="connsiteY1392" fmla="*/ 219770 h 303377"/>
                <a:gd name="connsiteX1393" fmla="*/ 60658 w 234532"/>
                <a:gd name="connsiteY1393" fmla="*/ 219770 h 303377"/>
                <a:gd name="connsiteX1394" fmla="*/ 57826 w 234532"/>
                <a:gd name="connsiteY1394" fmla="*/ 218356 h 303377"/>
                <a:gd name="connsiteX1395" fmla="*/ 59477 w 234532"/>
                <a:gd name="connsiteY1395" fmla="*/ 220006 h 303377"/>
                <a:gd name="connsiteX1396" fmla="*/ 57826 w 234532"/>
                <a:gd name="connsiteY1396" fmla="*/ 220006 h 303377"/>
                <a:gd name="connsiteX1397" fmla="*/ 60658 w 234532"/>
                <a:gd name="connsiteY1397" fmla="*/ 220006 h 303377"/>
                <a:gd name="connsiteX1398" fmla="*/ 60658 w 234532"/>
                <a:gd name="connsiteY1398" fmla="*/ 221188 h 303377"/>
                <a:gd name="connsiteX1399" fmla="*/ 65140 w 234532"/>
                <a:gd name="connsiteY1399" fmla="*/ 218592 h 303377"/>
                <a:gd name="connsiteX1400" fmla="*/ 67499 w 234532"/>
                <a:gd name="connsiteY1400" fmla="*/ 218592 h 303377"/>
                <a:gd name="connsiteX1401" fmla="*/ 65848 w 234532"/>
                <a:gd name="connsiteY1401" fmla="*/ 218592 h 303377"/>
                <a:gd name="connsiteX1402" fmla="*/ 70094 w 234532"/>
                <a:gd name="connsiteY1402" fmla="*/ 220715 h 303377"/>
                <a:gd name="connsiteX1403" fmla="*/ 67735 w 234532"/>
                <a:gd name="connsiteY1403" fmla="*/ 222602 h 303377"/>
                <a:gd name="connsiteX1404" fmla="*/ 66085 w 234532"/>
                <a:gd name="connsiteY1404" fmla="*/ 222602 h 303377"/>
                <a:gd name="connsiteX1405" fmla="*/ 66085 w 234532"/>
                <a:gd name="connsiteY1405" fmla="*/ 222602 h 303377"/>
                <a:gd name="connsiteX1406" fmla="*/ 68444 w 234532"/>
                <a:gd name="connsiteY1406" fmla="*/ 222602 h 303377"/>
                <a:gd name="connsiteX1407" fmla="*/ 66793 w 234532"/>
                <a:gd name="connsiteY1407" fmla="*/ 222602 h 303377"/>
                <a:gd name="connsiteX1408" fmla="*/ 64431 w 234532"/>
                <a:gd name="connsiteY1408" fmla="*/ 222602 h 303377"/>
                <a:gd name="connsiteX1409" fmla="*/ 65848 w 234532"/>
                <a:gd name="connsiteY1409" fmla="*/ 224019 h 303377"/>
                <a:gd name="connsiteX1410" fmla="*/ 63489 w 234532"/>
                <a:gd name="connsiteY1410" fmla="*/ 224019 h 303377"/>
                <a:gd name="connsiteX1411" fmla="*/ 63489 w 234532"/>
                <a:gd name="connsiteY1411" fmla="*/ 224019 h 303377"/>
                <a:gd name="connsiteX1412" fmla="*/ 65140 w 234532"/>
                <a:gd name="connsiteY1412" fmla="*/ 224019 h 303377"/>
                <a:gd name="connsiteX1413" fmla="*/ 61127 w 234532"/>
                <a:gd name="connsiteY1413" fmla="*/ 224019 h 303377"/>
                <a:gd name="connsiteX1414" fmla="*/ 61127 w 234532"/>
                <a:gd name="connsiteY1414" fmla="*/ 224019 h 303377"/>
                <a:gd name="connsiteX1415" fmla="*/ 59477 w 234532"/>
                <a:gd name="connsiteY1415" fmla="*/ 224019 h 303377"/>
                <a:gd name="connsiteX1416" fmla="*/ 59477 w 234532"/>
                <a:gd name="connsiteY1416" fmla="*/ 224019 h 303377"/>
                <a:gd name="connsiteX1417" fmla="*/ 59477 w 234532"/>
                <a:gd name="connsiteY1417" fmla="*/ 224019 h 303377"/>
                <a:gd name="connsiteX1418" fmla="*/ 62781 w 234532"/>
                <a:gd name="connsiteY1418" fmla="*/ 225670 h 303377"/>
                <a:gd name="connsiteX1419" fmla="*/ 62781 w 234532"/>
                <a:gd name="connsiteY1419" fmla="*/ 225670 h 303377"/>
                <a:gd name="connsiteX1420" fmla="*/ 65612 w 234532"/>
                <a:gd name="connsiteY1420" fmla="*/ 225670 h 303377"/>
                <a:gd name="connsiteX1421" fmla="*/ 62072 w 234532"/>
                <a:gd name="connsiteY1421" fmla="*/ 224255 h 303377"/>
                <a:gd name="connsiteX1422" fmla="*/ 62072 w 234532"/>
                <a:gd name="connsiteY1422" fmla="*/ 224255 h 303377"/>
                <a:gd name="connsiteX1423" fmla="*/ 62072 w 234532"/>
                <a:gd name="connsiteY1423" fmla="*/ 224255 h 303377"/>
                <a:gd name="connsiteX1424" fmla="*/ 65376 w 234532"/>
                <a:gd name="connsiteY1424" fmla="*/ 225906 h 303377"/>
                <a:gd name="connsiteX1425" fmla="*/ 64195 w 234532"/>
                <a:gd name="connsiteY1425" fmla="*/ 225906 h 303377"/>
                <a:gd name="connsiteX1426" fmla="*/ 66793 w 234532"/>
                <a:gd name="connsiteY1426" fmla="*/ 225906 h 303377"/>
                <a:gd name="connsiteX1427" fmla="*/ 64195 w 234532"/>
                <a:gd name="connsiteY1427" fmla="*/ 224255 h 303377"/>
                <a:gd name="connsiteX1428" fmla="*/ 68208 w 234532"/>
                <a:gd name="connsiteY1428" fmla="*/ 225433 h 303377"/>
                <a:gd name="connsiteX1429" fmla="*/ 68208 w 234532"/>
                <a:gd name="connsiteY1429" fmla="*/ 225433 h 303377"/>
                <a:gd name="connsiteX1430" fmla="*/ 71039 w 234532"/>
                <a:gd name="connsiteY1430" fmla="*/ 225433 h 303377"/>
                <a:gd name="connsiteX1431" fmla="*/ 73398 w 234532"/>
                <a:gd name="connsiteY1431" fmla="*/ 223310 h 303377"/>
                <a:gd name="connsiteX1432" fmla="*/ 73398 w 234532"/>
                <a:gd name="connsiteY1432" fmla="*/ 221660 h 303377"/>
                <a:gd name="connsiteX1433" fmla="*/ 77647 w 234532"/>
                <a:gd name="connsiteY1433" fmla="*/ 220006 h 303377"/>
                <a:gd name="connsiteX1434" fmla="*/ 76466 w 234532"/>
                <a:gd name="connsiteY1434" fmla="*/ 220006 h 303377"/>
                <a:gd name="connsiteX1435" fmla="*/ 79061 w 234532"/>
                <a:gd name="connsiteY1435" fmla="*/ 220006 h 303377"/>
                <a:gd name="connsiteX1436" fmla="*/ 80715 w 234532"/>
                <a:gd name="connsiteY1436" fmla="*/ 221424 h 303377"/>
                <a:gd name="connsiteX1437" fmla="*/ 78825 w 234532"/>
                <a:gd name="connsiteY1437" fmla="*/ 221424 h 303377"/>
                <a:gd name="connsiteX1438" fmla="*/ 80479 w 234532"/>
                <a:gd name="connsiteY1438" fmla="*/ 221424 h 303377"/>
                <a:gd name="connsiteX1439" fmla="*/ 80479 w 234532"/>
                <a:gd name="connsiteY1439" fmla="*/ 221424 h 303377"/>
                <a:gd name="connsiteX1440" fmla="*/ 80479 w 234532"/>
                <a:gd name="connsiteY1440" fmla="*/ 221424 h 303377"/>
                <a:gd name="connsiteX1441" fmla="*/ 80479 w 234532"/>
                <a:gd name="connsiteY1441" fmla="*/ 221424 h 303377"/>
                <a:gd name="connsiteX1442" fmla="*/ 81893 w 234532"/>
                <a:gd name="connsiteY1442" fmla="*/ 221424 h 303377"/>
                <a:gd name="connsiteX1443" fmla="*/ 81893 w 234532"/>
                <a:gd name="connsiteY1443" fmla="*/ 223547 h 303377"/>
                <a:gd name="connsiteX1444" fmla="*/ 79298 w 234532"/>
                <a:gd name="connsiteY1444" fmla="*/ 223547 h 303377"/>
                <a:gd name="connsiteX1445" fmla="*/ 79298 w 234532"/>
                <a:gd name="connsiteY1445" fmla="*/ 223547 h 303377"/>
                <a:gd name="connsiteX1446" fmla="*/ 79298 w 234532"/>
                <a:gd name="connsiteY1446" fmla="*/ 225906 h 303377"/>
                <a:gd name="connsiteX1447" fmla="*/ 76938 w 234532"/>
                <a:gd name="connsiteY1447" fmla="*/ 225906 h 303377"/>
                <a:gd name="connsiteX1448" fmla="*/ 79061 w 234532"/>
                <a:gd name="connsiteY1448" fmla="*/ 225906 h 303377"/>
                <a:gd name="connsiteX1449" fmla="*/ 79061 w 234532"/>
                <a:gd name="connsiteY1449" fmla="*/ 225906 h 303377"/>
                <a:gd name="connsiteX1450" fmla="*/ 75524 w 234532"/>
                <a:gd name="connsiteY1450" fmla="*/ 225906 h 303377"/>
                <a:gd name="connsiteX1451" fmla="*/ 77883 w 234532"/>
                <a:gd name="connsiteY1451" fmla="*/ 227559 h 303377"/>
                <a:gd name="connsiteX1452" fmla="*/ 77883 w 234532"/>
                <a:gd name="connsiteY1452" fmla="*/ 228737 h 303377"/>
                <a:gd name="connsiteX1453" fmla="*/ 75757 w 234532"/>
                <a:gd name="connsiteY1453" fmla="*/ 228737 h 303377"/>
                <a:gd name="connsiteX1454" fmla="*/ 75757 w 234532"/>
                <a:gd name="connsiteY1454" fmla="*/ 230863 h 303377"/>
                <a:gd name="connsiteX1455" fmla="*/ 73398 w 234532"/>
                <a:gd name="connsiteY1455" fmla="*/ 229210 h 303377"/>
                <a:gd name="connsiteX1456" fmla="*/ 70803 w 234532"/>
                <a:gd name="connsiteY1456" fmla="*/ 229210 h 303377"/>
                <a:gd name="connsiteX1457" fmla="*/ 72693 w 234532"/>
                <a:gd name="connsiteY1457" fmla="*/ 229210 h 303377"/>
                <a:gd name="connsiteX1458" fmla="*/ 72693 w 234532"/>
                <a:gd name="connsiteY1458" fmla="*/ 229210 h 303377"/>
                <a:gd name="connsiteX1459" fmla="*/ 72693 w 234532"/>
                <a:gd name="connsiteY1459" fmla="*/ 230863 h 303377"/>
                <a:gd name="connsiteX1460" fmla="*/ 74107 w 234532"/>
                <a:gd name="connsiteY1460" fmla="*/ 233222 h 303377"/>
                <a:gd name="connsiteX1461" fmla="*/ 75524 w 234532"/>
                <a:gd name="connsiteY1461" fmla="*/ 233222 h 303377"/>
                <a:gd name="connsiteX1462" fmla="*/ 73162 w 234532"/>
                <a:gd name="connsiteY1462" fmla="*/ 233222 h 303377"/>
                <a:gd name="connsiteX1463" fmla="*/ 73162 w 234532"/>
                <a:gd name="connsiteY1463" fmla="*/ 233222 h 303377"/>
                <a:gd name="connsiteX1464" fmla="*/ 71275 w 234532"/>
                <a:gd name="connsiteY1464" fmla="*/ 233222 h 303377"/>
                <a:gd name="connsiteX1465" fmla="*/ 69625 w 234532"/>
                <a:gd name="connsiteY1465" fmla="*/ 235109 h 303377"/>
                <a:gd name="connsiteX1466" fmla="*/ 70803 w 234532"/>
                <a:gd name="connsiteY1466" fmla="*/ 236526 h 303377"/>
                <a:gd name="connsiteX1467" fmla="*/ 72693 w 234532"/>
                <a:gd name="connsiteY1467" fmla="*/ 236526 h 303377"/>
                <a:gd name="connsiteX1468" fmla="*/ 70094 w 234532"/>
                <a:gd name="connsiteY1468" fmla="*/ 236526 h 303377"/>
                <a:gd name="connsiteX1469" fmla="*/ 70094 w 234532"/>
                <a:gd name="connsiteY1469" fmla="*/ 236526 h 303377"/>
                <a:gd name="connsiteX1470" fmla="*/ 67499 w 234532"/>
                <a:gd name="connsiteY1470" fmla="*/ 236526 h 303377"/>
                <a:gd name="connsiteX1471" fmla="*/ 69858 w 234532"/>
                <a:gd name="connsiteY1471" fmla="*/ 236526 h 303377"/>
                <a:gd name="connsiteX1472" fmla="*/ 69858 w 234532"/>
                <a:gd name="connsiteY1472" fmla="*/ 237941 h 303377"/>
                <a:gd name="connsiteX1473" fmla="*/ 71748 w 234532"/>
                <a:gd name="connsiteY1473" fmla="*/ 237941 h 303377"/>
                <a:gd name="connsiteX1474" fmla="*/ 73634 w 234532"/>
                <a:gd name="connsiteY1474" fmla="*/ 237941 h 303377"/>
                <a:gd name="connsiteX1475" fmla="*/ 73634 w 234532"/>
                <a:gd name="connsiteY1475" fmla="*/ 237941 h 303377"/>
                <a:gd name="connsiteX1476" fmla="*/ 69625 w 234532"/>
                <a:gd name="connsiteY1476" fmla="*/ 237941 h 303377"/>
                <a:gd name="connsiteX1477" fmla="*/ 69625 w 234532"/>
                <a:gd name="connsiteY1477" fmla="*/ 237941 h 303377"/>
                <a:gd name="connsiteX1478" fmla="*/ 67499 w 234532"/>
                <a:gd name="connsiteY1478" fmla="*/ 237941 h 303377"/>
                <a:gd name="connsiteX1479" fmla="*/ 69625 w 234532"/>
                <a:gd name="connsiteY1479" fmla="*/ 239827 h 303377"/>
                <a:gd name="connsiteX1480" fmla="*/ 68208 w 234532"/>
                <a:gd name="connsiteY1480" fmla="*/ 239827 h 303377"/>
                <a:gd name="connsiteX1481" fmla="*/ 66321 w 234532"/>
                <a:gd name="connsiteY1481" fmla="*/ 239827 h 303377"/>
                <a:gd name="connsiteX1482" fmla="*/ 68680 w 234532"/>
                <a:gd name="connsiteY1482" fmla="*/ 239827 h 303377"/>
                <a:gd name="connsiteX1483" fmla="*/ 68680 w 234532"/>
                <a:gd name="connsiteY1483" fmla="*/ 241481 h 303377"/>
                <a:gd name="connsiteX1484" fmla="*/ 68680 w 234532"/>
                <a:gd name="connsiteY1484" fmla="*/ 241481 h 303377"/>
                <a:gd name="connsiteX1485" fmla="*/ 70094 w 234532"/>
                <a:gd name="connsiteY1485" fmla="*/ 241481 h 303377"/>
                <a:gd name="connsiteX1486" fmla="*/ 70094 w 234532"/>
                <a:gd name="connsiteY1486" fmla="*/ 243131 h 303377"/>
                <a:gd name="connsiteX1487" fmla="*/ 70094 w 234532"/>
                <a:gd name="connsiteY1487" fmla="*/ 243131 h 303377"/>
                <a:gd name="connsiteX1488" fmla="*/ 72456 w 234532"/>
                <a:gd name="connsiteY1488" fmla="*/ 243131 h 303377"/>
                <a:gd name="connsiteX1489" fmla="*/ 61836 w 234532"/>
                <a:gd name="connsiteY1489" fmla="*/ 286789 h 303377"/>
                <a:gd name="connsiteX1490" fmla="*/ 105490 w 234532"/>
                <a:gd name="connsiteY1490" fmla="*/ 297643 h 303377"/>
                <a:gd name="connsiteX1491" fmla="*/ 142303 w 234532"/>
                <a:gd name="connsiteY1491" fmla="*/ 276168 h 303377"/>
                <a:gd name="connsiteX1492" fmla="*/ 142303 w 234532"/>
                <a:gd name="connsiteY1492" fmla="*/ 276168 h 303377"/>
                <a:gd name="connsiteX1493" fmla="*/ 142303 w 234532"/>
                <a:gd name="connsiteY1493" fmla="*/ 276168 h 303377"/>
                <a:gd name="connsiteX1494" fmla="*/ 170855 w 234532"/>
                <a:gd name="connsiteY1494" fmla="*/ 259415 h 303377"/>
                <a:gd name="connsiteX1495" fmla="*/ 173214 w 234532"/>
                <a:gd name="connsiteY1495" fmla="*/ 260829 h 303377"/>
                <a:gd name="connsiteX1496" fmla="*/ 173214 w 234532"/>
                <a:gd name="connsiteY1496" fmla="*/ 260829 h 303377"/>
                <a:gd name="connsiteX1497" fmla="*/ 170619 w 234532"/>
                <a:gd name="connsiteY1497" fmla="*/ 259179 h 303377"/>
                <a:gd name="connsiteX1498" fmla="*/ 170619 w 234532"/>
                <a:gd name="connsiteY1498" fmla="*/ 259179 h 303377"/>
                <a:gd name="connsiteX1499" fmla="*/ 169205 w 234532"/>
                <a:gd name="connsiteY1499" fmla="*/ 259179 h 303377"/>
                <a:gd name="connsiteX1500" fmla="*/ 170855 w 234532"/>
                <a:gd name="connsiteY1500" fmla="*/ 259415 h 303377"/>
                <a:gd name="connsiteX1501" fmla="*/ 147258 w 234532"/>
                <a:gd name="connsiteY1501" fmla="*/ 37127 h 303377"/>
                <a:gd name="connsiteX1502" fmla="*/ 147258 w 234532"/>
                <a:gd name="connsiteY1502" fmla="*/ 37127 h 303377"/>
                <a:gd name="connsiteX1503" fmla="*/ 147967 w 234532"/>
                <a:gd name="connsiteY1503" fmla="*/ 37127 h 303377"/>
                <a:gd name="connsiteX1504" fmla="*/ 105254 w 234532"/>
                <a:gd name="connsiteY1504" fmla="*/ 22497 h 303377"/>
                <a:gd name="connsiteX1505" fmla="*/ 101953 w 234532"/>
                <a:gd name="connsiteY1505" fmla="*/ 20138 h 303377"/>
                <a:gd name="connsiteX1506" fmla="*/ 101953 w 234532"/>
                <a:gd name="connsiteY1506" fmla="*/ 20138 h 303377"/>
                <a:gd name="connsiteX1507" fmla="*/ 105963 w 234532"/>
                <a:gd name="connsiteY1507" fmla="*/ 21319 h 303377"/>
                <a:gd name="connsiteX1508" fmla="*/ 101481 w 234532"/>
                <a:gd name="connsiteY1508" fmla="*/ 19429 h 303377"/>
                <a:gd name="connsiteX1509" fmla="*/ 108088 w 234532"/>
                <a:gd name="connsiteY1509" fmla="*/ 21789 h 303377"/>
                <a:gd name="connsiteX1510" fmla="*/ 108088 w 234532"/>
                <a:gd name="connsiteY1510" fmla="*/ 23678 h 303377"/>
                <a:gd name="connsiteX1511" fmla="*/ 105726 w 234532"/>
                <a:gd name="connsiteY1511" fmla="*/ 23678 h 303377"/>
                <a:gd name="connsiteX1512" fmla="*/ 105963 w 234532"/>
                <a:gd name="connsiteY1512" fmla="*/ 22497 h 303377"/>
                <a:gd name="connsiteX1513" fmla="*/ 99121 w 234532"/>
                <a:gd name="connsiteY1513" fmla="*/ 76300 h 303377"/>
                <a:gd name="connsiteX1514" fmla="*/ 99121 w 234532"/>
                <a:gd name="connsiteY1514" fmla="*/ 76300 h 303377"/>
                <a:gd name="connsiteX1515" fmla="*/ 99827 w 234532"/>
                <a:gd name="connsiteY1515" fmla="*/ 76300 h 303377"/>
                <a:gd name="connsiteX1516" fmla="*/ 92513 w 234532"/>
                <a:gd name="connsiteY1516" fmla="*/ 102729 h 303377"/>
                <a:gd name="connsiteX1517" fmla="*/ 89446 w 234532"/>
                <a:gd name="connsiteY1517" fmla="*/ 102729 h 303377"/>
                <a:gd name="connsiteX1518" fmla="*/ 93222 w 234532"/>
                <a:gd name="connsiteY1518" fmla="*/ 102729 h 303377"/>
                <a:gd name="connsiteX1519" fmla="*/ 80951 w 234532"/>
                <a:gd name="connsiteY1519" fmla="*/ 120427 h 303377"/>
                <a:gd name="connsiteX1520" fmla="*/ 80951 w 234532"/>
                <a:gd name="connsiteY1520" fmla="*/ 120427 h 303377"/>
                <a:gd name="connsiteX1521" fmla="*/ 81657 w 234532"/>
                <a:gd name="connsiteY1521" fmla="*/ 120427 h 303377"/>
                <a:gd name="connsiteX1522" fmla="*/ 10159 w 234532"/>
                <a:gd name="connsiteY1522" fmla="*/ 228029 h 303377"/>
                <a:gd name="connsiteX1523" fmla="*/ 8269 w 234532"/>
                <a:gd name="connsiteY1523" fmla="*/ 228029 h 303377"/>
                <a:gd name="connsiteX1524" fmla="*/ 11337 w 234532"/>
                <a:gd name="connsiteY1524" fmla="*/ 228029 h 303377"/>
                <a:gd name="connsiteX1525" fmla="*/ 39419 w 234532"/>
                <a:gd name="connsiteY1525" fmla="*/ 230627 h 303377"/>
                <a:gd name="connsiteX1526" fmla="*/ 37530 w 234532"/>
                <a:gd name="connsiteY1526" fmla="*/ 230627 h 303377"/>
                <a:gd name="connsiteX1527" fmla="*/ 41779 w 234532"/>
                <a:gd name="connsiteY1527" fmla="*/ 230627 h 303377"/>
                <a:gd name="connsiteX1528" fmla="*/ 15822 w 234532"/>
                <a:gd name="connsiteY1528" fmla="*/ 256820 h 303377"/>
                <a:gd name="connsiteX1529" fmla="*/ 13933 w 234532"/>
                <a:gd name="connsiteY1529" fmla="*/ 256820 h 303377"/>
                <a:gd name="connsiteX1530" fmla="*/ 15350 w 234532"/>
                <a:gd name="connsiteY1530" fmla="*/ 256820 h 303377"/>
                <a:gd name="connsiteX1531" fmla="*/ 18181 w 234532"/>
                <a:gd name="connsiteY1531" fmla="*/ 256820 h 303377"/>
                <a:gd name="connsiteX1532" fmla="*/ 97704 w 234532"/>
                <a:gd name="connsiteY1532" fmla="*/ 242426 h 303377"/>
                <a:gd name="connsiteX1533" fmla="*/ 96290 w 234532"/>
                <a:gd name="connsiteY1533" fmla="*/ 243840 h 303377"/>
                <a:gd name="connsiteX1534" fmla="*/ 99591 w 234532"/>
                <a:gd name="connsiteY1534" fmla="*/ 242426 h 303377"/>
                <a:gd name="connsiteX1535" fmla="*/ 88737 w 234532"/>
                <a:gd name="connsiteY1535" fmla="*/ 257056 h 303377"/>
                <a:gd name="connsiteX1536" fmla="*/ 87087 w 234532"/>
                <a:gd name="connsiteY1536" fmla="*/ 257056 h 303377"/>
                <a:gd name="connsiteX1537" fmla="*/ 90624 w 234532"/>
                <a:gd name="connsiteY1537" fmla="*/ 257056 h 303377"/>
                <a:gd name="connsiteX1538" fmla="*/ 81187 w 234532"/>
                <a:gd name="connsiteY1538" fmla="*/ 263661 h 303377"/>
                <a:gd name="connsiteX1539" fmla="*/ 81187 w 234532"/>
                <a:gd name="connsiteY1539" fmla="*/ 263661 h 303377"/>
                <a:gd name="connsiteX1540" fmla="*/ 83074 w 234532"/>
                <a:gd name="connsiteY1540" fmla="*/ 263661 h 303377"/>
                <a:gd name="connsiteX1541" fmla="*/ 98885 w 234532"/>
                <a:gd name="connsiteY1541" fmla="*/ 292921 h 303377"/>
                <a:gd name="connsiteX1542" fmla="*/ 98885 w 234532"/>
                <a:gd name="connsiteY1542" fmla="*/ 292921 h 303377"/>
                <a:gd name="connsiteX1543" fmla="*/ 97468 w 234532"/>
                <a:gd name="connsiteY1543" fmla="*/ 292921 h 303377"/>
                <a:gd name="connsiteX1544" fmla="*/ 100772 w 234532"/>
                <a:gd name="connsiteY1544" fmla="*/ 292921 h 303377"/>
                <a:gd name="connsiteX1545" fmla="*/ 115166 w 234532"/>
                <a:gd name="connsiteY1545" fmla="*/ 285844 h 303377"/>
                <a:gd name="connsiteX1546" fmla="*/ 115166 w 234532"/>
                <a:gd name="connsiteY1546" fmla="*/ 285844 h 303377"/>
                <a:gd name="connsiteX1547" fmla="*/ 117053 w 234532"/>
                <a:gd name="connsiteY1547" fmla="*/ 285844 h 303377"/>
                <a:gd name="connsiteX1548" fmla="*/ 134045 w 234532"/>
                <a:gd name="connsiteY1548" fmla="*/ 280181 h 303377"/>
                <a:gd name="connsiteX1549" fmla="*/ 134045 w 234532"/>
                <a:gd name="connsiteY1549" fmla="*/ 280181 h 303377"/>
                <a:gd name="connsiteX1550" fmla="*/ 136168 w 234532"/>
                <a:gd name="connsiteY1550" fmla="*/ 280181 h 303377"/>
                <a:gd name="connsiteX1551" fmla="*/ 135932 w 234532"/>
                <a:gd name="connsiteY1551" fmla="*/ 278058 h 303377"/>
                <a:gd name="connsiteX1552" fmla="*/ 133809 w 234532"/>
                <a:gd name="connsiteY1552" fmla="*/ 278058 h 303377"/>
                <a:gd name="connsiteX1553" fmla="*/ 137818 w 234532"/>
                <a:gd name="connsiteY1553" fmla="*/ 278058 h 303377"/>
                <a:gd name="connsiteX1554" fmla="*/ 46027 w 234532"/>
                <a:gd name="connsiteY1554" fmla="*/ 264606 h 303377"/>
                <a:gd name="connsiteX1555" fmla="*/ 46027 w 234532"/>
                <a:gd name="connsiteY1555" fmla="*/ 263191 h 303377"/>
                <a:gd name="connsiteX1556" fmla="*/ 47914 w 234532"/>
                <a:gd name="connsiteY1556" fmla="*/ 264606 h 303377"/>
                <a:gd name="connsiteX1557" fmla="*/ 166137 w 234532"/>
                <a:gd name="connsiteY1557" fmla="*/ 281359 h 303377"/>
                <a:gd name="connsiteX1558" fmla="*/ 166137 w 234532"/>
                <a:gd name="connsiteY1558" fmla="*/ 281359 h 303377"/>
                <a:gd name="connsiteX1559" fmla="*/ 168024 w 234532"/>
                <a:gd name="connsiteY1559" fmla="*/ 281359 h 303377"/>
                <a:gd name="connsiteX1560" fmla="*/ 107852 w 234532"/>
                <a:gd name="connsiteY1560" fmla="*/ 271922 h 303377"/>
                <a:gd name="connsiteX1561" fmla="*/ 107852 w 234532"/>
                <a:gd name="connsiteY1561" fmla="*/ 271922 h 303377"/>
                <a:gd name="connsiteX1562" fmla="*/ 109739 w 234532"/>
                <a:gd name="connsiteY1562" fmla="*/ 271922 h 303377"/>
                <a:gd name="connsiteX1563" fmla="*/ 38947 w 234532"/>
                <a:gd name="connsiteY1563" fmla="*/ 262247 h 303377"/>
                <a:gd name="connsiteX1564" fmla="*/ 37060 w 234532"/>
                <a:gd name="connsiteY1564" fmla="*/ 262247 h 303377"/>
                <a:gd name="connsiteX1565" fmla="*/ 41779 w 234532"/>
                <a:gd name="connsiteY1565" fmla="*/ 262247 h 303377"/>
                <a:gd name="connsiteX1566" fmla="*/ 38947 w 234532"/>
                <a:gd name="connsiteY1566" fmla="*/ 262247 h 303377"/>
                <a:gd name="connsiteX1567" fmla="*/ 40361 w 234532"/>
                <a:gd name="connsiteY1567" fmla="*/ 262247 h 303377"/>
                <a:gd name="connsiteX1568" fmla="*/ 42251 w 234532"/>
                <a:gd name="connsiteY1568" fmla="*/ 262247 h 303377"/>
                <a:gd name="connsiteX1569" fmla="*/ 42251 w 234532"/>
                <a:gd name="connsiteY1569" fmla="*/ 262247 h 303377"/>
                <a:gd name="connsiteX1570" fmla="*/ 41779 w 234532"/>
                <a:gd name="connsiteY1570" fmla="*/ 262247 h 303377"/>
                <a:gd name="connsiteX1571" fmla="*/ 44846 w 234532"/>
                <a:gd name="connsiteY1571" fmla="*/ 262247 h 303377"/>
                <a:gd name="connsiteX1572" fmla="*/ 44846 w 234532"/>
                <a:gd name="connsiteY1572" fmla="*/ 262247 h 303377"/>
                <a:gd name="connsiteX1573" fmla="*/ 46027 w 234532"/>
                <a:gd name="connsiteY1573" fmla="*/ 261538 h 303377"/>
                <a:gd name="connsiteX1574" fmla="*/ 89682 w 234532"/>
                <a:gd name="connsiteY1574" fmla="*/ 266259 h 303377"/>
                <a:gd name="connsiteX1575" fmla="*/ 89682 w 234532"/>
                <a:gd name="connsiteY1575" fmla="*/ 266259 h 303377"/>
                <a:gd name="connsiteX1576" fmla="*/ 93222 w 234532"/>
                <a:gd name="connsiteY1576" fmla="*/ 268382 h 303377"/>
                <a:gd name="connsiteX1577" fmla="*/ 90860 w 234532"/>
                <a:gd name="connsiteY1577" fmla="*/ 265551 h 303377"/>
                <a:gd name="connsiteX1578" fmla="*/ 45083 w 234532"/>
                <a:gd name="connsiteY1578" fmla="*/ 259415 h 303377"/>
                <a:gd name="connsiteX1579" fmla="*/ 46497 w 234532"/>
                <a:gd name="connsiteY1579" fmla="*/ 259415 h 303377"/>
                <a:gd name="connsiteX1580" fmla="*/ 46497 w 234532"/>
                <a:gd name="connsiteY1580" fmla="*/ 259415 h 303377"/>
                <a:gd name="connsiteX1581" fmla="*/ 46261 w 234532"/>
                <a:gd name="connsiteY1581" fmla="*/ 258706 h 303377"/>
                <a:gd name="connsiteX1582" fmla="*/ 18654 w 234532"/>
                <a:gd name="connsiteY1582" fmla="*/ 255639 h 303377"/>
                <a:gd name="connsiteX1583" fmla="*/ 18654 w 234532"/>
                <a:gd name="connsiteY1583" fmla="*/ 255639 h 303377"/>
                <a:gd name="connsiteX1584" fmla="*/ 19832 w 234532"/>
                <a:gd name="connsiteY1584" fmla="*/ 254930 h 303377"/>
                <a:gd name="connsiteX1585" fmla="*/ 89446 w 234532"/>
                <a:gd name="connsiteY1585" fmla="*/ 264370 h 303377"/>
                <a:gd name="connsiteX1586" fmla="*/ 91805 w 234532"/>
                <a:gd name="connsiteY1586" fmla="*/ 264370 h 303377"/>
                <a:gd name="connsiteX1587" fmla="*/ 91805 w 234532"/>
                <a:gd name="connsiteY1587" fmla="*/ 262955 h 303377"/>
                <a:gd name="connsiteX1588" fmla="*/ 95817 w 234532"/>
                <a:gd name="connsiteY1588" fmla="*/ 266259 h 303377"/>
                <a:gd name="connsiteX1589" fmla="*/ 93222 w 234532"/>
                <a:gd name="connsiteY1589" fmla="*/ 266259 h 303377"/>
                <a:gd name="connsiteX1590" fmla="*/ 93222 w 234532"/>
                <a:gd name="connsiteY1590" fmla="*/ 267674 h 303377"/>
                <a:gd name="connsiteX1591" fmla="*/ 93222 w 234532"/>
                <a:gd name="connsiteY1591" fmla="*/ 267674 h 303377"/>
                <a:gd name="connsiteX1592" fmla="*/ 93222 w 234532"/>
                <a:gd name="connsiteY1592" fmla="*/ 267674 h 303377"/>
                <a:gd name="connsiteX1593" fmla="*/ 93222 w 234532"/>
                <a:gd name="connsiteY1593" fmla="*/ 267674 h 303377"/>
                <a:gd name="connsiteX1594" fmla="*/ 91096 w 234532"/>
                <a:gd name="connsiteY1594" fmla="*/ 263661 h 303377"/>
                <a:gd name="connsiteX1595" fmla="*/ 141122 w 234532"/>
                <a:gd name="connsiteY1595" fmla="*/ 273337 h 303377"/>
                <a:gd name="connsiteX1596" fmla="*/ 141122 w 234532"/>
                <a:gd name="connsiteY1596" fmla="*/ 274518 h 303377"/>
                <a:gd name="connsiteX1597" fmla="*/ 142776 w 234532"/>
                <a:gd name="connsiteY1597" fmla="*/ 272628 h 303377"/>
                <a:gd name="connsiteX1598" fmla="*/ 83074 w 234532"/>
                <a:gd name="connsiteY1598" fmla="*/ 264133 h 303377"/>
                <a:gd name="connsiteX1599" fmla="*/ 84724 w 234532"/>
                <a:gd name="connsiteY1599" fmla="*/ 264133 h 303377"/>
                <a:gd name="connsiteX1600" fmla="*/ 84724 w 234532"/>
                <a:gd name="connsiteY1600" fmla="*/ 264133 h 303377"/>
                <a:gd name="connsiteX1601" fmla="*/ 84724 w 234532"/>
                <a:gd name="connsiteY1601" fmla="*/ 263425 h 303377"/>
                <a:gd name="connsiteX1602" fmla="*/ 23372 w 234532"/>
                <a:gd name="connsiteY1602" fmla="*/ 254224 h 303377"/>
                <a:gd name="connsiteX1603" fmla="*/ 23372 w 234532"/>
                <a:gd name="connsiteY1603" fmla="*/ 254224 h 303377"/>
                <a:gd name="connsiteX1604" fmla="*/ 20540 w 234532"/>
                <a:gd name="connsiteY1604" fmla="*/ 254224 h 303377"/>
                <a:gd name="connsiteX1605" fmla="*/ 25025 w 234532"/>
                <a:gd name="connsiteY1605" fmla="*/ 253516 h 303377"/>
                <a:gd name="connsiteX1606" fmla="*/ 46969 w 234532"/>
                <a:gd name="connsiteY1606" fmla="*/ 257525 h 303377"/>
                <a:gd name="connsiteX1607" fmla="*/ 46969 w 234532"/>
                <a:gd name="connsiteY1607" fmla="*/ 257525 h 303377"/>
                <a:gd name="connsiteX1608" fmla="*/ 49801 w 234532"/>
                <a:gd name="connsiteY1608" fmla="*/ 256820 h 303377"/>
                <a:gd name="connsiteX1609" fmla="*/ 30452 w 234532"/>
                <a:gd name="connsiteY1609" fmla="*/ 255402 h 303377"/>
                <a:gd name="connsiteX1610" fmla="*/ 27385 w 234532"/>
                <a:gd name="connsiteY1610" fmla="*/ 253043 h 303377"/>
                <a:gd name="connsiteX1611" fmla="*/ 29980 w 234532"/>
                <a:gd name="connsiteY1611" fmla="*/ 254461 h 303377"/>
                <a:gd name="connsiteX1612" fmla="*/ 33284 w 234532"/>
                <a:gd name="connsiteY1612" fmla="*/ 254694 h 303377"/>
                <a:gd name="connsiteX1613" fmla="*/ 97468 w 234532"/>
                <a:gd name="connsiteY1613" fmla="*/ 262010 h 303377"/>
                <a:gd name="connsiteX1614" fmla="*/ 97468 w 234532"/>
                <a:gd name="connsiteY1614" fmla="*/ 262010 h 303377"/>
                <a:gd name="connsiteX1615" fmla="*/ 95817 w 234532"/>
                <a:gd name="connsiteY1615" fmla="*/ 262010 h 303377"/>
                <a:gd name="connsiteX1616" fmla="*/ 95817 w 234532"/>
                <a:gd name="connsiteY1616" fmla="*/ 263897 h 303377"/>
                <a:gd name="connsiteX1617" fmla="*/ 94400 w 234532"/>
                <a:gd name="connsiteY1617" fmla="*/ 263897 h 303377"/>
                <a:gd name="connsiteX1618" fmla="*/ 91569 w 234532"/>
                <a:gd name="connsiteY1618" fmla="*/ 263897 h 303377"/>
                <a:gd name="connsiteX1619" fmla="*/ 92986 w 234532"/>
                <a:gd name="connsiteY1619" fmla="*/ 263897 h 303377"/>
                <a:gd name="connsiteX1620" fmla="*/ 89682 w 234532"/>
                <a:gd name="connsiteY1620" fmla="*/ 260829 h 303377"/>
                <a:gd name="connsiteX1621" fmla="*/ 91805 w 234532"/>
                <a:gd name="connsiteY1621" fmla="*/ 260829 h 303377"/>
                <a:gd name="connsiteX1622" fmla="*/ 91805 w 234532"/>
                <a:gd name="connsiteY1622" fmla="*/ 260829 h 303377"/>
                <a:gd name="connsiteX1623" fmla="*/ 93222 w 234532"/>
                <a:gd name="connsiteY1623" fmla="*/ 262955 h 303377"/>
                <a:gd name="connsiteX1624" fmla="*/ 95817 w 234532"/>
                <a:gd name="connsiteY1624" fmla="*/ 262955 h 303377"/>
                <a:gd name="connsiteX1625" fmla="*/ 95817 w 234532"/>
                <a:gd name="connsiteY1625" fmla="*/ 261066 h 303377"/>
                <a:gd name="connsiteX1626" fmla="*/ 100300 w 234532"/>
                <a:gd name="connsiteY1626" fmla="*/ 261302 h 303377"/>
                <a:gd name="connsiteX1627" fmla="*/ 46261 w 234532"/>
                <a:gd name="connsiteY1627" fmla="*/ 256583 h 303377"/>
                <a:gd name="connsiteX1628" fmla="*/ 43902 w 234532"/>
                <a:gd name="connsiteY1628" fmla="*/ 256583 h 303377"/>
                <a:gd name="connsiteX1629" fmla="*/ 43902 w 234532"/>
                <a:gd name="connsiteY1629" fmla="*/ 256583 h 303377"/>
                <a:gd name="connsiteX1630" fmla="*/ 47442 w 234532"/>
                <a:gd name="connsiteY1630" fmla="*/ 258470 h 303377"/>
                <a:gd name="connsiteX1631" fmla="*/ 46027 w 234532"/>
                <a:gd name="connsiteY1631" fmla="*/ 258470 h 303377"/>
                <a:gd name="connsiteX1632" fmla="*/ 172745 w 234532"/>
                <a:gd name="connsiteY1632" fmla="*/ 275932 h 303377"/>
                <a:gd name="connsiteX1633" fmla="*/ 172745 w 234532"/>
                <a:gd name="connsiteY1633" fmla="*/ 275932 h 303377"/>
                <a:gd name="connsiteX1634" fmla="*/ 175576 w 234532"/>
                <a:gd name="connsiteY1634" fmla="*/ 275223 h 303377"/>
                <a:gd name="connsiteX1635" fmla="*/ 145135 w 234532"/>
                <a:gd name="connsiteY1635" fmla="*/ 269796 h 303377"/>
                <a:gd name="connsiteX1636" fmla="*/ 145135 w 234532"/>
                <a:gd name="connsiteY1636" fmla="*/ 269796 h 303377"/>
                <a:gd name="connsiteX1637" fmla="*/ 147967 w 234532"/>
                <a:gd name="connsiteY1637" fmla="*/ 269091 h 303377"/>
                <a:gd name="connsiteX1638" fmla="*/ 31397 w 234532"/>
                <a:gd name="connsiteY1638" fmla="*/ 252098 h 303377"/>
                <a:gd name="connsiteX1639" fmla="*/ 32812 w 234532"/>
                <a:gd name="connsiteY1639" fmla="*/ 252098 h 303377"/>
                <a:gd name="connsiteX1640" fmla="*/ 31161 w 234532"/>
                <a:gd name="connsiteY1640" fmla="*/ 252098 h 303377"/>
                <a:gd name="connsiteX1641" fmla="*/ 34229 w 234532"/>
                <a:gd name="connsiteY1641" fmla="*/ 251393 h 303377"/>
                <a:gd name="connsiteX1642" fmla="*/ 41779 w 234532"/>
                <a:gd name="connsiteY1642" fmla="*/ 252098 h 303377"/>
                <a:gd name="connsiteX1643" fmla="*/ 43665 w 234532"/>
                <a:gd name="connsiteY1643" fmla="*/ 252098 h 303377"/>
                <a:gd name="connsiteX1644" fmla="*/ 45319 w 234532"/>
                <a:gd name="connsiteY1644" fmla="*/ 252098 h 303377"/>
                <a:gd name="connsiteX1645" fmla="*/ 42960 w 234532"/>
                <a:gd name="connsiteY1645" fmla="*/ 252098 h 303377"/>
                <a:gd name="connsiteX1646" fmla="*/ 44610 w 234532"/>
                <a:gd name="connsiteY1646" fmla="*/ 251626 h 303377"/>
                <a:gd name="connsiteX1647" fmla="*/ 30689 w 234532"/>
                <a:gd name="connsiteY1647" fmla="*/ 252098 h 303377"/>
                <a:gd name="connsiteX1648" fmla="*/ 27385 w 234532"/>
                <a:gd name="connsiteY1648" fmla="*/ 250920 h 303377"/>
                <a:gd name="connsiteX1649" fmla="*/ 27385 w 234532"/>
                <a:gd name="connsiteY1649" fmla="*/ 250920 h 303377"/>
                <a:gd name="connsiteX1650" fmla="*/ 31161 w 234532"/>
                <a:gd name="connsiteY1650" fmla="*/ 250920 h 303377"/>
                <a:gd name="connsiteX1651" fmla="*/ 29035 w 234532"/>
                <a:gd name="connsiteY1651" fmla="*/ 250920 h 303377"/>
                <a:gd name="connsiteX1652" fmla="*/ 48150 w 234532"/>
                <a:gd name="connsiteY1652" fmla="*/ 252098 h 303377"/>
                <a:gd name="connsiteX1653" fmla="*/ 46261 w 234532"/>
                <a:gd name="connsiteY1653" fmla="*/ 252098 h 303377"/>
                <a:gd name="connsiteX1654" fmla="*/ 50982 w 234532"/>
                <a:gd name="connsiteY1654" fmla="*/ 252098 h 303377"/>
                <a:gd name="connsiteX1655" fmla="*/ 48150 w 234532"/>
                <a:gd name="connsiteY1655" fmla="*/ 252098 h 303377"/>
                <a:gd name="connsiteX1656" fmla="*/ 49801 w 234532"/>
                <a:gd name="connsiteY1656" fmla="*/ 252098 h 303377"/>
                <a:gd name="connsiteX1657" fmla="*/ 47206 w 234532"/>
                <a:gd name="connsiteY1657" fmla="*/ 252098 h 303377"/>
                <a:gd name="connsiteX1658" fmla="*/ 48859 w 234532"/>
                <a:gd name="connsiteY1658" fmla="*/ 252098 h 303377"/>
                <a:gd name="connsiteX1659" fmla="*/ 50746 w 234532"/>
                <a:gd name="connsiteY1659" fmla="*/ 252098 h 303377"/>
                <a:gd name="connsiteX1660" fmla="*/ 50746 w 234532"/>
                <a:gd name="connsiteY1660" fmla="*/ 252098 h 303377"/>
                <a:gd name="connsiteX1661" fmla="*/ 49329 w 234532"/>
                <a:gd name="connsiteY1661" fmla="*/ 252098 h 303377"/>
                <a:gd name="connsiteX1662" fmla="*/ 51454 w 234532"/>
                <a:gd name="connsiteY1662" fmla="*/ 252098 h 303377"/>
                <a:gd name="connsiteX1663" fmla="*/ 52160 w 234532"/>
                <a:gd name="connsiteY1663" fmla="*/ 251626 h 303377"/>
                <a:gd name="connsiteX1664" fmla="*/ 59477 w 234532"/>
                <a:gd name="connsiteY1664" fmla="*/ 253752 h 303377"/>
                <a:gd name="connsiteX1665" fmla="*/ 58296 w 234532"/>
                <a:gd name="connsiteY1665" fmla="*/ 253752 h 303377"/>
                <a:gd name="connsiteX1666" fmla="*/ 63489 w 234532"/>
                <a:gd name="connsiteY1666" fmla="*/ 253279 h 303377"/>
                <a:gd name="connsiteX1667" fmla="*/ 29980 w 234532"/>
                <a:gd name="connsiteY1667" fmla="*/ 250212 h 303377"/>
                <a:gd name="connsiteX1668" fmla="*/ 29980 w 234532"/>
                <a:gd name="connsiteY1668" fmla="*/ 250212 h 303377"/>
                <a:gd name="connsiteX1669" fmla="*/ 29980 w 234532"/>
                <a:gd name="connsiteY1669" fmla="*/ 251626 h 303377"/>
                <a:gd name="connsiteX1670" fmla="*/ 93222 w 234532"/>
                <a:gd name="connsiteY1670" fmla="*/ 258234 h 303377"/>
                <a:gd name="connsiteX1671" fmla="*/ 94636 w 234532"/>
                <a:gd name="connsiteY1671" fmla="*/ 258234 h 303377"/>
                <a:gd name="connsiteX1672" fmla="*/ 94636 w 234532"/>
                <a:gd name="connsiteY1672" fmla="*/ 258234 h 303377"/>
                <a:gd name="connsiteX1673" fmla="*/ 93455 w 234532"/>
                <a:gd name="connsiteY1673" fmla="*/ 258234 h 303377"/>
                <a:gd name="connsiteX1674" fmla="*/ 97232 w 234532"/>
                <a:gd name="connsiteY1674" fmla="*/ 257762 h 303377"/>
                <a:gd name="connsiteX1675" fmla="*/ 33993 w 234532"/>
                <a:gd name="connsiteY1675" fmla="*/ 249503 h 303377"/>
                <a:gd name="connsiteX1676" fmla="*/ 32575 w 234532"/>
                <a:gd name="connsiteY1676" fmla="*/ 249503 h 303377"/>
                <a:gd name="connsiteX1677" fmla="*/ 38002 w 234532"/>
                <a:gd name="connsiteY1677" fmla="*/ 249031 h 303377"/>
                <a:gd name="connsiteX1678" fmla="*/ 148675 w 234532"/>
                <a:gd name="connsiteY1678" fmla="*/ 266729 h 303377"/>
                <a:gd name="connsiteX1679" fmla="*/ 148675 w 234532"/>
                <a:gd name="connsiteY1679" fmla="*/ 266729 h 303377"/>
                <a:gd name="connsiteX1680" fmla="*/ 152685 w 234532"/>
                <a:gd name="connsiteY1680" fmla="*/ 266259 h 303377"/>
                <a:gd name="connsiteX1681" fmla="*/ 22194 w 234532"/>
                <a:gd name="connsiteY1681" fmla="*/ 247380 h 303377"/>
                <a:gd name="connsiteX1682" fmla="*/ 19599 w 234532"/>
                <a:gd name="connsiteY1682" fmla="*/ 245963 h 303377"/>
                <a:gd name="connsiteX1683" fmla="*/ 19599 w 234532"/>
                <a:gd name="connsiteY1683" fmla="*/ 245963 h 303377"/>
                <a:gd name="connsiteX1684" fmla="*/ 22900 w 234532"/>
                <a:gd name="connsiteY1684" fmla="*/ 245963 h 303377"/>
                <a:gd name="connsiteX1685" fmla="*/ 21249 w 234532"/>
                <a:gd name="connsiteY1685" fmla="*/ 244076 h 303377"/>
                <a:gd name="connsiteX1686" fmla="*/ 25498 w 234532"/>
                <a:gd name="connsiteY1686" fmla="*/ 244076 h 303377"/>
                <a:gd name="connsiteX1687" fmla="*/ 25498 w 234532"/>
                <a:gd name="connsiteY1687" fmla="*/ 245727 h 303377"/>
                <a:gd name="connsiteX1688" fmla="*/ 27621 w 234532"/>
                <a:gd name="connsiteY1688" fmla="*/ 245727 h 303377"/>
                <a:gd name="connsiteX1689" fmla="*/ 25262 w 234532"/>
                <a:gd name="connsiteY1689" fmla="*/ 245727 h 303377"/>
                <a:gd name="connsiteX1690" fmla="*/ 22194 w 234532"/>
                <a:gd name="connsiteY1690" fmla="*/ 245727 h 303377"/>
                <a:gd name="connsiteX1691" fmla="*/ 26204 w 234532"/>
                <a:gd name="connsiteY1691" fmla="*/ 247144 h 303377"/>
                <a:gd name="connsiteX1692" fmla="*/ 42960 w 234532"/>
                <a:gd name="connsiteY1692" fmla="*/ 249739 h 303377"/>
                <a:gd name="connsiteX1693" fmla="*/ 44374 w 234532"/>
                <a:gd name="connsiteY1693" fmla="*/ 251157 h 303377"/>
                <a:gd name="connsiteX1694" fmla="*/ 46969 w 234532"/>
                <a:gd name="connsiteY1694" fmla="*/ 249267 h 303377"/>
                <a:gd name="connsiteX1695" fmla="*/ 27621 w 234532"/>
                <a:gd name="connsiteY1695" fmla="*/ 247853 h 303377"/>
                <a:gd name="connsiteX1696" fmla="*/ 29035 w 234532"/>
                <a:gd name="connsiteY1696" fmla="*/ 247853 h 303377"/>
                <a:gd name="connsiteX1697" fmla="*/ 31631 w 234532"/>
                <a:gd name="connsiteY1697" fmla="*/ 247144 h 303377"/>
                <a:gd name="connsiteX1698" fmla="*/ 93928 w 234532"/>
                <a:gd name="connsiteY1698" fmla="*/ 257292 h 303377"/>
                <a:gd name="connsiteX1699" fmla="*/ 93928 w 234532"/>
                <a:gd name="connsiteY1699" fmla="*/ 257292 h 303377"/>
                <a:gd name="connsiteX1700" fmla="*/ 96054 w 234532"/>
                <a:gd name="connsiteY1700" fmla="*/ 257292 h 303377"/>
                <a:gd name="connsiteX1701" fmla="*/ 96054 w 234532"/>
                <a:gd name="connsiteY1701" fmla="*/ 255402 h 303377"/>
                <a:gd name="connsiteX1702" fmla="*/ 98177 w 234532"/>
                <a:gd name="connsiteY1702" fmla="*/ 255402 h 303377"/>
                <a:gd name="connsiteX1703" fmla="*/ 98177 w 234532"/>
                <a:gd name="connsiteY1703" fmla="*/ 255402 h 303377"/>
                <a:gd name="connsiteX1704" fmla="*/ 101953 w 234532"/>
                <a:gd name="connsiteY1704" fmla="*/ 256820 h 303377"/>
                <a:gd name="connsiteX1705" fmla="*/ 99591 w 234532"/>
                <a:gd name="connsiteY1705" fmla="*/ 256820 h 303377"/>
                <a:gd name="connsiteX1706" fmla="*/ 98177 w 234532"/>
                <a:gd name="connsiteY1706" fmla="*/ 255402 h 303377"/>
                <a:gd name="connsiteX1707" fmla="*/ 97940 w 234532"/>
                <a:gd name="connsiteY1707" fmla="*/ 256820 h 303377"/>
                <a:gd name="connsiteX1708" fmla="*/ 96054 w 234532"/>
                <a:gd name="connsiteY1708" fmla="*/ 257292 h 303377"/>
                <a:gd name="connsiteX1709" fmla="*/ 96054 w 234532"/>
                <a:gd name="connsiteY1709" fmla="*/ 257292 h 303377"/>
                <a:gd name="connsiteX1710" fmla="*/ 100063 w 234532"/>
                <a:gd name="connsiteY1710" fmla="*/ 257292 h 303377"/>
                <a:gd name="connsiteX1711" fmla="*/ 31867 w 234532"/>
                <a:gd name="connsiteY1711" fmla="*/ 246435 h 303377"/>
                <a:gd name="connsiteX1712" fmla="*/ 34229 w 234532"/>
                <a:gd name="connsiteY1712" fmla="*/ 246435 h 303377"/>
                <a:gd name="connsiteX1713" fmla="*/ 34229 w 234532"/>
                <a:gd name="connsiteY1713" fmla="*/ 246435 h 303377"/>
                <a:gd name="connsiteX1714" fmla="*/ 35879 w 234532"/>
                <a:gd name="connsiteY1714" fmla="*/ 247144 h 303377"/>
                <a:gd name="connsiteX1715" fmla="*/ 161182 w 234532"/>
                <a:gd name="connsiteY1715" fmla="*/ 267201 h 303377"/>
                <a:gd name="connsiteX1716" fmla="*/ 161182 w 234532"/>
                <a:gd name="connsiteY1716" fmla="*/ 267201 h 303377"/>
                <a:gd name="connsiteX1717" fmla="*/ 165192 w 234532"/>
                <a:gd name="connsiteY1717" fmla="*/ 267201 h 303377"/>
                <a:gd name="connsiteX1718" fmla="*/ 28563 w 234532"/>
                <a:gd name="connsiteY1718" fmla="*/ 245727 h 303377"/>
                <a:gd name="connsiteX1719" fmla="*/ 30452 w 234532"/>
                <a:gd name="connsiteY1719" fmla="*/ 245727 h 303377"/>
                <a:gd name="connsiteX1720" fmla="*/ 30452 w 234532"/>
                <a:gd name="connsiteY1720" fmla="*/ 245727 h 303377"/>
                <a:gd name="connsiteX1721" fmla="*/ 61836 w 234532"/>
                <a:gd name="connsiteY1721" fmla="*/ 249503 h 303377"/>
                <a:gd name="connsiteX1722" fmla="*/ 63959 w 234532"/>
                <a:gd name="connsiteY1722" fmla="*/ 249503 h 303377"/>
                <a:gd name="connsiteX1723" fmla="*/ 63959 w 234532"/>
                <a:gd name="connsiteY1723" fmla="*/ 249503 h 303377"/>
                <a:gd name="connsiteX1724" fmla="*/ 65376 w 234532"/>
                <a:gd name="connsiteY1724" fmla="*/ 249503 h 303377"/>
                <a:gd name="connsiteX1725" fmla="*/ 32812 w 234532"/>
                <a:gd name="connsiteY1725" fmla="*/ 245727 h 303377"/>
                <a:gd name="connsiteX1726" fmla="*/ 34462 w 234532"/>
                <a:gd name="connsiteY1726" fmla="*/ 245727 h 303377"/>
                <a:gd name="connsiteX1727" fmla="*/ 34462 w 234532"/>
                <a:gd name="connsiteY1727" fmla="*/ 247144 h 303377"/>
                <a:gd name="connsiteX1728" fmla="*/ 42487 w 234532"/>
                <a:gd name="connsiteY1728" fmla="*/ 245727 h 303377"/>
                <a:gd name="connsiteX1729" fmla="*/ 41070 w 234532"/>
                <a:gd name="connsiteY1729" fmla="*/ 245727 h 303377"/>
                <a:gd name="connsiteX1730" fmla="*/ 43902 w 234532"/>
                <a:gd name="connsiteY1730" fmla="*/ 245727 h 303377"/>
                <a:gd name="connsiteX1731" fmla="*/ 46497 w 234532"/>
                <a:gd name="connsiteY1731" fmla="*/ 247144 h 303377"/>
                <a:gd name="connsiteX1732" fmla="*/ 28329 w 234532"/>
                <a:gd name="connsiteY1732" fmla="*/ 243368 h 303377"/>
                <a:gd name="connsiteX1733" fmla="*/ 25025 w 234532"/>
                <a:gd name="connsiteY1733" fmla="*/ 243368 h 303377"/>
                <a:gd name="connsiteX1734" fmla="*/ 28093 w 234532"/>
                <a:gd name="connsiteY1734" fmla="*/ 243368 h 303377"/>
                <a:gd name="connsiteX1735" fmla="*/ 29744 w 234532"/>
                <a:gd name="connsiteY1735" fmla="*/ 244549 h 303377"/>
                <a:gd name="connsiteX1736" fmla="*/ 27621 w 234532"/>
                <a:gd name="connsiteY1736" fmla="*/ 244549 h 303377"/>
                <a:gd name="connsiteX1737" fmla="*/ 32339 w 234532"/>
                <a:gd name="connsiteY1737" fmla="*/ 244549 h 303377"/>
                <a:gd name="connsiteX1738" fmla="*/ 97704 w 234532"/>
                <a:gd name="connsiteY1738" fmla="*/ 253516 h 303377"/>
                <a:gd name="connsiteX1739" fmla="*/ 97704 w 234532"/>
                <a:gd name="connsiteY1739" fmla="*/ 253516 h 303377"/>
                <a:gd name="connsiteX1740" fmla="*/ 101717 w 234532"/>
                <a:gd name="connsiteY1740" fmla="*/ 254694 h 303377"/>
                <a:gd name="connsiteX1741" fmla="*/ 44846 w 234532"/>
                <a:gd name="connsiteY1741" fmla="*/ 244076 h 303377"/>
                <a:gd name="connsiteX1742" fmla="*/ 44846 w 234532"/>
                <a:gd name="connsiteY1742" fmla="*/ 244076 h 303377"/>
                <a:gd name="connsiteX1743" fmla="*/ 48859 w 234532"/>
                <a:gd name="connsiteY1743" fmla="*/ 245257 h 303377"/>
                <a:gd name="connsiteX1744" fmla="*/ 165192 w 234532"/>
                <a:gd name="connsiteY1744" fmla="*/ 263661 h 303377"/>
                <a:gd name="connsiteX1745" fmla="*/ 165192 w 234532"/>
                <a:gd name="connsiteY1745" fmla="*/ 263661 h 303377"/>
                <a:gd name="connsiteX1746" fmla="*/ 169205 w 234532"/>
                <a:gd name="connsiteY1746" fmla="*/ 264842 h 303377"/>
                <a:gd name="connsiteX1747" fmla="*/ 54050 w 234532"/>
                <a:gd name="connsiteY1747" fmla="*/ 244549 h 303377"/>
                <a:gd name="connsiteX1748" fmla="*/ 52396 w 234532"/>
                <a:gd name="connsiteY1748" fmla="*/ 244549 h 303377"/>
                <a:gd name="connsiteX1749" fmla="*/ 58059 w 234532"/>
                <a:gd name="connsiteY1749" fmla="*/ 245727 h 303377"/>
                <a:gd name="connsiteX1750" fmla="*/ 98649 w 234532"/>
                <a:gd name="connsiteY1750" fmla="*/ 251862 h 303377"/>
                <a:gd name="connsiteX1751" fmla="*/ 100300 w 234532"/>
                <a:gd name="connsiteY1751" fmla="*/ 251862 h 303377"/>
                <a:gd name="connsiteX1752" fmla="*/ 102659 w 234532"/>
                <a:gd name="connsiteY1752" fmla="*/ 253043 h 303377"/>
                <a:gd name="connsiteX1753" fmla="*/ 20540 w 234532"/>
                <a:gd name="connsiteY1753" fmla="*/ 236763 h 303377"/>
                <a:gd name="connsiteX1754" fmla="*/ 22194 w 234532"/>
                <a:gd name="connsiteY1754" fmla="*/ 236763 h 303377"/>
                <a:gd name="connsiteX1755" fmla="*/ 22194 w 234532"/>
                <a:gd name="connsiteY1755" fmla="*/ 236763 h 303377"/>
                <a:gd name="connsiteX1756" fmla="*/ 25025 w 234532"/>
                <a:gd name="connsiteY1756" fmla="*/ 236763 h 303377"/>
                <a:gd name="connsiteX1757" fmla="*/ 27857 w 234532"/>
                <a:gd name="connsiteY1757" fmla="*/ 236763 h 303377"/>
                <a:gd name="connsiteX1758" fmla="*/ 25498 w 234532"/>
                <a:gd name="connsiteY1758" fmla="*/ 236763 h 303377"/>
                <a:gd name="connsiteX1759" fmla="*/ 25498 w 234532"/>
                <a:gd name="connsiteY1759" fmla="*/ 236763 h 303377"/>
                <a:gd name="connsiteX1760" fmla="*/ 22663 w 234532"/>
                <a:gd name="connsiteY1760" fmla="*/ 236763 h 303377"/>
                <a:gd name="connsiteX1761" fmla="*/ 24553 w 234532"/>
                <a:gd name="connsiteY1761" fmla="*/ 236763 h 303377"/>
                <a:gd name="connsiteX1762" fmla="*/ 17709 w 234532"/>
                <a:gd name="connsiteY1762" fmla="*/ 234164 h 303377"/>
                <a:gd name="connsiteX1763" fmla="*/ 19599 w 234532"/>
                <a:gd name="connsiteY1763" fmla="*/ 234164 h 303377"/>
                <a:gd name="connsiteX1764" fmla="*/ 19599 w 234532"/>
                <a:gd name="connsiteY1764" fmla="*/ 234164 h 303377"/>
                <a:gd name="connsiteX1765" fmla="*/ 17473 w 234532"/>
                <a:gd name="connsiteY1765" fmla="*/ 234164 h 303377"/>
                <a:gd name="connsiteX1766" fmla="*/ 15822 w 234532"/>
                <a:gd name="connsiteY1766" fmla="*/ 234164 h 303377"/>
                <a:gd name="connsiteX1767" fmla="*/ 17473 w 234532"/>
                <a:gd name="connsiteY1767" fmla="*/ 234164 h 303377"/>
                <a:gd name="connsiteX1768" fmla="*/ 17473 w 234532"/>
                <a:gd name="connsiteY1768" fmla="*/ 234164 h 303377"/>
                <a:gd name="connsiteX1769" fmla="*/ 24553 w 234532"/>
                <a:gd name="connsiteY1769" fmla="*/ 237941 h 303377"/>
                <a:gd name="connsiteX1770" fmla="*/ 35171 w 234532"/>
                <a:gd name="connsiteY1770" fmla="*/ 239122 h 303377"/>
                <a:gd name="connsiteX1771" fmla="*/ 33993 w 234532"/>
                <a:gd name="connsiteY1771" fmla="*/ 239122 h 303377"/>
                <a:gd name="connsiteX1772" fmla="*/ 36116 w 234532"/>
                <a:gd name="connsiteY1772" fmla="*/ 239122 h 303377"/>
                <a:gd name="connsiteX1773" fmla="*/ 38711 w 234532"/>
                <a:gd name="connsiteY1773" fmla="*/ 239122 h 303377"/>
                <a:gd name="connsiteX1774" fmla="*/ 38711 w 234532"/>
                <a:gd name="connsiteY1774" fmla="*/ 239122 h 303377"/>
                <a:gd name="connsiteX1775" fmla="*/ 43429 w 234532"/>
                <a:gd name="connsiteY1775" fmla="*/ 242189 h 303377"/>
                <a:gd name="connsiteX1776" fmla="*/ 39183 w 234532"/>
                <a:gd name="connsiteY1776" fmla="*/ 240300 h 303377"/>
                <a:gd name="connsiteX1777" fmla="*/ 164483 w 234532"/>
                <a:gd name="connsiteY1777" fmla="*/ 260360 h 303377"/>
                <a:gd name="connsiteX1778" fmla="*/ 167082 w 234532"/>
                <a:gd name="connsiteY1778" fmla="*/ 260360 h 303377"/>
                <a:gd name="connsiteX1779" fmla="*/ 163778 w 234532"/>
                <a:gd name="connsiteY1779" fmla="*/ 258706 h 303377"/>
                <a:gd name="connsiteX1780" fmla="*/ 165192 w 234532"/>
                <a:gd name="connsiteY1780" fmla="*/ 258706 h 303377"/>
                <a:gd name="connsiteX1781" fmla="*/ 170855 w 234532"/>
                <a:gd name="connsiteY1781" fmla="*/ 261774 h 303377"/>
                <a:gd name="connsiteX1782" fmla="*/ 166373 w 234532"/>
                <a:gd name="connsiteY1782" fmla="*/ 261774 h 303377"/>
                <a:gd name="connsiteX1783" fmla="*/ 168496 w 234532"/>
                <a:gd name="connsiteY1783" fmla="*/ 261538 h 303377"/>
                <a:gd name="connsiteX1784" fmla="*/ 99827 w 234532"/>
                <a:gd name="connsiteY1784" fmla="*/ 249976 h 303377"/>
                <a:gd name="connsiteX1785" fmla="*/ 99827 w 234532"/>
                <a:gd name="connsiteY1785" fmla="*/ 249976 h 303377"/>
                <a:gd name="connsiteX1786" fmla="*/ 103840 w 234532"/>
                <a:gd name="connsiteY1786" fmla="*/ 251157 h 303377"/>
                <a:gd name="connsiteX1787" fmla="*/ 15114 w 234532"/>
                <a:gd name="connsiteY1787" fmla="*/ 236996 h 303377"/>
                <a:gd name="connsiteX1788" fmla="*/ 17473 w 234532"/>
                <a:gd name="connsiteY1788" fmla="*/ 236996 h 303377"/>
                <a:gd name="connsiteX1789" fmla="*/ 18181 w 234532"/>
                <a:gd name="connsiteY1789" fmla="*/ 238177 h 303377"/>
                <a:gd name="connsiteX1790" fmla="*/ 41070 w 234532"/>
                <a:gd name="connsiteY1790" fmla="*/ 239594 h 303377"/>
                <a:gd name="connsiteX1791" fmla="*/ 43902 w 234532"/>
                <a:gd name="connsiteY1791" fmla="*/ 241245 h 303377"/>
                <a:gd name="connsiteX1792" fmla="*/ 43902 w 234532"/>
                <a:gd name="connsiteY1792" fmla="*/ 241245 h 303377"/>
                <a:gd name="connsiteX1793" fmla="*/ 45083 w 234532"/>
                <a:gd name="connsiteY1793" fmla="*/ 240772 h 303377"/>
                <a:gd name="connsiteX1794" fmla="*/ 101008 w 234532"/>
                <a:gd name="connsiteY1794" fmla="*/ 249739 h 303377"/>
                <a:gd name="connsiteX1795" fmla="*/ 103131 w 234532"/>
                <a:gd name="connsiteY1795" fmla="*/ 249739 h 303377"/>
                <a:gd name="connsiteX1796" fmla="*/ 103131 w 234532"/>
                <a:gd name="connsiteY1796" fmla="*/ 249739 h 303377"/>
                <a:gd name="connsiteX1797" fmla="*/ 66557 w 234532"/>
                <a:gd name="connsiteY1797" fmla="*/ 243131 h 303377"/>
                <a:gd name="connsiteX1798" fmla="*/ 68208 w 234532"/>
                <a:gd name="connsiteY1798" fmla="*/ 243131 h 303377"/>
                <a:gd name="connsiteX1799" fmla="*/ 70567 w 234532"/>
                <a:gd name="connsiteY1799" fmla="*/ 244312 h 303377"/>
                <a:gd name="connsiteX1800" fmla="*/ 24081 w 234532"/>
                <a:gd name="connsiteY1800" fmla="*/ 237232 h 303377"/>
                <a:gd name="connsiteX1801" fmla="*/ 26912 w 234532"/>
                <a:gd name="connsiteY1801" fmla="*/ 237232 h 303377"/>
                <a:gd name="connsiteX1802" fmla="*/ 28093 w 234532"/>
                <a:gd name="connsiteY1802" fmla="*/ 238413 h 303377"/>
                <a:gd name="connsiteX1803" fmla="*/ 99121 w 234532"/>
                <a:gd name="connsiteY1803" fmla="*/ 248325 h 303377"/>
                <a:gd name="connsiteX1804" fmla="*/ 99121 w 234532"/>
                <a:gd name="connsiteY1804" fmla="*/ 248325 h 303377"/>
                <a:gd name="connsiteX1805" fmla="*/ 99121 w 234532"/>
                <a:gd name="connsiteY1805" fmla="*/ 248325 h 303377"/>
                <a:gd name="connsiteX1806" fmla="*/ 99121 w 234532"/>
                <a:gd name="connsiteY1806" fmla="*/ 249503 h 303377"/>
                <a:gd name="connsiteX1807" fmla="*/ 103131 w 234532"/>
                <a:gd name="connsiteY1807" fmla="*/ 249503 h 303377"/>
                <a:gd name="connsiteX1808" fmla="*/ 91569 w 234532"/>
                <a:gd name="connsiteY1808" fmla="*/ 245727 h 303377"/>
                <a:gd name="connsiteX1809" fmla="*/ 91569 w 234532"/>
                <a:gd name="connsiteY1809" fmla="*/ 245727 h 303377"/>
                <a:gd name="connsiteX1810" fmla="*/ 95581 w 234532"/>
                <a:gd name="connsiteY1810" fmla="*/ 247144 h 303377"/>
                <a:gd name="connsiteX1811" fmla="*/ -1167 w 234532"/>
                <a:gd name="connsiteY1811" fmla="*/ 231097 h 303377"/>
                <a:gd name="connsiteX1812" fmla="*/ -1167 w 234532"/>
                <a:gd name="connsiteY1812" fmla="*/ 231097 h 303377"/>
                <a:gd name="connsiteX1813" fmla="*/ 1664 w 234532"/>
                <a:gd name="connsiteY1813" fmla="*/ 231097 h 303377"/>
                <a:gd name="connsiteX1814" fmla="*/ 1664 w 234532"/>
                <a:gd name="connsiteY1814" fmla="*/ 231097 h 303377"/>
                <a:gd name="connsiteX1815" fmla="*/ 2843 w 234532"/>
                <a:gd name="connsiteY1815" fmla="*/ 232278 h 303377"/>
                <a:gd name="connsiteX1816" fmla="*/ 170147 w 234532"/>
                <a:gd name="connsiteY1816" fmla="*/ 256347 h 303377"/>
                <a:gd name="connsiteX1817" fmla="*/ 170147 w 234532"/>
                <a:gd name="connsiteY1817" fmla="*/ 256347 h 303377"/>
                <a:gd name="connsiteX1818" fmla="*/ 174159 w 234532"/>
                <a:gd name="connsiteY1818" fmla="*/ 257525 h 303377"/>
                <a:gd name="connsiteX1819" fmla="*/ 70330 w 234532"/>
                <a:gd name="connsiteY1819" fmla="*/ 238649 h 303377"/>
                <a:gd name="connsiteX1820" fmla="*/ 70330 w 234532"/>
                <a:gd name="connsiteY1820" fmla="*/ 238649 h 303377"/>
                <a:gd name="connsiteX1821" fmla="*/ 74343 w 234532"/>
                <a:gd name="connsiteY1821" fmla="*/ 239827 h 303377"/>
                <a:gd name="connsiteX1822" fmla="*/ 108088 w 234532"/>
                <a:gd name="connsiteY1822" fmla="*/ 244785 h 303377"/>
                <a:gd name="connsiteX1823" fmla="*/ 109503 w 234532"/>
                <a:gd name="connsiteY1823" fmla="*/ 244785 h 303377"/>
                <a:gd name="connsiteX1824" fmla="*/ 73162 w 234532"/>
                <a:gd name="connsiteY1824" fmla="*/ 238177 h 303377"/>
                <a:gd name="connsiteX1825" fmla="*/ 75052 w 234532"/>
                <a:gd name="connsiteY1825" fmla="*/ 238177 h 303377"/>
                <a:gd name="connsiteX1826" fmla="*/ 75052 w 234532"/>
                <a:gd name="connsiteY1826" fmla="*/ 238177 h 303377"/>
                <a:gd name="connsiteX1827" fmla="*/ 77175 w 234532"/>
                <a:gd name="connsiteY1827" fmla="*/ 239358 h 303377"/>
                <a:gd name="connsiteX1828" fmla="*/ 174395 w 234532"/>
                <a:gd name="connsiteY1828" fmla="*/ 253516 h 303377"/>
                <a:gd name="connsiteX1829" fmla="*/ 174395 w 234532"/>
                <a:gd name="connsiteY1829" fmla="*/ 253516 h 303377"/>
                <a:gd name="connsiteX1830" fmla="*/ 178408 w 234532"/>
                <a:gd name="connsiteY1830" fmla="*/ 254694 h 303377"/>
                <a:gd name="connsiteX1831" fmla="*/ 9214 w 234532"/>
                <a:gd name="connsiteY1831" fmla="*/ 226378 h 303377"/>
                <a:gd name="connsiteX1832" fmla="*/ 6619 w 234532"/>
                <a:gd name="connsiteY1832" fmla="*/ 226378 h 303377"/>
                <a:gd name="connsiteX1833" fmla="*/ 13933 w 234532"/>
                <a:gd name="connsiteY1833" fmla="*/ 227559 h 303377"/>
                <a:gd name="connsiteX1834" fmla="*/ 34935 w 234532"/>
                <a:gd name="connsiteY1834" fmla="*/ 227795 h 303377"/>
                <a:gd name="connsiteX1835" fmla="*/ 37766 w 234532"/>
                <a:gd name="connsiteY1835" fmla="*/ 227795 h 303377"/>
                <a:gd name="connsiteX1836" fmla="*/ 39183 w 234532"/>
                <a:gd name="connsiteY1836" fmla="*/ 229210 h 303377"/>
                <a:gd name="connsiteX1837" fmla="*/ 37297 w 234532"/>
                <a:gd name="connsiteY1837" fmla="*/ 229210 h 303377"/>
                <a:gd name="connsiteX1838" fmla="*/ 39656 w 234532"/>
                <a:gd name="connsiteY1838" fmla="*/ 228974 h 303377"/>
                <a:gd name="connsiteX1839" fmla="*/ 95581 w 234532"/>
                <a:gd name="connsiteY1839" fmla="*/ 237232 h 303377"/>
                <a:gd name="connsiteX1840" fmla="*/ 99121 w 234532"/>
                <a:gd name="connsiteY1840" fmla="*/ 237232 h 303377"/>
                <a:gd name="connsiteX1841" fmla="*/ 96759 w 234532"/>
                <a:gd name="connsiteY1841" fmla="*/ 237232 h 303377"/>
                <a:gd name="connsiteX1842" fmla="*/ 100300 w 234532"/>
                <a:gd name="connsiteY1842" fmla="*/ 238413 h 303377"/>
                <a:gd name="connsiteX1843" fmla="*/ 16058 w 234532"/>
                <a:gd name="connsiteY1843" fmla="*/ 221896 h 303377"/>
                <a:gd name="connsiteX1844" fmla="*/ 17237 w 234532"/>
                <a:gd name="connsiteY1844" fmla="*/ 223310 h 303377"/>
                <a:gd name="connsiteX1845" fmla="*/ 20777 w 234532"/>
                <a:gd name="connsiteY1845" fmla="*/ 223547 h 303377"/>
                <a:gd name="connsiteX1846" fmla="*/ 55700 w 234532"/>
                <a:gd name="connsiteY1846" fmla="*/ 228501 h 303377"/>
                <a:gd name="connsiteX1847" fmla="*/ 55700 w 234532"/>
                <a:gd name="connsiteY1847" fmla="*/ 228501 h 303377"/>
                <a:gd name="connsiteX1848" fmla="*/ 60421 w 234532"/>
                <a:gd name="connsiteY1848" fmla="*/ 229682 h 303377"/>
                <a:gd name="connsiteX1849" fmla="*/ 39419 w 234532"/>
                <a:gd name="connsiteY1849" fmla="*/ 225197 h 303377"/>
                <a:gd name="connsiteX1850" fmla="*/ 39419 w 234532"/>
                <a:gd name="connsiteY1850" fmla="*/ 226378 h 303377"/>
                <a:gd name="connsiteX1851" fmla="*/ 44138 w 234532"/>
                <a:gd name="connsiteY1851" fmla="*/ 226378 h 303377"/>
                <a:gd name="connsiteX1852" fmla="*/ 47678 w 234532"/>
                <a:gd name="connsiteY1852" fmla="*/ 225197 h 303377"/>
                <a:gd name="connsiteX1853" fmla="*/ 47678 w 234532"/>
                <a:gd name="connsiteY1853" fmla="*/ 224019 h 303377"/>
                <a:gd name="connsiteX1854" fmla="*/ 47678 w 234532"/>
                <a:gd name="connsiteY1854" fmla="*/ 225906 h 303377"/>
                <a:gd name="connsiteX1855" fmla="*/ 47678 w 234532"/>
                <a:gd name="connsiteY1855" fmla="*/ 225906 h 303377"/>
                <a:gd name="connsiteX1856" fmla="*/ 79770 w 234532"/>
                <a:gd name="connsiteY1856" fmla="*/ 229210 h 303377"/>
                <a:gd name="connsiteX1857" fmla="*/ 79770 w 234532"/>
                <a:gd name="connsiteY1857" fmla="*/ 230863 h 303377"/>
                <a:gd name="connsiteX1858" fmla="*/ 84491 w 234532"/>
                <a:gd name="connsiteY1858" fmla="*/ 231097 h 303377"/>
                <a:gd name="connsiteX1859" fmla="*/ 13699 w 234532"/>
                <a:gd name="connsiteY1859" fmla="*/ 217884 h 303377"/>
                <a:gd name="connsiteX1860" fmla="*/ 13699 w 234532"/>
                <a:gd name="connsiteY1860" fmla="*/ 217884 h 303377"/>
                <a:gd name="connsiteX1861" fmla="*/ 10159 w 234532"/>
                <a:gd name="connsiteY1861" fmla="*/ 216230 h 303377"/>
                <a:gd name="connsiteX1862" fmla="*/ 18181 w 234532"/>
                <a:gd name="connsiteY1862" fmla="*/ 219770 h 303377"/>
                <a:gd name="connsiteX1863" fmla="*/ 13699 w 234532"/>
                <a:gd name="connsiteY1863" fmla="*/ 219770 h 303377"/>
                <a:gd name="connsiteX1864" fmla="*/ 11101 w 234532"/>
                <a:gd name="connsiteY1864" fmla="*/ 219770 h 303377"/>
                <a:gd name="connsiteX1865" fmla="*/ 11101 w 234532"/>
                <a:gd name="connsiteY1865" fmla="*/ 217884 h 303377"/>
                <a:gd name="connsiteX1866" fmla="*/ 18181 w 234532"/>
                <a:gd name="connsiteY1866" fmla="*/ 221660 h 303377"/>
                <a:gd name="connsiteX1867" fmla="*/ 16531 w 234532"/>
                <a:gd name="connsiteY1867" fmla="*/ 219770 h 303377"/>
                <a:gd name="connsiteX1868" fmla="*/ 14641 w 234532"/>
                <a:gd name="connsiteY1868" fmla="*/ 219770 h 303377"/>
                <a:gd name="connsiteX1869" fmla="*/ 16295 w 234532"/>
                <a:gd name="connsiteY1869" fmla="*/ 219770 h 303377"/>
                <a:gd name="connsiteX1870" fmla="*/ 18181 w 234532"/>
                <a:gd name="connsiteY1870" fmla="*/ 219770 h 303377"/>
                <a:gd name="connsiteX1871" fmla="*/ 18181 w 234532"/>
                <a:gd name="connsiteY1871" fmla="*/ 219770 h 303377"/>
                <a:gd name="connsiteX1872" fmla="*/ 21958 w 234532"/>
                <a:gd name="connsiteY1872" fmla="*/ 220951 h 303377"/>
                <a:gd name="connsiteX1873" fmla="*/ 42251 w 234532"/>
                <a:gd name="connsiteY1873" fmla="*/ 222838 h 303377"/>
                <a:gd name="connsiteX1874" fmla="*/ 42251 w 234532"/>
                <a:gd name="connsiteY1874" fmla="*/ 222838 h 303377"/>
                <a:gd name="connsiteX1875" fmla="*/ 47678 w 234532"/>
                <a:gd name="connsiteY1875" fmla="*/ 223547 h 303377"/>
                <a:gd name="connsiteX1876" fmla="*/ 42251 w 234532"/>
                <a:gd name="connsiteY1876" fmla="*/ 222838 h 303377"/>
                <a:gd name="connsiteX1877" fmla="*/ 39419 w 234532"/>
                <a:gd name="connsiteY1877" fmla="*/ 222838 h 303377"/>
                <a:gd name="connsiteX1878" fmla="*/ 47206 w 234532"/>
                <a:gd name="connsiteY1878" fmla="*/ 224964 h 303377"/>
                <a:gd name="connsiteX1879" fmla="*/ 50510 w 234532"/>
                <a:gd name="connsiteY1879" fmla="*/ 222838 h 303377"/>
                <a:gd name="connsiteX1880" fmla="*/ 50510 w 234532"/>
                <a:gd name="connsiteY1880" fmla="*/ 221424 h 303377"/>
                <a:gd name="connsiteX1881" fmla="*/ 52396 w 234532"/>
                <a:gd name="connsiteY1881" fmla="*/ 221424 h 303377"/>
                <a:gd name="connsiteX1882" fmla="*/ 54286 w 234532"/>
                <a:gd name="connsiteY1882" fmla="*/ 222838 h 303377"/>
                <a:gd name="connsiteX1883" fmla="*/ 54286 w 234532"/>
                <a:gd name="connsiteY1883" fmla="*/ 222838 h 303377"/>
                <a:gd name="connsiteX1884" fmla="*/ 114457 w 234532"/>
                <a:gd name="connsiteY1884" fmla="*/ 232514 h 303377"/>
                <a:gd name="connsiteX1885" fmla="*/ 116819 w 234532"/>
                <a:gd name="connsiteY1885" fmla="*/ 233928 h 303377"/>
                <a:gd name="connsiteX1886" fmla="*/ 116819 w 234532"/>
                <a:gd name="connsiteY1886" fmla="*/ 233928 h 303377"/>
                <a:gd name="connsiteX1887" fmla="*/ 119415 w 234532"/>
                <a:gd name="connsiteY1887" fmla="*/ 235818 h 303377"/>
                <a:gd name="connsiteX1888" fmla="*/ 175340 w 234532"/>
                <a:gd name="connsiteY1888" fmla="*/ 244549 h 303377"/>
                <a:gd name="connsiteX1889" fmla="*/ 176755 w 234532"/>
                <a:gd name="connsiteY1889" fmla="*/ 244549 h 303377"/>
                <a:gd name="connsiteX1890" fmla="*/ 180295 w 234532"/>
                <a:gd name="connsiteY1890" fmla="*/ 247144 h 303377"/>
                <a:gd name="connsiteX1891" fmla="*/ 15586 w 234532"/>
                <a:gd name="connsiteY1891" fmla="*/ 216230 h 303377"/>
                <a:gd name="connsiteX1892" fmla="*/ 13933 w 234532"/>
                <a:gd name="connsiteY1892" fmla="*/ 216230 h 303377"/>
                <a:gd name="connsiteX1893" fmla="*/ 20540 w 234532"/>
                <a:gd name="connsiteY1893" fmla="*/ 219534 h 303377"/>
                <a:gd name="connsiteX1894" fmla="*/ 100536 w 234532"/>
                <a:gd name="connsiteY1894" fmla="*/ 228974 h 303377"/>
                <a:gd name="connsiteX1895" fmla="*/ 100536 w 234532"/>
                <a:gd name="connsiteY1895" fmla="*/ 228974 h 303377"/>
                <a:gd name="connsiteX1896" fmla="*/ 105490 w 234532"/>
                <a:gd name="connsiteY1896" fmla="*/ 232278 h 303377"/>
                <a:gd name="connsiteX1897" fmla="*/ 20068 w 234532"/>
                <a:gd name="connsiteY1897" fmla="*/ 214107 h 303377"/>
                <a:gd name="connsiteX1898" fmla="*/ 20068 w 234532"/>
                <a:gd name="connsiteY1898" fmla="*/ 214107 h 303377"/>
                <a:gd name="connsiteX1899" fmla="*/ 18654 w 234532"/>
                <a:gd name="connsiteY1899" fmla="*/ 214107 h 303377"/>
                <a:gd name="connsiteX1900" fmla="*/ 21485 w 234532"/>
                <a:gd name="connsiteY1900" fmla="*/ 214107 h 303377"/>
                <a:gd name="connsiteX1901" fmla="*/ 18890 w 234532"/>
                <a:gd name="connsiteY1901" fmla="*/ 214107 h 303377"/>
                <a:gd name="connsiteX1902" fmla="*/ 25025 w 234532"/>
                <a:gd name="connsiteY1902" fmla="*/ 217411 h 303377"/>
                <a:gd name="connsiteX1903" fmla="*/ 85197 w 234532"/>
                <a:gd name="connsiteY1903" fmla="*/ 225906 h 303377"/>
                <a:gd name="connsiteX1904" fmla="*/ 85197 w 234532"/>
                <a:gd name="connsiteY1904" fmla="*/ 225906 h 303377"/>
                <a:gd name="connsiteX1905" fmla="*/ 86614 w 234532"/>
                <a:gd name="connsiteY1905" fmla="*/ 227559 h 303377"/>
                <a:gd name="connsiteX1906" fmla="*/ 46969 w 234532"/>
                <a:gd name="connsiteY1906" fmla="*/ 218592 h 303377"/>
                <a:gd name="connsiteX1907" fmla="*/ 48859 w 234532"/>
                <a:gd name="connsiteY1907" fmla="*/ 218592 h 303377"/>
                <a:gd name="connsiteX1908" fmla="*/ 51927 w 234532"/>
                <a:gd name="connsiteY1908" fmla="*/ 221896 h 303377"/>
                <a:gd name="connsiteX1909" fmla="*/ 21249 w 234532"/>
                <a:gd name="connsiteY1909" fmla="*/ 213165 h 303377"/>
                <a:gd name="connsiteX1910" fmla="*/ 22663 w 234532"/>
                <a:gd name="connsiteY1910" fmla="*/ 213165 h 303377"/>
                <a:gd name="connsiteX1911" fmla="*/ 20777 w 234532"/>
                <a:gd name="connsiteY1911" fmla="*/ 213165 h 303377"/>
                <a:gd name="connsiteX1912" fmla="*/ 26204 w 234532"/>
                <a:gd name="connsiteY1912" fmla="*/ 216466 h 303377"/>
                <a:gd name="connsiteX1913" fmla="*/ 48859 w 234532"/>
                <a:gd name="connsiteY1913" fmla="*/ 217411 h 303377"/>
                <a:gd name="connsiteX1914" fmla="*/ 48859 w 234532"/>
                <a:gd name="connsiteY1914" fmla="*/ 217411 h 303377"/>
                <a:gd name="connsiteX1915" fmla="*/ 53814 w 234532"/>
                <a:gd name="connsiteY1915" fmla="*/ 220715 h 303377"/>
                <a:gd name="connsiteX1916" fmla="*/ 56881 w 234532"/>
                <a:gd name="connsiteY1916" fmla="*/ 217411 h 303377"/>
                <a:gd name="connsiteX1917" fmla="*/ 58296 w 234532"/>
                <a:gd name="connsiteY1917" fmla="*/ 217411 h 303377"/>
                <a:gd name="connsiteX1918" fmla="*/ 56409 w 234532"/>
                <a:gd name="connsiteY1918" fmla="*/ 217411 h 303377"/>
                <a:gd name="connsiteX1919" fmla="*/ 61836 w 234532"/>
                <a:gd name="connsiteY1919" fmla="*/ 220951 h 303377"/>
                <a:gd name="connsiteX1920" fmla="*/ 54995 w 234532"/>
                <a:gd name="connsiteY1920" fmla="*/ 218828 h 303377"/>
                <a:gd name="connsiteX1921" fmla="*/ 56409 w 234532"/>
                <a:gd name="connsiteY1921" fmla="*/ 218828 h 303377"/>
                <a:gd name="connsiteX1922" fmla="*/ 59949 w 234532"/>
                <a:gd name="connsiteY1922" fmla="*/ 223547 h 303377"/>
                <a:gd name="connsiteX1923" fmla="*/ 26676 w 234532"/>
                <a:gd name="connsiteY1923" fmla="*/ 213635 h 303377"/>
                <a:gd name="connsiteX1924" fmla="*/ 26676 w 234532"/>
                <a:gd name="connsiteY1924" fmla="*/ 213635 h 303377"/>
                <a:gd name="connsiteX1925" fmla="*/ 31631 w 234532"/>
                <a:gd name="connsiteY1925" fmla="*/ 217175 h 303377"/>
                <a:gd name="connsiteX1926" fmla="*/ 50273 w 234532"/>
                <a:gd name="connsiteY1926" fmla="*/ 216466 h 303377"/>
                <a:gd name="connsiteX1927" fmla="*/ 50273 w 234532"/>
                <a:gd name="connsiteY1927" fmla="*/ 216466 h 303377"/>
                <a:gd name="connsiteX1928" fmla="*/ 56173 w 234532"/>
                <a:gd name="connsiteY1928" fmla="*/ 220006 h 303377"/>
                <a:gd name="connsiteX1929" fmla="*/ 47678 w 234532"/>
                <a:gd name="connsiteY1929" fmla="*/ 214343 h 303377"/>
                <a:gd name="connsiteX1930" fmla="*/ 51218 w 234532"/>
                <a:gd name="connsiteY1930" fmla="*/ 216466 h 303377"/>
                <a:gd name="connsiteX1931" fmla="*/ 48623 w 234532"/>
                <a:gd name="connsiteY1931" fmla="*/ 216466 h 303377"/>
                <a:gd name="connsiteX1932" fmla="*/ 48623 w 234532"/>
                <a:gd name="connsiteY1932" fmla="*/ 216466 h 303377"/>
                <a:gd name="connsiteX1933" fmla="*/ 48623 w 234532"/>
                <a:gd name="connsiteY1933" fmla="*/ 216466 h 303377"/>
                <a:gd name="connsiteX1934" fmla="*/ 51218 w 234532"/>
                <a:gd name="connsiteY1934" fmla="*/ 216466 h 303377"/>
                <a:gd name="connsiteX1935" fmla="*/ 52869 w 234532"/>
                <a:gd name="connsiteY1935" fmla="*/ 216466 h 303377"/>
                <a:gd name="connsiteX1936" fmla="*/ 53577 w 234532"/>
                <a:gd name="connsiteY1936" fmla="*/ 217884 h 303377"/>
                <a:gd name="connsiteX1937" fmla="*/ 52632 w 234532"/>
                <a:gd name="connsiteY1937" fmla="*/ 214343 h 303377"/>
                <a:gd name="connsiteX1938" fmla="*/ 52632 w 234532"/>
                <a:gd name="connsiteY1938" fmla="*/ 215997 h 303377"/>
                <a:gd name="connsiteX1939" fmla="*/ 58532 w 234532"/>
                <a:gd name="connsiteY1939" fmla="*/ 218592 h 303377"/>
                <a:gd name="connsiteX1940" fmla="*/ 13699 w 234532"/>
                <a:gd name="connsiteY1940" fmla="*/ 208680 h 303377"/>
                <a:gd name="connsiteX1941" fmla="*/ 13699 w 234532"/>
                <a:gd name="connsiteY1941" fmla="*/ 208680 h 303377"/>
                <a:gd name="connsiteX1942" fmla="*/ 19599 w 234532"/>
                <a:gd name="connsiteY1942" fmla="*/ 212929 h 303377"/>
                <a:gd name="connsiteX1943" fmla="*/ 26676 w 234532"/>
                <a:gd name="connsiteY1943" fmla="*/ 210567 h 303377"/>
                <a:gd name="connsiteX1944" fmla="*/ 28329 w 234532"/>
                <a:gd name="connsiteY1944" fmla="*/ 210567 h 303377"/>
                <a:gd name="connsiteX1945" fmla="*/ 32575 w 234532"/>
                <a:gd name="connsiteY1945" fmla="*/ 214816 h 303377"/>
                <a:gd name="connsiteX1946" fmla="*/ 17473 w 234532"/>
                <a:gd name="connsiteY1946" fmla="*/ 207735 h 303377"/>
                <a:gd name="connsiteX1947" fmla="*/ 20068 w 234532"/>
                <a:gd name="connsiteY1947" fmla="*/ 207735 h 303377"/>
                <a:gd name="connsiteX1948" fmla="*/ 20068 w 234532"/>
                <a:gd name="connsiteY1948" fmla="*/ 207735 h 303377"/>
                <a:gd name="connsiteX1949" fmla="*/ 20068 w 234532"/>
                <a:gd name="connsiteY1949" fmla="*/ 209389 h 303377"/>
                <a:gd name="connsiteX1950" fmla="*/ 23372 w 234532"/>
                <a:gd name="connsiteY1950" fmla="*/ 211984 h 303377"/>
                <a:gd name="connsiteX1951" fmla="*/ 57590 w 234532"/>
                <a:gd name="connsiteY1951" fmla="*/ 215524 h 303377"/>
                <a:gd name="connsiteX1952" fmla="*/ 61600 w 234532"/>
                <a:gd name="connsiteY1952" fmla="*/ 215524 h 303377"/>
                <a:gd name="connsiteX1953" fmla="*/ 63489 w 234532"/>
                <a:gd name="connsiteY1953" fmla="*/ 219770 h 303377"/>
                <a:gd name="connsiteX1954" fmla="*/ 52632 w 234532"/>
                <a:gd name="connsiteY1954" fmla="*/ 213399 h 303377"/>
                <a:gd name="connsiteX1955" fmla="*/ 54286 w 234532"/>
                <a:gd name="connsiteY1955" fmla="*/ 213399 h 303377"/>
                <a:gd name="connsiteX1956" fmla="*/ 52869 w 234532"/>
                <a:gd name="connsiteY1956" fmla="*/ 213399 h 303377"/>
                <a:gd name="connsiteX1957" fmla="*/ 58532 w 234532"/>
                <a:gd name="connsiteY1957" fmla="*/ 217647 h 303377"/>
                <a:gd name="connsiteX1958" fmla="*/ 32339 w 234532"/>
                <a:gd name="connsiteY1958" fmla="*/ 209389 h 303377"/>
                <a:gd name="connsiteX1959" fmla="*/ 34935 w 234532"/>
                <a:gd name="connsiteY1959" fmla="*/ 209389 h 303377"/>
                <a:gd name="connsiteX1960" fmla="*/ 34935 w 234532"/>
                <a:gd name="connsiteY1960" fmla="*/ 209389 h 303377"/>
                <a:gd name="connsiteX1961" fmla="*/ 22663 w 234532"/>
                <a:gd name="connsiteY1961" fmla="*/ 207266 h 303377"/>
                <a:gd name="connsiteX1962" fmla="*/ 26912 w 234532"/>
                <a:gd name="connsiteY1962" fmla="*/ 208916 h 303377"/>
                <a:gd name="connsiteX1963" fmla="*/ 28563 w 234532"/>
                <a:gd name="connsiteY1963" fmla="*/ 211512 h 303377"/>
                <a:gd name="connsiteX1964" fmla="*/ 48387 w 234532"/>
                <a:gd name="connsiteY1964" fmla="*/ 212220 h 303377"/>
                <a:gd name="connsiteX1965" fmla="*/ 50273 w 234532"/>
                <a:gd name="connsiteY1965" fmla="*/ 212220 h 303377"/>
                <a:gd name="connsiteX1966" fmla="*/ 54286 w 234532"/>
                <a:gd name="connsiteY1966" fmla="*/ 216466 h 303377"/>
                <a:gd name="connsiteX1967" fmla="*/ 23136 w 234532"/>
                <a:gd name="connsiteY1967" fmla="*/ 205849 h 303377"/>
                <a:gd name="connsiteX1968" fmla="*/ 24553 w 234532"/>
                <a:gd name="connsiteY1968" fmla="*/ 205849 h 303377"/>
                <a:gd name="connsiteX1969" fmla="*/ 25967 w 234532"/>
                <a:gd name="connsiteY1969" fmla="*/ 207266 h 303377"/>
                <a:gd name="connsiteX1970" fmla="*/ 23608 w 234532"/>
                <a:gd name="connsiteY1970" fmla="*/ 207266 h 303377"/>
                <a:gd name="connsiteX1971" fmla="*/ 29035 w 234532"/>
                <a:gd name="connsiteY1971" fmla="*/ 210097 h 303377"/>
                <a:gd name="connsiteX1972" fmla="*/ 28329 w 234532"/>
                <a:gd name="connsiteY1972" fmla="*/ 205849 h 303377"/>
                <a:gd name="connsiteX1973" fmla="*/ 25498 w 234532"/>
                <a:gd name="connsiteY1973" fmla="*/ 205849 h 303377"/>
                <a:gd name="connsiteX1974" fmla="*/ 34229 w 234532"/>
                <a:gd name="connsiteY1974" fmla="*/ 209389 h 303377"/>
                <a:gd name="connsiteX1975" fmla="*/ 28329 w 234532"/>
                <a:gd name="connsiteY1975" fmla="*/ 205849 h 303377"/>
                <a:gd name="connsiteX1976" fmla="*/ 30452 w 234532"/>
                <a:gd name="connsiteY1976" fmla="*/ 205849 h 303377"/>
                <a:gd name="connsiteX1977" fmla="*/ 29035 w 234532"/>
                <a:gd name="connsiteY1977" fmla="*/ 205849 h 303377"/>
                <a:gd name="connsiteX1978" fmla="*/ 33993 w 234532"/>
                <a:gd name="connsiteY1978" fmla="*/ 209861 h 303377"/>
                <a:gd name="connsiteX1979" fmla="*/ 28329 w 234532"/>
                <a:gd name="connsiteY1979" fmla="*/ 202545 h 303377"/>
                <a:gd name="connsiteX1980" fmla="*/ 29744 w 234532"/>
                <a:gd name="connsiteY1980" fmla="*/ 202545 h 303377"/>
                <a:gd name="connsiteX1981" fmla="*/ 29744 w 234532"/>
                <a:gd name="connsiteY1981" fmla="*/ 202545 h 303377"/>
                <a:gd name="connsiteX1982" fmla="*/ 58059 w 234532"/>
                <a:gd name="connsiteY1982" fmla="*/ 205612 h 303377"/>
                <a:gd name="connsiteX1983" fmla="*/ 56409 w 234532"/>
                <a:gd name="connsiteY1983" fmla="*/ 205612 h 303377"/>
                <a:gd name="connsiteX1984" fmla="*/ 65376 w 234532"/>
                <a:gd name="connsiteY1984" fmla="*/ 209625 h 303377"/>
                <a:gd name="connsiteX1985" fmla="*/ 102895 w 234532"/>
                <a:gd name="connsiteY1985" fmla="*/ 213635 h 303377"/>
                <a:gd name="connsiteX1986" fmla="*/ 105021 w 234532"/>
                <a:gd name="connsiteY1986" fmla="*/ 213635 h 303377"/>
                <a:gd name="connsiteX1987" fmla="*/ 109267 w 234532"/>
                <a:gd name="connsiteY1987" fmla="*/ 217647 h 303377"/>
                <a:gd name="connsiteX1988" fmla="*/ 55700 w 234532"/>
                <a:gd name="connsiteY1988" fmla="*/ 204904 h 303377"/>
                <a:gd name="connsiteX1989" fmla="*/ 55700 w 234532"/>
                <a:gd name="connsiteY1989" fmla="*/ 204904 h 303377"/>
                <a:gd name="connsiteX1990" fmla="*/ 53341 w 234532"/>
                <a:gd name="connsiteY1990" fmla="*/ 203490 h 303377"/>
                <a:gd name="connsiteX1991" fmla="*/ 52396 w 234532"/>
                <a:gd name="connsiteY1991" fmla="*/ 203490 h 303377"/>
                <a:gd name="connsiteX1992" fmla="*/ 54995 w 234532"/>
                <a:gd name="connsiteY1992" fmla="*/ 203490 h 303377"/>
                <a:gd name="connsiteX1993" fmla="*/ 32339 w 234532"/>
                <a:gd name="connsiteY1993" fmla="*/ 199477 h 303377"/>
                <a:gd name="connsiteX1994" fmla="*/ 33993 w 234532"/>
                <a:gd name="connsiteY1994" fmla="*/ 199477 h 303377"/>
                <a:gd name="connsiteX1995" fmla="*/ 33993 w 234532"/>
                <a:gd name="connsiteY1995" fmla="*/ 201130 h 303377"/>
                <a:gd name="connsiteX1996" fmla="*/ 49329 w 234532"/>
                <a:gd name="connsiteY1996" fmla="*/ 202309 h 303377"/>
                <a:gd name="connsiteX1997" fmla="*/ 50746 w 234532"/>
                <a:gd name="connsiteY1997" fmla="*/ 202309 h 303377"/>
                <a:gd name="connsiteX1998" fmla="*/ 49565 w 234532"/>
                <a:gd name="connsiteY1998" fmla="*/ 202309 h 303377"/>
                <a:gd name="connsiteX1999" fmla="*/ 55936 w 234532"/>
                <a:gd name="connsiteY1999" fmla="*/ 206321 h 303377"/>
                <a:gd name="connsiteX2000" fmla="*/ 58059 w 234532"/>
                <a:gd name="connsiteY2000" fmla="*/ 203962 h 303377"/>
                <a:gd name="connsiteX2001" fmla="*/ 59949 w 234532"/>
                <a:gd name="connsiteY2001" fmla="*/ 203962 h 303377"/>
                <a:gd name="connsiteX2002" fmla="*/ 65376 w 234532"/>
                <a:gd name="connsiteY2002" fmla="*/ 207972 h 303377"/>
                <a:gd name="connsiteX2003" fmla="*/ 60658 w 234532"/>
                <a:gd name="connsiteY2003" fmla="*/ 203962 h 303377"/>
                <a:gd name="connsiteX2004" fmla="*/ 62308 w 234532"/>
                <a:gd name="connsiteY2004" fmla="*/ 203962 h 303377"/>
                <a:gd name="connsiteX2005" fmla="*/ 62308 w 234532"/>
                <a:gd name="connsiteY2005" fmla="*/ 203962 h 303377"/>
                <a:gd name="connsiteX2006" fmla="*/ 67263 w 234532"/>
                <a:gd name="connsiteY2006" fmla="*/ 207735 h 303377"/>
                <a:gd name="connsiteX2007" fmla="*/ 103603 w 234532"/>
                <a:gd name="connsiteY2007" fmla="*/ 211276 h 303377"/>
                <a:gd name="connsiteX2008" fmla="*/ 102189 w 234532"/>
                <a:gd name="connsiteY2008" fmla="*/ 211276 h 303377"/>
                <a:gd name="connsiteX2009" fmla="*/ 105021 w 234532"/>
                <a:gd name="connsiteY2009" fmla="*/ 208444 h 303377"/>
                <a:gd name="connsiteX2010" fmla="*/ 105021 w 234532"/>
                <a:gd name="connsiteY2010" fmla="*/ 208444 h 303377"/>
                <a:gd name="connsiteX2011" fmla="*/ 107144 w 234532"/>
                <a:gd name="connsiteY2011" fmla="*/ 208444 h 303377"/>
                <a:gd name="connsiteX2012" fmla="*/ 104076 w 234532"/>
                <a:gd name="connsiteY2012" fmla="*/ 208444 h 303377"/>
                <a:gd name="connsiteX2013" fmla="*/ 104076 w 234532"/>
                <a:gd name="connsiteY2013" fmla="*/ 209861 h 303377"/>
                <a:gd name="connsiteX2014" fmla="*/ 106199 w 234532"/>
                <a:gd name="connsiteY2014" fmla="*/ 209861 h 303377"/>
                <a:gd name="connsiteX2015" fmla="*/ 106199 w 234532"/>
                <a:gd name="connsiteY2015" fmla="*/ 209861 h 303377"/>
                <a:gd name="connsiteX2016" fmla="*/ 103603 w 234532"/>
                <a:gd name="connsiteY2016" fmla="*/ 209861 h 303377"/>
                <a:gd name="connsiteX2017" fmla="*/ 106199 w 234532"/>
                <a:gd name="connsiteY2017" fmla="*/ 209861 h 303377"/>
                <a:gd name="connsiteX2018" fmla="*/ 106199 w 234532"/>
                <a:gd name="connsiteY2018" fmla="*/ 209861 h 303377"/>
                <a:gd name="connsiteX2019" fmla="*/ 110211 w 234532"/>
                <a:gd name="connsiteY2019" fmla="*/ 215052 h 303377"/>
                <a:gd name="connsiteX2020" fmla="*/ 52632 w 234532"/>
                <a:gd name="connsiteY2020" fmla="*/ 201836 h 303377"/>
                <a:gd name="connsiteX2021" fmla="*/ 54995 w 234532"/>
                <a:gd name="connsiteY2021" fmla="*/ 201836 h 303377"/>
                <a:gd name="connsiteX2022" fmla="*/ 58059 w 234532"/>
                <a:gd name="connsiteY2022" fmla="*/ 203490 h 303377"/>
                <a:gd name="connsiteX2023" fmla="*/ 54995 w 234532"/>
                <a:gd name="connsiteY2023" fmla="*/ 203490 h 303377"/>
                <a:gd name="connsiteX2024" fmla="*/ 54995 w 234532"/>
                <a:gd name="connsiteY2024" fmla="*/ 203490 h 303377"/>
                <a:gd name="connsiteX2025" fmla="*/ 59240 w 234532"/>
                <a:gd name="connsiteY2025" fmla="*/ 205612 h 303377"/>
                <a:gd name="connsiteX2026" fmla="*/ 34698 w 234532"/>
                <a:gd name="connsiteY2026" fmla="*/ 198299 h 303377"/>
                <a:gd name="connsiteX2027" fmla="*/ 34698 w 234532"/>
                <a:gd name="connsiteY2027" fmla="*/ 199713 h 303377"/>
                <a:gd name="connsiteX2028" fmla="*/ 41779 w 234532"/>
                <a:gd name="connsiteY2028" fmla="*/ 202072 h 303377"/>
                <a:gd name="connsiteX2029" fmla="*/ 69625 w 234532"/>
                <a:gd name="connsiteY2029" fmla="*/ 204904 h 303377"/>
                <a:gd name="connsiteX2030" fmla="*/ 69625 w 234532"/>
                <a:gd name="connsiteY2030" fmla="*/ 204904 h 303377"/>
                <a:gd name="connsiteX2031" fmla="*/ 69625 w 234532"/>
                <a:gd name="connsiteY2031" fmla="*/ 204904 h 303377"/>
                <a:gd name="connsiteX2032" fmla="*/ 76230 w 234532"/>
                <a:gd name="connsiteY2032" fmla="*/ 208680 h 303377"/>
                <a:gd name="connsiteX2033" fmla="*/ 61836 w 234532"/>
                <a:gd name="connsiteY2033" fmla="*/ 199005 h 303377"/>
                <a:gd name="connsiteX2034" fmla="*/ 61836 w 234532"/>
                <a:gd name="connsiteY2034" fmla="*/ 199005 h 303377"/>
                <a:gd name="connsiteX2035" fmla="*/ 57590 w 234532"/>
                <a:gd name="connsiteY2035" fmla="*/ 199005 h 303377"/>
                <a:gd name="connsiteX2036" fmla="*/ 59240 w 234532"/>
                <a:gd name="connsiteY2036" fmla="*/ 200186 h 303377"/>
                <a:gd name="connsiteX2037" fmla="*/ 56881 w 234532"/>
                <a:gd name="connsiteY2037" fmla="*/ 200186 h 303377"/>
                <a:gd name="connsiteX2038" fmla="*/ 60421 w 234532"/>
                <a:gd name="connsiteY2038" fmla="*/ 202309 h 303377"/>
                <a:gd name="connsiteX2039" fmla="*/ 60421 w 234532"/>
                <a:gd name="connsiteY2039" fmla="*/ 202309 h 303377"/>
                <a:gd name="connsiteX2040" fmla="*/ 55464 w 234532"/>
                <a:gd name="connsiteY2040" fmla="*/ 198768 h 303377"/>
                <a:gd name="connsiteX2041" fmla="*/ 55464 w 234532"/>
                <a:gd name="connsiteY2041" fmla="*/ 196645 h 303377"/>
                <a:gd name="connsiteX2042" fmla="*/ 57354 w 234532"/>
                <a:gd name="connsiteY2042" fmla="*/ 196645 h 303377"/>
                <a:gd name="connsiteX2043" fmla="*/ 57354 w 234532"/>
                <a:gd name="connsiteY2043" fmla="*/ 194995 h 303377"/>
                <a:gd name="connsiteX2044" fmla="*/ 55936 w 234532"/>
                <a:gd name="connsiteY2044" fmla="*/ 194995 h 303377"/>
                <a:gd name="connsiteX2045" fmla="*/ 57826 w 234532"/>
                <a:gd name="connsiteY2045" fmla="*/ 194995 h 303377"/>
                <a:gd name="connsiteX2046" fmla="*/ 61127 w 234532"/>
                <a:gd name="connsiteY2046" fmla="*/ 197118 h 303377"/>
                <a:gd name="connsiteX2047" fmla="*/ 61127 w 234532"/>
                <a:gd name="connsiteY2047" fmla="*/ 197118 h 303377"/>
                <a:gd name="connsiteX2048" fmla="*/ 68444 w 234532"/>
                <a:gd name="connsiteY2048" fmla="*/ 202781 h 303377"/>
                <a:gd name="connsiteX2049" fmla="*/ 58296 w 234532"/>
                <a:gd name="connsiteY2049" fmla="*/ 197118 h 303377"/>
                <a:gd name="connsiteX2050" fmla="*/ 56645 w 234532"/>
                <a:gd name="connsiteY2050" fmla="*/ 197118 h 303377"/>
                <a:gd name="connsiteX2051" fmla="*/ 58532 w 234532"/>
                <a:gd name="connsiteY2051" fmla="*/ 197118 h 303377"/>
                <a:gd name="connsiteX2052" fmla="*/ 65376 w 234532"/>
                <a:gd name="connsiteY2052" fmla="*/ 199949 h 303377"/>
                <a:gd name="connsiteX2053" fmla="*/ 34698 w 234532"/>
                <a:gd name="connsiteY2053" fmla="*/ 198768 h 303377"/>
                <a:gd name="connsiteX2054" fmla="*/ 34698 w 234532"/>
                <a:gd name="connsiteY2054" fmla="*/ 198768 h 303377"/>
                <a:gd name="connsiteX2055" fmla="*/ 41779 w 234532"/>
                <a:gd name="connsiteY2055" fmla="*/ 202545 h 303377"/>
                <a:gd name="connsiteX2056" fmla="*/ 50273 w 234532"/>
                <a:gd name="connsiteY2056" fmla="*/ 200894 h 303377"/>
                <a:gd name="connsiteX2057" fmla="*/ 50273 w 234532"/>
                <a:gd name="connsiteY2057" fmla="*/ 200894 h 303377"/>
                <a:gd name="connsiteX2058" fmla="*/ 57590 w 234532"/>
                <a:gd name="connsiteY2058" fmla="*/ 204668 h 303377"/>
                <a:gd name="connsiteX2059" fmla="*/ 52396 w 234532"/>
                <a:gd name="connsiteY2059" fmla="*/ 200894 h 303377"/>
                <a:gd name="connsiteX2060" fmla="*/ 52396 w 234532"/>
                <a:gd name="connsiteY2060" fmla="*/ 200894 h 303377"/>
                <a:gd name="connsiteX2061" fmla="*/ 59713 w 234532"/>
                <a:gd name="connsiteY2061" fmla="*/ 203490 h 303377"/>
                <a:gd name="connsiteX2062" fmla="*/ 36116 w 234532"/>
                <a:gd name="connsiteY2062" fmla="*/ 198063 h 303377"/>
                <a:gd name="connsiteX2063" fmla="*/ 36116 w 234532"/>
                <a:gd name="connsiteY2063" fmla="*/ 198063 h 303377"/>
                <a:gd name="connsiteX2064" fmla="*/ 43429 w 234532"/>
                <a:gd name="connsiteY2064" fmla="*/ 199949 h 303377"/>
                <a:gd name="connsiteX2065" fmla="*/ 106907 w 234532"/>
                <a:gd name="connsiteY2065" fmla="*/ 209389 h 303377"/>
                <a:gd name="connsiteX2066" fmla="*/ 109267 w 234532"/>
                <a:gd name="connsiteY2066" fmla="*/ 210803 h 303377"/>
                <a:gd name="connsiteX2067" fmla="*/ 112571 w 234532"/>
                <a:gd name="connsiteY2067" fmla="*/ 211984 h 303377"/>
                <a:gd name="connsiteX2068" fmla="*/ 106907 w 234532"/>
                <a:gd name="connsiteY2068" fmla="*/ 209389 h 303377"/>
                <a:gd name="connsiteX2069" fmla="*/ 109503 w 234532"/>
                <a:gd name="connsiteY2069" fmla="*/ 211276 h 303377"/>
                <a:gd name="connsiteX2070" fmla="*/ 108088 w 234532"/>
                <a:gd name="connsiteY2070" fmla="*/ 211276 h 303377"/>
                <a:gd name="connsiteX2071" fmla="*/ 112571 w 234532"/>
                <a:gd name="connsiteY2071" fmla="*/ 210803 h 303377"/>
                <a:gd name="connsiteX2072" fmla="*/ 54995 w 234532"/>
                <a:gd name="connsiteY2072" fmla="*/ 200186 h 303377"/>
                <a:gd name="connsiteX2073" fmla="*/ 54995 w 234532"/>
                <a:gd name="connsiteY2073" fmla="*/ 200186 h 303377"/>
                <a:gd name="connsiteX2074" fmla="*/ 61600 w 234532"/>
                <a:gd name="connsiteY2074" fmla="*/ 201600 h 303377"/>
                <a:gd name="connsiteX2075" fmla="*/ 42015 w 234532"/>
                <a:gd name="connsiteY2075" fmla="*/ 196882 h 303377"/>
                <a:gd name="connsiteX2076" fmla="*/ 42015 w 234532"/>
                <a:gd name="connsiteY2076" fmla="*/ 196882 h 303377"/>
                <a:gd name="connsiteX2077" fmla="*/ 48623 w 234532"/>
                <a:gd name="connsiteY2077" fmla="*/ 198299 h 303377"/>
                <a:gd name="connsiteX2078" fmla="*/ 61127 w 234532"/>
                <a:gd name="connsiteY2078" fmla="*/ 198768 h 303377"/>
                <a:gd name="connsiteX2079" fmla="*/ 61127 w 234532"/>
                <a:gd name="connsiteY2079" fmla="*/ 198768 h 303377"/>
                <a:gd name="connsiteX2080" fmla="*/ 63017 w 234532"/>
                <a:gd name="connsiteY2080" fmla="*/ 200186 h 303377"/>
                <a:gd name="connsiteX2081" fmla="*/ 65612 w 234532"/>
                <a:gd name="connsiteY2081" fmla="*/ 198768 h 303377"/>
                <a:gd name="connsiteX2082" fmla="*/ 67735 w 234532"/>
                <a:gd name="connsiteY2082" fmla="*/ 198768 h 303377"/>
                <a:gd name="connsiteX2083" fmla="*/ 67735 w 234532"/>
                <a:gd name="connsiteY2083" fmla="*/ 198768 h 303377"/>
                <a:gd name="connsiteX2084" fmla="*/ 69858 w 234532"/>
                <a:gd name="connsiteY2084" fmla="*/ 198768 h 303377"/>
                <a:gd name="connsiteX2085" fmla="*/ 68444 w 234532"/>
                <a:gd name="connsiteY2085" fmla="*/ 198768 h 303377"/>
                <a:gd name="connsiteX2086" fmla="*/ 58296 w 234532"/>
                <a:gd name="connsiteY2086" fmla="*/ 196882 h 303377"/>
                <a:gd name="connsiteX2087" fmla="*/ 60185 w 234532"/>
                <a:gd name="connsiteY2087" fmla="*/ 196882 h 303377"/>
                <a:gd name="connsiteX2088" fmla="*/ 58768 w 234532"/>
                <a:gd name="connsiteY2088" fmla="*/ 196882 h 303377"/>
                <a:gd name="connsiteX2089" fmla="*/ 65376 w 234532"/>
                <a:gd name="connsiteY2089" fmla="*/ 198063 h 303377"/>
                <a:gd name="connsiteX2090" fmla="*/ 187139 w 234532"/>
                <a:gd name="connsiteY2090" fmla="*/ 220479 h 303377"/>
                <a:gd name="connsiteX2091" fmla="*/ 190207 w 234532"/>
                <a:gd name="connsiteY2091" fmla="*/ 221896 h 303377"/>
                <a:gd name="connsiteX2092" fmla="*/ 190207 w 234532"/>
                <a:gd name="connsiteY2092" fmla="*/ 221896 h 303377"/>
                <a:gd name="connsiteX2093" fmla="*/ 193744 w 234532"/>
                <a:gd name="connsiteY2093" fmla="*/ 223547 h 303377"/>
                <a:gd name="connsiteX2094" fmla="*/ 108088 w 234532"/>
                <a:gd name="connsiteY2094" fmla="*/ 205140 h 303377"/>
                <a:gd name="connsiteX2095" fmla="*/ 109267 w 234532"/>
                <a:gd name="connsiteY2095" fmla="*/ 205140 h 303377"/>
                <a:gd name="connsiteX2096" fmla="*/ 111390 w 234532"/>
                <a:gd name="connsiteY2096" fmla="*/ 207030 h 303377"/>
                <a:gd name="connsiteX2097" fmla="*/ 114694 w 234532"/>
                <a:gd name="connsiteY2097" fmla="*/ 207030 h 303377"/>
                <a:gd name="connsiteX2098" fmla="*/ 67971 w 234532"/>
                <a:gd name="connsiteY2098" fmla="*/ 196882 h 303377"/>
                <a:gd name="connsiteX2099" fmla="*/ 65612 w 234532"/>
                <a:gd name="connsiteY2099" fmla="*/ 196882 h 303377"/>
                <a:gd name="connsiteX2100" fmla="*/ 62544 w 234532"/>
                <a:gd name="connsiteY2100" fmla="*/ 196882 h 303377"/>
                <a:gd name="connsiteX2101" fmla="*/ 62544 w 234532"/>
                <a:gd name="connsiteY2101" fmla="*/ 194759 h 303377"/>
                <a:gd name="connsiteX2102" fmla="*/ 65848 w 234532"/>
                <a:gd name="connsiteY2102" fmla="*/ 195937 h 303377"/>
                <a:gd name="connsiteX2103" fmla="*/ 64195 w 234532"/>
                <a:gd name="connsiteY2103" fmla="*/ 194759 h 303377"/>
                <a:gd name="connsiteX2104" fmla="*/ 66085 w 234532"/>
                <a:gd name="connsiteY2104" fmla="*/ 194759 h 303377"/>
                <a:gd name="connsiteX2105" fmla="*/ 66085 w 234532"/>
                <a:gd name="connsiteY2105" fmla="*/ 194759 h 303377"/>
                <a:gd name="connsiteX2106" fmla="*/ 66085 w 234532"/>
                <a:gd name="connsiteY2106" fmla="*/ 194759 h 303377"/>
                <a:gd name="connsiteX2107" fmla="*/ 68444 w 234532"/>
                <a:gd name="connsiteY2107" fmla="*/ 196409 h 303377"/>
                <a:gd name="connsiteX2108" fmla="*/ 74579 w 234532"/>
                <a:gd name="connsiteY2108" fmla="*/ 199949 h 303377"/>
                <a:gd name="connsiteX2109" fmla="*/ 31397 w 234532"/>
                <a:gd name="connsiteY2109" fmla="*/ 189332 h 303377"/>
                <a:gd name="connsiteX2110" fmla="*/ 29744 w 234532"/>
                <a:gd name="connsiteY2110" fmla="*/ 187678 h 303377"/>
                <a:gd name="connsiteX2111" fmla="*/ 33284 w 234532"/>
                <a:gd name="connsiteY2111" fmla="*/ 189332 h 303377"/>
                <a:gd name="connsiteX2112" fmla="*/ 33284 w 234532"/>
                <a:gd name="connsiteY2112" fmla="*/ 189332 h 303377"/>
                <a:gd name="connsiteX2113" fmla="*/ 38002 w 234532"/>
                <a:gd name="connsiteY2113" fmla="*/ 191218 h 303377"/>
                <a:gd name="connsiteX2114" fmla="*/ 61127 w 234532"/>
                <a:gd name="connsiteY2114" fmla="*/ 194286 h 303377"/>
                <a:gd name="connsiteX2115" fmla="*/ 62781 w 234532"/>
                <a:gd name="connsiteY2115" fmla="*/ 194286 h 303377"/>
                <a:gd name="connsiteX2116" fmla="*/ 62781 w 234532"/>
                <a:gd name="connsiteY2116" fmla="*/ 194286 h 303377"/>
                <a:gd name="connsiteX2117" fmla="*/ 67735 w 234532"/>
                <a:gd name="connsiteY2117" fmla="*/ 196173 h 303377"/>
                <a:gd name="connsiteX2118" fmla="*/ 39183 w 234532"/>
                <a:gd name="connsiteY2118" fmla="*/ 189096 h 303377"/>
                <a:gd name="connsiteX2119" fmla="*/ 40834 w 234532"/>
                <a:gd name="connsiteY2119" fmla="*/ 190510 h 303377"/>
                <a:gd name="connsiteX2120" fmla="*/ 45791 w 234532"/>
                <a:gd name="connsiteY2120" fmla="*/ 190982 h 303377"/>
                <a:gd name="connsiteX2121" fmla="*/ 31397 w 234532"/>
                <a:gd name="connsiteY2121" fmla="*/ 186500 h 303377"/>
                <a:gd name="connsiteX2122" fmla="*/ 32812 w 234532"/>
                <a:gd name="connsiteY2122" fmla="*/ 187914 h 303377"/>
                <a:gd name="connsiteX2123" fmla="*/ 34935 w 234532"/>
                <a:gd name="connsiteY2123" fmla="*/ 187914 h 303377"/>
                <a:gd name="connsiteX2124" fmla="*/ 32339 w 234532"/>
                <a:gd name="connsiteY2124" fmla="*/ 187914 h 303377"/>
                <a:gd name="connsiteX2125" fmla="*/ 38002 w 234532"/>
                <a:gd name="connsiteY2125" fmla="*/ 188387 h 303377"/>
                <a:gd name="connsiteX2126" fmla="*/ 66085 w 234532"/>
                <a:gd name="connsiteY2126" fmla="*/ 193814 h 303377"/>
                <a:gd name="connsiteX2127" fmla="*/ 67499 w 234532"/>
                <a:gd name="connsiteY2127" fmla="*/ 193814 h 303377"/>
                <a:gd name="connsiteX2128" fmla="*/ 72693 w 234532"/>
                <a:gd name="connsiteY2128" fmla="*/ 195701 h 303377"/>
                <a:gd name="connsiteX2129" fmla="*/ 50982 w 234532"/>
                <a:gd name="connsiteY2129" fmla="*/ 189801 h 303377"/>
                <a:gd name="connsiteX2130" fmla="*/ 50982 w 234532"/>
                <a:gd name="connsiteY2130" fmla="*/ 189801 h 303377"/>
                <a:gd name="connsiteX2131" fmla="*/ 57590 w 234532"/>
                <a:gd name="connsiteY2131" fmla="*/ 191691 h 303377"/>
                <a:gd name="connsiteX2132" fmla="*/ 34935 w 234532"/>
                <a:gd name="connsiteY2132" fmla="*/ 186970 h 303377"/>
                <a:gd name="connsiteX2133" fmla="*/ 36352 w 234532"/>
                <a:gd name="connsiteY2133" fmla="*/ 186970 h 303377"/>
                <a:gd name="connsiteX2134" fmla="*/ 33993 w 234532"/>
                <a:gd name="connsiteY2134" fmla="*/ 186970 h 303377"/>
                <a:gd name="connsiteX2135" fmla="*/ 41779 w 234532"/>
                <a:gd name="connsiteY2135" fmla="*/ 188859 h 303377"/>
                <a:gd name="connsiteX2136" fmla="*/ 67499 w 234532"/>
                <a:gd name="connsiteY2136" fmla="*/ 190510 h 303377"/>
                <a:gd name="connsiteX2137" fmla="*/ 67499 w 234532"/>
                <a:gd name="connsiteY2137" fmla="*/ 192869 h 303377"/>
                <a:gd name="connsiteX2138" fmla="*/ 70330 w 234532"/>
                <a:gd name="connsiteY2138" fmla="*/ 192869 h 303377"/>
                <a:gd name="connsiteX2139" fmla="*/ 67499 w 234532"/>
                <a:gd name="connsiteY2139" fmla="*/ 192869 h 303377"/>
                <a:gd name="connsiteX2140" fmla="*/ 63489 w 234532"/>
                <a:gd name="connsiteY2140" fmla="*/ 190982 h 303377"/>
                <a:gd name="connsiteX2141" fmla="*/ 74107 w 234532"/>
                <a:gd name="connsiteY2141" fmla="*/ 192399 h 303377"/>
                <a:gd name="connsiteX2142" fmla="*/ 190207 w 234532"/>
                <a:gd name="connsiteY2142" fmla="*/ 215761 h 303377"/>
                <a:gd name="connsiteX2143" fmla="*/ 190207 w 234532"/>
                <a:gd name="connsiteY2143" fmla="*/ 215761 h 303377"/>
                <a:gd name="connsiteX2144" fmla="*/ 196812 w 234532"/>
                <a:gd name="connsiteY2144" fmla="*/ 217647 h 303377"/>
                <a:gd name="connsiteX2145" fmla="*/ 111153 w 234532"/>
                <a:gd name="connsiteY2145" fmla="*/ 199713 h 303377"/>
                <a:gd name="connsiteX2146" fmla="*/ 111153 w 234532"/>
                <a:gd name="connsiteY2146" fmla="*/ 199713 h 303377"/>
                <a:gd name="connsiteX2147" fmla="*/ 114221 w 234532"/>
                <a:gd name="connsiteY2147" fmla="*/ 202309 h 303377"/>
                <a:gd name="connsiteX2148" fmla="*/ 117761 w 234532"/>
                <a:gd name="connsiteY2148" fmla="*/ 201600 h 303377"/>
                <a:gd name="connsiteX2149" fmla="*/ 36588 w 234532"/>
                <a:gd name="connsiteY2149" fmla="*/ 185792 h 303377"/>
                <a:gd name="connsiteX2150" fmla="*/ 36588 w 234532"/>
                <a:gd name="connsiteY2150" fmla="*/ 187206 h 303377"/>
                <a:gd name="connsiteX2151" fmla="*/ 36588 w 234532"/>
                <a:gd name="connsiteY2151" fmla="*/ 187206 h 303377"/>
                <a:gd name="connsiteX2152" fmla="*/ 43196 w 234532"/>
                <a:gd name="connsiteY2152" fmla="*/ 187678 h 303377"/>
                <a:gd name="connsiteX2153" fmla="*/ 80951 w 234532"/>
                <a:gd name="connsiteY2153" fmla="*/ 194286 h 303377"/>
                <a:gd name="connsiteX2154" fmla="*/ 78592 w 234532"/>
                <a:gd name="connsiteY2154" fmla="*/ 194286 h 303377"/>
                <a:gd name="connsiteX2155" fmla="*/ 87556 w 234532"/>
                <a:gd name="connsiteY2155" fmla="*/ 196173 h 303377"/>
                <a:gd name="connsiteX2156" fmla="*/ 72693 w 234532"/>
                <a:gd name="connsiteY2156" fmla="*/ 191927 h 303377"/>
                <a:gd name="connsiteX2157" fmla="*/ 75052 w 234532"/>
                <a:gd name="connsiteY2157" fmla="*/ 191927 h 303377"/>
                <a:gd name="connsiteX2158" fmla="*/ 75052 w 234532"/>
                <a:gd name="connsiteY2158" fmla="*/ 193341 h 303377"/>
                <a:gd name="connsiteX2159" fmla="*/ 79298 w 234532"/>
                <a:gd name="connsiteY2159" fmla="*/ 193814 h 303377"/>
                <a:gd name="connsiteX2160" fmla="*/ 36352 w 234532"/>
                <a:gd name="connsiteY2160" fmla="*/ 184847 h 303377"/>
                <a:gd name="connsiteX2161" fmla="*/ 38238 w 234532"/>
                <a:gd name="connsiteY2161" fmla="*/ 184847 h 303377"/>
                <a:gd name="connsiteX2162" fmla="*/ 37060 w 234532"/>
                <a:gd name="connsiteY2162" fmla="*/ 184847 h 303377"/>
                <a:gd name="connsiteX2163" fmla="*/ 42960 w 234532"/>
                <a:gd name="connsiteY2163" fmla="*/ 186733 h 303377"/>
                <a:gd name="connsiteX2164" fmla="*/ 38475 w 234532"/>
                <a:gd name="connsiteY2164" fmla="*/ 184847 h 303377"/>
                <a:gd name="connsiteX2165" fmla="*/ 38475 w 234532"/>
                <a:gd name="connsiteY2165" fmla="*/ 184847 h 303377"/>
                <a:gd name="connsiteX2166" fmla="*/ 45083 w 234532"/>
                <a:gd name="connsiteY2166" fmla="*/ 185555 h 303377"/>
                <a:gd name="connsiteX2167" fmla="*/ 67971 w 234532"/>
                <a:gd name="connsiteY2167" fmla="*/ 190982 h 303377"/>
                <a:gd name="connsiteX2168" fmla="*/ 70330 w 234532"/>
                <a:gd name="connsiteY2168" fmla="*/ 190982 h 303377"/>
                <a:gd name="connsiteX2169" fmla="*/ 71984 w 234532"/>
                <a:gd name="connsiteY2169" fmla="*/ 190982 h 303377"/>
                <a:gd name="connsiteX2170" fmla="*/ 71984 w 234532"/>
                <a:gd name="connsiteY2170" fmla="*/ 190982 h 303377"/>
                <a:gd name="connsiteX2171" fmla="*/ 74579 w 234532"/>
                <a:gd name="connsiteY2171" fmla="*/ 191691 h 303377"/>
                <a:gd name="connsiteX2172" fmla="*/ 32575 w 234532"/>
                <a:gd name="connsiteY2172" fmla="*/ 183669 h 303377"/>
                <a:gd name="connsiteX2173" fmla="*/ 34229 w 234532"/>
                <a:gd name="connsiteY2173" fmla="*/ 183669 h 303377"/>
                <a:gd name="connsiteX2174" fmla="*/ 36824 w 234532"/>
                <a:gd name="connsiteY2174" fmla="*/ 185555 h 303377"/>
                <a:gd name="connsiteX2175" fmla="*/ 33520 w 234532"/>
                <a:gd name="connsiteY2175" fmla="*/ 185555 h 303377"/>
                <a:gd name="connsiteX2176" fmla="*/ 36116 w 234532"/>
                <a:gd name="connsiteY2176" fmla="*/ 186733 h 303377"/>
                <a:gd name="connsiteX2177" fmla="*/ 39183 w 234532"/>
                <a:gd name="connsiteY2177" fmla="*/ 183669 h 303377"/>
                <a:gd name="connsiteX2178" fmla="*/ 41306 w 234532"/>
                <a:gd name="connsiteY2178" fmla="*/ 184847 h 303377"/>
                <a:gd name="connsiteX2179" fmla="*/ 39419 w 234532"/>
                <a:gd name="connsiteY2179" fmla="*/ 184847 h 303377"/>
                <a:gd name="connsiteX2180" fmla="*/ 39419 w 234532"/>
                <a:gd name="connsiteY2180" fmla="*/ 184847 h 303377"/>
                <a:gd name="connsiteX2181" fmla="*/ 45791 w 234532"/>
                <a:gd name="connsiteY2181" fmla="*/ 184611 h 303377"/>
                <a:gd name="connsiteX2182" fmla="*/ 70330 w 234532"/>
                <a:gd name="connsiteY2182" fmla="*/ 188387 h 303377"/>
                <a:gd name="connsiteX2183" fmla="*/ 70330 w 234532"/>
                <a:gd name="connsiteY2183" fmla="*/ 189801 h 303377"/>
                <a:gd name="connsiteX2184" fmla="*/ 76938 w 234532"/>
                <a:gd name="connsiteY2184" fmla="*/ 189332 h 303377"/>
                <a:gd name="connsiteX2185" fmla="*/ 78119 w 234532"/>
                <a:gd name="connsiteY2185" fmla="*/ 188387 h 303377"/>
                <a:gd name="connsiteX2186" fmla="*/ 78119 w 234532"/>
                <a:gd name="connsiteY2186" fmla="*/ 188387 h 303377"/>
                <a:gd name="connsiteX2187" fmla="*/ 84724 w 234532"/>
                <a:gd name="connsiteY2187" fmla="*/ 189568 h 303377"/>
                <a:gd name="connsiteX2188" fmla="*/ 73871 w 234532"/>
                <a:gd name="connsiteY2188" fmla="*/ 186733 h 303377"/>
                <a:gd name="connsiteX2189" fmla="*/ 70803 w 234532"/>
                <a:gd name="connsiteY2189" fmla="*/ 186733 h 303377"/>
                <a:gd name="connsiteX2190" fmla="*/ 80479 w 234532"/>
                <a:gd name="connsiteY2190" fmla="*/ 187914 h 303377"/>
                <a:gd name="connsiteX2191" fmla="*/ 85197 w 234532"/>
                <a:gd name="connsiteY2191" fmla="*/ 186733 h 303377"/>
                <a:gd name="connsiteX2192" fmla="*/ 85197 w 234532"/>
                <a:gd name="connsiteY2192" fmla="*/ 186733 h 303377"/>
                <a:gd name="connsiteX2193" fmla="*/ 91805 w 234532"/>
                <a:gd name="connsiteY2193" fmla="*/ 189096 h 303377"/>
                <a:gd name="connsiteX2194" fmla="*/ 79061 w 234532"/>
                <a:gd name="connsiteY2194" fmla="*/ 185083 h 303377"/>
                <a:gd name="connsiteX2195" fmla="*/ 81893 w 234532"/>
                <a:gd name="connsiteY2195" fmla="*/ 185083 h 303377"/>
                <a:gd name="connsiteX2196" fmla="*/ 81893 w 234532"/>
                <a:gd name="connsiteY2196" fmla="*/ 186970 h 303377"/>
                <a:gd name="connsiteX2197" fmla="*/ 77647 w 234532"/>
                <a:gd name="connsiteY2197" fmla="*/ 185083 h 303377"/>
                <a:gd name="connsiteX2198" fmla="*/ 77647 w 234532"/>
                <a:gd name="connsiteY2198" fmla="*/ 183669 h 303377"/>
                <a:gd name="connsiteX2199" fmla="*/ 80242 w 234532"/>
                <a:gd name="connsiteY2199" fmla="*/ 185083 h 303377"/>
                <a:gd name="connsiteX2200" fmla="*/ 84255 w 234532"/>
                <a:gd name="connsiteY2200" fmla="*/ 186500 h 303377"/>
                <a:gd name="connsiteX2201" fmla="*/ 80242 w 234532"/>
                <a:gd name="connsiteY2201" fmla="*/ 182960 h 303377"/>
                <a:gd name="connsiteX2202" fmla="*/ 80242 w 234532"/>
                <a:gd name="connsiteY2202" fmla="*/ 184138 h 303377"/>
                <a:gd name="connsiteX2203" fmla="*/ 86850 w 234532"/>
                <a:gd name="connsiteY2203" fmla="*/ 184374 h 303377"/>
                <a:gd name="connsiteX2204" fmla="*/ 48150 w 234532"/>
                <a:gd name="connsiteY2204" fmla="*/ 176352 h 303377"/>
                <a:gd name="connsiteX2205" fmla="*/ 48150 w 234532"/>
                <a:gd name="connsiteY2205" fmla="*/ 176352 h 303377"/>
                <a:gd name="connsiteX2206" fmla="*/ 54758 w 234532"/>
                <a:gd name="connsiteY2206" fmla="*/ 177769 h 303377"/>
                <a:gd name="connsiteX2207" fmla="*/ 46733 w 234532"/>
                <a:gd name="connsiteY2207" fmla="*/ 176352 h 303377"/>
                <a:gd name="connsiteX2208" fmla="*/ 46733 w 234532"/>
                <a:gd name="connsiteY2208" fmla="*/ 176352 h 303377"/>
                <a:gd name="connsiteX2209" fmla="*/ 53341 w 234532"/>
                <a:gd name="connsiteY2209" fmla="*/ 176352 h 303377"/>
                <a:gd name="connsiteX2210" fmla="*/ 51691 w 234532"/>
                <a:gd name="connsiteY2210" fmla="*/ 176352 h 303377"/>
                <a:gd name="connsiteX2211" fmla="*/ 54050 w 234532"/>
                <a:gd name="connsiteY2211" fmla="*/ 176352 h 303377"/>
                <a:gd name="connsiteX2212" fmla="*/ 54050 w 234532"/>
                <a:gd name="connsiteY2212" fmla="*/ 176352 h 303377"/>
                <a:gd name="connsiteX2213" fmla="*/ 58296 w 234532"/>
                <a:gd name="connsiteY2213" fmla="*/ 177769 h 303377"/>
                <a:gd name="connsiteX2214" fmla="*/ 43429 w 234532"/>
                <a:gd name="connsiteY2214" fmla="*/ 173048 h 303377"/>
                <a:gd name="connsiteX2215" fmla="*/ 46733 w 234532"/>
                <a:gd name="connsiteY2215" fmla="*/ 174702 h 303377"/>
                <a:gd name="connsiteX2216" fmla="*/ 48387 w 234532"/>
                <a:gd name="connsiteY2216" fmla="*/ 174702 h 303377"/>
                <a:gd name="connsiteX2217" fmla="*/ 48387 w 234532"/>
                <a:gd name="connsiteY2217" fmla="*/ 176588 h 303377"/>
                <a:gd name="connsiteX2218" fmla="*/ 50037 w 234532"/>
                <a:gd name="connsiteY2218" fmla="*/ 174465 h 303377"/>
                <a:gd name="connsiteX2219" fmla="*/ 88501 w 234532"/>
                <a:gd name="connsiteY2219" fmla="*/ 182724 h 303377"/>
                <a:gd name="connsiteX2220" fmla="*/ 88501 w 234532"/>
                <a:gd name="connsiteY2220" fmla="*/ 182724 h 303377"/>
                <a:gd name="connsiteX2221" fmla="*/ 95109 w 234532"/>
                <a:gd name="connsiteY2221" fmla="*/ 184138 h 303377"/>
                <a:gd name="connsiteX2222" fmla="*/ 50037 w 234532"/>
                <a:gd name="connsiteY2222" fmla="*/ 174229 h 303377"/>
                <a:gd name="connsiteX2223" fmla="*/ 50037 w 234532"/>
                <a:gd name="connsiteY2223" fmla="*/ 174229 h 303377"/>
                <a:gd name="connsiteX2224" fmla="*/ 56645 w 234532"/>
                <a:gd name="connsiteY2224" fmla="*/ 176352 h 303377"/>
                <a:gd name="connsiteX2225" fmla="*/ 79534 w 234532"/>
                <a:gd name="connsiteY2225" fmla="*/ 180128 h 303377"/>
                <a:gd name="connsiteX2226" fmla="*/ 81423 w 234532"/>
                <a:gd name="connsiteY2226" fmla="*/ 180128 h 303377"/>
                <a:gd name="connsiteX2227" fmla="*/ 81423 w 234532"/>
                <a:gd name="connsiteY2227" fmla="*/ 178475 h 303377"/>
                <a:gd name="connsiteX2228" fmla="*/ 83074 w 234532"/>
                <a:gd name="connsiteY2228" fmla="*/ 178475 h 303377"/>
                <a:gd name="connsiteX2229" fmla="*/ 84724 w 234532"/>
                <a:gd name="connsiteY2229" fmla="*/ 178475 h 303377"/>
                <a:gd name="connsiteX2230" fmla="*/ 84724 w 234532"/>
                <a:gd name="connsiteY2230" fmla="*/ 179892 h 303377"/>
                <a:gd name="connsiteX2231" fmla="*/ 82365 w 234532"/>
                <a:gd name="connsiteY2231" fmla="*/ 179892 h 303377"/>
                <a:gd name="connsiteX2232" fmla="*/ 84019 w 234532"/>
                <a:gd name="connsiteY2232" fmla="*/ 179892 h 303377"/>
                <a:gd name="connsiteX2233" fmla="*/ 86142 w 234532"/>
                <a:gd name="connsiteY2233" fmla="*/ 181543 h 303377"/>
                <a:gd name="connsiteX2234" fmla="*/ 83783 w 234532"/>
                <a:gd name="connsiteY2234" fmla="*/ 178475 h 303377"/>
                <a:gd name="connsiteX2235" fmla="*/ 85433 w 234532"/>
                <a:gd name="connsiteY2235" fmla="*/ 180128 h 303377"/>
                <a:gd name="connsiteX2236" fmla="*/ 83546 w 234532"/>
                <a:gd name="connsiteY2236" fmla="*/ 180128 h 303377"/>
                <a:gd name="connsiteX2237" fmla="*/ 90390 w 234532"/>
                <a:gd name="connsiteY2237" fmla="*/ 179892 h 303377"/>
                <a:gd name="connsiteX2238" fmla="*/ 81657 w 234532"/>
                <a:gd name="connsiteY2238" fmla="*/ 176588 h 303377"/>
                <a:gd name="connsiteX2239" fmla="*/ 85669 w 234532"/>
                <a:gd name="connsiteY2239" fmla="*/ 178475 h 303377"/>
                <a:gd name="connsiteX2240" fmla="*/ 85669 w 234532"/>
                <a:gd name="connsiteY2240" fmla="*/ 178475 h 303377"/>
                <a:gd name="connsiteX2241" fmla="*/ 88973 w 234532"/>
                <a:gd name="connsiteY2241" fmla="*/ 178003 h 303377"/>
                <a:gd name="connsiteX2242" fmla="*/ 91805 w 234532"/>
                <a:gd name="connsiteY2242" fmla="*/ 178239 h 303377"/>
                <a:gd name="connsiteX2243" fmla="*/ 91805 w 234532"/>
                <a:gd name="connsiteY2243" fmla="*/ 178239 h 303377"/>
                <a:gd name="connsiteX2244" fmla="*/ 98413 w 234532"/>
                <a:gd name="connsiteY2244" fmla="*/ 179656 h 303377"/>
                <a:gd name="connsiteX2245" fmla="*/ 196578 w 234532"/>
                <a:gd name="connsiteY2245" fmla="*/ 194522 h 303377"/>
                <a:gd name="connsiteX2246" fmla="*/ 196578 w 234532"/>
                <a:gd name="connsiteY2246" fmla="*/ 194522 h 303377"/>
                <a:gd name="connsiteX2247" fmla="*/ 197757 w 234532"/>
                <a:gd name="connsiteY2247" fmla="*/ 194522 h 303377"/>
                <a:gd name="connsiteX2248" fmla="*/ 88501 w 234532"/>
                <a:gd name="connsiteY2248" fmla="*/ 170925 h 303377"/>
                <a:gd name="connsiteX2249" fmla="*/ 89918 w 234532"/>
                <a:gd name="connsiteY2249" fmla="*/ 172339 h 303377"/>
                <a:gd name="connsiteX2250" fmla="*/ 95109 w 234532"/>
                <a:gd name="connsiteY2250" fmla="*/ 173284 h 303377"/>
                <a:gd name="connsiteX2251" fmla="*/ 196578 w 234532"/>
                <a:gd name="connsiteY2251" fmla="*/ 192163 h 303377"/>
                <a:gd name="connsiteX2252" fmla="*/ 198229 w 234532"/>
                <a:gd name="connsiteY2252" fmla="*/ 192163 h 303377"/>
                <a:gd name="connsiteX2253" fmla="*/ 201060 w 234532"/>
                <a:gd name="connsiteY2253" fmla="*/ 194050 h 303377"/>
                <a:gd name="connsiteX2254" fmla="*/ 196578 w 234532"/>
                <a:gd name="connsiteY2254" fmla="*/ 192399 h 303377"/>
                <a:gd name="connsiteX2255" fmla="*/ 203183 w 234532"/>
                <a:gd name="connsiteY2255" fmla="*/ 194522 h 303377"/>
                <a:gd name="connsiteX2256" fmla="*/ 197757 w 234532"/>
                <a:gd name="connsiteY2256" fmla="*/ 189568 h 303377"/>
                <a:gd name="connsiteX2257" fmla="*/ 197757 w 234532"/>
                <a:gd name="connsiteY2257" fmla="*/ 189568 h 303377"/>
                <a:gd name="connsiteX2258" fmla="*/ 204364 w 234532"/>
                <a:gd name="connsiteY2258" fmla="*/ 191927 h 303377"/>
                <a:gd name="connsiteX2259" fmla="*/ 57590 w 234532"/>
                <a:gd name="connsiteY2259" fmla="*/ 158182 h 303377"/>
                <a:gd name="connsiteX2260" fmla="*/ 57590 w 234532"/>
                <a:gd name="connsiteY2260" fmla="*/ 158182 h 303377"/>
                <a:gd name="connsiteX2261" fmla="*/ 65376 w 234532"/>
                <a:gd name="connsiteY2261" fmla="*/ 160541 h 303377"/>
                <a:gd name="connsiteX2262" fmla="*/ 56173 w 234532"/>
                <a:gd name="connsiteY2262" fmla="*/ 156059 h 303377"/>
                <a:gd name="connsiteX2263" fmla="*/ 56173 w 234532"/>
                <a:gd name="connsiteY2263" fmla="*/ 156059 h 303377"/>
                <a:gd name="connsiteX2264" fmla="*/ 51691 w 234532"/>
                <a:gd name="connsiteY2264" fmla="*/ 153936 h 303377"/>
                <a:gd name="connsiteX2265" fmla="*/ 56645 w 234532"/>
                <a:gd name="connsiteY2265" fmla="*/ 156059 h 303377"/>
                <a:gd name="connsiteX2266" fmla="*/ 54995 w 234532"/>
                <a:gd name="connsiteY2266" fmla="*/ 156059 h 303377"/>
                <a:gd name="connsiteX2267" fmla="*/ 57354 w 234532"/>
                <a:gd name="connsiteY2267" fmla="*/ 156059 h 303377"/>
                <a:gd name="connsiteX2268" fmla="*/ 57354 w 234532"/>
                <a:gd name="connsiteY2268" fmla="*/ 157709 h 303377"/>
                <a:gd name="connsiteX2269" fmla="*/ 55700 w 234532"/>
                <a:gd name="connsiteY2269" fmla="*/ 157709 h 303377"/>
                <a:gd name="connsiteX2270" fmla="*/ 62781 w 234532"/>
                <a:gd name="connsiteY2270" fmla="*/ 158418 h 303377"/>
                <a:gd name="connsiteX2271" fmla="*/ 52632 w 234532"/>
                <a:gd name="connsiteY2271" fmla="*/ 153936 h 303377"/>
                <a:gd name="connsiteX2272" fmla="*/ 52632 w 234532"/>
                <a:gd name="connsiteY2272" fmla="*/ 155586 h 303377"/>
                <a:gd name="connsiteX2273" fmla="*/ 59240 w 234532"/>
                <a:gd name="connsiteY2273" fmla="*/ 156295 h 303377"/>
                <a:gd name="connsiteX2274" fmla="*/ 194216 w 234532"/>
                <a:gd name="connsiteY2274" fmla="*/ 182251 h 303377"/>
                <a:gd name="connsiteX2275" fmla="*/ 194216 w 234532"/>
                <a:gd name="connsiteY2275" fmla="*/ 182251 h 303377"/>
                <a:gd name="connsiteX2276" fmla="*/ 201769 w 234532"/>
                <a:gd name="connsiteY2276" fmla="*/ 184611 h 303377"/>
                <a:gd name="connsiteX2277" fmla="*/ 51218 w 234532"/>
                <a:gd name="connsiteY2277" fmla="*/ 151810 h 303377"/>
                <a:gd name="connsiteX2278" fmla="*/ 53105 w 234532"/>
                <a:gd name="connsiteY2278" fmla="*/ 151810 h 303377"/>
                <a:gd name="connsiteX2279" fmla="*/ 53105 w 234532"/>
                <a:gd name="connsiteY2279" fmla="*/ 152991 h 303377"/>
                <a:gd name="connsiteX2280" fmla="*/ 58768 w 234532"/>
                <a:gd name="connsiteY2280" fmla="*/ 154172 h 303377"/>
                <a:gd name="connsiteX2281" fmla="*/ 56409 w 234532"/>
                <a:gd name="connsiteY2281" fmla="*/ 151810 h 303377"/>
                <a:gd name="connsiteX2282" fmla="*/ 57826 w 234532"/>
                <a:gd name="connsiteY2282" fmla="*/ 151810 h 303377"/>
                <a:gd name="connsiteX2283" fmla="*/ 63959 w 234532"/>
                <a:gd name="connsiteY2283" fmla="*/ 154641 h 303377"/>
                <a:gd name="connsiteX2284" fmla="*/ 47442 w 234532"/>
                <a:gd name="connsiteY2284" fmla="*/ 148978 h 303377"/>
                <a:gd name="connsiteX2285" fmla="*/ 49801 w 234532"/>
                <a:gd name="connsiteY2285" fmla="*/ 148978 h 303377"/>
                <a:gd name="connsiteX2286" fmla="*/ 49801 w 234532"/>
                <a:gd name="connsiteY2286" fmla="*/ 148978 h 303377"/>
                <a:gd name="connsiteX2287" fmla="*/ 49801 w 234532"/>
                <a:gd name="connsiteY2287" fmla="*/ 148978 h 303377"/>
                <a:gd name="connsiteX2288" fmla="*/ 195870 w 234532"/>
                <a:gd name="connsiteY2288" fmla="*/ 177769 h 303377"/>
                <a:gd name="connsiteX2289" fmla="*/ 197757 w 234532"/>
                <a:gd name="connsiteY2289" fmla="*/ 177769 h 303377"/>
                <a:gd name="connsiteX2290" fmla="*/ 196342 w 234532"/>
                <a:gd name="connsiteY2290" fmla="*/ 177769 h 303377"/>
                <a:gd name="connsiteX2291" fmla="*/ 203420 w 234532"/>
                <a:gd name="connsiteY2291" fmla="*/ 180601 h 303377"/>
                <a:gd name="connsiteX2292" fmla="*/ 65376 w 234532"/>
                <a:gd name="connsiteY2292" fmla="*/ 152755 h 303377"/>
                <a:gd name="connsiteX2293" fmla="*/ 66793 w 234532"/>
                <a:gd name="connsiteY2293" fmla="*/ 152755 h 303377"/>
                <a:gd name="connsiteX2294" fmla="*/ 64904 w 234532"/>
                <a:gd name="connsiteY2294" fmla="*/ 152755 h 303377"/>
                <a:gd name="connsiteX2295" fmla="*/ 68444 w 234532"/>
                <a:gd name="connsiteY2295" fmla="*/ 152755 h 303377"/>
                <a:gd name="connsiteX2296" fmla="*/ 67027 w 234532"/>
                <a:gd name="connsiteY2296" fmla="*/ 152755 h 303377"/>
                <a:gd name="connsiteX2297" fmla="*/ 206960 w 234532"/>
                <a:gd name="connsiteY2297" fmla="*/ 181779 h 303377"/>
                <a:gd name="connsiteX2298" fmla="*/ 205309 w 234532"/>
                <a:gd name="connsiteY2298" fmla="*/ 181779 h 303377"/>
                <a:gd name="connsiteX2299" fmla="*/ 206960 w 234532"/>
                <a:gd name="connsiteY2299" fmla="*/ 180601 h 303377"/>
                <a:gd name="connsiteX2300" fmla="*/ 67263 w 234532"/>
                <a:gd name="connsiteY2300" fmla="*/ 151574 h 303377"/>
                <a:gd name="connsiteX2301" fmla="*/ 67263 w 234532"/>
                <a:gd name="connsiteY2301" fmla="*/ 151574 h 303377"/>
                <a:gd name="connsiteX2302" fmla="*/ 67263 w 234532"/>
                <a:gd name="connsiteY2302" fmla="*/ 151574 h 303377"/>
                <a:gd name="connsiteX2303" fmla="*/ 203183 w 234532"/>
                <a:gd name="connsiteY2303" fmla="*/ 175171 h 303377"/>
                <a:gd name="connsiteX2304" fmla="*/ 204837 w 234532"/>
                <a:gd name="connsiteY2304" fmla="*/ 175171 h 303377"/>
                <a:gd name="connsiteX2305" fmla="*/ 206487 w 234532"/>
                <a:gd name="connsiteY2305" fmla="*/ 175171 h 303377"/>
                <a:gd name="connsiteX2306" fmla="*/ 205073 w 234532"/>
                <a:gd name="connsiteY2306" fmla="*/ 175171 h 303377"/>
                <a:gd name="connsiteX2307" fmla="*/ 207432 w 234532"/>
                <a:gd name="connsiteY2307" fmla="*/ 175171 h 303377"/>
                <a:gd name="connsiteX2308" fmla="*/ 207432 w 234532"/>
                <a:gd name="connsiteY2308" fmla="*/ 175171 h 303377"/>
                <a:gd name="connsiteX2309" fmla="*/ 203656 w 234532"/>
                <a:gd name="connsiteY2309" fmla="*/ 174702 h 303377"/>
                <a:gd name="connsiteX2310" fmla="*/ 65140 w 234532"/>
                <a:gd name="connsiteY2310" fmla="*/ 146855 h 303377"/>
                <a:gd name="connsiteX2311" fmla="*/ 67027 w 234532"/>
                <a:gd name="connsiteY2311" fmla="*/ 146855 h 303377"/>
                <a:gd name="connsiteX2312" fmla="*/ 67027 w 234532"/>
                <a:gd name="connsiteY2312" fmla="*/ 146855 h 303377"/>
                <a:gd name="connsiteX2313" fmla="*/ 68444 w 234532"/>
                <a:gd name="connsiteY2313" fmla="*/ 146855 h 303377"/>
                <a:gd name="connsiteX2314" fmla="*/ 70567 w 234532"/>
                <a:gd name="connsiteY2314" fmla="*/ 148273 h 303377"/>
                <a:gd name="connsiteX2315" fmla="*/ 204364 w 234532"/>
                <a:gd name="connsiteY2315" fmla="*/ 173757 h 303377"/>
                <a:gd name="connsiteX2316" fmla="*/ 206724 w 234532"/>
                <a:gd name="connsiteY2316" fmla="*/ 174935 h 303377"/>
                <a:gd name="connsiteX2317" fmla="*/ 204837 w 234532"/>
                <a:gd name="connsiteY2317" fmla="*/ 173284 h 303377"/>
                <a:gd name="connsiteX2318" fmla="*/ 68208 w 234532"/>
                <a:gd name="connsiteY2318" fmla="*/ 146147 h 303377"/>
                <a:gd name="connsiteX2319" fmla="*/ 73162 w 234532"/>
                <a:gd name="connsiteY2319" fmla="*/ 148036 h 303377"/>
                <a:gd name="connsiteX2320" fmla="*/ 73162 w 234532"/>
                <a:gd name="connsiteY2320" fmla="*/ 148036 h 303377"/>
                <a:gd name="connsiteX2321" fmla="*/ 68680 w 234532"/>
                <a:gd name="connsiteY2321" fmla="*/ 145674 h 303377"/>
                <a:gd name="connsiteX2322" fmla="*/ 206724 w 234532"/>
                <a:gd name="connsiteY2322" fmla="*/ 173757 h 303377"/>
                <a:gd name="connsiteX2323" fmla="*/ 206724 w 234532"/>
                <a:gd name="connsiteY2323" fmla="*/ 173757 h 303377"/>
                <a:gd name="connsiteX2324" fmla="*/ 206960 w 234532"/>
                <a:gd name="connsiteY2324" fmla="*/ 173284 h 303377"/>
                <a:gd name="connsiteX2325" fmla="*/ 67735 w 234532"/>
                <a:gd name="connsiteY2325" fmla="*/ 144732 h 303377"/>
                <a:gd name="connsiteX2326" fmla="*/ 67735 w 234532"/>
                <a:gd name="connsiteY2326" fmla="*/ 144732 h 303377"/>
                <a:gd name="connsiteX2327" fmla="*/ 67735 w 234532"/>
                <a:gd name="connsiteY2327" fmla="*/ 143315 h 303377"/>
                <a:gd name="connsiteX2328" fmla="*/ 67735 w 234532"/>
                <a:gd name="connsiteY2328" fmla="*/ 143315 h 303377"/>
                <a:gd name="connsiteX2329" fmla="*/ 68208 w 234532"/>
                <a:gd name="connsiteY2329" fmla="*/ 144260 h 303377"/>
                <a:gd name="connsiteX2330" fmla="*/ 69625 w 234532"/>
                <a:gd name="connsiteY2330" fmla="*/ 144732 h 303377"/>
                <a:gd name="connsiteX2331" fmla="*/ 71511 w 234532"/>
                <a:gd name="connsiteY2331" fmla="*/ 144732 h 303377"/>
                <a:gd name="connsiteX2332" fmla="*/ 71511 w 234532"/>
                <a:gd name="connsiteY2332" fmla="*/ 146147 h 303377"/>
                <a:gd name="connsiteX2333" fmla="*/ 68680 w 234532"/>
                <a:gd name="connsiteY2333" fmla="*/ 144732 h 303377"/>
                <a:gd name="connsiteX2334" fmla="*/ 70094 w 234532"/>
                <a:gd name="connsiteY2334" fmla="*/ 144260 h 303377"/>
                <a:gd name="connsiteX2335" fmla="*/ 205309 w 234532"/>
                <a:gd name="connsiteY2335" fmla="*/ 170925 h 303377"/>
                <a:gd name="connsiteX2336" fmla="*/ 208377 w 234532"/>
                <a:gd name="connsiteY2336" fmla="*/ 172576 h 303377"/>
                <a:gd name="connsiteX2337" fmla="*/ 208377 w 234532"/>
                <a:gd name="connsiteY2337" fmla="*/ 172576 h 303377"/>
                <a:gd name="connsiteX2338" fmla="*/ 205309 w 234532"/>
                <a:gd name="connsiteY2338" fmla="*/ 172576 h 303377"/>
                <a:gd name="connsiteX2339" fmla="*/ 206960 w 234532"/>
                <a:gd name="connsiteY2339" fmla="*/ 170453 h 303377"/>
                <a:gd name="connsiteX2340" fmla="*/ 65848 w 234532"/>
                <a:gd name="connsiteY2340" fmla="*/ 142373 h 303377"/>
                <a:gd name="connsiteX2341" fmla="*/ 67735 w 234532"/>
                <a:gd name="connsiteY2341" fmla="*/ 142373 h 303377"/>
                <a:gd name="connsiteX2342" fmla="*/ 67735 w 234532"/>
                <a:gd name="connsiteY2342" fmla="*/ 142373 h 303377"/>
                <a:gd name="connsiteX2343" fmla="*/ 70330 w 234532"/>
                <a:gd name="connsiteY2343" fmla="*/ 142373 h 303377"/>
                <a:gd name="connsiteX2344" fmla="*/ 70330 w 234532"/>
                <a:gd name="connsiteY2344" fmla="*/ 142373 h 303377"/>
                <a:gd name="connsiteX2345" fmla="*/ 71748 w 234532"/>
                <a:gd name="connsiteY2345" fmla="*/ 142373 h 303377"/>
                <a:gd name="connsiteX2346" fmla="*/ 70330 w 234532"/>
                <a:gd name="connsiteY2346" fmla="*/ 142373 h 303377"/>
                <a:gd name="connsiteX2347" fmla="*/ 65376 w 234532"/>
                <a:gd name="connsiteY2347" fmla="*/ 141901 h 303377"/>
                <a:gd name="connsiteX2348" fmla="*/ 71748 w 234532"/>
                <a:gd name="connsiteY2348" fmla="*/ 142373 h 303377"/>
                <a:gd name="connsiteX2349" fmla="*/ 71748 w 234532"/>
                <a:gd name="connsiteY2349" fmla="*/ 142373 h 303377"/>
                <a:gd name="connsiteX2350" fmla="*/ 72220 w 234532"/>
                <a:gd name="connsiteY2350" fmla="*/ 143079 h 303377"/>
                <a:gd name="connsiteX2351" fmla="*/ 69858 w 234532"/>
                <a:gd name="connsiteY2351" fmla="*/ 139539 h 303377"/>
                <a:gd name="connsiteX2352" fmla="*/ 69858 w 234532"/>
                <a:gd name="connsiteY2352" fmla="*/ 139539 h 303377"/>
                <a:gd name="connsiteX2353" fmla="*/ 69858 w 234532"/>
                <a:gd name="connsiteY2353" fmla="*/ 139539 h 303377"/>
                <a:gd name="connsiteX2354" fmla="*/ 69858 w 234532"/>
                <a:gd name="connsiteY2354" fmla="*/ 139539 h 303377"/>
                <a:gd name="connsiteX2355" fmla="*/ 73634 w 234532"/>
                <a:gd name="connsiteY2355" fmla="*/ 139539 h 303377"/>
                <a:gd name="connsiteX2356" fmla="*/ 73634 w 234532"/>
                <a:gd name="connsiteY2356" fmla="*/ 139539 h 303377"/>
                <a:gd name="connsiteX2357" fmla="*/ 74107 w 234532"/>
                <a:gd name="connsiteY2357" fmla="*/ 139775 h 303377"/>
                <a:gd name="connsiteX2358" fmla="*/ 73634 w 234532"/>
                <a:gd name="connsiteY2358" fmla="*/ 139539 h 303377"/>
                <a:gd name="connsiteX2359" fmla="*/ 73634 w 234532"/>
                <a:gd name="connsiteY2359" fmla="*/ 139539 h 303377"/>
                <a:gd name="connsiteX2360" fmla="*/ 75994 w 234532"/>
                <a:gd name="connsiteY2360" fmla="*/ 139539 h 303377"/>
                <a:gd name="connsiteX2361" fmla="*/ 75994 w 234532"/>
                <a:gd name="connsiteY2361" fmla="*/ 139539 h 303377"/>
                <a:gd name="connsiteX2362" fmla="*/ 75288 w 234532"/>
                <a:gd name="connsiteY2362" fmla="*/ 137888 h 303377"/>
                <a:gd name="connsiteX2363" fmla="*/ 75288 w 234532"/>
                <a:gd name="connsiteY2363" fmla="*/ 139306 h 303377"/>
                <a:gd name="connsiteX2364" fmla="*/ 76466 w 234532"/>
                <a:gd name="connsiteY2364" fmla="*/ 138597 h 303377"/>
                <a:gd name="connsiteX2365" fmla="*/ 71275 w 234532"/>
                <a:gd name="connsiteY2365" fmla="*/ 136002 h 303377"/>
                <a:gd name="connsiteX2366" fmla="*/ 71275 w 234532"/>
                <a:gd name="connsiteY2366" fmla="*/ 137652 h 303377"/>
                <a:gd name="connsiteX2367" fmla="*/ 72456 w 234532"/>
                <a:gd name="connsiteY2367" fmla="*/ 136707 h 303377"/>
                <a:gd name="connsiteX2368" fmla="*/ 77411 w 234532"/>
                <a:gd name="connsiteY2368" fmla="*/ 136002 h 303377"/>
                <a:gd name="connsiteX2369" fmla="*/ 79534 w 234532"/>
                <a:gd name="connsiteY2369" fmla="*/ 136002 h 303377"/>
                <a:gd name="connsiteX2370" fmla="*/ 79534 w 234532"/>
                <a:gd name="connsiteY2370" fmla="*/ 137180 h 303377"/>
                <a:gd name="connsiteX2371" fmla="*/ 78592 w 234532"/>
                <a:gd name="connsiteY2371" fmla="*/ 136944 h 303377"/>
                <a:gd name="connsiteX2372" fmla="*/ 74815 w 234532"/>
                <a:gd name="connsiteY2372" fmla="*/ 129157 h 303377"/>
                <a:gd name="connsiteX2373" fmla="*/ 76466 w 234532"/>
                <a:gd name="connsiteY2373" fmla="*/ 129157 h 303377"/>
                <a:gd name="connsiteX2374" fmla="*/ 75052 w 234532"/>
                <a:gd name="connsiteY2374" fmla="*/ 129157 h 303377"/>
                <a:gd name="connsiteX2375" fmla="*/ 75994 w 234532"/>
                <a:gd name="connsiteY2375" fmla="*/ 129157 h 303377"/>
                <a:gd name="connsiteX2376" fmla="*/ 90624 w 234532"/>
                <a:gd name="connsiteY2376" fmla="*/ 96829 h 303377"/>
                <a:gd name="connsiteX2377" fmla="*/ 92513 w 234532"/>
                <a:gd name="connsiteY2377" fmla="*/ 96829 h 303377"/>
                <a:gd name="connsiteX2378" fmla="*/ 94164 w 234532"/>
                <a:gd name="connsiteY2378" fmla="*/ 98716 h 303377"/>
                <a:gd name="connsiteX2379" fmla="*/ 94164 w 234532"/>
                <a:gd name="connsiteY2379" fmla="*/ 98716 h 303377"/>
                <a:gd name="connsiteX2380" fmla="*/ 91805 w 234532"/>
                <a:gd name="connsiteY2380" fmla="*/ 97774 h 303377"/>
                <a:gd name="connsiteX2381" fmla="*/ 94164 w 234532"/>
                <a:gd name="connsiteY2381" fmla="*/ 95179 h 303377"/>
                <a:gd name="connsiteX2382" fmla="*/ 91805 w 234532"/>
                <a:gd name="connsiteY2382" fmla="*/ 95179 h 303377"/>
                <a:gd name="connsiteX2383" fmla="*/ 95345 w 234532"/>
                <a:gd name="connsiteY2383" fmla="*/ 96121 h 303377"/>
                <a:gd name="connsiteX2384" fmla="*/ 223713 w 234532"/>
                <a:gd name="connsiteY2384" fmla="*/ 109809 h 303377"/>
                <a:gd name="connsiteX2385" fmla="*/ 228198 w 234532"/>
                <a:gd name="connsiteY2385" fmla="*/ 111696 h 303377"/>
                <a:gd name="connsiteX2386" fmla="*/ 225839 w 234532"/>
                <a:gd name="connsiteY2386" fmla="*/ 111696 h 303377"/>
                <a:gd name="connsiteX2387" fmla="*/ 224894 w 234532"/>
                <a:gd name="connsiteY2387" fmla="*/ 110751 h 303377"/>
                <a:gd name="connsiteX2388" fmla="*/ 227726 w 234532"/>
                <a:gd name="connsiteY2388" fmla="*/ 112404 h 303377"/>
                <a:gd name="connsiteX2389" fmla="*/ 227726 w 234532"/>
                <a:gd name="connsiteY2389" fmla="*/ 112404 h 303377"/>
                <a:gd name="connsiteX2390" fmla="*/ 230557 w 234532"/>
                <a:gd name="connsiteY2390" fmla="*/ 114055 h 303377"/>
                <a:gd name="connsiteX2391" fmla="*/ 227726 w 234532"/>
                <a:gd name="connsiteY2391" fmla="*/ 114055 h 303377"/>
                <a:gd name="connsiteX2392" fmla="*/ 224422 w 234532"/>
                <a:gd name="connsiteY2392" fmla="*/ 111696 h 303377"/>
                <a:gd name="connsiteX2393" fmla="*/ 228907 w 234532"/>
                <a:gd name="connsiteY2393" fmla="*/ 113346 h 303377"/>
                <a:gd name="connsiteX2394" fmla="*/ 95345 w 234532"/>
                <a:gd name="connsiteY2394" fmla="*/ 86445 h 303377"/>
                <a:gd name="connsiteX2395" fmla="*/ 95345 w 234532"/>
                <a:gd name="connsiteY2395" fmla="*/ 86445 h 303377"/>
                <a:gd name="connsiteX2396" fmla="*/ 97704 w 234532"/>
                <a:gd name="connsiteY2396" fmla="*/ 88098 h 303377"/>
                <a:gd name="connsiteX2397" fmla="*/ 223949 w 234532"/>
                <a:gd name="connsiteY2397" fmla="*/ 108628 h 303377"/>
                <a:gd name="connsiteX2398" fmla="*/ 227962 w 234532"/>
                <a:gd name="connsiteY2398" fmla="*/ 110042 h 303377"/>
                <a:gd name="connsiteX2399" fmla="*/ 227962 w 234532"/>
                <a:gd name="connsiteY2399" fmla="*/ 110042 h 303377"/>
                <a:gd name="connsiteX2400" fmla="*/ 97468 w 234532"/>
                <a:gd name="connsiteY2400" fmla="*/ 85031 h 303377"/>
                <a:gd name="connsiteX2401" fmla="*/ 97468 w 234532"/>
                <a:gd name="connsiteY2401" fmla="*/ 85031 h 303377"/>
                <a:gd name="connsiteX2402" fmla="*/ 98649 w 234532"/>
                <a:gd name="connsiteY2402" fmla="*/ 86445 h 303377"/>
                <a:gd name="connsiteX2403" fmla="*/ 224658 w 234532"/>
                <a:gd name="connsiteY2403" fmla="*/ 108628 h 303377"/>
                <a:gd name="connsiteX2404" fmla="*/ 224658 w 234532"/>
                <a:gd name="connsiteY2404" fmla="*/ 108628 h 303377"/>
                <a:gd name="connsiteX2405" fmla="*/ 224658 w 234532"/>
                <a:gd name="connsiteY2405" fmla="*/ 108628 h 303377"/>
                <a:gd name="connsiteX2406" fmla="*/ 100300 w 234532"/>
                <a:gd name="connsiteY2406" fmla="*/ 59547 h 303377"/>
                <a:gd name="connsiteX2407" fmla="*/ 100300 w 234532"/>
                <a:gd name="connsiteY2407" fmla="*/ 59547 h 303377"/>
                <a:gd name="connsiteX2408" fmla="*/ 101481 w 234532"/>
                <a:gd name="connsiteY2408" fmla="*/ 60488 h 303377"/>
                <a:gd name="connsiteX2409" fmla="*/ 100300 w 234532"/>
                <a:gd name="connsiteY2409" fmla="*/ 57893 h 303377"/>
                <a:gd name="connsiteX2410" fmla="*/ 100300 w 234532"/>
                <a:gd name="connsiteY2410" fmla="*/ 57893 h 303377"/>
                <a:gd name="connsiteX2411" fmla="*/ 101481 w 234532"/>
                <a:gd name="connsiteY2411" fmla="*/ 58366 h 303377"/>
                <a:gd name="connsiteX2412" fmla="*/ 98649 w 234532"/>
                <a:gd name="connsiteY2412" fmla="*/ 57893 h 303377"/>
                <a:gd name="connsiteX2413" fmla="*/ 100063 w 234532"/>
                <a:gd name="connsiteY2413" fmla="*/ 57893 h 303377"/>
                <a:gd name="connsiteX2414" fmla="*/ 98649 w 234532"/>
                <a:gd name="connsiteY2414" fmla="*/ 57893 h 303377"/>
                <a:gd name="connsiteX2415" fmla="*/ 99827 w 234532"/>
                <a:gd name="connsiteY2415" fmla="*/ 58366 h 303377"/>
                <a:gd name="connsiteX2416" fmla="*/ 173687 w 234532"/>
                <a:gd name="connsiteY2416" fmla="*/ 57893 h 303377"/>
                <a:gd name="connsiteX2417" fmla="*/ 177227 w 234532"/>
                <a:gd name="connsiteY2417" fmla="*/ 59547 h 303377"/>
                <a:gd name="connsiteX2418" fmla="*/ 179114 w 234532"/>
                <a:gd name="connsiteY2418" fmla="*/ 61906 h 303377"/>
                <a:gd name="connsiteX2419" fmla="*/ 177463 w 234532"/>
                <a:gd name="connsiteY2419" fmla="*/ 61906 h 303377"/>
                <a:gd name="connsiteX2420" fmla="*/ 174868 w 234532"/>
                <a:gd name="connsiteY2420" fmla="*/ 56479 h 303377"/>
                <a:gd name="connsiteX2421" fmla="*/ 173687 w 234532"/>
                <a:gd name="connsiteY2421" fmla="*/ 55770 h 303377"/>
                <a:gd name="connsiteX2422" fmla="*/ 176046 w 234532"/>
                <a:gd name="connsiteY2422" fmla="*/ 55770 h 303377"/>
                <a:gd name="connsiteX2423" fmla="*/ 176046 w 234532"/>
                <a:gd name="connsiteY2423" fmla="*/ 57893 h 303377"/>
                <a:gd name="connsiteX2424" fmla="*/ 98177 w 234532"/>
                <a:gd name="connsiteY2424" fmla="*/ 42790 h 303377"/>
                <a:gd name="connsiteX2425" fmla="*/ 99827 w 234532"/>
                <a:gd name="connsiteY2425" fmla="*/ 44444 h 303377"/>
                <a:gd name="connsiteX2426" fmla="*/ 100300 w 234532"/>
                <a:gd name="connsiteY2426" fmla="*/ 41376 h 303377"/>
                <a:gd name="connsiteX2427" fmla="*/ 171091 w 234532"/>
                <a:gd name="connsiteY2427" fmla="*/ 51994 h 303377"/>
                <a:gd name="connsiteX2428" fmla="*/ 176282 w 234532"/>
                <a:gd name="connsiteY2428" fmla="*/ 55770 h 303377"/>
                <a:gd name="connsiteX2429" fmla="*/ 174632 w 234532"/>
                <a:gd name="connsiteY2429" fmla="*/ 55770 h 303377"/>
                <a:gd name="connsiteX2430" fmla="*/ 173214 w 234532"/>
                <a:gd name="connsiteY2430" fmla="*/ 50579 h 303377"/>
                <a:gd name="connsiteX2431" fmla="*/ 89209 w 234532"/>
                <a:gd name="connsiteY2431" fmla="*/ 33118 h 303377"/>
                <a:gd name="connsiteX2432" fmla="*/ 89209 w 234532"/>
                <a:gd name="connsiteY2432" fmla="*/ 33118 h 303377"/>
                <a:gd name="connsiteX2433" fmla="*/ 94873 w 234532"/>
                <a:gd name="connsiteY2433" fmla="*/ 35004 h 303377"/>
                <a:gd name="connsiteX2434" fmla="*/ 94873 w 234532"/>
                <a:gd name="connsiteY2434" fmla="*/ 35004 h 303377"/>
                <a:gd name="connsiteX2435" fmla="*/ 91332 w 234532"/>
                <a:gd name="connsiteY2435" fmla="*/ 31700 h 303377"/>
                <a:gd name="connsiteX2436" fmla="*/ 175576 w 234532"/>
                <a:gd name="connsiteY2436" fmla="*/ 46567 h 303377"/>
                <a:gd name="connsiteX2437" fmla="*/ 178644 w 234532"/>
                <a:gd name="connsiteY2437" fmla="*/ 46567 h 303377"/>
                <a:gd name="connsiteX2438" fmla="*/ 177227 w 234532"/>
                <a:gd name="connsiteY2438" fmla="*/ 46567 h 303377"/>
                <a:gd name="connsiteX2439" fmla="*/ 177699 w 234532"/>
                <a:gd name="connsiteY2439" fmla="*/ 45150 h 303377"/>
                <a:gd name="connsiteX2440" fmla="*/ 142303 w 234532"/>
                <a:gd name="connsiteY2440" fmla="*/ 38308 h 303377"/>
                <a:gd name="connsiteX2441" fmla="*/ 139472 w 234532"/>
                <a:gd name="connsiteY2441" fmla="*/ 36655 h 303377"/>
                <a:gd name="connsiteX2442" fmla="*/ 141831 w 234532"/>
                <a:gd name="connsiteY2442" fmla="*/ 36655 h 303377"/>
                <a:gd name="connsiteX2443" fmla="*/ 141831 w 234532"/>
                <a:gd name="connsiteY2443" fmla="*/ 36655 h 303377"/>
                <a:gd name="connsiteX2444" fmla="*/ 144190 w 234532"/>
                <a:gd name="connsiteY2444" fmla="*/ 38072 h 303377"/>
                <a:gd name="connsiteX2445" fmla="*/ 144426 w 234532"/>
                <a:gd name="connsiteY2445" fmla="*/ 36891 h 303377"/>
                <a:gd name="connsiteX2446" fmla="*/ 103840 w 234532"/>
                <a:gd name="connsiteY2446" fmla="*/ 27688 h 303377"/>
                <a:gd name="connsiteX2447" fmla="*/ 103840 w 234532"/>
                <a:gd name="connsiteY2447" fmla="*/ 27688 h 303377"/>
                <a:gd name="connsiteX2448" fmla="*/ 105963 w 234532"/>
                <a:gd name="connsiteY2448" fmla="*/ 26274 h 303377"/>
                <a:gd name="connsiteX2449" fmla="*/ 103840 w 234532"/>
                <a:gd name="connsiteY2449" fmla="*/ 25565 h 303377"/>
                <a:gd name="connsiteX2450" fmla="*/ 103840 w 234532"/>
                <a:gd name="connsiteY2450" fmla="*/ 27218 h 303377"/>
                <a:gd name="connsiteX2451" fmla="*/ 107144 w 234532"/>
                <a:gd name="connsiteY2451" fmla="*/ 24151 h 303377"/>
                <a:gd name="connsiteX2452" fmla="*/ 105490 w 234532"/>
                <a:gd name="connsiteY2452" fmla="*/ 25565 h 303377"/>
                <a:gd name="connsiteX2453" fmla="*/ 105490 w 234532"/>
                <a:gd name="connsiteY2453" fmla="*/ 25565 h 303377"/>
                <a:gd name="connsiteX2454" fmla="*/ 108794 w 234532"/>
                <a:gd name="connsiteY2454" fmla="*/ 23206 h 303377"/>
                <a:gd name="connsiteX2455" fmla="*/ 97704 w 234532"/>
                <a:gd name="connsiteY2455" fmla="*/ 22733 h 303377"/>
                <a:gd name="connsiteX2456" fmla="*/ 97704 w 234532"/>
                <a:gd name="connsiteY2456" fmla="*/ 22733 h 303377"/>
                <a:gd name="connsiteX2457" fmla="*/ 97704 w 234532"/>
                <a:gd name="connsiteY2457" fmla="*/ 22733 h 303377"/>
                <a:gd name="connsiteX2458" fmla="*/ 119651 w 234532"/>
                <a:gd name="connsiteY2458" fmla="*/ 14711 h 303377"/>
                <a:gd name="connsiteX2459" fmla="*/ 121538 w 234532"/>
                <a:gd name="connsiteY2459" fmla="*/ 16125 h 303377"/>
                <a:gd name="connsiteX2460" fmla="*/ 122952 w 234532"/>
                <a:gd name="connsiteY2460" fmla="*/ 12352 h 303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</a:cxnLst>
              <a:rect l="l" t="t" r="r" b="b"/>
              <a:pathLst>
                <a:path w="234532" h="303377">
                  <a:moveTo>
                    <a:pt x="105490" y="297643"/>
                  </a:moveTo>
                  <a:lnTo>
                    <a:pt x="103603" y="297643"/>
                  </a:lnTo>
                  <a:lnTo>
                    <a:pt x="103603" y="297643"/>
                  </a:lnTo>
                  <a:cubicBezTo>
                    <a:pt x="102895" y="297170"/>
                    <a:pt x="101953" y="296698"/>
                    <a:pt x="101008" y="296225"/>
                  </a:cubicBezTo>
                  <a:cubicBezTo>
                    <a:pt x="101008" y="296225"/>
                    <a:pt x="102422" y="296225"/>
                    <a:pt x="101008" y="294575"/>
                  </a:cubicBezTo>
                  <a:cubicBezTo>
                    <a:pt x="105490" y="294575"/>
                    <a:pt x="101008" y="294575"/>
                    <a:pt x="103603" y="294575"/>
                  </a:cubicBezTo>
                  <a:cubicBezTo>
                    <a:pt x="106199" y="294575"/>
                    <a:pt x="103603" y="294575"/>
                    <a:pt x="106907" y="296698"/>
                  </a:cubicBezTo>
                  <a:cubicBezTo>
                    <a:pt x="110211" y="298821"/>
                    <a:pt x="109267" y="296698"/>
                    <a:pt x="106907" y="293866"/>
                  </a:cubicBezTo>
                  <a:cubicBezTo>
                    <a:pt x="108794" y="293866"/>
                    <a:pt x="110211" y="293866"/>
                    <a:pt x="106907" y="293866"/>
                  </a:cubicBezTo>
                  <a:cubicBezTo>
                    <a:pt x="108794" y="293866"/>
                    <a:pt x="110684" y="293866"/>
                    <a:pt x="110920" y="295756"/>
                  </a:cubicBezTo>
                  <a:cubicBezTo>
                    <a:pt x="111153" y="297643"/>
                    <a:pt x="110920" y="295756"/>
                    <a:pt x="110920" y="295756"/>
                  </a:cubicBezTo>
                  <a:cubicBezTo>
                    <a:pt x="110920" y="295756"/>
                    <a:pt x="108558" y="294339"/>
                    <a:pt x="107144" y="294339"/>
                  </a:cubicBezTo>
                  <a:cubicBezTo>
                    <a:pt x="109503" y="294339"/>
                    <a:pt x="107144" y="292921"/>
                    <a:pt x="107144" y="292688"/>
                  </a:cubicBezTo>
                  <a:lnTo>
                    <a:pt x="109975" y="295047"/>
                  </a:lnTo>
                  <a:cubicBezTo>
                    <a:pt x="112807" y="295047"/>
                    <a:pt x="109975" y="293630"/>
                    <a:pt x="109975" y="292921"/>
                  </a:cubicBezTo>
                  <a:cubicBezTo>
                    <a:pt x="109975" y="292216"/>
                    <a:pt x="111862" y="292921"/>
                    <a:pt x="111862" y="292921"/>
                  </a:cubicBezTo>
                  <a:lnTo>
                    <a:pt x="110211" y="292921"/>
                  </a:lnTo>
                  <a:lnTo>
                    <a:pt x="110211" y="292921"/>
                  </a:lnTo>
                  <a:lnTo>
                    <a:pt x="112098" y="292921"/>
                  </a:lnTo>
                  <a:cubicBezTo>
                    <a:pt x="112098" y="292921"/>
                    <a:pt x="112098" y="291035"/>
                    <a:pt x="112098" y="290326"/>
                  </a:cubicBezTo>
                  <a:lnTo>
                    <a:pt x="112098" y="290326"/>
                  </a:lnTo>
                  <a:cubicBezTo>
                    <a:pt x="112098" y="290326"/>
                    <a:pt x="113752" y="291979"/>
                    <a:pt x="114221" y="292921"/>
                  </a:cubicBezTo>
                  <a:cubicBezTo>
                    <a:pt x="114694" y="293866"/>
                    <a:pt x="114221" y="292921"/>
                    <a:pt x="116583" y="292921"/>
                  </a:cubicBezTo>
                  <a:cubicBezTo>
                    <a:pt x="118942" y="292921"/>
                    <a:pt x="116583" y="292921"/>
                    <a:pt x="114694" y="292921"/>
                  </a:cubicBezTo>
                  <a:lnTo>
                    <a:pt x="114694" y="292921"/>
                  </a:lnTo>
                  <a:cubicBezTo>
                    <a:pt x="116111" y="292921"/>
                    <a:pt x="117997" y="292921"/>
                    <a:pt x="118234" y="292921"/>
                  </a:cubicBezTo>
                  <a:lnTo>
                    <a:pt x="116347" y="292921"/>
                  </a:lnTo>
                  <a:cubicBezTo>
                    <a:pt x="116347" y="292921"/>
                    <a:pt x="116347" y="292921"/>
                    <a:pt x="116347" y="292921"/>
                  </a:cubicBezTo>
                  <a:cubicBezTo>
                    <a:pt x="116347" y="292921"/>
                    <a:pt x="112334" y="292921"/>
                    <a:pt x="114694" y="292921"/>
                  </a:cubicBezTo>
                  <a:cubicBezTo>
                    <a:pt x="112334" y="292921"/>
                    <a:pt x="111626" y="292921"/>
                    <a:pt x="112098" y="292921"/>
                  </a:cubicBezTo>
                  <a:cubicBezTo>
                    <a:pt x="112571" y="292921"/>
                    <a:pt x="113752" y="292921"/>
                    <a:pt x="115402" y="292921"/>
                  </a:cubicBezTo>
                  <a:cubicBezTo>
                    <a:pt x="117053" y="292921"/>
                    <a:pt x="113515" y="292921"/>
                    <a:pt x="115402" y="292921"/>
                  </a:cubicBezTo>
                  <a:cubicBezTo>
                    <a:pt x="117289" y="292921"/>
                    <a:pt x="117761" y="292921"/>
                    <a:pt x="117761" y="294339"/>
                  </a:cubicBezTo>
                  <a:cubicBezTo>
                    <a:pt x="118706" y="294339"/>
                    <a:pt x="119887" y="294339"/>
                    <a:pt x="120829" y="294339"/>
                  </a:cubicBezTo>
                  <a:cubicBezTo>
                    <a:pt x="122010" y="294339"/>
                    <a:pt x="120829" y="294339"/>
                    <a:pt x="120829" y="294339"/>
                  </a:cubicBezTo>
                  <a:cubicBezTo>
                    <a:pt x="120829" y="294339"/>
                    <a:pt x="120829" y="294339"/>
                    <a:pt x="123661" y="295989"/>
                  </a:cubicBezTo>
                  <a:cubicBezTo>
                    <a:pt x="126492" y="297643"/>
                    <a:pt x="123661" y="295989"/>
                    <a:pt x="125314" y="295989"/>
                  </a:cubicBezTo>
                  <a:cubicBezTo>
                    <a:pt x="126965" y="295989"/>
                    <a:pt x="125314" y="295989"/>
                    <a:pt x="122719" y="295989"/>
                  </a:cubicBezTo>
                  <a:cubicBezTo>
                    <a:pt x="120120" y="295989"/>
                    <a:pt x="122719" y="295989"/>
                    <a:pt x="122719" y="295989"/>
                  </a:cubicBezTo>
                  <a:cubicBezTo>
                    <a:pt x="121301" y="295756"/>
                    <a:pt x="119887" y="295283"/>
                    <a:pt x="118470" y="294575"/>
                  </a:cubicBezTo>
                  <a:lnTo>
                    <a:pt x="118470" y="294575"/>
                  </a:lnTo>
                  <a:cubicBezTo>
                    <a:pt x="118470" y="294575"/>
                    <a:pt x="119887" y="294575"/>
                    <a:pt x="120829" y="294575"/>
                  </a:cubicBezTo>
                  <a:cubicBezTo>
                    <a:pt x="121774" y="294575"/>
                    <a:pt x="120829" y="292216"/>
                    <a:pt x="124369" y="294575"/>
                  </a:cubicBezTo>
                  <a:cubicBezTo>
                    <a:pt x="124369" y="294575"/>
                    <a:pt x="124369" y="294575"/>
                    <a:pt x="122482" y="293158"/>
                  </a:cubicBezTo>
                  <a:cubicBezTo>
                    <a:pt x="123661" y="292921"/>
                    <a:pt x="124842" y="292921"/>
                    <a:pt x="126020" y="293158"/>
                  </a:cubicBezTo>
                  <a:cubicBezTo>
                    <a:pt x="126020" y="293158"/>
                    <a:pt x="126020" y="293158"/>
                    <a:pt x="126020" y="293158"/>
                  </a:cubicBezTo>
                  <a:cubicBezTo>
                    <a:pt x="126020" y="293158"/>
                    <a:pt x="128618" y="293158"/>
                    <a:pt x="128146" y="293158"/>
                  </a:cubicBezTo>
                  <a:cubicBezTo>
                    <a:pt x="127673" y="293158"/>
                    <a:pt x="129560" y="293158"/>
                    <a:pt x="130505" y="293158"/>
                  </a:cubicBezTo>
                  <a:cubicBezTo>
                    <a:pt x="131450" y="293158"/>
                    <a:pt x="128382" y="291743"/>
                    <a:pt x="130505" y="291979"/>
                  </a:cubicBezTo>
                  <a:lnTo>
                    <a:pt x="126728" y="290326"/>
                  </a:lnTo>
                  <a:cubicBezTo>
                    <a:pt x="128382" y="290326"/>
                    <a:pt x="126728" y="290326"/>
                    <a:pt x="126728" y="290326"/>
                  </a:cubicBezTo>
                  <a:cubicBezTo>
                    <a:pt x="123897" y="290326"/>
                    <a:pt x="126728" y="290326"/>
                    <a:pt x="124133" y="288675"/>
                  </a:cubicBezTo>
                  <a:cubicBezTo>
                    <a:pt x="121538" y="287022"/>
                    <a:pt x="126256" y="288675"/>
                    <a:pt x="127673" y="288675"/>
                  </a:cubicBezTo>
                  <a:cubicBezTo>
                    <a:pt x="129088" y="288675"/>
                    <a:pt x="126256" y="288675"/>
                    <a:pt x="127673" y="288675"/>
                  </a:cubicBezTo>
                  <a:lnTo>
                    <a:pt x="130269" y="288675"/>
                  </a:lnTo>
                  <a:cubicBezTo>
                    <a:pt x="130269" y="288675"/>
                    <a:pt x="128851" y="290090"/>
                    <a:pt x="130269" y="291507"/>
                  </a:cubicBezTo>
                  <a:cubicBezTo>
                    <a:pt x="131686" y="292921"/>
                    <a:pt x="130269" y="291507"/>
                    <a:pt x="131686" y="291507"/>
                  </a:cubicBezTo>
                  <a:cubicBezTo>
                    <a:pt x="127909" y="288912"/>
                    <a:pt x="135459" y="291507"/>
                    <a:pt x="131686" y="288203"/>
                  </a:cubicBezTo>
                  <a:cubicBezTo>
                    <a:pt x="136168" y="288203"/>
                    <a:pt x="133100" y="285608"/>
                    <a:pt x="137585" y="286553"/>
                  </a:cubicBezTo>
                  <a:lnTo>
                    <a:pt x="138999" y="286553"/>
                  </a:lnTo>
                  <a:cubicBezTo>
                    <a:pt x="136168" y="285135"/>
                    <a:pt x="138999" y="286553"/>
                    <a:pt x="138999" y="284899"/>
                  </a:cubicBezTo>
                  <a:lnTo>
                    <a:pt x="140886" y="284899"/>
                  </a:lnTo>
                  <a:cubicBezTo>
                    <a:pt x="138999" y="284899"/>
                    <a:pt x="139236" y="283485"/>
                    <a:pt x="140886" y="284899"/>
                  </a:cubicBezTo>
                  <a:cubicBezTo>
                    <a:pt x="142540" y="286316"/>
                    <a:pt x="143012" y="284899"/>
                    <a:pt x="140886" y="282304"/>
                  </a:cubicBezTo>
                  <a:cubicBezTo>
                    <a:pt x="140180" y="282540"/>
                    <a:pt x="139472" y="282540"/>
                    <a:pt x="138763" y="282304"/>
                  </a:cubicBezTo>
                  <a:lnTo>
                    <a:pt x="141359" y="282304"/>
                  </a:lnTo>
                  <a:cubicBezTo>
                    <a:pt x="143718" y="282304"/>
                    <a:pt x="141359" y="280889"/>
                    <a:pt x="141359" y="280181"/>
                  </a:cubicBezTo>
                  <a:cubicBezTo>
                    <a:pt x="141359" y="279472"/>
                    <a:pt x="145135" y="280181"/>
                    <a:pt x="143248" y="280181"/>
                  </a:cubicBezTo>
                  <a:cubicBezTo>
                    <a:pt x="141359" y="280181"/>
                    <a:pt x="143248" y="280181"/>
                    <a:pt x="145135" y="280181"/>
                  </a:cubicBezTo>
                  <a:cubicBezTo>
                    <a:pt x="141122" y="278291"/>
                    <a:pt x="147967" y="280181"/>
                    <a:pt x="145135" y="276641"/>
                  </a:cubicBezTo>
                  <a:cubicBezTo>
                    <a:pt x="149853" y="276641"/>
                    <a:pt x="143484" y="273809"/>
                    <a:pt x="148203" y="274990"/>
                  </a:cubicBezTo>
                  <a:cubicBezTo>
                    <a:pt x="148203" y="274990"/>
                    <a:pt x="148203" y="274990"/>
                    <a:pt x="148203" y="274990"/>
                  </a:cubicBezTo>
                  <a:cubicBezTo>
                    <a:pt x="148203" y="274990"/>
                    <a:pt x="148203" y="273809"/>
                    <a:pt x="148203" y="273573"/>
                  </a:cubicBezTo>
                  <a:cubicBezTo>
                    <a:pt x="148203" y="273337"/>
                    <a:pt x="151507" y="273573"/>
                    <a:pt x="148203" y="273573"/>
                  </a:cubicBezTo>
                  <a:cubicBezTo>
                    <a:pt x="144899" y="273573"/>
                    <a:pt x="148203" y="273573"/>
                    <a:pt x="149853" y="273573"/>
                  </a:cubicBezTo>
                  <a:cubicBezTo>
                    <a:pt x="151507" y="273573"/>
                    <a:pt x="149853" y="273573"/>
                    <a:pt x="149853" y="271214"/>
                  </a:cubicBezTo>
                  <a:cubicBezTo>
                    <a:pt x="149853" y="268855"/>
                    <a:pt x="152215" y="269796"/>
                    <a:pt x="152921" y="268855"/>
                  </a:cubicBezTo>
                  <a:cubicBezTo>
                    <a:pt x="174632" y="248089"/>
                    <a:pt x="189498" y="221188"/>
                    <a:pt x="195634" y="191927"/>
                  </a:cubicBezTo>
                  <a:cubicBezTo>
                    <a:pt x="195634" y="191927"/>
                    <a:pt x="197284" y="191927"/>
                    <a:pt x="198229" y="193105"/>
                  </a:cubicBezTo>
                  <a:cubicBezTo>
                    <a:pt x="194453" y="193105"/>
                    <a:pt x="198229" y="198063"/>
                    <a:pt x="194925" y="199005"/>
                  </a:cubicBezTo>
                  <a:cubicBezTo>
                    <a:pt x="196578" y="199005"/>
                    <a:pt x="196342" y="199005"/>
                    <a:pt x="196578" y="199005"/>
                  </a:cubicBezTo>
                  <a:cubicBezTo>
                    <a:pt x="196812" y="199005"/>
                    <a:pt x="196578" y="199005"/>
                    <a:pt x="196578" y="199005"/>
                  </a:cubicBezTo>
                  <a:cubicBezTo>
                    <a:pt x="196578" y="199005"/>
                    <a:pt x="197993" y="200422"/>
                    <a:pt x="196578" y="199005"/>
                  </a:cubicBezTo>
                  <a:lnTo>
                    <a:pt x="199410" y="200422"/>
                  </a:lnTo>
                  <a:cubicBezTo>
                    <a:pt x="195397" y="200422"/>
                    <a:pt x="195870" y="200422"/>
                    <a:pt x="197284" y="203490"/>
                  </a:cubicBezTo>
                  <a:cubicBezTo>
                    <a:pt x="198701" y="206557"/>
                    <a:pt x="194689" y="203490"/>
                    <a:pt x="197284" y="206321"/>
                  </a:cubicBezTo>
                  <a:lnTo>
                    <a:pt x="197284" y="206321"/>
                  </a:lnTo>
                  <a:cubicBezTo>
                    <a:pt x="198701" y="208444"/>
                    <a:pt x="194925" y="209389"/>
                    <a:pt x="197284" y="211512"/>
                  </a:cubicBezTo>
                  <a:cubicBezTo>
                    <a:pt x="196106" y="211512"/>
                    <a:pt x="195870" y="211512"/>
                    <a:pt x="195634" y="211512"/>
                  </a:cubicBezTo>
                  <a:lnTo>
                    <a:pt x="197284" y="211512"/>
                  </a:lnTo>
                  <a:cubicBezTo>
                    <a:pt x="193744" y="211512"/>
                    <a:pt x="197284" y="215761"/>
                    <a:pt x="193980" y="216230"/>
                  </a:cubicBezTo>
                  <a:cubicBezTo>
                    <a:pt x="196342" y="216230"/>
                    <a:pt x="193980" y="216230"/>
                    <a:pt x="193980" y="217884"/>
                  </a:cubicBezTo>
                  <a:cubicBezTo>
                    <a:pt x="193980" y="219534"/>
                    <a:pt x="196106" y="220006"/>
                    <a:pt x="193980" y="219534"/>
                  </a:cubicBezTo>
                  <a:cubicBezTo>
                    <a:pt x="195397" y="220951"/>
                    <a:pt x="193980" y="221424"/>
                    <a:pt x="193980" y="221188"/>
                  </a:cubicBezTo>
                  <a:cubicBezTo>
                    <a:pt x="193980" y="220951"/>
                    <a:pt x="195634" y="221188"/>
                    <a:pt x="196106" y="221188"/>
                  </a:cubicBezTo>
                  <a:cubicBezTo>
                    <a:pt x="196578" y="221188"/>
                    <a:pt x="194689" y="221188"/>
                    <a:pt x="194453" y="221188"/>
                  </a:cubicBezTo>
                  <a:cubicBezTo>
                    <a:pt x="194216" y="221188"/>
                    <a:pt x="194453" y="221188"/>
                    <a:pt x="194453" y="222838"/>
                  </a:cubicBezTo>
                  <a:lnTo>
                    <a:pt x="193038" y="222838"/>
                  </a:lnTo>
                  <a:cubicBezTo>
                    <a:pt x="194689" y="222838"/>
                    <a:pt x="193038" y="222838"/>
                    <a:pt x="193038" y="224964"/>
                  </a:cubicBezTo>
                  <a:cubicBezTo>
                    <a:pt x="190207" y="224964"/>
                    <a:pt x="193038" y="224964"/>
                    <a:pt x="191149" y="224964"/>
                  </a:cubicBezTo>
                  <a:cubicBezTo>
                    <a:pt x="189262" y="224964"/>
                    <a:pt x="193038" y="224964"/>
                    <a:pt x="192802" y="224964"/>
                  </a:cubicBezTo>
                  <a:lnTo>
                    <a:pt x="190912" y="224964"/>
                  </a:lnTo>
                  <a:cubicBezTo>
                    <a:pt x="193511" y="226378"/>
                    <a:pt x="189262" y="224964"/>
                    <a:pt x="190912" y="227559"/>
                  </a:cubicBezTo>
                  <a:cubicBezTo>
                    <a:pt x="190207" y="227795"/>
                    <a:pt x="189734" y="227795"/>
                    <a:pt x="189026" y="227559"/>
                  </a:cubicBezTo>
                  <a:cubicBezTo>
                    <a:pt x="189026" y="228974"/>
                    <a:pt x="187375" y="230627"/>
                    <a:pt x="189026" y="231569"/>
                  </a:cubicBezTo>
                  <a:cubicBezTo>
                    <a:pt x="190679" y="232514"/>
                    <a:pt x="186430" y="231569"/>
                    <a:pt x="189026" y="233222"/>
                  </a:cubicBezTo>
                  <a:cubicBezTo>
                    <a:pt x="186903" y="233222"/>
                    <a:pt x="185485" y="233222"/>
                    <a:pt x="187375" y="233222"/>
                  </a:cubicBezTo>
                  <a:cubicBezTo>
                    <a:pt x="184544" y="235582"/>
                    <a:pt x="185249" y="239122"/>
                    <a:pt x="182181" y="241481"/>
                  </a:cubicBezTo>
                  <a:lnTo>
                    <a:pt x="183599" y="241481"/>
                  </a:lnTo>
                  <a:lnTo>
                    <a:pt x="181240" y="241481"/>
                  </a:lnTo>
                  <a:cubicBezTo>
                    <a:pt x="182890" y="244076"/>
                    <a:pt x="177227" y="244549"/>
                    <a:pt x="179822" y="247853"/>
                  </a:cubicBezTo>
                  <a:lnTo>
                    <a:pt x="177936" y="247853"/>
                  </a:lnTo>
                  <a:cubicBezTo>
                    <a:pt x="177936" y="247853"/>
                    <a:pt x="177936" y="249739"/>
                    <a:pt x="177936" y="249976"/>
                  </a:cubicBezTo>
                  <a:cubicBezTo>
                    <a:pt x="177936" y="250212"/>
                    <a:pt x="182418" y="251626"/>
                    <a:pt x="182890" y="252571"/>
                  </a:cubicBezTo>
                  <a:cubicBezTo>
                    <a:pt x="183362" y="253516"/>
                    <a:pt x="180531" y="252571"/>
                    <a:pt x="179586" y="252571"/>
                  </a:cubicBezTo>
                  <a:cubicBezTo>
                    <a:pt x="178644" y="252571"/>
                    <a:pt x="177227" y="251157"/>
                    <a:pt x="179586" y="252571"/>
                  </a:cubicBezTo>
                  <a:cubicBezTo>
                    <a:pt x="181945" y="253988"/>
                    <a:pt x="176518" y="252571"/>
                    <a:pt x="179586" y="252571"/>
                  </a:cubicBezTo>
                  <a:cubicBezTo>
                    <a:pt x="176282" y="252571"/>
                    <a:pt x="179586" y="255166"/>
                    <a:pt x="176282" y="254694"/>
                  </a:cubicBezTo>
                  <a:cubicBezTo>
                    <a:pt x="178880" y="256111"/>
                    <a:pt x="176282" y="256347"/>
                    <a:pt x="175104" y="254694"/>
                  </a:cubicBezTo>
                  <a:lnTo>
                    <a:pt x="176518" y="254694"/>
                  </a:lnTo>
                  <a:cubicBezTo>
                    <a:pt x="174868" y="254694"/>
                    <a:pt x="176518" y="256111"/>
                    <a:pt x="173451" y="256347"/>
                  </a:cubicBezTo>
                  <a:lnTo>
                    <a:pt x="175104" y="256347"/>
                  </a:lnTo>
                  <a:cubicBezTo>
                    <a:pt x="173214" y="256347"/>
                    <a:pt x="175104" y="259651"/>
                    <a:pt x="170855" y="259179"/>
                  </a:cubicBezTo>
                  <a:lnTo>
                    <a:pt x="170855" y="259179"/>
                  </a:lnTo>
                  <a:cubicBezTo>
                    <a:pt x="169205" y="259179"/>
                    <a:pt x="170855" y="262010"/>
                    <a:pt x="166609" y="262483"/>
                  </a:cubicBezTo>
                  <a:cubicBezTo>
                    <a:pt x="166609" y="264133"/>
                    <a:pt x="165192" y="265078"/>
                    <a:pt x="164247" y="266023"/>
                  </a:cubicBezTo>
                  <a:cubicBezTo>
                    <a:pt x="163305" y="266965"/>
                    <a:pt x="166137" y="266023"/>
                    <a:pt x="166846" y="266023"/>
                  </a:cubicBezTo>
                  <a:cubicBezTo>
                    <a:pt x="167551" y="266023"/>
                    <a:pt x="166846" y="266023"/>
                    <a:pt x="166846" y="266023"/>
                  </a:cubicBezTo>
                  <a:cubicBezTo>
                    <a:pt x="166846" y="266023"/>
                    <a:pt x="164247" y="266023"/>
                    <a:pt x="162833" y="266023"/>
                  </a:cubicBezTo>
                  <a:cubicBezTo>
                    <a:pt x="161416" y="266023"/>
                    <a:pt x="162833" y="266023"/>
                    <a:pt x="164720" y="266023"/>
                  </a:cubicBezTo>
                  <a:cubicBezTo>
                    <a:pt x="166609" y="266023"/>
                    <a:pt x="164720" y="266023"/>
                    <a:pt x="164720" y="266023"/>
                  </a:cubicBezTo>
                  <a:cubicBezTo>
                    <a:pt x="159529" y="264606"/>
                    <a:pt x="161888" y="266023"/>
                    <a:pt x="159529" y="266023"/>
                  </a:cubicBezTo>
                  <a:cubicBezTo>
                    <a:pt x="157170" y="266023"/>
                    <a:pt x="161182" y="266023"/>
                    <a:pt x="161888" y="266023"/>
                  </a:cubicBezTo>
                  <a:cubicBezTo>
                    <a:pt x="162597" y="266023"/>
                    <a:pt x="161888" y="266023"/>
                    <a:pt x="161888" y="266023"/>
                  </a:cubicBezTo>
                  <a:lnTo>
                    <a:pt x="160001" y="266023"/>
                  </a:lnTo>
                  <a:cubicBezTo>
                    <a:pt x="160001" y="266023"/>
                    <a:pt x="160001" y="266023"/>
                    <a:pt x="160001" y="266023"/>
                  </a:cubicBezTo>
                  <a:cubicBezTo>
                    <a:pt x="160710" y="265787"/>
                    <a:pt x="161652" y="265787"/>
                    <a:pt x="162361" y="266023"/>
                  </a:cubicBezTo>
                  <a:cubicBezTo>
                    <a:pt x="162361" y="266023"/>
                    <a:pt x="162361" y="266023"/>
                    <a:pt x="162361" y="266023"/>
                  </a:cubicBezTo>
                  <a:cubicBezTo>
                    <a:pt x="162361" y="266023"/>
                    <a:pt x="162361" y="266023"/>
                    <a:pt x="162361" y="267437"/>
                  </a:cubicBezTo>
                  <a:cubicBezTo>
                    <a:pt x="159765" y="267437"/>
                    <a:pt x="160710" y="267437"/>
                    <a:pt x="160238" y="267437"/>
                  </a:cubicBezTo>
                  <a:cubicBezTo>
                    <a:pt x="159765" y="267437"/>
                    <a:pt x="160238" y="267437"/>
                    <a:pt x="160238" y="267437"/>
                  </a:cubicBezTo>
                  <a:cubicBezTo>
                    <a:pt x="160238" y="267437"/>
                    <a:pt x="160238" y="267437"/>
                    <a:pt x="158584" y="266259"/>
                  </a:cubicBezTo>
                  <a:cubicBezTo>
                    <a:pt x="156934" y="265078"/>
                    <a:pt x="158584" y="266259"/>
                    <a:pt x="156225" y="266259"/>
                  </a:cubicBezTo>
                  <a:cubicBezTo>
                    <a:pt x="156934" y="266259"/>
                    <a:pt x="157878" y="266259"/>
                    <a:pt x="158584" y="266259"/>
                  </a:cubicBezTo>
                  <a:lnTo>
                    <a:pt x="158584" y="266259"/>
                  </a:lnTo>
                  <a:cubicBezTo>
                    <a:pt x="158584" y="266259"/>
                    <a:pt x="158584" y="266259"/>
                    <a:pt x="160238" y="266259"/>
                  </a:cubicBezTo>
                  <a:cubicBezTo>
                    <a:pt x="161888" y="266259"/>
                    <a:pt x="160238" y="266259"/>
                    <a:pt x="162833" y="268618"/>
                  </a:cubicBezTo>
                  <a:cubicBezTo>
                    <a:pt x="162124" y="268855"/>
                    <a:pt x="161182" y="268855"/>
                    <a:pt x="160474" y="268618"/>
                  </a:cubicBezTo>
                  <a:cubicBezTo>
                    <a:pt x="160474" y="268618"/>
                    <a:pt x="163069" y="270505"/>
                    <a:pt x="160474" y="270269"/>
                  </a:cubicBezTo>
                  <a:cubicBezTo>
                    <a:pt x="159765" y="270505"/>
                    <a:pt x="159057" y="270505"/>
                    <a:pt x="158348" y="270269"/>
                  </a:cubicBezTo>
                  <a:cubicBezTo>
                    <a:pt x="158348" y="270269"/>
                    <a:pt x="158348" y="270269"/>
                    <a:pt x="160001" y="270269"/>
                  </a:cubicBezTo>
                  <a:cubicBezTo>
                    <a:pt x="161652" y="270269"/>
                    <a:pt x="158115" y="270269"/>
                    <a:pt x="160001" y="270269"/>
                  </a:cubicBezTo>
                  <a:cubicBezTo>
                    <a:pt x="161888" y="270269"/>
                    <a:pt x="158584" y="270269"/>
                    <a:pt x="157642" y="270269"/>
                  </a:cubicBezTo>
                  <a:cubicBezTo>
                    <a:pt x="160238" y="271686"/>
                    <a:pt x="160238" y="273100"/>
                    <a:pt x="157642" y="271922"/>
                  </a:cubicBezTo>
                  <a:cubicBezTo>
                    <a:pt x="155047" y="270741"/>
                    <a:pt x="155989" y="271922"/>
                    <a:pt x="157642" y="273337"/>
                  </a:cubicBezTo>
                  <a:cubicBezTo>
                    <a:pt x="154338" y="273337"/>
                    <a:pt x="157642" y="273337"/>
                    <a:pt x="154574" y="273337"/>
                  </a:cubicBezTo>
                  <a:cubicBezTo>
                    <a:pt x="159057" y="275460"/>
                    <a:pt x="151271" y="273337"/>
                    <a:pt x="154574" y="275696"/>
                  </a:cubicBezTo>
                  <a:cubicBezTo>
                    <a:pt x="153157" y="275696"/>
                    <a:pt x="154574" y="277113"/>
                    <a:pt x="152215" y="277113"/>
                  </a:cubicBezTo>
                  <a:cubicBezTo>
                    <a:pt x="149853" y="277113"/>
                    <a:pt x="152215" y="277113"/>
                    <a:pt x="150562" y="277113"/>
                  </a:cubicBezTo>
                  <a:cubicBezTo>
                    <a:pt x="153630" y="279236"/>
                    <a:pt x="147967" y="278527"/>
                    <a:pt x="150562" y="280181"/>
                  </a:cubicBezTo>
                  <a:lnTo>
                    <a:pt x="151979" y="280181"/>
                  </a:lnTo>
                  <a:lnTo>
                    <a:pt x="153630" y="280181"/>
                  </a:lnTo>
                  <a:cubicBezTo>
                    <a:pt x="153630" y="280181"/>
                    <a:pt x="150798" y="280181"/>
                    <a:pt x="150326" y="280181"/>
                  </a:cubicBezTo>
                  <a:cubicBezTo>
                    <a:pt x="149853" y="280181"/>
                    <a:pt x="150326" y="280181"/>
                    <a:pt x="151743" y="280181"/>
                  </a:cubicBezTo>
                  <a:cubicBezTo>
                    <a:pt x="153157" y="280181"/>
                    <a:pt x="151743" y="280181"/>
                    <a:pt x="151743" y="280181"/>
                  </a:cubicBezTo>
                  <a:cubicBezTo>
                    <a:pt x="151743" y="280181"/>
                    <a:pt x="150326" y="280181"/>
                    <a:pt x="150089" y="280181"/>
                  </a:cubicBezTo>
                  <a:cubicBezTo>
                    <a:pt x="154102" y="282068"/>
                    <a:pt x="147730" y="280181"/>
                    <a:pt x="150089" y="282304"/>
                  </a:cubicBezTo>
                  <a:cubicBezTo>
                    <a:pt x="148911" y="282540"/>
                    <a:pt x="147967" y="282540"/>
                    <a:pt x="146786" y="282304"/>
                  </a:cubicBezTo>
                  <a:cubicBezTo>
                    <a:pt x="145371" y="282304"/>
                    <a:pt x="146786" y="282304"/>
                    <a:pt x="146786" y="282304"/>
                  </a:cubicBezTo>
                  <a:lnTo>
                    <a:pt x="148675" y="282304"/>
                  </a:lnTo>
                  <a:cubicBezTo>
                    <a:pt x="150326" y="282304"/>
                    <a:pt x="148675" y="282304"/>
                    <a:pt x="148675" y="282304"/>
                  </a:cubicBezTo>
                  <a:lnTo>
                    <a:pt x="146549" y="282304"/>
                  </a:lnTo>
                  <a:cubicBezTo>
                    <a:pt x="147730" y="282304"/>
                    <a:pt x="146549" y="282304"/>
                    <a:pt x="146549" y="283957"/>
                  </a:cubicBezTo>
                  <a:cubicBezTo>
                    <a:pt x="145844" y="283721"/>
                    <a:pt x="144899" y="283721"/>
                    <a:pt x="144190" y="283957"/>
                  </a:cubicBezTo>
                  <a:cubicBezTo>
                    <a:pt x="147967" y="285608"/>
                    <a:pt x="144190" y="286316"/>
                    <a:pt x="145844" y="287258"/>
                  </a:cubicBezTo>
                  <a:cubicBezTo>
                    <a:pt x="147494" y="288203"/>
                    <a:pt x="143954" y="287258"/>
                    <a:pt x="142540" y="287258"/>
                  </a:cubicBezTo>
                  <a:cubicBezTo>
                    <a:pt x="141122" y="287258"/>
                    <a:pt x="142540" y="287258"/>
                    <a:pt x="144190" y="287258"/>
                  </a:cubicBezTo>
                  <a:cubicBezTo>
                    <a:pt x="145844" y="287258"/>
                    <a:pt x="140417" y="287258"/>
                    <a:pt x="141831" y="287258"/>
                  </a:cubicBezTo>
                  <a:cubicBezTo>
                    <a:pt x="143248" y="287258"/>
                    <a:pt x="141831" y="287258"/>
                    <a:pt x="141831" y="287258"/>
                  </a:cubicBezTo>
                  <a:lnTo>
                    <a:pt x="141831" y="287258"/>
                  </a:lnTo>
                  <a:cubicBezTo>
                    <a:pt x="141831" y="287258"/>
                    <a:pt x="138527" y="287258"/>
                    <a:pt x="141831" y="289856"/>
                  </a:cubicBezTo>
                  <a:cubicBezTo>
                    <a:pt x="140417" y="289620"/>
                    <a:pt x="139236" y="289620"/>
                    <a:pt x="137818" y="289856"/>
                  </a:cubicBezTo>
                  <a:cubicBezTo>
                    <a:pt x="138999" y="290090"/>
                    <a:pt x="140417" y="290090"/>
                    <a:pt x="141595" y="289856"/>
                  </a:cubicBezTo>
                  <a:cubicBezTo>
                    <a:pt x="144426" y="291507"/>
                    <a:pt x="138999" y="289856"/>
                    <a:pt x="141595" y="291507"/>
                  </a:cubicBezTo>
                  <a:cubicBezTo>
                    <a:pt x="139708" y="291507"/>
                    <a:pt x="138763" y="290090"/>
                    <a:pt x="137113" y="289856"/>
                  </a:cubicBezTo>
                  <a:cubicBezTo>
                    <a:pt x="138527" y="290562"/>
                    <a:pt x="139944" y="291271"/>
                    <a:pt x="141359" y="291743"/>
                  </a:cubicBezTo>
                  <a:cubicBezTo>
                    <a:pt x="141359" y="291743"/>
                    <a:pt x="139708" y="291743"/>
                    <a:pt x="140180" y="291743"/>
                  </a:cubicBezTo>
                  <a:cubicBezTo>
                    <a:pt x="139708" y="291979"/>
                    <a:pt x="138999" y="291979"/>
                    <a:pt x="138527" y="291743"/>
                  </a:cubicBezTo>
                  <a:cubicBezTo>
                    <a:pt x="138527" y="291743"/>
                    <a:pt x="138527" y="291743"/>
                    <a:pt x="140180" y="291743"/>
                  </a:cubicBezTo>
                  <a:cubicBezTo>
                    <a:pt x="137113" y="291743"/>
                    <a:pt x="140180" y="291743"/>
                    <a:pt x="136404" y="291743"/>
                  </a:cubicBezTo>
                  <a:cubicBezTo>
                    <a:pt x="136404" y="291743"/>
                    <a:pt x="136404" y="291743"/>
                    <a:pt x="136404" y="291743"/>
                  </a:cubicBezTo>
                  <a:cubicBezTo>
                    <a:pt x="136404" y="291743"/>
                    <a:pt x="138763" y="291743"/>
                    <a:pt x="139472" y="292921"/>
                  </a:cubicBezTo>
                  <a:lnTo>
                    <a:pt x="141595" y="292921"/>
                  </a:lnTo>
                  <a:cubicBezTo>
                    <a:pt x="141595" y="292921"/>
                    <a:pt x="139708" y="292921"/>
                    <a:pt x="141595" y="292921"/>
                  </a:cubicBezTo>
                  <a:cubicBezTo>
                    <a:pt x="143484" y="292921"/>
                    <a:pt x="141595" y="292921"/>
                    <a:pt x="140180" y="292921"/>
                  </a:cubicBezTo>
                  <a:cubicBezTo>
                    <a:pt x="138763" y="292921"/>
                    <a:pt x="140180" y="290798"/>
                    <a:pt x="144190" y="292921"/>
                  </a:cubicBezTo>
                  <a:cubicBezTo>
                    <a:pt x="148203" y="295047"/>
                    <a:pt x="144190" y="292921"/>
                    <a:pt x="144190" y="292921"/>
                  </a:cubicBezTo>
                  <a:cubicBezTo>
                    <a:pt x="145371" y="293158"/>
                    <a:pt x="146549" y="293630"/>
                    <a:pt x="147494" y="294339"/>
                  </a:cubicBezTo>
                  <a:cubicBezTo>
                    <a:pt x="147494" y="294339"/>
                    <a:pt x="147494" y="294339"/>
                    <a:pt x="147494" y="294339"/>
                  </a:cubicBezTo>
                  <a:cubicBezTo>
                    <a:pt x="147494" y="294339"/>
                    <a:pt x="149148" y="294339"/>
                    <a:pt x="147494" y="292921"/>
                  </a:cubicBezTo>
                  <a:lnTo>
                    <a:pt x="150089" y="292921"/>
                  </a:lnTo>
                  <a:cubicBezTo>
                    <a:pt x="151743" y="292921"/>
                    <a:pt x="150089" y="291507"/>
                    <a:pt x="152449" y="292921"/>
                  </a:cubicBezTo>
                  <a:cubicBezTo>
                    <a:pt x="154811" y="294339"/>
                    <a:pt x="152449" y="292921"/>
                    <a:pt x="151034" y="292921"/>
                  </a:cubicBezTo>
                  <a:cubicBezTo>
                    <a:pt x="149617" y="292921"/>
                    <a:pt x="151034" y="292921"/>
                    <a:pt x="152685" y="292921"/>
                  </a:cubicBezTo>
                  <a:lnTo>
                    <a:pt x="150798" y="292921"/>
                  </a:lnTo>
                  <a:cubicBezTo>
                    <a:pt x="150798" y="292921"/>
                    <a:pt x="150798" y="292921"/>
                    <a:pt x="150798" y="292921"/>
                  </a:cubicBezTo>
                  <a:lnTo>
                    <a:pt x="152685" y="292921"/>
                  </a:lnTo>
                  <a:cubicBezTo>
                    <a:pt x="152685" y="292921"/>
                    <a:pt x="152685" y="291271"/>
                    <a:pt x="152685" y="290798"/>
                  </a:cubicBezTo>
                  <a:cubicBezTo>
                    <a:pt x="152685" y="290326"/>
                    <a:pt x="152685" y="290798"/>
                    <a:pt x="152685" y="290798"/>
                  </a:cubicBezTo>
                  <a:cubicBezTo>
                    <a:pt x="152685" y="290798"/>
                    <a:pt x="152685" y="290798"/>
                    <a:pt x="154338" y="290798"/>
                  </a:cubicBezTo>
                  <a:cubicBezTo>
                    <a:pt x="155989" y="290798"/>
                    <a:pt x="154338" y="290798"/>
                    <a:pt x="152921" y="290798"/>
                  </a:cubicBezTo>
                  <a:cubicBezTo>
                    <a:pt x="156225" y="292216"/>
                    <a:pt x="152921" y="290798"/>
                    <a:pt x="152921" y="292921"/>
                  </a:cubicBezTo>
                  <a:cubicBezTo>
                    <a:pt x="152921" y="295047"/>
                    <a:pt x="154102" y="291035"/>
                    <a:pt x="155283" y="290562"/>
                  </a:cubicBezTo>
                  <a:cubicBezTo>
                    <a:pt x="156461" y="290090"/>
                    <a:pt x="155283" y="290562"/>
                    <a:pt x="153630" y="290562"/>
                  </a:cubicBezTo>
                  <a:cubicBezTo>
                    <a:pt x="151979" y="290562"/>
                    <a:pt x="157170" y="290562"/>
                    <a:pt x="155283" y="290562"/>
                  </a:cubicBezTo>
                  <a:lnTo>
                    <a:pt x="155283" y="290562"/>
                  </a:lnTo>
                  <a:cubicBezTo>
                    <a:pt x="153393" y="290562"/>
                    <a:pt x="155283" y="290562"/>
                    <a:pt x="154102" y="290562"/>
                  </a:cubicBezTo>
                  <a:cubicBezTo>
                    <a:pt x="154811" y="290326"/>
                    <a:pt x="155283" y="290326"/>
                    <a:pt x="155989" y="290562"/>
                  </a:cubicBezTo>
                  <a:cubicBezTo>
                    <a:pt x="155989" y="290562"/>
                    <a:pt x="155989" y="290562"/>
                    <a:pt x="155989" y="290562"/>
                  </a:cubicBezTo>
                  <a:cubicBezTo>
                    <a:pt x="153393" y="289384"/>
                    <a:pt x="155989" y="288675"/>
                    <a:pt x="155989" y="288439"/>
                  </a:cubicBezTo>
                  <a:cubicBezTo>
                    <a:pt x="155989" y="288203"/>
                    <a:pt x="155989" y="288439"/>
                    <a:pt x="155989" y="288439"/>
                  </a:cubicBezTo>
                  <a:cubicBezTo>
                    <a:pt x="155989" y="287022"/>
                    <a:pt x="156934" y="285844"/>
                    <a:pt x="158348" y="285608"/>
                  </a:cubicBezTo>
                  <a:lnTo>
                    <a:pt x="160238" y="285608"/>
                  </a:lnTo>
                  <a:cubicBezTo>
                    <a:pt x="162361" y="285608"/>
                    <a:pt x="160238" y="285608"/>
                    <a:pt x="158584" y="285608"/>
                  </a:cubicBezTo>
                  <a:cubicBezTo>
                    <a:pt x="156934" y="285608"/>
                    <a:pt x="160946" y="285608"/>
                    <a:pt x="161888" y="285608"/>
                  </a:cubicBezTo>
                  <a:cubicBezTo>
                    <a:pt x="162833" y="285608"/>
                    <a:pt x="160001" y="285608"/>
                    <a:pt x="159293" y="285608"/>
                  </a:cubicBezTo>
                  <a:cubicBezTo>
                    <a:pt x="158584" y="285608"/>
                    <a:pt x="157642" y="283485"/>
                    <a:pt x="160710" y="283957"/>
                  </a:cubicBezTo>
                  <a:cubicBezTo>
                    <a:pt x="158115" y="282776"/>
                    <a:pt x="160710" y="282776"/>
                    <a:pt x="159057" y="282068"/>
                  </a:cubicBezTo>
                  <a:cubicBezTo>
                    <a:pt x="160001" y="282068"/>
                    <a:pt x="160710" y="282068"/>
                    <a:pt x="161652" y="282068"/>
                  </a:cubicBezTo>
                  <a:cubicBezTo>
                    <a:pt x="160238" y="282068"/>
                    <a:pt x="161652" y="280653"/>
                    <a:pt x="161652" y="280181"/>
                  </a:cubicBezTo>
                  <a:cubicBezTo>
                    <a:pt x="161652" y="279708"/>
                    <a:pt x="161652" y="280181"/>
                    <a:pt x="161652" y="280181"/>
                  </a:cubicBezTo>
                  <a:cubicBezTo>
                    <a:pt x="161652" y="280181"/>
                    <a:pt x="161652" y="280181"/>
                    <a:pt x="161652" y="278527"/>
                  </a:cubicBezTo>
                  <a:cubicBezTo>
                    <a:pt x="161652" y="276877"/>
                    <a:pt x="163542" y="278527"/>
                    <a:pt x="164720" y="278527"/>
                  </a:cubicBezTo>
                  <a:cubicBezTo>
                    <a:pt x="165901" y="278527"/>
                    <a:pt x="164720" y="278527"/>
                    <a:pt x="166137" y="278527"/>
                  </a:cubicBezTo>
                  <a:cubicBezTo>
                    <a:pt x="167551" y="278527"/>
                    <a:pt x="166137" y="276641"/>
                    <a:pt x="164720" y="274990"/>
                  </a:cubicBezTo>
                  <a:cubicBezTo>
                    <a:pt x="163305" y="273337"/>
                    <a:pt x="166846" y="274990"/>
                    <a:pt x="168260" y="274990"/>
                  </a:cubicBezTo>
                  <a:cubicBezTo>
                    <a:pt x="169677" y="274990"/>
                    <a:pt x="168260" y="273337"/>
                    <a:pt x="171091" y="273337"/>
                  </a:cubicBezTo>
                  <a:cubicBezTo>
                    <a:pt x="168968" y="271922"/>
                    <a:pt x="171091" y="273337"/>
                    <a:pt x="171091" y="273337"/>
                  </a:cubicBezTo>
                  <a:lnTo>
                    <a:pt x="168732" y="273337"/>
                  </a:lnTo>
                  <a:cubicBezTo>
                    <a:pt x="171800" y="273337"/>
                    <a:pt x="168732" y="270977"/>
                    <a:pt x="172036" y="273337"/>
                  </a:cubicBezTo>
                  <a:cubicBezTo>
                    <a:pt x="175340" y="275696"/>
                    <a:pt x="175340" y="271922"/>
                    <a:pt x="173451" y="270505"/>
                  </a:cubicBezTo>
                  <a:cubicBezTo>
                    <a:pt x="176046" y="270505"/>
                    <a:pt x="173451" y="270505"/>
                    <a:pt x="177227" y="270505"/>
                  </a:cubicBezTo>
                  <a:cubicBezTo>
                    <a:pt x="175104" y="269324"/>
                    <a:pt x="177227" y="270505"/>
                    <a:pt x="175104" y="268618"/>
                  </a:cubicBezTo>
                  <a:cubicBezTo>
                    <a:pt x="175813" y="268382"/>
                    <a:pt x="176755" y="268382"/>
                    <a:pt x="177463" y="268618"/>
                  </a:cubicBezTo>
                  <a:cubicBezTo>
                    <a:pt x="177463" y="266965"/>
                    <a:pt x="178880" y="264842"/>
                    <a:pt x="182418" y="264133"/>
                  </a:cubicBezTo>
                  <a:cubicBezTo>
                    <a:pt x="182418" y="264133"/>
                    <a:pt x="180767" y="264133"/>
                    <a:pt x="180531" y="264133"/>
                  </a:cubicBezTo>
                  <a:cubicBezTo>
                    <a:pt x="180295" y="264133"/>
                    <a:pt x="184780" y="262247"/>
                    <a:pt x="184071" y="260360"/>
                  </a:cubicBezTo>
                  <a:cubicBezTo>
                    <a:pt x="183362" y="258470"/>
                    <a:pt x="186430" y="260360"/>
                    <a:pt x="186194" y="260360"/>
                  </a:cubicBezTo>
                  <a:lnTo>
                    <a:pt x="184780" y="260360"/>
                  </a:lnTo>
                  <a:cubicBezTo>
                    <a:pt x="184780" y="260360"/>
                    <a:pt x="187139" y="260360"/>
                    <a:pt x="184780" y="258706"/>
                  </a:cubicBezTo>
                  <a:lnTo>
                    <a:pt x="187375" y="258706"/>
                  </a:lnTo>
                  <a:cubicBezTo>
                    <a:pt x="187375" y="256583"/>
                    <a:pt x="188789" y="255639"/>
                    <a:pt x="190912" y="254461"/>
                  </a:cubicBezTo>
                  <a:lnTo>
                    <a:pt x="190912" y="254461"/>
                  </a:lnTo>
                  <a:cubicBezTo>
                    <a:pt x="194216" y="252571"/>
                    <a:pt x="194216" y="249503"/>
                    <a:pt x="196812" y="247144"/>
                  </a:cubicBezTo>
                  <a:cubicBezTo>
                    <a:pt x="194689" y="247144"/>
                    <a:pt x="196812" y="245021"/>
                    <a:pt x="198701" y="243840"/>
                  </a:cubicBezTo>
                  <a:cubicBezTo>
                    <a:pt x="200588" y="242662"/>
                    <a:pt x="198701" y="242189"/>
                    <a:pt x="200116" y="243840"/>
                  </a:cubicBezTo>
                  <a:lnTo>
                    <a:pt x="198701" y="243840"/>
                  </a:lnTo>
                  <a:cubicBezTo>
                    <a:pt x="201769" y="243840"/>
                    <a:pt x="198701" y="242426"/>
                    <a:pt x="201297" y="243840"/>
                  </a:cubicBezTo>
                  <a:cubicBezTo>
                    <a:pt x="199410" y="241481"/>
                    <a:pt x="203892" y="241245"/>
                    <a:pt x="201297" y="238885"/>
                  </a:cubicBezTo>
                  <a:lnTo>
                    <a:pt x="202947" y="238885"/>
                  </a:lnTo>
                  <a:cubicBezTo>
                    <a:pt x="201533" y="235818"/>
                    <a:pt x="206015" y="235345"/>
                    <a:pt x="204128" y="232278"/>
                  </a:cubicBezTo>
                  <a:cubicBezTo>
                    <a:pt x="207196" y="232278"/>
                    <a:pt x="204128" y="229918"/>
                    <a:pt x="206724" y="230155"/>
                  </a:cubicBezTo>
                  <a:cubicBezTo>
                    <a:pt x="204837" y="228737"/>
                    <a:pt x="206724" y="230155"/>
                    <a:pt x="206724" y="228029"/>
                  </a:cubicBezTo>
                  <a:cubicBezTo>
                    <a:pt x="209083" y="228029"/>
                    <a:pt x="209083" y="225670"/>
                    <a:pt x="208610" y="223783"/>
                  </a:cubicBezTo>
                  <a:cubicBezTo>
                    <a:pt x="208141" y="221896"/>
                    <a:pt x="210264" y="216703"/>
                    <a:pt x="212623" y="213871"/>
                  </a:cubicBezTo>
                  <a:lnTo>
                    <a:pt x="212623" y="213871"/>
                  </a:lnTo>
                  <a:cubicBezTo>
                    <a:pt x="212623" y="213871"/>
                    <a:pt x="212623" y="213871"/>
                    <a:pt x="212623" y="213871"/>
                  </a:cubicBezTo>
                  <a:cubicBezTo>
                    <a:pt x="212623" y="213871"/>
                    <a:pt x="212623" y="210567"/>
                    <a:pt x="212623" y="208208"/>
                  </a:cubicBezTo>
                  <a:lnTo>
                    <a:pt x="214276" y="208208"/>
                  </a:lnTo>
                  <a:cubicBezTo>
                    <a:pt x="214276" y="208208"/>
                    <a:pt x="211678" y="206793"/>
                    <a:pt x="214276" y="208208"/>
                  </a:cubicBezTo>
                  <a:cubicBezTo>
                    <a:pt x="216872" y="209625"/>
                    <a:pt x="214276" y="208208"/>
                    <a:pt x="214276" y="208208"/>
                  </a:cubicBezTo>
                  <a:cubicBezTo>
                    <a:pt x="214276" y="208208"/>
                    <a:pt x="214276" y="208208"/>
                    <a:pt x="214276" y="208208"/>
                  </a:cubicBezTo>
                  <a:cubicBezTo>
                    <a:pt x="218286" y="194286"/>
                    <a:pt x="220881" y="179892"/>
                    <a:pt x="222062" y="165498"/>
                  </a:cubicBezTo>
                  <a:lnTo>
                    <a:pt x="222062" y="165498"/>
                  </a:lnTo>
                  <a:cubicBezTo>
                    <a:pt x="223949" y="164081"/>
                    <a:pt x="222062" y="160777"/>
                    <a:pt x="223949" y="159835"/>
                  </a:cubicBezTo>
                  <a:cubicBezTo>
                    <a:pt x="223949" y="159835"/>
                    <a:pt x="221118" y="157945"/>
                    <a:pt x="223949" y="159835"/>
                  </a:cubicBezTo>
                  <a:cubicBezTo>
                    <a:pt x="226781" y="161722"/>
                    <a:pt x="222535" y="157945"/>
                    <a:pt x="223949" y="158182"/>
                  </a:cubicBezTo>
                  <a:lnTo>
                    <a:pt x="222535" y="158182"/>
                  </a:lnTo>
                  <a:cubicBezTo>
                    <a:pt x="222535" y="158182"/>
                    <a:pt x="223949" y="158182"/>
                    <a:pt x="222535" y="155823"/>
                  </a:cubicBezTo>
                  <a:cubicBezTo>
                    <a:pt x="225603" y="153700"/>
                    <a:pt x="222535" y="148506"/>
                    <a:pt x="227017" y="147092"/>
                  </a:cubicBezTo>
                  <a:lnTo>
                    <a:pt x="227017" y="147092"/>
                  </a:lnTo>
                  <a:cubicBezTo>
                    <a:pt x="228907" y="147092"/>
                    <a:pt x="228907" y="147092"/>
                    <a:pt x="227017" y="145205"/>
                  </a:cubicBezTo>
                  <a:lnTo>
                    <a:pt x="229140" y="145205"/>
                  </a:lnTo>
                  <a:cubicBezTo>
                    <a:pt x="226308" y="143788"/>
                    <a:pt x="229140" y="145205"/>
                    <a:pt x="229140" y="145205"/>
                  </a:cubicBezTo>
                  <a:cubicBezTo>
                    <a:pt x="229140" y="145205"/>
                    <a:pt x="229140" y="142843"/>
                    <a:pt x="229140" y="141665"/>
                  </a:cubicBezTo>
                  <a:lnTo>
                    <a:pt x="231030" y="141665"/>
                  </a:lnTo>
                  <a:cubicBezTo>
                    <a:pt x="231030" y="141665"/>
                    <a:pt x="228434" y="141665"/>
                    <a:pt x="231030" y="141665"/>
                  </a:cubicBezTo>
                  <a:lnTo>
                    <a:pt x="231030" y="141665"/>
                  </a:lnTo>
                  <a:cubicBezTo>
                    <a:pt x="231030" y="141665"/>
                    <a:pt x="231030" y="141665"/>
                    <a:pt x="231030" y="141665"/>
                  </a:cubicBezTo>
                  <a:cubicBezTo>
                    <a:pt x="231502" y="141428"/>
                    <a:pt x="232208" y="141428"/>
                    <a:pt x="232680" y="141665"/>
                  </a:cubicBezTo>
                  <a:cubicBezTo>
                    <a:pt x="232680" y="141665"/>
                    <a:pt x="230793" y="139775"/>
                    <a:pt x="231266" y="139306"/>
                  </a:cubicBezTo>
                  <a:cubicBezTo>
                    <a:pt x="231738" y="138833"/>
                    <a:pt x="231266" y="139306"/>
                    <a:pt x="233152" y="140720"/>
                  </a:cubicBezTo>
                  <a:cubicBezTo>
                    <a:pt x="232208" y="139306"/>
                    <a:pt x="231266" y="137888"/>
                    <a:pt x="230321" y="136238"/>
                  </a:cubicBezTo>
                  <a:lnTo>
                    <a:pt x="232680" y="136238"/>
                  </a:lnTo>
                  <a:cubicBezTo>
                    <a:pt x="234333" y="136238"/>
                    <a:pt x="232680" y="136238"/>
                    <a:pt x="231030" y="136238"/>
                  </a:cubicBezTo>
                  <a:cubicBezTo>
                    <a:pt x="229376" y="136238"/>
                    <a:pt x="231030" y="134821"/>
                    <a:pt x="228907" y="133640"/>
                  </a:cubicBezTo>
                  <a:cubicBezTo>
                    <a:pt x="226781" y="132461"/>
                    <a:pt x="228907" y="133640"/>
                    <a:pt x="231266" y="133640"/>
                  </a:cubicBezTo>
                  <a:cubicBezTo>
                    <a:pt x="233625" y="133640"/>
                    <a:pt x="229140" y="132461"/>
                    <a:pt x="231266" y="133640"/>
                  </a:cubicBezTo>
                  <a:cubicBezTo>
                    <a:pt x="229848" y="133640"/>
                    <a:pt x="229848" y="133640"/>
                    <a:pt x="229376" y="133640"/>
                  </a:cubicBezTo>
                  <a:cubicBezTo>
                    <a:pt x="228907" y="133640"/>
                    <a:pt x="229376" y="133640"/>
                    <a:pt x="227726" y="131044"/>
                  </a:cubicBezTo>
                  <a:cubicBezTo>
                    <a:pt x="228198" y="130808"/>
                    <a:pt x="228670" y="130808"/>
                    <a:pt x="229140" y="131044"/>
                  </a:cubicBezTo>
                  <a:cubicBezTo>
                    <a:pt x="229140" y="131044"/>
                    <a:pt x="229140" y="131044"/>
                    <a:pt x="229140" y="131044"/>
                  </a:cubicBezTo>
                  <a:cubicBezTo>
                    <a:pt x="227017" y="131044"/>
                    <a:pt x="229140" y="131044"/>
                    <a:pt x="226781" y="129630"/>
                  </a:cubicBezTo>
                  <a:cubicBezTo>
                    <a:pt x="230321" y="129630"/>
                    <a:pt x="223007" y="124439"/>
                    <a:pt x="226781" y="124909"/>
                  </a:cubicBezTo>
                  <a:cubicBezTo>
                    <a:pt x="223477" y="123258"/>
                    <a:pt x="224422" y="122549"/>
                    <a:pt x="223949" y="121841"/>
                  </a:cubicBezTo>
                  <a:cubicBezTo>
                    <a:pt x="223477" y="121135"/>
                    <a:pt x="223949" y="121841"/>
                    <a:pt x="225603" y="123731"/>
                  </a:cubicBezTo>
                  <a:lnTo>
                    <a:pt x="227017" y="123731"/>
                  </a:lnTo>
                  <a:cubicBezTo>
                    <a:pt x="227017" y="123731"/>
                    <a:pt x="229848" y="125853"/>
                    <a:pt x="230321" y="126798"/>
                  </a:cubicBezTo>
                  <a:cubicBezTo>
                    <a:pt x="226545" y="125145"/>
                    <a:pt x="230321" y="126798"/>
                    <a:pt x="230321" y="128449"/>
                  </a:cubicBezTo>
                  <a:cubicBezTo>
                    <a:pt x="230321" y="130102"/>
                    <a:pt x="231974" y="126090"/>
                    <a:pt x="228907" y="123731"/>
                  </a:cubicBezTo>
                  <a:lnTo>
                    <a:pt x="230793" y="123731"/>
                  </a:lnTo>
                  <a:cubicBezTo>
                    <a:pt x="230793" y="123731"/>
                    <a:pt x="230793" y="121841"/>
                    <a:pt x="227489" y="120427"/>
                  </a:cubicBezTo>
                  <a:cubicBezTo>
                    <a:pt x="224185" y="119009"/>
                    <a:pt x="229140" y="120427"/>
                    <a:pt x="229612" y="120427"/>
                  </a:cubicBezTo>
                  <a:cubicBezTo>
                    <a:pt x="230085" y="120427"/>
                    <a:pt x="227962" y="117831"/>
                    <a:pt x="225366" y="115708"/>
                  </a:cubicBezTo>
                  <a:cubicBezTo>
                    <a:pt x="222771" y="113582"/>
                    <a:pt x="225366" y="113110"/>
                    <a:pt x="223241" y="110278"/>
                  </a:cubicBezTo>
                  <a:cubicBezTo>
                    <a:pt x="223241" y="110278"/>
                    <a:pt x="223241" y="107919"/>
                    <a:pt x="220409" y="106505"/>
                  </a:cubicBezTo>
                  <a:cubicBezTo>
                    <a:pt x="222771" y="106505"/>
                    <a:pt x="214276" y="98952"/>
                    <a:pt x="220409" y="98952"/>
                  </a:cubicBezTo>
                  <a:cubicBezTo>
                    <a:pt x="215218" y="97538"/>
                    <a:pt x="218286" y="96593"/>
                    <a:pt x="213804" y="94942"/>
                  </a:cubicBezTo>
                  <a:cubicBezTo>
                    <a:pt x="213804" y="94942"/>
                    <a:pt x="210028" y="92580"/>
                    <a:pt x="213804" y="93053"/>
                  </a:cubicBezTo>
                  <a:cubicBezTo>
                    <a:pt x="210264" y="89749"/>
                    <a:pt x="210500" y="87862"/>
                    <a:pt x="213804" y="87626"/>
                  </a:cubicBezTo>
                  <a:lnTo>
                    <a:pt x="210264" y="85739"/>
                  </a:lnTo>
                  <a:cubicBezTo>
                    <a:pt x="210264" y="85739"/>
                    <a:pt x="210264" y="85739"/>
                    <a:pt x="212151" y="85739"/>
                  </a:cubicBezTo>
                  <a:cubicBezTo>
                    <a:pt x="214040" y="85739"/>
                    <a:pt x="212151" y="85739"/>
                    <a:pt x="212151" y="84558"/>
                  </a:cubicBezTo>
                  <a:cubicBezTo>
                    <a:pt x="210972" y="84086"/>
                    <a:pt x="209791" y="83380"/>
                    <a:pt x="208610" y="82671"/>
                  </a:cubicBezTo>
                  <a:cubicBezTo>
                    <a:pt x="208610" y="82671"/>
                    <a:pt x="208610" y="82671"/>
                    <a:pt x="208610" y="82671"/>
                  </a:cubicBezTo>
                  <a:cubicBezTo>
                    <a:pt x="208610" y="82671"/>
                    <a:pt x="207196" y="78895"/>
                    <a:pt x="211442" y="78895"/>
                  </a:cubicBezTo>
                  <a:cubicBezTo>
                    <a:pt x="208847" y="78895"/>
                    <a:pt x="208377" y="77008"/>
                    <a:pt x="209083" y="76536"/>
                  </a:cubicBezTo>
                  <a:cubicBezTo>
                    <a:pt x="205543" y="74646"/>
                    <a:pt x="202241" y="72051"/>
                    <a:pt x="199643" y="68983"/>
                  </a:cubicBezTo>
                  <a:lnTo>
                    <a:pt x="202241" y="68983"/>
                  </a:lnTo>
                  <a:cubicBezTo>
                    <a:pt x="199879" y="68983"/>
                    <a:pt x="200824" y="67569"/>
                    <a:pt x="199643" y="66860"/>
                  </a:cubicBezTo>
                  <a:lnTo>
                    <a:pt x="201060" y="66860"/>
                  </a:lnTo>
                  <a:cubicBezTo>
                    <a:pt x="200588" y="64737"/>
                    <a:pt x="199174" y="62848"/>
                    <a:pt x="197284" y="61669"/>
                  </a:cubicBezTo>
                  <a:cubicBezTo>
                    <a:pt x="196578" y="58838"/>
                    <a:pt x="194689" y="56479"/>
                    <a:pt x="192093" y="55298"/>
                  </a:cubicBezTo>
                  <a:cubicBezTo>
                    <a:pt x="192093" y="55298"/>
                    <a:pt x="189026" y="51521"/>
                    <a:pt x="187375" y="50107"/>
                  </a:cubicBezTo>
                  <a:cubicBezTo>
                    <a:pt x="184780" y="47748"/>
                    <a:pt x="181945" y="45622"/>
                    <a:pt x="179114" y="43735"/>
                  </a:cubicBezTo>
                  <a:cubicBezTo>
                    <a:pt x="179114" y="43735"/>
                    <a:pt x="177463" y="43735"/>
                    <a:pt x="176518" y="43735"/>
                  </a:cubicBezTo>
                  <a:cubicBezTo>
                    <a:pt x="175576" y="43735"/>
                    <a:pt x="176518" y="43735"/>
                    <a:pt x="176518" y="42554"/>
                  </a:cubicBezTo>
                  <a:cubicBezTo>
                    <a:pt x="176518" y="41376"/>
                    <a:pt x="176518" y="42554"/>
                    <a:pt x="175104" y="42554"/>
                  </a:cubicBezTo>
                  <a:cubicBezTo>
                    <a:pt x="177699" y="43972"/>
                    <a:pt x="173687" y="42554"/>
                    <a:pt x="176518" y="44444"/>
                  </a:cubicBezTo>
                  <a:cubicBezTo>
                    <a:pt x="179350" y="46331"/>
                    <a:pt x="174632" y="44444"/>
                    <a:pt x="174159" y="44444"/>
                  </a:cubicBezTo>
                  <a:cubicBezTo>
                    <a:pt x="174395" y="44916"/>
                    <a:pt x="174395" y="45622"/>
                    <a:pt x="174159" y="46094"/>
                  </a:cubicBezTo>
                  <a:cubicBezTo>
                    <a:pt x="172509" y="46094"/>
                    <a:pt x="172509" y="44680"/>
                    <a:pt x="169441" y="43027"/>
                  </a:cubicBezTo>
                  <a:cubicBezTo>
                    <a:pt x="169441" y="46567"/>
                    <a:pt x="170855" y="49871"/>
                    <a:pt x="173687" y="52230"/>
                  </a:cubicBezTo>
                  <a:cubicBezTo>
                    <a:pt x="173687" y="52230"/>
                    <a:pt x="173687" y="52230"/>
                    <a:pt x="172509" y="52230"/>
                  </a:cubicBezTo>
                  <a:lnTo>
                    <a:pt x="174395" y="52230"/>
                  </a:lnTo>
                  <a:lnTo>
                    <a:pt x="174395" y="52230"/>
                  </a:lnTo>
                  <a:cubicBezTo>
                    <a:pt x="170855" y="52230"/>
                    <a:pt x="176046" y="54353"/>
                    <a:pt x="178408" y="55770"/>
                  </a:cubicBezTo>
                  <a:cubicBezTo>
                    <a:pt x="177227" y="55298"/>
                    <a:pt x="175813" y="54825"/>
                    <a:pt x="174868" y="53883"/>
                  </a:cubicBezTo>
                  <a:cubicBezTo>
                    <a:pt x="174868" y="53883"/>
                    <a:pt x="174868" y="53883"/>
                    <a:pt x="172509" y="53883"/>
                  </a:cubicBezTo>
                  <a:cubicBezTo>
                    <a:pt x="170147" y="53883"/>
                    <a:pt x="172509" y="53883"/>
                    <a:pt x="170383" y="51994"/>
                  </a:cubicBezTo>
                  <a:cubicBezTo>
                    <a:pt x="168260" y="50107"/>
                    <a:pt x="172509" y="53411"/>
                    <a:pt x="170383" y="51994"/>
                  </a:cubicBezTo>
                  <a:cubicBezTo>
                    <a:pt x="168260" y="50579"/>
                    <a:pt x="171800" y="51994"/>
                    <a:pt x="172509" y="51994"/>
                  </a:cubicBezTo>
                  <a:cubicBezTo>
                    <a:pt x="173214" y="51994"/>
                    <a:pt x="172509" y="51994"/>
                    <a:pt x="172509" y="51994"/>
                  </a:cubicBezTo>
                  <a:lnTo>
                    <a:pt x="168732" y="50343"/>
                  </a:lnTo>
                  <a:cubicBezTo>
                    <a:pt x="168732" y="50343"/>
                    <a:pt x="168732" y="50343"/>
                    <a:pt x="168732" y="50343"/>
                  </a:cubicBezTo>
                  <a:cubicBezTo>
                    <a:pt x="168732" y="50343"/>
                    <a:pt x="168732" y="50343"/>
                    <a:pt x="168732" y="50343"/>
                  </a:cubicBezTo>
                  <a:lnTo>
                    <a:pt x="170855" y="50343"/>
                  </a:lnTo>
                  <a:cubicBezTo>
                    <a:pt x="170855" y="50343"/>
                    <a:pt x="166137" y="47748"/>
                    <a:pt x="165665" y="46803"/>
                  </a:cubicBezTo>
                  <a:cubicBezTo>
                    <a:pt x="165192" y="45858"/>
                    <a:pt x="168024" y="48454"/>
                    <a:pt x="169441" y="48926"/>
                  </a:cubicBezTo>
                  <a:cubicBezTo>
                    <a:pt x="170855" y="49398"/>
                    <a:pt x="169441" y="48926"/>
                    <a:pt x="167082" y="47275"/>
                  </a:cubicBezTo>
                  <a:cubicBezTo>
                    <a:pt x="164720" y="45622"/>
                    <a:pt x="165901" y="45150"/>
                    <a:pt x="164247" y="43499"/>
                  </a:cubicBezTo>
                  <a:cubicBezTo>
                    <a:pt x="162597" y="41849"/>
                    <a:pt x="165665" y="45150"/>
                    <a:pt x="166609" y="46094"/>
                  </a:cubicBezTo>
                  <a:cubicBezTo>
                    <a:pt x="162833" y="44444"/>
                    <a:pt x="162124" y="43027"/>
                    <a:pt x="164483" y="43263"/>
                  </a:cubicBezTo>
                  <a:cubicBezTo>
                    <a:pt x="162833" y="41849"/>
                    <a:pt x="161182" y="40668"/>
                    <a:pt x="162833" y="40668"/>
                  </a:cubicBezTo>
                  <a:cubicBezTo>
                    <a:pt x="158584" y="36655"/>
                    <a:pt x="160946" y="35477"/>
                    <a:pt x="157406" y="31937"/>
                  </a:cubicBezTo>
                  <a:cubicBezTo>
                    <a:pt x="153866" y="28396"/>
                    <a:pt x="157406" y="31937"/>
                    <a:pt x="153630" y="31937"/>
                  </a:cubicBezTo>
                  <a:cubicBezTo>
                    <a:pt x="149853" y="31937"/>
                    <a:pt x="153630" y="31937"/>
                    <a:pt x="151507" y="31937"/>
                  </a:cubicBezTo>
                  <a:lnTo>
                    <a:pt x="152921" y="31937"/>
                  </a:lnTo>
                  <a:cubicBezTo>
                    <a:pt x="150326" y="31937"/>
                    <a:pt x="152921" y="31937"/>
                    <a:pt x="151271" y="31937"/>
                  </a:cubicBezTo>
                  <a:cubicBezTo>
                    <a:pt x="150326" y="31700"/>
                    <a:pt x="149384" y="31228"/>
                    <a:pt x="148675" y="30519"/>
                  </a:cubicBezTo>
                  <a:cubicBezTo>
                    <a:pt x="147022" y="30519"/>
                    <a:pt x="148675" y="31700"/>
                    <a:pt x="148675" y="31937"/>
                  </a:cubicBezTo>
                  <a:cubicBezTo>
                    <a:pt x="148675" y="32173"/>
                    <a:pt x="147022" y="31937"/>
                    <a:pt x="145844" y="31937"/>
                  </a:cubicBezTo>
                  <a:cubicBezTo>
                    <a:pt x="144663" y="31937"/>
                    <a:pt x="147258" y="33351"/>
                    <a:pt x="147494" y="34532"/>
                  </a:cubicBezTo>
                  <a:cubicBezTo>
                    <a:pt x="145844" y="33823"/>
                    <a:pt x="144426" y="32881"/>
                    <a:pt x="143012" y="31700"/>
                  </a:cubicBezTo>
                  <a:lnTo>
                    <a:pt x="141595" y="31700"/>
                  </a:lnTo>
                  <a:lnTo>
                    <a:pt x="143012" y="31700"/>
                  </a:lnTo>
                  <a:cubicBezTo>
                    <a:pt x="143012" y="31700"/>
                    <a:pt x="143012" y="31700"/>
                    <a:pt x="143012" y="31700"/>
                  </a:cubicBezTo>
                  <a:lnTo>
                    <a:pt x="141122" y="31700"/>
                  </a:lnTo>
                  <a:cubicBezTo>
                    <a:pt x="141122" y="31700"/>
                    <a:pt x="141122" y="33118"/>
                    <a:pt x="141122" y="33587"/>
                  </a:cubicBezTo>
                  <a:lnTo>
                    <a:pt x="144190" y="33587"/>
                  </a:lnTo>
                  <a:cubicBezTo>
                    <a:pt x="144190" y="33587"/>
                    <a:pt x="144190" y="33587"/>
                    <a:pt x="144190" y="33587"/>
                  </a:cubicBezTo>
                  <a:lnTo>
                    <a:pt x="139472" y="32173"/>
                  </a:lnTo>
                  <a:cubicBezTo>
                    <a:pt x="137818" y="30286"/>
                    <a:pt x="135932" y="28869"/>
                    <a:pt x="133573" y="27924"/>
                  </a:cubicBezTo>
                  <a:cubicBezTo>
                    <a:pt x="133573" y="27924"/>
                    <a:pt x="133573" y="25329"/>
                    <a:pt x="133573" y="24856"/>
                  </a:cubicBezTo>
                  <a:cubicBezTo>
                    <a:pt x="130505" y="24856"/>
                    <a:pt x="131686" y="24856"/>
                    <a:pt x="132155" y="23442"/>
                  </a:cubicBezTo>
                  <a:cubicBezTo>
                    <a:pt x="132628" y="22025"/>
                    <a:pt x="132155" y="23442"/>
                    <a:pt x="132155" y="23442"/>
                  </a:cubicBezTo>
                  <a:cubicBezTo>
                    <a:pt x="132155" y="23442"/>
                    <a:pt x="130741" y="21789"/>
                    <a:pt x="130505" y="21319"/>
                  </a:cubicBezTo>
                  <a:cubicBezTo>
                    <a:pt x="130269" y="20847"/>
                    <a:pt x="132392" y="21319"/>
                    <a:pt x="132628" y="21319"/>
                  </a:cubicBezTo>
                  <a:cubicBezTo>
                    <a:pt x="132864" y="21319"/>
                    <a:pt x="130505" y="19193"/>
                    <a:pt x="132628" y="18957"/>
                  </a:cubicBezTo>
                  <a:cubicBezTo>
                    <a:pt x="134751" y="18721"/>
                    <a:pt x="132628" y="17306"/>
                    <a:pt x="130741" y="16362"/>
                  </a:cubicBezTo>
                  <a:cubicBezTo>
                    <a:pt x="128851" y="15420"/>
                    <a:pt x="130741" y="16362"/>
                    <a:pt x="130741" y="16362"/>
                  </a:cubicBezTo>
                  <a:cubicBezTo>
                    <a:pt x="130741" y="16362"/>
                    <a:pt x="126965" y="12821"/>
                    <a:pt x="130741" y="12821"/>
                  </a:cubicBezTo>
                  <a:cubicBezTo>
                    <a:pt x="127909" y="10935"/>
                    <a:pt x="131919" y="9990"/>
                    <a:pt x="125314" y="7395"/>
                  </a:cubicBezTo>
                  <a:cubicBezTo>
                    <a:pt x="125314" y="7395"/>
                    <a:pt x="122952" y="5744"/>
                    <a:pt x="125314" y="5508"/>
                  </a:cubicBezTo>
                  <a:cubicBezTo>
                    <a:pt x="127673" y="5272"/>
                    <a:pt x="125314" y="5508"/>
                    <a:pt x="127909" y="5508"/>
                  </a:cubicBezTo>
                  <a:cubicBezTo>
                    <a:pt x="124842" y="2440"/>
                    <a:pt x="121065" y="317"/>
                    <a:pt x="117053" y="-1100"/>
                  </a:cubicBezTo>
                  <a:cubicBezTo>
                    <a:pt x="115402" y="-628"/>
                    <a:pt x="113988" y="-628"/>
                    <a:pt x="112334" y="-1100"/>
                  </a:cubicBezTo>
                  <a:cubicBezTo>
                    <a:pt x="110211" y="-155"/>
                    <a:pt x="107616" y="-155"/>
                    <a:pt x="105490" y="-1100"/>
                  </a:cubicBezTo>
                  <a:cubicBezTo>
                    <a:pt x="107380" y="-1100"/>
                    <a:pt x="105490" y="317"/>
                    <a:pt x="108794" y="1259"/>
                  </a:cubicBezTo>
                  <a:cubicBezTo>
                    <a:pt x="112098" y="2204"/>
                    <a:pt x="108794" y="1259"/>
                    <a:pt x="108794" y="1259"/>
                  </a:cubicBezTo>
                  <a:cubicBezTo>
                    <a:pt x="108794" y="1259"/>
                    <a:pt x="108794" y="1259"/>
                    <a:pt x="110684" y="1259"/>
                  </a:cubicBezTo>
                  <a:lnTo>
                    <a:pt x="108794" y="1259"/>
                  </a:lnTo>
                  <a:cubicBezTo>
                    <a:pt x="107852" y="1495"/>
                    <a:pt x="106907" y="1495"/>
                    <a:pt x="105963" y="1259"/>
                  </a:cubicBezTo>
                  <a:cubicBezTo>
                    <a:pt x="105963" y="1259"/>
                    <a:pt x="105963" y="1259"/>
                    <a:pt x="105963" y="1259"/>
                  </a:cubicBezTo>
                  <a:cubicBezTo>
                    <a:pt x="103131" y="1259"/>
                    <a:pt x="105963" y="2676"/>
                    <a:pt x="105963" y="4091"/>
                  </a:cubicBezTo>
                  <a:cubicBezTo>
                    <a:pt x="101953" y="4091"/>
                    <a:pt x="105963" y="6216"/>
                    <a:pt x="109030" y="8103"/>
                  </a:cubicBezTo>
                  <a:lnTo>
                    <a:pt x="109030" y="8103"/>
                  </a:lnTo>
                  <a:cubicBezTo>
                    <a:pt x="105021" y="6216"/>
                    <a:pt x="105254" y="5272"/>
                    <a:pt x="102659" y="3854"/>
                  </a:cubicBezTo>
                  <a:lnTo>
                    <a:pt x="101008" y="3854"/>
                  </a:lnTo>
                  <a:cubicBezTo>
                    <a:pt x="104548" y="6689"/>
                    <a:pt x="102659" y="6922"/>
                    <a:pt x="105021" y="9048"/>
                  </a:cubicBezTo>
                  <a:lnTo>
                    <a:pt x="105021" y="9048"/>
                  </a:lnTo>
                  <a:cubicBezTo>
                    <a:pt x="104076" y="7631"/>
                    <a:pt x="102659" y="6689"/>
                    <a:pt x="101244" y="5980"/>
                  </a:cubicBezTo>
                  <a:cubicBezTo>
                    <a:pt x="101244" y="5980"/>
                    <a:pt x="101244" y="5980"/>
                    <a:pt x="101244" y="5980"/>
                  </a:cubicBezTo>
                  <a:cubicBezTo>
                    <a:pt x="101244" y="5980"/>
                    <a:pt x="103131" y="5980"/>
                    <a:pt x="101244" y="5980"/>
                  </a:cubicBezTo>
                  <a:lnTo>
                    <a:pt x="104312" y="5980"/>
                  </a:lnTo>
                  <a:cubicBezTo>
                    <a:pt x="104312" y="5980"/>
                    <a:pt x="104312" y="7631"/>
                    <a:pt x="107380" y="8339"/>
                  </a:cubicBezTo>
                  <a:cubicBezTo>
                    <a:pt x="110448" y="9048"/>
                    <a:pt x="105021" y="8339"/>
                    <a:pt x="107380" y="8339"/>
                  </a:cubicBezTo>
                  <a:lnTo>
                    <a:pt x="105021" y="8339"/>
                  </a:lnTo>
                  <a:cubicBezTo>
                    <a:pt x="105021" y="8339"/>
                    <a:pt x="107616" y="9990"/>
                    <a:pt x="108558" y="10226"/>
                  </a:cubicBezTo>
                  <a:cubicBezTo>
                    <a:pt x="109503" y="10462"/>
                    <a:pt x="106435" y="10226"/>
                    <a:pt x="105726" y="10226"/>
                  </a:cubicBezTo>
                  <a:cubicBezTo>
                    <a:pt x="105021" y="10226"/>
                    <a:pt x="107852" y="10226"/>
                    <a:pt x="109030" y="11880"/>
                  </a:cubicBezTo>
                  <a:cubicBezTo>
                    <a:pt x="110211" y="13530"/>
                    <a:pt x="107616" y="11880"/>
                    <a:pt x="107380" y="11880"/>
                  </a:cubicBezTo>
                  <a:cubicBezTo>
                    <a:pt x="107144" y="11880"/>
                    <a:pt x="108794" y="11880"/>
                    <a:pt x="109503" y="11880"/>
                  </a:cubicBezTo>
                  <a:cubicBezTo>
                    <a:pt x="108558" y="12116"/>
                    <a:pt x="107852" y="12116"/>
                    <a:pt x="106907" y="11880"/>
                  </a:cubicBezTo>
                  <a:cubicBezTo>
                    <a:pt x="105490" y="11880"/>
                    <a:pt x="106907" y="11880"/>
                    <a:pt x="105254" y="11880"/>
                  </a:cubicBezTo>
                  <a:cubicBezTo>
                    <a:pt x="103603" y="11880"/>
                    <a:pt x="106435" y="11880"/>
                    <a:pt x="107852" y="13530"/>
                  </a:cubicBezTo>
                  <a:cubicBezTo>
                    <a:pt x="109267" y="15183"/>
                    <a:pt x="107852" y="14947"/>
                    <a:pt x="110920" y="16362"/>
                  </a:cubicBezTo>
                  <a:cubicBezTo>
                    <a:pt x="110920" y="16362"/>
                    <a:pt x="109030" y="16362"/>
                    <a:pt x="107852" y="16362"/>
                  </a:cubicBezTo>
                  <a:lnTo>
                    <a:pt x="107852" y="14947"/>
                  </a:lnTo>
                  <a:lnTo>
                    <a:pt x="103131" y="13294"/>
                  </a:lnTo>
                  <a:cubicBezTo>
                    <a:pt x="103131" y="13294"/>
                    <a:pt x="103131" y="13294"/>
                    <a:pt x="103131" y="13294"/>
                  </a:cubicBezTo>
                  <a:cubicBezTo>
                    <a:pt x="103131" y="13294"/>
                    <a:pt x="103131" y="13294"/>
                    <a:pt x="100536" y="13294"/>
                  </a:cubicBezTo>
                  <a:cubicBezTo>
                    <a:pt x="102422" y="13294"/>
                    <a:pt x="102189" y="14947"/>
                    <a:pt x="101953" y="15420"/>
                  </a:cubicBezTo>
                  <a:cubicBezTo>
                    <a:pt x="101717" y="15889"/>
                    <a:pt x="100300" y="15420"/>
                    <a:pt x="101953" y="15420"/>
                  </a:cubicBezTo>
                  <a:lnTo>
                    <a:pt x="101953" y="15420"/>
                  </a:lnTo>
                  <a:lnTo>
                    <a:pt x="101953" y="15420"/>
                  </a:lnTo>
                  <a:cubicBezTo>
                    <a:pt x="100300" y="15420"/>
                    <a:pt x="101953" y="15420"/>
                    <a:pt x="101953" y="15420"/>
                  </a:cubicBezTo>
                  <a:lnTo>
                    <a:pt x="97232" y="14002"/>
                  </a:lnTo>
                  <a:lnTo>
                    <a:pt x="99121" y="14002"/>
                  </a:lnTo>
                  <a:lnTo>
                    <a:pt x="96290" y="14002"/>
                  </a:lnTo>
                  <a:lnTo>
                    <a:pt x="97940" y="14002"/>
                  </a:lnTo>
                  <a:lnTo>
                    <a:pt x="95581" y="14002"/>
                  </a:lnTo>
                  <a:cubicBezTo>
                    <a:pt x="95581" y="14002"/>
                    <a:pt x="95581" y="14002"/>
                    <a:pt x="95581" y="15420"/>
                  </a:cubicBezTo>
                  <a:cubicBezTo>
                    <a:pt x="95581" y="16834"/>
                    <a:pt x="95581" y="15420"/>
                    <a:pt x="93222" y="15420"/>
                  </a:cubicBezTo>
                  <a:cubicBezTo>
                    <a:pt x="90860" y="15420"/>
                    <a:pt x="93222" y="15420"/>
                    <a:pt x="93222" y="15420"/>
                  </a:cubicBezTo>
                  <a:cubicBezTo>
                    <a:pt x="93928" y="15653"/>
                    <a:pt x="94400" y="15653"/>
                    <a:pt x="95109" y="15420"/>
                  </a:cubicBezTo>
                  <a:cubicBezTo>
                    <a:pt x="92986" y="15420"/>
                    <a:pt x="95109" y="18487"/>
                    <a:pt x="95109" y="19193"/>
                  </a:cubicBezTo>
                  <a:lnTo>
                    <a:pt x="96759" y="19193"/>
                  </a:lnTo>
                  <a:lnTo>
                    <a:pt x="98413" y="19193"/>
                  </a:lnTo>
                  <a:cubicBezTo>
                    <a:pt x="92041" y="17306"/>
                    <a:pt x="98413" y="21319"/>
                    <a:pt x="98413" y="21552"/>
                  </a:cubicBezTo>
                  <a:cubicBezTo>
                    <a:pt x="92986" y="19193"/>
                    <a:pt x="94873" y="18957"/>
                    <a:pt x="92750" y="17543"/>
                  </a:cubicBezTo>
                  <a:cubicBezTo>
                    <a:pt x="90624" y="16125"/>
                    <a:pt x="92750" y="17543"/>
                    <a:pt x="91096" y="17543"/>
                  </a:cubicBezTo>
                  <a:lnTo>
                    <a:pt x="93222" y="18957"/>
                  </a:lnTo>
                  <a:lnTo>
                    <a:pt x="91096" y="18957"/>
                  </a:lnTo>
                  <a:cubicBezTo>
                    <a:pt x="91096" y="18957"/>
                    <a:pt x="89682" y="18957"/>
                    <a:pt x="91096" y="18957"/>
                  </a:cubicBezTo>
                  <a:cubicBezTo>
                    <a:pt x="92513" y="18957"/>
                    <a:pt x="91096" y="18957"/>
                    <a:pt x="88501" y="18957"/>
                  </a:cubicBezTo>
                  <a:cubicBezTo>
                    <a:pt x="85906" y="18957"/>
                    <a:pt x="92041" y="21083"/>
                    <a:pt x="88501" y="18957"/>
                  </a:cubicBezTo>
                  <a:lnTo>
                    <a:pt x="94400" y="22497"/>
                  </a:lnTo>
                  <a:lnTo>
                    <a:pt x="91332" y="22497"/>
                  </a:lnTo>
                  <a:cubicBezTo>
                    <a:pt x="89209" y="22497"/>
                    <a:pt x="91332" y="22497"/>
                    <a:pt x="91332" y="22497"/>
                  </a:cubicBezTo>
                  <a:lnTo>
                    <a:pt x="94164" y="24151"/>
                  </a:lnTo>
                  <a:cubicBezTo>
                    <a:pt x="94164" y="24151"/>
                    <a:pt x="94164" y="24151"/>
                    <a:pt x="94164" y="24151"/>
                  </a:cubicBezTo>
                  <a:cubicBezTo>
                    <a:pt x="94164" y="24151"/>
                    <a:pt x="94164" y="24151"/>
                    <a:pt x="94164" y="24151"/>
                  </a:cubicBezTo>
                  <a:lnTo>
                    <a:pt x="97232" y="26037"/>
                  </a:lnTo>
                  <a:cubicBezTo>
                    <a:pt x="94873" y="26037"/>
                    <a:pt x="95581" y="26037"/>
                    <a:pt x="95109" y="26037"/>
                  </a:cubicBezTo>
                  <a:lnTo>
                    <a:pt x="92041" y="26037"/>
                  </a:lnTo>
                  <a:cubicBezTo>
                    <a:pt x="95581" y="27688"/>
                    <a:pt x="94400" y="27688"/>
                    <a:pt x="97232" y="29341"/>
                  </a:cubicBezTo>
                  <a:cubicBezTo>
                    <a:pt x="97232" y="29341"/>
                    <a:pt x="97232" y="29341"/>
                    <a:pt x="94636" y="29341"/>
                  </a:cubicBezTo>
                  <a:cubicBezTo>
                    <a:pt x="96759" y="30519"/>
                    <a:pt x="98649" y="31700"/>
                    <a:pt x="100536" y="33118"/>
                  </a:cubicBezTo>
                  <a:cubicBezTo>
                    <a:pt x="99121" y="33118"/>
                    <a:pt x="98649" y="33118"/>
                    <a:pt x="97468" y="33118"/>
                  </a:cubicBezTo>
                  <a:cubicBezTo>
                    <a:pt x="96290" y="33118"/>
                    <a:pt x="102422" y="36419"/>
                    <a:pt x="104784" y="37836"/>
                  </a:cubicBezTo>
                  <a:cubicBezTo>
                    <a:pt x="107144" y="39250"/>
                    <a:pt x="101244" y="35241"/>
                    <a:pt x="100300" y="34532"/>
                  </a:cubicBezTo>
                  <a:lnTo>
                    <a:pt x="102422" y="34532"/>
                  </a:lnTo>
                  <a:cubicBezTo>
                    <a:pt x="102422" y="34532"/>
                    <a:pt x="101008" y="34532"/>
                    <a:pt x="100300" y="34532"/>
                  </a:cubicBezTo>
                  <a:cubicBezTo>
                    <a:pt x="103603" y="34532"/>
                    <a:pt x="95109" y="30286"/>
                    <a:pt x="100300" y="30992"/>
                  </a:cubicBezTo>
                  <a:cubicBezTo>
                    <a:pt x="105490" y="31700"/>
                    <a:pt x="104312" y="34532"/>
                    <a:pt x="103367" y="35004"/>
                  </a:cubicBezTo>
                  <a:cubicBezTo>
                    <a:pt x="108558" y="37600"/>
                    <a:pt x="107616" y="38545"/>
                    <a:pt x="107616" y="39723"/>
                  </a:cubicBezTo>
                  <a:lnTo>
                    <a:pt x="101008" y="36419"/>
                  </a:lnTo>
                  <a:cubicBezTo>
                    <a:pt x="102422" y="36419"/>
                    <a:pt x="101008" y="36419"/>
                    <a:pt x="102895" y="38072"/>
                  </a:cubicBezTo>
                  <a:cubicBezTo>
                    <a:pt x="98413" y="38072"/>
                    <a:pt x="104784" y="39723"/>
                    <a:pt x="100772" y="38072"/>
                  </a:cubicBezTo>
                  <a:lnTo>
                    <a:pt x="102659" y="40195"/>
                  </a:lnTo>
                  <a:lnTo>
                    <a:pt x="104784" y="40195"/>
                  </a:lnTo>
                  <a:cubicBezTo>
                    <a:pt x="104784" y="40195"/>
                    <a:pt x="104784" y="40195"/>
                    <a:pt x="104784" y="41376"/>
                  </a:cubicBezTo>
                  <a:cubicBezTo>
                    <a:pt x="104784" y="42554"/>
                    <a:pt x="102659" y="41376"/>
                    <a:pt x="102659" y="40195"/>
                  </a:cubicBezTo>
                  <a:cubicBezTo>
                    <a:pt x="102659" y="39017"/>
                    <a:pt x="102659" y="41376"/>
                    <a:pt x="104548" y="41849"/>
                  </a:cubicBezTo>
                  <a:cubicBezTo>
                    <a:pt x="106435" y="42318"/>
                    <a:pt x="104548" y="41849"/>
                    <a:pt x="103131" y="41849"/>
                  </a:cubicBezTo>
                  <a:cubicBezTo>
                    <a:pt x="101717" y="41849"/>
                    <a:pt x="106435" y="43972"/>
                    <a:pt x="105021" y="43972"/>
                  </a:cubicBezTo>
                  <a:cubicBezTo>
                    <a:pt x="102895" y="43263"/>
                    <a:pt x="100772" y="42318"/>
                    <a:pt x="98649" y="41140"/>
                  </a:cubicBezTo>
                  <a:cubicBezTo>
                    <a:pt x="98649" y="41140"/>
                    <a:pt x="101717" y="43263"/>
                    <a:pt x="100772" y="43735"/>
                  </a:cubicBezTo>
                  <a:lnTo>
                    <a:pt x="99121" y="43735"/>
                  </a:lnTo>
                  <a:cubicBezTo>
                    <a:pt x="99121" y="43735"/>
                    <a:pt x="99121" y="43735"/>
                    <a:pt x="101008" y="43735"/>
                  </a:cubicBezTo>
                  <a:cubicBezTo>
                    <a:pt x="102895" y="43735"/>
                    <a:pt x="101008" y="43735"/>
                    <a:pt x="101008" y="43735"/>
                  </a:cubicBezTo>
                  <a:cubicBezTo>
                    <a:pt x="101008" y="43735"/>
                    <a:pt x="102895" y="43735"/>
                    <a:pt x="102895" y="43735"/>
                  </a:cubicBezTo>
                  <a:lnTo>
                    <a:pt x="104312" y="43735"/>
                  </a:lnTo>
                  <a:cubicBezTo>
                    <a:pt x="104312" y="43735"/>
                    <a:pt x="102189" y="43735"/>
                    <a:pt x="102422" y="43735"/>
                  </a:cubicBezTo>
                  <a:cubicBezTo>
                    <a:pt x="102659" y="43735"/>
                    <a:pt x="102422" y="43735"/>
                    <a:pt x="104312" y="43735"/>
                  </a:cubicBezTo>
                  <a:cubicBezTo>
                    <a:pt x="106199" y="43735"/>
                    <a:pt x="104312" y="43735"/>
                    <a:pt x="104312" y="43735"/>
                  </a:cubicBezTo>
                  <a:cubicBezTo>
                    <a:pt x="104312" y="43735"/>
                    <a:pt x="102895" y="43735"/>
                    <a:pt x="102895" y="43735"/>
                  </a:cubicBezTo>
                  <a:lnTo>
                    <a:pt x="102895" y="43735"/>
                  </a:lnTo>
                  <a:lnTo>
                    <a:pt x="99591" y="43735"/>
                  </a:lnTo>
                  <a:cubicBezTo>
                    <a:pt x="105021" y="47039"/>
                    <a:pt x="104312" y="47984"/>
                    <a:pt x="106671" y="50107"/>
                  </a:cubicBezTo>
                  <a:cubicBezTo>
                    <a:pt x="106199" y="50343"/>
                    <a:pt x="105490" y="50343"/>
                    <a:pt x="105021" y="50107"/>
                  </a:cubicBezTo>
                  <a:cubicBezTo>
                    <a:pt x="105021" y="50107"/>
                    <a:pt x="108088" y="52466"/>
                    <a:pt x="108088" y="52939"/>
                  </a:cubicBezTo>
                  <a:cubicBezTo>
                    <a:pt x="108088" y="53411"/>
                    <a:pt x="105490" y="51049"/>
                    <a:pt x="104312" y="50816"/>
                  </a:cubicBezTo>
                  <a:cubicBezTo>
                    <a:pt x="103131" y="50579"/>
                    <a:pt x="104312" y="50816"/>
                    <a:pt x="104312" y="50816"/>
                  </a:cubicBezTo>
                  <a:cubicBezTo>
                    <a:pt x="104312" y="50816"/>
                    <a:pt x="106199" y="53411"/>
                    <a:pt x="105726" y="54117"/>
                  </a:cubicBezTo>
                  <a:cubicBezTo>
                    <a:pt x="105254" y="54825"/>
                    <a:pt x="105726" y="52702"/>
                    <a:pt x="101717" y="51521"/>
                  </a:cubicBezTo>
                  <a:cubicBezTo>
                    <a:pt x="97704" y="50343"/>
                    <a:pt x="101717" y="51521"/>
                    <a:pt x="101717" y="51521"/>
                  </a:cubicBezTo>
                  <a:cubicBezTo>
                    <a:pt x="99355" y="51521"/>
                    <a:pt x="104312" y="56006"/>
                    <a:pt x="104784" y="57185"/>
                  </a:cubicBezTo>
                  <a:cubicBezTo>
                    <a:pt x="105254" y="58366"/>
                    <a:pt x="103131" y="56006"/>
                    <a:pt x="101717" y="56006"/>
                  </a:cubicBezTo>
                  <a:cubicBezTo>
                    <a:pt x="103840" y="56006"/>
                    <a:pt x="104312" y="57657"/>
                    <a:pt x="104548" y="58129"/>
                  </a:cubicBezTo>
                  <a:cubicBezTo>
                    <a:pt x="104784" y="58602"/>
                    <a:pt x="105963" y="58129"/>
                    <a:pt x="104548" y="58129"/>
                  </a:cubicBezTo>
                  <a:lnTo>
                    <a:pt x="104548" y="58129"/>
                  </a:lnTo>
                  <a:cubicBezTo>
                    <a:pt x="104548" y="58129"/>
                    <a:pt x="102659" y="58129"/>
                    <a:pt x="104548" y="60016"/>
                  </a:cubicBezTo>
                  <a:lnTo>
                    <a:pt x="102422" y="60016"/>
                  </a:lnTo>
                  <a:cubicBezTo>
                    <a:pt x="104076" y="60016"/>
                    <a:pt x="102422" y="60016"/>
                    <a:pt x="102422" y="61669"/>
                  </a:cubicBezTo>
                  <a:lnTo>
                    <a:pt x="100300" y="61669"/>
                  </a:lnTo>
                  <a:cubicBezTo>
                    <a:pt x="100300" y="61669"/>
                    <a:pt x="100300" y="61669"/>
                    <a:pt x="100300" y="61669"/>
                  </a:cubicBezTo>
                  <a:lnTo>
                    <a:pt x="101953" y="61669"/>
                  </a:lnTo>
                  <a:cubicBezTo>
                    <a:pt x="101244" y="63084"/>
                    <a:pt x="101244" y="64501"/>
                    <a:pt x="101953" y="65915"/>
                  </a:cubicBezTo>
                  <a:cubicBezTo>
                    <a:pt x="101244" y="66152"/>
                    <a:pt x="100300" y="66152"/>
                    <a:pt x="99591" y="65915"/>
                  </a:cubicBezTo>
                  <a:cubicBezTo>
                    <a:pt x="99591" y="65915"/>
                    <a:pt x="99591" y="65915"/>
                    <a:pt x="99591" y="65915"/>
                  </a:cubicBezTo>
                  <a:cubicBezTo>
                    <a:pt x="99591" y="65915"/>
                    <a:pt x="101717" y="65915"/>
                    <a:pt x="102422" y="67333"/>
                  </a:cubicBezTo>
                  <a:cubicBezTo>
                    <a:pt x="103131" y="68747"/>
                    <a:pt x="102422" y="67333"/>
                    <a:pt x="102422" y="68747"/>
                  </a:cubicBezTo>
                  <a:cubicBezTo>
                    <a:pt x="101481" y="68747"/>
                    <a:pt x="100772" y="68747"/>
                    <a:pt x="99827" y="68747"/>
                  </a:cubicBezTo>
                  <a:lnTo>
                    <a:pt x="102422" y="68747"/>
                  </a:lnTo>
                  <a:cubicBezTo>
                    <a:pt x="100063" y="68747"/>
                    <a:pt x="102422" y="68747"/>
                    <a:pt x="102422" y="69928"/>
                  </a:cubicBezTo>
                  <a:cubicBezTo>
                    <a:pt x="102422" y="71109"/>
                    <a:pt x="101008" y="69928"/>
                    <a:pt x="100063" y="69928"/>
                  </a:cubicBezTo>
                  <a:cubicBezTo>
                    <a:pt x="100772" y="70164"/>
                    <a:pt x="101244" y="70164"/>
                    <a:pt x="101953" y="69928"/>
                  </a:cubicBezTo>
                  <a:cubicBezTo>
                    <a:pt x="101953" y="69928"/>
                    <a:pt x="99591" y="69928"/>
                    <a:pt x="96996" y="69928"/>
                  </a:cubicBezTo>
                  <a:cubicBezTo>
                    <a:pt x="96996" y="69928"/>
                    <a:pt x="99591" y="69928"/>
                    <a:pt x="101717" y="71581"/>
                  </a:cubicBezTo>
                  <a:cubicBezTo>
                    <a:pt x="103840" y="73232"/>
                    <a:pt x="101717" y="71581"/>
                    <a:pt x="99591" y="71581"/>
                  </a:cubicBezTo>
                  <a:cubicBezTo>
                    <a:pt x="97468" y="71581"/>
                    <a:pt x="99591" y="71581"/>
                    <a:pt x="101953" y="73704"/>
                  </a:cubicBezTo>
                  <a:cubicBezTo>
                    <a:pt x="104312" y="75827"/>
                    <a:pt x="101953" y="73704"/>
                    <a:pt x="99591" y="73704"/>
                  </a:cubicBezTo>
                  <a:lnTo>
                    <a:pt x="101244" y="73704"/>
                  </a:lnTo>
                  <a:cubicBezTo>
                    <a:pt x="103367" y="73704"/>
                    <a:pt x="99591" y="73704"/>
                    <a:pt x="101244" y="73704"/>
                  </a:cubicBezTo>
                  <a:cubicBezTo>
                    <a:pt x="102895" y="73704"/>
                    <a:pt x="101244" y="75355"/>
                    <a:pt x="103131" y="76772"/>
                  </a:cubicBezTo>
                  <a:lnTo>
                    <a:pt x="99827" y="75119"/>
                  </a:lnTo>
                  <a:cubicBezTo>
                    <a:pt x="97468" y="75119"/>
                    <a:pt x="102422" y="76772"/>
                    <a:pt x="102659" y="77481"/>
                  </a:cubicBezTo>
                  <a:cubicBezTo>
                    <a:pt x="102895" y="78186"/>
                    <a:pt x="102659" y="77481"/>
                    <a:pt x="102659" y="78895"/>
                  </a:cubicBezTo>
                  <a:cubicBezTo>
                    <a:pt x="102659" y="80312"/>
                    <a:pt x="101008" y="78895"/>
                    <a:pt x="102659" y="78895"/>
                  </a:cubicBezTo>
                  <a:cubicBezTo>
                    <a:pt x="104312" y="78895"/>
                    <a:pt x="102659" y="78895"/>
                    <a:pt x="101008" y="78895"/>
                  </a:cubicBezTo>
                  <a:cubicBezTo>
                    <a:pt x="99355" y="78895"/>
                    <a:pt x="98885" y="78895"/>
                    <a:pt x="97704" y="77481"/>
                  </a:cubicBezTo>
                  <a:cubicBezTo>
                    <a:pt x="96523" y="76064"/>
                    <a:pt x="99827" y="79367"/>
                    <a:pt x="102189" y="80782"/>
                  </a:cubicBezTo>
                  <a:cubicBezTo>
                    <a:pt x="104548" y="82199"/>
                    <a:pt x="102189" y="80782"/>
                    <a:pt x="102189" y="80782"/>
                  </a:cubicBezTo>
                  <a:cubicBezTo>
                    <a:pt x="102189" y="80782"/>
                    <a:pt x="102189" y="80782"/>
                    <a:pt x="99355" y="79367"/>
                  </a:cubicBezTo>
                  <a:cubicBezTo>
                    <a:pt x="96523" y="77950"/>
                    <a:pt x="99355" y="79367"/>
                    <a:pt x="99355" y="79367"/>
                  </a:cubicBezTo>
                  <a:cubicBezTo>
                    <a:pt x="99355" y="79367"/>
                    <a:pt x="99355" y="80782"/>
                    <a:pt x="97468" y="79367"/>
                  </a:cubicBezTo>
                  <a:cubicBezTo>
                    <a:pt x="98885" y="79367"/>
                    <a:pt x="97468" y="79367"/>
                    <a:pt x="99355" y="81018"/>
                  </a:cubicBezTo>
                  <a:cubicBezTo>
                    <a:pt x="96054" y="79840"/>
                    <a:pt x="99355" y="81018"/>
                    <a:pt x="96759" y="81018"/>
                  </a:cubicBezTo>
                  <a:cubicBezTo>
                    <a:pt x="98885" y="82435"/>
                    <a:pt x="96759" y="82671"/>
                    <a:pt x="98885" y="83613"/>
                  </a:cubicBezTo>
                  <a:cubicBezTo>
                    <a:pt x="101008" y="84558"/>
                    <a:pt x="101953" y="83613"/>
                    <a:pt x="100772" y="83613"/>
                  </a:cubicBezTo>
                  <a:cubicBezTo>
                    <a:pt x="103603" y="83613"/>
                    <a:pt x="100772" y="83613"/>
                    <a:pt x="100772" y="85031"/>
                  </a:cubicBezTo>
                  <a:cubicBezTo>
                    <a:pt x="100063" y="85267"/>
                    <a:pt x="99121" y="85267"/>
                    <a:pt x="98413" y="85031"/>
                  </a:cubicBezTo>
                  <a:lnTo>
                    <a:pt x="95109" y="85031"/>
                  </a:lnTo>
                  <a:cubicBezTo>
                    <a:pt x="98649" y="86445"/>
                    <a:pt x="95109" y="85031"/>
                    <a:pt x="97940" y="87154"/>
                  </a:cubicBezTo>
                  <a:cubicBezTo>
                    <a:pt x="100772" y="89279"/>
                    <a:pt x="97940" y="87154"/>
                    <a:pt x="99591" y="87154"/>
                  </a:cubicBezTo>
                  <a:cubicBezTo>
                    <a:pt x="101244" y="87154"/>
                    <a:pt x="99591" y="87154"/>
                    <a:pt x="99591" y="87154"/>
                  </a:cubicBezTo>
                  <a:cubicBezTo>
                    <a:pt x="99591" y="87154"/>
                    <a:pt x="99591" y="87154"/>
                    <a:pt x="99591" y="87154"/>
                  </a:cubicBezTo>
                  <a:cubicBezTo>
                    <a:pt x="99591" y="87154"/>
                    <a:pt x="99591" y="87154"/>
                    <a:pt x="99591" y="87154"/>
                  </a:cubicBezTo>
                  <a:cubicBezTo>
                    <a:pt x="99591" y="87154"/>
                    <a:pt x="101953" y="87154"/>
                    <a:pt x="99591" y="87154"/>
                  </a:cubicBezTo>
                  <a:cubicBezTo>
                    <a:pt x="101008" y="87626"/>
                    <a:pt x="102189" y="88098"/>
                    <a:pt x="103367" y="88807"/>
                  </a:cubicBezTo>
                  <a:lnTo>
                    <a:pt x="101008" y="88807"/>
                  </a:lnTo>
                  <a:lnTo>
                    <a:pt x="103603" y="89985"/>
                  </a:lnTo>
                  <a:cubicBezTo>
                    <a:pt x="103603" y="89985"/>
                    <a:pt x="103603" y="89985"/>
                    <a:pt x="103603" y="89985"/>
                  </a:cubicBezTo>
                  <a:cubicBezTo>
                    <a:pt x="101717" y="89513"/>
                    <a:pt x="100063" y="88807"/>
                    <a:pt x="98413" y="88098"/>
                  </a:cubicBezTo>
                  <a:lnTo>
                    <a:pt x="101481" y="89513"/>
                  </a:lnTo>
                  <a:cubicBezTo>
                    <a:pt x="102895" y="89513"/>
                    <a:pt x="99355" y="89513"/>
                    <a:pt x="101481" y="89513"/>
                  </a:cubicBezTo>
                  <a:cubicBezTo>
                    <a:pt x="100536" y="89749"/>
                    <a:pt x="99591" y="89749"/>
                    <a:pt x="98649" y="89513"/>
                  </a:cubicBezTo>
                  <a:cubicBezTo>
                    <a:pt x="98649" y="89513"/>
                    <a:pt x="98649" y="89513"/>
                    <a:pt x="98649" y="89513"/>
                  </a:cubicBezTo>
                  <a:cubicBezTo>
                    <a:pt x="98649" y="89513"/>
                    <a:pt x="100300" y="90930"/>
                    <a:pt x="98649" y="91402"/>
                  </a:cubicBezTo>
                  <a:cubicBezTo>
                    <a:pt x="96996" y="91875"/>
                    <a:pt x="98649" y="91402"/>
                    <a:pt x="96523" y="91402"/>
                  </a:cubicBezTo>
                  <a:cubicBezTo>
                    <a:pt x="94400" y="91402"/>
                    <a:pt x="96523" y="91402"/>
                    <a:pt x="96523" y="93053"/>
                  </a:cubicBezTo>
                  <a:cubicBezTo>
                    <a:pt x="96523" y="94706"/>
                    <a:pt x="98177" y="93053"/>
                    <a:pt x="99121" y="94234"/>
                  </a:cubicBezTo>
                  <a:cubicBezTo>
                    <a:pt x="100063" y="95412"/>
                    <a:pt x="96759" y="94234"/>
                    <a:pt x="95581" y="94234"/>
                  </a:cubicBezTo>
                  <a:lnTo>
                    <a:pt x="96996" y="94234"/>
                  </a:lnTo>
                  <a:cubicBezTo>
                    <a:pt x="92277" y="94234"/>
                    <a:pt x="98413" y="96593"/>
                    <a:pt x="95581" y="96357"/>
                  </a:cubicBezTo>
                  <a:cubicBezTo>
                    <a:pt x="96759" y="97065"/>
                    <a:pt x="97704" y="97774"/>
                    <a:pt x="98649" y="98716"/>
                  </a:cubicBezTo>
                  <a:cubicBezTo>
                    <a:pt x="98649" y="98716"/>
                    <a:pt x="96996" y="98716"/>
                    <a:pt x="97232" y="98716"/>
                  </a:cubicBezTo>
                  <a:cubicBezTo>
                    <a:pt x="97468" y="98716"/>
                    <a:pt x="97232" y="98716"/>
                    <a:pt x="95345" y="97065"/>
                  </a:cubicBezTo>
                  <a:cubicBezTo>
                    <a:pt x="93455" y="95412"/>
                    <a:pt x="95345" y="97065"/>
                    <a:pt x="95345" y="98952"/>
                  </a:cubicBezTo>
                  <a:lnTo>
                    <a:pt x="91805" y="98952"/>
                  </a:lnTo>
                  <a:cubicBezTo>
                    <a:pt x="91805" y="98952"/>
                    <a:pt x="91805" y="98952"/>
                    <a:pt x="91805" y="98952"/>
                  </a:cubicBezTo>
                  <a:lnTo>
                    <a:pt x="90154" y="98952"/>
                  </a:lnTo>
                  <a:cubicBezTo>
                    <a:pt x="92277" y="98952"/>
                    <a:pt x="92750" y="100842"/>
                    <a:pt x="90154" y="100133"/>
                  </a:cubicBezTo>
                  <a:cubicBezTo>
                    <a:pt x="92750" y="101548"/>
                    <a:pt x="90154" y="100133"/>
                    <a:pt x="90154" y="100133"/>
                  </a:cubicBezTo>
                  <a:cubicBezTo>
                    <a:pt x="90154" y="100133"/>
                    <a:pt x="90154" y="100133"/>
                    <a:pt x="91805" y="100133"/>
                  </a:cubicBezTo>
                  <a:cubicBezTo>
                    <a:pt x="93455" y="100133"/>
                    <a:pt x="91805" y="100133"/>
                    <a:pt x="91805" y="100133"/>
                  </a:cubicBezTo>
                  <a:cubicBezTo>
                    <a:pt x="90860" y="100133"/>
                    <a:pt x="89682" y="100133"/>
                    <a:pt x="88737" y="100133"/>
                  </a:cubicBezTo>
                  <a:cubicBezTo>
                    <a:pt x="88737" y="100133"/>
                    <a:pt x="88737" y="100133"/>
                    <a:pt x="85433" y="100133"/>
                  </a:cubicBezTo>
                  <a:lnTo>
                    <a:pt x="85433" y="100133"/>
                  </a:lnTo>
                  <a:cubicBezTo>
                    <a:pt x="84019" y="100133"/>
                    <a:pt x="85433" y="100133"/>
                    <a:pt x="84019" y="100133"/>
                  </a:cubicBezTo>
                  <a:cubicBezTo>
                    <a:pt x="82602" y="100133"/>
                    <a:pt x="88028" y="100133"/>
                    <a:pt x="89209" y="100133"/>
                  </a:cubicBezTo>
                  <a:cubicBezTo>
                    <a:pt x="90390" y="100133"/>
                    <a:pt x="86378" y="100133"/>
                    <a:pt x="86850" y="100133"/>
                  </a:cubicBezTo>
                  <a:cubicBezTo>
                    <a:pt x="87323" y="100133"/>
                    <a:pt x="90390" y="100133"/>
                    <a:pt x="92041" y="101548"/>
                  </a:cubicBezTo>
                  <a:cubicBezTo>
                    <a:pt x="90860" y="101548"/>
                    <a:pt x="89446" y="101548"/>
                    <a:pt x="88265" y="101548"/>
                  </a:cubicBezTo>
                  <a:lnTo>
                    <a:pt x="92986" y="103910"/>
                  </a:lnTo>
                  <a:cubicBezTo>
                    <a:pt x="91569" y="103673"/>
                    <a:pt x="90154" y="103673"/>
                    <a:pt x="88737" y="103910"/>
                  </a:cubicBezTo>
                  <a:cubicBezTo>
                    <a:pt x="88737" y="103910"/>
                    <a:pt x="87087" y="103910"/>
                    <a:pt x="85906" y="103910"/>
                  </a:cubicBezTo>
                  <a:cubicBezTo>
                    <a:pt x="86850" y="104143"/>
                    <a:pt x="87792" y="104143"/>
                    <a:pt x="88737" y="103910"/>
                  </a:cubicBezTo>
                  <a:cubicBezTo>
                    <a:pt x="88737" y="103910"/>
                    <a:pt x="87087" y="103910"/>
                    <a:pt x="88737" y="103910"/>
                  </a:cubicBezTo>
                  <a:lnTo>
                    <a:pt x="86378" y="103910"/>
                  </a:lnTo>
                  <a:cubicBezTo>
                    <a:pt x="86378" y="103910"/>
                    <a:pt x="86378" y="103910"/>
                    <a:pt x="84255" y="102256"/>
                  </a:cubicBezTo>
                  <a:cubicBezTo>
                    <a:pt x="82129" y="100606"/>
                    <a:pt x="87556" y="106269"/>
                    <a:pt x="84255" y="104143"/>
                  </a:cubicBezTo>
                  <a:cubicBezTo>
                    <a:pt x="84255" y="104143"/>
                    <a:pt x="85669" y="104143"/>
                    <a:pt x="84255" y="104143"/>
                  </a:cubicBezTo>
                  <a:cubicBezTo>
                    <a:pt x="87792" y="105796"/>
                    <a:pt x="84255" y="105560"/>
                    <a:pt x="87792" y="107447"/>
                  </a:cubicBezTo>
                  <a:cubicBezTo>
                    <a:pt x="85197" y="107447"/>
                    <a:pt x="87792" y="107447"/>
                    <a:pt x="84491" y="107447"/>
                  </a:cubicBezTo>
                  <a:cubicBezTo>
                    <a:pt x="81187" y="107447"/>
                    <a:pt x="86378" y="107447"/>
                    <a:pt x="86850" y="109100"/>
                  </a:cubicBezTo>
                  <a:cubicBezTo>
                    <a:pt x="87323" y="110751"/>
                    <a:pt x="84724" y="109100"/>
                    <a:pt x="86850" y="111223"/>
                  </a:cubicBezTo>
                  <a:cubicBezTo>
                    <a:pt x="84724" y="111223"/>
                    <a:pt x="85197" y="111223"/>
                    <a:pt x="86850" y="111223"/>
                  </a:cubicBezTo>
                  <a:cubicBezTo>
                    <a:pt x="88501" y="111223"/>
                    <a:pt x="86850" y="111223"/>
                    <a:pt x="84491" y="111223"/>
                  </a:cubicBezTo>
                  <a:lnTo>
                    <a:pt x="87556" y="111223"/>
                  </a:lnTo>
                  <a:cubicBezTo>
                    <a:pt x="87556" y="111223"/>
                    <a:pt x="85906" y="111223"/>
                    <a:pt x="84961" y="111223"/>
                  </a:cubicBezTo>
                  <a:cubicBezTo>
                    <a:pt x="84019" y="111223"/>
                    <a:pt x="87087" y="111223"/>
                    <a:pt x="84961" y="111223"/>
                  </a:cubicBezTo>
                  <a:lnTo>
                    <a:pt x="86850" y="111223"/>
                  </a:lnTo>
                  <a:cubicBezTo>
                    <a:pt x="86850" y="111223"/>
                    <a:pt x="86850" y="111223"/>
                    <a:pt x="88737" y="111223"/>
                  </a:cubicBezTo>
                  <a:cubicBezTo>
                    <a:pt x="88737" y="111696"/>
                    <a:pt x="88737" y="112404"/>
                    <a:pt x="88737" y="112877"/>
                  </a:cubicBezTo>
                  <a:lnTo>
                    <a:pt x="88737" y="112877"/>
                  </a:lnTo>
                  <a:cubicBezTo>
                    <a:pt x="88737" y="112877"/>
                    <a:pt x="90154" y="112877"/>
                    <a:pt x="88737" y="111459"/>
                  </a:cubicBezTo>
                  <a:cubicBezTo>
                    <a:pt x="87323" y="110042"/>
                    <a:pt x="90154" y="113110"/>
                    <a:pt x="87556" y="111459"/>
                  </a:cubicBezTo>
                  <a:lnTo>
                    <a:pt x="87556" y="111459"/>
                  </a:lnTo>
                  <a:cubicBezTo>
                    <a:pt x="88265" y="111696"/>
                    <a:pt x="88737" y="111696"/>
                    <a:pt x="89446" y="111459"/>
                  </a:cubicBezTo>
                  <a:cubicBezTo>
                    <a:pt x="89446" y="111459"/>
                    <a:pt x="89446" y="111459"/>
                    <a:pt x="89446" y="112877"/>
                  </a:cubicBezTo>
                  <a:lnTo>
                    <a:pt x="87087" y="112877"/>
                  </a:lnTo>
                  <a:cubicBezTo>
                    <a:pt x="87087" y="112877"/>
                    <a:pt x="88973" y="112877"/>
                    <a:pt x="88737" y="112877"/>
                  </a:cubicBezTo>
                  <a:cubicBezTo>
                    <a:pt x="88501" y="112877"/>
                    <a:pt x="86850" y="112877"/>
                    <a:pt x="86614" y="112877"/>
                  </a:cubicBezTo>
                  <a:lnTo>
                    <a:pt x="88501" y="112877"/>
                  </a:lnTo>
                  <a:cubicBezTo>
                    <a:pt x="83310" y="112877"/>
                    <a:pt x="86850" y="115472"/>
                    <a:pt x="84255" y="115472"/>
                  </a:cubicBezTo>
                  <a:cubicBezTo>
                    <a:pt x="81657" y="115472"/>
                    <a:pt x="82838" y="115472"/>
                    <a:pt x="82129" y="115472"/>
                  </a:cubicBezTo>
                  <a:cubicBezTo>
                    <a:pt x="81423" y="115472"/>
                    <a:pt x="84255" y="117359"/>
                    <a:pt x="80715" y="115472"/>
                  </a:cubicBezTo>
                  <a:lnTo>
                    <a:pt x="82838" y="115472"/>
                  </a:lnTo>
                  <a:cubicBezTo>
                    <a:pt x="82838" y="115472"/>
                    <a:pt x="82838" y="115472"/>
                    <a:pt x="82838" y="115472"/>
                  </a:cubicBezTo>
                  <a:cubicBezTo>
                    <a:pt x="82129" y="115708"/>
                    <a:pt x="81657" y="115708"/>
                    <a:pt x="80951" y="115472"/>
                  </a:cubicBezTo>
                  <a:cubicBezTo>
                    <a:pt x="80951" y="115472"/>
                    <a:pt x="80951" y="115472"/>
                    <a:pt x="80951" y="115472"/>
                  </a:cubicBezTo>
                  <a:lnTo>
                    <a:pt x="82602" y="115472"/>
                  </a:lnTo>
                  <a:cubicBezTo>
                    <a:pt x="82602" y="115472"/>
                    <a:pt x="82602" y="115472"/>
                    <a:pt x="82602" y="115472"/>
                  </a:cubicBezTo>
                  <a:cubicBezTo>
                    <a:pt x="82602" y="115472"/>
                    <a:pt x="82602" y="115472"/>
                    <a:pt x="80715" y="115472"/>
                  </a:cubicBezTo>
                  <a:lnTo>
                    <a:pt x="80715" y="115472"/>
                  </a:lnTo>
                  <a:cubicBezTo>
                    <a:pt x="80715" y="115472"/>
                    <a:pt x="79298" y="115472"/>
                    <a:pt x="78356" y="115472"/>
                  </a:cubicBezTo>
                  <a:cubicBezTo>
                    <a:pt x="77411" y="115472"/>
                    <a:pt x="78356" y="117359"/>
                    <a:pt x="78356" y="118067"/>
                  </a:cubicBezTo>
                  <a:lnTo>
                    <a:pt x="79770" y="118067"/>
                  </a:lnTo>
                  <a:cubicBezTo>
                    <a:pt x="79770" y="118067"/>
                    <a:pt x="81187" y="118067"/>
                    <a:pt x="79770" y="118067"/>
                  </a:cubicBezTo>
                  <a:cubicBezTo>
                    <a:pt x="78356" y="118067"/>
                    <a:pt x="78592" y="118067"/>
                    <a:pt x="77883" y="118067"/>
                  </a:cubicBezTo>
                  <a:cubicBezTo>
                    <a:pt x="77175" y="118067"/>
                    <a:pt x="77883" y="119718"/>
                    <a:pt x="77883" y="120427"/>
                  </a:cubicBezTo>
                  <a:cubicBezTo>
                    <a:pt x="77883" y="121135"/>
                    <a:pt x="75757" y="120427"/>
                    <a:pt x="77883" y="120427"/>
                  </a:cubicBezTo>
                  <a:cubicBezTo>
                    <a:pt x="80006" y="120427"/>
                    <a:pt x="79534" y="120427"/>
                    <a:pt x="80006" y="120427"/>
                  </a:cubicBezTo>
                  <a:cubicBezTo>
                    <a:pt x="80479" y="120427"/>
                    <a:pt x="82129" y="120427"/>
                    <a:pt x="81657" y="119009"/>
                  </a:cubicBezTo>
                  <a:cubicBezTo>
                    <a:pt x="81187" y="117595"/>
                    <a:pt x="81657" y="119009"/>
                    <a:pt x="81657" y="119009"/>
                  </a:cubicBezTo>
                  <a:cubicBezTo>
                    <a:pt x="81657" y="119009"/>
                    <a:pt x="81657" y="119009"/>
                    <a:pt x="81657" y="119009"/>
                  </a:cubicBezTo>
                  <a:lnTo>
                    <a:pt x="84961" y="119009"/>
                  </a:lnTo>
                  <a:cubicBezTo>
                    <a:pt x="82838" y="119009"/>
                    <a:pt x="84961" y="121841"/>
                    <a:pt x="82365" y="121371"/>
                  </a:cubicBezTo>
                  <a:lnTo>
                    <a:pt x="82365" y="121371"/>
                  </a:lnTo>
                  <a:cubicBezTo>
                    <a:pt x="82365" y="121371"/>
                    <a:pt x="80951" y="121371"/>
                    <a:pt x="80242" y="121371"/>
                  </a:cubicBezTo>
                  <a:cubicBezTo>
                    <a:pt x="79534" y="121371"/>
                    <a:pt x="80242" y="122786"/>
                    <a:pt x="80242" y="123022"/>
                  </a:cubicBezTo>
                  <a:cubicBezTo>
                    <a:pt x="80242" y="123258"/>
                    <a:pt x="81893" y="123022"/>
                    <a:pt x="80242" y="123022"/>
                  </a:cubicBezTo>
                  <a:lnTo>
                    <a:pt x="75757" y="121135"/>
                  </a:lnTo>
                  <a:cubicBezTo>
                    <a:pt x="75757" y="121135"/>
                    <a:pt x="75757" y="121135"/>
                    <a:pt x="75757" y="121135"/>
                  </a:cubicBezTo>
                  <a:cubicBezTo>
                    <a:pt x="75757" y="121135"/>
                    <a:pt x="75757" y="121135"/>
                    <a:pt x="73871" y="121135"/>
                  </a:cubicBezTo>
                  <a:cubicBezTo>
                    <a:pt x="74815" y="121608"/>
                    <a:pt x="75524" y="122077"/>
                    <a:pt x="76230" y="122549"/>
                  </a:cubicBezTo>
                  <a:cubicBezTo>
                    <a:pt x="76230" y="122549"/>
                    <a:pt x="76230" y="122549"/>
                    <a:pt x="76230" y="122549"/>
                  </a:cubicBezTo>
                  <a:cubicBezTo>
                    <a:pt x="73398" y="122549"/>
                    <a:pt x="74579" y="122549"/>
                    <a:pt x="76230" y="124203"/>
                  </a:cubicBezTo>
                  <a:cubicBezTo>
                    <a:pt x="77883" y="125853"/>
                    <a:pt x="73871" y="124203"/>
                    <a:pt x="76230" y="124203"/>
                  </a:cubicBezTo>
                  <a:lnTo>
                    <a:pt x="74579" y="124203"/>
                  </a:lnTo>
                  <a:cubicBezTo>
                    <a:pt x="73162" y="124203"/>
                    <a:pt x="74579" y="125853"/>
                    <a:pt x="74579" y="126090"/>
                  </a:cubicBezTo>
                  <a:cubicBezTo>
                    <a:pt x="74579" y="126326"/>
                    <a:pt x="76466" y="126090"/>
                    <a:pt x="76938" y="126090"/>
                  </a:cubicBezTo>
                  <a:cubicBezTo>
                    <a:pt x="77411" y="126090"/>
                    <a:pt x="74815" y="126090"/>
                    <a:pt x="76938" y="126090"/>
                  </a:cubicBezTo>
                  <a:lnTo>
                    <a:pt x="75052" y="126090"/>
                  </a:lnTo>
                  <a:cubicBezTo>
                    <a:pt x="75052" y="126090"/>
                    <a:pt x="76938" y="126090"/>
                    <a:pt x="75052" y="126090"/>
                  </a:cubicBezTo>
                  <a:cubicBezTo>
                    <a:pt x="74343" y="126326"/>
                    <a:pt x="73398" y="126326"/>
                    <a:pt x="72693" y="126090"/>
                  </a:cubicBezTo>
                  <a:cubicBezTo>
                    <a:pt x="72693" y="126090"/>
                    <a:pt x="71039" y="126090"/>
                    <a:pt x="72693" y="127976"/>
                  </a:cubicBezTo>
                  <a:cubicBezTo>
                    <a:pt x="74343" y="129866"/>
                    <a:pt x="71275" y="127976"/>
                    <a:pt x="70330" y="127976"/>
                  </a:cubicBezTo>
                  <a:cubicBezTo>
                    <a:pt x="69389" y="127976"/>
                    <a:pt x="70330" y="127976"/>
                    <a:pt x="70330" y="127976"/>
                  </a:cubicBezTo>
                  <a:cubicBezTo>
                    <a:pt x="70330" y="127976"/>
                    <a:pt x="73162" y="130102"/>
                    <a:pt x="70330" y="129866"/>
                  </a:cubicBezTo>
                  <a:cubicBezTo>
                    <a:pt x="72456" y="129866"/>
                    <a:pt x="70330" y="129866"/>
                    <a:pt x="70330" y="131517"/>
                  </a:cubicBezTo>
                  <a:lnTo>
                    <a:pt x="68208" y="131517"/>
                  </a:lnTo>
                  <a:cubicBezTo>
                    <a:pt x="70567" y="131517"/>
                    <a:pt x="68208" y="131517"/>
                    <a:pt x="70330" y="133406"/>
                  </a:cubicBezTo>
                  <a:cubicBezTo>
                    <a:pt x="72456" y="135293"/>
                    <a:pt x="72456" y="133406"/>
                    <a:pt x="71748" y="133406"/>
                  </a:cubicBezTo>
                  <a:cubicBezTo>
                    <a:pt x="71039" y="133406"/>
                    <a:pt x="73162" y="133406"/>
                    <a:pt x="71748" y="133406"/>
                  </a:cubicBezTo>
                  <a:cubicBezTo>
                    <a:pt x="70330" y="133406"/>
                    <a:pt x="71748" y="133406"/>
                    <a:pt x="72926" y="133406"/>
                  </a:cubicBezTo>
                  <a:cubicBezTo>
                    <a:pt x="73398" y="133406"/>
                    <a:pt x="74107" y="133406"/>
                    <a:pt x="74579" y="133406"/>
                  </a:cubicBezTo>
                  <a:cubicBezTo>
                    <a:pt x="74579" y="133406"/>
                    <a:pt x="71984" y="133406"/>
                    <a:pt x="74579" y="133406"/>
                  </a:cubicBezTo>
                  <a:lnTo>
                    <a:pt x="71748" y="133406"/>
                  </a:lnTo>
                  <a:cubicBezTo>
                    <a:pt x="70094" y="133406"/>
                    <a:pt x="71748" y="133406"/>
                    <a:pt x="70094" y="133406"/>
                  </a:cubicBezTo>
                  <a:cubicBezTo>
                    <a:pt x="68444" y="133406"/>
                    <a:pt x="72456" y="134584"/>
                    <a:pt x="71984" y="134821"/>
                  </a:cubicBezTo>
                  <a:cubicBezTo>
                    <a:pt x="70094" y="133640"/>
                    <a:pt x="68208" y="132461"/>
                    <a:pt x="66557" y="130808"/>
                  </a:cubicBezTo>
                  <a:lnTo>
                    <a:pt x="64431" y="130808"/>
                  </a:lnTo>
                  <a:cubicBezTo>
                    <a:pt x="64431" y="130808"/>
                    <a:pt x="66793" y="130808"/>
                    <a:pt x="64431" y="130808"/>
                  </a:cubicBezTo>
                  <a:lnTo>
                    <a:pt x="66321" y="130808"/>
                  </a:lnTo>
                  <a:cubicBezTo>
                    <a:pt x="66321" y="130808"/>
                    <a:pt x="65140" y="130808"/>
                    <a:pt x="63959" y="130808"/>
                  </a:cubicBezTo>
                  <a:cubicBezTo>
                    <a:pt x="67263" y="130808"/>
                    <a:pt x="66793" y="133406"/>
                    <a:pt x="63959" y="132225"/>
                  </a:cubicBezTo>
                  <a:cubicBezTo>
                    <a:pt x="65848" y="132225"/>
                    <a:pt x="63959" y="132225"/>
                    <a:pt x="65376" y="133640"/>
                  </a:cubicBezTo>
                  <a:cubicBezTo>
                    <a:pt x="66793" y="135057"/>
                    <a:pt x="65376" y="133640"/>
                    <a:pt x="66793" y="133640"/>
                  </a:cubicBezTo>
                  <a:cubicBezTo>
                    <a:pt x="68208" y="133640"/>
                    <a:pt x="66793" y="133640"/>
                    <a:pt x="66793" y="133640"/>
                  </a:cubicBezTo>
                  <a:lnTo>
                    <a:pt x="68916" y="133640"/>
                  </a:lnTo>
                  <a:cubicBezTo>
                    <a:pt x="68916" y="133640"/>
                    <a:pt x="67499" y="133640"/>
                    <a:pt x="67263" y="133640"/>
                  </a:cubicBezTo>
                  <a:cubicBezTo>
                    <a:pt x="67027" y="133640"/>
                    <a:pt x="69152" y="133640"/>
                    <a:pt x="69858" y="133640"/>
                  </a:cubicBezTo>
                  <a:cubicBezTo>
                    <a:pt x="70567" y="133640"/>
                    <a:pt x="69858" y="133640"/>
                    <a:pt x="69858" y="133640"/>
                  </a:cubicBezTo>
                  <a:lnTo>
                    <a:pt x="72220" y="133640"/>
                  </a:lnTo>
                  <a:cubicBezTo>
                    <a:pt x="72220" y="133640"/>
                    <a:pt x="70567" y="133640"/>
                    <a:pt x="72220" y="133640"/>
                  </a:cubicBezTo>
                  <a:cubicBezTo>
                    <a:pt x="73871" y="133640"/>
                    <a:pt x="68208" y="131280"/>
                    <a:pt x="67735" y="131753"/>
                  </a:cubicBezTo>
                  <a:cubicBezTo>
                    <a:pt x="67263" y="132225"/>
                    <a:pt x="67735" y="131753"/>
                    <a:pt x="69389" y="131753"/>
                  </a:cubicBezTo>
                  <a:cubicBezTo>
                    <a:pt x="71039" y="131753"/>
                    <a:pt x="69389" y="131753"/>
                    <a:pt x="66793" y="131753"/>
                  </a:cubicBezTo>
                  <a:lnTo>
                    <a:pt x="69152" y="133170"/>
                  </a:lnTo>
                  <a:cubicBezTo>
                    <a:pt x="66321" y="133170"/>
                    <a:pt x="69152" y="133170"/>
                    <a:pt x="67027" y="133170"/>
                  </a:cubicBezTo>
                  <a:cubicBezTo>
                    <a:pt x="64904" y="133170"/>
                    <a:pt x="65376" y="130338"/>
                    <a:pt x="67027" y="129866"/>
                  </a:cubicBezTo>
                  <a:cubicBezTo>
                    <a:pt x="64195" y="129866"/>
                    <a:pt x="67027" y="129866"/>
                    <a:pt x="63253" y="127740"/>
                  </a:cubicBezTo>
                  <a:lnTo>
                    <a:pt x="61836" y="127740"/>
                  </a:lnTo>
                  <a:cubicBezTo>
                    <a:pt x="64195" y="128921"/>
                    <a:pt x="61836" y="128921"/>
                    <a:pt x="60421" y="127740"/>
                  </a:cubicBezTo>
                  <a:cubicBezTo>
                    <a:pt x="62781" y="127740"/>
                    <a:pt x="62308" y="128921"/>
                    <a:pt x="64667" y="129630"/>
                  </a:cubicBezTo>
                  <a:cubicBezTo>
                    <a:pt x="67027" y="130338"/>
                    <a:pt x="64667" y="129630"/>
                    <a:pt x="64667" y="129630"/>
                  </a:cubicBezTo>
                  <a:cubicBezTo>
                    <a:pt x="64667" y="129630"/>
                    <a:pt x="64667" y="129630"/>
                    <a:pt x="62781" y="129630"/>
                  </a:cubicBezTo>
                  <a:cubicBezTo>
                    <a:pt x="60894" y="129630"/>
                    <a:pt x="62781" y="129630"/>
                    <a:pt x="62781" y="129630"/>
                  </a:cubicBezTo>
                  <a:lnTo>
                    <a:pt x="60658" y="129630"/>
                  </a:lnTo>
                  <a:cubicBezTo>
                    <a:pt x="63017" y="131044"/>
                    <a:pt x="60658" y="129630"/>
                    <a:pt x="59240" y="129630"/>
                  </a:cubicBezTo>
                  <a:cubicBezTo>
                    <a:pt x="62308" y="129630"/>
                    <a:pt x="59240" y="131044"/>
                    <a:pt x="59240" y="131753"/>
                  </a:cubicBezTo>
                  <a:cubicBezTo>
                    <a:pt x="59240" y="132461"/>
                    <a:pt x="59240" y="131753"/>
                    <a:pt x="61363" y="131753"/>
                  </a:cubicBezTo>
                  <a:cubicBezTo>
                    <a:pt x="63489" y="131753"/>
                    <a:pt x="61363" y="133406"/>
                    <a:pt x="63017" y="134584"/>
                  </a:cubicBezTo>
                  <a:cubicBezTo>
                    <a:pt x="62072" y="134821"/>
                    <a:pt x="61127" y="134821"/>
                    <a:pt x="60185" y="134584"/>
                  </a:cubicBezTo>
                  <a:cubicBezTo>
                    <a:pt x="60185" y="134584"/>
                    <a:pt x="60185" y="134584"/>
                    <a:pt x="60185" y="134584"/>
                  </a:cubicBezTo>
                  <a:lnTo>
                    <a:pt x="57117" y="134584"/>
                  </a:lnTo>
                  <a:cubicBezTo>
                    <a:pt x="57117" y="134584"/>
                    <a:pt x="57117" y="134584"/>
                    <a:pt x="57117" y="134584"/>
                  </a:cubicBezTo>
                  <a:lnTo>
                    <a:pt x="58768" y="134584"/>
                  </a:lnTo>
                  <a:cubicBezTo>
                    <a:pt x="56173" y="134584"/>
                    <a:pt x="58768" y="136238"/>
                    <a:pt x="58768" y="137416"/>
                  </a:cubicBezTo>
                  <a:cubicBezTo>
                    <a:pt x="54995" y="135529"/>
                    <a:pt x="56645" y="137416"/>
                    <a:pt x="53577" y="136238"/>
                  </a:cubicBezTo>
                  <a:cubicBezTo>
                    <a:pt x="53577" y="136238"/>
                    <a:pt x="53577" y="136238"/>
                    <a:pt x="53577" y="136238"/>
                  </a:cubicBezTo>
                  <a:cubicBezTo>
                    <a:pt x="53577" y="136238"/>
                    <a:pt x="53577" y="136238"/>
                    <a:pt x="55464" y="136238"/>
                  </a:cubicBezTo>
                  <a:cubicBezTo>
                    <a:pt x="57117" y="136944"/>
                    <a:pt x="58532" y="137888"/>
                    <a:pt x="59949" y="138833"/>
                  </a:cubicBezTo>
                  <a:cubicBezTo>
                    <a:pt x="57590" y="138833"/>
                    <a:pt x="57826" y="138833"/>
                    <a:pt x="56173" y="136944"/>
                  </a:cubicBezTo>
                  <a:cubicBezTo>
                    <a:pt x="54522" y="135057"/>
                    <a:pt x="56173" y="136944"/>
                    <a:pt x="56173" y="136944"/>
                  </a:cubicBezTo>
                  <a:lnTo>
                    <a:pt x="59004" y="136944"/>
                  </a:lnTo>
                  <a:cubicBezTo>
                    <a:pt x="59004" y="136944"/>
                    <a:pt x="57590" y="136944"/>
                    <a:pt x="59004" y="136944"/>
                  </a:cubicBezTo>
                  <a:cubicBezTo>
                    <a:pt x="60421" y="136944"/>
                    <a:pt x="59004" y="135529"/>
                    <a:pt x="60894" y="136944"/>
                  </a:cubicBezTo>
                  <a:cubicBezTo>
                    <a:pt x="59477" y="136944"/>
                    <a:pt x="58296" y="135057"/>
                    <a:pt x="59004" y="134821"/>
                  </a:cubicBezTo>
                  <a:cubicBezTo>
                    <a:pt x="59713" y="134584"/>
                    <a:pt x="59004" y="134821"/>
                    <a:pt x="59004" y="134821"/>
                  </a:cubicBezTo>
                  <a:cubicBezTo>
                    <a:pt x="59004" y="134821"/>
                    <a:pt x="60658" y="134821"/>
                    <a:pt x="59004" y="134821"/>
                  </a:cubicBezTo>
                  <a:cubicBezTo>
                    <a:pt x="66557" y="137888"/>
                    <a:pt x="59004" y="137416"/>
                    <a:pt x="60658" y="139775"/>
                  </a:cubicBezTo>
                  <a:lnTo>
                    <a:pt x="62308" y="139775"/>
                  </a:lnTo>
                  <a:cubicBezTo>
                    <a:pt x="62308" y="139775"/>
                    <a:pt x="62308" y="139775"/>
                    <a:pt x="62308" y="139775"/>
                  </a:cubicBezTo>
                  <a:cubicBezTo>
                    <a:pt x="62308" y="139775"/>
                    <a:pt x="64431" y="141428"/>
                    <a:pt x="62308" y="139775"/>
                  </a:cubicBezTo>
                  <a:cubicBezTo>
                    <a:pt x="64195" y="139775"/>
                    <a:pt x="66085" y="141901"/>
                    <a:pt x="63959" y="141428"/>
                  </a:cubicBezTo>
                  <a:cubicBezTo>
                    <a:pt x="61836" y="140956"/>
                    <a:pt x="63959" y="141428"/>
                    <a:pt x="63959" y="141428"/>
                  </a:cubicBezTo>
                  <a:cubicBezTo>
                    <a:pt x="63959" y="141428"/>
                    <a:pt x="61836" y="141428"/>
                    <a:pt x="59949" y="139539"/>
                  </a:cubicBezTo>
                  <a:lnTo>
                    <a:pt x="57117" y="139539"/>
                  </a:lnTo>
                  <a:cubicBezTo>
                    <a:pt x="57117" y="139539"/>
                    <a:pt x="58532" y="139539"/>
                    <a:pt x="57117" y="137180"/>
                  </a:cubicBezTo>
                  <a:lnTo>
                    <a:pt x="53814" y="137180"/>
                  </a:lnTo>
                  <a:cubicBezTo>
                    <a:pt x="55228" y="137652"/>
                    <a:pt x="56409" y="138361"/>
                    <a:pt x="57590" y="139069"/>
                  </a:cubicBezTo>
                  <a:cubicBezTo>
                    <a:pt x="57590" y="139069"/>
                    <a:pt x="55936" y="139069"/>
                    <a:pt x="57590" y="140484"/>
                  </a:cubicBezTo>
                  <a:lnTo>
                    <a:pt x="59949" y="140484"/>
                  </a:lnTo>
                  <a:lnTo>
                    <a:pt x="59949" y="140484"/>
                  </a:lnTo>
                  <a:lnTo>
                    <a:pt x="61836" y="141901"/>
                  </a:lnTo>
                  <a:lnTo>
                    <a:pt x="60421" y="141901"/>
                  </a:lnTo>
                  <a:cubicBezTo>
                    <a:pt x="59004" y="141901"/>
                    <a:pt x="62544" y="141901"/>
                    <a:pt x="60421" y="141901"/>
                  </a:cubicBezTo>
                  <a:lnTo>
                    <a:pt x="57117" y="140247"/>
                  </a:lnTo>
                  <a:cubicBezTo>
                    <a:pt x="59713" y="142137"/>
                    <a:pt x="57117" y="141901"/>
                    <a:pt x="58768" y="143788"/>
                  </a:cubicBezTo>
                  <a:cubicBezTo>
                    <a:pt x="60421" y="145674"/>
                    <a:pt x="57117" y="143788"/>
                    <a:pt x="55936" y="143788"/>
                  </a:cubicBezTo>
                  <a:cubicBezTo>
                    <a:pt x="54758" y="143788"/>
                    <a:pt x="55936" y="143788"/>
                    <a:pt x="57354" y="145438"/>
                  </a:cubicBezTo>
                  <a:cubicBezTo>
                    <a:pt x="58059" y="145205"/>
                    <a:pt x="59004" y="145205"/>
                    <a:pt x="59713" y="145438"/>
                  </a:cubicBezTo>
                  <a:cubicBezTo>
                    <a:pt x="59713" y="145438"/>
                    <a:pt x="59713" y="145438"/>
                    <a:pt x="59713" y="147092"/>
                  </a:cubicBezTo>
                  <a:cubicBezTo>
                    <a:pt x="59713" y="148742"/>
                    <a:pt x="55464" y="144969"/>
                    <a:pt x="58059" y="145438"/>
                  </a:cubicBezTo>
                  <a:lnTo>
                    <a:pt x="54522" y="145438"/>
                  </a:lnTo>
                  <a:cubicBezTo>
                    <a:pt x="56881" y="146855"/>
                    <a:pt x="54522" y="145438"/>
                    <a:pt x="57117" y="148036"/>
                  </a:cubicBezTo>
                  <a:cubicBezTo>
                    <a:pt x="59713" y="150632"/>
                    <a:pt x="57117" y="148036"/>
                    <a:pt x="57117" y="148036"/>
                  </a:cubicBezTo>
                  <a:cubicBezTo>
                    <a:pt x="57117" y="148036"/>
                    <a:pt x="57117" y="148036"/>
                    <a:pt x="58532" y="149687"/>
                  </a:cubicBezTo>
                  <a:lnTo>
                    <a:pt x="56409" y="149687"/>
                  </a:lnTo>
                  <a:cubicBezTo>
                    <a:pt x="60421" y="151574"/>
                    <a:pt x="56409" y="149687"/>
                    <a:pt x="56409" y="151810"/>
                  </a:cubicBezTo>
                  <a:cubicBezTo>
                    <a:pt x="53577" y="151810"/>
                    <a:pt x="54758" y="150396"/>
                    <a:pt x="53105" y="149687"/>
                  </a:cubicBezTo>
                  <a:cubicBezTo>
                    <a:pt x="51454" y="148978"/>
                    <a:pt x="53105" y="149687"/>
                    <a:pt x="53105" y="149687"/>
                  </a:cubicBezTo>
                  <a:cubicBezTo>
                    <a:pt x="53105" y="149687"/>
                    <a:pt x="51691" y="149687"/>
                    <a:pt x="50746" y="149687"/>
                  </a:cubicBezTo>
                  <a:cubicBezTo>
                    <a:pt x="49801" y="149687"/>
                    <a:pt x="50746" y="149687"/>
                    <a:pt x="52160" y="151104"/>
                  </a:cubicBezTo>
                  <a:cubicBezTo>
                    <a:pt x="53577" y="152519"/>
                    <a:pt x="52160" y="151104"/>
                    <a:pt x="52160" y="151104"/>
                  </a:cubicBezTo>
                  <a:cubicBezTo>
                    <a:pt x="52160" y="151104"/>
                    <a:pt x="49801" y="151104"/>
                    <a:pt x="52160" y="151104"/>
                  </a:cubicBezTo>
                  <a:cubicBezTo>
                    <a:pt x="49329" y="151104"/>
                    <a:pt x="53577" y="152991"/>
                    <a:pt x="49801" y="151104"/>
                  </a:cubicBezTo>
                  <a:lnTo>
                    <a:pt x="51691" y="152519"/>
                  </a:lnTo>
                  <a:lnTo>
                    <a:pt x="53814" y="152519"/>
                  </a:lnTo>
                  <a:cubicBezTo>
                    <a:pt x="53814" y="152519"/>
                    <a:pt x="53814" y="152519"/>
                    <a:pt x="51927" y="152519"/>
                  </a:cubicBezTo>
                  <a:cubicBezTo>
                    <a:pt x="54758" y="154405"/>
                    <a:pt x="51927" y="152519"/>
                    <a:pt x="49801" y="153936"/>
                  </a:cubicBezTo>
                  <a:cubicBezTo>
                    <a:pt x="47678" y="155350"/>
                    <a:pt x="47678" y="153936"/>
                    <a:pt x="49801" y="156295"/>
                  </a:cubicBezTo>
                  <a:cubicBezTo>
                    <a:pt x="51927" y="158654"/>
                    <a:pt x="49801" y="156295"/>
                    <a:pt x="51218" y="156295"/>
                  </a:cubicBezTo>
                  <a:cubicBezTo>
                    <a:pt x="52632" y="156295"/>
                    <a:pt x="51218" y="157709"/>
                    <a:pt x="51218" y="158182"/>
                  </a:cubicBezTo>
                  <a:cubicBezTo>
                    <a:pt x="51218" y="158654"/>
                    <a:pt x="51218" y="158182"/>
                    <a:pt x="49565" y="158182"/>
                  </a:cubicBezTo>
                  <a:lnTo>
                    <a:pt x="46969" y="158182"/>
                  </a:lnTo>
                  <a:lnTo>
                    <a:pt x="50982" y="160777"/>
                  </a:lnTo>
                  <a:cubicBezTo>
                    <a:pt x="50982" y="160777"/>
                    <a:pt x="48859" y="160777"/>
                    <a:pt x="47914" y="160777"/>
                  </a:cubicBezTo>
                  <a:cubicBezTo>
                    <a:pt x="46969" y="160777"/>
                    <a:pt x="49565" y="162194"/>
                    <a:pt x="47914" y="160777"/>
                  </a:cubicBezTo>
                  <a:cubicBezTo>
                    <a:pt x="49565" y="162194"/>
                    <a:pt x="47914" y="162667"/>
                    <a:pt x="47914" y="162903"/>
                  </a:cubicBezTo>
                  <a:cubicBezTo>
                    <a:pt x="47914" y="163136"/>
                    <a:pt x="46027" y="161722"/>
                    <a:pt x="44610" y="161722"/>
                  </a:cubicBezTo>
                  <a:cubicBezTo>
                    <a:pt x="43196" y="161722"/>
                    <a:pt x="46969" y="161722"/>
                    <a:pt x="47914" y="163372"/>
                  </a:cubicBezTo>
                  <a:cubicBezTo>
                    <a:pt x="48859" y="165026"/>
                    <a:pt x="45555" y="163372"/>
                    <a:pt x="44374" y="163372"/>
                  </a:cubicBezTo>
                  <a:cubicBezTo>
                    <a:pt x="43196" y="163372"/>
                    <a:pt x="44374" y="163372"/>
                    <a:pt x="44374" y="163372"/>
                  </a:cubicBezTo>
                  <a:cubicBezTo>
                    <a:pt x="43196" y="163136"/>
                    <a:pt x="42251" y="163136"/>
                    <a:pt x="41070" y="163372"/>
                  </a:cubicBezTo>
                  <a:cubicBezTo>
                    <a:pt x="41070" y="163372"/>
                    <a:pt x="42723" y="163372"/>
                    <a:pt x="42251" y="163372"/>
                  </a:cubicBezTo>
                  <a:cubicBezTo>
                    <a:pt x="41779" y="163372"/>
                    <a:pt x="42251" y="163372"/>
                    <a:pt x="43902" y="163372"/>
                  </a:cubicBezTo>
                  <a:cubicBezTo>
                    <a:pt x="45555" y="163372"/>
                    <a:pt x="43902" y="163372"/>
                    <a:pt x="43902" y="163372"/>
                  </a:cubicBezTo>
                  <a:cubicBezTo>
                    <a:pt x="43902" y="163372"/>
                    <a:pt x="45555" y="163372"/>
                    <a:pt x="45319" y="163372"/>
                  </a:cubicBezTo>
                  <a:lnTo>
                    <a:pt x="47914" y="163372"/>
                  </a:lnTo>
                  <a:cubicBezTo>
                    <a:pt x="47914" y="163372"/>
                    <a:pt x="46497" y="163372"/>
                    <a:pt x="47914" y="163372"/>
                  </a:cubicBezTo>
                  <a:cubicBezTo>
                    <a:pt x="46027" y="163372"/>
                    <a:pt x="46733" y="163372"/>
                    <a:pt x="45319" y="163372"/>
                  </a:cubicBezTo>
                  <a:cubicBezTo>
                    <a:pt x="43902" y="163372"/>
                    <a:pt x="45319" y="163372"/>
                    <a:pt x="46969" y="163372"/>
                  </a:cubicBezTo>
                  <a:cubicBezTo>
                    <a:pt x="48623" y="163372"/>
                    <a:pt x="46969" y="163372"/>
                    <a:pt x="46969" y="163372"/>
                  </a:cubicBezTo>
                  <a:lnTo>
                    <a:pt x="43665" y="161722"/>
                  </a:lnTo>
                  <a:cubicBezTo>
                    <a:pt x="43665" y="161722"/>
                    <a:pt x="39656" y="161722"/>
                    <a:pt x="40598" y="161722"/>
                  </a:cubicBezTo>
                  <a:cubicBezTo>
                    <a:pt x="41542" y="161722"/>
                    <a:pt x="36824" y="161722"/>
                    <a:pt x="36116" y="161722"/>
                  </a:cubicBezTo>
                  <a:lnTo>
                    <a:pt x="38711" y="161722"/>
                  </a:lnTo>
                  <a:cubicBezTo>
                    <a:pt x="38711" y="161722"/>
                    <a:pt x="38711" y="161722"/>
                    <a:pt x="38711" y="161722"/>
                  </a:cubicBezTo>
                  <a:cubicBezTo>
                    <a:pt x="38711" y="161722"/>
                    <a:pt x="40128" y="161722"/>
                    <a:pt x="40834" y="161722"/>
                  </a:cubicBezTo>
                  <a:cubicBezTo>
                    <a:pt x="41542" y="161722"/>
                    <a:pt x="43196" y="161722"/>
                    <a:pt x="40834" y="161722"/>
                  </a:cubicBezTo>
                  <a:cubicBezTo>
                    <a:pt x="41779" y="161958"/>
                    <a:pt x="42723" y="162430"/>
                    <a:pt x="43429" y="162903"/>
                  </a:cubicBezTo>
                  <a:cubicBezTo>
                    <a:pt x="43429" y="162903"/>
                    <a:pt x="41070" y="162903"/>
                    <a:pt x="43429" y="162903"/>
                  </a:cubicBezTo>
                  <a:cubicBezTo>
                    <a:pt x="45791" y="162903"/>
                    <a:pt x="42015" y="162903"/>
                    <a:pt x="41070" y="162903"/>
                  </a:cubicBezTo>
                  <a:cubicBezTo>
                    <a:pt x="40128" y="162903"/>
                    <a:pt x="42960" y="164317"/>
                    <a:pt x="41070" y="164081"/>
                  </a:cubicBezTo>
                  <a:cubicBezTo>
                    <a:pt x="39183" y="163845"/>
                    <a:pt x="42723" y="164081"/>
                    <a:pt x="42723" y="164081"/>
                  </a:cubicBezTo>
                  <a:lnTo>
                    <a:pt x="42723" y="164081"/>
                  </a:lnTo>
                  <a:cubicBezTo>
                    <a:pt x="41779" y="164081"/>
                    <a:pt x="40598" y="164081"/>
                    <a:pt x="39656" y="164081"/>
                  </a:cubicBezTo>
                  <a:cubicBezTo>
                    <a:pt x="39656" y="164081"/>
                    <a:pt x="41306" y="165734"/>
                    <a:pt x="39656" y="164081"/>
                  </a:cubicBezTo>
                  <a:cubicBezTo>
                    <a:pt x="38002" y="162430"/>
                    <a:pt x="42723" y="165734"/>
                    <a:pt x="41542" y="165734"/>
                  </a:cubicBezTo>
                  <a:lnTo>
                    <a:pt x="39656" y="165734"/>
                  </a:lnTo>
                  <a:cubicBezTo>
                    <a:pt x="39656" y="165734"/>
                    <a:pt x="36588" y="165734"/>
                    <a:pt x="39656" y="165734"/>
                  </a:cubicBezTo>
                  <a:cubicBezTo>
                    <a:pt x="42723" y="165734"/>
                    <a:pt x="39656" y="165734"/>
                    <a:pt x="37766" y="165734"/>
                  </a:cubicBezTo>
                  <a:cubicBezTo>
                    <a:pt x="35879" y="165734"/>
                    <a:pt x="39656" y="168330"/>
                    <a:pt x="43902" y="170453"/>
                  </a:cubicBezTo>
                  <a:cubicBezTo>
                    <a:pt x="43902" y="170453"/>
                    <a:pt x="43902" y="170453"/>
                    <a:pt x="43902" y="170453"/>
                  </a:cubicBezTo>
                  <a:cubicBezTo>
                    <a:pt x="43902" y="170453"/>
                    <a:pt x="41542" y="169036"/>
                    <a:pt x="39892" y="169036"/>
                  </a:cubicBezTo>
                  <a:cubicBezTo>
                    <a:pt x="38238" y="169036"/>
                    <a:pt x="39892" y="169036"/>
                    <a:pt x="39892" y="169036"/>
                  </a:cubicBezTo>
                  <a:cubicBezTo>
                    <a:pt x="38947" y="168094"/>
                    <a:pt x="37530" y="167385"/>
                    <a:pt x="36116" y="167385"/>
                  </a:cubicBezTo>
                  <a:lnTo>
                    <a:pt x="37530" y="167385"/>
                  </a:lnTo>
                  <a:cubicBezTo>
                    <a:pt x="37530" y="167385"/>
                    <a:pt x="37530" y="167385"/>
                    <a:pt x="37530" y="167385"/>
                  </a:cubicBezTo>
                  <a:cubicBezTo>
                    <a:pt x="37530" y="167385"/>
                    <a:pt x="37530" y="167385"/>
                    <a:pt x="37530" y="167385"/>
                  </a:cubicBezTo>
                  <a:cubicBezTo>
                    <a:pt x="37530" y="167385"/>
                    <a:pt x="37530" y="167385"/>
                    <a:pt x="36352" y="167385"/>
                  </a:cubicBezTo>
                  <a:cubicBezTo>
                    <a:pt x="39892" y="168802"/>
                    <a:pt x="36352" y="168802"/>
                    <a:pt x="34462" y="167385"/>
                  </a:cubicBezTo>
                  <a:cubicBezTo>
                    <a:pt x="34462" y="167385"/>
                    <a:pt x="38238" y="169508"/>
                    <a:pt x="38711" y="169036"/>
                  </a:cubicBezTo>
                  <a:cubicBezTo>
                    <a:pt x="39183" y="168566"/>
                    <a:pt x="38711" y="169036"/>
                    <a:pt x="38711" y="169036"/>
                  </a:cubicBezTo>
                  <a:cubicBezTo>
                    <a:pt x="38711" y="169036"/>
                    <a:pt x="38711" y="169036"/>
                    <a:pt x="38711" y="169036"/>
                  </a:cubicBezTo>
                  <a:cubicBezTo>
                    <a:pt x="38711" y="169036"/>
                    <a:pt x="38711" y="169036"/>
                    <a:pt x="40834" y="169036"/>
                  </a:cubicBezTo>
                  <a:cubicBezTo>
                    <a:pt x="42960" y="169036"/>
                    <a:pt x="39419" y="172576"/>
                    <a:pt x="40834" y="174702"/>
                  </a:cubicBezTo>
                  <a:lnTo>
                    <a:pt x="39419" y="174702"/>
                  </a:lnTo>
                  <a:cubicBezTo>
                    <a:pt x="39419" y="174702"/>
                    <a:pt x="39419" y="174702"/>
                    <a:pt x="39419" y="174702"/>
                  </a:cubicBezTo>
                  <a:cubicBezTo>
                    <a:pt x="36824" y="174702"/>
                    <a:pt x="39419" y="174702"/>
                    <a:pt x="37297" y="174702"/>
                  </a:cubicBezTo>
                  <a:cubicBezTo>
                    <a:pt x="35171" y="174702"/>
                    <a:pt x="35879" y="174702"/>
                    <a:pt x="34698" y="174702"/>
                  </a:cubicBezTo>
                  <a:cubicBezTo>
                    <a:pt x="33520" y="174702"/>
                    <a:pt x="34698" y="174702"/>
                    <a:pt x="34698" y="174702"/>
                  </a:cubicBezTo>
                  <a:cubicBezTo>
                    <a:pt x="34698" y="174702"/>
                    <a:pt x="37530" y="176588"/>
                    <a:pt x="34698" y="174702"/>
                  </a:cubicBezTo>
                  <a:cubicBezTo>
                    <a:pt x="36116" y="174702"/>
                    <a:pt x="34698" y="174702"/>
                    <a:pt x="36352" y="176352"/>
                  </a:cubicBezTo>
                  <a:cubicBezTo>
                    <a:pt x="30689" y="176352"/>
                    <a:pt x="33520" y="178239"/>
                    <a:pt x="30216" y="178711"/>
                  </a:cubicBezTo>
                  <a:cubicBezTo>
                    <a:pt x="31867" y="178711"/>
                    <a:pt x="33048" y="180128"/>
                    <a:pt x="30216" y="178711"/>
                  </a:cubicBezTo>
                  <a:cubicBezTo>
                    <a:pt x="30925" y="179184"/>
                    <a:pt x="31631" y="179656"/>
                    <a:pt x="32575" y="180128"/>
                  </a:cubicBezTo>
                  <a:cubicBezTo>
                    <a:pt x="32575" y="180128"/>
                    <a:pt x="32575" y="180128"/>
                    <a:pt x="32575" y="180128"/>
                  </a:cubicBezTo>
                  <a:lnTo>
                    <a:pt x="29271" y="178475"/>
                  </a:lnTo>
                  <a:cubicBezTo>
                    <a:pt x="27621" y="178475"/>
                    <a:pt x="32575" y="179892"/>
                    <a:pt x="29271" y="178475"/>
                  </a:cubicBezTo>
                  <a:cubicBezTo>
                    <a:pt x="31867" y="178475"/>
                    <a:pt x="30925" y="178475"/>
                    <a:pt x="30689" y="179892"/>
                  </a:cubicBezTo>
                  <a:cubicBezTo>
                    <a:pt x="30452" y="181307"/>
                    <a:pt x="29035" y="179892"/>
                    <a:pt x="28093" y="179892"/>
                  </a:cubicBezTo>
                  <a:cubicBezTo>
                    <a:pt x="27148" y="179892"/>
                    <a:pt x="28093" y="182015"/>
                    <a:pt x="31631" y="184374"/>
                  </a:cubicBezTo>
                  <a:cubicBezTo>
                    <a:pt x="31631" y="184374"/>
                    <a:pt x="31631" y="184374"/>
                    <a:pt x="30452" y="184374"/>
                  </a:cubicBezTo>
                  <a:cubicBezTo>
                    <a:pt x="29271" y="184374"/>
                    <a:pt x="28329" y="184374"/>
                    <a:pt x="26912" y="184374"/>
                  </a:cubicBezTo>
                  <a:cubicBezTo>
                    <a:pt x="27857" y="184611"/>
                    <a:pt x="29035" y="184611"/>
                    <a:pt x="29980" y="184374"/>
                  </a:cubicBezTo>
                  <a:cubicBezTo>
                    <a:pt x="29980" y="184374"/>
                    <a:pt x="29980" y="184374"/>
                    <a:pt x="29980" y="185792"/>
                  </a:cubicBezTo>
                  <a:cubicBezTo>
                    <a:pt x="29980" y="187206"/>
                    <a:pt x="25498" y="183669"/>
                    <a:pt x="25967" y="183196"/>
                  </a:cubicBezTo>
                  <a:lnTo>
                    <a:pt x="25967" y="183196"/>
                  </a:lnTo>
                  <a:cubicBezTo>
                    <a:pt x="23608" y="183196"/>
                    <a:pt x="20540" y="183196"/>
                    <a:pt x="24317" y="185083"/>
                  </a:cubicBezTo>
                  <a:cubicBezTo>
                    <a:pt x="24317" y="185083"/>
                    <a:pt x="22430" y="185083"/>
                    <a:pt x="21249" y="185083"/>
                  </a:cubicBezTo>
                  <a:cubicBezTo>
                    <a:pt x="20068" y="185083"/>
                    <a:pt x="21249" y="185083"/>
                    <a:pt x="21249" y="186733"/>
                  </a:cubicBezTo>
                  <a:lnTo>
                    <a:pt x="22900" y="186733"/>
                  </a:lnTo>
                  <a:lnTo>
                    <a:pt x="21013" y="186733"/>
                  </a:lnTo>
                  <a:cubicBezTo>
                    <a:pt x="21013" y="186733"/>
                    <a:pt x="21013" y="186733"/>
                    <a:pt x="21013" y="186733"/>
                  </a:cubicBezTo>
                  <a:lnTo>
                    <a:pt x="19599" y="186733"/>
                  </a:lnTo>
                  <a:cubicBezTo>
                    <a:pt x="17709" y="186733"/>
                    <a:pt x="19599" y="186733"/>
                    <a:pt x="19599" y="186733"/>
                  </a:cubicBezTo>
                  <a:lnTo>
                    <a:pt x="19599" y="186733"/>
                  </a:lnTo>
                  <a:lnTo>
                    <a:pt x="18181" y="186733"/>
                  </a:lnTo>
                  <a:cubicBezTo>
                    <a:pt x="18181" y="186733"/>
                    <a:pt x="14169" y="186733"/>
                    <a:pt x="16764" y="189096"/>
                  </a:cubicBezTo>
                  <a:cubicBezTo>
                    <a:pt x="14169" y="189096"/>
                    <a:pt x="16764" y="189096"/>
                    <a:pt x="15350" y="189096"/>
                  </a:cubicBezTo>
                  <a:cubicBezTo>
                    <a:pt x="16764" y="189801"/>
                    <a:pt x="17945" y="190746"/>
                    <a:pt x="18890" y="191927"/>
                  </a:cubicBezTo>
                  <a:lnTo>
                    <a:pt x="20304" y="191927"/>
                  </a:lnTo>
                  <a:cubicBezTo>
                    <a:pt x="20304" y="191927"/>
                    <a:pt x="20304" y="191927"/>
                    <a:pt x="20304" y="191927"/>
                  </a:cubicBezTo>
                  <a:cubicBezTo>
                    <a:pt x="20304" y="191927"/>
                    <a:pt x="20304" y="191927"/>
                    <a:pt x="18890" y="191927"/>
                  </a:cubicBezTo>
                  <a:cubicBezTo>
                    <a:pt x="17473" y="191927"/>
                    <a:pt x="16531" y="191927"/>
                    <a:pt x="15822" y="191927"/>
                  </a:cubicBezTo>
                  <a:lnTo>
                    <a:pt x="14405" y="191927"/>
                  </a:lnTo>
                  <a:cubicBezTo>
                    <a:pt x="14405" y="191927"/>
                    <a:pt x="14405" y="191927"/>
                    <a:pt x="14405" y="191927"/>
                  </a:cubicBezTo>
                  <a:cubicBezTo>
                    <a:pt x="14405" y="191927"/>
                    <a:pt x="11573" y="191927"/>
                    <a:pt x="14405" y="194995"/>
                  </a:cubicBezTo>
                  <a:lnTo>
                    <a:pt x="17945" y="192869"/>
                  </a:lnTo>
                  <a:cubicBezTo>
                    <a:pt x="17945" y="192869"/>
                    <a:pt x="17945" y="192869"/>
                    <a:pt x="17945" y="192869"/>
                  </a:cubicBezTo>
                  <a:cubicBezTo>
                    <a:pt x="17945" y="192869"/>
                    <a:pt x="17945" y="192869"/>
                    <a:pt x="19362" y="192869"/>
                  </a:cubicBezTo>
                  <a:lnTo>
                    <a:pt x="21485" y="194286"/>
                  </a:lnTo>
                  <a:lnTo>
                    <a:pt x="19362" y="194286"/>
                  </a:lnTo>
                  <a:cubicBezTo>
                    <a:pt x="19362" y="194286"/>
                    <a:pt x="23608" y="196645"/>
                    <a:pt x="21485" y="196882"/>
                  </a:cubicBezTo>
                  <a:cubicBezTo>
                    <a:pt x="19362" y="197118"/>
                    <a:pt x="21485" y="196882"/>
                    <a:pt x="19362" y="194995"/>
                  </a:cubicBezTo>
                  <a:lnTo>
                    <a:pt x="16531" y="194995"/>
                  </a:lnTo>
                  <a:cubicBezTo>
                    <a:pt x="16531" y="194995"/>
                    <a:pt x="21485" y="197590"/>
                    <a:pt x="19126" y="197590"/>
                  </a:cubicBezTo>
                  <a:lnTo>
                    <a:pt x="17000" y="197590"/>
                  </a:lnTo>
                  <a:cubicBezTo>
                    <a:pt x="15350" y="197590"/>
                    <a:pt x="19832" y="199241"/>
                    <a:pt x="18654" y="199477"/>
                  </a:cubicBezTo>
                  <a:cubicBezTo>
                    <a:pt x="17473" y="199713"/>
                    <a:pt x="16764" y="199477"/>
                    <a:pt x="15350" y="199477"/>
                  </a:cubicBezTo>
                  <a:lnTo>
                    <a:pt x="15350" y="199477"/>
                  </a:lnTo>
                  <a:cubicBezTo>
                    <a:pt x="15350" y="199477"/>
                    <a:pt x="15350" y="199477"/>
                    <a:pt x="17473" y="199477"/>
                  </a:cubicBezTo>
                  <a:cubicBezTo>
                    <a:pt x="19599" y="199477"/>
                    <a:pt x="16058" y="199477"/>
                    <a:pt x="17473" y="199477"/>
                  </a:cubicBezTo>
                  <a:cubicBezTo>
                    <a:pt x="18890" y="199477"/>
                    <a:pt x="17473" y="199477"/>
                    <a:pt x="17473" y="199477"/>
                  </a:cubicBezTo>
                  <a:cubicBezTo>
                    <a:pt x="17473" y="199477"/>
                    <a:pt x="14877" y="197826"/>
                    <a:pt x="13463" y="197590"/>
                  </a:cubicBezTo>
                  <a:lnTo>
                    <a:pt x="14877" y="199005"/>
                  </a:lnTo>
                  <a:cubicBezTo>
                    <a:pt x="14877" y="199005"/>
                    <a:pt x="13463" y="199005"/>
                    <a:pt x="12518" y="199005"/>
                  </a:cubicBezTo>
                  <a:cubicBezTo>
                    <a:pt x="11573" y="199005"/>
                    <a:pt x="12518" y="199005"/>
                    <a:pt x="12518" y="200658"/>
                  </a:cubicBezTo>
                  <a:cubicBezTo>
                    <a:pt x="12518" y="202309"/>
                    <a:pt x="12518" y="200658"/>
                    <a:pt x="10865" y="200658"/>
                  </a:cubicBezTo>
                  <a:cubicBezTo>
                    <a:pt x="9214" y="200658"/>
                    <a:pt x="14405" y="202781"/>
                    <a:pt x="10865" y="202309"/>
                  </a:cubicBezTo>
                  <a:cubicBezTo>
                    <a:pt x="10865" y="202309"/>
                    <a:pt x="12991" y="203726"/>
                    <a:pt x="10865" y="202309"/>
                  </a:cubicBezTo>
                  <a:cubicBezTo>
                    <a:pt x="8742" y="200894"/>
                    <a:pt x="10865" y="202309"/>
                    <a:pt x="12754" y="202309"/>
                  </a:cubicBezTo>
                  <a:lnTo>
                    <a:pt x="12754" y="202309"/>
                  </a:lnTo>
                  <a:cubicBezTo>
                    <a:pt x="10865" y="202309"/>
                    <a:pt x="12754" y="202309"/>
                    <a:pt x="10159" y="202309"/>
                  </a:cubicBezTo>
                  <a:cubicBezTo>
                    <a:pt x="7564" y="202309"/>
                    <a:pt x="8506" y="200894"/>
                    <a:pt x="10159" y="202309"/>
                  </a:cubicBezTo>
                  <a:cubicBezTo>
                    <a:pt x="11810" y="203726"/>
                    <a:pt x="8742" y="202309"/>
                    <a:pt x="10159" y="202309"/>
                  </a:cubicBezTo>
                  <a:cubicBezTo>
                    <a:pt x="11573" y="202309"/>
                    <a:pt x="6855" y="202309"/>
                    <a:pt x="10159" y="202309"/>
                  </a:cubicBezTo>
                  <a:cubicBezTo>
                    <a:pt x="8742" y="202309"/>
                    <a:pt x="7800" y="202309"/>
                    <a:pt x="6619" y="202309"/>
                  </a:cubicBezTo>
                  <a:cubicBezTo>
                    <a:pt x="5438" y="202309"/>
                    <a:pt x="8269" y="204431"/>
                    <a:pt x="8033" y="205376"/>
                  </a:cubicBezTo>
                  <a:cubicBezTo>
                    <a:pt x="7800" y="206321"/>
                    <a:pt x="8033" y="205376"/>
                    <a:pt x="6619" y="205376"/>
                  </a:cubicBezTo>
                  <a:cubicBezTo>
                    <a:pt x="5202" y="205376"/>
                    <a:pt x="5202" y="205376"/>
                    <a:pt x="4024" y="205376"/>
                  </a:cubicBezTo>
                  <a:cubicBezTo>
                    <a:pt x="2843" y="205376"/>
                    <a:pt x="4024" y="205376"/>
                    <a:pt x="4024" y="207266"/>
                  </a:cubicBezTo>
                  <a:cubicBezTo>
                    <a:pt x="1192" y="207266"/>
                    <a:pt x="4024" y="207266"/>
                    <a:pt x="6146" y="209861"/>
                  </a:cubicBezTo>
                  <a:cubicBezTo>
                    <a:pt x="8269" y="212457"/>
                    <a:pt x="6146" y="209861"/>
                    <a:pt x="6146" y="209861"/>
                  </a:cubicBezTo>
                  <a:lnTo>
                    <a:pt x="4732" y="209861"/>
                  </a:lnTo>
                  <a:cubicBezTo>
                    <a:pt x="4732" y="209861"/>
                    <a:pt x="4732" y="209861"/>
                    <a:pt x="4732" y="209861"/>
                  </a:cubicBezTo>
                  <a:cubicBezTo>
                    <a:pt x="4732" y="209861"/>
                    <a:pt x="4732" y="209861"/>
                    <a:pt x="4732" y="209861"/>
                  </a:cubicBezTo>
                  <a:cubicBezTo>
                    <a:pt x="4732" y="209861"/>
                    <a:pt x="9923" y="209861"/>
                    <a:pt x="7800" y="209861"/>
                  </a:cubicBezTo>
                  <a:cubicBezTo>
                    <a:pt x="10395" y="209861"/>
                    <a:pt x="10631" y="209861"/>
                    <a:pt x="10159" y="208444"/>
                  </a:cubicBezTo>
                  <a:cubicBezTo>
                    <a:pt x="9687" y="207030"/>
                    <a:pt x="12046" y="208444"/>
                    <a:pt x="10159" y="208444"/>
                  </a:cubicBezTo>
                  <a:cubicBezTo>
                    <a:pt x="13227" y="208444"/>
                    <a:pt x="14405" y="208444"/>
                    <a:pt x="13699" y="206793"/>
                  </a:cubicBezTo>
                  <a:cubicBezTo>
                    <a:pt x="12991" y="205140"/>
                    <a:pt x="13699" y="206793"/>
                    <a:pt x="17237" y="206793"/>
                  </a:cubicBezTo>
                  <a:cubicBezTo>
                    <a:pt x="20777" y="206793"/>
                    <a:pt x="17237" y="206793"/>
                    <a:pt x="17237" y="206793"/>
                  </a:cubicBezTo>
                  <a:lnTo>
                    <a:pt x="15822" y="206793"/>
                  </a:lnTo>
                  <a:lnTo>
                    <a:pt x="15822" y="206793"/>
                  </a:lnTo>
                  <a:lnTo>
                    <a:pt x="17709" y="206793"/>
                  </a:lnTo>
                  <a:lnTo>
                    <a:pt x="19599" y="206793"/>
                  </a:lnTo>
                  <a:lnTo>
                    <a:pt x="18181" y="206793"/>
                  </a:lnTo>
                  <a:cubicBezTo>
                    <a:pt x="18181" y="206793"/>
                    <a:pt x="20540" y="206793"/>
                    <a:pt x="18181" y="206793"/>
                  </a:cubicBezTo>
                  <a:lnTo>
                    <a:pt x="19599" y="206793"/>
                  </a:lnTo>
                  <a:cubicBezTo>
                    <a:pt x="19599" y="206793"/>
                    <a:pt x="19599" y="206793"/>
                    <a:pt x="21958" y="206793"/>
                  </a:cubicBezTo>
                  <a:cubicBezTo>
                    <a:pt x="19126" y="205376"/>
                    <a:pt x="21958" y="204431"/>
                    <a:pt x="23608" y="204904"/>
                  </a:cubicBezTo>
                  <a:cubicBezTo>
                    <a:pt x="25262" y="205376"/>
                    <a:pt x="23608" y="204904"/>
                    <a:pt x="22194" y="204904"/>
                  </a:cubicBezTo>
                  <a:cubicBezTo>
                    <a:pt x="20777" y="204904"/>
                    <a:pt x="22194" y="204904"/>
                    <a:pt x="22194" y="204904"/>
                  </a:cubicBezTo>
                  <a:lnTo>
                    <a:pt x="25262" y="204904"/>
                  </a:lnTo>
                  <a:cubicBezTo>
                    <a:pt x="23136" y="203490"/>
                    <a:pt x="25262" y="203253"/>
                    <a:pt x="26912" y="202781"/>
                  </a:cubicBezTo>
                  <a:cubicBezTo>
                    <a:pt x="28563" y="202309"/>
                    <a:pt x="26912" y="202781"/>
                    <a:pt x="25498" y="202781"/>
                  </a:cubicBezTo>
                  <a:cubicBezTo>
                    <a:pt x="24081" y="202781"/>
                    <a:pt x="25498" y="202781"/>
                    <a:pt x="25498" y="202781"/>
                  </a:cubicBezTo>
                  <a:cubicBezTo>
                    <a:pt x="25498" y="202781"/>
                    <a:pt x="25498" y="202781"/>
                    <a:pt x="22663" y="202781"/>
                  </a:cubicBezTo>
                  <a:cubicBezTo>
                    <a:pt x="19832" y="202781"/>
                    <a:pt x="22663" y="201367"/>
                    <a:pt x="24081" y="202781"/>
                  </a:cubicBezTo>
                  <a:cubicBezTo>
                    <a:pt x="25498" y="204198"/>
                    <a:pt x="22194" y="202781"/>
                    <a:pt x="24081" y="202781"/>
                  </a:cubicBezTo>
                  <a:cubicBezTo>
                    <a:pt x="25262" y="202545"/>
                    <a:pt x="26676" y="202545"/>
                    <a:pt x="27857" y="202781"/>
                  </a:cubicBezTo>
                  <a:cubicBezTo>
                    <a:pt x="27857" y="202781"/>
                    <a:pt x="29508" y="202781"/>
                    <a:pt x="29980" y="202781"/>
                  </a:cubicBezTo>
                  <a:cubicBezTo>
                    <a:pt x="30452" y="202781"/>
                    <a:pt x="29980" y="202781"/>
                    <a:pt x="32339" y="202781"/>
                  </a:cubicBezTo>
                  <a:cubicBezTo>
                    <a:pt x="34698" y="202781"/>
                    <a:pt x="32339" y="202781"/>
                    <a:pt x="30452" y="202781"/>
                  </a:cubicBezTo>
                  <a:cubicBezTo>
                    <a:pt x="28563" y="202781"/>
                    <a:pt x="32103" y="202781"/>
                    <a:pt x="32575" y="202781"/>
                  </a:cubicBezTo>
                  <a:cubicBezTo>
                    <a:pt x="33048" y="202781"/>
                    <a:pt x="32575" y="202781"/>
                    <a:pt x="32575" y="202781"/>
                  </a:cubicBezTo>
                  <a:cubicBezTo>
                    <a:pt x="31631" y="202545"/>
                    <a:pt x="30452" y="202545"/>
                    <a:pt x="29508" y="202781"/>
                  </a:cubicBezTo>
                  <a:cubicBezTo>
                    <a:pt x="29508" y="202781"/>
                    <a:pt x="29508" y="202781"/>
                    <a:pt x="29508" y="200894"/>
                  </a:cubicBezTo>
                  <a:lnTo>
                    <a:pt x="26440" y="199713"/>
                  </a:lnTo>
                  <a:cubicBezTo>
                    <a:pt x="26440" y="199713"/>
                    <a:pt x="28563" y="199713"/>
                    <a:pt x="29508" y="199713"/>
                  </a:cubicBezTo>
                  <a:cubicBezTo>
                    <a:pt x="30452" y="199713"/>
                    <a:pt x="29508" y="199713"/>
                    <a:pt x="29508" y="199713"/>
                  </a:cubicBezTo>
                  <a:cubicBezTo>
                    <a:pt x="29508" y="199713"/>
                    <a:pt x="31397" y="198532"/>
                    <a:pt x="34698" y="199713"/>
                  </a:cubicBezTo>
                  <a:cubicBezTo>
                    <a:pt x="32575" y="198299"/>
                    <a:pt x="34698" y="198299"/>
                    <a:pt x="34698" y="197590"/>
                  </a:cubicBezTo>
                  <a:cubicBezTo>
                    <a:pt x="34698" y="196882"/>
                    <a:pt x="36116" y="197590"/>
                    <a:pt x="38238" y="199477"/>
                  </a:cubicBezTo>
                  <a:cubicBezTo>
                    <a:pt x="40361" y="201367"/>
                    <a:pt x="35879" y="198063"/>
                    <a:pt x="39656" y="199477"/>
                  </a:cubicBezTo>
                  <a:cubicBezTo>
                    <a:pt x="38475" y="198768"/>
                    <a:pt x="37297" y="198299"/>
                    <a:pt x="35879" y="198063"/>
                  </a:cubicBezTo>
                  <a:cubicBezTo>
                    <a:pt x="35879" y="198063"/>
                    <a:pt x="35879" y="196645"/>
                    <a:pt x="37297" y="196645"/>
                  </a:cubicBezTo>
                  <a:cubicBezTo>
                    <a:pt x="34462" y="195231"/>
                    <a:pt x="37297" y="195231"/>
                    <a:pt x="37297" y="194759"/>
                  </a:cubicBezTo>
                  <a:lnTo>
                    <a:pt x="38711" y="194759"/>
                  </a:lnTo>
                  <a:lnTo>
                    <a:pt x="37297" y="194759"/>
                  </a:lnTo>
                  <a:lnTo>
                    <a:pt x="37297" y="194759"/>
                  </a:lnTo>
                  <a:lnTo>
                    <a:pt x="37297" y="194759"/>
                  </a:lnTo>
                  <a:cubicBezTo>
                    <a:pt x="38475" y="194759"/>
                    <a:pt x="37297" y="194759"/>
                    <a:pt x="39183" y="194759"/>
                  </a:cubicBezTo>
                  <a:cubicBezTo>
                    <a:pt x="41070" y="194759"/>
                    <a:pt x="39183" y="194759"/>
                    <a:pt x="39183" y="194759"/>
                  </a:cubicBezTo>
                  <a:cubicBezTo>
                    <a:pt x="39183" y="194759"/>
                    <a:pt x="39183" y="194759"/>
                    <a:pt x="41070" y="194759"/>
                  </a:cubicBezTo>
                  <a:cubicBezTo>
                    <a:pt x="42960" y="194759"/>
                    <a:pt x="41070" y="194759"/>
                    <a:pt x="43665" y="194759"/>
                  </a:cubicBezTo>
                  <a:cubicBezTo>
                    <a:pt x="46261" y="194759"/>
                    <a:pt x="40361" y="194759"/>
                    <a:pt x="40361" y="193105"/>
                  </a:cubicBezTo>
                  <a:cubicBezTo>
                    <a:pt x="40361" y="191455"/>
                    <a:pt x="42487" y="193105"/>
                    <a:pt x="44846" y="194522"/>
                  </a:cubicBezTo>
                  <a:cubicBezTo>
                    <a:pt x="47206" y="195937"/>
                    <a:pt x="44846" y="194522"/>
                    <a:pt x="44846" y="194522"/>
                  </a:cubicBezTo>
                  <a:cubicBezTo>
                    <a:pt x="44846" y="194522"/>
                    <a:pt x="43196" y="194522"/>
                    <a:pt x="41306" y="192633"/>
                  </a:cubicBezTo>
                  <a:cubicBezTo>
                    <a:pt x="39419" y="190746"/>
                    <a:pt x="44374" y="192633"/>
                    <a:pt x="41306" y="192633"/>
                  </a:cubicBezTo>
                  <a:lnTo>
                    <a:pt x="44374" y="192633"/>
                  </a:lnTo>
                  <a:cubicBezTo>
                    <a:pt x="45791" y="192633"/>
                    <a:pt x="46027" y="192633"/>
                    <a:pt x="47442" y="192633"/>
                  </a:cubicBezTo>
                  <a:lnTo>
                    <a:pt x="46027" y="192633"/>
                  </a:lnTo>
                  <a:lnTo>
                    <a:pt x="44374" y="192633"/>
                  </a:lnTo>
                  <a:cubicBezTo>
                    <a:pt x="46261" y="192633"/>
                    <a:pt x="44374" y="192633"/>
                    <a:pt x="44374" y="192633"/>
                  </a:cubicBezTo>
                  <a:cubicBezTo>
                    <a:pt x="44374" y="192633"/>
                    <a:pt x="44374" y="192633"/>
                    <a:pt x="44374" y="191218"/>
                  </a:cubicBezTo>
                  <a:cubicBezTo>
                    <a:pt x="49095" y="193105"/>
                    <a:pt x="46969" y="191218"/>
                    <a:pt x="49565" y="191218"/>
                  </a:cubicBezTo>
                  <a:cubicBezTo>
                    <a:pt x="52160" y="191218"/>
                    <a:pt x="49565" y="191218"/>
                    <a:pt x="49565" y="191218"/>
                  </a:cubicBezTo>
                  <a:cubicBezTo>
                    <a:pt x="49565" y="191218"/>
                    <a:pt x="51218" y="191218"/>
                    <a:pt x="51218" y="191218"/>
                  </a:cubicBezTo>
                  <a:lnTo>
                    <a:pt x="48387" y="189801"/>
                  </a:lnTo>
                  <a:cubicBezTo>
                    <a:pt x="48387" y="189801"/>
                    <a:pt x="50510" y="189801"/>
                    <a:pt x="51218" y="189801"/>
                  </a:cubicBezTo>
                  <a:cubicBezTo>
                    <a:pt x="51927" y="189801"/>
                    <a:pt x="51218" y="189801"/>
                    <a:pt x="51218" y="189801"/>
                  </a:cubicBezTo>
                  <a:cubicBezTo>
                    <a:pt x="51218" y="189801"/>
                    <a:pt x="49095" y="189801"/>
                    <a:pt x="51218" y="189801"/>
                  </a:cubicBezTo>
                  <a:cubicBezTo>
                    <a:pt x="48623" y="189801"/>
                    <a:pt x="51218" y="189801"/>
                    <a:pt x="48623" y="188151"/>
                  </a:cubicBezTo>
                  <a:cubicBezTo>
                    <a:pt x="50982" y="188151"/>
                    <a:pt x="50037" y="189568"/>
                    <a:pt x="52396" y="189568"/>
                  </a:cubicBezTo>
                  <a:cubicBezTo>
                    <a:pt x="49565" y="189568"/>
                    <a:pt x="50510" y="189568"/>
                    <a:pt x="48859" y="187442"/>
                  </a:cubicBezTo>
                  <a:cubicBezTo>
                    <a:pt x="50982" y="187442"/>
                    <a:pt x="50510" y="188623"/>
                    <a:pt x="51927" y="189096"/>
                  </a:cubicBezTo>
                  <a:cubicBezTo>
                    <a:pt x="53341" y="189568"/>
                    <a:pt x="51927" y="189096"/>
                    <a:pt x="50273" y="187678"/>
                  </a:cubicBezTo>
                  <a:cubicBezTo>
                    <a:pt x="52160" y="187678"/>
                    <a:pt x="50273" y="187678"/>
                    <a:pt x="52632" y="187678"/>
                  </a:cubicBezTo>
                  <a:cubicBezTo>
                    <a:pt x="54995" y="187678"/>
                    <a:pt x="52632" y="187678"/>
                    <a:pt x="52632" y="185555"/>
                  </a:cubicBezTo>
                  <a:cubicBezTo>
                    <a:pt x="53577" y="185555"/>
                    <a:pt x="54758" y="185555"/>
                    <a:pt x="55700" y="185555"/>
                  </a:cubicBezTo>
                  <a:cubicBezTo>
                    <a:pt x="54050" y="185555"/>
                    <a:pt x="55700" y="185555"/>
                    <a:pt x="55700" y="184138"/>
                  </a:cubicBezTo>
                  <a:lnTo>
                    <a:pt x="58768" y="184138"/>
                  </a:lnTo>
                  <a:cubicBezTo>
                    <a:pt x="58768" y="184138"/>
                    <a:pt x="58768" y="184138"/>
                    <a:pt x="58768" y="184138"/>
                  </a:cubicBezTo>
                  <a:lnTo>
                    <a:pt x="56409" y="184138"/>
                  </a:lnTo>
                  <a:cubicBezTo>
                    <a:pt x="56409" y="184138"/>
                    <a:pt x="57826" y="185319"/>
                    <a:pt x="56409" y="185555"/>
                  </a:cubicBezTo>
                  <a:cubicBezTo>
                    <a:pt x="54995" y="185792"/>
                    <a:pt x="58768" y="185555"/>
                    <a:pt x="58296" y="185555"/>
                  </a:cubicBezTo>
                  <a:cubicBezTo>
                    <a:pt x="57826" y="185555"/>
                    <a:pt x="58296" y="185555"/>
                    <a:pt x="59713" y="185555"/>
                  </a:cubicBezTo>
                  <a:cubicBezTo>
                    <a:pt x="61127" y="185555"/>
                    <a:pt x="59713" y="185555"/>
                    <a:pt x="58296" y="185555"/>
                  </a:cubicBezTo>
                  <a:lnTo>
                    <a:pt x="59713" y="185555"/>
                  </a:lnTo>
                  <a:cubicBezTo>
                    <a:pt x="59713" y="185555"/>
                    <a:pt x="58296" y="185555"/>
                    <a:pt x="57590" y="185555"/>
                  </a:cubicBezTo>
                  <a:cubicBezTo>
                    <a:pt x="56881" y="185555"/>
                    <a:pt x="57590" y="185555"/>
                    <a:pt x="57590" y="185555"/>
                  </a:cubicBezTo>
                  <a:cubicBezTo>
                    <a:pt x="62544" y="187442"/>
                    <a:pt x="56173" y="185555"/>
                    <a:pt x="57590" y="187442"/>
                  </a:cubicBezTo>
                  <a:cubicBezTo>
                    <a:pt x="57590" y="187442"/>
                    <a:pt x="55464" y="187442"/>
                    <a:pt x="55228" y="187442"/>
                  </a:cubicBezTo>
                  <a:cubicBezTo>
                    <a:pt x="56881" y="187914"/>
                    <a:pt x="58296" y="188623"/>
                    <a:pt x="59713" y="189332"/>
                  </a:cubicBezTo>
                  <a:cubicBezTo>
                    <a:pt x="60894" y="189332"/>
                    <a:pt x="59713" y="189332"/>
                    <a:pt x="60894" y="189332"/>
                  </a:cubicBezTo>
                  <a:lnTo>
                    <a:pt x="59240" y="189332"/>
                  </a:lnTo>
                  <a:cubicBezTo>
                    <a:pt x="59240" y="189332"/>
                    <a:pt x="59240" y="189332"/>
                    <a:pt x="59240" y="189332"/>
                  </a:cubicBezTo>
                  <a:cubicBezTo>
                    <a:pt x="59240" y="189332"/>
                    <a:pt x="59240" y="189332"/>
                    <a:pt x="61363" y="189332"/>
                  </a:cubicBezTo>
                  <a:cubicBezTo>
                    <a:pt x="63489" y="189332"/>
                    <a:pt x="61363" y="189332"/>
                    <a:pt x="61363" y="190746"/>
                  </a:cubicBezTo>
                  <a:cubicBezTo>
                    <a:pt x="61363" y="192163"/>
                    <a:pt x="59240" y="190746"/>
                    <a:pt x="59004" y="190746"/>
                  </a:cubicBezTo>
                  <a:cubicBezTo>
                    <a:pt x="64195" y="193578"/>
                    <a:pt x="59004" y="193578"/>
                    <a:pt x="59004" y="194759"/>
                  </a:cubicBezTo>
                  <a:lnTo>
                    <a:pt x="56173" y="193341"/>
                  </a:lnTo>
                  <a:cubicBezTo>
                    <a:pt x="56173" y="193341"/>
                    <a:pt x="59240" y="193341"/>
                    <a:pt x="59477" y="191218"/>
                  </a:cubicBezTo>
                  <a:cubicBezTo>
                    <a:pt x="59713" y="189096"/>
                    <a:pt x="57826" y="191218"/>
                    <a:pt x="59477" y="191218"/>
                  </a:cubicBezTo>
                  <a:cubicBezTo>
                    <a:pt x="61127" y="191218"/>
                    <a:pt x="58059" y="191218"/>
                    <a:pt x="56645" y="191218"/>
                  </a:cubicBezTo>
                  <a:cubicBezTo>
                    <a:pt x="56645" y="191691"/>
                    <a:pt x="56645" y="191927"/>
                    <a:pt x="56645" y="192399"/>
                  </a:cubicBezTo>
                  <a:cubicBezTo>
                    <a:pt x="55700" y="191691"/>
                    <a:pt x="54522" y="191455"/>
                    <a:pt x="53341" y="191218"/>
                  </a:cubicBezTo>
                  <a:cubicBezTo>
                    <a:pt x="55464" y="192399"/>
                    <a:pt x="54758" y="191218"/>
                    <a:pt x="53341" y="192399"/>
                  </a:cubicBezTo>
                  <a:cubicBezTo>
                    <a:pt x="51927" y="193578"/>
                    <a:pt x="51691" y="192399"/>
                    <a:pt x="50510" y="192399"/>
                  </a:cubicBezTo>
                  <a:cubicBezTo>
                    <a:pt x="49329" y="192399"/>
                    <a:pt x="50510" y="193814"/>
                    <a:pt x="51927" y="194759"/>
                  </a:cubicBezTo>
                  <a:lnTo>
                    <a:pt x="49801" y="194759"/>
                  </a:lnTo>
                  <a:cubicBezTo>
                    <a:pt x="49801" y="194759"/>
                    <a:pt x="51927" y="194759"/>
                    <a:pt x="49801" y="194759"/>
                  </a:cubicBezTo>
                  <a:cubicBezTo>
                    <a:pt x="47678" y="194759"/>
                    <a:pt x="49801" y="194759"/>
                    <a:pt x="47442" y="194759"/>
                  </a:cubicBezTo>
                  <a:lnTo>
                    <a:pt x="49801" y="196409"/>
                  </a:lnTo>
                  <a:cubicBezTo>
                    <a:pt x="48623" y="196173"/>
                    <a:pt x="47442" y="196173"/>
                    <a:pt x="46261" y="196409"/>
                  </a:cubicBezTo>
                  <a:cubicBezTo>
                    <a:pt x="48859" y="197826"/>
                    <a:pt x="49095" y="196409"/>
                    <a:pt x="50273" y="196409"/>
                  </a:cubicBezTo>
                  <a:cubicBezTo>
                    <a:pt x="51454" y="196409"/>
                    <a:pt x="47442" y="196409"/>
                    <a:pt x="50273" y="196409"/>
                  </a:cubicBezTo>
                  <a:cubicBezTo>
                    <a:pt x="48623" y="196409"/>
                    <a:pt x="47442" y="194995"/>
                    <a:pt x="45791" y="194759"/>
                  </a:cubicBezTo>
                  <a:lnTo>
                    <a:pt x="45791" y="194759"/>
                  </a:lnTo>
                  <a:cubicBezTo>
                    <a:pt x="45791" y="194759"/>
                    <a:pt x="45791" y="194759"/>
                    <a:pt x="44138" y="196409"/>
                  </a:cubicBezTo>
                  <a:cubicBezTo>
                    <a:pt x="42487" y="198063"/>
                    <a:pt x="47678" y="196409"/>
                    <a:pt x="47442" y="196409"/>
                  </a:cubicBezTo>
                  <a:cubicBezTo>
                    <a:pt x="47206" y="196409"/>
                    <a:pt x="51454" y="198532"/>
                    <a:pt x="49565" y="198299"/>
                  </a:cubicBezTo>
                  <a:cubicBezTo>
                    <a:pt x="47678" y="198063"/>
                    <a:pt x="49565" y="198299"/>
                    <a:pt x="47914" y="198299"/>
                  </a:cubicBezTo>
                  <a:cubicBezTo>
                    <a:pt x="46261" y="198299"/>
                    <a:pt x="47914" y="198299"/>
                    <a:pt x="46733" y="198299"/>
                  </a:cubicBezTo>
                  <a:cubicBezTo>
                    <a:pt x="45555" y="198299"/>
                    <a:pt x="48859" y="198299"/>
                    <a:pt x="49329" y="199713"/>
                  </a:cubicBezTo>
                  <a:cubicBezTo>
                    <a:pt x="48623" y="199949"/>
                    <a:pt x="47678" y="199949"/>
                    <a:pt x="46969" y="199713"/>
                  </a:cubicBezTo>
                  <a:cubicBezTo>
                    <a:pt x="45083" y="199713"/>
                    <a:pt x="49801" y="201130"/>
                    <a:pt x="46969" y="199713"/>
                  </a:cubicBezTo>
                  <a:cubicBezTo>
                    <a:pt x="44138" y="198299"/>
                    <a:pt x="45083" y="199713"/>
                    <a:pt x="43665" y="198299"/>
                  </a:cubicBezTo>
                  <a:cubicBezTo>
                    <a:pt x="44374" y="198768"/>
                    <a:pt x="45083" y="199241"/>
                    <a:pt x="46027" y="199713"/>
                  </a:cubicBezTo>
                  <a:cubicBezTo>
                    <a:pt x="46027" y="199713"/>
                    <a:pt x="46027" y="199713"/>
                    <a:pt x="46027" y="199713"/>
                  </a:cubicBezTo>
                  <a:cubicBezTo>
                    <a:pt x="46027" y="199713"/>
                    <a:pt x="46027" y="199713"/>
                    <a:pt x="43196" y="198063"/>
                  </a:cubicBezTo>
                  <a:cubicBezTo>
                    <a:pt x="40361" y="196409"/>
                    <a:pt x="43196" y="198063"/>
                    <a:pt x="40128" y="198063"/>
                  </a:cubicBezTo>
                  <a:cubicBezTo>
                    <a:pt x="37060" y="198063"/>
                    <a:pt x="40128" y="199713"/>
                    <a:pt x="40128" y="200422"/>
                  </a:cubicBezTo>
                  <a:cubicBezTo>
                    <a:pt x="40128" y="201130"/>
                    <a:pt x="37530" y="200422"/>
                    <a:pt x="36116" y="200422"/>
                  </a:cubicBezTo>
                  <a:cubicBezTo>
                    <a:pt x="34698" y="200422"/>
                    <a:pt x="36116" y="200422"/>
                    <a:pt x="34935" y="198768"/>
                  </a:cubicBezTo>
                  <a:cubicBezTo>
                    <a:pt x="33756" y="197118"/>
                    <a:pt x="36352" y="200658"/>
                    <a:pt x="33520" y="200186"/>
                  </a:cubicBezTo>
                  <a:lnTo>
                    <a:pt x="35171" y="200186"/>
                  </a:lnTo>
                  <a:cubicBezTo>
                    <a:pt x="36824" y="200186"/>
                    <a:pt x="35171" y="200186"/>
                    <a:pt x="36352" y="201367"/>
                  </a:cubicBezTo>
                  <a:cubicBezTo>
                    <a:pt x="32103" y="201367"/>
                    <a:pt x="35171" y="202781"/>
                    <a:pt x="32103" y="201367"/>
                  </a:cubicBezTo>
                  <a:cubicBezTo>
                    <a:pt x="32103" y="202781"/>
                    <a:pt x="32103" y="201367"/>
                    <a:pt x="32103" y="204198"/>
                  </a:cubicBezTo>
                  <a:cubicBezTo>
                    <a:pt x="32103" y="207030"/>
                    <a:pt x="32103" y="204198"/>
                    <a:pt x="33756" y="204198"/>
                  </a:cubicBezTo>
                  <a:cubicBezTo>
                    <a:pt x="35407" y="204198"/>
                    <a:pt x="31397" y="204198"/>
                    <a:pt x="28093" y="204198"/>
                  </a:cubicBezTo>
                  <a:lnTo>
                    <a:pt x="32575" y="206085"/>
                  </a:lnTo>
                  <a:cubicBezTo>
                    <a:pt x="31867" y="206321"/>
                    <a:pt x="31397" y="206321"/>
                    <a:pt x="30689" y="206085"/>
                  </a:cubicBezTo>
                  <a:cubicBezTo>
                    <a:pt x="30689" y="206085"/>
                    <a:pt x="30689" y="206085"/>
                    <a:pt x="29271" y="206085"/>
                  </a:cubicBezTo>
                  <a:cubicBezTo>
                    <a:pt x="27857" y="206085"/>
                    <a:pt x="27148" y="206085"/>
                    <a:pt x="27621" y="206085"/>
                  </a:cubicBezTo>
                  <a:cubicBezTo>
                    <a:pt x="28093" y="206085"/>
                    <a:pt x="25025" y="206085"/>
                    <a:pt x="25967" y="206085"/>
                  </a:cubicBezTo>
                  <a:cubicBezTo>
                    <a:pt x="26912" y="206085"/>
                    <a:pt x="25967" y="206085"/>
                    <a:pt x="25967" y="206085"/>
                  </a:cubicBezTo>
                  <a:lnTo>
                    <a:pt x="27621" y="206085"/>
                  </a:lnTo>
                  <a:cubicBezTo>
                    <a:pt x="27621" y="206085"/>
                    <a:pt x="21958" y="206085"/>
                    <a:pt x="23608" y="207735"/>
                  </a:cubicBezTo>
                  <a:lnTo>
                    <a:pt x="21485" y="207735"/>
                  </a:lnTo>
                  <a:cubicBezTo>
                    <a:pt x="21485" y="207735"/>
                    <a:pt x="21485" y="207735"/>
                    <a:pt x="21485" y="207735"/>
                  </a:cubicBezTo>
                  <a:cubicBezTo>
                    <a:pt x="17000" y="207735"/>
                    <a:pt x="21485" y="209153"/>
                    <a:pt x="16295" y="207735"/>
                  </a:cubicBezTo>
                  <a:cubicBezTo>
                    <a:pt x="17945" y="209153"/>
                    <a:pt x="16295" y="209389"/>
                    <a:pt x="12991" y="209153"/>
                  </a:cubicBezTo>
                  <a:cubicBezTo>
                    <a:pt x="12282" y="208444"/>
                    <a:pt x="11337" y="207735"/>
                    <a:pt x="10395" y="207266"/>
                  </a:cubicBezTo>
                  <a:cubicBezTo>
                    <a:pt x="10395" y="207266"/>
                    <a:pt x="12282" y="209861"/>
                    <a:pt x="10395" y="209389"/>
                  </a:cubicBezTo>
                  <a:cubicBezTo>
                    <a:pt x="12991" y="210803"/>
                    <a:pt x="15822" y="211748"/>
                    <a:pt x="18654" y="212693"/>
                  </a:cubicBezTo>
                  <a:lnTo>
                    <a:pt x="15822" y="212693"/>
                  </a:lnTo>
                  <a:cubicBezTo>
                    <a:pt x="19362" y="214107"/>
                    <a:pt x="17945" y="212693"/>
                    <a:pt x="22194" y="212693"/>
                  </a:cubicBezTo>
                  <a:cubicBezTo>
                    <a:pt x="26440" y="212693"/>
                    <a:pt x="20777" y="212693"/>
                    <a:pt x="20304" y="212693"/>
                  </a:cubicBezTo>
                  <a:cubicBezTo>
                    <a:pt x="19832" y="212693"/>
                    <a:pt x="20304" y="212693"/>
                    <a:pt x="22194" y="214580"/>
                  </a:cubicBezTo>
                  <a:lnTo>
                    <a:pt x="17945" y="214580"/>
                  </a:lnTo>
                  <a:cubicBezTo>
                    <a:pt x="19126" y="215052"/>
                    <a:pt x="20304" y="215761"/>
                    <a:pt x="21249" y="216466"/>
                  </a:cubicBezTo>
                  <a:cubicBezTo>
                    <a:pt x="19599" y="216466"/>
                    <a:pt x="17237" y="216466"/>
                    <a:pt x="19599" y="216466"/>
                  </a:cubicBezTo>
                  <a:cubicBezTo>
                    <a:pt x="21958" y="216466"/>
                    <a:pt x="17000" y="216466"/>
                    <a:pt x="17000" y="216466"/>
                  </a:cubicBezTo>
                  <a:cubicBezTo>
                    <a:pt x="17000" y="216466"/>
                    <a:pt x="17000" y="216466"/>
                    <a:pt x="15114" y="216466"/>
                  </a:cubicBezTo>
                  <a:cubicBezTo>
                    <a:pt x="13227" y="216466"/>
                    <a:pt x="15114" y="216466"/>
                    <a:pt x="15114" y="216466"/>
                  </a:cubicBezTo>
                  <a:cubicBezTo>
                    <a:pt x="15114" y="216466"/>
                    <a:pt x="12754" y="216466"/>
                    <a:pt x="11337" y="215052"/>
                  </a:cubicBezTo>
                  <a:cubicBezTo>
                    <a:pt x="9923" y="213635"/>
                    <a:pt x="14877" y="216703"/>
                    <a:pt x="12754" y="215052"/>
                  </a:cubicBezTo>
                  <a:cubicBezTo>
                    <a:pt x="13699" y="215288"/>
                    <a:pt x="14641" y="215288"/>
                    <a:pt x="15586" y="215052"/>
                  </a:cubicBezTo>
                  <a:cubicBezTo>
                    <a:pt x="15586" y="215052"/>
                    <a:pt x="15586" y="215052"/>
                    <a:pt x="17945" y="216703"/>
                  </a:cubicBezTo>
                  <a:cubicBezTo>
                    <a:pt x="20304" y="218356"/>
                    <a:pt x="15586" y="216703"/>
                    <a:pt x="17945" y="216703"/>
                  </a:cubicBezTo>
                  <a:cubicBezTo>
                    <a:pt x="20304" y="216703"/>
                    <a:pt x="19599" y="216703"/>
                    <a:pt x="20304" y="216703"/>
                  </a:cubicBezTo>
                  <a:cubicBezTo>
                    <a:pt x="21013" y="216703"/>
                    <a:pt x="20304" y="216703"/>
                    <a:pt x="20304" y="216703"/>
                  </a:cubicBezTo>
                  <a:cubicBezTo>
                    <a:pt x="20304" y="216703"/>
                    <a:pt x="18418" y="216703"/>
                    <a:pt x="17000" y="216703"/>
                  </a:cubicBezTo>
                  <a:cubicBezTo>
                    <a:pt x="15586" y="216703"/>
                    <a:pt x="17000" y="216703"/>
                    <a:pt x="17000" y="216703"/>
                  </a:cubicBezTo>
                  <a:cubicBezTo>
                    <a:pt x="19599" y="218356"/>
                    <a:pt x="17000" y="218592"/>
                    <a:pt x="14641" y="218356"/>
                  </a:cubicBezTo>
                  <a:lnTo>
                    <a:pt x="17000" y="218356"/>
                  </a:lnTo>
                  <a:lnTo>
                    <a:pt x="19832" y="218356"/>
                  </a:lnTo>
                  <a:cubicBezTo>
                    <a:pt x="19126" y="218120"/>
                    <a:pt x="18418" y="218120"/>
                    <a:pt x="17709" y="218356"/>
                  </a:cubicBezTo>
                  <a:cubicBezTo>
                    <a:pt x="17709" y="218356"/>
                    <a:pt x="20304" y="218356"/>
                    <a:pt x="21722" y="218356"/>
                  </a:cubicBezTo>
                  <a:cubicBezTo>
                    <a:pt x="23136" y="218356"/>
                    <a:pt x="19362" y="218356"/>
                    <a:pt x="20304" y="220006"/>
                  </a:cubicBezTo>
                  <a:lnTo>
                    <a:pt x="22663" y="220006"/>
                  </a:lnTo>
                  <a:cubicBezTo>
                    <a:pt x="22663" y="220006"/>
                    <a:pt x="21249" y="220006"/>
                    <a:pt x="22663" y="221660"/>
                  </a:cubicBezTo>
                  <a:cubicBezTo>
                    <a:pt x="21722" y="221424"/>
                    <a:pt x="20540" y="221424"/>
                    <a:pt x="19599" y="221660"/>
                  </a:cubicBezTo>
                  <a:cubicBezTo>
                    <a:pt x="19599" y="221660"/>
                    <a:pt x="19599" y="221660"/>
                    <a:pt x="19599" y="221660"/>
                  </a:cubicBezTo>
                  <a:cubicBezTo>
                    <a:pt x="18890" y="221896"/>
                    <a:pt x="18418" y="221896"/>
                    <a:pt x="17709" y="221660"/>
                  </a:cubicBezTo>
                  <a:cubicBezTo>
                    <a:pt x="17709" y="221660"/>
                    <a:pt x="17709" y="221660"/>
                    <a:pt x="16531" y="221660"/>
                  </a:cubicBezTo>
                  <a:cubicBezTo>
                    <a:pt x="18654" y="221660"/>
                    <a:pt x="16531" y="221660"/>
                    <a:pt x="19362" y="223310"/>
                  </a:cubicBezTo>
                  <a:cubicBezTo>
                    <a:pt x="17709" y="223310"/>
                    <a:pt x="16764" y="223310"/>
                    <a:pt x="15114" y="223310"/>
                  </a:cubicBezTo>
                  <a:cubicBezTo>
                    <a:pt x="13463" y="223310"/>
                    <a:pt x="15114" y="223310"/>
                    <a:pt x="12991" y="223310"/>
                  </a:cubicBezTo>
                  <a:cubicBezTo>
                    <a:pt x="10865" y="223310"/>
                    <a:pt x="11573" y="223310"/>
                    <a:pt x="12991" y="223310"/>
                  </a:cubicBezTo>
                  <a:cubicBezTo>
                    <a:pt x="14405" y="223310"/>
                    <a:pt x="12991" y="223310"/>
                    <a:pt x="11810" y="223310"/>
                  </a:cubicBezTo>
                  <a:cubicBezTo>
                    <a:pt x="10631" y="223310"/>
                    <a:pt x="11810" y="223310"/>
                    <a:pt x="9687" y="223310"/>
                  </a:cubicBezTo>
                  <a:lnTo>
                    <a:pt x="12991" y="224964"/>
                  </a:lnTo>
                  <a:cubicBezTo>
                    <a:pt x="12991" y="224964"/>
                    <a:pt x="12991" y="224964"/>
                    <a:pt x="14877" y="226614"/>
                  </a:cubicBezTo>
                  <a:cubicBezTo>
                    <a:pt x="16764" y="228265"/>
                    <a:pt x="13463" y="226614"/>
                    <a:pt x="12518" y="226614"/>
                  </a:cubicBezTo>
                  <a:cubicBezTo>
                    <a:pt x="11573" y="226614"/>
                    <a:pt x="12518" y="226614"/>
                    <a:pt x="12518" y="226614"/>
                  </a:cubicBezTo>
                  <a:cubicBezTo>
                    <a:pt x="12518" y="226614"/>
                    <a:pt x="14405" y="226614"/>
                    <a:pt x="14169" y="227795"/>
                  </a:cubicBezTo>
                  <a:cubicBezTo>
                    <a:pt x="13933" y="228974"/>
                    <a:pt x="11810" y="226378"/>
                    <a:pt x="10631" y="226142"/>
                  </a:cubicBezTo>
                  <a:cubicBezTo>
                    <a:pt x="9450" y="225906"/>
                    <a:pt x="13463" y="226142"/>
                    <a:pt x="10631" y="226142"/>
                  </a:cubicBezTo>
                  <a:cubicBezTo>
                    <a:pt x="7800" y="226142"/>
                    <a:pt x="8506" y="226142"/>
                    <a:pt x="10631" y="226142"/>
                  </a:cubicBezTo>
                  <a:lnTo>
                    <a:pt x="8033" y="226142"/>
                  </a:lnTo>
                  <a:cubicBezTo>
                    <a:pt x="8033" y="226142"/>
                    <a:pt x="10159" y="228265"/>
                    <a:pt x="8033" y="227795"/>
                  </a:cubicBezTo>
                  <a:lnTo>
                    <a:pt x="8033" y="227795"/>
                  </a:lnTo>
                  <a:cubicBezTo>
                    <a:pt x="8033" y="227795"/>
                    <a:pt x="8033" y="227795"/>
                    <a:pt x="6383" y="227795"/>
                  </a:cubicBezTo>
                  <a:cubicBezTo>
                    <a:pt x="4732" y="227795"/>
                    <a:pt x="6383" y="227795"/>
                    <a:pt x="8033" y="229210"/>
                  </a:cubicBezTo>
                  <a:cubicBezTo>
                    <a:pt x="9687" y="230627"/>
                    <a:pt x="11101" y="229210"/>
                    <a:pt x="8033" y="229210"/>
                  </a:cubicBezTo>
                  <a:cubicBezTo>
                    <a:pt x="9450" y="229446"/>
                    <a:pt x="10865" y="229446"/>
                    <a:pt x="12282" y="229210"/>
                  </a:cubicBezTo>
                  <a:cubicBezTo>
                    <a:pt x="14641" y="229210"/>
                    <a:pt x="12282" y="229210"/>
                    <a:pt x="12282" y="229210"/>
                  </a:cubicBezTo>
                  <a:cubicBezTo>
                    <a:pt x="12282" y="229210"/>
                    <a:pt x="13933" y="229210"/>
                    <a:pt x="15586" y="229210"/>
                  </a:cubicBezTo>
                  <a:cubicBezTo>
                    <a:pt x="17237" y="229210"/>
                    <a:pt x="15586" y="229210"/>
                    <a:pt x="15586" y="229210"/>
                  </a:cubicBezTo>
                  <a:cubicBezTo>
                    <a:pt x="15586" y="229210"/>
                    <a:pt x="15586" y="229210"/>
                    <a:pt x="13933" y="229210"/>
                  </a:cubicBezTo>
                  <a:cubicBezTo>
                    <a:pt x="12282" y="229210"/>
                    <a:pt x="13933" y="229210"/>
                    <a:pt x="11810" y="229210"/>
                  </a:cubicBezTo>
                  <a:cubicBezTo>
                    <a:pt x="9687" y="229210"/>
                    <a:pt x="13699" y="229210"/>
                    <a:pt x="11810" y="229210"/>
                  </a:cubicBezTo>
                  <a:cubicBezTo>
                    <a:pt x="9923" y="229210"/>
                    <a:pt x="13699" y="229210"/>
                    <a:pt x="14641" y="229210"/>
                  </a:cubicBezTo>
                  <a:cubicBezTo>
                    <a:pt x="11810" y="229210"/>
                    <a:pt x="14641" y="229210"/>
                    <a:pt x="14641" y="229210"/>
                  </a:cubicBezTo>
                  <a:cubicBezTo>
                    <a:pt x="14641" y="229210"/>
                    <a:pt x="17237" y="229210"/>
                    <a:pt x="16295" y="229210"/>
                  </a:cubicBezTo>
                  <a:cubicBezTo>
                    <a:pt x="15350" y="229210"/>
                    <a:pt x="19362" y="229210"/>
                    <a:pt x="18654" y="229210"/>
                  </a:cubicBezTo>
                  <a:cubicBezTo>
                    <a:pt x="22194" y="229210"/>
                    <a:pt x="20304" y="229210"/>
                    <a:pt x="23608" y="229210"/>
                  </a:cubicBezTo>
                  <a:cubicBezTo>
                    <a:pt x="23608" y="229210"/>
                    <a:pt x="21249" y="229210"/>
                    <a:pt x="21722" y="227795"/>
                  </a:cubicBezTo>
                  <a:cubicBezTo>
                    <a:pt x="22194" y="227559"/>
                    <a:pt x="22900" y="227559"/>
                    <a:pt x="23372" y="227795"/>
                  </a:cubicBezTo>
                  <a:cubicBezTo>
                    <a:pt x="26204" y="227795"/>
                    <a:pt x="24789" y="227795"/>
                    <a:pt x="25967" y="227795"/>
                  </a:cubicBezTo>
                  <a:lnTo>
                    <a:pt x="24317" y="227795"/>
                  </a:lnTo>
                  <a:cubicBezTo>
                    <a:pt x="22663" y="227795"/>
                    <a:pt x="24317" y="227795"/>
                    <a:pt x="22900" y="227795"/>
                  </a:cubicBezTo>
                  <a:cubicBezTo>
                    <a:pt x="21485" y="227795"/>
                    <a:pt x="25262" y="227795"/>
                    <a:pt x="24553" y="227795"/>
                  </a:cubicBezTo>
                  <a:cubicBezTo>
                    <a:pt x="23844" y="227795"/>
                    <a:pt x="24553" y="227795"/>
                    <a:pt x="26204" y="227795"/>
                  </a:cubicBezTo>
                  <a:cubicBezTo>
                    <a:pt x="27857" y="227795"/>
                    <a:pt x="26204" y="227795"/>
                    <a:pt x="29508" y="227795"/>
                  </a:cubicBezTo>
                  <a:cubicBezTo>
                    <a:pt x="25498" y="226142"/>
                    <a:pt x="31631" y="227795"/>
                    <a:pt x="29508" y="226378"/>
                  </a:cubicBezTo>
                  <a:cubicBezTo>
                    <a:pt x="31867" y="226378"/>
                    <a:pt x="29508" y="226378"/>
                    <a:pt x="32339" y="226378"/>
                  </a:cubicBezTo>
                  <a:cubicBezTo>
                    <a:pt x="35171" y="226378"/>
                    <a:pt x="32339" y="226378"/>
                    <a:pt x="30689" y="226378"/>
                  </a:cubicBezTo>
                  <a:cubicBezTo>
                    <a:pt x="33756" y="227795"/>
                    <a:pt x="30689" y="226378"/>
                    <a:pt x="28563" y="226378"/>
                  </a:cubicBezTo>
                  <a:lnTo>
                    <a:pt x="31867" y="228029"/>
                  </a:lnTo>
                  <a:cubicBezTo>
                    <a:pt x="28563" y="225906"/>
                    <a:pt x="38711" y="228029"/>
                    <a:pt x="31867" y="224491"/>
                  </a:cubicBezTo>
                  <a:cubicBezTo>
                    <a:pt x="31867" y="224491"/>
                    <a:pt x="31867" y="223310"/>
                    <a:pt x="33993" y="223310"/>
                  </a:cubicBezTo>
                  <a:lnTo>
                    <a:pt x="32339" y="223310"/>
                  </a:lnTo>
                  <a:lnTo>
                    <a:pt x="30216" y="223310"/>
                  </a:lnTo>
                  <a:cubicBezTo>
                    <a:pt x="30216" y="223310"/>
                    <a:pt x="30216" y="223310"/>
                    <a:pt x="30216" y="223310"/>
                  </a:cubicBezTo>
                  <a:cubicBezTo>
                    <a:pt x="30216" y="223310"/>
                    <a:pt x="30216" y="223310"/>
                    <a:pt x="31631" y="224728"/>
                  </a:cubicBezTo>
                  <a:lnTo>
                    <a:pt x="33993" y="224728"/>
                  </a:lnTo>
                  <a:lnTo>
                    <a:pt x="32812" y="224728"/>
                  </a:lnTo>
                  <a:lnTo>
                    <a:pt x="32812" y="224728"/>
                  </a:lnTo>
                  <a:cubicBezTo>
                    <a:pt x="33756" y="224491"/>
                    <a:pt x="34462" y="224491"/>
                    <a:pt x="35407" y="224728"/>
                  </a:cubicBezTo>
                  <a:cubicBezTo>
                    <a:pt x="35407" y="224728"/>
                    <a:pt x="31867" y="223074"/>
                    <a:pt x="33756" y="223074"/>
                  </a:cubicBezTo>
                  <a:cubicBezTo>
                    <a:pt x="33048" y="222838"/>
                    <a:pt x="32339" y="222838"/>
                    <a:pt x="31631" y="223074"/>
                  </a:cubicBezTo>
                  <a:cubicBezTo>
                    <a:pt x="31631" y="223074"/>
                    <a:pt x="31631" y="223074"/>
                    <a:pt x="31631" y="223074"/>
                  </a:cubicBezTo>
                  <a:cubicBezTo>
                    <a:pt x="33756" y="223547"/>
                    <a:pt x="36116" y="223547"/>
                    <a:pt x="38238" y="223074"/>
                  </a:cubicBezTo>
                  <a:cubicBezTo>
                    <a:pt x="38238" y="223074"/>
                    <a:pt x="35879" y="223074"/>
                    <a:pt x="38238" y="225197"/>
                  </a:cubicBezTo>
                  <a:cubicBezTo>
                    <a:pt x="40598" y="227323"/>
                    <a:pt x="36352" y="225197"/>
                    <a:pt x="36588" y="225197"/>
                  </a:cubicBezTo>
                  <a:cubicBezTo>
                    <a:pt x="36824" y="225197"/>
                    <a:pt x="36588" y="225197"/>
                    <a:pt x="38475" y="225197"/>
                  </a:cubicBezTo>
                  <a:cubicBezTo>
                    <a:pt x="40361" y="225197"/>
                    <a:pt x="38475" y="225197"/>
                    <a:pt x="40598" y="226614"/>
                  </a:cubicBezTo>
                  <a:cubicBezTo>
                    <a:pt x="37060" y="226614"/>
                    <a:pt x="40598" y="226614"/>
                    <a:pt x="36352" y="226614"/>
                  </a:cubicBezTo>
                  <a:cubicBezTo>
                    <a:pt x="37530" y="227323"/>
                    <a:pt x="38947" y="228029"/>
                    <a:pt x="40361" y="228265"/>
                  </a:cubicBezTo>
                  <a:cubicBezTo>
                    <a:pt x="40361" y="228265"/>
                    <a:pt x="38475" y="228265"/>
                    <a:pt x="37766" y="228265"/>
                  </a:cubicBezTo>
                  <a:cubicBezTo>
                    <a:pt x="37060" y="228265"/>
                    <a:pt x="37766" y="228265"/>
                    <a:pt x="39419" y="229682"/>
                  </a:cubicBezTo>
                  <a:cubicBezTo>
                    <a:pt x="38475" y="229682"/>
                    <a:pt x="37766" y="229682"/>
                    <a:pt x="36824" y="229682"/>
                  </a:cubicBezTo>
                  <a:cubicBezTo>
                    <a:pt x="38711" y="229682"/>
                    <a:pt x="36824" y="229682"/>
                    <a:pt x="36824" y="229682"/>
                  </a:cubicBezTo>
                  <a:cubicBezTo>
                    <a:pt x="36824" y="229682"/>
                    <a:pt x="36824" y="229682"/>
                    <a:pt x="36824" y="231333"/>
                  </a:cubicBezTo>
                  <a:cubicBezTo>
                    <a:pt x="36824" y="232986"/>
                    <a:pt x="34935" y="231333"/>
                    <a:pt x="33993" y="231333"/>
                  </a:cubicBezTo>
                  <a:cubicBezTo>
                    <a:pt x="33048" y="231333"/>
                    <a:pt x="35879" y="231333"/>
                    <a:pt x="33993" y="229682"/>
                  </a:cubicBezTo>
                  <a:cubicBezTo>
                    <a:pt x="32103" y="228029"/>
                    <a:pt x="33993" y="229682"/>
                    <a:pt x="33993" y="229682"/>
                  </a:cubicBezTo>
                  <a:lnTo>
                    <a:pt x="32339" y="229682"/>
                  </a:lnTo>
                  <a:cubicBezTo>
                    <a:pt x="33756" y="229682"/>
                    <a:pt x="33756" y="229682"/>
                    <a:pt x="32339" y="229682"/>
                  </a:cubicBezTo>
                  <a:cubicBezTo>
                    <a:pt x="30925" y="229682"/>
                    <a:pt x="35407" y="229682"/>
                    <a:pt x="36588" y="231569"/>
                  </a:cubicBezTo>
                  <a:cubicBezTo>
                    <a:pt x="37766" y="233459"/>
                    <a:pt x="36588" y="231569"/>
                    <a:pt x="36588" y="231569"/>
                  </a:cubicBezTo>
                  <a:cubicBezTo>
                    <a:pt x="35407" y="231805"/>
                    <a:pt x="34462" y="231805"/>
                    <a:pt x="33284" y="231569"/>
                  </a:cubicBezTo>
                  <a:cubicBezTo>
                    <a:pt x="31397" y="231569"/>
                    <a:pt x="33284" y="231569"/>
                    <a:pt x="31397" y="231569"/>
                  </a:cubicBezTo>
                  <a:cubicBezTo>
                    <a:pt x="29508" y="231569"/>
                    <a:pt x="31397" y="231569"/>
                    <a:pt x="33048" y="231569"/>
                  </a:cubicBezTo>
                  <a:cubicBezTo>
                    <a:pt x="34698" y="231569"/>
                    <a:pt x="29744" y="231569"/>
                    <a:pt x="33048" y="233222"/>
                  </a:cubicBezTo>
                  <a:cubicBezTo>
                    <a:pt x="31161" y="233222"/>
                    <a:pt x="33048" y="234873"/>
                    <a:pt x="29508" y="234637"/>
                  </a:cubicBezTo>
                  <a:cubicBezTo>
                    <a:pt x="31161" y="234637"/>
                    <a:pt x="29508" y="234637"/>
                    <a:pt x="29508" y="234637"/>
                  </a:cubicBezTo>
                  <a:lnTo>
                    <a:pt x="32812" y="236290"/>
                  </a:lnTo>
                  <a:lnTo>
                    <a:pt x="36352" y="236290"/>
                  </a:lnTo>
                  <a:lnTo>
                    <a:pt x="33284" y="234873"/>
                  </a:lnTo>
                  <a:cubicBezTo>
                    <a:pt x="33284" y="234873"/>
                    <a:pt x="34698" y="234873"/>
                    <a:pt x="33284" y="233222"/>
                  </a:cubicBezTo>
                  <a:cubicBezTo>
                    <a:pt x="34698" y="233695"/>
                    <a:pt x="36116" y="234400"/>
                    <a:pt x="37297" y="235345"/>
                  </a:cubicBezTo>
                  <a:cubicBezTo>
                    <a:pt x="37297" y="235345"/>
                    <a:pt x="37297" y="235345"/>
                    <a:pt x="39656" y="235345"/>
                  </a:cubicBezTo>
                  <a:cubicBezTo>
                    <a:pt x="42015" y="235345"/>
                    <a:pt x="38238" y="233459"/>
                    <a:pt x="41542" y="233928"/>
                  </a:cubicBezTo>
                  <a:cubicBezTo>
                    <a:pt x="44846" y="234400"/>
                    <a:pt x="41542" y="233928"/>
                    <a:pt x="41542" y="235345"/>
                  </a:cubicBezTo>
                  <a:cubicBezTo>
                    <a:pt x="41542" y="236763"/>
                    <a:pt x="41542" y="235345"/>
                    <a:pt x="43429" y="235345"/>
                  </a:cubicBezTo>
                  <a:cubicBezTo>
                    <a:pt x="45319" y="235345"/>
                    <a:pt x="42015" y="235345"/>
                    <a:pt x="43429" y="235345"/>
                  </a:cubicBezTo>
                  <a:cubicBezTo>
                    <a:pt x="41070" y="233695"/>
                    <a:pt x="45555" y="235345"/>
                    <a:pt x="44846" y="233695"/>
                  </a:cubicBezTo>
                  <a:cubicBezTo>
                    <a:pt x="44138" y="232041"/>
                    <a:pt x="46497" y="233695"/>
                    <a:pt x="47206" y="233695"/>
                  </a:cubicBezTo>
                  <a:cubicBezTo>
                    <a:pt x="47914" y="233695"/>
                    <a:pt x="47206" y="233695"/>
                    <a:pt x="47206" y="233695"/>
                  </a:cubicBezTo>
                  <a:lnTo>
                    <a:pt x="42487" y="233695"/>
                  </a:lnTo>
                  <a:lnTo>
                    <a:pt x="40598" y="233695"/>
                  </a:lnTo>
                  <a:lnTo>
                    <a:pt x="40598" y="233695"/>
                  </a:lnTo>
                  <a:cubicBezTo>
                    <a:pt x="40598" y="233695"/>
                    <a:pt x="42015" y="233695"/>
                    <a:pt x="42960" y="233695"/>
                  </a:cubicBezTo>
                  <a:lnTo>
                    <a:pt x="41306" y="233695"/>
                  </a:lnTo>
                  <a:cubicBezTo>
                    <a:pt x="41306" y="233695"/>
                    <a:pt x="41306" y="233695"/>
                    <a:pt x="41306" y="233695"/>
                  </a:cubicBezTo>
                  <a:cubicBezTo>
                    <a:pt x="41306" y="233695"/>
                    <a:pt x="41306" y="233695"/>
                    <a:pt x="43429" y="233695"/>
                  </a:cubicBezTo>
                  <a:cubicBezTo>
                    <a:pt x="45555" y="233695"/>
                    <a:pt x="41779" y="233695"/>
                    <a:pt x="43429" y="233695"/>
                  </a:cubicBezTo>
                  <a:cubicBezTo>
                    <a:pt x="45083" y="233695"/>
                    <a:pt x="47914" y="229210"/>
                    <a:pt x="52160" y="227795"/>
                  </a:cubicBezTo>
                  <a:cubicBezTo>
                    <a:pt x="49095" y="227795"/>
                    <a:pt x="52160" y="226378"/>
                    <a:pt x="53577" y="227795"/>
                  </a:cubicBezTo>
                  <a:lnTo>
                    <a:pt x="48623" y="225906"/>
                  </a:lnTo>
                  <a:cubicBezTo>
                    <a:pt x="48623" y="225906"/>
                    <a:pt x="51218" y="225906"/>
                    <a:pt x="50273" y="225906"/>
                  </a:cubicBezTo>
                  <a:cubicBezTo>
                    <a:pt x="50746" y="225670"/>
                    <a:pt x="51454" y="225670"/>
                    <a:pt x="51927" y="225906"/>
                  </a:cubicBezTo>
                  <a:cubicBezTo>
                    <a:pt x="51927" y="225906"/>
                    <a:pt x="51927" y="224491"/>
                    <a:pt x="51927" y="224491"/>
                  </a:cubicBezTo>
                  <a:cubicBezTo>
                    <a:pt x="51927" y="224491"/>
                    <a:pt x="54758" y="224491"/>
                    <a:pt x="58296" y="224491"/>
                  </a:cubicBezTo>
                  <a:cubicBezTo>
                    <a:pt x="58296" y="224491"/>
                    <a:pt x="56645" y="224491"/>
                    <a:pt x="55936" y="224491"/>
                  </a:cubicBezTo>
                  <a:cubicBezTo>
                    <a:pt x="55228" y="224491"/>
                    <a:pt x="55936" y="224491"/>
                    <a:pt x="58059" y="224491"/>
                  </a:cubicBezTo>
                  <a:lnTo>
                    <a:pt x="55936" y="224491"/>
                  </a:lnTo>
                  <a:lnTo>
                    <a:pt x="55936" y="224491"/>
                  </a:lnTo>
                  <a:lnTo>
                    <a:pt x="53814" y="224491"/>
                  </a:lnTo>
                  <a:cubicBezTo>
                    <a:pt x="53814" y="224491"/>
                    <a:pt x="55936" y="224491"/>
                    <a:pt x="53814" y="224491"/>
                  </a:cubicBezTo>
                  <a:cubicBezTo>
                    <a:pt x="54522" y="224255"/>
                    <a:pt x="55228" y="224255"/>
                    <a:pt x="55936" y="224491"/>
                  </a:cubicBezTo>
                  <a:cubicBezTo>
                    <a:pt x="57590" y="224491"/>
                    <a:pt x="58768" y="224491"/>
                    <a:pt x="58296" y="223074"/>
                  </a:cubicBezTo>
                  <a:cubicBezTo>
                    <a:pt x="59004" y="222838"/>
                    <a:pt x="59477" y="222838"/>
                    <a:pt x="60185" y="223074"/>
                  </a:cubicBezTo>
                  <a:cubicBezTo>
                    <a:pt x="58532" y="221424"/>
                    <a:pt x="60185" y="221660"/>
                    <a:pt x="60185" y="220243"/>
                  </a:cubicBezTo>
                  <a:lnTo>
                    <a:pt x="61836" y="220243"/>
                  </a:lnTo>
                  <a:cubicBezTo>
                    <a:pt x="61836" y="220243"/>
                    <a:pt x="61836" y="220243"/>
                    <a:pt x="59713" y="218356"/>
                  </a:cubicBezTo>
                  <a:cubicBezTo>
                    <a:pt x="60421" y="218120"/>
                    <a:pt x="61363" y="218120"/>
                    <a:pt x="62072" y="218356"/>
                  </a:cubicBezTo>
                  <a:cubicBezTo>
                    <a:pt x="62072" y="216939"/>
                    <a:pt x="66557" y="218356"/>
                    <a:pt x="62072" y="215288"/>
                  </a:cubicBezTo>
                  <a:cubicBezTo>
                    <a:pt x="63253" y="215288"/>
                    <a:pt x="63725" y="215288"/>
                    <a:pt x="64904" y="215288"/>
                  </a:cubicBezTo>
                  <a:cubicBezTo>
                    <a:pt x="66085" y="215288"/>
                    <a:pt x="64904" y="215288"/>
                    <a:pt x="64904" y="215288"/>
                  </a:cubicBezTo>
                  <a:cubicBezTo>
                    <a:pt x="64904" y="215288"/>
                    <a:pt x="63017" y="212693"/>
                    <a:pt x="64904" y="212457"/>
                  </a:cubicBezTo>
                  <a:cubicBezTo>
                    <a:pt x="63253" y="212457"/>
                    <a:pt x="63253" y="212457"/>
                    <a:pt x="61836" y="212457"/>
                  </a:cubicBezTo>
                  <a:cubicBezTo>
                    <a:pt x="60421" y="212457"/>
                    <a:pt x="65140" y="212457"/>
                    <a:pt x="64667" y="212457"/>
                  </a:cubicBezTo>
                  <a:cubicBezTo>
                    <a:pt x="64195" y="212457"/>
                    <a:pt x="64667" y="212457"/>
                    <a:pt x="63253" y="212457"/>
                  </a:cubicBezTo>
                  <a:cubicBezTo>
                    <a:pt x="61836" y="212457"/>
                    <a:pt x="63253" y="212457"/>
                    <a:pt x="63253" y="211039"/>
                  </a:cubicBezTo>
                  <a:lnTo>
                    <a:pt x="67027" y="212693"/>
                  </a:lnTo>
                  <a:cubicBezTo>
                    <a:pt x="67027" y="212693"/>
                    <a:pt x="64431" y="210097"/>
                    <a:pt x="67027" y="209861"/>
                  </a:cubicBezTo>
                  <a:lnTo>
                    <a:pt x="68680" y="209861"/>
                  </a:lnTo>
                  <a:lnTo>
                    <a:pt x="70094" y="209861"/>
                  </a:lnTo>
                  <a:lnTo>
                    <a:pt x="67971" y="208444"/>
                  </a:lnTo>
                  <a:lnTo>
                    <a:pt x="70567" y="208444"/>
                  </a:lnTo>
                  <a:cubicBezTo>
                    <a:pt x="70567" y="208444"/>
                    <a:pt x="70567" y="208444"/>
                    <a:pt x="70567" y="208444"/>
                  </a:cubicBezTo>
                  <a:cubicBezTo>
                    <a:pt x="70567" y="208444"/>
                    <a:pt x="70567" y="208444"/>
                    <a:pt x="70567" y="208444"/>
                  </a:cubicBezTo>
                  <a:cubicBezTo>
                    <a:pt x="70567" y="208444"/>
                    <a:pt x="70567" y="208444"/>
                    <a:pt x="68444" y="206321"/>
                  </a:cubicBezTo>
                  <a:cubicBezTo>
                    <a:pt x="69625" y="206321"/>
                    <a:pt x="70803" y="206793"/>
                    <a:pt x="71511" y="207735"/>
                  </a:cubicBezTo>
                  <a:cubicBezTo>
                    <a:pt x="71511" y="207735"/>
                    <a:pt x="68916" y="205376"/>
                    <a:pt x="71511" y="205376"/>
                  </a:cubicBezTo>
                  <a:cubicBezTo>
                    <a:pt x="74107" y="205376"/>
                    <a:pt x="73634" y="205376"/>
                    <a:pt x="71511" y="205376"/>
                  </a:cubicBezTo>
                  <a:cubicBezTo>
                    <a:pt x="69389" y="205376"/>
                    <a:pt x="73871" y="205376"/>
                    <a:pt x="74343" y="205376"/>
                  </a:cubicBezTo>
                  <a:cubicBezTo>
                    <a:pt x="74815" y="205376"/>
                    <a:pt x="74343" y="205376"/>
                    <a:pt x="75757" y="205376"/>
                  </a:cubicBezTo>
                  <a:cubicBezTo>
                    <a:pt x="77175" y="205376"/>
                    <a:pt x="75757" y="205376"/>
                    <a:pt x="75757" y="205376"/>
                  </a:cubicBezTo>
                  <a:cubicBezTo>
                    <a:pt x="75757" y="205376"/>
                    <a:pt x="75757" y="205376"/>
                    <a:pt x="75757" y="205376"/>
                  </a:cubicBezTo>
                  <a:cubicBezTo>
                    <a:pt x="75757" y="205376"/>
                    <a:pt x="72926" y="205376"/>
                    <a:pt x="74107" y="205376"/>
                  </a:cubicBezTo>
                  <a:cubicBezTo>
                    <a:pt x="75288" y="205376"/>
                    <a:pt x="74107" y="205376"/>
                    <a:pt x="72693" y="205376"/>
                  </a:cubicBezTo>
                  <a:cubicBezTo>
                    <a:pt x="71275" y="205376"/>
                    <a:pt x="72693" y="205376"/>
                    <a:pt x="70330" y="203253"/>
                  </a:cubicBezTo>
                  <a:cubicBezTo>
                    <a:pt x="67971" y="201130"/>
                    <a:pt x="72220" y="203253"/>
                    <a:pt x="73398" y="203253"/>
                  </a:cubicBezTo>
                  <a:cubicBezTo>
                    <a:pt x="72693" y="202545"/>
                    <a:pt x="71748" y="201836"/>
                    <a:pt x="70803" y="201600"/>
                  </a:cubicBezTo>
                  <a:cubicBezTo>
                    <a:pt x="70803" y="201600"/>
                    <a:pt x="73162" y="201600"/>
                    <a:pt x="72693" y="199949"/>
                  </a:cubicBezTo>
                  <a:lnTo>
                    <a:pt x="70330" y="199949"/>
                  </a:lnTo>
                  <a:cubicBezTo>
                    <a:pt x="72693" y="199949"/>
                    <a:pt x="73398" y="201367"/>
                    <a:pt x="74343" y="199949"/>
                  </a:cubicBezTo>
                  <a:cubicBezTo>
                    <a:pt x="75288" y="198532"/>
                    <a:pt x="74343" y="199949"/>
                    <a:pt x="74343" y="199949"/>
                  </a:cubicBezTo>
                  <a:cubicBezTo>
                    <a:pt x="74343" y="199949"/>
                    <a:pt x="74343" y="199949"/>
                    <a:pt x="74343" y="199949"/>
                  </a:cubicBezTo>
                  <a:cubicBezTo>
                    <a:pt x="74343" y="199949"/>
                    <a:pt x="72926" y="199949"/>
                    <a:pt x="72456" y="199949"/>
                  </a:cubicBezTo>
                  <a:cubicBezTo>
                    <a:pt x="73398" y="199713"/>
                    <a:pt x="74343" y="199713"/>
                    <a:pt x="75288" y="199949"/>
                  </a:cubicBezTo>
                  <a:cubicBezTo>
                    <a:pt x="75288" y="199949"/>
                    <a:pt x="73398" y="199949"/>
                    <a:pt x="72693" y="198532"/>
                  </a:cubicBezTo>
                  <a:cubicBezTo>
                    <a:pt x="71984" y="197118"/>
                    <a:pt x="76466" y="198532"/>
                    <a:pt x="72693" y="198532"/>
                  </a:cubicBezTo>
                  <a:cubicBezTo>
                    <a:pt x="73634" y="198532"/>
                    <a:pt x="74343" y="198532"/>
                    <a:pt x="75288" y="198532"/>
                  </a:cubicBezTo>
                  <a:cubicBezTo>
                    <a:pt x="75288" y="198532"/>
                    <a:pt x="75288" y="198532"/>
                    <a:pt x="75288" y="198532"/>
                  </a:cubicBezTo>
                  <a:cubicBezTo>
                    <a:pt x="79770" y="198532"/>
                    <a:pt x="77411" y="195467"/>
                    <a:pt x="79298" y="194522"/>
                  </a:cubicBezTo>
                  <a:lnTo>
                    <a:pt x="82129" y="196173"/>
                  </a:lnTo>
                  <a:cubicBezTo>
                    <a:pt x="82129" y="196173"/>
                    <a:pt x="82129" y="196173"/>
                    <a:pt x="82129" y="196173"/>
                  </a:cubicBezTo>
                  <a:cubicBezTo>
                    <a:pt x="81423" y="195467"/>
                    <a:pt x="80479" y="195231"/>
                    <a:pt x="79534" y="194995"/>
                  </a:cubicBezTo>
                  <a:cubicBezTo>
                    <a:pt x="79534" y="194995"/>
                    <a:pt x="84255" y="194995"/>
                    <a:pt x="79534" y="191927"/>
                  </a:cubicBezTo>
                  <a:cubicBezTo>
                    <a:pt x="81423" y="191927"/>
                    <a:pt x="80715" y="191927"/>
                    <a:pt x="81893" y="191927"/>
                  </a:cubicBezTo>
                  <a:cubicBezTo>
                    <a:pt x="83074" y="191927"/>
                    <a:pt x="81893" y="191927"/>
                    <a:pt x="81893" y="191927"/>
                  </a:cubicBezTo>
                  <a:lnTo>
                    <a:pt x="80006" y="191927"/>
                  </a:lnTo>
                  <a:cubicBezTo>
                    <a:pt x="80006" y="191927"/>
                    <a:pt x="84491" y="191927"/>
                    <a:pt x="81423" y="190510"/>
                  </a:cubicBezTo>
                  <a:lnTo>
                    <a:pt x="84255" y="190510"/>
                  </a:lnTo>
                  <a:cubicBezTo>
                    <a:pt x="84255" y="190510"/>
                    <a:pt x="82365" y="189096"/>
                    <a:pt x="84255" y="190510"/>
                  </a:cubicBezTo>
                  <a:cubicBezTo>
                    <a:pt x="80479" y="188623"/>
                    <a:pt x="85906" y="190510"/>
                    <a:pt x="84255" y="187914"/>
                  </a:cubicBezTo>
                  <a:cubicBezTo>
                    <a:pt x="84961" y="187914"/>
                    <a:pt x="85906" y="187914"/>
                    <a:pt x="86614" y="187914"/>
                  </a:cubicBezTo>
                  <a:cubicBezTo>
                    <a:pt x="86614" y="187914"/>
                    <a:pt x="84961" y="186264"/>
                    <a:pt x="86614" y="187914"/>
                  </a:cubicBezTo>
                  <a:cubicBezTo>
                    <a:pt x="86614" y="187914"/>
                    <a:pt x="86614" y="187914"/>
                    <a:pt x="86614" y="187914"/>
                  </a:cubicBezTo>
                  <a:lnTo>
                    <a:pt x="88265" y="187914"/>
                  </a:lnTo>
                  <a:cubicBezTo>
                    <a:pt x="88265" y="187914"/>
                    <a:pt x="88265" y="187914"/>
                    <a:pt x="88265" y="187914"/>
                  </a:cubicBezTo>
                  <a:cubicBezTo>
                    <a:pt x="88265" y="187914"/>
                    <a:pt x="88265" y="187914"/>
                    <a:pt x="88265" y="187914"/>
                  </a:cubicBezTo>
                  <a:cubicBezTo>
                    <a:pt x="88265" y="187914"/>
                    <a:pt x="86614" y="187914"/>
                    <a:pt x="86614" y="187914"/>
                  </a:cubicBezTo>
                  <a:lnTo>
                    <a:pt x="88028" y="187914"/>
                  </a:lnTo>
                  <a:cubicBezTo>
                    <a:pt x="88028" y="187914"/>
                    <a:pt x="88028" y="187914"/>
                    <a:pt x="88028" y="187914"/>
                  </a:cubicBezTo>
                  <a:cubicBezTo>
                    <a:pt x="88028" y="187914"/>
                    <a:pt x="88028" y="187914"/>
                    <a:pt x="89682" y="189332"/>
                  </a:cubicBezTo>
                  <a:cubicBezTo>
                    <a:pt x="91332" y="190746"/>
                    <a:pt x="89682" y="189332"/>
                    <a:pt x="89682" y="189332"/>
                  </a:cubicBezTo>
                  <a:cubicBezTo>
                    <a:pt x="89682" y="189332"/>
                    <a:pt x="89682" y="189332"/>
                    <a:pt x="91569" y="189332"/>
                  </a:cubicBezTo>
                  <a:cubicBezTo>
                    <a:pt x="93455" y="189332"/>
                    <a:pt x="88737" y="189332"/>
                    <a:pt x="91569" y="189332"/>
                  </a:cubicBezTo>
                  <a:cubicBezTo>
                    <a:pt x="94400" y="189332"/>
                    <a:pt x="94164" y="189332"/>
                    <a:pt x="93692" y="189332"/>
                  </a:cubicBezTo>
                  <a:cubicBezTo>
                    <a:pt x="93222" y="189332"/>
                    <a:pt x="95581" y="189332"/>
                    <a:pt x="95817" y="189332"/>
                  </a:cubicBezTo>
                  <a:cubicBezTo>
                    <a:pt x="96054" y="189332"/>
                    <a:pt x="94164" y="189332"/>
                    <a:pt x="93222" y="189332"/>
                  </a:cubicBezTo>
                  <a:cubicBezTo>
                    <a:pt x="92277" y="189332"/>
                    <a:pt x="93222" y="189332"/>
                    <a:pt x="94636" y="189332"/>
                  </a:cubicBezTo>
                  <a:cubicBezTo>
                    <a:pt x="96054" y="189332"/>
                    <a:pt x="94636" y="189332"/>
                    <a:pt x="94636" y="189332"/>
                  </a:cubicBezTo>
                  <a:cubicBezTo>
                    <a:pt x="94636" y="189332"/>
                    <a:pt x="92513" y="187914"/>
                    <a:pt x="93222" y="187678"/>
                  </a:cubicBezTo>
                  <a:cubicBezTo>
                    <a:pt x="93928" y="187442"/>
                    <a:pt x="93222" y="187678"/>
                    <a:pt x="91096" y="187678"/>
                  </a:cubicBezTo>
                  <a:cubicBezTo>
                    <a:pt x="88973" y="187678"/>
                    <a:pt x="93222" y="187678"/>
                    <a:pt x="91096" y="187678"/>
                  </a:cubicBezTo>
                  <a:cubicBezTo>
                    <a:pt x="88973" y="187678"/>
                    <a:pt x="91096" y="187678"/>
                    <a:pt x="88737" y="187678"/>
                  </a:cubicBezTo>
                  <a:cubicBezTo>
                    <a:pt x="86378" y="187678"/>
                    <a:pt x="88737" y="187678"/>
                    <a:pt x="88737" y="187678"/>
                  </a:cubicBezTo>
                  <a:cubicBezTo>
                    <a:pt x="88737" y="187678"/>
                    <a:pt x="88737" y="189332"/>
                    <a:pt x="87087" y="189332"/>
                  </a:cubicBezTo>
                  <a:cubicBezTo>
                    <a:pt x="89446" y="189332"/>
                    <a:pt x="87087" y="189332"/>
                    <a:pt x="89209" y="189332"/>
                  </a:cubicBezTo>
                  <a:cubicBezTo>
                    <a:pt x="91332" y="189332"/>
                    <a:pt x="89209" y="189332"/>
                    <a:pt x="89209" y="187678"/>
                  </a:cubicBezTo>
                  <a:cubicBezTo>
                    <a:pt x="94400" y="189568"/>
                    <a:pt x="92041" y="190274"/>
                    <a:pt x="93222" y="191218"/>
                  </a:cubicBezTo>
                  <a:cubicBezTo>
                    <a:pt x="91332" y="190510"/>
                    <a:pt x="89209" y="189801"/>
                    <a:pt x="87323" y="189096"/>
                  </a:cubicBezTo>
                  <a:cubicBezTo>
                    <a:pt x="89682" y="189096"/>
                    <a:pt x="87323" y="189096"/>
                    <a:pt x="87323" y="190510"/>
                  </a:cubicBezTo>
                  <a:cubicBezTo>
                    <a:pt x="87323" y="191927"/>
                    <a:pt x="87323" y="190510"/>
                    <a:pt x="90390" y="190510"/>
                  </a:cubicBezTo>
                  <a:cubicBezTo>
                    <a:pt x="87792" y="190510"/>
                    <a:pt x="90390" y="190510"/>
                    <a:pt x="90390" y="190510"/>
                  </a:cubicBezTo>
                  <a:cubicBezTo>
                    <a:pt x="90390" y="190510"/>
                    <a:pt x="88265" y="190510"/>
                    <a:pt x="86850" y="190510"/>
                  </a:cubicBezTo>
                  <a:lnTo>
                    <a:pt x="88501" y="190510"/>
                  </a:lnTo>
                  <a:lnTo>
                    <a:pt x="90154" y="190510"/>
                  </a:lnTo>
                  <a:cubicBezTo>
                    <a:pt x="91569" y="191927"/>
                    <a:pt x="90154" y="192399"/>
                    <a:pt x="90154" y="193578"/>
                  </a:cubicBezTo>
                  <a:cubicBezTo>
                    <a:pt x="90154" y="194759"/>
                    <a:pt x="90154" y="193578"/>
                    <a:pt x="91805" y="193578"/>
                  </a:cubicBezTo>
                  <a:cubicBezTo>
                    <a:pt x="93455" y="193578"/>
                    <a:pt x="93455" y="195701"/>
                    <a:pt x="90154" y="193578"/>
                  </a:cubicBezTo>
                  <a:cubicBezTo>
                    <a:pt x="90154" y="193578"/>
                    <a:pt x="90154" y="193578"/>
                    <a:pt x="88973" y="192163"/>
                  </a:cubicBezTo>
                  <a:cubicBezTo>
                    <a:pt x="87792" y="190746"/>
                    <a:pt x="88973" y="192163"/>
                    <a:pt x="87087" y="192163"/>
                  </a:cubicBezTo>
                  <a:cubicBezTo>
                    <a:pt x="85197" y="192163"/>
                    <a:pt x="89918" y="194522"/>
                    <a:pt x="87087" y="192163"/>
                  </a:cubicBezTo>
                  <a:cubicBezTo>
                    <a:pt x="88501" y="192163"/>
                    <a:pt x="87087" y="192163"/>
                    <a:pt x="87087" y="192163"/>
                  </a:cubicBezTo>
                  <a:lnTo>
                    <a:pt x="88973" y="192163"/>
                  </a:lnTo>
                  <a:cubicBezTo>
                    <a:pt x="87323" y="192163"/>
                    <a:pt x="88973" y="194050"/>
                    <a:pt x="86378" y="192163"/>
                  </a:cubicBezTo>
                  <a:cubicBezTo>
                    <a:pt x="83783" y="190274"/>
                    <a:pt x="86378" y="192163"/>
                    <a:pt x="86378" y="193578"/>
                  </a:cubicBezTo>
                  <a:lnTo>
                    <a:pt x="84491" y="193578"/>
                  </a:lnTo>
                  <a:cubicBezTo>
                    <a:pt x="84491" y="193578"/>
                    <a:pt x="84491" y="193578"/>
                    <a:pt x="86142" y="193578"/>
                  </a:cubicBezTo>
                  <a:cubicBezTo>
                    <a:pt x="84724" y="193341"/>
                    <a:pt x="83546" y="192869"/>
                    <a:pt x="82365" y="192163"/>
                  </a:cubicBezTo>
                  <a:cubicBezTo>
                    <a:pt x="82365" y="192163"/>
                    <a:pt x="82365" y="192163"/>
                    <a:pt x="79298" y="192163"/>
                  </a:cubicBezTo>
                  <a:cubicBezTo>
                    <a:pt x="80951" y="192633"/>
                    <a:pt x="82602" y="193341"/>
                    <a:pt x="84019" y="194050"/>
                  </a:cubicBezTo>
                  <a:cubicBezTo>
                    <a:pt x="85433" y="194050"/>
                    <a:pt x="80715" y="192633"/>
                    <a:pt x="84019" y="192633"/>
                  </a:cubicBezTo>
                  <a:cubicBezTo>
                    <a:pt x="85197" y="192869"/>
                    <a:pt x="86142" y="193341"/>
                    <a:pt x="86850" y="194286"/>
                  </a:cubicBezTo>
                  <a:cubicBezTo>
                    <a:pt x="86850" y="194286"/>
                    <a:pt x="83074" y="194286"/>
                    <a:pt x="83783" y="194286"/>
                  </a:cubicBezTo>
                  <a:cubicBezTo>
                    <a:pt x="84491" y="194286"/>
                    <a:pt x="83783" y="194286"/>
                    <a:pt x="81893" y="192869"/>
                  </a:cubicBezTo>
                  <a:cubicBezTo>
                    <a:pt x="80006" y="191455"/>
                    <a:pt x="81893" y="192869"/>
                    <a:pt x="81893" y="192869"/>
                  </a:cubicBezTo>
                  <a:lnTo>
                    <a:pt x="83546" y="192869"/>
                  </a:lnTo>
                  <a:cubicBezTo>
                    <a:pt x="83546" y="192869"/>
                    <a:pt x="83546" y="192869"/>
                    <a:pt x="83546" y="192869"/>
                  </a:cubicBezTo>
                  <a:cubicBezTo>
                    <a:pt x="83546" y="192869"/>
                    <a:pt x="85433" y="194759"/>
                    <a:pt x="81657" y="192869"/>
                  </a:cubicBezTo>
                  <a:cubicBezTo>
                    <a:pt x="83310" y="192869"/>
                    <a:pt x="83074" y="194522"/>
                    <a:pt x="81657" y="192869"/>
                  </a:cubicBezTo>
                  <a:cubicBezTo>
                    <a:pt x="84724" y="194286"/>
                    <a:pt x="84019" y="194995"/>
                    <a:pt x="81657" y="194995"/>
                  </a:cubicBezTo>
                  <a:lnTo>
                    <a:pt x="83074" y="194995"/>
                  </a:lnTo>
                  <a:cubicBezTo>
                    <a:pt x="81423" y="194995"/>
                    <a:pt x="83074" y="194995"/>
                    <a:pt x="79770" y="194995"/>
                  </a:cubicBezTo>
                  <a:lnTo>
                    <a:pt x="82129" y="196645"/>
                  </a:lnTo>
                  <a:cubicBezTo>
                    <a:pt x="80479" y="196645"/>
                    <a:pt x="79770" y="196645"/>
                    <a:pt x="78119" y="195231"/>
                  </a:cubicBezTo>
                  <a:cubicBezTo>
                    <a:pt x="76466" y="193814"/>
                    <a:pt x="78119" y="195231"/>
                    <a:pt x="78119" y="195231"/>
                  </a:cubicBezTo>
                  <a:cubicBezTo>
                    <a:pt x="78119" y="195231"/>
                    <a:pt x="80479" y="196645"/>
                    <a:pt x="81657" y="197118"/>
                  </a:cubicBezTo>
                  <a:cubicBezTo>
                    <a:pt x="82838" y="197590"/>
                    <a:pt x="78825" y="195467"/>
                    <a:pt x="77175" y="195231"/>
                  </a:cubicBezTo>
                  <a:cubicBezTo>
                    <a:pt x="80951" y="196882"/>
                    <a:pt x="80006" y="197590"/>
                    <a:pt x="77175" y="197590"/>
                  </a:cubicBezTo>
                  <a:cubicBezTo>
                    <a:pt x="74343" y="197590"/>
                    <a:pt x="80006" y="199005"/>
                    <a:pt x="79061" y="199241"/>
                  </a:cubicBezTo>
                  <a:cubicBezTo>
                    <a:pt x="78119" y="199477"/>
                    <a:pt x="76230" y="197826"/>
                    <a:pt x="76466" y="199241"/>
                  </a:cubicBezTo>
                  <a:cubicBezTo>
                    <a:pt x="75288" y="198768"/>
                    <a:pt x="74343" y="198063"/>
                    <a:pt x="73398" y="197354"/>
                  </a:cubicBezTo>
                  <a:cubicBezTo>
                    <a:pt x="73398" y="197354"/>
                    <a:pt x="73398" y="197354"/>
                    <a:pt x="73398" y="197354"/>
                  </a:cubicBezTo>
                  <a:lnTo>
                    <a:pt x="73398" y="197354"/>
                  </a:lnTo>
                  <a:cubicBezTo>
                    <a:pt x="73398" y="197354"/>
                    <a:pt x="75288" y="197354"/>
                    <a:pt x="76230" y="199005"/>
                  </a:cubicBezTo>
                  <a:cubicBezTo>
                    <a:pt x="77175" y="200658"/>
                    <a:pt x="74107" y="199005"/>
                    <a:pt x="72693" y="199005"/>
                  </a:cubicBezTo>
                  <a:cubicBezTo>
                    <a:pt x="71275" y="199005"/>
                    <a:pt x="72693" y="199005"/>
                    <a:pt x="72693" y="199005"/>
                  </a:cubicBezTo>
                  <a:cubicBezTo>
                    <a:pt x="72693" y="199005"/>
                    <a:pt x="74815" y="199005"/>
                    <a:pt x="74107" y="199005"/>
                  </a:cubicBezTo>
                  <a:lnTo>
                    <a:pt x="76938" y="199005"/>
                  </a:lnTo>
                  <a:cubicBezTo>
                    <a:pt x="76938" y="199005"/>
                    <a:pt x="76938" y="199005"/>
                    <a:pt x="76938" y="199005"/>
                  </a:cubicBezTo>
                  <a:cubicBezTo>
                    <a:pt x="76938" y="199005"/>
                    <a:pt x="78592" y="199005"/>
                    <a:pt x="79061" y="199005"/>
                  </a:cubicBezTo>
                  <a:cubicBezTo>
                    <a:pt x="79534" y="199005"/>
                    <a:pt x="76938" y="199005"/>
                    <a:pt x="75994" y="199005"/>
                  </a:cubicBezTo>
                  <a:cubicBezTo>
                    <a:pt x="75052" y="199005"/>
                    <a:pt x="77647" y="199005"/>
                    <a:pt x="75994" y="199005"/>
                  </a:cubicBezTo>
                  <a:cubicBezTo>
                    <a:pt x="79061" y="199005"/>
                    <a:pt x="78356" y="200658"/>
                    <a:pt x="77411" y="200658"/>
                  </a:cubicBezTo>
                  <a:cubicBezTo>
                    <a:pt x="76466" y="200658"/>
                    <a:pt x="77411" y="200658"/>
                    <a:pt x="75994" y="200658"/>
                  </a:cubicBezTo>
                  <a:cubicBezTo>
                    <a:pt x="74579" y="200658"/>
                    <a:pt x="75994" y="200658"/>
                    <a:pt x="75994" y="200658"/>
                  </a:cubicBezTo>
                  <a:cubicBezTo>
                    <a:pt x="75994" y="200658"/>
                    <a:pt x="75994" y="202072"/>
                    <a:pt x="71748" y="200658"/>
                  </a:cubicBezTo>
                  <a:cubicBezTo>
                    <a:pt x="73398" y="200658"/>
                    <a:pt x="73871" y="202309"/>
                    <a:pt x="75288" y="203490"/>
                  </a:cubicBezTo>
                  <a:cubicBezTo>
                    <a:pt x="71984" y="202072"/>
                    <a:pt x="75288" y="203490"/>
                    <a:pt x="75288" y="205140"/>
                  </a:cubicBezTo>
                  <a:lnTo>
                    <a:pt x="73634" y="205140"/>
                  </a:lnTo>
                  <a:cubicBezTo>
                    <a:pt x="73634" y="205140"/>
                    <a:pt x="73634" y="205140"/>
                    <a:pt x="73634" y="206557"/>
                  </a:cubicBezTo>
                  <a:cubicBezTo>
                    <a:pt x="70803" y="206557"/>
                    <a:pt x="73634" y="206557"/>
                    <a:pt x="73634" y="206557"/>
                  </a:cubicBezTo>
                  <a:lnTo>
                    <a:pt x="70803" y="206557"/>
                  </a:lnTo>
                  <a:cubicBezTo>
                    <a:pt x="72220" y="208208"/>
                    <a:pt x="70803" y="208208"/>
                    <a:pt x="70803" y="209625"/>
                  </a:cubicBezTo>
                  <a:cubicBezTo>
                    <a:pt x="70803" y="211039"/>
                    <a:pt x="68916" y="209625"/>
                    <a:pt x="68916" y="209625"/>
                  </a:cubicBezTo>
                  <a:cubicBezTo>
                    <a:pt x="68916" y="209625"/>
                    <a:pt x="68916" y="209625"/>
                    <a:pt x="67499" y="209625"/>
                  </a:cubicBezTo>
                  <a:cubicBezTo>
                    <a:pt x="70094" y="209625"/>
                    <a:pt x="71275" y="211512"/>
                    <a:pt x="70094" y="211512"/>
                  </a:cubicBezTo>
                  <a:cubicBezTo>
                    <a:pt x="68916" y="211512"/>
                    <a:pt x="70094" y="211512"/>
                    <a:pt x="68444" y="210331"/>
                  </a:cubicBezTo>
                  <a:lnTo>
                    <a:pt x="67027" y="210331"/>
                  </a:lnTo>
                  <a:lnTo>
                    <a:pt x="68916" y="210331"/>
                  </a:lnTo>
                  <a:cubicBezTo>
                    <a:pt x="68916" y="210331"/>
                    <a:pt x="68916" y="210331"/>
                    <a:pt x="67027" y="210331"/>
                  </a:cubicBezTo>
                  <a:cubicBezTo>
                    <a:pt x="65140" y="210331"/>
                    <a:pt x="67027" y="210331"/>
                    <a:pt x="67027" y="211512"/>
                  </a:cubicBezTo>
                  <a:cubicBezTo>
                    <a:pt x="67027" y="212693"/>
                    <a:pt x="64431" y="211512"/>
                    <a:pt x="64667" y="211512"/>
                  </a:cubicBezTo>
                  <a:cubicBezTo>
                    <a:pt x="64904" y="211512"/>
                    <a:pt x="67027" y="211512"/>
                    <a:pt x="67499" y="213399"/>
                  </a:cubicBezTo>
                  <a:cubicBezTo>
                    <a:pt x="67971" y="215288"/>
                    <a:pt x="67499" y="213399"/>
                    <a:pt x="65140" y="213399"/>
                  </a:cubicBezTo>
                  <a:cubicBezTo>
                    <a:pt x="66793" y="213399"/>
                    <a:pt x="66557" y="213399"/>
                    <a:pt x="65140" y="213399"/>
                  </a:cubicBezTo>
                  <a:lnTo>
                    <a:pt x="63253" y="213399"/>
                  </a:lnTo>
                  <a:cubicBezTo>
                    <a:pt x="65612" y="213399"/>
                    <a:pt x="63253" y="214816"/>
                    <a:pt x="65848" y="215997"/>
                  </a:cubicBezTo>
                  <a:cubicBezTo>
                    <a:pt x="65848" y="215997"/>
                    <a:pt x="67971" y="217411"/>
                    <a:pt x="65848" y="215997"/>
                  </a:cubicBezTo>
                  <a:cubicBezTo>
                    <a:pt x="63725" y="214580"/>
                    <a:pt x="65848" y="215997"/>
                    <a:pt x="63017" y="214343"/>
                  </a:cubicBezTo>
                  <a:cubicBezTo>
                    <a:pt x="60185" y="212693"/>
                    <a:pt x="63017" y="214343"/>
                    <a:pt x="63017" y="214343"/>
                  </a:cubicBezTo>
                  <a:cubicBezTo>
                    <a:pt x="67971" y="216230"/>
                    <a:pt x="64904" y="216466"/>
                    <a:pt x="65612" y="217175"/>
                  </a:cubicBezTo>
                  <a:cubicBezTo>
                    <a:pt x="64667" y="216703"/>
                    <a:pt x="63959" y="216230"/>
                    <a:pt x="63253" y="215524"/>
                  </a:cubicBezTo>
                  <a:cubicBezTo>
                    <a:pt x="63725" y="215288"/>
                    <a:pt x="64431" y="215288"/>
                    <a:pt x="64904" y="215524"/>
                  </a:cubicBezTo>
                  <a:cubicBezTo>
                    <a:pt x="64904" y="215524"/>
                    <a:pt x="63725" y="215524"/>
                    <a:pt x="63725" y="214343"/>
                  </a:cubicBezTo>
                  <a:cubicBezTo>
                    <a:pt x="63725" y="213165"/>
                    <a:pt x="63725" y="214343"/>
                    <a:pt x="59949" y="214343"/>
                  </a:cubicBezTo>
                  <a:cubicBezTo>
                    <a:pt x="59949" y="214343"/>
                    <a:pt x="61836" y="214343"/>
                    <a:pt x="62544" y="215524"/>
                  </a:cubicBezTo>
                  <a:cubicBezTo>
                    <a:pt x="59477" y="215524"/>
                    <a:pt x="62544" y="217884"/>
                    <a:pt x="59949" y="218120"/>
                  </a:cubicBezTo>
                  <a:cubicBezTo>
                    <a:pt x="60658" y="218828"/>
                    <a:pt x="61363" y="219298"/>
                    <a:pt x="62308" y="219534"/>
                  </a:cubicBezTo>
                  <a:cubicBezTo>
                    <a:pt x="63959" y="219534"/>
                    <a:pt x="60421" y="219534"/>
                    <a:pt x="62308" y="220951"/>
                  </a:cubicBezTo>
                  <a:lnTo>
                    <a:pt x="59240" y="219770"/>
                  </a:lnTo>
                  <a:lnTo>
                    <a:pt x="60658" y="219770"/>
                  </a:lnTo>
                  <a:cubicBezTo>
                    <a:pt x="59240" y="219770"/>
                    <a:pt x="58059" y="219770"/>
                    <a:pt x="57826" y="218356"/>
                  </a:cubicBezTo>
                  <a:cubicBezTo>
                    <a:pt x="57590" y="216939"/>
                    <a:pt x="57826" y="218356"/>
                    <a:pt x="59477" y="220006"/>
                  </a:cubicBezTo>
                  <a:lnTo>
                    <a:pt x="57826" y="220006"/>
                  </a:lnTo>
                  <a:cubicBezTo>
                    <a:pt x="57826" y="220006"/>
                    <a:pt x="57826" y="220006"/>
                    <a:pt x="60658" y="220006"/>
                  </a:cubicBezTo>
                  <a:cubicBezTo>
                    <a:pt x="63489" y="220006"/>
                    <a:pt x="60658" y="220006"/>
                    <a:pt x="60658" y="221188"/>
                  </a:cubicBezTo>
                  <a:cubicBezTo>
                    <a:pt x="62308" y="220951"/>
                    <a:pt x="63959" y="220006"/>
                    <a:pt x="65140" y="218592"/>
                  </a:cubicBezTo>
                  <a:cubicBezTo>
                    <a:pt x="65140" y="218592"/>
                    <a:pt x="66557" y="218592"/>
                    <a:pt x="67499" y="218592"/>
                  </a:cubicBezTo>
                  <a:cubicBezTo>
                    <a:pt x="68444" y="218592"/>
                    <a:pt x="67499" y="218592"/>
                    <a:pt x="65848" y="218592"/>
                  </a:cubicBezTo>
                  <a:cubicBezTo>
                    <a:pt x="67499" y="219065"/>
                    <a:pt x="68916" y="219770"/>
                    <a:pt x="70094" y="220715"/>
                  </a:cubicBezTo>
                  <a:cubicBezTo>
                    <a:pt x="70094" y="220715"/>
                    <a:pt x="65612" y="220715"/>
                    <a:pt x="67735" y="222602"/>
                  </a:cubicBezTo>
                  <a:cubicBezTo>
                    <a:pt x="69858" y="224491"/>
                    <a:pt x="65848" y="222602"/>
                    <a:pt x="66085" y="222602"/>
                  </a:cubicBezTo>
                  <a:cubicBezTo>
                    <a:pt x="66321" y="222602"/>
                    <a:pt x="67735" y="222602"/>
                    <a:pt x="66085" y="222602"/>
                  </a:cubicBezTo>
                  <a:lnTo>
                    <a:pt x="68444" y="222602"/>
                  </a:lnTo>
                  <a:cubicBezTo>
                    <a:pt x="65140" y="222602"/>
                    <a:pt x="67263" y="222602"/>
                    <a:pt x="66793" y="222602"/>
                  </a:cubicBezTo>
                  <a:cubicBezTo>
                    <a:pt x="66321" y="222602"/>
                    <a:pt x="65376" y="222602"/>
                    <a:pt x="64431" y="222602"/>
                  </a:cubicBezTo>
                  <a:cubicBezTo>
                    <a:pt x="63489" y="222602"/>
                    <a:pt x="67027" y="224019"/>
                    <a:pt x="65848" y="224019"/>
                  </a:cubicBezTo>
                  <a:cubicBezTo>
                    <a:pt x="64667" y="224019"/>
                    <a:pt x="65848" y="224019"/>
                    <a:pt x="63489" y="224019"/>
                  </a:cubicBezTo>
                  <a:cubicBezTo>
                    <a:pt x="61127" y="224019"/>
                    <a:pt x="63489" y="224019"/>
                    <a:pt x="63489" y="224019"/>
                  </a:cubicBezTo>
                  <a:lnTo>
                    <a:pt x="65140" y="224019"/>
                  </a:lnTo>
                  <a:cubicBezTo>
                    <a:pt x="63725" y="224491"/>
                    <a:pt x="62544" y="224491"/>
                    <a:pt x="61127" y="224019"/>
                  </a:cubicBezTo>
                  <a:cubicBezTo>
                    <a:pt x="64431" y="225433"/>
                    <a:pt x="61127" y="224019"/>
                    <a:pt x="61127" y="224019"/>
                  </a:cubicBezTo>
                  <a:cubicBezTo>
                    <a:pt x="61127" y="224019"/>
                    <a:pt x="61127" y="224019"/>
                    <a:pt x="59477" y="224019"/>
                  </a:cubicBezTo>
                  <a:cubicBezTo>
                    <a:pt x="57826" y="224019"/>
                    <a:pt x="59477" y="224019"/>
                    <a:pt x="59477" y="224019"/>
                  </a:cubicBezTo>
                  <a:cubicBezTo>
                    <a:pt x="59477" y="224019"/>
                    <a:pt x="61600" y="224019"/>
                    <a:pt x="59477" y="224019"/>
                  </a:cubicBezTo>
                  <a:cubicBezTo>
                    <a:pt x="60658" y="224255"/>
                    <a:pt x="61836" y="224964"/>
                    <a:pt x="62781" y="225670"/>
                  </a:cubicBezTo>
                  <a:cubicBezTo>
                    <a:pt x="62781" y="225670"/>
                    <a:pt x="65140" y="225670"/>
                    <a:pt x="62781" y="225670"/>
                  </a:cubicBezTo>
                  <a:cubicBezTo>
                    <a:pt x="60421" y="225670"/>
                    <a:pt x="62781" y="225670"/>
                    <a:pt x="65612" y="225670"/>
                  </a:cubicBezTo>
                  <a:cubicBezTo>
                    <a:pt x="64431" y="224964"/>
                    <a:pt x="63253" y="224491"/>
                    <a:pt x="62072" y="224255"/>
                  </a:cubicBezTo>
                  <a:cubicBezTo>
                    <a:pt x="62072" y="224255"/>
                    <a:pt x="62072" y="224255"/>
                    <a:pt x="62072" y="224255"/>
                  </a:cubicBezTo>
                  <a:cubicBezTo>
                    <a:pt x="62072" y="224255"/>
                    <a:pt x="63725" y="224255"/>
                    <a:pt x="62072" y="224255"/>
                  </a:cubicBezTo>
                  <a:cubicBezTo>
                    <a:pt x="60421" y="224255"/>
                    <a:pt x="63489" y="224255"/>
                    <a:pt x="65376" y="225906"/>
                  </a:cubicBezTo>
                  <a:cubicBezTo>
                    <a:pt x="67263" y="227559"/>
                    <a:pt x="65376" y="225906"/>
                    <a:pt x="64195" y="225906"/>
                  </a:cubicBezTo>
                  <a:cubicBezTo>
                    <a:pt x="65140" y="226142"/>
                    <a:pt x="65848" y="226142"/>
                    <a:pt x="66793" y="225906"/>
                  </a:cubicBezTo>
                  <a:lnTo>
                    <a:pt x="64195" y="224255"/>
                  </a:lnTo>
                  <a:cubicBezTo>
                    <a:pt x="65376" y="224255"/>
                    <a:pt x="66557" y="224255"/>
                    <a:pt x="68208" y="225433"/>
                  </a:cubicBezTo>
                  <a:cubicBezTo>
                    <a:pt x="69858" y="226614"/>
                    <a:pt x="68208" y="225433"/>
                    <a:pt x="68208" y="225433"/>
                  </a:cubicBezTo>
                  <a:lnTo>
                    <a:pt x="71039" y="225433"/>
                  </a:lnTo>
                  <a:cubicBezTo>
                    <a:pt x="71039" y="224255"/>
                    <a:pt x="71039" y="223783"/>
                    <a:pt x="73398" y="223310"/>
                  </a:cubicBezTo>
                  <a:cubicBezTo>
                    <a:pt x="75757" y="222838"/>
                    <a:pt x="74815" y="223310"/>
                    <a:pt x="73398" y="221660"/>
                  </a:cubicBezTo>
                  <a:cubicBezTo>
                    <a:pt x="77883" y="221660"/>
                    <a:pt x="73398" y="218828"/>
                    <a:pt x="77647" y="220006"/>
                  </a:cubicBezTo>
                  <a:cubicBezTo>
                    <a:pt x="76466" y="220006"/>
                    <a:pt x="77647" y="220006"/>
                    <a:pt x="76466" y="220006"/>
                  </a:cubicBezTo>
                  <a:cubicBezTo>
                    <a:pt x="77411" y="220243"/>
                    <a:pt x="78119" y="220243"/>
                    <a:pt x="79061" y="220006"/>
                  </a:cubicBezTo>
                  <a:cubicBezTo>
                    <a:pt x="79061" y="220006"/>
                    <a:pt x="79061" y="220006"/>
                    <a:pt x="80715" y="221424"/>
                  </a:cubicBezTo>
                  <a:cubicBezTo>
                    <a:pt x="78592" y="221424"/>
                    <a:pt x="80715" y="221424"/>
                    <a:pt x="78825" y="221424"/>
                  </a:cubicBezTo>
                  <a:cubicBezTo>
                    <a:pt x="76938" y="221424"/>
                    <a:pt x="78825" y="221424"/>
                    <a:pt x="80479" y="221424"/>
                  </a:cubicBezTo>
                  <a:cubicBezTo>
                    <a:pt x="82129" y="221424"/>
                    <a:pt x="80479" y="221424"/>
                    <a:pt x="80479" y="221424"/>
                  </a:cubicBezTo>
                  <a:cubicBezTo>
                    <a:pt x="80479" y="221424"/>
                    <a:pt x="80479" y="221424"/>
                    <a:pt x="80479" y="221424"/>
                  </a:cubicBezTo>
                  <a:cubicBezTo>
                    <a:pt x="80479" y="221424"/>
                    <a:pt x="80479" y="221424"/>
                    <a:pt x="80479" y="221424"/>
                  </a:cubicBezTo>
                  <a:cubicBezTo>
                    <a:pt x="80479" y="221424"/>
                    <a:pt x="80479" y="221424"/>
                    <a:pt x="81893" y="221424"/>
                  </a:cubicBezTo>
                  <a:cubicBezTo>
                    <a:pt x="83310" y="221424"/>
                    <a:pt x="81893" y="222838"/>
                    <a:pt x="81893" y="223547"/>
                  </a:cubicBezTo>
                  <a:cubicBezTo>
                    <a:pt x="81893" y="224255"/>
                    <a:pt x="80479" y="222366"/>
                    <a:pt x="79298" y="223547"/>
                  </a:cubicBezTo>
                  <a:lnTo>
                    <a:pt x="79298" y="223547"/>
                  </a:lnTo>
                  <a:cubicBezTo>
                    <a:pt x="77411" y="223547"/>
                    <a:pt x="79298" y="224964"/>
                    <a:pt x="79298" y="225906"/>
                  </a:cubicBezTo>
                  <a:cubicBezTo>
                    <a:pt x="79298" y="226851"/>
                    <a:pt x="77647" y="225906"/>
                    <a:pt x="76938" y="225906"/>
                  </a:cubicBezTo>
                  <a:cubicBezTo>
                    <a:pt x="76230" y="225906"/>
                    <a:pt x="78825" y="225906"/>
                    <a:pt x="79061" y="225906"/>
                  </a:cubicBezTo>
                  <a:cubicBezTo>
                    <a:pt x="79298" y="225906"/>
                    <a:pt x="76938" y="225906"/>
                    <a:pt x="79061" y="225906"/>
                  </a:cubicBezTo>
                  <a:cubicBezTo>
                    <a:pt x="77883" y="226142"/>
                    <a:pt x="76702" y="226142"/>
                    <a:pt x="75524" y="225906"/>
                  </a:cubicBezTo>
                  <a:cubicBezTo>
                    <a:pt x="75524" y="225906"/>
                    <a:pt x="77175" y="227323"/>
                    <a:pt x="77883" y="227559"/>
                  </a:cubicBezTo>
                  <a:cubicBezTo>
                    <a:pt x="78592" y="227795"/>
                    <a:pt x="74815" y="227559"/>
                    <a:pt x="77883" y="228737"/>
                  </a:cubicBezTo>
                  <a:cubicBezTo>
                    <a:pt x="77175" y="228974"/>
                    <a:pt x="76466" y="228974"/>
                    <a:pt x="75757" y="228737"/>
                  </a:cubicBezTo>
                  <a:cubicBezTo>
                    <a:pt x="77411" y="228737"/>
                    <a:pt x="77175" y="230627"/>
                    <a:pt x="75757" y="230863"/>
                  </a:cubicBezTo>
                  <a:cubicBezTo>
                    <a:pt x="74343" y="231097"/>
                    <a:pt x="75757" y="230863"/>
                    <a:pt x="73398" y="229210"/>
                  </a:cubicBezTo>
                  <a:lnTo>
                    <a:pt x="70803" y="229210"/>
                  </a:lnTo>
                  <a:cubicBezTo>
                    <a:pt x="70803" y="229210"/>
                    <a:pt x="73634" y="229210"/>
                    <a:pt x="72693" y="229210"/>
                  </a:cubicBezTo>
                  <a:cubicBezTo>
                    <a:pt x="71748" y="229210"/>
                    <a:pt x="72693" y="229210"/>
                    <a:pt x="72693" y="229210"/>
                  </a:cubicBezTo>
                  <a:cubicBezTo>
                    <a:pt x="72693" y="229210"/>
                    <a:pt x="76466" y="231569"/>
                    <a:pt x="72693" y="230863"/>
                  </a:cubicBezTo>
                  <a:cubicBezTo>
                    <a:pt x="68916" y="230155"/>
                    <a:pt x="76938" y="233695"/>
                    <a:pt x="74107" y="233222"/>
                  </a:cubicBezTo>
                  <a:lnTo>
                    <a:pt x="75524" y="233222"/>
                  </a:lnTo>
                  <a:cubicBezTo>
                    <a:pt x="75524" y="233222"/>
                    <a:pt x="73871" y="233222"/>
                    <a:pt x="73162" y="233222"/>
                  </a:cubicBezTo>
                  <a:cubicBezTo>
                    <a:pt x="72456" y="233222"/>
                    <a:pt x="75052" y="234637"/>
                    <a:pt x="73162" y="233222"/>
                  </a:cubicBezTo>
                  <a:cubicBezTo>
                    <a:pt x="71275" y="231805"/>
                    <a:pt x="73162" y="233222"/>
                    <a:pt x="71275" y="233222"/>
                  </a:cubicBezTo>
                  <a:cubicBezTo>
                    <a:pt x="69389" y="233222"/>
                    <a:pt x="72926" y="235818"/>
                    <a:pt x="69625" y="235109"/>
                  </a:cubicBezTo>
                  <a:cubicBezTo>
                    <a:pt x="66321" y="234400"/>
                    <a:pt x="69625" y="235109"/>
                    <a:pt x="70803" y="236526"/>
                  </a:cubicBezTo>
                  <a:cubicBezTo>
                    <a:pt x="71511" y="236290"/>
                    <a:pt x="71984" y="236290"/>
                    <a:pt x="72693" y="236526"/>
                  </a:cubicBezTo>
                  <a:cubicBezTo>
                    <a:pt x="70567" y="236526"/>
                    <a:pt x="72693" y="236526"/>
                    <a:pt x="70094" y="236526"/>
                  </a:cubicBezTo>
                  <a:cubicBezTo>
                    <a:pt x="67499" y="236526"/>
                    <a:pt x="68444" y="236526"/>
                    <a:pt x="70094" y="236526"/>
                  </a:cubicBezTo>
                  <a:cubicBezTo>
                    <a:pt x="69389" y="236054"/>
                    <a:pt x="68208" y="236054"/>
                    <a:pt x="67499" y="236526"/>
                  </a:cubicBezTo>
                  <a:cubicBezTo>
                    <a:pt x="69389" y="236526"/>
                    <a:pt x="67499" y="236526"/>
                    <a:pt x="69858" y="236526"/>
                  </a:cubicBezTo>
                  <a:cubicBezTo>
                    <a:pt x="72220" y="236526"/>
                    <a:pt x="69858" y="236526"/>
                    <a:pt x="69858" y="237941"/>
                  </a:cubicBezTo>
                  <a:cubicBezTo>
                    <a:pt x="70567" y="237704"/>
                    <a:pt x="71039" y="237704"/>
                    <a:pt x="71748" y="237941"/>
                  </a:cubicBezTo>
                  <a:cubicBezTo>
                    <a:pt x="71748" y="237941"/>
                    <a:pt x="71748" y="237941"/>
                    <a:pt x="73634" y="237941"/>
                  </a:cubicBezTo>
                  <a:lnTo>
                    <a:pt x="73634" y="237941"/>
                  </a:lnTo>
                  <a:cubicBezTo>
                    <a:pt x="72220" y="237704"/>
                    <a:pt x="71039" y="237704"/>
                    <a:pt x="69625" y="237941"/>
                  </a:cubicBezTo>
                  <a:cubicBezTo>
                    <a:pt x="67735" y="237941"/>
                    <a:pt x="71039" y="237941"/>
                    <a:pt x="69625" y="237941"/>
                  </a:cubicBezTo>
                  <a:cubicBezTo>
                    <a:pt x="68208" y="237941"/>
                    <a:pt x="69625" y="237941"/>
                    <a:pt x="67499" y="237941"/>
                  </a:cubicBezTo>
                  <a:cubicBezTo>
                    <a:pt x="65376" y="237941"/>
                    <a:pt x="69858" y="239594"/>
                    <a:pt x="69625" y="239827"/>
                  </a:cubicBezTo>
                  <a:lnTo>
                    <a:pt x="68208" y="239827"/>
                  </a:lnTo>
                  <a:cubicBezTo>
                    <a:pt x="66321" y="239827"/>
                    <a:pt x="68208" y="239827"/>
                    <a:pt x="66321" y="239827"/>
                  </a:cubicBezTo>
                  <a:cubicBezTo>
                    <a:pt x="67027" y="239827"/>
                    <a:pt x="67971" y="239827"/>
                    <a:pt x="68680" y="239827"/>
                  </a:cubicBezTo>
                  <a:cubicBezTo>
                    <a:pt x="69858" y="239827"/>
                    <a:pt x="68680" y="239827"/>
                    <a:pt x="68680" y="241481"/>
                  </a:cubicBezTo>
                  <a:cubicBezTo>
                    <a:pt x="68680" y="243131"/>
                    <a:pt x="68680" y="241481"/>
                    <a:pt x="68680" y="241481"/>
                  </a:cubicBezTo>
                  <a:lnTo>
                    <a:pt x="70094" y="241481"/>
                  </a:lnTo>
                  <a:cubicBezTo>
                    <a:pt x="68916" y="241481"/>
                    <a:pt x="70094" y="241481"/>
                    <a:pt x="70094" y="243131"/>
                  </a:cubicBezTo>
                  <a:cubicBezTo>
                    <a:pt x="70094" y="244785"/>
                    <a:pt x="71748" y="243131"/>
                    <a:pt x="70094" y="243131"/>
                  </a:cubicBezTo>
                  <a:cubicBezTo>
                    <a:pt x="68444" y="243131"/>
                    <a:pt x="72220" y="243131"/>
                    <a:pt x="72456" y="243131"/>
                  </a:cubicBezTo>
                  <a:cubicBezTo>
                    <a:pt x="57354" y="252335"/>
                    <a:pt x="52632" y="271922"/>
                    <a:pt x="61836" y="286789"/>
                  </a:cubicBezTo>
                  <a:cubicBezTo>
                    <a:pt x="70803" y="301888"/>
                    <a:pt x="90390" y="306846"/>
                    <a:pt x="105490" y="297643"/>
                  </a:cubicBezTo>
                  <a:close/>
                  <a:moveTo>
                    <a:pt x="142303" y="276168"/>
                  </a:moveTo>
                  <a:cubicBezTo>
                    <a:pt x="140886" y="276168"/>
                    <a:pt x="142303" y="276168"/>
                    <a:pt x="142303" y="276168"/>
                  </a:cubicBezTo>
                  <a:cubicBezTo>
                    <a:pt x="142303" y="276168"/>
                    <a:pt x="143484" y="276404"/>
                    <a:pt x="142303" y="276168"/>
                  </a:cubicBezTo>
                  <a:close/>
                  <a:moveTo>
                    <a:pt x="170855" y="259415"/>
                  </a:moveTo>
                  <a:cubicBezTo>
                    <a:pt x="172509" y="259415"/>
                    <a:pt x="170855" y="259415"/>
                    <a:pt x="173214" y="260829"/>
                  </a:cubicBezTo>
                  <a:cubicBezTo>
                    <a:pt x="175576" y="262247"/>
                    <a:pt x="173214" y="260829"/>
                    <a:pt x="173214" y="260829"/>
                  </a:cubicBezTo>
                  <a:cubicBezTo>
                    <a:pt x="173214" y="260829"/>
                    <a:pt x="173214" y="260829"/>
                    <a:pt x="170619" y="259179"/>
                  </a:cubicBezTo>
                  <a:lnTo>
                    <a:pt x="170619" y="259179"/>
                  </a:lnTo>
                  <a:cubicBezTo>
                    <a:pt x="170619" y="259179"/>
                    <a:pt x="170619" y="259179"/>
                    <a:pt x="169205" y="259179"/>
                  </a:cubicBezTo>
                  <a:cubicBezTo>
                    <a:pt x="167787" y="259179"/>
                    <a:pt x="168260" y="258706"/>
                    <a:pt x="170855" y="259415"/>
                  </a:cubicBezTo>
                  <a:close/>
                  <a:moveTo>
                    <a:pt x="147258" y="37127"/>
                  </a:moveTo>
                  <a:cubicBezTo>
                    <a:pt x="147258" y="37127"/>
                    <a:pt x="144663" y="37127"/>
                    <a:pt x="147258" y="37127"/>
                  </a:cubicBezTo>
                  <a:cubicBezTo>
                    <a:pt x="149853" y="37127"/>
                    <a:pt x="149384" y="37364"/>
                    <a:pt x="147967" y="37127"/>
                  </a:cubicBezTo>
                  <a:close/>
                  <a:moveTo>
                    <a:pt x="105254" y="22497"/>
                  </a:moveTo>
                  <a:cubicBezTo>
                    <a:pt x="104312" y="21552"/>
                    <a:pt x="103131" y="20847"/>
                    <a:pt x="101953" y="20138"/>
                  </a:cubicBezTo>
                  <a:cubicBezTo>
                    <a:pt x="103840" y="20138"/>
                    <a:pt x="101953" y="20138"/>
                    <a:pt x="101953" y="20138"/>
                  </a:cubicBezTo>
                  <a:lnTo>
                    <a:pt x="105963" y="21319"/>
                  </a:lnTo>
                  <a:cubicBezTo>
                    <a:pt x="104548" y="20374"/>
                    <a:pt x="103131" y="19666"/>
                    <a:pt x="101481" y="19429"/>
                  </a:cubicBezTo>
                  <a:cubicBezTo>
                    <a:pt x="103840" y="19666"/>
                    <a:pt x="106199" y="20374"/>
                    <a:pt x="108088" y="21789"/>
                  </a:cubicBezTo>
                  <a:cubicBezTo>
                    <a:pt x="105021" y="21789"/>
                    <a:pt x="109975" y="23678"/>
                    <a:pt x="108088" y="23678"/>
                  </a:cubicBezTo>
                  <a:cubicBezTo>
                    <a:pt x="106199" y="23678"/>
                    <a:pt x="108088" y="23678"/>
                    <a:pt x="105726" y="23678"/>
                  </a:cubicBezTo>
                  <a:cubicBezTo>
                    <a:pt x="103367" y="23678"/>
                    <a:pt x="107380" y="22970"/>
                    <a:pt x="105963" y="22497"/>
                  </a:cubicBezTo>
                  <a:close/>
                  <a:moveTo>
                    <a:pt x="99121" y="76300"/>
                  </a:moveTo>
                  <a:cubicBezTo>
                    <a:pt x="99121" y="76300"/>
                    <a:pt x="99121" y="76300"/>
                    <a:pt x="99121" y="76300"/>
                  </a:cubicBezTo>
                  <a:cubicBezTo>
                    <a:pt x="99121" y="76300"/>
                    <a:pt x="98649" y="76064"/>
                    <a:pt x="99827" y="76300"/>
                  </a:cubicBezTo>
                  <a:close/>
                  <a:moveTo>
                    <a:pt x="92513" y="102729"/>
                  </a:moveTo>
                  <a:cubicBezTo>
                    <a:pt x="91096" y="102729"/>
                    <a:pt x="91096" y="102729"/>
                    <a:pt x="89446" y="102729"/>
                  </a:cubicBezTo>
                  <a:cubicBezTo>
                    <a:pt x="92041" y="102729"/>
                    <a:pt x="90860" y="101548"/>
                    <a:pt x="93222" y="102729"/>
                  </a:cubicBezTo>
                  <a:close/>
                  <a:moveTo>
                    <a:pt x="80951" y="120427"/>
                  </a:moveTo>
                  <a:cubicBezTo>
                    <a:pt x="80951" y="120427"/>
                    <a:pt x="80951" y="120427"/>
                    <a:pt x="80951" y="120427"/>
                  </a:cubicBezTo>
                  <a:cubicBezTo>
                    <a:pt x="80951" y="120427"/>
                    <a:pt x="83310" y="121371"/>
                    <a:pt x="81657" y="120427"/>
                  </a:cubicBezTo>
                  <a:close/>
                  <a:moveTo>
                    <a:pt x="10159" y="228029"/>
                  </a:moveTo>
                  <a:cubicBezTo>
                    <a:pt x="10159" y="228029"/>
                    <a:pt x="10159" y="228029"/>
                    <a:pt x="8269" y="228029"/>
                  </a:cubicBezTo>
                  <a:cubicBezTo>
                    <a:pt x="6383" y="228029"/>
                    <a:pt x="9450" y="227323"/>
                    <a:pt x="11337" y="228029"/>
                  </a:cubicBezTo>
                  <a:close/>
                  <a:moveTo>
                    <a:pt x="39419" y="230627"/>
                  </a:moveTo>
                  <a:cubicBezTo>
                    <a:pt x="41070" y="230627"/>
                    <a:pt x="39419" y="232750"/>
                    <a:pt x="37530" y="230627"/>
                  </a:cubicBezTo>
                  <a:cubicBezTo>
                    <a:pt x="41779" y="231805"/>
                    <a:pt x="38238" y="230391"/>
                    <a:pt x="41779" y="230627"/>
                  </a:cubicBezTo>
                  <a:close/>
                  <a:moveTo>
                    <a:pt x="15822" y="256820"/>
                  </a:moveTo>
                  <a:lnTo>
                    <a:pt x="13933" y="256820"/>
                  </a:lnTo>
                  <a:cubicBezTo>
                    <a:pt x="13933" y="256820"/>
                    <a:pt x="13933" y="256820"/>
                    <a:pt x="15350" y="256820"/>
                  </a:cubicBezTo>
                  <a:cubicBezTo>
                    <a:pt x="16764" y="256820"/>
                    <a:pt x="18181" y="257056"/>
                    <a:pt x="18181" y="256820"/>
                  </a:cubicBezTo>
                  <a:close/>
                  <a:moveTo>
                    <a:pt x="97704" y="242426"/>
                  </a:moveTo>
                  <a:cubicBezTo>
                    <a:pt x="97704" y="242426"/>
                    <a:pt x="97704" y="242426"/>
                    <a:pt x="96290" y="243840"/>
                  </a:cubicBezTo>
                  <a:cubicBezTo>
                    <a:pt x="94873" y="245257"/>
                    <a:pt x="97940" y="242426"/>
                    <a:pt x="99591" y="242426"/>
                  </a:cubicBezTo>
                  <a:close/>
                  <a:moveTo>
                    <a:pt x="88737" y="257056"/>
                  </a:moveTo>
                  <a:cubicBezTo>
                    <a:pt x="88737" y="257056"/>
                    <a:pt x="88737" y="257056"/>
                    <a:pt x="87087" y="257056"/>
                  </a:cubicBezTo>
                  <a:cubicBezTo>
                    <a:pt x="85433" y="257056"/>
                    <a:pt x="88973" y="256347"/>
                    <a:pt x="90624" y="257056"/>
                  </a:cubicBezTo>
                  <a:close/>
                  <a:moveTo>
                    <a:pt x="81187" y="263661"/>
                  </a:moveTo>
                  <a:cubicBezTo>
                    <a:pt x="81187" y="263661"/>
                    <a:pt x="84255" y="265078"/>
                    <a:pt x="81187" y="263661"/>
                  </a:cubicBezTo>
                  <a:cubicBezTo>
                    <a:pt x="78119" y="262247"/>
                    <a:pt x="82129" y="263425"/>
                    <a:pt x="83074" y="263661"/>
                  </a:cubicBezTo>
                  <a:close/>
                  <a:moveTo>
                    <a:pt x="98885" y="292921"/>
                  </a:moveTo>
                  <a:cubicBezTo>
                    <a:pt x="98885" y="292921"/>
                    <a:pt x="98885" y="292921"/>
                    <a:pt x="98885" y="292921"/>
                  </a:cubicBezTo>
                  <a:cubicBezTo>
                    <a:pt x="98885" y="292921"/>
                    <a:pt x="98885" y="292921"/>
                    <a:pt x="97468" y="292921"/>
                  </a:cubicBezTo>
                  <a:cubicBezTo>
                    <a:pt x="96054" y="292921"/>
                    <a:pt x="99355" y="292452"/>
                    <a:pt x="100772" y="292921"/>
                  </a:cubicBezTo>
                  <a:close/>
                  <a:moveTo>
                    <a:pt x="115166" y="285844"/>
                  </a:moveTo>
                  <a:cubicBezTo>
                    <a:pt x="115166" y="285844"/>
                    <a:pt x="115166" y="285844"/>
                    <a:pt x="115166" y="285844"/>
                  </a:cubicBezTo>
                  <a:cubicBezTo>
                    <a:pt x="115166" y="285844"/>
                    <a:pt x="116819" y="285844"/>
                    <a:pt x="117053" y="285844"/>
                  </a:cubicBezTo>
                  <a:close/>
                  <a:moveTo>
                    <a:pt x="134045" y="280181"/>
                  </a:moveTo>
                  <a:cubicBezTo>
                    <a:pt x="135459" y="280181"/>
                    <a:pt x="134045" y="280181"/>
                    <a:pt x="134045" y="280181"/>
                  </a:cubicBezTo>
                  <a:cubicBezTo>
                    <a:pt x="134045" y="280181"/>
                    <a:pt x="136168" y="280181"/>
                    <a:pt x="136168" y="280181"/>
                  </a:cubicBezTo>
                  <a:close/>
                  <a:moveTo>
                    <a:pt x="135932" y="278058"/>
                  </a:moveTo>
                  <a:cubicBezTo>
                    <a:pt x="135932" y="278058"/>
                    <a:pt x="135932" y="278058"/>
                    <a:pt x="133809" y="278058"/>
                  </a:cubicBezTo>
                  <a:cubicBezTo>
                    <a:pt x="131686" y="278058"/>
                    <a:pt x="136168" y="277585"/>
                    <a:pt x="137818" y="278058"/>
                  </a:cubicBezTo>
                  <a:close/>
                  <a:moveTo>
                    <a:pt x="46027" y="264606"/>
                  </a:moveTo>
                  <a:cubicBezTo>
                    <a:pt x="46027" y="264606"/>
                    <a:pt x="46027" y="263191"/>
                    <a:pt x="46027" y="263191"/>
                  </a:cubicBezTo>
                  <a:cubicBezTo>
                    <a:pt x="46027" y="263191"/>
                    <a:pt x="49329" y="264842"/>
                    <a:pt x="47914" y="264606"/>
                  </a:cubicBezTo>
                  <a:close/>
                  <a:moveTo>
                    <a:pt x="166137" y="281359"/>
                  </a:moveTo>
                  <a:cubicBezTo>
                    <a:pt x="168024" y="281359"/>
                    <a:pt x="167551" y="281359"/>
                    <a:pt x="166137" y="281359"/>
                  </a:cubicBezTo>
                  <a:cubicBezTo>
                    <a:pt x="164720" y="281359"/>
                    <a:pt x="166846" y="281359"/>
                    <a:pt x="168024" y="281359"/>
                  </a:cubicBezTo>
                  <a:close/>
                  <a:moveTo>
                    <a:pt x="107852" y="271922"/>
                  </a:moveTo>
                  <a:cubicBezTo>
                    <a:pt x="107852" y="271922"/>
                    <a:pt x="107852" y="271922"/>
                    <a:pt x="107852" y="271922"/>
                  </a:cubicBezTo>
                  <a:cubicBezTo>
                    <a:pt x="107852" y="271922"/>
                    <a:pt x="107616" y="270741"/>
                    <a:pt x="109739" y="271922"/>
                  </a:cubicBezTo>
                  <a:close/>
                  <a:moveTo>
                    <a:pt x="38947" y="262247"/>
                  </a:moveTo>
                  <a:cubicBezTo>
                    <a:pt x="38947" y="262247"/>
                    <a:pt x="38947" y="262247"/>
                    <a:pt x="37060" y="262247"/>
                  </a:cubicBezTo>
                  <a:cubicBezTo>
                    <a:pt x="35171" y="262247"/>
                    <a:pt x="38711" y="261066"/>
                    <a:pt x="41779" y="262247"/>
                  </a:cubicBezTo>
                  <a:close/>
                  <a:moveTo>
                    <a:pt x="38947" y="262247"/>
                  </a:moveTo>
                  <a:cubicBezTo>
                    <a:pt x="41070" y="262247"/>
                    <a:pt x="38947" y="262247"/>
                    <a:pt x="40361" y="262247"/>
                  </a:cubicBezTo>
                  <a:cubicBezTo>
                    <a:pt x="41779" y="262247"/>
                    <a:pt x="41779" y="262247"/>
                    <a:pt x="42251" y="262247"/>
                  </a:cubicBezTo>
                  <a:cubicBezTo>
                    <a:pt x="42723" y="262247"/>
                    <a:pt x="40598" y="262247"/>
                    <a:pt x="42251" y="262247"/>
                  </a:cubicBezTo>
                  <a:lnTo>
                    <a:pt x="41779" y="262247"/>
                  </a:lnTo>
                  <a:close/>
                  <a:moveTo>
                    <a:pt x="44846" y="262247"/>
                  </a:moveTo>
                  <a:cubicBezTo>
                    <a:pt x="44846" y="262247"/>
                    <a:pt x="44846" y="263425"/>
                    <a:pt x="44846" y="262247"/>
                  </a:cubicBezTo>
                  <a:cubicBezTo>
                    <a:pt x="44846" y="261066"/>
                    <a:pt x="44374" y="261302"/>
                    <a:pt x="46027" y="261538"/>
                  </a:cubicBezTo>
                  <a:close/>
                  <a:moveTo>
                    <a:pt x="89682" y="266259"/>
                  </a:moveTo>
                  <a:cubicBezTo>
                    <a:pt x="89682" y="266259"/>
                    <a:pt x="89682" y="266259"/>
                    <a:pt x="89682" y="266259"/>
                  </a:cubicBezTo>
                  <a:cubicBezTo>
                    <a:pt x="89682" y="266259"/>
                    <a:pt x="94400" y="268146"/>
                    <a:pt x="93222" y="268382"/>
                  </a:cubicBezTo>
                  <a:cubicBezTo>
                    <a:pt x="92041" y="268618"/>
                    <a:pt x="92277" y="265787"/>
                    <a:pt x="90860" y="265551"/>
                  </a:cubicBezTo>
                  <a:close/>
                  <a:moveTo>
                    <a:pt x="45083" y="259415"/>
                  </a:moveTo>
                  <a:lnTo>
                    <a:pt x="46497" y="259415"/>
                  </a:lnTo>
                  <a:lnTo>
                    <a:pt x="46497" y="259415"/>
                  </a:lnTo>
                  <a:cubicBezTo>
                    <a:pt x="44846" y="258470"/>
                    <a:pt x="46027" y="258706"/>
                    <a:pt x="46261" y="258706"/>
                  </a:cubicBezTo>
                  <a:close/>
                  <a:moveTo>
                    <a:pt x="18654" y="255639"/>
                  </a:moveTo>
                  <a:cubicBezTo>
                    <a:pt x="15822" y="255639"/>
                    <a:pt x="18654" y="255639"/>
                    <a:pt x="18654" y="255639"/>
                  </a:cubicBezTo>
                  <a:cubicBezTo>
                    <a:pt x="18654" y="255639"/>
                    <a:pt x="18181" y="253752"/>
                    <a:pt x="19832" y="254930"/>
                  </a:cubicBezTo>
                  <a:close/>
                  <a:moveTo>
                    <a:pt x="89446" y="264370"/>
                  </a:moveTo>
                  <a:cubicBezTo>
                    <a:pt x="91332" y="264370"/>
                    <a:pt x="88028" y="262483"/>
                    <a:pt x="91805" y="264370"/>
                  </a:cubicBezTo>
                  <a:cubicBezTo>
                    <a:pt x="89682" y="264370"/>
                    <a:pt x="89918" y="262955"/>
                    <a:pt x="91805" y="262955"/>
                  </a:cubicBezTo>
                  <a:cubicBezTo>
                    <a:pt x="93692" y="262955"/>
                    <a:pt x="94636" y="264842"/>
                    <a:pt x="95817" y="266259"/>
                  </a:cubicBezTo>
                  <a:cubicBezTo>
                    <a:pt x="92513" y="266259"/>
                    <a:pt x="95817" y="266259"/>
                    <a:pt x="93222" y="266259"/>
                  </a:cubicBezTo>
                  <a:cubicBezTo>
                    <a:pt x="90624" y="266259"/>
                    <a:pt x="94873" y="268382"/>
                    <a:pt x="93222" y="267674"/>
                  </a:cubicBezTo>
                  <a:cubicBezTo>
                    <a:pt x="91569" y="266965"/>
                    <a:pt x="93222" y="267674"/>
                    <a:pt x="93222" y="267674"/>
                  </a:cubicBezTo>
                  <a:cubicBezTo>
                    <a:pt x="93222" y="267674"/>
                    <a:pt x="93222" y="267674"/>
                    <a:pt x="93222" y="267674"/>
                  </a:cubicBezTo>
                  <a:cubicBezTo>
                    <a:pt x="93222" y="267674"/>
                    <a:pt x="93222" y="267674"/>
                    <a:pt x="93222" y="267674"/>
                  </a:cubicBezTo>
                  <a:cubicBezTo>
                    <a:pt x="93222" y="267674"/>
                    <a:pt x="93222" y="264370"/>
                    <a:pt x="91096" y="263661"/>
                  </a:cubicBezTo>
                  <a:close/>
                  <a:moveTo>
                    <a:pt x="141122" y="273337"/>
                  </a:moveTo>
                  <a:cubicBezTo>
                    <a:pt x="143012" y="273337"/>
                    <a:pt x="141122" y="273337"/>
                    <a:pt x="141122" y="274518"/>
                  </a:cubicBezTo>
                  <a:cubicBezTo>
                    <a:pt x="141122" y="275696"/>
                    <a:pt x="141595" y="272628"/>
                    <a:pt x="142776" y="272628"/>
                  </a:cubicBezTo>
                  <a:close/>
                  <a:moveTo>
                    <a:pt x="83074" y="264133"/>
                  </a:moveTo>
                  <a:lnTo>
                    <a:pt x="84724" y="264133"/>
                  </a:lnTo>
                  <a:cubicBezTo>
                    <a:pt x="84724" y="264133"/>
                    <a:pt x="84724" y="264133"/>
                    <a:pt x="84724" y="264133"/>
                  </a:cubicBezTo>
                  <a:cubicBezTo>
                    <a:pt x="84724" y="264133"/>
                    <a:pt x="85197" y="263897"/>
                    <a:pt x="84724" y="263425"/>
                  </a:cubicBezTo>
                  <a:close/>
                  <a:moveTo>
                    <a:pt x="23372" y="254224"/>
                  </a:moveTo>
                  <a:cubicBezTo>
                    <a:pt x="25025" y="254224"/>
                    <a:pt x="21249" y="254224"/>
                    <a:pt x="23372" y="254224"/>
                  </a:cubicBezTo>
                  <a:cubicBezTo>
                    <a:pt x="25498" y="254224"/>
                    <a:pt x="20777" y="254224"/>
                    <a:pt x="20540" y="254224"/>
                  </a:cubicBezTo>
                  <a:cubicBezTo>
                    <a:pt x="20304" y="254224"/>
                    <a:pt x="24317" y="253752"/>
                    <a:pt x="25025" y="253516"/>
                  </a:cubicBezTo>
                  <a:close/>
                  <a:moveTo>
                    <a:pt x="46969" y="257525"/>
                  </a:moveTo>
                  <a:cubicBezTo>
                    <a:pt x="48150" y="257525"/>
                    <a:pt x="49565" y="258943"/>
                    <a:pt x="46969" y="257525"/>
                  </a:cubicBezTo>
                  <a:cubicBezTo>
                    <a:pt x="44374" y="256111"/>
                    <a:pt x="48387" y="256347"/>
                    <a:pt x="49801" y="256820"/>
                  </a:cubicBezTo>
                  <a:close/>
                  <a:moveTo>
                    <a:pt x="30452" y="255402"/>
                  </a:moveTo>
                  <a:cubicBezTo>
                    <a:pt x="28093" y="255402"/>
                    <a:pt x="25731" y="253043"/>
                    <a:pt x="27385" y="253043"/>
                  </a:cubicBezTo>
                  <a:lnTo>
                    <a:pt x="29980" y="254461"/>
                  </a:lnTo>
                  <a:cubicBezTo>
                    <a:pt x="30689" y="253043"/>
                    <a:pt x="31867" y="253988"/>
                    <a:pt x="33284" y="254694"/>
                  </a:cubicBezTo>
                  <a:close/>
                  <a:moveTo>
                    <a:pt x="97468" y="262010"/>
                  </a:moveTo>
                  <a:cubicBezTo>
                    <a:pt x="95581" y="262010"/>
                    <a:pt x="97468" y="262010"/>
                    <a:pt x="97468" y="262010"/>
                  </a:cubicBezTo>
                  <a:cubicBezTo>
                    <a:pt x="97468" y="262010"/>
                    <a:pt x="97468" y="262010"/>
                    <a:pt x="95817" y="262010"/>
                  </a:cubicBezTo>
                  <a:cubicBezTo>
                    <a:pt x="94164" y="262010"/>
                    <a:pt x="94164" y="262010"/>
                    <a:pt x="95817" y="263897"/>
                  </a:cubicBezTo>
                  <a:cubicBezTo>
                    <a:pt x="97468" y="265787"/>
                    <a:pt x="92513" y="263897"/>
                    <a:pt x="94400" y="263897"/>
                  </a:cubicBezTo>
                  <a:cubicBezTo>
                    <a:pt x="96290" y="263897"/>
                    <a:pt x="90154" y="263897"/>
                    <a:pt x="91569" y="263897"/>
                  </a:cubicBezTo>
                  <a:lnTo>
                    <a:pt x="92986" y="263897"/>
                  </a:lnTo>
                  <a:cubicBezTo>
                    <a:pt x="88737" y="262247"/>
                    <a:pt x="90624" y="261774"/>
                    <a:pt x="89682" y="260829"/>
                  </a:cubicBezTo>
                  <a:lnTo>
                    <a:pt x="91805" y="260829"/>
                  </a:lnTo>
                  <a:cubicBezTo>
                    <a:pt x="91805" y="260829"/>
                    <a:pt x="89918" y="259179"/>
                    <a:pt x="91805" y="260829"/>
                  </a:cubicBezTo>
                  <a:cubicBezTo>
                    <a:pt x="93692" y="262483"/>
                    <a:pt x="94164" y="262719"/>
                    <a:pt x="93222" y="262955"/>
                  </a:cubicBezTo>
                  <a:lnTo>
                    <a:pt x="95817" y="262955"/>
                  </a:lnTo>
                  <a:cubicBezTo>
                    <a:pt x="93928" y="262955"/>
                    <a:pt x="92513" y="260593"/>
                    <a:pt x="95817" y="261066"/>
                  </a:cubicBezTo>
                  <a:cubicBezTo>
                    <a:pt x="99121" y="261538"/>
                    <a:pt x="99355" y="260593"/>
                    <a:pt x="100300" y="261302"/>
                  </a:cubicBezTo>
                  <a:close/>
                  <a:moveTo>
                    <a:pt x="46261" y="256583"/>
                  </a:moveTo>
                  <a:lnTo>
                    <a:pt x="43902" y="256583"/>
                  </a:lnTo>
                  <a:cubicBezTo>
                    <a:pt x="45791" y="256583"/>
                    <a:pt x="43902" y="256583"/>
                    <a:pt x="43902" y="256583"/>
                  </a:cubicBezTo>
                  <a:lnTo>
                    <a:pt x="47442" y="258470"/>
                  </a:lnTo>
                  <a:lnTo>
                    <a:pt x="46027" y="258470"/>
                  </a:lnTo>
                  <a:close/>
                  <a:moveTo>
                    <a:pt x="172745" y="275932"/>
                  </a:moveTo>
                  <a:cubicBezTo>
                    <a:pt x="172745" y="275932"/>
                    <a:pt x="175340" y="277349"/>
                    <a:pt x="172745" y="275932"/>
                  </a:cubicBezTo>
                  <a:cubicBezTo>
                    <a:pt x="170147" y="274518"/>
                    <a:pt x="173687" y="274754"/>
                    <a:pt x="175576" y="275223"/>
                  </a:cubicBezTo>
                  <a:close/>
                  <a:moveTo>
                    <a:pt x="145135" y="269796"/>
                  </a:moveTo>
                  <a:cubicBezTo>
                    <a:pt x="147730" y="269796"/>
                    <a:pt x="143718" y="269796"/>
                    <a:pt x="145135" y="269796"/>
                  </a:cubicBezTo>
                  <a:cubicBezTo>
                    <a:pt x="146549" y="269796"/>
                    <a:pt x="146316" y="268618"/>
                    <a:pt x="147967" y="269091"/>
                  </a:cubicBezTo>
                  <a:close/>
                  <a:moveTo>
                    <a:pt x="31397" y="252098"/>
                  </a:moveTo>
                  <a:lnTo>
                    <a:pt x="32812" y="252098"/>
                  </a:lnTo>
                  <a:lnTo>
                    <a:pt x="31161" y="252098"/>
                  </a:lnTo>
                  <a:cubicBezTo>
                    <a:pt x="31161" y="252098"/>
                    <a:pt x="32103" y="251157"/>
                    <a:pt x="34229" y="251393"/>
                  </a:cubicBezTo>
                  <a:close/>
                  <a:moveTo>
                    <a:pt x="41779" y="252098"/>
                  </a:moveTo>
                  <a:lnTo>
                    <a:pt x="43665" y="252098"/>
                  </a:lnTo>
                  <a:lnTo>
                    <a:pt x="45319" y="252098"/>
                  </a:lnTo>
                  <a:lnTo>
                    <a:pt x="42960" y="252098"/>
                  </a:lnTo>
                  <a:cubicBezTo>
                    <a:pt x="42960" y="252098"/>
                    <a:pt x="44846" y="252098"/>
                    <a:pt x="44610" y="251626"/>
                  </a:cubicBezTo>
                  <a:close/>
                  <a:moveTo>
                    <a:pt x="30689" y="252098"/>
                  </a:moveTo>
                  <a:lnTo>
                    <a:pt x="27385" y="250920"/>
                  </a:lnTo>
                  <a:cubicBezTo>
                    <a:pt x="27385" y="250920"/>
                    <a:pt x="27385" y="250920"/>
                    <a:pt x="27385" y="250920"/>
                  </a:cubicBezTo>
                  <a:cubicBezTo>
                    <a:pt x="27385" y="250920"/>
                    <a:pt x="29035" y="250920"/>
                    <a:pt x="31161" y="250920"/>
                  </a:cubicBezTo>
                  <a:cubicBezTo>
                    <a:pt x="29744" y="250920"/>
                    <a:pt x="31161" y="252571"/>
                    <a:pt x="29035" y="250920"/>
                  </a:cubicBezTo>
                  <a:close/>
                  <a:moveTo>
                    <a:pt x="48150" y="252098"/>
                  </a:moveTo>
                  <a:cubicBezTo>
                    <a:pt x="45083" y="252098"/>
                    <a:pt x="48150" y="252098"/>
                    <a:pt x="46261" y="252098"/>
                  </a:cubicBezTo>
                  <a:cubicBezTo>
                    <a:pt x="44374" y="252098"/>
                    <a:pt x="48150" y="250684"/>
                    <a:pt x="50982" y="252098"/>
                  </a:cubicBezTo>
                  <a:close/>
                  <a:moveTo>
                    <a:pt x="48150" y="252098"/>
                  </a:moveTo>
                  <a:cubicBezTo>
                    <a:pt x="48150" y="252098"/>
                    <a:pt x="50510" y="252098"/>
                    <a:pt x="49801" y="252098"/>
                  </a:cubicBezTo>
                  <a:lnTo>
                    <a:pt x="47206" y="252098"/>
                  </a:lnTo>
                  <a:lnTo>
                    <a:pt x="48859" y="252098"/>
                  </a:lnTo>
                  <a:cubicBezTo>
                    <a:pt x="49565" y="252335"/>
                    <a:pt x="50037" y="252335"/>
                    <a:pt x="50746" y="252098"/>
                  </a:cubicBezTo>
                  <a:cubicBezTo>
                    <a:pt x="50746" y="252098"/>
                    <a:pt x="52396" y="252098"/>
                    <a:pt x="50746" y="252098"/>
                  </a:cubicBezTo>
                  <a:cubicBezTo>
                    <a:pt x="50273" y="251862"/>
                    <a:pt x="49801" y="251862"/>
                    <a:pt x="49329" y="252098"/>
                  </a:cubicBezTo>
                  <a:cubicBezTo>
                    <a:pt x="49329" y="252098"/>
                    <a:pt x="50746" y="252098"/>
                    <a:pt x="51454" y="252098"/>
                  </a:cubicBezTo>
                  <a:cubicBezTo>
                    <a:pt x="51691" y="251862"/>
                    <a:pt x="51927" y="251862"/>
                    <a:pt x="52160" y="251626"/>
                  </a:cubicBezTo>
                  <a:close/>
                  <a:moveTo>
                    <a:pt x="59477" y="253752"/>
                  </a:moveTo>
                  <a:cubicBezTo>
                    <a:pt x="60894" y="253752"/>
                    <a:pt x="59477" y="253752"/>
                    <a:pt x="58296" y="253752"/>
                  </a:cubicBezTo>
                  <a:cubicBezTo>
                    <a:pt x="57117" y="253752"/>
                    <a:pt x="62072" y="253279"/>
                    <a:pt x="63489" y="253279"/>
                  </a:cubicBezTo>
                  <a:close/>
                  <a:moveTo>
                    <a:pt x="29980" y="250212"/>
                  </a:moveTo>
                  <a:cubicBezTo>
                    <a:pt x="29980" y="250212"/>
                    <a:pt x="31867" y="250212"/>
                    <a:pt x="29980" y="250212"/>
                  </a:cubicBezTo>
                  <a:cubicBezTo>
                    <a:pt x="28093" y="250212"/>
                    <a:pt x="29980" y="250212"/>
                    <a:pt x="29980" y="251626"/>
                  </a:cubicBezTo>
                  <a:close/>
                  <a:moveTo>
                    <a:pt x="93222" y="258234"/>
                  </a:moveTo>
                  <a:lnTo>
                    <a:pt x="94636" y="258234"/>
                  </a:lnTo>
                  <a:cubicBezTo>
                    <a:pt x="92750" y="258234"/>
                    <a:pt x="92750" y="258234"/>
                    <a:pt x="94636" y="258234"/>
                  </a:cubicBezTo>
                  <a:lnTo>
                    <a:pt x="93455" y="258234"/>
                  </a:lnTo>
                  <a:cubicBezTo>
                    <a:pt x="93455" y="258234"/>
                    <a:pt x="96759" y="257998"/>
                    <a:pt x="97232" y="257762"/>
                  </a:cubicBezTo>
                  <a:close/>
                  <a:moveTo>
                    <a:pt x="33993" y="249503"/>
                  </a:moveTo>
                  <a:cubicBezTo>
                    <a:pt x="33993" y="249503"/>
                    <a:pt x="33993" y="249503"/>
                    <a:pt x="32575" y="249503"/>
                  </a:cubicBezTo>
                  <a:cubicBezTo>
                    <a:pt x="31161" y="249503"/>
                    <a:pt x="36352" y="248325"/>
                    <a:pt x="38002" y="249031"/>
                  </a:cubicBezTo>
                  <a:close/>
                  <a:moveTo>
                    <a:pt x="148675" y="266729"/>
                  </a:moveTo>
                  <a:cubicBezTo>
                    <a:pt x="148675" y="266729"/>
                    <a:pt x="148675" y="266729"/>
                    <a:pt x="148675" y="266729"/>
                  </a:cubicBezTo>
                  <a:cubicBezTo>
                    <a:pt x="148675" y="266729"/>
                    <a:pt x="151507" y="266259"/>
                    <a:pt x="152685" y="266259"/>
                  </a:cubicBezTo>
                  <a:close/>
                  <a:moveTo>
                    <a:pt x="22194" y="247380"/>
                  </a:moveTo>
                  <a:lnTo>
                    <a:pt x="19599" y="245963"/>
                  </a:lnTo>
                  <a:cubicBezTo>
                    <a:pt x="19599" y="245963"/>
                    <a:pt x="19599" y="245963"/>
                    <a:pt x="19599" y="245963"/>
                  </a:cubicBezTo>
                  <a:lnTo>
                    <a:pt x="22900" y="245963"/>
                  </a:lnTo>
                  <a:cubicBezTo>
                    <a:pt x="20540" y="245963"/>
                    <a:pt x="21485" y="244549"/>
                    <a:pt x="21249" y="244076"/>
                  </a:cubicBezTo>
                  <a:cubicBezTo>
                    <a:pt x="22663" y="244549"/>
                    <a:pt x="24081" y="244549"/>
                    <a:pt x="25498" y="244076"/>
                  </a:cubicBezTo>
                  <a:cubicBezTo>
                    <a:pt x="27385" y="244076"/>
                    <a:pt x="25498" y="245493"/>
                    <a:pt x="25498" y="245727"/>
                  </a:cubicBezTo>
                  <a:lnTo>
                    <a:pt x="27621" y="245727"/>
                  </a:lnTo>
                  <a:cubicBezTo>
                    <a:pt x="27621" y="245727"/>
                    <a:pt x="27621" y="245727"/>
                    <a:pt x="25262" y="245727"/>
                  </a:cubicBezTo>
                  <a:cubicBezTo>
                    <a:pt x="22900" y="245727"/>
                    <a:pt x="25262" y="247853"/>
                    <a:pt x="22194" y="245727"/>
                  </a:cubicBezTo>
                  <a:cubicBezTo>
                    <a:pt x="27148" y="247144"/>
                    <a:pt x="25731" y="247144"/>
                    <a:pt x="26204" y="247144"/>
                  </a:cubicBezTo>
                  <a:close/>
                  <a:moveTo>
                    <a:pt x="42960" y="249739"/>
                  </a:moveTo>
                  <a:cubicBezTo>
                    <a:pt x="44846" y="249739"/>
                    <a:pt x="45791" y="251157"/>
                    <a:pt x="44374" y="251157"/>
                  </a:cubicBezTo>
                  <a:cubicBezTo>
                    <a:pt x="42960" y="251157"/>
                    <a:pt x="46261" y="249739"/>
                    <a:pt x="46969" y="249267"/>
                  </a:cubicBezTo>
                  <a:close/>
                  <a:moveTo>
                    <a:pt x="27621" y="247853"/>
                  </a:moveTo>
                  <a:lnTo>
                    <a:pt x="29035" y="247853"/>
                  </a:lnTo>
                  <a:cubicBezTo>
                    <a:pt x="29035" y="247853"/>
                    <a:pt x="33048" y="248325"/>
                    <a:pt x="31631" y="247144"/>
                  </a:cubicBezTo>
                  <a:close/>
                  <a:moveTo>
                    <a:pt x="93928" y="257292"/>
                  </a:moveTo>
                  <a:cubicBezTo>
                    <a:pt x="93928" y="257292"/>
                    <a:pt x="93928" y="257292"/>
                    <a:pt x="93928" y="257292"/>
                  </a:cubicBezTo>
                  <a:lnTo>
                    <a:pt x="96054" y="257292"/>
                  </a:lnTo>
                  <a:cubicBezTo>
                    <a:pt x="94400" y="256111"/>
                    <a:pt x="96054" y="257292"/>
                    <a:pt x="96054" y="255402"/>
                  </a:cubicBezTo>
                  <a:cubicBezTo>
                    <a:pt x="96054" y="253516"/>
                    <a:pt x="97468" y="255402"/>
                    <a:pt x="98177" y="255402"/>
                  </a:cubicBezTo>
                  <a:cubicBezTo>
                    <a:pt x="98885" y="255402"/>
                    <a:pt x="98177" y="255402"/>
                    <a:pt x="98177" y="255402"/>
                  </a:cubicBezTo>
                  <a:cubicBezTo>
                    <a:pt x="99591" y="255639"/>
                    <a:pt x="100772" y="256111"/>
                    <a:pt x="101953" y="256820"/>
                  </a:cubicBezTo>
                  <a:lnTo>
                    <a:pt x="99591" y="256820"/>
                  </a:lnTo>
                  <a:cubicBezTo>
                    <a:pt x="99591" y="256820"/>
                    <a:pt x="99591" y="256820"/>
                    <a:pt x="98177" y="255402"/>
                  </a:cubicBezTo>
                  <a:cubicBezTo>
                    <a:pt x="96759" y="253988"/>
                    <a:pt x="99591" y="257292"/>
                    <a:pt x="97940" y="256820"/>
                  </a:cubicBezTo>
                  <a:close/>
                  <a:moveTo>
                    <a:pt x="96054" y="257292"/>
                  </a:moveTo>
                  <a:cubicBezTo>
                    <a:pt x="96054" y="257292"/>
                    <a:pt x="96054" y="257292"/>
                    <a:pt x="96054" y="257292"/>
                  </a:cubicBezTo>
                  <a:cubicBezTo>
                    <a:pt x="96054" y="257292"/>
                    <a:pt x="99355" y="257292"/>
                    <a:pt x="100063" y="257292"/>
                  </a:cubicBezTo>
                  <a:close/>
                  <a:moveTo>
                    <a:pt x="31867" y="246435"/>
                  </a:moveTo>
                  <a:cubicBezTo>
                    <a:pt x="31867" y="246435"/>
                    <a:pt x="33284" y="246435"/>
                    <a:pt x="34229" y="246435"/>
                  </a:cubicBezTo>
                  <a:cubicBezTo>
                    <a:pt x="35171" y="246435"/>
                    <a:pt x="34229" y="246435"/>
                    <a:pt x="34229" y="246435"/>
                  </a:cubicBezTo>
                  <a:cubicBezTo>
                    <a:pt x="34229" y="246435"/>
                    <a:pt x="35643" y="247144"/>
                    <a:pt x="35879" y="247144"/>
                  </a:cubicBezTo>
                  <a:close/>
                  <a:moveTo>
                    <a:pt x="161182" y="267201"/>
                  </a:moveTo>
                  <a:cubicBezTo>
                    <a:pt x="161182" y="267201"/>
                    <a:pt x="162833" y="268382"/>
                    <a:pt x="161182" y="267201"/>
                  </a:cubicBezTo>
                  <a:cubicBezTo>
                    <a:pt x="159529" y="266023"/>
                    <a:pt x="164720" y="267201"/>
                    <a:pt x="165192" y="267201"/>
                  </a:cubicBezTo>
                  <a:close/>
                  <a:moveTo>
                    <a:pt x="28563" y="245727"/>
                  </a:moveTo>
                  <a:lnTo>
                    <a:pt x="30452" y="245727"/>
                  </a:lnTo>
                  <a:cubicBezTo>
                    <a:pt x="30452" y="245727"/>
                    <a:pt x="30452" y="245727"/>
                    <a:pt x="30452" y="245727"/>
                  </a:cubicBezTo>
                  <a:close/>
                  <a:moveTo>
                    <a:pt x="61836" y="249503"/>
                  </a:moveTo>
                  <a:lnTo>
                    <a:pt x="63959" y="249503"/>
                  </a:lnTo>
                  <a:cubicBezTo>
                    <a:pt x="63959" y="249503"/>
                    <a:pt x="63959" y="250684"/>
                    <a:pt x="63959" y="249503"/>
                  </a:cubicBezTo>
                  <a:cubicBezTo>
                    <a:pt x="63959" y="248325"/>
                    <a:pt x="67499" y="250448"/>
                    <a:pt x="65376" y="249503"/>
                  </a:cubicBezTo>
                  <a:close/>
                  <a:moveTo>
                    <a:pt x="32812" y="245727"/>
                  </a:moveTo>
                  <a:cubicBezTo>
                    <a:pt x="34462" y="245727"/>
                    <a:pt x="32812" y="245727"/>
                    <a:pt x="34462" y="245727"/>
                  </a:cubicBezTo>
                  <a:cubicBezTo>
                    <a:pt x="36116" y="245727"/>
                    <a:pt x="36352" y="247380"/>
                    <a:pt x="34462" y="247144"/>
                  </a:cubicBezTo>
                  <a:close/>
                  <a:moveTo>
                    <a:pt x="42487" y="245727"/>
                  </a:moveTo>
                  <a:lnTo>
                    <a:pt x="41070" y="245727"/>
                  </a:lnTo>
                  <a:lnTo>
                    <a:pt x="43902" y="245727"/>
                  </a:lnTo>
                  <a:cubicBezTo>
                    <a:pt x="46497" y="247144"/>
                    <a:pt x="48150" y="247144"/>
                    <a:pt x="46497" y="247144"/>
                  </a:cubicBezTo>
                  <a:close/>
                  <a:moveTo>
                    <a:pt x="28329" y="243368"/>
                  </a:moveTo>
                  <a:cubicBezTo>
                    <a:pt x="28329" y="243368"/>
                    <a:pt x="25967" y="243368"/>
                    <a:pt x="25025" y="243368"/>
                  </a:cubicBezTo>
                  <a:cubicBezTo>
                    <a:pt x="24081" y="243368"/>
                    <a:pt x="26676" y="243368"/>
                    <a:pt x="28093" y="243368"/>
                  </a:cubicBezTo>
                  <a:lnTo>
                    <a:pt x="29744" y="244549"/>
                  </a:lnTo>
                  <a:cubicBezTo>
                    <a:pt x="29744" y="244549"/>
                    <a:pt x="29744" y="244549"/>
                    <a:pt x="27621" y="244549"/>
                  </a:cubicBezTo>
                  <a:cubicBezTo>
                    <a:pt x="25498" y="244549"/>
                    <a:pt x="32339" y="244785"/>
                    <a:pt x="32339" y="244549"/>
                  </a:cubicBezTo>
                  <a:close/>
                  <a:moveTo>
                    <a:pt x="97704" y="253516"/>
                  </a:moveTo>
                  <a:cubicBezTo>
                    <a:pt x="97704" y="253516"/>
                    <a:pt x="99121" y="253516"/>
                    <a:pt x="97704" y="253516"/>
                  </a:cubicBezTo>
                  <a:cubicBezTo>
                    <a:pt x="96290" y="253516"/>
                    <a:pt x="99591" y="253752"/>
                    <a:pt x="101717" y="254694"/>
                  </a:cubicBezTo>
                  <a:close/>
                  <a:moveTo>
                    <a:pt x="44846" y="244076"/>
                  </a:moveTo>
                  <a:cubicBezTo>
                    <a:pt x="44846" y="244076"/>
                    <a:pt x="44846" y="244076"/>
                    <a:pt x="44846" y="244076"/>
                  </a:cubicBezTo>
                  <a:cubicBezTo>
                    <a:pt x="44846" y="244076"/>
                    <a:pt x="48387" y="245493"/>
                    <a:pt x="48859" y="245257"/>
                  </a:cubicBezTo>
                  <a:close/>
                  <a:moveTo>
                    <a:pt x="165192" y="263661"/>
                  </a:moveTo>
                  <a:cubicBezTo>
                    <a:pt x="165192" y="263661"/>
                    <a:pt x="165192" y="263661"/>
                    <a:pt x="165192" y="263661"/>
                  </a:cubicBezTo>
                  <a:cubicBezTo>
                    <a:pt x="165192" y="263661"/>
                    <a:pt x="167315" y="264370"/>
                    <a:pt x="169205" y="264842"/>
                  </a:cubicBezTo>
                  <a:close/>
                  <a:moveTo>
                    <a:pt x="54050" y="244549"/>
                  </a:moveTo>
                  <a:cubicBezTo>
                    <a:pt x="54050" y="244549"/>
                    <a:pt x="54050" y="244549"/>
                    <a:pt x="52396" y="244549"/>
                  </a:cubicBezTo>
                  <a:cubicBezTo>
                    <a:pt x="50746" y="244549"/>
                    <a:pt x="56881" y="245257"/>
                    <a:pt x="58059" y="245727"/>
                  </a:cubicBezTo>
                  <a:close/>
                  <a:moveTo>
                    <a:pt x="98649" y="251862"/>
                  </a:moveTo>
                  <a:cubicBezTo>
                    <a:pt x="98649" y="251862"/>
                    <a:pt x="98649" y="251862"/>
                    <a:pt x="100300" y="251862"/>
                  </a:cubicBezTo>
                  <a:cubicBezTo>
                    <a:pt x="101953" y="251862"/>
                    <a:pt x="105490" y="254224"/>
                    <a:pt x="102659" y="253043"/>
                  </a:cubicBezTo>
                  <a:close/>
                  <a:moveTo>
                    <a:pt x="20540" y="236763"/>
                  </a:moveTo>
                  <a:cubicBezTo>
                    <a:pt x="20540" y="236763"/>
                    <a:pt x="20540" y="236763"/>
                    <a:pt x="22194" y="236763"/>
                  </a:cubicBezTo>
                  <a:cubicBezTo>
                    <a:pt x="23844" y="236763"/>
                    <a:pt x="22194" y="236763"/>
                    <a:pt x="22194" y="236763"/>
                  </a:cubicBezTo>
                  <a:cubicBezTo>
                    <a:pt x="22194" y="236763"/>
                    <a:pt x="23844" y="236763"/>
                    <a:pt x="25025" y="236763"/>
                  </a:cubicBezTo>
                  <a:cubicBezTo>
                    <a:pt x="26204" y="236763"/>
                    <a:pt x="28563" y="236763"/>
                    <a:pt x="27857" y="236763"/>
                  </a:cubicBezTo>
                  <a:cubicBezTo>
                    <a:pt x="27148" y="236763"/>
                    <a:pt x="27857" y="236763"/>
                    <a:pt x="25498" y="236763"/>
                  </a:cubicBezTo>
                  <a:cubicBezTo>
                    <a:pt x="27621" y="236763"/>
                    <a:pt x="25498" y="236763"/>
                    <a:pt x="25498" y="236763"/>
                  </a:cubicBezTo>
                  <a:cubicBezTo>
                    <a:pt x="25498" y="236763"/>
                    <a:pt x="22900" y="236763"/>
                    <a:pt x="22663" y="236763"/>
                  </a:cubicBezTo>
                  <a:cubicBezTo>
                    <a:pt x="22430" y="236763"/>
                    <a:pt x="24081" y="236763"/>
                    <a:pt x="24553" y="236763"/>
                  </a:cubicBezTo>
                  <a:cubicBezTo>
                    <a:pt x="22194" y="236290"/>
                    <a:pt x="19832" y="235345"/>
                    <a:pt x="17709" y="234164"/>
                  </a:cubicBezTo>
                  <a:lnTo>
                    <a:pt x="19599" y="234164"/>
                  </a:lnTo>
                  <a:cubicBezTo>
                    <a:pt x="19599" y="234164"/>
                    <a:pt x="19599" y="234164"/>
                    <a:pt x="19599" y="234164"/>
                  </a:cubicBezTo>
                  <a:lnTo>
                    <a:pt x="17473" y="234164"/>
                  </a:lnTo>
                  <a:cubicBezTo>
                    <a:pt x="17473" y="234164"/>
                    <a:pt x="17473" y="234164"/>
                    <a:pt x="15822" y="234164"/>
                  </a:cubicBezTo>
                  <a:cubicBezTo>
                    <a:pt x="14169" y="234164"/>
                    <a:pt x="15822" y="234164"/>
                    <a:pt x="17473" y="234164"/>
                  </a:cubicBezTo>
                  <a:cubicBezTo>
                    <a:pt x="19126" y="234164"/>
                    <a:pt x="17473" y="234164"/>
                    <a:pt x="17473" y="234164"/>
                  </a:cubicBezTo>
                  <a:cubicBezTo>
                    <a:pt x="17473" y="234164"/>
                    <a:pt x="24081" y="237941"/>
                    <a:pt x="24553" y="237941"/>
                  </a:cubicBezTo>
                  <a:close/>
                  <a:moveTo>
                    <a:pt x="35171" y="239122"/>
                  </a:moveTo>
                  <a:cubicBezTo>
                    <a:pt x="33756" y="239122"/>
                    <a:pt x="35171" y="239122"/>
                    <a:pt x="33993" y="239122"/>
                  </a:cubicBezTo>
                  <a:cubicBezTo>
                    <a:pt x="32812" y="239122"/>
                    <a:pt x="33993" y="239122"/>
                    <a:pt x="36116" y="239122"/>
                  </a:cubicBezTo>
                  <a:cubicBezTo>
                    <a:pt x="38238" y="239122"/>
                    <a:pt x="36116" y="239122"/>
                    <a:pt x="38711" y="239122"/>
                  </a:cubicBezTo>
                  <a:cubicBezTo>
                    <a:pt x="41306" y="239122"/>
                    <a:pt x="38711" y="239122"/>
                    <a:pt x="38711" y="239122"/>
                  </a:cubicBezTo>
                  <a:cubicBezTo>
                    <a:pt x="38711" y="239122"/>
                    <a:pt x="45083" y="241953"/>
                    <a:pt x="43429" y="242189"/>
                  </a:cubicBezTo>
                  <a:cubicBezTo>
                    <a:pt x="42015" y="241245"/>
                    <a:pt x="40598" y="240772"/>
                    <a:pt x="39183" y="240300"/>
                  </a:cubicBezTo>
                  <a:close/>
                  <a:moveTo>
                    <a:pt x="164483" y="260360"/>
                  </a:moveTo>
                  <a:cubicBezTo>
                    <a:pt x="164483" y="260360"/>
                    <a:pt x="165901" y="260360"/>
                    <a:pt x="167082" y="260360"/>
                  </a:cubicBezTo>
                  <a:cubicBezTo>
                    <a:pt x="168260" y="260360"/>
                    <a:pt x="164956" y="260360"/>
                    <a:pt x="163778" y="258706"/>
                  </a:cubicBezTo>
                  <a:lnTo>
                    <a:pt x="165192" y="258706"/>
                  </a:lnTo>
                  <a:lnTo>
                    <a:pt x="170855" y="261774"/>
                  </a:lnTo>
                  <a:cubicBezTo>
                    <a:pt x="169441" y="261538"/>
                    <a:pt x="167787" y="261538"/>
                    <a:pt x="166373" y="261774"/>
                  </a:cubicBezTo>
                  <a:cubicBezTo>
                    <a:pt x="166373" y="261774"/>
                    <a:pt x="167787" y="261774"/>
                    <a:pt x="168496" y="261538"/>
                  </a:cubicBezTo>
                  <a:close/>
                  <a:moveTo>
                    <a:pt x="99827" y="249976"/>
                  </a:moveTo>
                  <a:cubicBezTo>
                    <a:pt x="101481" y="249976"/>
                    <a:pt x="101717" y="249976"/>
                    <a:pt x="99827" y="249976"/>
                  </a:cubicBezTo>
                  <a:cubicBezTo>
                    <a:pt x="101244" y="249267"/>
                    <a:pt x="103131" y="249739"/>
                    <a:pt x="103840" y="251157"/>
                  </a:cubicBezTo>
                  <a:close/>
                  <a:moveTo>
                    <a:pt x="15114" y="236996"/>
                  </a:moveTo>
                  <a:cubicBezTo>
                    <a:pt x="15114" y="236996"/>
                    <a:pt x="17000" y="236996"/>
                    <a:pt x="17473" y="236996"/>
                  </a:cubicBezTo>
                  <a:cubicBezTo>
                    <a:pt x="17945" y="236996"/>
                    <a:pt x="18181" y="238413"/>
                    <a:pt x="18181" y="238177"/>
                  </a:cubicBezTo>
                  <a:close/>
                  <a:moveTo>
                    <a:pt x="41070" y="239594"/>
                  </a:moveTo>
                  <a:lnTo>
                    <a:pt x="43902" y="241245"/>
                  </a:lnTo>
                  <a:lnTo>
                    <a:pt x="43902" y="241245"/>
                  </a:lnTo>
                  <a:cubicBezTo>
                    <a:pt x="45083" y="241953"/>
                    <a:pt x="43902" y="240772"/>
                    <a:pt x="45083" y="240772"/>
                  </a:cubicBezTo>
                  <a:close/>
                  <a:moveTo>
                    <a:pt x="101008" y="249739"/>
                  </a:moveTo>
                  <a:cubicBezTo>
                    <a:pt x="101008" y="249739"/>
                    <a:pt x="101008" y="249739"/>
                    <a:pt x="103131" y="249739"/>
                  </a:cubicBezTo>
                  <a:cubicBezTo>
                    <a:pt x="105254" y="249739"/>
                    <a:pt x="103131" y="249739"/>
                    <a:pt x="103131" y="249739"/>
                  </a:cubicBezTo>
                  <a:close/>
                  <a:moveTo>
                    <a:pt x="66557" y="243131"/>
                  </a:moveTo>
                  <a:cubicBezTo>
                    <a:pt x="68680" y="243131"/>
                    <a:pt x="69389" y="244549"/>
                    <a:pt x="68208" y="243131"/>
                  </a:cubicBezTo>
                  <a:cubicBezTo>
                    <a:pt x="67027" y="241717"/>
                    <a:pt x="71984" y="245021"/>
                    <a:pt x="70567" y="244312"/>
                  </a:cubicBezTo>
                  <a:close/>
                  <a:moveTo>
                    <a:pt x="24081" y="237232"/>
                  </a:moveTo>
                  <a:cubicBezTo>
                    <a:pt x="24081" y="237232"/>
                    <a:pt x="25967" y="237232"/>
                    <a:pt x="26912" y="237232"/>
                  </a:cubicBezTo>
                  <a:cubicBezTo>
                    <a:pt x="27385" y="237468"/>
                    <a:pt x="27857" y="237941"/>
                    <a:pt x="28093" y="238413"/>
                  </a:cubicBezTo>
                  <a:close/>
                  <a:moveTo>
                    <a:pt x="99121" y="248325"/>
                  </a:moveTo>
                  <a:lnTo>
                    <a:pt x="99121" y="248325"/>
                  </a:lnTo>
                  <a:cubicBezTo>
                    <a:pt x="99121" y="248325"/>
                    <a:pt x="99121" y="248325"/>
                    <a:pt x="99121" y="248325"/>
                  </a:cubicBezTo>
                  <a:cubicBezTo>
                    <a:pt x="99121" y="248325"/>
                    <a:pt x="100536" y="249503"/>
                    <a:pt x="99121" y="249503"/>
                  </a:cubicBezTo>
                  <a:cubicBezTo>
                    <a:pt x="97704" y="249503"/>
                    <a:pt x="102659" y="249503"/>
                    <a:pt x="103131" y="249503"/>
                  </a:cubicBezTo>
                  <a:close/>
                  <a:moveTo>
                    <a:pt x="91569" y="245727"/>
                  </a:moveTo>
                  <a:cubicBezTo>
                    <a:pt x="90154" y="245727"/>
                    <a:pt x="91569" y="245727"/>
                    <a:pt x="91569" y="245727"/>
                  </a:cubicBezTo>
                  <a:cubicBezTo>
                    <a:pt x="91569" y="245727"/>
                    <a:pt x="93692" y="247144"/>
                    <a:pt x="95581" y="247144"/>
                  </a:cubicBezTo>
                  <a:close/>
                  <a:moveTo>
                    <a:pt x="-1167" y="231097"/>
                  </a:moveTo>
                  <a:cubicBezTo>
                    <a:pt x="483" y="231097"/>
                    <a:pt x="-1167" y="231097"/>
                    <a:pt x="-1167" y="231097"/>
                  </a:cubicBezTo>
                  <a:lnTo>
                    <a:pt x="1664" y="231097"/>
                  </a:lnTo>
                  <a:cubicBezTo>
                    <a:pt x="1664" y="231097"/>
                    <a:pt x="1664" y="231097"/>
                    <a:pt x="1664" y="231097"/>
                  </a:cubicBezTo>
                  <a:cubicBezTo>
                    <a:pt x="1664" y="231097"/>
                    <a:pt x="2843" y="232514"/>
                    <a:pt x="2843" y="232278"/>
                  </a:cubicBezTo>
                  <a:close/>
                  <a:moveTo>
                    <a:pt x="170147" y="256347"/>
                  </a:moveTo>
                  <a:cubicBezTo>
                    <a:pt x="171328" y="256347"/>
                    <a:pt x="170147" y="256347"/>
                    <a:pt x="170147" y="256347"/>
                  </a:cubicBezTo>
                  <a:cubicBezTo>
                    <a:pt x="170147" y="256347"/>
                    <a:pt x="172509" y="257056"/>
                    <a:pt x="174159" y="257525"/>
                  </a:cubicBezTo>
                  <a:close/>
                  <a:moveTo>
                    <a:pt x="70330" y="238649"/>
                  </a:moveTo>
                  <a:cubicBezTo>
                    <a:pt x="70330" y="238649"/>
                    <a:pt x="70330" y="238649"/>
                    <a:pt x="70330" y="238649"/>
                  </a:cubicBezTo>
                  <a:cubicBezTo>
                    <a:pt x="70330" y="238649"/>
                    <a:pt x="73162" y="239594"/>
                    <a:pt x="74343" y="239827"/>
                  </a:cubicBezTo>
                  <a:close/>
                  <a:moveTo>
                    <a:pt x="108088" y="244785"/>
                  </a:moveTo>
                  <a:cubicBezTo>
                    <a:pt x="109503" y="244785"/>
                    <a:pt x="111390" y="246199"/>
                    <a:pt x="109503" y="244785"/>
                  </a:cubicBezTo>
                  <a:close/>
                  <a:moveTo>
                    <a:pt x="73162" y="238177"/>
                  </a:moveTo>
                  <a:cubicBezTo>
                    <a:pt x="71748" y="238177"/>
                    <a:pt x="73162" y="236526"/>
                    <a:pt x="75052" y="238177"/>
                  </a:cubicBezTo>
                  <a:cubicBezTo>
                    <a:pt x="72693" y="238177"/>
                    <a:pt x="75052" y="238177"/>
                    <a:pt x="75052" y="238177"/>
                  </a:cubicBezTo>
                  <a:cubicBezTo>
                    <a:pt x="75052" y="238177"/>
                    <a:pt x="78592" y="239827"/>
                    <a:pt x="77175" y="239358"/>
                  </a:cubicBezTo>
                  <a:close/>
                  <a:moveTo>
                    <a:pt x="174395" y="253516"/>
                  </a:moveTo>
                  <a:cubicBezTo>
                    <a:pt x="174395" y="253516"/>
                    <a:pt x="174395" y="253516"/>
                    <a:pt x="174395" y="253516"/>
                  </a:cubicBezTo>
                  <a:cubicBezTo>
                    <a:pt x="174395" y="253516"/>
                    <a:pt x="176282" y="253752"/>
                    <a:pt x="178408" y="254694"/>
                  </a:cubicBezTo>
                  <a:close/>
                  <a:moveTo>
                    <a:pt x="9214" y="226378"/>
                  </a:moveTo>
                  <a:cubicBezTo>
                    <a:pt x="8269" y="226614"/>
                    <a:pt x="7564" y="226614"/>
                    <a:pt x="6619" y="226378"/>
                  </a:cubicBezTo>
                  <a:cubicBezTo>
                    <a:pt x="6619" y="226378"/>
                    <a:pt x="12754" y="227087"/>
                    <a:pt x="13933" y="227559"/>
                  </a:cubicBezTo>
                  <a:close/>
                  <a:moveTo>
                    <a:pt x="34935" y="227795"/>
                  </a:moveTo>
                  <a:cubicBezTo>
                    <a:pt x="37060" y="227795"/>
                    <a:pt x="36352" y="227795"/>
                    <a:pt x="37766" y="227795"/>
                  </a:cubicBezTo>
                  <a:cubicBezTo>
                    <a:pt x="39183" y="227795"/>
                    <a:pt x="37766" y="227795"/>
                    <a:pt x="39183" y="229210"/>
                  </a:cubicBezTo>
                  <a:cubicBezTo>
                    <a:pt x="39183" y="229210"/>
                    <a:pt x="39183" y="229210"/>
                    <a:pt x="37297" y="229210"/>
                  </a:cubicBezTo>
                  <a:cubicBezTo>
                    <a:pt x="38002" y="229210"/>
                    <a:pt x="38947" y="229210"/>
                    <a:pt x="39656" y="228974"/>
                  </a:cubicBezTo>
                  <a:close/>
                  <a:moveTo>
                    <a:pt x="95581" y="237232"/>
                  </a:moveTo>
                  <a:cubicBezTo>
                    <a:pt x="96759" y="236996"/>
                    <a:pt x="97940" y="236996"/>
                    <a:pt x="99121" y="237232"/>
                  </a:cubicBezTo>
                  <a:cubicBezTo>
                    <a:pt x="99121" y="237232"/>
                    <a:pt x="96523" y="237232"/>
                    <a:pt x="96759" y="237232"/>
                  </a:cubicBezTo>
                  <a:cubicBezTo>
                    <a:pt x="96996" y="237232"/>
                    <a:pt x="101717" y="239122"/>
                    <a:pt x="100300" y="238413"/>
                  </a:cubicBezTo>
                  <a:close/>
                  <a:moveTo>
                    <a:pt x="16058" y="221896"/>
                  </a:moveTo>
                  <a:cubicBezTo>
                    <a:pt x="17237" y="221896"/>
                    <a:pt x="17945" y="223310"/>
                    <a:pt x="17237" y="223310"/>
                  </a:cubicBezTo>
                  <a:cubicBezTo>
                    <a:pt x="16531" y="223310"/>
                    <a:pt x="18181" y="223547"/>
                    <a:pt x="20777" y="223547"/>
                  </a:cubicBezTo>
                  <a:close/>
                  <a:moveTo>
                    <a:pt x="55700" y="228501"/>
                  </a:moveTo>
                  <a:cubicBezTo>
                    <a:pt x="55700" y="228501"/>
                    <a:pt x="55700" y="228501"/>
                    <a:pt x="55700" y="228501"/>
                  </a:cubicBezTo>
                  <a:cubicBezTo>
                    <a:pt x="55700" y="228501"/>
                    <a:pt x="59004" y="229446"/>
                    <a:pt x="60421" y="229682"/>
                  </a:cubicBezTo>
                  <a:close/>
                  <a:moveTo>
                    <a:pt x="39419" y="225197"/>
                  </a:moveTo>
                  <a:cubicBezTo>
                    <a:pt x="40598" y="225197"/>
                    <a:pt x="41070" y="226614"/>
                    <a:pt x="39419" y="226378"/>
                  </a:cubicBezTo>
                  <a:cubicBezTo>
                    <a:pt x="37766" y="226142"/>
                    <a:pt x="43902" y="226614"/>
                    <a:pt x="44138" y="226378"/>
                  </a:cubicBezTo>
                  <a:close/>
                  <a:moveTo>
                    <a:pt x="47678" y="225197"/>
                  </a:moveTo>
                  <a:cubicBezTo>
                    <a:pt x="49565" y="225197"/>
                    <a:pt x="47678" y="225197"/>
                    <a:pt x="47678" y="224019"/>
                  </a:cubicBezTo>
                  <a:cubicBezTo>
                    <a:pt x="47678" y="222838"/>
                    <a:pt x="47678" y="225433"/>
                    <a:pt x="47678" y="225906"/>
                  </a:cubicBezTo>
                  <a:cubicBezTo>
                    <a:pt x="47678" y="226378"/>
                    <a:pt x="49095" y="225906"/>
                    <a:pt x="47678" y="225906"/>
                  </a:cubicBezTo>
                  <a:close/>
                  <a:moveTo>
                    <a:pt x="79770" y="229210"/>
                  </a:moveTo>
                  <a:cubicBezTo>
                    <a:pt x="79770" y="229210"/>
                    <a:pt x="79770" y="230627"/>
                    <a:pt x="79770" y="230863"/>
                  </a:cubicBezTo>
                  <a:cubicBezTo>
                    <a:pt x="79770" y="231097"/>
                    <a:pt x="84019" y="231333"/>
                    <a:pt x="84491" y="231097"/>
                  </a:cubicBezTo>
                  <a:close/>
                  <a:moveTo>
                    <a:pt x="13699" y="217884"/>
                  </a:moveTo>
                  <a:cubicBezTo>
                    <a:pt x="13699" y="217884"/>
                    <a:pt x="13699" y="217884"/>
                    <a:pt x="13699" y="217884"/>
                  </a:cubicBezTo>
                  <a:cubicBezTo>
                    <a:pt x="13699" y="217884"/>
                    <a:pt x="11101" y="217884"/>
                    <a:pt x="10159" y="216230"/>
                  </a:cubicBezTo>
                  <a:cubicBezTo>
                    <a:pt x="9214" y="214580"/>
                    <a:pt x="18181" y="219770"/>
                    <a:pt x="18181" y="219770"/>
                  </a:cubicBezTo>
                  <a:close/>
                  <a:moveTo>
                    <a:pt x="13699" y="219770"/>
                  </a:moveTo>
                  <a:cubicBezTo>
                    <a:pt x="11573" y="219770"/>
                    <a:pt x="13699" y="219770"/>
                    <a:pt x="11101" y="219770"/>
                  </a:cubicBezTo>
                  <a:cubicBezTo>
                    <a:pt x="8506" y="219770"/>
                    <a:pt x="7091" y="217175"/>
                    <a:pt x="11101" y="217884"/>
                  </a:cubicBezTo>
                  <a:cubicBezTo>
                    <a:pt x="12991" y="220006"/>
                    <a:pt x="15350" y="221188"/>
                    <a:pt x="18181" y="221660"/>
                  </a:cubicBezTo>
                  <a:close/>
                  <a:moveTo>
                    <a:pt x="16531" y="219770"/>
                  </a:moveTo>
                  <a:cubicBezTo>
                    <a:pt x="14877" y="219770"/>
                    <a:pt x="16531" y="219770"/>
                    <a:pt x="14641" y="219770"/>
                  </a:cubicBezTo>
                  <a:cubicBezTo>
                    <a:pt x="12754" y="219770"/>
                    <a:pt x="14641" y="219770"/>
                    <a:pt x="16295" y="219770"/>
                  </a:cubicBezTo>
                  <a:cubicBezTo>
                    <a:pt x="17945" y="219770"/>
                    <a:pt x="16295" y="219770"/>
                    <a:pt x="18181" y="219770"/>
                  </a:cubicBezTo>
                  <a:cubicBezTo>
                    <a:pt x="20068" y="219770"/>
                    <a:pt x="18181" y="219770"/>
                    <a:pt x="18181" y="219770"/>
                  </a:cubicBezTo>
                  <a:cubicBezTo>
                    <a:pt x="18181" y="219770"/>
                    <a:pt x="23372" y="221424"/>
                    <a:pt x="21958" y="220951"/>
                  </a:cubicBezTo>
                  <a:close/>
                  <a:moveTo>
                    <a:pt x="42251" y="222838"/>
                  </a:moveTo>
                  <a:cubicBezTo>
                    <a:pt x="42251" y="222838"/>
                    <a:pt x="42251" y="222838"/>
                    <a:pt x="42251" y="222838"/>
                  </a:cubicBezTo>
                  <a:cubicBezTo>
                    <a:pt x="42251" y="222838"/>
                    <a:pt x="46733" y="223547"/>
                    <a:pt x="47678" y="223547"/>
                  </a:cubicBezTo>
                  <a:close/>
                  <a:moveTo>
                    <a:pt x="42251" y="222838"/>
                  </a:moveTo>
                  <a:lnTo>
                    <a:pt x="39419" y="222838"/>
                  </a:lnTo>
                  <a:cubicBezTo>
                    <a:pt x="39419" y="222838"/>
                    <a:pt x="47914" y="224964"/>
                    <a:pt x="47206" y="224964"/>
                  </a:cubicBezTo>
                  <a:close/>
                  <a:moveTo>
                    <a:pt x="50510" y="222838"/>
                  </a:moveTo>
                  <a:cubicBezTo>
                    <a:pt x="50510" y="222838"/>
                    <a:pt x="50510" y="222838"/>
                    <a:pt x="50510" y="221424"/>
                  </a:cubicBezTo>
                  <a:cubicBezTo>
                    <a:pt x="50510" y="220006"/>
                    <a:pt x="51927" y="221424"/>
                    <a:pt x="52396" y="221424"/>
                  </a:cubicBezTo>
                  <a:cubicBezTo>
                    <a:pt x="52869" y="221424"/>
                    <a:pt x="52396" y="221424"/>
                    <a:pt x="54286" y="222838"/>
                  </a:cubicBezTo>
                  <a:cubicBezTo>
                    <a:pt x="56173" y="224255"/>
                    <a:pt x="52160" y="222838"/>
                    <a:pt x="54286" y="222838"/>
                  </a:cubicBezTo>
                  <a:close/>
                  <a:moveTo>
                    <a:pt x="114457" y="232514"/>
                  </a:moveTo>
                  <a:cubicBezTo>
                    <a:pt x="116111" y="232514"/>
                    <a:pt x="114457" y="232514"/>
                    <a:pt x="116819" y="233928"/>
                  </a:cubicBezTo>
                  <a:lnTo>
                    <a:pt x="116819" y="233928"/>
                  </a:lnTo>
                  <a:cubicBezTo>
                    <a:pt x="119179" y="236526"/>
                    <a:pt x="118234" y="235582"/>
                    <a:pt x="119415" y="235818"/>
                  </a:cubicBezTo>
                  <a:close/>
                  <a:moveTo>
                    <a:pt x="175340" y="244549"/>
                  </a:moveTo>
                  <a:cubicBezTo>
                    <a:pt x="175340" y="244549"/>
                    <a:pt x="175340" y="244549"/>
                    <a:pt x="176755" y="244549"/>
                  </a:cubicBezTo>
                  <a:cubicBezTo>
                    <a:pt x="178172" y="244549"/>
                    <a:pt x="181240" y="248325"/>
                    <a:pt x="180295" y="247144"/>
                  </a:cubicBezTo>
                  <a:close/>
                  <a:moveTo>
                    <a:pt x="15586" y="216230"/>
                  </a:moveTo>
                  <a:cubicBezTo>
                    <a:pt x="15586" y="216230"/>
                    <a:pt x="15586" y="216230"/>
                    <a:pt x="13933" y="216230"/>
                  </a:cubicBezTo>
                  <a:cubicBezTo>
                    <a:pt x="12282" y="216230"/>
                    <a:pt x="19832" y="219298"/>
                    <a:pt x="20540" y="219534"/>
                  </a:cubicBezTo>
                  <a:close/>
                  <a:moveTo>
                    <a:pt x="100536" y="228974"/>
                  </a:moveTo>
                  <a:cubicBezTo>
                    <a:pt x="100536" y="228974"/>
                    <a:pt x="100536" y="228974"/>
                    <a:pt x="100536" y="228974"/>
                  </a:cubicBezTo>
                  <a:cubicBezTo>
                    <a:pt x="100536" y="228974"/>
                    <a:pt x="104312" y="232278"/>
                    <a:pt x="105490" y="232278"/>
                  </a:cubicBezTo>
                  <a:close/>
                  <a:moveTo>
                    <a:pt x="20068" y="214107"/>
                  </a:moveTo>
                  <a:cubicBezTo>
                    <a:pt x="20068" y="214107"/>
                    <a:pt x="20068" y="214107"/>
                    <a:pt x="20068" y="214107"/>
                  </a:cubicBezTo>
                  <a:cubicBezTo>
                    <a:pt x="20068" y="214107"/>
                    <a:pt x="17000" y="214107"/>
                    <a:pt x="18654" y="214107"/>
                  </a:cubicBezTo>
                  <a:cubicBezTo>
                    <a:pt x="20304" y="214107"/>
                    <a:pt x="18654" y="214107"/>
                    <a:pt x="21485" y="214107"/>
                  </a:cubicBezTo>
                  <a:cubicBezTo>
                    <a:pt x="24317" y="214107"/>
                    <a:pt x="21485" y="214107"/>
                    <a:pt x="18890" y="214107"/>
                  </a:cubicBezTo>
                  <a:cubicBezTo>
                    <a:pt x="16295" y="214107"/>
                    <a:pt x="22663" y="216703"/>
                    <a:pt x="25025" y="217411"/>
                  </a:cubicBezTo>
                  <a:close/>
                  <a:moveTo>
                    <a:pt x="85197" y="225906"/>
                  </a:moveTo>
                  <a:cubicBezTo>
                    <a:pt x="85197" y="225906"/>
                    <a:pt x="83783" y="224491"/>
                    <a:pt x="85197" y="225906"/>
                  </a:cubicBezTo>
                  <a:cubicBezTo>
                    <a:pt x="86614" y="227323"/>
                    <a:pt x="85197" y="225906"/>
                    <a:pt x="86614" y="227559"/>
                  </a:cubicBezTo>
                  <a:close/>
                  <a:moveTo>
                    <a:pt x="46969" y="218592"/>
                  </a:moveTo>
                  <a:lnTo>
                    <a:pt x="48859" y="218592"/>
                  </a:lnTo>
                  <a:cubicBezTo>
                    <a:pt x="55464" y="223547"/>
                    <a:pt x="53105" y="223547"/>
                    <a:pt x="51927" y="221896"/>
                  </a:cubicBezTo>
                  <a:close/>
                  <a:moveTo>
                    <a:pt x="21249" y="213165"/>
                  </a:moveTo>
                  <a:lnTo>
                    <a:pt x="22663" y="213165"/>
                  </a:lnTo>
                  <a:lnTo>
                    <a:pt x="20777" y="213165"/>
                  </a:lnTo>
                  <a:cubicBezTo>
                    <a:pt x="20777" y="213165"/>
                    <a:pt x="25262" y="216230"/>
                    <a:pt x="26204" y="216466"/>
                  </a:cubicBezTo>
                  <a:close/>
                  <a:moveTo>
                    <a:pt x="48859" y="217411"/>
                  </a:moveTo>
                  <a:cubicBezTo>
                    <a:pt x="48859" y="217411"/>
                    <a:pt x="51218" y="218828"/>
                    <a:pt x="48859" y="217411"/>
                  </a:cubicBezTo>
                  <a:cubicBezTo>
                    <a:pt x="46497" y="215997"/>
                    <a:pt x="53105" y="220715"/>
                    <a:pt x="53814" y="220715"/>
                  </a:cubicBezTo>
                  <a:close/>
                  <a:moveTo>
                    <a:pt x="56881" y="217411"/>
                  </a:moveTo>
                  <a:cubicBezTo>
                    <a:pt x="58532" y="217411"/>
                    <a:pt x="56881" y="217411"/>
                    <a:pt x="58296" y="217411"/>
                  </a:cubicBezTo>
                  <a:lnTo>
                    <a:pt x="56409" y="217411"/>
                  </a:lnTo>
                  <a:cubicBezTo>
                    <a:pt x="59949" y="220951"/>
                    <a:pt x="60185" y="220479"/>
                    <a:pt x="61836" y="220951"/>
                  </a:cubicBezTo>
                  <a:close/>
                  <a:moveTo>
                    <a:pt x="54995" y="218828"/>
                  </a:moveTo>
                  <a:cubicBezTo>
                    <a:pt x="56881" y="218828"/>
                    <a:pt x="54995" y="218828"/>
                    <a:pt x="56409" y="218828"/>
                  </a:cubicBezTo>
                  <a:cubicBezTo>
                    <a:pt x="57826" y="218828"/>
                    <a:pt x="61836" y="223547"/>
                    <a:pt x="59949" y="223547"/>
                  </a:cubicBezTo>
                  <a:close/>
                  <a:moveTo>
                    <a:pt x="26676" y="213635"/>
                  </a:moveTo>
                  <a:cubicBezTo>
                    <a:pt x="28563" y="213635"/>
                    <a:pt x="26676" y="213635"/>
                    <a:pt x="26676" y="213635"/>
                  </a:cubicBezTo>
                  <a:cubicBezTo>
                    <a:pt x="26676" y="213635"/>
                    <a:pt x="31161" y="217175"/>
                    <a:pt x="31631" y="217175"/>
                  </a:cubicBezTo>
                  <a:close/>
                  <a:moveTo>
                    <a:pt x="50273" y="216466"/>
                  </a:moveTo>
                  <a:cubicBezTo>
                    <a:pt x="51691" y="216466"/>
                    <a:pt x="50273" y="216466"/>
                    <a:pt x="50273" y="216466"/>
                  </a:cubicBezTo>
                  <a:cubicBezTo>
                    <a:pt x="50273" y="216466"/>
                    <a:pt x="54522" y="219770"/>
                    <a:pt x="56173" y="220006"/>
                  </a:cubicBezTo>
                  <a:close/>
                  <a:moveTo>
                    <a:pt x="47678" y="214343"/>
                  </a:moveTo>
                  <a:cubicBezTo>
                    <a:pt x="48623" y="215288"/>
                    <a:pt x="49801" y="215997"/>
                    <a:pt x="51218" y="216466"/>
                  </a:cubicBezTo>
                  <a:cubicBezTo>
                    <a:pt x="51218" y="216466"/>
                    <a:pt x="49801" y="216466"/>
                    <a:pt x="48623" y="216466"/>
                  </a:cubicBezTo>
                  <a:cubicBezTo>
                    <a:pt x="47442" y="216466"/>
                    <a:pt x="48623" y="216466"/>
                    <a:pt x="48623" y="216466"/>
                  </a:cubicBezTo>
                  <a:cubicBezTo>
                    <a:pt x="48623" y="216466"/>
                    <a:pt x="48623" y="216466"/>
                    <a:pt x="48623" y="216466"/>
                  </a:cubicBezTo>
                  <a:cubicBezTo>
                    <a:pt x="48623" y="216466"/>
                    <a:pt x="48623" y="216466"/>
                    <a:pt x="51218" y="216466"/>
                  </a:cubicBezTo>
                  <a:lnTo>
                    <a:pt x="52869" y="216466"/>
                  </a:lnTo>
                  <a:cubicBezTo>
                    <a:pt x="52869" y="216466"/>
                    <a:pt x="54522" y="218120"/>
                    <a:pt x="53577" y="217884"/>
                  </a:cubicBezTo>
                  <a:close/>
                  <a:moveTo>
                    <a:pt x="52632" y="214343"/>
                  </a:moveTo>
                  <a:cubicBezTo>
                    <a:pt x="52632" y="214343"/>
                    <a:pt x="52632" y="215761"/>
                    <a:pt x="52632" y="215997"/>
                  </a:cubicBezTo>
                  <a:cubicBezTo>
                    <a:pt x="52632" y="216230"/>
                    <a:pt x="57117" y="218592"/>
                    <a:pt x="58532" y="218592"/>
                  </a:cubicBezTo>
                  <a:close/>
                  <a:moveTo>
                    <a:pt x="13699" y="208680"/>
                  </a:moveTo>
                  <a:cubicBezTo>
                    <a:pt x="13699" y="208680"/>
                    <a:pt x="13699" y="208680"/>
                    <a:pt x="13699" y="208680"/>
                  </a:cubicBezTo>
                  <a:cubicBezTo>
                    <a:pt x="13699" y="208680"/>
                    <a:pt x="18181" y="212693"/>
                    <a:pt x="19599" y="212929"/>
                  </a:cubicBezTo>
                  <a:close/>
                  <a:moveTo>
                    <a:pt x="26676" y="210567"/>
                  </a:moveTo>
                  <a:cubicBezTo>
                    <a:pt x="26676" y="210567"/>
                    <a:pt x="29508" y="210567"/>
                    <a:pt x="28329" y="210567"/>
                  </a:cubicBezTo>
                  <a:cubicBezTo>
                    <a:pt x="27148" y="210567"/>
                    <a:pt x="31631" y="214816"/>
                    <a:pt x="32575" y="214816"/>
                  </a:cubicBezTo>
                  <a:close/>
                  <a:moveTo>
                    <a:pt x="17473" y="207735"/>
                  </a:moveTo>
                  <a:cubicBezTo>
                    <a:pt x="17473" y="207735"/>
                    <a:pt x="19126" y="207735"/>
                    <a:pt x="20068" y="207735"/>
                  </a:cubicBezTo>
                  <a:cubicBezTo>
                    <a:pt x="21013" y="207735"/>
                    <a:pt x="20068" y="207735"/>
                    <a:pt x="20068" y="207735"/>
                  </a:cubicBezTo>
                  <a:cubicBezTo>
                    <a:pt x="20068" y="207735"/>
                    <a:pt x="20068" y="209153"/>
                    <a:pt x="20068" y="209389"/>
                  </a:cubicBezTo>
                  <a:cubicBezTo>
                    <a:pt x="20068" y="209625"/>
                    <a:pt x="25731" y="213165"/>
                    <a:pt x="23372" y="211984"/>
                  </a:cubicBezTo>
                  <a:close/>
                  <a:moveTo>
                    <a:pt x="57590" y="215524"/>
                  </a:moveTo>
                  <a:cubicBezTo>
                    <a:pt x="55700" y="213871"/>
                    <a:pt x="59477" y="215524"/>
                    <a:pt x="61600" y="215524"/>
                  </a:cubicBezTo>
                  <a:cubicBezTo>
                    <a:pt x="61836" y="217175"/>
                    <a:pt x="62544" y="218592"/>
                    <a:pt x="63489" y="219770"/>
                  </a:cubicBezTo>
                  <a:close/>
                  <a:moveTo>
                    <a:pt x="52632" y="213399"/>
                  </a:moveTo>
                  <a:lnTo>
                    <a:pt x="54286" y="213399"/>
                  </a:lnTo>
                  <a:lnTo>
                    <a:pt x="52869" y="213399"/>
                  </a:lnTo>
                  <a:cubicBezTo>
                    <a:pt x="52869" y="213399"/>
                    <a:pt x="56409" y="216939"/>
                    <a:pt x="58532" y="217647"/>
                  </a:cubicBezTo>
                  <a:close/>
                  <a:moveTo>
                    <a:pt x="32339" y="209389"/>
                  </a:moveTo>
                  <a:cubicBezTo>
                    <a:pt x="33284" y="209153"/>
                    <a:pt x="33993" y="209153"/>
                    <a:pt x="34935" y="209389"/>
                  </a:cubicBezTo>
                  <a:lnTo>
                    <a:pt x="34935" y="209389"/>
                  </a:lnTo>
                  <a:close/>
                  <a:moveTo>
                    <a:pt x="22663" y="207266"/>
                  </a:moveTo>
                  <a:cubicBezTo>
                    <a:pt x="24081" y="207499"/>
                    <a:pt x="25498" y="208208"/>
                    <a:pt x="26912" y="208916"/>
                  </a:cubicBezTo>
                  <a:cubicBezTo>
                    <a:pt x="27621" y="209625"/>
                    <a:pt x="28093" y="210567"/>
                    <a:pt x="28563" y="211512"/>
                  </a:cubicBezTo>
                  <a:close/>
                  <a:moveTo>
                    <a:pt x="48387" y="212220"/>
                  </a:moveTo>
                  <a:cubicBezTo>
                    <a:pt x="46733" y="212220"/>
                    <a:pt x="48387" y="212220"/>
                    <a:pt x="50273" y="212220"/>
                  </a:cubicBezTo>
                  <a:cubicBezTo>
                    <a:pt x="52160" y="212220"/>
                    <a:pt x="55464" y="216466"/>
                    <a:pt x="54286" y="216466"/>
                  </a:cubicBezTo>
                  <a:close/>
                  <a:moveTo>
                    <a:pt x="23136" y="205849"/>
                  </a:moveTo>
                  <a:lnTo>
                    <a:pt x="24553" y="205849"/>
                  </a:lnTo>
                  <a:cubicBezTo>
                    <a:pt x="24553" y="205849"/>
                    <a:pt x="24553" y="205849"/>
                    <a:pt x="25967" y="207266"/>
                  </a:cubicBezTo>
                  <a:cubicBezTo>
                    <a:pt x="23608" y="207266"/>
                    <a:pt x="25967" y="207266"/>
                    <a:pt x="23608" y="207266"/>
                  </a:cubicBezTo>
                  <a:cubicBezTo>
                    <a:pt x="21249" y="207266"/>
                    <a:pt x="30452" y="211039"/>
                    <a:pt x="29035" y="210097"/>
                  </a:cubicBezTo>
                  <a:close/>
                  <a:moveTo>
                    <a:pt x="28329" y="205849"/>
                  </a:moveTo>
                  <a:cubicBezTo>
                    <a:pt x="25498" y="205849"/>
                    <a:pt x="28329" y="207499"/>
                    <a:pt x="25498" y="205849"/>
                  </a:cubicBezTo>
                  <a:cubicBezTo>
                    <a:pt x="22663" y="204198"/>
                    <a:pt x="30216" y="207499"/>
                    <a:pt x="34229" y="209389"/>
                  </a:cubicBezTo>
                  <a:close/>
                  <a:moveTo>
                    <a:pt x="28329" y="205849"/>
                  </a:moveTo>
                  <a:cubicBezTo>
                    <a:pt x="29035" y="205612"/>
                    <a:pt x="29744" y="205612"/>
                    <a:pt x="30452" y="205849"/>
                  </a:cubicBezTo>
                  <a:lnTo>
                    <a:pt x="29035" y="205849"/>
                  </a:lnTo>
                  <a:cubicBezTo>
                    <a:pt x="29035" y="205849"/>
                    <a:pt x="33048" y="209861"/>
                    <a:pt x="33993" y="209861"/>
                  </a:cubicBezTo>
                  <a:close/>
                  <a:moveTo>
                    <a:pt x="28329" y="202545"/>
                  </a:moveTo>
                  <a:cubicBezTo>
                    <a:pt x="29744" y="202545"/>
                    <a:pt x="28329" y="202545"/>
                    <a:pt x="29744" y="202545"/>
                  </a:cubicBezTo>
                  <a:cubicBezTo>
                    <a:pt x="31161" y="202545"/>
                    <a:pt x="29744" y="202545"/>
                    <a:pt x="29744" y="202545"/>
                  </a:cubicBezTo>
                  <a:close/>
                  <a:moveTo>
                    <a:pt x="58059" y="205612"/>
                  </a:moveTo>
                  <a:cubicBezTo>
                    <a:pt x="58059" y="205612"/>
                    <a:pt x="58059" y="207266"/>
                    <a:pt x="56409" y="205612"/>
                  </a:cubicBezTo>
                  <a:cubicBezTo>
                    <a:pt x="65376" y="210331"/>
                    <a:pt x="62781" y="208916"/>
                    <a:pt x="65376" y="209625"/>
                  </a:cubicBezTo>
                  <a:close/>
                  <a:moveTo>
                    <a:pt x="102895" y="213635"/>
                  </a:moveTo>
                  <a:cubicBezTo>
                    <a:pt x="104312" y="213635"/>
                    <a:pt x="106199" y="215052"/>
                    <a:pt x="105021" y="213635"/>
                  </a:cubicBezTo>
                  <a:cubicBezTo>
                    <a:pt x="103840" y="212220"/>
                    <a:pt x="109975" y="218356"/>
                    <a:pt x="109267" y="217647"/>
                  </a:cubicBezTo>
                  <a:close/>
                  <a:moveTo>
                    <a:pt x="55700" y="204904"/>
                  </a:moveTo>
                  <a:cubicBezTo>
                    <a:pt x="56881" y="204904"/>
                    <a:pt x="55700" y="204904"/>
                    <a:pt x="55700" y="204904"/>
                  </a:cubicBezTo>
                  <a:cubicBezTo>
                    <a:pt x="55700" y="204904"/>
                    <a:pt x="52632" y="203490"/>
                    <a:pt x="53341" y="203490"/>
                  </a:cubicBezTo>
                  <a:close/>
                  <a:moveTo>
                    <a:pt x="52396" y="203490"/>
                  </a:moveTo>
                  <a:cubicBezTo>
                    <a:pt x="53814" y="203490"/>
                    <a:pt x="56409" y="204904"/>
                    <a:pt x="54995" y="203490"/>
                  </a:cubicBezTo>
                  <a:close/>
                  <a:moveTo>
                    <a:pt x="32339" y="199477"/>
                  </a:moveTo>
                  <a:cubicBezTo>
                    <a:pt x="34698" y="199477"/>
                    <a:pt x="32339" y="199477"/>
                    <a:pt x="33993" y="199477"/>
                  </a:cubicBezTo>
                  <a:cubicBezTo>
                    <a:pt x="35643" y="199477"/>
                    <a:pt x="33993" y="199477"/>
                    <a:pt x="33993" y="201130"/>
                  </a:cubicBezTo>
                  <a:close/>
                  <a:moveTo>
                    <a:pt x="49329" y="202309"/>
                  </a:moveTo>
                  <a:lnTo>
                    <a:pt x="50746" y="202309"/>
                  </a:lnTo>
                  <a:lnTo>
                    <a:pt x="49565" y="202309"/>
                  </a:lnTo>
                  <a:cubicBezTo>
                    <a:pt x="54522" y="206085"/>
                    <a:pt x="55700" y="206321"/>
                    <a:pt x="55936" y="206321"/>
                  </a:cubicBezTo>
                  <a:close/>
                  <a:moveTo>
                    <a:pt x="58059" y="203962"/>
                  </a:moveTo>
                  <a:cubicBezTo>
                    <a:pt x="56409" y="203962"/>
                    <a:pt x="59477" y="203962"/>
                    <a:pt x="59949" y="203962"/>
                  </a:cubicBezTo>
                  <a:cubicBezTo>
                    <a:pt x="60421" y="203962"/>
                    <a:pt x="65376" y="208444"/>
                    <a:pt x="65376" y="207972"/>
                  </a:cubicBezTo>
                  <a:close/>
                  <a:moveTo>
                    <a:pt x="60658" y="203962"/>
                  </a:moveTo>
                  <a:lnTo>
                    <a:pt x="62308" y="203962"/>
                  </a:lnTo>
                  <a:cubicBezTo>
                    <a:pt x="62308" y="203962"/>
                    <a:pt x="63725" y="205376"/>
                    <a:pt x="62308" y="203962"/>
                  </a:cubicBezTo>
                  <a:cubicBezTo>
                    <a:pt x="60894" y="202545"/>
                    <a:pt x="67499" y="207735"/>
                    <a:pt x="67263" y="207735"/>
                  </a:cubicBezTo>
                  <a:close/>
                  <a:moveTo>
                    <a:pt x="103603" y="211276"/>
                  </a:moveTo>
                  <a:lnTo>
                    <a:pt x="102189" y="211276"/>
                  </a:lnTo>
                  <a:cubicBezTo>
                    <a:pt x="102189" y="210097"/>
                    <a:pt x="102189" y="208916"/>
                    <a:pt x="105021" y="208444"/>
                  </a:cubicBezTo>
                  <a:cubicBezTo>
                    <a:pt x="107852" y="207972"/>
                    <a:pt x="103131" y="208444"/>
                    <a:pt x="105021" y="208444"/>
                  </a:cubicBezTo>
                  <a:cubicBezTo>
                    <a:pt x="106907" y="208444"/>
                    <a:pt x="105021" y="208444"/>
                    <a:pt x="107144" y="208444"/>
                  </a:cubicBezTo>
                  <a:cubicBezTo>
                    <a:pt x="109267" y="208444"/>
                    <a:pt x="105490" y="208444"/>
                    <a:pt x="104076" y="208444"/>
                  </a:cubicBezTo>
                  <a:cubicBezTo>
                    <a:pt x="102659" y="208444"/>
                    <a:pt x="102659" y="208444"/>
                    <a:pt x="104076" y="209861"/>
                  </a:cubicBezTo>
                  <a:cubicBezTo>
                    <a:pt x="105490" y="211276"/>
                    <a:pt x="104076" y="209861"/>
                    <a:pt x="106199" y="209861"/>
                  </a:cubicBezTo>
                  <a:cubicBezTo>
                    <a:pt x="108322" y="209861"/>
                    <a:pt x="106199" y="209861"/>
                    <a:pt x="106199" y="209861"/>
                  </a:cubicBezTo>
                  <a:cubicBezTo>
                    <a:pt x="106199" y="209861"/>
                    <a:pt x="103131" y="208444"/>
                    <a:pt x="103603" y="209861"/>
                  </a:cubicBezTo>
                  <a:cubicBezTo>
                    <a:pt x="104076" y="211276"/>
                    <a:pt x="105490" y="209861"/>
                    <a:pt x="106199" y="209861"/>
                  </a:cubicBezTo>
                  <a:cubicBezTo>
                    <a:pt x="106907" y="209861"/>
                    <a:pt x="106199" y="209861"/>
                    <a:pt x="106199" y="209861"/>
                  </a:cubicBezTo>
                  <a:cubicBezTo>
                    <a:pt x="107380" y="211748"/>
                    <a:pt x="108558" y="213635"/>
                    <a:pt x="110211" y="215052"/>
                  </a:cubicBezTo>
                  <a:close/>
                  <a:moveTo>
                    <a:pt x="52632" y="201836"/>
                  </a:moveTo>
                  <a:cubicBezTo>
                    <a:pt x="54995" y="201836"/>
                    <a:pt x="52632" y="201836"/>
                    <a:pt x="54995" y="201836"/>
                  </a:cubicBezTo>
                  <a:cubicBezTo>
                    <a:pt x="57354" y="201836"/>
                    <a:pt x="57826" y="201836"/>
                    <a:pt x="58059" y="203490"/>
                  </a:cubicBezTo>
                  <a:cubicBezTo>
                    <a:pt x="57117" y="203726"/>
                    <a:pt x="55936" y="203726"/>
                    <a:pt x="54995" y="203490"/>
                  </a:cubicBezTo>
                  <a:cubicBezTo>
                    <a:pt x="54995" y="203490"/>
                    <a:pt x="54995" y="203490"/>
                    <a:pt x="54995" y="203490"/>
                  </a:cubicBezTo>
                  <a:cubicBezTo>
                    <a:pt x="56645" y="203490"/>
                    <a:pt x="58296" y="204198"/>
                    <a:pt x="59240" y="205612"/>
                  </a:cubicBezTo>
                  <a:close/>
                  <a:moveTo>
                    <a:pt x="34698" y="198299"/>
                  </a:moveTo>
                  <a:cubicBezTo>
                    <a:pt x="34698" y="198299"/>
                    <a:pt x="37297" y="199949"/>
                    <a:pt x="34698" y="199713"/>
                  </a:cubicBezTo>
                  <a:cubicBezTo>
                    <a:pt x="32103" y="199477"/>
                    <a:pt x="39892" y="201836"/>
                    <a:pt x="41779" y="202072"/>
                  </a:cubicBezTo>
                  <a:close/>
                  <a:moveTo>
                    <a:pt x="69625" y="204904"/>
                  </a:moveTo>
                  <a:lnTo>
                    <a:pt x="69625" y="204904"/>
                  </a:lnTo>
                  <a:lnTo>
                    <a:pt x="69625" y="204904"/>
                  </a:lnTo>
                  <a:cubicBezTo>
                    <a:pt x="69625" y="204904"/>
                    <a:pt x="74815" y="208444"/>
                    <a:pt x="76230" y="208680"/>
                  </a:cubicBezTo>
                  <a:close/>
                  <a:moveTo>
                    <a:pt x="61836" y="199005"/>
                  </a:moveTo>
                  <a:cubicBezTo>
                    <a:pt x="61836" y="199005"/>
                    <a:pt x="61836" y="199005"/>
                    <a:pt x="61836" y="199005"/>
                  </a:cubicBezTo>
                  <a:cubicBezTo>
                    <a:pt x="61836" y="199005"/>
                    <a:pt x="58532" y="199005"/>
                    <a:pt x="57590" y="199005"/>
                  </a:cubicBezTo>
                  <a:lnTo>
                    <a:pt x="59240" y="200186"/>
                  </a:lnTo>
                  <a:cubicBezTo>
                    <a:pt x="56645" y="200186"/>
                    <a:pt x="56645" y="200186"/>
                    <a:pt x="56881" y="200186"/>
                  </a:cubicBezTo>
                  <a:cubicBezTo>
                    <a:pt x="58059" y="200658"/>
                    <a:pt x="59477" y="201367"/>
                    <a:pt x="60421" y="202309"/>
                  </a:cubicBezTo>
                  <a:cubicBezTo>
                    <a:pt x="57590" y="202309"/>
                    <a:pt x="60421" y="202309"/>
                    <a:pt x="60421" y="202309"/>
                  </a:cubicBezTo>
                  <a:cubicBezTo>
                    <a:pt x="59004" y="200894"/>
                    <a:pt x="57117" y="199713"/>
                    <a:pt x="55464" y="198768"/>
                  </a:cubicBezTo>
                  <a:cubicBezTo>
                    <a:pt x="59240" y="198768"/>
                    <a:pt x="55464" y="197354"/>
                    <a:pt x="55464" y="196645"/>
                  </a:cubicBezTo>
                  <a:lnTo>
                    <a:pt x="57354" y="196645"/>
                  </a:lnTo>
                  <a:cubicBezTo>
                    <a:pt x="57354" y="196645"/>
                    <a:pt x="57354" y="196645"/>
                    <a:pt x="57354" y="194995"/>
                  </a:cubicBezTo>
                  <a:cubicBezTo>
                    <a:pt x="56881" y="195231"/>
                    <a:pt x="56409" y="195231"/>
                    <a:pt x="55936" y="194995"/>
                  </a:cubicBezTo>
                  <a:cubicBezTo>
                    <a:pt x="57590" y="194995"/>
                    <a:pt x="55936" y="193578"/>
                    <a:pt x="57826" y="194995"/>
                  </a:cubicBezTo>
                  <a:cubicBezTo>
                    <a:pt x="56645" y="194995"/>
                    <a:pt x="57826" y="196645"/>
                    <a:pt x="61127" y="197118"/>
                  </a:cubicBezTo>
                  <a:cubicBezTo>
                    <a:pt x="58532" y="197118"/>
                    <a:pt x="61127" y="195467"/>
                    <a:pt x="61127" y="197118"/>
                  </a:cubicBezTo>
                  <a:cubicBezTo>
                    <a:pt x="61127" y="198768"/>
                    <a:pt x="65376" y="201836"/>
                    <a:pt x="68444" y="202781"/>
                  </a:cubicBezTo>
                  <a:close/>
                  <a:moveTo>
                    <a:pt x="58296" y="197118"/>
                  </a:moveTo>
                  <a:cubicBezTo>
                    <a:pt x="57826" y="197354"/>
                    <a:pt x="57117" y="197354"/>
                    <a:pt x="56645" y="197118"/>
                  </a:cubicBezTo>
                  <a:cubicBezTo>
                    <a:pt x="56645" y="197118"/>
                    <a:pt x="56645" y="197118"/>
                    <a:pt x="58532" y="197118"/>
                  </a:cubicBezTo>
                  <a:cubicBezTo>
                    <a:pt x="60421" y="197118"/>
                    <a:pt x="65376" y="199949"/>
                    <a:pt x="65376" y="199949"/>
                  </a:cubicBezTo>
                  <a:close/>
                  <a:moveTo>
                    <a:pt x="34698" y="198768"/>
                  </a:moveTo>
                  <a:cubicBezTo>
                    <a:pt x="34698" y="198768"/>
                    <a:pt x="34698" y="198768"/>
                    <a:pt x="34698" y="198768"/>
                  </a:cubicBezTo>
                  <a:cubicBezTo>
                    <a:pt x="34698" y="198768"/>
                    <a:pt x="44374" y="203253"/>
                    <a:pt x="41779" y="202545"/>
                  </a:cubicBezTo>
                  <a:close/>
                  <a:moveTo>
                    <a:pt x="50273" y="200894"/>
                  </a:moveTo>
                  <a:cubicBezTo>
                    <a:pt x="50273" y="200894"/>
                    <a:pt x="50273" y="200894"/>
                    <a:pt x="50273" y="200894"/>
                  </a:cubicBezTo>
                  <a:cubicBezTo>
                    <a:pt x="50273" y="200894"/>
                    <a:pt x="56645" y="203962"/>
                    <a:pt x="57590" y="204668"/>
                  </a:cubicBezTo>
                  <a:close/>
                  <a:moveTo>
                    <a:pt x="52396" y="200894"/>
                  </a:moveTo>
                  <a:cubicBezTo>
                    <a:pt x="52396" y="200894"/>
                    <a:pt x="52396" y="202309"/>
                    <a:pt x="52396" y="200894"/>
                  </a:cubicBezTo>
                  <a:cubicBezTo>
                    <a:pt x="52396" y="199477"/>
                    <a:pt x="59004" y="203490"/>
                    <a:pt x="59713" y="203490"/>
                  </a:cubicBezTo>
                  <a:close/>
                  <a:moveTo>
                    <a:pt x="36116" y="198063"/>
                  </a:moveTo>
                  <a:cubicBezTo>
                    <a:pt x="36116" y="198063"/>
                    <a:pt x="37766" y="198063"/>
                    <a:pt x="36116" y="198063"/>
                  </a:cubicBezTo>
                  <a:cubicBezTo>
                    <a:pt x="34462" y="198063"/>
                    <a:pt x="42960" y="199949"/>
                    <a:pt x="43429" y="199949"/>
                  </a:cubicBezTo>
                  <a:close/>
                  <a:moveTo>
                    <a:pt x="106907" y="209389"/>
                  </a:moveTo>
                  <a:cubicBezTo>
                    <a:pt x="108558" y="209389"/>
                    <a:pt x="106907" y="209389"/>
                    <a:pt x="109267" y="210803"/>
                  </a:cubicBezTo>
                  <a:cubicBezTo>
                    <a:pt x="114457" y="213165"/>
                    <a:pt x="112571" y="211748"/>
                    <a:pt x="112571" y="211984"/>
                  </a:cubicBezTo>
                  <a:close/>
                  <a:moveTo>
                    <a:pt x="106907" y="209389"/>
                  </a:moveTo>
                  <a:cubicBezTo>
                    <a:pt x="108558" y="209389"/>
                    <a:pt x="106907" y="209389"/>
                    <a:pt x="109503" y="211276"/>
                  </a:cubicBezTo>
                  <a:lnTo>
                    <a:pt x="108088" y="211276"/>
                  </a:lnTo>
                  <a:cubicBezTo>
                    <a:pt x="108088" y="211276"/>
                    <a:pt x="112571" y="210803"/>
                    <a:pt x="112571" y="210803"/>
                  </a:cubicBezTo>
                  <a:close/>
                  <a:moveTo>
                    <a:pt x="54995" y="200186"/>
                  </a:moveTo>
                  <a:cubicBezTo>
                    <a:pt x="54995" y="200186"/>
                    <a:pt x="56173" y="201600"/>
                    <a:pt x="54995" y="200186"/>
                  </a:cubicBezTo>
                  <a:cubicBezTo>
                    <a:pt x="53814" y="198768"/>
                    <a:pt x="60185" y="201367"/>
                    <a:pt x="61600" y="201600"/>
                  </a:cubicBezTo>
                  <a:close/>
                  <a:moveTo>
                    <a:pt x="42015" y="196882"/>
                  </a:moveTo>
                  <a:cubicBezTo>
                    <a:pt x="42015" y="196882"/>
                    <a:pt x="43429" y="196882"/>
                    <a:pt x="42015" y="196882"/>
                  </a:cubicBezTo>
                  <a:cubicBezTo>
                    <a:pt x="40598" y="196882"/>
                    <a:pt x="47442" y="198063"/>
                    <a:pt x="48623" y="198299"/>
                  </a:cubicBezTo>
                  <a:close/>
                  <a:moveTo>
                    <a:pt x="61127" y="198768"/>
                  </a:moveTo>
                  <a:lnTo>
                    <a:pt x="61127" y="198768"/>
                  </a:lnTo>
                  <a:cubicBezTo>
                    <a:pt x="62308" y="198768"/>
                    <a:pt x="63725" y="198768"/>
                    <a:pt x="63017" y="200186"/>
                  </a:cubicBezTo>
                  <a:close/>
                  <a:moveTo>
                    <a:pt x="65612" y="198768"/>
                  </a:moveTo>
                  <a:lnTo>
                    <a:pt x="67735" y="198768"/>
                  </a:lnTo>
                  <a:lnTo>
                    <a:pt x="67735" y="198768"/>
                  </a:lnTo>
                  <a:cubicBezTo>
                    <a:pt x="65848" y="198768"/>
                    <a:pt x="69389" y="198768"/>
                    <a:pt x="69858" y="198768"/>
                  </a:cubicBezTo>
                  <a:cubicBezTo>
                    <a:pt x="70330" y="198768"/>
                    <a:pt x="69858" y="198768"/>
                    <a:pt x="68444" y="198768"/>
                  </a:cubicBezTo>
                  <a:close/>
                  <a:moveTo>
                    <a:pt x="58296" y="196882"/>
                  </a:moveTo>
                  <a:cubicBezTo>
                    <a:pt x="58296" y="196882"/>
                    <a:pt x="59713" y="196882"/>
                    <a:pt x="60185" y="196882"/>
                  </a:cubicBezTo>
                  <a:cubicBezTo>
                    <a:pt x="60658" y="196882"/>
                    <a:pt x="60185" y="196882"/>
                    <a:pt x="58768" y="196882"/>
                  </a:cubicBezTo>
                  <a:cubicBezTo>
                    <a:pt x="57354" y="196882"/>
                    <a:pt x="65376" y="199949"/>
                    <a:pt x="65376" y="198063"/>
                  </a:cubicBezTo>
                  <a:close/>
                  <a:moveTo>
                    <a:pt x="187139" y="220479"/>
                  </a:moveTo>
                  <a:cubicBezTo>
                    <a:pt x="188317" y="220715"/>
                    <a:pt x="189262" y="221188"/>
                    <a:pt x="190207" y="221896"/>
                  </a:cubicBezTo>
                  <a:lnTo>
                    <a:pt x="190207" y="221896"/>
                  </a:lnTo>
                  <a:cubicBezTo>
                    <a:pt x="191621" y="221660"/>
                    <a:pt x="193038" y="222366"/>
                    <a:pt x="193744" y="223547"/>
                  </a:cubicBezTo>
                  <a:close/>
                  <a:moveTo>
                    <a:pt x="108088" y="205140"/>
                  </a:moveTo>
                  <a:cubicBezTo>
                    <a:pt x="108088" y="205140"/>
                    <a:pt x="108088" y="205140"/>
                    <a:pt x="109267" y="205140"/>
                  </a:cubicBezTo>
                  <a:cubicBezTo>
                    <a:pt x="110448" y="205140"/>
                    <a:pt x="113279" y="207266"/>
                    <a:pt x="111390" y="207030"/>
                  </a:cubicBezTo>
                  <a:cubicBezTo>
                    <a:pt x="109503" y="206793"/>
                    <a:pt x="115638" y="206793"/>
                    <a:pt x="114694" y="207030"/>
                  </a:cubicBezTo>
                  <a:close/>
                  <a:moveTo>
                    <a:pt x="67971" y="196882"/>
                  </a:moveTo>
                  <a:cubicBezTo>
                    <a:pt x="67971" y="196882"/>
                    <a:pt x="66557" y="196882"/>
                    <a:pt x="65612" y="196882"/>
                  </a:cubicBezTo>
                  <a:cubicBezTo>
                    <a:pt x="64667" y="196882"/>
                    <a:pt x="65612" y="198768"/>
                    <a:pt x="62544" y="196882"/>
                  </a:cubicBezTo>
                  <a:cubicBezTo>
                    <a:pt x="64667" y="196882"/>
                    <a:pt x="63959" y="196882"/>
                    <a:pt x="62544" y="194759"/>
                  </a:cubicBezTo>
                  <a:lnTo>
                    <a:pt x="65848" y="195937"/>
                  </a:lnTo>
                  <a:cubicBezTo>
                    <a:pt x="64195" y="195937"/>
                    <a:pt x="63959" y="195937"/>
                    <a:pt x="64195" y="194759"/>
                  </a:cubicBezTo>
                  <a:cubicBezTo>
                    <a:pt x="64431" y="193578"/>
                    <a:pt x="64195" y="194759"/>
                    <a:pt x="66085" y="194759"/>
                  </a:cubicBezTo>
                  <a:cubicBezTo>
                    <a:pt x="67971" y="194759"/>
                    <a:pt x="66085" y="194759"/>
                    <a:pt x="66085" y="194759"/>
                  </a:cubicBezTo>
                  <a:cubicBezTo>
                    <a:pt x="66085" y="194759"/>
                    <a:pt x="64431" y="194759"/>
                    <a:pt x="66085" y="194759"/>
                  </a:cubicBezTo>
                  <a:cubicBezTo>
                    <a:pt x="67735" y="194759"/>
                    <a:pt x="66085" y="194759"/>
                    <a:pt x="68444" y="196409"/>
                  </a:cubicBezTo>
                  <a:cubicBezTo>
                    <a:pt x="70803" y="198063"/>
                    <a:pt x="72456" y="197590"/>
                    <a:pt x="74579" y="199949"/>
                  </a:cubicBezTo>
                  <a:close/>
                  <a:moveTo>
                    <a:pt x="31397" y="189332"/>
                  </a:moveTo>
                  <a:cubicBezTo>
                    <a:pt x="33048" y="189332"/>
                    <a:pt x="29744" y="187914"/>
                    <a:pt x="29744" y="187678"/>
                  </a:cubicBezTo>
                  <a:cubicBezTo>
                    <a:pt x="29744" y="187442"/>
                    <a:pt x="31161" y="187678"/>
                    <a:pt x="33284" y="189332"/>
                  </a:cubicBezTo>
                  <a:cubicBezTo>
                    <a:pt x="31631" y="189332"/>
                    <a:pt x="33284" y="189332"/>
                    <a:pt x="33284" y="189332"/>
                  </a:cubicBezTo>
                  <a:cubicBezTo>
                    <a:pt x="35171" y="189096"/>
                    <a:pt x="36824" y="189801"/>
                    <a:pt x="38002" y="191218"/>
                  </a:cubicBezTo>
                  <a:close/>
                  <a:moveTo>
                    <a:pt x="61127" y="194286"/>
                  </a:moveTo>
                  <a:lnTo>
                    <a:pt x="62781" y="194286"/>
                  </a:lnTo>
                  <a:cubicBezTo>
                    <a:pt x="62781" y="194286"/>
                    <a:pt x="62781" y="194286"/>
                    <a:pt x="62781" y="194286"/>
                  </a:cubicBezTo>
                  <a:cubicBezTo>
                    <a:pt x="62781" y="194286"/>
                    <a:pt x="69389" y="197118"/>
                    <a:pt x="67735" y="196173"/>
                  </a:cubicBezTo>
                  <a:close/>
                  <a:moveTo>
                    <a:pt x="39183" y="189096"/>
                  </a:moveTo>
                  <a:cubicBezTo>
                    <a:pt x="39183" y="189096"/>
                    <a:pt x="42015" y="190510"/>
                    <a:pt x="40834" y="190510"/>
                  </a:cubicBezTo>
                  <a:cubicBezTo>
                    <a:pt x="39656" y="190510"/>
                    <a:pt x="44846" y="190746"/>
                    <a:pt x="45791" y="190982"/>
                  </a:cubicBezTo>
                  <a:close/>
                  <a:moveTo>
                    <a:pt x="31397" y="186500"/>
                  </a:moveTo>
                  <a:cubicBezTo>
                    <a:pt x="32575" y="186500"/>
                    <a:pt x="31397" y="186500"/>
                    <a:pt x="32812" y="187914"/>
                  </a:cubicBezTo>
                  <a:cubicBezTo>
                    <a:pt x="34229" y="189332"/>
                    <a:pt x="32812" y="187914"/>
                    <a:pt x="34935" y="187914"/>
                  </a:cubicBezTo>
                  <a:cubicBezTo>
                    <a:pt x="37060" y="187914"/>
                    <a:pt x="34935" y="187914"/>
                    <a:pt x="32339" y="187914"/>
                  </a:cubicBezTo>
                  <a:cubicBezTo>
                    <a:pt x="29744" y="187914"/>
                    <a:pt x="36352" y="188387"/>
                    <a:pt x="38002" y="188387"/>
                  </a:cubicBezTo>
                  <a:close/>
                  <a:moveTo>
                    <a:pt x="66085" y="193814"/>
                  </a:moveTo>
                  <a:cubicBezTo>
                    <a:pt x="67971" y="193814"/>
                    <a:pt x="66085" y="193814"/>
                    <a:pt x="67499" y="193814"/>
                  </a:cubicBezTo>
                  <a:cubicBezTo>
                    <a:pt x="68916" y="193814"/>
                    <a:pt x="74815" y="196882"/>
                    <a:pt x="72693" y="195701"/>
                  </a:cubicBezTo>
                  <a:close/>
                  <a:moveTo>
                    <a:pt x="50982" y="189801"/>
                  </a:moveTo>
                  <a:cubicBezTo>
                    <a:pt x="50982" y="189801"/>
                    <a:pt x="50982" y="189801"/>
                    <a:pt x="50982" y="189801"/>
                  </a:cubicBezTo>
                  <a:cubicBezTo>
                    <a:pt x="50982" y="189801"/>
                    <a:pt x="55700" y="190982"/>
                    <a:pt x="57590" y="191691"/>
                  </a:cubicBezTo>
                  <a:close/>
                  <a:moveTo>
                    <a:pt x="34935" y="186970"/>
                  </a:moveTo>
                  <a:lnTo>
                    <a:pt x="36352" y="186970"/>
                  </a:lnTo>
                  <a:cubicBezTo>
                    <a:pt x="36352" y="186970"/>
                    <a:pt x="36352" y="186970"/>
                    <a:pt x="33993" y="186970"/>
                  </a:cubicBezTo>
                  <a:cubicBezTo>
                    <a:pt x="31631" y="186970"/>
                    <a:pt x="39656" y="188387"/>
                    <a:pt x="41779" y="188859"/>
                  </a:cubicBezTo>
                  <a:close/>
                  <a:moveTo>
                    <a:pt x="67499" y="190510"/>
                  </a:moveTo>
                  <a:cubicBezTo>
                    <a:pt x="67499" y="190510"/>
                    <a:pt x="67499" y="192163"/>
                    <a:pt x="67499" y="192869"/>
                  </a:cubicBezTo>
                  <a:lnTo>
                    <a:pt x="70330" y="192869"/>
                  </a:lnTo>
                  <a:cubicBezTo>
                    <a:pt x="67027" y="192869"/>
                    <a:pt x="70330" y="192869"/>
                    <a:pt x="67499" y="192869"/>
                  </a:cubicBezTo>
                  <a:cubicBezTo>
                    <a:pt x="66321" y="192163"/>
                    <a:pt x="64904" y="191455"/>
                    <a:pt x="63489" y="190982"/>
                  </a:cubicBezTo>
                  <a:cubicBezTo>
                    <a:pt x="74815" y="194759"/>
                    <a:pt x="71984" y="192399"/>
                    <a:pt x="74107" y="192399"/>
                  </a:cubicBezTo>
                  <a:close/>
                  <a:moveTo>
                    <a:pt x="190207" y="215761"/>
                  </a:moveTo>
                  <a:cubicBezTo>
                    <a:pt x="190207" y="215761"/>
                    <a:pt x="191621" y="215761"/>
                    <a:pt x="190207" y="215761"/>
                  </a:cubicBezTo>
                  <a:cubicBezTo>
                    <a:pt x="188789" y="215761"/>
                    <a:pt x="194925" y="216703"/>
                    <a:pt x="196812" y="217647"/>
                  </a:cubicBezTo>
                  <a:close/>
                  <a:moveTo>
                    <a:pt x="111153" y="199713"/>
                  </a:moveTo>
                  <a:cubicBezTo>
                    <a:pt x="112571" y="199713"/>
                    <a:pt x="112571" y="199713"/>
                    <a:pt x="111153" y="199713"/>
                  </a:cubicBezTo>
                  <a:cubicBezTo>
                    <a:pt x="109739" y="199713"/>
                    <a:pt x="115875" y="202309"/>
                    <a:pt x="114221" y="202309"/>
                  </a:cubicBezTo>
                  <a:cubicBezTo>
                    <a:pt x="115402" y="202309"/>
                    <a:pt x="116583" y="202072"/>
                    <a:pt x="117761" y="201600"/>
                  </a:cubicBezTo>
                  <a:close/>
                  <a:moveTo>
                    <a:pt x="36588" y="185792"/>
                  </a:moveTo>
                  <a:cubicBezTo>
                    <a:pt x="36588" y="185792"/>
                    <a:pt x="36588" y="185792"/>
                    <a:pt x="36588" y="187206"/>
                  </a:cubicBezTo>
                  <a:lnTo>
                    <a:pt x="36588" y="187206"/>
                  </a:lnTo>
                  <a:cubicBezTo>
                    <a:pt x="41779" y="188387"/>
                    <a:pt x="41779" y="187678"/>
                    <a:pt x="43196" y="187678"/>
                  </a:cubicBezTo>
                  <a:close/>
                  <a:moveTo>
                    <a:pt x="80951" y="194286"/>
                  </a:moveTo>
                  <a:cubicBezTo>
                    <a:pt x="80951" y="194286"/>
                    <a:pt x="80951" y="195467"/>
                    <a:pt x="78592" y="194286"/>
                  </a:cubicBezTo>
                  <a:cubicBezTo>
                    <a:pt x="76230" y="193105"/>
                    <a:pt x="84724" y="195231"/>
                    <a:pt x="87556" y="196173"/>
                  </a:cubicBezTo>
                  <a:close/>
                  <a:moveTo>
                    <a:pt x="72693" y="191927"/>
                  </a:moveTo>
                  <a:cubicBezTo>
                    <a:pt x="74815" y="191927"/>
                    <a:pt x="72693" y="191927"/>
                    <a:pt x="75052" y="191927"/>
                  </a:cubicBezTo>
                  <a:cubicBezTo>
                    <a:pt x="77411" y="191927"/>
                    <a:pt x="75052" y="193578"/>
                    <a:pt x="75052" y="193341"/>
                  </a:cubicBezTo>
                  <a:cubicBezTo>
                    <a:pt x="75052" y="193105"/>
                    <a:pt x="80006" y="194050"/>
                    <a:pt x="79298" y="193814"/>
                  </a:cubicBezTo>
                  <a:close/>
                  <a:moveTo>
                    <a:pt x="36352" y="184847"/>
                  </a:moveTo>
                  <a:cubicBezTo>
                    <a:pt x="36352" y="184847"/>
                    <a:pt x="37766" y="184847"/>
                    <a:pt x="38238" y="184847"/>
                  </a:cubicBezTo>
                  <a:cubicBezTo>
                    <a:pt x="38711" y="184847"/>
                    <a:pt x="38238" y="184847"/>
                    <a:pt x="37060" y="184847"/>
                  </a:cubicBezTo>
                  <a:cubicBezTo>
                    <a:pt x="35879" y="184847"/>
                    <a:pt x="41779" y="186500"/>
                    <a:pt x="42960" y="186733"/>
                  </a:cubicBezTo>
                  <a:close/>
                  <a:moveTo>
                    <a:pt x="38475" y="184847"/>
                  </a:moveTo>
                  <a:cubicBezTo>
                    <a:pt x="39892" y="184847"/>
                    <a:pt x="38475" y="184847"/>
                    <a:pt x="38475" y="184847"/>
                  </a:cubicBezTo>
                  <a:cubicBezTo>
                    <a:pt x="38475" y="184847"/>
                    <a:pt x="43902" y="185555"/>
                    <a:pt x="45083" y="185555"/>
                  </a:cubicBezTo>
                  <a:close/>
                  <a:moveTo>
                    <a:pt x="67971" y="190982"/>
                  </a:moveTo>
                  <a:cubicBezTo>
                    <a:pt x="66321" y="189801"/>
                    <a:pt x="67971" y="190982"/>
                    <a:pt x="70330" y="190982"/>
                  </a:cubicBezTo>
                  <a:lnTo>
                    <a:pt x="71984" y="190982"/>
                  </a:lnTo>
                  <a:lnTo>
                    <a:pt x="71984" y="190982"/>
                  </a:lnTo>
                  <a:cubicBezTo>
                    <a:pt x="75994" y="191691"/>
                    <a:pt x="75288" y="191455"/>
                    <a:pt x="74579" y="191691"/>
                  </a:cubicBezTo>
                  <a:close/>
                  <a:moveTo>
                    <a:pt x="32575" y="183669"/>
                  </a:moveTo>
                  <a:cubicBezTo>
                    <a:pt x="32575" y="183669"/>
                    <a:pt x="32575" y="182251"/>
                    <a:pt x="34229" y="183669"/>
                  </a:cubicBezTo>
                  <a:cubicBezTo>
                    <a:pt x="35879" y="185083"/>
                    <a:pt x="36824" y="185083"/>
                    <a:pt x="36824" y="185555"/>
                  </a:cubicBezTo>
                  <a:cubicBezTo>
                    <a:pt x="36824" y="186028"/>
                    <a:pt x="33284" y="183902"/>
                    <a:pt x="33520" y="185555"/>
                  </a:cubicBezTo>
                  <a:cubicBezTo>
                    <a:pt x="33756" y="187206"/>
                    <a:pt x="35407" y="185555"/>
                    <a:pt x="36116" y="186733"/>
                  </a:cubicBezTo>
                  <a:close/>
                  <a:moveTo>
                    <a:pt x="39183" y="183669"/>
                  </a:moveTo>
                  <a:lnTo>
                    <a:pt x="41306" y="184847"/>
                  </a:lnTo>
                  <a:cubicBezTo>
                    <a:pt x="39183" y="184847"/>
                    <a:pt x="41306" y="184847"/>
                    <a:pt x="39419" y="184847"/>
                  </a:cubicBezTo>
                  <a:lnTo>
                    <a:pt x="39419" y="184847"/>
                  </a:lnTo>
                  <a:cubicBezTo>
                    <a:pt x="46969" y="185792"/>
                    <a:pt x="45083" y="184847"/>
                    <a:pt x="45791" y="184611"/>
                  </a:cubicBezTo>
                  <a:close/>
                  <a:moveTo>
                    <a:pt x="70330" y="188387"/>
                  </a:moveTo>
                  <a:cubicBezTo>
                    <a:pt x="70330" y="188387"/>
                    <a:pt x="73162" y="191218"/>
                    <a:pt x="70330" y="189801"/>
                  </a:cubicBezTo>
                  <a:cubicBezTo>
                    <a:pt x="78119" y="190982"/>
                    <a:pt x="74815" y="189096"/>
                    <a:pt x="76938" y="189332"/>
                  </a:cubicBezTo>
                  <a:close/>
                  <a:moveTo>
                    <a:pt x="78119" y="188387"/>
                  </a:moveTo>
                  <a:cubicBezTo>
                    <a:pt x="78119" y="188387"/>
                    <a:pt x="78119" y="188387"/>
                    <a:pt x="78119" y="188387"/>
                  </a:cubicBezTo>
                  <a:cubicBezTo>
                    <a:pt x="78119" y="188387"/>
                    <a:pt x="83310" y="189332"/>
                    <a:pt x="84724" y="189568"/>
                  </a:cubicBezTo>
                  <a:close/>
                  <a:moveTo>
                    <a:pt x="73871" y="186733"/>
                  </a:moveTo>
                  <a:cubicBezTo>
                    <a:pt x="72693" y="186733"/>
                    <a:pt x="73871" y="189096"/>
                    <a:pt x="70803" y="186733"/>
                  </a:cubicBezTo>
                  <a:cubicBezTo>
                    <a:pt x="79770" y="189096"/>
                    <a:pt x="78119" y="187206"/>
                    <a:pt x="80479" y="187914"/>
                  </a:cubicBezTo>
                  <a:close/>
                  <a:moveTo>
                    <a:pt x="85197" y="186733"/>
                  </a:moveTo>
                  <a:cubicBezTo>
                    <a:pt x="86378" y="186733"/>
                    <a:pt x="85197" y="186733"/>
                    <a:pt x="85197" y="186733"/>
                  </a:cubicBezTo>
                  <a:cubicBezTo>
                    <a:pt x="85197" y="186733"/>
                    <a:pt x="90860" y="189096"/>
                    <a:pt x="91805" y="189096"/>
                  </a:cubicBezTo>
                  <a:close/>
                  <a:moveTo>
                    <a:pt x="79061" y="185083"/>
                  </a:moveTo>
                  <a:cubicBezTo>
                    <a:pt x="82602" y="185083"/>
                    <a:pt x="80242" y="185083"/>
                    <a:pt x="81893" y="185083"/>
                  </a:cubicBezTo>
                  <a:cubicBezTo>
                    <a:pt x="83546" y="185083"/>
                    <a:pt x="81893" y="186500"/>
                    <a:pt x="81893" y="186970"/>
                  </a:cubicBezTo>
                  <a:close/>
                  <a:moveTo>
                    <a:pt x="77647" y="185083"/>
                  </a:moveTo>
                  <a:cubicBezTo>
                    <a:pt x="80006" y="185083"/>
                    <a:pt x="75288" y="183432"/>
                    <a:pt x="77647" y="183669"/>
                  </a:cubicBezTo>
                  <a:cubicBezTo>
                    <a:pt x="78356" y="184374"/>
                    <a:pt x="79298" y="184847"/>
                    <a:pt x="80242" y="185083"/>
                  </a:cubicBezTo>
                  <a:cubicBezTo>
                    <a:pt x="80242" y="185083"/>
                    <a:pt x="86378" y="187678"/>
                    <a:pt x="84255" y="186500"/>
                  </a:cubicBezTo>
                  <a:close/>
                  <a:moveTo>
                    <a:pt x="80242" y="182960"/>
                  </a:moveTo>
                  <a:cubicBezTo>
                    <a:pt x="81657" y="182960"/>
                    <a:pt x="81657" y="182960"/>
                    <a:pt x="80242" y="184138"/>
                  </a:cubicBezTo>
                  <a:cubicBezTo>
                    <a:pt x="78825" y="185319"/>
                    <a:pt x="84724" y="183669"/>
                    <a:pt x="86850" y="184374"/>
                  </a:cubicBezTo>
                  <a:close/>
                  <a:moveTo>
                    <a:pt x="48150" y="176352"/>
                  </a:moveTo>
                  <a:cubicBezTo>
                    <a:pt x="50037" y="176352"/>
                    <a:pt x="48150" y="176352"/>
                    <a:pt x="48150" y="176352"/>
                  </a:cubicBezTo>
                  <a:cubicBezTo>
                    <a:pt x="48150" y="176352"/>
                    <a:pt x="53814" y="177533"/>
                    <a:pt x="54758" y="177769"/>
                  </a:cubicBezTo>
                  <a:close/>
                  <a:moveTo>
                    <a:pt x="46733" y="176352"/>
                  </a:moveTo>
                  <a:cubicBezTo>
                    <a:pt x="46733" y="176352"/>
                    <a:pt x="46733" y="176352"/>
                    <a:pt x="46733" y="176352"/>
                  </a:cubicBezTo>
                  <a:cubicBezTo>
                    <a:pt x="46733" y="176352"/>
                    <a:pt x="51218" y="176352"/>
                    <a:pt x="53341" y="176352"/>
                  </a:cubicBezTo>
                  <a:close/>
                  <a:moveTo>
                    <a:pt x="51691" y="176352"/>
                  </a:moveTo>
                  <a:cubicBezTo>
                    <a:pt x="51691" y="176352"/>
                    <a:pt x="53341" y="176352"/>
                    <a:pt x="54050" y="176352"/>
                  </a:cubicBezTo>
                  <a:cubicBezTo>
                    <a:pt x="54758" y="176352"/>
                    <a:pt x="54050" y="176352"/>
                    <a:pt x="54050" y="176352"/>
                  </a:cubicBezTo>
                  <a:cubicBezTo>
                    <a:pt x="54050" y="176352"/>
                    <a:pt x="57354" y="178003"/>
                    <a:pt x="58296" y="177769"/>
                  </a:cubicBezTo>
                  <a:close/>
                  <a:moveTo>
                    <a:pt x="43429" y="173048"/>
                  </a:moveTo>
                  <a:cubicBezTo>
                    <a:pt x="44374" y="173757"/>
                    <a:pt x="45555" y="174465"/>
                    <a:pt x="46733" y="174702"/>
                  </a:cubicBezTo>
                  <a:cubicBezTo>
                    <a:pt x="46733" y="174702"/>
                    <a:pt x="46733" y="174702"/>
                    <a:pt x="48387" y="174702"/>
                  </a:cubicBezTo>
                  <a:cubicBezTo>
                    <a:pt x="50037" y="174702"/>
                    <a:pt x="51218" y="176824"/>
                    <a:pt x="48387" y="176588"/>
                  </a:cubicBezTo>
                  <a:cubicBezTo>
                    <a:pt x="45555" y="176352"/>
                    <a:pt x="47914" y="174465"/>
                    <a:pt x="50037" y="174465"/>
                  </a:cubicBezTo>
                  <a:close/>
                  <a:moveTo>
                    <a:pt x="88501" y="182724"/>
                  </a:moveTo>
                  <a:cubicBezTo>
                    <a:pt x="90154" y="182724"/>
                    <a:pt x="88501" y="183902"/>
                    <a:pt x="88501" y="182724"/>
                  </a:cubicBezTo>
                  <a:cubicBezTo>
                    <a:pt x="88501" y="181543"/>
                    <a:pt x="93455" y="183669"/>
                    <a:pt x="95109" y="184138"/>
                  </a:cubicBezTo>
                  <a:close/>
                  <a:moveTo>
                    <a:pt x="50037" y="174229"/>
                  </a:moveTo>
                  <a:cubicBezTo>
                    <a:pt x="50037" y="174229"/>
                    <a:pt x="50037" y="174229"/>
                    <a:pt x="50037" y="174229"/>
                  </a:cubicBezTo>
                  <a:cubicBezTo>
                    <a:pt x="50037" y="174229"/>
                    <a:pt x="55464" y="176352"/>
                    <a:pt x="56645" y="176352"/>
                  </a:cubicBezTo>
                  <a:close/>
                  <a:moveTo>
                    <a:pt x="79534" y="180128"/>
                  </a:moveTo>
                  <a:cubicBezTo>
                    <a:pt x="79534" y="180128"/>
                    <a:pt x="79534" y="180128"/>
                    <a:pt x="81423" y="180128"/>
                  </a:cubicBezTo>
                  <a:cubicBezTo>
                    <a:pt x="83310" y="180128"/>
                    <a:pt x="82838" y="180128"/>
                    <a:pt x="81423" y="178475"/>
                  </a:cubicBezTo>
                  <a:lnTo>
                    <a:pt x="83074" y="178475"/>
                  </a:lnTo>
                  <a:cubicBezTo>
                    <a:pt x="84491" y="178475"/>
                    <a:pt x="83074" y="178475"/>
                    <a:pt x="84724" y="178475"/>
                  </a:cubicBezTo>
                  <a:cubicBezTo>
                    <a:pt x="86378" y="178475"/>
                    <a:pt x="83310" y="178475"/>
                    <a:pt x="84724" y="179892"/>
                  </a:cubicBezTo>
                  <a:cubicBezTo>
                    <a:pt x="86142" y="181307"/>
                    <a:pt x="83310" y="179892"/>
                    <a:pt x="82365" y="179892"/>
                  </a:cubicBezTo>
                  <a:lnTo>
                    <a:pt x="84019" y="179892"/>
                  </a:lnTo>
                  <a:cubicBezTo>
                    <a:pt x="88973" y="182015"/>
                    <a:pt x="87087" y="181307"/>
                    <a:pt x="86142" y="181543"/>
                  </a:cubicBezTo>
                  <a:close/>
                  <a:moveTo>
                    <a:pt x="83783" y="178475"/>
                  </a:moveTo>
                  <a:cubicBezTo>
                    <a:pt x="86378" y="178475"/>
                    <a:pt x="87323" y="180601"/>
                    <a:pt x="85433" y="180128"/>
                  </a:cubicBezTo>
                  <a:lnTo>
                    <a:pt x="83546" y="180128"/>
                  </a:lnTo>
                  <a:cubicBezTo>
                    <a:pt x="83546" y="180128"/>
                    <a:pt x="93222" y="181543"/>
                    <a:pt x="90390" y="179892"/>
                  </a:cubicBezTo>
                  <a:close/>
                  <a:moveTo>
                    <a:pt x="81657" y="176588"/>
                  </a:moveTo>
                  <a:cubicBezTo>
                    <a:pt x="83074" y="176824"/>
                    <a:pt x="84491" y="177533"/>
                    <a:pt x="85669" y="178475"/>
                  </a:cubicBezTo>
                  <a:cubicBezTo>
                    <a:pt x="85669" y="178475"/>
                    <a:pt x="85669" y="178475"/>
                    <a:pt x="85669" y="178475"/>
                  </a:cubicBezTo>
                  <a:cubicBezTo>
                    <a:pt x="85669" y="178475"/>
                    <a:pt x="90860" y="179420"/>
                    <a:pt x="88973" y="178003"/>
                  </a:cubicBezTo>
                  <a:close/>
                  <a:moveTo>
                    <a:pt x="91805" y="178239"/>
                  </a:moveTo>
                  <a:cubicBezTo>
                    <a:pt x="91805" y="178239"/>
                    <a:pt x="91805" y="178239"/>
                    <a:pt x="91805" y="178239"/>
                  </a:cubicBezTo>
                  <a:cubicBezTo>
                    <a:pt x="91805" y="178239"/>
                    <a:pt x="97232" y="179420"/>
                    <a:pt x="98413" y="179656"/>
                  </a:cubicBezTo>
                  <a:close/>
                  <a:moveTo>
                    <a:pt x="196578" y="194522"/>
                  </a:moveTo>
                  <a:cubicBezTo>
                    <a:pt x="196578" y="194522"/>
                    <a:pt x="196578" y="193105"/>
                    <a:pt x="196578" y="194522"/>
                  </a:cubicBezTo>
                  <a:cubicBezTo>
                    <a:pt x="196578" y="195937"/>
                    <a:pt x="196578" y="194522"/>
                    <a:pt x="197757" y="194522"/>
                  </a:cubicBezTo>
                  <a:close/>
                  <a:moveTo>
                    <a:pt x="88501" y="170925"/>
                  </a:moveTo>
                  <a:cubicBezTo>
                    <a:pt x="90860" y="170925"/>
                    <a:pt x="92986" y="173757"/>
                    <a:pt x="89918" y="172339"/>
                  </a:cubicBezTo>
                  <a:cubicBezTo>
                    <a:pt x="97704" y="174702"/>
                    <a:pt x="95109" y="173757"/>
                    <a:pt x="95109" y="173284"/>
                  </a:cubicBezTo>
                  <a:close/>
                  <a:moveTo>
                    <a:pt x="196578" y="192163"/>
                  </a:moveTo>
                  <a:cubicBezTo>
                    <a:pt x="196578" y="192163"/>
                    <a:pt x="195161" y="190037"/>
                    <a:pt x="198229" y="192163"/>
                  </a:cubicBezTo>
                  <a:cubicBezTo>
                    <a:pt x="196812" y="192163"/>
                    <a:pt x="199879" y="192163"/>
                    <a:pt x="201060" y="194050"/>
                  </a:cubicBezTo>
                  <a:lnTo>
                    <a:pt x="196578" y="192399"/>
                  </a:lnTo>
                  <a:cubicBezTo>
                    <a:pt x="204837" y="194522"/>
                    <a:pt x="205309" y="195231"/>
                    <a:pt x="203183" y="194522"/>
                  </a:cubicBezTo>
                  <a:close/>
                  <a:moveTo>
                    <a:pt x="197757" y="189568"/>
                  </a:moveTo>
                  <a:cubicBezTo>
                    <a:pt x="197757" y="189568"/>
                    <a:pt x="197757" y="189568"/>
                    <a:pt x="197757" y="189568"/>
                  </a:cubicBezTo>
                  <a:cubicBezTo>
                    <a:pt x="197757" y="189568"/>
                    <a:pt x="202711" y="190982"/>
                    <a:pt x="204364" y="191927"/>
                  </a:cubicBezTo>
                  <a:close/>
                  <a:moveTo>
                    <a:pt x="57590" y="158182"/>
                  </a:moveTo>
                  <a:cubicBezTo>
                    <a:pt x="57590" y="158182"/>
                    <a:pt x="57590" y="158182"/>
                    <a:pt x="57590" y="158182"/>
                  </a:cubicBezTo>
                  <a:cubicBezTo>
                    <a:pt x="57590" y="158182"/>
                    <a:pt x="63017" y="160541"/>
                    <a:pt x="65376" y="160541"/>
                  </a:cubicBezTo>
                  <a:close/>
                  <a:moveTo>
                    <a:pt x="56173" y="156059"/>
                  </a:moveTo>
                  <a:cubicBezTo>
                    <a:pt x="53341" y="154405"/>
                    <a:pt x="56173" y="156059"/>
                    <a:pt x="56173" y="156059"/>
                  </a:cubicBezTo>
                  <a:cubicBezTo>
                    <a:pt x="54522" y="155350"/>
                    <a:pt x="53105" y="154641"/>
                    <a:pt x="51691" y="153936"/>
                  </a:cubicBezTo>
                  <a:cubicBezTo>
                    <a:pt x="53577" y="153936"/>
                    <a:pt x="54758" y="155586"/>
                    <a:pt x="56645" y="156059"/>
                  </a:cubicBezTo>
                  <a:lnTo>
                    <a:pt x="54995" y="156059"/>
                  </a:lnTo>
                  <a:cubicBezTo>
                    <a:pt x="55700" y="155823"/>
                    <a:pt x="56645" y="155823"/>
                    <a:pt x="57354" y="156059"/>
                  </a:cubicBezTo>
                  <a:cubicBezTo>
                    <a:pt x="55936" y="156059"/>
                    <a:pt x="61836" y="160541"/>
                    <a:pt x="57354" y="157709"/>
                  </a:cubicBezTo>
                  <a:cubicBezTo>
                    <a:pt x="57354" y="157709"/>
                    <a:pt x="57354" y="159599"/>
                    <a:pt x="55700" y="157709"/>
                  </a:cubicBezTo>
                  <a:cubicBezTo>
                    <a:pt x="54050" y="155823"/>
                    <a:pt x="60658" y="157709"/>
                    <a:pt x="62781" y="158418"/>
                  </a:cubicBezTo>
                  <a:close/>
                  <a:moveTo>
                    <a:pt x="52632" y="153936"/>
                  </a:moveTo>
                  <a:cubicBezTo>
                    <a:pt x="52632" y="153936"/>
                    <a:pt x="52632" y="153936"/>
                    <a:pt x="52632" y="155586"/>
                  </a:cubicBezTo>
                  <a:cubicBezTo>
                    <a:pt x="52632" y="157237"/>
                    <a:pt x="57826" y="156059"/>
                    <a:pt x="59240" y="156295"/>
                  </a:cubicBezTo>
                  <a:close/>
                  <a:moveTo>
                    <a:pt x="194216" y="182251"/>
                  </a:moveTo>
                  <a:cubicBezTo>
                    <a:pt x="194216" y="182251"/>
                    <a:pt x="192566" y="180128"/>
                    <a:pt x="194216" y="182251"/>
                  </a:cubicBezTo>
                  <a:cubicBezTo>
                    <a:pt x="195870" y="184374"/>
                    <a:pt x="204601" y="185792"/>
                    <a:pt x="201769" y="184611"/>
                  </a:cubicBezTo>
                  <a:close/>
                  <a:moveTo>
                    <a:pt x="51218" y="151810"/>
                  </a:moveTo>
                  <a:cubicBezTo>
                    <a:pt x="51218" y="151810"/>
                    <a:pt x="52632" y="151810"/>
                    <a:pt x="53105" y="151810"/>
                  </a:cubicBezTo>
                  <a:cubicBezTo>
                    <a:pt x="53577" y="151810"/>
                    <a:pt x="53105" y="151810"/>
                    <a:pt x="53105" y="152991"/>
                  </a:cubicBezTo>
                  <a:cubicBezTo>
                    <a:pt x="59004" y="155350"/>
                    <a:pt x="59240" y="154878"/>
                    <a:pt x="58768" y="154172"/>
                  </a:cubicBezTo>
                  <a:close/>
                  <a:moveTo>
                    <a:pt x="56409" y="151810"/>
                  </a:moveTo>
                  <a:cubicBezTo>
                    <a:pt x="57826" y="151810"/>
                    <a:pt x="56409" y="151810"/>
                    <a:pt x="57826" y="151810"/>
                  </a:cubicBezTo>
                  <a:cubicBezTo>
                    <a:pt x="59240" y="151810"/>
                    <a:pt x="65376" y="155350"/>
                    <a:pt x="63959" y="154641"/>
                  </a:cubicBezTo>
                  <a:close/>
                  <a:moveTo>
                    <a:pt x="47442" y="148978"/>
                  </a:moveTo>
                  <a:cubicBezTo>
                    <a:pt x="48150" y="148742"/>
                    <a:pt x="49095" y="148742"/>
                    <a:pt x="49801" y="148978"/>
                  </a:cubicBezTo>
                  <a:lnTo>
                    <a:pt x="49801" y="148978"/>
                  </a:lnTo>
                  <a:cubicBezTo>
                    <a:pt x="49801" y="148978"/>
                    <a:pt x="49801" y="148978"/>
                    <a:pt x="49801" y="148978"/>
                  </a:cubicBezTo>
                  <a:close/>
                  <a:moveTo>
                    <a:pt x="195870" y="177769"/>
                  </a:moveTo>
                  <a:lnTo>
                    <a:pt x="197757" y="177769"/>
                  </a:lnTo>
                  <a:cubicBezTo>
                    <a:pt x="196106" y="177769"/>
                    <a:pt x="197757" y="177769"/>
                    <a:pt x="196342" y="177769"/>
                  </a:cubicBezTo>
                  <a:cubicBezTo>
                    <a:pt x="194925" y="177769"/>
                    <a:pt x="202241" y="180365"/>
                    <a:pt x="203420" y="180601"/>
                  </a:cubicBezTo>
                  <a:close/>
                  <a:moveTo>
                    <a:pt x="65376" y="152755"/>
                  </a:moveTo>
                  <a:cubicBezTo>
                    <a:pt x="65376" y="152755"/>
                    <a:pt x="65376" y="152755"/>
                    <a:pt x="66793" y="152755"/>
                  </a:cubicBezTo>
                  <a:lnTo>
                    <a:pt x="64904" y="152755"/>
                  </a:lnTo>
                  <a:cubicBezTo>
                    <a:pt x="64904" y="152755"/>
                    <a:pt x="67027" y="152755"/>
                    <a:pt x="68444" y="152755"/>
                  </a:cubicBezTo>
                  <a:cubicBezTo>
                    <a:pt x="69858" y="152755"/>
                    <a:pt x="68444" y="152755"/>
                    <a:pt x="67027" y="152755"/>
                  </a:cubicBezTo>
                  <a:close/>
                  <a:moveTo>
                    <a:pt x="206960" y="181779"/>
                  </a:moveTo>
                  <a:lnTo>
                    <a:pt x="205309" y="181779"/>
                  </a:lnTo>
                  <a:cubicBezTo>
                    <a:pt x="204128" y="179184"/>
                    <a:pt x="206960" y="179656"/>
                    <a:pt x="206960" y="180601"/>
                  </a:cubicBezTo>
                  <a:close/>
                  <a:moveTo>
                    <a:pt x="67263" y="151574"/>
                  </a:moveTo>
                  <a:cubicBezTo>
                    <a:pt x="67263" y="151574"/>
                    <a:pt x="67263" y="151574"/>
                    <a:pt x="67263" y="151574"/>
                  </a:cubicBezTo>
                  <a:cubicBezTo>
                    <a:pt x="67263" y="151574"/>
                    <a:pt x="67263" y="151574"/>
                    <a:pt x="67263" y="151574"/>
                  </a:cubicBezTo>
                  <a:close/>
                  <a:moveTo>
                    <a:pt x="203183" y="175171"/>
                  </a:moveTo>
                  <a:lnTo>
                    <a:pt x="204837" y="175171"/>
                  </a:lnTo>
                  <a:cubicBezTo>
                    <a:pt x="204837" y="175171"/>
                    <a:pt x="207432" y="175171"/>
                    <a:pt x="206487" y="175171"/>
                  </a:cubicBezTo>
                  <a:cubicBezTo>
                    <a:pt x="205543" y="175171"/>
                    <a:pt x="204601" y="175171"/>
                    <a:pt x="205073" y="175171"/>
                  </a:cubicBezTo>
                  <a:lnTo>
                    <a:pt x="207432" y="175171"/>
                  </a:lnTo>
                  <a:cubicBezTo>
                    <a:pt x="207432" y="175171"/>
                    <a:pt x="207432" y="175171"/>
                    <a:pt x="207432" y="175171"/>
                  </a:cubicBezTo>
                  <a:cubicBezTo>
                    <a:pt x="207432" y="175171"/>
                    <a:pt x="204601" y="176352"/>
                    <a:pt x="203656" y="174702"/>
                  </a:cubicBezTo>
                  <a:close/>
                  <a:moveTo>
                    <a:pt x="65140" y="146855"/>
                  </a:moveTo>
                  <a:cubicBezTo>
                    <a:pt x="65140" y="146855"/>
                    <a:pt x="65140" y="146855"/>
                    <a:pt x="67027" y="146855"/>
                  </a:cubicBezTo>
                  <a:cubicBezTo>
                    <a:pt x="68916" y="146855"/>
                    <a:pt x="67027" y="146855"/>
                    <a:pt x="67027" y="146855"/>
                  </a:cubicBezTo>
                  <a:lnTo>
                    <a:pt x="68444" y="146855"/>
                  </a:lnTo>
                  <a:cubicBezTo>
                    <a:pt x="68916" y="147564"/>
                    <a:pt x="69625" y="148036"/>
                    <a:pt x="70567" y="148273"/>
                  </a:cubicBezTo>
                  <a:close/>
                  <a:moveTo>
                    <a:pt x="204364" y="173757"/>
                  </a:moveTo>
                  <a:lnTo>
                    <a:pt x="206724" y="174935"/>
                  </a:lnTo>
                  <a:cubicBezTo>
                    <a:pt x="206724" y="174935"/>
                    <a:pt x="203420" y="173048"/>
                    <a:pt x="204837" y="173284"/>
                  </a:cubicBezTo>
                  <a:close/>
                  <a:moveTo>
                    <a:pt x="68208" y="146147"/>
                  </a:moveTo>
                  <a:cubicBezTo>
                    <a:pt x="69858" y="146383"/>
                    <a:pt x="71748" y="147092"/>
                    <a:pt x="73162" y="148036"/>
                  </a:cubicBezTo>
                  <a:lnTo>
                    <a:pt x="73162" y="148036"/>
                  </a:lnTo>
                  <a:cubicBezTo>
                    <a:pt x="73162" y="148036"/>
                    <a:pt x="69625" y="146619"/>
                    <a:pt x="68680" y="145674"/>
                  </a:cubicBezTo>
                  <a:close/>
                  <a:moveTo>
                    <a:pt x="206724" y="173757"/>
                  </a:moveTo>
                  <a:cubicBezTo>
                    <a:pt x="206724" y="173757"/>
                    <a:pt x="206724" y="173757"/>
                    <a:pt x="206724" y="173757"/>
                  </a:cubicBezTo>
                  <a:cubicBezTo>
                    <a:pt x="206724" y="173757"/>
                    <a:pt x="206960" y="173048"/>
                    <a:pt x="206960" y="173284"/>
                  </a:cubicBezTo>
                  <a:close/>
                  <a:moveTo>
                    <a:pt x="67735" y="144732"/>
                  </a:moveTo>
                  <a:cubicBezTo>
                    <a:pt x="67735" y="144732"/>
                    <a:pt x="67735" y="144732"/>
                    <a:pt x="67735" y="144732"/>
                  </a:cubicBezTo>
                  <a:cubicBezTo>
                    <a:pt x="67735" y="144732"/>
                    <a:pt x="67735" y="144732"/>
                    <a:pt x="67735" y="143315"/>
                  </a:cubicBezTo>
                  <a:lnTo>
                    <a:pt x="67735" y="143315"/>
                  </a:lnTo>
                  <a:cubicBezTo>
                    <a:pt x="67735" y="143315"/>
                    <a:pt x="67263" y="144024"/>
                    <a:pt x="68208" y="144260"/>
                  </a:cubicBezTo>
                  <a:close/>
                  <a:moveTo>
                    <a:pt x="69625" y="144732"/>
                  </a:moveTo>
                  <a:cubicBezTo>
                    <a:pt x="69625" y="144732"/>
                    <a:pt x="69625" y="144732"/>
                    <a:pt x="71511" y="144732"/>
                  </a:cubicBezTo>
                  <a:cubicBezTo>
                    <a:pt x="73398" y="144732"/>
                    <a:pt x="71511" y="146147"/>
                    <a:pt x="71511" y="146147"/>
                  </a:cubicBezTo>
                  <a:lnTo>
                    <a:pt x="68680" y="144732"/>
                  </a:lnTo>
                  <a:cubicBezTo>
                    <a:pt x="68680" y="144732"/>
                    <a:pt x="69152" y="144260"/>
                    <a:pt x="70094" y="144260"/>
                  </a:cubicBezTo>
                  <a:close/>
                  <a:moveTo>
                    <a:pt x="205309" y="170925"/>
                  </a:moveTo>
                  <a:cubicBezTo>
                    <a:pt x="206251" y="171634"/>
                    <a:pt x="207196" y="172339"/>
                    <a:pt x="208377" y="172576"/>
                  </a:cubicBezTo>
                  <a:cubicBezTo>
                    <a:pt x="208377" y="172576"/>
                    <a:pt x="208377" y="172576"/>
                    <a:pt x="208377" y="172576"/>
                  </a:cubicBezTo>
                  <a:cubicBezTo>
                    <a:pt x="208377" y="172576"/>
                    <a:pt x="206724" y="172576"/>
                    <a:pt x="205309" y="172576"/>
                  </a:cubicBezTo>
                  <a:cubicBezTo>
                    <a:pt x="203892" y="172576"/>
                    <a:pt x="204837" y="170453"/>
                    <a:pt x="206960" y="170453"/>
                  </a:cubicBezTo>
                  <a:close/>
                  <a:moveTo>
                    <a:pt x="65848" y="142373"/>
                  </a:moveTo>
                  <a:lnTo>
                    <a:pt x="67735" y="142373"/>
                  </a:lnTo>
                  <a:lnTo>
                    <a:pt x="67735" y="142373"/>
                  </a:lnTo>
                  <a:cubicBezTo>
                    <a:pt x="68680" y="142137"/>
                    <a:pt x="69389" y="142137"/>
                    <a:pt x="70330" y="142373"/>
                  </a:cubicBezTo>
                  <a:cubicBezTo>
                    <a:pt x="70330" y="142373"/>
                    <a:pt x="68916" y="142373"/>
                    <a:pt x="70330" y="142373"/>
                  </a:cubicBezTo>
                  <a:cubicBezTo>
                    <a:pt x="70803" y="142137"/>
                    <a:pt x="71275" y="142137"/>
                    <a:pt x="71748" y="142373"/>
                  </a:cubicBezTo>
                  <a:lnTo>
                    <a:pt x="70330" y="142373"/>
                  </a:lnTo>
                  <a:cubicBezTo>
                    <a:pt x="68680" y="141901"/>
                    <a:pt x="67027" y="141665"/>
                    <a:pt x="65376" y="141901"/>
                  </a:cubicBezTo>
                  <a:close/>
                  <a:moveTo>
                    <a:pt x="71748" y="142373"/>
                  </a:moveTo>
                  <a:cubicBezTo>
                    <a:pt x="71748" y="142373"/>
                    <a:pt x="71748" y="142373"/>
                    <a:pt x="71748" y="142373"/>
                  </a:cubicBezTo>
                  <a:cubicBezTo>
                    <a:pt x="71748" y="142373"/>
                    <a:pt x="74579" y="144024"/>
                    <a:pt x="72220" y="143079"/>
                  </a:cubicBezTo>
                  <a:close/>
                  <a:moveTo>
                    <a:pt x="69858" y="139539"/>
                  </a:moveTo>
                  <a:cubicBezTo>
                    <a:pt x="69858" y="139539"/>
                    <a:pt x="69858" y="139539"/>
                    <a:pt x="69858" y="139539"/>
                  </a:cubicBezTo>
                  <a:cubicBezTo>
                    <a:pt x="69858" y="139539"/>
                    <a:pt x="69858" y="139539"/>
                    <a:pt x="69858" y="139539"/>
                  </a:cubicBezTo>
                  <a:lnTo>
                    <a:pt x="69858" y="139539"/>
                  </a:lnTo>
                  <a:close/>
                  <a:moveTo>
                    <a:pt x="73634" y="139539"/>
                  </a:moveTo>
                  <a:cubicBezTo>
                    <a:pt x="73634" y="139539"/>
                    <a:pt x="73634" y="139539"/>
                    <a:pt x="73634" y="139539"/>
                  </a:cubicBezTo>
                  <a:cubicBezTo>
                    <a:pt x="73634" y="139539"/>
                    <a:pt x="72456" y="138833"/>
                    <a:pt x="74107" y="139775"/>
                  </a:cubicBezTo>
                  <a:close/>
                  <a:moveTo>
                    <a:pt x="73634" y="139539"/>
                  </a:moveTo>
                  <a:cubicBezTo>
                    <a:pt x="73634" y="139539"/>
                    <a:pt x="73634" y="139539"/>
                    <a:pt x="73634" y="139539"/>
                  </a:cubicBezTo>
                  <a:cubicBezTo>
                    <a:pt x="74343" y="139306"/>
                    <a:pt x="75288" y="139306"/>
                    <a:pt x="75994" y="139539"/>
                  </a:cubicBezTo>
                  <a:lnTo>
                    <a:pt x="75994" y="139539"/>
                  </a:lnTo>
                  <a:close/>
                  <a:moveTo>
                    <a:pt x="75288" y="137888"/>
                  </a:moveTo>
                  <a:cubicBezTo>
                    <a:pt x="76938" y="137888"/>
                    <a:pt x="75288" y="139306"/>
                    <a:pt x="75288" y="139306"/>
                  </a:cubicBezTo>
                  <a:cubicBezTo>
                    <a:pt x="75288" y="139306"/>
                    <a:pt x="76938" y="139306"/>
                    <a:pt x="76466" y="138597"/>
                  </a:cubicBezTo>
                  <a:close/>
                  <a:moveTo>
                    <a:pt x="71275" y="136002"/>
                  </a:moveTo>
                  <a:cubicBezTo>
                    <a:pt x="73871" y="136002"/>
                    <a:pt x="73162" y="137416"/>
                    <a:pt x="71275" y="137652"/>
                  </a:cubicBezTo>
                  <a:cubicBezTo>
                    <a:pt x="69389" y="137888"/>
                    <a:pt x="71275" y="136474"/>
                    <a:pt x="72456" y="136707"/>
                  </a:cubicBezTo>
                  <a:close/>
                  <a:moveTo>
                    <a:pt x="77411" y="136002"/>
                  </a:moveTo>
                  <a:lnTo>
                    <a:pt x="79534" y="136002"/>
                  </a:lnTo>
                  <a:cubicBezTo>
                    <a:pt x="79534" y="136002"/>
                    <a:pt x="81187" y="137652"/>
                    <a:pt x="79534" y="137180"/>
                  </a:cubicBezTo>
                  <a:cubicBezTo>
                    <a:pt x="77883" y="136707"/>
                    <a:pt x="79534" y="137180"/>
                    <a:pt x="78592" y="136944"/>
                  </a:cubicBezTo>
                  <a:close/>
                  <a:moveTo>
                    <a:pt x="74815" y="129157"/>
                  </a:moveTo>
                  <a:cubicBezTo>
                    <a:pt x="74815" y="129157"/>
                    <a:pt x="74815" y="129157"/>
                    <a:pt x="76466" y="129157"/>
                  </a:cubicBezTo>
                  <a:cubicBezTo>
                    <a:pt x="78119" y="129157"/>
                    <a:pt x="76466" y="129157"/>
                    <a:pt x="75052" y="129157"/>
                  </a:cubicBezTo>
                  <a:cubicBezTo>
                    <a:pt x="73634" y="129157"/>
                    <a:pt x="75524" y="129157"/>
                    <a:pt x="75994" y="129157"/>
                  </a:cubicBezTo>
                  <a:close/>
                  <a:moveTo>
                    <a:pt x="90624" y="96829"/>
                  </a:moveTo>
                  <a:cubicBezTo>
                    <a:pt x="90624" y="96829"/>
                    <a:pt x="90624" y="96829"/>
                    <a:pt x="92513" y="96829"/>
                  </a:cubicBezTo>
                  <a:cubicBezTo>
                    <a:pt x="94400" y="96829"/>
                    <a:pt x="94164" y="98244"/>
                    <a:pt x="94164" y="98716"/>
                  </a:cubicBezTo>
                  <a:lnTo>
                    <a:pt x="94164" y="98716"/>
                  </a:lnTo>
                  <a:cubicBezTo>
                    <a:pt x="94164" y="98716"/>
                    <a:pt x="93692" y="98716"/>
                    <a:pt x="91805" y="97774"/>
                  </a:cubicBezTo>
                  <a:close/>
                  <a:moveTo>
                    <a:pt x="94164" y="95179"/>
                  </a:moveTo>
                  <a:cubicBezTo>
                    <a:pt x="92041" y="95179"/>
                    <a:pt x="94164" y="96593"/>
                    <a:pt x="91805" y="95179"/>
                  </a:cubicBezTo>
                  <a:cubicBezTo>
                    <a:pt x="93928" y="96121"/>
                    <a:pt x="93455" y="95179"/>
                    <a:pt x="95345" y="96121"/>
                  </a:cubicBezTo>
                  <a:close/>
                  <a:moveTo>
                    <a:pt x="223713" y="109809"/>
                  </a:moveTo>
                  <a:cubicBezTo>
                    <a:pt x="225839" y="111696"/>
                    <a:pt x="223713" y="109809"/>
                    <a:pt x="228198" y="111696"/>
                  </a:cubicBezTo>
                  <a:cubicBezTo>
                    <a:pt x="226308" y="111696"/>
                    <a:pt x="226308" y="111696"/>
                    <a:pt x="225839" y="111696"/>
                  </a:cubicBezTo>
                  <a:cubicBezTo>
                    <a:pt x="225366" y="111696"/>
                    <a:pt x="223477" y="110751"/>
                    <a:pt x="224894" y="110751"/>
                  </a:cubicBezTo>
                  <a:close/>
                  <a:moveTo>
                    <a:pt x="227726" y="112404"/>
                  </a:moveTo>
                  <a:lnTo>
                    <a:pt x="227726" y="112404"/>
                  </a:lnTo>
                  <a:cubicBezTo>
                    <a:pt x="227726" y="112404"/>
                    <a:pt x="231266" y="113819"/>
                    <a:pt x="230557" y="114055"/>
                  </a:cubicBezTo>
                  <a:cubicBezTo>
                    <a:pt x="229848" y="114291"/>
                    <a:pt x="228907" y="114055"/>
                    <a:pt x="227726" y="114055"/>
                  </a:cubicBezTo>
                  <a:cubicBezTo>
                    <a:pt x="226545" y="114055"/>
                    <a:pt x="224422" y="112168"/>
                    <a:pt x="224422" y="111696"/>
                  </a:cubicBezTo>
                  <a:cubicBezTo>
                    <a:pt x="226075" y="111932"/>
                    <a:pt x="227489" y="112640"/>
                    <a:pt x="228907" y="113346"/>
                  </a:cubicBezTo>
                  <a:close/>
                  <a:moveTo>
                    <a:pt x="95345" y="86445"/>
                  </a:moveTo>
                  <a:cubicBezTo>
                    <a:pt x="95345" y="86445"/>
                    <a:pt x="95345" y="86445"/>
                    <a:pt x="95345" y="86445"/>
                  </a:cubicBezTo>
                  <a:cubicBezTo>
                    <a:pt x="95345" y="86445"/>
                    <a:pt x="95345" y="86445"/>
                    <a:pt x="97704" y="88098"/>
                  </a:cubicBezTo>
                  <a:close/>
                  <a:moveTo>
                    <a:pt x="223949" y="108628"/>
                  </a:moveTo>
                  <a:cubicBezTo>
                    <a:pt x="225366" y="109100"/>
                    <a:pt x="226545" y="109573"/>
                    <a:pt x="227962" y="110042"/>
                  </a:cubicBezTo>
                  <a:cubicBezTo>
                    <a:pt x="227962" y="110042"/>
                    <a:pt x="227962" y="110042"/>
                    <a:pt x="227962" y="110042"/>
                  </a:cubicBezTo>
                  <a:close/>
                  <a:moveTo>
                    <a:pt x="97468" y="85031"/>
                  </a:moveTo>
                  <a:cubicBezTo>
                    <a:pt x="97468" y="85031"/>
                    <a:pt x="99121" y="85031"/>
                    <a:pt x="97468" y="85031"/>
                  </a:cubicBezTo>
                  <a:cubicBezTo>
                    <a:pt x="95817" y="85031"/>
                    <a:pt x="96290" y="85267"/>
                    <a:pt x="98649" y="86445"/>
                  </a:cubicBezTo>
                  <a:close/>
                  <a:moveTo>
                    <a:pt x="224658" y="108628"/>
                  </a:moveTo>
                  <a:cubicBezTo>
                    <a:pt x="224658" y="108628"/>
                    <a:pt x="224658" y="108628"/>
                    <a:pt x="224658" y="108628"/>
                  </a:cubicBezTo>
                  <a:cubicBezTo>
                    <a:pt x="224658" y="108628"/>
                    <a:pt x="226075" y="108628"/>
                    <a:pt x="224658" y="108628"/>
                  </a:cubicBezTo>
                  <a:close/>
                  <a:moveTo>
                    <a:pt x="100300" y="59547"/>
                  </a:moveTo>
                  <a:cubicBezTo>
                    <a:pt x="98885" y="59547"/>
                    <a:pt x="100300" y="59547"/>
                    <a:pt x="100300" y="59547"/>
                  </a:cubicBezTo>
                  <a:cubicBezTo>
                    <a:pt x="100300" y="59547"/>
                    <a:pt x="99355" y="59547"/>
                    <a:pt x="101481" y="60488"/>
                  </a:cubicBezTo>
                  <a:close/>
                  <a:moveTo>
                    <a:pt x="100300" y="57893"/>
                  </a:moveTo>
                  <a:cubicBezTo>
                    <a:pt x="100300" y="57893"/>
                    <a:pt x="100300" y="57893"/>
                    <a:pt x="100300" y="57893"/>
                  </a:cubicBezTo>
                  <a:cubicBezTo>
                    <a:pt x="100300" y="57893"/>
                    <a:pt x="99121" y="58366"/>
                    <a:pt x="101481" y="58366"/>
                  </a:cubicBezTo>
                  <a:close/>
                  <a:moveTo>
                    <a:pt x="98649" y="57893"/>
                  </a:moveTo>
                  <a:lnTo>
                    <a:pt x="100063" y="57893"/>
                  </a:lnTo>
                  <a:lnTo>
                    <a:pt x="98649" y="57893"/>
                  </a:lnTo>
                  <a:cubicBezTo>
                    <a:pt x="98413" y="58366"/>
                    <a:pt x="99591" y="58366"/>
                    <a:pt x="99827" y="58366"/>
                  </a:cubicBezTo>
                  <a:close/>
                  <a:moveTo>
                    <a:pt x="173687" y="57893"/>
                  </a:moveTo>
                  <a:cubicBezTo>
                    <a:pt x="174868" y="58129"/>
                    <a:pt x="176282" y="58838"/>
                    <a:pt x="177227" y="59547"/>
                  </a:cubicBezTo>
                  <a:cubicBezTo>
                    <a:pt x="177227" y="59547"/>
                    <a:pt x="177227" y="59547"/>
                    <a:pt x="179114" y="61906"/>
                  </a:cubicBezTo>
                  <a:cubicBezTo>
                    <a:pt x="178644" y="62142"/>
                    <a:pt x="177936" y="62142"/>
                    <a:pt x="177463" y="61906"/>
                  </a:cubicBezTo>
                  <a:cubicBezTo>
                    <a:pt x="176046" y="60252"/>
                    <a:pt x="175104" y="58602"/>
                    <a:pt x="174868" y="56479"/>
                  </a:cubicBezTo>
                  <a:close/>
                  <a:moveTo>
                    <a:pt x="173687" y="55770"/>
                  </a:moveTo>
                  <a:cubicBezTo>
                    <a:pt x="174395" y="55534"/>
                    <a:pt x="175340" y="55534"/>
                    <a:pt x="176046" y="55770"/>
                  </a:cubicBezTo>
                  <a:cubicBezTo>
                    <a:pt x="176046" y="55770"/>
                    <a:pt x="176046" y="57421"/>
                    <a:pt x="176046" y="57893"/>
                  </a:cubicBezTo>
                  <a:close/>
                  <a:moveTo>
                    <a:pt x="98177" y="42790"/>
                  </a:moveTo>
                  <a:cubicBezTo>
                    <a:pt x="99591" y="42790"/>
                    <a:pt x="100772" y="44444"/>
                    <a:pt x="99827" y="44444"/>
                  </a:cubicBezTo>
                  <a:cubicBezTo>
                    <a:pt x="98885" y="44444"/>
                    <a:pt x="100536" y="41849"/>
                    <a:pt x="100300" y="41376"/>
                  </a:cubicBezTo>
                  <a:close/>
                  <a:moveTo>
                    <a:pt x="171091" y="51994"/>
                  </a:moveTo>
                  <a:cubicBezTo>
                    <a:pt x="172509" y="53647"/>
                    <a:pt x="174395" y="54825"/>
                    <a:pt x="176282" y="55770"/>
                  </a:cubicBezTo>
                  <a:lnTo>
                    <a:pt x="174632" y="55770"/>
                  </a:lnTo>
                  <a:cubicBezTo>
                    <a:pt x="174632" y="55770"/>
                    <a:pt x="171328" y="50816"/>
                    <a:pt x="173214" y="50579"/>
                  </a:cubicBezTo>
                  <a:close/>
                  <a:moveTo>
                    <a:pt x="89209" y="33118"/>
                  </a:moveTo>
                  <a:lnTo>
                    <a:pt x="89209" y="33118"/>
                  </a:lnTo>
                  <a:cubicBezTo>
                    <a:pt x="91096" y="33823"/>
                    <a:pt x="92986" y="34532"/>
                    <a:pt x="94873" y="35004"/>
                  </a:cubicBezTo>
                  <a:cubicBezTo>
                    <a:pt x="94873" y="35004"/>
                    <a:pt x="96523" y="35004"/>
                    <a:pt x="94873" y="35004"/>
                  </a:cubicBezTo>
                  <a:cubicBezTo>
                    <a:pt x="93222" y="35004"/>
                    <a:pt x="93692" y="31937"/>
                    <a:pt x="91332" y="31700"/>
                  </a:cubicBezTo>
                  <a:close/>
                  <a:moveTo>
                    <a:pt x="175576" y="46567"/>
                  </a:moveTo>
                  <a:lnTo>
                    <a:pt x="178644" y="46567"/>
                  </a:lnTo>
                  <a:cubicBezTo>
                    <a:pt x="178644" y="46567"/>
                    <a:pt x="178644" y="46567"/>
                    <a:pt x="177227" y="46567"/>
                  </a:cubicBezTo>
                  <a:cubicBezTo>
                    <a:pt x="175813" y="46567"/>
                    <a:pt x="179114" y="45858"/>
                    <a:pt x="177699" y="45150"/>
                  </a:cubicBezTo>
                  <a:close/>
                  <a:moveTo>
                    <a:pt x="142303" y="38308"/>
                  </a:moveTo>
                  <a:cubicBezTo>
                    <a:pt x="142303" y="38308"/>
                    <a:pt x="140180" y="38308"/>
                    <a:pt x="139472" y="36655"/>
                  </a:cubicBezTo>
                  <a:cubicBezTo>
                    <a:pt x="140180" y="36419"/>
                    <a:pt x="141122" y="36419"/>
                    <a:pt x="141831" y="36655"/>
                  </a:cubicBezTo>
                  <a:lnTo>
                    <a:pt x="141831" y="36655"/>
                  </a:lnTo>
                  <a:cubicBezTo>
                    <a:pt x="141831" y="36655"/>
                    <a:pt x="141831" y="36655"/>
                    <a:pt x="144190" y="38072"/>
                  </a:cubicBezTo>
                  <a:cubicBezTo>
                    <a:pt x="146549" y="39487"/>
                    <a:pt x="145371" y="37127"/>
                    <a:pt x="144426" y="36891"/>
                  </a:cubicBezTo>
                  <a:close/>
                  <a:moveTo>
                    <a:pt x="103840" y="27688"/>
                  </a:moveTo>
                  <a:cubicBezTo>
                    <a:pt x="102422" y="27688"/>
                    <a:pt x="103840" y="27688"/>
                    <a:pt x="103840" y="27688"/>
                  </a:cubicBezTo>
                  <a:cubicBezTo>
                    <a:pt x="103840" y="27688"/>
                    <a:pt x="104548" y="25565"/>
                    <a:pt x="105963" y="26274"/>
                  </a:cubicBezTo>
                  <a:close/>
                  <a:moveTo>
                    <a:pt x="103840" y="25565"/>
                  </a:moveTo>
                  <a:cubicBezTo>
                    <a:pt x="103840" y="25565"/>
                    <a:pt x="105726" y="27218"/>
                    <a:pt x="103840" y="27218"/>
                  </a:cubicBezTo>
                  <a:cubicBezTo>
                    <a:pt x="101953" y="27218"/>
                    <a:pt x="105726" y="24151"/>
                    <a:pt x="107144" y="24151"/>
                  </a:cubicBezTo>
                  <a:close/>
                  <a:moveTo>
                    <a:pt x="105490" y="25565"/>
                  </a:moveTo>
                  <a:cubicBezTo>
                    <a:pt x="105490" y="25565"/>
                    <a:pt x="106907" y="25565"/>
                    <a:pt x="105490" y="25565"/>
                  </a:cubicBezTo>
                  <a:cubicBezTo>
                    <a:pt x="104076" y="25565"/>
                    <a:pt x="107852" y="22970"/>
                    <a:pt x="108794" y="23206"/>
                  </a:cubicBezTo>
                  <a:close/>
                  <a:moveTo>
                    <a:pt x="97704" y="22733"/>
                  </a:moveTo>
                  <a:cubicBezTo>
                    <a:pt x="99121" y="22733"/>
                    <a:pt x="99121" y="22733"/>
                    <a:pt x="97704" y="22733"/>
                  </a:cubicBezTo>
                  <a:cubicBezTo>
                    <a:pt x="96290" y="22733"/>
                    <a:pt x="100300" y="24151"/>
                    <a:pt x="97704" y="22733"/>
                  </a:cubicBezTo>
                  <a:close/>
                  <a:moveTo>
                    <a:pt x="119651" y="14711"/>
                  </a:moveTo>
                  <a:cubicBezTo>
                    <a:pt x="121065" y="14711"/>
                    <a:pt x="121774" y="14711"/>
                    <a:pt x="121538" y="16125"/>
                  </a:cubicBezTo>
                  <a:cubicBezTo>
                    <a:pt x="121301" y="17543"/>
                    <a:pt x="121774" y="11171"/>
                    <a:pt x="122952" y="12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0" name="Полилиния: фигура 919">
              <a:extLst>
                <a:ext uri="{FF2B5EF4-FFF2-40B4-BE49-F238E27FC236}">
                  <a16:creationId xmlns:a16="http://schemas.microsoft.com/office/drawing/2014/main" id="{03B0EC01-47B9-5CFB-BC64-6A36163B8594}"/>
                </a:ext>
              </a:extLst>
            </p:cNvPr>
            <p:cNvSpPr/>
            <p:nvPr/>
          </p:nvSpPr>
          <p:spPr>
            <a:xfrm>
              <a:off x="4170357" y="1786571"/>
              <a:ext cx="2125" cy="4454"/>
            </a:xfrm>
            <a:custGeom>
              <a:avLst/>
              <a:gdLst>
                <a:gd name="connsiteX0" fmla="*/ -222 w 2125"/>
                <a:gd name="connsiteY0" fmla="*/ 3354 h 4454"/>
                <a:gd name="connsiteX1" fmla="*/ 959 w 2125"/>
                <a:gd name="connsiteY1" fmla="*/ 3354 h 4454"/>
                <a:gd name="connsiteX2" fmla="*/ 959 w 2125"/>
                <a:gd name="connsiteY2" fmla="*/ -422 h 4454"/>
                <a:gd name="connsiteX3" fmla="*/ -1167 w 2125"/>
                <a:gd name="connsiteY3" fmla="*/ 1467 h 4454"/>
                <a:gd name="connsiteX4" fmla="*/ 250 w 2125"/>
                <a:gd name="connsiteY4" fmla="*/ 1467 h 4454"/>
                <a:gd name="connsiteX5" fmla="*/ -222 w 2125"/>
                <a:gd name="connsiteY5" fmla="*/ 3354 h 4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5" h="4454">
                  <a:moveTo>
                    <a:pt x="-222" y="3354"/>
                  </a:moveTo>
                  <a:lnTo>
                    <a:pt x="959" y="3354"/>
                  </a:lnTo>
                  <a:cubicBezTo>
                    <a:pt x="-2109" y="995"/>
                    <a:pt x="959" y="1231"/>
                    <a:pt x="959" y="-422"/>
                  </a:cubicBezTo>
                  <a:cubicBezTo>
                    <a:pt x="959" y="-2073"/>
                    <a:pt x="-1167" y="-422"/>
                    <a:pt x="-1167" y="1467"/>
                  </a:cubicBezTo>
                  <a:lnTo>
                    <a:pt x="250" y="1467"/>
                  </a:lnTo>
                  <a:cubicBezTo>
                    <a:pt x="250" y="1467"/>
                    <a:pt x="250" y="3354"/>
                    <a:pt x="-222" y="33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1" name="Полилиния: фигура 920">
              <a:extLst>
                <a:ext uri="{FF2B5EF4-FFF2-40B4-BE49-F238E27FC236}">
                  <a16:creationId xmlns:a16="http://schemas.microsoft.com/office/drawing/2014/main" id="{5C4B2E12-4AF1-31D4-B1E2-200D33BC62DF}"/>
                </a:ext>
              </a:extLst>
            </p:cNvPr>
            <p:cNvSpPr/>
            <p:nvPr/>
          </p:nvSpPr>
          <p:spPr>
            <a:xfrm>
              <a:off x="4277227" y="1894539"/>
              <a:ext cx="734" cy="314"/>
            </a:xfrm>
            <a:custGeom>
              <a:avLst/>
              <a:gdLst>
                <a:gd name="connsiteX0" fmla="*/ -432 w 734"/>
                <a:gd name="connsiteY0" fmla="*/ -785 h 314"/>
                <a:gd name="connsiteX1" fmla="*/ -432 w 734"/>
                <a:gd name="connsiteY1" fmla="*/ -785 h 314"/>
                <a:gd name="connsiteX2" fmla="*/ -432 w 734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314">
                  <a:moveTo>
                    <a:pt x="-432" y="-785"/>
                  </a:moveTo>
                  <a:cubicBezTo>
                    <a:pt x="-432" y="-785"/>
                    <a:pt x="-432" y="-785"/>
                    <a:pt x="-432" y="-785"/>
                  </a:cubicBezTo>
                  <a:cubicBezTo>
                    <a:pt x="-432" y="-785"/>
                    <a:pt x="-2086" y="-1494"/>
                    <a:pt x="-43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2" name="Полилиния: фигура 921">
              <a:extLst>
                <a:ext uri="{FF2B5EF4-FFF2-40B4-BE49-F238E27FC236}">
                  <a16:creationId xmlns:a16="http://schemas.microsoft.com/office/drawing/2014/main" id="{E102ADEE-104A-BA90-F453-EAA5FB26035B}"/>
                </a:ext>
              </a:extLst>
            </p:cNvPr>
            <p:cNvSpPr/>
            <p:nvPr/>
          </p:nvSpPr>
          <p:spPr>
            <a:xfrm>
              <a:off x="4277017" y="1877981"/>
              <a:ext cx="3540" cy="352"/>
            </a:xfrm>
            <a:custGeom>
              <a:avLst/>
              <a:gdLst>
                <a:gd name="connsiteX0" fmla="*/ -1167 w 3540"/>
                <a:gd name="connsiteY0" fmla="*/ -748 h 352"/>
                <a:gd name="connsiteX1" fmla="*/ 722 w 3540"/>
                <a:gd name="connsiteY1" fmla="*/ -748 h 352"/>
                <a:gd name="connsiteX2" fmla="*/ 722 w 3540"/>
                <a:gd name="connsiteY2" fmla="*/ -748 h 352"/>
                <a:gd name="connsiteX3" fmla="*/ 2373 w 3540"/>
                <a:gd name="connsiteY3" fmla="*/ -748 h 352"/>
                <a:gd name="connsiteX4" fmla="*/ -1167 w 3540"/>
                <a:gd name="connsiteY4" fmla="*/ -748 h 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0" h="352">
                  <a:moveTo>
                    <a:pt x="-1167" y="-748"/>
                  </a:moveTo>
                  <a:lnTo>
                    <a:pt x="722" y="-748"/>
                  </a:lnTo>
                  <a:cubicBezTo>
                    <a:pt x="722" y="-748"/>
                    <a:pt x="722" y="-748"/>
                    <a:pt x="722" y="-748"/>
                  </a:cubicBezTo>
                  <a:lnTo>
                    <a:pt x="2373" y="-748"/>
                  </a:lnTo>
                  <a:cubicBezTo>
                    <a:pt x="1192" y="-1218"/>
                    <a:pt x="14" y="-1218"/>
                    <a:pt x="-1167" y="-7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3" name="Полилиния: фигура 922">
              <a:extLst>
                <a:ext uri="{FF2B5EF4-FFF2-40B4-BE49-F238E27FC236}">
                  <a16:creationId xmlns:a16="http://schemas.microsoft.com/office/drawing/2014/main" id="{5FA8B965-5E7C-937E-655B-2A7FED0DA2E7}"/>
                </a:ext>
              </a:extLst>
            </p:cNvPr>
            <p:cNvSpPr/>
            <p:nvPr/>
          </p:nvSpPr>
          <p:spPr>
            <a:xfrm>
              <a:off x="4212660" y="1868818"/>
              <a:ext cx="3004" cy="314"/>
            </a:xfrm>
            <a:custGeom>
              <a:avLst/>
              <a:gdLst>
                <a:gd name="connsiteX0" fmla="*/ -758 w 3004"/>
                <a:gd name="connsiteY0" fmla="*/ -785 h 314"/>
                <a:gd name="connsiteX1" fmla="*/ 1838 w 3004"/>
                <a:gd name="connsiteY1" fmla="*/ -785 h 314"/>
                <a:gd name="connsiteX2" fmla="*/ -758 w 3004"/>
                <a:gd name="connsiteY2" fmla="*/ -785 h 314"/>
                <a:gd name="connsiteX3" fmla="*/ -758 w 3004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04" h="314">
                  <a:moveTo>
                    <a:pt x="-758" y="-785"/>
                  </a:moveTo>
                  <a:cubicBezTo>
                    <a:pt x="-758" y="-785"/>
                    <a:pt x="-758" y="-785"/>
                    <a:pt x="1838" y="-785"/>
                  </a:cubicBezTo>
                  <a:lnTo>
                    <a:pt x="-758" y="-785"/>
                  </a:lnTo>
                  <a:cubicBezTo>
                    <a:pt x="-2175" y="-1494"/>
                    <a:pt x="657" y="-785"/>
                    <a:pt x="-75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4" name="Полилиния: фигура 923">
              <a:extLst>
                <a:ext uri="{FF2B5EF4-FFF2-40B4-BE49-F238E27FC236}">
                  <a16:creationId xmlns:a16="http://schemas.microsoft.com/office/drawing/2014/main" id="{51D54EFC-5391-8217-6D57-B9D378494308}"/>
                </a:ext>
              </a:extLst>
            </p:cNvPr>
            <p:cNvSpPr/>
            <p:nvPr/>
          </p:nvSpPr>
          <p:spPr>
            <a:xfrm>
              <a:off x="4239499" y="1872434"/>
              <a:ext cx="2122" cy="177"/>
            </a:xfrm>
            <a:custGeom>
              <a:avLst/>
              <a:gdLst>
                <a:gd name="connsiteX0" fmla="*/ -1167 w 2122"/>
                <a:gd name="connsiteY0" fmla="*/ -1100 h 177"/>
                <a:gd name="connsiteX1" fmla="*/ 956 w 2122"/>
                <a:gd name="connsiteY1" fmla="*/ -1100 h 177"/>
                <a:gd name="connsiteX2" fmla="*/ 956 w 2122"/>
                <a:gd name="connsiteY2" fmla="*/ -1100 h 177"/>
                <a:gd name="connsiteX3" fmla="*/ -1167 w 2122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77">
                  <a:moveTo>
                    <a:pt x="-1167" y="-1100"/>
                  </a:moveTo>
                  <a:cubicBezTo>
                    <a:pt x="-459" y="-864"/>
                    <a:pt x="247" y="-864"/>
                    <a:pt x="956" y="-1100"/>
                  </a:cubicBez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5" name="Полилиния: фигура 924">
              <a:extLst>
                <a:ext uri="{FF2B5EF4-FFF2-40B4-BE49-F238E27FC236}">
                  <a16:creationId xmlns:a16="http://schemas.microsoft.com/office/drawing/2014/main" id="{3D242551-E5D1-028E-0605-009089ABDC9B}"/>
                </a:ext>
              </a:extLst>
            </p:cNvPr>
            <p:cNvSpPr/>
            <p:nvPr/>
          </p:nvSpPr>
          <p:spPr>
            <a:xfrm>
              <a:off x="4227464" y="1869898"/>
              <a:ext cx="2122" cy="177"/>
            </a:xfrm>
            <a:custGeom>
              <a:avLst/>
              <a:gdLst>
                <a:gd name="connsiteX0" fmla="*/ 956 w 2122"/>
                <a:gd name="connsiteY0" fmla="*/ -923 h 177"/>
                <a:gd name="connsiteX1" fmla="*/ -1167 w 2122"/>
                <a:gd name="connsiteY1" fmla="*/ -923 h 177"/>
                <a:gd name="connsiteX2" fmla="*/ 956 w 2122"/>
                <a:gd name="connsiteY2" fmla="*/ -923 h 177"/>
                <a:gd name="connsiteX3" fmla="*/ 956 w 2122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77">
                  <a:moveTo>
                    <a:pt x="956" y="-923"/>
                  </a:moveTo>
                  <a:cubicBezTo>
                    <a:pt x="250" y="-1159"/>
                    <a:pt x="-459" y="-1159"/>
                    <a:pt x="-1167" y="-923"/>
                  </a:cubicBezTo>
                  <a:lnTo>
                    <a:pt x="956" y="-923"/>
                  </a:lnTo>
                  <a:cubicBezTo>
                    <a:pt x="956" y="-923"/>
                    <a:pt x="956" y="-923"/>
                    <a:pt x="956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6" name="Полилиния: фигура 925">
              <a:extLst>
                <a:ext uri="{FF2B5EF4-FFF2-40B4-BE49-F238E27FC236}">
                  <a16:creationId xmlns:a16="http://schemas.microsoft.com/office/drawing/2014/main" id="{116C077B-E3F1-F84A-8D21-BB1DC7FBD267}"/>
                </a:ext>
              </a:extLst>
            </p:cNvPr>
            <p:cNvSpPr/>
            <p:nvPr/>
          </p:nvSpPr>
          <p:spPr>
            <a:xfrm>
              <a:off x="4288943" y="1877628"/>
              <a:ext cx="2966" cy="1650"/>
            </a:xfrm>
            <a:custGeom>
              <a:avLst/>
              <a:gdLst>
                <a:gd name="connsiteX0" fmla="*/ 828 w 2966"/>
                <a:gd name="connsiteY0" fmla="*/ 314 h 1650"/>
                <a:gd name="connsiteX1" fmla="*/ -586 w 2966"/>
                <a:gd name="connsiteY1" fmla="*/ 314 h 1650"/>
                <a:gd name="connsiteX2" fmla="*/ 1065 w 2966"/>
                <a:gd name="connsiteY2" fmla="*/ 314 h 1650"/>
                <a:gd name="connsiteX3" fmla="*/ 1065 w 2966"/>
                <a:gd name="connsiteY3" fmla="*/ -1100 h 1650"/>
                <a:gd name="connsiteX4" fmla="*/ -1058 w 2966"/>
                <a:gd name="connsiteY4" fmla="*/ -1100 h 1650"/>
                <a:gd name="connsiteX5" fmla="*/ -1058 w 2966"/>
                <a:gd name="connsiteY5" fmla="*/ 550 h 1650"/>
                <a:gd name="connsiteX6" fmla="*/ 828 w 2966"/>
                <a:gd name="connsiteY6" fmla="*/ 314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6" h="1650">
                  <a:moveTo>
                    <a:pt x="828" y="314"/>
                  </a:moveTo>
                  <a:cubicBezTo>
                    <a:pt x="2718" y="314"/>
                    <a:pt x="828" y="314"/>
                    <a:pt x="-586" y="314"/>
                  </a:cubicBezTo>
                  <a:cubicBezTo>
                    <a:pt x="-2003" y="314"/>
                    <a:pt x="-586" y="314"/>
                    <a:pt x="1065" y="314"/>
                  </a:cubicBezTo>
                  <a:cubicBezTo>
                    <a:pt x="2718" y="314"/>
                    <a:pt x="1065" y="-1100"/>
                    <a:pt x="1065" y="-1100"/>
                  </a:cubicBezTo>
                  <a:lnTo>
                    <a:pt x="-1058" y="-1100"/>
                  </a:lnTo>
                  <a:cubicBezTo>
                    <a:pt x="-1058" y="-1100"/>
                    <a:pt x="-1058" y="550"/>
                    <a:pt x="-1058" y="550"/>
                  </a:cubicBezTo>
                  <a:cubicBezTo>
                    <a:pt x="-1058" y="550"/>
                    <a:pt x="-586" y="-158"/>
                    <a:pt x="828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7" name="Полилиния: фигура 926">
              <a:extLst>
                <a:ext uri="{FF2B5EF4-FFF2-40B4-BE49-F238E27FC236}">
                  <a16:creationId xmlns:a16="http://schemas.microsoft.com/office/drawing/2014/main" id="{1416DAD0-BA09-1D28-EDE8-C01D152E85B3}"/>
                </a:ext>
              </a:extLst>
            </p:cNvPr>
            <p:cNvSpPr/>
            <p:nvPr/>
          </p:nvSpPr>
          <p:spPr>
            <a:xfrm>
              <a:off x="4215440" y="1863442"/>
              <a:ext cx="4237" cy="4037"/>
            </a:xfrm>
            <a:custGeom>
              <a:avLst/>
              <a:gdLst>
                <a:gd name="connsiteX0" fmla="*/ 3071 w 4237"/>
                <a:gd name="connsiteY0" fmla="*/ 2937 h 4037"/>
                <a:gd name="connsiteX1" fmla="*/ 3071 w 4237"/>
                <a:gd name="connsiteY1" fmla="*/ -367 h 4037"/>
                <a:gd name="connsiteX2" fmla="*/ 1890 w 4237"/>
                <a:gd name="connsiteY2" fmla="*/ -367 h 4037"/>
                <a:gd name="connsiteX3" fmla="*/ 1890 w 4237"/>
                <a:gd name="connsiteY3" fmla="*/ -367 h 4037"/>
                <a:gd name="connsiteX4" fmla="*/ -470 w 4237"/>
                <a:gd name="connsiteY4" fmla="*/ -367 h 4037"/>
                <a:gd name="connsiteX5" fmla="*/ 3071 w 4237"/>
                <a:gd name="connsiteY5" fmla="*/ 2937 h 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37" h="4037">
                  <a:moveTo>
                    <a:pt x="3071" y="2937"/>
                  </a:moveTo>
                  <a:cubicBezTo>
                    <a:pt x="3071" y="2937"/>
                    <a:pt x="3071" y="1287"/>
                    <a:pt x="3071" y="-367"/>
                  </a:cubicBezTo>
                  <a:cubicBezTo>
                    <a:pt x="3071" y="-2017"/>
                    <a:pt x="3071" y="-367"/>
                    <a:pt x="1890" y="-367"/>
                  </a:cubicBezTo>
                  <a:cubicBezTo>
                    <a:pt x="709" y="-367"/>
                    <a:pt x="1890" y="-367"/>
                    <a:pt x="1890" y="-367"/>
                  </a:cubicBezTo>
                  <a:cubicBezTo>
                    <a:pt x="1890" y="-367"/>
                    <a:pt x="1890" y="-367"/>
                    <a:pt x="-470" y="-367"/>
                  </a:cubicBezTo>
                  <a:cubicBezTo>
                    <a:pt x="-2829" y="-367"/>
                    <a:pt x="1417" y="1993"/>
                    <a:pt x="3071" y="29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8" name="Полилиния: фигура 927">
              <a:extLst>
                <a:ext uri="{FF2B5EF4-FFF2-40B4-BE49-F238E27FC236}">
                  <a16:creationId xmlns:a16="http://schemas.microsoft.com/office/drawing/2014/main" id="{FE0D8651-491D-2579-D679-149720809A12}"/>
                </a:ext>
              </a:extLst>
            </p:cNvPr>
            <p:cNvSpPr/>
            <p:nvPr/>
          </p:nvSpPr>
          <p:spPr>
            <a:xfrm>
              <a:off x="4306042" y="1878570"/>
              <a:ext cx="1736" cy="1417"/>
            </a:xfrm>
            <a:custGeom>
              <a:avLst/>
              <a:gdLst>
                <a:gd name="connsiteX0" fmla="*/ -1167 w 1736"/>
                <a:gd name="connsiteY0" fmla="*/ 317 h 1417"/>
                <a:gd name="connsiteX1" fmla="*/ 250 w 1736"/>
                <a:gd name="connsiteY1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36" h="1417">
                  <a:moveTo>
                    <a:pt x="-1167" y="317"/>
                  </a:moveTo>
                  <a:cubicBezTo>
                    <a:pt x="486" y="317"/>
                    <a:pt x="959" y="317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9" name="Полилиния: фигура 928">
              <a:extLst>
                <a:ext uri="{FF2B5EF4-FFF2-40B4-BE49-F238E27FC236}">
                  <a16:creationId xmlns:a16="http://schemas.microsoft.com/office/drawing/2014/main" id="{3D12AFA9-DB9C-BB31-89C6-FDA13246EAA4}"/>
                </a:ext>
              </a:extLst>
            </p:cNvPr>
            <p:cNvSpPr/>
            <p:nvPr/>
          </p:nvSpPr>
          <p:spPr>
            <a:xfrm>
              <a:off x="4148649" y="1854973"/>
              <a:ext cx="2725" cy="2009"/>
            </a:xfrm>
            <a:custGeom>
              <a:avLst/>
              <a:gdLst>
                <a:gd name="connsiteX0" fmla="*/ -1167 w 2725"/>
                <a:gd name="connsiteY0" fmla="*/ -1100 h 2009"/>
                <a:gd name="connsiteX1" fmla="*/ 720 w 2725"/>
                <a:gd name="connsiteY1" fmla="*/ 317 h 2009"/>
                <a:gd name="connsiteX2" fmla="*/ 720 w 2725"/>
                <a:gd name="connsiteY2" fmla="*/ -864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2009">
                  <a:moveTo>
                    <a:pt x="-1167" y="-1100"/>
                  </a:moveTo>
                  <a:cubicBezTo>
                    <a:pt x="247" y="-1100"/>
                    <a:pt x="-1167" y="-1100"/>
                    <a:pt x="720" y="317"/>
                  </a:cubicBezTo>
                  <a:cubicBezTo>
                    <a:pt x="2606" y="1731"/>
                    <a:pt x="720" y="317"/>
                    <a:pt x="720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0" name="Полилиния: фигура 929">
              <a:extLst>
                <a:ext uri="{FF2B5EF4-FFF2-40B4-BE49-F238E27FC236}">
                  <a16:creationId xmlns:a16="http://schemas.microsoft.com/office/drawing/2014/main" id="{AF86E241-7707-9BF6-47F6-360D53417917}"/>
                </a:ext>
              </a:extLst>
            </p:cNvPr>
            <p:cNvSpPr/>
            <p:nvPr/>
          </p:nvSpPr>
          <p:spPr>
            <a:xfrm>
              <a:off x="4220987" y="1864884"/>
              <a:ext cx="104" cy="23597"/>
            </a:xfrm>
            <a:custGeom>
              <a:avLst/>
              <a:gdLst>
                <a:gd name="connsiteX0" fmla="*/ -1062 w 104"/>
                <a:gd name="connsiteY0" fmla="*/ -1100 h 23597"/>
                <a:gd name="connsiteX1" fmla="*/ -1062 w 104"/>
                <a:gd name="connsiteY1" fmla="*/ -1100 h 23597"/>
                <a:gd name="connsiteX2" fmla="*/ -1062 w 10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3597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1100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1" name="Полилиния: фигура 930">
              <a:extLst>
                <a:ext uri="{FF2B5EF4-FFF2-40B4-BE49-F238E27FC236}">
                  <a16:creationId xmlns:a16="http://schemas.microsoft.com/office/drawing/2014/main" id="{BE5FA6AD-8D69-C5EC-5D60-01E80A29521D}"/>
                </a:ext>
              </a:extLst>
            </p:cNvPr>
            <p:cNvSpPr/>
            <p:nvPr/>
          </p:nvSpPr>
          <p:spPr>
            <a:xfrm>
              <a:off x="4285040" y="1873379"/>
              <a:ext cx="2099" cy="314"/>
            </a:xfrm>
            <a:custGeom>
              <a:avLst/>
              <a:gdLst>
                <a:gd name="connsiteX0" fmla="*/ -1167 w 2099"/>
                <a:gd name="connsiteY0" fmla="*/ -1100 h 314"/>
                <a:gd name="connsiteX1" fmla="*/ 722 w 2099"/>
                <a:gd name="connsiteY1" fmla="*/ -1100 h 314"/>
                <a:gd name="connsiteX2" fmla="*/ 722 w 2099"/>
                <a:gd name="connsiteY2" fmla="*/ -1100 h 314"/>
                <a:gd name="connsiteX3" fmla="*/ -1167 w 2099"/>
                <a:gd name="connsiteY3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9" h="314">
                  <a:moveTo>
                    <a:pt x="-1167" y="-1100"/>
                  </a:moveTo>
                  <a:cubicBezTo>
                    <a:pt x="-1167" y="-1100"/>
                    <a:pt x="250" y="-1100"/>
                    <a:pt x="722" y="-1100"/>
                  </a:cubicBezTo>
                  <a:cubicBezTo>
                    <a:pt x="1195" y="-1100"/>
                    <a:pt x="722" y="-1100"/>
                    <a:pt x="722" y="-1100"/>
                  </a:cubicBezTo>
                  <a:cubicBezTo>
                    <a:pt x="722" y="-1100"/>
                    <a:pt x="959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2" name="Полилиния: фигура 931">
              <a:extLst>
                <a:ext uri="{FF2B5EF4-FFF2-40B4-BE49-F238E27FC236}">
                  <a16:creationId xmlns:a16="http://schemas.microsoft.com/office/drawing/2014/main" id="{C71E47DB-0626-43B0-F9A8-38AFD0F5454B}"/>
                </a:ext>
              </a:extLst>
            </p:cNvPr>
            <p:cNvSpPr/>
            <p:nvPr/>
          </p:nvSpPr>
          <p:spPr>
            <a:xfrm>
              <a:off x="4173295" y="1853984"/>
              <a:ext cx="1359" cy="1816"/>
            </a:xfrm>
            <a:custGeom>
              <a:avLst/>
              <a:gdLst>
                <a:gd name="connsiteX0" fmla="*/ -329 w 1359"/>
                <a:gd name="connsiteY0" fmla="*/ -1053 h 1816"/>
                <a:gd name="connsiteX1" fmla="*/ -329 w 1359"/>
                <a:gd name="connsiteY1" fmla="*/ -1053 h 1816"/>
                <a:gd name="connsiteX2" fmla="*/ -329 w 1359"/>
                <a:gd name="connsiteY2" fmla="*/ -1053 h 1816"/>
                <a:gd name="connsiteX3" fmla="*/ -329 w 1359"/>
                <a:gd name="connsiteY3" fmla="*/ 361 h 1816"/>
                <a:gd name="connsiteX4" fmla="*/ -329 w 1359"/>
                <a:gd name="connsiteY4" fmla="*/ -1053 h 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9" h="1816">
                  <a:moveTo>
                    <a:pt x="-329" y="-1053"/>
                  </a:moveTo>
                  <a:lnTo>
                    <a:pt x="-329" y="-1053"/>
                  </a:lnTo>
                  <a:cubicBezTo>
                    <a:pt x="-329" y="-1053"/>
                    <a:pt x="-329" y="-1053"/>
                    <a:pt x="-329" y="-1053"/>
                  </a:cubicBezTo>
                  <a:cubicBezTo>
                    <a:pt x="-329" y="-1053"/>
                    <a:pt x="-2215" y="-1053"/>
                    <a:pt x="-329" y="361"/>
                  </a:cubicBezTo>
                  <a:cubicBezTo>
                    <a:pt x="1558" y="1778"/>
                    <a:pt x="-2452" y="-1526"/>
                    <a:pt x="-329" y="-10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3" name="Полилиния: фигура 932">
              <a:extLst>
                <a:ext uri="{FF2B5EF4-FFF2-40B4-BE49-F238E27FC236}">
                  <a16:creationId xmlns:a16="http://schemas.microsoft.com/office/drawing/2014/main" id="{0C1B6927-181F-5DD6-DE38-5603108DFF67}"/>
                </a:ext>
              </a:extLst>
            </p:cNvPr>
            <p:cNvSpPr/>
            <p:nvPr/>
          </p:nvSpPr>
          <p:spPr>
            <a:xfrm>
              <a:off x="4199148" y="1851905"/>
              <a:ext cx="2831" cy="1417"/>
            </a:xfrm>
            <a:custGeom>
              <a:avLst/>
              <a:gdLst>
                <a:gd name="connsiteX0" fmla="*/ 1664 w 2831"/>
                <a:gd name="connsiteY0" fmla="*/ 317 h 1417"/>
                <a:gd name="connsiteX1" fmla="*/ 1664 w 2831"/>
                <a:gd name="connsiteY1" fmla="*/ 317 h 1417"/>
                <a:gd name="connsiteX2" fmla="*/ -1167 w 2831"/>
                <a:gd name="connsiteY2" fmla="*/ -1100 h 1417"/>
                <a:gd name="connsiteX3" fmla="*/ 1664 w 2831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417">
                  <a:moveTo>
                    <a:pt x="1664" y="317"/>
                  </a:moveTo>
                  <a:cubicBezTo>
                    <a:pt x="1664" y="317"/>
                    <a:pt x="1664" y="317"/>
                    <a:pt x="1664" y="317"/>
                  </a:cubicBezTo>
                  <a:lnTo>
                    <a:pt x="-1167" y="-1100"/>
                  </a:lnTo>
                  <a:cubicBezTo>
                    <a:pt x="-1167" y="-1100"/>
                    <a:pt x="247" y="-155"/>
                    <a:pt x="166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4" name="Полилиния: фигура 933">
              <a:extLst>
                <a:ext uri="{FF2B5EF4-FFF2-40B4-BE49-F238E27FC236}">
                  <a16:creationId xmlns:a16="http://schemas.microsoft.com/office/drawing/2014/main" id="{6CE12555-9A66-4354-D6D0-1B883BC149CB}"/>
                </a:ext>
              </a:extLst>
            </p:cNvPr>
            <p:cNvSpPr/>
            <p:nvPr/>
          </p:nvSpPr>
          <p:spPr>
            <a:xfrm>
              <a:off x="4293404" y="1867244"/>
              <a:ext cx="5559" cy="1653"/>
            </a:xfrm>
            <a:custGeom>
              <a:avLst/>
              <a:gdLst>
                <a:gd name="connsiteX0" fmla="*/ 1561 w 5559"/>
                <a:gd name="connsiteY0" fmla="*/ -1100 h 1653"/>
                <a:gd name="connsiteX1" fmla="*/ -329 w 5559"/>
                <a:gd name="connsiteY1" fmla="*/ -1100 h 1653"/>
                <a:gd name="connsiteX2" fmla="*/ -329 w 5559"/>
                <a:gd name="connsiteY2" fmla="*/ -1100 h 1653"/>
                <a:gd name="connsiteX3" fmla="*/ 4393 w 5559"/>
                <a:gd name="connsiteY3" fmla="*/ 553 h 1653"/>
                <a:gd name="connsiteX4" fmla="*/ 4393 w 5559"/>
                <a:gd name="connsiteY4" fmla="*/ 553 h 1653"/>
                <a:gd name="connsiteX5" fmla="*/ 1561 w 5559"/>
                <a:gd name="connsiteY5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59" h="1653">
                  <a:moveTo>
                    <a:pt x="1561" y="-1100"/>
                  </a:moveTo>
                  <a:cubicBezTo>
                    <a:pt x="144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ubicBezTo>
                    <a:pt x="1089" y="-392"/>
                    <a:pt x="2739" y="81"/>
                    <a:pt x="4393" y="553"/>
                  </a:cubicBezTo>
                  <a:cubicBezTo>
                    <a:pt x="4393" y="553"/>
                    <a:pt x="4393" y="553"/>
                    <a:pt x="4393" y="553"/>
                  </a:cubicBezTo>
                  <a:cubicBezTo>
                    <a:pt x="4393" y="553"/>
                    <a:pt x="2267" y="-864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5" name="Полилиния: фигура 934">
              <a:extLst>
                <a:ext uri="{FF2B5EF4-FFF2-40B4-BE49-F238E27FC236}">
                  <a16:creationId xmlns:a16="http://schemas.microsoft.com/office/drawing/2014/main" id="{A12D29BD-6B3D-82E7-5D08-4AFAFB4E1585}"/>
                </a:ext>
              </a:extLst>
            </p:cNvPr>
            <p:cNvSpPr/>
            <p:nvPr/>
          </p:nvSpPr>
          <p:spPr>
            <a:xfrm>
              <a:off x="4297547" y="1865801"/>
              <a:ext cx="2125" cy="733"/>
            </a:xfrm>
            <a:custGeom>
              <a:avLst/>
              <a:gdLst>
                <a:gd name="connsiteX0" fmla="*/ -459 w 2125"/>
                <a:gd name="connsiteY0" fmla="*/ -367 h 733"/>
                <a:gd name="connsiteX1" fmla="*/ 959 w 2125"/>
                <a:gd name="connsiteY1" fmla="*/ -367 h 733"/>
                <a:gd name="connsiteX2" fmla="*/ -1167 w 2125"/>
                <a:gd name="connsiteY2" fmla="*/ -367 h 733"/>
                <a:gd name="connsiteX3" fmla="*/ -459 w 2125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733">
                  <a:moveTo>
                    <a:pt x="-459" y="-367"/>
                  </a:moveTo>
                  <a:cubicBezTo>
                    <a:pt x="959" y="-367"/>
                    <a:pt x="-1876" y="-367"/>
                    <a:pt x="959" y="-367"/>
                  </a:cubicBezTo>
                  <a:lnTo>
                    <a:pt x="-1167" y="-367"/>
                  </a:lnTo>
                  <a:cubicBezTo>
                    <a:pt x="-1167" y="-367"/>
                    <a:pt x="-459" y="-2017"/>
                    <a:pt x="-45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6" name="Полилиния: фигура 935">
              <a:extLst>
                <a:ext uri="{FF2B5EF4-FFF2-40B4-BE49-F238E27FC236}">
                  <a16:creationId xmlns:a16="http://schemas.microsoft.com/office/drawing/2014/main" id="{A1E59465-AEAC-9D22-CEB3-9D8B01C61F6E}"/>
                </a:ext>
              </a:extLst>
            </p:cNvPr>
            <p:cNvSpPr/>
            <p:nvPr/>
          </p:nvSpPr>
          <p:spPr>
            <a:xfrm>
              <a:off x="4294952" y="1862821"/>
              <a:ext cx="4248" cy="2063"/>
            </a:xfrm>
            <a:custGeom>
              <a:avLst/>
              <a:gdLst>
                <a:gd name="connsiteX0" fmla="*/ 2137 w 4248"/>
                <a:gd name="connsiteY0" fmla="*/ 964 h 2063"/>
                <a:gd name="connsiteX1" fmla="*/ 14 w 4248"/>
                <a:gd name="connsiteY1" fmla="*/ 964 h 2063"/>
                <a:gd name="connsiteX2" fmla="*/ -1167 w 4248"/>
                <a:gd name="connsiteY2" fmla="*/ 964 h 2063"/>
                <a:gd name="connsiteX3" fmla="*/ 3082 w 4248"/>
                <a:gd name="connsiteY3" fmla="*/ 964 h 2063"/>
                <a:gd name="connsiteX4" fmla="*/ 3082 w 4248"/>
                <a:gd name="connsiteY4" fmla="*/ 964 h 2063"/>
                <a:gd name="connsiteX5" fmla="*/ 956 w 4248"/>
                <a:gd name="connsiteY5" fmla="*/ -923 h 2063"/>
                <a:gd name="connsiteX6" fmla="*/ 956 w 4248"/>
                <a:gd name="connsiteY6" fmla="*/ -923 h 2063"/>
                <a:gd name="connsiteX7" fmla="*/ 2845 w 4248"/>
                <a:gd name="connsiteY7" fmla="*/ -923 h 2063"/>
                <a:gd name="connsiteX8" fmla="*/ 2845 w 4248"/>
                <a:gd name="connsiteY8" fmla="*/ -923 h 2063"/>
                <a:gd name="connsiteX9" fmla="*/ 486 w 4248"/>
                <a:gd name="connsiteY9" fmla="*/ -923 h 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8" h="2063">
                  <a:moveTo>
                    <a:pt x="2137" y="964"/>
                  </a:moveTo>
                  <a:lnTo>
                    <a:pt x="14" y="964"/>
                  </a:lnTo>
                  <a:cubicBezTo>
                    <a:pt x="14" y="964"/>
                    <a:pt x="14" y="964"/>
                    <a:pt x="-1167" y="964"/>
                  </a:cubicBezTo>
                  <a:cubicBezTo>
                    <a:pt x="2137" y="964"/>
                    <a:pt x="14" y="964"/>
                    <a:pt x="3082" y="964"/>
                  </a:cubicBezTo>
                  <a:cubicBezTo>
                    <a:pt x="1192" y="964"/>
                    <a:pt x="3082" y="964"/>
                    <a:pt x="3082" y="964"/>
                  </a:cubicBezTo>
                  <a:cubicBezTo>
                    <a:pt x="3082" y="964"/>
                    <a:pt x="3082" y="964"/>
                    <a:pt x="956" y="-923"/>
                  </a:cubicBezTo>
                  <a:lnTo>
                    <a:pt x="956" y="-923"/>
                  </a:lnTo>
                  <a:cubicBezTo>
                    <a:pt x="956" y="-923"/>
                    <a:pt x="2373" y="-923"/>
                    <a:pt x="2845" y="-923"/>
                  </a:cubicBezTo>
                  <a:lnTo>
                    <a:pt x="2845" y="-923"/>
                  </a:lnTo>
                  <a:cubicBezTo>
                    <a:pt x="2137" y="-1159"/>
                    <a:pt x="1192" y="-1159"/>
                    <a:pt x="486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7" name="Полилиния: фигура 936">
              <a:extLst>
                <a:ext uri="{FF2B5EF4-FFF2-40B4-BE49-F238E27FC236}">
                  <a16:creationId xmlns:a16="http://schemas.microsoft.com/office/drawing/2014/main" id="{CB9285FB-092B-FDA3-0405-15B763305337}"/>
                </a:ext>
              </a:extLst>
            </p:cNvPr>
            <p:cNvSpPr/>
            <p:nvPr/>
          </p:nvSpPr>
          <p:spPr>
            <a:xfrm>
              <a:off x="4136851" y="1830801"/>
              <a:ext cx="2122" cy="104"/>
            </a:xfrm>
            <a:custGeom>
              <a:avLst/>
              <a:gdLst>
                <a:gd name="connsiteX0" fmla="*/ -1167 w 2122"/>
                <a:gd name="connsiteY0" fmla="*/ -995 h 104"/>
                <a:gd name="connsiteX1" fmla="*/ 956 w 2122"/>
                <a:gd name="connsiteY1" fmla="*/ -995 h 104"/>
                <a:gd name="connsiteX2" fmla="*/ 956 w 2122"/>
                <a:gd name="connsiteY2" fmla="*/ -995 h 104"/>
                <a:gd name="connsiteX3" fmla="*/ -1167 w 2122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04">
                  <a:moveTo>
                    <a:pt x="-1167" y="-995"/>
                  </a:moveTo>
                  <a:lnTo>
                    <a:pt x="956" y="-995"/>
                  </a:lnTo>
                  <a:lnTo>
                    <a:pt x="956" y="-995"/>
                  </a:lnTo>
                  <a:cubicBezTo>
                    <a:pt x="956" y="-995"/>
                    <a:pt x="-695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8" name="Полилиния: фигура 937">
              <a:extLst>
                <a:ext uri="{FF2B5EF4-FFF2-40B4-BE49-F238E27FC236}">
                  <a16:creationId xmlns:a16="http://schemas.microsoft.com/office/drawing/2014/main" id="{CEC6D96E-5B68-FFE7-EEA4-635C8954B72E}"/>
                </a:ext>
              </a:extLst>
            </p:cNvPr>
            <p:cNvSpPr/>
            <p:nvPr/>
          </p:nvSpPr>
          <p:spPr>
            <a:xfrm>
              <a:off x="4152190" y="1826657"/>
              <a:ext cx="2204" cy="209"/>
            </a:xfrm>
            <a:custGeom>
              <a:avLst/>
              <a:gdLst>
                <a:gd name="connsiteX0" fmla="*/ -1167 w 2204"/>
                <a:gd name="connsiteY0" fmla="*/ -1100 h 209"/>
                <a:gd name="connsiteX1" fmla="*/ 483 w 2204"/>
                <a:gd name="connsiteY1" fmla="*/ -1100 h 209"/>
                <a:gd name="connsiteX2" fmla="*/ -698 w 2204"/>
                <a:gd name="connsiteY2" fmla="*/ -1100 h 209"/>
                <a:gd name="connsiteX3" fmla="*/ -1167 w 2204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4" h="209">
                  <a:moveTo>
                    <a:pt x="-1167" y="-1100"/>
                  </a:moveTo>
                  <a:cubicBezTo>
                    <a:pt x="-1167" y="-1100"/>
                    <a:pt x="2370" y="-1100"/>
                    <a:pt x="483" y="-1100"/>
                  </a:cubicBezTo>
                  <a:cubicBezTo>
                    <a:pt x="-1403" y="-1100"/>
                    <a:pt x="483" y="-1100"/>
                    <a:pt x="-698" y="-1100"/>
                  </a:cubicBezTo>
                  <a:cubicBezTo>
                    <a:pt x="-1876" y="-1100"/>
                    <a:pt x="956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9" name="Полилиния: фигура 938">
              <a:extLst>
                <a:ext uri="{FF2B5EF4-FFF2-40B4-BE49-F238E27FC236}">
                  <a16:creationId xmlns:a16="http://schemas.microsoft.com/office/drawing/2014/main" id="{35EE965F-1E0A-9C82-EFC1-596C5805E915}"/>
                </a:ext>
              </a:extLst>
            </p:cNvPr>
            <p:cNvSpPr/>
            <p:nvPr/>
          </p:nvSpPr>
          <p:spPr>
            <a:xfrm>
              <a:off x="4158322" y="1824497"/>
              <a:ext cx="4753" cy="272"/>
            </a:xfrm>
            <a:custGeom>
              <a:avLst/>
              <a:gdLst>
                <a:gd name="connsiteX0" fmla="*/ 959 w 4753"/>
                <a:gd name="connsiteY0" fmla="*/ -827 h 272"/>
                <a:gd name="connsiteX1" fmla="*/ 3082 w 4753"/>
                <a:gd name="connsiteY1" fmla="*/ -827 h 272"/>
                <a:gd name="connsiteX2" fmla="*/ -1167 w 4753"/>
                <a:gd name="connsiteY2" fmla="*/ -827 h 272"/>
                <a:gd name="connsiteX3" fmla="*/ 959 w 4753"/>
                <a:gd name="connsiteY3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53" h="272">
                  <a:moveTo>
                    <a:pt x="959" y="-827"/>
                  </a:moveTo>
                  <a:cubicBezTo>
                    <a:pt x="959" y="-827"/>
                    <a:pt x="4968" y="-827"/>
                    <a:pt x="3082" y="-827"/>
                  </a:cubicBezTo>
                  <a:cubicBezTo>
                    <a:pt x="1195" y="-827"/>
                    <a:pt x="3082" y="-827"/>
                    <a:pt x="-1167" y="-827"/>
                  </a:cubicBezTo>
                  <a:cubicBezTo>
                    <a:pt x="-695" y="-1064"/>
                    <a:pt x="486" y="-1300"/>
                    <a:pt x="959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0" name="Полилиния: фигура 939">
              <a:extLst>
                <a:ext uri="{FF2B5EF4-FFF2-40B4-BE49-F238E27FC236}">
                  <a16:creationId xmlns:a16="http://schemas.microsoft.com/office/drawing/2014/main" id="{8553F54F-55E7-C957-366D-552E0F4D6478}"/>
                </a:ext>
              </a:extLst>
            </p:cNvPr>
            <p:cNvSpPr/>
            <p:nvPr/>
          </p:nvSpPr>
          <p:spPr>
            <a:xfrm>
              <a:off x="4226834" y="1831375"/>
              <a:ext cx="1259" cy="23597"/>
            </a:xfrm>
            <a:custGeom>
              <a:avLst/>
              <a:gdLst>
                <a:gd name="connsiteX0" fmla="*/ -537 w 1259"/>
                <a:gd name="connsiteY0" fmla="*/ -1100 h 23597"/>
                <a:gd name="connsiteX1" fmla="*/ -537 w 1259"/>
                <a:gd name="connsiteY1" fmla="*/ -1100 h 23597"/>
                <a:gd name="connsiteX2" fmla="*/ -537 w 1259"/>
                <a:gd name="connsiteY2" fmla="*/ -1100 h 23597"/>
                <a:gd name="connsiteX3" fmla="*/ -537 w 1259"/>
                <a:gd name="connsiteY3" fmla="*/ -1100 h 23597"/>
                <a:gd name="connsiteX4" fmla="*/ -537 w 1259"/>
                <a:gd name="connsiteY4" fmla="*/ -1100 h 23597"/>
                <a:gd name="connsiteX5" fmla="*/ -537 w 1259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" h="23597">
                  <a:moveTo>
                    <a:pt x="-537" y="-1100"/>
                  </a:moveTo>
                  <a:cubicBezTo>
                    <a:pt x="880" y="-1100"/>
                    <a:pt x="-537" y="-1100"/>
                    <a:pt x="-537" y="-1100"/>
                  </a:cubicBezTo>
                  <a:cubicBezTo>
                    <a:pt x="-537" y="-1100"/>
                    <a:pt x="-1955" y="-1100"/>
                    <a:pt x="-537" y="-1100"/>
                  </a:cubicBezTo>
                  <a:lnTo>
                    <a:pt x="-537" y="-1100"/>
                  </a:lnTo>
                  <a:lnTo>
                    <a:pt x="-537" y="-1100"/>
                  </a:lnTo>
                  <a:cubicBezTo>
                    <a:pt x="-537" y="-1100"/>
                    <a:pt x="-537" y="-1100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1" name="Полилиния: фигура 940">
              <a:extLst>
                <a:ext uri="{FF2B5EF4-FFF2-40B4-BE49-F238E27FC236}">
                  <a16:creationId xmlns:a16="http://schemas.microsoft.com/office/drawing/2014/main" id="{45B0C34D-CDFA-EA96-CC58-3674FB2F1C92}"/>
                </a:ext>
              </a:extLst>
            </p:cNvPr>
            <p:cNvSpPr/>
            <p:nvPr/>
          </p:nvSpPr>
          <p:spPr>
            <a:xfrm>
              <a:off x="4169651" y="1815567"/>
              <a:ext cx="7313" cy="2300"/>
            </a:xfrm>
            <a:custGeom>
              <a:avLst/>
              <a:gdLst>
                <a:gd name="connsiteX0" fmla="*/ -1167 w 7313"/>
                <a:gd name="connsiteY0" fmla="*/ 1023 h 2300"/>
                <a:gd name="connsiteX1" fmla="*/ 956 w 7313"/>
                <a:gd name="connsiteY1" fmla="*/ 1023 h 2300"/>
                <a:gd name="connsiteX2" fmla="*/ 6146 w 7313"/>
                <a:gd name="connsiteY2" fmla="*/ 1023 h 2300"/>
                <a:gd name="connsiteX3" fmla="*/ -698 w 7313"/>
                <a:gd name="connsiteY3" fmla="*/ -1100 h 2300"/>
                <a:gd name="connsiteX4" fmla="*/ -698 w 7313"/>
                <a:gd name="connsiteY4" fmla="*/ -1100 h 2300"/>
                <a:gd name="connsiteX5" fmla="*/ -1167 w 7313"/>
                <a:gd name="connsiteY5" fmla="*/ 1023 h 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13" h="2300">
                  <a:moveTo>
                    <a:pt x="-1167" y="1023"/>
                  </a:moveTo>
                  <a:cubicBezTo>
                    <a:pt x="247" y="1023"/>
                    <a:pt x="247" y="1023"/>
                    <a:pt x="956" y="1023"/>
                  </a:cubicBezTo>
                  <a:cubicBezTo>
                    <a:pt x="2606" y="1259"/>
                    <a:pt x="4496" y="1259"/>
                    <a:pt x="6146" y="1023"/>
                  </a:cubicBezTo>
                  <a:lnTo>
                    <a:pt x="-698" y="-1100"/>
                  </a:lnTo>
                  <a:cubicBezTo>
                    <a:pt x="3079" y="550"/>
                    <a:pt x="-698" y="-1100"/>
                    <a:pt x="-698" y="-1100"/>
                  </a:cubicBezTo>
                  <a:cubicBezTo>
                    <a:pt x="-698" y="-1100"/>
                    <a:pt x="-461" y="1023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2" name="Полилиния: фигура 941">
              <a:extLst>
                <a:ext uri="{FF2B5EF4-FFF2-40B4-BE49-F238E27FC236}">
                  <a16:creationId xmlns:a16="http://schemas.microsoft.com/office/drawing/2014/main" id="{E4F7E66C-C9C2-3093-DD43-189E66A6D465}"/>
                </a:ext>
              </a:extLst>
            </p:cNvPr>
            <p:cNvSpPr/>
            <p:nvPr/>
          </p:nvSpPr>
          <p:spPr>
            <a:xfrm>
              <a:off x="4177554" y="1817690"/>
              <a:ext cx="3780" cy="23597"/>
            </a:xfrm>
            <a:custGeom>
              <a:avLst/>
              <a:gdLst>
                <a:gd name="connsiteX0" fmla="*/ -102 w 3780"/>
                <a:gd name="connsiteY0" fmla="*/ -1100 h 23597"/>
                <a:gd name="connsiteX1" fmla="*/ 2257 w 3780"/>
                <a:gd name="connsiteY1" fmla="*/ -1100 h 23597"/>
                <a:gd name="connsiteX2" fmla="*/ -339 w 3780"/>
                <a:gd name="connsiteY2" fmla="*/ -1100 h 23597"/>
                <a:gd name="connsiteX3" fmla="*/ -102 w 378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0" h="23597">
                  <a:moveTo>
                    <a:pt x="-102" y="-1100"/>
                  </a:moveTo>
                  <a:cubicBezTo>
                    <a:pt x="1548" y="-1100"/>
                    <a:pt x="1312" y="-1100"/>
                    <a:pt x="2257" y="-1100"/>
                  </a:cubicBezTo>
                  <a:cubicBezTo>
                    <a:pt x="3199" y="-1100"/>
                    <a:pt x="2257" y="-1100"/>
                    <a:pt x="-339" y="-1100"/>
                  </a:cubicBezTo>
                  <a:cubicBezTo>
                    <a:pt x="-2934" y="-1100"/>
                    <a:pt x="1548" y="-1100"/>
                    <a:pt x="-1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3" name="Полилиния: фигура 942">
              <a:extLst>
                <a:ext uri="{FF2B5EF4-FFF2-40B4-BE49-F238E27FC236}">
                  <a16:creationId xmlns:a16="http://schemas.microsoft.com/office/drawing/2014/main" id="{52157443-FE6E-11DE-351A-DE70492A6C25}"/>
                </a:ext>
              </a:extLst>
            </p:cNvPr>
            <p:cNvSpPr/>
            <p:nvPr/>
          </p:nvSpPr>
          <p:spPr>
            <a:xfrm>
              <a:off x="4172011" y="1815803"/>
              <a:ext cx="2122" cy="104"/>
            </a:xfrm>
            <a:custGeom>
              <a:avLst/>
              <a:gdLst>
                <a:gd name="connsiteX0" fmla="*/ -1167 w 2122"/>
                <a:gd name="connsiteY0" fmla="*/ -1100 h 104"/>
                <a:gd name="connsiteX1" fmla="*/ -1167 w 2122"/>
                <a:gd name="connsiteY1" fmla="*/ -1100 h 104"/>
                <a:gd name="connsiteX2" fmla="*/ 956 w 2122"/>
                <a:gd name="connsiteY2" fmla="*/ -1100 h 104"/>
                <a:gd name="connsiteX3" fmla="*/ 956 w 2122"/>
                <a:gd name="connsiteY3" fmla="*/ -1100 h 104"/>
                <a:gd name="connsiteX4" fmla="*/ 956 w 2122"/>
                <a:gd name="connsiteY4" fmla="*/ -1100 h 104"/>
                <a:gd name="connsiteX5" fmla="*/ -1167 w 2122"/>
                <a:gd name="connsiteY5" fmla="*/ -1100 h 104"/>
                <a:gd name="connsiteX6" fmla="*/ -1167 w 2122"/>
                <a:gd name="connsiteY6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" h="104">
                  <a:moveTo>
                    <a:pt x="-1167" y="-1100"/>
                  </a:moveTo>
                  <a:cubicBezTo>
                    <a:pt x="-1167" y="-1100"/>
                    <a:pt x="247" y="-1100"/>
                    <a:pt x="-1167" y="-1100"/>
                  </a:cubicBezTo>
                  <a:lnTo>
                    <a:pt x="956" y="-1100"/>
                  </a:lnTo>
                  <a:lnTo>
                    <a:pt x="956" y="-1100"/>
                  </a:lnTo>
                  <a:cubicBezTo>
                    <a:pt x="956" y="-1100"/>
                    <a:pt x="-2584" y="-1100"/>
                    <a:pt x="956" y="-1100"/>
                  </a:cubicBezTo>
                  <a:lnTo>
                    <a:pt x="-1167" y="-1100"/>
                  </a:lnTo>
                  <a:cubicBezTo>
                    <a:pt x="-1167" y="-1100"/>
                    <a:pt x="-22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4" name="Полилиния: фигура 943">
              <a:extLst>
                <a:ext uri="{FF2B5EF4-FFF2-40B4-BE49-F238E27FC236}">
                  <a16:creationId xmlns:a16="http://schemas.microsoft.com/office/drawing/2014/main" id="{F7F46954-D7BD-7187-0039-57933AEFD27E}"/>
                </a:ext>
              </a:extLst>
            </p:cNvPr>
            <p:cNvSpPr/>
            <p:nvPr/>
          </p:nvSpPr>
          <p:spPr>
            <a:xfrm>
              <a:off x="4176493" y="1812499"/>
              <a:ext cx="2595" cy="23597"/>
            </a:xfrm>
            <a:custGeom>
              <a:avLst/>
              <a:gdLst>
                <a:gd name="connsiteX0" fmla="*/ -1167 w 2595"/>
                <a:gd name="connsiteY0" fmla="*/ -1100 h 23597"/>
                <a:gd name="connsiteX1" fmla="*/ -1167 w 2595"/>
                <a:gd name="connsiteY1" fmla="*/ -1100 h 23597"/>
                <a:gd name="connsiteX2" fmla="*/ 1428 w 259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722" y="-110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5" name="Полилиния: фигура 944">
              <a:extLst>
                <a:ext uri="{FF2B5EF4-FFF2-40B4-BE49-F238E27FC236}">
                  <a16:creationId xmlns:a16="http://schemas.microsoft.com/office/drawing/2014/main" id="{8DC7E8FF-C87A-53FE-CBC6-FF446C001C1F}"/>
                </a:ext>
              </a:extLst>
            </p:cNvPr>
            <p:cNvSpPr/>
            <p:nvPr/>
          </p:nvSpPr>
          <p:spPr>
            <a:xfrm>
              <a:off x="4161862" y="1802587"/>
              <a:ext cx="4248" cy="209"/>
            </a:xfrm>
            <a:custGeom>
              <a:avLst/>
              <a:gdLst>
                <a:gd name="connsiteX0" fmla="*/ -1167 w 4248"/>
                <a:gd name="connsiteY0" fmla="*/ -1100 h 209"/>
                <a:gd name="connsiteX1" fmla="*/ 250 w 4248"/>
                <a:gd name="connsiteY1" fmla="*/ -1100 h 209"/>
                <a:gd name="connsiteX2" fmla="*/ 3082 w 4248"/>
                <a:gd name="connsiteY2" fmla="*/ -1100 h 209"/>
                <a:gd name="connsiteX3" fmla="*/ 1901 w 4248"/>
                <a:gd name="connsiteY3" fmla="*/ -1100 h 209"/>
                <a:gd name="connsiteX4" fmla="*/ 486 w 4248"/>
                <a:gd name="connsiteY4" fmla="*/ -1100 h 209"/>
                <a:gd name="connsiteX5" fmla="*/ -1167 w 4248"/>
                <a:gd name="connsiteY5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8" h="209">
                  <a:moveTo>
                    <a:pt x="-1167" y="-1100"/>
                  </a:moveTo>
                  <a:cubicBezTo>
                    <a:pt x="250" y="-1100"/>
                    <a:pt x="-1167" y="-1100"/>
                    <a:pt x="250" y="-1100"/>
                  </a:cubicBezTo>
                  <a:cubicBezTo>
                    <a:pt x="1664" y="-1100"/>
                    <a:pt x="1901" y="-1100"/>
                    <a:pt x="3082" y="-1100"/>
                  </a:cubicBezTo>
                  <a:lnTo>
                    <a:pt x="1901" y="-1100"/>
                  </a:lnTo>
                  <a:cubicBezTo>
                    <a:pt x="1901" y="-1100"/>
                    <a:pt x="-222" y="-1100"/>
                    <a:pt x="486" y="-1100"/>
                  </a:cubicBezTo>
                  <a:cubicBezTo>
                    <a:pt x="1192" y="-1100"/>
                    <a:pt x="250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6" name="Полилиния: фигура 945">
              <a:extLst>
                <a:ext uri="{FF2B5EF4-FFF2-40B4-BE49-F238E27FC236}">
                  <a16:creationId xmlns:a16="http://schemas.microsoft.com/office/drawing/2014/main" id="{8427D14C-813C-F5E9-1357-6BF678B1F04A}"/>
                </a:ext>
              </a:extLst>
            </p:cNvPr>
            <p:cNvSpPr/>
            <p:nvPr/>
          </p:nvSpPr>
          <p:spPr>
            <a:xfrm>
              <a:off x="4191563" y="1805891"/>
              <a:ext cx="3100" cy="1417"/>
            </a:xfrm>
            <a:custGeom>
              <a:avLst/>
              <a:gdLst>
                <a:gd name="connsiteX0" fmla="*/ -426 w 3100"/>
                <a:gd name="connsiteY0" fmla="*/ 317 h 1417"/>
                <a:gd name="connsiteX1" fmla="*/ -426 w 3100"/>
                <a:gd name="connsiteY1" fmla="*/ 317 h 1417"/>
                <a:gd name="connsiteX2" fmla="*/ 1933 w 3100"/>
                <a:gd name="connsiteY2" fmla="*/ 317 h 1417"/>
                <a:gd name="connsiteX3" fmla="*/ -899 w 3100"/>
                <a:gd name="connsiteY3" fmla="*/ -1100 h 1417"/>
                <a:gd name="connsiteX4" fmla="*/ -426 w 3100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0" h="1417">
                  <a:moveTo>
                    <a:pt x="-426" y="317"/>
                  </a:moveTo>
                  <a:lnTo>
                    <a:pt x="-426" y="317"/>
                  </a:lnTo>
                  <a:lnTo>
                    <a:pt x="1933" y="317"/>
                  </a:lnTo>
                  <a:cubicBezTo>
                    <a:pt x="1933" y="317"/>
                    <a:pt x="46" y="-1100"/>
                    <a:pt x="-899" y="-1100"/>
                  </a:cubicBezTo>
                  <a:cubicBezTo>
                    <a:pt x="-1844" y="-1100"/>
                    <a:pt x="46" y="317"/>
                    <a:pt x="-42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7" name="Полилиния: фигура 946">
              <a:extLst>
                <a:ext uri="{FF2B5EF4-FFF2-40B4-BE49-F238E27FC236}">
                  <a16:creationId xmlns:a16="http://schemas.microsoft.com/office/drawing/2014/main" id="{56069C16-0158-29C1-0718-04F2DFDE3092}"/>
                </a:ext>
              </a:extLst>
            </p:cNvPr>
            <p:cNvSpPr/>
            <p:nvPr/>
          </p:nvSpPr>
          <p:spPr>
            <a:xfrm>
              <a:off x="4244691" y="1817690"/>
              <a:ext cx="1887" cy="23597"/>
            </a:xfrm>
            <a:custGeom>
              <a:avLst/>
              <a:gdLst>
                <a:gd name="connsiteX0" fmla="*/ -224 w 1887"/>
                <a:gd name="connsiteY0" fmla="*/ -1100 h 23597"/>
                <a:gd name="connsiteX1" fmla="*/ -224 w 1887"/>
                <a:gd name="connsiteY1" fmla="*/ -1100 h 23597"/>
                <a:gd name="connsiteX2" fmla="*/ -224 w 1887"/>
                <a:gd name="connsiteY2" fmla="*/ -1100 h 23597"/>
                <a:gd name="connsiteX3" fmla="*/ -224 w 188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7" h="23597">
                  <a:moveTo>
                    <a:pt x="-224" y="-1100"/>
                  </a:moveTo>
                  <a:cubicBezTo>
                    <a:pt x="-224" y="-1100"/>
                    <a:pt x="-224" y="-1100"/>
                    <a:pt x="-224" y="-1100"/>
                  </a:cubicBezTo>
                  <a:cubicBezTo>
                    <a:pt x="-224" y="-1100"/>
                    <a:pt x="1899" y="-1100"/>
                    <a:pt x="-224" y="-1100"/>
                  </a:cubicBezTo>
                  <a:cubicBezTo>
                    <a:pt x="-2347" y="-1100"/>
                    <a:pt x="-224" y="-1100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8" name="Полилиния: фигура 947">
              <a:extLst>
                <a:ext uri="{FF2B5EF4-FFF2-40B4-BE49-F238E27FC236}">
                  <a16:creationId xmlns:a16="http://schemas.microsoft.com/office/drawing/2014/main" id="{7409926A-8862-E054-B644-810EDEC4BF0B}"/>
                </a:ext>
              </a:extLst>
            </p:cNvPr>
            <p:cNvSpPr/>
            <p:nvPr/>
          </p:nvSpPr>
          <p:spPr>
            <a:xfrm>
              <a:off x="4163017" y="1791704"/>
              <a:ext cx="4036" cy="2388"/>
            </a:xfrm>
            <a:custGeom>
              <a:avLst/>
              <a:gdLst>
                <a:gd name="connsiteX0" fmla="*/ 510 w 4036"/>
                <a:gd name="connsiteY0" fmla="*/ 1289 h 2388"/>
                <a:gd name="connsiteX1" fmla="*/ -905 w 4036"/>
                <a:gd name="connsiteY1" fmla="*/ 1289 h 2388"/>
                <a:gd name="connsiteX2" fmla="*/ 2869 w 4036"/>
                <a:gd name="connsiteY2" fmla="*/ 1289 h 2388"/>
                <a:gd name="connsiteX3" fmla="*/ 1218 w 4036"/>
                <a:gd name="connsiteY3" fmla="*/ -834 h 2388"/>
                <a:gd name="connsiteX4" fmla="*/ 510 w 4036"/>
                <a:gd name="connsiteY4" fmla="*/ 1289 h 2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6" h="2388">
                  <a:moveTo>
                    <a:pt x="510" y="1289"/>
                  </a:moveTo>
                  <a:cubicBezTo>
                    <a:pt x="-1377" y="1289"/>
                    <a:pt x="-1377" y="1289"/>
                    <a:pt x="-905" y="1289"/>
                  </a:cubicBezTo>
                  <a:cubicBezTo>
                    <a:pt x="-432" y="1289"/>
                    <a:pt x="982" y="1289"/>
                    <a:pt x="2869" y="1289"/>
                  </a:cubicBezTo>
                  <a:cubicBezTo>
                    <a:pt x="274" y="-129"/>
                    <a:pt x="2869" y="-129"/>
                    <a:pt x="1218" y="-834"/>
                  </a:cubicBezTo>
                  <a:cubicBezTo>
                    <a:pt x="-432" y="-1543"/>
                    <a:pt x="-1613" y="-834"/>
                    <a:pt x="510" y="12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9" name="Полилиния: фигура 948">
              <a:extLst>
                <a:ext uri="{FF2B5EF4-FFF2-40B4-BE49-F238E27FC236}">
                  <a16:creationId xmlns:a16="http://schemas.microsoft.com/office/drawing/2014/main" id="{E25B5B1B-8188-44DA-FEA8-37131EBC068E}"/>
                </a:ext>
              </a:extLst>
            </p:cNvPr>
            <p:cNvSpPr/>
            <p:nvPr/>
          </p:nvSpPr>
          <p:spPr>
            <a:xfrm>
              <a:off x="4165875" y="1790552"/>
              <a:ext cx="2495" cy="3540"/>
            </a:xfrm>
            <a:custGeom>
              <a:avLst/>
              <a:gdLst>
                <a:gd name="connsiteX0" fmla="*/ 956 w 2495"/>
                <a:gd name="connsiteY0" fmla="*/ 2440 h 3540"/>
                <a:gd name="connsiteX1" fmla="*/ 956 w 2495"/>
                <a:gd name="connsiteY1" fmla="*/ 1023 h 3540"/>
                <a:gd name="connsiteX2" fmla="*/ 956 w 2495"/>
                <a:gd name="connsiteY2" fmla="*/ -1100 h 3540"/>
                <a:gd name="connsiteX3" fmla="*/ -1167 w 2495"/>
                <a:gd name="connsiteY3" fmla="*/ -1100 h 3540"/>
                <a:gd name="connsiteX4" fmla="*/ -1167 w 2495"/>
                <a:gd name="connsiteY4" fmla="*/ -1100 h 3540"/>
                <a:gd name="connsiteX5" fmla="*/ -1167 w 2495"/>
                <a:gd name="connsiteY5" fmla="*/ 317 h 3540"/>
                <a:gd name="connsiteX6" fmla="*/ 956 w 2495"/>
                <a:gd name="connsiteY6" fmla="*/ 317 h 3540"/>
                <a:gd name="connsiteX7" fmla="*/ 956 w 2495"/>
                <a:gd name="connsiteY7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5" h="3540">
                  <a:moveTo>
                    <a:pt x="956" y="2440"/>
                  </a:moveTo>
                  <a:cubicBezTo>
                    <a:pt x="956" y="2440"/>
                    <a:pt x="956" y="789"/>
                    <a:pt x="956" y="1023"/>
                  </a:cubicBezTo>
                  <a:cubicBezTo>
                    <a:pt x="-3290" y="-628"/>
                    <a:pt x="2845" y="1023"/>
                    <a:pt x="956" y="-1100"/>
                  </a:cubicBezTo>
                  <a:lnTo>
                    <a:pt x="-1167" y="-1100"/>
                  </a:lnTo>
                  <a:cubicBezTo>
                    <a:pt x="-1167" y="-1100"/>
                    <a:pt x="720" y="553"/>
                    <a:pt x="-1167" y="-1100"/>
                  </a:cubicBezTo>
                  <a:cubicBezTo>
                    <a:pt x="-1167" y="-1100"/>
                    <a:pt x="-1167" y="-1100"/>
                    <a:pt x="-1167" y="317"/>
                  </a:cubicBezTo>
                  <a:lnTo>
                    <a:pt x="956" y="317"/>
                  </a:lnTo>
                  <a:cubicBezTo>
                    <a:pt x="956" y="317"/>
                    <a:pt x="-695" y="553"/>
                    <a:pt x="956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0" name="Полилиния: фигура 949">
              <a:extLst>
                <a:ext uri="{FF2B5EF4-FFF2-40B4-BE49-F238E27FC236}">
                  <a16:creationId xmlns:a16="http://schemas.microsoft.com/office/drawing/2014/main" id="{FFE56EF4-0398-CDB8-FAF5-D32D54912F1C}"/>
                </a:ext>
              </a:extLst>
            </p:cNvPr>
            <p:cNvSpPr/>
            <p:nvPr/>
          </p:nvSpPr>
          <p:spPr>
            <a:xfrm>
              <a:off x="4158559" y="1788580"/>
              <a:ext cx="4203" cy="2427"/>
            </a:xfrm>
            <a:custGeom>
              <a:avLst/>
              <a:gdLst>
                <a:gd name="connsiteX0" fmla="*/ -1167 w 4203"/>
                <a:gd name="connsiteY0" fmla="*/ 636 h 2427"/>
                <a:gd name="connsiteX1" fmla="*/ 2373 w 4203"/>
                <a:gd name="connsiteY1" fmla="*/ -778 h 2427"/>
                <a:gd name="connsiteX2" fmla="*/ -1167 w 4203"/>
                <a:gd name="connsiteY2" fmla="*/ 636 h 2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3" h="2427">
                  <a:moveTo>
                    <a:pt x="-1167" y="636"/>
                  </a:moveTo>
                  <a:cubicBezTo>
                    <a:pt x="3082" y="2290"/>
                    <a:pt x="3790" y="636"/>
                    <a:pt x="2373" y="-778"/>
                  </a:cubicBezTo>
                  <a:cubicBezTo>
                    <a:pt x="959" y="-2195"/>
                    <a:pt x="2609" y="1581"/>
                    <a:pt x="-1167" y="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1" name="Полилиния: фигура 950">
              <a:extLst>
                <a:ext uri="{FF2B5EF4-FFF2-40B4-BE49-F238E27FC236}">
                  <a16:creationId xmlns:a16="http://schemas.microsoft.com/office/drawing/2014/main" id="{DEB30B4E-93EF-FA3B-F6B9-35392C7283CC}"/>
                </a:ext>
              </a:extLst>
            </p:cNvPr>
            <p:cNvSpPr/>
            <p:nvPr/>
          </p:nvSpPr>
          <p:spPr>
            <a:xfrm>
              <a:off x="4166643" y="1785558"/>
              <a:ext cx="177" cy="748"/>
            </a:xfrm>
            <a:custGeom>
              <a:avLst/>
              <a:gdLst>
                <a:gd name="connsiteX0" fmla="*/ -990 w 177"/>
                <a:gd name="connsiteY0" fmla="*/ -352 h 748"/>
                <a:gd name="connsiteX1" fmla="*/ -990 w 177"/>
                <a:gd name="connsiteY1" fmla="*/ -352 h 748"/>
                <a:gd name="connsiteX2" fmla="*/ -990 w 177"/>
                <a:gd name="connsiteY2" fmla="*/ -352 h 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748">
                  <a:moveTo>
                    <a:pt x="-990" y="-352"/>
                  </a:moveTo>
                  <a:lnTo>
                    <a:pt x="-990" y="-352"/>
                  </a:lnTo>
                  <a:cubicBezTo>
                    <a:pt x="-1226" y="-1769"/>
                    <a:pt x="-1226" y="-824"/>
                    <a:pt x="-990" y="-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2" name="Полилиния: фигура 951">
              <a:extLst>
                <a:ext uri="{FF2B5EF4-FFF2-40B4-BE49-F238E27FC236}">
                  <a16:creationId xmlns:a16="http://schemas.microsoft.com/office/drawing/2014/main" id="{898B64CC-8656-14A6-430E-6E932EAF7301}"/>
                </a:ext>
              </a:extLst>
            </p:cNvPr>
            <p:cNvSpPr/>
            <p:nvPr/>
          </p:nvSpPr>
          <p:spPr>
            <a:xfrm>
              <a:off x="4168193" y="1779803"/>
              <a:ext cx="5467" cy="2884"/>
            </a:xfrm>
            <a:custGeom>
              <a:avLst/>
              <a:gdLst>
                <a:gd name="connsiteX0" fmla="*/ 1705 w 5467"/>
                <a:gd name="connsiteY0" fmla="*/ 1626 h 2884"/>
                <a:gd name="connsiteX1" fmla="*/ 4301 w 5467"/>
                <a:gd name="connsiteY1" fmla="*/ -260 h 2884"/>
                <a:gd name="connsiteX2" fmla="*/ 1705 w 5467"/>
                <a:gd name="connsiteY2" fmla="*/ -260 h 2884"/>
                <a:gd name="connsiteX3" fmla="*/ 1705 w 5467"/>
                <a:gd name="connsiteY3" fmla="*/ 1154 h 2884"/>
                <a:gd name="connsiteX4" fmla="*/ -1126 w 5467"/>
                <a:gd name="connsiteY4" fmla="*/ 1154 h 2884"/>
                <a:gd name="connsiteX5" fmla="*/ 1705 w 5467"/>
                <a:gd name="connsiteY5" fmla="*/ 1626 h 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67" h="2884">
                  <a:moveTo>
                    <a:pt x="1705" y="1626"/>
                  </a:moveTo>
                  <a:cubicBezTo>
                    <a:pt x="3592" y="1626"/>
                    <a:pt x="4301" y="1626"/>
                    <a:pt x="4301" y="-260"/>
                  </a:cubicBezTo>
                  <a:cubicBezTo>
                    <a:pt x="4301" y="-2150"/>
                    <a:pt x="4301" y="-260"/>
                    <a:pt x="1705" y="-260"/>
                  </a:cubicBezTo>
                  <a:cubicBezTo>
                    <a:pt x="4301" y="-260"/>
                    <a:pt x="1705" y="-260"/>
                    <a:pt x="1705" y="1154"/>
                  </a:cubicBezTo>
                  <a:cubicBezTo>
                    <a:pt x="1705" y="2571"/>
                    <a:pt x="-654" y="1154"/>
                    <a:pt x="-1126" y="1154"/>
                  </a:cubicBezTo>
                  <a:cubicBezTo>
                    <a:pt x="-1599" y="1154"/>
                    <a:pt x="2178" y="1390"/>
                    <a:pt x="1705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3" name="Полилиния: фигура 952">
              <a:extLst>
                <a:ext uri="{FF2B5EF4-FFF2-40B4-BE49-F238E27FC236}">
                  <a16:creationId xmlns:a16="http://schemas.microsoft.com/office/drawing/2014/main" id="{577B2A93-E9A4-84A5-9548-A324146CE1C6}"/>
                </a:ext>
              </a:extLst>
            </p:cNvPr>
            <p:cNvSpPr/>
            <p:nvPr/>
          </p:nvSpPr>
          <p:spPr>
            <a:xfrm>
              <a:off x="4165715" y="1781349"/>
              <a:ext cx="3326" cy="23597"/>
            </a:xfrm>
            <a:custGeom>
              <a:avLst/>
              <a:gdLst>
                <a:gd name="connsiteX0" fmla="*/ 171 w 3326"/>
                <a:gd name="connsiteY0" fmla="*/ -1100 h 23597"/>
                <a:gd name="connsiteX1" fmla="*/ 1588 w 3326"/>
                <a:gd name="connsiteY1" fmla="*/ -1100 h 23597"/>
                <a:gd name="connsiteX2" fmla="*/ -535 w 3326"/>
                <a:gd name="connsiteY2" fmla="*/ -1100 h 23597"/>
                <a:gd name="connsiteX3" fmla="*/ 171 w 3326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6" h="23597">
                  <a:moveTo>
                    <a:pt x="171" y="-1100"/>
                  </a:moveTo>
                  <a:cubicBezTo>
                    <a:pt x="2297" y="-1100"/>
                    <a:pt x="171" y="-1100"/>
                    <a:pt x="1588" y="-1100"/>
                  </a:cubicBezTo>
                  <a:cubicBezTo>
                    <a:pt x="3006" y="-1100"/>
                    <a:pt x="1588" y="-1100"/>
                    <a:pt x="-535" y="-1100"/>
                  </a:cubicBezTo>
                  <a:cubicBezTo>
                    <a:pt x="-2660" y="-1100"/>
                    <a:pt x="1352" y="-1100"/>
                    <a:pt x="1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4" name="Полилиния: фигура 953">
              <a:extLst>
                <a:ext uri="{FF2B5EF4-FFF2-40B4-BE49-F238E27FC236}">
                  <a16:creationId xmlns:a16="http://schemas.microsoft.com/office/drawing/2014/main" id="{03224415-A38F-6CB7-9DAD-6CC687D727C3}"/>
                </a:ext>
              </a:extLst>
            </p:cNvPr>
            <p:cNvSpPr/>
            <p:nvPr/>
          </p:nvSpPr>
          <p:spPr>
            <a:xfrm>
              <a:off x="4173012" y="1779148"/>
              <a:ext cx="3007" cy="1495"/>
            </a:xfrm>
            <a:custGeom>
              <a:avLst/>
              <a:gdLst>
                <a:gd name="connsiteX0" fmla="*/ -282 w 3007"/>
                <a:gd name="connsiteY0" fmla="*/ 396 h 1495"/>
                <a:gd name="connsiteX1" fmla="*/ 1841 w 3007"/>
                <a:gd name="connsiteY1" fmla="*/ 396 h 1495"/>
                <a:gd name="connsiteX2" fmla="*/ -282 w 3007"/>
                <a:gd name="connsiteY2" fmla="*/ 396 h 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07" h="1495">
                  <a:moveTo>
                    <a:pt x="-282" y="396"/>
                  </a:moveTo>
                  <a:cubicBezTo>
                    <a:pt x="1135" y="396"/>
                    <a:pt x="1841" y="396"/>
                    <a:pt x="1841" y="396"/>
                  </a:cubicBezTo>
                  <a:cubicBezTo>
                    <a:pt x="-2877" y="-2436"/>
                    <a:pt x="-755" y="-549"/>
                    <a:pt x="-282" y="3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5" name="Полилиния: фигура 954">
              <a:extLst>
                <a:ext uri="{FF2B5EF4-FFF2-40B4-BE49-F238E27FC236}">
                  <a16:creationId xmlns:a16="http://schemas.microsoft.com/office/drawing/2014/main" id="{EB8FFE59-B386-8AE3-E3B0-026A85F9E54E}"/>
                </a:ext>
              </a:extLst>
            </p:cNvPr>
            <p:cNvSpPr/>
            <p:nvPr/>
          </p:nvSpPr>
          <p:spPr>
            <a:xfrm>
              <a:off x="4181677" y="1772953"/>
              <a:ext cx="1005" cy="374"/>
            </a:xfrm>
            <a:custGeom>
              <a:avLst/>
              <a:gdLst>
                <a:gd name="connsiteX0" fmla="*/ -216 w 1005"/>
                <a:gd name="connsiteY0" fmla="*/ -726 h 374"/>
                <a:gd name="connsiteX1" fmla="*/ -216 w 1005"/>
                <a:gd name="connsiteY1" fmla="*/ -726 h 374"/>
                <a:gd name="connsiteX2" fmla="*/ -216 w 1005"/>
                <a:gd name="connsiteY2" fmla="*/ -726 h 374"/>
                <a:gd name="connsiteX3" fmla="*/ -216 w 1005"/>
                <a:gd name="connsiteY3" fmla="*/ -726 h 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" h="374">
                  <a:moveTo>
                    <a:pt x="-216" y="-726"/>
                  </a:moveTo>
                  <a:cubicBezTo>
                    <a:pt x="-216" y="-726"/>
                    <a:pt x="-216" y="-726"/>
                    <a:pt x="-216" y="-726"/>
                  </a:cubicBezTo>
                  <a:lnTo>
                    <a:pt x="-216" y="-726"/>
                  </a:lnTo>
                  <a:cubicBezTo>
                    <a:pt x="256" y="-962"/>
                    <a:pt x="-2575" y="-1435"/>
                    <a:pt x="-216" y="-7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6" name="Полилиния: фигура 955">
              <a:extLst>
                <a:ext uri="{FF2B5EF4-FFF2-40B4-BE49-F238E27FC236}">
                  <a16:creationId xmlns:a16="http://schemas.microsoft.com/office/drawing/2014/main" id="{464F9565-065F-36BF-3E7C-21DD5F78260F}"/>
                </a:ext>
              </a:extLst>
            </p:cNvPr>
            <p:cNvSpPr/>
            <p:nvPr/>
          </p:nvSpPr>
          <p:spPr>
            <a:xfrm>
              <a:off x="4180269" y="1766719"/>
              <a:ext cx="2507" cy="1417"/>
            </a:xfrm>
            <a:custGeom>
              <a:avLst/>
              <a:gdLst>
                <a:gd name="connsiteX0" fmla="*/ -1167 w 2507"/>
                <a:gd name="connsiteY0" fmla="*/ -1100 h 1417"/>
                <a:gd name="connsiteX1" fmla="*/ 720 w 2507"/>
                <a:gd name="connsiteY1" fmla="*/ 317 h 1417"/>
                <a:gd name="connsiteX2" fmla="*/ 720 w 2507"/>
                <a:gd name="connsiteY2" fmla="*/ -1100 h 1417"/>
                <a:gd name="connsiteX3" fmla="*/ -1167 w 2507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7" h="1417">
                  <a:moveTo>
                    <a:pt x="-1167" y="-1100"/>
                  </a:moveTo>
                  <a:lnTo>
                    <a:pt x="720" y="317"/>
                  </a:lnTo>
                  <a:cubicBezTo>
                    <a:pt x="720" y="317"/>
                    <a:pt x="-1403" y="-1100"/>
                    <a:pt x="720" y="-1100"/>
                  </a:cubicBezTo>
                  <a:cubicBezTo>
                    <a:pt x="2845" y="-1100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7" name="Полилиния: фигура 956">
              <a:extLst>
                <a:ext uri="{FF2B5EF4-FFF2-40B4-BE49-F238E27FC236}">
                  <a16:creationId xmlns:a16="http://schemas.microsoft.com/office/drawing/2014/main" id="{AF545F09-4308-B101-4D98-40D19DF24671}"/>
                </a:ext>
              </a:extLst>
            </p:cNvPr>
            <p:cNvSpPr/>
            <p:nvPr/>
          </p:nvSpPr>
          <p:spPr>
            <a:xfrm>
              <a:off x="4184248" y="1762364"/>
              <a:ext cx="2629" cy="1210"/>
            </a:xfrm>
            <a:custGeom>
              <a:avLst/>
              <a:gdLst>
                <a:gd name="connsiteX0" fmla="*/ -1133 w 2629"/>
                <a:gd name="connsiteY0" fmla="*/ -519 h 1210"/>
                <a:gd name="connsiteX1" fmla="*/ 1462 w 2629"/>
                <a:gd name="connsiteY1" fmla="*/ -519 h 1210"/>
                <a:gd name="connsiteX2" fmla="*/ 45 w 2629"/>
                <a:gd name="connsiteY2" fmla="*/ -519 h 1210"/>
                <a:gd name="connsiteX3" fmla="*/ -1133 w 2629"/>
                <a:gd name="connsiteY3" fmla="*/ -519 h 1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9" h="1210">
                  <a:moveTo>
                    <a:pt x="-1133" y="-519"/>
                  </a:moveTo>
                  <a:cubicBezTo>
                    <a:pt x="2640" y="896"/>
                    <a:pt x="-2787" y="-519"/>
                    <a:pt x="1462" y="-519"/>
                  </a:cubicBezTo>
                  <a:cubicBezTo>
                    <a:pt x="990" y="-285"/>
                    <a:pt x="517" y="-285"/>
                    <a:pt x="45" y="-519"/>
                  </a:cubicBezTo>
                  <a:cubicBezTo>
                    <a:pt x="-2078" y="-1700"/>
                    <a:pt x="-664" y="-755"/>
                    <a:pt x="-1133" y="-5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8" name="Полилиния: фигура 957">
              <a:extLst>
                <a:ext uri="{FF2B5EF4-FFF2-40B4-BE49-F238E27FC236}">
                  <a16:creationId xmlns:a16="http://schemas.microsoft.com/office/drawing/2014/main" id="{E26DB8B6-8BE3-F0E2-A2E7-55F9B9BBA5B3}"/>
                </a:ext>
              </a:extLst>
            </p:cNvPr>
            <p:cNvSpPr/>
            <p:nvPr/>
          </p:nvSpPr>
          <p:spPr>
            <a:xfrm>
              <a:off x="4186641" y="1753609"/>
              <a:ext cx="4009" cy="2728"/>
            </a:xfrm>
            <a:custGeom>
              <a:avLst/>
              <a:gdLst>
                <a:gd name="connsiteX0" fmla="*/ 247 w 4009"/>
                <a:gd name="connsiteY0" fmla="*/ 447 h 2728"/>
                <a:gd name="connsiteX1" fmla="*/ 247 w 4009"/>
                <a:gd name="connsiteY1" fmla="*/ 447 h 2728"/>
                <a:gd name="connsiteX2" fmla="*/ 2843 w 4009"/>
                <a:gd name="connsiteY2" fmla="*/ 1628 h 2728"/>
                <a:gd name="connsiteX3" fmla="*/ 2843 w 4009"/>
                <a:gd name="connsiteY3" fmla="*/ 1628 h 2728"/>
                <a:gd name="connsiteX4" fmla="*/ 2843 w 4009"/>
                <a:gd name="connsiteY4" fmla="*/ -262 h 2728"/>
                <a:gd name="connsiteX5" fmla="*/ 720 w 4009"/>
                <a:gd name="connsiteY5" fmla="*/ -262 h 2728"/>
                <a:gd name="connsiteX6" fmla="*/ 720 w 4009"/>
                <a:gd name="connsiteY6" fmla="*/ 1392 h 2728"/>
                <a:gd name="connsiteX7" fmla="*/ -1167 w 4009"/>
                <a:gd name="connsiteY7" fmla="*/ 1392 h 2728"/>
                <a:gd name="connsiteX8" fmla="*/ 247 w 4009"/>
                <a:gd name="connsiteY8" fmla="*/ 447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9" h="2728">
                  <a:moveTo>
                    <a:pt x="247" y="447"/>
                  </a:moveTo>
                  <a:lnTo>
                    <a:pt x="247" y="447"/>
                  </a:lnTo>
                  <a:lnTo>
                    <a:pt x="2843" y="1628"/>
                  </a:lnTo>
                  <a:cubicBezTo>
                    <a:pt x="2843" y="1628"/>
                    <a:pt x="2843" y="447"/>
                    <a:pt x="2843" y="1628"/>
                  </a:cubicBezTo>
                  <a:cubicBezTo>
                    <a:pt x="-695" y="-25"/>
                    <a:pt x="2843" y="1628"/>
                    <a:pt x="2843" y="-262"/>
                  </a:cubicBezTo>
                  <a:cubicBezTo>
                    <a:pt x="2843" y="-2148"/>
                    <a:pt x="1428" y="-262"/>
                    <a:pt x="720" y="-262"/>
                  </a:cubicBezTo>
                  <a:cubicBezTo>
                    <a:pt x="11" y="-262"/>
                    <a:pt x="720" y="-262"/>
                    <a:pt x="720" y="1392"/>
                  </a:cubicBezTo>
                  <a:lnTo>
                    <a:pt x="-1167" y="1392"/>
                  </a:lnTo>
                  <a:cubicBezTo>
                    <a:pt x="-1167" y="1392"/>
                    <a:pt x="483" y="447"/>
                    <a:pt x="247" y="4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9" name="Полилиния: фигура 958">
              <a:extLst>
                <a:ext uri="{FF2B5EF4-FFF2-40B4-BE49-F238E27FC236}">
                  <a16:creationId xmlns:a16="http://schemas.microsoft.com/office/drawing/2014/main" id="{A31B745C-B8E4-CD05-7CF1-351716349845}"/>
                </a:ext>
              </a:extLst>
            </p:cNvPr>
            <p:cNvSpPr/>
            <p:nvPr/>
          </p:nvSpPr>
          <p:spPr>
            <a:xfrm>
              <a:off x="4195844" y="1742624"/>
              <a:ext cx="2457" cy="733"/>
            </a:xfrm>
            <a:custGeom>
              <a:avLst/>
              <a:gdLst>
                <a:gd name="connsiteX0" fmla="*/ 720 w 2457"/>
                <a:gd name="connsiteY0" fmla="*/ -367 h 733"/>
                <a:gd name="connsiteX1" fmla="*/ 720 w 2457"/>
                <a:gd name="connsiteY1" fmla="*/ -367 h 733"/>
                <a:gd name="connsiteX2" fmla="*/ -1167 w 2457"/>
                <a:gd name="connsiteY2" fmla="*/ -367 h 733"/>
                <a:gd name="connsiteX3" fmla="*/ 720 w 2457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7" h="733">
                  <a:moveTo>
                    <a:pt x="720" y="-367"/>
                  </a:moveTo>
                  <a:cubicBezTo>
                    <a:pt x="2606" y="-367"/>
                    <a:pt x="-931" y="-2017"/>
                    <a:pt x="720" y="-367"/>
                  </a:cubicBezTo>
                  <a:lnTo>
                    <a:pt x="-1167" y="-367"/>
                  </a:lnTo>
                  <a:cubicBezTo>
                    <a:pt x="1664" y="-839"/>
                    <a:pt x="-1403" y="-1545"/>
                    <a:pt x="72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0" name="Полилиния: фигура 959">
              <a:extLst>
                <a:ext uri="{FF2B5EF4-FFF2-40B4-BE49-F238E27FC236}">
                  <a16:creationId xmlns:a16="http://schemas.microsoft.com/office/drawing/2014/main" id="{30F21C1D-C4E3-3938-74FA-015F277E7068}"/>
                </a:ext>
              </a:extLst>
            </p:cNvPr>
            <p:cNvSpPr/>
            <p:nvPr/>
          </p:nvSpPr>
          <p:spPr>
            <a:xfrm>
              <a:off x="4199833" y="1734391"/>
              <a:ext cx="2070" cy="104"/>
            </a:xfrm>
            <a:custGeom>
              <a:avLst/>
              <a:gdLst>
                <a:gd name="connsiteX0" fmla="*/ -437 w 2070"/>
                <a:gd name="connsiteY0" fmla="*/ -1100 h 104"/>
                <a:gd name="connsiteX1" fmla="*/ -437 w 2070"/>
                <a:gd name="connsiteY1" fmla="*/ -1100 h 104"/>
                <a:gd name="connsiteX2" fmla="*/ -437 w 2070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" h="104">
                  <a:moveTo>
                    <a:pt x="-437" y="-1100"/>
                  </a:moveTo>
                  <a:cubicBezTo>
                    <a:pt x="980" y="-1100"/>
                    <a:pt x="1686" y="-1100"/>
                    <a:pt x="-437" y="-1100"/>
                  </a:cubicBezTo>
                  <a:cubicBezTo>
                    <a:pt x="-2560" y="-1100"/>
                    <a:pt x="744" y="-864"/>
                    <a:pt x="-4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1" name="Полилиния: фигура 960">
              <a:extLst>
                <a:ext uri="{FF2B5EF4-FFF2-40B4-BE49-F238E27FC236}">
                  <a16:creationId xmlns:a16="http://schemas.microsoft.com/office/drawing/2014/main" id="{58212B36-AEEC-2D5D-9507-C1158FDEFF83}"/>
                </a:ext>
              </a:extLst>
            </p:cNvPr>
            <p:cNvSpPr/>
            <p:nvPr/>
          </p:nvSpPr>
          <p:spPr>
            <a:xfrm>
              <a:off x="4210238" y="1728728"/>
              <a:ext cx="3067" cy="1417"/>
            </a:xfrm>
            <a:custGeom>
              <a:avLst/>
              <a:gdLst>
                <a:gd name="connsiteX0" fmla="*/ 1901 w 3067"/>
                <a:gd name="connsiteY0" fmla="*/ 317 h 1417"/>
                <a:gd name="connsiteX1" fmla="*/ -1167 w 3067"/>
                <a:gd name="connsiteY1" fmla="*/ -1100 h 1417"/>
                <a:gd name="connsiteX2" fmla="*/ -1167 w 3067"/>
                <a:gd name="connsiteY2" fmla="*/ -1100 h 1417"/>
                <a:gd name="connsiteX3" fmla="*/ -1167 w 3067"/>
                <a:gd name="connsiteY3" fmla="*/ -1100 h 1417"/>
                <a:gd name="connsiteX4" fmla="*/ 1901 w 3067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1417">
                  <a:moveTo>
                    <a:pt x="1901" y="31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1" y="317"/>
                    <a:pt x="1901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2" name="Полилиния: фигура 961">
              <a:extLst>
                <a:ext uri="{FF2B5EF4-FFF2-40B4-BE49-F238E27FC236}">
                  <a16:creationId xmlns:a16="http://schemas.microsoft.com/office/drawing/2014/main" id="{36875428-DA7D-F295-4A25-7F873185AA94}"/>
                </a:ext>
              </a:extLst>
            </p:cNvPr>
            <p:cNvSpPr/>
            <p:nvPr/>
          </p:nvSpPr>
          <p:spPr>
            <a:xfrm>
              <a:off x="4222037" y="1697239"/>
              <a:ext cx="2122" cy="104"/>
            </a:xfrm>
            <a:custGeom>
              <a:avLst/>
              <a:gdLst>
                <a:gd name="connsiteX0" fmla="*/ -1167 w 2122"/>
                <a:gd name="connsiteY0" fmla="*/ -995 h 104"/>
                <a:gd name="connsiteX1" fmla="*/ 956 w 2122"/>
                <a:gd name="connsiteY1" fmla="*/ -995 h 104"/>
                <a:gd name="connsiteX2" fmla="*/ 956 w 2122"/>
                <a:gd name="connsiteY2" fmla="*/ -995 h 104"/>
                <a:gd name="connsiteX3" fmla="*/ 956 w 2122"/>
                <a:gd name="connsiteY3" fmla="*/ -995 h 104"/>
                <a:gd name="connsiteX4" fmla="*/ -1167 w 2122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104">
                  <a:moveTo>
                    <a:pt x="-1167" y="-995"/>
                  </a:moveTo>
                  <a:cubicBezTo>
                    <a:pt x="956" y="-995"/>
                    <a:pt x="-1167" y="-995"/>
                    <a:pt x="956" y="-995"/>
                  </a:cubicBezTo>
                  <a:lnTo>
                    <a:pt x="956" y="-995"/>
                  </a:lnTo>
                  <a:lnTo>
                    <a:pt x="956" y="-995"/>
                  </a:lnTo>
                  <a:cubicBezTo>
                    <a:pt x="956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3" name="Полилиния: фигура 962">
              <a:extLst>
                <a:ext uri="{FF2B5EF4-FFF2-40B4-BE49-F238E27FC236}">
                  <a16:creationId xmlns:a16="http://schemas.microsoft.com/office/drawing/2014/main" id="{D320814A-EEAD-3788-DBC8-BFA2B2DDD381}"/>
                </a:ext>
              </a:extLst>
            </p:cNvPr>
            <p:cNvSpPr/>
            <p:nvPr/>
          </p:nvSpPr>
          <p:spPr>
            <a:xfrm>
              <a:off x="4373006" y="1723429"/>
              <a:ext cx="523" cy="1757"/>
            </a:xfrm>
            <a:custGeom>
              <a:avLst/>
              <a:gdLst>
                <a:gd name="connsiteX0" fmla="*/ -644 w 523"/>
                <a:gd name="connsiteY0" fmla="*/ 658 h 1757"/>
                <a:gd name="connsiteX1" fmla="*/ -644 w 523"/>
                <a:gd name="connsiteY1" fmla="*/ 658 h 1757"/>
                <a:gd name="connsiteX2" fmla="*/ -644 w 523"/>
                <a:gd name="connsiteY2" fmla="*/ -993 h 1757"/>
                <a:gd name="connsiteX3" fmla="*/ -644 w 523"/>
                <a:gd name="connsiteY3" fmla="*/ -993 h 1757"/>
                <a:gd name="connsiteX4" fmla="*/ -644 w 523"/>
                <a:gd name="connsiteY4" fmla="*/ -993 h 1757"/>
                <a:gd name="connsiteX5" fmla="*/ -644 w 523"/>
                <a:gd name="connsiteY5" fmla="*/ 658 h 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3" h="1757">
                  <a:moveTo>
                    <a:pt x="-644" y="658"/>
                  </a:moveTo>
                  <a:cubicBezTo>
                    <a:pt x="-644" y="658"/>
                    <a:pt x="-644" y="658"/>
                    <a:pt x="-644" y="658"/>
                  </a:cubicBezTo>
                  <a:cubicBezTo>
                    <a:pt x="-644" y="658"/>
                    <a:pt x="-644" y="-757"/>
                    <a:pt x="-644" y="-993"/>
                  </a:cubicBezTo>
                  <a:lnTo>
                    <a:pt x="-644" y="-993"/>
                  </a:lnTo>
                  <a:lnTo>
                    <a:pt x="-644" y="-993"/>
                  </a:lnTo>
                  <a:cubicBezTo>
                    <a:pt x="-644" y="-1229"/>
                    <a:pt x="-1822" y="-1229"/>
                    <a:pt x="-644" y="6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4" name="Полилиния: фигура 963">
              <a:extLst>
                <a:ext uri="{FF2B5EF4-FFF2-40B4-BE49-F238E27FC236}">
                  <a16:creationId xmlns:a16="http://schemas.microsoft.com/office/drawing/2014/main" id="{14F6AE0E-A72D-5DFE-F25F-4FBB83A6FEA0}"/>
                </a:ext>
              </a:extLst>
            </p:cNvPr>
            <p:cNvSpPr/>
            <p:nvPr/>
          </p:nvSpPr>
          <p:spPr>
            <a:xfrm>
              <a:off x="4224632" y="1644723"/>
              <a:ext cx="2831" cy="1414"/>
            </a:xfrm>
            <a:custGeom>
              <a:avLst/>
              <a:gdLst>
                <a:gd name="connsiteX0" fmla="*/ 1664 w 2831"/>
                <a:gd name="connsiteY0" fmla="*/ 314 h 1414"/>
                <a:gd name="connsiteX1" fmla="*/ -1167 w 2831"/>
                <a:gd name="connsiteY1" fmla="*/ -1100 h 1414"/>
                <a:gd name="connsiteX2" fmla="*/ -1167 w 2831"/>
                <a:gd name="connsiteY2" fmla="*/ -1100 h 1414"/>
                <a:gd name="connsiteX3" fmla="*/ -1167 w 2831"/>
                <a:gd name="connsiteY3" fmla="*/ -1100 h 1414"/>
                <a:gd name="connsiteX4" fmla="*/ 1664 w 2831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414">
                  <a:moveTo>
                    <a:pt x="1664" y="314"/>
                  </a:moveTo>
                  <a:cubicBezTo>
                    <a:pt x="1664" y="314"/>
                    <a:pt x="-459" y="314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664" y="314"/>
                    <a:pt x="1664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5" name="Полилиния: фигура 964">
              <a:extLst>
                <a:ext uri="{FF2B5EF4-FFF2-40B4-BE49-F238E27FC236}">
                  <a16:creationId xmlns:a16="http://schemas.microsoft.com/office/drawing/2014/main" id="{27DDCFF2-F1B8-E312-E3F5-CD55B9966708}"/>
                </a:ext>
              </a:extLst>
            </p:cNvPr>
            <p:cNvSpPr/>
            <p:nvPr/>
          </p:nvSpPr>
          <p:spPr>
            <a:xfrm>
              <a:off x="4230000" y="1643542"/>
              <a:ext cx="2894" cy="23597"/>
            </a:xfrm>
            <a:custGeom>
              <a:avLst/>
              <a:gdLst>
                <a:gd name="connsiteX0" fmla="*/ 1015 w 2894"/>
                <a:gd name="connsiteY0" fmla="*/ -1100 h 23597"/>
                <a:gd name="connsiteX1" fmla="*/ -636 w 2894"/>
                <a:gd name="connsiteY1" fmla="*/ -1100 h 23597"/>
                <a:gd name="connsiteX2" fmla="*/ -636 w 289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94" h="23597">
                  <a:moveTo>
                    <a:pt x="1015" y="-1100"/>
                  </a:moveTo>
                  <a:cubicBezTo>
                    <a:pt x="3613" y="-1100"/>
                    <a:pt x="-1817" y="-1100"/>
                    <a:pt x="-636" y="-1100"/>
                  </a:cubicBezTo>
                  <a:cubicBezTo>
                    <a:pt x="545" y="-1100"/>
                    <a:pt x="-2286" y="-1100"/>
                    <a:pt x="-6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6" name="Полилиния: фигура 965">
              <a:extLst>
                <a:ext uri="{FF2B5EF4-FFF2-40B4-BE49-F238E27FC236}">
                  <a16:creationId xmlns:a16="http://schemas.microsoft.com/office/drawing/2014/main" id="{30DAB5A8-B032-5433-953F-B24774B9DAD9}"/>
                </a:ext>
              </a:extLst>
            </p:cNvPr>
            <p:cNvSpPr/>
            <p:nvPr/>
          </p:nvSpPr>
          <p:spPr>
            <a:xfrm>
              <a:off x="4542487" y="1852850"/>
              <a:ext cx="314787" cy="322576"/>
            </a:xfrm>
            <a:custGeom>
              <a:avLst/>
              <a:gdLst>
                <a:gd name="connsiteX0" fmla="*/ 158115 w 314787"/>
                <a:gd name="connsiteY0" fmla="*/ -1100 h 322576"/>
                <a:gd name="connsiteX1" fmla="*/ -1167 w 314787"/>
                <a:gd name="connsiteY1" fmla="*/ 179892 h 322576"/>
                <a:gd name="connsiteX2" fmla="*/ 140417 w 314787"/>
                <a:gd name="connsiteY2" fmla="*/ 321476 h 322576"/>
                <a:gd name="connsiteX3" fmla="*/ 313620 w 314787"/>
                <a:gd name="connsiteY3" fmla="*/ 124672 h 322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787" h="322576">
                  <a:moveTo>
                    <a:pt x="158115" y="-1100"/>
                  </a:moveTo>
                  <a:cubicBezTo>
                    <a:pt x="108561" y="62378"/>
                    <a:pt x="55467" y="122786"/>
                    <a:pt x="-1167" y="179892"/>
                  </a:cubicBezTo>
                  <a:lnTo>
                    <a:pt x="140417" y="321476"/>
                  </a:lnTo>
                  <a:cubicBezTo>
                    <a:pt x="202005" y="259179"/>
                    <a:pt x="259820" y="193578"/>
                    <a:pt x="313620" y="124672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7" name="Полилиния: фигура 966">
              <a:extLst>
                <a:ext uri="{FF2B5EF4-FFF2-40B4-BE49-F238E27FC236}">
                  <a16:creationId xmlns:a16="http://schemas.microsoft.com/office/drawing/2014/main" id="{F1378D2C-0FAB-05CF-2178-7D633F262247}"/>
                </a:ext>
              </a:extLst>
            </p:cNvPr>
            <p:cNvSpPr/>
            <p:nvPr/>
          </p:nvSpPr>
          <p:spPr>
            <a:xfrm>
              <a:off x="4623689" y="2109300"/>
              <a:ext cx="2069" cy="524"/>
            </a:xfrm>
            <a:custGeom>
              <a:avLst/>
              <a:gdLst>
                <a:gd name="connsiteX0" fmla="*/ -250 w 2069"/>
                <a:gd name="connsiteY0" fmla="*/ -575 h 524"/>
                <a:gd name="connsiteX1" fmla="*/ -250 w 2069"/>
                <a:gd name="connsiteY1" fmla="*/ -575 h 524"/>
                <a:gd name="connsiteX2" fmla="*/ -250 w 206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9" h="524">
                  <a:moveTo>
                    <a:pt x="-250" y="-575"/>
                  </a:moveTo>
                  <a:cubicBezTo>
                    <a:pt x="1167" y="-575"/>
                    <a:pt x="1403" y="-575"/>
                    <a:pt x="-250" y="-575"/>
                  </a:cubicBezTo>
                  <a:cubicBezTo>
                    <a:pt x="-1901" y="-575"/>
                    <a:pt x="-956" y="-1756"/>
                    <a:pt x="-250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8" name="Полилиния: фигура 967">
              <a:extLst>
                <a:ext uri="{FF2B5EF4-FFF2-40B4-BE49-F238E27FC236}">
                  <a16:creationId xmlns:a16="http://schemas.microsoft.com/office/drawing/2014/main" id="{AAB367E7-93CE-0F73-5FE5-E0A5A8B7B2B6}"/>
                </a:ext>
              </a:extLst>
            </p:cNvPr>
            <p:cNvSpPr/>
            <p:nvPr/>
          </p:nvSpPr>
          <p:spPr>
            <a:xfrm>
              <a:off x="4621178" y="2105892"/>
              <a:ext cx="1802" cy="628"/>
            </a:xfrm>
            <a:custGeom>
              <a:avLst/>
              <a:gdLst>
                <a:gd name="connsiteX0" fmla="*/ -99 w 1802"/>
                <a:gd name="connsiteY0" fmla="*/ -472 h 628"/>
                <a:gd name="connsiteX1" fmla="*/ -99 w 1802"/>
                <a:gd name="connsiteY1" fmla="*/ -472 h 628"/>
                <a:gd name="connsiteX2" fmla="*/ -99 w 1802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2" h="628">
                  <a:moveTo>
                    <a:pt x="-99" y="-472"/>
                  </a:moveTo>
                  <a:cubicBezTo>
                    <a:pt x="-99" y="-472"/>
                    <a:pt x="1554" y="-472"/>
                    <a:pt x="-99" y="-472"/>
                  </a:cubicBezTo>
                  <a:cubicBezTo>
                    <a:pt x="-1750" y="-472"/>
                    <a:pt x="-1277" y="-1886"/>
                    <a:pt x="-9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9" name="Полилиния: фигура 968">
              <a:extLst>
                <a:ext uri="{FF2B5EF4-FFF2-40B4-BE49-F238E27FC236}">
                  <a16:creationId xmlns:a16="http://schemas.microsoft.com/office/drawing/2014/main" id="{F985CD6C-C912-8270-8FB3-3226C8210162}"/>
                </a:ext>
              </a:extLst>
            </p:cNvPr>
            <p:cNvSpPr/>
            <p:nvPr/>
          </p:nvSpPr>
          <p:spPr>
            <a:xfrm>
              <a:off x="4628618" y="211100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0" name="Полилиния: фигура 969">
              <a:extLst>
                <a:ext uri="{FF2B5EF4-FFF2-40B4-BE49-F238E27FC236}">
                  <a16:creationId xmlns:a16="http://schemas.microsoft.com/office/drawing/2014/main" id="{02E15A17-C542-3A29-10E8-7424A2ABAB2A}"/>
                </a:ext>
              </a:extLst>
            </p:cNvPr>
            <p:cNvSpPr/>
            <p:nvPr/>
          </p:nvSpPr>
          <p:spPr>
            <a:xfrm>
              <a:off x="4660252" y="2130239"/>
              <a:ext cx="1639" cy="2001"/>
            </a:xfrm>
            <a:custGeom>
              <a:avLst/>
              <a:gdLst>
                <a:gd name="connsiteX0" fmla="*/ -945 w 1639"/>
                <a:gd name="connsiteY0" fmla="*/ 901 h 2001"/>
                <a:gd name="connsiteX1" fmla="*/ 472 w 1639"/>
                <a:gd name="connsiteY1" fmla="*/ 901 h 2001"/>
                <a:gd name="connsiteX2" fmla="*/ 472 w 1639"/>
                <a:gd name="connsiteY2" fmla="*/ -513 h 2001"/>
                <a:gd name="connsiteX3" fmla="*/ -945 w 1639"/>
                <a:gd name="connsiteY3" fmla="*/ 901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9" h="2001">
                  <a:moveTo>
                    <a:pt x="-945" y="901"/>
                  </a:moveTo>
                  <a:lnTo>
                    <a:pt x="472" y="901"/>
                  </a:lnTo>
                  <a:cubicBezTo>
                    <a:pt x="472" y="901"/>
                    <a:pt x="472" y="901"/>
                    <a:pt x="472" y="-513"/>
                  </a:cubicBezTo>
                  <a:cubicBezTo>
                    <a:pt x="472" y="-1930"/>
                    <a:pt x="-1887" y="-513"/>
                    <a:pt x="-945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1" name="Полилиния: фигура 970">
              <a:extLst>
                <a:ext uri="{FF2B5EF4-FFF2-40B4-BE49-F238E27FC236}">
                  <a16:creationId xmlns:a16="http://schemas.microsoft.com/office/drawing/2014/main" id="{361929C7-20EF-E932-BB96-59B5FA172974}"/>
                </a:ext>
              </a:extLst>
            </p:cNvPr>
            <p:cNvSpPr/>
            <p:nvPr/>
          </p:nvSpPr>
          <p:spPr>
            <a:xfrm>
              <a:off x="4622246" y="2105551"/>
              <a:ext cx="2596" cy="1468"/>
            </a:xfrm>
            <a:custGeom>
              <a:avLst/>
              <a:gdLst>
                <a:gd name="connsiteX0" fmla="*/ 486 w 2596"/>
                <a:gd name="connsiteY0" fmla="*/ -367 h 1468"/>
                <a:gd name="connsiteX1" fmla="*/ 486 w 2596"/>
                <a:gd name="connsiteY1" fmla="*/ -367 h 1468"/>
                <a:gd name="connsiteX2" fmla="*/ -1167 w 2596"/>
                <a:gd name="connsiteY2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6" h="1468">
                  <a:moveTo>
                    <a:pt x="486" y="-367"/>
                  </a:moveTo>
                  <a:cubicBezTo>
                    <a:pt x="486" y="-367"/>
                    <a:pt x="2609" y="1287"/>
                    <a:pt x="486" y="-367"/>
                  </a:cubicBezTo>
                  <a:cubicBezTo>
                    <a:pt x="-1640" y="-2017"/>
                    <a:pt x="486" y="-36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2" name="Полилиния: фигура 971">
              <a:extLst>
                <a:ext uri="{FF2B5EF4-FFF2-40B4-BE49-F238E27FC236}">
                  <a16:creationId xmlns:a16="http://schemas.microsoft.com/office/drawing/2014/main" id="{72297652-9898-B0C7-0E84-C7AD08BBC67D}"/>
                </a:ext>
              </a:extLst>
            </p:cNvPr>
            <p:cNvSpPr/>
            <p:nvPr/>
          </p:nvSpPr>
          <p:spPr>
            <a:xfrm>
              <a:off x="4661182" y="2130827"/>
              <a:ext cx="3067" cy="2831"/>
            </a:xfrm>
            <a:custGeom>
              <a:avLst/>
              <a:gdLst>
                <a:gd name="connsiteX0" fmla="*/ -459 w 3067"/>
                <a:gd name="connsiteY0" fmla="*/ 314 h 2831"/>
                <a:gd name="connsiteX1" fmla="*/ 1901 w 3067"/>
                <a:gd name="connsiteY1" fmla="*/ 1731 h 2831"/>
                <a:gd name="connsiteX2" fmla="*/ -1167 w 306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2831">
                  <a:moveTo>
                    <a:pt x="-459" y="314"/>
                  </a:moveTo>
                  <a:cubicBezTo>
                    <a:pt x="-459" y="314"/>
                    <a:pt x="956" y="314"/>
                    <a:pt x="1901" y="1731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3" name="Полилиния: фигура 972">
              <a:extLst>
                <a:ext uri="{FF2B5EF4-FFF2-40B4-BE49-F238E27FC236}">
                  <a16:creationId xmlns:a16="http://schemas.microsoft.com/office/drawing/2014/main" id="{0EAC183A-EA58-EE3D-3E3B-3481F362F58E}"/>
                </a:ext>
              </a:extLst>
            </p:cNvPr>
            <p:cNvSpPr/>
            <p:nvPr/>
          </p:nvSpPr>
          <p:spPr>
            <a:xfrm>
              <a:off x="4634830" y="2111475"/>
              <a:ext cx="1470" cy="419"/>
            </a:xfrm>
            <a:custGeom>
              <a:avLst/>
              <a:gdLst>
                <a:gd name="connsiteX0" fmla="*/ -536 w 1470"/>
                <a:gd name="connsiteY0" fmla="*/ -1100 h 419"/>
                <a:gd name="connsiteX1" fmla="*/ -536 w 1470"/>
                <a:gd name="connsiteY1" fmla="*/ -1100 h 419"/>
                <a:gd name="connsiteX2" fmla="*/ -536 w 1470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0" h="419">
                  <a:moveTo>
                    <a:pt x="-536" y="-1100"/>
                  </a:moveTo>
                  <a:cubicBezTo>
                    <a:pt x="-536" y="-1100"/>
                    <a:pt x="1351" y="-1100"/>
                    <a:pt x="-536" y="-1100"/>
                  </a:cubicBezTo>
                  <a:cubicBezTo>
                    <a:pt x="-2425" y="-1100"/>
                    <a:pt x="643" y="-155"/>
                    <a:pt x="-5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4" name="Полилиния: фигура 973">
              <a:extLst>
                <a:ext uri="{FF2B5EF4-FFF2-40B4-BE49-F238E27FC236}">
                  <a16:creationId xmlns:a16="http://schemas.microsoft.com/office/drawing/2014/main" id="{496329F9-BCBF-75FF-4EF4-12D4BA39280B}"/>
                </a:ext>
              </a:extLst>
            </p:cNvPr>
            <p:cNvSpPr/>
            <p:nvPr/>
          </p:nvSpPr>
          <p:spPr>
            <a:xfrm>
              <a:off x="4665211" y="2129227"/>
              <a:ext cx="4466" cy="3958"/>
            </a:xfrm>
            <a:custGeom>
              <a:avLst/>
              <a:gdLst>
                <a:gd name="connsiteX0" fmla="*/ 467 w 4466"/>
                <a:gd name="connsiteY0" fmla="*/ 2622 h 3958"/>
                <a:gd name="connsiteX1" fmla="*/ 467 w 4466"/>
                <a:gd name="connsiteY1" fmla="*/ 2622 h 3958"/>
                <a:gd name="connsiteX2" fmla="*/ 467 w 4466"/>
                <a:gd name="connsiteY2" fmla="*/ 1208 h 3958"/>
                <a:gd name="connsiteX3" fmla="*/ 3299 w 4466"/>
                <a:gd name="connsiteY3" fmla="*/ 2859 h 3958"/>
                <a:gd name="connsiteX4" fmla="*/ 1176 w 4466"/>
                <a:gd name="connsiteY4" fmla="*/ -682 h 3958"/>
                <a:gd name="connsiteX5" fmla="*/ -478 w 4466"/>
                <a:gd name="connsiteY5" fmla="*/ -682 h 3958"/>
                <a:gd name="connsiteX6" fmla="*/ 940 w 4466"/>
                <a:gd name="connsiteY6" fmla="*/ 1444 h 3958"/>
                <a:gd name="connsiteX7" fmla="*/ -241 w 4466"/>
                <a:gd name="connsiteY7" fmla="*/ 1444 h 3958"/>
                <a:gd name="connsiteX8" fmla="*/ -241 w 4466"/>
                <a:gd name="connsiteY8" fmla="*/ 1444 h 3958"/>
                <a:gd name="connsiteX9" fmla="*/ 467 w 4466"/>
                <a:gd name="connsiteY9" fmla="*/ 2622 h 3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66" h="3958">
                  <a:moveTo>
                    <a:pt x="467" y="2622"/>
                  </a:moveTo>
                  <a:cubicBezTo>
                    <a:pt x="467" y="2622"/>
                    <a:pt x="467" y="2622"/>
                    <a:pt x="467" y="2622"/>
                  </a:cubicBezTo>
                  <a:cubicBezTo>
                    <a:pt x="467" y="2622"/>
                    <a:pt x="467" y="2622"/>
                    <a:pt x="467" y="1208"/>
                  </a:cubicBezTo>
                  <a:cubicBezTo>
                    <a:pt x="1412" y="1914"/>
                    <a:pt x="2354" y="2386"/>
                    <a:pt x="3299" y="2859"/>
                  </a:cubicBezTo>
                  <a:cubicBezTo>
                    <a:pt x="940" y="500"/>
                    <a:pt x="1412" y="263"/>
                    <a:pt x="1176" y="-682"/>
                  </a:cubicBezTo>
                  <a:cubicBezTo>
                    <a:pt x="940" y="-1623"/>
                    <a:pt x="1176" y="-682"/>
                    <a:pt x="-478" y="-682"/>
                  </a:cubicBezTo>
                  <a:cubicBezTo>
                    <a:pt x="-2128" y="-682"/>
                    <a:pt x="-478" y="-682"/>
                    <a:pt x="940" y="1444"/>
                  </a:cubicBezTo>
                  <a:lnTo>
                    <a:pt x="-241" y="1444"/>
                  </a:lnTo>
                  <a:cubicBezTo>
                    <a:pt x="-241" y="1444"/>
                    <a:pt x="-241" y="1444"/>
                    <a:pt x="-241" y="1444"/>
                  </a:cubicBezTo>
                  <a:cubicBezTo>
                    <a:pt x="-5" y="1914"/>
                    <a:pt x="231" y="2150"/>
                    <a:pt x="467" y="26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5" name="Полилиния: фигура 974">
              <a:extLst>
                <a:ext uri="{FF2B5EF4-FFF2-40B4-BE49-F238E27FC236}">
                  <a16:creationId xmlns:a16="http://schemas.microsoft.com/office/drawing/2014/main" id="{D93D5CA1-60C6-630B-1654-6244C57AD2C0}"/>
                </a:ext>
              </a:extLst>
            </p:cNvPr>
            <p:cNvSpPr/>
            <p:nvPr/>
          </p:nvSpPr>
          <p:spPr>
            <a:xfrm>
              <a:off x="4636882" y="2111083"/>
              <a:ext cx="1878" cy="628"/>
            </a:xfrm>
            <a:custGeom>
              <a:avLst/>
              <a:gdLst>
                <a:gd name="connsiteX0" fmla="*/ -936 w 1878"/>
                <a:gd name="connsiteY0" fmla="*/ -472 h 628"/>
                <a:gd name="connsiteX1" fmla="*/ 481 w 1878"/>
                <a:gd name="connsiteY1" fmla="*/ -472 h 628"/>
                <a:gd name="connsiteX2" fmla="*/ 481 w 1878"/>
                <a:gd name="connsiteY2" fmla="*/ -472 h 628"/>
                <a:gd name="connsiteX3" fmla="*/ -936 w 1878"/>
                <a:gd name="connsiteY3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8" h="628">
                  <a:moveTo>
                    <a:pt x="-936" y="-472"/>
                  </a:moveTo>
                  <a:lnTo>
                    <a:pt x="481" y="-472"/>
                  </a:lnTo>
                  <a:cubicBezTo>
                    <a:pt x="481" y="-472"/>
                    <a:pt x="-700" y="-472"/>
                    <a:pt x="481" y="-472"/>
                  </a:cubicBezTo>
                  <a:cubicBezTo>
                    <a:pt x="1659" y="-472"/>
                    <a:pt x="-2114" y="-1886"/>
                    <a:pt x="-936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6" name="Полилиния: фигура 975">
              <a:extLst>
                <a:ext uri="{FF2B5EF4-FFF2-40B4-BE49-F238E27FC236}">
                  <a16:creationId xmlns:a16="http://schemas.microsoft.com/office/drawing/2014/main" id="{D6A28B12-4A28-42C1-0A4B-FD643EC5BB4E}"/>
                </a:ext>
              </a:extLst>
            </p:cNvPr>
            <p:cNvSpPr/>
            <p:nvPr/>
          </p:nvSpPr>
          <p:spPr>
            <a:xfrm>
              <a:off x="4629274" y="2101005"/>
              <a:ext cx="524" cy="2211"/>
            </a:xfrm>
            <a:custGeom>
              <a:avLst/>
              <a:gdLst>
                <a:gd name="connsiteX0" fmla="*/ -642 w 524"/>
                <a:gd name="connsiteY0" fmla="*/ 1112 h 2211"/>
                <a:gd name="connsiteX1" fmla="*/ -642 w 524"/>
                <a:gd name="connsiteY1" fmla="*/ -303 h 2211"/>
                <a:gd name="connsiteX2" fmla="*/ -642 w 524"/>
                <a:gd name="connsiteY2" fmla="*/ 1112 h 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211">
                  <a:moveTo>
                    <a:pt x="-642" y="1112"/>
                  </a:moveTo>
                  <a:cubicBezTo>
                    <a:pt x="-642" y="1112"/>
                    <a:pt x="-642" y="1112"/>
                    <a:pt x="-642" y="-303"/>
                  </a:cubicBezTo>
                  <a:cubicBezTo>
                    <a:pt x="-642" y="-1720"/>
                    <a:pt x="-1823" y="-1248"/>
                    <a:pt x="-642" y="11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7" name="Полилиния: фигура 976">
              <a:extLst>
                <a:ext uri="{FF2B5EF4-FFF2-40B4-BE49-F238E27FC236}">
                  <a16:creationId xmlns:a16="http://schemas.microsoft.com/office/drawing/2014/main" id="{526DDFDE-E46D-D600-9203-0D5786260EC5}"/>
                </a:ext>
              </a:extLst>
            </p:cNvPr>
            <p:cNvSpPr/>
            <p:nvPr/>
          </p:nvSpPr>
          <p:spPr>
            <a:xfrm>
              <a:off x="4678907" y="2135361"/>
              <a:ext cx="209" cy="419"/>
            </a:xfrm>
            <a:custGeom>
              <a:avLst/>
              <a:gdLst>
                <a:gd name="connsiteX0" fmla="*/ -957 w 209"/>
                <a:gd name="connsiteY0" fmla="*/ -680 h 419"/>
                <a:gd name="connsiteX1" fmla="*/ -957 w 209"/>
                <a:gd name="connsiteY1" fmla="*/ -680 h 419"/>
                <a:gd name="connsiteX2" fmla="*/ -957 w 209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680"/>
                  </a:moveTo>
                  <a:cubicBezTo>
                    <a:pt x="-957" y="-680"/>
                    <a:pt x="-957" y="-680"/>
                    <a:pt x="-957" y="-680"/>
                  </a:cubicBezTo>
                  <a:cubicBezTo>
                    <a:pt x="-957" y="-680"/>
                    <a:pt x="-1430" y="-1625"/>
                    <a:pt x="-95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8" name="Полилиния: фигура 977">
              <a:extLst>
                <a:ext uri="{FF2B5EF4-FFF2-40B4-BE49-F238E27FC236}">
                  <a16:creationId xmlns:a16="http://schemas.microsoft.com/office/drawing/2014/main" id="{BD535347-5257-B27A-BD8A-6B198819B577}"/>
                </a:ext>
              </a:extLst>
            </p:cNvPr>
            <p:cNvSpPr/>
            <p:nvPr/>
          </p:nvSpPr>
          <p:spPr>
            <a:xfrm>
              <a:off x="4631335" y="2101357"/>
              <a:ext cx="2002" cy="1780"/>
            </a:xfrm>
            <a:custGeom>
              <a:avLst/>
              <a:gdLst>
                <a:gd name="connsiteX0" fmla="*/ -108 w 2002"/>
                <a:gd name="connsiteY0" fmla="*/ 51 h 1780"/>
                <a:gd name="connsiteX1" fmla="*/ -108 w 2002"/>
                <a:gd name="connsiteY1" fmla="*/ 51 h 1780"/>
                <a:gd name="connsiteX2" fmla="*/ -108 w 2002"/>
                <a:gd name="connsiteY2" fmla="*/ 51 h 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1780">
                  <a:moveTo>
                    <a:pt x="-108" y="51"/>
                  </a:moveTo>
                  <a:cubicBezTo>
                    <a:pt x="-108" y="51"/>
                    <a:pt x="2015" y="1468"/>
                    <a:pt x="-108" y="51"/>
                  </a:cubicBezTo>
                  <a:cubicBezTo>
                    <a:pt x="-2234" y="-1363"/>
                    <a:pt x="-581" y="-1600"/>
                    <a:pt x="-108" y="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9" name="Полилиния: фигура 978">
              <a:extLst>
                <a:ext uri="{FF2B5EF4-FFF2-40B4-BE49-F238E27FC236}">
                  <a16:creationId xmlns:a16="http://schemas.microsoft.com/office/drawing/2014/main" id="{5C9806F8-69B9-AF63-FDF4-AA6F7968A71E}"/>
                </a:ext>
              </a:extLst>
            </p:cNvPr>
            <p:cNvSpPr/>
            <p:nvPr/>
          </p:nvSpPr>
          <p:spPr>
            <a:xfrm>
              <a:off x="4657747" y="2115251"/>
              <a:ext cx="839" cy="1653"/>
            </a:xfrm>
            <a:custGeom>
              <a:avLst/>
              <a:gdLst>
                <a:gd name="connsiteX0" fmla="*/ -327 w 839"/>
                <a:gd name="connsiteY0" fmla="*/ 553 h 1653"/>
                <a:gd name="connsiteX1" fmla="*/ -327 w 839"/>
                <a:gd name="connsiteY1" fmla="*/ -1100 h 1653"/>
                <a:gd name="connsiteX2" fmla="*/ -327 w 839"/>
                <a:gd name="connsiteY2" fmla="*/ -1100 h 1653"/>
                <a:gd name="connsiteX3" fmla="*/ -327 w 839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" h="1653">
                  <a:moveTo>
                    <a:pt x="-327" y="553"/>
                  </a:moveTo>
                  <a:cubicBezTo>
                    <a:pt x="-327" y="553"/>
                    <a:pt x="-327" y="553"/>
                    <a:pt x="-327" y="-1100"/>
                  </a:cubicBezTo>
                  <a:lnTo>
                    <a:pt x="-327" y="-1100"/>
                  </a:lnTo>
                  <a:cubicBezTo>
                    <a:pt x="-327" y="317"/>
                    <a:pt x="-2217" y="-864"/>
                    <a:pt x="-32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0" name="Полилиния: фигура 979">
              <a:extLst>
                <a:ext uri="{FF2B5EF4-FFF2-40B4-BE49-F238E27FC236}">
                  <a16:creationId xmlns:a16="http://schemas.microsoft.com/office/drawing/2014/main" id="{84CF63A9-81D4-84E7-3FB9-370CAF6B0E51}"/>
                </a:ext>
              </a:extLst>
            </p:cNvPr>
            <p:cNvSpPr/>
            <p:nvPr/>
          </p:nvSpPr>
          <p:spPr>
            <a:xfrm>
              <a:off x="4627673" y="2094958"/>
              <a:ext cx="3067" cy="2122"/>
            </a:xfrm>
            <a:custGeom>
              <a:avLst/>
              <a:gdLst>
                <a:gd name="connsiteX0" fmla="*/ 1901 w 3067"/>
                <a:gd name="connsiteY0" fmla="*/ 1023 h 2122"/>
                <a:gd name="connsiteX1" fmla="*/ -1167 w 3067"/>
                <a:gd name="connsiteY1" fmla="*/ -1100 h 2122"/>
                <a:gd name="connsiteX2" fmla="*/ 1901 w 3067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2122">
                  <a:moveTo>
                    <a:pt x="1901" y="1023"/>
                  </a:moveTo>
                  <a:cubicBezTo>
                    <a:pt x="1901" y="1023"/>
                    <a:pt x="486" y="1023"/>
                    <a:pt x="-1167" y="-1100"/>
                  </a:cubicBezTo>
                  <a:cubicBezTo>
                    <a:pt x="-222" y="-155"/>
                    <a:pt x="722" y="550"/>
                    <a:pt x="190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1" name="Полилиния: фигура 980">
              <a:extLst>
                <a:ext uri="{FF2B5EF4-FFF2-40B4-BE49-F238E27FC236}">
                  <a16:creationId xmlns:a16="http://schemas.microsoft.com/office/drawing/2014/main" id="{A68AED4A-8FDE-6693-93E6-0E1FCE5CEF22}"/>
                </a:ext>
              </a:extLst>
            </p:cNvPr>
            <p:cNvSpPr/>
            <p:nvPr/>
          </p:nvSpPr>
          <p:spPr>
            <a:xfrm>
              <a:off x="4632867" y="2097239"/>
              <a:ext cx="2122" cy="492"/>
            </a:xfrm>
            <a:custGeom>
              <a:avLst/>
              <a:gdLst>
                <a:gd name="connsiteX0" fmla="*/ 956 w 2122"/>
                <a:gd name="connsiteY0" fmla="*/ -785 h 492"/>
                <a:gd name="connsiteX1" fmla="*/ 956 w 2122"/>
                <a:gd name="connsiteY1" fmla="*/ -785 h 492"/>
                <a:gd name="connsiteX2" fmla="*/ -1167 w 2122"/>
                <a:gd name="connsiteY2" fmla="*/ -785 h 492"/>
                <a:gd name="connsiteX3" fmla="*/ 956 w 2122"/>
                <a:gd name="connsiteY3" fmla="*/ -785 h 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492">
                  <a:moveTo>
                    <a:pt x="956" y="-785"/>
                  </a:moveTo>
                  <a:cubicBezTo>
                    <a:pt x="956" y="-785"/>
                    <a:pt x="956" y="-785"/>
                    <a:pt x="956" y="-785"/>
                  </a:cubicBezTo>
                  <a:cubicBezTo>
                    <a:pt x="247" y="-549"/>
                    <a:pt x="-461" y="-549"/>
                    <a:pt x="-1167" y="-785"/>
                  </a:cubicBezTo>
                  <a:cubicBezTo>
                    <a:pt x="-1167" y="-785"/>
                    <a:pt x="720" y="-1494"/>
                    <a:pt x="956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2" name="Полилиния: фигура 981">
              <a:extLst>
                <a:ext uri="{FF2B5EF4-FFF2-40B4-BE49-F238E27FC236}">
                  <a16:creationId xmlns:a16="http://schemas.microsoft.com/office/drawing/2014/main" id="{BBFC7580-6445-C219-DF6F-43FAC636740D}"/>
                </a:ext>
              </a:extLst>
            </p:cNvPr>
            <p:cNvSpPr/>
            <p:nvPr/>
          </p:nvSpPr>
          <p:spPr>
            <a:xfrm>
              <a:off x="4675812" y="2124455"/>
              <a:ext cx="733" cy="733"/>
            </a:xfrm>
            <a:custGeom>
              <a:avLst/>
              <a:gdLst>
                <a:gd name="connsiteX0" fmla="*/ -1167 w 733"/>
                <a:gd name="connsiteY0" fmla="*/ -1100 h 733"/>
                <a:gd name="connsiteX1" fmla="*/ -1167 w 733"/>
                <a:gd name="connsiteY1" fmla="*/ -1100 h 733"/>
                <a:gd name="connsiteX2" fmla="*/ -1167 w 733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733">
                  <a:moveTo>
                    <a:pt x="-1167" y="-1100"/>
                  </a:moveTo>
                  <a:cubicBezTo>
                    <a:pt x="483" y="55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3" name="Полилиния: фигура 982">
              <a:extLst>
                <a:ext uri="{FF2B5EF4-FFF2-40B4-BE49-F238E27FC236}">
                  <a16:creationId xmlns:a16="http://schemas.microsoft.com/office/drawing/2014/main" id="{70615CC7-19B2-73E7-DD1D-B9E53C6E933C}"/>
                </a:ext>
              </a:extLst>
            </p:cNvPr>
            <p:cNvSpPr/>
            <p:nvPr/>
          </p:nvSpPr>
          <p:spPr>
            <a:xfrm>
              <a:off x="4668496" y="2119028"/>
              <a:ext cx="2362" cy="2359"/>
            </a:xfrm>
            <a:custGeom>
              <a:avLst/>
              <a:gdLst>
                <a:gd name="connsiteX0" fmla="*/ 250 w 2362"/>
                <a:gd name="connsiteY0" fmla="*/ -1100 h 2359"/>
                <a:gd name="connsiteX1" fmla="*/ -1167 w 2362"/>
                <a:gd name="connsiteY1" fmla="*/ -1100 h 2359"/>
                <a:gd name="connsiteX2" fmla="*/ 1195 w 2362"/>
                <a:gd name="connsiteY2" fmla="*/ 1259 h 2359"/>
                <a:gd name="connsiteX3" fmla="*/ 250 w 2362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2359">
                  <a:moveTo>
                    <a:pt x="250" y="-1100"/>
                  </a:moveTo>
                  <a:cubicBezTo>
                    <a:pt x="-1167" y="-1100"/>
                    <a:pt x="250" y="-1100"/>
                    <a:pt x="-1167" y="-1100"/>
                  </a:cubicBezTo>
                  <a:lnTo>
                    <a:pt x="1195" y="1259"/>
                  </a:lnTo>
                  <a:cubicBezTo>
                    <a:pt x="14" y="-864"/>
                    <a:pt x="1667" y="314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4" name="Полилиния: фигура 983">
              <a:extLst>
                <a:ext uri="{FF2B5EF4-FFF2-40B4-BE49-F238E27FC236}">
                  <a16:creationId xmlns:a16="http://schemas.microsoft.com/office/drawing/2014/main" id="{C445C5BB-50D7-C64C-FDDA-F3E2EC4C924B}"/>
                </a:ext>
              </a:extLst>
            </p:cNvPr>
            <p:cNvSpPr/>
            <p:nvPr/>
          </p:nvSpPr>
          <p:spPr>
            <a:xfrm>
              <a:off x="4690125" y="2132976"/>
              <a:ext cx="1523" cy="209"/>
            </a:xfrm>
            <a:custGeom>
              <a:avLst/>
              <a:gdLst>
                <a:gd name="connsiteX0" fmla="*/ -377 w 1523"/>
                <a:gd name="connsiteY0" fmla="*/ -890 h 209"/>
                <a:gd name="connsiteX1" fmla="*/ -377 w 1523"/>
                <a:gd name="connsiteY1" fmla="*/ -890 h 209"/>
                <a:gd name="connsiteX2" fmla="*/ -377 w 152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09">
                  <a:moveTo>
                    <a:pt x="-377" y="-890"/>
                  </a:moveTo>
                  <a:cubicBezTo>
                    <a:pt x="-377" y="-890"/>
                    <a:pt x="1274" y="-890"/>
                    <a:pt x="-377" y="-890"/>
                  </a:cubicBezTo>
                  <a:cubicBezTo>
                    <a:pt x="-2030" y="-890"/>
                    <a:pt x="-613" y="-1363"/>
                    <a:pt x="-37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5" name="Полилиния: фигура 984">
              <a:extLst>
                <a:ext uri="{FF2B5EF4-FFF2-40B4-BE49-F238E27FC236}">
                  <a16:creationId xmlns:a16="http://schemas.microsoft.com/office/drawing/2014/main" id="{49777A19-DE5D-E466-39BB-A6E4C17CA918}"/>
                </a:ext>
              </a:extLst>
            </p:cNvPr>
            <p:cNvSpPr/>
            <p:nvPr/>
          </p:nvSpPr>
          <p:spPr>
            <a:xfrm>
              <a:off x="4615874" y="2079856"/>
              <a:ext cx="2362" cy="2359"/>
            </a:xfrm>
            <a:custGeom>
              <a:avLst/>
              <a:gdLst>
                <a:gd name="connsiteX0" fmla="*/ -222 w 2362"/>
                <a:gd name="connsiteY0" fmla="*/ 1259 h 2359"/>
                <a:gd name="connsiteX1" fmla="*/ 1195 w 2362"/>
                <a:gd name="connsiteY1" fmla="*/ 1259 h 2359"/>
                <a:gd name="connsiteX2" fmla="*/ -1167 w 2362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2359">
                  <a:moveTo>
                    <a:pt x="-222" y="1259"/>
                  </a:moveTo>
                  <a:cubicBezTo>
                    <a:pt x="-222" y="1259"/>
                    <a:pt x="-222" y="1259"/>
                    <a:pt x="1195" y="1259"/>
                  </a:cubicBezTo>
                  <a:cubicBezTo>
                    <a:pt x="486" y="317"/>
                    <a:pt x="-222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6" name="Полилиния: фигура 985">
              <a:extLst>
                <a:ext uri="{FF2B5EF4-FFF2-40B4-BE49-F238E27FC236}">
                  <a16:creationId xmlns:a16="http://schemas.microsoft.com/office/drawing/2014/main" id="{E757C7CB-6E23-73D1-8DF9-2B6F12EDB862}"/>
                </a:ext>
              </a:extLst>
            </p:cNvPr>
            <p:cNvSpPr/>
            <p:nvPr/>
          </p:nvSpPr>
          <p:spPr>
            <a:xfrm>
              <a:off x="4625515" y="2087722"/>
              <a:ext cx="1935" cy="628"/>
            </a:xfrm>
            <a:custGeom>
              <a:avLst/>
              <a:gdLst>
                <a:gd name="connsiteX0" fmla="*/ -896 w 1935"/>
                <a:gd name="connsiteY0" fmla="*/ -472 h 628"/>
                <a:gd name="connsiteX1" fmla="*/ 755 w 1935"/>
                <a:gd name="connsiteY1" fmla="*/ -472 h 628"/>
                <a:gd name="connsiteX2" fmla="*/ -896 w 1935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5" h="628">
                  <a:moveTo>
                    <a:pt x="-896" y="-472"/>
                  </a:moveTo>
                  <a:cubicBezTo>
                    <a:pt x="519" y="-472"/>
                    <a:pt x="519" y="-472"/>
                    <a:pt x="755" y="-472"/>
                  </a:cubicBezTo>
                  <a:cubicBezTo>
                    <a:pt x="991" y="-472"/>
                    <a:pt x="-2077" y="-1886"/>
                    <a:pt x="-896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7" name="Полилиния: фигура 986">
              <a:extLst>
                <a:ext uri="{FF2B5EF4-FFF2-40B4-BE49-F238E27FC236}">
                  <a16:creationId xmlns:a16="http://schemas.microsoft.com/office/drawing/2014/main" id="{066EC255-7AFE-5BEF-B0E5-1C02919F2C21}"/>
                </a:ext>
              </a:extLst>
            </p:cNvPr>
            <p:cNvSpPr/>
            <p:nvPr/>
          </p:nvSpPr>
          <p:spPr>
            <a:xfrm>
              <a:off x="4616583" y="2079120"/>
              <a:ext cx="5190" cy="3094"/>
            </a:xfrm>
            <a:custGeom>
              <a:avLst/>
              <a:gdLst>
                <a:gd name="connsiteX0" fmla="*/ 1192 w 5190"/>
                <a:gd name="connsiteY0" fmla="*/ 1994 h 3094"/>
                <a:gd name="connsiteX1" fmla="*/ 1192 w 5190"/>
                <a:gd name="connsiteY1" fmla="*/ 1994 h 3094"/>
                <a:gd name="connsiteX2" fmla="*/ 4024 w 5190"/>
                <a:gd name="connsiteY2" fmla="*/ 1994 h 3094"/>
                <a:gd name="connsiteX3" fmla="*/ 1192 w 5190"/>
                <a:gd name="connsiteY3" fmla="*/ -1074 h 3094"/>
                <a:gd name="connsiteX4" fmla="*/ 1192 w 5190"/>
                <a:gd name="connsiteY4" fmla="*/ 107 h 3094"/>
                <a:gd name="connsiteX5" fmla="*/ -459 w 5190"/>
                <a:gd name="connsiteY5" fmla="*/ -1074 h 3094"/>
                <a:gd name="connsiteX6" fmla="*/ 956 w 5190"/>
                <a:gd name="connsiteY6" fmla="*/ 1288 h 3094"/>
                <a:gd name="connsiteX7" fmla="*/ -1167 w 5190"/>
                <a:gd name="connsiteY7" fmla="*/ 1288 h 3094"/>
                <a:gd name="connsiteX8" fmla="*/ 1192 w 5190"/>
                <a:gd name="connsiteY8" fmla="*/ 1994 h 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90" h="3094">
                  <a:moveTo>
                    <a:pt x="1192" y="1994"/>
                  </a:moveTo>
                  <a:cubicBezTo>
                    <a:pt x="1192" y="1994"/>
                    <a:pt x="1192" y="1994"/>
                    <a:pt x="1192" y="1994"/>
                  </a:cubicBezTo>
                  <a:cubicBezTo>
                    <a:pt x="1192" y="1994"/>
                    <a:pt x="2373" y="1994"/>
                    <a:pt x="4024" y="1994"/>
                  </a:cubicBezTo>
                  <a:cubicBezTo>
                    <a:pt x="3082" y="816"/>
                    <a:pt x="2137" y="-129"/>
                    <a:pt x="1192" y="-1074"/>
                  </a:cubicBezTo>
                  <a:cubicBezTo>
                    <a:pt x="1192" y="-1074"/>
                    <a:pt x="1192" y="107"/>
                    <a:pt x="1192" y="107"/>
                  </a:cubicBezTo>
                  <a:cubicBezTo>
                    <a:pt x="1192" y="107"/>
                    <a:pt x="-222" y="-1310"/>
                    <a:pt x="-459" y="-1074"/>
                  </a:cubicBezTo>
                  <a:cubicBezTo>
                    <a:pt x="-695" y="-837"/>
                    <a:pt x="-459" y="344"/>
                    <a:pt x="956" y="1288"/>
                  </a:cubicBezTo>
                  <a:lnTo>
                    <a:pt x="-1167" y="1288"/>
                  </a:lnTo>
                  <a:cubicBezTo>
                    <a:pt x="-1167" y="1288"/>
                    <a:pt x="956" y="1288"/>
                    <a:pt x="1192" y="1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8" name="Полилиния: фигура 987">
              <a:extLst>
                <a:ext uri="{FF2B5EF4-FFF2-40B4-BE49-F238E27FC236}">
                  <a16:creationId xmlns:a16="http://schemas.microsoft.com/office/drawing/2014/main" id="{B847C2DC-3A04-FB6F-52B8-06F872E8779B}"/>
                </a:ext>
              </a:extLst>
            </p:cNvPr>
            <p:cNvSpPr/>
            <p:nvPr/>
          </p:nvSpPr>
          <p:spPr>
            <a:xfrm>
              <a:off x="4675812" y="2119247"/>
              <a:ext cx="3540" cy="2139"/>
            </a:xfrm>
            <a:custGeom>
              <a:avLst/>
              <a:gdLst>
                <a:gd name="connsiteX0" fmla="*/ -1167 w 3540"/>
                <a:gd name="connsiteY0" fmla="*/ -1084 h 2139"/>
                <a:gd name="connsiteX1" fmla="*/ -1167 w 3540"/>
                <a:gd name="connsiteY1" fmla="*/ -1084 h 2139"/>
                <a:gd name="connsiteX2" fmla="*/ -1167 w 3540"/>
                <a:gd name="connsiteY2" fmla="*/ -1084 h 2139"/>
                <a:gd name="connsiteX3" fmla="*/ 720 w 3540"/>
                <a:gd name="connsiteY3" fmla="*/ 1039 h 2139"/>
                <a:gd name="connsiteX4" fmla="*/ 2373 w 3540"/>
                <a:gd name="connsiteY4" fmla="*/ 1039 h 2139"/>
                <a:gd name="connsiteX5" fmla="*/ -1167 w 3540"/>
                <a:gd name="connsiteY5" fmla="*/ -1084 h 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2139">
                  <a:moveTo>
                    <a:pt x="-1167" y="-1084"/>
                  </a:moveTo>
                  <a:cubicBezTo>
                    <a:pt x="-1167" y="-1084"/>
                    <a:pt x="-1167" y="-1084"/>
                    <a:pt x="-1167" y="-1084"/>
                  </a:cubicBezTo>
                  <a:cubicBezTo>
                    <a:pt x="-1167" y="-1084"/>
                    <a:pt x="-1167" y="-1084"/>
                    <a:pt x="-1167" y="-1084"/>
                  </a:cubicBezTo>
                  <a:lnTo>
                    <a:pt x="720" y="1039"/>
                  </a:lnTo>
                  <a:lnTo>
                    <a:pt x="2373" y="1039"/>
                  </a:lnTo>
                  <a:cubicBezTo>
                    <a:pt x="2373" y="1039"/>
                    <a:pt x="-1167" y="-1320"/>
                    <a:pt x="-1167" y="-10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9" name="Полилиния: фигура 988">
              <a:extLst>
                <a:ext uri="{FF2B5EF4-FFF2-40B4-BE49-F238E27FC236}">
                  <a16:creationId xmlns:a16="http://schemas.microsoft.com/office/drawing/2014/main" id="{5540BD9E-C14D-DEE5-94CF-F8D366407512}"/>
                </a:ext>
              </a:extLst>
            </p:cNvPr>
            <p:cNvSpPr/>
            <p:nvPr/>
          </p:nvSpPr>
          <p:spPr>
            <a:xfrm>
              <a:off x="4587883" y="2057936"/>
              <a:ext cx="1870" cy="1652"/>
            </a:xfrm>
            <a:custGeom>
              <a:avLst/>
              <a:gdLst>
                <a:gd name="connsiteX0" fmla="*/ -1019 w 1870"/>
                <a:gd name="connsiteY0" fmla="*/ -183 h 1652"/>
                <a:gd name="connsiteX1" fmla="*/ 395 w 1870"/>
                <a:gd name="connsiteY1" fmla="*/ -183 h 1652"/>
                <a:gd name="connsiteX2" fmla="*/ -1019 w 1870"/>
                <a:gd name="connsiteY2" fmla="*/ -18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0" h="1652">
                  <a:moveTo>
                    <a:pt x="-1019" y="-183"/>
                  </a:moveTo>
                  <a:cubicBezTo>
                    <a:pt x="-1019" y="-183"/>
                    <a:pt x="1576" y="1471"/>
                    <a:pt x="395" y="-183"/>
                  </a:cubicBezTo>
                  <a:cubicBezTo>
                    <a:pt x="-783" y="-1833"/>
                    <a:pt x="-1492" y="-891"/>
                    <a:pt x="-1019" y="-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0" name="Полилиния: фигура 989">
              <a:extLst>
                <a:ext uri="{FF2B5EF4-FFF2-40B4-BE49-F238E27FC236}">
                  <a16:creationId xmlns:a16="http://schemas.microsoft.com/office/drawing/2014/main" id="{FE1C32C7-57DF-0292-FD30-2D3EC444B11B}"/>
                </a:ext>
              </a:extLst>
            </p:cNvPr>
            <p:cNvSpPr/>
            <p:nvPr/>
          </p:nvSpPr>
          <p:spPr>
            <a:xfrm>
              <a:off x="4585408" y="2056967"/>
              <a:ext cx="1127" cy="104"/>
            </a:xfrm>
            <a:custGeom>
              <a:avLst/>
              <a:gdLst>
                <a:gd name="connsiteX0" fmla="*/ -669 w 1127"/>
                <a:gd name="connsiteY0" fmla="*/ -1100 h 104"/>
                <a:gd name="connsiteX1" fmla="*/ -669 w 1127"/>
                <a:gd name="connsiteY1" fmla="*/ -1100 h 104"/>
                <a:gd name="connsiteX2" fmla="*/ -669 w 1127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" h="104">
                  <a:moveTo>
                    <a:pt x="-669" y="-1100"/>
                  </a:moveTo>
                  <a:cubicBezTo>
                    <a:pt x="-669" y="-1100"/>
                    <a:pt x="748" y="-1100"/>
                    <a:pt x="-669" y="-1100"/>
                  </a:cubicBezTo>
                  <a:cubicBezTo>
                    <a:pt x="-2084" y="-1100"/>
                    <a:pt x="39" y="-864"/>
                    <a:pt x="-6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1" name="Полилиния: фигура 990">
              <a:extLst>
                <a:ext uri="{FF2B5EF4-FFF2-40B4-BE49-F238E27FC236}">
                  <a16:creationId xmlns:a16="http://schemas.microsoft.com/office/drawing/2014/main" id="{21CF3B36-3D9E-1A84-5B0B-4EDB58FD30F9}"/>
                </a:ext>
              </a:extLst>
            </p:cNvPr>
            <p:cNvSpPr/>
            <p:nvPr/>
          </p:nvSpPr>
          <p:spPr>
            <a:xfrm>
              <a:off x="4587323" y="2056494"/>
              <a:ext cx="1886" cy="2122"/>
            </a:xfrm>
            <a:custGeom>
              <a:avLst/>
              <a:gdLst>
                <a:gd name="connsiteX0" fmla="*/ 720 w 1886"/>
                <a:gd name="connsiteY0" fmla="*/ 1023 h 2122"/>
                <a:gd name="connsiteX1" fmla="*/ -1167 w 1886"/>
                <a:gd name="connsiteY1" fmla="*/ -1100 h 2122"/>
                <a:gd name="connsiteX2" fmla="*/ -1167 w 1886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122">
                  <a:moveTo>
                    <a:pt x="720" y="1023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2" name="Полилиния: фигура 991">
              <a:extLst>
                <a:ext uri="{FF2B5EF4-FFF2-40B4-BE49-F238E27FC236}">
                  <a16:creationId xmlns:a16="http://schemas.microsoft.com/office/drawing/2014/main" id="{916042A3-8CB7-5B44-9341-83F640688D9C}"/>
                </a:ext>
              </a:extLst>
            </p:cNvPr>
            <p:cNvSpPr/>
            <p:nvPr/>
          </p:nvSpPr>
          <p:spPr>
            <a:xfrm>
              <a:off x="4675812" y="2117978"/>
              <a:ext cx="2718" cy="944"/>
            </a:xfrm>
            <a:custGeom>
              <a:avLst/>
              <a:gdLst>
                <a:gd name="connsiteX0" fmla="*/ -1167 w 2718"/>
                <a:gd name="connsiteY0" fmla="*/ -995 h 944"/>
                <a:gd name="connsiteX1" fmla="*/ 956 w 2718"/>
                <a:gd name="connsiteY1" fmla="*/ -995 h 944"/>
                <a:gd name="connsiteX2" fmla="*/ -1167 w 2718"/>
                <a:gd name="connsiteY2" fmla="*/ -99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" h="944">
                  <a:moveTo>
                    <a:pt x="-1167" y="-995"/>
                  </a:moveTo>
                  <a:cubicBezTo>
                    <a:pt x="483" y="894"/>
                    <a:pt x="-1167" y="-995"/>
                    <a:pt x="956" y="-995"/>
                  </a:cubicBezTo>
                  <a:cubicBezTo>
                    <a:pt x="3082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3" name="Полилиния: фигура 992">
              <a:extLst>
                <a:ext uri="{FF2B5EF4-FFF2-40B4-BE49-F238E27FC236}">
                  <a16:creationId xmlns:a16="http://schemas.microsoft.com/office/drawing/2014/main" id="{31413211-CD6C-A030-5A0F-58339DF90857}"/>
                </a:ext>
              </a:extLst>
            </p:cNvPr>
            <p:cNvSpPr/>
            <p:nvPr/>
          </p:nvSpPr>
          <p:spPr>
            <a:xfrm>
              <a:off x="4567344" y="2037639"/>
              <a:ext cx="629" cy="3517"/>
            </a:xfrm>
            <a:custGeom>
              <a:avLst/>
              <a:gdLst>
                <a:gd name="connsiteX0" fmla="*/ -537 w 629"/>
                <a:gd name="connsiteY0" fmla="*/ 2417 h 3517"/>
                <a:gd name="connsiteX1" fmla="*/ -537 w 629"/>
                <a:gd name="connsiteY1" fmla="*/ -178 h 3517"/>
                <a:gd name="connsiteX2" fmla="*/ -537 w 629"/>
                <a:gd name="connsiteY2" fmla="*/ 2417 h 3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3517">
                  <a:moveTo>
                    <a:pt x="-537" y="2417"/>
                  </a:moveTo>
                  <a:cubicBezTo>
                    <a:pt x="-537" y="2417"/>
                    <a:pt x="-537" y="2417"/>
                    <a:pt x="-537" y="-178"/>
                  </a:cubicBezTo>
                  <a:cubicBezTo>
                    <a:pt x="-537" y="-2774"/>
                    <a:pt x="-1955" y="766"/>
                    <a:pt x="-537" y="2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4" name="Полилиния: фигура 993">
              <a:extLst>
                <a:ext uri="{FF2B5EF4-FFF2-40B4-BE49-F238E27FC236}">
                  <a16:creationId xmlns:a16="http://schemas.microsoft.com/office/drawing/2014/main" id="{DC28EE8F-375D-4044-C629-44C587477E76}"/>
                </a:ext>
              </a:extLst>
            </p:cNvPr>
            <p:cNvSpPr/>
            <p:nvPr/>
          </p:nvSpPr>
          <p:spPr>
            <a:xfrm>
              <a:off x="4678201" y="2117481"/>
              <a:ext cx="2235" cy="2083"/>
            </a:xfrm>
            <a:custGeom>
              <a:avLst/>
              <a:gdLst>
                <a:gd name="connsiteX0" fmla="*/ 693 w 2235"/>
                <a:gd name="connsiteY0" fmla="*/ -262 h 2083"/>
                <a:gd name="connsiteX1" fmla="*/ -960 w 2235"/>
                <a:gd name="connsiteY1" fmla="*/ -262 h 2083"/>
                <a:gd name="connsiteX2" fmla="*/ 693 w 2235"/>
                <a:gd name="connsiteY2" fmla="*/ -262 h 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5" h="2083">
                  <a:moveTo>
                    <a:pt x="693" y="-262"/>
                  </a:moveTo>
                  <a:cubicBezTo>
                    <a:pt x="693" y="-262"/>
                    <a:pt x="-1905" y="-2148"/>
                    <a:pt x="-960" y="-262"/>
                  </a:cubicBezTo>
                  <a:cubicBezTo>
                    <a:pt x="-16" y="1625"/>
                    <a:pt x="1871" y="1156"/>
                    <a:pt x="693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5" name="Полилиния: фигура 994">
              <a:extLst>
                <a:ext uri="{FF2B5EF4-FFF2-40B4-BE49-F238E27FC236}">
                  <a16:creationId xmlns:a16="http://schemas.microsoft.com/office/drawing/2014/main" id="{E27EC3C2-162A-852D-7590-5AB296001D15}"/>
                </a:ext>
              </a:extLst>
            </p:cNvPr>
            <p:cNvSpPr/>
            <p:nvPr/>
          </p:nvSpPr>
          <p:spPr>
            <a:xfrm>
              <a:off x="4601072" y="2062232"/>
              <a:ext cx="1621" cy="2521"/>
            </a:xfrm>
            <a:custGeom>
              <a:avLst/>
              <a:gdLst>
                <a:gd name="connsiteX0" fmla="*/ -522 w 1621"/>
                <a:gd name="connsiteY0" fmla="*/ 1421 h 2521"/>
                <a:gd name="connsiteX1" fmla="*/ -522 w 1621"/>
                <a:gd name="connsiteY1" fmla="*/ -466 h 2521"/>
                <a:gd name="connsiteX2" fmla="*/ -522 w 1621"/>
                <a:gd name="connsiteY2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1" h="2521">
                  <a:moveTo>
                    <a:pt x="-522" y="1421"/>
                  </a:moveTo>
                  <a:cubicBezTo>
                    <a:pt x="895" y="1421"/>
                    <a:pt x="659" y="1421"/>
                    <a:pt x="-522" y="-466"/>
                  </a:cubicBezTo>
                  <a:cubicBezTo>
                    <a:pt x="-1700" y="-2352"/>
                    <a:pt x="-995" y="479"/>
                    <a:pt x="-522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6" name="Полилиния: фигура 995">
              <a:extLst>
                <a:ext uri="{FF2B5EF4-FFF2-40B4-BE49-F238E27FC236}">
                  <a16:creationId xmlns:a16="http://schemas.microsoft.com/office/drawing/2014/main" id="{B364E6CE-16D9-1831-AA49-C56212F77E7D}"/>
                </a:ext>
              </a:extLst>
            </p:cNvPr>
            <p:cNvSpPr/>
            <p:nvPr/>
          </p:nvSpPr>
          <p:spPr>
            <a:xfrm>
              <a:off x="4623792" y="2079109"/>
              <a:ext cx="2801" cy="1952"/>
            </a:xfrm>
            <a:custGeom>
              <a:avLst/>
              <a:gdLst>
                <a:gd name="connsiteX0" fmla="*/ 119 w 2801"/>
                <a:gd name="connsiteY0" fmla="*/ 119 h 1952"/>
                <a:gd name="connsiteX1" fmla="*/ 119 w 2801"/>
                <a:gd name="connsiteY1" fmla="*/ 119 h 1952"/>
                <a:gd name="connsiteX2" fmla="*/ -1060 w 2801"/>
                <a:gd name="connsiteY2" fmla="*/ 119 h 1952"/>
                <a:gd name="connsiteX3" fmla="*/ 119 w 2801"/>
                <a:gd name="connsiteY3" fmla="*/ 119 h 1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1" h="1952">
                  <a:moveTo>
                    <a:pt x="119" y="119"/>
                  </a:moveTo>
                  <a:cubicBezTo>
                    <a:pt x="1772" y="1769"/>
                    <a:pt x="2478" y="119"/>
                    <a:pt x="119" y="119"/>
                  </a:cubicBezTo>
                  <a:lnTo>
                    <a:pt x="-1060" y="119"/>
                  </a:lnTo>
                  <a:cubicBezTo>
                    <a:pt x="-1768" y="-2949"/>
                    <a:pt x="1300" y="827"/>
                    <a:pt x="119" y="1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7" name="Полилиния: фигура 996">
              <a:extLst>
                <a:ext uri="{FF2B5EF4-FFF2-40B4-BE49-F238E27FC236}">
                  <a16:creationId xmlns:a16="http://schemas.microsoft.com/office/drawing/2014/main" id="{818D36D8-31B4-6F87-F4A2-63BABC28F4A1}"/>
                </a:ext>
              </a:extLst>
            </p:cNvPr>
            <p:cNvSpPr/>
            <p:nvPr/>
          </p:nvSpPr>
          <p:spPr>
            <a:xfrm>
              <a:off x="4580976" y="2047947"/>
              <a:ext cx="2077" cy="524"/>
            </a:xfrm>
            <a:custGeom>
              <a:avLst/>
              <a:gdLst>
                <a:gd name="connsiteX0" fmla="*/ -720 w 2077"/>
                <a:gd name="connsiteY0" fmla="*/ -575 h 524"/>
                <a:gd name="connsiteX1" fmla="*/ 697 w 2077"/>
                <a:gd name="connsiteY1" fmla="*/ -575 h 524"/>
                <a:gd name="connsiteX2" fmla="*/ -720 w 2077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7" h="524">
                  <a:moveTo>
                    <a:pt x="-720" y="-575"/>
                  </a:moveTo>
                  <a:cubicBezTo>
                    <a:pt x="931" y="-575"/>
                    <a:pt x="1167" y="-575"/>
                    <a:pt x="697" y="-575"/>
                  </a:cubicBezTo>
                  <a:cubicBezTo>
                    <a:pt x="225" y="-575"/>
                    <a:pt x="-2137" y="-1756"/>
                    <a:pt x="-720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8" name="Полилиния: фигура 997">
              <a:extLst>
                <a:ext uri="{FF2B5EF4-FFF2-40B4-BE49-F238E27FC236}">
                  <a16:creationId xmlns:a16="http://schemas.microsoft.com/office/drawing/2014/main" id="{92EC8252-99AD-53EA-7EA4-357B6E12AA7E}"/>
                </a:ext>
              </a:extLst>
            </p:cNvPr>
            <p:cNvSpPr/>
            <p:nvPr/>
          </p:nvSpPr>
          <p:spPr>
            <a:xfrm>
              <a:off x="4680449" y="2115433"/>
              <a:ext cx="2364" cy="2885"/>
            </a:xfrm>
            <a:custGeom>
              <a:avLst/>
              <a:gdLst>
                <a:gd name="connsiteX0" fmla="*/ 568 w 2364"/>
                <a:gd name="connsiteY0" fmla="*/ 1786 h 2885"/>
                <a:gd name="connsiteX1" fmla="*/ 568 w 2364"/>
                <a:gd name="connsiteY1" fmla="*/ 1786 h 2885"/>
                <a:gd name="connsiteX2" fmla="*/ 568 w 2364"/>
                <a:gd name="connsiteY2" fmla="*/ 135 h 2885"/>
                <a:gd name="connsiteX3" fmla="*/ 568 w 2364"/>
                <a:gd name="connsiteY3" fmla="*/ 1786 h 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4" h="2885">
                  <a:moveTo>
                    <a:pt x="568" y="1786"/>
                  </a:moveTo>
                  <a:cubicBezTo>
                    <a:pt x="568" y="1786"/>
                    <a:pt x="568" y="1786"/>
                    <a:pt x="568" y="1786"/>
                  </a:cubicBezTo>
                  <a:cubicBezTo>
                    <a:pt x="568" y="1786"/>
                    <a:pt x="1983" y="1786"/>
                    <a:pt x="568" y="135"/>
                  </a:cubicBezTo>
                  <a:cubicBezTo>
                    <a:pt x="-849" y="-1518"/>
                    <a:pt x="-2499" y="-1991"/>
                    <a:pt x="568" y="1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9" name="Полилиния: фигура 998">
              <a:extLst>
                <a:ext uri="{FF2B5EF4-FFF2-40B4-BE49-F238E27FC236}">
                  <a16:creationId xmlns:a16="http://schemas.microsoft.com/office/drawing/2014/main" id="{B4EF5196-5511-1CA1-AEED-5A511E9E04F5}"/>
                </a:ext>
              </a:extLst>
            </p:cNvPr>
            <p:cNvSpPr/>
            <p:nvPr/>
          </p:nvSpPr>
          <p:spPr>
            <a:xfrm>
              <a:off x="4605021" y="2064044"/>
              <a:ext cx="629" cy="23597"/>
            </a:xfrm>
            <a:custGeom>
              <a:avLst/>
              <a:gdLst>
                <a:gd name="connsiteX0" fmla="*/ -1167 w 629"/>
                <a:gd name="connsiteY0" fmla="*/ -1100 h 23597"/>
                <a:gd name="connsiteX1" fmla="*/ -1167 w 629"/>
                <a:gd name="connsiteY1" fmla="*/ -1100 h 23597"/>
                <a:gd name="connsiteX2" fmla="*/ -1167 w 62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597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0" name="Полилиния: фигура 999">
              <a:extLst>
                <a:ext uri="{FF2B5EF4-FFF2-40B4-BE49-F238E27FC236}">
                  <a16:creationId xmlns:a16="http://schemas.microsoft.com/office/drawing/2014/main" id="{B990974B-2B87-C5DD-3E3B-B8DC15857738}"/>
                </a:ext>
              </a:extLst>
            </p:cNvPr>
            <p:cNvSpPr/>
            <p:nvPr/>
          </p:nvSpPr>
          <p:spPr>
            <a:xfrm>
              <a:off x="4683599" y="2114985"/>
              <a:ext cx="2045" cy="2152"/>
            </a:xfrm>
            <a:custGeom>
              <a:avLst/>
              <a:gdLst>
                <a:gd name="connsiteX0" fmla="*/ -1167 w 2045"/>
                <a:gd name="connsiteY0" fmla="*/ 1053 h 2152"/>
                <a:gd name="connsiteX1" fmla="*/ 250 w 2045"/>
                <a:gd name="connsiteY1" fmla="*/ 1053 h 2152"/>
                <a:gd name="connsiteX2" fmla="*/ 250 w 2045"/>
                <a:gd name="connsiteY2" fmla="*/ -598 h 2152"/>
                <a:gd name="connsiteX3" fmla="*/ 250 w 2045"/>
                <a:gd name="connsiteY3" fmla="*/ -598 h 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2152">
                  <a:moveTo>
                    <a:pt x="-1167" y="1053"/>
                  </a:moveTo>
                  <a:cubicBezTo>
                    <a:pt x="-1167" y="1053"/>
                    <a:pt x="-1167" y="1053"/>
                    <a:pt x="250" y="1053"/>
                  </a:cubicBezTo>
                  <a:cubicBezTo>
                    <a:pt x="1664" y="1053"/>
                    <a:pt x="250" y="1053"/>
                    <a:pt x="250" y="-598"/>
                  </a:cubicBezTo>
                  <a:cubicBezTo>
                    <a:pt x="250" y="-2248"/>
                    <a:pt x="250" y="819"/>
                    <a:pt x="250" y="-5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1" name="Полилиния: фигура 1000">
              <a:extLst>
                <a:ext uri="{FF2B5EF4-FFF2-40B4-BE49-F238E27FC236}">
                  <a16:creationId xmlns:a16="http://schemas.microsoft.com/office/drawing/2014/main" id="{B45773DF-320B-142E-172C-617DAAB42840}"/>
                </a:ext>
              </a:extLst>
            </p:cNvPr>
            <p:cNvSpPr/>
            <p:nvPr/>
          </p:nvSpPr>
          <p:spPr>
            <a:xfrm>
              <a:off x="4684071" y="2114307"/>
              <a:ext cx="3473" cy="3881"/>
            </a:xfrm>
            <a:custGeom>
              <a:avLst/>
              <a:gdLst>
                <a:gd name="connsiteX0" fmla="*/ -222 w 3473"/>
                <a:gd name="connsiteY0" fmla="*/ 1731 h 3881"/>
                <a:gd name="connsiteX1" fmla="*/ 2137 w 3473"/>
                <a:gd name="connsiteY1" fmla="*/ 1731 h 3881"/>
                <a:gd name="connsiteX2" fmla="*/ -1167 w 3473"/>
                <a:gd name="connsiteY2" fmla="*/ -1100 h 3881"/>
                <a:gd name="connsiteX3" fmla="*/ -222 w 3473"/>
                <a:gd name="connsiteY3" fmla="*/ 1731 h 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3" h="3881">
                  <a:moveTo>
                    <a:pt x="-222" y="1731"/>
                  </a:moveTo>
                  <a:cubicBezTo>
                    <a:pt x="-222" y="1731"/>
                    <a:pt x="3082" y="4093"/>
                    <a:pt x="2137" y="1731"/>
                  </a:cubicBezTo>
                  <a:cubicBezTo>
                    <a:pt x="1192" y="-628"/>
                    <a:pt x="250" y="-392"/>
                    <a:pt x="-1167" y="-1100"/>
                  </a:cubicBezTo>
                  <a:cubicBezTo>
                    <a:pt x="956" y="1968"/>
                    <a:pt x="-1167" y="553"/>
                    <a:pt x="-22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2" name="Полилиния: фигура 1001">
              <a:extLst>
                <a:ext uri="{FF2B5EF4-FFF2-40B4-BE49-F238E27FC236}">
                  <a16:creationId xmlns:a16="http://schemas.microsoft.com/office/drawing/2014/main" id="{4E1096B6-5C25-28D1-FDA7-AE92768335E5}"/>
                </a:ext>
              </a:extLst>
            </p:cNvPr>
            <p:cNvSpPr/>
            <p:nvPr/>
          </p:nvSpPr>
          <p:spPr>
            <a:xfrm>
              <a:off x="4591805" y="2049181"/>
              <a:ext cx="1653" cy="2359"/>
            </a:xfrm>
            <a:custGeom>
              <a:avLst/>
              <a:gdLst>
                <a:gd name="connsiteX0" fmla="*/ 486 w 1653"/>
                <a:gd name="connsiteY0" fmla="*/ 1259 h 2359"/>
                <a:gd name="connsiteX1" fmla="*/ -1167 w 1653"/>
                <a:gd name="connsiteY1" fmla="*/ -1100 h 2359"/>
                <a:gd name="connsiteX2" fmla="*/ 486 w 1653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">
                  <a:moveTo>
                    <a:pt x="486" y="1259"/>
                  </a:moveTo>
                  <a:cubicBezTo>
                    <a:pt x="486" y="1259"/>
                    <a:pt x="486" y="1259"/>
                    <a:pt x="-1167" y="-1100"/>
                  </a:cubicBezTo>
                  <a:cubicBezTo>
                    <a:pt x="-695" y="-158"/>
                    <a:pt x="-222" y="550"/>
                    <a:pt x="48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3" name="Полилиния: фигура 1002">
              <a:extLst>
                <a:ext uri="{FF2B5EF4-FFF2-40B4-BE49-F238E27FC236}">
                  <a16:creationId xmlns:a16="http://schemas.microsoft.com/office/drawing/2014/main" id="{5E9837A6-9199-28CF-8642-35344A421A1B}"/>
                </a:ext>
              </a:extLst>
            </p:cNvPr>
            <p:cNvSpPr/>
            <p:nvPr/>
          </p:nvSpPr>
          <p:spPr>
            <a:xfrm>
              <a:off x="4687305" y="2113443"/>
              <a:ext cx="3809" cy="4403"/>
            </a:xfrm>
            <a:custGeom>
              <a:avLst/>
              <a:gdLst>
                <a:gd name="connsiteX0" fmla="*/ -1097 w 3809"/>
                <a:gd name="connsiteY0" fmla="*/ 1180 h 4403"/>
                <a:gd name="connsiteX1" fmla="*/ 320 w 3809"/>
                <a:gd name="connsiteY1" fmla="*/ 1180 h 4403"/>
                <a:gd name="connsiteX2" fmla="*/ 1970 w 3809"/>
                <a:gd name="connsiteY2" fmla="*/ 3303 h 4403"/>
                <a:gd name="connsiteX3" fmla="*/ 1970 w 3809"/>
                <a:gd name="connsiteY3" fmla="*/ 944 h 4403"/>
                <a:gd name="connsiteX4" fmla="*/ -153 w 3809"/>
                <a:gd name="connsiteY4" fmla="*/ -470 h 4403"/>
                <a:gd name="connsiteX5" fmla="*/ 1498 w 3809"/>
                <a:gd name="connsiteY5" fmla="*/ -470 h 4403"/>
                <a:gd name="connsiteX6" fmla="*/ -1097 w 3809"/>
                <a:gd name="connsiteY6" fmla="*/ 1180 h 4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09" h="4403">
                  <a:moveTo>
                    <a:pt x="-1097" y="1180"/>
                  </a:moveTo>
                  <a:cubicBezTo>
                    <a:pt x="320" y="1180"/>
                    <a:pt x="-1097" y="1180"/>
                    <a:pt x="320" y="1180"/>
                  </a:cubicBezTo>
                  <a:lnTo>
                    <a:pt x="1970" y="3303"/>
                  </a:lnTo>
                  <a:cubicBezTo>
                    <a:pt x="3388" y="3303"/>
                    <a:pt x="320" y="944"/>
                    <a:pt x="1970" y="944"/>
                  </a:cubicBezTo>
                  <a:cubicBezTo>
                    <a:pt x="3621" y="944"/>
                    <a:pt x="1970" y="944"/>
                    <a:pt x="-153" y="-470"/>
                  </a:cubicBezTo>
                  <a:cubicBezTo>
                    <a:pt x="-2278" y="-1887"/>
                    <a:pt x="-153" y="-470"/>
                    <a:pt x="1498" y="-470"/>
                  </a:cubicBezTo>
                  <a:cubicBezTo>
                    <a:pt x="3151" y="-470"/>
                    <a:pt x="-1806" y="-237"/>
                    <a:pt x="-1097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4" name="Полилиния: фигура 1003">
              <a:extLst>
                <a:ext uri="{FF2B5EF4-FFF2-40B4-BE49-F238E27FC236}">
                  <a16:creationId xmlns:a16="http://schemas.microsoft.com/office/drawing/2014/main" id="{289B154F-E9AB-BCD0-02A0-FF987A6A6A0D}"/>
                </a:ext>
              </a:extLst>
            </p:cNvPr>
            <p:cNvSpPr/>
            <p:nvPr/>
          </p:nvSpPr>
          <p:spPr>
            <a:xfrm>
              <a:off x="4639079" y="2077700"/>
              <a:ext cx="628" cy="2628"/>
            </a:xfrm>
            <a:custGeom>
              <a:avLst/>
              <a:gdLst>
                <a:gd name="connsiteX0" fmla="*/ -539 w 628"/>
                <a:gd name="connsiteY0" fmla="*/ 1528 h 2628"/>
                <a:gd name="connsiteX1" fmla="*/ -539 w 628"/>
                <a:gd name="connsiteY1" fmla="*/ -359 h 2628"/>
                <a:gd name="connsiteX2" fmla="*/ -539 w 628"/>
                <a:gd name="connsiteY2" fmla="*/ 1528 h 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628">
                  <a:moveTo>
                    <a:pt x="-539" y="1528"/>
                  </a:moveTo>
                  <a:cubicBezTo>
                    <a:pt x="-539" y="1528"/>
                    <a:pt x="-539" y="1528"/>
                    <a:pt x="-539" y="-359"/>
                  </a:cubicBezTo>
                  <a:cubicBezTo>
                    <a:pt x="-539" y="-2248"/>
                    <a:pt x="-1953" y="-123"/>
                    <a:pt x="-539" y="15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5" name="Полилиния: фигура 1004">
              <a:extLst>
                <a:ext uri="{FF2B5EF4-FFF2-40B4-BE49-F238E27FC236}">
                  <a16:creationId xmlns:a16="http://schemas.microsoft.com/office/drawing/2014/main" id="{F00FFF8E-4B67-0843-0A13-8899F537974B}"/>
                </a:ext>
              </a:extLst>
            </p:cNvPr>
            <p:cNvSpPr/>
            <p:nvPr/>
          </p:nvSpPr>
          <p:spPr>
            <a:xfrm>
              <a:off x="4613988" y="2060507"/>
              <a:ext cx="2122" cy="2122"/>
            </a:xfrm>
            <a:custGeom>
              <a:avLst/>
              <a:gdLst>
                <a:gd name="connsiteX0" fmla="*/ -695 w 2122"/>
                <a:gd name="connsiteY0" fmla="*/ 1023 h 2122"/>
                <a:gd name="connsiteX1" fmla="*/ 956 w 2122"/>
                <a:gd name="connsiteY1" fmla="*/ 1023 h 2122"/>
                <a:gd name="connsiteX2" fmla="*/ -1167 w 2122"/>
                <a:gd name="connsiteY2" fmla="*/ -1100 h 2122"/>
                <a:gd name="connsiteX3" fmla="*/ -695 w 2122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122">
                  <a:moveTo>
                    <a:pt x="-695" y="1023"/>
                  </a:moveTo>
                  <a:cubicBezTo>
                    <a:pt x="-695" y="1023"/>
                    <a:pt x="-695" y="1023"/>
                    <a:pt x="956" y="1023"/>
                  </a:cubicBezTo>
                  <a:lnTo>
                    <a:pt x="-1167" y="-1100"/>
                  </a:lnTo>
                  <a:cubicBezTo>
                    <a:pt x="-1167" y="-1100"/>
                    <a:pt x="-931" y="550"/>
                    <a:pt x="-69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6" name="Полилиния: фигура 1005">
              <a:extLst>
                <a:ext uri="{FF2B5EF4-FFF2-40B4-BE49-F238E27FC236}">
                  <a16:creationId xmlns:a16="http://schemas.microsoft.com/office/drawing/2014/main" id="{77E2F431-41FE-A366-3684-5AAFE72DACE0}"/>
                </a:ext>
              </a:extLst>
            </p:cNvPr>
            <p:cNvSpPr/>
            <p:nvPr/>
          </p:nvSpPr>
          <p:spPr>
            <a:xfrm>
              <a:off x="4623506" y="2060347"/>
              <a:ext cx="629" cy="2046"/>
            </a:xfrm>
            <a:custGeom>
              <a:avLst/>
              <a:gdLst>
                <a:gd name="connsiteX0" fmla="*/ -537 w 629"/>
                <a:gd name="connsiteY0" fmla="*/ 947 h 2046"/>
                <a:gd name="connsiteX1" fmla="*/ -537 w 629"/>
                <a:gd name="connsiteY1" fmla="*/ -468 h 2046"/>
                <a:gd name="connsiteX2" fmla="*/ -537 w 629"/>
                <a:gd name="connsiteY2" fmla="*/ 947 h 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046">
                  <a:moveTo>
                    <a:pt x="-537" y="947"/>
                  </a:moveTo>
                  <a:cubicBezTo>
                    <a:pt x="-537" y="947"/>
                    <a:pt x="-537" y="947"/>
                    <a:pt x="-537" y="-468"/>
                  </a:cubicBezTo>
                  <a:cubicBezTo>
                    <a:pt x="-537" y="-1885"/>
                    <a:pt x="-1955" y="-704"/>
                    <a:pt x="-537" y="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7" name="Полилиния: фигура 1006">
              <a:extLst>
                <a:ext uri="{FF2B5EF4-FFF2-40B4-BE49-F238E27FC236}">
                  <a16:creationId xmlns:a16="http://schemas.microsoft.com/office/drawing/2014/main" id="{7B234AA3-22FD-5C95-BD70-4FBC3CEB29AF}"/>
                </a:ext>
              </a:extLst>
            </p:cNvPr>
            <p:cNvSpPr/>
            <p:nvPr/>
          </p:nvSpPr>
          <p:spPr>
            <a:xfrm>
              <a:off x="4585135" y="2028988"/>
              <a:ext cx="1951" cy="2258"/>
            </a:xfrm>
            <a:custGeom>
              <a:avLst/>
              <a:gdLst>
                <a:gd name="connsiteX0" fmla="*/ -630 w 1951"/>
                <a:gd name="connsiteY0" fmla="*/ 1158 h 2258"/>
                <a:gd name="connsiteX1" fmla="*/ 784 w 1951"/>
                <a:gd name="connsiteY1" fmla="*/ 1158 h 2258"/>
                <a:gd name="connsiteX2" fmla="*/ -1103 w 1951"/>
                <a:gd name="connsiteY2" fmla="*/ -495 h 2258"/>
                <a:gd name="connsiteX3" fmla="*/ -630 w 1951"/>
                <a:gd name="connsiteY3" fmla="*/ 1158 h 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1" h="2258">
                  <a:moveTo>
                    <a:pt x="-630" y="1158"/>
                  </a:moveTo>
                  <a:lnTo>
                    <a:pt x="784" y="1158"/>
                  </a:lnTo>
                  <a:cubicBezTo>
                    <a:pt x="784" y="1158"/>
                    <a:pt x="-867" y="1158"/>
                    <a:pt x="-1103" y="-495"/>
                  </a:cubicBezTo>
                  <a:cubicBezTo>
                    <a:pt x="-1339" y="-2146"/>
                    <a:pt x="-867" y="-23"/>
                    <a:pt x="-630" y="1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8" name="Полилиния: фигура 1007">
              <a:extLst>
                <a:ext uri="{FF2B5EF4-FFF2-40B4-BE49-F238E27FC236}">
                  <a16:creationId xmlns:a16="http://schemas.microsoft.com/office/drawing/2014/main" id="{ADB9F236-10B1-06E9-D65B-10939FED35C2}"/>
                </a:ext>
              </a:extLst>
            </p:cNvPr>
            <p:cNvSpPr/>
            <p:nvPr/>
          </p:nvSpPr>
          <p:spPr>
            <a:xfrm>
              <a:off x="4565797" y="2015301"/>
              <a:ext cx="1048" cy="2256"/>
            </a:xfrm>
            <a:custGeom>
              <a:avLst/>
              <a:gdLst>
                <a:gd name="connsiteX0" fmla="*/ -644 w 1048"/>
                <a:gd name="connsiteY0" fmla="*/ 1157 h 2256"/>
                <a:gd name="connsiteX1" fmla="*/ -644 w 1048"/>
                <a:gd name="connsiteY1" fmla="*/ -494 h 2256"/>
                <a:gd name="connsiteX2" fmla="*/ -644 w 1048"/>
                <a:gd name="connsiteY2" fmla="*/ 1157 h 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256">
                  <a:moveTo>
                    <a:pt x="-644" y="1157"/>
                  </a:moveTo>
                  <a:cubicBezTo>
                    <a:pt x="537" y="1157"/>
                    <a:pt x="-644" y="1157"/>
                    <a:pt x="-644" y="-494"/>
                  </a:cubicBezTo>
                  <a:cubicBezTo>
                    <a:pt x="-644" y="-2147"/>
                    <a:pt x="-1822" y="-21"/>
                    <a:pt x="-644" y="1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9" name="Полилиния: фигура 1008">
              <a:extLst>
                <a:ext uri="{FF2B5EF4-FFF2-40B4-BE49-F238E27FC236}">
                  <a16:creationId xmlns:a16="http://schemas.microsoft.com/office/drawing/2014/main" id="{6B3CB559-BA0B-6478-141F-3C5C653E234B}"/>
                </a:ext>
              </a:extLst>
            </p:cNvPr>
            <p:cNvSpPr/>
            <p:nvPr/>
          </p:nvSpPr>
          <p:spPr>
            <a:xfrm>
              <a:off x="4639721" y="2066223"/>
              <a:ext cx="1640" cy="419"/>
            </a:xfrm>
            <a:custGeom>
              <a:avLst/>
              <a:gdLst>
                <a:gd name="connsiteX0" fmla="*/ -944 w 1640"/>
                <a:gd name="connsiteY0" fmla="*/ -680 h 419"/>
                <a:gd name="connsiteX1" fmla="*/ 473 w 1640"/>
                <a:gd name="connsiteY1" fmla="*/ -680 h 419"/>
                <a:gd name="connsiteX2" fmla="*/ 473 w 1640"/>
                <a:gd name="connsiteY2" fmla="*/ -680 h 419"/>
                <a:gd name="connsiteX3" fmla="*/ -944 w 1640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0" h="419">
                  <a:moveTo>
                    <a:pt x="-944" y="-680"/>
                  </a:moveTo>
                  <a:lnTo>
                    <a:pt x="473" y="-680"/>
                  </a:lnTo>
                  <a:lnTo>
                    <a:pt x="473" y="-680"/>
                  </a:lnTo>
                  <a:cubicBezTo>
                    <a:pt x="473" y="-680"/>
                    <a:pt x="-1889" y="-1625"/>
                    <a:pt x="-944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0" name="Полилиния: фигура 1009">
              <a:extLst>
                <a:ext uri="{FF2B5EF4-FFF2-40B4-BE49-F238E27FC236}">
                  <a16:creationId xmlns:a16="http://schemas.microsoft.com/office/drawing/2014/main" id="{5E387427-6398-D29D-DBD3-9FF0ED5AC954}"/>
                </a:ext>
              </a:extLst>
            </p:cNvPr>
            <p:cNvSpPr/>
            <p:nvPr/>
          </p:nvSpPr>
          <p:spPr>
            <a:xfrm>
              <a:off x="4580746" y="2021807"/>
              <a:ext cx="3036" cy="2122"/>
            </a:xfrm>
            <a:custGeom>
              <a:avLst/>
              <a:gdLst>
                <a:gd name="connsiteX0" fmla="*/ -490 w 3036"/>
                <a:gd name="connsiteY0" fmla="*/ 1023 h 2122"/>
                <a:gd name="connsiteX1" fmla="*/ 1869 w 3036"/>
                <a:gd name="connsiteY1" fmla="*/ 1023 h 2122"/>
                <a:gd name="connsiteX2" fmla="*/ -254 w 3036"/>
                <a:gd name="connsiteY2" fmla="*/ -1100 h 2122"/>
                <a:gd name="connsiteX3" fmla="*/ -254 w 3036"/>
                <a:gd name="connsiteY3" fmla="*/ -1100 h 2122"/>
                <a:gd name="connsiteX4" fmla="*/ -254 w 3036"/>
                <a:gd name="connsiteY4" fmla="*/ -1100 h 2122"/>
                <a:gd name="connsiteX5" fmla="*/ -490 w 3036"/>
                <a:gd name="connsiteY5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6" h="2122">
                  <a:moveTo>
                    <a:pt x="-490" y="1023"/>
                  </a:moveTo>
                  <a:cubicBezTo>
                    <a:pt x="927" y="1023"/>
                    <a:pt x="-490" y="1023"/>
                    <a:pt x="1869" y="1023"/>
                  </a:cubicBezTo>
                  <a:lnTo>
                    <a:pt x="-254" y="-1100"/>
                  </a:lnTo>
                  <a:cubicBezTo>
                    <a:pt x="-254" y="-1100"/>
                    <a:pt x="-254" y="-1100"/>
                    <a:pt x="-254" y="-1100"/>
                  </a:cubicBezTo>
                  <a:cubicBezTo>
                    <a:pt x="-254" y="-1100"/>
                    <a:pt x="-254" y="-1100"/>
                    <a:pt x="-254" y="-1100"/>
                  </a:cubicBezTo>
                  <a:cubicBezTo>
                    <a:pt x="-254" y="-1100"/>
                    <a:pt x="-2141" y="-628"/>
                    <a:pt x="-4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1" name="Полилиния: фигура 1010">
              <a:extLst>
                <a:ext uri="{FF2B5EF4-FFF2-40B4-BE49-F238E27FC236}">
                  <a16:creationId xmlns:a16="http://schemas.microsoft.com/office/drawing/2014/main" id="{6B11BE00-6CD0-B952-29B1-4F804C9C375C}"/>
                </a:ext>
              </a:extLst>
            </p:cNvPr>
            <p:cNvSpPr/>
            <p:nvPr/>
          </p:nvSpPr>
          <p:spPr>
            <a:xfrm>
              <a:off x="4632394" y="2057439"/>
              <a:ext cx="2122" cy="1886"/>
            </a:xfrm>
            <a:custGeom>
              <a:avLst/>
              <a:gdLst>
                <a:gd name="connsiteX0" fmla="*/ 956 w 2122"/>
                <a:gd name="connsiteY0" fmla="*/ 787 h 1886"/>
                <a:gd name="connsiteX1" fmla="*/ 956 w 2122"/>
                <a:gd name="connsiteY1" fmla="*/ 787 h 1886"/>
                <a:gd name="connsiteX2" fmla="*/ -1167 w 2122"/>
                <a:gd name="connsiteY2" fmla="*/ -1100 h 1886"/>
                <a:gd name="connsiteX3" fmla="*/ 956 w 2122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886">
                  <a:moveTo>
                    <a:pt x="956" y="787"/>
                  </a:moveTo>
                  <a:cubicBezTo>
                    <a:pt x="956" y="787"/>
                    <a:pt x="956" y="787"/>
                    <a:pt x="956" y="787"/>
                  </a:cubicBezTo>
                  <a:cubicBezTo>
                    <a:pt x="483" y="78"/>
                    <a:pt x="-225" y="-628"/>
                    <a:pt x="-1167" y="-1100"/>
                  </a:cubicBezTo>
                  <a:cubicBezTo>
                    <a:pt x="-1167" y="-1100"/>
                    <a:pt x="483" y="78"/>
                    <a:pt x="95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2" name="Полилиния: фигура 1011">
              <a:extLst>
                <a:ext uri="{FF2B5EF4-FFF2-40B4-BE49-F238E27FC236}">
                  <a16:creationId xmlns:a16="http://schemas.microsoft.com/office/drawing/2014/main" id="{59B6DE94-C17C-DEDA-6CC1-9772CA7C11FE}"/>
                </a:ext>
              </a:extLst>
            </p:cNvPr>
            <p:cNvSpPr/>
            <p:nvPr/>
          </p:nvSpPr>
          <p:spPr>
            <a:xfrm>
              <a:off x="4582313" y="2019926"/>
              <a:ext cx="2706" cy="1527"/>
            </a:xfrm>
            <a:custGeom>
              <a:avLst/>
              <a:gdLst>
                <a:gd name="connsiteX0" fmla="*/ -170 w 2706"/>
                <a:gd name="connsiteY0" fmla="*/ -636 h 1527"/>
                <a:gd name="connsiteX1" fmla="*/ -170 w 2706"/>
                <a:gd name="connsiteY1" fmla="*/ -636 h 1527"/>
                <a:gd name="connsiteX2" fmla="*/ -170 w 2706"/>
                <a:gd name="connsiteY2" fmla="*/ -636 h 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6" h="1527">
                  <a:moveTo>
                    <a:pt x="-170" y="-636"/>
                  </a:moveTo>
                  <a:cubicBezTo>
                    <a:pt x="1483" y="781"/>
                    <a:pt x="2661" y="781"/>
                    <a:pt x="-170" y="-636"/>
                  </a:cubicBezTo>
                  <a:cubicBezTo>
                    <a:pt x="-3002" y="-2050"/>
                    <a:pt x="1247" y="309"/>
                    <a:pt x="-170" y="-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3" name="Полилиния: фигура 1012">
              <a:extLst>
                <a:ext uri="{FF2B5EF4-FFF2-40B4-BE49-F238E27FC236}">
                  <a16:creationId xmlns:a16="http://schemas.microsoft.com/office/drawing/2014/main" id="{EED48F68-B175-4B54-CB96-6A3AF04B0C31}"/>
                </a:ext>
              </a:extLst>
            </p:cNvPr>
            <p:cNvSpPr/>
            <p:nvPr/>
          </p:nvSpPr>
          <p:spPr>
            <a:xfrm>
              <a:off x="4571737" y="2010297"/>
              <a:ext cx="1605" cy="419"/>
            </a:xfrm>
            <a:custGeom>
              <a:avLst/>
              <a:gdLst>
                <a:gd name="connsiteX0" fmla="*/ -448 w 1605"/>
                <a:gd name="connsiteY0" fmla="*/ -680 h 419"/>
                <a:gd name="connsiteX1" fmla="*/ -448 w 1605"/>
                <a:gd name="connsiteY1" fmla="*/ -680 h 419"/>
                <a:gd name="connsiteX2" fmla="*/ -448 w 1605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5" h="419">
                  <a:moveTo>
                    <a:pt x="-448" y="-680"/>
                  </a:moveTo>
                  <a:cubicBezTo>
                    <a:pt x="733" y="-680"/>
                    <a:pt x="733" y="-680"/>
                    <a:pt x="-448" y="-680"/>
                  </a:cubicBezTo>
                  <a:cubicBezTo>
                    <a:pt x="-1629" y="-680"/>
                    <a:pt x="-1156" y="-1625"/>
                    <a:pt x="-448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4" name="Полилиния: фигура 1013">
              <a:extLst>
                <a:ext uri="{FF2B5EF4-FFF2-40B4-BE49-F238E27FC236}">
                  <a16:creationId xmlns:a16="http://schemas.microsoft.com/office/drawing/2014/main" id="{4E782429-6028-F2FD-53E4-1C670BDB870F}"/>
                </a:ext>
              </a:extLst>
            </p:cNvPr>
            <p:cNvSpPr/>
            <p:nvPr/>
          </p:nvSpPr>
          <p:spPr>
            <a:xfrm>
              <a:off x="4590587" y="2022803"/>
              <a:ext cx="1377" cy="418"/>
            </a:xfrm>
            <a:custGeom>
              <a:avLst/>
              <a:gdLst>
                <a:gd name="connsiteX0" fmla="*/ -419 w 1377"/>
                <a:gd name="connsiteY0" fmla="*/ -682 h 418"/>
                <a:gd name="connsiteX1" fmla="*/ -419 w 1377"/>
                <a:gd name="connsiteY1" fmla="*/ -682 h 418"/>
                <a:gd name="connsiteX2" fmla="*/ -419 w 1377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" h="418">
                  <a:moveTo>
                    <a:pt x="-419" y="-682"/>
                  </a:moveTo>
                  <a:cubicBezTo>
                    <a:pt x="-419" y="-682"/>
                    <a:pt x="996" y="-682"/>
                    <a:pt x="-419" y="-682"/>
                  </a:cubicBezTo>
                  <a:cubicBezTo>
                    <a:pt x="-1836" y="-682"/>
                    <a:pt x="-891" y="-1623"/>
                    <a:pt x="-419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5" name="Полилиния: фигура 1014">
              <a:extLst>
                <a:ext uri="{FF2B5EF4-FFF2-40B4-BE49-F238E27FC236}">
                  <a16:creationId xmlns:a16="http://schemas.microsoft.com/office/drawing/2014/main" id="{AE23EBF9-DA36-FE4B-65F5-F05B4A2D2B04}"/>
                </a:ext>
              </a:extLst>
            </p:cNvPr>
            <p:cNvSpPr/>
            <p:nvPr/>
          </p:nvSpPr>
          <p:spPr>
            <a:xfrm>
              <a:off x="4594403" y="2023930"/>
              <a:ext cx="1650" cy="23597"/>
            </a:xfrm>
            <a:custGeom>
              <a:avLst/>
              <a:gdLst>
                <a:gd name="connsiteX0" fmla="*/ 483 w 1650"/>
                <a:gd name="connsiteY0" fmla="*/ -1100 h 23597"/>
                <a:gd name="connsiteX1" fmla="*/ 483 w 1650"/>
                <a:gd name="connsiteY1" fmla="*/ -1100 h 23597"/>
                <a:gd name="connsiteX2" fmla="*/ -1167 w 16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597">
                  <a:moveTo>
                    <a:pt x="483" y="-1100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6" name="Полилиния: фигура 1015">
              <a:extLst>
                <a:ext uri="{FF2B5EF4-FFF2-40B4-BE49-F238E27FC236}">
                  <a16:creationId xmlns:a16="http://schemas.microsoft.com/office/drawing/2014/main" id="{0C3CF94C-66CB-317C-1FA5-069B5595B7C8}"/>
                </a:ext>
              </a:extLst>
            </p:cNvPr>
            <p:cNvSpPr/>
            <p:nvPr/>
          </p:nvSpPr>
          <p:spPr>
            <a:xfrm>
              <a:off x="4595809" y="2021886"/>
              <a:ext cx="1669" cy="629"/>
            </a:xfrm>
            <a:custGeom>
              <a:avLst/>
              <a:gdLst>
                <a:gd name="connsiteX0" fmla="*/ -922 w 1669"/>
                <a:gd name="connsiteY0" fmla="*/ -470 h 629"/>
                <a:gd name="connsiteX1" fmla="*/ 259 w 1669"/>
                <a:gd name="connsiteY1" fmla="*/ -470 h 629"/>
                <a:gd name="connsiteX2" fmla="*/ -922 w 166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9" h="629">
                  <a:moveTo>
                    <a:pt x="-922" y="-470"/>
                  </a:moveTo>
                  <a:cubicBezTo>
                    <a:pt x="495" y="-470"/>
                    <a:pt x="-922" y="-470"/>
                    <a:pt x="259" y="-470"/>
                  </a:cubicBezTo>
                  <a:cubicBezTo>
                    <a:pt x="1437" y="-470"/>
                    <a:pt x="-2103" y="-1887"/>
                    <a:pt x="-92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7" name="Полилиния: фигура 1016">
              <a:extLst>
                <a:ext uri="{FF2B5EF4-FFF2-40B4-BE49-F238E27FC236}">
                  <a16:creationId xmlns:a16="http://schemas.microsoft.com/office/drawing/2014/main" id="{69CE0218-E4EB-AE70-490B-0AC994987281}"/>
                </a:ext>
              </a:extLst>
            </p:cNvPr>
            <p:cNvSpPr/>
            <p:nvPr/>
          </p:nvSpPr>
          <p:spPr>
            <a:xfrm>
              <a:off x="4645714" y="2054351"/>
              <a:ext cx="1677" cy="1671"/>
            </a:xfrm>
            <a:custGeom>
              <a:avLst/>
              <a:gdLst>
                <a:gd name="connsiteX0" fmla="*/ -329 w 1677"/>
                <a:gd name="connsiteY0" fmla="*/ 571 h 1671"/>
                <a:gd name="connsiteX1" fmla="*/ -329 w 1677"/>
                <a:gd name="connsiteY1" fmla="*/ 571 h 1671"/>
                <a:gd name="connsiteX2" fmla="*/ -329 w 1677"/>
                <a:gd name="connsiteY2" fmla="*/ 571 h 1671"/>
                <a:gd name="connsiteX3" fmla="*/ -329 w 1677"/>
                <a:gd name="connsiteY3" fmla="*/ -1080 h 1671"/>
                <a:gd name="connsiteX4" fmla="*/ -329 w 1677"/>
                <a:gd name="connsiteY4" fmla="*/ -1080 h 1671"/>
                <a:gd name="connsiteX5" fmla="*/ -329 w 1677"/>
                <a:gd name="connsiteY5" fmla="*/ 571 h 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7" h="1671">
                  <a:moveTo>
                    <a:pt x="-329" y="571"/>
                  </a:moveTo>
                  <a:lnTo>
                    <a:pt x="-329" y="571"/>
                  </a:lnTo>
                  <a:cubicBezTo>
                    <a:pt x="-329" y="571"/>
                    <a:pt x="-329" y="571"/>
                    <a:pt x="-329" y="571"/>
                  </a:cubicBezTo>
                  <a:cubicBezTo>
                    <a:pt x="-329" y="571"/>
                    <a:pt x="-2215" y="-1316"/>
                    <a:pt x="-329" y="-1080"/>
                  </a:cubicBezTo>
                  <a:cubicBezTo>
                    <a:pt x="1558" y="-843"/>
                    <a:pt x="-329" y="-1080"/>
                    <a:pt x="-329" y="-1080"/>
                  </a:cubicBezTo>
                  <a:cubicBezTo>
                    <a:pt x="-329" y="-607"/>
                    <a:pt x="-329" y="98"/>
                    <a:pt x="-329" y="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8" name="Полилиния: фигура 1017">
              <a:extLst>
                <a:ext uri="{FF2B5EF4-FFF2-40B4-BE49-F238E27FC236}">
                  <a16:creationId xmlns:a16="http://schemas.microsoft.com/office/drawing/2014/main" id="{D172FFF9-DA00-ACFF-EE65-68C8AD45ABE8}"/>
                </a:ext>
              </a:extLst>
            </p:cNvPr>
            <p:cNvSpPr/>
            <p:nvPr/>
          </p:nvSpPr>
          <p:spPr>
            <a:xfrm>
              <a:off x="4644627" y="2053663"/>
              <a:ext cx="1924" cy="23597"/>
            </a:xfrm>
            <a:custGeom>
              <a:avLst/>
              <a:gdLst>
                <a:gd name="connsiteX0" fmla="*/ -660 w 1924"/>
                <a:gd name="connsiteY0" fmla="*/ -1100 h 23597"/>
                <a:gd name="connsiteX1" fmla="*/ -660 w 1924"/>
                <a:gd name="connsiteY1" fmla="*/ -1100 h 23597"/>
                <a:gd name="connsiteX2" fmla="*/ 758 w 1924"/>
                <a:gd name="connsiteY2" fmla="*/ -1100 h 23597"/>
                <a:gd name="connsiteX3" fmla="*/ 758 w 1924"/>
                <a:gd name="connsiteY3" fmla="*/ -1100 h 23597"/>
                <a:gd name="connsiteX4" fmla="*/ -1129 w 1924"/>
                <a:gd name="connsiteY4" fmla="*/ -1100 h 23597"/>
                <a:gd name="connsiteX5" fmla="*/ -660 w 1924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4" h="23597">
                  <a:moveTo>
                    <a:pt x="-660" y="-1100"/>
                  </a:moveTo>
                  <a:cubicBezTo>
                    <a:pt x="-660" y="-1100"/>
                    <a:pt x="-660" y="-1100"/>
                    <a:pt x="-660" y="-1100"/>
                  </a:cubicBezTo>
                  <a:lnTo>
                    <a:pt x="758" y="-1100"/>
                  </a:lnTo>
                  <a:cubicBezTo>
                    <a:pt x="758" y="-1100"/>
                    <a:pt x="758" y="-1100"/>
                    <a:pt x="758" y="-1100"/>
                  </a:cubicBezTo>
                  <a:lnTo>
                    <a:pt x="-1129" y="-1100"/>
                  </a:lnTo>
                  <a:cubicBezTo>
                    <a:pt x="-1129" y="-1100"/>
                    <a:pt x="-1365" y="-1100"/>
                    <a:pt x="-6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9" name="Полилиния: фигура 1018">
              <a:extLst>
                <a:ext uri="{FF2B5EF4-FFF2-40B4-BE49-F238E27FC236}">
                  <a16:creationId xmlns:a16="http://schemas.microsoft.com/office/drawing/2014/main" id="{B5C9B1E4-9924-4EC2-5466-1106563DEDF7}"/>
                </a:ext>
              </a:extLst>
            </p:cNvPr>
            <p:cNvSpPr/>
            <p:nvPr/>
          </p:nvSpPr>
          <p:spPr>
            <a:xfrm>
              <a:off x="4652215" y="2057492"/>
              <a:ext cx="23597" cy="419"/>
            </a:xfrm>
            <a:custGeom>
              <a:avLst/>
              <a:gdLst>
                <a:gd name="connsiteX0" fmla="*/ -1167 w 23597"/>
                <a:gd name="connsiteY0" fmla="*/ -680 h 419"/>
                <a:gd name="connsiteX1" fmla="*/ -1167 w 23597"/>
                <a:gd name="connsiteY1" fmla="*/ -680 h 419"/>
                <a:gd name="connsiteX2" fmla="*/ -1167 w 23597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19">
                  <a:moveTo>
                    <a:pt x="-1167" y="-680"/>
                  </a:moveTo>
                  <a:cubicBezTo>
                    <a:pt x="-1167" y="-680"/>
                    <a:pt x="-1167" y="-680"/>
                    <a:pt x="-1167" y="-680"/>
                  </a:cubicBezTo>
                  <a:cubicBezTo>
                    <a:pt x="-1167" y="-680"/>
                    <a:pt x="-1167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0" name="Полилиния: фигура 1019">
              <a:extLst>
                <a:ext uri="{FF2B5EF4-FFF2-40B4-BE49-F238E27FC236}">
                  <a16:creationId xmlns:a16="http://schemas.microsoft.com/office/drawing/2014/main" id="{A960D905-3A87-D670-8F27-B116B36A7AEC}"/>
                </a:ext>
              </a:extLst>
            </p:cNvPr>
            <p:cNvSpPr/>
            <p:nvPr/>
          </p:nvSpPr>
          <p:spPr>
            <a:xfrm>
              <a:off x="4601103" y="2021732"/>
              <a:ext cx="2500" cy="2433"/>
            </a:xfrm>
            <a:custGeom>
              <a:avLst/>
              <a:gdLst>
                <a:gd name="connsiteX0" fmla="*/ 1333 w 2500"/>
                <a:gd name="connsiteY0" fmla="*/ 1334 h 2433"/>
                <a:gd name="connsiteX1" fmla="*/ -1026 w 2500"/>
                <a:gd name="connsiteY1" fmla="*/ -1025 h 2433"/>
                <a:gd name="connsiteX2" fmla="*/ 1333 w 2500"/>
                <a:gd name="connsiteY2" fmla="*/ 1334 h 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00" h="2433">
                  <a:moveTo>
                    <a:pt x="1333" y="1334"/>
                  </a:moveTo>
                  <a:cubicBezTo>
                    <a:pt x="1333" y="1334"/>
                    <a:pt x="-317" y="-553"/>
                    <a:pt x="-1026" y="-1025"/>
                  </a:cubicBezTo>
                  <a:cubicBezTo>
                    <a:pt x="-1732" y="-1498"/>
                    <a:pt x="391" y="389"/>
                    <a:pt x="1333" y="13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1" name="Полилиния: фигура 1020">
              <a:extLst>
                <a:ext uri="{FF2B5EF4-FFF2-40B4-BE49-F238E27FC236}">
                  <a16:creationId xmlns:a16="http://schemas.microsoft.com/office/drawing/2014/main" id="{AADE1518-979E-D4C9-7EF6-267973C89C7B}"/>
                </a:ext>
              </a:extLst>
            </p:cNvPr>
            <p:cNvSpPr/>
            <p:nvPr/>
          </p:nvSpPr>
          <p:spPr>
            <a:xfrm>
              <a:off x="4597841" y="2018616"/>
              <a:ext cx="2564" cy="2482"/>
            </a:xfrm>
            <a:custGeom>
              <a:avLst/>
              <a:gdLst>
                <a:gd name="connsiteX0" fmla="*/ 349 w 2564"/>
                <a:gd name="connsiteY0" fmla="*/ 1383 h 2482"/>
                <a:gd name="connsiteX1" fmla="*/ 349 w 2564"/>
                <a:gd name="connsiteY1" fmla="*/ -268 h 2482"/>
                <a:gd name="connsiteX2" fmla="*/ 349 w 2564"/>
                <a:gd name="connsiteY2" fmla="*/ 1383 h 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4" h="2482">
                  <a:moveTo>
                    <a:pt x="349" y="1383"/>
                  </a:moveTo>
                  <a:cubicBezTo>
                    <a:pt x="349" y="1383"/>
                    <a:pt x="2708" y="1383"/>
                    <a:pt x="349" y="-268"/>
                  </a:cubicBezTo>
                  <a:cubicBezTo>
                    <a:pt x="-2010" y="-1921"/>
                    <a:pt x="-1304" y="-977"/>
                    <a:pt x="349" y="13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2" name="Полилиния: фигура 1021">
              <a:extLst>
                <a:ext uri="{FF2B5EF4-FFF2-40B4-BE49-F238E27FC236}">
                  <a16:creationId xmlns:a16="http://schemas.microsoft.com/office/drawing/2014/main" id="{85D8ACE0-0C49-1324-BB1B-25D5964BD915}"/>
                </a:ext>
              </a:extLst>
            </p:cNvPr>
            <p:cNvSpPr/>
            <p:nvPr/>
          </p:nvSpPr>
          <p:spPr>
            <a:xfrm>
              <a:off x="4602189" y="2023458"/>
              <a:ext cx="1414" cy="23597"/>
            </a:xfrm>
            <a:custGeom>
              <a:avLst/>
              <a:gdLst>
                <a:gd name="connsiteX0" fmla="*/ 247 w 1414"/>
                <a:gd name="connsiteY0" fmla="*/ -1100 h 23597"/>
                <a:gd name="connsiteX1" fmla="*/ 247 w 1414"/>
                <a:gd name="connsiteY1" fmla="*/ -1100 h 23597"/>
                <a:gd name="connsiteX2" fmla="*/ -1167 w 141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3597">
                  <a:moveTo>
                    <a:pt x="247" y="-1100"/>
                  </a:moveTo>
                  <a:cubicBezTo>
                    <a:pt x="247" y="-1100"/>
                    <a:pt x="247" y="-1100"/>
                    <a:pt x="247" y="-1100"/>
                  </a:cubicBezTo>
                  <a:cubicBezTo>
                    <a:pt x="247" y="-1100"/>
                    <a:pt x="24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3" name="Полилиния: фигура 1022">
              <a:extLst>
                <a:ext uri="{FF2B5EF4-FFF2-40B4-BE49-F238E27FC236}">
                  <a16:creationId xmlns:a16="http://schemas.microsoft.com/office/drawing/2014/main" id="{BA9C8B29-F7AF-3116-F9FD-174934E9AACE}"/>
                </a:ext>
              </a:extLst>
            </p:cNvPr>
            <p:cNvSpPr/>
            <p:nvPr/>
          </p:nvSpPr>
          <p:spPr>
            <a:xfrm>
              <a:off x="4607380" y="2024875"/>
              <a:ext cx="2359" cy="2831"/>
            </a:xfrm>
            <a:custGeom>
              <a:avLst/>
              <a:gdLst>
                <a:gd name="connsiteX0" fmla="*/ 1192 w 2359"/>
                <a:gd name="connsiteY0" fmla="*/ 1731 h 2831"/>
                <a:gd name="connsiteX1" fmla="*/ -1167 w 2359"/>
                <a:gd name="connsiteY1" fmla="*/ -1100 h 2831"/>
                <a:gd name="connsiteX2" fmla="*/ 1192 w 2359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831">
                  <a:moveTo>
                    <a:pt x="1192" y="1731"/>
                  </a:moveTo>
                  <a:cubicBezTo>
                    <a:pt x="1192" y="1731"/>
                    <a:pt x="1192" y="1731"/>
                    <a:pt x="-1167" y="-1100"/>
                  </a:cubicBezTo>
                  <a:cubicBezTo>
                    <a:pt x="-459" y="-158"/>
                    <a:pt x="250" y="787"/>
                    <a:pt x="119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4" name="Полилиния: фигура 1023">
              <a:extLst>
                <a:ext uri="{FF2B5EF4-FFF2-40B4-BE49-F238E27FC236}">
                  <a16:creationId xmlns:a16="http://schemas.microsoft.com/office/drawing/2014/main" id="{2D4CB46B-D4E3-0232-D530-61BE0F7801FB}"/>
                </a:ext>
              </a:extLst>
            </p:cNvPr>
            <p:cNvSpPr/>
            <p:nvPr/>
          </p:nvSpPr>
          <p:spPr>
            <a:xfrm>
              <a:off x="4653132" y="2055735"/>
              <a:ext cx="733" cy="523"/>
            </a:xfrm>
            <a:custGeom>
              <a:avLst/>
              <a:gdLst>
                <a:gd name="connsiteX0" fmla="*/ -434 w 733"/>
                <a:gd name="connsiteY0" fmla="*/ -577 h 523"/>
                <a:gd name="connsiteX1" fmla="*/ -434 w 733"/>
                <a:gd name="connsiteY1" fmla="*/ -577 h 523"/>
                <a:gd name="connsiteX2" fmla="*/ -434 w 733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523">
                  <a:moveTo>
                    <a:pt x="-434" y="-577"/>
                  </a:moveTo>
                  <a:cubicBezTo>
                    <a:pt x="-434" y="-577"/>
                    <a:pt x="-434" y="-577"/>
                    <a:pt x="-434" y="-577"/>
                  </a:cubicBezTo>
                  <a:cubicBezTo>
                    <a:pt x="-434" y="-577"/>
                    <a:pt x="-2084" y="-1755"/>
                    <a:pt x="-434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5" name="Полилиния: фигура 1024">
              <a:extLst>
                <a:ext uri="{FF2B5EF4-FFF2-40B4-BE49-F238E27FC236}">
                  <a16:creationId xmlns:a16="http://schemas.microsoft.com/office/drawing/2014/main" id="{498C3050-F57C-468B-08DF-7E04BCB68721}"/>
                </a:ext>
              </a:extLst>
            </p:cNvPr>
            <p:cNvSpPr/>
            <p:nvPr/>
          </p:nvSpPr>
          <p:spPr>
            <a:xfrm>
              <a:off x="4657557" y="2052207"/>
              <a:ext cx="2208" cy="4523"/>
            </a:xfrm>
            <a:custGeom>
              <a:avLst/>
              <a:gdLst>
                <a:gd name="connsiteX0" fmla="*/ 1041 w 2208"/>
                <a:gd name="connsiteY0" fmla="*/ 3423 h 4523"/>
                <a:gd name="connsiteX1" fmla="*/ 1041 w 2208"/>
                <a:gd name="connsiteY1" fmla="*/ -117 h 4523"/>
                <a:gd name="connsiteX2" fmla="*/ 1041 w 2208"/>
                <a:gd name="connsiteY2" fmla="*/ 2006 h 4523"/>
                <a:gd name="connsiteX3" fmla="*/ 1041 w 2208"/>
                <a:gd name="connsiteY3" fmla="*/ 2006 h 4523"/>
                <a:gd name="connsiteX4" fmla="*/ 1041 w 2208"/>
                <a:gd name="connsiteY4" fmla="*/ 3423 h 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8" h="4523">
                  <a:moveTo>
                    <a:pt x="1041" y="3423"/>
                  </a:moveTo>
                  <a:cubicBezTo>
                    <a:pt x="1041" y="1300"/>
                    <a:pt x="1041" y="2242"/>
                    <a:pt x="1041" y="-117"/>
                  </a:cubicBezTo>
                  <a:cubicBezTo>
                    <a:pt x="1041" y="-2476"/>
                    <a:pt x="1041" y="-117"/>
                    <a:pt x="1041" y="2006"/>
                  </a:cubicBezTo>
                  <a:lnTo>
                    <a:pt x="1041" y="2006"/>
                  </a:lnTo>
                  <a:cubicBezTo>
                    <a:pt x="-2969" y="355"/>
                    <a:pt x="-610" y="2242"/>
                    <a:pt x="1041" y="34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6" name="Полилиния: фигура 1025">
              <a:extLst>
                <a:ext uri="{FF2B5EF4-FFF2-40B4-BE49-F238E27FC236}">
                  <a16:creationId xmlns:a16="http://schemas.microsoft.com/office/drawing/2014/main" id="{FC0D5D8F-F981-B228-8D14-195E8F6ED89A}"/>
                </a:ext>
              </a:extLst>
            </p:cNvPr>
            <p:cNvSpPr/>
            <p:nvPr/>
          </p:nvSpPr>
          <p:spPr>
            <a:xfrm>
              <a:off x="4609740" y="2020730"/>
              <a:ext cx="1748" cy="1786"/>
            </a:xfrm>
            <a:custGeom>
              <a:avLst/>
              <a:gdLst>
                <a:gd name="connsiteX0" fmla="*/ -224 w 1748"/>
                <a:gd name="connsiteY0" fmla="*/ 686 h 1786"/>
                <a:gd name="connsiteX1" fmla="*/ -224 w 1748"/>
                <a:gd name="connsiteY1" fmla="*/ -968 h 1786"/>
                <a:gd name="connsiteX2" fmla="*/ -224 w 1748"/>
                <a:gd name="connsiteY2" fmla="*/ 686 h 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" h="1786">
                  <a:moveTo>
                    <a:pt x="-224" y="686"/>
                  </a:moveTo>
                  <a:cubicBezTo>
                    <a:pt x="-224" y="686"/>
                    <a:pt x="-2347" y="-1676"/>
                    <a:pt x="-224" y="-968"/>
                  </a:cubicBezTo>
                  <a:cubicBezTo>
                    <a:pt x="1899" y="-259"/>
                    <a:pt x="-932" y="-23"/>
                    <a:pt x="-224" y="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7" name="Полилиния: фигура 1026">
              <a:extLst>
                <a:ext uri="{FF2B5EF4-FFF2-40B4-BE49-F238E27FC236}">
                  <a16:creationId xmlns:a16="http://schemas.microsoft.com/office/drawing/2014/main" id="{B7024B18-8CBE-3699-D19A-E99772F61C0F}"/>
                </a:ext>
              </a:extLst>
            </p:cNvPr>
            <p:cNvSpPr/>
            <p:nvPr/>
          </p:nvSpPr>
          <p:spPr>
            <a:xfrm>
              <a:off x="4609896" y="2019706"/>
              <a:ext cx="314" cy="1628"/>
            </a:xfrm>
            <a:custGeom>
              <a:avLst/>
              <a:gdLst>
                <a:gd name="connsiteX0" fmla="*/ -852 w 314"/>
                <a:gd name="connsiteY0" fmla="*/ 528 h 1628"/>
                <a:gd name="connsiteX1" fmla="*/ -852 w 314"/>
                <a:gd name="connsiteY1" fmla="*/ -653 h 1628"/>
                <a:gd name="connsiteX2" fmla="*/ -852 w 314"/>
                <a:gd name="connsiteY2" fmla="*/ 528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628">
                  <a:moveTo>
                    <a:pt x="-852" y="528"/>
                  </a:moveTo>
                  <a:cubicBezTo>
                    <a:pt x="-852" y="528"/>
                    <a:pt x="-852" y="528"/>
                    <a:pt x="-852" y="-653"/>
                  </a:cubicBezTo>
                  <a:cubicBezTo>
                    <a:pt x="-852" y="-1831"/>
                    <a:pt x="-1561" y="-416"/>
                    <a:pt x="-852" y="5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8" name="Полилиния: фигура 1027">
              <a:extLst>
                <a:ext uri="{FF2B5EF4-FFF2-40B4-BE49-F238E27FC236}">
                  <a16:creationId xmlns:a16="http://schemas.microsoft.com/office/drawing/2014/main" id="{6AE33CE5-F045-7CA2-2051-27D5934AFF88}"/>
                </a:ext>
              </a:extLst>
            </p:cNvPr>
            <p:cNvSpPr/>
            <p:nvPr/>
          </p:nvSpPr>
          <p:spPr>
            <a:xfrm>
              <a:off x="4660159" y="2052194"/>
              <a:ext cx="1732" cy="1469"/>
            </a:xfrm>
            <a:custGeom>
              <a:avLst/>
              <a:gdLst>
                <a:gd name="connsiteX0" fmla="*/ -852 w 1732"/>
                <a:gd name="connsiteY0" fmla="*/ 369 h 1469"/>
                <a:gd name="connsiteX1" fmla="*/ 565 w 1732"/>
                <a:gd name="connsiteY1" fmla="*/ 369 h 1469"/>
                <a:gd name="connsiteX2" fmla="*/ -852 w 1732"/>
                <a:gd name="connsiteY2" fmla="*/ -1048 h 1469"/>
                <a:gd name="connsiteX3" fmla="*/ -852 w 1732"/>
                <a:gd name="connsiteY3" fmla="*/ 369 h 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2" h="1469">
                  <a:moveTo>
                    <a:pt x="-852" y="369"/>
                  </a:moveTo>
                  <a:lnTo>
                    <a:pt x="565" y="369"/>
                  </a:lnTo>
                  <a:lnTo>
                    <a:pt x="-852" y="-1048"/>
                  </a:lnTo>
                  <a:cubicBezTo>
                    <a:pt x="-852" y="-1048"/>
                    <a:pt x="-1561" y="-1518"/>
                    <a:pt x="-852" y="3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9" name="Полилиния: фигура 1028">
              <a:extLst>
                <a:ext uri="{FF2B5EF4-FFF2-40B4-BE49-F238E27FC236}">
                  <a16:creationId xmlns:a16="http://schemas.microsoft.com/office/drawing/2014/main" id="{3413561D-AAC6-104D-0E20-F0794A0D284D}"/>
                </a:ext>
              </a:extLst>
            </p:cNvPr>
            <p:cNvSpPr/>
            <p:nvPr/>
          </p:nvSpPr>
          <p:spPr>
            <a:xfrm>
              <a:off x="4620123" y="2023694"/>
              <a:ext cx="1886" cy="2139"/>
            </a:xfrm>
            <a:custGeom>
              <a:avLst/>
              <a:gdLst>
                <a:gd name="connsiteX0" fmla="*/ 720 w 1886"/>
                <a:gd name="connsiteY0" fmla="*/ 1023 h 2139"/>
                <a:gd name="connsiteX1" fmla="*/ -1167 w 1886"/>
                <a:gd name="connsiteY1" fmla="*/ -1100 h 2139"/>
                <a:gd name="connsiteX2" fmla="*/ 720 w 1886"/>
                <a:gd name="connsiteY2" fmla="*/ 1023 h 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139">
                  <a:moveTo>
                    <a:pt x="720" y="1023"/>
                  </a:moveTo>
                  <a:cubicBezTo>
                    <a:pt x="11" y="317"/>
                    <a:pt x="-695" y="-392"/>
                    <a:pt x="-1167" y="-1100"/>
                  </a:cubicBezTo>
                  <a:cubicBezTo>
                    <a:pt x="-1167" y="-1100"/>
                    <a:pt x="11" y="1259"/>
                    <a:pt x="72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0" name="Полилиния: фигура 1029">
              <a:extLst>
                <a:ext uri="{FF2B5EF4-FFF2-40B4-BE49-F238E27FC236}">
                  <a16:creationId xmlns:a16="http://schemas.microsoft.com/office/drawing/2014/main" id="{739B9438-3835-0B2A-BA77-0315C6F9C2E2}"/>
                </a:ext>
              </a:extLst>
            </p:cNvPr>
            <p:cNvSpPr/>
            <p:nvPr/>
          </p:nvSpPr>
          <p:spPr>
            <a:xfrm>
              <a:off x="4604391" y="1992413"/>
              <a:ext cx="1573" cy="3067"/>
            </a:xfrm>
            <a:custGeom>
              <a:avLst/>
              <a:gdLst>
                <a:gd name="connsiteX0" fmla="*/ -537 w 1573"/>
                <a:gd name="connsiteY0" fmla="*/ 1393 h 3067"/>
                <a:gd name="connsiteX1" fmla="*/ -537 w 1573"/>
                <a:gd name="connsiteY1" fmla="*/ -494 h 3067"/>
                <a:gd name="connsiteX2" fmla="*/ -537 w 1573"/>
                <a:gd name="connsiteY2" fmla="*/ 1393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" h="3067">
                  <a:moveTo>
                    <a:pt x="-537" y="1393"/>
                  </a:moveTo>
                  <a:cubicBezTo>
                    <a:pt x="1586" y="2807"/>
                    <a:pt x="-537" y="1393"/>
                    <a:pt x="-537" y="-494"/>
                  </a:cubicBezTo>
                  <a:cubicBezTo>
                    <a:pt x="-537" y="-2384"/>
                    <a:pt x="-1955" y="684"/>
                    <a:pt x="-537" y="1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1" name="Полилиния: фигура 1030">
              <a:extLst>
                <a:ext uri="{FF2B5EF4-FFF2-40B4-BE49-F238E27FC236}">
                  <a16:creationId xmlns:a16="http://schemas.microsoft.com/office/drawing/2014/main" id="{DC7AAA7F-BA7B-4449-0143-69C2ECE24A82}"/>
                </a:ext>
              </a:extLst>
            </p:cNvPr>
            <p:cNvSpPr/>
            <p:nvPr/>
          </p:nvSpPr>
          <p:spPr>
            <a:xfrm>
              <a:off x="4607931" y="1989321"/>
              <a:ext cx="4090" cy="4277"/>
            </a:xfrm>
            <a:custGeom>
              <a:avLst/>
              <a:gdLst>
                <a:gd name="connsiteX0" fmla="*/ 2294 w 4090"/>
                <a:gd name="connsiteY0" fmla="*/ 1180 h 4277"/>
                <a:gd name="connsiteX1" fmla="*/ 2294 w 4090"/>
                <a:gd name="connsiteY1" fmla="*/ 1180 h 4277"/>
                <a:gd name="connsiteX2" fmla="*/ 2294 w 4090"/>
                <a:gd name="connsiteY2" fmla="*/ 2597 h 4277"/>
                <a:gd name="connsiteX3" fmla="*/ 2294 w 4090"/>
                <a:gd name="connsiteY3" fmla="*/ 944 h 4277"/>
                <a:gd name="connsiteX4" fmla="*/ 877 w 4090"/>
                <a:gd name="connsiteY4" fmla="*/ 944 h 4277"/>
                <a:gd name="connsiteX5" fmla="*/ 877 w 4090"/>
                <a:gd name="connsiteY5" fmla="*/ -470 h 4277"/>
                <a:gd name="connsiteX6" fmla="*/ -537 w 4090"/>
                <a:gd name="connsiteY6" fmla="*/ -470 h 4277"/>
                <a:gd name="connsiteX7" fmla="*/ -537 w 4090"/>
                <a:gd name="connsiteY7" fmla="*/ -470 h 4277"/>
                <a:gd name="connsiteX8" fmla="*/ 2294 w 4090"/>
                <a:gd name="connsiteY8" fmla="*/ 1180 h 4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90" h="4277">
                  <a:moveTo>
                    <a:pt x="2294" y="1180"/>
                  </a:moveTo>
                  <a:cubicBezTo>
                    <a:pt x="3709" y="1180"/>
                    <a:pt x="877" y="-234"/>
                    <a:pt x="2294" y="1180"/>
                  </a:cubicBezTo>
                  <a:cubicBezTo>
                    <a:pt x="3709" y="2597"/>
                    <a:pt x="2294" y="1180"/>
                    <a:pt x="2294" y="2597"/>
                  </a:cubicBezTo>
                  <a:cubicBezTo>
                    <a:pt x="2294" y="4012"/>
                    <a:pt x="2294" y="2597"/>
                    <a:pt x="2294" y="944"/>
                  </a:cubicBezTo>
                  <a:lnTo>
                    <a:pt x="877" y="944"/>
                  </a:lnTo>
                  <a:cubicBezTo>
                    <a:pt x="877" y="-706"/>
                    <a:pt x="2294" y="944"/>
                    <a:pt x="877" y="-470"/>
                  </a:cubicBezTo>
                  <a:cubicBezTo>
                    <a:pt x="-537" y="-1887"/>
                    <a:pt x="877" y="-470"/>
                    <a:pt x="-537" y="-470"/>
                  </a:cubicBezTo>
                  <a:cubicBezTo>
                    <a:pt x="-1955" y="-470"/>
                    <a:pt x="-537" y="-470"/>
                    <a:pt x="-537" y="-470"/>
                  </a:cubicBezTo>
                  <a:cubicBezTo>
                    <a:pt x="405" y="-1"/>
                    <a:pt x="1349" y="472"/>
                    <a:pt x="2294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2" name="Полилиния: фигура 1031">
              <a:extLst>
                <a:ext uri="{FF2B5EF4-FFF2-40B4-BE49-F238E27FC236}">
                  <a16:creationId xmlns:a16="http://schemas.microsoft.com/office/drawing/2014/main" id="{C5817824-EB06-0918-CF5F-4926DC3D31C3}"/>
                </a:ext>
              </a:extLst>
            </p:cNvPr>
            <p:cNvSpPr/>
            <p:nvPr/>
          </p:nvSpPr>
          <p:spPr>
            <a:xfrm>
              <a:off x="4612650" y="1986715"/>
              <a:ext cx="2045" cy="2764"/>
            </a:xfrm>
            <a:custGeom>
              <a:avLst/>
              <a:gdLst>
                <a:gd name="connsiteX0" fmla="*/ -539 w 2045"/>
                <a:gd name="connsiteY0" fmla="*/ 1664 h 2764"/>
                <a:gd name="connsiteX1" fmla="*/ 879 w 2045"/>
                <a:gd name="connsiteY1" fmla="*/ 1664 h 2764"/>
                <a:gd name="connsiteX2" fmla="*/ -539 w 2045"/>
                <a:gd name="connsiteY2" fmla="*/ -462 h 2764"/>
                <a:gd name="connsiteX3" fmla="*/ -539 w 2045"/>
                <a:gd name="connsiteY3" fmla="*/ -462 h 2764"/>
                <a:gd name="connsiteX4" fmla="*/ -539 w 2045"/>
                <a:gd name="connsiteY4" fmla="*/ 1664 h 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2764">
                  <a:moveTo>
                    <a:pt x="-539" y="1664"/>
                  </a:moveTo>
                  <a:lnTo>
                    <a:pt x="879" y="1664"/>
                  </a:lnTo>
                  <a:cubicBezTo>
                    <a:pt x="879" y="1664"/>
                    <a:pt x="879" y="1664"/>
                    <a:pt x="-539" y="-462"/>
                  </a:cubicBezTo>
                  <a:cubicBezTo>
                    <a:pt x="-1953" y="-2585"/>
                    <a:pt x="-539" y="1428"/>
                    <a:pt x="-539" y="-462"/>
                  </a:cubicBezTo>
                  <a:cubicBezTo>
                    <a:pt x="-539" y="-2348"/>
                    <a:pt x="-775" y="1428"/>
                    <a:pt x="-539" y="16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3" name="Полилиния: фигура 1032">
              <a:extLst>
                <a:ext uri="{FF2B5EF4-FFF2-40B4-BE49-F238E27FC236}">
                  <a16:creationId xmlns:a16="http://schemas.microsoft.com/office/drawing/2014/main" id="{4A6A898B-3BDA-9233-27B9-AE1E37F02870}"/>
                </a:ext>
              </a:extLst>
            </p:cNvPr>
            <p:cNvSpPr/>
            <p:nvPr/>
          </p:nvSpPr>
          <p:spPr>
            <a:xfrm>
              <a:off x="4613515" y="1987825"/>
              <a:ext cx="2122" cy="2595"/>
            </a:xfrm>
            <a:custGeom>
              <a:avLst/>
              <a:gdLst>
                <a:gd name="connsiteX0" fmla="*/ 956 w 2122"/>
                <a:gd name="connsiteY0" fmla="*/ 1495 h 2595"/>
                <a:gd name="connsiteX1" fmla="*/ -1167 w 2122"/>
                <a:gd name="connsiteY1" fmla="*/ -1100 h 2595"/>
                <a:gd name="connsiteX2" fmla="*/ -1167 w 2122"/>
                <a:gd name="connsiteY2" fmla="*/ -1100 h 2595"/>
                <a:gd name="connsiteX3" fmla="*/ -1167 w 2122"/>
                <a:gd name="connsiteY3" fmla="*/ -1100 h 2595"/>
                <a:gd name="connsiteX4" fmla="*/ 250 w 2122"/>
                <a:gd name="connsiteY4" fmla="*/ 317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2595">
                  <a:moveTo>
                    <a:pt x="956" y="1495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250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4" name="Полилиния: фигура 1033">
              <a:extLst>
                <a:ext uri="{FF2B5EF4-FFF2-40B4-BE49-F238E27FC236}">
                  <a16:creationId xmlns:a16="http://schemas.microsoft.com/office/drawing/2014/main" id="{5DAFF332-8275-C793-F882-4CC8A1DFD275}"/>
                </a:ext>
              </a:extLst>
            </p:cNvPr>
            <p:cNvSpPr/>
            <p:nvPr/>
          </p:nvSpPr>
          <p:spPr>
            <a:xfrm>
              <a:off x="4615468" y="1988508"/>
              <a:ext cx="2295" cy="2385"/>
            </a:xfrm>
            <a:custGeom>
              <a:avLst/>
              <a:gdLst>
                <a:gd name="connsiteX0" fmla="*/ 1129 w 2295"/>
                <a:gd name="connsiteY0" fmla="*/ 1285 h 2385"/>
                <a:gd name="connsiteX1" fmla="*/ 1129 w 2295"/>
                <a:gd name="connsiteY1" fmla="*/ -365 h 2385"/>
                <a:gd name="connsiteX2" fmla="*/ -525 w 2295"/>
                <a:gd name="connsiteY2" fmla="*/ -365 h 2385"/>
                <a:gd name="connsiteX3" fmla="*/ 1129 w 2295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" h="2385">
                  <a:moveTo>
                    <a:pt x="1129" y="1285"/>
                  </a:moveTo>
                  <a:cubicBezTo>
                    <a:pt x="1129" y="1285"/>
                    <a:pt x="1129" y="1285"/>
                    <a:pt x="1129" y="-365"/>
                  </a:cubicBezTo>
                  <a:cubicBezTo>
                    <a:pt x="1129" y="-2019"/>
                    <a:pt x="1129" y="-365"/>
                    <a:pt x="-525" y="-365"/>
                  </a:cubicBezTo>
                  <a:cubicBezTo>
                    <a:pt x="-2175" y="-365"/>
                    <a:pt x="-288" y="107"/>
                    <a:pt x="1129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5" name="Полилиния: фигура 1034">
              <a:extLst>
                <a:ext uri="{FF2B5EF4-FFF2-40B4-BE49-F238E27FC236}">
                  <a16:creationId xmlns:a16="http://schemas.microsoft.com/office/drawing/2014/main" id="{AA20F8A7-8A3C-7DEA-1393-573EEE138E2C}"/>
                </a:ext>
              </a:extLst>
            </p:cNvPr>
            <p:cNvSpPr/>
            <p:nvPr/>
          </p:nvSpPr>
          <p:spPr>
            <a:xfrm>
              <a:off x="4615874" y="1987353"/>
              <a:ext cx="2125" cy="2125"/>
            </a:xfrm>
            <a:custGeom>
              <a:avLst/>
              <a:gdLst>
                <a:gd name="connsiteX0" fmla="*/ -1167 w 2125"/>
                <a:gd name="connsiteY0" fmla="*/ -1100 h 2125"/>
                <a:gd name="connsiteX1" fmla="*/ 959 w 2125"/>
                <a:gd name="connsiteY1" fmla="*/ 1026 h 2125"/>
                <a:gd name="connsiteX2" fmla="*/ 959 w 2125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125">
                  <a:moveTo>
                    <a:pt x="-1167" y="-1100"/>
                  </a:moveTo>
                  <a:cubicBezTo>
                    <a:pt x="-695" y="-155"/>
                    <a:pt x="14" y="553"/>
                    <a:pt x="959" y="1026"/>
                  </a:cubicBezTo>
                  <a:lnTo>
                    <a:pt x="959" y="1026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6" name="Полилиния: фигура 1035">
              <a:extLst>
                <a:ext uri="{FF2B5EF4-FFF2-40B4-BE49-F238E27FC236}">
                  <a16:creationId xmlns:a16="http://schemas.microsoft.com/office/drawing/2014/main" id="{E9D9C6C0-DF12-D9BD-D316-BBE85A6478AD}"/>
                </a:ext>
              </a:extLst>
            </p:cNvPr>
            <p:cNvSpPr/>
            <p:nvPr/>
          </p:nvSpPr>
          <p:spPr>
            <a:xfrm>
              <a:off x="4617055" y="1988062"/>
              <a:ext cx="1650" cy="1417"/>
            </a:xfrm>
            <a:custGeom>
              <a:avLst/>
              <a:gdLst>
                <a:gd name="connsiteX0" fmla="*/ -1167 w 1650"/>
                <a:gd name="connsiteY0" fmla="*/ -1100 h 1417"/>
                <a:gd name="connsiteX1" fmla="*/ 483 w 1650"/>
                <a:gd name="connsiteY1" fmla="*/ 317 h 1417"/>
                <a:gd name="connsiteX2" fmla="*/ 483 w 1650"/>
                <a:gd name="connsiteY2" fmla="*/ 317 h 1417"/>
                <a:gd name="connsiteX3" fmla="*/ -1167 w 1650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417">
                  <a:moveTo>
                    <a:pt x="-1167" y="-1100"/>
                  </a:moveTo>
                  <a:lnTo>
                    <a:pt x="483" y="317"/>
                  </a:lnTo>
                  <a:lnTo>
                    <a:pt x="483" y="317"/>
                  </a:lnTo>
                  <a:cubicBezTo>
                    <a:pt x="483" y="317"/>
                    <a:pt x="483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7" name="Полилиния: фигура 1036">
              <a:extLst>
                <a:ext uri="{FF2B5EF4-FFF2-40B4-BE49-F238E27FC236}">
                  <a16:creationId xmlns:a16="http://schemas.microsoft.com/office/drawing/2014/main" id="{72ECD9DA-E564-851B-3633-E5D925DE4BA0}"/>
                </a:ext>
              </a:extLst>
            </p:cNvPr>
            <p:cNvSpPr/>
            <p:nvPr/>
          </p:nvSpPr>
          <p:spPr>
            <a:xfrm>
              <a:off x="4614932" y="1984749"/>
              <a:ext cx="2157" cy="1792"/>
            </a:xfrm>
            <a:custGeom>
              <a:avLst/>
              <a:gdLst>
                <a:gd name="connsiteX0" fmla="*/ -1167 w 2157"/>
                <a:gd name="connsiteY0" fmla="*/ -146 h 1792"/>
                <a:gd name="connsiteX1" fmla="*/ 720 w 2157"/>
                <a:gd name="connsiteY1" fmla="*/ -146 h 1792"/>
                <a:gd name="connsiteX2" fmla="*/ -1167 w 2157"/>
                <a:gd name="connsiteY2" fmla="*/ -146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57" h="1792">
                  <a:moveTo>
                    <a:pt x="-1167" y="-146"/>
                  </a:moveTo>
                  <a:cubicBezTo>
                    <a:pt x="-1167" y="-146"/>
                    <a:pt x="1901" y="1740"/>
                    <a:pt x="720" y="-146"/>
                  </a:cubicBezTo>
                  <a:cubicBezTo>
                    <a:pt x="-461" y="-2033"/>
                    <a:pt x="-1167" y="-619"/>
                    <a:pt x="-1167" y="-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8" name="Полилиния: фигура 1037">
              <a:extLst>
                <a:ext uri="{FF2B5EF4-FFF2-40B4-BE49-F238E27FC236}">
                  <a16:creationId xmlns:a16="http://schemas.microsoft.com/office/drawing/2014/main" id="{E4E8C0E6-7F27-13B3-D856-819C23425E54}"/>
                </a:ext>
              </a:extLst>
            </p:cNvPr>
            <p:cNvSpPr/>
            <p:nvPr/>
          </p:nvSpPr>
          <p:spPr>
            <a:xfrm>
              <a:off x="4620359" y="1984521"/>
              <a:ext cx="1414" cy="1653"/>
            </a:xfrm>
            <a:custGeom>
              <a:avLst/>
              <a:gdLst>
                <a:gd name="connsiteX0" fmla="*/ 247 w 1414"/>
                <a:gd name="connsiteY0" fmla="*/ 553 h 1653"/>
                <a:gd name="connsiteX1" fmla="*/ 247 w 1414"/>
                <a:gd name="connsiteY1" fmla="*/ -1100 h 1653"/>
                <a:gd name="connsiteX2" fmla="*/ -1167 w 1414"/>
                <a:gd name="connsiteY2" fmla="*/ -1100 h 1653"/>
                <a:gd name="connsiteX3" fmla="*/ 247 w 1414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653">
                  <a:moveTo>
                    <a:pt x="247" y="553"/>
                  </a:moveTo>
                  <a:cubicBezTo>
                    <a:pt x="247" y="-628"/>
                    <a:pt x="247" y="553"/>
                    <a:pt x="247" y="-1100"/>
                  </a:cubicBezTo>
                  <a:lnTo>
                    <a:pt x="-1167" y="-1100"/>
                  </a:lnTo>
                  <a:cubicBezTo>
                    <a:pt x="-695" y="-392"/>
                    <a:pt x="-225" y="81"/>
                    <a:pt x="24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9" name="Полилиния: фигура 1038">
              <a:extLst>
                <a:ext uri="{FF2B5EF4-FFF2-40B4-BE49-F238E27FC236}">
                  <a16:creationId xmlns:a16="http://schemas.microsoft.com/office/drawing/2014/main" id="{76A99EB4-C473-3B99-D76E-34C529957993}"/>
                </a:ext>
              </a:extLst>
            </p:cNvPr>
            <p:cNvSpPr/>
            <p:nvPr/>
          </p:nvSpPr>
          <p:spPr>
            <a:xfrm>
              <a:off x="4621301" y="1984052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0" name="Полилиния: фигура 1039">
              <a:extLst>
                <a:ext uri="{FF2B5EF4-FFF2-40B4-BE49-F238E27FC236}">
                  <a16:creationId xmlns:a16="http://schemas.microsoft.com/office/drawing/2014/main" id="{B027B02A-3AB5-3FB3-AC11-22CE61761EA2}"/>
                </a:ext>
              </a:extLst>
            </p:cNvPr>
            <p:cNvSpPr/>
            <p:nvPr/>
          </p:nvSpPr>
          <p:spPr>
            <a:xfrm>
              <a:off x="4622876" y="1980144"/>
              <a:ext cx="2674" cy="2726"/>
            </a:xfrm>
            <a:custGeom>
              <a:avLst/>
              <a:gdLst>
                <a:gd name="connsiteX0" fmla="*/ 93 w 2674"/>
                <a:gd name="connsiteY0" fmla="*/ 1626 h 2726"/>
                <a:gd name="connsiteX1" fmla="*/ 1507 w 2674"/>
                <a:gd name="connsiteY1" fmla="*/ 1626 h 2726"/>
                <a:gd name="connsiteX2" fmla="*/ -852 w 2674"/>
                <a:gd name="connsiteY2" fmla="*/ -260 h 2726"/>
                <a:gd name="connsiteX3" fmla="*/ -852 w 2674"/>
                <a:gd name="connsiteY3" fmla="*/ -260 h 2726"/>
                <a:gd name="connsiteX4" fmla="*/ 93 w 2674"/>
                <a:gd name="connsiteY4" fmla="*/ 1626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4" h="2726">
                  <a:moveTo>
                    <a:pt x="93" y="1626"/>
                  </a:moveTo>
                  <a:lnTo>
                    <a:pt x="1507" y="1626"/>
                  </a:lnTo>
                  <a:cubicBezTo>
                    <a:pt x="1507" y="1626"/>
                    <a:pt x="-144" y="1626"/>
                    <a:pt x="-852" y="-260"/>
                  </a:cubicBezTo>
                  <a:cubicBezTo>
                    <a:pt x="-1561" y="-2150"/>
                    <a:pt x="-852" y="-260"/>
                    <a:pt x="-852" y="-260"/>
                  </a:cubicBezTo>
                  <a:cubicBezTo>
                    <a:pt x="-852" y="-260"/>
                    <a:pt x="-852" y="1626"/>
                    <a:pt x="93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1" name="Полилиния: фигура 1040">
              <a:extLst>
                <a:ext uri="{FF2B5EF4-FFF2-40B4-BE49-F238E27FC236}">
                  <a16:creationId xmlns:a16="http://schemas.microsoft.com/office/drawing/2014/main" id="{C338D304-3570-7E61-DCC7-B4D25A350CB1}"/>
                </a:ext>
              </a:extLst>
            </p:cNvPr>
            <p:cNvSpPr/>
            <p:nvPr/>
          </p:nvSpPr>
          <p:spPr>
            <a:xfrm>
              <a:off x="4619887" y="1979514"/>
              <a:ext cx="1886" cy="1049"/>
            </a:xfrm>
            <a:custGeom>
              <a:avLst/>
              <a:gdLst>
                <a:gd name="connsiteX0" fmla="*/ 720 w 1886"/>
                <a:gd name="connsiteY0" fmla="*/ -575 h 1049"/>
                <a:gd name="connsiteX1" fmla="*/ 720 w 1886"/>
                <a:gd name="connsiteY1" fmla="*/ -575 h 1049"/>
                <a:gd name="connsiteX2" fmla="*/ -1167 w 1886"/>
                <a:gd name="connsiteY2" fmla="*/ -575 h 1049"/>
                <a:gd name="connsiteX3" fmla="*/ 720 w 1886"/>
                <a:gd name="connsiteY3" fmla="*/ -575 h 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049">
                  <a:moveTo>
                    <a:pt x="720" y="-575"/>
                  </a:moveTo>
                  <a:cubicBezTo>
                    <a:pt x="720" y="-575"/>
                    <a:pt x="720" y="-1756"/>
                    <a:pt x="720" y="-575"/>
                  </a:cubicBezTo>
                  <a:cubicBezTo>
                    <a:pt x="720" y="606"/>
                    <a:pt x="-695" y="-575"/>
                    <a:pt x="-1167" y="-575"/>
                  </a:cubicBezTo>
                  <a:cubicBezTo>
                    <a:pt x="-459" y="-575"/>
                    <a:pt x="14" y="-575"/>
                    <a:pt x="720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2" name="Полилиния: фигура 1041">
              <a:extLst>
                <a:ext uri="{FF2B5EF4-FFF2-40B4-BE49-F238E27FC236}">
                  <a16:creationId xmlns:a16="http://schemas.microsoft.com/office/drawing/2014/main" id="{C6FB911E-066C-27E8-DB97-80CB75A11C49}"/>
                </a:ext>
              </a:extLst>
            </p:cNvPr>
            <p:cNvSpPr/>
            <p:nvPr/>
          </p:nvSpPr>
          <p:spPr>
            <a:xfrm>
              <a:off x="4623663" y="1979755"/>
              <a:ext cx="4954" cy="3116"/>
            </a:xfrm>
            <a:custGeom>
              <a:avLst/>
              <a:gdLst>
                <a:gd name="connsiteX0" fmla="*/ 3787 w 4954"/>
                <a:gd name="connsiteY0" fmla="*/ 2016 h 3116"/>
                <a:gd name="connsiteX1" fmla="*/ 3787 w 4954"/>
                <a:gd name="connsiteY1" fmla="*/ 2016 h 3116"/>
                <a:gd name="connsiteX2" fmla="*/ -461 w 4954"/>
                <a:gd name="connsiteY2" fmla="*/ -816 h 3116"/>
                <a:gd name="connsiteX3" fmla="*/ 1664 w 4954"/>
                <a:gd name="connsiteY3" fmla="*/ 1544 h 3116"/>
                <a:gd name="connsiteX4" fmla="*/ -1167 w 4954"/>
                <a:gd name="connsiteY4" fmla="*/ 129 h 3116"/>
                <a:gd name="connsiteX5" fmla="*/ 3787 w 4954"/>
                <a:gd name="connsiteY5" fmla="*/ 2016 h 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4" h="3116">
                  <a:moveTo>
                    <a:pt x="3787" y="2016"/>
                  </a:moveTo>
                  <a:cubicBezTo>
                    <a:pt x="3787" y="129"/>
                    <a:pt x="3787" y="2016"/>
                    <a:pt x="3787" y="2016"/>
                  </a:cubicBezTo>
                  <a:cubicBezTo>
                    <a:pt x="3787" y="2016"/>
                    <a:pt x="1192" y="365"/>
                    <a:pt x="-461" y="-816"/>
                  </a:cubicBezTo>
                  <a:cubicBezTo>
                    <a:pt x="-2112" y="-1997"/>
                    <a:pt x="1428" y="835"/>
                    <a:pt x="1664" y="1544"/>
                  </a:cubicBezTo>
                  <a:cubicBezTo>
                    <a:pt x="1901" y="2252"/>
                    <a:pt x="-931" y="-343"/>
                    <a:pt x="-1167" y="129"/>
                  </a:cubicBezTo>
                  <a:cubicBezTo>
                    <a:pt x="483" y="1071"/>
                    <a:pt x="2137" y="1544"/>
                    <a:pt x="3787" y="20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3" name="Полилиния: фигура 1042">
              <a:extLst>
                <a:ext uri="{FF2B5EF4-FFF2-40B4-BE49-F238E27FC236}">
                  <a16:creationId xmlns:a16="http://schemas.microsoft.com/office/drawing/2014/main" id="{05BF3E8C-B9E9-C3F0-4B67-607A2CE9B095}"/>
                </a:ext>
              </a:extLst>
            </p:cNvPr>
            <p:cNvSpPr/>
            <p:nvPr/>
          </p:nvSpPr>
          <p:spPr>
            <a:xfrm>
              <a:off x="4623165" y="1978728"/>
              <a:ext cx="734" cy="838"/>
            </a:xfrm>
            <a:custGeom>
              <a:avLst/>
              <a:gdLst>
                <a:gd name="connsiteX0" fmla="*/ -432 w 734"/>
                <a:gd name="connsiteY0" fmla="*/ -262 h 838"/>
                <a:gd name="connsiteX1" fmla="*/ -432 w 734"/>
                <a:gd name="connsiteY1" fmla="*/ -262 h 838"/>
                <a:gd name="connsiteX2" fmla="*/ -432 w 73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838">
                  <a:moveTo>
                    <a:pt x="-432" y="-262"/>
                  </a:moveTo>
                  <a:cubicBezTo>
                    <a:pt x="-432" y="-262"/>
                    <a:pt x="-432" y="-262"/>
                    <a:pt x="-432" y="-262"/>
                  </a:cubicBezTo>
                  <a:cubicBezTo>
                    <a:pt x="-432" y="-262"/>
                    <a:pt x="-2086" y="-2148"/>
                    <a:pt x="-43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4" name="Полилиния: фигура 1043">
              <a:extLst>
                <a:ext uri="{FF2B5EF4-FFF2-40B4-BE49-F238E27FC236}">
                  <a16:creationId xmlns:a16="http://schemas.microsoft.com/office/drawing/2014/main" id="{92B085B6-254C-06D6-8C06-DB9F33A64540}"/>
                </a:ext>
              </a:extLst>
            </p:cNvPr>
            <p:cNvSpPr/>
            <p:nvPr/>
          </p:nvSpPr>
          <p:spPr>
            <a:xfrm>
              <a:off x="4621068" y="1974612"/>
              <a:ext cx="2595" cy="2595"/>
            </a:xfrm>
            <a:custGeom>
              <a:avLst/>
              <a:gdLst>
                <a:gd name="connsiteX0" fmla="*/ 1428 w 2595"/>
                <a:gd name="connsiteY0" fmla="*/ 1495 h 2595"/>
                <a:gd name="connsiteX1" fmla="*/ 1428 w 2595"/>
                <a:gd name="connsiteY1" fmla="*/ 1495 h 2595"/>
                <a:gd name="connsiteX2" fmla="*/ -1167 w 2595"/>
                <a:gd name="connsiteY2" fmla="*/ -1100 h 2595"/>
                <a:gd name="connsiteX3" fmla="*/ -1167 w 2595"/>
                <a:gd name="connsiteY3" fmla="*/ -1100 h 2595"/>
                <a:gd name="connsiteX4" fmla="*/ 1428 w 2595"/>
                <a:gd name="connsiteY4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2595">
                  <a:moveTo>
                    <a:pt x="1428" y="1495"/>
                  </a:moveTo>
                  <a:lnTo>
                    <a:pt x="1428" y="1495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720" y="550"/>
                    <a:pt x="1428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5" name="Полилиния: фигура 1044">
              <a:extLst>
                <a:ext uri="{FF2B5EF4-FFF2-40B4-BE49-F238E27FC236}">
                  <a16:creationId xmlns:a16="http://schemas.microsoft.com/office/drawing/2014/main" id="{EFC9C72D-27BF-724A-A8B6-69393449E57A}"/>
                </a:ext>
              </a:extLst>
            </p:cNvPr>
            <p:cNvSpPr/>
            <p:nvPr/>
          </p:nvSpPr>
          <p:spPr>
            <a:xfrm>
              <a:off x="4624136" y="1973904"/>
              <a:ext cx="2359" cy="1886"/>
            </a:xfrm>
            <a:custGeom>
              <a:avLst/>
              <a:gdLst>
                <a:gd name="connsiteX0" fmla="*/ 11 w 2359"/>
                <a:gd name="connsiteY0" fmla="*/ 787 h 1886"/>
                <a:gd name="connsiteX1" fmla="*/ 1192 w 2359"/>
                <a:gd name="connsiteY1" fmla="*/ 787 h 1886"/>
                <a:gd name="connsiteX2" fmla="*/ -1167 w 2359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886">
                  <a:moveTo>
                    <a:pt x="11" y="787"/>
                  </a:moveTo>
                  <a:cubicBezTo>
                    <a:pt x="11" y="787"/>
                    <a:pt x="11" y="787"/>
                    <a:pt x="1192" y="787"/>
                  </a:cubicBezTo>
                  <a:cubicBezTo>
                    <a:pt x="483" y="81"/>
                    <a:pt x="-22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6" name="Полилиния: фигура 1045">
              <a:extLst>
                <a:ext uri="{FF2B5EF4-FFF2-40B4-BE49-F238E27FC236}">
                  <a16:creationId xmlns:a16="http://schemas.microsoft.com/office/drawing/2014/main" id="{DF710347-E47E-CD31-49C1-F0F8107AEBAD}"/>
                </a:ext>
              </a:extLst>
            </p:cNvPr>
            <p:cNvSpPr/>
            <p:nvPr/>
          </p:nvSpPr>
          <p:spPr>
            <a:xfrm>
              <a:off x="4649856" y="1965645"/>
              <a:ext cx="2989" cy="1414"/>
            </a:xfrm>
            <a:custGeom>
              <a:avLst/>
              <a:gdLst>
                <a:gd name="connsiteX0" fmla="*/ 1192 w 2989"/>
                <a:gd name="connsiteY0" fmla="*/ 314 h 1414"/>
                <a:gd name="connsiteX1" fmla="*/ 1192 w 2989"/>
                <a:gd name="connsiteY1" fmla="*/ -1100 h 1414"/>
                <a:gd name="connsiteX2" fmla="*/ -1167 w 2989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89" h="1414">
                  <a:moveTo>
                    <a:pt x="1192" y="314"/>
                  </a:moveTo>
                  <a:cubicBezTo>
                    <a:pt x="2609" y="314"/>
                    <a:pt x="1192" y="314"/>
                    <a:pt x="1192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7" name="Полилиния: фигура 1046">
              <a:extLst>
                <a:ext uri="{FF2B5EF4-FFF2-40B4-BE49-F238E27FC236}">
                  <a16:creationId xmlns:a16="http://schemas.microsoft.com/office/drawing/2014/main" id="{8E094011-9B89-00D2-61B8-D43B14BF06C3}"/>
                </a:ext>
              </a:extLst>
            </p:cNvPr>
            <p:cNvSpPr/>
            <p:nvPr/>
          </p:nvSpPr>
          <p:spPr>
            <a:xfrm>
              <a:off x="4652871" y="1957098"/>
              <a:ext cx="1153" cy="524"/>
            </a:xfrm>
            <a:custGeom>
              <a:avLst/>
              <a:gdLst>
                <a:gd name="connsiteX0" fmla="*/ -642 w 1153"/>
                <a:gd name="connsiteY0" fmla="*/ -575 h 524"/>
                <a:gd name="connsiteX1" fmla="*/ -642 w 1153"/>
                <a:gd name="connsiteY1" fmla="*/ -575 h 524"/>
                <a:gd name="connsiteX2" fmla="*/ -642 w 115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524">
                  <a:moveTo>
                    <a:pt x="-642" y="-575"/>
                  </a:moveTo>
                  <a:cubicBezTo>
                    <a:pt x="772" y="-575"/>
                    <a:pt x="-642" y="-575"/>
                    <a:pt x="-642" y="-575"/>
                  </a:cubicBezTo>
                  <a:cubicBezTo>
                    <a:pt x="-642" y="-575"/>
                    <a:pt x="-1823" y="-1756"/>
                    <a:pt x="-64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8" name="Полилиния: фигура 1047">
              <a:extLst>
                <a:ext uri="{FF2B5EF4-FFF2-40B4-BE49-F238E27FC236}">
                  <a16:creationId xmlns:a16="http://schemas.microsoft.com/office/drawing/2014/main" id="{B1614EA0-E2E1-BE39-A593-0FF70E0C15BD}"/>
                </a:ext>
              </a:extLst>
            </p:cNvPr>
            <p:cNvSpPr/>
            <p:nvPr/>
          </p:nvSpPr>
          <p:spPr>
            <a:xfrm>
              <a:off x="4660498" y="1954450"/>
              <a:ext cx="1417" cy="104"/>
            </a:xfrm>
            <a:custGeom>
              <a:avLst/>
              <a:gdLst>
                <a:gd name="connsiteX0" fmla="*/ -483 w 1417"/>
                <a:gd name="connsiteY0" fmla="*/ -995 h 104"/>
                <a:gd name="connsiteX1" fmla="*/ -483 w 1417"/>
                <a:gd name="connsiteY1" fmla="*/ -995 h 104"/>
                <a:gd name="connsiteX2" fmla="*/ -483 w 1417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04">
                  <a:moveTo>
                    <a:pt x="-483" y="-995"/>
                  </a:moveTo>
                  <a:cubicBezTo>
                    <a:pt x="-483" y="-995"/>
                    <a:pt x="1167" y="-995"/>
                    <a:pt x="-483" y="-995"/>
                  </a:cubicBezTo>
                  <a:cubicBezTo>
                    <a:pt x="-2134" y="-995"/>
                    <a:pt x="-247" y="-1231"/>
                    <a:pt x="-483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9" name="Полилиния: фигура 1048">
              <a:extLst>
                <a:ext uri="{FF2B5EF4-FFF2-40B4-BE49-F238E27FC236}">
                  <a16:creationId xmlns:a16="http://schemas.microsoft.com/office/drawing/2014/main" id="{CAF6D66A-CC38-9628-A94D-FCC0F0A17792}"/>
                </a:ext>
              </a:extLst>
            </p:cNvPr>
            <p:cNvSpPr/>
            <p:nvPr/>
          </p:nvSpPr>
          <p:spPr>
            <a:xfrm>
              <a:off x="4663751" y="1949729"/>
              <a:ext cx="734" cy="2936"/>
            </a:xfrm>
            <a:custGeom>
              <a:avLst/>
              <a:gdLst>
                <a:gd name="connsiteX0" fmla="*/ -432 w 734"/>
                <a:gd name="connsiteY0" fmla="*/ 1836 h 2936"/>
                <a:gd name="connsiteX1" fmla="*/ -432 w 734"/>
                <a:gd name="connsiteY1" fmla="*/ -759 h 2936"/>
                <a:gd name="connsiteX2" fmla="*/ -432 w 734"/>
                <a:gd name="connsiteY2" fmla="*/ 1836 h 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936">
                  <a:moveTo>
                    <a:pt x="-432" y="1836"/>
                  </a:moveTo>
                  <a:cubicBezTo>
                    <a:pt x="-432" y="1836"/>
                    <a:pt x="-432" y="422"/>
                    <a:pt x="-432" y="-759"/>
                  </a:cubicBezTo>
                  <a:cubicBezTo>
                    <a:pt x="-432" y="-1937"/>
                    <a:pt x="-2086" y="186"/>
                    <a:pt x="-432" y="18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0" name="Полилиния: фигура 1049">
              <a:extLst>
                <a:ext uri="{FF2B5EF4-FFF2-40B4-BE49-F238E27FC236}">
                  <a16:creationId xmlns:a16="http://schemas.microsoft.com/office/drawing/2014/main" id="{B1228DA2-275B-DC2F-5E45-38072EB60D61}"/>
                </a:ext>
              </a:extLst>
            </p:cNvPr>
            <p:cNvSpPr/>
            <p:nvPr/>
          </p:nvSpPr>
          <p:spPr>
            <a:xfrm>
              <a:off x="4667029" y="1945195"/>
              <a:ext cx="524" cy="629"/>
            </a:xfrm>
            <a:custGeom>
              <a:avLst/>
              <a:gdLst>
                <a:gd name="connsiteX0" fmla="*/ -642 w 524"/>
                <a:gd name="connsiteY0" fmla="*/ -470 h 629"/>
                <a:gd name="connsiteX1" fmla="*/ -642 w 524"/>
                <a:gd name="connsiteY1" fmla="*/ -470 h 629"/>
                <a:gd name="connsiteX2" fmla="*/ -642 w 524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629">
                  <a:moveTo>
                    <a:pt x="-642" y="-470"/>
                  </a:moveTo>
                  <a:cubicBezTo>
                    <a:pt x="-642" y="-470"/>
                    <a:pt x="-642" y="-470"/>
                    <a:pt x="-642" y="-470"/>
                  </a:cubicBezTo>
                  <a:cubicBezTo>
                    <a:pt x="-642" y="-470"/>
                    <a:pt x="-1823" y="-1887"/>
                    <a:pt x="-64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1" name="Полилиния: фигура 1050">
              <a:extLst>
                <a:ext uri="{FF2B5EF4-FFF2-40B4-BE49-F238E27FC236}">
                  <a16:creationId xmlns:a16="http://schemas.microsoft.com/office/drawing/2014/main" id="{E926CB64-DBBD-0E33-EA63-F4B3B9ED38CF}"/>
                </a:ext>
              </a:extLst>
            </p:cNvPr>
            <p:cNvSpPr/>
            <p:nvPr/>
          </p:nvSpPr>
          <p:spPr>
            <a:xfrm>
              <a:off x="4675812" y="1942520"/>
              <a:ext cx="2122" cy="1886"/>
            </a:xfrm>
            <a:custGeom>
              <a:avLst/>
              <a:gdLst>
                <a:gd name="connsiteX0" fmla="*/ 956 w 2122"/>
                <a:gd name="connsiteY0" fmla="*/ 787 h 1886"/>
                <a:gd name="connsiteX1" fmla="*/ -1167 w 2122"/>
                <a:gd name="connsiteY1" fmla="*/ -1100 h 1886"/>
                <a:gd name="connsiteX2" fmla="*/ -1167 w 2122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6">
                  <a:moveTo>
                    <a:pt x="956" y="78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2" name="Полилиния: фигура 1051">
              <a:extLst>
                <a:ext uri="{FF2B5EF4-FFF2-40B4-BE49-F238E27FC236}">
                  <a16:creationId xmlns:a16="http://schemas.microsoft.com/office/drawing/2014/main" id="{17D7B484-2DAB-1FA5-9A23-DE07CDC6FBB7}"/>
                </a:ext>
              </a:extLst>
            </p:cNvPr>
            <p:cNvSpPr/>
            <p:nvPr/>
          </p:nvSpPr>
          <p:spPr>
            <a:xfrm>
              <a:off x="4802014" y="2012916"/>
              <a:ext cx="1224" cy="2755"/>
            </a:xfrm>
            <a:custGeom>
              <a:avLst/>
              <a:gdLst>
                <a:gd name="connsiteX0" fmla="*/ 57 w 1224"/>
                <a:gd name="connsiteY0" fmla="*/ 1656 h 2755"/>
                <a:gd name="connsiteX1" fmla="*/ 57 w 1224"/>
                <a:gd name="connsiteY1" fmla="*/ -467 h 2755"/>
                <a:gd name="connsiteX2" fmla="*/ 57 w 1224"/>
                <a:gd name="connsiteY2" fmla="*/ 1656 h 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" h="2755">
                  <a:moveTo>
                    <a:pt x="57" y="1656"/>
                  </a:moveTo>
                  <a:cubicBezTo>
                    <a:pt x="57" y="1656"/>
                    <a:pt x="-1124" y="-704"/>
                    <a:pt x="57" y="-467"/>
                  </a:cubicBezTo>
                  <a:cubicBezTo>
                    <a:pt x="-2302" y="-2357"/>
                    <a:pt x="-651" y="475"/>
                    <a:pt x="57" y="16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3" name="Полилиния: фигура 1052">
              <a:extLst>
                <a:ext uri="{FF2B5EF4-FFF2-40B4-BE49-F238E27FC236}">
                  <a16:creationId xmlns:a16="http://schemas.microsoft.com/office/drawing/2014/main" id="{FA68DCCB-9550-52E6-1C7D-7103B4FBEE17}"/>
                </a:ext>
              </a:extLst>
            </p:cNvPr>
            <p:cNvSpPr/>
            <p:nvPr/>
          </p:nvSpPr>
          <p:spPr>
            <a:xfrm>
              <a:off x="4801884" y="2012289"/>
              <a:ext cx="1532" cy="314"/>
            </a:xfrm>
            <a:custGeom>
              <a:avLst/>
              <a:gdLst>
                <a:gd name="connsiteX0" fmla="*/ -521 w 1532"/>
                <a:gd name="connsiteY0" fmla="*/ -785 h 314"/>
                <a:gd name="connsiteX1" fmla="*/ -521 w 1532"/>
                <a:gd name="connsiteY1" fmla="*/ -785 h 314"/>
                <a:gd name="connsiteX2" fmla="*/ -521 w 1532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2" h="314">
                  <a:moveTo>
                    <a:pt x="-521" y="-785"/>
                  </a:moveTo>
                  <a:cubicBezTo>
                    <a:pt x="660" y="-785"/>
                    <a:pt x="660" y="-785"/>
                    <a:pt x="-521" y="-785"/>
                  </a:cubicBezTo>
                  <a:cubicBezTo>
                    <a:pt x="-1702" y="-785"/>
                    <a:pt x="-993" y="-1494"/>
                    <a:pt x="-521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4" name="Полилиния: фигура 1053">
              <a:extLst>
                <a:ext uri="{FF2B5EF4-FFF2-40B4-BE49-F238E27FC236}">
                  <a16:creationId xmlns:a16="http://schemas.microsoft.com/office/drawing/2014/main" id="{9F7A6B1E-A043-46A8-F129-4E707B3AB30F}"/>
                </a:ext>
              </a:extLst>
            </p:cNvPr>
            <p:cNvSpPr/>
            <p:nvPr/>
          </p:nvSpPr>
          <p:spPr>
            <a:xfrm>
              <a:off x="4680138" y="1928832"/>
              <a:ext cx="2282" cy="1417"/>
            </a:xfrm>
            <a:custGeom>
              <a:avLst/>
              <a:gdLst>
                <a:gd name="connsiteX0" fmla="*/ 1115 w 2282"/>
                <a:gd name="connsiteY0" fmla="*/ 317 h 1417"/>
                <a:gd name="connsiteX1" fmla="*/ -539 w 2282"/>
                <a:gd name="connsiteY1" fmla="*/ -1100 h 1417"/>
                <a:gd name="connsiteX2" fmla="*/ -539 w 2282"/>
                <a:gd name="connsiteY2" fmla="*/ -1100 h 1417"/>
                <a:gd name="connsiteX3" fmla="*/ -539 w 2282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2" h="1417">
                  <a:moveTo>
                    <a:pt x="1115" y="317"/>
                  </a:moveTo>
                  <a:lnTo>
                    <a:pt x="-539" y="-1100"/>
                  </a:ln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1100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5" name="Полилиния: фигура 1054">
              <a:extLst>
                <a:ext uri="{FF2B5EF4-FFF2-40B4-BE49-F238E27FC236}">
                  <a16:creationId xmlns:a16="http://schemas.microsoft.com/office/drawing/2014/main" id="{397D73FD-BE39-1618-146D-E798A41DAB2A}"/>
                </a:ext>
              </a:extLst>
            </p:cNvPr>
            <p:cNvSpPr/>
            <p:nvPr/>
          </p:nvSpPr>
          <p:spPr>
            <a:xfrm>
              <a:off x="4685961" y="1930013"/>
              <a:ext cx="2831" cy="2359"/>
            </a:xfrm>
            <a:custGeom>
              <a:avLst/>
              <a:gdLst>
                <a:gd name="connsiteX0" fmla="*/ 1664 w 2831"/>
                <a:gd name="connsiteY0" fmla="*/ 1259 h 2359"/>
                <a:gd name="connsiteX1" fmla="*/ -1167 w 2831"/>
                <a:gd name="connsiteY1" fmla="*/ -1100 h 2359"/>
                <a:gd name="connsiteX2" fmla="*/ 1664 w 2831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">
                  <a:moveTo>
                    <a:pt x="1664" y="1259"/>
                  </a:moveTo>
                  <a:cubicBezTo>
                    <a:pt x="720" y="314"/>
                    <a:pt x="-225" y="-392"/>
                    <a:pt x="-1167" y="-1100"/>
                  </a:cubicBezTo>
                  <a:cubicBezTo>
                    <a:pt x="-1167" y="-1100"/>
                    <a:pt x="483" y="550"/>
                    <a:pt x="1664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6" name="Полилиния: фигура 1055">
              <a:extLst>
                <a:ext uri="{FF2B5EF4-FFF2-40B4-BE49-F238E27FC236}">
                  <a16:creationId xmlns:a16="http://schemas.microsoft.com/office/drawing/2014/main" id="{F5B1C46F-F63B-D0BA-9549-08A60DD5C433}"/>
                </a:ext>
              </a:extLst>
            </p:cNvPr>
            <p:cNvSpPr/>
            <p:nvPr/>
          </p:nvSpPr>
          <p:spPr>
            <a:xfrm>
              <a:off x="4682184" y="1926001"/>
              <a:ext cx="1886" cy="2011"/>
            </a:xfrm>
            <a:custGeom>
              <a:avLst/>
              <a:gdLst>
                <a:gd name="connsiteX0" fmla="*/ -1167 w 1886"/>
                <a:gd name="connsiteY0" fmla="*/ 789 h 2011"/>
                <a:gd name="connsiteX1" fmla="*/ 720 w 1886"/>
                <a:gd name="connsiteY1" fmla="*/ 789 h 2011"/>
                <a:gd name="connsiteX2" fmla="*/ -931 w 1886"/>
                <a:gd name="connsiteY2" fmla="*/ -1100 h 2011"/>
                <a:gd name="connsiteX3" fmla="*/ -1167 w 1886"/>
                <a:gd name="connsiteY3" fmla="*/ 789 h 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011">
                  <a:moveTo>
                    <a:pt x="-1167" y="789"/>
                  </a:moveTo>
                  <a:lnTo>
                    <a:pt x="720" y="789"/>
                  </a:lnTo>
                  <a:lnTo>
                    <a:pt x="-931" y="-1100"/>
                  </a:lnTo>
                  <a:cubicBezTo>
                    <a:pt x="-931" y="-1100"/>
                    <a:pt x="11" y="1495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7" name="Полилиния: фигура 1056">
              <a:extLst>
                <a:ext uri="{FF2B5EF4-FFF2-40B4-BE49-F238E27FC236}">
                  <a16:creationId xmlns:a16="http://schemas.microsoft.com/office/drawing/2014/main" id="{21462486-F796-BF1E-213E-3BC7E97CFCF6}"/>
                </a:ext>
              </a:extLst>
            </p:cNvPr>
            <p:cNvSpPr/>
            <p:nvPr/>
          </p:nvSpPr>
          <p:spPr>
            <a:xfrm>
              <a:off x="4688792" y="1908041"/>
              <a:ext cx="23597" cy="2386"/>
            </a:xfrm>
            <a:custGeom>
              <a:avLst/>
              <a:gdLst>
                <a:gd name="connsiteX0" fmla="*/ -1167 w 23597"/>
                <a:gd name="connsiteY0" fmla="*/ 1287 h 2386"/>
                <a:gd name="connsiteX1" fmla="*/ -1167 w 23597"/>
                <a:gd name="connsiteY1" fmla="*/ -367 h 2386"/>
                <a:gd name="connsiteX2" fmla="*/ -1167 w 23597"/>
                <a:gd name="connsiteY2" fmla="*/ -36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86">
                  <a:moveTo>
                    <a:pt x="-1167" y="1287"/>
                  </a:moveTo>
                  <a:cubicBezTo>
                    <a:pt x="-1167" y="1287"/>
                    <a:pt x="-1167" y="1287"/>
                    <a:pt x="-1167" y="-367"/>
                  </a:cubicBezTo>
                  <a:cubicBezTo>
                    <a:pt x="-1167" y="-2017"/>
                    <a:pt x="-1167" y="-36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8" name="Полилиния: фигура 1057">
              <a:extLst>
                <a:ext uri="{FF2B5EF4-FFF2-40B4-BE49-F238E27FC236}">
                  <a16:creationId xmlns:a16="http://schemas.microsoft.com/office/drawing/2014/main" id="{F9E1E300-5CFC-8DF9-DD8D-BC16A49D0EE5}"/>
                </a:ext>
              </a:extLst>
            </p:cNvPr>
            <p:cNvSpPr/>
            <p:nvPr/>
          </p:nvSpPr>
          <p:spPr>
            <a:xfrm>
              <a:off x="4683762" y="1904499"/>
              <a:ext cx="1962" cy="1917"/>
            </a:xfrm>
            <a:custGeom>
              <a:avLst/>
              <a:gdLst>
                <a:gd name="connsiteX0" fmla="*/ 795 w 1962"/>
                <a:gd name="connsiteY0" fmla="*/ 817 h 1917"/>
                <a:gd name="connsiteX1" fmla="*/ -622 w 1962"/>
                <a:gd name="connsiteY1" fmla="*/ -1070 h 1917"/>
                <a:gd name="connsiteX2" fmla="*/ 795 w 1962"/>
                <a:gd name="connsiteY2" fmla="*/ 817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2" h="1917">
                  <a:moveTo>
                    <a:pt x="795" y="817"/>
                  </a:moveTo>
                  <a:cubicBezTo>
                    <a:pt x="795" y="817"/>
                    <a:pt x="795" y="-836"/>
                    <a:pt x="-622" y="-1070"/>
                  </a:cubicBezTo>
                  <a:cubicBezTo>
                    <a:pt x="-2037" y="-1306"/>
                    <a:pt x="-386" y="-128"/>
                    <a:pt x="795" y="8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9" name="Полилиния: фигура 1058">
              <a:extLst>
                <a:ext uri="{FF2B5EF4-FFF2-40B4-BE49-F238E27FC236}">
                  <a16:creationId xmlns:a16="http://schemas.microsoft.com/office/drawing/2014/main" id="{482D0D7B-C1E0-8E4B-8891-2E3CC5E21A75}"/>
                </a:ext>
              </a:extLst>
            </p:cNvPr>
            <p:cNvSpPr/>
            <p:nvPr/>
          </p:nvSpPr>
          <p:spPr>
            <a:xfrm>
              <a:off x="4686375" y="1902806"/>
              <a:ext cx="2417" cy="4318"/>
            </a:xfrm>
            <a:custGeom>
              <a:avLst/>
              <a:gdLst>
                <a:gd name="connsiteX0" fmla="*/ 1250 w 2417"/>
                <a:gd name="connsiteY0" fmla="*/ 3218 h 4318"/>
                <a:gd name="connsiteX1" fmla="*/ 1250 w 2417"/>
                <a:gd name="connsiteY1" fmla="*/ 1565 h 4318"/>
                <a:gd name="connsiteX2" fmla="*/ -639 w 2417"/>
                <a:gd name="connsiteY2" fmla="*/ -558 h 4318"/>
                <a:gd name="connsiteX3" fmla="*/ 1250 w 2417"/>
                <a:gd name="connsiteY3" fmla="*/ 3218 h 4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7" h="4318">
                  <a:moveTo>
                    <a:pt x="1250" y="3218"/>
                  </a:moveTo>
                  <a:cubicBezTo>
                    <a:pt x="1250" y="3218"/>
                    <a:pt x="1250" y="3218"/>
                    <a:pt x="1250" y="1565"/>
                  </a:cubicBezTo>
                  <a:cubicBezTo>
                    <a:pt x="1250" y="-86"/>
                    <a:pt x="1250" y="1565"/>
                    <a:pt x="-639" y="-558"/>
                  </a:cubicBezTo>
                  <a:cubicBezTo>
                    <a:pt x="-2526" y="-2681"/>
                    <a:pt x="1250" y="2037"/>
                    <a:pt x="1250" y="32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0" name="Полилиния: фигура 1059">
              <a:extLst>
                <a:ext uri="{FF2B5EF4-FFF2-40B4-BE49-F238E27FC236}">
                  <a16:creationId xmlns:a16="http://schemas.microsoft.com/office/drawing/2014/main" id="{E5C098F1-8F0A-1879-9731-8A73A86BF57F}"/>
                </a:ext>
              </a:extLst>
            </p:cNvPr>
            <p:cNvSpPr/>
            <p:nvPr/>
          </p:nvSpPr>
          <p:spPr>
            <a:xfrm>
              <a:off x="4688738" y="1902761"/>
              <a:ext cx="523" cy="2001"/>
            </a:xfrm>
            <a:custGeom>
              <a:avLst/>
              <a:gdLst>
                <a:gd name="connsiteX0" fmla="*/ -644 w 523"/>
                <a:gd name="connsiteY0" fmla="*/ 901 h 2001"/>
                <a:gd name="connsiteX1" fmla="*/ -644 w 523"/>
                <a:gd name="connsiteY1" fmla="*/ -513 h 2001"/>
                <a:gd name="connsiteX2" fmla="*/ -644 w 523"/>
                <a:gd name="connsiteY2" fmla="*/ 901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2001">
                  <a:moveTo>
                    <a:pt x="-644" y="901"/>
                  </a:moveTo>
                  <a:cubicBezTo>
                    <a:pt x="-644" y="901"/>
                    <a:pt x="-644" y="901"/>
                    <a:pt x="-644" y="-513"/>
                  </a:cubicBezTo>
                  <a:cubicBezTo>
                    <a:pt x="-644" y="-1930"/>
                    <a:pt x="-1822" y="-513"/>
                    <a:pt x="-644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1" name="Полилиния: фигура 1060">
              <a:extLst>
                <a:ext uri="{FF2B5EF4-FFF2-40B4-BE49-F238E27FC236}">
                  <a16:creationId xmlns:a16="http://schemas.microsoft.com/office/drawing/2014/main" id="{7A58475B-B177-ECD1-D001-EEA08EFE25A8}"/>
                </a:ext>
              </a:extLst>
            </p:cNvPr>
            <p:cNvSpPr/>
            <p:nvPr/>
          </p:nvSpPr>
          <p:spPr>
            <a:xfrm>
              <a:off x="4688633" y="1902615"/>
              <a:ext cx="628" cy="733"/>
            </a:xfrm>
            <a:custGeom>
              <a:avLst/>
              <a:gdLst>
                <a:gd name="connsiteX0" fmla="*/ -539 w 628"/>
                <a:gd name="connsiteY0" fmla="*/ -367 h 733"/>
                <a:gd name="connsiteX1" fmla="*/ -539 w 628"/>
                <a:gd name="connsiteY1" fmla="*/ -367 h 733"/>
                <a:gd name="connsiteX2" fmla="*/ -539 w 628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733">
                  <a:moveTo>
                    <a:pt x="-539" y="-367"/>
                  </a:moveTo>
                  <a:cubicBezTo>
                    <a:pt x="-539" y="-367"/>
                    <a:pt x="-539" y="-367"/>
                    <a:pt x="-539" y="-367"/>
                  </a:cubicBezTo>
                  <a:cubicBezTo>
                    <a:pt x="-539" y="-367"/>
                    <a:pt x="-1953" y="-2017"/>
                    <a:pt x="-53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2" name="Полилиния: фигура 1061">
              <a:extLst>
                <a:ext uri="{FF2B5EF4-FFF2-40B4-BE49-F238E27FC236}">
                  <a16:creationId xmlns:a16="http://schemas.microsoft.com/office/drawing/2014/main" id="{F1B1ACC3-AF4C-DB8E-3FB2-34F3CE1DA51E}"/>
                </a:ext>
              </a:extLst>
            </p:cNvPr>
            <p:cNvSpPr/>
            <p:nvPr/>
          </p:nvSpPr>
          <p:spPr>
            <a:xfrm>
              <a:off x="4691151" y="1901698"/>
              <a:ext cx="3067" cy="2831"/>
            </a:xfrm>
            <a:custGeom>
              <a:avLst/>
              <a:gdLst>
                <a:gd name="connsiteX0" fmla="*/ 11 w 3067"/>
                <a:gd name="connsiteY0" fmla="*/ 1731 h 2831"/>
                <a:gd name="connsiteX1" fmla="*/ 1901 w 3067"/>
                <a:gd name="connsiteY1" fmla="*/ 1731 h 2831"/>
                <a:gd name="connsiteX2" fmla="*/ -1167 w 3067"/>
                <a:gd name="connsiteY2" fmla="*/ -1100 h 2831"/>
                <a:gd name="connsiteX3" fmla="*/ 11 w 3067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831">
                  <a:moveTo>
                    <a:pt x="11" y="1731"/>
                  </a:moveTo>
                  <a:lnTo>
                    <a:pt x="1901" y="1731"/>
                  </a:lnTo>
                  <a:cubicBezTo>
                    <a:pt x="956" y="787"/>
                    <a:pt x="11" y="-158"/>
                    <a:pt x="-1167" y="-1100"/>
                  </a:cubicBezTo>
                  <a:cubicBezTo>
                    <a:pt x="956" y="1495"/>
                    <a:pt x="-931" y="787"/>
                    <a:pt x="11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3" name="Полилиния: фигура 1062">
              <a:extLst>
                <a:ext uri="{FF2B5EF4-FFF2-40B4-BE49-F238E27FC236}">
                  <a16:creationId xmlns:a16="http://schemas.microsoft.com/office/drawing/2014/main" id="{ED9E2960-FEDC-726B-5288-1F44B1B0C6E5}"/>
                </a:ext>
              </a:extLst>
            </p:cNvPr>
            <p:cNvSpPr/>
            <p:nvPr/>
          </p:nvSpPr>
          <p:spPr>
            <a:xfrm>
              <a:off x="4675812" y="1889663"/>
              <a:ext cx="629" cy="104"/>
            </a:xfrm>
            <a:custGeom>
              <a:avLst/>
              <a:gdLst>
                <a:gd name="connsiteX0" fmla="*/ -1167 w 629"/>
                <a:gd name="connsiteY0" fmla="*/ -1100 h 104"/>
                <a:gd name="connsiteX1" fmla="*/ -1167 w 629"/>
                <a:gd name="connsiteY1" fmla="*/ -1100 h 104"/>
                <a:gd name="connsiteX2" fmla="*/ -1167 w 629"/>
                <a:gd name="connsiteY2" fmla="*/ -1100 h 104"/>
                <a:gd name="connsiteX3" fmla="*/ -1167 w 629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104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4" name="Полилиния: фигура 1063">
              <a:extLst>
                <a:ext uri="{FF2B5EF4-FFF2-40B4-BE49-F238E27FC236}">
                  <a16:creationId xmlns:a16="http://schemas.microsoft.com/office/drawing/2014/main" id="{207F70B6-8595-C05C-EC49-3BF6E9055549}"/>
                </a:ext>
              </a:extLst>
            </p:cNvPr>
            <p:cNvSpPr/>
            <p:nvPr/>
          </p:nvSpPr>
          <p:spPr>
            <a:xfrm>
              <a:off x="4686501" y="1894171"/>
              <a:ext cx="3108" cy="3050"/>
            </a:xfrm>
            <a:custGeom>
              <a:avLst/>
              <a:gdLst>
                <a:gd name="connsiteX0" fmla="*/ 1830 w 3108"/>
                <a:gd name="connsiteY0" fmla="*/ 1942 h 3050"/>
                <a:gd name="connsiteX1" fmla="*/ 1830 w 3108"/>
                <a:gd name="connsiteY1" fmla="*/ 1942 h 3050"/>
                <a:gd name="connsiteX2" fmla="*/ 1830 w 3108"/>
                <a:gd name="connsiteY2" fmla="*/ 1942 h 3050"/>
                <a:gd name="connsiteX3" fmla="*/ 1830 w 3108"/>
                <a:gd name="connsiteY3" fmla="*/ -654 h 3050"/>
                <a:gd name="connsiteX4" fmla="*/ 1830 w 3108"/>
                <a:gd name="connsiteY4" fmla="*/ -654 h 3050"/>
                <a:gd name="connsiteX5" fmla="*/ 1830 w 3108"/>
                <a:gd name="connsiteY5" fmla="*/ 1469 h 3050"/>
                <a:gd name="connsiteX6" fmla="*/ -766 w 3108"/>
                <a:gd name="connsiteY6" fmla="*/ -654 h 3050"/>
                <a:gd name="connsiteX7" fmla="*/ -766 w 3108"/>
                <a:gd name="connsiteY7" fmla="*/ -654 h 3050"/>
                <a:gd name="connsiteX8" fmla="*/ 1830 w 3108"/>
                <a:gd name="connsiteY8" fmla="*/ 1942 h 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08" h="3050">
                  <a:moveTo>
                    <a:pt x="1830" y="1942"/>
                  </a:moveTo>
                  <a:lnTo>
                    <a:pt x="1830" y="1942"/>
                  </a:lnTo>
                  <a:lnTo>
                    <a:pt x="1830" y="1942"/>
                  </a:lnTo>
                  <a:cubicBezTo>
                    <a:pt x="415" y="527"/>
                    <a:pt x="1830" y="1942"/>
                    <a:pt x="1830" y="-654"/>
                  </a:cubicBezTo>
                  <a:lnTo>
                    <a:pt x="1830" y="-654"/>
                  </a:lnTo>
                  <a:cubicBezTo>
                    <a:pt x="1830" y="-654"/>
                    <a:pt x="1830" y="-654"/>
                    <a:pt x="1830" y="1469"/>
                  </a:cubicBezTo>
                  <a:cubicBezTo>
                    <a:pt x="888" y="997"/>
                    <a:pt x="-57" y="55"/>
                    <a:pt x="-766" y="-654"/>
                  </a:cubicBezTo>
                  <a:cubicBezTo>
                    <a:pt x="-766" y="-654"/>
                    <a:pt x="1124" y="1233"/>
                    <a:pt x="-766" y="-654"/>
                  </a:cubicBezTo>
                  <a:cubicBezTo>
                    <a:pt x="-2652" y="-2540"/>
                    <a:pt x="2775" y="2178"/>
                    <a:pt x="1830" y="19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5" name="Полилиния: фигура 1064">
              <a:extLst>
                <a:ext uri="{FF2B5EF4-FFF2-40B4-BE49-F238E27FC236}">
                  <a16:creationId xmlns:a16="http://schemas.microsoft.com/office/drawing/2014/main" id="{A9535420-C929-14B2-6DAC-FAB954A4EC4F}"/>
                </a:ext>
              </a:extLst>
            </p:cNvPr>
            <p:cNvSpPr/>
            <p:nvPr/>
          </p:nvSpPr>
          <p:spPr>
            <a:xfrm>
              <a:off x="4675812" y="1885763"/>
              <a:ext cx="23597" cy="2718"/>
            </a:xfrm>
            <a:custGeom>
              <a:avLst/>
              <a:gdLst>
                <a:gd name="connsiteX0" fmla="*/ -1167 w 23597"/>
                <a:gd name="connsiteY0" fmla="*/ 1618 h 2718"/>
                <a:gd name="connsiteX1" fmla="*/ -1167 w 23597"/>
                <a:gd name="connsiteY1" fmla="*/ -505 h 2718"/>
                <a:gd name="connsiteX2" fmla="*/ -1167 w 23597"/>
                <a:gd name="connsiteY2" fmla="*/ 1618 h 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18">
                  <a:moveTo>
                    <a:pt x="-1167" y="1618"/>
                  </a:moveTo>
                  <a:cubicBezTo>
                    <a:pt x="-1167" y="1618"/>
                    <a:pt x="-1167" y="1618"/>
                    <a:pt x="-1167" y="-505"/>
                  </a:cubicBezTo>
                  <a:cubicBezTo>
                    <a:pt x="-1167" y="-2630"/>
                    <a:pt x="-1167" y="1618"/>
                    <a:pt x="-1167" y="1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6" name="Полилиния: фигура 1065">
              <a:extLst>
                <a:ext uri="{FF2B5EF4-FFF2-40B4-BE49-F238E27FC236}">
                  <a16:creationId xmlns:a16="http://schemas.microsoft.com/office/drawing/2014/main" id="{0D35FCC5-FF6A-A62F-1E1F-7ACC22B9930E}"/>
                </a:ext>
              </a:extLst>
            </p:cNvPr>
            <p:cNvSpPr/>
            <p:nvPr/>
          </p:nvSpPr>
          <p:spPr>
            <a:xfrm>
              <a:off x="4689698" y="1892599"/>
              <a:ext cx="2648" cy="3118"/>
            </a:xfrm>
            <a:custGeom>
              <a:avLst/>
              <a:gdLst>
                <a:gd name="connsiteX0" fmla="*/ -894 w 2648"/>
                <a:gd name="connsiteY0" fmla="*/ 1390 h 3118"/>
                <a:gd name="connsiteX1" fmla="*/ 1465 w 2648"/>
                <a:gd name="connsiteY1" fmla="*/ 1390 h 3118"/>
                <a:gd name="connsiteX2" fmla="*/ -894 w 2648"/>
                <a:gd name="connsiteY2" fmla="*/ -969 h 3118"/>
                <a:gd name="connsiteX3" fmla="*/ -894 w 2648"/>
                <a:gd name="connsiteY3" fmla="*/ 1390 h 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8" h="3118">
                  <a:moveTo>
                    <a:pt x="-894" y="1390"/>
                  </a:moveTo>
                  <a:cubicBezTo>
                    <a:pt x="-894" y="1390"/>
                    <a:pt x="1229" y="2805"/>
                    <a:pt x="1465" y="1390"/>
                  </a:cubicBezTo>
                  <a:cubicBezTo>
                    <a:pt x="1701" y="-27"/>
                    <a:pt x="-658" y="-263"/>
                    <a:pt x="-894" y="-969"/>
                  </a:cubicBezTo>
                  <a:cubicBezTo>
                    <a:pt x="-1131" y="-1678"/>
                    <a:pt x="-1367" y="682"/>
                    <a:pt x="-894" y="1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7" name="Полилиния: фигура 1066">
              <a:extLst>
                <a:ext uri="{FF2B5EF4-FFF2-40B4-BE49-F238E27FC236}">
                  <a16:creationId xmlns:a16="http://schemas.microsoft.com/office/drawing/2014/main" id="{1664CE6B-667D-BDA5-8557-7036B0E5DAA6}"/>
                </a:ext>
              </a:extLst>
            </p:cNvPr>
            <p:cNvSpPr/>
            <p:nvPr/>
          </p:nvSpPr>
          <p:spPr>
            <a:xfrm>
              <a:off x="4687979" y="1890742"/>
              <a:ext cx="104" cy="2221"/>
            </a:xfrm>
            <a:custGeom>
              <a:avLst/>
              <a:gdLst>
                <a:gd name="connsiteX0" fmla="*/ -1062 w 104"/>
                <a:gd name="connsiteY0" fmla="*/ 1121 h 2221"/>
                <a:gd name="connsiteX1" fmla="*/ -1062 w 104"/>
                <a:gd name="connsiteY1" fmla="*/ -529 h 2221"/>
                <a:gd name="connsiteX2" fmla="*/ -1062 w 104"/>
                <a:gd name="connsiteY2" fmla="*/ 1121 h 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21">
                  <a:moveTo>
                    <a:pt x="-1062" y="1121"/>
                  </a:moveTo>
                  <a:cubicBezTo>
                    <a:pt x="-1062" y="1121"/>
                    <a:pt x="-1062" y="1121"/>
                    <a:pt x="-1062" y="-529"/>
                  </a:cubicBezTo>
                  <a:cubicBezTo>
                    <a:pt x="-1062" y="-2180"/>
                    <a:pt x="-1298" y="179"/>
                    <a:pt x="-1062" y="11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8" name="Полилиния: фигура 1067">
              <a:extLst>
                <a:ext uri="{FF2B5EF4-FFF2-40B4-BE49-F238E27FC236}">
                  <a16:creationId xmlns:a16="http://schemas.microsoft.com/office/drawing/2014/main" id="{43763527-B8FF-078E-9359-2B013FE4CB1E}"/>
                </a:ext>
              </a:extLst>
            </p:cNvPr>
            <p:cNvSpPr/>
            <p:nvPr/>
          </p:nvSpPr>
          <p:spPr>
            <a:xfrm>
              <a:off x="4689012" y="1890525"/>
              <a:ext cx="1667" cy="2353"/>
            </a:xfrm>
            <a:custGeom>
              <a:avLst/>
              <a:gdLst>
                <a:gd name="connsiteX0" fmla="*/ 500 w 1667"/>
                <a:gd name="connsiteY0" fmla="*/ -1020 h 2353"/>
                <a:gd name="connsiteX1" fmla="*/ -1150 w 1667"/>
                <a:gd name="connsiteY1" fmla="*/ -1020 h 2353"/>
                <a:gd name="connsiteX2" fmla="*/ -1150 w 1667"/>
                <a:gd name="connsiteY2" fmla="*/ 869 h 2353"/>
                <a:gd name="connsiteX3" fmla="*/ 500 w 1667"/>
                <a:gd name="connsiteY3" fmla="*/ -1020 h 2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7" h="2353">
                  <a:moveTo>
                    <a:pt x="500" y="-1020"/>
                  </a:moveTo>
                  <a:cubicBezTo>
                    <a:pt x="500" y="-1020"/>
                    <a:pt x="-917" y="-1020"/>
                    <a:pt x="-1150" y="-1020"/>
                  </a:cubicBezTo>
                  <a:cubicBezTo>
                    <a:pt x="-1387" y="-1020"/>
                    <a:pt x="973" y="2048"/>
                    <a:pt x="-1150" y="869"/>
                  </a:cubicBezTo>
                  <a:cubicBezTo>
                    <a:pt x="2387" y="2520"/>
                    <a:pt x="-1150" y="-1726"/>
                    <a:pt x="500" y="-10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9" name="Полилиния: фигура 1068">
              <a:extLst>
                <a:ext uri="{FF2B5EF4-FFF2-40B4-BE49-F238E27FC236}">
                  <a16:creationId xmlns:a16="http://schemas.microsoft.com/office/drawing/2014/main" id="{7903E0A3-A73D-89CE-4364-CDC76A1E400A}"/>
                </a:ext>
              </a:extLst>
            </p:cNvPr>
            <p:cNvSpPr/>
            <p:nvPr/>
          </p:nvSpPr>
          <p:spPr>
            <a:xfrm>
              <a:off x="4687401" y="1887198"/>
              <a:ext cx="839" cy="3170"/>
            </a:xfrm>
            <a:custGeom>
              <a:avLst/>
              <a:gdLst>
                <a:gd name="connsiteX0" fmla="*/ -957 w 839"/>
                <a:gd name="connsiteY0" fmla="*/ 2070 h 3170"/>
                <a:gd name="connsiteX1" fmla="*/ -957 w 839"/>
                <a:gd name="connsiteY1" fmla="*/ -761 h 3170"/>
                <a:gd name="connsiteX2" fmla="*/ -957 w 839"/>
                <a:gd name="connsiteY2" fmla="*/ 2070 h 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3170">
                  <a:moveTo>
                    <a:pt x="-957" y="2070"/>
                  </a:moveTo>
                  <a:cubicBezTo>
                    <a:pt x="460" y="2070"/>
                    <a:pt x="-957" y="420"/>
                    <a:pt x="-957" y="-761"/>
                  </a:cubicBezTo>
                  <a:cubicBezTo>
                    <a:pt x="-957" y="-1939"/>
                    <a:pt x="-1430" y="184"/>
                    <a:pt x="-957" y="20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0" name="Полилиния: фигура 1069">
              <a:extLst>
                <a:ext uri="{FF2B5EF4-FFF2-40B4-BE49-F238E27FC236}">
                  <a16:creationId xmlns:a16="http://schemas.microsoft.com/office/drawing/2014/main" id="{59C3AB62-EF71-D8F0-B616-D375B791BC8D}"/>
                </a:ext>
              </a:extLst>
            </p:cNvPr>
            <p:cNvSpPr/>
            <p:nvPr/>
          </p:nvSpPr>
          <p:spPr>
            <a:xfrm>
              <a:off x="4683362" y="1885414"/>
              <a:ext cx="839" cy="629"/>
            </a:xfrm>
            <a:custGeom>
              <a:avLst/>
              <a:gdLst>
                <a:gd name="connsiteX0" fmla="*/ -1167 w 839"/>
                <a:gd name="connsiteY0" fmla="*/ -1100 h 629"/>
                <a:gd name="connsiteX1" fmla="*/ -1167 w 839"/>
                <a:gd name="connsiteY1" fmla="*/ -1100 h 629"/>
                <a:gd name="connsiteX2" fmla="*/ -1167 w 839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629">
                  <a:moveTo>
                    <a:pt x="-1167" y="-1100"/>
                  </a:moveTo>
                  <a:cubicBezTo>
                    <a:pt x="722" y="317"/>
                    <a:pt x="-1167" y="-1100"/>
                    <a:pt x="-1167" y="-1100"/>
                  </a:cubicBezTo>
                  <a:cubicBezTo>
                    <a:pt x="-1167" y="-1100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1" name="Полилиния: фигура 1070">
              <a:extLst>
                <a:ext uri="{FF2B5EF4-FFF2-40B4-BE49-F238E27FC236}">
                  <a16:creationId xmlns:a16="http://schemas.microsoft.com/office/drawing/2014/main" id="{6BB94F25-6C43-D2DB-5311-ABE89DEC95A4}"/>
                </a:ext>
              </a:extLst>
            </p:cNvPr>
            <p:cNvSpPr/>
            <p:nvPr/>
          </p:nvSpPr>
          <p:spPr>
            <a:xfrm>
              <a:off x="4685288" y="1885178"/>
              <a:ext cx="1379" cy="1653"/>
            </a:xfrm>
            <a:custGeom>
              <a:avLst/>
              <a:gdLst>
                <a:gd name="connsiteX0" fmla="*/ -731 w 1379"/>
                <a:gd name="connsiteY0" fmla="*/ 553 h 1653"/>
                <a:gd name="connsiteX1" fmla="*/ -731 w 1379"/>
                <a:gd name="connsiteY1" fmla="*/ -1100 h 1653"/>
                <a:gd name="connsiteX2" fmla="*/ -731 w 1379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9" h="1653">
                  <a:moveTo>
                    <a:pt x="-731" y="553"/>
                  </a:moveTo>
                  <a:cubicBezTo>
                    <a:pt x="-731" y="553"/>
                    <a:pt x="1392" y="553"/>
                    <a:pt x="-731" y="-1100"/>
                  </a:cubicBezTo>
                  <a:cubicBezTo>
                    <a:pt x="447" y="553"/>
                    <a:pt x="-2148" y="-1100"/>
                    <a:pt x="-731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2" name="Полилиния: фигура 1071">
              <a:extLst>
                <a:ext uri="{FF2B5EF4-FFF2-40B4-BE49-F238E27FC236}">
                  <a16:creationId xmlns:a16="http://schemas.microsoft.com/office/drawing/2014/main" id="{503F5D1E-21B3-8B8B-94DE-F049F6002C3E}"/>
                </a:ext>
              </a:extLst>
            </p:cNvPr>
            <p:cNvSpPr/>
            <p:nvPr/>
          </p:nvSpPr>
          <p:spPr>
            <a:xfrm>
              <a:off x="4682858" y="1880990"/>
              <a:ext cx="7401" cy="9614"/>
            </a:xfrm>
            <a:custGeom>
              <a:avLst/>
              <a:gdLst>
                <a:gd name="connsiteX0" fmla="*/ 5709 w 7401"/>
                <a:gd name="connsiteY0" fmla="*/ 6391 h 9614"/>
                <a:gd name="connsiteX1" fmla="*/ 3823 w 7401"/>
                <a:gd name="connsiteY1" fmla="*/ 4268 h 9614"/>
                <a:gd name="connsiteX2" fmla="*/ 5709 w 7401"/>
                <a:gd name="connsiteY2" fmla="*/ 6391 h 9614"/>
                <a:gd name="connsiteX3" fmla="*/ 5709 w 7401"/>
                <a:gd name="connsiteY3" fmla="*/ 6391 h 9614"/>
                <a:gd name="connsiteX4" fmla="*/ -190 w 7401"/>
                <a:gd name="connsiteY4" fmla="*/ -689 h 9614"/>
                <a:gd name="connsiteX5" fmla="*/ 2169 w 7401"/>
                <a:gd name="connsiteY5" fmla="*/ 2615 h 9614"/>
                <a:gd name="connsiteX6" fmla="*/ -426 w 7401"/>
                <a:gd name="connsiteY6" fmla="*/ 964 h 9614"/>
                <a:gd name="connsiteX7" fmla="*/ 5709 w 7401"/>
                <a:gd name="connsiteY7" fmla="*/ 8514 h 9614"/>
                <a:gd name="connsiteX8" fmla="*/ 5709 w 7401"/>
                <a:gd name="connsiteY8" fmla="*/ 6391 h 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1" h="9614">
                  <a:moveTo>
                    <a:pt x="5709" y="6391"/>
                  </a:moveTo>
                  <a:cubicBezTo>
                    <a:pt x="3823" y="6391"/>
                    <a:pt x="2878" y="4032"/>
                    <a:pt x="3823" y="4268"/>
                  </a:cubicBezTo>
                  <a:cubicBezTo>
                    <a:pt x="4767" y="4504"/>
                    <a:pt x="5237" y="5919"/>
                    <a:pt x="5709" y="6391"/>
                  </a:cubicBezTo>
                  <a:cubicBezTo>
                    <a:pt x="6182" y="6864"/>
                    <a:pt x="5709" y="6391"/>
                    <a:pt x="5709" y="6391"/>
                  </a:cubicBezTo>
                  <a:cubicBezTo>
                    <a:pt x="3586" y="4268"/>
                    <a:pt x="1463" y="1909"/>
                    <a:pt x="-190" y="-689"/>
                  </a:cubicBezTo>
                  <a:cubicBezTo>
                    <a:pt x="-2549" y="-2340"/>
                    <a:pt x="-190" y="1437"/>
                    <a:pt x="2169" y="2615"/>
                  </a:cubicBezTo>
                  <a:cubicBezTo>
                    <a:pt x="4531" y="3796"/>
                    <a:pt x="2169" y="2615"/>
                    <a:pt x="-426" y="964"/>
                  </a:cubicBezTo>
                  <a:lnTo>
                    <a:pt x="5709" y="8514"/>
                  </a:lnTo>
                  <a:cubicBezTo>
                    <a:pt x="5709" y="8514"/>
                    <a:pt x="6890" y="6391"/>
                    <a:pt x="5709" y="63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3" name="Полилиния: фигура 1072">
              <a:extLst>
                <a:ext uri="{FF2B5EF4-FFF2-40B4-BE49-F238E27FC236}">
                  <a16:creationId xmlns:a16="http://schemas.microsoft.com/office/drawing/2014/main" id="{EBD470D1-CF06-38D1-F661-7C778BC7912E}"/>
                </a:ext>
              </a:extLst>
            </p:cNvPr>
            <p:cNvSpPr/>
            <p:nvPr/>
          </p:nvSpPr>
          <p:spPr>
            <a:xfrm>
              <a:off x="4687847" y="1880459"/>
              <a:ext cx="1650" cy="2877"/>
            </a:xfrm>
            <a:custGeom>
              <a:avLst/>
              <a:gdLst>
                <a:gd name="connsiteX0" fmla="*/ -1167 w 1650"/>
                <a:gd name="connsiteY0" fmla="*/ 1731 h 2877"/>
                <a:gd name="connsiteX1" fmla="*/ 483 w 1650"/>
                <a:gd name="connsiteY1" fmla="*/ 1731 h 2877"/>
                <a:gd name="connsiteX2" fmla="*/ 483 w 1650"/>
                <a:gd name="connsiteY2" fmla="*/ 314 h 2877"/>
                <a:gd name="connsiteX3" fmla="*/ -931 w 1650"/>
                <a:gd name="connsiteY3" fmla="*/ -1100 h 2877"/>
                <a:gd name="connsiteX4" fmla="*/ -931 w 1650"/>
                <a:gd name="connsiteY4" fmla="*/ -1100 h 2877"/>
                <a:gd name="connsiteX5" fmla="*/ -1167 w 1650"/>
                <a:gd name="connsiteY5" fmla="*/ 1731 h 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877">
                  <a:moveTo>
                    <a:pt x="-1167" y="1731"/>
                  </a:moveTo>
                  <a:lnTo>
                    <a:pt x="483" y="1731"/>
                  </a:lnTo>
                  <a:cubicBezTo>
                    <a:pt x="483" y="1731"/>
                    <a:pt x="483" y="314"/>
                    <a:pt x="483" y="314"/>
                  </a:cubicBezTo>
                  <a:lnTo>
                    <a:pt x="-931" y="-1100"/>
                  </a:lnTo>
                  <a:lnTo>
                    <a:pt x="-931" y="-1100"/>
                  </a:lnTo>
                  <a:cubicBezTo>
                    <a:pt x="-931" y="-1100"/>
                    <a:pt x="14" y="2204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4" name="Полилиния: фигура 1073">
              <a:extLst>
                <a:ext uri="{FF2B5EF4-FFF2-40B4-BE49-F238E27FC236}">
                  <a16:creationId xmlns:a16="http://schemas.microsoft.com/office/drawing/2014/main" id="{0BC51C41-83CD-D948-2C95-0548BD98DB7D}"/>
                </a:ext>
              </a:extLst>
            </p:cNvPr>
            <p:cNvSpPr/>
            <p:nvPr/>
          </p:nvSpPr>
          <p:spPr>
            <a:xfrm>
              <a:off x="4689262" y="1882819"/>
              <a:ext cx="1889" cy="1886"/>
            </a:xfrm>
            <a:custGeom>
              <a:avLst/>
              <a:gdLst>
                <a:gd name="connsiteX0" fmla="*/ 722 w 1889"/>
                <a:gd name="connsiteY0" fmla="*/ 787 h 1886"/>
                <a:gd name="connsiteX1" fmla="*/ -1167 w 1889"/>
                <a:gd name="connsiteY1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9" h="1886">
                  <a:moveTo>
                    <a:pt x="722" y="787"/>
                  </a:moveTo>
                  <a:cubicBezTo>
                    <a:pt x="722" y="787"/>
                    <a:pt x="722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5" name="Полилиния: фигура 1074">
              <a:extLst>
                <a:ext uri="{FF2B5EF4-FFF2-40B4-BE49-F238E27FC236}">
                  <a16:creationId xmlns:a16="http://schemas.microsoft.com/office/drawing/2014/main" id="{328ABE46-4B53-5BE5-D528-28D4D3610BB2}"/>
                </a:ext>
              </a:extLst>
            </p:cNvPr>
            <p:cNvSpPr/>
            <p:nvPr/>
          </p:nvSpPr>
          <p:spPr>
            <a:xfrm>
              <a:off x="4687611" y="1879751"/>
              <a:ext cx="1650" cy="2280"/>
            </a:xfrm>
            <a:custGeom>
              <a:avLst/>
              <a:gdLst>
                <a:gd name="connsiteX0" fmla="*/ -1167 w 1650"/>
                <a:gd name="connsiteY0" fmla="*/ 550 h 2280"/>
                <a:gd name="connsiteX1" fmla="*/ 483 w 1650"/>
                <a:gd name="connsiteY1" fmla="*/ 550 h 2280"/>
                <a:gd name="connsiteX2" fmla="*/ -1167 w 1650"/>
                <a:gd name="connsiteY2" fmla="*/ -1100 h 2280"/>
                <a:gd name="connsiteX3" fmla="*/ -1167 w 1650"/>
                <a:gd name="connsiteY3" fmla="*/ 550 h 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280">
                  <a:moveTo>
                    <a:pt x="-1167" y="550"/>
                  </a:moveTo>
                  <a:cubicBezTo>
                    <a:pt x="250" y="1968"/>
                    <a:pt x="-1167" y="550"/>
                    <a:pt x="483" y="550"/>
                  </a:cubicBezTo>
                  <a:lnTo>
                    <a:pt x="-1167" y="-1100"/>
                  </a:lnTo>
                  <a:cubicBezTo>
                    <a:pt x="-1167" y="-1100"/>
                    <a:pt x="-695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6" name="Полилиния: фигура 1075">
              <a:extLst>
                <a:ext uri="{FF2B5EF4-FFF2-40B4-BE49-F238E27FC236}">
                  <a16:creationId xmlns:a16="http://schemas.microsoft.com/office/drawing/2014/main" id="{17D6C896-BA5E-C52B-0F64-7D4640ED3761}"/>
                </a:ext>
              </a:extLst>
            </p:cNvPr>
            <p:cNvSpPr/>
            <p:nvPr/>
          </p:nvSpPr>
          <p:spPr>
            <a:xfrm>
              <a:off x="4614695" y="2104450"/>
              <a:ext cx="7551" cy="4020"/>
            </a:xfrm>
            <a:custGeom>
              <a:avLst/>
              <a:gdLst>
                <a:gd name="connsiteX0" fmla="*/ 1902 w 7551"/>
                <a:gd name="connsiteY0" fmla="*/ 1915 h 4020"/>
                <a:gd name="connsiteX1" fmla="*/ -224 w 7551"/>
                <a:gd name="connsiteY1" fmla="*/ 26 h 4020"/>
                <a:gd name="connsiteX2" fmla="*/ -224 w 7551"/>
                <a:gd name="connsiteY2" fmla="*/ 26 h 4020"/>
                <a:gd name="connsiteX3" fmla="*/ 1666 w 7551"/>
                <a:gd name="connsiteY3" fmla="*/ 1443 h 4020"/>
                <a:gd name="connsiteX4" fmla="*/ 4498 w 7551"/>
                <a:gd name="connsiteY4" fmla="*/ 1443 h 4020"/>
                <a:gd name="connsiteX5" fmla="*/ 4498 w 7551"/>
                <a:gd name="connsiteY5" fmla="*/ 1443 h 4020"/>
                <a:gd name="connsiteX6" fmla="*/ 4498 w 7551"/>
                <a:gd name="connsiteY6" fmla="*/ 1443 h 4020"/>
                <a:gd name="connsiteX7" fmla="*/ 6384 w 7551"/>
                <a:gd name="connsiteY7" fmla="*/ 2857 h 4020"/>
                <a:gd name="connsiteX8" fmla="*/ 3317 w 7551"/>
                <a:gd name="connsiteY8" fmla="*/ -916 h 4020"/>
                <a:gd name="connsiteX9" fmla="*/ 3317 w 7551"/>
                <a:gd name="connsiteY9" fmla="*/ 971 h 4020"/>
                <a:gd name="connsiteX10" fmla="*/ 3317 w 7551"/>
                <a:gd name="connsiteY10" fmla="*/ 971 h 4020"/>
                <a:gd name="connsiteX11" fmla="*/ -460 w 7551"/>
                <a:gd name="connsiteY11" fmla="*/ -680 h 4020"/>
                <a:gd name="connsiteX12" fmla="*/ 2138 w 7551"/>
                <a:gd name="connsiteY12" fmla="*/ 1207 h 4020"/>
                <a:gd name="connsiteX13" fmla="*/ 1902 w 7551"/>
                <a:gd name="connsiteY13" fmla="*/ 1915 h 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51" h="4020">
                  <a:moveTo>
                    <a:pt x="1902" y="1915"/>
                  </a:moveTo>
                  <a:cubicBezTo>
                    <a:pt x="1902" y="1915"/>
                    <a:pt x="1902" y="498"/>
                    <a:pt x="-224" y="26"/>
                  </a:cubicBezTo>
                  <a:cubicBezTo>
                    <a:pt x="-2347" y="-444"/>
                    <a:pt x="-224" y="26"/>
                    <a:pt x="-224" y="26"/>
                  </a:cubicBezTo>
                  <a:cubicBezTo>
                    <a:pt x="-224" y="26"/>
                    <a:pt x="4734" y="5456"/>
                    <a:pt x="1666" y="1443"/>
                  </a:cubicBezTo>
                  <a:cubicBezTo>
                    <a:pt x="1666" y="1443"/>
                    <a:pt x="1666" y="1443"/>
                    <a:pt x="4498" y="1443"/>
                  </a:cubicBezTo>
                  <a:cubicBezTo>
                    <a:pt x="7329" y="1443"/>
                    <a:pt x="4498" y="1443"/>
                    <a:pt x="4498" y="1443"/>
                  </a:cubicBezTo>
                  <a:lnTo>
                    <a:pt x="4498" y="1443"/>
                  </a:lnTo>
                  <a:cubicBezTo>
                    <a:pt x="4498" y="1443"/>
                    <a:pt x="4498" y="1443"/>
                    <a:pt x="6384" y="2857"/>
                  </a:cubicBezTo>
                  <a:cubicBezTo>
                    <a:pt x="5206" y="1679"/>
                    <a:pt x="4261" y="498"/>
                    <a:pt x="3317" y="-916"/>
                  </a:cubicBezTo>
                  <a:cubicBezTo>
                    <a:pt x="3317" y="-916"/>
                    <a:pt x="3317" y="-916"/>
                    <a:pt x="3317" y="971"/>
                  </a:cubicBezTo>
                  <a:cubicBezTo>
                    <a:pt x="3317" y="2857"/>
                    <a:pt x="3317" y="971"/>
                    <a:pt x="3317" y="971"/>
                  </a:cubicBezTo>
                  <a:cubicBezTo>
                    <a:pt x="3317" y="971"/>
                    <a:pt x="957" y="971"/>
                    <a:pt x="-460" y="-680"/>
                  </a:cubicBezTo>
                  <a:cubicBezTo>
                    <a:pt x="-1874" y="-2333"/>
                    <a:pt x="2138" y="1443"/>
                    <a:pt x="2138" y="1207"/>
                  </a:cubicBezTo>
                  <a:cubicBezTo>
                    <a:pt x="2138" y="971"/>
                    <a:pt x="721" y="262"/>
                    <a:pt x="1902" y="19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7" name="Полилиния: фигура 1076">
              <a:extLst>
                <a:ext uri="{FF2B5EF4-FFF2-40B4-BE49-F238E27FC236}">
                  <a16:creationId xmlns:a16="http://schemas.microsoft.com/office/drawing/2014/main" id="{0D9EE87A-681E-A82F-2C16-ED93C4BA8174}"/>
                </a:ext>
              </a:extLst>
            </p:cNvPr>
            <p:cNvSpPr/>
            <p:nvPr/>
          </p:nvSpPr>
          <p:spPr>
            <a:xfrm>
              <a:off x="4632015" y="2112818"/>
              <a:ext cx="2265" cy="1960"/>
            </a:xfrm>
            <a:custGeom>
              <a:avLst/>
              <a:gdLst>
                <a:gd name="connsiteX0" fmla="*/ 1099 w 2265"/>
                <a:gd name="connsiteY0" fmla="*/ 860 h 1960"/>
                <a:gd name="connsiteX1" fmla="*/ 1099 w 2265"/>
                <a:gd name="connsiteY1" fmla="*/ 860 h 1960"/>
                <a:gd name="connsiteX2" fmla="*/ -1024 w 2265"/>
                <a:gd name="connsiteY2" fmla="*/ -554 h 1960"/>
                <a:gd name="connsiteX3" fmla="*/ 1099 w 2265"/>
                <a:gd name="connsiteY3" fmla="*/ 860 h 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" h="1960">
                  <a:moveTo>
                    <a:pt x="1099" y="860"/>
                  </a:moveTo>
                  <a:cubicBezTo>
                    <a:pt x="1099" y="860"/>
                    <a:pt x="1099" y="860"/>
                    <a:pt x="1099" y="860"/>
                  </a:cubicBezTo>
                  <a:cubicBezTo>
                    <a:pt x="1099" y="860"/>
                    <a:pt x="-316" y="860"/>
                    <a:pt x="-1024" y="-554"/>
                  </a:cubicBezTo>
                  <a:cubicBezTo>
                    <a:pt x="-1733" y="-1971"/>
                    <a:pt x="390" y="-318"/>
                    <a:pt x="1099" y="8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8" name="Полилиния: фигура 1077">
              <a:extLst>
                <a:ext uri="{FF2B5EF4-FFF2-40B4-BE49-F238E27FC236}">
                  <a16:creationId xmlns:a16="http://schemas.microsoft.com/office/drawing/2014/main" id="{DEA3C418-A1EF-8E91-0E07-76B4E0942DA8}"/>
                </a:ext>
              </a:extLst>
            </p:cNvPr>
            <p:cNvSpPr/>
            <p:nvPr/>
          </p:nvSpPr>
          <p:spPr>
            <a:xfrm>
              <a:off x="4566793" y="1866771"/>
              <a:ext cx="245976" cy="269953"/>
            </a:xfrm>
            <a:custGeom>
              <a:avLst/>
              <a:gdLst>
                <a:gd name="connsiteX0" fmla="*/ 68208 w 245976"/>
                <a:gd name="connsiteY0" fmla="*/ 246202 h 269953"/>
                <a:gd name="connsiteX1" fmla="*/ 68208 w 245976"/>
                <a:gd name="connsiteY1" fmla="*/ 244785 h 269953"/>
                <a:gd name="connsiteX2" fmla="*/ 68208 w 245976"/>
                <a:gd name="connsiteY2" fmla="*/ 244785 h 269953"/>
                <a:gd name="connsiteX3" fmla="*/ 66557 w 245976"/>
                <a:gd name="connsiteY3" fmla="*/ 242426 h 269953"/>
                <a:gd name="connsiteX4" fmla="*/ 66557 w 245976"/>
                <a:gd name="connsiteY4" fmla="*/ 241245 h 269953"/>
                <a:gd name="connsiteX5" fmla="*/ 69152 w 245976"/>
                <a:gd name="connsiteY5" fmla="*/ 241245 h 269953"/>
                <a:gd name="connsiteX6" fmla="*/ 71275 w 245976"/>
                <a:gd name="connsiteY6" fmla="*/ 244549 h 269953"/>
                <a:gd name="connsiteX7" fmla="*/ 71275 w 245976"/>
                <a:gd name="connsiteY7" fmla="*/ 242189 h 269953"/>
                <a:gd name="connsiteX8" fmla="*/ 71275 w 245976"/>
                <a:gd name="connsiteY8" fmla="*/ 242189 h 269953"/>
                <a:gd name="connsiteX9" fmla="*/ 74343 w 245976"/>
                <a:gd name="connsiteY9" fmla="*/ 245493 h 269953"/>
                <a:gd name="connsiteX10" fmla="*/ 74343 w 245976"/>
                <a:gd name="connsiteY10" fmla="*/ 245493 h 269953"/>
                <a:gd name="connsiteX11" fmla="*/ 71511 w 245976"/>
                <a:gd name="connsiteY11" fmla="*/ 242662 h 269953"/>
                <a:gd name="connsiteX12" fmla="*/ 72693 w 245976"/>
                <a:gd name="connsiteY12" fmla="*/ 242662 h 269953"/>
                <a:gd name="connsiteX13" fmla="*/ 74107 w 245976"/>
                <a:gd name="connsiteY13" fmla="*/ 245966 h 269953"/>
                <a:gd name="connsiteX14" fmla="*/ 74107 w 245976"/>
                <a:gd name="connsiteY14" fmla="*/ 243604 h 269953"/>
                <a:gd name="connsiteX15" fmla="*/ 75760 w 245976"/>
                <a:gd name="connsiteY15" fmla="*/ 243604 h 269953"/>
                <a:gd name="connsiteX16" fmla="*/ 75760 w 245976"/>
                <a:gd name="connsiteY16" fmla="*/ 243604 h 269953"/>
                <a:gd name="connsiteX17" fmla="*/ 75760 w 245976"/>
                <a:gd name="connsiteY17" fmla="*/ 243604 h 269953"/>
                <a:gd name="connsiteX18" fmla="*/ 77411 w 245976"/>
                <a:gd name="connsiteY18" fmla="*/ 245021 h 269953"/>
                <a:gd name="connsiteX19" fmla="*/ 77411 w 245976"/>
                <a:gd name="connsiteY19" fmla="*/ 242662 h 269953"/>
                <a:gd name="connsiteX20" fmla="*/ 77411 w 245976"/>
                <a:gd name="connsiteY20" fmla="*/ 242662 h 269953"/>
                <a:gd name="connsiteX21" fmla="*/ 77411 w 245976"/>
                <a:gd name="connsiteY21" fmla="*/ 245966 h 269953"/>
                <a:gd name="connsiteX22" fmla="*/ 79773 w 245976"/>
                <a:gd name="connsiteY22" fmla="*/ 245966 h 269953"/>
                <a:gd name="connsiteX23" fmla="*/ 78356 w 245976"/>
                <a:gd name="connsiteY23" fmla="*/ 245966 h 269953"/>
                <a:gd name="connsiteX24" fmla="*/ 78356 w 245976"/>
                <a:gd name="connsiteY24" fmla="*/ 245966 h 269953"/>
                <a:gd name="connsiteX25" fmla="*/ 81187 w 245976"/>
                <a:gd name="connsiteY25" fmla="*/ 248089 h 269953"/>
                <a:gd name="connsiteX26" fmla="*/ 81187 w 245976"/>
                <a:gd name="connsiteY26" fmla="*/ 246435 h 269953"/>
                <a:gd name="connsiteX27" fmla="*/ 81187 w 245976"/>
                <a:gd name="connsiteY27" fmla="*/ 246435 h 269953"/>
                <a:gd name="connsiteX28" fmla="*/ 79773 w 245976"/>
                <a:gd name="connsiteY28" fmla="*/ 246435 h 269953"/>
                <a:gd name="connsiteX29" fmla="*/ 78119 w 245976"/>
                <a:gd name="connsiteY29" fmla="*/ 244076 h 269953"/>
                <a:gd name="connsiteX30" fmla="*/ 80479 w 245976"/>
                <a:gd name="connsiteY30" fmla="*/ 246435 h 269953"/>
                <a:gd name="connsiteX31" fmla="*/ 80479 w 245976"/>
                <a:gd name="connsiteY31" fmla="*/ 244785 h 269953"/>
                <a:gd name="connsiteX32" fmla="*/ 81896 w 245976"/>
                <a:gd name="connsiteY32" fmla="*/ 247144 h 269953"/>
                <a:gd name="connsiteX33" fmla="*/ 84255 w 245976"/>
                <a:gd name="connsiteY33" fmla="*/ 249503 h 269953"/>
                <a:gd name="connsiteX34" fmla="*/ 84255 w 245976"/>
                <a:gd name="connsiteY34" fmla="*/ 249503 h 269953"/>
                <a:gd name="connsiteX35" fmla="*/ 86142 w 245976"/>
                <a:gd name="connsiteY35" fmla="*/ 252101 h 269953"/>
                <a:gd name="connsiteX36" fmla="*/ 87795 w 245976"/>
                <a:gd name="connsiteY36" fmla="*/ 252101 h 269953"/>
                <a:gd name="connsiteX37" fmla="*/ 85436 w 245976"/>
                <a:gd name="connsiteY37" fmla="*/ 250448 h 269953"/>
                <a:gd name="connsiteX38" fmla="*/ 85436 w 245976"/>
                <a:gd name="connsiteY38" fmla="*/ 250448 h 269953"/>
                <a:gd name="connsiteX39" fmla="*/ 82132 w 245976"/>
                <a:gd name="connsiteY39" fmla="*/ 247380 h 269953"/>
                <a:gd name="connsiteX40" fmla="*/ 82132 w 245976"/>
                <a:gd name="connsiteY40" fmla="*/ 247380 h 269953"/>
                <a:gd name="connsiteX41" fmla="*/ 84019 w 245976"/>
                <a:gd name="connsiteY41" fmla="*/ 249034 h 269953"/>
                <a:gd name="connsiteX42" fmla="*/ 87559 w 245976"/>
                <a:gd name="connsiteY42" fmla="*/ 249034 h 269953"/>
                <a:gd name="connsiteX43" fmla="*/ 86142 w 245976"/>
                <a:gd name="connsiteY43" fmla="*/ 246908 h 269953"/>
                <a:gd name="connsiteX44" fmla="*/ 89209 w 245976"/>
                <a:gd name="connsiteY44" fmla="*/ 249503 h 269953"/>
                <a:gd name="connsiteX45" fmla="*/ 89209 w 245976"/>
                <a:gd name="connsiteY45" fmla="*/ 249503 h 269953"/>
                <a:gd name="connsiteX46" fmla="*/ 91335 w 245976"/>
                <a:gd name="connsiteY46" fmla="*/ 249503 h 269953"/>
                <a:gd name="connsiteX47" fmla="*/ 93222 w 245976"/>
                <a:gd name="connsiteY47" fmla="*/ 251157 h 269953"/>
                <a:gd name="connsiteX48" fmla="*/ 93222 w 245976"/>
                <a:gd name="connsiteY48" fmla="*/ 251157 h 269953"/>
                <a:gd name="connsiteX49" fmla="*/ 90390 w 245976"/>
                <a:gd name="connsiteY49" fmla="*/ 248089 h 269953"/>
                <a:gd name="connsiteX50" fmla="*/ 91805 w 245976"/>
                <a:gd name="connsiteY50" fmla="*/ 248089 h 269953"/>
                <a:gd name="connsiteX51" fmla="*/ 89918 w 245976"/>
                <a:gd name="connsiteY51" fmla="*/ 245493 h 269953"/>
                <a:gd name="connsiteX52" fmla="*/ 92750 w 245976"/>
                <a:gd name="connsiteY52" fmla="*/ 248089 h 269953"/>
                <a:gd name="connsiteX53" fmla="*/ 92750 w 245976"/>
                <a:gd name="connsiteY53" fmla="*/ 248089 h 269953"/>
                <a:gd name="connsiteX54" fmla="*/ 94873 w 245976"/>
                <a:gd name="connsiteY54" fmla="*/ 249976 h 269953"/>
                <a:gd name="connsiteX55" fmla="*/ 94873 w 245976"/>
                <a:gd name="connsiteY55" fmla="*/ 252335 h 269953"/>
                <a:gd name="connsiteX56" fmla="*/ 94873 w 245976"/>
                <a:gd name="connsiteY56" fmla="*/ 252335 h 269953"/>
                <a:gd name="connsiteX57" fmla="*/ 96762 w 245976"/>
                <a:gd name="connsiteY57" fmla="*/ 249739 h 269953"/>
                <a:gd name="connsiteX58" fmla="*/ 102662 w 245976"/>
                <a:gd name="connsiteY58" fmla="*/ 249739 h 269953"/>
                <a:gd name="connsiteX59" fmla="*/ 104076 w 245976"/>
                <a:gd name="connsiteY59" fmla="*/ 249739 h 269953"/>
                <a:gd name="connsiteX60" fmla="*/ 104076 w 245976"/>
                <a:gd name="connsiteY60" fmla="*/ 248089 h 269953"/>
                <a:gd name="connsiteX61" fmla="*/ 105493 w 245976"/>
                <a:gd name="connsiteY61" fmla="*/ 249503 h 269953"/>
                <a:gd name="connsiteX62" fmla="*/ 105493 w 245976"/>
                <a:gd name="connsiteY62" fmla="*/ 249503 h 269953"/>
                <a:gd name="connsiteX63" fmla="*/ 107380 w 245976"/>
                <a:gd name="connsiteY63" fmla="*/ 247853 h 269953"/>
                <a:gd name="connsiteX64" fmla="*/ 105966 w 245976"/>
                <a:gd name="connsiteY64" fmla="*/ 245966 h 269953"/>
                <a:gd name="connsiteX65" fmla="*/ 107852 w 245976"/>
                <a:gd name="connsiteY65" fmla="*/ 248089 h 269953"/>
                <a:gd name="connsiteX66" fmla="*/ 107852 w 245976"/>
                <a:gd name="connsiteY66" fmla="*/ 246435 h 269953"/>
                <a:gd name="connsiteX67" fmla="*/ 109739 w 245976"/>
                <a:gd name="connsiteY67" fmla="*/ 246435 h 269953"/>
                <a:gd name="connsiteX68" fmla="*/ 111156 w 245976"/>
                <a:gd name="connsiteY68" fmla="*/ 246435 h 269953"/>
                <a:gd name="connsiteX69" fmla="*/ 112334 w 245976"/>
                <a:gd name="connsiteY69" fmla="*/ 243368 h 269953"/>
                <a:gd name="connsiteX70" fmla="*/ 115638 w 245976"/>
                <a:gd name="connsiteY70" fmla="*/ 243368 h 269953"/>
                <a:gd name="connsiteX71" fmla="*/ 115638 w 245976"/>
                <a:gd name="connsiteY71" fmla="*/ 243368 h 269953"/>
                <a:gd name="connsiteX72" fmla="*/ 117056 w 245976"/>
                <a:gd name="connsiteY72" fmla="*/ 243368 h 269953"/>
                <a:gd name="connsiteX73" fmla="*/ 118234 w 245976"/>
                <a:gd name="connsiteY73" fmla="*/ 243368 h 269953"/>
                <a:gd name="connsiteX74" fmla="*/ 119887 w 245976"/>
                <a:gd name="connsiteY74" fmla="*/ 243368 h 269953"/>
                <a:gd name="connsiteX75" fmla="*/ 119887 w 245976"/>
                <a:gd name="connsiteY75" fmla="*/ 241008 h 269953"/>
                <a:gd name="connsiteX76" fmla="*/ 123427 w 245976"/>
                <a:gd name="connsiteY76" fmla="*/ 241008 h 269953"/>
                <a:gd name="connsiteX77" fmla="*/ 185016 w 245976"/>
                <a:gd name="connsiteY77" fmla="*/ 189568 h 269953"/>
                <a:gd name="connsiteX78" fmla="*/ 187139 w 245976"/>
                <a:gd name="connsiteY78" fmla="*/ 191691 h 269953"/>
                <a:gd name="connsiteX79" fmla="*/ 182657 w 245976"/>
                <a:gd name="connsiteY79" fmla="*/ 195703 h 269953"/>
                <a:gd name="connsiteX80" fmla="*/ 182657 w 245976"/>
                <a:gd name="connsiteY80" fmla="*/ 197354 h 269953"/>
                <a:gd name="connsiteX81" fmla="*/ 182657 w 245976"/>
                <a:gd name="connsiteY81" fmla="*/ 197354 h 269953"/>
                <a:gd name="connsiteX82" fmla="*/ 182657 w 245976"/>
                <a:gd name="connsiteY82" fmla="*/ 197354 h 269953"/>
                <a:gd name="connsiteX83" fmla="*/ 185016 w 245976"/>
                <a:gd name="connsiteY83" fmla="*/ 199713 h 269953"/>
                <a:gd name="connsiteX84" fmla="*/ 182184 w 245976"/>
                <a:gd name="connsiteY84" fmla="*/ 201603 h 269953"/>
                <a:gd name="connsiteX85" fmla="*/ 180531 w 245976"/>
                <a:gd name="connsiteY85" fmla="*/ 203726 h 269953"/>
                <a:gd name="connsiteX86" fmla="*/ 180531 w 245976"/>
                <a:gd name="connsiteY86" fmla="*/ 203726 h 269953"/>
                <a:gd name="connsiteX87" fmla="*/ 180531 w 245976"/>
                <a:gd name="connsiteY87" fmla="*/ 208444 h 269953"/>
                <a:gd name="connsiteX88" fmla="*/ 178880 w 245976"/>
                <a:gd name="connsiteY88" fmla="*/ 208444 h 269953"/>
                <a:gd name="connsiteX89" fmla="*/ 180295 w 245976"/>
                <a:gd name="connsiteY89" fmla="*/ 208444 h 269953"/>
                <a:gd name="connsiteX90" fmla="*/ 176049 w 245976"/>
                <a:gd name="connsiteY90" fmla="*/ 211512 h 269953"/>
                <a:gd name="connsiteX91" fmla="*/ 176049 w 245976"/>
                <a:gd name="connsiteY91" fmla="*/ 211512 h 269953"/>
                <a:gd name="connsiteX92" fmla="*/ 176049 w 245976"/>
                <a:gd name="connsiteY92" fmla="*/ 213165 h 269953"/>
                <a:gd name="connsiteX93" fmla="*/ 174632 w 245976"/>
                <a:gd name="connsiteY93" fmla="*/ 213165 h 269953"/>
                <a:gd name="connsiteX94" fmla="*/ 176285 w 245976"/>
                <a:gd name="connsiteY94" fmla="*/ 215052 h 269953"/>
                <a:gd name="connsiteX95" fmla="*/ 174632 w 245976"/>
                <a:gd name="connsiteY95" fmla="*/ 215052 h 269953"/>
                <a:gd name="connsiteX96" fmla="*/ 174632 w 245976"/>
                <a:gd name="connsiteY96" fmla="*/ 216939 h 269953"/>
                <a:gd name="connsiteX97" fmla="*/ 174632 w 245976"/>
                <a:gd name="connsiteY97" fmla="*/ 216939 h 269953"/>
                <a:gd name="connsiteX98" fmla="*/ 174632 w 245976"/>
                <a:gd name="connsiteY98" fmla="*/ 219301 h 269953"/>
                <a:gd name="connsiteX99" fmla="*/ 172981 w 245976"/>
                <a:gd name="connsiteY99" fmla="*/ 219301 h 269953"/>
                <a:gd name="connsiteX100" fmla="*/ 172981 w 245976"/>
                <a:gd name="connsiteY100" fmla="*/ 220951 h 269953"/>
                <a:gd name="connsiteX101" fmla="*/ 171328 w 245976"/>
                <a:gd name="connsiteY101" fmla="*/ 220951 h 269953"/>
                <a:gd name="connsiteX102" fmla="*/ 171328 w 245976"/>
                <a:gd name="connsiteY102" fmla="*/ 223547 h 269953"/>
                <a:gd name="connsiteX103" fmla="*/ 169677 w 245976"/>
                <a:gd name="connsiteY103" fmla="*/ 223547 h 269953"/>
                <a:gd name="connsiteX104" fmla="*/ 169677 w 245976"/>
                <a:gd name="connsiteY104" fmla="*/ 227087 h 269953"/>
                <a:gd name="connsiteX105" fmla="*/ 169677 w 245976"/>
                <a:gd name="connsiteY105" fmla="*/ 228504 h 269953"/>
                <a:gd name="connsiteX106" fmla="*/ 168027 w 245976"/>
                <a:gd name="connsiteY106" fmla="*/ 228504 h 269953"/>
                <a:gd name="connsiteX107" fmla="*/ 160710 w 245976"/>
                <a:gd name="connsiteY107" fmla="*/ 233695 h 269953"/>
                <a:gd name="connsiteX108" fmla="*/ 160710 w 245976"/>
                <a:gd name="connsiteY108" fmla="*/ 233695 h 269953"/>
                <a:gd name="connsiteX109" fmla="*/ 158587 w 245976"/>
                <a:gd name="connsiteY109" fmla="*/ 233695 h 269953"/>
                <a:gd name="connsiteX110" fmla="*/ 155519 w 245976"/>
                <a:gd name="connsiteY110" fmla="*/ 238649 h 269953"/>
                <a:gd name="connsiteX111" fmla="*/ 153630 w 245976"/>
                <a:gd name="connsiteY111" fmla="*/ 238649 h 269953"/>
                <a:gd name="connsiteX112" fmla="*/ 153630 w 245976"/>
                <a:gd name="connsiteY112" fmla="*/ 240303 h 269953"/>
                <a:gd name="connsiteX113" fmla="*/ 157406 w 245976"/>
                <a:gd name="connsiteY113" fmla="*/ 244549 h 269953"/>
                <a:gd name="connsiteX114" fmla="*/ 154574 w 245976"/>
                <a:gd name="connsiteY114" fmla="*/ 242662 h 269953"/>
                <a:gd name="connsiteX115" fmla="*/ 154574 w 245976"/>
                <a:gd name="connsiteY115" fmla="*/ 242662 h 269953"/>
                <a:gd name="connsiteX116" fmla="*/ 154574 w 245976"/>
                <a:gd name="connsiteY116" fmla="*/ 242662 h 269953"/>
                <a:gd name="connsiteX117" fmla="*/ 150798 w 245976"/>
                <a:gd name="connsiteY117" fmla="*/ 242662 h 269953"/>
                <a:gd name="connsiteX118" fmla="*/ 149384 w 245976"/>
                <a:gd name="connsiteY118" fmla="*/ 242662 h 269953"/>
                <a:gd name="connsiteX119" fmla="*/ 149384 w 245976"/>
                <a:gd name="connsiteY119" fmla="*/ 242662 h 269953"/>
                <a:gd name="connsiteX120" fmla="*/ 145844 w 245976"/>
                <a:gd name="connsiteY120" fmla="*/ 242662 h 269953"/>
                <a:gd name="connsiteX121" fmla="*/ 147261 w 245976"/>
                <a:gd name="connsiteY121" fmla="*/ 244076 h 269953"/>
                <a:gd name="connsiteX122" fmla="*/ 142303 w 245976"/>
                <a:gd name="connsiteY122" fmla="*/ 244076 h 269953"/>
                <a:gd name="connsiteX123" fmla="*/ 142303 w 245976"/>
                <a:gd name="connsiteY123" fmla="*/ 244076 h 269953"/>
                <a:gd name="connsiteX124" fmla="*/ 137349 w 245976"/>
                <a:gd name="connsiteY124" fmla="*/ 244076 h 269953"/>
                <a:gd name="connsiteX125" fmla="*/ 134045 w 245976"/>
                <a:gd name="connsiteY125" fmla="*/ 246435 h 269953"/>
                <a:gd name="connsiteX126" fmla="*/ 135932 w 245976"/>
                <a:gd name="connsiteY126" fmla="*/ 248561 h 269953"/>
                <a:gd name="connsiteX127" fmla="*/ 135932 w 245976"/>
                <a:gd name="connsiteY127" fmla="*/ 248561 h 269953"/>
                <a:gd name="connsiteX128" fmla="*/ 132158 w 245976"/>
                <a:gd name="connsiteY128" fmla="*/ 247144 h 269953"/>
                <a:gd name="connsiteX129" fmla="*/ 133809 w 245976"/>
                <a:gd name="connsiteY129" fmla="*/ 247144 h 269953"/>
                <a:gd name="connsiteX130" fmla="*/ 133809 w 245976"/>
                <a:gd name="connsiteY130" fmla="*/ 248561 h 269953"/>
                <a:gd name="connsiteX131" fmla="*/ 128854 w 245976"/>
                <a:gd name="connsiteY131" fmla="*/ 246908 h 269953"/>
                <a:gd name="connsiteX132" fmla="*/ 130741 w 245976"/>
                <a:gd name="connsiteY132" fmla="*/ 249034 h 269953"/>
                <a:gd name="connsiteX133" fmla="*/ 130741 w 245976"/>
                <a:gd name="connsiteY133" fmla="*/ 249034 h 269953"/>
                <a:gd name="connsiteX134" fmla="*/ 130741 w 245976"/>
                <a:gd name="connsiteY134" fmla="*/ 247380 h 269953"/>
                <a:gd name="connsiteX135" fmla="*/ 130741 w 245976"/>
                <a:gd name="connsiteY135" fmla="*/ 247380 h 269953"/>
                <a:gd name="connsiteX136" fmla="*/ 132631 w 245976"/>
                <a:gd name="connsiteY136" fmla="*/ 249034 h 269953"/>
                <a:gd name="connsiteX137" fmla="*/ 132631 w 245976"/>
                <a:gd name="connsiteY137" fmla="*/ 249034 h 269953"/>
                <a:gd name="connsiteX138" fmla="*/ 132631 w 245976"/>
                <a:gd name="connsiteY138" fmla="*/ 250448 h 269953"/>
                <a:gd name="connsiteX139" fmla="*/ 130741 w 245976"/>
                <a:gd name="connsiteY139" fmla="*/ 250448 h 269953"/>
                <a:gd name="connsiteX140" fmla="*/ 130741 w 245976"/>
                <a:gd name="connsiteY140" fmla="*/ 249267 h 269953"/>
                <a:gd name="connsiteX141" fmla="*/ 130741 w 245976"/>
                <a:gd name="connsiteY141" fmla="*/ 247616 h 269953"/>
                <a:gd name="connsiteX142" fmla="*/ 128382 w 245976"/>
                <a:gd name="connsiteY142" fmla="*/ 247616 h 269953"/>
                <a:gd name="connsiteX143" fmla="*/ 130269 w 245976"/>
                <a:gd name="connsiteY143" fmla="*/ 249034 h 269953"/>
                <a:gd name="connsiteX144" fmla="*/ 130269 w 245976"/>
                <a:gd name="connsiteY144" fmla="*/ 249034 h 269953"/>
                <a:gd name="connsiteX145" fmla="*/ 131686 w 245976"/>
                <a:gd name="connsiteY145" fmla="*/ 249034 h 269953"/>
                <a:gd name="connsiteX146" fmla="*/ 133336 w 245976"/>
                <a:gd name="connsiteY146" fmla="*/ 252335 h 269953"/>
                <a:gd name="connsiteX147" fmla="*/ 131213 w 245976"/>
                <a:gd name="connsiteY147" fmla="*/ 250684 h 269953"/>
                <a:gd name="connsiteX148" fmla="*/ 131213 w 245976"/>
                <a:gd name="connsiteY148" fmla="*/ 252807 h 269953"/>
                <a:gd name="connsiteX149" fmla="*/ 129799 w 245976"/>
                <a:gd name="connsiteY149" fmla="*/ 250920 h 269953"/>
                <a:gd name="connsiteX150" fmla="*/ 130977 w 245976"/>
                <a:gd name="connsiteY150" fmla="*/ 252571 h 269953"/>
                <a:gd name="connsiteX151" fmla="*/ 130977 w 245976"/>
                <a:gd name="connsiteY151" fmla="*/ 252571 h 269953"/>
                <a:gd name="connsiteX152" fmla="*/ 129090 w 245976"/>
                <a:gd name="connsiteY152" fmla="*/ 250920 h 269953"/>
                <a:gd name="connsiteX153" fmla="*/ 129090 w 245976"/>
                <a:gd name="connsiteY153" fmla="*/ 252335 h 269953"/>
                <a:gd name="connsiteX154" fmla="*/ 129090 w 245976"/>
                <a:gd name="connsiteY154" fmla="*/ 253752 h 269953"/>
                <a:gd name="connsiteX155" fmla="*/ 126023 w 245976"/>
                <a:gd name="connsiteY155" fmla="*/ 253752 h 269953"/>
                <a:gd name="connsiteX156" fmla="*/ 126023 w 245976"/>
                <a:gd name="connsiteY156" fmla="*/ 255639 h 269953"/>
                <a:gd name="connsiteX157" fmla="*/ 123427 w 245976"/>
                <a:gd name="connsiteY157" fmla="*/ 255639 h 269953"/>
                <a:gd name="connsiteX158" fmla="*/ 123427 w 245976"/>
                <a:gd name="connsiteY158" fmla="*/ 255639 h 269953"/>
                <a:gd name="connsiteX159" fmla="*/ 121301 w 245976"/>
                <a:gd name="connsiteY159" fmla="*/ 258001 h 269953"/>
                <a:gd name="connsiteX160" fmla="*/ 121301 w 245976"/>
                <a:gd name="connsiteY160" fmla="*/ 258001 h 269953"/>
                <a:gd name="connsiteX161" fmla="*/ 122482 w 245976"/>
                <a:gd name="connsiteY161" fmla="*/ 258001 h 269953"/>
                <a:gd name="connsiteX162" fmla="*/ 119651 w 245976"/>
                <a:gd name="connsiteY162" fmla="*/ 258001 h 269953"/>
                <a:gd name="connsiteX163" fmla="*/ 119651 w 245976"/>
                <a:gd name="connsiteY163" fmla="*/ 258001 h 269953"/>
                <a:gd name="connsiteX164" fmla="*/ 119651 w 245976"/>
                <a:gd name="connsiteY164" fmla="*/ 259415 h 269953"/>
                <a:gd name="connsiteX165" fmla="*/ 118000 w 245976"/>
                <a:gd name="connsiteY165" fmla="*/ 259415 h 269953"/>
                <a:gd name="connsiteX166" fmla="*/ 118000 w 245976"/>
                <a:gd name="connsiteY166" fmla="*/ 261538 h 269953"/>
                <a:gd name="connsiteX167" fmla="*/ 115638 w 245976"/>
                <a:gd name="connsiteY167" fmla="*/ 259179 h 269953"/>
                <a:gd name="connsiteX168" fmla="*/ 115638 w 245976"/>
                <a:gd name="connsiteY168" fmla="*/ 259179 h 269953"/>
                <a:gd name="connsiteX169" fmla="*/ 117292 w 245976"/>
                <a:gd name="connsiteY169" fmla="*/ 260596 h 269953"/>
                <a:gd name="connsiteX170" fmla="*/ 117292 w 245976"/>
                <a:gd name="connsiteY170" fmla="*/ 262010 h 269953"/>
                <a:gd name="connsiteX171" fmla="*/ 115875 w 245976"/>
                <a:gd name="connsiteY171" fmla="*/ 260124 h 269953"/>
                <a:gd name="connsiteX172" fmla="*/ 115875 w 245976"/>
                <a:gd name="connsiteY172" fmla="*/ 260124 h 269953"/>
                <a:gd name="connsiteX173" fmla="*/ 113988 w 245976"/>
                <a:gd name="connsiteY173" fmla="*/ 258470 h 269953"/>
                <a:gd name="connsiteX174" fmla="*/ 113988 w 245976"/>
                <a:gd name="connsiteY174" fmla="*/ 262247 h 269953"/>
                <a:gd name="connsiteX175" fmla="*/ 111392 w 245976"/>
                <a:gd name="connsiteY175" fmla="*/ 260124 h 269953"/>
                <a:gd name="connsiteX176" fmla="*/ 111392 w 245976"/>
                <a:gd name="connsiteY176" fmla="*/ 261774 h 269953"/>
                <a:gd name="connsiteX177" fmla="*/ 109269 w 245976"/>
                <a:gd name="connsiteY177" fmla="*/ 260596 h 269953"/>
                <a:gd name="connsiteX178" fmla="*/ 109269 w 245976"/>
                <a:gd name="connsiteY178" fmla="*/ 260596 h 269953"/>
                <a:gd name="connsiteX179" fmla="*/ 109269 w 245976"/>
                <a:gd name="connsiteY179" fmla="*/ 260596 h 269953"/>
                <a:gd name="connsiteX180" fmla="*/ 107852 w 245976"/>
                <a:gd name="connsiteY180" fmla="*/ 262247 h 269953"/>
                <a:gd name="connsiteX181" fmla="*/ 104548 w 245976"/>
                <a:gd name="connsiteY181" fmla="*/ 259651 h 269953"/>
                <a:gd name="connsiteX182" fmla="*/ 107380 w 245976"/>
                <a:gd name="connsiteY182" fmla="*/ 262010 h 269953"/>
                <a:gd name="connsiteX183" fmla="*/ 107380 w 245976"/>
                <a:gd name="connsiteY183" fmla="*/ 263428 h 269953"/>
                <a:gd name="connsiteX184" fmla="*/ 104076 w 245976"/>
                <a:gd name="connsiteY184" fmla="*/ 260124 h 269953"/>
                <a:gd name="connsiteX185" fmla="*/ 107144 w 245976"/>
                <a:gd name="connsiteY185" fmla="*/ 263428 h 269953"/>
                <a:gd name="connsiteX186" fmla="*/ 107144 w 245976"/>
                <a:gd name="connsiteY186" fmla="*/ 263428 h 269953"/>
                <a:gd name="connsiteX187" fmla="*/ 107144 w 245976"/>
                <a:gd name="connsiteY187" fmla="*/ 261774 h 269953"/>
                <a:gd name="connsiteX188" fmla="*/ 107144 w 245976"/>
                <a:gd name="connsiteY188" fmla="*/ 263664 h 269953"/>
                <a:gd name="connsiteX189" fmla="*/ 103840 w 245976"/>
                <a:gd name="connsiteY189" fmla="*/ 261774 h 269953"/>
                <a:gd name="connsiteX190" fmla="*/ 103840 w 245976"/>
                <a:gd name="connsiteY190" fmla="*/ 261774 h 269953"/>
                <a:gd name="connsiteX191" fmla="*/ 106202 w 245976"/>
                <a:gd name="connsiteY191" fmla="*/ 264370 h 269953"/>
                <a:gd name="connsiteX192" fmla="*/ 107852 w 245976"/>
                <a:gd name="connsiteY192" fmla="*/ 264370 h 269953"/>
                <a:gd name="connsiteX193" fmla="*/ 107852 w 245976"/>
                <a:gd name="connsiteY193" fmla="*/ 264370 h 269953"/>
                <a:gd name="connsiteX194" fmla="*/ 107852 w 245976"/>
                <a:gd name="connsiteY194" fmla="*/ 264370 h 269953"/>
                <a:gd name="connsiteX195" fmla="*/ 111629 w 245976"/>
                <a:gd name="connsiteY195" fmla="*/ 265787 h 269953"/>
                <a:gd name="connsiteX196" fmla="*/ 111629 w 245976"/>
                <a:gd name="connsiteY196" fmla="*/ 264370 h 269953"/>
                <a:gd name="connsiteX197" fmla="*/ 113988 w 245976"/>
                <a:gd name="connsiteY197" fmla="*/ 266965 h 269953"/>
                <a:gd name="connsiteX198" fmla="*/ 113988 w 245976"/>
                <a:gd name="connsiteY198" fmla="*/ 265551 h 269953"/>
                <a:gd name="connsiteX199" fmla="*/ 113988 w 245976"/>
                <a:gd name="connsiteY199" fmla="*/ 264133 h 269953"/>
                <a:gd name="connsiteX200" fmla="*/ 115875 w 245976"/>
                <a:gd name="connsiteY200" fmla="*/ 266259 h 269953"/>
                <a:gd name="connsiteX201" fmla="*/ 118000 w 245976"/>
                <a:gd name="connsiteY201" fmla="*/ 266259 h 269953"/>
                <a:gd name="connsiteX202" fmla="*/ 118000 w 245976"/>
                <a:gd name="connsiteY202" fmla="*/ 266259 h 269953"/>
                <a:gd name="connsiteX203" fmla="*/ 119651 w 245976"/>
                <a:gd name="connsiteY203" fmla="*/ 266259 h 269953"/>
                <a:gd name="connsiteX204" fmla="*/ 118234 w 245976"/>
                <a:gd name="connsiteY204" fmla="*/ 264842 h 269953"/>
                <a:gd name="connsiteX205" fmla="*/ 118234 w 245976"/>
                <a:gd name="connsiteY205" fmla="*/ 264842 h 269953"/>
                <a:gd name="connsiteX206" fmla="*/ 119651 w 245976"/>
                <a:gd name="connsiteY206" fmla="*/ 266259 h 269953"/>
                <a:gd name="connsiteX207" fmla="*/ 119651 w 245976"/>
                <a:gd name="connsiteY207" fmla="*/ 264606 h 269953"/>
                <a:gd name="connsiteX208" fmla="*/ 119651 w 245976"/>
                <a:gd name="connsiteY208" fmla="*/ 266023 h 269953"/>
                <a:gd name="connsiteX209" fmla="*/ 121301 w 245976"/>
                <a:gd name="connsiteY209" fmla="*/ 266023 h 269953"/>
                <a:gd name="connsiteX210" fmla="*/ 119887 w 245976"/>
                <a:gd name="connsiteY210" fmla="*/ 266023 h 269953"/>
                <a:gd name="connsiteX211" fmla="*/ 119887 w 245976"/>
                <a:gd name="connsiteY211" fmla="*/ 267910 h 269953"/>
                <a:gd name="connsiteX212" fmla="*/ 122955 w 245976"/>
                <a:gd name="connsiteY212" fmla="*/ 267910 h 269953"/>
                <a:gd name="connsiteX213" fmla="*/ 121538 w 245976"/>
                <a:gd name="connsiteY213" fmla="*/ 267910 h 269953"/>
                <a:gd name="connsiteX214" fmla="*/ 123191 w 245976"/>
                <a:gd name="connsiteY214" fmla="*/ 267910 h 269953"/>
                <a:gd name="connsiteX215" fmla="*/ 123191 w 245976"/>
                <a:gd name="connsiteY215" fmla="*/ 267910 h 269953"/>
                <a:gd name="connsiteX216" fmla="*/ 123191 w 245976"/>
                <a:gd name="connsiteY216" fmla="*/ 266495 h 269953"/>
                <a:gd name="connsiteX217" fmla="*/ 124605 w 245976"/>
                <a:gd name="connsiteY217" fmla="*/ 267910 h 269953"/>
                <a:gd name="connsiteX218" fmla="*/ 124605 w 245976"/>
                <a:gd name="connsiteY218" fmla="*/ 267910 h 269953"/>
                <a:gd name="connsiteX219" fmla="*/ 126023 w 245976"/>
                <a:gd name="connsiteY219" fmla="*/ 266495 h 269953"/>
                <a:gd name="connsiteX220" fmla="*/ 126023 w 245976"/>
                <a:gd name="connsiteY220" fmla="*/ 266495 h 269953"/>
                <a:gd name="connsiteX221" fmla="*/ 129090 w 245976"/>
                <a:gd name="connsiteY221" fmla="*/ 265078 h 269953"/>
                <a:gd name="connsiteX222" fmla="*/ 129090 w 245976"/>
                <a:gd name="connsiteY222" fmla="*/ 265078 h 269953"/>
                <a:gd name="connsiteX223" fmla="*/ 130505 w 245976"/>
                <a:gd name="connsiteY223" fmla="*/ 266495 h 269953"/>
                <a:gd name="connsiteX224" fmla="*/ 130505 w 245976"/>
                <a:gd name="connsiteY224" fmla="*/ 264842 h 269953"/>
                <a:gd name="connsiteX225" fmla="*/ 133100 w 245976"/>
                <a:gd name="connsiteY225" fmla="*/ 266732 h 269953"/>
                <a:gd name="connsiteX226" fmla="*/ 130977 w 245976"/>
                <a:gd name="connsiteY226" fmla="*/ 264842 h 269953"/>
                <a:gd name="connsiteX227" fmla="*/ 133100 w 245976"/>
                <a:gd name="connsiteY227" fmla="*/ 264842 h 269953"/>
                <a:gd name="connsiteX228" fmla="*/ 133100 w 245976"/>
                <a:gd name="connsiteY228" fmla="*/ 262483 h 269953"/>
                <a:gd name="connsiteX229" fmla="*/ 134990 w 245976"/>
                <a:gd name="connsiteY229" fmla="*/ 264133 h 269953"/>
                <a:gd name="connsiteX230" fmla="*/ 134990 w 245976"/>
                <a:gd name="connsiteY230" fmla="*/ 262483 h 269953"/>
                <a:gd name="connsiteX231" fmla="*/ 134990 w 245976"/>
                <a:gd name="connsiteY231" fmla="*/ 262483 h 269953"/>
                <a:gd name="connsiteX232" fmla="*/ 134990 w 245976"/>
                <a:gd name="connsiteY232" fmla="*/ 260832 h 269953"/>
                <a:gd name="connsiteX233" fmla="*/ 137349 w 245976"/>
                <a:gd name="connsiteY233" fmla="*/ 262719 h 269953"/>
                <a:gd name="connsiteX234" fmla="*/ 137349 w 245976"/>
                <a:gd name="connsiteY234" fmla="*/ 264370 h 269953"/>
                <a:gd name="connsiteX235" fmla="*/ 137349 w 245976"/>
                <a:gd name="connsiteY235" fmla="*/ 260832 h 269953"/>
                <a:gd name="connsiteX236" fmla="*/ 140180 w 245976"/>
                <a:gd name="connsiteY236" fmla="*/ 263191 h 269953"/>
                <a:gd name="connsiteX237" fmla="*/ 143484 w 245976"/>
                <a:gd name="connsiteY237" fmla="*/ 263191 h 269953"/>
                <a:gd name="connsiteX238" fmla="*/ 143484 w 245976"/>
                <a:gd name="connsiteY238" fmla="*/ 263191 h 269953"/>
                <a:gd name="connsiteX239" fmla="*/ 141831 w 245976"/>
                <a:gd name="connsiteY239" fmla="*/ 261538 h 269953"/>
                <a:gd name="connsiteX240" fmla="*/ 145135 w 245976"/>
                <a:gd name="connsiteY240" fmla="*/ 261538 h 269953"/>
                <a:gd name="connsiteX241" fmla="*/ 147497 w 245976"/>
                <a:gd name="connsiteY241" fmla="*/ 259415 h 269953"/>
                <a:gd name="connsiteX242" fmla="*/ 150798 w 245976"/>
                <a:gd name="connsiteY242" fmla="*/ 259415 h 269953"/>
                <a:gd name="connsiteX243" fmla="*/ 150798 w 245976"/>
                <a:gd name="connsiteY243" fmla="*/ 256820 h 269953"/>
                <a:gd name="connsiteX244" fmla="*/ 152924 w 245976"/>
                <a:gd name="connsiteY244" fmla="*/ 258470 h 269953"/>
                <a:gd name="connsiteX245" fmla="*/ 158823 w 245976"/>
                <a:gd name="connsiteY245" fmla="*/ 256583 h 269953"/>
                <a:gd name="connsiteX246" fmla="*/ 157406 w 245976"/>
                <a:gd name="connsiteY246" fmla="*/ 255166 h 269953"/>
                <a:gd name="connsiteX247" fmla="*/ 161891 w 245976"/>
                <a:gd name="connsiteY247" fmla="*/ 253043 h 269953"/>
                <a:gd name="connsiteX248" fmla="*/ 164014 w 245976"/>
                <a:gd name="connsiteY248" fmla="*/ 253043 h 269953"/>
                <a:gd name="connsiteX249" fmla="*/ 164014 w 245976"/>
                <a:gd name="connsiteY249" fmla="*/ 253043 h 269953"/>
                <a:gd name="connsiteX250" fmla="*/ 165665 w 245976"/>
                <a:gd name="connsiteY250" fmla="*/ 253043 h 269953"/>
                <a:gd name="connsiteX251" fmla="*/ 167790 w 245976"/>
                <a:gd name="connsiteY251" fmla="*/ 254461 h 269953"/>
                <a:gd name="connsiteX252" fmla="*/ 172272 w 245976"/>
                <a:gd name="connsiteY252" fmla="*/ 251865 h 269953"/>
                <a:gd name="connsiteX253" fmla="*/ 172272 w 245976"/>
                <a:gd name="connsiteY253" fmla="*/ 251865 h 269953"/>
                <a:gd name="connsiteX254" fmla="*/ 180061 w 245976"/>
                <a:gd name="connsiteY254" fmla="*/ 247616 h 269953"/>
                <a:gd name="connsiteX255" fmla="*/ 182893 w 245976"/>
                <a:gd name="connsiteY255" fmla="*/ 245257 h 269953"/>
                <a:gd name="connsiteX256" fmla="*/ 184544 w 245976"/>
                <a:gd name="connsiteY256" fmla="*/ 245257 h 269953"/>
                <a:gd name="connsiteX257" fmla="*/ 184544 w 245976"/>
                <a:gd name="connsiteY257" fmla="*/ 244076 h 269953"/>
                <a:gd name="connsiteX258" fmla="*/ 187139 w 245976"/>
                <a:gd name="connsiteY258" fmla="*/ 244076 h 269953"/>
                <a:gd name="connsiteX259" fmla="*/ 189970 w 245976"/>
                <a:gd name="connsiteY259" fmla="*/ 239830 h 269953"/>
                <a:gd name="connsiteX260" fmla="*/ 191388 w 245976"/>
                <a:gd name="connsiteY260" fmla="*/ 239830 h 269953"/>
                <a:gd name="connsiteX261" fmla="*/ 194455 w 245976"/>
                <a:gd name="connsiteY261" fmla="*/ 234403 h 269953"/>
                <a:gd name="connsiteX262" fmla="*/ 197523 w 245976"/>
                <a:gd name="connsiteY262" fmla="*/ 234403 h 269953"/>
                <a:gd name="connsiteX263" fmla="*/ 197523 w 245976"/>
                <a:gd name="connsiteY263" fmla="*/ 232514 h 269953"/>
                <a:gd name="connsiteX264" fmla="*/ 200824 w 245976"/>
                <a:gd name="connsiteY264" fmla="*/ 229210 h 269953"/>
                <a:gd name="connsiteX265" fmla="*/ 207432 w 245976"/>
                <a:gd name="connsiteY265" fmla="*/ 221896 h 269953"/>
                <a:gd name="connsiteX266" fmla="*/ 207432 w 245976"/>
                <a:gd name="connsiteY266" fmla="*/ 220715 h 269953"/>
                <a:gd name="connsiteX267" fmla="*/ 207432 w 245976"/>
                <a:gd name="connsiteY267" fmla="*/ 220715 h 269953"/>
                <a:gd name="connsiteX268" fmla="*/ 209086 w 245976"/>
                <a:gd name="connsiteY268" fmla="*/ 215761 h 269953"/>
                <a:gd name="connsiteX269" fmla="*/ 210500 w 245976"/>
                <a:gd name="connsiteY269" fmla="*/ 215761 h 269953"/>
                <a:gd name="connsiteX270" fmla="*/ 210500 w 245976"/>
                <a:gd name="connsiteY270" fmla="*/ 214107 h 269953"/>
                <a:gd name="connsiteX271" fmla="*/ 210500 w 245976"/>
                <a:gd name="connsiteY271" fmla="*/ 214107 h 269953"/>
                <a:gd name="connsiteX272" fmla="*/ 210500 w 245976"/>
                <a:gd name="connsiteY272" fmla="*/ 214107 h 269953"/>
                <a:gd name="connsiteX273" fmla="*/ 228907 w 245976"/>
                <a:gd name="connsiteY273" fmla="*/ 179184 h 269953"/>
                <a:gd name="connsiteX274" fmla="*/ 228907 w 245976"/>
                <a:gd name="connsiteY274" fmla="*/ 179184 h 269953"/>
                <a:gd name="connsiteX275" fmla="*/ 231974 w 245976"/>
                <a:gd name="connsiteY275" fmla="*/ 174938 h 269953"/>
                <a:gd name="connsiteX276" fmla="*/ 231974 w 245976"/>
                <a:gd name="connsiteY276" fmla="*/ 174938 h 269953"/>
                <a:gd name="connsiteX277" fmla="*/ 231974 w 245976"/>
                <a:gd name="connsiteY277" fmla="*/ 173757 h 269953"/>
                <a:gd name="connsiteX278" fmla="*/ 231974 w 245976"/>
                <a:gd name="connsiteY278" fmla="*/ 172342 h 269953"/>
                <a:gd name="connsiteX279" fmla="*/ 231974 w 245976"/>
                <a:gd name="connsiteY279" fmla="*/ 170453 h 269953"/>
                <a:gd name="connsiteX280" fmla="*/ 238346 w 245976"/>
                <a:gd name="connsiteY280" fmla="*/ 164553 h 269953"/>
                <a:gd name="connsiteX281" fmla="*/ 238346 w 245976"/>
                <a:gd name="connsiteY281" fmla="*/ 163139 h 269953"/>
                <a:gd name="connsiteX282" fmla="*/ 238346 w 245976"/>
                <a:gd name="connsiteY282" fmla="*/ 161722 h 269953"/>
                <a:gd name="connsiteX283" fmla="*/ 240233 w 245976"/>
                <a:gd name="connsiteY283" fmla="*/ 162903 h 269953"/>
                <a:gd name="connsiteX284" fmla="*/ 240233 w 245976"/>
                <a:gd name="connsiteY284" fmla="*/ 162903 h 269953"/>
                <a:gd name="connsiteX285" fmla="*/ 240233 w 245976"/>
                <a:gd name="connsiteY285" fmla="*/ 159599 h 269953"/>
                <a:gd name="connsiteX286" fmla="*/ 241886 w 245976"/>
                <a:gd name="connsiteY286" fmla="*/ 161013 h 269953"/>
                <a:gd name="connsiteX287" fmla="*/ 241886 w 245976"/>
                <a:gd name="connsiteY287" fmla="*/ 161013 h 269953"/>
                <a:gd name="connsiteX288" fmla="*/ 241886 w 245976"/>
                <a:gd name="connsiteY288" fmla="*/ 161013 h 269953"/>
                <a:gd name="connsiteX289" fmla="*/ 241886 w 245976"/>
                <a:gd name="connsiteY289" fmla="*/ 161013 h 269953"/>
                <a:gd name="connsiteX290" fmla="*/ 241886 w 245976"/>
                <a:gd name="connsiteY290" fmla="*/ 161013 h 269953"/>
                <a:gd name="connsiteX291" fmla="*/ 241886 w 245976"/>
                <a:gd name="connsiteY291" fmla="*/ 158654 h 269953"/>
                <a:gd name="connsiteX292" fmla="*/ 243301 w 245976"/>
                <a:gd name="connsiteY292" fmla="*/ 160544 h 269953"/>
                <a:gd name="connsiteX293" fmla="*/ 241886 w 245976"/>
                <a:gd name="connsiteY293" fmla="*/ 155586 h 269953"/>
                <a:gd name="connsiteX294" fmla="*/ 243773 w 245976"/>
                <a:gd name="connsiteY294" fmla="*/ 155586 h 269953"/>
                <a:gd name="connsiteX295" fmla="*/ 242356 w 245976"/>
                <a:gd name="connsiteY295" fmla="*/ 155586 h 269953"/>
                <a:gd name="connsiteX296" fmla="*/ 240941 w 245976"/>
                <a:gd name="connsiteY296" fmla="*/ 152519 h 269953"/>
                <a:gd name="connsiteX297" fmla="*/ 243301 w 245976"/>
                <a:gd name="connsiteY297" fmla="*/ 153936 h 269953"/>
                <a:gd name="connsiteX298" fmla="*/ 243301 w 245976"/>
                <a:gd name="connsiteY298" fmla="*/ 153936 h 269953"/>
                <a:gd name="connsiteX299" fmla="*/ 241886 w 245976"/>
                <a:gd name="connsiteY299" fmla="*/ 153936 h 269953"/>
                <a:gd name="connsiteX300" fmla="*/ 241886 w 245976"/>
                <a:gd name="connsiteY300" fmla="*/ 151104 h 269953"/>
                <a:gd name="connsiteX301" fmla="*/ 241886 w 245976"/>
                <a:gd name="connsiteY301" fmla="*/ 151104 h 269953"/>
                <a:gd name="connsiteX302" fmla="*/ 241886 w 245976"/>
                <a:gd name="connsiteY302" fmla="*/ 151104 h 269953"/>
                <a:gd name="connsiteX303" fmla="*/ 240233 w 245976"/>
                <a:gd name="connsiteY303" fmla="*/ 148978 h 269953"/>
                <a:gd name="connsiteX304" fmla="*/ 242356 w 245976"/>
                <a:gd name="connsiteY304" fmla="*/ 145441 h 269953"/>
                <a:gd name="connsiteX305" fmla="*/ 240469 w 245976"/>
                <a:gd name="connsiteY305" fmla="*/ 141901 h 269953"/>
                <a:gd name="connsiteX306" fmla="*/ 240469 w 245976"/>
                <a:gd name="connsiteY306" fmla="*/ 144024 h 269953"/>
                <a:gd name="connsiteX307" fmla="*/ 240469 w 245976"/>
                <a:gd name="connsiteY307" fmla="*/ 144024 h 269953"/>
                <a:gd name="connsiteX308" fmla="*/ 242828 w 245976"/>
                <a:gd name="connsiteY308" fmla="*/ 147800 h 269953"/>
                <a:gd name="connsiteX309" fmla="*/ 242828 w 245976"/>
                <a:gd name="connsiteY309" fmla="*/ 149215 h 269953"/>
                <a:gd name="connsiteX310" fmla="*/ 242828 w 245976"/>
                <a:gd name="connsiteY310" fmla="*/ 144732 h 269953"/>
                <a:gd name="connsiteX311" fmla="*/ 244245 w 245976"/>
                <a:gd name="connsiteY311" fmla="*/ 146383 h 269953"/>
                <a:gd name="connsiteX312" fmla="*/ 241886 w 245976"/>
                <a:gd name="connsiteY312" fmla="*/ 142610 h 269953"/>
                <a:gd name="connsiteX313" fmla="*/ 244009 w 245976"/>
                <a:gd name="connsiteY313" fmla="*/ 142610 h 269953"/>
                <a:gd name="connsiteX314" fmla="*/ 241178 w 245976"/>
                <a:gd name="connsiteY314" fmla="*/ 137180 h 269953"/>
                <a:gd name="connsiteX315" fmla="*/ 241178 w 245976"/>
                <a:gd name="connsiteY315" fmla="*/ 131989 h 269953"/>
                <a:gd name="connsiteX316" fmla="*/ 239524 w 245976"/>
                <a:gd name="connsiteY316" fmla="*/ 127507 h 269953"/>
                <a:gd name="connsiteX317" fmla="*/ 241414 w 245976"/>
                <a:gd name="connsiteY317" fmla="*/ 121371 h 269953"/>
                <a:gd name="connsiteX318" fmla="*/ 236220 w 245976"/>
                <a:gd name="connsiteY318" fmla="*/ 115708 h 269953"/>
                <a:gd name="connsiteX319" fmla="*/ 236220 w 245976"/>
                <a:gd name="connsiteY319" fmla="*/ 113819 h 269953"/>
                <a:gd name="connsiteX320" fmla="*/ 238582 w 245976"/>
                <a:gd name="connsiteY320" fmla="*/ 109573 h 269953"/>
                <a:gd name="connsiteX321" fmla="*/ 235751 w 245976"/>
                <a:gd name="connsiteY321" fmla="*/ 106741 h 269953"/>
                <a:gd name="connsiteX322" fmla="*/ 237637 w 245976"/>
                <a:gd name="connsiteY322" fmla="*/ 106741 h 269953"/>
                <a:gd name="connsiteX323" fmla="*/ 237637 w 245976"/>
                <a:gd name="connsiteY323" fmla="*/ 106741 h 269953"/>
                <a:gd name="connsiteX324" fmla="*/ 234806 w 245976"/>
                <a:gd name="connsiteY324" fmla="*/ 103673 h 269953"/>
                <a:gd name="connsiteX325" fmla="*/ 234806 w 245976"/>
                <a:gd name="connsiteY325" fmla="*/ 103673 h 269953"/>
                <a:gd name="connsiteX326" fmla="*/ 238346 w 245976"/>
                <a:gd name="connsiteY326" fmla="*/ 101314 h 269953"/>
                <a:gd name="connsiteX327" fmla="*/ 236693 w 245976"/>
                <a:gd name="connsiteY327" fmla="*/ 98719 h 269953"/>
                <a:gd name="connsiteX328" fmla="*/ 229851 w 245976"/>
                <a:gd name="connsiteY328" fmla="*/ 88807 h 269953"/>
                <a:gd name="connsiteX329" fmla="*/ 232211 w 245976"/>
                <a:gd name="connsiteY329" fmla="*/ 88807 h 269953"/>
                <a:gd name="connsiteX330" fmla="*/ 230088 w 245976"/>
                <a:gd name="connsiteY330" fmla="*/ 85975 h 269953"/>
                <a:gd name="connsiteX331" fmla="*/ 231502 w 245976"/>
                <a:gd name="connsiteY331" fmla="*/ 85975 h 269953"/>
                <a:gd name="connsiteX332" fmla="*/ 229143 w 245976"/>
                <a:gd name="connsiteY332" fmla="*/ 80312 h 269953"/>
                <a:gd name="connsiteX333" fmla="*/ 226075 w 245976"/>
                <a:gd name="connsiteY333" fmla="*/ 73232 h 269953"/>
                <a:gd name="connsiteX334" fmla="*/ 223007 w 245976"/>
                <a:gd name="connsiteY334" fmla="*/ 66860 h 269953"/>
                <a:gd name="connsiteX335" fmla="*/ 216872 w 245976"/>
                <a:gd name="connsiteY335" fmla="*/ 58602 h 269953"/>
                <a:gd name="connsiteX336" fmla="*/ 214749 w 245976"/>
                <a:gd name="connsiteY336" fmla="*/ 57187 h 269953"/>
                <a:gd name="connsiteX337" fmla="*/ 214749 w 245976"/>
                <a:gd name="connsiteY337" fmla="*/ 55770 h 269953"/>
                <a:gd name="connsiteX338" fmla="*/ 214749 w 245976"/>
                <a:gd name="connsiteY338" fmla="*/ 55770 h 269953"/>
                <a:gd name="connsiteX339" fmla="*/ 214749 w 245976"/>
                <a:gd name="connsiteY339" fmla="*/ 57893 h 269953"/>
                <a:gd name="connsiteX340" fmla="*/ 212623 w 245976"/>
                <a:gd name="connsiteY340" fmla="*/ 57893 h 269953"/>
                <a:gd name="connsiteX341" fmla="*/ 212623 w 245976"/>
                <a:gd name="connsiteY341" fmla="*/ 59547 h 269953"/>
                <a:gd name="connsiteX342" fmla="*/ 209322 w 245976"/>
                <a:gd name="connsiteY342" fmla="*/ 55298 h 269953"/>
                <a:gd name="connsiteX343" fmla="*/ 210736 w 245976"/>
                <a:gd name="connsiteY343" fmla="*/ 64501 h 269953"/>
                <a:gd name="connsiteX344" fmla="*/ 210736 w 245976"/>
                <a:gd name="connsiteY344" fmla="*/ 64501 h 269953"/>
                <a:gd name="connsiteX345" fmla="*/ 212390 w 245976"/>
                <a:gd name="connsiteY345" fmla="*/ 64501 h 269953"/>
                <a:gd name="connsiteX346" fmla="*/ 212390 w 245976"/>
                <a:gd name="connsiteY346" fmla="*/ 64501 h 269953"/>
                <a:gd name="connsiteX347" fmla="*/ 214985 w 245976"/>
                <a:gd name="connsiteY347" fmla="*/ 68986 h 269953"/>
                <a:gd name="connsiteX348" fmla="*/ 212153 w 245976"/>
                <a:gd name="connsiteY348" fmla="*/ 66154 h 269953"/>
                <a:gd name="connsiteX349" fmla="*/ 210028 w 245976"/>
                <a:gd name="connsiteY349" fmla="*/ 66154 h 269953"/>
                <a:gd name="connsiteX350" fmla="*/ 208377 w 245976"/>
                <a:gd name="connsiteY350" fmla="*/ 63792 h 269953"/>
                <a:gd name="connsiteX351" fmla="*/ 208377 w 245976"/>
                <a:gd name="connsiteY351" fmla="*/ 63792 h 269953"/>
                <a:gd name="connsiteX352" fmla="*/ 210028 w 245976"/>
                <a:gd name="connsiteY352" fmla="*/ 65446 h 269953"/>
                <a:gd name="connsiteX353" fmla="*/ 210028 w 245976"/>
                <a:gd name="connsiteY353" fmla="*/ 65446 h 269953"/>
                <a:gd name="connsiteX354" fmla="*/ 206960 w 245976"/>
                <a:gd name="connsiteY354" fmla="*/ 62614 h 269953"/>
                <a:gd name="connsiteX355" fmla="*/ 206960 w 245976"/>
                <a:gd name="connsiteY355" fmla="*/ 62614 h 269953"/>
                <a:gd name="connsiteX356" fmla="*/ 206960 w 245976"/>
                <a:gd name="connsiteY356" fmla="*/ 62614 h 269953"/>
                <a:gd name="connsiteX357" fmla="*/ 208613 w 245976"/>
                <a:gd name="connsiteY357" fmla="*/ 62614 h 269953"/>
                <a:gd name="connsiteX358" fmla="*/ 204601 w 245976"/>
                <a:gd name="connsiteY358" fmla="*/ 57657 h 269953"/>
                <a:gd name="connsiteX359" fmla="*/ 207668 w 245976"/>
                <a:gd name="connsiteY359" fmla="*/ 60961 h 269953"/>
                <a:gd name="connsiteX360" fmla="*/ 206018 w 245976"/>
                <a:gd name="connsiteY360" fmla="*/ 58838 h 269953"/>
                <a:gd name="connsiteX361" fmla="*/ 204364 w 245976"/>
                <a:gd name="connsiteY361" fmla="*/ 54589 h 269953"/>
                <a:gd name="connsiteX362" fmla="*/ 205782 w 245976"/>
                <a:gd name="connsiteY362" fmla="*/ 57424 h 269953"/>
                <a:gd name="connsiteX363" fmla="*/ 204601 w 245976"/>
                <a:gd name="connsiteY363" fmla="*/ 54356 h 269953"/>
                <a:gd name="connsiteX364" fmla="*/ 204601 w 245976"/>
                <a:gd name="connsiteY364" fmla="*/ 51524 h 269953"/>
                <a:gd name="connsiteX365" fmla="*/ 201769 w 245976"/>
                <a:gd name="connsiteY365" fmla="*/ 42085 h 269953"/>
                <a:gd name="connsiteX366" fmla="*/ 198229 w 245976"/>
                <a:gd name="connsiteY366" fmla="*/ 42085 h 269953"/>
                <a:gd name="connsiteX367" fmla="*/ 196342 w 245976"/>
                <a:gd name="connsiteY367" fmla="*/ 42085 h 269953"/>
                <a:gd name="connsiteX368" fmla="*/ 194455 w 245976"/>
                <a:gd name="connsiteY368" fmla="*/ 42085 h 269953"/>
                <a:gd name="connsiteX369" fmla="*/ 192330 w 245976"/>
                <a:gd name="connsiteY369" fmla="*/ 39959 h 269953"/>
                <a:gd name="connsiteX370" fmla="*/ 192330 w 245976"/>
                <a:gd name="connsiteY370" fmla="*/ 39959 h 269953"/>
                <a:gd name="connsiteX371" fmla="*/ 189970 w 245976"/>
                <a:gd name="connsiteY371" fmla="*/ 38072 h 269953"/>
                <a:gd name="connsiteX372" fmla="*/ 189970 w 245976"/>
                <a:gd name="connsiteY372" fmla="*/ 40904 h 269953"/>
                <a:gd name="connsiteX373" fmla="*/ 186666 w 245976"/>
                <a:gd name="connsiteY373" fmla="*/ 36891 h 269953"/>
                <a:gd name="connsiteX374" fmla="*/ 185252 w 245976"/>
                <a:gd name="connsiteY374" fmla="*/ 36891 h 269953"/>
                <a:gd name="connsiteX375" fmla="*/ 185252 w 245976"/>
                <a:gd name="connsiteY375" fmla="*/ 36891 h 269953"/>
                <a:gd name="connsiteX376" fmla="*/ 185252 w 245976"/>
                <a:gd name="connsiteY376" fmla="*/ 38308 h 269953"/>
                <a:gd name="connsiteX377" fmla="*/ 183362 w 245976"/>
                <a:gd name="connsiteY377" fmla="*/ 38308 h 269953"/>
                <a:gd name="connsiteX378" fmla="*/ 183362 w 245976"/>
                <a:gd name="connsiteY378" fmla="*/ 39726 h 269953"/>
                <a:gd name="connsiteX379" fmla="*/ 185725 w 245976"/>
                <a:gd name="connsiteY379" fmla="*/ 41849 h 269953"/>
                <a:gd name="connsiteX380" fmla="*/ 185725 w 245976"/>
                <a:gd name="connsiteY380" fmla="*/ 43263 h 269953"/>
                <a:gd name="connsiteX381" fmla="*/ 181712 w 245976"/>
                <a:gd name="connsiteY381" fmla="*/ 40195 h 269953"/>
                <a:gd name="connsiteX382" fmla="*/ 177463 w 245976"/>
                <a:gd name="connsiteY382" fmla="*/ 34532 h 269953"/>
                <a:gd name="connsiteX383" fmla="*/ 177463 w 245976"/>
                <a:gd name="connsiteY383" fmla="*/ 32173 h 269953"/>
                <a:gd name="connsiteX384" fmla="*/ 177463 w 245976"/>
                <a:gd name="connsiteY384" fmla="*/ 30286 h 269953"/>
                <a:gd name="connsiteX385" fmla="*/ 177463 w 245976"/>
                <a:gd name="connsiteY385" fmla="*/ 31464 h 269953"/>
                <a:gd name="connsiteX386" fmla="*/ 177463 w 245976"/>
                <a:gd name="connsiteY386" fmla="*/ 29105 h 269953"/>
                <a:gd name="connsiteX387" fmla="*/ 179117 w 245976"/>
                <a:gd name="connsiteY387" fmla="*/ 29105 h 269953"/>
                <a:gd name="connsiteX388" fmla="*/ 179117 w 245976"/>
                <a:gd name="connsiteY388" fmla="*/ 26510 h 269953"/>
                <a:gd name="connsiteX389" fmla="*/ 179117 w 245976"/>
                <a:gd name="connsiteY389" fmla="*/ 23678 h 269953"/>
                <a:gd name="connsiteX390" fmla="*/ 179117 w 245976"/>
                <a:gd name="connsiteY390" fmla="*/ 23678 h 269953"/>
                <a:gd name="connsiteX391" fmla="*/ 179117 w 245976"/>
                <a:gd name="connsiteY391" fmla="*/ 20374 h 269953"/>
                <a:gd name="connsiteX392" fmla="*/ 175576 w 245976"/>
                <a:gd name="connsiteY392" fmla="*/ 13766 h 269953"/>
                <a:gd name="connsiteX393" fmla="*/ 175576 w 245976"/>
                <a:gd name="connsiteY393" fmla="*/ 11880 h 269953"/>
                <a:gd name="connsiteX394" fmla="*/ 177463 w 245976"/>
                <a:gd name="connsiteY394" fmla="*/ 13766 h 269953"/>
                <a:gd name="connsiteX395" fmla="*/ 169441 w 245976"/>
                <a:gd name="connsiteY395" fmla="*/ 4093 h 269953"/>
                <a:gd name="connsiteX396" fmla="*/ 165195 w 245976"/>
                <a:gd name="connsiteY396" fmla="*/ 1731 h 269953"/>
                <a:gd name="connsiteX397" fmla="*/ 159059 w 245976"/>
                <a:gd name="connsiteY397" fmla="*/ -1100 h 269953"/>
                <a:gd name="connsiteX398" fmla="*/ 161419 w 245976"/>
                <a:gd name="connsiteY398" fmla="*/ 1968 h 269953"/>
                <a:gd name="connsiteX399" fmla="*/ 161419 w 245976"/>
                <a:gd name="connsiteY399" fmla="*/ 1968 h 269953"/>
                <a:gd name="connsiteX400" fmla="*/ 162833 w 245976"/>
                <a:gd name="connsiteY400" fmla="*/ 3385 h 269953"/>
                <a:gd name="connsiteX401" fmla="*/ 161182 w 245976"/>
                <a:gd name="connsiteY401" fmla="*/ 3385 h 269953"/>
                <a:gd name="connsiteX402" fmla="*/ 159059 w 245976"/>
                <a:gd name="connsiteY402" fmla="*/ 1495 h 269953"/>
                <a:gd name="connsiteX403" fmla="*/ 159059 w 245976"/>
                <a:gd name="connsiteY403" fmla="*/ 1495 h 269953"/>
                <a:gd name="connsiteX404" fmla="*/ 159059 w 245976"/>
                <a:gd name="connsiteY404" fmla="*/ 3857 h 269953"/>
                <a:gd name="connsiteX405" fmla="*/ 160710 w 245976"/>
                <a:gd name="connsiteY405" fmla="*/ 8576 h 269953"/>
                <a:gd name="connsiteX406" fmla="*/ 160710 w 245976"/>
                <a:gd name="connsiteY406" fmla="*/ 8576 h 269953"/>
                <a:gd name="connsiteX407" fmla="*/ 155992 w 245976"/>
                <a:gd name="connsiteY407" fmla="*/ 2676 h 269953"/>
                <a:gd name="connsiteX408" fmla="*/ 154338 w 245976"/>
                <a:gd name="connsiteY408" fmla="*/ 2676 h 269953"/>
                <a:gd name="connsiteX409" fmla="*/ 156697 w 245976"/>
                <a:gd name="connsiteY409" fmla="*/ 8812 h 269953"/>
                <a:gd name="connsiteX410" fmla="*/ 156697 w 245976"/>
                <a:gd name="connsiteY410" fmla="*/ 8812 h 269953"/>
                <a:gd name="connsiteX411" fmla="*/ 154102 w 245976"/>
                <a:gd name="connsiteY411" fmla="*/ 4799 h 269953"/>
                <a:gd name="connsiteX412" fmla="*/ 154102 w 245976"/>
                <a:gd name="connsiteY412" fmla="*/ 4799 h 269953"/>
                <a:gd name="connsiteX413" fmla="*/ 154102 w 245976"/>
                <a:gd name="connsiteY413" fmla="*/ 4799 h 269953"/>
                <a:gd name="connsiteX414" fmla="*/ 156697 w 245976"/>
                <a:gd name="connsiteY414" fmla="*/ 6925 h 269953"/>
                <a:gd name="connsiteX415" fmla="*/ 158823 w 245976"/>
                <a:gd name="connsiteY415" fmla="*/ 10229 h 269953"/>
                <a:gd name="connsiteX416" fmla="*/ 158823 w 245976"/>
                <a:gd name="connsiteY416" fmla="*/ 10229 h 269953"/>
                <a:gd name="connsiteX417" fmla="*/ 156934 w 245976"/>
                <a:gd name="connsiteY417" fmla="*/ 8576 h 269953"/>
                <a:gd name="connsiteX418" fmla="*/ 159765 w 245976"/>
                <a:gd name="connsiteY418" fmla="*/ 11643 h 269953"/>
                <a:gd name="connsiteX419" fmla="*/ 157170 w 245976"/>
                <a:gd name="connsiteY419" fmla="*/ 9993 h 269953"/>
                <a:gd name="connsiteX420" fmla="*/ 159765 w 245976"/>
                <a:gd name="connsiteY420" fmla="*/ 12588 h 269953"/>
                <a:gd name="connsiteX421" fmla="*/ 158351 w 245976"/>
                <a:gd name="connsiteY421" fmla="*/ 12588 h 269953"/>
                <a:gd name="connsiteX422" fmla="*/ 160001 w 245976"/>
                <a:gd name="connsiteY422" fmla="*/ 14239 h 269953"/>
                <a:gd name="connsiteX423" fmla="*/ 157642 w 245976"/>
                <a:gd name="connsiteY423" fmla="*/ 14239 h 269953"/>
                <a:gd name="connsiteX424" fmla="*/ 157642 w 245976"/>
                <a:gd name="connsiteY424" fmla="*/ 12588 h 269953"/>
                <a:gd name="connsiteX425" fmla="*/ 159765 w 245976"/>
                <a:gd name="connsiteY425" fmla="*/ 14947 h 269953"/>
                <a:gd name="connsiteX426" fmla="*/ 161891 w 245976"/>
                <a:gd name="connsiteY426" fmla="*/ 18487 h 269953"/>
                <a:gd name="connsiteX427" fmla="*/ 159296 w 245976"/>
                <a:gd name="connsiteY427" fmla="*/ 16362 h 269953"/>
                <a:gd name="connsiteX428" fmla="*/ 159296 w 245976"/>
                <a:gd name="connsiteY428" fmla="*/ 14947 h 269953"/>
                <a:gd name="connsiteX429" fmla="*/ 155519 w 245976"/>
                <a:gd name="connsiteY429" fmla="*/ 11643 h 269953"/>
                <a:gd name="connsiteX430" fmla="*/ 155519 w 245976"/>
                <a:gd name="connsiteY430" fmla="*/ 11643 h 269953"/>
                <a:gd name="connsiteX431" fmla="*/ 153160 w 245976"/>
                <a:gd name="connsiteY431" fmla="*/ 10229 h 269953"/>
                <a:gd name="connsiteX432" fmla="*/ 153160 w 245976"/>
                <a:gd name="connsiteY432" fmla="*/ 12588 h 269953"/>
                <a:gd name="connsiteX433" fmla="*/ 153160 w 245976"/>
                <a:gd name="connsiteY433" fmla="*/ 12588 h 269953"/>
                <a:gd name="connsiteX434" fmla="*/ 153160 w 245976"/>
                <a:gd name="connsiteY434" fmla="*/ 12588 h 269953"/>
                <a:gd name="connsiteX435" fmla="*/ 153160 w 245976"/>
                <a:gd name="connsiteY435" fmla="*/ 12588 h 269953"/>
                <a:gd name="connsiteX436" fmla="*/ 153160 w 245976"/>
                <a:gd name="connsiteY436" fmla="*/ 12588 h 269953"/>
                <a:gd name="connsiteX437" fmla="*/ 149148 w 245976"/>
                <a:gd name="connsiteY437" fmla="*/ 9520 h 269953"/>
                <a:gd name="connsiteX438" fmla="*/ 150565 w 245976"/>
                <a:gd name="connsiteY438" fmla="*/ 11171 h 269953"/>
                <a:gd name="connsiteX439" fmla="*/ 148203 w 245976"/>
                <a:gd name="connsiteY439" fmla="*/ 9757 h 269953"/>
                <a:gd name="connsiteX440" fmla="*/ 149620 w 245976"/>
                <a:gd name="connsiteY440" fmla="*/ 11171 h 269953"/>
                <a:gd name="connsiteX441" fmla="*/ 147497 w 245976"/>
                <a:gd name="connsiteY441" fmla="*/ 9757 h 269953"/>
                <a:gd name="connsiteX442" fmla="*/ 147497 w 245976"/>
                <a:gd name="connsiteY442" fmla="*/ 11171 h 269953"/>
                <a:gd name="connsiteX443" fmla="*/ 145607 w 245976"/>
                <a:gd name="connsiteY443" fmla="*/ 9048 h 269953"/>
                <a:gd name="connsiteX444" fmla="*/ 145607 w 245976"/>
                <a:gd name="connsiteY444" fmla="*/ 9048 h 269953"/>
                <a:gd name="connsiteX445" fmla="*/ 147025 w 245976"/>
                <a:gd name="connsiteY445" fmla="*/ 9048 h 269953"/>
                <a:gd name="connsiteX446" fmla="*/ 145607 w 245976"/>
                <a:gd name="connsiteY446" fmla="*/ 12116 h 269953"/>
                <a:gd name="connsiteX447" fmla="*/ 147025 w 245976"/>
                <a:gd name="connsiteY447" fmla="*/ 12116 h 269953"/>
                <a:gd name="connsiteX448" fmla="*/ 148203 w 245976"/>
                <a:gd name="connsiteY448" fmla="*/ 13766 h 269953"/>
                <a:gd name="connsiteX449" fmla="*/ 147025 w 245976"/>
                <a:gd name="connsiteY449" fmla="*/ 15656 h 269953"/>
                <a:gd name="connsiteX450" fmla="*/ 143012 w 245976"/>
                <a:gd name="connsiteY450" fmla="*/ 10229 h 269953"/>
                <a:gd name="connsiteX451" fmla="*/ 141361 w 245976"/>
                <a:gd name="connsiteY451" fmla="*/ 10229 h 269953"/>
                <a:gd name="connsiteX452" fmla="*/ 142776 w 245976"/>
                <a:gd name="connsiteY452" fmla="*/ 11880 h 269953"/>
                <a:gd name="connsiteX453" fmla="*/ 141125 w 245976"/>
                <a:gd name="connsiteY453" fmla="*/ 11880 h 269953"/>
                <a:gd name="connsiteX454" fmla="*/ 141125 w 245976"/>
                <a:gd name="connsiteY454" fmla="*/ 11880 h 269953"/>
                <a:gd name="connsiteX455" fmla="*/ 139236 w 245976"/>
                <a:gd name="connsiteY455" fmla="*/ 9757 h 269953"/>
                <a:gd name="connsiteX456" fmla="*/ 139236 w 245976"/>
                <a:gd name="connsiteY456" fmla="*/ 9757 h 269953"/>
                <a:gd name="connsiteX457" fmla="*/ 143721 w 245976"/>
                <a:gd name="connsiteY457" fmla="*/ 14711 h 269953"/>
                <a:gd name="connsiteX458" fmla="*/ 141125 w 245976"/>
                <a:gd name="connsiteY458" fmla="*/ 12824 h 269953"/>
                <a:gd name="connsiteX459" fmla="*/ 141125 w 245976"/>
                <a:gd name="connsiteY459" fmla="*/ 12824 h 269953"/>
                <a:gd name="connsiteX460" fmla="*/ 143484 w 245976"/>
                <a:gd name="connsiteY460" fmla="*/ 15183 h 269953"/>
                <a:gd name="connsiteX461" fmla="*/ 143484 w 245976"/>
                <a:gd name="connsiteY461" fmla="*/ 15183 h 269953"/>
                <a:gd name="connsiteX462" fmla="*/ 143484 w 245976"/>
                <a:gd name="connsiteY462" fmla="*/ 15183 h 269953"/>
                <a:gd name="connsiteX463" fmla="*/ 145844 w 245976"/>
                <a:gd name="connsiteY463" fmla="*/ 18015 h 269953"/>
                <a:gd name="connsiteX464" fmla="*/ 143957 w 245976"/>
                <a:gd name="connsiteY464" fmla="*/ 18015 h 269953"/>
                <a:gd name="connsiteX465" fmla="*/ 141361 w 245976"/>
                <a:gd name="connsiteY465" fmla="*/ 16128 h 269953"/>
                <a:gd name="connsiteX466" fmla="*/ 145135 w 245976"/>
                <a:gd name="connsiteY466" fmla="*/ 20610 h 269953"/>
                <a:gd name="connsiteX467" fmla="*/ 142776 w 245976"/>
                <a:gd name="connsiteY467" fmla="*/ 20610 h 269953"/>
                <a:gd name="connsiteX468" fmla="*/ 147261 w 245976"/>
                <a:gd name="connsiteY468" fmla="*/ 25801 h 269953"/>
                <a:gd name="connsiteX469" fmla="*/ 144665 w 245976"/>
                <a:gd name="connsiteY469" fmla="*/ 23678 h 269953"/>
                <a:gd name="connsiteX470" fmla="*/ 150329 w 245976"/>
                <a:gd name="connsiteY470" fmla="*/ 30286 h 269953"/>
                <a:gd name="connsiteX471" fmla="*/ 147025 w 245976"/>
                <a:gd name="connsiteY471" fmla="*/ 25801 h 269953"/>
                <a:gd name="connsiteX472" fmla="*/ 148675 w 245976"/>
                <a:gd name="connsiteY472" fmla="*/ 26982 h 269953"/>
                <a:gd name="connsiteX473" fmla="*/ 147025 w 245976"/>
                <a:gd name="connsiteY473" fmla="*/ 25329 h 269953"/>
                <a:gd name="connsiteX474" fmla="*/ 147025 w 245976"/>
                <a:gd name="connsiteY474" fmla="*/ 22261 h 269953"/>
                <a:gd name="connsiteX475" fmla="*/ 148675 w 245976"/>
                <a:gd name="connsiteY475" fmla="*/ 26746 h 269953"/>
                <a:gd name="connsiteX476" fmla="*/ 151507 w 245976"/>
                <a:gd name="connsiteY476" fmla="*/ 32173 h 269953"/>
                <a:gd name="connsiteX477" fmla="*/ 146080 w 245976"/>
                <a:gd name="connsiteY477" fmla="*/ 27218 h 269953"/>
                <a:gd name="connsiteX478" fmla="*/ 147497 w 245976"/>
                <a:gd name="connsiteY478" fmla="*/ 29105 h 269953"/>
                <a:gd name="connsiteX479" fmla="*/ 145371 w 245976"/>
                <a:gd name="connsiteY479" fmla="*/ 29105 h 269953"/>
                <a:gd name="connsiteX480" fmla="*/ 145371 w 245976"/>
                <a:gd name="connsiteY480" fmla="*/ 31464 h 269953"/>
                <a:gd name="connsiteX481" fmla="*/ 147025 w 245976"/>
                <a:gd name="connsiteY481" fmla="*/ 32881 h 269953"/>
                <a:gd name="connsiteX482" fmla="*/ 147025 w 245976"/>
                <a:gd name="connsiteY482" fmla="*/ 34296 h 269953"/>
                <a:gd name="connsiteX483" fmla="*/ 145371 w 245976"/>
                <a:gd name="connsiteY483" fmla="*/ 32409 h 269953"/>
                <a:gd name="connsiteX484" fmla="*/ 146552 w 245976"/>
                <a:gd name="connsiteY484" fmla="*/ 34532 h 269953"/>
                <a:gd name="connsiteX485" fmla="*/ 145135 w 245976"/>
                <a:gd name="connsiteY485" fmla="*/ 34532 h 269953"/>
                <a:gd name="connsiteX486" fmla="*/ 146316 w 245976"/>
                <a:gd name="connsiteY486" fmla="*/ 37127 h 269953"/>
                <a:gd name="connsiteX487" fmla="*/ 141361 w 245976"/>
                <a:gd name="connsiteY487" fmla="*/ 32409 h 269953"/>
                <a:gd name="connsiteX488" fmla="*/ 141361 w 245976"/>
                <a:gd name="connsiteY488" fmla="*/ 35477 h 269953"/>
                <a:gd name="connsiteX489" fmla="*/ 139708 w 245976"/>
                <a:gd name="connsiteY489" fmla="*/ 35477 h 269953"/>
                <a:gd name="connsiteX490" fmla="*/ 141598 w 245976"/>
                <a:gd name="connsiteY490" fmla="*/ 35477 h 269953"/>
                <a:gd name="connsiteX491" fmla="*/ 141598 w 245976"/>
                <a:gd name="connsiteY491" fmla="*/ 35477 h 269953"/>
                <a:gd name="connsiteX492" fmla="*/ 143248 w 245976"/>
                <a:gd name="connsiteY492" fmla="*/ 35477 h 269953"/>
                <a:gd name="connsiteX493" fmla="*/ 141598 w 245976"/>
                <a:gd name="connsiteY493" fmla="*/ 35477 h 269953"/>
                <a:gd name="connsiteX494" fmla="*/ 143012 w 245976"/>
                <a:gd name="connsiteY494" fmla="*/ 36891 h 269953"/>
                <a:gd name="connsiteX495" fmla="*/ 143012 w 245976"/>
                <a:gd name="connsiteY495" fmla="*/ 36891 h 269953"/>
                <a:gd name="connsiteX496" fmla="*/ 143012 w 245976"/>
                <a:gd name="connsiteY496" fmla="*/ 35713 h 269953"/>
                <a:gd name="connsiteX497" fmla="*/ 143012 w 245976"/>
                <a:gd name="connsiteY497" fmla="*/ 35713 h 269953"/>
                <a:gd name="connsiteX498" fmla="*/ 139944 w 245976"/>
                <a:gd name="connsiteY498" fmla="*/ 33354 h 269953"/>
                <a:gd name="connsiteX499" fmla="*/ 145135 w 245976"/>
                <a:gd name="connsiteY499" fmla="*/ 41376 h 269953"/>
                <a:gd name="connsiteX500" fmla="*/ 143721 w 245976"/>
                <a:gd name="connsiteY500" fmla="*/ 41376 h 269953"/>
                <a:gd name="connsiteX501" fmla="*/ 145844 w 245976"/>
                <a:gd name="connsiteY501" fmla="*/ 44916 h 269953"/>
                <a:gd name="connsiteX502" fmla="*/ 142776 w 245976"/>
                <a:gd name="connsiteY502" fmla="*/ 41612 h 269953"/>
                <a:gd name="connsiteX503" fmla="*/ 142776 w 245976"/>
                <a:gd name="connsiteY503" fmla="*/ 41612 h 269953"/>
                <a:gd name="connsiteX504" fmla="*/ 142776 w 245976"/>
                <a:gd name="connsiteY504" fmla="*/ 45153 h 269953"/>
                <a:gd name="connsiteX505" fmla="*/ 139708 w 245976"/>
                <a:gd name="connsiteY505" fmla="*/ 41612 h 269953"/>
                <a:gd name="connsiteX506" fmla="*/ 139708 w 245976"/>
                <a:gd name="connsiteY506" fmla="*/ 41612 h 269953"/>
                <a:gd name="connsiteX507" fmla="*/ 139708 w 245976"/>
                <a:gd name="connsiteY507" fmla="*/ 47512 h 269953"/>
                <a:gd name="connsiteX508" fmla="*/ 137349 w 245976"/>
                <a:gd name="connsiteY508" fmla="*/ 45389 h 269953"/>
                <a:gd name="connsiteX509" fmla="*/ 139472 w 245976"/>
                <a:gd name="connsiteY509" fmla="*/ 48220 h 269953"/>
                <a:gd name="connsiteX510" fmla="*/ 139472 w 245976"/>
                <a:gd name="connsiteY510" fmla="*/ 48220 h 269953"/>
                <a:gd name="connsiteX511" fmla="*/ 139472 w 245976"/>
                <a:gd name="connsiteY511" fmla="*/ 48220 h 269953"/>
                <a:gd name="connsiteX512" fmla="*/ 139472 w 245976"/>
                <a:gd name="connsiteY512" fmla="*/ 50107 h 269953"/>
                <a:gd name="connsiteX513" fmla="*/ 137585 w 245976"/>
                <a:gd name="connsiteY513" fmla="*/ 50107 h 269953"/>
                <a:gd name="connsiteX514" fmla="*/ 137585 w 245976"/>
                <a:gd name="connsiteY514" fmla="*/ 51758 h 269953"/>
                <a:gd name="connsiteX515" fmla="*/ 135932 w 245976"/>
                <a:gd name="connsiteY515" fmla="*/ 50343 h 269953"/>
                <a:gd name="connsiteX516" fmla="*/ 135932 w 245976"/>
                <a:gd name="connsiteY516" fmla="*/ 50343 h 269953"/>
                <a:gd name="connsiteX517" fmla="*/ 135932 w 245976"/>
                <a:gd name="connsiteY517" fmla="*/ 50343 h 269953"/>
                <a:gd name="connsiteX518" fmla="*/ 134517 w 245976"/>
                <a:gd name="connsiteY518" fmla="*/ 53883 h 269953"/>
                <a:gd name="connsiteX519" fmla="*/ 132867 w 245976"/>
                <a:gd name="connsiteY519" fmla="*/ 52230 h 269953"/>
                <a:gd name="connsiteX520" fmla="*/ 132867 w 245976"/>
                <a:gd name="connsiteY520" fmla="*/ 52230 h 269953"/>
                <a:gd name="connsiteX521" fmla="*/ 135462 w 245976"/>
                <a:gd name="connsiteY521" fmla="*/ 54356 h 269953"/>
                <a:gd name="connsiteX522" fmla="*/ 135462 w 245976"/>
                <a:gd name="connsiteY522" fmla="*/ 54356 h 269953"/>
                <a:gd name="connsiteX523" fmla="*/ 133336 w 245976"/>
                <a:gd name="connsiteY523" fmla="*/ 52939 h 269953"/>
                <a:gd name="connsiteX524" fmla="*/ 135462 w 245976"/>
                <a:gd name="connsiteY524" fmla="*/ 54825 h 269953"/>
                <a:gd name="connsiteX525" fmla="*/ 135462 w 245976"/>
                <a:gd name="connsiteY525" fmla="*/ 54825 h 269953"/>
                <a:gd name="connsiteX526" fmla="*/ 133336 w 245976"/>
                <a:gd name="connsiteY526" fmla="*/ 53411 h 269953"/>
                <a:gd name="connsiteX527" fmla="*/ 134990 w 245976"/>
                <a:gd name="connsiteY527" fmla="*/ 54825 h 269953"/>
                <a:gd name="connsiteX528" fmla="*/ 130505 w 245976"/>
                <a:gd name="connsiteY528" fmla="*/ 52939 h 269953"/>
                <a:gd name="connsiteX529" fmla="*/ 134517 w 245976"/>
                <a:gd name="connsiteY529" fmla="*/ 56243 h 269953"/>
                <a:gd name="connsiteX530" fmla="*/ 132394 w 245976"/>
                <a:gd name="connsiteY530" fmla="*/ 56243 h 269953"/>
                <a:gd name="connsiteX531" fmla="*/ 134281 w 245976"/>
                <a:gd name="connsiteY531" fmla="*/ 58838 h 269953"/>
                <a:gd name="connsiteX532" fmla="*/ 131922 w 245976"/>
                <a:gd name="connsiteY532" fmla="*/ 58838 h 269953"/>
                <a:gd name="connsiteX533" fmla="*/ 133336 w 245976"/>
                <a:gd name="connsiteY533" fmla="*/ 60255 h 269953"/>
                <a:gd name="connsiteX534" fmla="*/ 133336 w 245976"/>
                <a:gd name="connsiteY534" fmla="*/ 60255 h 269953"/>
                <a:gd name="connsiteX535" fmla="*/ 133336 w 245976"/>
                <a:gd name="connsiteY535" fmla="*/ 63323 h 269953"/>
                <a:gd name="connsiteX536" fmla="*/ 130741 w 245976"/>
                <a:gd name="connsiteY536" fmla="*/ 60725 h 269953"/>
                <a:gd name="connsiteX537" fmla="*/ 132631 w 245976"/>
                <a:gd name="connsiteY537" fmla="*/ 63792 h 269953"/>
                <a:gd name="connsiteX538" fmla="*/ 132631 w 245976"/>
                <a:gd name="connsiteY538" fmla="*/ 64973 h 269953"/>
                <a:gd name="connsiteX539" fmla="*/ 131213 w 245976"/>
                <a:gd name="connsiteY539" fmla="*/ 64973 h 269953"/>
                <a:gd name="connsiteX540" fmla="*/ 131213 w 245976"/>
                <a:gd name="connsiteY540" fmla="*/ 63323 h 269953"/>
                <a:gd name="connsiteX541" fmla="*/ 128382 w 245976"/>
                <a:gd name="connsiteY541" fmla="*/ 60961 h 269953"/>
                <a:gd name="connsiteX542" fmla="*/ 131686 w 245976"/>
                <a:gd name="connsiteY542" fmla="*/ 65446 h 269953"/>
                <a:gd name="connsiteX543" fmla="*/ 131686 w 245976"/>
                <a:gd name="connsiteY543" fmla="*/ 65446 h 269953"/>
                <a:gd name="connsiteX544" fmla="*/ 129327 w 245976"/>
                <a:gd name="connsiteY544" fmla="*/ 63323 h 269953"/>
                <a:gd name="connsiteX545" fmla="*/ 129327 w 245976"/>
                <a:gd name="connsiteY545" fmla="*/ 63323 h 269953"/>
                <a:gd name="connsiteX546" fmla="*/ 127673 w 245976"/>
                <a:gd name="connsiteY546" fmla="*/ 63323 h 269953"/>
                <a:gd name="connsiteX547" fmla="*/ 127673 w 245976"/>
                <a:gd name="connsiteY547" fmla="*/ 65446 h 269953"/>
                <a:gd name="connsiteX548" fmla="*/ 125314 w 245976"/>
                <a:gd name="connsiteY548" fmla="*/ 65446 h 269953"/>
                <a:gd name="connsiteX549" fmla="*/ 126731 w 245976"/>
                <a:gd name="connsiteY549" fmla="*/ 68277 h 269953"/>
                <a:gd name="connsiteX550" fmla="*/ 128382 w 245976"/>
                <a:gd name="connsiteY550" fmla="*/ 68277 h 269953"/>
                <a:gd name="connsiteX551" fmla="*/ 128382 w 245976"/>
                <a:gd name="connsiteY551" fmla="*/ 69692 h 269953"/>
                <a:gd name="connsiteX552" fmla="*/ 126259 w 245976"/>
                <a:gd name="connsiteY552" fmla="*/ 67569 h 269953"/>
                <a:gd name="connsiteX553" fmla="*/ 123663 w 245976"/>
                <a:gd name="connsiteY553" fmla="*/ 65682 h 269953"/>
                <a:gd name="connsiteX554" fmla="*/ 125786 w 245976"/>
                <a:gd name="connsiteY554" fmla="*/ 68514 h 269953"/>
                <a:gd name="connsiteX555" fmla="*/ 127201 w 245976"/>
                <a:gd name="connsiteY555" fmla="*/ 68514 h 269953"/>
                <a:gd name="connsiteX556" fmla="*/ 127201 w 245976"/>
                <a:gd name="connsiteY556" fmla="*/ 68514 h 269953"/>
                <a:gd name="connsiteX557" fmla="*/ 127201 w 245976"/>
                <a:gd name="connsiteY557" fmla="*/ 68514 h 269953"/>
                <a:gd name="connsiteX558" fmla="*/ 127201 w 245976"/>
                <a:gd name="connsiteY558" fmla="*/ 68514 h 269953"/>
                <a:gd name="connsiteX559" fmla="*/ 127201 w 245976"/>
                <a:gd name="connsiteY559" fmla="*/ 68514 h 269953"/>
                <a:gd name="connsiteX560" fmla="*/ 130269 w 245976"/>
                <a:gd name="connsiteY560" fmla="*/ 71109 h 269953"/>
                <a:gd name="connsiteX561" fmla="*/ 128146 w 245976"/>
                <a:gd name="connsiteY561" fmla="*/ 69692 h 269953"/>
                <a:gd name="connsiteX562" fmla="*/ 130269 w 245976"/>
                <a:gd name="connsiteY562" fmla="*/ 71581 h 269953"/>
                <a:gd name="connsiteX563" fmla="*/ 130269 w 245976"/>
                <a:gd name="connsiteY563" fmla="*/ 71581 h 269953"/>
                <a:gd name="connsiteX564" fmla="*/ 126259 w 245976"/>
                <a:gd name="connsiteY564" fmla="*/ 68277 h 269953"/>
                <a:gd name="connsiteX565" fmla="*/ 128618 w 245976"/>
                <a:gd name="connsiteY565" fmla="*/ 70400 h 269953"/>
                <a:gd name="connsiteX566" fmla="*/ 128618 w 245976"/>
                <a:gd name="connsiteY566" fmla="*/ 70400 h 269953"/>
                <a:gd name="connsiteX567" fmla="*/ 126023 w 245976"/>
                <a:gd name="connsiteY567" fmla="*/ 68750 h 269953"/>
                <a:gd name="connsiteX568" fmla="*/ 126023 w 245976"/>
                <a:gd name="connsiteY568" fmla="*/ 68750 h 269953"/>
                <a:gd name="connsiteX569" fmla="*/ 126023 w 245976"/>
                <a:gd name="connsiteY569" fmla="*/ 70637 h 269953"/>
                <a:gd name="connsiteX570" fmla="*/ 124133 w 245976"/>
                <a:gd name="connsiteY570" fmla="*/ 68986 h 269953"/>
                <a:gd name="connsiteX571" fmla="*/ 124133 w 245976"/>
                <a:gd name="connsiteY571" fmla="*/ 70873 h 269953"/>
                <a:gd name="connsiteX572" fmla="*/ 126259 w 245976"/>
                <a:gd name="connsiteY572" fmla="*/ 72760 h 269953"/>
                <a:gd name="connsiteX573" fmla="*/ 123427 w 245976"/>
                <a:gd name="connsiteY573" fmla="*/ 70873 h 269953"/>
                <a:gd name="connsiteX574" fmla="*/ 123427 w 245976"/>
                <a:gd name="connsiteY574" fmla="*/ 70873 h 269953"/>
                <a:gd name="connsiteX575" fmla="*/ 121538 w 245976"/>
                <a:gd name="connsiteY575" fmla="*/ 72287 h 269953"/>
                <a:gd name="connsiteX576" fmla="*/ 123900 w 245976"/>
                <a:gd name="connsiteY576" fmla="*/ 75355 h 269953"/>
                <a:gd name="connsiteX577" fmla="*/ 122482 w 245976"/>
                <a:gd name="connsiteY577" fmla="*/ 75355 h 269953"/>
                <a:gd name="connsiteX578" fmla="*/ 121068 w 245976"/>
                <a:gd name="connsiteY578" fmla="*/ 73468 h 269953"/>
                <a:gd name="connsiteX579" fmla="*/ 121068 w 245976"/>
                <a:gd name="connsiteY579" fmla="*/ 75355 h 269953"/>
                <a:gd name="connsiteX580" fmla="*/ 118234 w 245976"/>
                <a:gd name="connsiteY580" fmla="*/ 73468 h 269953"/>
                <a:gd name="connsiteX581" fmla="*/ 118234 w 245976"/>
                <a:gd name="connsiteY581" fmla="*/ 74885 h 269953"/>
                <a:gd name="connsiteX582" fmla="*/ 116819 w 245976"/>
                <a:gd name="connsiteY582" fmla="*/ 74885 h 269953"/>
                <a:gd name="connsiteX583" fmla="*/ 116819 w 245976"/>
                <a:gd name="connsiteY583" fmla="*/ 74885 h 269953"/>
                <a:gd name="connsiteX584" fmla="*/ 116819 w 245976"/>
                <a:gd name="connsiteY584" fmla="*/ 74885 h 269953"/>
                <a:gd name="connsiteX585" fmla="*/ 118234 w 245976"/>
                <a:gd name="connsiteY585" fmla="*/ 74885 h 269953"/>
                <a:gd name="connsiteX586" fmla="*/ 118234 w 245976"/>
                <a:gd name="connsiteY586" fmla="*/ 74885 h 269953"/>
                <a:gd name="connsiteX587" fmla="*/ 115638 w 245976"/>
                <a:gd name="connsiteY587" fmla="*/ 72760 h 269953"/>
                <a:gd name="connsiteX588" fmla="*/ 112571 w 245976"/>
                <a:gd name="connsiteY588" fmla="*/ 71345 h 269953"/>
                <a:gd name="connsiteX589" fmla="*/ 112571 w 245976"/>
                <a:gd name="connsiteY589" fmla="*/ 71345 h 269953"/>
                <a:gd name="connsiteX590" fmla="*/ 111156 w 245976"/>
                <a:gd name="connsiteY590" fmla="*/ 71345 h 269953"/>
                <a:gd name="connsiteX591" fmla="*/ 115638 w 245976"/>
                <a:gd name="connsiteY591" fmla="*/ 73468 h 269953"/>
                <a:gd name="connsiteX592" fmla="*/ 113279 w 245976"/>
                <a:gd name="connsiteY592" fmla="*/ 73468 h 269953"/>
                <a:gd name="connsiteX593" fmla="*/ 117764 w 245976"/>
                <a:gd name="connsiteY593" fmla="*/ 76536 h 269953"/>
                <a:gd name="connsiteX594" fmla="*/ 114460 w 245976"/>
                <a:gd name="connsiteY594" fmla="*/ 74885 h 269953"/>
                <a:gd name="connsiteX595" fmla="*/ 118234 w 245976"/>
                <a:gd name="connsiteY595" fmla="*/ 78659 h 269953"/>
                <a:gd name="connsiteX596" fmla="*/ 114696 w 245976"/>
                <a:gd name="connsiteY596" fmla="*/ 76300 h 269953"/>
                <a:gd name="connsiteX597" fmla="*/ 112101 w 245976"/>
                <a:gd name="connsiteY597" fmla="*/ 74177 h 269953"/>
                <a:gd name="connsiteX598" fmla="*/ 114460 w 245976"/>
                <a:gd name="connsiteY598" fmla="*/ 76536 h 269953"/>
                <a:gd name="connsiteX599" fmla="*/ 114460 w 245976"/>
                <a:gd name="connsiteY599" fmla="*/ 76536 h 269953"/>
                <a:gd name="connsiteX600" fmla="*/ 112334 w 245976"/>
                <a:gd name="connsiteY600" fmla="*/ 76536 h 269953"/>
                <a:gd name="connsiteX601" fmla="*/ 110448 w 245976"/>
                <a:gd name="connsiteY601" fmla="*/ 74413 h 269953"/>
                <a:gd name="connsiteX602" fmla="*/ 109269 w 245976"/>
                <a:gd name="connsiteY602" fmla="*/ 75827 h 269953"/>
                <a:gd name="connsiteX603" fmla="*/ 109269 w 245976"/>
                <a:gd name="connsiteY603" fmla="*/ 75827 h 269953"/>
                <a:gd name="connsiteX604" fmla="*/ 111629 w 245976"/>
                <a:gd name="connsiteY604" fmla="*/ 79840 h 269953"/>
                <a:gd name="connsiteX605" fmla="*/ 108797 w 245976"/>
                <a:gd name="connsiteY605" fmla="*/ 77953 h 269953"/>
                <a:gd name="connsiteX606" fmla="*/ 110448 w 245976"/>
                <a:gd name="connsiteY606" fmla="*/ 80312 h 269953"/>
                <a:gd name="connsiteX607" fmla="*/ 110448 w 245976"/>
                <a:gd name="connsiteY607" fmla="*/ 81963 h 269953"/>
                <a:gd name="connsiteX608" fmla="*/ 110448 w 245976"/>
                <a:gd name="connsiteY608" fmla="*/ 81963 h 269953"/>
                <a:gd name="connsiteX609" fmla="*/ 108325 w 245976"/>
                <a:gd name="connsiteY609" fmla="*/ 81963 h 269953"/>
                <a:gd name="connsiteX610" fmla="*/ 110920 w 245976"/>
                <a:gd name="connsiteY610" fmla="*/ 83852 h 269953"/>
                <a:gd name="connsiteX611" fmla="*/ 108561 w 245976"/>
                <a:gd name="connsiteY611" fmla="*/ 82671 h 269953"/>
                <a:gd name="connsiteX612" fmla="*/ 108561 w 245976"/>
                <a:gd name="connsiteY612" fmla="*/ 82671 h 269953"/>
                <a:gd name="connsiteX613" fmla="*/ 110211 w 245976"/>
                <a:gd name="connsiteY613" fmla="*/ 84086 h 269953"/>
                <a:gd name="connsiteX614" fmla="*/ 111865 w 245976"/>
                <a:gd name="connsiteY614" fmla="*/ 84086 h 269953"/>
                <a:gd name="connsiteX615" fmla="*/ 110448 w 245976"/>
                <a:gd name="connsiteY615" fmla="*/ 84086 h 269953"/>
                <a:gd name="connsiteX616" fmla="*/ 110448 w 245976"/>
                <a:gd name="connsiteY616" fmla="*/ 84086 h 269953"/>
                <a:gd name="connsiteX617" fmla="*/ 110448 w 245976"/>
                <a:gd name="connsiteY617" fmla="*/ 82435 h 269953"/>
                <a:gd name="connsiteX618" fmla="*/ 109033 w 245976"/>
                <a:gd name="connsiteY618" fmla="*/ 82435 h 269953"/>
                <a:gd name="connsiteX619" fmla="*/ 109033 w 245976"/>
                <a:gd name="connsiteY619" fmla="*/ 82435 h 269953"/>
                <a:gd name="connsiteX620" fmla="*/ 110684 w 245976"/>
                <a:gd name="connsiteY620" fmla="*/ 83852 h 269953"/>
                <a:gd name="connsiteX621" fmla="*/ 110684 w 245976"/>
                <a:gd name="connsiteY621" fmla="*/ 83852 h 269953"/>
                <a:gd name="connsiteX622" fmla="*/ 108561 w 245976"/>
                <a:gd name="connsiteY622" fmla="*/ 82435 h 269953"/>
                <a:gd name="connsiteX623" fmla="*/ 109975 w 245976"/>
                <a:gd name="connsiteY623" fmla="*/ 84086 h 269953"/>
                <a:gd name="connsiteX624" fmla="*/ 108325 w 245976"/>
                <a:gd name="connsiteY624" fmla="*/ 82671 h 269953"/>
                <a:gd name="connsiteX625" fmla="*/ 109739 w 245976"/>
                <a:gd name="connsiteY625" fmla="*/ 84086 h 269953"/>
                <a:gd name="connsiteX626" fmla="*/ 105257 w 245976"/>
                <a:gd name="connsiteY626" fmla="*/ 84086 h 269953"/>
                <a:gd name="connsiteX627" fmla="*/ 103603 w 245976"/>
                <a:gd name="connsiteY627" fmla="*/ 82435 h 269953"/>
                <a:gd name="connsiteX628" fmla="*/ 102189 w 245976"/>
                <a:gd name="connsiteY628" fmla="*/ 82435 h 269953"/>
                <a:gd name="connsiteX629" fmla="*/ 103840 w 245976"/>
                <a:gd name="connsiteY629" fmla="*/ 82435 h 269953"/>
                <a:gd name="connsiteX630" fmla="*/ 103840 w 245976"/>
                <a:gd name="connsiteY630" fmla="*/ 83852 h 269953"/>
                <a:gd name="connsiteX631" fmla="*/ 102425 w 245976"/>
                <a:gd name="connsiteY631" fmla="*/ 82435 h 269953"/>
                <a:gd name="connsiteX632" fmla="*/ 102425 w 245976"/>
                <a:gd name="connsiteY632" fmla="*/ 82435 h 269953"/>
                <a:gd name="connsiteX633" fmla="*/ 103840 w 245976"/>
                <a:gd name="connsiteY633" fmla="*/ 82435 h 269953"/>
                <a:gd name="connsiteX634" fmla="*/ 103840 w 245976"/>
                <a:gd name="connsiteY634" fmla="*/ 82435 h 269953"/>
                <a:gd name="connsiteX635" fmla="*/ 102189 w 245976"/>
                <a:gd name="connsiteY635" fmla="*/ 81021 h 269953"/>
                <a:gd name="connsiteX636" fmla="*/ 102189 w 245976"/>
                <a:gd name="connsiteY636" fmla="*/ 82435 h 269953"/>
                <a:gd name="connsiteX637" fmla="*/ 100066 w 245976"/>
                <a:gd name="connsiteY637" fmla="*/ 81021 h 269953"/>
                <a:gd name="connsiteX638" fmla="*/ 100066 w 245976"/>
                <a:gd name="connsiteY638" fmla="*/ 82908 h 269953"/>
                <a:gd name="connsiteX639" fmla="*/ 100066 w 245976"/>
                <a:gd name="connsiteY639" fmla="*/ 82908 h 269953"/>
                <a:gd name="connsiteX640" fmla="*/ 100066 w 245976"/>
                <a:gd name="connsiteY640" fmla="*/ 82908 h 269953"/>
                <a:gd name="connsiteX641" fmla="*/ 98649 w 245976"/>
                <a:gd name="connsiteY641" fmla="*/ 81490 h 269953"/>
                <a:gd name="connsiteX642" fmla="*/ 98649 w 245976"/>
                <a:gd name="connsiteY642" fmla="*/ 83616 h 269953"/>
                <a:gd name="connsiteX643" fmla="*/ 98649 w 245976"/>
                <a:gd name="connsiteY643" fmla="*/ 83616 h 269953"/>
                <a:gd name="connsiteX644" fmla="*/ 100536 w 245976"/>
                <a:gd name="connsiteY644" fmla="*/ 85503 h 269953"/>
                <a:gd name="connsiteX645" fmla="*/ 102189 w 245976"/>
                <a:gd name="connsiteY645" fmla="*/ 85503 h 269953"/>
                <a:gd name="connsiteX646" fmla="*/ 102189 w 245976"/>
                <a:gd name="connsiteY646" fmla="*/ 85503 h 269953"/>
                <a:gd name="connsiteX647" fmla="*/ 102189 w 245976"/>
                <a:gd name="connsiteY647" fmla="*/ 85503 h 269953"/>
                <a:gd name="connsiteX648" fmla="*/ 105021 w 245976"/>
                <a:gd name="connsiteY648" fmla="*/ 87390 h 269953"/>
                <a:gd name="connsiteX649" fmla="*/ 102189 w 245976"/>
                <a:gd name="connsiteY649" fmla="*/ 87390 h 269953"/>
                <a:gd name="connsiteX650" fmla="*/ 102189 w 245976"/>
                <a:gd name="connsiteY650" fmla="*/ 87390 h 269953"/>
                <a:gd name="connsiteX651" fmla="*/ 100536 w 245976"/>
                <a:gd name="connsiteY651" fmla="*/ 86212 h 269953"/>
                <a:gd name="connsiteX652" fmla="*/ 100536 w 245976"/>
                <a:gd name="connsiteY652" fmla="*/ 87390 h 269953"/>
                <a:gd name="connsiteX653" fmla="*/ 100536 w 245976"/>
                <a:gd name="connsiteY653" fmla="*/ 89043 h 269953"/>
                <a:gd name="connsiteX654" fmla="*/ 96998 w 245976"/>
                <a:gd name="connsiteY654" fmla="*/ 85503 h 269953"/>
                <a:gd name="connsiteX655" fmla="*/ 96998 w 245976"/>
                <a:gd name="connsiteY655" fmla="*/ 84086 h 269953"/>
                <a:gd name="connsiteX656" fmla="*/ 95345 w 245976"/>
                <a:gd name="connsiteY656" fmla="*/ 84086 h 269953"/>
                <a:gd name="connsiteX657" fmla="*/ 97235 w 245976"/>
                <a:gd name="connsiteY657" fmla="*/ 86212 h 269953"/>
                <a:gd name="connsiteX658" fmla="*/ 97235 w 245976"/>
                <a:gd name="connsiteY658" fmla="*/ 86212 h 269953"/>
                <a:gd name="connsiteX659" fmla="*/ 95817 w 245976"/>
                <a:gd name="connsiteY659" fmla="*/ 86212 h 269953"/>
                <a:gd name="connsiteX660" fmla="*/ 95817 w 245976"/>
                <a:gd name="connsiteY660" fmla="*/ 86212 h 269953"/>
                <a:gd name="connsiteX661" fmla="*/ 94403 w 245976"/>
                <a:gd name="connsiteY661" fmla="*/ 84794 h 269953"/>
                <a:gd name="connsiteX662" fmla="*/ 94403 w 245976"/>
                <a:gd name="connsiteY662" fmla="*/ 86212 h 269953"/>
                <a:gd name="connsiteX663" fmla="*/ 96054 w 245976"/>
                <a:gd name="connsiteY663" fmla="*/ 87862 h 269953"/>
                <a:gd name="connsiteX664" fmla="*/ 96054 w 245976"/>
                <a:gd name="connsiteY664" fmla="*/ 87862 h 269953"/>
                <a:gd name="connsiteX665" fmla="*/ 94403 w 245976"/>
                <a:gd name="connsiteY665" fmla="*/ 86448 h 269953"/>
                <a:gd name="connsiteX666" fmla="*/ 94403 w 245976"/>
                <a:gd name="connsiteY666" fmla="*/ 86448 h 269953"/>
                <a:gd name="connsiteX667" fmla="*/ 92513 w 245976"/>
                <a:gd name="connsiteY667" fmla="*/ 85031 h 269953"/>
                <a:gd name="connsiteX668" fmla="*/ 92513 w 245976"/>
                <a:gd name="connsiteY668" fmla="*/ 86684 h 269953"/>
                <a:gd name="connsiteX669" fmla="*/ 90390 w 245976"/>
                <a:gd name="connsiteY669" fmla="*/ 85267 h 269953"/>
                <a:gd name="connsiteX670" fmla="*/ 90390 w 245976"/>
                <a:gd name="connsiteY670" fmla="*/ 85267 h 269953"/>
                <a:gd name="connsiteX671" fmla="*/ 90390 w 245976"/>
                <a:gd name="connsiteY671" fmla="*/ 86920 h 269953"/>
                <a:gd name="connsiteX672" fmla="*/ 90390 w 245976"/>
                <a:gd name="connsiteY672" fmla="*/ 88571 h 269953"/>
                <a:gd name="connsiteX673" fmla="*/ 88737 w 245976"/>
                <a:gd name="connsiteY673" fmla="*/ 87154 h 269953"/>
                <a:gd name="connsiteX674" fmla="*/ 90154 w 245976"/>
                <a:gd name="connsiteY674" fmla="*/ 89516 h 269953"/>
                <a:gd name="connsiteX675" fmla="*/ 91572 w 245976"/>
                <a:gd name="connsiteY675" fmla="*/ 89516 h 269953"/>
                <a:gd name="connsiteX676" fmla="*/ 91572 w 245976"/>
                <a:gd name="connsiteY676" fmla="*/ 89516 h 269953"/>
                <a:gd name="connsiteX677" fmla="*/ 91572 w 245976"/>
                <a:gd name="connsiteY677" fmla="*/ 89516 h 269953"/>
                <a:gd name="connsiteX678" fmla="*/ 92986 w 245976"/>
                <a:gd name="connsiteY678" fmla="*/ 90930 h 269953"/>
                <a:gd name="connsiteX679" fmla="*/ 92986 w 245976"/>
                <a:gd name="connsiteY679" fmla="*/ 90930 h 269953"/>
                <a:gd name="connsiteX680" fmla="*/ 90627 w 245976"/>
                <a:gd name="connsiteY680" fmla="*/ 89043 h 269953"/>
                <a:gd name="connsiteX681" fmla="*/ 89209 w 245976"/>
                <a:gd name="connsiteY681" fmla="*/ 89043 h 269953"/>
                <a:gd name="connsiteX682" fmla="*/ 90627 w 245976"/>
                <a:gd name="connsiteY682" fmla="*/ 90694 h 269953"/>
                <a:gd name="connsiteX683" fmla="*/ 86614 w 245976"/>
                <a:gd name="connsiteY683" fmla="*/ 85503 h 269953"/>
                <a:gd name="connsiteX684" fmla="*/ 84727 w 245976"/>
                <a:gd name="connsiteY684" fmla="*/ 85503 h 269953"/>
                <a:gd name="connsiteX685" fmla="*/ 84727 w 245976"/>
                <a:gd name="connsiteY685" fmla="*/ 85503 h 269953"/>
                <a:gd name="connsiteX686" fmla="*/ 86378 w 245976"/>
                <a:gd name="connsiteY686" fmla="*/ 86920 h 269953"/>
                <a:gd name="connsiteX687" fmla="*/ 84255 w 245976"/>
                <a:gd name="connsiteY687" fmla="*/ 86920 h 269953"/>
                <a:gd name="connsiteX688" fmla="*/ 84255 w 245976"/>
                <a:gd name="connsiteY688" fmla="*/ 86920 h 269953"/>
                <a:gd name="connsiteX689" fmla="*/ 84255 w 245976"/>
                <a:gd name="connsiteY689" fmla="*/ 88571 h 269953"/>
                <a:gd name="connsiteX690" fmla="*/ 84255 w 245976"/>
                <a:gd name="connsiteY690" fmla="*/ 88571 h 269953"/>
                <a:gd name="connsiteX691" fmla="*/ 84255 w 245976"/>
                <a:gd name="connsiteY691" fmla="*/ 88571 h 269953"/>
                <a:gd name="connsiteX692" fmla="*/ 85906 w 245976"/>
                <a:gd name="connsiteY692" fmla="*/ 90221 h 269953"/>
                <a:gd name="connsiteX693" fmla="*/ 85906 w 245976"/>
                <a:gd name="connsiteY693" fmla="*/ 90221 h 269953"/>
                <a:gd name="connsiteX694" fmla="*/ 87795 w 245976"/>
                <a:gd name="connsiteY694" fmla="*/ 92111 h 269953"/>
                <a:gd name="connsiteX695" fmla="*/ 87795 w 245976"/>
                <a:gd name="connsiteY695" fmla="*/ 92111 h 269953"/>
                <a:gd name="connsiteX696" fmla="*/ 89918 w 245976"/>
                <a:gd name="connsiteY696" fmla="*/ 93761 h 269953"/>
                <a:gd name="connsiteX697" fmla="*/ 89918 w 245976"/>
                <a:gd name="connsiteY697" fmla="*/ 93761 h 269953"/>
                <a:gd name="connsiteX698" fmla="*/ 86378 w 245976"/>
                <a:gd name="connsiteY698" fmla="*/ 90458 h 269953"/>
                <a:gd name="connsiteX699" fmla="*/ 86378 w 245976"/>
                <a:gd name="connsiteY699" fmla="*/ 92111 h 269953"/>
                <a:gd name="connsiteX700" fmla="*/ 84255 w 245976"/>
                <a:gd name="connsiteY700" fmla="*/ 90694 h 269953"/>
                <a:gd name="connsiteX701" fmla="*/ 86142 w 245976"/>
                <a:gd name="connsiteY701" fmla="*/ 92820 h 269953"/>
                <a:gd name="connsiteX702" fmla="*/ 84019 w 245976"/>
                <a:gd name="connsiteY702" fmla="*/ 92820 h 269953"/>
                <a:gd name="connsiteX703" fmla="*/ 85436 w 245976"/>
                <a:gd name="connsiteY703" fmla="*/ 90694 h 269953"/>
                <a:gd name="connsiteX704" fmla="*/ 82368 w 245976"/>
                <a:gd name="connsiteY704" fmla="*/ 87390 h 269953"/>
                <a:gd name="connsiteX705" fmla="*/ 82368 w 245976"/>
                <a:gd name="connsiteY705" fmla="*/ 87390 h 269953"/>
                <a:gd name="connsiteX706" fmla="*/ 80951 w 245976"/>
                <a:gd name="connsiteY706" fmla="*/ 87390 h 269953"/>
                <a:gd name="connsiteX707" fmla="*/ 84255 w 245976"/>
                <a:gd name="connsiteY707" fmla="*/ 90458 h 269953"/>
                <a:gd name="connsiteX708" fmla="*/ 84255 w 245976"/>
                <a:gd name="connsiteY708" fmla="*/ 90458 h 269953"/>
                <a:gd name="connsiteX709" fmla="*/ 82838 w 245976"/>
                <a:gd name="connsiteY709" fmla="*/ 89043 h 269953"/>
                <a:gd name="connsiteX710" fmla="*/ 82838 w 245976"/>
                <a:gd name="connsiteY710" fmla="*/ 89043 h 269953"/>
                <a:gd name="connsiteX711" fmla="*/ 81187 w 245976"/>
                <a:gd name="connsiteY711" fmla="*/ 87626 h 269953"/>
                <a:gd name="connsiteX712" fmla="*/ 79537 w 245976"/>
                <a:gd name="connsiteY712" fmla="*/ 87626 h 269953"/>
                <a:gd name="connsiteX713" fmla="*/ 79537 w 245976"/>
                <a:gd name="connsiteY713" fmla="*/ 89752 h 269953"/>
                <a:gd name="connsiteX714" fmla="*/ 81187 w 245976"/>
                <a:gd name="connsiteY714" fmla="*/ 90930 h 269953"/>
                <a:gd name="connsiteX715" fmla="*/ 81187 w 245976"/>
                <a:gd name="connsiteY715" fmla="*/ 93761 h 269953"/>
                <a:gd name="connsiteX716" fmla="*/ 79064 w 245976"/>
                <a:gd name="connsiteY716" fmla="*/ 91875 h 269953"/>
                <a:gd name="connsiteX717" fmla="*/ 79064 w 245976"/>
                <a:gd name="connsiteY717" fmla="*/ 91875 h 269953"/>
                <a:gd name="connsiteX718" fmla="*/ 76705 w 245976"/>
                <a:gd name="connsiteY718" fmla="*/ 89752 h 269953"/>
                <a:gd name="connsiteX719" fmla="*/ 76705 w 245976"/>
                <a:gd name="connsiteY719" fmla="*/ 89752 h 269953"/>
                <a:gd name="connsiteX720" fmla="*/ 76705 w 245976"/>
                <a:gd name="connsiteY720" fmla="*/ 90930 h 269953"/>
                <a:gd name="connsiteX721" fmla="*/ 76705 w 245976"/>
                <a:gd name="connsiteY721" fmla="*/ 93525 h 269953"/>
                <a:gd name="connsiteX722" fmla="*/ 72456 w 245976"/>
                <a:gd name="connsiteY722" fmla="*/ 90694 h 269953"/>
                <a:gd name="connsiteX723" fmla="*/ 72456 w 245976"/>
                <a:gd name="connsiteY723" fmla="*/ 90694 h 269953"/>
                <a:gd name="connsiteX724" fmla="*/ 74107 w 245976"/>
                <a:gd name="connsiteY724" fmla="*/ 90694 h 269953"/>
                <a:gd name="connsiteX725" fmla="*/ 77411 w 245976"/>
                <a:gd name="connsiteY725" fmla="*/ 94470 h 269953"/>
                <a:gd name="connsiteX726" fmla="*/ 74579 w 245976"/>
                <a:gd name="connsiteY726" fmla="*/ 91639 h 269953"/>
                <a:gd name="connsiteX727" fmla="*/ 74579 w 245976"/>
                <a:gd name="connsiteY727" fmla="*/ 91639 h 269953"/>
                <a:gd name="connsiteX728" fmla="*/ 76705 w 245976"/>
                <a:gd name="connsiteY728" fmla="*/ 93525 h 269953"/>
                <a:gd name="connsiteX729" fmla="*/ 76705 w 245976"/>
                <a:gd name="connsiteY729" fmla="*/ 93525 h 269953"/>
                <a:gd name="connsiteX730" fmla="*/ 78356 w 245976"/>
                <a:gd name="connsiteY730" fmla="*/ 93525 h 269953"/>
                <a:gd name="connsiteX731" fmla="*/ 78356 w 245976"/>
                <a:gd name="connsiteY731" fmla="*/ 90930 h 269953"/>
                <a:gd name="connsiteX732" fmla="*/ 78356 w 245976"/>
                <a:gd name="connsiteY732" fmla="*/ 90930 h 269953"/>
                <a:gd name="connsiteX733" fmla="*/ 78356 w 245976"/>
                <a:gd name="connsiteY733" fmla="*/ 90930 h 269953"/>
                <a:gd name="connsiteX734" fmla="*/ 78356 w 245976"/>
                <a:gd name="connsiteY734" fmla="*/ 95415 h 269953"/>
                <a:gd name="connsiteX735" fmla="*/ 79773 w 245976"/>
                <a:gd name="connsiteY735" fmla="*/ 95415 h 269953"/>
                <a:gd name="connsiteX736" fmla="*/ 79773 w 245976"/>
                <a:gd name="connsiteY736" fmla="*/ 95415 h 269953"/>
                <a:gd name="connsiteX737" fmla="*/ 79773 w 245976"/>
                <a:gd name="connsiteY737" fmla="*/ 95415 h 269953"/>
                <a:gd name="connsiteX738" fmla="*/ 79773 w 245976"/>
                <a:gd name="connsiteY738" fmla="*/ 97538 h 269953"/>
                <a:gd name="connsiteX739" fmla="*/ 79773 w 245976"/>
                <a:gd name="connsiteY739" fmla="*/ 97538 h 269953"/>
                <a:gd name="connsiteX740" fmla="*/ 76705 w 245976"/>
                <a:gd name="connsiteY740" fmla="*/ 94470 h 269953"/>
                <a:gd name="connsiteX741" fmla="*/ 74343 w 245976"/>
                <a:gd name="connsiteY741" fmla="*/ 93053 h 269953"/>
                <a:gd name="connsiteX742" fmla="*/ 74343 w 245976"/>
                <a:gd name="connsiteY742" fmla="*/ 90694 h 269953"/>
                <a:gd name="connsiteX743" fmla="*/ 71511 w 245976"/>
                <a:gd name="connsiteY743" fmla="*/ 88571 h 269953"/>
                <a:gd name="connsiteX744" fmla="*/ 74343 w 245976"/>
                <a:gd name="connsiteY744" fmla="*/ 91639 h 269953"/>
                <a:gd name="connsiteX745" fmla="*/ 74343 w 245976"/>
                <a:gd name="connsiteY745" fmla="*/ 91639 h 269953"/>
                <a:gd name="connsiteX746" fmla="*/ 76233 w 245976"/>
                <a:gd name="connsiteY746" fmla="*/ 93289 h 269953"/>
                <a:gd name="connsiteX747" fmla="*/ 76233 w 245976"/>
                <a:gd name="connsiteY747" fmla="*/ 93289 h 269953"/>
                <a:gd name="connsiteX748" fmla="*/ 77647 w 245976"/>
                <a:gd name="connsiteY748" fmla="*/ 95179 h 269953"/>
                <a:gd name="connsiteX749" fmla="*/ 77647 w 245976"/>
                <a:gd name="connsiteY749" fmla="*/ 95179 h 269953"/>
                <a:gd name="connsiteX750" fmla="*/ 77647 w 245976"/>
                <a:gd name="connsiteY750" fmla="*/ 96593 h 269953"/>
                <a:gd name="connsiteX751" fmla="*/ 75052 w 245976"/>
                <a:gd name="connsiteY751" fmla="*/ 93998 h 269953"/>
                <a:gd name="connsiteX752" fmla="*/ 75052 w 245976"/>
                <a:gd name="connsiteY752" fmla="*/ 97302 h 269953"/>
                <a:gd name="connsiteX753" fmla="*/ 72693 w 245976"/>
                <a:gd name="connsiteY753" fmla="*/ 95651 h 269953"/>
                <a:gd name="connsiteX754" fmla="*/ 72693 w 245976"/>
                <a:gd name="connsiteY754" fmla="*/ 97302 h 269953"/>
                <a:gd name="connsiteX755" fmla="*/ 74815 w 245976"/>
                <a:gd name="connsiteY755" fmla="*/ 98952 h 269953"/>
                <a:gd name="connsiteX756" fmla="*/ 74815 w 245976"/>
                <a:gd name="connsiteY756" fmla="*/ 100606 h 269953"/>
                <a:gd name="connsiteX757" fmla="*/ 73637 w 245976"/>
                <a:gd name="connsiteY757" fmla="*/ 98483 h 269953"/>
                <a:gd name="connsiteX758" fmla="*/ 70806 w 245976"/>
                <a:gd name="connsiteY758" fmla="*/ 96121 h 269953"/>
                <a:gd name="connsiteX759" fmla="*/ 72456 w 245976"/>
                <a:gd name="connsiteY759" fmla="*/ 99425 h 269953"/>
                <a:gd name="connsiteX760" fmla="*/ 72456 w 245976"/>
                <a:gd name="connsiteY760" fmla="*/ 99425 h 269953"/>
                <a:gd name="connsiteX761" fmla="*/ 72456 w 245976"/>
                <a:gd name="connsiteY761" fmla="*/ 101078 h 269953"/>
                <a:gd name="connsiteX762" fmla="*/ 70806 w 245976"/>
                <a:gd name="connsiteY762" fmla="*/ 101078 h 269953"/>
                <a:gd name="connsiteX763" fmla="*/ 70806 w 245976"/>
                <a:gd name="connsiteY763" fmla="*/ 102965 h 269953"/>
                <a:gd name="connsiteX764" fmla="*/ 68444 w 245976"/>
                <a:gd name="connsiteY764" fmla="*/ 99897 h 269953"/>
                <a:gd name="connsiteX765" fmla="*/ 68444 w 245976"/>
                <a:gd name="connsiteY765" fmla="*/ 99897 h 269953"/>
                <a:gd name="connsiteX766" fmla="*/ 66557 w 245976"/>
                <a:gd name="connsiteY766" fmla="*/ 98246 h 269953"/>
                <a:gd name="connsiteX767" fmla="*/ 67738 w 245976"/>
                <a:gd name="connsiteY767" fmla="*/ 99897 h 269953"/>
                <a:gd name="connsiteX768" fmla="*/ 67738 w 245976"/>
                <a:gd name="connsiteY768" fmla="*/ 99897 h 269953"/>
                <a:gd name="connsiteX769" fmla="*/ 67738 w 245976"/>
                <a:gd name="connsiteY769" fmla="*/ 99897 h 269953"/>
                <a:gd name="connsiteX770" fmla="*/ 65612 w 245976"/>
                <a:gd name="connsiteY770" fmla="*/ 99897 h 269953"/>
                <a:gd name="connsiteX771" fmla="*/ 67029 w 245976"/>
                <a:gd name="connsiteY771" fmla="*/ 101784 h 269953"/>
                <a:gd name="connsiteX772" fmla="*/ 68680 w 245976"/>
                <a:gd name="connsiteY772" fmla="*/ 103201 h 269953"/>
                <a:gd name="connsiteX773" fmla="*/ 67029 w 245976"/>
                <a:gd name="connsiteY773" fmla="*/ 103201 h 269953"/>
                <a:gd name="connsiteX774" fmla="*/ 64670 w 245976"/>
                <a:gd name="connsiteY774" fmla="*/ 103201 h 269953"/>
                <a:gd name="connsiteX775" fmla="*/ 64670 w 245976"/>
                <a:gd name="connsiteY775" fmla="*/ 104852 h 269953"/>
                <a:gd name="connsiteX776" fmla="*/ 66085 w 245976"/>
                <a:gd name="connsiteY776" fmla="*/ 104852 h 269953"/>
                <a:gd name="connsiteX777" fmla="*/ 66085 w 245976"/>
                <a:gd name="connsiteY777" fmla="*/ 106741 h 269953"/>
                <a:gd name="connsiteX778" fmla="*/ 66085 w 245976"/>
                <a:gd name="connsiteY778" fmla="*/ 105088 h 269953"/>
                <a:gd name="connsiteX779" fmla="*/ 63962 w 245976"/>
                <a:gd name="connsiteY779" fmla="*/ 103673 h 269953"/>
                <a:gd name="connsiteX780" fmla="*/ 66793 w 245976"/>
                <a:gd name="connsiteY780" fmla="*/ 107450 h 269953"/>
                <a:gd name="connsiteX781" fmla="*/ 64198 w 245976"/>
                <a:gd name="connsiteY781" fmla="*/ 105796 h 269953"/>
                <a:gd name="connsiteX782" fmla="*/ 64198 w 245976"/>
                <a:gd name="connsiteY782" fmla="*/ 105796 h 269953"/>
                <a:gd name="connsiteX783" fmla="*/ 64198 w 245976"/>
                <a:gd name="connsiteY783" fmla="*/ 107450 h 269953"/>
                <a:gd name="connsiteX784" fmla="*/ 61366 w 245976"/>
                <a:gd name="connsiteY784" fmla="*/ 105088 h 269953"/>
                <a:gd name="connsiteX785" fmla="*/ 63962 w 245976"/>
                <a:gd name="connsiteY785" fmla="*/ 107683 h 269953"/>
                <a:gd name="connsiteX786" fmla="*/ 61130 w 245976"/>
                <a:gd name="connsiteY786" fmla="*/ 105796 h 269953"/>
                <a:gd name="connsiteX787" fmla="*/ 61130 w 245976"/>
                <a:gd name="connsiteY787" fmla="*/ 105796 h 269953"/>
                <a:gd name="connsiteX788" fmla="*/ 58298 w 245976"/>
                <a:gd name="connsiteY788" fmla="*/ 103673 h 269953"/>
                <a:gd name="connsiteX789" fmla="*/ 58298 w 245976"/>
                <a:gd name="connsiteY789" fmla="*/ 103673 h 269953"/>
                <a:gd name="connsiteX790" fmla="*/ 59949 w 245976"/>
                <a:gd name="connsiteY790" fmla="*/ 103673 h 269953"/>
                <a:gd name="connsiteX791" fmla="*/ 59949 w 245976"/>
                <a:gd name="connsiteY791" fmla="*/ 103673 h 269953"/>
                <a:gd name="connsiteX792" fmla="*/ 61366 w 245976"/>
                <a:gd name="connsiteY792" fmla="*/ 103673 h 269953"/>
                <a:gd name="connsiteX793" fmla="*/ 63253 w 245976"/>
                <a:gd name="connsiteY793" fmla="*/ 105560 h 269953"/>
                <a:gd name="connsiteX794" fmla="*/ 63253 w 245976"/>
                <a:gd name="connsiteY794" fmla="*/ 105560 h 269953"/>
                <a:gd name="connsiteX795" fmla="*/ 61130 w 245976"/>
                <a:gd name="connsiteY795" fmla="*/ 103437 h 269953"/>
                <a:gd name="connsiteX796" fmla="*/ 61130 w 245976"/>
                <a:gd name="connsiteY796" fmla="*/ 105088 h 269953"/>
                <a:gd name="connsiteX797" fmla="*/ 61130 w 245976"/>
                <a:gd name="connsiteY797" fmla="*/ 105088 h 269953"/>
                <a:gd name="connsiteX798" fmla="*/ 58535 w 245976"/>
                <a:gd name="connsiteY798" fmla="*/ 102492 h 269953"/>
                <a:gd name="connsiteX799" fmla="*/ 55939 w 245976"/>
                <a:gd name="connsiteY799" fmla="*/ 101314 h 269953"/>
                <a:gd name="connsiteX800" fmla="*/ 51927 w 245976"/>
                <a:gd name="connsiteY800" fmla="*/ 99188 h 269953"/>
                <a:gd name="connsiteX801" fmla="*/ 54050 w 245976"/>
                <a:gd name="connsiteY801" fmla="*/ 100606 h 269953"/>
                <a:gd name="connsiteX802" fmla="*/ 54050 w 245976"/>
                <a:gd name="connsiteY802" fmla="*/ 100606 h 269953"/>
                <a:gd name="connsiteX803" fmla="*/ 55703 w 245976"/>
                <a:gd name="connsiteY803" fmla="*/ 102256 h 269953"/>
                <a:gd name="connsiteX804" fmla="*/ 55703 w 245976"/>
                <a:gd name="connsiteY804" fmla="*/ 102256 h 269953"/>
                <a:gd name="connsiteX805" fmla="*/ 57590 w 245976"/>
                <a:gd name="connsiteY805" fmla="*/ 104382 h 269953"/>
                <a:gd name="connsiteX806" fmla="*/ 57590 w 245976"/>
                <a:gd name="connsiteY806" fmla="*/ 104382 h 269953"/>
                <a:gd name="connsiteX807" fmla="*/ 55467 w 245976"/>
                <a:gd name="connsiteY807" fmla="*/ 102729 h 269953"/>
                <a:gd name="connsiteX808" fmla="*/ 55467 w 245976"/>
                <a:gd name="connsiteY808" fmla="*/ 102729 h 269953"/>
                <a:gd name="connsiteX809" fmla="*/ 56881 w 245976"/>
                <a:gd name="connsiteY809" fmla="*/ 102729 h 269953"/>
                <a:gd name="connsiteX810" fmla="*/ 56881 w 245976"/>
                <a:gd name="connsiteY810" fmla="*/ 102729 h 269953"/>
                <a:gd name="connsiteX811" fmla="*/ 54522 w 245976"/>
                <a:gd name="connsiteY811" fmla="*/ 100842 h 269953"/>
                <a:gd name="connsiteX812" fmla="*/ 54522 w 245976"/>
                <a:gd name="connsiteY812" fmla="*/ 100842 h 269953"/>
                <a:gd name="connsiteX813" fmla="*/ 54522 w 245976"/>
                <a:gd name="connsiteY813" fmla="*/ 102965 h 269953"/>
                <a:gd name="connsiteX814" fmla="*/ 53108 w 245976"/>
                <a:gd name="connsiteY814" fmla="*/ 101550 h 269953"/>
                <a:gd name="connsiteX815" fmla="*/ 53108 w 245976"/>
                <a:gd name="connsiteY815" fmla="*/ 101550 h 269953"/>
                <a:gd name="connsiteX816" fmla="*/ 51691 w 245976"/>
                <a:gd name="connsiteY816" fmla="*/ 101550 h 269953"/>
                <a:gd name="connsiteX817" fmla="*/ 55939 w 245976"/>
                <a:gd name="connsiteY817" fmla="*/ 107919 h 269953"/>
                <a:gd name="connsiteX818" fmla="*/ 55939 w 245976"/>
                <a:gd name="connsiteY818" fmla="*/ 107919 h 269953"/>
                <a:gd name="connsiteX819" fmla="*/ 52872 w 245976"/>
                <a:gd name="connsiteY819" fmla="*/ 105324 h 269953"/>
                <a:gd name="connsiteX820" fmla="*/ 52872 w 245976"/>
                <a:gd name="connsiteY820" fmla="*/ 105324 h 269953"/>
                <a:gd name="connsiteX821" fmla="*/ 50040 w 245976"/>
                <a:gd name="connsiteY821" fmla="*/ 102492 h 269953"/>
                <a:gd name="connsiteX822" fmla="*/ 50040 w 245976"/>
                <a:gd name="connsiteY822" fmla="*/ 102492 h 269953"/>
                <a:gd name="connsiteX823" fmla="*/ 50040 w 245976"/>
                <a:gd name="connsiteY823" fmla="*/ 102492 h 269953"/>
                <a:gd name="connsiteX824" fmla="*/ 50040 w 245976"/>
                <a:gd name="connsiteY824" fmla="*/ 101314 h 269953"/>
                <a:gd name="connsiteX825" fmla="*/ 50040 w 245976"/>
                <a:gd name="connsiteY825" fmla="*/ 101314 h 269953"/>
                <a:gd name="connsiteX826" fmla="*/ 48150 w 245976"/>
                <a:gd name="connsiteY826" fmla="*/ 101314 h 269953"/>
                <a:gd name="connsiteX827" fmla="*/ 51454 w 245976"/>
                <a:gd name="connsiteY827" fmla="*/ 104382 h 269953"/>
                <a:gd name="connsiteX828" fmla="*/ 51454 w 245976"/>
                <a:gd name="connsiteY828" fmla="*/ 104382 h 269953"/>
                <a:gd name="connsiteX829" fmla="*/ 51454 w 245976"/>
                <a:gd name="connsiteY829" fmla="*/ 104382 h 269953"/>
                <a:gd name="connsiteX830" fmla="*/ 53341 w 245976"/>
                <a:gd name="connsiteY830" fmla="*/ 104382 h 269953"/>
                <a:gd name="connsiteX831" fmla="*/ 51454 w 245976"/>
                <a:gd name="connsiteY831" fmla="*/ 108628 h 269953"/>
                <a:gd name="connsiteX832" fmla="*/ 51454 w 245976"/>
                <a:gd name="connsiteY832" fmla="*/ 108628 h 269953"/>
                <a:gd name="connsiteX833" fmla="*/ 51454 w 245976"/>
                <a:gd name="connsiteY833" fmla="*/ 108628 h 269953"/>
                <a:gd name="connsiteX834" fmla="*/ 49804 w 245976"/>
                <a:gd name="connsiteY834" fmla="*/ 108628 h 269953"/>
                <a:gd name="connsiteX835" fmla="*/ 47914 w 245976"/>
                <a:gd name="connsiteY835" fmla="*/ 106505 h 269953"/>
                <a:gd name="connsiteX836" fmla="*/ 47914 w 245976"/>
                <a:gd name="connsiteY836" fmla="*/ 106505 h 269953"/>
                <a:gd name="connsiteX837" fmla="*/ 47914 w 245976"/>
                <a:gd name="connsiteY837" fmla="*/ 106505 h 269953"/>
                <a:gd name="connsiteX838" fmla="*/ 47914 w 245976"/>
                <a:gd name="connsiteY838" fmla="*/ 108628 h 269953"/>
                <a:gd name="connsiteX839" fmla="*/ 42015 w 245976"/>
                <a:gd name="connsiteY839" fmla="*/ 108628 h 269953"/>
                <a:gd name="connsiteX840" fmla="*/ 42015 w 245976"/>
                <a:gd name="connsiteY840" fmla="*/ 108628 h 269953"/>
                <a:gd name="connsiteX841" fmla="*/ 43904 w 245976"/>
                <a:gd name="connsiteY841" fmla="*/ 110751 h 269953"/>
                <a:gd name="connsiteX842" fmla="*/ 43904 w 245976"/>
                <a:gd name="connsiteY842" fmla="*/ 110751 h 269953"/>
                <a:gd name="connsiteX843" fmla="*/ 41309 w 245976"/>
                <a:gd name="connsiteY843" fmla="*/ 108155 h 269953"/>
                <a:gd name="connsiteX844" fmla="*/ 41309 w 245976"/>
                <a:gd name="connsiteY844" fmla="*/ 108155 h 269953"/>
                <a:gd name="connsiteX845" fmla="*/ 41309 w 245976"/>
                <a:gd name="connsiteY845" fmla="*/ 110045 h 269953"/>
                <a:gd name="connsiteX846" fmla="*/ 39419 w 245976"/>
                <a:gd name="connsiteY846" fmla="*/ 107919 h 269953"/>
                <a:gd name="connsiteX847" fmla="*/ 41309 w 245976"/>
                <a:gd name="connsiteY847" fmla="*/ 112877 h 269953"/>
                <a:gd name="connsiteX848" fmla="*/ 41309 w 245976"/>
                <a:gd name="connsiteY848" fmla="*/ 112877 h 269953"/>
                <a:gd name="connsiteX849" fmla="*/ 38711 w 245976"/>
                <a:gd name="connsiteY849" fmla="*/ 110281 h 269953"/>
                <a:gd name="connsiteX850" fmla="*/ 40837 w 245976"/>
                <a:gd name="connsiteY850" fmla="*/ 112640 h 269953"/>
                <a:gd name="connsiteX851" fmla="*/ 40837 w 245976"/>
                <a:gd name="connsiteY851" fmla="*/ 114055 h 269953"/>
                <a:gd name="connsiteX852" fmla="*/ 37769 w 245976"/>
                <a:gd name="connsiteY852" fmla="*/ 110281 h 269953"/>
                <a:gd name="connsiteX853" fmla="*/ 37769 w 245976"/>
                <a:gd name="connsiteY853" fmla="*/ 110281 h 269953"/>
                <a:gd name="connsiteX854" fmla="*/ 35643 w 245976"/>
                <a:gd name="connsiteY854" fmla="*/ 110281 h 269953"/>
                <a:gd name="connsiteX855" fmla="*/ 33284 w 245976"/>
                <a:gd name="connsiteY855" fmla="*/ 108155 h 269953"/>
                <a:gd name="connsiteX856" fmla="*/ 33284 w 245976"/>
                <a:gd name="connsiteY856" fmla="*/ 108155 h 269953"/>
                <a:gd name="connsiteX857" fmla="*/ 33284 w 245976"/>
                <a:gd name="connsiteY857" fmla="*/ 109573 h 269953"/>
                <a:gd name="connsiteX858" fmla="*/ 31870 w 245976"/>
                <a:gd name="connsiteY858" fmla="*/ 109573 h 269953"/>
                <a:gd name="connsiteX859" fmla="*/ 31870 w 245976"/>
                <a:gd name="connsiteY859" fmla="*/ 109573 h 269953"/>
                <a:gd name="connsiteX860" fmla="*/ 30452 w 245976"/>
                <a:gd name="connsiteY860" fmla="*/ 109573 h 269953"/>
                <a:gd name="connsiteX861" fmla="*/ 30452 w 245976"/>
                <a:gd name="connsiteY861" fmla="*/ 110987 h 269953"/>
                <a:gd name="connsiteX862" fmla="*/ 30452 w 245976"/>
                <a:gd name="connsiteY862" fmla="*/ 110987 h 269953"/>
                <a:gd name="connsiteX863" fmla="*/ 30452 w 245976"/>
                <a:gd name="connsiteY863" fmla="*/ 110987 h 269953"/>
                <a:gd name="connsiteX864" fmla="*/ 28566 w 245976"/>
                <a:gd name="connsiteY864" fmla="*/ 110987 h 269953"/>
                <a:gd name="connsiteX865" fmla="*/ 27148 w 245976"/>
                <a:gd name="connsiteY865" fmla="*/ 110987 h 269953"/>
                <a:gd name="connsiteX866" fmla="*/ 29274 w 245976"/>
                <a:gd name="connsiteY866" fmla="*/ 114763 h 269953"/>
                <a:gd name="connsiteX867" fmla="*/ 30689 w 245976"/>
                <a:gd name="connsiteY867" fmla="*/ 114763 h 269953"/>
                <a:gd name="connsiteX868" fmla="*/ 30689 w 245976"/>
                <a:gd name="connsiteY868" fmla="*/ 114763 h 269953"/>
                <a:gd name="connsiteX869" fmla="*/ 30689 w 245976"/>
                <a:gd name="connsiteY869" fmla="*/ 114763 h 269953"/>
                <a:gd name="connsiteX870" fmla="*/ 28093 w 245976"/>
                <a:gd name="connsiteY870" fmla="*/ 114763 h 269953"/>
                <a:gd name="connsiteX871" fmla="*/ 28093 w 245976"/>
                <a:gd name="connsiteY871" fmla="*/ 113582 h 269953"/>
                <a:gd name="connsiteX872" fmla="*/ 28093 w 245976"/>
                <a:gd name="connsiteY872" fmla="*/ 113582 h 269953"/>
                <a:gd name="connsiteX873" fmla="*/ 26912 w 245976"/>
                <a:gd name="connsiteY873" fmla="*/ 115708 h 269953"/>
                <a:gd name="connsiteX874" fmla="*/ 30689 w 245976"/>
                <a:gd name="connsiteY874" fmla="*/ 115708 h 269953"/>
                <a:gd name="connsiteX875" fmla="*/ 30689 w 245976"/>
                <a:gd name="connsiteY875" fmla="*/ 115708 h 269953"/>
                <a:gd name="connsiteX876" fmla="*/ 30689 w 245976"/>
                <a:gd name="connsiteY876" fmla="*/ 115708 h 269953"/>
                <a:gd name="connsiteX877" fmla="*/ 32106 w 245976"/>
                <a:gd name="connsiteY877" fmla="*/ 117595 h 269953"/>
                <a:gd name="connsiteX878" fmla="*/ 30452 w 245976"/>
                <a:gd name="connsiteY878" fmla="*/ 117595 h 269953"/>
                <a:gd name="connsiteX879" fmla="*/ 30452 w 245976"/>
                <a:gd name="connsiteY879" fmla="*/ 120663 h 269953"/>
                <a:gd name="connsiteX880" fmla="*/ 29038 w 245976"/>
                <a:gd name="connsiteY880" fmla="*/ 118304 h 269953"/>
                <a:gd name="connsiteX881" fmla="*/ 26912 w 245976"/>
                <a:gd name="connsiteY881" fmla="*/ 116181 h 269953"/>
                <a:gd name="connsiteX882" fmla="*/ 28566 w 245976"/>
                <a:gd name="connsiteY882" fmla="*/ 119482 h 269953"/>
                <a:gd name="connsiteX883" fmla="*/ 26912 w 245976"/>
                <a:gd name="connsiteY883" fmla="*/ 117595 h 269953"/>
                <a:gd name="connsiteX884" fmla="*/ 26912 w 245976"/>
                <a:gd name="connsiteY884" fmla="*/ 119954 h 269953"/>
                <a:gd name="connsiteX885" fmla="*/ 24317 w 245976"/>
                <a:gd name="connsiteY885" fmla="*/ 117595 h 269953"/>
                <a:gd name="connsiteX886" fmla="*/ 24317 w 245976"/>
                <a:gd name="connsiteY886" fmla="*/ 117595 h 269953"/>
                <a:gd name="connsiteX887" fmla="*/ 25734 w 245976"/>
                <a:gd name="connsiteY887" fmla="*/ 119482 h 269953"/>
                <a:gd name="connsiteX888" fmla="*/ 25734 w 245976"/>
                <a:gd name="connsiteY888" fmla="*/ 119482 h 269953"/>
                <a:gd name="connsiteX889" fmla="*/ 25734 w 245976"/>
                <a:gd name="connsiteY889" fmla="*/ 119482 h 269953"/>
                <a:gd name="connsiteX890" fmla="*/ 22666 w 245976"/>
                <a:gd name="connsiteY890" fmla="*/ 116181 h 269953"/>
                <a:gd name="connsiteX891" fmla="*/ 22666 w 245976"/>
                <a:gd name="connsiteY891" fmla="*/ 118067 h 269953"/>
                <a:gd name="connsiteX892" fmla="*/ 20780 w 245976"/>
                <a:gd name="connsiteY892" fmla="*/ 116417 h 269953"/>
                <a:gd name="connsiteX893" fmla="*/ 20780 w 245976"/>
                <a:gd name="connsiteY893" fmla="*/ 116417 h 269953"/>
                <a:gd name="connsiteX894" fmla="*/ 20780 w 245976"/>
                <a:gd name="connsiteY894" fmla="*/ 114763 h 269953"/>
                <a:gd name="connsiteX895" fmla="*/ 20780 w 245976"/>
                <a:gd name="connsiteY895" fmla="*/ 116417 h 269953"/>
                <a:gd name="connsiteX896" fmla="*/ 20780 w 245976"/>
                <a:gd name="connsiteY896" fmla="*/ 116417 h 269953"/>
                <a:gd name="connsiteX897" fmla="*/ 22194 w 245976"/>
                <a:gd name="connsiteY897" fmla="*/ 117595 h 269953"/>
                <a:gd name="connsiteX898" fmla="*/ 22194 w 245976"/>
                <a:gd name="connsiteY898" fmla="*/ 117595 h 269953"/>
                <a:gd name="connsiteX899" fmla="*/ 19835 w 245976"/>
                <a:gd name="connsiteY899" fmla="*/ 117595 h 269953"/>
                <a:gd name="connsiteX900" fmla="*/ 19835 w 245976"/>
                <a:gd name="connsiteY900" fmla="*/ 117595 h 269953"/>
                <a:gd name="connsiteX901" fmla="*/ 19835 w 245976"/>
                <a:gd name="connsiteY901" fmla="*/ 116181 h 269953"/>
                <a:gd name="connsiteX902" fmla="*/ 19835 w 245976"/>
                <a:gd name="connsiteY902" fmla="*/ 116181 h 269953"/>
                <a:gd name="connsiteX903" fmla="*/ 17003 w 245976"/>
                <a:gd name="connsiteY903" fmla="*/ 113819 h 269953"/>
                <a:gd name="connsiteX904" fmla="*/ 17003 w 245976"/>
                <a:gd name="connsiteY904" fmla="*/ 116650 h 269953"/>
                <a:gd name="connsiteX905" fmla="*/ 17003 w 245976"/>
                <a:gd name="connsiteY905" fmla="*/ 115472 h 269953"/>
                <a:gd name="connsiteX906" fmla="*/ 14880 w 245976"/>
                <a:gd name="connsiteY906" fmla="*/ 114055 h 269953"/>
                <a:gd name="connsiteX907" fmla="*/ 14880 w 245976"/>
                <a:gd name="connsiteY907" fmla="*/ 115708 h 269953"/>
                <a:gd name="connsiteX908" fmla="*/ 16058 w 245976"/>
                <a:gd name="connsiteY908" fmla="*/ 118776 h 269953"/>
                <a:gd name="connsiteX909" fmla="*/ 16058 w 245976"/>
                <a:gd name="connsiteY909" fmla="*/ 118776 h 269953"/>
                <a:gd name="connsiteX910" fmla="*/ 16058 w 245976"/>
                <a:gd name="connsiteY910" fmla="*/ 118776 h 269953"/>
                <a:gd name="connsiteX911" fmla="*/ 16058 w 245976"/>
                <a:gd name="connsiteY911" fmla="*/ 118776 h 269953"/>
                <a:gd name="connsiteX912" fmla="*/ 16058 w 245976"/>
                <a:gd name="connsiteY912" fmla="*/ 118776 h 269953"/>
                <a:gd name="connsiteX913" fmla="*/ 18890 w 245976"/>
                <a:gd name="connsiteY913" fmla="*/ 118776 h 269953"/>
                <a:gd name="connsiteX914" fmla="*/ 21249 w 245976"/>
                <a:gd name="connsiteY914" fmla="*/ 118776 h 269953"/>
                <a:gd name="connsiteX915" fmla="*/ 21249 w 245976"/>
                <a:gd name="connsiteY915" fmla="*/ 118776 h 269953"/>
                <a:gd name="connsiteX916" fmla="*/ 24789 w 245976"/>
                <a:gd name="connsiteY916" fmla="*/ 118776 h 269953"/>
                <a:gd name="connsiteX917" fmla="*/ 27621 w 245976"/>
                <a:gd name="connsiteY917" fmla="*/ 120663 h 269953"/>
                <a:gd name="connsiteX918" fmla="*/ 27621 w 245976"/>
                <a:gd name="connsiteY918" fmla="*/ 120663 h 269953"/>
                <a:gd name="connsiteX919" fmla="*/ 27621 w 245976"/>
                <a:gd name="connsiteY919" fmla="*/ 120663 h 269953"/>
                <a:gd name="connsiteX920" fmla="*/ 27621 w 245976"/>
                <a:gd name="connsiteY920" fmla="*/ 120663 h 269953"/>
                <a:gd name="connsiteX921" fmla="*/ 29038 w 245976"/>
                <a:gd name="connsiteY921" fmla="*/ 122080 h 269953"/>
                <a:gd name="connsiteX922" fmla="*/ 30689 w 245976"/>
                <a:gd name="connsiteY922" fmla="*/ 122080 h 269953"/>
                <a:gd name="connsiteX923" fmla="*/ 30689 w 245976"/>
                <a:gd name="connsiteY923" fmla="*/ 122080 h 269953"/>
                <a:gd name="connsiteX924" fmla="*/ 30689 w 245976"/>
                <a:gd name="connsiteY924" fmla="*/ 122080 h 269953"/>
                <a:gd name="connsiteX925" fmla="*/ 30689 w 245976"/>
                <a:gd name="connsiteY925" fmla="*/ 122080 h 269953"/>
                <a:gd name="connsiteX926" fmla="*/ 32342 w 245976"/>
                <a:gd name="connsiteY926" fmla="*/ 123731 h 269953"/>
                <a:gd name="connsiteX927" fmla="*/ 34229 w 245976"/>
                <a:gd name="connsiteY927" fmla="*/ 123731 h 269953"/>
                <a:gd name="connsiteX928" fmla="*/ 34229 w 245976"/>
                <a:gd name="connsiteY928" fmla="*/ 122316 h 269953"/>
                <a:gd name="connsiteX929" fmla="*/ 34229 w 245976"/>
                <a:gd name="connsiteY929" fmla="*/ 122316 h 269953"/>
                <a:gd name="connsiteX930" fmla="*/ 36588 w 245976"/>
                <a:gd name="connsiteY930" fmla="*/ 124203 h 269953"/>
                <a:gd name="connsiteX931" fmla="*/ 38711 w 245976"/>
                <a:gd name="connsiteY931" fmla="*/ 124203 h 269953"/>
                <a:gd name="connsiteX932" fmla="*/ 38711 w 245976"/>
                <a:gd name="connsiteY932" fmla="*/ 122549 h 269953"/>
                <a:gd name="connsiteX933" fmla="*/ 38711 w 245976"/>
                <a:gd name="connsiteY933" fmla="*/ 122549 h 269953"/>
                <a:gd name="connsiteX934" fmla="*/ 36588 w 245976"/>
                <a:gd name="connsiteY934" fmla="*/ 120663 h 269953"/>
                <a:gd name="connsiteX935" fmla="*/ 38005 w 245976"/>
                <a:gd name="connsiteY935" fmla="*/ 120663 h 269953"/>
                <a:gd name="connsiteX936" fmla="*/ 38005 w 245976"/>
                <a:gd name="connsiteY936" fmla="*/ 120663 h 269953"/>
                <a:gd name="connsiteX937" fmla="*/ 40837 w 245976"/>
                <a:gd name="connsiteY937" fmla="*/ 123022 h 269953"/>
                <a:gd name="connsiteX938" fmla="*/ 42960 w 245976"/>
                <a:gd name="connsiteY938" fmla="*/ 123022 h 269953"/>
                <a:gd name="connsiteX939" fmla="*/ 45083 w 245976"/>
                <a:gd name="connsiteY939" fmla="*/ 124439 h 269953"/>
                <a:gd name="connsiteX940" fmla="*/ 43196 w 245976"/>
                <a:gd name="connsiteY940" fmla="*/ 124439 h 269953"/>
                <a:gd name="connsiteX941" fmla="*/ 45083 w 245976"/>
                <a:gd name="connsiteY941" fmla="*/ 126326 h 269953"/>
                <a:gd name="connsiteX942" fmla="*/ 45083 w 245976"/>
                <a:gd name="connsiteY942" fmla="*/ 126326 h 269953"/>
                <a:gd name="connsiteX943" fmla="*/ 42487 w 245976"/>
                <a:gd name="connsiteY943" fmla="*/ 124203 h 269953"/>
                <a:gd name="connsiteX944" fmla="*/ 42487 w 245976"/>
                <a:gd name="connsiteY944" fmla="*/ 122549 h 269953"/>
                <a:gd name="connsiteX945" fmla="*/ 40128 w 245976"/>
                <a:gd name="connsiteY945" fmla="*/ 120427 h 269953"/>
                <a:gd name="connsiteX946" fmla="*/ 42487 w 245976"/>
                <a:gd name="connsiteY946" fmla="*/ 122080 h 269953"/>
                <a:gd name="connsiteX947" fmla="*/ 42487 w 245976"/>
                <a:gd name="connsiteY947" fmla="*/ 122080 h 269953"/>
                <a:gd name="connsiteX948" fmla="*/ 46972 w 245976"/>
                <a:gd name="connsiteY948" fmla="*/ 123731 h 269953"/>
                <a:gd name="connsiteX949" fmla="*/ 46972 w 245976"/>
                <a:gd name="connsiteY949" fmla="*/ 122316 h 269953"/>
                <a:gd name="connsiteX950" fmla="*/ 49568 w 245976"/>
                <a:gd name="connsiteY950" fmla="*/ 125381 h 269953"/>
                <a:gd name="connsiteX951" fmla="*/ 51218 w 245976"/>
                <a:gd name="connsiteY951" fmla="*/ 125381 h 269953"/>
                <a:gd name="connsiteX952" fmla="*/ 48150 w 245976"/>
                <a:gd name="connsiteY952" fmla="*/ 122549 h 269953"/>
                <a:gd name="connsiteX953" fmla="*/ 49804 w 245976"/>
                <a:gd name="connsiteY953" fmla="*/ 122549 h 269953"/>
                <a:gd name="connsiteX954" fmla="*/ 49804 w 245976"/>
                <a:gd name="connsiteY954" fmla="*/ 120899 h 269953"/>
                <a:gd name="connsiteX955" fmla="*/ 48623 w 245976"/>
                <a:gd name="connsiteY955" fmla="*/ 120899 h 269953"/>
                <a:gd name="connsiteX956" fmla="*/ 48623 w 245976"/>
                <a:gd name="connsiteY956" fmla="*/ 120899 h 269953"/>
                <a:gd name="connsiteX957" fmla="*/ 48623 w 245976"/>
                <a:gd name="connsiteY957" fmla="*/ 120899 h 269953"/>
                <a:gd name="connsiteX958" fmla="*/ 50040 w 245976"/>
                <a:gd name="connsiteY958" fmla="*/ 120899 h 269953"/>
                <a:gd name="connsiteX959" fmla="*/ 50040 w 245976"/>
                <a:gd name="connsiteY959" fmla="*/ 120899 h 269953"/>
                <a:gd name="connsiteX960" fmla="*/ 51691 w 245976"/>
                <a:gd name="connsiteY960" fmla="*/ 120899 h 269953"/>
                <a:gd name="connsiteX961" fmla="*/ 54050 w 245976"/>
                <a:gd name="connsiteY961" fmla="*/ 120899 h 269953"/>
                <a:gd name="connsiteX962" fmla="*/ 51691 w 245976"/>
                <a:gd name="connsiteY962" fmla="*/ 118067 h 269953"/>
                <a:gd name="connsiteX963" fmla="*/ 55231 w 245976"/>
                <a:gd name="connsiteY963" fmla="*/ 121135 h 269953"/>
                <a:gd name="connsiteX964" fmla="*/ 55231 w 245976"/>
                <a:gd name="connsiteY964" fmla="*/ 121135 h 269953"/>
                <a:gd name="connsiteX965" fmla="*/ 52635 w 245976"/>
                <a:gd name="connsiteY965" fmla="*/ 118067 h 269953"/>
                <a:gd name="connsiteX966" fmla="*/ 54050 w 245976"/>
                <a:gd name="connsiteY966" fmla="*/ 118067 h 269953"/>
                <a:gd name="connsiteX967" fmla="*/ 56409 w 245976"/>
                <a:gd name="connsiteY967" fmla="*/ 120190 h 269953"/>
                <a:gd name="connsiteX968" fmla="*/ 59240 w 245976"/>
                <a:gd name="connsiteY968" fmla="*/ 121371 h 269953"/>
                <a:gd name="connsiteX969" fmla="*/ 59240 w 245976"/>
                <a:gd name="connsiteY969" fmla="*/ 120190 h 269953"/>
                <a:gd name="connsiteX970" fmla="*/ 57826 w 245976"/>
                <a:gd name="connsiteY970" fmla="*/ 120190 h 269953"/>
                <a:gd name="connsiteX971" fmla="*/ 57826 w 245976"/>
                <a:gd name="connsiteY971" fmla="*/ 120190 h 269953"/>
                <a:gd name="connsiteX972" fmla="*/ 57826 w 245976"/>
                <a:gd name="connsiteY972" fmla="*/ 120190 h 269953"/>
                <a:gd name="connsiteX973" fmla="*/ 62308 w 245976"/>
                <a:gd name="connsiteY973" fmla="*/ 122549 h 269953"/>
                <a:gd name="connsiteX974" fmla="*/ 62308 w 245976"/>
                <a:gd name="connsiteY974" fmla="*/ 122549 h 269953"/>
                <a:gd name="connsiteX975" fmla="*/ 63962 w 245976"/>
                <a:gd name="connsiteY975" fmla="*/ 122549 h 269953"/>
                <a:gd name="connsiteX976" fmla="*/ 61602 w 245976"/>
                <a:gd name="connsiteY976" fmla="*/ 120190 h 269953"/>
                <a:gd name="connsiteX977" fmla="*/ 63962 w 245976"/>
                <a:gd name="connsiteY977" fmla="*/ 122080 h 269953"/>
                <a:gd name="connsiteX978" fmla="*/ 63962 w 245976"/>
                <a:gd name="connsiteY978" fmla="*/ 122080 h 269953"/>
                <a:gd name="connsiteX979" fmla="*/ 63962 w 245976"/>
                <a:gd name="connsiteY979" fmla="*/ 122080 h 269953"/>
                <a:gd name="connsiteX980" fmla="*/ 62075 w 245976"/>
                <a:gd name="connsiteY980" fmla="*/ 119482 h 269953"/>
                <a:gd name="connsiteX981" fmla="*/ 64906 w 245976"/>
                <a:gd name="connsiteY981" fmla="*/ 122316 h 269953"/>
                <a:gd name="connsiteX982" fmla="*/ 62544 w 245976"/>
                <a:gd name="connsiteY982" fmla="*/ 119248 h 269953"/>
                <a:gd name="connsiteX983" fmla="*/ 64670 w 245976"/>
                <a:gd name="connsiteY983" fmla="*/ 121608 h 269953"/>
                <a:gd name="connsiteX984" fmla="*/ 64670 w 245976"/>
                <a:gd name="connsiteY984" fmla="*/ 119718 h 269953"/>
                <a:gd name="connsiteX985" fmla="*/ 66321 w 245976"/>
                <a:gd name="connsiteY985" fmla="*/ 121608 h 269953"/>
                <a:gd name="connsiteX986" fmla="*/ 66321 w 245976"/>
                <a:gd name="connsiteY986" fmla="*/ 119718 h 269953"/>
                <a:gd name="connsiteX987" fmla="*/ 68680 w 245976"/>
                <a:gd name="connsiteY987" fmla="*/ 121371 h 269953"/>
                <a:gd name="connsiteX988" fmla="*/ 68680 w 245976"/>
                <a:gd name="connsiteY988" fmla="*/ 119954 h 269953"/>
                <a:gd name="connsiteX989" fmla="*/ 71039 w 245976"/>
                <a:gd name="connsiteY989" fmla="*/ 122316 h 269953"/>
                <a:gd name="connsiteX990" fmla="*/ 71039 w 245976"/>
                <a:gd name="connsiteY990" fmla="*/ 122316 h 269953"/>
                <a:gd name="connsiteX991" fmla="*/ 69389 w 245976"/>
                <a:gd name="connsiteY991" fmla="*/ 120663 h 269953"/>
                <a:gd name="connsiteX992" fmla="*/ 69389 w 245976"/>
                <a:gd name="connsiteY992" fmla="*/ 122080 h 269953"/>
                <a:gd name="connsiteX993" fmla="*/ 71275 w 245976"/>
                <a:gd name="connsiteY993" fmla="*/ 122080 h 269953"/>
                <a:gd name="connsiteX994" fmla="*/ 71275 w 245976"/>
                <a:gd name="connsiteY994" fmla="*/ 123494 h 269953"/>
                <a:gd name="connsiteX995" fmla="*/ 69861 w 245976"/>
                <a:gd name="connsiteY995" fmla="*/ 123494 h 269953"/>
                <a:gd name="connsiteX996" fmla="*/ 69861 w 245976"/>
                <a:gd name="connsiteY996" fmla="*/ 123494 h 269953"/>
                <a:gd name="connsiteX997" fmla="*/ 67974 w 245976"/>
                <a:gd name="connsiteY997" fmla="*/ 123494 h 269953"/>
                <a:gd name="connsiteX998" fmla="*/ 67974 w 245976"/>
                <a:gd name="connsiteY998" fmla="*/ 123494 h 269953"/>
                <a:gd name="connsiteX999" fmla="*/ 67974 w 245976"/>
                <a:gd name="connsiteY999" fmla="*/ 125617 h 269953"/>
                <a:gd name="connsiteX1000" fmla="*/ 66085 w 245976"/>
                <a:gd name="connsiteY1000" fmla="*/ 123967 h 269953"/>
                <a:gd name="connsiteX1001" fmla="*/ 69389 w 245976"/>
                <a:gd name="connsiteY1001" fmla="*/ 127507 h 269953"/>
                <a:gd name="connsiteX1002" fmla="*/ 69389 w 245976"/>
                <a:gd name="connsiteY1002" fmla="*/ 127507 h 269953"/>
                <a:gd name="connsiteX1003" fmla="*/ 67974 w 245976"/>
                <a:gd name="connsiteY1003" fmla="*/ 127507 h 269953"/>
                <a:gd name="connsiteX1004" fmla="*/ 67974 w 245976"/>
                <a:gd name="connsiteY1004" fmla="*/ 127507 h 269953"/>
                <a:gd name="connsiteX1005" fmla="*/ 69389 w 245976"/>
                <a:gd name="connsiteY1005" fmla="*/ 129394 h 269953"/>
                <a:gd name="connsiteX1006" fmla="*/ 69389 w 245976"/>
                <a:gd name="connsiteY1006" fmla="*/ 129394 h 269953"/>
                <a:gd name="connsiteX1007" fmla="*/ 67266 w 245976"/>
                <a:gd name="connsiteY1007" fmla="*/ 127979 h 269953"/>
                <a:gd name="connsiteX1008" fmla="*/ 67266 w 245976"/>
                <a:gd name="connsiteY1008" fmla="*/ 131047 h 269953"/>
                <a:gd name="connsiteX1009" fmla="*/ 64906 w 245976"/>
                <a:gd name="connsiteY1009" fmla="*/ 128685 h 269953"/>
                <a:gd name="connsiteX1010" fmla="*/ 68444 w 245976"/>
                <a:gd name="connsiteY1010" fmla="*/ 128685 h 269953"/>
                <a:gd name="connsiteX1011" fmla="*/ 68444 w 245976"/>
                <a:gd name="connsiteY1011" fmla="*/ 128685 h 269953"/>
                <a:gd name="connsiteX1012" fmla="*/ 66085 w 245976"/>
                <a:gd name="connsiteY1012" fmla="*/ 126798 h 269953"/>
                <a:gd name="connsiteX1013" fmla="*/ 66085 w 245976"/>
                <a:gd name="connsiteY1013" fmla="*/ 126798 h 269953"/>
                <a:gd name="connsiteX1014" fmla="*/ 63489 w 245976"/>
                <a:gd name="connsiteY1014" fmla="*/ 124439 h 269953"/>
                <a:gd name="connsiteX1015" fmla="*/ 63489 w 245976"/>
                <a:gd name="connsiteY1015" fmla="*/ 125853 h 269953"/>
                <a:gd name="connsiteX1016" fmla="*/ 61130 w 245976"/>
                <a:gd name="connsiteY1016" fmla="*/ 123967 h 269953"/>
                <a:gd name="connsiteX1017" fmla="*/ 61130 w 245976"/>
                <a:gd name="connsiteY1017" fmla="*/ 126326 h 269953"/>
                <a:gd name="connsiteX1018" fmla="*/ 59477 w 245976"/>
                <a:gd name="connsiteY1018" fmla="*/ 124912 h 269953"/>
                <a:gd name="connsiteX1019" fmla="*/ 59477 w 245976"/>
                <a:gd name="connsiteY1019" fmla="*/ 124912 h 269953"/>
                <a:gd name="connsiteX1020" fmla="*/ 57117 w 245976"/>
                <a:gd name="connsiteY1020" fmla="*/ 124912 h 269953"/>
                <a:gd name="connsiteX1021" fmla="*/ 58771 w 245976"/>
                <a:gd name="connsiteY1021" fmla="*/ 127271 h 269953"/>
                <a:gd name="connsiteX1022" fmla="*/ 56176 w 245976"/>
                <a:gd name="connsiteY1022" fmla="*/ 125148 h 269953"/>
                <a:gd name="connsiteX1023" fmla="*/ 59240 w 245976"/>
                <a:gd name="connsiteY1023" fmla="*/ 127743 h 269953"/>
                <a:gd name="connsiteX1024" fmla="*/ 59240 w 245976"/>
                <a:gd name="connsiteY1024" fmla="*/ 127743 h 269953"/>
                <a:gd name="connsiteX1025" fmla="*/ 55467 w 245976"/>
                <a:gd name="connsiteY1025" fmla="*/ 124439 h 269953"/>
                <a:gd name="connsiteX1026" fmla="*/ 55467 w 245976"/>
                <a:gd name="connsiteY1026" fmla="*/ 124439 h 269953"/>
                <a:gd name="connsiteX1027" fmla="*/ 53814 w 245976"/>
                <a:gd name="connsiteY1027" fmla="*/ 124439 h 269953"/>
                <a:gd name="connsiteX1028" fmla="*/ 56645 w 245976"/>
                <a:gd name="connsiteY1028" fmla="*/ 126562 h 269953"/>
                <a:gd name="connsiteX1029" fmla="*/ 56645 w 245976"/>
                <a:gd name="connsiteY1029" fmla="*/ 128921 h 269953"/>
                <a:gd name="connsiteX1030" fmla="*/ 56645 w 245976"/>
                <a:gd name="connsiteY1030" fmla="*/ 127271 h 269953"/>
                <a:gd name="connsiteX1031" fmla="*/ 56645 w 245976"/>
                <a:gd name="connsiteY1031" fmla="*/ 127271 h 269953"/>
                <a:gd name="connsiteX1032" fmla="*/ 58298 w 245976"/>
                <a:gd name="connsiteY1032" fmla="*/ 129394 h 269953"/>
                <a:gd name="connsiteX1033" fmla="*/ 56645 w 245976"/>
                <a:gd name="connsiteY1033" fmla="*/ 127743 h 269953"/>
                <a:gd name="connsiteX1034" fmla="*/ 56645 w 245976"/>
                <a:gd name="connsiteY1034" fmla="*/ 129394 h 269953"/>
                <a:gd name="connsiteX1035" fmla="*/ 54050 w 245976"/>
                <a:gd name="connsiteY1035" fmla="*/ 126798 h 269953"/>
                <a:gd name="connsiteX1036" fmla="*/ 55703 w 245976"/>
                <a:gd name="connsiteY1036" fmla="*/ 128921 h 269953"/>
                <a:gd name="connsiteX1037" fmla="*/ 55703 w 245976"/>
                <a:gd name="connsiteY1037" fmla="*/ 128921 h 269953"/>
                <a:gd name="connsiteX1038" fmla="*/ 53577 w 245976"/>
                <a:gd name="connsiteY1038" fmla="*/ 126326 h 269953"/>
                <a:gd name="connsiteX1039" fmla="*/ 50982 w 245976"/>
                <a:gd name="connsiteY1039" fmla="*/ 124675 h 269953"/>
                <a:gd name="connsiteX1040" fmla="*/ 50982 w 245976"/>
                <a:gd name="connsiteY1040" fmla="*/ 126326 h 269953"/>
                <a:gd name="connsiteX1041" fmla="*/ 47442 w 245976"/>
                <a:gd name="connsiteY1041" fmla="*/ 125148 h 269953"/>
                <a:gd name="connsiteX1042" fmla="*/ 47442 w 245976"/>
                <a:gd name="connsiteY1042" fmla="*/ 123258 h 269953"/>
                <a:gd name="connsiteX1043" fmla="*/ 45791 w 245976"/>
                <a:gd name="connsiteY1043" fmla="*/ 123258 h 269953"/>
                <a:gd name="connsiteX1044" fmla="*/ 47208 w 245976"/>
                <a:gd name="connsiteY1044" fmla="*/ 123258 h 269953"/>
                <a:gd name="connsiteX1045" fmla="*/ 47208 w 245976"/>
                <a:gd name="connsiteY1045" fmla="*/ 124675 h 269953"/>
                <a:gd name="connsiteX1046" fmla="*/ 43432 w 245976"/>
                <a:gd name="connsiteY1046" fmla="*/ 123258 h 269953"/>
                <a:gd name="connsiteX1047" fmla="*/ 43432 w 245976"/>
                <a:gd name="connsiteY1047" fmla="*/ 125853 h 269953"/>
                <a:gd name="connsiteX1048" fmla="*/ 44846 w 245976"/>
                <a:gd name="connsiteY1048" fmla="*/ 125853 h 269953"/>
                <a:gd name="connsiteX1049" fmla="*/ 40128 w 245976"/>
                <a:gd name="connsiteY1049" fmla="*/ 122786 h 269953"/>
                <a:gd name="connsiteX1050" fmla="*/ 43432 w 245976"/>
                <a:gd name="connsiteY1050" fmla="*/ 126326 h 269953"/>
                <a:gd name="connsiteX1051" fmla="*/ 41779 w 245976"/>
                <a:gd name="connsiteY1051" fmla="*/ 126326 h 269953"/>
                <a:gd name="connsiteX1052" fmla="*/ 41779 w 245976"/>
                <a:gd name="connsiteY1052" fmla="*/ 124675 h 269953"/>
                <a:gd name="connsiteX1053" fmla="*/ 39892 w 245976"/>
                <a:gd name="connsiteY1053" fmla="*/ 124675 h 269953"/>
                <a:gd name="connsiteX1054" fmla="*/ 39892 w 245976"/>
                <a:gd name="connsiteY1054" fmla="*/ 123494 h 269953"/>
                <a:gd name="connsiteX1055" fmla="*/ 39892 w 245976"/>
                <a:gd name="connsiteY1055" fmla="*/ 123494 h 269953"/>
                <a:gd name="connsiteX1056" fmla="*/ 41309 w 245976"/>
                <a:gd name="connsiteY1056" fmla="*/ 123494 h 269953"/>
                <a:gd name="connsiteX1057" fmla="*/ 37533 w 245976"/>
                <a:gd name="connsiteY1057" fmla="*/ 123494 h 269953"/>
                <a:gd name="connsiteX1058" fmla="*/ 35643 w 245976"/>
                <a:gd name="connsiteY1058" fmla="*/ 122080 h 269953"/>
                <a:gd name="connsiteX1059" fmla="*/ 35643 w 245976"/>
                <a:gd name="connsiteY1059" fmla="*/ 122080 h 269953"/>
                <a:gd name="connsiteX1060" fmla="*/ 30925 w 245976"/>
                <a:gd name="connsiteY1060" fmla="*/ 120190 h 269953"/>
                <a:gd name="connsiteX1061" fmla="*/ 27857 w 245976"/>
                <a:gd name="connsiteY1061" fmla="*/ 120190 h 269953"/>
                <a:gd name="connsiteX1062" fmla="*/ 25970 w 245976"/>
                <a:gd name="connsiteY1062" fmla="*/ 117595 h 269953"/>
                <a:gd name="connsiteX1063" fmla="*/ 25970 w 245976"/>
                <a:gd name="connsiteY1063" fmla="*/ 117595 h 269953"/>
                <a:gd name="connsiteX1064" fmla="*/ 32106 w 245976"/>
                <a:gd name="connsiteY1064" fmla="*/ 124203 h 269953"/>
                <a:gd name="connsiteX1065" fmla="*/ 29744 w 245976"/>
                <a:gd name="connsiteY1065" fmla="*/ 124203 h 269953"/>
                <a:gd name="connsiteX1066" fmla="*/ 34937 w 245976"/>
                <a:gd name="connsiteY1066" fmla="*/ 127507 h 269953"/>
                <a:gd name="connsiteX1067" fmla="*/ 33284 w 245976"/>
                <a:gd name="connsiteY1067" fmla="*/ 127507 h 269953"/>
                <a:gd name="connsiteX1068" fmla="*/ 34465 w 245976"/>
                <a:gd name="connsiteY1068" fmla="*/ 129630 h 269953"/>
                <a:gd name="connsiteX1069" fmla="*/ 31161 w 245976"/>
                <a:gd name="connsiteY1069" fmla="*/ 127034 h 269953"/>
                <a:gd name="connsiteX1070" fmla="*/ 33284 w 245976"/>
                <a:gd name="connsiteY1070" fmla="*/ 129866 h 269953"/>
                <a:gd name="connsiteX1071" fmla="*/ 31870 w 245976"/>
                <a:gd name="connsiteY1071" fmla="*/ 129866 h 269953"/>
                <a:gd name="connsiteX1072" fmla="*/ 29744 w 245976"/>
                <a:gd name="connsiteY1072" fmla="*/ 128449 h 269953"/>
                <a:gd name="connsiteX1073" fmla="*/ 28329 w 245976"/>
                <a:gd name="connsiteY1073" fmla="*/ 126798 h 269953"/>
                <a:gd name="connsiteX1074" fmla="*/ 28329 w 245976"/>
                <a:gd name="connsiteY1074" fmla="*/ 126798 h 269953"/>
                <a:gd name="connsiteX1075" fmla="*/ 25498 w 245976"/>
                <a:gd name="connsiteY1075" fmla="*/ 123967 h 269953"/>
                <a:gd name="connsiteX1076" fmla="*/ 25498 w 245976"/>
                <a:gd name="connsiteY1076" fmla="*/ 125617 h 269953"/>
                <a:gd name="connsiteX1077" fmla="*/ 27621 w 245976"/>
                <a:gd name="connsiteY1077" fmla="*/ 127743 h 269953"/>
                <a:gd name="connsiteX1078" fmla="*/ 29274 w 245976"/>
                <a:gd name="connsiteY1078" fmla="*/ 129866 h 269953"/>
                <a:gd name="connsiteX1079" fmla="*/ 29274 w 245976"/>
                <a:gd name="connsiteY1079" fmla="*/ 129866 h 269953"/>
                <a:gd name="connsiteX1080" fmla="*/ 31161 w 245976"/>
                <a:gd name="connsiteY1080" fmla="*/ 131517 h 269953"/>
                <a:gd name="connsiteX1081" fmla="*/ 31161 w 245976"/>
                <a:gd name="connsiteY1081" fmla="*/ 131517 h 269953"/>
                <a:gd name="connsiteX1082" fmla="*/ 28802 w 245976"/>
                <a:gd name="connsiteY1082" fmla="*/ 129157 h 269953"/>
                <a:gd name="connsiteX1083" fmla="*/ 28802 w 245976"/>
                <a:gd name="connsiteY1083" fmla="*/ 129157 h 269953"/>
                <a:gd name="connsiteX1084" fmla="*/ 26443 w 245976"/>
                <a:gd name="connsiteY1084" fmla="*/ 129157 h 269953"/>
                <a:gd name="connsiteX1085" fmla="*/ 28329 w 245976"/>
                <a:gd name="connsiteY1085" fmla="*/ 131280 h 269953"/>
                <a:gd name="connsiteX1086" fmla="*/ 30452 w 245976"/>
                <a:gd name="connsiteY1086" fmla="*/ 132934 h 269953"/>
                <a:gd name="connsiteX1087" fmla="*/ 28802 w 245976"/>
                <a:gd name="connsiteY1087" fmla="*/ 131517 h 269953"/>
                <a:gd name="connsiteX1088" fmla="*/ 32578 w 245976"/>
                <a:gd name="connsiteY1088" fmla="*/ 131517 h 269953"/>
                <a:gd name="connsiteX1089" fmla="*/ 30925 w 245976"/>
                <a:gd name="connsiteY1089" fmla="*/ 131517 h 269953"/>
                <a:gd name="connsiteX1090" fmla="*/ 33048 w 245976"/>
                <a:gd name="connsiteY1090" fmla="*/ 131517 h 269953"/>
                <a:gd name="connsiteX1091" fmla="*/ 33048 w 245976"/>
                <a:gd name="connsiteY1091" fmla="*/ 133170 h 269953"/>
                <a:gd name="connsiteX1092" fmla="*/ 30452 w 245976"/>
                <a:gd name="connsiteY1092" fmla="*/ 130811 h 269953"/>
                <a:gd name="connsiteX1093" fmla="*/ 30452 w 245976"/>
                <a:gd name="connsiteY1093" fmla="*/ 131989 h 269953"/>
                <a:gd name="connsiteX1094" fmla="*/ 30452 w 245976"/>
                <a:gd name="connsiteY1094" fmla="*/ 130338 h 269953"/>
                <a:gd name="connsiteX1095" fmla="*/ 29274 w 245976"/>
                <a:gd name="connsiteY1095" fmla="*/ 130338 h 269953"/>
                <a:gd name="connsiteX1096" fmla="*/ 31161 w 245976"/>
                <a:gd name="connsiteY1096" fmla="*/ 132934 h 269953"/>
                <a:gd name="connsiteX1097" fmla="*/ 28093 w 245976"/>
                <a:gd name="connsiteY1097" fmla="*/ 130102 h 269953"/>
                <a:gd name="connsiteX1098" fmla="*/ 25970 w 245976"/>
                <a:gd name="connsiteY1098" fmla="*/ 130102 h 269953"/>
                <a:gd name="connsiteX1099" fmla="*/ 25970 w 245976"/>
                <a:gd name="connsiteY1099" fmla="*/ 130102 h 269953"/>
                <a:gd name="connsiteX1100" fmla="*/ 25970 w 245976"/>
                <a:gd name="connsiteY1100" fmla="*/ 128685 h 269953"/>
                <a:gd name="connsiteX1101" fmla="*/ 23844 w 245976"/>
                <a:gd name="connsiteY1101" fmla="*/ 128685 h 269953"/>
                <a:gd name="connsiteX1102" fmla="*/ 26207 w 245976"/>
                <a:gd name="connsiteY1102" fmla="*/ 131517 h 269953"/>
                <a:gd name="connsiteX1103" fmla="*/ 26207 w 245976"/>
                <a:gd name="connsiteY1103" fmla="*/ 133642 h 269953"/>
                <a:gd name="connsiteX1104" fmla="*/ 24317 w 245976"/>
                <a:gd name="connsiteY1104" fmla="*/ 131989 h 269953"/>
                <a:gd name="connsiteX1105" fmla="*/ 24317 w 245976"/>
                <a:gd name="connsiteY1105" fmla="*/ 131989 h 269953"/>
                <a:gd name="connsiteX1106" fmla="*/ 25498 w 245976"/>
                <a:gd name="connsiteY1106" fmla="*/ 133642 h 269953"/>
                <a:gd name="connsiteX1107" fmla="*/ 22903 w 245976"/>
                <a:gd name="connsiteY1107" fmla="*/ 130575 h 269953"/>
                <a:gd name="connsiteX1108" fmla="*/ 22903 w 245976"/>
                <a:gd name="connsiteY1108" fmla="*/ 130575 h 269953"/>
                <a:gd name="connsiteX1109" fmla="*/ 22903 w 245976"/>
                <a:gd name="connsiteY1109" fmla="*/ 130575 h 269953"/>
                <a:gd name="connsiteX1110" fmla="*/ 21013 w 245976"/>
                <a:gd name="connsiteY1110" fmla="*/ 128921 h 269953"/>
                <a:gd name="connsiteX1111" fmla="*/ 21013 w 245976"/>
                <a:gd name="connsiteY1111" fmla="*/ 130575 h 269953"/>
                <a:gd name="connsiteX1112" fmla="*/ 21013 w 245976"/>
                <a:gd name="connsiteY1112" fmla="*/ 130575 h 269953"/>
                <a:gd name="connsiteX1113" fmla="*/ 19362 w 245976"/>
                <a:gd name="connsiteY1113" fmla="*/ 130575 h 269953"/>
                <a:gd name="connsiteX1114" fmla="*/ 20543 w 245976"/>
                <a:gd name="connsiteY1114" fmla="*/ 132225 h 269953"/>
                <a:gd name="connsiteX1115" fmla="*/ 20543 w 245976"/>
                <a:gd name="connsiteY1115" fmla="*/ 132225 h 269953"/>
                <a:gd name="connsiteX1116" fmla="*/ 24081 w 245976"/>
                <a:gd name="connsiteY1116" fmla="*/ 134821 h 269953"/>
                <a:gd name="connsiteX1117" fmla="*/ 24081 w 245976"/>
                <a:gd name="connsiteY1117" fmla="*/ 134821 h 269953"/>
                <a:gd name="connsiteX1118" fmla="*/ 26679 w 245976"/>
                <a:gd name="connsiteY1118" fmla="*/ 136946 h 269953"/>
                <a:gd name="connsiteX1119" fmla="*/ 26679 w 245976"/>
                <a:gd name="connsiteY1119" fmla="*/ 136946 h 269953"/>
                <a:gd name="connsiteX1120" fmla="*/ 26679 w 245976"/>
                <a:gd name="connsiteY1120" fmla="*/ 135293 h 269953"/>
                <a:gd name="connsiteX1121" fmla="*/ 24789 w 245976"/>
                <a:gd name="connsiteY1121" fmla="*/ 135293 h 269953"/>
                <a:gd name="connsiteX1122" fmla="*/ 24789 w 245976"/>
                <a:gd name="connsiteY1122" fmla="*/ 135293 h 269953"/>
                <a:gd name="connsiteX1123" fmla="*/ 27148 w 245976"/>
                <a:gd name="connsiteY1123" fmla="*/ 137180 h 269953"/>
                <a:gd name="connsiteX1124" fmla="*/ 27148 w 245976"/>
                <a:gd name="connsiteY1124" fmla="*/ 137180 h 269953"/>
                <a:gd name="connsiteX1125" fmla="*/ 27148 w 245976"/>
                <a:gd name="connsiteY1125" fmla="*/ 138833 h 269953"/>
                <a:gd name="connsiteX1126" fmla="*/ 29274 w 245976"/>
                <a:gd name="connsiteY1126" fmla="*/ 138833 h 269953"/>
                <a:gd name="connsiteX1127" fmla="*/ 33284 w 245976"/>
                <a:gd name="connsiteY1127" fmla="*/ 141428 h 269953"/>
                <a:gd name="connsiteX1128" fmla="*/ 33284 w 245976"/>
                <a:gd name="connsiteY1128" fmla="*/ 139306 h 269953"/>
                <a:gd name="connsiteX1129" fmla="*/ 33284 w 245976"/>
                <a:gd name="connsiteY1129" fmla="*/ 140956 h 269953"/>
                <a:gd name="connsiteX1130" fmla="*/ 35643 w 245976"/>
                <a:gd name="connsiteY1130" fmla="*/ 140956 h 269953"/>
                <a:gd name="connsiteX1131" fmla="*/ 34229 w 245976"/>
                <a:gd name="connsiteY1131" fmla="*/ 140956 h 269953"/>
                <a:gd name="connsiteX1132" fmla="*/ 34229 w 245976"/>
                <a:gd name="connsiteY1132" fmla="*/ 139306 h 269953"/>
                <a:gd name="connsiteX1133" fmla="*/ 35643 w 245976"/>
                <a:gd name="connsiteY1133" fmla="*/ 139306 h 269953"/>
                <a:gd name="connsiteX1134" fmla="*/ 37060 w 245976"/>
                <a:gd name="connsiteY1134" fmla="*/ 140956 h 269953"/>
                <a:gd name="connsiteX1135" fmla="*/ 39656 w 245976"/>
                <a:gd name="connsiteY1135" fmla="*/ 140956 h 269953"/>
                <a:gd name="connsiteX1136" fmla="*/ 39656 w 245976"/>
                <a:gd name="connsiteY1136" fmla="*/ 139542 h 269953"/>
                <a:gd name="connsiteX1137" fmla="*/ 42015 w 245976"/>
                <a:gd name="connsiteY1137" fmla="*/ 141192 h 269953"/>
                <a:gd name="connsiteX1138" fmla="*/ 40364 w 245976"/>
                <a:gd name="connsiteY1138" fmla="*/ 141192 h 269953"/>
                <a:gd name="connsiteX1139" fmla="*/ 38241 w 245976"/>
                <a:gd name="connsiteY1139" fmla="*/ 141192 h 269953"/>
                <a:gd name="connsiteX1140" fmla="*/ 40601 w 245976"/>
                <a:gd name="connsiteY1140" fmla="*/ 144024 h 269953"/>
                <a:gd name="connsiteX1141" fmla="*/ 42015 w 245976"/>
                <a:gd name="connsiteY1141" fmla="*/ 141428 h 269953"/>
                <a:gd name="connsiteX1142" fmla="*/ 44141 w 245976"/>
                <a:gd name="connsiteY1142" fmla="*/ 141428 h 269953"/>
                <a:gd name="connsiteX1143" fmla="*/ 42723 w 245976"/>
                <a:gd name="connsiteY1143" fmla="*/ 141428 h 269953"/>
                <a:gd name="connsiteX1144" fmla="*/ 41309 w 245976"/>
                <a:gd name="connsiteY1144" fmla="*/ 139542 h 269953"/>
                <a:gd name="connsiteX1145" fmla="*/ 41309 w 245976"/>
                <a:gd name="connsiteY1145" fmla="*/ 139542 h 269953"/>
                <a:gd name="connsiteX1146" fmla="*/ 41309 w 245976"/>
                <a:gd name="connsiteY1146" fmla="*/ 141192 h 269953"/>
                <a:gd name="connsiteX1147" fmla="*/ 43432 w 245976"/>
                <a:gd name="connsiteY1147" fmla="*/ 141192 h 269953"/>
                <a:gd name="connsiteX1148" fmla="*/ 43432 w 245976"/>
                <a:gd name="connsiteY1148" fmla="*/ 139778 h 269953"/>
                <a:gd name="connsiteX1149" fmla="*/ 43432 w 245976"/>
                <a:gd name="connsiteY1149" fmla="*/ 139778 h 269953"/>
                <a:gd name="connsiteX1150" fmla="*/ 45083 w 245976"/>
                <a:gd name="connsiteY1150" fmla="*/ 141901 h 269953"/>
                <a:gd name="connsiteX1151" fmla="*/ 45083 w 245976"/>
                <a:gd name="connsiteY1151" fmla="*/ 139542 h 269953"/>
                <a:gd name="connsiteX1152" fmla="*/ 43668 w 245976"/>
                <a:gd name="connsiteY1152" fmla="*/ 138125 h 269953"/>
                <a:gd name="connsiteX1153" fmla="*/ 43668 w 245976"/>
                <a:gd name="connsiteY1153" fmla="*/ 138125 h 269953"/>
                <a:gd name="connsiteX1154" fmla="*/ 49095 w 245976"/>
                <a:gd name="connsiteY1154" fmla="*/ 141665 h 269953"/>
                <a:gd name="connsiteX1155" fmla="*/ 49095 w 245976"/>
                <a:gd name="connsiteY1155" fmla="*/ 143788 h 269953"/>
                <a:gd name="connsiteX1156" fmla="*/ 47208 w 245976"/>
                <a:gd name="connsiteY1156" fmla="*/ 143788 h 269953"/>
                <a:gd name="connsiteX1157" fmla="*/ 49095 w 245976"/>
                <a:gd name="connsiteY1157" fmla="*/ 143788 h 269953"/>
                <a:gd name="connsiteX1158" fmla="*/ 49095 w 245976"/>
                <a:gd name="connsiteY1158" fmla="*/ 145677 h 269953"/>
                <a:gd name="connsiteX1159" fmla="*/ 45791 w 245976"/>
                <a:gd name="connsiteY1159" fmla="*/ 143079 h 269953"/>
                <a:gd name="connsiteX1160" fmla="*/ 48859 w 245976"/>
                <a:gd name="connsiteY1160" fmla="*/ 146383 h 269953"/>
                <a:gd name="connsiteX1161" fmla="*/ 46736 w 245976"/>
                <a:gd name="connsiteY1161" fmla="*/ 144969 h 269953"/>
                <a:gd name="connsiteX1162" fmla="*/ 46736 w 245976"/>
                <a:gd name="connsiteY1162" fmla="*/ 146619 h 269953"/>
                <a:gd name="connsiteX1163" fmla="*/ 44846 w 245976"/>
                <a:gd name="connsiteY1163" fmla="*/ 144969 h 269953"/>
                <a:gd name="connsiteX1164" fmla="*/ 44846 w 245976"/>
                <a:gd name="connsiteY1164" fmla="*/ 144969 h 269953"/>
                <a:gd name="connsiteX1165" fmla="*/ 44846 w 245976"/>
                <a:gd name="connsiteY1165" fmla="*/ 146619 h 269953"/>
                <a:gd name="connsiteX1166" fmla="*/ 42723 w 245976"/>
                <a:gd name="connsiteY1166" fmla="*/ 144732 h 269953"/>
                <a:gd name="connsiteX1167" fmla="*/ 42723 w 245976"/>
                <a:gd name="connsiteY1167" fmla="*/ 142846 h 269953"/>
                <a:gd name="connsiteX1168" fmla="*/ 42723 w 245976"/>
                <a:gd name="connsiteY1168" fmla="*/ 144260 h 269953"/>
                <a:gd name="connsiteX1169" fmla="*/ 41309 w 245976"/>
                <a:gd name="connsiteY1169" fmla="*/ 144260 h 269953"/>
                <a:gd name="connsiteX1170" fmla="*/ 41309 w 245976"/>
                <a:gd name="connsiteY1170" fmla="*/ 144260 h 269953"/>
                <a:gd name="connsiteX1171" fmla="*/ 44141 w 245976"/>
                <a:gd name="connsiteY1171" fmla="*/ 147564 h 269953"/>
                <a:gd name="connsiteX1172" fmla="*/ 44141 w 245976"/>
                <a:gd name="connsiteY1172" fmla="*/ 147564 h 269953"/>
                <a:gd name="connsiteX1173" fmla="*/ 42015 w 245976"/>
                <a:gd name="connsiteY1173" fmla="*/ 145205 h 269953"/>
                <a:gd name="connsiteX1174" fmla="*/ 40128 w 245976"/>
                <a:gd name="connsiteY1174" fmla="*/ 145205 h 269953"/>
                <a:gd name="connsiteX1175" fmla="*/ 41309 w 245976"/>
                <a:gd name="connsiteY1175" fmla="*/ 145205 h 269953"/>
                <a:gd name="connsiteX1176" fmla="*/ 41309 w 245976"/>
                <a:gd name="connsiteY1176" fmla="*/ 145205 h 269953"/>
                <a:gd name="connsiteX1177" fmla="*/ 37533 w 245976"/>
                <a:gd name="connsiteY1177" fmla="*/ 145205 h 269953"/>
                <a:gd name="connsiteX1178" fmla="*/ 37533 w 245976"/>
                <a:gd name="connsiteY1178" fmla="*/ 145205 h 269953"/>
                <a:gd name="connsiteX1179" fmla="*/ 39892 w 245976"/>
                <a:gd name="connsiteY1179" fmla="*/ 148036 h 269953"/>
                <a:gd name="connsiteX1180" fmla="*/ 42960 w 245976"/>
                <a:gd name="connsiteY1180" fmla="*/ 150159 h 269953"/>
                <a:gd name="connsiteX1181" fmla="*/ 40837 w 245976"/>
                <a:gd name="connsiteY1181" fmla="*/ 147564 h 269953"/>
                <a:gd name="connsiteX1182" fmla="*/ 40837 w 245976"/>
                <a:gd name="connsiteY1182" fmla="*/ 146147 h 269953"/>
                <a:gd name="connsiteX1183" fmla="*/ 43668 w 245976"/>
                <a:gd name="connsiteY1183" fmla="*/ 149687 h 269953"/>
                <a:gd name="connsiteX1184" fmla="*/ 45791 w 245976"/>
                <a:gd name="connsiteY1184" fmla="*/ 149687 h 269953"/>
                <a:gd name="connsiteX1185" fmla="*/ 47678 w 245976"/>
                <a:gd name="connsiteY1185" fmla="*/ 149687 h 269953"/>
                <a:gd name="connsiteX1186" fmla="*/ 47678 w 245976"/>
                <a:gd name="connsiteY1186" fmla="*/ 151340 h 269953"/>
                <a:gd name="connsiteX1187" fmla="*/ 49331 w 245976"/>
                <a:gd name="connsiteY1187" fmla="*/ 151340 h 269953"/>
                <a:gd name="connsiteX1188" fmla="*/ 49331 w 245976"/>
                <a:gd name="connsiteY1188" fmla="*/ 151340 h 269953"/>
                <a:gd name="connsiteX1189" fmla="*/ 50982 w 245976"/>
                <a:gd name="connsiteY1189" fmla="*/ 151340 h 269953"/>
                <a:gd name="connsiteX1190" fmla="*/ 52635 w 245976"/>
                <a:gd name="connsiteY1190" fmla="*/ 153227 h 269953"/>
                <a:gd name="connsiteX1191" fmla="*/ 52635 w 245976"/>
                <a:gd name="connsiteY1191" fmla="*/ 153227 h 269953"/>
                <a:gd name="connsiteX1192" fmla="*/ 48859 w 245976"/>
                <a:gd name="connsiteY1192" fmla="*/ 150396 h 269953"/>
                <a:gd name="connsiteX1193" fmla="*/ 47442 w 245976"/>
                <a:gd name="connsiteY1193" fmla="*/ 148978 h 269953"/>
                <a:gd name="connsiteX1194" fmla="*/ 47442 w 245976"/>
                <a:gd name="connsiteY1194" fmla="*/ 148978 h 269953"/>
                <a:gd name="connsiteX1195" fmla="*/ 49331 w 245976"/>
                <a:gd name="connsiteY1195" fmla="*/ 150632 h 269953"/>
                <a:gd name="connsiteX1196" fmla="*/ 47914 w 245976"/>
                <a:gd name="connsiteY1196" fmla="*/ 148978 h 269953"/>
                <a:gd name="connsiteX1197" fmla="*/ 47914 w 245976"/>
                <a:gd name="connsiteY1197" fmla="*/ 148978 h 269953"/>
                <a:gd name="connsiteX1198" fmla="*/ 49568 w 245976"/>
                <a:gd name="connsiteY1198" fmla="*/ 150868 h 269953"/>
                <a:gd name="connsiteX1199" fmla="*/ 49568 w 245976"/>
                <a:gd name="connsiteY1199" fmla="*/ 150868 h 269953"/>
                <a:gd name="connsiteX1200" fmla="*/ 59007 w 245976"/>
                <a:gd name="connsiteY1200" fmla="*/ 150868 h 269953"/>
                <a:gd name="connsiteX1201" fmla="*/ 60421 w 245976"/>
                <a:gd name="connsiteY1201" fmla="*/ 150868 h 269953"/>
                <a:gd name="connsiteX1202" fmla="*/ 56645 w 245976"/>
                <a:gd name="connsiteY1202" fmla="*/ 147092 h 269953"/>
                <a:gd name="connsiteX1203" fmla="*/ 58298 w 245976"/>
                <a:gd name="connsiteY1203" fmla="*/ 147092 h 269953"/>
                <a:gd name="connsiteX1204" fmla="*/ 58298 w 245976"/>
                <a:gd name="connsiteY1204" fmla="*/ 148509 h 269953"/>
                <a:gd name="connsiteX1205" fmla="*/ 58298 w 245976"/>
                <a:gd name="connsiteY1205" fmla="*/ 148509 h 269953"/>
                <a:gd name="connsiteX1206" fmla="*/ 63962 w 245976"/>
                <a:gd name="connsiteY1206" fmla="*/ 151813 h 269953"/>
                <a:gd name="connsiteX1207" fmla="*/ 62075 w 245976"/>
                <a:gd name="connsiteY1207" fmla="*/ 150159 h 269953"/>
                <a:gd name="connsiteX1208" fmla="*/ 63962 w 245976"/>
                <a:gd name="connsiteY1208" fmla="*/ 150159 h 269953"/>
                <a:gd name="connsiteX1209" fmla="*/ 62308 w 245976"/>
                <a:gd name="connsiteY1209" fmla="*/ 148745 h 269953"/>
                <a:gd name="connsiteX1210" fmla="*/ 62308 w 245976"/>
                <a:gd name="connsiteY1210" fmla="*/ 148745 h 269953"/>
                <a:gd name="connsiteX1211" fmla="*/ 60658 w 245976"/>
                <a:gd name="connsiteY1211" fmla="*/ 146855 h 269953"/>
                <a:gd name="connsiteX1212" fmla="*/ 60658 w 245976"/>
                <a:gd name="connsiteY1212" fmla="*/ 146855 h 269953"/>
                <a:gd name="connsiteX1213" fmla="*/ 62308 w 245976"/>
                <a:gd name="connsiteY1213" fmla="*/ 148509 h 269953"/>
                <a:gd name="connsiteX1214" fmla="*/ 64906 w 245976"/>
                <a:gd name="connsiteY1214" fmla="*/ 148509 h 269953"/>
                <a:gd name="connsiteX1215" fmla="*/ 66321 w 245976"/>
                <a:gd name="connsiteY1215" fmla="*/ 149923 h 269953"/>
                <a:gd name="connsiteX1216" fmla="*/ 66321 w 245976"/>
                <a:gd name="connsiteY1216" fmla="*/ 147564 h 269953"/>
                <a:gd name="connsiteX1217" fmla="*/ 66321 w 245976"/>
                <a:gd name="connsiteY1217" fmla="*/ 147564 h 269953"/>
                <a:gd name="connsiteX1218" fmla="*/ 64906 w 245976"/>
                <a:gd name="connsiteY1218" fmla="*/ 145205 h 269953"/>
                <a:gd name="connsiteX1219" fmla="*/ 66793 w 245976"/>
                <a:gd name="connsiteY1219" fmla="*/ 146855 h 269953"/>
                <a:gd name="connsiteX1220" fmla="*/ 68444 w 245976"/>
                <a:gd name="connsiteY1220" fmla="*/ 144732 h 269953"/>
                <a:gd name="connsiteX1221" fmla="*/ 70806 w 245976"/>
                <a:gd name="connsiteY1221" fmla="*/ 146619 h 269953"/>
                <a:gd name="connsiteX1222" fmla="*/ 70806 w 245976"/>
                <a:gd name="connsiteY1222" fmla="*/ 146619 h 269953"/>
                <a:gd name="connsiteX1223" fmla="*/ 70806 w 245976"/>
                <a:gd name="connsiteY1223" fmla="*/ 144496 h 269953"/>
                <a:gd name="connsiteX1224" fmla="*/ 68444 w 245976"/>
                <a:gd name="connsiteY1224" fmla="*/ 142137 h 269953"/>
                <a:gd name="connsiteX1225" fmla="*/ 71039 w 245976"/>
                <a:gd name="connsiteY1225" fmla="*/ 142137 h 269953"/>
                <a:gd name="connsiteX1226" fmla="*/ 69625 w 245976"/>
                <a:gd name="connsiteY1226" fmla="*/ 142137 h 269953"/>
                <a:gd name="connsiteX1227" fmla="*/ 69625 w 245976"/>
                <a:gd name="connsiteY1227" fmla="*/ 140720 h 269953"/>
                <a:gd name="connsiteX1228" fmla="*/ 72456 w 245976"/>
                <a:gd name="connsiteY1228" fmla="*/ 143788 h 269953"/>
                <a:gd name="connsiteX1229" fmla="*/ 72456 w 245976"/>
                <a:gd name="connsiteY1229" fmla="*/ 141192 h 269953"/>
                <a:gd name="connsiteX1230" fmla="*/ 72456 w 245976"/>
                <a:gd name="connsiteY1230" fmla="*/ 141192 h 269953"/>
                <a:gd name="connsiteX1231" fmla="*/ 72456 w 245976"/>
                <a:gd name="connsiteY1231" fmla="*/ 141192 h 269953"/>
                <a:gd name="connsiteX1232" fmla="*/ 71039 w 245976"/>
                <a:gd name="connsiteY1232" fmla="*/ 139306 h 269953"/>
                <a:gd name="connsiteX1233" fmla="*/ 73165 w 245976"/>
                <a:gd name="connsiteY1233" fmla="*/ 140720 h 269953"/>
                <a:gd name="connsiteX1234" fmla="*/ 73165 w 245976"/>
                <a:gd name="connsiteY1234" fmla="*/ 140720 h 269953"/>
                <a:gd name="connsiteX1235" fmla="*/ 73165 w 245976"/>
                <a:gd name="connsiteY1235" fmla="*/ 140720 h 269953"/>
                <a:gd name="connsiteX1236" fmla="*/ 73165 w 245976"/>
                <a:gd name="connsiteY1236" fmla="*/ 138125 h 269953"/>
                <a:gd name="connsiteX1237" fmla="*/ 75524 w 245976"/>
                <a:gd name="connsiteY1237" fmla="*/ 140484 h 269953"/>
                <a:gd name="connsiteX1238" fmla="*/ 75524 w 245976"/>
                <a:gd name="connsiteY1238" fmla="*/ 138125 h 269953"/>
                <a:gd name="connsiteX1239" fmla="*/ 75524 w 245976"/>
                <a:gd name="connsiteY1239" fmla="*/ 138125 h 269953"/>
                <a:gd name="connsiteX1240" fmla="*/ 77883 w 245976"/>
                <a:gd name="connsiteY1240" fmla="*/ 139542 h 269953"/>
                <a:gd name="connsiteX1241" fmla="*/ 77883 w 245976"/>
                <a:gd name="connsiteY1241" fmla="*/ 140720 h 269953"/>
                <a:gd name="connsiteX1242" fmla="*/ 77883 w 245976"/>
                <a:gd name="connsiteY1242" fmla="*/ 140720 h 269953"/>
                <a:gd name="connsiteX1243" fmla="*/ 79300 w 245976"/>
                <a:gd name="connsiteY1243" fmla="*/ 140720 h 269953"/>
                <a:gd name="connsiteX1244" fmla="*/ 79300 w 245976"/>
                <a:gd name="connsiteY1244" fmla="*/ 139069 h 269953"/>
                <a:gd name="connsiteX1245" fmla="*/ 79300 w 245976"/>
                <a:gd name="connsiteY1245" fmla="*/ 139069 h 269953"/>
                <a:gd name="connsiteX1246" fmla="*/ 77883 w 245976"/>
                <a:gd name="connsiteY1246" fmla="*/ 136238 h 269953"/>
                <a:gd name="connsiteX1247" fmla="*/ 80242 w 245976"/>
                <a:gd name="connsiteY1247" fmla="*/ 138597 h 269953"/>
                <a:gd name="connsiteX1248" fmla="*/ 78356 w 245976"/>
                <a:gd name="connsiteY1248" fmla="*/ 136002 h 269953"/>
                <a:gd name="connsiteX1249" fmla="*/ 80715 w 245976"/>
                <a:gd name="connsiteY1249" fmla="*/ 136002 h 269953"/>
                <a:gd name="connsiteX1250" fmla="*/ 78828 w 245976"/>
                <a:gd name="connsiteY1250" fmla="*/ 133879 h 269953"/>
                <a:gd name="connsiteX1251" fmla="*/ 82132 w 245976"/>
                <a:gd name="connsiteY1251" fmla="*/ 136474 h 269953"/>
                <a:gd name="connsiteX1252" fmla="*/ 82132 w 245976"/>
                <a:gd name="connsiteY1252" fmla="*/ 136474 h 269953"/>
                <a:gd name="connsiteX1253" fmla="*/ 83310 w 245976"/>
                <a:gd name="connsiteY1253" fmla="*/ 136474 h 269953"/>
                <a:gd name="connsiteX1254" fmla="*/ 81896 w 245976"/>
                <a:gd name="connsiteY1254" fmla="*/ 134821 h 269953"/>
                <a:gd name="connsiteX1255" fmla="*/ 84255 w 245976"/>
                <a:gd name="connsiteY1255" fmla="*/ 136238 h 269953"/>
                <a:gd name="connsiteX1256" fmla="*/ 82368 w 245976"/>
                <a:gd name="connsiteY1256" fmla="*/ 134115 h 269953"/>
                <a:gd name="connsiteX1257" fmla="*/ 83546 w 245976"/>
                <a:gd name="connsiteY1257" fmla="*/ 134115 h 269953"/>
                <a:gd name="connsiteX1258" fmla="*/ 85436 w 245976"/>
                <a:gd name="connsiteY1258" fmla="*/ 135765 h 269953"/>
                <a:gd name="connsiteX1259" fmla="*/ 85436 w 245976"/>
                <a:gd name="connsiteY1259" fmla="*/ 135765 h 269953"/>
                <a:gd name="connsiteX1260" fmla="*/ 89918 w 245976"/>
                <a:gd name="connsiteY1260" fmla="*/ 134348 h 269953"/>
                <a:gd name="connsiteX1261" fmla="*/ 92041 w 245976"/>
                <a:gd name="connsiteY1261" fmla="*/ 136710 h 269953"/>
                <a:gd name="connsiteX1262" fmla="*/ 92041 w 245976"/>
                <a:gd name="connsiteY1262" fmla="*/ 136710 h 269953"/>
                <a:gd name="connsiteX1263" fmla="*/ 89918 w 245976"/>
                <a:gd name="connsiteY1263" fmla="*/ 134821 h 269953"/>
                <a:gd name="connsiteX1264" fmla="*/ 89918 w 245976"/>
                <a:gd name="connsiteY1264" fmla="*/ 132225 h 269953"/>
                <a:gd name="connsiteX1265" fmla="*/ 91805 w 245976"/>
                <a:gd name="connsiteY1265" fmla="*/ 134348 h 269953"/>
                <a:gd name="connsiteX1266" fmla="*/ 92986 w 245976"/>
                <a:gd name="connsiteY1266" fmla="*/ 134348 h 269953"/>
                <a:gd name="connsiteX1267" fmla="*/ 91572 w 245976"/>
                <a:gd name="connsiteY1267" fmla="*/ 132934 h 269953"/>
                <a:gd name="connsiteX1268" fmla="*/ 93222 w 245976"/>
                <a:gd name="connsiteY1268" fmla="*/ 132934 h 269953"/>
                <a:gd name="connsiteX1269" fmla="*/ 95581 w 245976"/>
                <a:gd name="connsiteY1269" fmla="*/ 134821 h 269953"/>
                <a:gd name="connsiteX1270" fmla="*/ 95581 w 245976"/>
                <a:gd name="connsiteY1270" fmla="*/ 134821 h 269953"/>
                <a:gd name="connsiteX1271" fmla="*/ 95581 w 245976"/>
                <a:gd name="connsiteY1271" fmla="*/ 132225 h 269953"/>
                <a:gd name="connsiteX1272" fmla="*/ 97471 w 245976"/>
                <a:gd name="connsiteY1272" fmla="*/ 133879 h 269953"/>
                <a:gd name="connsiteX1273" fmla="*/ 98885 w 245976"/>
                <a:gd name="connsiteY1273" fmla="*/ 133879 h 269953"/>
                <a:gd name="connsiteX1274" fmla="*/ 98885 w 245976"/>
                <a:gd name="connsiteY1274" fmla="*/ 132461 h 269953"/>
                <a:gd name="connsiteX1275" fmla="*/ 100302 w 245976"/>
                <a:gd name="connsiteY1275" fmla="*/ 132461 h 269953"/>
                <a:gd name="connsiteX1276" fmla="*/ 100302 w 245976"/>
                <a:gd name="connsiteY1276" fmla="*/ 132461 h 269953"/>
                <a:gd name="connsiteX1277" fmla="*/ 100302 w 245976"/>
                <a:gd name="connsiteY1277" fmla="*/ 132461 h 269953"/>
                <a:gd name="connsiteX1278" fmla="*/ 100302 w 245976"/>
                <a:gd name="connsiteY1278" fmla="*/ 130811 h 269953"/>
                <a:gd name="connsiteX1279" fmla="*/ 100302 w 245976"/>
                <a:gd name="connsiteY1279" fmla="*/ 130811 h 269953"/>
                <a:gd name="connsiteX1280" fmla="*/ 101717 w 245976"/>
                <a:gd name="connsiteY1280" fmla="*/ 130811 h 269953"/>
                <a:gd name="connsiteX1281" fmla="*/ 101717 w 245976"/>
                <a:gd name="connsiteY1281" fmla="*/ 132461 h 269953"/>
                <a:gd name="connsiteX1282" fmla="*/ 101717 w 245976"/>
                <a:gd name="connsiteY1282" fmla="*/ 132461 h 269953"/>
                <a:gd name="connsiteX1283" fmla="*/ 103134 w 245976"/>
                <a:gd name="connsiteY1283" fmla="*/ 133879 h 269953"/>
                <a:gd name="connsiteX1284" fmla="*/ 103134 w 245976"/>
                <a:gd name="connsiteY1284" fmla="*/ 133879 h 269953"/>
                <a:gd name="connsiteX1285" fmla="*/ 105021 w 245976"/>
                <a:gd name="connsiteY1285" fmla="*/ 135057 h 269953"/>
                <a:gd name="connsiteX1286" fmla="*/ 106435 w 245976"/>
                <a:gd name="connsiteY1286" fmla="*/ 136946 h 269953"/>
                <a:gd name="connsiteX1287" fmla="*/ 104548 w 245976"/>
                <a:gd name="connsiteY1287" fmla="*/ 134821 h 269953"/>
                <a:gd name="connsiteX1288" fmla="*/ 104548 w 245976"/>
                <a:gd name="connsiteY1288" fmla="*/ 136710 h 269953"/>
                <a:gd name="connsiteX1289" fmla="*/ 104548 w 245976"/>
                <a:gd name="connsiteY1289" fmla="*/ 136710 h 269953"/>
                <a:gd name="connsiteX1290" fmla="*/ 104548 w 245976"/>
                <a:gd name="connsiteY1290" fmla="*/ 134821 h 269953"/>
                <a:gd name="connsiteX1291" fmla="*/ 102662 w 245976"/>
                <a:gd name="connsiteY1291" fmla="*/ 133170 h 269953"/>
                <a:gd name="connsiteX1292" fmla="*/ 102662 w 245976"/>
                <a:gd name="connsiteY1292" fmla="*/ 133170 h 269953"/>
                <a:gd name="connsiteX1293" fmla="*/ 100536 w 245976"/>
                <a:gd name="connsiteY1293" fmla="*/ 131517 h 269953"/>
                <a:gd name="connsiteX1294" fmla="*/ 100536 w 245976"/>
                <a:gd name="connsiteY1294" fmla="*/ 131517 h 269953"/>
                <a:gd name="connsiteX1295" fmla="*/ 98413 w 245976"/>
                <a:gd name="connsiteY1295" fmla="*/ 131517 h 269953"/>
                <a:gd name="connsiteX1296" fmla="*/ 100066 w 245976"/>
                <a:gd name="connsiteY1296" fmla="*/ 133406 h 269953"/>
                <a:gd name="connsiteX1297" fmla="*/ 100066 w 245976"/>
                <a:gd name="connsiteY1297" fmla="*/ 131517 h 269953"/>
                <a:gd name="connsiteX1298" fmla="*/ 102662 w 245976"/>
                <a:gd name="connsiteY1298" fmla="*/ 136002 h 269953"/>
                <a:gd name="connsiteX1299" fmla="*/ 97704 w 245976"/>
                <a:gd name="connsiteY1299" fmla="*/ 131989 h 269953"/>
                <a:gd name="connsiteX1300" fmla="*/ 97704 w 245976"/>
                <a:gd name="connsiteY1300" fmla="*/ 133642 h 269953"/>
                <a:gd name="connsiteX1301" fmla="*/ 100302 w 245976"/>
                <a:gd name="connsiteY1301" fmla="*/ 135293 h 269953"/>
                <a:gd name="connsiteX1302" fmla="*/ 100302 w 245976"/>
                <a:gd name="connsiteY1302" fmla="*/ 135293 h 269953"/>
                <a:gd name="connsiteX1303" fmla="*/ 97471 w 245976"/>
                <a:gd name="connsiteY1303" fmla="*/ 132698 h 269953"/>
                <a:gd name="connsiteX1304" fmla="*/ 97471 w 245976"/>
                <a:gd name="connsiteY1304" fmla="*/ 134348 h 269953"/>
                <a:gd name="connsiteX1305" fmla="*/ 97471 w 245976"/>
                <a:gd name="connsiteY1305" fmla="*/ 134348 h 269953"/>
                <a:gd name="connsiteX1306" fmla="*/ 97471 w 245976"/>
                <a:gd name="connsiteY1306" fmla="*/ 137180 h 269953"/>
                <a:gd name="connsiteX1307" fmla="*/ 99121 w 245976"/>
                <a:gd name="connsiteY1307" fmla="*/ 137180 h 269953"/>
                <a:gd name="connsiteX1308" fmla="*/ 97235 w 245976"/>
                <a:gd name="connsiteY1308" fmla="*/ 137180 h 269953"/>
                <a:gd name="connsiteX1309" fmla="*/ 97235 w 245976"/>
                <a:gd name="connsiteY1309" fmla="*/ 135765 h 269953"/>
                <a:gd name="connsiteX1310" fmla="*/ 95581 w 245976"/>
                <a:gd name="connsiteY1310" fmla="*/ 134348 h 269953"/>
                <a:gd name="connsiteX1311" fmla="*/ 94403 w 245976"/>
                <a:gd name="connsiteY1311" fmla="*/ 134348 h 269953"/>
                <a:gd name="connsiteX1312" fmla="*/ 94403 w 245976"/>
                <a:gd name="connsiteY1312" fmla="*/ 134348 h 269953"/>
                <a:gd name="connsiteX1313" fmla="*/ 95817 w 245976"/>
                <a:gd name="connsiteY1313" fmla="*/ 136002 h 269953"/>
                <a:gd name="connsiteX1314" fmla="*/ 92986 w 245976"/>
                <a:gd name="connsiteY1314" fmla="*/ 136002 h 269953"/>
                <a:gd name="connsiteX1315" fmla="*/ 92986 w 245976"/>
                <a:gd name="connsiteY1315" fmla="*/ 137416 h 269953"/>
                <a:gd name="connsiteX1316" fmla="*/ 91572 w 245976"/>
                <a:gd name="connsiteY1316" fmla="*/ 136002 h 269953"/>
                <a:gd name="connsiteX1317" fmla="*/ 91572 w 245976"/>
                <a:gd name="connsiteY1317" fmla="*/ 137652 h 269953"/>
                <a:gd name="connsiteX1318" fmla="*/ 88504 w 245976"/>
                <a:gd name="connsiteY1318" fmla="*/ 134821 h 269953"/>
                <a:gd name="connsiteX1319" fmla="*/ 85906 w 245976"/>
                <a:gd name="connsiteY1319" fmla="*/ 133406 h 269953"/>
                <a:gd name="connsiteX1320" fmla="*/ 89446 w 245976"/>
                <a:gd name="connsiteY1320" fmla="*/ 136946 h 269953"/>
                <a:gd name="connsiteX1321" fmla="*/ 89446 w 245976"/>
                <a:gd name="connsiteY1321" fmla="*/ 135529 h 269953"/>
                <a:gd name="connsiteX1322" fmla="*/ 91572 w 245976"/>
                <a:gd name="connsiteY1322" fmla="*/ 137888 h 269953"/>
                <a:gd name="connsiteX1323" fmla="*/ 88504 w 245976"/>
                <a:gd name="connsiteY1323" fmla="*/ 137888 h 269953"/>
                <a:gd name="connsiteX1324" fmla="*/ 87087 w 245976"/>
                <a:gd name="connsiteY1324" fmla="*/ 136002 h 269953"/>
                <a:gd name="connsiteX1325" fmla="*/ 87087 w 245976"/>
                <a:gd name="connsiteY1325" fmla="*/ 136002 h 269953"/>
                <a:gd name="connsiteX1326" fmla="*/ 87087 w 245976"/>
                <a:gd name="connsiteY1326" fmla="*/ 136002 h 269953"/>
                <a:gd name="connsiteX1327" fmla="*/ 87087 w 245976"/>
                <a:gd name="connsiteY1327" fmla="*/ 136002 h 269953"/>
                <a:gd name="connsiteX1328" fmla="*/ 84964 w 245976"/>
                <a:gd name="connsiteY1328" fmla="*/ 136002 h 269953"/>
                <a:gd name="connsiteX1329" fmla="*/ 84964 w 245976"/>
                <a:gd name="connsiteY1329" fmla="*/ 136002 h 269953"/>
                <a:gd name="connsiteX1330" fmla="*/ 84964 w 245976"/>
                <a:gd name="connsiteY1330" fmla="*/ 138125 h 269953"/>
                <a:gd name="connsiteX1331" fmla="*/ 84964 w 245976"/>
                <a:gd name="connsiteY1331" fmla="*/ 138125 h 269953"/>
                <a:gd name="connsiteX1332" fmla="*/ 82132 w 245976"/>
                <a:gd name="connsiteY1332" fmla="*/ 136710 h 269953"/>
                <a:gd name="connsiteX1333" fmla="*/ 83783 w 245976"/>
                <a:gd name="connsiteY1333" fmla="*/ 138833 h 269953"/>
                <a:gd name="connsiteX1334" fmla="*/ 80715 w 245976"/>
                <a:gd name="connsiteY1334" fmla="*/ 136238 h 269953"/>
                <a:gd name="connsiteX1335" fmla="*/ 80715 w 245976"/>
                <a:gd name="connsiteY1335" fmla="*/ 136238 h 269953"/>
                <a:gd name="connsiteX1336" fmla="*/ 83310 w 245976"/>
                <a:gd name="connsiteY1336" fmla="*/ 139306 h 269953"/>
                <a:gd name="connsiteX1337" fmla="*/ 79773 w 245976"/>
                <a:gd name="connsiteY1337" fmla="*/ 136002 h 269953"/>
                <a:gd name="connsiteX1338" fmla="*/ 79773 w 245976"/>
                <a:gd name="connsiteY1338" fmla="*/ 138125 h 269953"/>
                <a:gd name="connsiteX1339" fmla="*/ 79773 w 245976"/>
                <a:gd name="connsiteY1339" fmla="*/ 140247 h 269953"/>
                <a:gd name="connsiteX1340" fmla="*/ 77883 w 245976"/>
                <a:gd name="connsiteY1340" fmla="*/ 138597 h 269953"/>
                <a:gd name="connsiteX1341" fmla="*/ 75524 w 245976"/>
                <a:gd name="connsiteY1341" fmla="*/ 135765 h 269953"/>
                <a:gd name="connsiteX1342" fmla="*/ 75524 w 245976"/>
                <a:gd name="connsiteY1342" fmla="*/ 135765 h 269953"/>
                <a:gd name="connsiteX1343" fmla="*/ 75524 w 245976"/>
                <a:gd name="connsiteY1343" fmla="*/ 135765 h 269953"/>
                <a:gd name="connsiteX1344" fmla="*/ 77647 w 245976"/>
                <a:gd name="connsiteY1344" fmla="*/ 138125 h 269953"/>
                <a:gd name="connsiteX1345" fmla="*/ 74579 w 245976"/>
                <a:gd name="connsiteY1345" fmla="*/ 136238 h 269953"/>
                <a:gd name="connsiteX1346" fmla="*/ 74579 w 245976"/>
                <a:gd name="connsiteY1346" fmla="*/ 136238 h 269953"/>
                <a:gd name="connsiteX1347" fmla="*/ 75996 w 245976"/>
                <a:gd name="connsiteY1347" fmla="*/ 136238 h 269953"/>
                <a:gd name="connsiteX1348" fmla="*/ 78356 w 245976"/>
                <a:gd name="connsiteY1348" fmla="*/ 137888 h 269953"/>
                <a:gd name="connsiteX1349" fmla="*/ 78356 w 245976"/>
                <a:gd name="connsiteY1349" fmla="*/ 137888 h 269953"/>
                <a:gd name="connsiteX1350" fmla="*/ 80006 w 245976"/>
                <a:gd name="connsiteY1350" fmla="*/ 139542 h 269953"/>
                <a:gd name="connsiteX1351" fmla="*/ 76938 w 245976"/>
                <a:gd name="connsiteY1351" fmla="*/ 139542 h 269953"/>
                <a:gd name="connsiteX1352" fmla="*/ 76938 w 245976"/>
                <a:gd name="connsiteY1352" fmla="*/ 139542 h 269953"/>
                <a:gd name="connsiteX1353" fmla="*/ 76938 w 245976"/>
                <a:gd name="connsiteY1353" fmla="*/ 141428 h 269953"/>
                <a:gd name="connsiteX1354" fmla="*/ 76938 w 245976"/>
                <a:gd name="connsiteY1354" fmla="*/ 141428 h 269953"/>
                <a:gd name="connsiteX1355" fmla="*/ 76938 w 245976"/>
                <a:gd name="connsiteY1355" fmla="*/ 141428 h 269953"/>
                <a:gd name="connsiteX1356" fmla="*/ 72929 w 245976"/>
                <a:gd name="connsiteY1356" fmla="*/ 141428 h 269953"/>
                <a:gd name="connsiteX1357" fmla="*/ 75288 w 245976"/>
                <a:gd name="connsiteY1357" fmla="*/ 144969 h 269953"/>
                <a:gd name="connsiteX1358" fmla="*/ 75288 w 245976"/>
                <a:gd name="connsiteY1358" fmla="*/ 146383 h 269953"/>
                <a:gd name="connsiteX1359" fmla="*/ 75288 w 245976"/>
                <a:gd name="connsiteY1359" fmla="*/ 146383 h 269953"/>
                <a:gd name="connsiteX1360" fmla="*/ 75288 w 245976"/>
                <a:gd name="connsiteY1360" fmla="*/ 147800 h 269953"/>
                <a:gd name="connsiteX1361" fmla="*/ 75288 w 245976"/>
                <a:gd name="connsiteY1361" fmla="*/ 147800 h 269953"/>
                <a:gd name="connsiteX1362" fmla="*/ 73165 w 245976"/>
                <a:gd name="connsiteY1362" fmla="*/ 145913 h 269953"/>
                <a:gd name="connsiteX1363" fmla="*/ 73165 w 245976"/>
                <a:gd name="connsiteY1363" fmla="*/ 148273 h 269953"/>
                <a:gd name="connsiteX1364" fmla="*/ 71511 w 245976"/>
                <a:gd name="connsiteY1364" fmla="*/ 148273 h 269953"/>
                <a:gd name="connsiteX1365" fmla="*/ 70097 w 245976"/>
                <a:gd name="connsiteY1365" fmla="*/ 148273 h 269953"/>
                <a:gd name="connsiteX1366" fmla="*/ 71984 w 245976"/>
                <a:gd name="connsiteY1366" fmla="*/ 151104 h 269953"/>
                <a:gd name="connsiteX1367" fmla="*/ 71984 w 245976"/>
                <a:gd name="connsiteY1367" fmla="*/ 149451 h 269953"/>
                <a:gd name="connsiteX1368" fmla="*/ 71984 w 245976"/>
                <a:gd name="connsiteY1368" fmla="*/ 149451 h 269953"/>
                <a:gd name="connsiteX1369" fmla="*/ 71984 w 245976"/>
                <a:gd name="connsiteY1369" fmla="*/ 150868 h 269953"/>
                <a:gd name="connsiteX1370" fmla="*/ 70570 w 245976"/>
                <a:gd name="connsiteY1370" fmla="*/ 149451 h 269953"/>
                <a:gd name="connsiteX1371" fmla="*/ 70570 w 245976"/>
                <a:gd name="connsiteY1371" fmla="*/ 150868 h 269953"/>
                <a:gd name="connsiteX1372" fmla="*/ 68680 w 245976"/>
                <a:gd name="connsiteY1372" fmla="*/ 150868 h 269953"/>
                <a:gd name="connsiteX1373" fmla="*/ 70570 w 245976"/>
                <a:gd name="connsiteY1373" fmla="*/ 153463 h 269953"/>
                <a:gd name="connsiteX1374" fmla="*/ 68680 w 245976"/>
                <a:gd name="connsiteY1374" fmla="*/ 153463 h 269953"/>
                <a:gd name="connsiteX1375" fmla="*/ 68680 w 245976"/>
                <a:gd name="connsiteY1375" fmla="*/ 153463 h 269953"/>
                <a:gd name="connsiteX1376" fmla="*/ 67266 w 245976"/>
                <a:gd name="connsiteY1376" fmla="*/ 152046 h 269953"/>
                <a:gd name="connsiteX1377" fmla="*/ 68916 w 245976"/>
                <a:gd name="connsiteY1377" fmla="*/ 155350 h 269953"/>
                <a:gd name="connsiteX1378" fmla="*/ 68916 w 245976"/>
                <a:gd name="connsiteY1378" fmla="*/ 155350 h 269953"/>
                <a:gd name="connsiteX1379" fmla="*/ 67029 w 245976"/>
                <a:gd name="connsiteY1379" fmla="*/ 152755 h 269953"/>
                <a:gd name="connsiteX1380" fmla="*/ 67029 w 245976"/>
                <a:gd name="connsiteY1380" fmla="*/ 152755 h 269953"/>
                <a:gd name="connsiteX1381" fmla="*/ 68444 w 245976"/>
                <a:gd name="connsiteY1381" fmla="*/ 156059 h 269953"/>
                <a:gd name="connsiteX1382" fmla="*/ 66793 w 245976"/>
                <a:gd name="connsiteY1382" fmla="*/ 153936 h 269953"/>
                <a:gd name="connsiteX1383" fmla="*/ 67974 w 245976"/>
                <a:gd name="connsiteY1383" fmla="*/ 153936 h 269953"/>
                <a:gd name="connsiteX1384" fmla="*/ 67974 w 245976"/>
                <a:gd name="connsiteY1384" fmla="*/ 152519 h 269953"/>
                <a:gd name="connsiteX1385" fmla="*/ 64670 w 245976"/>
                <a:gd name="connsiteY1385" fmla="*/ 150868 h 269953"/>
                <a:gd name="connsiteX1386" fmla="*/ 66793 w 245976"/>
                <a:gd name="connsiteY1386" fmla="*/ 152755 h 269953"/>
                <a:gd name="connsiteX1387" fmla="*/ 63489 w 245976"/>
                <a:gd name="connsiteY1387" fmla="*/ 152755 h 269953"/>
                <a:gd name="connsiteX1388" fmla="*/ 65376 w 245976"/>
                <a:gd name="connsiteY1388" fmla="*/ 154878 h 269953"/>
                <a:gd name="connsiteX1389" fmla="*/ 65376 w 245976"/>
                <a:gd name="connsiteY1389" fmla="*/ 156531 h 269953"/>
                <a:gd name="connsiteX1390" fmla="*/ 63017 w 245976"/>
                <a:gd name="connsiteY1390" fmla="*/ 154172 h 269953"/>
                <a:gd name="connsiteX1391" fmla="*/ 63017 w 245976"/>
                <a:gd name="connsiteY1391" fmla="*/ 154172 h 269953"/>
                <a:gd name="connsiteX1392" fmla="*/ 60894 w 245976"/>
                <a:gd name="connsiteY1392" fmla="*/ 151577 h 269953"/>
                <a:gd name="connsiteX1393" fmla="*/ 60894 w 245976"/>
                <a:gd name="connsiteY1393" fmla="*/ 153936 h 269953"/>
                <a:gd name="connsiteX1394" fmla="*/ 59713 w 245976"/>
                <a:gd name="connsiteY1394" fmla="*/ 153936 h 269953"/>
                <a:gd name="connsiteX1395" fmla="*/ 61839 w 245976"/>
                <a:gd name="connsiteY1395" fmla="*/ 155823 h 269953"/>
                <a:gd name="connsiteX1396" fmla="*/ 61839 w 245976"/>
                <a:gd name="connsiteY1396" fmla="*/ 157240 h 269953"/>
                <a:gd name="connsiteX1397" fmla="*/ 66557 w 245976"/>
                <a:gd name="connsiteY1397" fmla="*/ 157240 h 269953"/>
                <a:gd name="connsiteX1398" fmla="*/ 68444 w 245976"/>
                <a:gd name="connsiteY1398" fmla="*/ 158890 h 269953"/>
                <a:gd name="connsiteX1399" fmla="*/ 68444 w 245976"/>
                <a:gd name="connsiteY1399" fmla="*/ 157240 h 269953"/>
                <a:gd name="connsiteX1400" fmla="*/ 71511 w 245976"/>
                <a:gd name="connsiteY1400" fmla="*/ 161013 h 269953"/>
                <a:gd name="connsiteX1401" fmla="*/ 68680 w 245976"/>
                <a:gd name="connsiteY1401" fmla="*/ 161013 h 269953"/>
                <a:gd name="connsiteX1402" fmla="*/ 67266 w 245976"/>
                <a:gd name="connsiteY1402" fmla="*/ 161013 h 269953"/>
                <a:gd name="connsiteX1403" fmla="*/ 67266 w 245976"/>
                <a:gd name="connsiteY1403" fmla="*/ 161013 h 269953"/>
                <a:gd name="connsiteX1404" fmla="*/ 68916 w 245976"/>
                <a:gd name="connsiteY1404" fmla="*/ 162903 h 269953"/>
                <a:gd name="connsiteX1405" fmla="*/ 67266 w 245976"/>
                <a:gd name="connsiteY1405" fmla="*/ 162903 h 269953"/>
                <a:gd name="connsiteX1406" fmla="*/ 65140 w 245976"/>
                <a:gd name="connsiteY1406" fmla="*/ 161249 h 269953"/>
                <a:gd name="connsiteX1407" fmla="*/ 65140 w 245976"/>
                <a:gd name="connsiteY1407" fmla="*/ 163139 h 269953"/>
                <a:gd name="connsiteX1408" fmla="*/ 63489 w 245976"/>
                <a:gd name="connsiteY1408" fmla="*/ 161249 h 269953"/>
                <a:gd name="connsiteX1409" fmla="*/ 63489 w 245976"/>
                <a:gd name="connsiteY1409" fmla="*/ 161249 h 269953"/>
                <a:gd name="connsiteX1410" fmla="*/ 63489 w 245976"/>
                <a:gd name="connsiteY1410" fmla="*/ 162903 h 269953"/>
                <a:gd name="connsiteX1411" fmla="*/ 59949 w 245976"/>
                <a:gd name="connsiteY1411" fmla="*/ 161249 h 269953"/>
                <a:gd name="connsiteX1412" fmla="*/ 59949 w 245976"/>
                <a:gd name="connsiteY1412" fmla="*/ 162667 h 269953"/>
                <a:gd name="connsiteX1413" fmla="*/ 59949 w 245976"/>
                <a:gd name="connsiteY1413" fmla="*/ 161013 h 269953"/>
                <a:gd name="connsiteX1414" fmla="*/ 59949 w 245976"/>
                <a:gd name="connsiteY1414" fmla="*/ 161013 h 269953"/>
                <a:gd name="connsiteX1415" fmla="*/ 59949 w 245976"/>
                <a:gd name="connsiteY1415" fmla="*/ 162194 h 269953"/>
                <a:gd name="connsiteX1416" fmla="*/ 62308 w 245976"/>
                <a:gd name="connsiteY1416" fmla="*/ 165026 h 269953"/>
                <a:gd name="connsiteX1417" fmla="*/ 63725 w 245976"/>
                <a:gd name="connsiteY1417" fmla="*/ 165026 h 269953"/>
                <a:gd name="connsiteX1418" fmla="*/ 65848 w 245976"/>
                <a:gd name="connsiteY1418" fmla="*/ 166913 h 269953"/>
                <a:gd name="connsiteX1419" fmla="*/ 63489 w 245976"/>
                <a:gd name="connsiteY1419" fmla="*/ 164317 h 269953"/>
                <a:gd name="connsiteX1420" fmla="*/ 63489 w 245976"/>
                <a:gd name="connsiteY1420" fmla="*/ 164317 h 269953"/>
                <a:gd name="connsiteX1421" fmla="*/ 63489 w 245976"/>
                <a:gd name="connsiteY1421" fmla="*/ 164317 h 269953"/>
                <a:gd name="connsiteX1422" fmla="*/ 65848 w 245976"/>
                <a:gd name="connsiteY1422" fmla="*/ 167149 h 269953"/>
                <a:gd name="connsiteX1423" fmla="*/ 65848 w 245976"/>
                <a:gd name="connsiteY1423" fmla="*/ 165734 h 269953"/>
                <a:gd name="connsiteX1424" fmla="*/ 68208 w 245976"/>
                <a:gd name="connsiteY1424" fmla="*/ 167149 h 269953"/>
                <a:gd name="connsiteX1425" fmla="*/ 66321 w 245976"/>
                <a:gd name="connsiteY1425" fmla="*/ 164553 h 269953"/>
                <a:gd name="connsiteX1426" fmla="*/ 69389 w 245976"/>
                <a:gd name="connsiteY1426" fmla="*/ 167385 h 269953"/>
                <a:gd name="connsiteX1427" fmla="*/ 69389 w 245976"/>
                <a:gd name="connsiteY1427" fmla="*/ 167385 h 269953"/>
                <a:gd name="connsiteX1428" fmla="*/ 71511 w 245976"/>
                <a:gd name="connsiteY1428" fmla="*/ 169511 h 269953"/>
                <a:gd name="connsiteX1429" fmla="*/ 74107 w 245976"/>
                <a:gd name="connsiteY1429" fmla="*/ 169511 h 269953"/>
                <a:gd name="connsiteX1430" fmla="*/ 74107 w 245976"/>
                <a:gd name="connsiteY1430" fmla="*/ 168094 h 269953"/>
                <a:gd name="connsiteX1431" fmla="*/ 78356 w 245976"/>
                <a:gd name="connsiteY1431" fmla="*/ 168094 h 269953"/>
                <a:gd name="connsiteX1432" fmla="*/ 78356 w 245976"/>
                <a:gd name="connsiteY1432" fmla="*/ 166676 h 269953"/>
                <a:gd name="connsiteX1433" fmla="*/ 80715 w 245976"/>
                <a:gd name="connsiteY1433" fmla="*/ 168094 h 269953"/>
                <a:gd name="connsiteX1434" fmla="*/ 80715 w 245976"/>
                <a:gd name="connsiteY1434" fmla="*/ 169980 h 269953"/>
                <a:gd name="connsiteX1435" fmla="*/ 79064 w 245976"/>
                <a:gd name="connsiteY1435" fmla="*/ 169980 h 269953"/>
                <a:gd name="connsiteX1436" fmla="*/ 80715 w 245976"/>
                <a:gd name="connsiteY1436" fmla="*/ 169980 h 269953"/>
                <a:gd name="connsiteX1437" fmla="*/ 80715 w 245976"/>
                <a:gd name="connsiteY1437" fmla="*/ 169980 h 269953"/>
                <a:gd name="connsiteX1438" fmla="*/ 80715 w 245976"/>
                <a:gd name="connsiteY1438" fmla="*/ 169980 h 269953"/>
                <a:gd name="connsiteX1439" fmla="*/ 79300 w 245976"/>
                <a:gd name="connsiteY1439" fmla="*/ 169980 h 269953"/>
                <a:gd name="connsiteX1440" fmla="*/ 80715 w 245976"/>
                <a:gd name="connsiteY1440" fmla="*/ 169980 h 269953"/>
                <a:gd name="connsiteX1441" fmla="*/ 80715 w 245976"/>
                <a:gd name="connsiteY1441" fmla="*/ 172106 h 269953"/>
                <a:gd name="connsiteX1442" fmla="*/ 78828 w 245976"/>
                <a:gd name="connsiteY1442" fmla="*/ 170217 h 269953"/>
                <a:gd name="connsiteX1443" fmla="*/ 78828 w 245976"/>
                <a:gd name="connsiteY1443" fmla="*/ 170217 h 269953"/>
                <a:gd name="connsiteX1444" fmla="*/ 78828 w 245976"/>
                <a:gd name="connsiteY1444" fmla="*/ 172106 h 269953"/>
                <a:gd name="connsiteX1445" fmla="*/ 76705 w 245976"/>
                <a:gd name="connsiteY1445" fmla="*/ 172106 h 269953"/>
                <a:gd name="connsiteX1446" fmla="*/ 78356 w 245976"/>
                <a:gd name="connsiteY1446" fmla="*/ 173520 h 269953"/>
                <a:gd name="connsiteX1447" fmla="*/ 78356 w 245976"/>
                <a:gd name="connsiteY1447" fmla="*/ 173520 h 269953"/>
                <a:gd name="connsiteX1448" fmla="*/ 75760 w 245976"/>
                <a:gd name="connsiteY1448" fmla="*/ 171161 h 269953"/>
                <a:gd name="connsiteX1449" fmla="*/ 77411 w 245976"/>
                <a:gd name="connsiteY1449" fmla="*/ 173284 h 269953"/>
                <a:gd name="connsiteX1450" fmla="*/ 77411 w 245976"/>
                <a:gd name="connsiteY1450" fmla="*/ 173284 h 269953"/>
                <a:gd name="connsiteX1451" fmla="*/ 75524 w 245976"/>
                <a:gd name="connsiteY1451" fmla="*/ 173284 h 269953"/>
                <a:gd name="connsiteX1452" fmla="*/ 75524 w 245976"/>
                <a:gd name="connsiteY1452" fmla="*/ 174938 h 269953"/>
                <a:gd name="connsiteX1453" fmla="*/ 74107 w 245976"/>
                <a:gd name="connsiteY1453" fmla="*/ 172342 h 269953"/>
                <a:gd name="connsiteX1454" fmla="*/ 71748 w 245976"/>
                <a:gd name="connsiteY1454" fmla="*/ 172342 h 269953"/>
                <a:gd name="connsiteX1455" fmla="*/ 73165 w 245976"/>
                <a:gd name="connsiteY1455" fmla="*/ 173757 h 269953"/>
                <a:gd name="connsiteX1456" fmla="*/ 73165 w 245976"/>
                <a:gd name="connsiteY1456" fmla="*/ 173757 h 269953"/>
                <a:gd name="connsiteX1457" fmla="*/ 73165 w 245976"/>
                <a:gd name="connsiteY1457" fmla="*/ 175643 h 269953"/>
                <a:gd name="connsiteX1458" fmla="*/ 73165 w 245976"/>
                <a:gd name="connsiteY1458" fmla="*/ 178242 h 269953"/>
                <a:gd name="connsiteX1459" fmla="*/ 73165 w 245976"/>
                <a:gd name="connsiteY1459" fmla="*/ 178242 h 269953"/>
                <a:gd name="connsiteX1460" fmla="*/ 71275 w 245976"/>
                <a:gd name="connsiteY1460" fmla="*/ 176588 h 269953"/>
                <a:gd name="connsiteX1461" fmla="*/ 71275 w 245976"/>
                <a:gd name="connsiteY1461" fmla="*/ 176588 h 269953"/>
                <a:gd name="connsiteX1462" fmla="*/ 71275 w 245976"/>
                <a:gd name="connsiteY1462" fmla="*/ 174938 h 269953"/>
                <a:gd name="connsiteX1463" fmla="*/ 68916 w 245976"/>
                <a:gd name="connsiteY1463" fmla="*/ 174938 h 269953"/>
                <a:gd name="connsiteX1464" fmla="*/ 68916 w 245976"/>
                <a:gd name="connsiteY1464" fmla="*/ 176588 h 269953"/>
                <a:gd name="connsiteX1465" fmla="*/ 70333 w 245976"/>
                <a:gd name="connsiteY1465" fmla="*/ 178005 h 269953"/>
                <a:gd name="connsiteX1466" fmla="*/ 67738 w 245976"/>
                <a:gd name="connsiteY1466" fmla="*/ 178005 h 269953"/>
                <a:gd name="connsiteX1467" fmla="*/ 67738 w 245976"/>
                <a:gd name="connsiteY1467" fmla="*/ 178005 h 269953"/>
                <a:gd name="connsiteX1468" fmla="*/ 65140 w 245976"/>
                <a:gd name="connsiteY1468" fmla="*/ 178005 h 269953"/>
                <a:gd name="connsiteX1469" fmla="*/ 67029 w 245976"/>
                <a:gd name="connsiteY1469" fmla="*/ 178005 h 269953"/>
                <a:gd name="connsiteX1470" fmla="*/ 67029 w 245976"/>
                <a:gd name="connsiteY1470" fmla="*/ 179656 h 269953"/>
                <a:gd name="connsiteX1471" fmla="*/ 68444 w 245976"/>
                <a:gd name="connsiteY1471" fmla="*/ 181073 h 269953"/>
                <a:gd name="connsiteX1472" fmla="*/ 69861 w 245976"/>
                <a:gd name="connsiteY1472" fmla="*/ 181073 h 269953"/>
                <a:gd name="connsiteX1473" fmla="*/ 69861 w 245976"/>
                <a:gd name="connsiteY1473" fmla="*/ 181073 h 269953"/>
                <a:gd name="connsiteX1474" fmla="*/ 66557 w 245976"/>
                <a:gd name="connsiteY1474" fmla="*/ 179184 h 269953"/>
                <a:gd name="connsiteX1475" fmla="*/ 66557 w 245976"/>
                <a:gd name="connsiteY1475" fmla="*/ 179184 h 269953"/>
                <a:gd name="connsiteX1476" fmla="*/ 64670 w 245976"/>
                <a:gd name="connsiteY1476" fmla="*/ 179184 h 269953"/>
                <a:gd name="connsiteX1477" fmla="*/ 64670 w 245976"/>
                <a:gd name="connsiteY1477" fmla="*/ 181779 h 269953"/>
                <a:gd name="connsiteX1478" fmla="*/ 64670 w 245976"/>
                <a:gd name="connsiteY1478" fmla="*/ 181779 h 269953"/>
                <a:gd name="connsiteX1479" fmla="*/ 63017 w 245976"/>
                <a:gd name="connsiteY1479" fmla="*/ 181779 h 269953"/>
                <a:gd name="connsiteX1480" fmla="*/ 64906 w 245976"/>
                <a:gd name="connsiteY1480" fmla="*/ 183432 h 269953"/>
                <a:gd name="connsiteX1481" fmla="*/ 64906 w 245976"/>
                <a:gd name="connsiteY1481" fmla="*/ 183432 h 269953"/>
                <a:gd name="connsiteX1482" fmla="*/ 64906 w 245976"/>
                <a:gd name="connsiteY1482" fmla="*/ 183432 h 269953"/>
                <a:gd name="connsiteX1483" fmla="*/ 64906 w 245976"/>
                <a:gd name="connsiteY1483" fmla="*/ 183432 h 269953"/>
                <a:gd name="connsiteX1484" fmla="*/ 64906 w 245976"/>
                <a:gd name="connsiteY1484" fmla="*/ 185083 h 269953"/>
                <a:gd name="connsiteX1485" fmla="*/ 64906 w 245976"/>
                <a:gd name="connsiteY1485" fmla="*/ 185083 h 269953"/>
                <a:gd name="connsiteX1486" fmla="*/ 66793 w 245976"/>
                <a:gd name="connsiteY1486" fmla="*/ 186736 h 269953"/>
                <a:gd name="connsiteX1487" fmla="*/ 68208 w 245976"/>
                <a:gd name="connsiteY1487" fmla="*/ 246202 h 269953"/>
                <a:gd name="connsiteX1488" fmla="*/ 108561 w 245976"/>
                <a:gd name="connsiteY1488" fmla="*/ 244549 h 269953"/>
                <a:gd name="connsiteX1489" fmla="*/ 108561 w 245976"/>
                <a:gd name="connsiteY1489" fmla="*/ 244549 h 269953"/>
                <a:gd name="connsiteX1490" fmla="*/ 107852 w 245976"/>
                <a:gd name="connsiteY1490" fmla="*/ 244549 h 269953"/>
                <a:gd name="connsiteX1491" fmla="*/ 139944 w 245976"/>
                <a:gd name="connsiteY1491" fmla="*/ 241717 h 269953"/>
                <a:gd name="connsiteX1492" fmla="*/ 141831 w 245976"/>
                <a:gd name="connsiteY1492" fmla="*/ 244076 h 269953"/>
                <a:gd name="connsiteX1493" fmla="*/ 140417 w 245976"/>
                <a:gd name="connsiteY1493" fmla="*/ 244076 h 269953"/>
                <a:gd name="connsiteX1494" fmla="*/ 138294 w 245976"/>
                <a:gd name="connsiteY1494" fmla="*/ 241481 h 269953"/>
                <a:gd name="connsiteX1495" fmla="*/ 139708 w 245976"/>
                <a:gd name="connsiteY1495" fmla="*/ 241481 h 269953"/>
                <a:gd name="connsiteX1496" fmla="*/ 139708 w 245976"/>
                <a:gd name="connsiteY1496" fmla="*/ 240303 h 269953"/>
                <a:gd name="connsiteX1497" fmla="*/ 139944 w 245976"/>
                <a:gd name="connsiteY1497" fmla="*/ 241717 h 269953"/>
                <a:gd name="connsiteX1498" fmla="*/ 176285 w 245976"/>
                <a:gd name="connsiteY1498" fmla="*/ 42790 h 269953"/>
                <a:gd name="connsiteX1499" fmla="*/ 176285 w 245976"/>
                <a:gd name="connsiteY1499" fmla="*/ 42790 h 269953"/>
                <a:gd name="connsiteX1500" fmla="*/ 176285 w 245976"/>
                <a:gd name="connsiteY1500" fmla="*/ 42790 h 269953"/>
                <a:gd name="connsiteX1501" fmla="*/ 141598 w 245976"/>
                <a:gd name="connsiteY1501" fmla="*/ 14947 h 269953"/>
                <a:gd name="connsiteX1502" fmla="*/ 138999 w 245976"/>
                <a:gd name="connsiteY1502" fmla="*/ 11880 h 269953"/>
                <a:gd name="connsiteX1503" fmla="*/ 138999 w 245976"/>
                <a:gd name="connsiteY1503" fmla="*/ 11880 h 269953"/>
                <a:gd name="connsiteX1504" fmla="*/ 142540 w 245976"/>
                <a:gd name="connsiteY1504" fmla="*/ 14239 h 269953"/>
                <a:gd name="connsiteX1505" fmla="*/ 138766 w 245976"/>
                <a:gd name="connsiteY1505" fmla="*/ 11171 h 269953"/>
                <a:gd name="connsiteX1506" fmla="*/ 144193 w 245976"/>
                <a:gd name="connsiteY1506" fmla="*/ 15420 h 269953"/>
                <a:gd name="connsiteX1507" fmla="*/ 144193 w 245976"/>
                <a:gd name="connsiteY1507" fmla="*/ 17070 h 269953"/>
                <a:gd name="connsiteX1508" fmla="*/ 142303 w 245976"/>
                <a:gd name="connsiteY1508" fmla="*/ 15420 h 269953"/>
                <a:gd name="connsiteX1509" fmla="*/ 141598 w 245976"/>
                <a:gd name="connsiteY1509" fmla="*/ 14947 h 269953"/>
                <a:gd name="connsiteX1510" fmla="*/ 122482 w 245976"/>
                <a:gd name="connsiteY1510" fmla="*/ 59074 h 269953"/>
                <a:gd name="connsiteX1511" fmla="*/ 122482 w 245976"/>
                <a:gd name="connsiteY1511" fmla="*/ 59074 h 269953"/>
                <a:gd name="connsiteX1512" fmla="*/ 122482 w 245976"/>
                <a:gd name="connsiteY1512" fmla="*/ 59074 h 269953"/>
                <a:gd name="connsiteX1513" fmla="*/ 110448 w 245976"/>
                <a:gd name="connsiteY1513" fmla="*/ 79131 h 269953"/>
                <a:gd name="connsiteX1514" fmla="*/ 107852 w 245976"/>
                <a:gd name="connsiteY1514" fmla="*/ 77717 h 269953"/>
                <a:gd name="connsiteX1515" fmla="*/ 110448 w 245976"/>
                <a:gd name="connsiteY1515" fmla="*/ 79131 h 269953"/>
                <a:gd name="connsiteX1516" fmla="*/ 96054 w 245976"/>
                <a:gd name="connsiteY1516" fmla="*/ 89985 h 269953"/>
                <a:gd name="connsiteX1517" fmla="*/ 96054 w 245976"/>
                <a:gd name="connsiteY1517" fmla="*/ 89985 h 269953"/>
                <a:gd name="connsiteX1518" fmla="*/ 96054 w 245976"/>
                <a:gd name="connsiteY1518" fmla="*/ 89985 h 269953"/>
                <a:gd name="connsiteX1519" fmla="*/ 8272 w 245976"/>
                <a:gd name="connsiteY1519" fmla="*/ 147564 h 269953"/>
                <a:gd name="connsiteX1520" fmla="*/ 6383 w 245976"/>
                <a:gd name="connsiteY1520" fmla="*/ 147564 h 269953"/>
                <a:gd name="connsiteX1521" fmla="*/ 8272 w 245976"/>
                <a:gd name="connsiteY1521" fmla="*/ 147564 h 269953"/>
                <a:gd name="connsiteX1522" fmla="*/ 31870 w 245976"/>
                <a:gd name="connsiteY1522" fmla="*/ 162903 h 269953"/>
                <a:gd name="connsiteX1523" fmla="*/ 29980 w 245976"/>
                <a:gd name="connsiteY1523" fmla="*/ 162903 h 269953"/>
                <a:gd name="connsiteX1524" fmla="*/ 32812 w 245976"/>
                <a:gd name="connsiteY1524" fmla="*/ 162194 h 269953"/>
                <a:gd name="connsiteX1525" fmla="*/ 4732 w 245976"/>
                <a:gd name="connsiteY1525" fmla="*/ 172576 h 269953"/>
                <a:gd name="connsiteX1526" fmla="*/ 3551 w 245976"/>
                <a:gd name="connsiteY1526" fmla="*/ 171161 h 269953"/>
                <a:gd name="connsiteX1527" fmla="*/ 4732 w 245976"/>
                <a:gd name="connsiteY1527" fmla="*/ 171161 h 269953"/>
                <a:gd name="connsiteX1528" fmla="*/ 5677 w 245976"/>
                <a:gd name="connsiteY1528" fmla="*/ 172576 h 269953"/>
                <a:gd name="connsiteX1529" fmla="*/ 80715 w 245976"/>
                <a:gd name="connsiteY1529" fmla="*/ 198063 h 269953"/>
                <a:gd name="connsiteX1530" fmla="*/ 78828 w 245976"/>
                <a:gd name="connsiteY1530" fmla="*/ 198063 h 269953"/>
                <a:gd name="connsiteX1531" fmla="*/ 81660 w 245976"/>
                <a:gd name="connsiteY1531" fmla="*/ 198063 h 269953"/>
                <a:gd name="connsiteX1532" fmla="*/ 67974 w 245976"/>
                <a:gd name="connsiteY1532" fmla="*/ 206321 h 269953"/>
                <a:gd name="connsiteX1533" fmla="*/ 66321 w 245976"/>
                <a:gd name="connsiteY1533" fmla="*/ 206321 h 269953"/>
                <a:gd name="connsiteX1534" fmla="*/ 68916 w 245976"/>
                <a:gd name="connsiteY1534" fmla="*/ 206321 h 269953"/>
                <a:gd name="connsiteX1535" fmla="*/ 59477 w 245976"/>
                <a:gd name="connsiteY1535" fmla="*/ 208208 h 269953"/>
                <a:gd name="connsiteX1536" fmla="*/ 59477 w 245976"/>
                <a:gd name="connsiteY1536" fmla="*/ 209625 h 269953"/>
                <a:gd name="connsiteX1537" fmla="*/ 60658 w 245976"/>
                <a:gd name="connsiteY1537" fmla="*/ 209389 h 269953"/>
                <a:gd name="connsiteX1538" fmla="*/ 65140 w 245976"/>
                <a:gd name="connsiteY1538" fmla="*/ 240303 h 269953"/>
                <a:gd name="connsiteX1539" fmla="*/ 65140 w 245976"/>
                <a:gd name="connsiteY1539" fmla="*/ 240303 h 269953"/>
                <a:gd name="connsiteX1540" fmla="*/ 63725 w 245976"/>
                <a:gd name="connsiteY1540" fmla="*/ 240303 h 269953"/>
                <a:gd name="connsiteX1541" fmla="*/ 66085 w 245976"/>
                <a:gd name="connsiteY1541" fmla="*/ 240303 h 269953"/>
                <a:gd name="connsiteX1542" fmla="*/ 81896 w 245976"/>
                <a:gd name="connsiteY1542" fmla="*/ 241717 h 269953"/>
                <a:gd name="connsiteX1543" fmla="*/ 81896 w 245976"/>
                <a:gd name="connsiteY1543" fmla="*/ 241717 h 269953"/>
                <a:gd name="connsiteX1544" fmla="*/ 82838 w 245976"/>
                <a:gd name="connsiteY1544" fmla="*/ 241717 h 269953"/>
                <a:gd name="connsiteX1545" fmla="*/ 100536 w 245976"/>
                <a:gd name="connsiteY1545" fmla="*/ 245257 h 269953"/>
                <a:gd name="connsiteX1546" fmla="*/ 100536 w 245976"/>
                <a:gd name="connsiteY1546" fmla="*/ 245257 h 269953"/>
                <a:gd name="connsiteX1547" fmla="*/ 101481 w 245976"/>
                <a:gd name="connsiteY1547" fmla="*/ 245257 h 269953"/>
                <a:gd name="connsiteX1548" fmla="*/ 102898 w 245976"/>
                <a:gd name="connsiteY1548" fmla="*/ 245257 h 269953"/>
                <a:gd name="connsiteX1549" fmla="*/ 101008 w 245976"/>
                <a:gd name="connsiteY1549" fmla="*/ 245257 h 269953"/>
                <a:gd name="connsiteX1550" fmla="*/ 103840 w 245976"/>
                <a:gd name="connsiteY1550" fmla="*/ 244312 h 269953"/>
                <a:gd name="connsiteX1551" fmla="*/ 28329 w 245976"/>
                <a:gd name="connsiteY1551" fmla="*/ 193814 h 269953"/>
                <a:gd name="connsiteX1552" fmla="*/ 29744 w 245976"/>
                <a:gd name="connsiteY1552" fmla="*/ 193814 h 269953"/>
                <a:gd name="connsiteX1553" fmla="*/ 29274 w 245976"/>
                <a:gd name="connsiteY1553" fmla="*/ 192872 h 269953"/>
                <a:gd name="connsiteX1554" fmla="*/ 128854 w 245976"/>
                <a:gd name="connsiteY1554" fmla="*/ 261066 h 269953"/>
                <a:gd name="connsiteX1555" fmla="*/ 128854 w 245976"/>
                <a:gd name="connsiteY1555" fmla="*/ 261066 h 269953"/>
                <a:gd name="connsiteX1556" fmla="*/ 129799 w 245976"/>
                <a:gd name="connsiteY1556" fmla="*/ 260124 h 269953"/>
                <a:gd name="connsiteX1557" fmla="*/ 80006 w 245976"/>
                <a:gd name="connsiteY1557" fmla="*/ 227795 h 269953"/>
                <a:gd name="connsiteX1558" fmla="*/ 80006 w 245976"/>
                <a:gd name="connsiteY1558" fmla="*/ 227795 h 269953"/>
                <a:gd name="connsiteX1559" fmla="*/ 80951 w 245976"/>
                <a:gd name="connsiteY1559" fmla="*/ 226851 h 269953"/>
                <a:gd name="connsiteX1560" fmla="*/ 23139 w 245976"/>
                <a:gd name="connsiteY1560" fmla="*/ 188623 h 269953"/>
                <a:gd name="connsiteX1561" fmla="*/ 21485 w 245976"/>
                <a:gd name="connsiteY1561" fmla="*/ 188623 h 269953"/>
                <a:gd name="connsiteX1562" fmla="*/ 24081 w 245976"/>
                <a:gd name="connsiteY1562" fmla="*/ 187678 h 269953"/>
                <a:gd name="connsiteX1563" fmla="*/ 23139 w 245976"/>
                <a:gd name="connsiteY1563" fmla="*/ 188623 h 269953"/>
                <a:gd name="connsiteX1564" fmla="*/ 24553 w 245976"/>
                <a:gd name="connsiteY1564" fmla="*/ 188623 h 269953"/>
                <a:gd name="connsiteX1565" fmla="*/ 25970 w 245976"/>
                <a:gd name="connsiteY1565" fmla="*/ 190040 h 269953"/>
                <a:gd name="connsiteX1566" fmla="*/ 25970 w 245976"/>
                <a:gd name="connsiteY1566" fmla="*/ 190040 h 269953"/>
                <a:gd name="connsiteX1567" fmla="*/ 25970 w 245976"/>
                <a:gd name="connsiteY1567" fmla="*/ 190040 h 269953"/>
                <a:gd name="connsiteX1568" fmla="*/ 28329 w 245976"/>
                <a:gd name="connsiteY1568" fmla="*/ 191691 h 269953"/>
                <a:gd name="connsiteX1569" fmla="*/ 28329 w 245976"/>
                <a:gd name="connsiteY1569" fmla="*/ 191691 h 269953"/>
                <a:gd name="connsiteX1570" fmla="*/ 28802 w 245976"/>
                <a:gd name="connsiteY1570" fmla="*/ 189568 h 269953"/>
                <a:gd name="connsiteX1571" fmla="*/ 66085 w 245976"/>
                <a:gd name="connsiteY1571" fmla="*/ 215288 h 269953"/>
                <a:gd name="connsiteX1572" fmla="*/ 66085 w 245976"/>
                <a:gd name="connsiteY1572" fmla="*/ 215288 h 269953"/>
                <a:gd name="connsiteX1573" fmla="*/ 68444 w 245976"/>
                <a:gd name="connsiteY1573" fmla="*/ 218592 h 269953"/>
                <a:gd name="connsiteX1574" fmla="*/ 66557 w 245976"/>
                <a:gd name="connsiteY1574" fmla="*/ 213401 h 269953"/>
                <a:gd name="connsiteX1575" fmla="*/ 29510 w 245976"/>
                <a:gd name="connsiteY1575" fmla="*/ 189332 h 269953"/>
                <a:gd name="connsiteX1576" fmla="*/ 29510 w 245976"/>
                <a:gd name="connsiteY1576" fmla="*/ 190746 h 269953"/>
                <a:gd name="connsiteX1577" fmla="*/ 29510 w 245976"/>
                <a:gd name="connsiteY1577" fmla="*/ 190746 h 269953"/>
                <a:gd name="connsiteX1578" fmla="*/ 29980 w 245976"/>
                <a:gd name="connsiteY1578" fmla="*/ 187442 h 269953"/>
                <a:gd name="connsiteX1579" fmla="*/ 7564 w 245976"/>
                <a:gd name="connsiteY1579" fmla="*/ 174229 h 269953"/>
                <a:gd name="connsiteX1580" fmla="*/ 7564 w 245976"/>
                <a:gd name="connsiteY1580" fmla="*/ 174229 h 269953"/>
                <a:gd name="connsiteX1581" fmla="*/ 8036 w 245976"/>
                <a:gd name="connsiteY1581" fmla="*/ 172342 h 269953"/>
                <a:gd name="connsiteX1582" fmla="*/ 67029 w 245976"/>
                <a:gd name="connsiteY1582" fmla="*/ 213871 h 269953"/>
                <a:gd name="connsiteX1583" fmla="*/ 69389 w 245976"/>
                <a:gd name="connsiteY1583" fmla="*/ 213871 h 269953"/>
                <a:gd name="connsiteX1584" fmla="*/ 69389 w 245976"/>
                <a:gd name="connsiteY1584" fmla="*/ 213871 h 269953"/>
                <a:gd name="connsiteX1585" fmla="*/ 71984 w 245976"/>
                <a:gd name="connsiteY1585" fmla="*/ 218356 h 269953"/>
                <a:gd name="connsiteX1586" fmla="*/ 69861 w 245976"/>
                <a:gd name="connsiteY1586" fmla="*/ 216705 h 269953"/>
                <a:gd name="connsiteX1587" fmla="*/ 69861 w 245976"/>
                <a:gd name="connsiteY1587" fmla="*/ 216705 h 269953"/>
                <a:gd name="connsiteX1588" fmla="*/ 69861 w 245976"/>
                <a:gd name="connsiteY1588" fmla="*/ 216705 h 269953"/>
                <a:gd name="connsiteX1589" fmla="*/ 69861 w 245976"/>
                <a:gd name="connsiteY1589" fmla="*/ 216705 h 269953"/>
                <a:gd name="connsiteX1590" fmla="*/ 69861 w 245976"/>
                <a:gd name="connsiteY1590" fmla="*/ 216705 h 269953"/>
                <a:gd name="connsiteX1591" fmla="*/ 67502 w 245976"/>
                <a:gd name="connsiteY1591" fmla="*/ 211984 h 269953"/>
                <a:gd name="connsiteX1592" fmla="*/ 109503 w 245976"/>
                <a:gd name="connsiteY1592" fmla="*/ 243604 h 269953"/>
                <a:gd name="connsiteX1593" fmla="*/ 109503 w 245976"/>
                <a:gd name="connsiteY1593" fmla="*/ 245021 h 269953"/>
                <a:gd name="connsiteX1594" fmla="*/ 109975 w 245976"/>
                <a:gd name="connsiteY1594" fmla="*/ 241717 h 269953"/>
                <a:gd name="connsiteX1595" fmla="*/ 62308 w 245976"/>
                <a:gd name="connsiteY1595" fmla="*/ 210570 h 269953"/>
                <a:gd name="connsiteX1596" fmla="*/ 63725 w 245976"/>
                <a:gd name="connsiteY1596" fmla="*/ 210570 h 269953"/>
                <a:gd name="connsiteX1597" fmla="*/ 63725 w 245976"/>
                <a:gd name="connsiteY1597" fmla="*/ 210570 h 269953"/>
                <a:gd name="connsiteX1598" fmla="*/ 61839 w 245976"/>
                <a:gd name="connsiteY1598" fmla="*/ 209389 h 269953"/>
                <a:gd name="connsiteX1599" fmla="*/ 13463 w 245976"/>
                <a:gd name="connsiteY1599" fmla="*/ 175410 h 269953"/>
                <a:gd name="connsiteX1600" fmla="*/ 13463 w 245976"/>
                <a:gd name="connsiteY1600" fmla="*/ 175410 h 269953"/>
                <a:gd name="connsiteX1601" fmla="*/ 11104 w 245976"/>
                <a:gd name="connsiteY1601" fmla="*/ 173520 h 269953"/>
                <a:gd name="connsiteX1602" fmla="*/ 13463 w 245976"/>
                <a:gd name="connsiteY1602" fmla="*/ 173520 h 269953"/>
                <a:gd name="connsiteX1603" fmla="*/ 33993 w 245976"/>
                <a:gd name="connsiteY1603" fmla="*/ 189568 h 269953"/>
                <a:gd name="connsiteX1604" fmla="*/ 33993 w 245976"/>
                <a:gd name="connsiteY1604" fmla="*/ 190746 h 269953"/>
                <a:gd name="connsiteX1605" fmla="*/ 33520 w 245976"/>
                <a:gd name="connsiteY1605" fmla="*/ 187678 h 269953"/>
                <a:gd name="connsiteX1606" fmla="*/ 20307 w 245976"/>
                <a:gd name="connsiteY1606" fmla="*/ 180128 h 269953"/>
                <a:gd name="connsiteX1607" fmla="*/ 18418 w 245976"/>
                <a:gd name="connsiteY1607" fmla="*/ 177061 h 269953"/>
                <a:gd name="connsiteX1608" fmla="*/ 20071 w 245976"/>
                <a:gd name="connsiteY1608" fmla="*/ 179420 h 269953"/>
                <a:gd name="connsiteX1609" fmla="*/ 19835 w 245976"/>
                <a:gd name="connsiteY1609" fmla="*/ 178242 h 269953"/>
                <a:gd name="connsiteX1610" fmla="*/ 76705 w 245976"/>
                <a:gd name="connsiteY1610" fmla="*/ 215761 h 269953"/>
                <a:gd name="connsiteX1611" fmla="*/ 76705 w 245976"/>
                <a:gd name="connsiteY1611" fmla="*/ 215761 h 269953"/>
                <a:gd name="connsiteX1612" fmla="*/ 75288 w 245976"/>
                <a:gd name="connsiteY1612" fmla="*/ 215761 h 269953"/>
                <a:gd name="connsiteX1613" fmla="*/ 75288 w 245976"/>
                <a:gd name="connsiteY1613" fmla="*/ 217411 h 269953"/>
                <a:gd name="connsiteX1614" fmla="*/ 73874 w 245976"/>
                <a:gd name="connsiteY1614" fmla="*/ 217411 h 269953"/>
                <a:gd name="connsiteX1615" fmla="*/ 71748 w 245976"/>
                <a:gd name="connsiteY1615" fmla="*/ 215052 h 269953"/>
                <a:gd name="connsiteX1616" fmla="*/ 71748 w 245976"/>
                <a:gd name="connsiteY1616" fmla="*/ 215052 h 269953"/>
                <a:gd name="connsiteX1617" fmla="*/ 69861 w 245976"/>
                <a:gd name="connsiteY1617" fmla="*/ 211039 h 269953"/>
                <a:gd name="connsiteX1618" fmla="*/ 71511 w 245976"/>
                <a:gd name="connsiteY1618" fmla="*/ 212457 h 269953"/>
                <a:gd name="connsiteX1619" fmla="*/ 71511 w 245976"/>
                <a:gd name="connsiteY1619" fmla="*/ 212457 h 269953"/>
                <a:gd name="connsiteX1620" fmla="*/ 71511 w 245976"/>
                <a:gd name="connsiteY1620" fmla="*/ 214816 h 269953"/>
                <a:gd name="connsiteX1621" fmla="*/ 71511 w 245976"/>
                <a:gd name="connsiteY1621" fmla="*/ 214816 h 269953"/>
                <a:gd name="connsiteX1622" fmla="*/ 73401 w 245976"/>
                <a:gd name="connsiteY1622" fmla="*/ 214816 h 269953"/>
                <a:gd name="connsiteX1623" fmla="*/ 73401 w 245976"/>
                <a:gd name="connsiteY1623" fmla="*/ 212693 h 269953"/>
                <a:gd name="connsiteX1624" fmla="*/ 76233 w 245976"/>
                <a:gd name="connsiteY1624" fmla="*/ 213871 h 269953"/>
                <a:gd name="connsiteX1625" fmla="*/ 33520 w 245976"/>
                <a:gd name="connsiteY1625" fmla="*/ 188387 h 269953"/>
                <a:gd name="connsiteX1626" fmla="*/ 31870 w 245976"/>
                <a:gd name="connsiteY1626" fmla="*/ 186736 h 269953"/>
                <a:gd name="connsiteX1627" fmla="*/ 31870 w 245976"/>
                <a:gd name="connsiteY1627" fmla="*/ 186736 h 269953"/>
                <a:gd name="connsiteX1628" fmla="*/ 34465 w 245976"/>
                <a:gd name="connsiteY1628" fmla="*/ 189804 h 269953"/>
                <a:gd name="connsiteX1629" fmla="*/ 33284 w 245976"/>
                <a:gd name="connsiteY1629" fmla="*/ 189804 h 269953"/>
                <a:gd name="connsiteX1630" fmla="*/ 139236 w 245976"/>
                <a:gd name="connsiteY1630" fmla="*/ 259179 h 269953"/>
                <a:gd name="connsiteX1631" fmla="*/ 139236 w 245976"/>
                <a:gd name="connsiteY1631" fmla="*/ 259179 h 269953"/>
                <a:gd name="connsiteX1632" fmla="*/ 138766 w 245976"/>
                <a:gd name="connsiteY1632" fmla="*/ 257764 h 269953"/>
                <a:gd name="connsiteX1633" fmla="*/ 115638 w 245976"/>
                <a:gd name="connsiteY1633" fmla="*/ 242426 h 269953"/>
                <a:gd name="connsiteX1634" fmla="*/ 115638 w 245976"/>
                <a:gd name="connsiteY1634" fmla="*/ 242426 h 269953"/>
                <a:gd name="connsiteX1635" fmla="*/ 116111 w 245976"/>
                <a:gd name="connsiteY1635" fmla="*/ 241008 h 269953"/>
                <a:gd name="connsiteX1636" fmla="*/ 21249 w 245976"/>
                <a:gd name="connsiteY1636" fmla="*/ 177769 h 269953"/>
                <a:gd name="connsiteX1637" fmla="*/ 21249 w 245976"/>
                <a:gd name="connsiteY1637" fmla="*/ 178947 h 269953"/>
                <a:gd name="connsiteX1638" fmla="*/ 20071 w 245976"/>
                <a:gd name="connsiteY1638" fmla="*/ 178947 h 269953"/>
                <a:gd name="connsiteX1639" fmla="*/ 21485 w 245976"/>
                <a:gd name="connsiteY1639" fmla="*/ 176352 h 269953"/>
                <a:gd name="connsiteX1640" fmla="*/ 30216 w 245976"/>
                <a:gd name="connsiteY1640" fmla="*/ 182488 h 269953"/>
                <a:gd name="connsiteX1641" fmla="*/ 31870 w 245976"/>
                <a:gd name="connsiteY1641" fmla="*/ 183905 h 269953"/>
                <a:gd name="connsiteX1642" fmla="*/ 31870 w 245976"/>
                <a:gd name="connsiteY1642" fmla="*/ 185555 h 269953"/>
                <a:gd name="connsiteX1643" fmla="*/ 29980 w 245976"/>
                <a:gd name="connsiteY1643" fmla="*/ 185555 h 269953"/>
                <a:gd name="connsiteX1644" fmla="*/ 30452 w 245976"/>
                <a:gd name="connsiteY1644" fmla="*/ 181073 h 269953"/>
                <a:gd name="connsiteX1645" fmla="*/ 20780 w 245976"/>
                <a:gd name="connsiteY1645" fmla="*/ 177061 h 269953"/>
                <a:gd name="connsiteX1646" fmla="*/ 18181 w 245976"/>
                <a:gd name="connsiteY1646" fmla="*/ 174465 h 269953"/>
                <a:gd name="connsiteX1647" fmla="*/ 18181 w 245976"/>
                <a:gd name="connsiteY1647" fmla="*/ 174465 h 269953"/>
                <a:gd name="connsiteX1648" fmla="*/ 21013 w 245976"/>
                <a:gd name="connsiteY1648" fmla="*/ 176824 h 269953"/>
                <a:gd name="connsiteX1649" fmla="*/ 18890 w 245976"/>
                <a:gd name="connsiteY1649" fmla="*/ 176824 h 269953"/>
                <a:gd name="connsiteX1650" fmla="*/ 35643 w 245976"/>
                <a:gd name="connsiteY1650" fmla="*/ 185792 h 269953"/>
                <a:gd name="connsiteX1651" fmla="*/ 33993 w 245976"/>
                <a:gd name="connsiteY1651" fmla="*/ 185792 h 269953"/>
                <a:gd name="connsiteX1652" fmla="*/ 37060 w 245976"/>
                <a:gd name="connsiteY1652" fmla="*/ 184374 h 269953"/>
                <a:gd name="connsiteX1653" fmla="*/ 35643 w 245976"/>
                <a:gd name="connsiteY1653" fmla="*/ 185792 h 269953"/>
                <a:gd name="connsiteX1654" fmla="*/ 37060 w 245976"/>
                <a:gd name="connsiteY1654" fmla="*/ 185792 h 269953"/>
                <a:gd name="connsiteX1655" fmla="*/ 35174 w 245976"/>
                <a:gd name="connsiteY1655" fmla="*/ 183669 h 269953"/>
                <a:gd name="connsiteX1656" fmla="*/ 36588 w 245976"/>
                <a:gd name="connsiteY1656" fmla="*/ 183669 h 269953"/>
                <a:gd name="connsiteX1657" fmla="*/ 38005 w 245976"/>
                <a:gd name="connsiteY1657" fmla="*/ 185083 h 269953"/>
                <a:gd name="connsiteX1658" fmla="*/ 38005 w 245976"/>
                <a:gd name="connsiteY1658" fmla="*/ 185083 h 269953"/>
                <a:gd name="connsiteX1659" fmla="*/ 38005 w 245976"/>
                <a:gd name="connsiteY1659" fmla="*/ 185083 h 269953"/>
                <a:gd name="connsiteX1660" fmla="*/ 39419 w 245976"/>
                <a:gd name="connsiteY1660" fmla="*/ 186973 h 269953"/>
                <a:gd name="connsiteX1661" fmla="*/ 37060 w 245976"/>
                <a:gd name="connsiteY1661" fmla="*/ 185792 h 269953"/>
                <a:gd name="connsiteX1662" fmla="*/ 45319 w 245976"/>
                <a:gd name="connsiteY1662" fmla="*/ 192163 h 269953"/>
                <a:gd name="connsiteX1663" fmla="*/ 44141 w 245976"/>
                <a:gd name="connsiteY1663" fmla="*/ 192163 h 269953"/>
                <a:gd name="connsiteX1664" fmla="*/ 46500 w 245976"/>
                <a:gd name="connsiteY1664" fmla="*/ 190982 h 269953"/>
                <a:gd name="connsiteX1665" fmla="*/ 20543 w 245976"/>
                <a:gd name="connsiteY1665" fmla="*/ 175880 h 269953"/>
                <a:gd name="connsiteX1666" fmla="*/ 21958 w 245976"/>
                <a:gd name="connsiteY1666" fmla="*/ 175880 h 269953"/>
                <a:gd name="connsiteX1667" fmla="*/ 21958 w 245976"/>
                <a:gd name="connsiteY1667" fmla="*/ 177297 h 269953"/>
                <a:gd name="connsiteX1668" fmla="*/ 73401 w 245976"/>
                <a:gd name="connsiteY1668" fmla="*/ 211039 h 269953"/>
                <a:gd name="connsiteX1669" fmla="*/ 73401 w 245976"/>
                <a:gd name="connsiteY1669" fmla="*/ 211039 h 269953"/>
                <a:gd name="connsiteX1670" fmla="*/ 73401 w 245976"/>
                <a:gd name="connsiteY1670" fmla="*/ 211039 h 269953"/>
                <a:gd name="connsiteX1671" fmla="*/ 73401 w 245976"/>
                <a:gd name="connsiteY1671" fmla="*/ 211039 h 269953"/>
                <a:gd name="connsiteX1672" fmla="*/ 74579 w 245976"/>
                <a:gd name="connsiteY1672" fmla="*/ 209389 h 269953"/>
                <a:gd name="connsiteX1673" fmla="*/ 24317 w 245976"/>
                <a:gd name="connsiteY1673" fmla="*/ 177297 h 269953"/>
                <a:gd name="connsiteX1674" fmla="*/ 22903 w 245976"/>
                <a:gd name="connsiteY1674" fmla="*/ 177297 h 269953"/>
                <a:gd name="connsiteX1675" fmla="*/ 25498 w 245976"/>
                <a:gd name="connsiteY1675" fmla="*/ 176116 h 269953"/>
                <a:gd name="connsiteX1676" fmla="*/ 120123 w 245976"/>
                <a:gd name="connsiteY1676" fmla="*/ 241717 h 269953"/>
                <a:gd name="connsiteX1677" fmla="*/ 120123 w 245976"/>
                <a:gd name="connsiteY1677" fmla="*/ 241717 h 269953"/>
                <a:gd name="connsiteX1678" fmla="*/ 121301 w 245976"/>
                <a:gd name="connsiteY1678" fmla="*/ 240536 h 269953"/>
                <a:gd name="connsiteX1679" fmla="*/ 14644 w 245976"/>
                <a:gd name="connsiteY1679" fmla="*/ 170925 h 269953"/>
                <a:gd name="connsiteX1680" fmla="*/ 12991 w 245976"/>
                <a:gd name="connsiteY1680" fmla="*/ 168802 h 269953"/>
                <a:gd name="connsiteX1681" fmla="*/ 12991 w 245976"/>
                <a:gd name="connsiteY1681" fmla="*/ 168802 h 269953"/>
                <a:gd name="connsiteX1682" fmla="*/ 15586 w 245976"/>
                <a:gd name="connsiteY1682" fmla="*/ 171398 h 269953"/>
                <a:gd name="connsiteX1683" fmla="*/ 15586 w 245976"/>
                <a:gd name="connsiteY1683" fmla="*/ 169275 h 269953"/>
                <a:gd name="connsiteX1684" fmla="*/ 19362 w 245976"/>
                <a:gd name="connsiteY1684" fmla="*/ 171161 h 269953"/>
                <a:gd name="connsiteX1685" fmla="*/ 17945 w 245976"/>
                <a:gd name="connsiteY1685" fmla="*/ 171161 h 269953"/>
                <a:gd name="connsiteX1686" fmla="*/ 19362 w 245976"/>
                <a:gd name="connsiteY1686" fmla="*/ 172576 h 269953"/>
                <a:gd name="connsiteX1687" fmla="*/ 17712 w 245976"/>
                <a:gd name="connsiteY1687" fmla="*/ 171161 h 269953"/>
                <a:gd name="connsiteX1688" fmla="*/ 14644 w 245976"/>
                <a:gd name="connsiteY1688" fmla="*/ 171161 h 269953"/>
                <a:gd name="connsiteX1689" fmla="*/ 15822 w 245976"/>
                <a:gd name="connsiteY1689" fmla="*/ 169038 h 269953"/>
                <a:gd name="connsiteX1690" fmla="*/ 32106 w 245976"/>
                <a:gd name="connsiteY1690" fmla="*/ 182251 h 269953"/>
                <a:gd name="connsiteX1691" fmla="*/ 32106 w 245976"/>
                <a:gd name="connsiteY1691" fmla="*/ 184141 h 269953"/>
                <a:gd name="connsiteX1692" fmla="*/ 33284 w 245976"/>
                <a:gd name="connsiteY1692" fmla="*/ 180365 h 269953"/>
                <a:gd name="connsiteX1693" fmla="*/ 19126 w 245976"/>
                <a:gd name="connsiteY1693" fmla="*/ 173757 h 269953"/>
                <a:gd name="connsiteX1694" fmla="*/ 20543 w 245976"/>
                <a:gd name="connsiteY1694" fmla="*/ 173757 h 269953"/>
                <a:gd name="connsiteX1695" fmla="*/ 20307 w 245976"/>
                <a:gd name="connsiteY1695" fmla="*/ 171870 h 269953"/>
                <a:gd name="connsiteX1696" fmla="*/ 74343 w 245976"/>
                <a:gd name="connsiteY1696" fmla="*/ 211039 h 269953"/>
                <a:gd name="connsiteX1697" fmla="*/ 74343 w 245976"/>
                <a:gd name="connsiteY1697" fmla="*/ 211039 h 269953"/>
                <a:gd name="connsiteX1698" fmla="*/ 75996 w 245976"/>
                <a:gd name="connsiteY1698" fmla="*/ 211039 h 269953"/>
                <a:gd name="connsiteX1699" fmla="*/ 75996 w 245976"/>
                <a:gd name="connsiteY1699" fmla="*/ 209389 h 269953"/>
                <a:gd name="connsiteX1700" fmla="*/ 77647 w 245976"/>
                <a:gd name="connsiteY1700" fmla="*/ 211039 h 269953"/>
                <a:gd name="connsiteX1701" fmla="*/ 77647 w 245976"/>
                <a:gd name="connsiteY1701" fmla="*/ 211039 h 269953"/>
                <a:gd name="connsiteX1702" fmla="*/ 80479 w 245976"/>
                <a:gd name="connsiteY1702" fmla="*/ 214107 h 269953"/>
                <a:gd name="connsiteX1703" fmla="*/ 78356 w 245976"/>
                <a:gd name="connsiteY1703" fmla="*/ 212929 h 269953"/>
                <a:gd name="connsiteX1704" fmla="*/ 78356 w 245976"/>
                <a:gd name="connsiteY1704" fmla="*/ 211276 h 269953"/>
                <a:gd name="connsiteX1705" fmla="*/ 75524 w 245976"/>
                <a:gd name="connsiteY1705" fmla="*/ 209389 h 269953"/>
                <a:gd name="connsiteX1706" fmla="*/ 75996 w 245976"/>
                <a:gd name="connsiteY1706" fmla="*/ 212457 h 269953"/>
                <a:gd name="connsiteX1707" fmla="*/ 75996 w 245976"/>
                <a:gd name="connsiteY1707" fmla="*/ 212457 h 269953"/>
                <a:gd name="connsiteX1708" fmla="*/ 77175 w 245976"/>
                <a:gd name="connsiteY1708" fmla="*/ 210570 h 269953"/>
                <a:gd name="connsiteX1709" fmla="*/ 23139 w 245976"/>
                <a:gd name="connsiteY1709" fmla="*/ 175174 h 269953"/>
                <a:gd name="connsiteX1710" fmla="*/ 25025 w 245976"/>
                <a:gd name="connsiteY1710" fmla="*/ 176824 h 269953"/>
                <a:gd name="connsiteX1711" fmla="*/ 25025 w 245976"/>
                <a:gd name="connsiteY1711" fmla="*/ 176824 h 269953"/>
                <a:gd name="connsiteX1712" fmla="*/ 130977 w 245976"/>
                <a:gd name="connsiteY1712" fmla="*/ 248325 h 269953"/>
                <a:gd name="connsiteX1713" fmla="*/ 130977 w 245976"/>
                <a:gd name="connsiteY1713" fmla="*/ 248325 h 269953"/>
                <a:gd name="connsiteX1714" fmla="*/ 131450 w 245976"/>
                <a:gd name="connsiteY1714" fmla="*/ 246435 h 269953"/>
                <a:gd name="connsiteX1715" fmla="*/ 20543 w 245976"/>
                <a:gd name="connsiteY1715" fmla="*/ 173048 h 269953"/>
                <a:gd name="connsiteX1716" fmla="*/ 22194 w 245976"/>
                <a:gd name="connsiteY1716" fmla="*/ 173048 h 269953"/>
                <a:gd name="connsiteX1717" fmla="*/ 22194 w 245976"/>
                <a:gd name="connsiteY1717" fmla="*/ 173048 h 269953"/>
                <a:gd name="connsiteX1718" fmla="*/ 48387 w 245976"/>
                <a:gd name="connsiteY1718" fmla="*/ 190982 h 269953"/>
                <a:gd name="connsiteX1719" fmla="*/ 50040 w 245976"/>
                <a:gd name="connsiteY1719" fmla="*/ 192399 h 269953"/>
                <a:gd name="connsiteX1720" fmla="*/ 50040 w 245976"/>
                <a:gd name="connsiteY1720" fmla="*/ 192399 h 269953"/>
                <a:gd name="connsiteX1721" fmla="*/ 49568 w 245976"/>
                <a:gd name="connsiteY1721" fmla="*/ 189096 h 269953"/>
                <a:gd name="connsiteX1722" fmla="*/ 24789 w 245976"/>
                <a:gd name="connsiteY1722" fmla="*/ 174938 h 269953"/>
                <a:gd name="connsiteX1723" fmla="*/ 26443 w 245976"/>
                <a:gd name="connsiteY1723" fmla="*/ 174938 h 269953"/>
                <a:gd name="connsiteX1724" fmla="*/ 26443 w 245976"/>
                <a:gd name="connsiteY1724" fmla="*/ 174938 h 269953"/>
                <a:gd name="connsiteX1725" fmla="*/ 32812 w 245976"/>
                <a:gd name="connsiteY1725" fmla="*/ 180365 h 269953"/>
                <a:gd name="connsiteX1726" fmla="*/ 32812 w 245976"/>
                <a:gd name="connsiteY1726" fmla="*/ 178947 h 269953"/>
                <a:gd name="connsiteX1727" fmla="*/ 35174 w 245976"/>
                <a:gd name="connsiteY1727" fmla="*/ 180837 h 269953"/>
                <a:gd name="connsiteX1728" fmla="*/ 33520 w 245976"/>
                <a:gd name="connsiteY1728" fmla="*/ 178475 h 269953"/>
                <a:gd name="connsiteX1729" fmla="*/ 21249 w 245976"/>
                <a:gd name="connsiteY1729" fmla="*/ 171870 h 269953"/>
                <a:gd name="connsiteX1730" fmla="*/ 18654 w 245976"/>
                <a:gd name="connsiteY1730" fmla="*/ 169744 h 269953"/>
                <a:gd name="connsiteX1731" fmla="*/ 21013 w 245976"/>
                <a:gd name="connsiteY1731" fmla="*/ 171634 h 269953"/>
                <a:gd name="connsiteX1732" fmla="*/ 22194 w 245976"/>
                <a:gd name="connsiteY1732" fmla="*/ 173284 h 269953"/>
                <a:gd name="connsiteX1733" fmla="*/ 20307 w 245976"/>
                <a:gd name="connsiteY1733" fmla="*/ 171870 h 269953"/>
                <a:gd name="connsiteX1734" fmla="*/ 78828 w 245976"/>
                <a:gd name="connsiteY1734" fmla="*/ 211039 h 269953"/>
                <a:gd name="connsiteX1735" fmla="*/ 78828 w 245976"/>
                <a:gd name="connsiteY1735" fmla="*/ 211039 h 269953"/>
                <a:gd name="connsiteX1736" fmla="*/ 79537 w 245976"/>
                <a:gd name="connsiteY1736" fmla="*/ 209389 h 269953"/>
                <a:gd name="connsiteX1737" fmla="*/ 35410 w 245976"/>
                <a:gd name="connsiteY1737" fmla="*/ 180128 h 269953"/>
                <a:gd name="connsiteX1738" fmla="*/ 35410 w 245976"/>
                <a:gd name="connsiteY1738" fmla="*/ 180128 h 269953"/>
                <a:gd name="connsiteX1739" fmla="*/ 37060 w 245976"/>
                <a:gd name="connsiteY1739" fmla="*/ 178242 h 269953"/>
                <a:gd name="connsiteX1740" fmla="*/ 135932 w 245976"/>
                <a:gd name="connsiteY1740" fmla="*/ 247853 h 269953"/>
                <a:gd name="connsiteX1741" fmla="*/ 135932 w 245976"/>
                <a:gd name="connsiteY1741" fmla="*/ 247853 h 269953"/>
                <a:gd name="connsiteX1742" fmla="*/ 136640 w 245976"/>
                <a:gd name="connsiteY1742" fmla="*/ 245966 h 269953"/>
                <a:gd name="connsiteX1743" fmla="*/ 43196 w 245976"/>
                <a:gd name="connsiteY1743" fmla="*/ 184611 h 269953"/>
                <a:gd name="connsiteX1744" fmla="*/ 41779 w 245976"/>
                <a:gd name="connsiteY1744" fmla="*/ 184611 h 269953"/>
                <a:gd name="connsiteX1745" fmla="*/ 43904 w 245976"/>
                <a:gd name="connsiteY1745" fmla="*/ 182724 h 269953"/>
                <a:gd name="connsiteX1746" fmla="*/ 80242 w 245976"/>
                <a:gd name="connsiteY1746" fmla="*/ 210097 h 269953"/>
                <a:gd name="connsiteX1747" fmla="*/ 81896 w 245976"/>
                <a:gd name="connsiteY1747" fmla="*/ 210097 h 269953"/>
                <a:gd name="connsiteX1748" fmla="*/ 80951 w 245976"/>
                <a:gd name="connsiteY1748" fmla="*/ 209389 h 269953"/>
                <a:gd name="connsiteX1749" fmla="*/ 16295 w 245976"/>
                <a:gd name="connsiteY1749" fmla="*/ 162903 h 269953"/>
                <a:gd name="connsiteX1750" fmla="*/ 17712 w 245976"/>
                <a:gd name="connsiteY1750" fmla="*/ 162903 h 269953"/>
                <a:gd name="connsiteX1751" fmla="*/ 17712 w 245976"/>
                <a:gd name="connsiteY1751" fmla="*/ 162903 h 269953"/>
                <a:gd name="connsiteX1752" fmla="*/ 20071 w 245976"/>
                <a:gd name="connsiteY1752" fmla="*/ 164317 h 269953"/>
                <a:gd name="connsiteX1753" fmla="*/ 22194 w 245976"/>
                <a:gd name="connsiteY1753" fmla="*/ 166443 h 269953"/>
                <a:gd name="connsiteX1754" fmla="*/ 20307 w 245976"/>
                <a:gd name="connsiteY1754" fmla="*/ 165026 h 269953"/>
                <a:gd name="connsiteX1755" fmla="*/ 20307 w 245976"/>
                <a:gd name="connsiteY1755" fmla="*/ 166207 h 269953"/>
                <a:gd name="connsiteX1756" fmla="*/ 17945 w 245976"/>
                <a:gd name="connsiteY1756" fmla="*/ 164790 h 269953"/>
                <a:gd name="connsiteX1757" fmla="*/ 19599 w 245976"/>
                <a:gd name="connsiteY1757" fmla="*/ 166207 h 269953"/>
                <a:gd name="connsiteX1758" fmla="*/ 14172 w 245976"/>
                <a:gd name="connsiteY1758" fmla="*/ 161013 h 269953"/>
                <a:gd name="connsiteX1759" fmla="*/ 15822 w 245976"/>
                <a:gd name="connsiteY1759" fmla="*/ 162430 h 269953"/>
                <a:gd name="connsiteX1760" fmla="*/ 15822 w 245976"/>
                <a:gd name="connsiteY1760" fmla="*/ 162430 h 269953"/>
                <a:gd name="connsiteX1761" fmla="*/ 14172 w 245976"/>
                <a:gd name="connsiteY1761" fmla="*/ 162430 h 269953"/>
                <a:gd name="connsiteX1762" fmla="*/ 14172 w 245976"/>
                <a:gd name="connsiteY1762" fmla="*/ 160777 h 269953"/>
                <a:gd name="connsiteX1763" fmla="*/ 14172 w 245976"/>
                <a:gd name="connsiteY1763" fmla="*/ 160777 h 269953"/>
                <a:gd name="connsiteX1764" fmla="*/ 14172 w 245976"/>
                <a:gd name="connsiteY1764" fmla="*/ 160777 h 269953"/>
                <a:gd name="connsiteX1765" fmla="*/ 28329 w 245976"/>
                <a:gd name="connsiteY1765" fmla="*/ 171634 h 269953"/>
                <a:gd name="connsiteX1766" fmla="*/ 28329 w 245976"/>
                <a:gd name="connsiteY1766" fmla="*/ 170217 h 269953"/>
                <a:gd name="connsiteX1767" fmla="*/ 30216 w 245976"/>
                <a:gd name="connsiteY1767" fmla="*/ 170217 h 269953"/>
                <a:gd name="connsiteX1768" fmla="*/ 32342 w 245976"/>
                <a:gd name="connsiteY1768" fmla="*/ 171634 h 269953"/>
                <a:gd name="connsiteX1769" fmla="*/ 32342 w 245976"/>
                <a:gd name="connsiteY1769" fmla="*/ 171634 h 269953"/>
                <a:gd name="connsiteX1770" fmla="*/ 35643 w 245976"/>
                <a:gd name="connsiteY1770" fmla="*/ 176116 h 269953"/>
                <a:gd name="connsiteX1771" fmla="*/ 29038 w 245976"/>
                <a:gd name="connsiteY1771" fmla="*/ 169980 h 269953"/>
                <a:gd name="connsiteX1772" fmla="*/ 136404 w 245976"/>
                <a:gd name="connsiteY1772" fmla="*/ 244312 h 269953"/>
                <a:gd name="connsiteX1773" fmla="*/ 138530 w 245976"/>
                <a:gd name="connsiteY1773" fmla="*/ 246435 h 269953"/>
                <a:gd name="connsiteX1774" fmla="*/ 136168 w 245976"/>
                <a:gd name="connsiteY1774" fmla="*/ 243604 h 269953"/>
                <a:gd name="connsiteX1775" fmla="*/ 136168 w 245976"/>
                <a:gd name="connsiteY1775" fmla="*/ 243604 h 269953"/>
                <a:gd name="connsiteX1776" fmla="*/ 140180 w 245976"/>
                <a:gd name="connsiteY1776" fmla="*/ 248561 h 269953"/>
                <a:gd name="connsiteX1777" fmla="*/ 136168 w 245976"/>
                <a:gd name="connsiteY1777" fmla="*/ 246435 h 269953"/>
                <a:gd name="connsiteX1778" fmla="*/ 137113 w 245976"/>
                <a:gd name="connsiteY1778" fmla="*/ 242662 h 269953"/>
                <a:gd name="connsiteX1779" fmla="*/ 81896 w 245976"/>
                <a:gd name="connsiteY1779" fmla="*/ 208916 h 269953"/>
                <a:gd name="connsiteX1780" fmla="*/ 81896 w 245976"/>
                <a:gd name="connsiteY1780" fmla="*/ 208916 h 269953"/>
                <a:gd name="connsiteX1781" fmla="*/ 82604 w 245976"/>
                <a:gd name="connsiteY1781" fmla="*/ 207266 h 269953"/>
                <a:gd name="connsiteX1782" fmla="*/ 11104 w 245976"/>
                <a:gd name="connsiteY1782" fmla="*/ 161722 h 269953"/>
                <a:gd name="connsiteX1783" fmla="*/ 12991 w 245976"/>
                <a:gd name="connsiteY1783" fmla="*/ 163375 h 269953"/>
                <a:gd name="connsiteX1784" fmla="*/ 13463 w 245976"/>
                <a:gd name="connsiteY1784" fmla="*/ 159126 h 269953"/>
                <a:gd name="connsiteX1785" fmla="*/ 32812 w 245976"/>
                <a:gd name="connsiteY1785" fmla="*/ 175410 h 269953"/>
                <a:gd name="connsiteX1786" fmla="*/ 34701 w 245976"/>
                <a:gd name="connsiteY1786" fmla="*/ 178242 h 269953"/>
                <a:gd name="connsiteX1787" fmla="*/ 34701 w 245976"/>
                <a:gd name="connsiteY1787" fmla="*/ 178242 h 269953"/>
                <a:gd name="connsiteX1788" fmla="*/ 33993 w 245976"/>
                <a:gd name="connsiteY1788" fmla="*/ 172812 h 269953"/>
                <a:gd name="connsiteX1789" fmla="*/ 82604 w 245976"/>
                <a:gd name="connsiteY1789" fmla="*/ 210097 h 269953"/>
                <a:gd name="connsiteX1790" fmla="*/ 84255 w 245976"/>
                <a:gd name="connsiteY1790" fmla="*/ 210097 h 269953"/>
                <a:gd name="connsiteX1791" fmla="*/ 84255 w 245976"/>
                <a:gd name="connsiteY1791" fmla="*/ 210097 h 269953"/>
                <a:gd name="connsiteX1792" fmla="*/ 54050 w 245976"/>
                <a:gd name="connsiteY1792" fmla="*/ 189568 h 269953"/>
                <a:gd name="connsiteX1793" fmla="*/ 54050 w 245976"/>
                <a:gd name="connsiteY1793" fmla="*/ 191455 h 269953"/>
                <a:gd name="connsiteX1794" fmla="*/ 55231 w 245976"/>
                <a:gd name="connsiteY1794" fmla="*/ 186973 h 269953"/>
                <a:gd name="connsiteX1795" fmla="*/ 18890 w 245976"/>
                <a:gd name="connsiteY1795" fmla="*/ 165971 h 269953"/>
                <a:gd name="connsiteX1796" fmla="*/ 21013 w 245976"/>
                <a:gd name="connsiteY1796" fmla="*/ 167857 h 269953"/>
                <a:gd name="connsiteX1797" fmla="*/ 20071 w 245976"/>
                <a:gd name="connsiteY1797" fmla="*/ 163375 h 269953"/>
                <a:gd name="connsiteX1798" fmla="*/ 81187 w 245976"/>
                <a:gd name="connsiteY1798" fmla="*/ 208208 h 269953"/>
                <a:gd name="connsiteX1799" fmla="*/ 81187 w 245976"/>
                <a:gd name="connsiteY1799" fmla="*/ 208208 h 269953"/>
                <a:gd name="connsiteX1800" fmla="*/ 81187 w 245976"/>
                <a:gd name="connsiteY1800" fmla="*/ 208208 h 269953"/>
                <a:gd name="connsiteX1801" fmla="*/ 81187 w 245976"/>
                <a:gd name="connsiteY1801" fmla="*/ 208208 h 269953"/>
                <a:gd name="connsiteX1802" fmla="*/ 82368 w 245976"/>
                <a:gd name="connsiteY1802" fmla="*/ 205612 h 269953"/>
                <a:gd name="connsiteX1803" fmla="*/ 75524 w 245976"/>
                <a:gd name="connsiteY1803" fmla="*/ 202781 h 269953"/>
                <a:gd name="connsiteX1804" fmla="*/ 75524 w 245976"/>
                <a:gd name="connsiteY1804" fmla="*/ 202781 h 269953"/>
                <a:gd name="connsiteX1805" fmla="*/ 76705 w 245976"/>
                <a:gd name="connsiteY1805" fmla="*/ 200186 h 269953"/>
                <a:gd name="connsiteX1806" fmla="*/ -1167 w 245976"/>
                <a:gd name="connsiteY1806" fmla="*/ 149687 h 269953"/>
                <a:gd name="connsiteX1807" fmla="*/ -1167 w 245976"/>
                <a:gd name="connsiteY1807" fmla="*/ 149687 h 269953"/>
                <a:gd name="connsiteX1808" fmla="*/ 956 w 245976"/>
                <a:gd name="connsiteY1808" fmla="*/ 151577 h 269953"/>
                <a:gd name="connsiteX1809" fmla="*/ 956 w 245976"/>
                <a:gd name="connsiteY1809" fmla="*/ 151577 h 269953"/>
                <a:gd name="connsiteX1810" fmla="*/ 14 w 245976"/>
                <a:gd name="connsiteY1810" fmla="*/ 147092 h 269953"/>
                <a:gd name="connsiteX1811" fmla="*/ 142303 w 245976"/>
                <a:gd name="connsiteY1811" fmla="*/ 244076 h 269953"/>
                <a:gd name="connsiteX1812" fmla="*/ 142303 w 245976"/>
                <a:gd name="connsiteY1812" fmla="*/ 244076 h 269953"/>
                <a:gd name="connsiteX1813" fmla="*/ 143484 w 245976"/>
                <a:gd name="connsiteY1813" fmla="*/ 241481 h 269953"/>
                <a:gd name="connsiteX1814" fmla="*/ 60658 w 245976"/>
                <a:gd name="connsiteY1814" fmla="*/ 185792 h 269953"/>
                <a:gd name="connsiteX1815" fmla="*/ 60658 w 245976"/>
                <a:gd name="connsiteY1815" fmla="*/ 185792 h 269953"/>
                <a:gd name="connsiteX1816" fmla="*/ 60658 w 245976"/>
                <a:gd name="connsiteY1816" fmla="*/ 185792 h 269953"/>
                <a:gd name="connsiteX1817" fmla="*/ 92277 w 245976"/>
                <a:gd name="connsiteY1817" fmla="*/ 207030 h 269953"/>
                <a:gd name="connsiteX1818" fmla="*/ 92277 w 245976"/>
                <a:gd name="connsiteY1818" fmla="*/ 208444 h 269953"/>
                <a:gd name="connsiteX1819" fmla="*/ 91572 w 245976"/>
                <a:gd name="connsiteY1819" fmla="*/ 206321 h 269953"/>
                <a:gd name="connsiteX1820" fmla="*/ 63253 w 245976"/>
                <a:gd name="connsiteY1820" fmla="*/ 186500 h 269953"/>
                <a:gd name="connsiteX1821" fmla="*/ 65140 w 245976"/>
                <a:gd name="connsiteY1821" fmla="*/ 186500 h 269953"/>
                <a:gd name="connsiteX1822" fmla="*/ 65140 w 245976"/>
                <a:gd name="connsiteY1822" fmla="*/ 186500 h 269953"/>
                <a:gd name="connsiteX1823" fmla="*/ 62544 w 245976"/>
                <a:gd name="connsiteY1823" fmla="*/ 185792 h 269953"/>
                <a:gd name="connsiteX1824" fmla="*/ 149384 w 245976"/>
                <a:gd name="connsiteY1824" fmla="*/ 241481 h 269953"/>
                <a:gd name="connsiteX1825" fmla="*/ 147967 w 245976"/>
                <a:gd name="connsiteY1825" fmla="*/ 241481 h 269953"/>
                <a:gd name="connsiteX1826" fmla="*/ 148675 w 245976"/>
                <a:gd name="connsiteY1826" fmla="*/ 240772 h 269953"/>
                <a:gd name="connsiteX1827" fmla="*/ 11340 w 245976"/>
                <a:gd name="connsiteY1827" fmla="*/ 149215 h 269953"/>
                <a:gd name="connsiteX1828" fmla="*/ 8981 w 245976"/>
                <a:gd name="connsiteY1828" fmla="*/ 147800 h 269953"/>
                <a:gd name="connsiteX1829" fmla="*/ 10631 w 245976"/>
                <a:gd name="connsiteY1829" fmla="*/ 148509 h 269953"/>
                <a:gd name="connsiteX1830" fmla="*/ 33284 w 245976"/>
                <a:gd name="connsiteY1830" fmla="*/ 161958 h 269953"/>
                <a:gd name="connsiteX1831" fmla="*/ 35643 w 245976"/>
                <a:gd name="connsiteY1831" fmla="*/ 163375 h 269953"/>
                <a:gd name="connsiteX1832" fmla="*/ 35643 w 245976"/>
                <a:gd name="connsiteY1832" fmla="*/ 165262 h 269953"/>
                <a:gd name="connsiteX1833" fmla="*/ 33993 w 245976"/>
                <a:gd name="connsiteY1833" fmla="*/ 165262 h 269953"/>
                <a:gd name="connsiteX1834" fmla="*/ 32578 w 245976"/>
                <a:gd name="connsiteY1834" fmla="*/ 162194 h 269953"/>
                <a:gd name="connsiteX1835" fmla="*/ 84019 w 245976"/>
                <a:gd name="connsiteY1835" fmla="*/ 195703 h 269953"/>
                <a:gd name="connsiteX1836" fmla="*/ 86850 w 245976"/>
                <a:gd name="connsiteY1836" fmla="*/ 198299 h 269953"/>
                <a:gd name="connsiteX1837" fmla="*/ 84727 w 245976"/>
                <a:gd name="connsiteY1837" fmla="*/ 198299 h 269953"/>
                <a:gd name="connsiteX1838" fmla="*/ 84255 w 245976"/>
                <a:gd name="connsiteY1838" fmla="*/ 194995 h 269953"/>
                <a:gd name="connsiteX1839" fmla="*/ 18418 w 245976"/>
                <a:gd name="connsiteY1839" fmla="*/ 148509 h 269953"/>
                <a:gd name="connsiteX1840" fmla="*/ 18418 w 245976"/>
                <a:gd name="connsiteY1840" fmla="*/ 150396 h 269953"/>
                <a:gd name="connsiteX1841" fmla="*/ 17712 w 245976"/>
                <a:gd name="connsiteY1841" fmla="*/ 148036 h 269953"/>
                <a:gd name="connsiteX1842" fmla="*/ 51218 w 245976"/>
                <a:gd name="connsiteY1842" fmla="*/ 172106 h 269953"/>
                <a:gd name="connsiteX1843" fmla="*/ 51218 w 245976"/>
                <a:gd name="connsiteY1843" fmla="*/ 172106 h 269953"/>
                <a:gd name="connsiteX1844" fmla="*/ 50510 w 245976"/>
                <a:gd name="connsiteY1844" fmla="*/ 170925 h 269953"/>
                <a:gd name="connsiteX1845" fmla="*/ 38005 w 245976"/>
                <a:gd name="connsiteY1845" fmla="*/ 162430 h 269953"/>
                <a:gd name="connsiteX1846" fmla="*/ 38005 w 245976"/>
                <a:gd name="connsiteY1846" fmla="*/ 162430 h 269953"/>
                <a:gd name="connsiteX1847" fmla="*/ 37060 w 245976"/>
                <a:gd name="connsiteY1847" fmla="*/ 162194 h 269953"/>
                <a:gd name="connsiteX1848" fmla="*/ 45083 w 245976"/>
                <a:gd name="connsiteY1848" fmla="*/ 166443 h 269953"/>
                <a:gd name="connsiteX1849" fmla="*/ 45083 w 245976"/>
                <a:gd name="connsiteY1849" fmla="*/ 166443 h 269953"/>
                <a:gd name="connsiteX1850" fmla="*/ 45083 w 245976"/>
                <a:gd name="connsiteY1850" fmla="*/ 168566 h 269953"/>
                <a:gd name="connsiteX1851" fmla="*/ 45083 w 245976"/>
                <a:gd name="connsiteY1851" fmla="*/ 168566 h 269953"/>
                <a:gd name="connsiteX1852" fmla="*/ 44377 w 245976"/>
                <a:gd name="connsiteY1852" fmla="*/ 165262 h 269953"/>
                <a:gd name="connsiteX1853" fmla="*/ 71984 w 245976"/>
                <a:gd name="connsiteY1853" fmla="*/ 183669 h 269953"/>
                <a:gd name="connsiteX1854" fmla="*/ 71984 w 245976"/>
                <a:gd name="connsiteY1854" fmla="*/ 185083 h 269953"/>
                <a:gd name="connsiteX1855" fmla="*/ 71275 w 245976"/>
                <a:gd name="connsiteY1855" fmla="*/ 182488 h 269953"/>
                <a:gd name="connsiteX1856" fmla="*/ 17239 w 245976"/>
                <a:gd name="connsiteY1856" fmla="*/ 145677 h 269953"/>
                <a:gd name="connsiteX1857" fmla="*/ 17239 w 245976"/>
                <a:gd name="connsiteY1857" fmla="*/ 145677 h 269953"/>
                <a:gd name="connsiteX1858" fmla="*/ 14408 w 245976"/>
                <a:gd name="connsiteY1858" fmla="*/ 142610 h 269953"/>
                <a:gd name="connsiteX1859" fmla="*/ 17239 w 245976"/>
                <a:gd name="connsiteY1859" fmla="*/ 147564 h 269953"/>
                <a:gd name="connsiteX1860" fmla="*/ 14880 w 245976"/>
                <a:gd name="connsiteY1860" fmla="*/ 146147 h 269953"/>
                <a:gd name="connsiteX1861" fmla="*/ 14880 w 245976"/>
                <a:gd name="connsiteY1861" fmla="*/ 144260 h 269953"/>
                <a:gd name="connsiteX1862" fmla="*/ 16767 w 245976"/>
                <a:gd name="connsiteY1862" fmla="*/ 146383 h 269953"/>
                <a:gd name="connsiteX1863" fmla="*/ 19599 w 245976"/>
                <a:gd name="connsiteY1863" fmla="*/ 147564 h 269953"/>
                <a:gd name="connsiteX1864" fmla="*/ 17945 w 245976"/>
                <a:gd name="connsiteY1864" fmla="*/ 147564 h 269953"/>
                <a:gd name="connsiteX1865" fmla="*/ 19599 w 245976"/>
                <a:gd name="connsiteY1865" fmla="*/ 147564 h 269953"/>
                <a:gd name="connsiteX1866" fmla="*/ 21249 w 245976"/>
                <a:gd name="connsiteY1866" fmla="*/ 148978 h 269953"/>
                <a:gd name="connsiteX1867" fmla="*/ 21249 w 245976"/>
                <a:gd name="connsiteY1867" fmla="*/ 148978 h 269953"/>
                <a:gd name="connsiteX1868" fmla="*/ 19126 w 245976"/>
                <a:gd name="connsiteY1868" fmla="*/ 147092 h 269953"/>
                <a:gd name="connsiteX1869" fmla="*/ 41309 w 245976"/>
                <a:gd name="connsiteY1869" fmla="*/ 161249 h 269953"/>
                <a:gd name="connsiteX1870" fmla="*/ 41309 w 245976"/>
                <a:gd name="connsiteY1870" fmla="*/ 161249 h 269953"/>
                <a:gd name="connsiteX1871" fmla="*/ 40837 w 245976"/>
                <a:gd name="connsiteY1871" fmla="*/ 160777 h 269953"/>
                <a:gd name="connsiteX1872" fmla="*/ 41309 w 245976"/>
                <a:gd name="connsiteY1872" fmla="*/ 161249 h 269953"/>
                <a:gd name="connsiteX1873" fmla="*/ 39419 w 245976"/>
                <a:gd name="connsiteY1873" fmla="*/ 159363 h 269953"/>
                <a:gd name="connsiteX1874" fmla="*/ 40128 w 245976"/>
                <a:gd name="connsiteY1874" fmla="*/ 162194 h 269953"/>
                <a:gd name="connsiteX1875" fmla="*/ 48387 w 245976"/>
                <a:gd name="connsiteY1875" fmla="*/ 165734 h 269953"/>
                <a:gd name="connsiteX1876" fmla="*/ 48387 w 245976"/>
                <a:gd name="connsiteY1876" fmla="*/ 164317 h 269953"/>
                <a:gd name="connsiteX1877" fmla="*/ 50276 w 245976"/>
                <a:gd name="connsiteY1877" fmla="*/ 164317 h 269953"/>
                <a:gd name="connsiteX1878" fmla="*/ 51691 w 245976"/>
                <a:gd name="connsiteY1878" fmla="*/ 166207 h 269953"/>
                <a:gd name="connsiteX1879" fmla="*/ 51691 w 245976"/>
                <a:gd name="connsiteY1879" fmla="*/ 166207 h 269953"/>
                <a:gd name="connsiteX1880" fmla="*/ 102425 w 245976"/>
                <a:gd name="connsiteY1880" fmla="*/ 200894 h 269953"/>
                <a:gd name="connsiteX1881" fmla="*/ 104076 w 245976"/>
                <a:gd name="connsiteY1881" fmla="*/ 203017 h 269953"/>
                <a:gd name="connsiteX1882" fmla="*/ 104076 w 245976"/>
                <a:gd name="connsiteY1882" fmla="*/ 203017 h 269953"/>
                <a:gd name="connsiteX1883" fmla="*/ 104076 w 245976"/>
                <a:gd name="connsiteY1883" fmla="*/ 203017 h 269953"/>
                <a:gd name="connsiteX1884" fmla="*/ 101244 w 245976"/>
                <a:gd name="connsiteY1884" fmla="*/ 200894 h 269953"/>
                <a:gd name="connsiteX1885" fmla="*/ 153630 w 245976"/>
                <a:gd name="connsiteY1885" fmla="*/ 235345 h 269953"/>
                <a:gd name="connsiteX1886" fmla="*/ 153630 w 245976"/>
                <a:gd name="connsiteY1886" fmla="*/ 235345 h 269953"/>
                <a:gd name="connsiteX1887" fmla="*/ 152452 w 245976"/>
                <a:gd name="connsiteY1887" fmla="*/ 235345 h 269953"/>
                <a:gd name="connsiteX1888" fmla="*/ 19599 w 245976"/>
                <a:gd name="connsiteY1888" fmla="*/ 145205 h 269953"/>
                <a:gd name="connsiteX1889" fmla="*/ 17945 w 245976"/>
                <a:gd name="connsiteY1889" fmla="*/ 145205 h 269953"/>
                <a:gd name="connsiteX1890" fmla="*/ 18418 w 245976"/>
                <a:gd name="connsiteY1890" fmla="*/ 145205 h 269953"/>
                <a:gd name="connsiteX1891" fmla="*/ 90390 w 245976"/>
                <a:gd name="connsiteY1891" fmla="*/ 192399 h 269953"/>
                <a:gd name="connsiteX1892" fmla="*/ 90390 w 245976"/>
                <a:gd name="connsiteY1892" fmla="*/ 192399 h 269953"/>
                <a:gd name="connsiteX1893" fmla="*/ 89682 w 245976"/>
                <a:gd name="connsiteY1893" fmla="*/ 192163 h 269953"/>
                <a:gd name="connsiteX1894" fmla="*/ 23611 w 245976"/>
                <a:gd name="connsiteY1894" fmla="*/ 145205 h 269953"/>
                <a:gd name="connsiteX1895" fmla="*/ 23611 w 245976"/>
                <a:gd name="connsiteY1895" fmla="*/ 145205 h 269953"/>
                <a:gd name="connsiteX1896" fmla="*/ 23611 w 245976"/>
                <a:gd name="connsiteY1896" fmla="*/ 145205 h 269953"/>
                <a:gd name="connsiteX1897" fmla="*/ 25734 w 245976"/>
                <a:gd name="connsiteY1897" fmla="*/ 147092 h 269953"/>
                <a:gd name="connsiteX1898" fmla="*/ 23611 w 245976"/>
                <a:gd name="connsiteY1898" fmla="*/ 145677 h 269953"/>
                <a:gd name="connsiteX1899" fmla="*/ 22903 w 245976"/>
                <a:gd name="connsiteY1899" fmla="*/ 145677 h 269953"/>
                <a:gd name="connsiteX1900" fmla="*/ 77647 w 245976"/>
                <a:gd name="connsiteY1900" fmla="*/ 182724 h 269953"/>
                <a:gd name="connsiteX1901" fmla="*/ 77647 w 245976"/>
                <a:gd name="connsiteY1901" fmla="*/ 182724 h 269953"/>
                <a:gd name="connsiteX1902" fmla="*/ 77647 w 245976"/>
                <a:gd name="connsiteY1902" fmla="*/ 184611 h 269953"/>
                <a:gd name="connsiteX1903" fmla="*/ 46027 w 245976"/>
                <a:gd name="connsiteY1903" fmla="*/ 160544 h 269953"/>
                <a:gd name="connsiteX1904" fmla="*/ 47678 w 245976"/>
                <a:gd name="connsiteY1904" fmla="*/ 160544 h 269953"/>
                <a:gd name="connsiteX1905" fmla="*/ 45319 w 245976"/>
                <a:gd name="connsiteY1905" fmla="*/ 162194 h 269953"/>
                <a:gd name="connsiteX1906" fmla="*/ 24789 w 245976"/>
                <a:gd name="connsiteY1906" fmla="*/ 144969 h 269953"/>
                <a:gd name="connsiteX1907" fmla="*/ 24789 w 245976"/>
                <a:gd name="connsiteY1907" fmla="*/ 144969 h 269953"/>
                <a:gd name="connsiteX1908" fmla="*/ 23139 w 245976"/>
                <a:gd name="connsiteY1908" fmla="*/ 144969 h 269953"/>
                <a:gd name="connsiteX1909" fmla="*/ 24081 w 245976"/>
                <a:gd name="connsiteY1909" fmla="*/ 145441 h 269953"/>
                <a:gd name="connsiteX1910" fmla="*/ 48387 w 245976"/>
                <a:gd name="connsiteY1910" fmla="*/ 160307 h 269953"/>
                <a:gd name="connsiteX1911" fmla="*/ 48387 w 245976"/>
                <a:gd name="connsiteY1911" fmla="*/ 160307 h 269953"/>
                <a:gd name="connsiteX1912" fmla="*/ 47208 w 245976"/>
                <a:gd name="connsiteY1912" fmla="*/ 160777 h 269953"/>
                <a:gd name="connsiteX1913" fmla="*/ 55231 w 245976"/>
                <a:gd name="connsiteY1913" fmla="*/ 163845 h 269953"/>
                <a:gd name="connsiteX1914" fmla="*/ 55231 w 245976"/>
                <a:gd name="connsiteY1914" fmla="*/ 165734 h 269953"/>
                <a:gd name="connsiteX1915" fmla="*/ 53577 w 245976"/>
                <a:gd name="connsiteY1915" fmla="*/ 164317 h 269953"/>
                <a:gd name="connsiteX1916" fmla="*/ 54050 w 245976"/>
                <a:gd name="connsiteY1916" fmla="*/ 164317 h 269953"/>
                <a:gd name="connsiteX1917" fmla="*/ 53341 w 245976"/>
                <a:gd name="connsiteY1917" fmla="*/ 163845 h 269953"/>
                <a:gd name="connsiteX1918" fmla="*/ 54758 w 245976"/>
                <a:gd name="connsiteY1918" fmla="*/ 163845 h 269953"/>
                <a:gd name="connsiteX1919" fmla="*/ 52163 w 245976"/>
                <a:gd name="connsiteY1919" fmla="*/ 164790 h 269953"/>
                <a:gd name="connsiteX1920" fmla="*/ 29744 w 245976"/>
                <a:gd name="connsiteY1920" fmla="*/ 147328 h 269953"/>
                <a:gd name="connsiteX1921" fmla="*/ 29744 w 245976"/>
                <a:gd name="connsiteY1921" fmla="*/ 147328 h 269953"/>
                <a:gd name="connsiteX1922" fmla="*/ 28566 w 245976"/>
                <a:gd name="connsiteY1922" fmla="*/ 148273 h 269953"/>
                <a:gd name="connsiteX1923" fmla="*/ 50510 w 245976"/>
                <a:gd name="connsiteY1923" fmla="*/ 160307 h 269953"/>
                <a:gd name="connsiteX1924" fmla="*/ 50510 w 245976"/>
                <a:gd name="connsiteY1924" fmla="*/ 160307 h 269953"/>
                <a:gd name="connsiteX1925" fmla="*/ 49331 w 245976"/>
                <a:gd name="connsiteY1925" fmla="*/ 162194 h 269953"/>
                <a:gd name="connsiteX1926" fmla="*/ 48859 w 245976"/>
                <a:gd name="connsiteY1926" fmla="*/ 157712 h 269953"/>
                <a:gd name="connsiteX1927" fmla="*/ 51454 w 245976"/>
                <a:gd name="connsiteY1927" fmla="*/ 160777 h 269953"/>
                <a:gd name="connsiteX1928" fmla="*/ 49331 w 245976"/>
                <a:gd name="connsiteY1928" fmla="*/ 159126 h 269953"/>
                <a:gd name="connsiteX1929" fmla="*/ 49331 w 245976"/>
                <a:gd name="connsiteY1929" fmla="*/ 157712 h 269953"/>
                <a:gd name="connsiteX1930" fmla="*/ 49331 w 245976"/>
                <a:gd name="connsiteY1930" fmla="*/ 157712 h 269953"/>
                <a:gd name="connsiteX1931" fmla="*/ 51691 w 245976"/>
                <a:gd name="connsiteY1931" fmla="*/ 157712 h 269953"/>
                <a:gd name="connsiteX1932" fmla="*/ 53108 w 245976"/>
                <a:gd name="connsiteY1932" fmla="*/ 159363 h 269953"/>
                <a:gd name="connsiteX1933" fmla="*/ 53108 w 245976"/>
                <a:gd name="connsiteY1933" fmla="*/ 160071 h 269953"/>
                <a:gd name="connsiteX1934" fmla="*/ 53108 w 245976"/>
                <a:gd name="connsiteY1934" fmla="*/ 161486 h 269953"/>
                <a:gd name="connsiteX1935" fmla="*/ 51927 w 245976"/>
                <a:gd name="connsiteY1935" fmla="*/ 162194 h 269953"/>
                <a:gd name="connsiteX1936" fmla="*/ 20543 w 245976"/>
                <a:gd name="connsiteY1936" fmla="*/ 138597 h 269953"/>
                <a:gd name="connsiteX1937" fmla="*/ 19126 w 245976"/>
                <a:gd name="connsiteY1937" fmla="*/ 138597 h 269953"/>
                <a:gd name="connsiteX1938" fmla="*/ 19362 w 245976"/>
                <a:gd name="connsiteY1938" fmla="*/ 138597 h 269953"/>
                <a:gd name="connsiteX1939" fmla="*/ 31161 w 245976"/>
                <a:gd name="connsiteY1939" fmla="*/ 145913 h 269953"/>
                <a:gd name="connsiteX1940" fmla="*/ 31161 w 245976"/>
                <a:gd name="connsiteY1940" fmla="*/ 147564 h 269953"/>
                <a:gd name="connsiteX1941" fmla="*/ 29980 w 245976"/>
                <a:gd name="connsiteY1941" fmla="*/ 146855 h 269953"/>
                <a:gd name="connsiteX1942" fmla="*/ 24081 w 245976"/>
                <a:gd name="connsiteY1942" fmla="*/ 139778 h 269953"/>
                <a:gd name="connsiteX1943" fmla="*/ 25970 w 245976"/>
                <a:gd name="connsiteY1943" fmla="*/ 141901 h 269953"/>
                <a:gd name="connsiteX1944" fmla="*/ 25970 w 245976"/>
                <a:gd name="connsiteY1944" fmla="*/ 141901 h 269953"/>
                <a:gd name="connsiteX1945" fmla="*/ 25970 w 245976"/>
                <a:gd name="connsiteY1945" fmla="*/ 141901 h 269953"/>
                <a:gd name="connsiteX1946" fmla="*/ 22903 w 245976"/>
                <a:gd name="connsiteY1946" fmla="*/ 140720 h 269953"/>
                <a:gd name="connsiteX1947" fmla="*/ 57117 w 245976"/>
                <a:gd name="connsiteY1947" fmla="*/ 163375 h 269953"/>
                <a:gd name="connsiteX1948" fmla="*/ 60658 w 245976"/>
                <a:gd name="connsiteY1948" fmla="*/ 165498 h 269953"/>
                <a:gd name="connsiteX1949" fmla="*/ 55939 w 245976"/>
                <a:gd name="connsiteY1949" fmla="*/ 164081 h 269953"/>
                <a:gd name="connsiteX1950" fmla="*/ 53341 w 245976"/>
                <a:gd name="connsiteY1950" fmla="*/ 159835 h 269953"/>
                <a:gd name="connsiteX1951" fmla="*/ 53341 w 245976"/>
                <a:gd name="connsiteY1951" fmla="*/ 161249 h 269953"/>
                <a:gd name="connsiteX1952" fmla="*/ 52163 w 245976"/>
                <a:gd name="connsiteY1952" fmla="*/ 160544 h 269953"/>
                <a:gd name="connsiteX1953" fmla="*/ 36588 w 245976"/>
                <a:gd name="connsiteY1953" fmla="*/ 147800 h 269953"/>
                <a:gd name="connsiteX1954" fmla="*/ 38478 w 245976"/>
                <a:gd name="connsiteY1954" fmla="*/ 149687 h 269953"/>
                <a:gd name="connsiteX1955" fmla="*/ 38478 w 245976"/>
                <a:gd name="connsiteY1955" fmla="*/ 149687 h 269953"/>
                <a:gd name="connsiteX1956" fmla="*/ 28566 w 245976"/>
                <a:gd name="connsiteY1956" fmla="*/ 141901 h 269953"/>
                <a:gd name="connsiteX1957" fmla="*/ 31870 w 245976"/>
                <a:gd name="connsiteY1957" fmla="*/ 144969 h 269953"/>
                <a:gd name="connsiteX1958" fmla="*/ 27385 w 245976"/>
                <a:gd name="connsiteY1958" fmla="*/ 142610 h 269953"/>
                <a:gd name="connsiteX1959" fmla="*/ 49804 w 245976"/>
                <a:gd name="connsiteY1959" fmla="*/ 156767 h 269953"/>
                <a:gd name="connsiteX1960" fmla="*/ 51454 w 245976"/>
                <a:gd name="connsiteY1960" fmla="*/ 156767 h 269953"/>
                <a:gd name="connsiteX1961" fmla="*/ 48623 w 245976"/>
                <a:gd name="connsiteY1961" fmla="*/ 157476 h 269953"/>
                <a:gd name="connsiteX1962" fmla="*/ 29510 w 245976"/>
                <a:gd name="connsiteY1962" fmla="*/ 140956 h 269953"/>
                <a:gd name="connsiteX1963" fmla="*/ 29510 w 245976"/>
                <a:gd name="connsiteY1963" fmla="*/ 140956 h 269953"/>
                <a:gd name="connsiteX1964" fmla="*/ 29510 w 245976"/>
                <a:gd name="connsiteY1964" fmla="*/ 142846 h 269953"/>
                <a:gd name="connsiteX1965" fmla="*/ 27385 w 245976"/>
                <a:gd name="connsiteY1965" fmla="*/ 142846 h 269953"/>
                <a:gd name="connsiteX1966" fmla="*/ 28329 w 245976"/>
                <a:gd name="connsiteY1966" fmla="*/ 141665 h 269953"/>
                <a:gd name="connsiteX1967" fmla="*/ 34229 w 245976"/>
                <a:gd name="connsiteY1967" fmla="*/ 142610 h 269953"/>
                <a:gd name="connsiteX1968" fmla="*/ 31397 w 245976"/>
                <a:gd name="connsiteY1968" fmla="*/ 142610 h 269953"/>
                <a:gd name="connsiteX1969" fmla="*/ 33048 w 245976"/>
                <a:gd name="connsiteY1969" fmla="*/ 143315 h 269953"/>
                <a:gd name="connsiteX1970" fmla="*/ 34229 w 245976"/>
                <a:gd name="connsiteY1970" fmla="*/ 142610 h 269953"/>
                <a:gd name="connsiteX1971" fmla="*/ 35879 w 245976"/>
                <a:gd name="connsiteY1971" fmla="*/ 144496 h 269953"/>
                <a:gd name="connsiteX1972" fmla="*/ 34701 w 245976"/>
                <a:gd name="connsiteY1972" fmla="*/ 144496 h 269953"/>
                <a:gd name="connsiteX1973" fmla="*/ 32578 w 245976"/>
                <a:gd name="connsiteY1973" fmla="*/ 143551 h 269953"/>
                <a:gd name="connsiteX1974" fmla="*/ 35643 w 245976"/>
                <a:gd name="connsiteY1974" fmla="*/ 140484 h 269953"/>
                <a:gd name="connsiteX1975" fmla="*/ 37060 w 245976"/>
                <a:gd name="connsiteY1975" fmla="*/ 140484 h 269953"/>
                <a:gd name="connsiteX1976" fmla="*/ 37060 w 245976"/>
                <a:gd name="connsiteY1976" fmla="*/ 140484 h 269953"/>
                <a:gd name="connsiteX1977" fmla="*/ 61130 w 245976"/>
                <a:gd name="connsiteY1977" fmla="*/ 155350 h 269953"/>
                <a:gd name="connsiteX1978" fmla="*/ 59477 w 245976"/>
                <a:gd name="connsiteY1978" fmla="*/ 155350 h 269953"/>
                <a:gd name="connsiteX1979" fmla="*/ 60658 w 245976"/>
                <a:gd name="connsiteY1979" fmla="*/ 156295 h 269953"/>
                <a:gd name="connsiteX1980" fmla="*/ 98885 w 245976"/>
                <a:gd name="connsiteY1980" fmla="*/ 180601 h 269953"/>
                <a:gd name="connsiteX1981" fmla="*/ 100536 w 245976"/>
                <a:gd name="connsiteY1981" fmla="*/ 182488 h 269953"/>
                <a:gd name="connsiteX1982" fmla="*/ 59477 w 245976"/>
                <a:gd name="connsiteY1982" fmla="*/ 154172 h 269953"/>
                <a:gd name="connsiteX1983" fmla="*/ 59477 w 245976"/>
                <a:gd name="connsiteY1983" fmla="*/ 154172 h 269953"/>
                <a:gd name="connsiteX1984" fmla="*/ 57590 w 245976"/>
                <a:gd name="connsiteY1984" fmla="*/ 152046 h 269953"/>
                <a:gd name="connsiteX1985" fmla="*/ 57117 w 245976"/>
                <a:gd name="connsiteY1985" fmla="*/ 151577 h 269953"/>
                <a:gd name="connsiteX1986" fmla="*/ 59007 w 245976"/>
                <a:gd name="connsiteY1986" fmla="*/ 153700 h 269953"/>
                <a:gd name="connsiteX1987" fmla="*/ 55467 w 245976"/>
                <a:gd name="connsiteY1987" fmla="*/ 152519 h 269953"/>
                <a:gd name="connsiteX1988" fmla="*/ 40364 w 245976"/>
                <a:gd name="connsiteY1988" fmla="*/ 139778 h 269953"/>
                <a:gd name="connsiteX1989" fmla="*/ 41779 w 245976"/>
                <a:gd name="connsiteY1989" fmla="*/ 139778 h 269953"/>
                <a:gd name="connsiteX1990" fmla="*/ 41779 w 245976"/>
                <a:gd name="connsiteY1990" fmla="*/ 141428 h 269953"/>
                <a:gd name="connsiteX1991" fmla="*/ 54522 w 245976"/>
                <a:gd name="connsiteY1991" fmla="*/ 149215 h 269953"/>
                <a:gd name="connsiteX1992" fmla="*/ 54522 w 245976"/>
                <a:gd name="connsiteY1992" fmla="*/ 150632 h 269953"/>
                <a:gd name="connsiteX1993" fmla="*/ 54522 w 245976"/>
                <a:gd name="connsiteY1993" fmla="*/ 150632 h 269953"/>
                <a:gd name="connsiteX1994" fmla="*/ 52872 w 245976"/>
                <a:gd name="connsiteY1994" fmla="*/ 150159 h 269953"/>
                <a:gd name="connsiteX1995" fmla="*/ 61839 w 245976"/>
                <a:gd name="connsiteY1995" fmla="*/ 154172 h 269953"/>
                <a:gd name="connsiteX1996" fmla="*/ 63489 w 245976"/>
                <a:gd name="connsiteY1996" fmla="*/ 154172 h 269953"/>
                <a:gd name="connsiteX1997" fmla="*/ 60658 w 245976"/>
                <a:gd name="connsiteY1997" fmla="*/ 155114 h 269953"/>
                <a:gd name="connsiteX1998" fmla="*/ 64198 w 245976"/>
                <a:gd name="connsiteY1998" fmla="*/ 154172 h 269953"/>
                <a:gd name="connsiteX1999" fmla="*/ 65612 w 245976"/>
                <a:gd name="connsiteY1999" fmla="*/ 154172 h 269953"/>
                <a:gd name="connsiteX2000" fmla="*/ 65612 w 245976"/>
                <a:gd name="connsiteY2000" fmla="*/ 154172 h 269953"/>
                <a:gd name="connsiteX2001" fmla="*/ 62544 w 245976"/>
                <a:gd name="connsiteY2001" fmla="*/ 156059 h 269953"/>
                <a:gd name="connsiteX2002" fmla="*/ 100536 w 245976"/>
                <a:gd name="connsiteY2002" fmla="*/ 177769 h 269953"/>
                <a:gd name="connsiteX2003" fmla="*/ 99121 w 245976"/>
                <a:gd name="connsiteY2003" fmla="*/ 177769 h 269953"/>
                <a:gd name="connsiteX2004" fmla="*/ 102425 w 245976"/>
                <a:gd name="connsiteY2004" fmla="*/ 176352 h 269953"/>
                <a:gd name="connsiteX2005" fmla="*/ 102425 w 245976"/>
                <a:gd name="connsiteY2005" fmla="*/ 176352 h 269953"/>
                <a:gd name="connsiteX2006" fmla="*/ 104312 w 245976"/>
                <a:gd name="connsiteY2006" fmla="*/ 176352 h 269953"/>
                <a:gd name="connsiteX2007" fmla="*/ 101717 w 245976"/>
                <a:gd name="connsiteY2007" fmla="*/ 174702 h 269953"/>
                <a:gd name="connsiteX2008" fmla="*/ 101717 w 245976"/>
                <a:gd name="connsiteY2008" fmla="*/ 176116 h 269953"/>
                <a:gd name="connsiteX2009" fmla="*/ 103370 w 245976"/>
                <a:gd name="connsiteY2009" fmla="*/ 176116 h 269953"/>
                <a:gd name="connsiteX2010" fmla="*/ 103370 w 245976"/>
                <a:gd name="connsiteY2010" fmla="*/ 176116 h 269953"/>
                <a:gd name="connsiteX2011" fmla="*/ 101244 w 245976"/>
                <a:gd name="connsiteY2011" fmla="*/ 174702 h 269953"/>
                <a:gd name="connsiteX2012" fmla="*/ 103370 w 245976"/>
                <a:gd name="connsiteY2012" fmla="*/ 176588 h 269953"/>
                <a:gd name="connsiteX2013" fmla="*/ 103370 w 245976"/>
                <a:gd name="connsiteY2013" fmla="*/ 176588 h 269953"/>
                <a:gd name="connsiteX2014" fmla="*/ 98885 w 245976"/>
                <a:gd name="connsiteY2014" fmla="*/ 179656 h 269953"/>
                <a:gd name="connsiteX2015" fmla="*/ 57590 w 245976"/>
                <a:gd name="connsiteY2015" fmla="*/ 149215 h 269953"/>
                <a:gd name="connsiteX2016" fmla="*/ 59713 w 245976"/>
                <a:gd name="connsiteY2016" fmla="*/ 149215 h 269953"/>
                <a:gd name="connsiteX2017" fmla="*/ 62075 w 245976"/>
                <a:gd name="connsiteY2017" fmla="*/ 151813 h 269953"/>
                <a:gd name="connsiteX2018" fmla="*/ 59477 w 245976"/>
                <a:gd name="connsiteY2018" fmla="*/ 149687 h 269953"/>
                <a:gd name="connsiteX2019" fmla="*/ 59477 w 245976"/>
                <a:gd name="connsiteY2019" fmla="*/ 150868 h 269953"/>
                <a:gd name="connsiteX2020" fmla="*/ 55939 w 245976"/>
                <a:gd name="connsiteY2020" fmla="*/ 151104 h 269953"/>
                <a:gd name="connsiteX2021" fmla="*/ 42723 w 245976"/>
                <a:gd name="connsiteY2021" fmla="*/ 138833 h 269953"/>
                <a:gd name="connsiteX2022" fmla="*/ 42723 w 245976"/>
                <a:gd name="connsiteY2022" fmla="*/ 140484 h 269953"/>
                <a:gd name="connsiteX2023" fmla="*/ 41073 w 245976"/>
                <a:gd name="connsiteY2023" fmla="*/ 140720 h 269953"/>
                <a:gd name="connsiteX2024" fmla="*/ 71748 w 245976"/>
                <a:gd name="connsiteY2024" fmla="*/ 158654 h 269953"/>
                <a:gd name="connsiteX2025" fmla="*/ 71748 w 245976"/>
                <a:gd name="connsiteY2025" fmla="*/ 160071 h 269953"/>
                <a:gd name="connsiteX2026" fmla="*/ 71748 w 245976"/>
                <a:gd name="connsiteY2026" fmla="*/ 160071 h 269953"/>
                <a:gd name="connsiteX2027" fmla="*/ 70097 w 245976"/>
                <a:gd name="connsiteY2027" fmla="*/ 160544 h 269953"/>
                <a:gd name="connsiteX2028" fmla="*/ 66557 w 245976"/>
                <a:gd name="connsiteY2028" fmla="*/ 150632 h 269953"/>
                <a:gd name="connsiteX2029" fmla="*/ 66557 w 245976"/>
                <a:gd name="connsiteY2029" fmla="*/ 150632 h 269953"/>
                <a:gd name="connsiteX2030" fmla="*/ 62781 w 245976"/>
                <a:gd name="connsiteY2030" fmla="*/ 148509 h 269953"/>
                <a:gd name="connsiteX2031" fmla="*/ 62781 w 245976"/>
                <a:gd name="connsiteY2031" fmla="*/ 150159 h 269953"/>
                <a:gd name="connsiteX2032" fmla="*/ 60421 w 245976"/>
                <a:gd name="connsiteY2032" fmla="*/ 150159 h 269953"/>
                <a:gd name="connsiteX2033" fmla="*/ 63017 w 245976"/>
                <a:gd name="connsiteY2033" fmla="*/ 153227 h 269953"/>
                <a:gd name="connsiteX2034" fmla="*/ 63017 w 245976"/>
                <a:gd name="connsiteY2034" fmla="*/ 153227 h 269953"/>
                <a:gd name="connsiteX2035" fmla="*/ 59477 w 245976"/>
                <a:gd name="connsiteY2035" fmla="*/ 148273 h 269953"/>
                <a:gd name="connsiteX2036" fmla="*/ 59477 w 245976"/>
                <a:gd name="connsiteY2036" fmla="*/ 146619 h 269953"/>
                <a:gd name="connsiteX2037" fmla="*/ 60894 w 245976"/>
                <a:gd name="connsiteY2037" fmla="*/ 148509 h 269953"/>
                <a:gd name="connsiteX2038" fmla="*/ 60894 w 245976"/>
                <a:gd name="connsiteY2038" fmla="*/ 146619 h 269953"/>
                <a:gd name="connsiteX2039" fmla="*/ 60894 w 245976"/>
                <a:gd name="connsiteY2039" fmla="*/ 146619 h 269953"/>
                <a:gd name="connsiteX2040" fmla="*/ 62781 w 245976"/>
                <a:gd name="connsiteY2040" fmla="*/ 146619 h 269953"/>
                <a:gd name="connsiteX2041" fmla="*/ 65140 w 245976"/>
                <a:gd name="connsiteY2041" fmla="*/ 149923 h 269953"/>
                <a:gd name="connsiteX2042" fmla="*/ 65140 w 245976"/>
                <a:gd name="connsiteY2042" fmla="*/ 149923 h 269953"/>
                <a:gd name="connsiteX2043" fmla="*/ 64906 w 245976"/>
                <a:gd name="connsiteY2043" fmla="*/ 152519 h 269953"/>
                <a:gd name="connsiteX2044" fmla="*/ 63725 w 245976"/>
                <a:gd name="connsiteY2044" fmla="*/ 147800 h 269953"/>
                <a:gd name="connsiteX2045" fmla="*/ 63725 w 245976"/>
                <a:gd name="connsiteY2045" fmla="*/ 145913 h 269953"/>
                <a:gd name="connsiteX2046" fmla="*/ 65376 w 245976"/>
                <a:gd name="connsiteY2046" fmla="*/ 145913 h 269953"/>
                <a:gd name="connsiteX2047" fmla="*/ 62075 w 245976"/>
                <a:gd name="connsiteY2047" fmla="*/ 149687 h 269953"/>
                <a:gd name="connsiteX2048" fmla="*/ 43196 w 245976"/>
                <a:gd name="connsiteY2048" fmla="*/ 139306 h 269953"/>
                <a:gd name="connsiteX2049" fmla="*/ 44610 w 245976"/>
                <a:gd name="connsiteY2049" fmla="*/ 139306 h 269953"/>
                <a:gd name="connsiteX2050" fmla="*/ 41542 w 245976"/>
                <a:gd name="connsiteY2050" fmla="*/ 141192 h 269953"/>
                <a:gd name="connsiteX2051" fmla="*/ 56409 w 245976"/>
                <a:gd name="connsiteY2051" fmla="*/ 147564 h 269953"/>
                <a:gd name="connsiteX2052" fmla="*/ 56409 w 245976"/>
                <a:gd name="connsiteY2052" fmla="*/ 147564 h 269953"/>
                <a:gd name="connsiteX2053" fmla="*/ 54758 w 245976"/>
                <a:gd name="connsiteY2053" fmla="*/ 149451 h 269953"/>
                <a:gd name="connsiteX2054" fmla="*/ 58535 w 245976"/>
                <a:gd name="connsiteY2054" fmla="*/ 147564 h 269953"/>
                <a:gd name="connsiteX2055" fmla="*/ 58535 w 245976"/>
                <a:gd name="connsiteY2055" fmla="*/ 147564 h 269953"/>
                <a:gd name="connsiteX2056" fmla="*/ 56881 w 245976"/>
                <a:gd name="connsiteY2056" fmla="*/ 149687 h 269953"/>
                <a:gd name="connsiteX2057" fmla="*/ 44846 w 245976"/>
                <a:gd name="connsiteY2057" fmla="*/ 138125 h 269953"/>
                <a:gd name="connsiteX2058" fmla="*/ 44846 w 245976"/>
                <a:gd name="connsiteY2058" fmla="*/ 138125 h 269953"/>
                <a:gd name="connsiteX2059" fmla="*/ 43196 w 245976"/>
                <a:gd name="connsiteY2059" fmla="*/ 140247 h 269953"/>
                <a:gd name="connsiteX2060" fmla="*/ 104076 w 245976"/>
                <a:gd name="connsiteY2060" fmla="*/ 176116 h 269953"/>
                <a:gd name="connsiteX2061" fmla="*/ 105966 w 245976"/>
                <a:gd name="connsiteY2061" fmla="*/ 178242 h 269953"/>
                <a:gd name="connsiteX2062" fmla="*/ 102425 w 245976"/>
                <a:gd name="connsiteY2062" fmla="*/ 178242 h 269953"/>
                <a:gd name="connsiteX2063" fmla="*/ 104076 w 245976"/>
                <a:gd name="connsiteY2063" fmla="*/ 176116 h 269953"/>
                <a:gd name="connsiteX2064" fmla="*/ 105966 w 245976"/>
                <a:gd name="connsiteY2064" fmla="*/ 178711 h 269953"/>
                <a:gd name="connsiteX2065" fmla="*/ 105966 w 245976"/>
                <a:gd name="connsiteY2065" fmla="*/ 178711 h 269953"/>
                <a:gd name="connsiteX2066" fmla="*/ 102898 w 245976"/>
                <a:gd name="connsiteY2066" fmla="*/ 177533 h 269953"/>
                <a:gd name="connsiteX2067" fmla="*/ 60185 w 245976"/>
                <a:gd name="connsiteY2067" fmla="*/ 147328 h 269953"/>
                <a:gd name="connsiteX2068" fmla="*/ 60185 w 245976"/>
                <a:gd name="connsiteY2068" fmla="*/ 147328 h 269953"/>
                <a:gd name="connsiteX2069" fmla="*/ 59007 w 245976"/>
                <a:gd name="connsiteY2069" fmla="*/ 148745 h 269953"/>
                <a:gd name="connsiteX2070" fmla="*/ 49568 w 245976"/>
                <a:gd name="connsiteY2070" fmla="*/ 139306 h 269953"/>
                <a:gd name="connsiteX2071" fmla="*/ 49568 w 245976"/>
                <a:gd name="connsiteY2071" fmla="*/ 139306 h 269953"/>
                <a:gd name="connsiteX2072" fmla="*/ 48387 w 245976"/>
                <a:gd name="connsiteY2072" fmla="*/ 140720 h 269953"/>
                <a:gd name="connsiteX2073" fmla="*/ 66085 w 245976"/>
                <a:gd name="connsiteY2073" fmla="*/ 148745 h 269953"/>
                <a:gd name="connsiteX2074" fmla="*/ 66085 w 245976"/>
                <a:gd name="connsiteY2074" fmla="*/ 148745 h 269953"/>
                <a:gd name="connsiteX2075" fmla="*/ 66085 w 245976"/>
                <a:gd name="connsiteY2075" fmla="*/ 150632 h 269953"/>
                <a:gd name="connsiteX2076" fmla="*/ 70097 w 245976"/>
                <a:gd name="connsiteY2076" fmla="*/ 150396 h 269953"/>
                <a:gd name="connsiteX2077" fmla="*/ 71275 w 245976"/>
                <a:gd name="connsiteY2077" fmla="*/ 150396 h 269953"/>
                <a:gd name="connsiteX2078" fmla="*/ 71275 w 245976"/>
                <a:gd name="connsiteY2078" fmla="*/ 150396 h 269953"/>
                <a:gd name="connsiteX2079" fmla="*/ 71275 w 245976"/>
                <a:gd name="connsiteY2079" fmla="*/ 150396 h 269953"/>
                <a:gd name="connsiteX2080" fmla="*/ 72693 w 245976"/>
                <a:gd name="connsiteY2080" fmla="*/ 152282 h 269953"/>
                <a:gd name="connsiteX2081" fmla="*/ 72693 w 245976"/>
                <a:gd name="connsiteY2081" fmla="*/ 152282 h 269953"/>
                <a:gd name="connsiteX2082" fmla="*/ 68916 w 245976"/>
                <a:gd name="connsiteY2082" fmla="*/ 151813 h 269953"/>
                <a:gd name="connsiteX2083" fmla="*/ 63962 w 245976"/>
                <a:gd name="connsiteY2083" fmla="*/ 145913 h 269953"/>
                <a:gd name="connsiteX2084" fmla="*/ 65612 w 245976"/>
                <a:gd name="connsiteY2084" fmla="*/ 147092 h 269953"/>
                <a:gd name="connsiteX2085" fmla="*/ 64198 w 245976"/>
                <a:gd name="connsiteY2085" fmla="*/ 147092 h 269953"/>
                <a:gd name="connsiteX2086" fmla="*/ 62781 w 245976"/>
                <a:gd name="connsiteY2086" fmla="*/ 147328 h 269953"/>
                <a:gd name="connsiteX2087" fmla="*/ 173926 w 245976"/>
                <a:gd name="connsiteY2087" fmla="*/ 216705 h 269953"/>
                <a:gd name="connsiteX2088" fmla="*/ 176049 w 245976"/>
                <a:gd name="connsiteY2088" fmla="*/ 219065 h 269953"/>
                <a:gd name="connsiteX2089" fmla="*/ 176049 w 245976"/>
                <a:gd name="connsiteY2089" fmla="*/ 219065 h 269953"/>
                <a:gd name="connsiteX2090" fmla="*/ 172745 w 245976"/>
                <a:gd name="connsiteY2090" fmla="*/ 218120 h 269953"/>
                <a:gd name="connsiteX2091" fmla="*/ 106202 w 245976"/>
                <a:gd name="connsiteY2091" fmla="*/ 173284 h 269953"/>
                <a:gd name="connsiteX2092" fmla="*/ 106202 w 245976"/>
                <a:gd name="connsiteY2092" fmla="*/ 173284 h 269953"/>
                <a:gd name="connsiteX2093" fmla="*/ 107616 w 245976"/>
                <a:gd name="connsiteY2093" fmla="*/ 175643 h 269953"/>
                <a:gd name="connsiteX2094" fmla="*/ 105021 w 245976"/>
                <a:gd name="connsiteY2094" fmla="*/ 174702 h 269953"/>
                <a:gd name="connsiteX2095" fmla="*/ 72456 w 245976"/>
                <a:gd name="connsiteY2095" fmla="*/ 149687 h 269953"/>
                <a:gd name="connsiteX2096" fmla="*/ 70333 w 245976"/>
                <a:gd name="connsiteY2096" fmla="*/ 148273 h 269953"/>
                <a:gd name="connsiteX2097" fmla="*/ 67502 w 245976"/>
                <a:gd name="connsiteY2097" fmla="*/ 148273 h 269953"/>
                <a:gd name="connsiteX2098" fmla="*/ 67502 w 245976"/>
                <a:gd name="connsiteY2098" fmla="*/ 146619 h 269953"/>
                <a:gd name="connsiteX2099" fmla="*/ 70097 w 245976"/>
                <a:gd name="connsiteY2099" fmla="*/ 148745 h 269953"/>
                <a:gd name="connsiteX2100" fmla="*/ 68916 w 245976"/>
                <a:gd name="connsiteY2100" fmla="*/ 147092 h 269953"/>
                <a:gd name="connsiteX2101" fmla="*/ 70333 w 245976"/>
                <a:gd name="connsiteY2101" fmla="*/ 148509 h 269953"/>
                <a:gd name="connsiteX2102" fmla="*/ 70333 w 245976"/>
                <a:gd name="connsiteY2102" fmla="*/ 148509 h 269953"/>
                <a:gd name="connsiteX2103" fmla="*/ 70333 w 245976"/>
                <a:gd name="connsiteY2103" fmla="*/ 148509 h 269953"/>
                <a:gd name="connsiteX2104" fmla="*/ 71984 w 245976"/>
                <a:gd name="connsiteY2104" fmla="*/ 150868 h 269953"/>
                <a:gd name="connsiteX2105" fmla="*/ 71275 w 245976"/>
                <a:gd name="connsiteY2105" fmla="*/ 151813 h 269953"/>
                <a:gd name="connsiteX2106" fmla="*/ 41779 w 245976"/>
                <a:gd name="connsiteY2106" fmla="*/ 128449 h 269953"/>
                <a:gd name="connsiteX2107" fmla="*/ 41779 w 245976"/>
                <a:gd name="connsiteY2107" fmla="*/ 126326 h 269953"/>
                <a:gd name="connsiteX2108" fmla="*/ 44377 w 245976"/>
                <a:gd name="connsiteY2108" fmla="*/ 129394 h 269953"/>
                <a:gd name="connsiteX2109" fmla="*/ 44377 w 245976"/>
                <a:gd name="connsiteY2109" fmla="*/ 129394 h 269953"/>
                <a:gd name="connsiteX2110" fmla="*/ 40601 w 245976"/>
                <a:gd name="connsiteY2110" fmla="*/ 130575 h 269953"/>
                <a:gd name="connsiteX2111" fmla="*/ 67029 w 245976"/>
                <a:gd name="connsiteY2111" fmla="*/ 144732 h 269953"/>
                <a:gd name="connsiteX2112" fmla="*/ 68680 w 245976"/>
                <a:gd name="connsiteY2112" fmla="*/ 144732 h 269953"/>
                <a:gd name="connsiteX2113" fmla="*/ 68680 w 245976"/>
                <a:gd name="connsiteY2113" fmla="*/ 145913 h 269953"/>
                <a:gd name="connsiteX2114" fmla="*/ 65848 w 245976"/>
                <a:gd name="connsiteY2114" fmla="*/ 146855 h 269953"/>
                <a:gd name="connsiteX2115" fmla="*/ 48859 w 245976"/>
                <a:gd name="connsiteY2115" fmla="*/ 131517 h 269953"/>
                <a:gd name="connsiteX2116" fmla="*/ 48859 w 245976"/>
                <a:gd name="connsiteY2116" fmla="*/ 133406 h 269953"/>
                <a:gd name="connsiteX2117" fmla="*/ 47678 w 245976"/>
                <a:gd name="connsiteY2117" fmla="*/ 133642 h 269953"/>
                <a:gd name="connsiteX2118" fmla="*/ 42487 w 245976"/>
                <a:gd name="connsiteY2118" fmla="*/ 126326 h 269953"/>
                <a:gd name="connsiteX2119" fmla="*/ 42487 w 245976"/>
                <a:gd name="connsiteY2119" fmla="*/ 127979 h 269953"/>
                <a:gd name="connsiteX2120" fmla="*/ 44141 w 245976"/>
                <a:gd name="connsiteY2120" fmla="*/ 127979 h 269953"/>
                <a:gd name="connsiteX2121" fmla="*/ 41779 w 245976"/>
                <a:gd name="connsiteY2121" fmla="*/ 127979 h 269953"/>
                <a:gd name="connsiteX2122" fmla="*/ 41309 w 245976"/>
                <a:gd name="connsiteY2122" fmla="*/ 128449 h 269953"/>
                <a:gd name="connsiteX2123" fmla="*/ 71511 w 245976"/>
                <a:gd name="connsiteY2123" fmla="*/ 146619 h 269953"/>
                <a:gd name="connsiteX2124" fmla="*/ 72929 w 245976"/>
                <a:gd name="connsiteY2124" fmla="*/ 146619 h 269953"/>
                <a:gd name="connsiteX2125" fmla="*/ 70333 w 245976"/>
                <a:gd name="connsiteY2125" fmla="*/ 148745 h 269953"/>
                <a:gd name="connsiteX2126" fmla="*/ 59007 w 245976"/>
                <a:gd name="connsiteY2126" fmla="*/ 136946 h 269953"/>
                <a:gd name="connsiteX2127" fmla="*/ 59007 w 245976"/>
                <a:gd name="connsiteY2127" fmla="*/ 136946 h 269953"/>
                <a:gd name="connsiteX2128" fmla="*/ 57826 w 245976"/>
                <a:gd name="connsiteY2128" fmla="*/ 138597 h 269953"/>
                <a:gd name="connsiteX2129" fmla="*/ 45555 w 245976"/>
                <a:gd name="connsiteY2129" fmla="*/ 127979 h 269953"/>
                <a:gd name="connsiteX2130" fmla="*/ 45555 w 245976"/>
                <a:gd name="connsiteY2130" fmla="*/ 129394 h 269953"/>
                <a:gd name="connsiteX2131" fmla="*/ 43432 w 245976"/>
                <a:gd name="connsiteY2131" fmla="*/ 129394 h 269953"/>
                <a:gd name="connsiteX2132" fmla="*/ 44377 w 245976"/>
                <a:gd name="connsiteY2132" fmla="*/ 130102 h 269953"/>
                <a:gd name="connsiteX2133" fmla="*/ 73637 w 245976"/>
                <a:gd name="connsiteY2133" fmla="*/ 144260 h 269953"/>
                <a:gd name="connsiteX2134" fmla="*/ 73637 w 245976"/>
                <a:gd name="connsiteY2134" fmla="*/ 146383 h 269953"/>
                <a:gd name="connsiteX2135" fmla="*/ 75760 w 245976"/>
                <a:gd name="connsiteY2135" fmla="*/ 148273 h 269953"/>
                <a:gd name="connsiteX2136" fmla="*/ 73165 w 245976"/>
                <a:gd name="connsiteY2136" fmla="*/ 148273 h 269953"/>
                <a:gd name="connsiteX2137" fmla="*/ 70333 w 245976"/>
                <a:gd name="connsiteY2137" fmla="*/ 144969 h 269953"/>
                <a:gd name="connsiteX2138" fmla="*/ 72456 w 245976"/>
                <a:gd name="connsiteY2138" fmla="*/ 146383 h 269953"/>
                <a:gd name="connsiteX2139" fmla="*/ 177936 w 245976"/>
                <a:gd name="connsiteY2139" fmla="*/ 212693 h 269953"/>
                <a:gd name="connsiteX2140" fmla="*/ 177936 w 245976"/>
                <a:gd name="connsiteY2140" fmla="*/ 212693 h 269953"/>
                <a:gd name="connsiteX2141" fmla="*/ 176757 w 245976"/>
                <a:gd name="connsiteY2141" fmla="*/ 214816 h 269953"/>
                <a:gd name="connsiteX2142" fmla="*/ 110448 w 245976"/>
                <a:gd name="connsiteY2142" fmla="*/ 169275 h 269953"/>
                <a:gd name="connsiteX2143" fmla="*/ 110448 w 245976"/>
                <a:gd name="connsiteY2143" fmla="*/ 169275 h 269953"/>
                <a:gd name="connsiteX2144" fmla="*/ 112571 w 245976"/>
                <a:gd name="connsiteY2144" fmla="*/ 172576 h 269953"/>
                <a:gd name="connsiteX2145" fmla="*/ 109269 w 245976"/>
                <a:gd name="connsiteY2145" fmla="*/ 171398 h 269953"/>
                <a:gd name="connsiteX2146" fmla="*/ 47442 w 245976"/>
                <a:gd name="connsiteY2146" fmla="*/ 127743 h 269953"/>
                <a:gd name="connsiteX2147" fmla="*/ 46264 w 245976"/>
                <a:gd name="connsiteY2147" fmla="*/ 127743 h 269953"/>
                <a:gd name="connsiteX2148" fmla="*/ 46264 w 245976"/>
                <a:gd name="connsiteY2148" fmla="*/ 126562 h 269953"/>
                <a:gd name="connsiteX2149" fmla="*/ 46264 w 245976"/>
                <a:gd name="connsiteY2149" fmla="*/ 129866 h 269953"/>
                <a:gd name="connsiteX2150" fmla="*/ 84727 w 245976"/>
                <a:gd name="connsiteY2150" fmla="*/ 152755 h 269953"/>
                <a:gd name="connsiteX2151" fmla="*/ 82604 w 245976"/>
                <a:gd name="connsiteY2151" fmla="*/ 152755 h 269953"/>
                <a:gd name="connsiteX2152" fmla="*/ 84255 w 245976"/>
                <a:gd name="connsiteY2152" fmla="*/ 154878 h 269953"/>
                <a:gd name="connsiteX2153" fmla="*/ 78119 w 245976"/>
                <a:gd name="connsiteY2153" fmla="*/ 147564 h 269953"/>
                <a:gd name="connsiteX2154" fmla="*/ 80242 w 245976"/>
                <a:gd name="connsiteY2154" fmla="*/ 147564 h 269953"/>
                <a:gd name="connsiteX2155" fmla="*/ 78828 w 245976"/>
                <a:gd name="connsiteY2155" fmla="*/ 147564 h 269953"/>
                <a:gd name="connsiteX2156" fmla="*/ 76938 w 245976"/>
                <a:gd name="connsiteY2156" fmla="*/ 149687 h 269953"/>
                <a:gd name="connsiteX2157" fmla="*/ 47442 w 245976"/>
                <a:gd name="connsiteY2157" fmla="*/ 127034 h 269953"/>
                <a:gd name="connsiteX2158" fmla="*/ 48859 w 245976"/>
                <a:gd name="connsiteY2158" fmla="*/ 128216 h 269953"/>
                <a:gd name="connsiteX2159" fmla="*/ 48859 w 245976"/>
                <a:gd name="connsiteY2159" fmla="*/ 128216 h 269953"/>
                <a:gd name="connsiteX2160" fmla="*/ 46264 w 245976"/>
                <a:gd name="connsiteY2160" fmla="*/ 129157 h 269953"/>
                <a:gd name="connsiteX2161" fmla="*/ 49568 w 245976"/>
                <a:gd name="connsiteY2161" fmla="*/ 127034 h 269953"/>
                <a:gd name="connsiteX2162" fmla="*/ 49568 w 245976"/>
                <a:gd name="connsiteY2162" fmla="*/ 127034 h 269953"/>
                <a:gd name="connsiteX2163" fmla="*/ 48387 w 245976"/>
                <a:gd name="connsiteY2163" fmla="*/ 129157 h 269953"/>
                <a:gd name="connsiteX2164" fmla="*/ 73165 w 245976"/>
                <a:gd name="connsiteY2164" fmla="*/ 144024 h 269953"/>
                <a:gd name="connsiteX2165" fmla="*/ 75524 w 245976"/>
                <a:gd name="connsiteY2165" fmla="*/ 144024 h 269953"/>
                <a:gd name="connsiteX2166" fmla="*/ 76705 w 245976"/>
                <a:gd name="connsiteY2166" fmla="*/ 145441 h 269953"/>
                <a:gd name="connsiteX2167" fmla="*/ 76705 w 245976"/>
                <a:gd name="connsiteY2167" fmla="*/ 145441 h 269953"/>
                <a:gd name="connsiteX2168" fmla="*/ 72929 w 245976"/>
                <a:gd name="connsiteY2168" fmla="*/ 146147 h 269953"/>
                <a:gd name="connsiteX2169" fmla="*/ 43668 w 245976"/>
                <a:gd name="connsiteY2169" fmla="*/ 123494 h 269953"/>
                <a:gd name="connsiteX2170" fmla="*/ 45319 w 245976"/>
                <a:gd name="connsiteY2170" fmla="*/ 123494 h 269953"/>
                <a:gd name="connsiteX2171" fmla="*/ 47208 w 245976"/>
                <a:gd name="connsiteY2171" fmla="*/ 126090 h 269953"/>
                <a:gd name="connsiteX2172" fmla="*/ 44610 w 245976"/>
                <a:gd name="connsiteY2172" fmla="*/ 123967 h 269953"/>
                <a:gd name="connsiteX2173" fmla="*/ 46500 w 245976"/>
                <a:gd name="connsiteY2173" fmla="*/ 126090 h 269953"/>
                <a:gd name="connsiteX2174" fmla="*/ 43432 w 245976"/>
                <a:gd name="connsiteY2174" fmla="*/ 125617 h 269953"/>
                <a:gd name="connsiteX2175" fmla="*/ 49568 w 245976"/>
                <a:gd name="connsiteY2175" fmla="*/ 126562 h 269953"/>
                <a:gd name="connsiteX2176" fmla="*/ 50982 w 245976"/>
                <a:gd name="connsiteY2176" fmla="*/ 128449 h 269953"/>
                <a:gd name="connsiteX2177" fmla="*/ 49331 w 245976"/>
                <a:gd name="connsiteY2177" fmla="*/ 128449 h 269953"/>
                <a:gd name="connsiteX2178" fmla="*/ 49331 w 245976"/>
                <a:gd name="connsiteY2178" fmla="*/ 128449 h 269953"/>
                <a:gd name="connsiteX2179" fmla="*/ 49331 w 245976"/>
                <a:gd name="connsiteY2179" fmla="*/ 128685 h 269953"/>
                <a:gd name="connsiteX2180" fmla="*/ 75996 w 245976"/>
                <a:gd name="connsiteY2180" fmla="*/ 143079 h 269953"/>
                <a:gd name="connsiteX2181" fmla="*/ 75996 w 245976"/>
                <a:gd name="connsiteY2181" fmla="*/ 143079 h 269953"/>
                <a:gd name="connsiteX2182" fmla="*/ 75760 w 245976"/>
                <a:gd name="connsiteY2182" fmla="*/ 145205 h 269953"/>
                <a:gd name="connsiteX2183" fmla="*/ 82838 w 245976"/>
                <a:gd name="connsiteY2183" fmla="*/ 146383 h 269953"/>
                <a:gd name="connsiteX2184" fmla="*/ 82838 w 245976"/>
                <a:gd name="connsiteY2184" fmla="*/ 146383 h 269953"/>
                <a:gd name="connsiteX2185" fmla="*/ 82604 w 245976"/>
                <a:gd name="connsiteY2185" fmla="*/ 148509 h 269953"/>
                <a:gd name="connsiteX2186" fmla="*/ 79537 w 245976"/>
                <a:gd name="connsiteY2186" fmla="*/ 143079 h 269953"/>
                <a:gd name="connsiteX2187" fmla="*/ 76705 w 245976"/>
                <a:gd name="connsiteY2187" fmla="*/ 143079 h 269953"/>
                <a:gd name="connsiteX2188" fmla="*/ 79300 w 245976"/>
                <a:gd name="connsiteY2188" fmla="*/ 145205 h 269953"/>
                <a:gd name="connsiteX2189" fmla="*/ 89446 w 245976"/>
                <a:gd name="connsiteY2189" fmla="*/ 148745 h 269953"/>
                <a:gd name="connsiteX2190" fmla="*/ 89446 w 245976"/>
                <a:gd name="connsiteY2190" fmla="*/ 148745 h 269953"/>
                <a:gd name="connsiteX2191" fmla="*/ 89209 w 245976"/>
                <a:gd name="connsiteY2191" fmla="*/ 150868 h 269953"/>
                <a:gd name="connsiteX2192" fmla="*/ 84255 w 245976"/>
                <a:gd name="connsiteY2192" fmla="*/ 144732 h 269953"/>
                <a:gd name="connsiteX2193" fmla="*/ 87087 w 245976"/>
                <a:gd name="connsiteY2193" fmla="*/ 144732 h 269953"/>
                <a:gd name="connsiteX2194" fmla="*/ 87087 w 245976"/>
                <a:gd name="connsiteY2194" fmla="*/ 144732 h 269953"/>
                <a:gd name="connsiteX2195" fmla="*/ 84255 w 245976"/>
                <a:gd name="connsiteY2195" fmla="*/ 144732 h 269953"/>
                <a:gd name="connsiteX2196" fmla="*/ 84255 w 245976"/>
                <a:gd name="connsiteY2196" fmla="*/ 143315 h 269953"/>
                <a:gd name="connsiteX2197" fmla="*/ 85906 w 245976"/>
                <a:gd name="connsiteY2197" fmla="*/ 145677 h 269953"/>
                <a:gd name="connsiteX2198" fmla="*/ 84255 w 245976"/>
                <a:gd name="connsiteY2198" fmla="*/ 145677 h 269953"/>
                <a:gd name="connsiteX2199" fmla="*/ 87087 w 245976"/>
                <a:gd name="connsiteY2199" fmla="*/ 144732 h 269953"/>
                <a:gd name="connsiteX2200" fmla="*/ 87087 w 245976"/>
                <a:gd name="connsiteY2200" fmla="*/ 144732 h 269953"/>
                <a:gd name="connsiteX2201" fmla="*/ 85906 w 245976"/>
                <a:gd name="connsiteY2201" fmla="*/ 144969 h 269953"/>
                <a:gd name="connsiteX2202" fmla="*/ 60185 w 245976"/>
                <a:gd name="connsiteY2202" fmla="*/ 126562 h 269953"/>
                <a:gd name="connsiteX2203" fmla="*/ 60185 w 245976"/>
                <a:gd name="connsiteY2203" fmla="*/ 126562 h 269953"/>
                <a:gd name="connsiteX2204" fmla="*/ 59007 w 245976"/>
                <a:gd name="connsiteY2204" fmla="*/ 126798 h 269953"/>
                <a:gd name="connsiteX2205" fmla="*/ 58771 w 245976"/>
                <a:gd name="connsiteY2205" fmla="*/ 126562 h 269953"/>
                <a:gd name="connsiteX2206" fmla="*/ 58771 w 245976"/>
                <a:gd name="connsiteY2206" fmla="*/ 126562 h 269953"/>
                <a:gd name="connsiteX2207" fmla="*/ 57590 w 245976"/>
                <a:gd name="connsiteY2207" fmla="*/ 125617 h 269953"/>
                <a:gd name="connsiteX2208" fmla="*/ 63017 w 245976"/>
                <a:gd name="connsiteY2208" fmla="*/ 129157 h 269953"/>
                <a:gd name="connsiteX2209" fmla="*/ 64906 w 245976"/>
                <a:gd name="connsiteY2209" fmla="*/ 130575 h 269953"/>
                <a:gd name="connsiteX2210" fmla="*/ 64906 w 245976"/>
                <a:gd name="connsiteY2210" fmla="*/ 130575 h 269953"/>
                <a:gd name="connsiteX2211" fmla="*/ 61839 w 245976"/>
                <a:gd name="connsiteY2211" fmla="*/ 128216 h 269953"/>
                <a:gd name="connsiteX2212" fmla="*/ 56645 w 245976"/>
                <a:gd name="connsiteY2212" fmla="*/ 123258 h 269953"/>
                <a:gd name="connsiteX2213" fmla="*/ 59240 w 245976"/>
                <a:gd name="connsiteY2213" fmla="*/ 125853 h 269953"/>
                <a:gd name="connsiteX2214" fmla="*/ 59240 w 245976"/>
                <a:gd name="connsiteY2214" fmla="*/ 125853 h 269953"/>
                <a:gd name="connsiteX2215" fmla="*/ 59240 w 245976"/>
                <a:gd name="connsiteY2215" fmla="*/ 127743 h 269953"/>
                <a:gd name="connsiteX2216" fmla="*/ 55467 w 245976"/>
                <a:gd name="connsiteY2216" fmla="*/ 122316 h 269953"/>
                <a:gd name="connsiteX2217" fmla="*/ 94636 w 245976"/>
                <a:gd name="connsiteY2217" fmla="*/ 148978 h 269953"/>
                <a:gd name="connsiteX2218" fmla="*/ 94636 w 245976"/>
                <a:gd name="connsiteY2218" fmla="*/ 148978 h 269953"/>
                <a:gd name="connsiteX2219" fmla="*/ 93458 w 245976"/>
                <a:gd name="connsiteY2219" fmla="*/ 148036 h 269953"/>
                <a:gd name="connsiteX2220" fmla="*/ 62075 w 245976"/>
                <a:gd name="connsiteY2220" fmla="*/ 126798 h 269953"/>
                <a:gd name="connsiteX2221" fmla="*/ 62075 w 245976"/>
                <a:gd name="connsiteY2221" fmla="*/ 126798 h 269953"/>
                <a:gd name="connsiteX2222" fmla="*/ 60658 w 245976"/>
                <a:gd name="connsiteY2222" fmla="*/ 125853 h 269953"/>
                <a:gd name="connsiteX2223" fmla="*/ 87087 w 245976"/>
                <a:gd name="connsiteY2223" fmla="*/ 143315 h 269953"/>
                <a:gd name="connsiteX2224" fmla="*/ 88973 w 245976"/>
                <a:gd name="connsiteY2224" fmla="*/ 143315 h 269953"/>
                <a:gd name="connsiteX2225" fmla="*/ 88973 w 245976"/>
                <a:gd name="connsiteY2225" fmla="*/ 141428 h 269953"/>
                <a:gd name="connsiteX2226" fmla="*/ 90390 w 245976"/>
                <a:gd name="connsiteY2226" fmla="*/ 141428 h 269953"/>
                <a:gd name="connsiteX2227" fmla="*/ 90390 w 245976"/>
                <a:gd name="connsiteY2227" fmla="*/ 143079 h 269953"/>
                <a:gd name="connsiteX2228" fmla="*/ 90390 w 245976"/>
                <a:gd name="connsiteY2228" fmla="*/ 144732 h 269953"/>
                <a:gd name="connsiteX2229" fmla="*/ 88268 w 245976"/>
                <a:gd name="connsiteY2229" fmla="*/ 143079 h 269953"/>
                <a:gd name="connsiteX2230" fmla="*/ 88268 w 245976"/>
                <a:gd name="connsiteY2230" fmla="*/ 144732 h 269953"/>
                <a:gd name="connsiteX2231" fmla="*/ 85906 w 245976"/>
                <a:gd name="connsiteY2231" fmla="*/ 142373 h 269953"/>
                <a:gd name="connsiteX2232" fmla="*/ 91335 w 245976"/>
                <a:gd name="connsiteY2232" fmla="*/ 143315 h 269953"/>
                <a:gd name="connsiteX2233" fmla="*/ 91335 w 245976"/>
                <a:gd name="connsiteY2233" fmla="*/ 145441 h 269953"/>
                <a:gd name="connsiteX2234" fmla="*/ 89918 w 245976"/>
                <a:gd name="connsiteY2234" fmla="*/ 144024 h 269953"/>
                <a:gd name="connsiteX2235" fmla="*/ 90154 w 245976"/>
                <a:gd name="connsiteY2235" fmla="*/ 142610 h 269953"/>
                <a:gd name="connsiteX2236" fmla="*/ 89918 w 245976"/>
                <a:gd name="connsiteY2236" fmla="*/ 140956 h 269953"/>
                <a:gd name="connsiteX2237" fmla="*/ 92986 w 245976"/>
                <a:gd name="connsiteY2237" fmla="*/ 144024 h 269953"/>
                <a:gd name="connsiteX2238" fmla="*/ 92986 w 245976"/>
                <a:gd name="connsiteY2238" fmla="*/ 144024 h 269953"/>
                <a:gd name="connsiteX2239" fmla="*/ 88737 w 245976"/>
                <a:gd name="connsiteY2239" fmla="*/ 140247 h 269953"/>
                <a:gd name="connsiteX2240" fmla="*/ 98413 w 245976"/>
                <a:gd name="connsiteY2240" fmla="*/ 146147 h 269953"/>
                <a:gd name="connsiteX2241" fmla="*/ 98413 w 245976"/>
                <a:gd name="connsiteY2241" fmla="*/ 146147 h 269953"/>
                <a:gd name="connsiteX2242" fmla="*/ 97235 w 245976"/>
                <a:gd name="connsiteY2242" fmla="*/ 145441 h 269953"/>
                <a:gd name="connsiteX2243" fmla="*/ 189734 w 245976"/>
                <a:gd name="connsiteY2243" fmla="*/ 198771 h 269953"/>
                <a:gd name="connsiteX2244" fmla="*/ 189734 w 245976"/>
                <a:gd name="connsiteY2244" fmla="*/ 198771 h 269953"/>
                <a:gd name="connsiteX2245" fmla="*/ 189734 w 245976"/>
                <a:gd name="connsiteY2245" fmla="*/ 198771 h 269953"/>
                <a:gd name="connsiteX2246" fmla="*/ 96998 w 245976"/>
                <a:gd name="connsiteY2246" fmla="*/ 139542 h 269953"/>
                <a:gd name="connsiteX2247" fmla="*/ 96998 w 245976"/>
                <a:gd name="connsiteY2247" fmla="*/ 141192 h 269953"/>
                <a:gd name="connsiteX2248" fmla="*/ 95817 w 245976"/>
                <a:gd name="connsiteY2248" fmla="*/ 138597 h 269953"/>
                <a:gd name="connsiteX2249" fmla="*/ 191388 w 245976"/>
                <a:gd name="connsiteY2249" fmla="*/ 197590 h 269953"/>
                <a:gd name="connsiteX2250" fmla="*/ 193274 w 245976"/>
                <a:gd name="connsiteY2250" fmla="*/ 197590 h 269953"/>
                <a:gd name="connsiteX2251" fmla="*/ 195397 w 245976"/>
                <a:gd name="connsiteY2251" fmla="*/ 200186 h 269953"/>
                <a:gd name="connsiteX2252" fmla="*/ 191860 w 245976"/>
                <a:gd name="connsiteY2252" fmla="*/ 197354 h 269953"/>
                <a:gd name="connsiteX2253" fmla="*/ 189026 w 245976"/>
                <a:gd name="connsiteY2253" fmla="*/ 196882 h 269953"/>
                <a:gd name="connsiteX2254" fmla="*/ 193274 w 245976"/>
                <a:gd name="connsiteY2254" fmla="*/ 195703 h 269953"/>
                <a:gd name="connsiteX2255" fmla="*/ 193274 w 245976"/>
                <a:gd name="connsiteY2255" fmla="*/ 195703 h 269953"/>
                <a:gd name="connsiteX2256" fmla="*/ 190915 w 245976"/>
                <a:gd name="connsiteY2256" fmla="*/ 194995 h 269953"/>
                <a:gd name="connsiteX2257" fmla="*/ 73401 w 245976"/>
                <a:gd name="connsiteY2257" fmla="*/ 117123 h 269953"/>
                <a:gd name="connsiteX2258" fmla="*/ 73401 w 245976"/>
                <a:gd name="connsiteY2258" fmla="*/ 117123 h 269953"/>
                <a:gd name="connsiteX2259" fmla="*/ 71039 w 245976"/>
                <a:gd name="connsiteY2259" fmla="*/ 116417 h 269953"/>
                <a:gd name="connsiteX2260" fmla="*/ 73401 w 245976"/>
                <a:gd name="connsiteY2260" fmla="*/ 114763 h 269953"/>
                <a:gd name="connsiteX2261" fmla="*/ 73401 w 245976"/>
                <a:gd name="connsiteY2261" fmla="*/ 114763 h 269953"/>
                <a:gd name="connsiteX2262" fmla="*/ 69861 w 245976"/>
                <a:gd name="connsiteY2262" fmla="*/ 111223 h 269953"/>
                <a:gd name="connsiteX2263" fmla="*/ 73874 w 245976"/>
                <a:gd name="connsiteY2263" fmla="*/ 114763 h 269953"/>
                <a:gd name="connsiteX2264" fmla="*/ 72456 w 245976"/>
                <a:gd name="connsiteY2264" fmla="*/ 113349 h 269953"/>
                <a:gd name="connsiteX2265" fmla="*/ 74579 w 245976"/>
                <a:gd name="connsiteY2265" fmla="*/ 114763 h 269953"/>
                <a:gd name="connsiteX2266" fmla="*/ 73165 w 245976"/>
                <a:gd name="connsiteY2266" fmla="*/ 114763 h 269953"/>
                <a:gd name="connsiteX2267" fmla="*/ 71748 w 245976"/>
                <a:gd name="connsiteY2267" fmla="*/ 114763 h 269953"/>
                <a:gd name="connsiteX2268" fmla="*/ 70333 w 245976"/>
                <a:gd name="connsiteY2268" fmla="*/ 115000 h 269953"/>
                <a:gd name="connsiteX2269" fmla="*/ 70806 w 245976"/>
                <a:gd name="connsiteY2269" fmla="*/ 111696 h 269953"/>
                <a:gd name="connsiteX2270" fmla="*/ 70806 w 245976"/>
                <a:gd name="connsiteY2270" fmla="*/ 113349 h 269953"/>
                <a:gd name="connsiteX2271" fmla="*/ 67738 w 245976"/>
                <a:gd name="connsiteY2271" fmla="*/ 110987 h 269953"/>
                <a:gd name="connsiteX2272" fmla="*/ 193511 w 245976"/>
                <a:gd name="connsiteY2272" fmla="*/ 188387 h 269953"/>
                <a:gd name="connsiteX2273" fmla="*/ 193511 w 245976"/>
                <a:gd name="connsiteY2273" fmla="*/ 188387 h 269953"/>
                <a:gd name="connsiteX2274" fmla="*/ 190443 w 245976"/>
                <a:gd name="connsiteY2274" fmla="*/ 187678 h 269953"/>
                <a:gd name="connsiteX2275" fmla="*/ 70806 w 245976"/>
                <a:gd name="connsiteY2275" fmla="*/ 110045 h 269953"/>
                <a:gd name="connsiteX2276" fmla="*/ 72456 w 245976"/>
                <a:gd name="connsiteY2276" fmla="*/ 110045 h 269953"/>
                <a:gd name="connsiteX2277" fmla="*/ 72456 w 245976"/>
                <a:gd name="connsiteY2277" fmla="*/ 110045 h 269953"/>
                <a:gd name="connsiteX2278" fmla="*/ 67738 w 245976"/>
                <a:gd name="connsiteY2278" fmla="*/ 109337 h 269953"/>
                <a:gd name="connsiteX2279" fmla="*/ 75288 w 245976"/>
                <a:gd name="connsiteY2279" fmla="*/ 112168 h 269953"/>
                <a:gd name="connsiteX2280" fmla="*/ 76705 w 245976"/>
                <a:gd name="connsiteY2280" fmla="*/ 112168 h 269953"/>
                <a:gd name="connsiteX2281" fmla="*/ 72220 w 245976"/>
                <a:gd name="connsiteY2281" fmla="*/ 111459 h 269953"/>
                <a:gd name="connsiteX2282" fmla="*/ 68208 w 245976"/>
                <a:gd name="connsiteY2282" fmla="*/ 106505 h 269953"/>
                <a:gd name="connsiteX2283" fmla="*/ 70097 w 245976"/>
                <a:gd name="connsiteY2283" fmla="*/ 108155 h 269953"/>
                <a:gd name="connsiteX2284" fmla="*/ 70097 w 245976"/>
                <a:gd name="connsiteY2284" fmla="*/ 108155 h 269953"/>
                <a:gd name="connsiteX2285" fmla="*/ 70097 w 245976"/>
                <a:gd name="connsiteY2285" fmla="*/ 108155 h 269953"/>
                <a:gd name="connsiteX2286" fmla="*/ 196106 w 245976"/>
                <a:gd name="connsiteY2286" fmla="*/ 185555 h 269953"/>
                <a:gd name="connsiteX2287" fmla="*/ 197523 w 245976"/>
                <a:gd name="connsiteY2287" fmla="*/ 186973 h 269953"/>
                <a:gd name="connsiteX2288" fmla="*/ 196106 w 245976"/>
                <a:gd name="connsiteY2288" fmla="*/ 186973 h 269953"/>
                <a:gd name="connsiteX2289" fmla="*/ 193038 w 245976"/>
                <a:gd name="connsiteY2289" fmla="*/ 185792 h 269953"/>
                <a:gd name="connsiteX2290" fmla="*/ 78119 w 245976"/>
                <a:gd name="connsiteY2290" fmla="*/ 110281 h 269953"/>
                <a:gd name="connsiteX2291" fmla="*/ 78119 w 245976"/>
                <a:gd name="connsiteY2291" fmla="*/ 110281 h 269953"/>
                <a:gd name="connsiteX2292" fmla="*/ 76705 w 245976"/>
                <a:gd name="connsiteY2292" fmla="*/ 108864 h 269953"/>
                <a:gd name="connsiteX2293" fmla="*/ 79773 w 245976"/>
                <a:gd name="connsiteY2293" fmla="*/ 111223 h 269953"/>
                <a:gd name="connsiteX2294" fmla="*/ 78119 w 245976"/>
                <a:gd name="connsiteY2294" fmla="*/ 111223 h 269953"/>
                <a:gd name="connsiteX2295" fmla="*/ 73874 w 245976"/>
                <a:gd name="connsiteY2295" fmla="*/ 109573 h 269953"/>
                <a:gd name="connsiteX2296" fmla="*/ 201060 w 245976"/>
                <a:gd name="connsiteY2296" fmla="*/ 186973 h 269953"/>
                <a:gd name="connsiteX2297" fmla="*/ 199410 w 245976"/>
                <a:gd name="connsiteY2297" fmla="*/ 186973 h 269953"/>
                <a:gd name="connsiteX2298" fmla="*/ 196815 w 245976"/>
                <a:gd name="connsiteY2298" fmla="*/ 185792 h 269953"/>
                <a:gd name="connsiteX2299" fmla="*/ 80951 w 245976"/>
                <a:gd name="connsiteY2299" fmla="*/ 110281 h 269953"/>
                <a:gd name="connsiteX2300" fmla="*/ 80951 w 245976"/>
                <a:gd name="connsiteY2300" fmla="*/ 110281 h 269953"/>
                <a:gd name="connsiteX2301" fmla="*/ 80951 w 245976"/>
                <a:gd name="connsiteY2301" fmla="*/ 110281 h 269953"/>
                <a:gd name="connsiteX2302" fmla="*/ 198938 w 245976"/>
                <a:gd name="connsiteY2302" fmla="*/ 181073 h 269953"/>
                <a:gd name="connsiteX2303" fmla="*/ 200355 w 245976"/>
                <a:gd name="connsiteY2303" fmla="*/ 181073 h 269953"/>
                <a:gd name="connsiteX2304" fmla="*/ 201769 w 245976"/>
                <a:gd name="connsiteY2304" fmla="*/ 182488 h 269953"/>
                <a:gd name="connsiteX2305" fmla="*/ 201769 w 245976"/>
                <a:gd name="connsiteY2305" fmla="*/ 182488 h 269953"/>
                <a:gd name="connsiteX2306" fmla="*/ 203659 w 245976"/>
                <a:gd name="connsiteY2306" fmla="*/ 184141 h 269953"/>
                <a:gd name="connsiteX2307" fmla="*/ 203659 w 245976"/>
                <a:gd name="connsiteY2307" fmla="*/ 184141 h 269953"/>
                <a:gd name="connsiteX2308" fmla="*/ 194692 w 245976"/>
                <a:gd name="connsiteY2308" fmla="*/ 179656 h 269953"/>
                <a:gd name="connsiteX2309" fmla="*/ 80951 w 245976"/>
                <a:gd name="connsiteY2309" fmla="*/ 106977 h 269953"/>
                <a:gd name="connsiteX2310" fmla="*/ 82838 w 245976"/>
                <a:gd name="connsiteY2310" fmla="*/ 106977 h 269953"/>
                <a:gd name="connsiteX2311" fmla="*/ 82838 w 245976"/>
                <a:gd name="connsiteY2311" fmla="*/ 106977 h 269953"/>
                <a:gd name="connsiteX2312" fmla="*/ 82838 w 245976"/>
                <a:gd name="connsiteY2312" fmla="*/ 106977 h 269953"/>
                <a:gd name="connsiteX2313" fmla="*/ 84727 w 245976"/>
                <a:gd name="connsiteY2313" fmla="*/ 109100 h 269953"/>
                <a:gd name="connsiteX2314" fmla="*/ 201533 w 245976"/>
                <a:gd name="connsiteY2314" fmla="*/ 180365 h 269953"/>
                <a:gd name="connsiteX2315" fmla="*/ 203423 w 245976"/>
                <a:gd name="connsiteY2315" fmla="*/ 182251 h 269953"/>
                <a:gd name="connsiteX2316" fmla="*/ 196106 w 245976"/>
                <a:gd name="connsiteY2316" fmla="*/ 178947 h 269953"/>
                <a:gd name="connsiteX2317" fmla="*/ 83546 w 245976"/>
                <a:gd name="connsiteY2317" fmla="*/ 107450 h 269953"/>
                <a:gd name="connsiteX2318" fmla="*/ 87559 w 245976"/>
                <a:gd name="connsiteY2318" fmla="*/ 110751 h 269953"/>
                <a:gd name="connsiteX2319" fmla="*/ 87559 w 245976"/>
                <a:gd name="connsiteY2319" fmla="*/ 110751 h 269953"/>
                <a:gd name="connsiteX2320" fmla="*/ 78592 w 245976"/>
                <a:gd name="connsiteY2320" fmla="*/ 106033 h 269953"/>
                <a:gd name="connsiteX2321" fmla="*/ 203186 w 245976"/>
                <a:gd name="connsiteY2321" fmla="*/ 181073 h 269953"/>
                <a:gd name="connsiteX2322" fmla="*/ 203186 w 245976"/>
                <a:gd name="connsiteY2322" fmla="*/ 181073 h 269953"/>
                <a:gd name="connsiteX2323" fmla="*/ 198229 w 245976"/>
                <a:gd name="connsiteY2323" fmla="*/ 179656 h 269953"/>
                <a:gd name="connsiteX2324" fmla="*/ 83310 w 245976"/>
                <a:gd name="connsiteY2324" fmla="*/ 106033 h 269953"/>
                <a:gd name="connsiteX2325" fmla="*/ 83310 w 245976"/>
                <a:gd name="connsiteY2325" fmla="*/ 106033 h 269953"/>
                <a:gd name="connsiteX2326" fmla="*/ 83310 w 245976"/>
                <a:gd name="connsiteY2326" fmla="*/ 104618 h 269953"/>
                <a:gd name="connsiteX2327" fmla="*/ 83310 w 245976"/>
                <a:gd name="connsiteY2327" fmla="*/ 104618 h 269953"/>
                <a:gd name="connsiteX2328" fmla="*/ 78356 w 245976"/>
                <a:gd name="connsiteY2328" fmla="*/ 104618 h 269953"/>
                <a:gd name="connsiteX2329" fmla="*/ 84964 w 245976"/>
                <a:gd name="connsiteY2329" fmla="*/ 106033 h 269953"/>
                <a:gd name="connsiteX2330" fmla="*/ 86614 w 245976"/>
                <a:gd name="connsiteY2330" fmla="*/ 107450 h 269953"/>
                <a:gd name="connsiteX2331" fmla="*/ 86614 w 245976"/>
                <a:gd name="connsiteY2331" fmla="*/ 107450 h 269953"/>
                <a:gd name="connsiteX2332" fmla="*/ 84491 w 245976"/>
                <a:gd name="connsiteY2332" fmla="*/ 105088 h 269953"/>
                <a:gd name="connsiteX2333" fmla="*/ 202950 w 245976"/>
                <a:gd name="connsiteY2333" fmla="*/ 176824 h 269953"/>
                <a:gd name="connsiteX2334" fmla="*/ 205309 w 245976"/>
                <a:gd name="connsiteY2334" fmla="*/ 179420 h 269953"/>
                <a:gd name="connsiteX2335" fmla="*/ 205309 w 245976"/>
                <a:gd name="connsiteY2335" fmla="*/ 179420 h 269953"/>
                <a:gd name="connsiteX2336" fmla="*/ 202950 w 245976"/>
                <a:gd name="connsiteY2336" fmla="*/ 177297 h 269953"/>
                <a:gd name="connsiteX2337" fmla="*/ 197759 w 245976"/>
                <a:gd name="connsiteY2337" fmla="*/ 176824 h 269953"/>
                <a:gd name="connsiteX2338" fmla="*/ 82368 w 245976"/>
                <a:gd name="connsiteY2338" fmla="*/ 102020 h 269953"/>
                <a:gd name="connsiteX2339" fmla="*/ 84019 w 245976"/>
                <a:gd name="connsiteY2339" fmla="*/ 103437 h 269953"/>
                <a:gd name="connsiteX2340" fmla="*/ 84019 w 245976"/>
                <a:gd name="connsiteY2340" fmla="*/ 103437 h 269953"/>
                <a:gd name="connsiteX2341" fmla="*/ 86142 w 245976"/>
                <a:gd name="connsiteY2341" fmla="*/ 105324 h 269953"/>
                <a:gd name="connsiteX2342" fmla="*/ 86142 w 245976"/>
                <a:gd name="connsiteY2342" fmla="*/ 105324 h 269953"/>
                <a:gd name="connsiteX2343" fmla="*/ 86142 w 245976"/>
                <a:gd name="connsiteY2343" fmla="*/ 105324 h 269953"/>
                <a:gd name="connsiteX2344" fmla="*/ 86142 w 245976"/>
                <a:gd name="connsiteY2344" fmla="*/ 105324 h 269953"/>
                <a:gd name="connsiteX2345" fmla="*/ 77175 w 245976"/>
                <a:gd name="connsiteY2345" fmla="*/ 102020 h 269953"/>
                <a:gd name="connsiteX2346" fmla="*/ 87559 w 245976"/>
                <a:gd name="connsiteY2346" fmla="*/ 105324 h 269953"/>
                <a:gd name="connsiteX2347" fmla="*/ 87559 w 245976"/>
                <a:gd name="connsiteY2347" fmla="*/ 105324 h 269953"/>
                <a:gd name="connsiteX2348" fmla="*/ 82368 w 245976"/>
                <a:gd name="connsiteY2348" fmla="*/ 105324 h 269953"/>
                <a:gd name="connsiteX2349" fmla="*/ 87559 w 245976"/>
                <a:gd name="connsiteY2349" fmla="*/ 102256 h 269953"/>
                <a:gd name="connsiteX2350" fmla="*/ 87559 w 245976"/>
                <a:gd name="connsiteY2350" fmla="*/ 102256 h 269953"/>
                <a:gd name="connsiteX2351" fmla="*/ 87559 w 245976"/>
                <a:gd name="connsiteY2351" fmla="*/ 102256 h 269953"/>
                <a:gd name="connsiteX2352" fmla="*/ 87559 w 245976"/>
                <a:gd name="connsiteY2352" fmla="*/ 102256 h 269953"/>
                <a:gd name="connsiteX2353" fmla="*/ 91099 w 245976"/>
                <a:gd name="connsiteY2353" fmla="*/ 102256 h 269953"/>
                <a:gd name="connsiteX2354" fmla="*/ 91099 w 245976"/>
                <a:gd name="connsiteY2354" fmla="*/ 102256 h 269953"/>
                <a:gd name="connsiteX2355" fmla="*/ 84255 w 245976"/>
                <a:gd name="connsiteY2355" fmla="*/ 103201 h 269953"/>
                <a:gd name="connsiteX2356" fmla="*/ 91099 w 245976"/>
                <a:gd name="connsiteY2356" fmla="*/ 102256 h 269953"/>
                <a:gd name="connsiteX2357" fmla="*/ 91099 w 245976"/>
                <a:gd name="connsiteY2357" fmla="*/ 102256 h 269953"/>
                <a:gd name="connsiteX2358" fmla="*/ 93222 w 245976"/>
                <a:gd name="connsiteY2358" fmla="*/ 103673 h 269953"/>
                <a:gd name="connsiteX2359" fmla="*/ 93222 w 245976"/>
                <a:gd name="connsiteY2359" fmla="*/ 103673 h 269953"/>
                <a:gd name="connsiteX2360" fmla="*/ 85436 w 245976"/>
                <a:gd name="connsiteY2360" fmla="*/ 103910 h 269953"/>
                <a:gd name="connsiteX2361" fmla="*/ 92750 w 245976"/>
                <a:gd name="connsiteY2361" fmla="*/ 102256 h 269953"/>
                <a:gd name="connsiteX2362" fmla="*/ 92750 w 245976"/>
                <a:gd name="connsiteY2362" fmla="*/ 102256 h 269953"/>
                <a:gd name="connsiteX2363" fmla="*/ 87087 w 245976"/>
                <a:gd name="connsiteY2363" fmla="*/ 103201 h 269953"/>
                <a:gd name="connsiteX2364" fmla="*/ 89682 w 245976"/>
                <a:gd name="connsiteY2364" fmla="*/ 98952 h 269953"/>
                <a:gd name="connsiteX2365" fmla="*/ 89682 w 245976"/>
                <a:gd name="connsiteY2365" fmla="*/ 100842 h 269953"/>
                <a:gd name="connsiteX2366" fmla="*/ 84255 w 245976"/>
                <a:gd name="connsiteY2366" fmla="*/ 99897 h 269953"/>
                <a:gd name="connsiteX2367" fmla="*/ 95109 w 245976"/>
                <a:gd name="connsiteY2367" fmla="*/ 101550 h 269953"/>
                <a:gd name="connsiteX2368" fmla="*/ 96998 w 245976"/>
                <a:gd name="connsiteY2368" fmla="*/ 101550 h 269953"/>
                <a:gd name="connsiteX2369" fmla="*/ 96998 w 245976"/>
                <a:gd name="connsiteY2369" fmla="*/ 101550 h 269953"/>
                <a:gd name="connsiteX2370" fmla="*/ 92750 w 245976"/>
                <a:gd name="connsiteY2370" fmla="*/ 98246 h 269953"/>
                <a:gd name="connsiteX2371" fmla="*/ 89446 w 245976"/>
                <a:gd name="connsiteY2371" fmla="*/ 102492 h 269953"/>
                <a:gd name="connsiteX2372" fmla="*/ 95109 w 245976"/>
                <a:gd name="connsiteY2372" fmla="*/ 94942 h 269953"/>
                <a:gd name="connsiteX2373" fmla="*/ 96526 w 245976"/>
                <a:gd name="connsiteY2373" fmla="*/ 94942 h 269953"/>
                <a:gd name="connsiteX2374" fmla="*/ 95109 w 245976"/>
                <a:gd name="connsiteY2374" fmla="*/ 94942 h 269953"/>
                <a:gd name="connsiteX2375" fmla="*/ 88737 w 245976"/>
                <a:gd name="connsiteY2375" fmla="*/ 95884 h 269953"/>
                <a:gd name="connsiteX2376" fmla="*/ 116583 w 245976"/>
                <a:gd name="connsiteY2376" fmla="*/ 73468 h 269953"/>
                <a:gd name="connsiteX2377" fmla="*/ 118470 w 245976"/>
                <a:gd name="connsiteY2377" fmla="*/ 73468 h 269953"/>
                <a:gd name="connsiteX2378" fmla="*/ 118470 w 245976"/>
                <a:gd name="connsiteY2378" fmla="*/ 75591 h 269953"/>
                <a:gd name="connsiteX2379" fmla="*/ 118470 w 245976"/>
                <a:gd name="connsiteY2379" fmla="*/ 75591 h 269953"/>
                <a:gd name="connsiteX2380" fmla="*/ 120360 w 245976"/>
                <a:gd name="connsiteY2380" fmla="*/ 73468 h 269953"/>
                <a:gd name="connsiteX2381" fmla="*/ 118234 w 245976"/>
                <a:gd name="connsiteY2381" fmla="*/ 73468 h 269953"/>
                <a:gd name="connsiteX2382" fmla="*/ 113988 w 245976"/>
                <a:gd name="connsiteY2382" fmla="*/ 74413 h 269953"/>
                <a:gd name="connsiteX2383" fmla="*/ 235514 w 245976"/>
                <a:gd name="connsiteY2383" fmla="*/ 131517 h 269953"/>
                <a:gd name="connsiteX2384" fmla="*/ 239288 w 245976"/>
                <a:gd name="connsiteY2384" fmla="*/ 134584 h 269953"/>
                <a:gd name="connsiteX2385" fmla="*/ 237401 w 245976"/>
                <a:gd name="connsiteY2385" fmla="*/ 134584 h 269953"/>
                <a:gd name="connsiteX2386" fmla="*/ 229143 w 245976"/>
                <a:gd name="connsiteY2386" fmla="*/ 132461 h 269953"/>
                <a:gd name="connsiteX2387" fmla="*/ 238818 w 245976"/>
                <a:gd name="connsiteY2387" fmla="*/ 135057 h 269953"/>
                <a:gd name="connsiteX2388" fmla="*/ 238818 w 245976"/>
                <a:gd name="connsiteY2388" fmla="*/ 135057 h 269953"/>
                <a:gd name="connsiteX2389" fmla="*/ 240941 w 245976"/>
                <a:gd name="connsiteY2389" fmla="*/ 137416 h 269953"/>
                <a:gd name="connsiteX2390" fmla="*/ 238818 w 245976"/>
                <a:gd name="connsiteY2390" fmla="*/ 135529 h 269953"/>
                <a:gd name="connsiteX2391" fmla="*/ 236220 w 245976"/>
                <a:gd name="connsiteY2391" fmla="*/ 132461 h 269953"/>
                <a:gd name="connsiteX2392" fmla="*/ 232447 w 245976"/>
                <a:gd name="connsiteY2392" fmla="*/ 136002 h 269953"/>
                <a:gd name="connsiteX2393" fmla="*/ 123191 w 245976"/>
                <a:gd name="connsiteY2393" fmla="*/ 66388 h 269953"/>
                <a:gd name="connsiteX2394" fmla="*/ 123191 w 245976"/>
                <a:gd name="connsiteY2394" fmla="*/ 66388 h 269953"/>
                <a:gd name="connsiteX2395" fmla="*/ 125078 w 245976"/>
                <a:gd name="connsiteY2395" fmla="*/ 68514 h 269953"/>
                <a:gd name="connsiteX2396" fmla="*/ 116819 w 245976"/>
                <a:gd name="connsiteY2396" fmla="*/ 67805 h 269953"/>
                <a:gd name="connsiteX2397" fmla="*/ 236220 w 245976"/>
                <a:gd name="connsiteY2397" fmla="*/ 130575 h 269953"/>
                <a:gd name="connsiteX2398" fmla="*/ 239524 w 245976"/>
                <a:gd name="connsiteY2398" fmla="*/ 133170 h 269953"/>
                <a:gd name="connsiteX2399" fmla="*/ 239524 w 245976"/>
                <a:gd name="connsiteY2399" fmla="*/ 133170 h 269953"/>
                <a:gd name="connsiteX2400" fmla="*/ 125550 w 245976"/>
                <a:gd name="connsiteY2400" fmla="*/ 66154 h 269953"/>
                <a:gd name="connsiteX2401" fmla="*/ 125550 w 245976"/>
                <a:gd name="connsiteY2401" fmla="*/ 66154 h 269953"/>
                <a:gd name="connsiteX2402" fmla="*/ 119179 w 245976"/>
                <a:gd name="connsiteY2402" fmla="*/ 67805 h 269953"/>
                <a:gd name="connsiteX2403" fmla="*/ 236693 w 245976"/>
                <a:gd name="connsiteY2403" fmla="*/ 130575 h 269953"/>
                <a:gd name="connsiteX2404" fmla="*/ 236693 w 245976"/>
                <a:gd name="connsiteY2404" fmla="*/ 130575 h 269953"/>
                <a:gd name="connsiteX2405" fmla="*/ 236693 w 245976"/>
                <a:gd name="connsiteY2405" fmla="*/ 130575 h 269953"/>
                <a:gd name="connsiteX2406" fmla="*/ 134045 w 245976"/>
                <a:gd name="connsiteY2406" fmla="*/ 45153 h 269953"/>
                <a:gd name="connsiteX2407" fmla="*/ 134045 w 245976"/>
                <a:gd name="connsiteY2407" fmla="*/ 45153 h 269953"/>
                <a:gd name="connsiteX2408" fmla="*/ 127673 w 245976"/>
                <a:gd name="connsiteY2408" fmla="*/ 46094 h 269953"/>
                <a:gd name="connsiteX2409" fmla="*/ 134045 w 245976"/>
                <a:gd name="connsiteY2409" fmla="*/ 43735 h 269953"/>
                <a:gd name="connsiteX2410" fmla="*/ 134045 w 245976"/>
                <a:gd name="connsiteY2410" fmla="*/ 43735 h 269953"/>
                <a:gd name="connsiteX2411" fmla="*/ 128146 w 245976"/>
                <a:gd name="connsiteY2411" fmla="*/ 44208 h 269953"/>
                <a:gd name="connsiteX2412" fmla="*/ 134045 w 245976"/>
                <a:gd name="connsiteY2412" fmla="*/ 42085 h 269953"/>
                <a:gd name="connsiteX2413" fmla="*/ 134045 w 245976"/>
                <a:gd name="connsiteY2413" fmla="*/ 43499 h 269953"/>
                <a:gd name="connsiteX2414" fmla="*/ 134045 w 245976"/>
                <a:gd name="connsiteY2414" fmla="*/ 43499 h 269953"/>
                <a:gd name="connsiteX2415" fmla="*/ 126967 w 245976"/>
                <a:gd name="connsiteY2415" fmla="*/ 44208 h 269953"/>
                <a:gd name="connsiteX2416" fmla="*/ 203186 w 245976"/>
                <a:gd name="connsiteY2416" fmla="*/ 67805 h 269953"/>
                <a:gd name="connsiteX2417" fmla="*/ 206254 w 245976"/>
                <a:gd name="connsiteY2417" fmla="*/ 70400 h 269953"/>
                <a:gd name="connsiteX2418" fmla="*/ 206254 w 245976"/>
                <a:gd name="connsiteY2418" fmla="*/ 73232 h 269953"/>
                <a:gd name="connsiteX2419" fmla="*/ 204837 w 245976"/>
                <a:gd name="connsiteY2419" fmla="*/ 73232 h 269953"/>
                <a:gd name="connsiteX2420" fmla="*/ 196106 w 245976"/>
                <a:gd name="connsiteY2420" fmla="*/ 67805 h 269953"/>
                <a:gd name="connsiteX2421" fmla="*/ 204601 w 245976"/>
                <a:gd name="connsiteY2421" fmla="*/ 66154 h 269953"/>
                <a:gd name="connsiteX2422" fmla="*/ 206490 w 245976"/>
                <a:gd name="connsiteY2422" fmla="*/ 67805 h 269953"/>
                <a:gd name="connsiteX2423" fmla="*/ 206490 w 245976"/>
                <a:gd name="connsiteY2423" fmla="*/ 69692 h 269953"/>
                <a:gd name="connsiteX2424" fmla="*/ 138530 w 245976"/>
                <a:gd name="connsiteY2424" fmla="*/ 28160 h 269953"/>
                <a:gd name="connsiteX2425" fmla="*/ 138530 w 245976"/>
                <a:gd name="connsiteY2425" fmla="*/ 30286 h 269953"/>
                <a:gd name="connsiteX2426" fmla="*/ 131450 w 245976"/>
                <a:gd name="connsiteY2426" fmla="*/ 29105 h 269953"/>
                <a:gd name="connsiteX2427" fmla="*/ 203186 w 245976"/>
                <a:gd name="connsiteY2427" fmla="*/ 62142 h 269953"/>
                <a:gd name="connsiteX2428" fmla="*/ 207196 w 245976"/>
                <a:gd name="connsiteY2428" fmla="*/ 67333 h 269953"/>
                <a:gd name="connsiteX2429" fmla="*/ 205545 w 245976"/>
                <a:gd name="connsiteY2429" fmla="*/ 67333 h 269953"/>
                <a:gd name="connsiteX2430" fmla="*/ 196106 w 245976"/>
                <a:gd name="connsiteY2430" fmla="*/ 63087 h 269953"/>
                <a:gd name="connsiteX2431" fmla="*/ 132394 w 245976"/>
                <a:gd name="connsiteY2431" fmla="*/ 16598 h 269953"/>
                <a:gd name="connsiteX2432" fmla="*/ 132394 w 245976"/>
                <a:gd name="connsiteY2432" fmla="*/ 16598 h 269953"/>
                <a:gd name="connsiteX2433" fmla="*/ 137113 w 245976"/>
                <a:gd name="connsiteY2433" fmla="*/ 20138 h 269953"/>
                <a:gd name="connsiteX2434" fmla="*/ 137113 w 245976"/>
                <a:gd name="connsiteY2434" fmla="*/ 20138 h 269953"/>
                <a:gd name="connsiteX2435" fmla="*/ 125550 w 245976"/>
                <a:gd name="connsiteY2435" fmla="*/ 17543 h 269953"/>
                <a:gd name="connsiteX2436" fmla="*/ 208377 w 245976"/>
                <a:gd name="connsiteY2436" fmla="*/ 59310 h 269953"/>
                <a:gd name="connsiteX2437" fmla="*/ 210972 w 245976"/>
                <a:gd name="connsiteY2437" fmla="*/ 61433 h 269953"/>
                <a:gd name="connsiteX2438" fmla="*/ 209558 w 245976"/>
                <a:gd name="connsiteY2438" fmla="*/ 61433 h 269953"/>
                <a:gd name="connsiteX2439" fmla="*/ 202241 w 245976"/>
                <a:gd name="connsiteY2439" fmla="*/ 60255 h 269953"/>
                <a:gd name="connsiteX2440" fmla="*/ 180061 w 245976"/>
                <a:gd name="connsiteY2440" fmla="*/ 40195 h 269953"/>
                <a:gd name="connsiteX2441" fmla="*/ 177936 w 245976"/>
                <a:gd name="connsiteY2441" fmla="*/ 37836 h 269953"/>
                <a:gd name="connsiteX2442" fmla="*/ 179825 w 245976"/>
                <a:gd name="connsiteY2442" fmla="*/ 39253 h 269953"/>
                <a:gd name="connsiteX2443" fmla="*/ 179825 w 245976"/>
                <a:gd name="connsiteY2443" fmla="*/ 39253 h 269953"/>
                <a:gd name="connsiteX2444" fmla="*/ 181712 w 245976"/>
                <a:gd name="connsiteY2444" fmla="*/ 41612 h 269953"/>
                <a:gd name="connsiteX2445" fmla="*/ 173217 w 245976"/>
                <a:gd name="connsiteY2445" fmla="*/ 41140 h 269953"/>
                <a:gd name="connsiteX2446" fmla="*/ 147261 w 245976"/>
                <a:gd name="connsiteY2446" fmla="*/ 16598 h 269953"/>
                <a:gd name="connsiteX2447" fmla="*/ 147261 w 245976"/>
                <a:gd name="connsiteY2447" fmla="*/ 16598 h 269953"/>
                <a:gd name="connsiteX2448" fmla="*/ 140417 w 245976"/>
                <a:gd name="connsiteY2448" fmla="*/ 18251 h 269953"/>
                <a:gd name="connsiteX2449" fmla="*/ 148911 w 245976"/>
                <a:gd name="connsiteY2449" fmla="*/ 15183 h 269953"/>
                <a:gd name="connsiteX2450" fmla="*/ 148911 w 245976"/>
                <a:gd name="connsiteY2450" fmla="*/ 16834 h 269953"/>
                <a:gd name="connsiteX2451" fmla="*/ 142067 w 245976"/>
                <a:gd name="connsiteY2451" fmla="*/ 16834 h 269953"/>
                <a:gd name="connsiteX2452" fmla="*/ 150798 w 245976"/>
                <a:gd name="connsiteY2452" fmla="*/ 15183 h 269953"/>
                <a:gd name="connsiteX2453" fmla="*/ 150798 w 245976"/>
                <a:gd name="connsiteY2453" fmla="*/ 15183 h 269953"/>
                <a:gd name="connsiteX2454" fmla="*/ 143957 w 245976"/>
                <a:gd name="connsiteY2454" fmla="*/ 16598 h 269953"/>
                <a:gd name="connsiteX2455" fmla="*/ 144429 w 245976"/>
                <a:gd name="connsiteY2455" fmla="*/ 9993 h 269953"/>
                <a:gd name="connsiteX2456" fmla="*/ 144429 w 245976"/>
                <a:gd name="connsiteY2456" fmla="*/ 9993 h 269953"/>
                <a:gd name="connsiteX2457" fmla="*/ 144429 w 245976"/>
                <a:gd name="connsiteY2457" fmla="*/ 11407 h 269953"/>
                <a:gd name="connsiteX2458" fmla="*/ 166609 w 245976"/>
                <a:gd name="connsiteY2458" fmla="*/ 9993 h 269953"/>
                <a:gd name="connsiteX2459" fmla="*/ 168027 w 245976"/>
                <a:gd name="connsiteY2459" fmla="*/ 11880 h 269953"/>
                <a:gd name="connsiteX2460" fmla="*/ 159765 w 245976"/>
                <a:gd name="connsiteY2460" fmla="*/ 12352 h 26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</a:cxnLst>
              <a:rect l="l" t="t" r="r" b="b"/>
              <a:pathLst>
                <a:path w="245976" h="269953">
                  <a:moveTo>
                    <a:pt x="68208" y="246202"/>
                  </a:moveTo>
                  <a:cubicBezTo>
                    <a:pt x="68208" y="246202"/>
                    <a:pt x="68208" y="246202"/>
                    <a:pt x="68208" y="244785"/>
                  </a:cubicBezTo>
                  <a:cubicBezTo>
                    <a:pt x="68208" y="243368"/>
                    <a:pt x="68208" y="244785"/>
                    <a:pt x="68208" y="244785"/>
                  </a:cubicBezTo>
                  <a:cubicBezTo>
                    <a:pt x="67738" y="244076"/>
                    <a:pt x="67266" y="243134"/>
                    <a:pt x="66557" y="242426"/>
                  </a:cubicBezTo>
                  <a:cubicBezTo>
                    <a:pt x="66557" y="242426"/>
                    <a:pt x="67974" y="242426"/>
                    <a:pt x="66557" y="241245"/>
                  </a:cubicBezTo>
                  <a:cubicBezTo>
                    <a:pt x="69861" y="243840"/>
                    <a:pt x="66557" y="241245"/>
                    <a:pt x="69152" y="241245"/>
                  </a:cubicBezTo>
                  <a:cubicBezTo>
                    <a:pt x="71748" y="241245"/>
                    <a:pt x="69152" y="241245"/>
                    <a:pt x="71275" y="244549"/>
                  </a:cubicBezTo>
                  <a:cubicBezTo>
                    <a:pt x="73401" y="247853"/>
                    <a:pt x="73637" y="244549"/>
                    <a:pt x="71275" y="242189"/>
                  </a:cubicBezTo>
                  <a:cubicBezTo>
                    <a:pt x="72693" y="242189"/>
                    <a:pt x="73874" y="244312"/>
                    <a:pt x="71275" y="242189"/>
                  </a:cubicBezTo>
                  <a:cubicBezTo>
                    <a:pt x="72456" y="243134"/>
                    <a:pt x="73637" y="244312"/>
                    <a:pt x="74343" y="245493"/>
                  </a:cubicBezTo>
                  <a:cubicBezTo>
                    <a:pt x="74343" y="245493"/>
                    <a:pt x="74343" y="245493"/>
                    <a:pt x="74343" y="245493"/>
                  </a:cubicBezTo>
                  <a:cubicBezTo>
                    <a:pt x="73637" y="244549"/>
                    <a:pt x="72456" y="243368"/>
                    <a:pt x="71511" y="242662"/>
                  </a:cubicBezTo>
                  <a:cubicBezTo>
                    <a:pt x="73401" y="242662"/>
                    <a:pt x="71511" y="242662"/>
                    <a:pt x="72693" y="242662"/>
                  </a:cubicBezTo>
                  <a:cubicBezTo>
                    <a:pt x="73165" y="243840"/>
                    <a:pt x="73637" y="244785"/>
                    <a:pt x="74107" y="245966"/>
                  </a:cubicBezTo>
                  <a:cubicBezTo>
                    <a:pt x="76469" y="247853"/>
                    <a:pt x="74107" y="244549"/>
                    <a:pt x="74107" y="243604"/>
                  </a:cubicBezTo>
                  <a:cubicBezTo>
                    <a:pt x="74107" y="242662"/>
                    <a:pt x="75760" y="243604"/>
                    <a:pt x="75760" y="243604"/>
                  </a:cubicBezTo>
                  <a:lnTo>
                    <a:pt x="75760" y="243604"/>
                  </a:lnTo>
                  <a:lnTo>
                    <a:pt x="75760" y="243604"/>
                  </a:lnTo>
                  <a:cubicBezTo>
                    <a:pt x="75760" y="243604"/>
                    <a:pt x="75760" y="243604"/>
                    <a:pt x="77411" y="245021"/>
                  </a:cubicBezTo>
                  <a:cubicBezTo>
                    <a:pt x="79064" y="246435"/>
                    <a:pt x="77411" y="243134"/>
                    <a:pt x="77411" y="242662"/>
                  </a:cubicBezTo>
                  <a:lnTo>
                    <a:pt x="77411" y="242662"/>
                  </a:lnTo>
                  <a:cubicBezTo>
                    <a:pt x="77411" y="243840"/>
                    <a:pt x="77411" y="244785"/>
                    <a:pt x="77411" y="245966"/>
                  </a:cubicBezTo>
                  <a:cubicBezTo>
                    <a:pt x="79300" y="245966"/>
                    <a:pt x="78592" y="245966"/>
                    <a:pt x="79773" y="245966"/>
                  </a:cubicBezTo>
                  <a:cubicBezTo>
                    <a:pt x="80951" y="245966"/>
                    <a:pt x="79773" y="245966"/>
                    <a:pt x="78356" y="245966"/>
                  </a:cubicBezTo>
                  <a:lnTo>
                    <a:pt x="78356" y="245966"/>
                  </a:lnTo>
                  <a:lnTo>
                    <a:pt x="81187" y="248089"/>
                  </a:lnTo>
                  <a:lnTo>
                    <a:pt x="81187" y="246435"/>
                  </a:lnTo>
                  <a:cubicBezTo>
                    <a:pt x="81187" y="246435"/>
                    <a:pt x="81187" y="246435"/>
                    <a:pt x="81187" y="246435"/>
                  </a:cubicBezTo>
                  <a:cubicBezTo>
                    <a:pt x="81187" y="246435"/>
                    <a:pt x="78119" y="243368"/>
                    <a:pt x="79773" y="246435"/>
                  </a:cubicBezTo>
                  <a:cubicBezTo>
                    <a:pt x="77883" y="245021"/>
                    <a:pt x="77647" y="244076"/>
                    <a:pt x="78119" y="244076"/>
                  </a:cubicBezTo>
                  <a:cubicBezTo>
                    <a:pt x="78592" y="244076"/>
                    <a:pt x="79537" y="244076"/>
                    <a:pt x="80479" y="246435"/>
                  </a:cubicBezTo>
                  <a:cubicBezTo>
                    <a:pt x="81423" y="248797"/>
                    <a:pt x="79300" y="244549"/>
                    <a:pt x="80479" y="244785"/>
                  </a:cubicBezTo>
                  <a:cubicBezTo>
                    <a:pt x="81187" y="245257"/>
                    <a:pt x="81660" y="246202"/>
                    <a:pt x="81896" y="247144"/>
                  </a:cubicBezTo>
                  <a:cubicBezTo>
                    <a:pt x="81896" y="247144"/>
                    <a:pt x="83783" y="248561"/>
                    <a:pt x="84255" y="249503"/>
                  </a:cubicBezTo>
                  <a:cubicBezTo>
                    <a:pt x="84727" y="250448"/>
                    <a:pt x="84255" y="249503"/>
                    <a:pt x="84255" y="249503"/>
                  </a:cubicBezTo>
                  <a:cubicBezTo>
                    <a:pt x="84255" y="249503"/>
                    <a:pt x="84255" y="249503"/>
                    <a:pt x="86142" y="252101"/>
                  </a:cubicBezTo>
                  <a:cubicBezTo>
                    <a:pt x="88031" y="254697"/>
                    <a:pt x="86142" y="252101"/>
                    <a:pt x="87795" y="252101"/>
                  </a:cubicBezTo>
                  <a:cubicBezTo>
                    <a:pt x="89446" y="252101"/>
                    <a:pt x="87795" y="252101"/>
                    <a:pt x="85436" y="250448"/>
                  </a:cubicBezTo>
                  <a:lnTo>
                    <a:pt x="85436" y="250448"/>
                  </a:lnTo>
                  <a:cubicBezTo>
                    <a:pt x="84255" y="249503"/>
                    <a:pt x="83074" y="248561"/>
                    <a:pt x="82132" y="247380"/>
                  </a:cubicBezTo>
                  <a:cubicBezTo>
                    <a:pt x="82132" y="247380"/>
                    <a:pt x="82132" y="247380"/>
                    <a:pt x="82132" y="247380"/>
                  </a:cubicBezTo>
                  <a:cubicBezTo>
                    <a:pt x="82132" y="247380"/>
                    <a:pt x="82132" y="247380"/>
                    <a:pt x="84019" y="249034"/>
                  </a:cubicBezTo>
                  <a:cubicBezTo>
                    <a:pt x="85906" y="250684"/>
                    <a:pt x="85436" y="247380"/>
                    <a:pt x="87559" y="249034"/>
                  </a:cubicBezTo>
                  <a:cubicBezTo>
                    <a:pt x="89682" y="250684"/>
                    <a:pt x="87559" y="249034"/>
                    <a:pt x="86142" y="246908"/>
                  </a:cubicBezTo>
                  <a:cubicBezTo>
                    <a:pt x="87323" y="247616"/>
                    <a:pt x="88268" y="248561"/>
                    <a:pt x="89209" y="249503"/>
                  </a:cubicBezTo>
                  <a:cubicBezTo>
                    <a:pt x="89209" y="249503"/>
                    <a:pt x="89209" y="250684"/>
                    <a:pt x="89209" y="249503"/>
                  </a:cubicBezTo>
                  <a:cubicBezTo>
                    <a:pt x="89209" y="248325"/>
                    <a:pt x="91572" y="249503"/>
                    <a:pt x="91335" y="249503"/>
                  </a:cubicBezTo>
                  <a:cubicBezTo>
                    <a:pt x="91099" y="249503"/>
                    <a:pt x="91335" y="250920"/>
                    <a:pt x="93222" y="251157"/>
                  </a:cubicBezTo>
                  <a:cubicBezTo>
                    <a:pt x="95109" y="251393"/>
                    <a:pt x="93222" y="249034"/>
                    <a:pt x="93222" y="251157"/>
                  </a:cubicBezTo>
                  <a:cubicBezTo>
                    <a:pt x="92277" y="249976"/>
                    <a:pt x="91335" y="249034"/>
                    <a:pt x="90390" y="248089"/>
                  </a:cubicBezTo>
                  <a:cubicBezTo>
                    <a:pt x="91805" y="248089"/>
                    <a:pt x="90390" y="248089"/>
                    <a:pt x="91805" y="248089"/>
                  </a:cubicBezTo>
                  <a:cubicBezTo>
                    <a:pt x="89446" y="246202"/>
                    <a:pt x="91805" y="248089"/>
                    <a:pt x="89918" y="245493"/>
                  </a:cubicBezTo>
                  <a:cubicBezTo>
                    <a:pt x="88031" y="242898"/>
                    <a:pt x="91335" y="247380"/>
                    <a:pt x="92750" y="248089"/>
                  </a:cubicBezTo>
                  <a:cubicBezTo>
                    <a:pt x="94167" y="248797"/>
                    <a:pt x="92750" y="246672"/>
                    <a:pt x="92750" y="248089"/>
                  </a:cubicBezTo>
                  <a:lnTo>
                    <a:pt x="94873" y="249976"/>
                  </a:lnTo>
                  <a:cubicBezTo>
                    <a:pt x="94873" y="249976"/>
                    <a:pt x="93222" y="249976"/>
                    <a:pt x="94873" y="252335"/>
                  </a:cubicBezTo>
                  <a:cubicBezTo>
                    <a:pt x="96526" y="254697"/>
                    <a:pt x="94873" y="252335"/>
                    <a:pt x="94873" y="252335"/>
                  </a:cubicBezTo>
                  <a:cubicBezTo>
                    <a:pt x="92513" y="248325"/>
                    <a:pt x="98649" y="252335"/>
                    <a:pt x="96762" y="249739"/>
                  </a:cubicBezTo>
                  <a:cubicBezTo>
                    <a:pt x="100536" y="252101"/>
                    <a:pt x="99121" y="248089"/>
                    <a:pt x="102662" y="249739"/>
                  </a:cubicBezTo>
                  <a:lnTo>
                    <a:pt x="104076" y="249739"/>
                  </a:lnTo>
                  <a:cubicBezTo>
                    <a:pt x="101953" y="247616"/>
                    <a:pt x="104076" y="249739"/>
                    <a:pt x="104076" y="248089"/>
                  </a:cubicBezTo>
                  <a:lnTo>
                    <a:pt x="105493" y="249503"/>
                  </a:lnTo>
                  <a:cubicBezTo>
                    <a:pt x="104076" y="247853"/>
                    <a:pt x="105493" y="247616"/>
                    <a:pt x="105493" y="249503"/>
                  </a:cubicBezTo>
                  <a:cubicBezTo>
                    <a:pt x="105493" y="251393"/>
                    <a:pt x="107852" y="249503"/>
                    <a:pt x="107380" y="247853"/>
                  </a:cubicBezTo>
                  <a:cubicBezTo>
                    <a:pt x="106671" y="247380"/>
                    <a:pt x="106202" y="246672"/>
                    <a:pt x="105966" y="245966"/>
                  </a:cubicBezTo>
                  <a:cubicBezTo>
                    <a:pt x="105966" y="245966"/>
                    <a:pt x="105966" y="247616"/>
                    <a:pt x="107852" y="248089"/>
                  </a:cubicBezTo>
                  <a:cubicBezTo>
                    <a:pt x="109739" y="248561"/>
                    <a:pt x="107852" y="248089"/>
                    <a:pt x="107852" y="246435"/>
                  </a:cubicBezTo>
                  <a:cubicBezTo>
                    <a:pt x="107852" y="244785"/>
                    <a:pt x="110920" y="248089"/>
                    <a:pt x="109739" y="246435"/>
                  </a:cubicBezTo>
                  <a:lnTo>
                    <a:pt x="111156" y="246435"/>
                  </a:lnTo>
                  <a:cubicBezTo>
                    <a:pt x="108325" y="242898"/>
                    <a:pt x="114460" y="246435"/>
                    <a:pt x="112334" y="243368"/>
                  </a:cubicBezTo>
                  <a:cubicBezTo>
                    <a:pt x="116111" y="246202"/>
                    <a:pt x="112334" y="240303"/>
                    <a:pt x="115638" y="243368"/>
                  </a:cubicBezTo>
                  <a:cubicBezTo>
                    <a:pt x="115638" y="243368"/>
                    <a:pt x="115638" y="243368"/>
                    <a:pt x="115638" y="243368"/>
                  </a:cubicBezTo>
                  <a:cubicBezTo>
                    <a:pt x="115638" y="243368"/>
                    <a:pt x="115638" y="242189"/>
                    <a:pt x="117056" y="243368"/>
                  </a:cubicBezTo>
                  <a:cubicBezTo>
                    <a:pt x="118470" y="244549"/>
                    <a:pt x="120123" y="244785"/>
                    <a:pt x="118234" y="243368"/>
                  </a:cubicBezTo>
                  <a:cubicBezTo>
                    <a:pt x="116347" y="241953"/>
                    <a:pt x="118234" y="243368"/>
                    <a:pt x="119887" y="243368"/>
                  </a:cubicBezTo>
                  <a:cubicBezTo>
                    <a:pt x="121538" y="243368"/>
                    <a:pt x="119887" y="243368"/>
                    <a:pt x="119887" y="241008"/>
                  </a:cubicBezTo>
                  <a:cubicBezTo>
                    <a:pt x="119887" y="238649"/>
                    <a:pt x="122246" y="241008"/>
                    <a:pt x="123427" y="241008"/>
                  </a:cubicBezTo>
                  <a:cubicBezTo>
                    <a:pt x="149620" y="232041"/>
                    <a:pt x="171564" y="213638"/>
                    <a:pt x="185016" y="189568"/>
                  </a:cubicBezTo>
                  <a:lnTo>
                    <a:pt x="187139" y="191691"/>
                  </a:lnTo>
                  <a:cubicBezTo>
                    <a:pt x="183599" y="191691"/>
                    <a:pt x="187139" y="195940"/>
                    <a:pt x="182657" y="195703"/>
                  </a:cubicBezTo>
                  <a:cubicBezTo>
                    <a:pt x="183835" y="195703"/>
                    <a:pt x="182657" y="195703"/>
                    <a:pt x="182657" y="197354"/>
                  </a:cubicBezTo>
                  <a:lnTo>
                    <a:pt x="182657" y="197354"/>
                  </a:lnTo>
                  <a:cubicBezTo>
                    <a:pt x="182657" y="197354"/>
                    <a:pt x="183835" y="199241"/>
                    <a:pt x="182657" y="197354"/>
                  </a:cubicBezTo>
                  <a:cubicBezTo>
                    <a:pt x="181476" y="195467"/>
                    <a:pt x="184307" y="198771"/>
                    <a:pt x="185016" y="199713"/>
                  </a:cubicBezTo>
                  <a:cubicBezTo>
                    <a:pt x="181240" y="197590"/>
                    <a:pt x="181240" y="199713"/>
                    <a:pt x="182184" y="201603"/>
                  </a:cubicBezTo>
                  <a:cubicBezTo>
                    <a:pt x="183126" y="203490"/>
                    <a:pt x="179353" y="201603"/>
                    <a:pt x="180531" y="203726"/>
                  </a:cubicBezTo>
                  <a:lnTo>
                    <a:pt x="180531" y="203726"/>
                  </a:lnTo>
                  <a:cubicBezTo>
                    <a:pt x="180531" y="206321"/>
                    <a:pt x="177463" y="205612"/>
                    <a:pt x="180531" y="208444"/>
                  </a:cubicBezTo>
                  <a:cubicBezTo>
                    <a:pt x="183599" y="211276"/>
                    <a:pt x="179353" y="208444"/>
                    <a:pt x="178880" y="208444"/>
                  </a:cubicBezTo>
                  <a:lnTo>
                    <a:pt x="180295" y="208444"/>
                  </a:lnTo>
                  <a:cubicBezTo>
                    <a:pt x="176994" y="208444"/>
                    <a:pt x="180295" y="212457"/>
                    <a:pt x="176049" y="211512"/>
                  </a:cubicBezTo>
                  <a:cubicBezTo>
                    <a:pt x="177936" y="213401"/>
                    <a:pt x="176049" y="211512"/>
                    <a:pt x="176049" y="211512"/>
                  </a:cubicBezTo>
                  <a:cubicBezTo>
                    <a:pt x="176049" y="211512"/>
                    <a:pt x="176049" y="214343"/>
                    <a:pt x="176049" y="213165"/>
                  </a:cubicBezTo>
                  <a:cubicBezTo>
                    <a:pt x="176049" y="211984"/>
                    <a:pt x="176049" y="215288"/>
                    <a:pt x="174632" y="213165"/>
                  </a:cubicBezTo>
                  <a:cubicBezTo>
                    <a:pt x="173217" y="211039"/>
                    <a:pt x="175813" y="213165"/>
                    <a:pt x="176285" y="215052"/>
                  </a:cubicBezTo>
                  <a:cubicBezTo>
                    <a:pt x="176757" y="216939"/>
                    <a:pt x="174868" y="215052"/>
                    <a:pt x="174632" y="215052"/>
                  </a:cubicBezTo>
                  <a:cubicBezTo>
                    <a:pt x="174395" y="215052"/>
                    <a:pt x="174632" y="215052"/>
                    <a:pt x="174632" y="216939"/>
                  </a:cubicBezTo>
                  <a:lnTo>
                    <a:pt x="174632" y="216939"/>
                  </a:lnTo>
                  <a:cubicBezTo>
                    <a:pt x="174632" y="218828"/>
                    <a:pt x="174632" y="216939"/>
                    <a:pt x="174632" y="219301"/>
                  </a:cubicBezTo>
                  <a:cubicBezTo>
                    <a:pt x="174632" y="221660"/>
                    <a:pt x="174632" y="219301"/>
                    <a:pt x="172981" y="219301"/>
                  </a:cubicBezTo>
                  <a:cubicBezTo>
                    <a:pt x="171328" y="219301"/>
                    <a:pt x="174395" y="220951"/>
                    <a:pt x="172981" y="220951"/>
                  </a:cubicBezTo>
                  <a:cubicBezTo>
                    <a:pt x="172509" y="220951"/>
                    <a:pt x="171800" y="220951"/>
                    <a:pt x="171328" y="220951"/>
                  </a:cubicBezTo>
                  <a:cubicBezTo>
                    <a:pt x="173453" y="223310"/>
                    <a:pt x="169677" y="220951"/>
                    <a:pt x="171328" y="223547"/>
                  </a:cubicBezTo>
                  <a:cubicBezTo>
                    <a:pt x="170858" y="223547"/>
                    <a:pt x="170149" y="223547"/>
                    <a:pt x="169677" y="223547"/>
                  </a:cubicBezTo>
                  <a:cubicBezTo>
                    <a:pt x="169677" y="223547"/>
                    <a:pt x="167554" y="225670"/>
                    <a:pt x="169677" y="227087"/>
                  </a:cubicBezTo>
                  <a:cubicBezTo>
                    <a:pt x="171800" y="228504"/>
                    <a:pt x="167318" y="227087"/>
                    <a:pt x="169677" y="228504"/>
                  </a:cubicBezTo>
                  <a:cubicBezTo>
                    <a:pt x="172036" y="229918"/>
                    <a:pt x="166609" y="227087"/>
                    <a:pt x="168027" y="228504"/>
                  </a:cubicBezTo>
                  <a:cubicBezTo>
                    <a:pt x="164486" y="228504"/>
                    <a:pt x="164250" y="232750"/>
                    <a:pt x="160710" y="233695"/>
                  </a:cubicBezTo>
                  <a:lnTo>
                    <a:pt x="160710" y="233695"/>
                  </a:lnTo>
                  <a:cubicBezTo>
                    <a:pt x="160710" y="233695"/>
                    <a:pt x="160710" y="233695"/>
                    <a:pt x="158587" y="233695"/>
                  </a:cubicBezTo>
                  <a:cubicBezTo>
                    <a:pt x="156464" y="233695"/>
                    <a:pt x="154102" y="233695"/>
                    <a:pt x="155519" y="238649"/>
                  </a:cubicBezTo>
                  <a:lnTo>
                    <a:pt x="153630" y="238649"/>
                  </a:lnTo>
                  <a:cubicBezTo>
                    <a:pt x="153630" y="238649"/>
                    <a:pt x="153630" y="240536"/>
                    <a:pt x="153630" y="240303"/>
                  </a:cubicBezTo>
                  <a:cubicBezTo>
                    <a:pt x="153630" y="240066"/>
                    <a:pt x="157170" y="243368"/>
                    <a:pt x="157406" y="244549"/>
                  </a:cubicBezTo>
                  <a:cubicBezTo>
                    <a:pt x="157642" y="245730"/>
                    <a:pt x="155519" y="242898"/>
                    <a:pt x="154574" y="242662"/>
                  </a:cubicBezTo>
                  <a:cubicBezTo>
                    <a:pt x="153630" y="242426"/>
                    <a:pt x="152924" y="240303"/>
                    <a:pt x="154574" y="242662"/>
                  </a:cubicBezTo>
                  <a:cubicBezTo>
                    <a:pt x="156228" y="245021"/>
                    <a:pt x="152215" y="241008"/>
                    <a:pt x="154574" y="242662"/>
                  </a:cubicBezTo>
                  <a:cubicBezTo>
                    <a:pt x="151507" y="241008"/>
                    <a:pt x="154574" y="244785"/>
                    <a:pt x="150798" y="242662"/>
                  </a:cubicBezTo>
                  <a:cubicBezTo>
                    <a:pt x="152688" y="244785"/>
                    <a:pt x="150798" y="244549"/>
                    <a:pt x="149384" y="242662"/>
                  </a:cubicBezTo>
                  <a:lnTo>
                    <a:pt x="149384" y="242662"/>
                  </a:lnTo>
                  <a:cubicBezTo>
                    <a:pt x="147730" y="242662"/>
                    <a:pt x="147730" y="242662"/>
                    <a:pt x="145844" y="242662"/>
                  </a:cubicBezTo>
                  <a:lnTo>
                    <a:pt x="147261" y="244076"/>
                  </a:lnTo>
                  <a:cubicBezTo>
                    <a:pt x="145135" y="244076"/>
                    <a:pt x="145844" y="247144"/>
                    <a:pt x="142303" y="244076"/>
                  </a:cubicBezTo>
                  <a:lnTo>
                    <a:pt x="142303" y="244076"/>
                  </a:lnTo>
                  <a:cubicBezTo>
                    <a:pt x="140653" y="244076"/>
                    <a:pt x="140417" y="246202"/>
                    <a:pt x="137349" y="244076"/>
                  </a:cubicBezTo>
                  <a:cubicBezTo>
                    <a:pt x="137349" y="245966"/>
                    <a:pt x="135226" y="245730"/>
                    <a:pt x="134045" y="246435"/>
                  </a:cubicBezTo>
                  <a:cubicBezTo>
                    <a:pt x="132867" y="247144"/>
                    <a:pt x="135462" y="246435"/>
                    <a:pt x="135932" y="248561"/>
                  </a:cubicBezTo>
                  <a:lnTo>
                    <a:pt x="135932" y="248561"/>
                  </a:lnTo>
                  <a:cubicBezTo>
                    <a:pt x="132867" y="245257"/>
                    <a:pt x="133573" y="248561"/>
                    <a:pt x="132158" y="247144"/>
                  </a:cubicBezTo>
                  <a:cubicBezTo>
                    <a:pt x="130741" y="245730"/>
                    <a:pt x="132158" y="247144"/>
                    <a:pt x="133809" y="247144"/>
                  </a:cubicBezTo>
                  <a:cubicBezTo>
                    <a:pt x="135462" y="247144"/>
                    <a:pt x="133809" y="247144"/>
                    <a:pt x="133809" y="248561"/>
                  </a:cubicBezTo>
                  <a:cubicBezTo>
                    <a:pt x="129563" y="245021"/>
                    <a:pt x="131213" y="248561"/>
                    <a:pt x="128854" y="246908"/>
                  </a:cubicBezTo>
                  <a:cubicBezTo>
                    <a:pt x="126495" y="245257"/>
                    <a:pt x="130269" y="248325"/>
                    <a:pt x="130741" y="249034"/>
                  </a:cubicBezTo>
                  <a:cubicBezTo>
                    <a:pt x="131213" y="249739"/>
                    <a:pt x="130741" y="249034"/>
                    <a:pt x="130741" y="249034"/>
                  </a:cubicBezTo>
                  <a:lnTo>
                    <a:pt x="130741" y="247380"/>
                  </a:lnTo>
                  <a:cubicBezTo>
                    <a:pt x="129563" y="247380"/>
                    <a:pt x="129563" y="247380"/>
                    <a:pt x="130741" y="247380"/>
                  </a:cubicBezTo>
                  <a:cubicBezTo>
                    <a:pt x="131922" y="247380"/>
                    <a:pt x="132158" y="247380"/>
                    <a:pt x="132631" y="249034"/>
                  </a:cubicBezTo>
                  <a:cubicBezTo>
                    <a:pt x="133100" y="250684"/>
                    <a:pt x="132631" y="249034"/>
                    <a:pt x="132631" y="249034"/>
                  </a:cubicBezTo>
                  <a:cubicBezTo>
                    <a:pt x="132631" y="249034"/>
                    <a:pt x="132631" y="249034"/>
                    <a:pt x="132631" y="250448"/>
                  </a:cubicBezTo>
                  <a:cubicBezTo>
                    <a:pt x="132631" y="251865"/>
                    <a:pt x="131213" y="250448"/>
                    <a:pt x="130741" y="250448"/>
                  </a:cubicBezTo>
                  <a:cubicBezTo>
                    <a:pt x="130269" y="250448"/>
                    <a:pt x="130741" y="250448"/>
                    <a:pt x="130741" y="249267"/>
                  </a:cubicBezTo>
                  <a:cubicBezTo>
                    <a:pt x="130741" y="248089"/>
                    <a:pt x="130741" y="249267"/>
                    <a:pt x="130741" y="247616"/>
                  </a:cubicBezTo>
                  <a:cubicBezTo>
                    <a:pt x="130741" y="245966"/>
                    <a:pt x="130741" y="247616"/>
                    <a:pt x="128382" y="247616"/>
                  </a:cubicBezTo>
                  <a:lnTo>
                    <a:pt x="130269" y="249034"/>
                  </a:lnTo>
                  <a:cubicBezTo>
                    <a:pt x="130269" y="249034"/>
                    <a:pt x="130269" y="249034"/>
                    <a:pt x="130269" y="249034"/>
                  </a:cubicBezTo>
                  <a:cubicBezTo>
                    <a:pt x="130269" y="249034"/>
                    <a:pt x="130269" y="249034"/>
                    <a:pt x="131686" y="249034"/>
                  </a:cubicBezTo>
                  <a:cubicBezTo>
                    <a:pt x="133100" y="249034"/>
                    <a:pt x="131686" y="250448"/>
                    <a:pt x="133336" y="252335"/>
                  </a:cubicBezTo>
                  <a:cubicBezTo>
                    <a:pt x="132394" y="252101"/>
                    <a:pt x="131686" y="251393"/>
                    <a:pt x="131213" y="250684"/>
                  </a:cubicBezTo>
                  <a:cubicBezTo>
                    <a:pt x="131213" y="250684"/>
                    <a:pt x="133100" y="253516"/>
                    <a:pt x="131213" y="252807"/>
                  </a:cubicBezTo>
                  <a:cubicBezTo>
                    <a:pt x="129327" y="252101"/>
                    <a:pt x="131213" y="251393"/>
                    <a:pt x="129799" y="250920"/>
                  </a:cubicBezTo>
                  <a:cubicBezTo>
                    <a:pt x="128382" y="250448"/>
                    <a:pt x="129799" y="250920"/>
                    <a:pt x="130977" y="252571"/>
                  </a:cubicBezTo>
                  <a:cubicBezTo>
                    <a:pt x="132158" y="254224"/>
                    <a:pt x="129327" y="252571"/>
                    <a:pt x="130977" y="252571"/>
                  </a:cubicBezTo>
                  <a:cubicBezTo>
                    <a:pt x="132631" y="252571"/>
                    <a:pt x="130977" y="252571"/>
                    <a:pt x="129090" y="250920"/>
                  </a:cubicBezTo>
                  <a:cubicBezTo>
                    <a:pt x="127201" y="249267"/>
                    <a:pt x="130505" y="254461"/>
                    <a:pt x="129090" y="252335"/>
                  </a:cubicBezTo>
                  <a:cubicBezTo>
                    <a:pt x="127673" y="250212"/>
                    <a:pt x="127437" y="252335"/>
                    <a:pt x="129090" y="253752"/>
                  </a:cubicBezTo>
                  <a:cubicBezTo>
                    <a:pt x="126259" y="251865"/>
                    <a:pt x="129090" y="253752"/>
                    <a:pt x="126023" y="253752"/>
                  </a:cubicBezTo>
                  <a:cubicBezTo>
                    <a:pt x="129327" y="257292"/>
                    <a:pt x="122955" y="253752"/>
                    <a:pt x="126023" y="255639"/>
                  </a:cubicBezTo>
                  <a:cubicBezTo>
                    <a:pt x="129090" y="257528"/>
                    <a:pt x="126023" y="255639"/>
                    <a:pt x="123427" y="255639"/>
                  </a:cubicBezTo>
                  <a:cubicBezTo>
                    <a:pt x="120832" y="255639"/>
                    <a:pt x="123427" y="255639"/>
                    <a:pt x="123427" y="255639"/>
                  </a:cubicBezTo>
                  <a:cubicBezTo>
                    <a:pt x="125314" y="258943"/>
                    <a:pt x="120596" y="255639"/>
                    <a:pt x="121301" y="258001"/>
                  </a:cubicBezTo>
                  <a:lnTo>
                    <a:pt x="121301" y="258001"/>
                  </a:lnTo>
                  <a:cubicBezTo>
                    <a:pt x="121301" y="258001"/>
                    <a:pt x="121301" y="258001"/>
                    <a:pt x="122482" y="258001"/>
                  </a:cubicBezTo>
                  <a:cubicBezTo>
                    <a:pt x="123663" y="258001"/>
                    <a:pt x="120123" y="258001"/>
                    <a:pt x="119651" y="258001"/>
                  </a:cubicBezTo>
                  <a:lnTo>
                    <a:pt x="119651" y="258001"/>
                  </a:lnTo>
                  <a:cubicBezTo>
                    <a:pt x="120832" y="258001"/>
                    <a:pt x="119651" y="258001"/>
                    <a:pt x="119651" y="259415"/>
                  </a:cubicBezTo>
                  <a:cubicBezTo>
                    <a:pt x="119651" y="260832"/>
                    <a:pt x="118470" y="259415"/>
                    <a:pt x="118000" y="259415"/>
                  </a:cubicBezTo>
                  <a:cubicBezTo>
                    <a:pt x="121068" y="262719"/>
                    <a:pt x="115875" y="259415"/>
                    <a:pt x="118000" y="261538"/>
                  </a:cubicBezTo>
                  <a:lnTo>
                    <a:pt x="115638" y="259179"/>
                  </a:lnTo>
                  <a:cubicBezTo>
                    <a:pt x="115638" y="259179"/>
                    <a:pt x="115638" y="259179"/>
                    <a:pt x="115638" y="259179"/>
                  </a:cubicBezTo>
                  <a:cubicBezTo>
                    <a:pt x="116111" y="259651"/>
                    <a:pt x="116583" y="260360"/>
                    <a:pt x="117292" y="260596"/>
                  </a:cubicBezTo>
                  <a:cubicBezTo>
                    <a:pt x="117292" y="260596"/>
                    <a:pt x="117292" y="260596"/>
                    <a:pt x="117292" y="262010"/>
                  </a:cubicBezTo>
                  <a:cubicBezTo>
                    <a:pt x="116583" y="261538"/>
                    <a:pt x="116111" y="260832"/>
                    <a:pt x="115875" y="260124"/>
                  </a:cubicBezTo>
                  <a:cubicBezTo>
                    <a:pt x="115875" y="261538"/>
                    <a:pt x="115875" y="260124"/>
                    <a:pt x="115875" y="260124"/>
                  </a:cubicBezTo>
                  <a:lnTo>
                    <a:pt x="113988" y="258470"/>
                  </a:lnTo>
                  <a:cubicBezTo>
                    <a:pt x="116583" y="261774"/>
                    <a:pt x="113988" y="260596"/>
                    <a:pt x="113988" y="262247"/>
                  </a:cubicBezTo>
                  <a:cubicBezTo>
                    <a:pt x="113988" y="263900"/>
                    <a:pt x="112334" y="262247"/>
                    <a:pt x="111392" y="260124"/>
                  </a:cubicBezTo>
                  <a:cubicBezTo>
                    <a:pt x="110448" y="258001"/>
                    <a:pt x="111392" y="260124"/>
                    <a:pt x="111392" y="261774"/>
                  </a:cubicBezTo>
                  <a:cubicBezTo>
                    <a:pt x="111392" y="263428"/>
                    <a:pt x="108325" y="259179"/>
                    <a:pt x="109269" y="260596"/>
                  </a:cubicBezTo>
                  <a:cubicBezTo>
                    <a:pt x="110211" y="262010"/>
                    <a:pt x="109269" y="260596"/>
                    <a:pt x="109269" y="260596"/>
                  </a:cubicBezTo>
                  <a:lnTo>
                    <a:pt x="109269" y="260596"/>
                  </a:lnTo>
                  <a:cubicBezTo>
                    <a:pt x="109269" y="260596"/>
                    <a:pt x="106202" y="260596"/>
                    <a:pt x="107852" y="262247"/>
                  </a:cubicBezTo>
                  <a:lnTo>
                    <a:pt x="104548" y="259651"/>
                  </a:lnTo>
                  <a:cubicBezTo>
                    <a:pt x="105493" y="260596"/>
                    <a:pt x="106435" y="261302"/>
                    <a:pt x="107380" y="262010"/>
                  </a:cubicBezTo>
                  <a:cubicBezTo>
                    <a:pt x="109503" y="264606"/>
                    <a:pt x="105257" y="262010"/>
                    <a:pt x="107380" y="263428"/>
                  </a:cubicBezTo>
                  <a:cubicBezTo>
                    <a:pt x="109503" y="264842"/>
                    <a:pt x="105493" y="261066"/>
                    <a:pt x="104076" y="260124"/>
                  </a:cubicBezTo>
                  <a:lnTo>
                    <a:pt x="107144" y="263428"/>
                  </a:lnTo>
                  <a:cubicBezTo>
                    <a:pt x="107144" y="263428"/>
                    <a:pt x="105729" y="263428"/>
                    <a:pt x="107144" y="263428"/>
                  </a:cubicBezTo>
                  <a:cubicBezTo>
                    <a:pt x="107144" y="262955"/>
                    <a:pt x="107144" y="262247"/>
                    <a:pt x="107144" y="261774"/>
                  </a:cubicBezTo>
                  <a:cubicBezTo>
                    <a:pt x="107144" y="261774"/>
                    <a:pt x="107144" y="261774"/>
                    <a:pt x="107144" y="263664"/>
                  </a:cubicBezTo>
                  <a:cubicBezTo>
                    <a:pt x="104548" y="262010"/>
                    <a:pt x="107144" y="263664"/>
                    <a:pt x="103840" y="261774"/>
                  </a:cubicBezTo>
                  <a:cubicBezTo>
                    <a:pt x="100536" y="259887"/>
                    <a:pt x="103840" y="261774"/>
                    <a:pt x="103840" y="261774"/>
                  </a:cubicBezTo>
                  <a:cubicBezTo>
                    <a:pt x="103840" y="261774"/>
                    <a:pt x="105729" y="263428"/>
                    <a:pt x="106202" y="264370"/>
                  </a:cubicBezTo>
                  <a:lnTo>
                    <a:pt x="107852" y="264370"/>
                  </a:lnTo>
                  <a:cubicBezTo>
                    <a:pt x="107852" y="264370"/>
                    <a:pt x="106435" y="262719"/>
                    <a:pt x="107852" y="264370"/>
                  </a:cubicBezTo>
                  <a:lnTo>
                    <a:pt x="107852" y="264370"/>
                  </a:lnTo>
                  <a:cubicBezTo>
                    <a:pt x="107852" y="264370"/>
                    <a:pt x="107852" y="262719"/>
                    <a:pt x="111629" y="265787"/>
                  </a:cubicBezTo>
                  <a:cubicBezTo>
                    <a:pt x="115402" y="268855"/>
                    <a:pt x="111629" y="265787"/>
                    <a:pt x="111629" y="264370"/>
                  </a:cubicBezTo>
                  <a:cubicBezTo>
                    <a:pt x="112571" y="265078"/>
                    <a:pt x="113515" y="266023"/>
                    <a:pt x="113988" y="266965"/>
                  </a:cubicBezTo>
                  <a:cubicBezTo>
                    <a:pt x="113988" y="266965"/>
                    <a:pt x="113988" y="266965"/>
                    <a:pt x="113988" y="265551"/>
                  </a:cubicBezTo>
                  <a:cubicBezTo>
                    <a:pt x="113988" y="264133"/>
                    <a:pt x="115402" y="265551"/>
                    <a:pt x="113988" y="264133"/>
                  </a:cubicBezTo>
                  <a:cubicBezTo>
                    <a:pt x="112571" y="262719"/>
                    <a:pt x="113988" y="265787"/>
                    <a:pt x="115875" y="266259"/>
                  </a:cubicBezTo>
                  <a:cubicBezTo>
                    <a:pt x="117764" y="266732"/>
                    <a:pt x="115875" y="264606"/>
                    <a:pt x="118000" y="266259"/>
                  </a:cubicBezTo>
                  <a:cubicBezTo>
                    <a:pt x="120123" y="267910"/>
                    <a:pt x="118000" y="266259"/>
                    <a:pt x="118000" y="266259"/>
                  </a:cubicBezTo>
                  <a:cubicBezTo>
                    <a:pt x="118000" y="266259"/>
                    <a:pt x="118000" y="266259"/>
                    <a:pt x="119651" y="266259"/>
                  </a:cubicBezTo>
                  <a:lnTo>
                    <a:pt x="118234" y="264842"/>
                  </a:lnTo>
                  <a:cubicBezTo>
                    <a:pt x="118234" y="264842"/>
                    <a:pt x="118234" y="264842"/>
                    <a:pt x="118234" y="264842"/>
                  </a:cubicBezTo>
                  <a:lnTo>
                    <a:pt x="119651" y="266259"/>
                  </a:lnTo>
                  <a:cubicBezTo>
                    <a:pt x="119651" y="264842"/>
                    <a:pt x="119651" y="264606"/>
                    <a:pt x="119651" y="264606"/>
                  </a:cubicBezTo>
                  <a:cubicBezTo>
                    <a:pt x="119651" y="264606"/>
                    <a:pt x="119651" y="264606"/>
                    <a:pt x="119651" y="266023"/>
                  </a:cubicBezTo>
                  <a:cubicBezTo>
                    <a:pt x="119651" y="267437"/>
                    <a:pt x="119651" y="266023"/>
                    <a:pt x="121301" y="266023"/>
                  </a:cubicBezTo>
                  <a:cubicBezTo>
                    <a:pt x="122955" y="266023"/>
                    <a:pt x="121301" y="266023"/>
                    <a:pt x="119887" y="266023"/>
                  </a:cubicBezTo>
                  <a:cubicBezTo>
                    <a:pt x="118470" y="266023"/>
                    <a:pt x="118470" y="266023"/>
                    <a:pt x="119887" y="267910"/>
                  </a:cubicBezTo>
                  <a:cubicBezTo>
                    <a:pt x="121301" y="269799"/>
                    <a:pt x="121538" y="267910"/>
                    <a:pt x="122955" y="267910"/>
                  </a:cubicBezTo>
                  <a:cubicBezTo>
                    <a:pt x="124369" y="267910"/>
                    <a:pt x="122955" y="267910"/>
                    <a:pt x="121538" y="267910"/>
                  </a:cubicBezTo>
                  <a:cubicBezTo>
                    <a:pt x="120123" y="267910"/>
                    <a:pt x="124369" y="270033"/>
                    <a:pt x="123191" y="267910"/>
                  </a:cubicBezTo>
                  <a:lnTo>
                    <a:pt x="123191" y="267910"/>
                  </a:lnTo>
                  <a:cubicBezTo>
                    <a:pt x="121774" y="266259"/>
                    <a:pt x="123191" y="267910"/>
                    <a:pt x="123191" y="266495"/>
                  </a:cubicBezTo>
                  <a:cubicBezTo>
                    <a:pt x="123900" y="266732"/>
                    <a:pt x="124369" y="267201"/>
                    <a:pt x="124605" y="267910"/>
                  </a:cubicBezTo>
                  <a:cubicBezTo>
                    <a:pt x="124605" y="267910"/>
                    <a:pt x="124605" y="267910"/>
                    <a:pt x="124605" y="267910"/>
                  </a:cubicBezTo>
                  <a:cubicBezTo>
                    <a:pt x="124605" y="267910"/>
                    <a:pt x="124605" y="266259"/>
                    <a:pt x="126023" y="266495"/>
                  </a:cubicBezTo>
                  <a:cubicBezTo>
                    <a:pt x="127437" y="266732"/>
                    <a:pt x="126023" y="266495"/>
                    <a:pt x="126023" y="266495"/>
                  </a:cubicBezTo>
                  <a:cubicBezTo>
                    <a:pt x="126495" y="265314"/>
                    <a:pt x="127909" y="264606"/>
                    <a:pt x="129090" y="265078"/>
                  </a:cubicBezTo>
                  <a:cubicBezTo>
                    <a:pt x="129090" y="265078"/>
                    <a:pt x="129090" y="265078"/>
                    <a:pt x="129090" y="265078"/>
                  </a:cubicBezTo>
                  <a:cubicBezTo>
                    <a:pt x="129090" y="265078"/>
                    <a:pt x="129090" y="265078"/>
                    <a:pt x="130505" y="266495"/>
                  </a:cubicBezTo>
                  <a:cubicBezTo>
                    <a:pt x="131922" y="267910"/>
                    <a:pt x="130505" y="266495"/>
                    <a:pt x="130505" y="264842"/>
                  </a:cubicBezTo>
                  <a:cubicBezTo>
                    <a:pt x="130505" y="263191"/>
                    <a:pt x="132158" y="266495"/>
                    <a:pt x="133100" y="266732"/>
                  </a:cubicBezTo>
                  <a:cubicBezTo>
                    <a:pt x="134045" y="266965"/>
                    <a:pt x="131450" y="266732"/>
                    <a:pt x="130977" y="264842"/>
                  </a:cubicBezTo>
                  <a:cubicBezTo>
                    <a:pt x="130505" y="262955"/>
                    <a:pt x="130977" y="262483"/>
                    <a:pt x="133100" y="264842"/>
                  </a:cubicBezTo>
                  <a:cubicBezTo>
                    <a:pt x="131213" y="262719"/>
                    <a:pt x="133100" y="263428"/>
                    <a:pt x="133100" y="262483"/>
                  </a:cubicBezTo>
                  <a:lnTo>
                    <a:pt x="134990" y="264133"/>
                  </a:lnTo>
                  <a:cubicBezTo>
                    <a:pt x="134990" y="262483"/>
                    <a:pt x="134990" y="262719"/>
                    <a:pt x="134990" y="262483"/>
                  </a:cubicBezTo>
                  <a:cubicBezTo>
                    <a:pt x="134990" y="262247"/>
                    <a:pt x="134990" y="262483"/>
                    <a:pt x="134990" y="262483"/>
                  </a:cubicBezTo>
                  <a:cubicBezTo>
                    <a:pt x="134990" y="262483"/>
                    <a:pt x="136168" y="262483"/>
                    <a:pt x="134990" y="260832"/>
                  </a:cubicBezTo>
                  <a:cubicBezTo>
                    <a:pt x="133809" y="259179"/>
                    <a:pt x="136404" y="262247"/>
                    <a:pt x="137349" y="262719"/>
                  </a:cubicBezTo>
                  <a:cubicBezTo>
                    <a:pt x="138294" y="263191"/>
                    <a:pt x="137349" y="262719"/>
                    <a:pt x="137349" y="264370"/>
                  </a:cubicBezTo>
                  <a:cubicBezTo>
                    <a:pt x="137349" y="266023"/>
                    <a:pt x="137349" y="262955"/>
                    <a:pt x="137349" y="260832"/>
                  </a:cubicBezTo>
                  <a:cubicBezTo>
                    <a:pt x="137349" y="258706"/>
                    <a:pt x="138999" y="262719"/>
                    <a:pt x="140180" y="263191"/>
                  </a:cubicBezTo>
                  <a:cubicBezTo>
                    <a:pt x="141361" y="263664"/>
                    <a:pt x="140180" y="261774"/>
                    <a:pt x="143484" y="263191"/>
                  </a:cubicBezTo>
                  <a:cubicBezTo>
                    <a:pt x="141831" y="261302"/>
                    <a:pt x="143484" y="263191"/>
                    <a:pt x="143484" y="263191"/>
                  </a:cubicBezTo>
                  <a:cubicBezTo>
                    <a:pt x="143484" y="263191"/>
                    <a:pt x="142067" y="263191"/>
                    <a:pt x="141831" y="261538"/>
                  </a:cubicBezTo>
                  <a:cubicBezTo>
                    <a:pt x="141598" y="259887"/>
                    <a:pt x="141831" y="259179"/>
                    <a:pt x="145135" y="261538"/>
                  </a:cubicBezTo>
                  <a:cubicBezTo>
                    <a:pt x="145135" y="261538"/>
                    <a:pt x="148675" y="261538"/>
                    <a:pt x="147497" y="259415"/>
                  </a:cubicBezTo>
                  <a:cubicBezTo>
                    <a:pt x="149620" y="260832"/>
                    <a:pt x="147497" y="259415"/>
                    <a:pt x="150798" y="259415"/>
                  </a:cubicBezTo>
                  <a:cubicBezTo>
                    <a:pt x="149384" y="257764"/>
                    <a:pt x="150798" y="259415"/>
                    <a:pt x="150798" y="256820"/>
                  </a:cubicBezTo>
                  <a:cubicBezTo>
                    <a:pt x="151507" y="257292"/>
                    <a:pt x="152215" y="257764"/>
                    <a:pt x="152924" y="258470"/>
                  </a:cubicBezTo>
                  <a:cubicBezTo>
                    <a:pt x="154574" y="258470"/>
                    <a:pt x="155519" y="255639"/>
                    <a:pt x="158823" y="256583"/>
                  </a:cubicBezTo>
                  <a:cubicBezTo>
                    <a:pt x="158823" y="256583"/>
                    <a:pt x="157642" y="254933"/>
                    <a:pt x="157406" y="255166"/>
                  </a:cubicBezTo>
                  <a:cubicBezTo>
                    <a:pt x="157170" y="255402"/>
                    <a:pt x="161891" y="255166"/>
                    <a:pt x="161891" y="253043"/>
                  </a:cubicBezTo>
                  <a:cubicBezTo>
                    <a:pt x="161891" y="250920"/>
                    <a:pt x="164014" y="254224"/>
                    <a:pt x="164014" y="253043"/>
                  </a:cubicBezTo>
                  <a:lnTo>
                    <a:pt x="164014" y="253043"/>
                  </a:lnTo>
                  <a:cubicBezTo>
                    <a:pt x="164014" y="253043"/>
                    <a:pt x="166373" y="253043"/>
                    <a:pt x="165665" y="253043"/>
                  </a:cubicBezTo>
                  <a:lnTo>
                    <a:pt x="167790" y="254461"/>
                  </a:lnTo>
                  <a:cubicBezTo>
                    <a:pt x="167790" y="251865"/>
                    <a:pt x="170149" y="252101"/>
                    <a:pt x="172272" y="251865"/>
                  </a:cubicBezTo>
                  <a:lnTo>
                    <a:pt x="172272" y="251865"/>
                  </a:lnTo>
                  <a:cubicBezTo>
                    <a:pt x="175813" y="251865"/>
                    <a:pt x="176994" y="248561"/>
                    <a:pt x="180061" y="247616"/>
                  </a:cubicBezTo>
                  <a:cubicBezTo>
                    <a:pt x="178644" y="245493"/>
                    <a:pt x="181948" y="245966"/>
                    <a:pt x="182893" y="245257"/>
                  </a:cubicBezTo>
                  <a:cubicBezTo>
                    <a:pt x="183835" y="244549"/>
                    <a:pt x="182893" y="243368"/>
                    <a:pt x="184544" y="245257"/>
                  </a:cubicBezTo>
                  <a:lnTo>
                    <a:pt x="184544" y="244076"/>
                  </a:lnTo>
                  <a:cubicBezTo>
                    <a:pt x="187139" y="245966"/>
                    <a:pt x="184544" y="242662"/>
                    <a:pt x="187139" y="244076"/>
                  </a:cubicBezTo>
                  <a:cubicBezTo>
                    <a:pt x="187139" y="241245"/>
                    <a:pt x="190443" y="242426"/>
                    <a:pt x="189970" y="239830"/>
                  </a:cubicBezTo>
                  <a:lnTo>
                    <a:pt x="191388" y="239830"/>
                  </a:lnTo>
                  <a:cubicBezTo>
                    <a:pt x="191388" y="236526"/>
                    <a:pt x="195161" y="237704"/>
                    <a:pt x="194455" y="234403"/>
                  </a:cubicBezTo>
                  <a:cubicBezTo>
                    <a:pt x="197051" y="234403"/>
                    <a:pt x="194455" y="232278"/>
                    <a:pt x="197523" y="234403"/>
                  </a:cubicBezTo>
                  <a:cubicBezTo>
                    <a:pt x="196106" y="232514"/>
                    <a:pt x="197523" y="234403"/>
                    <a:pt x="197523" y="232514"/>
                  </a:cubicBezTo>
                  <a:cubicBezTo>
                    <a:pt x="200119" y="232514"/>
                    <a:pt x="200591" y="231099"/>
                    <a:pt x="200824" y="229210"/>
                  </a:cubicBezTo>
                  <a:cubicBezTo>
                    <a:pt x="201060" y="227323"/>
                    <a:pt x="204364" y="223547"/>
                    <a:pt x="207432" y="221896"/>
                  </a:cubicBezTo>
                  <a:lnTo>
                    <a:pt x="207432" y="220715"/>
                  </a:lnTo>
                  <a:cubicBezTo>
                    <a:pt x="207432" y="220715"/>
                    <a:pt x="207432" y="220715"/>
                    <a:pt x="207432" y="220715"/>
                  </a:cubicBezTo>
                  <a:cubicBezTo>
                    <a:pt x="207432" y="220715"/>
                    <a:pt x="208849" y="217884"/>
                    <a:pt x="209086" y="215761"/>
                  </a:cubicBezTo>
                  <a:lnTo>
                    <a:pt x="210500" y="215761"/>
                  </a:lnTo>
                  <a:cubicBezTo>
                    <a:pt x="210500" y="215761"/>
                    <a:pt x="208377" y="213638"/>
                    <a:pt x="210500" y="214107"/>
                  </a:cubicBezTo>
                  <a:cubicBezTo>
                    <a:pt x="212623" y="214580"/>
                    <a:pt x="210500" y="214107"/>
                    <a:pt x="210500" y="214107"/>
                  </a:cubicBezTo>
                  <a:cubicBezTo>
                    <a:pt x="210500" y="214107"/>
                    <a:pt x="210500" y="214107"/>
                    <a:pt x="210500" y="214107"/>
                  </a:cubicBezTo>
                  <a:cubicBezTo>
                    <a:pt x="218053" y="203253"/>
                    <a:pt x="224422" y="191691"/>
                    <a:pt x="228907" y="179184"/>
                  </a:cubicBezTo>
                  <a:lnTo>
                    <a:pt x="228907" y="179184"/>
                  </a:lnTo>
                  <a:cubicBezTo>
                    <a:pt x="231030" y="179184"/>
                    <a:pt x="228907" y="174702"/>
                    <a:pt x="231974" y="174938"/>
                  </a:cubicBezTo>
                  <a:cubicBezTo>
                    <a:pt x="235042" y="175174"/>
                    <a:pt x="229851" y="172576"/>
                    <a:pt x="231974" y="174938"/>
                  </a:cubicBezTo>
                  <a:cubicBezTo>
                    <a:pt x="234097" y="177297"/>
                    <a:pt x="231974" y="173048"/>
                    <a:pt x="231974" y="173757"/>
                  </a:cubicBezTo>
                  <a:lnTo>
                    <a:pt x="231974" y="172342"/>
                  </a:lnTo>
                  <a:cubicBezTo>
                    <a:pt x="231974" y="172342"/>
                    <a:pt x="233389" y="172342"/>
                    <a:pt x="231974" y="170453"/>
                  </a:cubicBezTo>
                  <a:cubicBezTo>
                    <a:pt x="235514" y="170453"/>
                    <a:pt x="233389" y="163845"/>
                    <a:pt x="238346" y="164553"/>
                  </a:cubicBezTo>
                  <a:lnTo>
                    <a:pt x="238346" y="163139"/>
                  </a:lnTo>
                  <a:cubicBezTo>
                    <a:pt x="240233" y="163139"/>
                    <a:pt x="240233" y="163139"/>
                    <a:pt x="238346" y="161722"/>
                  </a:cubicBezTo>
                  <a:lnTo>
                    <a:pt x="240233" y="162903"/>
                  </a:lnTo>
                  <a:cubicBezTo>
                    <a:pt x="237874" y="160777"/>
                    <a:pt x="240233" y="161722"/>
                    <a:pt x="240233" y="162903"/>
                  </a:cubicBezTo>
                  <a:cubicBezTo>
                    <a:pt x="240233" y="164081"/>
                    <a:pt x="240233" y="160544"/>
                    <a:pt x="240233" y="159599"/>
                  </a:cubicBezTo>
                  <a:lnTo>
                    <a:pt x="241886" y="161013"/>
                  </a:lnTo>
                  <a:cubicBezTo>
                    <a:pt x="241886" y="161013"/>
                    <a:pt x="239760" y="158890"/>
                    <a:pt x="241886" y="161013"/>
                  </a:cubicBezTo>
                  <a:cubicBezTo>
                    <a:pt x="244009" y="163139"/>
                    <a:pt x="241886" y="161013"/>
                    <a:pt x="241886" y="161013"/>
                  </a:cubicBezTo>
                  <a:cubicBezTo>
                    <a:pt x="241886" y="161013"/>
                    <a:pt x="241886" y="161013"/>
                    <a:pt x="241886" y="161013"/>
                  </a:cubicBezTo>
                  <a:lnTo>
                    <a:pt x="241886" y="161013"/>
                  </a:lnTo>
                  <a:cubicBezTo>
                    <a:pt x="241886" y="161013"/>
                    <a:pt x="241886" y="158890"/>
                    <a:pt x="241886" y="158654"/>
                  </a:cubicBezTo>
                  <a:cubicBezTo>
                    <a:pt x="241886" y="158418"/>
                    <a:pt x="241886" y="158654"/>
                    <a:pt x="243301" y="160544"/>
                  </a:cubicBezTo>
                  <a:cubicBezTo>
                    <a:pt x="242592" y="158890"/>
                    <a:pt x="242120" y="157240"/>
                    <a:pt x="241886" y="155586"/>
                  </a:cubicBezTo>
                  <a:lnTo>
                    <a:pt x="243773" y="155586"/>
                  </a:lnTo>
                  <a:cubicBezTo>
                    <a:pt x="245187" y="155586"/>
                    <a:pt x="243773" y="155586"/>
                    <a:pt x="242356" y="155586"/>
                  </a:cubicBezTo>
                  <a:cubicBezTo>
                    <a:pt x="240941" y="155586"/>
                    <a:pt x="242356" y="153936"/>
                    <a:pt x="240941" y="152519"/>
                  </a:cubicBezTo>
                  <a:cubicBezTo>
                    <a:pt x="239524" y="151104"/>
                    <a:pt x="242356" y="152519"/>
                    <a:pt x="243301" y="153936"/>
                  </a:cubicBezTo>
                  <a:cubicBezTo>
                    <a:pt x="244245" y="155350"/>
                    <a:pt x="241414" y="152282"/>
                    <a:pt x="243301" y="153936"/>
                  </a:cubicBezTo>
                  <a:cubicBezTo>
                    <a:pt x="245187" y="155586"/>
                    <a:pt x="243301" y="153936"/>
                    <a:pt x="241886" y="153936"/>
                  </a:cubicBezTo>
                  <a:cubicBezTo>
                    <a:pt x="240469" y="153936"/>
                    <a:pt x="241886" y="153936"/>
                    <a:pt x="241886" y="151104"/>
                  </a:cubicBezTo>
                  <a:lnTo>
                    <a:pt x="241886" y="151104"/>
                  </a:lnTo>
                  <a:cubicBezTo>
                    <a:pt x="241886" y="151104"/>
                    <a:pt x="241886" y="151104"/>
                    <a:pt x="241886" y="151104"/>
                  </a:cubicBezTo>
                  <a:cubicBezTo>
                    <a:pt x="241886" y="151104"/>
                    <a:pt x="241886" y="151104"/>
                    <a:pt x="240233" y="148978"/>
                  </a:cubicBezTo>
                  <a:cubicBezTo>
                    <a:pt x="243537" y="148978"/>
                    <a:pt x="237874" y="143315"/>
                    <a:pt x="242356" y="145441"/>
                  </a:cubicBezTo>
                  <a:cubicBezTo>
                    <a:pt x="239760" y="142846"/>
                    <a:pt x="240705" y="142610"/>
                    <a:pt x="240469" y="141901"/>
                  </a:cubicBezTo>
                  <a:cubicBezTo>
                    <a:pt x="240233" y="141192"/>
                    <a:pt x="240469" y="141901"/>
                    <a:pt x="240469" y="144024"/>
                  </a:cubicBezTo>
                  <a:lnTo>
                    <a:pt x="240469" y="144024"/>
                  </a:lnTo>
                  <a:cubicBezTo>
                    <a:pt x="240469" y="144024"/>
                    <a:pt x="242592" y="146855"/>
                    <a:pt x="242828" y="147800"/>
                  </a:cubicBezTo>
                  <a:cubicBezTo>
                    <a:pt x="239524" y="144969"/>
                    <a:pt x="242828" y="147800"/>
                    <a:pt x="242828" y="149215"/>
                  </a:cubicBezTo>
                  <a:cubicBezTo>
                    <a:pt x="242828" y="150632"/>
                    <a:pt x="244954" y="147800"/>
                    <a:pt x="242828" y="144732"/>
                  </a:cubicBezTo>
                  <a:cubicBezTo>
                    <a:pt x="242828" y="144732"/>
                    <a:pt x="242828" y="144732"/>
                    <a:pt x="244245" y="146383"/>
                  </a:cubicBezTo>
                  <a:cubicBezTo>
                    <a:pt x="245660" y="148036"/>
                    <a:pt x="244245" y="144969"/>
                    <a:pt x="241886" y="142610"/>
                  </a:cubicBezTo>
                  <a:cubicBezTo>
                    <a:pt x="239524" y="140247"/>
                    <a:pt x="243301" y="142610"/>
                    <a:pt x="244009" y="142610"/>
                  </a:cubicBezTo>
                  <a:cubicBezTo>
                    <a:pt x="244718" y="142610"/>
                    <a:pt x="242828" y="139778"/>
                    <a:pt x="241178" y="137180"/>
                  </a:cubicBezTo>
                  <a:cubicBezTo>
                    <a:pt x="239524" y="134584"/>
                    <a:pt x="242828" y="135529"/>
                    <a:pt x="241178" y="131989"/>
                  </a:cubicBezTo>
                  <a:cubicBezTo>
                    <a:pt x="239524" y="128449"/>
                    <a:pt x="241178" y="129630"/>
                    <a:pt x="239524" y="127507"/>
                  </a:cubicBezTo>
                  <a:cubicBezTo>
                    <a:pt x="241886" y="127507"/>
                    <a:pt x="235514" y="119012"/>
                    <a:pt x="241414" y="121371"/>
                  </a:cubicBezTo>
                  <a:cubicBezTo>
                    <a:pt x="236929" y="118304"/>
                    <a:pt x="239760" y="118540"/>
                    <a:pt x="236220" y="115708"/>
                  </a:cubicBezTo>
                  <a:cubicBezTo>
                    <a:pt x="236220" y="115708"/>
                    <a:pt x="233155" y="112168"/>
                    <a:pt x="236220" y="113819"/>
                  </a:cubicBezTo>
                  <a:cubicBezTo>
                    <a:pt x="233625" y="109809"/>
                    <a:pt x="234333" y="108392"/>
                    <a:pt x="238582" y="109573"/>
                  </a:cubicBezTo>
                  <a:lnTo>
                    <a:pt x="235751" y="106741"/>
                  </a:lnTo>
                  <a:cubicBezTo>
                    <a:pt x="235751" y="106741"/>
                    <a:pt x="235751" y="106741"/>
                    <a:pt x="237637" y="106741"/>
                  </a:cubicBezTo>
                  <a:cubicBezTo>
                    <a:pt x="239524" y="106741"/>
                    <a:pt x="237637" y="106741"/>
                    <a:pt x="237637" y="106741"/>
                  </a:cubicBezTo>
                  <a:cubicBezTo>
                    <a:pt x="236693" y="105560"/>
                    <a:pt x="235751" y="104618"/>
                    <a:pt x="234806" y="103673"/>
                  </a:cubicBezTo>
                  <a:cubicBezTo>
                    <a:pt x="234806" y="103673"/>
                    <a:pt x="234806" y="103673"/>
                    <a:pt x="234806" y="103673"/>
                  </a:cubicBezTo>
                  <a:cubicBezTo>
                    <a:pt x="234806" y="103673"/>
                    <a:pt x="234806" y="99661"/>
                    <a:pt x="238346" y="101314"/>
                  </a:cubicBezTo>
                  <a:cubicBezTo>
                    <a:pt x="235987" y="99425"/>
                    <a:pt x="235751" y="98719"/>
                    <a:pt x="236693" y="98719"/>
                  </a:cubicBezTo>
                  <a:cubicBezTo>
                    <a:pt x="233861" y="95884"/>
                    <a:pt x="231502" y="92583"/>
                    <a:pt x="229851" y="88807"/>
                  </a:cubicBezTo>
                  <a:lnTo>
                    <a:pt x="232211" y="88807"/>
                  </a:lnTo>
                  <a:cubicBezTo>
                    <a:pt x="230088" y="87390"/>
                    <a:pt x="232211" y="87154"/>
                    <a:pt x="230088" y="85975"/>
                  </a:cubicBezTo>
                  <a:lnTo>
                    <a:pt x="231502" y="85975"/>
                  </a:lnTo>
                  <a:cubicBezTo>
                    <a:pt x="231502" y="83852"/>
                    <a:pt x="230557" y="81963"/>
                    <a:pt x="229143" y="80312"/>
                  </a:cubicBezTo>
                  <a:cubicBezTo>
                    <a:pt x="229143" y="77717"/>
                    <a:pt x="227962" y="75122"/>
                    <a:pt x="226075" y="73232"/>
                  </a:cubicBezTo>
                  <a:cubicBezTo>
                    <a:pt x="226075" y="73232"/>
                    <a:pt x="223952" y="68750"/>
                    <a:pt x="223007" y="66860"/>
                  </a:cubicBezTo>
                  <a:cubicBezTo>
                    <a:pt x="221120" y="64029"/>
                    <a:pt x="219231" y="61197"/>
                    <a:pt x="216872" y="58602"/>
                  </a:cubicBezTo>
                  <a:cubicBezTo>
                    <a:pt x="216872" y="58602"/>
                    <a:pt x="216872" y="58602"/>
                    <a:pt x="214749" y="57187"/>
                  </a:cubicBezTo>
                  <a:cubicBezTo>
                    <a:pt x="212623" y="55770"/>
                    <a:pt x="214749" y="57187"/>
                    <a:pt x="214749" y="55770"/>
                  </a:cubicBezTo>
                  <a:cubicBezTo>
                    <a:pt x="214749" y="54356"/>
                    <a:pt x="214749" y="55770"/>
                    <a:pt x="214749" y="55770"/>
                  </a:cubicBezTo>
                  <a:cubicBezTo>
                    <a:pt x="214749" y="55770"/>
                    <a:pt x="213095" y="55770"/>
                    <a:pt x="214749" y="57893"/>
                  </a:cubicBezTo>
                  <a:lnTo>
                    <a:pt x="212623" y="57893"/>
                  </a:lnTo>
                  <a:cubicBezTo>
                    <a:pt x="212623" y="57893"/>
                    <a:pt x="212623" y="59310"/>
                    <a:pt x="212623" y="59547"/>
                  </a:cubicBezTo>
                  <a:lnTo>
                    <a:pt x="209322" y="55298"/>
                  </a:lnTo>
                  <a:cubicBezTo>
                    <a:pt x="208377" y="58366"/>
                    <a:pt x="208849" y="61906"/>
                    <a:pt x="210736" y="64501"/>
                  </a:cubicBezTo>
                  <a:cubicBezTo>
                    <a:pt x="210736" y="64501"/>
                    <a:pt x="210736" y="64501"/>
                    <a:pt x="210736" y="64501"/>
                  </a:cubicBezTo>
                  <a:lnTo>
                    <a:pt x="212390" y="64501"/>
                  </a:lnTo>
                  <a:cubicBezTo>
                    <a:pt x="212390" y="64501"/>
                    <a:pt x="212390" y="64501"/>
                    <a:pt x="212390" y="64501"/>
                  </a:cubicBezTo>
                  <a:cubicBezTo>
                    <a:pt x="209086" y="62378"/>
                    <a:pt x="212390" y="66860"/>
                    <a:pt x="214985" y="68986"/>
                  </a:cubicBezTo>
                  <a:cubicBezTo>
                    <a:pt x="214040" y="68277"/>
                    <a:pt x="212859" y="67096"/>
                    <a:pt x="212153" y="66154"/>
                  </a:cubicBezTo>
                  <a:cubicBezTo>
                    <a:pt x="212153" y="66154"/>
                    <a:pt x="212153" y="66154"/>
                    <a:pt x="210028" y="66154"/>
                  </a:cubicBezTo>
                  <a:cubicBezTo>
                    <a:pt x="207905" y="66154"/>
                    <a:pt x="210028" y="66154"/>
                    <a:pt x="208377" y="63792"/>
                  </a:cubicBezTo>
                  <a:cubicBezTo>
                    <a:pt x="206724" y="61433"/>
                    <a:pt x="210264" y="65682"/>
                    <a:pt x="208377" y="63792"/>
                  </a:cubicBezTo>
                  <a:lnTo>
                    <a:pt x="210028" y="65446"/>
                  </a:lnTo>
                  <a:cubicBezTo>
                    <a:pt x="210028" y="65446"/>
                    <a:pt x="210028" y="65446"/>
                    <a:pt x="210028" y="65446"/>
                  </a:cubicBezTo>
                  <a:lnTo>
                    <a:pt x="206960" y="62614"/>
                  </a:lnTo>
                  <a:cubicBezTo>
                    <a:pt x="206960" y="62614"/>
                    <a:pt x="206960" y="62614"/>
                    <a:pt x="206960" y="62614"/>
                  </a:cubicBezTo>
                  <a:cubicBezTo>
                    <a:pt x="206960" y="62614"/>
                    <a:pt x="206960" y="62614"/>
                    <a:pt x="206960" y="62614"/>
                  </a:cubicBezTo>
                  <a:lnTo>
                    <a:pt x="208613" y="62614"/>
                  </a:lnTo>
                  <a:cubicBezTo>
                    <a:pt x="208613" y="62614"/>
                    <a:pt x="204837" y="58602"/>
                    <a:pt x="204601" y="57657"/>
                  </a:cubicBezTo>
                  <a:cubicBezTo>
                    <a:pt x="204364" y="56715"/>
                    <a:pt x="206490" y="60019"/>
                    <a:pt x="207668" y="60961"/>
                  </a:cubicBezTo>
                  <a:cubicBezTo>
                    <a:pt x="208849" y="61906"/>
                    <a:pt x="207668" y="59783"/>
                    <a:pt x="206018" y="58838"/>
                  </a:cubicBezTo>
                  <a:cubicBezTo>
                    <a:pt x="204364" y="57893"/>
                    <a:pt x="206018" y="56243"/>
                    <a:pt x="204364" y="54589"/>
                  </a:cubicBezTo>
                  <a:cubicBezTo>
                    <a:pt x="202714" y="52939"/>
                    <a:pt x="204364" y="56479"/>
                    <a:pt x="205782" y="57424"/>
                  </a:cubicBezTo>
                  <a:cubicBezTo>
                    <a:pt x="202714" y="54825"/>
                    <a:pt x="202478" y="53411"/>
                    <a:pt x="204601" y="54356"/>
                  </a:cubicBezTo>
                  <a:cubicBezTo>
                    <a:pt x="206724" y="55298"/>
                    <a:pt x="202241" y="50816"/>
                    <a:pt x="204601" y="51524"/>
                  </a:cubicBezTo>
                  <a:cubicBezTo>
                    <a:pt x="201533" y="46567"/>
                    <a:pt x="204601" y="46331"/>
                    <a:pt x="201769" y="42085"/>
                  </a:cubicBezTo>
                  <a:cubicBezTo>
                    <a:pt x="198938" y="37836"/>
                    <a:pt x="201769" y="42085"/>
                    <a:pt x="198229" y="42085"/>
                  </a:cubicBezTo>
                  <a:cubicBezTo>
                    <a:pt x="194692" y="42085"/>
                    <a:pt x="198229" y="42085"/>
                    <a:pt x="196342" y="42085"/>
                  </a:cubicBezTo>
                  <a:cubicBezTo>
                    <a:pt x="193747" y="40668"/>
                    <a:pt x="196342" y="42085"/>
                    <a:pt x="194455" y="42085"/>
                  </a:cubicBezTo>
                  <a:cubicBezTo>
                    <a:pt x="193511" y="41612"/>
                    <a:pt x="192802" y="40904"/>
                    <a:pt x="192330" y="39959"/>
                  </a:cubicBezTo>
                  <a:cubicBezTo>
                    <a:pt x="190915" y="39959"/>
                    <a:pt x="192330" y="39959"/>
                    <a:pt x="192330" y="39959"/>
                  </a:cubicBezTo>
                  <a:cubicBezTo>
                    <a:pt x="192330" y="39959"/>
                    <a:pt x="190915" y="38545"/>
                    <a:pt x="189970" y="38072"/>
                  </a:cubicBezTo>
                  <a:cubicBezTo>
                    <a:pt x="189026" y="37600"/>
                    <a:pt x="189970" y="39959"/>
                    <a:pt x="189970" y="40904"/>
                  </a:cubicBezTo>
                  <a:cubicBezTo>
                    <a:pt x="188556" y="39726"/>
                    <a:pt x="187611" y="38308"/>
                    <a:pt x="186666" y="36891"/>
                  </a:cubicBezTo>
                  <a:cubicBezTo>
                    <a:pt x="186666" y="36891"/>
                    <a:pt x="186666" y="36891"/>
                    <a:pt x="185252" y="36891"/>
                  </a:cubicBezTo>
                  <a:lnTo>
                    <a:pt x="185252" y="36891"/>
                  </a:lnTo>
                  <a:cubicBezTo>
                    <a:pt x="185252" y="36891"/>
                    <a:pt x="185252" y="36891"/>
                    <a:pt x="185252" y="38308"/>
                  </a:cubicBezTo>
                  <a:lnTo>
                    <a:pt x="183362" y="38308"/>
                  </a:lnTo>
                  <a:cubicBezTo>
                    <a:pt x="183362" y="39726"/>
                    <a:pt x="183362" y="39726"/>
                    <a:pt x="183362" y="39726"/>
                  </a:cubicBezTo>
                  <a:cubicBezTo>
                    <a:pt x="184071" y="40668"/>
                    <a:pt x="184780" y="41376"/>
                    <a:pt x="185725" y="41849"/>
                  </a:cubicBezTo>
                  <a:cubicBezTo>
                    <a:pt x="185725" y="41849"/>
                    <a:pt x="185725" y="43027"/>
                    <a:pt x="185725" y="43263"/>
                  </a:cubicBezTo>
                  <a:lnTo>
                    <a:pt x="181712" y="40195"/>
                  </a:lnTo>
                  <a:cubicBezTo>
                    <a:pt x="180767" y="38072"/>
                    <a:pt x="179353" y="36185"/>
                    <a:pt x="177463" y="34532"/>
                  </a:cubicBezTo>
                  <a:cubicBezTo>
                    <a:pt x="177463" y="34532"/>
                    <a:pt x="177463" y="31937"/>
                    <a:pt x="177463" y="32173"/>
                  </a:cubicBezTo>
                  <a:cubicBezTo>
                    <a:pt x="174868" y="30050"/>
                    <a:pt x="176049" y="30286"/>
                    <a:pt x="177463" y="30286"/>
                  </a:cubicBezTo>
                  <a:cubicBezTo>
                    <a:pt x="178880" y="30286"/>
                    <a:pt x="177463" y="30286"/>
                    <a:pt x="177463" y="31464"/>
                  </a:cubicBezTo>
                  <a:cubicBezTo>
                    <a:pt x="177463" y="32645"/>
                    <a:pt x="177463" y="29577"/>
                    <a:pt x="177463" y="29105"/>
                  </a:cubicBezTo>
                  <a:cubicBezTo>
                    <a:pt x="177463" y="28633"/>
                    <a:pt x="178880" y="30522"/>
                    <a:pt x="179117" y="29105"/>
                  </a:cubicBezTo>
                  <a:cubicBezTo>
                    <a:pt x="179353" y="27691"/>
                    <a:pt x="177699" y="26510"/>
                    <a:pt x="179117" y="26510"/>
                  </a:cubicBezTo>
                  <a:cubicBezTo>
                    <a:pt x="180531" y="26510"/>
                    <a:pt x="179117" y="24859"/>
                    <a:pt x="179117" y="23678"/>
                  </a:cubicBezTo>
                  <a:cubicBezTo>
                    <a:pt x="179117" y="22497"/>
                    <a:pt x="179117" y="23678"/>
                    <a:pt x="179117" y="23678"/>
                  </a:cubicBezTo>
                  <a:cubicBezTo>
                    <a:pt x="179117" y="23678"/>
                    <a:pt x="176521" y="19429"/>
                    <a:pt x="179117" y="20374"/>
                  </a:cubicBezTo>
                  <a:cubicBezTo>
                    <a:pt x="176994" y="17779"/>
                    <a:pt x="181003" y="18251"/>
                    <a:pt x="175576" y="13766"/>
                  </a:cubicBezTo>
                  <a:cubicBezTo>
                    <a:pt x="175576" y="13766"/>
                    <a:pt x="173926" y="11407"/>
                    <a:pt x="175576" y="11880"/>
                  </a:cubicBezTo>
                  <a:cubicBezTo>
                    <a:pt x="177227" y="12352"/>
                    <a:pt x="175576" y="11880"/>
                    <a:pt x="177463" y="13766"/>
                  </a:cubicBezTo>
                  <a:cubicBezTo>
                    <a:pt x="175576" y="9993"/>
                    <a:pt x="172745" y="6689"/>
                    <a:pt x="169441" y="4093"/>
                  </a:cubicBezTo>
                  <a:cubicBezTo>
                    <a:pt x="168027" y="3385"/>
                    <a:pt x="166609" y="2676"/>
                    <a:pt x="165195" y="1731"/>
                  </a:cubicBezTo>
                  <a:cubicBezTo>
                    <a:pt x="162833" y="1495"/>
                    <a:pt x="160710" y="553"/>
                    <a:pt x="159059" y="-1100"/>
                  </a:cubicBezTo>
                  <a:cubicBezTo>
                    <a:pt x="160474" y="553"/>
                    <a:pt x="159059" y="317"/>
                    <a:pt x="161419" y="1968"/>
                  </a:cubicBezTo>
                  <a:cubicBezTo>
                    <a:pt x="163778" y="3621"/>
                    <a:pt x="161419" y="1968"/>
                    <a:pt x="161419" y="1968"/>
                  </a:cubicBezTo>
                  <a:cubicBezTo>
                    <a:pt x="161419" y="1968"/>
                    <a:pt x="161419" y="1968"/>
                    <a:pt x="162833" y="3385"/>
                  </a:cubicBezTo>
                  <a:cubicBezTo>
                    <a:pt x="164250" y="4799"/>
                    <a:pt x="160946" y="3385"/>
                    <a:pt x="161182" y="3385"/>
                  </a:cubicBezTo>
                  <a:cubicBezTo>
                    <a:pt x="160238" y="2912"/>
                    <a:pt x="159529" y="2204"/>
                    <a:pt x="159059" y="1495"/>
                  </a:cubicBezTo>
                  <a:cubicBezTo>
                    <a:pt x="159059" y="1495"/>
                    <a:pt x="159059" y="1495"/>
                    <a:pt x="159059" y="1495"/>
                  </a:cubicBezTo>
                  <a:cubicBezTo>
                    <a:pt x="159059" y="1495"/>
                    <a:pt x="157878" y="1495"/>
                    <a:pt x="159059" y="3857"/>
                  </a:cubicBezTo>
                  <a:cubicBezTo>
                    <a:pt x="155519" y="2204"/>
                    <a:pt x="159059" y="6216"/>
                    <a:pt x="160710" y="8576"/>
                  </a:cubicBezTo>
                  <a:lnTo>
                    <a:pt x="160710" y="8576"/>
                  </a:lnTo>
                  <a:cubicBezTo>
                    <a:pt x="158823" y="6689"/>
                    <a:pt x="157406" y="4799"/>
                    <a:pt x="155992" y="2676"/>
                  </a:cubicBezTo>
                  <a:cubicBezTo>
                    <a:pt x="155992" y="2676"/>
                    <a:pt x="155992" y="2676"/>
                    <a:pt x="154338" y="2676"/>
                  </a:cubicBezTo>
                  <a:cubicBezTo>
                    <a:pt x="156934" y="6453"/>
                    <a:pt x="154338" y="5980"/>
                    <a:pt x="156697" y="8812"/>
                  </a:cubicBezTo>
                  <a:lnTo>
                    <a:pt x="156697" y="8812"/>
                  </a:lnTo>
                  <a:cubicBezTo>
                    <a:pt x="156228" y="7395"/>
                    <a:pt x="155283" y="5980"/>
                    <a:pt x="154102" y="4799"/>
                  </a:cubicBezTo>
                  <a:cubicBezTo>
                    <a:pt x="154102" y="4799"/>
                    <a:pt x="154102" y="4799"/>
                    <a:pt x="154102" y="4799"/>
                  </a:cubicBezTo>
                  <a:cubicBezTo>
                    <a:pt x="154102" y="4799"/>
                    <a:pt x="155755" y="6216"/>
                    <a:pt x="154102" y="4799"/>
                  </a:cubicBezTo>
                  <a:lnTo>
                    <a:pt x="156697" y="6925"/>
                  </a:lnTo>
                  <a:cubicBezTo>
                    <a:pt x="156697" y="6925"/>
                    <a:pt x="156697" y="8339"/>
                    <a:pt x="158823" y="10229"/>
                  </a:cubicBezTo>
                  <a:cubicBezTo>
                    <a:pt x="160946" y="12116"/>
                    <a:pt x="156697" y="8576"/>
                    <a:pt x="158823" y="10229"/>
                  </a:cubicBezTo>
                  <a:cubicBezTo>
                    <a:pt x="160946" y="11880"/>
                    <a:pt x="158823" y="10229"/>
                    <a:pt x="156934" y="8576"/>
                  </a:cubicBezTo>
                  <a:cubicBezTo>
                    <a:pt x="155047" y="6925"/>
                    <a:pt x="158823" y="10935"/>
                    <a:pt x="159765" y="11643"/>
                  </a:cubicBezTo>
                  <a:cubicBezTo>
                    <a:pt x="160710" y="12352"/>
                    <a:pt x="157878" y="10229"/>
                    <a:pt x="157170" y="9993"/>
                  </a:cubicBezTo>
                  <a:lnTo>
                    <a:pt x="159765" y="12588"/>
                  </a:lnTo>
                  <a:cubicBezTo>
                    <a:pt x="159765" y="12588"/>
                    <a:pt x="159765" y="12588"/>
                    <a:pt x="158351" y="12588"/>
                  </a:cubicBezTo>
                  <a:cubicBezTo>
                    <a:pt x="156934" y="12588"/>
                    <a:pt x="158351" y="12588"/>
                    <a:pt x="160001" y="14239"/>
                  </a:cubicBezTo>
                  <a:lnTo>
                    <a:pt x="157642" y="14239"/>
                  </a:lnTo>
                  <a:cubicBezTo>
                    <a:pt x="157642" y="14239"/>
                    <a:pt x="157642" y="14239"/>
                    <a:pt x="157642" y="12588"/>
                  </a:cubicBezTo>
                  <a:cubicBezTo>
                    <a:pt x="157642" y="10935"/>
                    <a:pt x="157642" y="14002"/>
                    <a:pt x="159765" y="14947"/>
                  </a:cubicBezTo>
                  <a:cubicBezTo>
                    <a:pt x="161891" y="15892"/>
                    <a:pt x="159765" y="16128"/>
                    <a:pt x="161891" y="18487"/>
                  </a:cubicBezTo>
                  <a:cubicBezTo>
                    <a:pt x="164014" y="20847"/>
                    <a:pt x="160238" y="17070"/>
                    <a:pt x="159296" y="16362"/>
                  </a:cubicBezTo>
                  <a:cubicBezTo>
                    <a:pt x="158351" y="15656"/>
                    <a:pt x="159296" y="16362"/>
                    <a:pt x="159296" y="14947"/>
                  </a:cubicBezTo>
                  <a:cubicBezTo>
                    <a:pt x="157878" y="14002"/>
                    <a:pt x="156697" y="12824"/>
                    <a:pt x="155519" y="11643"/>
                  </a:cubicBezTo>
                  <a:cubicBezTo>
                    <a:pt x="155519" y="11643"/>
                    <a:pt x="155519" y="11643"/>
                    <a:pt x="155519" y="11643"/>
                  </a:cubicBezTo>
                  <a:cubicBezTo>
                    <a:pt x="155519" y="11643"/>
                    <a:pt x="155519" y="11643"/>
                    <a:pt x="153160" y="10229"/>
                  </a:cubicBezTo>
                  <a:cubicBezTo>
                    <a:pt x="150798" y="8812"/>
                    <a:pt x="153160" y="12116"/>
                    <a:pt x="153160" y="12588"/>
                  </a:cubicBezTo>
                  <a:cubicBezTo>
                    <a:pt x="153160" y="13061"/>
                    <a:pt x="151743" y="10935"/>
                    <a:pt x="153160" y="12588"/>
                  </a:cubicBezTo>
                  <a:lnTo>
                    <a:pt x="153160" y="12588"/>
                  </a:lnTo>
                  <a:lnTo>
                    <a:pt x="153160" y="12588"/>
                  </a:lnTo>
                  <a:cubicBezTo>
                    <a:pt x="151743" y="12588"/>
                    <a:pt x="153160" y="12588"/>
                    <a:pt x="153160" y="12588"/>
                  </a:cubicBezTo>
                  <a:lnTo>
                    <a:pt x="149148" y="9520"/>
                  </a:lnTo>
                  <a:lnTo>
                    <a:pt x="150565" y="11171"/>
                  </a:lnTo>
                  <a:cubicBezTo>
                    <a:pt x="150565" y="11171"/>
                    <a:pt x="149148" y="11171"/>
                    <a:pt x="148203" y="9757"/>
                  </a:cubicBezTo>
                  <a:lnTo>
                    <a:pt x="149620" y="11171"/>
                  </a:lnTo>
                  <a:lnTo>
                    <a:pt x="147497" y="9757"/>
                  </a:lnTo>
                  <a:cubicBezTo>
                    <a:pt x="147497" y="9757"/>
                    <a:pt x="147497" y="9757"/>
                    <a:pt x="147497" y="11171"/>
                  </a:cubicBezTo>
                  <a:cubicBezTo>
                    <a:pt x="147497" y="12588"/>
                    <a:pt x="147497" y="11171"/>
                    <a:pt x="145607" y="9048"/>
                  </a:cubicBezTo>
                  <a:cubicBezTo>
                    <a:pt x="143721" y="6925"/>
                    <a:pt x="145607" y="10229"/>
                    <a:pt x="145607" y="9048"/>
                  </a:cubicBezTo>
                  <a:lnTo>
                    <a:pt x="147025" y="9048"/>
                  </a:lnTo>
                  <a:cubicBezTo>
                    <a:pt x="145135" y="9048"/>
                    <a:pt x="147025" y="12116"/>
                    <a:pt x="145607" y="12116"/>
                  </a:cubicBezTo>
                  <a:cubicBezTo>
                    <a:pt x="144193" y="12116"/>
                    <a:pt x="145607" y="12116"/>
                    <a:pt x="147025" y="12116"/>
                  </a:cubicBezTo>
                  <a:cubicBezTo>
                    <a:pt x="147497" y="12588"/>
                    <a:pt x="147967" y="13061"/>
                    <a:pt x="148203" y="13766"/>
                  </a:cubicBezTo>
                  <a:cubicBezTo>
                    <a:pt x="142776" y="9757"/>
                    <a:pt x="148203" y="15892"/>
                    <a:pt x="147025" y="15656"/>
                  </a:cubicBezTo>
                  <a:cubicBezTo>
                    <a:pt x="142540" y="11643"/>
                    <a:pt x="144429" y="12116"/>
                    <a:pt x="143012" y="10229"/>
                  </a:cubicBezTo>
                  <a:cubicBezTo>
                    <a:pt x="141598" y="8339"/>
                    <a:pt x="143012" y="11643"/>
                    <a:pt x="141361" y="10229"/>
                  </a:cubicBezTo>
                  <a:lnTo>
                    <a:pt x="142776" y="11880"/>
                  </a:lnTo>
                  <a:cubicBezTo>
                    <a:pt x="142303" y="11880"/>
                    <a:pt x="141598" y="11880"/>
                    <a:pt x="141125" y="11880"/>
                  </a:cubicBezTo>
                  <a:cubicBezTo>
                    <a:pt x="141125" y="11880"/>
                    <a:pt x="141125" y="10462"/>
                    <a:pt x="141125" y="11880"/>
                  </a:cubicBezTo>
                  <a:cubicBezTo>
                    <a:pt x="141125" y="13294"/>
                    <a:pt x="141125" y="11880"/>
                    <a:pt x="139236" y="9757"/>
                  </a:cubicBezTo>
                  <a:cubicBezTo>
                    <a:pt x="137349" y="7631"/>
                    <a:pt x="141831" y="12824"/>
                    <a:pt x="139236" y="9757"/>
                  </a:cubicBezTo>
                  <a:lnTo>
                    <a:pt x="143721" y="14711"/>
                  </a:lnTo>
                  <a:cubicBezTo>
                    <a:pt x="142776" y="14239"/>
                    <a:pt x="141831" y="13530"/>
                    <a:pt x="141125" y="12824"/>
                  </a:cubicBezTo>
                  <a:cubicBezTo>
                    <a:pt x="139472" y="12824"/>
                    <a:pt x="141125" y="12824"/>
                    <a:pt x="141125" y="12824"/>
                  </a:cubicBezTo>
                  <a:lnTo>
                    <a:pt x="143484" y="15183"/>
                  </a:lnTo>
                  <a:cubicBezTo>
                    <a:pt x="143484" y="15183"/>
                    <a:pt x="143484" y="15183"/>
                    <a:pt x="143484" y="15183"/>
                  </a:cubicBezTo>
                  <a:cubicBezTo>
                    <a:pt x="143484" y="15183"/>
                    <a:pt x="143484" y="15183"/>
                    <a:pt x="143484" y="15183"/>
                  </a:cubicBezTo>
                  <a:lnTo>
                    <a:pt x="145844" y="18015"/>
                  </a:lnTo>
                  <a:cubicBezTo>
                    <a:pt x="143957" y="16362"/>
                    <a:pt x="144429" y="16598"/>
                    <a:pt x="143957" y="18015"/>
                  </a:cubicBezTo>
                  <a:cubicBezTo>
                    <a:pt x="143484" y="19429"/>
                    <a:pt x="142303" y="16598"/>
                    <a:pt x="141361" y="16128"/>
                  </a:cubicBezTo>
                  <a:cubicBezTo>
                    <a:pt x="144193" y="18724"/>
                    <a:pt x="143012" y="18015"/>
                    <a:pt x="145135" y="20610"/>
                  </a:cubicBezTo>
                  <a:lnTo>
                    <a:pt x="142776" y="20610"/>
                  </a:lnTo>
                  <a:cubicBezTo>
                    <a:pt x="144429" y="22028"/>
                    <a:pt x="146080" y="23914"/>
                    <a:pt x="147261" y="25801"/>
                  </a:cubicBezTo>
                  <a:cubicBezTo>
                    <a:pt x="147261" y="25801"/>
                    <a:pt x="145607" y="24151"/>
                    <a:pt x="144665" y="23678"/>
                  </a:cubicBezTo>
                  <a:cubicBezTo>
                    <a:pt x="146316" y="26037"/>
                    <a:pt x="148203" y="28160"/>
                    <a:pt x="150329" y="30286"/>
                  </a:cubicBezTo>
                  <a:cubicBezTo>
                    <a:pt x="151743" y="30286"/>
                    <a:pt x="147497" y="26746"/>
                    <a:pt x="147025" y="25801"/>
                  </a:cubicBezTo>
                  <a:lnTo>
                    <a:pt x="148675" y="26982"/>
                  </a:lnTo>
                  <a:cubicBezTo>
                    <a:pt x="148675" y="26982"/>
                    <a:pt x="148675" y="25565"/>
                    <a:pt x="147025" y="25329"/>
                  </a:cubicBezTo>
                  <a:cubicBezTo>
                    <a:pt x="150092" y="26982"/>
                    <a:pt x="143248" y="19902"/>
                    <a:pt x="147025" y="22261"/>
                  </a:cubicBezTo>
                  <a:cubicBezTo>
                    <a:pt x="150798" y="24623"/>
                    <a:pt x="149620" y="26510"/>
                    <a:pt x="148675" y="26746"/>
                  </a:cubicBezTo>
                  <a:cubicBezTo>
                    <a:pt x="152924" y="30759"/>
                    <a:pt x="151743" y="31228"/>
                    <a:pt x="151507" y="32173"/>
                  </a:cubicBezTo>
                  <a:cubicBezTo>
                    <a:pt x="149856" y="30522"/>
                    <a:pt x="147967" y="28633"/>
                    <a:pt x="146080" y="27218"/>
                  </a:cubicBezTo>
                  <a:cubicBezTo>
                    <a:pt x="146080" y="27218"/>
                    <a:pt x="146080" y="27218"/>
                    <a:pt x="147497" y="29105"/>
                  </a:cubicBezTo>
                  <a:cubicBezTo>
                    <a:pt x="143484" y="26746"/>
                    <a:pt x="148675" y="31228"/>
                    <a:pt x="145371" y="29105"/>
                  </a:cubicBezTo>
                  <a:lnTo>
                    <a:pt x="145371" y="31464"/>
                  </a:lnTo>
                  <a:lnTo>
                    <a:pt x="147025" y="32881"/>
                  </a:lnTo>
                  <a:cubicBezTo>
                    <a:pt x="147025" y="32881"/>
                    <a:pt x="147025" y="32881"/>
                    <a:pt x="147025" y="34296"/>
                  </a:cubicBezTo>
                  <a:cubicBezTo>
                    <a:pt x="147025" y="35713"/>
                    <a:pt x="145135" y="32645"/>
                    <a:pt x="145371" y="32409"/>
                  </a:cubicBezTo>
                  <a:cubicBezTo>
                    <a:pt x="145607" y="32173"/>
                    <a:pt x="145371" y="32409"/>
                    <a:pt x="146552" y="34532"/>
                  </a:cubicBezTo>
                  <a:cubicBezTo>
                    <a:pt x="147730" y="36658"/>
                    <a:pt x="146552" y="35949"/>
                    <a:pt x="145135" y="34532"/>
                  </a:cubicBezTo>
                  <a:cubicBezTo>
                    <a:pt x="143721" y="33118"/>
                    <a:pt x="147730" y="37600"/>
                    <a:pt x="146316" y="37127"/>
                  </a:cubicBezTo>
                  <a:cubicBezTo>
                    <a:pt x="144429" y="35713"/>
                    <a:pt x="142776" y="34296"/>
                    <a:pt x="141361" y="32409"/>
                  </a:cubicBezTo>
                  <a:cubicBezTo>
                    <a:pt x="141361" y="32409"/>
                    <a:pt x="143484" y="35477"/>
                    <a:pt x="141361" y="35477"/>
                  </a:cubicBezTo>
                  <a:cubicBezTo>
                    <a:pt x="139236" y="35477"/>
                    <a:pt x="139708" y="35477"/>
                    <a:pt x="139708" y="35477"/>
                  </a:cubicBezTo>
                  <a:cubicBezTo>
                    <a:pt x="139708" y="35477"/>
                    <a:pt x="139708" y="35477"/>
                    <a:pt x="141598" y="35477"/>
                  </a:cubicBezTo>
                  <a:cubicBezTo>
                    <a:pt x="143484" y="35477"/>
                    <a:pt x="141598" y="35477"/>
                    <a:pt x="141598" y="35477"/>
                  </a:cubicBezTo>
                  <a:cubicBezTo>
                    <a:pt x="141598" y="35477"/>
                    <a:pt x="143012" y="35477"/>
                    <a:pt x="143248" y="35477"/>
                  </a:cubicBezTo>
                  <a:cubicBezTo>
                    <a:pt x="143248" y="35477"/>
                    <a:pt x="141361" y="35477"/>
                    <a:pt x="141598" y="35477"/>
                  </a:cubicBezTo>
                  <a:lnTo>
                    <a:pt x="143012" y="36891"/>
                  </a:lnTo>
                  <a:cubicBezTo>
                    <a:pt x="143012" y="36891"/>
                    <a:pt x="143012" y="36891"/>
                    <a:pt x="143012" y="36891"/>
                  </a:cubicBezTo>
                  <a:lnTo>
                    <a:pt x="143012" y="35713"/>
                  </a:lnTo>
                  <a:cubicBezTo>
                    <a:pt x="143012" y="35713"/>
                    <a:pt x="143012" y="35713"/>
                    <a:pt x="143012" y="35713"/>
                  </a:cubicBezTo>
                  <a:lnTo>
                    <a:pt x="139944" y="33354"/>
                  </a:lnTo>
                  <a:cubicBezTo>
                    <a:pt x="142303" y="35713"/>
                    <a:pt x="143957" y="38308"/>
                    <a:pt x="145135" y="41376"/>
                  </a:cubicBezTo>
                  <a:lnTo>
                    <a:pt x="143721" y="41376"/>
                  </a:lnTo>
                  <a:cubicBezTo>
                    <a:pt x="144665" y="42321"/>
                    <a:pt x="145371" y="43499"/>
                    <a:pt x="145844" y="44916"/>
                  </a:cubicBezTo>
                  <a:cubicBezTo>
                    <a:pt x="144193" y="43499"/>
                    <a:pt x="143957" y="42321"/>
                    <a:pt x="142776" y="41612"/>
                  </a:cubicBezTo>
                  <a:cubicBezTo>
                    <a:pt x="141598" y="40904"/>
                    <a:pt x="142776" y="41612"/>
                    <a:pt x="142776" y="41612"/>
                  </a:cubicBezTo>
                  <a:cubicBezTo>
                    <a:pt x="142776" y="41612"/>
                    <a:pt x="142776" y="44680"/>
                    <a:pt x="142776" y="45153"/>
                  </a:cubicBezTo>
                  <a:cubicBezTo>
                    <a:pt x="142776" y="45625"/>
                    <a:pt x="142776" y="43499"/>
                    <a:pt x="139708" y="41612"/>
                  </a:cubicBezTo>
                  <a:cubicBezTo>
                    <a:pt x="136640" y="39726"/>
                    <a:pt x="139708" y="41612"/>
                    <a:pt x="139708" y="41612"/>
                  </a:cubicBezTo>
                  <a:cubicBezTo>
                    <a:pt x="137349" y="41612"/>
                    <a:pt x="139708" y="46331"/>
                    <a:pt x="139708" y="47512"/>
                  </a:cubicBezTo>
                  <a:cubicBezTo>
                    <a:pt x="139708" y="48690"/>
                    <a:pt x="139708" y="45858"/>
                    <a:pt x="137349" y="45389"/>
                  </a:cubicBezTo>
                  <a:cubicBezTo>
                    <a:pt x="138294" y="46094"/>
                    <a:pt x="138999" y="47039"/>
                    <a:pt x="139472" y="48220"/>
                  </a:cubicBezTo>
                  <a:cubicBezTo>
                    <a:pt x="139472" y="48220"/>
                    <a:pt x="139472" y="48220"/>
                    <a:pt x="139472" y="48220"/>
                  </a:cubicBezTo>
                  <a:lnTo>
                    <a:pt x="139472" y="48220"/>
                  </a:lnTo>
                  <a:cubicBezTo>
                    <a:pt x="139472" y="48220"/>
                    <a:pt x="137821" y="48220"/>
                    <a:pt x="139472" y="50107"/>
                  </a:cubicBezTo>
                  <a:lnTo>
                    <a:pt x="137585" y="50107"/>
                  </a:lnTo>
                  <a:cubicBezTo>
                    <a:pt x="138999" y="51524"/>
                    <a:pt x="137585" y="50107"/>
                    <a:pt x="137585" y="51758"/>
                  </a:cubicBezTo>
                  <a:lnTo>
                    <a:pt x="135932" y="50343"/>
                  </a:lnTo>
                  <a:cubicBezTo>
                    <a:pt x="135932" y="50343"/>
                    <a:pt x="135932" y="50343"/>
                    <a:pt x="135932" y="50343"/>
                  </a:cubicBezTo>
                  <a:lnTo>
                    <a:pt x="135932" y="50343"/>
                  </a:lnTo>
                  <a:cubicBezTo>
                    <a:pt x="135932" y="50343"/>
                    <a:pt x="135932" y="52230"/>
                    <a:pt x="134517" y="53883"/>
                  </a:cubicBezTo>
                  <a:lnTo>
                    <a:pt x="132867" y="52230"/>
                  </a:lnTo>
                  <a:cubicBezTo>
                    <a:pt x="132867" y="52230"/>
                    <a:pt x="132867" y="52230"/>
                    <a:pt x="132867" y="52230"/>
                  </a:cubicBezTo>
                  <a:cubicBezTo>
                    <a:pt x="132867" y="52230"/>
                    <a:pt x="134754" y="53411"/>
                    <a:pt x="135462" y="54356"/>
                  </a:cubicBezTo>
                  <a:cubicBezTo>
                    <a:pt x="136168" y="55298"/>
                    <a:pt x="134045" y="54356"/>
                    <a:pt x="135462" y="54356"/>
                  </a:cubicBezTo>
                  <a:lnTo>
                    <a:pt x="133336" y="52939"/>
                  </a:lnTo>
                  <a:lnTo>
                    <a:pt x="135462" y="54825"/>
                  </a:lnTo>
                  <a:cubicBezTo>
                    <a:pt x="133336" y="54825"/>
                    <a:pt x="135462" y="54825"/>
                    <a:pt x="135462" y="54825"/>
                  </a:cubicBezTo>
                  <a:lnTo>
                    <a:pt x="133336" y="53411"/>
                  </a:lnTo>
                  <a:cubicBezTo>
                    <a:pt x="133809" y="54120"/>
                    <a:pt x="134281" y="54589"/>
                    <a:pt x="134990" y="54825"/>
                  </a:cubicBezTo>
                  <a:cubicBezTo>
                    <a:pt x="134990" y="54825"/>
                    <a:pt x="132631" y="54825"/>
                    <a:pt x="130505" y="52939"/>
                  </a:cubicBezTo>
                  <a:cubicBezTo>
                    <a:pt x="128382" y="51052"/>
                    <a:pt x="132867" y="52939"/>
                    <a:pt x="134517" y="56243"/>
                  </a:cubicBezTo>
                  <a:lnTo>
                    <a:pt x="132394" y="56243"/>
                  </a:lnTo>
                  <a:cubicBezTo>
                    <a:pt x="132394" y="57657"/>
                    <a:pt x="132394" y="56243"/>
                    <a:pt x="134281" y="58838"/>
                  </a:cubicBezTo>
                  <a:cubicBezTo>
                    <a:pt x="136168" y="61433"/>
                    <a:pt x="134281" y="58838"/>
                    <a:pt x="131922" y="58838"/>
                  </a:cubicBezTo>
                  <a:lnTo>
                    <a:pt x="133336" y="60255"/>
                  </a:lnTo>
                  <a:cubicBezTo>
                    <a:pt x="135226" y="61669"/>
                    <a:pt x="131922" y="60255"/>
                    <a:pt x="133336" y="60255"/>
                  </a:cubicBezTo>
                  <a:cubicBezTo>
                    <a:pt x="134754" y="60255"/>
                    <a:pt x="133336" y="61669"/>
                    <a:pt x="133336" y="63323"/>
                  </a:cubicBezTo>
                  <a:cubicBezTo>
                    <a:pt x="133336" y="64973"/>
                    <a:pt x="130977" y="61433"/>
                    <a:pt x="130741" y="60725"/>
                  </a:cubicBezTo>
                  <a:cubicBezTo>
                    <a:pt x="130505" y="60019"/>
                    <a:pt x="132867" y="63323"/>
                    <a:pt x="132631" y="63792"/>
                  </a:cubicBezTo>
                  <a:cubicBezTo>
                    <a:pt x="132394" y="64265"/>
                    <a:pt x="132631" y="63792"/>
                    <a:pt x="132631" y="64973"/>
                  </a:cubicBezTo>
                  <a:cubicBezTo>
                    <a:pt x="132631" y="66154"/>
                    <a:pt x="131213" y="64973"/>
                    <a:pt x="131213" y="64973"/>
                  </a:cubicBezTo>
                  <a:cubicBezTo>
                    <a:pt x="131213" y="64973"/>
                    <a:pt x="131213" y="64973"/>
                    <a:pt x="131213" y="63323"/>
                  </a:cubicBezTo>
                  <a:cubicBezTo>
                    <a:pt x="130269" y="62614"/>
                    <a:pt x="129327" y="61906"/>
                    <a:pt x="128382" y="60961"/>
                  </a:cubicBezTo>
                  <a:cubicBezTo>
                    <a:pt x="130032" y="62851"/>
                    <a:pt x="129799" y="63556"/>
                    <a:pt x="131686" y="65446"/>
                  </a:cubicBezTo>
                  <a:cubicBezTo>
                    <a:pt x="133573" y="67333"/>
                    <a:pt x="131686" y="65446"/>
                    <a:pt x="131686" y="65446"/>
                  </a:cubicBezTo>
                  <a:cubicBezTo>
                    <a:pt x="131686" y="65446"/>
                    <a:pt x="131686" y="65446"/>
                    <a:pt x="129327" y="63323"/>
                  </a:cubicBezTo>
                  <a:cubicBezTo>
                    <a:pt x="126967" y="61197"/>
                    <a:pt x="129327" y="63323"/>
                    <a:pt x="129327" y="63323"/>
                  </a:cubicBezTo>
                  <a:cubicBezTo>
                    <a:pt x="129327" y="63323"/>
                    <a:pt x="129327" y="64737"/>
                    <a:pt x="127673" y="63323"/>
                  </a:cubicBezTo>
                  <a:cubicBezTo>
                    <a:pt x="126023" y="61906"/>
                    <a:pt x="127673" y="63323"/>
                    <a:pt x="127673" y="65446"/>
                  </a:cubicBezTo>
                  <a:cubicBezTo>
                    <a:pt x="127673" y="67569"/>
                    <a:pt x="127673" y="65446"/>
                    <a:pt x="125314" y="65446"/>
                  </a:cubicBezTo>
                  <a:cubicBezTo>
                    <a:pt x="122955" y="65446"/>
                    <a:pt x="125314" y="67096"/>
                    <a:pt x="126731" y="68277"/>
                  </a:cubicBezTo>
                  <a:cubicBezTo>
                    <a:pt x="128146" y="69456"/>
                    <a:pt x="129327" y="69928"/>
                    <a:pt x="128382" y="68277"/>
                  </a:cubicBezTo>
                  <a:cubicBezTo>
                    <a:pt x="127437" y="66624"/>
                    <a:pt x="128382" y="68277"/>
                    <a:pt x="128382" y="69692"/>
                  </a:cubicBezTo>
                  <a:cubicBezTo>
                    <a:pt x="127673" y="68986"/>
                    <a:pt x="126967" y="68277"/>
                    <a:pt x="126259" y="67569"/>
                  </a:cubicBezTo>
                  <a:lnTo>
                    <a:pt x="123663" y="65682"/>
                  </a:lnTo>
                  <a:cubicBezTo>
                    <a:pt x="126495" y="68041"/>
                    <a:pt x="123663" y="65682"/>
                    <a:pt x="125786" y="68514"/>
                  </a:cubicBezTo>
                  <a:cubicBezTo>
                    <a:pt x="127909" y="71345"/>
                    <a:pt x="125786" y="68514"/>
                    <a:pt x="127201" y="68514"/>
                  </a:cubicBezTo>
                  <a:cubicBezTo>
                    <a:pt x="128618" y="68514"/>
                    <a:pt x="127201" y="69928"/>
                    <a:pt x="127201" y="68514"/>
                  </a:cubicBezTo>
                  <a:cubicBezTo>
                    <a:pt x="127201" y="67096"/>
                    <a:pt x="127201" y="68514"/>
                    <a:pt x="127201" y="68514"/>
                  </a:cubicBezTo>
                  <a:cubicBezTo>
                    <a:pt x="127201" y="68514"/>
                    <a:pt x="127201" y="68514"/>
                    <a:pt x="127201" y="68514"/>
                  </a:cubicBezTo>
                  <a:cubicBezTo>
                    <a:pt x="127201" y="68514"/>
                    <a:pt x="129090" y="70164"/>
                    <a:pt x="127201" y="68514"/>
                  </a:cubicBezTo>
                  <a:cubicBezTo>
                    <a:pt x="128382" y="69222"/>
                    <a:pt x="129327" y="70164"/>
                    <a:pt x="130269" y="71109"/>
                  </a:cubicBezTo>
                  <a:cubicBezTo>
                    <a:pt x="130269" y="71109"/>
                    <a:pt x="130269" y="71109"/>
                    <a:pt x="128146" y="69692"/>
                  </a:cubicBezTo>
                  <a:lnTo>
                    <a:pt x="130269" y="71581"/>
                  </a:lnTo>
                  <a:cubicBezTo>
                    <a:pt x="130269" y="71581"/>
                    <a:pt x="130269" y="71581"/>
                    <a:pt x="130269" y="71581"/>
                  </a:cubicBezTo>
                  <a:cubicBezTo>
                    <a:pt x="130269" y="71581"/>
                    <a:pt x="127909" y="69222"/>
                    <a:pt x="126259" y="68277"/>
                  </a:cubicBezTo>
                  <a:lnTo>
                    <a:pt x="128618" y="70400"/>
                  </a:lnTo>
                  <a:cubicBezTo>
                    <a:pt x="128618" y="71818"/>
                    <a:pt x="126731" y="70400"/>
                    <a:pt x="128618" y="70400"/>
                  </a:cubicBezTo>
                  <a:lnTo>
                    <a:pt x="126023" y="68750"/>
                  </a:lnTo>
                  <a:cubicBezTo>
                    <a:pt x="126023" y="70164"/>
                    <a:pt x="126023" y="68750"/>
                    <a:pt x="126023" y="68750"/>
                  </a:cubicBezTo>
                  <a:cubicBezTo>
                    <a:pt x="126023" y="68750"/>
                    <a:pt x="126023" y="70400"/>
                    <a:pt x="126023" y="70637"/>
                  </a:cubicBezTo>
                  <a:cubicBezTo>
                    <a:pt x="126023" y="70873"/>
                    <a:pt x="126023" y="70637"/>
                    <a:pt x="124133" y="68986"/>
                  </a:cubicBezTo>
                  <a:cubicBezTo>
                    <a:pt x="122246" y="67333"/>
                    <a:pt x="124133" y="70400"/>
                    <a:pt x="124133" y="70873"/>
                  </a:cubicBezTo>
                  <a:cubicBezTo>
                    <a:pt x="124842" y="71581"/>
                    <a:pt x="125550" y="72287"/>
                    <a:pt x="126259" y="72760"/>
                  </a:cubicBezTo>
                  <a:cubicBezTo>
                    <a:pt x="126259" y="72760"/>
                    <a:pt x="124369" y="71109"/>
                    <a:pt x="123427" y="70873"/>
                  </a:cubicBezTo>
                  <a:cubicBezTo>
                    <a:pt x="122482" y="70637"/>
                    <a:pt x="123427" y="70873"/>
                    <a:pt x="123427" y="70873"/>
                  </a:cubicBezTo>
                  <a:cubicBezTo>
                    <a:pt x="119415" y="68514"/>
                    <a:pt x="123427" y="73468"/>
                    <a:pt x="121538" y="72287"/>
                  </a:cubicBezTo>
                  <a:cubicBezTo>
                    <a:pt x="122482" y="73232"/>
                    <a:pt x="123191" y="74177"/>
                    <a:pt x="123900" y="75355"/>
                  </a:cubicBezTo>
                  <a:cubicBezTo>
                    <a:pt x="123900" y="75355"/>
                    <a:pt x="122482" y="75355"/>
                    <a:pt x="122482" y="75355"/>
                  </a:cubicBezTo>
                  <a:cubicBezTo>
                    <a:pt x="122482" y="75355"/>
                    <a:pt x="122482" y="75355"/>
                    <a:pt x="121068" y="73468"/>
                  </a:cubicBezTo>
                  <a:cubicBezTo>
                    <a:pt x="119651" y="71581"/>
                    <a:pt x="121068" y="73468"/>
                    <a:pt x="121068" y="75355"/>
                  </a:cubicBezTo>
                  <a:cubicBezTo>
                    <a:pt x="121068" y="77245"/>
                    <a:pt x="119651" y="75355"/>
                    <a:pt x="118234" y="73468"/>
                  </a:cubicBezTo>
                  <a:cubicBezTo>
                    <a:pt x="116819" y="71581"/>
                    <a:pt x="118234" y="73468"/>
                    <a:pt x="118234" y="74885"/>
                  </a:cubicBezTo>
                  <a:lnTo>
                    <a:pt x="116819" y="74885"/>
                  </a:lnTo>
                  <a:cubicBezTo>
                    <a:pt x="118470" y="74885"/>
                    <a:pt x="118470" y="77245"/>
                    <a:pt x="116819" y="74885"/>
                  </a:cubicBezTo>
                  <a:cubicBezTo>
                    <a:pt x="118942" y="77008"/>
                    <a:pt x="116819" y="76300"/>
                    <a:pt x="116819" y="74885"/>
                  </a:cubicBezTo>
                  <a:cubicBezTo>
                    <a:pt x="116819" y="73468"/>
                    <a:pt x="116819" y="74885"/>
                    <a:pt x="118234" y="74885"/>
                  </a:cubicBezTo>
                  <a:cubicBezTo>
                    <a:pt x="119651" y="74885"/>
                    <a:pt x="118234" y="74885"/>
                    <a:pt x="118234" y="74885"/>
                  </a:cubicBezTo>
                  <a:cubicBezTo>
                    <a:pt x="117292" y="74413"/>
                    <a:pt x="116347" y="73704"/>
                    <a:pt x="115638" y="72760"/>
                  </a:cubicBezTo>
                  <a:cubicBezTo>
                    <a:pt x="115638" y="72760"/>
                    <a:pt x="115638" y="72760"/>
                    <a:pt x="112571" y="71345"/>
                  </a:cubicBezTo>
                  <a:cubicBezTo>
                    <a:pt x="109503" y="69928"/>
                    <a:pt x="112571" y="71345"/>
                    <a:pt x="112571" y="71345"/>
                  </a:cubicBezTo>
                  <a:cubicBezTo>
                    <a:pt x="112571" y="71345"/>
                    <a:pt x="112571" y="71345"/>
                    <a:pt x="111156" y="71345"/>
                  </a:cubicBezTo>
                  <a:cubicBezTo>
                    <a:pt x="109739" y="71345"/>
                    <a:pt x="114460" y="73468"/>
                    <a:pt x="115638" y="73468"/>
                  </a:cubicBezTo>
                  <a:cubicBezTo>
                    <a:pt x="116819" y="73468"/>
                    <a:pt x="113279" y="73468"/>
                    <a:pt x="113279" y="73468"/>
                  </a:cubicBezTo>
                  <a:cubicBezTo>
                    <a:pt x="113279" y="73468"/>
                    <a:pt x="116583" y="75355"/>
                    <a:pt x="117764" y="76536"/>
                  </a:cubicBezTo>
                  <a:cubicBezTo>
                    <a:pt x="118942" y="77717"/>
                    <a:pt x="116347" y="76536"/>
                    <a:pt x="114460" y="74885"/>
                  </a:cubicBezTo>
                  <a:lnTo>
                    <a:pt x="118234" y="78659"/>
                  </a:lnTo>
                  <a:cubicBezTo>
                    <a:pt x="117292" y="77717"/>
                    <a:pt x="116111" y="76772"/>
                    <a:pt x="114696" y="76300"/>
                  </a:cubicBezTo>
                  <a:cubicBezTo>
                    <a:pt x="114696" y="76300"/>
                    <a:pt x="113279" y="74649"/>
                    <a:pt x="112101" y="74177"/>
                  </a:cubicBezTo>
                  <a:lnTo>
                    <a:pt x="114460" y="76536"/>
                  </a:lnTo>
                  <a:cubicBezTo>
                    <a:pt x="114460" y="76536"/>
                    <a:pt x="113043" y="76536"/>
                    <a:pt x="114460" y="76536"/>
                  </a:cubicBezTo>
                  <a:lnTo>
                    <a:pt x="112334" y="76536"/>
                  </a:lnTo>
                  <a:cubicBezTo>
                    <a:pt x="112334" y="76536"/>
                    <a:pt x="112334" y="76536"/>
                    <a:pt x="110448" y="74413"/>
                  </a:cubicBezTo>
                  <a:cubicBezTo>
                    <a:pt x="108561" y="72287"/>
                    <a:pt x="112807" y="79131"/>
                    <a:pt x="109269" y="75827"/>
                  </a:cubicBezTo>
                  <a:cubicBezTo>
                    <a:pt x="105729" y="72523"/>
                    <a:pt x="109269" y="77245"/>
                    <a:pt x="109269" y="75827"/>
                  </a:cubicBezTo>
                  <a:cubicBezTo>
                    <a:pt x="112101" y="78423"/>
                    <a:pt x="109269" y="75827"/>
                    <a:pt x="111629" y="79840"/>
                  </a:cubicBezTo>
                  <a:cubicBezTo>
                    <a:pt x="109503" y="78186"/>
                    <a:pt x="111629" y="79840"/>
                    <a:pt x="108797" y="77953"/>
                  </a:cubicBezTo>
                  <a:cubicBezTo>
                    <a:pt x="105966" y="76064"/>
                    <a:pt x="110211" y="79604"/>
                    <a:pt x="110448" y="80312"/>
                  </a:cubicBezTo>
                  <a:cubicBezTo>
                    <a:pt x="110684" y="81021"/>
                    <a:pt x="108561" y="80312"/>
                    <a:pt x="110448" y="81963"/>
                  </a:cubicBezTo>
                  <a:cubicBezTo>
                    <a:pt x="112334" y="83616"/>
                    <a:pt x="108797" y="81963"/>
                    <a:pt x="110448" y="81963"/>
                  </a:cubicBezTo>
                  <a:cubicBezTo>
                    <a:pt x="112101" y="81963"/>
                    <a:pt x="110448" y="81963"/>
                    <a:pt x="108325" y="81963"/>
                  </a:cubicBezTo>
                  <a:lnTo>
                    <a:pt x="110920" y="83852"/>
                  </a:lnTo>
                  <a:cubicBezTo>
                    <a:pt x="110920" y="83852"/>
                    <a:pt x="109503" y="83852"/>
                    <a:pt x="108561" y="82671"/>
                  </a:cubicBezTo>
                  <a:cubicBezTo>
                    <a:pt x="107616" y="81490"/>
                    <a:pt x="110211" y="84322"/>
                    <a:pt x="108561" y="82671"/>
                  </a:cubicBezTo>
                  <a:cubicBezTo>
                    <a:pt x="106907" y="81021"/>
                    <a:pt x="108561" y="82671"/>
                    <a:pt x="110211" y="84086"/>
                  </a:cubicBezTo>
                  <a:cubicBezTo>
                    <a:pt x="111865" y="85503"/>
                    <a:pt x="110211" y="84086"/>
                    <a:pt x="111865" y="84086"/>
                  </a:cubicBezTo>
                  <a:cubicBezTo>
                    <a:pt x="113515" y="84086"/>
                    <a:pt x="111865" y="84086"/>
                    <a:pt x="110448" y="84086"/>
                  </a:cubicBezTo>
                  <a:lnTo>
                    <a:pt x="110448" y="84086"/>
                  </a:lnTo>
                  <a:cubicBezTo>
                    <a:pt x="110448" y="84086"/>
                    <a:pt x="110448" y="84086"/>
                    <a:pt x="110448" y="82435"/>
                  </a:cubicBezTo>
                  <a:cubicBezTo>
                    <a:pt x="110448" y="80785"/>
                    <a:pt x="110448" y="84322"/>
                    <a:pt x="109033" y="82435"/>
                  </a:cubicBezTo>
                  <a:cubicBezTo>
                    <a:pt x="107616" y="80548"/>
                    <a:pt x="109033" y="82435"/>
                    <a:pt x="109033" y="82435"/>
                  </a:cubicBezTo>
                  <a:lnTo>
                    <a:pt x="110684" y="83852"/>
                  </a:lnTo>
                  <a:cubicBezTo>
                    <a:pt x="110684" y="83852"/>
                    <a:pt x="110684" y="83852"/>
                    <a:pt x="110684" y="83852"/>
                  </a:cubicBezTo>
                  <a:lnTo>
                    <a:pt x="108561" y="82435"/>
                  </a:lnTo>
                  <a:cubicBezTo>
                    <a:pt x="108561" y="82435"/>
                    <a:pt x="110448" y="83852"/>
                    <a:pt x="109975" y="84086"/>
                  </a:cubicBezTo>
                  <a:cubicBezTo>
                    <a:pt x="109503" y="84322"/>
                    <a:pt x="108561" y="82435"/>
                    <a:pt x="108325" y="82671"/>
                  </a:cubicBezTo>
                  <a:cubicBezTo>
                    <a:pt x="108088" y="82908"/>
                    <a:pt x="108325" y="82671"/>
                    <a:pt x="109739" y="84086"/>
                  </a:cubicBezTo>
                  <a:cubicBezTo>
                    <a:pt x="105257" y="81727"/>
                    <a:pt x="107852" y="85739"/>
                    <a:pt x="105257" y="84086"/>
                  </a:cubicBezTo>
                  <a:lnTo>
                    <a:pt x="103603" y="82435"/>
                  </a:lnTo>
                  <a:cubicBezTo>
                    <a:pt x="103603" y="82435"/>
                    <a:pt x="105021" y="84794"/>
                    <a:pt x="102189" y="82435"/>
                  </a:cubicBezTo>
                  <a:cubicBezTo>
                    <a:pt x="102662" y="82435"/>
                    <a:pt x="103370" y="82435"/>
                    <a:pt x="103840" y="82435"/>
                  </a:cubicBezTo>
                  <a:cubicBezTo>
                    <a:pt x="103840" y="82435"/>
                    <a:pt x="103840" y="82435"/>
                    <a:pt x="103840" y="83852"/>
                  </a:cubicBezTo>
                  <a:lnTo>
                    <a:pt x="102425" y="82435"/>
                  </a:lnTo>
                  <a:cubicBezTo>
                    <a:pt x="102425" y="82435"/>
                    <a:pt x="102425" y="82435"/>
                    <a:pt x="102425" y="82435"/>
                  </a:cubicBezTo>
                  <a:lnTo>
                    <a:pt x="103840" y="82435"/>
                  </a:lnTo>
                  <a:cubicBezTo>
                    <a:pt x="103840" y="82435"/>
                    <a:pt x="103840" y="82435"/>
                    <a:pt x="103840" y="82435"/>
                  </a:cubicBezTo>
                  <a:lnTo>
                    <a:pt x="102189" y="81021"/>
                  </a:lnTo>
                  <a:lnTo>
                    <a:pt x="102189" y="82435"/>
                  </a:lnTo>
                  <a:cubicBezTo>
                    <a:pt x="102189" y="82435"/>
                    <a:pt x="102189" y="81254"/>
                    <a:pt x="100066" y="81021"/>
                  </a:cubicBezTo>
                  <a:cubicBezTo>
                    <a:pt x="97940" y="80785"/>
                    <a:pt x="100066" y="82671"/>
                    <a:pt x="100066" y="82908"/>
                  </a:cubicBezTo>
                  <a:lnTo>
                    <a:pt x="100066" y="82908"/>
                  </a:lnTo>
                  <a:cubicBezTo>
                    <a:pt x="100066" y="82908"/>
                    <a:pt x="101244" y="84322"/>
                    <a:pt x="100066" y="82908"/>
                  </a:cubicBezTo>
                  <a:cubicBezTo>
                    <a:pt x="99594" y="82671"/>
                    <a:pt x="98885" y="81963"/>
                    <a:pt x="98649" y="81490"/>
                  </a:cubicBezTo>
                  <a:cubicBezTo>
                    <a:pt x="98649" y="81490"/>
                    <a:pt x="98649" y="82908"/>
                    <a:pt x="98649" y="83616"/>
                  </a:cubicBezTo>
                  <a:cubicBezTo>
                    <a:pt x="98649" y="84322"/>
                    <a:pt x="96762" y="83616"/>
                    <a:pt x="98649" y="83616"/>
                  </a:cubicBezTo>
                  <a:cubicBezTo>
                    <a:pt x="100536" y="83616"/>
                    <a:pt x="100066" y="83616"/>
                    <a:pt x="100536" y="85503"/>
                  </a:cubicBezTo>
                  <a:cubicBezTo>
                    <a:pt x="101008" y="87390"/>
                    <a:pt x="102425" y="85503"/>
                    <a:pt x="102189" y="85503"/>
                  </a:cubicBezTo>
                  <a:cubicBezTo>
                    <a:pt x="101953" y="85503"/>
                    <a:pt x="102189" y="85503"/>
                    <a:pt x="102189" y="85503"/>
                  </a:cubicBezTo>
                  <a:cubicBezTo>
                    <a:pt x="102189" y="85503"/>
                    <a:pt x="102189" y="85503"/>
                    <a:pt x="102189" y="85503"/>
                  </a:cubicBezTo>
                  <a:lnTo>
                    <a:pt x="105021" y="87390"/>
                  </a:lnTo>
                  <a:cubicBezTo>
                    <a:pt x="103134" y="87390"/>
                    <a:pt x="105021" y="89752"/>
                    <a:pt x="102189" y="87390"/>
                  </a:cubicBezTo>
                  <a:lnTo>
                    <a:pt x="102189" y="87390"/>
                  </a:lnTo>
                  <a:cubicBezTo>
                    <a:pt x="102189" y="87390"/>
                    <a:pt x="102189" y="86212"/>
                    <a:pt x="100536" y="86212"/>
                  </a:cubicBezTo>
                  <a:cubicBezTo>
                    <a:pt x="98885" y="86212"/>
                    <a:pt x="100536" y="87626"/>
                    <a:pt x="100536" y="87390"/>
                  </a:cubicBezTo>
                  <a:cubicBezTo>
                    <a:pt x="100536" y="87154"/>
                    <a:pt x="101953" y="89043"/>
                    <a:pt x="100536" y="89043"/>
                  </a:cubicBezTo>
                  <a:cubicBezTo>
                    <a:pt x="99594" y="87862"/>
                    <a:pt x="98177" y="86448"/>
                    <a:pt x="96998" y="85503"/>
                  </a:cubicBezTo>
                  <a:cubicBezTo>
                    <a:pt x="96998" y="85503"/>
                    <a:pt x="96998" y="85503"/>
                    <a:pt x="96998" y="84086"/>
                  </a:cubicBezTo>
                  <a:cubicBezTo>
                    <a:pt x="96998" y="82671"/>
                    <a:pt x="96998" y="84086"/>
                    <a:pt x="95345" y="84086"/>
                  </a:cubicBezTo>
                  <a:lnTo>
                    <a:pt x="97235" y="86212"/>
                  </a:lnTo>
                  <a:cubicBezTo>
                    <a:pt x="97235" y="86212"/>
                    <a:pt x="97235" y="86212"/>
                    <a:pt x="97235" y="86212"/>
                  </a:cubicBezTo>
                  <a:cubicBezTo>
                    <a:pt x="94636" y="84322"/>
                    <a:pt x="95345" y="86212"/>
                    <a:pt x="95817" y="86212"/>
                  </a:cubicBezTo>
                  <a:cubicBezTo>
                    <a:pt x="96290" y="86212"/>
                    <a:pt x="93931" y="85031"/>
                    <a:pt x="95817" y="86212"/>
                  </a:cubicBezTo>
                  <a:lnTo>
                    <a:pt x="94403" y="84794"/>
                  </a:lnTo>
                  <a:cubicBezTo>
                    <a:pt x="94403" y="84794"/>
                    <a:pt x="94403" y="86448"/>
                    <a:pt x="94403" y="86212"/>
                  </a:cubicBezTo>
                  <a:lnTo>
                    <a:pt x="96054" y="87862"/>
                  </a:lnTo>
                  <a:cubicBezTo>
                    <a:pt x="96054" y="87862"/>
                    <a:pt x="94403" y="86448"/>
                    <a:pt x="96054" y="87862"/>
                  </a:cubicBezTo>
                  <a:lnTo>
                    <a:pt x="94403" y="86448"/>
                  </a:lnTo>
                  <a:cubicBezTo>
                    <a:pt x="94403" y="86448"/>
                    <a:pt x="96054" y="87862"/>
                    <a:pt x="94403" y="86448"/>
                  </a:cubicBezTo>
                  <a:cubicBezTo>
                    <a:pt x="93694" y="86212"/>
                    <a:pt x="92986" y="85739"/>
                    <a:pt x="92513" y="85031"/>
                  </a:cubicBezTo>
                  <a:cubicBezTo>
                    <a:pt x="92513" y="85031"/>
                    <a:pt x="90863" y="85031"/>
                    <a:pt x="92513" y="86684"/>
                  </a:cubicBezTo>
                  <a:lnTo>
                    <a:pt x="90390" y="85267"/>
                  </a:lnTo>
                  <a:cubicBezTo>
                    <a:pt x="92277" y="86920"/>
                    <a:pt x="90390" y="85267"/>
                    <a:pt x="90390" y="85267"/>
                  </a:cubicBezTo>
                  <a:cubicBezTo>
                    <a:pt x="90390" y="85267"/>
                    <a:pt x="92513" y="88098"/>
                    <a:pt x="90390" y="86920"/>
                  </a:cubicBezTo>
                  <a:cubicBezTo>
                    <a:pt x="92277" y="88571"/>
                    <a:pt x="90390" y="86920"/>
                    <a:pt x="90390" y="88571"/>
                  </a:cubicBezTo>
                  <a:lnTo>
                    <a:pt x="88737" y="87154"/>
                  </a:lnTo>
                  <a:cubicBezTo>
                    <a:pt x="90627" y="89043"/>
                    <a:pt x="88737" y="87154"/>
                    <a:pt x="90154" y="89516"/>
                  </a:cubicBezTo>
                  <a:cubicBezTo>
                    <a:pt x="91572" y="91875"/>
                    <a:pt x="92041" y="90930"/>
                    <a:pt x="91572" y="89516"/>
                  </a:cubicBezTo>
                  <a:cubicBezTo>
                    <a:pt x="91099" y="88098"/>
                    <a:pt x="91572" y="90930"/>
                    <a:pt x="91572" y="89516"/>
                  </a:cubicBezTo>
                  <a:cubicBezTo>
                    <a:pt x="91572" y="88098"/>
                    <a:pt x="91572" y="89516"/>
                    <a:pt x="91572" y="89516"/>
                  </a:cubicBezTo>
                  <a:cubicBezTo>
                    <a:pt x="91572" y="89516"/>
                    <a:pt x="91572" y="89516"/>
                    <a:pt x="92986" y="90930"/>
                  </a:cubicBezTo>
                  <a:cubicBezTo>
                    <a:pt x="94403" y="92347"/>
                    <a:pt x="90627" y="89516"/>
                    <a:pt x="92986" y="90930"/>
                  </a:cubicBezTo>
                  <a:lnTo>
                    <a:pt x="90627" y="89043"/>
                  </a:lnTo>
                  <a:cubicBezTo>
                    <a:pt x="89446" y="89043"/>
                    <a:pt x="90627" y="89043"/>
                    <a:pt x="89209" y="89043"/>
                  </a:cubicBezTo>
                  <a:cubicBezTo>
                    <a:pt x="87795" y="89043"/>
                    <a:pt x="91099" y="90694"/>
                    <a:pt x="90627" y="90694"/>
                  </a:cubicBezTo>
                  <a:cubicBezTo>
                    <a:pt x="88973" y="89279"/>
                    <a:pt x="87559" y="87390"/>
                    <a:pt x="86614" y="85503"/>
                  </a:cubicBezTo>
                  <a:lnTo>
                    <a:pt x="84727" y="85503"/>
                  </a:lnTo>
                  <a:cubicBezTo>
                    <a:pt x="84727" y="85503"/>
                    <a:pt x="86378" y="87154"/>
                    <a:pt x="84727" y="85503"/>
                  </a:cubicBezTo>
                  <a:lnTo>
                    <a:pt x="86378" y="86920"/>
                  </a:lnTo>
                  <a:cubicBezTo>
                    <a:pt x="86378" y="86920"/>
                    <a:pt x="86378" y="86920"/>
                    <a:pt x="84255" y="86920"/>
                  </a:cubicBezTo>
                  <a:cubicBezTo>
                    <a:pt x="86850" y="89279"/>
                    <a:pt x="86142" y="90458"/>
                    <a:pt x="84255" y="86920"/>
                  </a:cubicBezTo>
                  <a:cubicBezTo>
                    <a:pt x="85672" y="88335"/>
                    <a:pt x="84255" y="86920"/>
                    <a:pt x="84255" y="88571"/>
                  </a:cubicBezTo>
                  <a:cubicBezTo>
                    <a:pt x="84255" y="90221"/>
                    <a:pt x="84255" y="88571"/>
                    <a:pt x="84255" y="88571"/>
                  </a:cubicBezTo>
                  <a:cubicBezTo>
                    <a:pt x="84255" y="88571"/>
                    <a:pt x="84255" y="88571"/>
                    <a:pt x="84255" y="88571"/>
                  </a:cubicBezTo>
                  <a:lnTo>
                    <a:pt x="85906" y="90221"/>
                  </a:lnTo>
                  <a:cubicBezTo>
                    <a:pt x="85906" y="90221"/>
                    <a:pt x="85906" y="90221"/>
                    <a:pt x="85906" y="90221"/>
                  </a:cubicBezTo>
                  <a:cubicBezTo>
                    <a:pt x="85906" y="90221"/>
                    <a:pt x="87323" y="91639"/>
                    <a:pt x="87795" y="92111"/>
                  </a:cubicBezTo>
                  <a:cubicBezTo>
                    <a:pt x="88268" y="92583"/>
                    <a:pt x="87795" y="92111"/>
                    <a:pt x="87795" y="92111"/>
                  </a:cubicBezTo>
                  <a:lnTo>
                    <a:pt x="89918" y="93761"/>
                  </a:lnTo>
                  <a:cubicBezTo>
                    <a:pt x="89918" y="93761"/>
                    <a:pt x="88268" y="93761"/>
                    <a:pt x="89918" y="93761"/>
                  </a:cubicBezTo>
                  <a:cubicBezTo>
                    <a:pt x="91572" y="93761"/>
                    <a:pt x="86850" y="90458"/>
                    <a:pt x="86378" y="90458"/>
                  </a:cubicBezTo>
                  <a:cubicBezTo>
                    <a:pt x="85906" y="90458"/>
                    <a:pt x="86378" y="90458"/>
                    <a:pt x="86378" y="92111"/>
                  </a:cubicBezTo>
                  <a:cubicBezTo>
                    <a:pt x="86378" y="93761"/>
                    <a:pt x="86378" y="92111"/>
                    <a:pt x="84255" y="90694"/>
                  </a:cubicBezTo>
                  <a:cubicBezTo>
                    <a:pt x="84964" y="91166"/>
                    <a:pt x="85672" y="91875"/>
                    <a:pt x="86142" y="92820"/>
                  </a:cubicBezTo>
                  <a:cubicBezTo>
                    <a:pt x="83546" y="90694"/>
                    <a:pt x="86142" y="92820"/>
                    <a:pt x="84019" y="92820"/>
                  </a:cubicBezTo>
                  <a:cubicBezTo>
                    <a:pt x="81896" y="92820"/>
                    <a:pt x="84019" y="89985"/>
                    <a:pt x="85436" y="90694"/>
                  </a:cubicBezTo>
                  <a:cubicBezTo>
                    <a:pt x="83074" y="89043"/>
                    <a:pt x="85436" y="89279"/>
                    <a:pt x="82368" y="87390"/>
                  </a:cubicBezTo>
                  <a:lnTo>
                    <a:pt x="82368" y="87390"/>
                  </a:lnTo>
                  <a:cubicBezTo>
                    <a:pt x="84255" y="89279"/>
                    <a:pt x="82368" y="87390"/>
                    <a:pt x="80951" y="87390"/>
                  </a:cubicBezTo>
                  <a:cubicBezTo>
                    <a:pt x="79537" y="87390"/>
                    <a:pt x="82368" y="89043"/>
                    <a:pt x="84255" y="90458"/>
                  </a:cubicBezTo>
                  <a:cubicBezTo>
                    <a:pt x="86142" y="91875"/>
                    <a:pt x="84255" y="90458"/>
                    <a:pt x="84255" y="90458"/>
                  </a:cubicBezTo>
                  <a:cubicBezTo>
                    <a:pt x="84255" y="90458"/>
                    <a:pt x="84255" y="90458"/>
                    <a:pt x="82838" y="89043"/>
                  </a:cubicBezTo>
                  <a:cubicBezTo>
                    <a:pt x="81423" y="87626"/>
                    <a:pt x="82838" y="89043"/>
                    <a:pt x="82838" y="89043"/>
                  </a:cubicBezTo>
                  <a:lnTo>
                    <a:pt x="81187" y="87626"/>
                  </a:lnTo>
                  <a:cubicBezTo>
                    <a:pt x="82838" y="89752"/>
                    <a:pt x="81187" y="87626"/>
                    <a:pt x="79537" y="87626"/>
                  </a:cubicBezTo>
                  <a:cubicBezTo>
                    <a:pt x="82132" y="89752"/>
                    <a:pt x="79537" y="87626"/>
                    <a:pt x="79537" y="89752"/>
                  </a:cubicBezTo>
                  <a:cubicBezTo>
                    <a:pt x="80006" y="90221"/>
                    <a:pt x="80479" y="90694"/>
                    <a:pt x="81187" y="90930"/>
                  </a:cubicBezTo>
                  <a:cubicBezTo>
                    <a:pt x="82838" y="93053"/>
                    <a:pt x="81187" y="90930"/>
                    <a:pt x="81187" y="93761"/>
                  </a:cubicBezTo>
                  <a:cubicBezTo>
                    <a:pt x="81187" y="96593"/>
                    <a:pt x="79773" y="92347"/>
                    <a:pt x="79064" y="91875"/>
                  </a:cubicBezTo>
                  <a:cubicBezTo>
                    <a:pt x="78356" y="91402"/>
                    <a:pt x="79064" y="91875"/>
                    <a:pt x="79064" y="91875"/>
                  </a:cubicBezTo>
                  <a:cubicBezTo>
                    <a:pt x="78356" y="90930"/>
                    <a:pt x="77647" y="90221"/>
                    <a:pt x="76705" y="89752"/>
                  </a:cubicBezTo>
                  <a:cubicBezTo>
                    <a:pt x="76705" y="89752"/>
                    <a:pt x="76705" y="89752"/>
                    <a:pt x="76705" y="89752"/>
                  </a:cubicBezTo>
                  <a:lnTo>
                    <a:pt x="76705" y="90930"/>
                  </a:lnTo>
                  <a:cubicBezTo>
                    <a:pt x="74579" y="89516"/>
                    <a:pt x="76705" y="90930"/>
                    <a:pt x="76705" y="93525"/>
                  </a:cubicBezTo>
                  <a:cubicBezTo>
                    <a:pt x="73874" y="90694"/>
                    <a:pt x="74815" y="93525"/>
                    <a:pt x="72456" y="90694"/>
                  </a:cubicBezTo>
                  <a:cubicBezTo>
                    <a:pt x="70097" y="87862"/>
                    <a:pt x="72456" y="90694"/>
                    <a:pt x="72456" y="90694"/>
                  </a:cubicBezTo>
                  <a:cubicBezTo>
                    <a:pt x="72456" y="90694"/>
                    <a:pt x="72456" y="90694"/>
                    <a:pt x="74107" y="90694"/>
                  </a:cubicBezTo>
                  <a:cubicBezTo>
                    <a:pt x="75524" y="91639"/>
                    <a:pt x="76469" y="93053"/>
                    <a:pt x="77411" y="94470"/>
                  </a:cubicBezTo>
                  <a:cubicBezTo>
                    <a:pt x="75524" y="94470"/>
                    <a:pt x="75996" y="92820"/>
                    <a:pt x="74579" y="91639"/>
                  </a:cubicBezTo>
                  <a:cubicBezTo>
                    <a:pt x="73165" y="90458"/>
                    <a:pt x="74579" y="91639"/>
                    <a:pt x="74579" y="91639"/>
                  </a:cubicBezTo>
                  <a:lnTo>
                    <a:pt x="76705" y="93525"/>
                  </a:lnTo>
                  <a:cubicBezTo>
                    <a:pt x="76705" y="93525"/>
                    <a:pt x="75524" y="93525"/>
                    <a:pt x="76705" y="93525"/>
                  </a:cubicBezTo>
                  <a:cubicBezTo>
                    <a:pt x="77883" y="93525"/>
                    <a:pt x="76705" y="92111"/>
                    <a:pt x="78356" y="93525"/>
                  </a:cubicBezTo>
                  <a:cubicBezTo>
                    <a:pt x="78356" y="92111"/>
                    <a:pt x="76705" y="90930"/>
                    <a:pt x="78356" y="90930"/>
                  </a:cubicBezTo>
                  <a:cubicBezTo>
                    <a:pt x="80006" y="90930"/>
                    <a:pt x="78356" y="90930"/>
                    <a:pt x="78356" y="90930"/>
                  </a:cubicBezTo>
                  <a:cubicBezTo>
                    <a:pt x="78356" y="90930"/>
                    <a:pt x="79773" y="90930"/>
                    <a:pt x="78356" y="90930"/>
                  </a:cubicBezTo>
                  <a:cubicBezTo>
                    <a:pt x="84491" y="96121"/>
                    <a:pt x="78356" y="93053"/>
                    <a:pt x="78356" y="95415"/>
                  </a:cubicBezTo>
                  <a:lnTo>
                    <a:pt x="79773" y="95415"/>
                  </a:lnTo>
                  <a:cubicBezTo>
                    <a:pt x="79773" y="95415"/>
                    <a:pt x="79773" y="95415"/>
                    <a:pt x="79773" y="95415"/>
                  </a:cubicBezTo>
                  <a:cubicBezTo>
                    <a:pt x="79773" y="95415"/>
                    <a:pt x="81187" y="97538"/>
                    <a:pt x="79773" y="95415"/>
                  </a:cubicBezTo>
                  <a:cubicBezTo>
                    <a:pt x="78356" y="93289"/>
                    <a:pt x="82604" y="98719"/>
                    <a:pt x="79773" y="97538"/>
                  </a:cubicBezTo>
                  <a:cubicBezTo>
                    <a:pt x="76938" y="96357"/>
                    <a:pt x="79773" y="96121"/>
                    <a:pt x="79773" y="97538"/>
                  </a:cubicBezTo>
                  <a:cubicBezTo>
                    <a:pt x="78592" y="96593"/>
                    <a:pt x="77647" y="95651"/>
                    <a:pt x="76705" y="94470"/>
                  </a:cubicBezTo>
                  <a:lnTo>
                    <a:pt x="74343" y="93053"/>
                  </a:lnTo>
                  <a:cubicBezTo>
                    <a:pt x="74343" y="93053"/>
                    <a:pt x="75524" y="93053"/>
                    <a:pt x="74343" y="90694"/>
                  </a:cubicBezTo>
                  <a:cubicBezTo>
                    <a:pt x="73165" y="88335"/>
                    <a:pt x="72929" y="89279"/>
                    <a:pt x="71511" y="88571"/>
                  </a:cubicBezTo>
                  <a:cubicBezTo>
                    <a:pt x="70097" y="87862"/>
                    <a:pt x="73874" y="90458"/>
                    <a:pt x="74343" y="91639"/>
                  </a:cubicBezTo>
                  <a:cubicBezTo>
                    <a:pt x="74815" y="92820"/>
                    <a:pt x="72929" y="91639"/>
                    <a:pt x="74343" y="91639"/>
                  </a:cubicBezTo>
                  <a:cubicBezTo>
                    <a:pt x="75052" y="92111"/>
                    <a:pt x="75760" y="92583"/>
                    <a:pt x="76233" y="93289"/>
                  </a:cubicBezTo>
                  <a:lnTo>
                    <a:pt x="76233" y="93289"/>
                  </a:lnTo>
                  <a:lnTo>
                    <a:pt x="77647" y="95179"/>
                  </a:lnTo>
                  <a:lnTo>
                    <a:pt x="77647" y="95179"/>
                  </a:lnTo>
                  <a:cubicBezTo>
                    <a:pt x="76469" y="95179"/>
                    <a:pt x="79300" y="96829"/>
                    <a:pt x="77647" y="96593"/>
                  </a:cubicBezTo>
                  <a:lnTo>
                    <a:pt x="75052" y="93998"/>
                  </a:lnTo>
                  <a:cubicBezTo>
                    <a:pt x="76705" y="96357"/>
                    <a:pt x="73637" y="93998"/>
                    <a:pt x="75052" y="97302"/>
                  </a:cubicBezTo>
                  <a:cubicBezTo>
                    <a:pt x="74343" y="96593"/>
                    <a:pt x="73637" y="96121"/>
                    <a:pt x="72693" y="95651"/>
                  </a:cubicBezTo>
                  <a:cubicBezTo>
                    <a:pt x="72693" y="95651"/>
                    <a:pt x="72693" y="95651"/>
                    <a:pt x="72693" y="97302"/>
                  </a:cubicBezTo>
                  <a:lnTo>
                    <a:pt x="74815" y="98952"/>
                  </a:lnTo>
                  <a:cubicBezTo>
                    <a:pt x="74815" y="98952"/>
                    <a:pt x="74815" y="98952"/>
                    <a:pt x="74815" y="100606"/>
                  </a:cubicBezTo>
                  <a:cubicBezTo>
                    <a:pt x="74815" y="102256"/>
                    <a:pt x="71511" y="97302"/>
                    <a:pt x="73637" y="98483"/>
                  </a:cubicBezTo>
                  <a:cubicBezTo>
                    <a:pt x="72693" y="97774"/>
                    <a:pt x="71748" y="97065"/>
                    <a:pt x="70806" y="96121"/>
                  </a:cubicBezTo>
                  <a:cubicBezTo>
                    <a:pt x="72693" y="98246"/>
                    <a:pt x="70806" y="97774"/>
                    <a:pt x="72456" y="99425"/>
                  </a:cubicBezTo>
                  <a:cubicBezTo>
                    <a:pt x="74107" y="101078"/>
                    <a:pt x="72456" y="99425"/>
                    <a:pt x="72456" y="99425"/>
                  </a:cubicBezTo>
                  <a:cubicBezTo>
                    <a:pt x="72456" y="99425"/>
                    <a:pt x="72456" y="99425"/>
                    <a:pt x="72456" y="101078"/>
                  </a:cubicBezTo>
                  <a:lnTo>
                    <a:pt x="70806" y="101078"/>
                  </a:lnTo>
                  <a:cubicBezTo>
                    <a:pt x="73874" y="104146"/>
                    <a:pt x="70806" y="101078"/>
                    <a:pt x="70806" y="102965"/>
                  </a:cubicBezTo>
                  <a:cubicBezTo>
                    <a:pt x="70806" y="104852"/>
                    <a:pt x="70806" y="101314"/>
                    <a:pt x="68444" y="99897"/>
                  </a:cubicBezTo>
                  <a:cubicBezTo>
                    <a:pt x="66085" y="98483"/>
                    <a:pt x="68444" y="99897"/>
                    <a:pt x="68444" y="99897"/>
                  </a:cubicBezTo>
                  <a:cubicBezTo>
                    <a:pt x="68444" y="99897"/>
                    <a:pt x="68444" y="99897"/>
                    <a:pt x="66557" y="98246"/>
                  </a:cubicBezTo>
                  <a:cubicBezTo>
                    <a:pt x="64670" y="96593"/>
                    <a:pt x="66557" y="98246"/>
                    <a:pt x="67738" y="99897"/>
                  </a:cubicBezTo>
                  <a:cubicBezTo>
                    <a:pt x="68916" y="101550"/>
                    <a:pt x="66557" y="99897"/>
                    <a:pt x="67738" y="99897"/>
                  </a:cubicBezTo>
                  <a:cubicBezTo>
                    <a:pt x="68916" y="99897"/>
                    <a:pt x="65848" y="98010"/>
                    <a:pt x="67738" y="99897"/>
                  </a:cubicBezTo>
                  <a:cubicBezTo>
                    <a:pt x="69625" y="101784"/>
                    <a:pt x="67738" y="102020"/>
                    <a:pt x="65612" y="99897"/>
                  </a:cubicBezTo>
                  <a:lnTo>
                    <a:pt x="67029" y="101784"/>
                  </a:lnTo>
                  <a:lnTo>
                    <a:pt x="68680" y="103201"/>
                  </a:lnTo>
                  <a:cubicBezTo>
                    <a:pt x="68680" y="103201"/>
                    <a:pt x="68680" y="103201"/>
                    <a:pt x="67029" y="103201"/>
                  </a:cubicBezTo>
                  <a:cubicBezTo>
                    <a:pt x="65376" y="103201"/>
                    <a:pt x="67029" y="103201"/>
                    <a:pt x="64670" y="103201"/>
                  </a:cubicBezTo>
                  <a:cubicBezTo>
                    <a:pt x="62308" y="103201"/>
                    <a:pt x="62781" y="103201"/>
                    <a:pt x="64670" y="104852"/>
                  </a:cubicBezTo>
                  <a:cubicBezTo>
                    <a:pt x="66557" y="106505"/>
                    <a:pt x="64670" y="104852"/>
                    <a:pt x="66085" y="104852"/>
                  </a:cubicBezTo>
                  <a:cubicBezTo>
                    <a:pt x="67502" y="104852"/>
                    <a:pt x="66085" y="106505"/>
                    <a:pt x="66085" y="106741"/>
                  </a:cubicBezTo>
                  <a:cubicBezTo>
                    <a:pt x="66085" y="106977"/>
                    <a:pt x="66085" y="106741"/>
                    <a:pt x="66085" y="105088"/>
                  </a:cubicBezTo>
                  <a:lnTo>
                    <a:pt x="63962" y="103673"/>
                  </a:lnTo>
                  <a:lnTo>
                    <a:pt x="66793" y="107450"/>
                  </a:lnTo>
                  <a:cubicBezTo>
                    <a:pt x="66793" y="107450"/>
                    <a:pt x="65140" y="106033"/>
                    <a:pt x="64198" y="105796"/>
                  </a:cubicBezTo>
                  <a:cubicBezTo>
                    <a:pt x="63253" y="105560"/>
                    <a:pt x="65376" y="107683"/>
                    <a:pt x="64198" y="105796"/>
                  </a:cubicBezTo>
                  <a:cubicBezTo>
                    <a:pt x="65376" y="107683"/>
                    <a:pt x="64198" y="107450"/>
                    <a:pt x="64198" y="107450"/>
                  </a:cubicBezTo>
                  <a:cubicBezTo>
                    <a:pt x="64198" y="107450"/>
                    <a:pt x="62781" y="105796"/>
                    <a:pt x="61366" y="105088"/>
                  </a:cubicBezTo>
                  <a:cubicBezTo>
                    <a:pt x="59949" y="104382"/>
                    <a:pt x="63489" y="106741"/>
                    <a:pt x="63962" y="107683"/>
                  </a:cubicBezTo>
                  <a:cubicBezTo>
                    <a:pt x="64434" y="108628"/>
                    <a:pt x="62075" y="107683"/>
                    <a:pt x="61130" y="105796"/>
                  </a:cubicBezTo>
                  <a:cubicBezTo>
                    <a:pt x="60185" y="103910"/>
                    <a:pt x="61130" y="105796"/>
                    <a:pt x="61130" y="105796"/>
                  </a:cubicBezTo>
                  <a:lnTo>
                    <a:pt x="58298" y="103673"/>
                  </a:lnTo>
                  <a:cubicBezTo>
                    <a:pt x="58298" y="103673"/>
                    <a:pt x="59713" y="105088"/>
                    <a:pt x="58298" y="103673"/>
                  </a:cubicBezTo>
                  <a:cubicBezTo>
                    <a:pt x="56881" y="102256"/>
                    <a:pt x="58298" y="103673"/>
                    <a:pt x="59949" y="103673"/>
                  </a:cubicBezTo>
                  <a:cubicBezTo>
                    <a:pt x="61602" y="103673"/>
                    <a:pt x="59949" y="103673"/>
                    <a:pt x="59949" y="103673"/>
                  </a:cubicBezTo>
                  <a:cubicBezTo>
                    <a:pt x="59949" y="103673"/>
                    <a:pt x="61366" y="103673"/>
                    <a:pt x="61366" y="103673"/>
                  </a:cubicBezTo>
                  <a:lnTo>
                    <a:pt x="63253" y="105560"/>
                  </a:lnTo>
                  <a:cubicBezTo>
                    <a:pt x="63253" y="105560"/>
                    <a:pt x="63253" y="105560"/>
                    <a:pt x="63253" y="105560"/>
                  </a:cubicBezTo>
                  <a:cubicBezTo>
                    <a:pt x="63253" y="105560"/>
                    <a:pt x="63253" y="105560"/>
                    <a:pt x="61130" y="103437"/>
                  </a:cubicBezTo>
                  <a:cubicBezTo>
                    <a:pt x="59007" y="101314"/>
                    <a:pt x="61130" y="103437"/>
                    <a:pt x="61130" y="105088"/>
                  </a:cubicBezTo>
                  <a:cubicBezTo>
                    <a:pt x="61130" y="106741"/>
                    <a:pt x="61130" y="105088"/>
                    <a:pt x="61130" y="105088"/>
                  </a:cubicBezTo>
                  <a:lnTo>
                    <a:pt x="58535" y="102492"/>
                  </a:lnTo>
                  <a:cubicBezTo>
                    <a:pt x="58535" y="102492"/>
                    <a:pt x="55231" y="100133"/>
                    <a:pt x="55939" y="101314"/>
                  </a:cubicBezTo>
                  <a:cubicBezTo>
                    <a:pt x="56645" y="102492"/>
                    <a:pt x="52635" y="98952"/>
                    <a:pt x="51927" y="99188"/>
                  </a:cubicBezTo>
                  <a:cubicBezTo>
                    <a:pt x="51218" y="99425"/>
                    <a:pt x="51927" y="99188"/>
                    <a:pt x="54050" y="100606"/>
                  </a:cubicBezTo>
                  <a:cubicBezTo>
                    <a:pt x="56176" y="102020"/>
                    <a:pt x="54050" y="100606"/>
                    <a:pt x="54050" y="100606"/>
                  </a:cubicBezTo>
                  <a:cubicBezTo>
                    <a:pt x="54050" y="100606"/>
                    <a:pt x="55467" y="100606"/>
                    <a:pt x="55703" y="102256"/>
                  </a:cubicBezTo>
                  <a:cubicBezTo>
                    <a:pt x="55939" y="103910"/>
                    <a:pt x="58062" y="102256"/>
                    <a:pt x="55703" y="102256"/>
                  </a:cubicBezTo>
                  <a:cubicBezTo>
                    <a:pt x="56409" y="102729"/>
                    <a:pt x="57117" y="103673"/>
                    <a:pt x="57590" y="104382"/>
                  </a:cubicBezTo>
                  <a:cubicBezTo>
                    <a:pt x="57590" y="104382"/>
                    <a:pt x="55703" y="102729"/>
                    <a:pt x="57590" y="104382"/>
                  </a:cubicBezTo>
                  <a:cubicBezTo>
                    <a:pt x="59477" y="106033"/>
                    <a:pt x="57590" y="104382"/>
                    <a:pt x="55467" y="102729"/>
                  </a:cubicBezTo>
                  <a:cubicBezTo>
                    <a:pt x="53341" y="101078"/>
                    <a:pt x="57117" y="104618"/>
                    <a:pt x="55467" y="102729"/>
                  </a:cubicBezTo>
                  <a:cubicBezTo>
                    <a:pt x="53814" y="100842"/>
                    <a:pt x="56881" y="104146"/>
                    <a:pt x="56881" y="102729"/>
                  </a:cubicBezTo>
                  <a:cubicBezTo>
                    <a:pt x="56881" y="101314"/>
                    <a:pt x="56881" y="102729"/>
                    <a:pt x="56881" y="102729"/>
                  </a:cubicBezTo>
                  <a:lnTo>
                    <a:pt x="54522" y="100842"/>
                  </a:lnTo>
                  <a:cubicBezTo>
                    <a:pt x="54522" y="100842"/>
                    <a:pt x="54522" y="102729"/>
                    <a:pt x="54522" y="100842"/>
                  </a:cubicBezTo>
                  <a:cubicBezTo>
                    <a:pt x="54522" y="98952"/>
                    <a:pt x="56881" y="103673"/>
                    <a:pt x="54522" y="102965"/>
                  </a:cubicBezTo>
                  <a:lnTo>
                    <a:pt x="53108" y="101550"/>
                  </a:lnTo>
                  <a:cubicBezTo>
                    <a:pt x="53108" y="101550"/>
                    <a:pt x="50510" y="101550"/>
                    <a:pt x="53108" y="101550"/>
                  </a:cubicBezTo>
                  <a:cubicBezTo>
                    <a:pt x="55703" y="101550"/>
                    <a:pt x="53108" y="101550"/>
                    <a:pt x="51691" y="101550"/>
                  </a:cubicBezTo>
                  <a:cubicBezTo>
                    <a:pt x="50276" y="101550"/>
                    <a:pt x="51691" y="104382"/>
                    <a:pt x="55939" y="107919"/>
                  </a:cubicBezTo>
                  <a:cubicBezTo>
                    <a:pt x="55939" y="107919"/>
                    <a:pt x="55939" y="107919"/>
                    <a:pt x="55939" y="107919"/>
                  </a:cubicBezTo>
                  <a:cubicBezTo>
                    <a:pt x="55939" y="107919"/>
                    <a:pt x="54286" y="106033"/>
                    <a:pt x="52872" y="105324"/>
                  </a:cubicBezTo>
                  <a:cubicBezTo>
                    <a:pt x="51454" y="104618"/>
                    <a:pt x="52872" y="105324"/>
                    <a:pt x="52872" y="105324"/>
                  </a:cubicBezTo>
                  <a:cubicBezTo>
                    <a:pt x="52163" y="104146"/>
                    <a:pt x="51218" y="103201"/>
                    <a:pt x="50040" y="102492"/>
                  </a:cubicBezTo>
                  <a:lnTo>
                    <a:pt x="50040" y="102492"/>
                  </a:lnTo>
                  <a:cubicBezTo>
                    <a:pt x="50040" y="102492"/>
                    <a:pt x="50040" y="103910"/>
                    <a:pt x="50040" y="102492"/>
                  </a:cubicBezTo>
                  <a:cubicBezTo>
                    <a:pt x="50040" y="101078"/>
                    <a:pt x="50040" y="102492"/>
                    <a:pt x="50040" y="101314"/>
                  </a:cubicBezTo>
                  <a:cubicBezTo>
                    <a:pt x="50040" y="100133"/>
                    <a:pt x="50040" y="101314"/>
                    <a:pt x="50040" y="101314"/>
                  </a:cubicBezTo>
                  <a:cubicBezTo>
                    <a:pt x="52872" y="103910"/>
                    <a:pt x="50040" y="101314"/>
                    <a:pt x="48150" y="101314"/>
                  </a:cubicBezTo>
                  <a:cubicBezTo>
                    <a:pt x="46264" y="101314"/>
                    <a:pt x="50982" y="104618"/>
                    <a:pt x="51454" y="104382"/>
                  </a:cubicBezTo>
                  <a:cubicBezTo>
                    <a:pt x="51927" y="104146"/>
                    <a:pt x="51454" y="104382"/>
                    <a:pt x="51454" y="104382"/>
                  </a:cubicBezTo>
                  <a:cubicBezTo>
                    <a:pt x="51454" y="104382"/>
                    <a:pt x="51454" y="104382"/>
                    <a:pt x="51454" y="104382"/>
                  </a:cubicBezTo>
                  <a:cubicBezTo>
                    <a:pt x="51454" y="104382"/>
                    <a:pt x="51454" y="104382"/>
                    <a:pt x="53341" y="104382"/>
                  </a:cubicBezTo>
                  <a:cubicBezTo>
                    <a:pt x="55231" y="104382"/>
                    <a:pt x="51454" y="106741"/>
                    <a:pt x="51454" y="108628"/>
                  </a:cubicBezTo>
                  <a:lnTo>
                    <a:pt x="51454" y="108628"/>
                  </a:lnTo>
                  <a:cubicBezTo>
                    <a:pt x="51454" y="108628"/>
                    <a:pt x="51454" y="108628"/>
                    <a:pt x="51454" y="108628"/>
                  </a:cubicBezTo>
                  <a:cubicBezTo>
                    <a:pt x="51454" y="108628"/>
                    <a:pt x="51454" y="108628"/>
                    <a:pt x="49804" y="108628"/>
                  </a:cubicBezTo>
                  <a:cubicBezTo>
                    <a:pt x="48150" y="108628"/>
                    <a:pt x="49804" y="106977"/>
                    <a:pt x="47914" y="106505"/>
                  </a:cubicBezTo>
                  <a:cubicBezTo>
                    <a:pt x="46027" y="106033"/>
                    <a:pt x="47914" y="106505"/>
                    <a:pt x="47914" y="106505"/>
                  </a:cubicBezTo>
                  <a:cubicBezTo>
                    <a:pt x="47914" y="106505"/>
                    <a:pt x="50040" y="109100"/>
                    <a:pt x="47914" y="106505"/>
                  </a:cubicBezTo>
                  <a:cubicBezTo>
                    <a:pt x="45791" y="103910"/>
                    <a:pt x="47914" y="106505"/>
                    <a:pt x="47914" y="108628"/>
                  </a:cubicBezTo>
                  <a:cubicBezTo>
                    <a:pt x="43196" y="105088"/>
                    <a:pt x="45083" y="108628"/>
                    <a:pt x="42015" y="108628"/>
                  </a:cubicBezTo>
                  <a:cubicBezTo>
                    <a:pt x="43196" y="109809"/>
                    <a:pt x="44141" y="110987"/>
                    <a:pt x="42015" y="108628"/>
                  </a:cubicBezTo>
                  <a:cubicBezTo>
                    <a:pt x="42487" y="109573"/>
                    <a:pt x="42960" y="110281"/>
                    <a:pt x="43904" y="110751"/>
                  </a:cubicBezTo>
                  <a:cubicBezTo>
                    <a:pt x="43904" y="110751"/>
                    <a:pt x="43904" y="110751"/>
                    <a:pt x="43904" y="110751"/>
                  </a:cubicBezTo>
                  <a:lnTo>
                    <a:pt x="41309" y="108155"/>
                  </a:lnTo>
                  <a:cubicBezTo>
                    <a:pt x="39892" y="108155"/>
                    <a:pt x="43668" y="110518"/>
                    <a:pt x="41309" y="108155"/>
                  </a:cubicBezTo>
                  <a:cubicBezTo>
                    <a:pt x="43432" y="110281"/>
                    <a:pt x="41309" y="109809"/>
                    <a:pt x="41309" y="110045"/>
                  </a:cubicBezTo>
                  <a:lnTo>
                    <a:pt x="39419" y="107919"/>
                  </a:lnTo>
                  <a:cubicBezTo>
                    <a:pt x="39419" y="109809"/>
                    <a:pt x="39419" y="107919"/>
                    <a:pt x="41309" y="112877"/>
                  </a:cubicBezTo>
                  <a:cubicBezTo>
                    <a:pt x="43196" y="117831"/>
                    <a:pt x="41309" y="112877"/>
                    <a:pt x="41309" y="112877"/>
                  </a:cubicBezTo>
                  <a:cubicBezTo>
                    <a:pt x="41309" y="112877"/>
                    <a:pt x="39892" y="110987"/>
                    <a:pt x="38711" y="110281"/>
                  </a:cubicBezTo>
                  <a:cubicBezTo>
                    <a:pt x="39183" y="111223"/>
                    <a:pt x="39892" y="111932"/>
                    <a:pt x="40837" y="112640"/>
                  </a:cubicBezTo>
                  <a:cubicBezTo>
                    <a:pt x="40837" y="112640"/>
                    <a:pt x="40837" y="112640"/>
                    <a:pt x="40837" y="114055"/>
                  </a:cubicBezTo>
                  <a:cubicBezTo>
                    <a:pt x="40837" y="115472"/>
                    <a:pt x="37533" y="110518"/>
                    <a:pt x="37769" y="110281"/>
                  </a:cubicBezTo>
                  <a:lnTo>
                    <a:pt x="37769" y="110281"/>
                  </a:lnTo>
                  <a:cubicBezTo>
                    <a:pt x="35643" y="108864"/>
                    <a:pt x="33048" y="107450"/>
                    <a:pt x="35643" y="110281"/>
                  </a:cubicBezTo>
                  <a:cubicBezTo>
                    <a:pt x="35643" y="110281"/>
                    <a:pt x="35643" y="108628"/>
                    <a:pt x="33284" y="108155"/>
                  </a:cubicBezTo>
                  <a:cubicBezTo>
                    <a:pt x="30925" y="107683"/>
                    <a:pt x="33284" y="108155"/>
                    <a:pt x="33284" y="108155"/>
                  </a:cubicBezTo>
                  <a:lnTo>
                    <a:pt x="33284" y="109573"/>
                  </a:lnTo>
                  <a:lnTo>
                    <a:pt x="31870" y="109573"/>
                  </a:lnTo>
                  <a:cubicBezTo>
                    <a:pt x="31870" y="109573"/>
                    <a:pt x="31870" y="109573"/>
                    <a:pt x="31870" y="109573"/>
                  </a:cubicBezTo>
                  <a:lnTo>
                    <a:pt x="30452" y="109573"/>
                  </a:lnTo>
                  <a:cubicBezTo>
                    <a:pt x="29038" y="109573"/>
                    <a:pt x="30452" y="109573"/>
                    <a:pt x="30452" y="110987"/>
                  </a:cubicBezTo>
                  <a:lnTo>
                    <a:pt x="30452" y="110987"/>
                  </a:lnTo>
                  <a:lnTo>
                    <a:pt x="30452" y="110987"/>
                  </a:lnTo>
                  <a:cubicBezTo>
                    <a:pt x="30452" y="110987"/>
                    <a:pt x="26679" y="109573"/>
                    <a:pt x="28566" y="110987"/>
                  </a:cubicBezTo>
                  <a:cubicBezTo>
                    <a:pt x="26207" y="110987"/>
                    <a:pt x="28566" y="110987"/>
                    <a:pt x="27148" y="110987"/>
                  </a:cubicBezTo>
                  <a:cubicBezTo>
                    <a:pt x="28093" y="112168"/>
                    <a:pt x="28802" y="113349"/>
                    <a:pt x="29274" y="114763"/>
                  </a:cubicBezTo>
                  <a:cubicBezTo>
                    <a:pt x="29274" y="114763"/>
                    <a:pt x="29274" y="114763"/>
                    <a:pt x="30689" y="114763"/>
                  </a:cubicBezTo>
                  <a:cubicBezTo>
                    <a:pt x="32106" y="114763"/>
                    <a:pt x="30689" y="114763"/>
                    <a:pt x="30689" y="114763"/>
                  </a:cubicBezTo>
                  <a:lnTo>
                    <a:pt x="30689" y="114763"/>
                  </a:lnTo>
                  <a:cubicBezTo>
                    <a:pt x="30689" y="114763"/>
                    <a:pt x="28566" y="114763"/>
                    <a:pt x="28093" y="114763"/>
                  </a:cubicBezTo>
                  <a:lnTo>
                    <a:pt x="28093" y="113582"/>
                  </a:lnTo>
                  <a:cubicBezTo>
                    <a:pt x="28093" y="113582"/>
                    <a:pt x="28093" y="113582"/>
                    <a:pt x="28093" y="113582"/>
                  </a:cubicBezTo>
                  <a:cubicBezTo>
                    <a:pt x="28093" y="113582"/>
                    <a:pt x="25498" y="113582"/>
                    <a:pt x="26912" y="115708"/>
                  </a:cubicBezTo>
                  <a:lnTo>
                    <a:pt x="30689" y="115708"/>
                  </a:lnTo>
                  <a:cubicBezTo>
                    <a:pt x="30689" y="115708"/>
                    <a:pt x="30689" y="115708"/>
                    <a:pt x="30689" y="115708"/>
                  </a:cubicBezTo>
                  <a:cubicBezTo>
                    <a:pt x="30689" y="115708"/>
                    <a:pt x="30689" y="115708"/>
                    <a:pt x="30689" y="115708"/>
                  </a:cubicBezTo>
                  <a:lnTo>
                    <a:pt x="32106" y="117595"/>
                  </a:lnTo>
                  <a:lnTo>
                    <a:pt x="30452" y="117595"/>
                  </a:lnTo>
                  <a:cubicBezTo>
                    <a:pt x="30452" y="117595"/>
                    <a:pt x="33520" y="121371"/>
                    <a:pt x="30452" y="120663"/>
                  </a:cubicBezTo>
                  <a:cubicBezTo>
                    <a:pt x="27385" y="119954"/>
                    <a:pt x="30452" y="119012"/>
                    <a:pt x="29038" y="118304"/>
                  </a:cubicBezTo>
                  <a:lnTo>
                    <a:pt x="26912" y="116181"/>
                  </a:lnTo>
                  <a:cubicBezTo>
                    <a:pt x="26912" y="116181"/>
                    <a:pt x="30452" y="120427"/>
                    <a:pt x="28566" y="119482"/>
                  </a:cubicBezTo>
                  <a:lnTo>
                    <a:pt x="26912" y="117595"/>
                  </a:lnTo>
                  <a:cubicBezTo>
                    <a:pt x="25498" y="117595"/>
                    <a:pt x="29038" y="120427"/>
                    <a:pt x="26912" y="119954"/>
                  </a:cubicBezTo>
                  <a:cubicBezTo>
                    <a:pt x="24789" y="119482"/>
                    <a:pt x="25498" y="118304"/>
                    <a:pt x="24317" y="117595"/>
                  </a:cubicBezTo>
                  <a:lnTo>
                    <a:pt x="24317" y="117595"/>
                  </a:lnTo>
                  <a:cubicBezTo>
                    <a:pt x="24317" y="117595"/>
                    <a:pt x="24317" y="117595"/>
                    <a:pt x="25734" y="119482"/>
                  </a:cubicBezTo>
                  <a:cubicBezTo>
                    <a:pt x="27148" y="121371"/>
                    <a:pt x="24553" y="119482"/>
                    <a:pt x="25734" y="119482"/>
                  </a:cubicBezTo>
                  <a:cubicBezTo>
                    <a:pt x="26912" y="119482"/>
                    <a:pt x="25734" y="119482"/>
                    <a:pt x="25734" y="119482"/>
                  </a:cubicBezTo>
                  <a:cubicBezTo>
                    <a:pt x="25734" y="119482"/>
                    <a:pt x="23844" y="117123"/>
                    <a:pt x="22666" y="116181"/>
                  </a:cubicBezTo>
                  <a:lnTo>
                    <a:pt x="22666" y="118067"/>
                  </a:lnTo>
                  <a:lnTo>
                    <a:pt x="20780" y="116417"/>
                  </a:lnTo>
                  <a:cubicBezTo>
                    <a:pt x="20780" y="116417"/>
                    <a:pt x="20780" y="116417"/>
                    <a:pt x="20780" y="116417"/>
                  </a:cubicBezTo>
                  <a:cubicBezTo>
                    <a:pt x="20780" y="116417"/>
                    <a:pt x="20780" y="116417"/>
                    <a:pt x="20780" y="114763"/>
                  </a:cubicBezTo>
                  <a:cubicBezTo>
                    <a:pt x="20780" y="113113"/>
                    <a:pt x="23375" y="118304"/>
                    <a:pt x="20780" y="116417"/>
                  </a:cubicBezTo>
                  <a:cubicBezTo>
                    <a:pt x="18181" y="114527"/>
                    <a:pt x="22430" y="118304"/>
                    <a:pt x="20780" y="116417"/>
                  </a:cubicBezTo>
                  <a:cubicBezTo>
                    <a:pt x="19126" y="114527"/>
                    <a:pt x="20780" y="116417"/>
                    <a:pt x="22194" y="117595"/>
                  </a:cubicBezTo>
                  <a:lnTo>
                    <a:pt x="22194" y="117595"/>
                  </a:lnTo>
                  <a:cubicBezTo>
                    <a:pt x="20780" y="117595"/>
                    <a:pt x="22194" y="117595"/>
                    <a:pt x="19835" y="117595"/>
                  </a:cubicBezTo>
                  <a:cubicBezTo>
                    <a:pt x="17476" y="117595"/>
                    <a:pt x="18654" y="115708"/>
                    <a:pt x="19835" y="117595"/>
                  </a:cubicBezTo>
                  <a:cubicBezTo>
                    <a:pt x="21013" y="119482"/>
                    <a:pt x="19835" y="116181"/>
                    <a:pt x="19835" y="116181"/>
                  </a:cubicBezTo>
                  <a:cubicBezTo>
                    <a:pt x="19835" y="116181"/>
                    <a:pt x="17003" y="114527"/>
                    <a:pt x="19835" y="116181"/>
                  </a:cubicBezTo>
                  <a:cubicBezTo>
                    <a:pt x="22666" y="117831"/>
                    <a:pt x="18181" y="114527"/>
                    <a:pt x="17003" y="113819"/>
                  </a:cubicBezTo>
                  <a:cubicBezTo>
                    <a:pt x="15822" y="113113"/>
                    <a:pt x="17003" y="116181"/>
                    <a:pt x="17003" y="116650"/>
                  </a:cubicBezTo>
                  <a:cubicBezTo>
                    <a:pt x="17003" y="117123"/>
                    <a:pt x="17003" y="116650"/>
                    <a:pt x="17003" y="115472"/>
                  </a:cubicBezTo>
                  <a:cubicBezTo>
                    <a:pt x="17003" y="114291"/>
                    <a:pt x="17003" y="115472"/>
                    <a:pt x="14880" y="114055"/>
                  </a:cubicBezTo>
                  <a:cubicBezTo>
                    <a:pt x="12754" y="112640"/>
                    <a:pt x="14880" y="114055"/>
                    <a:pt x="14880" y="115708"/>
                  </a:cubicBezTo>
                  <a:cubicBezTo>
                    <a:pt x="14880" y="117359"/>
                    <a:pt x="14880" y="115708"/>
                    <a:pt x="16058" y="118776"/>
                  </a:cubicBezTo>
                  <a:cubicBezTo>
                    <a:pt x="17239" y="121844"/>
                    <a:pt x="16058" y="118776"/>
                    <a:pt x="16058" y="118776"/>
                  </a:cubicBezTo>
                  <a:lnTo>
                    <a:pt x="16058" y="118776"/>
                  </a:lnTo>
                  <a:cubicBezTo>
                    <a:pt x="16058" y="118776"/>
                    <a:pt x="16058" y="118776"/>
                    <a:pt x="16058" y="118776"/>
                  </a:cubicBezTo>
                  <a:cubicBezTo>
                    <a:pt x="16058" y="118776"/>
                    <a:pt x="16058" y="118776"/>
                    <a:pt x="16058" y="118776"/>
                  </a:cubicBezTo>
                  <a:cubicBezTo>
                    <a:pt x="16058" y="118776"/>
                    <a:pt x="20543" y="121844"/>
                    <a:pt x="18890" y="118776"/>
                  </a:cubicBezTo>
                  <a:cubicBezTo>
                    <a:pt x="20780" y="120427"/>
                    <a:pt x="21485" y="118776"/>
                    <a:pt x="21249" y="118776"/>
                  </a:cubicBezTo>
                  <a:cubicBezTo>
                    <a:pt x="21013" y="118776"/>
                    <a:pt x="22903" y="120427"/>
                    <a:pt x="21249" y="118776"/>
                  </a:cubicBezTo>
                  <a:cubicBezTo>
                    <a:pt x="23844" y="120190"/>
                    <a:pt x="25025" y="120190"/>
                    <a:pt x="24789" y="118776"/>
                  </a:cubicBezTo>
                  <a:cubicBezTo>
                    <a:pt x="24553" y="117359"/>
                    <a:pt x="24789" y="118776"/>
                    <a:pt x="27621" y="120663"/>
                  </a:cubicBezTo>
                  <a:cubicBezTo>
                    <a:pt x="30452" y="122549"/>
                    <a:pt x="27621" y="120663"/>
                    <a:pt x="27621" y="120663"/>
                  </a:cubicBezTo>
                  <a:lnTo>
                    <a:pt x="27621" y="120663"/>
                  </a:lnTo>
                  <a:cubicBezTo>
                    <a:pt x="27621" y="120663"/>
                    <a:pt x="27621" y="120663"/>
                    <a:pt x="27621" y="120663"/>
                  </a:cubicBezTo>
                  <a:lnTo>
                    <a:pt x="29038" y="122080"/>
                  </a:lnTo>
                  <a:lnTo>
                    <a:pt x="30689" y="122080"/>
                  </a:lnTo>
                  <a:lnTo>
                    <a:pt x="30689" y="122080"/>
                  </a:lnTo>
                  <a:cubicBezTo>
                    <a:pt x="30689" y="122080"/>
                    <a:pt x="32578" y="123494"/>
                    <a:pt x="30689" y="122080"/>
                  </a:cubicBezTo>
                  <a:cubicBezTo>
                    <a:pt x="28802" y="120663"/>
                    <a:pt x="32106" y="122080"/>
                    <a:pt x="30689" y="122080"/>
                  </a:cubicBezTo>
                  <a:cubicBezTo>
                    <a:pt x="29274" y="122080"/>
                    <a:pt x="30689" y="123494"/>
                    <a:pt x="32342" y="123731"/>
                  </a:cubicBezTo>
                  <a:cubicBezTo>
                    <a:pt x="33993" y="123967"/>
                    <a:pt x="32342" y="121844"/>
                    <a:pt x="34229" y="123731"/>
                  </a:cubicBezTo>
                  <a:cubicBezTo>
                    <a:pt x="36116" y="125617"/>
                    <a:pt x="34229" y="123731"/>
                    <a:pt x="34229" y="122316"/>
                  </a:cubicBezTo>
                  <a:lnTo>
                    <a:pt x="34229" y="122316"/>
                  </a:lnTo>
                  <a:cubicBezTo>
                    <a:pt x="34937" y="123022"/>
                    <a:pt x="35643" y="123731"/>
                    <a:pt x="36588" y="124203"/>
                  </a:cubicBezTo>
                  <a:cubicBezTo>
                    <a:pt x="35174" y="122080"/>
                    <a:pt x="36588" y="124203"/>
                    <a:pt x="38711" y="124203"/>
                  </a:cubicBezTo>
                  <a:cubicBezTo>
                    <a:pt x="40837" y="124203"/>
                    <a:pt x="38711" y="124203"/>
                    <a:pt x="38711" y="122549"/>
                  </a:cubicBezTo>
                  <a:cubicBezTo>
                    <a:pt x="38711" y="120899"/>
                    <a:pt x="38711" y="122549"/>
                    <a:pt x="38711" y="122549"/>
                  </a:cubicBezTo>
                  <a:cubicBezTo>
                    <a:pt x="38711" y="122549"/>
                    <a:pt x="38711" y="122549"/>
                    <a:pt x="36588" y="120663"/>
                  </a:cubicBezTo>
                  <a:cubicBezTo>
                    <a:pt x="34465" y="118776"/>
                    <a:pt x="36588" y="119248"/>
                    <a:pt x="38005" y="120663"/>
                  </a:cubicBezTo>
                  <a:cubicBezTo>
                    <a:pt x="39419" y="122080"/>
                    <a:pt x="36352" y="119482"/>
                    <a:pt x="38005" y="120663"/>
                  </a:cubicBezTo>
                  <a:cubicBezTo>
                    <a:pt x="39656" y="121844"/>
                    <a:pt x="40128" y="122080"/>
                    <a:pt x="40837" y="123022"/>
                  </a:cubicBezTo>
                  <a:cubicBezTo>
                    <a:pt x="41542" y="123967"/>
                    <a:pt x="42487" y="123022"/>
                    <a:pt x="42960" y="123022"/>
                  </a:cubicBezTo>
                  <a:cubicBezTo>
                    <a:pt x="43432" y="123022"/>
                    <a:pt x="42960" y="123022"/>
                    <a:pt x="45083" y="124439"/>
                  </a:cubicBezTo>
                  <a:cubicBezTo>
                    <a:pt x="47208" y="125853"/>
                    <a:pt x="45083" y="124439"/>
                    <a:pt x="43196" y="124439"/>
                  </a:cubicBezTo>
                  <a:cubicBezTo>
                    <a:pt x="41309" y="124439"/>
                    <a:pt x="44610" y="124439"/>
                    <a:pt x="45083" y="126326"/>
                  </a:cubicBezTo>
                  <a:cubicBezTo>
                    <a:pt x="45555" y="128216"/>
                    <a:pt x="45083" y="126326"/>
                    <a:pt x="45083" y="126326"/>
                  </a:cubicBezTo>
                  <a:cubicBezTo>
                    <a:pt x="44377" y="125381"/>
                    <a:pt x="43432" y="124675"/>
                    <a:pt x="42487" y="124203"/>
                  </a:cubicBezTo>
                  <a:cubicBezTo>
                    <a:pt x="42487" y="124203"/>
                    <a:pt x="42487" y="124203"/>
                    <a:pt x="42487" y="122549"/>
                  </a:cubicBezTo>
                  <a:lnTo>
                    <a:pt x="40128" y="120427"/>
                  </a:lnTo>
                  <a:cubicBezTo>
                    <a:pt x="40128" y="120427"/>
                    <a:pt x="41542" y="121844"/>
                    <a:pt x="42487" y="122080"/>
                  </a:cubicBezTo>
                  <a:cubicBezTo>
                    <a:pt x="43432" y="122316"/>
                    <a:pt x="42487" y="122080"/>
                    <a:pt x="42487" y="122080"/>
                  </a:cubicBezTo>
                  <a:cubicBezTo>
                    <a:pt x="42487" y="122080"/>
                    <a:pt x="44377" y="122080"/>
                    <a:pt x="46972" y="123731"/>
                  </a:cubicBezTo>
                  <a:cubicBezTo>
                    <a:pt x="45555" y="121608"/>
                    <a:pt x="46972" y="123731"/>
                    <a:pt x="46972" y="122316"/>
                  </a:cubicBezTo>
                  <a:cubicBezTo>
                    <a:pt x="46972" y="120899"/>
                    <a:pt x="46972" y="123731"/>
                    <a:pt x="49568" y="125381"/>
                  </a:cubicBezTo>
                  <a:cubicBezTo>
                    <a:pt x="52163" y="127034"/>
                    <a:pt x="48150" y="123258"/>
                    <a:pt x="51218" y="125381"/>
                  </a:cubicBezTo>
                  <a:lnTo>
                    <a:pt x="48150" y="122549"/>
                  </a:lnTo>
                  <a:cubicBezTo>
                    <a:pt x="48150" y="122549"/>
                    <a:pt x="48150" y="122549"/>
                    <a:pt x="49804" y="122549"/>
                  </a:cubicBezTo>
                  <a:cubicBezTo>
                    <a:pt x="51454" y="122549"/>
                    <a:pt x="49804" y="120663"/>
                    <a:pt x="49804" y="120899"/>
                  </a:cubicBezTo>
                  <a:lnTo>
                    <a:pt x="48623" y="120899"/>
                  </a:lnTo>
                  <a:cubicBezTo>
                    <a:pt x="48623" y="120899"/>
                    <a:pt x="48623" y="120899"/>
                    <a:pt x="48623" y="120899"/>
                  </a:cubicBezTo>
                  <a:lnTo>
                    <a:pt x="48623" y="120899"/>
                  </a:lnTo>
                  <a:cubicBezTo>
                    <a:pt x="48623" y="120899"/>
                    <a:pt x="48623" y="120899"/>
                    <a:pt x="50040" y="120899"/>
                  </a:cubicBezTo>
                  <a:cubicBezTo>
                    <a:pt x="51454" y="120899"/>
                    <a:pt x="50040" y="120899"/>
                    <a:pt x="50040" y="120899"/>
                  </a:cubicBezTo>
                  <a:cubicBezTo>
                    <a:pt x="50040" y="120899"/>
                    <a:pt x="50040" y="120899"/>
                    <a:pt x="51691" y="120899"/>
                  </a:cubicBezTo>
                  <a:cubicBezTo>
                    <a:pt x="53341" y="120899"/>
                    <a:pt x="51691" y="120899"/>
                    <a:pt x="54050" y="120899"/>
                  </a:cubicBezTo>
                  <a:cubicBezTo>
                    <a:pt x="56409" y="120899"/>
                    <a:pt x="51454" y="118304"/>
                    <a:pt x="51691" y="118067"/>
                  </a:cubicBezTo>
                  <a:cubicBezTo>
                    <a:pt x="52872" y="119248"/>
                    <a:pt x="54050" y="120190"/>
                    <a:pt x="55231" y="121135"/>
                  </a:cubicBezTo>
                  <a:cubicBezTo>
                    <a:pt x="55231" y="121135"/>
                    <a:pt x="55231" y="121135"/>
                    <a:pt x="55231" y="121135"/>
                  </a:cubicBezTo>
                  <a:cubicBezTo>
                    <a:pt x="55231" y="121135"/>
                    <a:pt x="54050" y="119718"/>
                    <a:pt x="52635" y="118067"/>
                  </a:cubicBezTo>
                  <a:cubicBezTo>
                    <a:pt x="51218" y="116417"/>
                    <a:pt x="55231" y="119482"/>
                    <a:pt x="54050" y="118067"/>
                  </a:cubicBezTo>
                  <a:cubicBezTo>
                    <a:pt x="54995" y="118540"/>
                    <a:pt x="55703" y="119248"/>
                    <a:pt x="56409" y="120190"/>
                  </a:cubicBezTo>
                  <a:lnTo>
                    <a:pt x="59240" y="121371"/>
                  </a:lnTo>
                  <a:lnTo>
                    <a:pt x="59240" y="120190"/>
                  </a:lnTo>
                  <a:lnTo>
                    <a:pt x="57826" y="120190"/>
                  </a:lnTo>
                  <a:cubicBezTo>
                    <a:pt x="59240" y="122080"/>
                    <a:pt x="57826" y="120190"/>
                    <a:pt x="57826" y="120190"/>
                  </a:cubicBezTo>
                  <a:cubicBezTo>
                    <a:pt x="57826" y="120190"/>
                    <a:pt x="57826" y="120190"/>
                    <a:pt x="57826" y="120190"/>
                  </a:cubicBezTo>
                  <a:cubicBezTo>
                    <a:pt x="61366" y="123731"/>
                    <a:pt x="59949" y="120190"/>
                    <a:pt x="62308" y="122549"/>
                  </a:cubicBezTo>
                  <a:cubicBezTo>
                    <a:pt x="64670" y="124912"/>
                    <a:pt x="62308" y="122549"/>
                    <a:pt x="62308" y="122549"/>
                  </a:cubicBezTo>
                  <a:cubicBezTo>
                    <a:pt x="62308" y="122549"/>
                    <a:pt x="63725" y="122549"/>
                    <a:pt x="63962" y="122549"/>
                  </a:cubicBezTo>
                  <a:lnTo>
                    <a:pt x="61602" y="120190"/>
                  </a:lnTo>
                  <a:cubicBezTo>
                    <a:pt x="61602" y="120190"/>
                    <a:pt x="63489" y="121608"/>
                    <a:pt x="63962" y="122080"/>
                  </a:cubicBezTo>
                  <a:cubicBezTo>
                    <a:pt x="64434" y="122549"/>
                    <a:pt x="63962" y="122080"/>
                    <a:pt x="63962" y="122080"/>
                  </a:cubicBezTo>
                  <a:cubicBezTo>
                    <a:pt x="63962" y="122080"/>
                    <a:pt x="62544" y="120190"/>
                    <a:pt x="63962" y="122080"/>
                  </a:cubicBezTo>
                  <a:cubicBezTo>
                    <a:pt x="61839" y="120190"/>
                    <a:pt x="63962" y="122080"/>
                    <a:pt x="62075" y="119482"/>
                  </a:cubicBezTo>
                  <a:cubicBezTo>
                    <a:pt x="60185" y="116886"/>
                    <a:pt x="62075" y="121135"/>
                    <a:pt x="64906" y="122316"/>
                  </a:cubicBezTo>
                  <a:cubicBezTo>
                    <a:pt x="63962" y="121371"/>
                    <a:pt x="63253" y="120427"/>
                    <a:pt x="62544" y="119248"/>
                  </a:cubicBezTo>
                  <a:cubicBezTo>
                    <a:pt x="64198" y="119248"/>
                    <a:pt x="62544" y="120663"/>
                    <a:pt x="64670" y="121608"/>
                  </a:cubicBezTo>
                  <a:cubicBezTo>
                    <a:pt x="66793" y="122549"/>
                    <a:pt x="64670" y="121608"/>
                    <a:pt x="64670" y="119718"/>
                  </a:cubicBezTo>
                  <a:cubicBezTo>
                    <a:pt x="64670" y="117831"/>
                    <a:pt x="64670" y="119718"/>
                    <a:pt x="66321" y="121608"/>
                  </a:cubicBezTo>
                  <a:cubicBezTo>
                    <a:pt x="67974" y="123494"/>
                    <a:pt x="66321" y="121608"/>
                    <a:pt x="66321" y="119718"/>
                  </a:cubicBezTo>
                  <a:lnTo>
                    <a:pt x="68680" y="121371"/>
                  </a:lnTo>
                  <a:cubicBezTo>
                    <a:pt x="67502" y="119954"/>
                    <a:pt x="68680" y="121371"/>
                    <a:pt x="68680" y="119954"/>
                  </a:cubicBezTo>
                  <a:lnTo>
                    <a:pt x="71039" y="122316"/>
                  </a:lnTo>
                  <a:cubicBezTo>
                    <a:pt x="71039" y="122316"/>
                    <a:pt x="71039" y="122316"/>
                    <a:pt x="71039" y="122316"/>
                  </a:cubicBezTo>
                  <a:lnTo>
                    <a:pt x="69389" y="120663"/>
                  </a:lnTo>
                  <a:cubicBezTo>
                    <a:pt x="69389" y="120663"/>
                    <a:pt x="69389" y="122316"/>
                    <a:pt x="69389" y="122080"/>
                  </a:cubicBezTo>
                  <a:cubicBezTo>
                    <a:pt x="69389" y="121844"/>
                    <a:pt x="71511" y="123258"/>
                    <a:pt x="71275" y="122080"/>
                  </a:cubicBezTo>
                  <a:cubicBezTo>
                    <a:pt x="71039" y="120899"/>
                    <a:pt x="71275" y="122080"/>
                    <a:pt x="71275" y="123494"/>
                  </a:cubicBezTo>
                  <a:cubicBezTo>
                    <a:pt x="71275" y="124912"/>
                    <a:pt x="71275" y="123494"/>
                    <a:pt x="69861" y="123494"/>
                  </a:cubicBezTo>
                  <a:lnTo>
                    <a:pt x="69861" y="123494"/>
                  </a:lnTo>
                  <a:cubicBezTo>
                    <a:pt x="69861" y="123494"/>
                    <a:pt x="69861" y="123494"/>
                    <a:pt x="67974" y="123494"/>
                  </a:cubicBezTo>
                  <a:cubicBezTo>
                    <a:pt x="66085" y="123494"/>
                    <a:pt x="67974" y="123494"/>
                    <a:pt x="67974" y="123494"/>
                  </a:cubicBezTo>
                  <a:cubicBezTo>
                    <a:pt x="71748" y="127034"/>
                    <a:pt x="66557" y="123494"/>
                    <a:pt x="67974" y="125617"/>
                  </a:cubicBezTo>
                  <a:cubicBezTo>
                    <a:pt x="69389" y="127743"/>
                    <a:pt x="66321" y="123731"/>
                    <a:pt x="66085" y="123967"/>
                  </a:cubicBezTo>
                  <a:cubicBezTo>
                    <a:pt x="65848" y="124203"/>
                    <a:pt x="68444" y="126326"/>
                    <a:pt x="69389" y="127507"/>
                  </a:cubicBezTo>
                  <a:cubicBezTo>
                    <a:pt x="70333" y="128685"/>
                    <a:pt x="69389" y="127507"/>
                    <a:pt x="69389" y="127507"/>
                  </a:cubicBezTo>
                  <a:lnTo>
                    <a:pt x="67974" y="127507"/>
                  </a:lnTo>
                  <a:cubicBezTo>
                    <a:pt x="67974" y="127507"/>
                    <a:pt x="67974" y="127507"/>
                    <a:pt x="67974" y="127507"/>
                  </a:cubicBezTo>
                  <a:cubicBezTo>
                    <a:pt x="67974" y="127507"/>
                    <a:pt x="67974" y="127507"/>
                    <a:pt x="69389" y="129394"/>
                  </a:cubicBezTo>
                  <a:cubicBezTo>
                    <a:pt x="70806" y="131280"/>
                    <a:pt x="69389" y="129394"/>
                    <a:pt x="69389" y="129394"/>
                  </a:cubicBezTo>
                  <a:cubicBezTo>
                    <a:pt x="69389" y="129394"/>
                    <a:pt x="67502" y="127743"/>
                    <a:pt x="67266" y="127979"/>
                  </a:cubicBezTo>
                  <a:cubicBezTo>
                    <a:pt x="71275" y="132225"/>
                    <a:pt x="67266" y="130338"/>
                    <a:pt x="67266" y="131047"/>
                  </a:cubicBezTo>
                  <a:cubicBezTo>
                    <a:pt x="67266" y="131753"/>
                    <a:pt x="65848" y="129394"/>
                    <a:pt x="64906" y="128685"/>
                  </a:cubicBezTo>
                  <a:cubicBezTo>
                    <a:pt x="63962" y="127979"/>
                    <a:pt x="67974" y="128685"/>
                    <a:pt x="68444" y="128685"/>
                  </a:cubicBezTo>
                  <a:cubicBezTo>
                    <a:pt x="68916" y="128685"/>
                    <a:pt x="68444" y="128685"/>
                    <a:pt x="68444" y="128685"/>
                  </a:cubicBezTo>
                  <a:cubicBezTo>
                    <a:pt x="68444" y="128685"/>
                    <a:pt x="68444" y="128685"/>
                    <a:pt x="66085" y="126798"/>
                  </a:cubicBezTo>
                  <a:lnTo>
                    <a:pt x="66085" y="126798"/>
                  </a:lnTo>
                  <a:cubicBezTo>
                    <a:pt x="66085" y="126798"/>
                    <a:pt x="64670" y="125148"/>
                    <a:pt x="63489" y="124439"/>
                  </a:cubicBezTo>
                  <a:cubicBezTo>
                    <a:pt x="62308" y="123731"/>
                    <a:pt x="63489" y="125853"/>
                    <a:pt x="63489" y="125853"/>
                  </a:cubicBezTo>
                  <a:cubicBezTo>
                    <a:pt x="62781" y="125148"/>
                    <a:pt x="62075" y="124439"/>
                    <a:pt x="61130" y="123967"/>
                  </a:cubicBezTo>
                  <a:cubicBezTo>
                    <a:pt x="61130" y="123967"/>
                    <a:pt x="61130" y="123967"/>
                    <a:pt x="61130" y="126326"/>
                  </a:cubicBezTo>
                  <a:cubicBezTo>
                    <a:pt x="61130" y="128685"/>
                    <a:pt x="61130" y="126326"/>
                    <a:pt x="59477" y="124912"/>
                  </a:cubicBezTo>
                  <a:cubicBezTo>
                    <a:pt x="57826" y="123494"/>
                    <a:pt x="61130" y="126562"/>
                    <a:pt x="59477" y="124912"/>
                  </a:cubicBezTo>
                  <a:cubicBezTo>
                    <a:pt x="57826" y="123258"/>
                    <a:pt x="59477" y="124912"/>
                    <a:pt x="57117" y="124912"/>
                  </a:cubicBezTo>
                  <a:lnTo>
                    <a:pt x="58771" y="127271"/>
                  </a:lnTo>
                  <a:lnTo>
                    <a:pt x="56176" y="125148"/>
                  </a:lnTo>
                  <a:cubicBezTo>
                    <a:pt x="57826" y="127271"/>
                    <a:pt x="58298" y="126798"/>
                    <a:pt x="59240" y="127743"/>
                  </a:cubicBezTo>
                  <a:cubicBezTo>
                    <a:pt x="60185" y="128685"/>
                    <a:pt x="56881" y="126090"/>
                    <a:pt x="59240" y="127743"/>
                  </a:cubicBezTo>
                  <a:cubicBezTo>
                    <a:pt x="61602" y="129394"/>
                    <a:pt x="57117" y="125381"/>
                    <a:pt x="55467" y="124439"/>
                  </a:cubicBezTo>
                  <a:lnTo>
                    <a:pt x="55467" y="124439"/>
                  </a:lnTo>
                  <a:cubicBezTo>
                    <a:pt x="55467" y="125853"/>
                    <a:pt x="55467" y="124439"/>
                    <a:pt x="53814" y="124439"/>
                  </a:cubicBezTo>
                  <a:cubicBezTo>
                    <a:pt x="52163" y="124439"/>
                    <a:pt x="56409" y="126798"/>
                    <a:pt x="56645" y="126562"/>
                  </a:cubicBezTo>
                  <a:cubicBezTo>
                    <a:pt x="56881" y="126326"/>
                    <a:pt x="59477" y="130102"/>
                    <a:pt x="56645" y="128921"/>
                  </a:cubicBezTo>
                  <a:cubicBezTo>
                    <a:pt x="53814" y="127743"/>
                    <a:pt x="56645" y="128921"/>
                    <a:pt x="56645" y="127271"/>
                  </a:cubicBezTo>
                  <a:cubicBezTo>
                    <a:pt x="56645" y="125617"/>
                    <a:pt x="56645" y="127271"/>
                    <a:pt x="56645" y="127271"/>
                  </a:cubicBezTo>
                  <a:cubicBezTo>
                    <a:pt x="56645" y="127271"/>
                    <a:pt x="58062" y="128685"/>
                    <a:pt x="58298" y="129394"/>
                  </a:cubicBezTo>
                  <a:cubicBezTo>
                    <a:pt x="57590" y="128921"/>
                    <a:pt x="57117" y="128449"/>
                    <a:pt x="56645" y="127743"/>
                  </a:cubicBezTo>
                  <a:cubicBezTo>
                    <a:pt x="54995" y="127743"/>
                    <a:pt x="58535" y="130338"/>
                    <a:pt x="56645" y="129394"/>
                  </a:cubicBezTo>
                  <a:cubicBezTo>
                    <a:pt x="54758" y="128449"/>
                    <a:pt x="55231" y="127271"/>
                    <a:pt x="54050" y="126798"/>
                  </a:cubicBezTo>
                  <a:lnTo>
                    <a:pt x="55703" y="128921"/>
                  </a:lnTo>
                  <a:cubicBezTo>
                    <a:pt x="55703" y="128921"/>
                    <a:pt x="55703" y="128921"/>
                    <a:pt x="55703" y="128921"/>
                  </a:cubicBezTo>
                  <a:cubicBezTo>
                    <a:pt x="55703" y="128921"/>
                    <a:pt x="55703" y="128921"/>
                    <a:pt x="53577" y="126326"/>
                  </a:cubicBezTo>
                  <a:cubicBezTo>
                    <a:pt x="51454" y="123731"/>
                    <a:pt x="53577" y="126326"/>
                    <a:pt x="50982" y="124675"/>
                  </a:cubicBezTo>
                  <a:cubicBezTo>
                    <a:pt x="48387" y="123022"/>
                    <a:pt x="50982" y="124675"/>
                    <a:pt x="50982" y="126326"/>
                  </a:cubicBezTo>
                  <a:cubicBezTo>
                    <a:pt x="50982" y="127979"/>
                    <a:pt x="48859" y="126326"/>
                    <a:pt x="47442" y="125148"/>
                  </a:cubicBezTo>
                  <a:cubicBezTo>
                    <a:pt x="46027" y="123967"/>
                    <a:pt x="47442" y="125148"/>
                    <a:pt x="47442" y="123258"/>
                  </a:cubicBezTo>
                  <a:cubicBezTo>
                    <a:pt x="47442" y="121371"/>
                    <a:pt x="47442" y="125381"/>
                    <a:pt x="45791" y="123258"/>
                  </a:cubicBezTo>
                  <a:lnTo>
                    <a:pt x="47208" y="123258"/>
                  </a:lnTo>
                  <a:cubicBezTo>
                    <a:pt x="47208" y="124675"/>
                    <a:pt x="47208" y="123258"/>
                    <a:pt x="47208" y="124675"/>
                  </a:cubicBezTo>
                  <a:cubicBezTo>
                    <a:pt x="43668" y="122316"/>
                    <a:pt x="45791" y="124675"/>
                    <a:pt x="43432" y="123258"/>
                  </a:cubicBezTo>
                  <a:cubicBezTo>
                    <a:pt x="43432" y="124912"/>
                    <a:pt x="42251" y="123258"/>
                    <a:pt x="43432" y="125853"/>
                  </a:cubicBezTo>
                  <a:lnTo>
                    <a:pt x="44846" y="125853"/>
                  </a:lnTo>
                  <a:cubicBezTo>
                    <a:pt x="44846" y="128216"/>
                    <a:pt x="42487" y="125853"/>
                    <a:pt x="40128" y="122786"/>
                  </a:cubicBezTo>
                  <a:lnTo>
                    <a:pt x="43432" y="126326"/>
                  </a:lnTo>
                  <a:cubicBezTo>
                    <a:pt x="43432" y="126326"/>
                    <a:pt x="43432" y="126326"/>
                    <a:pt x="41779" y="126326"/>
                  </a:cubicBezTo>
                  <a:cubicBezTo>
                    <a:pt x="40128" y="126326"/>
                    <a:pt x="41779" y="126326"/>
                    <a:pt x="41779" y="124675"/>
                  </a:cubicBezTo>
                  <a:cubicBezTo>
                    <a:pt x="41779" y="123022"/>
                    <a:pt x="39656" y="124675"/>
                    <a:pt x="39892" y="124675"/>
                  </a:cubicBezTo>
                  <a:cubicBezTo>
                    <a:pt x="40128" y="124675"/>
                    <a:pt x="38005" y="123022"/>
                    <a:pt x="39892" y="123494"/>
                  </a:cubicBezTo>
                  <a:cubicBezTo>
                    <a:pt x="41779" y="123967"/>
                    <a:pt x="39892" y="123494"/>
                    <a:pt x="39892" y="123494"/>
                  </a:cubicBezTo>
                  <a:lnTo>
                    <a:pt x="41309" y="123494"/>
                  </a:lnTo>
                  <a:cubicBezTo>
                    <a:pt x="41309" y="123494"/>
                    <a:pt x="36588" y="121135"/>
                    <a:pt x="37533" y="123494"/>
                  </a:cubicBezTo>
                  <a:lnTo>
                    <a:pt x="35643" y="122080"/>
                  </a:lnTo>
                  <a:cubicBezTo>
                    <a:pt x="35643" y="122080"/>
                    <a:pt x="35643" y="122080"/>
                    <a:pt x="35643" y="122080"/>
                  </a:cubicBezTo>
                  <a:cubicBezTo>
                    <a:pt x="31870" y="119248"/>
                    <a:pt x="35643" y="122080"/>
                    <a:pt x="30925" y="120190"/>
                  </a:cubicBezTo>
                  <a:cubicBezTo>
                    <a:pt x="30925" y="122080"/>
                    <a:pt x="30925" y="120190"/>
                    <a:pt x="27857" y="120190"/>
                  </a:cubicBezTo>
                  <a:lnTo>
                    <a:pt x="25970" y="117595"/>
                  </a:lnTo>
                  <a:cubicBezTo>
                    <a:pt x="25970" y="117595"/>
                    <a:pt x="25970" y="120427"/>
                    <a:pt x="25970" y="117595"/>
                  </a:cubicBezTo>
                  <a:cubicBezTo>
                    <a:pt x="28329" y="119954"/>
                    <a:pt x="29038" y="121371"/>
                    <a:pt x="32106" y="124203"/>
                  </a:cubicBezTo>
                  <a:lnTo>
                    <a:pt x="29744" y="124203"/>
                  </a:lnTo>
                  <a:cubicBezTo>
                    <a:pt x="32342" y="126798"/>
                    <a:pt x="31870" y="124203"/>
                    <a:pt x="34937" y="127507"/>
                  </a:cubicBezTo>
                  <a:cubicBezTo>
                    <a:pt x="38005" y="130811"/>
                    <a:pt x="33756" y="127507"/>
                    <a:pt x="33284" y="127507"/>
                  </a:cubicBezTo>
                  <a:cubicBezTo>
                    <a:pt x="32812" y="127507"/>
                    <a:pt x="33284" y="127507"/>
                    <a:pt x="34465" y="129630"/>
                  </a:cubicBezTo>
                  <a:cubicBezTo>
                    <a:pt x="33520" y="128685"/>
                    <a:pt x="32342" y="127743"/>
                    <a:pt x="31161" y="127034"/>
                  </a:cubicBezTo>
                  <a:cubicBezTo>
                    <a:pt x="32106" y="127743"/>
                    <a:pt x="32812" y="128685"/>
                    <a:pt x="33284" y="129866"/>
                  </a:cubicBezTo>
                  <a:cubicBezTo>
                    <a:pt x="33284" y="129866"/>
                    <a:pt x="30216" y="127743"/>
                    <a:pt x="31870" y="129866"/>
                  </a:cubicBezTo>
                  <a:cubicBezTo>
                    <a:pt x="33520" y="131989"/>
                    <a:pt x="29980" y="128216"/>
                    <a:pt x="29744" y="128449"/>
                  </a:cubicBezTo>
                  <a:lnTo>
                    <a:pt x="28329" y="126798"/>
                  </a:lnTo>
                  <a:cubicBezTo>
                    <a:pt x="28329" y="126798"/>
                    <a:pt x="28329" y="126798"/>
                    <a:pt x="28329" y="126798"/>
                  </a:cubicBezTo>
                  <a:cubicBezTo>
                    <a:pt x="28329" y="126798"/>
                    <a:pt x="26679" y="124912"/>
                    <a:pt x="25498" y="123967"/>
                  </a:cubicBezTo>
                  <a:cubicBezTo>
                    <a:pt x="24317" y="123022"/>
                    <a:pt x="28093" y="126798"/>
                    <a:pt x="25498" y="125617"/>
                  </a:cubicBezTo>
                  <a:cubicBezTo>
                    <a:pt x="22903" y="124439"/>
                    <a:pt x="25498" y="127271"/>
                    <a:pt x="27621" y="127743"/>
                  </a:cubicBezTo>
                  <a:cubicBezTo>
                    <a:pt x="29744" y="128216"/>
                    <a:pt x="27621" y="127743"/>
                    <a:pt x="29274" y="129866"/>
                  </a:cubicBezTo>
                  <a:cubicBezTo>
                    <a:pt x="30925" y="131989"/>
                    <a:pt x="27385" y="128449"/>
                    <a:pt x="29274" y="129866"/>
                  </a:cubicBezTo>
                  <a:cubicBezTo>
                    <a:pt x="31161" y="131280"/>
                    <a:pt x="29274" y="129866"/>
                    <a:pt x="31161" y="131517"/>
                  </a:cubicBezTo>
                  <a:cubicBezTo>
                    <a:pt x="33048" y="133170"/>
                    <a:pt x="31161" y="131517"/>
                    <a:pt x="31161" y="131517"/>
                  </a:cubicBezTo>
                  <a:cubicBezTo>
                    <a:pt x="31161" y="131517"/>
                    <a:pt x="29744" y="129866"/>
                    <a:pt x="28802" y="129157"/>
                  </a:cubicBezTo>
                  <a:cubicBezTo>
                    <a:pt x="27857" y="128449"/>
                    <a:pt x="28802" y="129157"/>
                    <a:pt x="28802" y="129157"/>
                  </a:cubicBezTo>
                  <a:cubicBezTo>
                    <a:pt x="28802" y="129157"/>
                    <a:pt x="28802" y="131047"/>
                    <a:pt x="26443" y="129157"/>
                  </a:cubicBezTo>
                  <a:lnTo>
                    <a:pt x="28329" y="131280"/>
                  </a:lnTo>
                  <a:lnTo>
                    <a:pt x="30452" y="132934"/>
                  </a:lnTo>
                  <a:cubicBezTo>
                    <a:pt x="29980" y="132225"/>
                    <a:pt x="29510" y="131753"/>
                    <a:pt x="28802" y="131517"/>
                  </a:cubicBezTo>
                  <a:cubicBezTo>
                    <a:pt x="28802" y="131517"/>
                    <a:pt x="31161" y="131517"/>
                    <a:pt x="32578" y="131517"/>
                  </a:cubicBezTo>
                  <a:cubicBezTo>
                    <a:pt x="33993" y="131517"/>
                    <a:pt x="30216" y="131517"/>
                    <a:pt x="30925" y="131517"/>
                  </a:cubicBezTo>
                  <a:lnTo>
                    <a:pt x="33048" y="131517"/>
                  </a:lnTo>
                  <a:cubicBezTo>
                    <a:pt x="33048" y="131517"/>
                    <a:pt x="31633" y="131517"/>
                    <a:pt x="33048" y="133170"/>
                  </a:cubicBezTo>
                  <a:lnTo>
                    <a:pt x="30452" y="130811"/>
                  </a:lnTo>
                  <a:cubicBezTo>
                    <a:pt x="30452" y="130811"/>
                    <a:pt x="30452" y="130811"/>
                    <a:pt x="30452" y="131989"/>
                  </a:cubicBezTo>
                  <a:cubicBezTo>
                    <a:pt x="30452" y="131517"/>
                    <a:pt x="30452" y="130811"/>
                    <a:pt x="30452" y="130338"/>
                  </a:cubicBezTo>
                  <a:cubicBezTo>
                    <a:pt x="30452" y="130338"/>
                    <a:pt x="30452" y="130338"/>
                    <a:pt x="29274" y="130338"/>
                  </a:cubicBezTo>
                  <a:cubicBezTo>
                    <a:pt x="28093" y="130338"/>
                    <a:pt x="29274" y="130338"/>
                    <a:pt x="31161" y="132934"/>
                  </a:cubicBezTo>
                  <a:cubicBezTo>
                    <a:pt x="33048" y="135529"/>
                    <a:pt x="29274" y="131047"/>
                    <a:pt x="28093" y="130102"/>
                  </a:cubicBezTo>
                  <a:cubicBezTo>
                    <a:pt x="26912" y="129157"/>
                    <a:pt x="28093" y="130102"/>
                    <a:pt x="25970" y="130102"/>
                  </a:cubicBezTo>
                  <a:cubicBezTo>
                    <a:pt x="23844" y="130102"/>
                    <a:pt x="25970" y="130102"/>
                    <a:pt x="25970" y="130102"/>
                  </a:cubicBezTo>
                  <a:cubicBezTo>
                    <a:pt x="25970" y="130102"/>
                    <a:pt x="25970" y="130102"/>
                    <a:pt x="25970" y="128685"/>
                  </a:cubicBezTo>
                  <a:cubicBezTo>
                    <a:pt x="25970" y="127271"/>
                    <a:pt x="25970" y="128685"/>
                    <a:pt x="23844" y="128685"/>
                  </a:cubicBezTo>
                  <a:lnTo>
                    <a:pt x="26207" y="131517"/>
                  </a:lnTo>
                  <a:cubicBezTo>
                    <a:pt x="26207" y="131517"/>
                    <a:pt x="26207" y="131517"/>
                    <a:pt x="26207" y="133642"/>
                  </a:cubicBezTo>
                  <a:cubicBezTo>
                    <a:pt x="26207" y="135765"/>
                    <a:pt x="26207" y="133642"/>
                    <a:pt x="24317" y="131989"/>
                  </a:cubicBezTo>
                  <a:cubicBezTo>
                    <a:pt x="22430" y="130338"/>
                    <a:pt x="24317" y="131989"/>
                    <a:pt x="24317" y="131989"/>
                  </a:cubicBezTo>
                  <a:cubicBezTo>
                    <a:pt x="24317" y="131989"/>
                    <a:pt x="25734" y="133406"/>
                    <a:pt x="25498" y="133642"/>
                  </a:cubicBezTo>
                  <a:cubicBezTo>
                    <a:pt x="24553" y="132698"/>
                    <a:pt x="23611" y="131753"/>
                    <a:pt x="22903" y="130575"/>
                  </a:cubicBezTo>
                  <a:cubicBezTo>
                    <a:pt x="22903" y="130575"/>
                    <a:pt x="25025" y="132225"/>
                    <a:pt x="22903" y="130575"/>
                  </a:cubicBezTo>
                  <a:cubicBezTo>
                    <a:pt x="20780" y="128921"/>
                    <a:pt x="21249" y="130575"/>
                    <a:pt x="22903" y="130575"/>
                  </a:cubicBezTo>
                  <a:lnTo>
                    <a:pt x="21013" y="128921"/>
                  </a:lnTo>
                  <a:cubicBezTo>
                    <a:pt x="21013" y="128921"/>
                    <a:pt x="21013" y="131753"/>
                    <a:pt x="21013" y="130575"/>
                  </a:cubicBezTo>
                  <a:cubicBezTo>
                    <a:pt x="21013" y="129394"/>
                    <a:pt x="21013" y="130575"/>
                    <a:pt x="21013" y="130575"/>
                  </a:cubicBezTo>
                  <a:cubicBezTo>
                    <a:pt x="21013" y="130575"/>
                    <a:pt x="21013" y="130575"/>
                    <a:pt x="19362" y="130575"/>
                  </a:cubicBezTo>
                  <a:lnTo>
                    <a:pt x="20543" y="132225"/>
                  </a:lnTo>
                  <a:cubicBezTo>
                    <a:pt x="20543" y="131047"/>
                    <a:pt x="23139" y="133879"/>
                    <a:pt x="20543" y="132225"/>
                  </a:cubicBezTo>
                  <a:cubicBezTo>
                    <a:pt x="17945" y="130575"/>
                    <a:pt x="22666" y="134348"/>
                    <a:pt x="24081" y="134821"/>
                  </a:cubicBezTo>
                  <a:cubicBezTo>
                    <a:pt x="25498" y="135293"/>
                    <a:pt x="24081" y="134821"/>
                    <a:pt x="24081" y="134821"/>
                  </a:cubicBezTo>
                  <a:cubicBezTo>
                    <a:pt x="24081" y="134821"/>
                    <a:pt x="24081" y="134821"/>
                    <a:pt x="26679" y="136946"/>
                  </a:cubicBezTo>
                  <a:cubicBezTo>
                    <a:pt x="29274" y="139069"/>
                    <a:pt x="26679" y="136946"/>
                    <a:pt x="26679" y="136946"/>
                  </a:cubicBezTo>
                  <a:cubicBezTo>
                    <a:pt x="26679" y="136946"/>
                    <a:pt x="26679" y="136946"/>
                    <a:pt x="26679" y="135293"/>
                  </a:cubicBezTo>
                  <a:cubicBezTo>
                    <a:pt x="26679" y="133642"/>
                    <a:pt x="26679" y="135293"/>
                    <a:pt x="24789" y="135293"/>
                  </a:cubicBezTo>
                  <a:cubicBezTo>
                    <a:pt x="22903" y="135293"/>
                    <a:pt x="26443" y="135293"/>
                    <a:pt x="24789" y="135293"/>
                  </a:cubicBezTo>
                  <a:cubicBezTo>
                    <a:pt x="23139" y="135293"/>
                    <a:pt x="26207" y="136946"/>
                    <a:pt x="27148" y="137180"/>
                  </a:cubicBezTo>
                  <a:cubicBezTo>
                    <a:pt x="28093" y="137416"/>
                    <a:pt x="27148" y="137180"/>
                    <a:pt x="27148" y="137180"/>
                  </a:cubicBezTo>
                  <a:cubicBezTo>
                    <a:pt x="27148" y="137180"/>
                    <a:pt x="29274" y="139306"/>
                    <a:pt x="27148" y="138833"/>
                  </a:cubicBezTo>
                  <a:cubicBezTo>
                    <a:pt x="25025" y="138361"/>
                    <a:pt x="29744" y="140247"/>
                    <a:pt x="29274" y="138833"/>
                  </a:cubicBezTo>
                  <a:cubicBezTo>
                    <a:pt x="28802" y="137416"/>
                    <a:pt x="30925" y="138833"/>
                    <a:pt x="33284" y="141428"/>
                  </a:cubicBezTo>
                  <a:cubicBezTo>
                    <a:pt x="35643" y="144024"/>
                    <a:pt x="31870" y="139542"/>
                    <a:pt x="33284" y="139306"/>
                  </a:cubicBezTo>
                  <a:lnTo>
                    <a:pt x="33284" y="140956"/>
                  </a:lnTo>
                  <a:cubicBezTo>
                    <a:pt x="35410" y="142610"/>
                    <a:pt x="34701" y="140956"/>
                    <a:pt x="35643" y="140956"/>
                  </a:cubicBezTo>
                  <a:cubicBezTo>
                    <a:pt x="36588" y="140956"/>
                    <a:pt x="35643" y="140956"/>
                    <a:pt x="34229" y="140956"/>
                  </a:cubicBezTo>
                  <a:cubicBezTo>
                    <a:pt x="32812" y="140956"/>
                    <a:pt x="34229" y="140956"/>
                    <a:pt x="34229" y="139306"/>
                  </a:cubicBezTo>
                  <a:cubicBezTo>
                    <a:pt x="34229" y="137652"/>
                    <a:pt x="36116" y="140956"/>
                    <a:pt x="35643" y="139306"/>
                  </a:cubicBezTo>
                  <a:cubicBezTo>
                    <a:pt x="35174" y="137652"/>
                    <a:pt x="35643" y="139306"/>
                    <a:pt x="37060" y="140956"/>
                  </a:cubicBezTo>
                  <a:cubicBezTo>
                    <a:pt x="38478" y="142610"/>
                    <a:pt x="37060" y="140956"/>
                    <a:pt x="39656" y="140956"/>
                  </a:cubicBezTo>
                  <a:cubicBezTo>
                    <a:pt x="36824" y="137888"/>
                    <a:pt x="41779" y="140956"/>
                    <a:pt x="39656" y="139542"/>
                  </a:cubicBezTo>
                  <a:cubicBezTo>
                    <a:pt x="41309" y="141192"/>
                    <a:pt x="39656" y="139542"/>
                    <a:pt x="42015" y="141192"/>
                  </a:cubicBezTo>
                  <a:cubicBezTo>
                    <a:pt x="44377" y="142846"/>
                    <a:pt x="42015" y="141192"/>
                    <a:pt x="40364" y="141192"/>
                  </a:cubicBezTo>
                  <a:cubicBezTo>
                    <a:pt x="42723" y="143788"/>
                    <a:pt x="40364" y="141192"/>
                    <a:pt x="38241" y="141192"/>
                  </a:cubicBezTo>
                  <a:cubicBezTo>
                    <a:pt x="39183" y="142137"/>
                    <a:pt x="39892" y="143079"/>
                    <a:pt x="40601" y="144024"/>
                  </a:cubicBezTo>
                  <a:cubicBezTo>
                    <a:pt x="38478" y="140720"/>
                    <a:pt x="46500" y="146855"/>
                    <a:pt x="42015" y="141428"/>
                  </a:cubicBezTo>
                  <a:cubicBezTo>
                    <a:pt x="42015" y="141428"/>
                    <a:pt x="42015" y="141428"/>
                    <a:pt x="44141" y="141428"/>
                  </a:cubicBezTo>
                  <a:lnTo>
                    <a:pt x="42723" y="141428"/>
                  </a:lnTo>
                  <a:lnTo>
                    <a:pt x="41309" y="139542"/>
                  </a:lnTo>
                  <a:lnTo>
                    <a:pt x="41309" y="139542"/>
                  </a:lnTo>
                  <a:cubicBezTo>
                    <a:pt x="41309" y="139542"/>
                    <a:pt x="41309" y="139542"/>
                    <a:pt x="41309" y="141192"/>
                  </a:cubicBezTo>
                  <a:lnTo>
                    <a:pt x="43432" y="141192"/>
                  </a:lnTo>
                  <a:lnTo>
                    <a:pt x="43432" y="139778"/>
                  </a:lnTo>
                  <a:lnTo>
                    <a:pt x="43432" y="139778"/>
                  </a:lnTo>
                  <a:cubicBezTo>
                    <a:pt x="44141" y="140247"/>
                    <a:pt x="44610" y="140956"/>
                    <a:pt x="45083" y="141901"/>
                  </a:cubicBezTo>
                  <a:cubicBezTo>
                    <a:pt x="45083" y="141901"/>
                    <a:pt x="42723" y="138833"/>
                    <a:pt x="45083" y="139542"/>
                  </a:cubicBezTo>
                  <a:lnTo>
                    <a:pt x="43668" y="138125"/>
                  </a:lnTo>
                  <a:cubicBezTo>
                    <a:pt x="43668" y="138125"/>
                    <a:pt x="43668" y="138125"/>
                    <a:pt x="43668" y="138125"/>
                  </a:cubicBezTo>
                  <a:cubicBezTo>
                    <a:pt x="45083" y="139778"/>
                    <a:pt x="46972" y="140956"/>
                    <a:pt x="49095" y="141665"/>
                  </a:cubicBezTo>
                  <a:cubicBezTo>
                    <a:pt x="49095" y="141665"/>
                    <a:pt x="46736" y="141665"/>
                    <a:pt x="49095" y="143788"/>
                  </a:cubicBezTo>
                  <a:cubicBezTo>
                    <a:pt x="51454" y="145913"/>
                    <a:pt x="47208" y="143788"/>
                    <a:pt x="47208" y="143788"/>
                  </a:cubicBezTo>
                  <a:cubicBezTo>
                    <a:pt x="47208" y="143788"/>
                    <a:pt x="47208" y="143788"/>
                    <a:pt x="49095" y="143788"/>
                  </a:cubicBezTo>
                  <a:cubicBezTo>
                    <a:pt x="50982" y="143788"/>
                    <a:pt x="49095" y="143788"/>
                    <a:pt x="49095" y="145677"/>
                  </a:cubicBezTo>
                  <a:cubicBezTo>
                    <a:pt x="46500" y="143315"/>
                    <a:pt x="49095" y="145677"/>
                    <a:pt x="45791" y="143079"/>
                  </a:cubicBezTo>
                  <a:cubicBezTo>
                    <a:pt x="46500" y="144496"/>
                    <a:pt x="47678" y="145441"/>
                    <a:pt x="48859" y="146383"/>
                  </a:cubicBezTo>
                  <a:cubicBezTo>
                    <a:pt x="48859" y="146383"/>
                    <a:pt x="47208" y="146383"/>
                    <a:pt x="46736" y="144969"/>
                  </a:cubicBezTo>
                  <a:cubicBezTo>
                    <a:pt x="46264" y="143551"/>
                    <a:pt x="46736" y="144969"/>
                    <a:pt x="46736" y="146619"/>
                  </a:cubicBezTo>
                  <a:lnTo>
                    <a:pt x="44846" y="144969"/>
                  </a:lnTo>
                  <a:cubicBezTo>
                    <a:pt x="44846" y="146619"/>
                    <a:pt x="44846" y="144969"/>
                    <a:pt x="44846" y="144969"/>
                  </a:cubicBezTo>
                  <a:cubicBezTo>
                    <a:pt x="44846" y="144969"/>
                    <a:pt x="44846" y="144969"/>
                    <a:pt x="44846" y="146619"/>
                  </a:cubicBezTo>
                  <a:cubicBezTo>
                    <a:pt x="44846" y="148273"/>
                    <a:pt x="44846" y="146619"/>
                    <a:pt x="42723" y="144732"/>
                  </a:cubicBezTo>
                  <a:cubicBezTo>
                    <a:pt x="40601" y="142846"/>
                    <a:pt x="44610" y="144732"/>
                    <a:pt x="42723" y="142846"/>
                  </a:cubicBezTo>
                  <a:cubicBezTo>
                    <a:pt x="40837" y="140956"/>
                    <a:pt x="42723" y="142846"/>
                    <a:pt x="42723" y="144260"/>
                  </a:cubicBezTo>
                  <a:lnTo>
                    <a:pt x="41309" y="144260"/>
                  </a:lnTo>
                  <a:cubicBezTo>
                    <a:pt x="41309" y="145677"/>
                    <a:pt x="41309" y="145913"/>
                    <a:pt x="41309" y="144260"/>
                  </a:cubicBezTo>
                  <a:cubicBezTo>
                    <a:pt x="41309" y="142610"/>
                    <a:pt x="43432" y="146383"/>
                    <a:pt x="44141" y="147564"/>
                  </a:cubicBezTo>
                  <a:cubicBezTo>
                    <a:pt x="44846" y="148745"/>
                    <a:pt x="44141" y="147564"/>
                    <a:pt x="44141" y="147564"/>
                  </a:cubicBezTo>
                  <a:cubicBezTo>
                    <a:pt x="43432" y="146855"/>
                    <a:pt x="42487" y="146147"/>
                    <a:pt x="42015" y="145205"/>
                  </a:cubicBezTo>
                  <a:cubicBezTo>
                    <a:pt x="40364" y="145205"/>
                    <a:pt x="42015" y="145205"/>
                    <a:pt x="40128" y="145205"/>
                  </a:cubicBezTo>
                  <a:lnTo>
                    <a:pt x="41309" y="145205"/>
                  </a:lnTo>
                  <a:cubicBezTo>
                    <a:pt x="41309" y="145205"/>
                    <a:pt x="38478" y="143551"/>
                    <a:pt x="41309" y="145205"/>
                  </a:cubicBezTo>
                  <a:cubicBezTo>
                    <a:pt x="39419" y="145205"/>
                    <a:pt x="41309" y="145205"/>
                    <a:pt x="37533" y="145205"/>
                  </a:cubicBezTo>
                  <a:cubicBezTo>
                    <a:pt x="38947" y="146855"/>
                    <a:pt x="37533" y="145205"/>
                    <a:pt x="37533" y="145205"/>
                  </a:cubicBezTo>
                  <a:cubicBezTo>
                    <a:pt x="38478" y="146147"/>
                    <a:pt x="39183" y="147092"/>
                    <a:pt x="39892" y="148036"/>
                  </a:cubicBezTo>
                  <a:cubicBezTo>
                    <a:pt x="41073" y="148745"/>
                    <a:pt x="42015" y="149451"/>
                    <a:pt x="42960" y="150159"/>
                  </a:cubicBezTo>
                  <a:cubicBezTo>
                    <a:pt x="42251" y="149451"/>
                    <a:pt x="41542" y="148509"/>
                    <a:pt x="40837" y="147564"/>
                  </a:cubicBezTo>
                  <a:cubicBezTo>
                    <a:pt x="40837" y="147564"/>
                    <a:pt x="42015" y="147564"/>
                    <a:pt x="40837" y="146147"/>
                  </a:cubicBezTo>
                  <a:cubicBezTo>
                    <a:pt x="42015" y="147328"/>
                    <a:pt x="42960" y="148509"/>
                    <a:pt x="43668" y="149687"/>
                  </a:cubicBezTo>
                  <a:cubicBezTo>
                    <a:pt x="43668" y="149687"/>
                    <a:pt x="43668" y="149687"/>
                    <a:pt x="45791" y="149687"/>
                  </a:cubicBezTo>
                  <a:cubicBezTo>
                    <a:pt x="47914" y="149687"/>
                    <a:pt x="45791" y="147564"/>
                    <a:pt x="47678" y="149687"/>
                  </a:cubicBezTo>
                  <a:cubicBezTo>
                    <a:pt x="49568" y="151813"/>
                    <a:pt x="47678" y="149687"/>
                    <a:pt x="47678" y="151340"/>
                  </a:cubicBezTo>
                  <a:cubicBezTo>
                    <a:pt x="47678" y="152991"/>
                    <a:pt x="47678" y="151340"/>
                    <a:pt x="49331" y="151340"/>
                  </a:cubicBezTo>
                  <a:cubicBezTo>
                    <a:pt x="50982" y="151340"/>
                    <a:pt x="49331" y="149923"/>
                    <a:pt x="49331" y="151340"/>
                  </a:cubicBezTo>
                  <a:cubicBezTo>
                    <a:pt x="47678" y="148978"/>
                    <a:pt x="51218" y="151340"/>
                    <a:pt x="50982" y="151340"/>
                  </a:cubicBezTo>
                  <a:cubicBezTo>
                    <a:pt x="50746" y="151340"/>
                    <a:pt x="52163" y="152519"/>
                    <a:pt x="52635" y="153227"/>
                  </a:cubicBezTo>
                  <a:cubicBezTo>
                    <a:pt x="53108" y="153936"/>
                    <a:pt x="52635" y="153227"/>
                    <a:pt x="52635" y="153227"/>
                  </a:cubicBezTo>
                  <a:lnTo>
                    <a:pt x="48859" y="150396"/>
                  </a:lnTo>
                  <a:lnTo>
                    <a:pt x="47442" y="148978"/>
                  </a:lnTo>
                  <a:lnTo>
                    <a:pt x="47442" y="148978"/>
                  </a:lnTo>
                  <a:cubicBezTo>
                    <a:pt x="47914" y="149687"/>
                    <a:pt x="48623" y="150159"/>
                    <a:pt x="49331" y="150632"/>
                  </a:cubicBezTo>
                  <a:lnTo>
                    <a:pt x="47914" y="148978"/>
                  </a:lnTo>
                  <a:cubicBezTo>
                    <a:pt x="47914" y="148978"/>
                    <a:pt x="47914" y="148978"/>
                    <a:pt x="47914" y="148978"/>
                  </a:cubicBezTo>
                  <a:cubicBezTo>
                    <a:pt x="47914" y="148978"/>
                    <a:pt x="47914" y="148978"/>
                    <a:pt x="49568" y="150868"/>
                  </a:cubicBezTo>
                  <a:cubicBezTo>
                    <a:pt x="51218" y="152755"/>
                    <a:pt x="48150" y="150868"/>
                    <a:pt x="49568" y="150868"/>
                  </a:cubicBezTo>
                  <a:cubicBezTo>
                    <a:pt x="52635" y="150396"/>
                    <a:pt x="55939" y="150396"/>
                    <a:pt x="59007" y="150868"/>
                  </a:cubicBezTo>
                  <a:cubicBezTo>
                    <a:pt x="56645" y="148273"/>
                    <a:pt x="59007" y="149215"/>
                    <a:pt x="60421" y="150868"/>
                  </a:cubicBezTo>
                  <a:lnTo>
                    <a:pt x="56645" y="147092"/>
                  </a:lnTo>
                  <a:cubicBezTo>
                    <a:pt x="56645" y="147092"/>
                    <a:pt x="58771" y="148509"/>
                    <a:pt x="58298" y="147092"/>
                  </a:cubicBezTo>
                  <a:lnTo>
                    <a:pt x="58298" y="148509"/>
                  </a:lnTo>
                  <a:cubicBezTo>
                    <a:pt x="58298" y="148509"/>
                    <a:pt x="58298" y="147092"/>
                    <a:pt x="58298" y="148509"/>
                  </a:cubicBezTo>
                  <a:cubicBezTo>
                    <a:pt x="58298" y="149923"/>
                    <a:pt x="60894" y="148509"/>
                    <a:pt x="63962" y="151813"/>
                  </a:cubicBezTo>
                  <a:cubicBezTo>
                    <a:pt x="63489" y="151104"/>
                    <a:pt x="62781" y="150632"/>
                    <a:pt x="62075" y="150159"/>
                  </a:cubicBezTo>
                  <a:cubicBezTo>
                    <a:pt x="62075" y="150159"/>
                    <a:pt x="62075" y="150159"/>
                    <a:pt x="63962" y="150159"/>
                  </a:cubicBezTo>
                  <a:cubicBezTo>
                    <a:pt x="65848" y="150159"/>
                    <a:pt x="63962" y="150159"/>
                    <a:pt x="62308" y="148745"/>
                  </a:cubicBezTo>
                  <a:cubicBezTo>
                    <a:pt x="60658" y="147328"/>
                    <a:pt x="62308" y="148745"/>
                    <a:pt x="62308" y="148745"/>
                  </a:cubicBezTo>
                  <a:cubicBezTo>
                    <a:pt x="61602" y="148273"/>
                    <a:pt x="61130" y="147564"/>
                    <a:pt x="60658" y="146855"/>
                  </a:cubicBezTo>
                  <a:cubicBezTo>
                    <a:pt x="60658" y="146855"/>
                    <a:pt x="62544" y="148273"/>
                    <a:pt x="60658" y="146855"/>
                  </a:cubicBezTo>
                  <a:cubicBezTo>
                    <a:pt x="61366" y="147328"/>
                    <a:pt x="61839" y="147800"/>
                    <a:pt x="62308" y="148509"/>
                  </a:cubicBezTo>
                  <a:cubicBezTo>
                    <a:pt x="63962" y="148509"/>
                    <a:pt x="64906" y="149923"/>
                    <a:pt x="64906" y="148509"/>
                  </a:cubicBezTo>
                  <a:lnTo>
                    <a:pt x="66321" y="149923"/>
                  </a:lnTo>
                  <a:cubicBezTo>
                    <a:pt x="66321" y="147800"/>
                    <a:pt x="66321" y="149923"/>
                    <a:pt x="66321" y="147564"/>
                  </a:cubicBezTo>
                  <a:lnTo>
                    <a:pt x="66321" y="147564"/>
                  </a:lnTo>
                  <a:cubicBezTo>
                    <a:pt x="66321" y="147564"/>
                    <a:pt x="66321" y="147564"/>
                    <a:pt x="64906" y="145205"/>
                  </a:cubicBezTo>
                  <a:cubicBezTo>
                    <a:pt x="65612" y="145677"/>
                    <a:pt x="66321" y="146147"/>
                    <a:pt x="66793" y="146855"/>
                  </a:cubicBezTo>
                  <a:cubicBezTo>
                    <a:pt x="66793" y="146855"/>
                    <a:pt x="70806" y="148509"/>
                    <a:pt x="68444" y="144732"/>
                  </a:cubicBezTo>
                  <a:cubicBezTo>
                    <a:pt x="69152" y="145441"/>
                    <a:pt x="69861" y="146147"/>
                    <a:pt x="70806" y="146619"/>
                  </a:cubicBezTo>
                  <a:cubicBezTo>
                    <a:pt x="70806" y="146619"/>
                    <a:pt x="70806" y="146619"/>
                    <a:pt x="70806" y="146619"/>
                  </a:cubicBezTo>
                  <a:cubicBezTo>
                    <a:pt x="70806" y="146619"/>
                    <a:pt x="70806" y="143551"/>
                    <a:pt x="70806" y="144496"/>
                  </a:cubicBezTo>
                  <a:cubicBezTo>
                    <a:pt x="70806" y="145441"/>
                    <a:pt x="69389" y="144496"/>
                    <a:pt x="68444" y="142137"/>
                  </a:cubicBezTo>
                  <a:cubicBezTo>
                    <a:pt x="67502" y="139778"/>
                    <a:pt x="71275" y="144024"/>
                    <a:pt x="71039" y="142137"/>
                  </a:cubicBezTo>
                  <a:cubicBezTo>
                    <a:pt x="70806" y="140247"/>
                    <a:pt x="71039" y="142137"/>
                    <a:pt x="69625" y="142137"/>
                  </a:cubicBezTo>
                  <a:cubicBezTo>
                    <a:pt x="68208" y="142137"/>
                    <a:pt x="69625" y="142137"/>
                    <a:pt x="69625" y="140720"/>
                  </a:cubicBezTo>
                  <a:lnTo>
                    <a:pt x="72456" y="143788"/>
                  </a:lnTo>
                  <a:cubicBezTo>
                    <a:pt x="72456" y="143788"/>
                    <a:pt x="70806" y="140484"/>
                    <a:pt x="72456" y="141192"/>
                  </a:cubicBezTo>
                  <a:lnTo>
                    <a:pt x="72456" y="141192"/>
                  </a:lnTo>
                  <a:lnTo>
                    <a:pt x="72456" y="141192"/>
                  </a:lnTo>
                  <a:cubicBezTo>
                    <a:pt x="72456" y="140014"/>
                    <a:pt x="72456" y="140014"/>
                    <a:pt x="71039" y="139306"/>
                  </a:cubicBezTo>
                  <a:cubicBezTo>
                    <a:pt x="71511" y="140014"/>
                    <a:pt x="72220" y="140484"/>
                    <a:pt x="73165" y="140720"/>
                  </a:cubicBezTo>
                  <a:cubicBezTo>
                    <a:pt x="73165" y="140720"/>
                    <a:pt x="73165" y="140720"/>
                    <a:pt x="73165" y="140720"/>
                  </a:cubicBezTo>
                  <a:cubicBezTo>
                    <a:pt x="73165" y="140720"/>
                    <a:pt x="73165" y="141901"/>
                    <a:pt x="73165" y="140720"/>
                  </a:cubicBezTo>
                  <a:cubicBezTo>
                    <a:pt x="73165" y="139542"/>
                    <a:pt x="73165" y="140720"/>
                    <a:pt x="73165" y="138125"/>
                  </a:cubicBezTo>
                  <a:cubicBezTo>
                    <a:pt x="73165" y="135529"/>
                    <a:pt x="74815" y="139542"/>
                    <a:pt x="75524" y="140484"/>
                  </a:cubicBezTo>
                  <a:cubicBezTo>
                    <a:pt x="76233" y="141428"/>
                    <a:pt x="73874" y="137416"/>
                    <a:pt x="75524" y="138125"/>
                  </a:cubicBezTo>
                  <a:cubicBezTo>
                    <a:pt x="77175" y="138833"/>
                    <a:pt x="77175" y="140014"/>
                    <a:pt x="75524" y="138125"/>
                  </a:cubicBezTo>
                  <a:cubicBezTo>
                    <a:pt x="73874" y="136238"/>
                    <a:pt x="77647" y="139542"/>
                    <a:pt x="77883" y="139542"/>
                  </a:cubicBezTo>
                  <a:cubicBezTo>
                    <a:pt x="78119" y="139542"/>
                    <a:pt x="77883" y="139542"/>
                    <a:pt x="77883" y="140720"/>
                  </a:cubicBezTo>
                  <a:cubicBezTo>
                    <a:pt x="77883" y="141901"/>
                    <a:pt x="77883" y="140720"/>
                    <a:pt x="77883" y="140720"/>
                  </a:cubicBezTo>
                  <a:cubicBezTo>
                    <a:pt x="77883" y="140720"/>
                    <a:pt x="77883" y="140720"/>
                    <a:pt x="79300" y="140720"/>
                  </a:cubicBezTo>
                  <a:cubicBezTo>
                    <a:pt x="80715" y="140720"/>
                    <a:pt x="76938" y="138361"/>
                    <a:pt x="79300" y="139069"/>
                  </a:cubicBezTo>
                  <a:lnTo>
                    <a:pt x="79300" y="139069"/>
                  </a:lnTo>
                  <a:cubicBezTo>
                    <a:pt x="79064" y="138125"/>
                    <a:pt x="78592" y="136946"/>
                    <a:pt x="77883" y="136238"/>
                  </a:cubicBezTo>
                  <a:lnTo>
                    <a:pt x="80242" y="138597"/>
                  </a:lnTo>
                  <a:cubicBezTo>
                    <a:pt x="80242" y="138597"/>
                    <a:pt x="80242" y="137180"/>
                    <a:pt x="78356" y="136002"/>
                  </a:cubicBezTo>
                  <a:cubicBezTo>
                    <a:pt x="76469" y="134821"/>
                    <a:pt x="80715" y="136002"/>
                    <a:pt x="80715" y="136002"/>
                  </a:cubicBezTo>
                  <a:cubicBezTo>
                    <a:pt x="80715" y="136002"/>
                    <a:pt x="79064" y="134584"/>
                    <a:pt x="78828" y="133879"/>
                  </a:cubicBezTo>
                  <a:cubicBezTo>
                    <a:pt x="78592" y="133170"/>
                    <a:pt x="81187" y="136474"/>
                    <a:pt x="82132" y="136474"/>
                  </a:cubicBezTo>
                  <a:cubicBezTo>
                    <a:pt x="83074" y="136474"/>
                    <a:pt x="82132" y="136474"/>
                    <a:pt x="82132" y="136474"/>
                  </a:cubicBezTo>
                  <a:cubicBezTo>
                    <a:pt x="82132" y="136474"/>
                    <a:pt x="82132" y="136474"/>
                    <a:pt x="83310" y="136474"/>
                  </a:cubicBezTo>
                  <a:cubicBezTo>
                    <a:pt x="84491" y="136474"/>
                    <a:pt x="82132" y="136474"/>
                    <a:pt x="81896" y="134821"/>
                  </a:cubicBezTo>
                  <a:cubicBezTo>
                    <a:pt x="82838" y="135057"/>
                    <a:pt x="83546" y="135529"/>
                    <a:pt x="84255" y="136238"/>
                  </a:cubicBezTo>
                  <a:lnTo>
                    <a:pt x="82368" y="134115"/>
                  </a:lnTo>
                  <a:cubicBezTo>
                    <a:pt x="82368" y="134115"/>
                    <a:pt x="85436" y="136238"/>
                    <a:pt x="83546" y="134115"/>
                  </a:cubicBezTo>
                  <a:lnTo>
                    <a:pt x="85436" y="135765"/>
                  </a:lnTo>
                  <a:cubicBezTo>
                    <a:pt x="85436" y="135765"/>
                    <a:pt x="85436" y="135765"/>
                    <a:pt x="85436" y="135765"/>
                  </a:cubicBezTo>
                  <a:cubicBezTo>
                    <a:pt x="89209" y="137888"/>
                    <a:pt x="88031" y="134348"/>
                    <a:pt x="89918" y="134348"/>
                  </a:cubicBezTo>
                  <a:cubicBezTo>
                    <a:pt x="90863" y="135057"/>
                    <a:pt x="91572" y="135765"/>
                    <a:pt x="92041" y="136710"/>
                  </a:cubicBezTo>
                  <a:cubicBezTo>
                    <a:pt x="92041" y="136710"/>
                    <a:pt x="92041" y="136710"/>
                    <a:pt x="92041" y="136710"/>
                  </a:cubicBezTo>
                  <a:cubicBezTo>
                    <a:pt x="91335" y="136002"/>
                    <a:pt x="90627" y="135293"/>
                    <a:pt x="89918" y="134821"/>
                  </a:cubicBezTo>
                  <a:cubicBezTo>
                    <a:pt x="89918" y="134821"/>
                    <a:pt x="94403" y="136474"/>
                    <a:pt x="89918" y="132225"/>
                  </a:cubicBezTo>
                  <a:cubicBezTo>
                    <a:pt x="91335" y="132225"/>
                    <a:pt x="89918" y="132225"/>
                    <a:pt x="91805" y="134348"/>
                  </a:cubicBezTo>
                  <a:cubicBezTo>
                    <a:pt x="93694" y="136474"/>
                    <a:pt x="91805" y="134348"/>
                    <a:pt x="92986" y="134348"/>
                  </a:cubicBezTo>
                  <a:lnTo>
                    <a:pt x="91572" y="132934"/>
                  </a:lnTo>
                  <a:cubicBezTo>
                    <a:pt x="91572" y="132934"/>
                    <a:pt x="95581" y="134821"/>
                    <a:pt x="93222" y="132934"/>
                  </a:cubicBezTo>
                  <a:lnTo>
                    <a:pt x="95581" y="134821"/>
                  </a:lnTo>
                  <a:cubicBezTo>
                    <a:pt x="95581" y="134821"/>
                    <a:pt x="94167" y="132698"/>
                    <a:pt x="95581" y="134821"/>
                  </a:cubicBezTo>
                  <a:cubicBezTo>
                    <a:pt x="92750" y="131517"/>
                    <a:pt x="97471" y="134821"/>
                    <a:pt x="95581" y="132225"/>
                  </a:cubicBezTo>
                  <a:cubicBezTo>
                    <a:pt x="96054" y="132934"/>
                    <a:pt x="96762" y="133406"/>
                    <a:pt x="97471" y="133879"/>
                  </a:cubicBezTo>
                  <a:cubicBezTo>
                    <a:pt x="97471" y="133879"/>
                    <a:pt x="97471" y="131753"/>
                    <a:pt x="98885" y="133879"/>
                  </a:cubicBezTo>
                  <a:lnTo>
                    <a:pt x="98885" y="132461"/>
                  </a:lnTo>
                  <a:lnTo>
                    <a:pt x="100302" y="132461"/>
                  </a:lnTo>
                  <a:cubicBezTo>
                    <a:pt x="100302" y="132461"/>
                    <a:pt x="100302" y="132461"/>
                    <a:pt x="100302" y="132461"/>
                  </a:cubicBezTo>
                  <a:cubicBezTo>
                    <a:pt x="100302" y="132461"/>
                    <a:pt x="100302" y="132461"/>
                    <a:pt x="100302" y="132461"/>
                  </a:cubicBezTo>
                  <a:cubicBezTo>
                    <a:pt x="100302" y="132461"/>
                    <a:pt x="98885" y="131047"/>
                    <a:pt x="100302" y="130811"/>
                  </a:cubicBezTo>
                  <a:lnTo>
                    <a:pt x="100302" y="130811"/>
                  </a:lnTo>
                  <a:cubicBezTo>
                    <a:pt x="100302" y="130811"/>
                    <a:pt x="100302" y="130811"/>
                    <a:pt x="101717" y="130811"/>
                  </a:cubicBezTo>
                  <a:cubicBezTo>
                    <a:pt x="103134" y="130811"/>
                    <a:pt x="101717" y="130811"/>
                    <a:pt x="101717" y="132461"/>
                  </a:cubicBezTo>
                  <a:cubicBezTo>
                    <a:pt x="101717" y="134115"/>
                    <a:pt x="102898" y="132461"/>
                    <a:pt x="101717" y="132461"/>
                  </a:cubicBezTo>
                  <a:lnTo>
                    <a:pt x="103134" y="133879"/>
                  </a:lnTo>
                  <a:cubicBezTo>
                    <a:pt x="103134" y="133879"/>
                    <a:pt x="100536" y="132461"/>
                    <a:pt x="103134" y="133879"/>
                  </a:cubicBezTo>
                  <a:cubicBezTo>
                    <a:pt x="105729" y="135293"/>
                    <a:pt x="105257" y="135765"/>
                    <a:pt x="105021" y="135057"/>
                  </a:cubicBezTo>
                  <a:cubicBezTo>
                    <a:pt x="104784" y="134348"/>
                    <a:pt x="106435" y="136474"/>
                    <a:pt x="106435" y="136946"/>
                  </a:cubicBezTo>
                  <a:lnTo>
                    <a:pt x="104548" y="134821"/>
                  </a:lnTo>
                  <a:cubicBezTo>
                    <a:pt x="104548" y="134821"/>
                    <a:pt x="104548" y="134821"/>
                    <a:pt x="104548" y="136710"/>
                  </a:cubicBezTo>
                  <a:cubicBezTo>
                    <a:pt x="104548" y="138597"/>
                    <a:pt x="104548" y="136710"/>
                    <a:pt x="104548" y="136710"/>
                  </a:cubicBezTo>
                  <a:cubicBezTo>
                    <a:pt x="104548" y="136710"/>
                    <a:pt x="102898" y="134584"/>
                    <a:pt x="104548" y="134821"/>
                  </a:cubicBezTo>
                  <a:cubicBezTo>
                    <a:pt x="106202" y="135057"/>
                    <a:pt x="104548" y="134821"/>
                    <a:pt x="102662" y="133170"/>
                  </a:cubicBezTo>
                  <a:cubicBezTo>
                    <a:pt x="100772" y="131517"/>
                    <a:pt x="104548" y="135057"/>
                    <a:pt x="102662" y="133170"/>
                  </a:cubicBezTo>
                  <a:cubicBezTo>
                    <a:pt x="100772" y="131280"/>
                    <a:pt x="102662" y="133170"/>
                    <a:pt x="100536" y="131517"/>
                  </a:cubicBezTo>
                  <a:lnTo>
                    <a:pt x="100536" y="131517"/>
                  </a:lnTo>
                  <a:cubicBezTo>
                    <a:pt x="99121" y="131517"/>
                    <a:pt x="100536" y="132934"/>
                    <a:pt x="98413" y="131517"/>
                  </a:cubicBezTo>
                  <a:cubicBezTo>
                    <a:pt x="96290" y="130102"/>
                    <a:pt x="98413" y="131517"/>
                    <a:pt x="100066" y="133406"/>
                  </a:cubicBezTo>
                  <a:cubicBezTo>
                    <a:pt x="101717" y="135293"/>
                    <a:pt x="100066" y="133406"/>
                    <a:pt x="100066" y="131517"/>
                  </a:cubicBezTo>
                  <a:cubicBezTo>
                    <a:pt x="104076" y="135293"/>
                    <a:pt x="101717" y="134821"/>
                    <a:pt x="102662" y="136002"/>
                  </a:cubicBezTo>
                  <a:cubicBezTo>
                    <a:pt x="103603" y="137180"/>
                    <a:pt x="99594" y="133170"/>
                    <a:pt x="97704" y="131989"/>
                  </a:cubicBezTo>
                  <a:cubicBezTo>
                    <a:pt x="99830" y="133879"/>
                    <a:pt x="97704" y="131989"/>
                    <a:pt x="97704" y="133642"/>
                  </a:cubicBezTo>
                  <a:cubicBezTo>
                    <a:pt x="97704" y="135293"/>
                    <a:pt x="97704" y="133642"/>
                    <a:pt x="100302" y="135293"/>
                  </a:cubicBezTo>
                  <a:cubicBezTo>
                    <a:pt x="97940" y="133642"/>
                    <a:pt x="100302" y="135293"/>
                    <a:pt x="100302" y="135293"/>
                  </a:cubicBezTo>
                  <a:cubicBezTo>
                    <a:pt x="100302" y="135293"/>
                    <a:pt x="98649" y="133406"/>
                    <a:pt x="97471" y="132698"/>
                  </a:cubicBezTo>
                  <a:lnTo>
                    <a:pt x="97471" y="134348"/>
                  </a:lnTo>
                  <a:lnTo>
                    <a:pt x="97471" y="134348"/>
                  </a:lnTo>
                  <a:cubicBezTo>
                    <a:pt x="97471" y="136002"/>
                    <a:pt x="97471" y="136002"/>
                    <a:pt x="97471" y="137180"/>
                  </a:cubicBezTo>
                  <a:cubicBezTo>
                    <a:pt x="97471" y="138361"/>
                    <a:pt x="97471" y="137180"/>
                    <a:pt x="99121" y="137180"/>
                  </a:cubicBezTo>
                  <a:cubicBezTo>
                    <a:pt x="100772" y="137180"/>
                    <a:pt x="99121" y="139542"/>
                    <a:pt x="97235" y="137180"/>
                  </a:cubicBezTo>
                  <a:cubicBezTo>
                    <a:pt x="95345" y="134821"/>
                    <a:pt x="97235" y="137180"/>
                    <a:pt x="97235" y="135765"/>
                  </a:cubicBezTo>
                  <a:cubicBezTo>
                    <a:pt x="97235" y="134348"/>
                    <a:pt x="97235" y="135765"/>
                    <a:pt x="95581" y="134348"/>
                  </a:cubicBezTo>
                  <a:cubicBezTo>
                    <a:pt x="93931" y="132934"/>
                    <a:pt x="97471" y="137416"/>
                    <a:pt x="94403" y="134348"/>
                  </a:cubicBezTo>
                  <a:cubicBezTo>
                    <a:pt x="95581" y="134348"/>
                    <a:pt x="94403" y="134348"/>
                    <a:pt x="94403" y="134348"/>
                  </a:cubicBezTo>
                  <a:cubicBezTo>
                    <a:pt x="94403" y="134348"/>
                    <a:pt x="94403" y="134348"/>
                    <a:pt x="95817" y="136002"/>
                  </a:cubicBezTo>
                  <a:cubicBezTo>
                    <a:pt x="97235" y="137652"/>
                    <a:pt x="95817" y="137888"/>
                    <a:pt x="92986" y="136002"/>
                  </a:cubicBezTo>
                  <a:cubicBezTo>
                    <a:pt x="90154" y="134115"/>
                    <a:pt x="92986" y="136002"/>
                    <a:pt x="92986" y="137416"/>
                  </a:cubicBezTo>
                  <a:lnTo>
                    <a:pt x="91572" y="136002"/>
                  </a:lnTo>
                  <a:cubicBezTo>
                    <a:pt x="91572" y="136002"/>
                    <a:pt x="91572" y="137180"/>
                    <a:pt x="91572" y="137652"/>
                  </a:cubicBezTo>
                  <a:lnTo>
                    <a:pt x="88504" y="134821"/>
                  </a:lnTo>
                  <a:cubicBezTo>
                    <a:pt x="88504" y="134821"/>
                    <a:pt x="88504" y="134821"/>
                    <a:pt x="85906" y="133406"/>
                  </a:cubicBezTo>
                  <a:cubicBezTo>
                    <a:pt x="83310" y="131989"/>
                    <a:pt x="88504" y="135765"/>
                    <a:pt x="89446" y="136946"/>
                  </a:cubicBezTo>
                  <a:cubicBezTo>
                    <a:pt x="90390" y="138125"/>
                    <a:pt x="87087" y="134348"/>
                    <a:pt x="89446" y="135529"/>
                  </a:cubicBezTo>
                  <a:cubicBezTo>
                    <a:pt x="90390" y="136002"/>
                    <a:pt x="91099" y="136946"/>
                    <a:pt x="91572" y="137888"/>
                  </a:cubicBezTo>
                  <a:cubicBezTo>
                    <a:pt x="91572" y="137888"/>
                    <a:pt x="88268" y="136238"/>
                    <a:pt x="88504" y="137888"/>
                  </a:cubicBezTo>
                  <a:cubicBezTo>
                    <a:pt x="88737" y="139542"/>
                    <a:pt x="88504" y="137888"/>
                    <a:pt x="87087" y="136002"/>
                  </a:cubicBezTo>
                  <a:cubicBezTo>
                    <a:pt x="85672" y="134115"/>
                    <a:pt x="87087" y="136002"/>
                    <a:pt x="87087" y="136002"/>
                  </a:cubicBezTo>
                  <a:lnTo>
                    <a:pt x="87087" y="136002"/>
                  </a:lnTo>
                  <a:cubicBezTo>
                    <a:pt x="87087" y="136002"/>
                    <a:pt x="87087" y="136002"/>
                    <a:pt x="87087" y="136002"/>
                  </a:cubicBezTo>
                  <a:cubicBezTo>
                    <a:pt x="87087" y="136002"/>
                    <a:pt x="88268" y="138361"/>
                    <a:pt x="84964" y="136002"/>
                  </a:cubicBezTo>
                  <a:cubicBezTo>
                    <a:pt x="86378" y="136002"/>
                    <a:pt x="84964" y="137888"/>
                    <a:pt x="84964" y="136002"/>
                  </a:cubicBezTo>
                  <a:cubicBezTo>
                    <a:pt x="87323" y="138597"/>
                    <a:pt x="86614" y="138833"/>
                    <a:pt x="84964" y="138125"/>
                  </a:cubicBezTo>
                  <a:lnTo>
                    <a:pt x="84964" y="138125"/>
                  </a:lnTo>
                  <a:cubicBezTo>
                    <a:pt x="83546" y="138125"/>
                    <a:pt x="84964" y="138125"/>
                    <a:pt x="82132" y="136710"/>
                  </a:cubicBezTo>
                  <a:lnTo>
                    <a:pt x="83783" y="138833"/>
                  </a:lnTo>
                  <a:cubicBezTo>
                    <a:pt x="82368" y="138833"/>
                    <a:pt x="81896" y="136946"/>
                    <a:pt x="80715" y="136238"/>
                  </a:cubicBezTo>
                  <a:cubicBezTo>
                    <a:pt x="79537" y="135529"/>
                    <a:pt x="80715" y="136238"/>
                    <a:pt x="80715" y="136238"/>
                  </a:cubicBezTo>
                  <a:lnTo>
                    <a:pt x="83310" y="139306"/>
                  </a:lnTo>
                  <a:cubicBezTo>
                    <a:pt x="81896" y="139306"/>
                    <a:pt x="81187" y="136946"/>
                    <a:pt x="79773" y="136002"/>
                  </a:cubicBezTo>
                  <a:cubicBezTo>
                    <a:pt x="82604" y="138833"/>
                    <a:pt x="81660" y="139069"/>
                    <a:pt x="79773" y="138125"/>
                  </a:cubicBezTo>
                  <a:cubicBezTo>
                    <a:pt x="77883" y="137180"/>
                    <a:pt x="81896" y="140720"/>
                    <a:pt x="79773" y="140247"/>
                  </a:cubicBezTo>
                  <a:cubicBezTo>
                    <a:pt x="77647" y="139778"/>
                    <a:pt x="77647" y="137888"/>
                    <a:pt x="77883" y="138597"/>
                  </a:cubicBezTo>
                  <a:cubicBezTo>
                    <a:pt x="76938" y="137888"/>
                    <a:pt x="76233" y="136946"/>
                    <a:pt x="75524" y="135765"/>
                  </a:cubicBezTo>
                  <a:cubicBezTo>
                    <a:pt x="75524" y="135765"/>
                    <a:pt x="75524" y="135765"/>
                    <a:pt x="75524" y="135765"/>
                  </a:cubicBezTo>
                  <a:lnTo>
                    <a:pt x="75524" y="135765"/>
                  </a:lnTo>
                  <a:cubicBezTo>
                    <a:pt x="75524" y="135765"/>
                    <a:pt x="77175" y="137180"/>
                    <a:pt x="77647" y="138125"/>
                  </a:cubicBezTo>
                  <a:cubicBezTo>
                    <a:pt x="78119" y="139069"/>
                    <a:pt x="75760" y="136946"/>
                    <a:pt x="74579" y="136238"/>
                  </a:cubicBezTo>
                  <a:cubicBezTo>
                    <a:pt x="73401" y="135529"/>
                    <a:pt x="74579" y="136238"/>
                    <a:pt x="74579" y="136238"/>
                  </a:cubicBezTo>
                  <a:cubicBezTo>
                    <a:pt x="74579" y="136238"/>
                    <a:pt x="76469" y="136238"/>
                    <a:pt x="75996" y="136238"/>
                  </a:cubicBezTo>
                  <a:lnTo>
                    <a:pt x="78356" y="137888"/>
                  </a:lnTo>
                  <a:cubicBezTo>
                    <a:pt x="78356" y="137888"/>
                    <a:pt x="78356" y="137888"/>
                    <a:pt x="78356" y="137888"/>
                  </a:cubicBezTo>
                  <a:cubicBezTo>
                    <a:pt x="78356" y="137888"/>
                    <a:pt x="78356" y="137888"/>
                    <a:pt x="80006" y="139542"/>
                  </a:cubicBezTo>
                  <a:cubicBezTo>
                    <a:pt x="81660" y="141192"/>
                    <a:pt x="77883" y="139542"/>
                    <a:pt x="76938" y="139542"/>
                  </a:cubicBezTo>
                  <a:cubicBezTo>
                    <a:pt x="75996" y="139542"/>
                    <a:pt x="78356" y="139542"/>
                    <a:pt x="76938" y="139542"/>
                  </a:cubicBezTo>
                  <a:cubicBezTo>
                    <a:pt x="75524" y="139542"/>
                    <a:pt x="78356" y="141901"/>
                    <a:pt x="76938" y="141428"/>
                  </a:cubicBezTo>
                  <a:cubicBezTo>
                    <a:pt x="75524" y="140956"/>
                    <a:pt x="76938" y="141428"/>
                    <a:pt x="76938" y="141428"/>
                  </a:cubicBezTo>
                  <a:cubicBezTo>
                    <a:pt x="76938" y="141428"/>
                    <a:pt x="76938" y="141428"/>
                    <a:pt x="76938" y="141428"/>
                  </a:cubicBezTo>
                  <a:cubicBezTo>
                    <a:pt x="76938" y="141428"/>
                    <a:pt x="76938" y="141428"/>
                    <a:pt x="72929" y="141428"/>
                  </a:cubicBezTo>
                  <a:cubicBezTo>
                    <a:pt x="73874" y="142610"/>
                    <a:pt x="74579" y="143788"/>
                    <a:pt x="75288" y="144969"/>
                  </a:cubicBezTo>
                  <a:cubicBezTo>
                    <a:pt x="72693" y="142610"/>
                    <a:pt x="73874" y="144969"/>
                    <a:pt x="75288" y="146383"/>
                  </a:cubicBezTo>
                  <a:lnTo>
                    <a:pt x="75288" y="146383"/>
                  </a:lnTo>
                  <a:cubicBezTo>
                    <a:pt x="75288" y="146383"/>
                    <a:pt x="75288" y="146383"/>
                    <a:pt x="75288" y="147800"/>
                  </a:cubicBezTo>
                  <a:cubicBezTo>
                    <a:pt x="75288" y="149215"/>
                    <a:pt x="75288" y="147800"/>
                    <a:pt x="75288" y="147800"/>
                  </a:cubicBezTo>
                  <a:cubicBezTo>
                    <a:pt x="74579" y="147092"/>
                    <a:pt x="73874" y="146383"/>
                    <a:pt x="73165" y="145913"/>
                  </a:cubicBezTo>
                  <a:cubicBezTo>
                    <a:pt x="73165" y="148036"/>
                    <a:pt x="73165" y="145913"/>
                    <a:pt x="73165" y="148273"/>
                  </a:cubicBezTo>
                  <a:cubicBezTo>
                    <a:pt x="73165" y="150632"/>
                    <a:pt x="71748" y="146855"/>
                    <a:pt x="71511" y="148273"/>
                  </a:cubicBezTo>
                  <a:cubicBezTo>
                    <a:pt x="71275" y="149687"/>
                    <a:pt x="71511" y="148273"/>
                    <a:pt x="70097" y="148273"/>
                  </a:cubicBezTo>
                  <a:cubicBezTo>
                    <a:pt x="72220" y="149923"/>
                    <a:pt x="72929" y="151577"/>
                    <a:pt x="71984" y="151104"/>
                  </a:cubicBezTo>
                  <a:cubicBezTo>
                    <a:pt x="71039" y="150632"/>
                    <a:pt x="71984" y="151104"/>
                    <a:pt x="71984" y="149451"/>
                  </a:cubicBezTo>
                  <a:lnTo>
                    <a:pt x="71984" y="149451"/>
                  </a:lnTo>
                  <a:cubicBezTo>
                    <a:pt x="71984" y="149451"/>
                    <a:pt x="73401" y="150868"/>
                    <a:pt x="71984" y="150868"/>
                  </a:cubicBezTo>
                  <a:lnTo>
                    <a:pt x="70570" y="149451"/>
                  </a:lnTo>
                  <a:cubicBezTo>
                    <a:pt x="70570" y="149451"/>
                    <a:pt x="70570" y="149451"/>
                    <a:pt x="70570" y="150868"/>
                  </a:cubicBezTo>
                  <a:cubicBezTo>
                    <a:pt x="70570" y="152282"/>
                    <a:pt x="68680" y="149215"/>
                    <a:pt x="68680" y="150868"/>
                  </a:cubicBezTo>
                  <a:cubicBezTo>
                    <a:pt x="69389" y="151577"/>
                    <a:pt x="70097" y="152519"/>
                    <a:pt x="70570" y="153463"/>
                  </a:cubicBezTo>
                  <a:cubicBezTo>
                    <a:pt x="68680" y="151813"/>
                    <a:pt x="70570" y="153463"/>
                    <a:pt x="68680" y="153463"/>
                  </a:cubicBezTo>
                  <a:cubicBezTo>
                    <a:pt x="66793" y="153463"/>
                    <a:pt x="68680" y="154878"/>
                    <a:pt x="68680" y="153463"/>
                  </a:cubicBezTo>
                  <a:lnTo>
                    <a:pt x="67266" y="152046"/>
                  </a:lnTo>
                  <a:cubicBezTo>
                    <a:pt x="68916" y="153936"/>
                    <a:pt x="65848" y="152046"/>
                    <a:pt x="68916" y="155350"/>
                  </a:cubicBezTo>
                  <a:cubicBezTo>
                    <a:pt x="68916" y="155350"/>
                    <a:pt x="68916" y="157240"/>
                    <a:pt x="68916" y="155350"/>
                  </a:cubicBezTo>
                  <a:cubicBezTo>
                    <a:pt x="68916" y="153463"/>
                    <a:pt x="68916" y="155350"/>
                    <a:pt x="67029" y="152755"/>
                  </a:cubicBezTo>
                  <a:cubicBezTo>
                    <a:pt x="65140" y="150159"/>
                    <a:pt x="67029" y="152755"/>
                    <a:pt x="67029" y="152755"/>
                  </a:cubicBezTo>
                  <a:cubicBezTo>
                    <a:pt x="70570" y="156531"/>
                    <a:pt x="67029" y="155350"/>
                    <a:pt x="68444" y="156059"/>
                  </a:cubicBezTo>
                  <a:cubicBezTo>
                    <a:pt x="67738" y="155586"/>
                    <a:pt x="67029" y="154878"/>
                    <a:pt x="66793" y="153936"/>
                  </a:cubicBezTo>
                  <a:lnTo>
                    <a:pt x="67974" y="153936"/>
                  </a:lnTo>
                  <a:cubicBezTo>
                    <a:pt x="67974" y="153936"/>
                    <a:pt x="67974" y="153936"/>
                    <a:pt x="67974" y="152519"/>
                  </a:cubicBezTo>
                  <a:cubicBezTo>
                    <a:pt x="67974" y="151104"/>
                    <a:pt x="67974" y="152519"/>
                    <a:pt x="64670" y="150868"/>
                  </a:cubicBezTo>
                  <a:cubicBezTo>
                    <a:pt x="65376" y="151577"/>
                    <a:pt x="66085" y="152282"/>
                    <a:pt x="66793" y="152755"/>
                  </a:cubicBezTo>
                  <a:cubicBezTo>
                    <a:pt x="64198" y="151104"/>
                    <a:pt x="64906" y="154172"/>
                    <a:pt x="63489" y="152755"/>
                  </a:cubicBezTo>
                  <a:cubicBezTo>
                    <a:pt x="63962" y="153700"/>
                    <a:pt x="64670" y="154408"/>
                    <a:pt x="65376" y="154878"/>
                  </a:cubicBezTo>
                  <a:cubicBezTo>
                    <a:pt x="65376" y="156295"/>
                    <a:pt x="63489" y="154878"/>
                    <a:pt x="65376" y="156531"/>
                  </a:cubicBezTo>
                  <a:lnTo>
                    <a:pt x="63017" y="154172"/>
                  </a:lnTo>
                  <a:cubicBezTo>
                    <a:pt x="63017" y="154172"/>
                    <a:pt x="63017" y="154172"/>
                    <a:pt x="63017" y="154172"/>
                  </a:cubicBezTo>
                  <a:cubicBezTo>
                    <a:pt x="63017" y="154172"/>
                    <a:pt x="60894" y="152282"/>
                    <a:pt x="60894" y="151577"/>
                  </a:cubicBezTo>
                  <a:cubicBezTo>
                    <a:pt x="60894" y="150868"/>
                    <a:pt x="60894" y="151577"/>
                    <a:pt x="60894" y="153936"/>
                  </a:cubicBezTo>
                  <a:lnTo>
                    <a:pt x="59713" y="153936"/>
                  </a:lnTo>
                  <a:cubicBezTo>
                    <a:pt x="59713" y="153936"/>
                    <a:pt x="59713" y="153936"/>
                    <a:pt x="61839" y="155823"/>
                  </a:cubicBezTo>
                  <a:cubicBezTo>
                    <a:pt x="63962" y="157712"/>
                    <a:pt x="61839" y="155823"/>
                    <a:pt x="61839" y="157240"/>
                  </a:cubicBezTo>
                  <a:cubicBezTo>
                    <a:pt x="63253" y="157945"/>
                    <a:pt x="65140" y="157945"/>
                    <a:pt x="66557" y="157240"/>
                  </a:cubicBezTo>
                  <a:cubicBezTo>
                    <a:pt x="66557" y="157240"/>
                    <a:pt x="66557" y="157240"/>
                    <a:pt x="68444" y="158890"/>
                  </a:cubicBezTo>
                  <a:cubicBezTo>
                    <a:pt x="70333" y="160544"/>
                    <a:pt x="68444" y="158890"/>
                    <a:pt x="68444" y="157240"/>
                  </a:cubicBezTo>
                  <a:cubicBezTo>
                    <a:pt x="69625" y="158182"/>
                    <a:pt x="70806" y="159599"/>
                    <a:pt x="71511" y="161013"/>
                  </a:cubicBezTo>
                  <a:cubicBezTo>
                    <a:pt x="71511" y="161013"/>
                    <a:pt x="67502" y="158890"/>
                    <a:pt x="68680" y="161013"/>
                  </a:cubicBezTo>
                  <a:cubicBezTo>
                    <a:pt x="69861" y="163139"/>
                    <a:pt x="67029" y="161013"/>
                    <a:pt x="67266" y="161013"/>
                  </a:cubicBezTo>
                  <a:cubicBezTo>
                    <a:pt x="67502" y="161013"/>
                    <a:pt x="67266" y="161013"/>
                    <a:pt x="67266" y="161013"/>
                  </a:cubicBezTo>
                  <a:cubicBezTo>
                    <a:pt x="67266" y="161013"/>
                    <a:pt x="67266" y="161013"/>
                    <a:pt x="68916" y="162903"/>
                  </a:cubicBezTo>
                  <a:cubicBezTo>
                    <a:pt x="70570" y="164790"/>
                    <a:pt x="68916" y="162903"/>
                    <a:pt x="67266" y="162903"/>
                  </a:cubicBezTo>
                  <a:cubicBezTo>
                    <a:pt x="65612" y="162903"/>
                    <a:pt x="66085" y="161722"/>
                    <a:pt x="65140" y="161249"/>
                  </a:cubicBezTo>
                  <a:cubicBezTo>
                    <a:pt x="64198" y="160777"/>
                    <a:pt x="67029" y="163611"/>
                    <a:pt x="65140" y="163139"/>
                  </a:cubicBezTo>
                  <a:cubicBezTo>
                    <a:pt x="63253" y="162667"/>
                    <a:pt x="65140" y="161722"/>
                    <a:pt x="63489" y="161249"/>
                  </a:cubicBezTo>
                  <a:cubicBezTo>
                    <a:pt x="61839" y="160777"/>
                    <a:pt x="63489" y="161249"/>
                    <a:pt x="63489" y="161249"/>
                  </a:cubicBezTo>
                  <a:cubicBezTo>
                    <a:pt x="63489" y="161722"/>
                    <a:pt x="63489" y="162430"/>
                    <a:pt x="63489" y="162903"/>
                  </a:cubicBezTo>
                  <a:cubicBezTo>
                    <a:pt x="62308" y="162430"/>
                    <a:pt x="61130" y="161958"/>
                    <a:pt x="59949" y="161249"/>
                  </a:cubicBezTo>
                  <a:cubicBezTo>
                    <a:pt x="62308" y="163845"/>
                    <a:pt x="59949" y="161249"/>
                    <a:pt x="59949" y="162667"/>
                  </a:cubicBezTo>
                  <a:cubicBezTo>
                    <a:pt x="59949" y="164081"/>
                    <a:pt x="59949" y="162667"/>
                    <a:pt x="59949" y="161013"/>
                  </a:cubicBezTo>
                  <a:cubicBezTo>
                    <a:pt x="59949" y="159363"/>
                    <a:pt x="59949" y="161013"/>
                    <a:pt x="59949" y="161013"/>
                  </a:cubicBezTo>
                  <a:cubicBezTo>
                    <a:pt x="59949" y="161013"/>
                    <a:pt x="61602" y="162903"/>
                    <a:pt x="59949" y="162194"/>
                  </a:cubicBezTo>
                  <a:cubicBezTo>
                    <a:pt x="60894" y="162903"/>
                    <a:pt x="61602" y="163845"/>
                    <a:pt x="62308" y="165026"/>
                  </a:cubicBezTo>
                  <a:cubicBezTo>
                    <a:pt x="62308" y="165026"/>
                    <a:pt x="64670" y="165026"/>
                    <a:pt x="63725" y="165026"/>
                  </a:cubicBezTo>
                  <a:cubicBezTo>
                    <a:pt x="62781" y="165026"/>
                    <a:pt x="63725" y="165026"/>
                    <a:pt x="65848" y="166913"/>
                  </a:cubicBezTo>
                  <a:cubicBezTo>
                    <a:pt x="65140" y="165971"/>
                    <a:pt x="64434" y="165026"/>
                    <a:pt x="63489" y="164317"/>
                  </a:cubicBezTo>
                  <a:cubicBezTo>
                    <a:pt x="63489" y="164317"/>
                    <a:pt x="63489" y="164317"/>
                    <a:pt x="63489" y="164317"/>
                  </a:cubicBezTo>
                  <a:cubicBezTo>
                    <a:pt x="63489" y="164317"/>
                    <a:pt x="64906" y="164317"/>
                    <a:pt x="63489" y="164317"/>
                  </a:cubicBezTo>
                  <a:cubicBezTo>
                    <a:pt x="62075" y="164317"/>
                    <a:pt x="63489" y="165734"/>
                    <a:pt x="65848" y="167149"/>
                  </a:cubicBezTo>
                  <a:cubicBezTo>
                    <a:pt x="68208" y="168566"/>
                    <a:pt x="65848" y="167149"/>
                    <a:pt x="65848" y="165734"/>
                  </a:cubicBezTo>
                  <a:cubicBezTo>
                    <a:pt x="66557" y="166443"/>
                    <a:pt x="67266" y="166913"/>
                    <a:pt x="68208" y="167149"/>
                  </a:cubicBezTo>
                  <a:cubicBezTo>
                    <a:pt x="67502" y="166443"/>
                    <a:pt x="66793" y="165498"/>
                    <a:pt x="66321" y="164553"/>
                  </a:cubicBezTo>
                  <a:lnTo>
                    <a:pt x="69389" y="167385"/>
                  </a:lnTo>
                  <a:cubicBezTo>
                    <a:pt x="69389" y="167385"/>
                    <a:pt x="69389" y="167385"/>
                    <a:pt x="69389" y="167385"/>
                  </a:cubicBezTo>
                  <a:lnTo>
                    <a:pt x="71511" y="169511"/>
                  </a:lnTo>
                  <a:cubicBezTo>
                    <a:pt x="71511" y="169511"/>
                    <a:pt x="72929" y="169511"/>
                    <a:pt x="74107" y="169511"/>
                  </a:cubicBezTo>
                  <a:cubicBezTo>
                    <a:pt x="75288" y="169511"/>
                    <a:pt x="75760" y="169511"/>
                    <a:pt x="74107" y="168094"/>
                  </a:cubicBezTo>
                  <a:cubicBezTo>
                    <a:pt x="77883" y="170689"/>
                    <a:pt x="74107" y="165262"/>
                    <a:pt x="78356" y="168094"/>
                  </a:cubicBezTo>
                  <a:cubicBezTo>
                    <a:pt x="78356" y="168094"/>
                    <a:pt x="78356" y="168094"/>
                    <a:pt x="78356" y="166676"/>
                  </a:cubicBezTo>
                  <a:lnTo>
                    <a:pt x="80715" y="168094"/>
                  </a:lnTo>
                  <a:cubicBezTo>
                    <a:pt x="80715" y="168094"/>
                    <a:pt x="80715" y="168094"/>
                    <a:pt x="80715" y="169980"/>
                  </a:cubicBezTo>
                  <a:cubicBezTo>
                    <a:pt x="79300" y="168330"/>
                    <a:pt x="80715" y="169980"/>
                    <a:pt x="79064" y="169980"/>
                  </a:cubicBezTo>
                  <a:cubicBezTo>
                    <a:pt x="77411" y="169980"/>
                    <a:pt x="79064" y="169980"/>
                    <a:pt x="80715" y="169980"/>
                  </a:cubicBezTo>
                  <a:cubicBezTo>
                    <a:pt x="82368" y="169980"/>
                    <a:pt x="80715" y="169980"/>
                    <a:pt x="80715" y="169980"/>
                  </a:cubicBezTo>
                  <a:cubicBezTo>
                    <a:pt x="80715" y="169980"/>
                    <a:pt x="80715" y="169980"/>
                    <a:pt x="80715" y="169980"/>
                  </a:cubicBezTo>
                  <a:cubicBezTo>
                    <a:pt x="80715" y="169980"/>
                    <a:pt x="80715" y="169980"/>
                    <a:pt x="79300" y="169980"/>
                  </a:cubicBezTo>
                  <a:cubicBezTo>
                    <a:pt x="77883" y="169980"/>
                    <a:pt x="79300" y="169980"/>
                    <a:pt x="80715" y="169980"/>
                  </a:cubicBezTo>
                  <a:cubicBezTo>
                    <a:pt x="82132" y="169980"/>
                    <a:pt x="80715" y="171398"/>
                    <a:pt x="80715" y="172106"/>
                  </a:cubicBezTo>
                  <a:cubicBezTo>
                    <a:pt x="80715" y="172812"/>
                    <a:pt x="80715" y="170453"/>
                    <a:pt x="78828" y="170217"/>
                  </a:cubicBezTo>
                  <a:lnTo>
                    <a:pt x="78828" y="170217"/>
                  </a:lnTo>
                  <a:cubicBezTo>
                    <a:pt x="76938" y="170217"/>
                    <a:pt x="77175" y="170217"/>
                    <a:pt x="78828" y="172106"/>
                  </a:cubicBezTo>
                  <a:cubicBezTo>
                    <a:pt x="80479" y="173993"/>
                    <a:pt x="77411" y="172106"/>
                    <a:pt x="76705" y="172106"/>
                  </a:cubicBezTo>
                  <a:lnTo>
                    <a:pt x="78356" y="173520"/>
                  </a:lnTo>
                  <a:cubicBezTo>
                    <a:pt x="80006" y="175880"/>
                    <a:pt x="76705" y="173520"/>
                    <a:pt x="78356" y="173520"/>
                  </a:cubicBezTo>
                  <a:lnTo>
                    <a:pt x="75760" y="171161"/>
                  </a:lnTo>
                  <a:cubicBezTo>
                    <a:pt x="75760" y="171161"/>
                    <a:pt x="75760" y="172812"/>
                    <a:pt x="77411" y="173284"/>
                  </a:cubicBezTo>
                  <a:cubicBezTo>
                    <a:pt x="79064" y="173757"/>
                    <a:pt x="74579" y="171870"/>
                    <a:pt x="77411" y="173284"/>
                  </a:cubicBezTo>
                  <a:cubicBezTo>
                    <a:pt x="76705" y="173520"/>
                    <a:pt x="76233" y="173520"/>
                    <a:pt x="75524" y="173284"/>
                  </a:cubicBezTo>
                  <a:cubicBezTo>
                    <a:pt x="75524" y="174702"/>
                    <a:pt x="75524" y="175643"/>
                    <a:pt x="75524" y="174938"/>
                  </a:cubicBezTo>
                  <a:cubicBezTo>
                    <a:pt x="75524" y="174229"/>
                    <a:pt x="75524" y="174938"/>
                    <a:pt x="74107" y="172342"/>
                  </a:cubicBezTo>
                  <a:lnTo>
                    <a:pt x="71748" y="172342"/>
                  </a:lnTo>
                  <a:cubicBezTo>
                    <a:pt x="71748" y="172342"/>
                    <a:pt x="74107" y="174229"/>
                    <a:pt x="73165" y="173757"/>
                  </a:cubicBezTo>
                  <a:cubicBezTo>
                    <a:pt x="72220" y="173284"/>
                    <a:pt x="73165" y="173757"/>
                    <a:pt x="73165" y="173757"/>
                  </a:cubicBezTo>
                  <a:cubicBezTo>
                    <a:pt x="73165" y="173757"/>
                    <a:pt x="75524" y="177297"/>
                    <a:pt x="73165" y="175643"/>
                  </a:cubicBezTo>
                  <a:cubicBezTo>
                    <a:pt x="70806" y="173993"/>
                    <a:pt x="75996" y="179892"/>
                    <a:pt x="73165" y="178242"/>
                  </a:cubicBezTo>
                  <a:lnTo>
                    <a:pt x="73165" y="178242"/>
                  </a:lnTo>
                  <a:cubicBezTo>
                    <a:pt x="73165" y="178242"/>
                    <a:pt x="73165" y="178242"/>
                    <a:pt x="71275" y="176588"/>
                  </a:cubicBezTo>
                  <a:cubicBezTo>
                    <a:pt x="69389" y="174938"/>
                    <a:pt x="72693" y="178711"/>
                    <a:pt x="71275" y="176588"/>
                  </a:cubicBezTo>
                  <a:cubicBezTo>
                    <a:pt x="69861" y="174465"/>
                    <a:pt x="71275" y="176588"/>
                    <a:pt x="71275" y="174938"/>
                  </a:cubicBezTo>
                  <a:cubicBezTo>
                    <a:pt x="71275" y="173284"/>
                    <a:pt x="71275" y="177769"/>
                    <a:pt x="68916" y="174938"/>
                  </a:cubicBezTo>
                  <a:cubicBezTo>
                    <a:pt x="66557" y="172106"/>
                    <a:pt x="68916" y="174938"/>
                    <a:pt x="68916" y="176588"/>
                  </a:cubicBezTo>
                  <a:cubicBezTo>
                    <a:pt x="69625" y="176824"/>
                    <a:pt x="70097" y="177297"/>
                    <a:pt x="70333" y="178005"/>
                  </a:cubicBezTo>
                  <a:cubicBezTo>
                    <a:pt x="68680" y="176588"/>
                    <a:pt x="70333" y="178005"/>
                    <a:pt x="67738" y="178005"/>
                  </a:cubicBezTo>
                  <a:cubicBezTo>
                    <a:pt x="65140" y="178005"/>
                    <a:pt x="67738" y="176352"/>
                    <a:pt x="67738" y="178005"/>
                  </a:cubicBezTo>
                  <a:cubicBezTo>
                    <a:pt x="67029" y="177533"/>
                    <a:pt x="65848" y="177533"/>
                    <a:pt x="65140" y="178005"/>
                  </a:cubicBezTo>
                  <a:cubicBezTo>
                    <a:pt x="65140" y="179656"/>
                    <a:pt x="65140" y="178005"/>
                    <a:pt x="67029" y="178005"/>
                  </a:cubicBezTo>
                  <a:cubicBezTo>
                    <a:pt x="68916" y="178005"/>
                    <a:pt x="67029" y="178005"/>
                    <a:pt x="67029" y="179656"/>
                  </a:cubicBezTo>
                  <a:lnTo>
                    <a:pt x="68444" y="181073"/>
                  </a:lnTo>
                  <a:lnTo>
                    <a:pt x="69861" y="181073"/>
                  </a:lnTo>
                  <a:lnTo>
                    <a:pt x="69861" y="181073"/>
                  </a:lnTo>
                  <a:cubicBezTo>
                    <a:pt x="68916" y="180128"/>
                    <a:pt x="67738" y="179656"/>
                    <a:pt x="66557" y="179184"/>
                  </a:cubicBezTo>
                  <a:cubicBezTo>
                    <a:pt x="65140" y="177533"/>
                    <a:pt x="66557" y="179184"/>
                    <a:pt x="66557" y="179184"/>
                  </a:cubicBezTo>
                  <a:cubicBezTo>
                    <a:pt x="66557" y="179184"/>
                    <a:pt x="66557" y="179184"/>
                    <a:pt x="64670" y="179184"/>
                  </a:cubicBezTo>
                  <a:cubicBezTo>
                    <a:pt x="62781" y="179184"/>
                    <a:pt x="66321" y="181779"/>
                    <a:pt x="64670" y="181779"/>
                  </a:cubicBezTo>
                  <a:lnTo>
                    <a:pt x="64670" y="181779"/>
                  </a:lnTo>
                  <a:cubicBezTo>
                    <a:pt x="63017" y="180365"/>
                    <a:pt x="64670" y="181779"/>
                    <a:pt x="63017" y="181779"/>
                  </a:cubicBezTo>
                  <a:cubicBezTo>
                    <a:pt x="63489" y="182488"/>
                    <a:pt x="64198" y="182960"/>
                    <a:pt x="64906" y="183432"/>
                  </a:cubicBezTo>
                  <a:cubicBezTo>
                    <a:pt x="64906" y="184847"/>
                    <a:pt x="63489" y="183432"/>
                    <a:pt x="64906" y="183432"/>
                  </a:cubicBezTo>
                  <a:cubicBezTo>
                    <a:pt x="66321" y="183432"/>
                    <a:pt x="64906" y="183432"/>
                    <a:pt x="64906" y="183432"/>
                  </a:cubicBezTo>
                  <a:lnTo>
                    <a:pt x="64906" y="183432"/>
                  </a:lnTo>
                  <a:cubicBezTo>
                    <a:pt x="64906" y="183432"/>
                    <a:pt x="64906" y="183432"/>
                    <a:pt x="64906" y="185083"/>
                  </a:cubicBezTo>
                  <a:cubicBezTo>
                    <a:pt x="64906" y="186736"/>
                    <a:pt x="66321" y="185083"/>
                    <a:pt x="64906" y="185083"/>
                  </a:cubicBezTo>
                  <a:cubicBezTo>
                    <a:pt x="63489" y="185083"/>
                    <a:pt x="66321" y="186973"/>
                    <a:pt x="66793" y="186736"/>
                  </a:cubicBezTo>
                  <a:cubicBezTo>
                    <a:pt x="67266" y="186500"/>
                    <a:pt x="66557" y="245021"/>
                    <a:pt x="68208" y="246202"/>
                  </a:cubicBezTo>
                  <a:close/>
                  <a:moveTo>
                    <a:pt x="108561" y="244549"/>
                  </a:moveTo>
                  <a:cubicBezTo>
                    <a:pt x="108561" y="244549"/>
                    <a:pt x="108561" y="244549"/>
                    <a:pt x="108561" y="244549"/>
                  </a:cubicBezTo>
                  <a:cubicBezTo>
                    <a:pt x="108561" y="244549"/>
                    <a:pt x="109503" y="245257"/>
                    <a:pt x="107852" y="244549"/>
                  </a:cubicBezTo>
                  <a:close/>
                  <a:moveTo>
                    <a:pt x="139944" y="241717"/>
                  </a:moveTo>
                  <a:cubicBezTo>
                    <a:pt x="141125" y="243134"/>
                    <a:pt x="139944" y="241717"/>
                    <a:pt x="141831" y="244076"/>
                  </a:cubicBezTo>
                  <a:cubicBezTo>
                    <a:pt x="143721" y="246435"/>
                    <a:pt x="141831" y="244076"/>
                    <a:pt x="140417" y="244076"/>
                  </a:cubicBezTo>
                  <a:cubicBezTo>
                    <a:pt x="139708" y="243134"/>
                    <a:pt x="138999" y="242189"/>
                    <a:pt x="138294" y="241481"/>
                  </a:cubicBezTo>
                  <a:lnTo>
                    <a:pt x="139708" y="241481"/>
                  </a:lnTo>
                  <a:cubicBezTo>
                    <a:pt x="139708" y="241481"/>
                    <a:pt x="139708" y="241481"/>
                    <a:pt x="139708" y="240303"/>
                  </a:cubicBezTo>
                  <a:cubicBezTo>
                    <a:pt x="139708" y="239122"/>
                    <a:pt x="137821" y="240066"/>
                    <a:pt x="139944" y="241717"/>
                  </a:cubicBezTo>
                  <a:close/>
                  <a:moveTo>
                    <a:pt x="176285" y="42790"/>
                  </a:moveTo>
                  <a:cubicBezTo>
                    <a:pt x="176285" y="42790"/>
                    <a:pt x="174162" y="40668"/>
                    <a:pt x="176285" y="42790"/>
                  </a:cubicBezTo>
                  <a:cubicBezTo>
                    <a:pt x="178408" y="44916"/>
                    <a:pt x="178644" y="44208"/>
                    <a:pt x="176285" y="42790"/>
                  </a:cubicBezTo>
                  <a:close/>
                  <a:moveTo>
                    <a:pt x="141598" y="14947"/>
                  </a:moveTo>
                  <a:cubicBezTo>
                    <a:pt x="141598" y="14947"/>
                    <a:pt x="141598" y="14947"/>
                    <a:pt x="138999" y="11880"/>
                  </a:cubicBezTo>
                  <a:cubicBezTo>
                    <a:pt x="140653" y="11880"/>
                    <a:pt x="138999" y="11880"/>
                    <a:pt x="138999" y="11880"/>
                  </a:cubicBezTo>
                  <a:lnTo>
                    <a:pt x="142540" y="14239"/>
                  </a:lnTo>
                  <a:cubicBezTo>
                    <a:pt x="141361" y="13061"/>
                    <a:pt x="140180" y="12116"/>
                    <a:pt x="138766" y="11171"/>
                  </a:cubicBezTo>
                  <a:cubicBezTo>
                    <a:pt x="138766" y="11171"/>
                    <a:pt x="142776" y="13766"/>
                    <a:pt x="144193" y="15420"/>
                  </a:cubicBezTo>
                  <a:cubicBezTo>
                    <a:pt x="141598" y="13766"/>
                    <a:pt x="144193" y="17779"/>
                    <a:pt x="144193" y="17070"/>
                  </a:cubicBezTo>
                  <a:cubicBezTo>
                    <a:pt x="144193" y="16362"/>
                    <a:pt x="144193" y="17070"/>
                    <a:pt x="142303" y="15420"/>
                  </a:cubicBezTo>
                  <a:cubicBezTo>
                    <a:pt x="140417" y="13766"/>
                    <a:pt x="142776" y="15892"/>
                    <a:pt x="141598" y="14947"/>
                  </a:cubicBezTo>
                  <a:close/>
                  <a:moveTo>
                    <a:pt x="122482" y="59074"/>
                  </a:moveTo>
                  <a:cubicBezTo>
                    <a:pt x="122482" y="59074"/>
                    <a:pt x="122482" y="59074"/>
                    <a:pt x="122482" y="59074"/>
                  </a:cubicBezTo>
                  <a:cubicBezTo>
                    <a:pt x="122482" y="59074"/>
                    <a:pt x="121538" y="58602"/>
                    <a:pt x="122482" y="59074"/>
                  </a:cubicBezTo>
                  <a:close/>
                  <a:moveTo>
                    <a:pt x="110448" y="79131"/>
                  </a:moveTo>
                  <a:cubicBezTo>
                    <a:pt x="110448" y="79131"/>
                    <a:pt x="109033" y="79131"/>
                    <a:pt x="107852" y="77717"/>
                  </a:cubicBezTo>
                  <a:cubicBezTo>
                    <a:pt x="106671" y="76300"/>
                    <a:pt x="107852" y="77481"/>
                    <a:pt x="110448" y="79131"/>
                  </a:cubicBezTo>
                  <a:close/>
                  <a:moveTo>
                    <a:pt x="96054" y="89985"/>
                  </a:moveTo>
                  <a:cubicBezTo>
                    <a:pt x="96054" y="89985"/>
                    <a:pt x="96054" y="89985"/>
                    <a:pt x="96054" y="89985"/>
                  </a:cubicBezTo>
                  <a:cubicBezTo>
                    <a:pt x="96054" y="89985"/>
                    <a:pt x="97235" y="91402"/>
                    <a:pt x="96054" y="89985"/>
                  </a:cubicBezTo>
                  <a:close/>
                  <a:moveTo>
                    <a:pt x="8272" y="147564"/>
                  </a:moveTo>
                  <a:cubicBezTo>
                    <a:pt x="8272" y="147564"/>
                    <a:pt x="8272" y="147564"/>
                    <a:pt x="6383" y="147564"/>
                  </a:cubicBezTo>
                  <a:cubicBezTo>
                    <a:pt x="4496" y="147564"/>
                    <a:pt x="6619" y="146147"/>
                    <a:pt x="8272" y="147564"/>
                  </a:cubicBezTo>
                  <a:close/>
                  <a:moveTo>
                    <a:pt x="31870" y="162903"/>
                  </a:moveTo>
                  <a:cubicBezTo>
                    <a:pt x="33284" y="164317"/>
                    <a:pt x="31870" y="164553"/>
                    <a:pt x="29980" y="162903"/>
                  </a:cubicBezTo>
                  <a:cubicBezTo>
                    <a:pt x="32812" y="163845"/>
                    <a:pt x="30925" y="162194"/>
                    <a:pt x="32812" y="162194"/>
                  </a:cubicBezTo>
                  <a:close/>
                  <a:moveTo>
                    <a:pt x="4732" y="172576"/>
                  </a:moveTo>
                  <a:lnTo>
                    <a:pt x="3551" y="171161"/>
                  </a:lnTo>
                  <a:lnTo>
                    <a:pt x="4732" y="171161"/>
                  </a:lnTo>
                  <a:cubicBezTo>
                    <a:pt x="4732" y="171161"/>
                    <a:pt x="7091" y="173520"/>
                    <a:pt x="5677" y="172576"/>
                  </a:cubicBezTo>
                  <a:close/>
                  <a:moveTo>
                    <a:pt x="80715" y="198063"/>
                  </a:moveTo>
                  <a:cubicBezTo>
                    <a:pt x="80715" y="198063"/>
                    <a:pt x="80715" y="198063"/>
                    <a:pt x="78828" y="198063"/>
                  </a:cubicBezTo>
                  <a:cubicBezTo>
                    <a:pt x="76938" y="198063"/>
                    <a:pt x="80006" y="197354"/>
                    <a:pt x="81660" y="198063"/>
                  </a:cubicBezTo>
                  <a:close/>
                  <a:moveTo>
                    <a:pt x="67974" y="206321"/>
                  </a:moveTo>
                  <a:cubicBezTo>
                    <a:pt x="67974" y="206321"/>
                    <a:pt x="67974" y="206321"/>
                    <a:pt x="66321" y="206321"/>
                  </a:cubicBezTo>
                  <a:cubicBezTo>
                    <a:pt x="64670" y="206321"/>
                    <a:pt x="67502" y="204907"/>
                    <a:pt x="68916" y="206321"/>
                  </a:cubicBezTo>
                  <a:close/>
                  <a:moveTo>
                    <a:pt x="59477" y="208208"/>
                  </a:moveTo>
                  <a:cubicBezTo>
                    <a:pt x="59477" y="208208"/>
                    <a:pt x="61602" y="210806"/>
                    <a:pt x="59477" y="209625"/>
                  </a:cubicBezTo>
                  <a:cubicBezTo>
                    <a:pt x="57354" y="208444"/>
                    <a:pt x="60658" y="207502"/>
                    <a:pt x="60658" y="209389"/>
                  </a:cubicBezTo>
                  <a:close/>
                  <a:moveTo>
                    <a:pt x="65140" y="240303"/>
                  </a:moveTo>
                  <a:cubicBezTo>
                    <a:pt x="65140" y="240303"/>
                    <a:pt x="65140" y="240303"/>
                    <a:pt x="65140" y="240303"/>
                  </a:cubicBezTo>
                  <a:cubicBezTo>
                    <a:pt x="65140" y="240303"/>
                    <a:pt x="65140" y="241481"/>
                    <a:pt x="63725" y="240303"/>
                  </a:cubicBezTo>
                  <a:cubicBezTo>
                    <a:pt x="62308" y="239122"/>
                    <a:pt x="64906" y="239122"/>
                    <a:pt x="66085" y="240303"/>
                  </a:cubicBezTo>
                  <a:close/>
                  <a:moveTo>
                    <a:pt x="81896" y="241717"/>
                  </a:moveTo>
                  <a:cubicBezTo>
                    <a:pt x="81896" y="241717"/>
                    <a:pt x="81896" y="242898"/>
                    <a:pt x="81896" y="241717"/>
                  </a:cubicBezTo>
                  <a:cubicBezTo>
                    <a:pt x="81896" y="240536"/>
                    <a:pt x="82604" y="241717"/>
                    <a:pt x="82838" y="241717"/>
                  </a:cubicBezTo>
                  <a:close/>
                  <a:moveTo>
                    <a:pt x="100536" y="245257"/>
                  </a:moveTo>
                  <a:cubicBezTo>
                    <a:pt x="100536" y="245257"/>
                    <a:pt x="100536" y="246672"/>
                    <a:pt x="100536" y="245257"/>
                  </a:cubicBezTo>
                  <a:cubicBezTo>
                    <a:pt x="100536" y="243840"/>
                    <a:pt x="100772" y="244785"/>
                    <a:pt x="101481" y="245257"/>
                  </a:cubicBezTo>
                  <a:close/>
                  <a:moveTo>
                    <a:pt x="102898" y="245257"/>
                  </a:moveTo>
                  <a:cubicBezTo>
                    <a:pt x="102898" y="245257"/>
                    <a:pt x="102898" y="245257"/>
                    <a:pt x="101008" y="245257"/>
                  </a:cubicBezTo>
                  <a:cubicBezTo>
                    <a:pt x="99121" y="245257"/>
                    <a:pt x="101953" y="242898"/>
                    <a:pt x="103840" y="244312"/>
                  </a:cubicBezTo>
                  <a:close/>
                  <a:moveTo>
                    <a:pt x="28329" y="193814"/>
                  </a:moveTo>
                  <a:cubicBezTo>
                    <a:pt x="28329" y="193814"/>
                    <a:pt x="28329" y="193814"/>
                    <a:pt x="29744" y="193814"/>
                  </a:cubicBezTo>
                  <a:cubicBezTo>
                    <a:pt x="31161" y="193814"/>
                    <a:pt x="30689" y="193814"/>
                    <a:pt x="29274" y="192872"/>
                  </a:cubicBezTo>
                  <a:close/>
                  <a:moveTo>
                    <a:pt x="128854" y="261066"/>
                  </a:moveTo>
                  <a:cubicBezTo>
                    <a:pt x="130269" y="261066"/>
                    <a:pt x="128854" y="262719"/>
                    <a:pt x="128854" y="261066"/>
                  </a:cubicBezTo>
                  <a:cubicBezTo>
                    <a:pt x="128854" y="259415"/>
                    <a:pt x="128854" y="259415"/>
                    <a:pt x="129799" y="260124"/>
                  </a:cubicBezTo>
                  <a:close/>
                  <a:moveTo>
                    <a:pt x="80006" y="227795"/>
                  </a:moveTo>
                  <a:cubicBezTo>
                    <a:pt x="80006" y="227795"/>
                    <a:pt x="80006" y="227795"/>
                    <a:pt x="80006" y="227795"/>
                  </a:cubicBezTo>
                  <a:cubicBezTo>
                    <a:pt x="80006" y="227795"/>
                    <a:pt x="79537" y="225436"/>
                    <a:pt x="80951" y="226851"/>
                  </a:cubicBezTo>
                  <a:close/>
                  <a:moveTo>
                    <a:pt x="23139" y="188623"/>
                  </a:moveTo>
                  <a:cubicBezTo>
                    <a:pt x="23139" y="188623"/>
                    <a:pt x="23139" y="188623"/>
                    <a:pt x="21485" y="188623"/>
                  </a:cubicBezTo>
                  <a:cubicBezTo>
                    <a:pt x="19835" y="188623"/>
                    <a:pt x="22666" y="185792"/>
                    <a:pt x="24081" y="187678"/>
                  </a:cubicBezTo>
                  <a:close/>
                  <a:moveTo>
                    <a:pt x="23139" y="188623"/>
                  </a:moveTo>
                  <a:cubicBezTo>
                    <a:pt x="25025" y="190274"/>
                    <a:pt x="23139" y="188623"/>
                    <a:pt x="24553" y="188623"/>
                  </a:cubicBezTo>
                  <a:lnTo>
                    <a:pt x="25970" y="190040"/>
                  </a:lnTo>
                  <a:cubicBezTo>
                    <a:pt x="25970" y="190040"/>
                    <a:pt x="24553" y="190040"/>
                    <a:pt x="25970" y="190040"/>
                  </a:cubicBezTo>
                  <a:lnTo>
                    <a:pt x="25970" y="190040"/>
                  </a:lnTo>
                  <a:close/>
                  <a:moveTo>
                    <a:pt x="28329" y="191691"/>
                  </a:moveTo>
                  <a:cubicBezTo>
                    <a:pt x="28329" y="191691"/>
                    <a:pt x="28329" y="193108"/>
                    <a:pt x="28329" y="191691"/>
                  </a:cubicBezTo>
                  <a:cubicBezTo>
                    <a:pt x="28329" y="190274"/>
                    <a:pt x="27385" y="188623"/>
                    <a:pt x="28802" y="189568"/>
                  </a:cubicBezTo>
                  <a:close/>
                  <a:moveTo>
                    <a:pt x="66085" y="215288"/>
                  </a:moveTo>
                  <a:cubicBezTo>
                    <a:pt x="66085" y="215288"/>
                    <a:pt x="66085" y="215288"/>
                    <a:pt x="66085" y="215288"/>
                  </a:cubicBezTo>
                  <a:cubicBezTo>
                    <a:pt x="66085" y="215288"/>
                    <a:pt x="69861" y="219065"/>
                    <a:pt x="68444" y="218592"/>
                  </a:cubicBezTo>
                  <a:cubicBezTo>
                    <a:pt x="67029" y="218120"/>
                    <a:pt x="67738" y="214107"/>
                    <a:pt x="66557" y="213401"/>
                  </a:cubicBezTo>
                  <a:close/>
                  <a:moveTo>
                    <a:pt x="29510" y="189332"/>
                  </a:moveTo>
                  <a:lnTo>
                    <a:pt x="29510" y="190746"/>
                  </a:lnTo>
                  <a:lnTo>
                    <a:pt x="29510" y="190746"/>
                  </a:lnTo>
                  <a:cubicBezTo>
                    <a:pt x="28566" y="185792"/>
                    <a:pt x="29510" y="187442"/>
                    <a:pt x="29980" y="187442"/>
                  </a:cubicBezTo>
                  <a:close/>
                  <a:moveTo>
                    <a:pt x="7564" y="174229"/>
                  </a:moveTo>
                  <a:cubicBezTo>
                    <a:pt x="5441" y="172106"/>
                    <a:pt x="7564" y="174229"/>
                    <a:pt x="7564" y="174229"/>
                  </a:cubicBezTo>
                  <a:cubicBezTo>
                    <a:pt x="7564" y="174229"/>
                    <a:pt x="6855" y="170453"/>
                    <a:pt x="8036" y="172342"/>
                  </a:cubicBezTo>
                  <a:close/>
                  <a:moveTo>
                    <a:pt x="67029" y="213871"/>
                  </a:moveTo>
                  <a:cubicBezTo>
                    <a:pt x="68680" y="213871"/>
                    <a:pt x="67029" y="211748"/>
                    <a:pt x="69389" y="213871"/>
                  </a:cubicBezTo>
                  <a:cubicBezTo>
                    <a:pt x="67502" y="212220"/>
                    <a:pt x="67974" y="211984"/>
                    <a:pt x="69389" y="213871"/>
                  </a:cubicBezTo>
                  <a:cubicBezTo>
                    <a:pt x="70806" y="215761"/>
                    <a:pt x="71275" y="216705"/>
                    <a:pt x="71984" y="218356"/>
                  </a:cubicBezTo>
                  <a:cubicBezTo>
                    <a:pt x="69389" y="215997"/>
                    <a:pt x="71984" y="218356"/>
                    <a:pt x="69861" y="216705"/>
                  </a:cubicBezTo>
                  <a:cubicBezTo>
                    <a:pt x="67738" y="215052"/>
                    <a:pt x="69861" y="219065"/>
                    <a:pt x="69861" y="216705"/>
                  </a:cubicBezTo>
                  <a:cubicBezTo>
                    <a:pt x="69861" y="214343"/>
                    <a:pt x="69861" y="216705"/>
                    <a:pt x="69861" y="216705"/>
                  </a:cubicBezTo>
                  <a:cubicBezTo>
                    <a:pt x="69861" y="216705"/>
                    <a:pt x="69861" y="216705"/>
                    <a:pt x="69861" y="216705"/>
                  </a:cubicBezTo>
                  <a:cubicBezTo>
                    <a:pt x="69861" y="216705"/>
                    <a:pt x="69861" y="216705"/>
                    <a:pt x="69861" y="216705"/>
                  </a:cubicBezTo>
                  <a:cubicBezTo>
                    <a:pt x="69861" y="216705"/>
                    <a:pt x="68916" y="213401"/>
                    <a:pt x="67502" y="211984"/>
                  </a:cubicBezTo>
                  <a:close/>
                  <a:moveTo>
                    <a:pt x="109503" y="243604"/>
                  </a:moveTo>
                  <a:cubicBezTo>
                    <a:pt x="111156" y="245257"/>
                    <a:pt x="109503" y="245021"/>
                    <a:pt x="109503" y="245021"/>
                  </a:cubicBezTo>
                  <a:cubicBezTo>
                    <a:pt x="109503" y="245021"/>
                    <a:pt x="109269" y="241245"/>
                    <a:pt x="109975" y="241717"/>
                  </a:cubicBezTo>
                  <a:close/>
                  <a:moveTo>
                    <a:pt x="62308" y="210570"/>
                  </a:moveTo>
                  <a:lnTo>
                    <a:pt x="63725" y="210570"/>
                  </a:lnTo>
                  <a:cubicBezTo>
                    <a:pt x="63725" y="210570"/>
                    <a:pt x="63725" y="210570"/>
                    <a:pt x="63725" y="210570"/>
                  </a:cubicBezTo>
                  <a:cubicBezTo>
                    <a:pt x="63725" y="210570"/>
                    <a:pt x="62075" y="209389"/>
                    <a:pt x="61839" y="209389"/>
                  </a:cubicBezTo>
                  <a:close/>
                  <a:moveTo>
                    <a:pt x="13463" y="175410"/>
                  </a:moveTo>
                  <a:cubicBezTo>
                    <a:pt x="13463" y="176824"/>
                    <a:pt x="11812" y="175410"/>
                    <a:pt x="13463" y="175410"/>
                  </a:cubicBezTo>
                  <a:cubicBezTo>
                    <a:pt x="15114" y="175410"/>
                    <a:pt x="11340" y="173284"/>
                    <a:pt x="11104" y="173520"/>
                  </a:cubicBezTo>
                  <a:cubicBezTo>
                    <a:pt x="10868" y="173757"/>
                    <a:pt x="13463" y="173520"/>
                    <a:pt x="13463" y="173520"/>
                  </a:cubicBezTo>
                  <a:close/>
                  <a:moveTo>
                    <a:pt x="33993" y="189568"/>
                  </a:moveTo>
                  <a:cubicBezTo>
                    <a:pt x="33993" y="189568"/>
                    <a:pt x="35643" y="191927"/>
                    <a:pt x="33993" y="190746"/>
                  </a:cubicBezTo>
                  <a:cubicBezTo>
                    <a:pt x="32342" y="189568"/>
                    <a:pt x="32342" y="185792"/>
                    <a:pt x="33520" y="187678"/>
                  </a:cubicBezTo>
                  <a:close/>
                  <a:moveTo>
                    <a:pt x="20307" y="180128"/>
                  </a:moveTo>
                  <a:cubicBezTo>
                    <a:pt x="18418" y="178711"/>
                    <a:pt x="17003" y="176116"/>
                    <a:pt x="18418" y="177061"/>
                  </a:cubicBezTo>
                  <a:lnTo>
                    <a:pt x="20071" y="179420"/>
                  </a:lnTo>
                  <a:cubicBezTo>
                    <a:pt x="17945" y="175880"/>
                    <a:pt x="18654" y="177061"/>
                    <a:pt x="19835" y="178242"/>
                  </a:cubicBezTo>
                  <a:close/>
                  <a:moveTo>
                    <a:pt x="76705" y="215761"/>
                  </a:moveTo>
                  <a:cubicBezTo>
                    <a:pt x="75288" y="214343"/>
                    <a:pt x="76705" y="215761"/>
                    <a:pt x="76705" y="215761"/>
                  </a:cubicBezTo>
                  <a:lnTo>
                    <a:pt x="75288" y="215761"/>
                  </a:lnTo>
                  <a:cubicBezTo>
                    <a:pt x="75288" y="217411"/>
                    <a:pt x="73637" y="215761"/>
                    <a:pt x="75288" y="217411"/>
                  </a:cubicBezTo>
                  <a:cubicBezTo>
                    <a:pt x="76938" y="219065"/>
                    <a:pt x="72693" y="214816"/>
                    <a:pt x="73874" y="217411"/>
                  </a:cubicBezTo>
                  <a:cubicBezTo>
                    <a:pt x="75052" y="220006"/>
                    <a:pt x="70570" y="214343"/>
                    <a:pt x="71748" y="215052"/>
                  </a:cubicBezTo>
                  <a:lnTo>
                    <a:pt x="71748" y="215052"/>
                  </a:lnTo>
                  <a:cubicBezTo>
                    <a:pt x="68444" y="211748"/>
                    <a:pt x="70333" y="212220"/>
                    <a:pt x="69861" y="211039"/>
                  </a:cubicBezTo>
                  <a:lnTo>
                    <a:pt x="71511" y="212457"/>
                  </a:lnTo>
                  <a:cubicBezTo>
                    <a:pt x="71511" y="212457"/>
                    <a:pt x="71511" y="210097"/>
                    <a:pt x="71511" y="212457"/>
                  </a:cubicBezTo>
                  <a:cubicBezTo>
                    <a:pt x="71511" y="214816"/>
                    <a:pt x="72929" y="215052"/>
                    <a:pt x="71511" y="214816"/>
                  </a:cubicBezTo>
                  <a:lnTo>
                    <a:pt x="71511" y="214816"/>
                  </a:lnTo>
                  <a:lnTo>
                    <a:pt x="73401" y="214816"/>
                  </a:lnTo>
                  <a:cubicBezTo>
                    <a:pt x="71984" y="212929"/>
                    <a:pt x="71039" y="211512"/>
                    <a:pt x="73401" y="212693"/>
                  </a:cubicBezTo>
                  <a:cubicBezTo>
                    <a:pt x="75760" y="213871"/>
                    <a:pt x="75760" y="213165"/>
                    <a:pt x="76233" y="213871"/>
                  </a:cubicBezTo>
                  <a:close/>
                  <a:moveTo>
                    <a:pt x="33520" y="188387"/>
                  </a:moveTo>
                  <a:lnTo>
                    <a:pt x="31870" y="186736"/>
                  </a:lnTo>
                  <a:cubicBezTo>
                    <a:pt x="33284" y="186736"/>
                    <a:pt x="31870" y="186736"/>
                    <a:pt x="31870" y="186736"/>
                  </a:cubicBezTo>
                  <a:cubicBezTo>
                    <a:pt x="32578" y="187914"/>
                    <a:pt x="33520" y="188859"/>
                    <a:pt x="34465" y="189804"/>
                  </a:cubicBezTo>
                  <a:lnTo>
                    <a:pt x="33284" y="189804"/>
                  </a:lnTo>
                  <a:close/>
                  <a:moveTo>
                    <a:pt x="139236" y="259179"/>
                  </a:moveTo>
                  <a:cubicBezTo>
                    <a:pt x="139236" y="259179"/>
                    <a:pt x="141125" y="261538"/>
                    <a:pt x="139236" y="259179"/>
                  </a:cubicBezTo>
                  <a:cubicBezTo>
                    <a:pt x="137349" y="256820"/>
                    <a:pt x="137349" y="256583"/>
                    <a:pt x="138766" y="257764"/>
                  </a:cubicBezTo>
                  <a:close/>
                  <a:moveTo>
                    <a:pt x="115638" y="242426"/>
                  </a:moveTo>
                  <a:cubicBezTo>
                    <a:pt x="117528" y="244312"/>
                    <a:pt x="114224" y="242426"/>
                    <a:pt x="115638" y="242426"/>
                  </a:cubicBezTo>
                  <a:cubicBezTo>
                    <a:pt x="117056" y="242426"/>
                    <a:pt x="114696" y="239830"/>
                    <a:pt x="116111" y="241008"/>
                  </a:cubicBezTo>
                  <a:close/>
                  <a:moveTo>
                    <a:pt x="21249" y="177769"/>
                  </a:moveTo>
                  <a:lnTo>
                    <a:pt x="21249" y="178947"/>
                  </a:lnTo>
                  <a:lnTo>
                    <a:pt x="20071" y="178947"/>
                  </a:lnTo>
                  <a:cubicBezTo>
                    <a:pt x="20071" y="178947"/>
                    <a:pt x="19835" y="174938"/>
                    <a:pt x="21485" y="176352"/>
                  </a:cubicBezTo>
                  <a:close/>
                  <a:moveTo>
                    <a:pt x="30216" y="182488"/>
                  </a:moveTo>
                  <a:cubicBezTo>
                    <a:pt x="30689" y="183196"/>
                    <a:pt x="31161" y="183669"/>
                    <a:pt x="31870" y="183905"/>
                  </a:cubicBezTo>
                  <a:lnTo>
                    <a:pt x="31870" y="185555"/>
                  </a:lnTo>
                  <a:lnTo>
                    <a:pt x="29980" y="185555"/>
                  </a:lnTo>
                  <a:cubicBezTo>
                    <a:pt x="30452" y="184141"/>
                    <a:pt x="30689" y="182488"/>
                    <a:pt x="30452" y="181073"/>
                  </a:cubicBezTo>
                  <a:close/>
                  <a:moveTo>
                    <a:pt x="20780" y="177061"/>
                  </a:moveTo>
                  <a:lnTo>
                    <a:pt x="18181" y="174465"/>
                  </a:lnTo>
                  <a:cubicBezTo>
                    <a:pt x="18181" y="174465"/>
                    <a:pt x="18181" y="174465"/>
                    <a:pt x="18181" y="174465"/>
                  </a:cubicBezTo>
                  <a:cubicBezTo>
                    <a:pt x="18181" y="174465"/>
                    <a:pt x="19599" y="174465"/>
                    <a:pt x="21013" y="176824"/>
                  </a:cubicBezTo>
                  <a:cubicBezTo>
                    <a:pt x="22430" y="179184"/>
                    <a:pt x="21013" y="178475"/>
                    <a:pt x="18890" y="176824"/>
                  </a:cubicBezTo>
                  <a:close/>
                  <a:moveTo>
                    <a:pt x="35643" y="185792"/>
                  </a:moveTo>
                  <a:cubicBezTo>
                    <a:pt x="33284" y="183905"/>
                    <a:pt x="35643" y="185792"/>
                    <a:pt x="33993" y="185792"/>
                  </a:cubicBezTo>
                  <a:cubicBezTo>
                    <a:pt x="32342" y="185792"/>
                    <a:pt x="33756" y="182015"/>
                    <a:pt x="37060" y="184374"/>
                  </a:cubicBezTo>
                  <a:close/>
                  <a:moveTo>
                    <a:pt x="35643" y="185792"/>
                  </a:moveTo>
                  <a:cubicBezTo>
                    <a:pt x="35643" y="185792"/>
                    <a:pt x="37769" y="187678"/>
                    <a:pt x="37060" y="185792"/>
                  </a:cubicBezTo>
                  <a:lnTo>
                    <a:pt x="35174" y="183669"/>
                  </a:lnTo>
                  <a:lnTo>
                    <a:pt x="36588" y="183669"/>
                  </a:lnTo>
                  <a:cubicBezTo>
                    <a:pt x="36588" y="183669"/>
                    <a:pt x="36588" y="183669"/>
                    <a:pt x="38005" y="185083"/>
                  </a:cubicBezTo>
                  <a:cubicBezTo>
                    <a:pt x="39419" y="186500"/>
                    <a:pt x="39183" y="186736"/>
                    <a:pt x="38005" y="185083"/>
                  </a:cubicBezTo>
                  <a:lnTo>
                    <a:pt x="38005" y="185083"/>
                  </a:lnTo>
                  <a:cubicBezTo>
                    <a:pt x="38005" y="185083"/>
                    <a:pt x="38005" y="185083"/>
                    <a:pt x="39419" y="186973"/>
                  </a:cubicBezTo>
                  <a:cubicBezTo>
                    <a:pt x="40837" y="188859"/>
                    <a:pt x="37060" y="185792"/>
                    <a:pt x="37060" y="185792"/>
                  </a:cubicBezTo>
                  <a:close/>
                  <a:moveTo>
                    <a:pt x="45319" y="192163"/>
                  </a:moveTo>
                  <a:cubicBezTo>
                    <a:pt x="45319" y="193578"/>
                    <a:pt x="45319" y="193814"/>
                    <a:pt x="44141" y="192163"/>
                  </a:cubicBezTo>
                  <a:cubicBezTo>
                    <a:pt x="42960" y="190510"/>
                    <a:pt x="45319" y="190510"/>
                    <a:pt x="46500" y="190982"/>
                  </a:cubicBezTo>
                  <a:close/>
                  <a:moveTo>
                    <a:pt x="20543" y="175880"/>
                  </a:moveTo>
                  <a:cubicBezTo>
                    <a:pt x="20543" y="175880"/>
                    <a:pt x="22430" y="175880"/>
                    <a:pt x="21958" y="175880"/>
                  </a:cubicBezTo>
                  <a:cubicBezTo>
                    <a:pt x="21485" y="175880"/>
                    <a:pt x="21958" y="175880"/>
                    <a:pt x="21958" y="177297"/>
                  </a:cubicBezTo>
                  <a:close/>
                  <a:moveTo>
                    <a:pt x="73401" y="211039"/>
                  </a:moveTo>
                  <a:lnTo>
                    <a:pt x="73401" y="211039"/>
                  </a:lnTo>
                  <a:cubicBezTo>
                    <a:pt x="71984" y="211039"/>
                    <a:pt x="71984" y="211039"/>
                    <a:pt x="73401" y="211039"/>
                  </a:cubicBezTo>
                  <a:lnTo>
                    <a:pt x="73401" y="211039"/>
                  </a:lnTo>
                  <a:cubicBezTo>
                    <a:pt x="73401" y="211039"/>
                    <a:pt x="74107" y="209389"/>
                    <a:pt x="74579" y="209389"/>
                  </a:cubicBezTo>
                  <a:close/>
                  <a:moveTo>
                    <a:pt x="24317" y="177297"/>
                  </a:moveTo>
                  <a:cubicBezTo>
                    <a:pt x="24317" y="177297"/>
                    <a:pt x="24317" y="177297"/>
                    <a:pt x="22903" y="177297"/>
                  </a:cubicBezTo>
                  <a:cubicBezTo>
                    <a:pt x="21485" y="177297"/>
                    <a:pt x="24317" y="174938"/>
                    <a:pt x="25498" y="176116"/>
                  </a:cubicBezTo>
                  <a:close/>
                  <a:moveTo>
                    <a:pt x="120123" y="241717"/>
                  </a:moveTo>
                  <a:cubicBezTo>
                    <a:pt x="120123" y="241717"/>
                    <a:pt x="120123" y="241717"/>
                    <a:pt x="120123" y="241717"/>
                  </a:cubicBezTo>
                  <a:cubicBezTo>
                    <a:pt x="120123" y="241717"/>
                    <a:pt x="120360" y="240066"/>
                    <a:pt x="121301" y="240536"/>
                  </a:cubicBezTo>
                  <a:close/>
                  <a:moveTo>
                    <a:pt x="14644" y="170925"/>
                  </a:moveTo>
                  <a:lnTo>
                    <a:pt x="12991" y="168802"/>
                  </a:lnTo>
                  <a:cubicBezTo>
                    <a:pt x="12991" y="168802"/>
                    <a:pt x="12991" y="168802"/>
                    <a:pt x="12991" y="168802"/>
                  </a:cubicBezTo>
                  <a:cubicBezTo>
                    <a:pt x="13699" y="169744"/>
                    <a:pt x="14644" y="170689"/>
                    <a:pt x="15586" y="171398"/>
                  </a:cubicBezTo>
                  <a:cubicBezTo>
                    <a:pt x="13699" y="169275"/>
                    <a:pt x="15586" y="169744"/>
                    <a:pt x="15586" y="169275"/>
                  </a:cubicBezTo>
                  <a:cubicBezTo>
                    <a:pt x="16531" y="170217"/>
                    <a:pt x="17945" y="170925"/>
                    <a:pt x="19362" y="171161"/>
                  </a:cubicBezTo>
                  <a:cubicBezTo>
                    <a:pt x="19362" y="172812"/>
                    <a:pt x="19362" y="171161"/>
                    <a:pt x="17945" y="171161"/>
                  </a:cubicBezTo>
                  <a:cubicBezTo>
                    <a:pt x="18654" y="171398"/>
                    <a:pt x="19126" y="171870"/>
                    <a:pt x="19362" y="172576"/>
                  </a:cubicBezTo>
                  <a:cubicBezTo>
                    <a:pt x="19362" y="172576"/>
                    <a:pt x="19362" y="172576"/>
                    <a:pt x="17712" y="171161"/>
                  </a:cubicBezTo>
                  <a:cubicBezTo>
                    <a:pt x="16058" y="169744"/>
                    <a:pt x="17712" y="173284"/>
                    <a:pt x="14644" y="171161"/>
                  </a:cubicBezTo>
                  <a:cubicBezTo>
                    <a:pt x="16531" y="169980"/>
                    <a:pt x="15350" y="168802"/>
                    <a:pt x="15822" y="169038"/>
                  </a:cubicBezTo>
                  <a:close/>
                  <a:moveTo>
                    <a:pt x="32106" y="182251"/>
                  </a:moveTo>
                  <a:cubicBezTo>
                    <a:pt x="33284" y="183905"/>
                    <a:pt x="33993" y="184611"/>
                    <a:pt x="32106" y="184141"/>
                  </a:cubicBezTo>
                  <a:cubicBezTo>
                    <a:pt x="30216" y="183669"/>
                    <a:pt x="32578" y="180365"/>
                    <a:pt x="33284" y="180365"/>
                  </a:cubicBezTo>
                  <a:close/>
                  <a:moveTo>
                    <a:pt x="19126" y="173757"/>
                  </a:moveTo>
                  <a:lnTo>
                    <a:pt x="20543" y="173757"/>
                  </a:lnTo>
                  <a:cubicBezTo>
                    <a:pt x="20543" y="173757"/>
                    <a:pt x="21485" y="173284"/>
                    <a:pt x="20307" y="171870"/>
                  </a:cubicBezTo>
                  <a:close/>
                  <a:moveTo>
                    <a:pt x="74343" y="211039"/>
                  </a:moveTo>
                  <a:cubicBezTo>
                    <a:pt x="74343" y="211039"/>
                    <a:pt x="74343" y="211039"/>
                    <a:pt x="74343" y="211039"/>
                  </a:cubicBezTo>
                  <a:lnTo>
                    <a:pt x="75996" y="211039"/>
                  </a:lnTo>
                  <a:cubicBezTo>
                    <a:pt x="75996" y="209389"/>
                    <a:pt x="75996" y="211039"/>
                    <a:pt x="75996" y="209389"/>
                  </a:cubicBezTo>
                  <a:lnTo>
                    <a:pt x="77647" y="211039"/>
                  </a:lnTo>
                  <a:cubicBezTo>
                    <a:pt x="76233" y="211039"/>
                    <a:pt x="77647" y="211039"/>
                    <a:pt x="77647" y="211039"/>
                  </a:cubicBezTo>
                  <a:cubicBezTo>
                    <a:pt x="78828" y="211984"/>
                    <a:pt x="79773" y="212929"/>
                    <a:pt x="80479" y="214107"/>
                  </a:cubicBezTo>
                  <a:cubicBezTo>
                    <a:pt x="79773" y="213871"/>
                    <a:pt x="79064" y="213401"/>
                    <a:pt x="78356" y="212929"/>
                  </a:cubicBezTo>
                  <a:cubicBezTo>
                    <a:pt x="78356" y="212929"/>
                    <a:pt x="78356" y="212929"/>
                    <a:pt x="78356" y="211276"/>
                  </a:cubicBezTo>
                  <a:cubicBezTo>
                    <a:pt x="78356" y="209625"/>
                    <a:pt x="76938" y="209389"/>
                    <a:pt x="75524" y="209389"/>
                  </a:cubicBezTo>
                  <a:close/>
                  <a:moveTo>
                    <a:pt x="75996" y="212457"/>
                  </a:moveTo>
                  <a:cubicBezTo>
                    <a:pt x="75996" y="212457"/>
                    <a:pt x="75996" y="212457"/>
                    <a:pt x="75996" y="212457"/>
                  </a:cubicBezTo>
                  <a:cubicBezTo>
                    <a:pt x="75996" y="212457"/>
                    <a:pt x="76705" y="209389"/>
                    <a:pt x="77175" y="210570"/>
                  </a:cubicBezTo>
                  <a:close/>
                  <a:moveTo>
                    <a:pt x="23139" y="175174"/>
                  </a:moveTo>
                  <a:cubicBezTo>
                    <a:pt x="23139" y="175174"/>
                    <a:pt x="23139" y="175174"/>
                    <a:pt x="25025" y="176824"/>
                  </a:cubicBezTo>
                  <a:cubicBezTo>
                    <a:pt x="26912" y="178475"/>
                    <a:pt x="25025" y="176824"/>
                    <a:pt x="25025" y="176824"/>
                  </a:cubicBezTo>
                  <a:close/>
                  <a:moveTo>
                    <a:pt x="130977" y="248325"/>
                  </a:moveTo>
                  <a:cubicBezTo>
                    <a:pt x="130977" y="248325"/>
                    <a:pt x="130977" y="249976"/>
                    <a:pt x="130977" y="248325"/>
                  </a:cubicBezTo>
                  <a:cubicBezTo>
                    <a:pt x="130977" y="246672"/>
                    <a:pt x="131450" y="246202"/>
                    <a:pt x="131450" y="246435"/>
                  </a:cubicBezTo>
                  <a:close/>
                  <a:moveTo>
                    <a:pt x="20543" y="173048"/>
                  </a:moveTo>
                  <a:lnTo>
                    <a:pt x="22194" y="173048"/>
                  </a:lnTo>
                  <a:cubicBezTo>
                    <a:pt x="22194" y="173048"/>
                    <a:pt x="22194" y="173048"/>
                    <a:pt x="22194" y="173048"/>
                  </a:cubicBezTo>
                  <a:close/>
                  <a:moveTo>
                    <a:pt x="48387" y="190982"/>
                  </a:moveTo>
                  <a:lnTo>
                    <a:pt x="50040" y="192399"/>
                  </a:lnTo>
                  <a:cubicBezTo>
                    <a:pt x="50040" y="192399"/>
                    <a:pt x="50040" y="193814"/>
                    <a:pt x="50040" y="192399"/>
                  </a:cubicBezTo>
                  <a:cubicBezTo>
                    <a:pt x="50040" y="190982"/>
                    <a:pt x="50746" y="190746"/>
                    <a:pt x="49568" y="189096"/>
                  </a:cubicBezTo>
                  <a:close/>
                  <a:moveTo>
                    <a:pt x="24789" y="174938"/>
                  </a:moveTo>
                  <a:cubicBezTo>
                    <a:pt x="26207" y="174938"/>
                    <a:pt x="24789" y="174938"/>
                    <a:pt x="26443" y="174938"/>
                  </a:cubicBezTo>
                  <a:cubicBezTo>
                    <a:pt x="28093" y="174938"/>
                    <a:pt x="27621" y="177061"/>
                    <a:pt x="26443" y="174938"/>
                  </a:cubicBezTo>
                  <a:close/>
                  <a:moveTo>
                    <a:pt x="32812" y="180365"/>
                  </a:moveTo>
                  <a:lnTo>
                    <a:pt x="32812" y="178947"/>
                  </a:lnTo>
                  <a:lnTo>
                    <a:pt x="35174" y="180837"/>
                  </a:lnTo>
                  <a:cubicBezTo>
                    <a:pt x="33520" y="178005"/>
                    <a:pt x="34701" y="179420"/>
                    <a:pt x="33520" y="178475"/>
                  </a:cubicBezTo>
                  <a:close/>
                  <a:moveTo>
                    <a:pt x="21249" y="171870"/>
                  </a:moveTo>
                  <a:cubicBezTo>
                    <a:pt x="21249" y="171870"/>
                    <a:pt x="19126" y="171870"/>
                    <a:pt x="18654" y="169744"/>
                  </a:cubicBezTo>
                  <a:cubicBezTo>
                    <a:pt x="18181" y="167621"/>
                    <a:pt x="18654" y="169744"/>
                    <a:pt x="21013" y="171634"/>
                  </a:cubicBezTo>
                  <a:lnTo>
                    <a:pt x="22194" y="173284"/>
                  </a:lnTo>
                  <a:cubicBezTo>
                    <a:pt x="22194" y="173284"/>
                    <a:pt x="22194" y="173284"/>
                    <a:pt x="20307" y="171870"/>
                  </a:cubicBezTo>
                  <a:close/>
                  <a:moveTo>
                    <a:pt x="78828" y="211039"/>
                  </a:moveTo>
                  <a:cubicBezTo>
                    <a:pt x="78828" y="211039"/>
                    <a:pt x="78828" y="212457"/>
                    <a:pt x="78828" y="211039"/>
                  </a:cubicBezTo>
                  <a:cubicBezTo>
                    <a:pt x="78828" y="209625"/>
                    <a:pt x="77883" y="207502"/>
                    <a:pt x="79537" y="209389"/>
                  </a:cubicBezTo>
                  <a:close/>
                  <a:moveTo>
                    <a:pt x="35410" y="180128"/>
                  </a:moveTo>
                  <a:cubicBezTo>
                    <a:pt x="35410" y="180128"/>
                    <a:pt x="35410" y="180128"/>
                    <a:pt x="35410" y="180128"/>
                  </a:cubicBezTo>
                  <a:cubicBezTo>
                    <a:pt x="35410" y="180128"/>
                    <a:pt x="35643" y="178005"/>
                    <a:pt x="37060" y="178242"/>
                  </a:cubicBezTo>
                  <a:close/>
                  <a:moveTo>
                    <a:pt x="135932" y="247853"/>
                  </a:moveTo>
                  <a:cubicBezTo>
                    <a:pt x="135932" y="247853"/>
                    <a:pt x="135932" y="247853"/>
                    <a:pt x="135932" y="247853"/>
                  </a:cubicBezTo>
                  <a:cubicBezTo>
                    <a:pt x="135932" y="247853"/>
                    <a:pt x="135226" y="244785"/>
                    <a:pt x="136640" y="245966"/>
                  </a:cubicBezTo>
                  <a:close/>
                  <a:moveTo>
                    <a:pt x="43196" y="184611"/>
                  </a:moveTo>
                  <a:cubicBezTo>
                    <a:pt x="43196" y="184611"/>
                    <a:pt x="43196" y="184611"/>
                    <a:pt x="41779" y="184611"/>
                  </a:cubicBezTo>
                  <a:cubicBezTo>
                    <a:pt x="40364" y="184611"/>
                    <a:pt x="42960" y="181779"/>
                    <a:pt x="43904" y="182724"/>
                  </a:cubicBezTo>
                  <a:close/>
                  <a:moveTo>
                    <a:pt x="80242" y="210097"/>
                  </a:moveTo>
                  <a:cubicBezTo>
                    <a:pt x="80242" y="210097"/>
                    <a:pt x="80242" y="210097"/>
                    <a:pt x="81896" y="210097"/>
                  </a:cubicBezTo>
                  <a:cubicBezTo>
                    <a:pt x="83546" y="210097"/>
                    <a:pt x="84255" y="210570"/>
                    <a:pt x="80951" y="209389"/>
                  </a:cubicBezTo>
                  <a:close/>
                  <a:moveTo>
                    <a:pt x="16295" y="162903"/>
                  </a:moveTo>
                  <a:cubicBezTo>
                    <a:pt x="16295" y="164317"/>
                    <a:pt x="16295" y="162903"/>
                    <a:pt x="17712" y="162903"/>
                  </a:cubicBezTo>
                  <a:cubicBezTo>
                    <a:pt x="19126" y="162903"/>
                    <a:pt x="17712" y="162903"/>
                    <a:pt x="17712" y="162903"/>
                  </a:cubicBezTo>
                  <a:cubicBezTo>
                    <a:pt x="17712" y="162903"/>
                    <a:pt x="19126" y="162903"/>
                    <a:pt x="20071" y="164317"/>
                  </a:cubicBezTo>
                  <a:cubicBezTo>
                    <a:pt x="21013" y="165734"/>
                    <a:pt x="22903" y="166676"/>
                    <a:pt x="22194" y="166443"/>
                  </a:cubicBezTo>
                  <a:cubicBezTo>
                    <a:pt x="21485" y="166207"/>
                    <a:pt x="22194" y="166443"/>
                    <a:pt x="20307" y="165026"/>
                  </a:cubicBezTo>
                  <a:cubicBezTo>
                    <a:pt x="18418" y="163611"/>
                    <a:pt x="20307" y="165026"/>
                    <a:pt x="20307" y="166207"/>
                  </a:cubicBezTo>
                  <a:cubicBezTo>
                    <a:pt x="20307" y="167385"/>
                    <a:pt x="18418" y="164553"/>
                    <a:pt x="17945" y="164790"/>
                  </a:cubicBezTo>
                  <a:lnTo>
                    <a:pt x="19599" y="166207"/>
                  </a:lnTo>
                  <a:cubicBezTo>
                    <a:pt x="17239" y="165026"/>
                    <a:pt x="16531" y="163611"/>
                    <a:pt x="14172" y="161013"/>
                  </a:cubicBezTo>
                  <a:lnTo>
                    <a:pt x="15822" y="162430"/>
                  </a:lnTo>
                  <a:cubicBezTo>
                    <a:pt x="15822" y="162430"/>
                    <a:pt x="15822" y="162430"/>
                    <a:pt x="15822" y="162430"/>
                  </a:cubicBezTo>
                  <a:lnTo>
                    <a:pt x="14172" y="162430"/>
                  </a:lnTo>
                  <a:cubicBezTo>
                    <a:pt x="14172" y="162430"/>
                    <a:pt x="14172" y="162430"/>
                    <a:pt x="14172" y="160777"/>
                  </a:cubicBezTo>
                  <a:cubicBezTo>
                    <a:pt x="14172" y="159126"/>
                    <a:pt x="14172" y="160777"/>
                    <a:pt x="14172" y="160777"/>
                  </a:cubicBezTo>
                  <a:cubicBezTo>
                    <a:pt x="14172" y="160777"/>
                    <a:pt x="14172" y="160777"/>
                    <a:pt x="14172" y="160777"/>
                  </a:cubicBezTo>
                  <a:close/>
                  <a:moveTo>
                    <a:pt x="28329" y="171634"/>
                  </a:moveTo>
                  <a:cubicBezTo>
                    <a:pt x="27148" y="171634"/>
                    <a:pt x="28329" y="171634"/>
                    <a:pt x="28329" y="170217"/>
                  </a:cubicBezTo>
                  <a:cubicBezTo>
                    <a:pt x="28329" y="168802"/>
                    <a:pt x="28329" y="170217"/>
                    <a:pt x="30216" y="170217"/>
                  </a:cubicBezTo>
                  <a:cubicBezTo>
                    <a:pt x="32106" y="170217"/>
                    <a:pt x="30216" y="170217"/>
                    <a:pt x="32342" y="171634"/>
                  </a:cubicBezTo>
                  <a:cubicBezTo>
                    <a:pt x="34465" y="173048"/>
                    <a:pt x="32342" y="171634"/>
                    <a:pt x="32342" y="171634"/>
                  </a:cubicBezTo>
                  <a:cubicBezTo>
                    <a:pt x="32342" y="171634"/>
                    <a:pt x="37060" y="176824"/>
                    <a:pt x="35643" y="176116"/>
                  </a:cubicBezTo>
                  <a:cubicBezTo>
                    <a:pt x="34229" y="175410"/>
                    <a:pt x="30689" y="170453"/>
                    <a:pt x="29038" y="169980"/>
                  </a:cubicBezTo>
                  <a:close/>
                  <a:moveTo>
                    <a:pt x="136404" y="244312"/>
                  </a:moveTo>
                  <a:cubicBezTo>
                    <a:pt x="136404" y="244312"/>
                    <a:pt x="136404" y="245966"/>
                    <a:pt x="138530" y="246435"/>
                  </a:cubicBezTo>
                  <a:cubicBezTo>
                    <a:pt x="137821" y="245493"/>
                    <a:pt x="137113" y="244549"/>
                    <a:pt x="136168" y="243604"/>
                  </a:cubicBezTo>
                  <a:lnTo>
                    <a:pt x="136168" y="243604"/>
                  </a:lnTo>
                  <a:lnTo>
                    <a:pt x="140180" y="248561"/>
                  </a:lnTo>
                  <a:cubicBezTo>
                    <a:pt x="138999" y="247616"/>
                    <a:pt x="137585" y="246908"/>
                    <a:pt x="136168" y="246435"/>
                  </a:cubicBezTo>
                  <a:cubicBezTo>
                    <a:pt x="136168" y="246435"/>
                    <a:pt x="136404" y="242898"/>
                    <a:pt x="137113" y="242662"/>
                  </a:cubicBezTo>
                  <a:close/>
                  <a:moveTo>
                    <a:pt x="81896" y="208916"/>
                  </a:moveTo>
                  <a:cubicBezTo>
                    <a:pt x="81896" y="208916"/>
                    <a:pt x="81896" y="210570"/>
                    <a:pt x="81896" y="208916"/>
                  </a:cubicBezTo>
                  <a:cubicBezTo>
                    <a:pt x="81896" y="208208"/>
                    <a:pt x="82132" y="207738"/>
                    <a:pt x="82604" y="207266"/>
                  </a:cubicBezTo>
                  <a:close/>
                  <a:moveTo>
                    <a:pt x="11104" y="161722"/>
                  </a:moveTo>
                  <a:cubicBezTo>
                    <a:pt x="11812" y="162194"/>
                    <a:pt x="12518" y="162667"/>
                    <a:pt x="12991" y="163375"/>
                  </a:cubicBezTo>
                  <a:cubicBezTo>
                    <a:pt x="12991" y="163375"/>
                    <a:pt x="11576" y="158890"/>
                    <a:pt x="13463" y="159126"/>
                  </a:cubicBezTo>
                  <a:close/>
                  <a:moveTo>
                    <a:pt x="32812" y="175410"/>
                  </a:moveTo>
                  <a:lnTo>
                    <a:pt x="34701" y="178242"/>
                  </a:lnTo>
                  <a:lnTo>
                    <a:pt x="34701" y="178242"/>
                  </a:lnTo>
                  <a:cubicBezTo>
                    <a:pt x="33756" y="173993"/>
                    <a:pt x="33048" y="172342"/>
                    <a:pt x="33993" y="172812"/>
                  </a:cubicBezTo>
                  <a:close/>
                  <a:moveTo>
                    <a:pt x="82604" y="210097"/>
                  </a:moveTo>
                  <a:cubicBezTo>
                    <a:pt x="82604" y="210097"/>
                    <a:pt x="82604" y="210097"/>
                    <a:pt x="84255" y="210097"/>
                  </a:cubicBezTo>
                  <a:cubicBezTo>
                    <a:pt x="85906" y="210097"/>
                    <a:pt x="84255" y="210097"/>
                    <a:pt x="84255" y="210097"/>
                  </a:cubicBezTo>
                  <a:close/>
                  <a:moveTo>
                    <a:pt x="54050" y="189568"/>
                  </a:moveTo>
                  <a:cubicBezTo>
                    <a:pt x="55939" y="189568"/>
                    <a:pt x="56176" y="191927"/>
                    <a:pt x="54050" y="191455"/>
                  </a:cubicBezTo>
                  <a:cubicBezTo>
                    <a:pt x="51927" y="190982"/>
                    <a:pt x="56176" y="188151"/>
                    <a:pt x="55231" y="186973"/>
                  </a:cubicBezTo>
                  <a:close/>
                  <a:moveTo>
                    <a:pt x="18890" y="165971"/>
                  </a:moveTo>
                  <a:cubicBezTo>
                    <a:pt x="18890" y="165971"/>
                    <a:pt x="20307" y="165971"/>
                    <a:pt x="21013" y="167857"/>
                  </a:cubicBezTo>
                  <a:cubicBezTo>
                    <a:pt x="20307" y="166443"/>
                    <a:pt x="20071" y="165026"/>
                    <a:pt x="20071" y="163375"/>
                  </a:cubicBezTo>
                  <a:close/>
                  <a:moveTo>
                    <a:pt x="81187" y="208208"/>
                  </a:moveTo>
                  <a:lnTo>
                    <a:pt x="81187" y="208208"/>
                  </a:lnTo>
                  <a:cubicBezTo>
                    <a:pt x="81187" y="208208"/>
                    <a:pt x="81187" y="208208"/>
                    <a:pt x="81187" y="208208"/>
                  </a:cubicBezTo>
                  <a:cubicBezTo>
                    <a:pt x="81187" y="208208"/>
                    <a:pt x="81187" y="209625"/>
                    <a:pt x="81187" y="208208"/>
                  </a:cubicBezTo>
                  <a:cubicBezTo>
                    <a:pt x="81187" y="206793"/>
                    <a:pt x="81896" y="205376"/>
                    <a:pt x="82368" y="205612"/>
                  </a:cubicBezTo>
                  <a:close/>
                  <a:moveTo>
                    <a:pt x="75524" y="202781"/>
                  </a:moveTo>
                  <a:cubicBezTo>
                    <a:pt x="74107" y="202781"/>
                    <a:pt x="75524" y="204198"/>
                    <a:pt x="75524" y="202781"/>
                  </a:cubicBezTo>
                  <a:cubicBezTo>
                    <a:pt x="75524" y="201367"/>
                    <a:pt x="75052" y="198771"/>
                    <a:pt x="76705" y="200186"/>
                  </a:cubicBezTo>
                  <a:close/>
                  <a:moveTo>
                    <a:pt x="-1167" y="149687"/>
                  </a:moveTo>
                  <a:cubicBezTo>
                    <a:pt x="-1167" y="150868"/>
                    <a:pt x="-1167" y="149687"/>
                    <a:pt x="-1167" y="149687"/>
                  </a:cubicBezTo>
                  <a:lnTo>
                    <a:pt x="956" y="151577"/>
                  </a:lnTo>
                  <a:cubicBezTo>
                    <a:pt x="956" y="151577"/>
                    <a:pt x="956" y="151577"/>
                    <a:pt x="956" y="151577"/>
                  </a:cubicBezTo>
                  <a:cubicBezTo>
                    <a:pt x="956" y="151577"/>
                    <a:pt x="-222" y="147328"/>
                    <a:pt x="14" y="147092"/>
                  </a:cubicBezTo>
                  <a:close/>
                  <a:moveTo>
                    <a:pt x="142303" y="244076"/>
                  </a:moveTo>
                  <a:cubicBezTo>
                    <a:pt x="142303" y="245257"/>
                    <a:pt x="142303" y="244076"/>
                    <a:pt x="142303" y="244076"/>
                  </a:cubicBezTo>
                  <a:cubicBezTo>
                    <a:pt x="142303" y="244076"/>
                    <a:pt x="142303" y="240536"/>
                    <a:pt x="143484" y="241481"/>
                  </a:cubicBezTo>
                  <a:close/>
                  <a:moveTo>
                    <a:pt x="60658" y="185792"/>
                  </a:moveTo>
                  <a:cubicBezTo>
                    <a:pt x="60658" y="185792"/>
                    <a:pt x="60658" y="185792"/>
                    <a:pt x="60658" y="185792"/>
                  </a:cubicBezTo>
                  <a:cubicBezTo>
                    <a:pt x="60658" y="185792"/>
                    <a:pt x="59007" y="184374"/>
                    <a:pt x="60658" y="185792"/>
                  </a:cubicBezTo>
                  <a:close/>
                  <a:moveTo>
                    <a:pt x="92277" y="207030"/>
                  </a:moveTo>
                  <a:cubicBezTo>
                    <a:pt x="92277" y="207030"/>
                    <a:pt x="94873" y="209625"/>
                    <a:pt x="92277" y="208444"/>
                  </a:cubicBezTo>
                  <a:cubicBezTo>
                    <a:pt x="89682" y="207266"/>
                    <a:pt x="91572" y="206557"/>
                    <a:pt x="91572" y="206321"/>
                  </a:cubicBezTo>
                  <a:close/>
                  <a:moveTo>
                    <a:pt x="63253" y="186500"/>
                  </a:moveTo>
                  <a:cubicBezTo>
                    <a:pt x="63253" y="186500"/>
                    <a:pt x="63253" y="186500"/>
                    <a:pt x="65140" y="186500"/>
                  </a:cubicBezTo>
                  <a:cubicBezTo>
                    <a:pt x="63253" y="184847"/>
                    <a:pt x="65140" y="186500"/>
                    <a:pt x="65140" y="186500"/>
                  </a:cubicBezTo>
                  <a:cubicBezTo>
                    <a:pt x="65140" y="186500"/>
                    <a:pt x="63489" y="186973"/>
                    <a:pt x="62544" y="185792"/>
                  </a:cubicBezTo>
                  <a:close/>
                  <a:moveTo>
                    <a:pt x="149384" y="241481"/>
                  </a:moveTo>
                  <a:cubicBezTo>
                    <a:pt x="149384" y="241481"/>
                    <a:pt x="149384" y="241481"/>
                    <a:pt x="147967" y="241481"/>
                  </a:cubicBezTo>
                  <a:cubicBezTo>
                    <a:pt x="146552" y="241481"/>
                    <a:pt x="146788" y="239122"/>
                    <a:pt x="148675" y="240772"/>
                  </a:cubicBezTo>
                  <a:close/>
                  <a:moveTo>
                    <a:pt x="11340" y="149215"/>
                  </a:moveTo>
                  <a:cubicBezTo>
                    <a:pt x="11340" y="149215"/>
                    <a:pt x="10159" y="149215"/>
                    <a:pt x="8981" y="147800"/>
                  </a:cubicBezTo>
                  <a:cubicBezTo>
                    <a:pt x="7800" y="146383"/>
                    <a:pt x="9687" y="147328"/>
                    <a:pt x="10631" y="148509"/>
                  </a:cubicBezTo>
                  <a:close/>
                  <a:moveTo>
                    <a:pt x="33284" y="161958"/>
                  </a:moveTo>
                  <a:cubicBezTo>
                    <a:pt x="34937" y="163375"/>
                    <a:pt x="34701" y="161958"/>
                    <a:pt x="35643" y="163375"/>
                  </a:cubicBezTo>
                  <a:cubicBezTo>
                    <a:pt x="36588" y="164790"/>
                    <a:pt x="35643" y="163375"/>
                    <a:pt x="35643" y="165262"/>
                  </a:cubicBezTo>
                  <a:cubicBezTo>
                    <a:pt x="35643" y="167149"/>
                    <a:pt x="35643" y="165262"/>
                    <a:pt x="33993" y="165262"/>
                  </a:cubicBezTo>
                  <a:cubicBezTo>
                    <a:pt x="33756" y="164081"/>
                    <a:pt x="33284" y="163139"/>
                    <a:pt x="32578" y="162194"/>
                  </a:cubicBezTo>
                  <a:close/>
                  <a:moveTo>
                    <a:pt x="84019" y="195703"/>
                  </a:moveTo>
                  <a:cubicBezTo>
                    <a:pt x="85200" y="196409"/>
                    <a:pt x="86142" y="197354"/>
                    <a:pt x="86850" y="198299"/>
                  </a:cubicBezTo>
                  <a:cubicBezTo>
                    <a:pt x="86850" y="198299"/>
                    <a:pt x="84727" y="196882"/>
                    <a:pt x="84727" y="198299"/>
                  </a:cubicBezTo>
                  <a:cubicBezTo>
                    <a:pt x="84727" y="199713"/>
                    <a:pt x="84255" y="196173"/>
                    <a:pt x="84255" y="194995"/>
                  </a:cubicBezTo>
                  <a:close/>
                  <a:moveTo>
                    <a:pt x="18418" y="148509"/>
                  </a:moveTo>
                  <a:cubicBezTo>
                    <a:pt x="18418" y="148509"/>
                    <a:pt x="19835" y="150632"/>
                    <a:pt x="18418" y="150396"/>
                  </a:cubicBezTo>
                  <a:cubicBezTo>
                    <a:pt x="17003" y="150159"/>
                    <a:pt x="16295" y="147092"/>
                    <a:pt x="17712" y="148036"/>
                  </a:cubicBezTo>
                  <a:close/>
                  <a:moveTo>
                    <a:pt x="51218" y="172106"/>
                  </a:moveTo>
                  <a:cubicBezTo>
                    <a:pt x="51218" y="172106"/>
                    <a:pt x="51218" y="172106"/>
                    <a:pt x="51218" y="172106"/>
                  </a:cubicBezTo>
                  <a:cubicBezTo>
                    <a:pt x="51218" y="172106"/>
                    <a:pt x="49568" y="170217"/>
                    <a:pt x="50510" y="170925"/>
                  </a:cubicBezTo>
                  <a:close/>
                  <a:moveTo>
                    <a:pt x="38005" y="162430"/>
                  </a:moveTo>
                  <a:cubicBezTo>
                    <a:pt x="38005" y="162430"/>
                    <a:pt x="38005" y="164081"/>
                    <a:pt x="38005" y="162430"/>
                  </a:cubicBezTo>
                  <a:cubicBezTo>
                    <a:pt x="38005" y="160777"/>
                    <a:pt x="37060" y="162194"/>
                    <a:pt x="37060" y="162194"/>
                  </a:cubicBezTo>
                  <a:close/>
                  <a:moveTo>
                    <a:pt x="45083" y="166443"/>
                  </a:moveTo>
                  <a:cubicBezTo>
                    <a:pt x="46500" y="166443"/>
                    <a:pt x="45083" y="166443"/>
                    <a:pt x="45083" y="166443"/>
                  </a:cubicBezTo>
                  <a:cubicBezTo>
                    <a:pt x="45083" y="166443"/>
                    <a:pt x="45083" y="167857"/>
                    <a:pt x="45083" y="168566"/>
                  </a:cubicBezTo>
                  <a:cubicBezTo>
                    <a:pt x="45083" y="169275"/>
                    <a:pt x="45083" y="168566"/>
                    <a:pt x="45083" y="168566"/>
                  </a:cubicBezTo>
                  <a:cubicBezTo>
                    <a:pt x="44610" y="167621"/>
                    <a:pt x="44377" y="166443"/>
                    <a:pt x="44377" y="165262"/>
                  </a:cubicBezTo>
                  <a:close/>
                  <a:moveTo>
                    <a:pt x="71984" y="183669"/>
                  </a:moveTo>
                  <a:cubicBezTo>
                    <a:pt x="71984" y="185083"/>
                    <a:pt x="71984" y="185083"/>
                    <a:pt x="71984" y="185083"/>
                  </a:cubicBezTo>
                  <a:cubicBezTo>
                    <a:pt x="71984" y="185083"/>
                    <a:pt x="70806" y="182488"/>
                    <a:pt x="71275" y="182488"/>
                  </a:cubicBezTo>
                  <a:close/>
                  <a:moveTo>
                    <a:pt x="17239" y="145677"/>
                  </a:moveTo>
                  <a:cubicBezTo>
                    <a:pt x="17239" y="145677"/>
                    <a:pt x="17239" y="145677"/>
                    <a:pt x="17239" y="145677"/>
                  </a:cubicBezTo>
                  <a:cubicBezTo>
                    <a:pt x="16295" y="144496"/>
                    <a:pt x="15350" y="143551"/>
                    <a:pt x="14408" y="142610"/>
                  </a:cubicBezTo>
                  <a:close/>
                  <a:moveTo>
                    <a:pt x="17239" y="147564"/>
                  </a:moveTo>
                  <a:cubicBezTo>
                    <a:pt x="15586" y="146147"/>
                    <a:pt x="16058" y="147564"/>
                    <a:pt x="14880" y="146147"/>
                  </a:cubicBezTo>
                  <a:cubicBezTo>
                    <a:pt x="13699" y="144732"/>
                    <a:pt x="12046" y="142137"/>
                    <a:pt x="14880" y="144260"/>
                  </a:cubicBezTo>
                  <a:cubicBezTo>
                    <a:pt x="15350" y="144969"/>
                    <a:pt x="16058" y="145677"/>
                    <a:pt x="16767" y="146383"/>
                  </a:cubicBezTo>
                  <a:close/>
                  <a:moveTo>
                    <a:pt x="19599" y="147564"/>
                  </a:moveTo>
                  <a:cubicBezTo>
                    <a:pt x="19599" y="147564"/>
                    <a:pt x="19599" y="147564"/>
                    <a:pt x="17945" y="147564"/>
                  </a:cubicBezTo>
                  <a:cubicBezTo>
                    <a:pt x="16295" y="147564"/>
                    <a:pt x="17945" y="147564"/>
                    <a:pt x="19599" y="147564"/>
                  </a:cubicBezTo>
                  <a:lnTo>
                    <a:pt x="21249" y="148978"/>
                  </a:lnTo>
                  <a:cubicBezTo>
                    <a:pt x="21249" y="148978"/>
                    <a:pt x="21249" y="148978"/>
                    <a:pt x="21249" y="148978"/>
                  </a:cubicBezTo>
                  <a:cubicBezTo>
                    <a:pt x="21249" y="148978"/>
                    <a:pt x="20543" y="148036"/>
                    <a:pt x="19126" y="147092"/>
                  </a:cubicBezTo>
                  <a:close/>
                  <a:moveTo>
                    <a:pt x="41309" y="161249"/>
                  </a:moveTo>
                  <a:cubicBezTo>
                    <a:pt x="41309" y="161249"/>
                    <a:pt x="41309" y="161249"/>
                    <a:pt x="41309" y="161249"/>
                  </a:cubicBezTo>
                  <a:cubicBezTo>
                    <a:pt x="41309" y="161249"/>
                    <a:pt x="40128" y="160071"/>
                    <a:pt x="40837" y="160777"/>
                  </a:cubicBezTo>
                  <a:close/>
                  <a:moveTo>
                    <a:pt x="41309" y="161249"/>
                  </a:moveTo>
                  <a:cubicBezTo>
                    <a:pt x="41309" y="161249"/>
                    <a:pt x="39656" y="161249"/>
                    <a:pt x="39419" y="159363"/>
                  </a:cubicBezTo>
                  <a:cubicBezTo>
                    <a:pt x="39183" y="157476"/>
                    <a:pt x="40837" y="162194"/>
                    <a:pt x="40128" y="162194"/>
                  </a:cubicBezTo>
                  <a:close/>
                  <a:moveTo>
                    <a:pt x="48387" y="165734"/>
                  </a:moveTo>
                  <a:cubicBezTo>
                    <a:pt x="48387" y="165734"/>
                    <a:pt x="48387" y="165734"/>
                    <a:pt x="48387" y="164317"/>
                  </a:cubicBezTo>
                  <a:cubicBezTo>
                    <a:pt x="48387" y="162903"/>
                    <a:pt x="49804" y="164317"/>
                    <a:pt x="50276" y="164317"/>
                  </a:cubicBezTo>
                  <a:cubicBezTo>
                    <a:pt x="50746" y="164317"/>
                    <a:pt x="50276" y="164317"/>
                    <a:pt x="51691" y="166207"/>
                  </a:cubicBezTo>
                  <a:cubicBezTo>
                    <a:pt x="53108" y="168094"/>
                    <a:pt x="49804" y="164790"/>
                    <a:pt x="51691" y="166207"/>
                  </a:cubicBezTo>
                  <a:close/>
                  <a:moveTo>
                    <a:pt x="102425" y="200894"/>
                  </a:moveTo>
                  <a:cubicBezTo>
                    <a:pt x="102425" y="200894"/>
                    <a:pt x="102425" y="200894"/>
                    <a:pt x="104076" y="203017"/>
                  </a:cubicBezTo>
                  <a:lnTo>
                    <a:pt x="104076" y="203017"/>
                  </a:lnTo>
                  <a:cubicBezTo>
                    <a:pt x="104076" y="203017"/>
                    <a:pt x="104076" y="203017"/>
                    <a:pt x="104076" y="203017"/>
                  </a:cubicBezTo>
                  <a:cubicBezTo>
                    <a:pt x="104076" y="203017"/>
                    <a:pt x="100066" y="200186"/>
                    <a:pt x="101244" y="200894"/>
                  </a:cubicBezTo>
                  <a:close/>
                  <a:moveTo>
                    <a:pt x="153630" y="235345"/>
                  </a:moveTo>
                  <a:cubicBezTo>
                    <a:pt x="153630" y="235345"/>
                    <a:pt x="153630" y="235345"/>
                    <a:pt x="153630" y="235345"/>
                  </a:cubicBezTo>
                  <a:cubicBezTo>
                    <a:pt x="153630" y="235345"/>
                    <a:pt x="153160" y="236290"/>
                    <a:pt x="152452" y="235345"/>
                  </a:cubicBezTo>
                  <a:close/>
                  <a:moveTo>
                    <a:pt x="19599" y="145205"/>
                  </a:moveTo>
                  <a:cubicBezTo>
                    <a:pt x="19599" y="145205"/>
                    <a:pt x="19599" y="145205"/>
                    <a:pt x="17945" y="145205"/>
                  </a:cubicBezTo>
                  <a:cubicBezTo>
                    <a:pt x="16295" y="145205"/>
                    <a:pt x="17945" y="144732"/>
                    <a:pt x="18418" y="145205"/>
                  </a:cubicBezTo>
                  <a:close/>
                  <a:moveTo>
                    <a:pt x="90390" y="192399"/>
                  </a:moveTo>
                  <a:cubicBezTo>
                    <a:pt x="90390" y="192399"/>
                    <a:pt x="90390" y="192399"/>
                    <a:pt x="90390" y="192399"/>
                  </a:cubicBezTo>
                  <a:cubicBezTo>
                    <a:pt x="90390" y="192399"/>
                    <a:pt x="88737" y="191455"/>
                    <a:pt x="89682" y="192163"/>
                  </a:cubicBezTo>
                  <a:close/>
                  <a:moveTo>
                    <a:pt x="23611" y="145205"/>
                  </a:moveTo>
                  <a:cubicBezTo>
                    <a:pt x="23611" y="145205"/>
                    <a:pt x="23611" y="145205"/>
                    <a:pt x="23611" y="145205"/>
                  </a:cubicBezTo>
                  <a:cubicBezTo>
                    <a:pt x="23611" y="145205"/>
                    <a:pt x="21249" y="143551"/>
                    <a:pt x="23611" y="145205"/>
                  </a:cubicBezTo>
                  <a:cubicBezTo>
                    <a:pt x="25970" y="146855"/>
                    <a:pt x="23611" y="145205"/>
                    <a:pt x="25734" y="147092"/>
                  </a:cubicBezTo>
                  <a:lnTo>
                    <a:pt x="23611" y="145677"/>
                  </a:lnTo>
                  <a:cubicBezTo>
                    <a:pt x="21013" y="145205"/>
                    <a:pt x="21013" y="144024"/>
                    <a:pt x="22903" y="145677"/>
                  </a:cubicBezTo>
                  <a:close/>
                  <a:moveTo>
                    <a:pt x="77647" y="182724"/>
                  </a:moveTo>
                  <a:cubicBezTo>
                    <a:pt x="77647" y="182724"/>
                    <a:pt x="77647" y="181073"/>
                    <a:pt x="77647" y="182724"/>
                  </a:cubicBezTo>
                  <a:cubicBezTo>
                    <a:pt x="77647" y="184374"/>
                    <a:pt x="77647" y="183905"/>
                    <a:pt x="77647" y="184611"/>
                  </a:cubicBezTo>
                  <a:close/>
                  <a:moveTo>
                    <a:pt x="46027" y="160544"/>
                  </a:moveTo>
                  <a:lnTo>
                    <a:pt x="47678" y="160544"/>
                  </a:lnTo>
                  <a:cubicBezTo>
                    <a:pt x="48150" y="163375"/>
                    <a:pt x="46027" y="162194"/>
                    <a:pt x="45319" y="162194"/>
                  </a:cubicBezTo>
                  <a:close/>
                  <a:moveTo>
                    <a:pt x="24789" y="144969"/>
                  </a:moveTo>
                  <a:lnTo>
                    <a:pt x="24789" y="144969"/>
                  </a:lnTo>
                  <a:lnTo>
                    <a:pt x="23139" y="144969"/>
                  </a:lnTo>
                  <a:cubicBezTo>
                    <a:pt x="23139" y="144969"/>
                    <a:pt x="23375" y="144969"/>
                    <a:pt x="24081" y="145441"/>
                  </a:cubicBezTo>
                  <a:close/>
                  <a:moveTo>
                    <a:pt x="48387" y="160307"/>
                  </a:moveTo>
                  <a:cubicBezTo>
                    <a:pt x="48387" y="160307"/>
                    <a:pt x="50040" y="162430"/>
                    <a:pt x="48387" y="160307"/>
                  </a:cubicBezTo>
                  <a:cubicBezTo>
                    <a:pt x="46736" y="158182"/>
                    <a:pt x="46736" y="160544"/>
                    <a:pt x="47208" y="160777"/>
                  </a:cubicBezTo>
                  <a:close/>
                  <a:moveTo>
                    <a:pt x="55231" y="163845"/>
                  </a:moveTo>
                  <a:cubicBezTo>
                    <a:pt x="55231" y="165498"/>
                    <a:pt x="55231" y="163845"/>
                    <a:pt x="55231" y="165734"/>
                  </a:cubicBezTo>
                  <a:lnTo>
                    <a:pt x="53577" y="164317"/>
                  </a:lnTo>
                  <a:cubicBezTo>
                    <a:pt x="53577" y="164317"/>
                    <a:pt x="52872" y="163375"/>
                    <a:pt x="54050" y="164317"/>
                  </a:cubicBezTo>
                  <a:close/>
                  <a:moveTo>
                    <a:pt x="53341" y="163845"/>
                  </a:moveTo>
                  <a:cubicBezTo>
                    <a:pt x="54758" y="163845"/>
                    <a:pt x="53341" y="162430"/>
                    <a:pt x="54758" y="163845"/>
                  </a:cubicBezTo>
                  <a:cubicBezTo>
                    <a:pt x="56176" y="165262"/>
                    <a:pt x="53577" y="166207"/>
                    <a:pt x="52163" y="164790"/>
                  </a:cubicBezTo>
                  <a:close/>
                  <a:moveTo>
                    <a:pt x="29744" y="147328"/>
                  </a:moveTo>
                  <a:cubicBezTo>
                    <a:pt x="31161" y="148978"/>
                    <a:pt x="29744" y="147328"/>
                    <a:pt x="29744" y="147328"/>
                  </a:cubicBezTo>
                  <a:cubicBezTo>
                    <a:pt x="29744" y="147328"/>
                    <a:pt x="28329" y="148273"/>
                    <a:pt x="28566" y="148273"/>
                  </a:cubicBezTo>
                  <a:close/>
                  <a:moveTo>
                    <a:pt x="50510" y="160307"/>
                  </a:moveTo>
                  <a:cubicBezTo>
                    <a:pt x="50510" y="161722"/>
                    <a:pt x="50510" y="160307"/>
                    <a:pt x="50510" y="160307"/>
                  </a:cubicBezTo>
                  <a:cubicBezTo>
                    <a:pt x="50510" y="160307"/>
                    <a:pt x="48150" y="160544"/>
                    <a:pt x="49331" y="162194"/>
                  </a:cubicBezTo>
                  <a:close/>
                  <a:moveTo>
                    <a:pt x="48859" y="157712"/>
                  </a:moveTo>
                  <a:cubicBezTo>
                    <a:pt x="49568" y="158890"/>
                    <a:pt x="50510" y="159835"/>
                    <a:pt x="51454" y="160777"/>
                  </a:cubicBezTo>
                  <a:cubicBezTo>
                    <a:pt x="51454" y="160777"/>
                    <a:pt x="51454" y="160777"/>
                    <a:pt x="49331" y="159126"/>
                  </a:cubicBezTo>
                  <a:cubicBezTo>
                    <a:pt x="47208" y="157476"/>
                    <a:pt x="49331" y="159126"/>
                    <a:pt x="49331" y="157712"/>
                  </a:cubicBezTo>
                  <a:cubicBezTo>
                    <a:pt x="49331" y="156295"/>
                    <a:pt x="49331" y="157712"/>
                    <a:pt x="49331" y="157712"/>
                  </a:cubicBezTo>
                  <a:cubicBezTo>
                    <a:pt x="49331" y="157712"/>
                    <a:pt x="49331" y="157712"/>
                    <a:pt x="51691" y="157712"/>
                  </a:cubicBezTo>
                  <a:lnTo>
                    <a:pt x="53108" y="159363"/>
                  </a:lnTo>
                  <a:close/>
                  <a:moveTo>
                    <a:pt x="53108" y="160071"/>
                  </a:moveTo>
                  <a:cubicBezTo>
                    <a:pt x="53108" y="161486"/>
                    <a:pt x="53108" y="161722"/>
                    <a:pt x="53108" y="161486"/>
                  </a:cubicBezTo>
                  <a:cubicBezTo>
                    <a:pt x="53108" y="161249"/>
                    <a:pt x="50510" y="160544"/>
                    <a:pt x="51927" y="162194"/>
                  </a:cubicBezTo>
                  <a:close/>
                  <a:moveTo>
                    <a:pt x="20543" y="138597"/>
                  </a:moveTo>
                  <a:cubicBezTo>
                    <a:pt x="20543" y="138597"/>
                    <a:pt x="20543" y="138597"/>
                    <a:pt x="19126" y="138597"/>
                  </a:cubicBezTo>
                  <a:cubicBezTo>
                    <a:pt x="17712" y="138597"/>
                    <a:pt x="17712" y="138597"/>
                    <a:pt x="19362" y="138597"/>
                  </a:cubicBezTo>
                  <a:close/>
                  <a:moveTo>
                    <a:pt x="31161" y="145913"/>
                  </a:moveTo>
                  <a:cubicBezTo>
                    <a:pt x="31161" y="145913"/>
                    <a:pt x="33520" y="148273"/>
                    <a:pt x="31161" y="147564"/>
                  </a:cubicBezTo>
                  <a:cubicBezTo>
                    <a:pt x="28802" y="146855"/>
                    <a:pt x="29274" y="146383"/>
                    <a:pt x="29980" y="146855"/>
                  </a:cubicBezTo>
                  <a:close/>
                  <a:moveTo>
                    <a:pt x="24081" y="139778"/>
                  </a:moveTo>
                  <a:cubicBezTo>
                    <a:pt x="24081" y="139778"/>
                    <a:pt x="24081" y="141192"/>
                    <a:pt x="25970" y="141901"/>
                  </a:cubicBezTo>
                  <a:cubicBezTo>
                    <a:pt x="27857" y="142610"/>
                    <a:pt x="25970" y="140484"/>
                    <a:pt x="25970" y="141901"/>
                  </a:cubicBezTo>
                  <a:cubicBezTo>
                    <a:pt x="25970" y="143315"/>
                    <a:pt x="25970" y="141901"/>
                    <a:pt x="25970" y="141901"/>
                  </a:cubicBezTo>
                  <a:cubicBezTo>
                    <a:pt x="25970" y="141901"/>
                    <a:pt x="24553" y="142610"/>
                    <a:pt x="22903" y="140720"/>
                  </a:cubicBezTo>
                  <a:close/>
                  <a:moveTo>
                    <a:pt x="57117" y="163375"/>
                  </a:moveTo>
                  <a:cubicBezTo>
                    <a:pt x="55703" y="161486"/>
                    <a:pt x="59007" y="163375"/>
                    <a:pt x="60658" y="165498"/>
                  </a:cubicBezTo>
                  <a:cubicBezTo>
                    <a:pt x="59240" y="164790"/>
                    <a:pt x="57590" y="164317"/>
                    <a:pt x="55939" y="164081"/>
                  </a:cubicBezTo>
                  <a:close/>
                  <a:moveTo>
                    <a:pt x="53341" y="159835"/>
                  </a:moveTo>
                  <a:lnTo>
                    <a:pt x="53341" y="161249"/>
                  </a:lnTo>
                  <a:cubicBezTo>
                    <a:pt x="53341" y="161249"/>
                    <a:pt x="50510" y="158890"/>
                    <a:pt x="52163" y="160544"/>
                  </a:cubicBezTo>
                  <a:close/>
                  <a:moveTo>
                    <a:pt x="36588" y="147800"/>
                  </a:moveTo>
                  <a:cubicBezTo>
                    <a:pt x="37297" y="148273"/>
                    <a:pt x="38005" y="148978"/>
                    <a:pt x="38478" y="149687"/>
                  </a:cubicBezTo>
                  <a:lnTo>
                    <a:pt x="38478" y="149687"/>
                  </a:lnTo>
                  <a:close/>
                  <a:moveTo>
                    <a:pt x="28566" y="141901"/>
                  </a:moveTo>
                  <a:cubicBezTo>
                    <a:pt x="29744" y="142846"/>
                    <a:pt x="30925" y="143788"/>
                    <a:pt x="31870" y="144969"/>
                  </a:cubicBezTo>
                  <a:cubicBezTo>
                    <a:pt x="30216" y="144496"/>
                    <a:pt x="28566" y="143788"/>
                    <a:pt x="27385" y="142610"/>
                  </a:cubicBezTo>
                  <a:close/>
                  <a:moveTo>
                    <a:pt x="49804" y="156767"/>
                  </a:moveTo>
                  <a:cubicBezTo>
                    <a:pt x="49804" y="155350"/>
                    <a:pt x="49804" y="156767"/>
                    <a:pt x="51454" y="156767"/>
                  </a:cubicBezTo>
                  <a:cubicBezTo>
                    <a:pt x="53108" y="156767"/>
                    <a:pt x="49804" y="158182"/>
                    <a:pt x="48623" y="157476"/>
                  </a:cubicBezTo>
                  <a:close/>
                  <a:moveTo>
                    <a:pt x="29510" y="140956"/>
                  </a:moveTo>
                  <a:cubicBezTo>
                    <a:pt x="29510" y="140956"/>
                    <a:pt x="29510" y="140956"/>
                    <a:pt x="29510" y="140956"/>
                  </a:cubicBezTo>
                  <a:cubicBezTo>
                    <a:pt x="29510" y="140956"/>
                    <a:pt x="29510" y="140956"/>
                    <a:pt x="29510" y="142846"/>
                  </a:cubicBezTo>
                  <a:cubicBezTo>
                    <a:pt x="27385" y="141192"/>
                    <a:pt x="29510" y="142846"/>
                    <a:pt x="27385" y="142846"/>
                  </a:cubicBezTo>
                  <a:cubicBezTo>
                    <a:pt x="25262" y="142846"/>
                    <a:pt x="29274" y="142846"/>
                    <a:pt x="28329" y="141665"/>
                  </a:cubicBezTo>
                  <a:close/>
                  <a:moveTo>
                    <a:pt x="34229" y="142610"/>
                  </a:moveTo>
                  <a:cubicBezTo>
                    <a:pt x="31870" y="140956"/>
                    <a:pt x="34229" y="144024"/>
                    <a:pt x="31397" y="142610"/>
                  </a:cubicBezTo>
                  <a:cubicBezTo>
                    <a:pt x="28566" y="141192"/>
                    <a:pt x="29980" y="140247"/>
                    <a:pt x="33048" y="143315"/>
                  </a:cubicBezTo>
                  <a:close/>
                  <a:moveTo>
                    <a:pt x="34229" y="142610"/>
                  </a:moveTo>
                  <a:cubicBezTo>
                    <a:pt x="34229" y="142610"/>
                    <a:pt x="35643" y="142610"/>
                    <a:pt x="35879" y="144496"/>
                  </a:cubicBezTo>
                  <a:lnTo>
                    <a:pt x="34701" y="144496"/>
                  </a:lnTo>
                  <a:cubicBezTo>
                    <a:pt x="34701" y="144496"/>
                    <a:pt x="31870" y="143315"/>
                    <a:pt x="32578" y="143551"/>
                  </a:cubicBezTo>
                  <a:close/>
                  <a:moveTo>
                    <a:pt x="35643" y="140484"/>
                  </a:moveTo>
                  <a:cubicBezTo>
                    <a:pt x="37060" y="140484"/>
                    <a:pt x="35643" y="140484"/>
                    <a:pt x="37060" y="140484"/>
                  </a:cubicBezTo>
                  <a:cubicBezTo>
                    <a:pt x="38478" y="140484"/>
                    <a:pt x="37060" y="140484"/>
                    <a:pt x="37060" y="140484"/>
                  </a:cubicBezTo>
                  <a:close/>
                  <a:moveTo>
                    <a:pt x="61130" y="155350"/>
                  </a:moveTo>
                  <a:cubicBezTo>
                    <a:pt x="61130" y="155350"/>
                    <a:pt x="61130" y="157476"/>
                    <a:pt x="59477" y="155350"/>
                  </a:cubicBezTo>
                  <a:cubicBezTo>
                    <a:pt x="60658" y="157004"/>
                    <a:pt x="58298" y="155114"/>
                    <a:pt x="60658" y="156295"/>
                  </a:cubicBezTo>
                  <a:close/>
                  <a:moveTo>
                    <a:pt x="98885" y="180601"/>
                  </a:moveTo>
                  <a:cubicBezTo>
                    <a:pt x="98885" y="180601"/>
                    <a:pt x="101481" y="183196"/>
                    <a:pt x="100536" y="182488"/>
                  </a:cubicBezTo>
                  <a:close/>
                  <a:moveTo>
                    <a:pt x="59477" y="154172"/>
                  </a:moveTo>
                  <a:cubicBezTo>
                    <a:pt x="59477" y="154172"/>
                    <a:pt x="59477" y="154172"/>
                    <a:pt x="59477" y="154172"/>
                  </a:cubicBezTo>
                  <a:lnTo>
                    <a:pt x="57590" y="152046"/>
                  </a:lnTo>
                  <a:close/>
                  <a:moveTo>
                    <a:pt x="57117" y="151577"/>
                  </a:moveTo>
                  <a:cubicBezTo>
                    <a:pt x="57117" y="151577"/>
                    <a:pt x="59949" y="154408"/>
                    <a:pt x="59007" y="153700"/>
                  </a:cubicBezTo>
                  <a:cubicBezTo>
                    <a:pt x="58062" y="152991"/>
                    <a:pt x="55703" y="153227"/>
                    <a:pt x="55467" y="152519"/>
                  </a:cubicBezTo>
                  <a:close/>
                  <a:moveTo>
                    <a:pt x="40364" y="139778"/>
                  </a:moveTo>
                  <a:cubicBezTo>
                    <a:pt x="42251" y="141428"/>
                    <a:pt x="40364" y="139778"/>
                    <a:pt x="41779" y="139778"/>
                  </a:cubicBezTo>
                  <a:cubicBezTo>
                    <a:pt x="43196" y="139778"/>
                    <a:pt x="41779" y="141192"/>
                    <a:pt x="41779" y="141428"/>
                  </a:cubicBezTo>
                  <a:close/>
                  <a:moveTo>
                    <a:pt x="54522" y="149215"/>
                  </a:moveTo>
                  <a:lnTo>
                    <a:pt x="54522" y="150632"/>
                  </a:lnTo>
                  <a:lnTo>
                    <a:pt x="54522" y="150632"/>
                  </a:lnTo>
                  <a:cubicBezTo>
                    <a:pt x="51691" y="149451"/>
                    <a:pt x="52635" y="150159"/>
                    <a:pt x="52872" y="150159"/>
                  </a:cubicBezTo>
                  <a:close/>
                  <a:moveTo>
                    <a:pt x="61839" y="154172"/>
                  </a:moveTo>
                  <a:cubicBezTo>
                    <a:pt x="61839" y="152519"/>
                    <a:pt x="61839" y="154172"/>
                    <a:pt x="63489" y="154172"/>
                  </a:cubicBezTo>
                  <a:cubicBezTo>
                    <a:pt x="65140" y="154172"/>
                    <a:pt x="60658" y="156295"/>
                    <a:pt x="60658" y="155114"/>
                  </a:cubicBezTo>
                  <a:close/>
                  <a:moveTo>
                    <a:pt x="64198" y="154172"/>
                  </a:moveTo>
                  <a:lnTo>
                    <a:pt x="65612" y="154172"/>
                  </a:lnTo>
                  <a:cubicBezTo>
                    <a:pt x="65612" y="154172"/>
                    <a:pt x="65612" y="155823"/>
                    <a:pt x="65612" y="154172"/>
                  </a:cubicBezTo>
                  <a:cubicBezTo>
                    <a:pt x="65612" y="152519"/>
                    <a:pt x="62781" y="156295"/>
                    <a:pt x="62544" y="156059"/>
                  </a:cubicBezTo>
                  <a:close/>
                  <a:moveTo>
                    <a:pt x="100536" y="177769"/>
                  </a:moveTo>
                  <a:lnTo>
                    <a:pt x="99121" y="177769"/>
                  </a:lnTo>
                  <a:cubicBezTo>
                    <a:pt x="99121" y="177769"/>
                    <a:pt x="99121" y="175880"/>
                    <a:pt x="102425" y="176352"/>
                  </a:cubicBezTo>
                  <a:cubicBezTo>
                    <a:pt x="105729" y="176824"/>
                    <a:pt x="101008" y="176352"/>
                    <a:pt x="102425" y="176352"/>
                  </a:cubicBezTo>
                  <a:lnTo>
                    <a:pt x="104312" y="176352"/>
                  </a:lnTo>
                  <a:cubicBezTo>
                    <a:pt x="104312" y="176352"/>
                    <a:pt x="102898" y="176352"/>
                    <a:pt x="101717" y="174702"/>
                  </a:cubicBezTo>
                  <a:cubicBezTo>
                    <a:pt x="100536" y="173048"/>
                    <a:pt x="100302" y="174702"/>
                    <a:pt x="101717" y="176116"/>
                  </a:cubicBezTo>
                  <a:cubicBezTo>
                    <a:pt x="103134" y="177533"/>
                    <a:pt x="101717" y="176116"/>
                    <a:pt x="103370" y="176116"/>
                  </a:cubicBezTo>
                  <a:lnTo>
                    <a:pt x="103370" y="176116"/>
                  </a:lnTo>
                  <a:cubicBezTo>
                    <a:pt x="103370" y="176116"/>
                    <a:pt x="101008" y="173993"/>
                    <a:pt x="101244" y="174702"/>
                  </a:cubicBezTo>
                  <a:cubicBezTo>
                    <a:pt x="101481" y="175410"/>
                    <a:pt x="102898" y="174702"/>
                    <a:pt x="103370" y="176588"/>
                  </a:cubicBezTo>
                  <a:cubicBezTo>
                    <a:pt x="103840" y="178475"/>
                    <a:pt x="103370" y="176588"/>
                    <a:pt x="103370" y="176588"/>
                  </a:cubicBezTo>
                  <a:cubicBezTo>
                    <a:pt x="101717" y="177533"/>
                    <a:pt x="100302" y="178475"/>
                    <a:pt x="98885" y="179656"/>
                  </a:cubicBezTo>
                  <a:close/>
                  <a:moveTo>
                    <a:pt x="57590" y="149215"/>
                  </a:moveTo>
                  <a:cubicBezTo>
                    <a:pt x="59477" y="150632"/>
                    <a:pt x="57590" y="149215"/>
                    <a:pt x="59713" y="149215"/>
                  </a:cubicBezTo>
                  <a:cubicBezTo>
                    <a:pt x="61839" y="149215"/>
                    <a:pt x="61839" y="151104"/>
                    <a:pt x="62075" y="151813"/>
                  </a:cubicBezTo>
                  <a:cubicBezTo>
                    <a:pt x="62308" y="152519"/>
                    <a:pt x="60421" y="150396"/>
                    <a:pt x="59477" y="149687"/>
                  </a:cubicBezTo>
                  <a:cubicBezTo>
                    <a:pt x="58535" y="148978"/>
                    <a:pt x="59477" y="149687"/>
                    <a:pt x="59477" y="150868"/>
                  </a:cubicBezTo>
                  <a:cubicBezTo>
                    <a:pt x="58298" y="151340"/>
                    <a:pt x="57117" y="151340"/>
                    <a:pt x="55939" y="151104"/>
                  </a:cubicBezTo>
                  <a:close/>
                  <a:moveTo>
                    <a:pt x="42723" y="138833"/>
                  </a:moveTo>
                  <a:cubicBezTo>
                    <a:pt x="42723" y="138833"/>
                    <a:pt x="44610" y="141192"/>
                    <a:pt x="42723" y="140484"/>
                  </a:cubicBezTo>
                  <a:cubicBezTo>
                    <a:pt x="40837" y="139778"/>
                    <a:pt x="39892" y="140014"/>
                    <a:pt x="41073" y="140720"/>
                  </a:cubicBezTo>
                  <a:close/>
                  <a:moveTo>
                    <a:pt x="71748" y="158654"/>
                  </a:moveTo>
                  <a:lnTo>
                    <a:pt x="71748" y="160071"/>
                  </a:lnTo>
                  <a:lnTo>
                    <a:pt x="71748" y="160071"/>
                  </a:lnTo>
                  <a:cubicBezTo>
                    <a:pt x="71748" y="160071"/>
                    <a:pt x="69152" y="159835"/>
                    <a:pt x="70097" y="160544"/>
                  </a:cubicBezTo>
                  <a:close/>
                  <a:moveTo>
                    <a:pt x="66557" y="150632"/>
                  </a:moveTo>
                  <a:lnTo>
                    <a:pt x="66557" y="150632"/>
                  </a:lnTo>
                  <a:cubicBezTo>
                    <a:pt x="66557" y="152282"/>
                    <a:pt x="63489" y="148978"/>
                    <a:pt x="62781" y="148509"/>
                  </a:cubicBezTo>
                  <a:lnTo>
                    <a:pt x="62781" y="150159"/>
                  </a:lnTo>
                  <a:cubicBezTo>
                    <a:pt x="60421" y="148745"/>
                    <a:pt x="60421" y="150159"/>
                    <a:pt x="60421" y="150159"/>
                  </a:cubicBezTo>
                  <a:cubicBezTo>
                    <a:pt x="61366" y="151104"/>
                    <a:pt x="62308" y="152046"/>
                    <a:pt x="63017" y="153227"/>
                  </a:cubicBezTo>
                  <a:cubicBezTo>
                    <a:pt x="60658" y="150868"/>
                    <a:pt x="63017" y="153227"/>
                    <a:pt x="63017" y="153227"/>
                  </a:cubicBezTo>
                  <a:lnTo>
                    <a:pt x="59477" y="148273"/>
                  </a:lnTo>
                  <a:cubicBezTo>
                    <a:pt x="62544" y="150632"/>
                    <a:pt x="59477" y="148273"/>
                    <a:pt x="59477" y="146619"/>
                  </a:cubicBezTo>
                  <a:cubicBezTo>
                    <a:pt x="59713" y="147328"/>
                    <a:pt x="60185" y="148036"/>
                    <a:pt x="60894" y="148509"/>
                  </a:cubicBezTo>
                  <a:cubicBezTo>
                    <a:pt x="60894" y="148509"/>
                    <a:pt x="60894" y="148509"/>
                    <a:pt x="60894" y="146619"/>
                  </a:cubicBezTo>
                  <a:cubicBezTo>
                    <a:pt x="60894" y="144732"/>
                    <a:pt x="60894" y="146619"/>
                    <a:pt x="60894" y="146619"/>
                  </a:cubicBezTo>
                  <a:cubicBezTo>
                    <a:pt x="60894" y="146619"/>
                    <a:pt x="60894" y="145205"/>
                    <a:pt x="62781" y="146619"/>
                  </a:cubicBezTo>
                  <a:cubicBezTo>
                    <a:pt x="64670" y="148036"/>
                    <a:pt x="62781" y="148745"/>
                    <a:pt x="65140" y="149923"/>
                  </a:cubicBezTo>
                  <a:cubicBezTo>
                    <a:pt x="63017" y="147800"/>
                    <a:pt x="65140" y="148509"/>
                    <a:pt x="65140" y="149923"/>
                  </a:cubicBezTo>
                  <a:cubicBezTo>
                    <a:pt x="65140" y="151340"/>
                    <a:pt x="62544" y="150632"/>
                    <a:pt x="64906" y="152519"/>
                  </a:cubicBezTo>
                  <a:close/>
                  <a:moveTo>
                    <a:pt x="63725" y="147800"/>
                  </a:moveTo>
                  <a:cubicBezTo>
                    <a:pt x="63725" y="147800"/>
                    <a:pt x="63725" y="146147"/>
                    <a:pt x="63725" y="145913"/>
                  </a:cubicBezTo>
                  <a:cubicBezTo>
                    <a:pt x="63725" y="145677"/>
                    <a:pt x="63725" y="145913"/>
                    <a:pt x="65376" y="145913"/>
                  </a:cubicBezTo>
                  <a:cubicBezTo>
                    <a:pt x="67029" y="145913"/>
                    <a:pt x="62544" y="149687"/>
                    <a:pt x="62075" y="149687"/>
                  </a:cubicBezTo>
                  <a:close/>
                  <a:moveTo>
                    <a:pt x="43196" y="139306"/>
                  </a:moveTo>
                  <a:cubicBezTo>
                    <a:pt x="43196" y="139306"/>
                    <a:pt x="43196" y="139306"/>
                    <a:pt x="44610" y="139306"/>
                  </a:cubicBezTo>
                  <a:cubicBezTo>
                    <a:pt x="46027" y="139306"/>
                    <a:pt x="43432" y="142846"/>
                    <a:pt x="41542" y="141192"/>
                  </a:cubicBezTo>
                  <a:close/>
                  <a:moveTo>
                    <a:pt x="56409" y="147564"/>
                  </a:moveTo>
                  <a:cubicBezTo>
                    <a:pt x="56409" y="147564"/>
                    <a:pt x="56409" y="147564"/>
                    <a:pt x="56409" y="147564"/>
                  </a:cubicBezTo>
                  <a:cubicBezTo>
                    <a:pt x="56409" y="147564"/>
                    <a:pt x="54050" y="148745"/>
                    <a:pt x="54758" y="149451"/>
                  </a:cubicBezTo>
                  <a:close/>
                  <a:moveTo>
                    <a:pt x="58535" y="147564"/>
                  </a:moveTo>
                  <a:cubicBezTo>
                    <a:pt x="58535" y="147564"/>
                    <a:pt x="58535" y="148978"/>
                    <a:pt x="58535" y="147564"/>
                  </a:cubicBezTo>
                  <a:cubicBezTo>
                    <a:pt x="58535" y="146147"/>
                    <a:pt x="56176" y="149215"/>
                    <a:pt x="56881" y="149687"/>
                  </a:cubicBezTo>
                  <a:close/>
                  <a:moveTo>
                    <a:pt x="44846" y="138125"/>
                  </a:moveTo>
                  <a:cubicBezTo>
                    <a:pt x="44846" y="138125"/>
                    <a:pt x="44846" y="140014"/>
                    <a:pt x="44846" y="138125"/>
                  </a:cubicBezTo>
                  <a:cubicBezTo>
                    <a:pt x="44846" y="136238"/>
                    <a:pt x="42723" y="140247"/>
                    <a:pt x="43196" y="140247"/>
                  </a:cubicBezTo>
                  <a:close/>
                  <a:moveTo>
                    <a:pt x="104076" y="176116"/>
                  </a:moveTo>
                  <a:cubicBezTo>
                    <a:pt x="105493" y="177533"/>
                    <a:pt x="104076" y="176116"/>
                    <a:pt x="105966" y="178242"/>
                  </a:cubicBezTo>
                  <a:cubicBezTo>
                    <a:pt x="107852" y="180365"/>
                    <a:pt x="101481" y="177533"/>
                    <a:pt x="102425" y="178242"/>
                  </a:cubicBezTo>
                  <a:close/>
                  <a:moveTo>
                    <a:pt x="104076" y="176116"/>
                  </a:moveTo>
                  <a:cubicBezTo>
                    <a:pt x="105493" y="176116"/>
                    <a:pt x="104076" y="176116"/>
                    <a:pt x="105966" y="178711"/>
                  </a:cubicBezTo>
                  <a:lnTo>
                    <a:pt x="105966" y="178711"/>
                  </a:lnTo>
                  <a:cubicBezTo>
                    <a:pt x="105966" y="178711"/>
                    <a:pt x="101717" y="176824"/>
                    <a:pt x="102898" y="177533"/>
                  </a:cubicBezTo>
                  <a:close/>
                  <a:moveTo>
                    <a:pt x="60185" y="147328"/>
                  </a:moveTo>
                  <a:cubicBezTo>
                    <a:pt x="60185" y="147328"/>
                    <a:pt x="60185" y="148978"/>
                    <a:pt x="60185" y="147328"/>
                  </a:cubicBezTo>
                  <a:cubicBezTo>
                    <a:pt x="60185" y="145677"/>
                    <a:pt x="57826" y="148036"/>
                    <a:pt x="59007" y="148745"/>
                  </a:cubicBezTo>
                  <a:close/>
                  <a:moveTo>
                    <a:pt x="49568" y="139306"/>
                  </a:moveTo>
                  <a:cubicBezTo>
                    <a:pt x="49568" y="139306"/>
                    <a:pt x="49568" y="140720"/>
                    <a:pt x="49568" y="139306"/>
                  </a:cubicBezTo>
                  <a:cubicBezTo>
                    <a:pt x="49568" y="137888"/>
                    <a:pt x="47442" y="140014"/>
                    <a:pt x="48387" y="140720"/>
                  </a:cubicBezTo>
                  <a:close/>
                  <a:moveTo>
                    <a:pt x="66085" y="148745"/>
                  </a:moveTo>
                  <a:lnTo>
                    <a:pt x="66085" y="148745"/>
                  </a:lnTo>
                  <a:cubicBezTo>
                    <a:pt x="66085" y="148745"/>
                    <a:pt x="67974" y="150868"/>
                    <a:pt x="66085" y="150632"/>
                  </a:cubicBezTo>
                  <a:close/>
                  <a:moveTo>
                    <a:pt x="70097" y="150396"/>
                  </a:moveTo>
                  <a:lnTo>
                    <a:pt x="71275" y="150396"/>
                  </a:lnTo>
                  <a:lnTo>
                    <a:pt x="71275" y="150396"/>
                  </a:lnTo>
                  <a:lnTo>
                    <a:pt x="71275" y="150396"/>
                  </a:lnTo>
                  <a:cubicBezTo>
                    <a:pt x="69389" y="150396"/>
                    <a:pt x="71275" y="151813"/>
                    <a:pt x="72693" y="152282"/>
                  </a:cubicBezTo>
                  <a:cubicBezTo>
                    <a:pt x="74107" y="152755"/>
                    <a:pt x="72693" y="152282"/>
                    <a:pt x="72693" y="152282"/>
                  </a:cubicBezTo>
                  <a:cubicBezTo>
                    <a:pt x="72693" y="152282"/>
                    <a:pt x="69625" y="152991"/>
                    <a:pt x="68916" y="151813"/>
                  </a:cubicBezTo>
                  <a:close/>
                  <a:moveTo>
                    <a:pt x="63962" y="145913"/>
                  </a:moveTo>
                  <a:lnTo>
                    <a:pt x="65612" y="147092"/>
                  </a:lnTo>
                  <a:cubicBezTo>
                    <a:pt x="65612" y="147092"/>
                    <a:pt x="65612" y="148745"/>
                    <a:pt x="64198" y="147092"/>
                  </a:cubicBezTo>
                  <a:cubicBezTo>
                    <a:pt x="62781" y="145441"/>
                    <a:pt x="63725" y="148745"/>
                    <a:pt x="62781" y="147328"/>
                  </a:cubicBezTo>
                  <a:close/>
                  <a:moveTo>
                    <a:pt x="173926" y="216705"/>
                  </a:moveTo>
                  <a:cubicBezTo>
                    <a:pt x="174868" y="217175"/>
                    <a:pt x="175576" y="218120"/>
                    <a:pt x="176049" y="219065"/>
                  </a:cubicBezTo>
                  <a:lnTo>
                    <a:pt x="176049" y="219065"/>
                  </a:lnTo>
                  <a:cubicBezTo>
                    <a:pt x="176049" y="219065"/>
                    <a:pt x="172509" y="218120"/>
                    <a:pt x="172745" y="218120"/>
                  </a:cubicBezTo>
                  <a:close/>
                  <a:moveTo>
                    <a:pt x="106202" y="173284"/>
                  </a:moveTo>
                  <a:cubicBezTo>
                    <a:pt x="106202" y="173284"/>
                    <a:pt x="106202" y="173284"/>
                    <a:pt x="106202" y="173284"/>
                  </a:cubicBezTo>
                  <a:cubicBezTo>
                    <a:pt x="106202" y="173284"/>
                    <a:pt x="109269" y="176588"/>
                    <a:pt x="107616" y="175643"/>
                  </a:cubicBezTo>
                  <a:cubicBezTo>
                    <a:pt x="106907" y="175174"/>
                    <a:pt x="105966" y="174938"/>
                    <a:pt x="105021" y="174702"/>
                  </a:cubicBezTo>
                  <a:close/>
                  <a:moveTo>
                    <a:pt x="72456" y="149687"/>
                  </a:moveTo>
                  <a:cubicBezTo>
                    <a:pt x="72456" y="149687"/>
                    <a:pt x="72456" y="149687"/>
                    <a:pt x="70333" y="148273"/>
                  </a:cubicBezTo>
                  <a:cubicBezTo>
                    <a:pt x="68208" y="146855"/>
                    <a:pt x="70333" y="149687"/>
                    <a:pt x="67502" y="148273"/>
                  </a:cubicBezTo>
                  <a:cubicBezTo>
                    <a:pt x="69389" y="148273"/>
                    <a:pt x="69152" y="148273"/>
                    <a:pt x="67502" y="146619"/>
                  </a:cubicBezTo>
                  <a:lnTo>
                    <a:pt x="70097" y="148745"/>
                  </a:lnTo>
                  <a:cubicBezTo>
                    <a:pt x="68680" y="148745"/>
                    <a:pt x="68680" y="148745"/>
                    <a:pt x="68916" y="147092"/>
                  </a:cubicBezTo>
                  <a:lnTo>
                    <a:pt x="70333" y="148509"/>
                  </a:lnTo>
                  <a:cubicBezTo>
                    <a:pt x="68916" y="146855"/>
                    <a:pt x="70333" y="148509"/>
                    <a:pt x="70333" y="148509"/>
                  </a:cubicBezTo>
                  <a:cubicBezTo>
                    <a:pt x="70333" y="148509"/>
                    <a:pt x="69152" y="146855"/>
                    <a:pt x="70333" y="148509"/>
                  </a:cubicBezTo>
                  <a:cubicBezTo>
                    <a:pt x="71511" y="150159"/>
                    <a:pt x="70333" y="148509"/>
                    <a:pt x="71984" y="150868"/>
                  </a:cubicBezTo>
                  <a:cubicBezTo>
                    <a:pt x="73637" y="153227"/>
                    <a:pt x="69625" y="149923"/>
                    <a:pt x="71275" y="151813"/>
                  </a:cubicBezTo>
                  <a:close/>
                  <a:moveTo>
                    <a:pt x="41779" y="128449"/>
                  </a:moveTo>
                  <a:cubicBezTo>
                    <a:pt x="43432" y="128449"/>
                    <a:pt x="41779" y="126562"/>
                    <a:pt x="41779" y="126326"/>
                  </a:cubicBezTo>
                  <a:cubicBezTo>
                    <a:pt x="41779" y="126090"/>
                    <a:pt x="42960" y="127743"/>
                    <a:pt x="44377" y="129394"/>
                  </a:cubicBezTo>
                  <a:cubicBezTo>
                    <a:pt x="45791" y="131047"/>
                    <a:pt x="44377" y="129394"/>
                    <a:pt x="44377" y="129394"/>
                  </a:cubicBezTo>
                  <a:cubicBezTo>
                    <a:pt x="43196" y="130102"/>
                    <a:pt x="42015" y="130575"/>
                    <a:pt x="40601" y="130575"/>
                  </a:cubicBezTo>
                  <a:close/>
                  <a:moveTo>
                    <a:pt x="67029" y="144732"/>
                  </a:moveTo>
                  <a:lnTo>
                    <a:pt x="68680" y="144732"/>
                  </a:lnTo>
                  <a:cubicBezTo>
                    <a:pt x="68680" y="144732"/>
                    <a:pt x="68680" y="145913"/>
                    <a:pt x="68680" y="145913"/>
                  </a:cubicBezTo>
                  <a:cubicBezTo>
                    <a:pt x="68680" y="145913"/>
                    <a:pt x="67029" y="148509"/>
                    <a:pt x="65848" y="146855"/>
                  </a:cubicBezTo>
                  <a:close/>
                  <a:moveTo>
                    <a:pt x="48859" y="131517"/>
                  </a:moveTo>
                  <a:cubicBezTo>
                    <a:pt x="48859" y="131517"/>
                    <a:pt x="50982" y="133879"/>
                    <a:pt x="48859" y="133406"/>
                  </a:cubicBezTo>
                  <a:cubicBezTo>
                    <a:pt x="46736" y="132934"/>
                    <a:pt x="46972" y="133170"/>
                    <a:pt x="47678" y="133642"/>
                  </a:cubicBezTo>
                  <a:close/>
                  <a:moveTo>
                    <a:pt x="42487" y="126326"/>
                  </a:moveTo>
                  <a:cubicBezTo>
                    <a:pt x="42487" y="126326"/>
                    <a:pt x="42487" y="126326"/>
                    <a:pt x="42487" y="127979"/>
                  </a:cubicBezTo>
                  <a:cubicBezTo>
                    <a:pt x="42487" y="129630"/>
                    <a:pt x="42487" y="127979"/>
                    <a:pt x="44141" y="127979"/>
                  </a:cubicBezTo>
                  <a:cubicBezTo>
                    <a:pt x="45791" y="127979"/>
                    <a:pt x="44141" y="127979"/>
                    <a:pt x="41779" y="127979"/>
                  </a:cubicBezTo>
                  <a:cubicBezTo>
                    <a:pt x="39419" y="127979"/>
                    <a:pt x="39892" y="127743"/>
                    <a:pt x="41309" y="128449"/>
                  </a:cubicBezTo>
                  <a:close/>
                  <a:moveTo>
                    <a:pt x="71511" y="146619"/>
                  </a:moveTo>
                  <a:cubicBezTo>
                    <a:pt x="73165" y="146619"/>
                    <a:pt x="71511" y="146619"/>
                    <a:pt x="72929" y="146619"/>
                  </a:cubicBezTo>
                  <a:cubicBezTo>
                    <a:pt x="74343" y="146619"/>
                    <a:pt x="71984" y="150396"/>
                    <a:pt x="70333" y="148745"/>
                  </a:cubicBezTo>
                  <a:close/>
                  <a:moveTo>
                    <a:pt x="59007" y="136946"/>
                  </a:moveTo>
                  <a:cubicBezTo>
                    <a:pt x="59007" y="136946"/>
                    <a:pt x="59007" y="136946"/>
                    <a:pt x="59007" y="136946"/>
                  </a:cubicBezTo>
                  <a:cubicBezTo>
                    <a:pt x="59007" y="136946"/>
                    <a:pt x="56409" y="138597"/>
                    <a:pt x="57826" y="138597"/>
                  </a:cubicBezTo>
                  <a:close/>
                  <a:moveTo>
                    <a:pt x="45555" y="127979"/>
                  </a:moveTo>
                  <a:lnTo>
                    <a:pt x="45555" y="129394"/>
                  </a:lnTo>
                  <a:cubicBezTo>
                    <a:pt x="45555" y="129394"/>
                    <a:pt x="45555" y="129394"/>
                    <a:pt x="43432" y="129394"/>
                  </a:cubicBezTo>
                  <a:cubicBezTo>
                    <a:pt x="41309" y="129394"/>
                    <a:pt x="42960" y="129157"/>
                    <a:pt x="44377" y="130102"/>
                  </a:cubicBezTo>
                  <a:close/>
                  <a:moveTo>
                    <a:pt x="73637" y="144260"/>
                  </a:moveTo>
                  <a:cubicBezTo>
                    <a:pt x="73637" y="145441"/>
                    <a:pt x="73637" y="145677"/>
                    <a:pt x="73637" y="146383"/>
                  </a:cubicBezTo>
                  <a:cubicBezTo>
                    <a:pt x="74343" y="146855"/>
                    <a:pt x="75052" y="147564"/>
                    <a:pt x="75760" y="148273"/>
                  </a:cubicBezTo>
                  <a:cubicBezTo>
                    <a:pt x="73165" y="145913"/>
                    <a:pt x="75760" y="148273"/>
                    <a:pt x="73165" y="148273"/>
                  </a:cubicBezTo>
                  <a:cubicBezTo>
                    <a:pt x="72456" y="147092"/>
                    <a:pt x="71511" y="145913"/>
                    <a:pt x="70333" y="144969"/>
                  </a:cubicBezTo>
                  <a:cubicBezTo>
                    <a:pt x="72693" y="148745"/>
                    <a:pt x="70570" y="145677"/>
                    <a:pt x="72456" y="146383"/>
                  </a:cubicBezTo>
                  <a:close/>
                  <a:moveTo>
                    <a:pt x="177936" y="212693"/>
                  </a:moveTo>
                  <a:cubicBezTo>
                    <a:pt x="177936" y="212693"/>
                    <a:pt x="177936" y="214343"/>
                    <a:pt x="177936" y="212693"/>
                  </a:cubicBezTo>
                  <a:cubicBezTo>
                    <a:pt x="177936" y="211039"/>
                    <a:pt x="175340" y="213638"/>
                    <a:pt x="176757" y="214816"/>
                  </a:cubicBezTo>
                  <a:close/>
                  <a:moveTo>
                    <a:pt x="110448" y="169275"/>
                  </a:moveTo>
                  <a:cubicBezTo>
                    <a:pt x="110448" y="169275"/>
                    <a:pt x="110448" y="169275"/>
                    <a:pt x="110448" y="169275"/>
                  </a:cubicBezTo>
                  <a:cubicBezTo>
                    <a:pt x="110448" y="169275"/>
                    <a:pt x="113988" y="173284"/>
                    <a:pt x="112571" y="172576"/>
                  </a:cubicBezTo>
                  <a:cubicBezTo>
                    <a:pt x="111156" y="171870"/>
                    <a:pt x="110920" y="173048"/>
                    <a:pt x="109269" y="171398"/>
                  </a:cubicBezTo>
                  <a:close/>
                  <a:moveTo>
                    <a:pt x="47442" y="127743"/>
                  </a:moveTo>
                  <a:cubicBezTo>
                    <a:pt x="47442" y="127743"/>
                    <a:pt x="47442" y="127743"/>
                    <a:pt x="46264" y="127743"/>
                  </a:cubicBezTo>
                  <a:lnTo>
                    <a:pt x="46264" y="126562"/>
                  </a:lnTo>
                  <a:cubicBezTo>
                    <a:pt x="46264" y="126562"/>
                    <a:pt x="45083" y="129394"/>
                    <a:pt x="46264" y="129866"/>
                  </a:cubicBezTo>
                  <a:close/>
                  <a:moveTo>
                    <a:pt x="84727" y="152755"/>
                  </a:moveTo>
                  <a:cubicBezTo>
                    <a:pt x="84727" y="152755"/>
                    <a:pt x="84727" y="152755"/>
                    <a:pt x="82604" y="152755"/>
                  </a:cubicBezTo>
                  <a:cubicBezTo>
                    <a:pt x="80479" y="152755"/>
                    <a:pt x="81423" y="152991"/>
                    <a:pt x="84255" y="154878"/>
                  </a:cubicBezTo>
                  <a:close/>
                  <a:moveTo>
                    <a:pt x="78119" y="147564"/>
                  </a:moveTo>
                  <a:cubicBezTo>
                    <a:pt x="79773" y="147564"/>
                    <a:pt x="78119" y="147564"/>
                    <a:pt x="80242" y="147564"/>
                  </a:cubicBezTo>
                  <a:cubicBezTo>
                    <a:pt x="82368" y="147564"/>
                    <a:pt x="80242" y="148978"/>
                    <a:pt x="78828" y="147564"/>
                  </a:cubicBezTo>
                  <a:cubicBezTo>
                    <a:pt x="77411" y="146147"/>
                    <a:pt x="77175" y="150159"/>
                    <a:pt x="76938" y="149687"/>
                  </a:cubicBezTo>
                  <a:close/>
                  <a:moveTo>
                    <a:pt x="47442" y="127034"/>
                  </a:moveTo>
                  <a:cubicBezTo>
                    <a:pt x="47442" y="127034"/>
                    <a:pt x="47442" y="127034"/>
                    <a:pt x="48859" y="128216"/>
                  </a:cubicBezTo>
                  <a:cubicBezTo>
                    <a:pt x="50276" y="129394"/>
                    <a:pt x="48859" y="128216"/>
                    <a:pt x="48859" y="128216"/>
                  </a:cubicBezTo>
                  <a:cubicBezTo>
                    <a:pt x="48859" y="128216"/>
                    <a:pt x="45319" y="128685"/>
                    <a:pt x="46264" y="129157"/>
                  </a:cubicBezTo>
                  <a:close/>
                  <a:moveTo>
                    <a:pt x="49568" y="127034"/>
                  </a:moveTo>
                  <a:cubicBezTo>
                    <a:pt x="49568" y="128216"/>
                    <a:pt x="49568" y="128216"/>
                    <a:pt x="49568" y="127034"/>
                  </a:cubicBezTo>
                  <a:cubicBezTo>
                    <a:pt x="49568" y="125853"/>
                    <a:pt x="47442" y="128685"/>
                    <a:pt x="48387" y="129157"/>
                  </a:cubicBezTo>
                  <a:close/>
                  <a:moveTo>
                    <a:pt x="73165" y="144024"/>
                  </a:moveTo>
                  <a:cubicBezTo>
                    <a:pt x="73165" y="142373"/>
                    <a:pt x="73165" y="144024"/>
                    <a:pt x="75524" y="144024"/>
                  </a:cubicBezTo>
                  <a:lnTo>
                    <a:pt x="76705" y="145441"/>
                  </a:lnTo>
                  <a:lnTo>
                    <a:pt x="76705" y="145441"/>
                  </a:lnTo>
                  <a:cubicBezTo>
                    <a:pt x="74343" y="146619"/>
                    <a:pt x="73637" y="146147"/>
                    <a:pt x="72929" y="146147"/>
                  </a:cubicBezTo>
                  <a:close/>
                  <a:moveTo>
                    <a:pt x="43668" y="123494"/>
                  </a:moveTo>
                  <a:cubicBezTo>
                    <a:pt x="43668" y="123494"/>
                    <a:pt x="43668" y="122080"/>
                    <a:pt x="45319" y="123494"/>
                  </a:cubicBezTo>
                  <a:cubicBezTo>
                    <a:pt x="46972" y="124912"/>
                    <a:pt x="47442" y="125617"/>
                    <a:pt x="47208" y="126090"/>
                  </a:cubicBezTo>
                  <a:cubicBezTo>
                    <a:pt x="46972" y="126562"/>
                    <a:pt x="44377" y="123494"/>
                    <a:pt x="44610" y="123967"/>
                  </a:cubicBezTo>
                  <a:cubicBezTo>
                    <a:pt x="44846" y="124439"/>
                    <a:pt x="46027" y="123967"/>
                    <a:pt x="46500" y="126090"/>
                  </a:cubicBezTo>
                  <a:cubicBezTo>
                    <a:pt x="45555" y="126090"/>
                    <a:pt x="44377" y="125853"/>
                    <a:pt x="43432" y="125617"/>
                  </a:cubicBezTo>
                  <a:close/>
                  <a:moveTo>
                    <a:pt x="49568" y="126562"/>
                  </a:moveTo>
                  <a:lnTo>
                    <a:pt x="50982" y="128449"/>
                  </a:lnTo>
                  <a:cubicBezTo>
                    <a:pt x="49331" y="127034"/>
                    <a:pt x="50982" y="128449"/>
                    <a:pt x="49331" y="128449"/>
                  </a:cubicBezTo>
                  <a:lnTo>
                    <a:pt x="49331" y="128449"/>
                  </a:lnTo>
                  <a:cubicBezTo>
                    <a:pt x="50040" y="130102"/>
                    <a:pt x="48623" y="128449"/>
                    <a:pt x="49331" y="128685"/>
                  </a:cubicBezTo>
                  <a:close/>
                  <a:moveTo>
                    <a:pt x="75996" y="143079"/>
                  </a:moveTo>
                  <a:cubicBezTo>
                    <a:pt x="75996" y="143079"/>
                    <a:pt x="77647" y="146383"/>
                    <a:pt x="75996" y="143079"/>
                  </a:cubicBezTo>
                  <a:cubicBezTo>
                    <a:pt x="76469" y="146855"/>
                    <a:pt x="74107" y="144024"/>
                    <a:pt x="75760" y="145205"/>
                  </a:cubicBezTo>
                  <a:close/>
                  <a:moveTo>
                    <a:pt x="82838" y="146383"/>
                  </a:moveTo>
                  <a:cubicBezTo>
                    <a:pt x="82838" y="146383"/>
                    <a:pt x="82838" y="146383"/>
                    <a:pt x="82838" y="146383"/>
                  </a:cubicBezTo>
                  <a:cubicBezTo>
                    <a:pt x="82838" y="146383"/>
                    <a:pt x="81423" y="147564"/>
                    <a:pt x="82604" y="148509"/>
                  </a:cubicBezTo>
                  <a:close/>
                  <a:moveTo>
                    <a:pt x="79537" y="143079"/>
                  </a:moveTo>
                  <a:cubicBezTo>
                    <a:pt x="79537" y="143079"/>
                    <a:pt x="79537" y="145677"/>
                    <a:pt x="76705" y="143079"/>
                  </a:cubicBezTo>
                  <a:cubicBezTo>
                    <a:pt x="78356" y="145913"/>
                    <a:pt x="77411" y="143788"/>
                    <a:pt x="79300" y="145205"/>
                  </a:cubicBezTo>
                  <a:close/>
                  <a:moveTo>
                    <a:pt x="89446" y="148745"/>
                  </a:moveTo>
                  <a:cubicBezTo>
                    <a:pt x="89446" y="148745"/>
                    <a:pt x="89446" y="148745"/>
                    <a:pt x="89446" y="148745"/>
                  </a:cubicBezTo>
                  <a:cubicBezTo>
                    <a:pt x="89446" y="148745"/>
                    <a:pt x="88268" y="150396"/>
                    <a:pt x="89209" y="150868"/>
                  </a:cubicBezTo>
                  <a:close/>
                  <a:moveTo>
                    <a:pt x="84255" y="144732"/>
                  </a:moveTo>
                  <a:cubicBezTo>
                    <a:pt x="87323" y="146855"/>
                    <a:pt x="85672" y="144732"/>
                    <a:pt x="87087" y="144732"/>
                  </a:cubicBezTo>
                  <a:cubicBezTo>
                    <a:pt x="88504" y="144732"/>
                    <a:pt x="87087" y="144732"/>
                    <a:pt x="87087" y="144732"/>
                  </a:cubicBezTo>
                  <a:close/>
                  <a:moveTo>
                    <a:pt x="84255" y="144732"/>
                  </a:moveTo>
                  <a:cubicBezTo>
                    <a:pt x="86142" y="146147"/>
                    <a:pt x="82368" y="142373"/>
                    <a:pt x="84255" y="143315"/>
                  </a:cubicBezTo>
                  <a:cubicBezTo>
                    <a:pt x="84727" y="144260"/>
                    <a:pt x="85200" y="144969"/>
                    <a:pt x="85906" y="145677"/>
                  </a:cubicBezTo>
                  <a:cubicBezTo>
                    <a:pt x="85906" y="145677"/>
                    <a:pt x="84255" y="147328"/>
                    <a:pt x="84255" y="145677"/>
                  </a:cubicBezTo>
                  <a:close/>
                  <a:moveTo>
                    <a:pt x="87087" y="144732"/>
                  </a:moveTo>
                  <a:cubicBezTo>
                    <a:pt x="87087" y="144732"/>
                    <a:pt x="87087" y="146147"/>
                    <a:pt x="87087" y="144732"/>
                  </a:cubicBezTo>
                  <a:cubicBezTo>
                    <a:pt x="87087" y="143315"/>
                    <a:pt x="84255" y="143551"/>
                    <a:pt x="85906" y="144969"/>
                  </a:cubicBezTo>
                  <a:close/>
                  <a:moveTo>
                    <a:pt x="60185" y="126562"/>
                  </a:moveTo>
                  <a:cubicBezTo>
                    <a:pt x="60185" y="128216"/>
                    <a:pt x="60185" y="126562"/>
                    <a:pt x="60185" y="126562"/>
                  </a:cubicBezTo>
                  <a:cubicBezTo>
                    <a:pt x="60185" y="126562"/>
                    <a:pt x="58062" y="126090"/>
                    <a:pt x="59007" y="126798"/>
                  </a:cubicBezTo>
                  <a:close/>
                  <a:moveTo>
                    <a:pt x="58771" y="126562"/>
                  </a:moveTo>
                  <a:cubicBezTo>
                    <a:pt x="58771" y="126562"/>
                    <a:pt x="58771" y="126562"/>
                    <a:pt x="58771" y="126562"/>
                  </a:cubicBezTo>
                  <a:cubicBezTo>
                    <a:pt x="58771" y="126562"/>
                    <a:pt x="55703" y="124439"/>
                    <a:pt x="57590" y="125617"/>
                  </a:cubicBezTo>
                  <a:close/>
                  <a:moveTo>
                    <a:pt x="63017" y="129157"/>
                  </a:moveTo>
                  <a:lnTo>
                    <a:pt x="64906" y="130575"/>
                  </a:lnTo>
                  <a:cubicBezTo>
                    <a:pt x="64906" y="130575"/>
                    <a:pt x="64906" y="131989"/>
                    <a:pt x="64906" y="130575"/>
                  </a:cubicBezTo>
                  <a:cubicBezTo>
                    <a:pt x="64906" y="129157"/>
                    <a:pt x="60658" y="127979"/>
                    <a:pt x="61839" y="128216"/>
                  </a:cubicBezTo>
                  <a:close/>
                  <a:moveTo>
                    <a:pt x="56645" y="123258"/>
                  </a:moveTo>
                  <a:cubicBezTo>
                    <a:pt x="57354" y="124203"/>
                    <a:pt x="58298" y="125148"/>
                    <a:pt x="59240" y="125853"/>
                  </a:cubicBezTo>
                  <a:cubicBezTo>
                    <a:pt x="59240" y="125853"/>
                    <a:pt x="59240" y="125853"/>
                    <a:pt x="59240" y="125853"/>
                  </a:cubicBezTo>
                  <a:cubicBezTo>
                    <a:pt x="59240" y="125853"/>
                    <a:pt x="61366" y="128685"/>
                    <a:pt x="59240" y="127743"/>
                  </a:cubicBezTo>
                  <a:cubicBezTo>
                    <a:pt x="57117" y="126798"/>
                    <a:pt x="53341" y="121371"/>
                    <a:pt x="55467" y="122316"/>
                  </a:cubicBezTo>
                  <a:close/>
                  <a:moveTo>
                    <a:pt x="94636" y="148978"/>
                  </a:moveTo>
                  <a:cubicBezTo>
                    <a:pt x="94636" y="150396"/>
                    <a:pt x="94636" y="148978"/>
                    <a:pt x="94636" y="148978"/>
                  </a:cubicBezTo>
                  <a:cubicBezTo>
                    <a:pt x="94636" y="148978"/>
                    <a:pt x="92041" y="147092"/>
                    <a:pt x="93458" y="148036"/>
                  </a:cubicBezTo>
                  <a:close/>
                  <a:moveTo>
                    <a:pt x="62075" y="126798"/>
                  </a:moveTo>
                  <a:cubicBezTo>
                    <a:pt x="62075" y="126798"/>
                    <a:pt x="62075" y="128216"/>
                    <a:pt x="62075" y="126798"/>
                  </a:cubicBezTo>
                  <a:cubicBezTo>
                    <a:pt x="62075" y="125381"/>
                    <a:pt x="60658" y="125148"/>
                    <a:pt x="60658" y="125853"/>
                  </a:cubicBezTo>
                  <a:close/>
                  <a:moveTo>
                    <a:pt x="87087" y="143315"/>
                  </a:moveTo>
                  <a:cubicBezTo>
                    <a:pt x="87087" y="143315"/>
                    <a:pt x="87087" y="142137"/>
                    <a:pt x="88973" y="143315"/>
                  </a:cubicBezTo>
                  <a:cubicBezTo>
                    <a:pt x="90863" y="144496"/>
                    <a:pt x="90390" y="143315"/>
                    <a:pt x="88973" y="141428"/>
                  </a:cubicBezTo>
                  <a:lnTo>
                    <a:pt x="90390" y="141428"/>
                  </a:lnTo>
                  <a:cubicBezTo>
                    <a:pt x="90390" y="141428"/>
                    <a:pt x="90390" y="141428"/>
                    <a:pt x="90390" y="143079"/>
                  </a:cubicBezTo>
                  <a:cubicBezTo>
                    <a:pt x="90390" y="144732"/>
                    <a:pt x="88973" y="143079"/>
                    <a:pt x="90390" y="144732"/>
                  </a:cubicBezTo>
                  <a:cubicBezTo>
                    <a:pt x="89682" y="144260"/>
                    <a:pt x="88973" y="143788"/>
                    <a:pt x="88268" y="143079"/>
                  </a:cubicBezTo>
                  <a:lnTo>
                    <a:pt x="88268" y="144732"/>
                  </a:lnTo>
                  <a:cubicBezTo>
                    <a:pt x="87559" y="143551"/>
                    <a:pt x="86850" y="142373"/>
                    <a:pt x="85906" y="142373"/>
                  </a:cubicBezTo>
                  <a:close/>
                  <a:moveTo>
                    <a:pt x="91335" y="143315"/>
                  </a:moveTo>
                  <a:cubicBezTo>
                    <a:pt x="93458" y="144732"/>
                    <a:pt x="93931" y="146383"/>
                    <a:pt x="91335" y="145441"/>
                  </a:cubicBezTo>
                  <a:lnTo>
                    <a:pt x="89918" y="144024"/>
                  </a:lnTo>
                  <a:cubicBezTo>
                    <a:pt x="89918" y="144024"/>
                    <a:pt x="92277" y="144969"/>
                    <a:pt x="90154" y="142610"/>
                  </a:cubicBezTo>
                  <a:close/>
                  <a:moveTo>
                    <a:pt x="89918" y="140956"/>
                  </a:moveTo>
                  <a:cubicBezTo>
                    <a:pt x="91099" y="141665"/>
                    <a:pt x="92277" y="142846"/>
                    <a:pt x="92986" y="144024"/>
                  </a:cubicBezTo>
                  <a:cubicBezTo>
                    <a:pt x="92986" y="144024"/>
                    <a:pt x="92986" y="144024"/>
                    <a:pt x="92986" y="144024"/>
                  </a:cubicBezTo>
                  <a:cubicBezTo>
                    <a:pt x="91805" y="142610"/>
                    <a:pt x="90154" y="141428"/>
                    <a:pt x="88737" y="140247"/>
                  </a:cubicBezTo>
                  <a:close/>
                  <a:moveTo>
                    <a:pt x="98413" y="146147"/>
                  </a:moveTo>
                  <a:cubicBezTo>
                    <a:pt x="98413" y="146147"/>
                    <a:pt x="98413" y="147564"/>
                    <a:pt x="98413" y="146147"/>
                  </a:cubicBezTo>
                  <a:cubicBezTo>
                    <a:pt x="98413" y="144732"/>
                    <a:pt x="96290" y="144969"/>
                    <a:pt x="97235" y="145441"/>
                  </a:cubicBezTo>
                  <a:close/>
                  <a:moveTo>
                    <a:pt x="189734" y="198771"/>
                  </a:moveTo>
                  <a:cubicBezTo>
                    <a:pt x="189734" y="198771"/>
                    <a:pt x="189734" y="197118"/>
                    <a:pt x="189734" y="198771"/>
                  </a:cubicBezTo>
                  <a:cubicBezTo>
                    <a:pt x="189734" y="200422"/>
                    <a:pt x="189734" y="198771"/>
                    <a:pt x="189734" y="198771"/>
                  </a:cubicBezTo>
                  <a:close/>
                  <a:moveTo>
                    <a:pt x="96998" y="139542"/>
                  </a:moveTo>
                  <a:cubicBezTo>
                    <a:pt x="99358" y="140956"/>
                    <a:pt x="100536" y="143551"/>
                    <a:pt x="96998" y="141192"/>
                  </a:cubicBezTo>
                  <a:cubicBezTo>
                    <a:pt x="97940" y="141192"/>
                    <a:pt x="95817" y="138597"/>
                    <a:pt x="95817" y="138597"/>
                  </a:cubicBezTo>
                  <a:close/>
                  <a:moveTo>
                    <a:pt x="191388" y="197590"/>
                  </a:moveTo>
                  <a:cubicBezTo>
                    <a:pt x="191388" y="197590"/>
                    <a:pt x="191388" y="195231"/>
                    <a:pt x="193274" y="197590"/>
                  </a:cubicBezTo>
                  <a:cubicBezTo>
                    <a:pt x="191860" y="197590"/>
                    <a:pt x="194692" y="199241"/>
                    <a:pt x="195397" y="200186"/>
                  </a:cubicBezTo>
                  <a:lnTo>
                    <a:pt x="191860" y="197354"/>
                  </a:lnTo>
                  <a:cubicBezTo>
                    <a:pt x="190679" y="197590"/>
                    <a:pt x="190915" y="198299"/>
                    <a:pt x="189026" y="196882"/>
                  </a:cubicBezTo>
                  <a:close/>
                  <a:moveTo>
                    <a:pt x="193274" y="195703"/>
                  </a:moveTo>
                  <a:cubicBezTo>
                    <a:pt x="193274" y="195703"/>
                    <a:pt x="193274" y="195703"/>
                    <a:pt x="193274" y="195703"/>
                  </a:cubicBezTo>
                  <a:cubicBezTo>
                    <a:pt x="193274" y="195703"/>
                    <a:pt x="189734" y="193578"/>
                    <a:pt x="190915" y="194995"/>
                  </a:cubicBezTo>
                  <a:close/>
                  <a:moveTo>
                    <a:pt x="73401" y="117123"/>
                  </a:moveTo>
                  <a:cubicBezTo>
                    <a:pt x="73401" y="117123"/>
                    <a:pt x="73401" y="117123"/>
                    <a:pt x="73401" y="117123"/>
                  </a:cubicBezTo>
                  <a:cubicBezTo>
                    <a:pt x="73401" y="117123"/>
                    <a:pt x="70333" y="115000"/>
                    <a:pt x="71039" y="116417"/>
                  </a:cubicBezTo>
                  <a:close/>
                  <a:moveTo>
                    <a:pt x="73401" y="114763"/>
                  </a:moveTo>
                  <a:cubicBezTo>
                    <a:pt x="71275" y="112640"/>
                    <a:pt x="73401" y="114763"/>
                    <a:pt x="73401" y="114763"/>
                  </a:cubicBezTo>
                  <a:cubicBezTo>
                    <a:pt x="71984" y="113819"/>
                    <a:pt x="70806" y="112640"/>
                    <a:pt x="69861" y="111223"/>
                  </a:cubicBezTo>
                  <a:cubicBezTo>
                    <a:pt x="71511" y="111223"/>
                    <a:pt x="72220" y="113819"/>
                    <a:pt x="73874" y="114763"/>
                  </a:cubicBezTo>
                  <a:cubicBezTo>
                    <a:pt x="75524" y="115708"/>
                    <a:pt x="73874" y="114763"/>
                    <a:pt x="72456" y="113349"/>
                  </a:cubicBezTo>
                  <a:lnTo>
                    <a:pt x="74579" y="114763"/>
                  </a:lnTo>
                  <a:cubicBezTo>
                    <a:pt x="73165" y="114763"/>
                    <a:pt x="77647" y="120190"/>
                    <a:pt x="73165" y="114763"/>
                  </a:cubicBezTo>
                  <a:cubicBezTo>
                    <a:pt x="73165" y="114763"/>
                    <a:pt x="73165" y="116417"/>
                    <a:pt x="71748" y="114763"/>
                  </a:cubicBezTo>
                  <a:cubicBezTo>
                    <a:pt x="70333" y="113113"/>
                    <a:pt x="68680" y="112877"/>
                    <a:pt x="70333" y="115000"/>
                  </a:cubicBezTo>
                  <a:close/>
                  <a:moveTo>
                    <a:pt x="70806" y="111696"/>
                  </a:moveTo>
                  <a:cubicBezTo>
                    <a:pt x="70806" y="113113"/>
                    <a:pt x="70806" y="113113"/>
                    <a:pt x="70806" y="113349"/>
                  </a:cubicBezTo>
                  <a:cubicBezTo>
                    <a:pt x="70806" y="113582"/>
                    <a:pt x="66321" y="110281"/>
                    <a:pt x="67738" y="110987"/>
                  </a:cubicBezTo>
                  <a:close/>
                  <a:moveTo>
                    <a:pt x="193511" y="188387"/>
                  </a:moveTo>
                  <a:cubicBezTo>
                    <a:pt x="193511" y="188387"/>
                    <a:pt x="193511" y="186028"/>
                    <a:pt x="193511" y="188387"/>
                  </a:cubicBezTo>
                  <a:cubicBezTo>
                    <a:pt x="193511" y="190746"/>
                    <a:pt x="192802" y="189568"/>
                    <a:pt x="190443" y="187678"/>
                  </a:cubicBezTo>
                  <a:close/>
                  <a:moveTo>
                    <a:pt x="70806" y="110045"/>
                  </a:moveTo>
                  <a:lnTo>
                    <a:pt x="72456" y="110045"/>
                  </a:lnTo>
                  <a:cubicBezTo>
                    <a:pt x="72456" y="110045"/>
                    <a:pt x="72456" y="110045"/>
                    <a:pt x="72456" y="110045"/>
                  </a:cubicBezTo>
                  <a:cubicBezTo>
                    <a:pt x="72456" y="110045"/>
                    <a:pt x="67974" y="109809"/>
                    <a:pt x="67738" y="109337"/>
                  </a:cubicBezTo>
                  <a:close/>
                  <a:moveTo>
                    <a:pt x="75288" y="112168"/>
                  </a:moveTo>
                  <a:cubicBezTo>
                    <a:pt x="76705" y="112168"/>
                    <a:pt x="75288" y="112168"/>
                    <a:pt x="76705" y="112168"/>
                  </a:cubicBezTo>
                  <a:cubicBezTo>
                    <a:pt x="78119" y="112168"/>
                    <a:pt x="73401" y="112877"/>
                    <a:pt x="72220" y="111459"/>
                  </a:cubicBezTo>
                  <a:close/>
                  <a:moveTo>
                    <a:pt x="68208" y="106505"/>
                  </a:moveTo>
                  <a:cubicBezTo>
                    <a:pt x="68916" y="106977"/>
                    <a:pt x="69625" y="107450"/>
                    <a:pt x="70097" y="108155"/>
                  </a:cubicBezTo>
                  <a:lnTo>
                    <a:pt x="70097" y="108155"/>
                  </a:lnTo>
                  <a:lnTo>
                    <a:pt x="70097" y="108155"/>
                  </a:lnTo>
                  <a:close/>
                  <a:moveTo>
                    <a:pt x="196106" y="185555"/>
                  </a:moveTo>
                  <a:lnTo>
                    <a:pt x="197523" y="186973"/>
                  </a:lnTo>
                  <a:cubicBezTo>
                    <a:pt x="196106" y="186973"/>
                    <a:pt x="197523" y="186973"/>
                    <a:pt x="196106" y="186973"/>
                  </a:cubicBezTo>
                  <a:cubicBezTo>
                    <a:pt x="194692" y="186973"/>
                    <a:pt x="191860" y="184141"/>
                    <a:pt x="193038" y="185792"/>
                  </a:cubicBezTo>
                  <a:close/>
                  <a:moveTo>
                    <a:pt x="78119" y="110281"/>
                  </a:moveTo>
                  <a:lnTo>
                    <a:pt x="78119" y="110281"/>
                  </a:lnTo>
                  <a:lnTo>
                    <a:pt x="76705" y="108864"/>
                  </a:lnTo>
                  <a:cubicBezTo>
                    <a:pt x="76705" y="108864"/>
                    <a:pt x="78592" y="108864"/>
                    <a:pt x="79773" y="111223"/>
                  </a:cubicBezTo>
                  <a:cubicBezTo>
                    <a:pt x="80951" y="113582"/>
                    <a:pt x="79773" y="111223"/>
                    <a:pt x="78119" y="111223"/>
                  </a:cubicBezTo>
                  <a:cubicBezTo>
                    <a:pt x="76938" y="110281"/>
                    <a:pt x="75524" y="109573"/>
                    <a:pt x="73874" y="109573"/>
                  </a:cubicBezTo>
                  <a:close/>
                  <a:moveTo>
                    <a:pt x="201060" y="186973"/>
                  </a:moveTo>
                  <a:lnTo>
                    <a:pt x="199410" y="186973"/>
                  </a:lnTo>
                  <a:cubicBezTo>
                    <a:pt x="193983" y="183905"/>
                    <a:pt x="196106" y="185792"/>
                    <a:pt x="196815" y="185792"/>
                  </a:cubicBezTo>
                  <a:close/>
                  <a:moveTo>
                    <a:pt x="80951" y="110281"/>
                  </a:moveTo>
                  <a:cubicBezTo>
                    <a:pt x="80951" y="110281"/>
                    <a:pt x="80951" y="110281"/>
                    <a:pt x="80951" y="110281"/>
                  </a:cubicBezTo>
                  <a:cubicBezTo>
                    <a:pt x="80951" y="110281"/>
                    <a:pt x="80951" y="110281"/>
                    <a:pt x="80951" y="110281"/>
                  </a:cubicBezTo>
                  <a:close/>
                  <a:moveTo>
                    <a:pt x="198938" y="181073"/>
                  </a:moveTo>
                  <a:lnTo>
                    <a:pt x="200355" y="181073"/>
                  </a:lnTo>
                  <a:cubicBezTo>
                    <a:pt x="200355" y="181073"/>
                    <a:pt x="202714" y="182724"/>
                    <a:pt x="201769" y="182488"/>
                  </a:cubicBezTo>
                  <a:cubicBezTo>
                    <a:pt x="200824" y="182251"/>
                    <a:pt x="200119" y="181073"/>
                    <a:pt x="201769" y="182488"/>
                  </a:cubicBezTo>
                  <a:cubicBezTo>
                    <a:pt x="202478" y="182960"/>
                    <a:pt x="203186" y="183432"/>
                    <a:pt x="203659" y="184141"/>
                  </a:cubicBezTo>
                  <a:cubicBezTo>
                    <a:pt x="203659" y="184141"/>
                    <a:pt x="203659" y="184141"/>
                    <a:pt x="203659" y="184141"/>
                  </a:cubicBezTo>
                  <a:cubicBezTo>
                    <a:pt x="203659" y="184141"/>
                    <a:pt x="195397" y="180837"/>
                    <a:pt x="194692" y="179656"/>
                  </a:cubicBezTo>
                  <a:close/>
                  <a:moveTo>
                    <a:pt x="80951" y="106977"/>
                  </a:moveTo>
                  <a:cubicBezTo>
                    <a:pt x="80951" y="106977"/>
                    <a:pt x="80951" y="106977"/>
                    <a:pt x="82838" y="106977"/>
                  </a:cubicBezTo>
                  <a:cubicBezTo>
                    <a:pt x="84727" y="106977"/>
                    <a:pt x="82838" y="106977"/>
                    <a:pt x="82838" y="106977"/>
                  </a:cubicBezTo>
                  <a:lnTo>
                    <a:pt x="82838" y="106977"/>
                  </a:lnTo>
                  <a:cubicBezTo>
                    <a:pt x="83310" y="107683"/>
                    <a:pt x="84019" y="108392"/>
                    <a:pt x="84727" y="109100"/>
                  </a:cubicBezTo>
                  <a:close/>
                  <a:moveTo>
                    <a:pt x="201533" y="180365"/>
                  </a:moveTo>
                  <a:lnTo>
                    <a:pt x="203423" y="182251"/>
                  </a:lnTo>
                  <a:cubicBezTo>
                    <a:pt x="203423" y="182251"/>
                    <a:pt x="194925" y="178242"/>
                    <a:pt x="196106" y="178947"/>
                  </a:cubicBezTo>
                  <a:close/>
                  <a:moveTo>
                    <a:pt x="83546" y="107450"/>
                  </a:moveTo>
                  <a:cubicBezTo>
                    <a:pt x="84964" y="108392"/>
                    <a:pt x="86378" y="109573"/>
                    <a:pt x="87559" y="110751"/>
                  </a:cubicBezTo>
                  <a:lnTo>
                    <a:pt x="87559" y="110751"/>
                  </a:lnTo>
                  <a:cubicBezTo>
                    <a:pt x="80715" y="107919"/>
                    <a:pt x="79300" y="107214"/>
                    <a:pt x="78592" y="106033"/>
                  </a:cubicBezTo>
                  <a:close/>
                  <a:moveTo>
                    <a:pt x="203186" y="181073"/>
                  </a:moveTo>
                  <a:cubicBezTo>
                    <a:pt x="203186" y="181073"/>
                    <a:pt x="203186" y="182488"/>
                    <a:pt x="203186" y="181073"/>
                  </a:cubicBezTo>
                  <a:cubicBezTo>
                    <a:pt x="203186" y="179656"/>
                    <a:pt x="197051" y="179184"/>
                    <a:pt x="198229" y="179656"/>
                  </a:cubicBezTo>
                  <a:close/>
                  <a:moveTo>
                    <a:pt x="83310" y="106033"/>
                  </a:moveTo>
                  <a:cubicBezTo>
                    <a:pt x="83310" y="106033"/>
                    <a:pt x="83310" y="106033"/>
                    <a:pt x="83310" y="106033"/>
                  </a:cubicBezTo>
                  <a:cubicBezTo>
                    <a:pt x="83310" y="106033"/>
                    <a:pt x="83310" y="106033"/>
                    <a:pt x="83310" y="104618"/>
                  </a:cubicBezTo>
                  <a:lnTo>
                    <a:pt x="83310" y="104618"/>
                  </a:lnTo>
                  <a:cubicBezTo>
                    <a:pt x="83310" y="104618"/>
                    <a:pt x="77647" y="104146"/>
                    <a:pt x="78356" y="104618"/>
                  </a:cubicBezTo>
                  <a:close/>
                  <a:moveTo>
                    <a:pt x="84964" y="106033"/>
                  </a:moveTo>
                  <a:lnTo>
                    <a:pt x="86614" y="107450"/>
                  </a:lnTo>
                  <a:cubicBezTo>
                    <a:pt x="86614" y="108864"/>
                    <a:pt x="86614" y="108864"/>
                    <a:pt x="86614" y="107450"/>
                  </a:cubicBezTo>
                  <a:cubicBezTo>
                    <a:pt x="86614" y="106033"/>
                    <a:pt x="84964" y="106033"/>
                    <a:pt x="84491" y="105088"/>
                  </a:cubicBezTo>
                  <a:close/>
                  <a:moveTo>
                    <a:pt x="202950" y="176824"/>
                  </a:moveTo>
                  <a:cubicBezTo>
                    <a:pt x="203659" y="177769"/>
                    <a:pt x="204364" y="178711"/>
                    <a:pt x="205309" y="179420"/>
                  </a:cubicBezTo>
                  <a:cubicBezTo>
                    <a:pt x="205309" y="179420"/>
                    <a:pt x="205309" y="179420"/>
                    <a:pt x="205309" y="179420"/>
                  </a:cubicBezTo>
                  <a:cubicBezTo>
                    <a:pt x="205309" y="179420"/>
                    <a:pt x="203892" y="179420"/>
                    <a:pt x="202950" y="177297"/>
                  </a:cubicBezTo>
                  <a:cubicBezTo>
                    <a:pt x="202005" y="175174"/>
                    <a:pt x="196815" y="176352"/>
                    <a:pt x="197759" y="176824"/>
                  </a:cubicBezTo>
                  <a:close/>
                  <a:moveTo>
                    <a:pt x="82368" y="102020"/>
                  </a:moveTo>
                  <a:lnTo>
                    <a:pt x="84019" y="103437"/>
                  </a:lnTo>
                  <a:lnTo>
                    <a:pt x="84019" y="103437"/>
                  </a:lnTo>
                  <a:cubicBezTo>
                    <a:pt x="84727" y="103910"/>
                    <a:pt x="85436" y="104618"/>
                    <a:pt x="86142" y="105324"/>
                  </a:cubicBezTo>
                  <a:cubicBezTo>
                    <a:pt x="86142" y="105324"/>
                    <a:pt x="86142" y="105324"/>
                    <a:pt x="86142" y="105324"/>
                  </a:cubicBezTo>
                  <a:lnTo>
                    <a:pt x="86142" y="105324"/>
                  </a:lnTo>
                  <a:lnTo>
                    <a:pt x="86142" y="105324"/>
                  </a:lnTo>
                  <a:cubicBezTo>
                    <a:pt x="83783" y="102729"/>
                    <a:pt x="80479" y="101550"/>
                    <a:pt x="77175" y="102020"/>
                  </a:cubicBezTo>
                  <a:close/>
                  <a:moveTo>
                    <a:pt x="87559" y="105324"/>
                  </a:moveTo>
                  <a:cubicBezTo>
                    <a:pt x="87559" y="105324"/>
                    <a:pt x="87559" y="105324"/>
                    <a:pt x="87559" y="105324"/>
                  </a:cubicBezTo>
                  <a:cubicBezTo>
                    <a:pt x="87559" y="105324"/>
                    <a:pt x="84255" y="106977"/>
                    <a:pt x="82368" y="105324"/>
                  </a:cubicBezTo>
                  <a:close/>
                  <a:moveTo>
                    <a:pt x="87559" y="102256"/>
                  </a:moveTo>
                  <a:cubicBezTo>
                    <a:pt x="87559" y="102256"/>
                    <a:pt x="87559" y="102256"/>
                    <a:pt x="87559" y="102256"/>
                  </a:cubicBezTo>
                  <a:cubicBezTo>
                    <a:pt x="87559" y="102256"/>
                    <a:pt x="87559" y="102256"/>
                    <a:pt x="87559" y="102256"/>
                  </a:cubicBezTo>
                  <a:lnTo>
                    <a:pt x="87559" y="102256"/>
                  </a:lnTo>
                  <a:close/>
                  <a:moveTo>
                    <a:pt x="91099" y="102256"/>
                  </a:moveTo>
                  <a:cubicBezTo>
                    <a:pt x="91099" y="102256"/>
                    <a:pt x="91099" y="102256"/>
                    <a:pt x="91099" y="102256"/>
                  </a:cubicBezTo>
                  <a:cubicBezTo>
                    <a:pt x="91099" y="102256"/>
                    <a:pt x="84255" y="101784"/>
                    <a:pt x="84255" y="103201"/>
                  </a:cubicBezTo>
                  <a:close/>
                  <a:moveTo>
                    <a:pt x="91099" y="102256"/>
                  </a:moveTo>
                  <a:cubicBezTo>
                    <a:pt x="91099" y="102256"/>
                    <a:pt x="91099" y="102256"/>
                    <a:pt x="91099" y="102256"/>
                  </a:cubicBezTo>
                  <a:lnTo>
                    <a:pt x="93222" y="103673"/>
                  </a:lnTo>
                  <a:lnTo>
                    <a:pt x="93222" y="103673"/>
                  </a:lnTo>
                  <a:cubicBezTo>
                    <a:pt x="93222" y="103673"/>
                    <a:pt x="85672" y="104146"/>
                    <a:pt x="85436" y="103910"/>
                  </a:cubicBezTo>
                  <a:close/>
                  <a:moveTo>
                    <a:pt x="92750" y="102256"/>
                  </a:moveTo>
                  <a:cubicBezTo>
                    <a:pt x="93931" y="103673"/>
                    <a:pt x="92750" y="103910"/>
                    <a:pt x="92750" y="102256"/>
                  </a:cubicBezTo>
                  <a:cubicBezTo>
                    <a:pt x="92750" y="100606"/>
                    <a:pt x="87559" y="103910"/>
                    <a:pt x="87087" y="103201"/>
                  </a:cubicBezTo>
                  <a:close/>
                  <a:moveTo>
                    <a:pt x="89682" y="98952"/>
                  </a:moveTo>
                  <a:cubicBezTo>
                    <a:pt x="91572" y="101078"/>
                    <a:pt x="91099" y="101078"/>
                    <a:pt x="89682" y="100842"/>
                  </a:cubicBezTo>
                  <a:cubicBezTo>
                    <a:pt x="88268" y="100606"/>
                    <a:pt x="82838" y="99425"/>
                    <a:pt x="84255" y="99897"/>
                  </a:cubicBezTo>
                  <a:close/>
                  <a:moveTo>
                    <a:pt x="95109" y="101550"/>
                  </a:moveTo>
                  <a:lnTo>
                    <a:pt x="96998" y="101550"/>
                  </a:lnTo>
                  <a:cubicBezTo>
                    <a:pt x="96998" y="101550"/>
                    <a:pt x="96998" y="103437"/>
                    <a:pt x="96998" y="101550"/>
                  </a:cubicBezTo>
                  <a:cubicBezTo>
                    <a:pt x="96762" y="99425"/>
                    <a:pt x="94873" y="98010"/>
                    <a:pt x="92750" y="98246"/>
                  </a:cubicBezTo>
                  <a:cubicBezTo>
                    <a:pt x="90627" y="98483"/>
                    <a:pt x="89209" y="100369"/>
                    <a:pt x="89446" y="102492"/>
                  </a:cubicBezTo>
                  <a:close/>
                  <a:moveTo>
                    <a:pt x="95109" y="94942"/>
                  </a:moveTo>
                  <a:cubicBezTo>
                    <a:pt x="95109" y="94942"/>
                    <a:pt x="95109" y="94942"/>
                    <a:pt x="96526" y="94942"/>
                  </a:cubicBezTo>
                  <a:cubicBezTo>
                    <a:pt x="97940" y="94942"/>
                    <a:pt x="96526" y="94942"/>
                    <a:pt x="95109" y="94942"/>
                  </a:cubicBezTo>
                  <a:cubicBezTo>
                    <a:pt x="93694" y="94942"/>
                    <a:pt x="88268" y="95651"/>
                    <a:pt x="88737" y="95884"/>
                  </a:cubicBezTo>
                  <a:close/>
                  <a:moveTo>
                    <a:pt x="116583" y="73468"/>
                  </a:moveTo>
                  <a:cubicBezTo>
                    <a:pt x="116583" y="73468"/>
                    <a:pt x="116583" y="73468"/>
                    <a:pt x="118470" y="73468"/>
                  </a:cubicBezTo>
                  <a:cubicBezTo>
                    <a:pt x="120360" y="73468"/>
                    <a:pt x="118470" y="75122"/>
                    <a:pt x="118470" y="75591"/>
                  </a:cubicBezTo>
                  <a:lnTo>
                    <a:pt x="118470" y="75591"/>
                  </a:lnTo>
                  <a:close/>
                  <a:moveTo>
                    <a:pt x="120360" y="73468"/>
                  </a:moveTo>
                  <a:cubicBezTo>
                    <a:pt x="118470" y="73468"/>
                    <a:pt x="120360" y="74885"/>
                    <a:pt x="118234" y="73468"/>
                  </a:cubicBezTo>
                  <a:cubicBezTo>
                    <a:pt x="116111" y="72054"/>
                    <a:pt x="112334" y="72760"/>
                    <a:pt x="113988" y="74413"/>
                  </a:cubicBezTo>
                  <a:close/>
                  <a:moveTo>
                    <a:pt x="235514" y="131517"/>
                  </a:moveTo>
                  <a:cubicBezTo>
                    <a:pt x="237165" y="133879"/>
                    <a:pt x="235514" y="131517"/>
                    <a:pt x="239288" y="134584"/>
                  </a:cubicBezTo>
                  <a:lnTo>
                    <a:pt x="237401" y="134584"/>
                  </a:lnTo>
                  <a:cubicBezTo>
                    <a:pt x="237401" y="134584"/>
                    <a:pt x="227962" y="131989"/>
                    <a:pt x="229143" y="132461"/>
                  </a:cubicBezTo>
                  <a:close/>
                  <a:moveTo>
                    <a:pt x="238818" y="135057"/>
                  </a:moveTo>
                  <a:lnTo>
                    <a:pt x="238818" y="135057"/>
                  </a:lnTo>
                  <a:cubicBezTo>
                    <a:pt x="238818" y="135057"/>
                    <a:pt x="241650" y="137416"/>
                    <a:pt x="240941" y="137416"/>
                  </a:cubicBezTo>
                  <a:cubicBezTo>
                    <a:pt x="240233" y="136710"/>
                    <a:pt x="239524" y="136002"/>
                    <a:pt x="238818" y="135529"/>
                  </a:cubicBezTo>
                  <a:cubicBezTo>
                    <a:pt x="238818" y="135529"/>
                    <a:pt x="236220" y="132934"/>
                    <a:pt x="236220" y="132461"/>
                  </a:cubicBezTo>
                  <a:cubicBezTo>
                    <a:pt x="235042" y="133879"/>
                    <a:pt x="233861" y="135057"/>
                    <a:pt x="232447" y="136002"/>
                  </a:cubicBezTo>
                  <a:close/>
                  <a:moveTo>
                    <a:pt x="123191" y="66388"/>
                  </a:moveTo>
                  <a:cubicBezTo>
                    <a:pt x="123191" y="66388"/>
                    <a:pt x="123191" y="66388"/>
                    <a:pt x="123191" y="66388"/>
                  </a:cubicBezTo>
                  <a:cubicBezTo>
                    <a:pt x="123191" y="66388"/>
                    <a:pt x="123191" y="66388"/>
                    <a:pt x="125078" y="68514"/>
                  </a:cubicBezTo>
                  <a:cubicBezTo>
                    <a:pt x="126967" y="70637"/>
                    <a:pt x="117764" y="67805"/>
                    <a:pt x="116819" y="67805"/>
                  </a:cubicBezTo>
                  <a:close/>
                  <a:moveTo>
                    <a:pt x="236220" y="130575"/>
                  </a:moveTo>
                  <a:lnTo>
                    <a:pt x="239524" y="133170"/>
                  </a:lnTo>
                  <a:cubicBezTo>
                    <a:pt x="239524" y="133170"/>
                    <a:pt x="239524" y="133170"/>
                    <a:pt x="239524" y="133170"/>
                  </a:cubicBezTo>
                  <a:close/>
                  <a:moveTo>
                    <a:pt x="125550" y="66154"/>
                  </a:moveTo>
                  <a:cubicBezTo>
                    <a:pt x="125550" y="66154"/>
                    <a:pt x="125550" y="67805"/>
                    <a:pt x="125550" y="66154"/>
                  </a:cubicBezTo>
                  <a:cubicBezTo>
                    <a:pt x="125550" y="64501"/>
                    <a:pt x="117056" y="65446"/>
                    <a:pt x="119179" y="67805"/>
                  </a:cubicBezTo>
                  <a:close/>
                  <a:moveTo>
                    <a:pt x="236693" y="130575"/>
                  </a:moveTo>
                  <a:cubicBezTo>
                    <a:pt x="236693" y="130575"/>
                    <a:pt x="236693" y="130575"/>
                    <a:pt x="236693" y="130575"/>
                  </a:cubicBezTo>
                  <a:cubicBezTo>
                    <a:pt x="236693" y="130575"/>
                    <a:pt x="236693" y="130575"/>
                    <a:pt x="236693" y="130575"/>
                  </a:cubicBezTo>
                  <a:close/>
                  <a:moveTo>
                    <a:pt x="134045" y="45153"/>
                  </a:moveTo>
                  <a:cubicBezTo>
                    <a:pt x="134045" y="45153"/>
                    <a:pt x="134045" y="46331"/>
                    <a:pt x="134045" y="45153"/>
                  </a:cubicBezTo>
                  <a:cubicBezTo>
                    <a:pt x="134045" y="43972"/>
                    <a:pt x="126023" y="44208"/>
                    <a:pt x="127673" y="46094"/>
                  </a:cubicBezTo>
                  <a:close/>
                  <a:moveTo>
                    <a:pt x="134045" y="43735"/>
                  </a:moveTo>
                  <a:cubicBezTo>
                    <a:pt x="134045" y="43735"/>
                    <a:pt x="134045" y="43735"/>
                    <a:pt x="134045" y="43735"/>
                  </a:cubicBezTo>
                  <a:cubicBezTo>
                    <a:pt x="134045" y="43735"/>
                    <a:pt x="126023" y="44208"/>
                    <a:pt x="128146" y="44208"/>
                  </a:cubicBezTo>
                  <a:close/>
                  <a:moveTo>
                    <a:pt x="134045" y="42085"/>
                  </a:moveTo>
                  <a:lnTo>
                    <a:pt x="134045" y="43499"/>
                  </a:lnTo>
                  <a:lnTo>
                    <a:pt x="134045" y="43499"/>
                  </a:lnTo>
                  <a:cubicBezTo>
                    <a:pt x="134045" y="43499"/>
                    <a:pt x="126731" y="44208"/>
                    <a:pt x="126967" y="44208"/>
                  </a:cubicBezTo>
                  <a:close/>
                  <a:moveTo>
                    <a:pt x="203186" y="67805"/>
                  </a:moveTo>
                  <a:cubicBezTo>
                    <a:pt x="204364" y="68514"/>
                    <a:pt x="205309" y="69456"/>
                    <a:pt x="206254" y="70400"/>
                  </a:cubicBezTo>
                  <a:cubicBezTo>
                    <a:pt x="206254" y="70400"/>
                    <a:pt x="206254" y="70400"/>
                    <a:pt x="206254" y="73232"/>
                  </a:cubicBezTo>
                  <a:lnTo>
                    <a:pt x="204837" y="73232"/>
                  </a:lnTo>
                  <a:cubicBezTo>
                    <a:pt x="201533" y="72054"/>
                    <a:pt x="198465" y="70164"/>
                    <a:pt x="196106" y="67805"/>
                  </a:cubicBezTo>
                  <a:close/>
                  <a:moveTo>
                    <a:pt x="204601" y="66154"/>
                  </a:moveTo>
                  <a:cubicBezTo>
                    <a:pt x="205309" y="66624"/>
                    <a:pt x="206018" y="67096"/>
                    <a:pt x="206490" y="67805"/>
                  </a:cubicBezTo>
                  <a:cubicBezTo>
                    <a:pt x="206490" y="67805"/>
                    <a:pt x="206490" y="69456"/>
                    <a:pt x="206490" y="69692"/>
                  </a:cubicBezTo>
                  <a:close/>
                  <a:moveTo>
                    <a:pt x="138530" y="28160"/>
                  </a:moveTo>
                  <a:cubicBezTo>
                    <a:pt x="138530" y="29341"/>
                    <a:pt x="140417" y="30759"/>
                    <a:pt x="138530" y="30286"/>
                  </a:cubicBezTo>
                  <a:cubicBezTo>
                    <a:pt x="136640" y="29814"/>
                    <a:pt x="131450" y="29577"/>
                    <a:pt x="131450" y="29105"/>
                  </a:cubicBezTo>
                  <a:close/>
                  <a:moveTo>
                    <a:pt x="203186" y="62142"/>
                  </a:moveTo>
                  <a:cubicBezTo>
                    <a:pt x="204128" y="64029"/>
                    <a:pt x="205545" y="65918"/>
                    <a:pt x="207196" y="67333"/>
                  </a:cubicBezTo>
                  <a:lnTo>
                    <a:pt x="205545" y="67333"/>
                  </a:lnTo>
                  <a:cubicBezTo>
                    <a:pt x="205545" y="67333"/>
                    <a:pt x="194455" y="62851"/>
                    <a:pt x="196106" y="63087"/>
                  </a:cubicBezTo>
                  <a:close/>
                  <a:moveTo>
                    <a:pt x="132394" y="16598"/>
                  </a:moveTo>
                  <a:lnTo>
                    <a:pt x="132394" y="16598"/>
                  </a:lnTo>
                  <a:cubicBezTo>
                    <a:pt x="134281" y="16598"/>
                    <a:pt x="135226" y="19193"/>
                    <a:pt x="137113" y="20138"/>
                  </a:cubicBezTo>
                  <a:cubicBezTo>
                    <a:pt x="138999" y="21083"/>
                    <a:pt x="138530" y="22028"/>
                    <a:pt x="137113" y="20138"/>
                  </a:cubicBezTo>
                  <a:cubicBezTo>
                    <a:pt x="135698" y="18251"/>
                    <a:pt x="127673" y="18724"/>
                    <a:pt x="125550" y="17543"/>
                  </a:cubicBezTo>
                  <a:close/>
                  <a:moveTo>
                    <a:pt x="208377" y="59310"/>
                  </a:moveTo>
                  <a:cubicBezTo>
                    <a:pt x="209322" y="60019"/>
                    <a:pt x="210264" y="60725"/>
                    <a:pt x="210972" y="61433"/>
                  </a:cubicBezTo>
                  <a:cubicBezTo>
                    <a:pt x="210972" y="61433"/>
                    <a:pt x="210972" y="61433"/>
                    <a:pt x="209558" y="61433"/>
                  </a:cubicBezTo>
                  <a:cubicBezTo>
                    <a:pt x="208141" y="61433"/>
                    <a:pt x="202241" y="61433"/>
                    <a:pt x="202241" y="60255"/>
                  </a:cubicBezTo>
                  <a:close/>
                  <a:moveTo>
                    <a:pt x="180061" y="40195"/>
                  </a:moveTo>
                  <a:cubicBezTo>
                    <a:pt x="180061" y="40195"/>
                    <a:pt x="178408" y="38308"/>
                    <a:pt x="177936" y="37836"/>
                  </a:cubicBezTo>
                  <a:cubicBezTo>
                    <a:pt x="177463" y="37364"/>
                    <a:pt x="177936" y="37836"/>
                    <a:pt x="179825" y="39253"/>
                  </a:cubicBezTo>
                  <a:lnTo>
                    <a:pt x="179825" y="39253"/>
                  </a:lnTo>
                  <a:cubicBezTo>
                    <a:pt x="179825" y="39253"/>
                    <a:pt x="179825" y="39253"/>
                    <a:pt x="181712" y="41612"/>
                  </a:cubicBezTo>
                  <a:cubicBezTo>
                    <a:pt x="179117" y="43735"/>
                    <a:pt x="175576" y="43499"/>
                    <a:pt x="173217" y="41140"/>
                  </a:cubicBezTo>
                  <a:close/>
                  <a:moveTo>
                    <a:pt x="147261" y="16598"/>
                  </a:moveTo>
                  <a:cubicBezTo>
                    <a:pt x="146080" y="16598"/>
                    <a:pt x="147261" y="16598"/>
                    <a:pt x="147261" y="16598"/>
                  </a:cubicBezTo>
                  <a:cubicBezTo>
                    <a:pt x="147261" y="16598"/>
                    <a:pt x="139236" y="17070"/>
                    <a:pt x="140417" y="18251"/>
                  </a:cubicBezTo>
                  <a:close/>
                  <a:moveTo>
                    <a:pt x="148911" y="15183"/>
                  </a:moveTo>
                  <a:cubicBezTo>
                    <a:pt x="148911" y="16362"/>
                    <a:pt x="150329" y="17306"/>
                    <a:pt x="148911" y="16834"/>
                  </a:cubicBezTo>
                  <a:cubicBezTo>
                    <a:pt x="147497" y="16362"/>
                    <a:pt x="140653" y="16362"/>
                    <a:pt x="142067" y="16834"/>
                  </a:cubicBezTo>
                  <a:close/>
                  <a:moveTo>
                    <a:pt x="150798" y="15183"/>
                  </a:moveTo>
                  <a:cubicBezTo>
                    <a:pt x="150798" y="15183"/>
                    <a:pt x="150798" y="16362"/>
                    <a:pt x="150798" y="15183"/>
                  </a:cubicBezTo>
                  <a:cubicBezTo>
                    <a:pt x="150798" y="14002"/>
                    <a:pt x="143012" y="16128"/>
                    <a:pt x="143957" y="16598"/>
                  </a:cubicBezTo>
                  <a:close/>
                  <a:moveTo>
                    <a:pt x="144429" y="9993"/>
                  </a:moveTo>
                  <a:cubicBezTo>
                    <a:pt x="144429" y="9993"/>
                    <a:pt x="144429" y="9993"/>
                    <a:pt x="144429" y="9993"/>
                  </a:cubicBezTo>
                  <a:cubicBezTo>
                    <a:pt x="144429" y="9993"/>
                    <a:pt x="146552" y="12116"/>
                    <a:pt x="144429" y="11407"/>
                  </a:cubicBezTo>
                  <a:close/>
                  <a:moveTo>
                    <a:pt x="166609" y="9993"/>
                  </a:moveTo>
                  <a:cubicBezTo>
                    <a:pt x="166609" y="9993"/>
                    <a:pt x="168263" y="11880"/>
                    <a:pt x="168027" y="11880"/>
                  </a:cubicBezTo>
                  <a:cubicBezTo>
                    <a:pt x="167790" y="11880"/>
                    <a:pt x="158823" y="11643"/>
                    <a:pt x="159765" y="12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79" name="Полилиния: фигура 1078">
              <a:extLst>
                <a:ext uri="{FF2B5EF4-FFF2-40B4-BE49-F238E27FC236}">
                  <a16:creationId xmlns:a16="http://schemas.microsoft.com/office/drawing/2014/main" id="{3F16C287-A486-6DEC-5774-C9885675296D}"/>
                </a:ext>
              </a:extLst>
            </p:cNvPr>
            <p:cNvSpPr/>
            <p:nvPr/>
          </p:nvSpPr>
          <p:spPr>
            <a:xfrm>
              <a:off x="4600302" y="1996663"/>
              <a:ext cx="2444" cy="4142"/>
            </a:xfrm>
            <a:custGeom>
              <a:avLst/>
              <a:gdLst>
                <a:gd name="connsiteX0" fmla="*/ 1192 w 2444"/>
                <a:gd name="connsiteY0" fmla="*/ 3042 h 4142"/>
                <a:gd name="connsiteX1" fmla="*/ 1192 w 2444"/>
                <a:gd name="connsiteY1" fmla="*/ 3042 h 4142"/>
                <a:gd name="connsiteX2" fmla="*/ 1192 w 2444"/>
                <a:gd name="connsiteY2" fmla="*/ -262 h 4142"/>
                <a:gd name="connsiteX3" fmla="*/ -1167 w 2444"/>
                <a:gd name="connsiteY3" fmla="*/ -262 h 4142"/>
                <a:gd name="connsiteX4" fmla="*/ 11 w 2444"/>
                <a:gd name="connsiteY4" fmla="*/ -262 h 4142"/>
                <a:gd name="connsiteX5" fmla="*/ 1192 w 2444"/>
                <a:gd name="connsiteY5" fmla="*/ 3042 h 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4" h="4142">
                  <a:moveTo>
                    <a:pt x="1192" y="3042"/>
                  </a:moveTo>
                  <a:cubicBezTo>
                    <a:pt x="1192" y="3042"/>
                    <a:pt x="1192" y="3042"/>
                    <a:pt x="1192" y="3042"/>
                  </a:cubicBezTo>
                  <a:cubicBezTo>
                    <a:pt x="-1167" y="-25"/>
                    <a:pt x="1192" y="1625"/>
                    <a:pt x="1192" y="-262"/>
                  </a:cubicBezTo>
                  <a:cubicBezTo>
                    <a:pt x="1192" y="-2148"/>
                    <a:pt x="-931" y="-262"/>
                    <a:pt x="-1167" y="-262"/>
                  </a:cubicBezTo>
                  <a:lnTo>
                    <a:pt x="11" y="-262"/>
                  </a:lnTo>
                  <a:cubicBezTo>
                    <a:pt x="11" y="-262"/>
                    <a:pt x="1664" y="3042"/>
                    <a:pt x="1192" y="30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0" name="Полилиния: фигура 1079">
              <a:extLst>
                <a:ext uri="{FF2B5EF4-FFF2-40B4-BE49-F238E27FC236}">
                  <a16:creationId xmlns:a16="http://schemas.microsoft.com/office/drawing/2014/main" id="{724254C4-1187-AD51-330F-1B5D0EA37285}"/>
                </a:ext>
              </a:extLst>
            </p:cNvPr>
            <p:cNvSpPr/>
            <p:nvPr/>
          </p:nvSpPr>
          <p:spPr>
            <a:xfrm>
              <a:off x="4664670" y="2131612"/>
              <a:ext cx="524" cy="628"/>
            </a:xfrm>
            <a:custGeom>
              <a:avLst/>
              <a:gdLst>
                <a:gd name="connsiteX0" fmla="*/ -642 w 524"/>
                <a:gd name="connsiteY0" fmla="*/ -472 h 628"/>
                <a:gd name="connsiteX1" fmla="*/ -642 w 524"/>
                <a:gd name="connsiteY1" fmla="*/ -472 h 628"/>
                <a:gd name="connsiteX2" fmla="*/ -642 w 524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628">
                  <a:moveTo>
                    <a:pt x="-642" y="-472"/>
                  </a:moveTo>
                  <a:cubicBezTo>
                    <a:pt x="-642" y="-472"/>
                    <a:pt x="-642" y="-472"/>
                    <a:pt x="-642" y="-472"/>
                  </a:cubicBezTo>
                  <a:cubicBezTo>
                    <a:pt x="-642" y="-472"/>
                    <a:pt x="-1823" y="-1886"/>
                    <a:pt x="-64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1" name="Полилиния: фигура 1080">
              <a:extLst>
                <a:ext uri="{FF2B5EF4-FFF2-40B4-BE49-F238E27FC236}">
                  <a16:creationId xmlns:a16="http://schemas.microsoft.com/office/drawing/2014/main" id="{D3904B5A-1320-0E2F-2546-0BC5D27FB522}"/>
                </a:ext>
              </a:extLst>
            </p:cNvPr>
            <p:cNvSpPr/>
            <p:nvPr/>
          </p:nvSpPr>
          <p:spPr>
            <a:xfrm>
              <a:off x="4670386" y="2117611"/>
              <a:ext cx="1414" cy="2386"/>
            </a:xfrm>
            <a:custGeom>
              <a:avLst/>
              <a:gdLst>
                <a:gd name="connsiteX0" fmla="*/ -1167 w 1414"/>
                <a:gd name="connsiteY0" fmla="*/ -1100 h 2386"/>
                <a:gd name="connsiteX1" fmla="*/ -1167 w 1414"/>
                <a:gd name="connsiteY1" fmla="*/ 553 h 2386"/>
                <a:gd name="connsiteX2" fmla="*/ -1167 w 1414"/>
                <a:gd name="connsiteY2" fmla="*/ 553 h 2386"/>
                <a:gd name="connsiteX3" fmla="*/ 247 w 1414"/>
                <a:gd name="connsiteY3" fmla="*/ 553 h 2386"/>
                <a:gd name="connsiteX4" fmla="*/ -1167 w 1414"/>
                <a:gd name="connsiteY4" fmla="*/ -1100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2386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3"/>
                  </a:cubicBezTo>
                  <a:cubicBezTo>
                    <a:pt x="-1167" y="2204"/>
                    <a:pt x="-1167" y="553"/>
                    <a:pt x="-1167" y="553"/>
                  </a:cubicBezTo>
                  <a:lnTo>
                    <a:pt x="247" y="553"/>
                  </a:lnTo>
                  <a:cubicBezTo>
                    <a:pt x="-222" y="-155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2" name="Полилиния: фигура 1081">
              <a:extLst>
                <a:ext uri="{FF2B5EF4-FFF2-40B4-BE49-F238E27FC236}">
                  <a16:creationId xmlns:a16="http://schemas.microsoft.com/office/drawing/2014/main" id="{F3FEFE80-C4F1-983A-B54D-8BE5A464CF07}"/>
                </a:ext>
              </a:extLst>
            </p:cNvPr>
            <p:cNvSpPr/>
            <p:nvPr/>
          </p:nvSpPr>
          <p:spPr>
            <a:xfrm>
              <a:off x="4617292" y="2080800"/>
              <a:ext cx="2122" cy="2122"/>
            </a:xfrm>
            <a:custGeom>
              <a:avLst/>
              <a:gdLst>
                <a:gd name="connsiteX0" fmla="*/ -1167 w 2122"/>
                <a:gd name="connsiteY0" fmla="*/ -392 h 2122"/>
                <a:gd name="connsiteX1" fmla="*/ 956 w 2122"/>
                <a:gd name="connsiteY1" fmla="*/ 1023 h 2122"/>
                <a:gd name="connsiteX2" fmla="*/ -1167 w 2122"/>
                <a:gd name="connsiteY2" fmla="*/ -1100 h 2122"/>
                <a:gd name="connsiteX3" fmla="*/ -1167 w 2122"/>
                <a:gd name="connsiteY3" fmla="*/ -392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122">
                  <a:moveTo>
                    <a:pt x="-1167" y="-392"/>
                  </a:moveTo>
                  <a:cubicBezTo>
                    <a:pt x="-1167" y="-392"/>
                    <a:pt x="-1167" y="-392"/>
                    <a:pt x="956" y="1023"/>
                  </a:cubicBezTo>
                  <a:lnTo>
                    <a:pt x="-1167" y="-1100"/>
                  </a:lnTo>
                  <a:cubicBezTo>
                    <a:pt x="-1167" y="-1100"/>
                    <a:pt x="11" y="314"/>
                    <a:pt x="-1167" y="-3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3" name="Полилиния: фигура 1082">
              <a:extLst>
                <a:ext uri="{FF2B5EF4-FFF2-40B4-BE49-F238E27FC236}">
                  <a16:creationId xmlns:a16="http://schemas.microsoft.com/office/drawing/2014/main" id="{69B6FF85-C08C-4A1D-11D5-221852BCA6FA}"/>
                </a:ext>
              </a:extLst>
            </p:cNvPr>
            <p:cNvSpPr/>
            <p:nvPr/>
          </p:nvSpPr>
          <p:spPr>
            <a:xfrm>
              <a:off x="4639236" y="2096139"/>
              <a:ext cx="1653" cy="1650"/>
            </a:xfrm>
            <a:custGeom>
              <a:avLst/>
              <a:gdLst>
                <a:gd name="connsiteX0" fmla="*/ -1167 w 1653"/>
                <a:gd name="connsiteY0" fmla="*/ -1100 h 1650"/>
                <a:gd name="connsiteX1" fmla="*/ 486 w 1653"/>
                <a:gd name="connsiteY1" fmla="*/ 550 h 1650"/>
                <a:gd name="connsiteX2" fmla="*/ 486 w 1653"/>
                <a:gd name="connsiteY2" fmla="*/ 550 h 1650"/>
                <a:gd name="connsiteX3" fmla="*/ -1167 w 1653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0">
                  <a:moveTo>
                    <a:pt x="-1167" y="-1100"/>
                  </a:moveTo>
                  <a:cubicBezTo>
                    <a:pt x="-695" y="-394"/>
                    <a:pt x="-222" y="78"/>
                    <a:pt x="486" y="550"/>
                  </a:cubicBezTo>
                  <a:cubicBezTo>
                    <a:pt x="486" y="550"/>
                    <a:pt x="486" y="550"/>
                    <a:pt x="486" y="550"/>
                  </a:cubicBezTo>
                  <a:cubicBezTo>
                    <a:pt x="486" y="55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4" name="Полилиния: фигура 1083">
              <a:extLst>
                <a:ext uri="{FF2B5EF4-FFF2-40B4-BE49-F238E27FC236}">
                  <a16:creationId xmlns:a16="http://schemas.microsoft.com/office/drawing/2014/main" id="{54F4FE47-48DA-FC9E-FDAB-A86CB4597783}"/>
                </a:ext>
              </a:extLst>
            </p:cNvPr>
            <p:cNvSpPr/>
            <p:nvPr/>
          </p:nvSpPr>
          <p:spPr>
            <a:xfrm>
              <a:off x="4629799" y="2088350"/>
              <a:ext cx="1414" cy="1889"/>
            </a:xfrm>
            <a:custGeom>
              <a:avLst/>
              <a:gdLst>
                <a:gd name="connsiteX0" fmla="*/ 247 w 1414"/>
                <a:gd name="connsiteY0" fmla="*/ 317 h 1889"/>
                <a:gd name="connsiteX1" fmla="*/ -1167 w 1414"/>
                <a:gd name="connsiteY1" fmla="*/ -1100 h 1889"/>
                <a:gd name="connsiteX2" fmla="*/ 247 w 1414"/>
                <a:gd name="connsiteY2" fmla="*/ 789 h 1889"/>
                <a:gd name="connsiteX3" fmla="*/ 247 w 1414"/>
                <a:gd name="connsiteY3" fmla="*/ 789 h 1889"/>
                <a:gd name="connsiteX4" fmla="*/ 247 w 1414"/>
                <a:gd name="connsiteY4" fmla="*/ 317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1889">
                  <a:moveTo>
                    <a:pt x="247" y="317"/>
                  </a:moveTo>
                  <a:cubicBezTo>
                    <a:pt x="247" y="317"/>
                    <a:pt x="247" y="317"/>
                    <a:pt x="-1167" y="-1100"/>
                  </a:cubicBezTo>
                  <a:lnTo>
                    <a:pt x="247" y="789"/>
                  </a:lnTo>
                  <a:cubicBezTo>
                    <a:pt x="247" y="789"/>
                    <a:pt x="247" y="789"/>
                    <a:pt x="247" y="789"/>
                  </a:cubicBezTo>
                  <a:cubicBezTo>
                    <a:pt x="247" y="789"/>
                    <a:pt x="247" y="81"/>
                    <a:pt x="24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5" name="Полилиния: фигура 1084">
              <a:extLst>
                <a:ext uri="{FF2B5EF4-FFF2-40B4-BE49-F238E27FC236}">
                  <a16:creationId xmlns:a16="http://schemas.microsoft.com/office/drawing/2014/main" id="{10444245-0CFD-9294-33E4-5E4C821F5E49}"/>
                </a:ext>
              </a:extLst>
            </p:cNvPr>
            <p:cNvSpPr/>
            <p:nvPr/>
          </p:nvSpPr>
          <p:spPr>
            <a:xfrm>
              <a:off x="4681929" y="2121151"/>
              <a:ext cx="2535" cy="3303"/>
            </a:xfrm>
            <a:custGeom>
              <a:avLst/>
              <a:gdLst>
                <a:gd name="connsiteX0" fmla="*/ -676 w 2535"/>
                <a:gd name="connsiteY0" fmla="*/ 2204 h 3303"/>
                <a:gd name="connsiteX1" fmla="*/ -676 w 2535"/>
                <a:gd name="connsiteY1" fmla="*/ 787 h 3303"/>
                <a:gd name="connsiteX2" fmla="*/ 738 w 2535"/>
                <a:gd name="connsiteY2" fmla="*/ 787 h 3303"/>
                <a:gd name="connsiteX3" fmla="*/ 738 w 2535"/>
                <a:gd name="connsiteY3" fmla="*/ 787 h 3303"/>
                <a:gd name="connsiteX4" fmla="*/ -912 w 2535"/>
                <a:gd name="connsiteY4" fmla="*/ -1100 h 3303"/>
                <a:gd name="connsiteX5" fmla="*/ -912 w 2535"/>
                <a:gd name="connsiteY5" fmla="*/ 81 h 3303"/>
                <a:gd name="connsiteX6" fmla="*/ -676 w 2535"/>
                <a:gd name="connsiteY6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5" h="3303">
                  <a:moveTo>
                    <a:pt x="-676" y="2204"/>
                  </a:moveTo>
                  <a:cubicBezTo>
                    <a:pt x="975" y="2204"/>
                    <a:pt x="-676" y="2204"/>
                    <a:pt x="-676" y="787"/>
                  </a:cubicBezTo>
                  <a:cubicBezTo>
                    <a:pt x="-676" y="-628"/>
                    <a:pt x="-676" y="787"/>
                    <a:pt x="738" y="787"/>
                  </a:cubicBezTo>
                  <a:cubicBezTo>
                    <a:pt x="2156" y="787"/>
                    <a:pt x="738" y="-864"/>
                    <a:pt x="738" y="787"/>
                  </a:cubicBezTo>
                  <a:lnTo>
                    <a:pt x="-912" y="-1100"/>
                  </a:lnTo>
                  <a:cubicBezTo>
                    <a:pt x="-912" y="81"/>
                    <a:pt x="-912" y="787"/>
                    <a:pt x="-912" y="81"/>
                  </a:cubicBezTo>
                  <a:cubicBezTo>
                    <a:pt x="-912" y="-628"/>
                    <a:pt x="-1621" y="2204"/>
                    <a:pt x="-67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6" name="Полилиния: фигура 1085">
              <a:extLst>
                <a:ext uri="{FF2B5EF4-FFF2-40B4-BE49-F238E27FC236}">
                  <a16:creationId xmlns:a16="http://schemas.microsoft.com/office/drawing/2014/main" id="{626A9602-63C7-8813-B270-AFA9F5568CDA}"/>
                </a:ext>
              </a:extLst>
            </p:cNvPr>
            <p:cNvSpPr/>
            <p:nvPr/>
          </p:nvSpPr>
          <p:spPr>
            <a:xfrm>
              <a:off x="4621048" y="2078728"/>
              <a:ext cx="3243" cy="4431"/>
            </a:xfrm>
            <a:custGeom>
              <a:avLst/>
              <a:gdLst>
                <a:gd name="connsiteX0" fmla="*/ 1448 w 3243"/>
                <a:gd name="connsiteY0" fmla="*/ 3331 h 4431"/>
                <a:gd name="connsiteX1" fmla="*/ 1448 w 3243"/>
                <a:gd name="connsiteY1" fmla="*/ 263 h 4431"/>
                <a:gd name="connsiteX2" fmla="*/ 1448 w 3243"/>
                <a:gd name="connsiteY2" fmla="*/ 263 h 4431"/>
                <a:gd name="connsiteX3" fmla="*/ 1448 w 3243"/>
                <a:gd name="connsiteY3" fmla="*/ 1444 h 4431"/>
                <a:gd name="connsiteX4" fmla="*/ -914 w 3243"/>
                <a:gd name="connsiteY4" fmla="*/ 263 h 4431"/>
                <a:gd name="connsiteX5" fmla="*/ 1448 w 3243"/>
                <a:gd name="connsiteY5" fmla="*/ 3331 h 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3" h="4431">
                  <a:moveTo>
                    <a:pt x="1448" y="3331"/>
                  </a:moveTo>
                  <a:cubicBezTo>
                    <a:pt x="1448" y="3331"/>
                    <a:pt x="2862" y="3331"/>
                    <a:pt x="1448" y="263"/>
                  </a:cubicBezTo>
                  <a:cubicBezTo>
                    <a:pt x="31" y="-2804"/>
                    <a:pt x="1448" y="263"/>
                    <a:pt x="1448" y="263"/>
                  </a:cubicBezTo>
                  <a:cubicBezTo>
                    <a:pt x="1448" y="263"/>
                    <a:pt x="1448" y="263"/>
                    <a:pt x="1448" y="1444"/>
                  </a:cubicBezTo>
                  <a:cubicBezTo>
                    <a:pt x="1448" y="2622"/>
                    <a:pt x="31" y="1444"/>
                    <a:pt x="-914" y="263"/>
                  </a:cubicBezTo>
                  <a:cubicBezTo>
                    <a:pt x="-1856" y="-918"/>
                    <a:pt x="31" y="1681"/>
                    <a:pt x="1448" y="33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7" name="Полилиния: фигура 1086">
              <a:extLst>
                <a:ext uri="{FF2B5EF4-FFF2-40B4-BE49-F238E27FC236}">
                  <a16:creationId xmlns:a16="http://schemas.microsoft.com/office/drawing/2014/main" id="{EDE8838A-3926-032D-3636-E5CCB0696CD0}"/>
                </a:ext>
              </a:extLst>
            </p:cNvPr>
            <p:cNvSpPr/>
            <p:nvPr/>
          </p:nvSpPr>
          <p:spPr>
            <a:xfrm>
              <a:off x="4695870" y="2131535"/>
              <a:ext cx="1698" cy="23597"/>
            </a:xfrm>
            <a:custGeom>
              <a:avLst/>
              <a:gdLst>
                <a:gd name="connsiteX0" fmla="*/ -1167 w 1698"/>
                <a:gd name="connsiteY0" fmla="*/ -1100 h 23597"/>
                <a:gd name="connsiteX1" fmla="*/ 486 w 1698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98" h="23597">
                  <a:moveTo>
                    <a:pt x="-1167" y="-1100"/>
                  </a:moveTo>
                  <a:cubicBezTo>
                    <a:pt x="14" y="-1100"/>
                    <a:pt x="722" y="-110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8" name="Полилиния: фигура 1087">
              <a:extLst>
                <a:ext uri="{FF2B5EF4-FFF2-40B4-BE49-F238E27FC236}">
                  <a16:creationId xmlns:a16="http://schemas.microsoft.com/office/drawing/2014/main" id="{A67285F3-7CBA-E982-8C85-40EB283163C8}"/>
                </a:ext>
              </a:extLst>
            </p:cNvPr>
            <p:cNvSpPr/>
            <p:nvPr/>
          </p:nvSpPr>
          <p:spPr>
            <a:xfrm>
              <a:off x="4566084" y="2039977"/>
              <a:ext cx="1704" cy="3021"/>
            </a:xfrm>
            <a:custGeom>
              <a:avLst/>
              <a:gdLst>
                <a:gd name="connsiteX0" fmla="*/ -1167 w 1704"/>
                <a:gd name="connsiteY0" fmla="*/ -1100 h 3021"/>
                <a:gd name="connsiteX1" fmla="*/ 14 w 1704"/>
                <a:gd name="connsiteY1" fmla="*/ 1023 h 3021"/>
                <a:gd name="connsiteX2" fmla="*/ 14 w 1704"/>
                <a:gd name="connsiteY2" fmla="*/ -394 h 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04" h="3021">
                  <a:moveTo>
                    <a:pt x="-1167" y="-1100"/>
                  </a:moveTo>
                  <a:cubicBezTo>
                    <a:pt x="-1167" y="-1100"/>
                    <a:pt x="-1167" y="-1100"/>
                    <a:pt x="14" y="1023"/>
                  </a:cubicBezTo>
                  <a:cubicBezTo>
                    <a:pt x="1192" y="3146"/>
                    <a:pt x="14" y="1023"/>
                    <a:pt x="14" y="-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89" name="Полилиния: фигура 1088">
              <a:extLst>
                <a:ext uri="{FF2B5EF4-FFF2-40B4-BE49-F238E27FC236}">
                  <a16:creationId xmlns:a16="http://schemas.microsoft.com/office/drawing/2014/main" id="{2CEC251D-793D-ED5C-8443-5C850629C607}"/>
                </a:ext>
              </a:extLst>
            </p:cNvPr>
            <p:cNvSpPr/>
            <p:nvPr/>
          </p:nvSpPr>
          <p:spPr>
            <a:xfrm>
              <a:off x="4625314" y="2081873"/>
              <a:ext cx="23597" cy="104"/>
            </a:xfrm>
            <a:custGeom>
              <a:avLst/>
              <a:gdLst>
                <a:gd name="connsiteX0" fmla="*/ -1167 w 23597"/>
                <a:gd name="connsiteY0" fmla="*/ -995 h 104"/>
                <a:gd name="connsiteX1" fmla="*/ -1167 w 23597"/>
                <a:gd name="connsiteY1" fmla="*/ -995 h 104"/>
                <a:gd name="connsiteX2" fmla="*/ -1167 w 23597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">
                  <a:moveTo>
                    <a:pt x="-1167" y="-995"/>
                  </a:move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0" name="Полилиния: фигура 1089">
              <a:extLst>
                <a:ext uri="{FF2B5EF4-FFF2-40B4-BE49-F238E27FC236}">
                  <a16:creationId xmlns:a16="http://schemas.microsoft.com/office/drawing/2014/main" id="{9613F8D0-7AAD-6179-C650-8D91B047BEA0}"/>
                </a:ext>
              </a:extLst>
            </p:cNvPr>
            <p:cNvSpPr/>
            <p:nvPr/>
          </p:nvSpPr>
          <p:spPr>
            <a:xfrm>
              <a:off x="4679353" y="2116905"/>
              <a:ext cx="2044" cy="2044"/>
            </a:xfrm>
            <a:custGeom>
              <a:avLst/>
              <a:gdLst>
                <a:gd name="connsiteX0" fmla="*/ -1167 w 2044"/>
                <a:gd name="connsiteY0" fmla="*/ -1100 h 2044"/>
                <a:gd name="connsiteX1" fmla="*/ 247 w 2044"/>
                <a:gd name="connsiteY1" fmla="*/ 314 h 2044"/>
                <a:gd name="connsiteX2" fmla="*/ 247 w 2044"/>
                <a:gd name="connsiteY2" fmla="*/ 314 h 2044"/>
                <a:gd name="connsiteX3" fmla="*/ -1167 w 2044"/>
                <a:gd name="connsiteY3" fmla="*/ -110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044">
                  <a:moveTo>
                    <a:pt x="-1167" y="-1100"/>
                  </a:moveTo>
                  <a:cubicBezTo>
                    <a:pt x="-1167" y="-1100"/>
                    <a:pt x="-1167" y="-1100"/>
                    <a:pt x="247" y="314"/>
                  </a:cubicBezTo>
                  <a:cubicBezTo>
                    <a:pt x="1664" y="1731"/>
                    <a:pt x="247" y="314"/>
                    <a:pt x="247" y="314"/>
                  </a:cubicBezTo>
                  <a:cubicBezTo>
                    <a:pt x="247" y="314"/>
                    <a:pt x="483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1" name="Полилиния: фигура 1090">
              <a:extLst>
                <a:ext uri="{FF2B5EF4-FFF2-40B4-BE49-F238E27FC236}">
                  <a16:creationId xmlns:a16="http://schemas.microsoft.com/office/drawing/2014/main" id="{879BF5F8-D75A-1976-2A9D-3A1671F6744C}"/>
                </a:ext>
              </a:extLst>
            </p:cNvPr>
            <p:cNvSpPr/>
            <p:nvPr/>
          </p:nvSpPr>
          <p:spPr>
            <a:xfrm>
              <a:off x="4587638" y="2049886"/>
              <a:ext cx="1014" cy="1417"/>
            </a:xfrm>
            <a:custGeom>
              <a:avLst/>
              <a:gdLst>
                <a:gd name="connsiteX0" fmla="*/ -537 w 1014"/>
                <a:gd name="connsiteY0" fmla="*/ 317 h 1417"/>
                <a:gd name="connsiteX1" fmla="*/ -537 w 1014"/>
                <a:gd name="connsiteY1" fmla="*/ 317 h 1417"/>
                <a:gd name="connsiteX2" fmla="*/ -537 w 1014"/>
                <a:gd name="connsiteY2" fmla="*/ -1100 h 1417"/>
                <a:gd name="connsiteX3" fmla="*/ -537 w 1014"/>
                <a:gd name="connsiteY3" fmla="*/ -1100 h 1417"/>
                <a:gd name="connsiteX4" fmla="*/ -537 w 1014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" h="1417">
                  <a:moveTo>
                    <a:pt x="-537" y="317"/>
                  </a:moveTo>
                  <a:lnTo>
                    <a:pt x="-537" y="317"/>
                  </a:lnTo>
                  <a:lnTo>
                    <a:pt x="-537" y="-1100"/>
                  </a:lnTo>
                  <a:cubicBezTo>
                    <a:pt x="-537" y="-1100"/>
                    <a:pt x="-1955" y="-1100"/>
                    <a:pt x="-537" y="-1100"/>
                  </a:cubicBezTo>
                  <a:cubicBezTo>
                    <a:pt x="877" y="-1100"/>
                    <a:pt x="-2191" y="-1100"/>
                    <a:pt x="-5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2" name="Полилиния: фигура 1091">
              <a:extLst>
                <a:ext uri="{FF2B5EF4-FFF2-40B4-BE49-F238E27FC236}">
                  <a16:creationId xmlns:a16="http://schemas.microsoft.com/office/drawing/2014/main" id="{B1D54ADA-09E0-003D-47BE-1B6C87CA36BC}"/>
                </a:ext>
              </a:extLst>
            </p:cNvPr>
            <p:cNvSpPr/>
            <p:nvPr/>
          </p:nvSpPr>
          <p:spPr>
            <a:xfrm>
              <a:off x="4610684" y="2061449"/>
              <a:ext cx="1886" cy="2362"/>
            </a:xfrm>
            <a:custGeom>
              <a:avLst/>
              <a:gdLst>
                <a:gd name="connsiteX0" fmla="*/ 720 w 1886"/>
                <a:gd name="connsiteY0" fmla="*/ 1262 h 2362"/>
                <a:gd name="connsiteX1" fmla="*/ 720 w 1886"/>
                <a:gd name="connsiteY1" fmla="*/ 1262 h 2362"/>
                <a:gd name="connsiteX2" fmla="*/ -1167 w 1886"/>
                <a:gd name="connsiteY2" fmla="*/ -1100 h 2362"/>
                <a:gd name="connsiteX3" fmla="*/ 720 w 1886"/>
                <a:gd name="connsiteY3" fmla="*/ 1262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362">
                  <a:moveTo>
                    <a:pt x="720" y="1262"/>
                  </a:moveTo>
                  <a:cubicBezTo>
                    <a:pt x="720" y="1262"/>
                    <a:pt x="720" y="1262"/>
                    <a:pt x="720" y="1262"/>
                  </a:cubicBezTo>
                  <a:lnTo>
                    <a:pt x="-1167" y="-1100"/>
                  </a:lnTo>
                  <a:cubicBezTo>
                    <a:pt x="-1167" y="-1100"/>
                    <a:pt x="-222" y="81"/>
                    <a:pt x="720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3" name="Полилиния: фигура 1092">
              <a:extLst>
                <a:ext uri="{FF2B5EF4-FFF2-40B4-BE49-F238E27FC236}">
                  <a16:creationId xmlns:a16="http://schemas.microsoft.com/office/drawing/2014/main" id="{B5EF48FC-02D0-46DE-7123-AFD90153B0C8}"/>
                </a:ext>
              </a:extLst>
            </p:cNvPr>
            <p:cNvSpPr/>
            <p:nvPr/>
          </p:nvSpPr>
          <p:spPr>
            <a:xfrm>
              <a:off x="4689342" y="2113704"/>
              <a:ext cx="4168" cy="4142"/>
            </a:xfrm>
            <a:custGeom>
              <a:avLst/>
              <a:gdLst>
                <a:gd name="connsiteX0" fmla="*/ 879 w 4168"/>
                <a:gd name="connsiteY0" fmla="*/ 1628 h 4142"/>
                <a:gd name="connsiteX1" fmla="*/ -539 w 4168"/>
                <a:gd name="connsiteY1" fmla="*/ -262 h 4142"/>
                <a:gd name="connsiteX2" fmla="*/ -539 w 4168"/>
                <a:gd name="connsiteY2" fmla="*/ -262 h 4142"/>
                <a:gd name="connsiteX3" fmla="*/ 3002 w 4168"/>
                <a:gd name="connsiteY3" fmla="*/ 3042 h 4142"/>
                <a:gd name="connsiteX4" fmla="*/ 3002 w 4168"/>
                <a:gd name="connsiteY4" fmla="*/ 3042 h 4142"/>
                <a:gd name="connsiteX5" fmla="*/ 879 w 4168"/>
                <a:gd name="connsiteY5" fmla="*/ 1628 h 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8" h="4142">
                  <a:moveTo>
                    <a:pt x="879" y="1628"/>
                  </a:moveTo>
                  <a:cubicBezTo>
                    <a:pt x="-302" y="1628"/>
                    <a:pt x="879" y="1628"/>
                    <a:pt x="-539" y="-262"/>
                  </a:cubicBezTo>
                  <a:cubicBezTo>
                    <a:pt x="-1953" y="-2148"/>
                    <a:pt x="-539" y="-262"/>
                    <a:pt x="-539" y="-262"/>
                  </a:cubicBezTo>
                  <a:cubicBezTo>
                    <a:pt x="406" y="919"/>
                    <a:pt x="1584" y="2100"/>
                    <a:pt x="3002" y="3042"/>
                  </a:cubicBezTo>
                  <a:cubicBezTo>
                    <a:pt x="3002" y="3042"/>
                    <a:pt x="3002" y="3042"/>
                    <a:pt x="3002" y="3042"/>
                  </a:cubicBezTo>
                  <a:cubicBezTo>
                    <a:pt x="3002" y="3042"/>
                    <a:pt x="1351" y="1864"/>
                    <a:pt x="879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4" name="Полилиния: фигура 1093">
              <a:extLst>
                <a:ext uri="{FF2B5EF4-FFF2-40B4-BE49-F238E27FC236}">
                  <a16:creationId xmlns:a16="http://schemas.microsoft.com/office/drawing/2014/main" id="{29E72E09-0DE8-DFFE-A288-970AA85A9729}"/>
                </a:ext>
              </a:extLst>
            </p:cNvPr>
            <p:cNvSpPr/>
            <p:nvPr/>
          </p:nvSpPr>
          <p:spPr>
            <a:xfrm>
              <a:off x="4692956" y="2114776"/>
              <a:ext cx="3125" cy="2478"/>
            </a:xfrm>
            <a:custGeom>
              <a:avLst/>
              <a:gdLst>
                <a:gd name="connsiteX0" fmla="*/ -377 w 3125"/>
                <a:gd name="connsiteY0" fmla="*/ 793 h 2478"/>
                <a:gd name="connsiteX1" fmla="*/ 1274 w 3125"/>
                <a:gd name="connsiteY1" fmla="*/ 793 h 2478"/>
                <a:gd name="connsiteX2" fmla="*/ -377 w 3125"/>
                <a:gd name="connsiteY2" fmla="*/ -625 h 2478"/>
                <a:gd name="connsiteX3" fmla="*/ -377 w 3125"/>
                <a:gd name="connsiteY3" fmla="*/ 793 h 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5" h="2478">
                  <a:moveTo>
                    <a:pt x="-377" y="793"/>
                  </a:moveTo>
                  <a:cubicBezTo>
                    <a:pt x="1037" y="793"/>
                    <a:pt x="-377" y="-625"/>
                    <a:pt x="1274" y="793"/>
                  </a:cubicBezTo>
                  <a:cubicBezTo>
                    <a:pt x="2927" y="2207"/>
                    <a:pt x="1274" y="793"/>
                    <a:pt x="-377" y="-625"/>
                  </a:cubicBezTo>
                  <a:cubicBezTo>
                    <a:pt x="-2030" y="-2039"/>
                    <a:pt x="-613" y="84"/>
                    <a:pt x="-37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5" name="Полилиния: фигура 1094">
              <a:extLst>
                <a:ext uri="{FF2B5EF4-FFF2-40B4-BE49-F238E27FC236}">
                  <a16:creationId xmlns:a16="http://schemas.microsoft.com/office/drawing/2014/main" id="{50BB4D8F-DAD0-E39B-02B5-944D699B8C78}"/>
                </a:ext>
              </a:extLst>
            </p:cNvPr>
            <p:cNvSpPr/>
            <p:nvPr/>
          </p:nvSpPr>
          <p:spPr>
            <a:xfrm>
              <a:off x="4690679" y="2112184"/>
              <a:ext cx="3776" cy="2831"/>
            </a:xfrm>
            <a:custGeom>
              <a:avLst/>
              <a:gdLst>
                <a:gd name="connsiteX0" fmla="*/ 1901 w 3776"/>
                <a:gd name="connsiteY0" fmla="*/ 1259 h 2831"/>
                <a:gd name="connsiteX1" fmla="*/ 247 w 3776"/>
                <a:gd name="connsiteY1" fmla="*/ -155 h 2831"/>
                <a:gd name="connsiteX2" fmla="*/ -1167 w 3776"/>
                <a:gd name="connsiteY2" fmla="*/ -155 h 2831"/>
                <a:gd name="connsiteX3" fmla="*/ 2609 w 3776"/>
                <a:gd name="connsiteY3" fmla="*/ 1731 h 2831"/>
                <a:gd name="connsiteX4" fmla="*/ 2609 w 3776"/>
                <a:gd name="connsiteY4" fmla="*/ 1731 h 2831"/>
                <a:gd name="connsiteX5" fmla="*/ 1192 w 3776"/>
                <a:gd name="connsiteY5" fmla="*/ -864 h 2831"/>
                <a:gd name="connsiteX6" fmla="*/ 1192 w 3776"/>
                <a:gd name="connsiteY6" fmla="*/ -864 h 2831"/>
                <a:gd name="connsiteX7" fmla="*/ 2609 w 3776"/>
                <a:gd name="connsiteY7" fmla="*/ 553 h 2831"/>
                <a:gd name="connsiteX8" fmla="*/ 2609 w 3776"/>
                <a:gd name="connsiteY8" fmla="*/ 553 h 2831"/>
                <a:gd name="connsiteX9" fmla="*/ 483 w 3776"/>
                <a:gd name="connsiteY9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" h="2831">
                  <a:moveTo>
                    <a:pt x="1901" y="1259"/>
                  </a:moveTo>
                  <a:lnTo>
                    <a:pt x="247" y="-155"/>
                  </a:lnTo>
                  <a:cubicBezTo>
                    <a:pt x="247" y="-155"/>
                    <a:pt x="247" y="-155"/>
                    <a:pt x="-1167" y="-155"/>
                  </a:cubicBezTo>
                  <a:cubicBezTo>
                    <a:pt x="1428" y="2204"/>
                    <a:pt x="-1167" y="-155"/>
                    <a:pt x="2609" y="1731"/>
                  </a:cubicBezTo>
                  <a:cubicBezTo>
                    <a:pt x="1192" y="81"/>
                    <a:pt x="2609" y="1731"/>
                    <a:pt x="2609" y="1731"/>
                  </a:cubicBezTo>
                  <a:cubicBezTo>
                    <a:pt x="2609" y="1731"/>
                    <a:pt x="2609" y="317"/>
                    <a:pt x="1192" y="-864"/>
                  </a:cubicBezTo>
                  <a:lnTo>
                    <a:pt x="1192" y="-864"/>
                  </a:lnTo>
                  <a:lnTo>
                    <a:pt x="2609" y="553"/>
                  </a:lnTo>
                  <a:lnTo>
                    <a:pt x="2609" y="553"/>
                  </a:lnTo>
                  <a:cubicBezTo>
                    <a:pt x="1901" y="-155"/>
                    <a:pt x="1192" y="-628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6" name="Полилиния: фигура 1095">
              <a:extLst>
                <a:ext uri="{FF2B5EF4-FFF2-40B4-BE49-F238E27FC236}">
                  <a16:creationId xmlns:a16="http://schemas.microsoft.com/office/drawing/2014/main" id="{C7EB0C6C-4C17-B849-5536-78BF6C62DA83}"/>
                </a:ext>
              </a:extLst>
            </p:cNvPr>
            <p:cNvSpPr/>
            <p:nvPr/>
          </p:nvSpPr>
          <p:spPr>
            <a:xfrm>
              <a:off x="4562780" y="2016144"/>
              <a:ext cx="209" cy="23597"/>
            </a:xfrm>
            <a:custGeom>
              <a:avLst/>
              <a:gdLst>
                <a:gd name="connsiteX0" fmla="*/ -1167 w 209"/>
                <a:gd name="connsiteY0" fmla="*/ -1100 h 23597"/>
                <a:gd name="connsiteX1" fmla="*/ -1167 w 209"/>
                <a:gd name="connsiteY1" fmla="*/ -1100 h 23597"/>
                <a:gd name="connsiteX2" fmla="*/ -1167 w 209"/>
                <a:gd name="connsiteY2" fmla="*/ -1100 h 23597"/>
                <a:gd name="connsiteX3" fmla="*/ -1167 w 20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7" name="Полилиния: фигура 1096">
              <a:extLst>
                <a:ext uri="{FF2B5EF4-FFF2-40B4-BE49-F238E27FC236}">
                  <a16:creationId xmlns:a16="http://schemas.microsoft.com/office/drawing/2014/main" id="{75F75B71-E832-1E16-A8BD-D10EBF2E3625}"/>
                </a:ext>
              </a:extLst>
            </p:cNvPr>
            <p:cNvSpPr/>
            <p:nvPr/>
          </p:nvSpPr>
          <p:spPr>
            <a:xfrm>
              <a:off x="4576941" y="2019420"/>
              <a:ext cx="2156" cy="1468"/>
            </a:xfrm>
            <a:custGeom>
              <a:avLst/>
              <a:gdLst>
                <a:gd name="connsiteX0" fmla="*/ -1167 w 2156"/>
                <a:gd name="connsiteY0" fmla="*/ -367 h 1468"/>
                <a:gd name="connsiteX1" fmla="*/ 720 w 2156"/>
                <a:gd name="connsiteY1" fmla="*/ -367 h 1468"/>
                <a:gd name="connsiteX2" fmla="*/ 720 w 2156"/>
                <a:gd name="connsiteY2" fmla="*/ -367 h 1468"/>
                <a:gd name="connsiteX3" fmla="*/ -1167 w 2156"/>
                <a:gd name="connsiteY3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6" h="1468">
                  <a:moveTo>
                    <a:pt x="-1167" y="-367"/>
                  </a:moveTo>
                  <a:cubicBezTo>
                    <a:pt x="-1167" y="-367"/>
                    <a:pt x="1898" y="1287"/>
                    <a:pt x="720" y="-367"/>
                  </a:cubicBezTo>
                  <a:cubicBezTo>
                    <a:pt x="-461" y="-2017"/>
                    <a:pt x="720" y="-367"/>
                    <a:pt x="720" y="-367"/>
                  </a:cubicBezTo>
                  <a:cubicBezTo>
                    <a:pt x="720" y="-367"/>
                    <a:pt x="720" y="1051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8" name="Полилиния: фигура 1097">
              <a:extLst>
                <a:ext uri="{FF2B5EF4-FFF2-40B4-BE49-F238E27FC236}">
                  <a16:creationId xmlns:a16="http://schemas.microsoft.com/office/drawing/2014/main" id="{CE70C0A0-30C2-A04E-530E-FCA32403C766}"/>
                </a:ext>
              </a:extLst>
            </p:cNvPr>
            <p:cNvSpPr/>
            <p:nvPr/>
          </p:nvSpPr>
          <p:spPr>
            <a:xfrm>
              <a:off x="4581805" y="2019117"/>
              <a:ext cx="5079" cy="4447"/>
            </a:xfrm>
            <a:custGeom>
              <a:avLst/>
              <a:gdLst>
                <a:gd name="connsiteX0" fmla="*/ 1755 w 5079"/>
                <a:gd name="connsiteY0" fmla="*/ 2299 h 4447"/>
                <a:gd name="connsiteX1" fmla="*/ 3642 w 5079"/>
                <a:gd name="connsiteY1" fmla="*/ 2299 h 4447"/>
                <a:gd name="connsiteX2" fmla="*/ 102 w 5079"/>
                <a:gd name="connsiteY2" fmla="*/ -300 h 4447"/>
                <a:gd name="connsiteX3" fmla="*/ 1755 w 5079"/>
                <a:gd name="connsiteY3" fmla="*/ 2299 h 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9" h="4447">
                  <a:moveTo>
                    <a:pt x="1755" y="2299"/>
                  </a:moveTo>
                  <a:cubicBezTo>
                    <a:pt x="1755" y="2299"/>
                    <a:pt x="4823" y="4658"/>
                    <a:pt x="3642" y="2299"/>
                  </a:cubicBezTo>
                  <a:cubicBezTo>
                    <a:pt x="2464" y="-63"/>
                    <a:pt x="3642" y="2299"/>
                    <a:pt x="102" y="-300"/>
                  </a:cubicBezTo>
                  <a:cubicBezTo>
                    <a:pt x="-3435" y="-2895"/>
                    <a:pt x="1519" y="1590"/>
                    <a:pt x="1755" y="22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99" name="Полилиния: фигура 1098">
              <a:extLst>
                <a:ext uri="{FF2B5EF4-FFF2-40B4-BE49-F238E27FC236}">
                  <a16:creationId xmlns:a16="http://schemas.microsoft.com/office/drawing/2014/main" id="{D006E37B-9E33-787F-E8B2-6B797250A856}"/>
                </a:ext>
              </a:extLst>
            </p:cNvPr>
            <p:cNvSpPr/>
            <p:nvPr/>
          </p:nvSpPr>
          <p:spPr>
            <a:xfrm>
              <a:off x="4641598" y="2056573"/>
              <a:ext cx="313" cy="839"/>
            </a:xfrm>
            <a:custGeom>
              <a:avLst/>
              <a:gdLst>
                <a:gd name="connsiteX0" fmla="*/ -1167 w 313"/>
                <a:gd name="connsiteY0" fmla="*/ -470 h 839"/>
                <a:gd name="connsiteX1" fmla="*/ -1167 w 313"/>
                <a:gd name="connsiteY1" fmla="*/ -470 h 839"/>
                <a:gd name="connsiteX2" fmla="*/ -1167 w 313"/>
                <a:gd name="connsiteY2" fmla="*/ -470 h 839"/>
                <a:gd name="connsiteX3" fmla="*/ -1167 w 313"/>
                <a:gd name="connsiteY3" fmla="*/ -470 h 839"/>
                <a:gd name="connsiteX4" fmla="*/ -1167 w 313"/>
                <a:gd name="connsiteY4" fmla="*/ -470 h 839"/>
                <a:gd name="connsiteX5" fmla="*/ -1167 w 313"/>
                <a:gd name="connsiteY5" fmla="*/ -470 h 839"/>
                <a:gd name="connsiteX6" fmla="*/ -1167 w 313"/>
                <a:gd name="connsiteY6" fmla="*/ -47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" h="839">
                  <a:moveTo>
                    <a:pt x="-1167" y="-470"/>
                  </a:moveTo>
                  <a:cubicBezTo>
                    <a:pt x="-1167" y="-470"/>
                    <a:pt x="-1167" y="-470"/>
                    <a:pt x="-1167" y="-470"/>
                  </a:cubicBezTo>
                  <a:cubicBezTo>
                    <a:pt x="-1167" y="-470"/>
                    <a:pt x="-1167" y="-1887"/>
                    <a:pt x="-1167" y="-470"/>
                  </a:cubicBezTo>
                  <a:lnTo>
                    <a:pt x="-1167" y="-470"/>
                  </a:lnTo>
                  <a:lnTo>
                    <a:pt x="-1167" y="-470"/>
                  </a:lnTo>
                  <a:lnTo>
                    <a:pt x="-1167" y="-470"/>
                  </a:lnTo>
                  <a:cubicBezTo>
                    <a:pt x="-1167" y="-470"/>
                    <a:pt x="-461" y="2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0" name="Полилиния: фигура 1099">
              <a:extLst>
                <a:ext uri="{FF2B5EF4-FFF2-40B4-BE49-F238E27FC236}">
                  <a16:creationId xmlns:a16="http://schemas.microsoft.com/office/drawing/2014/main" id="{9AC4E625-32EC-7330-9B52-935E4B6F0195}"/>
                </a:ext>
              </a:extLst>
            </p:cNvPr>
            <p:cNvSpPr/>
            <p:nvPr/>
          </p:nvSpPr>
          <p:spPr>
            <a:xfrm>
              <a:off x="4594639" y="2018976"/>
              <a:ext cx="6132" cy="4718"/>
            </a:xfrm>
            <a:custGeom>
              <a:avLst/>
              <a:gdLst>
                <a:gd name="connsiteX0" fmla="*/ -1167 w 6132"/>
                <a:gd name="connsiteY0" fmla="*/ 550 h 4718"/>
                <a:gd name="connsiteX1" fmla="*/ 956 w 6132"/>
                <a:gd name="connsiteY1" fmla="*/ 550 h 4718"/>
                <a:gd name="connsiteX2" fmla="*/ 4965 w 6132"/>
                <a:gd name="connsiteY2" fmla="*/ 3618 h 4718"/>
                <a:gd name="connsiteX3" fmla="*/ -225 w 6132"/>
                <a:gd name="connsiteY3" fmla="*/ -1100 h 4718"/>
                <a:gd name="connsiteX4" fmla="*/ -225 w 6132"/>
                <a:gd name="connsiteY4" fmla="*/ -1100 h 4718"/>
                <a:gd name="connsiteX5" fmla="*/ -1167 w 6132"/>
                <a:gd name="connsiteY5" fmla="*/ 55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" h="4718">
                  <a:moveTo>
                    <a:pt x="-1167" y="550"/>
                  </a:moveTo>
                  <a:cubicBezTo>
                    <a:pt x="-1167" y="550"/>
                    <a:pt x="247" y="550"/>
                    <a:pt x="956" y="550"/>
                  </a:cubicBezTo>
                  <a:cubicBezTo>
                    <a:pt x="2134" y="1731"/>
                    <a:pt x="3551" y="2673"/>
                    <a:pt x="4965" y="3618"/>
                  </a:cubicBezTo>
                  <a:lnTo>
                    <a:pt x="-225" y="-1100"/>
                  </a:lnTo>
                  <a:cubicBezTo>
                    <a:pt x="2606" y="1731"/>
                    <a:pt x="-225" y="-1100"/>
                    <a:pt x="-225" y="-1100"/>
                  </a:cubicBezTo>
                  <a:cubicBezTo>
                    <a:pt x="-225" y="-1100"/>
                    <a:pt x="-461" y="787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1" name="Полилиния: фигура 1100">
              <a:extLst>
                <a:ext uri="{FF2B5EF4-FFF2-40B4-BE49-F238E27FC236}">
                  <a16:creationId xmlns:a16="http://schemas.microsoft.com/office/drawing/2014/main" id="{F2754522-313C-6CDE-46D6-8F1F47A4D158}"/>
                </a:ext>
              </a:extLst>
            </p:cNvPr>
            <p:cNvSpPr/>
            <p:nvPr/>
          </p:nvSpPr>
          <p:spPr>
            <a:xfrm>
              <a:off x="4601891" y="2022583"/>
              <a:ext cx="3259" cy="2140"/>
            </a:xfrm>
            <a:custGeom>
              <a:avLst/>
              <a:gdLst>
                <a:gd name="connsiteX0" fmla="*/ -633 w 3259"/>
                <a:gd name="connsiteY0" fmla="*/ 955 h 2140"/>
                <a:gd name="connsiteX1" fmla="*/ 1726 w 3259"/>
                <a:gd name="connsiteY1" fmla="*/ 955 h 2140"/>
                <a:gd name="connsiteX2" fmla="*/ -397 w 3259"/>
                <a:gd name="connsiteY2" fmla="*/ -698 h 2140"/>
                <a:gd name="connsiteX3" fmla="*/ -633 w 3259"/>
                <a:gd name="connsiteY3" fmla="*/ 955 h 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9" h="2140">
                  <a:moveTo>
                    <a:pt x="-633" y="955"/>
                  </a:moveTo>
                  <a:cubicBezTo>
                    <a:pt x="782" y="955"/>
                    <a:pt x="782" y="955"/>
                    <a:pt x="1726" y="955"/>
                  </a:cubicBezTo>
                  <a:cubicBezTo>
                    <a:pt x="2671" y="955"/>
                    <a:pt x="1726" y="955"/>
                    <a:pt x="-397" y="-698"/>
                  </a:cubicBezTo>
                  <a:cubicBezTo>
                    <a:pt x="-2519" y="-2349"/>
                    <a:pt x="545" y="1664"/>
                    <a:pt x="-633" y="9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2" name="Полилиния: фигура 1101">
              <a:extLst>
                <a:ext uri="{FF2B5EF4-FFF2-40B4-BE49-F238E27FC236}">
                  <a16:creationId xmlns:a16="http://schemas.microsoft.com/office/drawing/2014/main" id="{449437C3-6655-4BA4-7540-A3D7B120C781}"/>
                </a:ext>
              </a:extLst>
            </p:cNvPr>
            <p:cNvSpPr/>
            <p:nvPr/>
          </p:nvSpPr>
          <p:spPr>
            <a:xfrm>
              <a:off x="4596762" y="2020626"/>
              <a:ext cx="1650" cy="1417"/>
            </a:xfrm>
            <a:custGeom>
              <a:avLst/>
              <a:gdLst>
                <a:gd name="connsiteX0" fmla="*/ -931 w 1650"/>
                <a:gd name="connsiteY0" fmla="*/ -1100 h 1417"/>
                <a:gd name="connsiteX1" fmla="*/ -931 w 1650"/>
                <a:gd name="connsiteY1" fmla="*/ -1100 h 1417"/>
                <a:gd name="connsiteX2" fmla="*/ 483 w 1650"/>
                <a:gd name="connsiteY2" fmla="*/ 317 h 1417"/>
                <a:gd name="connsiteX3" fmla="*/ 483 w 1650"/>
                <a:gd name="connsiteY3" fmla="*/ 317 h 1417"/>
                <a:gd name="connsiteX4" fmla="*/ 483 w 1650"/>
                <a:gd name="connsiteY4" fmla="*/ 317 h 1417"/>
                <a:gd name="connsiteX5" fmla="*/ -1167 w 1650"/>
                <a:gd name="connsiteY5" fmla="*/ -1100 h 1417"/>
                <a:gd name="connsiteX6" fmla="*/ -931 w 1650"/>
                <a:gd name="connsiteY6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" h="1417">
                  <a:moveTo>
                    <a:pt x="-931" y="-1100"/>
                  </a:moveTo>
                  <a:cubicBezTo>
                    <a:pt x="-931" y="-1100"/>
                    <a:pt x="-931" y="-1100"/>
                    <a:pt x="-931" y="-1100"/>
                  </a:cubicBezTo>
                  <a:lnTo>
                    <a:pt x="483" y="317"/>
                  </a:lnTo>
                  <a:lnTo>
                    <a:pt x="483" y="317"/>
                  </a:lnTo>
                  <a:cubicBezTo>
                    <a:pt x="483" y="317"/>
                    <a:pt x="-2348" y="-2042"/>
                    <a:pt x="483" y="317"/>
                  </a:cubicBezTo>
                  <a:lnTo>
                    <a:pt x="-1167" y="-1100"/>
                  </a:lnTo>
                  <a:cubicBezTo>
                    <a:pt x="-1167" y="-1100"/>
                    <a:pt x="11" y="-628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3" name="Полилиния: фигура 1102">
              <a:extLst>
                <a:ext uri="{FF2B5EF4-FFF2-40B4-BE49-F238E27FC236}">
                  <a16:creationId xmlns:a16="http://schemas.microsoft.com/office/drawing/2014/main" id="{B17EE656-BA47-BA9F-5868-672FDD6CAE2C}"/>
                </a:ext>
              </a:extLst>
            </p:cNvPr>
            <p:cNvSpPr/>
            <p:nvPr/>
          </p:nvSpPr>
          <p:spPr>
            <a:xfrm>
              <a:off x="4601953" y="2019917"/>
              <a:ext cx="1962" cy="2855"/>
            </a:xfrm>
            <a:custGeom>
              <a:avLst/>
              <a:gdLst>
                <a:gd name="connsiteX0" fmla="*/ -1167 w 1962"/>
                <a:gd name="connsiteY0" fmla="*/ -1100 h 2855"/>
                <a:gd name="connsiteX1" fmla="*/ -1167 w 1962"/>
                <a:gd name="connsiteY1" fmla="*/ -1100 h 2855"/>
                <a:gd name="connsiteX2" fmla="*/ 720 w 1962"/>
                <a:gd name="connsiteY2" fmla="*/ 1026 h 2855"/>
                <a:gd name="connsiteX3" fmla="*/ -1167 w 1962"/>
                <a:gd name="connsiteY3" fmla="*/ -1100 h 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2855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250" y="-1100"/>
                    <a:pt x="720" y="1026"/>
                  </a:cubicBezTo>
                  <a:cubicBezTo>
                    <a:pt x="1192" y="3149"/>
                    <a:pt x="-695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4" name="Полилиния: фигура 1103">
              <a:extLst>
                <a:ext uri="{FF2B5EF4-FFF2-40B4-BE49-F238E27FC236}">
                  <a16:creationId xmlns:a16="http://schemas.microsoft.com/office/drawing/2014/main" id="{5472A04D-ED66-53E2-7E25-8FE1E8636A1E}"/>
                </a:ext>
              </a:extLst>
            </p:cNvPr>
            <p:cNvSpPr/>
            <p:nvPr/>
          </p:nvSpPr>
          <p:spPr>
            <a:xfrm>
              <a:off x="4591571" y="2006468"/>
              <a:ext cx="2958" cy="2240"/>
            </a:xfrm>
            <a:custGeom>
              <a:avLst/>
              <a:gdLst>
                <a:gd name="connsiteX0" fmla="*/ -1167 w 2958"/>
                <a:gd name="connsiteY0" fmla="*/ -1100 h 2240"/>
                <a:gd name="connsiteX1" fmla="*/ -1167 w 2958"/>
                <a:gd name="connsiteY1" fmla="*/ -1100 h 2240"/>
                <a:gd name="connsiteX2" fmla="*/ 1192 w 2958"/>
                <a:gd name="connsiteY2" fmla="*/ 787 h 2240"/>
                <a:gd name="connsiteX3" fmla="*/ 1192 w 2958"/>
                <a:gd name="connsiteY3" fmla="*/ 787 h 2240"/>
                <a:gd name="connsiteX4" fmla="*/ 1192 w 2958"/>
                <a:gd name="connsiteY4" fmla="*/ 787 h 2240"/>
                <a:gd name="connsiteX5" fmla="*/ -1167 w 2958"/>
                <a:gd name="connsiteY5" fmla="*/ -1100 h 2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8" h="224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47" y="317"/>
                    <a:pt x="1192" y="787"/>
                  </a:cubicBezTo>
                  <a:lnTo>
                    <a:pt x="1192" y="787"/>
                  </a:lnTo>
                  <a:cubicBezTo>
                    <a:pt x="1192" y="787"/>
                    <a:pt x="-698" y="-628"/>
                    <a:pt x="1192" y="787"/>
                  </a:cubicBezTo>
                  <a:cubicBezTo>
                    <a:pt x="3079" y="2204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5" name="Полилиния: фигура 1104">
              <a:extLst>
                <a:ext uri="{FF2B5EF4-FFF2-40B4-BE49-F238E27FC236}">
                  <a16:creationId xmlns:a16="http://schemas.microsoft.com/office/drawing/2014/main" id="{D25E5AF9-D390-8EEE-E6A6-D8D8E9973E95}"/>
                </a:ext>
              </a:extLst>
            </p:cNvPr>
            <p:cNvSpPr/>
            <p:nvPr/>
          </p:nvSpPr>
          <p:spPr>
            <a:xfrm>
              <a:off x="4616318" y="2021932"/>
              <a:ext cx="2623" cy="2470"/>
            </a:xfrm>
            <a:custGeom>
              <a:avLst/>
              <a:gdLst>
                <a:gd name="connsiteX0" fmla="*/ -194 w 2623"/>
                <a:gd name="connsiteY0" fmla="*/ -283 h 2470"/>
                <a:gd name="connsiteX1" fmla="*/ -194 w 2623"/>
                <a:gd name="connsiteY1" fmla="*/ -283 h 2470"/>
                <a:gd name="connsiteX2" fmla="*/ 1457 w 2623"/>
                <a:gd name="connsiteY2" fmla="*/ 1371 h 2470"/>
                <a:gd name="connsiteX3" fmla="*/ -430 w 2623"/>
                <a:gd name="connsiteY3" fmla="*/ -988 h 2470"/>
                <a:gd name="connsiteX4" fmla="*/ -194 w 2623"/>
                <a:gd name="connsiteY4" fmla="*/ -283 h 2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3" h="2470">
                  <a:moveTo>
                    <a:pt x="-194" y="-283"/>
                  </a:moveTo>
                  <a:lnTo>
                    <a:pt x="-194" y="-283"/>
                  </a:lnTo>
                  <a:lnTo>
                    <a:pt x="1457" y="1371"/>
                  </a:lnTo>
                  <a:cubicBezTo>
                    <a:pt x="1457" y="1371"/>
                    <a:pt x="1457" y="-516"/>
                    <a:pt x="-430" y="-988"/>
                  </a:cubicBezTo>
                  <a:cubicBezTo>
                    <a:pt x="-2317" y="-1461"/>
                    <a:pt x="42" y="-283"/>
                    <a:pt x="-194" y="-2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6" name="Полилиния: фигура 1105">
              <a:extLst>
                <a:ext uri="{FF2B5EF4-FFF2-40B4-BE49-F238E27FC236}">
                  <a16:creationId xmlns:a16="http://schemas.microsoft.com/office/drawing/2014/main" id="{4469BF28-43C2-82B3-716F-237B08D0D994}"/>
                </a:ext>
              </a:extLst>
            </p:cNvPr>
            <p:cNvSpPr/>
            <p:nvPr/>
          </p:nvSpPr>
          <p:spPr>
            <a:xfrm>
              <a:off x="4660710" y="2053663"/>
              <a:ext cx="2019" cy="23597"/>
            </a:xfrm>
            <a:custGeom>
              <a:avLst/>
              <a:gdLst>
                <a:gd name="connsiteX0" fmla="*/ 14 w 2019"/>
                <a:gd name="connsiteY0" fmla="*/ -1100 h 23597"/>
                <a:gd name="connsiteX1" fmla="*/ 14 w 2019"/>
                <a:gd name="connsiteY1" fmla="*/ -1100 h 23597"/>
                <a:gd name="connsiteX2" fmla="*/ 14 w 2019"/>
                <a:gd name="connsiteY2" fmla="*/ -1100 h 23597"/>
                <a:gd name="connsiteX3" fmla="*/ -1167 w 201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9" h="23597">
                  <a:moveTo>
                    <a:pt x="14" y="-1100"/>
                  </a:moveTo>
                  <a:lnTo>
                    <a:pt x="14" y="-1100"/>
                  </a:lnTo>
                  <a:cubicBezTo>
                    <a:pt x="14" y="-1100"/>
                    <a:pt x="1901" y="-1100"/>
                    <a:pt x="14" y="-1100"/>
                  </a:cubicBezTo>
                  <a:cubicBezTo>
                    <a:pt x="-1876" y="-1100"/>
                    <a:pt x="14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7" name="Полилиния: фигура 1106">
              <a:extLst>
                <a:ext uri="{FF2B5EF4-FFF2-40B4-BE49-F238E27FC236}">
                  <a16:creationId xmlns:a16="http://schemas.microsoft.com/office/drawing/2014/main" id="{90EFFC3D-BCD1-06D2-ADC3-F73A1D578772}"/>
                </a:ext>
              </a:extLst>
            </p:cNvPr>
            <p:cNvSpPr/>
            <p:nvPr/>
          </p:nvSpPr>
          <p:spPr>
            <a:xfrm>
              <a:off x="4595029" y="1997925"/>
              <a:ext cx="4118" cy="4025"/>
            </a:xfrm>
            <a:custGeom>
              <a:avLst/>
              <a:gdLst>
                <a:gd name="connsiteX0" fmla="*/ 330 w 4118"/>
                <a:gd name="connsiteY0" fmla="*/ 599 h 4025"/>
                <a:gd name="connsiteX1" fmla="*/ -1087 w 4118"/>
                <a:gd name="connsiteY1" fmla="*/ 599 h 4025"/>
                <a:gd name="connsiteX2" fmla="*/ 2217 w 4118"/>
                <a:gd name="connsiteY2" fmla="*/ 2253 h 4025"/>
                <a:gd name="connsiteX3" fmla="*/ 2217 w 4118"/>
                <a:gd name="connsiteY3" fmla="*/ 127 h 4025"/>
                <a:gd name="connsiteX4" fmla="*/ 330 w 4118"/>
                <a:gd name="connsiteY4" fmla="*/ 599 h 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8" h="4025">
                  <a:moveTo>
                    <a:pt x="330" y="599"/>
                  </a:moveTo>
                  <a:cubicBezTo>
                    <a:pt x="-1087" y="599"/>
                    <a:pt x="-1324" y="599"/>
                    <a:pt x="-1087" y="599"/>
                  </a:cubicBezTo>
                  <a:cubicBezTo>
                    <a:pt x="-851" y="599"/>
                    <a:pt x="566" y="599"/>
                    <a:pt x="2217" y="2253"/>
                  </a:cubicBezTo>
                  <a:cubicBezTo>
                    <a:pt x="3870" y="3903"/>
                    <a:pt x="2217" y="2253"/>
                    <a:pt x="2217" y="127"/>
                  </a:cubicBezTo>
                  <a:cubicBezTo>
                    <a:pt x="2217" y="-1996"/>
                    <a:pt x="-1324" y="-1051"/>
                    <a:pt x="330" y="5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8" name="Полилиния: фигура 1107">
              <a:extLst>
                <a:ext uri="{FF2B5EF4-FFF2-40B4-BE49-F238E27FC236}">
                  <a16:creationId xmlns:a16="http://schemas.microsoft.com/office/drawing/2014/main" id="{2BD9D32B-B838-BF80-473D-516316D4FBAA}"/>
                </a:ext>
              </a:extLst>
            </p:cNvPr>
            <p:cNvSpPr/>
            <p:nvPr/>
          </p:nvSpPr>
          <p:spPr>
            <a:xfrm>
              <a:off x="4597075" y="1997135"/>
              <a:ext cx="2629" cy="3906"/>
            </a:xfrm>
            <a:custGeom>
              <a:avLst/>
              <a:gdLst>
                <a:gd name="connsiteX0" fmla="*/ 1115 w 2629"/>
                <a:gd name="connsiteY0" fmla="*/ 2806 h 3906"/>
                <a:gd name="connsiteX1" fmla="*/ 1115 w 2629"/>
                <a:gd name="connsiteY1" fmla="*/ 2806 h 3906"/>
                <a:gd name="connsiteX2" fmla="*/ 1115 w 2629"/>
                <a:gd name="connsiteY2" fmla="*/ 1153 h 3906"/>
                <a:gd name="connsiteX3" fmla="*/ -539 w 2629"/>
                <a:gd name="connsiteY3" fmla="*/ -262 h 3906"/>
                <a:gd name="connsiteX4" fmla="*/ -539 w 2629"/>
                <a:gd name="connsiteY4" fmla="*/ -262 h 3906"/>
                <a:gd name="connsiteX5" fmla="*/ -539 w 2629"/>
                <a:gd name="connsiteY5" fmla="*/ -262 h 3906"/>
                <a:gd name="connsiteX6" fmla="*/ 1115 w 2629"/>
                <a:gd name="connsiteY6" fmla="*/ 1153 h 3906"/>
                <a:gd name="connsiteX7" fmla="*/ 1115 w 2629"/>
                <a:gd name="connsiteY7" fmla="*/ 2806 h 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9" h="3906">
                  <a:moveTo>
                    <a:pt x="1115" y="2806"/>
                  </a:moveTo>
                  <a:cubicBezTo>
                    <a:pt x="1115" y="2806"/>
                    <a:pt x="1115" y="1153"/>
                    <a:pt x="1115" y="2806"/>
                  </a:cubicBezTo>
                  <a:cubicBezTo>
                    <a:pt x="-2189" y="-498"/>
                    <a:pt x="2765" y="2806"/>
                    <a:pt x="1115" y="1153"/>
                  </a:cubicBezTo>
                  <a:lnTo>
                    <a:pt x="-539" y="-262"/>
                  </a:lnTo>
                  <a:cubicBezTo>
                    <a:pt x="-539" y="-262"/>
                    <a:pt x="879" y="1625"/>
                    <a:pt x="-539" y="-262"/>
                  </a:cubicBezTo>
                  <a:cubicBezTo>
                    <a:pt x="-1953" y="-2148"/>
                    <a:pt x="-539" y="-262"/>
                    <a:pt x="-539" y="-262"/>
                  </a:cubicBezTo>
                  <a:lnTo>
                    <a:pt x="1115" y="1153"/>
                  </a:lnTo>
                  <a:cubicBezTo>
                    <a:pt x="1115" y="1153"/>
                    <a:pt x="-66" y="1389"/>
                    <a:pt x="1115" y="28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09" name="Полилиния: фигура 1108">
              <a:extLst>
                <a:ext uri="{FF2B5EF4-FFF2-40B4-BE49-F238E27FC236}">
                  <a16:creationId xmlns:a16="http://schemas.microsoft.com/office/drawing/2014/main" id="{770E8AC9-08AE-3763-2E19-1AB742DB218B}"/>
                </a:ext>
              </a:extLst>
            </p:cNvPr>
            <p:cNvSpPr/>
            <p:nvPr/>
          </p:nvSpPr>
          <p:spPr>
            <a:xfrm>
              <a:off x="4591805" y="1994407"/>
              <a:ext cx="3750" cy="2285"/>
            </a:xfrm>
            <a:custGeom>
              <a:avLst/>
              <a:gdLst>
                <a:gd name="connsiteX0" fmla="*/ -1167 w 3750"/>
                <a:gd name="connsiteY0" fmla="*/ -601 h 2285"/>
                <a:gd name="connsiteX1" fmla="*/ 2137 w 3750"/>
                <a:gd name="connsiteY1" fmla="*/ -601 h 2285"/>
                <a:gd name="connsiteX2" fmla="*/ -1167 w 3750"/>
                <a:gd name="connsiteY2" fmla="*/ -601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0" h="2285">
                  <a:moveTo>
                    <a:pt x="-1167" y="-601"/>
                  </a:moveTo>
                  <a:cubicBezTo>
                    <a:pt x="2137" y="2230"/>
                    <a:pt x="3318" y="1285"/>
                    <a:pt x="2137" y="-601"/>
                  </a:cubicBezTo>
                  <a:cubicBezTo>
                    <a:pt x="959" y="-2488"/>
                    <a:pt x="1901" y="1758"/>
                    <a:pt x="-1167" y="-6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0" name="Полилиния: фигура 1109">
              <a:extLst>
                <a:ext uri="{FF2B5EF4-FFF2-40B4-BE49-F238E27FC236}">
                  <a16:creationId xmlns:a16="http://schemas.microsoft.com/office/drawing/2014/main" id="{173AF8AC-48C8-D2E1-5777-15CA96083D02}"/>
                </a:ext>
              </a:extLst>
            </p:cNvPr>
            <p:cNvSpPr/>
            <p:nvPr/>
          </p:nvSpPr>
          <p:spPr>
            <a:xfrm>
              <a:off x="4599830" y="1994932"/>
              <a:ext cx="1414" cy="209"/>
            </a:xfrm>
            <a:custGeom>
              <a:avLst/>
              <a:gdLst>
                <a:gd name="connsiteX0" fmla="*/ -1167 w 1414"/>
                <a:gd name="connsiteY0" fmla="*/ -890 h 209"/>
                <a:gd name="connsiteX1" fmla="*/ 247 w 1414"/>
                <a:gd name="connsiteY1" fmla="*/ -890 h 209"/>
                <a:gd name="connsiteX2" fmla="*/ -1167 w 141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09">
                  <a:moveTo>
                    <a:pt x="-1167" y="-890"/>
                  </a:moveTo>
                  <a:lnTo>
                    <a:pt x="247" y="-890"/>
                  </a:lnTo>
                  <a:cubicBezTo>
                    <a:pt x="24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1" name="Полилиния: фигура 1110">
              <a:extLst>
                <a:ext uri="{FF2B5EF4-FFF2-40B4-BE49-F238E27FC236}">
                  <a16:creationId xmlns:a16="http://schemas.microsoft.com/office/drawing/2014/main" id="{B3600EAC-E1CC-03DC-6FAC-4BF122EA55FB}"/>
                </a:ext>
              </a:extLst>
            </p:cNvPr>
            <p:cNvSpPr/>
            <p:nvPr/>
          </p:nvSpPr>
          <p:spPr>
            <a:xfrm>
              <a:off x="4603115" y="1992300"/>
              <a:ext cx="4808" cy="2317"/>
            </a:xfrm>
            <a:custGeom>
              <a:avLst/>
              <a:gdLst>
                <a:gd name="connsiteX0" fmla="*/ 738 w 4808"/>
                <a:gd name="connsiteY0" fmla="*/ 561 h 2317"/>
                <a:gd name="connsiteX1" fmla="*/ 3569 w 4808"/>
                <a:gd name="connsiteY1" fmla="*/ 561 h 2317"/>
                <a:gd name="connsiteX2" fmla="*/ 1210 w 4808"/>
                <a:gd name="connsiteY2" fmla="*/ -853 h 2317"/>
                <a:gd name="connsiteX3" fmla="*/ 1210 w 4808"/>
                <a:gd name="connsiteY3" fmla="*/ 797 h 2317"/>
                <a:gd name="connsiteX4" fmla="*/ -1149 w 4808"/>
                <a:gd name="connsiteY4" fmla="*/ -1089 h 2317"/>
                <a:gd name="connsiteX5" fmla="*/ 738 w 4808"/>
                <a:gd name="connsiteY5" fmla="*/ 561 h 2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8" h="2317">
                  <a:moveTo>
                    <a:pt x="738" y="561"/>
                  </a:moveTo>
                  <a:cubicBezTo>
                    <a:pt x="2388" y="561"/>
                    <a:pt x="3333" y="561"/>
                    <a:pt x="3569" y="561"/>
                  </a:cubicBezTo>
                  <a:cubicBezTo>
                    <a:pt x="3806" y="561"/>
                    <a:pt x="3569" y="561"/>
                    <a:pt x="1210" y="-853"/>
                  </a:cubicBezTo>
                  <a:cubicBezTo>
                    <a:pt x="3333" y="1270"/>
                    <a:pt x="1210" y="-853"/>
                    <a:pt x="1210" y="797"/>
                  </a:cubicBezTo>
                  <a:cubicBezTo>
                    <a:pt x="1210" y="2451"/>
                    <a:pt x="-913" y="-1326"/>
                    <a:pt x="-1149" y="-1089"/>
                  </a:cubicBezTo>
                  <a:cubicBezTo>
                    <a:pt x="-1385" y="-853"/>
                    <a:pt x="738" y="561"/>
                    <a:pt x="738" y="5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2" name="Полилиния: фигура 1111">
              <a:extLst>
                <a:ext uri="{FF2B5EF4-FFF2-40B4-BE49-F238E27FC236}">
                  <a16:creationId xmlns:a16="http://schemas.microsoft.com/office/drawing/2014/main" id="{0A79A925-B6E7-0C19-900F-1E2A521C5A9F}"/>
                </a:ext>
              </a:extLst>
            </p:cNvPr>
            <p:cNvSpPr/>
            <p:nvPr/>
          </p:nvSpPr>
          <p:spPr>
            <a:xfrm>
              <a:off x="4600415" y="1991366"/>
              <a:ext cx="3057" cy="629"/>
            </a:xfrm>
            <a:custGeom>
              <a:avLst/>
              <a:gdLst>
                <a:gd name="connsiteX0" fmla="*/ -102 w 3057"/>
                <a:gd name="connsiteY0" fmla="*/ -1100 h 629"/>
                <a:gd name="connsiteX1" fmla="*/ 1315 w 3057"/>
                <a:gd name="connsiteY1" fmla="*/ -1100 h 629"/>
                <a:gd name="connsiteX2" fmla="*/ -574 w 3057"/>
                <a:gd name="connsiteY2" fmla="*/ -1100 h 629"/>
                <a:gd name="connsiteX3" fmla="*/ -102 w 3057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57" h="629">
                  <a:moveTo>
                    <a:pt x="-102" y="-1100"/>
                  </a:moveTo>
                  <a:cubicBezTo>
                    <a:pt x="1552" y="317"/>
                    <a:pt x="-102" y="-1100"/>
                    <a:pt x="1315" y="-1100"/>
                  </a:cubicBezTo>
                  <a:cubicBezTo>
                    <a:pt x="2730" y="-1100"/>
                    <a:pt x="1315" y="-1100"/>
                    <a:pt x="-574" y="-1100"/>
                  </a:cubicBezTo>
                  <a:cubicBezTo>
                    <a:pt x="-2461" y="-1100"/>
                    <a:pt x="843" y="-628"/>
                    <a:pt x="-1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3" name="Полилиния: фигура 1112">
              <a:extLst>
                <a:ext uri="{FF2B5EF4-FFF2-40B4-BE49-F238E27FC236}">
                  <a16:creationId xmlns:a16="http://schemas.microsoft.com/office/drawing/2014/main" id="{085D23F1-B94B-6581-E439-59C8866F98FA}"/>
                </a:ext>
              </a:extLst>
            </p:cNvPr>
            <p:cNvSpPr/>
            <p:nvPr/>
          </p:nvSpPr>
          <p:spPr>
            <a:xfrm>
              <a:off x="4606818" y="1991852"/>
              <a:ext cx="2920" cy="1636"/>
            </a:xfrm>
            <a:custGeom>
              <a:avLst/>
              <a:gdLst>
                <a:gd name="connsiteX0" fmla="*/ -370 w 2920"/>
                <a:gd name="connsiteY0" fmla="*/ 537 h 1636"/>
                <a:gd name="connsiteX1" fmla="*/ 1753 w 2920"/>
                <a:gd name="connsiteY1" fmla="*/ 537 h 1636"/>
                <a:gd name="connsiteX2" fmla="*/ -370 w 2920"/>
                <a:gd name="connsiteY2" fmla="*/ 537 h 1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0" h="1636">
                  <a:moveTo>
                    <a:pt x="-370" y="537"/>
                  </a:moveTo>
                  <a:cubicBezTo>
                    <a:pt x="1048" y="537"/>
                    <a:pt x="1517" y="537"/>
                    <a:pt x="1753" y="537"/>
                  </a:cubicBezTo>
                  <a:cubicBezTo>
                    <a:pt x="-2965" y="-2764"/>
                    <a:pt x="-606" y="-169"/>
                    <a:pt x="-370" y="5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4" name="Полилиния: фигура 1113">
              <a:extLst>
                <a:ext uri="{FF2B5EF4-FFF2-40B4-BE49-F238E27FC236}">
                  <a16:creationId xmlns:a16="http://schemas.microsoft.com/office/drawing/2014/main" id="{ED1F2CC1-8572-F962-2BEC-1444F32C05D4}"/>
                </a:ext>
              </a:extLst>
            </p:cNvPr>
            <p:cNvSpPr/>
            <p:nvPr/>
          </p:nvSpPr>
          <p:spPr>
            <a:xfrm>
              <a:off x="4616519" y="1991077"/>
              <a:ext cx="482" cy="524"/>
            </a:xfrm>
            <a:custGeom>
              <a:avLst/>
              <a:gdLst>
                <a:gd name="connsiteX0" fmla="*/ -867 w 482"/>
                <a:gd name="connsiteY0" fmla="*/ -575 h 524"/>
                <a:gd name="connsiteX1" fmla="*/ -867 w 482"/>
                <a:gd name="connsiteY1" fmla="*/ -575 h 524"/>
                <a:gd name="connsiteX2" fmla="*/ -867 w 482"/>
                <a:gd name="connsiteY2" fmla="*/ -575 h 524"/>
                <a:gd name="connsiteX3" fmla="*/ -867 w 482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2" h="524">
                  <a:moveTo>
                    <a:pt x="-867" y="-575"/>
                  </a:moveTo>
                  <a:cubicBezTo>
                    <a:pt x="-867" y="-575"/>
                    <a:pt x="-867" y="-575"/>
                    <a:pt x="-867" y="-575"/>
                  </a:cubicBezTo>
                  <a:lnTo>
                    <a:pt x="-867" y="-575"/>
                  </a:lnTo>
                  <a:cubicBezTo>
                    <a:pt x="-159" y="-575"/>
                    <a:pt x="-1812" y="-1756"/>
                    <a:pt x="-8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5" name="Полилиния: фигура 1114">
              <a:extLst>
                <a:ext uri="{FF2B5EF4-FFF2-40B4-BE49-F238E27FC236}">
                  <a16:creationId xmlns:a16="http://schemas.microsoft.com/office/drawing/2014/main" id="{D645CDF1-B90D-B253-3209-9A7A92E0A94A}"/>
                </a:ext>
              </a:extLst>
            </p:cNvPr>
            <p:cNvSpPr/>
            <p:nvPr/>
          </p:nvSpPr>
          <p:spPr>
            <a:xfrm>
              <a:off x="4615874" y="1984994"/>
              <a:ext cx="1991" cy="1889"/>
            </a:xfrm>
            <a:custGeom>
              <a:avLst/>
              <a:gdLst>
                <a:gd name="connsiteX0" fmla="*/ -1167 w 1991"/>
                <a:gd name="connsiteY0" fmla="*/ -1100 h 1889"/>
                <a:gd name="connsiteX1" fmla="*/ 250 w 1991"/>
                <a:gd name="connsiteY1" fmla="*/ 789 h 1889"/>
                <a:gd name="connsiteX2" fmla="*/ 250 w 1991"/>
                <a:gd name="connsiteY2" fmla="*/ -392 h 1889"/>
                <a:gd name="connsiteX3" fmla="*/ -1167 w 1991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1" h="1889">
                  <a:moveTo>
                    <a:pt x="-1167" y="-1100"/>
                  </a:moveTo>
                  <a:lnTo>
                    <a:pt x="250" y="789"/>
                  </a:lnTo>
                  <a:cubicBezTo>
                    <a:pt x="250" y="789"/>
                    <a:pt x="-1403" y="-1100"/>
                    <a:pt x="250" y="-392"/>
                  </a:cubicBezTo>
                  <a:cubicBezTo>
                    <a:pt x="1901" y="317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6" name="Полилиния: фигура 1115">
              <a:extLst>
                <a:ext uri="{FF2B5EF4-FFF2-40B4-BE49-F238E27FC236}">
                  <a16:creationId xmlns:a16="http://schemas.microsoft.com/office/drawing/2014/main" id="{458D1F68-3804-C8CA-F53D-523307AC662C}"/>
                </a:ext>
              </a:extLst>
            </p:cNvPr>
            <p:cNvSpPr/>
            <p:nvPr/>
          </p:nvSpPr>
          <p:spPr>
            <a:xfrm>
              <a:off x="4620832" y="1982478"/>
              <a:ext cx="2359" cy="1256"/>
            </a:xfrm>
            <a:custGeom>
              <a:avLst/>
              <a:gdLst>
                <a:gd name="connsiteX0" fmla="*/ -1167 w 2359"/>
                <a:gd name="connsiteY0" fmla="*/ -707 h 1256"/>
                <a:gd name="connsiteX1" fmla="*/ 1192 w 2359"/>
                <a:gd name="connsiteY1" fmla="*/ -707 h 1256"/>
                <a:gd name="connsiteX2" fmla="*/ 1192 w 2359"/>
                <a:gd name="connsiteY2" fmla="*/ -707 h 1256"/>
                <a:gd name="connsiteX3" fmla="*/ -1167 w 2359"/>
                <a:gd name="connsiteY3" fmla="*/ -707 h 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256">
                  <a:moveTo>
                    <a:pt x="-1167" y="-707"/>
                  </a:moveTo>
                  <a:cubicBezTo>
                    <a:pt x="1901" y="1888"/>
                    <a:pt x="-2348" y="-2358"/>
                    <a:pt x="1192" y="-707"/>
                  </a:cubicBezTo>
                  <a:lnTo>
                    <a:pt x="1192" y="-707"/>
                  </a:lnTo>
                  <a:cubicBezTo>
                    <a:pt x="-1640" y="-707"/>
                    <a:pt x="-698" y="-707"/>
                    <a:pt x="-1167" y="-7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7" name="Полилиния: фигура 1116">
              <a:extLst>
                <a:ext uri="{FF2B5EF4-FFF2-40B4-BE49-F238E27FC236}">
                  <a16:creationId xmlns:a16="http://schemas.microsoft.com/office/drawing/2014/main" id="{288D5CAC-C07A-6F5D-5B39-42C6D2BAA4B2}"/>
                </a:ext>
              </a:extLst>
            </p:cNvPr>
            <p:cNvSpPr/>
            <p:nvPr/>
          </p:nvSpPr>
          <p:spPr>
            <a:xfrm>
              <a:off x="4624605" y="1976517"/>
              <a:ext cx="3855" cy="4544"/>
            </a:xfrm>
            <a:custGeom>
              <a:avLst/>
              <a:gdLst>
                <a:gd name="connsiteX0" fmla="*/ 250 w 3855"/>
                <a:gd name="connsiteY0" fmla="*/ 1478 h 4544"/>
                <a:gd name="connsiteX1" fmla="*/ 250 w 3855"/>
                <a:gd name="connsiteY1" fmla="*/ 1478 h 4544"/>
                <a:gd name="connsiteX2" fmla="*/ 2373 w 3855"/>
                <a:gd name="connsiteY2" fmla="*/ 3367 h 4544"/>
                <a:gd name="connsiteX3" fmla="*/ 2373 w 3855"/>
                <a:gd name="connsiteY3" fmla="*/ 3367 h 4544"/>
                <a:gd name="connsiteX4" fmla="*/ 2373 w 3855"/>
                <a:gd name="connsiteY4" fmla="*/ 1241 h 4544"/>
                <a:gd name="connsiteX5" fmla="*/ 722 w 3855"/>
                <a:gd name="connsiteY5" fmla="*/ -409 h 4544"/>
                <a:gd name="connsiteX6" fmla="*/ 722 w 3855"/>
                <a:gd name="connsiteY6" fmla="*/ 1005 h 4544"/>
                <a:gd name="connsiteX7" fmla="*/ -1167 w 3855"/>
                <a:gd name="connsiteY7" fmla="*/ 1005 h 4544"/>
                <a:gd name="connsiteX8" fmla="*/ 250 w 3855"/>
                <a:gd name="connsiteY8" fmla="*/ 1478 h 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55" h="4544">
                  <a:moveTo>
                    <a:pt x="250" y="1478"/>
                  </a:moveTo>
                  <a:cubicBezTo>
                    <a:pt x="250" y="1478"/>
                    <a:pt x="250" y="1478"/>
                    <a:pt x="250" y="1478"/>
                  </a:cubicBezTo>
                  <a:cubicBezTo>
                    <a:pt x="250" y="1478"/>
                    <a:pt x="1664" y="2895"/>
                    <a:pt x="2373" y="3367"/>
                  </a:cubicBezTo>
                  <a:cubicBezTo>
                    <a:pt x="3082" y="3837"/>
                    <a:pt x="2373" y="1950"/>
                    <a:pt x="2373" y="3367"/>
                  </a:cubicBezTo>
                  <a:cubicBezTo>
                    <a:pt x="-459" y="299"/>
                    <a:pt x="2373" y="1950"/>
                    <a:pt x="2373" y="1241"/>
                  </a:cubicBezTo>
                  <a:cubicBezTo>
                    <a:pt x="2373" y="536"/>
                    <a:pt x="2373" y="1241"/>
                    <a:pt x="722" y="-409"/>
                  </a:cubicBezTo>
                  <a:cubicBezTo>
                    <a:pt x="-931" y="-2063"/>
                    <a:pt x="-459" y="-409"/>
                    <a:pt x="722" y="1005"/>
                  </a:cubicBezTo>
                  <a:lnTo>
                    <a:pt x="-1167" y="1005"/>
                  </a:lnTo>
                  <a:cubicBezTo>
                    <a:pt x="-1167" y="1005"/>
                    <a:pt x="486" y="1478"/>
                    <a:pt x="250" y="1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8" name="Полилиния: фигура 1117">
              <a:extLst>
                <a:ext uri="{FF2B5EF4-FFF2-40B4-BE49-F238E27FC236}">
                  <a16:creationId xmlns:a16="http://schemas.microsoft.com/office/drawing/2014/main" id="{0F4FA769-84E9-15DE-E494-95D01505E118}"/>
                </a:ext>
              </a:extLst>
            </p:cNvPr>
            <p:cNvSpPr/>
            <p:nvPr/>
          </p:nvSpPr>
          <p:spPr>
            <a:xfrm>
              <a:off x="4635698" y="1972357"/>
              <a:ext cx="2384" cy="1117"/>
            </a:xfrm>
            <a:custGeom>
              <a:avLst/>
              <a:gdLst>
                <a:gd name="connsiteX0" fmla="*/ 483 w 2384"/>
                <a:gd name="connsiteY0" fmla="*/ -262 h 1117"/>
                <a:gd name="connsiteX1" fmla="*/ 483 w 2384"/>
                <a:gd name="connsiteY1" fmla="*/ -262 h 1117"/>
                <a:gd name="connsiteX2" fmla="*/ -1167 w 2384"/>
                <a:gd name="connsiteY2" fmla="*/ -262 h 1117"/>
                <a:gd name="connsiteX3" fmla="*/ 483 w 2384"/>
                <a:gd name="connsiteY3" fmla="*/ -262 h 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4" h="1117">
                  <a:moveTo>
                    <a:pt x="483" y="-262"/>
                  </a:moveTo>
                  <a:cubicBezTo>
                    <a:pt x="2134" y="919"/>
                    <a:pt x="483" y="-2148"/>
                    <a:pt x="483" y="-262"/>
                  </a:cubicBezTo>
                  <a:lnTo>
                    <a:pt x="-1167" y="-262"/>
                  </a:lnTo>
                  <a:cubicBezTo>
                    <a:pt x="1192" y="-262"/>
                    <a:pt x="-1167" y="-2148"/>
                    <a:pt x="483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19" name="Полилиния: фигура 1118">
              <a:extLst>
                <a:ext uri="{FF2B5EF4-FFF2-40B4-BE49-F238E27FC236}">
                  <a16:creationId xmlns:a16="http://schemas.microsoft.com/office/drawing/2014/main" id="{A7AB8D80-F04E-94C6-B53D-35A1684A116D}"/>
                </a:ext>
              </a:extLst>
            </p:cNvPr>
            <p:cNvSpPr/>
            <p:nvPr/>
          </p:nvSpPr>
          <p:spPr>
            <a:xfrm>
              <a:off x="4641168" y="1967060"/>
              <a:ext cx="1504" cy="209"/>
            </a:xfrm>
            <a:custGeom>
              <a:avLst/>
              <a:gdLst>
                <a:gd name="connsiteX0" fmla="*/ -501 w 1504"/>
                <a:gd name="connsiteY0" fmla="*/ -1100 h 209"/>
                <a:gd name="connsiteX1" fmla="*/ -501 w 1504"/>
                <a:gd name="connsiteY1" fmla="*/ -1100 h 209"/>
                <a:gd name="connsiteX2" fmla="*/ -501 w 150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4" h="209">
                  <a:moveTo>
                    <a:pt x="-501" y="-1100"/>
                  </a:moveTo>
                  <a:cubicBezTo>
                    <a:pt x="-501" y="-1100"/>
                    <a:pt x="1385" y="-1100"/>
                    <a:pt x="-501" y="-1100"/>
                  </a:cubicBezTo>
                  <a:cubicBezTo>
                    <a:pt x="-2391" y="-1100"/>
                    <a:pt x="441" y="-628"/>
                    <a:pt x="-5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0" name="Полилиния: фигура 1119">
              <a:extLst>
                <a:ext uri="{FF2B5EF4-FFF2-40B4-BE49-F238E27FC236}">
                  <a16:creationId xmlns:a16="http://schemas.microsoft.com/office/drawing/2014/main" id="{25CE8AD1-6123-9A18-9A84-E05DBA99C9C2}"/>
                </a:ext>
              </a:extLst>
            </p:cNvPr>
            <p:cNvSpPr/>
            <p:nvPr/>
          </p:nvSpPr>
          <p:spPr>
            <a:xfrm>
              <a:off x="4651743" y="1965882"/>
              <a:ext cx="2359" cy="2359"/>
            </a:xfrm>
            <a:custGeom>
              <a:avLst/>
              <a:gdLst>
                <a:gd name="connsiteX0" fmla="*/ 1192 w 2359"/>
                <a:gd name="connsiteY0" fmla="*/ 1259 h 2359"/>
                <a:gd name="connsiteX1" fmla="*/ -1167 w 2359"/>
                <a:gd name="connsiteY1" fmla="*/ -1100 h 2359"/>
                <a:gd name="connsiteX2" fmla="*/ -1167 w 2359"/>
                <a:gd name="connsiteY2" fmla="*/ -1100 h 2359"/>
                <a:gd name="connsiteX3" fmla="*/ -1167 w 2359"/>
                <a:gd name="connsiteY3" fmla="*/ -1100 h 2359"/>
                <a:gd name="connsiteX4" fmla="*/ 1192 w 2359"/>
                <a:gd name="connsiteY4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359">
                  <a:moveTo>
                    <a:pt x="1192" y="1259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550"/>
                    <a:pt x="1192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1" name="Полилиния: фигура 1120">
              <a:extLst>
                <a:ext uri="{FF2B5EF4-FFF2-40B4-BE49-F238E27FC236}">
                  <a16:creationId xmlns:a16="http://schemas.microsoft.com/office/drawing/2014/main" id="{D010BD93-85F2-6060-50FC-E0DF1017078B}"/>
                </a:ext>
              </a:extLst>
            </p:cNvPr>
            <p:cNvSpPr/>
            <p:nvPr/>
          </p:nvSpPr>
          <p:spPr>
            <a:xfrm>
              <a:off x="4669441" y="1943830"/>
              <a:ext cx="1889" cy="734"/>
            </a:xfrm>
            <a:custGeom>
              <a:avLst/>
              <a:gdLst>
                <a:gd name="connsiteX0" fmla="*/ -1167 w 1889"/>
                <a:gd name="connsiteY0" fmla="*/ -995 h 734"/>
                <a:gd name="connsiteX1" fmla="*/ 722 w 1889"/>
                <a:gd name="connsiteY1" fmla="*/ -995 h 734"/>
                <a:gd name="connsiteX2" fmla="*/ 722 w 1889"/>
                <a:gd name="connsiteY2" fmla="*/ -995 h 734"/>
                <a:gd name="connsiteX3" fmla="*/ 722 w 1889"/>
                <a:gd name="connsiteY3" fmla="*/ -995 h 734"/>
                <a:gd name="connsiteX4" fmla="*/ -1167 w 1889"/>
                <a:gd name="connsiteY4" fmla="*/ -99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734">
                  <a:moveTo>
                    <a:pt x="-1167" y="-995"/>
                  </a:moveTo>
                  <a:cubicBezTo>
                    <a:pt x="486" y="422"/>
                    <a:pt x="-1167" y="-995"/>
                    <a:pt x="722" y="-995"/>
                  </a:cubicBezTo>
                  <a:lnTo>
                    <a:pt x="722" y="-995"/>
                  </a:lnTo>
                  <a:lnTo>
                    <a:pt x="722" y="-995"/>
                  </a:lnTo>
                  <a:cubicBezTo>
                    <a:pt x="722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2" name="Полилиния: фигура 1121">
              <a:extLst>
                <a:ext uri="{FF2B5EF4-FFF2-40B4-BE49-F238E27FC236}">
                  <a16:creationId xmlns:a16="http://schemas.microsoft.com/office/drawing/2014/main" id="{D15A2E36-AA3C-0EFE-8C02-F979D849931A}"/>
                </a:ext>
              </a:extLst>
            </p:cNvPr>
            <p:cNvSpPr/>
            <p:nvPr/>
          </p:nvSpPr>
          <p:spPr>
            <a:xfrm>
              <a:off x="4801629" y="2019438"/>
              <a:ext cx="2237" cy="1660"/>
            </a:xfrm>
            <a:custGeom>
              <a:avLst/>
              <a:gdLst>
                <a:gd name="connsiteX0" fmla="*/ -975 w 2237"/>
                <a:gd name="connsiteY0" fmla="*/ 560 h 1660"/>
                <a:gd name="connsiteX1" fmla="*/ 442 w 2237"/>
                <a:gd name="connsiteY1" fmla="*/ 560 h 1660"/>
                <a:gd name="connsiteX2" fmla="*/ 442 w 2237"/>
                <a:gd name="connsiteY2" fmla="*/ -1091 h 1660"/>
                <a:gd name="connsiteX3" fmla="*/ 442 w 2237"/>
                <a:gd name="connsiteY3" fmla="*/ -1091 h 1660"/>
                <a:gd name="connsiteX4" fmla="*/ 442 w 2237"/>
                <a:gd name="connsiteY4" fmla="*/ -1091 h 1660"/>
                <a:gd name="connsiteX5" fmla="*/ -975 w 2237"/>
                <a:gd name="connsiteY5" fmla="*/ 560 h 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7" h="1660">
                  <a:moveTo>
                    <a:pt x="-975" y="560"/>
                  </a:moveTo>
                  <a:cubicBezTo>
                    <a:pt x="-975" y="560"/>
                    <a:pt x="-975" y="560"/>
                    <a:pt x="442" y="560"/>
                  </a:cubicBezTo>
                  <a:cubicBezTo>
                    <a:pt x="1856" y="560"/>
                    <a:pt x="442" y="-854"/>
                    <a:pt x="442" y="-1091"/>
                  </a:cubicBezTo>
                  <a:lnTo>
                    <a:pt x="442" y="-1091"/>
                  </a:lnTo>
                  <a:lnTo>
                    <a:pt x="442" y="-1091"/>
                  </a:lnTo>
                  <a:cubicBezTo>
                    <a:pt x="-267" y="-1091"/>
                    <a:pt x="-1681" y="-1327"/>
                    <a:pt x="-975" y="5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3" name="Полилиния: фигура 1122">
              <a:extLst>
                <a:ext uri="{FF2B5EF4-FFF2-40B4-BE49-F238E27FC236}">
                  <a16:creationId xmlns:a16="http://schemas.microsoft.com/office/drawing/2014/main" id="{0D4C35BD-FBDD-E453-CFFF-17AFCBBC5DEF}"/>
                </a:ext>
              </a:extLst>
            </p:cNvPr>
            <p:cNvSpPr/>
            <p:nvPr/>
          </p:nvSpPr>
          <p:spPr>
            <a:xfrm>
              <a:off x="4684780" y="1900280"/>
              <a:ext cx="2122" cy="2359"/>
            </a:xfrm>
            <a:custGeom>
              <a:avLst/>
              <a:gdLst>
                <a:gd name="connsiteX0" fmla="*/ 956 w 2122"/>
                <a:gd name="connsiteY0" fmla="*/ 1259 h 2359"/>
                <a:gd name="connsiteX1" fmla="*/ -1167 w 2122"/>
                <a:gd name="connsiteY1" fmla="*/ -1100 h 2359"/>
                <a:gd name="connsiteX2" fmla="*/ -1167 w 2122"/>
                <a:gd name="connsiteY2" fmla="*/ -1100 h 2359"/>
                <a:gd name="connsiteX3" fmla="*/ -1167 w 2122"/>
                <a:gd name="connsiteY3" fmla="*/ -1100 h 2359"/>
                <a:gd name="connsiteX4" fmla="*/ 956 w 2122"/>
                <a:gd name="connsiteY4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2359">
                  <a:moveTo>
                    <a:pt x="956" y="1259"/>
                  </a:moveTo>
                  <a:cubicBezTo>
                    <a:pt x="956" y="1259"/>
                    <a:pt x="-695" y="-155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4" y="787"/>
                    <a:pt x="95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4" name="Полилиния: фигура 1123">
              <a:extLst>
                <a:ext uri="{FF2B5EF4-FFF2-40B4-BE49-F238E27FC236}">
                  <a16:creationId xmlns:a16="http://schemas.microsoft.com/office/drawing/2014/main" id="{2C3BB469-4BA3-0E68-11B3-3D5B0B6F47BB}"/>
                </a:ext>
              </a:extLst>
            </p:cNvPr>
            <p:cNvSpPr/>
            <p:nvPr/>
          </p:nvSpPr>
          <p:spPr>
            <a:xfrm>
              <a:off x="4689536" y="1900212"/>
              <a:ext cx="2408" cy="1719"/>
            </a:xfrm>
            <a:custGeom>
              <a:avLst/>
              <a:gdLst>
                <a:gd name="connsiteX0" fmla="*/ 684 w 2408"/>
                <a:gd name="connsiteY0" fmla="*/ 619 h 1719"/>
                <a:gd name="connsiteX1" fmla="*/ -733 w 2408"/>
                <a:gd name="connsiteY1" fmla="*/ -1032 h 1719"/>
                <a:gd name="connsiteX2" fmla="*/ -733 w 2408"/>
                <a:gd name="connsiteY2" fmla="*/ -1032 h 1719"/>
                <a:gd name="connsiteX3" fmla="*/ 684 w 2408"/>
                <a:gd name="connsiteY3" fmla="*/ 619 h 1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8" h="1719">
                  <a:moveTo>
                    <a:pt x="684" y="619"/>
                  </a:moveTo>
                  <a:cubicBezTo>
                    <a:pt x="2807" y="619"/>
                    <a:pt x="-1911" y="-1504"/>
                    <a:pt x="-733" y="-1032"/>
                  </a:cubicBezTo>
                  <a:cubicBezTo>
                    <a:pt x="448" y="-559"/>
                    <a:pt x="-2147" y="-1032"/>
                    <a:pt x="-733" y="-1032"/>
                  </a:cubicBezTo>
                  <a:cubicBezTo>
                    <a:pt x="-24" y="-559"/>
                    <a:pt x="448" y="-87"/>
                    <a:pt x="684" y="6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5" name="Полилиния: фигура 1124">
              <a:extLst>
                <a:ext uri="{FF2B5EF4-FFF2-40B4-BE49-F238E27FC236}">
                  <a16:creationId xmlns:a16="http://schemas.microsoft.com/office/drawing/2014/main" id="{96A8F511-69C5-966E-5D8A-1CEEEE336F1C}"/>
                </a:ext>
              </a:extLst>
            </p:cNvPr>
            <p:cNvSpPr/>
            <p:nvPr/>
          </p:nvSpPr>
          <p:spPr>
            <a:xfrm>
              <a:off x="2355727" y="1914674"/>
              <a:ext cx="239982" cy="259334"/>
            </a:xfrm>
            <a:custGeom>
              <a:avLst/>
              <a:gdLst>
                <a:gd name="connsiteX0" fmla="*/ -1167 w 239982"/>
                <a:gd name="connsiteY0" fmla="*/ 166913 h 259334"/>
                <a:gd name="connsiteX1" fmla="*/ 72456 w 239982"/>
                <a:gd name="connsiteY1" fmla="*/ 214107 h 259334"/>
                <a:gd name="connsiteX2" fmla="*/ 159765 w 239982"/>
                <a:gd name="connsiteY2" fmla="*/ 258234 h 259334"/>
                <a:gd name="connsiteX3" fmla="*/ 238816 w 239982"/>
                <a:gd name="connsiteY3" fmla="*/ 74413 h 259334"/>
                <a:gd name="connsiteX4" fmla="*/ 176282 w 239982"/>
                <a:gd name="connsiteY4" fmla="*/ 43027 h 259334"/>
                <a:gd name="connsiteX5" fmla="*/ 109267 w 239982"/>
                <a:gd name="connsiteY5" fmla="*/ -1100 h 259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982" h="259334">
                  <a:moveTo>
                    <a:pt x="-1167" y="166913"/>
                  </a:moveTo>
                  <a:cubicBezTo>
                    <a:pt x="22430" y="181779"/>
                    <a:pt x="43665" y="197590"/>
                    <a:pt x="72456" y="214107"/>
                  </a:cubicBezTo>
                  <a:cubicBezTo>
                    <a:pt x="100536" y="230860"/>
                    <a:pt x="129560" y="245493"/>
                    <a:pt x="159765" y="258234"/>
                  </a:cubicBezTo>
                  <a:lnTo>
                    <a:pt x="238816" y="74413"/>
                  </a:lnTo>
                  <a:cubicBezTo>
                    <a:pt x="217341" y="65446"/>
                    <a:pt x="196342" y="55062"/>
                    <a:pt x="176282" y="43027"/>
                  </a:cubicBezTo>
                  <a:cubicBezTo>
                    <a:pt x="157170" y="31464"/>
                    <a:pt x="133573" y="14947"/>
                    <a:pt x="109267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6" name="Полилиния: фигура 1125">
              <a:extLst>
                <a:ext uri="{FF2B5EF4-FFF2-40B4-BE49-F238E27FC236}">
                  <a16:creationId xmlns:a16="http://schemas.microsoft.com/office/drawing/2014/main" id="{F8C5318D-F198-41B9-5A96-06FA779A8AF1}"/>
                </a:ext>
              </a:extLst>
            </p:cNvPr>
            <p:cNvSpPr/>
            <p:nvPr/>
          </p:nvSpPr>
          <p:spPr>
            <a:xfrm>
              <a:off x="2558348" y="2070298"/>
              <a:ext cx="314" cy="1587"/>
            </a:xfrm>
            <a:custGeom>
              <a:avLst/>
              <a:gdLst>
                <a:gd name="connsiteX0" fmla="*/ -852 w 314"/>
                <a:gd name="connsiteY0" fmla="*/ -37 h 1587"/>
                <a:gd name="connsiteX1" fmla="*/ -852 w 314"/>
                <a:gd name="connsiteY1" fmla="*/ -37 h 1587"/>
                <a:gd name="connsiteX2" fmla="*/ -852 w 314"/>
                <a:gd name="connsiteY2" fmla="*/ -37 h 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587">
                  <a:moveTo>
                    <a:pt x="-852" y="-37"/>
                  </a:moveTo>
                  <a:cubicBezTo>
                    <a:pt x="-852" y="-1454"/>
                    <a:pt x="-852" y="-1454"/>
                    <a:pt x="-852" y="-37"/>
                  </a:cubicBezTo>
                  <a:cubicBezTo>
                    <a:pt x="-852" y="-37"/>
                    <a:pt x="-1561" y="1144"/>
                    <a:pt x="-852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7" name="Полилиния: фигура 1126">
              <a:extLst>
                <a:ext uri="{FF2B5EF4-FFF2-40B4-BE49-F238E27FC236}">
                  <a16:creationId xmlns:a16="http://schemas.microsoft.com/office/drawing/2014/main" id="{3710CCA0-9FF2-8325-3950-F228B887DECD}"/>
                </a:ext>
              </a:extLst>
            </p:cNvPr>
            <p:cNvSpPr/>
            <p:nvPr/>
          </p:nvSpPr>
          <p:spPr>
            <a:xfrm>
              <a:off x="2556355" y="2074061"/>
              <a:ext cx="418" cy="2436"/>
            </a:xfrm>
            <a:custGeom>
              <a:avLst/>
              <a:gdLst>
                <a:gd name="connsiteX0" fmla="*/ -749 w 418"/>
                <a:gd name="connsiteY0" fmla="*/ -260 h 2436"/>
                <a:gd name="connsiteX1" fmla="*/ -749 w 418"/>
                <a:gd name="connsiteY1" fmla="*/ -260 h 2436"/>
                <a:gd name="connsiteX2" fmla="*/ -749 w 418"/>
                <a:gd name="connsiteY2" fmla="*/ -260 h 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436">
                  <a:moveTo>
                    <a:pt x="-749" y="-260"/>
                  </a:moveTo>
                  <a:cubicBezTo>
                    <a:pt x="-749" y="-260"/>
                    <a:pt x="-749" y="-2150"/>
                    <a:pt x="-749" y="-260"/>
                  </a:cubicBezTo>
                  <a:cubicBezTo>
                    <a:pt x="-749" y="1626"/>
                    <a:pt x="-1690" y="2099"/>
                    <a:pt x="-749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8" name="Полилиния: фигура 1127">
              <a:extLst>
                <a:ext uri="{FF2B5EF4-FFF2-40B4-BE49-F238E27FC236}">
                  <a16:creationId xmlns:a16="http://schemas.microsoft.com/office/drawing/2014/main" id="{97111A3A-3292-D3D7-C636-BACD545F02AB}"/>
                </a:ext>
              </a:extLst>
            </p:cNvPr>
            <p:cNvSpPr/>
            <p:nvPr/>
          </p:nvSpPr>
          <p:spPr>
            <a:xfrm>
              <a:off x="2558899" y="2067112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81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9" name="Полилиния: фигура 1128">
              <a:extLst>
                <a:ext uri="{FF2B5EF4-FFF2-40B4-BE49-F238E27FC236}">
                  <a16:creationId xmlns:a16="http://schemas.microsoft.com/office/drawing/2014/main" id="{24C7123D-A9AF-880F-E692-D2C5F77E012B}"/>
                </a:ext>
              </a:extLst>
            </p:cNvPr>
            <p:cNvSpPr/>
            <p:nvPr/>
          </p:nvSpPr>
          <p:spPr>
            <a:xfrm>
              <a:off x="2569438" y="2029593"/>
              <a:ext cx="314" cy="2603"/>
            </a:xfrm>
            <a:custGeom>
              <a:avLst/>
              <a:gdLst>
                <a:gd name="connsiteX0" fmla="*/ -852 w 314"/>
                <a:gd name="connsiteY0" fmla="*/ 553 h 2603"/>
                <a:gd name="connsiteX1" fmla="*/ -852 w 314"/>
                <a:gd name="connsiteY1" fmla="*/ -1100 h 2603"/>
                <a:gd name="connsiteX2" fmla="*/ -852 w 314"/>
                <a:gd name="connsiteY2" fmla="*/ 317 h 2603"/>
                <a:gd name="connsiteX3" fmla="*/ -852 w 314"/>
                <a:gd name="connsiteY3" fmla="*/ 553 h 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603">
                  <a:moveTo>
                    <a:pt x="-852" y="553"/>
                  </a:moveTo>
                  <a:lnTo>
                    <a:pt x="-852" y="-1100"/>
                  </a:lnTo>
                  <a:cubicBezTo>
                    <a:pt x="-852" y="317"/>
                    <a:pt x="-852" y="-1100"/>
                    <a:pt x="-852" y="317"/>
                  </a:cubicBezTo>
                  <a:cubicBezTo>
                    <a:pt x="-852" y="1731"/>
                    <a:pt x="-1561" y="1968"/>
                    <a:pt x="-85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0" name="Полилиния: фигура 1129">
              <a:extLst>
                <a:ext uri="{FF2B5EF4-FFF2-40B4-BE49-F238E27FC236}">
                  <a16:creationId xmlns:a16="http://schemas.microsoft.com/office/drawing/2014/main" id="{BABC3D41-17F5-CFD3-6A18-1C5F01107DDB}"/>
                </a:ext>
              </a:extLst>
            </p:cNvPr>
            <p:cNvSpPr/>
            <p:nvPr/>
          </p:nvSpPr>
          <p:spPr>
            <a:xfrm>
              <a:off x="2556304" y="2072082"/>
              <a:ext cx="0" cy="3064"/>
            </a:xfrm>
            <a:custGeom>
              <a:avLst/>
              <a:gdLst>
                <a:gd name="connsiteX0" fmla="*/ -1167 w 0"/>
                <a:gd name="connsiteY0" fmla="*/ 537 h 3064"/>
                <a:gd name="connsiteX1" fmla="*/ -1167 w 0"/>
                <a:gd name="connsiteY1" fmla="*/ -877 h 3064"/>
                <a:gd name="connsiteX2" fmla="*/ -1167 w 0"/>
                <a:gd name="connsiteY2" fmla="*/ 1246 h 3064"/>
                <a:gd name="connsiteX3" fmla="*/ -1167 w 0"/>
                <a:gd name="connsiteY3" fmla="*/ 537 h 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3064">
                  <a:moveTo>
                    <a:pt x="-1167" y="537"/>
                  </a:moveTo>
                  <a:cubicBezTo>
                    <a:pt x="-1167" y="537"/>
                    <a:pt x="-1167" y="-1822"/>
                    <a:pt x="-1167" y="-877"/>
                  </a:cubicBezTo>
                  <a:cubicBezTo>
                    <a:pt x="-1167" y="65"/>
                    <a:pt x="-1167" y="-877"/>
                    <a:pt x="-1167" y="1246"/>
                  </a:cubicBezTo>
                  <a:cubicBezTo>
                    <a:pt x="-1167" y="3369"/>
                    <a:pt x="-1167" y="65"/>
                    <a:pt x="-1167" y="5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1" name="Полилиния: фигура 1130">
              <a:extLst>
                <a:ext uri="{FF2B5EF4-FFF2-40B4-BE49-F238E27FC236}">
                  <a16:creationId xmlns:a16="http://schemas.microsoft.com/office/drawing/2014/main" id="{E89705C4-DF21-AA0E-19DC-9ADB82442577}"/>
                </a:ext>
              </a:extLst>
            </p:cNvPr>
            <p:cNvSpPr/>
            <p:nvPr/>
          </p:nvSpPr>
          <p:spPr>
            <a:xfrm>
              <a:off x="2568102" y="2027470"/>
              <a:ext cx="1650" cy="4012"/>
            </a:xfrm>
            <a:custGeom>
              <a:avLst/>
              <a:gdLst>
                <a:gd name="connsiteX0" fmla="*/ 483 w 1650"/>
                <a:gd name="connsiteY0" fmla="*/ 1495 h 4012"/>
                <a:gd name="connsiteX1" fmla="*/ 483 w 1650"/>
                <a:gd name="connsiteY1" fmla="*/ -1100 h 4012"/>
                <a:gd name="connsiteX2" fmla="*/ -1167 w 1650"/>
                <a:gd name="connsiteY2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4012">
                  <a:moveTo>
                    <a:pt x="483" y="1495"/>
                  </a:moveTo>
                  <a:cubicBezTo>
                    <a:pt x="483" y="1495"/>
                    <a:pt x="483" y="78"/>
                    <a:pt x="483" y="-1100"/>
                  </a:cubicBezTo>
                  <a:cubicBezTo>
                    <a:pt x="-225" y="78"/>
                    <a:pt x="-698" y="1495"/>
                    <a:pt x="-1167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2" name="Полилиния: фигура 1131">
              <a:extLst>
                <a:ext uri="{FF2B5EF4-FFF2-40B4-BE49-F238E27FC236}">
                  <a16:creationId xmlns:a16="http://schemas.microsoft.com/office/drawing/2014/main" id="{02B57897-5A33-FF19-BA8C-29D1A2CFBB71}"/>
                </a:ext>
              </a:extLst>
            </p:cNvPr>
            <p:cNvSpPr/>
            <p:nvPr/>
          </p:nvSpPr>
          <p:spPr>
            <a:xfrm>
              <a:off x="2558427" y="2060742"/>
              <a:ext cx="209" cy="1641"/>
            </a:xfrm>
            <a:custGeom>
              <a:avLst/>
              <a:gdLst>
                <a:gd name="connsiteX0" fmla="*/ -1167 w 209"/>
                <a:gd name="connsiteY0" fmla="*/ -157 h 1641"/>
                <a:gd name="connsiteX1" fmla="*/ -1167 w 209"/>
                <a:gd name="connsiteY1" fmla="*/ -157 h 1641"/>
                <a:gd name="connsiteX2" fmla="*/ -1167 w 209"/>
                <a:gd name="connsiteY2" fmla="*/ -157 h 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641">
                  <a:moveTo>
                    <a:pt x="-1167" y="-157"/>
                  </a:moveTo>
                  <a:cubicBezTo>
                    <a:pt x="-1167" y="-157"/>
                    <a:pt x="-1167" y="-2280"/>
                    <a:pt x="-1167" y="-157"/>
                  </a:cubicBezTo>
                  <a:cubicBezTo>
                    <a:pt x="-1167" y="1969"/>
                    <a:pt x="-695" y="-1571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3" name="Полилиния: фигура 1132">
              <a:extLst>
                <a:ext uri="{FF2B5EF4-FFF2-40B4-BE49-F238E27FC236}">
                  <a16:creationId xmlns:a16="http://schemas.microsoft.com/office/drawing/2014/main" id="{19B17481-FB84-E48D-FBC1-C345A8EBCA71}"/>
                </a:ext>
              </a:extLst>
            </p:cNvPr>
            <p:cNvSpPr/>
            <p:nvPr/>
          </p:nvSpPr>
          <p:spPr>
            <a:xfrm>
              <a:off x="2567394" y="2022749"/>
              <a:ext cx="2122" cy="4721"/>
            </a:xfrm>
            <a:custGeom>
              <a:avLst/>
              <a:gdLst>
                <a:gd name="connsiteX0" fmla="*/ 956 w 2122"/>
                <a:gd name="connsiteY0" fmla="*/ 1734 h 4721"/>
                <a:gd name="connsiteX1" fmla="*/ 956 w 2122"/>
                <a:gd name="connsiteY1" fmla="*/ 1734 h 4721"/>
                <a:gd name="connsiteX2" fmla="*/ 956 w 2122"/>
                <a:gd name="connsiteY2" fmla="*/ 1734 h 4721"/>
                <a:gd name="connsiteX3" fmla="*/ 956 w 2122"/>
                <a:gd name="connsiteY3" fmla="*/ -1100 h 4721"/>
                <a:gd name="connsiteX4" fmla="*/ -1167 w 2122"/>
                <a:gd name="connsiteY4" fmla="*/ 2204 h 4721"/>
                <a:gd name="connsiteX5" fmla="*/ -1167 w 2122"/>
                <a:gd name="connsiteY5" fmla="*/ 3621 h 4721"/>
                <a:gd name="connsiteX6" fmla="*/ -1167 w 2122"/>
                <a:gd name="connsiteY6" fmla="*/ 1498 h 4721"/>
                <a:gd name="connsiteX7" fmla="*/ -1167 w 2122"/>
                <a:gd name="connsiteY7" fmla="*/ 3149 h 4721"/>
                <a:gd name="connsiteX8" fmla="*/ -1167 w 2122"/>
                <a:gd name="connsiteY8" fmla="*/ 3149 h 4721"/>
                <a:gd name="connsiteX9" fmla="*/ 956 w 2122"/>
                <a:gd name="connsiteY9" fmla="*/ 1734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2" h="4721">
                  <a:moveTo>
                    <a:pt x="956" y="1734"/>
                  </a:moveTo>
                  <a:lnTo>
                    <a:pt x="956" y="1734"/>
                  </a:lnTo>
                  <a:cubicBezTo>
                    <a:pt x="956" y="1734"/>
                    <a:pt x="956" y="1734"/>
                    <a:pt x="956" y="1734"/>
                  </a:cubicBezTo>
                  <a:lnTo>
                    <a:pt x="956" y="-1100"/>
                  </a:lnTo>
                  <a:cubicBezTo>
                    <a:pt x="483" y="81"/>
                    <a:pt x="-225" y="1262"/>
                    <a:pt x="-1167" y="2204"/>
                  </a:cubicBezTo>
                  <a:cubicBezTo>
                    <a:pt x="-1167" y="2204"/>
                    <a:pt x="-1167" y="2204"/>
                    <a:pt x="-1167" y="3621"/>
                  </a:cubicBezTo>
                  <a:cubicBezTo>
                    <a:pt x="-1167" y="1498"/>
                    <a:pt x="-1167" y="2440"/>
                    <a:pt x="-1167" y="1498"/>
                  </a:cubicBezTo>
                  <a:lnTo>
                    <a:pt x="-1167" y="3149"/>
                  </a:lnTo>
                  <a:cubicBezTo>
                    <a:pt x="-1167" y="3149"/>
                    <a:pt x="-1167" y="3149"/>
                    <a:pt x="-1167" y="3149"/>
                  </a:cubicBezTo>
                  <a:cubicBezTo>
                    <a:pt x="-459" y="2912"/>
                    <a:pt x="247" y="2440"/>
                    <a:pt x="956" y="17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4" name="Полилиния: фигура 1133">
              <a:extLst>
                <a:ext uri="{FF2B5EF4-FFF2-40B4-BE49-F238E27FC236}">
                  <a16:creationId xmlns:a16="http://schemas.microsoft.com/office/drawing/2014/main" id="{0B418CCC-E40E-E1C0-F9DB-ECD0ECDCC9CC}"/>
                </a:ext>
              </a:extLst>
            </p:cNvPr>
            <p:cNvSpPr/>
            <p:nvPr/>
          </p:nvSpPr>
          <p:spPr>
            <a:xfrm>
              <a:off x="2558007" y="2058039"/>
              <a:ext cx="419" cy="2336"/>
            </a:xfrm>
            <a:custGeom>
              <a:avLst/>
              <a:gdLst>
                <a:gd name="connsiteX0" fmla="*/ -747 w 419"/>
                <a:gd name="connsiteY0" fmla="*/ 895 h 2336"/>
                <a:gd name="connsiteX1" fmla="*/ -747 w 419"/>
                <a:gd name="connsiteY1" fmla="*/ -758 h 2336"/>
                <a:gd name="connsiteX2" fmla="*/ -747 w 419"/>
                <a:gd name="connsiteY2" fmla="*/ -758 h 2336"/>
                <a:gd name="connsiteX3" fmla="*/ -747 w 419"/>
                <a:gd name="connsiteY3" fmla="*/ 895 h 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336">
                  <a:moveTo>
                    <a:pt x="-747" y="895"/>
                  </a:moveTo>
                  <a:lnTo>
                    <a:pt x="-747" y="-758"/>
                  </a:lnTo>
                  <a:cubicBezTo>
                    <a:pt x="-747" y="-758"/>
                    <a:pt x="-747" y="895"/>
                    <a:pt x="-747" y="-758"/>
                  </a:cubicBezTo>
                  <a:cubicBezTo>
                    <a:pt x="-747" y="-2409"/>
                    <a:pt x="-1692" y="2545"/>
                    <a:pt x="-747" y="8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5" name="Полилиния: фигура 1134">
              <a:extLst>
                <a:ext uri="{FF2B5EF4-FFF2-40B4-BE49-F238E27FC236}">
                  <a16:creationId xmlns:a16="http://schemas.microsoft.com/office/drawing/2014/main" id="{C950785D-1466-6229-4254-890FEC7A62A7}"/>
                </a:ext>
              </a:extLst>
            </p:cNvPr>
            <p:cNvSpPr/>
            <p:nvPr/>
          </p:nvSpPr>
          <p:spPr>
            <a:xfrm>
              <a:off x="2552711" y="2070180"/>
              <a:ext cx="524" cy="839"/>
            </a:xfrm>
            <a:custGeom>
              <a:avLst/>
              <a:gdLst>
                <a:gd name="connsiteX0" fmla="*/ -642 w 524"/>
                <a:gd name="connsiteY0" fmla="*/ -1100 h 839"/>
                <a:gd name="connsiteX1" fmla="*/ -642 w 524"/>
                <a:gd name="connsiteY1" fmla="*/ -1100 h 839"/>
                <a:gd name="connsiteX2" fmla="*/ -642 w 524"/>
                <a:gd name="connsiteY2" fmla="*/ -110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839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789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6" name="Полилиния: фигура 1135">
              <a:extLst>
                <a:ext uri="{FF2B5EF4-FFF2-40B4-BE49-F238E27FC236}">
                  <a16:creationId xmlns:a16="http://schemas.microsoft.com/office/drawing/2014/main" id="{4F3CDAA0-8E8E-35F2-870D-4E03F1327CAA}"/>
                </a:ext>
              </a:extLst>
            </p:cNvPr>
            <p:cNvSpPr/>
            <p:nvPr/>
          </p:nvSpPr>
          <p:spPr>
            <a:xfrm>
              <a:off x="2570252" y="2014254"/>
              <a:ext cx="209" cy="314"/>
            </a:xfrm>
            <a:custGeom>
              <a:avLst/>
              <a:gdLst>
                <a:gd name="connsiteX0" fmla="*/ -957 w 209"/>
                <a:gd name="connsiteY0" fmla="*/ -1100 h 314"/>
                <a:gd name="connsiteX1" fmla="*/ -957 w 209"/>
                <a:gd name="connsiteY1" fmla="*/ -1100 h 314"/>
                <a:gd name="connsiteX2" fmla="*/ -957 w 20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7" name="Полилиния: фигура 1136">
              <a:extLst>
                <a:ext uri="{FF2B5EF4-FFF2-40B4-BE49-F238E27FC236}">
                  <a16:creationId xmlns:a16="http://schemas.microsoft.com/office/drawing/2014/main" id="{2259C0DE-A891-D19B-ADC4-EC78231E8E07}"/>
                </a:ext>
              </a:extLst>
            </p:cNvPr>
            <p:cNvSpPr/>
            <p:nvPr/>
          </p:nvSpPr>
          <p:spPr>
            <a:xfrm>
              <a:off x="2552055" y="2067245"/>
              <a:ext cx="23597" cy="2272"/>
            </a:xfrm>
            <a:custGeom>
              <a:avLst/>
              <a:gdLst>
                <a:gd name="connsiteX0" fmla="*/ -1167 w 23597"/>
                <a:gd name="connsiteY0" fmla="*/ -52 h 2272"/>
                <a:gd name="connsiteX1" fmla="*/ -1167 w 23597"/>
                <a:gd name="connsiteY1" fmla="*/ -52 h 2272"/>
                <a:gd name="connsiteX2" fmla="*/ -1167 w 23597"/>
                <a:gd name="connsiteY2" fmla="*/ -52 h 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272">
                  <a:moveTo>
                    <a:pt x="-1167" y="-52"/>
                  </a:moveTo>
                  <a:cubicBezTo>
                    <a:pt x="-1167" y="-52"/>
                    <a:pt x="-1167" y="-2411"/>
                    <a:pt x="-1167" y="-52"/>
                  </a:cubicBezTo>
                  <a:cubicBezTo>
                    <a:pt x="-1167" y="2308"/>
                    <a:pt x="-1167" y="657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8" name="Полилиния: фигура 1137">
              <a:extLst>
                <a:ext uri="{FF2B5EF4-FFF2-40B4-BE49-F238E27FC236}">
                  <a16:creationId xmlns:a16="http://schemas.microsoft.com/office/drawing/2014/main" id="{25057F43-C166-7E9C-4A22-664F45B232E3}"/>
                </a:ext>
              </a:extLst>
            </p:cNvPr>
            <p:cNvSpPr/>
            <p:nvPr/>
          </p:nvSpPr>
          <p:spPr>
            <a:xfrm>
              <a:off x="2559129" y="2039977"/>
              <a:ext cx="475" cy="1414"/>
            </a:xfrm>
            <a:custGeom>
              <a:avLst/>
              <a:gdLst>
                <a:gd name="connsiteX0" fmla="*/ -692 w 475"/>
                <a:gd name="connsiteY0" fmla="*/ -1100 h 1414"/>
                <a:gd name="connsiteX1" fmla="*/ -692 w 475"/>
                <a:gd name="connsiteY1" fmla="*/ 314 h 1414"/>
                <a:gd name="connsiteX2" fmla="*/ -692 w 475"/>
                <a:gd name="connsiteY2" fmla="*/ 314 h 1414"/>
                <a:gd name="connsiteX3" fmla="*/ -692 w 475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5" h="1414">
                  <a:moveTo>
                    <a:pt x="-692" y="-1100"/>
                  </a:moveTo>
                  <a:cubicBezTo>
                    <a:pt x="-692" y="-1100"/>
                    <a:pt x="-692" y="-1100"/>
                    <a:pt x="-692" y="314"/>
                  </a:cubicBezTo>
                  <a:lnTo>
                    <a:pt x="-692" y="314"/>
                  </a:lnTo>
                  <a:cubicBezTo>
                    <a:pt x="-925" y="-1100"/>
                    <a:pt x="-1634" y="1023"/>
                    <a:pt x="-6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39" name="Полилиния: фигура 1138">
              <a:extLst>
                <a:ext uri="{FF2B5EF4-FFF2-40B4-BE49-F238E27FC236}">
                  <a16:creationId xmlns:a16="http://schemas.microsoft.com/office/drawing/2014/main" id="{D91A7037-EE6B-BE92-97F4-D8FE5D2C26EC}"/>
                </a:ext>
              </a:extLst>
            </p:cNvPr>
            <p:cNvSpPr/>
            <p:nvPr/>
          </p:nvSpPr>
          <p:spPr>
            <a:xfrm>
              <a:off x="2548751" y="2072069"/>
              <a:ext cx="177" cy="3303"/>
            </a:xfrm>
            <a:custGeom>
              <a:avLst/>
              <a:gdLst>
                <a:gd name="connsiteX0" fmla="*/ -1167 w 177"/>
                <a:gd name="connsiteY0" fmla="*/ -1100 h 3303"/>
                <a:gd name="connsiteX1" fmla="*/ -1167 w 177"/>
                <a:gd name="connsiteY1" fmla="*/ 2204 h 3303"/>
                <a:gd name="connsiteX2" fmla="*/ -1167 w 177"/>
                <a:gd name="connsiteY2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303">
                  <a:moveTo>
                    <a:pt x="-1167" y="-1100"/>
                  </a:moveTo>
                  <a:cubicBezTo>
                    <a:pt x="-1167" y="-1100"/>
                    <a:pt x="-1167" y="550"/>
                    <a:pt x="-1167" y="2204"/>
                  </a:cubicBezTo>
                  <a:cubicBezTo>
                    <a:pt x="-931" y="1023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0" name="Полилиния: фигура 1139">
              <a:extLst>
                <a:ext uri="{FF2B5EF4-FFF2-40B4-BE49-F238E27FC236}">
                  <a16:creationId xmlns:a16="http://schemas.microsoft.com/office/drawing/2014/main" id="{9CB01953-5EEB-0F3D-6030-BCBEB8FA10D2}"/>
                </a:ext>
              </a:extLst>
            </p:cNvPr>
            <p:cNvSpPr/>
            <p:nvPr/>
          </p:nvSpPr>
          <p:spPr>
            <a:xfrm>
              <a:off x="2548305" y="2068293"/>
              <a:ext cx="209" cy="2465"/>
            </a:xfrm>
            <a:custGeom>
              <a:avLst/>
              <a:gdLst>
                <a:gd name="connsiteX0" fmla="*/ -957 w 209"/>
                <a:gd name="connsiteY0" fmla="*/ -1100 h 2465"/>
                <a:gd name="connsiteX1" fmla="*/ -957 w 209"/>
                <a:gd name="connsiteY1" fmla="*/ -1100 h 2465"/>
                <a:gd name="connsiteX2" fmla="*/ -957 w 209"/>
                <a:gd name="connsiteY2" fmla="*/ 787 h 2465"/>
                <a:gd name="connsiteX3" fmla="*/ -957 w 209"/>
                <a:gd name="connsiteY3" fmla="*/ -1100 h 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465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787"/>
                  </a:cubicBezTo>
                  <a:cubicBezTo>
                    <a:pt x="-957" y="2676"/>
                    <a:pt x="-1430" y="-62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1" name="Полилиния: фигура 1140">
              <a:extLst>
                <a:ext uri="{FF2B5EF4-FFF2-40B4-BE49-F238E27FC236}">
                  <a16:creationId xmlns:a16="http://schemas.microsoft.com/office/drawing/2014/main" id="{2FCF5BD3-7205-A700-D9F6-D7981354179D}"/>
                </a:ext>
              </a:extLst>
            </p:cNvPr>
            <p:cNvSpPr/>
            <p:nvPr/>
          </p:nvSpPr>
          <p:spPr>
            <a:xfrm>
              <a:off x="2563617" y="2020481"/>
              <a:ext cx="0" cy="1562"/>
            </a:xfrm>
            <a:custGeom>
              <a:avLst/>
              <a:gdLst>
                <a:gd name="connsiteX0" fmla="*/ -1167 w 0"/>
                <a:gd name="connsiteY0" fmla="*/ 462 h 1562"/>
                <a:gd name="connsiteX1" fmla="*/ -1167 w 0"/>
                <a:gd name="connsiteY1" fmla="*/ -719 h 1562"/>
                <a:gd name="connsiteX2" fmla="*/ -1167 w 0"/>
                <a:gd name="connsiteY2" fmla="*/ 462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62">
                  <a:moveTo>
                    <a:pt x="-1167" y="462"/>
                  </a:moveTo>
                  <a:cubicBezTo>
                    <a:pt x="-1167" y="-1897"/>
                    <a:pt x="-1167" y="462"/>
                    <a:pt x="-1167" y="-719"/>
                  </a:cubicBezTo>
                  <a:cubicBezTo>
                    <a:pt x="-1167" y="-1897"/>
                    <a:pt x="-1167" y="-11"/>
                    <a:pt x="-1167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2" name="Полилиния: фигура 1141">
              <a:extLst>
                <a:ext uri="{FF2B5EF4-FFF2-40B4-BE49-F238E27FC236}">
                  <a16:creationId xmlns:a16="http://schemas.microsoft.com/office/drawing/2014/main" id="{8968A695-42C8-C7C8-77E1-4646CBB10827}"/>
                </a:ext>
              </a:extLst>
            </p:cNvPr>
            <p:cNvSpPr/>
            <p:nvPr/>
          </p:nvSpPr>
          <p:spPr>
            <a:xfrm>
              <a:off x="2559841" y="2028415"/>
              <a:ext cx="314" cy="3067"/>
            </a:xfrm>
            <a:custGeom>
              <a:avLst/>
              <a:gdLst>
                <a:gd name="connsiteX0" fmla="*/ -1167 w 314"/>
                <a:gd name="connsiteY0" fmla="*/ 550 h 3067"/>
                <a:gd name="connsiteX1" fmla="*/ -1167 w 314"/>
                <a:gd name="connsiteY1" fmla="*/ 1968 h 3067"/>
                <a:gd name="connsiteX2" fmla="*/ -1167 w 314"/>
                <a:gd name="connsiteY2" fmla="*/ -1100 h 3067"/>
                <a:gd name="connsiteX3" fmla="*/ -1167 w 314"/>
                <a:gd name="connsiteY3" fmla="*/ 55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3067">
                  <a:moveTo>
                    <a:pt x="-1167" y="550"/>
                  </a:moveTo>
                  <a:cubicBezTo>
                    <a:pt x="-1167" y="1968"/>
                    <a:pt x="-1167" y="550"/>
                    <a:pt x="-1167" y="1968"/>
                  </a:cubicBezTo>
                  <a:cubicBezTo>
                    <a:pt x="-1167" y="1023"/>
                    <a:pt x="-1167" y="-158"/>
                    <a:pt x="-1167" y="-1100"/>
                  </a:cubicBezTo>
                  <a:cubicBezTo>
                    <a:pt x="-1167" y="550"/>
                    <a:pt x="-459" y="-1809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3" name="Полилиния: фигура 1142">
              <a:extLst>
                <a:ext uri="{FF2B5EF4-FFF2-40B4-BE49-F238E27FC236}">
                  <a16:creationId xmlns:a16="http://schemas.microsoft.com/office/drawing/2014/main" id="{AD6DE277-8565-2E0B-1454-84CD49F4A859}"/>
                </a:ext>
              </a:extLst>
            </p:cNvPr>
            <p:cNvSpPr/>
            <p:nvPr/>
          </p:nvSpPr>
          <p:spPr>
            <a:xfrm>
              <a:off x="2567656" y="2005630"/>
              <a:ext cx="209" cy="1677"/>
            </a:xfrm>
            <a:custGeom>
              <a:avLst/>
              <a:gdLst>
                <a:gd name="connsiteX0" fmla="*/ -957 w 209"/>
                <a:gd name="connsiteY0" fmla="*/ -262 h 1677"/>
                <a:gd name="connsiteX1" fmla="*/ -957 w 209"/>
                <a:gd name="connsiteY1" fmla="*/ -262 h 1677"/>
                <a:gd name="connsiteX2" fmla="*/ -957 w 209"/>
                <a:gd name="connsiteY2" fmla="*/ -262 h 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677">
                  <a:moveTo>
                    <a:pt x="-957" y="-262"/>
                  </a:moveTo>
                  <a:cubicBezTo>
                    <a:pt x="-957" y="-262"/>
                    <a:pt x="-957" y="-2148"/>
                    <a:pt x="-957" y="-262"/>
                  </a:cubicBezTo>
                  <a:cubicBezTo>
                    <a:pt x="-957" y="1625"/>
                    <a:pt x="-1430" y="-262"/>
                    <a:pt x="-95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4" name="Полилиния: фигура 1143">
              <a:extLst>
                <a:ext uri="{FF2B5EF4-FFF2-40B4-BE49-F238E27FC236}">
                  <a16:creationId xmlns:a16="http://schemas.microsoft.com/office/drawing/2014/main" id="{9135D5F9-63E4-BF75-878B-2464B8BE5299}"/>
                </a:ext>
              </a:extLst>
            </p:cNvPr>
            <p:cNvSpPr/>
            <p:nvPr/>
          </p:nvSpPr>
          <p:spPr>
            <a:xfrm>
              <a:off x="2538606" y="2088823"/>
              <a:ext cx="1414" cy="3067"/>
            </a:xfrm>
            <a:custGeom>
              <a:avLst/>
              <a:gdLst>
                <a:gd name="connsiteX0" fmla="*/ 247 w 1414"/>
                <a:gd name="connsiteY0" fmla="*/ 553 h 3067"/>
                <a:gd name="connsiteX1" fmla="*/ 247 w 1414"/>
                <a:gd name="connsiteY1" fmla="*/ -1100 h 3067"/>
                <a:gd name="connsiteX2" fmla="*/ -1167 w 1414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3067">
                  <a:moveTo>
                    <a:pt x="247" y="553"/>
                  </a:moveTo>
                  <a:cubicBezTo>
                    <a:pt x="247" y="-864"/>
                    <a:pt x="247" y="553"/>
                    <a:pt x="247" y="-1100"/>
                  </a:cubicBezTo>
                  <a:cubicBezTo>
                    <a:pt x="-461" y="-155"/>
                    <a:pt x="-934" y="787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5" name="Полилиния: фигура 1144">
              <a:extLst>
                <a:ext uri="{FF2B5EF4-FFF2-40B4-BE49-F238E27FC236}">
                  <a16:creationId xmlns:a16="http://schemas.microsoft.com/office/drawing/2014/main" id="{30B69EF8-C52C-2828-94AA-CD0670FF1306}"/>
                </a:ext>
              </a:extLst>
            </p:cNvPr>
            <p:cNvSpPr/>
            <p:nvPr/>
          </p:nvSpPr>
          <p:spPr>
            <a:xfrm>
              <a:off x="2542668" y="2078166"/>
              <a:ext cx="419" cy="2326"/>
            </a:xfrm>
            <a:custGeom>
              <a:avLst/>
              <a:gdLst>
                <a:gd name="connsiteX0" fmla="*/ -747 w 419"/>
                <a:gd name="connsiteY0" fmla="*/ 826 h 2326"/>
                <a:gd name="connsiteX1" fmla="*/ -747 w 419"/>
                <a:gd name="connsiteY1" fmla="*/ -1061 h 2326"/>
                <a:gd name="connsiteX2" fmla="*/ -747 w 419"/>
                <a:gd name="connsiteY2" fmla="*/ 826 h 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326">
                  <a:moveTo>
                    <a:pt x="-747" y="826"/>
                  </a:moveTo>
                  <a:cubicBezTo>
                    <a:pt x="-747" y="-825"/>
                    <a:pt x="-747" y="-589"/>
                    <a:pt x="-747" y="-1061"/>
                  </a:cubicBezTo>
                  <a:cubicBezTo>
                    <a:pt x="-747" y="-1534"/>
                    <a:pt x="-1692" y="2476"/>
                    <a:pt x="-747" y="8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6" name="Полилиния: фигура 1145">
              <a:extLst>
                <a:ext uri="{FF2B5EF4-FFF2-40B4-BE49-F238E27FC236}">
                  <a16:creationId xmlns:a16="http://schemas.microsoft.com/office/drawing/2014/main" id="{DBEE7188-4FB7-CD03-4B68-0199FC43D575}"/>
                </a:ext>
              </a:extLst>
            </p:cNvPr>
            <p:cNvSpPr/>
            <p:nvPr/>
          </p:nvSpPr>
          <p:spPr>
            <a:xfrm>
              <a:off x="2537661" y="2085991"/>
              <a:ext cx="1886" cy="5899"/>
            </a:xfrm>
            <a:custGeom>
              <a:avLst/>
              <a:gdLst>
                <a:gd name="connsiteX0" fmla="*/ 720 w 1886"/>
                <a:gd name="connsiteY0" fmla="*/ 1495 h 5899"/>
                <a:gd name="connsiteX1" fmla="*/ 720 w 1886"/>
                <a:gd name="connsiteY1" fmla="*/ 1495 h 5899"/>
                <a:gd name="connsiteX2" fmla="*/ 720 w 1886"/>
                <a:gd name="connsiteY2" fmla="*/ -1100 h 5899"/>
                <a:gd name="connsiteX3" fmla="*/ -1167 w 1886"/>
                <a:gd name="connsiteY3" fmla="*/ 2676 h 5899"/>
                <a:gd name="connsiteX4" fmla="*/ -1167 w 1886"/>
                <a:gd name="connsiteY4" fmla="*/ 2676 h 5899"/>
                <a:gd name="connsiteX5" fmla="*/ -1167 w 1886"/>
                <a:gd name="connsiteY5" fmla="*/ 4799 h 5899"/>
                <a:gd name="connsiteX6" fmla="*/ 247 w 1886"/>
                <a:gd name="connsiteY6" fmla="*/ 2440 h 5899"/>
                <a:gd name="connsiteX7" fmla="*/ 247 w 1886"/>
                <a:gd name="connsiteY7" fmla="*/ 4563 h 5899"/>
                <a:gd name="connsiteX8" fmla="*/ 720 w 1886"/>
                <a:gd name="connsiteY8" fmla="*/ 1495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6" h="5899">
                  <a:moveTo>
                    <a:pt x="720" y="1495"/>
                  </a:moveTo>
                  <a:lnTo>
                    <a:pt x="720" y="1495"/>
                  </a:lnTo>
                  <a:cubicBezTo>
                    <a:pt x="720" y="-864"/>
                    <a:pt x="720" y="1495"/>
                    <a:pt x="720" y="-1100"/>
                  </a:cubicBezTo>
                  <a:lnTo>
                    <a:pt x="-1167" y="2676"/>
                  </a:lnTo>
                  <a:cubicBezTo>
                    <a:pt x="-1167" y="2676"/>
                    <a:pt x="-1167" y="2676"/>
                    <a:pt x="-1167" y="2676"/>
                  </a:cubicBezTo>
                  <a:cubicBezTo>
                    <a:pt x="-1167" y="2676"/>
                    <a:pt x="-1167" y="4563"/>
                    <a:pt x="-1167" y="4799"/>
                  </a:cubicBezTo>
                  <a:cubicBezTo>
                    <a:pt x="-931" y="3854"/>
                    <a:pt x="-459" y="3149"/>
                    <a:pt x="247" y="2440"/>
                  </a:cubicBezTo>
                  <a:cubicBezTo>
                    <a:pt x="247" y="3149"/>
                    <a:pt x="247" y="3854"/>
                    <a:pt x="247" y="4563"/>
                  </a:cubicBezTo>
                  <a:cubicBezTo>
                    <a:pt x="247" y="4563"/>
                    <a:pt x="247" y="1968"/>
                    <a:pt x="72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7" name="Полилиния: фигура 1146">
              <a:extLst>
                <a:ext uri="{FF2B5EF4-FFF2-40B4-BE49-F238E27FC236}">
                  <a16:creationId xmlns:a16="http://schemas.microsoft.com/office/drawing/2014/main" id="{10BB7612-EA0C-960A-D050-6969CFAC5EF3}"/>
                </a:ext>
              </a:extLst>
            </p:cNvPr>
            <p:cNvSpPr/>
            <p:nvPr/>
          </p:nvSpPr>
          <p:spPr>
            <a:xfrm>
              <a:off x="2559372" y="2021807"/>
              <a:ext cx="1414" cy="4245"/>
            </a:xfrm>
            <a:custGeom>
              <a:avLst/>
              <a:gdLst>
                <a:gd name="connsiteX0" fmla="*/ -1167 w 1414"/>
                <a:gd name="connsiteY0" fmla="*/ 1731 h 4245"/>
                <a:gd name="connsiteX1" fmla="*/ -1167 w 1414"/>
                <a:gd name="connsiteY1" fmla="*/ 1731 h 4245"/>
                <a:gd name="connsiteX2" fmla="*/ -1167 w 1414"/>
                <a:gd name="connsiteY2" fmla="*/ 3146 h 4245"/>
                <a:gd name="connsiteX3" fmla="*/ 247 w 1414"/>
                <a:gd name="connsiteY3" fmla="*/ 550 h 4245"/>
                <a:gd name="connsiteX4" fmla="*/ 247 w 1414"/>
                <a:gd name="connsiteY4" fmla="*/ -1100 h 4245"/>
                <a:gd name="connsiteX5" fmla="*/ -1167 w 1414"/>
                <a:gd name="connsiteY5" fmla="*/ 1731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4" h="4245">
                  <a:moveTo>
                    <a:pt x="-1167" y="1731"/>
                  </a:moveTo>
                  <a:cubicBezTo>
                    <a:pt x="-1167" y="1731"/>
                    <a:pt x="-1167" y="3146"/>
                    <a:pt x="-1167" y="1731"/>
                  </a:cubicBezTo>
                  <a:cubicBezTo>
                    <a:pt x="-1167" y="314"/>
                    <a:pt x="-1167" y="1731"/>
                    <a:pt x="-1167" y="3146"/>
                  </a:cubicBezTo>
                  <a:lnTo>
                    <a:pt x="247" y="550"/>
                  </a:lnTo>
                  <a:lnTo>
                    <a:pt x="247" y="-1100"/>
                  </a:lnTo>
                  <a:cubicBezTo>
                    <a:pt x="-461" y="-158"/>
                    <a:pt x="-934" y="787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8" name="Полилиния: фигура 1147">
              <a:extLst>
                <a:ext uri="{FF2B5EF4-FFF2-40B4-BE49-F238E27FC236}">
                  <a16:creationId xmlns:a16="http://schemas.microsoft.com/office/drawing/2014/main" id="{8308C750-EBFE-ADF8-1000-D124D0498113}"/>
                </a:ext>
              </a:extLst>
            </p:cNvPr>
            <p:cNvSpPr/>
            <p:nvPr/>
          </p:nvSpPr>
          <p:spPr>
            <a:xfrm>
              <a:off x="2527619" y="2123196"/>
              <a:ext cx="838" cy="2893"/>
            </a:xfrm>
            <a:custGeom>
              <a:avLst/>
              <a:gdLst>
                <a:gd name="connsiteX0" fmla="*/ -329 w 838"/>
                <a:gd name="connsiteY0" fmla="*/ 158 h 2893"/>
                <a:gd name="connsiteX1" fmla="*/ -329 w 838"/>
                <a:gd name="connsiteY1" fmla="*/ 158 h 2893"/>
                <a:gd name="connsiteX2" fmla="*/ -329 w 838"/>
                <a:gd name="connsiteY2" fmla="*/ 158 h 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893">
                  <a:moveTo>
                    <a:pt x="-329" y="158"/>
                  </a:moveTo>
                  <a:cubicBezTo>
                    <a:pt x="-329" y="158"/>
                    <a:pt x="-329" y="-2673"/>
                    <a:pt x="-329" y="158"/>
                  </a:cubicBezTo>
                  <a:cubicBezTo>
                    <a:pt x="-329" y="2990"/>
                    <a:pt x="-2215" y="1576"/>
                    <a:pt x="-329" y="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49" name="Полилиния: фигура 1148">
              <a:extLst>
                <a:ext uri="{FF2B5EF4-FFF2-40B4-BE49-F238E27FC236}">
                  <a16:creationId xmlns:a16="http://schemas.microsoft.com/office/drawing/2014/main" id="{0D31119F-AFBB-355A-0CA6-EFED1C911081}"/>
                </a:ext>
              </a:extLst>
            </p:cNvPr>
            <p:cNvSpPr/>
            <p:nvPr/>
          </p:nvSpPr>
          <p:spPr>
            <a:xfrm>
              <a:off x="2526099" y="2126689"/>
              <a:ext cx="104" cy="1669"/>
            </a:xfrm>
            <a:custGeom>
              <a:avLst/>
              <a:gdLst>
                <a:gd name="connsiteX0" fmla="*/ -1167 w 104"/>
                <a:gd name="connsiteY0" fmla="*/ -30 h 1669"/>
                <a:gd name="connsiteX1" fmla="*/ -1167 w 104"/>
                <a:gd name="connsiteY1" fmla="*/ -30 h 1669"/>
                <a:gd name="connsiteX2" fmla="*/ -1167 w 104"/>
                <a:gd name="connsiteY2" fmla="*/ -3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69">
                  <a:moveTo>
                    <a:pt x="-1167" y="-30"/>
                  </a:moveTo>
                  <a:cubicBezTo>
                    <a:pt x="-1167" y="-1211"/>
                    <a:pt x="-1167" y="-1683"/>
                    <a:pt x="-1167" y="-30"/>
                  </a:cubicBezTo>
                  <a:cubicBezTo>
                    <a:pt x="-1167" y="1621"/>
                    <a:pt x="-931" y="-739"/>
                    <a:pt x="-1167" y="-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0" name="Полилиния: фигура 1149">
              <a:extLst>
                <a:ext uri="{FF2B5EF4-FFF2-40B4-BE49-F238E27FC236}">
                  <a16:creationId xmlns:a16="http://schemas.microsoft.com/office/drawing/2014/main" id="{24DB6914-6C7F-790E-45D7-64A6E845DCA0}"/>
                </a:ext>
              </a:extLst>
            </p:cNvPr>
            <p:cNvSpPr/>
            <p:nvPr/>
          </p:nvSpPr>
          <p:spPr>
            <a:xfrm>
              <a:off x="2526807" y="2124455"/>
              <a:ext cx="23597" cy="2359"/>
            </a:xfrm>
            <a:custGeom>
              <a:avLst/>
              <a:gdLst>
                <a:gd name="connsiteX0" fmla="*/ -1167 w 23597"/>
                <a:gd name="connsiteY0" fmla="*/ -1100 h 2359"/>
                <a:gd name="connsiteX1" fmla="*/ -1167 w 23597"/>
                <a:gd name="connsiteY1" fmla="*/ 1259 h 2359"/>
                <a:gd name="connsiteX2" fmla="*/ -1167 w 23597"/>
                <a:gd name="connsiteY2" fmla="*/ 1259 h 2359"/>
                <a:gd name="connsiteX3" fmla="*/ -1167 w 23597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">
                  <a:moveTo>
                    <a:pt x="-1167" y="-1100"/>
                  </a:moveTo>
                  <a:lnTo>
                    <a:pt x="-1167" y="1259"/>
                  </a:ln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550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1" name="Полилиния: фигура 1150">
              <a:extLst>
                <a:ext uri="{FF2B5EF4-FFF2-40B4-BE49-F238E27FC236}">
                  <a16:creationId xmlns:a16="http://schemas.microsoft.com/office/drawing/2014/main" id="{5DD49C92-C007-7768-E5EC-0EAAC43012ED}"/>
                </a:ext>
              </a:extLst>
            </p:cNvPr>
            <p:cNvSpPr/>
            <p:nvPr/>
          </p:nvSpPr>
          <p:spPr>
            <a:xfrm>
              <a:off x="2558558" y="2022089"/>
              <a:ext cx="104" cy="3022"/>
            </a:xfrm>
            <a:custGeom>
              <a:avLst/>
              <a:gdLst>
                <a:gd name="connsiteX0" fmla="*/ -1062 w 104"/>
                <a:gd name="connsiteY0" fmla="*/ 1922 h 3022"/>
                <a:gd name="connsiteX1" fmla="*/ -1062 w 104"/>
                <a:gd name="connsiteY1" fmla="*/ -440 h 3022"/>
                <a:gd name="connsiteX2" fmla="*/ -1062 w 104"/>
                <a:gd name="connsiteY2" fmla="*/ 1922 h 3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022">
                  <a:moveTo>
                    <a:pt x="-1062" y="1922"/>
                  </a:moveTo>
                  <a:cubicBezTo>
                    <a:pt x="-1062" y="-440"/>
                    <a:pt x="-1062" y="1922"/>
                    <a:pt x="-1062" y="-440"/>
                  </a:cubicBezTo>
                  <a:cubicBezTo>
                    <a:pt x="-1062" y="-2799"/>
                    <a:pt x="-1298" y="1922"/>
                    <a:pt x="-1062" y="1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2" name="Полилиния: фигура 1151">
              <a:extLst>
                <a:ext uri="{FF2B5EF4-FFF2-40B4-BE49-F238E27FC236}">
                  <a16:creationId xmlns:a16="http://schemas.microsoft.com/office/drawing/2014/main" id="{ECDEB11D-6A05-8EE3-2EF0-4BCDB4053B99}"/>
                </a:ext>
              </a:extLst>
            </p:cNvPr>
            <p:cNvSpPr/>
            <p:nvPr/>
          </p:nvSpPr>
          <p:spPr>
            <a:xfrm>
              <a:off x="2515714" y="2149939"/>
              <a:ext cx="1653" cy="2125"/>
            </a:xfrm>
            <a:custGeom>
              <a:avLst/>
              <a:gdLst>
                <a:gd name="connsiteX0" fmla="*/ 486 w 1653"/>
                <a:gd name="connsiteY0" fmla="*/ -1100 h 2125"/>
                <a:gd name="connsiteX1" fmla="*/ -1167 w 1653"/>
                <a:gd name="connsiteY1" fmla="*/ 1026 h 2125"/>
                <a:gd name="connsiteX2" fmla="*/ 486 w 1653"/>
                <a:gd name="connsiteY2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125">
                  <a:moveTo>
                    <a:pt x="486" y="-1100"/>
                  </a:moveTo>
                  <a:lnTo>
                    <a:pt x="-1167" y="1026"/>
                  </a:lnTo>
                  <a:cubicBezTo>
                    <a:pt x="-459" y="553"/>
                    <a:pt x="250" y="-155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3" name="Полилиния: фигура 1152">
              <a:extLst>
                <a:ext uri="{FF2B5EF4-FFF2-40B4-BE49-F238E27FC236}">
                  <a16:creationId xmlns:a16="http://schemas.microsoft.com/office/drawing/2014/main" id="{52477A75-7525-3798-6249-C08CDACDD8F0}"/>
                </a:ext>
              </a:extLst>
            </p:cNvPr>
            <p:cNvSpPr/>
            <p:nvPr/>
          </p:nvSpPr>
          <p:spPr>
            <a:xfrm>
              <a:off x="2558427" y="2020767"/>
              <a:ext cx="419" cy="2724"/>
            </a:xfrm>
            <a:custGeom>
              <a:avLst/>
              <a:gdLst>
                <a:gd name="connsiteX0" fmla="*/ -1167 w 419"/>
                <a:gd name="connsiteY0" fmla="*/ -533 h 2724"/>
                <a:gd name="connsiteX1" fmla="*/ -1167 w 419"/>
                <a:gd name="connsiteY1" fmla="*/ 1354 h 2724"/>
                <a:gd name="connsiteX2" fmla="*/ -1167 w 419"/>
                <a:gd name="connsiteY2" fmla="*/ -533 h 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724">
                  <a:moveTo>
                    <a:pt x="-1167" y="-533"/>
                  </a:moveTo>
                  <a:cubicBezTo>
                    <a:pt x="-1167" y="-533"/>
                    <a:pt x="-1167" y="2535"/>
                    <a:pt x="-1167" y="1354"/>
                  </a:cubicBezTo>
                  <a:cubicBezTo>
                    <a:pt x="-1167" y="176"/>
                    <a:pt x="-222" y="-2183"/>
                    <a:pt x="-1167" y="-5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4" name="Полилиния: фигура 1153">
              <a:extLst>
                <a:ext uri="{FF2B5EF4-FFF2-40B4-BE49-F238E27FC236}">
                  <a16:creationId xmlns:a16="http://schemas.microsoft.com/office/drawing/2014/main" id="{171C0CB5-9E45-07D1-ED99-5926EB8489B9}"/>
                </a:ext>
              </a:extLst>
            </p:cNvPr>
            <p:cNvSpPr/>
            <p:nvPr/>
          </p:nvSpPr>
          <p:spPr>
            <a:xfrm>
              <a:off x="2527040" y="2110315"/>
              <a:ext cx="1417" cy="2105"/>
            </a:xfrm>
            <a:custGeom>
              <a:avLst/>
              <a:gdLst>
                <a:gd name="connsiteX0" fmla="*/ 250 w 1417"/>
                <a:gd name="connsiteY0" fmla="*/ -409 h 2105"/>
                <a:gd name="connsiteX1" fmla="*/ -1167 w 1417"/>
                <a:gd name="connsiteY1" fmla="*/ 1005 h 2105"/>
                <a:gd name="connsiteX2" fmla="*/ 250 w 1417"/>
                <a:gd name="connsiteY2" fmla="*/ -409 h 2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105">
                  <a:moveTo>
                    <a:pt x="250" y="-409"/>
                  </a:moveTo>
                  <a:cubicBezTo>
                    <a:pt x="250" y="-2063"/>
                    <a:pt x="250" y="-409"/>
                    <a:pt x="-1167" y="1005"/>
                  </a:cubicBezTo>
                  <a:cubicBezTo>
                    <a:pt x="250" y="-882"/>
                    <a:pt x="250" y="297"/>
                    <a:pt x="250" y="-4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5" name="Полилиния: фигура 1154">
              <a:extLst>
                <a:ext uri="{FF2B5EF4-FFF2-40B4-BE49-F238E27FC236}">
                  <a16:creationId xmlns:a16="http://schemas.microsoft.com/office/drawing/2014/main" id="{3A662C13-CB68-7331-835E-07BE8CE36DD0}"/>
                </a:ext>
              </a:extLst>
            </p:cNvPr>
            <p:cNvSpPr/>
            <p:nvPr/>
          </p:nvSpPr>
          <p:spPr>
            <a:xfrm>
              <a:off x="2536682" y="2082505"/>
              <a:ext cx="807" cy="3400"/>
            </a:xfrm>
            <a:custGeom>
              <a:avLst/>
              <a:gdLst>
                <a:gd name="connsiteX0" fmla="*/ -424 w 807"/>
                <a:gd name="connsiteY0" fmla="*/ 499 h 3400"/>
                <a:gd name="connsiteX1" fmla="*/ -424 w 807"/>
                <a:gd name="connsiteY1" fmla="*/ 499 h 3400"/>
                <a:gd name="connsiteX2" fmla="*/ -424 w 807"/>
                <a:gd name="connsiteY2" fmla="*/ 1913 h 3400"/>
                <a:gd name="connsiteX3" fmla="*/ -424 w 807"/>
                <a:gd name="connsiteY3" fmla="*/ 499 h 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7" h="3400">
                  <a:moveTo>
                    <a:pt x="-424" y="499"/>
                  </a:moveTo>
                  <a:cubicBezTo>
                    <a:pt x="-424" y="-1391"/>
                    <a:pt x="-424" y="-1863"/>
                    <a:pt x="-424" y="499"/>
                  </a:cubicBezTo>
                  <a:lnTo>
                    <a:pt x="-424" y="1913"/>
                  </a:lnTo>
                  <a:cubicBezTo>
                    <a:pt x="-2311" y="3567"/>
                    <a:pt x="48" y="-682"/>
                    <a:pt x="-424" y="4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6" name="Полилиния: фигура 1155">
              <a:extLst>
                <a:ext uri="{FF2B5EF4-FFF2-40B4-BE49-F238E27FC236}">
                  <a16:creationId xmlns:a16="http://schemas.microsoft.com/office/drawing/2014/main" id="{BAA7BBBF-984F-B574-BED8-F306204DE91C}"/>
                </a:ext>
              </a:extLst>
            </p:cNvPr>
            <p:cNvSpPr/>
            <p:nvPr/>
          </p:nvSpPr>
          <p:spPr>
            <a:xfrm>
              <a:off x="2520252" y="2134366"/>
              <a:ext cx="419" cy="2661"/>
            </a:xfrm>
            <a:custGeom>
              <a:avLst/>
              <a:gdLst>
                <a:gd name="connsiteX0" fmla="*/ -747 w 419"/>
                <a:gd name="connsiteY0" fmla="*/ 315 h 2661"/>
                <a:gd name="connsiteX1" fmla="*/ -747 w 419"/>
                <a:gd name="connsiteY1" fmla="*/ 315 h 2661"/>
                <a:gd name="connsiteX2" fmla="*/ -747 w 419"/>
                <a:gd name="connsiteY2" fmla="*/ 315 h 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661">
                  <a:moveTo>
                    <a:pt x="-747" y="315"/>
                  </a:moveTo>
                  <a:cubicBezTo>
                    <a:pt x="-747" y="-1572"/>
                    <a:pt x="-747" y="-1572"/>
                    <a:pt x="-747" y="315"/>
                  </a:cubicBezTo>
                  <a:cubicBezTo>
                    <a:pt x="-747" y="2205"/>
                    <a:pt x="-1692" y="1732"/>
                    <a:pt x="-747" y="3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7" name="Полилиния: фигура 1156">
              <a:extLst>
                <a:ext uri="{FF2B5EF4-FFF2-40B4-BE49-F238E27FC236}">
                  <a16:creationId xmlns:a16="http://schemas.microsoft.com/office/drawing/2014/main" id="{9819BD11-2B4F-85FE-AD1C-25B4A3C73D4F}"/>
                </a:ext>
              </a:extLst>
            </p:cNvPr>
            <p:cNvSpPr/>
            <p:nvPr/>
          </p:nvSpPr>
          <p:spPr>
            <a:xfrm>
              <a:off x="2557247" y="2019448"/>
              <a:ext cx="943" cy="1887"/>
            </a:xfrm>
            <a:custGeom>
              <a:avLst/>
              <a:gdLst>
                <a:gd name="connsiteX0" fmla="*/ -224 w 943"/>
                <a:gd name="connsiteY0" fmla="*/ -1100 h 1887"/>
                <a:gd name="connsiteX1" fmla="*/ -224 w 943"/>
                <a:gd name="connsiteY1" fmla="*/ -1100 h 1887"/>
                <a:gd name="connsiteX2" fmla="*/ -224 w 943"/>
                <a:gd name="connsiteY2" fmla="*/ -1100 h 1887"/>
                <a:gd name="connsiteX3" fmla="*/ -224 w 943"/>
                <a:gd name="connsiteY3" fmla="*/ -1100 h 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3" h="1887">
                  <a:moveTo>
                    <a:pt x="-224" y="-1100"/>
                  </a:moveTo>
                  <a:lnTo>
                    <a:pt x="-224" y="-1100"/>
                  </a:lnTo>
                  <a:cubicBezTo>
                    <a:pt x="-224" y="314"/>
                    <a:pt x="-224" y="-1100"/>
                    <a:pt x="-224" y="-1100"/>
                  </a:cubicBezTo>
                  <a:cubicBezTo>
                    <a:pt x="-224" y="-1100"/>
                    <a:pt x="-2347" y="3146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8" name="Полилиния: фигура 1157">
              <a:extLst>
                <a:ext uri="{FF2B5EF4-FFF2-40B4-BE49-F238E27FC236}">
                  <a16:creationId xmlns:a16="http://schemas.microsoft.com/office/drawing/2014/main" id="{CB77150A-2559-5475-2FBB-99D0CAE146DB}"/>
                </a:ext>
              </a:extLst>
            </p:cNvPr>
            <p:cNvSpPr/>
            <p:nvPr/>
          </p:nvSpPr>
          <p:spPr>
            <a:xfrm>
              <a:off x="2528458" y="2106862"/>
              <a:ext cx="23597" cy="839"/>
            </a:xfrm>
            <a:custGeom>
              <a:avLst/>
              <a:gdLst>
                <a:gd name="connsiteX0" fmla="*/ -1167 w 23597"/>
                <a:gd name="connsiteY0" fmla="*/ -260 h 839"/>
                <a:gd name="connsiteX1" fmla="*/ -1167 w 23597"/>
                <a:gd name="connsiteY1" fmla="*/ -26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839">
                  <a:moveTo>
                    <a:pt x="-1167" y="-260"/>
                  </a:moveTo>
                  <a:cubicBezTo>
                    <a:pt x="-1167" y="-2150"/>
                    <a:pt x="-1167" y="-260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59" name="Полилиния: фигура 1158">
              <a:extLst>
                <a:ext uri="{FF2B5EF4-FFF2-40B4-BE49-F238E27FC236}">
                  <a16:creationId xmlns:a16="http://schemas.microsoft.com/office/drawing/2014/main" id="{D446B3DA-CA7D-1688-9422-B6BCB86BA5AE}"/>
                </a:ext>
              </a:extLst>
            </p:cNvPr>
            <p:cNvSpPr/>
            <p:nvPr/>
          </p:nvSpPr>
          <p:spPr>
            <a:xfrm>
              <a:off x="2557246" y="2016638"/>
              <a:ext cx="23597" cy="2839"/>
            </a:xfrm>
            <a:custGeom>
              <a:avLst/>
              <a:gdLst>
                <a:gd name="connsiteX0" fmla="*/ -1167 w 23597"/>
                <a:gd name="connsiteY0" fmla="*/ 1237 h 2839"/>
                <a:gd name="connsiteX1" fmla="*/ -1167 w 23597"/>
                <a:gd name="connsiteY1" fmla="*/ -417 h 2839"/>
                <a:gd name="connsiteX2" fmla="*/ -1167 w 23597"/>
                <a:gd name="connsiteY2" fmla="*/ 1237 h 2839"/>
                <a:gd name="connsiteX3" fmla="*/ -1167 w 23597"/>
                <a:gd name="connsiteY3" fmla="*/ 1237 h 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9">
                  <a:moveTo>
                    <a:pt x="-1167" y="1237"/>
                  </a:moveTo>
                  <a:cubicBezTo>
                    <a:pt x="-1167" y="1237"/>
                    <a:pt x="-1167" y="1237"/>
                    <a:pt x="-1167" y="-417"/>
                  </a:cubicBezTo>
                  <a:cubicBezTo>
                    <a:pt x="-1167" y="-2067"/>
                    <a:pt x="-1167" y="-417"/>
                    <a:pt x="-1167" y="1237"/>
                  </a:cubicBezTo>
                  <a:cubicBezTo>
                    <a:pt x="-1167" y="2887"/>
                    <a:pt x="-1167" y="-180"/>
                    <a:pt x="-1167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0" name="Полилиния: фигура 1159">
              <a:extLst>
                <a:ext uri="{FF2B5EF4-FFF2-40B4-BE49-F238E27FC236}">
                  <a16:creationId xmlns:a16="http://schemas.microsoft.com/office/drawing/2014/main" id="{7665F229-B1BF-39AE-A9FD-13434A8F3727}"/>
                </a:ext>
              </a:extLst>
            </p:cNvPr>
            <p:cNvSpPr/>
            <p:nvPr/>
          </p:nvSpPr>
          <p:spPr>
            <a:xfrm>
              <a:off x="2555595" y="2015117"/>
              <a:ext cx="2280" cy="4330"/>
            </a:xfrm>
            <a:custGeom>
              <a:avLst/>
              <a:gdLst>
                <a:gd name="connsiteX0" fmla="*/ 483 w 2280"/>
                <a:gd name="connsiteY0" fmla="*/ 1577 h 4330"/>
                <a:gd name="connsiteX1" fmla="*/ 483 w 2280"/>
                <a:gd name="connsiteY1" fmla="*/ -782 h 4330"/>
                <a:gd name="connsiteX2" fmla="*/ -1167 w 2280"/>
                <a:gd name="connsiteY2" fmla="*/ 3231 h 4330"/>
                <a:gd name="connsiteX3" fmla="*/ 483 w 2280"/>
                <a:gd name="connsiteY3" fmla="*/ 1577 h 4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0" h="4330">
                  <a:moveTo>
                    <a:pt x="483" y="1577"/>
                  </a:moveTo>
                  <a:cubicBezTo>
                    <a:pt x="483" y="1577"/>
                    <a:pt x="1901" y="-2199"/>
                    <a:pt x="483" y="-782"/>
                  </a:cubicBezTo>
                  <a:cubicBezTo>
                    <a:pt x="-931" y="632"/>
                    <a:pt x="483" y="1577"/>
                    <a:pt x="-1167" y="3231"/>
                  </a:cubicBezTo>
                  <a:cubicBezTo>
                    <a:pt x="720" y="632"/>
                    <a:pt x="-225" y="2758"/>
                    <a:pt x="483" y="1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1" name="Полилиния: фигура 1160">
              <a:extLst>
                <a:ext uri="{FF2B5EF4-FFF2-40B4-BE49-F238E27FC236}">
                  <a16:creationId xmlns:a16="http://schemas.microsoft.com/office/drawing/2014/main" id="{58A283EA-C494-5E2A-30D9-0B929F181893}"/>
                </a:ext>
              </a:extLst>
            </p:cNvPr>
            <p:cNvSpPr/>
            <p:nvPr/>
          </p:nvSpPr>
          <p:spPr>
            <a:xfrm>
              <a:off x="2519254" y="2124455"/>
              <a:ext cx="1417" cy="2359"/>
            </a:xfrm>
            <a:custGeom>
              <a:avLst/>
              <a:gdLst>
                <a:gd name="connsiteX0" fmla="*/ 250 w 1417"/>
                <a:gd name="connsiteY0" fmla="*/ -1100 h 2359"/>
                <a:gd name="connsiteX1" fmla="*/ -1167 w 1417"/>
                <a:gd name="connsiteY1" fmla="*/ 1259 h 2359"/>
                <a:gd name="connsiteX2" fmla="*/ 250 w 1417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">
                  <a:moveTo>
                    <a:pt x="250" y="-1100"/>
                  </a:moveTo>
                  <a:cubicBezTo>
                    <a:pt x="250" y="-1100"/>
                    <a:pt x="250" y="-1100"/>
                    <a:pt x="-1167" y="1259"/>
                  </a:cubicBezTo>
                  <a:cubicBezTo>
                    <a:pt x="-459" y="550"/>
                    <a:pt x="14" y="-155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2" name="Полилиния: фигура 1161">
              <a:extLst>
                <a:ext uri="{FF2B5EF4-FFF2-40B4-BE49-F238E27FC236}">
                  <a16:creationId xmlns:a16="http://schemas.microsoft.com/office/drawing/2014/main" id="{72A0A57B-F767-DA0D-7B16-45638874DCED}"/>
                </a:ext>
              </a:extLst>
            </p:cNvPr>
            <p:cNvSpPr/>
            <p:nvPr/>
          </p:nvSpPr>
          <p:spPr>
            <a:xfrm>
              <a:off x="2555576" y="2014018"/>
              <a:ext cx="1905" cy="4012"/>
            </a:xfrm>
            <a:custGeom>
              <a:avLst/>
              <a:gdLst>
                <a:gd name="connsiteX0" fmla="*/ -676 w 1905"/>
                <a:gd name="connsiteY0" fmla="*/ 1498 h 4012"/>
                <a:gd name="connsiteX1" fmla="*/ -676 w 1905"/>
                <a:gd name="connsiteY1" fmla="*/ 1498 h 4012"/>
                <a:gd name="connsiteX2" fmla="*/ 738 w 1905"/>
                <a:gd name="connsiteY2" fmla="*/ -1100 h 4012"/>
                <a:gd name="connsiteX3" fmla="*/ -912 w 1905"/>
                <a:gd name="connsiteY3" fmla="*/ 553 h 4012"/>
                <a:gd name="connsiteX4" fmla="*/ -912 w 1905"/>
                <a:gd name="connsiteY4" fmla="*/ 2912 h 4012"/>
                <a:gd name="connsiteX5" fmla="*/ -912 w 1905"/>
                <a:gd name="connsiteY5" fmla="*/ 1026 h 4012"/>
                <a:gd name="connsiteX6" fmla="*/ -676 w 1905"/>
                <a:gd name="connsiteY6" fmla="*/ 1498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" h="4012">
                  <a:moveTo>
                    <a:pt x="-676" y="1498"/>
                  </a:moveTo>
                  <a:cubicBezTo>
                    <a:pt x="-676" y="-392"/>
                    <a:pt x="-676" y="1498"/>
                    <a:pt x="-676" y="1498"/>
                  </a:cubicBezTo>
                  <a:lnTo>
                    <a:pt x="738" y="-1100"/>
                  </a:lnTo>
                  <a:cubicBezTo>
                    <a:pt x="738" y="-1100"/>
                    <a:pt x="-676" y="1498"/>
                    <a:pt x="-912" y="553"/>
                  </a:cubicBezTo>
                  <a:cubicBezTo>
                    <a:pt x="-912" y="1262"/>
                    <a:pt x="-912" y="2204"/>
                    <a:pt x="-912" y="2912"/>
                  </a:cubicBezTo>
                  <a:cubicBezTo>
                    <a:pt x="-912" y="2912"/>
                    <a:pt x="-912" y="2912"/>
                    <a:pt x="-912" y="1026"/>
                  </a:cubicBezTo>
                  <a:cubicBezTo>
                    <a:pt x="-912" y="-864"/>
                    <a:pt x="-1621" y="2676"/>
                    <a:pt x="-676" y="1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3" name="Полилиния: фигура 1162">
              <a:extLst>
                <a:ext uri="{FF2B5EF4-FFF2-40B4-BE49-F238E27FC236}">
                  <a16:creationId xmlns:a16="http://schemas.microsoft.com/office/drawing/2014/main" id="{3FE3789B-49E0-CBBC-D9F3-4BABD53C20CB}"/>
                </a:ext>
              </a:extLst>
            </p:cNvPr>
            <p:cNvSpPr/>
            <p:nvPr/>
          </p:nvSpPr>
          <p:spPr>
            <a:xfrm>
              <a:off x="2535118" y="2071833"/>
              <a:ext cx="419" cy="2096"/>
            </a:xfrm>
            <a:custGeom>
              <a:avLst/>
              <a:gdLst>
                <a:gd name="connsiteX0" fmla="*/ -747 w 419"/>
                <a:gd name="connsiteY0" fmla="*/ -1100 h 2096"/>
                <a:gd name="connsiteX1" fmla="*/ -747 w 419"/>
                <a:gd name="connsiteY1" fmla="*/ 314 h 2096"/>
                <a:gd name="connsiteX2" fmla="*/ -747 w 419"/>
                <a:gd name="connsiteY2" fmla="*/ -110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096">
                  <a:moveTo>
                    <a:pt x="-747" y="-1100"/>
                  </a:moveTo>
                  <a:cubicBezTo>
                    <a:pt x="-747" y="-1100"/>
                    <a:pt x="-747" y="-1100"/>
                    <a:pt x="-747" y="314"/>
                  </a:cubicBezTo>
                  <a:cubicBezTo>
                    <a:pt x="-747" y="1731"/>
                    <a:pt x="-1692" y="787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4" name="Полилиния: фигура 1163">
              <a:extLst>
                <a:ext uri="{FF2B5EF4-FFF2-40B4-BE49-F238E27FC236}">
                  <a16:creationId xmlns:a16="http://schemas.microsoft.com/office/drawing/2014/main" id="{DE3EF84E-56FE-C689-9239-005C4E1DF657}"/>
                </a:ext>
              </a:extLst>
            </p:cNvPr>
            <p:cNvSpPr/>
            <p:nvPr/>
          </p:nvSpPr>
          <p:spPr>
            <a:xfrm>
              <a:off x="2524681" y="2099207"/>
              <a:ext cx="1181" cy="2595"/>
            </a:xfrm>
            <a:custGeom>
              <a:avLst/>
              <a:gdLst>
                <a:gd name="connsiteX0" fmla="*/ 14 w 1181"/>
                <a:gd name="connsiteY0" fmla="*/ 550 h 2595"/>
                <a:gd name="connsiteX1" fmla="*/ 14 w 1181"/>
                <a:gd name="connsiteY1" fmla="*/ -1100 h 2595"/>
                <a:gd name="connsiteX2" fmla="*/ -1167 w 1181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595">
                  <a:moveTo>
                    <a:pt x="14" y="550"/>
                  </a:moveTo>
                  <a:cubicBezTo>
                    <a:pt x="14" y="550"/>
                    <a:pt x="14" y="550"/>
                    <a:pt x="14" y="-1100"/>
                  </a:cubicBezTo>
                  <a:lnTo>
                    <a:pt x="-1167" y="1495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5" name="Полилиния: фигура 1164">
              <a:extLst>
                <a:ext uri="{FF2B5EF4-FFF2-40B4-BE49-F238E27FC236}">
                  <a16:creationId xmlns:a16="http://schemas.microsoft.com/office/drawing/2014/main" id="{0DD9A833-4530-B5C5-F96B-1851150B7430}"/>
                </a:ext>
              </a:extLst>
            </p:cNvPr>
            <p:cNvSpPr/>
            <p:nvPr/>
          </p:nvSpPr>
          <p:spPr>
            <a:xfrm>
              <a:off x="2523790" y="2092835"/>
              <a:ext cx="418" cy="733"/>
            </a:xfrm>
            <a:custGeom>
              <a:avLst/>
              <a:gdLst>
                <a:gd name="connsiteX0" fmla="*/ -749 w 418"/>
                <a:gd name="connsiteY0" fmla="*/ -1100 h 733"/>
                <a:gd name="connsiteX1" fmla="*/ -749 w 418"/>
                <a:gd name="connsiteY1" fmla="*/ -1100 h 733"/>
                <a:gd name="connsiteX2" fmla="*/ -749 w 418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733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550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6" name="Полилиния: фигура 1165">
              <a:extLst>
                <a:ext uri="{FF2B5EF4-FFF2-40B4-BE49-F238E27FC236}">
                  <a16:creationId xmlns:a16="http://schemas.microsoft.com/office/drawing/2014/main" id="{35C7FDB8-980A-120C-D11C-52573C0167FE}"/>
                </a:ext>
              </a:extLst>
            </p:cNvPr>
            <p:cNvSpPr/>
            <p:nvPr/>
          </p:nvSpPr>
          <p:spPr>
            <a:xfrm>
              <a:off x="2506511" y="2137065"/>
              <a:ext cx="23597" cy="2728"/>
            </a:xfrm>
            <a:custGeom>
              <a:avLst/>
              <a:gdLst>
                <a:gd name="connsiteX0" fmla="*/ -1167 w 23597"/>
                <a:gd name="connsiteY0" fmla="*/ 684 h 2728"/>
                <a:gd name="connsiteX1" fmla="*/ -1167 w 23597"/>
                <a:gd name="connsiteY1" fmla="*/ -731 h 2728"/>
                <a:gd name="connsiteX2" fmla="*/ -1167 w 23597"/>
                <a:gd name="connsiteY2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28">
                  <a:moveTo>
                    <a:pt x="-1167" y="684"/>
                  </a:moveTo>
                  <a:cubicBezTo>
                    <a:pt x="-1167" y="684"/>
                    <a:pt x="-1167" y="684"/>
                    <a:pt x="-1167" y="-731"/>
                  </a:cubicBezTo>
                  <a:cubicBezTo>
                    <a:pt x="-1167" y="-2148"/>
                    <a:pt x="-1167" y="920"/>
                    <a:pt x="-1167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7" name="Полилиния: фигура 1166">
              <a:extLst>
                <a:ext uri="{FF2B5EF4-FFF2-40B4-BE49-F238E27FC236}">
                  <a16:creationId xmlns:a16="http://schemas.microsoft.com/office/drawing/2014/main" id="{D7AE5D2B-3512-9541-C665-A9C9FEC35D7F}"/>
                </a:ext>
              </a:extLst>
            </p:cNvPr>
            <p:cNvSpPr/>
            <p:nvPr/>
          </p:nvSpPr>
          <p:spPr>
            <a:xfrm>
              <a:off x="2498882" y="2161032"/>
              <a:ext cx="314" cy="733"/>
            </a:xfrm>
            <a:custGeom>
              <a:avLst/>
              <a:gdLst>
                <a:gd name="connsiteX0" fmla="*/ -852 w 314"/>
                <a:gd name="connsiteY0" fmla="*/ -1100 h 733"/>
                <a:gd name="connsiteX1" fmla="*/ -852 w 314"/>
                <a:gd name="connsiteY1" fmla="*/ -1100 h 733"/>
                <a:gd name="connsiteX2" fmla="*/ -852 w 314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733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550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8" name="Полилиния: фигура 1167">
              <a:extLst>
                <a:ext uri="{FF2B5EF4-FFF2-40B4-BE49-F238E27FC236}">
                  <a16:creationId xmlns:a16="http://schemas.microsoft.com/office/drawing/2014/main" id="{3F2DCDBC-1A49-FB3B-5D0D-5586D5846B54}"/>
                </a:ext>
              </a:extLst>
            </p:cNvPr>
            <p:cNvSpPr/>
            <p:nvPr/>
          </p:nvSpPr>
          <p:spPr>
            <a:xfrm>
              <a:off x="2525311" y="2075610"/>
              <a:ext cx="314" cy="2024"/>
            </a:xfrm>
            <a:custGeom>
              <a:avLst/>
              <a:gdLst>
                <a:gd name="connsiteX0" fmla="*/ -852 w 314"/>
                <a:gd name="connsiteY0" fmla="*/ 550 h 2024"/>
                <a:gd name="connsiteX1" fmla="*/ -852 w 314"/>
                <a:gd name="connsiteY1" fmla="*/ -1100 h 2024"/>
                <a:gd name="connsiteX2" fmla="*/ -852 w 314"/>
                <a:gd name="connsiteY2" fmla="*/ -1100 h 2024"/>
                <a:gd name="connsiteX3" fmla="*/ -852 w 314"/>
                <a:gd name="connsiteY3" fmla="*/ 550 h 2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024">
                  <a:moveTo>
                    <a:pt x="-852" y="550"/>
                  </a:moveTo>
                  <a:lnTo>
                    <a:pt x="-852" y="-1100"/>
                  </a:ln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1968"/>
                    <a:pt x="-85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69" name="Полилиния: фигура 1168">
              <a:extLst>
                <a:ext uri="{FF2B5EF4-FFF2-40B4-BE49-F238E27FC236}">
                  <a16:creationId xmlns:a16="http://schemas.microsoft.com/office/drawing/2014/main" id="{EC233457-0D8D-B343-3FC2-24B438DAF10A}"/>
                </a:ext>
              </a:extLst>
            </p:cNvPr>
            <p:cNvSpPr/>
            <p:nvPr/>
          </p:nvSpPr>
          <p:spPr>
            <a:xfrm>
              <a:off x="2500378" y="2143570"/>
              <a:ext cx="1178" cy="3174"/>
            </a:xfrm>
            <a:custGeom>
              <a:avLst/>
              <a:gdLst>
                <a:gd name="connsiteX0" fmla="*/ 11 w 1178"/>
                <a:gd name="connsiteY0" fmla="*/ 1259 h 3174"/>
                <a:gd name="connsiteX1" fmla="*/ 11 w 1178"/>
                <a:gd name="connsiteY1" fmla="*/ -1100 h 3174"/>
                <a:gd name="connsiteX2" fmla="*/ -1167 w 1178"/>
                <a:gd name="connsiteY2" fmla="*/ 1731 h 3174"/>
                <a:gd name="connsiteX3" fmla="*/ -1167 w 1178"/>
                <a:gd name="connsiteY3" fmla="*/ 1731 h 3174"/>
                <a:gd name="connsiteX4" fmla="*/ -1167 w 1178"/>
                <a:gd name="connsiteY4" fmla="*/ 1731 h 3174"/>
                <a:gd name="connsiteX5" fmla="*/ 11 w 1178"/>
                <a:gd name="connsiteY5" fmla="*/ 1259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8" h="3174">
                  <a:moveTo>
                    <a:pt x="11" y="1259"/>
                  </a:moveTo>
                  <a:cubicBezTo>
                    <a:pt x="11" y="78"/>
                    <a:pt x="11" y="1259"/>
                    <a:pt x="11" y="-1100"/>
                  </a:cubicBezTo>
                  <a:cubicBezTo>
                    <a:pt x="-461" y="-158"/>
                    <a:pt x="-934" y="787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225" y="550"/>
                    <a:pt x="-934" y="3382"/>
                    <a:pt x="1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0" name="Полилиния: фигура 1169">
              <a:extLst>
                <a:ext uri="{FF2B5EF4-FFF2-40B4-BE49-F238E27FC236}">
                  <a16:creationId xmlns:a16="http://schemas.microsoft.com/office/drawing/2014/main" id="{B66DD71E-F4AC-9D67-7B2B-DC2A308D3735}"/>
                </a:ext>
              </a:extLst>
            </p:cNvPr>
            <p:cNvSpPr/>
            <p:nvPr/>
          </p:nvSpPr>
          <p:spPr>
            <a:xfrm>
              <a:off x="2520147" y="2085282"/>
              <a:ext cx="958" cy="2846"/>
            </a:xfrm>
            <a:custGeom>
              <a:avLst/>
              <a:gdLst>
                <a:gd name="connsiteX0" fmla="*/ -642 w 958"/>
                <a:gd name="connsiteY0" fmla="*/ -1100 h 2846"/>
                <a:gd name="connsiteX1" fmla="*/ -642 w 958"/>
                <a:gd name="connsiteY1" fmla="*/ -1100 h 2846"/>
                <a:gd name="connsiteX2" fmla="*/ -642 w 958"/>
                <a:gd name="connsiteY2" fmla="*/ 1731 h 2846"/>
                <a:gd name="connsiteX3" fmla="*/ -642 w 958"/>
                <a:gd name="connsiteY3" fmla="*/ -1100 h 2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8" h="2846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1495"/>
                    <a:pt x="-642" y="1731"/>
                  </a:cubicBezTo>
                  <a:cubicBezTo>
                    <a:pt x="536" y="1968"/>
                    <a:pt x="-1115" y="-628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1" name="Полилиния: фигура 1170">
              <a:extLst>
                <a:ext uri="{FF2B5EF4-FFF2-40B4-BE49-F238E27FC236}">
                  <a16:creationId xmlns:a16="http://schemas.microsoft.com/office/drawing/2014/main" id="{439C4280-BB6E-8AA4-3E47-EFA8E0274D52}"/>
                </a:ext>
              </a:extLst>
            </p:cNvPr>
            <p:cNvSpPr/>
            <p:nvPr/>
          </p:nvSpPr>
          <p:spPr>
            <a:xfrm>
              <a:off x="2498489" y="2143337"/>
              <a:ext cx="209" cy="2946"/>
            </a:xfrm>
            <a:custGeom>
              <a:avLst/>
              <a:gdLst>
                <a:gd name="connsiteX0" fmla="*/ -1167 w 209"/>
                <a:gd name="connsiteY0" fmla="*/ 783 h 2946"/>
                <a:gd name="connsiteX1" fmla="*/ -1167 w 209"/>
                <a:gd name="connsiteY1" fmla="*/ 783 h 2946"/>
                <a:gd name="connsiteX2" fmla="*/ -1167 w 209"/>
                <a:gd name="connsiteY2" fmla="*/ 783 h 2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946">
                  <a:moveTo>
                    <a:pt x="-1167" y="783"/>
                  </a:moveTo>
                  <a:cubicBezTo>
                    <a:pt x="-1167" y="-1103"/>
                    <a:pt x="-1167" y="-2284"/>
                    <a:pt x="-1167" y="783"/>
                  </a:cubicBezTo>
                  <a:cubicBezTo>
                    <a:pt x="-1167" y="3851"/>
                    <a:pt x="-695" y="-867"/>
                    <a:pt x="-1167" y="7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2" name="Полилиния: фигура 1171">
              <a:extLst>
                <a:ext uri="{FF2B5EF4-FFF2-40B4-BE49-F238E27FC236}">
                  <a16:creationId xmlns:a16="http://schemas.microsoft.com/office/drawing/2014/main" id="{5211001E-C0C4-F0B8-2EBB-088AE86AFC9B}"/>
                </a:ext>
              </a:extLst>
            </p:cNvPr>
            <p:cNvSpPr/>
            <p:nvPr/>
          </p:nvSpPr>
          <p:spPr>
            <a:xfrm>
              <a:off x="2492379" y="2158434"/>
              <a:ext cx="209" cy="419"/>
            </a:xfrm>
            <a:custGeom>
              <a:avLst/>
              <a:gdLst>
                <a:gd name="connsiteX0" fmla="*/ -957 w 209"/>
                <a:gd name="connsiteY0" fmla="*/ -1100 h 419"/>
                <a:gd name="connsiteX1" fmla="*/ -957 w 209"/>
                <a:gd name="connsiteY1" fmla="*/ -1100 h 419"/>
                <a:gd name="connsiteX2" fmla="*/ -957 w 209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55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3" name="Полилиния: фигура 1172">
              <a:extLst>
                <a:ext uri="{FF2B5EF4-FFF2-40B4-BE49-F238E27FC236}">
                  <a16:creationId xmlns:a16="http://schemas.microsoft.com/office/drawing/2014/main" id="{636C0EC0-28D8-55A4-4D14-06F60A29E57A}"/>
                </a:ext>
              </a:extLst>
            </p:cNvPr>
            <p:cNvSpPr/>
            <p:nvPr/>
          </p:nvSpPr>
          <p:spPr>
            <a:xfrm>
              <a:off x="2498882" y="2136332"/>
              <a:ext cx="314" cy="1522"/>
            </a:xfrm>
            <a:custGeom>
              <a:avLst/>
              <a:gdLst>
                <a:gd name="connsiteX0" fmla="*/ -852 w 314"/>
                <a:gd name="connsiteY0" fmla="*/ -470 h 1522"/>
                <a:gd name="connsiteX1" fmla="*/ -852 w 314"/>
                <a:gd name="connsiteY1" fmla="*/ -470 h 1522"/>
                <a:gd name="connsiteX2" fmla="*/ -852 w 314"/>
                <a:gd name="connsiteY2" fmla="*/ -470 h 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522">
                  <a:moveTo>
                    <a:pt x="-852" y="-470"/>
                  </a:moveTo>
                  <a:cubicBezTo>
                    <a:pt x="-852" y="-470"/>
                    <a:pt x="-852" y="-1887"/>
                    <a:pt x="-852" y="-470"/>
                  </a:cubicBezTo>
                  <a:cubicBezTo>
                    <a:pt x="-852" y="944"/>
                    <a:pt x="-1561" y="472"/>
                    <a:pt x="-85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4" name="Полилиния: фигура 1173">
              <a:extLst>
                <a:ext uri="{FF2B5EF4-FFF2-40B4-BE49-F238E27FC236}">
                  <a16:creationId xmlns:a16="http://schemas.microsoft.com/office/drawing/2014/main" id="{898CCFEA-0DE4-2E84-0538-3125DBFC1BC7}"/>
                </a:ext>
              </a:extLst>
            </p:cNvPr>
            <p:cNvSpPr/>
            <p:nvPr/>
          </p:nvSpPr>
          <p:spPr>
            <a:xfrm>
              <a:off x="2498961" y="2132713"/>
              <a:ext cx="23597" cy="1889"/>
            </a:xfrm>
            <a:custGeom>
              <a:avLst/>
              <a:gdLst>
                <a:gd name="connsiteX0" fmla="*/ -1167 w 23597"/>
                <a:gd name="connsiteY0" fmla="*/ -1100 h 1889"/>
                <a:gd name="connsiteX1" fmla="*/ -1167 w 23597"/>
                <a:gd name="connsiteY1" fmla="*/ -1100 h 1889"/>
                <a:gd name="connsiteX2" fmla="*/ -1167 w 23597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5" name="Полилиния: фигура 1174">
              <a:extLst>
                <a:ext uri="{FF2B5EF4-FFF2-40B4-BE49-F238E27FC236}">
                  <a16:creationId xmlns:a16="http://schemas.microsoft.com/office/drawing/2014/main" id="{A0BCC579-0299-DE44-93F0-27196511993E}"/>
                </a:ext>
              </a:extLst>
            </p:cNvPr>
            <p:cNvSpPr/>
            <p:nvPr/>
          </p:nvSpPr>
          <p:spPr>
            <a:xfrm>
              <a:off x="2497361" y="2132452"/>
              <a:ext cx="418" cy="1467"/>
            </a:xfrm>
            <a:custGeom>
              <a:avLst/>
              <a:gdLst>
                <a:gd name="connsiteX0" fmla="*/ -749 w 418"/>
                <a:gd name="connsiteY0" fmla="*/ -367 h 1467"/>
                <a:gd name="connsiteX1" fmla="*/ -749 w 418"/>
                <a:gd name="connsiteY1" fmla="*/ -367 h 1467"/>
                <a:gd name="connsiteX2" fmla="*/ -749 w 418"/>
                <a:gd name="connsiteY2" fmla="*/ -367 h 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467">
                  <a:moveTo>
                    <a:pt x="-749" y="-367"/>
                  </a:moveTo>
                  <a:cubicBezTo>
                    <a:pt x="-749" y="-2017"/>
                    <a:pt x="-749" y="-367"/>
                    <a:pt x="-749" y="-367"/>
                  </a:cubicBezTo>
                  <a:cubicBezTo>
                    <a:pt x="-749" y="-367"/>
                    <a:pt x="-1690" y="1284"/>
                    <a:pt x="-74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6" name="Полилиния: фигура 1175">
              <a:extLst>
                <a:ext uri="{FF2B5EF4-FFF2-40B4-BE49-F238E27FC236}">
                  <a16:creationId xmlns:a16="http://schemas.microsoft.com/office/drawing/2014/main" id="{4E5032EA-A12E-AFF8-48E4-EAD1374DCE81}"/>
                </a:ext>
              </a:extLst>
            </p:cNvPr>
            <p:cNvSpPr/>
            <p:nvPr/>
          </p:nvSpPr>
          <p:spPr>
            <a:xfrm>
              <a:off x="2516265" y="2077260"/>
              <a:ext cx="1258" cy="3303"/>
            </a:xfrm>
            <a:custGeom>
              <a:avLst/>
              <a:gdLst>
                <a:gd name="connsiteX0" fmla="*/ -537 w 1258"/>
                <a:gd name="connsiteY0" fmla="*/ -1100 h 3303"/>
                <a:gd name="connsiteX1" fmla="*/ -537 w 1258"/>
                <a:gd name="connsiteY1" fmla="*/ -1100 h 3303"/>
                <a:gd name="connsiteX2" fmla="*/ -537 w 1258"/>
                <a:gd name="connsiteY2" fmla="*/ -1100 h 3303"/>
                <a:gd name="connsiteX3" fmla="*/ -537 w 1258"/>
                <a:gd name="connsiteY3" fmla="*/ 550 h 3303"/>
                <a:gd name="connsiteX4" fmla="*/ -537 w 1258"/>
                <a:gd name="connsiteY4" fmla="*/ 2204 h 3303"/>
                <a:gd name="connsiteX5" fmla="*/ -537 w 1258"/>
                <a:gd name="connsiteY5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8" h="3303">
                  <a:moveTo>
                    <a:pt x="-537" y="-1100"/>
                  </a:moveTo>
                  <a:lnTo>
                    <a:pt x="-537" y="-1100"/>
                  </a:ln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1495"/>
                    <a:pt x="-537" y="550"/>
                  </a:cubicBezTo>
                  <a:cubicBezTo>
                    <a:pt x="877" y="-392"/>
                    <a:pt x="-537" y="550"/>
                    <a:pt x="-537" y="2204"/>
                  </a:cubicBezTo>
                  <a:cubicBezTo>
                    <a:pt x="-65" y="1023"/>
                    <a:pt x="-65" y="81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7" name="Полилиния: фигура 1176">
              <a:extLst>
                <a:ext uri="{FF2B5EF4-FFF2-40B4-BE49-F238E27FC236}">
                  <a16:creationId xmlns:a16="http://schemas.microsoft.com/office/drawing/2014/main" id="{CD5E3FA5-3E22-A49D-4D27-316B256D5365}"/>
                </a:ext>
              </a:extLst>
            </p:cNvPr>
            <p:cNvSpPr/>
            <p:nvPr/>
          </p:nvSpPr>
          <p:spPr>
            <a:xfrm>
              <a:off x="2515033" y="2075843"/>
              <a:ext cx="208" cy="2398"/>
            </a:xfrm>
            <a:custGeom>
              <a:avLst/>
              <a:gdLst>
                <a:gd name="connsiteX0" fmla="*/ -959 w 208"/>
                <a:gd name="connsiteY0" fmla="*/ 317 h 2398"/>
                <a:gd name="connsiteX1" fmla="*/ -959 w 208"/>
                <a:gd name="connsiteY1" fmla="*/ 317 h 2398"/>
                <a:gd name="connsiteX2" fmla="*/ -959 w 208"/>
                <a:gd name="connsiteY2" fmla="*/ -1100 h 2398"/>
                <a:gd name="connsiteX3" fmla="*/ -959 w 208"/>
                <a:gd name="connsiteY3" fmla="*/ -1100 h 2398"/>
                <a:gd name="connsiteX4" fmla="*/ -959 w 208"/>
                <a:gd name="connsiteY4" fmla="*/ 789 h 2398"/>
                <a:gd name="connsiteX5" fmla="*/ -959 w 208"/>
                <a:gd name="connsiteY5" fmla="*/ 317 h 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8" h="2398">
                  <a:moveTo>
                    <a:pt x="-959" y="317"/>
                  </a:moveTo>
                  <a:cubicBezTo>
                    <a:pt x="-959" y="317"/>
                    <a:pt x="-959" y="317"/>
                    <a:pt x="-959" y="317"/>
                  </a:cubicBezTo>
                  <a:lnTo>
                    <a:pt x="-959" y="-1100"/>
                  </a:lnTo>
                  <a:lnTo>
                    <a:pt x="-959" y="-1100"/>
                  </a:lnTo>
                  <a:lnTo>
                    <a:pt x="-959" y="789"/>
                  </a:lnTo>
                  <a:cubicBezTo>
                    <a:pt x="-959" y="789"/>
                    <a:pt x="-1428" y="2204"/>
                    <a:pt x="-95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8" name="Полилиния: фигура 1177">
              <a:extLst>
                <a:ext uri="{FF2B5EF4-FFF2-40B4-BE49-F238E27FC236}">
                  <a16:creationId xmlns:a16="http://schemas.microsoft.com/office/drawing/2014/main" id="{DACD2555-5874-7C68-C4E8-3F03FE0BBE77}"/>
                </a:ext>
              </a:extLst>
            </p:cNvPr>
            <p:cNvSpPr/>
            <p:nvPr/>
          </p:nvSpPr>
          <p:spPr>
            <a:xfrm>
              <a:off x="2517525" y="2070180"/>
              <a:ext cx="314" cy="524"/>
            </a:xfrm>
            <a:custGeom>
              <a:avLst/>
              <a:gdLst>
                <a:gd name="connsiteX0" fmla="*/ -852 w 314"/>
                <a:gd name="connsiteY0" fmla="*/ -1100 h 524"/>
                <a:gd name="connsiteX1" fmla="*/ -852 w 314"/>
                <a:gd name="connsiteY1" fmla="*/ -1100 h 524"/>
                <a:gd name="connsiteX2" fmla="*/ -852 w 31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524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81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79" name="Полилиния: фигура 1178">
              <a:extLst>
                <a:ext uri="{FF2B5EF4-FFF2-40B4-BE49-F238E27FC236}">
                  <a16:creationId xmlns:a16="http://schemas.microsoft.com/office/drawing/2014/main" id="{91ABDF64-384C-4AFE-536A-629B0BF005D7}"/>
                </a:ext>
              </a:extLst>
            </p:cNvPr>
            <p:cNvSpPr/>
            <p:nvPr/>
          </p:nvSpPr>
          <p:spPr>
            <a:xfrm>
              <a:off x="2496335" y="2125872"/>
              <a:ext cx="1681" cy="3254"/>
            </a:xfrm>
            <a:custGeom>
              <a:avLst/>
              <a:gdLst>
                <a:gd name="connsiteX0" fmla="*/ 514 w 1681"/>
                <a:gd name="connsiteY0" fmla="*/ -1100 h 3254"/>
                <a:gd name="connsiteX1" fmla="*/ -1136 w 1681"/>
                <a:gd name="connsiteY1" fmla="*/ 1965 h 3254"/>
                <a:gd name="connsiteX2" fmla="*/ 514 w 1681"/>
                <a:gd name="connsiteY2" fmla="*/ -1100 h 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1" h="3254">
                  <a:moveTo>
                    <a:pt x="514" y="-1100"/>
                  </a:moveTo>
                  <a:cubicBezTo>
                    <a:pt x="514" y="-1100"/>
                    <a:pt x="-900" y="1023"/>
                    <a:pt x="-1136" y="1965"/>
                  </a:cubicBezTo>
                  <a:cubicBezTo>
                    <a:pt x="-1373" y="2910"/>
                    <a:pt x="-192" y="78"/>
                    <a:pt x="5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0" name="Полилиния: фигура 1179">
              <a:extLst>
                <a:ext uri="{FF2B5EF4-FFF2-40B4-BE49-F238E27FC236}">
                  <a16:creationId xmlns:a16="http://schemas.microsoft.com/office/drawing/2014/main" id="{C02B0441-FF65-B10E-D549-29B90F8FDCD2}"/>
                </a:ext>
              </a:extLst>
            </p:cNvPr>
            <p:cNvSpPr/>
            <p:nvPr/>
          </p:nvSpPr>
          <p:spPr>
            <a:xfrm>
              <a:off x="2494364" y="2129778"/>
              <a:ext cx="1765" cy="2817"/>
            </a:xfrm>
            <a:custGeom>
              <a:avLst/>
              <a:gdLst>
                <a:gd name="connsiteX0" fmla="*/ 598 w 1765"/>
                <a:gd name="connsiteY0" fmla="*/ -52 h 2817"/>
                <a:gd name="connsiteX1" fmla="*/ -583 w 1765"/>
                <a:gd name="connsiteY1" fmla="*/ -52 h 2817"/>
                <a:gd name="connsiteX2" fmla="*/ 598 w 1765"/>
                <a:gd name="connsiteY2" fmla="*/ -52 h 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5" h="2817">
                  <a:moveTo>
                    <a:pt x="598" y="-52"/>
                  </a:moveTo>
                  <a:cubicBezTo>
                    <a:pt x="598" y="-52"/>
                    <a:pt x="598" y="-2411"/>
                    <a:pt x="-583" y="-52"/>
                  </a:cubicBezTo>
                  <a:cubicBezTo>
                    <a:pt x="-1761" y="2308"/>
                    <a:pt x="-1052" y="2308"/>
                    <a:pt x="598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1" name="Полилиния: фигура 1180">
              <a:extLst>
                <a:ext uri="{FF2B5EF4-FFF2-40B4-BE49-F238E27FC236}">
                  <a16:creationId xmlns:a16="http://schemas.microsoft.com/office/drawing/2014/main" id="{6591F4EB-A899-9CC5-E87C-CB01406DE711}"/>
                </a:ext>
              </a:extLst>
            </p:cNvPr>
            <p:cNvSpPr/>
            <p:nvPr/>
          </p:nvSpPr>
          <p:spPr>
            <a:xfrm>
              <a:off x="2497544" y="2126105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2" name="Полилиния: фигура 1181">
              <a:extLst>
                <a:ext uri="{FF2B5EF4-FFF2-40B4-BE49-F238E27FC236}">
                  <a16:creationId xmlns:a16="http://schemas.microsoft.com/office/drawing/2014/main" id="{7C29A411-C717-4E81-8346-3C1B269633F5}"/>
                </a:ext>
              </a:extLst>
            </p:cNvPr>
            <p:cNvSpPr/>
            <p:nvPr/>
          </p:nvSpPr>
          <p:spPr>
            <a:xfrm>
              <a:off x="2498016" y="2119028"/>
              <a:ext cx="1889" cy="3067"/>
            </a:xfrm>
            <a:custGeom>
              <a:avLst/>
              <a:gdLst>
                <a:gd name="connsiteX0" fmla="*/ 722 w 1889"/>
                <a:gd name="connsiteY0" fmla="*/ -1100 h 3067"/>
                <a:gd name="connsiteX1" fmla="*/ -1167 w 1889"/>
                <a:gd name="connsiteY1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9" h="3067">
                  <a:moveTo>
                    <a:pt x="722" y="-1100"/>
                  </a:moveTo>
                  <a:cubicBezTo>
                    <a:pt x="722" y="-1100"/>
                    <a:pt x="722" y="-1100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3" name="Полилиния: фигура 1182">
              <a:extLst>
                <a:ext uri="{FF2B5EF4-FFF2-40B4-BE49-F238E27FC236}">
                  <a16:creationId xmlns:a16="http://schemas.microsoft.com/office/drawing/2014/main" id="{71AF70A3-4603-E8E0-885F-C231BF4D3AF1}"/>
                </a:ext>
              </a:extLst>
            </p:cNvPr>
            <p:cNvSpPr/>
            <p:nvPr/>
          </p:nvSpPr>
          <p:spPr>
            <a:xfrm>
              <a:off x="2516108" y="2069710"/>
              <a:ext cx="314" cy="523"/>
            </a:xfrm>
            <a:custGeom>
              <a:avLst/>
              <a:gdLst>
                <a:gd name="connsiteX0" fmla="*/ -852 w 314"/>
                <a:gd name="connsiteY0" fmla="*/ -1100 h 523"/>
                <a:gd name="connsiteX1" fmla="*/ -852 w 314"/>
                <a:gd name="connsiteY1" fmla="*/ -1100 h 523"/>
                <a:gd name="connsiteX2" fmla="*/ -852 w 314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523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7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4" name="Полилиния: фигура 1183">
              <a:extLst>
                <a:ext uri="{FF2B5EF4-FFF2-40B4-BE49-F238E27FC236}">
                  <a16:creationId xmlns:a16="http://schemas.microsoft.com/office/drawing/2014/main" id="{F90EB09A-9F2A-9309-E5F1-C2537B4A3B24}"/>
                </a:ext>
              </a:extLst>
            </p:cNvPr>
            <p:cNvSpPr/>
            <p:nvPr/>
          </p:nvSpPr>
          <p:spPr>
            <a:xfrm>
              <a:off x="2512825" y="2064517"/>
              <a:ext cx="3361" cy="3410"/>
            </a:xfrm>
            <a:custGeom>
              <a:avLst/>
              <a:gdLst>
                <a:gd name="connsiteX0" fmla="*/ 2195 w 3361"/>
                <a:gd name="connsiteY0" fmla="*/ -1100 h 3410"/>
                <a:gd name="connsiteX1" fmla="*/ -165 w 3361"/>
                <a:gd name="connsiteY1" fmla="*/ 1262 h 3410"/>
                <a:gd name="connsiteX2" fmla="*/ 1250 w 3361"/>
                <a:gd name="connsiteY2" fmla="*/ 1262 h 3410"/>
                <a:gd name="connsiteX3" fmla="*/ 1250 w 3361"/>
                <a:gd name="connsiteY3" fmla="*/ 1262 h 3410"/>
                <a:gd name="connsiteX4" fmla="*/ 2195 w 3361"/>
                <a:gd name="connsiteY4" fmla="*/ -1100 h 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1" h="3410">
                  <a:moveTo>
                    <a:pt x="2195" y="-1100"/>
                  </a:moveTo>
                  <a:cubicBezTo>
                    <a:pt x="780" y="553"/>
                    <a:pt x="2195" y="-1100"/>
                    <a:pt x="-165" y="1262"/>
                  </a:cubicBezTo>
                  <a:cubicBezTo>
                    <a:pt x="-2524" y="3621"/>
                    <a:pt x="-165" y="1262"/>
                    <a:pt x="1250" y="1262"/>
                  </a:cubicBezTo>
                  <a:lnTo>
                    <a:pt x="1250" y="1262"/>
                  </a:lnTo>
                  <a:cubicBezTo>
                    <a:pt x="72" y="3621"/>
                    <a:pt x="1486" y="789"/>
                    <a:pt x="21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5" name="Полилиния: фигура 1184">
              <a:extLst>
                <a:ext uri="{FF2B5EF4-FFF2-40B4-BE49-F238E27FC236}">
                  <a16:creationId xmlns:a16="http://schemas.microsoft.com/office/drawing/2014/main" id="{E43B9E1A-6B33-64D1-BD87-0408B78CC2E0}"/>
                </a:ext>
              </a:extLst>
            </p:cNvPr>
            <p:cNvSpPr/>
            <p:nvPr/>
          </p:nvSpPr>
          <p:spPr>
            <a:xfrm>
              <a:off x="2494792" y="2120206"/>
              <a:ext cx="1209" cy="1940"/>
            </a:xfrm>
            <a:custGeom>
              <a:avLst/>
              <a:gdLst>
                <a:gd name="connsiteX0" fmla="*/ -539 w 1209"/>
                <a:gd name="connsiteY0" fmla="*/ -1100 h 1940"/>
                <a:gd name="connsiteX1" fmla="*/ -539 w 1209"/>
                <a:gd name="connsiteY1" fmla="*/ 553 h 1940"/>
                <a:gd name="connsiteX2" fmla="*/ -539 w 1209"/>
                <a:gd name="connsiteY2" fmla="*/ -1100 h 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9" h="1940">
                  <a:moveTo>
                    <a:pt x="-539" y="-1100"/>
                  </a:moveTo>
                  <a:cubicBezTo>
                    <a:pt x="-539" y="-1100"/>
                    <a:pt x="-1953" y="1731"/>
                    <a:pt x="-539" y="553"/>
                  </a:cubicBezTo>
                  <a:cubicBezTo>
                    <a:pt x="879" y="-628"/>
                    <a:pt x="-775" y="-155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6" name="Полилиния: фигура 1185">
              <a:extLst>
                <a:ext uri="{FF2B5EF4-FFF2-40B4-BE49-F238E27FC236}">
                  <a16:creationId xmlns:a16="http://schemas.microsoft.com/office/drawing/2014/main" id="{1E28F648-2873-DAEA-1FF4-04AE6C92DEE5}"/>
                </a:ext>
              </a:extLst>
            </p:cNvPr>
            <p:cNvSpPr/>
            <p:nvPr/>
          </p:nvSpPr>
          <p:spPr>
            <a:xfrm>
              <a:off x="2494399" y="2121151"/>
              <a:ext cx="313" cy="419"/>
            </a:xfrm>
            <a:custGeom>
              <a:avLst/>
              <a:gdLst>
                <a:gd name="connsiteX0" fmla="*/ -854 w 313"/>
                <a:gd name="connsiteY0" fmla="*/ -1100 h 419"/>
                <a:gd name="connsiteX1" fmla="*/ -854 w 313"/>
                <a:gd name="connsiteY1" fmla="*/ -1100 h 419"/>
                <a:gd name="connsiteX2" fmla="*/ -854 w 313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41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155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7" name="Полилиния: фигура 1186">
              <a:extLst>
                <a:ext uri="{FF2B5EF4-FFF2-40B4-BE49-F238E27FC236}">
                  <a16:creationId xmlns:a16="http://schemas.microsoft.com/office/drawing/2014/main" id="{D4B3B66D-D5B9-0D51-5C27-8710DDD1D643}"/>
                </a:ext>
              </a:extLst>
            </p:cNvPr>
            <p:cNvSpPr/>
            <p:nvPr/>
          </p:nvSpPr>
          <p:spPr>
            <a:xfrm>
              <a:off x="2511941" y="2064044"/>
              <a:ext cx="1178" cy="1968"/>
            </a:xfrm>
            <a:custGeom>
              <a:avLst/>
              <a:gdLst>
                <a:gd name="connsiteX0" fmla="*/ 11 w 1178"/>
                <a:gd name="connsiteY0" fmla="*/ 553 h 1968"/>
                <a:gd name="connsiteX1" fmla="*/ 11 w 1178"/>
                <a:gd name="connsiteY1" fmla="*/ -1100 h 1968"/>
                <a:gd name="connsiteX2" fmla="*/ -1167 w 1178"/>
                <a:gd name="connsiteY2" fmla="*/ 553 h 1968"/>
                <a:gd name="connsiteX3" fmla="*/ 11 w 1178"/>
                <a:gd name="connsiteY3" fmla="*/ 553 h 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8" h="1968">
                  <a:moveTo>
                    <a:pt x="11" y="553"/>
                  </a:moveTo>
                  <a:lnTo>
                    <a:pt x="11" y="-1100"/>
                  </a:lnTo>
                  <a:lnTo>
                    <a:pt x="-1167" y="553"/>
                  </a:lnTo>
                  <a:cubicBezTo>
                    <a:pt x="-1167" y="553"/>
                    <a:pt x="-698" y="1262"/>
                    <a:pt x="11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8" name="Полилиния: фигура 1187">
              <a:extLst>
                <a:ext uri="{FF2B5EF4-FFF2-40B4-BE49-F238E27FC236}">
                  <a16:creationId xmlns:a16="http://schemas.microsoft.com/office/drawing/2014/main" id="{40E0E6D2-1A54-B8B2-D059-DD1DE50D94FB}"/>
                </a:ext>
              </a:extLst>
            </p:cNvPr>
            <p:cNvSpPr/>
            <p:nvPr/>
          </p:nvSpPr>
          <p:spPr>
            <a:xfrm>
              <a:off x="2495185" y="2109116"/>
              <a:ext cx="1440" cy="2359"/>
            </a:xfrm>
            <a:custGeom>
              <a:avLst/>
              <a:gdLst>
                <a:gd name="connsiteX0" fmla="*/ 250 w 1440"/>
                <a:gd name="connsiteY0" fmla="*/ -1100 h 2359"/>
                <a:gd name="connsiteX1" fmla="*/ -1167 w 1440"/>
                <a:gd name="connsiteY1" fmla="*/ 1259 h 2359"/>
                <a:gd name="connsiteX2" fmla="*/ 250 w 1440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" h="2359">
                  <a:moveTo>
                    <a:pt x="250" y="-1100"/>
                  </a:moveTo>
                  <a:cubicBezTo>
                    <a:pt x="-222" y="-155"/>
                    <a:pt x="-695" y="553"/>
                    <a:pt x="-1167" y="1259"/>
                  </a:cubicBezTo>
                  <a:cubicBezTo>
                    <a:pt x="-1167" y="1259"/>
                    <a:pt x="486" y="-628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89" name="Полилиния: фигура 1188">
              <a:extLst>
                <a:ext uri="{FF2B5EF4-FFF2-40B4-BE49-F238E27FC236}">
                  <a16:creationId xmlns:a16="http://schemas.microsoft.com/office/drawing/2014/main" id="{2FE0B725-54DB-8A5A-6684-773640B299A6}"/>
                </a:ext>
              </a:extLst>
            </p:cNvPr>
            <p:cNvSpPr/>
            <p:nvPr/>
          </p:nvSpPr>
          <p:spPr>
            <a:xfrm>
              <a:off x="2473946" y="2135015"/>
              <a:ext cx="23597" cy="2419"/>
            </a:xfrm>
            <a:custGeom>
              <a:avLst/>
              <a:gdLst>
                <a:gd name="connsiteX0" fmla="*/ -1167 w 23597"/>
                <a:gd name="connsiteY0" fmla="*/ -98 h 2419"/>
                <a:gd name="connsiteX1" fmla="*/ -1167 w 23597"/>
                <a:gd name="connsiteY1" fmla="*/ 1320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419">
                  <a:moveTo>
                    <a:pt x="-1167" y="-98"/>
                  </a:moveTo>
                  <a:cubicBezTo>
                    <a:pt x="-1167" y="-2457"/>
                    <a:pt x="-1167" y="-98"/>
                    <a:pt x="-1167" y="1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0" name="Полилиния: фигура 1189">
              <a:extLst>
                <a:ext uri="{FF2B5EF4-FFF2-40B4-BE49-F238E27FC236}">
                  <a16:creationId xmlns:a16="http://schemas.microsoft.com/office/drawing/2014/main" id="{FCC167F6-8F46-E3AE-D9DA-132445460D63}"/>
                </a:ext>
              </a:extLst>
            </p:cNvPr>
            <p:cNvSpPr/>
            <p:nvPr/>
          </p:nvSpPr>
          <p:spPr>
            <a:xfrm>
              <a:off x="2468756" y="2128013"/>
              <a:ext cx="1417" cy="5802"/>
            </a:xfrm>
            <a:custGeom>
              <a:avLst/>
              <a:gdLst>
                <a:gd name="connsiteX0" fmla="*/ 250 w 1417"/>
                <a:gd name="connsiteY0" fmla="*/ 1241 h 5802"/>
                <a:gd name="connsiteX1" fmla="*/ 250 w 1417"/>
                <a:gd name="connsiteY1" fmla="*/ 1241 h 5802"/>
                <a:gd name="connsiteX2" fmla="*/ 250 w 1417"/>
                <a:gd name="connsiteY2" fmla="*/ -409 h 5802"/>
                <a:gd name="connsiteX3" fmla="*/ -1167 w 1417"/>
                <a:gd name="connsiteY3" fmla="*/ 1005 h 5802"/>
                <a:gd name="connsiteX4" fmla="*/ -1167 w 1417"/>
                <a:gd name="connsiteY4" fmla="*/ 2659 h 5802"/>
                <a:gd name="connsiteX5" fmla="*/ -1167 w 1417"/>
                <a:gd name="connsiteY5" fmla="*/ 2659 h 5802"/>
                <a:gd name="connsiteX6" fmla="*/ -1167 w 1417"/>
                <a:gd name="connsiteY6" fmla="*/ 4073 h 5802"/>
                <a:gd name="connsiteX7" fmla="*/ -1167 w 1417"/>
                <a:gd name="connsiteY7" fmla="*/ 4073 h 5802"/>
                <a:gd name="connsiteX8" fmla="*/ 250 w 1417"/>
                <a:gd name="connsiteY8" fmla="*/ 1241 h 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7" h="5802">
                  <a:moveTo>
                    <a:pt x="250" y="1241"/>
                  </a:moveTo>
                  <a:cubicBezTo>
                    <a:pt x="250" y="-176"/>
                    <a:pt x="250" y="2892"/>
                    <a:pt x="250" y="1241"/>
                  </a:cubicBezTo>
                  <a:cubicBezTo>
                    <a:pt x="250" y="-409"/>
                    <a:pt x="250" y="1241"/>
                    <a:pt x="250" y="-409"/>
                  </a:cubicBezTo>
                  <a:cubicBezTo>
                    <a:pt x="250" y="-2063"/>
                    <a:pt x="250" y="-409"/>
                    <a:pt x="-1167" y="1005"/>
                  </a:cubicBezTo>
                  <a:cubicBezTo>
                    <a:pt x="-931" y="1478"/>
                    <a:pt x="-931" y="2186"/>
                    <a:pt x="-1167" y="2659"/>
                  </a:cubicBezTo>
                  <a:cubicBezTo>
                    <a:pt x="-1167" y="4309"/>
                    <a:pt x="-1167" y="2659"/>
                    <a:pt x="-1167" y="2659"/>
                  </a:cubicBezTo>
                  <a:cubicBezTo>
                    <a:pt x="-1167" y="2659"/>
                    <a:pt x="-1167" y="2659"/>
                    <a:pt x="-1167" y="4073"/>
                  </a:cubicBezTo>
                  <a:cubicBezTo>
                    <a:pt x="-1167" y="5490"/>
                    <a:pt x="-1167" y="4073"/>
                    <a:pt x="-1167" y="4073"/>
                  </a:cubicBezTo>
                  <a:cubicBezTo>
                    <a:pt x="-695" y="3128"/>
                    <a:pt x="-222" y="2186"/>
                    <a:pt x="250" y="12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1" name="Полилиния: фигура 1190">
              <a:extLst>
                <a:ext uri="{FF2B5EF4-FFF2-40B4-BE49-F238E27FC236}">
                  <a16:creationId xmlns:a16="http://schemas.microsoft.com/office/drawing/2014/main" id="{ED9061FF-4768-BA37-0628-62219AC4ED07}"/>
                </a:ext>
              </a:extLst>
            </p:cNvPr>
            <p:cNvSpPr/>
            <p:nvPr/>
          </p:nvSpPr>
          <p:spPr>
            <a:xfrm>
              <a:off x="2466869" y="2127759"/>
              <a:ext cx="1414" cy="2296"/>
            </a:xfrm>
            <a:custGeom>
              <a:avLst/>
              <a:gdLst>
                <a:gd name="connsiteX0" fmla="*/ 247 w 1414"/>
                <a:gd name="connsiteY0" fmla="*/ 550 h 2296"/>
                <a:gd name="connsiteX1" fmla="*/ 247 w 1414"/>
                <a:gd name="connsiteY1" fmla="*/ -1100 h 2296"/>
                <a:gd name="connsiteX2" fmla="*/ -1167 w 1414"/>
                <a:gd name="connsiteY2" fmla="*/ 787 h 2296"/>
                <a:gd name="connsiteX3" fmla="*/ -1167 w 1414"/>
                <a:gd name="connsiteY3" fmla="*/ 787 h 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296">
                  <a:moveTo>
                    <a:pt x="247" y="550"/>
                  </a:moveTo>
                  <a:lnTo>
                    <a:pt x="247" y="-1100"/>
                  </a:lnTo>
                  <a:lnTo>
                    <a:pt x="-1167" y="787"/>
                  </a:lnTo>
                  <a:cubicBezTo>
                    <a:pt x="-1167" y="2204"/>
                    <a:pt x="247" y="-62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2" name="Полилиния: фигура 1191">
              <a:extLst>
                <a:ext uri="{FF2B5EF4-FFF2-40B4-BE49-F238E27FC236}">
                  <a16:creationId xmlns:a16="http://schemas.microsoft.com/office/drawing/2014/main" id="{5B720CC4-E54C-B860-381B-B63022A54468}"/>
                </a:ext>
              </a:extLst>
            </p:cNvPr>
            <p:cNvSpPr/>
            <p:nvPr/>
          </p:nvSpPr>
          <p:spPr>
            <a:xfrm>
              <a:off x="2466633" y="2127050"/>
              <a:ext cx="1886" cy="2595"/>
            </a:xfrm>
            <a:custGeom>
              <a:avLst/>
              <a:gdLst>
                <a:gd name="connsiteX0" fmla="*/ 720 w 1886"/>
                <a:gd name="connsiteY0" fmla="*/ -1100 h 2595"/>
                <a:gd name="connsiteX1" fmla="*/ -1167 w 1886"/>
                <a:gd name="connsiteY1" fmla="*/ 1495 h 2595"/>
                <a:gd name="connsiteX2" fmla="*/ -1167 w 1886"/>
                <a:gd name="connsiteY2" fmla="*/ 1495 h 2595"/>
                <a:gd name="connsiteX3" fmla="*/ -1167 w 1886"/>
                <a:gd name="connsiteY3" fmla="*/ 1495 h 2595"/>
                <a:gd name="connsiteX4" fmla="*/ -1167 w 1886"/>
                <a:gd name="connsiteY4" fmla="*/ -15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2595">
                  <a:moveTo>
                    <a:pt x="720" y="-1100"/>
                  </a:moveTo>
                  <a:cubicBezTo>
                    <a:pt x="247" y="-155"/>
                    <a:pt x="-459" y="787"/>
                    <a:pt x="-1167" y="1495"/>
                  </a:cubicBezTo>
                  <a:lnTo>
                    <a:pt x="-1167" y="1495"/>
                  </a:lnTo>
                  <a:lnTo>
                    <a:pt x="-1167" y="1495"/>
                  </a:lnTo>
                  <a:cubicBezTo>
                    <a:pt x="-1167" y="81"/>
                    <a:pt x="-1167" y="1495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3" name="Полилиния: фигура 1192">
              <a:extLst>
                <a:ext uri="{FF2B5EF4-FFF2-40B4-BE49-F238E27FC236}">
                  <a16:creationId xmlns:a16="http://schemas.microsoft.com/office/drawing/2014/main" id="{E85586A1-264C-BC02-5549-23EB9E156CF4}"/>
                </a:ext>
              </a:extLst>
            </p:cNvPr>
            <p:cNvSpPr/>
            <p:nvPr/>
          </p:nvSpPr>
          <p:spPr>
            <a:xfrm>
              <a:off x="2466712" y="2124455"/>
              <a:ext cx="2044" cy="1650"/>
            </a:xfrm>
            <a:custGeom>
              <a:avLst/>
              <a:gdLst>
                <a:gd name="connsiteX0" fmla="*/ 877 w 2044"/>
                <a:gd name="connsiteY0" fmla="*/ -1100 h 1650"/>
                <a:gd name="connsiteX1" fmla="*/ -537 w 2044"/>
                <a:gd name="connsiteY1" fmla="*/ -1100 h 1650"/>
                <a:gd name="connsiteX2" fmla="*/ -537 w 2044"/>
                <a:gd name="connsiteY2" fmla="*/ 550 h 1650"/>
                <a:gd name="connsiteX3" fmla="*/ 877 w 2044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1650">
                  <a:moveTo>
                    <a:pt x="877" y="-1100"/>
                  </a:moveTo>
                  <a:cubicBezTo>
                    <a:pt x="877" y="317"/>
                    <a:pt x="877" y="-1100"/>
                    <a:pt x="-537" y="-1100"/>
                  </a:cubicBezTo>
                  <a:cubicBezTo>
                    <a:pt x="-1955" y="-1100"/>
                    <a:pt x="-537" y="-1100"/>
                    <a:pt x="-537" y="550"/>
                  </a:cubicBezTo>
                  <a:cubicBezTo>
                    <a:pt x="405" y="317"/>
                    <a:pt x="-65" y="787"/>
                    <a:pt x="8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4" name="Полилиния: фигура 1193">
              <a:extLst>
                <a:ext uri="{FF2B5EF4-FFF2-40B4-BE49-F238E27FC236}">
                  <a16:creationId xmlns:a16="http://schemas.microsoft.com/office/drawing/2014/main" id="{B5809429-6932-7E60-B759-D77E99B07FDD}"/>
                </a:ext>
              </a:extLst>
            </p:cNvPr>
            <p:cNvSpPr/>
            <p:nvPr/>
          </p:nvSpPr>
          <p:spPr>
            <a:xfrm>
              <a:off x="2465924" y="2125163"/>
              <a:ext cx="1417" cy="2595"/>
            </a:xfrm>
            <a:custGeom>
              <a:avLst/>
              <a:gdLst>
                <a:gd name="connsiteX0" fmla="*/ -1167 w 1417"/>
                <a:gd name="connsiteY0" fmla="*/ 1495 h 2595"/>
                <a:gd name="connsiteX1" fmla="*/ 250 w 1417"/>
                <a:gd name="connsiteY1" fmla="*/ -1100 h 2595"/>
                <a:gd name="connsiteX2" fmla="*/ 250 w 141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595">
                  <a:moveTo>
                    <a:pt x="-1167" y="1495"/>
                  </a:moveTo>
                  <a:cubicBezTo>
                    <a:pt x="-459" y="787"/>
                    <a:pt x="14" y="-158"/>
                    <a:pt x="250" y="-1100"/>
                  </a:cubicBezTo>
                  <a:lnTo>
                    <a:pt x="250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5" name="Полилиния: фигура 1194">
              <a:extLst>
                <a:ext uri="{FF2B5EF4-FFF2-40B4-BE49-F238E27FC236}">
                  <a16:creationId xmlns:a16="http://schemas.microsoft.com/office/drawing/2014/main" id="{D4C8C489-6E1D-0FB2-6501-02E040502E68}"/>
                </a:ext>
              </a:extLst>
            </p:cNvPr>
            <p:cNvSpPr/>
            <p:nvPr/>
          </p:nvSpPr>
          <p:spPr>
            <a:xfrm>
              <a:off x="2466397" y="2124455"/>
              <a:ext cx="23597" cy="1886"/>
            </a:xfrm>
            <a:custGeom>
              <a:avLst/>
              <a:gdLst>
                <a:gd name="connsiteX0" fmla="*/ -1167 w 23597"/>
                <a:gd name="connsiteY0" fmla="*/ 787 h 1886"/>
                <a:gd name="connsiteX1" fmla="*/ -1167 w 23597"/>
                <a:gd name="connsiteY1" fmla="*/ -1100 h 1886"/>
                <a:gd name="connsiteX2" fmla="*/ -1167 w 23597"/>
                <a:gd name="connsiteY2" fmla="*/ -1100 h 1886"/>
                <a:gd name="connsiteX3" fmla="*/ -1167 w 2359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6">
                  <a:moveTo>
                    <a:pt x="-1167" y="787"/>
                  </a:moveTo>
                  <a:lnTo>
                    <a:pt x="-1167" y="-1100"/>
                  </a:lnTo>
                  <a:cubicBezTo>
                    <a:pt x="-1167" y="-1100"/>
                    <a:pt x="-1167" y="550"/>
                    <a:pt x="-1167" y="-1100"/>
                  </a:cubicBezTo>
                  <a:cubicBezTo>
                    <a:pt x="-1167" y="-392"/>
                    <a:pt x="-1167" y="81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6" name="Полилиния: фигура 1195">
              <a:extLst>
                <a:ext uri="{FF2B5EF4-FFF2-40B4-BE49-F238E27FC236}">
                  <a16:creationId xmlns:a16="http://schemas.microsoft.com/office/drawing/2014/main" id="{4CD4E55B-3A42-7BA7-A8A4-7A0E76C0170F}"/>
                </a:ext>
              </a:extLst>
            </p:cNvPr>
            <p:cNvSpPr/>
            <p:nvPr/>
          </p:nvSpPr>
          <p:spPr>
            <a:xfrm>
              <a:off x="2464536" y="2126716"/>
              <a:ext cx="209" cy="2493"/>
            </a:xfrm>
            <a:custGeom>
              <a:avLst/>
              <a:gdLst>
                <a:gd name="connsiteX0" fmla="*/ -957 w 209"/>
                <a:gd name="connsiteY0" fmla="*/ 1357 h 2493"/>
                <a:gd name="connsiteX1" fmla="*/ -957 w 209"/>
                <a:gd name="connsiteY1" fmla="*/ -766 h 2493"/>
                <a:gd name="connsiteX2" fmla="*/ -957 w 209"/>
                <a:gd name="connsiteY2" fmla="*/ 1357 h 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493">
                  <a:moveTo>
                    <a:pt x="-957" y="1357"/>
                  </a:moveTo>
                  <a:cubicBezTo>
                    <a:pt x="-957" y="1357"/>
                    <a:pt x="-957" y="-2181"/>
                    <a:pt x="-957" y="-766"/>
                  </a:cubicBezTo>
                  <a:cubicBezTo>
                    <a:pt x="-957" y="651"/>
                    <a:pt x="-1430" y="1593"/>
                    <a:pt x="-957" y="13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7" name="Полилиния: фигура 1196">
              <a:extLst>
                <a:ext uri="{FF2B5EF4-FFF2-40B4-BE49-F238E27FC236}">
                  <a16:creationId xmlns:a16="http://schemas.microsoft.com/office/drawing/2014/main" id="{F99E6483-290A-205C-CDBB-9E23B949183F}"/>
                </a:ext>
              </a:extLst>
            </p:cNvPr>
            <p:cNvSpPr/>
            <p:nvPr/>
          </p:nvSpPr>
          <p:spPr>
            <a:xfrm>
              <a:off x="2462856" y="2122804"/>
              <a:ext cx="1417" cy="2831"/>
            </a:xfrm>
            <a:custGeom>
              <a:avLst/>
              <a:gdLst>
                <a:gd name="connsiteX0" fmla="*/ 250 w 1417"/>
                <a:gd name="connsiteY0" fmla="*/ -1100 h 2831"/>
                <a:gd name="connsiteX1" fmla="*/ -1167 w 1417"/>
                <a:gd name="connsiteY1" fmla="*/ 314 h 2831"/>
                <a:gd name="connsiteX2" fmla="*/ -1167 w 1417"/>
                <a:gd name="connsiteY2" fmla="*/ 1731 h 2831"/>
                <a:gd name="connsiteX3" fmla="*/ 250 w 1417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831">
                  <a:moveTo>
                    <a:pt x="250" y="-1100"/>
                  </a:moveTo>
                  <a:lnTo>
                    <a:pt x="-1167" y="314"/>
                  </a:lnTo>
                  <a:cubicBezTo>
                    <a:pt x="-1167" y="1968"/>
                    <a:pt x="-1167" y="314"/>
                    <a:pt x="-1167" y="1731"/>
                  </a:cubicBezTo>
                  <a:cubicBezTo>
                    <a:pt x="-695" y="787"/>
                    <a:pt x="-222" y="-158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8" name="Полилиния: фигура 1197">
              <a:extLst>
                <a:ext uri="{FF2B5EF4-FFF2-40B4-BE49-F238E27FC236}">
                  <a16:creationId xmlns:a16="http://schemas.microsoft.com/office/drawing/2014/main" id="{B2707A43-E5B0-31BA-4CC1-C19F99AC9CDE}"/>
                </a:ext>
              </a:extLst>
            </p:cNvPr>
            <p:cNvSpPr/>
            <p:nvPr/>
          </p:nvSpPr>
          <p:spPr>
            <a:xfrm>
              <a:off x="2462148" y="2121682"/>
              <a:ext cx="23597" cy="2536"/>
            </a:xfrm>
            <a:custGeom>
              <a:avLst/>
              <a:gdLst>
                <a:gd name="connsiteX0" fmla="*/ -1167 w 23597"/>
                <a:gd name="connsiteY0" fmla="*/ -214 h 2536"/>
                <a:gd name="connsiteX1" fmla="*/ -1167 w 23597"/>
                <a:gd name="connsiteY1" fmla="*/ -214 h 2536"/>
                <a:gd name="connsiteX2" fmla="*/ -1167 w 23597"/>
                <a:gd name="connsiteY2" fmla="*/ 1436 h 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36">
                  <a:moveTo>
                    <a:pt x="-1167" y="-214"/>
                  </a:moveTo>
                  <a:cubicBezTo>
                    <a:pt x="-1167" y="-1395"/>
                    <a:pt x="-1167" y="-1395"/>
                    <a:pt x="-1167" y="-214"/>
                  </a:cubicBezTo>
                  <a:lnTo>
                    <a:pt x="-1167" y="1436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99" name="Полилиния: фигура 1198">
              <a:extLst>
                <a:ext uri="{FF2B5EF4-FFF2-40B4-BE49-F238E27FC236}">
                  <a16:creationId xmlns:a16="http://schemas.microsoft.com/office/drawing/2014/main" id="{676574E1-8488-6225-8F4D-0AFD6CA0A04B}"/>
                </a:ext>
              </a:extLst>
            </p:cNvPr>
            <p:cNvSpPr/>
            <p:nvPr/>
          </p:nvSpPr>
          <p:spPr>
            <a:xfrm>
              <a:off x="2459633" y="2121151"/>
              <a:ext cx="2045" cy="2910"/>
            </a:xfrm>
            <a:custGeom>
              <a:avLst/>
              <a:gdLst>
                <a:gd name="connsiteX0" fmla="*/ 879 w 2045"/>
                <a:gd name="connsiteY0" fmla="*/ -1100 h 2910"/>
                <a:gd name="connsiteX1" fmla="*/ 879 w 2045"/>
                <a:gd name="connsiteY1" fmla="*/ -1100 h 2910"/>
                <a:gd name="connsiteX2" fmla="*/ -539 w 2045"/>
                <a:gd name="connsiteY2" fmla="*/ 1495 h 2910"/>
                <a:gd name="connsiteX3" fmla="*/ -539 w 2045"/>
                <a:gd name="connsiteY3" fmla="*/ 1495 h 2910"/>
                <a:gd name="connsiteX4" fmla="*/ 879 w 2045"/>
                <a:gd name="connsiteY4" fmla="*/ -110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2910">
                  <a:moveTo>
                    <a:pt x="879" y="-1100"/>
                  </a:moveTo>
                  <a:lnTo>
                    <a:pt x="879" y="-1100"/>
                  </a:lnTo>
                  <a:cubicBezTo>
                    <a:pt x="879" y="-1100"/>
                    <a:pt x="879" y="787"/>
                    <a:pt x="-539" y="1495"/>
                  </a:cubicBezTo>
                  <a:cubicBezTo>
                    <a:pt x="-1953" y="2204"/>
                    <a:pt x="-539" y="1495"/>
                    <a:pt x="-539" y="1495"/>
                  </a:cubicBezTo>
                  <a:cubicBezTo>
                    <a:pt x="-539" y="1495"/>
                    <a:pt x="-66" y="553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0" name="Полилиния: фигура 1199">
              <a:extLst>
                <a:ext uri="{FF2B5EF4-FFF2-40B4-BE49-F238E27FC236}">
                  <a16:creationId xmlns:a16="http://schemas.microsoft.com/office/drawing/2014/main" id="{A5499E59-479E-7D8B-A7AE-27C4715D2392}"/>
                </a:ext>
              </a:extLst>
            </p:cNvPr>
            <p:cNvSpPr/>
            <p:nvPr/>
          </p:nvSpPr>
          <p:spPr>
            <a:xfrm>
              <a:off x="2458847" y="2124455"/>
              <a:ext cx="23597" cy="2122"/>
            </a:xfrm>
            <a:custGeom>
              <a:avLst/>
              <a:gdLst>
                <a:gd name="connsiteX0" fmla="*/ -1167 w 23597"/>
                <a:gd name="connsiteY0" fmla="*/ -1100 h 2122"/>
                <a:gd name="connsiteX1" fmla="*/ -1167 w 23597"/>
                <a:gd name="connsiteY1" fmla="*/ -1100 h 2122"/>
                <a:gd name="connsiteX2" fmla="*/ -1167 w 23597"/>
                <a:gd name="connsiteY2" fmla="*/ 1023 h 2122"/>
                <a:gd name="connsiteX3" fmla="*/ -1167 w 23597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122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1023"/>
                  </a:cubicBez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1" name="Полилиния: фигура 1200">
              <a:extLst>
                <a:ext uri="{FF2B5EF4-FFF2-40B4-BE49-F238E27FC236}">
                  <a16:creationId xmlns:a16="http://schemas.microsoft.com/office/drawing/2014/main" id="{3248941A-E50F-81EB-04AD-822C65DD26F6}"/>
                </a:ext>
              </a:extLst>
            </p:cNvPr>
            <p:cNvSpPr/>
            <p:nvPr/>
          </p:nvSpPr>
          <p:spPr>
            <a:xfrm>
              <a:off x="2458847" y="2118083"/>
              <a:ext cx="2485" cy="4954"/>
            </a:xfrm>
            <a:custGeom>
              <a:avLst/>
              <a:gdLst>
                <a:gd name="connsiteX0" fmla="*/ 956 w 2485"/>
                <a:gd name="connsiteY0" fmla="*/ -1100 h 4954"/>
                <a:gd name="connsiteX1" fmla="*/ 956 w 2485"/>
                <a:gd name="connsiteY1" fmla="*/ -1100 h 4954"/>
                <a:gd name="connsiteX2" fmla="*/ -1167 w 2485"/>
                <a:gd name="connsiteY2" fmla="*/ 3621 h 4954"/>
                <a:gd name="connsiteX3" fmla="*/ 720 w 2485"/>
                <a:gd name="connsiteY3" fmla="*/ 1023 h 4954"/>
                <a:gd name="connsiteX4" fmla="*/ 720 w 2485"/>
                <a:gd name="connsiteY4" fmla="*/ 3854 h 4954"/>
                <a:gd name="connsiteX5" fmla="*/ 956 w 2485"/>
                <a:gd name="connsiteY5" fmla="*/ -110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5" h="4954">
                  <a:moveTo>
                    <a:pt x="956" y="-1100"/>
                  </a:moveTo>
                  <a:cubicBezTo>
                    <a:pt x="-461" y="789"/>
                    <a:pt x="956" y="-1100"/>
                    <a:pt x="956" y="-1100"/>
                  </a:cubicBezTo>
                  <a:cubicBezTo>
                    <a:pt x="11" y="317"/>
                    <a:pt x="-698" y="1968"/>
                    <a:pt x="-1167" y="3621"/>
                  </a:cubicBezTo>
                  <a:cubicBezTo>
                    <a:pt x="-1167" y="1731"/>
                    <a:pt x="-1167" y="1495"/>
                    <a:pt x="720" y="1023"/>
                  </a:cubicBezTo>
                  <a:cubicBezTo>
                    <a:pt x="2606" y="553"/>
                    <a:pt x="-698" y="3854"/>
                    <a:pt x="720" y="3854"/>
                  </a:cubicBezTo>
                  <a:cubicBezTo>
                    <a:pt x="956" y="2204"/>
                    <a:pt x="1192" y="553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2" name="Полилиния: фигура 1201">
              <a:extLst>
                <a:ext uri="{FF2B5EF4-FFF2-40B4-BE49-F238E27FC236}">
                  <a16:creationId xmlns:a16="http://schemas.microsoft.com/office/drawing/2014/main" id="{F21E68EC-F3BB-3927-4505-FB8A6625028B}"/>
                </a:ext>
              </a:extLst>
            </p:cNvPr>
            <p:cNvSpPr/>
            <p:nvPr/>
          </p:nvSpPr>
          <p:spPr>
            <a:xfrm>
              <a:off x="2457666" y="2122804"/>
              <a:ext cx="23597" cy="733"/>
            </a:xfrm>
            <a:custGeom>
              <a:avLst/>
              <a:gdLst>
                <a:gd name="connsiteX0" fmla="*/ -1167 w 23597"/>
                <a:gd name="connsiteY0" fmla="*/ -1100 h 733"/>
                <a:gd name="connsiteX1" fmla="*/ -1167 w 23597"/>
                <a:gd name="connsiteY1" fmla="*/ -1100 h 733"/>
                <a:gd name="connsiteX2" fmla="*/ -1167 w 23597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3" name="Полилиния: фигура 1202">
              <a:extLst>
                <a:ext uri="{FF2B5EF4-FFF2-40B4-BE49-F238E27FC236}">
                  <a16:creationId xmlns:a16="http://schemas.microsoft.com/office/drawing/2014/main" id="{4E5DD3C3-A203-B159-6F1E-3AEC32DF282B}"/>
                </a:ext>
              </a:extLst>
            </p:cNvPr>
            <p:cNvSpPr/>
            <p:nvPr/>
          </p:nvSpPr>
          <p:spPr>
            <a:xfrm>
              <a:off x="2455771" y="2124455"/>
              <a:ext cx="1894" cy="3067"/>
            </a:xfrm>
            <a:custGeom>
              <a:avLst/>
              <a:gdLst>
                <a:gd name="connsiteX0" fmla="*/ 727 w 1894"/>
                <a:gd name="connsiteY0" fmla="*/ -1100 h 3067"/>
                <a:gd name="connsiteX1" fmla="*/ 727 w 1894"/>
                <a:gd name="connsiteY1" fmla="*/ -1100 h 3067"/>
                <a:gd name="connsiteX2" fmla="*/ -1159 w 1894"/>
                <a:gd name="connsiteY2" fmla="*/ 1968 h 3067"/>
                <a:gd name="connsiteX3" fmla="*/ -1159 w 1894"/>
                <a:gd name="connsiteY3" fmla="*/ 1968 h 3067"/>
                <a:gd name="connsiteX4" fmla="*/ 727 w 1894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4" h="3067">
                  <a:moveTo>
                    <a:pt x="727" y="-1100"/>
                  </a:moveTo>
                  <a:cubicBezTo>
                    <a:pt x="727" y="-1100"/>
                    <a:pt x="727" y="-1100"/>
                    <a:pt x="727" y="-1100"/>
                  </a:cubicBezTo>
                  <a:cubicBezTo>
                    <a:pt x="255" y="81"/>
                    <a:pt x="-454" y="1023"/>
                    <a:pt x="-1159" y="1968"/>
                  </a:cubicBezTo>
                  <a:cubicBezTo>
                    <a:pt x="-1159" y="1968"/>
                    <a:pt x="-1159" y="1968"/>
                    <a:pt x="-1159" y="1968"/>
                  </a:cubicBezTo>
                  <a:cubicBezTo>
                    <a:pt x="-1159" y="1968"/>
                    <a:pt x="-1396" y="-1100"/>
                    <a:pt x="7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4" name="Полилиния: фигура 1203">
              <a:extLst>
                <a:ext uri="{FF2B5EF4-FFF2-40B4-BE49-F238E27FC236}">
                  <a16:creationId xmlns:a16="http://schemas.microsoft.com/office/drawing/2014/main" id="{2FE274A1-F2E1-3C85-1B3E-E2608F0CE082}"/>
                </a:ext>
              </a:extLst>
            </p:cNvPr>
            <p:cNvSpPr/>
            <p:nvPr/>
          </p:nvSpPr>
          <p:spPr>
            <a:xfrm>
              <a:off x="2453653" y="2121387"/>
              <a:ext cx="1417" cy="2359"/>
            </a:xfrm>
            <a:custGeom>
              <a:avLst/>
              <a:gdLst>
                <a:gd name="connsiteX0" fmla="*/ 250 w 1417"/>
                <a:gd name="connsiteY0" fmla="*/ 81 h 2359"/>
                <a:gd name="connsiteX1" fmla="*/ 250 w 1417"/>
                <a:gd name="connsiteY1" fmla="*/ -1100 h 2359"/>
                <a:gd name="connsiteX2" fmla="*/ -1167 w 1417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">
                  <a:moveTo>
                    <a:pt x="250" y="81"/>
                  </a:moveTo>
                  <a:cubicBezTo>
                    <a:pt x="250" y="-392"/>
                    <a:pt x="250" y="-628"/>
                    <a:pt x="250" y="-1100"/>
                  </a:cubicBezTo>
                  <a:lnTo>
                    <a:pt x="-1167" y="1259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5" name="Полилиния: фигура 1204">
              <a:extLst>
                <a:ext uri="{FF2B5EF4-FFF2-40B4-BE49-F238E27FC236}">
                  <a16:creationId xmlns:a16="http://schemas.microsoft.com/office/drawing/2014/main" id="{F4594B52-DF14-36C0-CB25-F56F5A4B8C32}"/>
                </a:ext>
              </a:extLst>
            </p:cNvPr>
            <p:cNvSpPr/>
            <p:nvPr/>
          </p:nvSpPr>
          <p:spPr>
            <a:xfrm>
              <a:off x="2445395" y="2098812"/>
              <a:ext cx="23597" cy="2990"/>
            </a:xfrm>
            <a:custGeom>
              <a:avLst/>
              <a:gdLst>
                <a:gd name="connsiteX0" fmla="*/ -1167 w 23597"/>
                <a:gd name="connsiteY0" fmla="*/ -472 h 2990"/>
                <a:gd name="connsiteX1" fmla="*/ -1167 w 23597"/>
                <a:gd name="connsiteY1" fmla="*/ -472 h 2990"/>
                <a:gd name="connsiteX2" fmla="*/ -1167 w 23597"/>
                <a:gd name="connsiteY2" fmla="*/ 1890 h 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990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cubicBezTo>
                    <a:pt x="-1167" y="237"/>
                    <a:pt x="-1167" y="1182"/>
                    <a:pt x="-1167" y="1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6" name="Полилиния: фигура 1205">
              <a:extLst>
                <a:ext uri="{FF2B5EF4-FFF2-40B4-BE49-F238E27FC236}">
                  <a16:creationId xmlns:a16="http://schemas.microsoft.com/office/drawing/2014/main" id="{334B0840-8CB4-8070-230D-AE3E02E4DDF5}"/>
                </a:ext>
              </a:extLst>
            </p:cNvPr>
            <p:cNvSpPr/>
            <p:nvPr/>
          </p:nvSpPr>
          <p:spPr>
            <a:xfrm>
              <a:off x="2437084" y="2100228"/>
              <a:ext cx="524" cy="1468"/>
            </a:xfrm>
            <a:custGeom>
              <a:avLst/>
              <a:gdLst>
                <a:gd name="connsiteX0" fmla="*/ -642 w 524"/>
                <a:gd name="connsiteY0" fmla="*/ -470 h 1468"/>
                <a:gd name="connsiteX1" fmla="*/ -642 w 524"/>
                <a:gd name="connsiteY1" fmla="*/ -470 h 1468"/>
                <a:gd name="connsiteX2" fmla="*/ -642 w 524"/>
                <a:gd name="connsiteY2" fmla="*/ -470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468">
                  <a:moveTo>
                    <a:pt x="-642" y="-470"/>
                  </a:moveTo>
                  <a:cubicBezTo>
                    <a:pt x="-642" y="-1887"/>
                    <a:pt x="-642" y="-470"/>
                    <a:pt x="-642" y="-470"/>
                  </a:cubicBezTo>
                  <a:cubicBezTo>
                    <a:pt x="-642" y="-470"/>
                    <a:pt x="-1823" y="1416"/>
                    <a:pt x="-64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7" name="Полилиния: фигура 1206">
              <a:extLst>
                <a:ext uri="{FF2B5EF4-FFF2-40B4-BE49-F238E27FC236}">
                  <a16:creationId xmlns:a16="http://schemas.microsoft.com/office/drawing/2014/main" id="{F354F678-6C9D-763D-9D69-21F64C6B075E}"/>
                </a:ext>
              </a:extLst>
            </p:cNvPr>
            <p:cNvSpPr/>
            <p:nvPr/>
          </p:nvSpPr>
          <p:spPr>
            <a:xfrm>
              <a:off x="2434068" y="2094459"/>
              <a:ext cx="23597" cy="1468"/>
            </a:xfrm>
            <a:custGeom>
              <a:avLst/>
              <a:gdLst>
                <a:gd name="connsiteX0" fmla="*/ -1167 w 23597"/>
                <a:gd name="connsiteY0" fmla="*/ -365 h 1468"/>
                <a:gd name="connsiteX1" fmla="*/ -1167 w 23597"/>
                <a:gd name="connsiteY1" fmla="*/ -365 h 1468"/>
                <a:gd name="connsiteX2" fmla="*/ -1167 w 23597"/>
                <a:gd name="connsiteY2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68">
                  <a:moveTo>
                    <a:pt x="-1167" y="-365"/>
                  </a:moveTo>
                  <a:cubicBezTo>
                    <a:pt x="-1167" y="-365"/>
                    <a:pt x="-1167" y="-2019"/>
                    <a:pt x="-1167" y="-365"/>
                  </a:cubicBezTo>
                  <a:cubicBezTo>
                    <a:pt x="-1167" y="1285"/>
                    <a:pt x="-1167" y="-365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8" name="Полилиния: фигура 1207">
              <a:extLst>
                <a:ext uri="{FF2B5EF4-FFF2-40B4-BE49-F238E27FC236}">
                  <a16:creationId xmlns:a16="http://schemas.microsoft.com/office/drawing/2014/main" id="{684C093C-504A-DA54-E2EA-334D79478A56}"/>
                </a:ext>
              </a:extLst>
            </p:cNvPr>
            <p:cNvSpPr/>
            <p:nvPr/>
          </p:nvSpPr>
          <p:spPr>
            <a:xfrm>
              <a:off x="2431020" y="2092599"/>
              <a:ext cx="3048" cy="2380"/>
            </a:xfrm>
            <a:custGeom>
              <a:avLst/>
              <a:gdLst>
                <a:gd name="connsiteX0" fmla="*/ 1881 w 3048"/>
                <a:gd name="connsiteY0" fmla="*/ -1100 h 2380"/>
                <a:gd name="connsiteX1" fmla="*/ -242 w 3048"/>
                <a:gd name="connsiteY1" fmla="*/ 550 h 2380"/>
                <a:gd name="connsiteX2" fmla="*/ 1881 w 3048"/>
                <a:gd name="connsiteY2" fmla="*/ -1100 h 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" h="2380">
                  <a:moveTo>
                    <a:pt x="1881" y="-1100"/>
                  </a:moveTo>
                  <a:cubicBezTo>
                    <a:pt x="1881" y="-1100"/>
                    <a:pt x="1881" y="-1100"/>
                    <a:pt x="-242" y="550"/>
                  </a:cubicBezTo>
                  <a:cubicBezTo>
                    <a:pt x="-2368" y="2204"/>
                    <a:pt x="-478" y="787"/>
                    <a:pt x="18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09" name="Полилиния: фигура 1208">
              <a:extLst>
                <a:ext uri="{FF2B5EF4-FFF2-40B4-BE49-F238E27FC236}">
                  <a16:creationId xmlns:a16="http://schemas.microsoft.com/office/drawing/2014/main" id="{342FA68F-0721-AD71-D099-53D97E36CE7A}"/>
                </a:ext>
              </a:extLst>
            </p:cNvPr>
            <p:cNvSpPr/>
            <p:nvPr/>
          </p:nvSpPr>
          <p:spPr>
            <a:xfrm>
              <a:off x="2426937" y="2091418"/>
              <a:ext cx="523" cy="629"/>
            </a:xfrm>
            <a:custGeom>
              <a:avLst/>
              <a:gdLst>
                <a:gd name="connsiteX0" fmla="*/ -644 w 523"/>
                <a:gd name="connsiteY0" fmla="*/ -1100 h 629"/>
                <a:gd name="connsiteX1" fmla="*/ -644 w 523"/>
                <a:gd name="connsiteY1" fmla="*/ -1100 h 629"/>
                <a:gd name="connsiteX2" fmla="*/ -644 w 52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629">
                  <a:moveTo>
                    <a:pt x="-644" y="-1100"/>
                  </a:move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317"/>
                    <a:pt x="-6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0" name="Полилиния: фигура 1209">
              <a:extLst>
                <a:ext uri="{FF2B5EF4-FFF2-40B4-BE49-F238E27FC236}">
                  <a16:creationId xmlns:a16="http://schemas.microsoft.com/office/drawing/2014/main" id="{3206309B-60BA-0F40-C0A8-B2AAEF94E695}"/>
                </a:ext>
              </a:extLst>
            </p:cNvPr>
            <p:cNvSpPr/>
            <p:nvPr/>
          </p:nvSpPr>
          <p:spPr>
            <a:xfrm>
              <a:off x="2424865" y="2082687"/>
              <a:ext cx="1886" cy="2122"/>
            </a:xfrm>
            <a:custGeom>
              <a:avLst/>
              <a:gdLst>
                <a:gd name="connsiteX0" fmla="*/ 720 w 1886"/>
                <a:gd name="connsiteY0" fmla="*/ -1100 h 2122"/>
                <a:gd name="connsiteX1" fmla="*/ -1167 w 1886"/>
                <a:gd name="connsiteY1" fmla="*/ 1023 h 2122"/>
                <a:gd name="connsiteX2" fmla="*/ -1167 w 1886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122">
                  <a:moveTo>
                    <a:pt x="720" y="-1100"/>
                  </a:moveTo>
                  <a:lnTo>
                    <a:pt x="-1167" y="1023"/>
                  </a:lnTo>
                  <a:cubicBezTo>
                    <a:pt x="-1167" y="1023"/>
                    <a:pt x="-1167" y="1023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1" name="Полилиния: фигура 1210">
              <a:extLst>
                <a:ext uri="{FF2B5EF4-FFF2-40B4-BE49-F238E27FC236}">
                  <a16:creationId xmlns:a16="http://schemas.microsoft.com/office/drawing/2014/main" id="{B6FC0CC7-B4AF-1668-EC66-2AD04A074387}"/>
                </a:ext>
              </a:extLst>
            </p:cNvPr>
            <p:cNvSpPr/>
            <p:nvPr/>
          </p:nvSpPr>
          <p:spPr>
            <a:xfrm>
              <a:off x="2488813" y="1955025"/>
              <a:ext cx="2125" cy="2055"/>
            </a:xfrm>
            <a:custGeom>
              <a:avLst/>
              <a:gdLst>
                <a:gd name="connsiteX0" fmla="*/ 959 w 2125"/>
                <a:gd name="connsiteY0" fmla="*/ -1100 h 2055"/>
                <a:gd name="connsiteX1" fmla="*/ -695 w 2125"/>
                <a:gd name="connsiteY1" fmla="*/ -1100 h 2055"/>
                <a:gd name="connsiteX2" fmla="*/ 959 w 2125"/>
                <a:gd name="connsiteY2" fmla="*/ -1100 h 2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055">
                  <a:moveTo>
                    <a:pt x="959" y="-1100"/>
                  </a:moveTo>
                  <a:cubicBezTo>
                    <a:pt x="959" y="-1100"/>
                    <a:pt x="-931" y="553"/>
                    <a:pt x="-695" y="-1100"/>
                  </a:cubicBezTo>
                  <a:cubicBezTo>
                    <a:pt x="-2109" y="3149"/>
                    <a:pt x="14" y="-392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2" name="Полилиния: фигура 1211">
              <a:extLst>
                <a:ext uri="{FF2B5EF4-FFF2-40B4-BE49-F238E27FC236}">
                  <a16:creationId xmlns:a16="http://schemas.microsoft.com/office/drawing/2014/main" id="{4404F309-2127-0AC2-B984-10C48910F9D0}"/>
                </a:ext>
              </a:extLst>
            </p:cNvPr>
            <p:cNvSpPr/>
            <p:nvPr/>
          </p:nvSpPr>
          <p:spPr>
            <a:xfrm>
              <a:off x="2488370" y="1956206"/>
              <a:ext cx="209" cy="314"/>
            </a:xfrm>
            <a:custGeom>
              <a:avLst/>
              <a:gdLst>
                <a:gd name="connsiteX0" fmla="*/ -957 w 209"/>
                <a:gd name="connsiteY0" fmla="*/ -1100 h 314"/>
                <a:gd name="connsiteX1" fmla="*/ -957 w 209"/>
                <a:gd name="connsiteY1" fmla="*/ -1100 h 314"/>
                <a:gd name="connsiteX2" fmla="*/ -957 w 20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3" name="Полилиния: фигура 1212">
              <a:extLst>
                <a:ext uri="{FF2B5EF4-FFF2-40B4-BE49-F238E27FC236}">
                  <a16:creationId xmlns:a16="http://schemas.microsoft.com/office/drawing/2014/main" id="{58C468FF-C1A7-8FFB-2713-548CA26163D0}"/>
                </a:ext>
              </a:extLst>
            </p:cNvPr>
            <p:cNvSpPr/>
            <p:nvPr/>
          </p:nvSpPr>
          <p:spPr>
            <a:xfrm>
              <a:off x="2415189" y="2081978"/>
              <a:ext cx="23597" cy="2282"/>
            </a:xfrm>
            <a:custGeom>
              <a:avLst/>
              <a:gdLst>
                <a:gd name="connsiteX0" fmla="*/ -1167 w 23597"/>
                <a:gd name="connsiteY0" fmla="*/ -1100 h 2282"/>
                <a:gd name="connsiteX1" fmla="*/ -1167 w 23597"/>
                <a:gd name="connsiteY1" fmla="*/ 553 h 2282"/>
                <a:gd name="connsiteX2" fmla="*/ -1167 w 23597"/>
                <a:gd name="connsiteY2" fmla="*/ 553 h 2282"/>
                <a:gd name="connsiteX3" fmla="*/ -1167 w 23597"/>
                <a:gd name="connsiteY3" fmla="*/ 553 h 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282">
                  <a:moveTo>
                    <a:pt x="-1167" y="-1100"/>
                  </a:moveTo>
                  <a:lnTo>
                    <a:pt x="-1167" y="553"/>
                  </a:ln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553"/>
                    <a:pt x="-1167" y="1968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4" name="Полилиния: фигура 1213">
              <a:extLst>
                <a:ext uri="{FF2B5EF4-FFF2-40B4-BE49-F238E27FC236}">
                  <a16:creationId xmlns:a16="http://schemas.microsoft.com/office/drawing/2014/main" id="{AF293412-D2BE-22DA-D4CC-9AF6D8925FB1}"/>
                </a:ext>
              </a:extLst>
            </p:cNvPr>
            <p:cNvSpPr/>
            <p:nvPr/>
          </p:nvSpPr>
          <p:spPr>
            <a:xfrm>
              <a:off x="2415189" y="2075610"/>
              <a:ext cx="2125" cy="3067"/>
            </a:xfrm>
            <a:custGeom>
              <a:avLst/>
              <a:gdLst>
                <a:gd name="connsiteX0" fmla="*/ 959 w 2125"/>
                <a:gd name="connsiteY0" fmla="*/ -1100 h 3067"/>
                <a:gd name="connsiteX1" fmla="*/ -1167 w 2125"/>
                <a:gd name="connsiteY1" fmla="*/ 1968 h 3067"/>
                <a:gd name="connsiteX2" fmla="*/ 959 w 2125"/>
                <a:gd name="connsiteY2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3067">
                  <a:moveTo>
                    <a:pt x="959" y="-1100"/>
                  </a:moveTo>
                  <a:lnTo>
                    <a:pt x="-1167" y="1968"/>
                  </a:lnTo>
                  <a:cubicBezTo>
                    <a:pt x="-1167" y="1968"/>
                    <a:pt x="486" y="550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5" name="Полилиния: фигура 1214">
              <a:extLst>
                <a:ext uri="{FF2B5EF4-FFF2-40B4-BE49-F238E27FC236}">
                  <a16:creationId xmlns:a16="http://schemas.microsoft.com/office/drawing/2014/main" id="{467DC738-8811-C1EC-FA31-5501CEA7A38B}"/>
                </a:ext>
              </a:extLst>
            </p:cNvPr>
            <p:cNvSpPr/>
            <p:nvPr/>
          </p:nvSpPr>
          <p:spPr>
            <a:xfrm>
              <a:off x="2411888" y="2080800"/>
              <a:ext cx="1559" cy="1886"/>
            </a:xfrm>
            <a:custGeom>
              <a:avLst/>
              <a:gdLst>
                <a:gd name="connsiteX0" fmla="*/ 247 w 1559"/>
                <a:gd name="connsiteY0" fmla="*/ 550 h 1886"/>
                <a:gd name="connsiteX1" fmla="*/ 247 w 1559"/>
                <a:gd name="connsiteY1" fmla="*/ -1100 h 1886"/>
                <a:gd name="connsiteX2" fmla="*/ -1167 w 1559"/>
                <a:gd name="connsiteY2" fmla="*/ 787 h 1886"/>
                <a:gd name="connsiteX3" fmla="*/ 247 w 1559"/>
                <a:gd name="connsiteY3" fmla="*/ 55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9" h="1886">
                  <a:moveTo>
                    <a:pt x="247" y="550"/>
                  </a:moveTo>
                  <a:cubicBezTo>
                    <a:pt x="247" y="78"/>
                    <a:pt x="247" y="-628"/>
                    <a:pt x="247" y="-1100"/>
                  </a:cubicBezTo>
                  <a:lnTo>
                    <a:pt x="-1167" y="787"/>
                  </a:lnTo>
                  <a:cubicBezTo>
                    <a:pt x="-1167" y="787"/>
                    <a:pt x="956" y="-628"/>
                    <a:pt x="24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6" name="Полилиния: фигура 1215">
              <a:extLst>
                <a:ext uri="{FF2B5EF4-FFF2-40B4-BE49-F238E27FC236}">
                  <a16:creationId xmlns:a16="http://schemas.microsoft.com/office/drawing/2014/main" id="{F25C6DB4-0005-D4FE-4C02-A58699E01135}"/>
                </a:ext>
              </a:extLst>
            </p:cNvPr>
            <p:cNvSpPr/>
            <p:nvPr/>
          </p:nvSpPr>
          <p:spPr>
            <a:xfrm>
              <a:off x="2398436" y="2080564"/>
              <a:ext cx="1417" cy="1414"/>
            </a:xfrm>
            <a:custGeom>
              <a:avLst/>
              <a:gdLst>
                <a:gd name="connsiteX0" fmla="*/ 250 w 1417"/>
                <a:gd name="connsiteY0" fmla="*/ -1100 h 1414"/>
                <a:gd name="connsiteX1" fmla="*/ -1167 w 1417"/>
                <a:gd name="connsiteY1" fmla="*/ 314 h 1414"/>
                <a:gd name="connsiteX2" fmla="*/ -1167 w 141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414">
                  <a:moveTo>
                    <a:pt x="250" y="-1100"/>
                  </a:moveTo>
                  <a:cubicBezTo>
                    <a:pt x="250" y="-1100"/>
                    <a:pt x="250" y="-1100"/>
                    <a:pt x="-1167" y="314"/>
                  </a:cubicBez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7" name="Полилиния: фигура 1216">
              <a:extLst>
                <a:ext uri="{FF2B5EF4-FFF2-40B4-BE49-F238E27FC236}">
                  <a16:creationId xmlns:a16="http://schemas.microsoft.com/office/drawing/2014/main" id="{BBEE9392-048D-9D25-2461-0F6051BA2ED3}"/>
                </a:ext>
              </a:extLst>
            </p:cNvPr>
            <p:cNvSpPr/>
            <p:nvPr/>
          </p:nvSpPr>
          <p:spPr>
            <a:xfrm>
              <a:off x="2394553" y="2084341"/>
              <a:ext cx="1760" cy="2553"/>
            </a:xfrm>
            <a:custGeom>
              <a:avLst/>
              <a:gdLst>
                <a:gd name="connsiteX0" fmla="*/ 593 w 1760"/>
                <a:gd name="connsiteY0" fmla="*/ -1100 h 2553"/>
                <a:gd name="connsiteX1" fmla="*/ -1061 w 1760"/>
                <a:gd name="connsiteY1" fmla="*/ 787 h 2553"/>
                <a:gd name="connsiteX2" fmla="*/ 593 w 1760"/>
                <a:gd name="connsiteY2" fmla="*/ -1100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0" h="2553">
                  <a:moveTo>
                    <a:pt x="593" y="-1100"/>
                  </a:moveTo>
                  <a:cubicBezTo>
                    <a:pt x="593" y="-1100"/>
                    <a:pt x="-588" y="-1100"/>
                    <a:pt x="-1061" y="787"/>
                  </a:cubicBezTo>
                  <a:cubicBezTo>
                    <a:pt x="-1530" y="2673"/>
                    <a:pt x="-352" y="78"/>
                    <a:pt x="5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8" name="Полилиния: фигура 1217">
              <a:extLst>
                <a:ext uri="{FF2B5EF4-FFF2-40B4-BE49-F238E27FC236}">
                  <a16:creationId xmlns:a16="http://schemas.microsoft.com/office/drawing/2014/main" id="{D52E7017-3C11-E086-E83F-4CF5943770D5}"/>
                </a:ext>
              </a:extLst>
            </p:cNvPr>
            <p:cNvSpPr/>
            <p:nvPr/>
          </p:nvSpPr>
          <p:spPr>
            <a:xfrm>
              <a:off x="2394498" y="2081509"/>
              <a:ext cx="2524" cy="2740"/>
            </a:xfrm>
            <a:custGeom>
              <a:avLst/>
              <a:gdLst>
                <a:gd name="connsiteX0" fmla="*/ 1357 w 2524"/>
                <a:gd name="connsiteY0" fmla="*/ -1100 h 2740"/>
                <a:gd name="connsiteX1" fmla="*/ 1357 w 2524"/>
                <a:gd name="connsiteY1" fmla="*/ -1100 h 2740"/>
                <a:gd name="connsiteX2" fmla="*/ -533 w 2524"/>
                <a:gd name="connsiteY2" fmla="*/ 1023 h 2740"/>
                <a:gd name="connsiteX3" fmla="*/ 1357 w 2524"/>
                <a:gd name="connsiteY3" fmla="*/ -1100 h 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4" h="2740">
                  <a:moveTo>
                    <a:pt x="1357" y="-1100"/>
                  </a:moveTo>
                  <a:cubicBezTo>
                    <a:pt x="1357" y="-1100"/>
                    <a:pt x="1357" y="-1100"/>
                    <a:pt x="1357" y="-1100"/>
                  </a:cubicBezTo>
                  <a:cubicBezTo>
                    <a:pt x="1357" y="-1100"/>
                    <a:pt x="1357" y="-1100"/>
                    <a:pt x="-533" y="1023"/>
                  </a:cubicBezTo>
                  <a:cubicBezTo>
                    <a:pt x="-2419" y="3146"/>
                    <a:pt x="412" y="-867"/>
                    <a:pt x="13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19" name="Полилиния: фигура 1218">
              <a:extLst>
                <a:ext uri="{FF2B5EF4-FFF2-40B4-BE49-F238E27FC236}">
                  <a16:creationId xmlns:a16="http://schemas.microsoft.com/office/drawing/2014/main" id="{1143BFD4-D0CF-DE5A-9233-E4369574F3C5}"/>
                </a:ext>
              </a:extLst>
            </p:cNvPr>
            <p:cNvSpPr/>
            <p:nvPr/>
          </p:nvSpPr>
          <p:spPr>
            <a:xfrm>
              <a:off x="2394609" y="2081509"/>
              <a:ext cx="523" cy="628"/>
            </a:xfrm>
            <a:custGeom>
              <a:avLst/>
              <a:gdLst>
                <a:gd name="connsiteX0" fmla="*/ -644 w 523"/>
                <a:gd name="connsiteY0" fmla="*/ -1100 h 628"/>
                <a:gd name="connsiteX1" fmla="*/ -644 w 523"/>
                <a:gd name="connsiteY1" fmla="*/ -1100 h 628"/>
                <a:gd name="connsiteX2" fmla="*/ -644 w 523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628">
                  <a:moveTo>
                    <a:pt x="-644" y="-1100"/>
                  </a:move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314"/>
                    <a:pt x="-6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0" name="Полилиния: фигура 1219">
              <a:extLst>
                <a:ext uri="{FF2B5EF4-FFF2-40B4-BE49-F238E27FC236}">
                  <a16:creationId xmlns:a16="http://schemas.microsoft.com/office/drawing/2014/main" id="{F162E688-A546-76FF-8195-1B7DEFBD08BA}"/>
                </a:ext>
              </a:extLst>
            </p:cNvPr>
            <p:cNvSpPr/>
            <p:nvPr/>
          </p:nvSpPr>
          <p:spPr>
            <a:xfrm>
              <a:off x="2393560" y="2081978"/>
              <a:ext cx="629" cy="629"/>
            </a:xfrm>
            <a:custGeom>
              <a:avLst/>
              <a:gdLst>
                <a:gd name="connsiteX0" fmla="*/ -537 w 629"/>
                <a:gd name="connsiteY0" fmla="*/ -1100 h 629"/>
                <a:gd name="connsiteX1" fmla="*/ -537 w 629"/>
                <a:gd name="connsiteY1" fmla="*/ -1100 h 629"/>
                <a:gd name="connsiteX2" fmla="*/ -537 w 629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629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317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1" name="Полилиния: фигура 1220">
              <a:extLst>
                <a:ext uri="{FF2B5EF4-FFF2-40B4-BE49-F238E27FC236}">
                  <a16:creationId xmlns:a16="http://schemas.microsoft.com/office/drawing/2014/main" id="{3EDC3795-83D5-77F1-48F8-05F48A7394EA}"/>
                </a:ext>
              </a:extLst>
            </p:cNvPr>
            <p:cNvSpPr/>
            <p:nvPr/>
          </p:nvSpPr>
          <p:spPr>
            <a:xfrm>
              <a:off x="2393009" y="2077260"/>
              <a:ext cx="2359" cy="3303"/>
            </a:xfrm>
            <a:custGeom>
              <a:avLst/>
              <a:gdLst>
                <a:gd name="connsiteX0" fmla="*/ 1192 w 2359"/>
                <a:gd name="connsiteY0" fmla="*/ 550 h 3303"/>
                <a:gd name="connsiteX1" fmla="*/ 1192 w 2359"/>
                <a:gd name="connsiteY1" fmla="*/ -1100 h 3303"/>
                <a:gd name="connsiteX2" fmla="*/ -1167 w 2359"/>
                <a:gd name="connsiteY2" fmla="*/ 2204 h 3303"/>
                <a:gd name="connsiteX3" fmla="*/ 1192 w 2359"/>
                <a:gd name="connsiteY3" fmla="*/ 55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3303">
                  <a:moveTo>
                    <a:pt x="1192" y="550"/>
                  </a:moveTo>
                  <a:cubicBezTo>
                    <a:pt x="1192" y="81"/>
                    <a:pt x="1192" y="-628"/>
                    <a:pt x="1192" y="-1100"/>
                  </a:cubicBezTo>
                  <a:cubicBezTo>
                    <a:pt x="247" y="-155"/>
                    <a:pt x="-695" y="1023"/>
                    <a:pt x="-1167" y="2204"/>
                  </a:cubicBezTo>
                  <a:cubicBezTo>
                    <a:pt x="956" y="-1100"/>
                    <a:pt x="247" y="1731"/>
                    <a:pt x="119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2" name="Полилиния: фигура 1221">
              <a:extLst>
                <a:ext uri="{FF2B5EF4-FFF2-40B4-BE49-F238E27FC236}">
                  <a16:creationId xmlns:a16="http://schemas.microsoft.com/office/drawing/2014/main" id="{709ACAC2-A49E-CA96-9E94-89DCA0AEABD2}"/>
                </a:ext>
              </a:extLst>
            </p:cNvPr>
            <p:cNvSpPr/>
            <p:nvPr/>
          </p:nvSpPr>
          <p:spPr>
            <a:xfrm>
              <a:off x="2382156" y="2097161"/>
              <a:ext cx="23597" cy="2045"/>
            </a:xfrm>
            <a:custGeom>
              <a:avLst/>
              <a:gdLst>
                <a:gd name="connsiteX0" fmla="*/ -1167 w 23597"/>
                <a:gd name="connsiteY0" fmla="*/ -472 h 2045"/>
                <a:gd name="connsiteX1" fmla="*/ -1167 w 23597"/>
                <a:gd name="connsiteY1" fmla="*/ -472 h 2045"/>
                <a:gd name="connsiteX2" fmla="*/ -1167 w 23597"/>
                <a:gd name="connsiteY2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45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cubicBezTo>
                    <a:pt x="-1167" y="-472"/>
                    <a:pt x="-1167" y="-472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3" name="Полилиния: фигура 1222">
              <a:extLst>
                <a:ext uri="{FF2B5EF4-FFF2-40B4-BE49-F238E27FC236}">
                  <a16:creationId xmlns:a16="http://schemas.microsoft.com/office/drawing/2014/main" id="{4F8FFE33-B46B-52AD-A77B-6119E9250CD9}"/>
                </a:ext>
              </a:extLst>
            </p:cNvPr>
            <p:cNvSpPr/>
            <p:nvPr/>
          </p:nvSpPr>
          <p:spPr>
            <a:xfrm>
              <a:off x="2386511" y="2083048"/>
              <a:ext cx="2761" cy="3538"/>
            </a:xfrm>
            <a:custGeom>
              <a:avLst/>
              <a:gdLst>
                <a:gd name="connsiteX0" fmla="*/ 1555 w 2761"/>
                <a:gd name="connsiteY0" fmla="*/ -989 h 3538"/>
                <a:gd name="connsiteX1" fmla="*/ 1555 w 2761"/>
                <a:gd name="connsiteY1" fmla="*/ -989 h 3538"/>
                <a:gd name="connsiteX2" fmla="*/ 1555 w 2761"/>
                <a:gd name="connsiteY2" fmla="*/ -989 h 3538"/>
                <a:gd name="connsiteX3" fmla="*/ -568 w 2761"/>
                <a:gd name="connsiteY3" fmla="*/ 429 h 3538"/>
                <a:gd name="connsiteX4" fmla="*/ -568 w 2761"/>
                <a:gd name="connsiteY4" fmla="*/ 429 h 3538"/>
                <a:gd name="connsiteX5" fmla="*/ 1319 w 2761"/>
                <a:gd name="connsiteY5" fmla="*/ -989 h 3538"/>
                <a:gd name="connsiteX6" fmla="*/ -568 w 2761"/>
                <a:gd name="connsiteY6" fmla="*/ 1607 h 3538"/>
                <a:gd name="connsiteX7" fmla="*/ -568 w 2761"/>
                <a:gd name="connsiteY7" fmla="*/ 1607 h 3538"/>
                <a:gd name="connsiteX8" fmla="*/ 1555 w 2761"/>
                <a:gd name="connsiteY8" fmla="*/ -989 h 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1" h="3538">
                  <a:moveTo>
                    <a:pt x="1555" y="-989"/>
                  </a:moveTo>
                  <a:lnTo>
                    <a:pt x="1555" y="-989"/>
                  </a:lnTo>
                  <a:lnTo>
                    <a:pt x="1555" y="-989"/>
                  </a:lnTo>
                  <a:cubicBezTo>
                    <a:pt x="377" y="429"/>
                    <a:pt x="1555" y="-989"/>
                    <a:pt x="-568" y="429"/>
                  </a:cubicBezTo>
                  <a:lnTo>
                    <a:pt x="-568" y="429"/>
                  </a:lnTo>
                  <a:lnTo>
                    <a:pt x="1319" y="-989"/>
                  </a:lnTo>
                  <a:cubicBezTo>
                    <a:pt x="1319" y="898"/>
                    <a:pt x="1319" y="-989"/>
                    <a:pt x="-568" y="1607"/>
                  </a:cubicBezTo>
                  <a:cubicBezTo>
                    <a:pt x="-2455" y="4202"/>
                    <a:pt x="846" y="-280"/>
                    <a:pt x="-568" y="1607"/>
                  </a:cubicBezTo>
                  <a:cubicBezTo>
                    <a:pt x="-1985" y="3493"/>
                    <a:pt x="2027" y="-1934"/>
                    <a:pt x="1555" y="-9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4" name="Полилиния: фигура 1223">
              <a:extLst>
                <a:ext uri="{FF2B5EF4-FFF2-40B4-BE49-F238E27FC236}">
                  <a16:creationId xmlns:a16="http://schemas.microsoft.com/office/drawing/2014/main" id="{A5EBE162-A0A7-272C-5D24-53250F3B19E4}"/>
                </a:ext>
              </a:extLst>
            </p:cNvPr>
            <p:cNvSpPr/>
            <p:nvPr/>
          </p:nvSpPr>
          <p:spPr>
            <a:xfrm>
              <a:off x="2379557" y="2097554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-1167 w 1653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5" name="Полилиния: фигура 1224">
              <a:extLst>
                <a:ext uri="{FF2B5EF4-FFF2-40B4-BE49-F238E27FC236}">
                  <a16:creationId xmlns:a16="http://schemas.microsoft.com/office/drawing/2014/main" id="{73E00B0A-B253-0214-FC8E-EDCA8DFE91B4}"/>
                </a:ext>
              </a:extLst>
            </p:cNvPr>
            <p:cNvSpPr/>
            <p:nvPr/>
          </p:nvSpPr>
          <p:spPr>
            <a:xfrm>
              <a:off x="2384925" y="2080785"/>
              <a:ext cx="2579" cy="2787"/>
            </a:xfrm>
            <a:custGeom>
              <a:avLst/>
              <a:gdLst>
                <a:gd name="connsiteX0" fmla="*/ 782 w 2579"/>
                <a:gd name="connsiteY0" fmla="*/ 1510 h 2787"/>
                <a:gd name="connsiteX1" fmla="*/ 782 w 2579"/>
                <a:gd name="connsiteY1" fmla="*/ -1085 h 2787"/>
                <a:gd name="connsiteX2" fmla="*/ -1105 w 2579"/>
                <a:gd name="connsiteY2" fmla="*/ 1510 h 2787"/>
                <a:gd name="connsiteX3" fmla="*/ 782 w 2579"/>
                <a:gd name="connsiteY3" fmla="*/ 1510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9" h="2787">
                  <a:moveTo>
                    <a:pt x="782" y="1510"/>
                  </a:moveTo>
                  <a:cubicBezTo>
                    <a:pt x="782" y="1510"/>
                    <a:pt x="2199" y="-849"/>
                    <a:pt x="782" y="-1085"/>
                  </a:cubicBezTo>
                  <a:cubicBezTo>
                    <a:pt x="-635" y="-1321"/>
                    <a:pt x="-635" y="1274"/>
                    <a:pt x="-1105" y="1510"/>
                  </a:cubicBezTo>
                  <a:cubicBezTo>
                    <a:pt x="-1577" y="1747"/>
                    <a:pt x="782" y="1747"/>
                    <a:pt x="782" y="15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6" name="Полилиния: фигура 1225">
              <a:extLst>
                <a:ext uri="{FF2B5EF4-FFF2-40B4-BE49-F238E27FC236}">
                  <a16:creationId xmlns:a16="http://schemas.microsoft.com/office/drawing/2014/main" id="{6D272466-96FD-FD76-742B-33F897AC25F0}"/>
                </a:ext>
              </a:extLst>
            </p:cNvPr>
            <p:cNvSpPr/>
            <p:nvPr/>
          </p:nvSpPr>
          <p:spPr>
            <a:xfrm>
              <a:off x="2386035" y="2085282"/>
              <a:ext cx="838" cy="209"/>
            </a:xfrm>
            <a:custGeom>
              <a:avLst/>
              <a:gdLst>
                <a:gd name="connsiteX0" fmla="*/ -329 w 838"/>
                <a:gd name="connsiteY0" fmla="*/ -1100 h 209"/>
                <a:gd name="connsiteX1" fmla="*/ -329 w 838"/>
                <a:gd name="connsiteY1" fmla="*/ -1100 h 209"/>
                <a:gd name="connsiteX2" fmla="*/ -329 w 838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09">
                  <a:moveTo>
                    <a:pt x="-329" y="-1100"/>
                  </a:moveTo>
                  <a:cubicBezTo>
                    <a:pt x="-329" y="-1100"/>
                    <a:pt x="-329" y="-1100"/>
                    <a:pt x="-329" y="-1100"/>
                  </a:cubicBezTo>
                  <a:cubicBezTo>
                    <a:pt x="-329" y="-1100"/>
                    <a:pt x="-2215" y="-628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7" name="Полилиния: фигура 1226">
              <a:extLst>
                <a:ext uri="{FF2B5EF4-FFF2-40B4-BE49-F238E27FC236}">
                  <a16:creationId xmlns:a16="http://schemas.microsoft.com/office/drawing/2014/main" id="{0BB4C598-75C2-32E2-A8CE-D9E1B8733577}"/>
                </a:ext>
              </a:extLst>
            </p:cNvPr>
            <p:cNvSpPr/>
            <p:nvPr/>
          </p:nvSpPr>
          <p:spPr>
            <a:xfrm>
              <a:off x="2382867" y="2083491"/>
              <a:ext cx="2510" cy="2074"/>
            </a:xfrm>
            <a:custGeom>
              <a:avLst/>
              <a:gdLst>
                <a:gd name="connsiteX0" fmla="*/ 245 w 2510"/>
                <a:gd name="connsiteY0" fmla="*/ -959 h 2074"/>
                <a:gd name="connsiteX1" fmla="*/ -936 w 2510"/>
                <a:gd name="connsiteY1" fmla="*/ 928 h 2074"/>
                <a:gd name="connsiteX2" fmla="*/ 481 w 2510"/>
                <a:gd name="connsiteY2" fmla="*/ 928 h 2074"/>
                <a:gd name="connsiteX3" fmla="*/ 245 w 2510"/>
                <a:gd name="connsiteY3" fmla="*/ -959 h 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0" h="2074">
                  <a:moveTo>
                    <a:pt x="245" y="-959"/>
                  </a:moveTo>
                  <a:cubicBezTo>
                    <a:pt x="245" y="-959"/>
                    <a:pt x="245" y="455"/>
                    <a:pt x="-936" y="928"/>
                  </a:cubicBezTo>
                  <a:cubicBezTo>
                    <a:pt x="-2114" y="1400"/>
                    <a:pt x="1659" y="-1904"/>
                    <a:pt x="481" y="928"/>
                  </a:cubicBezTo>
                  <a:cubicBezTo>
                    <a:pt x="2840" y="-3318"/>
                    <a:pt x="-464" y="691"/>
                    <a:pt x="245" y="-9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8" name="Полилиния: фигура 1227">
              <a:extLst>
                <a:ext uri="{FF2B5EF4-FFF2-40B4-BE49-F238E27FC236}">
                  <a16:creationId xmlns:a16="http://schemas.microsoft.com/office/drawing/2014/main" id="{2CAA9946-E630-1738-969E-FA6A4101874C}"/>
                </a:ext>
              </a:extLst>
            </p:cNvPr>
            <p:cNvSpPr/>
            <p:nvPr/>
          </p:nvSpPr>
          <p:spPr>
            <a:xfrm>
              <a:off x="2381228" y="2085876"/>
              <a:ext cx="2578" cy="2478"/>
            </a:xfrm>
            <a:custGeom>
              <a:avLst/>
              <a:gdLst>
                <a:gd name="connsiteX0" fmla="*/ 1411 w 2578"/>
                <a:gd name="connsiteY0" fmla="*/ -513 h 2478"/>
                <a:gd name="connsiteX1" fmla="*/ -948 w 2578"/>
                <a:gd name="connsiteY1" fmla="*/ 901 h 2478"/>
                <a:gd name="connsiteX2" fmla="*/ 1411 w 2578"/>
                <a:gd name="connsiteY2" fmla="*/ -513 h 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8" h="2478">
                  <a:moveTo>
                    <a:pt x="1411" y="-513"/>
                  </a:moveTo>
                  <a:cubicBezTo>
                    <a:pt x="1411" y="-1930"/>
                    <a:pt x="-3" y="-513"/>
                    <a:pt x="-948" y="901"/>
                  </a:cubicBezTo>
                  <a:cubicBezTo>
                    <a:pt x="-1893" y="2319"/>
                    <a:pt x="466" y="196"/>
                    <a:pt x="1411" y="-5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29" name="Полилиния: фигура 1228">
              <a:extLst>
                <a:ext uri="{FF2B5EF4-FFF2-40B4-BE49-F238E27FC236}">
                  <a16:creationId xmlns:a16="http://schemas.microsoft.com/office/drawing/2014/main" id="{87EE142F-DEED-DB53-E919-4990E168BCB8}"/>
                </a:ext>
              </a:extLst>
            </p:cNvPr>
            <p:cNvSpPr/>
            <p:nvPr/>
          </p:nvSpPr>
          <p:spPr>
            <a:xfrm>
              <a:off x="2379557" y="2090343"/>
              <a:ext cx="104" cy="838"/>
            </a:xfrm>
            <a:custGeom>
              <a:avLst/>
              <a:gdLst>
                <a:gd name="connsiteX0" fmla="*/ -1167 w 104"/>
                <a:gd name="connsiteY0" fmla="*/ -262 h 838"/>
                <a:gd name="connsiteX1" fmla="*/ -1167 w 104"/>
                <a:gd name="connsiteY1" fmla="*/ -262 h 838"/>
                <a:gd name="connsiteX2" fmla="*/ -1167 w 10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838">
                  <a:moveTo>
                    <a:pt x="-1167" y="-262"/>
                  </a:move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931" y="-1204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0" name="Полилиния: фигура 1229">
              <a:extLst>
                <a:ext uri="{FF2B5EF4-FFF2-40B4-BE49-F238E27FC236}">
                  <a16:creationId xmlns:a16="http://schemas.microsoft.com/office/drawing/2014/main" id="{1B44AB41-7C2F-9A23-0246-BBB52FFAF45D}"/>
                </a:ext>
              </a:extLst>
            </p:cNvPr>
            <p:cNvSpPr/>
            <p:nvPr/>
          </p:nvSpPr>
          <p:spPr>
            <a:xfrm>
              <a:off x="2380213" y="2087984"/>
              <a:ext cx="524" cy="1303"/>
            </a:xfrm>
            <a:custGeom>
              <a:avLst/>
              <a:gdLst>
                <a:gd name="connsiteX0" fmla="*/ -642 w 524"/>
                <a:gd name="connsiteY0" fmla="*/ -262 h 1303"/>
                <a:gd name="connsiteX1" fmla="*/ -642 w 524"/>
                <a:gd name="connsiteY1" fmla="*/ -262 h 1303"/>
                <a:gd name="connsiteX2" fmla="*/ -642 w 524"/>
                <a:gd name="connsiteY2" fmla="*/ -262 h 1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303">
                  <a:moveTo>
                    <a:pt x="-642" y="-262"/>
                  </a:moveTo>
                  <a:cubicBezTo>
                    <a:pt x="-642" y="-262"/>
                    <a:pt x="-642" y="-2148"/>
                    <a:pt x="-642" y="-262"/>
                  </a:cubicBezTo>
                  <a:cubicBezTo>
                    <a:pt x="-642" y="-1206"/>
                    <a:pt x="-1823" y="1156"/>
                    <a:pt x="-64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1" name="Полилиния: фигура 1230">
              <a:extLst>
                <a:ext uri="{FF2B5EF4-FFF2-40B4-BE49-F238E27FC236}">
                  <a16:creationId xmlns:a16="http://schemas.microsoft.com/office/drawing/2014/main" id="{D9D831B2-B1BA-7FD0-131C-7C2C1932B70D}"/>
                </a:ext>
              </a:extLst>
            </p:cNvPr>
            <p:cNvSpPr/>
            <p:nvPr/>
          </p:nvSpPr>
          <p:spPr>
            <a:xfrm>
              <a:off x="2375093" y="2084444"/>
              <a:ext cx="8004" cy="8676"/>
            </a:xfrm>
            <a:custGeom>
              <a:avLst/>
              <a:gdLst>
                <a:gd name="connsiteX0" fmla="*/ 5186 w 8004"/>
                <a:gd name="connsiteY0" fmla="*/ -262 h 8676"/>
                <a:gd name="connsiteX1" fmla="*/ 3533 w 8004"/>
                <a:gd name="connsiteY1" fmla="*/ 1864 h 8676"/>
                <a:gd name="connsiteX2" fmla="*/ 5186 w 8004"/>
                <a:gd name="connsiteY2" fmla="*/ -262 h 8676"/>
                <a:gd name="connsiteX3" fmla="*/ 5186 w 8004"/>
                <a:gd name="connsiteY3" fmla="*/ -262 h 8676"/>
                <a:gd name="connsiteX4" fmla="*/ -713 w 8004"/>
                <a:gd name="connsiteY4" fmla="*/ 6819 h 8676"/>
                <a:gd name="connsiteX5" fmla="*/ 2119 w 8004"/>
                <a:gd name="connsiteY5" fmla="*/ 3987 h 8676"/>
                <a:gd name="connsiteX6" fmla="*/ 465 w 8004"/>
                <a:gd name="connsiteY6" fmla="*/ 6583 h 8676"/>
                <a:gd name="connsiteX7" fmla="*/ 6837 w 8004"/>
                <a:gd name="connsiteY7" fmla="*/ -498 h 8676"/>
                <a:gd name="connsiteX8" fmla="*/ 5186 w 8004"/>
                <a:gd name="connsiteY8" fmla="*/ -262 h 8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4" h="8676">
                  <a:moveTo>
                    <a:pt x="5186" y="-262"/>
                  </a:moveTo>
                  <a:cubicBezTo>
                    <a:pt x="5186" y="1628"/>
                    <a:pt x="3063" y="2806"/>
                    <a:pt x="3533" y="1864"/>
                  </a:cubicBezTo>
                  <a:cubicBezTo>
                    <a:pt x="4005" y="1156"/>
                    <a:pt x="4478" y="211"/>
                    <a:pt x="5186" y="-262"/>
                  </a:cubicBezTo>
                  <a:cubicBezTo>
                    <a:pt x="5186" y="-2148"/>
                    <a:pt x="5186" y="-262"/>
                    <a:pt x="5186" y="-262"/>
                  </a:cubicBezTo>
                  <a:cubicBezTo>
                    <a:pt x="3297" y="2334"/>
                    <a:pt x="1410" y="4696"/>
                    <a:pt x="-713" y="6819"/>
                  </a:cubicBezTo>
                  <a:cubicBezTo>
                    <a:pt x="-2366" y="9178"/>
                    <a:pt x="938" y="5402"/>
                    <a:pt x="2119" y="3987"/>
                  </a:cubicBezTo>
                  <a:cubicBezTo>
                    <a:pt x="3297" y="2570"/>
                    <a:pt x="2119" y="3987"/>
                    <a:pt x="465" y="6583"/>
                  </a:cubicBezTo>
                  <a:lnTo>
                    <a:pt x="6837" y="-498"/>
                  </a:lnTo>
                  <a:cubicBezTo>
                    <a:pt x="6837" y="-498"/>
                    <a:pt x="6601" y="-1912"/>
                    <a:pt x="5186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2" name="Полилиния: фигура 1231">
              <a:extLst>
                <a:ext uri="{FF2B5EF4-FFF2-40B4-BE49-F238E27FC236}">
                  <a16:creationId xmlns:a16="http://schemas.microsoft.com/office/drawing/2014/main" id="{C66D594D-0255-F639-5230-8575ACC7D7CF}"/>
                </a:ext>
              </a:extLst>
            </p:cNvPr>
            <p:cNvSpPr/>
            <p:nvPr/>
          </p:nvSpPr>
          <p:spPr>
            <a:xfrm>
              <a:off x="2376962" y="2085991"/>
              <a:ext cx="1265" cy="1886"/>
            </a:xfrm>
            <a:custGeom>
              <a:avLst/>
              <a:gdLst>
                <a:gd name="connsiteX0" fmla="*/ 14 w 1265"/>
                <a:gd name="connsiteY0" fmla="*/ 787 h 1886"/>
                <a:gd name="connsiteX1" fmla="*/ 14 w 1265"/>
                <a:gd name="connsiteY1" fmla="*/ -1100 h 1886"/>
                <a:gd name="connsiteX2" fmla="*/ 14 w 1265"/>
                <a:gd name="connsiteY2" fmla="*/ -1100 h 1886"/>
                <a:gd name="connsiteX3" fmla="*/ -1167 w 1265"/>
                <a:gd name="connsiteY3" fmla="*/ 550 h 1886"/>
                <a:gd name="connsiteX4" fmla="*/ -1167 w 1265"/>
                <a:gd name="connsiteY4" fmla="*/ 550 h 1886"/>
                <a:gd name="connsiteX5" fmla="*/ 14 w 1265"/>
                <a:gd name="connsiteY5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" h="1886">
                  <a:moveTo>
                    <a:pt x="14" y="787"/>
                  </a:moveTo>
                  <a:lnTo>
                    <a:pt x="14" y="-1100"/>
                  </a:lnTo>
                  <a:cubicBezTo>
                    <a:pt x="14" y="-1100"/>
                    <a:pt x="-1403" y="317"/>
                    <a:pt x="14" y="-1100"/>
                  </a:cubicBezTo>
                  <a:lnTo>
                    <a:pt x="-1167" y="550"/>
                  </a:lnTo>
                  <a:lnTo>
                    <a:pt x="-1167" y="550"/>
                  </a:lnTo>
                  <a:cubicBezTo>
                    <a:pt x="-1167" y="550"/>
                    <a:pt x="486" y="-628"/>
                    <a:pt x="14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3" name="Полилиния: фигура 1232">
              <a:extLst>
                <a:ext uri="{FF2B5EF4-FFF2-40B4-BE49-F238E27FC236}">
                  <a16:creationId xmlns:a16="http://schemas.microsoft.com/office/drawing/2014/main" id="{FF5B0B11-F998-76A1-8C6A-75CCE5F9A8C7}"/>
                </a:ext>
              </a:extLst>
            </p:cNvPr>
            <p:cNvSpPr/>
            <p:nvPr/>
          </p:nvSpPr>
          <p:spPr>
            <a:xfrm>
              <a:off x="2377907" y="2084577"/>
              <a:ext cx="1650" cy="2122"/>
            </a:xfrm>
            <a:custGeom>
              <a:avLst/>
              <a:gdLst>
                <a:gd name="connsiteX0" fmla="*/ 483 w 1650"/>
                <a:gd name="connsiteY0" fmla="*/ -1100 h 2122"/>
                <a:gd name="connsiteX1" fmla="*/ -1167 w 1650"/>
                <a:gd name="connsiteY1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0" h="2122">
                  <a:moveTo>
                    <a:pt x="483" y="-1100"/>
                  </a:moveTo>
                  <a:cubicBezTo>
                    <a:pt x="-222" y="-631"/>
                    <a:pt x="-695" y="314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4" name="Полилиния: фигура 1233">
              <a:extLst>
                <a:ext uri="{FF2B5EF4-FFF2-40B4-BE49-F238E27FC236}">
                  <a16:creationId xmlns:a16="http://schemas.microsoft.com/office/drawing/2014/main" id="{EB98C66F-916D-AB5D-A581-3304F887FE0E}"/>
                </a:ext>
              </a:extLst>
            </p:cNvPr>
            <p:cNvSpPr/>
            <p:nvPr/>
          </p:nvSpPr>
          <p:spPr>
            <a:xfrm>
              <a:off x="2375311" y="2086700"/>
              <a:ext cx="1414" cy="1886"/>
            </a:xfrm>
            <a:custGeom>
              <a:avLst/>
              <a:gdLst>
                <a:gd name="connsiteX0" fmla="*/ 247 w 1414"/>
                <a:gd name="connsiteY0" fmla="*/ 550 h 1886"/>
                <a:gd name="connsiteX1" fmla="*/ 247 w 1414"/>
                <a:gd name="connsiteY1" fmla="*/ -1100 h 1886"/>
                <a:gd name="connsiteX2" fmla="*/ -1167 w 1414"/>
                <a:gd name="connsiteY2" fmla="*/ 787 h 1886"/>
                <a:gd name="connsiteX3" fmla="*/ 247 w 1414"/>
                <a:gd name="connsiteY3" fmla="*/ 55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886">
                  <a:moveTo>
                    <a:pt x="247" y="550"/>
                  </a:moveTo>
                  <a:cubicBezTo>
                    <a:pt x="247" y="-1100"/>
                    <a:pt x="247" y="550"/>
                    <a:pt x="247" y="-1100"/>
                  </a:cubicBezTo>
                  <a:lnTo>
                    <a:pt x="-1167" y="787"/>
                  </a:lnTo>
                  <a:cubicBezTo>
                    <a:pt x="-1167" y="787"/>
                    <a:pt x="247" y="314"/>
                    <a:pt x="24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5" name="Полилиния: фигура 1234">
              <a:extLst>
                <a:ext uri="{FF2B5EF4-FFF2-40B4-BE49-F238E27FC236}">
                  <a16:creationId xmlns:a16="http://schemas.microsoft.com/office/drawing/2014/main" id="{12794BC8-E266-F597-CC53-D2E5CB5807C2}"/>
                </a:ext>
              </a:extLst>
            </p:cNvPr>
            <p:cNvSpPr/>
            <p:nvPr/>
          </p:nvSpPr>
          <p:spPr>
            <a:xfrm>
              <a:off x="2556068" y="2074665"/>
              <a:ext cx="3486" cy="6959"/>
            </a:xfrm>
            <a:custGeom>
              <a:avLst/>
              <a:gdLst>
                <a:gd name="connsiteX0" fmla="*/ 956 w 3486"/>
                <a:gd name="connsiteY0" fmla="*/ 1495 h 6959"/>
                <a:gd name="connsiteX1" fmla="*/ 956 w 3486"/>
                <a:gd name="connsiteY1" fmla="*/ 4327 h 6959"/>
                <a:gd name="connsiteX2" fmla="*/ 956 w 3486"/>
                <a:gd name="connsiteY2" fmla="*/ 4327 h 6959"/>
                <a:gd name="connsiteX3" fmla="*/ 956 w 3486"/>
                <a:gd name="connsiteY3" fmla="*/ 2204 h 6959"/>
                <a:gd name="connsiteX4" fmla="*/ 956 w 3486"/>
                <a:gd name="connsiteY4" fmla="*/ -392 h 6959"/>
                <a:gd name="connsiteX5" fmla="*/ 956 w 3486"/>
                <a:gd name="connsiteY5" fmla="*/ -392 h 6959"/>
                <a:gd name="connsiteX6" fmla="*/ 956 w 3486"/>
                <a:gd name="connsiteY6" fmla="*/ 1023 h 6959"/>
                <a:gd name="connsiteX7" fmla="*/ 956 w 3486"/>
                <a:gd name="connsiteY7" fmla="*/ -1100 h 6959"/>
                <a:gd name="connsiteX8" fmla="*/ -1167 w 3486"/>
                <a:gd name="connsiteY8" fmla="*/ 3146 h 6959"/>
                <a:gd name="connsiteX9" fmla="*/ -1167 w 3486"/>
                <a:gd name="connsiteY9" fmla="*/ 1731 h 6959"/>
                <a:gd name="connsiteX10" fmla="*/ -1167 w 3486"/>
                <a:gd name="connsiteY10" fmla="*/ 1731 h 6959"/>
                <a:gd name="connsiteX11" fmla="*/ -1167 w 3486"/>
                <a:gd name="connsiteY11" fmla="*/ 5508 h 6959"/>
                <a:gd name="connsiteX12" fmla="*/ -1167 w 3486"/>
                <a:gd name="connsiteY12" fmla="*/ 2676 h 6959"/>
                <a:gd name="connsiteX13" fmla="*/ 956 w 3486"/>
                <a:gd name="connsiteY13" fmla="*/ 1495 h 6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86" h="6959">
                  <a:moveTo>
                    <a:pt x="956" y="1495"/>
                  </a:moveTo>
                  <a:cubicBezTo>
                    <a:pt x="720" y="2440"/>
                    <a:pt x="720" y="3382"/>
                    <a:pt x="956" y="4327"/>
                  </a:cubicBezTo>
                  <a:cubicBezTo>
                    <a:pt x="956" y="4327"/>
                    <a:pt x="956" y="4327"/>
                    <a:pt x="956" y="4327"/>
                  </a:cubicBezTo>
                  <a:cubicBezTo>
                    <a:pt x="956" y="4327"/>
                    <a:pt x="4024" y="-2281"/>
                    <a:pt x="956" y="2204"/>
                  </a:cubicBezTo>
                  <a:cubicBezTo>
                    <a:pt x="956" y="2204"/>
                    <a:pt x="956" y="2204"/>
                    <a:pt x="956" y="-392"/>
                  </a:cubicBezTo>
                  <a:cubicBezTo>
                    <a:pt x="956" y="1259"/>
                    <a:pt x="956" y="-392"/>
                    <a:pt x="956" y="-392"/>
                  </a:cubicBezTo>
                  <a:lnTo>
                    <a:pt x="956" y="1023"/>
                  </a:lnTo>
                  <a:cubicBezTo>
                    <a:pt x="956" y="1023"/>
                    <a:pt x="956" y="-392"/>
                    <a:pt x="956" y="-1100"/>
                  </a:cubicBezTo>
                  <a:cubicBezTo>
                    <a:pt x="247" y="314"/>
                    <a:pt x="-461" y="1731"/>
                    <a:pt x="-1167" y="3146"/>
                  </a:cubicBezTo>
                  <a:cubicBezTo>
                    <a:pt x="-1167" y="3146"/>
                    <a:pt x="-1167" y="3146"/>
                    <a:pt x="-1167" y="1731"/>
                  </a:cubicBezTo>
                  <a:cubicBezTo>
                    <a:pt x="-1167" y="314"/>
                    <a:pt x="-1167" y="1731"/>
                    <a:pt x="-1167" y="1731"/>
                  </a:cubicBezTo>
                  <a:cubicBezTo>
                    <a:pt x="-1167" y="5508"/>
                    <a:pt x="-1167" y="3854"/>
                    <a:pt x="-1167" y="5508"/>
                  </a:cubicBezTo>
                  <a:cubicBezTo>
                    <a:pt x="-1167" y="7158"/>
                    <a:pt x="-1167" y="2440"/>
                    <a:pt x="-1167" y="2676"/>
                  </a:cubicBezTo>
                  <a:cubicBezTo>
                    <a:pt x="-1167" y="2912"/>
                    <a:pt x="-225" y="4327"/>
                    <a:pt x="95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6" name="Полилиния: фигура 1235">
              <a:extLst>
                <a:ext uri="{FF2B5EF4-FFF2-40B4-BE49-F238E27FC236}">
                  <a16:creationId xmlns:a16="http://schemas.microsoft.com/office/drawing/2014/main" id="{028A8FDB-D242-7947-50AC-83BFFB691AE1}"/>
                </a:ext>
              </a:extLst>
            </p:cNvPr>
            <p:cNvSpPr/>
            <p:nvPr/>
          </p:nvSpPr>
          <p:spPr>
            <a:xfrm>
              <a:off x="2560707" y="2060979"/>
              <a:ext cx="314" cy="2359"/>
            </a:xfrm>
            <a:custGeom>
              <a:avLst/>
              <a:gdLst>
                <a:gd name="connsiteX0" fmla="*/ -852 w 314"/>
                <a:gd name="connsiteY0" fmla="*/ -1100 h 2359"/>
                <a:gd name="connsiteX1" fmla="*/ -852 w 314"/>
                <a:gd name="connsiteY1" fmla="*/ -1100 h 2359"/>
                <a:gd name="connsiteX2" fmla="*/ -852 w 314"/>
                <a:gd name="connsiteY2" fmla="*/ 1259 h 2359"/>
                <a:gd name="connsiteX3" fmla="*/ -852 w 314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359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394"/>
                    <a:pt x="-852" y="550"/>
                    <a:pt x="-852" y="1259"/>
                  </a:cubicBezTo>
                  <a:cubicBezTo>
                    <a:pt x="-852" y="-2281"/>
                    <a:pt x="-1561" y="7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7" name="Полилиния: фигура 1236">
              <a:extLst>
                <a:ext uri="{FF2B5EF4-FFF2-40B4-BE49-F238E27FC236}">
                  <a16:creationId xmlns:a16="http://schemas.microsoft.com/office/drawing/2014/main" id="{5685B92B-657C-572B-88EA-76790C5E96A3}"/>
                </a:ext>
              </a:extLst>
            </p:cNvPr>
            <p:cNvSpPr/>
            <p:nvPr/>
          </p:nvSpPr>
          <p:spPr>
            <a:xfrm>
              <a:off x="2363985" y="1952316"/>
              <a:ext cx="203644" cy="210366"/>
            </a:xfrm>
            <a:custGeom>
              <a:avLst/>
              <a:gdLst>
                <a:gd name="connsiteX0" fmla="*/ 194925 w 203644"/>
                <a:gd name="connsiteY0" fmla="*/ 106382 h 210366"/>
                <a:gd name="connsiteX1" fmla="*/ 194925 w 203644"/>
                <a:gd name="connsiteY1" fmla="*/ 108033 h 210366"/>
                <a:gd name="connsiteX2" fmla="*/ 194925 w 203644"/>
                <a:gd name="connsiteY2" fmla="*/ 108033 h 210366"/>
                <a:gd name="connsiteX3" fmla="*/ 194925 w 203644"/>
                <a:gd name="connsiteY3" fmla="*/ 110395 h 210366"/>
                <a:gd name="connsiteX4" fmla="*/ 194925 w 203644"/>
                <a:gd name="connsiteY4" fmla="*/ 110395 h 210366"/>
                <a:gd name="connsiteX5" fmla="*/ 194925 w 203644"/>
                <a:gd name="connsiteY5" fmla="*/ 108033 h 210366"/>
                <a:gd name="connsiteX6" fmla="*/ 197051 w 203644"/>
                <a:gd name="connsiteY6" fmla="*/ 104729 h 210366"/>
                <a:gd name="connsiteX7" fmla="*/ 195161 w 203644"/>
                <a:gd name="connsiteY7" fmla="*/ 104729 h 210366"/>
                <a:gd name="connsiteX8" fmla="*/ 195161 w 203644"/>
                <a:gd name="connsiteY8" fmla="*/ 104729 h 210366"/>
                <a:gd name="connsiteX9" fmla="*/ 197051 w 203644"/>
                <a:gd name="connsiteY9" fmla="*/ 100719 h 210366"/>
                <a:gd name="connsiteX10" fmla="*/ 197051 w 203644"/>
                <a:gd name="connsiteY10" fmla="*/ 100719 h 210366"/>
                <a:gd name="connsiteX11" fmla="*/ 195397 w 203644"/>
                <a:gd name="connsiteY11" fmla="*/ 104495 h 210366"/>
                <a:gd name="connsiteX12" fmla="*/ 195397 w 203644"/>
                <a:gd name="connsiteY12" fmla="*/ 104495 h 210366"/>
                <a:gd name="connsiteX13" fmla="*/ 197520 w 203644"/>
                <a:gd name="connsiteY13" fmla="*/ 101664 h 210366"/>
                <a:gd name="connsiteX14" fmla="*/ 195870 w 203644"/>
                <a:gd name="connsiteY14" fmla="*/ 101664 h 210366"/>
                <a:gd name="connsiteX15" fmla="*/ 195870 w 203644"/>
                <a:gd name="connsiteY15" fmla="*/ 100010 h 210366"/>
                <a:gd name="connsiteX16" fmla="*/ 195870 w 203644"/>
                <a:gd name="connsiteY16" fmla="*/ 101664 h 210366"/>
                <a:gd name="connsiteX17" fmla="*/ 195870 w 203644"/>
                <a:gd name="connsiteY17" fmla="*/ 101664 h 210366"/>
                <a:gd name="connsiteX18" fmla="*/ 195870 w 203644"/>
                <a:gd name="connsiteY18" fmla="*/ 99774 h 210366"/>
                <a:gd name="connsiteX19" fmla="*/ 194219 w 203644"/>
                <a:gd name="connsiteY19" fmla="*/ 99774 h 210366"/>
                <a:gd name="connsiteX20" fmla="*/ 194219 w 203644"/>
                <a:gd name="connsiteY20" fmla="*/ 99774 h 210366"/>
                <a:gd name="connsiteX21" fmla="*/ 196106 w 203644"/>
                <a:gd name="connsiteY21" fmla="*/ 97415 h 210366"/>
                <a:gd name="connsiteX22" fmla="*/ 196106 w 203644"/>
                <a:gd name="connsiteY22" fmla="*/ 95528 h 210366"/>
                <a:gd name="connsiteX23" fmla="*/ 196106 w 203644"/>
                <a:gd name="connsiteY23" fmla="*/ 97179 h 210366"/>
                <a:gd name="connsiteX24" fmla="*/ 196106 w 203644"/>
                <a:gd name="connsiteY24" fmla="*/ 97179 h 210366"/>
                <a:gd name="connsiteX25" fmla="*/ 196106 w 203644"/>
                <a:gd name="connsiteY25" fmla="*/ 93875 h 210366"/>
                <a:gd name="connsiteX26" fmla="*/ 196106 w 203644"/>
                <a:gd name="connsiteY26" fmla="*/ 95764 h 210366"/>
                <a:gd name="connsiteX27" fmla="*/ 196106 w 203644"/>
                <a:gd name="connsiteY27" fmla="*/ 95764 h 210366"/>
                <a:gd name="connsiteX28" fmla="*/ 196106 w 203644"/>
                <a:gd name="connsiteY28" fmla="*/ 97415 h 210366"/>
                <a:gd name="connsiteX29" fmla="*/ 194689 w 203644"/>
                <a:gd name="connsiteY29" fmla="*/ 99774 h 210366"/>
                <a:gd name="connsiteX30" fmla="*/ 195870 w 203644"/>
                <a:gd name="connsiteY30" fmla="*/ 96706 h 210366"/>
                <a:gd name="connsiteX31" fmla="*/ 195870 w 203644"/>
                <a:gd name="connsiteY31" fmla="*/ 97887 h 210366"/>
                <a:gd name="connsiteX32" fmla="*/ 197284 w 203644"/>
                <a:gd name="connsiteY32" fmla="*/ 95528 h 210366"/>
                <a:gd name="connsiteX33" fmla="*/ 198701 w 203644"/>
                <a:gd name="connsiteY33" fmla="*/ 92460 h 210366"/>
                <a:gd name="connsiteX34" fmla="*/ 198701 w 203644"/>
                <a:gd name="connsiteY34" fmla="*/ 92460 h 210366"/>
                <a:gd name="connsiteX35" fmla="*/ 200352 w 203644"/>
                <a:gd name="connsiteY35" fmla="*/ 89629 h 210366"/>
                <a:gd name="connsiteX36" fmla="*/ 200352 w 203644"/>
                <a:gd name="connsiteY36" fmla="*/ 88212 h 210366"/>
                <a:gd name="connsiteX37" fmla="*/ 200352 w 203644"/>
                <a:gd name="connsiteY37" fmla="*/ 90571 h 210366"/>
                <a:gd name="connsiteX38" fmla="*/ 200352 w 203644"/>
                <a:gd name="connsiteY38" fmla="*/ 90571 h 210366"/>
                <a:gd name="connsiteX39" fmla="*/ 198701 w 203644"/>
                <a:gd name="connsiteY39" fmla="*/ 94820 h 210366"/>
                <a:gd name="connsiteX40" fmla="*/ 198701 w 203644"/>
                <a:gd name="connsiteY40" fmla="*/ 94820 h 210366"/>
                <a:gd name="connsiteX41" fmla="*/ 198701 w 203644"/>
                <a:gd name="connsiteY41" fmla="*/ 92460 h 210366"/>
                <a:gd name="connsiteX42" fmla="*/ 198701 w 203644"/>
                <a:gd name="connsiteY42" fmla="*/ 89157 h 210366"/>
                <a:gd name="connsiteX43" fmla="*/ 198701 w 203644"/>
                <a:gd name="connsiteY43" fmla="*/ 91279 h 210366"/>
                <a:gd name="connsiteX44" fmla="*/ 198701 w 203644"/>
                <a:gd name="connsiteY44" fmla="*/ 87739 h 210366"/>
                <a:gd name="connsiteX45" fmla="*/ 198701 w 203644"/>
                <a:gd name="connsiteY45" fmla="*/ 87739 h 210366"/>
                <a:gd name="connsiteX46" fmla="*/ 198701 w 203644"/>
                <a:gd name="connsiteY46" fmla="*/ 85853 h 210366"/>
                <a:gd name="connsiteX47" fmla="*/ 198701 w 203644"/>
                <a:gd name="connsiteY47" fmla="*/ 83730 h 210366"/>
                <a:gd name="connsiteX48" fmla="*/ 198701 w 203644"/>
                <a:gd name="connsiteY48" fmla="*/ 83730 h 210366"/>
                <a:gd name="connsiteX49" fmla="*/ 197051 w 203644"/>
                <a:gd name="connsiteY49" fmla="*/ 87267 h 210366"/>
                <a:gd name="connsiteX50" fmla="*/ 197051 w 203644"/>
                <a:gd name="connsiteY50" fmla="*/ 87267 h 210366"/>
                <a:gd name="connsiteX51" fmla="*/ 195397 w 203644"/>
                <a:gd name="connsiteY51" fmla="*/ 89865 h 210366"/>
                <a:gd name="connsiteX52" fmla="*/ 197051 w 203644"/>
                <a:gd name="connsiteY52" fmla="*/ 86561 h 210366"/>
                <a:gd name="connsiteX53" fmla="*/ 197051 w 203644"/>
                <a:gd name="connsiteY53" fmla="*/ 86561 h 210366"/>
                <a:gd name="connsiteX54" fmla="*/ 198465 w 203644"/>
                <a:gd name="connsiteY54" fmla="*/ 83966 h 210366"/>
                <a:gd name="connsiteX55" fmla="*/ 200119 w 203644"/>
                <a:gd name="connsiteY55" fmla="*/ 83966 h 210366"/>
                <a:gd name="connsiteX56" fmla="*/ 200119 w 203644"/>
                <a:gd name="connsiteY56" fmla="*/ 82549 h 210366"/>
                <a:gd name="connsiteX57" fmla="*/ 198229 w 203644"/>
                <a:gd name="connsiteY57" fmla="*/ 82549 h 210366"/>
                <a:gd name="connsiteX58" fmla="*/ 198229 w 203644"/>
                <a:gd name="connsiteY58" fmla="*/ 77358 h 210366"/>
                <a:gd name="connsiteX59" fmla="*/ 198229 w 203644"/>
                <a:gd name="connsiteY59" fmla="*/ 76177 h 210366"/>
                <a:gd name="connsiteX60" fmla="*/ 198229 w 203644"/>
                <a:gd name="connsiteY60" fmla="*/ 76177 h 210366"/>
                <a:gd name="connsiteX61" fmla="*/ 198229 w 203644"/>
                <a:gd name="connsiteY61" fmla="*/ 74290 h 210366"/>
                <a:gd name="connsiteX62" fmla="*/ 198229 w 203644"/>
                <a:gd name="connsiteY62" fmla="*/ 74290 h 210366"/>
                <a:gd name="connsiteX63" fmla="*/ 197051 w 203644"/>
                <a:gd name="connsiteY63" fmla="*/ 74290 h 210366"/>
                <a:gd name="connsiteX64" fmla="*/ 197051 w 203644"/>
                <a:gd name="connsiteY64" fmla="*/ 76413 h 210366"/>
                <a:gd name="connsiteX65" fmla="*/ 197051 w 203644"/>
                <a:gd name="connsiteY65" fmla="*/ 74054 h 210366"/>
                <a:gd name="connsiteX66" fmla="*/ 197051 w 203644"/>
                <a:gd name="connsiteY66" fmla="*/ 74054 h 210366"/>
                <a:gd name="connsiteX67" fmla="*/ 197051 w 203644"/>
                <a:gd name="connsiteY67" fmla="*/ 72400 h 210366"/>
                <a:gd name="connsiteX68" fmla="*/ 197051 w 203644"/>
                <a:gd name="connsiteY68" fmla="*/ 70750 h 210366"/>
                <a:gd name="connsiteX69" fmla="*/ 194925 w 203644"/>
                <a:gd name="connsiteY69" fmla="*/ 70750 h 210366"/>
                <a:gd name="connsiteX70" fmla="*/ 194925 w 203644"/>
                <a:gd name="connsiteY70" fmla="*/ 68155 h 210366"/>
                <a:gd name="connsiteX71" fmla="*/ 194925 w 203644"/>
                <a:gd name="connsiteY71" fmla="*/ 68155 h 210366"/>
                <a:gd name="connsiteX72" fmla="*/ 194925 w 203644"/>
                <a:gd name="connsiteY72" fmla="*/ 68155 h 210366"/>
                <a:gd name="connsiteX73" fmla="*/ 194925 w 203644"/>
                <a:gd name="connsiteY73" fmla="*/ 68155 h 210366"/>
                <a:gd name="connsiteX74" fmla="*/ 194925 w 203644"/>
                <a:gd name="connsiteY74" fmla="*/ 66501 h 210366"/>
                <a:gd name="connsiteX75" fmla="*/ 193274 w 203644"/>
                <a:gd name="connsiteY75" fmla="*/ 67682 h 210366"/>
                <a:gd name="connsiteX76" fmla="*/ 193274 w 203644"/>
                <a:gd name="connsiteY76" fmla="*/ 65087 h 210366"/>
                <a:gd name="connsiteX77" fmla="*/ 159529 w 203644"/>
                <a:gd name="connsiteY77" fmla="*/ 33937 h 210366"/>
                <a:gd name="connsiteX78" fmla="*/ 161182 w 203644"/>
                <a:gd name="connsiteY78" fmla="*/ 31578 h 210366"/>
                <a:gd name="connsiteX79" fmla="*/ 163542 w 203644"/>
                <a:gd name="connsiteY79" fmla="*/ 33937 h 210366"/>
                <a:gd name="connsiteX80" fmla="*/ 164956 w 203644"/>
                <a:gd name="connsiteY80" fmla="*/ 32286 h 210366"/>
                <a:gd name="connsiteX81" fmla="*/ 164956 w 203644"/>
                <a:gd name="connsiteY81" fmla="*/ 32286 h 210366"/>
                <a:gd name="connsiteX82" fmla="*/ 164956 w 203644"/>
                <a:gd name="connsiteY82" fmla="*/ 32286 h 210366"/>
                <a:gd name="connsiteX83" fmla="*/ 166609 w 203644"/>
                <a:gd name="connsiteY83" fmla="*/ 29691 h 210366"/>
                <a:gd name="connsiteX84" fmla="*/ 166609 w 203644"/>
                <a:gd name="connsiteY84" fmla="*/ 31341 h 210366"/>
                <a:gd name="connsiteX85" fmla="*/ 168024 w 203644"/>
                <a:gd name="connsiteY85" fmla="*/ 31341 h 210366"/>
                <a:gd name="connsiteX86" fmla="*/ 168024 w 203644"/>
                <a:gd name="connsiteY86" fmla="*/ 31341 h 210366"/>
                <a:gd name="connsiteX87" fmla="*/ 171091 w 203644"/>
                <a:gd name="connsiteY87" fmla="*/ 31341 h 210366"/>
                <a:gd name="connsiteX88" fmla="*/ 171091 w 203644"/>
                <a:gd name="connsiteY88" fmla="*/ 32995 h 210366"/>
                <a:gd name="connsiteX89" fmla="*/ 171091 w 203644"/>
                <a:gd name="connsiteY89" fmla="*/ 31341 h 210366"/>
                <a:gd name="connsiteX90" fmla="*/ 172745 w 203644"/>
                <a:gd name="connsiteY90" fmla="*/ 33937 h 210366"/>
                <a:gd name="connsiteX91" fmla="*/ 172745 w 203644"/>
                <a:gd name="connsiteY91" fmla="*/ 33937 h 210366"/>
                <a:gd name="connsiteX92" fmla="*/ 172745 w 203644"/>
                <a:gd name="connsiteY92" fmla="*/ 33937 h 210366"/>
                <a:gd name="connsiteX93" fmla="*/ 172745 w 203644"/>
                <a:gd name="connsiteY93" fmla="*/ 33937 h 210366"/>
                <a:gd name="connsiteX94" fmla="*/ 172745 w 203644"/>
                <a:gd name="connsiteY94" fmla="*/ 32050 h 210366"/>
                <a:gd name="connsiteX95" fmla="*/ 172745 w 203644"/>
                <a:gd name="connsiteY95" fmla="*/ 33467 h 210366"/>
                <a:gd name="connsiteX96" fmla="*/ 172745 w 203644"/>
                <a:gd name="connsiteY96" fmla="*/ 33467 h 210366"/>
                <a:gd name="connsiteX97" fmla="*/ 172745 w 203644"/>
                <a:gd name="connsiteY97" fmla="*/ 34882 h 210366"/>
                <a:gd name="connsiteX98" fmla="*/ 174159 w 203644"/>
                <a:gd name="connsiteY98" fmla="*/ 34882 h 210366"/>
                <a:gd name="connsiteX99" fmla="*/ 174159 w 203644"/>
                <a:gd name="connsiteY99" fmla="*/ 36535 h 210366"/>
                <a:gd name="connsiteX100" fmla="*/ 174159 w 203644"/>
                <a:gd name="connsiteY100" fmla="*/ 34882 h 210366"/>
                <a:gd name="connsiteX101" fmla="*/ 174159 w 203644"/>
                <a:gd name="connsiteY101" fmla="*/ 36771 h 210366"/>
                <a:gd name="connsiteX102" fmla="*/ 176049 w 203644"/>
                <a:gd name="connsiteY102" fmla="*/ 36771 h 210366"/>
                <a:gd name="connsiteX103" fmla="*/ 176049 w 203644"/>
                <a:gd name="connsiteY103" fmla="*/ 38658 h 210366"/>
                <a:gd name="connsiteX104" fmla="*/ 178408 w 203644"/>
                <a:gd name="connsiteY104" fmla="*/ 38658 h 210366"/>
                <a:gd name="connsiteX105" fmla="*/ 178408 w 203644"/>
                <a:gd name="connsiteY105" fmla="*/ 38658 h 210366"/>
                <a:gd name="connsiteX106" fmla="*/ 178408 w 203644"/>
                <a:gd name="connsiteY106" fmla="*/ 40072 h 210366"/>
                <a:gd name="connsiteX107" fmla="*/ 181476 w 203644"/>
                <a:gd name="connsiteY107" fmla="*/ 43849 h 210366"/>
                <a:gd name="connsiteX108" fmla="*/ 181476 w 203644"/>
                <a:gd name="connsiteY108" fmla="*/ 42434 h 210366"/>
                <a:gd name="connsiteX109" fmla="*/ 181476 w 203644"/>
                <a:gd name="connsiteY109" fmla="*/ 44557 h 210366"/>
                <a:gd name="connsiteX110" fmla="*/ 184780 w 203644"/>
                <a:gd name="connsiteY110" fmla="*/ 44557 h 210366"/>
                <a:gd name="connsiteX111" fmla="*/ 184780 w 203644"/>
                <a:gd name="connsiteY111" fmla="*/ 46444 h 210366"/>
                <a:gd name="connsiteX112" fmla="*/ 184780 w 203644"/>
                <a:gd name="connsiteY112" fmla="*/ 46444 h 210366"/>
                <a:gd name="connsiteX113" fmla="*/ 187611 w 203644"/>
                <a:gd name="connsiteY113" fmla="*/ 41726 h 210366"/>
                <a:gd name="connsiteX114" fmla="*/ 187611 w 203644"/>
                <a:gd name="connsiteY114" fmla="*/ 44793 h 210366"/>
                <a:gd name="connsiteX115" fmla="*/ 187611 w 203644"/>
                <a:gd name="connsiteY115" fmla="*/ 44793 h 210366"/>
                <a:gd name="connsiteX116" fmla="*/ 187611 w 203644"/>
                <a:gd name="connsiteY116" fmla="*/ 44793 h 210366"/>
                <a:gd name="connsiteX117" fmla="*/ 187611 w 203644"/>
                <a:gd name="connsiteY117" fmla="*/ 47625 h 210366"/>
                <a:gd name="connsiteX118" fmla="*/ 187611 w 203644"/>
                <a:gd name="connsiteY118" fmla="*/ 47625 h 210366"/>
                <a:gd name="connsiteX119" fmla="*/ 187611 w 203644"/>
                <a:gd name="connsiteY119" fmla="*/ 46208 h 210366"/>
                <a:gd name="connsiteX120" fmla="*/ 187611 w 203644"/>
                <a:gd name="connsiteY120" fmla="*/ 49039 h 210366"/>
                <a:gd name="connsiteX121" fmla="*/ 187611 w 203644"/>
                <a:gd name="connsiteY121" fmla="*/ 47153 h 210366"/>
                <a:gd name="connsiteX122" fmla="*/ 187611 w 203644"/>
                <a:gd name="connsiteY122" fmla="*/ 50929 h 210366"/>
                <a:gd name="connsiteX123" fmla="*/ 187611 w 203644"/>
                <a:gd name="connsiteY123" fmla="*/ 50929 h 210366"/>
                <a:gd name="connsiteX124" fmla="*/ 187611 w 203644"/>
                <a:gd name="connsiteY124" fmla="*/ 54469 h 210366"/>
                <a:gd name="connsiteX125" fmla="*/ 189026 w 203644"/>
                <a:gd name="connsiteY125" fmla="*/ 56356 h 210366"/>
                <a:gd name="connsiteX126" fmla="*/ 190443 w 203644"/>
                <a:gd name="connsiteY126" fmla="*/ 53761 h 210366"/>
                <a:gd name="connsiteX127" fmla="*/ 190443 w 203644"/>
                <a:gd name="connsiteY127" fmla="*/ 53761 h 210366"/>
                <a:gd name="connsiteX128" fmla="*/ 190443 w 203644"/>
                <a:gd name="connsiteY128" fmla="*/ 57301 h 210366"/>
                <a:gd name="connsiteX129" fmla="*/ 190443 w 203644"/>
                <a:gd name="connsiteY129" fmla="*/ 55647 h 210366"/>
                <a:gd name="connsiteX130" fmla="*/ 190443 w 203644"/>
                <a:gd name="connsiteY130" fmla="*/ 55647 h 210366"/>
                <a:gd name="connsiteX131" fmla="*/ 190443 w 203644"/>
                <a:gd name="connsiteY131" fmla="*/ 60369 h 210366"/>
                <a:gd name="connsiteX132" fmla="*/ 190443 w 203644"/>
                <a:gd name="connsiteY132" fmla="*/ 58006 h 210366"/>
                <a:gd name="connsiteX133" fmla="*/ 190443 w 203644"/>
                <a:gd name="connsiteY133" fmla="*/ 58006 h 210366"/>
                <a:gd name="connsiteX134" fmla="*/ 190443 w 203644"/>
                <a:gd name="connsiteY134" fmla="*/ 59896 h 210366"/>
                <a:gd name="connsiteX135" fmla="*/ 190443 w 203644"/>
                <a:gd name="connsiteY135" fmla="*/ 59896 h 210366"/>
                <a:gd name="connsiteX136" fmla="*/ 190443 w 203644"/>
                <a:gd name="connsiteY136" fmla="*/ 57534 h 210366"/>
                <a:gd name="connsiteX137" fmla="*/ 190443 w 203644"/>
                <a:gd name="connsiteY137" fmla="*/ 57534 h 210366"/>
                <a:gd name="connsiteX138" fmla="*/ 190443 w 203644"/>
                <a:gd name="connsiteY138" fmla="*/ 57534 h 210366"/>
                <a:gd name="connsiteX139" fmla="*/ 190443 w 203644"/>
                <a:gd name="connsiteY139" fmla="*/ 59424 h 210366"/>
                <a:gd name="connsiteX140" fmla="*/ 190443 w 203644"/>
                <a:gd name="connsiteY140" fmla="*/ 59424 h 210366"/>
                <a:gd name="connsiteX141" fmla="*/ 190443 w 203644"/>
                <a:gd name="connsiteY141" fmla="*/ 61074 h 210366"/>
                <a:gd name="connsiteX142" fmla="*/ 190443 w 203644"/>
                <a:gd name="connsiteY142" fmla="*/ 63200 h 210366"/>
                <a:gd name="connsiteX143" fmla="*/ 190443 w 203644"/>
                <a:gd name="connsiteY143" fmla="*/ 60838 h 210366"/>
                <a:gd name="connsiteX144" fmla="*/ 190443 w 203644"/>
                <a:gd name="connsiteY144" fmla="*/ 60838 h 210366"/>
                <a:gd name="connsiteX145" fmla="*/ 190443 w 203644"/>
                <a:gd name="connsiteY145" fmla="*/ 59424 h 210366"/>
                <a:gd name="connsiteX146" fmla="*/ 192566 w 203644"/>
                <a:gd name="connsiteY146" fmla="*/ 56592 h 210366"/>
                <a:gd name="connsiteX147" fmla="*/ 192566 w 203644"/>
                <a:gd name="connsiteY147" fmla="*/ 58951 h 210366"/>
                <a:gd name="connsiteX148" fmla="*/ 192566 w 203644"/>
                <a:gd name="connsiteY148" fmla="*/ 57534 h 210366"/>
                <a:gd name="connsiteX149" fmla="*/ 192566 w 203644"/>
                <a:gd name="connsiteY149" fmla="*/ 59660 h 210366"/>
                <a:gd name="connsiteX150" fmla="*/ 192566 w 203644"/>
                <a:gd name="connsiteY150" fmla="*/ 58006 h 210366"/>
                <a:gd name="connsiteX151" fmla="*/ 192566 w 203644"/>
                <a:gd name="connsiteY151" fmla="*/ 58006 h 210366"/>
                <a:gd name="connsiteX152" fmla="*/ 192566 w 203644"/>
                <a:gd name="connsiteY152" fmla="*/ 60132 h 210366"/>
                <a:gd name="connsiteX153" fmla="*/ 192566 w 203644"/>
                <a:gd name="connsiteY153" fmla="*/ 60132 h 210366"/>
                <a:gd name="connsiteX154" fmla="*/ 192566 w 203644"/>
                <a:gd name="connsiteY154" fmla="*/ 60132 h 210366"/>
                <a:gd name="connsiteX155" fmla="*/ 192566 w 203644"/>
                <a:gd name="connsiteY155" fmla="*/ 62964 h 210366"/>
                <a:gd name="connsiteX156" fmla="*/ 193983 w 203644"/>
                <a:gd name="connsiteY156" fmla="*/ 62964 h 210366"/>
                <a:gd name="connsiteX157" fmla="*/ 193983 w 203644"/>
                <a:gd name="connsiteY157" fmla="*/ 65087 h 210366"/>
                <a:gd name="connsiteX158" fmla="*/ 193983 w 203644"/>
                <a:gd name="connsiteY158" fmla="*/ 66501 h 210366"/>
                <a:gd name="connsiteX159" fmla="*/ 195870 w 203644"/>
                <a:gd name="connsiteY159" fmla="*/ 66501 h 210366"/>
                <a:gd name="connsiteX160" fmla="*/ 195870 w 203644"/>
                <a:gd name="connsiteY160" fmla="*/ 65087 h 210366"/>
                <a:gd name="connsiteX161" fmla="*/ 195870 w 203644"/>
                <a:gd name="connsiteY161" fmla="*/ 63670 h 210366"/>
                <a:gd name="connsiteX162" fmla="*/ 195870 w 203644"/>
                <a:gd name="connsiteY162" fmla="*/ 66501 h 210366"/>
                <a:gd name="connsiteX163" fmla="*/ 195870 w 203644"/>
                <a:gd name="connsiteY163" fmla="*/ 66501 h 210366"/>
                <a:gd name="connsiteX164" fmla="*/ 195870 w 203644"/>
                <a:gd name="connsiteY164" fmla="*/ 65323 h 210366"/>
                <a:gd name="connsiteX165" fmla="*/ 195870 w 203644"/>
                <a:gd name="connsiteY165" fmla="*/ 66974 h 210366"/>
                <a:gd name="connsiteX166" fmla="*/ 197284 w 203644"/>
                <a:gd name="connsiteY166" fmla="*/ 66974 h 210366"/>
                <a:gd name="connsiteX167" fmla="*/ 195870 w 203644"/>
                <a:gd name="connsiteY167" fmla="*/ 70041 h 210366"/>
                <a:gd name="connsiteX168" fmla="*/ 195870 w 203644"/>
                <a:gd name="connsiteY168" fmla="*/ 70041 h 210366"/>
                <a:gd name="connsiteX169" fmla="*/ 195870 w 203644"/>
                <a:gd name="connsiteY169" fmla="*/ 68155 h 210366"/>
                <a:gd name="connsiteX170" fmla="*/ 195870 w 203644"/>
                <a:gd name="connsiteY170" fmla="*/ 68155 h 210366"/>
                <a:gd name="connsiteX171" fmla="*/ 195870 w 203644"/>
                <a:gd name="connsiteY171" fmla="*/ 70278 h 210366"/>
                <a:gd name="connsiteX172" fmla="*/ 195870 w 203644"/>
                <a:gd name="connsiteY172" fmla="*/ 70278 h 210366"/>
                <a:gd name="connsiteX173" fmla="*/ 195870 w 203644"/>
                <a:gd name="connsiteY173" fmla="*/ 72400 h 210366"/>
                <a:gd name="connsiteX174" fmla="*/ 198465 w 203644"/>
                <a:gd name="connsiteY174" fmla="*/ 70750 h 210366"/>
                <a:gd name="connsiteX175" fmla="*/ 197051 w 203644"/>
                <a:gd name="connsiteY175" fmla="*/ 73818 h 210366"/>
                <a:gd name="connsiteX176" fmla="*/ 197051 w 203644"/>
                <a:gd name="connsiteY176" fmla="*/ 72167 h 210366"/>
                <a:gd name="connsiteX177" fmla="*/ 197051 w 203644"/>
                <a:gd name="connsiteY177" fmla="*/ 74526 h 210366"/>
                <a:gd name="connsiteX178" fmla="*/ 197051 w 203644"/>
                <a:gd name="connsiteY178" fmla="*/ 74526 h 210366"/>
                <a:gd name="connsiteX179" fmla="*/ 197051 w 203644"/>
                <a:gd name="connsiteY179" fmla="*/ 73345 h 210366"/>
                <a:gd name="connsiteX180" fmla="*/ 197051 w 203644"/>
                <a:gd name="connsiteY180" fmla="*/ 73345 h 210366"/>
                <a:gd name="connsiteX181" fmla="*/ 195634 w 203644"/>
                <a:gd name="connsiteY181" fmla="*/ 77122 h 210366"/>
                <a:gd name="connsiteX182" fmla="*/ 197051 w 203644"/>
                <a:gd name="connsiteY182" fmla="*/ 73582 h 210366"/>
                <a:gd name="connsiteX183" fmla="*/ 197051 w 203644"/>
                <a:gd name="connsiteY183" fmla="*/ 73582 h 210366"/>
                <a:gd name="connsiteX184" fmla="*/ 195161 w 203644"/>
                <a:gd name="connsiteY184" fmla="*/ 77594 h 210366"/>
                <a:gd name="connsiteX185" fmla="*/ 197051 w 203644"/>
                <a:gd name="connsiteY185" fmla="*/ 73582 h 210366"/>
                <a:gd name="connsiteX186" fmla="*/ 197051 w 203644"/>
                <a:gd name="connsiteY186" fmla="*/ 73582 h 210366"/>
                <a:gd name="connsiteX187" fmla="*/ 197051 w 203644"/>
                <a:gd name="connsiteY187" fmla="*/ 75232 h 210366"/>
                <a:gd name="connsiteX188" fmla="*/ 197051 w 203644"/>
                <a:gd name="connsiteY188" fmla="*/ 73582 h 210366"/>
                <a:gd name="connsiteX189" fmla="*/ 197051 w 203644"/>
                <a:gd name="connsiteY189" fmla="*/ 77122 h 210366"/>
                <a:gd name="connsiteX190" fmla="*/ 197051 w 203644"/>
                <a:gd name="connsiteY190" fmla="*/ 77122 h 210366"/>
                <a:gd name="connsiteX191" fmla="*/ 198465 w 203644"/>
                <a:gd name="connsiteY191" fmla="*/ 74290 h 210366"/>
                <a:gd name="connsiteX192" fmla="*/ 198465 w 203644"/>
                <a:gd name="connsiteY192" fmla="*/ 72167 h 210366"/>
                <a:gd name="connsiteX193" fmla="*/ 198465 w 203644"/>
                <a:gd name="connsiteY193" fmla="*/ 72167 h 210366"/>
                <a:gd name="connsiteX194" fmla="*/ 198465 w 203644"/>
                <a:gd name="connsiteY194" fmla="*/ 73582 h 210366"/>
                <a:gd name="connsiteX195" fmla="*/ 198465 w 203644"/>
                <a:gd name="connsiteY195" fmla="*/ 69805 h 210366"/>
                <a:gd name="connsiteX196" fmla="*/ 198465 w 203644"/>
                <a:gd name="connsiteY196" fmla="*/ 69805 h 210366"/>
                <a:gd name="connsiteX197" fmla="*/ 200119 w 203644"/>
                <a:gd name="connsiteY197" fmla="*/ 66737 h 210366"/>
                <a:gd name="connsiteX198" fmla="*/ 200119 w 203644"/>
                <a:gd name="connsiteY198" fmla="*/ 66737 h 210366"/>
                <a:gd name="connsiteX199" fmla="*/ 200119 w 203644"/>
                <a:gd name="connsiteY199" fmla="*/ 66737 h 210366"/>
                <a:gd name="connsiteX200" fmla="*/ 201533 w 203644"/>
                <a:gd name="connsiteY200" fmla="*/ 64378 h 210366"/>
                <a:gd name="connsiteX201" fmla="*/ 201533 w 203644"/>
                <a:gd name="connsiteY201" fmla="*/ 62019 h 210366"/>
                <a:gd name="connsiteX202" fmla="*/ 201533 w 203644"/>
                <a:gd name="connsiteY202" fmla="*/ 63433 h 210366"/>
                <a:gd name="connsiteX203" fmla="*/ 201533 w 203644"/>
                <a:gd name="connsiteY203" fmla="*/ 62019 h 210366"/>
                <a:gd name="connsiteX204" fmla="*/ 201533 w 203644"/>
                <a:gd name="connsiteY204" fmla="*/ 63670 h 210366"/>
                <a:gd name="connsiteX205" fmla="*/ 201533 w 203644"/>
                <a:gd name="connsiteY205" fmla="*/ 63670 h 210366"/>
                <a:gd name="connsiteX206" fmla="*/ 201533 w 203644"/>
                <a:gd name="connsiteY206" fmla="*/ 61783 h 210366"/>
                <a:gd name="connsiteX207" fmla="*/ 201533 w 203644"/>
                <a:gd name="connsiteY207" fmla="*/ 61783 h 210366"/>
                <a:gd name="connsiteX208" fmla="*/ 201533 w 203644"/>
                <a:gd name="connsiteY208" fmla="*/ 60369 h 210366"/>
                <a:gd name="connsiteX209" fmla="*/ 201533 w 203644"/>
                <a:gd name="connsiteY209" fmla="*/ 58951 h 210366"/>
                <a:gd name="connsiteX210" fmla="*/ 201533 w 203644"/>
                <a:gd name="connsiteY210" fmla="*/ 58951 h 210366"/>
                <a:gd name="connsiteX211" fmla="*/ 201533 w 203644"/>
                <a:gd name="connsiteY211" fmla="*/ 58951 h 210366"/>
                <a:gd name="connsiteX212" fmla="*/ 201533 w 203644"/>
                <a:gd name="connsiteY212" fmla="*/ 56828 h 210366"/>
                <a:gd name="connsiteX213" fmla="*/ 201533 w 203644"/>
                <a:gd name="connsiteY213" fmla="*/ 58479 h 210366"/>
                <a:gd name="connsiteX214" fmla="*/ 201533 w 203644"/>
                <a:gd name="connsiteY214" fmla="*/ 56828 h 210366"/>
                <a:gd name="connsiteX215" fmla="*/ 201533 w 203644"/>
                <a:gd name="connsiteY215" fmla="*/ 56828 h 210366"/>
                <a:gd name="connsiteX216" fmla="*/ 201533 w 203644"/>
                <a:gd name="connsiteY216" fmla="*/ 56828 h 210366"/>
                <a:gd name="connsiteX217" fmla="*/ 201533 w 203644"/>
                <a:gd name="connsiteY217" fmla="*/ 54939 h 210366"/>
                <a:gd name="connsiteX218" fmla="*/ 201533 w 203644"/>
                <a:gd name="connsiteY218" fmla="*/ 54939 h 210366"/>
                <a:gd name="connsiteX219" fmla="*/ 201533 w 203644"/>
                <a:gd name="connsiteY219" fmla="*/ 54939 h 210366"/>
                <a:gd name="connsiteX220" fmla="*/ 201533 w 203644"/>
                <a:gd name="connsiteY220" fmla="*/ 54939 h 210366"/>
                <a:gd name="connsiteX221" fmla="*/ 200119 w 203644"/>
                <a:gd name="connsiteY221" fmla="*/ 53052 h 210366"/>
                <a:gd name="connsiteX222" fmla="*/ 201297 w 203644"/>
                <a:gd name="connsiteY222" fmla="*/ 51165 h 210366"/>
                <a:gd name="connsiteX223" fmla="*/ 200119 w 203644"/>
                <a:gd name="connsiteY223" fmla="*/ 52816 h 210366"/>
                <a:gd name="connsiteX224" fmla="*/ 201297 w 203644"/>
                <a:gd name="connsiteY224" fmla="*/ 49512 h 210366"/>
                <a:gd name="connsiteX225" fmla="*/ 200119 w 203644"/>
                <a:gd name="connsiteY225" fmla="*/ 52343 h 210366"/>
                <a:gd name="connsiteX226" fmla="*/ 200119 w 203644"/>
                <a:gd name="connsiteY226" fmla="*/ 50929 h 210366"/>
                <a:gd name="connsiteX227" fmla="*/ 198701 w 203644"/>
                <a:gd name="connsiteY227" fmla="*/ 52816 h 210366"/>
                <a:gd name="connsiteX228" fmla="*/ 198701 w 203644"/>
                <a:gd name="connsiteY228" fmla="*/ 50457 h 210366"/>
                <a:gd name="connsiteX229" fmla="*/ 198701 w 203644"/>
                <a:gd name="connsiteY229" fmla="*/ 50457 h 210366"/>
                <a:gd name="connsiteX230" fmla="*/ 198701 w 203644"/>
                <a:gd name="connsiteY230" fmla="*/ 50457 h 210366"/>
                <a:gd name="connsiteX231" fmla="*/ 198701 w 203644"/>
                <a:gd name="connsiteY231" fmla="*/ 50457 h 210366"/>
                <a:gd name="connsiteX232" fmla="*/ 198701 w 203644"/>
                <a:gd name="connsiteY232" fmla="*/ 47625 h 210366"/>
                <a:gd name="connsiteX233" fmla="*/ 198701 w 203644"/>
                <a:gd name="connsiteY233" fmla="*/ 45972 h 210366"/>
                <a:gd name="connsiteX234" fmla="*/ 196342 w 203644"/>
                <a:gd name="connsiteY234" fmla="*/ 47861 h 210366"/>
                <a:gd name="connsiteX235" fmla="*/ 197757 w 203644"/>
                <a:gd name="connsiteY235" fmla="*/ 44557 h 210366"/>
                <a:gd name="connsiteX236" fmla="*/ 197757 w 203644"/>
                <a:gd name="connsiteY236" fmla="*/ 41726 h 210366"/>
                <a:gd name="connsiteX237" fmla="*/ 197757 w 203644"/>
                <a:gd name="connsiteY237" fmla="*/ 41726 h 210366"/>
                <a:gd name="connsiteX238" fmla="*/ 197757 w 203644"/>
                <a:gd name="connsiteY238" fmla="*/ 44085 h 210366"/>
                <a:gd name="connsiteX239" fmla="*/ 197757 w 203644"/>
                <a:gd name="connsiteY239" fmla="*/ 41017 h 210366"/>
                <a:gd name="connsiteX240" fmla="*/ 196342 w 203644"/>
                <a:gd name="connsiteY240" fmla="*/ 41017 h 210366"/>
                <a:gd name="connsiteX241" fmla="*/ 196342 w 203644"/>
                <a:gd name="connsiteY241" fmla="*/ 37713 h 210366"/>
                <a:gd name="connsiteX242" fmla="*/ 194689 w 203644"/>
                <a:gd name="connsiteY242" fmla="*/ 39836 h 210366"/>
                <a:gd name="connsiteX243" fmla="*/ 194689 w 203644"/>
                <a:gd name="connsiteY243" fmla="*/ 37477 h 210366"/>
                <a:gd name="connsiteX244" fmla="*/ 193274 w 203644"/>
                <a:gd name="connsiteY244" fmla="*/ 33467 h 210366"/>
                <a:gd name="connsiteX245" fmla="*/ 193274 w 203644"/>
                <a:gd name="connsiteY245" fmla="*/ 35354 h 210366"/>
                <a:gd name="connsiteX246" fmla="*/ 191857 w 203644"/>
                <a:gd name="connsiteY246" fmla="*/ 32286 h 210366"/>
                <a:gd name="connsiteX247" fmla="*/ 191857 w 203644"/>
                <a:gd name="connsiteY247" fmla="*/ 30399 h 210366"/>
                <a:gd name="connsiteX248" fmla="*/ 191857 w 203644"/>
                <a:gd name="connsiteY248" fmla="*/ 31814 h 210366"/>
                <a:gd name="connsiteX249" fmla="*/ 191857 w 203644"/>
                <a:gd name="connsiteY249" fmla="*/ 31814 h 210366"/>
                <a:gd name="connsiteX250" fmla="*/ 191857 w 203644"/>
                <a:gd name="connsiteY250" fmla="*/ 29455 h 210366"/>
                <a:gd name="connsiteX251" fmla="*/ 190207 w 203644"/>
                <a:gd name="connsiteY251" fmla="*/ 26859 h 210366"/>
                <a:gd name="connsiteX252" fmla="*/ 190207 w 203644"/>
                <a:gd name="connsiteY252" fmla="*/ 26859 h 210366"/>
                <a:gd name="connsiteX253" fmla="*/ 187611 w 203644"/>
                <a:gd name="connsiteY253" fmla="*/ 22374 h 210366"/>
                <a:gd name="connsiteX254" fmla="*/ 186194 w 203644"/>
                <a:gd name="connsiteY254" fmla="*/ 20960 h 210366"/>
                <a:gd name="connsiteX255" fmla="*/ 186194 w 203644"/>
                <a:gd name="connsiteY255" fmla="*/ 20960 h 210366"/>
                <a:gd name="connsiteX256" fmla="*/ 186194 w 203644"/>
                <a:gd name="connsiteY256" fmla="*/ 22374 h 210366"/>
                <a:gd name="connsiteX257" fmla="*/ 186194 w 203644"/>
                <a:gd name="connsiteY257" fmla="*/ 20251 h 210366"/>
                <a:gd name="connsiteX258" fmla="*/ 183599 w 203644"/>
                <a:gd name="connsiteY258" fmla="*/ 20251 h 210366"/>
                <a:gd name="connsiteX259" fmla="*/ 183599 w 203644"/>
                <a:gd name="connsiteY259" fmla="*/ 18601 h 210366"/>
                <a:gd name="connsiteX260" fmla="*/ 180295 w 203644"/>
                <a:gd name="connsiteY260" fmla="*/ 18601 h 210366"/>
                <a:gd name="connsiteX261" fmla="*/ 180295 w 203644"/>
                <a:gd name="connsiteY261" fmla="*/ 16711 h 210366"/>
                <a:gd name="connsiteX262" fmla="*/ 178880 w 203644"/>
                <a:gd name="connsiteY262" fmla="*/ 16711 h 210366"/>
                <a:gd name="connsiteX263" fmla="*/ 177227 w 203644"/>
                <a:gd name="connsiteY263" fmla="*/ 15297 h 210366"/>
                <a:gd name="connsiteX264" fmla="*/ 172981 w 203644"/>
                <a:gd name="connsiteY264" fmla="*/ 12701 h 210366"/>
                <a:gd name="connsiteX265" fmla="*/ 172981 w 203644"/>
                <a:gd name="connsiteY265" fmla="*/ 14116 h 210366"/>
                <a:gd name="connsiteX266" fmla="*/ 172981 w 203644"/>
                <a:gd name="connsiteY266" fmla="*/ 14116 h 210366"/>
                <a:gd name="connsiteX267" fmla="*/ 169913 w 203644"/>
                <a:gd name="connsiteY267" fmla="*/ 14116 h 210366"/>
                <a:gd name="connsiteX268" fmla="*/ 169913 w 203644"/>
                <a:gd name="connsiteY268" fmla="*/ 12701 h 210366"/>
                <a:gd name="connsiteX269" fmla="*/ 169913 w 203644"/>
                <a:gd name="connsiteY269" fmla="*/ 12701 h 210366"/>
                <a:gd name="connsiteX270" fmla="*/ 169913 w 203644"/>
                <a:gd name="connsiteY270" fmla="*/ 12701 h 210366"/>
                <a:gd name="connsiteX271" fmla="*/ 169913 w 203644"/>
                <a:gd name="connsiteY271" fmla="*/ 12701 h 210366"/>
                <a:gd name="connsiteX272" fmla="*/ 146316 w 203644"/>
                <a:gd name="connsiteY272" fmla="*/ 9161 h 210366"/>
                <a:gd name="connsiteX273" fmla="*/ 146316 w 203644"/>
                <a:gd name="connsiteY273" fmla="*/ 9161 h 210366"/>
                <a:gd name="connsiteX274" fmla="*/ 143484 w 203644"/>
                <a:gd name="connsiteY274" fmla="*/ 7744 h 210366"/>
                <a:gd name="connsiteX275" fmla="*/ 143484 w 203644"/>
                <a:gd name="connsiteY275" fmla="*/ 7744 h 210366"/>
                <a:gd name="connsiteX276" fmla="*/ 143484 w 203644"/>
                <a:gd name="connsiteY276" fmla="*/ 7744 h 210366"/>
                <a:gd name="connsiteX277" fmla="*/ 143484 w 203644"/>
                <a:gd name="connsiteY277" fmla="*/ 7744 h 210366"/>
                <a:gd name="connsiteX278" fmla="*/ 142067 w 203644"/>
                <a:gd name="connsiteY278" fmla="*/ 7744 h 210366"/>
                <a:gd name="connsiteX279" fmla="*/ 138291 w 203644"/>
                <a:gd name="connsiteY279" fmla="*/ 3971 h 210366"/>
                <a:gd name="connsiteX280" fmla="*/ 138291 w 203644"/>
                <a:gd name="connsiteY280" fmla="*/ 3971 h 210366"/>
                <a:gd name="connsiteX281" fmla="*/ 138291 w 203644"/>
                <a:gd name="connsiteY281" fmla="*/ 3971 h 210366"/>
                <a:gd name="connsiteX282" fmla="*/ 138291 w 203644"/>
                <a:gd name="connsiteY282" fmla="*/ 2317 h 210366"/>
                <a:gd name="connsiteX283" fmla="*/ 138291 w 203644"/>
                <a:gd name="connsiteY283" fmla="*/ 2317 h 210366"/>
                <a:gd name="connsiteX284" fmla="*/ 135695 w 203644"/>
                <a:gd name="connsiteY284" fmla="*/ 2317 h 210366"/>
                <a:gd name="connsiteX285" fmla="*/ 135695 w 203644"/>
                <a:gd name="connsiteY285" fmla="*/ 667 h 210366"/>
                <a:gd name="connsiteX286" fmla="*/ 135695 w 203644"/>
                <a:gd name="connsiteY286" fmla="*/ 667 h 210366"/>
                <a:gd name="connsiteX287" fmla="*/ 135695 w 203644"/>
                <a:gd name="connsiteY287" fmla="*/ 667 h 210366"/>
                <a:gd name="connsiteX288" fmla="*/ 135695 w 203644"/>
                <a:gd name="connsiteY288" fmla="*/ 667 h 210366"/>
                <a:gd name="connsiteX289" fmla="*/ 135695 w 203644"/>
                <a:gd name="connsiteY289" fmla="*/ 667 h 210366"/>
                <a:gd name="connsiteX290" fmla="*/ 133809 w 203644"/>
                <a:gd name="connsiteY290" fmla="*/ 667 h 210366"/>
                <a:gd name="connsiteX291" fmla="*/ 135459 w 203644"/>
                <a:gd name="connsiteY291" fmla="*/ -987 h 210366"/>
                <a:gd name="connsiteX292" fmla="*/ 131686 w 203644"/>
                <a:gd name="connsiteY292" fmla="*/ 1375 h 210366"/>
                <a:gd name="connsiteX293" fmla="*/ 131686 w 203644"/>
                <a:gd name="connsiteY293" fmla="*/ -514 h 210366"/>
                <a:gd name="connsiteX294" fmla="*/ 131686 w 203644"/>
                <a:gd name="connsiteY294" fmla="*/ 903 h 210366"/>
                <a:gd name="connsiteX295" fmla="*/ 129327 w 203644"/>
                <a:gd name="connsiteY295" fmla="*/ 2790 h 210366"/>
                <a:gd name="connsiteX296" fmla="*/ 130741 w 203644"/>
                <a:gd name="connsiteY296" fmla="*/ 667 h 210366"/>
                <a:gd name="connsiteX297" fmla="*/ 130741 w 203644"/>
                <a:gd name="connsiteY297" fmla="*/ 667 h 210366"/>
                <a:gd name="connsiteX298" fmla="*/ 130741 w 203644"/>
                <a:gd name="connsiteY298" fmla="*/ 2317 h 210366"/>
                <a:gd name="connsiteX299" fmla="*/ 128382 w 203644"/>
                <a:gd name="connsiteY299" fmla="*/ 3734 h 210366"/>
                <a:gd name="connsiteX300" fmla="*/ 128382 w 203644"/>
                <a:gd name="connsiteY300" fmla="*/ 2317 h 210366"/>
                <a:gd name="connsiteX301" fmla="*/ 128382 w 203644"/>
                <a:gd name="connsiteY301" fmla="*/ 2317 h 210366"/>
                <a:gd name="connsiteX302" fmla="*/ 126492 w 203644"/>
                <a:gd name="connsiteY302" fmla="*/ 4440 h 210366"/>
                <a:gd name="connsiteX303" fmla="*/ 123897 w 203644"/>
                <a:gd name="connsiteY303" fmla="*/ 4440 h 210366"/>
                <a:gd name="connsiteX304" fmla="*/ 121065 w 203644"/>
                <a:gd name="connsiteY304" fmla="*/ 7038 h 210366"/>
                <a:gd name="connsiteX305" fmla="*/ 122719 w 203644"/>
                <a:gd name="connsiteY305" fmla="*/ 5385 h 210366"/>
                <a:gd name="connsiteX306" fmla="*/ 122719 w 203644"/>
                <a:gd name="connsiteY306" fmla="*/ 5385 h 210366"/>
                <a:gd name="connsiteX307" fmla="*/ 125786 w 203644"/>
                <a:gd name="connsiteY307" fmla="*/ 2553 h 210366"/>
                <a:gd name="connsiteX308" fmla="*/ 125786 w 203644"/>
                <a:gd name="connsiteY308" fmla="*/ 2553 h 210366"/>
                <a:gd name="connsiteX309" fmla="*/ 122482 w 203644"/>
                <a:gd name="connsiteY309" fmla="*/ 2553 h 210366"/>
                <a:gd name="connsiteX310" fmla="*/ 122482 w 203644"/>
                <a:gd name="connsiteY310" fmla="*/ 1139 h 210366"/>
                <a:gd name="connsiteX311" fmla="*/ 119415 w 203644"/>
                <a:gd name="connsiteY311" fmla="*/ 3971 h 210366"/>
                <a:gd name="connsiteX312" fmla="*/ 119415 w 203644"/>
                <a:gd name="connsiteY312" fmla="*/ 2081 h 210366"/>
                <a:gd name="connsiteX313" fmla="*/ 114930 w 203644"/>
                <a:gd name="connsiteY313" fmla="*/ 5857 h 210366"/>
                <a:gd name="connsiteX314" fmla="*/ 110920 w 203644"/>
                <a:gd name="connsiteY314" fmla="*/ 7744 h 210366"/>
                <a:gd name="connsiteX315" fmla="*/ 107380 w 203644"/>
                <a:gd name="connsiteY315" fmla="*/ 10106 h 210366"/>
                <a:gd name="connsiteX316" fmla="*/ 102662 w 203644"/>
                <a:gd name="connsiteY316" fmla="*/ 10106 h 210366"/>
                <a:gd name="connsiteX317" fmla="*/ 97940 w 203644"/>
                <a:gd name="connsiteY317" fmla="*/ 16005 h 210366"/>
                <a:gd name="connsiteX318" fmla="*/ 96526 w 203644"/>
                <a:gd name="connsiteY318" fmla="*/ 16005 h 210366"/>
                <a:gd name="connsiteX319" fmla="*/ 93222 w 203644"/>
                <a:gd name="connsiteY319" fmla="*/ 16005 h 210366"/>
                <a:gd name="connsiteX320" fmla="*/ 90863 w 203644"/>
                <a:gd name="connsiteY320" fmla="*/ 19073 h 210366"/>
                <a:gd name="connsiteX321" fmla="*/ 90863 w 203644"/>
                <a:gd name="connsiteY321" fmla="*/ 17420 h 210366"/>
                <a:gd name="connsiteX322" fmla="*/ 90863 w 203644"/>
                <a:gd name="connsiteY322" fmla="*/ 17420 h 210366"/>
                <a:gd name="connsiteX323" fmla="*/ 88265 w 203644"/>
                <a:gd name="connsiteY323" fmla="*/ 20724 h 210366"/>
                <a:gd name="connsiteX324" fmla="*/ 88265 w 203644"/>
                <a:gd name="connsiteY324" fmla="*/ 20724 h 210366"/>
                <a:gd name="connsiteX325" fmla="*/ 86850 w 203644"/>
                <a:gd name="connsiteY325" fmla="*/ 18128 h 210366"/>
                <a:gd name="connsiteX326" fmla="*/ 84491 w 203644"/>
                <a:gd name="connsiteY326" fmla="*/ 20015 h 210366"/>
                <a:gd name="connsiteX327" fmla="*/ 76233 w 203644"/>
                <a:gd name="connsiteY327" fmla="*/ 28274 h 210366"/>
                <a:gd name="connsiteX328" fmla="*/ 76233 w 203644"/>
                <a:gd name="connsiteY328" fmla="*/ 26151 h 210366"/>
                <a:gd name="connsiteX329" fmla="*/ 73871 w 203644"/>
                <a:gd name="connsiteY329" fmla="*/ 28510 h 210366"/>
                <a:gd name="connsiteX330" fmla="*/ 73871 w 203644"/>
                <a:gd name="connsiteY330" fmla="*/ 27096 h 210366"/>
                <a:gd name="connsiteX331" fmla="*/ 69152 w 203644"/>
                <a:gd name="connsiteY331" fmla="*/ 30636 h 210366"/>
                <a:gd name="connsiteX332" fmla="*/ 63253 w 203644"/>
                <a:gd name="connsiteY332" fmla="*/ 34882 h 210366"/>
                <a:gd name="connsiteX333" fmla="*/ 58062 w 203644"/>
                <a:gd name="connsiteY333" fmla="*/ 39130 h 210366"/>
                <a:gd name="connsiteX334" fmla="*/ 50982 w 203644"/>
                <a:gd name="connsiteY334" fmla="*/ 46208 h 210366"/>
                <a:gd name="connsiteX335" fmla="*/ 50982 w 203644"/>
                <a:gd name="connsiteY335" fmla="*/ 48570 h 210366"/>
                <a:gd name="connsiteX336" fmla="*/ 50982 w 203644"/>
                <a:gd name="connsiteY336" fmla="*/ 48570 h 210366"/>
                <a:gd name="connsiteX337" fmla="*/ 50982 w 203644"/>
                <a:gd name="connsiteY337" fmla="*/ 48570 h 210366"/>
                <a:gd name="connsiteX338" fmla="*/ 52635 w 203644"/>
                <a:gd name="connsiteY338" fmla="*/ 48570 h 210366"/>
                <a:gd name="connsiteX339" fmla="*/ 52635 w 203644"/>
                <a:gd name="connsiteY339" fmla="*/ 50457 h 210366"/>
                <a:gd name="connsiteX340" fmla="*/ 52635 w 203644"/>
                <a:gd name="connsiteY340" fmla="*/ 50457 h 210366"/>
                <a:gd name="connsiteX341" fmla="*/ 48859 w 203644"/>
                <a:gd name="connsiteY341" fmla="*/ 54469 h 210366"/>
                <a:gd name="connsiteX342" fmla="*/ 56409 w 203644"/>
                <a:gd name="connsiteY342" fmla="*/ 50929 h 210366"/>
                <a:gd name="connsiteX343" fmla="*/ 56409 w 203644"/>
                <a:gd name="connsiteY343" fmla="*/ 50929 h 210366"/>
                <a:gd name="connsiteX344" fmla="*/ 56409 w 203644"/>
                <a:gd name="connsiteY344" fmla="*/ 49276 h 210366"/>
                <a:gd name="connsiteX345" fmla="*/ 56409 w 203644"/>
                <a:gd name="connsiteY345" fmla="*/ 49276 h 210366"/>
                <a:gd name="connsiteX346" fmla="*/ 59949 w 203644"/>
                <a:gd name="connsiteY346" fmla="*/ 45972 h 210366"/>
                <a:gd name="connsiteX347" fmla="*/ 57590 w 203644"/>
                <a:gd name="connsiteY347" fmla="*/ 49039 h 210366"/>
                <a:gd name="connsiteX348" fmla="*/ 57590 w 203644"/>
                <a:gd name="connsiteY348" fmla="*/ 51165 h 210366"/>
                <a:gd name="connsiteX349" fmla="*/ 55700 w 203644"/>
                <a:gd name="connsiteY349" fmla="*/ 53052 h 210366"/>
                <a:gd name="connsiteX350" fmla="*/ 55700 w 203644"/>
                <a:gd name="connsiteY350" fmla="*/ 53052 h 210366"/>
                <a:gd name="connsiteX351" fmla="*/ 57117 w 203644"/>
                <a:gd name="connsiteY351" fmla="*/ 51165 h 210366"/>
                <a:gd name="connsiteX352" fmla="*/ 57117 w 203644"/>
                <a:gd name="connsiteY352" fmla="*/ 51165 h 210366"/>
                <a:gd name="connsiteX353" fmla="*/ 54522 w 203644"/>
                <a:gd name="connsiteY353" fmla="*/ 54469 h 210366"/>
                <a:gd name="connsiteX354" fmla="*/ 54522 w 203644"/>
                <a:gd name="connsiteY354" fmla="*/ 54469 h 210366"/>
                <a:gd name="connsiteX355" fmla="*/ 54522 w 203644"/>
                <a:gd name="connsiteY355" fmla="*/ 54469 h 210366"/>
                <a:gd name="connsiteX356" fmla="*/ 54522 w 203644"/>
                <a:gd name="connsiteY356" fmla="*/ 52580 h 210366"/>
                <a:gd name="connsiteX357" fmla="*/ 50273 w 203644"/>
                <a:gd name="connsiteY357" fmla="*/ 57301 h 210366"/>
                <a:gd name="connsiteX358" fmla="*/ 53105 w 203644"/>
                <a:gd name="connsiteY358" fmla="*/ 53761 h 210366"/>
                <a:gd name="connsiteX359" fmla="*/ 51218 w 203644"/>
                <a:gd name="connsiteY359" fmla="*/ 55884 h 210366"/>
                <a:gd name="connsiteX360" fmla="*/ 47678 w 203644"/>
                <a:gd name="connsiteY360" fmla="*/ 58243 h 210366"/>
                <a:gd name="connsiteX361" fmla="*/ 50273 w 203644"/>
                <a:gd name="connsiteY361" fmla="*/ 56356 h 210366"/>
                <a:gd name="connsiteX362" fmla="*/ 47678 w 203644"/>
                <a:gd name="connsiteY362" fmla="*/ 58006 h 210366"/>
                <a:gd name="connsiteX363" fmla="*/ 45319 w 203644"/>
                <a:gd name="connsiteY363" fmla="*/ 59424 h 210366"/>
                <a:gd name="connsiteX364" fmla="*/ 37769 w 203644"/>
                <a:gd name="connsiteY364" fmla="*/ 64142 h 210366"/>
                <a:gd name="connsiteX365" fmla="*/ 37769 w 203644"/>
                <a:gd name="connsiteY365" fmla="*/ 67682 h 210366"/>
                <a:gd name="connsiteX366" fmla="*/ 37769 w 203644"/>
                <a:gd name="connsiteY366" fmla="*/ 69333 h 210366"/>
                <a:gd name="connsiteX367" fmla="*/ 37769 w 203644"/>
                <a:gd name="connsiteY367" fmla="*/ 69333 h 210366"/>
                <a:gd name="connsiteX368" fmla="*/ 37769 w 203644"/>
                <a:gd name="connsiteY368" fmla="*/ 70986 h 210366"/>
                <a:gd name="connsiteX369" fmla="*/ 36116 w 203644"/>
                <a:gd name="connsiteY369" fmla="*/ 73109 h 210366"/>
                <a:gd name="connsiteX370" fmla="*/ 36116 w 203644"/>
                <a:gd name="connsiteY370" fmla="*/ 73109 h 210366"/>
                <a:gd name="connsiteX371" fmla="*/ 34465 w 203644"/>
                <a:gd name="connsiteY371" fmla="*/ 75468 h 210366"/>
                <a:gd name="connsiteX372" fmla="*/ 36824 w 203644"/>
                <a:gd name="connsiteY372" fmla="*/ 74054 h 210366"/>
                <a:gd name="connsiteX373" fmla="*/ 33520 w 203644"/>
                <a:gd name="connsiteY373" fmla="*/ 78066 h 210366"/>
                <a:gd name="connsiteX374" fmla="*/ 33520 w 203644"/>
                <a:gd name="connsiteY374" fmla="*/ 78066 h 210366"/>
                <a:gd name="connsiteX375" fmla="*/ 33520 w 203644"/>
                <a:gd name="connsiteY375" fmla="*/ 78066 h 210366"/>
                <a:gd name="connsiteX376" fmla="*/ 33520 w 203644"/>
                <a:gd name="connsiteY376" fmla="*/ 78066 h 210366"/>
                <a:gd name="connsiteX377" fmla="*/ 33520 w 203644"/>
                <a:gd name="connsiteY377" fmla="*/ 79953 h 210366"/>
                <a:gd name="connsiteX378" fmla="*/ 33520 w 203644"/>
                <a:gd name="connsiteY378" fmla="*/ 79953 h 210366"/>
                <a:gd name="connsiteX379" fmla="*/ 35407 w 203644"/>
                <a:gd name="connsiteY379" fmla="*/ 77358 h 210366"/>
                <a:gd name="connsiteX380" fmla="*/ 35407 w 203644"/>
                <a:gd name="connsiteY380" fmla="*/ 77358 h 210366"/>
                <a:gd name="connsiteX381" fmla="*/ 32575 w 203644"/>
                <a:gd name="connsiteY381" fmla="*/ 81604 h 210366"/>
                <a:gd name="connsiteX382" fmla="*/ 27857 w 203644"/>
                <a:gd name="connsiteY382" fmla="*/ 86797 h 210366"/>
                <a:gd name="connsiteX383" fmla="*/ 25970 w 203644"/>
                <a:gd name="connsiteY383" fmla="*/ 86797 h 210366"/>
                <a:gd name="connsiteX384" fmla="*/ 24553 w 203644"/>
                <a:gd name="connsiteY384" fmla="*/ 86797 h 210366"/>
                <a:gd name="connsiteX385" fmla="*/ 24553 w 203644"/>
                <a:gd name="connsiteY385" fmla="*/ 86797 h 210366"/>
                <a:gd name="connsiteX386" fmla="*/ 22666 w 203644"/>
                <a:gd name="connsiteY386" fmla="*/ 88212 h 210366"/>
                <a:gd name="connsiteX387" fmla="*/ 22666 w 203644"/>
                <a:gd name="connsiteY387" fmla="*/ 86325 h 210366"/>
                <a:gd name="connsiteX388" fmla="*/ 20777 w 203644"/>
                <a:gd name="connsiteY388" fmla="*/ 86325 h 210366"/>
                <a:gd name="connsiteX389" fmla="*/ 18418 w 203644"/>
                <a:gd name="connsiteY389" fmla="*/ 87739 h 210366"/>
                <a:gd name="connsiteX390" fmla="*/ 18418 w 203644"/>
                <a:gd name="connsiteY390" fmla="*/ 87739 h 210366"/>
                <a:gd name="connsiteX391" fmla="*/ 16058 w 203644"/>
                <a:gd name="connsiteY391" fmla="*/ 87739 h 210366"/>
                <a:gd name="connsiteX392" fmla="*/ 10395 w 203644"/>
                <a:gd name="connsiteY392" fmla="*/ 92460 h 210366"/>
                <a:gd name="connsiteX393" fmla="*/ 10395 w 203644"/>
                <a:gd name="connsiteY393" fmla="*/ 92460 h 210366"/>
                <a:gd name="connsiteX394" fmla="*/ 12046 w 203644"/>
                <a:gd name="connsiteY394" fmla="*/ 90098 h 210366"/>
                <a:gd name="connsiteX395" fmla="*/ 3787 w 203644"/>
                <a:gd name="connsiteY395" fmla="*/ 99538 h 210366"/>
                <a:gd name="connsiteX396" fmla="*/ 1428 w 203644"/>
                <a:gd name="connsiteY396" fmla="*/ 103787 h 210366"/>
                <a:gd name="connsiteX397" fmla="*/ -1167 w 203644"/>
                <a:gd name="connsiteY397" fmla="*/ 109922 h 210366"/>
                <a:gd name="connsiteX398" fmla="*/ 1428 w 203644"/>
                <a:gd name="connsiteY398" fmla="*/ 107091 h 210366"/>
                <a:gd name="connsiteX399" fmla="*/ 1428 w 203644"/>
                <a:gd name="connsiteY399" fmla="*/ 107091 h 210366"/>
                <a:gd name="connsiteX400" fmla="*/ 2843 w 203644"/>
                <a:gd name="connsiteY400" fmla="*/ 105437 h 210366"/>
                <a:gd name="connsiteX401" fmla="*/ 2843 w 203644"/>
                <a:gd name="connsiteY401" fmla="*/ 107327 h 210366"/>
                <a:gd name="connsiteX402" fmla="*/ 1192 w 203644"/>
                <a:gd name="connsiteY402" fmla="*/ 109686 h 210366"/>
                <a:gd name="connsiteX403" fmla="*/ 1192 w 203644"/>
                <a:gd name="connsiteY403" fmla="*/ 109686 h 210366"/>
                <a:gd name="connsiteX404" fmla="*/ 3079 w 203644"/>
                <a:gd name="connsiteY404" fmla="*/ 109686 h 210366"/>
                <a:gd name="connsiteX405" fmla="*/ 6855 w 203644"/>
                <a:gd name="connsiteY405" fmla="*/ 107091 h 210366"/>
                <a:gd name="connsiteX406" fmla="*/ 6855 w 203644"/>
                <a:gd name="connsiteY406" fmla="*/ 107091 h 210366"/>
                <a:gd name="connsiteX407" fmla="*/ 1901 w 203644"/>
                <a:gd name="connsiteY407" fmla="*/ 112754 h 210366"/>
                <a:gd name="connsiteX408" fmla="*/ 1901 w 203644"/>
                <a:gd name="connsiteY408" fmla="*/ 114404 h 210366"/>
                <a:gd name="connsiteX409" fmla="*/ 6855 w 203644"/>
                <a:gd name="connsiteY409" fmla="*/ 110864 h 210366"/>
                <a:gd name="connsiteX410" fmla="*/ 6855 w 203644"/>
                <a:gd name="connsiteY410" fmla="*/ 110864 h 210366"/>
                <a:gd name="connsiteX411" fmla="*/ 3551 w 203644"/>
                <a:gd name="connsiteY411" fmla="*/ 114168 h 210366"/>
                <a:gd name="connsiteX412" fmla="*/ 3551 w 203644"/>
                <a:gd name="connsiteY412" fmla="*/ 114168 h 210366"/>
                <a:gd name="connsiteX413" fmla="*/ 3551 w 203644"/>
                <a:gd name="connsiteY413" fmla="*/ 114168 h 210366"/>
                <a:gd name="connsiteX414" fmla="*/ 5441 w 203644"/>
                <a:gd name="connsiteY414" fmla="*/ 111573 h 210366"/>
                <a:gd name="connsiteX415" fmla="*/ 8272 w 203644"/>
                <a:gd name="connsiteY415" fmla="*/ 108741 h 210366"/>
                <a:gd name="connsiteX416" fmla="*/ 8272 w 203644"/>
                <a:gd name="connsiteY416" fmla="*/ 110158 h 210366"/>
                <a:gd name="connsiteX417" fmla="*/ 6855 w 203644"/>
                <a:gd name="connsiteY417" fmla="*/ 112045 h 210366"/>
                <a:gd name="connsiteX418" fmla="*/ 9450 w 203644"/>
                <a:gd name="connsiteY418" fmla="*/ 108977 h 210366"/>
                <a:gd name="connsiteX419" fmla="*/ 8036 w 203644"/>
                <a:gd name="connsiteY419" fmla="*/ 111573 h 210366"/>
                <a:gd name="connsiteX420" fmla="*/ 10159 w 203644"/>
                <a:gd name="connsiteY420" fmla="*/ 108741 h 210366"/>
                <a:gd name="connsiteX421" fmla="*/ 10159 w 203644"/>
                <a:gd name="connsiteY421" fmla="*/ 110158 h 210366"/>
                <a:gd name="connsiteX422" fmla="*/ 11810 w 203644"/>
                <a:gd name="connsiteY422" fmla="*/ 108269 h 210366"/>
                <a:gd name="connsiteX423" fmla="*/ 11810 w 203644"/>
                <a:gd name="connsiteY423" fmla="*/ 110628 h 210366"/>
                <a:gd name="connsiteX424" fmla="*/ 10395 w 203644"/>
                <a:gd name="connsiteY424" fmla="*/ 112045 h 210366"/>
                <a:gd name="connsiteX425" fmla="*/ 12518 w 203644"/>
                <a:gd name="connsiteY425" fmla="*/ 109450 h 210366"/>
                <a:gd name="connsiteX426" fmla="*/ 15350 w 203644"/>
                <a:gd name="connsiteY426" fmla="*/ 106855 h 210366"/>
                <a:gd name="connsiteX427" fmla="*/ 13463 w 203644"/>
                <a:gd name="connsiteY427" fmla="*/ 109686 h 210366"/>
                <a:gd name="connsiteX428" fmla="*/ 13463 w 203644"/>
                <a:gd name="connsiteY428" fmla="*/ 109686 h 210366"/>
                <a:gd name="connsiteX429" fmla="*/ 10631 w 203644"/>
                <a:gd name="connsiteY429" fmla="*/ 113696 h 210366"/>
                <a:gd name="connsiteX430" fmla="*/ 10631 w 203644"/>
                <a:gd name="connsiteY430" fmla="*/ 113696 h 210366"/>
                <a:gd name="connsiteX431" fmla="*/ 10631 w 203644"/>
                <a:gd name="connsiteY431" fmla="*/ 116058 h 210366"/>
                <a:gd name="connsiteX432" fmla="*/ 12518 w 203644"/>
                <a:gd name="connsiteY432" fmla="*/ 114641 h 210366"/>
                <a:gd name="connsiteX433" fmla="*/ 12518 w 203644"/>
                <a:gd name="connsiteY433" fmla="*/ 114641 h 210366"/>
                <a:gd name="connsiteX434" fmla="*/ 12518 w 203644"/>
                <a:gd name="connsiteY434" fmla="*/ 114641 h 210366"/>
                <a:gd name="connsiteX435" fmla="*/ 12518 w 203644"/>
                <a:gd name="connsiteY435" fmla="*/ 114641 h 210366"/>
                <a:gd name="connsiteX436" fmla="*/ 12518 w 203644"/>
                <a:gd name="connsiteY436" fmla="*/ 114641 h 210366"/>
                <a:gd name="connsiteX437" fmla="*/ 9923 w 203644"/>
                <a:gd name="connsiteY437" fmla="*/ 118889 h 210366"/>
                <a:gd name="connsiteX438" fmla="*/ 11340 w 203644"/>
                <a:gd name="connsiteY438" fmla="*/ 117000 h 210366"/>
                <a:gd name="connsiteX439" fmla="*/ 9923 w 203644"/>
                <a:gd name="connsiteY439" fmla="*/ 119595 h 210366"/>
                <a:gd name="connsiteX440" fmla="*/ 11104 w 203644"/>
                <a:gd name="connsiteY440" fmla="*/ 118181 h 210366"/>
                <a:gd name="connsiteX441" fmla="*/ 9923 w 203644"/>
                <a:gd name="connsiteY441" fmla="*/ 120304 h 210366"/>
                <a:gd name="connsiteX442" fmla="*/ 9923 w 203644"/>
                <a:gd name="connsiteY442" fmla="*/ 120304 h 210366"/>
                <a:gd name="connsiteX443" fmla="*/ 8272 w 203644"/>
                <a:gd name="connsiteY443" fmla="*/ 122427 h 210366"/>
                <a:gd name="connsiteX444" fmla="*/ 8272 w 203644"/>
                <a:gd name="connsiteY444" fmla="*/ 122427 h 210366"/>
                <a:gd name="connsiteX445" fmla="*/ 9450 w 203644"/>
                <a:gd name="connsiteY445" fmla="*/ 120776 h 210366"/>
                <a:gd name="connsiteX446" fmla="*/ 11810 w 203644"/>
                <a:gd name="connsiteY446" fmla="*/ 120776 h 210366"/>
                <a:gd name="connsiteX447" fmla="*/ 11810 w 203644"/>
                <a:gd name="connsiteY447" fmla="*/ 119362 h 210366"/>
                <a:gd name="connsiteX448" fmla="*/ 13227 w 203644"/>
                <a:gd name="connsiteY448" fmla="*/ 117945 h 210366"/>
                <a:gd name="connsiteX449" fmla="*/ 14641 w 203644"/>
                <a:gd name="connsiteY449" fmla="*/ 117945 h 210366"/>
                <a:gd name="connsiteX450" fmla="*/ 9923 w 203644"/>
                <a:gd name="connsiteY450" fmla="*/ 122663 h 210366"/>
                <a:gd name="connsiteX451" fmla="*/ 9923 w 203644"/>
                <a:gd name="connsiteY451" fmla="*/ 124316 h 210366"/>
                <a:gd name="connsiteX452" fmla="*/ 11340 w 203644"/>
                <a:gd name="connsiteY452" fmla="*/ 122427 h 210366"/>
                <a:gd name="connsiteX453" fmla="*/ 11340 w 203644"/>
                <a:gd name="connsiteY453" fmla="*/ 124316 h 210366"/>
                <a:gd name="connsiteX454" fmla="*/ 11340 w 203644"/>
                <a:gd name="connsiteY454" fmla="*/ 124316 h 210366"/>
                <a:gd name="connsiteX455" fmla="*/ 9687 w 203644"/>
                <a:gd name="connsiteY455" fmla="*/ 126675 h 210366"/>
                <a:gd name="connsiteX456" fmla="*/ 9687 w 203644"/>
                <a:gd name="connsiteY456" fmla="*/ 126675 h 210366"/>
                <a:gd name="connsiteX457" fmla="*/ 14172 w 203644"/>
                <a:gd name="connsiteY457" fmla="*/ 121485 h 210366"/>
                <a:gd name="connsiteX458" fmla="*/ 12282 w 203644"/>
                <a:gd name="connsiteY458" fmla="*/ 124316 h 210366"/>
                <a:gd name="connsiteX459" fmla="*/ 12282 w 203644"/>
                <a:gd name="connsiteY459" fmla="*/ 124316 h 210366"/>
                <a:gd name="connsiteX460" fmla="*/ 14172 w 203644"/>
                <a:gd name="connsiteY460" fmla="*/ 121721 h 210366"/>
                <a:gd name="connsiteX461" fmla="*/ 14172 w 203644"/>
                <a:gd name="connsiteY461" fmla="*/ 121721 h 210366"/>
                <a:gd name="connsiteX462" fmla="*/ 14172 w 203644"/>
                <a:gd name="connsiteY462" fmla="*/ 121721 h 210366"/>
                <a:gd name="connsiteX463" fmla="*/ 16531 w 203644"/>
                <a:gd name="connsiteY463" fmla="*/ 118889 h 210366"/>
                <a:gd name="connsiteX464" fmla="*/ 16531 w 203644"/>
                <a:gd name="connsiteY464" fmla="*/ 121012 h 210366"/>
                <a:gd name="connsiteX465" fmla="*/ 14641 w 203644"/>
                <a:gd name="connsiteY465" fmla="*/ 123844 h 210366"/>
                <a:gd name="connsiteX466" fmla="*/ 18418 w 203644"/>
                <a:gd name="connsiteY466" fmla="*/ 119126 h 210366"/>
                <a:gd name="connsiteX467" fmla="*/ 18418 w 203644"/>
                <a:gd name="connsiteY467" fmla="*/ 121249 h 210366"/>
                <a:gd name="connsiteX468" fmla="*/ 22903 w 203644"/>
                <a:gd name="connsiteY468" fmla="*/ 116294 h 210366"/>
                <a:gd name="connsiteX469" fmla="*/ 21013 w 203644"/>
                <a:gd name="connsiteY469" fmla="*/ 118889 h 210366"/>
                <a:gd name="connsiteX470" fmla="*/ 26676 w 203644"/>
                <a:gd name="connsiteY470" fmla="*/ 112518 h 210366"/>
                <a:gd name="connsiteX471" fmla="*/ 22903 w 203644"/>
                <a:gd name="connsiteY471" fmla="*/ 116527 h 210366"/>
                <a:gd name="connsiteX472" fmla="*/ 22903 w 203644"/>
                <a:gd name="connsiteY472" fmla="*/ 114641 h 210366"/>
                <a:gd name="connsiteX473" fmla="*/ 21249 w 203644"/>
                <a:gd name="connsiteY473" fmla="*/ 116527 h 210366"/>
                <a:gd name="connsiteX474" fmla="*/ 18890 w 203644"/>
                <a:gd name="connsiteY474" fmla="*/ 116527 h 210366"/>
                <a:gd name="connsiteX475" fmla="*/ 22666 w 203644"/>
                <a:gd name="connsiteY475" fmla="*/ 113932 h 210366"/>
                <a:gd name="connsiteX476" fmla="*/ 27148 w 203644"/>
                <a:gd name="connsiteY476" fmla="*/ 110158 h 210366"/>
                <a:gd name="connsiteX477" fmla="*/ 22666 w 203644"/>
                <a:gd name="connsiteY477" fmla="*/ 116058 h 210366"/>
                <a:gd name="connsiteX478" fmla="*/ 24317 w 203644"/>
                <a:gd name="connsiteY478" fmla="*/ 114404 h 210366"/>
                <a:gd name="connsiteX479" fmla="*/ 24317 w 203644"/>
                <a:gd name="connsiteY479" fmla="*/ 116294 h 210366"/>
                <a:gd name="connsiteX480" fmla="*/ 26440 w 203644"/>
                <a:gd name="connsiteY480" fmla="*/ 114641 h 210366"/>
                <a:gd name="connsiteX481" fmla="*/ 26440 w 203644"/>
                <a:gd name="connsiteY481" fmla="*/ 112990 h 210366"/>
                <a:gd name="connsiteX482" fmla="*/ 26440 w 203644"/>
                <a:gd name="connsiteY482" fmla="*/ 112990 h 210366"/>
                <a:gd name="connsiteX483" fmla="*/ 25025 w 203644"/>
                <a:gd name="connsiteY483" fmla="*/ 114877 h 210366"/>
                <a:gd name="connsiteX484" fmla="*/ 26676 w 203644"/>
                <a:gd name="connsiteY484" fmla="*/ 113462 h 210366"/>
                <a:gd name="connsiteX485" fmla="*/ 26676 w 203644"/>
                <a:gd name="connsiteY485" fmla="*/ 113462 h 210366"/>
                <a:gd name="connsiteX486" fmla="*/ 28802 w 203644"/>
                <a:gd name="connsiteY486" fmla="*/ 111809 h 210366"/>
                <a:gd name="connsiteX487" fmla="*/ 24789 w 203644"/>
                <a:gd name="connsiteY487" fmla="*/ 117472 h 210366"/>
                <a:gd name="connsiteX488" fmla="*/ 27148 w 203644"/>
                <a:gd name="connsiteY488" fmla="*/ 115585 h 210366"/>
                <a:gd name="connsiteX489" fmla="*/ 27148 w 203644"/>
                <a:gd name="connsiteY489" fmla="*/ 117236 h 210366"/>
                <a:gd name="connsiteX490" fmla="*/ 27148 w 203644"/>
                <a:gd name="connsiteY490" fmla="*/ 115349 h 210366"/>
                <a:gd name="connsiteX491" fmla="*/ 27148 w 203644"/>
                <a:gd name="connsiteY491" fmla="*/ 115349 h 210366"/>
                <a:gd name="connsiteX492" fmla="*/ 27148 w 203644"/>
                <a:gd name="connsiteY492" fmla="*/ 113696 h 210366"/>
                <a:gd name="connsiteX493" fmla="*/ 27148 w 203644"/>
                <a:gd name="connsiteY493" fmla="*/ 115349 h 210366"/>
                <a:gd name="connsiteX494" fmla="*/ 27148 w 203644"/>
                <a:gd name="connsiteY494" fmla="*/ 113696 h 210366"/>
                <a:gd name="connsiteX495" fmla="*/ 27148 w 203644"/>
                <a:gd name="connsiteY495" fmla="*/ 113696 h 210366"/>
                <a:gd name="connsiteX496" fmla="*/ 27148 w 203644"/>
                <a:gd name="connsiteY496" fmla="*/ 113696 h 210366"/>
                <a:gd name="connsiteX497" fmla="*/ 25025 w 203644"/>
                <a:gd name="connsiteY497" fmla="*/ 116764 h 210366"/>
                <a:gd name="connsiteX498" fmla="*/ 31870 w 203644"/>
                <a:gd name="connsiteY498" fmla="*/ 110395 h 210366"/>
                <a:gd name="connsiteX499" fmla="*/ 31870 w 203644"/>
                <a:gd name="connsiteY499" fmla="*/ 112045 h 210366"/>
                <a:gd name="connsiteX500" fmla="*/ 34701 w 203644"/>
                <a:gd name="connsiteY500" fmla="*/ 109450 h 210366"/>
                <a:gd name="connsiteX501" fmla="*/ 31870 w 203644"/>
                <a:gd name="connsiteY501" fmla="*/ 112754 h 210366"/>
                <a:gd name="connsiteX502" fmla="*/ 31870 w 203644"/>
                <a:gd name="connsiteY502" fmla="*/ 112754 h 210366"/>
                <a:gd name="connsiteX503" fmla="*/ 34701 w 203644"/>
                <a:gd name="connsiteY503" fmla="*/ 111337 h 210366"/>
                <a:gd name="connsiteX504" fmla="*/ 31633 w 203644"/>
                <a:gd name="connsiteY504" fmla="*/ 114877 h 210366"/>
                <a:gd name="connsiteX505" fmla="*/ 31633 w 203644"/>
                <a:gd name="connsiteY505" fmla="*/ 114877 h 210366"/>
                <a:gd name="connsiteX506" fmla="*/ 36352 w 203644"/>
                <a:gd name="connsiteY506" fmla="*/ 112518 h 210366"/>
                <a:gd name="connsiteX507" fmla="*/ 34465 w 203644"/>
                <a:gd name="connsiteY507" fmla="*/ 115113 h 210366"/>
                <a:gd name="connsiteX508" fmla="*/ 36824 w 203644"/>
                <a:gd name="connsiteY508" fmla="*/ 112518 h 210366"/>
                <a:gd name="connsiteX509" fmla="*/ 36824 w 203644"/>
                <a:gd name="connsiteY509" fmla="*/ 112518 h 210366"/>
                <a:gd name="connsiteX510" fmla="*/ 36824 w 203644"/>
                <a:gd name="connsiteY510" fmla="*/ 111337 h 210366"/>
                <a:gd name="connsiteX511" fmla="*/ 38238 w 203644"/>
                <a:gd name="connsiteY511" fmla="*/ 111337 h 210366"/>
                <a:gd name="connsiteX512" fmla="*/ 38238 w 203644"/>
                <a:gd name="connsiteY512" fmla="*/ 113226 h 210366"/>
                <a:gd name="connsiteX513" fmla="*/ 38238 w 203644"/>
                <a:gd name="connsiteY513" fmla="*/ 113226 h 210366"/>
                <a:gd name="connsiteX514" fmla="*/ 38238 w 203644"/>
                <a:gd name="connsiteY514" fmla="*/ 114877 h 210366"/>
                <a:gd name="connsiteX515" fmla="*/ 38238 w 203644"/>
                <a:gd name="connsiteY515" fmla="*/ 114877 h 210366"/>
                <a:gd name="connsiteX516" fmla="*/ 38238 w 203644"/>
                <a:gd name="connsiteY516" fmla="*/ 113462 h 210366"/>
                <a:gd name="connsiteX517" fmla="*/ 41070 w 203644"/>
                <a:gd name="connsiteY517" fmla="*/ 113462 h 210366"/>
                <a:gd name="connsiteX518" fmla="*/ 39656 w 203644"/>
                <a:gd name="connsiteY518" fmla="*/ 115585 h 210366"/>
                <a:gd name="connsiteX519" fmla="*/ 39656 w 203644"/>
                <a:gd name="connsiteY519" fmla="*/ 115585 h 210366"/>
                <a:gd name="connsiteX520" fmla="*/ 41542 w 203644"/>
                <a:gd name="connsiteY520" fmla="*/ 112990 h 210366"/>
                <a:gd name="connsiteX521" fmla="*/ 41542 w 203644"/>
                <a:gd name="connsiteY521" fmla="*/ 112990 h 210366"/>
                <a:gd name="connsiteX522" fmla="*/ 41542 w 203644"/>
                <a:gd name="connsiteY522" fmla="*/ 115113 h 210366"/>
                <a:gd name="connsiteX523" fmla="*/ 42960 w 203644"/>
                <a:gd name="connsiteY523" fmla="*/ 112754 h 210366"/>
                <a:gd name="connsiteX524" fmla="*/ 42960 w 203644"/>
                <a:gd name="connsiteY524" fmla="*/ 112754 h 210366"/>
                <a:gd name="connsiteX525" fmla="*/ 42960 w 203644"/>
                <a:gd name="connsiteY525" fmla="*/ 114877 h 210366"/>
                <a:gd name="connsiteX526" fmla="*/ 42960 w 203644"/>
                <a:gd name="connsiteY526" fmla="*/ 112990 h 210366"/>
                <a:gd name="connsiteX527" fmla="*/ 41070 w 203644"/>
                <a:gd name="connsiteY527" fmla="*/ 117472 h 210366"/>
                <a:gd name="connsiteX528" fmla="*/ 43902 w 203644"/>
                <a:gd name="connsiteY528" fmla="*/ 113226 h 210366"/>
                <a:gd name="connsiteX529" fmla="*/ 43902 w 203644"/>
                <a:gd name="connsiteY529" fmla="*/ 115349 h 210366"/>
                <a:gd name="connsiteX530" fmla="*/ 46027 w 203644"/>
                <a:gd name="connsiteY530" fmla="*/ 112990 h 210366"/>
                <a:gd name="connsiteX531" fmla="*/ 46027 w 203644"/>
                <a:gd name="connsiteY531" fmla="*/ 115349 h 210366"/>
                <a:gd name="connsiteX532" fmla="*/ 47206 w 203644"/>
                <a:gd name="connsiteY532" fmla="*/ 113696 h 210366"/>
                <a:gd name="connsiteX533" fmla="*/ 47206 w 203644"/>
                <a:gd name="connsiteY533" fmla="*/ 113696 h 210366"/>
                <a:gd name="connsiteX534" fmla="*/ 49801 w 203644"/>
                <a:gd name="connsiteY534" fmla="*/ 112281 h 210366"/>
                <a:gd name="connsiteX535" fmla="*/ 47678 w 203644"/>
                <a:gd name="connsiteY535" fmla="*/ 115113 h 210366"/>
                <a:gd name="connsiteX536" fmla="*/ 50037 w 203644"/>
                <a:gd name="connsiteY536" fmla="*/ 112518 h 210366"/>
                <a:gd name="connsiteX537" fmla="*/ 50037 w 203644"/>
                <a:gd name="connsiteY537" fmla="*/ 112518 h 210366"/>
                <a:gd name="connsiteX538" fmla="*/ 50037 w 203644"/>
                <a:gd name="connsiteY538" fmla="*/ 113696 h 210366"/>
                <a:gd name="connsiteX539" fmla="*/ 48623 w 203644"/>
                <a:gd name="connsiteY539" fmla="*/ 115113 h 210366"/>
                <a:gd name="connsiteX540" fmla="*/ 46500 w 203644"/>
                <a:gd name="connsiteY540" fmla="*/ 118181 h 210366"/>
                <a:gd name="connsiteX541" fmla="*/ 50273 w 203644"/>
                <a:gd name="connsiteY541" fmla="*/ 114168 h 210366"/>
                <a:gd name="connsiteX542" fmla="*/ 50273 w 203644"/>
                <a:gd name="connsiteY542" fmla="*/ 114168 h 210366"/>
                <a:gd name="connsiteX543" fmla="*/ 48387 w 203644"/>
                <a:gd name="connsiteY543" fmla="*/ 116764 h 210366"/>
                <a:gd name="connsiteX544" fmla="*/ 48387 w 203644"/>
                <a:gd name="connsiteY544" fmla="*/ 116764 h 210366"/>
                <a:gd name="connsiteX545" fmla="*/ 48387 w 203644"/>
                <a:gd name="connsiteY545" fmla="*/ 118181 h 210366"/>
                <a:gd name="connsiteX546" fmla="*/ 50273 w 203644"/>
                <a:gd name="connsiteY546" fmla="*/ 116764 h 210366"/>
                <a:gd name="connsiteX547" fmla="*/ 50273 w 203644"/>
                <a:gd name="connsiteY547" fmla="*/ 118889 h 210366"/>
                <a:gd name="connsiteX548" fmla="*/ 52869 w 203644"/>
                <a:gd name="connsiteY548" fmla="*/ 117000 h 210366"/>
                <a:gd name="connsiteX549" fmla="*/ 52869 w 203644"/>
                <a:gd name="connsiteY549" fmla="*/ 115349 h 210366"/>
                <a:gd name="connsiteX550" fmla="*/ 52869 w 203644"/>
                <a:gd name="connsiteY550" fmla="*/ 115349 h 210366"/>
                <a:gd name="connsiteX551" fmla="*/ 51218 w 203644"/>
                <a:gd name="connsiteY551" fmla="*/ 117472 h 210366"/>
                <a:gd name="connsiteX552" fmla="*/ 49568 w 203644"/>
                <a:gd name="connsiteY552" fmla="*/ 120540 h 210366"/>
                <a:gd name="connsiteX553" fmla="*/ 51927 w 203644"/>
                <a:gd name="connsiteY553" fmla="*/ 117945 h 210366"/>
                <a:gd name="connsiteX554" fmla="*/ 51927 w 203644"/>
                <a:gd name="connsiteY554" fmla="*/ 116527 h 210366"/>
                <a:gd name="connsiteX555" fmla="*/ 51927 w 203644"/>
                <a:gd name="connsiteY555" fmla="*/ 116527 h 210366"/>
                <a:gd name="connsiteX556" fmla="*/ 51927 w 203644"/>
                <a:gd name="connsiteY556" fmla="*/ 116527 h 210366"/>
                <a:gd name="connsiteX557" fmla="*/ 51927 w 203644"/>
                <a:gd name="connsiteY557" fmla="*/ 116527 h 210366"/>
                <a:gd name="connsiteX558" fmla="*/ 51927 w 203644"/>
                <a:gd name="connsiteY558" fmla="*/ 116527 h 210366"/>
                <a:gd name="connsiteX559" fmla="*/ 54286 w 203644"/>
                <a:gd name="connsiteY559" fmla="*/ 113226 h 210366"/>
                <a:gd name="connsiteX560" fmla="*/ 54286 w 203644"/>
                <a:gd name="connsiteY560" fmla="*/ 115349 h 210366"/>
                <a:gd name="connsiteX561" fmla="*/ 55936 w 203644"/>
                <a:gd name="connsiteY561" fmla="*/ 112990 h 210366"/>
                <a:gd name="connsiteX562" fmla="*/ 55936 w 203644"/>
                <a:gd name="connsiteY562" fmla="*/ 112990 h 210366"/>
                <a:gd name="connsiteX563" fmla="*/ 53105 w 203644"/>
                <a:gd name="connsiteY563" fmla="*/ 117472 h 210366"/>
                <a:gd name="connsiteX564" fmla="*/ 54995 w 203644"/>
                <a:gd name="connsiteY564" fmla="*/ 114877 h 210366"/>
                <a:gd name="connsiteX565" fmla="*/ 54995 w 203644"/>
                <a:gd name="connsiteY565" fmla="*/ 114877 h 210366"/>
                <a:gd name="connsiteX566" fmla="*/ 53577 w 203644"/>
                <a:gd name="connsiteY566" fmla="*/ 117472 h 210366"/>
                <a:gd name="connsiteX567" fmla="*/ 53577 w 203644"/>
                <a:gd name="connsiteY567" fmla="*/ 117472 h 210366"/>
                <a:gd name="connsiteX568" fmla="*/ 55231 w 203644"/>
                <a:gd name="connsiteY568" fmla="*/ 117472 h 210366"/>
                <a:gd name="connsiteX569" fmla="*/ 53814 w 203644"/>
                <a:gd name="connsiteY569" fmla="*/ 119362 h 210366"/>
                <a:gd name="connsiteX570" fmla="*/ 55231 w 203644"/>
                <a:gd name="connsiteY570" fmla="*/ 119362 h 210366"/>
                <a:gd name="connsiteX571" fmla="*/ 56881 w 203644"/>
                <a:gd name="connsiteY571" fmla="*/ 117000 h 210366"/>
                <a:gd name="connsiteX572" fmla="*/ 55231 w 203644"/>
                <a:gd name="connsiteY572" fmla="*/ 119831 h 210366"/>
                <a:gd name="connsiteX573" fmla="*/ 55231 w 203644"/>
                <a:gd name="connsiteY573" fmla="*/ 119831 h 210366"/>
                <a:gd name="connsiteX574" fmla="*/ 56409 w 203644"/>
                <a:gd name="connsiteY574" fmla="*/ 121249 h 210366"/>
                <a:gd name="connsiteX575" fmla="*/ 59004 w 203644"/>
                <a:gd name="connsiteY575" fmla="*/ 118417 h 210366"/>
                <a:gd name="connsiteX576" fmla="*/ 59004 w 203644"/>
                <a:gd name="connsiteY576" fmla="*/ 119831 h 210366"/>
                <a:gd name="connsiteX577" fmla="*/ 57354 w 203644"/>
                <a:gd name="connsiteY577" fmla="*/ 121485 h 210366"/>
                <a:gd name="connsiteX578" fmla="*/ 59004 w 203644"/>
                <a:gd name="connsiteY578" fmla="*/ 121485 h 210366"/>
                <a:gd name="connsiteX579" fmla="*/ 57354 w 203644"/>
                <a:gd name="connsiteY579" fmla="*/ 124316 h 210366"/>
                <a:gd name="connsiteX580" fmla="*/ 57354 w 203644"/>
                <a:gd name="connsiteY580" fmla="*/ 124316 h 210366"/>
                <a:gd name="connsiteX581" fmla="*/ 57354 w 203644"/>
                <a:gd name="connsiteY581" fmla="*/ 125967 h 210366"/>
                <a:gd name="connsiteX582" fmla="*/ 57354 w 203644"/>
                <a:gd name="connsiteY582" fmla="*/ 125967 h 210366"/>
                <a:gd name="connsiteX583" fmla="*/ 57354 w 203644"/>
                <a:gd name="connsiteY583" fmla="*/ 125967 h 210366"/>
                <a:gd name="connsiteX584" fmla="*/ 57354 w 203644"/>
                <a:gd name="connsiteY584" fmla="*/ 124552 h 210366"/>
                <a:gd name="connsiteX585" fmla="*/ 57354 w 203644"/>
                <a:gd name="connsiteY585" fmla="*/ 124552 h 210366"/>
                <a:gd name="connsiteX586" fmla="*/ 55467 w 203644"/>
                <a:gd name="connsiteY586" fmla="*/ 127384 h 210366"/>
                <a:gd name="connsiteX587" fmla="*/ 55467 w 203644"/>
                <a:gd name="connsiteY587" fmla="*/ 130452 h 210366"/>
                <a:gd name="connsiteX588" fmla="*/ 55467 w 203644"/>
                <a:gd name="connsiteY588" fmla="*/ 130452 h 210366"/>
                <a:gd name="connsiteX589" fmla="*/ 55467 w 203644"/>
                <a:gd name="connsiteY589" fmla="*/ 130452 h 210366"/>
                <a:gd name="connsiteX590" fmla="*/ 57354 w 203644"/>
                <a:gd name="connsiteY590" fmla="*/ 125967 h 210366"/>
                <a:gd name="connsiteX591" fmla="*/ 57354 w 203644"/>
                <a:gd name="connsiteY591" fmla="*/ 128093 h 210366"/>
                <a:gd name="connsiteX592" fmla="*/ 59949 w 203644"/>
                <a:gd name="connsiteY592" fmla="*/ 123371 h 210366"/>
                <a:gd name="connsiteX593" fmla="*/ 58535 w 203644"/>
                <a:gd name="connsiteY593" fmla="*/ 126675 h 210366"/>
                <a:gd name="connsiteX594" fmla="*/ 61836 w 203644"/>
                <a:gd name="connsiteY594" fmla="*/ 122427 h 210366"/>
                <a:gd name="connsiteX595" fmla="*/ 59713 w 203644"/>
                <a:gd name="connsiteY595" fmla="*/ 126203 h 210366"/>
                <a:gd name="connsiteX596" fmla="*/ 57826 w 203644"/>
                <a:gd name="connsiteY596" fmla="*/ 128798 h 210366"/>
                <a:gd name="connsiteX597" fmla="*/ 59713 w 203644"/>
                <a:gd name="connsiteY597" fmla="*/ 126203 h 210366"/>
                <a:gd name="connsiteX598" fmla="*/ 59713 w 203644"/>
                <a:gd name="connsiteY598" fmla="*/ 126203 h 210366"/>
                <a:gd name="connsiteX599" fmla="*/ 59713 w 203644"/>
                <a:gd name="connsiteY599" fmla="*/ 128326 h 210366"/>
                <a:gd name="connsiteX600" fmla="*/ 58062 w 203644"/>
                <a:gd name="connsiteY600" fmla="*/ 130452 h 210366"/>
                <a:gd name="connsiteX601" fmla="*/ 58062 w 203644"/>
                <a:gd name="connsiteY601" fmla="*/ 130452 h 210366"/>
                <a:gd name="connsiteX602" fmla="*/ 58062 w 203644"/>
                <a:gd name="connsiteY602" fmla="*/ 130452 h 210366"/>
                <a:gd name="connsiteX603" fmla="*/ 61366 w 203644"/>
                <a:gd name="connsiteY603" fmla="*/ 127384 h 210366"/>
                <a:gd name="connsiteX604" fmla="*/ 59949 w 203644"/>
                <a:gd name="connsiteY604" fmla="*/ 130216 h 210366"/>
                <a:gd name="connsiteX605" fmla="*/ 61600 w 203644"/>
                <a:gd name="connsiteY605" fmla="*/ 128326 h 210366"/>
                <a:gd name="connsiteX606" fmla="*/ 63253 w 203644"/>
                <a:gd name="connsiteY606" fmla="*/ 128326 h 210366"/>
                <a:gd name="connsiteX607" fmla="*/ 63253 w 203644"/>
                <a:gd name="connsiteY607" fmla="*/ 128326 h 210366"/>
                <a:gd name="connsiteX608" fmla="*/ 63253 w 203644"/>
                <a:gd name="connsiteY608" fmla="*/ 130452 h 210366"/>
                <a:gd name="connsiteX609" fmla="*/ 64904 w 203644"/>
                <a:gd name="connsiteY609" fmla="*/ 127620 h 210366"/>
                <a:gd name="connsiteX610" fmla="*/ 64904 w 203644"/>
                <a:gd name="connsiteY610" fmla="*/ 130216 h 210366"/>
                <a:gd name="connsiteX611" fmla="*/ 64904 w 203644"/>
                <a:gd name="connsiteY611" fmla="*/ 130216 h 210366"/>
                <a:gd name="connsiteX612" fmla="*/ 64904 w 203644"/>
                <a:gd name="connsiteY612" fmla="*/ 128326 h 210366"/>
                <a:gd name="connsiteX613" fmla="*/ 64904 w 203644"/>
                <a:gd name="connsiteY613" fmla="*/ 126912 h 210366"/>
                <a:gd name="connsiteX614" fmla="*/ 64904 w 203644"/>
                <a:gd name="connsiteY614" fmla="*/ 126912 h 210366"/>
                <a:gd name="connsiteX615" fmla="*/ 64904 w 203644"/>
                <a:gd name="connsiteY615" fmla="*/ 126912 h 210366"/>
                <a:gd name="connsiteX616" fmla="*/ 63725 w 203644"/>
                <a:gd name="connsiteY616" fmla="*/ 126912 h 210366"/>
                <a:gd name="connsiteX617" fmla="*/ 63725 w 203644"/>
                <a:gd name="connsiteY617" fmla="*/ 126912 h 210366"/>
                <a:gd name="connsiteX618" fmla="*/ 63725 w 203644"/>
                <a:gd name="connsiteY618" fmla="*/ 126912 h 210366"/>
                <a:gd name="connsiteX619" fmla="*/ 64904 w 203644"/>
                <a:gd name="connsiteY619" fmla="*/ 125025 h 210366"/>
                <a:gd name="connsiteX620" fmla="*/ 64904 w 203644"/>
                <a:gd name="connsiteY620" fmla="*/ 125025 h 210366"/>
                <a:gd name="connsiteX621" fmla="*/ 64904 w 203644"/>
                <a:gd name="connsiteY621" fmla="*/ 127148 h 210366"/>
                <a:gd name="connsiteX622" fmla="*/ 66321 w 203644"/>
                <a:gd name="connsiteY622" fmla="*/ 125494 h 210366"/>
                <a:gd name="connsiteX623" fmla="*/ 66321 w 203644"/>
                <a:gd name="connsiteY623" fmla="*/ 127384 h 210366"/>
                <a:gd name="connsiteX624" fmla="*/ 66321 w 203644"/>
                <a:gd name="connsiteY624" fmla="*/ 125731 h 210366"/>
                <a:gd name="connsiteX625" fmla="*/ 66321 w 203644"/>
                <a:gd name="connsiteY625" fmla="*/ 129743 h 210366"/>
                <a:gd name="connsiteX626" fmla="*/ 64904 w 203644"/>
                <a:gd name="connsiteY626" fmla="*/ 131630 h 210366"/>
                <a:gd name="connsiteX627" fmla="*/ 64904 w 203644"/>
                <a:gd name="connsiteY627" fmla="*/ 132811 h 210366"/>
                <a:gd name="connsiteX628" fmla="*/ 64904 w 203644"/>
                <a:gd name="connsiteY628" fmla="*/ 131160 h 210366"/>
                <a:gd name="connsiteX629" fmla="*/ 64904 w 203644"/>
                <a:gd name="connsiteY629" fmla="*/ 131160 h 210366"/>
                <a:gd name="connsiteX630" fmla="*/ 64904 w 203644"/>
                <a:gd name="connsiteY630" fmla="*/ 132811 h 210366"/>
                <a:gd name="connsiteX631" fmla="*/ 64904 w 203644"/>
                <a:gd name="connsiteY631" fmla="*/ 132811 h 210366"/>
                <a:gd name="connsiteX632" fmla="*/ 64904 w 203644"/>
                <a:gd name="connsiteY632" fmla="*/ 131394 h 210366"/>
                <a:gd name="connsiteX633" fmla="*/ 64904 w 203644"/>
                <a:gd name="connsiteY633" fmla="*/ 131394 h 210366"/>
                <a:gd name="connsiteX634" fmla="*/ 64904 w 203644"/>
                <a:gd name="connsiteY634" fmla="*/ 133283 h 210366"/>
                <a:gd name="connsiteX635" fmla="*/ 64904 w 203644"/>
                <a:gd name="connsiteY635" fmla="*/ 132102 h 210366"/>
                <a:gd name="connsiteX636" fmla="*/ 64904 w 203644"/>
                <a:gd name="connsiteY636" fmla="*/ 134225 h 210366"/>
                <a:gd name="connsiteX637" fmla="*/ 66557 w 203644"/>
                <a:gd name="connsiteY637" fmla="*/ 134225 h 210366"/>
                <a:gd name="connsiteX638" fmla="*/ 66557 w 203644"/>
                <a:gd name="connsiteY638" fmla="*/ 134225 h 210366"/>
                <a:gd name="connsiteX639" fmla="*/ 66557 w 203644"/>
                <a:gd name="connsiteY639" fmla="*/ 134225 h 210366"/>
                <a:gd name="connsiteX640" fmla="*/ 66557 w 203644"/>
                <a:gd name="connsiteY640" fmla="*/ 135879 h 210366"/>
                <a:gd name="connsiteX641" fmla="*/ 68208 w 203644"/>
                <a:gd name="connsiteY641" fmla="*/ 135879 h 210366"/>
                <a:gd name="connsiteX642" fmla="*/ 68208 w 203644"/>
                <a:gd name="connsiteY642" fmla="*/ 135879 h 210366"/>
                <a:gd name="connsiteX643" fmla="*/ 68208 w 203644"/>
                <a:gd name="connsiteY643" fmla="*/ 133992 h 210366"/>
                <a:gd name="connsiteX644" fmla="*/ 68208 w 203644"/>
                <a:gd name="connsiteY644" fmla="*/ 132575 h 210366"/>
                <a:gd name="connsiteX645" fmla="*/ 68208 w 203644"/>
                <a:gd name="connsiteY645" fmla="*/ 132575 h 210366"/>
                <a:gd name="connsiteX646" fmla="*/ 68208 w 203644"/>
                <a:gd name="connsiteY646" fmla="*/ 132575 h 210366"/>
                <a:gd name="connsiteX647" fmla="*/ 69861 w 203644"/>
                <a:gd name="connsiteY647" fmla="*/ 129507 h 210366"/>
                <a:gd name="connsiteX648" fmla="*/ 69861 w 203644"/>
                <a:gd name="connsiteY648" fmla="*/ 131866 h 210366"/>
                <a:gd name="connsiteX649" fmla="*/ 69861 w 203644"/>
                <a:gd name="connsiteY649" fmla="*/ 131866 h 210366"/>
                <a:gd name="connsiteX650" fmla="*/ 69861 w 203644"/>
                <a:gd name="connsiteY650" fmla="*/ 133756 h 210366"/>
                <a:gd name="connsiteX651" fmla="*/ 69861 w 203644"/>
                <a:gd name="connsiteY651" fmla="*/ 133756 h 210366"/>
                <a:gd name="connsiteX652" fmla="*/ 69861 w 203644"/>
                <a:gd name="connsiteY652" fmla="*/ 133756 h 210366"/>
                <a:gd name="connsiteX653" fmla="*/ 67266 w 203644"/>
                <a:gd name="connsiteY653" fmla="*/ 137765 h 210366"/>
                <a:gd name="connsiteX654" fmla="*/ 67266 w 203644"/>
                <a:gd name="connsiteY654" fmla="*/ 137765 h 210366"/>
                <a:gd name="connsiteX655" fmla="*/ 67266 w 203644"/>
                <a:gd name="connsiteY655" fmla="*/ 139419 h 210366"/>
                <a:gd name="connsiteX656" fmla="*/ 68916 w 203644"/>
                <a:gd name="connsiteY656" fmla="*/ 137293 h 210366"/>
                <a:gd name="connsiteX657" fmla="*/ 68916 w 203644"/>
                <a:gd name="connsiteY657" fmla="*/ 137293 h 210366"/>
                <a:gd name="connsiteX658" fmla="*/ 68916 w 203644"/>
                <a:gd name="connsiteY658" fmla="*/ 137293 h 210366"/>
                <a:gd name="connsiteX659" fmla="*/ 68916 w 203644"/>
                <a:gd name="connsiteY659" fmla="*/ 137293 h 210366"/>
                <a:gd name="connsiteX660" fmla="*/ 68916 w 203644"/>
                <a:gd name="connsiteY660" fmla="*/ 138946 h 210366"/>
                <a:gd name="connsiteX661" fmla="*/ 68916 w 203644"/>
                <a:gd name="connsiteY661" fmla="*/ 138946 h 210366"/>
                <a:gd name="connsiteX662" fmla="*/ 68916 w 203644"/>
                <a:gd name="connsiteY662" fmla="*/ 136824 h 210366"/>
                <a:gd name="connsiteX663" fmla="*/ 68916 w 203644"/>
                <a:gd name="connsiteY663" fmla="*/ 136824 h 210366"/>
                <a:gd name="connsiteX664" fmla="*/ 68916 w 203644"/>
                <a:gd name="connsiteY664" fmla="*/ 138710 h 210366"/>
                <a:gd name="connsiteX665" fmla="*/ 68916 w 203644"/>
                <a:gd name="connsiteY665" fmla="*/ 138710 h 210366"/>
                <a:gd name="connsiteX666" fmla="*/ 68916 w 203644"/>
                <a:gd name="connsiteY666" fmla="*/ 141069 h 210366"/>
                <a:gd name="connsiteX667" fmla="*/ 70333 w 203644"/>
                <a:gd name="connsiteY667" fmla="*/ 141069 h 210366"/>
                <a:gd name="connsiteX668" fmla="*/ 70333 w 203644"/>
                <a:gd name="connsiteY668" fmla="*/ 143429 h 210366"/>
                <a:gd name="connsiteX669" fmla="*/ 70333 w 203644"/>
                <a:gd name="connsiteY669" fmla="*/ 143429 h 210366"/>
                <a:gd name="connsiteX670" fmla="*/ 71511 w 203644"/>
                <a:gd name="connsiteY670" fmla="*/ 143429 h 210366"/>
                <a:gd name="connsiteX671" fmla="*/ 72929 w 203644"/>
                <a:gd name="connsiteY671" fmla="*/ 143429 h 210366"/>
                <a:gd name="connsiteX672" fmla="*/ 72929 w 203644"/>
                <a:gd name="connsiteY672" fmla="*/ 145318 h 210366"/>
                <a:gd name="connsiteX673" fmla="*/ 74815 w 203644"/>
                <a:gd name="connsiteY673" fmla="*/ 143429 h 210366"/>
                <a:gd name="connsiteX674" fmla="*/ 74815 w 203644"/>
                <a:gd name="connsiteY674" fmla="*/ 142014 h 210366"/>
                <a:gd name="connsiteX675" fmla="*/ 74815 w 203644"/>
                <a:gd name="connsiteY675" fmla="*/ 142014 h 210366"/>
                <a:gd name="connsiteX676" fmla="*/ 74815 w 203644"/>
                <a:gd name="connsiteY676" fmla="*/ 142014 h 210366"/>
                <a:gd name="connsiteX677" fmla="*/ 74815 w 203644"/>
                <a:gd name="connsiteY677" fmla="*/ 140361 h 210366"/>
                <a:gd name="connsiteX678" fmla="*/ 74815 w 203644"/>
                <a:gd name="connsiteY678" fmla="*/ 140361 h 210366"/>
                <a:gd name="connsiteX679" fmla="*/ 73398 w 203644"/>
                <a:gd name="connsiteY679" fmla="*/ 142959 h 210366"/>
                <a:gd name="connsiteX680" fmla="*/ 73398 w 203644"/>
                <a:gd name="connsiteY680" fmla="*/ 144610 h 210366"/>
                <a:gd name="connsiteX681" fmla="*/ 74815 w 203644"/>
                <a:gd name="connsiteY681" fmla="*/ 142487 h 210366"/>
                <a:gd name="connsiteX682" fmla="*/ 70567 w 203644"/>
                <a:gd name="connsiteY682" fmla="*/ 147914 h 210366"/>
                <a:gd name="connsiteX683" fmla="*/ 70567 w 203644"/>
                <a:gd name="connsiteY683" fmla="*/ 149564 h 210366"/>
                <a:gd name="connsiteX684" fmla="*/ 70567 w 203644"/>
                <a:gd name="connsiteY684" fmla="*/ 149564 h 210366"/>
                <a:gd name="connsiteX685" fmla="*/ 70567 w 203644"/>
                <a:gd name="connsiteY685" fmla="*/ 147914 h 210366"/>
                <a:gd name="connsiteX686" fmla="*/ 70567 w 203644"/>
                <a:gd name="connsiteY686" fmla="*/ 150037 h 210366"/>
                <a:gd name="connsiteX687" fmla="*/ 70567 w 203644"/>
                <a:gd name="connsiteY687" fmla="*/ 150037 h 210366"/>
                <a:gd name="connsiteX688" fmla="*/ 71984 w 203644"/>
                <a:gd name="connsiteY688" fmla="*/ 148622 h 210366"/>
                <a:gd name="connsiteX689" fmla="*/ 71984 w 203644"/>
                <a:gd name="connsiteY689" fmla="*/ 147441 h 210366"/>
                <a:gd name="connsiteX690" fmla="*/ 71984 w 203644"/>
                <a:gd name="connsiteY690" fmla="*/ 147441 h 210366"/>
                <a:gd name="connsiteX691" fmla="*/ 73398 w 203644"/>
                <a:gd name="connsiteY691" fmla="*/ 145554 h 210366"/>
                <a:gd name="connsiteX692" fmla="*/ 73398 w 203644"/>
                <a:gd name="connsiteY692" fmla="*/ 146969 h 210366"/>
                <a:gd name="connsiteX693" fmla="*/ 74815 w 203644"/>
                <a:gd name="connsiteY693" fmla="*/ 144610 h 210366"/>
                <a:gd name="connsiteX694" fmla="*/ 74815 w 203644"/>
                <a:gd name="connsiteY694" fmla="*/ 144610 h 210366"/>
                <a:gd name="connsiteX695" fmla="*/ 74815 w 203644"/>
                <a:gd name="connsiteY695" fmla="*/ 142250 h 210366"/>
                <a:gd name="connsiteX696" fmla="*/ 74815 w 203644"/>
                <a:gd name="connsiteY696" fmla="*/ 142250 h 210366"/>
                <a:gd name="connsiteX697" fmla="*/ 72220 w 203644"/>
                <a:gd name="connsiteY697" fmla="*/ 146496 h 210366"/>
                <a:gd name="connsiteX698" fmla="*/ 73398 w 203644"/>
                <a:gd name="connsiteY698" fmla="*/ 145082 h 210366"/>
                <a:gd name="connsiteX699" fmla="*/ 73398 w 203644"/>
                <a:gd name="connsiteY699" fmla="*/ 147205 h 210366"/>
                <a:gd name="connsiteX700" fmla="*/ 75052 w 203644"/>
                <a:gd name="connsiteY700" fmla="*/ 145082 h 210366"/>
                <a:gd name="connsiteX701" fmla="*/ 75052 w 203644"/>
                <a:gd name="connsiteY701" fmla="*/ 146969 h 210366"/>
                <a:gd name="connsiteX702" fmla="*/ 72929 w 203644"/>
                <a:gd name="connsiteY702" fmla="*/ 146969 h 210366"/>
                <a:gd name="connsiteX703" fmla="*/ 70567 w 203644"/>
                <a:gd name="connsiteY703" fmla="*/ 150509 h 210366"/>
                <a:gd name="connsiteX704" fmla="*/ 70567 w 203644"/>
                <a:gd name="connsiteY704" fmla="*/ 150509 h 210366"/>
                <a:gd name="connsiteX705" fmla="*/ 70567 w 203644"/>
                <a:gd name="connsiteY705" fmla="*/ 151923 h 210366"/>
                <a:gd name="connsiteX706" fmla="*/ 72929 w 203644"/>
                <a:gd name="connsiteY706" fmla="*/ 148150 h 210366"/>
                <a:gd name="connsiteX707" fmla="*/ 72929 w 203644"/>
                <a:gd name="connsiteY707" fmla="*/ 148150 h 210366"/>
                <a:gd name="connsiteX708" fmla="*/ 72929 w 203644"/>
                <a:gd name="connsiteY708" fmla="*/ 149800 h 210366"/>
                <a:gd name="connsiteX709" fmla="*/ 72929 w 203644"/>
                <a:gd name="connsiteY709" fmla="*/ 149800 h 210366"/>
                <a:gd name="connsiteX710" fmla="*/ 72929 w 203644"/>
                <a:gd name="connsiteY710" fmla="*/ 151690 h 210366"/>
                <a:gd name="connsiteX711" fmla="*/ 72929 w 203644"/>
                <a:gd name="connsiteY711" fmla="*/ 153341 h 210366"/>
                <a:gd name="connsiteX712" fmla="*/ 74815 w 203644"/>
                <a:gd name="connsiteY712" fmla="*/ 153341 h 210366"/>
                <a:gd name="connsiteX713" fmla="*/ 74815 w 203644"/>
                <a:gd name="connsiteY713" fmla="*/ 151454 h 210366"/>
                <a:gd name="connsiteX714" fmla="*/ 76938 w 203644"/>
                <a:gd name="connsiteY714" fmla="*/ 149800 h 210366"/>
                <a:gd name="connsiteX715" fmla="*/ 75524 w 203644"/>
                <a:gd name="connsiteY715" fmla="*/ 152396 h 210366"/>
                <a:gd name="connsiteX716" fmla="*/ 75524 w 203644"/>
                <a:gd name="connsiteY716" fmla="*/ 152396 h 210366"/>
                <a:gd name="connsiteX717" fmla="*/ 73871 w 203644"/>
                <a:gd name="connsiteY717" fmla="*/ 155227 h 210366"/>
                <a:gd name="connsiteX718" fmla="*/ 73871 w 203644"/>
                <a:gd name="connsiteY718" fmla="*/ 155227 h 210366"/>
                <a:gd name="connsiteX719" fmla="*/ 73871 w 203644"/>
                <a:gd name="connsiteY719" fmla="*/ 153813 h 210366"/>
                <a:gd name="connsiteX720" fmla="*/ 75996 w 203644"/>
                <a:gd name="connsiteY720" fmla="*/ 153813 h 210366"/>
                <a:gd name="connsiteX721" fmla="*/ 73871 w 203644"/>
                <a:gd name="connsiteY721" fmla="*/ 158531 h 210366"/>
                <a:gd name="connsiteX722" fmla="*/ 73871 w 203644"/>
                <a:gd name="connsiteY722" fmla="*/ 158531 h 210366"/>
                <a:gd name="connsiteX723" fmla="*/ 73871 w 203644"/>
                <a:gd name="connsiteY723" fmla="*/ 156881 h 210366"/>
                <a:gd name="connsiteX724" fmla="*/ 76938 w 203644"/>
                <a:gd name="connsiteY724" fmla="*/ 152632 h 210366"/>
                <a:gd name="connsiteX725" fmla="*/ 74579 w 203644"/>
                <a:gd name="connsiteY725" fmla="*/ 155936 h 210366"/>
                <a:gd name="connsiteX726" fmla="*/ 74579 w 203644"/>
                <a:gd name="connsiteY726" fmla="*/ 155936 h 210366"/>
                <a:gd name="connsiteX727" fmla="*/ 75996 w 203644"/>
                <a:gd name="connsiteY727" fmla="*/ 153577 h 210366"/>
                <a:gd name="connsiteX728" fmla="*/ 75996 w 203644"/>
                <a:gd name="connsiteY728" fmla="*/ 153577 h 210366"/>
                <a:gd name="connsiteX729" fmla="*/ 75996 w 203644"/>
                <a:gd name="connsiteY729" fmla="*/ 151690 h 210366"/>
                <a:gd name="connsiteX730" fmla="*/ 73871 w 203644"/>
                <a:gd name="connsiteY730" fmla="*/ 153577 h 210366"/>
                <a:gd name="connsiteX731" fmla="*/ 73871 w 203644"/>
                <a:gd name="connsiteY731" fmla="*/ 153577 h 210366"/>
                <a:gd name="connsiteX732" fmla="*/ 73871 w 203644"/>
                <a:gd name="connsiteY732" fmla="*/ 153577 h 210366"/>
                <a:gd name="connsiteX733" fmla="*/ 77647 w 203644"/>
                <a:gd name="connsiteY733" fmla="*/ 152159 h 210366"/>
                <a:gd name="connsiteX734" fmla="*/ 77647 w 203644"/>
                <a:gd name="connsiteY734" fmla="*/ 150745 h 210366"/>
                <a:gd name="connsiteX735" fmla="*/ 77647 w 203644"/>
                <a:gd name="connsiteY735" fmla="*/ 150745 h 210366"/>
                <a:gd name="connsiteX736" fmla="*/ 77647 w 203644"/>
                <a:gd name="connsiteY736" fmla="*/ 150745 h 210366"/>
                <a:gd name="connsiteX737" fmla="*/ 79298 w 203644"/>
                <a:gd name="connsiteY737" fmla="*/ 148858 h 210366"/>
                <a:gd name="connsiteX738" fmla="*/ 79298 w 203644"/>
                <a:gd name="connsiteY738" fmla="*/ 148858 h 210366"/>
                <a:gd name="connsiteX739" fmla="*/ 76702 w 203644"/>
                <a:gd name="connsiteY739" fmla="*/ 152632 h 210366"/>
                <a:gd name="connsiteX740" fmla="*/ 76702 w 203644"/>
                <a:gd name="connsiteY740" fmla="*/ 155227 h 210366"/>
                <a:gd name="connsiteX741" fmla="*/ 74579 w 203644"/>
                <a:gd name="connsiteY741" fmla="*/ 155227 h 210366"/>
                <a:gd name="connsiteX742" fmla="*/ 73165 w 203644"/>
                <a:gd name="connsiteY742" fmla="*/ 158295 h 210366"/>
                <a:gd name="connsiteX743" fmla="*/ 75288 w 203644"/>
                <a:gd name="connsiteY743" fmla="*/ 154758 h 210366"/>
                <a:gd name="connsiteX744" fmla="*/ 75288 w 203644"/>
                <a:gd name="connsiteY744" fmla="*/ 154758 h 210366"/>
                <a:gd name="connsiteX745" fmla="*/ 75288 w 203644"/>
                <a:gd name="connsiteY745" fmla="*/ 152632 h 210366"/>
                <a:gd name="connsiteX746" fmla="*/ 75288 w 203644"/>
                <a:gd name="connsiteY746" fmla="*/ 152632 h 210366"/>
                <a:gd name="connsiteX747" fmla="*/ 76702 w 203644"/>
                <a:gd name="connsiteY747" fmla="*/ 150981 h 210366"/>
                <a:gd name="connsiteX748" fmla="*/ 76702 w 203644"/>
                <a:gd name="connsiteY748" fmla="*/ 152396 h 210366"/>
                <a:gd name="connsiteX749" fmla="*/ 76702 w 203644"/>
                <a:gd name="connsiteY749" fmla="*/ 152396 h 210366"/>
                <a:gd name="connsiteX750" fmla="*/ 74815 w 203644"/>
                <a:gd name="connsiteY750" fmla="*/ 155700 h 210366"/>
                <a:gd name="connsiteX751" fmla="*/ 77647 w 203644"/>
                <a:gd name="connsiteY751" fmla="*/ 154049 h 210366"/>
                <a:gd name="connsiteX752" fmla="*/ 77647 w 203644"/>
                <a:gd name="connsiteY752" fmla="*/ 156644 h 210366"/>
                <a:gd name="connsiteX753" fmla="*/ 79064 w 203644"/>
                <a:gd name="connsiteY753" fmla="*/ 156644 h 210366"/>
                <a:gd name="connsiteX754" fmla="*/ 79064 w 203644"/>
                <a:gd name="connsiteY754" fmla="*/ 154285 h 210366"/>
                <a:gd name="connsiteX755" fmla="*/ 80479 w 203644"/>
                <a:gd name="connsiteY755" fmla="*/ 154285 h 210366"/>
                <a:gd name="connsiteX756" fmla="*/ 79064 w 203644"/>
                <a:gd name="connsiteY756" fmla="*/ 155936 h 210366"/>
                <a:gd name="connsiteX757" fmla="*/ 77175 w 203644"/>
                <a:gd name="connsiteY757" fmla="*/ 159240 h 210366"/>
                <a:gd name="connsiteX758" fmla="*/ 79770 w 203644"/>
                <a:gd name="connsiteY758" fmla="*/ 156881 h 210366"/>
                <a:gd name="connsiteX759" fmla="*/ 79770 w 203644"/>
                <a:gd name="connsiteY759" fmla="*/ 156881 h 210366"/>
                <a:gd name="connsiteX760" fmla="*/ 81187 w 203644"/>
                <a:gd name="connsiteY760" fmla="*/ 155463 h 210366"/>
                <a:gd name="connsiteX761" fmla="*/ 81187 w 203644"/>
                <a:gd name="connsiteY761" fmla="*/ 157353 h 210366"/>
                <a:gd name="connsiteX762" fmla="*/ 82838 w 203644"/>
                <a:gd name="connsiteY762" fmla="*/ 157353 h 210366"/>
                <a:gd name="connsiteX763" fmla="*/ 80479 w 203644"/>
                <a:gd name="connsiteY763" fmla="*/ 160421 h 210366"/>
                <a:gd name="connsiteX764" fmla="*/ 80479 w 203644"/>
                <a:gd name="connsiteY764" fmla="*/ 160421 h 210366"/>
                <a:gd name="connsiteX765" fmla="*/ 80479 w 203644"/>
                <a:gd name="connsiteY765" fmla="*/ 162780 h 210366"/>
                <a:gd name="connsiteX766" fmla="*/ 81896 w 203644"/>
                <a:gd name="connsiteY766" fmla="*/ 161363 h 210366"/>
                <a:gd name="connsiteX767" fmla="*/ 81896 w 203644"/>
                <a:gd name="connsiteY767" fmla="*/ 161363 h 210366"/>
                <a:gd name="connsiteX768" fmla="*/ 81896 w 203644"/>
                <a:gd name="connsiteY768" fmla="*/ 162780 h 210366"/>
                <a:gd name="connsiteX769" fmla="*/ 81896 w 203644"/>
                <a:gd name="connsiteY769" fmla="*/ 164903 h 210366"/>
                <a:gd name="connsiteX770" fmla="*/ 83310 w 203644"/>
                <a:gd name="connsiteY770" fmla="*/ 163016 h 210366"/>
                <a:gd name="connsiteX771" fmla="*/ 83310 w 203644"/>
                <a:gd name="connsiteY771" fmla="*/ 160890 h 210366"/>
                <a:gd name="connsiteX772" fmla="*/ 83310 w 203644"/>
                <a:gd name="connsiteY772" fmla="*/ 162780 h 210366"/>
                <a:gd name="connsiteX773" fmla="*/ 83310 w 203644"/>
                <a:gd name="connsiteY773" fmla="*/ 164903 h 210366"/>
                <a:gd name="connsiteX774" fmla="*/ 84727 w 203644"/>
                <a:gd name="connsiteY774" fmla="*/ 164903 h 210366"/>
                <a:gd name="connsiteX775" fmla="*/ 84727 w 203644"/>
                <a:gd name="connsiteY775" fmla="*/ 163489 h 210366"/>
                <a:gd name="connsiteX776" fmla="*/ 86142 w 203644"/>
                <a:gd name="connsiteY776" fmla="*/ 163489 h 210366"/>
                <a:gd name="connsiteX777" fmla="*/ 86142 w 203644"/>
                <a:gd name="connsiteY777" fmla="*/ 165139 h 210366"/>
                <a:gd name="connsiteX778" fmla="*/ 86142 w 203644"/>
                <a:gd name="connsiteY778" fmla="*/ 167498 h 210366"/>
                <a:gd name="connsiteX779" fmla="*/ 88973 w 203644"/>
                <a:gd name="connsiteY779" fmla="*/ 163722 h 210366"/>
                <a:gd name="connsiteX780" fmla="*/ 88973 w 203644"/>
                <a:gd name="connsiteY780" fmla="*/ 166556 h 210366"/>
                <a:gd name="connsiteX781" fmla="*/ 88973 w 203644"/>
                <a:gd name="connsiteY781" fmla="*/ 166556 h 210366"/>
                <a:gd name="connsiteX782" fmla="*/ 90627 w 203644"/>
                <a:gd name="connsiteY782" fmla="*/ 166556 h 210366"/>
                <a:gd name="connsiteX783" fmla="*/ 88737 w 203644"/>
                <a:gd name="connsiteY783" fmla="*/ 169857 h 210366"/>
                <a:gd name="connsiteX784" fmla="*/ 90627 w 203644"/>
                <a:gd name="connsiteY784" fmla="*/ 166790 h 210366"/>
                <a:gd name="connsiteX785" fmla="*/ 90627 w 203644"/>
                <a:gd name="connsiteY785" fmla="*/ 169857 h 210366"/>
                <a:gd name="connsiteX786" fmla="*/ 90627 w 203644"/>
                <a:gd name="connsiteY786" fmla="*/ 169857 h 210366"/>
                <a:gd name="connsiteX787" fmla="*/ 89209 w 203644"/>
                <a:gd name="connsiteY787" fmla="*/ 172925 h 210366"/>
                <a:gd name="connsiteX788" fmla="*/ 89209 w 203644"/>
                <a:gd name="connsiteY788" fmla="*/ 172925 h 210366"/>
                <a:gd name="connsiteX789" fmla="*/ 89209 w 203644"/>
                <a:gd name="connsiteY789" fmla="*/ 171275 h 210366"/>
                <a:gd name="connsiteX790" fmla="*/ 89209 w 203644"/>
                <a:gd name="connsiteY790" fmla="*/ 171275 h 210366"/>
                <a:gd name="connsiteX791" fmla="*/ 89209 w 203644"/>
                <a:gd name="connsiteY791" fmla="*/ 169857 h 210366"/>
                <a:gd name="connsiteX792" fmla="*/ 90627 w 203644"/>
                <a:gd name="connsiteY792" fmla="*/ 167262 h 210366"/>
                <a:gd name="connsiteX793" fmla="*/ 90627 w 203644"/>
                <a:gd name="connsiteY793" fmla="*/ 167262 h 210366"/>
                <a:gd name="connsiteX794" fmla="*/ 89209 w 203644"/>
                <a:gd name="connsiteY794" fmla="*/ 169857 h 210366"/>
                <a:gd name="connsiteX795" fmla="*/ 89209 w 203644"/>
                <a:gd name="connsiteY795" fmla="*/ 168207 h 210366"/>
                <a:gd name="connsiteX796" fmla="*/ 89209 w 203644"/>
                <a:gd name="connsiteY796" fmla="*/ 168207 h 210366"/>
                <a:gd name="connsiteX797" fmla="*/ 87559 w 203644"/>
                <a:gd name="connsiteY797" fmla="*/ 171275 h 210366"/>
                <a:gd name="connsiteX798" fmla="*/ 87559 w 203644"/>
                <a:gd name="connsiteY798" fmla="*/ 174106 h 210366"/>
                <a:gd name="connsiteX799" fmla="*/ 87559 w 203644"/>
                <a:gd name="connsiteY799" fmla="*/ 178355 h 210366"/>
                <a:gd name="connsiteX800" fmla="*/ 87559 w 203644"/>
                <a:gd name="connsiteY800" fmla="*/ 175993 h 210366"/>
                <a:gd name="connsiteX801" fmla="*/ 87559 w 203644"/>
                <a:gd name="connsiteY801" fmla="*/ 175993 h 210366"/>
                <a:gd name="connsiteX802" fmla="*/ 87559 w 203644"/>
                <a:gd name="connsiteY802" fmla="*/ 173870 h 210366"/>
                <a:gd name="connsiteX803" fmla="*/ 87559 w 203644"/>
                <a:gd name="connsiteY803" fmla="*/ 173870 h 210366"/>
                <a:gd name="connsiteX804" fmla="*/ 88973 w 203644"/>
                <a:gd name="connsiteY804" fmla="*/ 171275 h 210366"/>
                <a:gd name="connsiteX805" fmla="*/ 88973 w 203644"/>
                <a:gd name="connsiteY805" fmla="*/ 171275 h 210366"/>
                <a:gd name="connsiteX806" fmla="*/ 87795 w 203644"/>
                <a:gd name="connsiteY806" fmla="*/ 173634 h 210366"/>
                <a:gd name="connsiteX807" fmla="*/ 87795 w 203644"/>
                <a:gd name="connsiteY807" fmla="*/ 173634 h 210366"/>
                <a:gd name="connsiteX808" fmla="*/ 87795 w 203644"/>
                <a:gd name="connsiteY808" fmla="*/ 171983 h 210366"/>
                <a:gd name="connsiteX809" fmla="*/ 87795 w 203644"/>
                <a:gd name="connsiteY809" fmla="*/ 171983 h 210366"/>
                <a:gd name="connsiteX810" fmla="*/ 87795 w 203644"/>
                <a:gd name="connsiteY810" fmla="*/ 174815 h 210366"/>
                <a:gd name="connsiteX811" fmla="*/ 87795 w 203644"/>
                <a:gd name="connsiteY811" fmla="*/ 174815 h 210366"/>
                <a:gd name="connsiteX812" fmla="*/ 89446 w 203644"/>
                <a:gd name="connsiteY812" fmla="*/ 172925 h 210366"/>
                <a:gd name="connsiteX813" fmla="*/ 89446 w 203644"/>
                <a:gd name="connsiteY813" fmla="*/ 174579 h 210366"/>
                <a:gd name="connsiteX814" fmla="*/ 89446 w 203644"/>
                <a:gd name="connsiteY814" fmla="*/ 174579 h 210366"/>
                <a:gd name="connsiteX815" fmla="*/ 89446 w 203644"/>
                <a:gd name="connsiteY815" fmla="*/ 176229 h 210366"/>
                <a:gd name="connsiteX816" fmla="*/ 94164 w 203644"/>
                <a:gd name="connsiteY816" fmla="*/ 170330 h 210366"/>
                <a:gd name="connsiteX817" fmla="*/ 94164 w 203644"/>
                <a:gd name="connsiteY817" fmla="*/ 170330 h 210366"/>
                <a:gd name="connsiteX818" fmla="*/ 92277 w 203644"/>
                <a:gd name="connsiteY818" fmla="*/ 174106 h 210366"/>
                <a:gd name="connsiteX819" fmla="*/ 92277 w 203644"/>
                <a:gd name="connsiteY819" fmla="*/ 174106 h 210366"/>
                <a:gd name="connsiteX820" fmla="*/ 90154 w 203644"/>
                <a:gd name="connsiteY820" fmla="*/ 177646 h 210366"/>
                <a:gd name="connsiteX821" fmla="*/ 90154 w 203644"/>
                <a:gd name="connsiteY821" fmla="*/ 176465 h 210366"/>
                <a:gd name="connsiteX822" fmla="*/ 90154 w 203644"/>
                <a:gd name="connsiteY822" fmla="*/ 176465 h 210366"/>
                <a:gd name="connsiteX823" fmla="*/ 90154 w 203644"/>
                <a:gd name="connsiteY823" fmla="*/ 177646 h 210366"/>
                <a:gd name="connsiteX824" fmla="*/ 90154 w 203644"/>
                <a:gd name="connsiteY824" fmla="*/ 177646 h 210366"/>
                <a:gd name="connsiteX825" fmla="*/ 90154 w 203644"/>
                <a:gd name="connsiteY825" fmla="*/ 179297 h 210366"/>
                <a:gd name="connsiteX826" fmla="*/ 92277 w 203644"/>
                <a:gd name="connsiteY826" fmla="*/ 175287 h 210366"/>
                <a:gd name="connsiteX827" fmla="*/ 92277 w 203644"/>
                <a:gd name="connsiteY827" fmla="*/ 175287 h 210366"/>
                <a:gd name="connsiteX828" fmla="*/ 92277 w 203644"/>
                <a:gd name="connsiteY828" fmla="*/ 175287 h 210366"/>
                <a:gd name="connsiteX829" fmla="*/ 92277 w 203644"/>
                <a:gd name="connsiteY829" fmla="*/ 173398 h 210366"/>
                <a:gd name="connsiteX830" fmla="*/ 95817 w 203644"/>
                <a:gd name="connsiteY830" fmla="*/ 173398 h 210366"/>
                <a:gd name="connsiteX831" fmla="*/ 95817 w 203644"/>
                <a:gd name="connsiteY831" fmla="*/ 173398 h 210366"/>
                <a:gd name="connsiteX832" fmla="*/ 95817 w 203644"/>
                <a:gd name="connsiteY832" fmla="*/ 173398 h 210366"/>
                <a:gd name="connsiteX833" fmla="*/ 95817 w 203644"/>
                <a:gd name="connsiteY833" fmla="*/ 175287 h 210366"/>
                <a:gd name="connsiteX834" fmla="*/ 94400 w 203644"/>
                <a:gd name="connsiteY834" fmla="*/ 177646 h 210366"/>
                <a:gd name="connsiteX835" fmla="*/ 94400 w 203644"/>
                <a:gd name="connsiteY835" fmla="*/ 177646 h 210366"/>
                <a:gd name="connsiteX836" fmla="*/ 94400 w 203644"/>
                <a:gd name="connsiteY836" fmla="*/ 177646 h 210366"/>
                <a:gd name="connsiteX837" fmla="*/ 96054 w 203644"/>
                <a:gd name="connsiteY837" fmla="*/ 175993 h 210366"/>
                <a:gd name="connsiteX838" fmla="*/ 96054 w 203644"/>
                <a:gd name="connsiteY838" fmla="*/ 181656 h 210366"/>
                <a:gd name="connsiteX839" fmla="*/ 96054 w 203644"/>
                <a:gd name="connsiteY839" fmla="*/ 181656 h 210366"/>
                <a:gd name="connsiteX840" fmla="*/ 97468 w 203644"/>
                <a:gd name="connsiteY840" fmla="*/ 179297 h 210366"/>
                <a:gd name="connsiteX841" fmla="*/ 97468 w 203644"/>
                <a:gd name="connsiteY841" fmla="*/ 179297 h 210366"/>
                <a:gd name="connsiteX842" fmla="*/ 95817 w 203644"/>
                <a:gd name="connsiteY842" fmla="*/ 182601 h 210366"/>
                <a:gd name="connsiteX843" fmla="*/ 95817 w 203644"/>
                <a:gd name="connsiteY843" fmla="*/ 182601 h 210366"/>
                <a:gd name="connsiteX844" fmla="*/ 96996 w 203644"/>
                <a:gd name="connsiteY844" fmla="*/ 181187 h 210366"/>
                <a:gd name="connsiteX845" fmla="*/ 95581 w 203644"/>
                <a:gd name="connsiteY845" fmla="*/ 183782 h 210366"/>
                <a:gd name="connsiteX846" fmla="*/ 99358 w 203644"/>
                <a:gd name="connsiteY846" fmla="*/ 180242 h 210366"/>
                <a:gd name="connsiteX847" fmla="*/ 99358 w 203644"/>
                <a:gd name="connsiteY847" fmla="*/ 181420 h 210366"/>
                <a:gd name="connsiteX848" fmla="*/ 97704 w 203644"/>
                <a:gd name="connsiteY848" fmla="*/ 184724 h 210366"/>
                <a:gd name="connsiteX849" fmla="*/ 99358 w 203644"/>
                <a:gd name="connsiteY849" fmla="*/ 181892 h 210366"/>
                <a:gd name="connsiteX850" fmla="*/ 99358 w 203644"/>
                <a:gd name="connsiteY850" fmla="*/ 181892 h 210366"/>
                <a:gd name="connsiteX851" fmla="*/ 96762 w 203644"/>
                <a:gd name="connsiteY851" fmla="*/ 185905 h 210366"/>
                <a:gd name="connsiteX852" fmla="*/ 96762 w 203644"/>
                <a:gd name="connsiteY852" fmla="*/ 185905 h 210366"/>
                <a:gd name="connsiteX853" fmla="*/ 96762 w 203644"/>
                <a:gd name="connsiteY853" fmla="*/ 187555 h 210366"/>
                <a:gd name="connsiteX854" fmla="*/ 95345 w 203644"/>
                <a:gd name="connsiteY854" fmla="*/ 190387 h 210366"/>
                <a:gd name="connsiteX855" fmla="*/ 95345 w 203644"/>
                <a:gd name="connsiteY855" fmla="*/ 190387 h 210366"/>
                <a:gd name="connsiteX856" fmla="*/ 95345 w 203644"/>
                <a:gd name="connsiteY856" fmla="*/ 188736 h 210366"/>
                <a:gd name="connsiteX857" fmla="*/ 95345 w 203644"/>
                <a:gd name="connsiteY857" fmla="*/ 190623 h 210366"/>
                <a:gd name="connsiteX858" fmla="*/ 95345 w 203644"/>
                <a:gd name="connsiteY858" fmla="*/ 189209 h 210366"/>
                <a:gd name="connsiteX859" fmla="*/ 95345 w 203644"/>
                <a:gd name="connsiteY859" fmla="*/ 190623 h 210366"/>
                <a:gd name="connsiteX860" fmla="*/ 95345 w 203644"/>
                <a:gd name="connsiteY860" fmla="*/ 190623 h 210366"/>
                <a:gd name="connsiteX861" fmla="*/ 95345 w 203644"/>
                <a:gd name="connsiteY861" fmla="*/ 190623 h 210366"/>
                <a:gd name="connsiteX862" fmla="*/ 95345 w 203644"/>
                <a:gd name="connsiteY862" fmla="*/ 192040 h 210366"/>
                <a:gd name="connsiteX863" fmla="*/ 95345 w 203644"/>
                <a:gd name="connsiteY863" fmla="*/ 193219 h 210366"/>
                <a:gd name="connsiteX864" fmla="*/ 95345 w 203644"/>
                <a:gd name="connsiteY864" fmla="*/ 193219 h 210366"/>
                <a:gd name="connsiteX865" fmla="*/ 97940 w 203644"/>
                <a:gd name="connsiteY865" fmla="*/ 189917 h 210366"/>
                <a:gd name="connsiteX866" fmla="*/ 97940 w 203644"/>
                <a:gd name="connsiteY866" fmla="*/ 188500 h 210366"/>
                <a:gd name="connsiteX867" fmla="*/ 97940 w 203644"/>
                <a:gd name="connsiteY867" fmla="*/ 188500 h 210366"/>
                <a:gd name="connsiteX868" fmla="*/ 97940 w 203644"/>
                <a:gd name="connsiteY868" fmla="*/ 189917 h 210366"/>
                <a:gd name="connsiteX869" fmla="*/ 97940 w 203644"/>
                <a:gd name="connsiteY869" fmla="*/ 192513 h 210366"/>
                <a:gd name="connsiteX870" fmla="*/ 97940 w 203644"/>
                <a:gd name="connsiteY870" fmla="*/ 193927 h 210366"/>
                <a:gd name="connsiteX871" fmla="*/ 97940 w 203644"/>
                <a:gd name="connsiteY871" fmla="*/ 193927 h 210366"/>
                <a:gd name="connsiteX872" fmla="*/ 99830 w 203644"/>
                <a:gd name="connsiteY872" fmla="*/ 193927 h 210366"/>
                <a:gd name="connsiteX873" fmla="*/ 99830 w 203644"/>
                <a:gd name="connsiteY873" fmla="*/ 190623 h 210366"/>
                <a:gd name="connsiteX874" fmla="*/ 99830 w 203644"/>
                <a:gd name="connsiteY874" fmla="*/ 190623 h 210366"/>
                <a:gd name="connsiteX875" fmla="*/ 99830 w 203644"/>
                <a:gd name="connsiteY875" fmla="*/ 189209 h 210366"/>
                <a:gd name="connsiteX876" fmla="*/ 99830 w 203644"/>
                <a:gd name="connsiteY876" fmla="*/ 187319 h 210366"/>
                <a:gd name="connsiteX877" fmla="*/ 99830 w 203644"/>
                <a:gd name="connsiteY877" fmla="*/ 189209 h 210366"/>
                <a:gd name="connsiteX878" fmla="*/ 101953 w 203644"/>
                <a:gd name="connsiteY878" fmla="*/ 187086 h 210366"/>
                <a:gd name="connsiteX879" fmla="*/ 100536 w 203644"/>
                <a:gd name="connsiteY879" fmla="*/ 189209 h 210366"/>
                <a:gd name="connsiteX880" fmla="*/ 100536 w 203644"/>
                <a:gd name="connsiteY880" fmla="*/ 191804 h 210366"/>
                <a:gd name="connsiteX881" fmla="*/ 102662 w 203644"/>
                <a:gd name="connsiteY881" fmla="*/ 189209 h 210366"/>
                <a:gd name="connsiteX882" fmla="*/ 102662 w 203644"/>
                <a:gd name="connsiteY882" fmla="*/ 191332 h 210366"/>
                <a:gd name="connsiteX883" fmla="*/ 104312 w 203644"/>
                <a:gd name="connsiteY883" fmla="*/ 189681 h 210366"/>
                <a:gd name="connsiteX884" fmla="*/ 104312 w 203644"/>
                <a:gd name="connsiteY884" fmla="*/ 192749 h 210366"/>
                <a:gd name="connsiteX885" fmla="*/ 104312 w 203644"/>
                <a:gd name="connsiteY885" fmla="*/ 192749 h 210366"/>
                <a:gd name="connsiteX886" fmla="*/ 104312 w 203644"/>
                <a:gd name="connsiteY886" fmla="*/ 190623 h 210366"/>
                <a:gd name="connsiteX887" fmla="*/ 104312 w 203644"/>
                <a:gd name="connsiteY887" fmla="*/ 190623 h 210366"/>
                <a:gd name="connsiteX888" fmla="*/ 104312 w 203644"/>
                <a:gd name="connsiteY888" fmla="*/ 190623 h 210366"/>
                <a:gd name="connsiteX889" fmla="*/ 102189 w 203644"/>
                <a:gd name="connsiteY889" fmla="*/ 194400 h 210366"/>
                <a:gd name="connsiteX890" fmla="*/ 103603 w 203644"/>
                <a:gd name="connsiteY890" fmla="*/ 192985 h 210366"/>
                <a:gd name="connsiteX891" fmla="*/ 103603 w 203644"/>
                <a:gd name="connsiteY891" fmla="*/ 195344 h 210366"/>
                <a:gd name="connsiteX892" fmla="*/ 103603 w 203644"/>
                <a:gd name="connsiteY892" fmla="*/ 195344 h 210366"/>
                <a:gd name="connsiteX893" fmla="*/ 103603 w 203644"/>
                <a:gd name="connsiteY893" fmla="*/ 196995 h 210366"/>
                <a:gd name="connsiteX894" fmla="*/ 103603 w 203644"/>
                <a:gd name="connsiteY894" fmla="*/ 196995 h 210366"/>
                <a:gd name="connsiteX895" fmla="*/ 103603 w 203644"/>
                <a:gd name="connsiteY895" fmla="*/ 195817 h 210366"/>
                <a:gd name="connsiteX896" fmla="*/ 103603 w 203644"/>
                <a:gd name="connsiteY896" fmla="*/ 194163 h 210366"/>
                <a:gd name="connsiteX897" fmla="*/ 103603 w 203644"/>
                <a:gd name="connsiteY897" fmla="*/ 194163 h 210366"/>
                <a:gd name="connsiteX898" fmla="*/ 103603 w 203644"/>
                <a:gd name="connsiteY898" fmla="*/ 196286 h 210366"/>
                <a:gd name="connsiteX899" fmla="*/ 103603 w 203644"/>
                <a:gd name="connsiteY899" fmla="*/ 196286 h 210366"/>
                <a:gd name="connsiteX900" fmla="*/ 102425 w 203644"/>
                <a:gd name="connsiteY900" fmla="*/ 196286 h 210366"/>
                <a:gd name="connsiteX901" fmla="*/ 102425 w 203644"/>
                <a:gd name="connsiteY901" fmla="*/ 196286 h 210366"/>
                <a:gd name="connsiteX902" fmla="*/ 101008 w 203644"/>
                <a:gd name="connsiteY902" fmla="*/ 199827 h 210366"/>
                <a:gd name="connsiteX903" fmla="*/ 103367 w 203644"/>
                <a:gd name="connsiteY903" fmla="*/ 198176 h 210366"/>
                <a:gd name="connsiteX904" fmla="*/ 103367 w 203644"/>
                <a:gd name="connsiteY904" fmla="*/ 199590 h 210366"/>
                <a:gd name="connsiteX905" fmla="*/ 103367 w 203644"/>
                <a:gd name="connsiteY905" fmla="*/ 201952 h 210366"/>
                <a:gd name="connsiteX906" fmla="*/ 104548 w 203644"/>
                <a:gd name="connsiteY906" fmla="*/ 201952 h 210366"/>
                <a:gd name="connsiteX907" fmla="*/ 106907 w 203644"/>
                <a:gd name="connsiteY907" fmla="*/ 199590 h 210366"/>
                <a:gd name="connsiteX908" fmla="*/ 106907 w 203644"/>
                <a:gd name="connsiteY908" fmla="*/ 199590 h 210366"/>
                <a:gd name="connsiteX909" fmla="*/ 106907 w 203644"/>
                <a:gd name="connsiteY909" fmla="*/ 201244 h 210366"/>
                <a:gd name="connsiteX910" fmla="*/ 106907 w 203644"/>
                <a:gd name="connsiteY910" fmla="*/ 201244 h 210366"/>
                <a:gd name="connsiteX911" fmla="*/ 106907 w 203644"/>
                <a:gd name="connsiteY911" fmla="*/ 201244 h 210366"/>
                <a:gd name="connsiteX912" fmla="*/ 106907 w 203644"/>
                <a:gd name="connsiteY912" fmla="*/ 198412 h 210366"/>
                <a:gd name="connsiteX913" fmla="*/ 106907 w 203644"/>
                <a:gd name="connsiteY913" fmla="*/ 196286 h 210366"/>
                <a:gd name="connsiteX914" fmla="*/ 106907 w 203644"/>
                <a:gd name="connsiteY914" fmla="*/ 196286 h 210366"/>
                <a:gd name="connsiteX915" fmla="*/ 106907 w 203644"/>
                <a:gd name="connsiteY915" fmla="*/ 192985 h 210366"/>
                <a:gd name="connsiteX916" fmla="*/ 106907 w 203644"/>
                <a:gd name="connsiteY916" fmla="*/ 189681 h 210366"/>
                <a:gd name="connsiteX917" fmla="*/ 106907 w 203644"/>
                <a:gd name="connsiteY917" fmla="*/ 189681 h 210366"/>
                <a:gd name="connsiteX918" fmla="*/ 106907 w 203644"/>
                <a:gd name="connsiteY918" fmla="*/ 191096 h 210366"/>
                <a:gd name="connsiteX919" fmla="*/ 106907 w 203644"/>
                <a:gd name="connsiteY919" fmla="*/ 191096 h 210366"/>
                <a:gd name="connsiteX920" fmla="*/ 106907 w 203644"/>
                <a:gd name="connsiteY920" fmla="*/ 189209 h 210366"/>
                <a:gd name="connsiteX921" fmla="*/ 106907 w 203644"/>
                <a:gd name="connsiteY921" fmla="*/ 187555 h 210366"/>
                <a:gd name="connsiteX922" fmla="*/ 106907 w 203644"/>
                <a:gd name="connsiteY922" fmla="*/ 188973 h 210366"/>
                <a:gd name="connsiteX923" fmla="*/ 106907 w 203644"/>
                <a:gd name="connsiteY923" fmla="*/ 188973 h 210366"/>
                <a:gd name="connsiteX924" fmla="*/ 106907 w 203644"/>
                <a:gd name="connsiteY924" fmla="*/ 187555 h 210366"/>
                <a:gd name="connsiteX925" fmla="*/ 106907 w 203644"/>
                <a:gd name="connsiteY925" fmla="*/ 185432 h 210366"/>
                <a:gd name="connsiteX926" fmla="*/ 106907 w 203644"/>
                <a:gd name="connsiteY926" fmla="*/ 184018 h 210366"/>
                <a:gd name="connsiteX927" fmla="*/ 106907 w 203644"/>
                <a:gd name="connsiteY927" fmla="*/ 184018 h 210366"/>
                <a:gd name="connsiteX928" fmla="*/ 106907 w 203644"/>
                <a:gd name="connsiteY928" fmla="*/ 184018 h 210366"/>
                <a:gd name="connsiteX929" fmla="*/ 106907 w 203644"/>
                <a:gd name="connsiteY929" fmla="*/ 181187 h 210366"/>
                <a:gd name="connsiteX930" fmla="*/ 106907 w 203644"/>
                <a:gd name="connsiteY930" fmla="*/ 179769 h 210366"/>
                <a:gd name="connsiteX931" fmla="*/ 105729 w 203644"/>
                <a:gd name="connsiteY931" fmla="*/ 181187 h 210366"/>
                <a:gd name="connsiteX932" fmla="*/ 105729 w 203644"/>
                <a:gd name="connsiteY932" fmla="*/ 181187 h 210366"/>
                <a:gd name="connsiteX933" fmla="*/ 105729 w 203644"/>
                <a:gd name="connsiteY933" fmla="*/ 183782 h 210366"/>
                <a:gd name="connsiteX934" fmla="*/ 105729 w 203644"/>
                <a:gd name="connsiteY934" fmla="*/ 183782 h 210366"/>
                <a:gd name="connsiteX935" fmla="*/ 105729 w 203644"/>
                <a:gd name="connsiteY935" fmla="*/ 183782 h 210366"/>
                <a:gd name="connsiteX936" fmla="*/ 107144 w 203644"/>
                <a:gd name="connsiteY936" fmla="*/ 180478 h 210366"/>
                <a:gd name="connsiteX937" fmla="*/ 107144 w 203644"/>
                <a:gd name="connsiteY937" fmla="*/ 178355 h 210366"/>
                <a:gd name="connsiteX938" fmla="*/ 107144 w 203644"/>
                <a:gd name="connsiteY938" fmla="*/ 175993 h 210366"/>
                <a:gd name="connsiteX939" fmla="*/ 107144 w 203644"/>
                <a:gd name="connsiteY939" fmla="*/ 177883 h 210366"/>
                <a:gd name="connsiteX940" fmla="*/ 107144 w 203644"/>
                <a:gd name="connsiteY940" fmla="*/ 175757 h 210366"/>
                <a:gd name="connsiteX941" fmla="*/ 107144 w 203644"/>
                <a:gd name="connsiteY941" fmla="*/ 175757 h 210366"/>
                <a:gd name="connsiteX942" fmla="*/ 105963 w 203644"/>
                <a:gd name="connsiteY942" fmla="*/ 179061 h 210366"/>
                <a:gd name="connsiteX943" fmla="*/ 104548 w 203644"/>
                <a:gd name="connsiteY943" fmla="*/ 179061 h 210366"/>
                <a:gd name="connsiteX944" fmla="*/ 103131 w 203644"/>
                <a:gd name="connsiteY944" fmla="*/ 182129 h 210366"/>
                <a:gd name="connsiteX945" fmla="*/ 103131 w 203644"/>
                <a:gd name="connsiteY945" fmla="*/ 179297 h 210366"/>
                <a:gd name="connsiteX946" fmla="*/ 103131 w 203644"/>
                <a:gd name="connsiteY946" fmla="*/ 179297 h 210366"/>
                <a:gd name="connsiteX947" fmla="*/ 103131 w 203644"/>
                <a:gd name="connsiteY947" fmla="*/ 174579 h 210366"/>
                <a:gd name="connsiteX948" fmla="*/ 103131 w 203644"/>
                <a:gd name="connsiteY948" fmla="*/ 174579 h 210366"/>
                <a:gd name="connsiteX949" fmla="*/ 105021 w 203644"/>
                <a:gd name="connsiteY949" fmla="*/ 171038 h 210366"/>
                <a:gd name="connsiteX950" fmla="*/ 105021 w 203644"/>
                <a:gd name="connsiteY950" fmla="*/ 169621 h 210366"/>
                <a:gd name="connsiteX951" fmla="*/ 103131 w 203644"/>
                <a:gd name="connsiteY951" fmla="*/ 173161 h 210366"/>
                <a:gd name="connsiteX952" fmla="*/ 103131 w 203644"/>
                <a:gd name="connsiteY952" fmla="*/ 173161 h 210366"/>
                <a:gd name="connsiteX953" fmla="*/ 101717 w 203644"/>
                <a:gd name="connsiteY953" fmla="*/ 173161 h 210366"/>
                <a:gd name="connsiteX954" fmla="*/ 101717 w 203644"/>
                <a:gd name="connsiteY954" fmla="*/ 171747 h 210366"/>
                <a:gd name="connsiteX955" fmla="*/ 101717 w 203644"/>
                <a:gd name="connsiteY955" fmla="*/ 171747 h 210366"/>
                <a:gd name="connsiteX956" fmla="*/ 101717 w 203644"/>
                <a:gd name="connsiteY956" fmla="*/ 171747 h 210366"/>
                <a:gd name="connsiteX957" fmla="*/ 101717 w 203644"/>
                <a:gd name="connsiteY957" fmla="*/ 170094 h 210366"/>
                <a:gd name="connsiteX958" fmla="*/ 101717 w 203644"/>
                <a:gd name="connsiteY958" fmla="*/ 170094 h 210366"/>
                <a:gd name="connsiteX959" fmla="*/ 101717 w 203644"/>
                <a:gd name="connsiteY959" fmla="*/ 168207 h 210366"/>
                <a:gd name="connsiteX960" fmla="*/ 101717 w 203644"/>
                <a:gd name="connsiteY960" fmla="*/ 165848 h 210366"/>
                <a:gd name="connsiteX961" fmla="*/ 99830 w 203644"/>
                <a:gd name="connsiteY961" fmla="*/ 168916 h 210366"/>
                <a:gd name="connsiteX962" fmla="*/ 101717 w 203644"/>
                <a:gd name="connsiteY962" fmla="*/ 164903 h 210366"/>
                <a:gd name="connsiteX963" fmla="*/ 101717 w 203644"/>
                <a:gd name="connsiteY963" fmla="*/ 164903 h 210366"/>
                <a:gd name="connsiteX964" fmla="*/ 99594 w 203644"/>
                <a:gd name="connsiteY964" fmla="*/ 168207 h 210366"/>
                <a:gd name="connsiteX965" fmla="*/ 99594 w 203644"/>
                <a:gd name="connsiteY965" fmla="*/ 168207 h 210366"/>
                <a:gd name="connsiteX966" fmla="*/ 101008 w 203644"/>
                <a:gd name="connsiteY966" fmla="*/ 165139 h 210366"/>
                <a:gd name="connsiteX967" fmla="*/ 101008 w 203644"/>
                <a:gd name="connsiteY967" fmla="*/ 162308 h 210366"/>
                <a:gd name="connsiteX968" fmla="*/ 101008 w 203644"/>
                <a:gd name="connsiteY968" fmla="*/ 163722 h 210366"/>
                <a:gd name="connsiteX969" fmla="*/ 101008 w 203644"/>
                <a:gd name="connsiteY969" fmla="*/ 165375 h 210366"/>
                <a:gd name="connsiteX970" fmla="*/ 101008 w 203644"/>
                <a:gd name="connsiteY970" fmla="*/ 165375 h 210366"/>
                <a:gd name="connsiteX971" fmla="*/ 101008 w 203644"/>
                <a:gd name="connsiteY971" fmla="*/ 165375 h 210366"/>
                <a:gd name="connsiteX972" fmla="*/ 101008 w 203644"/>
                <a:gd name="connsiteY972" fmla="*/ 160421 h 210366"/>
                <a:gd name="connsiteX973" fmla="*/ 101008 w 203644"/>
                <a:gd name="connsiteY973" fmla="*/ 160421 h 210366"/>
                <a:gd name="connsiteX974" fmla="*/ 101008 w 203644"/>
                <a:gd name="connsiteY974" fmla="*/ 159004 h 210366"/>
                <a:gd name="connsiteX975" fmla="*/ 99358 w 203644"/>
                <a:gd name="connsiteY975" fmla="*/ 161835 h 210366"/>
                <a:gd name="connsiteX976" fmla="*/ 99358 w 203644"/>
                <a:gd name="connsiteY976" fmla="*/ 159004 h 210366"/>
                <a:gd name="connsiteX977" fmla="*/ 99358 w 203644"/>
                <a:gd name="connsiteY977" fmla="*/ 159004 h 210366"/>
                <a:gd name="connsiteX978" fmla="*/ 99358 w 203644"/>
                <a:gd name="connsiteY978" fmla="*/ 159004 h 210366"/>
                <a:gd name="connsiteX979" fmla="*/ 97704 w 203644"/>
                <a:gd name="connsiteY979" fmla="*/ 161599 h 210366"/>
                <a:gd name="connsiteX980" fmla="*/ 99594 w 203644"/>
                <a:gd name="connsiteY980" fmla="*/ 157823 h 210366"/>
                <a:gd name="connsiteX981" fmla="*/ 97232 w 203644"/>
                <a:gd name="connsiteY981" fmla="*/ 161127 h 210366"/>
                <a:gd name="connsiteX982" fmla="*/ 98885 w 203644"/>
                <a:gd name="connsiteY982" fmla="*/ 158531 h 210366"/>
                <a:gd name="connsiteX983" fmla="*/ 98885 w 203644"/>
                <a:gd name="connsiteY983" fmla="*/ 159948 h 210366"/>
                <a:gd name="connsiteX984" fmla="*/ 98885 w 203644"/>
                <a:gd name="connsiteY984" fmla="*/ 157823 h 210366"/>
                <a:gd name="connsiteX985" fmla="*/ 97232 w 203644"/>
                <a:gd name="connsiteY985" fmla="*/ 157823 h 210366"/>
                <a:gd name="connsiteX986" fmla="*/ 97232 w 203644"/>
                <a:gd name="connsiteY986" fmla="*/ 154991 h 210366"/>
                <a:gd name="connsiteX987" fmla="*/ 97232 w 203644"/>
                <a:gd name="connsiteY987" fmla="*/ 154991 h 210366"/>
                <a:gd name="connsiteX988" fmla="*/ 98885 w 203644"/>
                <a:gd name="connsiteY988" fmla="*/ 152159 h 210366"/>
                <a:gd name="connsiteX989" fmla="*/ 98885 w 203644"/>
                <a:gd name="connsiteY989" fmla="*/ 152159 h 210366"/>
                <a:gd name="connsiteX990" fmla="*/ 98885 w 203644"/>
                <a:gd name="connsiteY990" fmla="*/ 154522 h 210366"/>
                <a:gd name="connsiteX991" fmla="*/ 98885 w 203644"/>
                <a:gd name="connsiteY991" fmla="*/ 154522 h 210366"/>
                <a:gd name="connsiteX992" fmla="*/ 98885 w 203644"/>
                <a:gd name="connsiteY992" fmla="*/ 152868 h 210366"/>
                <a:gd name="connsiteX993" fmla="*/ 98885 w 203644"/>
                <a:gd name="connsiteY993" fmla="*/ 151454 h 210366"/>
                <a:gd name="connsiteX994" fmla="*/ 98885 w 203644"/>
                <a:gd name="connsiteY994" fmla="*/ 152632 h 210366"/>
                <a:gd name="connsiteX995" fmla="*/ 98885 w 203644"/>
                <a:gd name="connsiteY995" fmla="*/ 151218 h 210366"/>
                <a:gd name="connsiteX996" fmla="*/ 98885 w 203644"/>
                <a:gd name="connsiteY996" fmla="*/ 153341 h 210366"/>
                <a:gd name="connsiteX997" fmla="*/ 98885 w 203644"/>
                <a:gd name="connsiteY997" fmla="*/ 153341 h 210366"/>
                <a:gd name="connsiteX998" fmla="*/ 100536 w 203644"/>
                <a:gd name="connsiteY998" fmla="*/ 152159 h 210366"/>
                <a:gd name="connsiteX999" fmla="*/ 100536 w 203644"/>
                <a:gd name="connsiteY999" fmla="*/ 154522 h 210366"/>
                <a:gd name="connsiteX1000" fmla="*/ 102895 w 203644"/>
                <a:gd name="connsiteY1000" fmla="*/ 150273 h 210366"/>
                <a:gd name="connsiteX1001" fmla="*/ 102895 w 203644"/>
                <a:gd name="connsiteY1001" fmla="*/ 150273 h 210366"/>
                <a:gd name="connsiteX1002" fmla="*/ 102895 w 203644"/>
                <a:gd name="connsiteY1002" fmla="*/ 151923 h 210366"/>
                <a:gd name="connsiteX1003" fmla="*/ 102895 w 203644"/>
                <a:gd name="connsiteY1003" fmla="*/ 151923 h 210366"/>
                <a:gd name="connsiteX1004" fmla="*/ 104312 w 203644"/>
                <a:gd name="connsiteY1004" fmla="*/ 150037 h 210366"/>
                <a:gd name="connsiteX1005" fmla="*/ 104312 w 203644"/>
                <a:gd name="connsiteY1005" fmla="*/ 150037 h 210366"/>
                <a:gd name="connsiteX1006" fmla="*/ 104312 w 203644"/>
                <a:gd name="connsiteY1006" fmla="*/ 152396 h 210366"/>
                <a:gd name="connsiteX1007" fmla="*/ 106907 w 203644"/>
                <a:gd name="connsiteY1007" fmla="*/ 152396 h 210366"/>
                <a:gd name="connsiteX1008" fmla="*/ 105493 w 203644"/>
                <a:gd name="connsiteY1008" fmla="*/ 155227 h 210366"/>
                <a:gd name="connsiteX1009" fmla="*/ 105493 w 203644"/>
                <a:gd name="connsiteY1009" fmla="*/ 152396 h 210366"/>
                <a:gd name="connsiteX1010" fmla="*/ 105493 w 203644"/>
                <a:gd name="connsiteY1010" fmla="*/ 152396 h 210366"/>
                <a:gd name="connsiteX1011" fmla="*/ 105493 w 203644"/>
                <a:gd name="connsiteY1011" fmla="*/ 154991 h 210366"/>
                <a:gd name="connsiteX1012" fmla="*/ 105493 w 203644"/>
                <a:gd name="connsiteY1012" fmla="*/ 154991 h 210366"/>
                <a:gd name="connsiteX1013" fmla="*/ 104076 w 203644"/>
                <a:gd name="connsiteY1013" fmla="*/ 158059 h 210366"/>
                <a:gd name="connsiteX1014" fmla="*/ 104076 w 203644"/>
                <a:gd name="connsiteY1014" fmla="*/ 158059 h 210366"/>
                <a:gd name="connsiteX1015" fmla="*/ 102895 w 203644"/>
                <a:gd name="connsiteY1015" fmla="*/ 160657 h 210366"/>
                <a:gd name="connsiteX1016" fmla="*/ 104784 w 203644"/>
                <a:gd name="connsiteY1016" fmla="*/ 159240 h 210366"/>
                <a:gd name="connsiteX1017" fmla="*/ 104784 w 203644"/>
                <a:gd name="connsiteY1017" fmla="*/ 161127 h 210366"/>
                <a:gd name="connsiteX1018" fmla="*/ 104784 w 203644"/>
                <a:gd name="connsiteY1018" fmla="*/ 161127 h 210366"/>
                <a:gd name="connsiteX1019" fmla="*/ 104784 w 203644"/>
                <a:gd name="connsiteY1019" fmla="*/ 163489 h 210366"/>
                <a:gd name="connsiteX1020" fmla="*/ 106199 w 203644"/>
                <a:gd name="connsiteY1020" fmla="*/ 161127 h 210366"/>
                <a:gd name="connsiteX1021" fmla="*/ 106199 w 203644"/>
                <a:gd name="connsiteY1021" fmla="*/ 164431 h 210366"/>
                <a:gd name="connsiteX1022" fmla="*/ 107852 w 203644"/>
                <a:gd name="connsiteY1022" fmla="*/ 160421 h 210366"/>
                <a:gd name="connsiteX1023" fmla="*/ 107852 w 203644"/>
                <a:gd name="connsiteY1023" fmla="*/ 160421 h 210366"/>
                <a:gd name="connsiteX1024" fmla="*/ 105729 w 203644"/>
                <a:gd name="connsiteY1024" fmla="*/ 164903 h 210366"/>
                <a:gd name="connsiteX1025" fmla="*/ 105729 w 203644"/>
                <a:gd name="connsiteY1025" fmla="*/ 164903 h 210366"/>
                <a:gd name="connsiteX1026" fmla="*/ 105729 w 203644"/>
                <a:gd name="connsiteY1026" fmla="*/ 166320 h 210366"/>
                <a:gd name="connsiteX1027" fmla="*/ 105729 w 203644"/>
                <a:gd name="connsiteY1027" fmla="*/ 163016 h 210366"/>
                <a:gd name="connsiteX1028" fmla="*/ 107380 w 203644"/>
                <a:gd name="connsiteY1028" fmla="*/ 160890 h 210366"/>
                <a:gd name="connsiteX1029" fmla="*/ 107380 w 203644"/>
                <a:gd name="connsiteY1029" fmla="*/ 162780 h 210366"/>
                <a:gd name="connsiteX1030" fmla="*/ 107380 w 203644"/>
                <a:gd name="connsiteY1030" fmla="*/ 162780 h 210366"/>
                <a:gd name="connsiteX1031" fmla="*/ 109030 w 203644"/>
                <a:gd name="connsiteY1031" fmla="*/ 160421 h 210366"/>
                <a:gd name="connsiteX1032" fmla="*/ 109030 w 203644"/>
                <a:gd name="connsiteY1032" fmla="*/ 162544 h 210366"/>
                <a:gd name="connsiteX1033" fmla="*/ 109030 w 203644"/>
                <a:gd name="connsiteY1033" fmla="*/ 162544 h 210366"/>
                <a:gd name="connsiteX1034" fmla="*/ 107380 w 203644"/>
                <a:gd name="connsiteY1034" fmla="*/ 165848 h 210366"/>
                <a:gd name="connsiteX1035" fmla="*/ 108794 w 203644"/>
                <a:gd name="connsiteY1035" fmla="*/ 163489 h 210366"/>
                <a:gd name="connsiteX1036" fmla="*/ 108794 w 203644"/>
                <a:gd name="connsiteY1036" fmla="*/ 163489 h 210366"/>
                <a:gd name="connsiteX1037" fmla="*/ 107144 w 203644"/>
                <a:gd name="connsiteY1037" fmla="*/ 166320 h 210366"/>
                <a:gd name="connsiteX1038" fmla="*/ 107144 w 203644"/>
                <a:gd name="connsiteY1038" fmla="*/ 169388 h 210366"/>
                <a:gd name="connsiteX1039" fmla="*/ 108561 w 203644"/>
                <a:gd name="connsiteY1039" fmla="*/ 169388 h 210366"/>
                <a:gd name="connsiteX1040" fmla="*/ 108561 w 203644"/>
                <a:gd name="connsiteY1040" fmla="*/ 172925 h 210366"/>
                <a:gd name="connsiteX1041" fmla="*/ 107144 w 203644"/>
                <a:gd name="connsiteY1041" fmla="*/ 174342 h 210366"/>
                <a:gd name="connsiteX1042" fmla="*/ 107144 w 203644"/>
                <a:gd name="connsiteY1042" fmla="*/ 174342 h 210366"/>
                <a:gd name="connsiteX1043" fmla="*/ 107144 w 203644"/>
                <a:gd name="connsiteY1043" fmla="*/ 172689 h 210366"/>
                <a:gd name="connsiteX1044" fmla="*/ 107144 w 203644"/>
                <a:gd name="connsiteY1044" fmla="*/ 171511 h 210366"/>
                <a:gd name="connsiteX1045" fmla="*/ 107144 w 203644"/>
                <a:gd name="connsiteY1045" fmla="*/ 175521 h 210366"/>
                <a:gd name="connsiteX1046" fmla="*/ 109030 w 203644"/>
                <a:gd name="connsiteY1046" fmla="*/ 174106 h 210366"/>
                <a:gd name="connsiteX1047" fmla="*/ 109030 w 203644"/>
                <a:gd name="connsiteY1047" fmla="*/ 172456 h 210366"/>
                <a:gd name="connsiteX1048" fmla="*/ 107380 w 203644"/>
                <a:gd name="connsiteY1048" fmla="*/ 177883 h 210366"/>
                <a:gd name="connsiteX1049" fmla="*/ 109739 w 203644"/>
                <a:gd name="connsiteY1049" fmla="*/ 173634 h 210366"/>
                <a:gd name="connsiteX1050" fmla="*/ 109739 w 203644"/>
                <a:gd name="connsiteY1050" fmla="*/ 175287 h 210366"/>
                <a:gd name="connsiteX1051" fmla="*/ 109739 w 203644"/>
                <a:gd name="connsiteY1051" fmla="*/ 176938 h 210366"/>
                <a:gd name="connsiteX1052" fmla="*/ 109739 w 203644"/>
                <a:gd name="connsiteY1052" fmla="*/ 178355 h 210366"/>
                <a:gd name="connsiteX1053" fmla="*/ 109739 w 203644"/>
                <a:gd name="connsiteY1053" fmla="*/ 179769 h 210366"/>
                <a:gd name="connsiteX1054" fmla="*/ 109739 w 203644"/>
                <a:gd name="connsiteY1054" fmla="*/ 179769 h 210366"/>
                <a:gd name="connsiteX1055" fmla="*/ 109739 w 203644"/>
                <a:gd name="connsiteY1055" fmla="*/ 178355 h 210366"/>
                <a:gd name="connsiteX1056" fmla="*/ 109739 w 203644"/>
                <a:gd name="connsiteY1056" fmla="*/ 181892 h 210366"/>
                <a:gd name="connsiteX1057" fmla="*/ 109739 w 203644"/>
                <a:gd name="connsiteY1057" fmla="*/ 183782 h 210366"/>
                <a:gd name="connsiteX1058" fmla="*/ 109739 w 203644"/>
                <a:gd name="connsiteY1058" fmla="*/ 183782 h 210366"/>
                <a:gd name="connsiteX1059" fmla="*/ 109739 w 203644"/>
                <a:gd name="connsiteY1059" fmla="*/ 188736 h 210366"/>
                <a:gd name="connsiteX1060" fmla="*/ 109739 w 203644"/>
                <a:gd name="connsiteY1060" fmla="*/ 191568 h 210366"/>
                <a:gd name="connsiteX1061" fmla="*/ 108088 w 203644"/>
                <a:gd name="connsiteY1061" fmla="*/ 194163 h 210366"/>
                <a:gd name="connsiteX1062" fmla="*/ 109267 w 203644"/>
                <a:gd name="connsiteY1062" fmla="*/ 194163 h 210366"/>
                <a:gd name="connsiteX1063" fmla="*/ 113279 w 203644"/>
                <a:gd name="connsiteY1063" fmla="*/ 186141 h 210366"/>
                <a:gd name="connsiteX1064" fmla="*/ 113279 w 203644"/>
                <a:gd name="connsiteY1064" fmla="*/ 188500 h 210366"/>
                <a:gd name="connsiteX1065" fmla="*/ 114930 w 203644"/>
                <a:gd name="connsiteY1065" fmla="*/ 182601 h 210366"/>
                <a:gd name="connsiteX1066" fmla="*/ 114930 w 203644"/>
                <a:gd name="connsiteY1066" fmla="*/ 184254 h 210366"/>
                <a:gd name="connsiteX1067" fmla="*/ 116583 w 203644"/>
                <a:gd name="connsiteY1067" fmla="*/ 182601 h 210366"/>
                <a:gd name="connsiteX1068" fmla="*/ 114930 w 203644"/>
                <a:gd name="connsiteY1068" fmla="*/ 186614 h 210366"/>
                <a:gd name="connsiteX1069" fmla="*/ 116819 w 203644"/>
                <a:gd name="connsiteY1069" fmla="*/ 183546 h 210366"/>
                <a:gd name="connsiteX1070" fmla="*/ 116819 w 203644"/>
                <a:gd name="connsiteY1070" fmla="*/ 184960 h 210366"/>
                <a:gd name="connsiteX1071" fmla="*/ 116819 w 203644"/>
                <a:gd name="connsiteY1071" fmla="*/ 187319 h 210366"/>
                <a:gd name="connsiteX1072" fmla="*/ 116819 w 203644"/>
                <a:gd name="connsiteY1072" fmla="*/ 189209 h 210366"/>
                <a:gd name="connsiteX1073" fmla="*/ 116819 w 203644"/>
                <a:gd name="connsiteY1073" fmla="*/ 189209 h 210366"/>
                <a:gd name="connsiteX1074" fmla="*/ 114930 w 203644"/>
                <a:gd name="connsiteY1074" fmla="*/ 192985 h 210366"/>
                <a:gd name="connsiteX1075" fmla="*/ 114930 w 203644"/>
                <a:gd name="connsiteY1075" fmla="*/ 191568 h 210366"/>
                <a:gd name="connsiteX1076" fmla="*/ 116111 w 203644"/>
                <a:gd name="connsiteY1076" fmla="*/ 188736 h 210366"/>
                <a:gd name="connsiteX1077" fmla="*/ 117761 w 203644"/>
                <a:gd name="connsiteY1077" fmla="*/ 186377 h 210366"/>
                <a:gd name="connsiteX1078" fmla="*/ 117761 w 203644"/>
                <a:gd name="connsiteY1078" fmla="*/ 186377 h 210366"/>
                <a:gd name="connsiteX1079" fmla="*/ 117761 w 203644"/>
                <a:gd name="connsiteY1079" fmla="*/ 183782 h 210366"/>
                <a:gd name="connsiteX1080" fmla="*/ 117761 w 203644"/>
                <a:gd name="connsiteY1080" fmla="*/ 183782 h 210366"/>
                <a:gd name="connsiteX1081" fmla="*/ 116347 w 203644"/>
                <a:gd name="connsiteY1081" fmla="*/ 186850 h 210366"/>
                <a:gd name="connsiteX1082" fmla="*/ 116347 w 203644"/>
                <a:gd name="connsiteY1082" fmla="*/ 186850 h 210366"/>
                <a:gd name="connsiteX1083" fmla="*/ 116347 w 203644"/>
                <a:gd name="connsiteY1083" fmla="*/ 188973 h 210366"/>
                <a:gd name="connsiteX1084" fmla="*/ 116347 w 203644"/>
                <a:gd name="connsiteY1084" fmla="*/ 186377 h 210366"/>
                <a:gd name="connsiteX1085" fmla="*/ 116347 w 203644"/>
                <a:gd name="connsiteY1085" fmla="*/ 184018 h 210366"/>
                <a:gd name="connsiteX1086" fmla="*/ 116347 w 203644"/>
                <a:gd name="connsiteY1086" fmla="*/ 185905 h 210366"/>
                <a:gd name="connsiteX1087" fmla="*/ 116347 w 203644"/>
                <a:gd name="connsiteY1087" fmla="*/ 182365 h 210366"/>
                <a:gd name="connsiteX1088" fmla="*/ 116347 w 203644"/>
                <a:gd name="connsiteY1088" fmla="*/ 182365 h 210366"/>
                <a:gd name="connsiteX1089" fmla="*/ 116347 w 203644"/>
                <a:gd name="connsiteY1089" fmla="*/ 180006 h 210366"/>
                <a:gd name="connsiteX1090" fmla="*/ 117528 w 203644"/>
                <a:gd name="connsiteY1090" fmla="*/ 180006 h 210366"/>
                <a:gd name="connsiteX1091" fmla="*/ 116111 w 203644"/>
                <a:gd name="connsiteY1091" fmla="*/ 183073 h 210366"/>
                <a:gd name="connsiteX1092" fmla="*/ 116111 w 203644"/>
                <a:gd name="connsiteY1092" fmla="*/ 183073 h 210366"/>
                <a:gd name="connsiteX1093" fmla="*/ 116111 w 203644"/>
                <a:gd name="connsiteY1093" fmla="*/ 184960 h 210366"/>
                <a:gd name="connsiteX1094" fmla="*/ 116111 w 203644"/>
                <a:gd name="connsiteY1094" fmla="*/ 184960 h 210366"/>
                <a:gd name="connsiteX1095" fmla="*/ 117761 w 203644"/>
                <a:gd name="connsiteY1095" fmla="*/ 182365 h 210366"/>
                <a:gd name="connsiteX1096" fmla="*/ 116347 w 203644"/>
                <a:gd name="connsiteY1096" fmla="*/ 186141 h 210366"/>
                <a:gd name="connsiteX1097" fmla="*/ 116347 w 203644"/>
                <a:gd name="connsiteY1097" fmla="*/ 188264 h 210366"/>
                <a:gd name="connsiteX1098" fmla="*/ 116347 w 203644"/>
                <a:gd name="connsiteY1098" fmla="*/ 188264 h 210366"/>
                <a:gd name="connsiteX1099" fmla="*/ 116347 w 203644"/>
                <a:gd name="connsiteY1099" fmla="*/ 189681 h 210366"/>
                <a:gd name="connsiteX1100" fmla="*/ 116347 w 203644"/>
                <a:gd name="connsiteY1100" fmla="*/ 191332 h 210366"/>
                <a:gd name="connsiteX1101" fmla="*/ 117997 w 203644"/>
                <a:gd name="connsiteY1101" fmla="*/ 188264 h 210366"/>
                <a:gd name="connsiteX1102" fmla="*/ 119415 w 203644"/>
                <a:gd name="connsiteY1102" fmla="*/ 186377 h 210366"/>
                <a:gd name="connsiteX1103" fmla="*/ 119415 w 203644"/>
                <a:gd name="connsiteY1103" fmla="*/ 188736 h 210366"/>
                <a:gd name="connsiteX1104" fmla="*/ 119415 w 203644"/>
                <a:gd name="connsiteY1104" fmla="*/ 188736 h 210366"/>
                <a:gd name="connsiteX1105" fmla="*/ 119415 w 203644"/>
                <a:gd name="connsiteY1105" fmla="*/ 187086 h 210366"/>
                <a:gd name="connsiteX1106" fmla="*/ 117528 w 203644"/>
                <a:gd name="connsiteY1106" fmla="*/ 190623 h 210366"/>
                <a:gd name="connsiteX1107" fmla="*/ 117528 w 203644"/>
                <a:gd name="connsiteY1107" fmla="*/ 190623 h 210366"/>
                <a:gd name="connsiteX1108" fmla="*/ 117528 w 203644"/>
                <a:gd name="connsiteY1108" fmla="*/ 190623 h 210366"/>
                <a:gd name="connsiteX1109" fmla="*/ 117528 w 203644"/>
                <a:gd name="connsiteY1109" fmla="*/ 192985 h 210366"/>
                <a:gd name="connsiteX1110" fmla="*/ 118706 w 203644"/>
                <a:gd name="connsiteY1110" fmla="*/ 192985 h 210366"/>
                <a:gd name="connsiteX1111" fmla="*/ 118706 w 203644"/>
                <a:gd name="connsiteY1111" fmla="*/ 192985 h 210366"/>
                <a:gd name="connsiteX1112" fmla="*/ 118706 w 203644"/>
                <a:gd name="connsiteY1112" fmla="*/ 194400 h 210366"/>
                <a:gd name="connsiteX1113" fmla="*/ 118706 w 203644"/>
                <a:gd name="connsiteY1113" fmla="*/ 192749 h 210366"/>
                <a:gd name="connsiteX1114" fmla="*/ 118706 w 203644"/>
                <a:gd name="connsiteY1114" fmla="*/ 192749 h 210366"/>
                <a:gd name="connsiteX1115" fmla="*/ 120123 w 203644"/>
                <a:gd name="connsiteY1115" fmla="*/ 188736 h 210366"/>
                <a:gd name="connsiteX1116" fmla="*/ 120123 w 203644"/>
                <a:gd name="connsiteY1116" fmla="*/ 188736 h 210366"/>
                <a:gd name="connsiteX1117" fmla="*/ 120123 w 203644"/>
                <a:gd name="connsiteY1117" fmla="*/ 185432 h 210366"/>
                <a:gd name="connsiteX1118" fmla="*/ 120123 w 203644"/>
                <a:gd name="connsiteY1118" fmla="*/ 185432 h 210366"/>
                <a:gd name="connsiteX1119" fmla="*/ 120123 w 203644"/>
                <a:gd name="connsiteY1119" fmla="*/ 187319 h 210366"/>
                <a:gd name="connsiteX1120" fmla="*/ 120123 w 203644"/>
                <a:gd name="connsiteY1120" fmla="*/ 189209 h 210366"/>
                <a:gd name="connsiteX1121" fmla="*/ 120123 w 203644"/>
                <a:gd name="connsiteY1121" fmla="*/ 189209 h 210366"/>
                <a:gd name="connsiteX1122" fmla="*/ 120123 w 203644"/>
                <a:gd name="connsiteY1122" fmla="*/ 186377 h 210366"/>
                <a:gd name="connsiteX1123" fmla="*/ 120123 w 203644"/>
                <a:gd name="connsiteY1123" fmla="*/ 186377 h 210366"/>
                <a:gd name="connsiteX1124" fmla="*/ 120123 w 203644"/>
                <a:gd name="connsiteY1124" fmla="*/ 184488 h 210366"/>
                <a:gd name="connsiteX1125" fmla="*/ 120123 w 203644"/>
                <a:gd name="connsiteY1125" fmla="*/ 182365 h 210366"/>
                <a:gd name="connsiteX1126" fmla="*/ 121538 w 203644"/>
                <a:gd name="connsiteY1126" fmla="*/ 177883 h 210366"/>
                <a:gd name="connsiteX1127" fmla="*/ 120123 w 203644"/>
                <a:gd name="connsiteY1127" fmla="*/ 179769 h 210366"/>
                <a:gd name="connsiteX1128" fmla="*/ 120123 w 203644"/>
                <a:gd name="connsiteY1128" fmla="*/ 177883 h 210366"/>
                <a:gd name="connsiteX1129" fmla="*/ 120123 w 203644"/>
                <a:gd name="connsiteY1129" fmla="*/ 175521 h 210366"/>
                <a:gd name="connsiteX1130" fmla="*/ 120123 w 203644"/>
                <a:gd name="connsiteY1130" fmla="*/ 177174 h 210366"/>
                <a:gd name="connsiteX1131" fmla="*/ 120123 w 203644"/>
                <a:gd name="connsiteY1131" fmla="*/ 178588 h 210366"/>
                <a:gd name="connsiteX1132" fmla="*/ 120123 w 203644"/>
                <a:gd name="connsiteY1132" fmla="*/ 176938 h 210366"/>
                <a:gd name="connsiteX1133" fmla="*/ 120123 w 203644"/>
                <a:gd name="connsiteY1133" fmla="*/ 175287 h 210366"/>
                <a:gd name="connsiteX1134" fmla="*/ 120123 w 203644"/>
                <a:gd name="connsiteY1134" fmla="*/ 172456 h 210366"/>
                <a:gd name="connsiteX1135" fmla="*/ 118942 w 203644"/>
                <a:gd name="connsiteY1135" fmla="*/ 172456 h 210366"/>
                <a:gd name="connsiteX1136" fmla="*/ 118942 w 203644"/>
                <a:gd name="connsiteY1136" fmla="*/ 169621 h 210366"/>
                <a:gd name="connsiteX1137" fmla="*/ 118942 w 203644"/>
                <a:gd name="connsiteY1137" fmla="*/ 171275 h 210366"/>
                <a:gd name="connsiteX1138" fmla="*/ 118942 w 203644"/>
                <a:gd name="connsiteY1138" fmla="*/ 173161 h 210366"/>
                <a:gd name="connsiteX1139" fmla="*/ 120593 w 203644"/>
                <a:gd name="connsiteY1139" fmla="*/ 169857 h 210366"/>
                <a:gd name="connsiteX1140" fmla="*/ 118470 w 203644"/>
                <a:gd name="connsiteY1140" fmla="*/ 169857 h 210366"/>
                <a:gd name="connsiteX1141" fmla="*/ 118470 w 203644"/>
                <a:gd name="connsiteY1141" fmla="*/ 167971 h 210366"/>
                <a:gd name="connsiteX1142" fmla="*/ 118470 w 203644"/>
                <a:gd name="connsiteY1142" fmla="*/ 169621 h 210366"/>
                <a:gd name="connsiteX1143" fmla="*/ 118470 w 203644"/>
                <a:gd name="connsiteY1143" fmla="*/ 171511 h 210366"/>
                <a:gd name="connsiteX1144" fmla="*/ 118470 w 203644"/>
                <a:gd name="connsiteY1144" fmla="*/ 171511 h 210366"/>
                <a:gd name="connsiteX1145" fmla="*/ 118470 w 203644"/>
                <a:gd name="connsiteY1145" fmla="*/ 170094 h 210366"/>
                <a:gd name="connsiteX1146" fmla="*/ 118470 w 203644"/>
                <a:gd name="connsiteY1146" fmla="*/ 167735 h 210366"/>
                <a:gd name="connsiteX1147" fmla="*/ 118470 w 203644"/>
                <a:gd name="connsiteY1147" fmla="*/ 169152 h 210366"/>
                <a:gd name="connsiteX1148" fmla="*/ 118470 w 203644"/>
                <a:gd name="connsiteY1148" fmla="*/ 169152 h 210366"/>
                <a:gd name="connsiteX1149" fmla="*/ 118470 w 203644"/>
                <a:gd name="connsiteY1149" fmla="*/ 166790 h 210366"/>
                <a:gd name="connsiteX1150" fmla="*/ 117056 w 203644"/>
                <a:gd name="connsiteY1150" fmla="*/ 168443 h 210366"/>
                <a:gd name="connsiteX1151" fmla="*/ 117056 w 203644"/>
                <a:gd name="connsiteY1151" fmla="*/ 170330 h 210366"/>
                <a:gd name="connsiteX1152" fmla="*/ 117056 w 203644"/>
                <a:gd name="connsiteY1152" fmla="*/ 170330 h 210366"/>
                <a:gd name="connsiteX1153" fmla="*/ 118942 w 203644"/>
                <a:gd name="connsiteY1153" fmla="*/ 163958 h 210366"/>
                <a:gd name="connsiteX1154" fmla="*/ 120360 w 203644"/>
                <a:gd name="connsiteY1154" fmla="*/ 163958 h 210366"/>
                <a:gd name="connsiteX1155" fmla="*/ 120360 w 203644"/>
                <a:gd name="connsiteY1155" fmla="*/ 165375 h 210366"/>
                <a:gd name="connsiteX1156" fmla="*/ 120360 w 203644"/>
                <a:gd name="connsiteY1156" fmla="*/ 163489 h 210366"/>
                <a:gd name="connsiteX1157" fmla="*/ 121774 w 203644"/>
                <a:gd name="connsiteY1157" fmla="*/ 161599 h 210366"/>
                <a:gd name="connsiteX1158" fmla="*/ 120360 w 203644"/>
                <a:gd name="connsiteY1158" fmla="*/ 165612 h 210366"/>
                <a:gd name="connsiteX1159" fmla="*/ 122246 w 203644"/>
                <a:gd name="connsiteY1159" fmla="*/ 161599 h 210366"/>
                <a:gd name="connsiteX1160" fmla="*/ 122246 w 203644"/>
                <a:gd name="connsiteY1160" fmla="*/ 163958 h 210366"/>
                <a:gd name="connsiteX1161" fmla="*/ 122246 w 203644"/>
                <a:gd name="connsiteY1161" fmla="*/ 162544 h 210366"/>
                <a:gd name="connsiteX1162" fmla="*/ 122246 w 203644"/>
                <a:gd name="connsiteY1162" fmla="*/ 164903 h 210366"/>
                <a:gd name="connsiteX1163" fmla="*/ 122246 w 203644"/>
                <a:gd name="connsiteY1163" fmla="*/ 164903 h 210366"/>
                <a:gd name="connsiteX1164" fmla="*/ 123661 w 203644"/>
                <a:gd name="connsiteY1164" fmla="*/ 164903 h 210366"/>
                <a:gd name="connsiteX1165" fmla="*/ 123661 w 203644"/>
                <a:gd name="connsiteY1165" fmla="*/ 167498 h 210366"/>
                <a:gd name="connsiteX1166" fmla="*/ 122246 w 203644"/>
                <a:gd name="connsiteY1166" fmla="*/ 168916 h 210366"/>
                <a:gd name="connsiteX1167" fmla="*/ 122246 w 203644"/>
                <a:gd name="connsiteY1167" fmla="*/ 168916 h 210366"/>
                <a:gd name="connsiteX1168" fmla="*/ 122246 w 203644"/>
                <a:gd name="connsiteY1168" fmla="*/ 170330 h 210366"/>
                <a:gd name="connsiteX1169" fmla="*/ 122246 w 203644"/>
                <a:gd name="connsiteY1169" fmla="*/ 170330 h 210366"/>
                <a:gd name="connsiteX1170" fmla="*/ 124369 w 203644"/>
                <a:gd name="connsiteY1170" fmla="*/ 166556 h 210366"/>
                <a:gd name="connsiteX1171" fmla="*/ 124369 w 203644"/>
                <a:gd name="connsiteY1171" fmla="*/ 166556 h 210366"/>
                <a:gd name="connsiteX1172" fmla="*/ 122955 w 203644"/>
                <a:gd name="connsiteY1172" fmla="*/ 169388 h 210366"/>
                <a:gd name="connsiteX1173" fmla="*/ 122955 w 203644"/>
                <a:gd name="connsiteY1173" fmla="*/ 171275 h 210366"/>
                <a:gd name="connsiteX1174" fmla="*/ 122955 w 203644"/>
                <a:gd name="connsiteY1174" fmla="*/ 169857 h 210366"/>
                <a:gd name="connsiteX1175" fmla="*/ 122955 w 203644"/>
                <a:gd name="connsiteY1175" fmla="*/ 169857 h 210366"/>
                <a:gd name="connsiteX1176" fmla="*/ 122955 w 203644"/>
                <a:gd name="connsiteY1176" fmla="*/ 173161 h 210366"/>
                <a:gd name="connsiteX1177" fmla="*/ 122955 w 203644"/>
                <a:gd name="connsiteY1177" fmla="*/ 173161 h 210366"/>
                <a:gd name="connsiteX1178" fmla="*/ 124605 w 203644"/>
                <a:gd name="connsiteY1178" fmla="*/ 170094 h 210366"/>
                <a:gd name="connsiteX1179" fmla="*/ 124605 w 203644"/>
                <a:gd name="connsiteY1179" fmla="*/ 166790 h 210366"/>
                <a:gd name="connsiteX1180" fmla="*/ 123191 w 203644"/>
                <a:gd name="connsiteY1180" fmla="*/ 169621 h 210366"/>
                <a:gd name="connsiteX1181" fmla="*/ 122010 w 203644"/>
                <a:gd name="connsiteY1181" fmla="*/ 169621 h 210366"/>
                <a:gd name="connsiteX1182" fmla="*/ 124133 w 203644"/>
                <a:gd name="connsiteY1182" fmla="*/ 165848 h 210366"/>
                <a:gd name="connsiteX1183" fmla="*/ 124133 w 203644"/>
                <a:gd name="connsiteY1183" fmla="*/ 163489 h 210366"/>
                <a:gd name="connsiteX1184" fmla="*/ 124133 w 203644"/>
                <a:gd name="connsiteY1184" fmla="*/ 162071 h 210366"/>
                <a:gd name="connsiteX1185" fmla="*/ 124133 w 203644"/>
                <a:gd name="connsiteY1185" fmla="*/ 162071 h 210366"/>
                <a:gd name="connsiteX1186" fmla="*/ 124133 w 203644"/>
                <a:gd name="connsiteY1186" fmla="*/ 160421 h 210366"/>
                <a:gd name="connsiteX1187" fmla="*/ 124133 w 203644"/>
                <a:gd name="connsiteY1187" fmla="*/ 160421 h 210366"/>
                <a:gd name="connsiteX1188" fmla="*/ 124133 w 203644"/>
                <a:gd name="connsiteY1188" fmla="*/ 159004 h 210366"/>
                <a:gd name="connsiteX1189" fmla="*/ 124133 w 203644"/>
                <a:gd name="connsiteY1189" fmla="*/ 156881 h 210366"/>
                <a:gd name="connsiteX1190" fmla="*/ 124133 w 203644"/>
                <a:gd name="connsiteY1190" fmla="*/ 156881 h 210366"/>
                <a:gd name="connsiteX1191" fmla="*/ 122719 w 203644"/>
                <a:gd name="connsiteY1191" fmla="*/ 161127 h 210366"/>
                <a:gd name="connsiteX1192" fmla="*/ 122719 w 203644"/>
                <a:gd name="connsiteY1192" fmla="*/ 163016 h 210366"/>
                <a:gd name="connsiteX1193" fmla="*/ 122719 w 203644"/>
                <a:gd name="connsiteY1193" fmla="*/ 163016 h 210366"/>
                <a:gd name="connsiteX1194" fmla="*/ 122719 w 203644"/>
                <a:gd name="connsiteY1194" fmla="*/ 160657 h 210366"/>
                <a:gd name="connsiteX1195" fmla="*/ 122719 w 203644"/>
                <a:gd name="connsiteY1195" fmla="*/ 162544 h 210366"/>
                <a:gd name="connsiteX1196" fmla="*/ 122719 w 203644"/>
                <a:gd name="connsiteY1196" fmla="*/ 162544 h 210366"/>
                <a:gd name="connsiteX1197" fmla="*/ 122719 w 203644"/>
                <a:gd name="connsiteY1197" fmla="*/ 160421 h 210366"/>
                <a:gd name="connsiteX1198" fmla="*/ 122719 w 203644"/>
                <a:gd name="connsiteY1198" fmla="*/ 160421 h 210366"/>
                <a:gd name="connsiteX1199" fmla="*/ 121065 w 203644"/>
                <a:gd name="connsiteY1199" fmla="*/ 152632 h 210366"/>
                <a:gd name="connsiteX1200" fmla="*/ 121065 w 203644"/>
                <a:gd name="connsiteY1200" fmla="*/ 151218 h 210366"/>
                <a:gd name="connsiteX1201" fmla="*/ 118706 w 203644"/>
                <a:gd name="connsiteY1201" fmla="*/ 156172 h 210366"/>
                <a:gd name="connsiteX1202" fmla="*/ 118706 w 203644"/>
                <a:gd name="connsiteY1202" fmla="*/ 154522 h 210366"/>
                <a:gd name="connsiteX1203" fmla="*/ 118706 w 203644"/>
                <a:gd name="connsiteY1203" fmla="*/ 153104 h 210366"/>
                <a:gd name="connsiteX1204" fmla="*/ 118706 w 203644"/>
                <a:gd name="connsiteY1204" fmla="*/ 153104 h 210366"/>
                <a:gd name="connsiteX1205" fmla="*/ 120123 w 203644"/>
                <a:gd name="connsiteY1205" fmla="*/ 147205 h 210366"/>
                <a:gd name="connsiteX1206" fmla="*/ 120123 w 203644"/>
                <a:gd name="connsiteY1206" fmla="*/ 149328 h 210366"/>
                <a:gd name="connsiteX1207" fmla="*/ 120123 w 203644"/>
                <a:gd name="connsiteY1207" fmla="*/ 147441 h 210366"/>
                <a:gd name="connsiteX1208" fmla="*/ 120123 w 203644"/>
                <a:gd name="connsiteY1208" fmla="*/ 149328 h 210366"/>
                <a:gd name="connsiteX1209" fmla="*/ 120123 w 203644"/>
                <a:gd name="connsiteY1209" fmla="*/ 149328 h 210366"/>
                <a:gd name="connsiteX1210" fmla="*/ 120123 w 203644"/>
                <a:gd name="connsiteY1210" fmla="*/ 151454 h 210366"/>
                <a:gd name="connsiteX1211" fmla="*/ 120123 w 203644"/>
                <a:gd name="connsiteY1211" fmla="*/ 151454 h 210366"/>
                <a:gd name="connsiteX1212" fmla="*/ 120123 w 203644"/>
                <a:gd name="connsiteY1212" fmla="*/ 149328 h 210366"/>
                <a:gd name="connsiteX1213" fmla="*/ 120123 w 203644"/>
                <a:gd name="connsiteY1213" fmla="*/ 147205 h 210366"/>
                <a:gd name="connsiteX1214" fmla="*/ 120123 w 203644"/>
                <a:gd name="connsiteY1214" fmla="*/ 145554 h 210366"/>
                <a:gd name="connsiteX1215" fmla="*/ 118234 w 203644"/>
                <a:gd name="connsiteY1215" fmla="*/ 145554 h 210366"/>
                <a:gd name="connsiteX1216" fmla="*/ 118234 w 203644"/>
                <a:gd name="connsiteY1216" fmla="*/ 144137 h 210366"/>
                <a:gd name="connsiteX1217" fmla="*/ 116583 w 203644"/>
                <a:gd name="connsiteY1217" fmla="*/ 146260 h 210366"/>
                <a:gd name="connsiteX1218" fmla="*/ 116583 w 203644"/>
                <a:gd name="connsiteY1218" fmla="*/ 144137 h 210366"/>
                <a:gd name="connsiteX1219" fmla="*/ 114930 w 203644"/>
                <a:gd name="connsiteY1219" fmla="*/ 144137 h 210366"/>
                <a:gd name="connsiteX1220" fmla="*/ 114930 w 203644"/>
                <a:gd name="connsiteY1220" fmla="*/ 141306 h 210366"/>
                <a:gd name="connsiteX1221" fmla="*/ 114930 w 203644"/>
                <a:gd name="connsiteY1221" fmla="*/ 141306 h 210366"/>
                <a:gd name="connsiteX1222" fmla="*/ 113043 w 203644"/>
                <a:gd name="connsiteY1222" fmla="*/ 141306 h 210366"/>
                <a:gd name="connsiteX1223" fmla="*/ 111862 w 203644"/>
                <a:gd name="connsiteY1223" fmla="*/ 144373 h 210366"/>
                <a:gd name="connsiteX1224" fmla="*/ 111862 w 203644"/>
                <a:gd name="connsiteY1224" fmla="*/ 141542 h 210366"/>
                <a:gd name="connsiteX1225" fmla="*/ 111862 w 203644"/>
                <a:gd name="connsiteY1225" fmla="*/ 142959 h 210366"/>
                <a:gd name="connsiteX1226" fmla="*/ 111862 w 203644"/>
                <a:gd name="connsiteY1226" fmla="*/ 142959 h 210366"/>
                <a:gd name="connsiteX1227" fmla="*/ 113752 w 203644"/>
                <a:gd name="connsiteY1227" fmla="*/ 139183 h 210366"/>
                <a:gd name="connsiteX1228" fmla="*/ 111629 w 203644"/>
                <a:gd name="connsiteY1228" fmla="*/ 139183 h 210366"/>
                <a:gd name="connsiteX1229" fmla="*/ 111629 w 203644"/>
                <a:gd name="connsiteY1229" fmla="*/ 137765 h 210366"/>
                <a:gd name="connsiteX1230" fmla="*/ 111629 w 203644"/>
                <a:gd name="connsiteY1230" fmla="*/ 137765 h 210366"/>
                <a:gd name="connsiteX1231" fmla="*/ 110211 w 203644"/>
                <a:gd name="connsiteY1231" fmla="*/ 139655 h 210366"/>
                <a:gd name="connsiteX1232" fmla="*/ 110211 w 203644"/>
                <a:gd name="connsiteY1232" fmla="*/ 137293 h 210366"/>
                <a:gd name="connsiteX1233" fmla="*/ 110211 w 203644"/>
                <a:gd name="connsiteY1233" fmla="*/ 137293 h 210366"/>
                <a:gd name="connsiteX1234" fmla="*/ 110211 w 203644"/>
                <a:gd name="connsiteY1234" fmla="*/ 137293 h 210366"/>
                <a:gd name="connsiteX1235" fmla="*/ 108325 w 203644"/>
                <a:gd name="connsiteY1235" fmla="*/ 139419 h 210366"/>
                <a:gd name="connsiteX1236" fmla="*/ 109975 w 203644"/>
                <a:gd name="connsiteY1236" fmla="*/ 136587 h 210366"/>
                <a:gd name="connsiteX1237" fmla="*/ 108088 w 203644"/>
                <a:gd name="connsiteY1237" fmla="*/ 136587 h 210366"/>
                <a:gd name="connsiteX1238" fmla="*/ 108088 w 203644"/>
                <a:gd name="connsiteY1238" fmla="*/ 136587 h 210366"/>
                <a:gd name="connsiteX1239" fmla="*/ 108088 w 203644"/>
                <a:gd name="connsiteY1239" fmla="*/ 133992 h 210366"/>
                <a:gd name="connsiteX1240" fmla="*/ 108088 w 203644"/>
                <a:gd name="connsiteY1240" fmla="*/ 132575 h 210366"/>
                <a:gd name="connsiteX1241" fmla="*/ 108088 w 203644"/>
                <a:gd name="connsiteY1241" fmla="*/ 132575 h 210366"/>
                <a:gd name="connsiteX1242" fmla="*/ 108088 w 203644"/>
                <a:gd name="connsiteY1242" fmla="*/ 131394 h 210366"/>
                <a:gd name="connsiteX1243" fmla="*/ 108088 w 203644"/>
                <a:gd name="connsiteY1243" fmla="*/ 133047 h 210366"/>
                <a:gd name="connsiteX1244" fmla="*/ 108088 w 203644"/>
                <a:gd name="connsiteY1244" fmla="*/ 134462 h 210366"/>
                <a:gd name="connsiteX1245" fmla="*/ 106199 w 203644"/>
                <a:gd name="connsiteY1245" fmla="*/ 136824 h 210366"/>
                <a:gd name="connsiteX1246" fmla="*/ 107616 w 203644"/>
                <a:gd name="connsiteY1246" fmla="*/ 133756 h 210366"/>
                <a:gd name="connsiteX1247" fmla="*/ 105729 w 203644"/>
                <a:gd name="connsiteY1247" fmla="*/ 136351 h 210366"/>
                <a:gd name="connsiteX1248" fmla="*/ 105729 w 203644"/>
                <a:gd name="connsiteY1248" fmla="*/ 134698 h 210366"/>
                <a:gd name="connsiteX1249" fmla="*/ 104312 w 203644"/>
                <a:gd name="connsiteY1249" fmla="*/ 137060 h 210366"/>
                <a:gd name="connsiteX1250" fmla="*/ 105963 w 203644"/>
                <a:gd name="connsiteY1250" fmla="*/ 133283 h 210366"/>
                <a:gd name="connsiteX1251" fmla="*/ 105963 w 203644"/>
                <a:gd name="connsiteY1251" fmla="*/ 133283 h 210366"/>
                <a:gd name="connsiteX1252" fmla="*/ 105963 w 203644"/>
                <a:gd name="connsiteY1252" fmla="*/ 133283 h 210366"/>
                <a:gd name="connsiteX1253" fmla="*/ 105963 w 203644"/>
                <a:gd name="connsiteY1253" fmla="*/ 135170 h 210366"/>
                <a:gd name="connsiteX1254" fmla="*/ 105963 w 203644"/>
                <a:gd name="connsiteY1254" fmla="*/ 132575 h 210366"/>
                <a:gd name="connsiteX1255" fmla="*/ 104312 w 203644"/>
                <a:gd name="connsiteY1255" fmla="*/ 134934 h 210366"/>
                <a:gd name="connsiteX1256" fmla="*/ 104312 w 203644"/>
                <a:gd name="connsiteY1256" fmla="*/ 134934 h 210366"/>
                <a:gd name="connsiteX1257" fmla="*/ 104312 w 203644"/>
                <a:gd name="connsiteY1257" fmla="*/ 132575 h 210366"/>
                <a:gd name="connsiteX1258" fmla="*/ 104312 w 203644"/>
                <a:gd name="connsiteY1258" fmla="*/ 132575 h 210366"/>
                <a:gd name="connsiteX1259" fmla="*/ 102895 w 203644"/>
                <a:gd name="connsiteY1259" fmla="*/ 129271 h 210366"/>
                <a:gd name="connsiteX1260" fmla="*/ 104312 w 203644"/>
                <a:gd name="connsiteY1260" fmla="*/ 126439 h 210366"/>
                <a:gd name="connsiteX1261" fmla="*/ 104312 w 203644"/>
                <a:gd name="connsiteY1261" fmla="*/ 126439 h 210366"/>
                <a:gd name="connsiteX1262" fmla="*/ 102895 w 203644"/>
                <a:gd name="connsiteY1262" fmla="*/ 128798 h 210366"/>
                <a:gd name="connsiteX1263" fmla="*/ 100772 w 203644"/>
                <a:gd name="connsiteY1263" fmla="*/ 128798 h 210366"/>
                <a:gd name="connsiteX1264" fmla="*/ 102189 w 203644"/>
                <a:gd name="connsiteY1264" fmla="*/ 126203 h 210366"/>
                <a:gd name="connsiteX1265" fmla="*/ 102189 w 203644"/>
                <a:gd name="connsiteY1265" fmla="*/ 126203 h 210366"/>
                <a:gd name="connsiteX1266" fmla="*/ 102189 w 203644"/>
                <a:gd name="connsiteY1266" fmla="*/ 127856 h 210366"/>
                <a:gd name="connsiteX1267" fmla="*/ 102189 w 203644"/>
                <a:gd name="connsiteY1267" fmla="*/ 127856 h 210366"/>
                <a:gd name="connsiteX1268" fmla="*/ 102189 w 203644"/>
                <a:gd name="connsiteY1268" fmla="*/ 125025 h 210366"/>
                <a:gd name="connsiteX1269" fmla="*/ 102189 w 203644"/>
                <a:gd name="connsiteY1269" fmla="*/ 125025 h 210366"/>
                <a:gd name="connsiteX1270" fmla="*/ 100300 w 203644"/>
                <a:gd name="connsiteY1270" fmla="*/ 125025 h 210366"/>
                <a:gd name="connsiteX1271" fmla="*/ 100300 w 203644"/>
                <a:gd name="connsiteY1271" fmla="*/ 122663 h 210366"/>
                <a:gd name="connsiteX1272" fmla="*/ 100300 w 203644"/>
                <a:gd name="connsiteY1272" fmla="*/ 122663 h 210366"/>
                <a:gd name="connsiteX1273" fmla="*/ 100300 w 203644"/>
                <a:gd name="connsiteY1273" fmla="*/ 122663 h 210366"/>
                <a:gd name="connsiteX1274" fmla="*/ 100300 w 203644"/>
                <a:gd name="connsiteY1274" fmla="*/ 121012 h 210366"/>
                <a:gd name="connsiteX1275" fmla="*/ 100300 w 203644"/>
                <a:gd name="connsiteY1275" fmla="*/ 121012 h 210366"/>
                <a:gd name="connsiteX1276" fmla="*/ 100300 w 203644"/>
                <a:gd name="connsiteY1276" fmla="*/ 121012 h 210366"/>
                <a:gd name="connsiteX1277" fmla="*/ 100300 w 203644"/>
                <a:gd name="connsiteY1277" fmla="*/ 122663 h 210366"/>
                <a:gd name="connsiteX1278" fmla="*/ 100300 w 203644"/>
                <a:gd name="connsiteY1278" fmla="*/ 121249 h 210366"/>
                <a:gd name="connsiteX1279" fmla="*/ 100300 w 203644"/>
                <a:gd name="connsiteY1279" fmla="*/ 121249 h 210366"/>
                <a:gd name="connsiteX1280" fmla="*/ 101717 w 203644"/>
                <a:gd name="connsiteY1280" fmla="*/ 119831 h 210366"/>
                <a:gd name="connsiteX1281" fmla="*/ 101717 w 203644"/>
                <a:gd name="connsiteY1281" fmla="*/ 119831 h 210366"/>
                <a:gd name="connsiteX1282" fmla="*/ 101717 w 203644"/>
                <a:gd name="connsiteY1282" fmla="*/ 117945 h 210366"/>
                <a:gd name="connsiteX1283" fmla="*/ 101717 w 203644"/>
                <a:gd name="connsiteY1283" fmla="*/ 117945 h 210366"/>
                <a:gd name="connsiteX1284" fmla="*/ 101717 w 203644"/>
                <a:gd name="connsiteY1284" fmla="*/ 115822 h 210366"/>
                <a:gd name="connsiteX1285" fmla="*/ 103131 w 203644"/>
                <a:gd name="connsiteY1285" fmla="*/ 113932 h 210366"/>
                <a:gd name="connsiteX1286" fmla="*/ 101717 w 203644"/>
                <a:gd name="connsiteY1286" fmla="*/ 116294 h 210366"/>
                <a:gd name="connsiteX1287" fmla="*/ 101717 w 203644"/>
                <a:gd name="connsiteY1287" fmla="*/ 114877 h 210366"/>
                <a:gd name="connsiteX1288" fmla="*/ 101717 w 203644"/>
                <a:gd name="connsiteY1288" fmla="*/ 114877 h 210366"/>
                <a:gd name="connsiteX1289" fmla="*/ 101717 w 203644"/>
                <a:gd name="connsiteY1289" fmla="*/ 114877 h 210366"/>
                <a:gd name="connsiteX1290" fmla="*/ 101717 w 203644"/>
                <a:gd name="connsiteY1290" fmla="*/ 117236 h 210366"/>
                <a:gd name="connsiteX1291" fmla="*/ 101717 w 203644"/>
                <a:gd name="connsiteY1291" fmla="*/ 115822 h 210366"/>
                <a:gd name="connsiteX1292" fmla="*/ 101717 w 203644"/>
                <a:gd name="connsiteY1292" fmla="*/ 118181 h 210366"/>
                <a:gd name="connsiteX1293" fmla="*/ 101717 w 203644"/>
                <a:gd name="connsiteY1293" fmla="*/ 118181 h 210366"/>
                <a:gd name="connsiteX1294" fmla="*/ 101717 w 203644"/>
                <a:gd name="connsiteY1294" fmla="*/ 119595 h 210366"/>
                <a:gd name="connsiteX1295" fmla="*/ 101717 w 203644"/>
                <a:gd name="connsiteY1295" fmla="*/ 117708 h 210366"/>
                <a:gd name="connsiteX1296" fmla="*/ 101717 w 203644"/>
                <a:gd name="connsiteY1296" fmla="*/ 117708 h 210366"/>
                <a:gd name="connsiteX1297" fmla="*/ 104784 w 203644"/>
                <a:gd name="connsiteY1297" fmla="*/ 113932 h 210366"/>
                <a:gd name="connsiteX1298" fmla="*/ 102189 w 203644"/>
                <a:gd name="connsiteY1298" fmla="*/ 119595 h 210366"/>
                <a:gd name="connsiteX1299" fmla="*/ 102189 w 203644"/>
                <a:gd name="connsiteY1299" fmla="*/ 119595 h 210366"/>
                <a:gd name="connsiteX1300" fmla="*/ 102189 w 203644"/>
                <a:gd name="connsiteY1300" fmla="*/ 116764 h 210366"/>
                <a:gd name="connsiteX1301" fmla="*/ 102189 w 203644"/>
                <a:gd name="connsiteY1301" fmla="*/ 116764 h 210366"/>
                <a:gd name="connsiteX1302" fmla="*/ 100536 w 203644"/>
                <a:gd name="connsiteY1302" fmla="*/ 120068 h 210366"/>
                <a:gd name="connsiteX1303" fmla="*/ 100536 w 203644"/>
                <a:gd name="connsiteY1303" fmla="*/ 118417 h 210366"/>
                <a:gd name="connsiteX1304" fmla="*/ 100536 w 203644"/>
                <a:gd name="connsiteY1304" fmla="*/ 117000 h 210366"/>
                <a:gd name="connsiteX1305" fmla="*/ 102662 w 203644"/>
                <a:gd name="connsiteY1305" fmla="*/ 117000 h 210366"/>
                <a:gd name="connsiteX1306" fmla="*/ 102662 w 203644"/>
                <a:gd name="connsiteY1306" fmla="*/ 115585 h 210366"/>
                <a:gd name="connsiteX1307" fmla="*/ 102662 w 203644"/>
                <a:gd name="connsiteY1307" fmla="*/ 117000 h 210366"/>
                <a:gd name="connsiteX1308" fmla="*/ 102662 w 203644"/>
                <a:gd name="connsiteY1308" fmla="*/ 117000 h 210366"/>
                <a:gd name="connsiteX1309" fmla="*/ 102662 w 203644"/>
                <a:gd name="connsiteY1309" fmla="*/ 118889 h 210366"/>
                <a:gd name="connsiteX1310" fmla="*/ 102662 w 203644"/>
                <a:gd name="connsiteY1310" fmla="*/ 118889 h 210366"/>
                <a:gd name="connsiteX1311" fmla="*/ 102662 w 203644"/>
                <a:gd name="connsiteY1311" fmla="*/ 118889 h 210366"/>
                <a:gd name="connsiteX1312" fmla="*/ 102662 w 203644"/>
                <a:gd name="connsiteY1312" fmla="*/ 117000 h 210366"/>
                <a:gd name="connsiteX1313" fmla="*/ 102662 w 203644"/>
                <a:gd name="connsiteY1313" fmla="*/ 119362 h 210366"/>
                <a:gd name="connsiteX1314" fmla="*/ 102662 w 203644"/>
                <a:gd name="connsiteY1314" fmla="*/ 119362 h 210366"/>
                <a:gd name="connsiteX1315" fmla="*/ 102662 w 203644"/>
                <a:gd name="connsiteY1315" fmla="*/ 121249 h 210366"/>
                <a:gd name="connsiteX1316" fmla="*/ 102662 w 203644"/>
                <a:gd name="connsiteY1316" fmla="*/ 119595 h 210366"/>
                <a:gd name="connsiteX1317" fmla="*/ 100772 w 203644"/>
                <a:gd name="connsiteY1317" fmla="*/ 123135 h 210366"/>
                <a:gd name="connsiteX1318" fmla="*/ 100772 w 203644"/>
                <a:gd name="connsiteY1318" fmla="*/ 125967 h 210366"/>
                <a:gd name="connsiteX1319" fmla="*/ 103131 w 203644"/>
                <a:gd name="connsiteY1319" fmla="*/ 121485 h 210366"/>
                <a:gd name="connsiteX1320" fmla="*/ 103131 w 203644"/>
                <a:gd name="connsiteY1320" fmla="*/ 121485 h 210366"/>
                <a:gd name="connsiteX1321" fmla="*/ 104784 w 203644"/>
                <a:gd name="connsiteY1321" fmla="*/ 118653 h 210366"/>
                <a:gd name="connsiteX1322" fmla="*/ 104784 w 203644"/>
                <a:gd name="connsiteY1322" fmla="*/ 121485 h 210366"/>
                <a:gd name="connsiteX1323" fmla="*/ 103367 w 203644"/>
                <a:gd name="connsiteY1323" fmla="*/ 123371 h 210366"/>
                <a:gd name="connsiteX1324" fmla="*/ 103367 w 203644"/>
                <a:gd name="connsiteY1324" fmla="*/ 123371 h 210366"/>
                <a:gd name="connsiteX1325" fmla="*/ 103367 w 203644"/>
                <a:gd name="connsiteY1325" fmla="*/ 121721 h 210366"/>
                <a:gd name="connsiteX1326" fmla="*/ 103367 w 203644"/>
                <a:gd name="connsiteY1326" fmla="*/ 121721 h 210366"/>
                <a:gd name="connsiteX1327" fmla="*/ 103367 w 203644"/>
                <a:gd name="connsiteY1327" fmla="*/ 123371 h 210366"/>
                <a:gd name="connsiteX1328" fmla="*/ 103367 w 203644"/>
                <a:gd name="connsiteY1328" fmla="*/ 123371 h 210366"/>
                <a:gd name="connsiteX1329" fmla="*/ 105021 w 203644"/>
                <a:gd name="connsiteY1329" fmla="*/ 123371 h 210366"/>
                <a:gd name="connsiteX1330" fmla="*/ 105021 w 203644"/>
                <a:gd name="connsiteY1330" fmla="*/ 122193 h 210366"/>
                <a:gd name="connsiteX1331" fmla="*/ 105021 w 203644"/>
                <a:gd name="connsiteY1331" fmla="*/ 125025 h 210366"/>
                <a:gd name="connsiteX1332" fmla="*/ 106435 w 203644"/>
                <a:gd name="connsiteY1332" fmla="*/ 122899 h 210366"/>
                <a:gd name="connsiteX1333" fmla="*/ 104784 w 203644"/>
                <a:gd name="connsiteY1333" fmla="*/ 126675 h 210366"/>
                <a:gd name="connsiteX1334" fmla="*/ 104784 w 203644"/>
                <a:gd name="connsiteY1334" fmla="*/ 126675 h 210366"/>
                <a:gd name="connsiteX1335" fmla="*/ 106671 w 203644"/>
                <a:gd name="connsiteY1335" fmla="*/ 123371 h 210366"/>
                <a:gd name="connsiteX1336" fmla="*/ 104548 w 203644"/>
                <a:gd name="connsiteY1336" fmla="*/ 127620 h 210366"/>
                <a:gd name="connsiteX1337" fmla="*/ 106199 w 203644"/>
                <a:gd name="connsiteY1337" fmla="*/ 127620 h 210366"/>
                <a:gd name="connsiteX1338" fmla="*/ 107616 w 203644"/>
                <a:gd name="connsiteY1338" fmla="*/ 125731 h 210366"/>
                <a:gd name="connsiteX1339" fmla="*/ 107616 w 203644"/>
                <a:gd name="connsiteY1339" fmla="*/ 128093 h 210366"/>
                <a:gd name="connsiteX1340" fmla="*/ 105729 w 203644"/>
                <a:gd name="connsiteY1340" fmla="*/ 131160 h 210366"/>
                <a:gd name="connsiteX1341" fmla="*/ 105729 w 203644"/>
                <a:gd name="connsiteY1341" fmla="*/ 131160 h 210366"/>
                <a:gd name="connsiteX1342" fmla="*/ 105729 w 203644"/>
                <a:gd name="connsiteY1342" fmla="*/ 131160 h 210366"/>
                <a:gd name="connsiteX1343" fmla="*/ 107380 w 203644"/>
                <a:gd name="connsiteY1343" fmla="*/ 128326 h 210366"/>
                <a:gd name="connsiteX1344" fmla="*/ 107380 w 203644"/>
                <a:gd name="connsiteY1344" fmla="*/ 131630 h 210366"/>
                <a:gd name="connsiteX1345" fmla="*/ 107380 w 203644"/>
                <a:gd name="connsiteY1345" fmla="*/ 131630 h 210366"/>
                <a:gd name="connsiteX1346" fmla="*/ 107380 w 203644"/>
                <a:gd name="connsiteY1346" fmla="*/ 130216 h 210366"/>
                <a:gd name="connsiteX1347" fmla="*/ 107380 w 203644"/>
                <a:gd name="connsiteY1347" fmla="*/ 127620 h 210366"/>
                <a:gd name="connsiteX1348" fmla="*/ 107380 w 203644"/>
                <a:gd name="connsiteY1348" fmla="*/ 127620 h 210366"/>
                <a:gd name="connsiteX1349" fmla="*/ 107380 w 203644"/>
                <a:gd name="connsiteY1349" fmla="*/ 125494 h 210366"/>
                <a:gd name="connsiteX1350" fmla="*/ 107380 w 203644"/>
                <a:gd name="connsiteY1350" fmla="*/ 128093 h 210366"/>
                <a:gd name="connsiteX1351" fmla="*/ 107380 w 203644"/>
                <a:gd name="connsiteY1351" fmla="*/ 128093 h 210366"/>
                <a:gd name="connsiteX1352" fmla="*/ 107380 w 203644"/>
                <a:gd name="connsiteY1352" fmla="*/ 126675 h 210366"/>
                <a:gd name="connsiteX1353" fmla="*/ 107380 w 203644"/>
                <a:gd name="connsiteY1353" fmla="*/ 126675 h 210366"/>
                <a:gd name="connsiteX1354" fmla="*/ 107380 w 203644"/>
                <a:gd name="connsiteY1354" fmla="*/ 126675 h 210366"/>
                <a:gd name="connsiteX1355" fmla="*/ 107380 w 203644"/>
                <a:gd name="connsiteY1355" fmla="*/ 130688 h 210366"/>
                <a:gd name="connsiteX1356" fmla="*/ 109975 w 203644"/>
                <a:gd name="connsiteY1356" fmla="*/ 127148 h 210366"/>
                <a:gd name="connsiteX1357" fmla="*/ 109975 w 203644"/>
                <a:gd name="connsiteY1357" fmla="*/ 127148 h 210366"/>
                <a:gd name="connsiteX1358" fmla="*/ 109975 w 203644"/>
                <a:gd name="connsiteY1358" fmla="*/ 128562 h 210366"/>
                <a:gd name="connsiteX1359" fmla="*/ 109975 w 203644"/>
                <a:gd name="connsiteY1359" fmla="*/ 128562 h 210366"/>
                <a:gd name="connsiteX1360" fmla="*/ 109975 w 203644"/>
                <a:gd name="connsiteY1360" fmla="*/ 128562 h 210366"/>
                <a:gd name="connsiteX1361" fmla="*/ 109975 w 203644"/>
                <a:gd name="connsiteY1361" fmla="*/ 131394 h 210366"/>
                <a:gd name="connsiteX1362" fmla="*/ 111862 w 203644"/>
                <a:gd name="connsiteY1362" fmla="*/ 131394 h 210366"/>
                <a:gd name="connsiteX1363" fmla="*/ 111862 w 203644"/>
                <a:gd name="connsiteY1363" fmla="*/ 133283 h 210366"/>
                <a:gd name="connsiteX1364" fmla="*/ 111862 w 203644"/>
                <a:gd name="connsiteY1364" fmla="*/ 133283 h 210366"/>
                <a:gd name="connsiteX1365" fmla="*/ 113752 w 203644"/>
                <a:gd name="connsiteY1365" fmla="*/ 130688 h 210366"/>
                <a:gd name="connsiteX1366" fmla="*/ 113752 w 203644"/>
                <a:gd name="connsiteY1366" fmla="*/ 132339 h 210366"/>
                <a:gd name="connsiteX1367" fmla="*/ 113752 w 203644"/>
                <a:gd name="connsiteY1367" fmla="*/ 133756 h 210366"/>
                <a:gd name="connsiteX1368" fmla="*/ 113752 w 203644"/>
                <a:gd name="connsiteY1368" fmla="*/ 131866 h 210366"/>
                <a:gd name="connsiteX1369" fmla="*/ 113752 w 203644"/>
                <a:gd name="connsiteY1369" fmla="*/ 133756 h 210366"/>
                <a:gd name="connsiteX1370" fmla="*/ 113752 w 203644"/>
                <a:gd name="connsiteY1370" fmla="*/ 133756 h 210366"/>
                <a:gd name="connsiteX1371" fmla="*/ 113752 w 203644"/>
                <a:gd name="connsiteY1371" fmla="*/ 135879 h 210366"/>
                <a:gd name="connsiteX1372" fmla="*/ 115402 w 203644"/>
                <a:gd name="connsiteY1372" fmla="*/ 133047 h 210366"/>
                <a:gd name="connsiteX1373" fmla="*/ 115402 w 203644"/>
                <a:gd name="connsiteY1373" fmla="*/ 135170 h 210366"/>
                <a:gd name="connsiteX1374" fmla="*/ 115402 w 203644"/>
                <a:gd name="connsiteY1374" fmla="*/ 135170 h 210366"/>
                <a:gd name="connsiteX1375" fmla="*/ 115402 w 203644"/>
                <a:gd name="connsiteY1375" fmla="*/ 136824 h 210366"/>
                <a:gd name="connsiteX1376" fmla="*/ 117528 w 203644"/>
                <a:gd name="connsiteY1376" fmla="*/ 134225 h 210366"/>
                <a:gd name="connsiteX1377" fmla="*/ 117528 w 203644"/>
                <a:gd name="connsiteY1377" fmla="*/ 134225 h 210366"/>
                <a:gd name="connsiteX1378" fmla="*/ 115875 w 203644"/>
                <a:gd name="connsiteY1378" fmla="*/ 136824 h 210366"/>
                <a:gd name="connsiteX1379" fmla="*/ 115875 w 203644"/>
                <a:gd name="connsiteY1379" fmla="*/ 136824 h 210366"/>
                <a:gd name="connsiteX1380" fmla="*/ 118234 w 203644"/>
                <a:gd name="connsiteY1380" fmla="*/ 134225 h 210366"/>
                <a:gd name="connsiteX1381" fmla="*/ 116819 w 203644"/>
                <a:gd name="connsiteY1381" fmla="*/ 136587 h 210366"/>
                <a:gd name="connsiteX1382" fmla="*/ 116819 w 203644"/>
                <a:gd name="connsiteY1382" fmla="*/ 134934 h 210366"/>
                <a:gd name="connsiteX1383" fmla="*/ 116819 w 203644"/>
                <a:gd name="connsiteY1383" fmla="*/ 136115 h 210366"/>
                <a:gd name="connsiteX1384" fmla="*/ 116819 w 203644"/>
                <a:gd name="connsiteY1384" fmla="*/ 139655 h 210366"/>
                <a:gd name="connsiteX1385" fmla="*/ 116819 w 203644"/>
                <a:gd name="connsiteY1385" fmla="*/ 137060 h 210366"/>
                <a:gd name="connsiteX1386" fmla="*/ 116819 w 203644"/>
                <a:gd name="connsiteY1386" fmla="*/ 139419 h 210366"/>
                <a:gd name="connsiteX1387" fmla="*/ 118234 w 203644"/>
                <a:gd name="connsiteY1387" fmla="*/ 137060 h 210366"/>
                <a:gd name="connsiteX1388" fmla="*/ 118234 w 203644"/>
                <a:gd name="connsiteY1388" fmla="*/ 137060 h 210366"/>
                <a:gd name="connsiteX1389" fmla="*/ 118234 w 203644"/>
                <a:gd name="connsiteY1389" fmla="*/ 140125 h 210366"/>
                <a:gd name="connsiteX1390" fmla="*/ 118234 w 203644"/>
                <a:gd name="connsiteY1390" fmla="*/ 138710 h 210366"/>
                <a:gd name="connsiteX1391" fmla="*/ 116819 w 203644"/>
                <a:gd name="connsiteY1391" fmla="*/ 141542 h 210366"/>
                <a:gd name="connsiteX1392" fmla="*/ 118234 w 203644"/>
                <a:gd name="connsiteY1392" fmla="*/ 139891 h 210366"/>
                <a:gd name="connsiteX1393" fmla="*/ 118234 w 203644"/>
                <a:gd name="connsiteY1393" fmla="*/ 141306 h 210366"/>
                <a:gd name="connsiteX1394" fmla="*/ 118234 w 203644"/>
                <a:gd name="connsiteY1394" fmla="*/ 138710 h 210366"/>
                <a:gd name="connsiteX1395" fmla="*/ 118234 w 203644"/>
                <a:gd name="connsiteY1395" fmla="*/ 138710 h 210366"/>
                <a:gd name="connsiteX1396" fmla="*/ 118234 w 203644"/>
                <a:gd name="connsiteY1396" fmla="*/ 134698 h 210366"/>
                <a:gd name="connsiteX1397" fmla="*/ 118234 w 203644"/>
                <a:gd name="connsiteY1397" fmla="*/ 132339 h 210366"/>
                <a:gd name="connsiteX1398" fmla="*/ 117056 w 203644"/>
                <a:gd name="connsiteY1398" fmla="*/ 133992 h 210366"/>
                <a:gd name="connsiteX1399" fmla="*/ 119415 w 203644"/>
                <a:gd name="connsiteY1399" fmla="*/ 129743 h 210366"/>
                <a:gd name="connsiteX1400" fmla="*/ 119415 w 203644"/>
                <a:gd name="connsiteY1400" fmla="*/ 131866 h 210366"/>
                <a:gd name="connsiteX1401" fmla="*/ 119415 w 203644"/>
                <a:gd name="connsiteY1401" fmla="*/ 133520 h 210366"/>
                <a:gd name="connsiteX1402" fmla="*/ 119415 w 203644"/>
                <a:gd name="connsiteY1402" fmla="*/ 133520 h 210366"/>
                <a:gd name="connsiteX1403" fmla="*/ 119415 w 203644"/>
                <a:gd name="connsiteY1403" fmla="*/ 131394 h 210366"/>
                <a:gd name="connsiteX1404" fmla="*/ 119415 w 203644"/>
                <a:gd name="connsiteY1404" fmla="*/ 132811 h 210366"/>
                <a:gd name="connsiteX1405" fmla="*/ 119415 w 203644"/>
                <a:gd name="connsiteY1405" fmla="*/ 135170 h 210366"/>
                <a:gd name="connsiteX1406" fmla="*/ 119415 w 203644"/>
                <a:gd name="connsiteY1406" fmla="*/ 133520 h 210366"/>
                <a:gd name="connsiteX1407" fmla="*/ 119415 w 203644"/>
                <a:gd name="connsiteY1407" fmla="*/ 135879 h 210366"/>
                <a:gd name="connsiteX1408" fmla="*/ 119415 w 203644"/>
                <a:gd name="connsiteY1408" fmla="*/ 135879 h 210366"/>
                <a:gd name="connsiteX1409" fmla="*/ 119415 w 203644"/>
                <a:gd name="connsiteY1409" fmla="*/ 134225 h 210366"/>
                <a:gd name="connsiteX1410" fmla="*/ 119415 w 203644"/>
                <a:gd name="connsiteY1410" fmla="*/ 138002 h 210366"/>
                <a:gd name="connsiteX1411" fmla="*/ 119415 w 203644"/>
                <a:gd name="connsiteY1411" fmla="*/ 138002 h 210366"/>
                <a:gd name="connsiteX1412" fmla="*/ 119415 w 203644"/>
                <a:gd name="connsiteY1412" fmla="*/ 139655 h 210366"/>
                <a:gd name="connsiteX1413" fmla="*/ 119415 w 203644"/>
                <a:gd name="connsiteY1413" fmla="*/ 139655 h 210366"/>
                <a:gd name="connsiteX1414" fmla="*/ 119415 w 203644"/>
                <a:gd name="connsiteY1414" fmla="*/ 139655 h 210366"/>
                <a:gd name="connsiteX1415" fmla="*/ 121065 w 203644"/>
                <a:gd name="connsiteY1415" fmla="*/ 136587 h 210366"/>
                <a:gd name="connsiteX1416" fmla="*/ 121065 w 203644"/>
                <a:gd name="connsiteY1416" fmla="*/ 136587 h 210366"/>
                <a:gd name="connsiteX1417" fmla="*/ 122246 w 203644"/>
                <a:gd name="connsiteY1417" fmla="*/ 133992 h 210366"/>
                <a:gd name="connsiteX1418" fmla="*/ 120593 w 203644"/>
                <a:gd name="connsiteY1418" fmla="*/ 137293 h 210366"/>
                <a:gd name="connsiteX1419" fmla="*/ 120593 w 203644"/>
                <a:gd name="connsiteY1419" fmla="*/ 137293 h 210366"/>
                <a:gd name="connsiteX1420" fmla="*/ 120593 w 203644"/>
                <a:gd name="connsiteY1420" fmla="*/ 137293 h 210366"/>
                <a:gd name="connsiteX1421" fmla="*/ 122246 w 203644"/>
                <a:gd name="connsiteY1421" fmla="*/ 133992 h 210366"/>
                <a:gd name="connsiteX1422" fmla="*/ 122246 w 203644"/>
                <a:gd name="connsiteY1422" fmla="*/ 135170 h 210366"/>
                <a:gd name="connsiteX1423" fmla="*/ 122246 w 203644"/>
                <a:gd name="connsiteY1423" fmla="*/ 132575 h 210366"/>
                <a:gd name="connsiteX1424" fmla="*/ 120593 w 203644"/>
                <a:gd name="connsiteY1424" fmla="*/ 135406 h 210366"/>
                <a:gd name="connsiteX1425" fmla="*/ 122246 w 203644"/>
                <a:gd name="connsiteY1425" fmla="*/ 131394 h 210366"/>
                <a:gd name="connsiteX1426" fmla="*/ 122246 w 203644"/>
                <a:gd name="connsiteY1426" fmla="*/ 131394 h 210366"/>
                <a:gd name="connsiteX1427" fmla="*/ 122246 w 203644"/>
                <a:gd name="connsiteY1427" fmla="*/ 128798 h 210366"/>
                <a:gd name="connsiteX1428" fmla="*/ 122246 w 203644"/>
                <a:gd name="connsiteY1428" fmla="*/ 126675 h 210366"/>
                <a:gd name="connsiteX1429" fmla="*/ 122246 w 203644"/>
                <a:gd name="connsiteY1429" fmla="*/ 126675 h 210366"/>
                <a:gd name="connsiteX1430" fmla="*/ 122246 w 203644"/>
                <a:gd name="connsiteY1430" fmla="*/ 122663 h 210366"/>
                <a:gd name="connsiteX1431" fmla="*/ 122246 w 203644"/>
                <a:gd name="connsiteY1431" fmla="*/ 124080 h 210366"/>
                <a:gd name="connsiteX1432" fmla="*/ 122246 w 203644"/>
                <a:gd name="connsiteY1432" fmla="*/ 121485 h 210366"/>
                <a:gd name="connsiteX1433" fmla="*/ 123427 w 203644"/>
                <a:gd name="connsiteY1433" fmla="*/ 119831 h 210366"/>
                <a:gd name="connsiteX1434" fmla="*/ 123427 w 203644"/>
                <a:gd name="connsiteY1434" fmla="*/ 121721 h 210366"/>
                <a:gd name="connsiteX1435" fmla="*/ 123427 w 203644"/>
                <a:gd name="connsiteY1435" fmla="*/ 120068 h 210366"/>
                <a:gd name="connsiteX1436" fmla="*/ 123427 w 203644"/>
                <a:gd name="connsiteY1436" fmla="*/ 120068 h 210366"/>
                <a:gd name="connsiteX1437" fmla="*/ 123427 w 203644"/>
                <a:gd name="connsiteY1437" fmla="*/ 120068 h 210366"/>
                <a:gd name="connsiteX1438" fmla="*/ 123427 w 203644"/>
                <a:gd name="connsiteY1438" fmla="*/ 120068 h 210366"/>
                <a:gd name="connsiteX1439" fmla="*/ 123427 w 203644"/>
                <a:gd name="connsiteY1439" fmla="*/ 118653 h 210366"/>
                <a:gd name="connsiteX1440" fmla="*/ 125078 w 203644"/>
                <a:gd name="connsiteY1440" fmla="*/ 118653 h 210366"/>
                <a:gd name="connsiteX1441" fmla="*/ 125078 w 203644"/>
                <a:gd name="connsiteY1441" fmla="*/ 121249 h 210366"/>
                <a:gd name="connsiteX1442" fmla="*/ 125078 w 203644"/>
                <a:gd name="connsiteY1442" fmla="*/ 119831 h 210366"/>
                <a:gd name="connsiteX1443" fmla="*/ 126492 w 203644"/>
                <a:gd name="connsiteY1443" fmla="*/ 119831 h 210366"/>
                <a:gd name="connsiteX1444" fmla="*/ 126492 w 203644"/>
                <a:gd name="connsiteY1444" fmla="*/ 121957 h 210366"/>
                <a:gd name="connsiteX1445" fmla="*/ 126492 w 203644"/>
                <a:gd name="connsiteY1445" fmla="*/ 120068 h 210366"/>
                <a:gd name="connsiteX1446" fmla="*/ 126492 w 203644"/>
                <a:gd name="connsiteY1446" fmla="*/ 120068 h 210366"/>
                <a:gd name="connsiteX1447" fmla="*/ 124842 w 203644"/>
                <a:gd name="connsiteY1447" fmla="*/ 123371 h 210366"/>
                <a:gd name="connsiteX1448" fmla="*/ 126259 w 203644"/>
                <a:gd name="connsiteY1448" fmla="*/ 121012 h 210366"/>
                <a:gd name="connsiteX1449" fmla="*/ 126259 w 203644"/>
                <a:gd name="connsiteY1449" fmla="*/ 121012 h 210366"/>
                <a:gd name="connsiteX1450" fmla="*/ 126259 w 203644"/>
                <a:gd name="connsiteY1450" fmla="*/ 123135 h 210366"/>
                <a:gd name="connsiteX1451" fmla="*/ 127437 w 203644"/>
                <a:gd name="connsiteY1451" fmla="*/ 123135 h 210366"/>
                <a:gd name="connsiteX1452" fmla="*/ 125786 w 203644"/>
                <a:gd name="connsiteY1452" fmla="*/ 125261 h 210366"/>
                <a:gd name="connsiteX1453" fmla="*/ 125786 w 203644"/>
                <a:gd name="connsiteY1453" fmla="*/ 128093 h 210366"/>
                <a:gd name="connsiteX1454" fmla="*/ 125786 w 203644"/>
                <a:gd name="connsiteY1454" fmla="*/ 126203 h 210366"/>
                <a:gd name="connsiteX1455" fmla="*/ 125786 w 203644"/>
                <a:gd name="connsiteY1455" fmla="*/ 126203 h 210366"/>
                <a:gd name="connsiteX1456" fmla="*/ 127201 w 203644"/>
                <a:gd name="connsiteY1456" fmla="*/ 126203 h 210366"/>
                <a:gd name="connsiteX1457" fmla="*/ 128854 w 203644"/>
                <a:gd name="connsiteY1457" fmla="*/ 124789 h 210366"/>
                <a:gd name="connsiteX1458" fmla="*/ 128854 w 203644"/>
                <a:gd name="connsiteY1458" fmla="*/ 123371 h 210366"/>
                <a:gd name="connsiteX1459" fmla="*/ 128854 w 203644"/>
                <a:gd name="connsiteY1459" fmla="*/ 125731 h 210366"/>
                <a:gd name="connsiteX1460" fmla="*/ 128854 w 203644"/>
                <a:gd name="connsiteY1460" fmla="*/ 125731 h 210366"/>
                <a:gd name="connsiteX1461" fmla="*/ 128854 w 203644"/>
                <a:gd name="connsiteY1461" fmla="*/ 127620 h 210366"/>
                <a:gd name="connsiteX1462" fmla="*/ 128854 w 203644"/>
                <a:gd name="connsiteY1462" fmla="*/ 129035 h 210366"/>
                <a:gd name="connsiteX1463" fmla="*/ 128854 w 203644"/>
                <a:gd name="connsiteY1463" fmla="*/ 129035 h 210366"/>
                <a:gd name="connsiteX1464" fmla="*/ 128854 w 203644"/>
                <a:gd name="connsiteY1464" fmla="*/ 127148 h 210366"/>
                <a:gd name="connsiteX1465" fmla="*/ 128854 w 203644"/>
                <a:gd name="connsiteY1465" fmla="*/ 129507 h 210366"/>
                <a:gd name="connsiteX1466" fmla="*/ 128854 w 203644"/>
                <a:gd name="connsiteY1466" fmla="*/ 129507 h 210366"/>
                <a:gd name="connsiteX1467" fmla="*/ 128854 w 203644"/>
                <a:gd name="connsiteY1467" fmla="*/ 131630 h 210366"/>
                <a:gd name="connsiteX1468" fmla="*/ 128854 w 203644"/>
                <a:gd name="connsiteY1468" fmla="*/ 129507 h 210366"/>
                <a:gd name="connsiteX1469" fmla="*/ 128854 w 203644"/>
                <a:gd name="connsiteY1469" fmla="*/ 129507 h 210366"/>
                <a:gd name="connsiteX1470" fmla="*/ 128854 w 203644"/>
                <a:gd name="connsiteY1470" fmla="*/ 127856 h 210366"/>
                <a:gd name="connsiteX1471" fmla="*/ 128854 w 203644"/>
                <a:gd name="connsiteY1471" fmla="*/ 126203 h 210366"/>
                <a:gd name="connsiteX1472" fmla="*/ 128854 w 203644"/>
                <a:gd name="connsiteY1472" fmla="*/ 126203 h 210366"/>
                <a:gd name="connsiteX1473" fmla="*/ 128854 w 203644"/>
                <a:gd name="connsiteY1473" fmla="*/ 129979 h 210366"/>
                <a:gd name="connsiteX1474" fmla="*/ 128854 w 203644"/>
                <a:gd name="connsiteY1474" fmla="*/ 129979 h 210366"/>
                <a:gd name="connsiteX1475" fmla="*/ 128854 w 203644"/>
                <a:gd name="connsiteY1475" fmla="*/ 132102 h 210366"/>
                <a:gd name="connsiteX1476" fmla="*/ 130505 w 203644"/>
                <a:gd name="connsiteY1476" fmla="*/ 129979 h 210366"/>
                <a:gd name="connsiteX1477" fmla="*/ 130505 w 203644"/>
                <a:gd name="connsiteY1477" fmla="*/ 131394 h 210366"/>
                <a:gd name="connsiteX1478" fmla="*/ 130505 w 203644"/>
                <a:gd name="connsiteY1478" fmla="*/ 133283 h 210366"/>
                <a:gd name="connsiteX1479" fmla="*/ 130505 w 203644"/>
                <a:gd name="connsiteY1479" fmla="*/ 130924 h 210366"/>
                <a:gd name="connsiteX1480" fmla="*/ 130505 w 203644"/>
                <a:gd name="connsiteY1480" fmla="*/ 130924 h 210366"/>
                <a:gd name="connsiteX1481" fmla="*/ 130505 w 203644"/>
                <a:gd name="connsiteY1481" fmla="*/ 130924 h 210366"/>
                <a:gd name="connsiteX1482" fmla="*/ 130505 w 203644"/>
                <a:gd name="connsiteY1482" fmla="*/ 130924 h 210366"/>
                <a:gd name="connsiteX1483" fmla="*/ 130505 w 203644"/>
                <a:gd name="connsiteY1483" fmla="*/ 130924 h 210366"/>
                <a:gd name="connsiteX1484" fmla="*/ 130505 w 203644"/>
                <a:gd name="connsiteY1484" fmla="*/ 130924 h 210366"/>
                <a:gd name="connsiteX1485" fmla="*/ 130505 w 203644"/>
                <a:gd name="connsiteY1485" fmla="*/ 128562 h 210366"/>
                <a:gd name="connsiteX1486" fmla="*/ 173687 w 203644"/>
                <a:gd name="connsiteY1486" fmla="*/ 149564 h 210366"/>
                <a:gd name="connsiteX1487" fmla="*/ 194925 w 203644"/>
                <a:gd name="connsiteY1487" fmla="*/ 106382 h 210366"/>
                <a:gd name="connsiteX1488" fmla="*/ 189498 w 203644"/>
                <a:gd name="connsiteY1488" fmla="*/ 73582 h 210366"/>
                <a:gd name="connsiteX1489" fmla="*/ 189498 w 203644"/>
                <a:gd name="connsiteY1489" fmla="*/ 73582 h 210366"/>
                <a:gd name="connsiteX1490" fmla="*/ 189498 w 203644"/>
                <a:gd name="connsiteY1490" fmla="*/ 73582 h 210366"/>
                <a:gd name="connsiteX1491" fmla="*/ 185958 w 203644"/>
                <a:gd name="connsiteY1491" fmla="*/ 48570 h 210366"/>
                <a:gd name="connsiteX1492" fmla="*/ 187375 w 203644"/>
                <a:gd name="connsiteY1492" fmla="*/ 46208 h 210366"/>
                <a:gd name="connsiteX1493" fmla="*/ 187375 w 203644"/>
                <a:gd name="connsiteY1493" fmla="*/ 46208 h 210366"/>
                <a:gd name="connsiteX1494" fmla="*/ 185722 w 203644"/>
                <a:gd name="connsiteY1494" fmla="*/ 49039 h 210366"/>
                <a:gd name="connsiteX1495" fmla="*/ 185722 w 203644"/>
                <a:gd name="connsiteY1495" fmla="*/ 47625 h 210366"/>
                <a:gd name="connsiteX1496" fmla="*/ 185722 w 203644"/>
                <a:gd name="connsiteY1496" fmla="*/ 49276 h 210366"/>
                <a:gd name="connsiteX1497" fmla="*/ 186903 w 203644"/>
                <a:gd name="connsiteY1497" fmla="*/ 48570 h 210366"/>
                <a:gd name="connsiteX1498" fmla="*/ 39183 w 203644"/>
                <a:gd name="connsiteY1498" fmla="*/ 78300 h 210366"/>
                <a:gd name="connsiteX1499" fmla="*/ 39183 w 203644"/>
                <a:gd name="connsiteY1499" fmla="*/ 78300 h 210366"/>
                <a:gd name="connsiteX1500" fmla="*/ 39183 w 203644"/>
                <a:gd name="connsiteY1500" fmla="*/ 78300 h 210366"/>
                <a:gd name="connsiteX1501" fmla="*/ 15586 w 203644"/>
                <a:gd name="connsiteY1501" fmla="*/ 115349 h 210366"/>
                <a:gd name="connsiteX1502" fmla="*/ 12991 w 203644"/>
                <a:gd name="connsiteY1502" fmla="*/ 118417 h 210366"/>
                <a:gd name="connsiteX1503" fmla="*/ 12991 w 203644"/>
                <a:gd name="connsiteY1503" fmla="*/ 118417 h 210366"/>
                <a:gd name="connsiteX1504" fmla="*/ 15114 w 203644"/>
                <a:gd name="connsiteY1504" fmla="*/ 114641 h 210366"/>
                <a:gd name="connsiteX1505" fmla="*/ 12282 w 203644"/>
                <a:gd name="connsiteY1505" fmla="*/ 118889 h 210366"/>
                <a:gd name="connsiteX1506" fmla="*/ 16295 w 203644"/>
                <a:gd name="connsiteY1506" fmla="*/ 112754 h 210366"/>
                <a:gd name="connsiteX1507" fmla="*/ 16295 w 203644"/>
                <a:gd name="connsiteY1507" fmla="*/ 112754 h 210366"/>
                <a:gd name="connsiteX1508" fmla="*/ 14877 w 203644"/>
                <a:gd name="connsiteY1508" fmla="*/ 114641 h 210366"/>
                <a:gd name="connsiteX1509" fmla="*/ 14405 w 203644"/>
                <a:gd name="connsiteY1509" fmla="*/ 115349 h 210366"/>
                <a:gd name="connsiteX1510" fmla="*/ 49095 w 203644"/>
                <a:gd name="connsiteY1510" fmla="*/ 121957 h 210366"/>
                <a:gd name="connsiteX1511" fmla="*/ 49095 w 203644"/>
                <a:gd name="connsiteY1511" fmla="*/ 121957 h 210366"/>
                <a:gd name="connsiteX1512" fmla="*/ 47914 w 203644"/>
                <a:gd name="connsiteY1512" fmla="*/ 121957 h 210366"/>
                <a:gd name="connsiteX1513" fmla="*/ 64667 w 203644"/>
                <a:gd name="connsiteY1513" fmla="*/ 128093 h 210366"/>
                <a:gd name="connsiteX1514" fmla="*/ 64667 w 203644"/>
                <a:gd name="connsiteY1514" fmla="*/ 130924 h 210366"/>
                <a:gd name="connsiteX1515" fmla="*/ 63489 w 203644"/>
                <a:gd name="connsiteY1515" fmla="*/ 128093 h 210366"/>
                <a:gd name="connsiteX1516" fmla="*/ 73398 w 203644"/>
                <a:gd name="connsiteY1516" fmla="*/ 138474 h 210366"/>
                <a:gd name="connsiteX1517" fmla="*/ 73398 w 203644"/>
                <a:gd name="connsiteY1517" fmla="*/ 138474 h 210366"/>
                <a:gd name="connsiteX1518" fmla="*/ 72220 w 203644"/>
                <a:gd name="connsiteY1518" fmla="*/ 138474 h 210366"/>
                <a:gd name="connsiteX1519" fmla="*/ 131922 w 203644"/>
                <a:gd name="connsiteY1519" fmla="*/ 200063 h 210366"/>
                <a:gd name="connsiteX1520" fmla="*/ 131922 w 203644"/>
                <a:gd name="connsiteY1520" fmla="*/ 201716 h 210366"/>
                <a:gd name="connsiteX1521" fmla="*/ 130741 w 203644"/>
                <a:gd name="connsiteY1521" fmla="*/ 200063 h 210366"/>
                <a:gd name="connsiteX1522" fmla="*/ 139708 w 203644"/>
                <a:gd name="connsiteY1522" fmla="*/ 172220 h 210366"/>
                <a:gd name="connsiteX1523" fmla="*/ 139708 w 203644"/>
                <a:gd name="connsiteY1523" fmla="*/ 174106 h 210366"/>
                <a:gd name="connsiteX1524" fmla="*/ 139708 w 203644"/>
                <a:gd name="connsiteY1524" fmla="*/ 172220 h 210366"/>
                <a:gd name="connsiteX1525" fmla="*/ 151979 w 203644"/>
                <a:gd name="connsiteY1525" fmla="*/ 191804 h 210366"/>
                <a:gd name="connsiteX1526" fmla="*/ 151979 w 203644"/>
                <a:gd name="connsiteY1526" fmla="*/ 193691 h 210366"/>
                <a:gd name="connsiteX1527" fmla="*/ 151979 w 203644"/>
                <a:gd name="connsiteY1527" fmla="*/ 192277 h 210366"/>
                <a:gd name="connsiteX1528" fmla="*/ 150798 w 203644"/>
                <a:gd name="connsiteY1528" fmla="*/ 191804 h 210366"/>
                <a:gd name="connsiteX1529" fmla="*/ 160001 w 203644"/>
                <a:gd name="connsiteY1529" fmla="*/ 116058 h 210366"/>
                <a:gd name="connsiteX1530" fmla="*/ 160001 w 203644"/>
                <a:gd name="connsiteY1530" fmla="*/ 116058 h 210366"/>
                <a:gd name="connsiteX1531" fmla="*/ 158823 w 203644"/>
                <a:gd name="connsiteY1531" fmla="*/ 116058 h 210366"/>
                <a:gd name="connsiteX1532" fmla="*/ 167318 w 203644"/>
                <a:gd name="connsiteY1532" fmla="*/ 123371 h 210366"/>
                <a:gd name="connsiteX1533" fmla="*/ 167318 w 203644"/>
                <a:gd name="connsiteY1533" fmla="*/ 125025 h 210366"/>
                <a:gd name="connsiteX1534" fmla="*/ 166137 w 203644"/>
                <a:gd name="connsiteY1534" fmla="*/ 123844 h 210366"/>
                <a:gd name="connsiteX1535" fmla="*/ 169913 w 203644"/>
                <a:gd name="connsiteY1535" fmla="*/ 129979 h 210366"/>
                <a:gd name="connsiteX1536" fmla="*/ 169913 w 203644"/>
                <a:gd name="connsiteY1536" fmla="*/ 128562 h 210366"/>
                <a:gd name="connsiteX1537" fmla="*/ 168732 w 203644"/>
                <a:gd name="connsiteY1537" fmla="*/ 129979 h 210366"/>
                <a:gd name="connsiteX1538" fmla="*/ 193511 w 203644"/>
                <a:gd name="connsiteY1538" fmla="*/ 111100 h 210366"/>
                <a:gd name="connsiteX1539" fmla="*/ 193511 w 203644"/>
                <a:gd name="connsiteY1539" fmla="*/ 111100 h 210366"/>
                <a:gd name="connsiteX1540" fmla="*/ 193511 w 203644"/>
                <a:gd name="connsiteY1540" fmla="*/ 112754 h 210366"/>
                <a:gd name="connsiteX1541" fmla="*/ 191151 w 203644"/>
                <a:gd name="connsiteY1541" fmla="*/ 111100 h 210366"/>
                <a:gd name="connsiteX1542" fmla="*/ 193511 w 203644"/>
                <a:gd name="connsiteY1542" fmla="*/ 96234 h 210366"/>
                <a:gd name="connsiteX1543" fmla="*/ 193511 w 203644"/>
                <a:gd name="connsiteY1543" fmla="*/ 96234 h 210366"/>
                <a:gd name="connsiteX1544" fmla="*/ 189970 w 203644"/>
                <a:gd name="connsiteY1544" fmla="*/ 96234 h 210366"/>
                <a:gd name="connsiteX1545" fmla="*/ 193511 w 203644"/>
                <a:gd name="connsiteY1545" fmla="*/ 79008 h 210366"/>
                <a:gd name="connsiteX1546" fmla="*/ 193511 w 203644"/>
                <a:gd name="connsiteY1546" fmla="*/ 79008 h 210366"/>
                <a:gd name="connsiteX1547" fmla="*/ 190679 w 203644"/>
                <a:gd name="connsiteY1547" fmla="*/ 79008 h 210366"/>
                <a:gd name="connsiteX1548" fmla="*/ 193511 w 203644"/>
                <a:gd name="connsiteY1548" fmla="*/ 77594 h 210366"/>
                <a:gd name="connsiteX1549" fmla="*/ 193511 w 203644"/>
                <a:gd name="connsiteY1549" fmla="*/ 79481 h 210366"/>
                <a:gd name="connsiteX1550" fmla="*/ 189734 w 203644"/>
                <a:gd name="connsiteY1550" fmla="*/ 76649 h 210366"/>
                <a:gd name="connsiteX1551" fmla="*/ 165901 w 203644"/>
                <a:gd name="connsiteY1551" fmla="*/ 163016 h 210366"/>
                <a:gd name="connsiteX1552" fmla="*/ 165901 w 203644"/>
                <a:gd name="connsiteY1552" fmla="*/ 163016 h 210366"/>
                <a:gd name="connsiteX1553" fmla="*/ 163305 w 203644"/>
                <a:gd name="connsiteY1553" fmla="*/ 163016 h 210366"/>
                <a:gd name="connsiteX1554" fmla="*/ 202478 w 203644"/>
                <a:gd name="connsiteY1554" fmla="*/ 49039 h 210366"/>
                <a:gd name="connsiteX1555" fmla="*/ 202478 w 203644"/>
                <a:gd name="connsiteY1555" fmla="*/ 49039 h 210366"/>
                <a:gd name="connsiteX1556" fmla="*/ 198701 w 203644"/>
                <a:gd name="connsiteY1556" fmla="*/ 49039 h 210366"/>
                <a:gd name="connsiteX1557" fmla="*/ 183599 w 203644"/>
                <a:gd name="connsiteY1557" fmla="*/ 104259 h 210366"/>
                <a:gd name="connsiteX1558" fmla="*/ 183599 w 203644"/>
                <a:gd name="connsiteY1558" fmla="*/ 104259 h 210366"/>
                <a:gd name="connsiteX1559" fmla="*/ 179822 w 203644"/>
                <a:gd name="connsiteY1559" fmla="*/ 104259 h 210366"/>
                <a:gd name="connsiteX1560" fmla="*/ 162833 w 203644"/>
                <a:gd name="connsiteY1560" fmla="*/ 169621 h 210366"/>
                <a:gd name="connsiteX1561" fmla="*/ 162833 w 203644"/>
                <a:gd name="connsiteY1561" fmla="*/ 171511 h 210366"/>
                <a:gd name="connsiteX1562" fmla="*/ 159057 w 203644"/>
                <a:gd name="connsiteY1562" fmla="*/ 169621 h 210366"/>
                <a:gd name="connsiteX1563" fmla="*/ 162833 w 203644"/>
                <a:gd name="connsiteY1563" fmla="*/ 169621 h 210366"/>
                <a:gd name="connsiteX1564" fmla="*/ 162833 w 203644"/>
                <a:gd name="connsiteY1564" fmla="*/ 168207 h 210366"/>
                <a:gd name="connsiteX1565" fmla="*/ 162833 w 203644"/>
                <a:gd name="connsiteY1565" fmla="*/ 166320 h 210366"/>
                <a:gd name="connsiteX1566" fmla="*/ 162833 w 203644"/>
                <a:gd name="connsiteY1566" fmla="*/ 166320 h 210366"/>
                <a:gd name="connsiteX1567" fmla="*/ 162833 w 203644"/>
                <a:gd name="connsiteY1567" fmla="*/ 167735 h 210366"/>
                <a:gd name="connsiteX1568" fmla="*/ 158115 w 203644"/>
                <a:gd name="connsiteY1568" fmla="*/ 171038 h 210366"/>
                <a:gd name="connsiteX1569" fmla="*/ 164250 w 203644"/>
                <a:gd name="connsiteY1569" fmla="*/ 163958 h 210366"/>
                <a:gd name="connsiteX1570" fmla="*/ 164250 w 203644"/>
                <a:gd name="connsiteY1570" fmla="*/ 163958 h 210366"/>
                <a:gd name="connsiteX1571" fmla="*/ 159529 w 203644"/>
                <a:gd name="connsiteY1571" fmla="*/ 164903 h 210366"/>
                <a:gd name="connsiteX1572" fmla="*/ 176521 w 203644"/>
                <a:gd name="connsiteY1572" fmla="*/ 121485 h 210366"/>
                <a:gd name="connsiteX1573" fmla="*/ 176521 w 203644"/>
                <a:gd name="connsiteY1573" fmla="*/ 121485 h 210366"/>
                <a:gd name="connsiteX1574" fmla="*/ 178644 w 203644"/>
                <a:gd name="connsiteY1574" fmla="*/ 118181 h 210366"/>
                <a:gd name="connsiteX1575" fmla="*/ 171800 w 203644"/>
                <a:gd name="connsiteY1575" fmla="*/ 122427 h 210366"/>
                <a:gd name="connsiteX1576" fmla="*/ 162597 w 203644"/>
                <a:gd name="connsiteY1576" fmla="*/ 163958 h 210366"/>
                <a:gd name="connsiteX1577" fmla="*/ 162597 w 203644"/>
                <a:gd name="connsiteY1577" fmla="*/ 162544 h 210366"/>
                <a:gd name="connsiteX1578" fmla="*/ 162597 w 203644"/>
                <a:gd name="connsiteY1578" fmla="*/ 162544 h 210366"/>
                <a:gd name="connsiteX1579" fmla="*/ 157878 w 203644"/>
                <a:gd name="connsiteY1579" fmla="*/ 164903 h 210366"/>
                <a:gd name="connsiteX1580" fmla="*/ 154574 w 203644"/>
                <a:gd name="connsiteY1580" fmla="*/ 189209 h 210366"/>
                <a:gd name="connsiteX1581" fmla="*/ 154574 w 203644"/>
                <a:gd name="connsiteY1581" fmla="*/ 189209 h 210366"/>
                <a:gd name="connsiteX1582" fmla="*/ 149856 w 203644"/>
                <a:gd name="connsiteY1582" fmla="*/ 190154 h 210366"/>
                <a:gd name="connsiteX1583" fmla="*/ 175340 w 203644"/>
                <a:gd name="connsiteY1583" fmla="*/ 121485 h 210366"/>
                <a:gd name="connsiteX1584" fmla="*/ 175340 w 203644"/>
                <a:gd name="connsiteY1584" fmla="*/ 119126 h 210366"/>
                <a:gd name="connsiteX1585" fmla="*/ 175340 w 203644"/>
                <a:gd name="connsiteY1585" fmla="*/ 119126 h 210366"/>
                <a:gd name="connsiteX1586" fmla="*/ 178172 w 203644"/>
                <a:gd name="connsiteY1586" fmla="*/ 115113 h 210366"/>
                <a:gd name="connsiteX1587" fmla="*/ 178172 w 203644"/>
                <a:gd name="connsiteY1587" fmla="*/ 117472 h 210366"/>
                <a:gd name="connsiteX1588" fmla="*/ 178172 w 203644"/>
                <a:gd name="connsiteY1588" fmla="*/ 117472 h 210366"/>
                <a:gd name="connsiteX1589" fmla="*/ 178172 w 203644"/>
                <a:gd name="connsiteY1589" fmla="*/ 117472 h 210366"/>
                <a:gd name="connsiteX1590" fmla="*/ 178172 w 203644"/>
                <a:gd name="connsiteY1590" fmla="*/ 118653 h 210366"/>
                <a:gd name="connsiteX1591" fmla="*/ 178172 w 203644"/>
                <a:gd name="connsiteY1591" fmla="*/ 117472 h 210366"/>
                <a:gd name="connsiteX1592" fmla="*/ 170622 w 203644"/>
                <a:gd name="connsiteY1592" fmla="*/ 122427 h 210366"/>
                <a:gd name="connsiteX1593" fmla="*/ 192330 w 203644"/>
                <a:gd name="connsiteY1593" fmla="*/ 72400 h 210366"/>
                <a:gd name="connsiteX1594" fmla="*/ 192330 w 203644"/>
                <a:gd name="connsiteY1594" fmla="*/ 72400 h 210366"/>
                <a:gd name="connsiteX1595" fmla="*/ 186903 w 203644"/>
                <a:gd name="connsiteY1595" fmla="*/ 73345 h 210366"/>
                <a:gd name="connsiteX1596" fmla="*/ 173687 w 203644"/>
                <a:gd name="connsiteY1596" fmla="*/ 127620 h 210366"/>
                <a:gd name="connsiteX1597" fmla="*/ 173687 w 203644"/>
                <a:gd name="connsiteY1597" fmla="*/ 125967 h 210366"/>
                <a:gd name="connsiteX1598" fmla="*/ 173687 w 203644"/>
                <a:gd name="connsiteY1598" fmla="*/ 125967 h 210366"/>
                <a:gd name="connsiteX1599" fmla="*/ 154811 w 203644"/>
                <a:gd name="connsiteY1599" fmla="*/ 184254 h 210366"/>
                <a:gd name="connsiteX1600" fmla="*/ 154811 w 203644"/>
                <a:gd name="connsiteY1600" fmla="*/ 184254 h 210366"/>
                <a:gd name="connsiteX1601" fmla="*/ 154811 w 203644"/>
                <a:gd name="connsiteY1601" fmla="*/ 187086 h 210366"/>
                <a:gd name="connsiteX1602" fmla="*/ 150089 w 203644"/>
                <a:gd name="connsiteY1602" fmla="*/ 185196 h 210366"/>
                <a:gd name="connsiteX1603" fmla="*/ 162124 w 203644"/>
                <a:gd name="connsiteY1603" fmla="*/ 160657 h 210366"/>
                <a:gd name="connsiteX1604" fmla="*/ 162124 w 203644"/>
                <a:gd name="connsiteY1604" fmla="*/ 160657 h 210366"/>
                <a:gd name="connsiteX1605" fmla="*/ 157406 w 203644"/>
                <a:gd name="connsiteY1605" fmla="*/ 161599 h 210366"/>
                <a:gd name="connsiteX1606" fmla="*/ 157170 w 203644"/>
                <a:gd name="connsiteY1606" fmla="*/ 176465 h 210366"/>
                <a:gd name="connsiteX1607" fmla="*/ 155283 w 203644"/>
                <a:gd name="connsiteY1607" fmla="*/ 179297 h 210366"/>
                <a:gd name="connsiteX1608" fmla="*/ 156697 w 203644"/>
                <a:gd name="connsiteY1608" fmla="*/ 176938 h 210366"/>
                <a:gd name="connsiteX1609" fmla="*/ 152452 w 203644"/>
                <a:gd name="connsiteY1609" fmla="*/ 177410 h 210366"/>
                <a:gd name="connsiteX1610" fmla="*/ 175813 w 203644"/>
                <a:gd name="connsiteY1610" fmla="*/ 112990 h 210366"/>
                <a:gd name="connsiteX1611" fmla="*/ 175813 w 203644"/>
                <a:gd name="connsiteY1611" fmla="*/ 112990 h 210366"/>
                <a:gd name="connsiteX1612" fmla="*/ 175813 w 203644"/>
                <a:gd name="connsiteY1612" fmla="*/ 114641 h 210366"/>
                <a:gd name="connsiteX1613" fmla="*/ 176991 w 203644"/>
                <a:gd name="connsiteY1613" fmla="*/ 114641 h 210366"/>
                <a:gd name="connsiteX1614" fmla="*/ 176991 w 203644"/>
                <a:gd name="connsiteY1614" fmla="*/ 115822 h 210366"/>
                <a:gd name="connsiteX1615" fmla="*/ 175576 w 203644"/>
                <a:gd name="connsiteY1615" fmla="*/ 118889 h 210366"/>
                <a:gd name="connsiteX1616" fmla="*/ 175576 w 203644"/>
                <a:gd name="connsiteY1616" fmla="*/ 117236 h 210366"/>
                <a:gd name="connsiteX1617" fmla="*/ 172745 w 203644"/>
                <a:gd name="connsiteY1617" fmla="*/ 120776 h 210366"/>
                <a:gd name="connsiteX1618" fmla="*/ 172745 w 203644"/>
                <a:gd name="connsiteY1618" fmla="*/ 118653 h 210366"/>
                <a:gd name="connsiteX1619" fmla="*/ 172745 w 203644"/>
                <a:gd name="connsiteY1619" fmla="*/ 118653 h 210366"/>
                <a:gd name="connsiteX1620" fmla="*/ 174395 w 203644"/>
                <a:gd name="connsiteY1620" fmla="*/ 117000 h 210366"/>
                <a:gd name="connsiteX1621" fmla="*/ 174395 w 203644"/>
                <a:gd name="connsiteY1621" fmla="*/ 117000 h 210366"/>
                <a:gd name="connsiteX1622" fmla="*/ 174395 w 203644"/>
                <a:gd name="connsiteY1622" fmla="*/ 115113 h 210366"/>
                <a:gd name="connsiteX1623" fmla="*/ 172981 w 203644"/>
                <a:gd name="connsiteY1623" fmla="*/ 116527 h 210366"/>
                <a:gd name="connsiteX1624" fmla="*/ 171091 w 203644"/>
                <a:gd name="connsiteY1624" fmla="*/ 113932 h 210366"/>
                <a:gd name="connsiteX1625" fmla="*/ 161182 w 203644"/>
                <a:gd name="connsiteY1625" fmla="*/ 161599 h 210366"/>
                <a:gd name="connsiteX1626" fmla="*/ 161182 w 203644"/>
                <a:gd name="connsiteY1626" fmla="*/ 163722 h 210366"/>
                <a:gd name="connsiteX1627" fmla="*/ 161182 w 203644"/>
                <a:gd name="connsiteY1627" fmla="*/ 163722 h 210366"/>
                <a:gd name="connsiteX1628" fmla="*/ 163069 w 203644"/>
                <a:gd name="connsiteY1628" fmla="*/ 160185 h 210366"/>
                <a:gd name="connsiteX1629" fmla="*/ 163069 w 203644"/>
                <a:gd name="connsiteY1629" fmla="*/ 160185 h 210366"/>
                <a:gd name="connsiteX1630" fmla="*/ 201297 w 203644"/>
                <a:gd name="connsiteY1630" fmla="*/ 41726 h 210366"/>
                <a:gd name="connsiteX1631" fmla="*/ 201297 w 203644"/>
                <a:gd name="connsiteY1631" fmla="*/ 41726 h 210366"/>
                <a:gd name="connsiteX1632" fmla="*/ 196578 w 203644"/>
                <a:gd name="connsiteY1632" fmla="*/ 42671 h 210366"/>
                <a:gd name="connsiteX1633" fmla="*/ 191151 w 203644"/>
                <a:gd name="connsiteY1633" fmla="*/ 67918 h 210366"/>
                <a:gd name="connsiteX1634" fmla="*/ 191151 w 203644"/>
                <a:gd name="connsiteY1634" fmla="*/ 67918 h 210366"/>
                <a:gd name="connsiteX1635" fmla="*/ 186903 w 203644"/>
                <a:gd name="connsiteY1635" fmla="*/ 68863 h 210366"/>
                <a:gd name="connsiteX1636" fmla="*/ 155283 w 203644"/>
                <a:gd name="connsiteY1636" fmla="*/ 175757 h 210366"/>
                <a:gd name="connsiteX1637" fmla="*/ 155283 w 203644"/>
                <a:gd name="connsiteY1637" fmla="*/ 174342 h 210366"/>
                <a:gd name="connsiteX1638" fmla="*/ 155283 w 203644"/>
                <a:gd name="connsiteY1638" fmla="*/ 175993 h 210366"/>
                <a:gd name="connsiteX1639" fmla="*/ 150562 w 203644"/>
                <a:gd name="connsiteY1639" fmla="*/ 176702 h 210366"/>
                <a:gd name="connsiteX1640" fmla="*/ 157642 w 203644"/>
                <a:gd name="connsiteY1640" fmla="*/ 166084 h 210366"/>
                <a:gd name="connsiteX1641" fmla="*/ 157642 w 203644"/>
                <a:gd name="connsiteY1641" fmla="*/ 164194 h 210366"/>
                <a:gd name="connsiteX1642" fmla="*/ 158823 w 203644"/>
                <a:gd name="connsiteY1642" fmla="*/ 162544 h 210366"/>
                <a:gd name="connsiteX1643" fmla="*/ 158823 w 203644"/>
                <a:gd name="connsiteY1643" fmla="*/ 164667 h 210366"/>
                <a:gd name="connsiteX1644" fmla="*/ 155047 w 203644"/>
                <a:gd name="connsiteY1644" fmla="*/ 176465 h 210366"/>
                <a:gd name="connsiteX1645" fmla="*/ 153393 w 203644"/>
                <a:gd name="connsiteY1645" fmla="*/ 179769 h 210366"/>
                <a:gd name="connsiteX1646" fmla="*/ 153393 w 203644"/>
                <a:gd name="connsiteY1646" fmla="*/ 179769 h 210366"/>
                <a:gd name="connsiteX1647" fmla="*/ 154811 w 203644"/>
                <a:gd name="connsiteY1647" fmla="*/ 176229 h 210366"/>
                <a:gd name="connsiteX1648" fmla="*/ 154811 w 203644"/>
                <a:gd name="connsiteY1648" fmla="*/ 178119 h 210366"/>
                <a:gd name="connsiteX1649" fmla="*/ 159293 w 203644"/>
                <a:gd name="connsiteY1649" fmla="*/ 160185 h 210366"/>
                <a:gd name="connsiteX1650" fmla="*/ 159293 w 203644"/>
                <a:gd name="connsiteY1650" fmla="*/ 161599 h 210366"/>
                <a:gd name="connsiteX1651" fmla="*/ 154574 w 203644"/>
                <a:gd name="connsiteY1651" fmla="*/ 161127 h 210366"/>
                <a:gd name="connsiteX1652" fmla="*/ 159293 w 203644"/>
                <a:gd name="connsiteY1652" fmla="*/ 160185 h 210366"/>
                <a:gd name="connsiteX1653" fmla="*/ 159293 w 203644"/>
                <a:gd name="connsiteY1653" fmla="*/ 158531 h 210366"/>
                <a:gd name="connsiteX1654" fmla="*/ 158115 w 203644"/>
                <a:gd name="connsiteY1654" fmla="*/ 161127 h 210366"/>
                <a:gd name="connsiteX1655" fmla="*/ 158115 w 203644"/>
                <a:gd name="connsiteY1655" fmla="*/ 159476 h 210366"/>
                <a:gd name="connsiteX1656" fmla="*/ 158115 w 203644"/>
                <a:gd name="connsiteY1656" fmla="*/ 157589 h 210366"/>
                <a:gd name="connsiteX1657" fmla="*/ 158115 w 203644"/>
                <a:gd name="connsiteY1657" fmla="*/ 157589 h 210366"/>
                <a:gd name="connsiteX1658" fmla="*/ 158115 w 203644"/>
                <a:gd name="connsiteY1658" fmla="*/ 159004 h 210366"/>
                <a:gd name="connsiteX1659" fmla="*/ 158115 w 203644"/>
                <a:gd name="connsiteY1659" fmla="*/ 156881 h 210366"/>
                <a:gd name="connsiteX1660" fmla="*/ 154574 w 203644"/>
                <a:gd name="connsiteY1660" fmla="*/ 159948 h 210366"/>
                <a:gd name="connsiteX1661" fmla="*/ 162833 w 203644"/>
                <a:gd name="connsiteY1661" fmla="*/ 149328 h 210366"/>
                <a:gd name="connsiteX1662" fmla="*/ 162833 w 203644"/>
                <a:gd name="connsiteY1662" fmla="*/ 149328 h 210366"/>
                <a:gd name="connsiteX1663" fmla="*/ 158115 w 203644"/>
                <a:gd name="connsiteY1663" fmla="*/ 149092 h 210366"/>
                <a:gd name="connsiteX1664" fmla="*/ 154102 w 203644"/>
                <a:gd name="connsiteY1664" fmla="*/ 177410 h 210366"/>
                <a:gd name="connsiteX1665" fmla="*/ 154102 w 203644"/>
                <a:gd name="connsiteY1665" fmla="*/ 177410 h 210366"/>
                <a:gd name="connsiteX1666" fmla="*/ 154102 w 203644"/>
                <a:gd name="connsiteY1666" fmla="*/ 177410 h 210366"/>
                <a:gd name="connsiteX1667" fmla="*/ 172981 w 203644"/>
                <a:gd name="connsiteY1667" fmla="*/ 117236 h 210366"/>
                <a:gd name="connsiteX1668" fmla="*/ 172981 w 203644"/>
                <a:gd name="connsiteY1668" fmla="*/ 117236 h 210366"/>
                <a:gd name="connsiteX1669" fmla="*/ 172981 w 203644"/>
                <a:gd name="connsiteY1669" fmla="*/ 117236 h 210366"/>
                <a:gd name="connsiteX1670" fmla="*/ 172981 w 203644"/>
                <a:gd name="connsiteY1670" fmla="*/ 117236 h 210366"/>
                <a:gd name="connsiteX1671" fmla="*/ 168260 w 203644"/>
                <a:gd name="connsiteY1671" fmla="*/ 117000 h 210366"/>
                <a:gd name="connsiteX1672" fmla="*/ 154574 w 203644"/>
                <a:gd name="connsiteY1672" fmla="*/ 173398 h 210366"/>
                <a:gd name="connsiteX1673" fmla="*/ 154574 w 203644"/>
                <a:gd name="connsiteY1673" fmla="*/ 175051 h 210366"/>
                <a:gd name="connsiteX1674" fmla="*/ 149856 w 203644"/>
                <a:gd name="connsiteY1674" fmla="*/ 173161 h 210366"/>
                <a:gd name="connsiteX1675" fmla="*/ 190679 w 203644"/>
                <a:gd name="connsiteY1675" fmla="*/ 65087 h 210366"/>
                <a:gd name="connsiteX1676" fmla="*/ 190679 w 203644"/>
                <a:gd name="connsiteY1676" fmla="*/ 65087 h 210366"/>
                <a:gd name="connsiteX1677" fmla="*/ 186903 w 203644"/>
                <a:gd name="connsiteY1677" fmla="*/ 64851 h 210366"/>
                <a:gd name="connsiteX1678" fmla="*/ 150798 w 203644"/>
                <a:gd name="connsiteY1678" fmla="*/ 184960 h 210366"/>
                <a:gd name="connsiteX1679" fmla="*/ 149384 w 203644"/>
                <a:gd name="connsiteY1679" fmla="*/ 187319 h 210366"/>
                <a:gd name="connsiteX1680" fmla="*/ 149384 w 203644"/>
                <a:gd name="connsiteY1680" fmla="*/ 187319 h 210366"/>
                <a:gd name="connsiteX1681" fmla="*/ 150798 w 203644"/>
                <a:gd name="connsiteY1681" fmla="*/ 184018 h 210366"/>
                <a:gd name="connsiteX1682" fmla="*/ 149384 w 203644"/>
                <a:gd name="connsiteY1682" fmla="*/ 185669 h 210366"/>
                <a:gd name="connsiteX1683" fmla="*/ 149384 w 203644"/>
                <a:gd name="connsiteY1683" fmla="*/ 181656 h 210366"/>
                <a:gd name="connsiteX1684" fmla="*/ 149384 w 203644"/>
                <a:gd name="connsiteY1684" fmla="*/ 181656 h 210366"/>
                <a:gd name="connsiteX1685" fmla="*/ 149384 w 203644"/>
                <a:gd name="connsiteY1685" fmla="*/ 179769 h 210366"/>
                <a:gd name="connsiteX1686" fmla="*/ 149384 w 203644"/>
                <a:gd name="connsiteY1686" fmla="*/ 181892 h 210366"/>
                <a:gd name="connsiteX1687" fmla="*/ 149384 w 203644"/>
                <a:gd name="connsiteY1687" fmla="*/ 184724 h 210366"/>
                <a:gd name="connsiteX1688" fmla="*/ 146080 w 203644"/>
                <a:gd name="connsiteY1688" fmla="*/ 184724 h 210366"/>
                <a:gd name="connsiteX1689" fmla="*/ 156697 w 203644"/>
                <a:gd name="connsiteY1689" fmla="*/ 165139 h 210366"/>
                <a:gd name="connsiteX1690" fmla="*/ 156697 w 203644"/>
                <a:gd name="connsiteY1690" fmla="*/ 163722 h 210366"/>
                <a:gd name="connsiteX1691" fmla="*/ 151979 w 203644"/>
                <a:gd name="connsiteY1691" fmla="*/ 164903 h 210366"/>
                <a:gd name="connsiteX1692" fmla="*/ 152215 w 203644"/>
                <a:gd name="connsiteY1692" fmla="*/ 179769 h 210366"/>
                <a:gd name="connsiteX1693" fmla="*/ 152215 w 203644"/>
                <a:gd name="connsiteY1693" fmla="*/ 178355 h 210366"/>
                <a:gd name="connsiteX1694" fmla="*/ 147494 w 203644"/>
                <a:gd name="connsiteY1694" fmla="*/ 179533 h 210366"/>
                <a:gd name="connsiteX1695" fmla="*/ 172272 w 203644"/>
                <a:gd name="connsiteY1695" fmla="*/ 116764 h 210366"/>
                <a:gd name="connsiteX1696" fmla="*/ 172272 w 203644"/>
                <a:gd name="connsiteY1696" fmla="*/ 116764 h 210366"/>
                <a:gd name="connsiteX1697" fmla="*/ 172272 w 203644"/>
                <a:gd name="connsiteY1697" fmla="*/ 114641 h 210366"/>
                <a:gd name="connsiteX1698" fmla="*/ 170855 w 203644"/>
                <a:gd name="connsiteY1698" fmla="*/ 114641 h 210366"/>
                <a:gd name="connsiteX1699" fmla="*/ 170855 w 203644"/>
                <a:gd name="connsiteY1699" fmla="*/ 112518 h 210366"/>
                <a:gd name="connsiteX1700" fmla="*/ 170855 w 203644"/>
                <a:gd name="connsiteY1700" fmla="*/ 112518 h 210366"/>
                <a:gd name="connsiteX1701" fmla="*/ 172745 w 203644"/>
                <a:gd name="connsiteY1701" fmla="*/ 108741 h 210366"/>
                <a:gd name="connsiteX1702" fmla="*/ 172745 w 203644"/>
                <a:gd name="connsiteY1702" fmla="*/ 111100 h 210366"/>
                <a:gd name="connsiteX1703" fmla="*/ 172745 w 203644"/>
                <a:gd name="connsiteY1703" fmla="*/ 112518 h 210366"/>
                <a:gd name="connsiteX1704" fmla="*/ 167554 w 203644"/>
                <a:gd name="connsiteY1704" fmla="*/ 116527 h 210366"/>
                <a:gd name="connsiteX1705" fmla="*/ 172272 w 203644"/>
                <a:gd name="connsiteY1705" fmla="*/ 114877 h 210366"/>
                <a:gd name="connsiteX1706" fmla="*/ 172272 w 203644"/>
                <a:gd name="connsiteY1706" fmla="*/ 116058 h 210366"/>
                <a:gd name="connsiteX1707" fmla="*/ 168496 w 203644"/>
                <a:gd name="connsiteY1707" fmla="*/ 114641 h 210366"/>
                <a:gd name="connsiteX1708" fmla="*/ 151507 w 203644"/>
                <a:gd name="connsiteY1708" fmla="*/ 175757 h 210366"/>
                <a:gd name="connsiteX1709" fmla="*/ 151507 w 203644"/>
                <a:gd name="connsiteY1709" fmla="*/ 173398 h 210366"/>
                <a:gd name="connsiteX1710" fmla="*/ 151507 w 203644"/>
                <a:gd name="connsiteY1710" fmla="*/ 173398 h 210366"/>
                <a:gd name="connsiteX1711" fmla="*/ 147730 w 203644"/>
                <a:gd name="connsiteY1711" fmla="*/ 175521 h 210366"/>
                <a:gd name="connsiteX1712" fmla="*/ 193038 w 203644"/>
                <a:gd name="connsiteY1712" fmla="*/ 53288 h 210366"/>
                <a:gd name="connsiteX1713" fmla="*/ 193038 w 203644"/>
                <a:gd name="connsiteY1713" fmla="*/ 53288 h 210366"/>
                <a:gd name="connsiteX1714" fmla="*/ 189262 w 203644"/>
                <a:gd name="connsiteY1714" fmla="*/ 53052 h 210366"/>
                <a:gd name="connsiteX1715" fmla="*/ 150326 w 203644"/>
                <a:gd name="connsiteY1715" fmla="*/ 179061 h 210366"/>
                <a:gd name="connsiteX1716" fmla="*/ 150326 w 203644"/>
                <a:gd name="connsiteY1716" fmla="*/ 176938 h 210366"/>
                <a:gd name="connsiteX1717" fmla="*/ 150326 w 203644"/>
                <a:gd name="connsiteY1717" fmla="*/ 176938 h 210366"/>
                <a:gd name="connsiteX1718" fmla="*/ 159765 w 203644"/>
                <a:gd name="connsiteY1718" fmla="*/ 147441 h 210366"/>
                <a:gd name="connsiteX1719" fmla="*/ 159765 w 203644"/>
                <a:gd name="connsiteY1719" fmla="*/ 145554 h 210366"/>
                <a:gd name="connsiteX1720" fmla="*/ 159765 w 203644"/>
                <a:gd name="connsiteY1720" fmla="*/ 145554 h 210366"/>
                <a:gd name="connsiteX1721" fmla="*/ 155989 w 203644"/>
                <a:gd name="connsiteY1721" fmla="*/ 147441 h 210366"/>
                <a:gd name="connsiteX1722" fmla="*/ 151271 w 203644"/>
                <a:gd name="connsiteY1722" fmla="*/ 175051 h 210366"/>
                <a:gd name="connsiteX1723" fmla="*/ 151271 w 203644"/>
                <a:gd name="connsiteY1723" fmla="*/ 173634 h 210366"/>
                <a:gd name="connsiteX1724" fmla="*/ 151271 w 203644"/>
                <a:gd name="connsiteY1724" fmla="*/ 173634 h 210366"/>
                <a:gd name="connsiteX1725" fmla="*/ 154102 w 203644"/>
                <a:gd name="connsiteY1725" fmla="*/ 165848 h 210366"/>
                <a:gd name="connsiteX1726" fmla="*/ 154102 w 203644"/>
                <a:gd name="connsiteY1726" fmla="*/ 165848 h 210366"/>
                <a:gd name="connsiteX1727" fmla="*/ 154102 w 203644"/>
                <a:gd name="connsiteY1727" fmla="*/ 163252 h 210366"/>
                <a:gd name="connsiteX1728" fmla="*/ 150326 w 203644"/>
                <a:gd name="connsiteY1728" fmla="*/ 165612 h 210366"/>
                <a:gd name="connsiteX1729" fmla="*/ 149620 w 203644"/>
                <a:gd name="connsiteY1729" fmla="*/ 179297 h 210366"/>
                <a:gd name="connsiteX1730" fmla="*/ 148203 w 203644"/>
                <a:gd name="connsiteY1730" fmla="*/ 182365 h 210366"/>
                <a:gd name="connsiteX1731" fmla="*/ 148203 w 203644"/>
                <a:gd name="connsiteY1731" fmla="*/ 179533 h 210366"/>
                <a:gd name="connsiteX1732" fmla="*/ 148203 w 203644"/>
                <a:gd name="connsiteY1732" fmla="*/ 177883 h 210366"/>
                <a:gd name="connsiteX1733" fmla="*/ 148203 w 203644"/>
                <a:gd name="connsiteY1733" fmla="*/ 180006 h 210366"/>
                <a:gd name="connsiteX1734" fmla="*/ 145844 w 203644"/>
                <a:gd name="connsiteY1734" fmla="*/ 179061 h 210366"/>
                <a:gd name="connsiteX1735" fmla="*/ 170855 w 203644"/>
                <a:gd name="connsiteY1735" fmla="*/ 113462 h 210366"/>
                <a:gd name="connsiteX1736" fmla="*/ 170855 w 203644"/>
                <a:gd name="connsiteY1736" fmla="*/ 113462 h 210366"/>
                <a:gd name="connsiteX1737" fmla="*/ 167082 w 203644"/>
                <a:gd name="connsiteY1737" fmla="*/ 113226 h 210366"/>
                <a:gd name="connsiteX1738" fmla="*/ 153630 w 203644"/>
                <a:gd name="connsiteY1738" fmla="*/ 163489 h 210366"/>
                <a:gd name="connsiteX1739" fmla="*/ 153630 w 203644"/>
                <a:gd name="connsiteY1739" fmla="*/ 163489 h 210366"/>
                <a:gd name="connsiteX1740" fmla="*/ 149856 w 203644"/>
                <a:gd name="connsiteY1740" fmla="*/ 163252 h 210366"/>
                <a:gd name="connsiteX1741" fmla="*/ 192566 w 203644"/>
                <a:gd name="connsiteY1741" fmla="*/ 49984 h 210366"/>
                <a:gd name="connsiteX1742" fmla="*/ 192566 w 203644"/>
                <a:gd name="connsiteY1742" fmla="*/ 49984 h 210366"/>
                <a:gd name="connsiteX1743" fmla="*/ 188789 w 203644"/>
                <a:gd name="connsiteY1743" fmla="*/ 49748 h 210366"/>
                <a:gd name="connsiteX1744" fmla="*/ 155755 w 203644"/>
                <a:gd name="connsiteY1744" fmla="*/ 154991 h 210366"/>
                <a:gd name="connsiteX1745" fmla="*/ 155755 w 203644"/>
                <a:gd name="connsiteY1745" fmla="*/ 156408 h 210366"/>
                <a:gd name="connsiteX1746" fmla="*/ 151979 w 203644"/>
                <a:gd name="connsiteY1746" fmla="*/ 154758 h 210366"/>
                <a:gd name="connsiteX1747" fmla="*/ 170149 w 203644"/>
                <a:gd name="connsiteY1747" fmla="*/ 112518 h 210366"/>
                <a:gd name="connsiteX1748" fmla="*/ 170149 w 203644"/>
                <a:gd name="connsiteY1748" fmla="*/ 112518 h 210366"/>
                <a:gd name="connsiteX1749" fmla="*/ 166373 w 203644"/>
                <a:gd name="connsiteY1749" fmla="*/ 112281 h 210366"/>
                <a:gd name="connsiteX1750" fmla="*/ 143721 w 203644"/>
                <a:gd name="connsiteY1750" fmla="*/ 187086 h 210366"/>
                <a:gd name="connsiteX1751" fmla="*/ 143721 w 203644"/>
                <a:gd name="connsiteY1751" fmla="*/ 185432 h 210366"/>
                <a:gd name="connsiteX1752" fmla="*/ 143721 w 203644"/>
                <a:gd name="connsiteY1752" fmla="*/ 185432 h 210366"/>
                <a:gd name="connsiteX1753" fmla="*/ 143721 w 203644"/>
                <a:gd name="connsiteY1753" fmla="*/ 182601 h 210366"/>
                <a:gd name="connsiteX1754" fmla="*/ 144899 w 203644"/>
                <a:gd name="connsiteY1754" fmla="*/ 180006 h 210366"/>
                <a:gd name="connsiteX1755" fmla="*/ 144899 w 203644"/>
                <a:gd name="connsiteY1755" fmla="*/ 182129 h 210366"/>
                <a:gd name="connsiteX1756" fmla="*/ 144899 w 203644"/>
                <a:gd name="connsiteY1756" fmla="*/ 182129 h 210366"/>
                <a:gd name="connsiteX1757" fmla="*/ 144899 w 203644"/>
                <a:gd name="connsiteY1757" fmla="*/ 184724 h 210366"/>
                <a:gd name="connsiteX1758" fmla="*/ 144899 w 203644"/>
                <a:gd name="connsiteY1758" fmla="*/ 182837 h 210366"/>
                <a:gd name="connsiteX1759" fmla="*/ 141831 w 203644"/>
                <a:gd name="connsiteY1759" fmla="*/ 189681 h 210366"/>
                <a:gd name="connsiteX1760" fmla="*/ 141831 w 203644"/>
                <a:gd name="connsiteY1760" fmla="*/ 187792 h 210366"/>
                <a:gd name="connsiteX1761" fmla="*/ 141831 w 203644"/>
                <a:gd name="connsiteY1761" fmla="*/ 187792 h 210366"/>
                <a:gd name="connsiteX1762" fmla="*/ 141831 w 203644"/>
                <a:gd name="connsiteY1762" fmla="*/ 189917 h 210366"/>
                <a:gd name="connsiteX1763" fmla="*/ 141831 w 203644"/>
                <a:gd name="connsiteY1763" fmla="*/ 191568 h 210366"/>
                <a:gd name="connsiteX1764" fmla="*/ 141831 w 203644"/>
                <a:gd name="connsiteY1764" fmla="*/ 190154 h 210366"/>
                <a:gd name="connsiteX1765" fmla="*/ 141831 w 203644"/>
                <a:gd name="connsiteY1765" fmla="*/ 190154 h 210366"/>
                <a:gd name="connsiteX1766" fmla="*/ 139708 w 203644"/>
                <a:gd name="connsiteY1766" fmla="*/ 186850 h 210366"/>
                <a:gd name="connsiteX1767" fmla="*/ 148439 w 203644"/>
                <a:gd name="connsiteY1767" fmla="*/ 173161 h 210366"/>
                <a:gd name="connsiteX1768" fmla="*/ 148439 w 203644"/>
                <a:gd name="connsiteY1768" fmla="*/ 174342 h 210366"/>
                <a:gd name="connsiteX1769" fmla="*/ 148439 w 203644"/>
                <a:gd name="connsiteY1769" fmla="*/ 172456 h 210366"/>
                <a:gd name="connsiteX1770" fmla="*/ 148439 w 203644"/>
                <a:gd name="connsiteY1770" fmla="*/ 169857 h 210366"/>
                <a:gd name="connsiteX1771" fmla="*/ 148439 w 203644"/>
                <a:gd name="connsiteY1771" fmla="*/ 169857 h 210366"/>
                <a:gd name="connsiteX1772" fmla="*/ 151507 w 203644"/>
                <a:gd name="connsiteY1772" fmla="*/ 165139 h 210366"/>
                <a:gd name="connsiteX1773" fmla="*/ 144663 w 203644"/>
                <a:gd name="connsiteY1773" fmla="*/ 172925 h 210366"/>
                <a:gd name="connsiteX1774" fmla="*/ 190443 w 203644"/>
                <a:gd name="connsiteY1774" fmla="*/ 50929 h 210366"/>
                <a:gd name="connsiteX1775" fmla="*/ 191857 w 203644"/>
                <a:gd name="connsiteY1775" fmla="*/ 48334 h 210366"/>
                <a:gd name="connsiteX1776" fmla="*/ 189970 w 203644"/>
                <a:gd name="connsiteY1776" fmla="*/ 51401 h 210366"/>
                <a:gd name="connsiteX1777" fmla="*/ 189970 w 203644"/>
                <a:gd name="connsiteY1777" fmla="*/ 50220 h 210366"/>
                <a:gd name="connsiteX1778" fmla="*/ 193038 w 203644"/>
                <a:gd name="connsiteY1778" fmla="*/ 44557 h 210366"/>
                <a:gd name="connsiteX1779" fmla="*/ 193038 w 203644"/>
                <a:gd name="connsiteY1779" fmla="*/ 48803 h 210366"/>
                <a:gd name="connsiteX1780" fmla="*/ 186903 w 203644"/>
                <a:gd name="connsiteY1780" fmla="*/ 50693 h 210366"/>
                <a:gd name="connsiteX1781" fmla="*/ 169205 w 203644"/>
                <a:gd name="connsiteY1781" fmla="*/ 111573 h 210366"/>
                <a:gd name="connsiteX1782" fmla="*/ 169205 w 203644"/>
                <a:gd name="connsiteY1782" fmla="*/ 111573 h 210366"/>
                <a:gd name="connsiteX1783" fmla="*/ 165428 w 203644"/>
                <a:gd name="connsiteY1783" fmla="*/ 111337 h 210366"/>
                <a:gd name="connsiteX1784" fmla="*/ 142776 w 203644"/>
                <a:gd name="connsiteY1784" fmla="*/ 192040 h 210366"/>
                <a:gd name="connsiteX1785" fmla="*/ 142776 w 203644"/>
                <a:gd name="connsiteY1785" fmla="*/ 189681 h 210366"/>
                <a:gd name="connsiteX1786" fmla="*/ 139708 w 203644"/>
                <a:gd name="connsiteY1786" fmla="*/ 191804 h 210366"/>
                <a:gd name="connsiteX1787" fmla="*/ 149856 w 203644"/>
                <a:gd name="connsiteY1787" fmla="*/ 168443 h 210366"/>
                <a:gd name="connsiteX1788" fmla="*/ 151507 w 203644"/>
                <a:gd name="connsiteY1788" fmla="*/ 165848 h 210366"/>
                <a:gd name="connsiteX1789" fmla="*/ 151507 w 203644"/>
                <a:gd name="connsiteY1789" fmla="*/ 165848 h 210366"/>
                <a:gd name="connsiteX1790" fmla="*/ 146080 w 203644"/>
                <a:gd name="connsiteY1790" fmla="*/ 167262 h 210366"/>
                <a:gd name="connsiteX1791" fmla="*/ 169205 w 203644"/>
                <a:gd name="connsiteY1791" fmla="*/ 111573 h 210366"/>
                <a:gd name="connsiteX1792" fmla="*/ 169205 w 203644"/>
                <a:gd name="connsiteY1792" fmla="*/ 109450 h 210366"/>
                <a:gd name="connsiteX1793" fmla="*/ 169205 w 203644"/>
                <a:gd name="connsiteY1793" fmla="*/ 110628 h 210366"/>
                <a:gd name="connsiteX1794" fmla="*/ 157642 w 203644"/>
                <a:gd name="connsiteY1794" fmla="*/ 144373 h 210366"/>
                <a:gd name="connsiteX1795" fmla="*/ 157642 w 203644"/>
                <a:gd name="connsiteY1795" fmla="*/ 142723 h 210366"/>
                <a:gd name="connsiteX1796" fmla="*/ 144663 w 203644"/>
                <a:gd name="connsiteY1796" fmla="*/ 184724 h 210366"/>
                <a:gd name="connsiteX1797" fmla="*/ 144663 w 203644"/>
                <a:gd name="connsiteY1797" fmla="*/ 181892 h 210366"/>
                <a:gd name="connsiteX1798" fmla="*/ 140889 w 203644"/>
                <a:gd name="connsiteY1798" fmla="*/ 183546 h 210366"/>
                <a:gd name="connsiteX1799" fmla="*/ 168260 w 203644"/>
                <a:gd name="connsiteY1799" fmla="*/ 113932 h 210366"/>
                <a:gd name="connsiteX1800" fmla="*/ 168260 w 203644"/>
                <a:gd name="connsiteY1800" fmla="*/ 113932 h 210366"/>
                <a:gd name="connsiteX1801" fmla="*/ 168260 w 203644"/>
                <a:gd name="connsiteY1801" fmla="*/ 113932 h 210366"/>
                <a:gd name="connsiteX1802" fmla="*/ 168260 w 203644"/>
                <a:gd name="connsiteY1802" fmla="*/ 113932 h 210366"/>
                <a:gd name="connsiteX1803" fmla="*/ 164956 w 203644"/>
                <a:gd name="connsiteY1803" fmla="*/ 121249 h 210366"/>
                <a:gd name="connsiteX1804" fmla="*/ 164956 w 203644"/>
                <a:gd name="connsiteY1804" fmla="*/ 121249 h 210366"/>
                <a:gd name="connsiteX1805" fmla="*/ 160946 w 203644"/>
                <a:gd name="connsiteY1805" fmla="*/ 119595 h 210366"/>
                <a:gd name="connsiteX1806" fmla="*/ 135695 w 203644"/>
                <a:gd name="connsiteY1806" fmla="*/ 209266 h 210366"/>
                <a:gd name="connsiteX1807" fmla="*/ 135695 w 203644"/>
                <a:gd name="connsiteY1807" fmla="*/ 209266 h 210366"/>
                <a:gd name="connsiteX1808" fmla="*/ 135695 w 203644"/>
                <a:gd name="connsiteY1808" fmla="*/ 206434 h 210366"/>
                <a:gd name="connsiteX1809" fmla="*/ 135695 w 203644"/>
                <a:gd name="connsiteY1809" fmla="*/ 206434 h 210366"/>
                <a:gd name="connsiteX1810" fmla="*/ 131686 w 203644"/>
                <a:gd name="connsiteY1810" fmla="*/ 207615 h 210366"/>
                <a:gd name="connsiteX1811" fmla="*/ 189734 w 203644"/>
                <a:gd name="connsiteY1811" fmla="*/ 47389 h 210366"/>
                <a:gd name="connsiteX1812" fmla="*/ 189734 w 203644"/>
                <a:gd name="connsiteY1812" fmla="*/ 47389 h 210366"/>
                <a:gd name="connsiteX1813" fmla="*/ 186903 w 203644"/>
                <a:gd name="connsiteY1813" fmla="*/ 45735 h 210366"/>
                <a:gd name="connsiteX1814" fmla="*/ 155755 w 203644"/>
                <a:gd name="connsiteY1814" fmla="*/ 141778 h 210366"/>
                <a:gd name="connsiteX1815" fmla="*/ 155755 w 203644"/>
                <a:gd name="connsiteY1815" fmla="*/ 141778 h 210366"/>
                <a:gd name="connsiteX1816" fmla="*/ 151743 w 203644"/>
                <a:gd name="connsiteY1816" fmla="*/ 139891 h 210366"/>
                <a:gd name="connsiteX1817" fmla="*/ 168024 w 203644"/>
                <a:gd name="connsiteY1817" fmla="*/ 106146 h 210366"/>
                <a:gd name="connsiteX1818" fmla="*/ 168024 w 203644"/>
                <a:gd name="connsiteY1818" fmla="*/ 104729 h 210366"/>
                <a:gd name="connsiteX1819" fmla="*/ 163305 w 203644"/>
                <a:gd name="connsiteY1819" fmla="*/ 104259 h 210366"/>
                <a:gd name="connsiteX1820" fmla="*/ 155989 w 203644"/>
                <a:gd name="connsiteY1820" fmla="*/ 139183 h 210366"/>
                <a:gd name="connsiteX1821" fmla="*/ 155989 w 203644"/>
                <a:gd name="connsiteY1821" fmla="*/ 137529 h 210366"/>
                <a:gd name="connsiteX1822" fmla="*/ 155989 w 203644"/>
                <a:gd name="connsiteY1822" fmla="*/ 137529 h 210366"/>
                <a:gd name="connsiteX1823" fmla="*/ 151979 w 203644"/>
                <a:gd name="connsiteY1823" fmla="*/ 137293 h 210366"/>
                <a:gd name="connsiteX1824" fmla="*/ 189026 w 203644"/>
                <a:gd name="connsiteY1824" fmla="*/ 44793 h 210366"/>
                <a:gd name="connsiteX1825" fmla="*/ 189026 w 203644"/>
                <a:gd name="connsiteY1825" fmla="*/ 44793 h 210366"/>
                <a:gd name="connsiteX1826" fmla="*/ 185016 w 203644"/>
                <a:gd name="connsiteY1826" fmla="*/ 42198 h 210366"/>
                <a:gd name="connsiteX1827" fmla="*/ 134990 w 203644"/>
                <a:gd name="connsiteY1827" fmla="*/ 200063 h 210366"/>
                <a:gd name="connsiteX1828" fmla="*/ 134990 w 203644"/>
                <a:gd name="connsiteY1828" fmla="*/ 202658 h 210366"/>
                <a:gd name="connsiteX1829" fmla="*/ 130977 w 203644"/>
                <a:gd name="connsiteY1829" fmla="*/ 197467 h 210366"/>
                <a:gd name="connsiteX1830" fmla="*/ 141125 w 203644"/>
                <a:gd name="connsiteY1830" fmla="*/ 176465 h 210366"/>
                <a:gd name="connsiteX1831" fmla="*/ 141125 w 203644"/>
                <a:gd name="connsiteY1831" fmla="*/ 173870 h 210366"/>
                <a:gd name="connsiteX1832" fmla="*/ 142540 w 203644"/>
                <a:gd name="connsiteY1832" fmla="*/ 172456 h 210366"/>
                <a:gd name="connsiteX1833" fmla="*/ 142540 w 203644"/>
                <a:gd name="connsiteY1833" fmla="*/ 174106 h 210366"/>
                <a:gd name="connsiteX1834" fmla="*/ 160474 w 203644"/>
                <a:gd name="connsiteY1834" fmla="*/ 119126 h 210366"/>
                <a:gd name="connsiteX1835" fmla="*/ 162124 w 203644"/>
                <a:gd name="connsiteY1835" fmla="*/ 115822 h 210366"/>
                <a:gd name="connsiteX1836" fmla="*/ 162124 w 203644"/>
                <a:gd name="connsiteY1836" fmla="*/ 117945 h 210366"/>
                <a:gd name="connsiteX1837" fmla="*/ 156461 w 203644"/>
                <a:gd name="connsiteY1837" fmla="*/ 115822 h 210366"/>
                <a:gd name="connsiteX1838" fmla="*/ 133100 w 203644"/>
                <a:gd name="connsiteY1838" fmla="*/ 194872 h 210366"/>
                <a:gd name="connsiteX1839" fmla="*/ 134517 w 203644"/>
                <a:gd name="connsiteY1839" fmla="*/ 193455 h 210366"/>
                <a:gd name="connsiteX1840" fmla="*/ 129090 w 203644"/>
                <a:gd name="connsiteY1840" fmla="*/ 191568 h 210366"/>
                <a:gd name="connsiteX1841" fmla="*/ 146080 w 203644"/>
                <a:gd name="connsiteY1841" fmla="*/ 157117 h 210366"/>
                <a:gd name="connsiteX1842" fmla="*/ 146080 w 203644"/>
                <a:gd name="connsiteY1842" fmla="*/ 157117 h 210366"/>
                <a:gd name="connsiteX1843" fmla="*/ 142067 w 203644"/>
                <a:gd name="connsiteY1843" fmla="*/ 153813 h 210366"/>
                <a:gd name="connsiteX1844" fmla="*/ 140417 w 203644"/>
                <a:gd name="connsiteY1844" fmla="*/ 172456 h 210366"/>
                <a:gd name="connsiteX1845" fmla="*/ 140417 w 203644"/>
                <a:gd name="connsiteY1845" fmla="*/ 172456 h 210366"/>
                <a:gd name="connsiteX1846" fmla="*/ 136404 w 203644"/>
                <a:gd name="connsiteY1846" fmla="*/ 169152 h 210366"/>
                <a:gd name="connsiteX1847" fmla="*/ 142540 w 203644"/>
                <a:gd name="connsiteY1847" fmla="*/ 164667 h 210366"/>
                <a:gd name="connsiteX1848" fmla="*/ 142540 w 203644"/>
                <a:gd name="connsiteY1848" fmla="*/ 164667 h 210366"/>
                <a:gd name="connsiteX1849" fmla="*/ 143957 w 203644"/>
                <a:gd name="connsiteY1849" fmla="*/ 164667 h 210366"/>
                <a:gd name="connsiteX1850" fmla="*/ 143957 w 203644"/>
                <a:gd name="connsiteY1850" fmla="*/ 164667 h 210366"/>
                <a:gd name="connsiteX1851" fmla="*/ 152215 w 203644"/>
                <a:gd name="connsiteY1851" fmla="*/ 134462 h 210366"/>
                <a:gd name="connsiteX1852" fmla="*/ 153393 w 203644"/>
                <a:gd name="connsiteY1852" fmla="*/ 134462 h 210366"/>
                <a:gd name="connsiteX1853" fmla="*/ 148203 w 203644"/>
                <a:gd name="connsiteY1853" fmla="*/ 131160 h 210366"/>
                <a:gd name="connsiteX1854" fmla="*/ 130505 w 203644"/>
                <a:gd name="connsiteY1854" fmla="*/ 197231 h 210366"/>
                <a:gd name="connsiteX1855" fmla="*/ 130505 w 203644"/>
                <a:gd name="connsiteY1855" fmla="*/ 197231 h 210366"/>
                <a:gd name="connsiteX1856" fmla="*/ 128618 w 203644"/>
                <a:gd name="connsiteY1856" fmla="*/ 200771 h 210366"/>
                <a:gd name="connsiteX1857" fmla="*/ 126492 w 203644"/>
                <a:gd name="connsiteY1857" fmla="*/ 194636 h 210366"/>
                <a:gd name="connsiteX1858" fmla="*/ 131922 w 203644"/>
                <a:gd name="connsiteY1858" fmla="*/ 197231 h 210366"/>
                <a:gd name="connsiteX1859" fmla="*/ 131922 w 203644"/>
                <a:gd name="connsiteY1859" fmla="*/ 199827 h 210366"/>
                <a:gd name="connsiteX1860" fmla="*/ 130505 w 203644"/>
                <a:gd name="connsiteY1860" fmla="*/ 199827 h 210366"/>
                <a:gd name="connsiteX1861" fmla="*/ 127909 w 203644"/>
                <a:gd name="connsiteY1861" fmla="*/ 192985 h 210366"/>
                <a:gd name="connsiteX1862" fmla="*/ 131922 w 203644"/>
                <a:gd name="connsiteY1862" fmla="*/ 194636 h 210366"/>
                <a:gd name="connsiteX1863" fmla="*/ 131922 w 203644"/>
                <a:gd name="connsiteY1863" fmla="*/ 196523 h 210366"/>
                <a:gd name="connsiteX1864" fmla="*/ 131922 w 203644"/>
                <a:gd name="connsiteY1864" fmla="*/ 194872 h 210366"/>
                <a:gd name="connsiteX1865" fmla="*/ 131922 w 203644"/>
                <a:gd name="connsiteY1865" fmla="*/ 192985 h 210366"/>
                <a:gd name="connsiteX1866" fmla="*/ 131922 w 203644"/>
                <a:gd name="connsiteY1866" fmla="*/ 192985 h 210366"/>
                <a:gd name="connsiteX1867" fmla="*/ 128146 w 203644"/>
                <a:gd name="connsiteY1867" fmla="*/ 190387 h 210366"/>
                <a:gd name="connsiteX1868" fmla="*/ 139472 w 203644"/>
                <a:gd name="connsiteY1868" fmla="*/ 171038 h 210366"/>
                <a:gd name="connsiteX1869" fmla="*/ 139472 w 203644"/>
                <a:gd name="connsiteY1869" fmla="*/ 171038 h 210366"/>
                <a:gd name="connsiteX1870" fmla="*/ 135695 w 203644"/>
                <a:gd name="connsiteY1870" fmla="*/ 166084 h 210366"/>
                <a:gd name="connsiteX1871" fmla="*/ 139472 w 203644"/>
                <a:gd name="connsiteY1871" fmla="*/ 171038 h 210366"/>
                <a:gd name="connsiteX1872" fmla="*/ 138058 w 203644"/>
                <a:gd name="connsiteY1872" fmla="*/ 173634 h 210366"/>
                <a:gd name="connsiteX1873" fmla="*/ 136168 w 203644"/>
                <a:gd name="connsiteY1873" fmla="*/ 166556 h 210366"/>
                <a:gd name="connsiteX1874" fmla="*/ 141831 w 203644"/>
                <a:gd name="connsiteY1874" fmla="*/ 163016 h 210366"/>
                <a:gd name="connsiteX1875" fmla="*/ 141831 w 203644"/>
                <a:gd name="connsiteY1875" fmla="*/ 163016 h 210366"/>
                <a:gd name="connsiteX1876" fmla="*/ 141831 w 203644"/>
                <a:gd name="connsiteY1876" fmla="*/ 161127 h 210366"/>
                <a:gd name="connsiteX1877" fmla="*/ 141831 w 203644"/>
                <a:gd name="connsiteY1877" fmla="*/ 159240 h 210366"/>
                <a:gd name="connsiteX1878" fmla="*/ 141831 w 203644"/>
                <a:gd name="connsiteY1878" fmla="*/ 159240 h 210366"/>
                <a:gd name="connsiteX1879" fmla="*/ 162597 w 203644"/>
                <a:gd name="connsiteY1879" fmla="*/ 102842 h 210366"/>
                <a:gd name="connsiteX1880" fmla="*/ 164014 w 203644"/>
                <a:gd name="connsiteY1880" fmla="*/ 100483 h 210366"/>
                <a:gd name="connsiteX1881" fmla="*/ 164014 w 203644"/>
                <a:gd name="connsiteY1881" fmla="*/ 100483 h 210366"/>
                <a:gd name="connsiteX1882" fmla="*/ 164014 w 203644"/>
                <a:gd name="connsiteY1882" fmla="*/ 100483 h 210366"/>
                <a:gd name="connsiteX1883" fmla="*/ 159293 w 203644"/>
                <a:gd name="connsiteY1883" fmla="*/ 98360 h 210366"/>
                <a:gd name="connsiteX1884" fmla="*/ 184780 w 203644"/>
                <a:gd name="connsiteY1884" fmla="*/ 45735 h 210366"/>
                <a:gd name="connsiteX1885" fmla="*/ 184780 w 203644"/>
                <a:gd name="connsiteY1885" fmla="*/ 45735 h 210366"/>
                <a:gd name="connsiteX1886" fmla="*/ 181476 w 203644"/>
                <a:gd name="connsiteY1886" fmla="*/ 41253 h 210366"/>
                <a:gd name="connsiteX1887" fmla="*/ 130269 w 203644"/>
                <a:gd name="connsiteY1887" fmla="*/ 196523 h 210366"/>
                <a:gd name="connsiteX1888" fmla="*/ 130269 w 203644"/>
                <a:gd name="connsiteY1888" fmla="*/ 197940 h 210366"/>
                <a:gd name="connsiteX1889" fmla="*/ 126965 w 203644"/>
                <a:gd name="connsiteY1889" fmla="*/ 192040 h 210366"/>
                <a:gd name="connsiteX1890" fmla="*/ 156934 w 203644"/>
                <a:gd name="connsiteY1890" fmla="*/ 116058 h 210366"/>
                <a:gd name="connsiteX1891" fmla="*/ 156934 w 203644"/>
                <a:gd name="connsiteY1891" fmla="*/ 116058 h 210366"/>
                <a:gd name="connsiteX1892" fmla="*/ 153630 w 203644"/>
                <a:gd name="connsiteY1892" fmla="*/ 111573 h 210366"/>
                <a:gd name="connsiteX1893" fmla="*/ 129796 w 203644"/>
                <a:gd name="connsiteY1893" fmla="*/ 192277 h 210366"/>
                <a:gd name="connsiteX1894" fmla="*/ 129796 w 203644"/>
                <a:gd name="connsiteY1894" fmla="*/ 192277 h 210366"/>
                <a:gd name="connsiteX1895" fmla="*/ 129796 w 203644"/>
                <a:gd name="connsiteY1895" fmla="*/ 192277 h 210366"/>
                <a:gd name="connsiteX1896" fmla="*/ 129796 w 203644"/>
                <a:gd name="connsiteY1896" fmla="*/ 189681 h 210366"/>
                <a:gd name="connsiteX1897" fmla="*/ 129796 w 203644"/>
                <a:gd name="connsiteY1897" fmla="*/ 192277 h 210366"/>
                <a:gd name="connsiteX1898" fmla="*/ 126492 w 203644"/>
                <a:gd name="connsiteY1898" fmla="*/ 187792 h 210366"/>
                <a:gd name="connsiteX1899" fmla="*/ 151507 w 203644"/>
                <a:gd name="connsiteY1899" fmla="*/ 130688 h 210366"/>
                <a:gd name="connsiteX1900" fmla="*/ 151507 w 203644"/>
                <a:gd name="connsiteY1900" fmla="*/ 130688 h 210366"/>
                <a:gd name="connsiteX1901" fmla="*/ 152688 w 203644"/>
                <a:gd name="connsiteY1901" fmla="*/ 129271 h 210366"/>
                <a:gd name="connsiteX1902" fmla="*/ 148203 w 203644"/>
                <a:gd name="connsiteY1902" fmla="*/ 126203 h 210366"/>
                <a:gd name="connsiteX1903" fmla="*/ 138291 w 203644"/>
                <a:gd name="connsiteY1903" fmla="*/ 166790 h 210366"/>
                <a:gd name="connsiteX1904" fmla="*/ 138291 w 203644"/>
                <a:gd name="connsiteY1904" fmla="*/ 164903 h 210366"/>
                <a:gd name="connsiteX1905" fmla="*/ 134990 w 203644"/>
                <a:gd name="connsiteY1905" fmla="*/ 162308 h 210366"/>
                <a:gd name="connsiteX1906" fmla="*/ 129327 w 203644"/>
                <a:gd name="connsiteY1906" fmla="*/ 190387 h 210366"/>
                <a:gd name="connsiteX1907" fmla="*/ 129327 w 203644"/>
                <a:gd name="connsiteY1907" fmla="*/ 188973 h 210366"/>
                <a:gd name="connsiteX1908" fmla="*/ 129327 w 203644"/>
                <a:gd name="connsiteY1908" fmla="*/ 190859 h 210366"/>
                <a:gd name="connsiteX1909" fmla="*/ 126023 w 203644"/>
                <a:gd name="connsiteY1909" fmla="*/ 186614 h 210366"/>
                <a:gd name="connsiteX1910" fmla="*/ 137821 w 203644"/>
                <a:gd name="connsiteY1910" fmla="*/ 164431 h 210366"/>
                <a:gd name="connsiteX1911" fmla="*/ 137821 w 203644"/>
                <a:gd name="connsiteY1911" fmla="*/ 164431 h 210366"/>
                <a:gd name="connsiteX1912" fmla="*/ 134517 w 203644"/>
                <a:gd name="connsiteY1912" fmla="*/ 160657 h 210366"/>
                <a:gd name="connsiteX1913" fmla="*/ 139944 w 203644"/>
                <a:gd name="connsiteY1913" fmla="*/ 156881 h 210366"/>
                <a:gd name="connsiteX1914" fmla="*/ 141125 w 203644"/>
                <a:gd name="connsiteY1914" fmla="*/ 155227 h 210366"/>
                <a:gd name="connsiteX1915" fmla="*/ 141125 w 203644"/>
                <a:gd name="connsiteY1915" fmla="*/ 157353 h 210366"/>
                <a:gd name="connsiteX1916" fmla="*/ 136640 w 203644"/>
                <a:gd name="connsiteY1916" fmla="*/ 153104 h 210366"/>
                <a:gd name="connsiteX1917" fmla="*/ 139944 w 203644"/>
                <a:gd name="connsiteY1917" fmla="*/ 158531 h 210366"/>
                <a:gd name="connsiteX1918" fmla="*/ 139944 w 203644"/>
                <a:gd name="connsiteY1918" fmla="*/ 158531 h 210366"/>
                <a:gd name="connsiteX1919" fmla="*/ 137113 w 203644"/>
                <a:gd name="connsiteY1919" fmla="*/ 154758 h 210366"/>
                <a:gd name="connsiteX1920" fmla="*/ 130505 w 203644"/>
                <a:gd name="connsiteY1920" fmla="*/ 185432 h 210366"/>
                <a:gd name="connsiteX1921" fmla="*/ 130505 w 203644"/>
                <a:gd name="connsiteY1921" fmla="*/ 185432 h 210366"/>
                <a:gd name="connsiteX1922" fmla="*/ 127673 w 203644"/>
                <a:gd name="connsiteY1922" fmla="*/ 181656 h 210366"/>
                <a:gd name="connsiteX1923" fmla="*/ 137585 w 203644"/>
                <a:gd name="connsiteY1923" fmla="*/ 161835 h 210366"/>
                <a:gd name="connsiteX1924" fmla="*/ 137585 w 203644"/>
                <a:gd name="connsiteY1924" fmla="*/ 161835 h 210366"/>
                <a:gd name="connsiteX1925" fmla="*/ 134754 w 203644"/>
                <a:gd name="connsiteY1925" fmla="*/ 158531 h 210366"/>
                <a:gd name="connsiteX1926" fmla="*/ 135695 w 203644"/>
                <a:gd name="connsiteY1926" fmla="*/ 164194 h 210366"/>
                <a:gd name="connsiteX1927" fmla="*/ 137821 w 203644"/>
                <a:gd name="connsiteY1927" fmla="*/ 160890 h 210366"/>
                <a:gd name="connsiteX1928" fmla="*/ 137821 w 203644"/>
                <a:gd name="connsiteY1928" fmla="*/ 163252 h 210366"/>
                <a:gd name="connsiteX1929" fmla="*/ 137821 w 203644"/>
                <a:gd name="connsiteY1929" fmla="*/ 163252 h 210366"/>
                <a:gd name="connsiteX1930" fmla="*/ 137821 w 203644"/>
                <a:gd name="connsiteY1930" fmla="*/ 164431 h 210366"/>
                <a:gd name="connsiteX1931" fmla="*/ 137821 w 203644"/>
                <a:gd name="connsiteY1931" fmla="*/ 162071 h 210366"/>
                <a:gd name="connsiteX1932" fmla="*/ 137821 w 203644"/>
                <a:gd name="connsiteY1932" fmla="*/ 160421 h 210366"/>
                <a:gd name="connsiteX1933" fmla="*/ 132864 w 203644"/>
                <a:gd name="connsiteY1933" fmla="*/ 160890 h 210366"/>
                <a:gd name="connsiteX1934" fmla="*/ 137113 w 203644"/>
                <a:gd name="connsiteY1934" fmla="*/ 159712 h 210366"/>
                <a:gd name="connsiteX1935" fmla="*/ 137113 w 203644"/>
                <a:gd name="connsiteY1935" fmla="*/ 159712 h 210366"/>
                <a:gd name="connsiteX1936" fmla="*/ 134281 w 203644"/>
                <a:gd name="connsiteY1936" fmla="*/ 156408 h 210366"/>
                <a:gd name="connsiteX1937" fmla="*/ 124842 w 203644"/>
                <a:gd name="connsiteY1937" fmla="*/ 196523 h 210366"/>
                <a:gd name="connsiteX1938" fmla="*/ 124842 w 203644"/>
                <a:gd name="connsiteY1938" fmla="*/ 196523 h 210366"/>
                <a:gd name="connsiteX1939" fmla="*/ 122010 w 203644"/>
                <a:gd name="connsiteY1939" fmla="*/ 193219 h 210366"/>
                <a:gd name="connsiteX1940" fmla="*/ 129090 w 203644"/>
                <a:gd name="connsiteY1940" fmla="*/ 184254 h 210366"/>
                <a:gd name="connsiteX1941" fmla="*/ 129090 w 203644"/>
                <a:gd name="connsiteY1941" fmla="*/ 182601 h 210366"/>
                <a:gd name="connsiteX1942" fmla="*/ 126259 w 203644"/>
                <a:gd name="connsiteY1942" fmla="*/ 180950 h 210366"/>
                <a:gd name="connsiteX1943" fmla="*/ 125314 w 203644"/>
                <a:gd name="connsiteY1943" fmla="*/ 192985 h 210366"/>
                <a:gd name="connsiteX1944" fmla="*/ 125314 w 203644"/>
                <a:gd name="connsiteY1944" fmla="*/ 190387 h 210366"/>
                <a:gd name="connsiteX1945" fmla="*/ 125314 w 203644"/>
                <a:gd name="connsiteY1945" fmla="*/ 190387 h 210366"/>
                <a:gd name="connsiteX1946" fmla="*/ 125314 w 203644"/>
                <a:gd name="connsiteY1946" fmla="*/ 190387 h 210366"/>
                <a:gd name="connsiteX1947" fmla="*/ 122482 w 203644"/>
                <a:gd name="connsiteY1947" fmla="*/ 189681 h 210366"/>
                <a:gd name="connsiteX1948" fmla="*/ 138999 w 203644"/>
                <a:gd name="connsiteY1948" fmla="*/ 154758 h 210366"/>
                <a:gd name="connsiteX1949" fmla="*/ 140180 w 203644"/>
                <a:gd name="connsiteY1949" fmla="*/ 150981 h 210366"/>
                <a:gd name="connsiteX1950" fmla="*/ 136168 w 203644"/>
                <a:gd name="connsiteY1950" fmla="*/ 151454 h 210366"/>
                <a:gd name="connsiteX1951" fmla="*/ 136404 w 203644"/>
                <a:gd name="connsiteY1951" fmla="*/ 159476 h 210366"/>
                <a:gd name="connsiteX1952" fmla="*/ 136404 w 203644"/>
                <a:gd name="connsiteY1952" fmla="*/ 158059 h 210366"/>
                <a:gd name="connsiteX1953" fmla="*/ 136404 w 203644"/>
                <a:gd name="connsiteY1953" fmla="*/ 159476 h 210366"/>
                <a:gd name="connsiteX1954" fmla="*/ 133573 w 203644"/>
                <a:gd name="connsiteY1954" fmla="*/ 156172 h 210366"/>
                <a:gd name="connsiteX1955" fmla="*/ 129327 w 203644"/>
                <a:gd name="connsiteY1955" fmla="*/ 179061 h 210366"/>
                <a:gd name="connsiteX1956" fmla="*/ 130741 w 203644"/>
                <a:gd name="connsiteY1956" fmla="*/ 176465 h 210366"/>
                <a:gd name="connsiteX1957" fmla="*/ 130741 w 203644"/>
                <a:gd name="connsiteY1957" fmla="*/ 176465 h 210366"/>
                <a:gd name="connsiteX1958" fmla="*/ 126023 w 203644"/>
                <a:gd name="connsiteY1958" fmla="*/ 188264 h 210366"/>
                <a:gd name="connsiteX1959" fmla="*/ 127909 w 203644"/>
                <a:gd name="connsiteY1959" fmla="*/ 184254 h 210366"/>
                <a:gd name="connsiteX1960" fmla="*/ 123191 w 203644"/>
                <a:gd name="connsiteY1960" fmla="*/ 184960 h 210366"/>
                <a:gd name="connsiteX1961" fmla="*/ 134754 w 203644"/>
                <a:gd name="connsiteY1961" fmla="*/ 164667 h 210366"/>
                <a:gd name="connsiteX1962" fmla="*/ 134754 w 203644"/>
                <a:gd name="connsiteY1962" fmla="*/ 162780 h 210366"/>
                <a:gd name="connsiteX1963" fmla="*/ 131922 w 203644"/>
                <a:gd name="connsiteY1963" fmla="*/ 160657 h 210366"/>
                <a:gd name="connsiteX1964" fmla="*/ 125078 w 203644"/>
                <a:gd name="connsiteY1964" fmla="*/ 188264 h 210366"/>
                <a:gd name="connsiteX1965" fmla="*/ 125078 w 203644"/>
                <a:gd name="connsiteY1965" fmla="*/ 186850 h 210366"/>
                <a:gd name="connsiteX1966" fmla="*/ 126492 w 203644"/>
                <a:gd name="connsiteY1966" fmla="*/ 185432 h 210366"/>
                <a:gd name="connsiteX1967" fmla="*/ 126492 w 203644"/>
                <a:gd name="connsiteY1967" fmla="*/ 187792 h 210366"/>
                <a:gd name="connsiteX1968" fmla="*/ 122246 w 203644"/>
                <a:gd name="connsiteY1968" fmla="*/ 184488 h 210366"/>
                <a:gd name="connsiteX1969" fmla="*/ 125078 w 203644"/>
                <a:gd name="connsiteY1969" fmla="*/ 183310 h 210366"/>
                <a:gd name="connsiteX1970" fmla="*/ 125078 w 203644"/>
                <a:gd name="connsiteY1970" fmla="*/ 186141 h 210366"/>
                <a:gd name="connsiteX1971" fmla="*/ 122719 w 203644"/>
                <a:gd name="connsiteY1971" fmla="*/ 179533 h 210366"/>
                <a:gd name="connsiteX1972" fmla="*/ 125078 w 203644"/>
                <a:gd name="connsiteY1972" fmla="*/ 183310 h 210366"/>
                <a:gd name="connsiteX1973" fmla="*/ 125078 w 203644"/>
                <a:gd name="connsiteY1973" fmla="*/ 181187 h 210366"/>
                <a:gd name="connsiteX1974" fmla="*/ 125078 w 203644"/>
                <a:gd name="connsiteY1974" fmla="*/ 182601 h 210366"/>
                <a:gd name="connsiteX1975" fmla="*/ 122955 w 203644"/>
                <a:gd name="connsiteY1975" fmla="*/ 179769 h 210366"/>
                <a:gd name="connsiteX1976" fmla="*/ 123191 w 203644"/>
                <a:gd name="connsiteY1976" fmla="*/ 183310 h 210366"/>
                <a:gd name="connsiteX1977" fmla="*/ 123191 w 203644"/>
                <a:gd name="connsiteY1977" fmla="*/ 181892 h 210366"/>
                <a:gd name="connsiteX1978" fmla="*/ 123191 w 203644"/>
                <a:gd name="connsiteY1978" fmla="*/ 181892 h 210366"/>
                <a:gd name="connsiteX1979" fmla="*/ 131686 w 203644"/>
                <a:gd name="connsiteY1979" fmla="*/ 155227 h 210366"/>
                <a:gd name="connsiteX1980" fmla="*/ 131686 w 203644"/>
                <a:gd name="connsiteY1980" fmla="*/ 156644 h 210366"/>
                <a:gd name="connsiteX1981" fmla="*/ 129560 w 203644"/>
                <a:gd name="connsiteY1981" fmla="*/ 151454 h 210366"/>
                <a:gd name="connsiteX1982" fmla="*/ 147494 w 203644"/>
                <a:gd name="connsiteY1982" fmla="*/ 112990 h 210366"/>
                <a:gd name="connsiteX1983" fmla="*/ 147494 w 203644"/>
                <a:gd name="connsiteY1983" fmla="*/ 110864 h 210366"/>
                <a:gd name="connsiteX1984" fmla="*/ 130977 w 203644"/>
                <a:gd name="connsiteY1984" fmla="*/ 157117 h 210366"/>
                <a:gd name="connsiteX1985" fmla="*/ 130977 w 203644"/>
                <a:gd name="connsiteY1985" fmla="*/ 157117 h 210366"/>
                <a:gd name="connsiteX1986" fmla="*/ 129560 w 203644"/>
                <a:gd name="connsiteY1986" fmla="*/ 159476 h 210366"/>
                <a:gd name="connsiteX1987" fmla="*/ 129090 w 203644"/>
                <a:gd name="connsiteY1987" fmla="*/ 160421 h 210366"/>
                <a:gd name="connsiteX1988" fmla="*/ 130505 w 203644"/>
                <a:gd name="connsiteY1988" fmla="*/ 157823 h 210366"/>
                <a:gd name="connsiteX1989" fmla="*/ 122010 w 203644"/>
                <a:gd name="connsiteY1989" fmla="*/ 179297 h 210366"/>
                <a:gd name="connsiteX1990" fmla="*/ 122010 w 203644"/>
                <a:gd name="connsiteY1990" fmla="*/ 177883 h 210366"/>
                <a:gd name="connsiteX1991" fmla="*/ 122010 w 203644"/>
                <a:gd name="connsiteY1991" fmla="*/ 177883 h 210366"/>
                <a:gd name="connsiteX1992" fmla="*/ 127673 w 203644"/>
                <a:gd name="connsiteY1992" fmla="*/ 163252 h 210366"/>
                <a:gd name="connsiteX1993" fmla="*/ 127673 w 203644"/>
                <a:gd name="connsiteY1993" fmla="*/ 161835 h 210366"/>
                <a:gd name="connsiteX1994" fmla="*/ 127673 w 203644"/>
                <a:gd name="connsiteY1994" fmla="*/ 163252 h 210366"/>
                <a:gd name="connsiteX1995" fmla="*/ 125550 w 203644"/>
                <a:gd name="connsiteY1995" fmla="*/ 159476 h 210366"/>
                <a:gd name="connsiteX1996" fmla="*/ 130505 w 203644"/>
                <a:gd name="connsiteY1996" fmla="*/ 155227 h 210366"/>
                <a:gd name="connsiteX1997" fmla="*/ 130505 w 203644"/>
                <a:gd name="connsiteY1997" fmla="*/ 153341 h 210366"/>
                <a:gd name="connsiteX1998" fmla="*/ 128382 w 203644"/>
                <a:gd name="connsiteY1998" fmla="*/ 151454 h 210366"/>
                <a:gd name="connsiteX1999" fmla="*/ 130505 w 203644"/>
                <a:gd name="connsiteY1999" fmla="*/ 152868 h 210366"/>
                <a:gd name="connsiteX2000" fmla="*/ 130505 w 203644"/>
                <a:gd name="connsiteY2000" fmla="*/ 151218 h 210366"/>
                <a:gd name="connsiteX2001" fmla="*/ 130505 w 203644"/>
                <a:gd name="connsiteY2001" fmla="*/ 151218 h 210366"/>
                <a:gd name="connsiteX2002" fmla="*/ 128854 w 203644"/>
                <a:gd name="connsiteY2002" fmla="*/ 149092 h 210366"/>
                <a:gd name="connsiteX2003" fmla="*/ 145371 w 203644"/>
                <a:gd name="connsiteY2003" fmla="*/ 112281 h 210366"/>
                <a:gd name="connsiteX2004" fmla="*/ 145371 w 203644"/>
                <a:gd name="connsiteY2004" fmla="*/ 113696 h 210366"/>
                <a:gd name="connsiteX2005" fmla="*/ 144190 w 203644"/>
                <a:gd name="connsiteY2005" fmla="*/ 111337 h 210366"/>
                <a:gd name="connsiteX2006" fmla="*/ 144190 w 203644"/>
                <a:gd name="connsiteY2006" fmla="*/ 111337 h 210366"/>
                <a:gd name="connsiteX2007" fmla="*/ 144190 w 203644"/>
                <a:gd name="connsiteY2007" fmla="*/ 109214 h 210366"/>
                <a:gd name="connsiteX2008" fmla="*/ 144190 w 203644"/>
                <a:gd name="connsiteY2008" fmla="*/ 112045 h 210366"/>
                <a:gd name="connsiteX2009" fmla="*/ 144190 w 203644"/>
                <a:gd name="connsiteY2009" fmla="*/ 112045 h 210366"/>
                <a:gd name="connsiteX2010" fmla="*/ 144190 w 203644"/>
                <a:gd name="connsiteY2010" fmla="*/ 110395 h 210366"/>
                <a:gd name="connsiteX2011" fmla="*/ 144190 w 203644"/>
                <a:gd name="connsiteY2011" fmla="*/ 108977 h 210366"/>
                <a:gd name="connsiteX2012" fmla="*/ 144190 w 203644"/>
                <a:gd name="connsiteY2012" fmla="*/ 111337 h 210366"/>
                <a:gd name="connsiteX2013" fmla="*/ 145607 w 203644"/>
                <a:gd name="connsiteY2013" fmla="*/ 108977 h 210366"/>
                <a:gd name="connsiteX2014" fmla="*/ 145607 w 203644"/>
                <a:gd name="connsiteY2014" fmla="*/ 108977 h 210366"/>
                <a:gd name="connsiteX2015" fmla="*/ 143721 w 203644"/>
                <a:gd name="connsiteY2015" fmla="*/ 108505 h 210366"/>
                <a:gd name="connsiteX2016" fmla="*/ 127437 w 203644"/>
                <a:gd name="connsiteY2016" fmla="*/ 159476 h 210366"/>
                <a:gd name="connsiteX2017" fmla="*/ 127437 w 203644"/>
                <a:gd name="connsiteY2017" fmla="*/ 157589 h 210366"/>
                <a:gd name="connsiteX2018" fmla="*/ 129327 w 203644"/>
                <a:gd name="connsiteY2018" fmla="*/ 154522 h 210366"/>
                <a:gd name="connsiteX2019" fmla="*/ 127909 w 203644"/>
                <a:gd name="connsiteY2019" fmla="*/ 157353 h 210366"/>
                <a:gd name="connsiteX2020" fmla="*/ 127909 w 203644"/>
                <a:gd name="connsiteY2020" fmla="*/ 157353 h 210366"/>
                <a:gd name="connsiteX2021" fmla="*/ 125786 w 203644"/>
                <a:gd name="connsiteY2021" fmla="*/ 156408 h 210366"/>
                <a:gd name="connsiteX2022" fmla="*/ 121065 w 203644"/>
                <a:gd name="connsiteY2022" fmla="*/ 176465 h 210366"/>
                <a:gd name="connsiteX2023" fmla="*/ 121065 w 203644"/>
                <a:gd name="connsiteY2023" fmla="*/ 176465 h 210366"/>
                <a:gd name="connsiteX2024" fmla="*/ 119415 w 203644"/>
                <a:gd name="connsiteY2024" fmla="*/ 173398 h 210366"/>
                <a:gd name="connsiteX2025" fmla="*/ 133336 w 203644"/>
                <a:gd name="connsiteY2025" fmla="*/ 143665 h 210366"/>
                <a:gd name="connsiteX2026" fmla="*/ 133336 w 203644"/>
                <a:gd name="connsiteY2026" fmla="*/ 142250 h 210366"/>
                <a:gd name="connsiteX2027" fmla="*/ 133336 w 203644"/>
                <a:gd name="connsiteY2027" fmla="*/ 143665 h 210366"/>
                <a:gd name="connsiteX2028" fmla="*/ 131686 w 203644"/>
                <a:gd name="connsiteY2028" fmla="*/ 140597 h 210366"/>
                <a:gd name="connsiteX2029" fmla="*/ 127437 w 203644"/>
                <a:gd name="connsiteY2029" fmla="*/ 151218 h 210366"/>
                <a:gd name="connsiteX2030" fmla="*/ 127437 w 203644"/>
                <a:gd name="connsiteY2030" fmla="*/ 151218 h 210366"/>
                <a:gd name="connsiteX2031" fmla="*/ 127437 w 203644"/>
                <a:gd name="connsiteY2031" fmla="*/ 155227 h 210366"/>
                <a:gd name="connsiteX2032" fmla="*/ 128618 w 203644"/>
                <a:gd name="connsiteY2032" fmla="*/ 153577 h 210366"/>
                <a:gd name="connsiteX2033" fmla="*/ 128618 w 203644"/>
                <a:gd name="connsiteY2033" fmla="*/ 155700 h 210366"/>
                <a:gd name="connsiteX2034" fmla="*/ 130741 w 203644"/>
                <a:gd name="connsiteY2034" fmla="*/ 152159 h 210366"/>
                <a:gd name="connsiteX2035" fmla="*/ 130741 w 203644"/>
                <a:gd name="connsiteY2035" fmla="*/ 152159 h 210366"/>
                <a:gd name="connsiteX2036" fmla="*/ 127201 w 203644"/>
                <a:gd name="connsiteY2036" fmla="*/ 156881 h 210366"/>
                <a:gd name="connsiteX2037" fmla="*/ 125786 w 203644"/>
                <a:gd name="connsiteY2037" fmla="*/ 156881 h 210366"/>
                <a:gd name="connsiteX2038" fmla="*/ 127201 w 203644"/>
                <a:gd name="connsiteY2038" fmla="*/ 154758 h 210366"/>
                <a:gd name="connsiteX2039" fmla="*/ 125786 w 203644"/>
                <a:gd name="connsiteY2039" fmla="*/ 156172 h 210366"/>
                <a:gd name="connsiteX2040" fmla="*/ 125786 w 203644"/>
                <a:gd name="connsiteY2040" fmla="*/ 156172 h 210366"/>
                <a:gd name="connsiteX2041" fmla="*/ 125786 w 203644"/>
                <a:gd name="connsiteY2041" fmla="*/ 154522 h 210366"/>
                <a:gd name="connsiteX2042" fmla="*/ 128146 w 203644"/>
                <a:gd name="connsiteY2042" fmla="*/ 151218 h 210366"/>
                <a:gd name="connsiteX2043" fmla="*/ 128146 w 203644"/>
                <a:gd name="connsiteY2043" fmla="*/ 151218 h 210366"/>
                <a:gd name="connsiteX2044" fmla="*/ 125786 w 203644"/>
                <a:gd name="connsiteY2044" fmla="*/ 147441 h 210366"/>
                <a:gd name="connsiteX2045" fmla="*/ 125550 w 203644"/>
                <a:gd name="connsiteY2045" fmla="*/ 154522 h 210366"/>
                <a:gd name="connsiteX2046" fmla="*/ 125550 w 203644"/>
                <a:gd name="connsiteY2046" fmla="*/ 156172 h 210366"/>
                <a:gd name="connsiteX2047" fmla="*/ 125550 w 203644"/>
                <a:gd name="connsiteY2047" fmla="*/ 154285 h 210366"/>
                <a:gd name="connsiteX2048" fmla="*/ 123897 w 203644"/>
                <a:gd name="connsiteY2048" fmla="*/ 151454 h 210366"/>
                <a:gd name="connsiteX2049" fmla="*/ 121538 w 203644"/>
                <a:gd name="connsiteY2049" fmla="*/ 175757 h 210366"/>
                <a:gd name="connsiteX2050" fmla="*/ 121538 w 203644"/>
                <a:gd name="connsiteY2050" fmla="*/ 175757 h 210366"/>
                <a:gd name="connsiteX2051" fmla="*/ 119887 w 203644"/>
                <a:gd name="connsiteY2051" fmla="*/ 172689 h 210366"/>
                <a:gd name="connsiteX2052" fmla="*/ 126259 w 203644"/>
                <a:gd name="connsiteY2052" fmla="*/ 161127 h 210366"/>
                <a:gd name="connsiteX2053" fmla="*/ 126259 w 203644"/>
                <a:gd name="connsiteY2053" fmla="*/ 161127 h 210366"/>
                <a:gd name="connsiteX2054" fmla="*/ 124605 w 203644"/>
                <a:gd name="connsiteY2054" fmla="*/ 158059 h 210366"/>
                <a:gd name="connsiteX2055" fmla="*/ 126259 w 203644"/>
                <a:gd name="connsiteY2055" fmla="*/ 159240 h 210366"/>
                <a:gd name="connsiteX2056" fmla="*/ 126259 w 203644"/>
                <a:gd name="connsiteY2056" fmla="*/ 159240 h 210366"/>
                <a:gd name="connsiteX2057" fmla="*/ 124605 w 203644"/>
                <a:gd name="connsiteY2057" fmla="*/ 156172 h 210366"/>
                <a:gd name="connsiteX2058" fmla="*/ 120593 w 203644"/>
                <a:gd name="connsiteY2058" fmla="*/ 174815 h 210366"/>
                <a:gd name="connsiteX2059" fmla="*/ 120593 w 203644"/>
                <a:gd name="connsiteY2059" fmla="*/ 174815 h 210366"/>
                <a:gd name="connsiteX2060" fmla="*/ 118942 w 203644"/>
                <a:gd name="connsiteY2060" fmla="*/ 171038 h 210366"/>
                <a:gd name="connsiteX2061" fmla="*/ 144190 w 203644"/>
                <a:gd name="connsiteY2061" fmla="*/ 108977 h 210366"/>
                <a:gd name="connsiteX2062" fmla="*/ 145607 w 203644"/>
                <a:gd name="connsiteY2062" fmla="*/ 106618 h 210366"/>
                <a:gd name="connsiteX2063" fmla="*/ 142540 w 203644"/>
                <a:gd name="connsiteY2063" fmla="*/ 105910 h 210366"/>
                <a:gd name="connsiteX2064" fmla="*/ 144190 w 203644"/>
                <a:gd name="connsiteY2064" fmla="*/ 108977 h 210366"/>
                <a:gd name="connsiteX2065" fmla="*/ 146080 w 203644"/>
                <a:gd name="connsiteY2065" fmla="*/ 106382 h 210366"/>
                <a:gd name="connsiteX2066" fmla="*/ 146080 w 203644"/>
                <a:gd name="connsiteY2066" fmla="*/ 106382 h 210366"/>
                <a:gd name="connsiteX2067" fmla="*/ 141831 w 203644"/>
                <a:gd name="connsiteY2067" fmla="*/ 105910 h 210366"/>
                <a:gd name="connsiteX2068" fmla="*/ 126023 w 203644"/>
                <a:gd name="connsiteY2068" fmla="*/ 157823 h 210366"/>
                <a:gd name="connsiteX2069" fmla="*/ 126023 w 203644"/>
                <a:gd name="connsiteY2069" fmla="*/ 157823 h 210366"/>
                <a:gd name="connsiteX2070" fmla="*/ 123661 w 203644"/>
                <a:gd name="connsiteY2070" fmla="*/ 154758 h 210366"/>
                <a:gd name="connsiteX2071" fmla="*/ 120829 w 203644"/>
                <a:gd name="connsiteY2071" fmla="*/ 169857 h 210366"/>
                <a:gd name="connsiteX2072" fmla="*/ 120829 w 203644"/>
                <a:gd name="connsiteY2072" fmla="*/ 169857 h 210366"/>
                <a:gd name="connsiteX2073" fmla="*/ 118470 w 203644"/>
                <a:gd name="connsiteY2073" fmla="*/ 166790 h 210366"/>
                <a:gd name="connsiteX2074" fmla="*/ 126492 w 203644"/>
                <a:gd name="connsiteY2074" fmla="*/ 151923 h 210366"/>
                <a:gd name="connsiteX2075" fmla="*/ 126492 w 203644"/>
                <a:gd name="connsiteY2075" fmla="*/ 151923 h 210366"/>
                <a:gd name="connsiteX2076" fmla="*/ 127909 w 203644"/>
                <a:gd name="connsiteY2076" fmla="*/ 150037 h 210366"/>
                <a:gd name="connsiteX2077" fmla="*/ 124133 w 203644"/>
                <a:gd name="connsiteY2077" fmla="*/ 148858 h 210366"/>
                <a:gd name="connsiteX2078" fmla="*/ 126492 w 203644"/>
                <a:gd name="connsiteY2078" fmla="*/ 147677 h 210366"/>
                <a:gd name="connsiteX2079" fmla="*/ 126492 w 203644"/>
                <a:gd name="connsiteY2079" fmla="*/ 146496 h 210366"/>
                <a:gd name="connsiteX2080" fmla="*/ 126492 w 203644"/>
                <a:gd name="connsiteY2080" fmla="*/ 146496 h 210366"/>
                <a:gd name="connsiteX2081" fmla="*/ 126492 w 203644"/>
                <a:gd name="connsiteY2081" fmla="*/ 146496 h 210366"/>
                <a:gd name="connsiteX2082" fmla="*/ 127909 w 203644"/>
                <a:gd name="connsiteY2082" fmla="*/ 144610 h 210366"/>
                <a:gd name="connsiteX2083" fmla="*/ 127909 w 203644"/>
                <a:gd name="connsiteY2083" fmla="*/ 144610 h 210366"/>
                <a:gd name="connsiteX2084" fmla="*/ 124842 w 203644"/>
                <a:gd name="connsiteY2084" fmla="*/ 144610 h 210366"/>
                <a:gd name="connsiteX2085" fmla="*/ 123661 w 203644"/>
                <a:gd name="connsiteY2085" fmla="*/ 154758 h 210366"/>
                <a:gd name="connsiteX2086" fmla="*/ 123661 w 203644"/>
                <a:gd name="connsiteY2086" fmla="*/ 152868 h 210366"/>
                <a:gd name="connsiteX2087" fmla="*/ 123661 w 203644"/>
                <a:gd name="connsiteY2087" fmla="*/ 154285 h 210366"/>
                <a:gd name="connsiteX2088" fmla="*/ 122010 w 203644"/>
                <a:gd name="connsiteY2088" fmla="*/ 151690 h 210366"/>
                <a:gd name="connsiteX2089" fmla="*/ 172272 w 203644"/>
                <a:gd name="connsiteY2089" fmla="*/ 34645 h 210366"/>
                <a:gd name="connsiteX2090" fmla="*/ 173923 w 203644"/>
                <a:gd name="connsiteY2090" fmla="*/ 31814 h 210366"/>
                <a:gd name="connsiteX2091" fmla="*/ 173923 w 203644"/>
                <a:gd name="connsiteY2091" fmla="*/ 31814 h 210366"/>
                <a:gd name="connsiteX2092" fmla="*/ 141359 w 203644"/>
                <a:gd name="connsiteY2092" fmla="*/ 108269 h 210366"/>
                <a:gd name="connsiteX2093" fmla="*/ 141359 w 203644"/>
                <a:gd name="connsiteY2093" fmla="*/ 108269 h 210366"/>
                <a:gd name="connsiteX2094" fmla="*/ 143012 w 203644"/>
                <a:gd name="connsiteY2094" fmla="*/ 106146 h 210366"/>
                <a:gd name="connsiteX2095" fmla="*/ 139708 w 203644"/>
                <a:gd name="connsiteY2095" fmla="*/ 105201 h 210366"/>
                <a:gd name="connsiteX2096" fmla="*/ 126259 w 203644"/>
                <a:gd name="connsiteY2096" fmla="*/ 145791 h 210366"/>
                <a:gd name="connsiteX2097" fmla="*/ 126259 w 203644"/>
                <a:gd name="connsiteY2097" fmla="*/ 148150 h 210366"/>
                <a:gd name="connsiteX2098" fmla="*/ 126259 w 203644"/>
                <a:gd name="connsiteY2098" fmla="*/ 150745 h 210366"/>
                <a:gd name="connsiteX2099" fmla="*/ 124842 w 203644"/>
                <a:gd name="connsiteY2099" fmla="*/ 150745 h 210366"/>
                <a:gd name="connsiteX2100" fmla="*/ 126259 w 203644"/>
                <a:gd name="connsiteY2100" fmla="*/ 147677 h 210366"/>
                <a:gd name="connsiteX2101" fmla="*/ 126259 w 203644"/>
                <a:gd name="connsiteY2101" fmla="*/ 149328 h 210366"/>
                <a:gd name="connsiteX2102" fmla="*/ 126259 w 203644"/>
                <a:gd name="connsiteY2102" fmla="*/ 147441 h 210366"/>
                <a:gd name="connsiteX2103" fmla="*/ 126259 w 203644"/>
                <a:gd name="connsiteY2103" fmla="*/ 147441 h 210366"/>
                <a:gd name="connsiteX2104" fmla="*/ 126259 w 203644"/>
                <a:gd name="connsiteY2104" fmla="*/ 147441 h 210366"/>
                <a:gd name="connsiteX2105" fmla="*/ 127909 w 203644"/>
                <a:gd name="connsiteY2105" fmla="*/ 145318 h 210366"/>
                <a:gd name="connsiteX2106" fmla="*/ 124605 w 203644"/>
                <a:gd name="connsiteY2106" fmla="*/ 142723 h 210366"/>
                <a:gd name="connsiteX2107" fmla="*/ 112807 w 203644"/>
                <a:gd name="connsiteY2107" fmla="*/ 180242 h 210366"/>
                <a:gd name="connsiteX2108" fmla="*/ 111156 w 203644"/>
                <a:gd name="connsiteY2108" fmla="*/ 181892 h 210366"/>
                <a:gd name="connsiteX2109" fmla="*/ 113279 w 203644"/>
                <a:gd name="connsiteY2109" fmla="*/ 178588 h 210366"/>
                <a:gd name="connsiteX2110" fmla="*/ 113279 w 203644"/>
                <a:gd name="connsiteY2110" fmla="*/ 178588 h 210366"/>
                <a:gd name="connsiteX2111" fmla="*/ 111156 w 203644"/>
                <a:gd name="connsiteY2111" fmla="*/ 177174 h 210366"/>
                <a:gd name="connsiteX2112" fmla="*/ 122955 w 203644"/>
                <a:gd name="connsiteY2112" fmla="*/ 152396 h 210366"/>
                <a:gd name="connsiteX2113" fmla="*/ 122955 w 203644"/>
                <a:gd name="connsiteY2113" fmla="*/ 147441 h 210366"/>
                <a:gd name="connsiteX2114" fmla="*/ 122955 w 203644"/>
                <a:gd name="connsiteY2114" fmla="*/ 147441 h 210366"/>
                <a:gd name="connsiteX2115" fmla="*/ 121301 w 203644"/>
                <a:gd name="connsiteY2115" fmla="*/ 149328 h 210366"/>
                <a:gd name="connsiteX2116" fmla="*/ 114460 w 203644"/>
                <a:gd name="connsiteY2116" fmla="*/ 172925 h 210366"/>
                <a:gd name="connsiteX2117" fmla="*/ 115638 w 203644"/>
                <a:gd name="connsiteY2117" fmla="*/ 171275 h 210366"/>
                <a:gd name="connsiteX2118" fmla="*/ 112807 w 203644"/>
                <a:gd name="connsiteY2118" fmla="*/ 171038 h 210366"/>
                <a:gd name="connsiteX2119" fmla="*/ 110920 w 203644"/>
                <a:gd name="connsiteY2119" fmla="*/ 180478 h 210366"/>
                <a:gd name="connsiteX2120" fmla="*/ 110920 w 203644"/>
                <a:gd name="connsiteY2120" fmla="*/ 178825 h 210366"/>
                <a:gd name="connsiteX2121" fmla="*/ 110920 w 203644"/>
                <a:gd name="connsiteY2121" fmla="*/ 176938 h 210366"/>
                <a:gd name="connsiteX2122" fmla="*/ 110920 w 203644"/>
                <a:gd name="connsiteY2122" fmla="*/ 179297 h 210366"/>
                <a:gd name="connsiteX2123" fmla="*/ 109267 w 203644"/>
                <a:gd name="connsiteY2123" fmla="*/ 177410 h 210366"/>
                <a:gd name="connsiteX2124" fmla="*/ 123897 w 203644"/>
                <a:gd name="connsiteY2124" fmla="*/ 147677 h 210366"/>
                <a:gd name="connsiteX2125" fmla="*/ 123897 w 203644"/>
                <a:gd name="connsiteY2125" fmla="*/ 146260 h 210366"/>
                <a:gd name="connsiteX2126" fmla="*/ 122246 w 203644"/>
                <a:gd name="connsiteY2126" fmla="*/ 144610 h 210366"/>
                <a:gd name="connsiteX2127" fmla="*/ 117528 w 203644"/>
                <a:gd name="connsiteY2127" fmla="*/ 162071 h 210366"/>
                <a:gd name="connsiteX2128" fmla="*/ 117528 w 203644"/>
                <a:gd name="connsiteY2128" fmla="*/ 162071 h 210366"/>
                <a:gd name="connsiteX2129" fmla="*/ 116111 w 203644"/>
                <a:gd name="connsiteY2129" fmla="*/ 159004 h 210366"/>
                <a:gd name="connsiteX2130" fmla="*/ 111862 w 203644"/>
                <a:gd name="connsiteY2130" fmla="*/ 177174 h 210366"/>
                <a:gd name="connsiteX2131" fmla="*/ 111862 w 203644"/>
                <a:gd name="connsiteY2131" fmla="*/ 175757 h 210366"/>
                <a:gd name="connsiteX2132" fmla="*/ 111862 w 203644"/>
                <a:gd name="connsiteY2132" fmla="*/ 177883 h 210366"/>
                <a:gd name="connsiteX2133" fmla="*/ 110211 w 203644"/>
                <a:gd name="connsiteY2133" fmla="*/ 174106 h 210366"/>
                <a:gd name="connsiteX2134" fmla="*/ 121774 w 203644"/>
                <a:gd name="connsiteY2134" fmla="*/ 146496 h 210366"/>
                <a:gd name="connsiteX2135" fmla="*/ 123427 w 203644"/>
                <a:gd name="connsiteY2135" fmla="*/ 146496 h 210366"/>
                <a:gd name="connsiteX2136" fmla="*/ 124842 w 203644"/>
                <a:gd name="connsiteY2136" fmla="*/ 143901 h 210366"/>
                <a:gd name="connsiteX2137" fmla="*/ 124842 w 203644"/>
                <a:gd name="connsiteY2137" fmla="*/ 146496 h 210366"/>
                <a:gd name="connsiteX2138" fmla="*/ 122482 w 203644"/>
                <a:gd name="connsiteY2138" fmla="*/ 150273 h 210366"/>
                <a:gd name="connsiteX2139" fmla="*/ 120123 w 203644"/>
                <a:gd name="connsiteY2139" fmla="*/ 143429 h 210366"/>
                <a:gd name="connsiteX2140" fmla="*/ 170386 w 203644"/>
                <a:gd name="connsiteY2140" fmla="*/ 32522 h 210366"/>
                <a:gd name="connsiteX2141" fmla="*/ 170386 w 203644"/>
                <a:gd name="connsiteY2141" fmla="*/ 32522 h 210366"/>
                <a:gd name="connsiteX2142" fmla="*/ 168732 w 203644"/>
                <a:gd name="connsiteY2142" fmla="*/ 29455 h 210366"/>
                <a:gd name="connsiteX2143" fmla="*/ 138763 w 203644"/>
                <a:gd name="connsiteY2143" fmla="*/ 105673 h 210366"/>
                <a:gd name="connsiteX2144" fmla="*/ 138763 w 203644"/>
                <a:gd name="connsiteY2144" fmla="*/ 105673 h 210366"/>
                <a:gd name="connsiteX2145" fmla="*/ 141125 w 203644"/>
                <a:gd name="connsiteY2145" fmla="*/ 102606 h 210366"/>
                <a:gd name="connsiteX2146" fmla="*/ 137113 w 203644"/>
                <a:gd name="connsiteY2146" fmla="*/ 102606 h 210366"/>
                <a:gd name="connsiteX2147" fmla="*/ 111392 w 203644"/>
                <a:gd name="connsiteY2147" fmla="*/ 176465 h 210366"/>
                <a:gd name="connsiteX2148" fmla="*/ 111392 w 203644"/>
                <a:gd name="connsiteY2148" fmla="*/ 176465 h 210366"/>
                <a:gd name="connsiteX2149" fmla="*/ 111392 w 203644"/>
                <a:gd name="connsiteY2149" fmla="*/ 176465 h 210366"/>
                <a:gd name="connsiteX2150" fmla="*/ 109739 w 203644"/>
                <a:gd name="connsiteY2150" fmla="*/ 172456 h 210366"/>
                <a:gd name="connsiteX2151" fmla="*/ 127673 w 203644"/>
                <a:gd name="connsiteY2151" fmla="*/ 134934 h 210366"/>
                <a:gd name="connsiteX2152" fmla="*/ 127673 w 203644"/>
                <a:gd name="connsiteY2152" fmla="*/ 136824 h 210366"/>
                <a:gd name="connsiteX2153" fmla="*/ 126023 w 203644"/>
                <a:gd name="connsiteY2153" fmla="*/ 130924 h 210366"/>
                <a:gd name="connsiteX2154" fmla="*/ 124133 w 203644"/>
                <a:gd name="connsiteY2154" fmla="*/ 142487 h 210366"/>
                <a:gd name="connsiteX2155" fmla="*/ 124133 w 203644"/>
                <a:gd name="connsiteY2155" fmla="*/ 140361 h 210366"/>
                <a:gd name="connsiteX2156" fmla="*/ 124133 w 203644"/>
                <a:gd name="connsiteY2156" fmla="*/ 140361 h 210366"/>
                <a:gd name="connsiteX2157" fmla="*/ 122482 w 203644"/>
                <a:gd name="connsiteY2157" fmla="*/ 138474 h 210366"/>
                <a:gd name="connsiteX2158" fmla="*/ 110684 w 203644"/>
                <a:gd name="connsiteY2158" fmla="*/ 176702 h 210366"/>
                <a:gd name="connsiteX2159" fmla="*/ 110684 w 203644"/>
                <a:gd name="connsiteY2159" fmla="*/ 174815 h 210366"/>
                <a:gd name="connsiteX2160" fmla="*/ 110684 w 203644"/>
                <a:gd name="connsiteY2160" fmla="*/ 174815 h 210366"/>
                <a:gd name="connsiteX2161" fmla="*/ 109030 w 203644"/>
                <a:gd name="connsiteY2161" fmla="*/ 172689 h 210366"/>
                <a:gd name="connsiteX2162" fmla="*/ 110684 w 203644"/>
                <a:gd name="connsiteY2162" fmla="*/ 174815 h 210366"/>
                <a:gd name="connsiteX2163" fmla="*/ 110684 w 203644"/>
                <a:gd name="connsiteY2163" fmla="*/ 174815 h 210366"/>
                <a:gd name="connsiteX2164" fmla="*/ 108794 w 203644"/>
                <a:gd name="connsiteY2164" fmla="*/ 171038 h 210366"/>
                <a:gd name="connsiteX2165" fmla="*/ 121774 w 203644"/>
                <a:gd name="connsiteY2165" fmla="*/ 147205 h 210366"/>
                <a:gd name="connsiteX2166" fmla="*/ 121774 w 203644"/>
                <a:gd name="connsiteY2166" fmla="*/ 144846 h 210366"/>
                <a:gd name="connsiteX2167" fmla="*/ 121774 w 203644"/>
                <a:gd name="connsiteY2167" fmla="*/ 143192 h 210366"/>
                <a:gd name="connsiteX2168" fmla="*/ 121774 w 203644"/>
                <a:gd name="connsiteY2168" fmla="*/ 143192 h 210366"/>
                <a:gd name="connsiteX2169" fmla="*/ 119887 w 203644"/>
                <a:gd name="connsiteY2169" fmla="*/ 143192 h 210366"/>
                <a:gd name="connsiteX2170" fmla="*/ 108561 w 203644"/>
                <a:gd name="connsiteY2170" fmla="*/ 180478 h 210366"/>
                <a:gd name="connsiteX2171" fmla="*/ 108561 w 203644"/>
                <a:gd name="connsiteY2171" fmla="*/ 178825 h 210366"/>
                <a:gd name="connsiteX2172" fmla="*/ 110448 w 203644"/>
                <a:gd name="connsiteY2172" fmla="*/ 176465 h 210366"/>
                <a:gd name="connsiteX2173" fmla="*/ 109030 w 203644"/>
                <a:gd name="connsiteY2173" fmla="*/ 179533 h 210366"/>
                <a:gd name="connsiteX2174" fmla="*/ 110448 w 203644"/>
                <a:gd name="connsiteY2174" fmla="*/ 177174 h 210366"/>
                <a:gd name="connsiteX2175" fmla="*/ 106671 w 203644"/>
                <a:gd name="connsiteY2175" fmla="*/ 176465 h 210366"/>
                <a:gd name="connsiteX2176" fmla="*/ 110211 w 203644"/>
                <a:gd name="connsiteY2176" fmla="*/ 174342 h 210366"/>
                <a:gd name="connsiteX2177" fmla="*/ 111629 w 203644"/>
                <a:gd name="connsiteY2177" fmla="*/ 172220 h 210366"/>
                <a:gd name="connsiteX2178" fmla="*/ 111629 w 203644"/>
                <a:gd name="connsiteY2178" fmla="*/ 174106 h 210366"/>
                <a:gd name="connsiteX2179" fmla="*/ 111629 w 203644"/>
                <a:gd name="connsiteY2179" fmla="*/ 174106 h 210366"/>
                <a:gd name="connsiteX2180" fmla="*/ 108325 w 203644"/>
                <a:gd name="connsiteY2180" fmla="*/ 171038 h 210366"/>
                <a:gd name="connsiteX2181" fmla="*/ 120829 w 203644"/>
                <a:gd name="connsiteY2181" fmla="*/ 144846 h 210366"/>
                <a:gd name="connsiteX2182" fmla="*/ 120829 w 203644"/>
                <a:gd name="connsiteY2182" fmla="*/ 144846 h 210366"/>
                <a:gd name="connsiteX2183" fmla="*/ 118942 w 203644"/>
                <a:gd name="connsiteY2183" fmla="*/ 140833 h 210366"/>
                <a:gd name="connsiteX2184" fmla="*/ 122719 w 203644"/>
                <a:gd name="connsiteY2184" fmla="*/ 137765 h 210366"/>
                <a:gd name="connsiteX2185" fmla="*/ 122719 w 203644"/>
                <a:gd name="connsiteY2185" fmla="*/ 137765 h 210366"/>
                <a:gd name="connsiteX2186" fmla="*/ 120829 w 203644"/>
                <a:gd name="connsiteY2186" fmla="*/ 133756 h 210366"/>
                <a:gd name="connsiteX2187" fmla="*/ 120593 w 203644"/>
                <a:gd name="connsiteY2187" fmla="*/ 141778 h 210366"/>
                <a:gd name="connsiteX2188" fmla="*/ 120593 w 203644"/>
                <a:gd name="connsiteY2188" fmla="*/ 144610 h 210366"/>
                <a:gd name="connsiteX2189" fmla="*/ 118706 w 203644"/>
                <a:gd name="connsiteY2189" fmla="*/ 137765 h 210366"/>
                <a:gd name="connsiteX2190" fmla="*/ 124133 w 203644"/>
                <a:gd name="connsiteY2190" fmla="*/ 131160 h 210366"/>
                <a:gd name="connsiteX2191" fmla="*/ 124133 w 203644"/>
                <a:gd name="connsiteY2191" fmla="*/ 131160 h 210366"/>
                <a:gd name="connsiteX2192" fmla="*/ 122246 w 203644"/>
                <a:gd name="connsiteY2192" fmla="*/ 127148 h 210366"/>
                <a:gd name="connsiteX2193" fmla="*/ 121538 w 203644"/>
                <a:gd name="connsiteY2193" fmla="*/ 137060 h 210366"/>
                <a:gd name="connsiteX2194" fmla="*/ 121538 w 203644"/>
                <a:gd name="connsiteY2194" fmla="*/ 134462 h 210366"/>
                <a:gd name="connsiteX2195" fmla="*/ 121538 w 203644"/>
                <a:gd name="connsiteY2195" fmla="*/ 134462 h 210366"/>
                <a:gd name="connsiteX2196" fmla="*/ 121538 w 203644"/>
                <a:gd name="connsiteY2196" fmla="*/ 137060 h 210366"/>
                <a:gd name="connsiteX2197" fmla="*/ 121538 w 203644"/>
                <a:gd name="connsiteY2197" fmla="*/ 137060 h 210366"/>
                <a:gd name="connsiteX2198" fmla="*/ 123191 w 203644"/>
                <a:gd name="connsiteY2198" fmla="*/ 134698 h 210366"/>
                <a:gd name="connsiteX2199" fmla="*/ 118706 w 203644"/>
                <a:gd name="connsiteY2199" fmla="*/ 134225 h 210366"/>
                <a:gd name="connsiteX2200" fmla="*/ 121538 w 203644"/>
                <a:gd name="connsiteY2200" fmla="*/ 134934 h 210366"/>
                <a:gd name="connsiteX2201" fmla="*/ 121538 w 203644"/>
                <a:gd name="connsiteY2201" fmla="*/ 134934 h 210366"/>
                <a:gd name="connsiteX2202" fmla="*/ 117761 w 203644"/>
                <a:gd name="connsiteY2202" fmla="*/ 132102 h 210366"/>
                <a:gd name="connsiteX2203" fmla="*/ 109267 w 203644"/>
                <a:gd name="connsiteY2203" fmla="*/ 164903 h 210366"/>
                <a:gd name="connsiteX2204" fmla="*/ 109267 w 203644"/>
                <a:gd name="connsiteY2204" fmla="*/ 164903 h 210366"/>
                <a:gd name="connsiteX2205" fmla="*/ 105493 w 203644"/>
                <a:gd name="connsiteY2205" fmla="*/ 162071 h 210366"/>
                <a:gd name="connsiteX2206" fmla="*/ 109267 w 203644"/>
                <a:gd name="connsiteY2206" fmla="*/ 166556 h 210366"/>
                <a:gd name="connsiteX2207" fmla="*/ 109267 w 203644"/>
                <a:gd name="connsiteY2207" fmla="*/ 166556 h 210366"/>
                <a:gd name="connsiteX2208" fmla="*/ 104784 w 203644"/>
                <a:gd name="connsiteY2208" fmla="*/ 163722 h 210366"/>
                <a:gd name="connsiteX2209" fmla="*/ 110920 w 203644"/>
                <a:gd name="connsiteY2209" fmla="*/ 161835 h 210366"/>
                <a:gd name="connsiteX2210" fmla="*/ 110920 w 203644"/>
                <a:gd name="connsiteY2210" fmla="*/ 159476 h 210366"/>
                <a:gd name="connsiteX2211" fmla="*/ 110920 w 203644"/>
                <a:gd name="connsiteY2211" fmla="*/ 159476 h 210366"/>
                <a:gd name="connsiteX2212" fmla="*/ 106435 w 203644"/>
                <a:gd name="connsiteY2212" fmla="*/ 159004 h 210366"/>
                <a:gd name="connsiteX2213" fmla="*/ 106671 w 203644"/>
                <a:gd name="connsiteY2213" fmla="*/ 169388 h 210366"/>
                <a:gd name="connsiteX2214" fmla="*/ 108561 w 203644"/>
                <a:gd name="connsiteY2214" fmla="*/ 166320 h 210366"/>
                <a:gd name="connsiteX2215" fmla="*/ 108561 w 203644"/>
                <a:gd name="connsiteY2215" fmla="*/ 164903 h 210366"/>
                <a:gd name="connsiteX2216" fmla="*/ 109975 w 203644"/>
                <a:gd name="connsiteY2216" fmla="*/ 164903 h 210366"/>
                <a:gd name="connsiteX2217" fmla="*/ 102189 w 203644"/>
                <a:gd name="connsiteY2217" fmla="*/ 166556 h 210366"/>
                <a:gd name="connsiteX2218" fmla="*/ 124369 w 203644"/>
                <a:gd name="connsiteY2218" fmla="*/ 127148 h 210366"/>
                <a:gd name="connsiteX2219" fmla="*/ 124369 w 203644"/>
                <a:gd name="connsiteY2219" fmla="*/ 127148 h 210366"/>
                <a:gd name="connsiteX2220" fmla="*/ 119887 w 203644"/>
                <a:gd name="connsiteY2220" fmla="*/ 123844 h 210366"/>
                <a:gd name="connsiteX2221" fmla="*/ 109030 w 203644"/>
                <a:gd name="connsiteY2221" fmla="*/ 163252 h 210366"/>
                <a:gd name="connsiteX2222" fmla="*/ 109030 w 203644"/>
                <a:gd name="connsiteY2222" fmla="*/ 163252 h 210366"/>
                <a:gd name="connsiteX2223" fmla="*/ 104548 w 203644"/>
                <a:gd name="connsiteY2223" fmla="*/ 160421 h 210366"/>
                <a:gd name="connsiteX2224" fmla="*/ 120360 w 203644"/>
                <a:gd name="connsiteY2224" fmla="*/ 135643 h 210366"/>
                <a:gd name="connsiteX2225" fmla="*/ 120360 w 203644"/>
                <a:gd name="connsiteY2225" fmla="*/ 133992 h 210366"/>
                <a:gd name="connsiteX2226" fmla="*/ 118942 w 203644"/>
                <a:gd name="connsiteY2226" fmla="*/ 133992 h 210366"/>
                <a:gd name="connsiteX2227" fmla="*/ 118942 w 203644"/>
                <a:gd name="connsiteY2227" fmla="*/ 132339 h 210366"/>
                <a:gd name="connsiteX2228" fmla="*/ 118942 w 203644"/>
                <a:gd name="connsiteY2228" fmla="*/ 130924 h 210366"/>
                <a:gd name="connsiteX2229" fmla="*/ 118942 w 203644"/>
                <a:gd name="connsiteY2229" fmla="*/ 130924 h 210366"/>
                <a:gd name="connsiteX2230" fmla="*/ 118942 w 203644"/>
                <a:gd name="connsiteY2230" fmla="*/ 133047 h 210366"/>
                <a:gd name="connsiteX2231" fmla="*/ 118942 w 203644"/>
                <a:gd name="connsiteY2231" fmla="*/ 131394 h 210366"/>
                <a:gd name="connsiteX2232" fmla="*/ 116111 w 203644"/>
                <a:gd name="connsiteY2232" fmla="*/ 132811 h 210366"/>
                <a:gd name="connsiteX2233" fmla="*/ 120360 w 203644"/>
                <a:gd name="connsiteY2233" fmla="*/ 131866 h 210366"/>
                <a:gd name="connsiteX2234" fmla="*/ 122010 w 203644"/>
                <a:gd name="connsiteY2234" fmla="*/ 130216 h 210366"/>
                <a:gd name="connsiteX2235" fmla="*/ 122010 w 203644"/>
                <a:gd name="connsiteY2235" fmla="*/ 131866 h 210366"/>
                <a:gd name="connsiteX2236" fmla="*/ 116111 w 203644"/>
                <a:gd name="connsiteY2236" fmla="*/ 129035 h 210366"/>
                <a:gd name="connsiteX2237" fmla="*/ 118470 w 203644"/>
                <a:gd name="connsiteY2237" fmla="*/ 133992 h 210366"/>
                <a:gd name="connsiteX2238" fmla="*/ 120829 w 203644"/>
                <a:gd name="connsiteY2238" fmla="*/ 130216 h 210366"/>
                <a:gd name="connsiteX2239" fmla="*/ 120829 w 203644"/>
                <a:gd name="connsiteY2239" fmla="*/ 130216 h 210366"/>
                <a:gd name="connsiteX2240" fmla="*/ 113752 w 203644"/>
                <a:gd name="connsiteY2240" fmla="*/ 131160 h 210366"/>
                <a:gd name="connsiteX2241" fmla="*/ 122246 w 203644"/>
                <a:gd name="connsiteY2241" fmla="*/ 124552 h 210366"/>
                <a:gd name="connsiteX2242" fmla="*/ 122246 w 203644"/>
                <a:gd name="connsiteY2242" fmla="*/ 124552 h 210366"/>
                <a:gd name="connsiteX2243" fmla="*/ 117528 w 203644"/>
                <a:gd name="connsiteY2243" fmla="*/ 121721 h 210366"/>
                <a:gd name="connsiteX2244" fmla="*/ 162833 w 203644"/>
                <a:gd name="connsiteY2244" fmla="*/ 28746 h 210366"/>
                <a:gd name="connsiteX2245" fmla="*/ 162833 w 203644"/>
                <a:gd name="connsiteY2245" fmla="*/ 28746 h 210366"/>
                <a:gd name="connsiteX2246" fmla="*/ 162833 w 203644"/>
                <a:gd name="connsiteY2246" fmla="*/ 28746 h 210366"/>
                <a:gd name="connsiteX2247" fmla="*/ 117056 w 203644"/>
                <a:gd name="connsiteY2247" fmla="*/ 127856 h 210366"/>
                <a:gd name="connsiteX2248" fmla="*/ 118470 w 203644"/>
                <a:gd name="connsiteY2248" fmla="*/ 127856 h 210366"/>
                <a:gd name="connsiteX2249" fmla="*/ 112334 w 203644"/>
                <a:gd name="connsiteY2249" fmla="*/ 125025 h 210366"/>
                <a:gd name="connsiteX2250" fmla="*/ 161888 w 203644"/>
                <a:gd name="connsiteY2250" fmla="*/ 28746 h 210366"/>
                <a:gd name="connsiteX2251" fmla="*/ 161888 w 203644"/>
                <a:gd name="connsiteY2251" fmla="*/ 28746 h 210366"/>
                <a:gd name="connsiteX2252" fmla="*/ 163778 w 203644"/>
                <a:gd name="connsiteY2252" fmla="*/ 26151 h 210366"/>
                <a:gd name="connsiteX2253" fmla="*/ 161419 w 203644"/>
                <a:gd name="connsiteY2253" fmla="*/ 29927 h 210366"/>
                <a:gd name="connsiteX2254" fmla="*/ 157170 w 203644"/>
                <a:gd name="connsiteY2254" fmla="*/ 25914 h 210366"/>
                <a:gd name="connsiteX2255" fmla="*/ 161888 w 203644"/>
                <a:gd name="connsiteY2255" fmla="*/ 28746 h 210366"/>
                <a:gd name="connsiteX2256" fmla="*/ 161888 w 203644"/>
                <a:gd name="connsiteY2256" fmla="*/ 28746 h 210366"/>
                <a:gd name="connsiteX2257" fmla="*/ 156225 w 203644"/>
                <a:gd name="connsiteY2257" fmla="*/ 25206 h 210366"/>
                <a:gd name="connsiteX2258" fmla="*/ 101481 w 203644"/>
                <a:gd name="connsiteY2258" fmla="*/ 157589 h 210366"/>
                <a:gd name="connsiteX2259" fmla="*/ 101481 w 203644"/>
                <a:gd name="connsiteY2259" fmla="*/ 157589 h 210366"/>
                <a:gd name="connsiteX2260" fmla="*/ 95817 w 203644"/>
                <a:gd name="connsiteY2260" fmla="*/ 154049 h 210366"/>
                <a:gd name="connsiteX2261" fmla="*/ 99358 w 203644"/>
                <a:gd name="connsiteY2261" fmla="*/ 159004 h 210366"/>
                <a:gd name="connsiteX2262" fmla="*/ 99358 w 203644"/>
                <a:gd name="connsiteY2262" fmla="*/ 159004 h 210366"/>
                <a:gd name="connsiteX2263" fmla="*/ 96762 w 203644"/>
                <a:gd name="connsiteY2263" fmla="*/ 163016 h 210366"/>
                <a:gd name="connsiteX2264" fmla="*/ 99358 w 203644"/>
                <a:gd name="connsiteY2264" fmla="*/ 158531 h 210366"/>
                <a:gd name="connsiteX2265" fmla="*/ 99358 w 203644"/>
                <a:gd name="connsiteY2265" fmla="*/ 160185 h 210366"/>
                <a:gd name="connsiteX2266" fmla="*/ 99358 w 203644"/>
                <a:gd name="connsiteY2266" fmla="*/ 157823 h 210366"/>
                <a:gd name="connsiteX2267" fmla="*/ 99358 w 203644"/>
                <a:gd name="connsiteY2267" fmla="*/ 157823 h 210366"/>
                <a:gd name="connsiteX2268" fmla="*/ 99358 w 203644"/>
                <a:gd name="connsiteY2268" fmla="*/ 159240 h 210366"/>
                <a:gd name="connsiteX2269" fmla="*/ 93694 w 203644"/>
                <a:gd name="connsiteY2269" fmla="*/ 155463 h 210366"/>
                <a:gd name="connsiteX2270" fmla="*/ 97232 w 203644"/>
                <a:gd name="connsiteY2270" fmla="*/ 162308 h 210366"/>
                <a:gd name="connsiteX2271" fmla="*/ 97232 w 203644"/>
                <a:gd name="connsiteY2271" fmla="*/ 162308 h 210366"/>
                <a:gd name="connsiteX2272" fmla="*/ 92513 w 203644"/>
                <a:gd name="connsiteY2272" fmla="*/ 158767 h 210366"/>
                <a:gd name="connsiteX2273" fmla="*/ 156697 w 203644"/>
                <a:gd name="connsiteY2273" fmla="*/ 31578 h 210366"/>
                <a:gd name="connsiteX2274" fmla="*/ 156697 w 203644"/>
                <a:gd name="connsiteY2274" fmla="*/ 31578 h 210366"/>
                <a:gd name="connsiteX2275" fmla="*/ 151034 w 203644"/>
                <a:gd name="connsiteY2275" fmla="*/ 28037 h 210366"/>
                <a:gd name="connsiteX2276" fmla="*/ 95581 w 203644"/>
                <a:gd name="connsiteY2276" fmla="*/ 162780 h 210366"/>
                <a:gd name="connsiteX2277" fmla="*/ 95581 w 203644"/>
                <a:gd name="connsiteY2277" fmla="*/ 160890 h 210366"/>
                <a:gd name="connsiteX2278" fmla="*/ 95581 w 203644"/>
                <a:gd name="connsiteY2278" fmla="*/ 160890 h 210366"/>
                <a:gd name="connsiteX2279" fmla="*/ 89918 w 203644"/>
                <a:gd name="connsiteY2279" fmla="*/ 159240 h 210366"/>
                <a:gd name="connsiteX2280" fmla="*/ 96996 w 203644"/>
                <a:gd name="connsiteY2280" fmla="*/ 158059 h 210366"/>
                <a:gd name="connsiteX2281" fmla="*/ 96996 w 203644"/>
                <a:gd name="connsiteY2281" fmla="*/ 156644 h 210366"/>
                <a:gd name="connsiteX2282" fmla="*/ 92513 w 203644"/>
                <a:gd name="connsiteY2282" fmla="*/ 154522 h 210366"/>
                <a:gd name="connsiteX2283" fmla="*/ 92750 w 203644"/>
                <a:gd name="connsiteY2283" fmla="*/ 166084 h 210366"/>
                <a:gd name="connsiteX2284" fmla="*/ 92750 w 203644"/>
                <a:gd name="connsiteY2284" fmla="*/ 163958 h 210366"/>
                <a:gd name="connsiteX2285" fmla="*/ 92750 w 203644"/>
                <a:gd name="connsiteY2285" fmla="*/ 163958 h 210366"/>
                <a:gd name="connsiteX2286" fmla="*/ 92750 w 203644"/>
                <a:gd name="connsiteY2286" fmla="*/ 163958 h 210366"/>
                <a:gd name="connsiteX2287" fmla="*/ 154811 w 203644"/>
                <a:gd name="connsiteY2287" fmla="*/ 30399 h 210366"/>
                <a:gd name="connsiteX2288" fmla="*/ 154811 w 203644"/>
                <a:gd name="connsiteY2288" fmla="*/ 28746 h 210366"/>
                <a:gd name="connsiteX2289" fmla="*/ 154811 w 203644"/>
                <a:gd name="connsiteY2289" fmla="*/ 28746 h 210366"/>
                <a:gd name="connsiteX2290" fmla="*/ 149148 w 203644"/>
                <a:gd name="connsiteY2290" fmla="*/ 26859 h 210366"/>
                <a:gd name="connsiteX2291" fmla="*/ 95345 w 203644"/>
                <a:gd name="connsiteY2291" fmla="*/ 157117 h 210366"/>
                <a:gd name="connsiteX2292" fmla="*/ 95345 w 203644"/>
                <a:gd name="connsiteY2292" fmla="*/ 155700 h 210366"/>
                <a:gd name="connsiteX2293" fmla="*/ 95345 w 203644"/>
                <a:gd name="connsiteY2293" fmla="*/ 157589 h 210366"/>
                <a:gd name="connsiteX2294" fmla="*/ 96996 w 203644"/>
                <a:gd name="connsiteY2294" fmla="*/ 154285 h 210366"/>
                <a:gd name="connsiteX2295" fmla="*/ 96996 w 203644"/>
                <a:gd name="connsiteY2295" fmla="*/ 155700 h 210366"/>
                <a:gd name="connsiteX2296" fmla="*/ 155989 w 203644"/>
                <a:gd name="connsiteY2296" fmla="*/ 26859 h 210366"/>
                <a:gd name="connsiteX2297" fmla="*/ 155989 w 203644"/>
                <a:gd name="connsiteY2297" fmla="*/ 28274 h 210366"/>
                <a:gd name="connsiteX2298" fmla="*/ 150326 w 203644"/>
                <a:gd name="connsiteY2298" fmla="*/ 23319 h 210366"/>
                <a:gd name="connsiteX2299" fmla="*/ 95109 w 203644"/>
                <a:gd name="connsiteY2299" fmla="*/ 154522 h 210366"/>
                <a:gd name="connsiteX2300" fmla="*/ 95109 w 203644"/>
                <a:gd name="connsiteY2300" fmla="*/ 154522 h 210366"/>
                <a:gd name="connsiteX2301" fmla="*/ 95109 w 203644"/>
                <a:gd name="connsiteY2301" fmla="*/ 154522 h 210366"/>
                <a:gd name="connsiteX2302" fmla="*/ 89446 w 203644"/>
                <a:gd name="connsiteY2302" fmla="*/ 150981 h 210366"/>
                <a:gd name="connsiteX2303" fmla="*/ 151507 w 203644"/>
                <a:gd name="connsiteY2303" fmla="*/ 30636 h 210366"/>
                <a:gd name="connsiteX2304" fmla="*/ 151507 w 203644"/>
                <a:gd name="connsiteY2304" fmla="*/ 29218 h 210366"/>
                <a:gd name="connsiteX2305" fmla="*/ 152924 w 203644"/>
                <a:gd name="connsiteY2305" fmla="*/ 27568 h 210366"/>
                <a:gd name="connsiteX2306" fmla="*/ 152924 w 203644"/>
                <a:gd name="connsiteY2306" fmla="*/ 27568 h 210366"/>
                <a:gd name="connsiteX2307" fmla="*/ 154338 w 203644"/>
                <a:gd name="connsiteY2307" fmla="*/ 25678 h 210366"/>
                <a:gd name="connsiteX2308" fmla="*/ 154338 w 203644"/>
                <a:gd name="connsiteY2308" fmla="*/ 25678 h 210366"/>
                <a:gd name="connsiteX2309" fmla="*/ 145844 w 203644"/>
                <a:gd name="connsiteY2309" fmla="*/ 27096 h 210366"/>
                <a:gd name="connsiteX2310" fmla="*/ 91805 w 203644"/>
                <a:gd name="connsiteY2310" fmla="*/ 156644 h 210366"/>
                <a:gd name="connsiteX2311" fmla="*/ 91805 w 203644"/>
                <a:gd name="connsiteY2311" fmla="*/ 154758 h 210366"/>
                <a:gd name="connsiteX2312" fmla="*/ 91805 w 203644"/>
                <a:gd name="connsiteY2312" fmla="*/ 154758 h 210366"/>
                <a:gd name="connsiteX2313" fmla="*/ 91805 w 203644"/>
                <a:gd name="connsiteY2313" fmla="*/ 153341 h 210366"/>
                <a:gd name="connsiteX2314" fmla="*/ 93694 w 203644"/>
                <a:gd name="connsiteY2314" fmla="*/ 151218 h 210366"/>
                <a:gd name="connsiteX2315" fmla="*/ 150798 w 203644"/>
                <a:gd name="connsiteY2315" fmla="*/ 29691 h 210366"/>
                <a:gd name="connsiteX2316" fmla="*/ 152452 w 203644"/>
                <a:gd name="connsiteY2316" fmla="*/ 27568 h 210366"/>
                <a:gd name="connsiteX2317" fmla="*/ 145135 w 203644"/>
                <a:gd name="connsiteY2317" fmla="*/ 26151 h 210366"/>
                <a:gd name="connsiteX2318" fmla="*/ 92041 w 203644"/>
                <a:gd name="connsiteY2318" fmla="*/ 153813 h 210366"/>
                <a:gd name="connsiteX2319" fmla="*/ 94636 w 203644"/>
                <a:gd name="connsiteY2319" fmla="*/ 149092 h 210366"/>
                <a:gd name="connsiteX2320" fmla="*/ 86378 w 203644"/>
                <a:gd name="connsiteY2320" fmla="*/ 150273 h 210366"/>
                <a:gd name="connsiteX2321" fmla="*/ 151743 w 203644"/>
                <a:gd name="connsiteY2321" fmla="*/ 27568 h 210366"/>
                <a:gd name="connsiteX2322" fmla="*/ 151743 w 203644"/>
                <a:gd name="connsiteY2322" fmla="*/ 27568 h 210366"/>
                <a:gd name="connsiteX2323" fmla="*/ 146080 w 203644"/>
                <a:gd name="connsiteY2323" fmla="*/ 24028 h 210366"/>
                <a:gd name="connsiteX2324" fmla="*/ 90863 w 203644"/>
                <a:gd name="connsiteY2324" fmla="*/ 154285 h 210366"/>
                <a:gd name="connsiteX2325" fmla="*/ 90863 w 203644"/>
                <a:gd name="connsiteY2325" fmla="*/ 154285 h 210366"/>
                <a:gd name="connsiteX2326" fmla="*/ 90863 w 203644"/>
                <a:gd name="connsiteY2326" fmla="*/ 154285 h 210366"/>
                <a:gd name="connsiteX2327" fmla="*/ 90863 w 203644"/>
                <a:gd name="connsiteY2327" fmla="*/ 154285 h 210366"/>
                <a:gd name="connsiteX2328" fmla="*/ 85197 w 203644"/>
                <a:gd name="connsiteY2328" fmla="*/ 150745 h 210366"/>
                <a:gd name="connsiteX2329" fmla="*/ 90863 w 203644"/>
                <a:gd name="connsiteY2329" fmla="*/ 152396 h 210366"/>
                <a:gd name="connsiteX2330" fmla="*/ 90863 w 203644"/>
                <a:gd name="connsiteY2330" fmla="*/ 150745 h 210366"/>
                <a:gd name="connsiteX2331" fmla="*/ 90863 w 203644"/>
                <a:gd name="connsiteY2331" fmla="*/ 150745 h 210366"/>
                <a:gd name="connsiteX2332" fmla="*/ 88973 w 203644"/>
                <a:gd name="connsiteY2332" fmla="*/ 153341 h 210366"/>
                <a:gd name="connsiteX2333" fmla="*/ 85669 w 203644"/>
                <a:gd name="connsiteY2333" fmla="*/ 148858 h 210366"/>
                <a:gd name="connsiteX2334" fmla="*/ 148911 w 203644"/>
                <a:gd name="connsiteY2334" fmla="*/ 28982 h 210366"/>
                <a:gd name="connsiteX2335" fmla="*/ 151034 w 203644"/>
                <a:gd name="connsiteY2335" fmla="*/ 26151 h 210366"/>
                <a:gd name="connsiteX2336" fmla="*/ 151034 w 203644"/>
                <a:gd name="connsiteY2336" fmla="*/ 26151 h 210366"/>
                <a:gd name="connsiteX2337" fmla="*/ 149384 w 203644"/>
                <a:gd name="connsiteY2337" fmla="*/ 28982 h 210366"/>
                <a:gd name="connsiteX2338" fmla="*/ 143721 w 203644"/>
                <a:gd name="connsiteY2338" fmla="*/ 25442 h 210366"/>
                <a:gd name="connsiteX2339" fmla="*/ 88265 w 203644"/>
                <a:gd name="connsiteY2339" fmla="*/ 155936 h 210366"/>
                <a:gd name="connsiteX2340" fmla="*/ 88265 w 203644"/>
                <a:gd name="connsiteY2340" fmla="*/ 154049 h 210366"/>
                <a:gd name="connsiteX2341" fmla="*/ 88265 w 203644"/>
                <a:gd name="connsiteY2341" fmla="*/ 154049 h 210366"/>
                <a:gd name="connsiteX2342" fmla="*/ 89918 w 203644"/>
                <a:gd name="connsiteY2342" fmla="*/ 151454 h 210366"/>
                <a:gd name="connsiteX2343" fmla="*/ 89918 w 203644"/>
                <a:gd name="connsiteY2343" fmla="*/ 151454 h 210366"/>
                <a:gd name="connsiteX2344" fmla="*/ 89918 w 203644"/>
                <a:gd name="connsiteY2344" fmla="*/ 151454 h 210366"/>
                <a:gd name="connsiteX2345" fmla="*/ 83074 w 203644"/>
                <a:gd name="connsiteY2345" fmla="*/ 152396 h 210366"/>
                <a:gd name="connsiteX2346" fmla="*/ 90627 w 203644"/>
                <a:gd name="connsiteY2346" fmla="*/ 150509 h 210366"/>
                <a:gd name="connsiteX2347" fmla="*/ 90627 w 203644"/>
                <a:gd name="connsiteY2347" fmla="*/ 150509 h 210366"/>
                <a:gd name="connsiteX2348" fmla="*/ 85433 w 203644"/>
                <a:gd name="connsiteY2348" fmla="*/ 147441 h 210366"/>
                <a:gd name="connsiteX2349" fmla="*/ 88265 w 203644"/>
                <a:gd name="connsiteY2349" fmla="*/ 152159 h 210366"/>
                <a:gd name="connsiteX2350" fmla="*/ 88265 w 203644"/>
                <a:gd name="connsiteY2350" fmla="*/ 152159 h 210366"/>
                <a:gd name="connsiteX2351" fmla="*/ 88265 w 203644"/>
                <a:gd name="connsiteY2351" fmla="*/ 152159 h 210366"/>
                <a:gd name="connsiteX2352" fmla="*/ 88265 w 203644"/>
                <a:gd name="connsiteY2352" fmla="*/ 152159 h 210366"/>
                <a:gd name="connsiteX2353" fmla="*/ 88265 w 203644"/>
                <a:gd name="connsiteY2353" fmla="*/ 148622 h 210366"/>
                <a:gd name="connsiteX2354" fmla="*/ 88265 w 203644"/>
                <a:gd name="connsiteY2354" fmla="*/ 148622 h 210366"/>
                <a:gd name="connsiteX2355" fmla="*/ 83546 w 203644"/>
                <a:gd name="connsiteY2355" fmla="*/ 145082 h 210366"/>
                <a:gd name="connsiteX2356" fmla="*/ 88265 w 203644"/>
                <a:gd name="connsiteY2356" fmla="*/ 148622 h 210366"/>
                <a:gd name="connsiteX2357" fmla="*/ 88265 w 203644"/>
                <a:gd name="connsiteY2357" fmla="*/ 148622 h 210366"/>
                <a:gd name="connsiteX2358" fmla="*/ 88265 w 203644"/>
                <a:gd name="connsiteY2358" fmla="*/ 146496 h 210366"/>
                <a:gd name="connsiteX2359" fmla="*/ 88265 w 203644"/>
                <a:gd name="connsiteY2359" fmla="*/ 146496 h 210366"/>
                <a:gd name="connsiteX2360" fmla="*/ 88265 w 203644"/>
                <a:gd name="connsiteY2360" fmla="*/ 147205 h 210366"/>
                <a:gd name="connsiteX2361" fmla="*/ 88265 w 203644"/>
                <a:gd name="connsiteY2361" fmla="*/ 147205 h 210366"/>
                <a:gd name="connsiteX2362" fmla="*/ 83546 w 203644"/>
                <a:gd name="connsiteY2362" fmla="*/ 143192 h 210366"/>
                <a:gd name="connsiteX2363" fmla="*/ 85669 w 203644"/>
                <a:gd name="connsiteY2363" fmla="*/ 150981 h 210366"/>
                <a:gd name="connsiteX2364" fmla="*/ 87323 w 203644"/>
                <a:gd name="connsiteY2364" fmla="*/ 150981 h 210366"/>
                <a:gd name="connsiteX2365" fmla="*/ 80951 w 203644"/>
                <a:gd name="connsiteY2365" fmla="*/ 147441 h 210366"/>
                <a:gd name="connsiteX2366" fmla="*/ 87559 w 203644"/>
                <a:gd name="connsiteY2366" fmla="*/ 145082 h 210366"/>
                <a:gd name="connsiteX2367" fmla="*/ 87559 w 203644"/>
                <a:gd name="connsiteY2367" fmla="*/ 143192 h 210366"/>
                <a:gd name="connsiteX2368" fmla="*/ 87559 w 203644"/>
                <a:gd name="connsiteY2368" fmla="*/ 143192 h 210366"/>
                <a:gd name="connsiteX2369" fmla="*/ 82838 w 203644"/>
                <a:gd name="connsiteY2369" fmla="*/ 141069 h 210366"/>
                <a:gd name="connsiteX2370" fmla="*/ 82132 w 203644"/>
                <a:gd name="connsiteY2370" fmla="*/ 147677 h 210366"/>
                <a:gd name="connsiteX2371" fmla="*/ 82132 w 203644"/>
                <a:gd name="connsiteY2371" fmla="*/ 146024 h 210366"/>
                <a:gd name="connsiteX2372" fmla="*/ 82132 w 203644"/>
                <a:gd name="connsiteY2372" fmla="*/ 147441 h 210366"/>
                <a:gd name="connsiteX2373" fmla="*/ 77411 w 203644"/>
                <a:gd name="connsiteY2373" fmla="*/ 143665 h 210366"/>
                <a:gd name="connsiteX2374" fmla="*/ 64434 w 203644"/>
                <a:gd name="connsiteY2374" fmla="*/ 133283 h 210366"/>
                <a:gd name="connsiteX2375" fmla="*/ 64434 w 203644"/>
                <a:gd name="connsiteY2375" fmla="*/ 131630 h 210366"/>
                <a:gd name="connsiteX2376" fmla="*/ 66085 w 203644"/>
                <a:gd name="connsiteY2376" fmla="*/ 130216 h 210366"/>
                <a:gd name="connsiteX2377" fmla="*/ 66085 w 203644"/>
                <a:gd name="connsiteY2377" fmla="*/ 131394 h 210366"/>
                <a:gd name="connsiteX2378" fmla="*/ 64434 w 203644"/>
                <a:gd name="connsiteY2378" fmla="*/ 130216 h 210366"/>
                <a:gd name="connsiteX2379" fmla="*/ 64434 w 203644"/>
                <a:gd name="connsiteY2379" fmla="*/ 132339 h 210366"/>
                <a:gd name="connsiteX2380" fmla="*/ 59713 w 203644"/>
                <a:gd name="connsiteY2380" fmla="*/ 126203 h 210366"/>
                <a:gd name="connsiteX2381" fmla="*/ 118234 w 203644"/>
                <a:gd name="connsiteY2381" fmla="*/ 14824 h 210366"/>
                <a:gd name="connsiteX2382" fmla="*/ 121065 w 203644"/>
                <a:gd name="connsiteY2382" fmla="*/ 10576 h 210366"/>
                <a:gd name="connsiteX2383" fmla="*/ 121065 w 203644"/>
                <a:gd name="connsiteY2383" fmla="*/ 12701 h 210366"/>
                <a:gd name="connsiteX2384" fmla="*/ 113515 w 203644"/>
                <a:gd name="connsiteY2384" fmla="*/ 10812 h 210366"/>
                <a:gd name="connsiteX2385" fmla="*/ 121301 w 203644"/>
                <a:gd name="connsiteY2385" fmla="*/ 11048 h 210366"/>
                <a:gd name="connsiteX2386" fmla="*/ 121301 w 203644"/>
                <a:gd name="connsiteY2386" fmla="*/ 11048 h 210366"/>
                <a:gd name="connsiteX2387" fmla="*/ 123191 w 203644"/>
                <a:gd name="connsiteY2387" fmla="*/ 8453 h 210366"/>
                <a:gd name="connsiteX2388" fmla="*/ 121538 w 203644"/>
                <a:gd name="connsiteY2388" fmla="*/ 10812 h 210366"/>
                <a:gd name="connsiteX2389" fmla="*/ 118942 w 203644"/>
                <a:gd name="connsiteY2389" fmla="*/ 13880 h 210366"/>
                <a:gd name="connsiteX2390" fmla="*/ 59004 w 203644"/>
                <a:gd name="connsiteY2390" fmla="*/ 129035 h 210366"/>
                <a:gd name="connsiteX2391" fmla="*/ 59004 w 203644"/>
                <a:gd name="connsiteY2391" fmla="*/ 129035 h 210366"/>
                <a:gd name="connsiteX2392" fmla="*/ 60658 w 203644"/>
                <a:gd name="connsiteY2392" fmla="*/ 126912 h 210366"/>
                <a:gd name="connsiteX2393" fmla="*/ 54286 w 203644"/>
                <a:gd name="connsiteY2393" fmla="*/ 125025 h 210366"/>
                <a:gd name="connsiteX2394" fmla="*/ 117528 w 203644"/>
                <a:gd name="connsiteY2394" fmla="*/ 14352 h 210366"/>
                <a:gd name="connsiteX2395" fmla="*/ 119887 w 203644"/>
                <a:gd name="connsiteY2395" fmla="*/ 10812 h 210366"/>
                <a:gd name="connsiteX2396" fmla="*/ 119887 w 203644"/>
                <a:gd name="connsiteY2396" fmla="*/ 10812 h 210366"/>
                <a:gd name="connsiteX2397" fmla="*/ 59004 w 203644"/>
                <a:gd name="connsiteY2397" fmla="*/ 127148 h 210366"/>
                <a:gd name="connsiteX2398" fmla="*/ 59004 w 203644"/>
                <a:gd name="connsiteY2398" fmla="*/ 127148 h 210366"/>
                <a:gd name="connsiteX2399" fmla="*/ 54286 w 203644"/>
                <a:gd name="connsiteY2399" fmla="*/ 123844 h 210366"/>
                <a:gd name="connsiteX2400" fmla="*/ 117761 w 203644"/>
                <a:gd name="connsiteY2400" fmla="*/ 13880 h 210366"/>
                <a:gd name="connsiteX2401" fmla="*/ 117761 w 203644"/>
                <a:gd name="connsiteY2401" fmla="*/ 13880 h 210366"/>
                <a:gd name="connsiteX2402" fmla="*/ 118942 w 203644"/>
                <a:gd name="connsiteY2402" fmla="*/ 12701 h 210366"/>
                <a:gd name="connsiteX2403" fmla="*/ 42487 w 203644"/>
                <a:gd name="connsiteY2403" fmla="*/ 124316 h 210366"/>
                <a:gd name="connsiteX2404" fmla="*/ 42487 w 203644"/>
                <a:gd name="connsiteY2404" fmla="*/ 124316 h 210366"/>
                <a:gd name="connsiteX2405" fmla="*/ 37769 w 203644"/>
                <a:gd name="connsiteY2405" fmla="*/ 120304 h 210366"/>
                <a:gd name="connsiteX2406" fmla="*/ 42487 w 203644"/>
                <a:gd name="connsiteY2406" fmla="*/ 124316 h 210366"/>
                <a:gd name="connsiteX2407" fmla="*/ 42487 w 203644"/>
                <a:gd name="connsiteY2407" fmla="*/ 125494 h 210366"/>
                <a:gd name="connsiteX2408" fmla="*/ 36824 w 203644"/>
                <a:gd name="connsiteY2408" fmla="*/ 120304 h 210366"/>
                <a:gd name="connsiteX2409" fmla="*/ 41070 w 203644"/>
                <a:gd name="connsiteY2409" fmla="*/ 125731 h 210366"/>
                <a:gd name="connsiteX2410" fmla="*/ 42251 w 203644"/>
                <a:gd name="connsiteY2410" fmla="*/ 124552 h 210366"/>
                <a:gd name="connsiteX2411" fmla="*/ 42251 w 203644"/>
                <a:gd name="connsiteY2411" fmla="*/ 125731 h 210366"/>
                <a:gd name="connsiteX2412" fmla="*/ 35407 w 203644"/>
                <a:gd name="connsiteY2412" fmla="*/ 121721 h 210366"/>
                <a:gd name="connsiteX2413" fmla="*/ 66793 w 203644"/>
                <a:gd name="connsiteY2413" fmla="*/ 58951 h 210366"/>
                <a:gd name="connsiteX2414" fmla="*/ 69152 w 203644"/>
                <a:gd name="connsiteY2414" fmla="*/ 55647 h 210366"/>
                <a:gd name="connsiteX2415" fmla="*/ 71275 w 203644"/>
                <a:gd name="connsiteY2415" fmla="*/ 53997 h 210366"/>
                <a:gd name="connsiteX2416" fmla="*/ 71275 w 203644"/>
                <a:gd name="connsiteY2416" fmla="*/ 55411 h 210366"/>
                <a:gd name="connsiteX2417" fmla="*/ 61130 w 203644"/>
                <a:gd name="connsiteY2417" fmla="*/ 54939 h 210366"/>
                <a:gd name="connsiteX2418" fmla="*/ 65612 w 203644"/>
                <a:gd name="connsiteY2418" fmla="*/ 58951 h 210366"/>
                <a:gd name="connsiteX2419" fmla="*/ 67029 w 203644"/>
                <a:gd name="connsiteY2419" fmla="*/ 56828 h 210366"/>
                <a:gd name="connsiteX2420" fmla="*/ 68680 w 203644"/>
                <a:gd name="connsiteY2420" fmla="*/ 56828 h 210366"/>
                <a:gd name="connsiteX2421" fmla="*/ 30452 w 203644"/>
                <a:gd name="connsiteY2421" fmla="*/ 125967 h 210366"/>
                <a:gd name="connsiteX2422" fmla="*/ 32103 w 203644"/>
                <a:gd name="connsiteY2422" fmla="*/ 124552 h 210366"/>
                <a:gd name="connsiteX2423" fmla="*/ 24789 w 203644"/>
                <a:gd name="connsiteY2423" fmla="*/ 121012 h 210366"/>
                <a:gd name="connsiteX2424" fmla="*/ 62544 w 203644"/>
                <a:gd name="connsiteY2424" fmla="*/ 61074 h 210366"/>
                <a:gd name="connsiteX2425" fmla="*/ 66793 w 203644"/>
                <a:gd name="connsiteY2425" fmla="*/ 56592 h 210366"/>
                <a:gd name="connsiteX2426" fmla="*/ 66793 w 203644"/>
                <a:gd name="connsiteY2426" fmla="*/ 58006 h 210366"/>
                <a:gd name="connsiteX2427" fmla="*/ 56881 w 203644"/>
                <a:gd name="connsiteY2427" fmla="*/ 56120 h 210366"/>
                <a:gd name="connsiteX2428" fmla="*/ 21013 w 203644"/>
                <a:gd name="connsiteY2428" fmla="*/ 133756 h 210366"/>
                <a:gd name="connsiteX2429" fmla="*/ 21013 w 203644"/>
                <a:gd name="connsiteY2429" fmla="*/ 133756 h 210366"/>
                <a:gd name="connsiteX2430" fmla="*/ 24081 w 203644"/>
                <a:gd name="connsiteY2430" fmla="*/ 128798 h 210366"/>
                <a:gd name="connsiteX2431" fmla="*/ 24081 w 203644"/>
                <a:gd name="connsiteY2431" fmla="*/ 128798 h 210366"/>
                <a:gd name="connsiteX2432" fmla="*/ 15350 w 203644"/>
                <a:gd name="connsiteY2432" fmla="*/ 128798 h 210366"/>
                <a:gd name="connsiteX2433" fmla="*/ 60658 w 203644"/>
                <a:gd name="connsiteY2433" fmla="*/ 57065 h 210366"/>
                <a:gd name="connsiteX2434" fmla="*/ 62544 w 203644"/>
                <a:gd name="connsiteY2434" fmla="*/ 54233 h 210366"/>
                <a:gd name="connsiteX2435" fmla="*/ 62544 w 203644"/>
                <a:gd name="connsiteY2435" fmla="*/ 55647 h 210366"/>
                <a:gd name="connsiteX2436" fmla="*/ 43196 w 203644"/>
                <a:gd name="connsiteY2436" fmla="*/ 86561 h 210366"/>
                <a:gd name="connsiteX2437" fmla="*/ 41306 w 203644"/>
                <a:gd name="connsiteY2437" fmla="*/ 88920 h 210366"/>
                <a:gd name="connsiteX2438" fmla="*/ 42487 w 203644"/>
                <a:gd name="connsiteY2438" fmla="*/ 86797 h 210366"/>
                <a:gd name="connsiteX2439" fmla="*/ 42487 w 203644"/>
                <a:gd name="connsiteY2439" fmla="*/ 86797 h 210366"/>
                <a:gd name="connsiteX2440" fmla="*/ 44374 w 203644"/>
                <a:gd name="connsiteY2440" fmla="*/ 84672 h 210366"/>
                <a:gd name="connsiteX2441" fmla="*/ 37533 w 203644"/>
                <a:gd name="connsiteY2441" fmla="*/ 81604 h 210366"/>
                <a:gd name="connsiteX2442" fmla="*/ 22666 w 203644"/>
                <a:gd name="connsiteY2442" fmla="*/ 120540 h 210366"/>
                <a:gd name="connsiteX2443" fmla="*/ 22666 w 203644"/>
                <a:gd name="connsiteY2443" fmla="*/ 120540 h 210366"/>
                <a:gd name="connsiteX2444" fmla="*/ 17003 w 203644"/>
                <a:gd name="connsiteY2444" fmla="*/ 115585 h 210366"/>
                <a:gd name="connsiteX2445" fmla="*/ 22666 w 203644"/>
                <a:gd name="connsiteY2445" fmla="*/ 119362 h 210366"/>
                <a:gd name="connsiteX2446" fmla="*/ 22666 w 203644"/>
                <a:gd name="connsiteY2446" fmla="*/ 119362 h 210366"/>
                <a:gd name="connsiteX2447" fmla="*/ 16058 w 203644"/>
                <a:gd name="connsiteY2447" fmla="*/ 114404 h 210366"/>
                <a:gd name="connsiteX2448" fmla="*/ 22666 w 203644"/>
                <a:gd name="connsiteY2448" fmla="*/ 117708 h 210366"/>
                <a:gd name="connsiteX2449" fmla="*/ 22666 w 203644"/>
                <a:gd name="connsiteY2449" fmla="*/ 117708 h 210366"/>
                <a:gd name="connsiteX2450" fmla="*/ 15822 w 203644"/>
                <a:gd name="connsiteY2450" fmla="*/ 112754 h 210366"/>
                <a:gd name="connsiteX2451" fmla="*/ 18181 w 203644"/>
                <a:gd name="connsiteY2451" fmla="*/ 124789 h 210366"/>
                <a:gd name="connsiteX2452" fmla="*/ 18181 w 203644"/>
                <a:gd name="connsiteY2452" fmla="*/ 124789 h 210366"/>
                <a:gd name="connsiteX2453" fmla="*/ 18181 w 203644"/>
                <a:gd name="connsiteY2453" fmla="*/ 124789 h 210366"/>
                <a:gd name="connsiteX2454" fmla="*/ 20777 w 203644"/>
                <a:gd name="connsiteY2454" fmla="*/ 104965 h 210366"/>
                <a:gd name="connsiteX2455" fmla="*/ 22430 w 203644"/>
                <a:gd name="connsiteY2455" fmla="*/ 103314 h 210366"/>
                <a:gd name="connsiteX2456" fmla="*/ 13935 w 203644"/>
                <a:gd name="connsiteY2456" fmla="*/ 100247 h 21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</a:cxnLst>
              <a:rect l="l" t="t" r="r" b="b"/>
              <a:pathLst>
                <a:path w="203644" h="210366">
                  <a:moveTo>
                    <a:pt x="194925" y="106382"/>
                  </a:moveTo>
                  <a:cubicBezTo>
                    <a:pt x="194925" y="106382"/>
                    <a:pt x="194925" y="106382"/>
                    <a:pt x="194925" y="108033"/>
                  </a:cubicBezTo>
                  <a:cubicBezTo>
                    <a:pt x="194925" y="109686"/>
                    <a:pt x="194925" y="108033"/>
                    <a:pt x="194925" y="108033"/>
                  </a:cubicBezTo>
                  <a:lnTo>
                    <a:pt x="194925" y="110395"/>
                  </a:lnTo>
                  <a:cubicBezTo>
                    <a:pt x="194925" y="110395"/>
                    <a:pt x="194925" y="109214"/>
                    <a:pt x="194925" y="110395"/>
                  </a:cubicBezTo>
                  <a:cubicBezTo>
                    <a:pt x="196342" y="106382"/>
                    <a:pt x="194925" y="110395"/>
                    <a:pt x="194925" y="108033"/>
                  </a:cubicBezTo>
                  <a:cubicBezTo>
                    <a:pt x="194925" y="105673"/>
                    <a:pt x="194925" y="108033"/>
                    <a:pt x="197051" y="104729"/>
                  </a:cubicBezTo>
                  <a:cubicBezTo>
                    <a:pt x="199174" y="101428"/>
                    <a:pt x="197051" y="102606"/>
                    <a:pt x="195161" y="104729"/>
                  </a:cubicBezTo>
                  <a:cubicBezTo>
                    <a:pt x="195161" y="102842"/>
                    <a:pt x="195161" y="101428"/>
                    <a:pt x="195161" y="104729"/>
                  </a:cubicBezTo>
                  <a:cubicBezTo>
                    <a:pt x="195634" y="103314"/>
                    <a:pt x="196342" y="101897"/>
                    <a:pt x="197051" y="100719"/>
                  </a:cubicBezTo>
                  <a:cubicBezTo>
                    <a:pt x="197051" y="100719"/>
                    <a:pt x="197051" y="100719"/>
                    <a:pt x="197051" y="100719"/>
                  </a:cubicBezTo>
                  <a:cubicBezTo>
                    <a:pt x="197051" y="100719"/>
                    <a:pt x="197051" y="103078"/>
                    <a:pt x="195397" y="104495"/>
                  </a:cubicBezTo>
                  <a:cubicBezTo>
                    <a:pt x="195397" y="102133"/>
                    <a:pt x="195397" y="104495"/>
                    <a:pt x="195397" y="104495"/>
                  </a:cubicBezTo>
                  <a:lnTo>
                    <a:pt x="197520" y="101664"/>
                  </a:lnTo>
                  <a:cubicBezTo>
                    <a:pt x="197520" y="98829"/>
                    <a:pt x="197520" y="101664"/>
                    <a:pt x="195870" y="101664"/>
                  </a:cubicBezTo>
                  <a:cubicBezTo>
                    <a:pt x="194219" y="101664"/>
                    <a:pt x="195870" y="100010"/>
                    <a:pt x="195870" y="100010"/>
                  </a:cubicBezTo>
                  <a:lnTo>
                    <a:pt x="195870" y="101664"/>
                  </a:lnTo>
                  <a:lnTo>
                    <a:pt x="195870" y="101664"/>
                  </a:lnTo>
                  <a:lnTo>
                    <a:pt x="195870" y="99774"/>
                  </a:lnTo>
                  <a:cubicBezTo>
                    <a:pt x="195870" y="99774"/>
                    <a:pt x="195870" y="99774"/>
                    <a:pt x="194219" y="99774"/>
                  </a:cubicBezTo>
                  <a:lnTo>
                    <a:pt x="194219" y="99774"/>
                  </a:lnTo>
                  <a:lnTo>
                    <a:pt x="196106" y="97415"/>
                  </a:lnTo>
                  <a:cubicBezTo>
                    <a:pt x="196106" y="95528"/>
                    <a:pt x="196106" y="97415"/>
                    <a:pt x="196106" y="95528"/>
                  </a:cubicBezTo>
                  <a:cubicBezTo>
                    <a:pt x="196106" y="93639"/>
                    <a:pt x="196106" y="95528"/>
                    <a:pt x="196106" y="97179"/>
                  </a:cubicBezTo>
                  <a:cubicBezTo>
                    <a:pt x="196106" y="98829"/>
                    <a:pt x="196106" y="97179"/>
                    <a:pt x="196106" y="97179"/>
                  </a:cubicBezTo>
                  <a:cubicBezTo>
                    <a:pt x="196106" y="97179"/>
                    <a:pt x="197520" y="94111"/>
                    <a:pt x="196106" y="93875"/>
                  </a:cubicBezTo>
                  <a:lnTo>
                    <a:pt x="196106" y="95764"/>
                  </a:lnTo>
                  <a:lnTo>
                    <a:pt x="196106" y="95764"/>
                  </a:lnTo>
                  <a:cubicBezTo>
                    <a:pt x="196106" y="95764"/>
                    <a:pt x="194453" y="99538"/>
                    <a:pt x="196106" y="97415"/>
                  </a:cubicBezTo>
                  <a:cubicBezTo>
                    <a:pt x="196106" y="99538"/>
                    <a:pt x="194689" y="100247"/>
                    <a:pt x="194689" y="99774"/>
                  </a:cubicBezTo>
                  <a:cubicBezTo>
                    <a:pt x="194689" y="99302"/>
                    <a:pt x="194689" y="98124"/>
                    <a:pt x="195870" y="96706"/>
                  </a:cubicBezTo>
                  <a:cubicBezTo>
                    <a:pt x="197051" y="95292"/>
                    <a:pt x="195870" y="98360"/>
                    <a:pt x="195870" y="97887"/>
                  </a:cubicBezTo>
                  <a:cubicBezTo>
                    <a:pt x="196106" y="96943"/>
                    <a:pt x="196578" y="96234"/>
                    <a:pt x="197284" y="95528"/>
                  </a:cubicBezTo>
                  <a:lnTo>
                    <a:pt x="198701" y="92460"/>
                  </a:lnTo>
                  <a:cubicBezTo>
                    <a:pt x="198701" y="92460"/>
                    <a:pt x="198701" y="92460"/>
                    <a:pt x="198701" y="92460"/>
                  </a:cubicBezTo>
                  <a:cubicBezTo>
                    <a:pt x="198701" y="92460"/>
                    <a:pt x="198701" y="92460"/>
                    <a:pt x="200352" y="89629"/>
                  </a:cubicBezTo>
                  <a:cubicBezTo>
                    <a:pt x="202005" y="86797"/>
                    <a:pt x="200352" y="89629"/>
                    <a:pt x="200352" y="88212"/>
                  </a:cubicBezTo>
                  <a:cubicBezTo>
                    <a:pt x="200352" y="86797"/>
                    <a:pt x="200352" y="88212"/>
                    <a:pt x="200352" y="90571"/>
                  </a:cubicBezTo>
                  <a:cubicBezTo>
                    <a:pt x="200352" y="92930"/>
                    <a:pt x="200352" y="90571"/>
                    <a:pt x="200352" y="90571"/>
                  </a:cubicBezTo>
                  <a:cubicBezTo>
                    <a:pt x="199882" y="91988"/>
                    <a:pt x="199410" y="93402"/>
                    <a:pt x="198701" y="94820"/>
                  </a:cubicBezTo>
                  <a:cubicBezTo>
                    <a:pt x="198701" y="94820"/>
                    <a:pt x="198701" y="94820"/>
                    <a:pt x="198701" y="94820"/>
                  </a:cubicBezTo>
                  <a:cubicBezTo>
                    <a:pt x="198701" y="94820"/>
                    <a:pt x="198701" y="93402"/>
                    <a:pt x="198701" y="92460"/>
                  </a:cubicBezTo>
                  <a:cubicBezTo>
                    <a:pt x="198701" y="91516"/>
                    <a:pt x="198701" y="92460"/>
                    <a:pt x="198701" y="89157"/>
                  </a:cubicBezTo>
                  <a:cubicBezTo>
                    <a:pt x="198701" y="90571"/>
                    <a:pt x="198701" y="89157"/>
                    <a:pt x="198701" y="91279"/>
                  </a:cubicBezTo>
                  <a:cubicBezTo>
                    <a:pt x="198701" y="93402"/>
                    <a:pt x="198701" y="88920"/>
                    <a:pt x="198701" y="87739"/>
                  </a:cubicBezTo>
                  <a:cubicBezTo>
                    <a:pt x="198701" y="86561"/>
                    <a:pt x="198701" y="87739"/>
                    <a:pt x="198701" y="87739"/>
                  </a:cubicBezTo>
                  <a:cubicBezTo>
                    <a:pt x="198701" y="87739"/>
                    <a:pt x="198701" y="85380"/>
                    <a:pt x="198701" y="85853"/>
                  </a:cubicBezTo>
                  <a:lnTo>
                    <a:pt x="198701" y="83730"/>
                  </a:lnTo>
                  <a:cubicBezTo>
                    <a:pt x="198701" y="83730"/>
                    <a:pt x="197284" y="85616"/>
                    <a:pt x="198701" y="83730"/>
                  </a:cubicBezTo>
                  <a:cubicBezTo>
                    <a:pt x="198701" y="85616"/>
                    <a:pt x="198701" y="85144"/>
                    <a:pt x="197051" y="87267"/>
                  </a:cubicBezTo>
                  <a:cubicBezTo>
                    <a:pt x="197051" y="85616"/>
                    <a:pt x="197051" y="87267"/>
                    <a:pt x="197051" y="87267"/>
                  </a:cubicBezTo>
                  <a:cubicBezTo>
                    <a:pt x="197051" y="90098"/>
                    <a:pt x="197051" y="87267"/>
                    <a:pt x="195397" y="89865"/>
                  </a:cubicBezTo>
                  <a:cubicBezTo>
                    <a:pt x="193747" y="92460"/>
                    <a:pt x="196578" y="87976"/>
                    <a:pt x="197051" y="86561"/>
                  </a:cubicBezTo>
                  <a:cubicBezTo>
                    <a:pt x="197520" y="85144"/>
                    <a:pt x="197051" y="87976"/>
                    <a:pt x="197051" y="86561"/>
                  </a:cubicBezTo>
                  <a:lnTo>
                    <a:pt x="198465" y="83966"/>
                  </a:lnTo>
                  <a:cubicBezTo>
                    <a:pt x="198465" y="83966"/>
                    <a:pt x="198465" y="85380"/>
                    <a:pt x="200119" y="83966"/>
                  </a:cubicBezTo>
                  <a:cubicBezTo>
                    <a:pt x="201769" y="82549"/>
                    <a:pt x="200119" y="83966"/>
                    <a:pt x="200119" y="82549"/>
                  </a:cubicBezTo>
                  <a:cubicBezTo>
                    <a:pt x="197757" y="86325"/>
                    <a:pt x="200119" y="79245"/>
                    <a:pt x="198229" y="82549"/>
                  </a:cubicBezTo>
                  <a:cubicBezTo>
                    <a:pt x="198229" y="78300"/>
                    <a:pt x="196815" y="82549"/>
                    <a:pt x="198229" y="77358"/>
                  </a:cubicBezTo>
                  <a:cubicBezTo>
                    <a:pt x="198229" y="77358"/>
                    <a:pt x="198229" y="77358"/>
                    <a:pt x="198229" y="76177"/>
                  </a:cubicBezTo>
                  <a:cubicBezTo>
                    <a:pt x="198229" y="74999"/>
                    <a:pt x="198229" y="76177"/>
                    <a:pt x="198229" y="76177"/>
                  </a:cubicBezTo>
                  <a:lnTo>
                    <a:pt x="198229" y="74290"/>
                  </a:lnTo>
                  <a:cubicBezTo>
                    <a:pt x="198229" y="76177"/>
                    <a:pt x="198229" y="75941"/>
                    <a:pt x="198229" y="74290"/>
                  </a:cubicBezTo>
                  <a:cubicBezTo>
                    <a:pt x="196815" y="76177"/>
                    <a:pt x="198229" y="72400"/>
                    <a:pt x="197051" y="74290"/>
                  </a:cubicBezTo>
                  <a:cubicBezTo>
                    <a:pt x="197051" y="74999"/>
                    <a:pt x="197051" y="75704"/>
                    <a:pt x="197051" y="76413"/>
                  </a:cubicBezTo>
                  <a:cubicBezTo>
                    <a:pt x="197051" y="75704"/>
                    <a:pt x="197051" y="74763"/>
                    <a:pt x="197051" y="74054"/>
                  </a:cubicBezTo>
                  <a:cubicBezTo>
                    <a:pt x="197051" y="71695"/>
                    <a:pt x="197051" y="74054"/>
                    <a:pt x="197051" y="74054"/>
                  </a:cubicBezTo>
                  <a:cubicBezTo>
                    <a:pt x="197051" y="74054"/>
                    <a:pt x="197051" y="70750"/>
                    <a:pt x="197051" y="72400"/>
                  </a:cubicBezTo>
                  <a:cubicBezTo>
                    <a:pt x="197051" y="74054"/>
                    <a:pt x="197051" y="72400"/>
                    <a:pt x="197051" y="70750"/>
                  </a:cubicBezTo>
                  <a:cubicBezTo>
                    <a:pt x="194925" y="74763"/>
                    <a:pt x="197051" y="68155"/>
                    <a:pt x="194925" y="70750"/>
                  </a:cubicBezTo>
                  <a:cubicBezTo>
                    <a:pt x="196578" y="66268"/>
                    <a:pt x="192802" y="72400"/>
                    <a:pt x="194925" y="68155"/>
                  </a:cubicBezTo>
                  <a:cubicBezTo>
                    <a:pt x="194925" y="68155"/>
                    <a:pt x="194925" y="68155"/>
                    <a:pt x="194925" y="68155"/>
                  </a:cubicBezTo>
                  <a:cubicBezTo>
                    <a:pt x="194925" y="68155"/>
                    <a:pt x="194925" y="68155"/>
                    <a:pt x="194925" y="68155"/>
                  </a:cubicBezTo>
                  <a:cubicBezTo>
                    <a:pt x="194925" y="68155"/>
                    <a:pt x="194925" y="65087"/>
                    <a:pt x="194925" y="68155"/>
                  </a:cubicBezTo>
                  <a:cubicBezTo>
                    <a:pt x="194925" y="71222"/>
                    <a:pt x="194925" y="68155"/>
                    <a:pt x="194925" y="66501"/>
                  </a:cubicBezTo>
                  <a:cubicBezTo>
                    <a:pt x="194925" y="64851"/>
                    <a:pt x="194925" y="66501"/>
                    <a:pt x="193274" y="67682"/>
                  </a:cubicBezTo>
                  <a:cubicBezTo>
                    <a:pt x="191621" y="68863"/>
                    <a:pt x="193274" y="65559"/>
                    <a:pt x="193274" y="65087"/>
                  </a:cubicBezTo>
                  <a:cubicBezTo>
                    <a:pt x="188553" y="49276"/>
                    <a:pt x="175576" y="37477"/>
                    <a:pt x="159529" y="33937"/>
                  </a:cubicBezTo>
                  <a:cubicBezTo>
                    <a:pt x="160001" y="33231"/>
                    <a:pt x="160474" y="32286"/>
                    <a:pt x="161182" y="31578"/>
                  </a:cubicBezTo>
                  <a:cubicBezTo>
                    <a:pt x="161182" y="34645"/>
                    <a:pt x="164014" y="31578"/>
                    <a:pt x="163542" y="33937"/>
                  </a:cubicBezTo>
                  <a:cubicBezTo>
                    <a:pt x="164014" y="33231"/>
                    <a:pt x="164486" y="32759"/>
                    <a:pt x="164956" y="32286"/>
                  </a:cubicBezTo>
                  <a:lnTo>
                    <a:pt x="164956" y="32286"/>
                  </a:lnTo>
                  <a:cubicBezTo>
                    <a:pt x="164956" y="32286"/>
                    <a:pt x="164956" y="30872"/>
                    <a:pt x="164956" y="32286"/>
                  </a:cubicBezTo>
                  <a:lnTo>
                    <a:pt x="166609" y="29691"/>
                  </a:lnTo>
                  <a:cubicBezTo>
                    <a:pt x="164956" y="33467"/>
                    <a:pt x="166609" y="32759"/>
                    <a:pt x="166609" y="31341"/>
                  </a:cubicBezTo>
                  <a:cubicBezTo>
                    <a:pt x="166609" y="29927"/>
                    <a:pt x="166609" y="33467"/>
                    <a:pt x="168024" y="31341"/>
                  </a:cubicBezTo>
                  <a:lnTo>
                    <a:pt x="168024" y="31341"/>
                  </a:lnTo>
                  <a:cubicBezTo>
                    <a:pt x="169913" y="29691"/>
                    <a:pt x="168024" y="32995"/>
                    <a:pt x="171091" y="31341"/>
                  </a:cubicBezTo>
                  <a:lnTo>
                    <a:pt x="171091" y="32995"/>
                  </a:lnTo>
                  <a:cubicBezTo>
                    <a:pt x="171091" y="32522"/>
                    <a:pt x="171091" y="31814"/>
                    <a:pt x="171091" y="31341"/>
                  </a:cubicBezTo>
                  <a:cubicBezTo>
                    <a:pt x="171091" y="34409"/>
                    <a:pt x="173687" y="31341"/>
                    <a:pt x="172745" y="33937"/>
                  </a:cubicBezTo>
                  <a:cubicBezTo>
                    <a:pt x="174159" y="31578"/>
                    <a:pt x="172745" y="33937"/>
                    <a:pt x="172745" y="33937"/>
                  </a:cubicBezTo>
                  <a:cubicBezTo>
                    <a:pt x="172745" y="33937"/>
                    <a:pt x="174632" y="32050"/>
                    <a:pt x="172745" y="33937"/>
                  </a:cubicBezTo>
                  <a:cubicBezTo>
                    <a:pt x="170855" y="35826"/>
                    <a:pt x="174159" y="33937"/>
                    <a:pt x="172745" y="33937"/>
                  </a:cubicBezTo>
                  <a:cubicBezTo>
                    <a:pt x="171328" y="33937"/>
                    <a:pt x="172745" y="32522"/>
                    <a:pt x="172745" y="32050"/>
                  </a:cubicBezTo>
                  <a:lnTo>
                    <a:pt x="172745" y="33467"/>
                  </a:lnTo>
                  <a:cubicBezTo>
                    <a:pt x="172745" y="31814"/>
                    <a:pt x="172745" y="33467"/>
                    <a:pt x="172745" y="33467"/>
                  </a:cubicBezTo>
                  <a:lnTo>
                    <a:pt x="172745" y="34882"/>
                  </a:lnTo>
                  <a:cubicBezTo>
                    <a:pt x="172745" y="33231"/>
                    <a:pt x="172745" y="34882"/>
                    <a:pt x="174159" y="34882"/>
                  </a:cubicBezTo>
                  <a:cubicBezTo>
                    <a:pt x="175576" y="34882"/>
                    <a:pt x="174159" y="34882"/>
                    <a:pt x="174159" y="36535"/>
                  </a:cubicBezTo>
                  <a:cubicBezTo>
                    <a:pt x="174159" y="36063"/>
                    <a:pt x="174159" y="35354"/>
                    <a:pt x="174159" y="34882"/>
                  </a:cubicBezTo>
                  <a:lnTo>
                    <a:pt x="174159" y="36771"/>
                  </a:lnTo>
                  <a:cubicBezTo>
                    <a:pt x="175813" y="34173"/>
                    <a:pt x="174159" y="38186"/>
                    <a:pt x="176049" y="36771"/>
                  </a:cubicBezTo>
                  <a:lnTo>
                    <a:pt x="176049" y="38658"/>
                  </a:lnTo>
                  <a:cubicBezTo>
                    <a:pt x="176049" y="38658"/>
                    <a:pt x="177463" y="38658"/>
                    <a:pt x="178408" y="38658"/>
                  </a:cubicBezTo>
                  <a:cubicBezTo>
                    <a:pt x="179353" y="38658"/>
                    <a:pt x="178408" y="41017"/>
                    <a:pt x="178408" y="38658"/>
                  </a:cubicBezTo>
                  <a:cubicBezTo>
                    <a:pt x="178408" y="40545"/>
                    <a:pt x="178408" y="41726"/>
                    <a:pt x="178408" y="40072"/>
                  </a:cubicBezTo>
                  <a:cubicBezTo>
                    <a:pt x="178408" y="42434"/>
                    <a:pt x="181003" y="41490"/>
                    <a:pt x="181476" y="43849"/>
                  </a:cubicBezTo>
                  <a:lnTo>
                    <a:pt x="181476" y="42434"/>
                  </a:lnTo>
                  <a:lnTo>
                    <a:pt x="181476" y="44557"/>
                  </a:lnTo>
                  <a:cubicBezTo>
                    <a:pt x="183362" y="42904"/>
                    <a:pt x="181476" y="48097"/>
                    <a:pt x="184780" y="44557"/>
                  </a:cubicBezTo>
                  <a:lnTo>
                    <a:pt x="184780" y="46444"/>
                  </a:lnTo>
                  <a:cubicBezTo>
                    <a:pt x="184780" y="46444"/>
                    <a:pt x="186194" y="46444"/>
                    <a:pt x="184780" y="46444"/>
                  </a:cubicBezTo>
                  <a:cubicBezTo>
                    <a:pt x="185722" y="44793"/>
                    <a:pt x="186666" y="43140"/>
                    <a:pt x="187611" y="41726"/>
                  </a:cubicBezTo>
                  <a:cubicBezTo>
                    <a:pt x="187375" y="42671"/>
                    <a:pt x="187375" y="43849"/>
                    <a:pt x="187611" y="44793"/>
                  </a:cubicBezTo>
                  <a:cubicBezTo>
                    <a:pt x="187611" y="44793"/>
                    <a:pt x="185958" y="47153"/>
                    <a:pt x="187611" y="44793"/>
                  </a:cubicBezTo>
                  <a:cubicBezTo>
                    <a:pt x="189262" y="42434"/>
                    <a:pt x="187611" y="47389"/>
                    <a:pt x="187611" y="44793"/>
                  </a:cubicBezTo>
                  <a:cubicBezTo>
                    <a:pt x="187611" y="47861"/>
                    <a:pt x="189026" y="44793"/>
                    <a:pt x="187611" y="47625"/>
                  </a:cubicBezTo>
                  <a:cubicBezTo>
                    <a:pt x="189026" y="45266"/>
                    <a:pt x="187611" y="46208"/>
                    <a:pt x="187611" y="47625"/>
                  </a:cubicBezTo>
                  <a:lnTo>
                    <a:pt x="187611" y="46208"/>
                  </a:lnTo>
                  <a:cubicBezTo>
                    <a:pt x="187611" y="47861"/>
                    <a:pt x="187611" y="46208"/>
                    <a:pt x="187611" y="49039"/>
                  </a:cubicBezTo>
                  <a:lnTo>
                    <a:pt x="187611" y="47153"/>
                  </a:lnTo>
                  <a:cubicBezTo>
                    <a:pt x="187611" y="49039"/>
                    <a:pt x="189498" y="47153"/>
                    <a:pt x="187611" y="50929"/>
                  </a:cubicBezTo>
                  <a:lnTo>
                    <a:pt x="187611" y="50929"/>
                  </a:lnTo>
                  <a:cubicBezTo>
                    <a:pt x="187611" y="50929"/>
                    <a:pt x="189026" y="50929"/>
                    <a:pt x="187611" y="54469"/>
                  </a:cubicBezTo>
                  <a:cubicBezTo>
                    <a:pt x="187611" y="54469"/>
                    <a:pt x="187611" y="54469"/>
                    <a:pt x="189026" y="56356"/>
                  </a:cubicBezTo>
                  <a:cubicBezTo>
                    <a:pt x="189498" y="55647"/>
                    <a:pt x="189970" y="54703"/>
                    <a:pt x="190443" y="53761"/>
                  </a:cubicBezTo>
                  <a:cubicBezTo>
                    <a:pt x="190443" y="53761"/>
                    <a:pt x="190443" y="53761"/>
                    <a:pt x="190443" y="53761"/>
                  </a:cubicBezTo>
                  <a:cubicBezTo>
                    <a:pt x="190443" y="53761"/>
                    <a:pt x="190443" y="56120"/>
                    <a:pt x="190443" y="57301"/>
                  </a:cubicBezTo>
                  <a:cubicBezTo>
                    <a:pt x="190443" y="58479"/>
                    <a:pt x="190443" y="57301"/>
                    <a:pt x="190443" y="55647"/>
                  </a:cubicBezTo>
                  <a:cubicBezTo>
                    <a:pt x="190443" y="53997"/>
                    <a:pt x="190443" y="55647"/>
                    <a:pt x="190443" y="55647"/>
                  </a:cubicBezTo>
                  <a:cubicBezTo>
                    <a:pt x="188320" y="60602"/>
                    <a:pt x="190443" y="58243"/>
                    <a:pt x="190443" y="60369"/>
                  </a:cubicBezTo>
                  <a:lnTo>
                    <a:pt x="190443" y="58006"/>
                  </a:lnTo>
                  <a:cubicBezTo>
                    <a:pt x="190443" y="58006"/>
                    <a:pt x="190443" y="58006"/>
                    <a:pt x="190443" y="58006"/>
                  </a:cubicBezTo>
                  <a:cubicBezTo>
                    <a:pt x="190443" y="58006"/>
                    <a:pt x="190443" y="58006"/>
                    <a:pt x="190443" y="59896"/>
                  </a:cubicBezTo>
                  <a:cubicBezTo>
                    <a:pt x="190443" y="61783"/>
                    <a:pt x="190443" y="59896"/>
                    <a:pt x="190443" y="59896"/>
                  </a:cubicBezTo>
                  <a:cubicBezTo>
                    <a:pt x="190443" y="59187"/>
                    <a:pt x="190443" y="58243"/>
                    <a:pt x="190443" y="57534"/>
                  </a:cubicBezTo>
                  <a:cubicBezTo>
                    <a:pt x="190443" y="57534"/>
                    <a:pt x="190443" y="57534"/>
                    <a:pt x="190443" y="57534"/>
                  </a:cubicBezTo>
                  <a:cubicBezTo>
                    <a:pt x="190443" y="57534"/>
                    <a:pt x="190443" y="57534"/>
                    <a:pt x="190443" y="57534"/>
                  </a:cubicBezTo>
                  <a:cubicBezTo>
                    <a:pt x="190443" y="59896"/>
                    <a:pt x="190443" y="58951"/>
                    <a:pt x="190443" y="59424"/>
                  </a:cubicBezTo>
                  <a:cubicBezTo>
                    <a:pt x="190443" y="59896"/>
                    <a:pt x="190443" y="59424"/>
                    <a:pt x="190443" y="59424"/>
                  </a:cubicBezTo>
                  <a:cubicBezTo>
                    <a:pt x="190443" y="59424"/>
                    <a:pt x="190443" y="59424"/>
                    <a:pt x="190443" y="61074"/>
                  </a:cubicBezTo>
                  <a:cubicBezTo>
                    <a:pt x="190443" y="62728"/>
                    <a:pt x="190443" y="61074"/>
                    <a:pt x="190443" y="63200"/>
                  </a:cubicBezTo>
                  <a:lnTo>
                    <a:pt x="190443" y="60838"/>
                  </a:lnTo>
                  <a:lnTo>
                    <a:pt x="190443" y="60838"/>
                  </a:lnTo>
                  <a:lnTo>
                    <a:pt x="190443" y="59424"/>
                  </a:lnTo>
                  <a:cubicBezTo>
                    <a:pt x="190443" y="57301"/>
                    <a:pt x="190443" y="59424"/>
                    <a:pt x="192566" y="56592"/>
                  </a:cubicBezTo>
                  <a:cubicBezTo>
                    <a:pt x="192566" y="57301"/>
                    <a:pt x="192566" y="58243"/>
                    <a:pt x="192566" y="58951"/>
                  </a:cubicBezTo>
                  <a:cubicBezTo>
                    <a:pt x="192566" y="58951"/>
                    <a:pt x="194219" y="56120"/>
                    <a:pt x="192566" y="57534"/>
                  </a:cubicBezTo>
                  <a:cubicBezTo>
                    <a:pt x="192802" y="58243"/>
                    <a:pt x="192802" y="58951"/>
                    <a:pt x="192566" y="59660"/>
                  </a:cubicBezTo>
                  <a:cubicBezTo>
                    <a:pt x="192566" y="60838"/>
                    <a:pt x="192566" y="59660"/>
                    <a:pt x="192566" y="58006"/>
                  </a:cubicBezTo>
                  <a:cubicBezTo>
                    <a:pt x="192566" y="56356"/>
                    <a:pt x="192566" y="59660"/>
                    <a:pt x="192566" y="58006"/>
                  </a:cubicBezTo>
                  <a:lnTo>
                    <a:pt x="192566" y="60132"/>
                  </a:lnTo>
                  <a:cubicBezTo>
                    <a:pt x="193983" y="57534"/>
                    <a:pt x="194925" y="57534"/>
                    <a:pt x="192566" y="60132"/>
                  </a:cubicBezTo>
                  <a:cubicBezTo>
                    <a:pt x="190207" y="62728"/>
                    <a:pt x="192566" y="61547"/>
                    <a:pt x="192566" y="60132"/>
                  </a:cubicBezTo>
                  <a:cubicBezTo>
                    <a:pt x="192566" y="63200"/>
                    <a:pt x="192566" y="60132"/>
                    <a:pt x="192566" y="62964"/>
                  </a:cubicBezTo>
                  <a:cubicBezTo>
                    <a:pt x="194925" y="58715"/>
                    <a:pt x="192566" y="66032"/>
                    <a:pt x="193983" y="62964"/>
                  </a:cubicBezTo>
                  <a:cubicBezTo>
                    <a:pt x="193983" y="64378"/>
                    <a:pt x="193983" y="62964"/>
                    <a:pt x="193983" y="65087"/>
                  </a:cubicBezTo>
                  <a:cubicBezTo>
                    <a:pt x="193983" y="67210"/>
                    <a:pt x="193983" y="65087"/>
                    <a:pt x="193983" y="66501"/>
                  </a:cubicBezTo>
                  <a:cubicBezTo>
                    <a:pt x="196106" y="63670"/>
                    <a:pt x="193983" y="68863"/>
                    <a:pt x="195870" y="66501"/>
                  </a:cubicBezTo>
                  <a:lnTo>
                    <a:pt x="195870" y="65087"/>
                  </a:lnTo>
                  <a:lnTo>
                    <a:pt x="195870" y="63670"/>
                  </a:lnTo>
                  <a:cubicBezTo>
                    <a:pt x="195870" y="63670"/>
                    <a:pt x="195870" y="66268"/>
                    <a:pt x="195870" y="66501"/>
                  </a:cubicBezTo>
                  <a:lnTo>
                    <a:pt x="195870" y="66501"/>
                  </a:lnTo>
                  <a:cubicBezTo>
                    <a:pt x="195870" y="65087"/>
                    <a:pt x="195870" y="66501"/>
                    <a:pt x="195870" y="65323"/>
                  </a:cubicBezTo>
                  <a:cubicBezTo>
                    <a:pt x="195870" y="64142"/>
                    <a:pt x="195870" y="66737"/>
                    <a:pt x="195870" y="66974"/>
                  </a:cubicBezTo>
                  <a:cubicBezTo>
                    <a:pt x="197993" y="62728"/>
                    <a:pt x="195870" y="68863"/>
                    <a:pt x="197284" y="66974"/>
                  </a:cubicBezTo>
                  <a:cubicBezTo>
                    <a:pt x="197051" y="68155"/>
                    <a:pt x="196578" y="69099"/>
                    <a:pt x="195870" y="70041"/>
                  </a:cubicBezTo>
                  <a:cubicBezTo>
                    <a:pt x="195870" y="71459"/>
                    <a:pt x="195870" y="70041"/>
                    <a:pt x="195870" y="70041"/>
                  </a:cubicBezTo>
                  <a:lnTo>
                    <a:pt x="195870" y="68155"/>
                  </a:lnTo>
                  <a:cubicBezTo>
                    <a:pt x="195870" y="66501"/>
                    <a:pt x="195870" y="68155"/>
                    <a:pt x="195870" y="68155"/>
                  </a:cubicBezTo>
                  <a:cubicBezTo>
                    <a:pt x="195870" y="68863"/>
                    <a:pt x="195870" y="69569"/>
                    <a:pt x="195870" y="70278"/>
                  </a:cubicBezTo>
                  <a:cubicBezTo>
                    <a:pt x="195870" y="70278"/>
                    <a:pt x="195870" y="70278"/>
                    <a:pt x="195870" y="70278"/>
                  </a:cubicBezTo>
                  <a:lnTo>
                    <a:pt x="195870" y="72400"/>
                  </a:lnTo>
                  <a:cubicBezTo>
                    <a:pt x="197757" y="68863"/>
                    <a:pt x="197284" y="72400"/>
                    <a:pt x="198465" y="70750"/>
                  </a:cubicBezTo>
                  <a:cubicBezTo>
                    <a:pt x="199646" y="69099"/>
                    <a:pt x="198465" y="72400"/>
                    <a:pt x="197051" y="73818"/>
                  </a:cubicBezTo>
                  <a:cubicBezTo>
                    <a:pt x="195634" y="75232"/>
                    <a:pt x="197051" y="73818"/>
                    <a:pt x="197051" y="72167"/>
                  </a:cubicBezTo>
                  <a:cubicBezTo>
                    <a:pt x="197051" y="70514"/>
                    <a:pt x="195634" y="75941"/>
                    <a:pt x="197051" y="74526"/>
                  </a:cubicBezTo>
                  <a:cubicBezTo>
                    <a:pt x="198465" y="73109"/>
                    <a:pt x="197051" y="74526"/>
                    <a:pt x="197051" y="74526"/>
                  </a:cubicBezTo>
                  <a:lnTo>
                    <a:pt x="197051" y="73345"/>
                  </a:lnTo>
                  <a:cubicBezTo>
                    <a:pt x="197051" y="73345"/>
                    <a:pt x="197051" y="76413"/>
                    <a:pt x="197051" y="73345"/>
                  </a:cubicBezTo>
                  <a:cubicBezTo>
                    <a:pt x="196342" y="74526"/>
                    <a:pt x="195870" y="75704"/>
                    <a:pt x="195634" y="77122"/>
                  </a:cubicBezTo>
                  <a:lnTo>
                    <a:pt x="197051" y="73582"/>
                  </a:lnTo>
                  <a:cubicBezTo>
                    <a:pt x="198701" y="70750"/>
                    <a:pt x="197051" y="75941"/>
                    <a:pt x="197051" y="73582"/>
                  </a:cubicBezTo>
                  <a:cubicBezTo>
                    <a:pt x="197051" y="75232"/>
                    <a:pt x="195634" y="76177"/>
                    <a:pt x="195161" y="77594"/>
                  </a:cubicBezTo>
                  <a:cubicBezTo>
                    <a:pt x="194689" y="79008"/>
                    <a:pt x="196342" y="74999"/>
                    <a:pt x="197051" y="73582"/>
                  </a:cubicBezTo>
                  <a:cubicBezTo>
                    <a:pt x="197757" y="72167"/>
                    <a:pt x="197051" y="75232"/>
                    <a:pt x="197051" y="73582"/>
                  </a:cubicBezTo>
                  <a:cubicBezTo>
                    <a:pt x="197051" y="74054"/>
                    <a:pt x="197051" y="74763"/>
                    <a:pt x="197051" y="75232"/>
                  </a:cubicBezTo>
                  <a:cubicBezTo>
                    <a:pt x="197051" y="75232"/>
                    <a:pt x="197051" y="75232"/>
                    <a:pt x="197051" y="73582"/>
                  </a:cubicBezTo>
                  <a:cubicBezTo>
                    <a:pt x="197051" y="76413"/>
                    <a:pt x="197051" y="73582"/>
                    <a:pt x="197051" y="77122"/>
                  </a:cubicBezTo>
                  <a:cubicBezTo>
                    <a:pt x="197051" y="75704"/>
                    <a:pt x="197051" y="77122"/>
                    <a:pt x="197051" y="77122"/>
                  </a:cubicBezTo>
                  <a:lnTo>
                    <a:pt x="198465" y="74290"/>
                  </a:lnTo>
                  <a:lnTo>
                    <a:pt x="198465" y="72167"/>
                  </a:lnTo>
                  <a:cubicBezTo>
                    <a:pt x="198465" y="72167"/>
                    <a:pt x="198465" y="74054"/>
                    <a:pt x="198465" y="72167"/>
                  </a:cubicBezTo>
                  <a:cubicBezTo>
                    <a:pt x="198465" y="72637"/>
                    <a:pt x="198465" y="73109"/>
                    <a:pt x="198465" y="73582"/>
                  </a:cubicBezTo>
                  <a:cubicBezTo>
                    <a:pt x="198465" y="73582"/>
                    <a:pt x="197051" y="73582"/>
                    <a:pt x="198465" y="69805"/>
                  </a:cubicBezTo>
                  <a:cubicBezTo>
                    <a:pt x="199882" y="66032"/>
                    <a:pt x="198465" y="69805"/>
                    <a:pt x="198465" y="69805"/>
                  </a:cubicBezTo>
                  <a:cubicBezTo>
                    <a:pt x="198938" y="68863"/>
                    <a:pt x="199410" y="67682"/>
                    <a:pt x="200119" y="66737"/>
                  </a:cubicBezTo>
                  <a:cubicBezTo>
                    <a:pt x="200119" y="66737"/>
                    <a:pt x="200119" y="66737"/>
                    <a:pt x="200119" y="66737"/>
                  </a:cubicBezTo>
                  <a:cubicBezTo>
                    <a:pt x="200119" y="66737"/>
                    <a:pt x="200119" y="65323"/>
                    <a:pt x="200119" y="66737"/>
                  </a:cubicBezTo>
                  <a:lnTo>
                    <a:pt x="201533" y="64378"/>
                  </a:lnTo>
                  <a:cubicBezTo>
                    <a:pt x="201533" y="62728"/>
                    <a:pt x="201533" y="64378"/>
                    <a:pt x="201533" y="62019"/>
                  </a:cubicBezTo>
                  <a:cubicBezTo>
                    <a:pt x="201533" y="59660"/>
                    <a:pt x="201533" y="62019"/>
                    <a:pt x="201533" y="63433"/>
                  </a:cubicBezTo>
                  <a:cubicBezTo>
                    <a:pt x="201533" y="64851"/>
                    <a:pt x="201533" y="63433"/>
                    <a:pt x="201533" y="62019"/>
                  </a:cubicBezTo>
                  <a:lnTo>
                    <a:pt x="201533" y="63670"/>
                  </a:lnTo>
                  <a:cubicBezTo>
                    <a:pt x="201533" y="63670"/>
                    <a:pt x="201533" y="63670"/>
                    <a:pt x="201533" y="63670"/>
                  </a:cubicBezTo>
                  <a:lnTo>
                    <a:pt x="201533" y="61783"/>
                  </a:lnTo>
                  <a:cubicBezTo>
                    <a:pt x="201533" y="62964"/>
                    <a:pt x="201533" y="61783"/>
                    <a:pt x="201533" y="61783"/>
                  </a:cubicBezTo>
                  <a:cubicBezTo>
                    <a:pt x="201533" y="61783"/>
                    <a:pt x="201533" y="61783"/>
                    <a:pt x="201533" y="60369"/>
                  </a:cubicBezTo>
                  <a:cubicBezTo>
                    <a:pt x="201533" y="58951"/>
                    <a:pt x="201533" y="60369"/>
                    <a:pt x="201533" y="58951"/>
                  </a:cubicBezTo>
                  <a:cubicBezTo>
                    <a:pt x="201533" y="57534"/>
                    <a:pt x="201533" y="58951"/>
                    <a:pt x="201533" y="58951"/>
                  </a:cubicBezTo>
                  <a:cubicBezTo>
                    <a:pt x="202950" y="55884"/>
                    <a:pt x="201533" y="58951"/>
                    <a:pt x="201533" y="58951"/>
                  </a:cubicBezTo>
                  <a:cubicBezTo>
                    <a:pt x="201533" y="58951"/>
                    <a:pt x="201533" y="58951"/>
                    <a:pt x="201533" y="56828"/>
                  </a:cubicBezTo>
                  <a:lnTo>
                    <a:pt x="201533" y="58479"/>
                  </a:lnTo>
                  <a:cubicBezTo>
                    <a:pt x="201533" y="60369"/>
                    <a:pt x="202950" y="55175"/>
                    <a:pt x="201533" y="56828"/>
                  </a:cubicBezTo>
                  <a:lnTo>
                    <a:pt x="201533" y="56828"/>
                  </a:lnTo>
                  <a:cubicBezTo>
                    <a:pt x="201533" y="58479"/>
                    <a:pt x="201533" y="56828"/>
                    <a:pt x="201533" y="56828"/>
                  </a:cubicBezTo>
                  <a:cubicBezTo>
                    <a:pt x="201297" y="56120"/>
                    <a:pt x="201297" y="55647"/>
                    <a:pt x="201533" y="54939"/>
                  </a:cubicBezTo>
                  <a:cubicBezTo>
                    <a:pt x="201533" y="54939"/>
                    <a:pt x="201533" y="54939"/>
                    <a:pt x="201533" y="54939"/>
                  </a:cubicBezTo>
                  <a:cubicBezTo>
                    <a:pt x="201533" y="54939"/>
                    <a:pt x="201533" y="54939"/>
                    <a:pt x="201533" y="54939"/>
                  </a:cubicBezTo>
                  <a:cubicBezTo>
                    <a:pt x="201533" y="54939"/>
                    <a:pt x="201533" y="54939"/>
                    <a:pt x="201533" y="54939"/>
                  </a:cubicBezTo>
                  <a:cubicBezTo>
                    <a:pt x="201533" y="54939"/>
                    <a:pt x="200119" y="54939"/>
                    <a:pt x="200119" y="53052"/>
                  </a:cubicBezTo>
                  <a:lnTo>
                    <a:pt x="201297" y="51165"/>
                  </a:lnTo>
                  <a:cubicBezTo>
                    <a:pt x="201297" y="49276"/>
                    <a:pt x="201297" y="51165"/>
                    <a:pt x="200119" y="52816"/>
                  </a:cubicBezTo>
                  <a:cubicBezTo>
                    <a:pt x="198938" y="54469"/>
                    <a:pt x="200119" y="50693"/>
                    <a:pt x="201297" y="49512"/>
                  </a:cubicBezTo>
                  <a:cubicBezTo>
                    <a:pt x="202478" y="48334"/>
                    <a:pt x="201297" y="51401"/>
                    <a:pt x="200119" y="52343"/>
                  </a:cubicBezTo>
                  <a:cubicBezTo>
                    <a:pt x="198938" y="53288"/>
                    <a:pt x="198465" y="53761"/>
                    <a:pt x="200119" y="50929"/>
                  </a:cubicBezTo>
                  <a:cubicBezTo>
                    <a:pt x="198701" y="53524"/>
                    <a:pt x="200119" y="50929"/>
                    <a:pt x="198701" y="52816"/>
                  </a:cubicBezTo>
                  <a:cubicBezTo>
                    <a:pt x="198701" y="52107"/>
                    <a:pt x="198701" y="51165"/>
                    <a:pt x="198701" y="50457"/>
                  </a:cubicBezTo>
                  <a:cubicBezTo>
                    <a:pt x="198701" y="50457"/>
                    <a:pt x="198701" y="50457"/>
                    <a:pt x="198701" y="50457"/>
                  </a:cubicBezTo>
                  <a:cubicBezTo>
                    <a:pt x="198701" y="50457"/>
                    <a:pt x="198701" y="50457"/>
                    <a:pt x="198701" y="50457"/>
                  </a:cubicBezTo>
                  <a:cubicBezTo>
                    <a:pt x="198701" y="50457"/>
                    <a:pt x="198701" y="50457"/>
                    <a:pt x="198701" y="50457"/>
                  </a:cubicBezTo>
                  <a:lnTo>
                    <a:pt x="198701" y="47625"/>
                  </a:lnTo>
                  <a:cubicBezTo>
                    <a:pt x="198701" y="47625"/>
                    <a:pt x="198701" y="47625"/>
                    <a:pt x="198701" y="45972"/>
                  </a:cubicBezTo>
                  <a:cubicBezTo>
                    <a:pt x="198701" y="44321"/>
                    <a:pt x="198701" y="45972"/>
                    <a:pt x="196342" y="47861"/>
                  </a:cubicBezTo>
                  <a:cubicBezTo>
                    <a:pt x="193983" y="49748"/>
                    <a:pt x="196342" y="45735"/>
                    <a:pt x="197757" y="44557"/>
                  </a:cubicBezTo>
                  <a:cubicBezTo>
                    <a:pt x="199174" y="43376"/>
                    <a:pt x="197757" y="44557"/>
                    <a:pt x="197757" y="41726"/>
                  </a:cubicBezTo>
                  <a:cubicBezTo>
                    <a:pt x="196342" y="44085"/>
                    <a:pt x="197757" y="41726"/>
                    <a:pt x="197757" y="41726"/>
                  </a:cubicBezTo>
                  <a:cubicBezTo>
                    <a:pt x="197757" y="42434"/>
                    <a:pt x="197757" y="43376"/>
                    <a:pt x="197757" y="44085"/>
                  </a:cubicBezTo>
                  <a:cubicBezTo>
                    <a:pt x="197757" y="41253"/>
                    <a:pt x="196106" y="44085"/>
                    <a:pt x="197757" y="41017"/>
                  </a:cubicBezTo>
                  <a:cubicBezTo>
                    <a:pt x="197757" y="41017"/>
                    <a:pt x="197757" y="38186"/>
                    <a:pt x="196342" y="41017"/>
                  </a:cubicBezTo>
                  <a:cubicBezTo>
                    <a:pt x="196342" y="38658"/>
                    <a:pt x="196342" y="41017"/>
                    <a:pt x="196342" y="37713"/>
                  </a:cubicBezTo>
                  <a:cubicBezTo>
                    <a:pt x="196342" y="39603"/>
                    <a:pt x="196342" y="37713"/>
                    <a:pt x="194689" y="39836"/>
                  </a:cubicBezTo>
                  <a:lnTo>
                    <a:pt x="194689" y="37477"/>
                  </a:lnTo>
                  <a:cubicBezTo>
                    <a:pt x="194689" y="37477"/>
                    <a:pt x="192802" y="37477"/>
                    <a:pt x="193274" y="33467"/>
                  </a:cubicBezTo>
                  <a:lnTo>
                    <a:pt x="193274" y="35354"/>
                  </a:lnTo>
                  <a:cubicBezTo>
                    <a:pt x="193274" y="33231"/>
                    <a:pt x="193274" y="31578"/>
                    <a:pt x="191857" y="32286"/>
                  </a:cubicBezTo>
                  <a:cubicBezTo>
                    <a:pt x="190443" y="32995"/>
                    <a:pt x="191857" y="30399"/>
                    <a:pt x="191857" y="30399"/>
                  </a:cubicBezTo>
                  <a:lnTo>
                    <a:pt x="191857" y="31814"/>
                  </a:lnTo>
                  <a:cubicBezTo>
                    <a:pt x="191857" y="31814"/>
                    <a:pt x="191857" y="29691"/>
                    <a:pt x="191857" y="31814"/>
                  </a:cubicBezTo>
                  <a:lnTo>
                    <a:pt x="191857" y="29455"/>
                  </a:lnTo>
                  <a:cubicBezTo>
                    <a:pt x="190207" y="29455"/>
                    <a:pt x="190207" y="29455"/>
                    <a:pt x="190207" y="26859"/>
                  </a:cubicBezTo>
                  <a:lnTo>
                    <a:pt x="190207" y="26859"/>
                  </a:lnTo>
                  <a:cubicBezTo>
                    <a:pt x="190207" y="24028"/>
                    <a:pt x="188084" y="24500"/>
                    <a:pt x="187611" y="22374"/>
                  </a:cubicBezTo>
                  <a:cubicBezTo>
                    <a:pt x="186194" y="24264"/>
                    <a:pt x="187611" y="22374"/>
                    <a:pt x="186194" y="20960"/>
                  </a:cubicBezTo>
                  <a:cubicBezTo>
                    <a:pt x="184780" y="19543"/>
                    <a:pt x="186194" y="20960"/>
                    <a:pt x="186194" y="20960"/>
                  </a:cubicBezTo>
                  <a:lnTo>
                    <a:pt x="186194" y="22374"/>
                  </a:lnTo>
                  <a:cubicBezTo>
                    <a:pt x="186194" y="19543"/>
                    <a:pt x="186194" y="22374"/>
                    <a:pt x="186194" y="20251"/>
                  </a:cubicBezTo>
                  <a:cubicBezTo>
                    <a:pt x="184307" y="22138"/>
                    <a:pt x="186194" y="18365"/>
                    <a:pt x="183599" y="20251"/>
                  </a:cubicBezTo>
                  <a:lnTo>
                    <a:pt x="183599" y="18601"/>
                  </a:lnTo>
                  <a:cubicBezTo>
                    <a:pt x="181476" y="20251"/>
                    <a:pt x="182421" y="16475"/>
                    <a:pt x="180295" y="18601"/>
                  </a:cubicBezTo>
                  <a:cubicBezTo>
                    <a:pt x="180295" y="16005"/>
                    <a:pt x="178880" y="18601"/>
                    <a:pt x="180295" y="16711"/>
                  </a:cubicBezTo>
                  <a:cubicBezTo>
                    <a:pt x="178880" y="18601"/>
                    <a:pt x="180295" y="16711"/>
                    <a:pt x="178880" y="16711"/>
                  </a:cubicBezTo>
                  <a:cubicBezTo>
                    <a:pt x="178880" y="14588"/>
                    <a:pt x="178880" y="14824"/>
                    <a:pt x="177227" y="15297"/>
                  </a:cubicBezTo>
                  <a:cubicBezTo>
                    <a:pt x="175576" y="15769"/>
                    <a:pt x="173687" y="15297"/>
                    <a:pt x="172981" y="12701"/>
                  </a:cubicBezTo>
                  <a:lnTo>
                    <a:pt x="172981" y="14116"/>
                  </a:lnTo>
                  <a:cubicBezTo>
                    <a:pt x="172981" y="14116"/>
                    <a:pt x="172981" y="14116"/>
                    <a:pt x="172981" y="14116"/>
                  </a:cubicBezTo>
                  <a:cubicBezTo>
                    <a:pt x="172981" y="14116"/>
                    <a:pt x="171328" y="14116"/>
                    <a:pt x="169913" y="14116"/>
                  </a:cubicBezTo>
                  <a:lnTo>
                    <a:pt x="169913" y="12701"/>
                  </a:lnTo>
                  <a:cubicBezTo>
                    <a:pt x="169913" y="12701"/>
                    <a:pt x="168260" y="15061"/>
                    <a:pt x="169913" y="12701"/>
                  </a:cubicBezTo>
                  <a:lnTo>
                    <a:pt x="169913" y="12701"/>
                  </a:lnTo>
                  <a:lnTo>
                    <a:pt x="169913" y="12701"/>
                  </a:lnTo>
                  <a:cubicBezTo>
                    <a:pt x="164723" y="8453"/>
                    <a:pt x="155047" y="11284"/>
                    <a:pt x="146316" y="9161"/>
                  </a:cubicBezTo>
                  <a:lnTo>
                    <a:pt x="146316" y="9161"/>
                  </a:lnTo>
                  <a:cubicBezTo>
                    <a:pt x="146316" y="7508"/>
                    <a:pt x="143012" y="10339"/>
                    <a:pt x="143484" y="7744"/>
                  </a:cubicBezTo>
                  <a:cubicBezTo>
                    <a:pt x="143957" y="5149"/>
                    <a:pt x="141595" y="10106"/>
                    <a:pt x="143484" y="7744"/>
                  </a:cubicBezTo>
                  <a:cubicBezTo>
                    <a:pt x="145371" y="5385"/>
                    <a:pt x="142067" y="9161"/>
                    <a:pt x="143484" y="7744"/>
                  </a:cubicBezTo>
                  <a:lnTo>
                    <a:pt x="143484" y="7744"/>
                  </a:lnTo>
                  <a:cubicBezTo>
                    <a:pt x="143484" y="7744"/>
                    <a:pt x="143484" y="7744"/>
                    <a:pt x="142067" y="7744"/>
                  </a:cubicBezTo>
                  <a:cubicBezTo>
                    <a:pt x="142067" y="5149"/>
                    <a:pt x="137349" y="7744"/>
                    <a:pt x="138291" y="3971"/>
                  </a:cubicBezTo>
                  <a:lnTo>
                    <a:pt x="138291" y="3971"/>
                  </a:lnTo>
                  <a:cubicBezTo>
                    <a:pt x="138291" y="2081"/>
                    <a:pt x="138291" y="2317"/>
                    <a:pt x="138291" y="3971"/>
                  </a:cubicBezTo>
                  <a:lnTo>
                    <a:pt x="138291" y="2317"/>
                  </a:lnTo>
                  <a:cubicBezTo>
                    <a:pt x="136404" y="4676"/>
                    <a:pt x="138291" y="2317"/>
                    <a:pt x="138291" y="2317"/>
                  </a:cubicBezTo>
                  <a:cubicBezTo>
                    <a:pt x="138291" y="2317"/>
                    <a:pt x="136404" y="2317"/>
                    <a:pt x="135695" y="2317"/>
                  </a:cubicBezTo>
                  <a:lnTo>
                    <a:pt x="135695" y="667"/>
                  </a:lnTo>
                  <a:cubicBezTo>
                    <a:pt x="135695" y="667"/>
                    <a:pt x="134045" y="2790"/>
                    <a:pt x="135695" y="667"/>
                  </a:cubicBezTo>
                  <a:lnTo>
                    <a:pt x="135695" y="667"/>
                  </a:lnTo>
                  <a:cubicBezTo>
                    <a:pt x="135695" y="667"/>
                    <a:pt x="135695" y="667"/>
                    <a:pt x="135695" y="667"/>
                  </a:cubicBezTo>
                  <a:lnTo>
                    <a:pt x="135695" y="667"/>
                  </a:lnTo>
                  <a:cubicBezTo>
                    <a:pt x="135695" y="667"/>
                    <a:pt x="134045" y="2081"/>
                    <a:pt x="133809" y="667"/>
                  </a:cubicBezTo>
                  <a:cubicBezTo>
                    <a:pt x="133573" y="-751"/>
                    <a:pt x="133809" y="667"/>
                    <a:pt x="135459" y="-987"/>
                  </a:cubicBezTo>
                  <a:lnTo>
                    <a:pt x="131686" y="1375"/>
                  </a:lnTo>
                  <a:lnTo>
                    <a:pt x="131686" y="-514"/>
                  </a:lnTo>
                  <a:cubicBezTo>
                    <a:pt x="131686" y="-1929"/>
                    <a:pt x="131686" y="-514"/>
                    <a:pt x="131686" y="903"/>
                  </a:cubicBezTo>
                  <a:cubicBezTo>
                    <a:pt x="131686" y="2317"/>
                    <a:pt x="131686" y="903"/>
                    <a:pt x="129327" y="2790"/>
                  </a:cubicBezTo>
                  <a:cubicBezTo>
                    <a:pt x="126965" y="4676"/>
                    <a:pt x="129327" y="2790"/>
                    <a:pt x="130741" y="667"/>
                  </a:cubicBezTo>
                  <a:cubicBezTo>
                    <a:pt x="132158" y="-1459"/>
                    <a:pt x="129090" y="2553"/>
                    <a:pt x="130741" y="667"/>
                  </a:cubicBezTo>
                  <a:cubicBezTo>
                    <a:pt x="132392" y="-1223"/>
                    <a:pt x="130741" y="667"/>
                    <a:pt x="130741" y="2317"/>
                  </a:cubicBezTo>
                  <a:cubicBezTo>
                    <a:pt x="130741" y="3971"/>
                    <a:pt x="130741" y="2317"/>
                    <a:pt x="128382" y="3734"/>
                  </a:cubicBezTo>
                  <a:lnTo>
                    <a:pt x="128382" y="2317"/>
                  </a:lnTo>
                  <a:lnTo>
                    <a:pt x="128382" y="2317"/>
                  </a:lnTo>
                  <a:cubicBezTo>
                    <a:pt x="128382" y="4440"/>
                    <a:pt x="128382" y="2317"/>
                    <a:pt x="126492" y="4440"/>
                  </a:cubicBezTo>
                  <a:cubicBezTo>
                    <a:pt x="126492" y="1375"/>
                    <a:pt x="122010" y="7980"/>
                    <a:pt x="123897" y="4440"/>
                  </a:cubicBezTo>
                  <a:cubicBezTo>
                    <a:pt x="121774" y="7508"/>
                    <a:pt x="121774" y="6566"/>
                    <a:pt x="121065" y="7038"/>
                  </a:cubicBezTo>
                  <a:cubicBezTo>
                    <a:pt x="120360" y="7508"/>
                    <a:pt x="121065" y="7038"/>
                    <a:pt x="122719" y="5385"/>
                  </a:cubicBezTo>
                  <a:lnTo>
                    <a:pt x="122719" y="5385"/>
                  </a:lnTo>
                  <a:cubicBezTo>
                    <a:pt x="123661" y="4207"/>
                    <a:pt x="124605" y="3262"/>
                    <a:pt x="125786" y="2553"/>
                  </a:cubicBezTo>
                  <a:cubicBezTo>
                    <a:pt x="123191" y="6094"/>
                    <a:pt x="125786" y="2553"/>
                    <a:pt x="125786" y="2553"/>
                  </a:cubicBezTo>
                  <a:cubicBezTo>
                    <a:pt x="125786" y="2553"/>
                    <a:pt x="125786" y="1139"/>
                    <a:pt x="122482" y="2553"/>
                  </a:cubicBezTo>
                  <a:lnTo>
                    <a:pt x="122482" y="1139"/>
                  </a:lnTo>
                  <a:cubicBezTo>
                    <a:pt x="122482" y="1139"/>
                    <a:pt x="122482" y="1139"/>
                    <a:pt x="119415" y="3971"/>
                  </a:cubicBezTo>
                  <a:cubicBezTo>
                    <a:pt x="116347" y="6802"/>
                    <a:pt x="119415" y="2553"/>
                    <a:pt x="119415" y="2081"/>
                  </a:cubicBezTo>
                  <a:cubicBezTo>
                    <a:pt x="119415" y="1609"/>
                    <a:pt x="117292" y="3734"/>
                    <a:pt x="114930" y="5857"/>
                  </a:cubicBezTo>
                  <a:cubicBezTo>
                    <a:pt x="112571" y="7980"/>
                    <a:pt x="113752" y="5857"/>
                    <a:pt x="110920" y="7744"/>
                  </a:cubicBezTo>
                  <a:cubicBezTo>
                    <a:pt x="110920" y="7744"/>
                    <a:pt x="109030" y="7744"/>
                    <a:pt x="107380" y="10106"/>
                  </a:cubicBezTo>
                  <a:cubicBezTo>
                    <a:pt x="107380" y="8217"/>
                    <a:pt x="100300" y="15769"/>
                    <a:pt x="102662" y="10106"/>
                  </a:cubicBezTo>
                  <a:cubicBezTo>
                    <a:pt x="100063" y="14588"/>
                    <a:pt x="100536" y="11993"/>
                    <a:pt x="97940" y="16005"/>
                  </a:cubicBezTo>
                  <a:cubicBezTo>
                    <a:pt x="97940" y="16005"/>
                    <a:pt x="94873" y="19307"/>
                    <a:pt x="96526" y="16005"/>
                  </a:cubicBezTo>
                  <a:cubicBezTo>
                    <a:pt x="92986" y="19073"/>
                    <a:pt x="92041" y="18601"/>
                    <a:pt x="93222" y="16005"/>
                  </a:cubicBezTo>
                  <a:cubicBezTo>
                    <a:pt x="92277" y="16947"/>
                    <a:pt x="91569" y="17892"/>
                    <a:pt x="90863" y="19073"/>
                  </a:cubicBezTo>
                  <a:cubicBezTo>
                    <a:pt x="90863" y="19073"/>
                    <a:pt x="90863" y="19073"/>
                    <a:pt x="90863" y="17420"/>
                  </a:cubicBezTo>
                  <a:cubicBezTo>
                    <a:pt x="90863" y="15769"/>
                    <a:pt x="90863" y="17420"/>
                    <a:pt x="90863" y="17420"/>
                  </a:cubicBezTo>
                  <a:lnTo>
                    <a:pt x="88265" y="20724"/>
                  </a:lnTo>
                  <a:cubicBezTo>
                    <a:pt x="88265" y="20724"/>
                    <a:pt x="88265" y="20724"/>
                    <a:pt x="88265" y="20724"/>
                  </a:cubicBezTo>
                  <a:cubicBezTo>
                    <a:pt x="88265" y="20724"/>
                    <a:pt x="85197" y="20724"/>
                    <a:pt x="86850" y="18128"/>
                  </a:cubicBezTo>
                  <a:cubicBezTo>
                    <a:pt x="84964" y="20488"/>
                    <a:pt x="84491" y="20960"/>
                    <a:pt x="84491" y="20015"/>
                  </a:cubicBezTo>
                  <a:cubicBezTo>
                    <a:pt x="82132" y="23083"/>
                    <a:pt x="79298" y="25914"/>
                    <a:pt x="76233" y="28274"/>
                  </a:cubicBezTo>
                  <a:lnTo>
                    <a:pt x="76233" y="26151"/>
                  </a:lnTo>
                  <a:cubicBezTo>
                    <a:pt x="74815" y="28274"/>
                    <a:pt x="74815" y="26151"/>
                    <a:pt x="73871" y="28510"/>
                  </a:cubicBezTo>
                  <a:lnTo>
                    <a:pt x="73871" y="27096"/>
                  </a:lnTo>
                  <a:cubicBezTo>
                    <a:pt x="71984" y="27804"/>
                    <a:pt x="70333" y="28982"/>
                    <a:pt x="69152" y="30636"/>
                  </a:cubicBezTo>
                  <a:cubicBezTo>
                    <a:pt x="69152" y="30636"/>
                    <a:pt x="66321" y="30636"/>
                    <a:pt x="63253" y="34882"/>
                  </a:cubicBezTo>
                  <a:cubicBezTo>
                    <a:pt x="63253" y="34882"/>
                    <a:pt x="59477" y="37713"/>
                    <a:pt x="58062" y="39130"/>
                  </a:cubicBezTo>
                  <a:cubicBezTo>
                    <a:pt x="55467" y="41253"/>
                    <a:pt x="53105" y="43612"/>
                    <a:pt x="50982" y="46208"/>
                  </a:cubicBezTo>
                  <a:cubicBezTo>
                    <a:pt x="50982" y="46208"/>
                    <a:pt x="50982" y="47625"/>
                    <a:pt x="50982" y="48570"/>
                  </a:cubicBezTo>
                  <a:cubicBezTo>
                    <a:pt x="50982" y="49512"/>
                    <a:pt x="50982" y="48570"/>
                    <a:pt x="50982" y="48570"/>
                  </a:cubicBezTo>
                  <a:cubicBezTo>
                    <a:pt x="50982" y="48570"/>
                    <a:pt x="50982" y="48570"/>
                    <a:pt x="50982" y="48570"/>
                  </a:cubicBezTo>
                  <a:cubicBezTo>
                    <a:pt x="50982" y="48570"/>
                    <a:pt x="50982" y="49984"/>
                    <a:pt x="52635" y="48570"/>
                  </a:cubicBezTo>
                  <a:cubicBezTo>
                    <a:pt x="52635" y="49276"/>
                    <a:pt x="52635" y="49748"/>
                    <a:pt x="52635" y="50457"/>
                  </a:cubicBezTo>
                  <a:lnTo>
                    <a:pt x="52635" y="50457"/>
                  </a:lnTo>
                  <a:lnTo>
                    <a:pt x="48859" y="54469"/>
                  </a:lnTo>
                  <a:cubicBezTo>
                    <a:pt x="51691" y="54469"/>
                    <a:pt x="54522" y="53052"/>
                    <a:pt x="56409" y="50929"/>
                  </a:cubicBezTo>
                  <a:cubicBezTo>
                    <a:pt x="56409" y="50929"/>
                    <a:pt x="56409" y="50929"/>
                    <a:pt x="56409" y="50929"/>
                  </a:cubicBezTo>
                  <a:lnTo>
                    <a:pt x="56409" y="49276"/>
                  </a:lnTo>
                  <a:lnTo>
                    <a:pt x="56409" y="49276"/>
                  </a:lnTo>
                  <a:cubicBezTo>
                    <a:pt x="54286" y="52580"/>
                    <a:pt x="58298" y="47861"/>
                    <a:pt x="59949" y="45972"/>
                  </a:cubicBezTo>
                  <a:cubicBezTo>
                    <a:pt x="59240" y="47153"/>
                    <a:pt x="58535" y="48097"/>
                    <a:pt x="57590" y="49039"/>
                  </a:cubicBezTo>
                  <a:cubicBezTo>
                    <a:pt x="57590" y="49039"/>
                    <a:pt x="57590" y="49039"/>
                    <a:pt x="57590" y="51165"/>
                  </a:cubicBezTo>
                  <a:cubicBezTo>
                    <a:pt x="57590" y="53288"/>
                    <a:pt x="57590" y="51165"/>
                    <a:pt x="55700" y="53052"/>
                  </a:cubicBezTo>
                  <a:cubicBezTo>
                    <a:pt x="53814" y="54939"/>
                    <a:pt x="57354" y="51165"/>
                    <a:pt x="55700" y="53052"/>
                  </a:cubicBezTo>
                  <a:lnTo>
                    <a:pt x="57117" y="51165"/>
                  </a:lnTo>
                  <a:cubicBezTo>
                    <a:pt x="57117" y="51165"/>
                    <a:pt x="57117" y="51165"/>
                    <a:pt x="57117" y="51165"/>
                  </a:cubicBezTo>
                  <a:lnTo>
                    <a:pt x="54522" y="54469"/>
                  </a:lnTo>
                  <a:lnTo>
                    <a:pt x="54522" y="54469"/>
                  </a:lnTo>
                  <a:cubicBezTo>
                    <a:pt x="55936" y="52343"/>
                    <a:pt x="54522" y="54469"/>
                    <a:pt x="54522" y="54469"/>
                  </a:cubicBezTo>
                  <a:lnTo>
                    <a:pt x="54522" y="52580"/>
                  </a:lnTo>
                  <a:cubicBezTo>
                    <a:pt x="54522" y="52580"/>
                    <a:pt x="50982" y="56828"/>
                    <a:pt x="50273" y="57301"/>
                  </a:cubicBezTo>
                  <a:lnTo>
                    <a:pt x="53105" y="53761"/>
                  </a:lnTo>
                  <a:cubicBezTo>
                    <a:pt x="52399" y="54233"/>
                    <a:pt x="51691" y="54939"/>
                    <a:pt x="51218" y="55884"/>
                  </a:cubicBezTo>
                  <a:cubicBezTo>
                    <a:pt x="51218" y="54233"/>
                    <a:pt x="49331" y="55884"/>
                    <a:pt x="47678" y="58243"/>
                  </a:cubicBezTo>
                  <a:cubicBezTo>
                    <a:pt x="46027" y="60602"/>
                    <a:pt x="49331" y="58243"/>
                    <a:pt x="50273" y="56356"/>
                  </a:cubicBezTo>
                  <a:cubicBezTo>
                    <a:pt x="47914" y="59660"/>
                    <a:pt x="46736" y="60132"/>
                    <a:pt x="47678" y="58006"/>
                  </a:cubicBezTo>
                  <a:cubicBezTo>
                    <a:pt x="46264" y="59660"/>
                    <a:pt x="44846" y="61074"/>
                    <a:pt x="45319" y="59424"/>
                  </a:cubicBezTo>
                  <a:cubicBezTo>
                    <a:pt x="41306" y="63200"/>
                    <a:pt x="41306" y="61074"/>
                    <a:pt x="37769" y="64142"/>
                  </a:cubicBezTo>
                  <a:cubicBezTo>
                    <a:pt x="34229" y="67210"/>
                    <a:pt x="37769" y="64142"/>
                    <a:pt x="37769" y="67682"/>
                  </a:cubicBezTo>
                  <a:cubicBezTo>
                    <a:pt x="37769" y="71222"/>
                    <a:pt x="37769" y="67682"/>
                    <a:pt x="37769" y="69333"/>
                  </a:cubicBezTo>
                  <a:lnTo>
                    <a:pt x="37769" y="69333"/>
                  </a:lnTo>
                  <a:cubicBezTo>
                    <a:pt x="36352" y="71695"/>
                    <a:pt x="37769" y="69333"/>
                    <a:pt x="37769" y="70986"/>
                  </a:cubicBezTo>
                  <a:lnTo>
                    <a:pt x="36116" y="73109"/>
                  </a:lnTo>
                  <a:cubicBezTo>
                    <a:pt x="36116" y="74763"/>
                    <a:pt x="36116" y="73109"/>
                    <a:pt x="36116" y="73109"/>
                  </a:cubicBezTo>
                  <a:cubicBezTo>
                    <a:pt x="36116" y="73109"/>
                    <a:pt x="34937" y="74526"/>
                    <a:pt x="34465" y="75468"/>
                  </a:cubicBezTo>
                  <a:cubicBezTo>
                    <a:pt x="33993" y="76413"/>
                    <a:pt x="36116" y="75468"/>
                    <a:pt x="36824" y="74054"/>
                  </a:cubicBezTo>
                  <a:cubicBezTo>
                    <a:pt x="35879" y="75468"/>
                    <a:pt x="34701" y="76885"/>
                    <a:pt x="33520" y="78066"/>
                  </a:cubicBezTo>
                  <a:lnTo>
                    <a:pt x="33520" y="78066"/>
                  </a:lnTo>
                  <a:lnTo>
                    <a:pt x="33520" y="78066"/>
                  </a:lnTo>
                  <a:cubicBezTo>
                    <a:pt x="33520" y="78066"/>
                    <a:pt x="33520" y="78066"/>
                    <a:pt x="33520" y="78066"/>
                  </a:cubicBezTo>
                  <a:lnTo>
                    <a:pt x="33520" y="79953"/>
                  </a:lnTo>
                  <a:cubicBezTo>
                    <a:pt x="33520" y="79953"/>
                    <a:pt x="33520" y="79953"/>
                    <a:pt x="33520" y="79953"/>
                  </a:cubicBezTo>
                  <a:cubicBezTo>
                    <a:pt x="34229" y="79245"/>
                    <a:pt x="34937" y="78300"/>
                    <a:pt x="35407" y="77358"/>
                  </a:cubicBezTo>
                  <a:lnTo>
                    <a:pt x="35407" y="77358"/>
                  </a:lnTo>
                  <a:lnTo>
                    <a:pt x="32575" y="81604"/>
                  </a:lnTo>
                  <a:cubicBezTo>
                    <a:pt x="30689" y="83021"/>
                    <a:pt x="29038" y="84908"/>
                    <a:pt x="27857" y="86797"/>
                  </a:cubicBezTo>
                  <a:cubicBezTo>
                    <a:pt x="27857" y="86797"/>
                    <a:pt x="25734" y="86797"/>
                    <a:pt x="25970" y="86797"/>
                  </a:cubicBezTo>
                  <a:cubicBezTo>
                    <a:pt x="24317" y="89629"/>
                    <a:pt x="24553" y="88448"/>
                    <a:pt x="24553" y="86797"/>
                  </a:cubicBezTo>
                  <a:cubicBezTo>
                    <a:pt x="24553" y="85144"/>
                    <a:pt x="24553" y="86797"/>
                    <a:pt x="24553" y="86797"/>
                  </a:cubicBezTo>
                  <a:cubicBezTo>
                    <a:pt x="24553" y="86797"/>
                    <a:pt x="23139" y="86797"/>
                    <a:pt x="22666" y="88212"/>
                  </a:cubicBezTo>
                  <a:cubicBezTo>
                    <a:pt x="22194" y="89629"/>
                    <a:pt x="22666" y="86561"/>
                    <a:pt x="22666" y="86325"/>
                  </a:cubicBezTo>
                  <a:cubicBezTo>
                    <a:pt x="22666" y="86089"/>
                    <a:pt x="20540" y="88212"/>
                    <a:pt x="20777" y="86325"/>
                  </a:cubicBezTo>
                  <a:cubicBezTo>
                    <a:pt x="21013" y="84435"/>
                    <a:pt x="19362" y="86325"/>
                    <a:pt x="18418" y="87739"/>
                  </a:cubicBezTo>
                  <a:cubicBezTo>
                    <a:pt x="17473" y="89157"/>
                    <a:pt x="18418" y="87739"/>
                    <a:pt x="18418" y="87739"/>
                  </a:cubicBezTo>
                  <a:cubicBezTo>
                    <a:pt x="18418" y="87739"/>
                    <a:pt x="14877" y="90807"/>
                    <a:pt x="16058" y="87739"/>
                  </a:cubicBezTo>
                  <a:cubicBezTo>
                    <a:pt x="13935" y="90098"/>
                    <a:pt x="14641" y="87739"/>
                    <a:pt x="10395" y="92460"/>
                  </a:cubicBezTo>
                  <a:cubicBezTo>
                    <a:pt x="10395" y="92460"/>
                    <a:pt x="8742" y="94347"/>
                    <a:pt x="10395" y="92460"/>
                  </a:cubicBezTo>
                  <a:lnTo>
                    <a:pt x="12046" y="90098"/>
                  </a:lnTo>
                  <a:cubicBezTo>
                    <a:pt x="8742" y="92930"/>
                    <a:pt x="6146" y="95998"/>
                    <a:pt x="3787" y="99538"/>
                  </a:cubicBezTo>
                  <a:cubicBezTo>
                    <a:pt x="3079" y="100955"/>
                    <a:pt x="2373" y="102370"/>
                    <a:pt x="1428" y="103787"/>
                  </a:cubicBezTo>
                  <a:cubicBezTo>
                    <a:pt x="956" y="105910"/>
                    <a:pt x="11" y="108033"/>
                    <a:pt x="-1167" y="109922"/>
                  </a:cubicBezTo>
                  <a:cubicBezTo>
                    <a:pt x="247" y="108269"/>
                    <a:pt x="-1167" y="109922"/>
                    <a:pt x="1428" y="107091"/>
                  </a:cubicBezTo>
                  <a:cubicBezTo>
                    <a:pt x="4024" y="104259"/>
                    <a:pt x="1428" y="107091"/>
                    <a:pt x="1428" y="107091"/>
                  </a:cubicBezTo>
                  <a:cubicBezTo>
                    <a:pt x="1901" y="106382"/>
                    <a:pt x="2373" y="105910"/>
                    <a:pt x="2843" y="105437"/>
                  </a:cubicBezTo>
                  <a:cubicBezTo>
                    <a:pt x="2843" y="106855"/>
                    <a:pt x="2843" y="107327"/>
                    <a:pt x="2843" y="107327"/>
                  </a:cubicBezTo>
                  <a:cubicBezTo>
                    <a:pt x="2373" y="108033"/>
                    <a:pt x="1901" y="108977"/>
                    <a:pt x="1192" y="109686"/>
                  </a:cubicBezTo>
                  <a:cubicBezTo>
                    <a:pt x="1192" y="109686"/>
                    <a:pt x="1192" y="109686"/>
                    <a:pt x="1192" y="109686"/>
                  </a:cubicBezTo>
                  <a:cubicBezTo>
                    <a:pt x="-225" y="112518"/>
                    <a:pt x="1192" y="109686"/>
                    <a:pt x="3079" y="109686"/>
                  </a:cubicBezTo>
                  <a:cubicBezTo>
                    <a:pt x="1428" y="113226"/>
                    <a:pt x="4732" y="109686"/>
                    <a:pt x="6855" y="107091"/>
                  </a:cubicBezTo>
                  <a:lnTo>
                    <a:pt x="6855" y="107091"/>
                  </a:lnTo>
                  <a:cubicBezTo>
                    <a:pt x="4260" y="110628"/>
                    <a:pt x="3787" y="110395"/>
                    <a:pt x="1901" y="112754"/>
                  </a:cubicBezTo>
                  <a:lnTo>
                    <a:pt x="1901" y="114404"/>
                  </a:lnTo>
                  <a:cubicBezTo>
                    <a:pt x="5205" y="111100"/>
                    <a:pt x="4496" y="112754"/>
                    <a:pt x="6855" y="110864"/>
                  </a:cubicBezTo>
                  <a:lnTo>
                    <a:pt x="6855" y="110864"/>
                  </a:lnTo>
                  <a:cubicBezTo>
                    <a:pt x="5441" y="111809"/>
                    <a:pt x="4496" y="112754"/>
                    <a:pt x="3551" y="114168"/>
                  </a:cubicBezTo>
                  <a:cubicBezTo>
                    <a:pt x="3551" y="114168"/>
                    <a:pt x="3551" y="114168"/>
                    <a:pt x="3551" y="114168"/>
                  </a:cubicBezTo>
                  <a:cubicBezTo>
                    <a:pt x="3551" y="114168"/>
                    <a:pt x="3551" y="112281"/>
                    <a:pt x="3551" y="114168"/>
                  </a:cubicBezTo>
                  <a:lnTo>
                    <a:pt x="5441" y="111573"/>
                  </a:lnTo>
                  <a:cubicBezTo>
                    <a:pt x="5441" y="111573"/>
                    <a:pt x="5441" y="111573"/>
                    <a:pt x="8272" y="108741"/>
                  </a:cubicBezTo>
                  <a:cubicBezTo>
                    <a:pt x="11104" y="105910"/>
                    <a:pt x="6855" y="111100"/>
                    <a:pt x="8272" y="110158"/>
                  </a:cubicBezTo>
                  <a:cubicBezTo>
                    <a:pt x="9687" y="109214"/>
                    <a:pt x="8272" y="110158"/>
                    <a:pt x="6855" y="112045"/>
                  </a:cubicBezTo>
                  <a:cubicBezTo>
                    <a:pt x="5441" y="113932"/>
                    <a:pt x="8742" y="109922"/>
                    <a:pt x="9450" y="108977"/>
                  </a:cubicBezTo>
                  <a:cubicBezTo>
                    <a:pt x="10159" y="108033"/>
                    <a:pt x="9450" y="110864"/>
                    <a:pt x="8036" y="111573"/>
                  </a:cubicBezTo>
                  <a:lnTo>
                    <a:pt x="10159" y="108741"/>
                  </a:lnTo>
                  <a:cubicBezTo>
                    <a:pt x="10159" y="108741"/>
                    <a:pt x="10159" y="109922"/>
                    <a:pt x="10159" y="110158"/>
                  </a:cubicBezTo>
                  <a:cubicBezTo>
                    <a:pt x="10159" y="110395"/>
                    <a:pt x="10159" y="108741"/>
                    <a:pt x="11810" y="108269"/>
                  </a:cubicBezTo>
                  <a:cubicBezTo>
                    <a:pt x="11810" y="108977"/>
                    <a:pt x="11810" y="109922"/>
                    <a:pt x="11810" y="110628"/>
                  </a:cubicBezTo>
                  <a:lnTo>
                    <a:pt x="10395" y="112045"/>
                  </a:lnTo>
                  <a:cubicBezTo>
                    <a:pt x="10395" y="113462"/>
                    <a:pt x="10395" y="112045"/>
                    <a:pt x="12518" y="109450"/>
                  </a:cubicBezTo>
                  <a:cubicBezTo>
                    <a:pt x="14641" y="106855"/>
                    <a:pt x="12518" y="109450"/>
                    <a:pt x="15350" y="106855"/>
                  </a:cubicBezTo>
                  <a:cubicBezTo>
                    <a:pt x="14877" y="107796"/>
                    <a:pt x="14172" y="108741"/>
                    <a:pt x="13463" y="109686"/>
                  </a:cubicBezTo>
                  <a:lnTo>
                    <a:pt x="13463" y="109686"/>
                  </a:lnTo>
                  <a:cubicBezTo>
                    <a:pt x="12754" y="111100"/>
                    <a:pt x="11810" y="112518"/>
                    <a:pt x="10631" y="113696"/>
                  </a:cubicBezTo>
                  <a:cubicBezTo>
                    <a:pt x="10631" y="113696"/>
                    <a:pt x="10631" y="113696"/>
                    <a:pt x="10631" y="113696"/>
                  </a:cubicBezTo>
                  <a:cubicBezTo>
                    <a:pt x="10631" y="113696"/>
                    <a:pt x="10631" y="113696"/>
                    <a:pt x="10631" y="116058"/>
                  </a:cubicBezTo>
                  <a:cubicBezTo>
                    <a:pt x="12046" y="114404"/>
                    <a:pt x="12046" y="114641"/>
                    <a:pt x="12518" y="114641"/>
                  </a:cubicBezTo>
                  <a:cubicBezTo>
                    <a:pt x="12991" y="114641"/>
                    <a:pt x="11104" y="116294"/>
                    <a:pt x="12518" y="114641"/>
                  </a:cubicBezTo>
                  <a:lnTo>
                    <a:pt x="12518" y="114641"/>
                  </a:lnTo>
                  <a:lnTo>
                    <a:pt x="12518" y="114641"/>
                  </a:lnTo>
                  <a:cubicBezTo>
                    <a:pt x="12518" y="116058"/>
                    <a:pt x="12518" y="114641"/>
                    <a:pt x="12518" y="114641"/>
                  </a:cubicBezTo>
                  <a:lnTo>
                    <a:pt x="9923" y="118889"/>
                  </a:lnTo>
                  <a:lnTo>
                    <a:pt x="11340" y="117000"/>
                  </a:lnTo>
                  <a:cubicBezTo>
                    <a:pt x="10868" y="117945"/>
                    <a:pt x="10395" y="118889"/>
                    <a:pt x="9923" y="119595"/>
                  </a:cubicBezTo>
                  <a:lnTo>
                    <a:pt x="11104" y="118181"/>
                  </a:lnTo>
                  <a:cubicBezTo>
                    <a:pt x="10868" y="118889"/>
                    <a:pt x="10395" y="119595"/>
                    <a:pt x="9923" y="120304"/>
                  </a:cubicBezTo>
                  <a:cubicBezTo>
                    <a:pt x="9923" y="120304"/>
                    <a:pt x="9923" y="120304"/>
                    <a:pt x="9923" y="120304"/>
                  </a:cubicBezTo>
                  <a:lnTo>
                    <a:pt x="8272" y="122427"/>
                  </a:lnTo>
                  <a:cubicBezTo>
                    <a:pt x="8272" y="122427"/>
                    <a:pt x="8272" y="122427"/>
                    <a:pt x="8272" y="122427"/>
                  </a:cubicBezTo>
                  <a:lnTo>
                    <a:pt x="9450" y="120776"/>
                  </a:lnTo>
                  <a:cubicBezTo>
                    <a:pt x="9450" y="122663"/>
                    <a:pt x="11810" y="120776"/>
                    <a:pt x="11810" y="120776"/>
                  </a:cubicBezTo>
                  <a:lnTo>
                    <a:pt x="11810" y="119362"/>
                  </a:lnTo>
                  <a:lnTo>
                    <a:pt x="13227" y="117945"/>
                  </a:lnTo>
                  <a:cubicBezTo>
                    <a:pt x="9687" y="123608"/>
                    <a:pt x="14877" y="117945"/>
                    <a:pt x="14641" y="117945"/>
                  </a:cubicBezTo>
                  <a:cubicBezTo>
                    <a:pt x="14405" y="117945"/>
                    <a:pt x="11573" y="120776"/>
                    <a:pt x="9923" y="122663"/>
                  </a:cubicBezTo>
                  <a:cubicBezTo>
                    <a:pt x="8272" y="124552"/>
                    <a:pt x="9923" y="122663"/>
                    <a:pt x="9923" y="124316"/>
                  </a:cubicBezTo>
                  <a:lnTo>
                    <a:pt x="11340" y="122427"/>
                  </a:lnTo>
                  <a:lnTo>
                    <a:pt x="11340" y="124316"/>
                  </a:lnTo>
                  <a:cubicBezTo>
                    <a:pt x="11340" y="124316"/>
                    <a:pt x="11340" y="124316"/>
                    <a:pt x="11340" y="124316"/>
                  </a:cubicBezTo>
                  <a:cubicBezTo>
                    <a:pt x="11340" y="124316"/>
                    <a:pt x="11340" y="124316"/>
                    <a:pt x="9687" y="126675"/>
                  </a:cubicBezTo>
                  <a:cubicBezTo>
                    <a:pt x="8036" y="129035"/>
                    <a:pt x="12282" y="123608"/>
                    <a:pt x="9687" y="126675"/>
                  </a:cubicBezTo>
                  <a:lnTo>
                    <a:pt x="14172" y="121485"/>
                  </a:lnTo>
                  <a:cubicBezTo>
                    <a:pt x="13699" y="122427"/>
                    <a:pt x="12991" y="123371"/>
                    <a:pt x="12282" y="124316"/>
                  </a:cubicBezTo>
                  <a:cubicBezTo>
                    <a:pt x="12282" y="126203"/>
                    <a:pt x="12282" y="124316"/>
                    <a:pt x="12282" y="124316"/>
                  </a:cubicBezTo>
                  <a:cubicBezTo>
                    <a:pt x="12754" y="123371"/>
                    <a:pt x="13463" y="122427"/>
                    <a:pt x="14172" y="121721"/>
                  </a:cubicBezTo>
                  <a:cubicBezTo>
                    <a:pt x="14172" y="121721"/>
                    <a:pt x="14172" y="121721"/>
                    <a:pt x="14172" y="121721"/>
                  </a:cubicBezTo>
                  <a:cubicBezTo>
                    <a:pt x="14172" y="121721"/>
                    <a:pt x="14172" y="121721"/>
                    <a:pt x="14172" y="121721"/>
                  </a:cubicBezTo>
                  <a:lnTo>
                    <a:pt x="16531" y="118889"/>
                  </a:lnTo>
                  <a:cubicBezTo>
                    <a:pt x="15114" y="121012"/>
                    <a:pt x="16531" y="120540"/>
                    <a:pt x="16531" y="121012"/>
                  </a:cubicBezTo>
                  <a:cubicBezTo>
                    <a:pt x="15822" y="121957"/>
                    <a:pt x="15114" y="122899"/>
                    <a:pt x="14641" y="123844"/>
                  </a:cubicBezTo>
                  <a:cubicBezTo>
                    <a:pt x="17003" y="120540"/>
                    <a:pt x="16531" y="121721"/>
                    <a:pt x="18418" y="119126"/>
                  </a:cubicBezTo>
                  <a:cubicBezTo>
                    <a:pt x="20304" y="116527"/>
                    <a:pt x="18418" y="119126"/>
                    <a:pt x="18418" y="121249"/>
                  </a:cubicBezTo>
                  <a:cubicBezTo>
                    <a:pt x="19835" y="119362"/>
                    <a:pt x="21249" y="117708"/>
                    <a:pt x="22903" y="116294"/>
                  </a:cubicBezTo>
                  <a:cubicBezTo>
                    <a:pt x="22903" y="117472"/>
                    <a:pt x="21485" y="117945"/>
                    <a:pt x="21013" y="118889"/>
                  </a:cubicBezTo>
                  <a:cubicBezTo>
                    <a:pt x="20540" y="119831"/>
                    <a:pt x="24789" y="114641"/>
                    <a:pt x="26676" y="112518"/>
                  </a:cubicBezTo>
                  <a:cubicBezTo>
                    <a:pt x="28566" y="110395"/>
                    <a:pt x="23608" y="115822"/>
                    <a:pt x="22903" y="116527"/>
                  </a:cubicBezTo>
                  <a:cubicBezTo>
                    <a:pt x="22903" y="115822"/>
                    <a:pt x="22903" y="115349"/>
                    <a:pt x="22903" y="114641"/>
                  </a:cubicBezTo>
                  <a:cubicBezTo>
                    <a:pt x="22903" y="114641"/>
                    <a:pt x="21485" y="114641"/>
                    <a:pt x="21249" y="116527"/>
                  </a:cubicBezTo>
                  <a:cubicBezTo>
                    <a:pt x="22903" y="113462"/>
                    <a:pt x="16767" y="121012"/>
                    <a:pt x="18890" y="116527"/>
                  </a:cubicBezTo>
                  <a:cubicBezTo>
                    <a:pt x="21013" y="112045"/>
                    <a:pt x="22430" y="112990"/>
                    <a:pt x="22666" y="113932"/>
                  </a:cubicBezTo>
                  <a:cubicBezTo>
                    <a:pt x="25970" y="109450"/>
                    <a:pt x="26204" y="110158"/>
                    <a:pt x="27148" y="110158"/>
                  </a:cubicBezTo>
                  <a:lnTo>
                    <a:pt x="22666" y="116058"/>
                  </a:lnTo>
                  <a:lnTo>
                    <a:pt x="24317" y="114404"/>
                  </a:lnTo>
                  <a:cubicBezTo>
                    <a:pt x="22194" y="118417"/>
                    <a:pt x="26204" y="112754"/>
                    <a:pt x="24317" y="116294"/>
                  </a:cubicBezTo>
                  <a:lnTo>
                    <a:pt x="26440" y="114641"/>
                  </a:lnTo>
                  <a:cubicBezTo>
                    <a:pt x="26440" y="114168"/>
                    <a:pt x="26440" y="113462"/>
                    <a:pt x="26440" y="112990"/>
                  </a:cubicBezTo>
                  <a:cubicBezTo>
                    <a:pt x="26440" y="112990"/>
                    <a:pt x="26440" y="112990"/>
                    <a:pt x="26440" y="112990"/>
                  </a:cubicBezTo>
                  <a:cubicBezTo>
                    <a:pt x="26440" y="112990"/>
                    <a:pt x="25025" y="115113"/>
                    <a:pt x="25025" y="114877"/>
                  </a:cubicBezTo>
                  <a:cubicBezTo>
                    <a:pt x="25025" y="114641"/>
                    <a:pt x="25025" y="114877"/>
                    <a:pt x="26676" y="113462"/>
                  </a:cubicBezTo>
                  <a:cubicBezTo>
                    <a:pt x="28329" y="112045"/>
                    <a:pt x="26676" y="113462"/>
                    <a:pt x="26676" y="113462"/>
                  </a:cubicBezTo>
                  <a:cubicBezTo>
                    <a:pt x="26676" y="113462"/>
                    <a:pt x="29271" y="110628"/>
                    <a:pt x="28802" y="111809"/>
                  </a:cubicBezTo>
                  <a:cubicBezTo>
                    <a:pt x="27621" y="113696"/>
                    <a:pt x="26204" y="115585"/>
                    <a:pt x="24789" y="117472"/>
                  </a:cubicBezTo>
                  <a:cubicBezTo>
                    <a:pt x="24789" y="117472"/>
                    <a:pt x="27148" y="114641"/>
                    <a:pt x="27148" y="115585"/>
                  </a:cubicBezTo>
                  <a:cubicBezTo>
                    <a:pt x="27148" y="116527"/>
                    <a:pt x="27148" y="117236"/>
                    <a:pt x="27148" y="117236"/>
                  </a:cubicBezTo>
                  <a:cubicBezTo>
                    <a:pt x="27148" y="117236"/>
                    <a:pt x="27148" y="117236"/>
                    <a:pt x="27148" y="115349"/>
                  </a:cubicBezTo>
                  <a:cubicBezTo>
                    <a:pt x="27148" y="113462"/>
                    <a:pt x="27148" y="115349"/>
                    <a:pt x="27148" y="115349"/>
                  </a:cubicBezTo>
                  <a:cubicBezTo>
                    <a:pt x="27148" y="115349"/>
                    <a:pt x="27148" y="113696"/>
                    <a:pt x="27148" y="113696"/>
                  </a:cubicBezTo>
                  <a:cubicBezTo>
                    <a:pt x="27148" y="113696"/>
                    <a:pt x="27148" y="115585"/>
                    <a:pt x="27148" y="115349"/>
                  </a:cubicBezTo>
                  <a:lnTo>
                    <a:pt x="27148" y="113696"/>
                  </a:lnTo>
                  <a:cubicBezTo>
                    <a:pt x="27148" y="113696"/>
                    <a:pt x="27148" y="113696"/>
                    <a:pt x="27148" y="113696"/>
                  </a:cubicBezTo>
                  <a:cubicBezTo>
                    <a:pt x="27148" y="113696"/>
                    <a:pt x="27148" y="113696"/>
                    <a:pt x="27148" y="113696"/>
                  </a:cubicBezTo>
                  <a:lnTo>
                    <a:pt x="25025" y="116764"/>
                  </a:lnTo>
                  <a:cubicBezTo>
                    <a:pt x="27148" y="114404"/>
                    <a:pt x="29271" y="112281"/>
                    <a:pt x="31870" y="110395"/>
                  </a:cubicBezTo>
                  <a:cubicBezTo>
                    <a:pt x="31870" y="110864"/>
                    <a:pt x="31870" y="111573"/>
                    <a:pt x="31870" y="112045"/>
                  </a:cubicBezTo>
                  <a:cubicBezTo>
                    <a:pt x="31870" y="110864"/>
                    <a:pt x="34229" y="109214"/>
                    <a:pt x="34701" y="109450"/>
                  </a:cubicBezTo>
                  <a:cubicBezTo>
                    <a:pt x="35171" y="109686"/>
                    <a:pt x="32575" y="111573"/>
                    <a:pt x="31870" y="112754"/>
                  </a:cubicBezTo>
                  <a:cubicBezTo>
                    <a:pt x="31161" y="113932"/>
                    <a:pt x="31870" y="112754"/>
                    <a:pt x="31870" y="112754"/>
                  </a:cubicBezTo>
                  <a:cubicBezTo>
                    <a:pt x="31870" y="112754"/>
                    <a:pt x="34465" y="111100"/>
                    <a:pt x="34701" y="111337"/>
                  </a:cubicBezTo>
                  <a:cubicBezTo>
                    <a:pt x="34937" y="111573"/>
                    <a:pt x="33284" y="111337"/>
                    <a:pt x="31633" y="114877"/>
                  </a:cubicBezTo>
                  <a:cubicBezTo>
                    <a:pt x="29980" y="118417"/>
                    <a:pt x="31633" y="114877"/>
                    <a:pt x="31633" y="114877"/>
                  </a:cubicBezTo>
                  <a:cubicBezTo>
                    <a:pt x="31633" y="117236"/>
                    <a:pt x="35407" y="112754"/>
                    <a:pt x="36352" y="112518"/>
                  </a:cubicBezTo>
                  <a:cubicBezTo>
                    <a:pt x="37297" y="112281"/>
                    <a:pt x="34937" y="113932"/>
                    <a:pt x="34465" y="115113"/>
                  </a:cubicBezTo>
                  <a:cubicBezTo>
                    <a:pt x="33993" y="116294"/>
                    <a:pt x="36352" y="112754"/>
                    <a:pt x="36824" y="112518"/>
                  </a:cubicBezTo>
                  <a:cubicBezTo>
                    <a:pt x="37297" y="112281"/>
                    <a:pt x="36824" y="111337"/>
                    <a:pt x="36824" y="112518"/>
                  </a:cubicBezTo>
                  <a:lnTo>
                    <a:pt x="36824" y="111337"/>
                  </a:lnTo>
                  <a:cubicBezTo>
                    <a:pt x="36824" y="111337"/>
                    <a:pt x="36824" y="113226"/>
                    <a:pt x="38238" y="111337"/>
                  </a:cubicBezTo>
                  <a:lnTo>
                    <a:pt x="38238" y="113226"/>
                  </a:lnTo>
                  <a:cubicBezTo>
                    <a:pt x="38238" y="111809"/>
                    <a:pt x="38238" y="113226"/>
                    <a:pt x="38238" y="113226"/>
                  </a:cubicBezTo>
                  <a:lnTo>
                    <a:pt x="38238" y="114877"/>
                  </a:lnTo>
                  <a:cubicBezTo>
                    <a:pt x="38238" y="114877"/>
                    <a:pt x="38238" y="114877"/>
                    <a:pt x="38238" y="114877"/>
                  </a:cubicBezTo>
                  <a:lnTo>
                    <a:pt x="38238" y="113462"/>
                  </a:lnTo>
                  <a:cubicBezTo>
                    <a:pt x="38238" y="113462"/>
                    <a:pt x="39656" y="113462"/>
                    <a:pt x="41070" y="113462"/>
                  </a:cubicBezTo>
                  <a:cubicBezTo>
                    <a:pt x="40601" y="114168"/>
                    <a:pt x="40128" y="114877"/>
                    <a:pt x="39656" y="115585"/>
                  </a:cubicBezTo>
                  <a:cubicBezTo>
                    <a:pt x="39656" y="115585"/>
                    <a:pt x="39656" y="115585"/>
                    <a:pt x="39656" y="115585"/>
                  </a:cubicBezTo>
                  <a:cubicBezTo>
                    <a:pt x="39656" y="115585"/>
                    <a:pt x="39656" y="113696"/>
                    <a:pt x="41542" y="112990"/>
                  </a:cubicBezTo>
                  <a:cubicBezTo>
                    <a:pt x="43432" y="112281"/>
                    <a:pt x="41542" y="112990"/>
                    <a:pt x="41542" y="112990"/>
                  </a:cubicBezTo>
                  <a:cubicBezTo>
                    <a:pt x="41306" y="113696"/>
                    <a:pt x="41306" y="114404"/>
                    <a:pt x="41542" y="115113"/>
                  </a:cubicBezTo>
                  <a:lnTo>
                    <a:pt x="42960" y="112754"/>
                  </a:lnTo>
                  <a:cubicBezTo>
                    <a:pt x="42960" y="114877"/>
                    <a:pt x="42960" y="112754"/>
                    <a:pt x="42960" y="112754"/>
                  </a:cubicBezTo>
                  <a:cubicBezTo>
                    <a:pt x="42723" y="113462"/>
                    <a:pt x="42723" y="114168"/>
                    <a:pt x="42960" y="114877"/>
                  </a:cubicBezTo>
                  <a:lnTo>
                    <a:pt x="42960" y="112990"/>
                  </a:lnTo>
                  <a:cubicBezTo>
                    <a:pt x="42960" y="112990"/>
                    <a:pt x="42960" y="115113"/>
                    <a:pt x="41070" y="117472"/>
                  </a:cubicBezTo>
                  <a:cubicBezTo>
                    <a:pt x="39183" y="119831"/>
                    <a:pt x="41070" y="115113"/>
                    <a:pt x="43902" y="113226"/>
                  </a:cubicBezTo>
                  <a:cubicBezTo>
                    <a:pt x="46736" y="111337"/>
                    <a:pt x="43902" y="113226"/>
                    <a:pt x="43902" y="115349"/>
                  </a:cubicBezTo>
                  <a:cubicBezTo>
                    <a:pt x="43902" y="117472"/>
                    <a:pt x="43902" y="115349"/>
                    <a:pt x="46027" y="112990"/>
                  </a:cubicBezTo>
                  <a:cubicBezTo>
                    <a:pt x="48150" y="110628"/>
                    <a:pt x="46027" y="112990"/>
                    <a:pt x="46027" y="115349"/>
                  </a:cubicBezTo>
                  <a:lnTo>
                    <a:pt x="47206" y="113696"/>
                  </a:lnTo>
                  <a:cubicBezTo>
                    <a:pt x="47206" y="111809"/>
                    <a:pt x="47206" y="115113"/>
                    <a:pt x="47206" y="113696"/>
                  </a:cubicBezTo>
                  <a:cubicBezTo>
                    <a:pt x="47206" y="112281"/>
                    <a:pt x="47206" y="113696"/>
                    <a:pt x="49801" y="112281"/>
                  </a:cubicBezTo>
                  <a:lnTo>
                    <a:pt x="47678" y="115113"/>
                  </a:lnTo>
                  <a:cubicBezTo>
                    <a:pt x="47678" y="117236"/>
                    <a:pt x="49568" y="112754"/>
                    <a:pt x="50037" y="112518"/>
                  </a:cubicBezTo>
                  <a:cubicBezTo>
                    <a:pt x="50510" y="112281"/>
                    <a:pt x="50037" y="112518"/>
                    <a:pt x="50037" y="112518"/>
                  </a:cubicBezTo>
                  <a:cubicBezTo>
                    <a:pt x="50037" y="112518"/>
                    <a:pt x="50037" y="113932"/>
                    <a:pt x="50037" y="113696"/>
                  </a:cubicBezTo>
                  <a:cubicBezTo>
                    <a:pt x="50037" y="113462"/>
                    <a:pt x="50037" y="113696"/>
                    <a:pt x="48623" y="115113"/>
                  </a:cubicBezTo>
                  <a:lnTo>
                    <a:pt x="46500" y="118181"/>
                  </a:lnTo>
                  <a:cubicBezTo>
                    <a:pt x="48150" y="116294"/>
                    <a:pt x="48623" y="116294"/>
                    <a:pt x="50273" y="114168"/>
                  </a:cubicBezTo>
                  <a:cubicBezTo>
                    <a:pt x="51927" y="112045"/>
                    <a:pt x="50273" y="114168"/>
                    <a:pt x="50273" y="114168"/>
                  </a:cubicBezTo>
                  <a:cubicBezTo>
                    <a:pt x="50273" y="114168"/>
                    <a:pt x="50273" y="114168"/>
                    <a:pt x="48387" y="116764"/>
                  </a:cubicBezTo>
                  <a:cubicBezTo>
                    <a:pt x="46500" y="119362"/>
                    <a:pt x="48387" y="116764"/>
                    <a:pt x="48387" y="116764"/>
                  </a:cubicBezTo>
                  <a:cubicBezTo>
                    <a:pt x="48387" y="116764"/>
                    <a:pt x="48387" y="116764"/>
                    <a:pt x="48387" y="118181"/>
                  </a:cubicBezTo>
                  <a:lnTo>
                    <a:pt x="50273" y="116764"/>
                  </a:lnTo>
                  <a:cubicBezTo>
                    <a:pt x="48387" y="119595"/>
                    <a:pt x="50273" y="116764"/>
                    <a:pt x="50273" y="118889"/>
                  </a:cubicBezTo>
                  <a:cubicBezTo>
                    <a:pt x="51927" y="117236"/>
                    <a:pt x="51691" y="118889"/>
                    <a:pt x="52869" y="117000"/>
                  </a:cubicBezTo>
                  <a:cubicBezTo>
                    <a:pt x="54050" y="115113"/>
                    <a:pt x="54286" y="114404"/>
                    <a:pt x="52869" y="115349"/>
                  </a:cubicBezTo>
                  <a:cubicBezTo>
                    <a:pt x="51454" y="116294"/>
                    <a:pt x="52869" y="115349"/>
                    <a:pt x="52869" y="115349"/>
                  </a:cubicBezTo>
                  <a:cubicBezTo>
                    <a:pt x="52869" y="115349"/>
                    <a:pt x="51454" y="117472"/>
                    <a:pt x="51218" y="117472"/>
                  </a:cubicBezTo>
                  <a:lnTo>
                    <a:pt x="49568" y="120540"/>
                  </a:lnTo>
                  <a:cubicBezTo>
                    <a:pt x="51691" y="117472"/>
                    <a:pt x="49568" y="120540"/>
                    <a:pt x="51927" y="117945"/>
                  </a:cubicBezTo>
                  <a:cubicBezTo>
                    <a:pt x="54286" y="115349"/>
                    <a:pt x="51927" y="117945"/>
                    <a:pt x="51927" y="116527"/>
                  </a:cubicBezTo>
                  <a:cubicBezTo>
                    <a:pt x="51927" y="115113"/>
                    <a:pt x="51927" y="116527"/>
                    <a:pt x="51927" y="116527"/>
                  </a:cubicBezTo>
                  <a:cubicBezTo>
                    <a:pt x="51927" y="116527"/>
                    <a:pt x="51927" y="116527"/>
                    <a:pt x="51927" y="116527"/>
                  </a:cubicBezTo>
                  <a:cubicBezTo>
                    <a:pt x="51927" y="116527"/>
                    <a:pt x="51927" y="116527"/>
                    <a:pt x="51927" y="116527"/>
                  </a:cubicBezTo>
                  <a:cubicBezTo>
                    <a:pt x="51927" y="116527"/>
                    <a:pt x="53341" y="114404"/>
                    <a:pt x="51927" y="116527"/>
                  </a:cubicBezTo>
                  <a:cubicBezTo>
                    <a:pt x="52635" y="115349"/>
                    <a:pt x="53341" y="114168"/>
                    <a:pt x="54286" y="113226"/>
                  </a:cubicBezTo>
                  <a:cubicBezTo>
                    <a:pt x="54286" y="113226"/>
                    <a:pt x="54286" y="113226"/>
                    <a:pt x="54286" y="115349"/>
                  </a:cubicBezTo>
                  <a:lnTo>
                    <a:pt x="55936" y="112990"/>
                  </a:lnTo>
                  <a:cubicBezTo>
                    <a:pt x="55936" y="112990"/>
                    <a:pt x="55936" y="112990"/>
                    <a:pt x="55936" y="112990"/>
                  </a:cubicBezTo>
                  <a:cubicBezTo>
                    <a:pt x="55936" y="112990"/>
                    <a:pt x="53814" y="115822"/>
                    <a:pt x="53105" y="117472"/>
                  </a:cubicBezTo>
                  <a:lnTo>
                    <a:pt x="54995" y="114877"/>
                  </a:lnTo>
                  <a:cubicBezTo>
                    <a:pt x="54995" y="113462"/>
                    <a:pt x="54995" y="116527"/>
                    <a:pt x="54995" y="114877"/>
                  </a:cubicBezTo>
                  <a:lnTo>
                    <a:pt x="53577" y="117472"/>
                  </a:lnTo>
                  <a:cubicBezTo>
                    <a:pt x="53577" y="117472"/>
                    <a:pt x="53577" y="117472"/>
                    <a:pt x="53577" y="117472"/>
                  </a:cubicBezTo>
                  <a:cubicBezTo>
                    <a:pt x="53577" y="117472"/>
                    <a:pt x="54995" y="116058"/>
                    <a:pt x="55231" y="117472"/>
                  </a:cubicBezTo>
                  <a:cubicBezTo>
                    <a:pt x="55467" y="118889"/>
                    <a:pt x="55231" y="117472"/>
                    <a:pt x="53814" y="119362"/>
                  </a:cubicBezTo>
                  <a:cubicBezTo>
                    <a:pt x="52399" y="121249"/>
                    <a:pt x="53814" y="119362"/>
                    <a:pt x="55231" y="119362"/>
                  </a:cubicBezTo>
                  <a:cubicBezTo>
                    <a:pt x="56645" y="119362"/>
                    <a:pt x="55231" y="117708"/>
                    <a:pt x="56881" y="117000"/>
                  </a:cubicBezTo>
                  <a:cubicBezTo>
                    <a:pt x="58535" y="116294"/>
                    <a:pt x="55467" y="119126"/>
                    <a:pt x="55231" y="119831"/>
                  </a:cubicBezTo>
                  <a:cubicBezTo>
                    <a:pt x="54995" y="120540"/>
                    <a:pt x="55231" y="119831"/>
                    <a:pt x="55231" y="119831"/>
                  </a:cubicBezTo>
                  <a:cubicBezTo>
                    <a:pt x="53105" y="124080"/>
                    <a:pt x="57354" y="119831"/>
                    <a:pt x="56409" y="121249"/>
                  </a:cubicBezTo>
                  <a:cubicBezTo>
                    <a:pt x="57117" y="120304"/>
                    <a:pt x="58062" y="119362"/>
                    <a:pt x="59004" y="118417"/>
                  </a:cubicBezTo>
                  <a:cubicBezTo>
                    <a:pt x="59004" y="118417"/>
                    <a:pt x="59004" y="119831"/>
                    <a:pt x="59004" y="119831"/>
                  </a:cubicBezTo>
                  <a:cubicBezTo>
                    <a:pt x="59004" y="119831"/>
                    <a:pt x="59004" y="119831"/>
                    <a:pt x="57354" y="121485"/>
                  </a:cubicBezTo>
                  <a:cubicBezTo>
                    <a:pt x="55700" y="123135"/>
                    <a:pt x="57354" y="121485"/>
                    <a:pt x="59004" y="121485"/>
                  </a:cubicBezTo>
                  <a:cubicBezTo>
                    <a:pt x="58535" y="122427"/>
                    <a:pt x="58062" y="123371"/>
                    <a:pt x="57354" y="124316"/>
                  </a:cubicBezTo>
                  <a:cubicBezTo>
                    <a:pt x="57354" y="124316"/>
                    <a:pt x="57354" y="124316"/>
                    <a:pt x="57354" y="124316"/>
                  </a:cubicBezTo>
                  <a:lnTo>
                    <a:pt x="57354" y="125967"/>
                  </a:lnTo>
                  <a:cubicBezTo>
                    <a:pt x="57354" y="124080"/>
                    <a:pt x="59477" y="123608"/>
                    <a:pt x="57354" y="125967"/>
                  </a:cubicBezTo>
                  <a:cubicBezTo>
                    <a:pt x="59240" y="123608"/>
                    <a:pt x="57354" y="124789"/>
                    <a:pt x="57354" y="125967"/>
                  </a:cubicBezTo>
                  <a:cubicBezTo>
                    <a:pt x="57354" y="127148"/>
                    <a:pt x="57354" y="125967"/>
                    <a:pt x="57354" y="124552"/>
                  </a:cubicBezTo>
                  <a:cubicBezTo>
                    <a:pt x="57354" y="123135"/>
                    <a:pt x="57354" y="124552"/>
                    <a:pt x="57354" y="124552"/>
                  </a:cubicBezTo>
                  <a:cubicBezTo>
                    <a:pt x="56881" y="125731"/>
                    <a:pt x="56409" y="126675"/>
                    <a:pt x="55467" y="127384"/>
                  </a:cubicBezTo>
                  <a:cubicBezTo>
                    <a:pt x="55467" y="127384"/>
                    <a:pt x="55467" y="127384"/>
                    <a:pt x="55467" y="130452"/>
                  </a:cubicBezTo>
                  <a:lnTo>
                    <a:pt x="55467" y="130452"/>
                  </a:lnTo>
                  <a:cubicBezTo>
                    <a:pt x="55467" y="130452"/>
                    <a:pt x="55467" y="130452"/>
                    <a:pt x="55467" y="130452"/>
                  </a:cubicBezTo>
                  <a:cubicBezTo>
                    <a:pt x="55467" y="130452"/>
                    <a:pt x="57354" y="126912"/>
                    <a:pt x="57354" y="125967"/>
                  </a:cubicBezTo>
                  <a:cubicBezTo>
                    <a:pt x="57354" y="125025"/>
                    <a:pt x="57354" y="128326"/>
                    <a:pt x="57354" y="128093"/>
                  </a:cubicBezTo>
                  <a:cubicBezTo>
                    <a:pt x="57354" y="127856"/>
                    <a:pt x="59004" y="124789"/>
                    <a:pt x="59949" y="123371"/>
                  </a:cubicBezTo>
                  <a:cubicBezTo>
                    <a:pt x="60894" y="121957"/>
                    <a:pt x="59949" y="124789"/>
                    <a:pt x="58535" y="126675"/>
                  </a:cubicBezTo>
                  <a:lnTo>
                    <a:pt x="61836" y="122427"/>
                  </a:lnTo>
                  <a:cubicBezTo>
                    <a:pt x="60894" y="123608"/>
                    <a:pt x="60185" y="124789"/>
                    <a:pt x="59713" y="126203"/>
                  </a:cubicBezTo>
                  <a:cubicBezTo>
                    <a:pt x="59713" y="126203"/>
                    <a:pt x="58298" y="127856"/>
                    <a:pt x="57826" y="128798"/>
                  </a:cubicBezTo>
                  <a:cubicBezTo>
                    <a:pt x="58535" y="128093"/>
                    <a:pt x="59240" y="127148"/>
                    <a:pt x="59713" y="126203"/>
                  </a:cubicBezTo>
                  <a:cubicBezTo>
                    <a:pt x="59713" y="126203"/>
                    <a:pt x="59713" y="127620"/>
                    <a:pt x="59713" y="126203"/>
                  </a:cubicBezTo>
                  <a:lnTo>
                    <a:pt x="59713" y="128326"/>
                  </a:lnTo>
                  <a:cubicBezTo>
                    <a:pt x="59713" y="128326"/>
                    <a:pt x="59713" y="128326"/>
                    <a:pt x="58062" y="130452"/>
                  </a:cubicBezTo>
                  <a:cubicBezTo>
                    <a:pt x="56409" y="132575"/>
                    <a:pt x="61836" y="127384"/>
                    <a:pt x="58062" y="130452"/>
                  </a:cubicBezTo>
                  <a:cubicBezTo>
                    <a:pt x="58062" y="130452"/>
                    <a:pt x="58062" y="129271"/>
                    <a:pt x="58062" y="130452"/>
                  </a:cubicBezTo>
                  <a:cubicBezTo>
                    <a:pt x="60185" y="127384"/>
                    <a:pt x="58062" y="130452"/>
                    <a:pt x="61366" y="127384"/>
                  </a:cubicBezTo>
                  <a:cubicBezTo>
                    <a:pt x="59949" y="129743"/>
                    <a:pt x="61366" y="127384"/>
                    <a:pt x="59949" y="130216"/>
                  </a:cubicBezTo>
                  <a:cubicBezTo>
                    <a:pt x="58535" y="133047"/>
                    <a:pt x="59949" y="128562"/>
                    <a:pt x="61600" y="128326"/>
                  </a:cubicBezTo>
                  <a:cubicBezTo>
                    <a:pt x="63253" y="128093"/>
                    <a:pt x="61600" y="129979"/>
                    <a:pt x="63253" y="128326"/>
                  </a:cubicBezTo>
                  <a:cubicBezTo>
                    <a:pt x="63253" y="130216"/>
                    <a:pt x="63253" y="129979"/>
                    <a:pt x="63253" y="128326"/>
                  </a:cubicBezTo>
                  <a:cubicBezTo>
                    <a:pt x="63253" y="130452"/>
                    <a:pt x="63253" y="128326"/>
                    <a:pt x="63253" y="130452"/>
                  </a:cubicBezTo>
                  <a:lnTo>
                    <a:pt x="64904" y="127620"/>
                  </a:lnTo>
                  <a:cubicBezTo>
                    <a:pt x="64904" y="127620"/>
                    <a:pt x="64904" y="129035"/>
                    <a:pt x="64904" y="130216"/>
                  </a:cubicBezTo>
                  <a:cubicBezTo>
                    <a:pt x="64904" y="131394"/>
                    <a:pt x="66321" y="128093"/>
                    <a:pt x="64904" y="130216"/>
                  </a:cubicBezTo>
                  <a:cubicBezTo>
                    <a:pt x="64904" y="129507"/>
                    <a:pt x="64904" y="129035"/>
                    <a:pt x="64904" y="128326"/>
                  </a:cubicBezTo>
                  <a:cubicBezTo>
                    <a:pt x="64904" y="128326"/>
                    <a:pt x="64904" y="128326"/>
                    <a:pt x="64904" y="126912"/>
                  </a:cubicBezTo>
                  <a:cubicBezTo>
                    <a:pt x="64904" y="125494"/>
                    <a:pt x="64904" y="126912"/>
                    <a:pt x="64904" y="126912"/>
                  </a:cubicBezTo>
                  <a:lnTo>
                    <a:pt x="64904" y="126912"/>
                  </a:lnTo>
                  <a:cubicBezTo>
                    <a:pt x="64904" y="126912"/>
                    <a:pt x="64904" y="126912"/>
                    <a:pt x="63725" y="126912"/>
                  </a:cubicBezTo>
                  <a:cubicBezTo>
                    <a:pt x="62544" y="126912"/>
                    <a:pt x="65140" y="125731"/>
                    <a:pt x="63725" y="126912"/>
                  </a:cubicBezTo>
                  <a:lnTo>
                    <a:pt x="63725" y="126912"/>
                  </a:lnTo>
                  <a:cubicBezTo>
                    <a:pt x="64198" y="126203"/>
                    <a:pt x="64667" y="125731"/>
                    <a:pt x="64904" y="125025"/>
                  </a:cubicBezTo>
                  <a:cubicBezTo>
                    <a:pt x="64904" y="125025"/>
                    <a:pt x="64904" y="125025"/>
                    <a:pt x="64904" y="125025"/>
                  </a:cubicBezTo>
                  <a:cubicBezTo>
                    <a:pt x="64904" y="125731"/>
                    <a:pt x="64904" y="126439"/>
                    <a:pt x="64904" y="127148"/>
                  </a:cubicBezTo>
                  <a:cubicBezTo>
                    <a:pt x="64904" y="127148"/>
                    <a:pt x="64904" y="125261"/>
                    <a:pt x="66321" y="125494"/>
                  </a:cubicBezTo>
                  <a:cubicBezTo>
                    <a:pt x="67735" y="125731"/>
                    <a:pt x="66321" y="127148"/>
                    <a:pt x="66321" y="127384"/>
                  </a:cubicBezTo>
                  <a:cubicBezTo>
                    <a:pt x="66321" y="127620"/>
                    <a:pt x="66321" y="127384"/>
                    <a:pt x="66321" y="125731"/>
                  </a:cubicBezTo>
                  <a:cubicBezTo>
                    <a:pt x="64434" y="130688"/>
                    <a:pt x="67735" y="127148"/>
                    <a:pt x="66321" y="129743"/>
                  </a:cubicBezTo>
                  <a:cubicBezTo>
                    <a:pt x="64904" y="132339"/>
                    <a:pt x="66321" y="129743"/>
                    <a:pt x="64904" y="131630"/>
                  </a:cubicBezTo>
                  <a:cubicBezTo>
                    <a:pt x="63489" y="133520"/>
                    <a:pt x="66793" y="129743"/>
                    <a:pt x="64904" y="132811"/>
                  </a:cubicBezTo>
                  <a:lnTo>
                    <a:pt x="64904" y="131160"/>
                  </a:lnTo>
                  <a:lnTo>
                    <a:pt x="64904" y="131160"/>
                  </a:lnTo>
                  <a:cubicBezTo>
                    <a:pt x="64904" y="131630"/>
                    <a:pt x="64904" y="132339"/>
                    <a:pt x="64904" y="132811"/>
                  </a:cubicBezTo>
                  <a:cubicBezTo>
                    <a:pt x="64904" y="133992"/>
                    <a:pt x="64904" y="132811"/>
                    <a:pt x="64904" y="132811"/>
                  </a:cubicBezTo>
                  <a:cubicBezTo>
                    <a:pt x="64904" y="132811"/>
                    <a:pt x="64904" y="132811"/>
                    <a:pt x="64904" y="131394"/>
                  </a:cubicBezTo>
                  <a:cubicBezTo>
                    <a:pt x="64904" y="129979"/>
                    <a:pt x="64904" y="131394"/>
                    <a:pt x="64904" y="131394"/>
                  </a:cubicBezTo>
                  <a:cubicBezTo>
                    <a:pt x="64904" y="132102"/>
                    <a:pt x="64904" y="132575"/>
                    <a:pt x="64904" y="133283"/>
                  </a:cubicBezTo>
                  <a:lnTo>
                    <a:pt x="64904" y="132102"/>
                  </a:lnTo>
                  <a:lnTo>
                    <a:pt x="64904" y="134225"/>
                  </a:lnTo>
                  <a:cubicBezTo>
                    <a:pt x="64904" y="134225"/>
                    <a:pt x="66321" y="134225"/>
                    <a:pt x="66557" y="134225"/>
                  </a:cubicBezTo>
                  <a:lnTo>
                    <a:pt x="66557" y="134225"/>
                  </a:lnTo>
                  <a:cubicBezTo>
                    <a:pt x="66557" y="134225"/>
                    <a:pt x="67735" y="132811"/>
                    <a:pt x="66557" y="134225"/>
                  </a:cubicBezTo>
                  <a:cubicBezTo>
                    <a:pt x="66557" y="134698"/>
                    <a:pt x="66557" y="135406"/>
                    <a:pt x="66557" y="135879"/>
                  </a:cubicBezTo>
                  <a:cubicBezTo>
                    <a:pt x="66557" y="135879"/>
                    <a:pt x="67735" y="135879"/>
                    <a:pt x="68208" y="135879"/>
                  </a:cubicBezTo>
                  <a:cubicBezTo>
                    <a:pt x="68680" y="135879"/>
                    <a:pt x="68208" y="137765"/>
                    <a:pt x="68208" y="135879"/>
                  </a:cubicBezTo>
                  <a:cubicBezTo>
                    <a:pt x="67971" y="135170"/>
                    <a:pt x="67971" y="134698"/>
                    <a:pt x="68208" y="133992"/>
                  </a:cubicBezTo>
                  <a:cubicBezTo>
                    <a:pt x="68208" y="133992"/>
                    <a:pt x="68208" y="132102"/>
                    <a:pt x="68208" y="132575"/>
                  </a:cubicBezTo>
                  <a:lnTo>
                    <a:pt x="68208" y="132575"/>
                  </a:lnTo>
                  <a:cubicBezTo>
                    <a:pt x="68208" y="133992"/>
                    <a:pt x="68208" y="132575"/>
                    <a:pt x="68208" y="132575"/>
                  </a:cubicBezTo>
                  <a:lnTo>
                    <a:pt x="69861" y="129507"/>
                  </a:lnTo>
                  <a:cubicBezTo>
                    <a:pt x="69861" y="131394"/>
                    <a:pt x="71748" y="129507"/>
                    <a:pt x="69861" y="131866"/>
                  </a:cubicBezTo>
                  <a:lnTo>
                    <a:pt x="69861" y="131866"/>
                  </a:lnTo>
                  <a:cubicBezTo>
                    <a:pt x="69861" y="131866"/>
                    <a:pt x="69861" y="133283"/>
                    <a:pt x="69861" y="133756"/>
                  </a:cubicBezTo>
                  <a:cubicBezTo>
                    <a:pt x="69861" y="134225"/>
                    <a:pt x="69861" y="133756"/>
                    <a:pt x="69861" y="133756"/>
                  </a:cubicBezTo>
                  <a:cubicBezTo>
                    <a:pt x="69861" y="133756"/>
                    <a:pt x="71275" y="132102"/>
                    <a:pt x="69861" y="133756"/>
                  </a:cubicBezTo>
                  <a:cubicBezTo>
                    <a:pt x="68916" y="134934"/>
                    <a:pt x="67971" y="136351"/>
                    <a:pt x="67266" y="137765"/>
                  </a:cubicBezTo>
                  <a:cubicBezTo>
                    <a:pt x="67266" y="137765"/>
                    <a:pt x="67266" y="137765"/>
                    <a:pt x="67266" y="137765"/>
                  </a:cubicBezTo>
                  <a:cubicBezTo>
                    <a:pt x="67266" y="137765"/>
                    <a:pt x="67266" y="137765"/>
                    <a:pt x="67266" y="139419"/>
                  </a:cubicBezTo>
                  <a:lnTo>
                    <a:pt x="68916" y="137293"/>
                  </a:lnTo>
                  <a:cubicBezTo>
                    <a:pt x="68916" y="137293"/>
                    <a:pt x="68916" y="137293"/>
                    <a:pt x="68916" y="137293"/>
                  </a:cubicBezTo>
                  <a:cubicBezTo>
                    <a:pt x="67499" y="139891"/>
                    <a:pt x="68916" y="138946"/>
                    <a:pt x="68916" y="137293"/>
                  </a:cubicBezTo>
                  <a:cubicBezTo>
                    <a:pt x="68916" y="135643"/>
                    <a:pt x="68916" y="139419"/>
                    <a:pt x="68916" y="137293"/>
                  </a:cubicBezTo>
                  <a:lnTo>
                    <a:pt x="68916" y="138946"/>
                  </a:lnTo>
                  <a:cubicBezTo>
                    <a:pt x="68916" y="138946"/>
                    <a:pt x="70333" y="138946"/>
                    <a:pt x="68916" y="138946"/>
                  </a:cubicBezTo>
                  <a:cubicBezTo>
                    <a:pt x="68916" y="138238"/>
                    <a:pt x="68916" y="137529"/>
                    <a:pt x="68916" y="136824"/>
                  </a:cubicBezTo>
                  <a:cubicBezTo>
                    <a:pt x="68916" y="136824"/>
                    <a:pt x="68916" y="138710"/>
                    <a:pt x="68916" y="136824"/>
                  </a:cubicBezTo>
                  <a:cubicBezTo>
                    <a:pt x="69152" y="137529"/>
                    <a:pt x="69152" y="138002"/>
                    <a:pt x="68916" y="138710"/>
                  </a:cubicBezTo>
                  <a:cubicBezTo>
                    <a:pt x="68916" y="138710"/>
                    <a:pt x="68916" y="136824"/>
                    <a:pt x="68916" y="138710"/>
                  </a:cubicBezTo>
                  <a:lnTo>
                    <a:pt x="68916" y="141069"/>
                  </a:lnTo>
                  <a:cubicBezTo>
                    <a:pt x="68916" y="141069"/>
                    <a:pt x="68916" y="142487"/>
                    <a:pt x="70333" y="141069"/>
                  </a:cubicBezTo>
                  <a:cubicBezTo>
                    <a:pt x="70333" y="141778"/>
                    <a:pt x="70333" y="142723"/>
                    <a:pt x="70333" y="143429"/>
                  </a:cubicBezTo>
                  <a:cubicBezTo>
                    <a:pt x="71748" y="141069"/>
                    <a:pt x="70333" y="143429"/>
                    <a:pt x="70333" y="143429"/>
                  </a:cubicBezTo>
                  <a:cubicBezTo>
                    <a:pt x="70333" y="143429"/>
                    <a:pt x="72456" y="140833"/>
                    <a:pt x="71511" y="143429"/>
                  </a:cubicBezTo>
                  <a:cubicBezTo>
                    <a:pt x="72929" y="141542"/>
                    <a:pt x="71511" y="143429"/>
                    <a:pt x="72929" y="143429"/>
                  </a:cubicBezTo>
                  <a:lnTo>
                    <a:pt x="72929" y="145318"/>
                  </a:lnTo>
                  <a:cubicBezTo>
                    <a:pt x="74343" y="142959"/>
                    <a:pt x="72929" y="145318"/>
                    <a:pt x="74815" y="143429"/>
                  </a:cubicBezTo>
                  <a:cubicBezTo>
                    <a:pt x="76702" y="141542"/>
                    <a:pt x="74815" y="141306"/>
                    <a:pt x="74815" y="142014"/>
                  </a:cubicBezTo>
                  <a:cubicBezTo>
                    <a:pt x="74815" y="142723"/>
                    <a:pt x="74815" y="140597"/>
                    <a:pt x="74815" y="142014"/>
                  </a:cubicBezTo>
                  <a:cubicBezTo>
                    <a:pt x="74815" y="143429"/>
                    <a:pt x="74815" y="142014"/>
                    <a:pt x="74815" y="142014"/>
                  </a:cubicBezTo>
                  <a:lnTo>
                    <a:pt x="74815" y="140361"/>
                  </a:lnTo>
                  <a:cubicBezTo>
                    <a:pt x="74815" y="140361"/>
                    <a:pt x="74815" y="142723"/>
                    <a:pt x="74815" y="140361"/>
                  </a:cubicBezTo>
                  <a:cubicBezTo>
                    <a:pt x="74579" y="141306"/>
                    <a:pt x="74107" y="142250"/>
                    <a:pt x="73398" y="142959"/>
                  </a:cubicBezTo>
                  <a:cubicBezTo>
                    <a:pt x="73398" y="144373"/>
                    <a:pt x="73398" y="142959"/>
                    <a:pt x="73398" y="144610"/>
                  </a:cubicBezTo>
                  <a:lnTo>
                    <a:pt x="74815" y="142487"/>
                  </a:lnTo>
                  <a:cubicBezTo>
                    <a:pt x="73634" y="144373"/>
                    <a:pt x="72220" y="146260"/>
                    <a:pt x="70567" y="147914"/>
                  </a:cubicBezTo>
                  <a:cubicBezTo>
                    <a:pt x="70567" y="148386"/>
                    <a:pt x="70567" y="149092"/>
                    <a:pt x="70567" y="149564"/>
                  </a:cubicBezTo>
                  <a:cubicBezTo>
                    <a:pt x="70567" y="149564"/>
                    <a:pt x="71984" y="147677"/>
                    <a:pt x="70567" y="149564"/>
                  </a:cubicBezTo>
                  <a:lnTo>
                    <a:pt x="70567" y="147914"/>
                  </a:lnTo>
                  <a:cubicBezTo>
                    <a:pt x="70567" y="147914"/>
                    <a:pt x="70567" y="147914"/>
                    <a:pt x="70567" y="150037"/>
                  </a:cubicBezTo>
                  <a:cubicBezTo>
                    <a:pt x="72456" y="146969"/>
                    <a:pt x="73398" y="147205"/>
                    <a:pt x="70567" y="150037"/>
                  </a:cubicBezTo>
                  <a:cubicBezTo>
                    <a:pt x="70567" y="148150"/>
                    <a:pt x="70567" y="150037"/>
                    <a:pt x="71984" y="148622"/>
                  </a:cubicBezTo>
                  <a:cubicBezTo>
                    <a:pt x="73398" y="147205"/>
                    <a:pt x="71984" y="148622"/>
                    <a:pt x="71984" y="147441"/>
                  </a:cubicBezTo>
                  <a:cubicBezTo>
                    <a:pt x="71984" y="146260"/>
                    <a:pt x="71984" y="147441"/>
                    <a:pt x="71984" y="147441"/>
                  </a:cubicBezTo>
                  <a:lnTo>
                    <a:pt x="73398" y="145554"/>
                  </a:lnTo>
                  <a:cubicBezTo>
                    <a:pt x="73398" y="145554"/>
                    <a:pt x="73398" y="145554"/>
                    <a:pt x="73398" y="146969"/>
                  </a:cubicBezTo>
                  <a:cubicBezTo>
                    <a:pt x="73398" y="148386"/>
                    <a:pt x="74579" y="145318"/>
                    <a:pt x="74815" y="144610"/>
                  </a:cubicBezTo>
                  <a:cubicBezTo>
                    <a:pt x="75052" y="143901"/>
                    <a:pt x="74815" y="144610"/>
                    <a:pt x="74815" y="144610"/>
                  </a:cubicBezTo>
                  <a:lnTo>
                    <a:pt x="74815" y="142250"/>
                  </a:lnTo>
                  <a:cubicBezTo>
                    <a:pt x="74815" y="142250"/>
                    <a:pt x="74815" y="143901"/>
                    <a:pt x="74815" y="142250"/>
                  </a:cubicBezTo>
                  <a:cubicBezTo>
                    <a:pt x="74815" y="140597"/>
                    <a:pt x="71984" y="146024"/>
                    <a:pt x="72220" y="146496"/>
                  </a:cubicBezTo>
                  <a:cubicBezTo>
                    <a:pt x="72456" y="146969"/>
                    <a:pt x="72220" y="146496"/>
                    <a:pt x="73398" y="145082"/>
                  </a:cubicBezTo>
                  <a:cubicBezTo>
                    <a:pt x="74579" y="143665"/>
                    <a:pt x="73398" y="145082"/>
                    <a:pt x="73398" y="147205"/>
                  </a:cubicBezTo>
                  <a:cubicBezTo>
                    <a:pt x="73871" y="146260"/>
                    <a:pt x="74343" y="145554"/>
                    <a:pt x="75052" y="145082"/>
                  </a:cubicBezTo>
                  <a:cubicBezTo>
                    <a:pt x="73398" y="147914"/>
                    <a:pt x="75052" y="145082"/>
                    <a:pt x="75052" y="146969"/>
                  </a:cubicBezTo>
                  <a:cubicBezTo>
                    <a:pt x="75052" y="148858"/>
                    <a:pt x="72693" y="148622"/>
                    <a:pt x="72929" y="146969"/>
                  </a:cubicBezTo>
                  <a:cubicBezTo>
                    <a:pt x="72929" y="149564"/>
                    <a:pt x="72929" y="146969"/>
                    <a:pt x="70567" y="150509"/>
                  </a:cubicBezTo>
                  <a:cubicBezTo>
                    <a:pt x="68208" y="154049"/>
                    <a:pt x="70567" y="150509"/>
                    <a:pt x="70567" y="150509"/>
                  </a:cubicBezTo>
                  <a:cubicBezTo>
                    <a:pt x="70567" y="150509"/>
                    <a:pt x="70567" y="150509"/>
                    <a:pt x="70567" y="151923"/>
                  </a:cubicBezTo>
                  <a:cubicBezTo>
                    <a:pt x="70567" y="149800"/>
                    <a:pt x="70567" y="150273"/>
                    <a:pt x="72929" y="148150"/>
                  </a:cubicBezTo>
                  <a:cubicBezTo>
                    <a:pt x="75288" y="146024"/>
                    <a:pt x="72929" y="148150"/>
                    <a:pt x="72929" y="148150"/>
                  </a:cubicBezTo>
                  <a:cubicBezTo>
                    <a:pt x="72929" y="148150"/>
                    <a:pt x="72929" y="148150"/>
                    <a:pt x="72929" y="149800"/>
                  </a:cubicBezTo>
                  <a:cubicBezTo>
                    <a:pt x="72929" y="151454"/>
                    <a:pt x="72929" y="149800"/>
                    <a:pt x="72929" y="149800"/>
                  </a:cubicBezTo>
                  <a:lnTo>
                    <a:pt x="72929" y="151690"/>
                  </a:lnTo>
                  <a:cubicBezTo>
                    <a:pt x="74579" y="149564"/>
                    <a:pt x="72929" y="151690"/>
                    <a:pt x="72929" y="153341"/>
                  </a:cubicBezTo>
                  <a:cubicBezTo>
                    <a:pt x="74579" y="150273"/>
                    <a:pt x="72929" y="153341"/>
                    <a:pt x="74815" y="153341"/>
                  </a:cubicBezTo>
                  <a:cubicBezTo>
                    <a:pt x="74815" y="152632"/>
                    <a:pt x="74815" y="152159"/>
                    <a:pt x="74815" y="151454"/>
                  </a:cubicBezTo>
                  <a:cubicBezTo>
                    <a:pt x="76466" y="149328"/>
                    <a:pt x="74815" y="151454"/>
                    <a:pt x="76938" y="149800"/>
                  </a:cubicBezTo>
                  <a:cubicBezTo>
                    <a:pt x="79064" y="148150"/>
                    <a:pt x="76938" y="151454"/>
                    <a:pt x="75524" y="152396"/>
                  </a:cubicBezTo>
                  <a:cubicBezTo>
                    <a:pt x="74107" y="153341"/>
                    <a:pt x="75524" y="152396"/>
                    <a:pt x="75524" y="152396"/>
                  </a:cubicBezTo>
                  <a:cubicBezTo>
                    <a:pt x="74815" y="153341"/>
                    <a:pt x="74343" y="154285"/>
                    <a:pt x="73871" y="155227"/>
                  </a:cubicBezTo>
                  <a:cubicBezTo>
                    <a:pt x="73871" y="155227"/>
                    <a:pt x="73871" y="155227"/>
                    <a:pt x="73871" y="155227"/>
                  </a:cubicBezTo>
                  <a:lnTo>
                    <a:pt x="73871" y="153813"/>
                  </a:lnTo>
                  <a:cubicBezTo>
                    <a:pt x="73871" y="156172"/>
                    <a:pt x="73871" y="153813"/>
                    <a:pt x="75996" y="153813"/>
                  </a:cubicBezTo>
                  <a:cubicBezTo>
                    <a:pt x="73871" y="157353"/>
                    <a:pt x="75996" y="155936"/>
                    <a:pt x="73871" y="158531"/>
                  </a:cubicBezTo>
                  <a:cubicBezTo>
                    <a:pt x="71748" y="161127"/>
                    <a:pt x="73871" y="158531"/>
                    <a:pt x="73871" y="158531"/>
                  </a:cubicBezTo>
                  <a:cubicBezTo>
                    <a:pt x="73871" y="158531"/>
                    <a:pt x="73871" y="158531"/>
                    <a:pt x="73871" y="156881"/>
                  </a:cubicBezTo>
                  <a:cubicBezTo>
                    <a:pt x="74579" y="155227"/>
                    <a:pt x="75760" y="153813"/>
                    <a:pt x="76938" y="152632"/>
                  </a:cubicBezTo>
                  <a:cubicBezTo>
                    <a:pt x="76938" y="154758"/>
                    <a:pt x="75524" y="154522"/>
                    <a:pt x="74579" y="155936"/>
                  </a:cubicBezTo>
                  <a:cubicBezTo>
                    <a:pt x="73634" y="157353"/>
                    <a:pt x="74579" y="155936"/>
                    <a:pt x="74579" y="155936"/>
                  </a:cubicBezTo>
                  <a:lnTo>
                    <a:pt x="75996" y="153577"/>
                  </a:lnTo>
                  <a:cubicBezTo>
                    <a:pt x="75996" y="153577"/>
                    <a:pt x="75996" y="154758"/>
                    <a:pt x="75996" y="153577"/>
                  </a:cubicBezTo>
                  <a:cubicBezTo>
                    <a:pt x="75996" y="152396"/>
                    <a:pt x="75996" y="153577"/>
                    <a:pt x="75996" y="151690"/>
                  </a:cubicBezTo>
                  <a:cubicBezTo>
                    <a:pt x="75996" y="153104"/>
                    <a:pt x="73871" y="154049"/>
                    <a:pt x="73871" y="153577"/>
                  </a:cubicBezTo>
                  <a:cubicBezTo>
                    <a:pt x="73871" y="153104"/>
                    <a:pt x="73871" y="153577"/>
                    <a:pt x="73871" y="153577"/>
                  </a:cubicBezTo>
                  <a:cubicBezTo>
                    <a:pt x="73871" y="153577"/>
                    <a:pt x="73871" y="152159"/>
                    <a:pt x="73871" y="153577"/>
                  </a:cubicBezTo>
                  <a:cubicBezTo>
                    <a:pt x="77883" y="146733"/>
                    <a:pt x="75760" y="153577"/>
                    <a:pt x="77647" y="152159"/>
                  </a:cubicBezTo>
                  <a:cubicBezTo>
                    <a:pt x="79534" y="150745"/>
                    <a:pt x="77647" y="152159"/>
                    <a:pt x="77647" y="150745"/>
                  </a:cubicBezTo>
                  <a:cubicBezTo>
                    <a:pt x="77647" y="149328"/>
                    <a:pt x="77647" y="150745"/>
                    <a:pt x="77647" y="150745"/>
                  </a:cubicBezTo>
                  <a:cubicBezTo>
                    <a:pt x="77647" y="150745"/>
                    <a:pt x="79298" y="148622"/>
                    <a:pt x="77647" y="150745"/>
                  </a:cubicBezTo>
                  <a:cubicBezTo>
                    <a:pt x="77647" y="148858"/>
                    <a:pt x="80006" y="146969"/>
                    <a:pt x="79298" y="148858"/>
                  </a:cubicBezTo>
                  <a:cubicBezTo>
                    <a:pt x="78592" y="150745"/>
                    <a:pt x="79298" y="150273"/>
                    <a:pt x="79298" y="148858"/>
                  </a:cubicBezTo>
                  <a:cubicBezTo>
                    <a:pt x="79298" y="147441"/>
                    <a:pt x="77883" y="150745"/>
                    <a:pt x="76702" y="152632"/>
                  </a:cubicBezTo>
                  <a:lnTo>
                    <a:pt x="76702" y="155227"/>
                  </a:lnTo>
                  <a:cubicBezTo>
                    <a:pt x="76702" y="155227"/>
                    <a:pt x="76702" y="154049"/>
                    <a:pt x="74579" y="155227"/>
                  </a:cubicBezTo>
                  <a:cubicBezTo>
                    <a:pt x="72456" y="156408"/>
                    <a:pt x="74579" y="156881"/>
                    <a:pt x="73165" y="158295"/>
                  </a:cubicBezTo>
                  <a:cubicBezTo>
                    <a:pt x="73634" y="157117"/>
                    <a:pt x="74343" y="155936"/>
                    <a:pt x="75288" y="154758"/>
                  </a:cubicBezTo>
                  <a:cubicBezTo>
                    <a:pt x="75288" y="154758"/>
                    <a:pt x="75288" y="156172"/>
                    <a:pt x="75288" y="154758"/>
                  </a:cubicBezTo>
                  <a:cubicBezTo>
                    <a:pt x="75288" y="154049"/>
                    <a:pt x="75288" y="153341"/>
                    <a:pt x="75288" y="152632"/>
                  </a:cubicBezTo>
                  <a:cubicBezTo>
                    <a:pt x="75288" y="152632"/>
                    <a:pt x="75288" y="152632"/>
                    <a:pt x="75288" y="152632"/>
                  </a:cubicBezTo>
                  <a:cubicBezTo>
                    <a:pt x="75524" y="151923"/>
                    <a:pt x="75996" y="151454"/>
                    <a:pt x="76702" y="150981"/>
                  </a:cubicBezTo>
                  <a:lnTo>
                    <a:pt x="76702" y="152396"/>
                  </a:lnTo>
                  <a:cubicBezTo>
                    <a:pt x="76702" y="152396"/>
                    <a:pt x="77883" y="150273"/>
                    <a:pt x="76702" y="152396"/>
                  </a:cubicBezTo>
                  <a:lnTo>
                    <a:pt x="74815" y="155700"/>
                  </a:lnTo>
                  <a:cubicBezTo>
                    <a:pt x="76702" y="153104"/>
                    <a:pt x="74815" y="155700"/>
                    <a:pt x="77647" y="154049"/>
                  </a:cubicBezTo>
                  <a:cubicBezTo>
                    <a:pt x="77647" y="154991"/>
                    <a:pt x="77647" y="155700"/>
                    <a:pt x="77647" y="156644"/>
                  </a:cubicBezTo>
                  <a:cubicBezTo>
                    <a:pt x="77647" y="156644"/>
                    <a:pt x="77647" y="156644"/>
                    <a:pt x="79064" y="156644"/>
                  </a:cubicBezTo>
                  <a:cubicBezTo>
                    <a:pt x="79064" y="155936"/>
                    <a:pt x="79064" y="154991"/>
                    <a:pt x="79064" y="154285"/>
                  </a:cubicBezTo>
                  <a:cubicBezTo>
                    <a:pt x="79064" y="154285"/>
                    <a:pt x="79064" y="154285"/>
                    <a:pt x="80479" y="154285"/>
                  </a:cubicBezTo>
                  <a:cubicBezTo>
                    <a:pt x="81896" y="154285"/>
                    <a:pt x="78119" y="158059"/>
                    <a:pt x="79064" y="155936"/>
                  </a:cubicBezTo>
                  <a:lnTo>
                    <a:pt x="77175" y="159240"/>
                  </a:lnTo>
                  <a:cubicBezTo>
                    <a:pt x="78828" y="156881"/>
                    <a:pt x="77175" y="159240"/>
                    <a:pt x="79770" y="156881"/>
                  </a:cubicBezTo>
                  <a:cubicBezTo>
                    <a:pt x="82365" y="154522"/>
                    <a:pt x="79770" y="156881"/>
                    <a:pt x="79770" y="156881"/>
                  </a:cubicBezTo>
                  <a:cubicBezTo>
                    <a:pt x="79770" y="156881"/>
                    <a:pt x="79770" y="156881"/>
                    <a:pt x="81187" y="155463"/>
                  </a:cubicBezTo>
                  <a:lnTo>
                    <a:pt x="81187" y="157353"/>
                  </a:lnTo>
                  <a:cubicBezTo>
                    <a:pt x="83310" y="153577"/>
                    <a:pt x="81187" y="157353"/>
                    <a:pt x="82838" y="157353"/>
                  </a:cubicBezTo>
                  <a:cubicBezTo>
                    <a:pt x="81423" y="159948"/>
                    <a:pt x="81423" y="158767"/>
                    <a:pt x="80479" y="160421"/>
                  </a:cubicBezTo>
                  <a:lnTo>
                    <a:pt x="80479" y="160421"/>
                  </a:lnTo>
                  <a:cubicBezTo>
                    <a:pt x="80479" y="160421"/>
                    <a:pt x="80479" y="161835"/>
                    <a:pt x="80479" y="162780"/>
                  </a:cubicBezTo>
                  <a:cubicBezTo>
                    <a:pt x="80479" y="163722"/>
                    <a:pt x="80479" y="162780"/>
                    <a:pt x="81896" y="161363"/>
                  </a:cubicBezTo>
                  <a:cubicBezTo>
                    <a:pt x="83310" y="159948"/>
                    <a:pt x="81896" y="161363"/>
                    <a:pt x="81896" y="161363"/>
                  </a:cubicBezTo>
                  <a:cubicBezTo>
                    <a:pt x="81896" y="161363"/>
                    <a:pt x="80479" y="163722"/>
                    <a:pt x="81896" y="162780"/>
                  </a:cubicBezTo>
                  <a:cubicBezTo>
                    <a:pt x="80479" y="165375"/>
                    <a:pt x="83546" y="161363"/>
                    <a:pt x="81896" y="164903"/>
                  </a:cubicBezTo>
                  <a:lnTo>
                    <a:pt x="83310" y="163016"/>
                  </a:lnTo>
                  <a:cubicBezTo>
                    <a:pt x="83310" y="162308"/>
                    <a:pt x="83310" y="161599"/>
                    <a:pt x="83310" y="160890"/>
                  </a:cubicBezTo>
                  <a:cubicBezTo>
                    <a:pt x="83310" y="160890"/>
                    <a:pt x="83310" y="160890"/>
                    <a:pt x="83310" y="162780"/>
                  </a:cubicBezTo>
                  <a:cubicBezTo>
                    <a:pt x="85197" y="160185"/>
                    <a:pt x="83310" y="162780"/>
                    <a:pt x="83310" y="164903"/>
                  </a:cubicBezTo>
                  <a:cubicBezTo>
                    <a:pt x="84727" y="163016"/>
                    <a:pt x="83310" y="166556"/>
                    <a:pt x="84727" y="164903"/>
                  </a:cubicBezTo>
                  <a:cubicBezTo>
                    <a:pt x="86142" y="163252"/>
                    <a:pt x="84727" y="164903"/>
                    <a:pt x="84727" y="163489"/>
                  </a:cubicBezTo>
                  <a:cubicBezTo>
                    <a:pt x="84727" y="162071"/>
                    <a:pt x="84727" y="163489"/>
                    <a:pt x="86142" y="163489"/>
                  </a:cubicBezTo>
                  <a:cubicBezTo>
                    <a:pt x="87559" y="163489"/>
                    <a:pt x="86142" y="163489"/>
                    <a:pt x="86142" y="165139"/>
                  </a:cubicBezTo>
                  <a:cubicBezTo>
                    <a:pt x="86378" y="165848"/>
                    <a:pt x="86378" y="166790"/>
                    <a:pt x="86142" y="167498"/>
                  </a:cubicBezTo>
                  <a:lnTo>
                    <a:pt x="88973" y="163722"/>
                  </a:lnTo>
                  <a:cubicBezTo>
                    <a:pt x="88973" y="163722"/>
                    <a:pt x="88973" y="165612"/>
                    <a:pt x="88973" y="166556"/>
                  </a:cubicBezTo>
                  <a:cubicBezTo>
                    <a:pt x="88973" y="167498"/>
                    <a:pt x="90390" y="164903"/>
                    <a:pt x="88973" y="166556"/>
                  </a:cubicBezTo>
                  <a:cubicBezTo>
                    <a:pt x="90390" y="164903"/>
                    <a:pt x="90390" y="166556"/>
                    <a:pt x="90627" y="166556"/>
                  </a:cubicBezTo>
                  <a:cubicBezTo>
                    <a:pt x="90863" y="166556"/>
                    <a:pt x="89209" y="168443"/>
                    <a:pt x="88737" y="169857"/>
                  </a:cubicBezTo>
                  <a:cubicBezTo>
                    <a:pt x="88265" y="171275"/>
                    <a:pt x="88737" y="167498"/>
                    <a:pt x="90627" y="166790"/>
                  </a:cubicBezTo>
                  <a:cubicBezTo>
                    <a:pt x="92513" y="166084"/>
                    <a:pt x="90627" y="168679"/>
                    <a:pt x="90627" y="169857"/>
                  </a:cubicBezTo>
                  <a:cubicBezTo>
                    <a:pt x="90627" y="171038"/>
                    <a:pt x="90627" y="169857"/>
                    <a:pt x="90627" y="169857"/>
                  </a:cubicBezTo>
                  <a:cubicBezTo>
                    <a:pt x="89918" y="170802"/>
                    <a:pt x="89446" y="171747"/>
                    <a:pt x="89209" y="172925"/>
                  </a:cubicBezTo>
                  <a:cubicBezTo>
                    <a:pt x="89209" y="172925"/>
                    <a:pt x="89209" y="171511"/>
                    <a:pt x="89209" y="172925"/>
                  </a:cubicBezTo>
                  <a:cubicBezTo>
                    <a:pt x="89209" y="174342"/>
                    <a:pt x="89209" y="172925"/>
                    <a:pt x="89209" y="171275"/>
                  </a:cubicBezTo>
                  <a:cubicBezTo>
                    <a:pt x="89209" y="169621"/>
                    <a:pt x="89209" y="171275"/>
                    <a:pt x="89209" y="171275"/>
                  </a:cubicBezTo>
                  <a:cubicBezTo>
                    <a:pt x="89209" y="171275"/>
                    <a:pt x="89209" y="169621"/>
                    <a:pt x="89209" y="169857"/>
                  </a:cubicBezTo>
                  <a:lnTo>
                    <a:pt x="90627" y="167262"/>
                  </a:lnTo>
                  <a:cubicBezTo>
                    <a:pt x="90627" y="167262"/>
                    <a:pt x="90627" y="168679"/>
                    <a:pt x="90627" y="167262"/>
                  </a:cubicBezTo>
                  <a:cubicBezTo>
                    <a:pt x="90390" y="168207"/>
                    <a:pt x="89918" y="169152"/>
                    <a:pt x="89209" y="169857"/>
                  </a:cubicBezTo>
                  <a:cubicBezTo>
                    <a:pt x="89209" y="171038"/>
                    <a:pt x="89209" y="169857"/>
                    <a:pt x="89209" y="168207"/>
                  </a:cubicBezTo>
                  <a:cubicBezTo>
                    <a:pt x="89209" y="166556"/>
                    <a:pt x="89209" y="168207"/>
                    <a:pt x="89209" y="168207"/>
                  </a:cubicBezTo>
                  <a:lnTo>
                    <a:pt x="87559" y="171275"/>
                  </a:lnTo>
                  <a:cubicBezTo>
                    <a:pt x="87559" y="171275"/>
                    <a:pt x="85906" y="175051"/>
                    <a:pt x="87559" y="174106"/>
                  </a:cubicBezTo>
                  <a:cubicBezTo>
                    <a:pt x="89209" y="173161"/>
                    <a:pt x="85906" y="177646"/>
                    <a:pt x="87559" y="178355"/>
                  </a:cubicBezTo>
                  <a:cubicBezTo>
                    <a:pt x="87323" y="177646"/>
                    <a:pt x="87323" y="176702"/>
                    <a:pt x="87559" y="175993"/>
                  </a:cubicBezTo>
                  <a:cubicBezTo>
                    <a:pt x="87559" y="175993"/>
                    <a:pt x="87559" y="175993"/>
                    <a:pt x="87559" y="175993"/>
                  </a:cubicBezTo>
                  <a:cubicBezTo>
                    <a:pt x="87559" y="175287"/>
                    <a:pt x="87559" y="174579"/>
                    <a:pt x="87559" y="173870"/>
                  </a:cubicBezTo>
                  <a:cubicBezTo>
                    <a:pt x="87559" y="173870"/>
                    <a:pt x="87559" y="171511"/>
                    <a:pt x="87559" y="173870"/>
                  </a:cubicBezTo>
                  <a:cubicBezTo>
                    <a:pt x="87795" y="172925"/>
                    <a:pt x="88265" y="171983"/>
                    <a:pt x="88973" y="171275"/>
                  </a:cubicBezTo>
                  <a:cubicBezTo>
                    <a:pt x="88973" y="171275"/>
                    <a:pt x="88973" y="173398"/>
                    <a:pt x="88973" y="171275"/>
                  </a:cubicBezTo>
                  <a:cubicBezTo>
                    <a:pt x="88973" y="169152"/>
                    <a:pt x="88973" y="172689"/>
                    <a:pt x="87795" y="173634"/>
                  </a:cubicBezTo>
                  <a:cubicBezTo>
                    <a:pt x="86614" y="174579"/>
                    <a:pt x="89209" y="171511"/>
                    <a:pt x="87795" y="173634"/>
                  </a:cubicBezTo>
                  <a:cubicBezTo>
                    <a:pt x="86378" y="175757"/>
                    <a:pt x="87795" y="171747"/>
                    <a:pt x="87795" y="171983"/>
                  </a:cubicBezTo>
                  <a:lnTo>
                    <a:pt x="87795" y="171983"/>
                  </a:lnTo>
                  <a:cubicBezTo>
                    <a:pt x="88031" y="172925"/>
                    <a:pt x="88031" y="173870"/>
                    <a:pt x="87795" y="174815"/>
                  </a:cubicBezTo>
                  <a:cubicBezTo>
                    <a:pt x="87795" y="174815"/>
                    <a:pt x="89209" y="173161"/>
                    <a:pt x="87795" y="174815"/>
                  </a:cubicBezTo>
                  <a:cubicBezTo>
                    <a:pt x="86378" y="176465"/>
                    <a:pt x="89682" y="171747"/>
                    <a:pt x="89446" y="172925"/>
                  </a:cubicBezTo>
                  <a:lnTo>
                    <a:pt x="89446" y="174579"/>
                  </a:lnTo>
                  <a:cubicBezTo>
                    <a:pt x="89446" y="174579"/>
                    <a:pt x="89446" y="177646"/>
                    <a:pt x="89446" y="174579"/>
                  </a:cubicBezTo>
                  <a:cubicBezTo>
                    <a:pt x="89446" y="171511"/>
                    <a:pt x="89446" y="174579"/>
                    <a:pt x="89446" y="176229"/>
                  </a:cubicBezTo>
                  <a:cubicBezTo>
                    <a:pt x="89446" y="177883"/>
                    <a:pt x="91805" y="174579"/>
                    <a:pt x="94164" y="170330"/>
                  </a:cubicBezTo>
                  <a:cubicBezTo>
                    <a:pt x="94164" y="170330"/>
                    <a:pt x="94164" y="170330"/>
                    <a:pt x="94164" y="170330"/>
                  </a:cubicBezTo>
                  <a:cubicBezTo>
                    <a:pt x="94164" y="170330"/>
                    <a:pt x="92750" y="172689"/>
                    <a:pt x="92277" y="174106"/>
                  </a:cubicBezTo>
                  <a:cubicBezTo>
                    <a:pt x="91805" y="175521"/>
                    <a:pt x="92277" y="174106"/>
                    <a:pt x="92277" y="174106"/>
                  </a:cubicBezTo>
                  <a:cubicBezTo>
                    <a:pt x="91332" y="175051"/>
                    <a:pt x="90627" y="176465"/>
                    <a:pt x="90154" y="177646"/>
                  </a:cubicBezTo>
                  <a:lnTo>
                    <a:pt x="90154" y="176465"/>
                  </a:lnTo>
                  <a:cubicBezTo>
                    <a:pt x="90154" y="176465"/>
                    <a:pt x="90154" y="175051"/>
                    <a:pt x="90154" y="176465"/>
                  </a:cubicBezTo>
                  <a:cubicBezTo>
                    <a:pt x="90154" y="177883"/>
                    <a:pt x="90154" y="176465"/>
                    <a:pt x="90154" y="177646"/>
                  </a:cubicBezTo>
                  <a:cubicBezTo>
                    <a:pt x="90154" y="178825"/>
                    <a:pt x="90154" y="177646"/>
                    <a:pt x="90154" y="177646"/>
                  </a:cubicBezTo>
                  <a:cubicBezTo>
                    <a:pt x="92041" y="174106"/>
                    <a:pt x="90154" y="177646"/>
                    <a:pt x="90154" y="179297"/>
                  </a:cubicBezTo>
                  <a:cubicBezTo>
                    <a:pt x="90154" y="180950"/>
                    <a:pt x="92513" y="175757"/>
                    <a:pt x="92277" y="175287"/>
                  </a:cubicBezTo>
                  <a:cubicBezTo>
                    <a:pt x="92041" y="174815"/>
                    <a:pt x="92277" y="175287"/>
                    <a:pt x="92277" y="175287"/>
                  </a:cubicBezTo>
                  <a:cubicBezTo>
                    <a:pt x="92277" y="175287"/>
                    <a:pt x="92277" y="175287"/>
                    <a:pt x="92277" y="175287"/>
                  </a:cubicBezTo>
                  <a:cubicBezTo>
                    <a:pt x="92277" y="175287"/>
                    <a:pt x="92277" y="175287"/>
                    <a:pt x="92277" y="173398"/>
                  </a:cubicBezTo>
                  <a:cubicBezTo>
                    <a:pt x="92277" y="171511"/>
                    <a:pt x="94400" y="173398"/>
                    <a:pt x="95817" y="173398"/>
                  </a:cubicBezTo>
                  <a:lnTo>
                    <a:pt x="95817" y="173398"/>
                  </a:lnTo>
                  <a:cubicBezTo>
                    <a:pt x="95817" y="173398"/>
                    <a:pt x="95817" y="174579"/>
                    <a:pt x="95817" y="173398"/>
                  </a:cubicBezTo>
                  <a:cubicBezTo>
                    <a:pt x="95817" y="175757"/>
                    <a:pt x="95817" y="173398"/>
                    <a:pt x="95817" y="175287"/>
                  </a:cubicBezTo>
                  <a:cubicBezTo>
                    <a:pt x="95817" y="177174"/>
                    <a:pt x="95817" y="176702"/>
                    <a:pt x="94400" y="177646"/>
                  </a:cubicBezTo>
                  <a:cubicBezTo>
                    <a:pt x="92986" y="178588"/>
                    <a:pt x="94400" y="177646"/>
                    <a:pt x="94400" y="177646"/>
                  </a:cubicBezTo>
                  <a:cubicBezTo>
                    <a:pt x="94400" y="177646"/>
                    <a:pt x="96054" y="174815"/>
                    <a:pt x="94400" y="177646"/>
                  </a:cubicBezTo>
                  <a:cubicBezTo>
                    <a:pt x="94400" y="176229"/>
                    <a:pt x="94400" y="177646"/>
                    <a:pt x="96054" y="175993"/>
                  </a:cubicBezTo>
                  <a:cubicBezTo>
                    <a:pt x="93931" y="181420"/>
                    <a:pt x="96054" y="178355"/>
                    <a:pt x="96054" y="181656"/>
                  </a:cubicBezTo>
                  <a:cubicBezTo>
                    <a:pt x="96054" y="180006"/>
                    <a:pt x="97704" y="178825"/>
                    <a:pt x="96054" y="181656"/>
                  </a:cubicBezTo>
                  <a:cubicBezTo>
                    <a:pt x="96762" y="180950"/>
                    <a:pt x="97232" y="180242"/>
                    <a:pt x="97468" y="179297"/>
                  </a:cubicBezTo>
                  <a:lnTo>
                    <a:pt x="97468" y="179297"/>
                  </a:lnTo>
                  <a:cubicBezTo>
                    <a:pt x="96996" y="180478"/>
                    <a:pt x="96526" y="181656"/>
                    <a:pt x="95817" y="182601"/>
                  </a:cubicBezTo>
                  <a:cubicBezTo>
                    <a:pt x="95817" y="184254"/>
                    <a:pt x="97232" y="179533"/>
                    <a:pt x="95817" y="182601"/>
                  </a:cubicBezTo>
                  <a:cubicBezTo>
                    <a:pt x="96996" y="180006"/>
                    <a:pt x="95817" y="181187"/>
                    <a:pt x="96996" y="181187"/>
                  </a:cubicBezTo>
                  <a:cubicBezTo>
                    <a:pt x="96526" y="182129"/>
                    <a:pt x="96054" y="183073"/>
                    <a:pt x="95581" y="183782"/>
                  </a:cubicBezTo>
                  <a:cubicBezTo>
                    <a:pt x="96996" y="182129"/>
                    <a:pt x="96762" y="183782"/>
                    <a:pt x="99358" y="180242"/>
                  </a:cubicBezTo>
                  <a:cubicBezTo>
                    <a:pt x="99358" y="180242"/>
                    <a:pt x="99358" y="180242"/>
                    <a:pt x="99358" y="181420"/>
                  </a:cubicBezTo>
                  <a:cubicBezTo>
                    <a:pt x="99358" y="182601"/>
                    <a:pt x="99358" y="183310"/>
                    <a:pt x="97704" y="184724"/>
                  </a:cubicBezTo>
                  <a:cubicBezTo>
                    <a:pt x="98413" y="183782"/>
                    <a:pt x="98885" y="182837"/>
                    <a:pt x="99358" y="181892"/>
                  </a:cubicBezTo>
                  <a:cubicBezTo>
                    <a:pt x="99358" y="181892"/>
                    <a:pt x="99358" y="181892"/>
                    <a:pt x="99358" y="181892"/>
                  </a:cubicBezTo>
                  <a:cubicBezTo>
                    <a:pt x="99358" y="181892"/>
                    <a:pt x="96996" y="186141"/>
                    <a:pt x="96762" y="185905"/>
                  </a:cubicBezTo>
                  <a:cubicBezTo>
                    <a:pt x="96526" y="185669"/>
                    <a:pt x="96762" y="185905"/>
                    <a:pt x="96762" y="185905"/>
                  </a:cubicBezTo>
                  <a:cubicBezTo>
                    <a:pt x="96762" y="185905"/>
                    <a:pt x="95345" y="191096"/>
                    <a:pt x="96762" y="187555"/>
                  </a:cubicBezTo>
                  <a:cubicBezTo>
                    <a:pt x="96762" y="187555"/>
                    <a:pt x="96762" y="189209"/>
                    <a:pt x="95345" y="190387"/>
                  </a:cubicBezTo>
                  <a:cubicBezTo>
                    <a:pt x="93931" y="191568"/>
                    <a:pt x="95345" y="190387"/>
                    <a:pt x="95345" y="190387"/>
                  </a:cubicBezTo>
                  <a:lnTo>
                    <a:pt x="95345" y="188736"/>
                  </a:lnTo>
                  <a:lnTo>
                    <a:pt x="95345" y="190623"/>
                  </a:lnTo>
                  <a:cubicBezTo>
                    <a:pt x="95345" y="190623"/>
                    <a:pt x="95345" y="190623"/>
                    <a:pt x="95345" y="189209"/>
                  </a:cubicBezTo>
                  <a:lnTo>
                    <a:pt x="95345" y="190623"/>
                  </a:lnTo>
                  <a:cubicBezTo>
                    <a:pt x="95345" y="192513"/>
                    <a:pt x="95345" y="190623"/>
                    <a:pt x="95345" y="190623"/>
                  </a:cubicBezTo>
                  <a:lnTo>
                    <a:pt x="95345" y="190623"/>
                  </a:lnTo>
                  <a:cubicBezTo>
                    <a:pt x="95345" y="190623"/>
                    <a:pt x="95345" y="190623"/>
                    <a:pt x="95345" y="192040"/>
                  </a:cubicBezTo>
                  <a:cubicBezTo>
                    <a:pt x="95345" y="193455"/>
                    <a:pt x="95345" y="195817"/>
                    <a:pt x="95345" y="193219"/>
                  </a:cubicBezTo>
                  <a:cubicBezTo>
                    <a:pt x="95345" y="195581"/>
                    <a:pt x="95345" y="193219"/>
                    <a:pt x="95345" y="193219"/>
                  </a:cubicBezTo>
                  <a:cubicBezTo>
                    <a:pt x="96054" y="192040"/>
                    <a:pt x="96996" y="190859"/>
                    <a:pt x="97940" y="189917"/>
                  </a:cubicBezTo>
                  <a:cubicBezTo>
                    <a:pt x="97940" y="189917"/>
                    <a:pt x="97940" y="189917"/>
                    <a:pt x="97940" y="188500"/>
                  </a:cubicBezTo>
                  <a:cubicBezTo>
                    <a:pt x="97940" y="187086"/>
                    <a:pt x="97940" y="188500"/>
                    <a:pt x="97940" y="188500"/>
                  </a:cubicBezTo>
                  <a:lnTo>
                    <a:pt x="97940" y="189917"/>
                  </a:lnTo>
                  <a:cubicBezTo>
                    <a:pt x="97940" y="189917"/>
                    <a:pt x="97940" y="192040"/>
                    <a:pt x="97940" y="192513"/>
                  </a:cubicBezTo>
                  <a:lnTo>
                    <a:pt x="97940" y="193927"/>
                  </a:lnTo>
                  <a:cubicBezTo>
                    <a:pt x="97940" y="193927"/>
                    <a:pt x="97940" y="193927"/>
                    <a:pt x="97940" y="193927"/>
                  </a:cubicBezTo>
                  <a:cubicBezTo>
                    <a:pt x="97940" y="193927"/>
                    <a:pt x="97940" y="196523"/>
                    <a:pt x="99830" y="193927"/>
                  </a:cubicBezTo>
                  <a:cubicBezTo>
                    <a:pt x="99594" y="192749"/>
                    <a:pt x="99594" y="191804"/>
                    <a:pt x="99830" y="190623"/>
                  </a:cubicBezTo>
                  <a:cubicBezTo>
                    <a:pt x="99830" y="190623"/>
                    <a:pt x="99830" y="190623"/>
                    <a:pt x="99830" y="190623"/>
                  </a:cubicBezTo>
                  <a:cubicBezTo>
                    <a:pt x="99830" y="190623"/>
                    <a:pt x="99830" y="190623"/>
                    <a:pt x="99830" y="189209"/>
                  </a:cubicBezTo>
                  <a:lnTo>
                    <a:pt x="99830" y="187319"/>
                  </a:lnTo>
                  <a:lnTo>
                    <a:pt x="99830" y="189209"/>
                  </a:lnTo>
                  <a:cubicBezTo>
                    <a:pt x="99830" y="189209"/>
                    <a:pt x="102425" y="185196"/>
                    <a:pt x="101953" y="187086"/>
                  </a:cubicBezTo>
                  <a:cubicBezTo>
                    <a:pt x="101481" y="188973"/>
                    <a:pt x="101953" y="187086"/>
                    <a:pt x="100536" y="189209"/>
                  </a:cubicBezTo>
                  <a:cubicBezTo>
                    <a:pt x="100536" y="190154"/>
                    <a:pt x="100536" y="190859"/>
                    <a:pt x="100536" y="191804"/>
                  </a:cubicBezTo>
                  <a:cubicBezTo>
                    <a:pt x="100536" y="191804"/>
                    <a:pt x="103131" y="187086"/>
                    <a:pt x="102662" y="189209"/>
                  </a:cubicBezTo>
                  <a:cubicBezTo>
                    <a:pt x="102662" y="189917"/>
                    <a:pt x="102662" y="190623"/>
                    <a:pt x="102662" y="191332"/>
                  </a:cubicBezTo>
                  <a:cubicBezTo>
                    <a:pt x="102662" y="192749"/>
                    <a:pt x="104548" y="188500"/>
                    <a:pt x="104312" y="189681"/>
                  </a:cubicBezTo>
                  <a:cubicBezTo>
                    <a:pt x="104076" y="190859"/>
                    <a:pt x="104312" y="191568"/>
                    <a:pt x="104312" y="192749"/>
                  </a:cubicBezTo>
                  <a:lnTo>
                    <a:pt x="104312" y="192749"/>
                  </a:lnTo>
                  <a:cubicBezTo>
                    <a:pt x="104312" y="192040"/>
                    <a:pt x="104312" y="191332"/>
                    <a:pt x="104312" y="190623"/>
                  </a:cubicBezTo>
                  <a:cubicBezTo>
                    <a:pt x="104312" y="190623"/>
                    <a:pt x="104312" y="191804"/>
                    <a:pt x="104312" y="190623"/>
                  </a:cubicBezTo>
                  <a:cubicBezTo>
                    <a:pt x="104312" y="189445"/>
                    <a:pt x="104312" y="190623"/>
                    <a:pt x="104312" y="190623"/>
                  </a:cubicBezTo>
                  <a:cubicBezTo>
                    <a:pt x="104312" y="190623"/>
                    <a:pt x="102895" y="192985"/>
                    <a:pt x="102189" y="194400"/>
                  </a:cubicBezTo>
                  <a:lnTo>
                    <a:pt x="103603" y="192985"/>
                  </a:lnTo>
                  <a:cubicBezTo>
                    <a:pt x="103603" y="193691"/>
                    <a:pt x="103603" y="194636"/>
                    <a:pt x="103603" y="195344"/>
                  </a:cubicBezTo>
                  <a:cubicBezTo>
                    <a:pt x="103603" y="195344"/>
                    <a:pt x="103603" y="195344"/>
                    <a:pt x="103603" y="195344"/>
                  </a:cubicBezTo>
                  <a:cubicBezTo>
                    <a:pt x="103603" y="195344"/>
                    <a:pt x="103603" y="195344"/>
                    <a:pt x="103603" y="196995"/>
                  </a:cubicBezTo>
                  <a:cubicBezTo>
                    <a:pt x="103603" y="198648"/>
                    <a:pt x="105729" y="193455"/>
                    <a:pt x="103603" y="196995"/>
                  </a:cubicBezTo>
                  <a:cubicBezTo>
                    <a:pt x="101481" y="200535"/>
                    <a:pt x="104784" y="194872"/>
                    <a:pt x="103603" y="195817"/>
                  </a:cubicBezTo>
                  <a:cubicBezTo>
                    <a:pt x="102425" y="196759"/>
                    <a:pt x="103603" y="195817"/>
                    <a:pt x="103603" y="194163"/>
                  </a:cubicBezTo>
                  <a:lnTo>
                    <a:pt x="103603" y="194163"/>
                  </a:lnTo>
                  <a:cubicBezTo>
                    <a:pt x="103603" y="195817"/>
                    <a:pt x="103603" y="194163"/>
                    <a:pt x="103603" y="196286"/>
                  </a:cubicBezTo>
                  <a:cubicBezTo>
                    <a:pt x="103603" y="198412"/>
                    <a:pt x="103603" y="198176"/>
                    <a:pt x="103603" y="196286"/>
                  </a:cubicBezTo>
                  <a:cubicBezTo>
                    <a:pt x="103603" y="194400"/>
                    <a:pt x="102425" y="197704"/>
                    <a:pt x="102425" y="196286"/>
                  </a:cubicBezTo>
                  <a:cubicBezTo>
                    <a:pt x="102425" y="194872"/>
                    <a:pt x="102425" y="199354"/>
                    <a:pt x="102425" y="196286"/>
                  </a:cubicBezTo>
                  <a:cubicBezTo>
                    <a:pt x="102425" y="193219"/>
                    <a:pt x="101244" y="198412"/>
                    <a:pt x="101008" y="199827"/>
                  </a:cubicBezTo>
                  <a:cubicBezTo>
                    <a:pt x="102425" y="197231"/>
                    <a:pt x="102895" y="197940"/>
                    <a:pt x="103367" y="198176"/>
                  </a:cubicBezTo>
                  <a:cubicBezTo>
                    <a:pt x="103840" y="198412"/>
                    <a:pt x="103367" y="198176"/>
                    <a:pt x="103367" y="199590"/>
                  </a:cubicBezTo>
                  <a:cubicBezTo>
                    <a:pt x="103367" y="201008"/>
                    <a:pt x="103367" y="199590"/>
                    <a:pt x="103367" y="201952"/>
                  </a:cubicBezTo>
                  <a:cubicBezTo>
                    <a:pt x="103367" y="204311"/>
                    <a:pt x="103367" y="201952"/>
                    <a:pt x="104548" y="201952"/>
                  </a:cubicBezTo>
                  <a:cubicBezTo>
                    <a:pt x="104548" y="204548"/>
                    <a:pt x="104548" y="201952"/>
                    <a:pt x="106907" y="199590"/>
                  </a:cubicBezTo>
                  <a:cubicBezTo>
                    <a:pt x="109267" y="197231"/>
                    <a:pt x="106907" y="199590"/>
                    <a:pt x="106907" y="199590"/>
                  </a:cubicBezTo>
                  <a:cubicBezTo>
                    <a:pt x="106671" y="200063"/>
                    <a:pt x="106671" y="200771"/>
                    <a:pt x="106907" y="201244"/>
                  </a:cubicBezTo>
                  <a:cubicBezTo>
                    <a:pt x="106907" y="201244"/>
                    <a:pt x="106907" y="201244"/>
                    <a:pt x="106907" y="201244"/>
                  </a:cubicBezTo>
                  <a:cubicBezTo>
                    <a:pt x="106907" y="201244"/>
                    <a:pt x="106907" y="201244"/>
                    <a:pt x="106907" y="201244"/>
                  </a:cubicBezTo>
                  <a:cubicBezTo>
                    <a:pt x="106907" y="201244"/>
                    <a:pt x="108561" y="196053"/>
                    <a:pt x="106907" y="198412"/>
                  </a:cubicBezTo>
                  <a:cubicBezTo>
                    <a:pt x="106907" y="196053"/>
                    <a:pt x="106907" y="195581"/>
                    <a:pt x="106907" y="196286"/>
                  </a:cubicBezTo>
                  <a:cubicBezTo>
                    <a:pt x="106907" y="196995"/>
                    <a:pt x="106907" y="194163"/>
                    <a:pt x="106907" y="196286"/>
                  </a:cubicBezTo>
                  <a:cubicBezTo>
                    <a:pt x="106907" y="193219"/>
                    <a:pt x="106907" y="192277"/>
                    <a:pt x="106907" y="192985"/>
                  </a:cubicBezTo>
                  <a:cubicBezTo>
                    <a:pt x="106907" y="193691"/>
                    <a:pt x="106907" y="192985"/>
                    <a:pt x="106907" y="189681"/>
                  </a:cubicBezTo>
                  <a:cubicBezTo>
                    <a:pt x="106907" y="186377"/>
                    <a:pt x="106907" y="189681"/>
                    <a:pt x="106907" y="189681"/>
                  </a:cubicBezTo>
                  <a:cubicBezTo>
                    <a:pt x="106907" y="190154"/>
                    <a:pt x="106907" y="190623"/>
                    <a:pt x="106907" y="191096"/>
                  </a:cubicBezTo>
                  <a:lnTo>
                    <a:pt x="106907" y="191096"/>
                  </a:lnTo>
                  <a:lnTo>
                    <a:pt x="106907" y="189209"/>
                  </a:lnTo>
                  <a:cubicBezTo>
                    <a:pt x="106907" y="189209"/>
                    <a:pt x="106907" y="189209"/>
                    <a:pt x="106907" y="187555"/>
                  </a:cubicBezTo>
                  <a:lnTo>
                    <a:pt x="106907" y="188973"/>
                  </a:lnTo>
                  <a:cubicBezTo>
                    <a:pt x="106907" y="188973"/>
                    <a:pt x="106907" y="186614"/>
                    <a:pt x="106907" y="188973"/>
                  </a:cubicBezTo>
                  <a:lnTo>
                    <a:pt x="106907" y="187555"/>
                  </a:lnTo>
                  <a:cubicBezTo>
                    <a:pt x="106907" y="187555"/>
                    <a:pt x="106907" y="187555"/>
                    <a:pt x="106907" y="185432"/>
                  </a:cubicBezTo>
                  <a:cubicBezTo>
                    <a:pt x="105493" y="188028"/>
                    <a:pt x="105257" y="185432"/>
                    <a:pt x="106907" y="184018"/>
                  </a:cubicBezTo>
                  <a:cubicBezTo>
                    <a:pt x="108561" y="182601"/>
                    <a:pt x="106907" y="184018"/>
                    <a:pt x="106907" y="184018"/>
                  </a:cubicBezTo>
                  <a:lnTo>
                    <a:pt x="106907" y="184018"/>
                  </a:lnTo>
                  <a:lnTo>
                    <a:pt x="106907" y="181187"/>
                  </a:lnTo>
                  <a:cubicBezTo>
                    <a:pt x="105493" y="183310"/>
                    <a:pt x="106907" y="181187"/>
                    <a:pt x="106907" y="179769"/>
                  </a:cubicBezTo>
                  <a:cubicBezTo>
                    <a:pt x="106907" y="178355"/>
                    <a:pt x="106907" y="179769"/>
                    <a:pt x="105729" y="181187"/>
                  </a:cubicBezTo>
                  <a:cubicBezTo>
                    <a:pt x="104548" y="182601"/>
                    <a:pt x="105729" y="181187"/>
                    <a:pt x="105729" y="181187"/>
                  </a:cubicBezTo>
                  <a:cubicBezTo>
                    <a:pt x="105729" y="182129"/>
                    <a:pt x="105729" y="182837"/>
                    <a:pt x="105729" y="183782"/>
                  </a:cubicBezTo>
                  <a:cubicBezTo>
                    <a:pt x="104312" y="186141"/>
                    <a:pt x="105729" y="183782"/>
                    <a:pt x="105729" y="183782"/>
                  </a:cubicBezTo>
                  <a:cubicBezTo>
                    <a:pt x="105729" y="183782"/>
                    <a:pt x="105729" y="185669"/>
                    <a:pt x="105729" y="183782"/>
                  </a:cubicBezTo>
                  <a:cubicBezTo>
                    <a:pt x="105729" y="181892"/>
                    <a:pt x="105729" y="181420"/>
                    <a:pt x="107144" y="180478"/>
                  </a:cubicBezTo>
                  <a:cubicBezTo>
                    <a:pt x="108561" y="179533"/>
                    <a:pt x="107144" y="178825"/>
                    <a:pt x="107144" y="178355"/>
                  </a:cubicBezTo>
                  <a:cubicBezTo>
                    <a:pt x="107144" y="177883"/>
                    <a:pt x="107144" y="178355"/>
                    <a:pt x="107144" y="175993"/>
                  </a:cubicBezTo>
                  <a:cubicBezTo>
                    <a:pt x="107144" y="173634"/>
                    <a:pt x="107144" y="175993"/>
                    <a:pt x="107144" y="177883"/>
                  </a:cubicBezTo>
                  <a:cubicBezTo>
                    <a:pt x="107144" y="179769"/>
                    <a:pt x="107144" y="176465"/>
                    <a:pt x="107144" y="175757"/>
                  </a:cubicBezTo>
                  <a:cubicBezTo>
                    <a:pt x="107144" y="175051"/>
                    <a:pt x="107144" y="175757"/>
                    <a:pt x="107144" y="175757"/>
                  </a:cubicBezTo>
                  <a:cubicBezTo>
                    <a:pt x="106671" y="176702"/>
                    <a:pt x="106199" y="177883"/>
                    <a:pt x="105963" y="179061"/>
                  </a:cubicBezTo>
                  <a:cubicBezTo>
                    <a:pt x="105963" y="179061"/>
                    <a:pt x="105963" y="179061"/>
                    <a:pt x="104548" y="179061"/>
                  </a:cubicBezTo>
                  <a:lnTo>
                    <a:pt x="103131" y="182129"/>
                  </a:lnTo>
                  <a:cubicBezTo>
                    <a:pt x="103131" y="182129"/>
                    <a:pt x="103131" y="180242"/>
                    <a:pt x="103131" y="179297"/>
                  </a:cubicBezTo>
                  <a:cubicBezTo>
                    <a:pt x="103131" y="178355"/>
                    <a:pt x="103131" y="179297"/>
                    <a:pt x="103131" y="179297"/>
                  </a:cubicBezTo>
                  <a:cubicBezTo>
                    <a:pt x="103131" y="179297"/>
                    <a:pt x="103131" y="177646"/>
                    <a:pt x="103131" y="174579"/>
                  </a:cubicBezTo>
                  <a:cubicBezTo>
                    <a:pt x="101717" y="176465"/>
                    <a:pt x="103131" y="174579"/>
                    <a:pt x="103131" y="174579"/>
                  </a:cubicBezTo>
                  <a:cubicBezTo>
                    <a:pt x="103131" y="174579"/>
                    <a:pt x="103131" y="173161"/>
                    <a:pt x="105021" y="171038"/>
                  </a:cubicBezTo>
                  <a:cubicBezTo>
                    <a:pt x="106907" y="168916"/>
                    <a:pt x="103603" y="173161"/>
                    <a:pt x="105021" y="169621"/>
                  </a:cubicBezTo>
                  <a:lnTo>
                    <a:pt x="103131" y="173161"/>
                  </a:lnTo>
                  <a:cubicBezTo>
                    <a:pt x="103131" y="173161"/>
                    <a:pt x="103131" y="173161"/>
                    <a:pt x="103131" y="173161"/>
                  </a:cubicBezTo>
                  <a:cubicBezTo>
                    <a:pt x="101481" y="175993"/>
                    <a:pt x="101717" y="174579"/>
                    <a:pt x="101717" y="173161"/>
                  </a:cubicBezTo>
                  <a:lnTo>
                    <a:pt x="101717" y="171747"/>
                  </a:lnTo>
                  <a:cubicBezTo>
                    <a:pt x="101717" y="171747"/>
                    <a:pt x="101717" y="171747"/>
                    <a:pt x="101717" y="171747"/>
                  </a:cubicBezTo>
                  <a:lnTo>
                    <a:pt x="101717" y="171747"/>
                  </a:lnTo>
                  <a:cubicBezTo>
                    <a:pt x="101717" y="171747"/>
                    <a:pt x="101717" y="171747"/>
                    <a:pt x="101717" y="170094"/>
                  </a:cubicBezTo>
                  <a:cubicBezTo>
                    <a:pt x="101717" y="168443"/>
                    <a:pt x="101717" y="170094"/>
                    <a:pt x="101717" y="170094"/>
                  </a:cubicBezTo>
                  <a:cubicBezTo>
                    <a:pt x="101717" y="170094"/>
                    <a:pt x="101717" y="170094"/>
                    <a:pt x="101717" y="168207"/>
                  </a:cubicBezTo>
                  <a:cubicBezTo>
                    <a:pt x="101717" y="166320"/>
                    <a:pt x="101717" y="168207"/>
                    <a:pt x="101717" y="165848"/>
                  </a:cubicBezTo>
                  <a:cubicBezTo>
                    <a:pt x="101717" y="163489"/>
                    <a:pt x="100063" y="169152"/>
                    <a:pt x="99830" y="168916"/>
                  </a:cubicBezTo>
                  <a:cubicBezTo>
                    <a:pt x="100536" y="167735"/>
                    <a:pt x="101244" y="166320"/>
                    <a:pt x="101717" y="164903"/>
                  </a:cubicBezTo>
                  <a:lnTo>
                    <a:pt x="101717" y="164903"/>
                  </a:lnTo>
                  <a:cubicBezTo>
                    <a:pt x="101717" y="167026"/>
                    <a:pt x="101717" y="166320"/>
                    <a:pt x="99594" y="168207"/>
                  </a:cubicBezTo>
                  <a:cubicBezTo>
                    <a:pt x="97468" y="170094"/>
                    <a:pt x="99594" y="165375"/>
                    <a:pt x="99594" y="168207"/>
                  </a:cubicBezTo>
                  <a:cubicBezTo>
                    <a:pt x="99830" y="167026"/>
                    <a:pt x="100300" y="166084"/>
                    <a:pt x="101008" y="165139"/>
                  </a:cubicBezTo>
                  <a:cubicBezTo>
                    <a:pt x="101008" y="164194"/>
                    <a:pt x="101008" y="163252"/>
                    <a:pt x="101008" y="162308"/>
                  </a:cubicBezTo>
                  <a:lnTo>
                    <a:pt x="101008" y="163722"/>
                  </a:lnTo>
                  <a:lnTo>
                    <a:pt x="101008" y="165375"/>
                  </a:lnTo>
                  <a:cubicBezTo>
                    <a:pt x="101008" y="163489"/>
                    <a:pt x="101008" y="165375"/>
                    <a:pt x="101008" y="165375"/>
                  </a:cubicBezTo>
                  <a:cubicBezTo>
                    <a:pt x="101008" y="165375"/>
                    <a:pt x="101008" y="164194"/>
                    <a:pt x="101008" y="165375"/>
                  </a:cubicBezTo>
                  <a:cubicBezTo>
                    <a:pt x="103367" y="160890"/>
                    <a:pt x="101008" y="163016"/>
                    <a:pt x="101008" y="160421"/>
                  </a:cubicBezTo>
                  <a:cubicBezTo>
                    <a:pt x="101008" y="157823"/>
                    <a:pt x="101008" y="160421"/>
                    <a:pt x="101008" y="160421"/>
                  </a:cubicBezTo>
                  <a:cubicBezTo>
                    <a:pt x="101008" y="160421"/>
                    <a:pt x="101008" y="159004"/>
                    <a:pt x="101008" y="159004"/>
                  </a:cubicBezTo>
                  <a:lnTo>
                    <a:pt x="99358" y="161835"/>
                  </a:lnTo>
                  <a:cubicBezTo>
                    <a:pt x="99358" y="161835"/>
                    <a:pt x="99358" y="159712"/>
                    <a:pt x="99358" y="159004"/>
                  </a:cubicBezTo>
                  <a:cubicBezTo>
                    <a:pt x="99358" y="158295"/>
                    <a:pt x="99358" y="159004"/>
                    <a:pt x="99358" y="159004"/>
                  </a:cubicBezTo>
                  <a:cubicBezTo>
                    <a:pt x="99358" y="159004"/>
                    <a:pt x="97940" y="161127"/>
                    <a:pt x="99358" y="159004"/>
                  </a:cubicBezTo>
                  <a:cubicBezTo>
                    <a:pt x="99358" y="161363"/>
                    <a:pt x="99358" y="159004"/>
                    <a:pt x="97704" y="161599"/>
                  </a:cubicBezTo>
                  <a:cubicBezTo>
                    <a:pt x="97704" y="159240"/>
                    <a:pt x="97704" y="160185"/>
                    <a:pt x="99594" y="157823"/>
                  </a:cubicBezTo>
                  <a:cubicBezTo>
                    <a:pt x="98177" y="160657"/>
                    <a:pt x="98177" y="159712"/>
                    <a:pt x="97232" y="161127"/>
                  </a:cubicBezTo>
                  <a:cubicBezTo>
                    <a:pt x="96290" y="162544"/>
                    <a:pt x="97232" y="159712"/>
                    <a:pt x="98885" y="158531"/>
                  </a:cubicBezTo>
                  <a:cubicBezTo>
                    <a:pt x="100536" y="157353"/>
                    <a:pt x="98885" y="158531"/>
                    <a:pt x="98885" y="159948"/>
                  </a:cubicBezTo>
                  <a:cubicBezTo>
                    <a:pt x="98885" y="158059"/>
                    <a:pt x="98885" y="159948"/>
                    <a:pt x="98885" y="157823"/>
                  </a:cubicBezTo>
                  <a:cubicBezTo>
                    <a:pt x="98885" y="155700"/>
                    <a:pt x="98885" y="157823"/>
                    <a:pt x="97232" y="157823"/>
                  </a:cubicBezTo>
                  <a:cubicBezTo>
                    <a:pt x="97232" y="156881"/>
                    <a:pt x="97232" y="155936"/>
                    <a:pt x="97232" y="154991"/>
                  </a:cubicBezTo>
                  <a:cubicBezTo>
                    <a:pt x="97232" y="156408"/>
                    <a:pt x="97232" y="154991"/>
                    <a:pt x="97232" y="154991"/>
                  </a:cubicBezTo>
                  <a:lnTo>
                    <a:pt x="98885" y="152159"/>
                  </a:lnTo>
                  <a:cubicBezTo>
                    <a:pt x="98885" y="152159"/>
                    <a:pt x="98885" y="152159"/>
                    <a:pt x="98885" y="152159"/>
                  </a:cubicBezTo>
                  <a:cubicBezTo>
                    <a:pt x="98885" y="152868"/>
                    <a:pt x="98885" y="153813"/>
                    <a:pt x="98885" y="154522"/>
                  </a:cubicBezTo>
                  <a:cubicBezTo>
                    <a:pt x="98885" y="154522"/>
                    <a:pt x="98885" y="153104"/>
                    <a:pt x="98885" y="154522"/>
                  </a:cubicBezTo>
                  <a:cubicBezTo>
                    <a:pt x="98885" y="155936"/>
                    <a:pt x="98885" y="152159"/>
                    <a:pt x="98885" y="152868"/>
                  </a:cubicBezTo>
                  <a:cubicBezTo>
                    <a:pt x="98885" y="153577"/>
                    <a:pt x="98885" y="152868"/>
                    <a:pt x="98885" y="151454"/>
                  </a:cubicBezTo>
                  <a:cubicBezTo>
                    <a:pt x="98885" y="150037"/>
                    <a:pt x="98885" y="151454"/>
                    <a:pt x="98885" y="152632"/>
                  </a:cubicBezTo>
                  <a:lnTo>
                    <a:pt x="98885" y="151218"/>
                  </a:lnTo>
                  <a:cubicBezTo>
                    <a:pt x="98885" y="151218"/>
                    <a:pt x="98885" y="152632"/>
                    <a:pt x="98885" y="153341"/>
                  </a:cubicBezTo>
                  <a:cubicBezTo>
                    <a:pt x="98885" y="154049"/>
                    <a:pt x="98885" y="153341"/>
                    <a:pt x="98885" y="153341"/>
                  </a:cubicBezTo>
                  <a:cubicBezTo>
                    <a:pt x="101244" y="148858"/>
                    <a:pt x="98885" y="154758"/>
                    <a:pt x="100536" y="152159"/>
                  </a:cubicBezTo>
                  <a:cubicBezTo>
                    <a:pt x="100536" y="153341"/>
                    <a:pt x="100536" y="154285"/>
                    <a:pt x="100536" y="154522"/>
                  </a:cubicBezTo>
                  <a:lnTo>
                    <a:pt x="102895" y="150273"/>
                  </a:lnTo>
                  <a:cubicBezTo>
                    <a:pt x="102895" y="150273"/>
                    <a:pt x="102895" y="150273"/>
                    <a:pt x="102895" y="150273"/>
                  </a:cubicBezTo>
                  <a:lnTo>
                    <a:pt x="102895" y="151923"/>
                  </a:lnTo>
                  <a:cubicBezTo>
                    <a:pt x="102895" y="151923"/>
                    <a:pt x="102895" y="151923"/>
                    <a:pt x="102895" y="151923"/>
                  </a:cubicBezTo>
                  <a:cubicBezTo>
                    <a:pt x="102895" y="151923"/>
                    <a:pt x="102895" y="151923"/>
                    <a:pt x="104312" y="150037"/>
                  </a:cubicBezTo>
                  <a:cubicBezTo>
                    <a:pt x="105729" y="148150"/>
                    <a:pt x="104312" y="150037"/>
                    <a:pt x="104312" y="150037"/>
                  </a:cubicBezTo>
                  <a:cubicBezTo>
                    <a:pt x="104312" y="150037"/>
                    <a:pt x="104312" y="152159"/>
                    <a:pt x="104312" y="152396"/>
                  </a:cubicBezTo>
                  <a:cubicBezTo>
                    <a:pt x="107380" y="147205"/>
                    <a:pt x="106199" y="152396"/>
                    <a:pt x="106907" y="152396"/>
                  </a:cubicBezTo>
                  <a:cubicBezTo>
                    <a:pt x="106435" y="153341"/>
                    <a:pt x="105963" y="154285"/>
                    <a:pt x="105493" y="155227"/>
                  </a:cubicBezTo>
                  <a:cubicBezTo>
                    <a:pt x="105493" y="155227"/>
                    <a:pt x="105493" y="152396"/>
                    <a:pt x="105493" y="152396"/>
                  </a:cubicBezTo>
                  <a:cubicBezTo>
                    <a:pt x="105493" y="152396"/>
                    <a:pt x="105493" y="153813"/>
                    <a:pt x="105493" y="152396"/>
                  </a:cubicBezTo>
                  <a:cubicBezTo>
                    <a:pt x="105493" y="150981"/>
                    <a:pt x="105493" y="152396"/>
                    <a:pt x="105493" y="154991"/>
                  </a:cubicBezTo>
                  <a:lnTo>
                    <a:pt x="105493" y="154991"/>
                  </a:lnTo>
                  <a:cubicBezTo>
                    <a:pt x="104784" y="155936"/>
                    <a:pt x="104312" y="156881"/>
                    <a:pt x="104076" y="158059"/>
                  </a:cubicBezTo>
                  <a:cubicBezTo>
                    <a:pt x="104076" y="155936"/>
                    <a:pt x="104076" y="156644"/>
                    <a:pt x="104076" y="158059"/>
                  </a:cubicBezTo>
                  <a:cubicBezTo>
                    <a:pt x="104076" y="159476"/>
                    <a:pt x="104076" y="159712"/>
                    <a:pt x="102895" y="160657"/>
                  </a:cubicBezTo>
                  <a:cubicBezTo>
                    <a:pt x="101717" y="161599"/>
                    <a:pt x="102895" y="160657"/>
                    <a:pt x="104784" y="159240"/>
                  </a:cubicBezTo>
                  <a:cubicBezTo>
                    <a:pt x="105021" y="159948"/>
                    <a:pt x="105021" y="160421"/>
                    <a:pt x="104784" y="161127"/>
                  </a:cubicBezTo>
                  <a:cubicBezTo>
                    <a:pt x="104784" y="161127"/>
                    <a:pt x="104784" y="159240"/>
                    <a:pt x="104784" y="161127"/>
                  </a:cubicBezTo>
                  <a:cubicBezTo>
                    <a:pt x="104784" y="163016"/>
                    <a:pt x="104784" y="161127"/>
                    <a:pt x="104784" y="163489"/>
                  </a:cubicBezTo>
                  <a:lnTo>
                    <a:pt x="106199" y="161127"/>
                  </a:lnTo>
                  <a:cubicBezTo>
                    <a:pt x="106199" y="162308"/>
                    <a:pt x="106199" y="163252"/>
                    <a:pt x="106199" y="164431"/>
                  </a:cubicBezTo>
                  <a:cubicBezTo>
                    <a:pt x="106907" y="163252"/>
                    <a:pt x="107616" y="161835"/>
                    <a:pt x="107852" y="160421"/>
                  </a:cubicBezTo>
                  <a:cubicBezTo>
                    <a:pt x="107852" y="160421"/>
                    <a:pt x="107852" y="163489"/>
                    <a:pt x="107852" y="160421"/>
                  </a:cubicBezTo>
                  <a:cubicBezTo>
                    <a:pt x="107852" y="162071"/>
                    <a:pt x="106199" y="163252"/>
                    <a:pt x="105729" y="164903"/>
                  </a:cubicBezTo>
                  <a:lnTo>
                    <a:pt x="105729" y="164903"/>
                  </a:lnTo>
                  <a:cubicBezTo>
                    <a:pt x="105729" y="164903"/>
                    <a:pt x="105729" y="164903"/>
                    <a:pt x="105729" y="166320"/>
                  </a:cubicBezTo>
                  <a:cubicBezTo>
                    <a:pt x="105729" y="167735"/>
                    <a:pt x="107144" y="163016"/>
                    <a:pt x="105729" y="163016"/>
                  </a:cubicBezTo>
                  <a:cubicBezTo>
                    <a:pt x="104312" y="163016"/>
                    <a:pt x="108088" y="159240"/>
                    <a:pt x="107380" y="160890"/>
                  </a:cubicBezTo>
                  <a:cubicBezTo>
                    <a:pt x="106671" y="162544"/>
                    <a:pt x="107380" y="160890"/>
                    <a:pt x="107380" y="162780"/>
                  </a:cubicBezTo>
                  <a:cubicBezTo>
                    <a:pt x="107380" y="164667"/>
                    <a:pt x="107380" y="162780"/>
                    <a:pt x="107380" y="162780"/>
                  </a:cubicBezTo>
                  <a:cubicBezTo>
                    <a:pt x="107380" y="162780"/>
                    <a:pt x="107380" y="160890"/>
                    <a:pt x="109030" y="160421"/>
                  </a:cubicBezTo>
                  <a:lnTo>
                    <a:pt x="109030" y="162544"/>
                  </a:lnTo>
                  <a:cubicBezTo>
                    <a:pt x="109030" y="164194"/>
                    <a:pt x="110684" y="159712"/>
                    <a:pt x="109030" y="162544"/>
                  </a:cubicBezTo>
                  <a:cubicBezTo>
                    <a:pt x="107380" y="165375"/>
                    <a:pt x="107616" y="164431"/>
                    <a:pt x="107380" y="165848"/>
                  </a:cubicBezTo>
                  <a:lnTo>
                    <a:pt x="108794" y="163489"/>
                  </a:lnTo>
                  <a:lnTo>
                    <a:pt x="108794" y="163489"/>
                  </a:lnTo>
                  <a:cubicBezTo>
                    <a:pt x="108088" y="164431"/>
                    <a:pt x="107616" y="165375"/>
                    <a:pt x="107144" y="166320"/>
                  </a:cubicBezTo>
                  <a:cubicBezTo>
                    <a:pt x="107144" y="166320"/>
                    <a:pt x="107144" y="166320"/>
                    <a:pt x="107144" y="169388"/>
                  </a:cubicBezTo>
                  <a:cubicBezTo>
                    <a:pt x="107144" y="172456"/>
                    <a:pt x="107144" y="169388"/>
                    <a:pt x="108561" y="169388"/>
                  </a:cubicBezTo>
                  <a:cubicBezTo>
                    <a:pt x="109975" y="169388"/>
                    <a:pt x="108561" y="171511"/>
                    <a:pt x="108561" y="172925"/>
                  </a:cubicBezTo>
                  <a:cubicBezTo>
                    <a:pt x="108561" y="174342"/>
                    <a:pt x="108561" y="172925"/>
                    <a:pt x="107144" y="174342"/>
                  </a:cubicBezTo>
                  <a:cubicBezTo>
                    <a:pt x="105729" y="175757"/>
                    <a:pt x="108794" y="172925"/>
                    <a:pt x="107144" y="174342"/>
                  </a:cubicBezTo>
                  <a:cubicBezTo>
                    <a:pt x="107380" y="173870"/>
                    <a:pt x="107380" y="173161"/>
                    <a:pt x="107144" y="172689"/>
                  </a:cubicBezTo>
                  <a:cubicBezTo>
                    <a:pt x="107144" y="171038"/>
                    <a:pt x="107144" y="172689"/>
                    <a:pt x="107144" y="171511"/>
                  </a:cubicBezTo>
                  <a:cubicBezTo>
                    <a:pt x="105729" y="175521"/>
                    <a:pt x="107144" y="171511"/>
                    <a:pt x="107144" y="175521"/>
                  </a:cubicBezTo>
                  <a:cubicBezTo>
                    <a:pt x="107144" y="174106"/>
                    <a:pt x="107144" y="175521"/>
                    <a:pt x="109030" y="174106"/>
                  </a:cubicBezTo>
                  <a:cubicBezTo>
                    <a:pt x="110920" y="172689"/>
                    <a:pt x="109030" y="174106"/>
                    <a:pt x="109030" y="172456"/>
                  </a:cubicBezTo>
                  <a:cubicBezTo>
                    <a:pt x="109030" y="170802"/>
                    <a:pt x="109030" y="174815"/>
                    <a:pt x="107380" y="177883"/>
                  </a:cubicBezTo>
                  <a:lnTo>
                    <a:pt x="109739" y="173634"/>
                  </a:lnTo>
                  <a:cubicBezTo>
                    <a:pt x="109739" y="173634"/>
                    <a:pt x="109739" y="173634"/>
                    <a:pt x="109739" y="175287"/>
                  </a:cubicBezTo>
                  <a:cubicBezTo>
                    <a:pt x="109739" y="176938"/>
                    <a:pt x="109739" y="175287"/>
                    <a:pt x="109739" y="176938"/>
                  </a:cubicBezTo>
                  <a:cubicBezTo>
                    <a:pt x="109739" y="178588"/>
                    <a:pt x="109739" y="178825"/>
                    <a:pt x="109739" y="178355"/>
                  </a:cubicBezTo>
                  <a:cubicBezTo>
                    <a:pt x="109739" y="177883"/>
                    <a:pt x="109739" y="180714"/>
                    <a:pt x="109739" y="179769"/>
                  </a:cubicBezTo>
                  <a:cubicBezTo>
                    <a:pt x="109739" y="178825"/>
                    <a:pt x="109739" y="179769"/>
                    <a:pt x="109739" y="179769"/>
                  </a:cubicBezTo>
                  <a:cubicBezTo>
                    <a:pt x="109739" y="179769"/>
                    <a:pt x="109739" y="179769"/>
                    <a:pt x="109739" y="178355"/>
                  </a:cubicBezTo>
                  <a:cubicBezTo>
                    <a:pt x="109739" y="176938"/>
                    <a:pt x="108561" y="183546"/>
                    <a:pt x="109739" y="181892"/>
                  </a:cubicBezTo>
                  <a:lnTo>
                    <a:pt x="109739" y="183782"/>
                  </a:lnTo>
                  <a:cubicBezTo>
                    <a:pt x="109739" y="183782"/>
                    <a:pt x="109739" y="183782"/>
                    <a:pt x="109739" y="183782"/>
                  </a:cubicBezTo>
                  <a:cubicBezTo>
                    <a:pt x="108325" y="188264"/>
                    <a:pt x="109739" y="183782"/>
                    <a:pt x="109739" y="188736"/>
                  </a:cubicBezTo>
                  <a:cubicBezTo>
                    <a:pt x="111156" y="187086"/>
                    <a:pt x="109739" y="188736"/>
                    <a:pt x="109739" y="191568"/>
                  </a:cubicBezTo>
                  <a:lnTo>
                    <a:pt x="108088" y="194163"/>
                  </a:lnTo>
                  <a:cubicBezTo>
                    <a:pt x="108088" y="194163"/>
                    <a:pt x="110211" y="192277"/>
                    <a:pt x="109267" y="194163"/>
                  </a:cubicBezTo>
                  <a:cubicBezTo>
                    <a:pt x="110684" y="190859"/>
                    <a:pt x="111629" y="189681"/>
                    <a:pt x="113279" y="186141"/>
                  </a:cubicBezTo>
                  <a:lnTo>
                    <a:pt x="113279" y="188500"/>
                  </a:lnTo>
                  <a:cubicBezTo>
                    <a:pt x="114694" y="185196"/>
                    <a:pt x="113279" y="186614"/>
                    <a:pt x="114930" y="182601"/>
                  </a:cubicBezTo>
                  <a:cubicBezTo>
                    <a:pt x="116583" y="178588"/>
                    <a:pt x="114930" y="184018"/>
                    <a:pt x="114930" y="184254"/>
                  </a:cubicBezTo>
                  <a:cubicBezTo>
                    <a:pt x="114930" y="184488"/>
                    <a:pt x="114930" y="184254"/>
                    <a:pt x="116583" y="182601"/>
                  </a:cubicBezTo>
                  <a:cubicBezTo>
                    <a:pt x="115638" y="183782"/>
                    <a:pt x="115166" y="185196"/>
                    <a:pt x="114930" y="186614"/>
                  </a:cubicBezTo>
                  <a:cubicBezTo>
                    <a:pt x="115402" y="185432"/>
                    <a:pt x="115875" y="184488"/>
                    <a:pt x="116819" y="183546"/>
                  </a:cubicBezTo>
                  <a:cubicBezTo>
                    <a:pt x="116819" y="184960"/>
                    <a:pt x="116819" y="187086"/>
                    <a:pt x="116819" y="184960"/>
                  </a:cubicBezTo>
                  <a:cubicBezTo>
                    <a:pt x="116819" y="182837"/>
                    <a:pt x="116819" y="187319"/>
                    <a:pt x="116819" y="187319"/>
                  </a:cubicBezTo>
                  <a:lnTo>
                    <a:pt x="116819" y="189209"/>
                  </a:lnTo>
                  <a:cubicBezTo>
                    <a:pt x="116819" y="189209"/>
                    <a:pt x="116819" y="189209"/>
                    <a:pt x="116819" y="189209"/>
                  </a:cubicBezTo>
                  <a:cubicBezTo>
                    <a:pt x="116819" y="189209"/>
                    <a:pt x="115402" y="191568"/>
                    <a:pt x="114930" y="192985"/>
                  </a:cubicBezTo>
                  <a:cubicBezTo>
                    <a:pt x="114460" y="194400"/>
                    <a:pt x="116819" y="189681"/>
                    <a:pt x="114930" y="191568"/>
                  </a:cubicBezTo>
                  <a:cubicBezTo>
                    <a:pt x="115402" y="190623"/>
                    <a:pt x="115875" y="189681"/>
                    <a:pt x="116111" y="188736"/>
                  </a:cubicBezTo>
                  <a:cubicBezTo>
                    <a:pt x="116111" y="188736"/>
                    <a:pt x="116111" y="188736"/>
                    <a:pt x="117761" y="186377"/>
                  </a:cubicBezTo>
                  <a:cubicBezTo>
                    <a:pt x="119415" y="184018"/>
                    <a:pt x="117761" y="188736"/>
                    <a:pt x="117761" y="186377"/>
                  </a:cubicBezTo>
                  <a:cubicBezTo>
                    <a:pt x="117997" y="185432"/>
                    <a:pt x="117997" y="184724"/>
                    <a:pt x="117761" y="183782"/>
                  </a:cubicBezTo>
                  <a:cubicBezTo>
                    <a:pt x="117761" y="183782"/>
                    <a:pt x="117761" y="183782"/>
                    <a:pt x="117761" y="183782"/>
                  </a:cubicBezTo>
                  <a:cubicBezTo>
                    <a:pt x="117292" y="184724"/>
                    <a:pt x="116819" y="185905"/>
                    <a:pt x="116347" y="186850"/>
                  </a:cubicBezTo>
                  <a:cubicBezTo>
                    <a:pt x="116347" y="185196"/>
                    <a:pt x="116347" y="186850"/>
                    <a:pt x="116347" y="186850"/>
                  </a:cubicBezTo>
                  <a:cubicBezTo>
                    <a:pt x="116347" y="186850"/>
                    <a:pt x="116347" y="186850"/>
                    <a:pt x="116347" y="188973"/>
                  </a:cubicBezTo>
                  <a:lnTo>
                    <a:pt x="116347" y="186377"/>
                  </a:lnTo>
                  <a:cubicBezTo>
                    <a:pt x="116347" y="185669"/>
                    <a:pt x="116347" y="184724"/>
                    <a:pt x="116347" y="184018"/>
                  </a:cubicBezTo>
                  <a:cubicBezTo>
                    <a:pt x="116111" y="184724"/>
                    <a:pt x="116111" y="185196"/>
                    <a:pt x="116347" y="185905"/>
                  </a:cubicBezTo>
                  <a:cubicBezTo>
                    <a:pt x="116347" y="185905"/>
                    <a:pt x="116347" y="183546"/>
                    <a:pt x="116347" y="182365"/>
                  </a:cubicBezTo>
                  <a:cubicBezTo>
                    <a:pt x="116347" y="181187"/>
                    <a:pt x="116347" y="184488"/>
                    <a:pt x="116347" y="182365"/>
                  </a:cubicBezTo>
                  <a:cubicBezTo>
                    <a:pt x="116111" y="181656"/>
                    <a:pt x="116111" y="180714"/>
                    <a:pt x="116347" y="180006"/>
                  </a:cubicBezTo>
                  <a:cubicBezTo>
                    <a:pt x="116347" y="180006"/>
                    <a:pt x="116347" y="181420"/>
                    <a:pt x="117528" y="180006"/>
                  </a:cubicBezTo>
                  <a:cubicBezTo>
                    <a:pt x="116819" y="180950"/>
                    <a:pt x="116347" y="181892"/>
                    <a:pt x="116111" y="183073"/>
                  </a:cubicBezTo>
                  <a:lnTo>
                    <a:pt x="116111" y="183073"/>
                  </a:lnTo>
                  <a:cubicBezTo>
                    <a:pt x="116111" y="183073"/>
                    <a:pt x="116111" y="183073"/>
                    <a:pt x="116111" y="184960"/>
                  </a:cubicBezTo>
                  <a:cubicBezTo>
                    <a:pt x="116111" y="186850"/>
                    <a:pt x="116111" y="184960"/>
                    <a:pt x="116111" y="184960"/>
                  </a:cubicBezTo>
                  <a:cubicBezTo>
                    <a:pt x="116111" y="184960"/>
                    <a:pt x="116111" y="184960"/>
                    <a:pt x="117761" y="182365"/>
                  </a:cubicBezTo>
                  <a:cubicBezTo>
                    <a:pt x="119415" y="179769"/>
                    <a:pt x="116583" y="184724"/>
                    <a:pt x="116347" y="186141"/>
                  </a:cubicBezTo>
                  <a:cubicBezTo>
                    <a:pt x="116111" y="187555"/>
                    <a:pt x="116347" y="186141"/>
                    <a:pt x="116347" y="188264"/>
                  </a:cubicBezTo>
                  <a:cubicBezTo>
                    <a:pt x="116347" y="190387"/>
                    <a:pt x="116347" y="188264"/>
                    <a:pt x="116347" y="188264"/>
                  </a:cubicBezTo>
                  <a:cubicBezTo>
                    <a:pt x="116347" y="188264"/>
                    <a:pt x="116347" y="188264"/>
                    <a:pt x="116347" y="189681"/>
                  </a:cubicBezTo>
                  <a:cubicBezTo>
                    <a:pt x="116347" y="191096"/>
                    <a:pt x="116347" y="189681"/>
                    <a:pt x="116347" y="191332"/>
                  </a:cubicBezTo>
                  <a:lnTo>
                    <a:pt x="117997" y="188264"/>
                  </a:lnTo>
                  <a:cubicBezTo>
                    <a:pt x="117997" y="188264"/>
                    <a:pt x="117997" y="188264"/>
                    <a:pt x="119415" y="186377"/>
                  </a:cubicBezTo>
                  <a:cubicBezTo>
                    <a:pt x="120829" y="184488"/>
                    <a:pt x="119415" y="187792"/>
                    <a:pt x="119415" y="188736"/>
                  </a:cubicBezTo>
                  <a:cubicBezTo>
                    <a:pt x="119415" y="189681"/>
                    <a:pt x="119415" y="188736"/>
                    <a:pt x="119415" y="188736"/>
                  </a:cubicBezTo>
                  <a:lnTo>
                    <a:pt x="119415" y="187086"/>
                  </a:lnTo>
                  <a:cubicBezTo>
                    <a:pt x="119415" y="187086"/>
                    <a:pt x="119415" y="189209"/>
                    <a:pt x="117528" y="190623"/>
                  </a:cubicBezTo>
                  <a:cubicBezTo>
                    <a:pt x="115638" y="192040"/>
                    <a:pt x="117528" y="188028"/>
                    <a:pt x="117528" y="190623"/>
                  </a:cubicBezTo>
                  <a:cubicBezTo>
                    <a:pt x="117528" y="193219"/>
                    <a:pt x="117528" y="192513"/>
                    <a:pt x="117528" y="190623"/>
                  </a:cubicBezTo>
                  <a:cubicBezTo>
                    <a:pt x="117528" y="188736"/>
                    <a:pt x="117528" y="192040"/>
                    <a:pt x="117528" y="192985"/>
                  </a:cubicBezTo>
                  <a:cubicBezTo>
                    <a:pt x="117528" y="193927"/>
                    <a:pt x="119415" y="190859"/>
                    <a:pt x="118706" y="192985"/>
                  </a:cubicBezTo>
                  <a:cubicBezTo>
                    <a:pt x="117997" y="195108"/>
                    <a:pt x="118706" y="192985"/>
                    <a:pt x="118706" y="192985"/>
                  </a:cubicBezTo>
                  <a:cubicBezTo>
                    <a:pt x="118706" y="192985"/>
                    <a:pt x="118706" y="192985"/>
                    <a:pt x="118706" y="194400"/>
                  </a:cubicBezTo>
                  <a:cubicBezTo>
                    <a:pt x="118706" y="195817"/>
                    <a:pt x="118706" y="194400"/>
                    <a:pt x="118706" y="192749"/>
                  </a:cubicBezTo>
                  <a:cubicBezTo>
                    <a:pt x="118706" y="191096"/>
                    <a:pt x="118706" y="189917"/>
                    <a:pt x="118706" y="192749"/>
                  </a:cubicBezTo>
                  <a:cubicBezTo>
                    <a:pt x="118706" y="190623"/>
                    <a:pt x="120123" y="190154"/>
                    <a:pt x="120123" y="188736"/>
                  </a:cubicBezTo>
                  <a:cubicBezTo>
                    <a:pt x="120123" y="187319"/>
                    <a:pt x="120123" y="188736"/>
                    <a:pt x="120123" y="188736"/>
                  </a:cubicBezTo>
                  <a:cubicBezTo>
                    <a:pt x="120123" y="188736"/>
                    <a:pt x="120123" y="187086"/>
                    <a:pt x="120123" y="185432"/>
                  </a:cubicBezTo>
                  <a:cubicBezTo>
                    <a:pt x="120123" y="183782"/>
                    <a:pt x="120123" y="185432"/>
                    <a:pt x="120123" y="185432"/>
                  </a:cubicBezTo>
                  <a:lnTo>
                    <a:pt x="120123" y="187319"/>
                  </a:lnTo>
                  <a:cubicBezTo>
                    <a:pt x="120123" y="187319"/>
                    <a:pt x="120123" y="187319"/>
                    <a:pt x="120123" y="189209"/>
                  </a:cubicBezTo>
                  <a:cubicBezTo>
                    <a:pt x="120123" y="191096"/>
                    <a:pt x="120123" y="187555"/>
                    <a:pt x="120123" y="189209"/>
                  </a:cubicBezTo>
                  <a:cubicBezTo>
                    <a:pt x="120123" y="190859"/>
                    <a:pt x="120123" y="187319"/>
                    <a:pt x="120123" y="186377"/>
                  </a:cubicBezTo>
                  <a:cubicBezTo>
                    <a:pt x="120123" y="188973"/>
                    <a:pt x="120123" y="186377"/>
                    <a:pt x="120123" y="186377"/>
                  </a:cubicBezTo>
                  <a:cubicBezTo>
                    <a:pt x="120123" y="186377"/>
                    <a:pt x="120123" y="183546"/>
                    <a:pt x="120123" y="184488"/>
                  </a:cubicBezTo>
                  <a:cubicBezTo>
                    <a:pt x="120123" y="185432"/>
                    <a:pt x="120123" y="181656"/>
                    <a:pt x="120123" y="182365"/>
                  </a:cubicBezTo>
                  <a:cubicBezTo>
                    <a:pt x="121538" y="179061"/>
                    <a:pt x="120123" y="180950"/>
                    <a:pt x="121538" y="177883"/>
                  </a:cubicBezTo>
                  <a:cubicBezTo>
                    <a:pt x="122955" y="174815"/>
                    <a:pt x="120360" y="180006"/>
                    <a:pt x="120123" y="179769"/>
                  </a:cubicBezTo>
                  <a:lnTo>
                    <a:pt x="120123" y="177883"/>
                  </a:lnTo>
                  <a:cubicBezTo>
                    <a:pt x="120123" y="175287"/>
                    <a:pt x="120123" y="177883"/>
                    <a:pt x="120123" y="175521"/>
                  </a:cubicBezTo>
                  <a:cubicBezTo>
                    <a:pt x="120123" y="173161"/>
                    <a:pt x="120123" y="176938"/>
                    <a:pt x="120123" y="177174"/>
                  </a:cubicBezTo>
                  <a:cubicBezTo>
                    <a:pt x="120123" y="177410"/>
                    <a:pt x="120123" y="177174"/>
                    <a:pt x="120123" y="178588"/>
                  </a:cubicBezTo>
                  <a:cubicBezTo>
                    <a:pt x="120123" y="180006"/>
                    <a:pt x="120123" y="176229"/>
                    <a:pt x="120123" y="176938"/>
                  </a:cubicBezTo>
                  <a:cubicBezTo>
                    <a:pt x="120123" y="177646"/>
                    <a:pt x="120123" y="176938"/>
                    <a:pt x="120123" y="175287"/>
                  </a:cubicBezTo>
                  <a:cubicBezTo>
                    <a:pt x="120123" y="173634"/>
                    <a:pt x="120123" y="175287"/>
                    <a:pt x="120123" y="172456"/>
                  </a:cubicBezTo>
                  <a:cubicBezTo>
                    <a:pt x="118234" y="176229"/>
                    <a:pt x="120123" y="170330"/>
                    <a:pt x="118942" y="172456"/>
                  </a:cubicBezTo>
                  <a:cubicBezTo>
                    <a:pt x="118942" y="170094"/>
                    <a:pt x="118942" y="172456"/>
                    <a:pt x="118942" y="169621"/>
                  </a:cubicBezTo>
                  <a:cubicBezTo>
                    <a:pt x="118942" y="166790"/>
                    <a:pt x="118942" y="169621"/>
                    <a:pt x="118942" y="171275"/>
                  </a:cubicBezTo>
                  <a:cubicBezTo>
                    <a:pt x="120360" y="168207"/>
                    <a:pt x="118942" y="171275"/>
                    <a:pt x="118942" y="173161"/>
                  </a:cubicBezTo>
                  <a:cubicBezTo>
                    <a:pt x="119415" y="171983"/>
                    <a:pt x="119887" y="170802"/>
                    <a:pt x="120593" y="169857"/>
                  </a:cubicBezTo>
                  <a:cubicBezTo>
                    <a:pt x="118706" y="173161"/>
                    <a:pt x="120593" y="163489"/>
                    <a:pt x="118470" y="169857"/>
                  </a:cubicBezTo>
                  <a:cubicBezTo>
                    <a:pt x="118470" y="169857"/>
                    <a:pt x="118470" y="169857"/>
                    <a:pt x="118470" y="167971"/>
                  </a:cubicBezTo>
                  <a:cubicBezTo>
                    <a:pt x="118234" y="168443"/>
                    <a:pt x="118234" y="169152"/>
                    <a:pt x="118470" y="169621"/>
                  </a:cubicBezTo>
                  <a:lnTo>
                    <a:pt x="118470" y="171511"/>
                  </a:lnTo>
                  <a:cubicBezTo>
                    <a:pt x="118470" y="171511"/>
                    <a:pt x="118470" y="171511"/>
                    <a:pt x="118470" y="171511"/>
                  </a:cubicBezTo>
                  <a:cubicBezTo>
                    <a:pt x="118470" y="171511"/>
                    <a:pt x="118470" y="171511"/>
                    <a:pt x="118470" y="170094"/>
                  </a:cubicBezTo>
                  <a:lnTo>
                    <a:pt x="118470" y="167735"/>
                  </a:lnTo>
                  <a:lnTo>
                    <a:pt x="118470" y="169152"/>
                  </a:lnTo>
                  <a:cubicBezTo>
                    <a:pt x="118470" y="169152"/>
                    <a:pt x="118470" y="169152"/>
                    <a:pt x="118470" y="169152"/>
                  </a:cubicBezTo>
                  <a:cubicBezTo>
                    <a:pt x="118234" y="168443"/>
                    <a:pt x="118234" y="167498"/>
                    <a:pt x="118470" y="166790"/>
                  </a:cubicBezTo>
                  <a:cubicBezTo>
                    <a:pt x="118470" y="166790"/>
                    <a:pt x="116583" y="170330"/>
                    <a:pt x="117056" y="168443"/>
                  </a:cubicBezTo>
                  <a:lnTo>
                    <a:pt x="117056" y="170330"/>
                  </a:lnTo>
                  <a:cubicBezTo>
                    <a:pt x="117056" y="170330"/>
                    <a:pt x="117056" y="170330"/>
                    <a:pt x="117056" y="170330"/>
                  </a:cubicBezTo>
                  <a:cubicBezTo>
                    <a:pt x="117997" y="168207"/>
                    <a:pt x="118706" y="166084"/>
                    <a:pt x="118942" y="163958"/>
                  </a:cubicBezTo>
                  <a:cubicBezTo>
                    <a:pt x="118942" y="163958"/>
                    <a:pt x="118942" y="166084"/>
                    <a:pt x="120360" y="163958"/>
                  </a:cubicBezTo>
                  <a:cubicBezTo>
                    <a:pt x="121774" y="161835"/>
                    <a:pt x="120360" y="165612"/>
                    <a:pt x="120360" y="165375"/>
                  </a:cubicBezTo>
                  <a:cubicBezTo>
                    <a:pt x="120360" y="165139"/>
                    <a:pt x="120360" y="165375"/>
                    <a:pt x="120360" y="163489"/>
                  </a:cubicBezTo>
                  <a:cubicBezTo>
                    <a:pt x="120360" y="161599"/>
                    <a:pt x="120360" y="163489"/>
                    <a:pt x="121774" y="161599"/>
                  </a:cubicBezTo>
                  <a:cubicBezTo>
                    <a:pt x="120360" y="164903"/>
                    <a:pt x="121774" y="161599"/>
                    <a:pt x="120360" y="165612"/>
                  </a:cubicBezTo>
                  <a:cubicBezTo>
                    <a:pt x="121065" y="164431"/>
                    <a:pt x="121774" y="163016"/>
                    <a:pt x="122246" y="161599"/>
                  </a:cubicBezTo>
                  <a:cubicBezTo>
                    <a:pt x="122246" y="161599"/>
                    <a:pt x="122246" y="163489"/>
                    <a:pt x="122246" y="163958"/>
                  </a:cubicBezTo>
                  <a:lnTo>
                    <a:pt x="122246" y="162544"/>
                  </a:lnTo>
                  <a:cubicBezTo>
                    <a:pt x="122246" y="162544"/>
                    <a:pt x="122246" y="163958"/>
                    <a:pt x="122246" y="164903"/>
                  </a:cubicBezTo>
                  <a:cubicBezTo>
                    <a:pt x="122246" y="165848"/>
                    <a:pt x="122246" y="164903"/>
                    <a:pt x="122246" y="164903"/>
                  </a:cubicBezTo>
                  <a:cubicBezTo>
                    <a:pt x="122246" y="164903"/>
                    <a:pt x="122246" y="164903"/>
                    <a:pt x="123661" y="164903"/>
                  </a:cubicBezTo>
                  <a:cubicBezTo>
                    <a:pt x="125078" y="164903"/>
                    <a:pt x="123661" y="166556"/>
                    <a:pt x="123661" y="167498"/>
                  </a:cubicBezTo>
                  <a:cubicBezTo>
                    <a:pt x="123661" y="168443"/>
                    <a:pt x="123661" y="165848"/>
                    <a:pt x="122246" y="168916"/>
                  </a:cubicBezTo>
                  <a:lnTo>
                    <a:pt x="122246" y="168916"/>
                  </a:lnTo>
                  <a:lnTo>
                    <a:pt x="122246" y="170330"/>
                  </a:lnTo>
                  <a:cubicBezTo>
                    <a:pt x="122246" y="168916"/>
                    <a:pt x="122246" y="168916"/>
                    <a:pt x="122246" y="170330"/>
                  </a:cubicBezTo>
                  <a:cubicBezTo>
                    <a:pt x="122246" y="171747"/>
                    <a:pt x="122246" y="167735"/>
                    <a:pt x="124369" y="166556"/>
                  </a:cubicBezTo>
                  <a:cubicBezTo>
                    <a:pt x="126492" y="165375"/>
                    <a:pt x="124369" y="166556"/>
                    <a:pt x="124369" y="166556"/>
                  </a:cubicBezTo>
                  <a:cubicBezTo>
                    <a:pt x="124133" y="167498"/>
                    <a:pt x="123661" y="168443"/>
                    <a:pt x="122955" y="169388"/>
                  </a:cubicBezTo>
                  <a:cubicBezTo>
                    <a:pt x="122955" y="171511"/>
                    <a:pt x="122955" y="169388"/>
                    <a:pt x="122955" y="171275"/>
                  </a:cubicBezTo>
                  <a:cubicBezTo>
                    <a:pt x="122955" y="170802"/>
                    <a:pt x="122955" y="170330"/>
                    <a:pt x="122955" y="169857"/>
                  </a:cubicBezTo>
                  <a:cubicBezTo>
                    <a:pt x="122955" y="169857"/>
                    <a:pt x="122955" y="172925"/>
                    <a:pt x="122955" y="169857"/>
                  </a:cubicBezTo>
                  <a:cubicBezTo>
                    <a:pt x="122955" y="171511"/>
                    <a:pt x="122955" y="169857"/>
                    <a:pt x="122955" y="173161"/>
                  </a:cubicBezTo>
                  <a:cubicBezTo>
                    <a:pt x="122955" y="171275"/>
                    <a:pt x="122955" y="173161"/>
                    <a:pt x="122955" y="173161"/>
                  </a:cubicBezTo>
                  <a:cubicBezTo>
                    <a:pt x="123427" y="171983"/>
                    <a:pt x="123897" y="171038"/>
                    <a:pt x="124605" y="170094"/>
                  </a:cubicBezTo>
                  <a:lnTo>
                    <a:pt x="124605" y="166790"/>
                  </a:lnTo>
                  <a:lnTo>
                    <a:pt x="123191" y="169621"/>
                  </a:lnTo>
                  <a:cubicBezTo>
                    <a:pt x="123191" y="169621"/>
                    <a:pt x="123191" y="169621"/>
                    <a:pt x="122010" y="169621"/>
                  </a:cubicBezTo>
                  <a:cubicBezTo>
                    <a:pt x="122482" y="168207"/>
                    <a:pt x="123191" y="167026"/>
                    <a:pt x="124133" y="165848"/>
                  </a:cubicBezTo>
                  <a:cubicBezTo>
                    <a:pt x="124133" y="165848"/>
                    <a:pt x="124133" y="165848"/>
                    <a:pt x="124133" y="163489"/>
                  </a:cubicBezTo>
                  <a:cubicBezTo>
                    <a:pt x="124133" y="161127"/>
                    <a:pt x="122719" y="165139"/>
                    <a:pt x="124133" y="162071"/>
                  </a:cubicBezTo>
                  <a:cubicBezTo>
                    <a:pt x="125550" y="159004"/>
                    <a:pt x="124133" y="162071"/>
                    <a:pt x="124133" y="162071"/>
                  </a:cubicBezTo>
                  <a:cubicBezTo>
                    <a:pt x="124133" y="162071"/>
                    <a:pt x="124133" y="162071"/>
                    <a:pt x="124133" y="160421"/>
                  </a:cubicBezTo>
                  <a:cubicBezTo>
                    <a:pt x="124133" y="158767"/>
                    <a:pt x="124133" y="161835"/>
                    <a:pt x="124133" y="160421"/>
                  </a:cubicBezTo>
                  <a:cubicBezTo>
                    <a:pt x="122482" y="162780"/>
                    <a:pt x="124133" y="158531"/>
                    <a:pt x="124133" y="159004"/>
                  </a:cubicBezTo>
                  <a:cubicBezTo>
                    <a:pt x="124133" y="159476"/>
                    <a:pt x="124133" y="157589"/>
                    <a:pt x="124133" y="156881"/>
                  </a:cubicBezTo>
                  <a:cubicBezTo>
                    <a:pt x="124133" y="156172"/>
                    <a:pt x="124133" y="156881"/>
                    <a:pt x="124133" y="156881"/>
                  </a:cubicBezTo>
                  <a:cubicBezTo>
                    <a:pt x="123661" y="158295"/>
                    <a:pt x="123191" y="159712"/>
                    <a:pt x="122719" y="161127"/>
                  </a:cubicBezTo>
                  <a:lnTo>
                    <a:pt x="122719" y="163016"/>
                  </a:lnTo>
                  <a:cubicBezTo>
                    <a:pt x="122719" y="163016"/>
                    <a:pt x="122719" y="163016"/>
                    <a:pt x="122719" y="163016"/>
                  </a:cubicBezTo>
                  <a:cubicBezTo>
                    <a:pt x="122955" y="162308"/>
                    <a:pt x="122955" y="161363"/>
                    <a:pt x="122719" y="160657"/>
                  </a:cubicBezTo>
                  <a:lnTo>
                    <a:pt x="122719" y="162544"/>
                  </a:lnTo>
                  <a:cubicBezTo>
                    <a:pt x="122719" y="162544"/>
                    <a:pt x="122719" y="162544"/>
                    <a:pt x="122719" y="162544"/>
                  </a:cubicBezTo>
                  <a:cubicBezTo>
                    <a:pt x="122719" y="162544"/>
                    <a:pt x="122719" y="162544"/>
                    <a:pt x="122719" y="160421"/>
                  </a:cubicBezTo>
                  <a:cubicBezTo>
                    <a:pt x="122719" y="158295"/>
                    <a:pt x="122719" y="162071"/>
                    <a:pt x="122719" y="160421"/>
                  </a:cubicBezTo>
                  <a:cubicBezTo>
                    <a:pt x="121774" y="157823"/>
                    <a:pt x="121301" y="155227"/>
                    <a:pt x="121065" y="152632"/>
                  </a:cubicBezTo>
                  <a:cubicBezTo>
                    <a:pt x="119415" y="155700"/>
                    <a:pt x="119887" y="152632"/>
                    <a:pt x="121065" y="151218"/>
                  </a:cubicBezTo>
                  <a:lnTo>
                    <a:pt x="118706" y="156172"/>
                  </a:lnTo>
                  <a:cubicBezTo>
                    <a:pt x="118706" y="156172"/>
                    <a:pt x="118706" y="153577"/>
                    <a:pt x="118706" y="154522"/>
                  </a:cubicBezTo>
                  <a:lnTo>
                    <a:pt x="118706" y="153104"/>
                  </a:lnTo>
                  <a:cubicBezTo>
                    <a:pt x="118706" y="153104"/>
                    <a:pt x="118706" y="153104"/>
                    <a:pt x="118706" y="153104"/>
                  </a:cubicBezTo>
                  <a:cubicBezTo>
                    <a:pt x="118706" y="153104"/>
                    <a:pt x="118706" y="150509"/>
                    <a:pt x="120123" y="147205"/>
                  </a:cubicBezTo>
                  <a:cubicBezTo>
                    <a:pt x="120123" y="147205"/>
                    <a:pt x="120123" y="148622"/>
                    <a:pt x="120123" y="149328"/>
                  </a:cubicBezTo>
                  <a:cubicBezTo>
                    <a:pt x="120123" y="150037"/>
                    <a:pt x="120123" y="149328"/>
                    <a:pt x="120123" y="147441"/>
                  </a:cubicBezTo>
                  <a:lnTo>
                    <a:pt x="120123" y="149328"/>
                  </a:lnTo>
                  <a:cubicBezTo>
                    <a:pt x="120123" y="149328"/>
                    <a:pt x="120123" y="149328"/>
                    <a:pt x="120123" y="149328"/>
                  </a:cubicBezTo>
                  <a:cubicBezTo>
                    <a:pt x="120123" y="150037"/>
                    <a:pt x="120123" y="150745"/>
                    <a:pt x="120123" y="151454"/>
                  </a:cubicBezTo>
                  <a:cubicBezTo>
                    <a:pt x="120123" y="151454"/>
                    <a:pt x="120123" y="149328"/>
                    <a:pt x="120123" y="151454"/>
                  </a:cubicBezTo>
                  <a:cubicBezTo>
                    <a:pt x="120123" y="150745"/>
                    <a:pt x="120123" y="150037"/>
                    <a:pt x="120123" y="149328"/>
                  </a:cubicBezTo>
                  <a:cubicBezTo>
                    <a:pt x="120123" y="147914"/>
                    <a:pt x="120123" y="146733"/>
                    <a:pt x="120123" y="147205"/>
                  </a:cubicBezTo>
                  <a:cubicBezTo>
                    <a:pt x="120123" y="146733"/>
                    <a:pt x="120123" y="146024"/>
                    <a:pt x="120123" y="145554"/>
                  </a:cubicBezTo>
                  <a:cubicBezTo>
                    <a:pt x="118706" y="147205"/>
                    <a:pt x="120123" y="145554"/>
                    <a:pt x="118234" y="145554"/>
                  </a:cubicBezTo>
                  <a:lnTo>
                    <a:pt x="118234" y="144137"/>
                  </a:lnTo>
                  <a:cubicBezTo>
                    <a:pt x="118234" y="144137"/>
                    <a:pt x="118234" y="144137"/>
                    <a:pt x="116583" y="146260"/>
                  </a:cubicBezTo>
                  <a:cubicBezTo>
                    <a:pt x="116347" y="145554"/>
                    <a:pt x="116347" y="144846"/>
                    <a:pt x="116583" y="144137"/>
                  </a:cubicBezTo>
                  <a:cubicBezTo>
                    <a:pt x="116583" y="144137"/>
                    <a:pt x="116583" y="139891"/>
                    <a:pt x="114930" y="144137"/>
                  </a:cubicBezTo>
                  <a:cubicBezTo>
                    <a:pt x="114930" y="144137"/>
                    <a:pt x="114930" y="142250"/>
                    <a:pt x="114930" y="141306"/>
                  </a:cubicBezTo>
                  <a:cubicBezTo>
                    <a:pt x="114930" y="140361"/>
                    <a:pt x="114930" y="141306"/>
                    <a:pt x="114930" y="141306"/>
                  </a:cubicBezTo>
                  <a:cubicBezTo>
                    <a:pt x="114930" y="141306"/>
                    <a:pt x="112807" y="143192"/>
                    <a:pt x="113043" y="141306"/>
                  </a:cubicBezTo>
                  <a:cubicBezTo>
                    <a:pt x="113043" y="142959"/>
                    <a:pt x="113043" y="142723"/>
                    <a:pt x="111862" y="144373"/>
                  </a:cubicBezTo>
                  <a:cubicBezTo>
                    <a:pt x="111862" y="142487"/>
                    <a:pt x="111862" y="141069"/>
                    <a:pt x="111862" y="141542"/>
                  </a:cubicBezTo>
                  <a:cubicBezTo>
                    <a:pt x="111862" y="142014"/>
                    <a:pt x="111862" y="141542"/>
                    <a:pt x="111862" y="142959"/>
                  </a:cubicBezTo>
                  <a:cubicBezTo>
                    <a:pt x="111862" y="144373"/>
                    <a:pt x="111862" y="142959"/>
                    <a:pt x="111862" y="142959"/>
                  </a:cubicBezTo>
                  <a:lnTo>
                    <a:pt x="113752" y="139183"/>
                  </a:lnTo>
                  <a:cubicBezTo>
                    <a:pt x="113752" y="139183"/>
                    <a:pt x="111392" y="141778"/>
                    <a:pt x="111629" y="139183"/>
                  </a:cubicBezTo>
                  <a:lnTo>
                    <a:pt x="111629" y="137765"/>
                  </a:lnTo>
                  <a:cubicBezTo>
                    <a:pt x="111629" y="137765"/>
                    <a:pt x="111629" y="137765"/>
                    <a:pt x="111629" y="137765"/>
                  </a:cubicBezTo>
                  <a:lnTo>
                    <a:pt x="110211" y="139655"/>
                  </a:lnTo>
                  <a:cubicBezTo>
                    <a:pt x="110211" y="138946"/>
                    <a:pt x="110211" y="138002"/>
                    <a:pt x="110211" y="137293"/>
                  </a:cubicBezTo>
                  <a:cubicBezTo>
                    <a:pt x="110211" y="137293"/>
                    <a:pt x="110211" y="137293"/>
                    <a:pt x="110211" y="137293"/>
                  </a:cubicBezTo>
                  <a:cubicBezTo>
                    <a:pt x="110211" y="137293"/>
                    <a:pt x="110211" y="137293"/>
                    <a:pt x="110211" y="137293"/>
                  </a:cubicBezTo>
                  <a:cubicBezTo>
                    <a:pt x="110211" y="137293"/>
                    <a:pt x="110211" y="137293"/>
                    <a:pt x="108325" y="139419"/>
                  </a:cubicBezTo>
                  <a:cubicBezTo>
                    <a:pt x="108561" y="138238"/>
                    <a:pt x="109267" y="137293"/>
                    <a:pt x="109975" y="136587"/>
                  </a:cubicBezTo>
                  <a:cubicBezTo>
                    <a:pt x="109975" y="136587"/>
                    <a:pt x="107852" y="138946"/>
                    <a:pt x="108088" y="136587"/>
                  </a:cubicBezTo>
                  <a:cubicBezTo>
                    <a:pt x="108325" y="134225"/>
                    <a:pt x="108088" y="134462"/>
                    <a:pt x="108088" y="136587"/>
                  </a:cubicBezTo>
                  <a:cubicBezTo>
                    <a:pt x="108325" y="135643"/>
                    <a:pt x="108325" y="134934"/>
                    <a:pt x="108088" y="133992"/>
                  </a:cubicBezTo>
                  <a:cubicBezTo>
                    <a:pt x="108088" y="133992"/>
                    <a:pt x="108088" y="133992"/>
                    <a:pt x="108088" y="132575"/>
                  </a:cubicBezTo>
                  <a:cubicBezTo>
                    <a:pt x="108088" y="131160"/>
                    <a:pt x="108088" y="132575"/>
                    <a:pt x="108088" y="132575"/>
                  </a:cubicBezTo>
                  <a:cubicBezTo>
                    <a:pt x="108088" y="132575"/>
                    <a:pt x="108088" y="132575"/>
                    <a:pt x="108088" y="131394"/>
                  </a:cubicBezTo>
                  <a:cubicBezTo>
                    <a:pt x="108088" y="130216"/>
                    <a:pt x="106671" y="134225"/>
                    <a:pt x="108088" y="133047"/>
                  </a:cubicBezTo>
                  <a:cubicBezTo>
                    <a:pt x="109503" y="131866"/>
                    <a:pt x="108088" y="133047"/>
                    <a:pt x="108088" y="134462"/>
                  </a:cubicBezTo>
                  <a:cubicBezTo>
                    <a:pt x="107380" y="135170"/>
                    <a:pt x="106671" y="135879"/>
                    <a:pt x="106199" y="136824"/>
                  </a:cubicBezTo>
                  <a:cubicBezTo>
                    <a:pt x="106671" y="135643"/>
                    <a:pt x="107144" y="134698"/>
                    <a:pt x="107616" y="133756"/>
                  </a:cubicBezTo>
                  <a:cubicBezTo>
                    <a:pt x="107616" y="133756"/>
                    <a:pt x="107616" y="133756"/>
                    <a:pt x="105729" y="136351"/>
                  </a:cubicBezTo>
                  <a:cubicBezTo>
                    <a:pt x="103840" y="138946"/>
                    <a:pt x="105729" y="134225"/>
                    <a:pt x="105729" y="134698"/>
                  </a:cubicBezTo>
                  <a:cubicBezTo>
                    <a:pt x="105257" y="135643"/>
                    <a:pt x="104784" y="136351"/>
                    <a:pt x="104312" y="137060"/>
                  </a:cubicBezTo>
                  <a:cubicBezTo>
                    <a:pt x="105021" y="135879"/>
                    <a:pt x="105493" y="134698"/>
                    <a:pt x="105963" y="133283"/>
                  </a:cubicBezTo>
                  <a:cubicBezTo>
                    <a:pt x="105963" y="131866"/>
                    <a:pt x="105963" y="133283"/>
                    <a:pt x="105963" y="133283"/>
                  </a:cubicBezTo>
                  <a:cubicBezTo>
                    <a:pt x="105963" y="133283"/>
                    <a:pt x="105963" y="133283"/>
                    <a:pt x="105963" y="133283"/>
                  </a:cubicBezTo>
                  <a:cubicBezTo>
                    <a:pt x="106199" y="133992"/>
                    <a:pt x="106199" y="134462"/>
                    <a:pt x="105963" y="135170"/>
                  </a:cubicBezTo>
                  <a:cubicBezTo>
                    <a:pt x="105729" y="134225"/>
                    <a:pt x="105729" y="133520"/>
                    <a:pt x="105963" y="132575"/>
                  </a:cubicBezTo>
                  <a:lnTo>
                    <a:pt x="104312" y="134934"/>
                  </a:lnTo>
                  <a:cubicBezTo>
                    <a:pt x="104312" y="134934"/>
                    <a:pt x="105729" y="131394"/>
                    <a:pt x="104312" y="134934"/>
                  </a:cubicBezTo>
                  <a:cubicBezTo>
                    <a:pt x="104312" y="134225"/>
                    <a:pt x="104312" y="133283"/>
                    <a:pt x="104312" y="132575"/>
                  </a:cubicBezTo>
                  <a:cubicBezTo>
                    <a:pt x="104312" y="132575"/>
                    <a:pt x="104312" y="132575"/>
                    <a:pt x="104312" y="132575"/>
                  </a:cubicBezTo>
                  <a:cubicBezTo>
                    <a:pt x="105729" y="128326"/>
                    <a:pt x="102895" y="130924"/>
                    <a:pt x="102895" y="129271"/>
                  </a:cubicBezTo>
                  <a:lnTo>
                    <a:pt x="104312" y="126439"/>
                  </a:lnTo>
                  <a:cubicBezTo>
                    <a:pt x="104312" y="126439"/>
                    <a:pt x="104312" y="126439"/>
                    <a:pt x="104312" y="126439"/>
                  </a:cubicBezTo>
                  <a:cubicBezTo>
                    <a:pt x="103840" y="127148"/>
                    <a:pt x="103367" y="127856"/>
                    <a:pt x="102895" y="128798"/>
                  </a:cubicBezTo>
                  <a:cubicBezTo>
                    <a:pt x="102895" y="128798"/>
                    <a:pt x="102895" y="124316"/>
                    <a:pt x="100772" y="128798"/>
                  </a:cubicBezTo>
                  <a:cubicBezTo>
                    <a:pt x="100772" y="126912"/>
                    <a:pt x="100772" y="128798"/>
                    <a:pt x="102189" y="126203"/>
                  </a:cubicBezTo>
                  <a:cubicBezTo>
                    <a:pt x="103603" y="123608"/>
                    <a:pt x="102189" y="126203"/>
                    <a:pt x="102189" y="126203"/>
                  </a:cubicBezTo>
                  <a:lnTo>
                    <a:pt x="102189" y="127856"/>
                  </a:lnTo>
                  <a:cubicBezTo>
                    <a:pt x="102189" y="127856"/>
                    <a:pt x="102189" y="123608"/>
                    <a:pt x="102189" y="127856"/>
                  </a:cubicBezTo>
                  <a:cubicBezTo>
                    <a:pt x="102189" y="126912"/>
                    <a:pt x="102189" y="125967"/>
                    <a:pt x="102189" y="125025"/>
                  </a:cubicBezTo>
                  <a:cubicBezTo>
                    <a:pt x="102189" y="125025"/>
                    <a:pt x="102189" y="126912"/>
                    <a:pt x="102189" y="125025"/>
                  </a:cubicBezTo>
                  <a:cubicBezTo>
                    <a:pt x="100063" y="128798"/>
                    <a:pt x="102189" y="123608"/>
                    <a:pt x="100300" y="125025"/>
                  </a:cubicBezTo>
                  <a:lnTo>
                    <a:pt x="100300" y="122663"/>
                  </a:lnTo>
                  <a:cubicBezTo>
                    <a:pt x="100300" y="122663"/>
                    <a:pt x="98649" y="124316"/>
                    <a:pt x="100300" y="122663"/>
                  </a:cubicBezTo>
                  <a:cubicBezTo>
                    <a:pt x="101953" y="121012"/>
                    <a:pt x="100300" y="122663"/>
                    <a:pt x="100300" y="122663"/>
                  </a:cubicBezTo>
                  <a:lnTo>
                    <a:pt x="100300" y="121012"/>
                  </a:lnTo>
                  <a:cubicBezTo>
                    <a:pt x="100300" y="121012"/>
                    <a:pt x="100300" y="121012"/>
                    <a:pt x="100300" y="121012"/>
                  </a:cubicBezTo>
                  <a:cubicBezTo>
                    <a:pt x="100300" y="121012"/>
                    <a:pt x="100300" y="121012"/>
                    <a:pt x="100300" y="121012"/>
                  </a:cubicBezTo>
                  <a:cubicBezTo>
                    <a:pt x="100300" y="121012"/>
                    <a:pt x="100300" y="122663"/>
                    <a:pt x="100300" y="122663"/>
                  </a:cubicBezTo>
                  <a:lnTo>
                    <a:pt x="100300" y="121249"/>
                  </a:lnTo>
                  <a:cubicBezTo>
                    <a:pt x="100300" y="121249"/>
                    <a:pt x="100300" y="121249"/>
                    <a:pt x="100300" y="121249"/>
                  </a:cubicBezTo>
                  <a:cubicBezTo>
                    <a:pt x="100300" y="121249"/>
                    <a:pt x="100300" y="121249"/>
                    <a:pt x="101717" y="119831"/>
                  </a:cubicBezTo>
                  <a:cubicBezTo>
                    <a:pt x="103131" y="118417"/>
                    <a:pt x="101717" y="119831"/>
                    <a:pt x="101717" y="119831"/>
                  </a:cubicBezTo>
                  <a:lnTo>
                    <a:pt x="101717" y="117945"/>
                  </a:lnTo>
                  <a:cubicBezTo>
                    <a:pt x="101717" y="117945"/>
                    <a:pt x="101717" y="120776"/>
                    <a:pt x="101717" y="117945"/>
                  </a:cubicBezTo>
                  <a:cubicBezTo>
                    <a:pt x="101717" y="115113"/>
                    <a:pt x="101717" y="115349"/>
                    <a:pt x="101717" y="115822"/>
                  </a:cubicBezTo>
                  <a:cubicBezTo>
                    <a:pt x="101717" y="116294"/>
                    <a:pt x="101717" y="114168"/>
                    <a:pt x="103131" y="113932"/>
                  </a:cubicBezTo>
                  <a:lnTo>
                    <a:pt x="101717" y="116294"/>
                  </a:lnTo>
                  <a:cubicBezTo>
                    <a:pt x="101717" y="116294"/>
                    <a:pt x="101717" y="116294"/>
                    <a:pt x="101717" y="114877"/>
                  </a:cubicBezTo>
                  <a:cubicBezTo>
                    <a:pt x="101717" y="113462"/>
                    <a:pt x="101717" y="114877"/>
                    <a:pt x="101717" y="114877"/>
                  </a:cubicBezTo>
                  <a:cubicBezTo>
                    <a:pt x="101717" y="114877"/>
                    <a:pt x="100300" y="116764"/>
                    <a:pt x="101717" y="114877"/>
                  </a:cubicBezTo>
                  <a:cubicBezTo>
                    <a:pt x="103131" y="112990"/>
                    <a:pt x="101717" y="114877"/>
                    <a:pt x="101717" y="117236"/>
                  </a:cubicBezTo>
                  <a:cubicBezTo>
                    <a:pt x="101717" y="119595"/>
                    <a:pt x="101717" y="114877"/>
                    <a:pt x="101717" y="115822"/>
                  </a:cubicBezTo>
                  <a:cubicBezTo>
                    <a:pt x="101717" y="116764"/>
                    <a:pt x="101717" y="115822"/>
                    <a:pt x="101717" y="118181"/>
                  </a:cubicBezTo>
                  <a:cubicBezTo>
                    <a:pt x="101717" y="120540"/>
                    <a:pt x="101717" y="118181"/>
                    <a:pt x="101717" y="118181"/>
                  </a:cubicBezTo>
                  <a:cubicBezTo>
                    <a:pt x="101717" y="118181"/>
                    <a:pt x="101717" y="118181"/>
                    <a:pt x="101717" y="119595"/>
                  </a:cubicBezTo>
                  <a:cubicBezTo>
                    <a:pt x="101717" y="117472"/>
                    <a:pt x="101717" y="119595"/>
                    <a:pt x="101717" y="117708"/>
                  </a:cubicBezTo>
                  <a:cubicBezTo>
                    <a:pt x="101717" y="115822"/>
                    <a:pt x="101717" y="117708"/>
                    <a:pt x="101717" y="117708"/>
                  </a:cubicBezTo>
                  <a:cubicBezTo>
                    <a:pt x="104076" y="112754"/>
                    <a:pt x="103840" y="115113"/>
                    <a:pt x="104784" y="113932"/>
                  </a:cubicBezTo>
                  <a:cubicBezTo>
                    <a:pt x="105729" y="112754"/>
                    <a:pt x="102895" y="117472"/>
                    <a:pt x="102189" y="119595"/>
                  </a:cubicBezTo>
                  <a:cubicBezTo>
                    <a:pt x="102189" y="117236"/>
                    <a:pt x="102189" y="119595"/>
                    <a:pt x="102189" y="119595"/>
                  </a:cubicBezTo>
                  <a:cubicBezTo>
                    <a:pt x="102189" y="119595"/>
                    <a:pt x="102189" y="119595"/>
                    <a:pt x="102189" y="116764"/>
                  </a:cubicBezTo>
                  <a:cubicBezTo>
                    <a:pt x="102189" y="119362"/>
                    <a:pt x="102189" y="116764"/>
                    <a:pt x="102189" y="116764"/>
                  </a:cubicBezTo>
                  <a:cubicBezTo>
                    <a:pt x="102189" y="116764"/>
                    <a:pt x="102189" y="118889"/>
                    <a:pt x="100536" y="120068"/>
                  </a:cubicBezTo>
                  <a:lnTo>
                    <a:pt x="100536" y="118417"/>
                  </a:lnTo>
                  <a:lnTo>
                    <a:pt x="100536" y="117000"/>
                  </a:lnTo>
                  <a:cubicBezTo>
                    <a:pt x="101717" y="115585"/>
                    <a:pt x="101717" y="117000"/>
                    <a:pt x="102662" y="117000"/>
                  </a:cubicBezTo>
                  <a:cubicBezTo>
                    <a:pt x="103603" y="117000"/>
                    <a:pt x="102662" y="117000"/>
                    <a:pt x="102662" y="115585"/>
                  </a:cubicBezTo>
                  <a:cubicBezTo>
                    <a:pt x="102662" y="114168"/>
                    <a:pt x="104312" y="113932"/>
                    <a:pt x="102662" y="117000"/>
                  </a:cubicBezTo>
                  <a:cubicBezTo>
                    <a:pt x="101008" y="120068"/>
                    <a:pt x="102662" y="117000"/>
                    <a:pt x="102662" y="117000"/>
                  </a:cubicBezTo>
                  <a:cubicBezTo>
                    <a:pt x="102662" y="117000"/>
                    <a:pt x="102662" y="117000"/>
                    <a:pt x="102662" y="118889"/>
                  </a:cubicBezTo>
                  <a:cubicBezTo>
                    <a:pt x="102662" y="120776"/>
                    <a:pt x="104784" y="116058"/>
                    <a:pt x="102662" y="118889"/>
                  </a:cubicBezTo>
                  <a:cubicBezTo>
                    <a:pt x="102662" y="117472"/>
                    <a:pt x="102662" y="118889"/>
                    <a:pt x="102662" y="118889"/>
                  </a:cubicBezTo>
                  <a:lnTo>
                    <a:pt x="102662" y="117000"/>
                  </a:lnTo>
                  <a:cubicBezTo>
                    <a:pt x="102662" y="118653"/>
                    <a:pt x="104076" y="117000"/>
                    <a:pt x="102662" y="119362"/>
                  </a:cubicBezTo>
                  <a:lnTo>
                    <a:pt x="102662" y="119362"/>
                  </a:lnTo>
                  <a:lnTo>
                    <a:pt x="102662" y="121249"/>
                  </a:lnTo>
                  <a:cubicBezTo>
                    <a:pt x="102662" y="121249"/>
                    <a:pt x="102662" y="119831"/>
                    <a:pt x="102662" y="119595"/>
                  </a:cubicBezTo>
                  <a:cubicBezTo>
                    <a:pt x="102189" y="120776"/>
                    <a:pt x="101481" y="121957"/>
                    <a:pt x="100772" y="123135"/>
                  </a:cubicBezTo>
                  <a:cubicBezTo>
                    <a:pt x="100772" y="123135"/>
                    <a:pt x="100772" y="123135"/>
                    <a:pt x="100772" y="125967"/>
                  </a:cubicBezTo>
                  <a:cubicBezTo>
                    <a:pt x="100772" y="124552"/>
                    <a:pt x="102189" y="122899"/>
                    <a:pt x="103131" y="121485"/>
                  </a:cubicBezTo>
                  <a:cubicBezTo>
                    <a:pt x="104076" y="120068"/>
                    <a:pt x="101481" y="124789"/>
                    <a:pt x="103131" y="121485"/>
                  </a:cubicBezTo>
                  <a:cubicBezTo>
                    <a:pt x="103603" y="120540"/>
                    <a:pt x="104076" y="119595"/>
                    <a:pt x="104784" y="118653"/>
                  </a:cubicBezTo>
                  <a:cubicBezTo>
                    <a:pt x="104784" y="118653"/>
                    <a:pt x="104784" y="122193"/>
                    <a:pt x="104784" y="121485"/>
                  </a:cubicBezTo>
                  <a:cubicBezTo>
                    <a:pt x="104784" y="120776"/>
                    <a:pt x="104784" y="121485"/>
                    <a:pt x="103367" y="123371"/>
                  </a:cubicBezTo>
                  <a:cubicBezTo>
                    <a:pt x="101953" y="125261"/>
                    <a:pt x="103367" y="123371"/>
                    <a:pt x="103367" y="123371"/>
                  </a:cubicBezTo>
                  <a:lnTo>
                    <a:pt x="103367" y="121721"/>
                  </a:lnTo>
                  <a:cubicBezTo>
                    <a:pt x="103367" y="121721"/>
                    <a:pt x="103367" y="121721"/>
                    <a:pt x="103367" y="121721"/>
                  </a:cubicBezTo>
                  <a:cubicBezTo>
                    <a:pt x="103367" y="121721"/>
                    <a:pt x="105021" y="119831"/>
                    <a:pt x="103367" y="123371"/>
                  </a:cubicBezTo>
                  <a:cubicBezTo>
                    <a:pt x="103367" y="121721"/>
                    <a:pt x="103367" y="121957"/>
                    <a:pt x="103367" y="123371"/>
                  </a:cubicBezTo>
                  <a:cubicBezTo>
                    <a:pt x="105257" y="120304"/>
                    <a:pt x="105493" y="120776"/>
                    <a:pt x="105021" y="123371"/>
                  </a:cubicBezTo>
                  <a:lnTo>
                    <a:pt x="105021" y="122193"/>
                  </a:lnTo>
                  <a:cubicBezTo>
                    <a:pt x="105021" y="123608"/>
                    <a:pt x="105021" y="122193"/>
                    <a:pt x="105021" y="125025"/>
                  </a:cubicBezTo>
                  <a:lnTo>
                    <a:pt x="106435" y="122899"/>
                  </a:lnTo>
                  <a:cubicBezTo>
                    <a:pt x="105963" y="124316"/>
                    <a:pt x="105493" y="125494"/>
                    <a:pt x="104784" y="126675"/>
                  </a:cubicBezTo>
                  <a:cubicBezTo>
                    <a:pt x="104784" y="125261"/>
                    <a:pt x="104784" y="126675"/>
                    <a:pt x="104784" y="126675"/>
                  </a:cubicBezTo>
                  <a:lnTo>
                    <a:pt x="106671" y="123371"/>
                  </a:lnTo>
                  <a:cubicBezTo>
                    <a:pt x="106671" y="124789"/>
                    <a:pt x="105257" y="125967"/>
                    <a:pt x="104548" y="127620"/>
                  </a:cubicBezTo>
                  <a:cubicBezTo>
                    <a:pt x="106435" y="124080"/>
                    <a:pt x="106671" y="124789"/>
                    <a:pt x="106199" y="127620"/>
                  </a:cubicBezTo>
                  <a:cubicBezTo>
                    <a:pt x="105729" y="130452"/>
                    <a:pt x="107852" y="124789"/>
                    <a:pt x="107616" y="125731"/>
                  </a:cubicBezTo>
                  <a:cubicBezTo>
                    <a:pt x="107380" y="126675"/>
                    <a:pt x="106199" y="128326"/>
                    <a:pt x="107616" y="128093"/>
                  </a:cubicBezTo>
                  <a:cubicBezTo>
                    <a:pt x="107144" y="129271"/>
                    <a:pt x="106435" y="130216"/>
                    <a:pt x="105729" y="131160"/>
                  </a:cubicBezTo>
                  <a:cubicBezTo>
                    <a:pt x="105729" y="131160"/>
                    <a:pt x="105729" y="131160"/>
                    <a:pt x="105729" y="131160"/>
                  </a:cubicBezTo>
                  <a:lnTo>
                    <a:pt x="105729" y="131160"/>
                  </a:lnTo>
                  <a:lnTo>
                    <a:pt x="107380" y="128326"/>
                  </a:lnTo>
                  <a:cubicBezTo>
                    <a:pt x="107380" y="128326"/>
                    <a:pt x="107380" y="130452"/>
                    <a:pt x="107380" y="131630"/>
                  </a:cubicBezTo>
                  <a:cubicBezTo>
                    <a:pt x="107380" y="132811"/>
                    <a:pt x="107380" y="131630"/>
                    <a:pt x="107380" y="131630"/>
                  </a:cubicBezTo>
                  <a:cubicBezTo>
                    <a:pt x="107380" y="131630"/>
                    <a:pt x="107380" y="129743"/>
                    <a:pt x="107380" y="130216"/>
                  </a:cubicBezTo>
                  <a:cubicBezTo>
                    <a:pt x="107616" y="129271"/>
                    <a:pt x="107616" y="128562"/>
                    <a:pt x="107380" y="127620"/>
                  </a:cubicBezTo>
                  <a:cubicBezTo>
                    <a:pt x="107380" y="127620"/>
                    <a:pt x="107380" y="127620"/>
                    <a:pt x="107380" y="127620"/>
                  </a:cubicBezTo>
                  <a:cubicBezTo>
                    <a:pt x="107380" y="126912"/>
                    <a:pt x="107380" y="126203"/>
                    <a:pt x="107380" y="125494"/>
                  </a:cubicBezTo>
                  <a:cubicBezTo>
                    <a:pt x="107144" y="126439"/>
                    <a:pt x="107144" y="127148"/>
                    <a:pt x="107380" y="128093"/>
                  </a:cubicBezTo>
                  <a:cubicBezTo>
                    <a:pt x="107380" y="128093"/>
                    <a:pt x="107380" y="126675"/>
                    <a:pt x="107380" y="128093"/>
                  </a:cubicBezTo>
                  <a:cubicBezTo>
                    <a:pt x="107380" y="129507"/>
                    <a:pt x="108794" y="125731"/>
                    <a:pt x="107380" y="126675"/>
                  </a:cubicBezTo>
                  <a:cubicBezTo>
                    <a:pt x="105963" y="127620"/>
                    <a:pt x="107380" y="126675"/>
                    <a:pt x="107380" y="126675"/>
                  </a:cubicBezTo>
                  <a:cubicBezTo>
                    <a:pt x="107380" y="126675"/>
                    <a:pt x="107380" y="126675"/>
                    <a:pt x="107380" y="126675"/>
                  </a:cubicBezTo>
                  <a:cubicBezTo>
                    <a:pt x="107380" y="126675"/>
                    <a:pt x="107380" y="126675"/>
                    <a:pt x="107380" y="130688"/>
                  </a:cubicBezTo>
                  <a:lnTo>
                    <a:pt x="109975" y="127148"/>
                  </a:lnTo>
                  <a:cubicBezTo>
                    <a:pt x="108325" y="130452"/>
                    <a:pt x="109975" y="127148"/>
                    <a:pt x="109975" y="127148"/>
                  </a:cubicBezTo>
                  <a:lnTo>
                    <a:pt x="109975" y="128562"/>
                  </a:lnTo>
                  <a:cubicBezTo>
                    <a:pt x="109975" y="128562"/>
                    <a:pt x="109975" y="128562"/>
                    <a:pt x="109975" y="128562"/>
                  </a:cubicBezTo>
                  <a:cubicBezTo>
                    <a:pt x="109975" y="131394"/>
                    <a:pt x="109975" y="128562"/>
                    <a:pt x="109975" y="128562"/>
                  </a:cubicBezTo>
                  <a:cubicBezTo>
                    <a:pt x="109975" y="129507"/>
                    <a:pt x="109975" y="130452"/>
                    <a:pt x="109975" y="131394"/>
                  </a:cubicBezTo>
                  <a:cubicBezTo>
                    <a:pt x="111392" y="129743"/>
                    <a:pt x="109975" y="131394"/>
                    <a:pt x="111862" y="131394"/>
                  </a:cubicBezTo>
                  <a:cubicBezTo>
                    <a:pt x="113752" y="131394"/>
                    <a:pt x="111862" y="133047"/>
                    <a:pt x="111862" y="133283"/>
                  </a:cubicBezTo>
                  <a:cubicBezTo>
                    <a:pt x="111862" y="133520"/>
                    <a:pt x="111862" y="133283"/>
                    <a:pt x="111862" y="133283"/>
                  </a:cubicBezTo>
                  <a:cubicBezTo>
                    <a:pt x="111862" y="130924"/>
                    <a:pt x="113988" y="129507"/>
                    <a:pt x="113752" y="130688"/>
                  </a:cubicBezTo>
                  <a:cubicBezTo>
                    <a:pt x="113515" y="131866"/>
                    <a:pt x="113752" y="130688"/>
                    <a:pt x="113752" y="132339"/>
                  </a:cubicBezTo>
                  <a:lnTo>
                    <a:pt x="113752" y="133756"/>
                  </a:lnTo>
                  <a:cubicBezTo>
                    <a:pt x="113752" y="133756"/>
                    <a:pt x="113752" y="131866"/>
                    <a:pt x="113752" y="131866"/>
                  </a:cubicBezTo>
                  <a:lnTo>
                    <a:pt x="113752" y="133756"/>
                  </a:lnTo>
                  <a:cubicBezTo>
                    <a:pt x="113752" y="134934"/>
                    <a:pt x="113752" y="133756"/>
                    <a:pt x="113752" y="133756"/>
                  </a:cubicBezTo>
                  <a:cubicBezTo>
                    <a:pt x="113752" y="133756"/>
                    <a:pt x="113752" y="136115"/>
                    <a:pt x="113752" y="135879"/>
                  </a:cubicBezTo>
                  <a:cubicBezTo>
                    <a:pt x="113988" y="134698"/>
                    <a:pt x="114694" y="133756"/>
                    <a:pt x="115402" y="133047"/>
                  </a:cubicBezTo>
                  <a:cubicBezTo>
                    <a:pt x="115402" y="133756"/>
                    <a:pt x="115402" y="134462"/>
                    <a:pt x="115402" y="135170"/>
                  </a:cubicBezTo>
                  <a:cubicBezTo>
                    <a:pt x="115402" y="133756"/>
                    <a:pt x="115402" y="133992"/>
                    <a:pt x="115402" y="135170"/>
                  </a:cubicBezTo>
                  <a:lnTo>
                    <a:pt x="115402" y="136824"/>
                  </a:lnTo>
                  <a:cubicBezTo>
                    <a:pt x="116583" y="134698"/>
                    <a:pt x="115402" y="136824"/>
                    <a:pt x="117528" y="134225"/>
                  </a:cubicBezTo>
                  <a:cubicBezTo>
                    <a:pt x="117528" y="135406"/>
                    <a:pt x="118942" y="132102"/>
                    <a:pt x="117528" y="134225"/>
                  </a:cubicBezTo>
                  <a:cubicBezTo>
                    <a:pt x="116111" y="136351"/>
                    <a:pt x="117528" y="134225"/>
                    <a:pt x="115875" y="136824"/>
                  </a:cubicBezTo>
                  <a:cubicBezTo>
                    <a:pt x="114224" y="139419"/>
                    <a:pt x="115875" y="136824"/>
                    <a:pt x="115875" y="136824"/>
                  </a:cubicBezTo>
                  <a:cubicBezTo>
                    <a:pt x="118234" y="132102"/>
                    <a:pt x="117761" y="134934"/>
                    <a:pt x="118234" y="134225"/>
                  </a:cubicBezTo>
                  <a:cubicBezTo>
                    <a:pt x="118706" y="133520"/>
                    <a:pt x="118234" y="135879"/>
                    <a:pt x="116819" y="136587"/>
                  </a:cubicBezTo>
                  <a:lnTo>
                    <a:pt x="116819" y="134934"/>
                  </a:lnTo>
                  <a:cubicBezTo>
                    <a:pt x="116819" y="134934"/>
                    <a:pt x="116819" y="134934"/>
                    <a:pt x="116819" y="136115"/>
                  </a:cubicBezTo>
                  <a:cubicBezTo>
                    <a:pt x="116819" y="137293"/>
                    <a:pt x="116819" y="136115"/>
                    <a:pt x="116819" y="139655"/>
                  </a:cubicBezTo>
                  <a:cubicBezTo>
                    <a:pt x="116819" y="138710"/>
                    <a:pt x="116819" y="138002"/>
                    <a:pt x="116819" y="137060"/>
                  </a:cubicBezTo>
                  <a:cubicBezTo>
                    <a:pt x="116819" y="140125"/>
                    <a:pt x="116819" y="137060"/>
                    <a:pt x="116819" y="139419"/>
                  </a:cubicBezTo>
                  <a:cubicBezTo>
                    <a:pt x="117528" y="138710"/>
                    <a:pt x="117997" y="138002"/>
                    <a:pt x="118234" y="137060"/>
                  </a:cubicBezTo>
                  <a:cubicBezTo>
                    <a:pt x="118234" y="135406"/>
                    <a:pt x="118234" y="138946"/>
                    <a:pt x="118234" y="137060"/>
                  </a:cubicBezTo>
                  <a:cubicBezTo>
                    <a:pt x="118234" y="138002"/>
                    <a:pt x="118234" y="139183"/>
                    <a:pt x="118234" y="140125"/>
                  </a:cubicBezTo>
                  <a:cubicBezTo>
                    <a:pt x="118234" y="140125"/>
                    <a:pt x="118234" y="140125"/>
                    <a:pt x="118234" y="138710"/>
                  </a:cubicBezTo>
                  <a:cubicBezTo>
                    <a:pt x="117761" y="139655"/>
                    <a:pt x="117292" y="140597"/>
                    <a:pt x="116819" y="141542"/>
                  </a:cubicBezTo>
                  <a:lnTo>
                    <a:pt x="118234" y="139891"/>
                  </a:lnTo>
                  <a:lnTo>
                    <a:pt x="118234" y="141306"/>
                  </a:lnTo>
                  <a:cubicBezTo>
                    <a:pt x="118234" y="140361"/>
                    <a:pt x="118234" y="139655"/>
                    <a:pt x="118234" y="138710"/>
                  </a:cubicBezTo>
                  <a:cubicBezTo>
                    <a:pt x="118234" y="138710"/>
                    <a:pt x="118234" y="138710"/>
                    <a:pt x="118234" y="138710"/>
                  </a:cubicBezTo>
                  <a:cubicBezTo>
                    <a:pt x="118706" y="137529"/>
                    <a:pt x="118706" y="135879"/>
                    <a:pt x="118234" y="134698"/>
                  </a:cubicBezTo>
                  <a:cubicBezTo>
                    <a:pt x="118234" y="134698"/>
                    <a:pt x="118234" y="133283"/>
                    <a:pt x="118234" y="132339"/>
                  </a:cubicBezTo>
                  <a:cubicBezTo>
                    <a:pt x="118234" y="131394"/>
                    <a:pt x="118234" y="132339"/>
                    <a:pt x="117056" y="133992"/>
                  </a:cubicBezTo>
                  <a:cubicBezTo>
                    <a:pt x="115875" y="135643"/>
                    <a:pt x="118706" y="131160"/>
                    <a:pt x="119415" y="129743"/>
                  </a:cubicBezTo>
                  <a:cubicBezTo>
                    <a:pt x="120123" y="128326"/>
                    <a:pt x="119415" y="133992"/>
                    <a:pt x="119415" y="131866"/>
                  </a:cubicBezTo>
                  <a:cubicBezTo>
                    <a:pt x="119415" y="129743"/>
                    <a:pt x="119415" y="133520"/>
                    <a:pt x="119415" y="133520"/>
                  </a:cubicBezTo>
                  <a:cubicBezTo>
                    <a:pt x="119415" y="133520"/>
                    <a:pt x="119415" y="131866"/>
                    <a:pt x="119415" y="133520"/>
                  </a:cubicBezTo>
                  <a:lnTo>
                    <a:pt x="119415" y="131394"/>
                  </a:lnTo>
                  <a:cubicBezTo>
                    <a:pt x="119415" y="134462"/>
                    <a:pt x="119415" y="131394"/>
                    <a:pt x="119415" y="132811"/>
                  </a:cubicBezTo>
                  <a:cubicBezTo>
                    <a:pt x="119415" y="133520"/>
                    <a:pt x="119415" y="134462"/>
                    <a:pt x="119415" y="135170"/>
                  </a:cubicBezTo>
                  <a:cubicBezTo>
                    <a:pt x="119415" y="133520"/>
                    <a:pt x="120829" y="132575"/>
                    <a:pt x="119415" y="133520"/>
                  </a:cubicBezTo>
                  <a:cubicBezTo>
                    <a:pt x="117997" y="134462"/>
                    <a:pt x="119415" y="134934"/>
                    <a:pt x="119415" y="135879"/>
                  </a:cubicBezTo>
                  <a:cubicBezTo>
                    <a:pt x="119415" y="136824"/>
                    <a:pt x="119415" y="135879"/>
                    <a:pt x="119415" y="135879"/>
                  </a:cubicBezTo>
                  <a:lnTo>
                    <a:pt x="119415" y="134225"/>
                  </a:lnTo>
                  <a:cubicBezTo>
                    <a:pt x="119651" y="135406"/>
                    <a:pt x="119651" y="136824"/>
                    <a:pt x="119415" y="138002"/>
                  </a:cubicBezTo>
                  <a:cubicBezTo>
                    <a:pt x="120829" y="134934"/>
                    <a:pt x="119415" y="138002"/>
                    <a:pt x="119415" y="138002"/>
                  </a:cubicBezTo>
                  <a:cubicBezTo>
                    <a:pt x="119415" y="138002"/>
                    <a:pt x="119415" y="138002"/>
                    <a:pt x="119415" y="139655"/>
                  </a:cubicBezTo>
                  <a:cubicBezTo>
                    <a:pt x="119415" y="141306"/>
                    <a:pt x="119415" y="139655"/>
                    <a:pt x="119415" y="139655"/>
                  </a:cubicBezTo>
                  <a:cubicBezTo>
                    <a:pt x="119415" y="139655"/>
                    <a:pt x="119415" y="137529"/>
                    <a:pt x="119415" y="139655"/>
                  </a:cubicBezTo>
                  <a:cubicBezTo>
                    <a:pt x="119887" y="138474"/>
                    <a:pt x="120360" y="137529"/>
                    <a:pt x="121065" y="136587"/>
                  </a:cubicBezTo>
                  <a:cubicBezTo>
                    <a:pt x="121065" y="136587"/>
                    <a:pt x="121065" y="134225"/>
                    <a:pt x="121065" y="136587"/>
                  </a:cubicBezTo>
                  <a:cubicBezTo>
                    <a:pt x="121065" y="138946"/>
                    <a:pt x="121065" y="136587"/>
                    <a:pt x="122246" y="133992"/>
                  </a:cubicBezTo>
                  <a:cubicBezTo>
                    <a:pt x="121538" y="134934"/>
                    <a:pt x="121065" y="136115"/>
                    <a:pt x="120593" y="137293"/>
                  </a:cubicBezTo>
                  <a:lnTo>
                    <a:pt x="120593" y="137293"/>
                  </a:lnTo>
                  <a:cubicBezTo>
                    <a:pt x="120593" y="134934"/>
                    <a:pt x="120593" y="135879"/>
                    <a:pt x="120593" y="137293"/>
                  </a:cubicBezTo>
                  <a:cubicBezTo>
                    <a:pt x="120593" y="138710"/>
                    <a:pt x="120593" y="135879"/>
                    <a:pt x="122246" y="133992"/>
                  </a:cubicBezTo>
                  <a:cubicBezTo>
                    <a:pt x="123897" y="132102"/>
                    <a:pt x="122246" y="133992"/>
                    <a:pt x="122246" y="135170"/>
                  </a:cubicBezTo>
                  <a:cubicBezTo>
                    <a:pt x="122246" y="136351"/>
                    <a:pt x="122246" y="133047"/>
                    <a:pt x="122246" y="132575"/>
                  </a:cubicBezTo>
                  <a:cubicBezTo>
                    <a:pt x="121774" y="133520"/>
                    <a:pt x="121301" y="134462"/>
                    <a:pt x="120593" y="135406"/>
                  </a:cubicBezTo>
                  <a:cubicBezTo>
                    <a:pt x="120593" y="133992"/>
                    <a:pt x="120593" y="132811"/>
                    <a:pt x="122246" y="131394"/>
                  </a:cubicBezTo>
                  <a:cubicBezTo>
                    <a:pt x="123897" y="129979"/>
                    <a:pt x="122246" y="131394"/>
                    <a:pt x="122246" y="131394"/>
                  </a:cubicBezTo>
                  <a:lnTo>
                    <a:pt x="122246" y="128798"/>
                  </a:lnTo>
                  <a:cubicBezTo>
                    <a:pt x="122246" y="128798"/>
                    <a:pt x="122246" y="128798"/>
                    <a:pt x="122246" y="126675"/>
                  </a:cubicBezTo>
                  <a:cubicBezTo>
                    <a:pt x="120829" y="129035"/>
                    <a:pt x="122246" y="126675"/>
                    <a:pt x="122246" y="126675"/>
                  </a:cubicBezTo>
                  <a:cubicBezTo>
                    <a:pt x="123427" y="122193"/>
                    <a:pt x="120123" y="126675"/>
                    <a:pt x="122246" y="122663"/>
                  </a:cubicBezTo>
                  <a:lnTo>
                    <a:pt x="122246" y="124080"/>
                  </a:lnTo>
                  <a:lnTo>
                    <a:pt x="122246" y="121485"/>
                  </a:lnTo>
                  <a:cubicBezTo>
                    <a:pt x="122246" y="121485"/>
                    <a:pt x="122246" y="121485"/>
                    <a:pt x="123427" y="119831"/>
                  </a:cubicBezTo>
                  <a:cubicBezTo>
                    <a:pt x="123427" y="121957"/>
                    <a:pt x="123427" y="119831"/>
                    <a:pt x="123427" y="121721"/>
                  </a:cubicBezTo>
                  <a:cubicBezTo>
                    <a:pt x="123427" y="123608"/>
                    <a:pt x="123427" y="120304"/>
                    <a:pt x="123427" y="120068"/>
                  </a:cubicBezTo>
                  <a:cubicBezTo>
                    <a:pt x="123427" y="119831"/>
                    <a:pt x="123427" y="120068"/>
                    <a:pt x="123427" y="120068"/>
                  </a:cubicBezTo>
                  <a:cubicBezTo>
                    <a:pt x="123427" y="120068"/>
                    <a:pt x="123427" y="120068"/>
                    <a:pt x="123427" y="120068"/>
                  </a:cubicBezTo>
                  <a:cubicBezTo>
                    <a:pt x="123427" y="120068"/>
                    <a:pt x="123427" y="120068"/>
                    <a:pt x="123427" y="120068"/>
                  </a:cubicBezTo>
                  <a:cubicBezTo>
                    <a:pt x="123427" y="120068"/>
                    <a:pt x="123427" y="120068"/>
                    <a:pt x="123427" y="118653"/>
                  </a:cubicBezTo>
                  <a:cubicBezTo>
                    <a:pt x="123427" y="117236"/>
                    <a:pt x="123427" y="118653"/>
                    <a:pt x="125078" y="118653"/>
                  </a:cubicBezTo>
                  <a:cubicBezTo>
                    <a:pt x="126728" y="118653"/>
                    <a:pt x="125078" y="120068"/>
                    <a:pt x="125078" y="121249"/>
                  </a:cubicBezTo>
                  <a:lnTo>
                    <a:pt x="125078" y="119831"/>
                  </a:lnTo>
                  <a:cubicBezTo>
                    <a:pt x="125078" y="121721"/>
                    <a:pt x="125078" y="119831"/>
                    <a:pt x="126492" y="119831"/>
                  </a:cubicBezTo>
                  <a:cubicBezTo>
                    <a:pt x="127909" y="119831"/>
                    <a:pt x="126492" y="121249"/>
                    <a:pt x="126492" y="121957"/>
                  </a:cubicBezTo>
                  <a:cubicBezTo>
                    <a:pt x="126492" y="122663"/>
                    <a:pt x="126492" y="120304"/>
                    <a:pt x="126492" y="120068"/>
                  </a:cubicBezTo>
                  <a:cubicBezTo>
                    <a:pt x="126492" y="119831"/>
                    <a:pt x="126492" y="121721"/>
                    <a:pt x="126492" y="120068"/>
                  </a:cubicBezTo>
                  <a:lnTo>
                    <a:pt x="124842" y="123371"/>
                  </a:lnTo>
                  <a:cubicBezTo>
                    <a:pt x="124842" y="123371"/>
                    <a:pt x="124842" y="121721"/>
                    <a:pt x="126259" y="121012"/>
                  </a:cubicBezTo>
                  <a:cubicBezTo>
                    <a:pt x="127673" y="120304"/>
                    <a:pt x="126259" y="124080"/>
                    <a:pt x="126259" y="121012"/>
                  </a:cubicBezTo>
                  <a:cubicBezTo>
                    <a:pt x="126492" y="121721"/>
                    <a:pt x="126492" y="122427"/>
                    <a:pt x="126259" y="123135"/>
                  </a:cubicBezTo>
                  <a:cubicBezTo>
                    <a:pt x="126259" y="121485"/>
                    <a:pt x="127673" y="121485"/>
                    <a:pt x="127437" y="123135"/>
                  </a:cubicBezTo>
                  <a:cubicBezTo>
                    <a:pt x="127201" y="124789"/>
                    <a:pt x="127437" y="123135"/>
                    <a:pt x="125786" y="125261"/>
                  </a:cubicBezTo>
                  <a:lnTo>
                    <a:pt x="125786" y="128093"/>
                  </a:lnTo>
                  <a:cubicBezTo>
                    <a:pt x="125786" y="128093"/>
                    <a:pt x="125786" y="125261"/>
                    <a:pt x="125786" y="126203"/>
                  </a:cubicBezTo>
                  <a:cubicBezTo>
                    <a:pt x="125786" y="127148"/>
                    <a:pt x="125786" y="126203"/>
                    <a:pt x="125786" y="126203"/>
                  </a:cubicBezTo>
                  <a:cubicBezTo>
                    <a:pt x="125786" y="126203"/>
                    <a:pt x="128146" y="122427"/>
                    <a:pt x="127201" y="126203"/>
                  </a:cubicBezTo>
                  <a:cubicBezTo>
                    <a:pt x="126259" y="129979"/>
                    <a:pt x="129796" y="121957"/>
                    <a:pt x="128854" y="124789"/>
                  </a:cubicBezTo>
                  <a:lnTo>
                    <a:pt x="128854" y="123371"/>
                  </a:lnTo>
                  <a:cubicBezTo>
                    <a:pt x="128854" y="124080"/>
                    <a:pt x="128854" y="125025"/>
                    <a:pt x="128854" y="125731"/>
                  </a:cubicBezTo>
                  <a:cubicBezTo>
                    <a:pt x="128854" y="125731"/>
                    <a:pt x="128854" y="123608"/>
                    <a:pt x="128854" y="125731"/>
                  </a:cubicBezTo>
                  <a:cubicBezTo>
                    <a:pt x="128854" y="127856"/>
                    <a:pt x="128854" y="125731"/>
                    <a:pt x="128854" y="127620"/>
                  </a:cubicBezTo>
                  <a:cubicBezTo>
                    <a:pt x="128854" y="129507"/>
                    <a:pt x="130741" y="125731"/>
                    <a:pt x="128854" y="129035"/>
                  </a:cubicBezTo>
                  <a:cubicBezTo>
                    <a:pt x="126965" y="132339"/>
                    <a:pt x="128854" y="129035"/>
                    <a:pt x="128854" y="129035"/>
                  </a:cubicBezTo>
                  <a:lnTo>
                    <a:pt x="128854" y="127148"/>
                  </a:lnTo>
                  <a:cubicBezTo>
                    <a:pt x="128854" y="129271"/>
                    <a:pt x="128854" y="127148"/>
                    <a:pt x="128854" y="129507"/>
                  </a:cubicBezTo>
                  <a:cubicBezTo>
                    <a:pt x="128854" y="131866"/>
                    <a:pt x="128854" y="131160"/>
                    <a:pt x="128854" y="129507"/>
                  </a:cubicBezTo>
                  <a:cubicBezTo>
                    <a:pt x="128382" y="130216"/>
                    <a:pt x="128382" y="130924"/>
                    <a:pt x="128854" y="131630"/>
                  </a:cubicBezTo>
                  <a:cubicBezTo>
                    <a:pt x="128854" y="129979"/>
                    <a:pt x="128854" y="131630"/>
                    <a:pt x="128854" y="129507"/>
                  </a:cubicBezTo>
                  <a:cubicBezTo>
                    <a:pt x="128854" y="127384"/>
                    <a:pt x="128854" y="129507"/>
                    <a:pt x="128854" y="129507"/>
                  </a:cubicBezTo>
                  <a:cubicBezTo>
                    <a:pt x="128854" y="129035"/>
                    <a:pt x="128854" y="128326"/>
                    <a:pt x="128854" y="127856"/>
                  </a:cubicBezTo>
                  <a:cubicBezTo>
                    <a:pt x="128854" y="127856"/>
                    <a:pt x="128854" y="127856"/>
                    <a:pt x="128854" y="126203"/>
                  </a:cubicBezTo>
                  <a:lnTo>
                    <a:pt x="128854" y="126203"/>
                  </a:lnTo>
                  <a:cubicBezTo>
                    <a:pt x="128618" y="127384"/>
                    <a:pt x="128618" y="128798"/>
                    <a:pt x="128854" y="129979"/>
                  </a:cubicBezTo>
                  <a:cubicBezTo>
                    <a:pt x="128854" y="131866"/>
                    <a:pt x="128854" y="129979"/>
                    <a:pt x="128854" y="129979"/>
                  </a:cubicBezTo>
                  <a:cubicBezTo>
                    <a:pt x="128854" y="129979"/>
                    <a:pt x="128854" y="129979"/>
                    <a:pt x="128854" y="132102"/>
                  </a:cubicBezTo>
                  <a:cubicBezTo>
                    <a:pt x="128854" y="134225"/>
                    <a:pt x="130269" y="129743"/>
                    <a:pt x="130505" y="129979"/>
                  </a:cubicBezTo>
                  <a:lnTo>
                    <a:pt x="130505" y="131394"/>
                  </a:lnTo>
                  <a:cubicBezTo>
                    <a:pt x="130505" y="133283"/>
                    <a:pt x="130505" y="131394"/>
                    <a:pt x="130505" y="133283"/>
                  </a:cubicBezTo>
                  <a:cubicBezTo>
                    <a:pt x="130505" y="132575"/>
                    <a:pt x="130505" y="131630"/>
                    <a:pt x="130505" y="130924"/>
                  </a:cubicBezTo>
                  <a:cubicBezTo>
                    <a:pt x="130505" y="130924"/>
                    <a:pt x="130505" y="130924"/>
                    <a:pt x="130505" y="130924"/>
                  </a:cubicBezTo>
                  <a:cubicBezTo>
                    <a:pt x="130505" y="130924"/>
                    <a:pt x="130505" y="130924"/>
                    <a:pt x="130505" y="130924"/>
                  </a:cubicBezTo>
                  <a:lnTo>
                    <a:pt x="130505" y="130924"/>
                  </a:lnTo>
                  <a:cubicBezTo>
                    <a:pt x="130505" y="130924"/>
                    <a:pt x="130505" y="130924"/>
                    <a:pt x="130505" y="130924"/>
                  </a:cubicBezTo>
                  <a:cubicBezTo>
                    <a:pt x="130505" y="130924"/>
                    <a:pt x="130505" y="129271"/>
                    <a:pt x="130505" y="130924"/>
                  </a:cubicBezTo>
                  <a:cubicBezTo>
                    <a:pt x="130505" y="132575"/>
                    <a:pt x="130505" y="128798"/>
                    <a:pt x="130505" y="128562"/>
                  </a:cubicBezTo>
                  <a:cubicBezTo>
                    <a:pt x="136640" y="146260"/>
                    <a:pt x="155989" y="155700"/>
                    <a:pt x="173687" y="149564"/>
                  </a:cubicBezTo>
                  <a:cubicBezTo>
                    <a:pt x="191621" y="143665"/>
                    <a:pt x="201060" y="124080"/>
                    <a:pt x="194925" y="106382"/>
                  </a:cubicBezTo>
                  <a:close/>
                  <a:moveTo>
                    <a:pt x="189498" y="73582"/>
                  </a:moveTo>
                  <a:cubicBezTo>
                    <a:pt x="189498" y="74999"/>
                    <a:pt x="189498" y="73582"/>
                    <a:pt x="189498" y="73582"/>
                  </a:cubicBezTo>
                  <a:cubicBezTo>
                    <a:pt x="189498" y="73582"/>
                    <a:pt x="189970" y="72400"/>
                    <a:pt x="189498" y="73582"/>
                  </a:cubicBezTo>
                  <a:close/>
                  <a:moveTo>
                    <a:pt x="185958" y="48570"/>
                  </a:moveTo>
                  <a:cubicBezTo>
                    <a:pt x="185958" y="47153"/>
                    <a:pt x="185958" y="48570"/>
                    <a:pt x="187375" y="46208"/>
                  </a:cubicBezTo>
                  <a:cubicBezTo>
                    <a:pt x="188789" y="43849"/>
                    <a:pt x="187375" y="46208"/>
                    <a:pt x="187375" y="46208"/>
                  </a:cubicBezTo>
                  <a:lnTo>
                    <a:pt x="185722" y="49039"/>
                  </a:lnTo>
                  <a:cubicBezTo>
                    <a:pt x="185722" y="49039"/>
                    <a:pt x="185722" y="47389"/>
                    <a:pt x="185722" y="47625"/>
                  </a:cubicBezTo>
                  <a:lnTo>
                    <a:pt x="185722" y="49276"/>
                  </a:lnTo>
                  <a:cubicBezTo>
                    <a:pt x="185722" y="49276"/>
                    <a:pt x="185016" y="51165"/>
                    <a:pt x="186903" y="48570"/>
                  </a:cubicBezTo>
                  <a:close/>
                  <a:moveTo>
                    <a:pt x="39183" y="78300"/>
                  </a:moveTo>
                  <a:cubicBezTo>
                    <a:pt x="39183" y="78300"/>
                    <a:pt x="37297" y="80662"/>
                    <a:pt x="39183" y="78300"/>
                  </a:cubicBezTo>
                  <a:cubicBezTo>
                    <a:pt x="41070" y="75941"/>
                    <a:pt x="39656" y="76649"/>
                    <a:pt x="39183" y="78300"/>
                  </a:cubicBezTo>
                  <a:close/>
                  <a:moveTo>
                    <a:pt x="15586" y="115349"/>
                  </a:moveTo>
                  <a:lnTo>
                    <a:pt x="12991" y="118417"/>
                  </a:lnTo>
                  <a:cubicBezTo>
                    <a:pt x="12991" y="116764"/>
                    <a:pt x="12991" y="118417"/>
                    <a:pt x="12991" y="118417"/>
                  </a:cubicBezTo>
                  <a:lnTo>
                    <a:pt x="15114" y="114641"/>
                  </a:lnTo>
                  <a:lnTo>
                    <a:pt x="12282" y="118889"/>
                  </a:lnTo>
                  <a:cubicBezTo>
                    <a:pt x="13227" y="116764"/>
                    <a:pt x="14641" y="114641"/>
                    <a:pt x="16295" y="112754"/>
                  </a:cubicBezTo>
                  <a:cubicBezTo>
                    <a:pt x="14641" y="115585"/>
                    <a:pt x="18181" y="111337"/>
                    <a:pt x="16295" y="112754"/>
                  </a:cubicBezTo>
                  <a:cubicBezTo>
                    <a:pt x="14405" y="114168"/>
                    <a:pt x="16295" y="112754"/>
                    <a:pt x="14877" y="114641"/>
                  </a:cubicBezTo>
                  <a:cubicBezTo>
                    <a:pt x="13463" y="116527"/>
                    <a:pt x="15350" y="114168"/>
                    <a:pt x="14405" y="115349"/>
                  </a:cubicBezTo>
                  <a:close/>
                  <a:moveTo>
                    <a:pt x="49095" y="121957"/>
                  </a:moveTo>
                  <a:cubicBezTo>
                    <a:pt x="49095" y="121957"/>
                    <a:pt x="49095" y="121957"/>
                    <a:pt x="49095" y="121957"/>
                  </a:cubicBezTo>
                  <a:cubicBezTo>
                    <a:pt x="49095" y="121957"/>
                    <a:pt x="47442" y="123844"/>
                    <a:pt x="47914" y="121957"/>
                  </a:cubicBezTo>
                  <a:close/>
                  <a:moveTo>
                    <a:pt x="64667" y="128093"/>
                  </a:moveTo>
                  <a:cubicBezTo>
                    <a:pt x="64667" y="129507"/>
                    <a:pt x="64667" y="129507"/>
                    <a:pt x="64667" y="130924"/>
                  </a:cubicBezTo>
                  <a:cubicBezTo>
                    <a:pt x="64667" y="132339"/>
                    <a:pt x="62072" y="130216"/>
                    <a:pt x="63489" y="128093"/>
                  </a:cubicBezTo>
                  <a:close/>
                  <a:moveTo>
                    <a:pt x="73398" y="138474"/>
                  </a:moveTo>
                  <a:cubicBezTo>
                    <a:pt x="73398" y="138474"/>
                    <a:pt x="73398" y="138474"/>
                    <a:pt x="73398" y="138474"/>
                  </a:cubicBezTo>
                  <a:cubicBezTo>
                    <a:pt x="73398" y="138474"/>
                    <a:pt x="73398" y="137060"/>
                    <a:pt x="72220" y="138474"/>
                  </a:cubicBezTo>
                  <a:close/>
                  <a:moveTo>
                    <a:pt x="131922" y="200063"/>
                  </a:moveTo>
                  <a:cubicBezTo>
                    <a:pt x="131922" y="200063"/>
                    <a:pt x="131922" y="200063"/>
                    <a:pt x="131922" y="201716"/>
                  </a:cubicBezTo>
                  <a:cubicBezTo>
                    <a:pt x="131922" y="203367"/>
                    <a:pt x="129796" y="201952"/>
                    <a:pt x="130741" y="200063"/>
                  </a:cubicBezTo>
                  <a:close/>
                  <a:moveTo>
                    <a:pt x="139708" y="172220"/>
                  </a:moveTo>
                  <a:cubicBezTo>
                    <a:pt x="139708" y="170566"/>
                    <a:pt x="141125" y="172220"/>
                    <a:pt x="139708" y="174106"/>
                  </a:cubicBezTo>
                  <a:cubicBezTo>
                    <a:pt x="139708" y="171038"/>
                    <a:pt x="137821" y="174579"/>
                    <a:pt x="139708" y="172220"/>
                  </a:cubicBezTo>
                  <a:close/>
                  <a:moveTo>
                    <a:pt x="151979" y="191804"/>
                  </a:moveTo>
                  <a:cubicBezTo>
                    <a:pt x="151979" y="192513"/>
                    <a:pt x="151979" y="192985"/>
                    <a:pt x="151979" y="193691"/>
                  </a:cubicBezTo>
                  <a:cubicBezTo>
                    <a:pt x="151979" y="193219"/>
                    <a:pt x="151979" y="192749"/>
                    <a:pt x="151979" y="192277"/>
                  </a:cubicBezTo>
                  <a:cubicBezTo>
                    <a:pt x="151979" y="192277"/>
                    <a:pt x="151271" y="190387"/>
                    <a:pt x="150798" y="191804"/>
                  </a:cubicBezTo>
                  <a:close/>
                  <a:moveTo>
                    <a:pt x="160001" y="116058"/>
                  </a:moveTo>
                  <a:cubicBezTo>
                    <a:pt x="160001" y="116058"/>
                    <a:pt x="160001" y="116058"/>
                    <a:pt x="160001" y="116058"/>
                  </a:cubicBezTo>
                  <a:cubicBezTo>
                    <a:pt x="160001" y="116058"/>
                    <a:pt x="158587" y="117708"/>
                    <a:pt x="158823" y="116058"/>
                  </a:cubicBezTo>
                  <a:close/>
                  <a:moveTo>
                    <a:pt x="167318" y="123371"/>
                  </a:moveTo>
                  <a:cubicBezTo>
                    <a:pt x="167318" y="123371"/>
                    <a:pt x="167318" y="123371"/>
                    <a:pt x="167318" y="125025"/>
                  </a:cubicBezTo>
                  <a:cubicBezTo>
                    <a:pt x="167318" y="126675"/>
                    <a:pt x="165428" y="125261"/>
                    <a:pt x="166137" y="123844"/>
                  </a:cubicBezTo>
                  <a:close/>
                  <a:moveTo>
                    <a:pt x="169913" y="129979"/>
                  </a:moveTo>
                  <a:cubicBezTo>
                    <a:pt x="169913" y="129979"/>
                    <a:pt x="171564" y="126912"/>
                    <a:pt x="169913" y="128562"/>
                  </a:cubicBezTo>
                  <a:cubicBezTo>
                    <a:pt x="168260" y="130216"/>
                    <a:pt x="168496" y="130924"/>
                    <a:pt x="168732" y="129979"/>
                  </a:cubicBezTo>
                  <a:close/>
                  <a:moveTo>
                    <a:pt x="193511" y="111100"/>
                  </a:moveTo>
                  <a:lnTo>
                    <a:pt x="193511" y="111100"/>
                  </a:lnTo>
                  <a:cubicBezTo>
                    <a:pt x="193511" y="113696"/>
                    <a:pt x="193511" y="111100"/>
                    <a:pt x="193511" y="112754"/>
                  </a:cubicBezTo>
                  <a:cubicBezTo>
                    <a:pt x="193511" y="114404"/>
                    <a:pt x="190443" y="112281"/>
                    <a:pt x="191151" y="111100"/>
                  </a:cubicBezTo>
                  <a:close/>
                  <a:moveTo>
                    <a:pt x="193511" y="96234"/>
                  </a:moveTo>
                  <a:cubicBezTo>
                    <a:pt x="193511" y="96234"/>
                    <a:pt x="193511" y="96234"/>
                    <a:pt x="193511" y="96234"/>
                  </a:cubicBezTo>
                  <a:cubicBezTo>
                    <a:pt x="193511" y="96234"/>
                    <a:pt x="189970" y="96470"/>
                    <a:pt x="189970" y="96234"/>
                  </a:cubicBezTo>
                  <a:close/>
                  <a:moveTo>
                    <a:pt x="193511" y="79008"/>
                  </a:moveTo>
                  <a:cubicBezTo>
                    <a:pt x="193511" y="77594"/>
                    <a:pt x="193511" y="79008"/>
                    <a:pt x="193511" y="79008"/>
                  </a:cubicBezTo>
                  <a:cubicBezTo>
                    <a:pt x="193511" y="79008"/>
                    <a:pt x="190443" y="79717"/>
                    <a:pt x="190679" y="79008"/>
                  </a:cubicBezTo>
                  <a:close/>
                  <a:moveTo>
                    <a:pt x="193511" y="77594"/>
                  </a:moveTo>
                  <a:cubicBezTo>
                    <a:pt x="193511" y="77594"/>
                    <a:pt x="193511" y="77594"/>
                    <a:pt x="193511" y="79481"/>
                  </a:cubicBezTo>
                  <a:cubicBezTo>
                    <a:pt x="193511" y="81368"/>
                    <a:pt x="189026" y="79717"/>
                    <a:pt x="189734" y="76649"/>
                  </a:cubicBezTo>
                  <a:close/>
                  <a:moveTo>
                    <a:pt x="165901" y="163016"/>
                  </a:moveTo>
                  <a:cubicBezTo>
                    <a:pt x="165901" y="163016"/>
                    <a:pt x="165901" y="163016"/>
                    <a:pt x="165901" y="163016"/>
                  </a:cubicBezTo>
                  <a:cubicBezTo>
                    <a:pt x="165901" y="163016"/>
                    <a:pt x="163305" y="161363"/>
                    <a:pt x="163305" y="163016"/>
                  </a:cubicBezTo>
                  <a:close/>
                  <a:moveTo>
                    <a:pt x="202478" y="49039"/>
                  </a:moveTo>
                  <a:cubicBezTo>
                    <a:pt x="202478" y="47389"/>
                    <a:pt x="202478" y="47625"/>
                    <a:pt x="202478" y="49039"/>
                  </a:cubicBezTo>
                  <a:cubicBezTo>
                    <a:pt x="202478" y="50457"/>
                    <a:pt x="198229" y="50220"/>
                    <a:pt x="198701" y="49039"/>
                  </a:cubicBezTo>
                  <a:close/>
                  <a:moveTo>
                    <a:pt x="183599" y="104259"/>
                  </a:moveTo>
                  <a:cubicBezTo>
                    <a:pt x="183599" y="104259"/>
                    <a:pt x="183599" y="104259"/>
                    <a:pt x="183599" y="104259"/>
                  </a:cubicBezTo>
                  <a:cubicBezTo>
                    <a:pt x="183599" y="104259"/>
                    <a:pt x="178880" y="106146"/>
                    <a:pt x="179822" y="104259"/>
                  </a:cubicBezTo>
                  <a:close/>
                  <a:moveTo>
                    <a:pt x="162833" y="169621"/>
                  </a:moveTo>
                  <a:cubicBezTo>
                    <a:pt x="162833" y="169621"/>
                    <a:pt x="162833" y="169621"/>
                    <a:pt x="162833" y="171511"/>
                  </a:cubicBezTo>
                  <a:cubicBezTo>
                    <a:pt x="162833" y="173398"/>
                    <a:pt x="157878" y="171038"/>
                    <a:pt x="159057" y="169621"/>
                  </a:cubicBezTo>
                  <a:close/>
                  <a:moveTo>
                    <a:pt x="162833" y="169621"/>
                  </a:moveTo>
                  <a:cubicBezTo>
                    <a:pt x="162833" y="167498"/>
                    <a:pt x="162833" y="169621"/>
                    <a:pt x="162833" y="168207"/>
                  </a:cubicBezTo>
                  <a:cubicBezTo>
                    <a:pt x="162833" y="166790"/>
                    <a:pt x="162833" y="166790"/>
                    <a:pt x="162833" y="166320"/>
                  </a:cubicBezTo>
                  <a:cubicBezTo>
                    <a:pt x="162833" y="165848"/>
                    <a:pt x="162833" y="167971"/>
                    <a:pt x="162833" y="166320"/>
                  </a:cubicBezTo>
                  <a:lnTo>
                    <a:pt x="162833" y="167735"/>
                  </a:lnTo>
                  <a:cubicBezTo>
                    <a:pt x="161888" y="169621"/>
                    <a:pt x="160238" y="170802"/>
                    <a:pt x="158115" y="171038"/>
                  </a:cubicBezTo>
                  <a:close/>
                  <a:moveTo>
                    <a:pt x="164250" y="163958"/>
                  </a:moveTo>
                  <a:cubicBezTo>
                    <a:pt x="164250" y="163958"/>
                    <a:pt x="165428" y="163958"/>
                    <a:pt x="164250" y="163958"/>
                  </a:cubicBezTo>
                  <a:cubicBezTo>
                    <a:pt x="163069" y="163958"/>
                    <a:pt x="159057" y="166320"/>
                    <a:pt x="159529" y="164903"/>
                  </a:cubicBezTo>
                  <a:close/>
                  <a:moveTo>
                    <a:pt x="176521" y="121485"/>
                  </a:moveTo>
                  <a:cubicBezTo>
                    <a:pt x="176521" y="121485"/>
                    <a:pt x="176521" y="121485"/>
                    <a:pt x="176521" y="121485"/>
                  </a:cubicBezTo>
                  <a:cubicBezTo>
                    <a:pt x="176521" y="121485"/>
                    <a:pt x="178880" y="116764"/>
                    <a:pt x="178644" y="118181"/>
                  </a:cubicBezTo>
                  <a:cubicBezTo>
                    <a:pt x="176521" y="119831"/>
                    <a:pt x="174159" y="121249"/>
                    <a:pt x="171800" y="122427"/>
                  </a:cubicBezTo>
                  <a:close/>
                  <a:moveTo>
                    <a:pt x="162597" y="163958"/>
                  </a:moveTo>
                  <a:lnTo>
                    <a:pt x="162597" y="162544"/>
                  </a:lnTo>
                  <a:lnTo>
                    <a:pt x="162597" y="162544"/>
                  </a:lnTo>
                  <a:cubicBezTo>
                    <a:pt x="157406" y="166084"/>
                    <a:pt x="157878" y="165139"/>
                    <a:pt x="157878" y="164903"/>
                  </a:cubicBezTo>
                  <a:close/>
                  <a:moveTo>
                    <a:pt x="154574" y="189209"/>
                  </a:moveTo>
                  <a:cubicBezTo>
                    <a:pt x="154574" y="191804"/>
                    <a:pt x="154574" y="189209"/>
                    <a:pt x="154574" y="189209"/>
                  </a:cubicBezTo>
                  <a:cubicBezTo>
                    <a:pt x="154574" y="189209"/>
                    <a:pt x="148675" y="192040"/>
                    <a:pt x="149856" y="190154"/>
                  </a:cubicBezTo>
                  <a:close/>
                  <a:moveTo>
                    <a:pt x="175340" y="121485"/>
                  </a:moveTo>
                  <a:cubicBezTo>
                    <a:pt x="175340" y="119595"/>
                    <a:pt x="173923" y="122899"/>
                    <a:pt x="175340" y="119126"/>
                  </a:cubicBezTo>
                  <a:cubicBezTo>
                    <a:pt x="175340" y="121485"/>
                    <a:pt x="173923" y="121012"/>
                    <a:pt x="175340" y="119126"/>
                  </a:cubicBezTo>
                  <a:cubicBezTo>
                    <a:pt x="176755" y="117236"/>
                    <a:pt x="176991" y="116294"/>
                    <a:pt x="178172" y="115113"/>
                  </a:cubicBezTo>
                  <a:cubicBezTo>
                    <a:pt x="176991" y="118181"/>
                    <a:pt x="178172" y="115113"/>
                    <a:pt x="178172" y="117472"/>
                  </a:cubicBezTo>
                  <a:cubicBezTo>
                    <a:pt x="178172" y="119831"/>
                    <a:pt x="179822" y="115822"/>
                    <a:pt x="178172" y="117472"/>
                  </a:cubicBezTo>
                  <a:cubicBezTo>
                    <a:pt x="176521" y="119126"/>
                    <a:pt x="178172" y="117472"/>
                    <a:pt x="178172" y="117472"/>
                  </a:cubicBezTo>
                  <a:cubicBezTo>
                    <a:pt x="178172" y="117472"/>
                    <a:pt x="178172" y="117472"/>
                    <a:pt x="178172" y="118653"/>
                  </a:cubicBezTo>
                  <a:cubicBezTo>
                    <a:pt x="178172" y="119831"/>
                    <a:pt x="178172" y="118653"/>
                    <a:pt x="178172" y="117472"/>
                  </a:cubicBezTo>
                  <a:cubicBezTo>
                    <a:pt x="178172" y="116294"/>
                    <a:pt x="171564" y="120304"/>
                    <a:pt x="170622" y="122427"/>
                  </a:cubicBezTo>
                  <a:close/>
                  <a:moveTo>
                    <a:pt x="192330" y="72400"/>
                  </a:moveTo>
                  <a:cubicBezTo>
                    <a:pt x="192330" y="70750"/>
                    <a:pt x="192330" y="72400"/>
                    <a:pt x="192330" y="72400"/>
                  </a:cubicBezTo>
                  <a:cubicBezTo>
                    <a:pt x="192330" y="72400"/>
                    <a:pt x="186903" y="74290"/>
                    <a:pt x="186903" y="73345"/>
                  </a:cubicBezTo>
                  <a:close/>
                  <a:moveTo>
                    <a:pt x="173687" y="127620"/>
                  </a:moveTo>
                  <a:lnTo>
                    <a:pt x="173687" y="125967"/>
                  </a:lnTo>
                  <a:lnTo>
                    <a:pt x="173687" y="125967"/>
                  </a:lnTo>
                  <a:close/>
                  <a:moveTo>
                    <a:pt x="154811" y="184254"/>
                  </a:moveTo>
                  <a:cubicBezTo>
                    <a:pt x="154811" y="182837"/>
                    <a:pt x="154811" y="186377"/>
                    <a:pt x="154811" y="184254"/>
                  </a:cubicBezTo>
                  <a:cubicBezTo>
                    <a:pt x="154811" y="182129"/>
                    <a:pt x="154811" y="187086"/>
                    <a:pt x="154811" y="187086"/>
                  </a:cubicBezTo>
                  <a:cubicBezTo>
                    <a:pt x="154811" y="187086"/>
                    <a:pt x="150089" y="185905"/>
                    <a:pt x="150089" y="185196"/>
                  </a:cubicBezTo>
                  <a:close/>
                  <a:moveTo>
                    <a:pt x="162124" y="160657"/>
                  </a:moveTo>
                  <a:cubicBezTo>
                    <a:pt x="162124" y="160657"/>
                    <a:pt x="163542" y="158295"/>
                    <a:pt x="162124" y="160657"/>
                  </a:cubicBezTo>
                  <a:cubicBezTo>
                    <a:pt x="160710" y="163016"/>
                    <a:pt x="156934" y="163016"/>
                    <a:pt x="157406" y="161599"/>
                  </a:cubicBezTo>
                  <a:close/>
                  <a:moveTo>
                    <a:pt x="157170" y="176465"/>
                  </a:moveTo>
                  <a:cubicBezTo>
                    <a:pt x="157170" y="178825"/>
                    <a:pt x="154811" y="180950"/>
                    <a:pt x="155283" y="179297"/>
                  </a:cubicBezTo>
                  <a:cubicBezTo>
                    <a:pt x="155519" y="178355"/>
                    <a:pt x="155989" y="177646"/>
                    <a:pt x="156697" y="176938"/>
                  </a:cubicBezTo>
                  <a:cubicBezTo>
                    <a:pt x="151034" y="179769"/>
                    <a:pt x="151743" y="178825"/>
                    <a:pt x="152452" y="177410"/>
                  </a:cubicBezTo>
                  <a:close/>
                  <a:moveTo>
                    <a:pt x="175813" y="112990"/>
                  </a:moveTo>
                  <a:cubicBezTo>
                    <a:pt x="175813" y="114877"/>
                    <a:pt x="175813" y="112990"/>
                    <a:pt x="175813" y="112990"/>
                  </a:cubicBezTo>
                  <a:cubicBezTo>
                    <a:pt x="176049" y="113462"/>
                    <a:pt x="176049" y="114168"/>
                    <a:pt x="175813" y="114641"/>
                  </a:cubicBezTo>
                  <a:cubicBezTo>
                    <a:pt x="176991" y="112990"/>
                    <a:pt x="175813" y="116058"/>
                    <a:pt x="176991" y="114641"/>
                  </a:cubicBezTo>
                  <a:cubicBezTo>
                    <a:pt x="178172" y="113226"/>
                    <a:pt x="175576" y="117945"/>
                    <a:pt x="176991" y="115822"/>
                  </a:cubicBezTo>
                  <a:cubicBezTo>
                    <a:pt x="178408" y="113696"/>
                    <a:pt x="175104" y="120068"/>
                    <a:pt x="175576" y="118889"/>
                  </a:cubicBezTo>
                  <a:lnTo>
                    <a:pt x="175576" y="117236"/>
                  </a:lnTo>
                  <a:cubicBezTo>
                    <a:pt x="173453" y="121485"/>
                    <a:pt x="173687" y="119831"/>
                    <a:pt x="172745" y="120776"/>
                  </a:cubicBezTo>
                  <a:lnTo>
                    <a:pt x="172745" y="118653"/>
                  </a:lnTo>
                  <a:cubicBezTo>
                    <a:pt x="172745" y="118653"/>
                    <a:pt x="171328" y="120776"/>
                    <a:pt x="172745" y="118653"/>
                  </a:cubicBezTo>
                  <a:cubicBezTo>
                    <a:pt x="174159" y="116527"/>
                    <a:pt x="174395" y="116294"/>
                    <a:pt x="174395" y="117000"/>
                  </a:cubicBezTo>
                  <a:lnTo>
                    <a:pt x="174395" y="117000"/>
                  </a:lnTo>
                  <a:cubicBezTo>
                    <a:pt x="174395" y="117000"/>
                    <a:pt x="174395" y="115113"/>
                    <a:pt x="174395" y="115113"/>
                  </a:cubicBezTo>
                  <a:cubicBezTo>
                    <a:pt x="174395" y="115113"/>
                    <a:pt x="172272" y="118653"/>
                    <a:pt x="172981" y="116527"/>
                  </a:cubicBezTo>
                  <a:cubicBezTo>
                    <a:pt x="173687" y="114404"/>
                    <a:pt x="170386" y="114877"/>
                    <a:pt x="171091" y="113932"/>
                  </a:cubicBezTo>
                  <a:close/>
                  <a:moveTo>
                    <a:pt x="161182" y="161599"/>
                  </a:moveTo>
                  <a:cubicBezTo>
                    <a:pt x="161182" y="162308"/>
                    <a:pt x="161182" y="163016"/>
                    <a:pt x="161182" y="163722"/>
                  </a:cubicBezTo>
                  <a:cubicBezTo>
                    <a:pt x="161182" y="162071"/>
                    <a:pt x="161182" y="163722"/>
                    <a:pt x="161182" y="163722"/>
                  </a:cubicBezTo>
                  <a:lnTo>
                    <a:pt x="163069" y="160185"/>
                  </a:lnTo>
                  <a:lnTo>
                    <a:pt x="163069" y="160185"/>
                  </a:lnTo>
                  <a:close/>
                  <a:moveTo>
                    <a:pt x="201297" y="41726"/>
                  </a:moveTo>
                  <a:cubicBezTo>
                    <a:pt x="201297" y="41726"/>
                    <a:pt x="202950" y="39130"/>
                    <a:pt x="201297" y="41726"/>
                  </a:cubicBezTo>
                  <a:cubicBezTo>
                    <a:pt x="199646" y="44321"/>
                    <a:pt x="195870" y="44321"/>
                    <a:pt x="196578" y="42671"/>
                  </a:cubicBezTo>
                  <a:close/>
                  <a:moveTo>
                    <a:pt x="191151" y="67918"/>
                  </a:moveTo>
                  <a:cubicBezTo>
                    <a:pt x="192566" y="65559"/>
                    <a:pt x="191151" y="67918"/>
                    <a:pt x="191151" y="67918"/>
                  </a:cubicBezTo>
                  <a:cubicBezTo>
                    <a:pt x="191151" y="67918"/>
                    <a:pt x="186903" y="70514"/>
                    <a:pt x="186903" y="68863"/>
                  </a:cubicBezTo>
                  <a:close/>
                  <a:moveTo>
                    <a:pt x="155283" y="175757"/>
                  </a:moveTo>
                  <a:lnTo>
                    <a:pt x="155283" y="174342"/>
                  </a:lnTo>
                  <a:cubicBezTo>
                    <a:pt x="155283" y="174342"/>
                    <a:pt x="155283" y="174342"/>
                    <a:pt x="155283" y="175993"/>
                  </a:cubicBezTo>
                  <a:cubicBezTo>
                    <a:pt x="155283" y="177646"/>
                    <a:pt x="150089" y="178588"/>
                    <a:pt x="150562" y="176702"/>
                  </a:cubicBezTo>
                  <a:close/>
                  <a:moveTo>
                    <a:pt x="157642" y="166084"/>
                  </a:moveTo>
                  <a:cubicBezTo>
                    <a:pt x="157642" y="166084"/>
                    <a:pt x="157642" y="166084"/>
                    <a:pt x="157642" y="164194"/>
                  </a:cubicBezTo>
                  <a:lnTo>
                    <a:pt x="158823" y="162544"/>
                  </a:lnTo>
                  <a:cubicBezTo>
                    <a:pt x="158823" y="163252"/>
                    <a:pt x="158823" y="163958"/>
                    <a:pt x="158823" y="164667"/>
                  </a:cubicBezTo>
                  <a:close/>
                  <a:moveTo>
                    <a:pt x="155047" y="176465"/>
                  </a:moveTo>
                  <a:cubicBezTo>
                    <a:pt x="154338" y="177410"/>
                    <a:pt x="153866" y="178588"/>
                    <a:pt x="153393" y="179769"/>
                  </a:cubicBezTo>
                  <a:cubicBezTo>
                    <a:pt x="153393" y="179769"/>
                    <a:pt x="153393" y="179769"/>
                    <a:pt x="153393" y="179769"/>
                  </a:cubicBezTo>
                  <a:cubicBezTo>
                    <a:pt x="153393" y="179769"/>
                    <a:pt x="153393" y="178119"/>
                    <a:pt x="154811" y="176229"/>
                  </a:cubicBezTo>
                  <a:cubicBezTo>
                    <a:pt x="156225" y="174342"/>
                    <a:pt x="154811" y="176229"/>
                    <a:pt x="154811" y="178119"/>
                  </a:cubicBezTo>
                  <a:close/>
                  <a:moveTo>
                    <a:pt x="159293" y="160185"/>
                  </a:moveTo>
                  <a:cubicBezTo>
                    <a:pt x="158115" y="162780"/>
                    <a:pt x="159293" y="160185"/>
                    <a:pt x="159293" y="161599"/>
                  </a:cubicBezTo>
                  <a:cubicBezTo>
                    <a:pt x="159293" y="163016"/>
                    <a:pt x="153157" y="163722"/>
                    <a:pt x="154574" y="161127"/>
                  </a:cubicBezTo>
                  <a:close/>
                  <a:moveTo>
                    <a:pt x="159293" y="160185"/>
                  </a:moveTo>
                  <a:cubicBezTo>
                    <a:pt x="159293" y="160185"/>
                    <a:pt x="159293" y="157823"/>
                    <a:pt x="159293" y="158531"/>
                  </a:cubicBezTo>
                  <a:lnTo>
                    <a:pt x="158115" y="161127"/>
                  </a:lnTo>
                  <a:lnTo>
                    <a:pt x="158115" y="159476"/>
                  </a:lnTo>
                  <a:cubicBezTo>
                    <a:pt x="158115" y="158767"/>
                    <a:pt x="158115" y="158295"/>
                    <a:pt x="158115" y="157589"/>
                  </a:cubicBezTo>
                  <a:cubicBezTo>
                    <a:pt x="158115" y="157589"/>
                    <a:pt x="158115" y="155936"/>
                    <a:pt x="158115" y="157589"/>
                  </a:cubicBezTo>
                  <a:cubicBezTo>
                    <a:pt x="157878" y="158059"/>
                    <a:pt x="157878" y="158531"/>
                    <a:pt x="158115" y="159004"/>
                  </a:cubicBezTo>
                  <a:lnTo>
                    <a:pt x="158115" y="156881"/>
                  </a:lnTo>
                  <a:cubicBezTo>
                    <a:pt x="156934" y="158059"/>
                    <a:pt x="155755" y="159004"/>
                    <a:pt x="154574" y="159948"/>
                  </a:cubicBezTo>
                  <a:close/>
                  <a:moveTo>
                    <a:pt x="162833" y="149328"/>
                  </a:moveTo>
                  <a:cubicBezTo>
                    <a:pt x="162833" y="147914"/>
                    <a:pt x="162833" y="149328"/>
                    <a:pt x="162833" y="149328"/>
                  </a:cubicBezTo>
                  <a:cubicBezTo>
                    <a:pt x="162833" y="149328"/>
                    <a:pt x="157642" y="150273"/>
                    <a:pt x="158115" y="149092"/>
                  </a:cubicBezTo>
                  <a:close/>
                  <a:moveTo>
                    <a:pt x="154102" y="177410"/>
                  </a:moveTo>
                  <a:cubicBezTo>
                    <a:pt x="154102" y="177410"/>
                    <a:pt x="154102" y="175521"/>
                    <a:pt x="154102" y="177410"/>
                  </a:cubicBezTo>
                  <a:cubicBezTo>
                    <a:pt x="154102" y="179297"/>
                    <a:pt x="154102" y="177410"/>
                    <a:pt x="154102" y="177410"/>
                  </a:cubicBezTo>
                  <a:close/>
                  <a:moveTo>
                    <a:pt x="172981" y="117236"/>
                  </a:moveTo>
                  <a:lnTo>
                    <a:pt x="172981" y="117236"/>
                  </a:lnTo>
                  <a:cubicBezTo>
                    <a:pt x="172981" y="118889"/>
                    <a:pt x="172981" y="118889"/>
                    <a:pt x="172981" y="117236"/>
                  </a:cubicBezTo>
                  <a:lnTo>
                    <a:pt x="172981" y="117236"/>
                  </a:lnTo>
                  <a:cubicBezTo>
                    <a:pt x="172981" y="117236"/>
                    <a:pt x="168260" y="117472"/>
                    <a:pt x="168260" y="117000"/>
                  </a:cubicBezTo>
                  <a:close/>
                  <a:moveTo>
                    <a:pt x="154574" y="173398"/>
                  </a:moveTo>
                  <a:cubicBezTo>
                    <a:pt x="154574" y="173398"/>
                    <a:pt x="154574" y="173398"/>
                    <a:pt x="154574" y="175051"/>
                  </a:cubicBezTo>
                  <a:cubicBezTo>
                    <a:pt x="154574" y="176702"/>
                    <a:pt x="149148" y="174815"/>
                    <a:pt x="149856" y="173161"/>
                  </a:cubicBezTo>
                  <a:close/>
                  <a:moveTo>
                    <a:pt x="190679" y="65087"/>
                  </a:moveTo>
                  <a:cubicBezTo>
                    <a:pt x="190679" y="65087"/>
                    <a:pt x="190679" y="65087"/>
                    <a:pt x="190679" y="65087"/>
                  </a:cubicBezTo>
                  <a:cubicBezTo>
                    <a:pt x="190679" y="65087"/>
                    <a:pt x="186903" y="65795"/>
                    <a:pt x="186903" y="64851"/>
                  </a:cubicBezTo>
                  <a:close/>
                  <a:moveTo>
                    <a:pt x="150798" y="184960"/>
                  </a:moveTo>
                  <a:lnTo>
                    <a:pt x="149384" y="187319"/>
                  </a:lnTo>
                  <a:cubicBezTo>
                    <a:pt x="149384" y="187319"/>
                    <a:pt x="149384" y="187319"/>
                    <a:pt x="149384" y="187319"/>
                  </a:cubicBezTo>
                  <a:lnTo>
                    <a:pt x="150798" y="184018"/>
                  </a:lnTo>
                  <a:cubicBezTo>
                    <a:pt x="149384" y="186377"/>
                    <a:pt x="150798" y="185432"/>
                    <a:pt x="149384" y="185669"/>
                  </a:cubicBezTo>
                  <a:cubicBezTo>
                    <a:pt x="149620" y="184254"/>
                    <a:pt x="149620" y="183073"/>
                    <a:pt x="149384" y="181656"/>
                  </a:cubicBezTo>
                  <a:cubicBezTo>
                    <a:pt x="149384" y="179769"/>
                    <a:pt x="149384" y="181656"/>
                    <a:pt x="149384" y="181656"/>
                  </a:cubicBezTo>
                  <a:lnTo>
                    <a:pt x="149384" y="179769"/>
                  </a:lnTo>
                  <a:cubicBezTo>
                    <a:pt x="149384" y="179769"/>
                    <a:pt x="149384" y="179769"/>
                    <a:pt x="149384" y="181892"/>
                  </a:cubicBezTo>
                  <a:cubicBezTo>
                    <a:pt x="149384" y="184018"/>
                    <a:pt x="150798" y="181892"/>
                    <a:pt x="149384" y="184724"/>
                  </a:cubicBezTo>
                  <a:cubicBezTo>
                    <a:pt x="146552" y="183782"/>
                    <a:pt x="146080" y="185196"/>
                    <a:pt x="146080" y="184724"/>
                  </a:cubicBezTo>
                  <a:close/>
                  <a:moveTo>
                    <a:pt x="156697" y="165139"/>
                  </a:moveTo>
                  <a:cubicBezTo>
                    <a:pt x="156697" y="163252"/>
                    <a:pt x="158115" y="162308"/>
                    <a:pt x="156697" y="163722"/>
                  </a:cubicBezTo>
                  <a:cubicBezTo>
                    <a:pt x="155283" y="165139"/>
                    <a:pt x="151979" y="165612"/>
                    <a:pt x="151979" y="164903"/>
                  </a:cubicBezTo>
                  <a:close/>
                  <a:moveTo>
                    <a:pt x="152215" y="179769"/>
                  </a:moveTo>
                  <a:cubicBezTo>
                    <a:pt x="152215" y="179769"/>
                    <a:pt x="152215" y="179769"/>
                    <a:pt x="152215" y="178355"/>
                  </a:cubicBezTo>
                  <a:cubicBezTo>
                    <a:pt x="152215" y="176938"/>
                    <a:pt x="148439" y="178119"/>
                    <a:pt x="147494" y="179533"/>
                  </a:cubicBezTo>
                  <a:close/>
                  <a:moveTo>
                    <a:pt x="172272" y="116764"/>
                  </a:moveTo>
                  <a:cubicBezTo>
                    <a:pt x="172272" y="116764"/>
                    <a:pt x="172272" y="116764"/>
                    <a:pt x="172272" y="116764"/>
                  </a:cubicBezTo>
                  <a:lnTo>
                    <a:pt x="172272" y="114641"/>
                  </a:lnTo>
                  <a:cubicBezTo>
                    <a:pt x="172272" y="116294"/>
                    <a:pt x="172272" y="114641"/>
                    <a:pt x="170855" y="114641"/>
                  </a:cubicBezTo>
                  <a:cubicBezTo>
                    <a:pt x="170855" y="113932"/>
                    <a:pt x="170855" y="113226"/>
                    <a:pt x="170855" y="112518"/>
                  </a:cubicBezTo>
                  <a:cubicBezTo>
                    <a:pt x="170855" y="113932"/>
                    <a:pt x="170855" y="112518"/>
                    <a:pt x="170855" y="112518"/>
                  </a:cubicBezTo>
                  <a:cubicBezTo>
                    <a:pt x="171328" y="111100"/>
                    <a:pt x="172036" y="109922"/>
                    <a:pt x="172745" y="108741"/>
                  </a:cubicBezTo>
                  <a:lnTo>
                    <a:pt x="172745" y="111100"/>
                  </a:lnTo>
                  <a:cubicBezTo>
                    <a:pt x="172745" y="111100"/>
                    <a:pt x="172745" y="111100"/>
                    <a:pt x="172745" y="112518"/>
                  </a:cubicBezTo>
                  <a:cubicBezTo>
                    <a:pt x="172745" y="113932"/>
                    <a:pt x="168260" y="114877"/>
                    <a:pt x="167554" y="116527"/>
                  </a:cubicBezTo>
                  <a:close/>
                  <a:moveTo>
                    <a:pt x="172272" y="114877"/>
                  </a:moveTo>
                  <a:cubicBezTo>
                    <a:pt x="172272" y="114877"/>
                    <a:pt x="172272" y="114877"/>
                    <a:pt x="172272" y="116058"/>
                  </a:cubicBezTo>
                  <a:cubicBezTo>
                    <a:pt x="172272" y="117236"/>
                    <a:pt x="168260" y="115113"/>
                    <a:pt x="168496" y="114641"/>
                  </a:cubicBezTo>
                  <a:close/>
                  <a:moveTo>
                    <a:pt x="151507" y="175757"/>
                  </a:moveTo>
                  <a:cubicBezTo>
                    <a:pt x="151507" y="175757"/>
                    <a:pt x="151507" y="174342"/>
                    <a:pt x="151507" y="173398"/>
                  </a:cubicBezTo>
                  <a:cubicBezTo>
                    <a:pt x="151507" y="172456"/>
                    <a:pt x="151507" y="173398"/>
                    <a:pt x="151507" y="173398"/>
                  </a:cubicBezTo>
                  <a:cubicBezTo>
                    <a:pt x="151507" y="173398"/>
                    <a:pt x="147967" y="175757"/>
                    <a:pt x="147730" y="175521"/>
                  </a:cubicBezTo>
                  <a:close/>
                  <a:moveTo>
                    <a:pt x="193038" y="53288"/>
                  </a:moveTo>
                  <a:cubicBezTo>
                    <a:pt x="193038" y="53288"/>
                    <a:pt x="194219" y="51635"/>
                    <a:pt x="193038" y="53288"/>
                  </a:cubicBezTo>
                  <a:cubicBezTo>
                    <a:pt x="191857" y="54939"/>
                    <a:pt x="189262" y="53052"/>
                    <a:pt x="189262" y="53052"/>
                  </a:cubicBezTo>
                  <a:close/>
                  <a:moveTo>
                    <a:pt x="150326" y="179061"/>
                  </a:moveTo>
                  <a:lnTo>
                    <a:pt x="150326" y="176938"/>
                  </a:lnTo>
                  <a:cubicBezTo>
                    <a:pt x="150326" y="176938"/>
                    <a:pt x="150326" y="176938"/>
                    <a:pt x="150326" y="176938"/>
                  </a:cubicBezTo>
                  <a:close/>
                  <a:moveTo>
                    <a:pt x="159765" y="147441"/>
                  </a:moveTo>
                  <a:lnTo>
                    <a:pt x="159765" y="145554"/>
                  </a:lnTo>
                  <a:cubicBezTo>
                    <a:pt x="159765" y="145554"/>
                    <a:pt x="159765" y="144373"/>
                    <a:pt x="159765" y="145554"/>
                  </a:cubicBezTo>
                  <a:cubicBezTo>
                    <a:pt x="159765" y="146733"/>
                    <a:pt x="157170" y="145554"/>
                    <a:pt x="155989" y="147441"/>
                  </a:cubicBezTo>
                  <a:close/>
                  <a:moveTo>
                    <a:pt x="151271" y="175051"/>
                  </a:moveTo>
                  <a:cubicBezTo>
                    <a:pt x="151271" y="173398"/>
                    <a:pt x="151271" y="175051"/>
                    <a:pt x="151271" y="173634"/>
                  </a:cubicBezTo>
                  <a:cubicBezTo>
                    <a:pt x="151271" y="172220"/>
                    <a:pt x="152688" y="171511"/>
                    <a:pt x="151271" y="173634"/>
                  </a:cubicBezTo>
                  <a:close/>
                  <a:moveTo>
                    <a:pt x="154102" y="165848"/>
                  </a:moveTo>
                  <a:lnTo>
                    <a:pt x="154102" y="165848"/>
                  </a:lnTo>
                  <a:cubicBezTo>
                    <a:pt x="153866" y="164903"/>
                    <a:pt x="153866" y="164194"/>
                    <a:pt x="154102" y="163252"/>
                  </a:cubicBezTo>
                  <a:cubicBezTo>
                    <a:pt x="150089" y="165612"/>
                    <a:pt x="151034" y="163958"/>
                    <a:pt x="150326" y="165612"/>
                  </a:cubicBezTo>
                  <a:close/>
                  <a:moveTo>
                    <a:pt x="149620" y="179297"/>
                  </a:moveTo>
                  <a:cubicBezTo>
                    <a:pt x="149148" y="180478"/>
                    <a:pt x="148675" y="181420"/>
                    <a:pt x="148203" y="182365"/>
                  </a:cubicBezTo>
                  <a:cubicBezTo>
                    <a:pt x="148203" y="182365"/>
                    <a:pt x="148203" y="180714"/>
                    <a:pt x="148203" y="179533"/>
                  </a:cubicBezTo>
                  <a:lnTo>
                    <a:pt x="148203" y="177883"/>
                  </a:lnTo>
                  <a:cubicBezTo>
                    <a:pt x="148203" y="177883"/>
                    <a:pt x="148203" y="177883"/>
                    <a:pt x="148203" y="180006"/>
                  </a:cubicBezTo>
                  <a:cubicBezTo>
                    <a:pt x="148203" y="182129"/>
                    <a:pt x="146080" y="179061"/>
                    <a:pt x="145844" y="179061"/>
                  </a:cubicBezTo>
                  <a:close/>
                  <a:moveTo>
                    <a:pt x="170855" y="113462"/>
                  </a:moveTo>
                  <a:cubicBezTo>
                    <a:pt x="170855" y="113462"/>
                    <a:pt x="170855" y="112045"/>
                    <a:pt x="170855" y="113462"/>
                  </a:cubicBezTo>
                  <a:cubicBezTo>
                    <a:pt x="170855" y="114877"/>
                    <a:pt x="166137" y="115349"/>
                    <a:pt x="167082" y="113226"/>
                  </a:cubicBezTo>
                  <a:close/>
                  <a:moveTo>
                    <a:pt x="153630" y="163489"/>
                  </a:moveTo>
                  <a:cubicBezTo>
                    <a:pt x="153630" y="163489"/>
                    <a:pt x="153630" y="163489"/>
                    <a:pt x="153630" y="163489"/>
                  </a:cubicBezTo>
                  <a:cubicBezTo>
                    <a:pt x="153630" y="163489"/>
                    <a:pt x="149856" y="163722"/>
                    <a:pt x="149856" y="163252"/>
                  </a:cubicBezTo>
                  <a:close/>
                  <a:moveTo>
                    <a:pt x="192566" y="49984"/>
                  </a:moveTo>
                  <a:cubicBezTo>
                    <a:pt x="192566" y="49984"/>
                    <a:pt x="192566" y="48570"/>
                    <a:pt x="192566" y="49984"/>
                  </a:cubicBezTo>
                  <a:cubicBezTo>
                    <a:pt x="192566" y="51401"/>
                    <a:pt x="188084" y="51401"/>
                    <a:pt x="188789" y="49748"/>
                  </a:cubicBezTo>
                  <a:close/>
                  <a:moveTo>
                    <a:pt x="155755" y="154991"/>
                  </a:moveTo>
                  <a:cubicBezTo>
                    <a:pt x="155755" y="154991"/>
                    <a:pt x="155755" y="154991"/>
                    <a:pt x="155755" y="156408"/>
                  </a:cubicBezTo>
                  <a:cubicBezTo>
                    <a:pt x="155755" y="157823"/>
                    <a:pt x="151507" y="155936"/>
                    <a:pt x="151979" y="154758"/>
                  </a:cubicBezTo>
                  <a:close/>
                  <a:moveTo>
                    <a:pt x="170149" y="112518"/>
                  </a:moveTo>
                  <a:cubicBezTo>
                    <a:pt x="170149" y="112518"/>
                    <a:pt x="170149" y="112518"/>
                    <a:pt x="170149" y="112518"/>
                  </a:cubicBezTo>
                  <a:cubicBezTo>
                    <a:pt x="170149" y="112518"/>
                    <a:pt x="167787" y="109686"/>
                    <a:pt x="166373" y="112281"/>
                  </a:cubicBezTo>
                  <a:close/>
                  <a:moveTo>
                    <a:pt x="143721" y="187086"/>
                  </a:moveTo>
                  <a:cubicBezTo>
                    <a:pt x="143721" y="185669"/>
                    <a:pt x="143721" y="187086"/>
                    <a:pt x="143721" y="185432"/>
                  </a:cubicBezTo>
                  <a:cubicBezTo>
                    <a:pt x="143721" y="183782"/>
                    <a:pt x="143721" y="185432"/>
                    <a:pt x="143721" y="185432"/>
                  </a:cubicBezTo>
                  <a:cubicBezTo>
                    <a:pt x="143721" y="185432"/>
                    <a:pt x="143721" y="183782"/>
                    <a:pt x="143721" y="182601"/>
                  </a:cubicBezTo>
                  <a:cubicBezTo>
                    <a:pt x="143721" y="181420"/>
                    <a:pt x="144899" y="179297"/>
                    <a:pt x="144899" y="180006"/>
                  </a:cubicBezTo>
                  <a:cubicBezTo>
                    <a:pt x="144899" y="180714"/>
                    <a:pt x="144899" y="180006"/>
                    <a:pt x="144899" y="182129"/>
                  </a:cubicBezTo>
                  <a:cubicBezTo>
                    <a:pt x="146316" y="180006"/>
                    <a:pt x="144899" y="182129"/>
                    <a:pt x="144899" y="182129"/>
                  </a:cubicBezTo>
                  <a:cubicBezTo>
                    <a:pt x="144899" y="182129"/>
                    <a:pt x="144899" y="184488"/>
                    <a:pt x="144899" y="184724"/>
                  </a:cubicBezTo>
                  <a:cubicBezTo>
                    <a:pt x="144899" y="184960"/>
                    <a:pt x="144899" y="184724"/>
                    <a:pt x="144899" y="182837"/>
                  </a:cubicBezTo>
                  <a:cubicBezTo>
                    <a:pt x="143957" y="185196"/>
                    <a:pt x="143012" y="187555"/>
                    <a:pt x="141831" y="189681"/>
                  </a:cubicBezTo>
                  <a:cubicBezTo>
                    <a:pt x="141595" y="188973"/>
                    <a:pt x="141595" y="188500"/>
                    <a:pt x="141831" y="187792"/>
                  </a:cubicBezTo>
                  <a:cubicBezTo>
                    <a:pt x="141831" y="187792"/>
                    <a:pt x="141831" y="187792"/>
                    <a:pt x="141831" y="187792"/>
                  </a:cubicBezTo>
                  <a:lnTo>
                    <a:pt x="141831" y="189917"/>
                  </a:lnTo>
                  <a:cubicBezTo>
                    <a:pt x="141831" y="189917"/>
                    <a:pt x="141831" y="189917"/>
                    <a:pt x="141831" y="191568"/>
                  </a:cubicBezTo>
                  <a:cubicBezTo>
                    <a:pt x="141831" y="193219"/>
                    <a:pt x="141831" y="191568"/>
                    <a:pt x="141831" y="190154"/>
                  </a:cubicBezTo>
                  <a:cubicBezTo>
                    <a:pt x="141831" y="188736"/>
                    <a:pt x="141831" y="190154"/>
                    <a:pt x="141831" y="190154"/>
                  </a:cubicBezTo>
                  <a:cubicBezTo>
                    <a:pt x="141831" y="190154"/>
                    <a:pt x="139708" y="187319"/>
                    <a:pt x="139708" y="186850"/>
                  </a:cubicBezTo>
                  <a:close/>
                  <a:moveTo>
                    <a:pt x="148439" y="173161"/>
                  </a:moveTo>
                  <a:cubicBezTo>
                    <a:pt x="148439" y="174342"/>
                    <a:pt x="148439" y="173161"/>
                    <a:pt x="148439" y="174342"/>
                  </a:cubicBezTo>
                  <a:cubicBezTo>
                    <a:pt x="148439" y="175521"/>
                    <a:pt x="148439" y="174342"/>
                    <a:pt x="148439" y="172456"/>
                  </a:cubicBezTo>
                  <a:cubicBezTo>
                    <a:pt x="148439" y="170566"/>
                    <a:pt x="148439" y="172456"/>
                    <a:pt x="148439" y="169857"/>
                  </a:cubicBezTo>
                  <a:cubicBezTo>
                    <a:pt x="148439" y="167262"/>
                    <a:pt x="148439" y="169857"/>
                    <a:pt x="148439" y="169857"/>
                  </a:cubicBezTo>
                  <a:cubicBezTo>
                    <a:pt x="148439" y="169857"/>
                    <a:pt x="151743" y="163722"/>
                    <a:pt x="151507" y="165139"/>
                  </a:cubicBezTo>
                  <a:cubicBezTo>
                    <a:pt x="148675" y="167026"/>
                    <a:pt x="146316" y="169857"/>
                    <a:pt x="144663" y="172925"/>
                  </a:cubicBezTo>
                  <a:close/>
                  <a:moveTo>
                    <a:pt x="190443" y="50929"/>
                  </a:moveTo>
                  <a:lnTo>
                    <a:pt x="191857" y="48334"/>
                  </a:lnTo>
                  <a:lnTo>
                    <a:pt x="189970" y="51401"/>
                  </a:lnTo>
                  <a:lnTo>
                    <a:pt x="189970" y="50220"/>
                  </a:lnTo>
                  <a:lnTo>
                    <a:pt x="193038" y="44557"/>
                  </a:lnTo>
                  <a:cubicBezTo>
                    <a:pt x="192802" y="45972"/>
                    <a:pt x="192802" y="47389"/>
                    <a:pt x="193038" y="48803"/>
                  </a:cubicBezTo>
                  <a:cubicBezTo>
                    <a:pt x="193038" y="48803"/>
                    <a:pt x="186903" y="51165"/>
                    <a:pt x="186903" y="50693"/>
                  </a:cubicBezTo>
                  <a:close/>
                  <a:moveTo>
                    <a:pt x="169205" y="111573"/>
                  </a:moveTo>
                  <a:cubicBezTo>
                    <a:pt x="169205" y="110158"/>
                    <a:pt x="170386" y="109922"/>
                    <a:pt x="169205" y="111573"/>
                  </a:cubicBezTo>
                  <a:cubicBezTo>
                    <a:pt x="168024" y="113226"/>
                    <a:pt x="165665" y="111337"/>
                    <a:pt x="165428" y="111337"/>
                  </a:cubicBezTo>
                  <a:close/>
                  <a:moveTo>
                    <a:pt x="142776" y="192040"/>
                  </a:moveTo>
                  <a:cubicBezTo>
                    <a:pt x="142776" y="191332"/>
                    <a:pt x="142776" y="190387"/>
                    <a:pt x="142776" y="189681"/>
                  </a:cubicBezTo>
                  <a:cubicBezTo>
                    <a:pt x="142776" y="189681"/>
                    <a:pt x="139708" y="192513"/>
                    <a:pt x="139708" y="191804"/>
                  </a:cubicBezTo>
                  <a:close/>
                  <a:moveTo>
                    <a:pt x="149856" y="168443"/>
                  </a:moveTo>
                  <a:lnTo>
                    <a:pt x="151507" y="165848"/>
                  </a:lnTo>
                  <a:cubicBezTo>
                    <a:pt x="151507" y="165848"/>
                    <a:pt x="151507" y="165848"/>
                    <a:pt x="151507" y="165848"/>
                  </a:cubicBezTo>
                  <a:cubicBezTo>
                    <a:pt x="151507" y="165848"/>
                    <a:pt x="145844" y="168443"/>
                    <a:pt x="146080" y="167262"/>
                  </a:cubicBezTo>
                  <a:close/>
                  <a:moveTo>
                    <a:pt x="169205" y="111573"/>
                  </a:moveTo>
                  <a:cubicBezTo>
                    <a:pt x="169205" y="111573"/>
                    <a:pt x="169205" y="111573"/>
                    <a:pt x="169205" y="109450"/>
                  </a:cubicBezTo>
                  <a:cubicBezTo>
                    <a:pt x="169205" y="107327"/>
                    <a:pt x="169205" y="109450"/>
                    <a:pt x="169205" y="110628"/>
                  </a:cubicBezTo>
                  <a:close/>
                  <a:moveTo>
                    <a:pt x="157642" y="144373"/>
                  </a:moveTo>
                  <a:cubicBezTo>
                    <a:pt x="157642" y="142487"/>
                    <a:pt x="159057" y="141542"/>
                    <a:pt x="157642" y="142723"/>
                  </a:cubicBezTo>
                  <a:close/>
                  <a:moveTo>
                    <a:pt x="144663" y="184724"/>
                  </a:moveTo>
                  <a:cubicBezTo>
                    <a:pt x="144426" y="183782"/>
                    <a:pt x="144426" y="182837"/>
                    <a:pt x="144663" y="181892"/>
                  </a:cubicBezTo>
                  <a:cubicBezTo>
                    <a:pt x="143484" y="182601"/>
                    <a:pt x="142303" y="183073"/>
                    <a:pt x="140889" y="183546"/>
                  </a:cubicBezTo>
                  <a:close/>
                  <a:moveTo>
                    <a:pt x="168260" y="113932"/>
                  </a:moveTo>
                  <a:lnTo>
                    <a:pt x="168260" y="113932"/>
                  </a:lnTo>
                  <a:cubicBezTo>
                    <a:pt x="168260" y="113932"/>
                    <a:pt x="168260" y="113932"/>
                    <a:pt x="168260" y="113932"/>
                  </a:cubicBezTo>
                  <a:cubicBezTo>
                    <a:pt x="168260" y="113932"/>
                    <a:pt x="168260" y="112518"/>
                    <a:pt x="168260" y="113932"/>
                  </a:cubicBezTo>
                  <a:close/>
                  <a:moveTo>
                    <a:pt x="164956" y="121249"/>
                  </a:moveTo>
                  <a:cubicBezTo>
                    <a:pt x="164956" y="122663"/>
                    <a:pt x="164956" y="121249"/>
                    <a:pt x="164956" y="121249"/>
                  </a:cubicBezTo>
                  <a:cubicBezTo>
                    <a:pt x="164956" y="121249"/>
                    <a:pt x="160001" y="121249"/>
                    <a:pt x="160946" y="119595"/>
                  </a:cubicBezTo>
                  <a:close/>
                  <a:moveTo>
                    <a:pt x="135695" y="209266"/>
                  </a:moveTo>
                  <a:cubicBezTo>
                    <a:pt x="135695" y="207615"/>
                    <a:pt x="135695" y="209266"/>
                    <a:pt x="135695" y="209266"/>
                  </a:cubicBezTo>
                  <a:cubicBezTo>
                    <a:pt x="135695" y="208321"/>
                    <a:pt x="135695" y="207379"/>
                    <a:pt x="135695" y="206434"/>
                  </a:cubicBezTo>
                  <a:cubicBezTo>
                    <a:pt x="135695" y="206434"/>
                    <a:pt x="135695" y="206434"/>
                    <a:pt x="135695" y="206434"/>
                  </a:cubicBezTo>
                  <a:cubicBezTo>
                    <a:pt x="135695" y="206434"/>
                    <a:pt x="131922" y="207615"/>
                    <a:pt x="131686" y="207615"/>
                  </a:cubicBezTo>
                  <a:close/>
                  <a:moveTo>
                    <a:pt x="189734" y="47389"/>
                  </a:moveTo>
                  <a:cubicBezTo>
                    <a:pt x="189734" y="47389"/>
                    <a:pt x="189734" y="47389"/>
                    <a:pt x="189734" y="47389"/>
                  </a:cubicBezTo>
                  <a:cubicBezTo>
                    <a:pt x="189734" y="47389"/>
                    <a:pt x="185016" y="47389"/>
                    <a:pt x="186903" y="45735"/>
                  </a:cubicBezTo>
                  <a:close/>
                  <a:moveTo>
                    <a:pt x="155755" y="141778"/>
                  </a:moveTo>
                  <a:cubicBezTo>
                    <a:pt x="155755" y="141778"/>
                    <a:pt x="155755" y="141778"/>
                    <a:pt x="155755" y="141778"/>
                  </a:cubicBezTo>
                  <a:cubicBezTo>
                    <a:pt x="155755" y="141778"/>
                    <a:pt x="151271" y="141069"/>
                    <a:pt x="151743" y="139891"/>
                  </a:cubicBezTo>
                  <a:close/>
                  <a:moveTo>
                    <a:pt x="168024" y="106146"/>
                  </a:moveTo>
                  <a:cubicBezTo>
                    <a:pt x="168024" y="104729"/>
                    <a:pt x="169441" y="102842"/>
                    <a:pt x="168024" y="104729"/>
                  </a:cubicBezTo>
                  <a:cubicBezTo>
                    <a:pt x="166609" y="106618"/>
                    <a:pt x="163305" y="104259"/>
                    <a:pt x="163305" y="104259"/>
                  </a:cubicBezTo>
                  <a:close/>
                  <a:moveTo>
                    <a:pt x="155989" y="139183"/>
                  </a:moveTo>
                  <a:cubicBezTo>
                    <a:pt x="155989" y="140597"/>
                    <a:pt x="155989" y="139183"/>
                    <a:pt x="155989" y="137529"/>
                  </a:cubicBezTo>
                  <a:cubicBezTo>
                    <a:pt x="155989" y="139891"/>
                    <a:pt x="155989" y="137529"/>
                    <a:pt x="155989" y="137529"/>
                  </a:cubicBezTo>
                  <a:cubicBezTo>
                    <a:pt x="155989" y="137529"/>
                    <a:pt x="152688" y="136115"/>
                    <a:pt x="151979" y="137293"/>
                  </a:cubicBezTo>
                  <a:close/>
                  <a:moveTo>
                    <a:pt x="189026" y="44793"/>
                  </a:moveTo>
                  <a:cubicBezTo>
                    <a:pt x="189026" y="44793"/>
                    <a:pt x="189026" y="44793"/>
                    <a:pt x="189026" y="44793"/>
                  </a:cubicBezTo>
                  <a:cubicBezTo>
                    <a:pt x="189026" y="44793"/>
                    <a:pt x="184071" y="44085"/>
                    <a:pt x="185016" y="42198"/>
                  </a:cubicBezTo>
                  <a:close/>
                  <a:moveTo>
                    <a:pt x="134990" y="200063"/>
                  </a:moveTo>
                  <a:cubicBezTo>
                    <a:pt x="135226" y="201008"/>
                    <a:pt x="135226" y="201716"/>
                    <a:pt x="134990" y="202658"/>
                  </a:cubicBezTo>
                  <a:cubicBezTo>
                    <a:pt x="134990" y="202658"/>
                    <a:pt x="130269" y="198648"/>
                    <a:pt x="130977" y="197467"/>
                  </a:cubicBezTo>
                  <a:close/>
                  <a:moveTo>
                    <a:pt x="141125" y="176465"/>
                  </a:moveTo>
                  <a:cubicBezTo>
                    <a:pt x="141125" y="174579"/>
                    <a:pt x="141125" y="176465"/>
                    <a:pt x="141125" y="173870"/>
                  </a:cubicBezTo>
                  <a:cubicBezTo>
                    <a:pt x="141125" y="171275"/>
                    <a:pt x="141125" y="173870"/>
                    <a:pt x="142540" y="172456"/>
                  </a:cubicBezTo>
                  <a:cubicBezTo>
                    <a:pt x="143957" y="171038"/>
                    <a:pt x="142540" y="172456"/>
                    <a:pt x="142540" y="174106"/>
                  </a:cubicBezTo>
                  <a:close/>
                  <a:moveTo>
                    <a:pt x="160474" y="119126"/>
                  </a:moveTo>
                  <a:cubicBezTo>
                    <a:pt x="160946" y="117945"/>
                    <a:pt x="161419" y="116764"/>
                    <a:pt x="162124" y="115822"/>
                  </a:cubicBezTo>
                  <a:cubicBezTo>
                    <a:pt x="162124" y="115822"/>
                    <a:pt x="162124" y="118181"/>
                    <a:pt x="162124" y="117945"/>
                  </a:cubicBezTo>
                  <a:cubicBezTo>
                    <a:pt x="162124" y="117708"/>
                    <a:pt x="157170" y="114641"/>
                    <a:pt x="156461" y="115822"/>
                  </a:cubicBezTo>
                  <a:close/>
                  <a:moveTo>
                    <a:pt x="133100" y="194872"/>
                  </a:moveTo>
                  <a:cubicBezTo>
                    <a:pt x="133100" y="194872"/>
                    <a:pt x="134754" y="192749"/>
                    <a:pt x="134517" y="193455"/>
                  </a:cubicBezTo>
                  <a:cubicBezTo>
                    <a:pt x="134281" y="194163"/>
                    <a:pt x="128618" y="192985"/>
                    <a:pt x="129090" y="191568"/>
                  </a:cubicBezTo>
                  <a:close/>
                  <a:moveTo>
                    <a:pt x="146080" y="157117"/>
                  </a:moveTo>
                  <a:cubicBezTo>
                    <a:pt x="146080" y="157117"/>
                    <a:pt x="146080" y="157117"/>
                    <a:pt x="146080" y="157117"/>
                  </a:cubicBezTo>
                  <a:cubicBezTo>
                    <a:pt x="146080" y="157117"/>
                    <a:pt x="141595" y="154991"/>
                    <a:pt x="142067" y="153813"/>
                  </a:cubicBezTo>
                  <a:close/>
                  <a:moveTo>
                    <a:pt x="140417" y="172456"/>
                  </a:moveTo>
                  <a:cubicBezTo>
                    <a:pt x="140417" y="172456"/>
                    <a:pt x="141595" y="170802"/>
                    <a:pt x="140417" y="172456"/>
                  </a:cubicBezTo>
                  <a:cubicBezTo>
                    <a:pt x="139236" y="174106"/>
                    <a:pt x="136640" y="169388"/>
                    <a:pt x="136404" y="169152"/>
                  </a:cubicBezTo>
                  <a:close/>
                  <a:moveTo>
                    <a:pt x="142540" y="164667"/>
                  </a:moveTo>
                  <a:cubicBezTo>
                    <a:pt x="142540" y="163016"/>
                    <a:pt x="142540" y="164667"/>
                    <a:pt x="142540" y="164667"/>
                  </a:cubicBezTo>
                  <a:cubicBezTo>
                    <a:pt x="142540" y="164667"/>
                    <a:pt x="142540" y="164667"/>
                    <a:pt x="143957" y="164667"/>
                  </a:cubicBezTo>
                  <a:cubicBezTo>
                    <a:pt x="145371" y="164667"/>
                    <a:pt x="143957" y="164667"/>
                    <a:pt x="143957" y="164667"/>
                  </a:cubicBezTo>
                  <a:close/>
                  <a:moveTo>
                    <a:pt x="152215" y="134462"/>
                  </a:moveTo>
                  <a:cubicBezTo>
                    <a:pt x="152215" y="134462"/>
                    <a:pt x="153393" y="134462"/>
                    <a:pt x="153393" y="134462"/>
                  </a:cubicBezTo>
                  <a:cubicBezTo>
                    <a:pt x="153393" y="134462"/>
                    <a:pt x="148439" y="131630"/>
                    <a:pt x="148203" y="131160"/>
                  </a:cubicBezTo>
                  <a:close/>
                  <a:moveTo>
                    <a:pt x="130505" y="197231"/>
                  </a:moveTo>
                  <a:cubicBezTo>
                    <a:pt x="130505" y="197231"/>
                    <a:pt x="130505" y="197231"/>
                    <a:pt x="130505" y="197231"/>
                  </a:cubicBezTo>
                  <a:lnTo>
                    <a:pt x="128618" y="200771"/>
                  </a:lnTo>
                  <a:cubicBezTo>
                    <a:pt x="128146" y="198648"/>
                    <a:pt x="127437" y="196523"/>
                    <a:pt x="126492" y="194636"/>
                  </a:cubicBezTo>
                  <a:close/>
                  <a:moveTo>
                    <a:pt x="131922" y="197231"/>
                  </a:moveTo>
                  <a:cubicBezTo>
                    <a:pt x="131922" y="198176"/>
                    <a:pt x="131922" y="198885"/>
                    <a:pt x="131922" y="199827"/>
                  </a:cubicBezTo>
                  <a:cubicBezTo>
                    <a:pt x="131922" y="199827"/>
                    <a:pt x="129327" y="203839"/>
                    <a:pt x="130505" y="199827"/>
                  </a:cubicBezTo>
                  <a:cubicBezTo>
                    <a:pt x="131686" y="195817"/>
                    <a:pt x="127201" y="194636"/>
                    <a:pt x="127909" y="192985"/>
                  </a:cubicBezTo>
                  <a:close/>
                  <a:moveTo>
                    <a:pt x="131922" y="194636"/>
                  </a:moveTo>
                  <a:cubicBezTo>
                    <a:pt x="131922" y="196286"/>
                    <a:pt x="131922" y="194636"/>
                    <a:pt x="131922" y="196523"/>
                  </a:cubicBezTo>
                  <a:cubicBezTo>
                    <a:pt x="131922" y="198412"/>
                    <a:pt x="131922" y="196523"/>
                    <a:pt x="131922" y="194872"/>
                  </a:cubicBezTo>
                  <a:lnTo>
                    <a:pt x="131922" y="192985"/>
                  </a:lnTo>
                  <a:cubicBezTo>
                    <a:pt x="131922" y="192985"/>
                    <a:pt x="131922" y="192985"/>
                    <a:pt x="131922" y="192985"/>
                  </a:cubicBezTo>
                  <a:cubicBezTo>
                    <a:pt x="131922" y="192985"/>
                    <a:pt x="128854" y="188973"/>
                    <a:pt x="128146" y="190387"/>
                  </a:cubicBezTo>
                  <a:close/>
                  <a:moveTo>
                    <a:pt x="139472" y="171038"/>
                  </a:moveTo>
                  <a:cubicBezTo>
                    <a:pt x="139472" y="171038"/>
                    <a:pt x="139472" y="171038"/>
                    <a:pt x="139472" y="171038"/>
                  </a:cubicBezTo>
                  <a:cubicBezTo>
                    <a:pt x="139472" y="171038"/>
                    <a:pt x="134990" y="167026"/>
                    <a:pt x="135695" y="166084"/>
                  </a:cubicBezTo>
                  <a:close/>
                  <a:moveTo>
                    <a:pt x="139472" y="171038"/>
                  </a:moveTo>
                  <a:cubicBezTo>
                    <a:pt x="139472" y="171038"/>
                    <a:pt x="139472" y="172925"/>
                    <a:pt x="138058" y="173634"/>
                  </a:cubicBezTo>
                  <a:cubicBezTo>
                    <a:pt x="136640" y="174342"/>
                    <a:pt x="136168" y="165848"/>
                    <a:pt x="136168" y="166556"/>
                  </a:cubicBezTo>
                  <a:close/>
                  <a:moveTo>
                    <a:pt x="141831" y="163016"/>
                  </a:moveTo>
                  <a:cubicBezTo>
                    <a:pt x="141831" y="163016"/>
                    <a:pt x="141831" y="163016"/>
                    <a:pt x="141831" y="163016"/>
                  </a:cubicBezTo>
                  <a:cubicBezTo>
                    <a:pt x="141831" y="163016"/>
                    <a:pt x="141831" y="161599"/>
                    <a:pt x="141831" y="161127"/>
                  </a:cubicBezTo>
                  <a:cubicBezTo>
                    <a:pt x="141831" y="160421"/>
                    <a:pt x="141831" y="159948"/>
                    <a:pt x="141831" y="159240"/>
                  </a:cubicBezTo>
                  <a:cubicBezTo>
                    <a:pt x="141831" y="160657"/>
                    <a:pt x="141831" y="161363"/>
                    <a:pt x="141831" y="159240"/>
                  </a:cubicBezTo>
                  <a:close/>
                  <a:moveTo>
                    <a:pt x="162597" y="102842"/>
                  </a:moveTo>
                  <a:cubicBezTo>
                    <a:pt x="162597" y="101191"/>
                    <a:pt x="162597" y="102842"/>
                    <a:pt x="164014" y="100483"/>
                  </a:cubicBezTo>
                  <a:lnTo>
                    <a:pt x="164014" y="100483"/>
                  </a:lnTo>
                  <a:cubicBezTo>
                    <a:pt x="164014" y="100483"/>
                    <a:pt x="164014" y="100483"/>
                    <a:pt x="164014" y="100483"/>
                  </a:cubicBezTo>
                  <a:cubicBezTo>
                    <a:pt x="164014" y="100483"/>
                    <a:pt x="158823" y="100247"/>
                    <a:pt x="159293" y="98360"/>
                  </a:cubicBezTo>
                  <a:close/>
                  <a:moveTo>
                    <a:pt x="184780" y="45735"/>
                  </a:moveTo>
                  <a:cubicBezTo>
                    <a:pt x="184780" y="45735"/>
                    <a:pt x="184780" y="45735"/>
                    <a:pt x="184780" y="45735"/>
                  </a:cubicBezTo>
                  <a:cubicBezTo>
                    <a:pt x="184780" y="45735"/>
                    <a:pt x="182184" y="40308"/>
                    <a:pt x="181476" y="41253"/>
                  </a:cubicBezTo>
                  <a:close/>
                  <a:moveTo>
                    <a:pt x="130269" y="196523"/>
                  </a:moveTo>
                  <a:cubicBezTo>
                    <a:pt x="130269" y="196995"/>
                    <a:pt x="130269" y="197467"/>
                    <a:pt x="130269" y="197940"/>
                  </a:cubicBezTo>
                  <a:cubicBezTo>
                    <a:pt x="125786" y="194636"/>
                    <a:pt x="126492" y="192513"/>
                    <a:pt x="126965" y="192040"/>
                  </a:cubicBezTo>
                  <a:close/>
                  <a:moveTo>
                    <a:pt x="156934" y="116058"/>
                  </a:moveTo>
                  <a:cubicBezTo>
                    <a:pt x="156934" y="116058"/>
                    <a:pt x="156934" y="116058"/>
                    <a:pt x="156934" y="116058"/>
                  </a:cubicBezTo>
                  <a:cubicBezTo>
                    <a:pt x="156934" y="116058"/>
                    <a:pt x="153393" y="112754"/>
                    <a:pt x="153630" y="111573"/>
                  </a:cubicBezTo>
                  <a:close/>
                  <a:moveTo>
                    <a:pt x="129796" y="192277"/>
                  </a:moveTo>
                  <a:cubicBezTo>
                    <a:pt x="129796" y="192277"/>
                    <a:pt x="129796" y="192277"/>
                    <a:pt x="129796" y="192277"/>
                  </a:cubicBezTo>
                  <a:cubicBezTo>
                    <a:pt x="129796" y="192277"/>
                    <a:pt x="129796" y="195108"/>
                    <a:pt x="129796" y="192277"/>
                  </a:cubicBezTo>
                  <a:cubicBezTo>
                    <a:pt x="129796" y="189445"/>
                    <a:pt x="129796" y="192277"/>
                    <a:pt x="129796" y="189681"/>
                  </a:cubicBezTo>
                  <a:cubicBezTo>
                    <a:pt x="129796" y="187086"/>
                    <a:pt x="129796" y="189681"/>
                    <a:pt x="129796" y="192277"/>
                  </a:cubicBezTo>
                  <a:cubicBezTo>
                    <a:pt x="129796" y="194872"/>
                    <a:pt x="125550" y="190154"/>
                    <a:pt x="126492" y="187792"/>
                  </a:cubicBezTo>
                  <a:close/>
                  <a:moveTo>
                    <a:pt x="151507" y="130688"/>
                  </a:moveTo>
                  <a:cubicBezTo>
                    <a:pt x="151507" y="130688"/>
                    <a:pt x="151507" y="131866"/>
                    <a:pt x="151507" y="130688"/>
                  </a:cubicBezTo>
                  <a:cubicBezTo>
                    <a:pt x="151507" y="129507"/>
                    <a:pt x="151507" y="130688"/>
                    <a:pt x="152688" y="129271"/>
                  </a:cubicBezTo>
                  <a:cubicBezTo>
                    <a:pt x="151034" y="128798"/>
                    <a:pt x="149384" y="127620"/>
                    <a:pt x="148203" y="126203"/>
                  </a:cubicBezTo>
                  <a:close/>
                  <a:moveTo>
                    <a:pt x="138291" y="166790"/>
                  </a:moveTo>
                  <a:cubicBezTo>
                    <a:pt x="138291" y="166790"/>
                    <a:pt x="138291" y="166790"/>
                    <a:pt x="138291" y="164903"/>
                  </a:cubicBezTo>
                  <a:cubicBezTo>
                    <a:pt x="138291" y="163016"/>
                    <a:pt x="135695" y="161127"/>
                    <a:pt x="134990" y="162308"/>
                  </a:cubicBezTo>
                  <a:close/>
                  <a:moveTo>
                    <a:pt x="129327" y="190387"/>
                  </a:moveTo>
                  <a:lnTo>
                    <a:pt x="129327" y="188973"/>
                  </a:lnTo>
                  <a:cubicBezTo>
                    <a:pt x="129560" y="189681"/>
                    <a:pt x="129560" y="190154"/>
                    <a:pt x="129327" y="190859"/>
                  </a:cubicBezTo>
                  <a:cubicBezTo>
                    <a:pt x="129327" y="190859"/>
                    <a:pt x="125786" y="187792"/>
                    <a:pt x="126023" y="186614"/>
                  </a:cubicBezTo>
                  <a:close/>
                  <a:moveTo>
                    <a:pt x="137821" y="164431"/>
                  </a:moveTo>
                  <a:cubicBezTo>
                    <a:pt x="137821" y="164431"/>
                    <a:pt x="139472" y="162071"/>
                    <a:pt x="137821" y="164431"/>
                  </a:cubicBezTo>
                  <a:cubicBezTo>
                    <a:pt x="136168" y="166790"/>
                    <a:pt x="134517" y="161127"/>
                    <a:pt x="134517" y="160657"/>
                  </a:cubicBezTo>
                  <a:close/>
                  <a:moveTo>
                    <a:pt x="139944" y="156881"/>
                  </a:moveTo>
                  <a:cubicBezTo>
                    <a:pt x="139944" y="155227"/>
                    <a:pt x="139944" y="156881"/>
                    <a:pt x="141125" y="155227"/>
                  </a:cubicBezTo>
                  <a:lnTo>
                    <a:pt x="141125" y="157353"/>
                  </a:lnTo>
                  <a:cubicBezTo>
                    <a:pt x="141125" y="157353"/>
                    <a:pt x="135932" y="154758"/>
                    <a:pt x="136640" y="153104"/>
                  </a:cubicBezTo>
                  <a:close/>
                  <a:moveTo>
                    <a:pt x="139944" y="158531"/>
                  </a:moveTo>
                  <a:cubicBezTo>
                    <a:pt x="139944" y="156881"/>
                    <a:pt x="138763" y="158531"/>
                    <a:pt x="139944" y="158531"/>
                  </a:cubicBezTo>
                  <a:cubicBezTo>
                    <a:pt x="141125" y="158531"/>
                    <a:pt x="138058" y="152868"/>
                    <a:pt x="137113" y="154758"/>
                  </a:cubicBezTo>
                  <a:close/>
                  <a:moveTo>
                    <a:pt x="130505" y="185432"/>
                  </a:moveTo>
                  <a:cubicBezTo>
                    <a:pt x="130505" y="183546"/>
                    <a:pt x="130505" y="185432"/>
                    <a:pt x="130505" y="185432"/>
                  </a:cubicBezTo>
                  <a:cubicBezTo>
                    <a:pt x="130505" y="185432"/>
                    <a:pt x="127437" y="182129"/>
                    <a:pt x="127673" y="181656"/>
                  </a:cubicBezTo>
                  <a:close/>
                  <a:moveTo>
                    <a:pt x="137585" y="161835"/>
                  </a:moveTo>
                  <a:cubicBezTo>
                    <a:pt x="137585" y="160421"/>
                    <a:pt x="137585" y="161835"/>
                    <a:pt x="137585" y="161835"/>
                  </a:cubicBezTo>
                  <a:cubicBezTo>
                    <a:pt x="137585" y="161835"/>
                    <a:pt x="134281" y="159948"/>
                    <a:pt x="134754" y="158531"/>
                  </a:cubicBezTo>
                  <a:close/>
                  <a:moveTo>
                    <a:pt x="135695" y="164194"/>
                  </a:moveTo>
                  <a:cubicBezTo>
                    <a:pt x="136640" y="163252"/>
                    <a:pt x="137349" y="162071"/>
                    <a:pt x="137821" y="160890"/>
                  </a:cubicBezTo>
                  <a:cubicBezTo>
                    <a:pt x="137821" y="160890"/>
                    <a:pt x="137821" y="162308"/>
                    <a:pt x="137821" y="163252"/>
                  </a:cubicBezTo>
                  <a:cubicBezTo>
                    <a:pt x="137821" y="164194"/>
                    <a:pt x="137821" y="163252"/>
                    <a:pt x="137821" y="163252"/>
                  </a:cubicBezTo>
                  <a:cubicBezTo>
                    <a:pt x="137821" y="163252"/>
                    <a:pt x="137821" y="163252"/>
                    <a:pt x="137821" y="164431"/>
                  </a:cubicBezTo>
                  <a:cubicBezTo>
                    <a:pt x="137821" y="165612"/>
                    <a:pt x="137821" y="164431"/>
                    <a:pt x="137821" y="162071"/>
                  </a:cubicBezTo>
                  <a:lnTo>
                    <a:pt x="137821" y="160421"/>
                  </a:lnTo>
                  <a:cubicBezTo>
                    <a:pt x="137821" y="160421"/>
                    <a:pt x="133100" y="159948"/>
                    <a:pt x="132864" y="160890"/>
                  </a:cubicBezTo>
                  <a:close/>
                  <a:moveTo>
                    <a:pt x="137113" y="159712"/>
                  </a:moveTo>
                  <a:cubicBezTo>
                    <a:pt x="137113" y="158531"/>
                    <a:pt x="137113" y="159712"/>
                    <a:pt x="137113" y="159712"/>
                  </a:cubicBezTo>
                  <a:cubicBezTo>
                    <a:pt x="137113" y="159712"/>
                    <a:pt x="133809" y="157823"/>
                    <a:pt x="134281" y="156408"/>
                  </a:cubicBezTo>
                  <a:close/>
                  <a:moveTo>
                    <a:pt x="124842" y="196523"/>
                  </a:moveTo>
                  <a:cubicBezTo>
                    <a:pt x="124842" y="196523"/>
                    <a:pt x="124842" y="196523"/>
                    <a:pt x="124842" y="196523"/>
                  </a:cubicBezTo>
                  <a:cubicBezTo>
                    <a:pt x="124842" y="196523"/>
                    <a:pt x="121538" y="194636"/>
                    <a:pt x="122010" y="193219"/>
                  </a:cubicBezTo>
                  <a:close/>
                  <a:moveTo>
                    <a:pt x="129090" y="184254"/>
                  </a:moveTo>
                  <a:cubicBezTo>
                    <a:pt x="129090" y="184254"/>
                    <a:pt x="130505" y="181420"/>
                    <a:pt x="129090" y="182601"/>
                  </a:cubicBezTo>
                  <a:cubicBezTo>
                    <a:pt x="127673" y="183782"/>
                    <a:pt x="126023" y="181892"/>
                    <a:pt x="126259" y="180950"/>
                  </a:cubicBezTo>
                  <a:close/>
                  <a:moveTo>
                    <a:pt x="125314" y="192985"/>
                  </a:moveTo>
                  <a:cubicBezTo>
                    <a:pt x="125314" y="192985"/>
                    <a:pt x="125314" y="191332"/>
                    <a:pt x="125314" y="190387"/>
                  </a:cubicBezTo>
                  <a:cubicBezTo>
                    <a:pt x="125314" y="189445"/>
                    <a:pt x="125314" y="191804"/>
                    <a:pt x="125314" y="190387"/>
                  </a:cubicBezTo>
                  <a:cubicBezTo>
                    <a:pt x="125314" y="188973"/>
                    <a:pt x="125314" y="190387"/>
                    <a:pt x="125314" y="190387"/>
                  </a:cubicBezTo>
                  <a:cubicBezTo>
                    <a:pt x="125314" y="190387"/>
                    <a:pt x="123661" y="187319"/>
                    <a:pt x="122482" y="189681"/>
                  </a:cubicBezTo>
                  <a:close/>
                  <a:moveTo>
                    <a:pt x="138999" y="154758"/>
                  </a:moveTo>
                  <a:cubicBezTo>
                    <a:pt x="137585" y="156881"/>
                    <a:pt x="138999" y="153104"/>
                    <a:pt x="140180" y="150981"/>
                  </a:cubicBezTo>
                  <a:cubicBezTo>
                    <a:pt x="138763" y="150981"/>
                    <a:pt x="137585" y="151218"/>
                    <a:pt x="136168" y="151454"/>
                  </a:cubicBezTo>
                  <a:close/>
                  <a:moveTo>
                    <a:pt x="136404" y="159476"/>
                  </a:moveTo>
                  <a:lnTo>
                    <a:pt x="136404" y="158059"/>
                  </a:lnTo>
                  <a:cubicBezTo>
                    <a:pt x="136404" y="158059"/>
                    <a:pt x="136404" y="158059"/>
                    <a:pt x="136404" y="159476"/>
                  </a:cubicBezTo>
                  <a:cubicBezTo>
                    <a:pt x="136404" y="160890"/>
                    <a:pt x="132864" y="158531"/>
                    <a:pt x="133573" y="156172"/>
                  </a:cubicBezTo>
                  <a:close/>
                  <a:moveTo>
                    <a:pt x="129327" y="179061"/>
                  </a:moveTo>
                  <a:cubicBezTo>
                    <a:pt x="129796" y="178119"/>
                    <a:pt x="130269" y="177174"/>
                    <a:pt x="130741" y="176465"/>
                  </a:cubicBezTo>
                  <a:cubicBezTo>
                    <a:pt x="130741" y="176465"/>
                    <a:pt x="130741" y="176465"/>
                    <a:pt x="130741" y="176465"/>
                  </a:cubicBezTo>
                  <a:close/>
                  <a:moveTo>
                    <a:pt x="126023" y="188264"/>
                  </a:moveTo>
                  <a:cubicBezTo>
                    <a:pt x="126492" y="186850"/>
                    <a:pt x="127201" y="185432"/>
                    <a:pt x="127909" y="184254"/>
                  </a:cubicBezTo>
                  <a:cubicBezTo>
                    <a:pt x="126492" y="184724"/>
                    <a:pt x="124842" y="184960"/>
                    <a:pt x="123191" y="184960"/>
                  </a:cubicBezTo>
                  <a:close/>
                  <a:moveTo>
                    <a:pt x="134754" y="164667"/>
                  </a:moveTo>
                  <a:cubicBezTo>
                    <a:pt x="134754" y="166084"/>
                    <a:pt x="134754" y="164667"/>
                    <a:pt x="134754" y="162780"/>
                  </a:cubicBezTo>
                  <a:cubicBezTo>
                    <a:pt x="134754" y="160890"/>
                    <a:pt x="132158" y="159240"/>
                    <a:pt x="131922" y="160657"/>
                  </a:cubicBezTo>
                  <a:close/>
                  <a:moveTo>
                    <a:pt x="125078" y="188264"/>
                  </a:moveTo>
                  <a:cubicBezTo>
                    <a:pt x="125078" y="187792"/>
                    <a:pt x="125078" y="187319"/>
                    <a:pt x="125078" y="186850"/>
                  </a:cubicBezTo>
                  <a:cubicBezTo>
                    <a:pt x="125078" y="186850"/>
                    <a:pt x="125078" y="186850"/>
                    <a:pt x="126492" y="185432"/>
                  </a:cubicBezTo>
                  <a:cubicBezTo>
                    <a:pt x="126492" y="187792"/>
                    <a:pt x="126492" y="185432"/>
                    <a:pt x="126492" y="187792"/>
                  </a:cubicBezTo>
                  <a:cubicBezTo>
                    <a:pt x="126492" y="190154"/>
                    <a:pt x="123191" y="183310"/>
                    <a:pt x="122246" y="184488"/>
                  </a:cubicBezTo>
                  <a:close/>
                  <a:moveTo>
                    <a:pt x="125078" y="183310"/>
                  </a:moveTo>
                  <a:cubicBezTo>
                    <a:pt x="125078" y="186141"/>
                    <a:pt x="125078" y="183310"/>
                    <a:pt x="125078" y="186141"/>
                  </a:cubicBezTo>
                  <a:cubicBezTo>
                    <a:pt x="125078" y="188973"/>
                    <a:pt x="120829" y="183546"/>
                    <a:pt x="122719" y="179533"/>
                  </a:cubicBezTo>
                  <a:close/>
                  <a:moveTo>
                    <a:pt x="125078" y="183310"/>
                  </a:moveTo>
                  <a:cubicBezTo>
                    <a:pt x="125078" y="182601"/>
                    <a:pt x="125078" y="181892"/>
                    <a:pt x="125078" y="181187"/>
                  </a:cubicBezTo>
                  <a:cubicBezTo>
                    <a:pt x="125314" y="181656"/>
                    <a:pt x="125314" y="182129"/>
                    <a:pt x="125078" y="182601"/>
                  </a:cubicBezTo>
                  <a:cubicBezTo>
                    <a:pt x="125078" y="182601"/>
                    <a:pt x="122955" y="180714"/>
                    <a:pt x="122955" y="179769"/>
                  </a:cubicBezTo>
                  <a:close/>
                  <a:moveTo>
                    <a:pt x="123191" y="183310"/>
                  </a:moveTo>
                  <a:cubicBezTo>
                    <a:pt x="123191" y="181656"/>
                    <a:pt x="123191" y="183310"/>
                    <a:pt x="123191" y="181892"/>
                  </a:cubicBezTo>
                  <a:cubicBezTo>
                    <a:pt x="123191" y="180478"/>
                    <a:pt x="123191" y="181892"/>
                    <a:pt x="123191" y="181892"/>
                  </a:cubicBezTo>
                  <a:close/>
                  <a:moveTo>
                    <a:pt x="131686" y="155227"/>
                  </a:moveTo>
                  <a:cubicBezTo>
                    <a:pt x="131686" y="155227"/>
                    <a:pt x="133100" y="153813"/>
                    <a:pt x="131686" y="156644"/>
                  </a:cubicBezTo>
                  <a:cubicBezTo>
                    <a:pt x="130032" y="151218"/>
                    <a:pt x="128854" y="152868"/>
                    <a:pt x="129560" y="151454"/>
                  </a:cubicBezTo>
                  <a:close/>
                  <a:moveTo>
                    <a:pt x="147494" y="112990"/>
                  </a:moveTo>
                  <a:cubicBezTo>
                    <a:pt x="147494" y="111809"/>
                    <a:pt x="149148" y="109686"/>
                    <a:pt x="147494" y="110864"/>
                  </a:cubicBezTo>
                  <a:close/>
                  <a:moveTo>
                    <a:pt x="130977" y="157117"/>
                  </a:moveTo>
                  <a:cubicBezTo>
                    <a:pt x="130977" y="157117"/>
                    <a:pt x="130977" y="157117"/>
                    <a:pt x="130977" y="157117"/>
                  </a:cubicBezTo>
                  <a:cubicBezTo>
                    <a:pt x="130977" y="157117"/>
                    <a:pt x="129327" y="160185"/>
                    <a:pt x="129560" y="159476"/>
                  </a:cubicBezTo>
                  <a:close/>
                  <a:moveTo>
                    <a:pt x="129090" y="160421"/>
                  </a:moveTo>
                  <a:cubicBezTo>
                    <a:pt x="129090" y="159004"/>
                    <a:pt x="130977" y="156644"/>
                    <a:pt x="130505" y="157823"/>
                  </a:cubicBezTo>
                  <a:close/>
                  <a:moveTo>
                    <a:pt x="122010" y="179297"/>
                  </a:moveTo>
                  <a:cubicBezTo>
                    <a:pt x="122010" y="176938"/>
                    <a:pt x="122010" y="179297"/>
                    <a:pt x="122010" y="177883"/>
                  </a:cubicBezTo>
                  <a:cubicBezTo>
                    <a:pt x="122010" y="176465"/>
                    <a:pt x="122010" y="177883"/>
                    <a:pt x="122010" y="177883"/>
                  </a:cubicBezTo>
                  <a:close/>
                  <a:moveTo>
                    <a:pt x="127673" y="163252"/>
                  </a:moveTo>
                  <a:lnTo>
                    <a:pt x="127673" y="161835"/>
                  </a:lnTo>
                  <a:lnTo>
                    <a:pt x="127673" y="163252"/>
                  </a:lnTo>
                  <a:cubicBezTo>
                    <a:pt x="125078" y="160890"/>
                    <a:pt x="125550" y="159712"/>
                    <a:pt x="125550" y="159476"/>
                  </a:cubicBezTo>
                  <a:close/>
                  <a:moveTo>
                    <a:pt x="130505" y="155227"/>
                  </a:moveTo>
                  <a:cubicBezTo>
                    <a:pt x="130505" y="156881"/>
                    <a:pt x="130505" y="153813"/>
                    <a:pt x="130505" y="153341"/>
                  </a:cubicBezTo>
                  <a:cubicBezTo>
                    <a:pt x="130505" y="152868"/>
                    <a:pt x="129090" y="150037"/>
                    <a:pt x="128382" y="151454"/>
                  </a:cubicBezTo>
                  <a:close/>
                  <a:moveTo>
                    <a:pt x="130505" y="152868"/>
                  </a:moveTo>
                  <a:lnTo>
                    <a:pt x="130505" y="151218"/>
                  </a:lnTo>
                  <a:cubicBezTo>
                    <a:pt x="130505" y="151218"/>
                    <a:pt x="130505" y="149800"/>
                    <a:pt x="130505" y="151218"/>
                  </a:cubicBezTo>
                  <a:cubicBezTo>
                    <a:pt x="130505" y="152632"/>
                    <a:pt x="129090" y="148622"/>
                    <a:pt x="128854" y="149092"/>
                  </a:cubicBezTo>
                  <a:close/>
                  <a:moveTo>
                    <a:pt x="145371" y="112281"/>
                  </a:moveTo>
                  <a:cubicBezTo>
                    <a:pt x="145371" y="112281"/>
                    <a:pt x="145371" y="112281"/>
                    <a:pt x="145371" y="113696"/>
                  </a:cubicBezTo>
                  <a:cubicBezTo>
                    <a:pt x="145371" y="115113"/>
                    <a:pt x="143957" y="113696"/>
                    <a:pt x="144190" y="111337"/>
                  </a:cubicBezTo>
                  <a:cubicBezTo>
                    <a:pt x="144426" y="108977"/>
                    <a:pt x="144190" y="112754"/>
                    <a:pt x="144190" y="111337"/>
                  </a:cubicBezTo>
                  <a:cubicBezTo>
                    <a:pt x="143957" y="110628"/>
                    <a:pt x="143957" y="109922"/>
                    <a:pt x="144190" y="109214"/>
                  </a:cubicBezTo>
                  <a:cubicBezTo>
                    <a:pt x="144190" y="109214"/>
                    <a:pt x="144190" y="110864"/>
                    <a:pt x="144190" y="112045"/>
                  </a:cubicBezTo>
                  <a:cubicBezTo>
                    <a:pt x="144190" y="113226"/>
                    <a:pt x="144190" y="113462"/>
                    <a:pt x="144190" y="112045"/>
                  </a:cubicBezTo>
                  <a:cubicBezTo>
                    <a:pt x="144190" y="110628"/>
                    <a:pt x="144190" y="112045"/>
                    <a:pt x="144190" y="110395"/>
                  </a:cubicBezTo>
                  <a:cubicBezTo>
                    <a:pt x="144190" y="108741"/>
                    <a:pt x="144190" y="110395"/>
                    <a:pt x="144190" y="108977"/>
                  </a:cubicBezTo>
                  <a:cubicBezTo>
                    <a:pt x="144190" y="107563"/>
                    <a:pt x="142776" y="111809"/>
                    <a:pt x="144190" y="111337"/>
                  </a:cubicBezTo>
                  <a:cubicBezTo>
                    <a:pt x="144663" y="110395"/>
                    <a:pt x="145135" y="109686"/>
                    <a:pt x="145607" y="108977"/>
                  </a:cubicBezTo>
                  <a:cubicBezTo>
                    <a:pt x="145607" y="108977"/>
                    <a:pt x="145607" y="108977"/>
                    <a:pt x="145607" y="108977"/>
                  </a:cubicBezTo>
                  <a:cubicBezTo>
                    <a:pt x="144899" y="108741"/>
                    <a:pt x="144426" y="108505"/>
                    <a:pt x="143721" y="108505"/>
                  </a:cubicBezTo>
                  <a:close/>
                  <a:moveTo>
                    <a:pt x="127437" y="159476"/>
                  </a:moveTo>
                  <a:cubicBezTo>
                    <a:pt x="127437" y="157353"/>
                    <a:pt x="127437" y="159476"/>
                    <a:pt x="127437" y="157589"/>
                  </a:cubicBezTo>
                  <a:cubicBezTo>
                    <a:pt x="127437" y="155700"/>
                    <a:pt x="128854" y="154758"/>
                    <a:pt x="129327" y="154522"/>
                  </a:cubicBezTo>
                  <a:cubicBezTo>
                    <a:pt x="129090" y="155463"/>
                    <a:pt x="128618" y="156408"/>
                    <a:pt x="127909" y="157353"/>
                  </a:cubicBezTo>
                  <a:cubicBezTo>
                    <a:pt x="127909" y="157353"/>
                    <a:pt x="127909" y="157353"/>
                    <a:pt x="127909" y="157353"/>
                  </a:cubicBezTo>
                  <a:cubicBezTo>
                    <a:pt x="127201" y="157117"/>
                    <a:pt x="126492" y="156881"/>
                    <a:pt x="125786" y="156408"/>
                  </a:cubicBezTo>
                  <a:close/>
                  <a:moveTo>
                    <a:pt x="121065" y="176465"/>
                  </a:moveTo>
                  <a:cubicBezTo>
                    <a:pt x="121065" y="176465"/>
                    <a:pt x="122719" y="174106"/>
                    <a:pt x="121065" y="176465"/>
                  </a:cubicBezTo>
                  <a:cubicBezTo>
                    <a:pt x="119415" y="178825"/>
                    <a:pt x="118942" y="174815"/>
                    <a:pt x="119415" y="173398"/>
                  </a:cubicBezTo>
                  <a:close/>
                  <a:moveTo>
                    <a:pt x="133336" y="143665"/>
                  </a:moveTo>
                  <a:lnTo>
                    <a:pt x="133336" y="142250"/>
                  </a:lnTo>
                  <a:lnTo>
                    <a:pt x="133336" y="143665"/>
                  </a:lnTo>
                  <a:cubicBezTo>
                    <a:pt x="133336" y="143665"/>
                    <a:pt x="131213" y="141778"/>
                    <a:pt x="131686" y="140597"/>
                  </a:cubicBezTo>
                  <a:close/>
                  <a:moveTo>
                    <a:pt x="127437" y="151218"/>
                  </a:moveTo>
                  <a:cubicBezTo>
                    <a:pt x="127437" y="151218"/>
                    <a:pt x="127437" y="151218"/>
                    <a:pt x="127437" y="151218"/>
                  </a:cubicBezTo>
                  <a:cubicBezTo>
                    <a:pt x="127437" y="151218"/>
                    <a:pt x="127437" y="154522"/>
                    <a:pt x="127437" y="155227"/>
                  </a:cubicBezTo>
                  <a:lnTo>
                    <a:pt x="128618" y="153577"/>
                  </a:lnTo>
                  <a:cubicBezTo>
                    <a:pt x="128618" y="156172"/>
                    <a:pt x="128618" y="155936"/>
                    <a:pt x="128618" y="155700"/>
                  </a:cubicBezTo>
                  <a:cubicBezTo>
                    <a:pt x="128618" y="155463"/>
                    <a:pt x="130505" y="152632"/>
                    <a:pt x="130741" y="152159"/>
                  </a:cubicBezTo>
                  <a:cubicBezTo>
                    <a:pt x="129327" y="155227"/>
                    <a:pt x="130741" y="152159"/>
                    <a:pt x="130741" y="152159"/>
                  </a:cubicBezTo>
                  <a:lnTo>
                    <a:pt x="127201" y="156881"/>
                  </a:lnTo>
                  <a:cubicBezTo>
                    <a:pt x="128618" y="153577"/>
                    <a:pt x="127201" y="156881"/>
                    <a:pt x="125786" y="156881"/>
                  </a:cubicBezTo>
                  <a:cubicBezTo>
                    <a:pt x="124369" y="156881"/>
                    <a:pt x="125786" y="156881"/>
                    <a:pt x="127201" y="154758"/>
                  </a:cubicBezTo>
                  <a:lnTo>
                    <a:pt x="125786" y="156172"/>
                  </a:lnTo>
                  <a:lnTo>
                    <a:pt x="125786" y="156172"/>
                  </a:lnTo>
                  <a:cubicBezTo>
                    <a:pt x="125786" y="154758"/>
                    <a:pt x="125786" y="156172"/>
                    <a:pt x="125786" y="154522"/>
                  </a:cubicBezTo>
                  <a:cubicBezTo>
                    <a:pt x="125786" y="152868"/>
                    <a:pt x="127201" y="154522"/>
                    <a:pt x="128146" y="151218"/>
                  </a:cubicBezTo>
                  <a:cubicBezTo>
                    <a:pt x="126728" y="153813"/>
                    <a:pt x="126965" y="151218"/>
                    <a:pt x="128146" y="151218"/>
                  </a:cubicBezTo>
                  <a:cubicBezTo>
                    <a:pt x="129327" y="151218"/>
                    <a:pt x="124605" y="150745"/>
                    <a:pt x="125786" y="147441"/>
                  </a:cubicBezTo>
                  <a:close/>
                  <a:moveTo>
                    <a:pt x="125550" y="154522"/>
                  </a:moveTo>
                  <a:cubicBezTo>
                    <a:pt x="125550" y="154991"/>
                    <a:pt x="125550" y="155700"/>
                    <a:pt x="125550" y="156172"/>
                  </a:cubicBezTo>
                  <a:cubicBezTo>
                    <a:pt x="125550" y="156172"/>
                    <a:pt x="125550" y="156172"/>
                    <a:pt x="125550" y="154285"/>
                  </a:cubicBezTo>
                  <a:cubicBezTo>
                    <a:pt x="125550" y="152396"/>
                    <a:pt x="123897" y="150981"/>
                    <a:pt x="123897" y="151454"/>
                  </a:cubicBezTo>
                  <a:close/>
                  <a:moveTo>
                    <a:pt x="121538" y="175757"/>
                  </a:moveTo>
                  <a:cubicBezTo>
                    <a:pt x="121538" y="175757"/>
                    <a:pt x="121538" y="175757"/>
                    <a:pt x="121538" y="175757"/>
                  </a:cubicBezTo>
                  <a:cubicBezTo>
                    <a:pt x="121538" y="175757"/>
                    <a:pt x="120829" y="171038"/>
                    <a:pt x="119887" y="172689"/>
                  </a:cubicBezTo>
                  <a:close/>
                  <a:moveTo>
                    <a:pt x="126259" y="161127"/>
                  </a:moveTo>
                  <a:cubicBezTo>
                    <a:pt x="126259" y="161127"/>
                    <a:pt x="126259" y="161127"/>
                    <a:pt x="126259" y="161127"/>
                  </a:cubicBezTo>
                  <a:cubicBezTo>
                    <a:pt x="126259" y="161127"/>
                    <a:pt x="124133" y="159004"/>
                    <a:pt x="124605" y="158059"/>
                  </a:cubicBezTo>
                  <a:close/>
                  <a:moveTo>
                    <a:pt x="126259" y="159240"/>
                  </a:moveTo>
                  <a:cubicBezTo>
                    <a:pt x="126259" y="159240"/>
                    <a:pt x="127437" y="159240"/>
                    <a:pt x="126259" y="159240"/>
                  </a:cubicBezTo>
                  <a:cubicBezTo>
                    <a:pt x="125078" y="159240"/>
                    <a:pt x="124369" y="156881"/>
                    <a:pt x="124605" y="156172"/>
                  </a:cubicBezTo>
                  <a:close/>
                  <a:moveTo>
                    <a:pt x="120593" y="174815"/>
                  </a:moveTo>
                  <a:cubicBezTo>
                    <a:pt x="120593" y="174815"/>
                    <a:pt x="121774" y="172925"/>
                    <a:pt x="120593" y="174815"/>
                  </a:cubicBezTo>
                  <a:cubicBezTo>
                    <a:pt x="119415" y="176702"/>
                    <a:pt x="118706" y="171038"/>
                    <a:pt x="118942" y="171038"/>
                  </a:cubicBezTo>
                  <a:close/>
                  <a:moveTo>
                    <a:pt x="144190" y="108977"/>
                  </a:moveTo>
                  <a:cubicBezTo>
                    <a:pt x="144663" y="108269"/>
                    <a:pt x="145135" y="107563"/>
                    <a:pt x="145607" y="106618"/>
                  </a:cubicBezTo>
                  <a:cubicBezTo>
                    <a:pt x="145607" y="106618"/>
                    <a:pt x="142067" y="107091"/>
                    <a:pt x="142540" y="105910"/>
                  </a:cubicBezTo>
                  <a:close/>
                  <a:moveTo>
                    <a:pt x="144190" y="108977"/>
                  </a:moveTo>
                  <a:cubicBezTo>
                    <a:pt x="144190" y="107327"/>
                    <a:pt x="144190" y="108977"/>
                    <a:pt x="146080" y="106382"/>
                  </a:cubicBezTo>
                  <a:lnTo>
                    <a:pt x="146080" y="106382"/>
                  </a:lnTo>
                  <a:cubicBezTo>
                    <a:pt x="146080" y="106382"/>
                    <a:pt x="141359" y="107091"/>
                    <a:pt x="141831" y="105910"/>
                  </a:cubicBezTo>
                  <a:close/>
                  <a:moveTo>
                    <a:pt x="126023" y="157823"/>
                  </a:moveTo>
                  <a:cubicBezTo>
                    <a:pt x="126023" y="157823"/>
                    <a:pt x="126023" y="156408"/>
                    <a:pt x="126023" y="157823"/>
                  </a:cubicBezTo>
                  <a:cubicBezTo>
                    <a:pt x="126023" y="159240"/>
                    <a:pt x="123191" y="155936"/>
                    <a:pt x="123661" y="154758"/>
                  </a:cubicBezTo>
                  <a:close/>
                  <a:moveTo>
                    <a:pt x="120829" y="169857"/>
                  </a:moveTo>
                  <a:cubicBezTo>
                    <a:pt x="120829" y="169857"/>
                    <a:pt x="120829" y="169857"/>
                    <a:pt x="120829" y="169857"/>
                  </a:cubicBezTo>
                  <a:cubicBezTo>
                    <a:pt x="120829" y="169857"/>
                    <a:pt x="117997" y="167971"/>
                    <a:pt x="118470" y="166790"/>
                  </a:cubicBezTo>
                  <a:close/>
                  <a:moveTo>
                    <a:pt x="126492" y="151923"/>
                  </a:moveTo>
                  <a:lnTo>
                    <a:pt x="126492" y="151923"/>
                  </a:lnTo>
                  <a:cubicBezTo>
                    <a:pt x="126492" y="151923"/>
                    <a:pt x="128146" y="149328"/>
                    <a:pt x="127909" y="150037"/>
                  </a:cubicBezTo>
                  <a:cubicBezTo>
                    <a:pt x="127673" y="150745"/>
                    <a:pt x="124605" y="147441"/>
                    <a:pt x="124133" y="148858"/>
                  </a:cubicBezTo>
                  <a:close/>
                  <a:moveTo>
                    <a:pt x="126492" y="147677"/>
                  </a:moveTo>
                  <a:cubicBezTo>
                    <a:pt x="126492" y="147205"/>
                    <a:pt x="126492" y="146969"/>
                    <a:pt x="126492" y="146496"/>
                  </a:cubicBezTo>
                  <a:lnTo>
                    <a:pt x="126492" y="146496"/>
                  </a:lnTo>
                  <a:lnTo>
                    <a:pt x="126492" y="146496"/>
                  </a:lnTo>
                  <a:cubicBezTo>
                    <a:pt x="126492" y="148386"/>
                    <a:pt x="126492" y="145082"/>
                    <a:pt x="127909" y="144610"/>
                  </a:cubicBezTo>
                  <a:cubicBezTo>
                    <a:pt x="129327" y="144137"/>
                    <a:pt x="127909" y="144610"/>
                    <a:pt x="127909" y="144610"/>
                  </a:cubicBezTo>
                  <a:cubicBezTo>
                    <a:pt x="126965" y="144610"/>
                    <a:pt x="125786" y="144610"/>
                    <a:pt x="124842" y="144610"/>
                  </a:cubicBezTo>
                  <a:close/>
                  <a:moveTo>
                    <a:pt x="123661" y="154758"/>
                  </a:moveTo>
                  <a:lnTo>
                    <a:pt x="123661" y="152868"/>
                  </a:lnTo>
                  <a:cubicBezTo>
                    <a:pt x="123661" y="152868"/>
                    <a:pt x="123661" y="152868"/>
                    <a:pt x="123661" y="154285"/>
                  </a:cubicBezTo>
                  <a:cubicBezTo>
                    <a:pt x="123661" y="155700"/>
                    <a:pt x="122955" y="150273"/>
                    <a:pt x="122010" y="151690"/>
                  </a:cubicBezTo>
                  <a:close/>
                  <a:moveTo>
                    <a:pt x="172272" y="34645"/>
                  </a:moveTo>
                  <a:cubicBezTo>
                    <a:pt x="172745" y="33703"/>
                    <a:pt x="173217" y="32759"/>
                    <a:pt x="173923" y="31814"/>
                  </a:cubicBezTo>
                  <a:lnTo>
                    <a:pt x="173923" y="31814"/>
                  </a:lnTo>
                  <a:close/>
                  <a:moveTo>
                    <a:pt x="141359" y="108269"/>
                  </a:moveTo>
                  <a:cubicBezTo>
                    <a:pt x="141359" y="108269"/>
                    <a:pt x="141359" y="108269"/>
                    <a:pt x="141359" y="108269"/>
                  </a:cubicBezTo>
                  <a:cubicBezTo>
                    <a:pt x="141359" y="108269"/>
                    <a:pt x="143721" y="104259"/>
                    <a:pt x="143012" y="106146"/>
                  </a:cubicBezTo>
                  <a:cubicBezTo>
                    <a:pt x="142067" y="105673"/>
                    <a:pt x="140889" y="105437"/>
                    <a:pt x="139708" y="105201"/>
                  </a:cubicBezTo>
                  <a:close/>
                  <a:moveTo>
                    <a:pt x="126259" y="145791"/>
                  </a:moveTo>
                  <a:cubicBezTo>
                    <a:pt x="126259" y="145791"/>
                    <a:pt x="126259" y="147205"/>
                    <a:pt x="126259" y="148150"/>
                  </a:cubicBezTo>
                  <a:cubicBezTo>
                    <a:pt x="126259" y="149092"/>
                    <a:pt x="126259" y="148150"/>
                    <a:pt x="126259" y="150745"/>
                  </a:cubicBezTo>
                  <a:cubicBezTo>
                    <a:pt x="126259" y="148858"/>
                    <a:pt x="126259" y="149328"/>
                    <a:pt x="124842" y="150745"/>
                  </a:cubicBezTo>
                  <a:lnTo>
                    <a:pt x="126259" y="147677"/>
                  </a:lnTo>
                  <a:cubicBezTo>
                    <a:pt x="126259" y="149328"/>
                    <a:pt x="126259" y="149564"/>
                    <a:pt x="126259" y="149328"/>
                  </a:cubicBezTo>
                  <a:cubicBezTo>
                    <a:pt x="126259" y="149092"/>
                    <a:pt x="126259" y="149328"/>
                    <a:pt x="126259" y="147441"/>
                  </a:cubicBezTo>
                  <a:cubicBezTo>
                    <a:pt x="126259" y="145554"/>
                    <a:pt x="126259" y="147441"/>
                    <a:pt x="126259" y="147441"/>
                  </a:cubicBezTo>
                  <a:cubicBezTo>
                    <a:pt x="126259" y="147441"/>
                    <a:pt x="126259" y="149328"/>
                    <a:pt x="126259" y="147441"/>
                  </a:cubicBezTo>
                  <a:cubicBezTo>
                    <a:pt x="126728" y="146733"/>
                    <a:pt x="127201" y="146024"/>
                    <a:pt x="127909" y="145318"/>
                  </a:cubicBezTo>
                  <a:cubicBezTo>
                    <a:pt x="127909" y="145318"/>
                    <a:pt x="123427" y="144610"/>
                    <a:pt x="124605" y="142723"/>
                  </a:cubicBezTo>
                  <a:close/>
                  <a:moveTo>
                    <a:pt x="112807" y="180242"/>
                  </a:moveTo>
                  <a:cubicBezTo>
                    <a:pt x="112807" y="178588"/>
                    <a:pt x="111392" y="181892"/>
                    <a:pt x="111156" y="181892"/>
                  </a:cubicBezTo>
                  <a:cubicBezTo>
                    <a:pt x="111862" y="180714"/>
                    <a:pt x="112571" y="179533"/>
                    <a:pt x="113279" y="178588"/>
                  </a:cubicBezTo>
                  <a:cubicBezTo>
                    <a:pt x="113279" y="180006"/>
                    <a:pt x="113279" y="178588"/>
                    <a:pt x="113279" y="178588"/>
                  </a:cubicBezTo>
                  <a:cubicBezTo>
                    <a:pt x="112571" y="178355"/>
                    <a:pt x="111862" y="177883"/>
                    <a:pt x="111156" y="177174"/>
                  </a:cubicBezTo>
                  <a:close/>
                  <a:moveTo>
                    <a:pt x="122955" y="152396"/>
                  </a:moveTo>
                  <a:lnTo>
                    <a:pt x="122955" y="147441"/>
                  </a:lnTo>
                  <a:cubicBezTo>
                    <a:pt x="122955" y="147441"/>
                    <a:pt x="122955" y="147441"/>
                    <a:pt x="122955" y="147441"/>
                  </a:cubicBezTo>
                  <a:cubicBezTo>
                    <a:pt x="122955" y="147441"/>
                    <a:pt x="122482" y="147441"/>
                    <a:pt x="121301" y="149328"/>
                  </a:cubicBezTo>
                  <a:close/>
                  <a:moveTo>
                    <a:pt x="114460" y="172925"/>
                  </a:moveTo>
                  <a:cubicBezTo>
                    <a:pt x="114460" y="172925"/>
                    <a:pt x="116111" y="170330"/>
                    <a:pt x="115638" y="171275"/>
                  </a:cubicBezTo>
                  <a:cubicBezTo>
                    <a:pt x="115166" y="172220"/>
                    <a:pt x="112571" y="171038"/>
                    <a:pt x="112807" y="171038"/>
                  </a:cubicBezTo>
                  <a:close/>
                  <a:moveTo>
                    <a:pt x="110920" y="180478"/>
                  </a:moveTo>
                  <a:cubicBezTo>
                    <a:pt x="110920" y="179061"/>
                    <a:pt x="110920" y="180478"/>
                    <a:pt x="110920" y="178825"/>
                  </a:cubicBezTo>
                  <a:cubicBezTo>
                    <a:pt x="110920" y="178119"/>
                    <a:pt x="110920" y="177646"/>
                    <a:pt x="110920" y="176938"/>
                  </a:cubicBezTo>
                  <a:cubicBezTo>
                    <a:pt x="110920" y="176938"/>
                    <a:pt x="110920" y="176938"/>
                    <a:pt x="110920" y="179297"/>
                  </a:cubicBezTo>
                  <a:cubicBezTo>
                    <a:pt x="110920" y="181656"/>
                    <a:pt x="108794" y="178825"/>
                    <a:pt x="109267" y="177410"/>
                  </a:cubicBezTo>
                  <a:close/>
                  <a:moveTo>
                    <a:pt x="123897" y="147677"/>
                  </a:moveTo>
                  <a:cubicBezTo>
                    <a:pt x="123897" y="145791"/>
                    <a:pt x="123897" y="147677"/>
                    <a:pt x="123897" y="146260"/>
                  </a:cubicBezTo>
                  <a:cubicBezTo>
                    <a:pt x="123897" y="144846"/>
                    <a:pt x="123427" y="142487"/>
                    <a:pt x="122246" y="144610"/>
                  </a:cubicBezTo>
                  <a:close/>
                  <a:moveTo>
                    <a:pt x="117528" y="162071"/>
                  </a:moveTo>
                  <a:cubicBezTo>
                    <a:pt x="117528" y="162071"/>
                    <a:pt x="117528" y="162071"/>
                    <a:pt x="117528" y="162071"/>
                  </a:cubicBezTo>
                  <a:cubicBezTo>
                    <a:pt x="117528" y="162071"/>
                    <a:pt x="116111" y="160657"/>
                    <a:pt x="116111" y="159004"/>
                  </a:cubicBezTo>
                  <a:close/>
                  <a:moveTo>
                    <a:pt x="111862" y="177174"/>
                  </a:moveTo>
                  <a:lnTo>
                    <a:pt x="111862" y="175757"/>
                  </a:lnTo>
                  <a:cubicBezTo>
                    <a:pt x="111862" y="175757"/>
                    <a:pt x="111862" y="175757"/>
                    <a:pt x="111862" y="177883"/>
                  </a:cubicBezTo>
                  <a:cubicBezTo>
                    <a:pt x="111862" y="180006"/>
                    <a:pt x="109739" y="175757"/>
                    <a:pt x="110211" y="174106"/>
                  </a:cubicBezTo>
                  <a:close/>
                  <a:moveTo>
                    <a:pt x="121774" y="146496"/>
                  </a:moveTo>
                  <a:cubicBezTo>
                    <a:pt x="121774" y="146496"/>
                    <a:pt x="121774" y="146496"/>
                    <a:pt x="123427" y="146496"/>
                  </a:cubicBezTo>
                  <a:lnTo>
                    <a:pt x="124842" y="143901"/>
                  </a:lnTo>
                  <a:cubicBezTo>
                    <a:pt x="123191" y="146969"/>
                    <a:pt x="124842" y="143901"/>
                    <a:pt x="124842" y="146496"/>
                  </a:cubicBezTo>
                  <a:cubicBezTo>
                    <a:pt x="123897" y="147677"/>
                    <a:pt x="122955" y="148858"/>
                    <a:pt x="122482" y="150273"/>
                  </a:cubicBezTo>
                  <a:cubicBezTo>
                    <a:pt x="122010" y="142487"/>
                    <a:pt x="119651" y="145554"/>
                    <a:pt x="120123" y="143429"/>
                  </a:cubicBezTo>
                  <a:close/>
                  <a:moveTo>
                    <a:pt x="170386" y="32522"/>
                  </a:moveTo>
                  <a:cubicBezTo>
                    <a:pt x="170386" y="32522"/>
                    <a:pt x="170386" y="31105"/>
                    <a:pt x="170386" y="32522"/>
                  </a:cubicBezTo>
                  <a:cubicBezTo>
                    <a:pt x="170386" y="33937"/>
                    <a:pt x="167554" y="31105"/>
                    <a:pt x="168732" y="29455"/>
                  </a:cubicBezTo>
                  <a:close/>
                  <a:moveTo>
                    <a:pt x="138763" y="105673"/>
                  </a:moveTo>
                  <a:cubicBezTo>
                    <a:pt x="138763" y="104259"/>
                    <a:pt x="138763" y="104259"/>
                    <a:pt x="138763" y="105673"/>
                  </a:cubicBezTo>
                  <a:cubicBezTo>
                    <a:pt x="138763" y="107091"/>
                    <a:pt x="141595" y="101191"/>
                    <a:pt x="141125" y="102606"/>
                  </a:cubicBezTo>
                  <a:cubicBezTo>
                    <a:pt x="139708" y="102370"/>
                    <a:pt x="138527" y="102370"/>
                    <a:pt x="137113" y="102606"/>
                  </a:cubicBezTo>
                  <a:close/>
                  <a:moveTo>
                    <a:pt x="111392" y="176465"/>
                  </a:moveTo>
                  <a:cubicBezTo>
                    <a:pt x="111392" y="176465"/>
                    <a:pt x="111392" y="176465"/>
                    <a:pt x="111392" y="176465"/>
                  </a:cubicBezTo>
                  <a:lnTo>
                    <a:pt x="111392" y="176465"/>
                  </a:lnTo>
                  <a:cubicBezTo>
                    <a:pt x="110211" y="172925"/>
                    <a:pt x="109503" y="173634"/>
                    <a:pt x="109739" y="172456"/>
                  </a:cubicBezTo>
                  <a:close/>
                  <a:moveTo>
                    <a:pt x="127673" y="134934"/>
                  </a:moveTo>
                  <a:cubicBezTo>
                    <a:pt x="127673" y="134934"/>
                    <a:pt x="127673" y="134934"/>
                    <a:pt x="127673" y="136824"/>
                  </a:cubicBezTo>
                  <a:cubicBezTo>
                    <a:pt x="127673" y="138710"/>
                    <a:pt x="124605" y="133283"/>
                    <a:pt x="126023" y="130924"/>
                  </a:cubicBezTo>
                  <a:close/>
                  <a:moveTo>
                    <a:pt x="124133" y="142487"/>
                  </a:moveTo>
                  <a:cubicBezTo>
                    <a:pt x="124133" y="140597"/>
                    <a:pt x="124133" y="142487"/>
                    <a:pt x="124133" y="140361"/>
                  </a:cubicBezTo>
                  <a:cubicBezTo>
                    <a:pt x="124133" y="138238"/>
                    <a:pt x="124133" y="140361"/>
                    <a:pt x="124133" y="140361"/>
                  </a:cubicBezTo>
                  <a:cubicBezTo>
                    <a:pt x="124133" y="140361"/>
                    <a:pt x="122719" y="138002"/>
                    <a:pt x="122482" y="138474"/>
                  </a:cubicBezTo>
                  <a:close/>
                  <a:moveTo>
                    <a:pt x="110684" y="176702"/>
                  </a:moveTo>
                  <a:cubicBezTo>
                    <a:pt x="110920" y="175993"/>
                    <a:pt x="110920" y="175521"/>
                    <a:pt x="110684" y="174815"/>
                  </a:cubicBezTo>
                  <a:cubicBezTo>
                    <a:pt x="110684" y="174815"/>
                    <a:pt x="110684" y="174815"/>
                    <a:pt x="110684" y="174815"/>
                  </a:cubicBezTo>
                  <a:cubicBezTo>
                    <a:pt x="110684" y="174815"/>
                    <a:pt x="108794" y="173634"/>
                    <a:pt x="109030" y="172689"/>
                  </a:cubicBezTo>
                  <a:close/>
                  <a:moveTo>
                    <a:pt x="110684" y="174815"/>
                  </a:moveTo>
                  <a:cubicBezTo>
                    <a:pt x="110684" y="174815"/>
                    <a:pt x="110684" y="174815"/>
                    <a:pt x="110684" y="174815"/>
                  </a:cubicBezTo>
                  <a:cubicBezTo>
                    <a:pt x="110684" y="174815"/>
                    <a:pt x="108561" y="171038"/>
                    <a:pt x="108794" y="171038"/>
                  </a:cubicBezTo>
                  <a:close/>
                  <a:moveTo>
                    <a:pt x="121774" y="147205"/>
                  </a:moveTo>
                  <a:cubicBezTo>
                    <a:pt x="120593" y="148622"/>
                    <a:pt x="121774" y="147205"/>
                    <a:pt x="121774" y="144846"/>
                  </a:cubicBezTo>
                  <a:lnTo>
                    <a:pt x="121774" y="143192"/>
                  </a:lnTo>
                  <a:lnTo>
                    <a:pt x="121774" y="143192"/>
                  </a:lnTo>
                  <a:cubicBezTo>
                    <a:pt x="121065" y="143192"/>
                    <a:pt x="120593" y="143192"/>
                    <a:pt x="119887" y="143192"/>
                  </a:cubicBezTo>
                  <a:close/>
                  <a:moveTo>
                    <a:pt x="108561" y="180478"/>
                  </a:moveTo>
                  <a:cubicBezTo>
                    <a:pt x="108561" y="180478"/>
                    <a:pt x="108561" y="180478"/>
                    <a:pt x="108561" y="178825"/>
                  </a:cubicBezTo>
                  <a:cubicBezTo>
                    <a:pt x="108561" y="177174"/>
                    <a:pt x="109975" y="176465"/>
                    <a:pt x="110448" y="176465"/>
                  </a:cubicBezTo>
                  <a:cubicBezTo>
                    <a:pt x="110920" y="176465"/>
                    <a:pt x="108561" y="179769"/>
                    <a:pt x="109030" y="179533"/>
                  </a:cubicBezTo>
                  <a:cubicBezTo>
                    <a:pt x="109503" y="179297"/>
                    <a:pt x="109030" y="177646"/>
                    <a:pt x="110448" y="177174"/>
                  </a:cubicBezTo>
                  <a:cubicBezTo>
                    <a:pt x="111862" y="176702"/>
                    <a:pt x="107144" y="175287"/>
                    <a:pt x="106671" y="176465"/>
                  </a:cubicBezTo>
                  <a:close/>
                  <a:moveTo>
                    <a:pt x="110211" y="174342"/>
                  </a:moveTo>
                  <a:cubicBezTo>
                    <a:pt x="110684" y="173634"/>
                    <a:pt x="111156" y="172925"/>
                    <a:pt x="111629" y="172220"/>
                  </a:cubicBezTo>
                  <a:cubicBezTo>
                    <a:pt x="111629" y="174106"/>
                    <a:pt x="111629" y="172220"/>
                    <a:pt x="111629" y="174106"/>
                  </a:cubicBezTo>
                  <a:lnTo>
                    <a:pt x="111629" y="174106"/>
                  </a:lnTo>
                  <a:cubicBezTo>
                    <a:pt x="109267" y="169152"/>
                    <a:pt x="108325" y="171038"/>
                    <a:pt x="108325" y="171038"/>
                  </a:cubicBezTo>
                  <a:close/>
                  <a:moveTo>
                    <a:pt x="120829" y="144846"/>
                  </a:moveTo>
                  <a:cubicBezTo>
                    <a:pt x="120829" y="144846"/>
                    <a:pt x="123191" y="142250"/>
                    <a:pt x="120829" y="144846"/>
                  </a:cubicBezTo>
                  <a:cubicBezTo>
                    <a:pt x="120123" y="139891"/>
                    <a:pt x="118234" y="142959"/>
                    <a:pt x="118942" y="140833"/>
                  </a:cubicBezTo>
                  <a:close/>
                  <a:moveTo>
                    <a:pt x="122719" y="137765"/>
                  </a:moveTo>
                  <a:cubicBezTo>
                    <a:pt x="122719" y="137765"/>
                    <a:pt x="122719" y="137765"/>
                    <a:pt x="122719" y="137765"/>
                  </a:cubicBezTo>
                  <a:cubicBezTo>
                    <a:pt x="122719" y="137765"/>
                    <a:pt x="120360" y="135170"/>
                    <a:pt x="120829" y="133756"/>
                  </a:cubicBezTo>
                  <a:close/>
                  <a:moveTo>
                    <a:pt x="120593" y="141778"/>
                  </a:moveTo>
                  <a:cubicBezTo>
                    <a:pt x="120593" y="142959"/>
                    <a:pt x="122482" y="141778"/>
                    <a:pt x="120593" y="144610"/>
                  </a:cubicBezTo>
                  <a:cubicBezTo>
                    <a:pt x="119179" y="138474"/>
                    <a:pt x="117528" y="140125"/>
                    <a:pt x="118706" y="137765"/>
                  </a:cubicBezTo>
                  <a:close/>
                  <a:moveTo>
                    <a:pt x="124133" y="131160"/>
                  </a:moveTo>
                  <a:cubicBezTo>
                    <a:pt x="124133" y="129979"/>
                    <a:pt x="124133" y="131160"/>
                    <a:pt x="124133" y="131160"/>
                  </a:cubicBezTo>
                  <a:cubicBezTo>
                    <a:pt x="124133" y="131160"/>
                    <a:pt x="122010" y="128093"/>
                    <a:pt x="122246" y="127148"/>
                  </a:cubicBezTo>
                  <a:close/>
                  <a:moveTo>
                    <a:pt x="121538" y="137060"/>
                  </a:moveTo>
                  <a:cubicBezTo>
                    <a:pt x="122955" y="133756"/>
                    <a:pt x="121538" y="135879"/>
                    <a:pt x="121538" y="134462"/>
                  </a:cubicBezTo>
                  <a:cubicBezTo>
                    <a:pt x="121538" y="133047"/>
                    <a:pt x="121538" y="134462"/>
                    <a:pt x="121538" y="134462"/>
                  </a:cubicBezTo>
                  <a:close/>
                  <a:moveTo>
                    <a:pt x="121538" y="137060"/>
                  </a:moveTo>
                  <a:cubicBezTo>
                    <a:pt x="121538" y="134934"/>
                    <a:pt x="119887" y="139655"/>
                    <a:pt x="121538" y="137060"/>
                  </a:cubicBezTo>
                  <a:lnTo>
                    <a:pt x="123191" y="134698"/>
                  </a:lnTo>
                  <a:cubicBezTo>
                    <a:pt x="123191" y="134698"/>
                    <a:pt x="119887" y="132339"/>
                    <a:pt x="118706" y="134225"/>
                  </a:cubicBezTo>
                  <a:close/>
                  <a:moveTo>
                    <a:pt x="121538" y="134934"/>
                  </a:moveTo>
                  <a:cubicBezTo>
                    <a:pt x="121538" y="133520"/>
                    <a:pt x="121538" y="134934"/>
                    <a:pt x="121538" y="134934"/>
                  </a:cubicBezTo>
                  <a:cubicBezTo>
                    <a:pt x="121538" y="134934"/>
                    <a:pt x="116111" y="133992"/>
                    <a:pt x="117761" y="132102"/>
                  </a:cubicBezTo>
                  <a:close/>
                  <a:moveTo>
                    <a:pt x="109267" y="164903"/>
                  </a:moveTo>
                  <a:cubicBezTo>
                    <a:pt x="109267" y="163016"/>
                    <a:pt x="109267" y="164903"/>
                    <a:pt x="109267" y="164903"/>
                  </a:cubicBezTo>
                  <a:cubicBezTo>
                    <a:pt x="109267" y="164903"/>
                    <a:pt x="105257" y="163016"/>
                    <a:pt x="105493" y="162071"/>
                  </a:cubicBezTo>
                  <a:close/>
                  <a:moveTo>
                    <a:pt x="109267" y="166556"/>
                  </a:moveTo>
                  <a:cubicBezTo>
                    <a:pt x="109267" y="166556"/>
                    <a:pt x="109267" y="166556"/>
                    <a:pt x="109267" y="166556"/>
                  </a:cubicBezTo>
                  <a:cubicBezTo>
                    <a:pt x="109267" y="166556"/>
                    <a:pt x="103840" y="165612"/>
                    <a:pt x="104784" y="163722"/>
                  </a:cubicBezTo>
                  <a:close/>
                  <a:moveTo>
                    <a:pt x="110920" y="161835"/>
                  </a:moveTo>
                  <a:cubicBezTo>
                    <a:pt x="110920" y="161127"/>
                    <a:pt x="110920" y="160185"/>
                    <a:pt x="110920" y="159476"/>
                  </a:cubicBezTo>
                  <a:cubicBezTo>
                    <a:pt x="110920" y="159476"/>
                    <a:pt x="110920" y="158295"/>
                    <a:pt x="110920" y="159476"/>
                  </a:cubicBezTo>
                  <a:cubicBezTo>
                    <a:pt x="110920" y="160657"/>
                    <a:pt x="106199" y="159712"/>
                    <a:pt x="106435" y="159004"/>
                  </a:cubicBezTo>
                  <a:close/>
                  <a:moveTo>
                    <a:pt x="106671" y="169388"/>
                  </a:moveTo>
                  <a:cubicBezTo>
                    <a:pt x="107380" y="168443"/>
                    <a:pt x="108088" y="167498"/>
                    <a:pt x="108561" y="166320"/>
                  </a:cubicBezTo>
                  <a:cubicBezTo>
                    <a:pt x="108561" y="166320"/>
                    <a:pt x="108561" y="166320"/>
                    <a:pt x="108561" y="164903"/>
                  </a:cubicBezTo>
                  <a:cubicBezTo>
                    <a:pt x="108561" y="163489"/>
                    <a:pt x="110684" y="162308"/>
                    <a:pt x="109975" y="164903"/>
                  </a:cubicBezTo>
                  <a:cubicBezTo>
                    <a:pt x="109267" y="167498"/>
                    <a:pt x="101717" y="168679"/>
                    <a:pt x="102189" y="166556"/>
                  </a:cubicBezTo>
                  <a:close/>
                  <a:moveTo>
                    <a:pt x="124369" y="127148"/>
                  </a:moveTo>
                  <a:cubicBezTo>
                    <a:pt x="124369" y="125731"/>
                    <a:pt x="124369" y="127148"/>
                    <a:pt x="124369" y="127148"/>
                  </a:cubicBezTo>
                  <a:cubicBezTo>
                    <a:pt x="124369" y="127148"/>
                    <a:pt x="119179" y="125967"/>
                    <a:pt x="119887" y="123844"/>
                  </a:cubicBezTo>
                  <a:close/>
                  <a:moveTo>
                    <a:pt x="109030" y="163252"/>
                  </a:moveTo>
                  <a:cubicBezTo>
                    <a:pt x="109030" y="163252"/>
                    <a:pt x="109030" y="163252"/>
                    <a:pt x="109030" y="163252"/>
                  </a:cubicBezTo>
                  <a:cubicBezTo>
                    <a:pt x="109030" y="163252"/>
                    <a:pt x="104076" y="161599"/>
                    <a:pt x="104548" y="160421"/>
                  </a:cubicBezTo>
                  <a:close/>
                  <a:moveTo>
                    <a:pt x="120360" y="135643"/>
                  </a:moveTo>
                  <a:cubicBezTo>
                    <a:pt x="120360" y="135643"/>
                    <a:pt x="120360" y="135643"/>
                    <a:pt x="120360" y="133992"/>
                  </a:cubicBezTo>
                  <a:cubicBezTo>
                    <a:pt x="120360" y="132339"/>
                    <a:pt x="120360" y="133992"/>
                    <a:pt x="118942" y="133992"/>
                  </a:cubicBezTo>
                  <a:lnTo>
                    <a:pt x="118942" y="132339"/>
                  </a:lnTo>
                  <a:cubicBezTo>
                    <a:pt x="118942" y="132339"/>
                    <a:pt x="118942" y="132339"/>
                    <a:pt x="118942" y="130924"/>
                  </a:cubicBezTo>
                  <a:cubicBezTo>
                    <a:pt x="118942" y="129507"/>
                    <a:pt x="118942" y="130924"/>
                    <a:pt x="118942" y="130924"/>
                  </a:cubicBezTo>
                  <a:cubicBezTo>
                    <a:pt x="118942" y="131630"/>
                    <a:pt x="118942" y="132339"/>
                    <a:pt x="118942" y="133047"/>
                  </a:cubicBezTo>
                  <a:lnTo>
                    <a:pt x="118942" y="131394"/>
                  </a:lnTo>
                  <a:cubicBezTo>
                    <a:pt x="117997" y="131866"/>
                    <a:pt x="117056" y="132339"/>
                    <a:pt x="116111" y="132811"/>
                  </a:cubicBezTo>
                  <a:close/>
                  <a:moveTo>
                    <a:pt x="120360" y="131866"/>
                  </a:moveTo>
                  <a:cubicBezTo>
                    <a:pt x="120360" y="129507"/>
                    <a:pt x="122719" y="128562"/>
                    <a:pt x="122010" y="130216"/>
                  </a:cubicBezTo>
                  <a:lnTo>
                    <a:pt x="122010" y="131866"/>
                  </a:lnTo>
                  <a:cubicBezTo>
                    <a:pt x="122010" y="131866"/>
                    <a:pt x="117528" y="126439"/>
                    <a:pt x="116111" y="129035"/>
                  </a:cubicBezTo>
                  <a:close/>
                  <a:moveTo>
                    <a:pt x="118470" y="133992"/>
                  </a:moveTo>
                  <a:cubicBezTo>
                    <a:pt x="119179" y="132575"/>
                    <a:pt x="119887" y="131394"/>
                    <a:pt x="120829" y="130216"/>
                  </a:cubicBezTo>
                  <a:cubicBezTo>
                    <a:pt x="120829" y="130216"/>
                    <a:pt x="120829" y="130216"/>
                    <a:pt x="120829" y="130216"/>
                  </a:cubicBezTo>
                  <a:cubicBezTo>
                    <a:pt x="120829" y="130216"/>
                    <a:pt x="116111" y="128562"/>
                    <a:pt x="113752" y="131160"/>
                  </a:cubicBezTo>
                  <a:close/>
                  <a:moveTo>
                    <a:pt x="122246" y="124552"/>
                  </a:moveTo>
                  <a:cubicBezTo>
                    <a:pt x="122246" y="124552"/>
                    <a:pt x="122246" y="123371"/>
                    <a:pt x="122246" y="124552"/>
                  </a:cubicBezTo>
                  <a:cubicBezTo>
                    <a:pt x="122246" y="125731"/>
                    <a:pt x="116111" y="123844"/>
                    <a:pt x="117528" y="121721"/>
                  </a:cubicBezTo>
                  <a:close/>
                  <a:moveTo>
                    <a:pt x="162833" y="28746"/>
                  </a:moveTo>
                  <a:cubicBezTo>
                    <a:pt x="162833" y="28746"/>
                    <a:pt x="162833" y="29927"/>
                    <a:pt x="162833" y="28746"/>
                  </a:cubicBezTo>
                  <a:cubicBezTo>
                    <a:pt x="162833" y="27568"/>
                    <a:pt x="162833" y="28746"/>
                    <a:pt x="162833" y="28746"/>
                  </a:cubicBezTo>
                  <a:close/>
                  <a:moveTo>
                    <a:pt x="117056" y="127856"/>
                  </a:moveTo>
                  <a:cubicBezTo>
                    <a:pt x="117056" y="125494"/>
                    <a:pt x="120123" y="123608"/>
                    <a:pt x="118470" y="127856"/>
                  </a:cubicBezTo>
                  <a:cubicBezTo>
                    <a:pt x="113988" y="123844"/>
                    <a:pt x="112571" y="125025"/>
                    <a:pt x="112334" y="125025"/>
                  </a:cubicBezTo>
                  <a:close/>
                  <a:moveTo>
                    <a:pt x="161888" y="28746"/>
                  </a:moveTo>
                  <a:cubicBezTo>
                    <a:pt x="161888" y="28746"/>
                    <a:pt x="160238" y="30163"/>
                    <a:pt x="161888" y="28746"/>
                  </a:cubicBezTo>
                  <a:cubicBezTo>
                    <a:pt x="161888" y="28746"/>
                    <a:pt x="161888" y="26859"/>
                    <a:pt x="163778" y="26151"/>
                  </a:cubicBezTo>
                  <a:cubicBezTo>
                    <a:pt x="163069" y="27568"/>
                    <a:pt x="162361" y="28746"/>
                    <a:pt x="161419" y="29927"/>
                  </a:cubicBezTo>
                  <a:cubicBezTo>
                    <a:pt x="157878" y="24500"/>
                    <a:pt x="158351" y="24028"/>
                    <a:pt x="157170" y="25914"/>
                  </a:cubicBezTo>
                  <a:close/>
                  <a:moveTo>
                    <a:pt x="161888" y="28746"/>
                  </a:moveTo>
                  <a:cubicBezTo>
                    <a:pt x="161888" y="28746"/>
                    <a:pt x="161888" y="28746"/>
                    <a:pt x="161888" y="28746"/>
                  </a:cubicBezTo>
                  <a:cubicBezTo>
                    <a:pt x="161888" y="28746"/>
                    <a:pt x="155047" y="26859"/>
                    <a:pt x="156225" y="25206"/>
                  </a:cubicBezTo>
                  <a:close/>
                  <a:moveTo>
                    <a:pt x="101481" y="157589"/>
                  </a:moveTo>
                  <a:cubicBezTo>
                    <a:pt x="101481" y="157589"/>
                    <a:pt x="101481" y="157589"/>
                    <a:pt x="101481" y="157589"/>
                  </a:cubicBezTo>
                  <a:cubicBezTo>
                    <a:pt x="101481" y="157589"/>
                    <a:pt x="95345" y="154991"/>
                    <a:pt x="95817" y="154049"/>
                  </a:cubicBezTo>
                  <a:close/>
                  <a:moveTo>
                    <a:pt x="99358" y="159004"/>
                  </a:moveTo>
                  <a:cubicBezTo>
                    <a:pt x="97704" y="161599"/>
                    <a:pt x="99358" y="159004"/>
                    <a:pt x="99358" y="159004"/>
                  </a:cubicBezTo>
                  <a:cubicBezTo>
                    <a:pt x="98649" y="160421"/>
                    <a:pt x="97704" y="161835"/>
                    <a:pt x="96762" y="163016"/>
                  </a:cubicBezTo>
                  <a:cubicBezTo>
                    <a:pt x="96762" y="161363"/>
                    <a:pt x="98649" y="160421"/>
                    <a:pt x="99358" y="158531"/>
                  </a:cubicBezTo>
                  <a:lnTo>
                    <a:pt x="99358" y="160185"/>
                  </a:lnTo>
                  <a:cubicBezTo>
                    <a:pt x="99121" y="159476"/>
                    <a:pt x="99121" y="158531"/>
                    <a:pt x="99358" y="157823"/>
                  </a:cubicBezTo>
                  <a:cubicBezTo>
                    <a:pt x="99358" y="159240"/>
                    <a:pt x="103603" y="153577"/>
                    <a:pt x="99358" y="157823"/>
                  </a:cubicBezTo>
                  <a:cubicBezTo>
                    <a:pt x="99358" y="157823"/>
                    <a:pt x="101008" y="157823"/>
                    <a:pt x="99358" y="159240"/>
                  </a:cubicBezTo>
                  <a:cubicBezTo>
                    <a:pt x="97704" y="160657"/>
                    <a:pt x="92513" y="157353"/>
                    <a:pt x="93694" y="155463"/>
                  </a:cubicBezTo>
                  <a:close/>
                  <a:moveTo>
                    <a:pt x="97232" y="162308"/>
                  </a:moveTo>
                  <a:cubicBezTo>
                    <a:pt x="97232" y="162308"/>
                    <a:pt x="97232" y="162308"/>
                    <a:pt x="97232" y="162308"/>
                  </a:cubicBezTo>
                  <a:cubicBezTo>
                    <a:pt x="97232" y="162308"/>
                    <a:pt x="91096" y="160185"/>
                    <a:pt x="92513" y="158767"/>
                  </a:cubicBezTo>
                  <a:close/>
                  <a:moveTo>
                    <a:pt x="156697" y="31578"/>
                  </a:moveTo>
                  <a:cubicBezTo>
                    <a:pt x="156697" y="31578"/>
                    <a:pt x="154811" y="33231"/>
                    <a:pt x="156697" y="31578"/>
                  </a:cubicBezTo>
                  <a:cubicBezTo>
                    <a:pt x="158587" y="29927"/>
                    <a:pt x="152688" y="25442"/>
                    <a:pt x="151034" y="28037"/>
                  </a:cubicBezTo>
                  <a:close/>
                  <a:moveTo>
                    <a:pt x="95581" y="162780"/>
                  </a:moveTo>
                  <a:cubicBezTo>
                    <a:pt x="95345" y="162071"/>
                    <a:pt x="95345" y="161599"/>
                    <a:pt x="95581" y="160890"/>
                  </a:cubicBezTo>
                  <a:cubicBezTo>
                    <a:pt x="95581" y="162308"/>
                    <a:pt x="95581" y="160890"/>
                    <a:pt x="95581" y="160890"/>
                  </a:cubicBezTo>
                  <a:cubicBezTo>
                    <a:pt x="93458" y="161599"/>
                    <a:pt x="91332" y="160890"/>
                    <a:pt x="89918" y="159240"/>
                  </a:cubicBezTo>
                  <a:close/>
                  <a:moveTo>
                    <a:pt x="96996" y="158059"/>
                  </a:moveTo>
                  <a:cubicBezTo>
                    <a:pt x="96996" y="156644"/>
                    <a:pt x="96996" y="158059"/>
                    <a:pt x="96996" y="156644"/>
                  </a:cubicBezTo>
                  <a:cubicBezTo>
                    <a:pt x="96996" y="155227"/>
                    <a:pt x="92513" y="153104"/>
                    <a:pt x="92513" y="154522"/>
                  </a:cubicBezTo>
                  <a:close/>
                  <a:moveTo>
                    <a:pt x="92750" y="166084"/>
                  </a:moveTo>
                  <a:lnTo>
                    <a:pt x="92750" y="163958"/>
                  </a:lnTo>
                  <a:cubicBezTo>
                    <a:pt x="92750" y="163958"/>
                    <a:pt x="92750" y="163958"/>
                    <a:pt x="92750" y="163958"/>
                  </a:cubicBezTo>
                  <a:cubicBezTo>
                    <a:pt x="92750" y="163958"/>
                    <a:pt x="92750" y="163958"/>
                    <a:pt x="92750" y="163958"/>
                  </a:cubicBezTo>
                  <a:close/>
                  <a:moveTo>
                    <a:pt x="154811" y="30399"/>
                  </a:moveTo>
                  <a:lnTo>
                    <a:pt x="154811" y="28746"/>
                  </a:lnTo>
                  <a:cubicBezTo>
                    <a:pt x="154811" y="30163"/>
                    <a:pt x="154811" y="28746"/>
                    <a:pt x="154811" y="28746"/>
                  </a:cubicBezTo>
                  <a:cubicBezTo>
                    <a:pt x="154811" y="28746"/>
                    <a:pt x="148439" y="28037"/>
                    <a:pt x="149148" y="26859"/>
                  </a:cubicBezTo>
                  <a:close/>
                  <a:moveTo>
                    <a:pt x="95345" y="157117"/>
                  </a:moveTo>
                  <a:cubicBezTo>
                    <a:pt x="95345" y="156644"/>
                    <a:pt x="95345" y="156172"/>
                    <a:pt x="95345" y="155700"/>
                  </a:cubicBezTo>
                  <a:lnTo>
                    <a:pt x="95345" y="157589"/>
                  </a:lnTo>
                  <a:cubicBezTo>
                    <a:pt x="95345" y="157589"/>
                    <a:pt x="95345" y="155463"/>
                    <a:pt x="96996" y="154285"/>
                  </a:cubicBezTo>
                  <a:cubicBezTo>
                    <a:pt x="98649" y="153104"/>
                    <a:pt x="96996" y="154285"/>
                    <a:pt x="96996" y="155700"/>
                  </a:cubicBezTo>
                  <a:close/>
                  <a:moveTo>
                    <a:pt x="155989" y="26859"/>
                  </a:moveTo>
                  <a:lnTo>
                    <a:pt x="155989" y="28274"/>
                  </a:lnTo>
                  <a:cubicBezTo>
                    <a:pt x="148675" y="26387"/>
                    <a:pt x="149620" y="24264"/>
                    <a:pt x="150326" y="23319"/>
                  </a:cubicBezTo>
                  <a:close/>
                  <a:moveTo>
                    <a:pt x="95109" y="154522"/>
                  </a:moveTo>
                  <a:cubicBezTo>
                    <a:pt x="95109" y="154522"/>
                    <a:pt x="95109" y="154522"/>
                    <a:pt x="95109" y="154522"/>
                  </a:cubicBezTo>
                  <a:cubicBezTo>
                    <a:pt x="95109" y="154522"/>
                    <a:pt x="95109" y="154522"/>
                    <a:pt x="95109" y="154522"/>
                  </a:cubicBezTo>
                  <a:cubicBezTo>
                    <a:pt x="95109" y="154522"/>
                    <a:pt x="89446" y="150509"/>
                    <a:pt x="89446" y="150981"/>
                  </a:cubicBezTo>
                  <a:close/>
                  <a:moveTo>
                    <a:pt x="151507" y="30636"/>
                  </a:moveTo>
                  <a:cubicBezTo>
                    <a:pt x="151507" y="30636"/>
                    <a:pt x="151507" y="30636"/>
                    <a:pt x="151507" y="29218"/>
                  </a:cubicBezTo>
                  <a:cubicBezTo>
                    <a:pt x="151507" y="27804"/>
                    <a:pt x="153157" y="26859"/>
                    <a:pt x="152924" y="27568"/>
                  </a:cubicBezTo>
                  <a:lnTo>
                    <a:pt x="152924" y="27568"/>
                  </a:lnTo>
                  <a:lnTo>
                    <a:pt x="154338" y="25678"/>
                  </a:lnTo>
                  <a:cubicBezTo>
                    <a:pt x="154338" y="25678"/>
                    <a:pt x="154338" y="25678"/>
                    <a:pt x="154338" y="25678"/>
                  </a:cubicBezTo>
                  <a:cubicBezTo>
                    <a:pt x="151507" y="25206"/>
                    <a:pt x="148439" y="25678"/>
                    <a:pt x="145844" y="27096"/>
                  </a:cubicBezTo>
                  <a:close/>
                  <a:moveTo>
                    <a:pt x="91805" y="156644"/>
                  </a:moveTo>
                  <a:cubicBezTo>
                    <a:pt x="91805" y="156644"/>
                    <a:pt x="91805" y="156644"/>
                    <a:pt x="91805" y="154758"/>
                  </a:cubicBezTo>
                  <a:cubicBezTo>
                    <a:pt x="91805" y="152868"/>
                    <a:pt x="91805" y="154758"/>
                    <a:pt x="91805" y="154758"/>
                  </a:cubicBezTo>
                  <a:cubicBezTo>
                    <a:pt x="91805" y="154285"/>
                    <a:pt x="91805" y="153813"/>
                    <a:pt x="91805" y="153341"/>
                  </a:cubicBezTo>
                  <a:cubicBezTo>
                    <a:pt x="92513" y="152632"/>
                    <a:pt x="93222" y="151923"/>
                    <a:pt x="93694" y="151218"/>
                  </a:cubicBezTo>
                  <a:close/>
                  <a:moveTo>
                    <a:pt x="150798" y="29691"/>
                  </a:moveTo>
                  <a:lnTo>
                    <a:pt x="152452" y="27568"/>
                  </a:lnTo>
                  <a:cubicBezTo>
                    <a:pt x="152452" y="27568"/>
                    <a:pt x="144663" y="27568"/>
                    <a:pt x="145135" y="26151"/>
                  </a:cubicBezTo>
                  <a:close/>
                  <a:moveTo>
                    <a:pt x="92041" y="153813"/>
                  </a:moveTo>
                  <a:cubicBezTo>
                    <a:pt x="92750" y="152159"/>
                    <a:pt x="93694" y="150509"/>
                    <a:pt x="94636" y="149092"/>
                  </a:cubicBezTo>
                  <a:cubicBezTo>
                    <a:pt x="94636" y="149092"/>
                    <a:pt x="87323" y="149328"/>
                    <a:pt x="86378" y="150273"/>
                  </a:cubicBezTo>
                  <a:close/>
                  <a:moveTo>
                    <a:pt x="151743" y="27568"/>
                  </a:moveTo>
                  <a:cubicBezTo>
                    <a:pt x="151743" y="27568"/>
                    <a:pt x="151743" y="27568"/>
                    <a:pt x="151743" y="27568"/>
                  </a:cubicBezTo>
                  <a:cubicBezTo>
                    <a:pt x="151743" y="27568"/>
                    <a:pt x="145371" y="25206"/>
                    <a:pt x="146080" y="24028"/>
                  </a:cubicBezTo>
                  <a:close/>
                  <a:moveTo>
                    <a:pt x="90863" y="154285"/>
                  </a:moveTo>
                  <a:cubicBezTo>
                    <a:pt x="90863" y="154285"/>
                    <a:pt x="90863" y="154285"/>
                    <a:pt x="90863" y="154285"/>
                  </a:cubicBezTo>
                  <a:cubicBezTo>
                    <a:pt x="90863" y="154285"/>
                    <a:pt x="90863" y="154285"/>
                    <a:pt x="90863" y="154285"/>
                  </a:cubicBezTo>
                  <a:lnTo>
                    <a:pt x="90863" y="154285"/>
                  </a:lnTo>
                  <a:cubicBezTo>
                    <a:pt x="90863" y="154285"/>
                    <a:pt x="84727" y="151454"/>
                    <a:pt x="85197" y="150745"/>
                  </a:cubicBezTo>
                  <a:close/>
                  <a:moveTo>
                    <a:pt x="90863" y="152396"/>
                  </a:moveTo>
                  <a:lnTo>
                    <a:pt x="90863" y="150745"/>
                  </a:lnTo>
                  <a:cubicBezTo>
                    <a:pt x="90863" y="150745"/>
                    <a:pt x="90863" y="150745"/>
                    <a:pt x="90863" y="150745"/>
                  </a:cubicBezTo>
                  <a:lnTo>
                    <a:pt x="88973" y="153341"/>
                  </a:lnTo>
                  <a:cubicBezTo>
                    <a:pt x="88973" y="153341"/>
                    <a:pt x="85433" y="149800"/>
                    <a:pt x="85669" y="148858"/>
                  </a:cubicBezTo>
                  <a:close/>
                  <a:moveTo>
                    <a:pt x="148911" y="28982"/>
                  </a:moveTo>
                  <a:cubicBezTo>
                    <a:pt x="149856" y="28274"/>
                    <a:pt x="150562" y="27332"/>
                    <a:pt x="151034" y="26151"/>
                  </a:cubicBezTo>
                  <a:cubicBezTo>
                    <a:pt x="151034" y="26151"/>
                    <a:pt x="151034" y="26151"/>
                    <a:pt x="151034" y="26151"/>
                  </a:cubicBezTo>
                  <a:cubicBezTo>
                    <a:pt x="151034" y="26151"/>
                    <a:pt x="151034" y="27568"/>
                    <a:pt x="149384" y="28982"/>
                  </a:cubicBezTo>
                  <a:cubicBezTo>
                    <a:pt x="147730" y="30399"/>
                    <a:pt x="143484" y="26387"/>
                    <a:pt x="143721" y="25442"/>
                  </a:cubicBezTo>
                  <a:close/>
                  <a:moveTo>
                    <a:pt x="88265" y="155936"/>
                  </a:moveTo>
                  <a:lnTo>
                    <a:pt x="88265" y="154049"/>
                  </a:lnTo>
                  <a:lnTo>
                    <a:pt x="88265" y="154049"/>
                  </a:lnTo>
                  <a:cubicBezTo>
                    <a:pt x="88501" y="153104"/>
                    <a:pt x="89209" y="152159"/>
                    <a:pt x="89918" y="151454"/>
                  </a:cubicBezTo>
                  <a:cubicBezTo>
                    <a:pt x="89918" y="151454"/>
                    <a:pt x="89918" y="151454"/>
                    <a:pt x="89918" y="151454"/>
                  </a:cubicBezTo>
                  <a:lnTo>
                    <a:pt x="89918" y="151454"/>
                  </a:lnTo>
                  <a:cubicBezTo>
                    <a:pt x="87559" y="150981"/>
                    <a:pt x="85197" y="151218"/>
                    <a:pt x="83074" y="152396"/>
                  </a:cubicBezTo>
                  <a:close/>
                  <a:moveTo>
                    <a:pt x="90627" y="150509"/>
                  </a:moveTo>
                  <a:cubicBezTo>
                    <a:pt x="90627" y="150509"/>
                    <a:pt x="90627" y="150509"/>
                    <a:pt x="90627" y="150509"/>
                  </a:cubicBezTo>
                  <a:cubicBezTo>
                    <a:pt x="90627" y="150509"/>
                    <a:pt x="86850" y="144846"/>
                    <a:pt x="85433" y="147441"/>
                  </a:cubicBezTo>
                  <a:close/>
                  <a:moveTo>
                    <a:pt x="88265" y="152159"/>
                  </a:moveTo>
                  <a:cubicBezTo>
                    <a:pt x="88265" y="152159"/>
                    <a:pt x="88265" y="152159"/>
                    <a:pt x="88265" y="152159"/>
                  </a:cubicBezTo>
                  <a:cubicBezTo>
                    <a:pt x="88265" y="152159"/>
                    <a:pt x="88265" y="152159"/>
                    <a:pt x="88265" y="152159"/>
                  </a:cubicBezTo>
                  <a:lnTo>
                    <a:pt x="88265" y="152159"/>
                  </a:lnTo>
                  <a:close/>
                  <a:moveTo>
                    <a:pt x="88265" y="148622"/>
                  </a:moveTo>
                  <a:cubicBezTo>
                    <a:pt x="88265" y="148622"/>
                    <a:pt x="88265" y="148622"/>
                    <a:pt x="88265" y="148622"/>
                  </a:cubicBezTo>
                  <a:cubicBezTo>
                    <a:pt x="88265" y="148622"/>
                    <a:pt x="82602" y="147441"/>
                    <a:pt x="83546" y="145082"/>
                  </a:cubicBezTo>
                  <a:close/>
                  <a:moveTo>
                    <a:pt x="88265" y="148622"/>
                  </a:moveTo>
                  <a:cubicBezTo>
                    <a:pt x="88265" y="148622"/>
                    <a:pt x="88265" y="148622"/>
                    <a:pt x="88265" y="148622"/>
                  </a:cubicBezTo>
                  <a:cubicBezTo>
                    <a:pt x="88031" y="147914"/>
                    <a:pt x="88031" y="147205"/>
                    <a:pt x="88265" y="146496"/>
                  </a:cubicBezTo>
                  <a:cubicBezTo>
                    <a:pt x="88265" y="146496"/>
                    <a:pt x="88265" y="146496"/>
                    <a:pt x="88265" y="146496"/>
                  </a:cubicBezTo>
                  <a:close/>
                  <a:moveTo>
                    <a:pt x="88265" y="147205"/>
                  </a:moveTo>
                  <a:cubicBezTo>
                    <a:pt x="89446" y="145791"/>
                    <a:pt x="89446" y="147205"/>
                    <a:pt x="88265" y="147205"/>
                  </a:cubicBezTo>
                  <a:cubicBezTo>
                    <a:pt x="87087" y="147205"/>
                    <a:pt x="84019" y="142723"/>
                    <a:pt x="83546" y="143192"/>
                  </a:cubicBezTo>
                  <a:close/>
                  <a:moveTo>
                    <a:pt x="85669" y="150981"/>
                  </a:moveTo>
                  <a:cubicBezTo>
                    <a:pt x="87323" y="148622"/>
                    <a:pt x="87323" y="149092"/>
                    <a:pt x="87323" y="150981"/>
                  </a:cubicBezTo>
                  <a:cubicBezTo>
                    <a:pt x="87323" y="152868"/>
                    <a:pt x="80479" y="147441"/>
                    <a:pt x="80951" y="147441"/>
                  </a:cubicBezTo>
                  <a:close/>
                  <a:moveTo>
                    <a:pt x="87559" y="145082"/>
                  </a:moveTo>
                  <a:lnTo>
                    <a:pt x="87559" y="143192"/>
                  </a:lnTo>
                  <a:cubicBezTo>
                    <a:pt x="87559" y="143192"/>
                    <a:pt x="89209" y="141778"/>
                    <a:pt x="87559" y="143192"/>
                  </a:cubicBezTo>
                  <a:cubicBezTo>
                    <a:pt x="85906" y="144610"/>
                    <a:pt x="83546" y="140125"/>
                    <a:pt x="82838" y="141069"/>
                  </a:cubicBezTo>
                  <a:close/>
                  <a:moveTo>
                    <a:pt x="82132" y="147677"/>
                  </a:moveTo>
                  <a:cubicBezTo>
                    <a:pt x="82132" y="147677"/>
                    <a:pt x="82132" y="147677"/>
                    <a:pt x="82132" y="146024"/>
                  </a:cubicBezTo>
                  <a:cubicBezTo>
                    <a:pt x="82132" y="144373"/>
                    <a:pt x="82132" y="146024"/>
                    <a:pt x="82132" y="147441"/>
                  </a:cubicBezTo>
                  <a:cubicBezTo>
                    <a:pt x="82132" y="148858"/>
                    <a:pt x="77175" y="144137"/>
                    <a:pt x="77411" y="143665"/>
                  </a:cubicBezTo>
                  <a:close/>
                  <a:moveTo>
                    <a:pt x="64434" y="133283"/>
                  </a:moveTo>
                  <a:lnTo>
                    <a:pt x="64434" y="131630"/>
                  </a:lnTo>
                  <a:cubicBezTo>
                    <a:pt x="64434" y="130216"/>
                    <a:pt x="65848" y="130216"/>
                    <a:pt x="66085" y="130216"/>
                  </a:cubicBezTo>
                  <a:lnTo>
                    <a:pt x="66085" y="131394"/>
                  </a:lnTo>
                  <a:close/>
                  <a:moveTo>
                    <a:pt x="64434" y="130216"/>
                  </a:moveTo>
                  <a:cubicBezTo>
                    <a:pt x="64434" y="132102"/>
                    <a:pt x="65612" y="130216"/>
                    <a:pt x="64434" y="132339"/>
                  </a:cubicBezTo>
                  <a:cubicBezTo>
                    <a:pt x="59240" y="127384"/>
                    <a:pt x="58535" y="127856"/>
                    <a:pt x="59713" y="126203"/>
                  </a:cubicBezTo>
                  <a:close/>
                  <a:moveTo>
                    <a:pt x="118234" y="14824"/>
                  </a:moveTo>
                  <a:cubicBezTo>
                    <a:pt x="120123" y="12701"/>
                    <a:pt x="118234" y="14824"/>
                    <a:pt x="121065" y="10576"/>
                  </a:cubicBezTo>
                  <a:cubicBezTo>
                    <a:pt x="121065" y="12229"/>
                    <a:pt x="121065" y="12229"/>
                    <a:pt x="121065" y="12701"/>
                  </a:cubicBezTo>
                  <a:cubicBezTo>
                    <a:pt x="121065" y="13174"/>
                    <a:pt x="113043" y="11993"/>
                    <a:pt x="113515" y="10812"/>
                  </a:cubicBezTo>
                  <a:close/>
                  <a:moveTo>
                    <a:pt x="121301" y="11048"/>
                  </a:moveTo>
                  <a:cubicBezTo>
                    <a:pt x="121301" y="11048"/>
                    <a:pt x="121301" y="11048"/>
                    <a:pt x="121301" y="11048"/>
                  </a:cubicBezTo>
                  <a:cubicBezTo>
                    <a:pt x="121301" y="11048"/>
                    <a:pt x="123427" y="7744"/>
                    <a:pt x="123191" y="8453"/>
                  </a:cubicBezTo>
                  <a:cubicBezTo>
                    <a:pt x="122482" y="9161"/>
                    <a:pt x="122010" y="10106"/>
                    <a:pt x="121538" y="10812"/>
                  </a:cubicBezTo>
                  <a:cubicBezTo>
                    <a:pt x="121538" y="10812"/>
                    <a:pt x="119415" y="13880"/>
                    <a:pt x="118942" y="13880"/>
                  </a:cubicBezTo>
                  <a:close/>
                  <a:moveTo>
                    <a:pt x="59004" y="129035"/>
                  </a:moveTo>
                  <a:cubicBezTo>
                    <a:pt x="59004" y="129035"/>
                    <a:pt x="59004" y="129035"/>
                    <a:pt x="59004" y="129035"/>
                  </a:cubicBezTo>
                  <a:cubicBezTo>
                    <a:pt x="59004" y="129035"/>
                    <a:pt x="59004" y="129035"/>
                    <a:pt x="60658" y="126912"/>
                  </a:cubicBezTo>
                  <a:cubicBezTo>
                    <a:pt x="58298" y="127620"/>
                    <a:pt x="55936" y="126912"/>
                    <a:pt x="54286" y="125025"/>
                  </a:cubicBezTo>
                  <a:close/>
                  <a:moveTo>
                    <a:pt x="117528" y="14352"/>
                  </a:moveTo>
                  <a:lnTo>
                    <a:pt x="119887" y="10812"/>
                  </a:lnTo>
                  <a:cubicBezTo>
                    <a:pt x="119887" y="10812"/>
                    <a:pt x="119887" y="10812"/>
                    <a:pt x="119887" y="10812"/>
                  </a:cubicBezTo>
                  <a:close/>
                  <a:moveTo>
                    <a:pt x="59004" y="127148"/>
                  </a:moveTo>
                  <a:cubicBezTo>
                    <a:pt x="59004" y="127148"/>
                    <a:pt x="59004" y="125731"/>
                    <a:pt x="59004" y="127148"/>
                  </a:cubicBezTo>
                  <a:cubicBezTo>
                    <a:pt x="59004" y="128562"/>
                    <a:pt x="52635" y="125261"/>
                    <a:pt x="54286" y="123844"/>
                  </a:cubicBezTo>
                  <a:close/>
                  <a:moveTo>
                    <a:pt x="117761" y="13880"/>
                  </a:moveTo>
                  <a:cubicBezTo>
                    <a:pt x="117761" y="13880"/>
                    <a:pt x="117761" y="13880"/>
                    <a:pt x="117761" y="13880"/>
                  </a:cubicBezTo>
                  <a:cubicBezTo>
                    <a:pt x="117761" y="13880"/>
                    <a:pt x="117761" y="12465"/>
                    <a:pt x="118942" y="12701"/>
                  </a:cubicBezTo>
                  <a:close/>
                  <a:moveTo>
                    <a:pt x="42487" y="124316"/>
                  </a:moveTo>
                  <a:cubicBezTo>
                    <a:pt x="42487" y="125731"/>
                    <a:pt x="42487" y="124316"/>
                    <a:pt x="42487" y="124316"/>
                  </a:cubicBezTo>
                  <a:cubicBezTo>
                    <a:pt x="42487" y="124316"/>
                    <a:pt x="36588" y="122193"/>
                    <a:pt x="37769" y="120304"/>
                  </a:cubicBezTo>
                  <a:close/>
                  <a:moveTo>
                    <a:pt x="42487" y="124316"/>
                  </a:moveTo>
                  <a:cubicBezTo>
                    <a:pt x="42487" y="124316"/>
                    <a:pt x="42487" y="124316"/>
                    <a:pt x="42487" y="125494"/>
                  </a:cubicBezTo>
                  <a:cubicBezTo>
                    <a:pt x="42487" y="126675"/>
                    <a:pt x="35879" y="122427"/>
                    <a:pt x="36824" y="120304"/>
                  </a:cubicBezTo>
                  <a:close/>
                  <a:moveTo>
                    <a:pt x="41070" y="125731"/>
                  </a:moveTo>
                  <a:lnTo>
                    <a:pt x="42251" y="124552"/>
                  </a:lnTo>
                  <a:lnTo>
                    <a:pt x="42251" y="125731"/>
                  </a:lnTo>
                  <a:cubicBezTo>
                    <a:pt x="42251" y="125731"/>
                    <a:pt x="35407" y="121957"/>
                    <a:pt x="35407" y="121721"/>
                  </a:cubicBezTo>
                  <a:close/>
                  <a:moveTo>
                    <a:pt x="66793" y="58951"/>
                  </a:moveTo>
                  <a:cubicBezTo>
                    <a:pt x="67499" y="57770"/>
                    <a:pt x="68208" y="56592"/>
                    <a:pt x="69152" y="55647"/>
                  </a:cubicBezTo>
                  <a:cubicBezTo>
                    <a:pt x="69152" y="55647"/>
                    <a:pt x="69152" y="55647"/>
                    <a:pt x="71275" y="53997"/>
                  </a:cubicBezTo>
                  <a:lnTo>
                    <a:pt x="71275" y="55411"/>
                  </a:lnTo>
                  <a:cubicBezTo>
                    <a:pt x="67971" y="55647"/>
                    <a:pt x="64434" y="55411"/>
                    <a:pt x="61130" y="54939"/>
                  </a:cubicBezTo>
                  <a:close/>
                  <a:moveTo>
                    <a:pt x="65612" y="58951"/>
                  </a:moveTo>
                  <a:lnTo>
                    <a:pt x="67029" y="56828"/>
                  </a:lnTo>
                  <a:cubicBezTo>
                    <a:pt x="67029" y="56828"/>
                    <a:pt x="68444" y="56828"/>
                    <a:pt x="68680" y="56828"/>
                  </a:cubicBezTo>
                  <a:close/>
                  <a:moveTo>
                    <a:pt x="30452" y="125967"/>
                  </a:moveTo>
                  <a:cubicBezTo>
                    <a:pt x="30452" y="124789"/>
                    <a:pt x="32575" y="123608"/>
                    <a:pt x="32103" y="124552"/>
                  </a:cubicBezTo>
                  <a:cubicBezTo>
                    <a:pt x="31633" y="125494"/>
                    <a:pt x="25262" y="120776"/>
                    <a:pt x="24789" y="121012"/>
                  </a:cubicBezTo>
                  <a:close/>
                  <a:moveTo>
                    <a:pt x="62544" y="61074"/>
                  </a:moveTo>
                  <a:cubicBezTo>
                    <a:pt x="63962" y="59660"/>
                    <a:pt x="65376" y="58243"/>
                    <a:pt x="66793" y="56592"/>
                  </a:cubicBezTo>
                  <a:lnTo>
                    <a:pt x="66793" y="58006"/>
                  </a:lnTo>
                  <a:cubicBezTo>
                    <a:pt x="66793" y="58006"/>
                    <a:pt x="56409" y="57770"/>
                    <a:pt x="56881" y="56120"/>
                  </a:cubicBezTo>
                  <a:close/>
                  <a:moveTo>
                    <a:pt x="21013" y="133756"/>
                  </a:moveTo>
                  <a:lnTo>
                    <a:pt x="21013" y="133756"/>
                  </a:lnTo>
                  <a:cubicBezTo>
                    <a:pt x="22194" y="132102"/>
                    <a:pt x="23139" y="130452"/>
                    <a:pt x="24081" y="128798"/>
                  </a:cubicBezTo>
                  <a:cubicBezTo>
                    <a:pt x="24081" y="128798"/>
                    <a:pt x="25734" y="127148"/>
                    <a:pt x="24081" y="128798"/>
                  </a:cubicBezTo>
                  <a:cubicBezTo>
                    <a:pt x="22430" y="130452"/>
                    <a:pt x="16295" y="126675"/>
                    <a:pt x="15350" y="128798"/>
                  </a:cubicBezTo>
                  <a:close/>
                  <a:moveTo>
                    <a:pt x="60658" y="57065"/>
                  </a:moveTo>
                  <a:lnTo>
                    <a:pt x="62544" y="54233"/>
                  </a:lnTo>
                  <a:cubicBezTo>
                    <a:pt x="62544" y="54233"/>
                    <a:pt x="62544" y="54233"/>
                    <a:pt x="62544" y="55647"/>
                  </a:cubicBezTo>
                  <a:close/>
                  <a:moveTo>
                    <a:pt x="43196" y="86561"/>
                  </a:moveTo>
                  <a:cubicBezTo>
                    <a:pt x="43196" y="86561"/>
                    <a:pt x="41779" y="88212"/>
                    <a:pt x="41306" y="88920"/>
                  </a:cubicBezTo>
                  <a:cubicBezTo>
                    <a:pt x="41542" y="88212"/>
                    <a:pt x="42015" y="87503"/>
                    <a:pt x="42487" y="86797"/>
                  </a:cubicBezTo>
                  <a:lnTo>
                    <a:pt x="42487" y="86797"/>
                  </a:lnTo>
                  <a:cubicBezTo>
                    <a:pt x="42487" y="86797"/>
                    <a:pt x="42487" y="86797"/>
                    <a:pt x="44374" y="84672"/>
                  </a:cubicBezTo>
                  <a:cubicBezTo>
                    <a:pt x="42015" y="84199"/>
                    <a:pt x="39656" y="83021"/>
                    <a:pt x="37533" y="81604"/>
                  </a:cubicBezTo>
                  <a:close/>
                  <a:moveTo>
                    <a:pt x="22666" y="120540"/>
                  </a:moveTo>
                  <a:cubicBezTo>
                    <a:pt x="22666" y="120540"/>
                    <a:pt x="22666" y="120540"/>
                    <a:pt x="22666" y="120540"/>
                  </a:cubicBezTo>
                  <a:cubicBezTo>
                    <a:pt x="22666" y="120540"/>
                    <a:pt x="16058" y="117000"/>
                    <a:pt x="17003" y="115585"/>
                  </a:cubicBezTo>
                  <a:close/>
                  <a:moveTo>
                    <a:pt x="22666" y="119362"/>
                  </a:moveTo>
                  <a:cubicBezTo>
                    <a:pt x="22666" y="119362"/>
                    <a:pt x="24317" y="117708"/>
                    <a:pt x="22666" y="119362"/>
                  </a:cubicBezTo>
                  <a:cubicBezTo>
                    <a:pt x="21013" y="121012"/>
                    <a:pt x="15350" y="115822"/>
                    <a:pt x="16058" y="114404"/>
                  </a:cubicBezTo>
                  <a:close/>
                  <a:moveTo>
                    <a:pt x="22666" y="117708"/>
                  </a:moveTo>
                  <a:cubicBezTo>
                    <a:pt x="22666" y="117708"/>
                    <a:pt x="22666" y="117708"/>
                    <a:pt x="22666" y="117708"/>
                  </a:cubicBezTo>
                  <a:cubicBezTo>
                    <a:pt x="22666" y="117708"/>
                    <a:pt x="15350" y="113696"/>
                    <a:pt x="15822" y="112754"/>
                  </a:cubicBezTo>
                  <a:close/>
                  <a:moveTo>
                    <a:pt x="18181" y="124789"/>
                  </a:moveTo>
                  <a:cubicBezTo>
                    <a:pt x="18181" y="124789"/>
                    <a:pt x="18181" y="123371"/>
                    <a:pt x="18181" y="124789"/>
                  </a:cubicBezTo>
                  <a:cubicBezTo>
                    <a:pt x="18181" y="126203"/>
                    <a:pt x="20071" y="122427"/>
                    <a:pt x="18181" y="124789"/>
                  </a:cubicBezTo>
                  <a:close/>
                  <a:moveTo>
                    <a:pt x="20777" y="104965"/>
                  </a:moveTo>
                  <a:cubicBezTo>
                    <a:pt x="20777" y="103551"/>
                    <a:pt x="22430" y="103078"/>
                    <a:pt x="22430" y="103314"/>
                  </a:cubicBezTo>
                  <a:cubicBezTo>
                    <a:pt x="22430" y="103551"/>
                    <a:pt x="13463" y="100247"/>
                    <a:pt x="13935" y="1002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8" name="Полилиния: фигура 1237">
              <a:extLst>
                <a:ext uri="{FF2B5EF4-FFF2-40B4-BE49-F238E27FC236}">
                  <a16:creationId xmlns:a16="http://schemas.microsoft.com/office/drawing/2014/main" id="{F290D796-7BE9-90A8-AC66-B5AD3D5F404A}"/>
                </a:ext>
              </a:extLst>
            </p:cNvPr>
            <p:cNvSpPr/>
            <p:nvPr/>
          </p:nvSpPr>
          <p:spPr>
            <a:xfrm>
              <a:off x="2476020" y="2135072"/>
              <a:ext cx="3120" cy="2125"/>
            </a:xfrm>
            <a:custGeom>
              <a:avLst/>
              <a:gdLst>
                <a:gd name="connsiteX0" fmla="*/ 1953 w 3120"/>
                <a:gd name="connsiteY0" fmla="*/ -1100 h 2125"/>
                <a:gd name="connsiteX1" fmla="*/ 1953 w 3120"/>
                <a:gd name="connsiteY1" fmla="*/ -1100 h 2125"/>
                <a:gd name="connsiteX2" fmla="*/ -642 w 3120"/>
                <a:gd name="connsiteY2" fmla="*/ -1100 h 2125"/>
                <a:gd name="connsiteX3" fmla="*/ -642 w 3120"/>
                <a:gd name="connsiteY3" fmla="*/ 1026 h 2125"/>
                <a:gd name="connsiteX4" fmla="*/ -642 w 3120"/>
                <a:gd name="connsiteY4" fmla="*/ -628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0" h="2125">
                  <a:moveTo>
                    <a:pt x="1953" y="-1100"/>
                  </a:moveTo>
                  <a:cubicBezTo>
                    <a:pt x="1953" y="-1100"/>
                    <a:pt x="1953" y="-1100"/>
                    <a:pt x="1953" y="-1100"/>
                  </a:cubicBezTo>
                  <a:cubicBezTo>
                    <a:pt x="-173" y="1968"/>
                    <a:pt x="536" y="-1100"/>
                    <a:pt x="-642" y="-1100"/>
                  </a:cubicBezTo>
                  <a:cubicBezTo>
                    <a:pt x="-1823" y="-1100"/>
                    <a:pt x="-642" y="789"/>
                    <a:pt x="-642" y="1026"/>
                  </a:cubicBezTo>
                  <a:lnTo>
                    <a:pt x="-642" y="-628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39" name="Полилиния: фигура 1238">
              <a:extLst>
                <a:ext uri="{FF2B5EF4-FFF2-40B4-BE49-F238E27FC236}">
                  <a16:creationId xmlns:a16="http://schemas.microsoft.com/office/drawing/2014/main" id="{D56689CE-9614-8143-FB9B-6DEC9EF47458}"/>
                </a:ext>
              </a:extLst>
            </p:cNvPr>
            <p:cNvSpPr/>
            <p:nvPr/>
          </p:nvSpPr>
          <p:spPr>
            <a:xfrm>
              <a:off x="2568966" y="2026945"/>
              <a:ext cx="314" cy="1678"/>
            </a:xfrm>
            <a:custGeom>
              <a:avLst/>
              <a:gdLst>
                <a:gd name="connsiteX0" fmla="*/ -852 w 314"/>
                <a:gd name="connsiteY0" fmla="*/ -575 h 1678"/>
                <a:gd name="connsiteX1" fmla="*/ -852 w 314"/>
                <a:gd name="connsiteY1" fmla="*/ -575 h 1678"/>
                <a:gd name="connsiteX2" fmla="*/ -852 w 314"/>
                <a:gd name="connsiteY2" fmla="*/ -575 h 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678">
                  <a:moveTo>
                    <a:pt x="-852" y="-575"/>
                  </a:moveTo>
                  <a:cubicBezTo>
                    <a:pt x="-852" y="-1756"/>
                    <a:pt x="-852" y="-575"/>
                    <a:pt x="-852" y="-575"/>
                  </a:cubicBezTo>
                  <a:cubicBezTo>
                    <a:pt x="-852" y="-575"/>
                    <a:pt x="-1561" y="2020"/>
                    <a:pt x="-85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0" name="Полилиния: фигура 1239">
              <a:extLst>
                <a:ext uri="{FF2B5EF4-FFF2-40B4-BE49-F238E27FC236}">
                  <a16:creationId xmlns:a16="http://schemas.microsoft.com/office/drawing/2014/main" id="{D8E0B2E5-F521-9117-BFB6-B3B9FA18303D}"/>
                </a:ext>
              </a:extLst>
            </p:cNvPr>
            <p:cNvSpPr/>
            <p:nvPr/>
          </p:nvSpPr>
          <p:spPr>
            <a:xfrm>
              <a:off x="2558722" y="2026762"/>
              <a:ext cx="177" cy="3303"/>
            </a:xfrm>
            <a:custGeom>
              <a:avLst/>
              <a:gdLst>
                <a:gd name="connsiteX0" fmla="*/ -990 w 177"/>
                <a:gd name="connsiteY0" fmla="*/ 2204 h 3303"/>
                <a:gd name="connsiteX1" fmla="*/ -990 w 177"/>
                <a:gd name="connsiteY1" fmla="*/ 553 h 3303"/>
                <a:gd name="connsiteX2" fmla="*/ -990 w 177"/>
                <a:gd name="connsiteY2" fmla="*/ 553 h 3303"/>
                <a:gd name="connsiteX3" fmla="*/ -990 w 177"/>
                <a:gd name="connsiteY3" fmla="*/ -1100 h 3303"/>
                <a:gd name="connsiteX4" fmla="*/ -990 w 177"/>
                <a:gd name="connsiteY4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303">
                  <a:moveTo>
                    <a:pt x="-990" y="2204"/>
                  </a:moveTo>
                  <a:lnTo>
                    <a:pt x="-990" y="553"/>
                  </a:lnTo>
                  <a:lnTo>
                    <a:pt x="-990" y="553"/>
                  </a:lnTo>
                  <a:lnTo>
                    <a:pt x="-990" y="-1100"/>
                  </a:lnTo>
                  <a:cubicBezTo>
                    <a:pt x="-1226" y="81"/>
                    <a:pt x="-1226" y="1023"/>
                    <a:pt x="-990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1" name="Полилиния: фигура 1240">
              <a:extLst>
                <a:ext uri="{FF2B5EF4-FFF2-40B4-BE49-F238E27FC236}">
                  <a16:creationId xmlns:a16="http://schemas.microsoft.com/office/drawing/2014/main" id="{31D2A7A0-08A7-DBA5-AC76-7A14BA3572FC}"/>
                </a:ext>
              </a:extLst>
            </p:cNvPr>
            <p:cNvSpPr/>
            <p:nvPr/>
          </p:nvSpPr>
          <p:spPr>
            <a:xfrm>
              <a:off x="2539080" y="2088114"/>
              <a:ext cx="346" cy="2770"/>
            </a:xfrm>
            <a:custGeom>
              <a:avLst/>
              <a:gdLst>
                <a:gd name="connsiteX0" fmla="*/ -936 w 346"/>
                <a:gd name="connsiteY0" fmla="*/ 1262 h 2770"/>
                <a:gd name="connsiteX1" fmla="*/ -936 w 346"/>
                <a:gd name="connsiteY1" fmla="*/ -1100 h 2770"/>
                <a:gd name="connsiteX2" fmla="*/ -936 w 346"/>
                <a:gd name="connsiteY2" fmla="*/ 1262 h 2770"/>
                <a:gd name="connsiteX3" fmla="*/ -936 w 346"/>
                <a:gd name="connsiteY3" fmla="*/ 1262 h 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" h="2770">
                  <a:moveTo>
                    <a:pt x="-936" y="1262"/>
                  </a:moveTo>
                  <a:cubicBezTo>
                    <a:pt x="-936" y="1262"/>
                    <a:pt x="-936" y="1262"/>
                    <a:pt x="-936" y="-1100"/>
                  </a:cubicBezTo>
                  <a:lnTo>
                    <a:pt x="-936" y="1262"/>
                  </a:lnTo>
                  <a:cubicBezTo>
                    <a:pt x="-1641" y="2676"/>
                    <a:pt x="-463" y="-155"/>
                    <a:pt x="-936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2" name="Полилиния: фигура 1241">
              <a:extLst>
                <a:ext uri="{FF2B5EF4-FFF2-40B4-BE49-F238E27FC236}">
                  <a16:creationId xmlns:a16="http://schemas.microsoft.com/office/drawing/2014/main" id="{FDAA7B65-126C-EF4C-0C7E-680B8CD851B8}"/>
                </a:ext>
              </a:extLst>
            </p:cNvPr>
            <p:cNvSpPr/>
            <p:nvPr/>
          </p:nvSpPr>
          <p:spPr>
            <a:xfrm>
              <a:off x="2547100" y="2062733"/>
              <a:ext cx="177" cy="2728"/>
            </a:xfrm>
            <a:custGeom>
              <a:avLst/>
              <a:gdLst>
                <a:gd name="connsiteX0" fmla="*/ -1167 w 177"/>
                <a:gd name="connsiteY0" fmla="*/ 1628 h 2728"/>
                <a:gd name="connsiteX1" fmla="*/ -1167 w 177"/>
                <a:gd name="connsiteY1" fmla="*/ -731 h 2728"/>
                <a:gd name="connsiteX2" fmla="*/ -1167 w 177"/>
                <a:gd name="connsiteY2" fmla="*/ -731 h 2728"/>
                <a:gd name="connsiteX3" fmla="*/ -1167 w 177"/>
                <a:gd name="connsiteY3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728">
                  <a:moveTo>
                    <a:pt x="-1167" y="1628"/>
                  </a:moveTo>
                  <a:cubicBezTo>
                    <a:pt x="-931" y="920"/>
                    <a:pt x="-931" y="-22"/>
                    <a:pt x="-1167" y="-731"/>
                  </a:cubicBezTo>
                  <a:cubicBezTo>
                    <a:pt x="-1167" y="-731"/>
                    <a:pt x="-1167" y="684"/>
                    <a:pt x="-1167" y="-731"/>
                  </a:cubicBezTo>
                  <a:cubicBezTo>
                    <a:pt x="-1167" y="-2148"/>
                    <a:pt x="-931" y="920"/>
                    <a:pt x="-1167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3" name="Полилиния: фигура 1242">
              <a:extLst>
                <a:ext uri="{FF2B5EF4-FFF2-40B4-BE49-F238E27FC236}">
                  <a16:creationId xmlns:a16="http://schemas.microsoft.com/office/drawing/2014/main" id="{5B9FFE9C-59A8-FED9-52D7-8645D91D9F3B}"/>
                </a:ext>
              </a:extLst>
            </p:cNvPr>
            <p:cNvSpPr/>
            <p:nvPr/>
          </p:nvSpPr>
          <p:spPr>
            <a:xfrm>
              <a:off x="2543324" y="2074665"/>
              <a:ext cx="1181" cy="2122"/>
            </a:xfrm>
            <a:custGeom>
              <a:avLst/>
              <a:gdLst>
                <a:gd name="connsiteX0" fmla="*/ -1167 w 1181"/>
                <a:gd name="connsiteY0" fmla="*/ -864 h 2122"/>
                <a:gd name="connsiteX1" fmla="*/ -1167 w 1181"/>
                <a:gd name="connsiteY1" fmla="*/ 1023 h 2122"/>
                <a:gd name="connsiteX2" fmla="*/ 14 w 1181"/>
                <a:gd name="connsiteY2" fmla="*/ -1100 h 2122"/>
                <a:gd name="connsiteX3" fmla="*/ 14 w 1181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2122">
                  <a:moveTo>
                    <a:pt x="-1167" y="-864"/>
                  </a:moveTo>
                  <a:lnTo>
                    <a:pt x="-1167" y="1023"/>
                  </a:lnTo>
                  <a:lnTo>
                    <a:pt x="14" y="-1100"/>
                  </a:lnTo>
                  <a:cubicBezTo>
                    <a:pt x="14" y="-1100"/>
                    <a:pt x="14" y="-1100"/>
                    <a:pt x="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4" name="Полилиния: фигура 1243">
              <a:extLst>
                <a:ext uri="{FF2B5EF4-FFF2-40B4-BE49-F238E27FC236}">
                  <a16:creationId xmlns:a16="http://schemas.microsoft.com/office/drawing/2014/main" id="{F22A1E11-CBEF-850D-572C-280E989E9934}"/>
                </a:ext>
              </a:extLst>
            </p:cNvPr>
            <p:cNvSpPr/>
            <p:nvPr/>
          </p:nvSpPr>
          <p:spPr>
            <a:xfrm>
              <a:off x="2561258" y="2015645"/>
              <a:ext cx="1178" cy="2966"/>
            </a:xfrm>
            <a:custGeom>
              <a:avLst/>
              <a:gdLst>
                <a:gd name="connsiteX0" fmla="*/ 11 w 1178"/>
                <a:gd name="connsiteY0" fmla="*/ -129 h 2966"/>
                <a:gd name="connsiteX1" fmla="*/ 11 w 1178"/>
                <a:gd name="connsiteY1" fmla="*/ 1285 h 2966"/>
                <a:gd name="connsiteX2" fmla="*/ 11 w 1178"/>
                <a:gd name="connsiteY2" fmla="*/ -365 h 2966"/>
                <a:gd name="connsiteX3" fmla="*/ 11 w 1178"/>
                <a:gd name="connsiteY3" fmla="*/ -365 h 2966"/>
                <a:gd name="connsiteX4" fmla="*/ -1167 w 1178"/>
                <a:gd name="connsiteY4" fmla="*/ 1758 h 2966"/>
                <a:gd name="connsiteX5" fmla="*/ -1167 w 1178"/>
                <a:gd name="connsiteY5" fmla="*/ 1758 h 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8" h="2966">
                  <a:moveTo>
                    <a:pt x="11" y="-129"/>
                  </a:moveTo>
                  <a:cubicBezTo>
                    <a:pt x="11" y="-2019"/>
                    <a:pt x="11" y="-129"/>
                    <a:pt x="11" y="1285"/>
                  </a:cubicBezTo>
                  <a:cubicBezTo>
                    <a:pt x="11" y="2702"/>
                    <a:pt x="11" y="1285"/>
                    <a:pt x="11" y="-365"/>
                  </a:cubicBezTo>
                  <a:cubicBezTo>
                    <a:pt x="11" y="-2019"/>
                    <a:pt x="11" y="-365"/>
                    <a:pt x="11" y="-365"/>
                  </a:cubicBezTo>
                  <a:lnTo>
                    <a:pt x="-1167" y="1758"/>
                  </a:lnTo>
                  <a:cubicBezTo>
                    <a:pt x="-1167" y="1758"/>
                    <a:pt x="11" y="1758"/>
                    <a:pt x="-1167" y="17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5" name="Полилиния: фигура 1244">
              <a:extLst>
                <a:ext uri="{FF2B5EF4-FFF2-40B4-BE49-F238E27FC236}">
                  <a16:creationId xmlns:a16="http://schemas.microsoft.com/office/drawing/2014/main" id="{8261427B-D096-BA45-9BA6-A39D83F4CB10}"/>
                </a:ext>
              </a:extLst>
            </p:cNvPr>
            <p:cNvSpPr/>
            <p:nvPr/>
          </p:nvSpPr>
          <p:spPr>
            <a:xfrm>
              <a:off x="2536376" y="2084341"/>
              <a:ext cx="3407" cy="3933"/>
            </a:xfrm>
            <a:custGeom>
              <a:avLst/>
              <a:gdLst>
                <a:gd name="connsiteX0" fmla="*/ 2240 w 3407"/>
                <a:gd name="connsiteY0" fmla="*/ -1100 h 3933"/>
                <a:gd name="connsiteX1" fmla="*/ -119 w 3407"/>
                <a:gd name="connsiteY1" fmla="*/ -1100 h 3933"/>
                <a:gd name="connsiteX2" fmla="*/ -119 w 3407"/>
                <a:gd name="connsiteY2" fmla="*/ 78 h 3933"/>
                <a:gd name="connsiteX3" fmla="*/ -119 w 3407"/>
                <a:gd name="connsiteY3" fmla="*/ 78 h 3933"/>
                <a:gd name="connsiteX4" fmla="*/ -119 w 3407"/>
                <a:gd name="connsiteY4" fmla="*/ 2201 h 3933"/>
                <a:gd name="connsiteX5" fmla="*/ 2240 w 3407"/>
                <a:gd name="connsiteY5" fmla="*/ -1100 h 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07" h="3933">
                  <a:moveTo>
                    <a:pt x="2240" y="-1100"/>
                  </a:moveTo>
                  <a:cubicBezTo>
                    <a:pt x="2240" y="-1100"/>
                    <a:pt x="2240" y="-1100"/>
                    <a:pt x="-119" y="-1100"/>
                  </a:cubicBezTo>
                  <a:cubicBezTo>
                    <a:pt x="-2478" y="-1100"/>
                    <a:pt x="-119" y="-1100"/>
                    <a:pt x="-119" y="78"/>
                  </a:cubicBezTo>
                  <a:cubicBezTo>
                    <a:pt x="-119" y="1259"/>
                    <a:pt x="-119" y="78"/>
                    <a:pt x="-119" y="78"/>
                  </a:cubicBezTo>
                  <a:cubicBezTo>
                    <a:pt x="-119" y="78"/>
                    <a:pt x="-119" y="78"/>
                    <a:pt x="-119" y="2201"/>
                  </a:cubicBezTo>
                  <a:cubicBezTo>
                    <a:pt x="-119" y="4327"/>
                    <a:pt x="1296" y="550"/>
                    <a:pt x="224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6" name="Полилиния: фигура 1245">
              <a:extLst>
                <a:ext uri="{FF2B5EF4-FFF2-40B4-BE49-F238E27FC236}">
                  <a16:creationId xmlns:a16="http://schemas.microsoft.com/office/drawing/2014/main" id="{025BDEFE-6651-B5A3-9FF6-FB2EBCB57926}"/>
                </a:ext>
              </a:extLst>
            </p:cNvPr>
            <p:cNvSpPr/>
            <p:nvPr/>
          </p:nvSpPr>
          <p:spPr>
            <a:xfrm>
              <a:off x="2566449" y="2001128"/>
              <a:ext cx="23597" cy="1327"/>
            </a:xfrm>
            <a:custGeom>
              <a:avLst/>
              <a:gdLst>
                <a:gd name="connsiteX0" fmla="*/ -1167 w 23597"/>
                <a:gd name="connsiteY0" fmla="*/ 228 h 1327"/>
                <a:gd name="connsiteX1" fmla="*/ -1167 w 23597"/>
                <a:gd name="connsiteY1" fmla="*/ 228 h 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327">
                  <a:moveTo>
                    <a:pt x="-1167" y="228"/>
                  </a:moveTo>
                  <a:cubicBezTo>
                    <a:pt x="-1167" y="-1423"/>
                    <a:pt x="-1167" y="-1659"/>
                    <a:pt x="-1167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7" name="Полилиния: фигура 1246">
              <a:extLst>
                <a:ext uri="{FF2B5EF4-FFF2-40B4-BE49-F238E27FC236}">
                  <a16:creationId xmlns:a16="http://schemas.microsoft.com/office/drawing/2014/main" id="{025CE049-22CD-05F6-7B95-DCD79E4D48D4}"/>
                </a:ext>
              </a:extLst>
            </p:cNvPr>
            <p:cNvSpPr/>
            <p:nvPr/>
          </p:nvSpPr>
          <p:spPr>
            <a:xfrm>
              <a:off x="2516895" y="2150175"/>
              <a:ext cx="104" cy="2125"/>
            </a:xfrm>
            <a:custGeom>
              <a:avLst/>
              <a:gdLst>
                <a:gd name="connsiteX0" fmla="*/ -1167 w 104"/>
                <a:gd name="connsiteY0" fmla="*/ 1026 h 2125"/>
                <a:gd name="connsiteX1" fmla="*/ -1167 w 104"/>
                <a:gd name="connsiteY1" fmla="*/ -1100 h 2125"/>
                <a:gd name="connsiteX2" fmla="*/ -1167 w 104"/>
                <a:gd name="connsiteY2" fmla="*/ -1100 h 2125"/>
                <a:gd name="connsiteX3" fmla="*/ -1167 w 104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25">
                  <a:moveTo>
                    <a:pt x="-1167" y="1026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81"/>
                    <a:pt x="-116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8" name="Полилиния: фигура 1247">
              <a:extLst>
                <a:ext uri="{FF2B5EF4-FFF2-40B4-BE49-F238E27FC236}">
                  <a16:creationId xmlns:a16="http://schemas.microsoft.com/office/drawing/2014/main" id="{27887679-6DBE-E7CD-1DB6-4B55EE35A482}"/>
                </a:ext>
              </a:extLst>
            </p:cNvPr>
            <p:cNvSpPr/>
            <p:nvPr/>
          </p:nvSpPr>
          <p:spPr>
            <a:xfrm>
              <a:off x="2538501" y="2083159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49" name="Полилиния: фигура 1248">
              <a:extLst>
                <a:ext uri="{FF2B5EF4-FFF2-40B4-BE49-F238E27FC236}">
                  <a16:creationId xmlns:a16="http://schemas.microsoft.com/office/drawing/2014/main" id="{20B535DE-0FA1-A4FA-E395-96AF6968428A}"/>
                </a:ext>
              </a:extLst>
            </p:cNvPr>
            <p:cNvSpPr/>
            <p:nvPr/>
          </p:nvSpPr>
          <p:spPr>
            <a:xfrm>
              <a:off x="2557482" y="2020853"/>
              <a:ext cx="419" cy="1662"/>
            </a:xfrm>
            <a:custGeom>
              <a:avLst/>
              <a:gdLst>
                <a:gd name="connsiteX0" fmla="*/ -1167 w 419"/>
                <a:gd name="connsiteY0" fmla="*/ 563 h 1662"/>
                <a:gd name="connsiteX1" fmla="*/ -1167 w 419"/>
                <a:gd name="connsiteY1" fmla="*/ -1091 h 1662"/>
                <a:gd name="connsiteX2" fmla="*/ -1167 w 419"/>
                <a:gd name="connsiteY2" fmla="*/ -1091 h 1662"/>
                <a:gd name="connsiteX3" fmla="*/ -1167 w 419"/>
                <a:gd name="connsiteY3" fmla="*/ 563 h 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1662">
                  <a:moveTo>
                    <a:pt x="-1167" y="563"/>
                  </a:moveTo>
                  <a:cubicBezTo>
                    <a:pt x="-1167" y="90"/>
                    <a:pt x="-1167" y="-618"/>
                    <a:pt x="-1167" y="-1091"/>
                  </a:cubicBezTo>
                  <a:cubicBezTo>
                    <a:pt x="-1167" y="-1091"/>
                    <a:pt x="-1167" y="-1091"/>
                    <a:pt x="-1167" y="-1091"/>
                  </a:cubicBezTo>
                  <a:cubicBezTo>
                    <a:pt x="-1167" y="-1091"/>
                    <a:pt x="-222" y="-1327"/>
                    <a:pt x="-1167" y="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0" name="Полилиния: фигура 1249">
              <a:extLst>
                <a:ext uri="{FF2B5EF4-FFF2-40B4-BE49-F238E27FC236}">
                  <a16:creationId xmlns:a16="http://schemas.microsoft.com/office/drawing/2014/main" id="{69A94984-F5FD-8D58-D8AB-91B28F7F0904}"/>
                </a:ext>
              </a:extLst>
            </p:cNvPr>
            <p:cNvSpPr/>
            <p:nvPr/>
          </p:nvSpPr>
          <p:spPr>
            <a:xfrm>
              <a:off x="2521195" y="2127799"/>
              <a:ext cx="418" cy="1165"/>
            </a:xfrm>
            <a:custGeom>
              <a:avLst/>
              <a:gdLst>
                <a:gd name="connsiteX0" fmla="*/ -749 w 418"/>
                <a:gd name="connsiteY0" fmla="*/ -668 h 1165"/>
                <a:gd name="connsiteX1" fmla="*/ -749 w 418"/>
                <a:gd name="connsiteY1" fmla="*/ -668 h 1165"/>
                <a:gd name="connsiteX2" fmla="*/ -749 w 418"/>
                <a:gd name="connsiteY2" fmla="*/ -668 h 1165"/>
                <a:gd name="connsiteX3" fmla="*/ -749 w 418"/>
                <a:gd name="connsiteY3" fmla="*/ -668 h 1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" h="1165">
                  <a:moveTo>
                    <a:pt x="-749" y="-668"/>
                  </a:moveTo>
                  <a:cubicBezTo>
                    <a:pt x="-749" y="-668"/>
                    <a:pt x="-749" y="-668"/>
                    <a:pt x="-749" y="-668"/>
                  </a:cubicBezTo>
                  <a:cubicBezTo>
                    <a:pt x="-749" y="-668"/>
                    <a:pt x="-749" y="983"/>
                    <a:pt x="-749" y="-668"/>
                  </a:cubicBezTo>
                  <a:cubicBezTo>
                    <a:pt x="-749" y="-2321"/>
                    <a:pt x="-1690" y="1455"/>
                    <a:pt x="-749" y="-6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1" name="Полилиния: фигура 1250">
              <a:extLst>
                <a:ext uri="{FF2B5EF4-FFF2-40B4-BE49-F238E27FC236}">
                  <a16:creationId xmlns:a16="http://schemas.microsoft.com/office/drawing/2014/main" id="{91B445A9-811C-95E8-D154-784654797396}"/>
                </a:ext>
              </a:extLst>
            </p:cNvPr>
            <p:cNvSpPr/>
            <p:nvPr/>
          </p:nvSpPr>
          <p:spPr>
            <a:xfrm>
              <a:off x="2525390" y="2102038"/>
              <a:ext cx="1650" cy="2831"/>
            </a:xfrm>
            <a:custGeom>
              <a:avLst/>
              <a:gdLst>
                <a:gd name="connsiteX0" fmla="*/ 483 w 1650"/>
                <a:gd name="connsiteY0" fmla="*/ -1100 h 2831"/>
                <a:gd name="connsiteX1" fmla="*/ 483 w 1650"/>
                <a:gd name="connsiteY1" fmla="*/ -1100 h 2831"/>
                <a:gd name="connsiteX2" fmla="*/ -1167 w 1650"/>
                <a:gd name="connsiteY2" fmla="*/ 1731 h 2831"/>
                <a:gd name="connsiteX3" fmla="*/ 483 w 1650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831">
                  <a:moveTo>
                    <a:pt x="483" y="-1100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1731"/>
                  </a:lnTo>
                  <a:cubicBezTo>
                    <a:pt x="-1167" y="1731"/>
                    <a:pt x="-222" y="31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2" name="Полилиния: фигура 1251">
              <a:extLst>
                <a:ext uri="{FF2B5EF4-FFF2-40B4-BE49-F238E27FC236}">
                  <a16:creationId xmlns:a16="http://schemas.microsoft.com/office/drawing/2014/main" id="{E9EA34E6-4B85-A10A-6E08-15C4742A0E84}"/>
                </a:ext>
              </a:extLst>
            </p:cNvPr>
            <p:cNvSpPr/>
            <p:nvPr/>
          </p:nvSpPr>
          <p:spPr>
            <a:xfrm>
              <a:off x="2556304" y="2009431"/>
              <a:ext cx="3066" cy="6475"/>
            </a:xfrm>
            <a:custGeom>
              <a:avLst/>
              <a:gdLst>
                <a:gd name="connsiteX0" fmla="*/ -1167 w 3066"/>
                <a:gd name="connsiteY0" fmla="*/ 2309 h 6475"/>
                <a:gd name="connsiteX1" fmla="*/ -1167 w 3066"/>
                <a:gd name="connsiteY1" fmla="*/ 4432 h 6475"/>
                <a:gd name="connsiteX2" fmla="*/ -1167 w 3066"/>
                <a:gd name="connsiteY2" fmla="*/ 4432 h 6475"/>
                <a:gd name="connsiteX3" fmla="*/ 956 w 3066"/>
                <a:gd name="connsiteY3" fmla="*/ -50 h 6475"/>
                <a:gd name="connsiteX4" fmla="*/ 956 w 3066"/>
                <a:gd name="connsiteY4" fmla="*/ -50 h 6475"/>
                <a:gd name="connsiteX5" fmla="*/ -1167 w 3066"/>
                <a:gd name="connsiteY5" fmla="*/ 2309 h 6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6" h="6475">
                  <a:moveTo>
                    <a:pt x="-1167" y="2309"/>
                  </a:moveTo>
                  <a:cubicBezTo>
                    <a:pt x="-1167" y="3723"/>
                    <a:pt x="-1167" y="2309"/>
                    <a:pt x="-1167" y="4432"/>
                  </a:cubicBezTo>
                  <a:cubicBezTo>
                    <a:pt x="-1167" y="6555"/>
                    <a:pt x="-1167" y="4432"/>
                    <a:pt x="-1167" y="4432"/>
                  </a:cubicBezTo>
                  <a:cubicBezTo>
                    <a:pt x="-1167" y="4432"/>
                    <a:pt x="-1167" y="2309"/>
                    <a:pt x="956" y="-50"/>
                  </a:cubicBezTo>
                  <a:cubicBezTo>
                    <a:pt x="3079" y="-2412"/>
                    <a:pt x="956" y="-50"/>
                    <a:pt x="956" y="-50"/>
                  </a:cubicBezTo>
                  <a:cubicBezTo>
                    <a:pt x="11" y="419"/>
                    <a:pt x="-698" y="1364"/>
                    <a:pt x="-1167" y="23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3" name="Полилиния: фигура 1252">
              <a:extLst>
                <a:ext uri="{FF2B5EF4-FFF2-40B4-BE49-F238E27FC236}">
                  <a16:creationId xmlns:a16="http://schemas.microsoft.com/office/drawing/2014/main" id="{03C64195-0775-0EF9-6FA0-C391BBAE0FF1}"/>
                </a:ext>
              </a:extLst>
            </p:cNvPr>
            <p:cNvSpPr/>
            <p:nvPr/>
          </p:nvSpPr>
          <p:spPr>
            <a:xfrm>
              <a:off x="2556223" y="2009300"/>
              <a:ext cx="313" cy="2237"/>
            </a:xfrm>
            <a:custGeom>
              <a:avLst/>
              <a:gdLst>
                <a:gd name="connsiteX0" fmla="*/ -854 w 313"/>
                <a:gd name="connsiteY0" fmla="*/ 317 h 2237"/>
                <a:gd name="connsiteX1" fmla="*/ -854 w 313"/>
                <a:gd name="connsiteY1" fmla="*/ -1100 h 2237"/>
                <a:gd name="connsiteX2" fmla="*/ -854 w 313"/>
                <a:gd name="connsiteY2" fmla="*/ 787 h 2237"/>
                <a:gd name="connsiteX3" fmla="*/ -854 w 313"/>
                <a:gd name="connsiteY3" fmla="*/ 317 h 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237">
                  <a:moveTo>
                    <a:pt x="-854" y="317"/>
                  </a:moveTo>
                  <a:cubicBezTo>
                    <a:pt x="-854" y="-1100"/>
                    <a:pt x="-854" y="317"/>
                    <a:pt x="-854" y="-1100"/>
                  </a:cubicBezTo>
                  <a:cubicBezTo>
                    <a:pt x="-854" y="317"/>
                    <a:pt x="-854" y="81"/>
                    <a:pt x="-854" y="787"/>
                  </a:cubicBezTo>
                  <a:cubicBezTo>
                    <a:pt x="-854" y="1495"/>
                    <a:pt x="-1559" y="1023"/>
                    <a:pt x="-85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4" name="Полилиния: фигура 1253">
              <a:extLst>
                <a:ext uri="{FF2B5EF4-FFF2-40B4-BE49-F238E27FC236}">
                  <a16:creationId xmlns:a16="http://schemas.microsoft.com/office/drawing/2014/main" id="{D4F4C9C9-D0C0-4BBB-B9BF-15FD51F13426}"/>
                </a:ext>
              </a:extLst>
            </p:cNvPr>
            <p:cNvSpPr/>
            <p:nvPr/>
          </p:nvSpPr>
          <p:spPr>
            <a:xfrm>
              <a:off x="2554237" y="2009536"/>
              <a:ext cx="1830" cy="4012"/>
            </a:xfrm>
            <a:custGeom>
              <a:avLst/>
              <a:gdLst>
                <a:gd name="connsiteX0" fmla="*/ -518 w 1830"/>
                <a:gd name="connsiteY0" fmla="*/ 1023 h 4012"/>
                <a:gd name="connsiteX1" fmla="*/ -518 w 1830"/>
                <a:gd name="connsiteY1" fmla="*/ 2912 h 4012"/>
                <a:gd name="connsiteX2" fmla="*/ -518 w 1830"/>
                <a:gd name="connsiteY2" fmla="*/ 2912 h 4012"/>
                <a:gd name="connsiteX3" fmla="*/ 663 w 1830"/>
                <a:gd name="connsiteY3" fmla="*/ -1100 h 4012"/>
                <a:gd name="connsiteX4" fmla="*/ 663 w 1830"/>
                <a:gd name="connsiteY4" fmla="*/ -1100 h 4012"/>
                <a:gd name="connsiteX5" fmla="*/ -990 w 1830"/>
                <a:gd name="connsiteY5" fmla="*/ 1259 h 4012"/>
                <a:gd name="connsiteX6" fmla="*/ -990 w 1830"/>
                <a:gd name="connsiteY6" fmla="*/ 1259 h 4012"/>
                <a:gd name="connsiteX7" fmla="*/ -990 w 1830"/>
                <a:gd name="connsiteY7" fmla="*/ -628 h 4012"/>
                <a:gd name="connsiteX8" fmla="*/ -990 w 1830"/>
                <a:gd name="connsiteY8" fmla="*/ -628 h 4012"/>
                <a:gd name="connsiteX9" fmla="*/ -990 w 1830"/>
                <a:gd name="connsiteY9" fmla="*/ 1731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" h="4012">
                  <a:moveTo>
                    <a:pt x="-518" y="1023"/>
                  </a:moveTo>
                  <a:lnTo>
                    <a:pt x="-518" y="2912"/>
                  </a:lnTo>
                  <a:cubicBezTo>
                    <a:pt x="-518" y="2912"/>
                    <a:pt x="-518" y="2912"/>
                    <a:pt x="-518" y="2912"/>
                  </a:cubicBezTo>
                  <a:cubicBezTo>
                    <a:pt x="1133" y="-392"/>
                    <a:pt x="-518" y="2912"/>
                    <a:pt x="663" y="-1100"/>
                  </a:cubicBezTo>
                  <a:cubicBezTo>
                    <a:pt x="663" y="787"/>
                    <a:pt x="663" y="-1100"/>
                    <a:pt x="663" y="-1100"/>
                  </a:cubicBezTo>
                  <a:lnTo>
                    <a:pt x="-990" y="1259"/>
                  </a:lnTo>
                  <a:lnTo>
                    <a:pt x="-990" y="1259"/>
                  </a:lnTo>
                  <a:cubicBezTo>
                    <a:pt x="-990" y="550"/>
                    <a:pt x="-990" y="81"/>
                    <a:pt x="-990" y="-628"/>
                  </a:cubicBezTo>
                  <a:lnTo>
                    <a:pt x="-990" y="-628"/>
                  </a:lnTo>
                  <a:cubicBezTo>
                    <a:pt x="-1226" y="81"/>
                    <a:pt x="-1226" y="1023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5" name="Полилиния: фигура 1254">
              <a:extLst>
                <a:ext uri="{FF2B5EF4-FFF2-40B4-BE49-F238E27FC236}">
                  <a16:creationId xmlns:a16="http://schemas.microsoft.com/office/drawing/2014/main" id="{F0E9A808-1C31-BB1B-D95C-99FBA94FF247}"/>
                </a:ext>
              </a:extLst>
            </p:cNvPr>
            <p:cNvSpPr/>
            <p:nvPr/>
          </p:nvSpPr>
          <p:spPr>
            <a:xfrm>
              <a:off x="2498548" y="2163155"/>
              <a:ext cx="177" cy="1650"/>
            </a:xfrm>
            <a:custGeom>
              <a:avLst/>
              <a:gdLst>
                <a:gd name="connsiteX0" fmla="*/ -990 w 177"/>
                <a:gd name="connsiteY0" fmla="*/ 550 h 1650"/>
                <a:gd name="connsiteX1" fmla="*/ -990 w 177"/>
                <a:gd name="connsiteY1" fmla="*/ 550 h 1650"/>
                <a:gd name="connsiteX2" fmla="*/ -990 w 177"/>
                <a:gd name="connsiteY2" fmla="*/ -1100 h 1650"/>
                <a:gd name="connsiteX3" fmla="*/ -990 w 177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990" y="550"/>
                  </a:moveTo>
                  <a:lnTo>
                    <a:pt x="-990" y="550"/>
                  </a:lnTo>
                  <a:cubicBezTo>
                    <a:pt x="-1226" y="78"/>
                    <a:pt x="-1226" y="-628"/>
                    <a:pt x="-990" y="-1100"/>
                  </a:cubicBezTo>
                  <a:lnTo>
                    <a:pt x="-990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6" name="Полилиния: фигура 1255">
              <a:extLst>
                <a:ext uri="{FF2B5EF4-FFF2-40B4-BE49-F238E27FC236}">
                  <a16:creationId xmlns:a16="http://schemas.microsoft.com/office/drawing/2014/main" id="{FF667F9F-F43A-EB04-22F2-7700F7C8C608}"/>
                </a:ext>
              </a:extLst>
            </p:cNvPr>
            <p:cNvSpPr/>
            <p:nvPr/>
          </p:nvSpPr>
          <p:spPr>
            <a:xfrm>
              <a:off x="2499197" y="2148790"/>
              <a:ext cx="419" cy="2093"/>
            </a:xfrm>
            <a:custGeom>
              <a:avLst/>
              <a:gdLst>
                <a:gd name="connsiteX0" fmla="*/ -1167 w 419"/>
                <a:gd name="connsiteY0" fmla="*/ 994 h 2093"/>
                <a:gd name="connsiteX1" fmla="*/ -1167 w 419"/>
                <a:gd name="connsiteY1" fmla="*/ -421 h 2093"/>
                <a:gd name="connsiteX2" fmla="*/ -1167 w 419"/>
                <a:gd name="connsiteY2" fmla="*/ -421 h 2093"/>
                <a:gd name="connsiteX3" fmla="*/ -1167 w 419"/>
                <a:gd name="connsiteY3" fmla="*/ 994 h 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093">
                  <a:moveTo>
                    <a:pt x="-1167" y="994"/>
                  </a:moveTo>
                  <a:cubicBezTo>
                    <a:pt x="-1167" y="994"/>
                    <a:pt x="-1167" y="-2546"/>
                    <a:pt x="-1167" y="-421"/>
                  </a:cubicBezTo>
                  <a:cubicBezTo>
                    <a:pt x="-1167" y="1702"/>
                    <a:pt x="-1167" y="-421"/>
                    <a:pt x="-1167" y="-421"/>
                  </a:cubicBezTo>
                  <a:cubicBezTo>
                    <a:pt x="-1167" y="-421"/>
                    <a:pt x="-222" y="-1838"/>
                    <a:pt x="-1167" y="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7" name="Полилиния: фигура 1256">
              <a:extLst>
                <a:ext uri="{FF2B5EF4-FFF2-40B4-BE49-F238E27FC236}">
                  <a16:creationId xmlns:a16="http://schemas.microsoft.com/office/drawing/2014/main" id="{E6A04B78-F601-1BEB-3421-313897461655}"/>
                </a:ext>
              </a:extLst>
            </p:cNvPr>
            <p:cNvSpPr/>
            <p:nvPr/>
          </p:nvSpPr>
          <p:spPr>
            <a:xfrm>
              <a:off x="2499040" y="2140769"/>
              <a:ext cx="1258" cy="4451"/>
            </a:xfrm>
            <a:custGeom>
              <a:avLst/>
              <a:gdLst>
                <a:gd name="connsiteX0" fmla="*/ -537 w 1258"/>
                <a:gd name="connsiteY0" fmla="*/ 1228 h 4451"/>
                <a:gd name="connsiteX1" fmla="*/ -537 w 1258"/>
                <a:gd name="connsiteY1" fmla="*/ -662 h 4451"/>
                <a:gd name="connsiteX2" fmla="*/ -537 w 1258"/>
                <a:gd name="connsiteY2" fmla="*/ 3351 h 4451"/>
                <a:gd name="connsiteX3" fmla="*/ -537 w 1258"/>
                <a:gd name="connsiteY3" fmla="*/ 1228 h 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" h="4451">
                  <a:moveTo>
                    <a:pt x="-537" y="1228"/>
                  </a:moveTo>
                  <a:cubicBezTo>
                    <a:pt x="-537" y="1228"/>
                    <a:pt x="877" y="-2312"/>
                    <a:pt x="-537" y="-662"/>
                  </a:cubicBezTo>
                  <a:cubicBezTo>
                    <a:pt x="-1955" y="992"/>
                    <a:pt x="-537" y="-662"/>
                    <a:pt x="-537" y="3351"/>
                  </a:cubicBezTo>
                  <a:cubicBezTo>
                    <a:pt x="-1010" y="2879"/>
                    <a:pt x="-1010" y="1934"/>
                    <a:pt x="-537" y="1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8" name="Полилиния: фигура 1257">
              <a:extLst>
                <a:ext uri="{FF2B5EF4-FFF2-40B4-BE49-F238E27FC236}">
                  <a16:creationId xmlns:a16="http://schemas.microsoft.com/office/drawing/2014/main" id="{654EE694-2741-03FE-5493-8B2A9B2C879F}"/>
                </a:ext>
              </a:extLst>
            </p:cNvPr>
            <p:cNvSpPr/>
            <p:nvPr/>
          </p:nvSpPr>
          <p:spPr>
            <a:xfrm>
              <a:off x="2517626" y="2077286"/>
              <a:ext cx="1418" cy="2579"/>
            </a:xfrm>
            <a:custGeom>
              <a:avLst/>
              <a:gdLst>
                <a:gd name="connsiteX0" fmla="*/ -483 w 1418"/>
                <a:gd name="connsiteY0" fmla="*/ 1469 h 2579"/>
                <a:gd name="connsiteX1" fmla="*/ -483 w 1418"/>
                <a:gd name="connsiteY1" fmla="*/ 55 h 2579"/>
                <a:gd name="connsiteX2" fmla="*/ -483 w 1418"/>
                <a:gd name="connsiteY2" fmla="*/ 55 h 2579"/>
                <a:gd name="connsiteX3" fmla="*/ -483 w 1418"/>
                <a:gd name="connsiteY3" fmla="*/ 55 h 2579"/>
                <a:gd name="connsiteX4" fmla="*/ -483 w 1418"/>
                <a:gd name="connsiteY4" fmla="*/ 55 h 2579"/>
                <a:gd name="connsiteX5" fmla="*/ -483 w 1418"/>
                <a:gd name="connsiteY5" fmla="*/ 55 h 2579"/>
                <a:gd name="connsiteX6" fmla="*/ -483 w 1418"/>
                <a:gd name="connsiteY6" fmla="*/ 1469 h 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8" h="2579">
                  <a:moveTo>
                    <a:pt x="-483" y="1469"/>
                  </a:moveTo>
                  <a:cubicBezTo>
                    <a:pt x="-483" y="55"/>
                    <a:pt x="-483" y="1469"/>
                    <a:pt x="-483" y="55"/>
                  </a:cubicBezTo>
                  <a:cubicBezTo>
                    <a:pt x="-483" y="-1363"/>
                    <a:pt x="-483" y="1705"/>
                    <a:pt x="-483" y="55"/>
                  </a:cubicBezTo>
                  <a:cubicBezTo>
                    <a:pt x="-483" y="-1599"/>
                    <a:pt x="-483" y="55"/>
                    <a:pt x="-483" y="55"/>
                  </a:cubicBezTo>
                  <a:lnTo>
                    <a:pt x="-483" y="55"/>
                  </a:lnTo>
                  <a:cubicBezTo>
                    <a:pt x="-483" y="55"/>
                    <a:pt x="1170" y="-2544"/>
                    <a:pt x="-483" y="55"/>
                  </a:cubicBezTo>
                  <a:cubicBezTo>
                    <a:pt x="-2134" y="2650"/>
                    <a:pt x="-247" y="760"/>
                    <a:pt x="-483" y="14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59" name="Полилиния: фигура 1258">
              <a:extLst>
                <a:ext uri="{FF2B5EF4-FFF2-40B4-BE49-F238E27FC236}">
                  <a16:creationId xmlns:a16="http://schemas.microsoft.com/office/drawing/2014/main" id="{52E3842B-7867-327A-ADFC-B4F927D39086}"/>
                </a:ext>
              </a:extLst>
            </p:cNvPr>
            <p:cNvSpPr/>
            <p:nvPr/>
          </p:nvSpPr>
          <p:spPr>
            <a:xfrm>
              <a:off x="2495421" y="2128231"/>
              <a:ext cx="2831" cy="6841"/>
            </a:xfrm>
            <a:custGeom>
              <a:avLst/>
              <a:gdLst>
                <a:gd name="connsiteX0" fmla="*/ 14 w 2831"/>
                <a:gd name="connsiteY0" fmla="*/ 5741 h 6841"/>
                <a:gd name="connsiteX1" fmla="*/ 14 w 2831"/>
                <a:gd name="connsiteY1" fmla="*/ 3618 h 6841"/>
                <a:gd name="connsiteX2" fmla="*/ 1664 w 2831"/>
                <a:gd name="connsiteY2" fmla="*/ -1100 h 6841"/>
                <a:gd name="connsiteX3" fmla="*/ -1167 w 2831"/>
                <a:gd name="connsiteY3" fmla="*/ 5272 h 6841"/>
                <a:gd name="connsiteX4" fmla="*/ -1167 w 2831"/>
                <a:gd name="connsiteY4" fmla="*/ 5272 h 6841"/>
                <a:gd name="connsiteX5" fmla="*/ 14 w 2831"/>
                <a:gd name="connsiteY5" fmla="*/ 5741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6841">
                  <a:moveTo>
                    <a:pt x="14" y="5741"/>
                  </a:moveTo>
                  <a:cubicBezTo>
                    <a:pt x="14" y="4327"/>
                    <a:pt x="14" y="4327"/>
                    <a:pt x="14" y="3618"/>
                  </a:cubicBezTo>
                  <a:cubicBezTo>
                    <a:pt x="722" y="1968"/>
                    <a:pt x="1192" y="550"/>
                    <a:pt x="1664" y="-1100"/>
                  </a:cubicBezTo>
                  <a:lnTo>
                    <a:pt x="-1167" y="5272"/>
                  </a:lnTo>
                  <a:cubicBezTo>
                    <a:pt x="722" y="1731"/>
                    <a:pt x="-1167" y="5272"/>
                    <a:pt x="-1167" y="5272"/>
                  </a:cubicBezTo>
                  <a:cubicBezTo>
                    <a:pt x="-1167" y="5272"/>
                    <a:pt x="14" y="5035"/>
                    <a:pt x="14" y="57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0" name="Полилиния: фигура 1259">
              <a:extLst>
                <a:ext uri="{FF2B5EF4-FFF2-40B4-BE49-F238E27FC236}">
                  <a16:creationId xmlns:a16="http://schemas.microsoft.com/office/drawing/2014/main" id="{E2F7445F-8F44-CD67-1DAE-521989328FB8}"/>
                </a:ext>
              </a:extLst>
            </p:cNvPr>
            <p:cNvSpPr/>
            <p:nvPr/>
          </p:nvSpPr>
          <p:spPr>
            <a:xfrm>
              <a:off x="2498489" y="2123581"/>
              <a:ext cx="209" cy="3911"/>
            </a:xfrm>
            <a:custGeom>
              <a:avLst/>
              <a:gdLst>
                <a:gd name="connsiteX0" fmla="*/ -1167 w 209"/>
                <a:gd name="connsiteY0" fmla="*/ 1896 h 3911"/>
                <a:gd name="connsiteX1" fmla="*/ -1167 w 209"/>
                <a:gd name="connsiteY1" fmla="*/ -227 h 3911"/>
                <a:gd name="connsiteX2" fmla="*/ -1167 w 209"/>
                <a:gd name="connsiteY2" fmla="*/ 2133 h 3911"/>
                <a:gd name="connsiteX3" fmla="*/ -1167 w 209"/>
                <a:gd name="connsiteY3" fmla="*/ 1896 h 3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911">
                  <a:moveTo>
                    <a:pt x="-1167" y="1896"/>
                  </a:moveTo>
                  <a:cubicBezTo>
                    <a:pt x="-1167" y="482"/>
                    <a:pt x="-1167" y="1896"/>
                    <a:pt x="-1167" y="-227"/>
                  </a:cubicBezTo>
                  <a:cubicBezTo>
                    <a:pt x="-1167" y="-2350"/>
                    <a:pt x="-1167" y="-227"/>
                    <a:pt x="-1167" y="2133"/>
                  </a:cubicBezTo>
                  <a:cubicBezTo>
                    <a:pt x="-1167" y="4492"/>
                    <a:pt x="-695" y="-227"/>
                    <a:pt x="-1167" y="18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1" name="Полилиния: фигура 1260">
              <a:extLst>
                <a:ext uri="{FF2B5EF4-FFF2-40B4-BE49-F238E27FC236}">
                  <a16:creationId xmlns:a16="http://schemas.microsoft.com/office/drawing/2014/main" id="{67903933-62B8-851E-CE37-AD9162B3ED41}"/>
                </a:ext>
              </a:extLst>
            </p:cNvPr>
            <p:cNvSpPr/>
            <p:nvPr/>
          </p:nvSpPr>
          <p:spPr>
            <a:xfrm>
              <a:off x="2495500" y="2131063"/>
              <a:ext cx="734" cy="2122"/>
            </a:xfrm>
            <a:custGeom>
              <a:avLst/>
              <a:gdLst>
                <a:gd name="connsiteX0" fmla="*/ -537 w 734"/>
                <a:gd name="connsiteY0" fmla="*/ 787 h 2122"/>
                <a:gd name="connsiteX1" fmla="*/ -537 w 734"/>
                <a:gd name="connsiteY1" fmla="*/ 787 h 2122"/>
                <a:gd name="connsiteX2" fmla="*/ -537 w 734"/>
                <a:gd name="connsiteY2" fmla="*/ -1100 h 2122"/>
                <a:gd name="connsiteX3" fmla="*/ -537 w 734"/>
                <a:gd name="connsiteY3" fmla="*/ -1100 h 2122"/>
                <a:gd name="connsiteX4" fmla="*/ -537 w 734"/>
                <a:gd name="connsiteY4" fmla="*/ -1100 h 2122"/>
                <a:gd name="connsiteX5" fmla="*/ -537 w 734"/>
                <a:gd name="connsiteY5" fmla="*/ 1023 h 2122"/>
                <a:gd name="connsiteX6" fmla="*/ -537 w 734"/>
                <a:gd name="connsiteY6" fmla="*/ 787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" h="2122">
                  <a:moveTo>
                    <a:pt x="-537" y="787"/>
                  </a:moveTo>
                  <a:cubicBezTo>
                    <a:pt x="-537" y="787"/>
                    <a:pt x="-537" y="787"/>
                    <a:pt x="-537" y="787"/>
                  </a:cubicBezTo>
                  <a:cubicBezTo>
                    <a:pt x="-774" y="78"/>
                    <a:pt x="-774" y="-392"/>
                    <a:pt x="-537" y="-1100"/>
                  </a:cubicBez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2204"/>
                    <a:pt x="-537" y="-1100"/>
                  </a:cubicBezTo>
                  <a:cubicBezTo>
                    <a:pt x="-537" y="-392"/>
                    <a:pt x="-537" y="314"/>
                    <a:pt x="-537" y="1023"/>
                  </a:cubicBezTo>
                  <a:cubicBezTo>
                    <a:pt x="-537" y="1023"/>
                    <a:pt x="-301" y="-158"/>
                    <a:pt x="-53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2" name="Полилиния: фигура 1261">
              <a:extLst>
                <a:ext uri="{FF2B5EF4-FFF2-40B4-BE49-F238E27FC236}">
                  <a16:creationId xmlns:a16="http://schemas.microsoft.com/office/drawing/2014/main" id="{CC0B0DE0-5782-124C-07AB-0A9D5FEFDA18}"/>
                </a:ext>
              </a:extLst>
            </p:cNvPr>
            <p:cNvSpPr/>
            <p:nvPr/>
          </p:nvSpPr>
          <p:spPr>
            <a:xfrm>
              <a:off x="2494948" y="2126342"/>
              <a:ext cx="1417" cy="2595"/>
            </a:xfrm>
            <a:custGeom>
              <a:avLst/>
              <a:gdLst>
                <a:gd name="connsiteX0" fmla="*/ -1167 w 1417"/>
                <a:gd name="connsiteY0" fmla="*/ 1495 h 2595"/>
                <a:gd name="connsiteX1" fmla="*/ -1167 w 1417"/>
                <a:gd name="connsiteY1" fmla="*/ 1495 h 2595"/>
                <a:gd name="connsiteX2" fmla="*/ 250 w 1417"/>
                <a:gd name="connsiteY2" fmla="*/ -1100 h 2595"/>
                <a:gd name="connsiteX3" fmla="*/ -1167 w 1417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595">
                  <a:moveTo>
                    <a:pt x="-1167" y="1495"/>
                  </a:moveTo>
                  <a:cubicBezTo>
                    <a:pt x="-1167" y="1495"/>
                    <a:pt x="-1167" y="1495"/>
                    <a:pt x="-1167" y="1495"/>
                  </a:cubicBezTo>
                  <a:cubicBezTo>
                    <a:pt x="-695" y="553"/>
                    <a:pt x="-222" y="-392"/>
                    <a:pt x="250" y="-1100"/>
                  </a:cubicBezTo>
                  <a:cubicBezTo>
                    <a:pt x="250" y="-1100"/>
                    <a:pt x="-459" y="553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3" name="Полилиния: фигура 1262">
              <a:extLst>
                <a:ext uri="{FF2B5EF4-FFF2-40B4-BE49-F238E27FC236}">
                  <a16:creationId xmlns:a16="http://schemas.microsoft.com/office/drawing/2014/main" id="{AD5932D1-62DA-37B4-44B2-EF7E77C08611}"/>
                </a:ext>
              </a:extLst>
            </p:cNvPr>
            <p:cNvSpPr/>
            <p:nvPr/>
          </p:nvSpPr>
          <p:spPr>
            <a:xfrm>
              <a:off x="2485039" y="2140502"/>
              <a:ext cx="313" cy="2831"/>
            </a:xfrm>
            <a:custGeom>
              <a:avLst/>
              <a:gdLst>
                <a:gd name="connsiteX0" fmla="*/ -1167 w 313"/>
                <a:gd name="connsiteY0" fmla="*/ 1731 h 2831"/>
                <a:gd name="connsiteX1" fmla="*/ -1167 w 313"/>
                <a:gd name="connsiteY1" fmla="*/ 1731 h 2831"/>
                <a:gd name="connsiteX2" fmla="*/ -1167 w 313"/>
                <a:gd name="connsiteY2" fmla="*/ -1100 h 2831"/>
                <a:gd name="connsiteX3" fmla="*/ -1167 w 313"/>
                <a:gd name="connsiteY3" fmla="*/ -1100 h 2831"/>
                <a:gd name="connsiteX4" fmla="*/ -1167 w 313"/>
                <a:gd name="connsiteY4" fmla="*/ 314 h 2831"/>
                <a:gd name="connsiteX5" fmla="*/ -1167 w 313"/>
                <a:gd name="connsiteY5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" h="2831">
                  <a:moveTo>
                    <a:pt x="-1167" y="1731"/>
                  </a:moveTo>
                  <a:cubicBezTo>
                    <a:pt x="-1167" y="314"/>
                    <a:pt x="-1167" y="1731"/>
                    <a:pt x="-1167" y="1731"/>
                  </a:cubicBezTo>
                  <a:cubicBezTo>
                    <a:pt x="-1167" y="1731"/>
                    <a:pt x="-1167" y="78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1023"/>
                    <a:pt x="-1167" y="314"/>
                  </a:cubicBezTo>
                  <a:cubicBezTo>
                    <a:pt x="-1167" y="-394"/>
                    <a:pt x="-461" y="314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4" name="Полилиния: фигура 1263">
              <a:extLst>
                <a:ext uri="{FF2B5EF4-FFF2-40B4-BE49-F238E27FC236}">
                  <a16:creationId xmlns:a16="http://schemas.microsoft.com/office/drawing/2014/main" id="{98107EAE-CAA9-2461-6A63-CC6BF88A08E3}"/>
                </a:ext>
              </a:extLst>
            </p:cNvPr>
            <p:cNvSpPr/>
            <p:nvPr/>
          </p:nvSpPr>
          <p:spPr>
            <a:xfrm>
              <a:off x="2494243" y="2112184"/>
              <a:ext cx="1650" cy="2595"/>
            </a:xfrm>
            <a:custGeom>
              <a:avLst/>
              <a:gdLst>
                <a:gd name="connsiteX0" fmla="*/ -698 w 1650"/>
                <a:gd name="connsiteY0" fmla="*/ 1023 h 2595"/>
                <a:gd name="connsiteX1" fmla="*/ -698 w 1650"/>
                <a:gd name="connsiteY1" fmla="*/ 1023 h 2595"/>
                <a:gd name="connsiteX2" fmla="*/ 483 w 1650"/>
                <a:gd name="connsiteY2" fmla="*/ -1100 h 2595"/>
                <a:gd name="connsiteX3" fmla="*/ -1167 w 1650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595">
                  <a:moveTo>
                    <a:pt x="-698" y="1023"/>
                  </a:moveTo>
                  <a:cubicBezTo>
                    <a:pt x="-698" y="1023"/>
                    <a:pt x="-698" y="1023"/>
                    <a:pt x="-698" y="1023"/>
                  </a:cubicBezTo>
                  <a:cubicBezTo>
                    <a:pt x="-461" y="317"/>
                    <a:pt x="11" y="-628"/>
                    <a:pt x="483" y="-1100"/>
                  </a:cubicBezTo>
                  <a:cubicBezTo>
                    <a:pt x="483" y="-1100"/>
                    <a:pt x="-931" y="789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5" name="Полилиния: фигура 1264">
              <a:extLst>
                <a:ext uri="{FF2B5EF4-FFF2-40B4-BE49-F238E27FC236}">
                  <a16:creationId xmlns:a16="http://schemas.microsoft.com/office/drawing/2014/main" id="{90CD74FB-236E-800D-669C-CB6E4A4D6674}"/>
                </a:ext>
              </a:extLst>
            </p:cNvPr>
            <p:cNvSpPr/>
            <p:nvPr/>
          </p:nvSpPr>
          <p:spPr>
            <a:xfrm>
              <a:off x="2513355" y="2063101"/>
              <a:ext cx="23597" cy="1888"/>
            </a:xfrm>
            <a:custGeom>
              <a:avLst/>
              <a:gdLst>
                <a:gd name="connsiteX0" fmla="*/ -1167 w 23597"/>
                <a:gd name="connsiteY0" fmla="*/ -157 h 1888"/>
                <a:gd name="connsiteX1" fmla="*/ -1167 w 23597"/>
                <a:gd name="connsiteY1" fmla="*/ -157 h 1888"/>
                <a:gd name="connsiteX2" fmla="*/ -1167 w 23597"/>
                <a:gd name="connsiteY2" fmla="*/ -157 h 1888"/>
                <a:gd name="connsiteX3" fmla="*/ -1167 w 23597"/>
                <a:gd name="connsiteY3" fmla="*/ -157 h 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8">
                  <a:moveTo>
                    <a:pt x="-1167" y="-157"/>
                  </a:moveTo>
                  <a:lnTo>
                    <a:pt x="-1167" y="-157"/>
                  </a:lnTo>
                  <a:cubicBezTo>
                    <a:pt x="-1167" y="-157"/>
                    <a:pt x="-1167" y="-2280"/>
                    <a:pt x="-1167" y="-157"/>
                  </a:cubicBezTo>
                  <a:cubicBezTo>
                    <a:pt x="-1167" y="1969"/>
                    <a:pt x="-1167" y="-157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6" name="Полилиния: фигура 1265">
              <a:extLst>
                <a:ext uri="{FF2B5EF4-FFF2-40B4-BE49-F238E27FC236}">
                  <a16:creationId xmlns:a16="http://schemas.microsoft.com/office/drawing/2014/main" id="{B2956A92-E46C-C941-211D-8FE0FBD07945}"/>
                </a:ext>
              </a:extLst>
            </p:cNvPr>
            <p:cNvSpPr/>
            <p:nvPr/>
          </p:nvSpPr>
          <p:spPr>
            <a:xfrm>
              <a:off x="2476882" y="2138849"/>
              <a:ext cx="2258" cy="3991"/>
            </a:xfrm>
            <a:custGeom>
              <a:avLst/>
              <a:gdLst>
                <a:gd name="connsiteX0" fmla="*/ 1091 w 2258"/>
                <a:gd name="connsiteY0" fmla="*/ 1259 h 3991"/>
                <a:gd name="connsiteX1" fmla="*/ 1091 w 2258"/>
                <a:gd name="connsiteY1" fmla="*/ 2676 h 3991"/>
                <a:gd name="connsiteX2" fmla="*/ 1091 w 2258"/>
                <a:gd name="connsiteY2" fmla="*/ -1100 h 3991"/>
                <a:gd name="connsiteX3" fmla="*/ -562 w 2258"/>
                <a:gd name="connsiteY3" fmla="*/ 553 h 3991"/>
                <a:gd name="connsiteX4" fmla="*/ 1091 w 2258"/>
                <a:gd name="connsiteY4" fmla="*/ 1259 h 3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8" h="3991">
                  <a:moveTo>
                    <a:pt x="1091" y="1259"/>
                  </a:moveTo>
                  <a:cubicBezTo>
                    <a:pt x="1091" y="2912"/>
                    <a:pt x="1091" y="3149"/>
                    <a:pt x="1091" y="2676"/>
                  </a:cubicBezTo>
                  <a:cubicBezTo>
                    <a:pt x="1091" y="1495"/>
                    <a:pt x="1091" y="81"/>
                    <a:pt x="1091" y="-1100"/>
                  </a:cubicBezTo>
                  <a:cubicBezTo>
                    <a:pt x="-326" y="1495"/>
                    <a:pt x="1091" y="-1100"/>
                    <a:pt x="-562" y="553"/>
                  </a:cubicBezTo>
                  <a:cubicBezTo>
                    <a:pt x="-2213" y="2204"/>
                    <a:pt x="-90" y="3385"/>
                    <a:pt x="109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7" name="Полилиния: фигура 1266">
              <a:extLst>
                <a:ext uri="{FF2B5EF4-FFF2-40B4-BE49-F238E27FC236}">
                  <a16:creationId xmlns:a16="http://schemas.microsoft.com/office/drawing/2014/main" id="{3AED9C7B-4C3C-7A74-4D92-994064E80242}"/>
                </a:ext>
              </a:extLst>
            </p:cNvPr>
            <p:cNvSpPr/>
            <p:nvPr/>
          </p:nvSpPr>
          <p:spPr>
            <a:xfrm>
              <a:off x="2478431" y="2137830"/>
              <a:ext cx="1414" cy="2200"/>
            </a:xfrm>
            <a:custGeom>
              <a:avLst/>
              <a:gdLst>
                <a:gd name="connsiteX0" fmla="*/ 247 w 1414"/>
                <a:gd name="connsiteY0" fmla="*/ -790 h 2200"/>
                <a:gd name="connsiteX1" fmla="*/ 247 w 1414"/>
                <a:gd name="connsiteY1" fmla="*/ -790 h 2200"/>
                <a:gd name="connsiteX2" fmla="*/ -1167 w 1414"/>
                <a:gd name="connsiteY2" fmla="*/ -790 h 2200"/>
                <a:gd name="connsiteX3" fmla="*/ -1167 w 1414"/>
                <a:gd name="connsiteY3" fmla="*/ 1100 h 2200"/>
                <a:gd name="connsiteX4" fmla="*/ -1167 w 1414"/>
                <a:gd name="connsiteY4" fmla="*/ 1100 h 2200"/>
                <a:gd name="connsiteX5" fmla="*/ -1167 w 1414"/>
                <a:gd name="connsiteY5" fmla="*/ 1100 h 2200"/>
                <a:gd name="connsiteX6" fmla="*/ -1167 w 1414"/>
                <a:gd name="connsiteY6" fmla="*/ -790 h 2200"/>
                <a:gd name="connsiteX7" fmla="*/ 247 w 1414"/>
                <a:gd name="connsiteY7" fmla="*/ -790 h 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4" h="2200">
                  <a:moveTo>
                    <a:pt x="247" y="-790"/>
                  </a:moveTo>
                  <a:cubicBezTo>
                    <a:pt x="247" y="-790"/>
                    <a:pt x="247" y="391"/>
                    <a:pt x="247" y="-790"/>
                  </a:cubicBezTo>
                  <a:cubicBezTo>
                    <a:pt x="-1876" y="3223"/>
                    <a:pt x="247" y="-2440"/>
                    <a:pt x="-1167" y="-790"/>
                  </a:cubicBezTo>
                  <a:cubicBezTo>
                    <a:pt x="-1167" y="-81"/>
                    <a:pt x="-1167" y="391"/>
                    <a:pt x="-1167" y="1100"/>
                  </a:cubicBezTo>
                  <a:cubicBezTo>
                    <a:pt x="-1167" y="1100"/>
                    <a:pt x="247" y="-554"/>
                    <a:pt x="-1167" y="1100"/>
                  </a:cubicBezTo>
                  <a:cubicBezTo>
                    <a:pt x="-1167" y="-81"/>
                    <a:pt x="-1167" y="1100"/>
                    <a:pt x="-1167" y="1100"/>
                  </a:cubicBezTo>
                  <a:lnTo>
                    <a:pt x="-1167" y="-790"/>
                  </a:lnTo>
                  <a:cubicBezTo>
                    <a:pt x="-1167" y="-790"/>
                    <a:pt x="-695" y="864"/>
                    <a:pt x="247" y="-7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8" name="Полилиния: фигура 1267">
              <a:extLst>
                <a:ext uri="{FF2B5EF4-FFF2-40B4-BE49-F238E27FC236}">
                  <a16:creationId xmlns:a16="http://schemas.microsoft.com/office/drawing/2014/main" id="{E758F739-B4D9-F8A6-531A-EBECFE8FF035}"/>
                </a:ext>
              </a:extLst>
            </p:cNvPr>
            <p:cNvSpPr/>
            <p:nvPr/>
          </p:nvSpPr>
          <p:spPr>
            <a:xfrm>
              <a:off x="2476072" y="2144154"/>
              <a:ext cx="838" cy="3897"/>
            </a:xfrm>
            <a:custGeom>
              <a:avLst/>
              <a:gdLst>
                <a:gd name="connsiteX0" fmla="*/ -1167 w 838"/>
                <a:gd name="connsiteY0" fmla="*/ 2798 h 3897"/>
                <a:gd name="connsiteX1" fmla="*/ -1167 w 838"/>
                <a:gd name="connsiteY1" fmla="*/ -270 h 3897"/>
                <a:gd name="connsiteX2" fmla="*/ -1167 w 838"/>
                <a:gd name="connsiteY2" fmla="*/ 2798 h 3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3897">
                  <a:moveTo>
                    <a:pt x="-1167" y="2798"/>
                  </a:moveTo>
                  <a:cubicBezTo>
                    <a:pt x="720" y="-1215"/>
                    <a:pt x="-1167" y="-1921"/>
                    <a:pt x="-1167" y="-270"/>
                  </a:cubicBezTo>
                  <a:cubicBezTo>
                    <a:pt x="-1167" y="1380"/>
                    <a:pt x="247" y="-1921"/>
                    <a:pt x="-1167" y="27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69" name="Полилиния: фигура 1268">
              <a:extLst>
                <a:ext uri="{FF2B5EF4-FFF2-40B4-BE49-F238E27FC236}">
                  <a16:creationId xmlns:a16="http://schemas.microsoft.com/office/drawing/2014/main" id="{2A2F5663-5B2F-2E4A-5CBE-14CD653E6687}"/>
                </a:ext>
              </a:extLst>
            </p:cNvPr>
            <p:cNvSpPr/>
            <p:nvPr/>
          </p:nvSpPr>
          <p:spPr>
            <a:xfrm>
              <a:off x="2474681" y="2138356"/>
              <a:ext cx="209" cy="1458"/>
            </a:xfrm>
            <a:custGeom>
              <a:avLst/>
              <a:gdLst>
                <a:gd name="connsiteX0" fmla="*/ -957 w 209"/>
                <a:gd name="connsiteY0" fmla="*/ 338 h 1458"/>
                <a:gd name="connsiteX1" fmla="*/ -957 w 209"/>
                <a:gd name="connsiteY1" fmla="*/ -1080 h 1458"/>
                <a:gd name="connsiteX2" fmla="*/ -957 w 209"/>
                <a:gd name="connsiteY2" fmla="*/ 338 h 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458">
                  <a:moveTo>
                    <a:pt x="-957" y="338"/>
                  </a:moveTo>
                  <a:cubicBezTo>
                    <a:pt x="-957" y="338"/>
                    <a:pt x="-957" y="-843"/>
                    <a:pt x="-957" y="-1080"/>
                  </a:cubicBezTo>
                  <a:cubicBezTo>
                    <a:pt x="-957" y="-1316"/>
                    <a:pt x="-1430" y="574"/>
                    <a:pt x="-957" y="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0" name="Полилиния: фигура 1269">
              <a:extLst>
                <a:ext uri="{FF2B5EF4-FFF2-40B4-BE49-F238E27FC236}">
                  <a16:creationId xmlns:a16="http://schemas.microsoft.com/office/drawing/2014/main" id="{563E7DC6-8610-DF5A-F489-78561A1AD9A7}"/>
                </a:ext>
              </a:extLst>
            </p:cNvPr>
            <p:cNvSpPr/>
            <p:nvPr/>
          </p:nvSpPr>
          <p:spPr>
            <a:xfrm>
              <a:off x="2473225" y="2133422"/>
              <a:ext cx="1503" cy="5202"/>
            </a:xfrm>
            <a:custGeom>
              <a:avLst/>
              <a:gdLst>
                <a:gd name="connsiteX0" fmla="*/ -1152 w 1503"/>
                <a:gd name="connsiteY0" fmla="*/ 1259 h 5202"/>
                <a:gd name="connsiteX1" fmla="*/ -1152 w 1503"/>
                <a:gd name="connsiteY1" fmla="*/ -1100 h 5202"/>
                <a:gd name="connsiteX2" fmla="*/ -1152 w 1503"/>
                <a:gd name="connsiteY2" fmla="*/ 1495 h 5202"/>
                <a:gd name="connsiteX3" fmla="*/ 26 w 1503"/>
                <a:gd name="connsiteY3" fmla="*/ 1495 h 5202"/>
                <a:gd name="connsiteX4" fmla="*/ -1152 w 1503"/>
                <a:gd name="connsiteY4" fmla="*/ 4091 h 5202"/>
                <a:gd name="connsiteX5" fmla="*/ -1152 w 1503"/>
                <a:gd name="connsiteY5" fmla="*/ 1259 h 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3" h="5202">
                  <a:moveTo>
                    <a:pt x="-1152" y="1259"/>
                  </a:moveTo>
                  <a:cubicBezTo>
                    <a:pt x="-1152" y="-392"/>
                    <a:pt x="-1152" y="-1100"/>
                    <a:pt x="-1152" y="-1100"/>
                  </a:cubicBezTo>
                  <a:cubicBezTo>
                    <a:pt x="-1152" y="-1100"/>
                    <a:pt x="-1152" y="-1100"/>
                    <a:pt x="-1152" y="1495"/>
                  </a:cubicBezTo>
                  <a:cubicBezTo>
                    <a:pt x="262" y="-1100"/>
                    <a:pt x="-1152" y="1495"/>
                    <a:pt x="26" y="1495"/>
                  </a:cubicBezTo>
                  <a:cubicBezTo>
                    <a:pt x="1207" y="1495"/>
                    <a:pt x="-1388" y="3854"/>
                    <a:pt x="-1152" y="4091"/>
                  </a:cubicBezTo>
                  <a:cubicBezTo>
                    <a:pt x="-916" y="4327"/>
                    <a:pt x="-1152" y="1023"/>
                    <a:pt x="-1152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1" name="Полилиния: фигура 1270">
              <a:extLst>
                <a:ext uri="{FF2B5EF4-FFF2-40B4-BE49-F238E27FC236}">
                  <a16:creationId xmlns:a16="http://schemas.microsoft.com/office/drawing/2014/main" id="{FBFBE628-82C1-CDE2-2135-59F59C0D1332}"/>
                </a:ext>
              </a:extLst>
            </p:cNvPr>
            <p:cNvSpPr/>
            <p:nvPr/>
          </p:nvSpPr>
          <p:spPr>
            <a:xfrm>
              <a:off x="2471351" y="2137905"/>
              <a:ext cx="524" cy="2924"/>
            </a:xfrm>
            <a:custGeom>
              <a:avLst/>
              <a:gdLst>
                <a:gd name="connsiteX0" fmla="*/ -1167 w 524"/>
                <a:gd name="connsiteY0" fmla="*/ 552 h 2924"/>
                <a:gd name="connsiteX1" fmla="*/ -1167 w 524"/>
                <a:gd name="connsiteY1" fmla="*/ -629 h 2924"/>
                <a:gd name="connsiteX2" fmla="*/ -1167 w 524"/>
                <a:gd name="connsiteY2" fmla="*/ 1261 h 2924"/>
                <a:gd name="connsiteX3" fmla="*/ -1167 w 524"/>
                <a:gd name="connsiteY3" fmla="*/ 552 h 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2924">
                  <a:moveTo>
                    <a:pt x="-1167" y="552"/>
                  </a:moveTo>
                  <a:cubicBezTo>
                    <a:pt x="14" y="-1334"/>
                    <a:pt x="-1167" y="552"/>
                    <a:pt x="-1167" y="-629"/>
                  </a:cubicBezTo>
                  <a:cubicBezTo>
                    <a:pt x="-1167" y="-1807"/>
                    <a:pt x="-1167" y="-629"/>
                    <a:pt x="-1167" y="1261"/>
                  </a:cubicBezTo>
                  <a:cubicBezTo>
                    <a:pt x="-1167" y="3148"/>
                    <a:pt x="-931" y="-392"/>
                    <a:pt x="-1167" y="5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2" name="Полилиния: фигура 1271">
              <a:extLst>
                <a:ext uri="{FF2B5EF4-FFF2-40B4-BE49-F238E27FC236}">
                  <a16:creationId xmlns:a16="http://schemas.microsoft.com/office/drawing/2014/main" id="{41F941AB-07F0-08B8-8B34-95D2C2EF6DAB}"/>
                </a:ext>
              </a:extLst>
            </p:cNvPr>
            <p:cNvSpPr/>
            <p:nvPr/>
          </p:nvSpPr>
          <p:spPr>
            <a:xfrm>
              <a:off x="2471134" y="2131299"/>
              <a:ext cx="1161" cy="2802"/>
            </a:xfrm>
            <a:custGeom>
              <a:avLst/>
              <a:gdLst>
                <a:gd name="connsiteX0" fmla="*/ -6 w 1161"/>
                <a:gd name="connsiteY0" fmla="*/ 787 h 2802"/>
                <a:gd name="connsiteX1" fmla="*/ -6 w 1161"/>
                <a:gd name="connsiteY1" fmla="*/ -1100 h 2802"/>
                <a:gd name="connsiteX2" fmla="*/ -6 w 1161"/>
                <a:gd name="connsiteY2" fmla="*/ 787 h 2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1" h="2802">
                  <a:moveTo>
                    <a:pt x="-6" y="787"/>
                  </a:moveTo>
                  <a:cubicBezTo>
                    <a:pt x="-6" y="-628"/>
                    <a:pt x="-6" y="-1100"/>
                    <a:pt x="-6" y="-1100"/>
                  </a:cubicBezTo>
                  <a:cubicBezTo>
                    <a:pt x="-2365" y="3382"/>
                    <a:pt x="-478" y="1259"/>
                    <a:pt x="-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3" name="Полилиния: фигура 1272">
              <a:extLst>
                <a:ext uri="{FF2B5EF4-FFF2-40B4-BE49-F238E27FC236}">
                  <a16:creationId xmlns:a16="http://schemas.microsoft.com/office/drawing/2014/main" id="{CEBA0697-BF04-2DC3-7214-8DDE2D078B4D}"/>
                </a:ext>
              </a:extLst>
            </p:cNvPr>
            <p:cNvSpPr/>
            <p:nvPr/>
          </p:nvSpPr>
          <p:spPr>
            <a:xfrm>
              <a:off x="2468913" y="2125295"/>
              <a:ext cx="314" cy="681"/>
            </a:xfrm>
            <a:custGeom>
              <a:avLst/>
              <a:gdLst>
                <a:gd name="connsiteX0" fmla="*/ -852 w 314"/>
                <a:gd name="connsiteY0" fmla="*/ -759 h 681"/>
                <a:gd name="connsiteX1" fmla="*/ -852 w 314"/>
                <a:gd name="connsiteY1" fmla="*/ -759 h 681"/>
                <a:gd name="connsiteX2" fmla="*/ -852 w 314"/>
                <a:gd name="connsiteY2" fmla="*/ -759 h 681"/>
                <a:gd name="connsiteX3" fmla="*/ -852 w 314"/>
                <a:gd name="connsiteY3" fmla="*/ -759 h 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681">
                  <a:moveTo>
                    <a:pt x="-852" y="-759"/>
                  </a:moveTo>
                  <a:cubicBezTo>
                    <a:pt x="-852" y="-759"/>
                    <a:pt x="-852" y="-759"/>
                    <a:pt x="-852" y="-759"/>
                  </a:cubicBezTo>
                  <a:lnTo>
                    <a:pt x="-852" y="-759"/>
                  </a:lnTo>
                  <a:cubicBezTo>
                    <a:pt x="-852" y="-1940"/>
                    <a:pt x="-1561" y="419"/>
                    <a:pt x="-852" y="-7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4" name="Полилиния: фигура 1273">
              <a:extLst>
                <a:ext uri="{FF2B5EF4-FFF2-40B4-BE49-F238E27FC236}">
                  <a16:creationId xmlns:a16="http://schemas.microsoft.com/office/drawing/2014/main" id="{69A04576-E086-8468-B3C1-5976EA59C118}"/>
                </a:ext>
              </a:extLst>
            </p:cNvPr>
            <p:cNvSpPr/>
            <p:nvPr/>
          </p:nvSpPr>
          <p:spPr>
            <a:xfrm>
              <a:off x="2464037" y="2125669"/>
              <a:ext cx="1929" cy="2562"/>
            </a:xfrm>
            <a:custGeom>
              <a:avLst/>
              <a:gdLst>
                <a:gd name="connsiteX0" fmla="*/ -1167 w 1929"/>
                <a:gd name="connsiteY0" fmla="*/ 1462 h 2562"/>
                <a:gd name="connsiteX1" fmla="*/ 247 w 1929"/>
                <a:gd name="connsiteY1" fmla="*/ -428 h 2562"/>
                <a:gd name="connsiteX2" fmla="*/ 247 w 1929"/>
                <a:gd name="connsiteY2" fmla="*/ -428 h 2562"/>
                <a:gd name="connsiteX3" fmla="*/ -1167 w 1929"/>
                <a:gd name="connsiteY3" fmla="*/ 1462 h 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9" h="2562">
                  <a:moveTo>
                    <a:pt x="-1167" y="1462"/>
                  </a:moveTo>
                  <a:lnTo>
                    <a:pt x="247" y="-428"/>
                  </a:lnTo>
                  <a:cubicBezTo>
                    <a:pt x="247" y="-428"/>
                    <a:pt x="-1403" y="1698"/>
                    <a:pt x="247" y="-428"/>
                  </a:cubicBezTo>
                  <a:cubicBezTo>
                    <a:pt x="1901" y="-2551"/>
                    <a:pt x="-931" y="989"/>
                    <a:pt x="-1167" y="1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5" name="Полилиния: фигура 1274">
              <a:extLst>
                <a:ext uri="{FF2B5EF4-FFF2-40B4-BE49-F238E27FC236}">
                  <a16:creationId xmlns:a16="http://schemas.microsoft.com/office/drawing/2014/main" id="{AF7849B9-C9FB-7CE6-A2A5-E75E8FAD9C83}"/>
                </a:ext>
              </a:extLst>
            </p:cNvPr>
            <p:cNvSpPr/>
            <p:nvPr/>
          </p:nvSpPr>
          <p:spPr>
            <a:xfrm>
              <a:off x="2461804" y="2122096"/>
              <a:ext cx="1084" cy="2359"/>
            </a:xfrm>
            <a:custGeom>
              <a:avLst/>
              <a:gdLst>
                <a:gd name="connsiteX0" fmla="*/ -587 w 1084"/>
                <a:gd name="connsiteY0" fmla="*/ 1259 h 2359"/>
                <a:gd name="connsiteX1" fmla="*/ -587 w 1084"/>
                <a:gd name="connsiteY1" fmla="*/ -1100 h 2359"/>
                <a:gd name="connsiteX2" fmla="*/ -587 w 1084"/>
                <a:gd name="connsiteY2" fmla="*/ 314 h 2359"/>
                <a:gd name="connsiteX3" fmla="*/ -587 w 1084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4" h="2359">
                  <a:moveTo>
                    <a:pt x="-587" y="1259"/>
                  </a:moveTo>
                  <a:cubicBezTo>
                    <a:pt x="1066" y="-2281"/>
                    <a:pt x="-2001" y="2910"/>
                    <a:pt x="-587" y="-1100"/>
                  </a:cubicBezTo>
                  <a:lnTo>
                    <a:pt x="-587" y="314"/>
                  </a:lnTo>
                  <a:cubicBezTo>
                    <a:pt x="-1765" y="1259"/>
                    <a:pt x="-823" y="1259"/>
                    <a:pt x="-58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6" name="Полилиния: фигура 1275">
              <a:extLst>
                <a:ext uri="{FF2B5EF4-FFF2-40B4-BE49-F238E27FC236}">
                  <a16:creationId xmlns:a16="http://schemas.microsoft.com/office/drawing/2014/main" id="{7E53A9DC-F10E-5D1B-8A55-F4A93142257E}"/>
                </a:ext>
              </a:extLst>
            </p:cNvPr>
            <p:cNvSpPr/>
            <p:nvPr/>
          </p:nvSpPr>
          <p:spPr>
            <a:xfrm>
              <a:off x="2456696" y="2118555"/>
              <a:ext cx="2386" cy="3776"/>
            </a:xfrm>
            <a:custGeom>
              <a:avLst/>
              <a:gdLst>
                <a:gd name="connsiteX0" fmla="*/ -197 w 2386"/>
                <a:gd name="connsiteY0" fmla="*/ 1259 h 3776"/>
                <a:gd name="connsiteX1" fmla="*/ -197 w 2386"/>
                <a:gd name="connsiteY1" fmla="*/ 1259 h 3776"/>
                <a:gd name="connsiteX2" fmla="*/ 1220 w 2386"/>
                <a:gd name="connsiteY2" fmla="*/ -1100 h 3776"/>
                <a:gd name="connsiteX3" fmla="*/ 1220 w 2386"/>
                <a:gd name="connsiteY3" fmla="*/ -1100 h 3776"/>
                <a:gd name="connsiteX4" fmla="*/ -434 w 2386"/>
                <a:gd name="connsiteY4" fmla="*/ -1100 h 3776"/>
                <a:gd name="connsiteX5" fmla="*/ -434 w 2386"/>
                <a:gd name="connsiteY5" fmla="*/ 787 h 3776"/>
                <a:gd name="connsiteX6" fmla="*/ -434 w 2386"/>
                <a:gd name="connsiteY6" fmla="*/ 787 h 3776"/>
                <a:gd name="connsiteX7" fmla="*/ -434 w 2386"/>
                <a:gd name="connsiteY7" fmla="*/ 2676 h 3776"/>
                <a:gd name="connsiteX8" fmla="*/ -197 w 2386"/>
                <a:gd name="connsiteY8" fmla="*/ 1259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6" h="3776">
                  <a:moveTo>
                    <a:pt x="-197" y="1259"/>
                  </a:moveTo>
                  <a:cubicBezTo>
                    <a:pt x="-197" y="1259"/>
                    <a:pt x="-197" y="1259"/>
                    <a:pt x="-197" y="1259"/>
                  </a:cubicBezTo>
                  <a:lnTo>
                    <a:pt x="1220" y="-1100"/>
                  </a:lnTo>
                  <a:cubicBezTo>
                    <a:pt x="1220" y="-1100"/>
                    <a:pt x="1220" y="-1100"/>
                    <a:pt x="1220" y="-1100"/>
                  </a:cubicBezTo>
                  <a:cubicBezTo>
                    <a:pt x="-906" y="2204"/>
                    <a:pt x="1220" y="-1100"/>
                    <a:pt x="-434" y="-1100"/>
                  </a:cubicBezTo>
                  <a:cubicBezTo>
                    <a:pt x="-2084" y="-1100"/>
                    <a:pt x="-434" y="317"/>
                    <a:pt x="-434" y="787"/>
                  </a:cubicBezTo>
                  <a:cubicBezTo>
                    <a:pt x="-434" y="1259"/>
                    <a:pt x="-434" y="1968"/>
                    <a:pt x="-434" y="787"/>
                  </a:cubicBezTo>
                  <a:lnTo>
                    <a:pt x="-434" y="2676"/>
                  </a:lnTo>
                  <a:cubicBezTo>
                    <a:pt x="-197" y="1495"/>
                    <a:pt x="-197" y="1023"/>
                    <a:pt x="-19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7" name="Полилиния: фигура 1276">
              <a:extLst>
                <a:ext uri="{FF2B5EF4-FFF2-40B4-BE49-F238E27FC236}">
                  <a16:creationId xmlns:a16="http://schemas.microsoft.com/office/drawing/2014/main" id="{98E6195E-C234-5FE6-E415-C09204593F3E}"/>
                </a:ext>
              </a:extLst>
            </p:cNvPr>
            <p:cNvSpPr/>
            <p:nvPr/>
          </p:nvSpPr>
          <p:spPr>
            <a:xfrm>
              <a:off x="2450902" y="2111708"/>
              <a:ext cx="628" cy="2365"/>
            </a:xfrm>
            <a:custGeom>
              <a:avLst/>
              <a:gdLst>
                <a:gd name="connsiteX0" fmla="*/ -539 w 628"/>
                <a:gd name="connsiteY0" fmla="*/ -624 h 2365"/>
                <a:gd name="connsiteX1" fmla="*/ -539 w 628"/>
                <a:gd name="connsiteY1" fmla="*/ -624 h 2365"/>
                <a:gd name="connsiteX2" fmla="*/ -539 w 628"/>
                <a:gd name="connsiteY2" fmla="*/ 1266 h 2365"/>
                <a:gd name="connsiteX3" fmla="*/ -539 w 628"/>
                <a:gd name="connsiteY3" fmla="*/ -624 h 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2365">
                  <a:moveTo>
                    <a:pt x="-539" y="-624"/>
                  </a:moveTo>
                  <a:cubicBezTo>
                    <a:pt x="-539" y="-2275"/>
                    <a:pt x="-1953" y="1029"/>
                    <a:pt x="-539" y="-624"/>
                  </a:cubicBezTo>
                  <a:lnTo>
                    <a:pt x="-539" y="1266"/>
                  </a:lnTo>
                  <a:cubicBezTo>
                    <a:pt x="-539" y="-1333"/>
                    <a:pt x="-1953" y="1499"/>
                    <a:pt x="-539" y="-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8" name="Полилиния: фигура 1277">
              <a:extLst>
                <a:ext uri="{FF2B5EF4-FFF2-40B4-BE49-F238E27FC236}">
                  <a16:creationId xmlns:a16="http://schemas.microsoft.com/office/drawing/2014/main" id="{6E24D854-7DB1-24A5-95B4-CEC99BEB13C7}"/>
                </a:ext>
              </a:extLst>
            </p:cNvPr>
            <p:cNvSpPr/>
            <p:nvPr/>
          </p:nvSpPr>
          <p:spPr>
            <a:xfrm>
              <a:off x="2445867" y="2108484"/>
              <a:ext cx="209" cy="2070"/>
            </a:xfrm>
            <a:custGeom>
              <a:avLst/>
              <a:gdLst>
                <a:gd name="connsiteX0" fmla="*/ -1167 w 209"/>
                <a:gd name="connsiteY0" fmla="*/ 240 h 2070"/>
                <a:gd name="connsiteX1" fmla="*/ -1167 w 209"/>
                <a:gd name="connsiteY1" fmla="*/ 240 h 2070"/>
                <a:gd name="connsiteX2" fmla="*/ -1167 w 209"/>
                <a:gd name="connsiteY2" fmla="*/ 240 h 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70">
                  <a:moveTo>
                    <a:pt x="-1167" y="240"/>
                  </a:moveTo>
                  <a:cubicBezTo>
                    <a:pt x="-1167" y="-1177"/>
                    <a:pt x="-1167" y="-1883"/>
                    <a:pt x="-1167" y="240"/>
                  </a:cubicBezTo>
                  <a:cubicBezTo>
                    <a:pt x="-1167" y="2363"/>
                    <a:pt x="-695" y="-941"/>
                    <a:pt x="-1167" y="2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79" name="Полилиния: фигура 1278">
              <a:extLst>
                <a:ext uri="{FF2B5EF4-FFF2-40B4-BE49-F238E27FC236}">
                  <a16:creationId xmlns:a16="http://schemas.microsoft.com/office/drawing/2014/main" id="{711F6FBC-591F-88D8-432B-0833C02B2ECA}"/>
                </a:ext>
              </a:extLst>
            </p:cNvPr>
            <p:cNvSpPr/>
            <p:nvPr/>
          </p:nvSpPr>
          <p:spPr>
            <a:xfrm>
              <a:off x="2444686" y="2098262"/>
              <a:ext cx="1653" cy="2595"/>
            </a:xfrm>
            <a:custGeom>
              <a:avLst/>
              <a:gdLst>
                <a:gd name="connsiteX0" fmla="*/ 486 w 1653"/>
                <a:gd name="connsiteY0" fmla="*/ -1100 h 2595"/>
                <a:gd name="connsiteX1" fmla="*/ -1167 w 1653"/>
                <a:gd name="connsiteY1" fmla="*/ 1495 h 2595"/>
                <a:gd name="connsiteX2" fmla="*/ -1167 w 1653"/>
                <a:gd name="connsiteY2" fmla="*/ 1495 h 2595"/>
                <a:gd name="connsiteX3" fmla="*/ -1167 w 1653"/>
                <a:gd name="connsiteY3" fmla="*/ 1495 h 2595"/>
                <a:gd name="connsiteX4" fmla="*/ 486 w 1653"/>
                <a:gd name="connsiteY4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3" h="2595">
                  <a:moveTo>
                    <a:pt x="486" y="-1100"/>
                  </a:moveTo>
                  <a:lnTo>
                    <a:pt x="-1167" y="1495"/>
                  </a:ln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1495"/>
                    <a:pt x="14" y="1495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0" name="Полилиния: фигура 1279">
              <a:extLst>
                <a:ext uri="{FF2B5EF4-FFF2-40B4-BE49-F238E27FC236}">
                  <a16:creationId xmlns:a16="http://schemas.microsoft.com/office/drawing/2014/main" id="{0DD9CD0E-2FB9-A214-9101-1509EDB54D2B}"/>
                </a:ext>
              </a:extLst>
            </p:cNvPr>
            <p:cNvSpPr/>
            <p:nvPr/>
          </p:nvSpPr>
          <p:spPr>
            <a:xfrm>
              <a:off x="2425941" y="2088350"/>
              <a:ext cx="104" cy="1889"/>
            </a:xfrm>
            <a:custGeom>
              <a:avLst/>
              <a:gdLst>
                <a:gd name="connsiteX0" fmla="*/ -1062 w 104"/>
                <a:gd name="connsiteY0" fmla="*/ 789 h 1889"/>
                <a:gd name="connsiteX1" fmla="*/ -1062 w 104"/>
                <a:gd name="connsiteY1" fmla="*/ -1100 h 1889"/>
                <a:gd name="connsiteX2" fmla="*/ -1062 w 104"/>
                <a:gd name="connsiteY2" fmla="*/ -1100 h 1889"/>
                <a:gd name="connsiteX3" fmla="*/ -1062 w 104"/>
                <a:gd name="connsiteY3" fmla="*/ -1100 h 1889"/>
                <a:gd name="connsiteX4" fmla="*/ -1062 w 104"/>
                <a:gd name="connsiteY4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889">
                  <a:moveTo>
                    <a:pt x="-1062" y="789"/>
                  </a:moveTo>
                  <a:cubicBezTo>
                    <a:pt x="-1062" y="-1100"/>
                    <a:pt x="-1062" y="789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789"/>
                    <a:pt x="-1062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1" name="Полилиния: фигура 1280">
              <a:extLst>
                <a:ext uri="{FF2B5EF4-FFF2-40B4-BE49-F238E27FC236}">
                  <a16:creationId xmlns:a16="http://schemas.microsoft.com/office/drawing/2014/main" id="{DC0C006E-B215-0F88-AB1D-57F30F82396F}"/>
                </a:ext>
              </a:extLst>
            </p:cNvPr>
            <p:cNvSpPr/>
            <p:nvPr/>
          </p:nvSpPr>
          <p:spPr>
            <a:xfrm>
              <a:off x="2493974" y="1954792"/>
              <a:ext cx="974" cy="523"/>
            </a:xfrm>
            <a:custGeom>
              <a:avLst/>
              <a:gdLst>
                <a:gd name="connsiteX0" fmla="*/ -193 w 974"/>
                <a:gd name="connsiteY0" fmla="*/ -1100 h 523"/>
                <a:gd name="connsiteX1" fmla="*/ -193 w 974"/>
                <a:gd name="connsiteY1" fmla="*/ -1100 h 523"/>
                <a:gd name="connsiteX2" fmla="*/ -193 w 974"/>
                <a:gd name="connsiteY2" fmla="*/ -1100 h 523"/>
                <a:gd name="connsiteX3" fmla="*/ -193 w 974"/>
                <a:gd name="connsiteY3" fmla="*/ -1100 h 523"/>
                <a:gd name="connsiteX4" fmla="*/ -193 w 974"/>
                <a:gd name="connsiteY4" fmla="*/ -1100 h 523"/>
                <a:gd name="connsiteX5" fmla="*/ -193 w 974"/>
                <a:gd name="connsiteY5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4" h="523">
                  <a:moveTo>
                    <a:pt x="-193" y="-1100"/>
                  </a:moveTo>
                  <a:cubicBezTo>
                    <a:pt x="-193" y="-1100"/>
                    <a:pt x="-193" y="-1100"/>
                    <a:pt x="-193" y="-1100"/>
                  </a:cubicBezTo>
                  <a:cubicBezTo>
                    <a:pt x="-193" y="-1100"/>
                    <a:pt x="-193" y="-1100"/>
                    <a:pt x="-193" y="-1100"/>
                  </a:cubicBezTo>
                  <a:lnTo>
                    <a:pt x="-193" y="-1100"/>
                  </a:lnTo>
                  <a:lnTo>
                    <a:pt x="-193" y="-1100"/>
                  </a:lnTo>
                  <a:cubicBezTo>
                    <a:pt x="-1371" y="-1100"/>
                    <a:pt x="-1607" y="78"/>
                    <a:pt x="-1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2" name="Полилиния: фигура 1281">
              <a:extLst>
                <a:ext uri="{FF2B5EF4-FFF2-40B4-BE49-F238E27FC236}">
                  <a16:creationId xmlns:a16="http://schemas.microsoft.com/office/drawing/2014/main" id="{CFACBA21-421D-C09C-4380-63F99D761633}"/>
                </a:ext>
              </a:extLst>
            </p:cNvPr>
            <p:cNvSpPr/>
            <p:nvPr/>
          </p:nvSpPr>
          <p:spPr>
            <a:xfrm>
              <a:off x="2391356" y="2084104"/>
              <a:ext cx="1889" cy="2595"/>
            </a:xfrm>
            <a:custGeom>
              <a:avLst/>
              <a:gdLst>
                <a:gd name="connsiteX0" fmla="*/ 722 w 1889"/>
                <a:gd name="connsiteY0" fmla="*/ -1100 h 2595"/>
                <a:gd name="connsiteX1" fmla="*/ -1167 w 1889"/>
                <a:gd name="connsiteY1" fmla="*/ 1495 h 2595"/>
                <a:gd name="connsiteX2" fmla="*/ -1167 w 1889"/>
                <a:gd name="connsiteY2" fmla="*/ 1495 h 2595"/>
                <a:gd name="connsiteX3" fmla="*/ -1167 w 1889"/>
                <a:gd name="connsiteY3" fmla="*/ 1495 h 2595"/>
                <a:gd name="connsiteX4" fmla="*/ 722 w 1889"/>
                <a:gd name="connsiteY4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2595">
                  <a:moveTo>
                    <a:pt x="722" y="-1100"/>
                  </a:moveTo>
                  <a:cubicBezTo>
                    <a:pt x="722" y="-1100"/>
                    <a:pt x="722" y="787"/>
                    <a:pt x="-1167" y="1495"/>
                  </a:cubicBezTo>
                  <a:lnTo>
                    <a:pt x="-1167" y="1495"/>
                  </a:lnTo>
                  <a:lnTo>
                    <a:pt x="-1167" y="1495"/>
                  </a:lnTo>
                  <a:cubicBezTo>
                    <a:pt x="-459" y="314"/>
                    <a:pt x="486" y="78"/>
                    <a:pt x="7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3" name="Полилиния: фигура 1282">
              <a:extLst>
                <a:ext uri="{FF2B5EF4-FFF2-40B4-BE49-F238E27FC236}">
                  <a16:creationId xmlns:a16="http://schemas.microsoft.com/office/drawing/2014/main" id="{70FA15AA-C3C0-1333-2827-37B0DF4FF530}"/>
                </a:ext>
              </a:extLst>
            </p:cNvPr>
            <p:cNvSpPr/>
            <p:nvPr/>
          </p:nvSpPr>
          <p:spPr>
            <a:xfrm>
              <a:off x="2392274" y="2079792"/>
              <a:ext cx="1468" cy="2621"/>
            </a:xfrm>
            <a:custGeom>
              <a:avLst/>
              <a:gdLst>
                <a:gd name="connsiteX0" fmla="*/ -432 w 1468"/>
                <a:gd name="connsiteY0" fmla="*/ -565 h 2621"/>
                <a:gd name="connsiteX1" fmla="*/ -432 w 1468"/>
                <a:gd name="connsiteY1" fmla="*/ 1086 h 2621"/>
                <a:gd name="connsiteX2" fmla="*/ -432 w 1468"/>
                <a:gd name="connsiteY2" fmla="*/ 1086 h 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2621">
                  <a:moveTo>
                    <a:pt x="-432" y="-565"/>
                  </a:moveTo>
                  <a:cubicBezTo>
                    <a:pt x="-432" y="-2688"/>
                    <a:pt x="-2086" y="2267"/>
                    <a:pt x="-432" y="1086"/>
                  </a:cubicBezTo>
                  <a:cubicBezTo>
                    <a:pt x="1218" y="-92"/>
                    <a:pt x="-432" y="2503"/>
                    <a:pt x="-432" y="10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4" name="Полилиния: фигура 1283">
              <a:extLst>
                <a:ext uri="{FF2B5EF4-FFF2-40B4-BE49-F238E27FC236}">
                  <a16:creationId xmlns:a16="http://schemas.microsoft.com/office/drawing/2014/main" id="{BEC4492E-913B-0C93-BCF8-548BF84A161E}"/>
                </a:ext>
              </a:extLst>
            </p:cNvPr>
            <p:cNvSpPr/>
            <p:nvPr/>
          </p:nvSpPr>
          <p:spPr>
            <a:xfrm>
              <a:off x="2935013" y="2242501"/>
              <a:ext cx="1348490" cy="1584184"/>
            </a:xfrm>
            <a:custGeom>
              <a:avLst/>
              <a:gdLst>
                <a:gd name="connsiteX0" fmla="*/ 555285 w 1348490"/>
                <a:gd name="connsiteY0" fmla="*/ 211216 h 1584184"/>
                <a:gd name="connsiteX1" fmla="*/ 752795 w 1348490"/>
                <a:gd name="connsiteY1" fmla="*/ 211216 h 1584184"/>
                <a:gd name="connsiteX2" fmla="*/ 927885 w 1348490"/>
                <a:gd name="connsiteY2" fmla="*/ 295929 h 1584184"/>
                <a:gd name="connsiteX3" fmla="*/ 1057198 w 1348490"/>
                <a:gd name="connsiteY3" fmla="*/ 450729 h 1584184"/>
                <a:gd name="connsiteX4" fmla="*/ 1127990 w 1348490"/>
                <a:gd name="connsiteY4" fmla="*/ 648711 h 1584184"/>
                <a:gd name="connsiteX5" fmla="*/ 1142856 w 1348490"/>
                <a:gd name="connsiteY5" fmla="*/ 755371 h 1584184"/>
                <a:gd name="connsiteX6" fmla="*/ 1147105 w 1348490"/>
                <a:gd name="connsiteY6" fmla="*/ 870290 h 1584184"/>
                <a:gd name="connsiteX7" fmla="*/ 1128462 w 1348490"/>
                <a:gd name="connsiteY7" fmla="*/ 1090215 h 1584184"/>
                <a:gd name="connsiteX8" fmla="*/ 1053424 w 1348490"/>
                <a:gd name="connsiteY8" fmla="*/ 1270027 h 1584184"/>
                <a:gd name="connsiteX9" fmla="*/ 906883 w 1348490"/>
                <a:gd name="connsiteY9" fmla="*/ 1366067 h 1584184"/>
                <a:gd name="connsiteX10" fmla="*/ 703002 w 1348490"/>
                <a:gd name="connsiteY10" fmla="*/ 1379282 h 1584184"/>
                <a:gd name="connsiteX11" fmla="*/ 496056 w 1348490"/>
                <a:gd name="connsiteY11" fmla="*/ 1332088 h 1584184"/>
                <a:gd name="connsiteX12" fmla="*/ 336774 w 1348490"/>
                <a:gd name="connsiteY12" fmla="*/ 1223305 h 1584184"/>
                <a:gd name="connsiteX13" fmla="*/ 243799 w 1348490"/>
                <a:gd name="connsiteY13" fmla="*/ 1048212 h 1584184"/>
                <a:gd name="connsiteX14" fmla="*/ 205572 w 1348490"/>
                <a:gd name="connsiteY14" fmla="*/ 831117 h 1584184"/>
                <a:gd name="connsiteX15" fmla="*/ 201326 w 1348490"/>
                <a:gd name="connsiteY15" fmla="*/ 774011 h 1584184"/>
                <a:gd name="connsiteX16" fmla="*/ 199436 w 1348490"/>
                <a:gd name="connsiteY16" fmla="*/ 715963 h 1584184"/>
                <a:gd name="connsiteX17" fmla="*/ 199436 w 1348490"/>
                <a:gd name="connsiteY17" fmla="*/ 657442 h 1584184"/>
                <a:gd name="connsiteX18" fmla="*/ 199436 w 1348490"/>
                <a:gd name="connsiteY18" fmla="*/ 603403 h 1584184"/>
                <a:gd name="connsiteX19" fmla="*/ 267160 w 1348490"/>
                <a:gd name="connsiteY19" fmla="*/ 438222 h 1584184"/>
                <a:gd name="connsiteX20" fmla="*/ 421251 w 1348490"/>
                <a:gd name="connsiteY20" fmla="*/ 303246 h 1584184"/>
                <a:gd name="connsiteX21" fmla="*/ 316245 w 1348490"/>
                <a:gd name="connsiteY21" fmla="*/ 132874 h 1584184"/>
                <a:gd name="connsiteX22" fmla="*/ 108823 w 1348490"/>
                <a:gd name="connsiteY22" fmla="*/ 315986 h 1584184"/>
                <a:gd name="connsiteX23" fmla="*/ -432 w 1348490"/>
                <a:gd name="connsiteY23" fmla="*/ 592549 h 1584184"/>
                <a:gd name="connsiteX24" fmla="*/ -432 w 1348490"/>
                <a:gd name="connsiteY24" fmla="*/ 659801 h 1584184"/>
                <a:gd name="connsiteX25" fmla="*/ -432 w 1348490"/>
                <a:gd name="connsiteY25" fmla="*/ 722098 h 1584184"/>
                <a:gd name="connsiteX26" fmla="*/ 1927 w 1348490"/>
                <a:gd name="connsiteY26" fmla="*/ 785101 h 1584184"/>
                <a:gd name="connsiteX27" fmla="*/ 6412 w 1348490"/>
                <a:gd name="connsiteY27" fmla="*/ 848579 h 1584184"/>
                <a:gd name="connsiteX28" fmla="*/ 53606 w 1348490"/>
                <a:gd name="connsiteY28" fmla="*/ 1108150 h 1584184"/>
                <a:gd name="connsiteX29" fmla="*/ 187165 w 1348490"/>
                <a:gd name="connsiteY29" fmla="*/ 1356630 h 1584184"/>
                <a:gd name="connsiteX30" fmla="*/ 423138 w 1348490"/>
                <a:gd name="connsiteY30" fmla="*/ 1519216 h 1584184"/>
                <a:gd name="connsiteX31" fmla="*/ 488739 w 1348490"/>
                <a:gd name="connsiteY31" fmla="*/ 1542813 h 1584184"/>
                <a:gd name="connsiteX32" fmla="*/ 554813 w 1348490"/>
                <a:gd name="connsiteY32" fmla="*/ 1559566 h 1584184"/>
                <a:gd name="connsiteX33" fmla="*/ 587847 w 1348490"/>
                <a:gd name="connsiteY33" fmla="*/ 1565938 h 1584184"/>
                <a:gd name="connsiteX34" fmla="*/ 620648 w 1348490"/>
                <a:gd name="connsiteY34" fmla="*/ 1570892 h 1584184"/>
                <a:gd name="connsiteX35" fmla="*/ 686721 w 1348490"/>
                <a:gd name="connsiteY35" fmla="*/ 1579623 h 1584184"/>
                <a:gd name="connsiteX36" fmla="*/ 960922 w 1348490"/>
                <a:gd name="connsiteY36" fmla="*/ 1556262 h 1584184"/>
                <a:gd name="connsiteX37" fmla="*/ 1098257 w 1348490"/>
                <a:gd name="connsiteY37" fmla="*/ 1494674 h 1584184"/>
                <a:gd name="connsiteX38" fmla="*/ 1210816 w 1348490"/>
                <a:gd name="connsiteY38" fmla="*/ 1390136 h 1584184"/>
                <a:gd name="connsiteX39" fmla="*/ 1323612 w 1348490"/>
                <a:gd name="connsiteY39" fmla="*/ 1128443 h 1584184"/>
                <a:gd name="connsiteX40" fmla="*/ 1347210 w 1348490"/>
                <a:gd name="connsiteY40" fmla="*/ 866986 h 1584184"/>
                <a:gd name="connsiteX41" fmla="*/ 1342491 w 1348490"/>
                <a:gd name="connsiteY41" fmla="*/ 740032 h 1584184"/>
                <a:gd name="connsiteX42" fmla="*/ 1324321 w 1348490"/>
                <a:gd name="connsiteY42" fmla="*/ 607179 h 1584184"/>
                <a:gd name="connsiteX43" fmla="*/ 1232055 w 1348490"/>
                <a:gd name="connsiteY43" fmla="*/ 351382 h 1584184"/>
                <a:gd name="connsiteX44" fmla="*/ 1052952 w 1348490"/>
                <a:gd name="connsiteY44" fmla="*/ 137592 h 1584184"/>
                <a:gd name="connsiteX45" fmla="*/ 796213 w 1348490"/>
                <a:gd name="connsiteY45" fmla="*/ 13943 h 1584184"/>
                <a:gd name="connsiteX46" fmla="*/ 513045 w 1348490"/>
                <a:gd name="connsiteY46" fmla="*/ 13943 h 158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348490" h="1584184">
                  <a:moveTo>
                    <a:pt x="555285" y="211216"/>
                  </a:moveTo>
                  <a:cubicBezTo>
                    <a:pt x="620411" y="197530"/>
                    <a:pt x="687666" y="197530"/>
                    <a:pt x="752795" y="211216"/>
                  </a:cubicBezTo>
                  <a:cubicBezTo>
                    <a:pt x="816979" y="225610"/>
                    <a:pt x="876914" y="254634"/>
                    <a:pt x="927885" y="295929"/>
                  </a:cubicBezTo>
                  <a:cubicBezTo>
                    <a:pt x="980506" y="338642"/>
                    <a:pt x="1024397" y="391263"/>
                    <a:pt x="1057198" y="450729"/>
                  </a:cubicBezTo>
                  <a:cubicBezTo>
                    <a:pt x="1090943" y="512554"/>
                    <a:pt x="1114777" y="579569"/>
                    <a:pt x="1127990" y="648711"/>
                  </a:cubicBezTo>
                  <a:cubicBezTo>
                    <a:pt x="1135070" y="683871"/>
                    <a:pt x="1140024" y="719503"/>
                    <a:pt x="1142856" y="755371"/>
                  </a:cubicBezTo>
                  <a:cubicBezTo>
                    <a:pt x="1145218" y="793832"/>
                    <a:pt x="1146632" y="832296"/>
                    <a:pt x="1147105" y="870290"/>
                  </a:cubicBezTo>
                  <a:cubicBezTo>
                    <a:pt x="1148283" y="944150"/>
                    <a:pt x="1142150" y="1017773"/>
                    <a:pt x="1128462" y="1090215"/>
                  </a:cubicBezTo>
                  <a:cubicBezTo>
                    <a:pt x="1117136" y="1155108"/>
                    <a:pt x="1091652" y="1216460"/>
                    <a:pt x="1053424" y="1270027"/>
                  </a:cubicBezTo>
                  <a:cubicBezTo>
                    <a:pt x="1016611" y="1317221"/>
                    <a:pt x="964934" y="1351203"/>
                    <a:pt x="906883" y="1366067"/>
                  </a:cubicBezTo>
                  <a:cubicBezTo>
                    <a:pt x="840340" y="1382823"/>
                    <a:pt x="771198" y="1387305"/>
                    <a:pt x="703002" y="1379282"/>
                  </a:cubicBezTo>
                  <a:cubicBezTo>
                    <a:pt x="632210" y="1373383"/>
                    <a:pt x="562363" y="1357572"/>
                    <a:pt x="496056" y="1332088"/>
                  </a:cubicBezTo>
                  <a:cubicBezTo>
                    <a:pt x="435173" y="1308963"/>
                    <a:pt x="380429" y="1271677"/>
                    <a:pt x="336774" y="1223305"/>
                  </a:cubicBezTo>
                  <a:cubicBezTo>
                    <a:pt x="293589" y="1172334"/>
                    <a:pt x="261733" y="1112632"/>
                    <a:pt x="243799" y="1048212"/>
                  </a:cubicBezTo>
                  <a:cubicBezTo>
                    <a:pt x="223742" y="977420"/>
                    <a:pt x="210999" y="904505"/>
                    <a:pt x="205572" y="831117"/>
                  </a:cubicBezTo>
                  <a:lnTo>
                    <a:pt x="201326" y="774011"/>
                  </a:lnTo>
                  <a:lnTo>
                    <a:pt x="199436" y="715963"/>
                  </a:lnTo>
                  <a:cubicBezTo>
                    <a:pt x="199436" y="696611"/>
                    <a:pt x="199436" y="677026"/>
                    <a:pt x="199436" y="657442"/>
                  </a:cubicBezTo>
                  <a:cubicBezTo>
                    <a:pt x="199436" y="637854"/>
                    <a:pt x="199436" y="615202"/>
                    <a:pt x="199436" y="603403"/>
                  </a:cubicBezTo>
                  <a:cubicBezTo>
                    <a:pt x="204627" y="542759"/>
                    <a:pt x="228224" y="485180"/>
                    <a:pt x="267160" y="438222"/>
                  </a:cubicBezTo>
                  <a:cubicBezTo>
                    <a:pt x="310109" y="384419"/>
                    <a:pt x="362258" y="338642"/>
                    <a:pt x="421251" y="303246"/>
                  </a:cubicBezTo>
                  <a:lnTo>
                    <a:pt x="316245" y="132874"/>
                  </a:lnTo>
                  <a:cubicBezTo>
                    <a:pt x="236722" y="181011"/>
                    <a:pt x="166399" y="243072"/>
                    <a:pt x="108823" y="315986"/>
                  </a:cubicBezTo>
                  <a:cubicBezTo>
                    <a:pt x="45345" y="395040"/>
                    <a:pt x="7118" y="491552"/>
                    <a:pt x="-432" y="592549"/>
                  </a:cubicBezTo>
                  <a:cubicBezTo>
                    <a:pt x="-2086" y="621337"/>
                    <a:pt x="-432" y="638090"/>
                    <a:pt x="-432" y="659801"/>
                  </a:cubicBezTo>
                  <a:cubicBezTo>
                    <a:pt x="-432" y="681511"/>
                    <a:pt x="-432" y="701096"/>
                    <a:pt x="-432" y="722098"/>
                  </a:cubicBezTo>
                  <a:lnTo>
                    <a:pt x="1927" y="785101"/>
                  </a:lnTo>
                  <a:lnTo>
                    <a:pt x="6412" y="848579"/>
                  </a:lnTo>
                  <a:cubicBezTo>
                    <a:pt x="13253" y="936361"/>
                    <a:pt x="29064" y="1023436"/>
                    <a:pt x="53606" y="1108150"/>
                  </a:cubicBezTo>
                  <a:cubicBezTo>
                    <a:pt x="79563" y="1199707"/>
                    <a:pt x="125104" y="1284421"/>
                    <a:pt x="187165" y="1356630"/>
                  </a:cubicBezTo>
                  <a:cubicBezTo>
                    <a:pt x="252058" y="1428600"/>
                    <a:pt x="332762" y="1484289"/>
                    <a:pt x="423138" y="1519216"/>
                  </a:cubicBezTo>
                  <a:cubicBezTo>
                    <a:pt x="445085" y="1527002"/>
                    <a:pt x="466796" y="1536441"/>
                    <a:pt x="488739" y="1542813"/>
                  </a:cubicBezTo>
                  <a:lnTo>
                    <a:pt x="554813" y="1559566"/>
                  </a:lnTo>
                  <a:cubicBezTo>
                    <a:pt x="565667" y="1562398"/>
                    <a:pt x="576757" y="1564521"/>
                    <a:pt x="587847" y="1565938"/>
                  </a:cubicBezTo>
                  <a:lnTo>
                    <a:pt x="620648" y="1570892"/>
                  </a:lnTo>
                  <a:cubicBezTo>
                    <a:pt x="642594" y="1573724"/>
                    <a:pt x="664305" y="1578209"/>
                    <a:pt x="686721" y="1579623"/>
                  </a:cubicBezTo>
                  <a:cubicBezTo>
                    <a:pt x="778751" y="1588354"/>
                    <a:pt x="871723" y="1580568"/>
                    <a:pt x="960922" y="1556262"/>
                  </a:cubicBezTo>
                  <a:cubicBezTo>
                    <a:pt x="1009534" y="1542813"/>
                    <a:pt x="1055783" y="1522047"/>
                    <a:pt x="1098257" y="1494674"/>
                  </a:cubicBezTo>
                  <a:cubicBezTo>
                    <a:pt x="1141442" y="1466355"/>
                    <a:pt x="1179433" y="1431195"/>
                    <a:pt x="1210816" y="1390136"/>
                  </a:cubicBezTo>
                  <a:cubicBezTo>
                    <a:pt x="1267923" y="1312739"/>
                    <a:pt x="1306623" y="1223068"/>
                    <a:pt x="1323612" y="1128443"/>
                  </a:cubicBezTo>
                  <a:cubicBezTo>
                    <a:pt x="1340365" y="1042312"/>
                    <a:pt x="1348391" y="954767"/>
                    <a:pt x="1347210" y="866986"/>
                  </a:cubicBezTo>
                  <a:cubicBezTo>
                    <a:pt x="1347210" y="824273"/>
                    <a:pt x="1345323" y="782033"/>
                    <a:pt x="1342491" y="740032"/>
                  </a:cubicBezTo>
                  <a:cubicBezTo>
                    <a:pt x="1339187" y="695433"/>
                    <a:pt x="1333052" y="651070"/>
                    <a:pt x="1324321" y="607179"/>
                  </a:cubicBezTo>
                  <a:cubicBezTo>
                    <a:pt x="1306859" y="517745"/>
                    <a:pt x="1275945" y="431378"/>
                    <a:pt x="1232055" y="351382"/>
                  </a:cubicBezTo>
                  <a:cubicBezTo>
                    <a:pt x="1186513" y="269264"/>
                    <a:pt x="1125867" y="196822"/>
                    <a:pt x="1052952" y="137592"/>
                  </a:cubicBezTo>
                  <a:cubicBezTo>
                    <a:pt x="977911" y="77182"/>
                    <a:pt x="890130" y="34945"/>
                    <a:pt x="796213" y="13943"/>
                  </a:cubicBezTo>
                  <a:cubicBezTo>
                    <a:pt x="702769" y="-6114"/>
                    <a:pt x="606490" y="-6114"/>
                    <a:pt x="513045" y="13943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5" name="Полилиния: фигура 1284">
              <a:extLst>
                <a:ext uri="{FF2B5EF4-FFF2-40B4-BE49-F238E27FC236}">
                  <a16:creationId xmlns:a16="http://schemas.microsoft.com/office/drawing/2014/main" id="{C17FEB95-F1C0-A04E-7435-5060C9A9D1CB}"/>
                </a:ext>
              </a:extLst>
            </p:cNvPr>
            <p:cNvSpPr/>
            <p:nvPr/>
          </p:nvSpPr>
          <p:spPr>
            <a:xfrm>
              <a:off x="3240859" y="2483133"/>
              <a:ext cx="8967" cy="5899"/>
            </a:xfrm>
            <a:custGeom>
              <a:avLst/>
              <a:gdLst>
                <a:gd name="connsiteX0" fmla="*/ 7800 w 8967"/>
                <a:gd name="connsiteY0" fmla="*/ -1100 h 5899"/>
                <a:gd name="connsiteX1" fmla="*/ -1167 w 8967"/>
                <a:gd name="connsiteY1" fmla="*/ 4799 h 5899"/>
                <a:gd name="connsiteX2" fmla="*/ 7800 w 8967"/>
                <a:gd name="connsiteY2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67" h="5899">
                  <a:moveTo>
                    <a:pt x="7800" y="-1100"/>
                  </a:moveTo>
                  <a:cubicBezTo>
                    <a:pt x="4263" y="-392"/>
                    <a:pt x="959" y="1731"/>
                    <a:pt x="-1167" y="4799"/>
                  </a:cubicBezTo>
                  <a:cubicBezTo>
                    <a:pt x="1667" y="2676"/>
                    <a:pt x="5441" y="2204"/>
                    <a:pt x="780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6" name="Полилиния: фигура 1285">
              <a:extLst>
                <a:ext uri="{FF2B5EF4-FFF2-40B4-BE49-F238E27FC236}">
                  <a16:creationId xmlns:a16="http://schemas.microsoft.com/office/drawing/2014/main" id="{87040B14-6CA1-F678-9F16-A9A5F52A4AED}"/>
                </a:ext>
              </a:extLst>
            </p:cNvPr>
            <p:cNvSpPr/>
            <p:nvPr/>
          </p:nvSpPr>
          <p:spPr>
            <a:xfrm>
              <a:off x="3235432" y="2492336"/>
              <a:ext cx="8730" cy="5899"/>
            </a:xfrm>
            <a:custGeom>
              <a:avLst/>
              <a:gdLst>
                <a:gd name="connsiteX0" fmla="*/ 7564 w 8730"/>
                <a:gd name="connsiteY0" fmla="*/ -1100 h 5899"/>
                <a:gd name="connsiteX1" fmla="*/ -1167 w 8730"/>
                <a:gd name="connsiteY1" fmla="*/ 4799 h 5899"/>
                <a:gd name="connsiteX2" fmla="*/ 7564 w 8730"/>
                <a:gd name="connsiteY2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30" h="5899">
                  <a:moveTo>
                    <a:pt x="7564" y="-1100"/>
                  </a:moveTo>
                  <a:cubicBezTo>
                    <a:pt x="4968" y="1495"/>
                    <a:pt x="959" y="1495"/>
                    <a:pt x="-1167" y="4799"/>
                  </a:cubicBezTo>
                  <a:cubicBezTo>
                    <a:pt x="1901" y="3149"/>
                    <a:pt x="5677" y="2912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7" name="Полилиния: фигура 1286">
              <a:extLst>
                <a:ext uri="{FF2B5EF4-FFF2-40B4-BE49-F238E27FC236}">
                  <a16:creationId xmlns:a16="http://schemas.microsoft.com/office/drawing/2014/main" id="{B4BCE574-8FD6-234F-F23D-DCCC1E1BEFAC}"/>
                </a:ext>
              </a:extLst>
            </p:cNvPr>
            <p:cNvSpPr/>
            <p:nvPr/>
          </p:nvSpPr>
          <p:spPr>
            <a:xfrm>
              <a:off x="3210657" y="2502012"/>
              <a:ext cx="6841" cy="6607"/>
            </a:xfrm>
            <a:custGeom>
              <a:avLst/>
              <a:gdLst>
                <a:gd name="connsiteX0" fmla="*/ 5674 w 6841"/>
                <a:gd name="connsiteY0" fmla="*/ -1100 h 6607"/>
                <a:gd name="connsiteX1" fmla="*/ -1167 w 6841"/>
                <a:gd name="connsiteY1" fmla="*/ 5508 h 6607"/>
                <a:gd name="connsiteX2" fmla="*/ 4024 w 6841"/>
                <a:gd name="connsiteY2" fmla="*/ 2912 h 6607"/>
                <a:gd name="connsiteX3" fmla="*/ 5674 w 6841"/>
                <a:gd name="connsiteY3" fmla="*/ -1100 h 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1" h="6607">
                  <a:moveTo>
                    <a:pt x="5674" y="-1100"/>
                  </a:moveTo>
                  <a:cubicBezTo>
                    <a:pt x="2137" y="317"/>
                    <a:pt x="2843" y="1495"/>
                    <a:pt x="-1167" y="5508"/>
                  </a:cubicBezTo>
                  <a:cubicBezTo>
                    <a:pt x="720" y="4799"/>
                    <a:pt x="2373" y="3854"/>
                    <a:pt x="4024" y="2912"/>
                  </a:cubicBezTo>
                  <a:cubicBezTo>
                    <a:pt x="5438" y="1731"/>
                    <a:pt x="4024" y="1968"/>
                    <a:pt x="56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8" name="Полилиния: фигура 1287">
              <a:extLst>
                <a:ext uri="{FF2B5EF4-FFF2-40B4-BE49-F238E27FC236}">
                  <a16:creationId xmlns:a16="http://schemas.microsoft.com/office/drawing/2014/main" id="{F4DA351E-3F22-348F-DEAE-A97A48FACFC8}"/>
                </a:ext>
              </a:extLst>
            </p:cNvPr>
            <p:cNvSpPr/>
            <p:nvPr/>
          </p:nvSpPr>
          <p:spPr>
            <a:xfrm>
              <a:off x="3104941" y="2549206"/>
              <a:ext cx="8730" cy="9439"/>
            </a:xfrm>
            <a:custGeom>
              <a:avLst/>
              <a:gdLst>
                <a:gd name="connsiteX0" fmla="*/ 7564 w 8730"/>
                <a:gd name="connsiteY0" fmla="*/ -1100 h 9439"/>
                <a:gd name="connsiteX1" fmla="*/ 3079 w 8730"/>
                <a:gd name="connsiteY1" fmla="*/ 1495 h 9439"/>
                <a:gd name="connsiteX2" fmla="*/ -1167 w 8730"/>
                <a:gd name="connsiteY2" fmla="*/ 8339 h 9439"/>
                <a:gd name="connsiteX3" fmla="*/ 7564 w 8730"/>
                <a:gd name="connsiteY3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0" h="9439">
                  <a:moveTo>
                    <a:pt x="7564" y="-1100"/>
                  </a:moveTo>
                  <a:lnTo>
                    <a:pt x="3079" y="1495"/>
                  </a:lnTo>
                  <a:cubicBezTo>
                    <a:pt x="3079" y="4563"/>
                    <a:pt x="11" y="5508"/>
                    <a:pt x="-1167" y="8339"/>
                  </a:cubicBezTo>
                  <a:cubicBezTo>
                    <a:pt x="2843" y="6450"/>
                    <a:pt x="5910" y="3149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89" name="Полилиния: фигура 1288">
              <a:extLst>
                <a:ext uri="{FF2B5EF4-FFF2-40B4-BE49-F238E27FC236}">
                  <a16:creationId xmlns:a16="http://schemas.microsoft.com/office/drawing/2014/main" id="{316F7DE8-8605-4B5C-2FDD-66A650C7F4FA}"/>
                </a:ext>
              </a:extLst>
            </p:cNvPr>
            <p:cNvSpPr/>
            <p:nvPr/>
          </p:nvSpPr>
          <p:spPr>
            <a:xfrm>
              <a:off x="3220411" y="2503249"/>
              <a:ext cx="7471" cy="5529"/>
            </a:xfrm>
            <a:custGeom>
              <a:avLst/>
              <a:gdLst>
                <a:gd name="connsiteX0" fmla="*/ 6304 w 7471"/>
                <a:gd name="connsiteY0" fmla="*/ -451 h 5529"/>
                <a:gd name="connsiteX1" fmla="*/ -1012 w 7471"/>
                <a:gd name="connsiteY1" fmla="*/ 3562 h 5529"/>
                <a:gd name="connsiteX2" fmla="*/ 4651 w 7471"/>
                <a:gd name="connsiteY2" fmla="*/ 1675 h 5529"/>
                <a:gd name="connsiteX3" fmla="*/ 6304 w 7471"/>
                <a:gd name="connsiteY3" fmla="*/ -451 h 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71" h="5529">
                  <a:moveTo>
                    <a:pt x="6304" y="-451"/>
                  </a:moveTo>
                  <a:cubicBezTo>
                    <a:pt x="6304" y="-2573"/>
                    <a:pt x="-67" y="967"/>
                    <a:pt x="-1012" y="3562"/>
                  </a:cubicBezTo>
                  <a:cubicBezTo>
                    <a:pt x="-1954" y="6157"/>
                    <a:pt x="1583" y="2145"/>
                    <a:pt x="4651" y="1675"/>
                  </a:cubicBezTo>
                  <a:cubicBezTo>
                    <a:pt x="7719" y="1203"/>
                    <a:pt x="4651" y="258"/>
                    <a:pt x="6304" y="-4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0" name="Полилиния: фигура 1289">
              <a:extLst>
                <a:ext uri="{FF2B5EF4-FFF2-40B4-BE49-F238E27FC236}">
                  <a16:creationId xmlns:a16="http://schemas.microsoft.com/office/drawing/2014/main" id="{446D8AA2-0467-26F3-02BE-6563D509E637}"/>
                </a:ext>
              </a:extLst>
            </p:cNvPr>
            <p:cNvSpPr/>
            <p:nvPr/>
          </p:nvSpPr>
          <p:spPr>
            <a:xfrm>
              <a:off x="3093391" y="2562186"/>
              <a:ext cx="7774" cy="5236"/>
            </a:xfrm>
            <a:custGeom>
              <a:avLst/>
              <a:gdLst>
                <a:gd name="connsiteX0" fmla="*/ 6607 w 7774"/>
                <a:gd name="connsiteY0" fmla="*/ -1100 h 5236"/>
                <a:gd name="connsiteX1" fmla="*/ -237 w 7774"/>
                <a:gd name="connsiteY1" fmla="*/ 2673 h 5236"/>
                <a:gd name="connsiteX2" fmla="*/ 4248 w 7774"/>
                <a:gd name="connsiteY2" fmla="*/ 2673 h 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74" h="5236">
                  <a:moveTo>
                    <a:pt x="6607" y="-1100"/>
                  </a:moveTo>
                  <a:cubicBezTo>
                    <a:pt x="3303" y="2437"/>
                    <a:pt x="2122" y="1495"/>
                    <a:pt x="-237" y="2673"/>
                  </a:cubicBezTo>
                  <a:cubicBezTo>
                    <a:pt x="-2596" y="3854"/>
                    <a:pt x="-237" y="5269"/>
                    <a:pt x="4248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1" name="Полилиния: фигура 1290">
              <a:extLst>
                <a:ext uri="{FF2B5EF4-FFF2-40B4-BE49-F238E27FC236}">
                  <a16:creationId xmlns:a16="http://schemas.microsoft.com/office/drawing/2014/main" id="{E6F13A1F-685D-39C8-A268-EF5A44F63A4C}"/>
                </a:ext>
              </a:extLst>
            </p:cNvPr>
            <p:cNvSpPr/>
            <p:nvPr/>
          </p:nvSpPr>
          <p:spPr>
            <a:xfrm>
              <a:off x="3160158" y="2540372"/>
              <a:ext cx="7077" cy="7183"/>
            </a:xfrm>
            <a:custGeom>
              <a:avLst/>
              <a:gdLst>
                <a:gd name="connsiteX0" fmla="*/ 5910 w 7077"/>
                <a:gd name="connsiteY0" fmla="*/ -525 h 7183"/>
                <a:gd name="connsiteX1" fmla="*/ -1167 w 7077"/>
                <a:gd name="connsiteY1" fmla="*/ 6083 h 7183"/>
                <a:gd name="connsiteX2" fmla="*/ 5910 w 7077"/>
                <a:gd name="connsiteY2" fmla="*/ -525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77" h="7183">
                  <a:moveTo>
                    <a:pt x="5910" y="-525"/>
                  </a:moveTo>
                  <a:cubicBezTo>
                    <a:pt x="5910" y="-2884"/>
                    <a:pt x="-695" y="2543"/>
                    <a:pt x="-1167" y="6083"/>
                  </a:cubicBezTo>
                  <a:cubicBezTo>
                    <a:pt x="2373" y="5375"/>
                    <a:pt x="2609" y="184"/>
                    <a:pt x="5910" y="-5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2" name="Полилиния: фигура 1291">
              <a:extLst>
                <a:ext uri="{FF2B5EF4-FFF2-40B4-BE49-F238E27FC236}">
                  <a16:creationId xmlns:a16="http://schemas.microsoft.com/office/drawing/2014/main" id="{14B118D0-6E6E-B1B8-D086-0F91A5834300}"/>
                </a:ext>
              </a:extLst>
            </p:cNvPr>
            <p:cNvSpPr/>
            <p:nvPr/>
          </p:nvSpPr>
          <p:spPr>
            <a:xfrm>
              <a:off x="3047362" y="2596401"/>
              <a:ext cx="20574" cy="33745"/>
            </a:xfrm>
            <a:custGeom>
              <a:avLst/>
              <a:gdLst>
                <a:gd name="connsiteX0" fmla="*/ 19362 w 20574"/>
                <a:gd name="connsiteY0" fmla="*/ -1100 h 33745"/>
                <a:gd name="connsiteX1" fmla="*/ 16767 w 20574"/>
                <a:gd name="connsiteY1" fmla="*/ 1731 h 33745"/>
                <a:gd name="connsiteX2" fmla="*/ 13227 w 20574"/>
                <a:gd name="connsiteY2" fmla="*/ 9281 h 33745"/>
                <a:gd name="connsiteX3" fmla="*/ 4496 w 20574"/>
                <a:gd name="connsiteY3" fmla="*/ 16834 h 33745"/>
                <a:gd name="connsiteX4" fmla="*/ -1167 w 20574"/>
                <a:gd name="connsiteY4" fmla="*/ 32645 h 33745"/>
                <a:gd name="connsiteX5" fmla="*/ 6149 w 20574"/>
                <a:gd name="connsiteY5" fmla="*/ 23678 h 33745"/>
                <a:gd name="connsiteX6" fmla="*/ 8745 w 20574"/>
                <a:gd name="connsiteY6" fmla="*/ 15653 h 33745"/>
                <a:gd name="connsiteX7" fmla="*/ 11576 w 20574"/>
                <a:gd name="connsiteY7" fmla="*/ 15653 h 33745"/>
                <a:gd name="connsiteX8" fmla="*/ 17476 w 20574"/>
                <a:gd name="connsiteY8" fmla="*/ 7158 h 33745"/>
                <a:gd name="connsiteX9" fmla="*/ 19362 w 20574"/>
                <a:gd name="connsiteY9" fmla="*/ -1100 h 33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574" h="33745">
                  <a:moveTo>
                    <a:pt x="19362" y="-1100"/>
                  </a:moveTo>
                  <a:cubicBezTo>
                    <a:pt x="17948" y="550"/>
                    <a:pt x="16295" y="3854"/>
                    <a:pt x="16767" y="1731"/>
                  </a:cubicBezTo>
                  <a:cubicBezTo>
                    <a:pt x="14408" y="3382"/>
                    <a:pt x="14644" y="6922"/>
                    <a:pt x="13227" y="9281"/>
                  </a:cubicBezTo>
                  <a:cubicBezTo>
                    <a:pt x="9923" y="11171"/>
                    <a:pt x="6855" y="13766"/>
                    <a:pt x="4496" y="16834"/>
                  </a:cubicBezTo>
                  <a:cubicBezTo>
                    <a:pt x="6855" y="18957"/>
                    <a:pt x="1428" y="26037"/>
                    <a:pt x="-1167" y="32645"/>
                  </a:cubicBezTo>
                  <a:cubicBezTo>
                    <a:pt x="956" y="29577"/>
                    <a:pt x="2609" y="25565"/>
                    <a:pt x="6149" y="23678"/>
                  </a:cubicBezTo>
                  <a:cubicBezTo>
                    <a:pt x="4260" y="22261"/>
                    <a:pt x="6149" y="21080"/>
                    <a:pt x="8745" y="15653"/>
                  </a:cubicBezTo>
                  <a:cubicBezTo>
                    <a:pt x="9687" y="16125"/>
                    <a:pt x="10631" y="16125"/>
                    <a:pt x="11576" y="15653"/>
                  </a:cubicBezTo>
                  <a:cubicBezTo>
                    <a:pt x="12754" y="12349"/>
                    <a:pt x="14644" y="9281"/>
                    <a:pt x="17476" y="7158"/>
                  </a:cubicBezTo>
                  <a:cubicBezTo>
                    <a:pt x="18890" y="4563"/>
                    <a:pt x="19599" y="1731"/>
                    <a:pt x="193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3" name="Полилиния: фигура 1292">
              <a:extLst>
                <a:ext uri="{FF2B5EF4-FFF2-40B4-BE49-F238E27FC236}">
                  <a16:creationId xmlns:a16="http://schemas.microsoft.com/office/drawing/2014/main" id="{284D467E-CDDD-E5B4-1F58-DA2D7909CBCF}"/>
                </a:ext>
              </a:extLst>
            </p:cNvPr>
            <p:cNvSpPr/>
            <p:nvPr/>
          </p:nvSpPr>
          <p:spPr>
            <a:xfrm>
              <a:off x="3148807" y="2550857"/>
              <a:ext cx="6396" cy="6047"/>
            </a:xfrm>
            <a:custGeom>
              <a:avLst/>
              <a:gdLst>
                <a:gd name="connsiteX0" fmla="*/ 5230 w 6396"/>
                <a:gd name="connsiteY0" fmla="*/ -1100 h 6047"/>
                <a:gd name="connsiteX1" fmla="*/ 745 w 6396"/>
                <a:gd name="connsiteY1" fmla="*/ 789 h 6047"/>
                <a:gd name="connsiteX2" fmla="*/ -1142 w 6396"/>
                <a:gd name="connsiteY2" fmla="*/ 4330 h 6047"/>
                <a:gd name="connsiteX3" fmla="*/ 5230 w 6396"/>
                <a:gd name="connsiteY3" fmla="*/ -1100 h 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6" h="6047">
                  <a:moveTo>
                    <a:pt x="5230" y="-1100"/>
                  </a:moveTo>
                  <a:lnTo>
                    <a:pt x="745" y="789"/>
                  </a:lnTo>
                  <a:cubicBezTo>
                    <a:pt x="981" y="2204"/>
                    <a:pt x="272" y="3621"/>
                    <a:pt x="-1142" y="4330"/>
                  </a:cubicBezTo>
                  <a:cubicBezTo>
                    <a:pt x="-1615" y="6689"/>
                    <a:pt x="4757" y="1731"/>
                    <a:pt x="52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4" name="Полилиния: фигура 1293">
              <a:extLst>
                <a:ext uri="{FF2B5EF4-FFF2-40B4-BE49-F238E27FC236}">
                  <a16:creationId xmlns:a16="http://schemas.microsoft.com/office/drawing/2014/main" id="{4A527466-D54A-6B16-35A2-ABC5F9A9AFD3}"/>
                </a:ext>
              </a:extLst>
            </p:cNvPr>
            <p:cNvSpPr/>
            <p:nvPr/>
          </p:nvSpPr>
          <p:spPr>
            <a:xfrm>
              <a:off x="3145528" y="2569972"/>
              <a:ext cx="6779" cy="8730"/>
            </a:xfrm>
            <a:custGeom>
              <a:avLst/>
              <a:gdLst>
                <a:gd name="connsiteX0" fmla="*/ 5441 w 6779"/>
                <a:gd name="connsiteY0" fmla="*/ -1100 h 8730"/>
                <a:gd name="connsiteX1" fmla="*/ -1167 w 6779"/>
                <a:gd name="connsiteY1" fmla="*/ 7631 h 8730"/>
                <a:gd name="connsiteX2" fmla="*/ 5441 w 6779"/>
                <a:gd name="connsiteY2" fmla="*/ -1100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79" h="8730">
                  <a:moveTo>
                    <a:pt x="5441" y="-1100"/>
                  </a:moveTo>
                  <a:cubicBezTo>
                    <a:pt x="2609" y="1259"/>
                    <a:pt x="247" y="4327"/>
                    <a:pt x="-1167" y="7631"/>
                  </a:cubicBezTo>
                  <a:cubicBezTo>
                    <a:pt x="1428" y="5035"/>
                    <a:pt x="6619" y="1731"/>
                    <a:pt x="544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5" name="Полилиния: фигура 1294">
              <a:extLst>
                <a:ext uri="{FF2B5EF4-FFF2-40B4-BE49-F238E27FC236}">
                  <a16:creationId xmlns:a16="http://schemas.microsoft.com/office/drawing/2014/main" id="{28F5F15F-694B-89F7-3DE8-0E0DAD73F9BB}"/>
                </a:ext>
              </a:extLst>
            </p:cNvPr>
            <p:cNvSpPr/>
            <p:nvPr/>
          </p:nvSpPr>
          <p:spPr>
            <a:xfrm>
              <a:off x="2999177" y="2687250"/>
              <a:ext cx="4058" cy="10384"/>
            </a:xfrm>
            <a:custGeom>
              <a:avLst/>
              <a:gdLst>
                <a:gd name="connsiteX0" fmla="*/ 2891 w 4058"/>
                <a:gd name="connsiteY0" fmla="*/ -1100 h 10384"/>
                <a:gd name="connsiteX1" fmla="*/ -649 w 4058"/>
                <a:gd name="connsiteY1" fmla="*/ 9284 h 10384"/>
                <a:gd name="connsiteX2" fmla="*/ 2891 w 4058"/>
                <a:gd name="connsiteY2" fmla="*/ -1100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58" h="10384">
                  <a:moveTo>
                    <a:pt x="2891" y="-1100"/>
                  </a:moveTo>
                  <a:cubicBezTo>
                    <a:pt x="296" y="1731"/>
                    <a:pt x="-2300" y="8339"/>
                    <a:pt x="-649" y="9284"/>
                  </a:cubicBezTo>
                  <a:cubicBezTo>
                    <a:pt x="1004" y="5980"/>
                    <a:pt x="2182" y="2440"/>
                    <a:pt x="289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6" name="Полилиния: фигура 1295">
              <a:extLst>
                <a:ext uri="{FF2B5EF4-FFF2-40B4-BE49-F238E27FC236}">
                  <a16:creationId xmlns:a16="http://schemas.microsoft.com/office/drawing/2014/main" id="{4DE7ABD4-BAF4-1224-A9F3-EEC81B2634EA}"/>
                </a:ext>
              </a:extLst>
            </p:cNvPr>
            <p:cNvSpPr/>
            <p:nvPr/>
          </p:nvSpPr>
          <p:spPr>
            <a:xfrm>
              <a:off x="3119808" y="2596401"/>
              <a:ext cx="7549" cy="9203"/>
            </a:xfrm>
            <a:custGeom>
              <a:avLst/>
              <a:gdLst>
                <a:gd name="connsiteX0" fmla="*/ 6383 w 7549"/>
                <a:gd name="connsiteY0" fmla="*/ -1100 h 9203"/>
                <a:gd name="connsiteX1" fmla="*/ -1167 w 7549"/>
                <a:gd name="connsiteY1" fmla="*/ 8103 h 9203"/>
                <a:gd name="connsiteX2" fmla="*/ 6383 w 7549"/>
                <a:gd name="connsiteY2" fmla="*/ -1100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9" h="9203">
                  <a:moveTo>
                    <a:pt x="6383" y="-1100"/>
                  </a:moveTo>
                  <a:cubicBezTo>
                    <a:pt x="3787" y="1731"/>
                    <a:pt x="-225" y="3382"/>
                    <a:pt x="-1167" y="8103"/>
                  </a:cubicBezTo>
                  <a:cubicBezTo>
                    <a:pt x="1898" y="5508"/>
                    <a:pt x="4496" y="2440"/>
                    <a:pt x="63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7" name="Полилиния: фигура 1296">
              <a:extLst>
                <a:ext uri="{FF2B5EF4-FFF2-40B4-BE49-F238E27FC236}">
                  <a16:creationId xmlns:a16="http://schemas.microsoft.com/office/drawing/2014/main" id="{B25B1AE6-694D-33B3-7DBC-AA15F8B3C3C2}"/>
                </a:ext>
              </a:extLst>
            </p:cNvPr>
            <p:cNvSpPr/>
            <p:nvPr/>
          </p:nvSpPr>
          <p:spPr>
            <a:xfrm>
              <a:off x="3031787" y="2684856"/>
              <a:ext cx="4227" cy="11360"/>
            </a:xfrm>
            <a:custGeom>
              <a:avLst/>
              <a:gdLst>
                <a:gd name="connsiteX0" fmla="*/ 2137 w 4227"/>
                <a:gd name="connsiteY0" fmla="*/ -1066 h 11360"/>
                <a:gd name="connsiteX1" fmla="*/ -1167 w 4227"/>
                <a:gd name="connsiteY1" fmla="*/ 10261 h 11360"/>
                <a:gd name="connsiteX2" fmla="*/ 1664 w 4227"/>
                <a:gd name="connsiteY2" fmla="*/ 6015 h 11360"/>
                <a:gd name="connsiteX3" fmla="*/ 2137 w 4227"/>
                <a:gd name="connsiteY3" fmla="*/ -1066 h 1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27" h="11360">
                  <a:moveTo>
                    <a:pt x="2137" y="-1066"/>
                  </a:moveTo>
                  <a:cubicBezTo>
                    <a:pt x="-931" y="3416"/>
                    <a:pt x="486" y="3653"/>
                    <a:pt x="-1167" y="10261"/>
                  </a:cubicBezTo>
                  <a:cubicBezTo>
                    <a:pt x="-459" y="8610"/>
                    <a:pt x="486" y="7193"/>
                    <a:pt x="1664" y="6015"/>
                  </a:cubicBezTo>
                  <a:cubicBezTo>
                    <a:pt x="250" y="2947"/>
                    <a:pt x="4968" y="-1538"/>
                    <a:pt x="2137" y="-10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8" name="Полилиния: фигура 1297">
              <a:extLst>
                <a:ext uri="{FF2B5EF4-FFF2-40B4-BE49-F238E27FC236}">
                  <a16:creationId xmlns:a16="http://schemas.microsoft.com/office/drawing/2014/main" id="{625BF3E8-B17C-5139-9E9E-BD2C25593AAB}"/>
                </a:ext>
              </a:extLst>
            </p:cNvPr>
            <p:cNvSpPr/>
            <p:nvPr/>
          </p:nvSpPr>
          <p:spPr>
            <a:xfrm>
              <a:off x="3106355" y="2624803"/>
              <a:ext cx="8076" cy="6928"/>
            </a:xfrm>
            <a:custGeom>
              <a:avLst/>
              <a:gdLst>
                <a:gd name="connsiteX0" fmla="*/ -1167 w 8076"/>
                <a:gd name="connsiteY0" fmla="*/ 5421 h 6928"/>
                <a:gd name="connsiteX1" fmla="*/ 6855 w 8076"/>
                <a:gd name="connsiteY1" fmla="*/ 230 h 6928"/>
                <a:gd name="connsiteX2" fmla="*/ -1167 w 8076"/>
                <a:gd name="connsiteY2" fmla="*/ 5421 h 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76" h="6928">
                  <a:moveTo>
                    <a:pt x="-1167" y="5421"/>
                  </a:moveTo>
                  <a:cubicBezTo>
                    <a:pt x="-1167" y="7544"/>
                    <a:pt x="3787" y="703"/>
                    <a:pt x="6855" y="230"/>
                  </a:cubicBezTo>
                  <a:cubicBezTo>
                    <a:pt x="7564" y="-4019"/>
                    <a:pt x="1192" y="3062"/>
                    <a:pt x="-1167" y="5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99" name="Полилиния: фигура 1298">
              <a:extLst>
                <a:ext uri="{FF2B5EF4-FFF2-40B4-BE49-F238E27FC236}">
                  <a16:creationId xmlns:a16="http://schemas.microsoft.com/office/drawing/2014/main" id="{CA4EF05B-3550-2B19-863A-66EB4FC57E40}"/>
                </a:ext>
              </a:extLst>
            </p:cNvPr>
            <p:cNvSpPr/>
            <p:nvPr/>
          </p:nvSpPr>
          <p:spPr>
            <a:xfrm>
              <a:off x="3075208" y="2662238"/>
              <a:ext cx="9015" cy="12270"/>
            </a:xfrm>
            <a:custGeom>
              <a:avLst/>
              <a:gdLst>
                <a:gd name="connsiteX0" fmla="*/ 4496 w 9015"/>
                <a:gd name="connsiteY0" fmla="*/ 550 h 12270"/>
                <a:gd name="connsiteX1" fmla="*/ -1167 w 9015"/>
                <a:gd name="connsiteY1" fmla="*/ 11171 h 12270"/>
                <a:gd name="connsiteX2" fmla="*/ 7564 w 9015"/>
                <a:gd name="connsiteY2" fmla="*/ 78 h 12270"/>
                <a:gd name="connsiteX3" fmla="*/ 4496 w 9015"/>
                <a:gd name="connsiteY3" fmla="*/ 550 h 12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15" h="12270">
                  <a:moveTo>
                    <a:pt x="4496" y="550"/>
                  </a:moveTo>
                  <a:cubicBezTo>
                    <a:pt x="2137" y="3854"/>
                    <a:pt x="247" y="7394"/>
                    <a:pt x="-1167" y="11171"/>
                  </a:cubicBezTo>
                  <a:cubicBezTo>
                    <a:pt x="1664" y="7394"/>
                    <a:pt x="4496" y="3618"/>
                    <a:pt x="7564" y="78"/>
                  </a:cubicBezTo>
                  <a:cubicBezTo>
                    <a:pt x="9214" y="-3932"/>
                    <a:pt x="3079" y="3854"/>
                    <a:pt x="449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0" name="Полилиния: фигура 1299">
              <a:extLst>
                <a:ext uri="{FF2B5EF4-FFF2-40B4-BE49-F238E27FC236}">
                  <a16:creationId xmlns:a16="http://schemas.microsoft.com/office/drawing/2014/main" id="{7BAD87D5-4AB9-568B-9AB0-4AC7BE36C59B}"/>
                </a:ext>
              </a:extLst>
            </p:cNvPr>
            <p:cNvSpPr/>
            <p:nvPr/>
          </p:nvSpPr>
          <p:spPr>
            <a:xfrm>
              <a:off x="2981594" y="2772968"/>
              <a:ext cx="3471" cy="11208"/>
            </a:xfrm>
            <a:custGeom>
              <a:avLst/>
              <a:gdLst>
                <a:gd name="connsiteX0" fmla="*/ 2304 w 3471"/>
                <a:gd name="connsiteY0" fmla="*/ -687 h 11208"/>
                <a:gd name="connsiteX1" fmla="*/ -1000 w 3471"/>
                <a:gd name="connsiteY1" fmla="*/ 9694 h 11208"/>
                <a:gd name="connsiteX2" fmla="*/ 2304 w 3471"/>
                <a:gd name="connsiteY2" fmla="*/ -687 h 11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71" h="11208">
                  <a:moveTo>
                    <a:pt x="2304" y="-687"/>
                  </a:moveTo>
                  <a:cubicBezTo>
                    <a:pt x="417" y="-3282"/>
                    <a:pt x="-55" y="7099"/>
                    <a:pt x="-1000" y="9694"/>
                  </a:cubicBezTo>
                  <a:cubicBezTo>
                    <a:pt x="-1942" y="12293"/>
                    <a:pt x="1362" y="1908"/>
                    <a:pt x="2304" y="-6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1" name="Полилиния: фигура 1300">
              <a:extLst>
                <a:ext uri="{FF2B5EF4-FFF2-40B4-BE49-F238E27FC236}">
                  <a16:creationId xmlns:a16="http://schemas.microsoft.com/office/drawing/2014/main" id="{7DA2DAE2-58E4-9CB6-0024-57470870A736}"/>
                </a:ext>
              </a:extLst>
            </p:cNvPr>
            <p:cNvSpPr/>
            <p:nvPr/>
          </p:nvSpPr>
          <p:spPr>
            <a:xfrm>
              <a:off x="2989908" y="2774188"/>
              <a:ext cx="5810" cy="10991"/>
            </a:xfrm>
            <a:custGeom>
              <a:avLst/>
              <a:gdLst>
                <a:gd name="connsiteX0" fmla="*/ -111 w 5810"/>
                <a:gd name="connsiteY0" fmla="*/ 9891 h 10991"/>
                <a:gd name="connsiteX1" fmla="*/ 3429 w 5810"/>
                <a:gd name="connsiteY1" fmla="*/ 1160 h 10991"/>
                <a:gd name="connsiteX2" fmla="*/ 361 w 5810"/>
                <a:gd name="connsiteY2" fmla="*/ -21 h 10991"/>
                <a:gd name="connsiteX3" fmla="*/ -111 w 5810"/>
                <a:gd name="connsiteY3" fmla="*/ 9891 h 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0" h="10991">
                  <a:moveTo>
                    <a:pt x="-111" y="9891"/>
                  </a:moveTo>
                  <a:cubicBezTo>
                    <a:pt x="2248" y="7532"/>
                    <a:pt x="-111" y="3519"/>
                    <a:pt x="3429" y="1160"/>
                  </a:cubicBezTo>
                  <a:cubicBezTo>
                    <a:pt x="6969" y="-1199"/>
                    <a:pt x="1779" y="-1908"/>
                    <a:pt x="361" y="-21"/>
                  </a:cubicBezTo>
                  <a:cubicBezTo>
                    <a:pt x="-1053" y="1869"/>
                    <a:pt x="-1998" y="9891"/>
                    <a:pt x="-111" y="9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2" name="Полилиния: фигура 1301">
              <a:extLst>
                <a:ext uri="{FF2B5EF4-FFF2-40B4-BE49-F238E27FC236}">
                  <a16:creationId xmlns:a16="http://schemas.microsoft.com/office/drawing/2014/main" id="{459BFEB9-F500-EEBB-56BA-EDC87C94EC06}"/>
                </a:ext>
              </a:extLst>
            </p:cNvPr>
            <p:cNvSpPr/>
            <p:nvPr/>
          </p:nvSpPr>
          <p:spPr>
            <a:xfrm>
              <a:off x="2957987" y="2859039"/>
              <a:ext cx="1240" cy="13212"/>
            </a:xfrm>
            <a:custGeom>
              <a:avLst/>
              <a:gdLst>
                <a:gd name="connsiteX0" fmla="*/ -281 w 1240"/>
                <a:gd name="connsiteY0" fmla="*/ -1100 h 13212"/>
                <a:gd name="connsiteX1" fmla="*/ -281 w 1240"/>
                <a:gd name="connsiteY1" fmla="*/ 12113 h 13212"/>
                <a:gd name="connsiteX2" fmla="*/ -281 w 1240"/>
                <a:gd name="connsiteY2" fmla="*/ -1100 h 1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" h="13212">
                  <a:moveTo>
                    <a:pt x="-281" y="-1100"/>
                  </a:moveTo>
                  <a:cubicBezTo>
                    <a:pt x="-1462" y="3149"/>
                    <a:pt x="-1462" y="7867"/>
                    <a:pt x="-281" y="12113"/>
                  </a:cubicBezTo>
                  <a:cubicBezTo>
                    <a:pt x="191" y="7631"/>
                    <a:pt x="191" y="3382"/>
                    <a:pt x="-2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3" name="Полилиния: фигура 1302">
              <a:extLst>
                <a:ext uri="{FF2B5EF4-FFF2-40B4-BE49-F238E27FC236}">
                  <a16:creationId xmlns:a16="http://schemas.microsoft.com/office/drawing/2014/main" id="{354ECF78-DB7F-2B93-1A0A-4AC943486893}"/>
                </a:ext>
              </a:extLst>
            </p:cNvPr>
            <p:cNvSpPr/>
            <p:nvPr/>
          </p:nvSpPr>
          <p:spPr>
            <a:xfrm>
              <a:off x="3108817" y="2654686"/>
              <a:ext cx="6032" cy="5877"/>
            </a:xfrm>
            <a:custGeom>
              <a:avLst/>
              <a:gdLst>
                <a:gd name="connsiteX0" fmla="*/ 4866 w 6032"/>
                <a:gd name="connsiteY0" fmla="*/ -1100 h 5877"/>
                <a:gd name="connsiteX1" fmla="*/ -325 w 6032"/>
                <a:gd name="connsiteY1" fmla="*/ 3385 h 5877"/>
                <a:gd name="connsiteX2" fmla="*/ 3451 w 6032"/>
                <a:gd name="connsiteY2" fmla="*/ 3385 h 5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32" h="5877">
                  <a:moveTo>
                    <a:pt x="4866" y="-1100"/>
                  </a:moveTo>
                  <a:cubicBezTo>
                    <a:pt x="2506" y="-1100"/>
                    <a:pt x="1798" y="2440"/>
                    <a:pt x="-325" y="3385"/>
                  </a:cubicBezTo>
                  <a:cubicBezTo>
                    <a:pt x="-2448" y="4327"/>
                    <a:pt x="-325" y="5980"/>
                    <a:pt x="3451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4" name="Полилиния: фигура 1303">
              <a:extLst>
                <a:ext uri="{FF2B5EF4-FFF2-40B4-BE49-F238E27FC236}">
                  <a16:creationId xmlns:a16="http://schemas.microsoft.com/office/drawing/2014/main" id="{2092E2A2-EEB9-DD1C-0281-2B7C92D8B814}"/>
                </a:ext>
              </a:extLst>
            </p:cNvPr>
            <p:cNvSpPr/>
            <p:nvPr/>
          </p:nvSpPr>
          <p:spPr>
            <a:xfrm>
              <a:off x="3083703" y="2674037"/>
              <a:ext cx="6378" cy="7454"/>
            </a:xfrm>
            <a:custGeom>
              <a:avLst/>
              <a:gdLst>
                <a:gd name="connsiteX0" fmla="*/ 5205 w 6378"/>
                <a:gd name="connsiteY0" fmla="*/ -1100 h 7454"/>
                <a:gd name="connsiteX1" fmla="*/ -1167 w 6378"/>
                <a:gd name="connsiteY1" fmla="*/ 5977 h 7454"/>
                <a:gd name="connsiteX2" fmla="*/ 5205 w 6378"/>
                <a:gd name="connsiteY2" fmla="*/ -1100 h 7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8" h="7454">
                  <a:moveTo>
                    <a:pt x="5205" y="-1100"/>
                  </a:moveTo>
                  <a:cubicBezTo>
                    <a:pt x="2606" y="787"/>
                    <a:pt x="247" y="3146"/>
                    <a:pt x="-1167" y="5977"/>
                  </a:cubicBezTo>
                  <a:cubicBezTo>
                    <a:pt x="-931" y="7867"/>
                    <a:pt x="5441" y="2204"/>
                    <a:pt x="520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5" name="Полилиния: фигура 1304">
              <a:extLst>
                <a:ext uri="{FF2B5EF4-FFF2-40B4-BE49-F238E27FC236}">
                  <a16:creationId xmlns:a16="http://schemas.microsoft.com/office/drawing/2014/main" id="{C3AE216C-5EC2-0500-3BD9-8129E18275BF}"/>
                </a:ext>
              </a:extLst>
            </p:cNvPr>
            <p:cNvSpPr/>
            <p:nvPr/>
          </p:nvSpPr>
          <p:spPr>
            <a:xfrm>
              <a:off x="3084645" y="2673801"/>
              <a:ext cx="17621" cy="32091"/>
            </a:xfrm>
            <a:custGeom>
              <a:avLst/>
              <a:gdLst>
                <a:gd name="connsiteX0" fmla="*/ 15116 w 17621"/>
                <a:gd name="connsiteY0" fmla="*/ -1100 h 32091"/>
                <a:gd name="connsiteX1" fmla="*/ 13699 w 17621"/>
                <a:gd name="connsiteY1" fmla="*/ 1023 h 32091"/>
                <a:gd name="connsiteX2" fmla="*/ -1167 w 17621"/>
                <a:gd name="connsiteY2" fmla="*/ 24620 h 32091"/>
                <a:gd name="connsiteX3" fmla="*/ 250 w 17621"/>
                <a:gd name="connsiteY3" fmla="*/ 30992 h 32091"/>
                <a:gd name="connsiteX4" fmla="*/ 2845 w 17621"/>
                <a:gd name="connsiteY4" fmla="*/ 23206 h 32091"/>
                <a:gd name="connsiteX5" fmla="*/ 7094 w 17621"/>
                <a:gd name="connsiteY5" fmla="*/ 19429 h 32091"/>
                <a:gd name="connsiteX6" fmla="*/ 9926 w 17621"/>
                <a:gd name="connsiteY6" fmla="*/ 8809 h 32091"/>
                <a:gd name="connsiteX7" fmla="*/ 15825 w 17621"/>
                <a:gd name="connsiteY7" fmla="*/ 3382 h 32091"/>
                <a:gd name="connsiteX8" fmla="*/ 15116 w 17621"/>
                <a:gd name="connsiteY8" fmla="*/ -1100 h 32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621" h="32091">
                  <a:moveTo>
                    <a:pt x="15116" y="-1100"/>
                  </a:moveTo>
                  <a:cubicBezTo>
                    <a:pt x="14408" y="-628"/>
                    <a:pt x="13699" y="78"/>
                    <a:pt x="13699" y="1023"/>
                  </a:cubicBezTo>
                  <a:cubicBezTo>
                    <a:pt x="8036" y="8339"/>
                    <a:pt x="3082" y="16362"/>
                    <a:pt x="-1167" y="24620"/>
                  </a:cubicBezTo>
                  <a:cubicBezTo>
                    <a:pt x="-1167" y="29811"/>
                    <a:pt x="250" y="27688"/>
                    <a:pt x="250" y="30992"/>
                  </a:cubicBezTo>
                  <a:cubicBezTo>
                    <a:pt x="3554" y="27215"/>
                    <a:pt x="250" y="26507"/>
                    <a:pt x="2845" y="23206"/>
                  </a:cubicBezTo>
                  <a:cubicBezTo>
                    <a:pt x="5441" y="19902"/>
                    <a:pt x="5205" y="23206"/>
                    <a:pt x="7094" y="19429"/>
                  </a:cubicBezTo>
                  <a:cubicBezTo>
                    <a:pt x="5441" y="18012"/>
                    <a:pt x="8981" y="12585"/>
                    <a:pt x="9926" y="8809"/>
                  </a:cubicBezTo>
                  <a:cubicBezTo>
                    <a:pt x="10868" y="5035"/>
                    <a:pt x="13463" y="5035"/>
                    <a:pt x="15825" y="3382"/>
                  </a:cubicBezTo>
                  <a:cubicBezTo>
                    <a:pt x="18184" y="1731"/>
                    <a:pt x="12994" y="3854"/>
                    <a:pt x="1511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6" name="Полилиния: фигура 1305">
              <a:extLst>
                <a:ext uri="{FF2B5EF4-FFF2-40B4-BE49-F238E27FC236}">
                  <a16:creationId xmlns:a16="http://schemas.microsoft.com/office/drawing/2014/main" id="{46EC435B-68C0-B24A-CC53-FCEB1F7B081E}"/>
                </a:ext>
              </a:extLst>
            </p:cNvPr>
            <p:cNvSpPr/>
            <p:nvPr/>
          </p:nvSpPr>
          <p:spPr>
            <a:xfrm>
              <a:off x="2976570" y="2844645"/>
              <a:ext cx="4954" cy="11747"/>
            </a:xfrm>
            <a:custGeom>
              <a:avLst/>
              <a:gdLst>
                <a:gd name="connsiteX0" fmla="*/ 2137 w 4954"/>
                <a:gd name="connsiteY0" fmla="*/ 3146 h 11747"/>
                <a:gd name="connsiteX1" fmla="*/ 2137 w 4954"/>
                <a:gd name="connsiteY1" fmla="*/ 9990 h 11747"/>
                <a:gd name="connsiteX2" fmla="*/ 3787 w 4954"/>
                <a:gd name="connsiteY2" fmla="*/ 3618 h 11747"/>
                <a:gd name="connsiteX3" fmla="*/ 1192 w 4954"/>
                <a:gd name="connsiteY3" fmla="*/ -1100 h 11747"/>
                <a:gd name="connsiteX4" fmla="*/ -1167 w 4954"/>
                <a:gd name="connsiteY4" fmla="*/ 9517 h 11747"/>
                <a:gd name="connsiteX5" fmla="*/ 2137 w 4954"/>
                <a:gd name="connsiteY5" fmla="*/ 3146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4" h="11747">
                  <a:moveTo>
                    <a:pt x="2137" y="3146"/>
                  </a:moveTo>
                  <a:cubicBezTo>
                    <a:pt x="2137" y="314"/>
                    <a:pt x="2137" y="8576"/>
                    <a:pt x="2137" y="9990"/>
                  </a:cubicBezTo>
                  <a:cubicBezTo>
                    <a:pt x="2137" y="11407"/>
                    <a:pt x="2137" y="4799"/>
                    <a:pt x="3787" y="3618"/>
                  </a:cubicBezTo>
                  <a:cubicBezTo>
                    <a:pt x="3787" y="-2045"/>
                    <a:pt x="1901" y="1023"/>
                    <a:pt x="1192" y="-1100"/>
                  </a:cubicBezTo>
                  <a:cubicBezTo>
                    <a:pt x="250" y="2440"/>
                    <a:pt x="-695" y="5977"/>
                    <a:pt x="-1167" y="9517"/>
                  </a:cubicBezTo>
                  <a:cubicBezTo>
                    <a:pt x="956" y="13294"/>
                    <a:pt x="2137" y="6686"/>
                    <a:pt x="2137" y="3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7" name="Полилиния: фигура 1306">
              <a:extLst>
                <a:ext uri="{FF2B5EF4-FFF2-40B4-BE49-F238E27FC236}">
                  <a16:creationId xmlns:a16="http://schemas.microsoft.com/office/drawing/2014/main" id="{A4A555F9-DE5C-AD25-647A-771514DF3F6C}"/>
                </a:ext>
              </a:extLst>
            </p:cNvPr>
            <p:cNvSpPr/>
            <p:nvPr/>
          </p:nvSpPr>
          <p:spPr>
            <a:xfrm>
              <a:off x="3166294" y="2637460"/>
              <a:ext cx="7313" cy="7552"/>
            </a:xfrm>
            <a:custGeom>
              <a:avLst/>
              <a:gdLst>
                <a:gd name="connsiteX0" fmla="*/ 6146 w 7313"/>
                <a:gd name="connsiteY0" fmla="*/ -1100 h 7552"/>
                <a:gd name="connsiteX1" fmla="*/ -1167 w 7313"/>
                <a:gd name="connsiteY1" fmla="*/ 6453 h 7552"/>
                <a:gd name="connsiteX2" fmla="*/ 6146 w 7313"/>
                <a:gd name="connsiteY2" fmla="*/ -1100 h 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7552">
                  <a:moveTo>
                    <a:pt x="6146" y="-1100"/>
                  </a:moveTo>
                  <a:cubicBezTo>
                    <a:pt x="3315" y="787"/>
                    <a:pt x="-459" y="2204"/>
                    <a:pt x="-1167" y="6453"/>
                  </a:cubicBezTo>
                  <a:cubicBezTo>
                    <a:pt x="1664" y="4327"/>
                    <a:pt x="4260" y="1968"/>
                    <a:pt x="61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8" name="Полилиния: фигура 1307">
              <a:extLst>
                <a:ext uri="{FF2B5EF4-FFF2-40B4-BE49-F238E27FC236}">
                  <a16:creationId xmlns:a16="http://schemas.microsoft.com/office/drawing/2014/main" id="{A2F8BEE8-1611-3851-057C-4F6E40E4773B}"/>
                </a:ext>
              </a:extLst>
            </p:cNvPr>
            <p:cNvSpPr/>
            <p:nvPr/>
          </p:nvSpPr>
          <p:spPr>
            <a:xfrm>
              <a:off x="3171205" y="2638156"/>
              <a:ext cx="4997" cy="6353"/>
            </a:xfrm>
            <a:custGeom>
              <a:avLst/>
              <a:gdLst>
                <a:gd name="connsiteX0" fmla="*/ 3830 w 4997"/>
                <a:gd name="connsiteY0" fmla="*/ -616 h 6353"/>
                <a:gd name="connsiteX1" fmla="*/ -1124 w 4997"/>
                <a:gd name="connsiteY1" fmla="*/ 4811 h 6353"/>
                <a:gd name="connsiteX2" fmla="*/ 3830 w 4997"/>
                <a:gd name="connsiteY2" fmla="*/ -616 h 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97" h="6353">
                  <a:moveTo>
                    <a:pt x="3830" y="-616"/>
                  </a:moveTo>
                  <a:cubicBezTo>
                    <a:pt x="3830" y="-2741"/>
                    <a:pt x="-652" y="2688"/>
                    <a:pt x="-1124" y="4811"/>
                  </a:cubicBezTo>
                  <a:cubicBezTo>
                    <a:pt x="-1597" y="6934"/>
                    <a:pt x="1944" y="799"/>
                    <a:pt x="3830" y="-6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09" name="Полилиния: фигура 1308">
              <a:extLst>
                <a:ext uri="{FF2B5EF4-FFF2-40B4-BE49-F238E27FC236}">
                  <a16:creationId xmlns:a16="http://schemas.microsoft.com/office/drawing/2014/main" id="{E131FC2E-0FB8-D392-BB5B-B58A8E240308}"/>
                </a:ext>
              </a:extLst>
            </p:cNvPr>
            <p:cNvSpPr/>
            <p:nvPr/>
          </p:nvSpPr>
          <p:spPr>
            <a:xfrm>
              <a:off x="3165585" y="2647398"/>
              <a:ext cx="3852" cy="5369"/>
            </a:xfrm>
            <a:custGeom>
              <a:avLst/>
              <a:gdLst>
                <a:gd name="connsiteX0" fmla="*/ -1167 w 3852"/>
                <a:gd name="connsiteY0" fmla="*/ -654 h 5369"/>
                <a:gd name="connsiteX1" fmla="*/ -1167 w 3852"/>
                <a:gd name="connsiteY1" fmla="*/ 3828 h 5369"/>
                <a:gd name="connsiteX2" fmla="*/ 2373 w 3852"/>
                <a:gd name="connsiteY2" fmla="*/ 52 h 5369"/>
                <a:gd name="connsiteX3" fmla="*/ -1167 w 3852"/>
                <a:gd name="connsiteY3" fmla="*/ -654 h 5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52" h="5369">
                  <a:moveTo>
                    <a:pt x="-1167" y="-654"/>
                  </a:moveTo>
                  <a:cubicBezTo>
                    <a:pt x="-1167" y="2178"/>
                    <a:pt x="-1167" y="1941"/>
                    <a:pt x="-1167" y="3828"/>
                  </a:cubicBezTo>
                  <a:cubicBezTo>
                    <a:pt x="-1167" y="5715"/>
                    <a:pt x="956" y="997"/>
                    <a:pt x="2373" y="52"/>
                  </a:cubicBezTo>
                  <a:cubicBezTo>
                    <a:pt x="3787" y="-890"/>
                    <a:pt x="14" y="-1599"/>
                    <a:pt x="-1167" y="-6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0" name="Полилиния: фигура 1309">
              <a:extLst>
                <a:ext uri="{FF2B5EF4-FFF2-40B4-BE49-F238E27FC236}">
                  <a16:creationId xmlns:a16="http://schemas.microsoft.com/office/drawing/2014/main" id="{F5B31104-A7B2-72BF-335C-7FE4B67ED82C}"/>
                </a:ext>
              </a:extLst>
            </p:cNvPr>
            <p:cNvSpPr/>
            <p:nvPr/>
          </p:nvSpPr>
          <p:spPr>
            <a:xfrm>
              <a:off x="2977987" y="2864466"/>
              <a:ext cx="2259" cy="13386"/>
            </a:xfrm>
            <a:custGeom>
              <a:avLst/>
              <a:gdLst>
                <a:gd name="connsiteX0" fmla="*/ 956 w 2259"/>
                <a:gd name="connsiteY0" fmla="*/ -1100 h 13386"/>
                <a:gd name="connsiteX1" fmla="*/ -1167 w 2259"/>
                <a:gd name="connsiteY1" fmla="*/ 11643 h 13386"/>
                <a:gd name="connsiteX2" fmla="*/ 956 w 2259"/>
                <a:gd name="connsiteY2" fmla="*/ -1100 h 1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9" h="13386">
                  <a:moveTo>
                    <a:pt x="956" y="-1100"/>
                  </a:moveTo>
                  <a:cubicBezTo>
                    <a:pt x="-1640" y="-1100"/>
                    <a:pt x="956" y="8339"/>
                    <a:pt x="-1167" y="11643"/>
                  </a:cubicBezTo>
                  <a:cubicBezTo>
                    <a:pt x="1428" y="15183"/>
                    <a:pt x="1192" y="3149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1" name="Полилиния: фигура 1310">
              <a:extLst>
                <a:ext uri="{FF2B5EF4-FFF2-40B4-BE49-F238E27FC236}">
                  <a16:creationId xmlns:a16="http://schemas.microsoft.com/office/drawing/2014/main" id="{9D3A977D-61F3-7E6E-68D5-85C423A3BA04}"/>
                </a:ext>
              </a:extLst>
            </p:cNvPr>
            <p:cNvSpPr/>
            <p:nvPr/>
          </p:nvSpPr>
          <p:spPr>
            <a:xfrm>
              <a:off x="3201217" y="2638641"/>
              <a:ext cx="6844" cy="11798"/>
            </a:xfrm>
            <a:custGeom>
              <a:avLst/>
              <a:gdLst>
                <a:gd name="connsiteX0" fmla="*/ 5677 w 6844"/>
                <a:gd name="connsiteY0" fmla="*/ -1100 h 11798"/>
                <a:gd name="connsiteX1" fmla="*/ -1167 w 6844"/>
                <a:gd name="connsiteY1" fmla="*/ 10699 h 11798"/>
                <a:gd name="connsiteX2" fmla="*/ 5677 w 6844"/>
                <a:gd name="connsiteY2" fmla="*/ -1100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4" h="11798">
                  <a:moveTo>
                    <a:pt x="5677" y="-1100"/>
                  </a:moveTo>
                  <a:cubicBezTo>
                    <a:pt x="2609" y="2204"/>
                    <a:pt x="247" y="6214"/>
                    <a:pt x="-1167" y="10699"/>
                  </a:cubicBezTo>
                  <a:cubicBezTo>
                    <a:pt x="1664" y="7158"/>
                    <a:pt x="4024" y="3146"/>
                    <a:pt x="56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2" name="Полилиния: фигура 1311">
              <a:extLst>
                <a:ext uri="{FF2B5EF4-FFF2-40B4-BE49-F238E27FC236}">
                  <a16:creationId xmlns:a16="http://schemas.microsoft.com/office/drawing/2014/main" id="{6E9063F1-051A-ADF5-344F-91A58E501770}"/>
                </a:ext>
              </a:extLst>
            </p:cNvPr>
            <p:cNvSpPr/>
            <p:nvPr/>
          </p:nvSpPr>
          <p:spPr>
            <a:xfrm>
              <a:off x="2976225" y="2899855"/>
              <a:ext cx="2773" cy="9210"/>
            </a:xfrm>
            <a:custGeom>
              <a:avLst/>
              <a:gdLst>
                <a:gd name="connsiteX0" fmla="*/ -586 w 2773"/>
                <a:gd name="connsiteY0" fmla="*/ 8110 h 9210"/>
                <a:gd name="connsiteX1" fmla="*/ 1065 w 2773"/>
                <a:gd name="connsiteY1" fmla="*/ -1093 h 9210"/>
                <a:gd name="connsiteX2" fmla="*/ -586 w 2773"/>
                <a:gd name="connsiteY2" fmla="*/ 8110 h 9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73" h="9210">
                  <a:moveTo>
                    <a:pt x="-586" y="8110"/>
                  </a:moveTo>
                  <a:cubicBezTo>
                    <a:pt x="831" y="8110"/>
                    <a:pt x="2482" y="2683"/>
                    <a:pt x="1065" y="-1093"/>
                  </a:cubicBezTo>
                  <a:cubicBezTo>
                    <a:pt x="-586" y="-1329"/>
                    <a:pt x="-2003" y="4570"/>
                    <a:pt x="-586" y="81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3" name="Полилиния: фигура 1312">
              <a:extLst>
                <a:ext uri="{FF2B5EF4-FFF2-40B4-BE49-F238E27FC236}">
                  <a16:creationId xmlns:a16="http://schemas.microsoft.com/office/drawing/2014/main" id="{1A270604-00F6-4A25-122A-7AABAE731E7A}"/>
                </a:ext>
              </a:extLst>
            </p:cNvPr>
            <p:cNvSpPr/>
            <p:nvPr/>
          </p:nvSpPr>
          <p:spPr>
            <a:xfrm>
              <a:off x="3112944" y="2692913"/>
              <a:ext cx="5446" cy="10279"/>
            </a:xfrm>
            <a:custGeom>
              <a:avLst/>
              <a:gdLst>
                <a:gd name="connsiteX0" fmla="*/ 4279 w 5446"/>
                <a:gd name="connsiteY0" fmla="*/ -1100 h 10279"/>
                <a:gd name="connsiteX1" fmla="*/ 975 w 5446"/>
                <a:gd name="connsiteY1" fmla="*/ 8339 h 10279"/>
                <a:gd name="connsiteX2" fmla="*/ 4279 w 5446"/>
                <a:gd name="connsiteY2" fmla="*/ -1100 h 1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46" h="10279">
                  <a:moveTo>
                    <a:pt x="4279" y="-1100"/>
                  </a:moveTo>
                  <a:cubicBezTo>
                    <a:pt x="739" y="789"/>
                    <a:pt x="-3979" y="12352"/>
                    <a:pt x="975" y="8339"/>
                  </a:cubicBezTo>
                  <a:cubicBezTo>
                    <a:pt x="266" y="4327"/>
                    <a:pt x="4279" y="2204"/>
                    <a:pt x="42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4" name="Полилиния: фигура 1313">
              <a:extLst>
                <a:ext uri="{FF2B5EF4-FFF2-40B4-BE49-F238E27FC236}">
                  <a16:creationId xmlns:a16="http://schemas.microsoft.com/office/drawing/2014/main" id="{F2D4DD44-A408-4A07-7C4E-3DC95574A964}"/>
                </a:ext>
              </a:extLst>
            </p:cNvPr>
            <p:cNvSpPr/>
            <p:nvPr/>
          </p:nvSpPr>
          <p:spPr>
            <a:xfrm>
              <a:off x="3056992" y="2748366"/>
              <a:ext cx="5236" cy="15102"/>
            </a:xfrm>
            <a:custGeom>
              <a:avLst/>
              <a:gdLst>
                <a:gd name="connsiteX0" fmla="*/ 4069 w 5236"/>
                <a:gd name="connsiteY0" fmla="*/ -1100 h 15102"/>
                <a:gd name="connsiteX1" fmla="*/ -1122 w 5236"/>
                <a:gd name="connsiteY1" fmla="*/ 14002 h 15102"/>
                <a:gd name="connsiteX2" fmla="*/ 293 w 5236"/>
                <a:gd name="connsiteY2" fmla="*/ 14002 h 15102"/>
                <a:gd name="connsiteX3" fmla="*/ 4069 w 5236"/>
                <a:gd name="connsiteY3" fmla="*/ -1100 h 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6" h="15102">
                  <a:moveTo>
                    <a:pt x="4069" y="-1100"/>
                  </a:moveTo>
                  <a:cubicBezTo>
                    <a:pt x="1710" y="-1100"/>
                    <a:pt x="-1594" y="8812"/>
                    <a:pt x="-1122" y="14002"/>
                  </a:cubicBezTo>
                  <a:cubicBezTo>
                    <a:pt x="-1122" y="12116"/>
                    <a:pt x="293" y="14002"/>
                    <a:pt x="293" y="14002"/>
                  </a:cubicBezTo>
                  <a:cubicBezTo>
                    <a:pt x="3833" y="10465"/>
                    <a:pt x="1238" y="3385"/>
                    <a:pt x="40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5" name="Полилиния: фигура 1314">
              <a:extLst>
                <a:ext uri="{FF2B5EF4-FFF2-40B4-BE49-F238E27FC236}">
                  <a16:creationId xmlns:a16="http://schemas.microsoft.com/office/drawing/2014/main" id="{28BB1ACF-F3BE-1FFE-5D1B-385458DD3501}"/>
                </a:ext>
              </a:extLst>
            </p:cNvPr>
            <p:cNvSpPr/>
            <p:nvPr/>
          </p:nvSpPr>
          <p:spPr>
            <a:xfrm>
              <a:off x="3155673" y="2671205"/>
              <a:ext cx="7788" cy="9436"/>
            </a:xfrm>
            <a:custGeom>
              <a:avLst/>
              <a:gdLst>
                <a:gd name="connsiteX0" fmla="*/ 6622 w 7788"/>
                <a:gd name="connsiteY0" fmla="*/ -1100 h 9436"/>
                <a:gd name="connsiteX1" fmla="*/ -1167 w 7788"/>
                <a:gd name="connsiteY1" fmla="*/ 8336 h 9436"/>
                <a:gd name="connsiteX2" fmla="*/ 6622 w 7788"/>
                <a:gd name="connsiteY2" fmla="*/ -1100 h 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8" h="9436">
                  <a:moveTo>
                    <a:pt x="6622" y="-1100"/>
                  </a:moveTo>
                  <a:cubicBezTo>
                    <a:pt x="2845" y="1023"/>
                    <a:pt x="250" y="4327"/>
                    <a:pt x="-1167" y="8336"/>
                  </a:cubicBezTo>
                  <a:cubicBezTo>
                    <a:pt x="959" y="4563"/>
                    <a:pt x="5441" y="3146"/>
                    <a:pt x="66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6" name="Полилиния: фигура 1315">
              <a:extLst>
                <a:ext uri="{FF2B5EF4-FFF2-40B4-BE49-F238E27FC236}">
                  <a16:creationId xmlns:a16="http://schemas.microsoft.com/office/drawing/2014/main" id="{0B90B6FE-0EED-4316-94EA-22731FC810E7}"/>
                </a:ext>
              </a:extLst>
            </p:cNvPr>
            <p:cNvSpPr/>
            <p:nvPr/>
          </p:nvSpPr>
          <p:spPr>
            <a:xfrm>
              <a:off x="2976806" y="2931481"/>
              <a:ext cx="1841" cy="25959"/>
            </a:xfrm>
            <a:custGeom>
              <a:avLst/>
              <a:gdLst>
                <a:gd name="connsiteX0" fmla="*/ -1167 w 1841"/>
                <a:gd name="connsiteY0" fmla="*/ -1100 h 25959"/>
                <a:gd name="connsiteX1" fmla="*/ -1167 w 1841"/>
                <a:gd name="connsiteY1" fmla="*/ 1262 h 25959"/>
                <a:gd name="connsiteX2" fmla="*/ 250 w 1841"/>
                <a:gd name="connsiteY2" fmla="*/ 24859 h 25959"/>
                <a:gd name="connsiteX3" fmla="*/ -1167 w 1841"/>
                <a:gd name="connsiteY3" fmla="*/ -1100 h 25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1" h="25959">
                  <a:moveTo>
                    <a:pt x="-1167" y="-1100"/>
                  </a:moveTo>
                  <a:cubicBezTo>
                    <a:pt x="-1167" y="789"/>
                    <a:pt x="-1167" y="2440"/>
                    <a:pt x="-1167" y="1262"/>
                  </a:cubicBezTo>
                  <a:cubicBezTo>
                    <a:pt x="483" y="9048"/>
                    <a:pt x="-1167" y="16128"/>
                    <a:pt x="250" y="24859"/>
                  </a:cubicBezTo>
                  <a:cubicBezTo>
                    <a:pt x="-1167" y="12824"/>
                    <a:pt x="2845" y="7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7" name="Полилиния: фигура 1316">
              <a:extLst>
                <a:ext uri="{FF2B5EF4-FFF2-40B4-BE49-F238E27FC236}">
                  <a16:creationId xmlns:a16="http://schemas.microsoft.com/office/drawing/2014/main" id="{856F854E-56BC-5143-5B78-4EF875DD7418}"/>
                </a:ext>
              </a:extLst>
            </p:cNvPr>
            <p:cNvSpPr/>
            <p:nvPr/>
          </p:nvSpPr>
          <p:spPr>
            <a:xfrm>
              <a:off x="3092670" y="2733736"/>
              <a:ext cx="2595" cy="7552"/>
            </a:xfrm>
            <a:custGeom>
              <a:avLst/>
              <a:gdLst>
                <a:gd name="connsiteX0" fmla="*/ 956 w 2595"/>
                <a:gd name="connsiteY0" fmla="*/ -1100 h 7552"/>
                <a:gd name="connsiteX1" fmla="*/ -1167 w 2595"/>
                <a:gd name="connsiteY1" fmla="*/ 6453 h 7552"/>
                <a:gd name="connsiteX2" fmla="*/ 1428 w 2595"/>
                <a:gd name="connsiteY2" fmla="*/ 2912 h 7552"/>
                <a:gd name="connsiteX3" fmla="*/ 956 w 2595"/>
                <a:gd name="connsiteY3" fmla="*/ -1100 h 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7552">
                  <a:moveTo>
                    <a:pt x="956" y="-1100"/>
                  </a:moveTo>
                  <a:cubicBezTo>
                    <a:pt x="-1640" y="317"/>
                    <a:pt x="-695" y="3857"/>
                    <a:pt x="-1167" y="6453"/>
                  </a:cubicBezTo>
                  <a:cubicBezTo>
                    <a:pt x="-461" y="5035"/>
                    <a:pt x="247" y="3857"/>
                    <a:pt x="1428" y="2912"/>
                  </a:cubicBezTo>
                  <a:cubicBezTo>
                    <a:pt x="1428" y="2912"/>
                    <a:pt x="956" y="1026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8" name="Полилиния: фигура 1317">
              <a:extLst>
                <a:ext uri="{FF2B5EF4-FFF2-40B4-BE49-F238E27FC236}">
                  <a16:creationId xmlns:a16="http://schemas.microsoft.com/office/drawing/2014/main" id="{8075AE11-99E1-509F-551A-954159C7E565}"/>
                </a:ext>
              </a:extLst>
            </p:cNvPr>
            <p:cNvSpPr/>
            <p:nvPr/>
          </p:nvSpPr>
          <p:spPr>
            <a:xfrm>
              <a:off x="2975156" y="2958155"/>
              <a:ext cx="2997" cy="13916"/>
            </a:xfrm>
            <a:custGeom>
              <a:avLst/>
              <a:gdLst>
                <a:gd name="connsiteX0" fmla="*/ 483 w 2997"/>
                <a:gd name="connsiteY0" fmla="*/ -400 h 13916"/>
                <a:gd name="connsiteX1" fmla="*/ -1167 w 2997"/>
                <a:gd name="connsiteY1" fmla="*/ 4321 h 13916"/>
                <a:gd name="connsiteX2" fmla="*/ 1192 w 2997"/>
                <a:gd name="connsiteY2" fmla="*/ 12816 h 13916"/>
                <a:gd name="connsiteX3" fmla="*/ 1192 w 2997"/>
                <a:gd name="connsiteY3" fmla="*/ 4555 h 13916"/>
                <a:gd name="connsiteX4" fmla="*/ 483 w 2997"/>
                <a:gd name="connsiteY4" fmla="*/ -400 h 13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" h="13916">
                  <a:moveTo>
                    <a:pt x="483" y="-400"/>
                  </a:moveTo>
                  <a:cubicBezTo>
                    <a:pt x="-1167" y="-3231"/>
                    <a:pt x="483" y="3376"/>
                    <a:pt x="-1167" y="4321"/>
                  </a:cubicBezTo>
                  <a:cubicBezTo>
                    <a:pt x="1428" y="2195"/>
                    <a:pt x="-1167" y="8567"/>
                    <a:pt x="1192" y="12816"/>
                  </a:cubicBezTo>
                  <a:cubicBezTo>
                    <a:pt x="3315" y="10454"/>
                    <a:pt x="-698" y="7153"/>
                    <a:pt x="1192" y="4555"/>
                  </a:cubicBezTo>
                  <a:cubicBezTo>
                    <a:pt x="483" y="3140"/>
                    <a:pt x="247" y="1254"/>
                    <a:pt x="483" y="-4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19" name="Полилиния: фигура 1318">
              <a:extLst>
                <a:ext uri="{FF2B5EF4-FFF2-40B4-BE49-F238E27FC236}">
                  <a16:creationId xmlns:a16="http://schemas.microsoft.com/office/drawing/2014/main" id="{168759E9-33A0-3CAA-5D8A-28B3DE6AE638}"/>
                </a:ext>
              </a:extLst>
            </p:cNvPr>
            <p:cNvSpPr/>
            <p:nvPr/>
          </p:nvSpPr>
          <p:spPr>
            <a:xfrm>
              <a:off x="2974601" y="2973958"/>
              <a:ext cx="4564" cy="15338"/>
            </a:xfrm>
            <a:custGeom>
              <a:avLst/>
              <a:gdLst>
                <a:gd name="connsiteX0" fmla="*/ 1039 w 4564"/>
                <a:gd name="connsiteY0" fmla="*/ -1100 h 15338"/>
                <a:gd name="connsiteX1" fmla="*/ -612 w 4564"/>
                <a:gd name="connsiteY1" fmla="*/ 14239 h 15338"/>
                <a:gd name="connsiteX2" fmla="*/ 3398 w 4564"/>
                <a:gd name="connsiteY2" fmla="*/ 9754 h 15338"/>
                <a:gd name="connsiteX3" fmla="*/ 1039 w 4564"/>
                <a:gd name="connsiteY3" fmla="*/ -1100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4" h="15338">
                  <a:moveTo>
                    <a:pt x="1039" y="-1100"/>
                  </a:moveTo>
                  <a:cubicBezTo>
                    <a:pt x="1039" y="6450"/>
                    <a:pt x="-2502" y="7867"/>
                    <a:pt x="-612" y="14239"/>
                  </a:cubicBezTo>
                  <a:cubicBezTo>
                    <a:pt x="-612" y="6922"/>
                    <a:pt x="2220" y="16362"/>
                    <a:pt x="3398" y="9754"/>
                  </a:cubicBezTo>
                  <a:cubicBezTo>
                    <a:pt x="-379" y="8576"/>
                    <a:pt x="1039" y="1968"/>
                    <a:pt x="10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0" name="Полилиния: фигура 1319">
              <a:extLst>
                <a:ext uri="{FF2B5EF4-FFF2-40B4-BE49-F238E27FC236}">
                  <a16:creationId xmlns:a16="http://schemas.microsoft.com/office/drawing/2014/main" id="{01ABC3ED-B3FD-9C82-B200-74B00A18C6B6}"/>
                </a:ext>
              </a:extLst>
            </p:cNvPr>
            <p:cNvSpPr/>
            <p:nvPr/>
          </p:nvSpPr>
          <p:spPr>
            <a:xfrm>
              <a:off x="3106759" y="2745301"/>
              <a:ext cx="4440" cy="8706"/>
            </a:xfrm>
            <a:custGeom>
              <a:avLst/>
              <a:gdLst>
                <a:gd name="connsiteX0" fmla="*/ 1261 w 4440"/>
                <a:gd name="connsiteY0" fmla="*/ -1100 h 8706"/>
                <a:gd name="connsiteX1" fmla="*/ 1261 w 4440"/>
                <a:gd name="connsiteY1" fmla="*/ 6922 h 8706"/>
                <a:gd name="connsiteX2" fmla="*/ 1261 w 4440"/>
                <a:gd name="connsiteY2" fmla="*/ -1100 h 8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0" h="8706">
                  <a:moveTo>
                    <a:pt x="1261" y="-1100"/>
                  </a:moveTo>
                  <a:cubicBezTo>
                    <a:pt x="-1098" y="3146"/>
                    <a:pt x="-2751" y="9754"/>
                    <a:pt x="1261" y="6922"/>
                  </a:cubicBezTo>
                  <a:cubicBezTo>
                    <a:pt x="5274" y="4091"/>
                    <a:pt x="2206" y="1495"/>
                    <a:pt x="12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1" name="Полилиния: фигура 1320">
              <a:extLst>
                <a:ext uri="{FF2B5EF4-FFF2-40B4-BE49-F238E27FC236}">
                  <a16:creationId xmlns:a16="http://schemas.microsoft.com/office/drawing/2014/main" id="{1C89FA88-2DB9-0317-D295-2D61ED6472E1}"/>
                </a:ext>
              </a:extLst>
            </p:cNvPr>
            <p:cNvSpPr/>
            <p:nvPr/>
          </p:nvSpPr>
          <p:spPr>
            <a:xfrm>
              <a:off x="2973739" y="3013836"/>
              <a:ext cx="6548" cy="29732"/>
            </a:xfrm>
            <a:custGeom>
              <a:avLst/>
              <a:gdLst>
                <a:gd name="connsiteX0" fmla="*/ 1901 w 6548"/>
                <a:gd name="connsiteY0" fmla="*/ -1100 h 29732"/>
                <a:gd name="connsiteX1" fmla="*/ 1901 w 6548"/>
                <a:gd name="connsiteY1" fmla="*/ 13061 h 29732"/>
                <a:gd name="connsiteX2" fmla="*/ -1167 w 6548"/>
                <a:gd name="connsiteY2" fmla="*/ 9284 h 29732"/>
                <a:gd name="connsiteX3" fmla="*/ 2373 w 6548"/>
                <a:gd name="connsiteY3" fmla="*/ 28633 h 29732"/>
                <a:gd name="connsiteX4" fmla="*/ 4496 w 6548"/>
                <a:gd name="connsiteY4" fmla="*/ 21791 h 29732"/>
                <a:gd name="connsiteX5" fmla="*/ 2609 w 6548"/>
                <a:gd name="connsiteY5" fmla="*/ 25095 h 29732"/>
                <a:gd name="connsiteX6" fmla="*/ 1901 w 6548"/>
                <a:gd name="connsiteY6" fmla="*/ -1100 h 29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8" h="29732">
                  <a:moveTo>
                    <a:pt x="1901" y="-1100"/>
                  </a:moveTo>
                  <a:cubicBezTo>
                    <a:pt x="956" y="3621"/>
                    <a:pt x="956" y="8339"/>
                    <a:pt x="1901" y="13061"/>
                  </a:cubicBezTo>
                  <a:cubicBezTo>
                    <a:pt x="1901" y="15420"/>
                    <a:pt x="-222" y="13061"/>
                    <a:pt x="-1167" y="9284"/>
                  </a:cubicBezTo>
                  <a:cubicBezTo>
                    <a:pt x="-1167" y="17543"/>
                    <a:pt x="2137" y="17543"/>
                    <a:pt x="2373" y="28633"/>
                  </a:cubicBezTo>
                  <a:cubicBezTo>
                    <a:pt x="4024" y="26510"/>
                    <a:pt x="2373" y="26274"/>
                    <a:pt x="4496" y="21791"/>
                  </a:cubicBezTo>
                  <a:cubicBezTo>
                    <a:pt x="6619" y="17306"/>
                    <a:pt x="4496" y="23442"/>
                    <a:pt x="2609" y="25095"/>
                  </a:cubicBezTo>
                  <a:cubicBezTo>
                    <a:pt x="2845" y="16365"/>
                    <a:pt x="2609" y="7634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2" name="Полилиния: фигура 1321">
              <a:extLst>
                <a:ext uri="{FF2B5EF4-FFF2-40B4-BE49-F238E27FC236}">
                  <a16:creationId xmlns:a16="http://schemas.microsoft.com/office/drawing/2014/main" id="{AC82571B-E3AE-669D-C914-DAEF9B526470}"/>
                </a:ext>
              </a:extLst>
            </p:cNvPr>
            <p:cNvSpPr/>
            <p:nvPr/>
          </p:nvSpPr>
          <p:spPr>
            <a:xfrm>
              <a:off x="3032129" y="2899862"/>
              <a:ext cx="2589" cy="12979"/>
            </a:xfrm>
            <a:custGeom>
              <a:avLst/>
              <a:gdLst>
                <a:gd name="connsiteX0" fmla="*/ -801 w 2589"/>
                <a:gd name="connsiteY0" fmla="*/ -1100 h 12979"/>
                <a:gd name="connsiteX1" fmla="*/ 1322 w 2589"/>
                <a:gd name="connsiteY1" fmla="*/ 11880 h 12979"/>
                <a:gd name="connsiteX2" fmla="*/ -801 w 2589"/>
                <a:gd name="connsiteY2" fmla="*/ -1100 h 1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89" h="12979">
                  <a:moveTo>
                    <a:pt x="-801" y="-1100"/>
                  </a:moveTo>
                  <a:cubicBezTo>
                    <a:pt x="-1746" y="3385"/>
                    <a:pt x="-801" y="7867"/>
                    <a:pt x="1322" y="11880"/>
                  </a:cubicBezTo>
                  <a:cubicBezTo>
                    <a:pt x="1558" y="6922"/>
                    <a:pt x="1558" y="2204"/>
                    <a:pt x="-8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3" name="Полилиния: фигура 1322">
              <a:extLst>
                <a:ext uri="{FF2B5EF4-FFF2-40B4-BE49-F238E27FC236}">
                  <a16:creationId xmlns:a16="http://schemas.microsoft.com/office/drawing/2014/main" id="{AA30E074-F973-F6A3-0C3D-B35730796AEE}"/>
                </a:ext>
              </a:extLst>
            </p:cNvPr>
            <p:cNvSpPr/>
            <p:nvPr/>
          </p:nvSpPr>
          <p:spPr>
            <a:xfrm>
              <a:off x="3061708" y="2830723"/>
              <a:ext cx="3414" cy="5861"/>
            </a:xfrm>
            <a:custGeom>
              <a:avLst/>
              <a:gdLst>
                <a:gd name="connsiteX0" fmla="*/ 1241 w 3414"/>
                <a:gd name="connsiteY0" fmla="*/ -1100 h 5861"/>
                <a:gd name="connsiteX1" fmla="*/ -646 w 3414"/>
                <a:gd name="connsiteY1" fmla="*/ 2910 h 5861"/>
                <a:gd name="connsiteX2" fmla="*/ 2185 w 3414"/>
                <a:gd name="connsiteY2" fmla="*/ 4563 h 5861"/>
                <a:gd name="connsiteX3" fmla="*/ 1241 w 3414"/>
                <a:gd name="connsiteY3" fmla="*/ -1100 h 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4" h="5861">
                  <a:moveTo>
                    <a:pt x="1241" y="-1100"/>
                  </a:moveTo>
                  <a:cubicBezTo>
                    <a:pt x="1241" y="2673"/>
                    <a:pt x="1241" y="-1100"/>
                    <a:pt x="-646" y="2910"/>
                  </a:cubicBezTo>
                  <a:cubicBezTo>
                    <a:pt x="-2533" y="6922"/>
                    <a:pt x="1241" y="2910"/>
                    <a:pt x="2185" y="4563"/>
                  </a:cubicBezTo>
                  <a:cubicBezTo>
                    <a:pt x="2422" y="2673"/>
                    <a:pt x="1949" y="787"/>
                    <a:pt x="124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4" name="Полилиния: фигура 1323">
              <a:extLst>
                <a:ext uri="{FF2B5EF4-FFF2-40B4-BE49-F238E27FC236}">
                  <a16:creationId xmlns:a16="http://schemas.microsoft.com/office/drawing/2014/main" id="{E9FDFE72-87C5-99CB-0E45-EA4A01EC065A}"/>
                </a:ext>
              </a:extLst>
            </p:cNvPr>
            <p:cNvSpPr/>
            <p:nvPr/>
          </p:nvSpPr>
          <p:spPr>
            <a:xfrm>
              <a:off x="3056247" y="2934080"/>
              <a:ext cx="1733" cy="15335"/>
            </a:xfrm>
            <a:custGeom>
              <a:avLst/>
              <a:gdLst>
                <a:gd name="connsiteX0" fmla="*/ -848 w 1733"/>
                <a:gd name="connsiteY0" fmla="*/ -1100 h 15335"/>
                <a:gd name="connsiteX1" fmla="*/ 566 w 1733"/>
                <a:gd name="connsiteY1" fmla="*/ 14236 h 15335"/>
                <a:gd name="connsiteX2" fmla="*/ -848 w 1733"/>
                <a:gd name="connsiteY2" fmla="*/ -1100 h 1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3" h="15335">
                  <a:moveTo>
                    <a:pt x="-848" y="-1100"/>
                  </a:moveTo>
                  <a:cubicBezTo>
                    <a:pt x="-1557" y="4091"/>
                    <a:pt x="-1084" y="9281"/>
                    <a:pt x="566" y="14236"/>
                  </a:cubicBezTo>
                  <a:cubicBezTo>
                    <a:pt x="-376" y="9281"/>
                    <a:pt x="1275" y="314"/>
                    <a:pt x="-84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5" name="Полилиния: фигура 1324">
              <a:extLst>
                <a:ext uri="{FF2B5EF4-FFF2-40B4-BE49-F238E27FC236}">
                  <a16:creationId xmlns:a16="http://schemas.microsoft.com/office/drawing/2014/main" id="{7117614B-7400-01A5-E4C1-C446ADB17499}"/>
                </a:ext>
              </a:extLst>
            </p:cNvPr>
            <p:cNvSpPr/>
            <p:nvPr/>
          </p:nvSpPr>
          <p:spPr>
            <a:xfrm>
              <a:off x="3103996" y="2867770"/>
              <a:ext cx="2595" cy="8762"/>
            </a:xfrm>
            <a:custGeom>
              <a:avLst/>
              <a:gdLst>
                <a:gd name="connsiteX0" fmla="*/ 247 w 2595"/>
                <a:gd name="connsiteY0" fmla="*/ -1100 h 8762"/>
                <a:gd name="connsiteX1" fmla="*/ -1167 w 2595"/>
                <a:gd name="connsiteY1" fmla="*/ 6686 h 8762"/>
                <a:gd name="connsiteX2" fmla="*/ 1428 w 2595"/>
                <a:gd name="connsiteY2" fmla="*/ 4799 h 8762"/>
                <a:gd name="connsiteX3" fmla="*/ 247 w 2595"/>
                <a:gd name="connsiteY3" fmla="*/ -1100 h 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8762">
                  <a:moveTo>
                    <a:pt x="247" y="-1100"/>
                  </a:moveTo>
                  <a:cubicBezTo>
                    <a:pt x="-459" y="1495"/>
                    <a:pt x="-931" y="4091"/>
                    <a:pt x="-1167" y="6686"/>
                  </a:cubicBezTo>
                  <a:cubicBezTo>
                    <a:pt x="-1167" y="10699"/>
                    <a:pt x="720" y="787"/>
                    <a:pt x="1428" y="4799"/>
                  </a:cubicBezTo>
                  <a:cubicBezTo>
                    <a:pt x="1428" y="2676"/>
                    <a:pt x="1192" y="787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6" name="Полилиния: фигура 1325">
              <a:extLst>
                <a:ext uri="{FF2B5EF4-FFF2-40B4-BE49-F238E27FC236}">
                  <a16:creationId xmlns:a16="http://schemas.microsoft.com/office/drawing/2014/main" id="{62E11381-6652-1C5A-F200-8BD814AD0E31}"/>
                </a:ext>
              </a:extLst>
            </p:cNvPr>
            <p:cNvSpPr/>
            <p:nvPr/>
          </p:nvSpPr>
          <p:spPr>
            <a:xfrm>
              <a:off x="3130543" y="2824115"/>
              <a:ext cx="1796" cy="10381"/>
            </a:xfrm>
            <a:custGeom>
              <a:avLst/>
              <a:gdLst>
                <a:gd name="connsiteX0" fmla="*/ -104 w 1796"/>
                <a:gd name="connsiteY0" fmla="*/ -1100 h 10381"/>
                <a:gd name="connsiteX1" fmla="*/ -104 w 1796"/>
                <a:gd name="connsiteY1" fmla="*/ 9281 h 10381"/>
                <a:gd name="connsiteX2" fmla="*/ -104 w 1796"/>
                <a:gd name="connsiteY2" fmla="*/ -1100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6" h="10381">
                  <a:moveTo>
                    <a:pt x="-104" y="-1100"/>
                  </a:moveTo>
                  <a:cubicBezTo>
                    <a:pt x="-1521" y="2204"/>
                    <a:pt x="-1521" y="5977"/>
                    <a:pt x="-104" y="9281"/>
                  </a:cubicBezTo>
                  <a:cubicBezTo>
                    <a:pt x="-104" y="7158"/>
                    <a:pt x="1546" y="78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7" name="Полилиния: фигура 1326">
              <a:extLst>
                <a:ext uri="{FF2B5EF4-FFF2-40B4-BE49-F238E27FC236}">
                  <a16:creationId xmlns:a16="http://schemas.microsoft.com/office/drawing/2014/main" id="{64A7452A-7B02-9207-C366-25799F22B6EB}"/>
                </a:ext>
              </a:extLst>
            </p:cNvPr>
            <p:cNvSpPr/>
            <p:nvPr/>
          </p:nvSpPr>
          <p:spPr>
            <a:xfrm>
              <a:off x="3047598" y="3053481"/>
              <a:ext cx="629" cy="7307"/>
            </a:xfrm>
            <a:custGeom>
              <a:avLst/>
              <a:gdLst>
                <a:gd name="connsiteX0" fmla="*/ -1167 w 629"/>
                <a:gd name="connsiteY0" fmla="*/ -1100 h 7307"/>
                <a:gd name="connsiteX1" fmla="*/ -1167 w 629"/>
                <a:gd name="connsiteY1" fmla="*/ 3385 h 7307"/>
                <a:gd name="connsiteX2" fmla="*/ -1167 w 629"/>
                <a:gd name="connsiteY2" fmla="*/ 5744 h 7307"/>
                <a:gd name="connsiteX3" fmla="*/ -1167 w 629"/>
                <a:gd name="connsiteY3" fmla="*/ -1100 h 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7307">
                  <a:moveTo>
                    <a:pt x="-1167" y="-1100"/>
                  </a:moveTo>
                  <a:lnTo>
                    <a:pt x="-1167" y="3385"/>
                  </a:lnTo>
                  <a:cubicBezTo>
                    <a:pt x="-695" y="4091"/>
                    <a:pt x="-695" y="5035"/>
                    <a:pt x="-1167" y="5744"/>
                  </a:cubicBezTo>
                  <a:cubicBezTo>
                    <a:pt x="-1167" y="8103"/>
                    <a:pt x="250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8" name="Полилиния: фигура 1327">
              <a:extLst>
                <a:ext uri="{FF2B5EF4-FFF2-40B4-BE49-F238E27FC236}">
                  <a16:creationId xmlns:a16="http://schemas.microsoft.com/office/drawing/2014/main" id="{3C3394E7-6D86-85F6-F856-E1EE0103B63C}"/>
                </a:ext>
              </a:extLst>
            </p:cNvPr>
            <p:cNvSpPr/>
            <p:nvPr/>
          </p:nvSpPr>
          <p:spPr>
            <a:xfrm>
              <a:off x="3111407" y="2896322"/>
              <a:ext cx="4963" cy="22898"/>
            </a:xfrm>
            <a:custGeom>
              <a:avLst/>
              <a:gdLst>
                <a:gd name="connsiteX0" fmla="*/ 1567 w 4963"/>
                <a:gd name="connsiteY0" fmla="*/ -1100 h 22898"/>
                <a:gd name="connsiteX1" fmla="*/ -556 w 4963"/>
                <a:gd name="connsiteY1" fmla="*/ 13530 h 22898"/>
                <a:gd name="connsiteX2" fmla="*/ 2276 w 4963"/>
                <a:gd name="connsiteY2" fmla="*/ 13530 h 22898"/>
                <a:gd name="connsiteX3" fmla="*/ 3457 w 4963"/>
                <a:gd name="connsiteY3" fmla="*/ 21791 h 22898"/>
                <a:gd name="connsiteX4" fmla="*/ 3457 w 4963"/>
                <a:gd name="connsiteY4" fmla="*/ 13766 h 22898"/>
                <a:gd name="connsiteX5" fmla="*/ 1567 w 4963"/>
                <a:gd name="connsiteY5" fmla="*/ -1100 h 2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3" h="22898">
                  <a:moveTo>
                    <a:pt x="1567" y="-1100"/>
                  </a:moveTo>
                  <a:cubicBezTo>
                    <a:pt x="153" y="3621"/>
                    <a:pt x="1567" y="8812"/>
                    <a:pt x="-556" y="13530"/>
                  </a:cubicBezTo>
                  <a:cubicBezTo>
                    <a:pt x="-2679" y="18251"/>
                    <a:pt x="1334" y="13530"/>
                    <a:pt x="2276" y="13530"/>
                  </a:cubicBezTo>
                  <a:cubicBezTo>
                    <a:pt x="2276" y="16834"/>
                    <a:pt x="2276" y="21555"/>
                    <a:pt x="3457" y="21791"/>
                  </a:cubicBezTo>
                  <a:cubicBezTo>
                    <a:pt x="4635" y="22025"/>
                    <a:pt x="2276" y="16362"/>
                    <a:pt x="3457" y="13766"/>
                  </a:cubicBezTo>
                  <a:cubicBezTo>
                    <a:pt x="1098" y="10462"/>
                    <a:pt x="3457" y="4327"/>
                    <a:pt x="15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29" name="Полилиния: фигура 1328">
              <a:extLst>
                <a:ext uri="{FF2B5EF4-FFF2-40B4-BE49-F238E27FC236}">
                  <a16:creationId xmlns:a16="http://schemas.microsoft.com/office/drawing/2014/main" id="{D2A522EF-78BF-B147-64F2-52B719C3CEB3}"/>
                </a:ext>
              </a:extLst>
            </p:cNvPr>
            <p:cNvSpPr/>
            <p:nvPr/>
          </p:nvSpPr>
          <p:spPr>
            <a:xfrm>
              <a:off x="3058216" y="3076133"/>
              <a:ext cx="2611" cy="6413"/>
            </a:xfrm>
            <a:custGeom>
              <a:avLst/>
              <a:gdLst>
                <a:gd name="connsiteX0" fmla="*/ -1167 w 2611"/>
                <a:gd name="connsiteY0" fmla="*/ -1100 h 6413"/>
                <a:gd name="connsiteX1" fmla="*/ -1167 w 2611"/>
                <a:gd name="connsiteY1" fmla="*/ 4563 h 6413"/>
                <a:gd name="connsiteX2" fmla="*/ 1431 w 2611"/>
                <a:gd name="connsiteY2" fmla="*/ 1262 h 6413"/>
                <a:gd name="connsiteX3" fmla="*/ -1167 w 2611"/>
                <a:gd name="connsiteY3" fmla="*/ -1100 h 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1" h="6413">
                  <a:moveTo>
                    <a:pt x="-1167" y="-1100"/>
                  </a:moveTo>
                  <a:cubicBezTo>
                    <a:pt x="-1167" y="789"/>
                    <a:pt x="-1167" y="2676"/>
                    <a:pt x="-1167" y="4563"/>
                  </a:cubicBezTo>
                  <a:cubicBezTo>
                    <a:pt x="-1167" y="6453"/>
                    <a:pt x="1664" y="4563"/>
                    <a:pt x="1431" y="1262"/>
                  </a:cubicBezTo>
                  <a:cubicBezTo>
                    <a:pt x="1195" y="-2042"/>
                    <a:pt x="14" y="409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0" name="Полилиния: фигура 1329">
              <a:extLst>
                <a:ext uri="{FF2B5EF4-FFF2-40B4-BE49-F238E27FC236}">
                  <a16:creationId xmlns:a16="http://schemas.microsoft.com/office/drawing/2014/main" id="{F1E5FFB1-93D3-3E10-E9EB-318D30AA7C9C}"/>
                </a:ext>
              </a:extLst>
            </p:cNvPr>
            <p:cNvSpPr/>
            <p:nvPr/>
          </p:nvSpPr>
          <p:spPr>
            <a:xfrm>
              <a:off x="3114290" y="2962395"/>
              <a:ext cx="1504" cy="15811"/>
            </a:xfrm>
            <a:custGeom>
              <a:avLst/>
              <a:gdLst>
                <a:gd name="connsiteX0" fmla="*/ 338 w 1504"/>
                <a:gd name="connsiteY0" fmla="*/ -1100 h 15811"/>
                <a:gd name="connsiteX1" fmla="*/ 338 w 1504"/>
                <a:gd name="connsiteY1" fmla="*/ 14711 h 15811"/>
                <a:gd name="connsiteX2" fmla="*/ 338 w 1504"/>
                <a:gd name="connsiteY2" fmla="*/ -1100 h 1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4" h="15811">
                  <a:moveTo>
                    <a:pt x="338" y="-1100"/>
                  </a:moveTo>
                  <a:cubicBezTo>
                    <a:pt x="-1549" y="-1100"/>
                    <a:pt x="-1785" y="14002"/>
                    <a:pt x="338" y="14711"/>
                  </a:cubicBezTo>
                  <a:cubicBezTo>
                    <a:pt x="-607" y="9517"/>
                    <a:pt x="-607" y="4091"/>
                    <a:pt x="3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1" name="Полилиния: фигура 1330">
              <a:extLst>
                <a:ext uri="{FF2B5EF4-FFF2-40B4-BE49-F238E27FC236}">
                  <a16:creationId xmlns:a16="http://schemas.microsoft.com/office/drawing/2014/main" id="{76195012-9F8D-4815-B1AD-7D0B9CE2CAEA}"/>
                </a:ext>
              </a:extLst>
            </p:cNvPr>
            <p:cNvSpPr/>
            <p:nvPr/>
          </p:nvSpPr>
          <p:spPr>
            <a:xfrm>
              <a:off x="3129126" y="2953901"/>
              <a:ext cx="1240" cy="11090"/>
            </a:xfrm>
            <a:custGeom>
              <a:avLst/>
              <a:gdLst>
                <a:gd name="connsiteX0" fmla="*/ -104 w 1240"/>
                <a:gd name="connsiteY0" fmla="*/ -1100 h 11090"/>
                <a:gd name="connsiteX1" fmla="*/ -104 w 1240"/>
                <a:gd name="connsiteY1" fmla="*/ 9990 h 11090"/>
                <a:gd name="connsiteX2" fmla="*/ -104 w 1240"/>
                <a:gd name="connsiteY2" fmla="*/ -110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" h="11090">
                  <a:moveTo>
                    <a:pt x="-104" y="-1100"/>
                  </a:moveTo>
                  <a:cubicBezTo>
                    <a:pt x="-1521" y="2440"/>
                    <a:pt x="-1521" y="6450"/>
                    <a:pt x="-104" y="9990"/>
                  </a:cubicBezTo>
                  <a:cubicBezTo>
                    <a:pt x="132" y="6214"/>
                    <a:pt x="132" y="2676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2" name="Полилиния: фигура 1331">
              <a:extLst>
                <a:ext uri="{FF2B5EF4-FFF2-40B4-BE49-F238E27FC236}">
                  <a16:creationId xmlns:a16="http://schemas.microsoft.com/office/drawing/2014/main" id="{AEEBA5B5-300C-5CB4-0FB2-70E942008139}"/>
                </a:ext>
              </a:extLst>
            </p:cNvPr>
            <p:cNvSpPr/>
            <p:nvPr/>
          </p:nvSpPr>
          <p:spPr>
            <a:xfrm>
              <a:off x="3109659" y="3018321"/>
              <a:ext cx="1415" cy="11326"/>
            </a:xfrm>
            <a:custGeom>
              <a:avLst/>
              <a:gdLst>
                <a:gd name="connsiteX0" fmla="*/ -459 w 1415"/>
                <a:gd name="connsiteY0" fmla="*/ -1100 h 11326"/>
                <a:gd name="connsiteX1" fmla="*/ -459 w 1415"/>
                <a:gd name="connsiteY1" fmla="*/ 10226 h 11326"/>
                <a:gd name="connsiteX2" fmla="*/ -459 w 1415"/>
                <a:gd name="connsiteY2" fmla="*/ -1100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5" h="11326">
                  <a:moveTo>
                    <a:pt x="-459" y="-1100"/>
                  </a:moveTo>
                  <a:cubicBezTo>
                    <a:pt x="-1403" y="2676"/>
                    <a:pt x="-1403" y="6450"/>
                    <a:pt x="-459" y="10226"/>
                  </a:cubicBezTo>
                  <a:cubicBezTo>
                    <a:pt x="483" y="6450"/>
                    <a:pt x="483" y="2676"/>
                    <a:pt x="-4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3" name="Полилиния: фигура 1332">
              <a:extLst>
                <a:ext uri="{FF2B5EF4-FFF2-40B4-BE49-F238E27FC236}">
                  <a16:creationId xmlns:a16="http://schemas.microsoft.com/office/drawing/2014/main" id="{AE8A2258-0FE2-4332-640A-437826B4103D}"/>
                </a:ext>
              </a:extLst>
            </p:cNvPr>
            <p:cNvSpPr/>
            <p:nvPr/>
          </p:nvSpPr>
          <p:spPr>
            <a:xfrm>
              <a:off x="3109187" y="3058435"/>
              <a:ext cx="1886" cy="8818"/>
            </a:xfrm>
            <a:custGeom>
              <a:avLst/>
              <a:gdLst>
                <a:gd name="connsiteX0" fmla="*/ -1167 w 1886"/>
                <a:gd name="connsiteY0" fmla="*/ -1100 h 8818"/>
                <a:gd name="connsiteX1" fmla="*/ -1167 w 1886"/>
                <a:gd name="connsiteY1" fmla="*/ 6925 h 8818"/>
                <a:gd name="connsiteX2" fmla="*/ 720 w 1886"/>
                <a:gd name="connsiteY2" fmla="*/ 3621 h 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8818">
                  <a:moveTo>
                    <a:pt x="-1167" y="-1100"/>
                  </a:moveTo>
                  <a:cubicBezTo>
                    <a:pt x="-1167" y="1495"/>
                    <a:pt x="-1167" y="4330"/>
                    <a:pt x="-1167" y="6925"/>
                  </a:cubicBezTo>
                  <a:cubicBezTo>
                    <a:pt x="-1167" y="9520"/>
                    <a:pt x="250" y="5035"/>
                    <a:pt x="720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4" name="Полилиния: фигура 1333">
              <a:extLst>
                <a:ext uri="{FF2B5EF4-FFF2-40B4-BE49-F238E27FC236}">
                  <a16:creationId xmlns:a16="http://schemas.microsoft.com/office/drawing/2014/main" id="{83BC8957-8B9D-77B6-4254-E3A1AA379B4E}"/>
                </a:ext>
              </a:extLst>
            </p:cNvPr>
            <p:cNvSpPr/>
            <p:nvPr/>
          </p:nvSpPr>
          <p:spPr>
            <a:xfrm>
              <a:off x="3111310" y="3075427"/>
              <a:ext cx="944" cy="9562"/>
            </a:xfrm>
            <a:custGeom>
              <a:avLst/>
              <a:gdLst>
                <a:gd name="connsiteX0" fmla="*/ -1167 w 944"/>
                <a:gd name="connsiteY0" fmla="*/ -1100 h 9562"/>
                <a:gd name="connsiteX1" fmla="*/ -1167 w 944"/>
                <a:gd name="connsiteY1" fmla="*/ 7867 h 9562"/>
                <a:gd name="connsiteX2" fmla="*/ -1167 w 944"/>
                <a:gd name="connsiteY2" fmla="*/ -1100 h 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4" h="9562">
                  <a:moveTo>
                    <a:pt x="-1167" y="-1100"/>
                  </a:moveTo>
                  <a:cubicBezTo>
                    <a:pt x="-1167" y="1731"/>
                    <a:pt x="-1167" y="4799"/>
                    <a:pt x="-1167" y="7867"/>
                  </a:cubicBezTo>
                  <a:cubicBezTo>
                    <a:pt x="-1167" y="10935"/>
                    <a:pt x="959" y="125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5" name="Полилиния: фигура 1334">
              <a:extLst>
                <a:ext uri="{FF2B5EF4-FFF2-40B4-BE49-F238E27FC236}">
                  <a16:creationId xmlns:a16="http://schemas.microsoft.com/office/drawing/2014/main" id="{B7349E2B-2206-CCAB-6178-0A760E3A2E37}"/>
                </a:ext>
              </a:extLst>
            </p:cNvPr>
            <p:cNvSpPr/>
            <p:nvPr/>
          </p:nvSpPr>
          <p:spPr>
            <a:xfrm>
              <a:off x="3074027" y="3238043"/>
              <a:ext cx="3645" cy="13479"/>
            </a:xfrm>
            <a:custGeom>
              <a:avLst/>
              <a:gdLst>
                <a:gd name="connsiteX0" fmla="*/ -1167 w 3645"/>
                <a:gd name="connsiteY0" fmla="*/ 993 h 13479"/>
                <a:gd name="connsiteX1" fmla="*/ -1167 w 3645"/>
                <a:gd name="connsiteY1" fmla="*/ 993 h 13479"/>
                <a:gd name="connsiteX2" fmla="*/ -1167 w 3645"/>
                <a:gd name="connsiteY2" fmla="*/ 5475 h 13479"/>
                <a:gd name="connsiteX3" fmla="*/ 2373 w 3645"/>
                <a:gd name="connsiteY3" fmla="*/ 10902 h 13479"/>
                <a:gd name="connsiteX4" fmla="*/ 2373 w 3645"/>
                <a:gd name="connsiteY4" fmla="*/ 8543 h 13479"/>
                <a:gd name="connsiteX5" fmla="*/ -1167 w 3645"/>
                <a:gd name="connsiteY5" fmla="*/ 993 h 13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5" h="13479">
                  <a:moveTo>
                    <a:pt x="-1167" y="993"/>
                  </a:moveTo>
                  <a:cubicBezTo>
                    <a:pt x="-1167" y="993"/>
                    <a:pt x="-1167" y="993"/>
                    <a:pt x="-1167" y="993"/>
                  </a:cubicBezTo>
                  <a:cubicBezTo>
                    <a:pt x="-931" y="2407"/>
                    <a:pt x="-931" y="4061"/>
                    <a:pt x="-1167" y="5475"/>
                  </a:cubicBezTo>
                  <a:cubicBezTo>
                    <a:pt x="-1167" y="8071"/>
                    <a:pt x="2137" y="5475"/>
                    <a:pt x="2373" y="10902"/>
                  </a:cubicBezTo>
                  <a:cubicBezTo>
                    <a:pt x="2609" y="16332"/>
                    <a:pt x="2373" y="4767"/>
                    <a:pt x="2373" y="8543"/>
                  </a:cubicBezTo>
                  <a:cubicBezTo>
                    <a:pt x="2845" y="5239"/>
                    <a:pt x="-222" y="-5615"/>
                    <a:pt x="-1167" y="9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6" name="Полилиния: фигура 1335">
              <a:extLst>
                <a:ext uri="{FF2B5EF4-FFF2-40B4-BE49-F238E27FC236}">
                  <a16:creationId xmlns:a16="http://schemas.microsoft.com/office/drawing/2014/main" id="{E1BA99D1-2798-6544-E1E1-7BD39B28202A}"/>
                </a:ext>
              </a:extLst>
            </p:cNvPr>
            <p:cNvSpPr/>
            <p:nvPr/>
          </p:nvSpPr>
          <p:spPr>
            <a:xfrm>
              <a:off x="3079172" y="3252171"/>
              <a:ext cx="2877" cy="12504"/>
            </a:xfrm>
            <a:custGeom>
              <a:avLst/>
              <a:gdLst>
                <a:gd name="connsiteX0" fmla="*/ -885 w 2877"/>
                <a:gd name="connsiteY0" fmla="*/ -1100 h 12504"/>
                <a:gd name="connsiteX1" fmla="*/ 296 w 2877"/>
                <a:gd name="connsiteY1" fmla="*/ 3382 h 12504"/>
                <a:gd name="connsiteX2" fmla="*/ -885 w 2877"/>
                <a:gd name="connsiteY2" fmla="*/ 5741 h 12504"/>
                <a:gd name="connsiteX3" fmla="*/ 1710 w 2877"/>
                <a:gd name="connsiteY3" fmla="*/ 11404 h 12504"/>
                <a:gd name="connsiteX4" fmla="*/ 1710 w 2877"/>
                <a:gd name="connsiteY4" fmla="*/ 5505 h 12504"/>
                <a:gd name="connsiteX5" fmla="*/ -885 w 2877"/>
                <a:gd name="connsiteY5" fmla="*/ -1100 h 1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77" h="12504">
                  <a:moveTo>
                    <a:pt x="-885" y="-1100"/>
                  </a:moveTo>
                  <a:cubicBezTo>
                    <a:pt x="-1121" y="550"/>
                    <a:pt x="-885" y="2204"/>
                    <a:pt x="296" y="3382"/>
                  </a:cubicBezTo>
                  <a:cubicBezTo>
                    <a:pt x="296" y="5272"/>
                    <a:pt x="296" y="6922"/>
                    <a:pt x="-885" y="5741"/>
                  </a:cubicBezTo>
                  <a:cubicBezTo>
                    <a:pt x="-2063" y="4563"/>
                    <a:pt x="768" y="9517"/>
                    <a:pt x="1710" y="11404"/>
                  </a:cubicBezTo>
                  <a:lnTo>
                    <a:pt x="1710" y="5505"/>
                  </a:lnTo>
                  <a:cubicBezTo>
                    <a:pt x="296" y="3854"/>
                    <a:pt x="768" y="1023"/>
                    <a:pt x="-8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7" name="Полилиния: фигура 1336">
              <a:extLst>
                <a:ext uri="{FF2B5EF4-FFF2-40B4-BE49-F238E27FC236}">
                  <a16:creationId xmlns:a16="http://schemas.microsoft.com/office/drawing/2014/main" id="{F5681FFB-3366-4C64-EBFD-532625DD5BE3}"/>
                </a:ext>
              </a:extLst>
            </p:cNvPr>
            <p:cNvSpPr/>
            <p:nvPr/>
          </p:nvSpPr>
          <p:spPr>
            <a:xfrm>
              <a:off x="3077804" y="3278836"/>
              <a:ext cx="2866" cy="8967"/>
            </a:xfrm>
            <a:custGeom>
              <a:avLst/>
              <a:gdLst>
                <a:gd name="connsiteX0" fmla="*/ -1167 w 2866"/>
                <a:gd name="connsiteY0" fmla="*/ -1100 h 8967"/>
                <a:gd name="connsiteX1" fmla="*/ 1664 w 2866"/>
                <a:gd name="connsiteY1" fmla="*/ 7867 h 8967"/>
                <a:gd name="connsiteX2" fmla="*/ -1167 w 2866"/>
                <a:gd name="connsiteY2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66" h="8967">
                  <a:moveTo>
                    <a:pt x="-1167" y="-1100"/>
                  </a:moveTo>
                  <a:cubicBezTo>
                    <a:pt x="-931" y="1968"/>
                    <a:pt x="11" y="5035"/>
                    <a:pt x="1664" y="7867"/>
                  </a:cubicBezTo>
                  <a:cubicBezTo>
                    <a:pt x="1901" y="4563"/>
                    <a:pt x="956" y="149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8" name="Полилиния: фигура 1337">
              <a:extLst>
                <a:ext uri="{FF2B5EF4-FFF2-40B4-BE49-F238E27FC236}">
                  <a16:creationId xmlns:a16="http://schemas.microsoft.com/office/drawing/2014/main" id="{66B8C72A-15C1-2C28-096E-EC2840090682}"/>
                </a:ext>
              </a:extLst>
            </p:cNvPr>
            <p:cNvSpPr/>
            <p:nvPr/>
          </p:nvSpPr>
          <p:spPr>
            <a:xfrm>
              <a:off x="3111310" y="3136544"/>
              <a:ext cx="3652" cy="3665"/>
            </a:xfrm>
            <a:custGeom>
              <a:avLst/>
              <a:gdLst>
                <a:gd name="connsiteX0" fmla="*/ -1167 w 3652"/>
                <a:gd name="connsiteY0" fmla="*/ -1100 h 3665"/>
                <a:gd name="connsiteX1" fmla="*/ 2373 w 3652"/>
                <a:gd name="connsiteY1" fmla="*/ 1023 h 3665"/>
                <a:gd name="connsiteX2" fmla="*/ -1167 w 3652"/>
                <a:gd name="connsiteY2" fmla="*/ -1100 h 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52" h="3665">
                  <a:moveTo>
                    <a:pt x="-1167" y="-1100"/>
                  </a:moveTo>
                  <a:cubicBezTo>
                    <a:pt x="-1167" y="3618"/>
                    <a:pt x="1664" y="3146"/>
                    <a:pt x="2373" y="1023"/>
                  </a:cubicBezTo>
                  <a:cubicBezTo>
                    <a:pt x="3082" y="-1100"/>
                    <a:pt x="250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39" name="Полилиния: фигура 1338">
              <a:extLst>
                <a:ext uri="{FF2B5EF4-FFF2-40B4-BE49-F238E27FC236}">
                  <a16:creationId xmlns:a16="http://schemas.microsoft.com/office/drawing/2014/main" id="{9BEE253C-CB3E-D72D-0658-3B9131991DD7}"/>
                </a:ext>
              </a:extLst>
            </p:cNvPr>
            <p:cNvSpPr/>
            <p:nvPr/>
          </p:nvSpPr>
          <p:spPr>
            <a:xfrm>
              <a:off x="3115323" y="3127576"/>
              <a:ext cx="3067" cy="16753"/>
            </a:xfrm>
            <a:custGeom>
              <a:avLst/>
              <a:gdLst>
                <a:gd name="connsiteX0" fmla="*/ -1167 w 3067"/>
                <a:gd name="connsiteY0" fmla="*/ -1100 h 16753"/>
                <a:gd name="connsiteX1" fmla="*/ 1901 w 3067"/>
                <a:gd name="connsiteY1" fmla="*/ 15653 h 16753"/>
                <a:gd name="connsiteX2" fmla="*/ -1167 w 3067"/>
                <a:gd name="connsiteY2" fmla="*/ -1100 h 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6753">
                  <a:moveTo>
                    <a:pt x="-1167" y="-1100"/>
                  </a:moveTo>
                  <a:cubicBezTo>
                    <a:pt x="-1167" y="4799"/>
                    <a:pt x="-1167" y="13058"/>
                    <a:pt x="1901" y="15653"/>
                  </a:cubicBezTo>
                  <a:cubicBezTo>
                    <a:pt x="483" y="10462"/>
                    <a:pt x="1901" y="456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0" name="Полилиния: фигура 1339">
              <a:extLst>
                <a:ext uri="{FF2B5EF4-FFF2-40B4-BE49-F238E27FC236}">
                  <a16:creationId xmlns:a16="http://schemas.microsoft.com/office/drawing/2014/main" id="{748D296D-9C7E-109E-DC19-8A86A3CCEF9F}"/>
                </a:ext>
              </a:extLst>
            </p:cNvPr>
            <p:cNvSpPr/>
            <p:nvPr/>
          </p:nvSpPr>
          <p:spPr>
            <a:xfrm>
              <a:off x="3112491" y="3143028"/>
              <a:ext cx="1886" cy="12392"/>
            </a:xfrm>
            <a:custGeom>
              <a:avLst/>
              <a:gdLst>
                <a:gd name="connsiteX0" fmla="*/ -1167 w 1886"/>
                <a:gd name="connsiteY0" fmla="*/ 202 h 12392"/>
                <a:gd name="connsiteX1" fmla="*/ 720 w 1886"/>
                <a:gd name="connsiteY1" fmla="*/ 11292 h 12392"/>
                <a:gd name="connsiteX2" fmla="*/ 720 w 1886"/>
                <a:gd name="connsiteY2" fmla="*/ 202 h 12392"/>
                <a:gd name="connsiteX3" fmla="*/ -1167 w 1886"/>
                <a:gd name="connsiteY3" fmla="*/ 202 h 1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2392">
                  <a:moveTo>
                    <a:pt x="-1167" y="202"/>
                  </a:moveTo>
                  <a:cubicBezTo>
                    <a:pt x="-931" y="3978"/>
                    <a:pt x="-222" y="7755"/>
                    <a:pt x="720" y="11292"/>
                  </a:cubicBezTo>
                  <a:cubicBezTo>
                    <a:pt x="720" y="7518"/>
                    <a:pt x="720" y="3742"/>
                    <a:pt x="720" y="202"/>
                  </a:cubicBezTo>
                  <a:cubicBezTo>
                    <a:pt x="720" y="-3338"/>
                    <a:pt x="-459" y="1619"/>
                    <a:pt x="-1167" y="2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1" name="Полилиния: фигура 1340">
              <a:extLst>
                <a:ext uri="{FF2B5EF4-FFF2-40B4-BE49-F238E27FC236}">
                  <a16:creationId xmlns:a16="http://schemas.microsoft.com/office/drawing/2014/main" id="{962A7419-A8FE-8769-A599-B080C11DE5B5}"/>
                </a:ext>
              </a:extLst>
            </p:cNvPr>
            <p:cNvSpPr/>
            <p:nvPr/>
          </p:nvSpPr>
          <p:spPr>
            <a:xfrm>
              <a:off x="3107300" y="3162736"/>
              <a:ext cx="4482" cy="9166"/>
            </a:xfrm>
            <a:custGeom>
              <a:avLst/>
              <a:gdLst>
                <a:gd name="connsiteX0" fmla="*/ -1167 w 4482"/>
                <a:gd name="connsiteY0" fmla="*/ -1100 h 9166"/>
                <a:gd name="connsiteX1" fmla="*/ 3315 w 4482"/>
                <a:gd name="connsiteY1" fmla="*/ 4327 h 9166"/>
                <a:gd name="connsiteX2" fmla="*/ -1167 w 4482"/>
                <a:gd name="connsiteY2" fmla="*/ -1100 h 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82" h="9166">
                  <a:moveTo>
                    <a:pt x="-1167" y="-1100"/>
                  </a:moveTo>
                  <a:cubicBezTo>
                    <a:pt x="956" y="8576"/>
                    <a:pt x="247" y="10935"/>
                    <a:pt x="3315" y="4327"/>
                  </a:cubicBezTo>
                  <a:cubicBezTo>
                    <a:pt x="2606" y="1968"/>
                    <a:pt x="956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2" name="Полилиния: фигура 1341">
              <a:extLst>
                <a:ext uri="{FF2B5EF4-FFF2-40B4-BE49-F238E27FC236}">
                  <a16:creationId xmlns:a16="http://schemas.microsoft.com/office/drawing/2014/main" id="{7E9CA368-A85E-D0C5-2797-0DA47CB4B174}"/>
                </a:ext>
              </a:extLst>
            </p:cNvPr>
            <p:cNvSpPr/>
            <p:nvPr/>
          </p:nvSpPr>
          <p:spPr>
            <a:xfrm>
              <a:off x="3086535" y="3312815"/>
              <a:ext cx="3540" cy="10853"/>
            </a:xfrm>
            <a:custGeom>
              <a:avLst/>
              <a:gdLst>
                <a:gd name="connsiteX0" fmla="*/ -1167 w 3540"/>
                <a:gd name="connsiteY0" fmla="*/ -1100 h 10853"/>
                <a:gd name="connsiteX1" fmla="*/ 2373 w 3540"/>
                <a:gd name="connsiteY1" fmla="*/ 9754 h 10853"/>
                <a:gd name="connsiteX2" fmla="*/ -1167 w 3540"/>
                <a:gd name="connsiteY2" fmla="*/ -1100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0" h="10853">
                  <a:moveTo>
                    <a:pt x="-1167" y="-1100"/>
                  </a:moveTo>
                  <a:cubicBezTo>
                    <a:pt x="-1167" y="2912"/>
                    <a:pt x="11" y="6686"/>
                    <a:pt x="2373" y="9754"/>
                  </a:cubicBezTo>
                  <a:cubicBezTo>
                    <a:pt x="2137" y="5980"/>
                    <a:pt x="720" y="220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3" name="Полилиния: фигура 1342">
              <a:extLst>
                <a:ext uri="{FF2B5EF4-FFF2-40B4-BE49-F238E27FC236}">
                  <a16:creationId xmlns:a16="http://schemas.microsoft.com/office/drawing/2014/main" id="{52A31A5D-EF6E-9E66-5EBC-649382DCD27E}"/>
                </a:ext>
              </a:extLst>
            </p:cNvPr>
            <p:cNvSpPr/>
            <p:nvPr/>
          </p:nvSpPr>
          <p:spPr>
            <a:xfrm>
              <a:off x="3100456" y="3363980"/>
              <a:ext cx="13452" cy="27178"/>
            </a:xfrm>
            <a:custGeom>
              <a:avLst/>
              <a:gdLst>
                <a:gd name="connsiteX0" fmla="*/ -1167 w 13452"/>
                <a:gd name="connsiteY0" fmla="*/ 2481 h 27178"/>
                <a:gd name="connsiteX1" fmla="*/ 12285 w 13452"/>
                <a:gd name="connsiteY1" fmla="*/ 26079 h 27178"/>
                <a:gd name="connsiteX2" fmla="*/ 1192 w 13452"/>
                <a:gd name="connsiteY2" fmla="*/ 2481 h 27178"/>
                <a:gd name="connsiteX3" fmla="*/ 3551 w 13452"/>
                <a:gd name="connsiteY3" fmla="*/ 4368 h 27178"/>
                <a:gd name="connsiteX4" fmla="*/ -1167 w 13452"/>
                <a:gd name="connsiteY4" fmla="*/ 2481 h 27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2" h="27178">
                  <a:moveTo>
                    <a:pt x="-1167" y="2481"/>
                  </a:moveTo>
                  <a:cubicBezTo>
                    <a:pt x="2137" y="10976"/>
                    <a:pt x="6619" y="18998"/>
                    <a:pt x="12285" y="26079"/>
                  </a:cubicBezTo>
                  <a:lnTo>
                    <a:pt x="1192" y="2481"/>
                  </a:lnTo>
                  <a:cubicBezTo>
                    <a:pt x="1192" y="2481"/>
                    <a:pt x="2609" y="2481"/>
                    <a:pt x="3551" y="4368"/>
                  </a:cubicBezTo>
                  <a:cubicBezTo>
                    <a:pt x="2609" y="-2948"/>
                    <a:pt x="-695" y="-2240"/>
                    <a:pt x="-1167" y="24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4" name="Полилиния: фигура 1343">
              <a:extLst>
                <a:ext uri="{FF2B5EF4-FFF2-40B4-BE49-F238E27FC236}">
                  <a16:creationId xmlns:a16="http://schemas.microsoft.com/office/drawing/2014/main" id="{CEE0F29B-F009-FF9D-3FA2-237C8950428F}"/>
                </a:ext>
              </a:extLst>
            </p:cNvPr>
            <p:cNvSpPr/>
            <p:nvPr/>
          </p:nvSpPr>
          <p:spPr>
            <a:xfrm>
              <a:off x="3121930" y="3228401"/>
              <a:ext cx="3579" cy="5599"/>
            </a:xfrm>
            <a:custGeom>
              <a:avLst/>
              <a:gdLst>
                <a:gd name="connsiteX0" fmla="*/ -1167 w 3579"/>
                <a:gd name="connsiteY0" fmla="*/ -692 h 5599"/>
                <a:gd name="connsiteX1" fmla="*/ 1664 w 3579"/>
                <a:gd name="connsiteY1" fmla="*/ 4499 h 5599"/>
                <a:gd name="connsiteX2" fmla="*/ -1167 w 3579"/>
                <a:gd name="connsiteY2" fmla="*/ -692 h 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79" h="5599">
                  <a:moveTo>
                    <a:pt x="-1167" y="-692"/>
                  </a:moveTo>
                  <a:cubicBezTo>
                    <a:pt x="-1167" y="4971"/>
                    <a:pt x="2137" y="959"/>
                    <a:pt x="1664" y="4499"/>
                  </a:cubicBezTo>
                  <a:cubicBezTo>
                    <a:pt x="4260" y="4026"/>
                    <a:pt x="-695" y="-2818"/>
                    <a:pt x="-1167" y="-6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5" name="Полилиния: фигура 1344">
              <a:extLst>
                <a:ext uri="{FF2B5EF4-FFF2-40B4-BE49-F238E27FC236}">
                  <a16:creationId xmlns:a16="http://schemas.microsoft.com/office/drawing/2014/main" id="{86E51758-28C4-7C76-B6AC-260247186CC3}"/>
                </a:ext>
              </a:extLst>
            </p:cNvPr>
            <p:cNvSpPr/>
            <p:nvPr/>
          </p:nvSpPr>
          <p:spPr>
            <a:xfrm>
              <a:off x="3123817" y="3233528"/>
              <a:ext cx="3540" cy="9439"/>
            </a:xfrm>
            <a:custGeom>
              <a:avLst/>
              <a:gdLst>
                <a:gd name="connsiteX0" fmla="*/ -1167 w 3540"/>
                <a:gd name="connsiteY0" fmla="*/ -1100 h 9439"/>
                <a:gd name="connsiteX1" fmla="*/ 2373 w 3540"/>
                <a:gd name="connsiteY1" fmla="*/ 8339 h 9439"/>
                <a:gd name="connsiteX2" fmla="*/ -1167 w 3540"/>
                <a:gd name="connsiteY2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0" h="9439">
                  <a:moveTo>
                    <a:pt x="-1167" y="-1100"/>
                  </a:moveTo>
                  <a:cubicBezTo>
                    <a:pt x="-931" y="2440"/>
                    <a:pt x="250" y="5744"/>
                    <a:pt x="2373" y="8339"/>
                  </a:cubicBezTo>
                  <a:cubicBezTo>
                    <a:pt x="2137" y="5035"/>
                    <a:pt x="722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6" name="Полилиния: фигура 1345">
              <a:extLst>
                <a:ext uri="{FF2B5EF4-FFF2-40B4-BE49-F238E27FC236}">
                  <a16:creationId xmlns:a16="http://schemas.microsoft.com/office/drawing/2014/main" id="{A6828D24-93C5-918B-6DEA-BBF5CB1DB5EF}"/>
                </a:ext>
              </a:extLst>
            </p:cNvPr>
            <p:cNvSpPr/>
            <p:nvPr/>
          </p:nvSpPr>
          <p:spPr>
            <a:xfrm>
              <a:off x="3124290" y="3416171"/>
              <a:ext cx="3303" cy="7316"/>
            </a:xfrm>
            <a:custGeom>
              <a:avLst/>
              <a:gdLst>
                <a:gd name="connsiteX0" fmla="*/ -1167 w 3303"/>
                <a:gd name="connsiteY0" fmla="*/ -1100 h 7316"/>
                <a:gd name="connsiteX1" fmla="*/ -1167 w 3303"/>
                <a:gd name="connsiteY1" fmla="*/ 3618 h 7316"/>
                <a:gd name="connsiteX2" fmla="*/ 2137 w 3303"/>
                <a:gd name="connsiteY2" fmla="*/ 6216 h 7316"/>
                <a:gd name="connsiteX3" fmla="*/ -1167 w 3303"/>
                <a:gd name="connsiteY3" fmla="*/ -1100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7316">
                  <a:moveTo>
                    <a:pt x="-1167" y="-1100"/>
                  </a:moveTo>
                  <a:lnTo>
                    <a:pt x="-1167" y="3618"/>
                  </a:lnTo>
                  <a:cubicBezTo>
                    <a:pt x="250" y="5508"/>
                    <a:pt x="483" y="3618"/>
                    <a:pt x="2137" y="6216"/>
                  </a:cubicBezTo>
                  <a:cubicBezTo>
                    <a:pt x="1192" y="5035"/>
                    <a:pt x="956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7" name="Полилиния: фигура 1346">
              <a:extLst>
                <a:ext uri="{FF2B5EF4-FFF2-40B4-BE49-F238E27FC236}">
                  <a16:creationId xmlns:a16="http://schemas.microsoft.com/office/drawing/2014/main" id="{AE1D2F6E-E5B7-9AF7-FFBA-A89E98F84B04}"/>
                </a:ext>
              </a:extLst>
            </p:cNvPr>
            <p:cNvSpPr/>
            <p:nvPr/>
          </p:nvSpPr>
          <p:spPr>
            <a:xfrm>
              <a:off x="3130289" y="3302873"/>
              <a:ext cx="4382" cy="6401"/>
            </a:xfrm>
            <a:custGeom>
              <a:avLst/>
              <a:gdLst>
                <a:gd name="connsiteX0" fmla="*/ -558 w 4382"/>
                <a:gd name="connsiteY0" fmla="*/ 2706 h 6401"/>
                <a:gd name="connsiteX1" fmla="*/ 3215 w 4382"/>
                <a:gd name="connsiteY1" fmla="*/ 5301 h 6401"/>
                <a:gd name="connsiteX2" fmla="*/ -558 w 4382"/>
                <a:gd name="connsiteY2" fmla="*/ 2706 h 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82" h="6401">
                  <a:moveTo>
                    <a:pt x="-558" y="2706"/>
                  </a:moveTo>
                  <a:cubicBezTo>
                    <a:pt x="856" y="4123"/>
                    <a:pt x="1092" y="1292"/>
                    <a:pt x="3215" y="5301"/>
                  </a:cubicBezTo>
                  <a:cubicBezTo>
                    <a:pt x="2273" y="347"/>
                    <a:pt x="-2917" y="-4844"/>
                    <a:pt x="-558" y="27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8" name="Полилиния: фигура 1347">
              <a:extLst>
                <a:ext uri="{FF2B5EF4-FFF2-40B4-BE49-F238E27FC236}">
                  <a16:creationId xmlns:a16="http://schemas.microsoft.com/office/drawing/2014/main" id="{B5AD70F7-F7A3-5A73-E520-04D08F46ECD6}"/>
                </a:ext>
              </a:extLst>
            </p:cNvPr>
            <p:cNvSpPr/>
            <p:nvPr/>
          </p:nvSpPr>
          <p:spPr>
            <a:xfrm>
              <a:off x="3222691" y="3427261"/>
              <a:ext cx="6135" cy="6913"/>
            </a:xfrm>
            <a:custGeom>
              <a:avLst/>
              <a:gdLst>
                <a:gd name="connsiteX0" fmla="*/ -1167 w 6135"/>
                <a:gd name="connsiteY0" fmla="*/ -1100 h 6913"/>
                <a:gd name="connsiteX1" fmla="*/ 4968 w 6135"/>
                <a:gd name="connsiteY1" fmla="*/ 5744 h 6913"/>
                <a:gd name="connsiteX2" fmla="*/ -1167 w 6135"/>
                <a:gd name="connsiteY2" fmla="*/ -1100 h 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35" h="6913">
                  <a:moveTo>
                    <a:pt x="-1167" y="-1100"/>
                  </a:moveTo>
                  <a:cubicBezTo>
                    <a:pt x="-1167" y="4327"/>
                    <a:pt x="3315" y="6216"/>
                    <a:pt x="4968" y="5744"/>
                  </a:cubicBezTo>
                  <a:cubicBezTo>
                    <a:pt x="3315" y="3149"/>
                    <a:pt x="1192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49" name="Полилиния: фигура 1348">
              <a:extLst>
                <a:ext uri="{FF2B5EF4-FFF2-40B4-BE49-F238E27FC236}">
                  <a16:creationId xmlns:a16="http://schemas.microsoft.com/office/drawing/2014/main" id="{40FDE475-EC5A-C623-4462-46DBCE19278C}"/>
                </a:ext>
              </a:extLst>
            </p:cNvPr>
            <p:cNvSpPr/>
            <p:nvPr/>
          </p:nvSpPr>
          <p:spPr>
            <a:xfrm>
              <a:off x="3281921" y="3502774"/>
              <a:ext cx="17461" cy="15102"/>
            </a:xfrm>
            <a:custGeom>
              <a:avLst/>
              <a:gdLst>
                <a:gd name="connsiteX0" fmla="*/ -1167 w 17461"/>
                <a:gd name="connsiteY0" fmla="*/ 1023 h 15102"/>
                <a:gd name="connsiteX1" fmla="*/ 5202 w 17461"/>
                <a:gd name="connsiteY1" fmla="*/ 6922 h 15102"/>
                <a:gd name="connsiteX2" fmla="*/ 247 w 17461"/>
                <a:gd name="connsiteY2" fmla="*/ 4799 h 15102"/>
                <a:gd name="connsiteX3" fmla="*/ 8033 w 17461"/>
                <a:gd name="connsiteY3" fmla="*/ 9754 h 15102"/>
                <a:gd name="connsiteX4" fmla="*/ 6619 w 17461"/>
                <a:gd name="connsiteY4" fmla="*/ 5977 h 15102"/>
                <a:gd name="connsiteX5" fmla="*/ 16295 w 17461"/>
                <a:gd name="connsiteY5" fmla="*/ 14002 h 15102"/>
                <a:gd name="connsiteX6" fmla="*/ 12518 w 17461"/>
                <a:gd name="connsiteY6" fmla="*/ 8339 h 15102"/>
                <a:gd name="connsiteX7" fmla="*/ 3079 w 17461"/>
                <a:gd name="connsiteY7" fmla="*/ -1100 h 15102"/>
                <a:gd name="connsiteX8" fmla="*/ -1167 w 17461"/>
                <a:gd name="connsiteY8" fmla="*/ 1023 h 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61" h="15102">
                  <a:moveTo>
                    <a:pt x="-1167" y="1023"/>
                  </a:moveTo>
                  <a:cubicBezTo>
                    <a:pt x="483" y="5035"/>
                    <a:pt x="3079" y="1023"/>
                    <a:pt x="5202" y="6922"/>
                  </a:cubicBezTo>
                  <a:cubicBezTo>
                    <a:pt x="7328" y="12821"/>
                    <a:pt x="1901" y="5035"/>
                    <a:pt x="247" y="4799"/>
                  </a:cubicBezTo>
                  <a:cubicBezTo>
                    <a:pt x="1901" y="7631"/>
                    <a:pt x="4732" y="9517"/>
                    <a:pt x="8033" y="9754"/>
                  </a:cubicBezTo>
                  <a:cubicBezTo>
                    <a:pt x="6383" y="7867"/>
                    <a:pt x="5910" y="6686"/>
                    <a:pt x="6619" y="5977"/>
                  </a:cubicBezTo>
                  <a:cubicBezTo>
                    <a:pt x="11101" y="7395"/>
                    <a:pt x="11810" y="12585"/>
                    <a:pt x="16295" y="14002"/>
                  </a:cubicBezTo>
                  <a:cubicBezTo>
                    <a:pt x="14877" y="12349"/>
                    <a:pt x="12754" y="10935"/>
                    <a:pt x="12518" y="8339"/>
                  </a:cubicBezTo>
                  <a:cubicBezTo>
                    <a:pt x="8269" y="6450"/>
                    <a:pt x="4965" y="3146"/>
                    <a:pt x="3079" y="-1100"/>
                  </a:cubicBezTo>
                  <a:cubicBezTo>
                    <a:pt x="1664" y="-158"/>
                    <a:pt x="3787" y="3854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0" name="Полилиния: фигура 1349">
              <a:extLst>
                <a:ext uri="{FF2B5EF4-FFF2-40B4-BE49-F238E27FC236}">
                  <a16:creationId xmlns:a16="http://schemas.microsoft.com/office/drawing/2014/main" id="{DE17BE17-D9DE-AEAF-F3CC-84526D43068A}"/>
                </a:ext>
              </a:extLst>
            </p:cNvPr>
            <p:cNvSpPr/>
            <p:nvPr/>
          </p:nvSpPr>
          <p:spPr>
            <a:xfrm>
              <a:off x="3309292" y="3529380"/>
              <a:ext cx="8494" cy="5486"/>
            </a:xfrm>
            <a:custGeom>
              <a:avLst/>
              <a:gdLst>
                <a:gd name="connsiteX0" fmla="*/ -1167 w 8494"/>
                <a:gd name="connsiteY0" fmla="*/ -805 h 5486"/>
                <a:gd name="connsiteX1" fmla="*/ 959 w 8494"/>
                <a:gd name="connsiteY1" fmla="*/ 2733 h 5486"/>
                <a:gd name="connsiteX2" fmla="*/ 7328 w 8494"/>
                <a:gd name="connsiteY2" fmla="*/ 4386 h 5486"/>
                <a:gd name="connsiteX3" fmla="*/ 3318 w 8494"/>
                <a:gd name="connsiteY3" fmla="*/ 374 h 5486"/>
                <a:gd name="connsiteX4" fmla="*/ -1167 w 8494"/>
                <a:gd name="connsiteY4" fmla="*/ -805 h 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94" h="5486">
                  <a:moveTo>
                    <a:pt x="-1167" y="-805"/>
                  </a:moveTo>
                  <a:lnTo>
                    <a:pt x="959" y="2733"/>
                  </a:lnTo>
                  <a:cubicBezTo>
                    <a:pt x="4968" y="2733"/>
                    <a:pt x="4496" y="4386"/>
                    <a:pt x="7328" y="4386"/>
                  </a:cubicBezTo>
                  <a:cubicBezTo>
                    <a:pt x="5441" y="1082"/>
                    <a:pt x="-1403" y="610"/>
                    <a:pt x="3318" y="374"/>
                  </a:cubicBezTo>
                  <a:cubicBezTo>
                    <a:pt x="1901" y="-1986"/>
                    <a:pt x="-459" y="-805"/>
                    <a:pt x="-1167" y="-8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1" name="Полилиния: фигура 1350">
              <a:extLst>
                <a:ext uri="{FF2B5EF4-FFF2-40B4-BE49-F238E27FC236}">
                  <a16:creationId xmlns:a16="http://schemas.microsoft.com/office/drawing/2014/main" id="{35642080-DA14-3EE8-F6D5-2323C33258B0}"/>
                </a:ext>
              </a:extLst>
            </p:cNvPr>
            <p:cNvSpPr/>
            <p:nvPr/>
          </p:nvSpPr>
          <p:spPr>
            <a:xfrm>
              <a:off x="3318731" y="3536280"/>
              <a:ext cx="8022" cy="4012"/>
            </a:xfrm>
            <a:custGeom>
              <a:avLst/>
              <a:gdLst>
                <a:gd name="connsiteX0" fmla="*/ 14 w 8022"/>
                <a:gd name="connsiteY0" fmla="*/ 2912 h 4012"/>
                <a:gd name="connsiteX1" fmla="*/ 6855 w 8022"/>
                <a:gd name="connsiteY1" fmla="*/ 2912 h 4012"/>
                <a:gd name="connsiteX2" fmla="*/ 5441 w 8022"/>
                <a:gd name="connsiteY2" fmla="*/ 317 h 4012"/>
                <a:gd name="connsiteX3" fmla="*/ 2609 w 8022"/>
                <a:gd name="connsiteY3" fmla="*/ -1100 h 4012"/>
                <a:gd name="connsiteX4" fmla="*/ -1167 w 8022"/>
                <a:gd name="connsiteY4" fmla="*/ -1100 h 4012"/>
                <a:gd name="connsiteX5" fmla="*/ 14 w 8022"/>
                <a:gd name="connsiteY5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2" h="4012">
                  <a:moveTo>
                    <a:pt x="14" y="2912"/>
                  </a:moveTo>
                  <a:cubicBezTo>
                    <a:pt x="14" y="2912"/>
                    <a:pt x="4024" y="2912"/>
                    <a:pt x="6855" y="2912"/>
                  </a:cubicBezTo>
                  <a:lnTo>
                    <a:pt x="5441" y="317"/>
                  </a:lnTo>
                  <a:cubicBezTo>
                    <a:pt x="4260" y="81"/>
                    <a:pt x="3318" y="-392"/>
                    <a:pt x="2609" y="-1100"/>
                  </a:cubicBezTo>
                  <a:cubicBezTo>
                    <a:pt x="2609" y="81"/>
                    <a:pt x="2609" y="317"/>
                    <a:pt x="-1167" y="-1100"/>
                  </a:cubicBezTo>
                  <a:cubicBezTo>
                    <a:pt x="14" y="789"/>
                    <a:pt x="-1403" y="789"/>
                    <a:pt x="14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2" name="Полилиния: фигура 1351">
              <a:extLst>
                <a:ext uri="{FF2B5EF4-FFF2-40B4-BE49-F238E27FC236}">
                  <a16:creationId xmlns:a16="http://schemas.microsoft.com/office/drawing/2014/main" id="{98148C75-6596-80E4-21F4-3A8366136744}"/>
                </a:ext>
              </a:extLst>
            </p:cNvPr>
            <p:cNvSpPr/>
            <p:nvPr/>
          </p:nvSpPr>
          <p:spPr>
            <a:xfrm>
              <a:off x="3329459" y="3546429"/>
              <a:ext cx="10274" cy="8730"/>
            </a:xfrm>
            <a:custGeom>
              <a:avLst/>
              <a:gdLst>
                <a:gd name="connsiteX0" fmla="*/ 140 w 10274"/>
                <a:gd name="connsiteY0" fmla="*/ 2912 h 8730"/>
                <a:gd name="connsiteX1" fmla="*/ 9107 w 10274"/>
                <a:gd name="connsiteY1" fmla="*/ 7631 h 8730"/>
                <a:gd name="connsiteX2" fmla="*/ -332 w 10274"/>
                <a:gd name="connsiteY2" fmla="*/ -1100 h 8730"/>
                <a:gd name="connsiteX3" fmla="*/ 140 w 10274"/>
                <a:gd name="connsiteY3" fmla="*/ 2912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4" h="8730">
                  <a:moveTo>
                    <a:pt x="140" y="2912"/>
                  </a:moveTo>
                  <a:cubicBezTo>
                    <a:pt x="3917" y="2912"/>
                    <a:pt x="5803" y="6686"/>
                    <a:pt x="9107" y="7631"/>
                  </a:cubicBezTo>
                  <a:cubicBezTo>
                    <a:pt x="6512" y="4327"/>
                    <a:pt x="1791" y="3146"/>
                    <a:pt x="-332" y="-1100"/>
                  </a:cubicBezTo>
                  <a:cubicBezTo>
                    <a:pt x="-2455" y="-628"/>
                    <a:pt x="140" y="787"/>
                    <a:pt x="140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3" name="Полилиния: фигура 1352">
              <a:extLst>
                <a:ext uri="{FF2B5EF4-FFF2-40B4-BE49-F238E27FC236}">
                  <a16:creationId xmlns:a16="http://schemas.microsoft.com/office/drawing/2014/main" id="{D5837FB8-0F31-E82A-766E-5469F54D8AFB}"/>
                </a:ext>
              </a:extLst>
            </p:cNvPr>
            <p:cNvSpPr/>
            <p:nvPr/>
          </p:nvSpPr>
          <p:spPr>
            <a:xfrm>
              <a:off x="3343278" y="3556810"/>
              <a:ext cx="4477" cy="3303"/>
            </a:xfrm>
            <a:custGeom>
              <a:avLst/>
              <a:gdLst>
                <a:gd name="connsiteX0" fmla="*/ 2132 w 4477"/>
                <a:gd name="connsiteY0" fmla="*/ -1100 h 3303"/>
                <a:gd name="connsiteX1" fmla="*/ -463 w 4477"/>
                <a:gd name="connsiteY1" fmla="*/ 553 h 3303"/>
                <a:gd name="connsiteX2" fmla="*/ 3311 w 4477"/>
                <a:gd name="connsiteY2" fmla="*/ 2204 h 3303"/>
                <a:gd name="connsiteX3" fmla="*/ 2132 w 4477"/>
                <a:gd name="connsiteY3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7" h="3303">
                  <a:moveTo>
                    <a:pt x="2132" y="-1100"/>
                  </a:moveTo>
                  <a:cubicBezTo>
                    <a:pt x="-699" y="-1100"/>
                    <a:pt x="-2116" y="-1100"/>
                    <a:pt x="-463" y="553"/>
                  </a:cubicBezTo>
                  <a:cubicBezTo>
                    <a:pt x="715" y="1498"/>
                    <a:pt x="1896" y="1968"/>
                    <a:pt x="3311" y="2204"/>
                  </a:cubicBezTo>
                  <a:cubicBezTo>
                    <a:pt x="3311" y="2204"/>
                    <a:pt x="3074" y="553"/>
                    <a:pt x="21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4" name="Полилиния: фигура 1353">
              <a:extLst>
                <a:ext uri="{FF2B5EF4-FFF2-40B4-BE49-F238E27FC236}">
                  <a16:creationId xmlns:a16="http://schemas.microsoft.com/office/drawing/2014/main" id="{FAD3D634-A186-5881-341A-12DA1D58F230}"/>
                </a:ext>
              </a:extLst>
            </p:cNvPr>
            <p:cNvSpPr/>
            <p:nvPr/>
          </p:nvSpPr>
          <p:spPr>
            <a:xfrm>
              <a:off x="3348228" y="3559408"/>
              <a:ext cx="4229" cy="4035"/>
            </a:xfrm>
            <a:custGeom>
              <a:avLst/>
              <a:gdLst>
                <a:gd name="connsiteX0" fmla="*/ -1167 w 4229"/>
                <a:gd name="connsiteY0" fmla="*/ -1100 h 4035"/>
                <a:gd name="connsiteX1" fmla="*/ -1167 w 4229"/>
                <a:gd name="connsiteY1" fmla="*/ 2201 h 4035"/>
                <a:gd name="connsiteX2" fmla="*/ 2373 w 4229"/>
                <a:gd name="connsiteY2" fmla="*/ 2201 h 4035"/>
                <a:gd name="connsiteX3" fmla="*/ 956 w 4229"/>
                <a:gd name="connsiteY3" fmla="*/ -867 h 4035"/>
                <a:gd name="connsiteX4" fmla="*/ -1167 w 4229"/>
                <a:gd name="connsiteY4" fmla="*/ -1100 h 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" h="4035">
                  <a:moveTo>
                    <a:pt x="-1167" y="-1100"/>
                  </a:moveTo>
                  <a:cubicBezTo>
                    <a:pt x="-1167" y="550"/>
                    <a:pt x="-1167" y="550"/>
                    <a:pt x="-1167" y="2201"/>
                  </a:cubicBezTo>
                  <a:cubicBezTo>
                    <a:pt x="-1167" y="3854"/>
                    <a:pt x="720" y="2201"/>
                    <a:pt x="2373" y="2201"/>
                  </a:cubicBezTo>
                  <a:cubicBezTo>
                    <a:pt x="4024" y="2201"/>
                    <a:pt x="2373" y="314"/>
                    <a:pt x="956" y="-867"/>
                  </a:cubicBezTo>
                  <a:cubicBezTo>
                    <a:pt x="250" y="-867"/>
                    <a:pt x="-459" y="-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5" name="Полилиния: фигура 1354">
              <a:extLst>
                <a:ext uri="{FF2B5EF4-FFF2-40B4-BE49-F238E27FC236}">
                  <a16:creationId xmlns:a16="http://schemas.microsoft.com/office/drawing/2014/main" id="{08D0397D-FB52-ACC3-E9A5-DE8DA8E355D8}"/>
                </a:ext>
              </a:extLst>
            </p:cNvPr>
            <p:cNvSpPr/>
            <p:nvPr/>
          </p:nvSpPr>
          <p:spPr>
            <a:xfrm>
              <a:off x="3354363" y="3559878"/>
              <a:ext cx="7786" cy="5905"/>
            </a:xfrm>
            <a:custGeom>
              <a:avLst/>
              <a:gdLst>
                <a:gd name="connsiteX0" fmla="*/ -1167 w 7786"/>
                <a:gd name="connsiteY0" fmla="*/ -1100 h 5905"/>
                <a:gd name="connsiteX1" fmla="*/ 6619 w 7786"/>
                <a:gd name="connsiteY1" fmla="*/ 4799 h 5905"/>
                <a:gd name="connsiteX2" fmla="*/ -1167 w 7786"/>
                <a:gd name="connsiteY2" fmla="*/ -1100 h 5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6" h="5905">
                  <a:moveTo>
                    <a:pt x="-1167" y="-1100"/>
                  </a:moveTo>
                  <a:cubicBezTo>
                    <a:pt x="-1167" y="-1100"/>
                    <a:pt x="3315" y="5035"/>
                    <a:pt x="6619" y="4799"/>
                  </a:cubicBezTo>
                  <a:cubicBezTo>
                    <a:pt x="4496" y="2204"/>
                    <a:pt x="190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6" name="Полилиния: фигура 1355">
              <a:extLst>
                <a:ext uri="{FF2B5EF4-FFF2-40B4-BE49-F238E27FC236}">
                  <a16:creationId xmlns:a16="http://schemas.microsoft.com/office/drawing/2014/main" id="{6715B8E9-FBCB-BD99-B943-3C8899F6D163}"/>
                </a:ext>
              </a:extLst>
            </p:cNvPr>
            <p:cNvSpPr/>
            <p:nvPr/>
          </p:nvSpPr>
          <p:spPr>
            <a:xfrm>
              <a:off x="3403098" y="3586641"/>
              <a:ext cx="8608" cy="4387"/>
            </a:xfrm>
            <a:custGeom>
              <a:avLst/>
              <a:gdLst>
                <a:gd name="connsiteX0" fmla="*/ -111 w 8608"/>
                <a:gd name="connsiteY0" fmla="*/ 3287 h 4387"/>
                <a:gd name="connsiteX1" fmla="*/ 7441 w 8608"/>
                <a:gd name="connsiteY1" fmla="*/ 3287 h 4387"/>
                <a:gd name="connsiteX2" fmla="*/ 1542 w 8608"/>
                <a:gd name="connsiteY2" fmla="*/ -253 h 4387"/>
                <a:gd name="connsiteX3" fmla="*/ -111 w 8608"/>
                <a:gd name="connsiteY3" fmla="*/ 3287 h 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08" h="4387">
                  <a:moveTo>
                    <a:pt x="-111" y="3287"/>
                  </a:moveTo>
                  <a:cubicBezTo>
                    <a:pt x="2484" y="3051"/>
                    <a:pt x="4843" y="3051"/>
                    <a:pt x="7441" y="3287"/>
                  </a:cubicBezTo>
                  <a:cubicBezTo>
                    <a:pt x="6024" y="1164"/>
                    <a:pt x="2956" y="1870"/>
                    <a:pt x="1542" y="-253"/>
                  </a:cubicBezTo>
                  <a:cubicBezTo>
                    <a:pt x="125" y="-2376"/>
                    <a:pt x="-2707" y="-253"/>
                    <a:pt x="-111" y="3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7" name="Полилиния: фигура 1356">
              <a:extLst>
                <a:ext uri="{FF2B5EF4-FFF2-40B4-BE49-F238E27FC236}">
                  <a16:creationId xmlns:a16="http://schemas.microsoft.com/office/drawing/2014/main" id="{104701B0-D96F-58AB-9561-40D3F3F4DDA4}"/>
                </a:ext>
              </a:extLst>
            </p:cNvPr>
            <p:cNvSpPr/>
            <p:nvPr/>
          </p:nvSpPr>
          <p:spPr>
            <a:xfrm>
              <a:off x="3434359" y="3601645"/>
              <a:ext cx="7549" cy="2831"/>
            </a:xfrm>
            <a:custGeom>
              <a:avLst/>
              <a:gdLst>
                <a:gd name="connsiteX0" fmla="*/ -1167 w 7549"/>
                <a:gd name="connsiteY0" fmla="*/ -1100 h 2831"/>
                <a:gd name="connsiteX1" fmla="*/ 6383 w 7549"/>
                <a:gd name="connsiteY1" fmla="*/ 1731 h 2831"/>
                <a:gd name="connsiteX2" fmla="*/ 3315 w 7549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9" h="2831">
                  <a:moveTo>
                    <a:pt x="-1167" y="-1100"/>
                  </a:moveTo>
                  <a:cubicBezTo>
                    <a:pt x="956" y="789"/>
                    <a:pt x="3551" y="1731"/>
                    <a:pt x="6383" y="1731"/>
                  </a:cubicBezTo>
                  <a:lnTo>
                    <a:pt x="3315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8" name="Полилиния: фигура 1357">
              <a:extLst>
                <a:ext uri="{FF2B5EF4-FFF2-40B4-BE49-F238E27FC236}">
                  <a16:creationId xmlns:a16="http://schemas.microsoft.com/office/drawing/2014/main" id="{64E23784-0BA7-65B6-9FE4-DDF6A1CB600E}"/>
                </a:ext>
              </a:extLst>
            </p:cNvPr>
            <p:cNvSpPr/>
            <p:nvPr/>
          </p:nvSpPr>
          <p:spPr>
            <a:xfrm>
              <a:off x="3452293" y="3608991"/>
              <a:ext cx="12104" cy="5633"/>
            </a:xfrm>
            <a:custGeom>
              <a:avLst/>
              <a:gdLst>
                <a:gd name="connsiteX0" fmla="*/ -1167 w 12104"/>
                <a:gd name="connsiteY0" fmla="*/ -893 h 5633"/>
                <a:gd name="connsiteX1" fmla="*/ 10159 w 12104"/>
                <a:gd name="connsiteY1" fmla="*/ 4534 h 5633"/>
                <a:gd name="connsiteX2" fmla="*/ 8272 w 12104"/>
                <a:gd name="connsiteY2" fmla="*/ 757 h 5633"/>
                <a:gd name="connsiteX3" fmla="*/ 4968 w 12104"/>
                <a:gd name="connsiteY3" fmla="*/ 757 h 5633"/>
                <a:gd name="connsiteX4" fmla="*/ -1167 w 12104"/>
                <a:gd name="connsiteY4" fmla="*/ -893 h 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4" h="5633">
                  <a:moveTo>
                    <a:pt x="-1167" y="-893"/>
                  </a:moveTo>
                  <a:lnTo>
                    <a:pt x="10159" y="4534"/>
                  </a:lnTo>
                  <a:cubicBezTo>
                    <a:pt x="13463" y="4534"/>
                    <a:pt x="4968" y="285"/>
                    <a:pt x="8272" y="757"/>
                  </a:cubicBezTo>
                  <a:cubicBezTo>
                    <a:pt x="6146" y="-657"/>
                    <a:pt x="6146" y="757"/>
                    <a:pt x="4968" y="757"/>
                  </a:cubicBezTo>
                  <a:cubicBezTo>
                    <a:pt x="3787" y="757"/>
                    <a:pt x="1664" y="-1838"/>
                    <a:pt x="-1167" y="-8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59" name="Полилиния: фигура 1358">
              <a:extLst>
                <a:ext uri="{FF2B5EF4-FFF2-40B4-BE49-F238E27FC236}">
                  <a16:creationId xmlns:a16="http://schemas.microsoft.com/office/drawing/2014/main" id="{D70A2A09-CDA3-5932-6DCD-A78876A973E3}"/>
                </a:ext>
              </a:extLst>
            </p:cNvPr>
            <p:cNvSpPr/>
            <p:nvPr/>
          </p:nvSpPr>
          <p:spPr>
            <a:xfrm>
              <a:off x="3466284" y="3608408"/>
              <a:ext cx="8245" cy="4406"/>
            </a:xfrm>
            <a:custGeom>
              <a:avLst/>
              <a:gdLst>
                <a:gd name="connsiteX0" fmla="*/ -765 w 8245"/>
                <a:gd name="connsiteY0" fmla="*/ 1577 h 4406"/>
                <a:gd name="connsiteX1" fmla="*/ 6549 w 8245"/>
                <a:gd name="connsiteY1" fmla="*/ 2994 h 4406"/>
                <a:gd name="connsiteX2" fmla="*/ 180 w 8245"/>
                <a:gd name="connsiteY2" fmla="*/ -782 h 4406"/>
                <a:gd name="connsiteX3" fmla="*/ -765 w 8245"/>
                <a:gd name="connsiteY3" fmla="*/ 1577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45" h="4406">
                  <a:moveTo>
                    <a:pt x="-765" y="1577"/>
                  </a:moveTo>
                  <a:cubicBezTo>
                    <a:pt x="1122" y="2994"/>
                    <a:pt x="4426" y="1577"/>
                    <a:pt x="6549" y="2994"/>
                  </a:cubicBezTo>
                  <a:cubicBezTo>
                    <a:pt x="8675" y="4409"/>
                    <a:pt x="3954" y="632"/>
                    <a:pt x="180" y="-782"/>
                  </a:cubicBezTo>
                  <a:cubicBezTo>
                    <a:pt x="-3596" y="-2199"/>
                    <a:pt x="2067" y="1577"/>
                    <a:pt x="-765" y="1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0" name="Полилиния: фигура 1359">
              <a:extLst>
                <a:ext uri="{FF2B5EF4-FFF2-40B4-BE49-F238E27FC236}">
                  <a16:creationId xmlns:a16="http://schemas.microsoft.com/office/drawing/2014/main" id="{16C3A35F-C7BF-072E-CCE9-277CDECA150D}"/>
                </a:ext>
              </a:extLst>
            </p:cNvPr>
            <p:cNvSpPr/>
            <p:nvPr/>
          </p:nvSpPr>
          <p:spPr>
            <a:xfrm>
              <a:off x="3480096" y="3615838"/>
              <a:ext cx="27139" cy="11294"/>
            </a:xfrm>
            <a:custGeom>
              <a:avLst/>
              <a:gdLst>
                <a:gd name="connsiteX0" fmla="*/ 6426 w 27139"/>
                <a:gd name="connsiteY0" fmla="*/ 5237 h 11294"/>
                <a:gd name="connsiteX1" fmla="*/ 24832 w 27139"/>
                <a:gd name="connsiteY1" fmla="*/ 10194 h 11294"/>
                <a:gd name="connsiteX2" fmla="*/ 16335 w 27139"/>
                <a:gd name="connsiteY2" fmla="*/ 2641 h 11294"/>
                <a:gd name="connsiteX3" fmla="*/ 9021 w 27139"/>
                <a:gd name="connsiteY3" fmla="*/ 4059 h 11294"/>
                <a:gd name="connsiteX4" fmla="*/ 999 w 27139"/>
                <a:gd name="connsiteY4" fmla="*/ -899 h 11294"/>
                <a:gd name="connsiteX5" fmla="*/ 6426 w 27139"/>
                <a:gd name="connsiteY5" fmla="*/ 5237 h 1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139" h="11294">
                  <a:moveTo>
                    <a:pt x="6426" y="5237"/>
                  </a:moveTo>
                  <a:cubicBezTo>
                    <a:pt x="12797" y="5473"/>
                    <a:pt x="19166" y="7363"/>
                    <a:pt x="24832" y="10194"/>
                  </a:cubicBezTo>
                  <a:cubicBezTo>
                    <a:pt x="29551" y="8777"/>
                    <a:pt x="18224" y="5473"/>
                    <a:pt x="16335" y="2641"/>
                  </a:cubicBezTo>
                  <a:cubicBezTo>
                    <a:pt x="14684" y="4764"/>
                    <a:pt x="16335" y="5237"/>
                    <a:pt x="9021" y="4059"/>
                  </a:cubicBezTo>
                  <a:cubicBezTo>
                    <a:pt x="1705" y="2878"/>
                    <a:pt x="6426" y="282"/>
                    <a:pt x="999" y="-899"/>
                  </a:cubicBezTo>
                  <a:cubicBezTo>
                    <a:pt x="-4431" y="-2077"/>
                    <a:pt x="1468" y="2169"/>
                    <a:pt x="6426" y="5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1" name="Полилиния: фигура 1360">
              <a:extLst>
                <a:ext uri="{FF2B5EF4-FFF2-40B4-BE49-F238E27FC236}">
                  <a16:creationId xmlns:a16="http://schemas.microsoft.com/office/drawing/2014/main" id="{770E36FF-55D5-E04E-2875-8FC1591EDE3A}"/>
                </a:ext>
              </a:extLst>
            </p:cNvPr>
            <p:cNvSpPr/>
            <p:nvPr/>
          </p:nvSpPr>
          <p:spPr>
            <a:xfrm>
              <a:off x="3490756" y="3617277"/>
              <a:ext cx="12976" cy="3955"/>
            </a:xfrm>
            <a:custGeom>
              <a:avLst/>
              <a:gdLst>
                <a:gd name="connsiteX0" fmla="*/ -1167 w 12976"/>
                <a:gd name="connsiteY0" fmla="*/ -921 h 3955"/>
                <a:gd name="connsiteX1" fmla="*/ 11810 w 12976"/>
                <a:gd name="connsiteY1" fmla="*/ 2856 h 3955"/>
                <a:gd name="connsiteX2" fmla="*/ -1167 w 12976"/>
                <a:gd name="connsiteY2" fmla="*/ -921 h 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76" h="3955">
                  <a:moveTo>
                    <a:pt x="-1167" y="-921"/>
                  </a:moveTo>
                  <a:cubicBezTo>
                    <a:pt x="2843" y="730"/>
                    <a:pt x="7800" y="966"/>
                    <a:pt x="11810" y="2856"/>
                  </a:cubicBezTo>
                  <a:cubicBezTo>
                    <a:pt x="8272" y="-212"/>
                    <a:pt x="3551" y="-1629"/>
                    <a:pt x="-1167" y="-9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2" name="Полилиния: фигура 1361">
              <a:extLst>
                <a:ext uri="{FF2B5EF4-FFF2-40B4-BE49-F238E27FC236}">
                  <a16:creationId xmlns:a16="http://schemas.microsoft.com/office/drawing/2014/main" id="{A89D9F12-C4BD-9E2D-7B38-FBF6A0C624BD}"/>
                </a:ext>
              </a:extLst>
            </p:cNvPr>
            <p:cNvSpPr/>
            <p:nvPr/>
          </p:nvSpPr>
          <p:spPr>
            <a:xfrm>
              <a:off x="3512700" y="3620170"/>
              <a:ext cx="6844" cy="4337"/>
            </a:xfrm>
            <a:custGeom>
              <a:avLst/>
              <a:gdLst>
                <a:gd name="connsiteX0" fmla="*/ -1167 w 6844"/>
                <a:gd name="connsiteY0" fmla="*/ -37 h 4337"/>
                <a:gd name="connsiteX1" fmla="*/ 3554 w 6844"/>
                <a:gd name="connsiteY1" fmla="*/ 2558 h 4337"/>
                <a:gd name="connsiteX2" fmla="*/ 5677 w 6844"/>
                <a:gd name="connsiteY2" fmla="*/ -746 h 4337"/>
                <a:gd name="connsiteX3" fmla="*/ -695 w 6844"/>
                <a:gd name="connsiteY3" fmla="*/ -746 h 4337"/>
                <a:gd name="connsiteX4" fmla="*/ -1167 w 6844"/>
                <a:gd name="connsiteY4" fmla="*/ -37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44" h="4337">
                  <a:moveTo>
                    <a:pt x="-1167" y="-37"/>
                  </a:moveTo>
                  <a:cubicBezTo>
                    <a:pt x="250" y="-37"/>
                    <a:pt x="2137" y="-37"/>
                    <a:pt x="3554" y="2558"/>
                  </a:cubicBezTo>
                  <a:cubicBezTo>
                    <a:pt x="4968" y="5153"/>
                    <a:pt x="1664" y="-510"/>
                    <a:pt x="5677" y="-746"/>
                  </a:cubicBezTo>
                  <a:cubicBezTo>
                    <a:pt x="3554" y="-1218"/>
                    <a:pt x="1428" y="-1218"/>
                    <a:pt x="-695" y="-746"/>
                  </a:cubicBezTo>
                  <a:cubicBezTo>
                    <a:pt x="3318" y="905"/>
                    <a:pt x="3554" y="-37"/>
                    <a:pt x="-116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3" name="Полилиния: фигура 1362">
              <a:extLst>
                <a:ext uri="{FF2B5EF4-FFF2-40B4-BE49-F238E27FC236}">
                  <a16:creationId xmlns:a16="http://schemas.microsoft.com/office/drawing/2014/main" id="{9E0E14AB-13A5-7C93-37D2-71BC58E317B9}"/>
                </a:ext>
              </a:extLst>
            </p:cNvPr>
            <p:cNvSpPr/>
            <p:nvPr/>
          </p:nvSpPr>
          <p:spPr>
            <a:xfrm>
              <a:off x="3543142" y="3627283"/>
              <a:ext cx="6004" cy="3386"/>
            </a:xfrm>
            <a:custGeom>
              <a:avLst/>
              <a:gdLst>
                <a:gd name="connsiteX0" fmla="*/ -1167 w 6004"/>
                <a:gd name="connsiteY0" fmla="*/ 400 h 3386"/>
                <a:gd name="connsiteX1" fmla="*/ 3787 w 6004"/>
                <a:gd name="connsiteY1" fmla="*/ 2287 h 3386"/>
                <a:gd name="connsiteX2" fmla="*/ 3787 w 6004"/>
                <a:gd name="connsiteY2" fmla="*/ -545 h 3386"/>
                <a:gd name="connsiteX3" fmla="*/ -1167 w 6004"/>
                <a:gd name="connsiteY3" fmla="*/ 400 h 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4" h="3386">
                  <a:moveTo>
                    <a:pt x="-1167" y="400"/>
                  </a:moveTo>
                  <a:cubicBezTo>
                    <a:pt x="483" y="1345"/>
                    <a:pt x="2137" y="1817"/>
                    <a:pt x="3787" y="2287"/>
                  </a:cubicBezTo>
                  <a:cubicBezTo>
                    <a:pt x="3787" y="2287"/>
                    <a:pt x="6149" y="872"/>
                    <a:pt x="3787" y="-545"/>
                  </a:cubicBezTo>
                  <a:cubicBezTo>
                    <a:pt x="1428" y="-1959"/>
                    <a:pt x="1192" y="-309"/>
                    <a:pt x="-1167" y="4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4" name="Полилиния: фигура 1363">
              <a:extLst>
                <a:ext uri="{FF2B5EF4-FFF2-40B4-BE49-F238E27FC236}">
                  <a16:creationId xmlns:a16="http://schemas.microsoft.com/office/drawing/2014/main" id="{6806189D-DA09-01C8-4A53-D101A8B5CEA6}"/>
                </a:ext>
              </a:extLst>
            </p:cNvPr>
            <p:cNvSpPr/>
            <p:nvPr/>
          </p:nvSpPr>
          <p:spPr>
            <a:xfrm>
              <a:off x="3897101" y="3619816"/>
              <a:ext cx="12979" cy="7080"/>
            </a:xfrm>
            <a:custGeom>
              <a:avLst/>
              <a:gdLst>
                <a:gd name="connsiteX0" fmla="*/ -1167 w 12979"/>
                <a:gd name="connsiteY0" fmla="*/ 5980 h 7080"/>
                <a:gd name="connsiteX1" fmla="*/ 11812 w 12979"/>
                <a:gd name="connsiteY1" fmla="*/ -1100 h 7080"/>
                <a:gd name="connsiteX2" fmla="*/ -222 w 12979"/>
                <a:gd name="connsiteY2" fmla="*/ 1968 h 7080"/>
                <a:gd name="connsiteX3" fmla="*/ -1167 w 12979"/>
                <a:gd name="connsiteY3" fmla="*/ 598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9" h="7080">
                  <a:moveTo>
                    <a:pt x="-1167" y="5980"/>
                  </a:moveTo>
                  <a:cubicBezTo>
                    <a:pt x="3787" y="4799"/>
                    <a:pt x="8272" y="2440"/>
                    <a:pt x="11812" y="-1100"/>
                  </a:cubicBezTo>
                  <a:cubicBezTo>
                    <a:pt x="7800" y="-392"/>
                    <a:pt x="3787" y="787"/>
                    <a:pt x="-222" y="1968"/>
                  </a:cubicBezTo>
                  <a:cubicBezTo>
                    <a:pt x="-1167" y="3618"/>
                    <a:pt x="-1167" y="4563"/>
                    <a:pt x="-1167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5" name="Полилиния: фигура 1364">
              <a:extLst>
                <a:ext uri="{FF2B5EF4-FFF2-40B4-BE49-F238E27FC236}">
                  <a16:creationId xmlns:a16="http://schemas.microsoft.com/office/drawing/2014/main" id="{A37C1CB5-5D7C-4E64-EBDA-57A93A7A35BE}"/>
                </a:ext>
              </a:extLst>
            </p:cNvPr>
            <p:cNvSpPr/>
            <p:nvPr/>
          </p:nvSpPr>
          <p:spPr>
            <a:xfrm>
              <a:off x="3973320" y="3568647"/>
              <a:ext cx="5529" cy="4210"/>
            </a:xfrm>
            <a:custGeom>
              <a:avLst/>
              <a:gdLst>
                <a:gd name="connsiteX0" fmla="*/ -1167 w 5529"/>
                <a:gd name="connsiteY0" fmla="*/ 3111 h 4210"/>
                <a:gd name="connsiteX1" fmla="*/ 4024 w 5529"/>
                <a:gd name="connsiteY1" fmla="*/ -902 h 4210"/>
                <a:gd name="connsiteX2" fmla="*/ -1167 w 5529"/>
                <a:gd name="connsiteY2" fmla="*/ 3111 h 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29" h="4210">
                  <a:moveTo>
                    <a:pt x="-1167" y="3111"/>
                  </a:moveTo>
                  <a:cubicBezTo>
                    <a:pt x="1664" y="3111"/>
                    <a:pt x="2137" y="43"/>
                    <a:pt x="4024" y="-902"/>
                  </a:cubicBezTo>
                  <a:cubicBezTo>
                    <a:pt x="5913" y="-1844"/>
                    <a:pt x="-695" y="751"/>
                    <a:pt x="-1167" y="31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6" name="Полилиния: фигура 1365">
              <a:extLst>
                <a:ext uri="{FF2B5EF4-FFF2-40B4-BE49-F238E27FC236}">
                  <a16:creationId xmlns:a16="http://schemas.microsoft.com/office/drawing/2014/main" id="{B2A8A69C-55A2-E2EB-F127-4703211929A4}"/>
                </a:ext>
              </a:extLst>
            </p:cNvPr>
            <p:cNvSpPr/>
            <p:nvPr/>
          </p:nvSpPr>
          <p:spPr>
            <a:xfrm>
              <a:off x="4038685" y="3490267"/>
              <a:ext cx="5899" cy="10381"/>
            </a:xfrm>
            <a:custGeom>
              <a:avLst/>
              <a:gdLst>
                <a:gd name="connsiteX0" fmla="*/ -1167 w 5899"/>
                <a:gd name="connsiteY0" fmla="*/ 9281 h 10381"/>
                <a:gd name="connsiteX1" fmla="*/ 4732 w 5899"/>
                <a:gd name="connsiteY1" fmla="*/ -1100 h 10381"/>
                <a:gd name="connsiteX2" fmla="*/ -1167 w 5899"/>
                <a:gd name="connsiteY2" fmla="*/ 9281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99" h="10381">
                  <a:moveTo>
                    <a:pt x="-1167" y="9281"/>
                  </a:moveTo>
                  <a:cubicBezTo>
                    <a:pt x="250" y="9281"/>
                    <a:pt x="4496" y="2912"/>
                    <a:pt x="4732" y="-1100"/>
                  </a:cubicBezTo>
                  <a:cubicBezTo>
                    <a:pt x="1901" y="1731"/>
                    <a:pt x="483" y="5980"/>
                    <a:pt x="-1167" y="92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7" name="Полилиния: фигура 1366">
              <a:extLst>
                <a:ext uri="{FF2B5EF4-FFF2-40B4-BE49-F238E27FC236}">
                  <a16:creationId xmlns:a16="http://schemas.microsoft.com/office/drawing/2014/main" id="{8F7D562C-AE03-BF7E-1620-551CFE44B52D}"/>
                </a:ext>
              </a:extLst>
            </p:cNvPr>
            <p:cNvSpPr/>
            <p:nvPr/>
          </p:nvSpPr>
          <p:spPr>
            <a:xfrm>
              <a:off x="4061813" y="3442364"/>
              <a:ext cx="4009" cy="15338"/>
            </a:xfrm>
            <a:custGeom>
              <a:avLst/>
              <a:gdLst>
                <a:gd name="connsiteX0" fmla="*/ -698 w 4009"/>
                <a:gd name="connsiteY0" fmla="*/ 14239 h 15338"/>
                <a:gd name="connsiteX1" fmla="*/ 2842 w 4009"/>
                <a:gd name="connsiteY1" fmla="*/ -1100 h 15338"/>
                <a:gd name="connsiteX2" fmla="*/ -698 w 4009"/>
                <a:gd name="connsiteY2" fmla="*/ 14239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9" h="15338">
                  <a:moveTo>
                    <a:pt x="-698" y="14239"/>
                  </a:moveTo>
                  <a:cubicBezTo>
                    <a:pt x="1189" y="9284"/>
                    <a:pt x="2370" y="4091"/>
                    <a:pt x="2842" y="-1100"/>
                  </a:cubicBezTo>
                  <a:cubicBezTo>
                    <a:pt x="719" y="2440"/>
                    <a:pt x="-2348" y="11643"/>
                    <a:pt x="-698" y="142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8" name="Полилиния: фигура 1367">
              <a:extLst>
                <a:ext uri="{FF2B5EF4-FFF2-40B4-BE49-F238E27FC236}">
                  <a16:creationId xmlns:a16="http://schemas.microsoft.com/office/drawing/2014/main" id="{1AA917BC-9D02-D175-27FD-2A7A923912D6}"/>
                </a:ext>
              </a:extLst>
            </p:cNvPr>
            <p:cNvSpPr/>
            <p:nvPr/>
          </p:nvSpPr>
          <p:spPr>
            <a:xfrm>
              <a:off x="4091837" y="3348875"/>
              <a:ext cx="3481" cy="11134"/>
            </a:xfrm>
            <a:custGeom>
              <a:avLst/>
              <a:gdLst>
                <a:gd name="connsiteX0" fmla="*/ -989 w 3481"/>
                <a:gd name="connsiteY0" fmla="*/ 10034 h 11134"/>
                <a:gd name="connsiteX1" fmla="*/ 2315 w 3481"/>
                <a:gd name="connsiteY1" fmla="*/ -1056 h 11134"/>
                <a:gd name="connsiteX2" fmla="*/ -989 w 3481"/>
                <a:gd name="connsiteY2" fmla="*/ 10034 h 1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1" h="11134">
                  <a:moveTo>
                    <a:pt x="-989" y="10034"/>
                  </a:moveTo>
                  <a:cubicBezTo>
                    <a:pt x="425" y="6494"/>
                    <a:pt x="1370" y="2720"/>
                    <a:pt x="2315" y="-1056"/>
                  </a:cubicBezTo>
                  <a:cubicBezTo>
                    <a:pt x="1134" y="-1765"/>
                    <a:pt x="-1934" y="6258"/>
                    <a:pt x="-989" y="100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69" name="Полилиния: фигура 1368">
              <a:extLst>
                <a:ext uri="{FF2B5EF4-FFF2-40B4-BE49-F238E27FC236}">
                  <a16:creationId xmlns:a16="http://schemas.microsoft.com/office/drawing/2014/main" id="{C0CA10E6-4D91-0EE7-91D3-E7FCFF3F2821}"/>
                </a:ext>
              </a:extLst>
            </p:cNvPr>
            <p:cNvSpPr/>
            <p:nvPr/>
          </p:nvSpPr>
          <p:spPr>
            <a:xfrm>
              <a:off x="4114077" y="3246744"/>
              <a:ext cx="2949" cy="6841"/>
            </a:xfrm>
            <a:custGeom>
              <a:avLst/>
              <a:gdLst>
                <a:gd name="connsiteX0" fmla="*/ 1782 w 2949"/>
                <a:gd name="connsiteY0" fmla="*/ 2910 h 6841"/>
                <a:gd name="connsiteX1" fmla="*/ -813 w 2949"/>
                <a:gd name="connsiteY1" fmla="*/ -1100 h 6841"/>
                <a:gd name="connsiteX2" fmla="*/ -813 w 2949"/>
                <a:gd name="connsiteY2" fmla="*/ 5741 h 6841"/>
                <a:gd name="connsiteX3" fmla="*/ 1782 w 2949"/>
                <a:gd name="connsiteY3" fmla="*/ 2910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9" h="6841">
                  <a:moveTo>
                    <a:pt x="1782" y="2910"/>
                  </a:moveTo>
                  <a:cubicBezTo>
                    <a:pt x="1782" y="2910"/>
                    <a:pt x="132" y="-631"/>
                    <a:pt x="-813" y="-1100"/>
                  </a:cubicBezTo>
                  <a:cubicBezTo>
                    <a:pt x="-1285" y="1259"/>
                    <a:pt x="-1285" y="3382"/>
                    <a:pt x="-813" y="5741"/>
                  </a:cubicBezTo>
                  <a:cubicBezTo>
                    <a:pt x="132" y="3618"/>
                    <a:pt x="841" y="5032"/>
                    <a:pt x="1782" y="29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0" name="Полилиния: фигура 1369">
              <a:extLst>
                <a:ext uri="{FF2B5EF4-FFF2-40B4-BE49-F238E27FC236}">
                  <a16:creationId xmlns:a16="http://schemas.microsoft.com/office/drawing/2014/main" id="{A23470B2-EC09-D5E7-30D5-2E8EEC96B9DB}"/>
                </a:ext>
              </a:extLst>
            </p:cNvPr>
            <p:cNvSpPr/>
            <p:nvPr/>
          </p:nvSpPr>
          <p:spPr>
            <a:xfrm>
              <a:off x="4233410" y="2819867"/>
              <a:ext cx="7502" cy="29969"/>
            </a:xfrm>
            <a:custGeom>
              <a:avLst/>
              <a:gdLst>
                <a:gd name="connsiteX0" fmla="*/ 6336 w 7502"/>
                <a:gd name="connsiteY0" fmla="*/ 28869 h 29969"/>
                <a:gd name="connsiteX1" fmla="*/ -742 w 7502"/>
                <a:gd name="connsiteY1" fmla="*/ -1100 h 29969"/>
                <a:gd name="connsiteX2" fmla="*/ 6336 w 7502"/>
                <a:gd name="connsiteY2" fmla="*/ 28869 h 2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29969">
                  <a:moveTo>
                    <a:pt x="6336" y="28869"/>
                  </a:moveTo>
                  <a:cubicBezTo>
                    <a:pt x="6336" y="18724"/>
                    <a:pt x="-33" y="9048"/>
                    <a:pt x="-742" y="-1100"/>
                  </a:cubicBezTo>
                  <a:cubicBezTo>
                    <a:pt x="-2865" y="4091"/>
                    <a:pt x="3504" y="19666"/>
                    <a:pt x="6336" y="288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1" name="Полилиния: фигура 1370">
              <a:extLst>
                <a:ext uri="{FF2B5EF4-FFF2-40B4-BE49-F238E27FC236}">
                  <a16:creationId xmlns:a16="http://schemas.microsoft.com/office/drawing/2014/main" id="{3002A54F-5709-D619-C7A2-EB5D3544345D}"/>
                </a:ext>
              </a:extLst>
            </p:cNvPr>
            <p:cNvSpPr/>
            <p:nvPr/>
          </p:nvSpPr>
          <p:spPr>
            <a:xfrm>
              <a:off x="4228172" y="2806417"/>
              <a:ext cx="4245" cy="12271"/>
            </a:xfrm>
            <a:custGeom>
              <a:avLst/>
              <a:gdLst>
                <a:gd name="connsiteX0" fmla="*/ 3079 w 4245"/>
                <a:gd name="connsiteY0" fmla="*/ 11171 h 12271"/>
                <a:gd name="connsiteX1" fmla="*/ -1167 w 4245"/>
                <a:gd name="connsiteY1" fmla="*/ -1100 h 12271"/>
                <a:gd name="connsiteX2" fmla="*/ 3079 w 4245"/>
                <a:gd name="connsiteY2" fmla="*/ 11171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5" h="12271">
                  <a:moveTo>
                    <a:pt x="3079" y="11171"/>
                  </a:moveTo>
                  <a:cubicBezTo>
                    <a:pt x="3079" y="6686"/>
                    <a:pt x="1428" y="2440"/>
                    <a:pt x="-1167" y="-1100"/>
                  </a:cubicBezTo>
                  <a:cubicBezTo>
                    <a:pt x="-459" y="3146"/>
                    <a:pt x="956" y="7395"/>
                    <a:pt x="3079" y="111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2" name="Полилиния: фигура 1371">
              <a:extLst>
                <a:ext uri="{FF2B5EF4-FFF2-40B4-BE49-F238E27FC236}">
                  <a16:creationId xmlns:a16="http://schemas.microsoft.com/office/drawing/2014/main" id="{BBDF0673-709F-2948-71DF-AA1330836310}"/>
                </a:ext>
              </a:extLst>
            </p:cNvPr>
            <p:cNvSpPr/>
            <p:nvPr/>
          </p:nvSpPr>
          <p:spPr>
            <a:xfrm>
              <a:off x="4111130" y="3022333"/>
              <a:ext cx="4010" cy="23597"/>
            </a:xfrm>
            <a:custGeom>
              <a:avLst/>
              <a:gdLst>
                <a:gd name="connsiteX0" fmla="*/ 2843 w 4010"/>
                <a:gd name="connsiteY0" fmla="*/ 17067 h 23597"/>
                <a:gd name="connsiteX1" fmla="*/ 956 w 4010"/>
                <a:gd name="connsiteY1" fmla="*/ 17067 h 23597"/>
                <a:gd name="connsiteX2" fmla="*/ -461 w 4010"/>
                <a:gd name="connsiteY2" fmla="*/ -1100 h 23597"/>
                <a:gd name="connsiteX3" fmla="*/ -461 w 4010"/>
                <a:gd name="connsiteY3" fmla="*/ 22497 h 23597"/>
                <a:gd name="connsiteX4" fmla="*/ 2843 w 4010"/>
                <a:gd name="connsiteY4" fmla="*/ 17067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0" h="23597">
                  <a:moveTo>
                    <a:pt x="2843" y="17067"/>
                  </a:moveTo>
                  <a:cubicBezTo>
                    <a:pt x="2843" y="17067"/>
                    <a:pt x="2843" y="17067"/>
                    <a:pt x="956" y="17067"/>
                  </a:cubicBezTo>
                  <a:cubicBezTo>
                    <a:pt x="956" y="10935"/>
                    <a:pt x="484" y="4799"/>
                    <a:pt x="-461" y="-1100"/>
                  </a:cubicBezTo>
                  <a:cubicBezTo>
                    <a:pt x="-1403" y="6686"/>
                    <a:pt x="-1403" y="14708"/>
                    <a:pt x="-461" y="22497"/>
                  </a:cubicBezTo>
                  <a:cubicBezTo>
                    <a:pt x="956" y="18248"/>
                    <a:pt x="2135" y="19666"/>
                    <a:pt x="2843" y="170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3" name="Полилиния: фигура 1372">
              <a:extLst>
                <a:ext uri="{FF2B5EF4-FFF2-40B4-BE49-F238E27FC236}">
                  <a16:creationId xmlns:a16="http://schemas.microsoft.com/office/drawing/2014/main" id="{DD5EA0F1-296B-E018-82DF-9F4CAA54F04C}"/>
                </a:ext>
              </a:extLst>
            </p:cNvPr>
            <p:cNvSpPr/>
            <p:nvPr/>
          </p:nvSpPr>
          <p:spPr>
            <a:xfrm>
              <a:off x="4115927" y="3001842"/>
              <a:ext cx="3931" cy="4912"/>
            </a:xfrm>
            <a:custGeom>
              <a:avLst/>
              <a:gdLst>
                <a:gd name="connsiteX0" fmla="*/ 2765 w 3931"/>
                <a:gd name="connsiteY0" fmla="*/ 1693 h 4912"/>
                <a:gd name="connsiteX1" fmla="*/ -1009 w 3931"/>
                <a:gd name="connsiteY1" fmla="*/ 276 h 4912"/>
                <a:gd name="connsiteX2" fmla="*/ 2765 w 3931"/>
                <a:gd name="connsiteY2" fmla="*/ 1693 h 4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31" h="4912">
                  <a:moveTo>
                    <a:pt x="2765" y="1693"/>
                  </a:moveTo>
                  <a:cubicBezTo>
                    <a:pt x="1350" y="1693"/>
                    <a:pt x="-67" y="-3500"/>
                    <a:pt x="-1009" y="276"/>
                  </a:cubicBezTo>
                  <a:cubicBezTo>
                    <a:pt x="-1954" y="4052"/>
                    <a:pt x="1587" y="5230"/>
                    <a:pt x="2765" y="16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4" name="Полилиния: фигура 1373">
              <a:extLst>
                <a:ext uri="{FF2B5EF4-FFF2-40B4-BE49-F238E27FC236}">
                  <a16:creationId xmlns:a16="http://schemas.microsoft.com/office/drawing/2014/main" id="{9436939C-D917-968C-CF8E-998D7D58783C}"/>
                </a:ext>
              </a:extLst>
            </p:cNvPr>
            <p:cNvSpPr/>
            <p:nvPr/>
          </p:nvSpPr>
          <p:spPr>
            <a:xfrm>
              <a:off x="4111476" y="3006286"/>
              <a:ext cx="2719" cy="8022"/>
            </a:xfrm>
            <a:custGeom>
              <a:avLst/>
              <a:gdLst>
                <a:gd name="connsiteX0" fmla="*/ -335 w 2719"/>
                <a:gd name="connsiteY0" fmla="*/ 6922 h 8022"/>
                <a:gd name="connsiteX1" fmla="*/ 1552 w 2719"/>
                <a:gd name="connsiteY1" fmla="*/ 3618 h 8022"/>
                <a:gd name="connsiteX2" fmla="*/ -1043 w 2719"/>
                <a:gd name="connsiteY2" fmla="*/ -1100 h 8022"/>
                <a:gd name="connsiteX3" fmla="*/ -335 w 2719"/>
                <a:gd name="connsiteY3" fmla="*/ 6922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9" h="8022">
                  <a:moveTo>
                    <a:pt x="-335" y="6922"/>
                  </a:moveTo>
                  <a:cubicBezTo>
                    <a:pt x="-335" y="6922"/>
                    <a:pt x="846" y="5035"/>
                    <a:pt x="1552" y="3618"/>
                  </a:cubicBezTo>
                  <a:cubicBezTo>
                    <a:pt x="1082" y="1731"/>
                    <a:pt x="138" y="81"/>
                    <a:pt x="-1043" y="-1100"/>
                  </a:cubicBezTo>
                  <a:cubicBezTo>
                    <a:pt x="-1749" y="1495"/>
                    <a:pt x="846" y="4327"/>
                    <a:pt x="-335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5" name="Полилиния: фигура 1374">
              <a:extLst>
                <a:ext uri="{FF2B5EF4-FFF2-40B4-BE49-F238E27FC236}">
                  <a16:creationId xmlns:a16="http://schemas.microsoft.com/office/drawing/2014/main" id="{A1B2F979-5D92-C8DD-BE5A-C0ADD1812878}"/>
                </a:ext>
              </a:extLst>
            </p:cNvPr>
            <p:cNvSpPr/>
            <p:nvPr/>
          </p:nvSpPr>
          <p:spPr>
            <a:xfrm>
              <a:off x="4050484" y="2758514"/>
              <a:ext cx="4482" cy="6371"/>
            </a:xfrm>
            <a:custGeom>
              <a:avLst/>
              <a:gdLst>
                <a:gd name="connsiteX0" fmla="*/ 3315 w 4482"/>
                <a:gd name="connsiteY0" fmla="*/ 5272 h 6371"/>
                <a:gd name="connsiteX1" fmla="*/ -1167 w 4482"/>
                <a:gd name="connsiteY1" fmla="*/ -1100 h 6371"/>
                <a:gd name="connsiteX2" fmla="*/ 1901 w 4482"/>
                <a:gd name="connsiteY2" fmla="*/ 4563 h 6371"/>
                <a:gd name="connsiteX3" fmla="*/ 3315 w 4482"/>
                <a:gd name="connsiteY3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2" h="6371">
                  <a:moveTo>
                    <a:pt x="3315" y="5272"/>
                  </a:moveTo>
                  <a:cubicBezTo>
                    <a:pt x="2845" y="2676"/>
                    <a:pt x="1192" y="317"/>
                    <a:pt x="-1167" y="-1100"/>
                  </a:cubicBezTo>
                  <a:cubicBezTo>
                    <a:pt x="-695" y="1023"/>
                    <a:pt x="483" y="2912"/>
                    <a:pt x="1901" y="4563"/>
                  </a:cubicBezTo>
                  <a:cubicBezTo>
                    <a:pt x="1901" y="4563"/>
                    <a:pt x="2845" y="4799"/>
                    <a:pt x="3315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6" name="Полилиния: фигура 1375">
              <a:extLst>
                <a:ext uri="{FF2B5EF4-FFF2-40B4-BE49-F238E27FC236}">
                  <a16:creationId xmlns:a16="http://schemas.microsoft.com/office/drawing/2014/main" id="{AE27DDD8-5F05-3E95-4786-F7C3C9B645E4}"/>
                </a:ext>
              </a:extLst>
            </p:cNvPr>
            <p:cNvSpPr/>
            <p:nvPr/>
          </p:nvSpPr>
          <p:spPr>
            <a:xfrm>
              <a:off x="4039866" y="2746243"/>
              <a:ext cx="4482" cy="5277"/>
            </a:xfrm>
            <a:custGeom>
              <a:avLst/>
              <a:gdLst>
                <a:gd name="connsiteX0" fmla="*/ 3315 w 4482"/>
                <a:gd name="connsiteY0" fmla="*/ 4091 h 5277"/>
                <a:gd name="connsiteX1" fmla="*/ -1167 w 4482"/>
                <a:gd name="connsiteY1" fmla="*/ -1100 h 5277"/>
                <a:gd name="connsiteX2" fmla="*/ 3315 w 4482"/>
                <a:gd name="connsiteY2" fmla="*/ 4091 h 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82" h="5277">
                  <a:moveTo>
                    <a:pt x="3315" y="4091"/>
                  </a:moveTo>
                  <a:cubicBezTo>
                    <a:pt x="2843" y="1731"/>
                    <a:pt x="1192" y="-155"/>
                    <a:pt x="-1167" y="-1100"/>
                  </a:cubicBezTo>
                  <a:cubicBezTo>
                    <a:pt x="247" y="3149"/>
                    <a:pt x="1901" y="4563"/>
                    <a:pt x="3315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7" name="Полилиния: фигура 1376">
              <a:extLst>
                <a:ext uri="{FF2B5EF4-FFF2-40B4-BE49-F238E27FC236}">
                  <a16:creationId xmlns:a16="http://schemas.microsoft.com/office/drawing/2014/main" id="{49F3C995-563D-3958-5D81-B75C46F505DD}"/>
                </a:ext>
              </a:extLst>
            </p:cNvPr>
            <p:cNvSpPr/>
            <p:nvPr/>
          </p:nvSpPr>
          <p:spPr>
            <a:xfrm>
              <a:off x="4021932" y="2703770"/>
              <a:ext cx="18403" cy="29260"/>
            </a:xfrm>
            <a:custGeom>
              <a:avLst/>
              <a:gdLst>
                <a:gd name="connsiteX0" fmla="*/ 17237 w 18403"/>
                <a:gd name="connsiteY0" fmla="*/ 28160 h 29260"/>
                <a:gd name="connsiteX1" fmla="*/ 4732 w 18403"/>
                <a:gd name="connsiteY1" fmla="*/ 4563 h 29260"/>
                <a:gd name="connsiteX2" fmla="*/ -1167 w 18403"/>
                <a:gd name="connsiteY2" fmla="*/ -1100 h 29260"/>
                <a:gd name="connsiteX3" fmla="*/ 17237 w 18403"/>
                <a:gd name="connsiteY3" fmla="*/ 28160 h 29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03" h="29260">
                  <a:moveTo>
                    <a:pt x="17237" y="28160"/>
                  </a:moveTo>
                  <a:cubicBezTo>
                    <a:pt x="13699" y="19899"/>
                    <a:pt x="9450" y="12113"/>
                    <a:pt x="4732" y="4563"/>
                  </a:cubicBezTo>
                  <a:cubicBezTo>
                    <a:pt x="4732" y="6922"/>
                    <a:pt x="1664" y="1731"/>
                    <a:pt x="-1167" y="-1100"/>
                  </a:cubicBezTo>
                  <a:cubicBezTo>
                    <a:pt x="4260" y="9517"/>
                    <a:pt x="10395" y="16125"/>
                    <a:pt x="17237" y="281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8" name="Полилиния: фигура 1377">
              <a:extLst>
                <a:ext uri="{FF2B5EF4-FFF2-40B4-BE49-F238E27FC236}">
                  <a16:creationId xmlns:a16="http://schemas.microsoft.com/office/drawing/2014/main" id="{A4DD85C7-2B96-D7A7-CE32-066B3C4A26CB}"/>
                </a:ext>
              </a:extLst>
            </p:cNvPr>
            <p:cNvSpPr/>
            <p:nvPr/>
          </p:nvSpPr>
          <p:spPr>
            <a:xfrm>
              <a:off x="4019101" y="2695508"/>
              <a:ext cx="6135" cy="9911"/>
            </a:xfrm>
            <a:custGeom>
              <a:avLst/>
              <a:gdLst>
                <a:gd name="connsiteX0" fmla="*/ 4968 w 6135"/>
                <a:gd name="connsiteY0" fmla="*/ 8812 h 9911"/>
                <a:gd name="connsiteX1" fmla="*/ -1167 w 6135"/>
                <a:gd name="connsiteY1" fmla="*/ -1100 h 9911"/>
                <a:gd name="connsiteX2" fmla="*/ 4968 w 6135"/>
                <a:gd name="connsiteY2" fmla="*/ 8812 h 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35" h="9911">
                  <a:moveTo>
                    <a:pt x="4968" y="8812"/>
                  </a:moveTo>
                  <a:cubicBezTo>
                    <a:pt x="4968" y="5035"/>
                    <a:pt x="956" y="2204"/>
                    <a:pt x="-1167" y="-1100"/>
                  </a:cubicBezTo>
                  <a:cubicBezTo>
                    <a:pt x="-225" y="2912"/>
                    <a:pt x="1901" y="6216"/>
                    <a:pt x="4968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79" name="Полилиния: фигура 1378">
              <a:extLst>
                <a:ext uri="{FF2B5EF4-FFF2-40B4-BE49-F238E27FC236}">
                  <a16:creationId xmlns:a16="http://schemas.microsoft.com/office/drawing/2014/main" id="{581A5983-0515-1406-4A37-6BA41267F71A}"/>
                </a:ext>
              </a:extLst>
            </p:cNvPr>
            <p:cNvSpPr/>
            <p:nvPr/>
          </p:nvSpPr>
          <p:spPr>
            <a:xfrm>
              <a:off x="4011600" y="2679464"/>
              <a:ext cx="5610" cy="11326"/>
            </a:xfrm>
            <a:custGeom>
              <a:avLst/>
              <a:gdLst>
                <a:gd name="connsiteX0" fmla="*/ 4444 w 5610"/>
                <a:gd name="connsiteY0" fmla="*/ 10226 h 11326"/>
                <a:gd name="connsiteX1" fmla="*/ -983 w 5610"/>
                <a:gd name="connsiteY1" fmla="*/ -1100 h 11326"/>
                <a:gd name="connsiteX2" fmla="*/ 4444 w 5610"/>
                <a:gd name="connsiteY2" fmla="*/ 10226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0" h="11326">
                  <a:moveTo>
                    <a:pt x="4444" y="10226"/>
                  </a:moveTo>
                  <a:cubicBezTo>
                    <a:pt x="3265" y="6214"/>
                    <a:pt x="1376" y="2440"/>
                    <a:pt x="-983" y="-1100"/>
                  </a:cubicBezTo>
                  <a:cubicBezTo>
                    <a:pt x="-1928" y="1259"/>
                    <a:pt x="903" y="8339"/>
                    <a:pt x="4444" y="10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0" name="Полилиния: фигура 1379">
              <a:extLst>
                <a:ext uri="{FF2B5EF4-FFF2-40B4-BE49-F238E27FC236}">
                  <a16:creationId xmlns:a16="http://schemas.microsoft.com/office/drawing/2014/main" id="{EBF8343A-AC10-FFF5-E3BF-0D2AABC53564}"/>
                </a:ext>
              </a:extLst>
            </p:cNvPr>
            <p:cNvSpPr/>
            <p:nvPr/>
          </p:nvSpPr>
          <p:spPr>
            <a:xfrm>
              <a:off x="4006593" y="2668589"/>
              <a:ext cx="8494" cy="11819"/>
            </a:xfrm>
            <a:custGeom>
              <a:avLst/>
              <a:gdLst>
                <a:gd name="connsiteX0" fmla="*/ 7328 w 8494"/>
                <a:gd name="connsiteY0" fmla="*/ 10720 h 11819"/>
                <a:gd name="connsiteX1" fmla="*/ 3787 w 8494"/>
                <a:gd name="connsiteY1" fmla="*/ 808 h 11819"/>
                <a:gd name="connsiteX2" fmla="*/ -1167 w 8494"/>
                <a:gd name="connsiteY2" fmla="*/ 808 h 11819"/>
                <a:gd name="connsiteX3" fmla="*/ 7328 w 8494"/>
                <a:gd name="connsiteY3" fmla="*/ 10720 h 1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4" h="11819">
                  <a:moveTo>
                    <a:pt x="7328" y="10720"/>
                  </a:moveTo>
                  <a:cubicBezTo>
                    <a:pt x="5910" y="7416"/>
                    <a:pt x="4732" y="4112"/>
                    <a:pt x="3787" y="808"/>
                  </a:cubicBezTo>
                  <a:cubicBezTo>
                    <a:pt x="720" y="-846"/>
                    <a:pt x="-459" y="-2496"/>
                    <a:pt x="-1167" y="808"/>
                  </a:cubicBezTo>
                  <a:cubicBezTo>
                    <a:pt x="1901" y="335"/>
                    <a:pt x="4496" y="7416"/>
                    <a:pt x="7328" y="107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1" name="Полилиния: фигура 1380">
              <a:extLst>
                <a:ext uri="{FF2B5EF4-FFF2-40B4-BE49-F238E27FC236}">
                  <a16:creationId xmlns:a16="http://schemas.microsoft.com/office/drawing/2014/main" id="{A588F906-1F35-A601-D9DB-5B68A3C3BF31}"/>
                </a:ext>
              </a:extLst>
            </p:cNvPr>
            <p:cNvSpPr/>
            <p:nvPr/>
          </p:nvSpPr>
          <p:spPr>
            <a:xfrm>
              <a:off x="3987242" y="2677105"/>
              <a:ext cx="4895" cy="6841"/>
            </a:xfrm>
            <a:custGeom>
              <a:avLst/>
              <a:gdLst>
                <a:gd name="connsiteX0" fmla="*/ 3082 w 4895"/>
                <a:gd name="connsiteY0" fmla="*/ 5741 h 6841"/>
                <a:gd name="connsiteX1" fmla="*/ -1167 w 4895"/>
                <a:gd name="connsiteY1" fmla="*/ -1100 h 6841"/>
                <a:gd name="connsiteX2" fmla="*/ 250 w 4895"/>
                <a:gd name="connsiteY2" fmla="*/ 3618 h 6841"/>
                <a:gd name="connsiteX3" fmla="*/ 3082 w 4895"/>
                <a:gd name="connsiteY3" fmla="*/ 5741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5" h="6841">
                  <a:moveTo>
                    <a:pt x="3082" y="5741"/>
                  </a:moveTo>
                  <a:cubicBezTo>
                    <a:pt x="5441" y="5741"/>
                    <a:pt x="722" y="314"/>
                    <a:pt x="-1167" y="-1100"/>
                  </a:cubicBezTo>
                  <a:cubicBezTo>
                    <a:pt x="-931" y="550"/>
                    <a:pt x="-459" y="2204"/>
                    <a:pt x="250" y="3618"/>
                  </a:cubicBezTo>
                  <a:cubicBezTo>
                    <a:pt x="1195" y="5035"/>
                    <a:pt x="1664" y="3618"/>
                    <a:pt x="3082" y="57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2" name="Полилиния: фигура 1381">
              <a:extLst>
                <a:ext uri="{FF2B5EF4-FFF2-40B4-BE49-F238E27FC236}">
                  <a16:creationId xmlns:a16="http://schemas.microsoft.com/office/drawing/2014/main" id="{098A2D01-D2FA-41DA-5224-016E604771BE}"/>
                </a:ext>
              </a:extLst>
            </p:cNvPr>
            <p:cNvSpPr/>
            <p:nvPr/>
          </p:nvSpPr>
          <p:spPr>
            <a:xfrm>
              <a:off x="3966243" y="2620234"/>
              <a:ext cx="13685" cy="17731"/>
            </a:xfrm>
            <a:custGeom>
              <a:avLst/>
              <a:gdLst>
                <a:gd name="connsiteX0" fmla="*/ 12518 w 13685"/>
                <a:gd name="connsiteY0" fmla="*/ 15417 h 17731"/>
                <a:gd name="connsiteX1" fmla="*/ 12518 w 13685"/>
                <a:gd name="connsiteY1" fmla="*/ 15417 h 17731"/>
                <a:gd name="connsiteX2" fmla="*/ 12518 w 13685"/>
                <a:gd name="connsiteY2" fmla="*/ 13294 h 17731"/>
                <a:gd name="connsiteX3" fmla="*/ -1167 w 13685"/>
                <a:gd name="connsiteY3" fmla="*/ -1100 h 17731"/>
                <a:gd name="connsiteX4" fmla="*/ -1167 w 13685"/>
                <a:gd name="connsiteY4" fmla="*/ 314 h 17731"/>
                <a:gd name="connsiteX5" fmla="*/ 9450 w 13685"/>
                <a:gd name="connsiteY5" fmla="*/ 10699 h 17731"/>
                <a:gd name="connsiteX6" fmla="*/ 5438 w 13685"/>
                <a:gd name="connsiteY6" fmla="*/ 10699 h 17731"/>
                <a:gd name="connsiteX7" fmla="*/ 10395 w 13685"/>
                <a:gd name="connsiteY7" fmla="*/ 16125 h 17731"/>
                <a:gd name="connsiteX8" fmla="*/ 12518 w 13685"/>
                <a:gd name="connsiteY8" fmla="*/ 15417 h 17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85" h="17731">
                  <a:moveTo>
                    <a:pt x="12518" y="15417"/>
                  </a:moveTo>
                  <a:cubicBezTo>
                    <a:pt x="12518" y="15417"/>
                    <a:pt x="12518" y="15417"/>
                    <a:pt x="12518" y="15417"/>
                  </a:cubicBezTo>
                  <a:lnTo>
                    <a:pt x="12518" y="13294"/>
                  </a:lnTo>
                  <a:cubicBezTo>
                    <a:pt x="9687" y="11643"/>
                    <a:pt x="4965" y="2204"/>
                    <a:pt x="-1167" y="-1100"/>
                  </a:cubicBezTo>
                  <a:cubicBezTo>
                    <a:pt x="-1167" y="-1100"/>
                    <a:pt x="-1167" y="550"/>
                    <a:pt x="-1167" y="314"/>
                  </a:cubicBezTo>
                  <a:cubicBezTo>
                    <a:pt x="2606" y="3618"/>
                    <a:pt x="5674" y="7158"/>
                    <a:pt x="9450" y="10699"/>
                  </a:cubicBezTo>
                  <a:cubicBezTo>
                    <a:pt x="13227" y="14239"/>
                    <a:pt x="7091" y="9281"/>
                    <a:pt x="5438" y="10699"/>
                  </a:cubicBezTo>
                  <a:cubicBezTo>
                    <a:pt x="3787" y="12113"/>
                    <a:pt x="10159" y="13530"/>
                    <a:pt x="10395" y="16125"/>
                  </a:cubicBezTo>
                  <a:cubicBezTo>
                    <a:pt x="10631" y="18721"/>
                    <a:pt x="10395" y="10226"/>
                    <a:pt x="12518" y="15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3" name="Полилиния: фигура 1382">
              <a:extLst>
                <a:ext uri="{FF2B5EF4-FFF2-40B4-BE49-F238E27FC236}">
                  <a16:creationId xmlns:a16="http://schemas.microsoft.com/office/drawing/2014/main" id="{61CAB3C3-2E25-74D9-E5E1-210629E1DDDF}"/>
                </a:ext>
              </a:extLst>
            </p:cNvPr>
            <p:cNvSpPr/>
            <p:nvPr/>
          </p:nvSpPr>
          <p:spPr>
            <a:xfrm>
              <a:off x="3968838" y="2653744"/>
              <a:ext cx="11798" cy="15335"/>
            </a:xfrm>
            <a:custGeom>
              <a:avLst/>
              <a:gdLst>
                <a:gd name="connsiteX0" fmla="*/ 10631 w 11798"/>
                <a:gd name="connsiteY0" fmla="*/ 14236 h 15335"/>
                <a:gd name="connsiteX1" fmla="*/ -1167 w 11798"/>
                <a:gd name="connsiteY1" fmla="*/ -1100 h 15335"/>
                <a:gd name="connsiteX2" fmla="*/ 10631 w 11798"/>
                <a:gd name="connsiteY2" fmla="*/ 14236 h 1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98" h="15335">
                  <a:moveTo>
                    <a:pt x="10631" y="14236"/>
                  </a:moveTo>
                  <a:cubicBezTo>
                    <a:pt x="7564" y="8573"/>
                    <a:pt x="3551" y="3382"/>
                    <a:pt x="-1167" y="-1100"/>
                  </a:cubicBezTo>
                  <a:cubicBezTo>
                    <a:pt x="2370" y="4327"/>
                    <a:pt x="6146" y="9517"/>
                    <a:pt x="10631" y="142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4" name="Полилиния: фигура 1383">
              <a:extLst>
                <a:ext uri="{FF2B5EF4-FFF2-40B4-BE49-F238E27FC236}">
                  <a16:creationId xmlns:a16="http://schemas.microsoft.com/office/drawing/2014/main" id="{A74E8DD5-2F32-3DC3-1A56-E471E342C2E4}"/>
                </a:ext>
              </a:extLst>
            </p:cNvPr>
            <p:cNvSpPr/>
            <p:nvPr/>
          </p:nvSpPr>
          <p:spPr>
            <a:xfrm>
              <a:off x="3955150" y="2606782"/>
              <a:ext cx="8025" cy="9203"/>
            </a:xfrm>
            <a:custGeom>
              <a:avLst/>
              <a:gdLst>
                <a:gd name="connsiteX0" fmla="*/ 6858 w 8025"/>
                <a:gd name="connsiteY0" fmla="*/ 8103 h 9203"/>
                <a:gd name="connsiteX1" fmla="*/ 4026 w 8025"/>
                <a:gd name="connsiteY1" fmla="*/ 317 h 9203"/>
                <a:gd name="connsiteX2" fmla="*/ -1167 w 8025"/>
                <a:gd name="connsiteY2" fmla="*/ -1100 h 9203"/>
                <a:gd name="connsiteX3" fmla="*/ 6858 w 8025"/>
                <a:gd name="connsiteY3" fmla="*/ 8103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25" h="9203">
                  <a:moveTo>
                    <a:pt x="6858" y="8103"/>
                  </a:moveTo>
                  <a:cubicBezTo>
                    <a:pt x="4732" y="5508"/>
                    <a:pt x="6858" y="4093"/>
                    <a:pt x="4026" y="317"/>
                  </a:cubicBezTo>
                  <a:cubicBezTo>
                    <a:pt x="4026" y="2676"/>
                    <a:pt x="2373" y="2440"/>
                    <a:pt x="-1167" y="-1100"/>
                  </a:cubicBezTo>
                  <a:cubicBezTo>
                    <a:pt x="959" y="2440"/>
                    <a:pt x="3554" y="5508"/>
                    <a:pt x="6858" y="8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5" name="Полилиния: фигура 1384">
              <a:extLst>
                <a:ext uri="{FF2B5EF4-FFF2-40B4-BE49-F238E27FC236}">
                  <a16:creationId xmlns:a16="http://schemas.microsoft.com/office/drawing/2014/main" id="{6CE6F0C8-E8CD-564E-C68F-70AAEFADFD94}"/>
                </a:ext>
              </a:extLst>
            </p:cNvPr>
            <p:cNvSpPr/>
            <p:nvPr/>
          </p:nvSpPr>
          <p:spPr>
            <a:xfrm>
              <a:off x="3946419" y="2601355"/>
              <a:ext cx="9911" cy="10384"/>
            </a:xfrm>
            <a:custGeom>
              <a:avLst/>
              <a:gdLst>
                <a:gd name="connsiteX0" fmla="*/ 8745 w 9911"/>
                <a:gd name="connsiteY0" fmla="*/ 9284 h 10384"/>
                <a:gd name="connsiteX1" fmla="*/ -1167 w 9911"/>
                <a:gd name="connsiteY1" fmla="*/ -1100 h 10384"/>
                <a:gd name="connsiteX2" fmla="*/ 8745 w 9911"/>
                <a:gd name="connsiteY2" fmla="*/ 9284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11" h="10384">
                  <a:moveTo>
                    <a:pt x="8745" y="9284"/>
                  </a:moveTo>
                  <a:cubicBezTo>
                    <a:pt x="6149" y="5272"/>
                    <a:pt x="2845" y="1731"/>
                    <a:pt x="-1167" y="-1100"/>
                  </a:cubicBezTo>
                  <a:cubicBezTo>
                    <a:pt x="2373" y="4799"/>
                    <a:pt x="4260" y="5035"/>
                    <a:pt x="8745" y="9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6" name="Полилиния: фигура 1385">
              <a:extLst>
                <a:ext uri="{FF2B5EF4-FFF2-40B4-BE49-F238E27FC236}">
                  <a16:creationId xmlns:a16="http://schemas.microsoft.com/office/drawing/2014/main" id="{59235AB0-9E8F-DAEB-E517-4764A25438CE}"/>
                </a:ext>
              </a:extLst>
            </p:cNvPr>
            <p:cNvSpPr/>
            <p:nvPr/>
          </p:nvSpPr>
          <p:spPr>
            <a:xfrm>
              <a:off x="3926913" y="2576816"/>
              <a:ext cx="15764" cy="16044"/>
            </a:xfrm>
            <a:custGeom>
              <a:avLst/>
              <a:gdLst>
                <a:gd name="connsiteX0" fmla="*/ -537 w 15764"/>
                <a:gd name="connsiteY0" fmla="*/ -1100 h 16044"/>
                <a:gd name="connsiteX1" fmla="*/ -537 w 15764"/>
                <a:gd name="connsiteY1" fmla="*/ 787 h 16044"/>
                <a:gd name="connsiteX2" fmla="*/ 13857 w 15764"/>
                <a:gd name="connsiteY2" fmla="*/ 14944 h 16044"/>
                <a:gd name="connsiteX3" fmla="*/ 10080 w 15764"/>
                <a:gd name="connsiteY3" fmla="*/ 7631 h 16044"/>
                <a:gd name="connsiteX4" fmla="*/ -537 w 15764"/>
                <a:gd name="connsiteY4" fmla="*/ -1100 h 16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64" h="16044">
                  <a:moveTo>
                    <a:pt x="-537" y="-1100"/>
                  </a:moveTo>
                  <a:cubicBezTo>
                    <a:pt x="-1955" y="-1100"/>
                    <a:pt x="-537" y="1731"/>
                    <a:pt x="-537" y="787"/>
                  </a:cubicBezTo>
                  <a:cubicBezTo>
                    <a:pt x="3945" y="5741"/>
                    <a:pt x="12203" y="8103"/>
                    <a:pt x="13857" y="14944"/>
                  </a:cubicBezTo>
                  <a:cubicBezTo>
                    <a:pt x="15743" y="14944"/>
                    <a:pt x="13857" y="10935"/>
                    <a:pt x="10080" y="7631"/>
                  </a:cubicBezTo>
                  <a:cubicBezTo>
                    <a:pt x="6068" y="5269"/>
                    <a:pt x="2530" y="2437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7" name="Полилиния: фигура 1386">
              <a:extLst>
                <a:ext uri="{FF2B5EF4-FFF2-40B4-BE49-F238E27FC236}">
                  <a16:creationId xmlns:a16="http://schemas.microsoft.com/office/drawing/2014/main" id="{91AC742C-7CA4-40EB-ED7C-F2A836789464}"/>
                </a:ext>
              </a:extLst>
            </p:cNvPr>
            <p:cNvSpPr/>
            <p:nvPr/>
          </p:nvSpPr>
          <p:spPr>
            <a:xfrm>
              <a:off x="3924947" y="2582243"/>
              <a:ext cx="16044" cy="14157"/>
            </a:xfrm>
            <a:custGeom>
              <a:avLst/>
              <a:gdLst>
                <a:gd name="connsiteX0" fmla="*/ 14877 w 16044"/>
                <a:gd name="connsiteY0" fmla="*/ 13058 h 14157"/>
                <a:gd name="connsiteX1" fmla="*/ -1167 w 16044"/>
                <a:gd name="connsiteY1" fmla="*/ -1100 h 14157"/>
                <a:gd name="connsiteX2" fmla="*/ 14877 w 16044"/>
                <a:gd name="connsiteY2" fmla="*/ 13058 h 1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4" h="14157">
                  <a:moveTo>
                    <a:pt x="14877" y="13058"/>
                  </a:moveTo>
                  <a:cubicBezTo>
                    <a:pt x="10865" y="6922"/>
                    <a:pt x="5438" y="2204"/>
                    <a:pt x="-1167" y="-1100"/>
                  </a:cubicBezTo>
                  <a:cubicBezTo>
                    <a:pt x="2606" y="3618"/>
                    <a:pt x="9687" y="6922"/>
                    <a:pt x="14877" y="130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8" name="Полилиния: фигура 1387">
              <a:extLst>
                <a:ext uri="{FF2B5EF4-FFF2-40B4-BE49-F238E27FC236}">
                  <a16:creationId xmlns:a16="http://schemas.microsoft.com/office/drawing/2014/main" id="{96360386-9CC1-4C77-30C8-C95BFD9320E3}"/>
                </a:ext>
              </a:extLst>
            </p:cNvPr>
            <p:cNvSpPr/>
            <p:nvPr/>
          </p:nvSpPr>
          <p:spPr>
            <a:xfrm>
              <a:off x="3917867" y="2580353"/>
              <a:ext cx="7777" cy="6607"/>
            </a:xfrm>
            <a:custGeom>
              <a:avLst/>
              <a:gdLst>
                <a:gd name="connsiteX0" fmla="*/ 6146 w 7777"/>
                <a:gd name="connsiteY0" fmla="*/ 5508 h 6607"/>
                <a:gd name="connsiteX1" fmla="*/ -1167 w 7777"/>
                <a:gd name="connsiteY1" fmla="*/ -1100 h 6607"/>
                <a:gd name="connsiteX2" fmla="*/ 6146 w 7777"/>
                <a:gd name="connsiteY2" fmla="*/ 5508 h 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77" h="6607">
                  <a:moveTo>
                    <a:pt x="6146" y="5508"/>
                  </a:moveTo>
                  <a:cubicBezTo>
                    <a:pt x="8509" y="5508"/>
                    <a:pt x="1192" y="553"/>
                    <a:pt x="-1167" y="-1100"/>
                  </a:cubicBezTo>
                  <a:cubicBezTo>
                    <a:pt x="247" y="1968"/>
                    <a:pt x="4496" y="2676"/>
                    <a:pt x="6146" y="55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89" name="Полилиния: фигура 1388">
              <a:extLst>
                <a:ext uri="{FF2B5EF4-FFF2-40B4-BE49-F238E27FC236}">
                  <a16:creationId xmlns:a16="http://schemas.microsoft.com/office/drawing/2014/main" id="{27E70387-42E0-3294-2C12-9B20D3F7FCD4}"/>
                </a:ext>
              </a:extLst>
            </p:cNvPr>
            <p:cNvSpPr/>
            <p:nvPr/>
          </p:nvSpPr>
          <p:spPr>
            <a:xfrm>
              <a:off x="3911968" y="2571153"/>
              <a:ext cx="12507" cy="11562"/>
            </a:xfrm>
            <a:custGeom>
              <a:avLst/>
              <a:gdLst>
                <a:gd name="connsiteX0" fmla="*/ 11340 w 12507"/>
                <a:gd name="connsiteY0" fmla="*/ 10462 h 11562"/>
                <a:gd name="connsiteX1" fmla="*/ -1167 w 12507"/>
                <a:gd name="connsiteY1" fmla="*/ -1100 h 11562"/>
                <a:gd name="connsiteX2" fmla="*/ 11340 w 12507"/>
                <a:gd name="connsiteY2" fmla="*/ 104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7" h="11562">
                  <a:moveTo>
                    <a:pt x="11340" y="10462"/>
                  </a:moveTo>
                  <a:cubicBezTo>
                    <a:pt x="8509" y="5269"/>
                    <a:pt x="4024" y="1259"/>
                    <a:pt x="-1167" y="-1100"/>
                  </a:cubicBezTo>
                  <a:cubicBezTo>
                    <a:pt x="4260" y="1968"/>
                    <a:pt x="5913" y="7631"/>
                    <a:pt x="11340" y="10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0" name="Полилиния: фигура 1389">
              <a:extLst>
                <a:ext uri="{FF2B5EF4-FFF2-40B4-BE49-F238E27FC236}">
                  <a16:creationId xmlns:a16="http://schemas.microsoft.com/office/drawing/2014/main" id="{7CFF65E3-45D2-F3DC-B8D9-AF312C0851E6}"/>
                </a:ext>
              </a:extLst>
            </p:cNvPr>
            <p:cNvSpPr/>
            <p:nvPr/>
          </p:nvSpPr>
          <p:spPr>
            <a:xfrm>
              <a:off x="3879933" y="2546138"/>
              <a:ext cx="38406" cy="22416"/>
            </a:xfrm>
            <a:custGeom>
              <a:avLst/>
              <a:gdLst>
                <a:gd name="connsiteX0" fmla="*/ 26149 w 38406"/>
                <a:gd name="connsiteY0" fmla="*/ 12821 h 22416"/>
                <a:gd name="connsiteX1" fmla="*/ 20483 w 38406"/>
                <a:gd name="connsiteY1" fmla="*/ 10935 h 22416"/>
                <a:gd name="connsiteX2" fmla="*/ 26149 w 38406"/>
                <a:gd name="connsiteY2" fmla="*/ 12821 h 22416"/>
                <a:gd name="connsiteX3" fmla="*/ 21192 w 38406"/>
                <a:gd name="connsiteY3" fmla="*/ 6450 h 22416"/>
                <a:gd name="connsiteX4" fmla="*/ -989 w 38406"/>
                <a:gd name="connsiteY4" fmla="*/ -1100 h 22416"/>
                <a:gd name="connsiteX5" fmla="*/ 12461 w 38406"/>
                <a:gd name="connsiteY5" fmla="*/ 4799 h 22416"/>
                <a:gd name="connsiteX6" fmla="*/ 13642 w 38406"/>
                <a:gd name="connsiteY6" fmla="*/ 10226 h 22416"/>
                <a:gd name="connsiteX7" fmla="*/ 37239 w 38406"/>
                <a:gd name="connsiteY7" fmla="*/ 21316 h 22416"/>
                <a:gd name="connsiteX8" fmla="*/ 26149 w 38406"/>
                <a:gd name="connsiteY8" fmla="*/ 12821 h 2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406" h="22416">
                  <a:moveTo>
                    <a:pt x="26149" y="12821"/>
                  </a:moveTo>
                  <a:cubicBezTo>
                    <a:pt x="28508" y="18248"/>
                    <a:pt x="22373" y="14475"/>
                    <a:pt x="20483" y="10935"/>
                  </a:cubicBezTo>
                  <a:cubicBezTo>
                    <a:pt x="18596" y="7395"/>
                    <a:pt x="23787" y="10935"/>
                    <a:pt x="26149" y="12821"/>
                  </a:cubicBezTo>
                  <a:cubicBezTo>
                    <a:pt x="26149" y="9517"/>
                    <a:pt x="21664" y="9517"/>
                    <a:pt x="21192" y="6450"/>
                  </a:cubicBezTo>
                  <a:cubicBezTo>
                    <a:pt x="13405" y="5035"/>
                    <a:pt x="6089" y="2440"/>
                    <a:pt x="-989" y="-1100"/>
                  </a:cubicBezTo>
                  <a:cubicBezTo>
                    <a:pt x="-2878" y="1023"/>
                    <a:pt x="10810" y="5508"/>
                    <a:pt x="12461" y="4799"/>
                  </a:cubicBezTo>
                  <a:cubicBezTo>
                    <a:pt x="14114" y="4091"/>
                    <a:pt x="17182" y="10462"/>
                    <a:pt x="13642" y="10226"/>
                  </a:cubicBezTo>
                  <a:cubicBezTo>
                    <a:pt x="20719" y="14002"/>
                    <a:pt x="27327" y="16362"/>
                    <a:pt x="37239" y="21316"/>
                  </a:cubicBezTo>
                  <a:cubicBezTo>
                    <a:pt x="34407" y="17543"/>
                    <a:pt x="30631" y="14475"/>
                    <a:pt x="26149" y="128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1" name="Полилиния: фигура 1390">
              <a:extLst>
                <a:ext uri="{FF2B5EF4-FFF2-40B4-BE49-F238E27FC236}">
                  <a16:creationId xmlns:a16="http://schemas.microsoft.com/office/drawing/2014/main" id="{A3D7BB67-75DA-DF53-737A-83C0CB5DB20C}"/>
                </a:ext>
              </a:extLst>
            </p:cNvPr>
            <p:cNvSpPr/>
            <p:nvPr/>
          </p:nvSpPr>
          <p:spPr>
            <a:xfrm>
              <a:off x="3875155" y="2536627"/>
              <a:ext cx="10069" cy="7861"/>
            </a:xfrm>
            <a:custGeom>
              <a:avLst/>
              <a:gdLst>
                <a:gd name="connsiteX0" fmla="*/ 8272 w 10069"/>
                <a:gd name="connsiteY0" fmla="*/ 6761 h 7861"/>
                <a:gd name="connsiteX1" fmla="*/ 8272 w 10069"/>
                <a:gd name="connsiteY1" fmla="*/ 3457 h 7861"/>
                <a:gd name="connsiteX2" fmla="*/ 1195 w 10069"/>
                <a:gd name="connsiteY2" fmla="*/ -555 h 7861"/>
                <a:gd name="connsiteX3" fmla="*/ -1167 w 10069"/>
                <a:gd name="connsiteY3" fmla="*/ -555 h 7861"/>
                <a:gd name="connsiteX4" fmla="*/ 2609 w 10069"/>
                <a:gd name="connsiteY4" fmla="*/ 3693 h 7861"/>
                <a:gd name="connsiteX5" fmla="*/ 8272 w 10069"/>
                <a:gd name="connsiteY5" fmla="*/ 6761 h 7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69" h="7861">
                  <a:moveTo>
                    <a:pt x="8272" y="6761"/>
                  </a:moveTo>
                  <a:cubicBezTo>
                    <a:pt x="9690" y="6761"/>
                    <a:pt x="8272" y="4871"/>
                    <a:pt x="8272" y="3457"/>
                  </a:cubicBezTo>
                  <a:cubicBezTo>
                    <a:pt x="8272" y="2040"/>
                    <a:pt x="2845" y="1331"/>
                    <a:pt x="1195" y="-555"/>
                  </a:cubicBezTo>
                  <a:cubicBezTo>
                    <a:pt x="-459" y="-2442"/>
                    <a:pt x="1195" y="1331"/>
                    <a:pt x="-1167" y="-555"/>
                  </a:cubicBezTo>
                  <a:lnTo>
                    <a:pt x="2609" y="3693"/>
                  </a:lnTo>
                  <a:cubicBezTo>
                    <a:pt x="4732" y="5580"/>
                    <a:pt x="4968" y="2512"/>
                    <a:pt x="8272" y="67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2" name="Полилиния: фигура 1391">
              <a:extLst>
                <a:ext uri="{FF2B5EF4-FFF2-40B4-BE49-F238E27FC236}">
                  <a16:creationId xmlns:a16="http://schemas.microsoft.com/office/drawing/2014/main" id="{6D14941E-8EB4-89CC-0A58-3DFC1308545D}"/>
                </a:ext>
              </a:extLst>
            </p:cNvPr>
            <p:cNvSpPr/>
            <p:nvPr/>
          </p:nvSpPr>
          <p:spPr>
            <a:xfrm>
              <a:off x="3871676" y="2531447"/>
              <a:ext cx="6309" cy="4001"/>
            </a:xfrm>
            <a:custGeom>
              <a:avLst/>
              <a:gdLst>
                <a:gd name="connsiteX0" fmla="*/ 5143 w 6309"/>
                <a:gd name="connsiteY0" fmla="*/ 2029 h 4001"/>
                <a:gd name="connsiteX1" fmla="*/ -521 w 6309"/>
                <a:gd name="connsiteY1" fmla="*/ 848 h 4001"/>
                <a:gd name="connsiteX2" fmla="*/ 5143 w 6309"/>
                <a:gd name="connsiteY2" fmla="*/ 2029 h 4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09" h="4001">
                  <a:moveTo>
                    <a:pt x="5143" y="2029"/>
                  </a:moveTo>
                  <a:cubicBezTo>
                    <a:pt x="2783" y="378"/>
                    <a:pt x="-3116" y="-3398"/>
                    <a:pt x="-521" y="848"/>
                  </a:cubicBezTo>
                  <a:cubicBezTo>
                    <a:pt x="2078" y="5096"/>
                    <a:pt x="2783" y="1320"/>
                    <a:pt x="5143" y="20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3" name="Полилиния: фигура 1392">
              <a:extLst>
                <a:ext uri="{FF2B5EF4-FFF2-40B4-BE49-F238E27FC236}">
                  <a16:creationId xmlns:a16="http://schemas.microsoft.com/office/drawing/2014/main" id="{190D9B84-5CCD-6C17-8DD8-A52738421551}"/>
                </a:ext>
              </a:extLst>
            </p:cNvPr>
            <p:cNvSpPr/>
            <p:nvPr/>
          </p:nvSpPr>
          <p:spPr>
            <a:xfrm>
              <a:off x="3861942" y="2528545"/>
              <a:ext cx="8789" cy="5794"/>
            </a:xfrm>
            <a:custGeom>
              <a:avLst/>
              <a:gdLst>
                <a:gd name="connsiteX0" fmla="*/ 6855 w 8789"/>
                <a:gd name="connsiteY0" fmla="*/ 4694 h 5794"/>
                <a:gd name="connsiteX1" fmla="*/ 3551 w 8789"/>
                <a:gd name="connsiteY1" fmla="*/ -260 h 5794"/>
                <a:gd name="connsiteX2" fmla="*/ -1167 w 8789"/>
                <a:gd name="connsiteY2" fmla="*/ -260 h 5794"/>
                <a:gd name="connsiteX3" fmla="*/ 6855 w 8789"/>
                <a:gd name="connsiteY3" fmla="*/ 4694 h 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89" h="5794">
                  <a:moveTo>
                    <a:pt x="6855" y="4694"/>
                  </a:moveTo>
                  <a:cubicBezTo>
                    <a:pt x="9687" y="4694"/>
                    <a:pt x="3787" y="1626"/>
                    <a:pt x="3551" y="-260"/>
                  </a:cubicBezTo>
                  <a:cubicBezTo>
                    <a:pt x="3315" y="-2150"/>
                    <a:pt x="3551" y="-260"/>
                    <a:pt x="-1167" y="-260"/>
                  </a:cubicBezTo>
                  <a:cubicBezTo>
                    <a:pt x="483" y="1863"/>
                    <a:pt x="4496" y="2335"/>
                    <a:pt x="6855" y="46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4" name="Полилиния: фигура 1393">
              <a:extLst>
                <a:ext uri="{FF2B5EF4-FFF2-40B4-BE49-F238E27FC236}">
                  <a16:creationId xmlns:a16="http://schemas.microsoft.com/office/drawing/2014/main" id="{BB9947AC-C9D3-33C1-0590-6D109096229A}"/>
                </a:ext>
              </a:extLst>
            </p:cNvPr>
            <p:cNvSpPr/>
            <p:nvPr/>
          </p:nvSpPr>
          <p:spPr>
            <a:xfrm>
              <a:off x="3251952" y="2454898"/>
              <a:ext cx="50498" cy="34842"/>
            </a:xfrm>
            <a:custGeom>
              <a:avLst/>
              <a:gdLst>
                <a:gd name="connsiteX0" fmla="*/ 42723 w 50498"/>
                <a:gd name="connsiteY0" fmla="*/ 4246 h 34842"/>
                <a:gd name="connsiteX1" fmla="*/ 44846 w 50498"/>
                <a:gd name="connsiteY1" fmla="*/ 6136 h 34842"/>
                <a:gd name="connsiteX2" fmla="*/ 49331 w 50498"/>
                <a:gd name="connsiteY2" fmla="*/ 1887 h 34842"/>
                <a:gd name="connsiteX3" fmla="*/ 43668 w 50498"/>
                <a:gd name="connsiteY3" fmla="*/ 1887 h 34842"/>
                <a:gd name="connsiteX4" fmla="*/ 17003 w 50498"/>
                <a:gd name="connsiteY4" fmla="*/ 16753 h 34842"/>
                <a:gd name="connsiteX5" fmla="*/ 9923 w 50498"/>
                <a:gd name="connsiteY5" fmla="*/ 20999 h 34842"/>
                <a:gd name="connsiteX6" fmla="*/ 9923 w 50498"/>
                <a:gd name="connsiteY6" fmla="*/ 22416 h 34842"/>
                <a:gd name="connsiteX7" fmla="*/ 4260 w 50498"/>
                <a:gd name="connsiteY7" fmla="*/ 24067 h 34842"/>
                <a:gd name="connsiteX8" fmla="*/ -1167 w 50498"/>
                <a:gd name="connsiteY8" fmla="*/ 33743 h 34842"/>
                <a:gd name="connsiteX9" fmla="*/ 8506 w 50498"/>
                <a:gd name="connsiteY9" fmla="*/ 24539 h 34842"/>
                <a:gd name="connsiteX10" fmla="*/ 17473 w 50498"/>
                <a:gd name="connsiteY10" fmla="*/ 19113 h 34842"/>
                <a:gd name="connsiteX11" fmla="*/ 38711 w 50498"/>
                <a:gd name="connsiteY11" fmla="*/ 9437 h 34842"/>
                <a:gd name="connsiteX12" fmla="*/ 30452 w 50498"/>
                <a:gd name="connsiteY12" fmla="*/ 11090 h 34842"/>
                <a:gd name="connsiteX13" fmla="*/ 42723 w 50498"/>
                <a:gd name="connsiteY13" fmla="*/ 4246 h 3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98" h="34842">
                  <a:moveTo>
                    <a:pt x="42723" y="4246"/>
                  </a:moveTo>
                  <a:cubicBezTo>
                    <a:pt x="44610" y="4246"/>
                    <a:pt x="40601" y="7786"/>
                    <a:pt x="44846" y="6136"/>
                  </a:cubicBezTo>
                  <a:cubicBezTo>
                    <a:pt x="49095" y="4482"/>
                    <a:pt x="48150" y="3774"/>
                    <a:pt x="49331" y="1887"/>
                  </a:cubicBezTo>
                  <a:cubicBezTo>
                    <a:pt x="41306" y="6841"/>
                    <a:pt x="49331" y="-6844"/>
                    <a:pt x="43668" y="1887"/>
                  </a:cubicBezTo>
                  <a:cubicBezTo>
                    <a:pt x="35171" y="7550"/>
                    <a:pt x="26204" y="12505"/>
                    <a:pt x="17003" y="16753"/>
                  </a:cubicBezTo>
                  <a:cubicBezTo>
                    <a:pt x="13935" y="20999"/>
                    <a:pt x="12518" y="21235"/>
                    <a:pt x="9923" y="20999"/>
                  </a:cubicBezTo>
                  <a:cubicBezTo>
                    <a:pt x="7328" y="20766"/>
                    <a:pt x="11810" y="20999"/>
                    <a:pt x="9923" y="22416"/>
                  </a:cubicBezTo>
                  <a:cubicBezTo>
                    <a:pt x="8036" y="23834"/>
                    <a:pt x="8036" y="22416"/>
                    <a:pt x="4260" y="24067"/>
                  </a:cubicBezTo>
                  <a:cubicBezTo>
                    <a:pt x="4260" y="26193"/>
                    <a:pt x="2137" y="27371"/>
                    <a:pt x="-1167" y="33743"/>
                  </a:cubicBezTo>
                  <a:cubicBezTo>
                    <a:pt x="2606" y="31147"/>
                    <a:pt x="5674" y="28080"/>
                    <a:pt x="8506" y="24539"/>
                  </a:cubicBezTo>
                  <a:cubicBezTo>
                    <a:pt x="12518" y="24539"/>
                    <a:pt x="14641" y="21235"/>
                    <a:pt x="17473" y="19113"/>
                  </a:cubicBezTo>
                  <a:cubicBezTo>
                    <a:pt x="25498" y="17934"/>
                    <a:pt x="34465" y="10145"/>
                    <a:pt x="38711" y="9437"/>
                  </a:cubicBezTo>
                  <a:cubicBezTo>
                    <a:pt x="42251" y="5191"/>
                    <a:pt x="32339" y="9437"/>
                    <a:pt x="30452" y="11090"/>
                  </a:cubicBezTo>
                  <a:cubicBezTo>
                    <a:pt x="34229" y="8022"/>
                    <a:pt x="39656" y="8495"/>
                    <a:pt x="42723" y="42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5" name="Полилиния: фигура 1394">
              <a:extLst>
                <a:ext uri="{FF2B5EF4-FFF2-40B4-BE49-F238E27FC236}">
                  <a16:creationId xmlns:a16="http://schemas.microsoft.com/office/drawing/2014/main" id="{62425177-D69B-FE7B-548B-2CE5AA7DFAAB}"/>
                </a:ext>
              </a:extLst>
            </p:cNvPr>
            <p:cNvSpPr/>
            <p:nvPr/>
          </p:nvSpPr>
          <p:spPr>
            <a:xfrm>
              <a:off x="3189182" y="2505788"/>
              <a:ext cx="14866" cy="12271"/>
            </a:xfrm>
            <a:custGeom>
              <a:avLst/>
              <a:gdLst>
                <a:gd name="connsiteX0" fmla="*/ 13699 w 14866"/>
                <a:gd name="connsiteY0" fmla="*/ -1100 h 12271"/>
                <a:gd name="connsiteX1" fmla="*/ -1167 w 14866"/>
                <a:gd name="connsiteY1" fmla="*/ 11171 h 12271"/>
                <a:gd name="connsiteX2" fmla="*/ 3787 w 14866"/>
                <a:gd name="connsiteY2" fmla="*/ 11171 h 12271"/>
                <a:gd name="connsiteX3" fmla="*/ 13699 w 14866"/>
                <a:gd name="connsiteY3" fmla="*/ -1100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6" h="12271">
                  <a:moveTo>
                    <a:pt x="13699" y="-1100"/>
                  </a:moveTo>
                  <a:cubicBezTo>
                    <a:pt x="8272" y="2440"/>
                    <a:pt x="3315" y="6450"/>
                    <a:pt x="-1167" y="11171"/>
                  </a:cubicBezTo>
                  <a:cubicBezTo>
                    <a:pt x="2609" y="9045"/>
                    <a:pt x="720" y="11171"/>
                    <a:pt x="3787" y="11171"/>
                  </a:cubicBezTo>
                  <a:cubicBezTo>
                    <a:pt x="6855" y="11171"/>
                    <a:pt x="10159" y="3618"/>
                    <a:pt x="136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6" name="Полилиния: фигура 1395">
              <a:extLst>
                <a:ext uri="{FF2B5EF4-FFF2-40B4-BE49-F238E27FC236}">
                  <a16:creationId xmlns:a16="http://schemas.microsoft.com/office/drawing/2014/main" id="{5EE504BB-EAC6-C80C-CFFE-B21591078C10}"/>
                </a:ext>
              </a:extLst>
            </p:cNvPr>
            <p:cNvSpPr/>
            <p:nvPr/>
          </p:nvSpPr>
          <p:spPr>
            <a:xfrm>
              <a:off x="2959817" y="2332660"/>
              <a:ext cx="1319089" cy="1489620"/>
            </a:xfrm>
            <a:custGeom>
              <a:avLst/>
              <a:gdLst>
                <a:gd name="connsiteX0" fmla="*/ 219703 w 1319089"/>
                <a:gd name="connsiteY0" fmla="*/ 191849 h 1489620"/>
                <a:gd name="connsiteX1" fmla="*/ 219703 w 1319089"/>
                <a:gd name="connsiteY1" fmla="*/ 194208 h 1489620"/>
                <a:gd name="connsiteX2" fmla="*/ 215454 w 1319089"/>
                <a:gd name="connsiteY2" fmla="*/ 196804 h 1489620"/>
                <a:gd name="connsiteX3" fmla="*/ 212623 w 1319089"/>
                <a:gd name="connsiteY3" fmla="*/ 203175 h 1489620"/>
                <a:gd name="connsiteX4" fmla="*/ 197520 w 1319089"/>
                <a:gd name="connsiteY4" fmla="*/ 218750 h 1489620"/>
                <a:gd name="connsiteX5" fmla="*/ 177699 w 1319089"/>
                <a:gd name="connsiteY5" fmla="*/ 236212 h 1489620"/>
                <a:gd name="connsiteX6" fmla="*/ 185252 w 1319089"/>
                <a:gd name="connsiteY6" fmla="*/ 222527 h 1489620"/>
                <a:gd name="connsiteX7" fmla="*/ 161655 w 1319089"/>
                <a:gd name="connsiteY7" fmla="*/ 250370 h 1489620"/>
                <a:gd name="connsiteX8" fmla="*/ 153157 w 1319089"/>
                <a:gd name="connsiteY8" fmla="*/ 258865 h 1489620"/>
                <a:gd name="connsiteX9" fmla="*/ 153157 w 1319089"/>
                <a:gd name="connsiteY9" fmla="*/ 252729 h 1489620"/>
                <a:gd name="connsiteX10" fmla="*/ 148911 w 1319089"/>
                <a:gd name="connsiteY10" fmla="*/ 257214 h 1489620"/>
                <a:gd name="connsiteX11" fmla="*/ 151743 w 1319089"/>
                <a:gd name="connsiteY11" fmla="*/ 260282 h 1489620"/>
                <a:gd name="connsiteX12" fmla="*/ 135932 w 1319089"/>
                <a:gd name="connsiteY12" fmla="*/ 280339 h 1489620"/>
                <a:gd name="connsiteX13" fmla="*/ 146316 w 1319089"/>
                <a:gd name="connsiteY13" fmla="*/ 261460 h 1489620"/>
                <a:gd name="connsiteX14" fmla="*/ 131922 w 1319089"/>
                <a:gd name="connsiteY14" fmla="*/ 283171 h 1489620"/>
                <a:gd name="connsiteX15" fmla="*/ 122955 w 1319089"/>
                <a:gd name="connsiteY15" fmla="*/ 293319 h 1489620"/>
                <a:gd name="connsiteX16" fmla="*/ 122955 w 1319089"/>
                <a:gd name="connsiteY16" fmla="*/ 293319 h 1489620"/>
                <a:gd name="connsiteX17" fmla="*/ 121301 w 1319089"/>
                <a:gd name="connsiteY17" fmla="*/ 296620 h 1489620"/>
                <a:gd name="connsiteX18" fmla="*/ 118942 w 1319089"/>
                <a:gd name="connsiteY18" fmla="*/ 296620 h 1489620"/>
                <a:gd name="connsiteX19" fmla="*/ 103603 w 1319089"/>
                <a:gd name="connsiteY19" fmla="*/ 323757 h 1489620"/>
                <a:gd name="connsiteX20" fmla="*/ 101953 w 1319089"/>
                <a:gd name="connsiteY20" fmla="*/ 323757 h 1489620"/>
                <a:gd name="connsiteX21" fmla="*/ 112807 w 1319089"/>
                <a:gd name="connsiteY21" fmla="*/ 300160 h 1489620"/>
                <a:gd name="connsiteX22" fmla="*/ 97704 w 1319089"/>
                <a:gd name="connsiteY22" fmla="*/ 321398 h 1489620"/>
                <a:gd name="connsiteX23" fmla="*/ 101717 w 1319089"/>
                <a:gd name="connsiteY23" fmla="*/ 318094 h 1489620"/>
                <a:gd name="connsiteX24" fmla="*/ 99358 w 1319089"/>
                <a:gd name="connsiteY24" fmla="*/ 324230 h 1489620"/>
                <a:gd name="connsiteX25" fmla="*/ 92750 w 1319089"/>
                <a:gd name="connsiteY25" fmla="*/ 328478 h 1489620"/>
                <a:gd name="connsiteX26" fmla="*/ 92750 w 1319089"/>
                <a:gd name="connsiteY26" fmla="*/ 332961 h 1489620"/>
                <a:gd name="connsiteX27" fmla="*/ 94164 w 1319089"/>
                <a:gd name="connsiteY27" fmla="*/ 329657 h 1489620"/>
                <a:gd name="connsiteX28" fmla="*/ 98177 w 1319089"/>
                <a:gd name="connsiteY28" fmla="*/ 326353 h 1489620"/>
                <a:gd name="connsiteX29" fmla="*/ 98177 w 1319089"/>
                <a:gd name="connsiteY29" fmla="*/ 333433 h 1489620"/>
                <a:gd name="connsiteX30" fmla="*/ 94164 w 1319089"/>
                <a:gd name="connsiteY30" fmla="*/ 333433 h 1489620"/>
                <a:gd name="connsiteX31" fmla="*/ 90863 w 1319089"/>
                <a:gd name="connsiteY31" fmla="*/ 343109 h 1489620"/>
                <a:gd name="connsiteX32" fmla="*/ 92750 w 1319089"/>
                <a:gd name="connsiteY32" fmla="*/ 333669 h 1489620"/>
                <a:gd name="connsiteX33" fmla="*/ 89918 w 1319089"/>
                <a:gd name="connsiteY33" fmla="*/ 331782 h 1489620"/>
                <a:gd name="connsiteX34" fmla="*/ 83074 w 1319089"/>
                <a:gd name="connsiteY34" fmla="*/ 343814 h 1489620"/>
                <a:gd name="connsiteX35" fmla="*/ 83074 w 1319089"/>
                <a:gd name="connsiteY35" fmla="*/ 335084 h 1489620"/>
                <a:gd name="connsiteX36" fmla="*/ 75524 w 1319089"/>
                <a:gd name="connsiteY36" fmla="*/ 346649 h 1489620"/>
                <a:gd name="connsiteX37" fmla="*/ 81187 w 1319089"/>
                <a:gd name="connsiteY37" fmla="*/ 341455 h 1489620"/>
                <a:gd name="connsiteX38" fmla="*/ 75524 w 1319089"/>
                <a:gd name="connsiteY38" fmla="*/ 351367 h 1489620"/>
                <a:gd name="connsiteX39" fmla="*/ 79770 w 1319089"/>
                <a:gd name="connsiteY39" fmla="*/ 352782 h 1489620"/>
                <a:gd name="connsiteX40" fmla="*/ 78356 w 1319089"/>
                <a:gd name="connsiteY40" fmla="*/ 356322 h 1489620"/>
                <a:gd name="connsiteX41" fmla="*/ 75052 w 1319089"/>
                <a:gd name="connsiteY41" fmla="*/ 356322 h 1489620"/>
                <a:gd name="connsiteX42" fmla="*/ 59713 w 1319089"/>
                <a:gd name="connsiteY42" fmla="*/ 385582 h 1489620"/>
                <a:gd name="connsiteX43" fmla="*/ 59713 w 1319089"/>
                <a:gd name="connsiteY43" fmla="*/ 393843 h 1489620"/>
                <a:gd name="connsiteX44" fmla="*/ 54286 w 1319089"/>
                <a:gd name="connsiteY44" fmla="*/ 398326 h 1489620"/>
                <a:gd name="connsiteX45" fmla="*/ 60894 w 1319089"/>
                <a:gd name="connsiteY45" fmla="*/ 379919 h 1489620"/>
                <a:gd name="connsiteX46" fmla="*/ 50273 w 1319089"/>
                <a:gd name="connsiteY46" fmla="*/ 404934 h 1489620"/>
                <a:gd name="connsiteX47" fmla="*/ 47206 w 1319089"/>
                <a:gd name="connsiteY47" fmla="*/ 406112 h 1489620"/>
                <a:gd name="connsiteX48" fmla="*/ 41779 w 1319089"/>
                <a:gd name="connsiteY48" fmla="*/ 424991 h 1489620"/>
                <a:gd name="connsiteX49" fmla="*/ 45083 w 1319089"/>
                <a:gd name="connsiteY49" fmla="*/ 429239 h 1489620"/>
                <a:gd name="connsiteX50" fmla="*/ 40364 w 1319089"/>
                <a:gd name="connsiteY50" fmla="*/ 444103 h 1489620"/>
                <a:gd name="connsiteX51" fmla="*/ 40364 w 1319089"/>
                <a:gd name="connsiteY51" fmla="*/ 455432 h 1489620"/>
                <a:gd name="connsiteX52" fmla="*/ 36588 w 1319089"/>
                <a:gd name="connsiteY52" fmla="*/ 455432 h 1489620"/>
                <a:gd name="connsiteX53" fmla="*/ 36588 w 1319089"/>
                <a:gd name="connsiteY53" fmla="*/ 467467 h 1489620"/>
                <a:gd name="connsiteX54" fmla="*/ 34229 w 1319089"/>
                <a:gd name="connsiteY54" fmla="*/ 465105 h 1489620"/>
                <a:gd name="connsiteX55" fmla="*/ 40364 w 1319089"/>
                <a:gd name="connsiteY55" fmla="*/ 428767 h 1489620"/>
                <a:gd name="connsiteX56" fmla="*/ 37060 w 1319089"/>
                <a:gd name="connsiteY56" fmla="*/ 437262 h 1489620"/>
                <a:gd name="connsiteX57" fmla="*/ 28802 w 1319089"/>
                <a:gd name="connsiteY57" fmla="*/ 488233 h 1489620"/>
                <a:gd name="connsiteX58" fmla="*/ 25025 w 1319089"/>
                <a:gd name="connsiteY58" fmla="*/ 518907 h 1489620"/>
                <a:gd name="connsiteX59" fmla="*/ 22430 w 1319089"/>
                <a:gd name="connsiteY59" fmla="*/ 541090 h 1489620"/>
                <a:gd name="connsiteX60" fmla="*/ 22430 w 1319089"/>
                <a:gd name="connsiteY60" fmla="*/ 555248 h 1489620"/>
                <a:gd name="connsiteX61" fmla="*/ 23844 w 1319089"/>
                <a:gd name="connsiteY61" fmla="*/ 572001 h 1489620"/>
                <a:gd name="connsiteX62" fmla="*/ 21722 w 1319089"/>
                <a:gd name="connsiteY62" fmla="*/ 572001 h 1489620"/>
                <a:gd name="connsiteX63" fmla="*/ 21722 w 1319089"/>
                <a:gd name="connsiteY63" fmla="*/ 580260 h 1489620"/>
                <a:gd name="connsiteX64" fmla="*/ 21722 w 1319089"/>
                <a:gd name="connsiteY64" fmla="*/ 619432 h 1489620"/>
                <a:gd name="connsiteX65" fmla="*/ 24317 w 1319089"/>
                <a:gd name="connsiteY65" fmla="*/ 624623 h 1489620"/>
                <a:gd name="connsiteX66" fmla="*/ 21249 w 1319089"/>
                <a:gd name="connsiteY66" fmla="*/ 620613 h 1489620"/>
                <a:gd name="connsiteX67" fmla="*/ 22666 w 1319089"/>
                <a:gd name="connsiteY67" fmla="*/ 654120 h 1489620"/>
                <a:gd name="connsiteX68" fmla="*/ 22666 w 1319089"/>
                <a:gd name="connsiteY68" fmla="*/ 669458 h 1489620"/>
                <a:gd name="connsiteX69" fmla="*/ 21249 w 1319089"/>
                <a:gd name="connsiteY69" fmla="*/ 676539 h 1489620"/>
                <a:gd name="connsiteX70" fmla="*/ 25262 w 1319089"/>
                <a:gd name="connsiteY70" fmla="*/ 720902 h 1489620"/>
                <a:gd name="connsiteX71" fmla="*/ 25262 w 1319089"/>
                <a:gd name="connsiteY71" fmla="*/ 759129 h 1489620"/>
                <a:gd name="connsiteX72" fmla="*/ 25262 w 1319089"/>
                <a:gd name="connsiteY72" fmla="*/ 748273 h 1489620"/>
                <a:gd name="connsiteX73" fmla="*/ 26676 w 1319089"/>
                <a:gd name="connsiteY73" fmla="*/ 771870 h 1489620"/>
                <a:gd name="connsiteX74" fmla="*/ 28093 w 1319089"/>
                <a:gd name="connsiteY74" fmla="*/ 790040 h 1489620"/>
                <a:gd name="connsiteX75" fmla="*/ 28093 w 1319089"/>
                <a:gd name="connsiteY75" fmla="*/ 797121 h 1489620"/>
                <a:gd name="connsiteX76" fmla="*/ 32575 w 1319089"/>
                <a:gd name="connsiteY76" fmla="*/ 822605 h 1489620"/>
                <a:gd name="connsiteX77" fmla="*/ 37533 w 1319089"/>
                <a:gd name="connsiteY77" fmla="*/ 869799 h 1489620"/>
                <a:gd name="connsiteX78" fmla="*/ 135932 w 1319089"/>
                <a:gd name="connsiteY78" fmla="*/ 1173024 h 1489620"/>
                <a:gd name="connsiteX79" fmla="*/ 185016 w 1319089"/>
                <a:gd name="connsiteY79" fmla="*/ 1241221 h 1489620"/>
                <a:gd name="connsiteX80" fmla="*/ 213804 w 1319089"/>
                <a:gd name="connsiteY80" fmla="*/ 1272371 h 1489620"/>
                <a:gd name="connsiteX81" fmla="*/ 244479 w 1319089"/>
                <a:gd name="connsiteY81" fmla="*/ 1301867 h 1489620"/>
                <a:gd name="connsiteX82" fmla="*/ 312911 w 1319089"/>
                <a:gd name="connsiteY82" fmla="*/ 1351893 h 1489620"/>
                <a:gd name="connsiteX83" fmla="*/ 386771 w 1319089"/>
                <a:gd name="connsiteY83" fmla="*/ 1390593 h 1489620"/>
                <a:gd name="connsiteX84" fmla="*/ 463935 w 1319089"/>
                <a:gd name="connsiteY84" fmla="*/ 1419618 h 1489620"/>
                <a:gd name="connsiteX85" fmla="*/ 542043 w 1319089"/>
                <a:gd name="connsiteY85" fmla="*/ 1439439 h 1489620"/>
                <a:gd name="connsiteX86" fmla="*/ 620621 w 1319089"/>
                <a:gd name="connsiteY86" fmla="*/ 1452182 h 1489620"/>
                <a:gd name="connsiteX87" fmla="*/ 699672 w 1319089"/>
                <a:gd name="connsiteY87" fmla="*/ 1460204 h 1489620"/>
                <a:gd name="connsiteX88" fmla="*/ 862494 w 1319089"/>
                <a:gd name="connsiteY88" fmla="*/ 1452654 h 1489620"/>
                <a:gd name="connsiteX89" fmla="*/ 1025316 w 1319089"/>
                <a:gd name="connsiteY89" fmla="*/ 1399794 h 1489620"/>
                <a:gd name="connsiteX90" fmla="*/ 1025316 w 1319089"/>
                <a:gd name="connsiteY90" fmla="*/ 1403334 h 1489620"/>
                <a:gd name="connsiteX91" fmla="*/ 927859 w 1319089"/>
                <a:gd name="connsiteY91" fmla="*/ 1440147 h 1489620"/>
                <a:gd name="connsiteX92" fmla="*/ 918892 w 1319089"/>
                <a:gd name="connsiteY92" fmla="*/ 1444629 h 1489620"/>
                <a:gd name="connsiteX93" fmla="*/ 922668 w 1319089"/>
                <a:gd name="connsiteY93" fmla="*/ 1442506 h 1489620"/>
                <a:gd name="connsiteX94" fmla="*/ 906857 w 1319089"/>
                <a:gd name="connsiteY94" fmla="*/ 1446047 h 1489620"/>
                <a:gd name="connsiteX95" fmla="*/ 904498 w 1319089"/>
                <a:gd name="connsiteY95" fmla="*/ 1449823 h 1489620"/>
                <a:gd name="connsiteX96" fmla="*/ 878305 w 1319089"/>
                <a:gd name="connsiteY96" fmla="*/ 1452654 h 1489620"/>
                <a:gd name="connsiteX97" fmla="*/ 849278 w 1319089"/>
                <a:gd name="connsiteY97" fmla="*/ 1458787 h 1489620"/>
                <a:gd name="connsiteX98" fmla="*/ 804681 w 1319089"/>
                <a:gd name="connsiteY98" fmla="*/ 1463272 h 1489620"/>
                <a:gd name="connsiteX99" fmla="*/ 804681 w 1319089"/>
                <a:gd name="connsiteY99" fmla="*/ 1463272 h 1489620"/>
                <a:gd name="connsiteX100" fmla="*/ 733890 w 1319089"/>
                <a:gd name="connsiteY100" fmla="*/ 1467048 h 1489620"/>
                <a:gd name="connsiteX101" fmla="*/ 729168 w 1319089"/>
                <a:gd name="connsiteY101" fmla="*/ 1465159 h 1489620"/>
                <a:gd name="connsiteX102" fmla="*/ 731291 w 1319089"/>
                <a:gd name="connsiteY102" fmla="*/ 1467048 h 1489620"/>
                <a:gd name="connsiteX103" fmla="*/ 650590 w 1319089"/>
                <a:gd name="connsiteY103" fmla="*/ 1460677 h 1489620"/>
                <a:gd name="connsiteX104" fmla="*/ 626993 w 1319089"/>
                <a:gd name="connsiteY104" fmla="*/ 1457373 h 1489620"/>
                <a:gd name="connsiteX105" fmla="*/ 601978 w 1319089"/>
                <a:gd name="connsiteY105" fmla="*/ 1454069 h 1489620"/>
                <a:gd name="connsiteX106" fmla="*/ 572246 w 1319089"/>
                <a:gd name="connsiteY106" fmla="*/ 1449114 h 1489620"/>
                <a:gd name="connsiteX107" fmla="*/ 568942 w 1319089"/>
                <a:gd name="connsiteY107" fmla="*/ 1451001 h 1489620"/>
                <a:gd name="connsiteX108" fmla="*/ 564460 w 1319089"/>
                <a:gd name="connsiteY108" fmla="*/ 1448642 h 1489620"/>
                <a:gd name="connsiteX109" fmla="*/ 544166 w 1319089"/>
                <a:gd name="connsiteY109" fmla="*/ 1446283 h 1489620"/>
                <a:gd name="connsiteX110" fmla="*/ 544166 w 1319089"/>
                <a:gd name="connsiteY110" fmla="*/ 1444629 h 1489620"/>
                <a:gd name="connsiteX111" fmla="*/ 517501 w 1319089"/>
                <a:gd name="connsiteY111" fmla="*/ 1439675 h 1489620"/>
                <a:gd name="connsiteX112" fmla="*/ 510657 w 1319089"/>
                <a:gd name="connsiteY112" fmla="*/ 1436135 h 1489620"/>
                <a:gd name="connsiteX113" fmla="*/ 503816 w 1319089"/>
                <a:gd name="connsiteY113" fmla="*/ 1436135 h 1489620"/>
                <a:gd name="connsiteX114" fmla="*/ 500748 w 1319089"/>
                <a:gd name="connsiteY114" fmla="*/ 1433303 h 1489620"/>
                <a:gd name="connsiteX115" fmla="*/ 470070 w 1319089"/>
                <a:gd name="connsiteY115" fmla="*/ 1427640 h 1489620"/>
                <a:gd name="connsiteX116" fmla="*/ 470070 w 1319089"/>
                <a:gd name="connsiteY116" fmla="*/ 1425281 h 1489620"/>
                <a:gd name="connsiteX117" fmla="*/ 417685 w 1319089"/>
                <a:gd name="connsiteY117" fmla="*/ 1408528 h 1489620"/>
                <a:gd name="connsiteX118" fmla="*/ 394088 w 1319089"/>
                <a:gd name="connsiteY118" fmla="*/ 1400739 h 1489620"/>
                <a:gd name="connsiteX119" fmla="*/ 373086 w 1319089"/>
                <a:gd name="connsiteY119" fmla="*/ 1390357 h 1489620"/>
                <a:gd name="connsiteX120" fmla="*/ 308666 w 1319089"/>
                <a:gd name="connsiteY120" fmla="*/ 1355434 h 1489620"/>
                <a:gd name="connsiteX121" fmla="*/ 247546 w 1319089"/>
                <a:gd name="connsiteY121" fmla="*/ 1311071 h 1489620"/>
                <a:gd name="connsiteX122" fmla="*/ 244245 w 1319089"/>
                <a:gd name="connsiteY122" fmla="*/ 1311071 h 1489620"/>
                <a:gd name="connsiteX123" fmla="*/ 236929 w 1319089"/>
                <a:gd name="connsiteY123" fmla="*/ 1301159 h 1489620"/>
                <a:gd name="connsiteX124" fmla="*/ 166137 w 1319089"/>
                <a:gd name="connsiteY124" fmla="*/ 1230367 h 1489620"/>
                <a:gd name="connsiteX125" fmla="*/ 166137 w 1319089"/>
                <a:gd name="connsiteY125" fmla="*/ 1226354 h 1489620"/>
                <a:gd name="connsiteX126" fmla="*/ 142540 w 1319089"/>
                <a:gd name="connsiteY126" fmla="*/ 1196621 h 1489620"/>
                <a:gd name="connsiteX127" fmla="*/ 133100 w 1319089"/>
                <a:gd name="connsiteY127" fmla="*/ 1192139 h 1489620"/>
                <a:gd name="connsiteX128" fmla="*/ 133100 w 1319089"/>
                <a:gd name="connsiteY128" fmla="*/ 1183881 h 1489620"/>
                <a:gd name="connsiteX129" fmla="*/ 138999 w 1319089"/>
                <a:gd name="connsiteY129" fmla="*/ 1191431 h 1489620"/>
                <a:gd name="connsiteX130" fmla="*/ 135695 w 1319089"/>
                <a:gd name="connsiteY130" fmla="*/ 1184117 h 1489620"/>
                <a:gd name="connsiteX131" fmla="*/ 112098 w 1319089"/>
                <a:gd name="connsiteY131" fmla="*/ 1139990 h 1489620"/>
                <a:gd name="connsiteX132" fmla="*/ 103131 w 1319089"/>
                <a:gd name="connsiteY132" fmla="*/ 1119930 h 1489620"/>
                <a:gd name="connsiteX133" fmla="*/ 101481 w 1319089"/>
                <a:gd name="connsiteY133" fmla="*/ 1119930 h 1489620"/>
                <a:gd name="connsiteX134" fmla="*/ 85197 w 1319089"/>
                <a:gd name="connsiteY134" fmla="*/ 1078871 h 1489620"/>
                <a:gd name="connsiteX135" fmla="*/ 82602 w 1319089"/>
                <a:gd name="connsiteY135" fmla="*/ 1078871 h 1489620"/>
                <a:gd name="connsiteX136" fmla="*/ 63253 w 1319089"/>
                <a:gd name="connsiteY136" fmla="*/ 1016574 h 1489620"/>
                <a:gd name="connsiteX137" fmla="*/ 63253 w 1319089"/>
                <a:gd name="connsiteY137" fmla="*/ 1017991 h 1489620"/>
                <a:gd name="connsiteX138" fmla="*/ 47678 w 1319089"/>
                <a:gd name="connsiteY138" fmla="*/ 951917 h 1489620"/>
                <a:gd name="connsiteX139" fmla="*/ 40364 w 1319089"/>
                <a:gd name="connsiteY139" fmla="*/ 922893 h 1489620"/>
                <a:gd name="connsiteX140" fmla="*/ 35879 w 1319089"/>
                <a:gd name="connsiteY140" fmla="*/ 890801 h 1489620"/>
                <a:gd name="connsiteX141" fmla="*/ 32575 w 1319089"/>
                <a:gd name="connsiteY141" fmla="*/ 887261 h 1489620"/>
                <a:gd name="connsiteX142" fmla="*/ 32575 w 1319089"/>
                <a:gd name="connsiteY142" fmla="*/ 882307 h 1489620"/>
                <a:gd name="connsiteX143" fmla="*/ 32575 w 1319089"/>
                <a:gd name="connsiteY143" fmla="*/ 860360 h 1489620"/>
                <a:gd name="connsiteX144" fmla="*/ 32575 w 1319089"/>
                <a:gd name="connsiteY144" fmla="*/ 867676 h 1489620"/>
                <a:gd name="connsiteX145" fmla="*/ 29744 w 1319089"/>
                <a:gd name="connsiteY145" fmla="*/ 860360 h 1489620"/>
                <a:gd name="connsiteX146" fmla="*/ 29744 w 1319089"/>
                <a:gd name="connsiteY146" fmla="*/ 823786 h 1489620"/>
                <a:gd name="connsiteX147" fmla="*/ 26676 w 1319089"/>
                <a:gd name="connsiteY147" fmla="*/ 820246 h 1489620"/>
                <a:gd name="connsiteX148" fmla="*/ 26676 w 1319089"/>
                <a:gd name="connsiteY148" fmla="*/ 815291 h 1489620"/>
                <a:gd name="connsiteX149" fmla="*/ 29271 w 1319089"/>
                <a:gd name="connsiteY149" fmla="*/ 819064 h 1489620"/>
                <a:gd name="connsiteX150" fmla="*/ 27621 w 1319089"/>
                <a:gd name="connsiteY150" fmla="*/ 807974 h 1489620"/>
                <a:gd name="connsiteX151" fmla="*/ 25262 w 1319089"/>
                <a:gd name="connsiteY151" fmla="*/ 807974 h 1489620"/>
                <a:gd name="connsiteX152" fmla="*/ 25262 w 1319089"/>
                <a:gd name="connsiteY152" fmla="*/ 815291 h 1489620"/>
                <a:gd name="connsiteX153" fmla="*/ 22430 w 1319089"/>
                <a:gd name="connsiteY153" fmla="*/ 803020 h 1489620"/>
                <a:gd name="connsiteX154" fmla="*/ 22430 w 1319089"/>
                <a:gd name="connsiteY154" fmla="*/ 790985 h 1489620"/>
                <a:gd name="connsiteX155" fmla="*/ 24789 w 1319089"/>
                <a:gd name="connsiteY155" fmla="*/ 801839 h 1489620"/>
                <a:gd name="connsiteX156" fmla="*/ 27385 w 1319089"/>
                <a:gd name="connsiteY156" fmla="*/ 807974 h 1489620"/>
                <a:gd name="connsiteX157" fmla="*/ 27385 w 1319089"/>
                <a:gd name="connsiteY157" fmla="*/ 786264 h 1489620"/>
                <a:gd name="connsiteX158" fmla="*/ 25025 w 1319089"/>
                <a:gd name="connsiteY158" fmla="*/ 788626 h 1489620"/>
                <a:gd name="connsiteX159" fmla="*/ 25025 w 1319089"/>
                <a:gd name="connsiteY159" fmla="*/ 785086 h 1489620"/>
                <a:gd name="connsiteX160" fmla="*/ 23608 w 1319089"/>
                <a:gd name="connsiteY160" fmla="*/ 787445 h 1489620"/>
                <a:gd name="connsiteX161" fmla="*/ 18181 w 1319089"/>
                <a:gd name="connsiteY161" fmla="*/ 769038 h 1489620"/>
                <a:gd name="connsiteX162" fmla="*/ 20304 w 1319089"/>
                <a:gd name="connsiteY162" fmla="*/ 764320 h 1489620"/>
                <a:gd name="connsiteX163" fmla="*/ 17239 w 1319089"/>
                <a:gd name="connsiteY163" fmla="*/ 748509 h 1489620"/>
                <a:gd name="connsiteX164" fmla="*/ 20071 w 1319089"/>
                <a:gd name="connsiteY164" fmla="*/ 753466 h 1489620"/>
                <a:gd name="connsiteX165" fmla="*/ 17709 w 1319089"/>
                <a:gd name="connsiteY165" fmla="*/ 747331 h 1489620"/>
                <a:gd name="connsiteX166" fmla="*/ 17709 w 1319089"/>
                <a:gd name="connsiteY166" fmla="*/ 736474 h 1489620"/>
                <a:gd name="connsiteX167" fmla="*/ 20071 w 1319089"/>
                <a:gd name="connsiteY167" fmla="*/ 734115 h 1489620"/>
                <a:gd name="connsiteX168" fmla="*/ 17945 w 1319089"/>
                <a:gd name="connsiteY168" fmla="*/ 710517 h 1489620"/>
                <a:gd name="connsiteX169" fmla="*/ 15822 w 1319089"/>
                <a:gd name="connsiteY169" fmla="*/ 694709 h 1489620"/>
                <a:gd name="connsiteX170" fmla="*/ 17709 w 1319089"/>
                <a:gd name="connsiteY170" fmla="*/ 675830 h 1489620"/>
                <a:gd name="connsiteX171" fmla="*/ 15822 w 1319089"/>
                <a:gd name="connsiteY171" fmla="*/ 643266 h 1489620"/>
                <a:gd name="connsiteX172" fmla="*/ 15822 w 1319089"/>
                <a:gd name="connsiteY172" fmla="*/ 613533 h 1489620"/>
                <a:gd name="connsiteX173" fmla="*/ 17473 w 1319089"/>
                <a:gd name="connsiteY173" fmla="*/ 613533 h 1489620"/>
                <a:gd name="connsiteX174" fmla="*/ 17473 w 1319089"/>
                <a:gd name="connsiteY174" fmla="*/ 566338 h 1489620"/>
                <a:gd name="connsiteX175" fmla="*/ 16058 w 1319089"/>
                <a:gd name="connsiteY175" fmla="*/ 572238 h 1489620"/>
                <a:gd name="connsiteX176" fmla="*/ 14405 w 1319089"/>
                <a:gd name="connsiteY176" fmla="*/ 572238 h 1489620"/>
                <a:gd name="connsiteX177" fmla="*/ 17239 w 1319089"/>
                <a:gd name="connsiteY177" fmla="*/ 551236 h 1489620"/>
                <a:gd name="connsiteX178" fmla="*/ 15822 w 1319089"/>
                <a:gd name="connsiteY178" fmla="*/ 554540 h 1489620"/>
                <a:gd name="connsiteX179" fmla="*/ 14172 w 1319089"/>
                <a:gd name="connsiteY179" fmla="*/ 547226 h 1489620"/>
                <a:gd name="connsiteX180" fmla="*/ 16058 w 1319089"/>
                <a:gd name="connsiteY180" fmla="*/ 542741 h 1489620"/>
                <a:gd name="connsiteX181" fmla="*/ 16058 w 1319089"/>
                <a:gd name="connsiteY181" fmla="*/ 511830 h 1489620"/>
                <a:gd name="connsiteX182" fmla="*/ 19126 w 1319089"/>
                <a:gd name="connsiteY182" fmla="*/ 511830 h 1489620"/>
                <a:gd name="connsiteX183" fmla="*/ 20777 w 1319089"/>
                <a:gd name="connsiteY183" fmla="*/ 500973 h 1489620"/>
                <a:gd name="connsiteX184" fmla="*/ 18418 w 1319089"/>
                <a:gd name="connsiteY184" fmla="*/ 504750 h 1489620"/>
                <a:gd name="connsiteX185" fmla="*/ 18418 w 1319089"/>
                <a:gd name="connsiteY185" fmla="*/ 493187 h 1489620"/>
                <a:gd name="connsiteX186" fmla="*/ 20777 w 1319089"/>
                <a:gd name="connsiteY186" fmla="*/ 496727 h 1489620"/>
                <a:gd name="connsiteX187" fmla="*/ 24081 w 1319089"/>
                <a:gd name="connsiteY187" fmla="*/ 467936 h 1489620"/>
                <a:gd name="connsiteX188" fmla="*/ 26912 w 1319089"/>
                <a:gd name="connsiteY188" fmla="*/ 465814 h 1489620"/>
                <a:gd name="connsiteX189" fmla="*/ 33048 w 1319089"/>
                <a:gd name="connsiteY189" fmla="*/ 421923 h 1489620"/>
                <a:gd name="connsiteX190" fmla="*/ 37533 w 1319089"/>
                <a:gd name="connsiteY190" fmla="*/ 418147 h 1489620"/>
                <a:gd name="connsiteX191" fmla="*/ 37533 w 1319089"/>
                <a:gd name="connsiteY191" fmla="*/ 410833 h 1489620"/>
                <a:gd name="connsiteX192" fmla="*/ 44138 w 1319089"/>
                <a:gd name="connsiteY192" fmla="*/ 397617 h 1489620"/>
                <a:gd name="connsiteX193" fmla="*/ 40837 w 1319089"/>
                <a:gd name="connsiteY193" fmla="*/ 404934 h 1489620"/>
                <a:gd name="connsiteX194" fmla="*/ 40837 w 1319089"/>
                <a:gd name="connsiteY194" fmla="*/ 403044 h 1489620"/>
                <a:gd name="connsiteX195" fmla="*/ 54522 w 1319089"/>
                <a:gd name="connsiteY195" fmla="*/ 364816 h 1489620"/>
                <a:gd name="connsiteX196" fmla="*/ 60185 w 1319089"/>
                <a:gd name="connsiteY196" fmla="*/ 362221 h 1489620"/>
                <a:gd name="connsiteX197" fmla="*/ 55467 w 1319089"/>
                <a:gd name="connsiteY197" fmla="*/ 363874 h 1489620"/>
                <a:gd name="connsiteX198" fmla="*/ 63725 w 1319089"/>
                <a:gd name="connsiteY198" fmla="*/ 344051 h 1489620"/>
                <a:gd name="connsiteX199" fmla="*/ 68208 w 1319089"/>
                <a:gd name="connsiteY199" fmla="*/ 344051 h 1489620"/>
                <a:gd name="connsiteX200" fmla="*/ 66321 w 1319089"/>
                <a:gd name="connsiteY200" fmla="*/ 337915 h 1489620"/>
                <a:gd name="connsiteX201" fmla="*/ 70567 w 1319089"/>
                <a:gd name="connsiteY201" fmla="*/ 331546 h 1489620"/>
                <a:gd name="connsiteX202" fmla="*/ 70567 w 1319089"/>
                <a:gd name="connsiteY202" fmla="*/ 336265 h 1489620"/>
                <a:gd name="connsiteX203" fmla="*/ 73398 w 1319089"/>
                <a:gd name="connsiteY203" fmla="*/ 326825 h 1489620"/>
                <a:gd name="connsiteX204" fmla="*/ 83783 w 1319089"/>
                <a:gd name="connsiteY204" fmla="*/ 315026 h 1489620"/>
                <a:gd name="connsiteX205" fmla="*/ 93222 w 1319089"/>
                <a:gd name="connsiteY205" fmla="*/ 299454 h 1489620"/>
                <a:gd name="connsiteX206" fmla="*/ 93222 w 1319089"/>
                <a:gd name="connsiteY206" fmla="*/ 294969 h 1489620"/>
                <a:gd name="connsiteX207" fmla="*/ 88031 w 1319089"/>
                <a:gd name="connsiteY207" fmla="*/ 299218 h 1489620"/>
                <a:gd name="connsiteX208" fmla="*/ 83783 w 1319089"/>
                <a:gd name="connsiteY208" fmla="*/ 306059 h 1489620"/>
                <a:gd name="connsiteX209" fmla="*/ 85197 w 1319089"/>
                <a:gd name="connsiteY209" fmla="*/ 306059 h 1489620"/>
                <a:gd name="connsiteX210" fmla="*/ 68208 w 1319089"/>
                <a:gd name="connsiteY210" fmla="*/ 329657 h 1489620"/>
                <a:gd name="connsiteX211" fmla="*/ 65848 w 1319089"/>
                <a:gd name="connsiteY211" fmla="*/ 337682 h 1489620"/>
                <a:gd name="connsiteX212" fmla="*/ 65848 w 1319089"/>
                <a:gd name="connsiteY212" fmla="*/ 332016 h 1489620"/>
                <a:gd name="connsiteX213" fmla="*/ 62072 w 1319089"/>
                <a:gd name="connsiteY213" fmla="*/ 342636 h 1489620"/>
                <a:gd name="connsiteX214" fmla="*/ 55936 w 1319089"/>
                <a:gd name="connsiteY214" fmla="*/ 359153 h 1489620"/>
                <a:gd name="connsiteX215" fmla="*/ 55936 w 1319089"/>
                <a:gd name="connsiteY215" fmla="*/ 353963 h 1489620"/>
                <a:gd name="connsiteX216" fmla="*/ 48150 w 1319089"/>
                <a:gd name="connsiteY216" fmla="*/ 366470 h 1489620"/>
                <a:gd name="connsiteX217" fmla="*/ 48150 w 1319089"/>
                <a:gd name="connsiteY217" fmla="*/ 370010 h 1489620"/>
                <a:gd name="connsiteX218" fmla="*/ 41542 w 1319089"/>
                <a:gd name="connsiteY218" fmla="*/ 383223 h 1489620"/>
                <a:gd name="connsiteX219" fmla="*/ 42960 w 1319089"/>
                <a:gd name="connsiteY219" fmla="*/ 385582 h 1489620"/>
                <a:gd name="connsiteX220" fmla="*/ 40128 w 1319089"/>
                <a:gd name="connsiteY220" fmla="*/ 394785 h 1489620"/>
                <a:gd name="connsiteX221" fmla="*/ 38711 w 1319089"/>
                <a:gd name="connsiteY221" fmla="*/ 392662 h 1489620"/>
                <a:gd name="connsiteX222" fmla="*/ 29038 w 1319089"/>
                <a:gd name="connsiteY222" fmla="*/ 427350 h 1489620"/>
                <a:gd name="connsiteX223" fmla="*/ 29038 w 1319089"/>
                <a:gd name="connsiteY223" fmla="*/ 421214 h 1489620"/>
                <a:gd name="connsiteX224" fmla="*/ 25025 w 1319089"/>
                <a:gd name="connsiteY224" fmla="*/ 433013 h 1489620"/>
                <a:gd name="connsiteX225" fmla="*/ 29744 w 1319089"/>
                <a:gd name="connsiteY225" fmla="*/ 416968 h 1489620"/>
                <a:gd name="connsiteX226" fmla="*/ 36824 w 1319089"/>
                <a:gd name="connsiteY226" fmla="*/ 389831 h 1489620"/>
                <a:gd name="connsiteX227" fmla="*/ 21958 w 1319089"/>
                <a:gd name="connsiteY227" fmla="*/ 437026 h 1489620"/>
                <a:gd name="connsiteX228" fmla="*/ 25025 w 1319089"/>
                <a:gd name="connsiteY228" fmla="*/ 432304 h 1489620"/>
                <a:gd name="connsiteX229" fmla="*/ 19599 w 1319089"/>
                <a:gd name="connsiteY229" fmla="*/ 449533 h 1489620"/>
                <a:gd name="connsiteX230" fmla="*/ 22194 w 1319089"/>
                <a:gd name="connsiteY230" fmla="*/ 441508 h 1489620"/>
                <a:gd name="connsiteX231" fmla="*/ 22194 w 1319089"/>
                <a:gd name="connsiteY231" fmla="*/ 453070 h 1489620"/>
                <a:gd name="connsiteX232" fmla="*/ 20540 w 1319089"/>
                <a:gd name="connsiteY232" fmla="*/ 451183 h 1489620"/>
                <a:gd name="connsiteX233" fmla="*/ 18890 w 1319089"/>
                <a:gd name="connsiteY233" fmla="*/ 457791 h 1489620"/>
                <a:gd name="connsiteX234" fmla="*/ 14641 w 1319089"/>
                <a:gd name="connsiteY234" fmla="*/ 495783 h 1489620"/>
                <a:gd name="connsiteX235" fmla="*/ 14641 w 1319089"/>
                <a:gd name="connsiteY235" fmla="*/ 487052 h 1489620"/>
                <a:gd name="connsiteX236" fmla="*/ 13227 w 1319089"/>
                <a:gd name="connsiteY236" fmla="*/ 516312 h 1489620"/>
                <a:gd name="connsiteX237" fmla="*/ 11810 w 1319089"/>
                <a:gd name="connsiteY237" fmla="*/ 541560 h 1489620"/>
                <a:gd name="connsiteX238" fmla="*/ 9687 w 1319089"/>
                <a:gd name="connsiteY238" fmla="*/ 537786 h 1489620"/>
                <a:gd name="connsiteX239" fmla="*/ 11810 w 1319089"/>
                <a:gd name="connsiteY239" fmla="*/ 546281 h 1489620"/>
                <a:gd name="connsiteX240" fmla="*/ 8272 w 1319089"/>
                <a:gd name="connsiteY240" fmla="*/ 553125 h 1489620"/>
                <a:gd name="connsiteX241" fmla="*/ 11340 w 1319089"/>
                <a:gd name="connsiteY241" fmla="*/ 553125 h 1489620"/>
                <a:gd name="connsiteX242" fmla="*/ 11340 w 1319089"/>
                <a:gd name="connsiteY242" fmla="*/ 582855 h 1489620"/>
                <a:gd name="connsiteX243" fmla="*/ 13699 w 1319089"/>
                <a:gd name="connsiteY243" fmla="*/ 597485 h 1489620"/>
                <a:gd name="connsiteX244" fmla="*/ 11104 w 1319089"/>
                <a:gd name="connsiteY244" fmla="*/ 601970 h 1489620"/>
                <a:gd name="connsiteX245" fmla="*/ 12754 w 1319089"/>
                <a:gd name="connsiteY245" fmla="*/ 625568 h 1489620"/>
                <a:gd name="connsiteX246" fmla="*/ 11340 w 1319089"/>
                <a:gd name="connsiteY246" fmla="*/ 617073 h 1489620"/>
                <a:gd name="connsiteX247" fmla="*/ 12991 w 1319089"/>
                <a:gd name="connsiteY247" fmla="*/ 637603 h 1489620"/>
                <a:gd name="connsiteX248" fmla="*/ 10159 w 1319089"/>
                <a:gd name="connsiteY248" fmla="*/ 640907 h 1489620"/>
                <a:gd name="connsiteX249" fmla="*/ 7800 w 1319089"/>
                <a:gd name="connsiteY249" fmla="*/ 632176 h 1489620"/>
                <a:gd name="connsiteX250" fmla="*/ 12046 w 1319089"/>
                <a:gd name="connsiteY250" fmla="*/ 671112 h 1489620"/>
                <a:gd name="connsiteX251" fmla="*/ 8272 w 1319089"/>
                <a:gd name="connsiteY251" fmla="*/ 671112 h 1489620"/>
                <a:gd name="connsiteX252" fmla="*/ 8272 w 1319089"/>
                <a:gd name="connsiteY252" fmla="*/ 709809 h 1489620"/>
                <a:gd name="connsiteX253" fmla="*/ 8272 w 1319089"/>
                <a:gd name="connsiteY253" fmla="*/ 724206 h 1489620"/>
                <a:gd name="connsiteX254" fmla="*/ 11104 w 1319089"/>
                <a:gd name="connsiteY254" fmla="*/ 727037 h 1489620"/>
                <a:gd name="connsiteX255" fmla="*/ 11104 w 1319089"/>
                <a:gd name="connsiteY255" fmla="*/ 759602 h 1489620"/>
                <a:gd name="connsiteX256" fmla="*/ 15822 w 1319089"/>
                <a:gd name="connsiteY256" fmla="*/ 806796 h 1489620"/>
                <a:gd name="connsiteX257" fmla="*/ 15822 w 1319089"/>
                <a:gd name="connsiteY257" fmla="*/ 830394 h 1489620"/>
                <a:gd name="connsiteX258" fmla="*/ 20304 w 1319089"/>
                <a:gd name="connsiteY258" fmla="*/ 846438 h 1489620"/>
                <a:gd name="connsiteX259" fmla="*/ 18418 w 1319089"/>
                <a:gd name="connsiteY259" fmla="*/ 851393 h 1489620"/>
                <a:gd name="connsiteX260" fmla="*/ 31397 w 1319089"/>
                <a:gd name="connsiteY260" fmla="*/ 938468 h 1489620"/>
                <a:gd name="connsiteX261" fmla="*/ 33284 w 1319089"/>
                <a:gd name="connsiteY261" fmla="*/ 937051 h 1489620"/>
                <a:gd name="connsiteX262" fmla="*/ 50037 w 1319089"/>
                <a:gd name="connsiteY262" fmla="*/ 1009496 h 1489620"/>
                <a:gd name="connsiteX263" fmla="*/ 54050 w 1319089"/>
                <a:gd name="connsiteY263" fmla="*/ 1027194 h 1489620"/>
                <a:gd name="connsiteX264" fmla="*/ 55700 w 1319089"/>
                <a:gd name="connsiteY264" fmla="*/ 1027194 h 1489620"/>
                <a:gd name="connsiteX265" fmla="*/ 64667 w 1319089"/>
                <a:gd name="connsiteY265" fmla="*/ 1054568 h 1489620"/>
                <a:gd name="connsiteX266" fmla="*/ 64667 w 1319089"/>
                <a:gd name="connsiteY266" fmla="*/ 1062590 h 1489620"/>
                <a:gd name="connsiteX267" fmla="*/ 96290 w 1319089"/>
                <a:gd name="connsiteY267" fmla="*/ 1138101 h 1489620"/>
                <a:gd name="connsiteX268" fmla="*/ 97940 w 1319089"/>
                <a:gd name="connsiteY268" fmla="*/ 1138101 h 1489620"/>
                <a:gd name="connsiteX269" fmla="*/ 133809 w 1319089"/>
                <a:gd name="connsiteY269" fmla="*/ 1201343 h 1489620"/>
                <a:gd name="connsiteX270" fmla="*/ 177936 w 1319089"/>
                <a:gd name="connsiteY270" fmla="*/ 1260572 h 1489620"/>
                <a:gd name="connsiteX271" fmla="*/ 222299 w 1319089"/>
                <a:gd name="connsiteY271" fmla="*/ 1305877 h 1489620"/>
                <a:gd name="connsiteX272" fmla="*/ 243537 w 1319089"/>
                <a:gd name="connsiteY272" fmla="*/ 1326407 h 1489620"/>
                <a:gd name="connsiteX273" fmla="*/ 249200 w 1319089"/>
                <a:gd name="connsiteY273" fmla="*/ 1328769 h 1489620"/>
                <a:gd name="connsiteX274" fmla="*/ 270438 w 1319089"/>
                <a:gd name="connsiteY274" fmla="*/ 1346467 h 1489620"/>
                <a:gd name="connsiteX275" fmla="*/ 304417 w 1319089"/>
                <a:gd name="connsiteY275" fmla="*/ 1370064 h 1489620"/>
                <a:gd name="connsiteX276" fmla="*/ 342881 w 1319089"/>
                <a:gd name="connsiteY276" fmla="*/ 1391063 h 1489620"/>
                <a:gd name="connsiteX277" fmla="*/ 346657 w 1319089"/>
                <a:gd name="connsiteY277" fmla="*/ 1395076 h 1489620"/>
                <a:gd name="connsiteX278" fmla="*/ 393852 w 1319089"/>
                <a:gd name="connsiteY278" fmla="*/ 1418673 h 1489620"/>
                <a:gd name="connsiteX279" fmla="*/ 442933 w 1319089"/>
                <a:gd name="connsiteY279" fmla="*/ 1436371 h 1489620"/>
                <a:gd name="connsiteX280" fmla="*/ 463935 w 1319089"/>
                <a:gd name="connsiteY280" fmla="*/ 1444865 h 1489620"/>
                <a:gd name="connsiteX281" fmla="*/ 485409 w 1319089"/>
                <a:gd name="connsiteY281" fmla="*/ 1451473 h 1489620"/>
                <a:gd name="connsiteX282" fmla="*/ 511366 w 1319089"/>
                <a:gd name="connsiteY282" fmla="*/ 1456664 h 1489620"/>
                <a:gd name="connsiteX283" fmla="*/ 582158 w 1319089"/>
                <a:gd name="connsiteY283" fmla="*/ 1472239 h 1489620"/>
                <a:gd name="connsiteX284" fmla="*/ 660736 w 1319089"/>
                <a:gd name="connsiteY284" fmla="*/ 1483565 h 1489620"/>
                <a:gd name="connsiteX285" fmla="*/ 740967 w 1319089"/>
                <a:gd name="connsiteY285" fmla="*/ 1488520 h 1489620"/>
                <a:gd name="connsiteX286" fmla="*/ 746394 w 1319089"/>
                <a:gd name="connsiteY286" fmla="*/ 1487106 h 1489620"/>
                <a:gd name="connsiteX287" fmla="*/ 746394 w 1319089"/>
                <a:gd name="connsiteY287" fmla="*/ 1487106 h 1489620"/>
                <a:gd name="connsiteX288" fmla="*/ 826153 w 1319089"/>
                <a:gd name="connsiteY288" fmla="*/ 1482384 h 1489620"/>
                <a:gd name="connsiteX289" fmla="*/ 831580 w 1319089"/>
                <a:gd name="connsiteY289" fmla="*/ 1483802 h 1489620"/>
                <a:gd name="connsiteX290" fmla="*/ 842200 w 1319089"/>
                <a:gd name="connsiteY290" fmla="*/ 1481206 h 1489620"/>
                <a:gd name="connsiteX291" fmla="*/ 838188 w 1319089"/>
                <a:gd name="connsiteY291" fmla="*/ 1482857 h 1489620"/>
                <a:gd name="connsiteX292" fmla="*/ 847627 w 1319089"/>
                <a:gd name="connsiteY292" fmla="*/ 1480970 h 1489620"/>
                <a:gd name="connsiteX293" fmla="*/ 1011391 w 1319089"/>
                <a:gd name="connsiteY293" fmla="*/ 1438024 h 1489620"/>
                <a:gd name="connsiteX294" fmla="*/ 1155573 w 1319089"/>
                <a:gd name="connsiteY294" fmla="*/ 1337263 h 1489620"/>
                <a:gd name="connsiteX295" fmla="*/ 1249963 w 1319089"/>
                <a:gd name="connsiteY295" fmla="*/ 1195679 h 1489620"/>
                <a:gd name="connsiteX296" fmla="*/ 1297157 w 1319089"/>
                <a:gd name="connsiteY296" fmla="*/ 1041588 h 1489620"/>
                <a:gd name="connsiteX297" fmla="*/ 1297157 w 1319089"/>
                <a:gd name="connsiteY297" fmla="*/ 1037340 h 1489620"/>
                <a:gd name="connsiteX298" fmla="*/ 1310370 w 1319089"/>
                <a:gd name="connsiteY298" fmla="*/ 953807 h 1489620"/>
                <a:gd name="connsiteX299" fmla="*/ 1310370 w 1319089"/>
                <a:gd name="connsiteY299" fmla="*/ 943659 h 1489620"/>
                <a:gd name="connsiteX300" fmla="*/ 1312257 w 1319089"/>
                <a:gd name="connsiteY300" fmla="*/ 920062 h 1489620"/>
                <a:gd name="connsiteX301" fmla="*/ 1312257 w 1319089"/>
                <a:gd name="connsiteY301" fmla="*/ 914635 h 1489620"/>
                <a:gd name="connsiteX302" fmla="*/ 1313910 w 1319089"/>
                <a:gd name="connsiteY302" fmla="*/ 885847 h 1489620"/>
                <a:gd name="connsiteX303" fmla="*/ 1317450 w 1319089"/>
                <a:gd name="connsiteY303" fmla="*/ 749217 h 1489620"/>
                <a:gd name="connsiteX304" fmla="*/ 1315797 w 1319089"/>
                <a:gd name="connsiteY304" fmla="*/ 744027 h 1489620"/>
                <a:gd name="connsiteX305" fmla="*/ 1315797 w 1319089"/>
                <a:gd name="connsiteY305" fmla="*/ 720429 h 1489620"/>
                <a:gd name="connsiteX306" fmla="*/ 1317923 w 1319089"/>
                <a:gd name="connsiteY306" fmla="*/ 716889 h 1489620"/>
                <a:gd name="connsiteX307" fmla="*/ 1317923 w 1319089"/>
                <a:gd name="connsiteY307" fmla="*/ 706035 h 1489620"/>
                <a:gd name="connsiteX308" fmla="*/ 1314146 w 1319089"/>
                <a:gd name="connsiteY308" fmla="*/ 664740 h 1489620"/>
                <a:gd name="connsiteX309" fmla="*/ 1316033 w 1319089"/>
                <a:gd name="connsiteY309" fmla="*/ 663559 h 1489620"/>
                <a:gd name="connsiteX310" fmla="*/ 1314383 w 1319089"/>
                <a:gd name="connsiteY310" fmla="*/ 652705 h 1489620"/>
                <a:gd name="connsiteX311" fmla="*/ 1314383 w 1319089"/>
                <a:gd name="connsiteY311" fmla="*/ 652705 h 1489620"/>
                <a:gd name="connsiteX312" fmla="*/ 1312257 w 1319089"/>
                <a:gd name="connsiteY312" fmla="*/ 641615 h 1489620"/>
                <a:gd name="connsiteX313" fmla="*/ 1313910 w 1319089"/>
                <a:gd name="connsiteY313" fmla="*/ 641615 h 1489620"/>
                <a:gd name="connsiteX314" fmla="*/ 1309662 w 1319089"/>
                <a:gd name="connsiteY314" fmla="*/ 621319 h 1489620"/>
                <a:gd name="connsiteX315" fmla="*/ 1312965 w 1319089"/>
                <a:gd name="connsiteY315" fmla="*/ 629108 h 1489620"/>
                <a:gd name="connsiteX316" fmla="*/ 1303762 w 1319089"/>
                <a:gd name="connsiteY316" fmla="*/ 583328 h 1489620"/>
                <a:gd name="connsiteX317" fmla="*/ 1305179 w 1319089"/>
                <a:gd name="connsiteY317" fmla="*/ 576956 h 1489620"/>
                <a:gd name="connsiteX318" fmla="*/ 1303762 w 1319089"/>
                <a:gd name="connsiteY318" fmla="*/ 579554 h 1489620"/>
                <a:gd name="connsiteX319" fmla="*/ 1297627 w 1319089"/>
                <a:gd name="connsiteY319" fmla="*/ 555957 h 1489620"/>
                <a:gd name="connsiteX320" fmla="*/ 1299280 w 1319089"/>
                <a:gd name="connsiteY320" fmla="*/ 550999 h 1489620"/>
                <a:gd name="connsiteX321" fmla="*/ 1297157 w 1319089"/>
                <a:gd name="connsiteY321" fmla="*/ 538492 h 1489620"/>
                <a:gd name="connsiteX322" fmla="*/ 1297157 w 1319089"/>
                <a:gd name="connsiteY322" fmla="*/ 543450 h 1489620"/>
                <a:gd name="connsiteX323" fmla="*/ 1289604 w 1319089"/>
                <a:gd name="connsiteY323" fmla="*/ 517493 h 1489620"/>
                <a:gd name="connsiteX324" fmla="*/ 1291727 w 1319089"/>
                <a:gd name="connsiteY324" fmla="*/ 519852 h 1489620"/>
                <a:gd name="connsiteX325" fmla="*/ 1291727 w 1319089"/>
                <a:gd name="connsiteY325" fmla="*/ 512300 h 1489620"/>
                <a:gd name="connsiteX326" fmla="*/ 1287245 w 1319089"/>
                <a:gd name="connsiteY326" fmla="*/ 503805 h 1489620"/>
                <a:gd name="connsiteX327" fmla="*/ 1270020 w 1319089"/>
                <a:gd name="connsiteY327" fmla="*/ 439857 h 1489620"/>
                <a:gd name="connsiteX328" fmla="*/ 1259163 w 1319089"/>
                <a:gd name="connsiteY328" fmla="*/ 416260 h 1489620"/>
                <a:gd name="connsiteX329" fmla="*/ 1265771 w 1319089"/>
                <a:gd name="connsiteY329" fmla="*/ 430418 h 1489620"/>
                <a:gd name="connsiteX330" fmla="*/ 1265771 w 1319089"/>
                <a:gd name="connsiteY330" fmla="*/ 424046 h 1489620"/>
                <a:gd name="connsiteX331" fmla="*/ 1275919 w 1319089"/>
                <a:gd name="connsiteY331" fmla="*/ 444339 h 1489620"/>
                <a:gd name="connsiteX332" fmla="*/ 1282760 w 1319089"/>
                <a:gd name="connsiteY332" fmla="*/ 466522 h 1489620"/>
                <a:gd name="connsiteX333" fmla="*/ 1265298 w 1319089"/>
                <a:gd name="connsiteY333" fmla="*/ 416496 h 1489620"/>
                <a:gd name="connsiteX334" fmla="*/ 1268366 w 1319089"/>
                <a:gd name="connsiteY334" fmla="*/ 419800 h 1489620"/>
                <a:gd name="connsiteX335" fmla="*/ 1256568 w 1319089"/>
                <a:gd name="connsiteY335" fmla="*/ 397617 h 1489620"/>
                <a:gd name="connsiteX336" fmla="*/ 1256568 w 1319089"/>
                <a:gd name="connsiteY336" fmla="*/ 391009 h 1489620"/>
                <a:gd name="connsiteX337" fmla="*/ 1236510 w 1319089"/>
                <a:gd name="connsiteY337" fmla="*/ 355380 h 1489620"/>
                <a:gd name="connsiteX338" fmla="*/ 1207959 w 1319089"/>
                <a:gd name="connsiteY338" fmla="*/ 303228 h 1489620"/>
                <a:gd name="connsiteX339" fmla="*/ 1187665 w 1319089"/>
                <a:gd name="connsiteY339" fmla="*/ 271608 h 1489620"/>
                <a:gd name="connsiteX340" fmla="*/ 1160055 w 1319089"/>
                <a:gd name="connsiteY340" fmla="*/ 233381 h 1489620"/>
                <a:gd name="connsiteX341" fmla="*/ 1144244 w 1319089"/>
                <a:gd name="connsiteY341" fmla="*/ 211434 h 1489620"/>
                <a:gd name="connsiteX342" fmla="*/ 1129850 w 1319089"/>
                <a:gd name="connsiteY342" fmla="*/ 190199 h 1489620"/>
                <a:gd name="connsiteX343" fmla="*/ 1113097 w 1319089"/>
                <a:gd name="connsiteY343" fmla="*/ 180995 h 1489620"/>
                <a:gd name="connsiteX344" fmla="*/ 1099412 w 1319089"/>
                <a:gd name="connsiteY344" fmla="*/ 165893 h 1489620"/>
                <a:gd name="connsiteX345" fmla="*/ 1043486 w 1319089"/>
                <a:gd name="connsiteY345" fmla="*/ 108786 h 1489620"/>
                <a:gd name="connsiteX346" fmla="*/ 1036406 w 1319089"/>
                <a:gd name="connsiteY346" fmla="*/ 108786 h 1489620"/>
                <a:gd name="connsiteX347" fmla="*/ 1027911 w 1319089"/>
                <a:gd name="connsiteY347" fmla="*/ 99347 h 1489620"/>
                <a:gd name="connsiteX348" fmla="*/ 1018235 w 1319089"/>
                <a:gd name="connsiteY348" fmla="*/ 92978 h 1489620"/>
                <a:gd name="connsiteX349" fmla="*/ 1009504 w 1319089"/>
                <a:gd name="connsiteY349" fmla="*/ 90852 h 1489620"/>
                <a:gd name="connsiteX350" fmla="*/ 1015168 w 1319089"/>
                <a:gd name="connsiteY350" fmla="*/ 95809 h 1489620"/>
                <a:gd name="connsiteX351" fmla="*/ 990156 w 1319089"/>
                <a:gd name="connsiteY351" fmla="*/ 77875 h 1489620"/>
                <a:gd name="connsiteX352" fmla="*/ 964669 w 1319089"/>
                <a:gd name="connsiteY352" fmla="*/ 56637 h 1489620"/>
                <a:gd name="connsiteX353" fmla="*/ 947916 w 1319089"/>
                <a:gd name="connsiteY353" fmla="*/ 49321 h 1489620"/>
                <a:gd name="connsiteX354" fmla="*/ 921487 w 1319089"/>
                <a:gd name="connsiteY354" fmla="*/ 41534 h 1489620"/>
                <a:gd name="connsiteX355" fmla="*/ 892699 w 1319089"/>
                <a:gd name="connsiteY355" fmla="*/ 32331 h 1489620"/>
                <a:gd name="connsiteX356" fmla="*/ 887505 w 1319089"/>
                <a:gd name="connsiteY356" fmla="*/ 26904 h 1489620"/>
                <a:gd name="connsiteX357" fmla="*/ 871225 w 1319089"/>
                <a:gd name="connsiteY357" fmla="*/ 22892 h 1489620"/>
                <a:gd name="connsiteX358" fmla="*/ 871225 w 1319089"/>
                <a:gd name="connsiteY358" fmla="*/ 21477 h 1489620"/>
                <a:gd name="connsiteX359" fmla="*/ 824030 w 1319089"/>
                <a:gd name="connsiteY359" fmla="*/ 9442 h 1489620"/>
                <a:gd name="connsiteX360" fmla="*/ 794533 w 1319089"/>
                <a:gd name="connsiteY360" fmla="*/ 1890 h 1489620"/>
                <a:gd name="connsiteX361" fmla="*/ 766218 w 1319089"/>
                <a:gd name="connsiteY361" fmla="*/ 1890 h 1489620"/>
                <a:gd name="connsiteX362" fmla="*/ 720674 w 1319089"/>
                <a:gd name="connsiteY362" fmla="*/ -233 h 1489620"/>
                <a:gd name="connsiteX363" fmla="*/ 675838 w 1319089"/>
                <a:gd name="connsiteY363" fmla="*/ 6138 h 1489620"/>
                <a:gd name="connsiteX364" fmla="*/ 682446 w 1319089"/>
                <a:gd name="connsiteY364" fmla="*/ 9206 h 1489620"/>
                <a:gd name="connsiteX365" fmla="*/ 672770 w 1319089"/>
                <a:gd name="connsiteY365" fmla="*/ 9206 h 1489620"/>
                <a:gd name="connsiteX366" fmla="*/ 684097 w 1319089"/>
                <a:gd name="connsiteY366" fmla="*/ 11093 h 1489620"/>
                <a:gd name="connsiteX367" fmla="*/ 702031 w 1319089"/>
                <a:gd name="connsiteY367" fmla="*/ 11093 h 1489620"/>
                <a:gd name="connsiteX368" fmla="*/ 709584 w 1319089"/>
                <a:gd name="connsiteY368" fmla="*/ 13925 h 1489620"/>
                <a:gd name="connsiteX369" fmla="*/ 731764 w 1319089"/>
                <a:gd name="connsiteY369" fmla="*/ 15578 h 1489620"/>
                <a:gd name="connsiteX370" fmla="*/ 711943 w 1319089"/>
                <a:gd name="connsiteY370" fmla="*/ 18882 h 1489620"/>
                <a:gd name="connsiteX371" fmla="*/ 759137 w 1319089"/>
                <a:gd name="connsiteY371" fmla="*/ 24781 h 1489620"/>
                <a:gd name="connsiteX372" fmla="*/ 809164 w 1319089"/>
                <a:gd name="connsiteY372" fmla="*/ 32331 h 1489620"/>
                <a:gd name="connsiteX373" fmla="*/ 817422 w 1319089"/>
                <a:gd name="connsiteY373" fmla="*/ 36108 h 1489620"/>
                <a:gd name="connsiteX374" fmla="*/ 817422 w 1319089"/>
                <a:gd name="connsiteY374" fmla="*/ 33985 h 1489620"/>
                <a:gd name="connsiteX375" fmla="*/ 827806 w 1319089"/>
                <a:gd name="connsiteY375" fmla="*/ 36344 h 1489620"/>
                <a:gd name="connsiteX376" fmla="*/ 853527 w 1319089"/>
                <a:gd name="connsiteY376" fmla="*/ 39884 h 1489620"/>
                <a:gd name="connsiteX377" fmla="*/ 847155 w 1319089"/>
                <a:gd name="connsiteY377" fmla="*/ 42007 h 1489620"/>
                <a:gd name="connsiteX378" fmla="*/ 853527 w 1319089"/>
                <a:gd name="connsiteY378" fmla="*/ 46725 h 1489620"/>
                <a:gd name="connsiteX379" fmla="*/ 842437 w 1319089"/>
                <a:gd name="connsiteY379" fmla="*/ 46725 h 1489620"/>
                <a:gd name="connsiteX380" fmla="*/ 850223 w 1319089"/>
                <a:gd name="connsiteY380" fmla="*/ 49084 h 1489620"/>
                <a:gd name="connsiteX381" fmla="*/ 855650 w 1319089"/>
                <a:gd name="connsiteY381" fmla="*/ 49084 h 1489620"/>
                <a:gd name="connsiteX382" fmla="*/ 859898 w 1319089"/>
                <a:gd name="connsiteY382" fmla="*/ 51210 h 1489620"/>
                <a:gd name="connsiteX383" fmla="*/ 853527 w 1319089"/>
                <a:gd name="connsiteY383" fmla="*/ 52624 h 1489620"/>
                <a:gd name="connsiteX384" fmla="*/ 850223 w 1319089"/>
                <a:gd name="connsiteY384" fmla="*/ 51446 h 1489620"/>
                <a:gd name="connsiteX385" fmla="*/ 839369 w 1319089"/>
                <a:gd name="connsiteY385" fmla="*/ 47434 h 1489620"/>
                <a:gd name="connsiteX386" fmla="*/ 837246 w 1319089"/>
                <a:gd name="connsiteY386" fmla="*/ 44366 h 1489620"/>
                <a:gd name="connsiteX387" fmla="*/ 813649 w 1319089"/>
                <a:gd name="connsiteY387" fmla="*/ 44366 h 1489620"/>
                <a:gd name="connsiteX388" fmla="*/ 825447 w 1319089"/>
                <a:gd name="connsiteY388" fmla="*/ 44366 h 1489620"/>
                <a:gd name="connsiteX389" fmla="*/ 814354 w 1319089"/>
                <a:gd name="connsiteY389" fmla="*/ 44366 h 1489620"/>
                <a:gd name="connsiteX390" fmla="*/ 781084 w 1319089"/>
                <a:gd name="connsiteY390" fmla="*/ 37994 h 1489620"/>
                <a:gd name="connsiteX391" fmla="*/ 802083 w 1319089"/>
                <a:gd name="connsiteY391" fmla="*/ 41298 h 1489620"/>
                <a:gd name="connsiteX392" fmla="*/ 776599 w 1319089"/>
                <a:gd name="connsiteY392" fmla="*/ 37049 h 1489620"/>
                <a:gd name="connsiteX393" fmla="*/ 750170 w 1319089"/>
                <a:gd name="connsiteY393" fmla="*/ 33985 h 1489620"/>
                <a:gd name="connsiteX394" fmla="*/ 668525 w 1319089"/>
                <a:gd name="connsiteY394" fmla="*/ 32095 h 1489620"/>
                <a:gd name="connsiteX395" fmla="*/ 685750 w 1319089"/>
                <a:gd name="connsiteY395" fmla="*/ 37286 h 1489620"/>
                <a:gd name="connsiteX396" fmla="*/ 704157 w 1319089"/>
                <a:gd name="connsiteY396" fmla="*/ 40353 h 1489620"/>
                <a:gd name="connsiteX397" fmla="*/ 706752 w 1319089"/>
                <a:gd name="connsiteY397" fmla="*/ 38939 h 1489620"/>
                <a:gd name="connsiteX398" fmla="*/ 720910 w 1319089"/>
                <a:gd name="connsiteY398" fmla="*/ 41771 h 1489620"/>
                <a:gd name="connsiteX399" fmla="*/ 716897 w 1319089"/>
                <a:gd name="connsiteY399" fmla="*/ 44130 h 1489620"/>
                <a:gd name="connsiteX400" fmla="*/ 734123 w 1319089"/>
                <a:gd name="connsiteY400" fmla="*/ 47198 h 1489620"/>
                <a:gd name="connsiteX401" fmla="*/ 734123 w 1319089"/>
                <a:gd name="connsiteY401" fmla="*/ 50265 h 1489620"/>
                <a:gd name="connsiteX402" fmla="*/ 757720 w 1319089"/>
                <a:gd name="connsiteY402" fmla="*/ 52624 h 1489620"/>
                <a:gd name="connsiteX403" fmla="*/ 744271 w 1319089"/>
                <a:gd name="connsiteY403" fmla="*/ 54984 h 1489620"/>
                <a:gd name="connsiteX404" fmla="*/ 749225 w 1319089"/>
                <a:gd name="connsiteY404" fmla="*/ 57346 h 1489620"/>
                <a:gd name="connsiteX405" fmla="*/ 749225 w 1319089"/>
                <a:gd name="connsiteY405" fmla="*/ 55928 h 1489620"/>
                <a:gd name="connsiteX406" fmla="*/ 758193 w 1319089"/>
                <a:gd name="connsiteY406" fmla="*/ 55928 h 1489620"/>
                <a:gd name="connsiteX407" fmla="*/ 760555 w 1319089"/>
                <a:gd name="connsiteY407" fmla="*/ 58524 h 1489620"/>
                <a:gd name="connsiteX408" fmla="*/ 782026 w 1319089"/>
                <a:gd name="connsiteY408" fmla="*/ 62536 h 1489620"/>
                <a:gd name="connsiteX409" fmla="*/ 783443 w 1319089"/>
                <a:gd name="connsiteY409" fmla="*/ 59469 h 1489620"/>
                <a:gd name="connsiteX410" fmla="*/ 790285 w 1319089"/>
                <a:gd name="connsiteY410" fmla="*/ 59469 h 1489620"/>
                <a:gd name="connsiteX411" fmla="*/ 792410 w 1319089"/>
                <a:gd name="connsiteY411" fmla="*/ 65604 h 1489620"/>
                <a:gd name="connsiteX412" fmla="*/ 766687 w 1319089"/>
                <a:gd name="connsiteY412" fmla="*/ 65604 h 1489620"/>
                <a:gd name="connsiteX413" fmla="*/ 727754 w 1319089"/>
                <a:gd name="connsiteY413" fmla="*/ 57815 h 1489620"/>
                <a:gd name="connsiteX414" fmla="*/ 715719 w 1319089"/>
                <a:gd name="connsiteY414" fmla="*/ 57815 h 1489620"/>
                <a:gd name="connsiteX415" fmla="*/ 723269 w 1319089"/>
                <a:gd name="connsiteY415" fmla="*/ 57815 h 1489620"/>
                <a:gd name="connsiteX416" fmla="*/ 705807 w 1319089"/>
                <a:gd name="connsiteY416" fmla="*/ 57815 h 1489620"/>
                <a:gd name="connsiteX417" fmla="*/ 702976 w 1319089"/>
                <a:gd name="connsiteY417" fmla="*/ 55456 h 1489620"/>
                <a:gd name="connsiteX418" fmla="*/ 679378 w 1319089"/>
                <a:gd name="connsiteY418" fmla="*/ 55456 h 1489620"/>
                <a:gd name="connsiteX419" fmla="*/ 655781 w 1319089"/>
                <a:gd name="connsiteY419" fmla="*/ 56873 h 1489620"/>
                <a:gd name="connsiteX420" fmla="*/ 666165 w 1319089"/>
                <a:gd name="connsiteY420" fmla="*/ 56873 h 1489620"/>
                <a:gd name="connsiteX421" fmla="*/ 627702 w 1319089"/>
                <a:gd name="connsiteY421" fmla="*/ 59705 h 1489620"/>
                <a:gd name="connsiteX422" fmla="*/ 604104 w 1319089"/>
                <a:gd name="connsiteY422" fmla="*/ 62536 h 1489620"/>
                <a:gd name="connsiteX423" fmla="*/ 586170 w 1319089"/>
                <a:gd name="connsiteY423" fmla="*/ 69850 h 1489620"/>
                <a:gd name="connsiteX424" fmla="*/ 569414 w 1319089"/>
                <a:gd name="connsiteY424" fmla="*/ 73863 h 1489620"/>
                <a:gd name="connsiteX425" fmla="*/ 572482 w 1319089"/>
                <a:gd name="connsiteY425" fmla="*/ 70559 h 1489620"/>
                <a:gd name="connsiteX426" fmla="*/ 539917 w 1319089"/>
                <a:gd name="connsiteY426" fmla="*/ 88257 h 1489620"/>
                <a:gd name="connsiteX427" fmla="*/ 549593 w 1319089"/>
                <a:gd name="connsiteY427" fmla="*/ 91561 h 1489620"/>
                <a:gd name="connsiteX428" fmla="*/ 575077 w 1319089"/>
                <a:gd name="connsiteY428" fmla="*/ 94392 h 1489620"/>
                <a:gd name="connsiteX429" fmla="*/ 587112 w 1319089"/>
                <a:gd name="connsiteY429" fmla="*/ 88493 h 1489620"/>
                <a:gd name="connsiteX430" fmla="*/ 583102 w 1319089"/>
                <a:gd name="connsiteY430" fmla="*/ 89910 h 1489620"/>
                <a:gd name="connsiteX431" fmla="*/ 586170 w 1319089"/>
                <a:gd name="connsiteY431" fmla="*/ 87312 h 1489620"/>
                <a:gd name="connsiteX432" fmla="*/ 594192 w 1319089"/>
                <a:gd name="connsiteY432" fmla="*/ 87312 h 1489620"/>
                <a:gd name="connsiteX433" fmla="*/ 594192 w 1319089"/>
                <a:gd name="connsiteY433" fmla="*/ 90380 h 1489620"/>
                <a:gd name="connsiteX434" fmla="*/ 599147 w 1319089"/>
                <a:gd name="connsiteY434" fmla="*/ 88257 h 1489620"/>
                <a:gd name="connsiteX435" fmla="*/ 629352 w 1319089"/>
                <a:gd name="connsiteY435" fmla="*/ 85661 h 1489620"/>
                <a:gd name="connsiteX436" fmla="*/ 664276 w 1319089"/>
                <a:gd name="connsiteY436" fmla="*/ 80471 h 1489620"/>
                <a:gd name="connsiteX437" fmla="*/ 666165 w 1319089"/>
                <a:gd name="connsiteY437" fmla="*/ 80471 h 1489620"/>
                <a:gd name="connsiteX438" fmla="*/ 643982 w 1319089"/>
                <a:gd name="connsiteY438" fmla="*/ 88257 h 1489620"/>
                <a:gd name="connsiteX439" fmla="*/ 649882 w 1319089"/>
                <a:gd name="connsiteY439" fmla="*/ 89674 h 1489620"/>
                <a:gd name="connsiteX440" fmla="*/ 661917 w 1319089"/>
                <a:gd name="connsiteY440" fmla="*/ 86842 h 1489620"/>
                <a:gd name="connsiteX441" fmla="*/ 672298 w 1319089"/>
                <a:gd name="connsiteY441" fmla="*/ 86842 h 1489620"/>
                <a:gd name="connsiteX442" fmla="*/ 694481 w 1319089"/>
                <a:gd name="connsiteY442" fmla="*/ 86842 h 1489620"/>
                <a:gd name="connsiteX443" fmla="*/ 694481 w 1319089"/>
                <a:gd name="connsiteY443" fmla="*/ 88257 h 1489620"/>
                <a:gd name="connsiteX444" fmla="*/ 675838 w 1319089"/>
                <a:gd name="connsiteY444" fmla="*/ 91088 h 1489620"/>
                <a:gd name="connsiteX445" fmla="*/ 683391 w 1319089"/>
                <a:gd name="connsiteY445" fmla="*/ 92742 h 1489620"/>
                <a:gd name="connsiteX446" fmla="*/ 688582 w 1319089"/>
                <a:gd name="connsiteY446" fmla="*/ 92742 h 1489620"/>
                <a:gd name="connsiteX447" fmla="*/ 688582 w 1319089"/>
                <a:gd name="connsiteY447" fmla="*/ 89438 h 1489620"/>
                <a:gd name="connsiteX448" fmla="*/ 705335 w 1319089"/>
                <a:gd name="connsiteY448" fmla="*/ 86842 h 1489620"/>
                <a:gd name="connsiteX449" fmla="*/ 710056 w 1319089"/>
                <a:gd name="connsiteY449" fmla="*/ 88729 h 1489620"/>
                <a:gd name="connsiteX450" fmla="*/ 707461 w 1319089"/>
                <a:gd name="connsiteY450" fmla="*/ 90852 h 1489620"/>
                <a:gd name="connsiteX451" fmla="*/ 714302 w 1319089"/>
                <a:gd name="connsiteY451" fmla="*/ 87312 h 1489620"/>
                <a:gd name="connsiteX452" fmla="*/ 718551 w 1319089"/>
                <a:gd name="connsiteY452" fmla="*/ 91088 h 1489620"/>
                <a:gd name="connsiteX453" fmla="*/ 724450 w 1319089"/>
                <a:gd name="connsiteY453" fmla="*/ 88729 h 1489620"/>
                <a:gd name="connsiteX454" fmla="*/ 725864 w 1319089"/>
                <a:gd name="connsiteY454" fmla="*/ 90616 h 1489620"/>
                <a:gd name="connsiteX455" fmla="*/ 730349 w 1319089"/>
                <a:gd name="connsiteY455" fmla="*/ 89201 h 1489620"/>
                <a:gd name="connsiteX456" fmla="*/ 735540 w 1319089"/>
                <a:gd name="connsiteY456" fmla="*/ 92978 h 1489620"/>
                <a:gd name="connsiteX457" fmla="*/ 728224 w 1319089"/>
                <a:gd name="connsiteY457" fmla="*/ 92978 h 1489620"/>
                <a:gd name="connsiteX458" fmla="*/ 736957 w 1319089"/>
                <a:gd name="connsiteY458" fmla="*/ 92978 h 1489620"/>
                <a:gd name="connsiteX459" fmla="*/ 755833 w 1319089"/>
                <a:gd name="connsiteY459" fmla="*/ 92978 h 1489620"/>
                <a:gd name="connsiteX460" fmla="*/ 755833 w 1319089"/>
                <a:gd name="connsiteY460" fmla="*/ 96515 h 1489620"/>
                <a:gd name="connsiteX461" fmla="*/ 743562 w 1319089"/>
                <a:gd name="connsiteY461" fmla="*/ 96515 h 1489620"/>
                <a:gd name="connsiteX462" fmla="*/ 742148 w 1319089"/>
                <a:gd name="connsiteY462" fmla="*/ 101236 h 1489620"/>
                <a:gd name="connsiteX463" fmla="*/ 747339 w 1319089"/>
                <a:gd name="connsiteY463" fmla="*/ 101236 h 1489620"/>
                <a:gd name="connsiteX464" fmla="*/ 752057 w 1319089"/>
                <a:gd name="connsiteY464" fmla="*/ 105010 h 1489620"/>
                <a:gd name="connsiteX465" fmla="*/ 770227 w 1319089"/>
                <a:gd name="connsiteY465" fmla="*/ 106663 h 1489620"/>
                <a:gd name="connsiteX466" fmla="*/ 763386 w 1319089"/>
                <a:gd name="connsiteY466" fmla="*/ 105482 h 1489620"/>
                <a:gd name="connsiteX467" fmla="*/ 763386 w 1319089"/>
                <a:gd name="connsiteY467" fmla="*/ 105482 h 1489620"/>
                <a:gd name="connsiteX468" fmla="*/ 761024 w 1319089"/>
                <a:gd name="connsiteY468" fmla="*/ 105482 h 1489620"/>
                <a:gd name="connsiteX469" fmla="*/ 772823 w 1319089"/>
                <a:gd name="connsiteY469" fmla="*/ 108078 h 1489620"/>
                <a:gd name="connsiteX470" fmla="*/ 772823 w 1319089"/>
                <a:gd name="connsiteY470" fmla="*/ 113271 h 1489620"/>
                <a:gd name="connsiteX471" fmla="*/ 779194 w 1319089"/>
                <a:gd name="connsiteY471" fmla="*/ 113271 h 1489620"/>
                <a:gd name="connsiteX472" fmla="*/ 782735 w 1319089"/>
                <a:gd name="connsiteY472" fmla="*/ 117517 h 1489620"/>
                <a:gd name="connsiteX473" fmla="*/ 786275 w 1319089"/>
                <a:gd name="connsiteY473" fmla="*/ 117517 h 1489620"/>
                <a:gd name="connsiteX474" fmla="*/ 788870 w 1319089"/>
                <a:gd name="connsiteY474" fmla="*/ 121057 h 1489620"/>
                <a:gd name="connsiteX475" fmla="*/ 805623 w 1319089"/>
                <a:gd name="connsiteY475" fmla="*/ 126248 h 1489620"/>
                <a:gd name="connsiteX476" fmla="*/ 799724 w 1319089"/>
                <a:gd name="connsiteY476" fmla="*/ 126248 h 1489620"/>
                <a:gd name="connsiteX477" fmla="*/ 807749 w 1319089"/>
                <a:gd name="connsiteY477" fmla="*/ 129552 h 1489620"/>
                <a:gd name="connsiteX478" fmla="*/ 809400 w 1319089"/>
                <a:gd name="connsiteY478" fmla="*/ 127901 h 1489620"/>
                <a:gd name="connsiteX479" fmla="*/ 848572 w 1319089"/>
                <a:gd name="connsiteY479" fmla="*/ 145127 h 1489620"/>
                <a:gd name="connsiteX480" fmla="*/ 848572 w 1319089"/>
                <a:gd name="connsiteY480" fmla="*/ 143004 h 1489620"/>
                <a:gd name="connsiteX481" fmla="*/ 855886 w 1319089"/>
                <a:gd name="connsiteY481" fmla="*/ 143004 h 1489620"/>
                <a:gd name="connsiteX482" fmla="*/ 865798 w 1319089"/>
                <a:gd name="connsiteY482" fmla="*/ 149845 h 1489620"/>
                <a:gd name="connsiteX483" fmla="*/ 879719 w 1319089"/>
                <a:gd name="connsiteY483" fmla="*/ 156453 h 1489620"/>
                <a:gd name="connsiteX484" fmla="*/ 858481 w 1319089"/>
                <a:gd name="connsiteY484" fmla="*/ 151262 h 1489620"/>
                <a:gd name="connsiteX485" fmla="*/ 866742 w 1319089"/>
                <a:gd name="connsiteY485" fmla="*/ 157634 h 1489620"/>
                <a:gd name="connsiteX486" fmla="*/ 873111 w 1319089"/>
                <a:gd name="connsiteY486" fmla="*/ 157634 h 1489620"/>
                <a:gd name="connsiteX487" fmla="*/ 873111 w 1319089"/>
                <a:gd name="connsiteY487" fmla="*/ 160935 h 1489620"/>
                <a:gd name="connsiteX488" fmla="*/ 866034 w 1319089"/>
                <a:gd name="connsiteY488" fmla="*/ 157398 h 1489620"/>
                <a:gd name="connsiteX489" fmla="*/ 862021 w 1319089"/>
                <a:gd name="connsiteY489" fmla="*/ 157398 h 1489620"/>
                <a:gd name="connsiteX490" fmla="*/ 873584 w 1319089"/>
                <a:gd name="connsiteY490" fmla="*/ 164239 h 1489620"/>
                <a:gd name="connsiteX491" fmla="*/ 888450 w 1319089"/>
                <a:gd name="connsiteY491" fmla="*/ 165656 h 1489620"/>
                <a:gd name="connsiteX492" fmla="*/ 886327 w 1319089"/>
                <a:gd name="connsiteY492" fmla="*/ 168252 h 1489620"/>
                <a:gd name="connsiteX493" fmla="*/ 893877 w 1319089"/>
                <a:gd name="connsiteY493" fmla="*/ 174151 h 1489620"/>
                <a:gd name="connsiteX494" fmla="*/ 899304 w 1319089"/>
                <a:gd name="connsiteY494" fmla="*/ 174151 h 1489620"/>
                <a:gd name="connsiteX495" fmla="*/ 894822 w 1319089"/>
                <a:gd name="connsiteY495" fmla="*/ 170375 h 1489620"/>
                <a:gd name="connsiteX496" fmla="*/ 903080 w 1319089"/>
                <a:gd name="connsiteY496" fmla="*/ 175568 h 1489620"/>
                <a:gd name="connsiteX497" fmla="*/ 912520 w 1319089"/>
                <a:gd name="connsiteY497" fmla="*/ 178164 h 1489620"/>
                <a:gd name="connsiteX498" fmla="*/ 914879 w 1319089"/>
                <a:gd name="connsiteY498" fmla="*/ 182882 h 1489620"/>
                <a:gd name="connsiteX499" fmla="*/ 914879 w 1319089"/>
                <a:gd name="connsiteY499" fmla="*/ 186658 h 1489620"/>
                <a:gd name="connsiteX500" fmla="*/ 928801 w 1319089"/>
                <a:gd name="connsiteY500" fmla="*/ 190432 h 1489620"/>
                <a:gd name="connsiteX501" fmla="*/ 941308 w 1319089"/>
                <a:gd name="connsiteY501" fmla="*/ 203175 h 1489620"/>
                <a:gd name="connsiteX502" fmla="*/ 959006 w 1319089"/>
                <a:gd name="connsiteY502" fmla="*/ 209783 h 1489620"/>
                <a:gd name="connsiteX503" fmla="*/ 955232 w 1319089"/>
                <a:gd name="connsiteY503" fmla="*/ 209783 h 1489620"/>
                <a:gd name="connsiteX504" fmla="*/ 977412 w 1319089"/>
                <a:gd name="connsiteY504" fmla="*/ 220165 h 1489620"/>
                <a:gd name="connsiteX505" fmla="*/ 960423 w 1319089"/>
                <a:gd name="connsiteY505" fmla="*/ 210492 h 1489620"/>
                <a:gd name="connsiteX506" fmla="*/ 960423 w 1319089"/>
                <a:gd name="connsiteY506" fmla="*/ 208366 h 1489620"/>
                <a:gd name="connsiteX507" fmla="*/ 955702 w 1319089"/>
                <a:gd name="connsiteY507" fmla="*/ 207188 h 1489620"/>
                <a:gd name="connsiteX508" fmla="*/ 926678 w 1319089"/>
                <a:gd name="connsiteY508" fmla="*/ 185477 h 1489620"/>
                <a:gd name="connsiteX509" fmla="*/ 954760 w 1319089"/>
                <a:gd name="connsiteY509" fmla="*/ 202703 h 1489620"/>
                <a:gd name="connsiteX510" fmla="*/ 982603 w 1319089"/>
                <a:gd name="connsiteY510" fmla="*/ 223233 h 1489620"/>
                <a:gd name="connsiteX511" fmla="*/ 972458 w 1319089"/>
                <a:gd name="connsiteY511" fmla="*/ 223233 h 1489620"/>
                <a:gd name="connsiteX512" fmla="*/ 980008 w 1319089"/>
                <a:gd name="connsiteY512" fmla="*/ 227718 h 1489620"/>
                <a:gd name="connsiteX513" fmla="*/ 993693 w 1319089"/>
                <a:gd name="connsiteY513" fmla="*/ 243762 h 1489620"/>
                <a:gd name="connsiteX514" fmla="*/ 1005259 w 1319089"/>
                <a:gd name="connsiteY514" fmla="*/ 254383 h 1489620"/>
                <a:gd name="connsiteX515" fmla="*/ 1005259 w 1319089"/>
                <a:gd name="connsiteY515" fmla="*/ 252493 h 1489620"/>
                <a:gd name="connsiteX516" fmla="*/ 1011627 w 1319089"/>
                <a:gd name="connsiteY516" fmla="*/ 258159 h 1489620"/>
                <a:gd name="connsiteX517" fmla="*/ 1006909 w 1319089"/>
                <a:gd name="connsiteY517" fmla="*/ 256033 h 1489620"/>
                <a:gd name="connsiteX518" fmla="*/ 1016585 w 1319089"/>
                <a:gd name="connsiteY518" fmla="*/ 264528 h 1489620"/>
                <a:gd name="connsiteX519" fmla="*/ 1023190 w 1319089"/>
                <a:gd name="connsiteY519" fmla="*/ 274912 h 1489620"/>
                <a:gd name="connsiteX520" fmla="*/ 1036169 w 1319089"/>
                <a:gd name="connsiteY520" fmla="*/ 287656 h 1489620"/>
                <a:gd name="connsiteX521" fmla="*/ 1027202 w 1319089"/>
                <a:gd name="connsiteY521" fmla="*/ 287656 h 1489620"/>
                <a:gd name="connsiteX522" fmla="*/ 1040888 w 1319089"/>
                <a:gd name="connsiteY522" fmla="*/ 303464 h 1489620"/>
                <a:gd name="connsiteX523" fmla="*/ 1042777 w 1319089"/>
                <a:gd name="connsiteY523" fmla="*/ 309599 h 1489620"/>
                <a:gd name="connsiteX524" fmla="*/ 1042777 w 1319089"/>
                <a:gd name="connsiteY524" fmla="*/ 306059 h 1489620"/>
                <a:gd name="connsiteX525" fmla="*/ 1037587 w 1319089"/>
                <a:gd name="connsiteY525" fmla="*/ 298273 h 1489620"/>
                <a:gd name="connsiteX526" fmla="*/ 1035697 w 1319089"/>
                <a:gd name="connsiteY526" fmla="*/ 292138 h 1489620"/>
                <a:gd name="connsiteX527" fmla="*/ 1038292 w 1319089"/>
                <a:gd name="connsiteY527" fmla="*/ 292138 h 1489620"/>
                <a:gd name="connsiteX528" fmla="*/ 1041124 w 1319089"/>
                <a:gd name="connsiteY528" fmla="*/ 300160 h 1489620"/>
                <a:gd name="connsiteX529" fmla="*/ 1043486 w 1319089"/>
                <a:gd name="connsiteY529" fmla="*/ 300160 h 1489620"/>
                <a:gd name="connsiteX530" fmla="*/ 1048913 w 1319089"/>
                <a:gd name="connsiteY530" fmla="*/ 309127 h 1489620"/>
                <a:gd name="connsiteX531" fmla="*/ 1046318 w 1319089"/>
                <a:gd name="connsiteY531" fmla="*/ 309127 h 1489620"/>
                <a:gd name="connsiteX532" fmla="*/ 1046318 w 1319089"/>
                <a:gd name="connsiteY532" fmla="*/ 305823 h 1489620"/>
                <a:gd name="connsiteX533" fmla="*/ 1043486 w 1319089"/>
                <a:gd name="connsiteY533" fmla="*/ 308418 h 1489620"/>
                <a:gd name="connsiteX534" fmla="*/ 1073925 w 1319089"/>
                <a:gd name="connsiteY534" fmla="*/ 340041 h 1489620"/>
                <a:gd name="connsiteX535" fmla="*/ 1073925 w 1319089"/>
                <a:gd name="connsiteY535" fmla="*/ 342636 h 1489620"/>
                <a:gd name="connsiteX536" fmla="*/ 1085960 w 1319089"/>
                <a:gd name="connsiteY536" fmla="*/ 358211 h 1489620"/>
                <a:gd name="connsiteX537" fmla="*/ 1077701 w 1319089"/>
                <a:gd name="connsiteY537" fmla="*/ 351367 h 1489620"/>
                <a:gd name="connsiteX538" fmla="*/ 1077701 w 1319089"/>
                <a:gd name="connsiteY538" fmla="*/ 351367 h 1489620"/>
                <a:gd name="connsiteX539" fmla="*/ 1094454 w 1319089"/>
                <a:gd name="connsiteY539" fmla="*/ 378741 h 1489620"/>
                <a:gd name="connsiteX540" fmla="*/ 1085251 w 1319089"/>
                <a:gd name="connsiteY540" fmla="*/ 370952 h 1489620"/>
                <a:gd name="connsiteX541" fmla="*/ 1089736 w 1319089"/>
                <a:gd name="connsiteY541" fmla="*/ 377087 h 1489620"/>
                <a:gd name="connsiteX542" fmla="*/ 1115220 w 1319089"/>
                <a:gd name="connsiteY542" fmla="*/ 424282 h 1489620"/>
                <a:gd name="connsiteX543" fmla="*/ 1111210 w 1319089"/>
                <a:gd name="connsiteY543" fmla="*/ 424282 h 1489620"/>
                <a:gd name="connsiteX544" fmla="*/ 1118760 w 1319089"/>
                <a:gd name="connsiteY544" fmla="*/ 434430 h 1489620"/>
                <a:gd name="connsiteX545" fmla="*/ 1115929 w 1319089"/>
                <a:gd name="connsiteY545" fmla="*/ 425227 h 1489620"/>
                <a:gd name="connsiteX546" fmla="*/ 1115929 w 1319089"/>
                <a:gd name="connsiteY546" fmla="*/ 425227 h 1489620"/>
                <a:gd name="connsiteX547" fmla="*/ 1124187 w 1319089"/>
                <a:gd name="connsiteY547" fmla="*/ 442689 h 1489620"/>
                <a:gd name="connsiteX548" fmla="*/ 1124187 w 1319089"/>
                <a:gd name="connsiteY548" fmla="*/ 446229 h 1489620"/>
                <a:gd name="connsiteX549" fmla="*/ 1130323 w 1319089"/>
                <a:gd name="connsiteY549" fmla="*/ 460150 h 1489620"/>
                <a:gd name="connsiteX550" fmla="*/ 1128672 w 1319089"/>
                <a:gd name="connsiteY550" fmla="*/ 461568 h 1489620"/>
                <a:gd name="connsiteX551" fmla="*/ 1130323 w 1319089"/>
                <a:gd name="connsiteY551" fmla="*/ 468881 h 1489620"/>
                <a:gd name="connsiteX552" fmla="*/ 1131740 w 1319089"/>
                <a:gd name="connsiteY552" fmla="*/ 468881 h 1489620"/>
                <a:gd name="connsiteX553" fmla="*/ 1147548 w 1319089"/>
                <a:gd name="connsiteY553" fmla="*/ 519380 h 1489620"/>
                <a:gd name="connsiteX554" fmla="*/ 1144480 w 1319089"/>
                <a:gd name="connsiteY554" fmla="*/ 517493 h 1489620"/>
                <a:gd name="connsiteX555" fmla="*/ 1146842 w 1319089"/>
                <a:gd name="connsiteY555" fmla="*/ 526930 h 1489620"/>
                <a:gd name="connsiteX556" fmla="*/ 1150380 w 1319089"/>
                <a:gd name="connsiteY556" fmla="*/ 528819 h 1489620"/>
                <a:gd name="connsiteX557" fmla="*/ 1153920 w 1319089"/>
                <a:gd name="connsiteY557" fmla="*/ 543686 h 1489620"/>
                <a:gd name="connsiteX558" fmla="*/ 1152269 w 1319089"/>
                <a:gd name="connsiteY558" fmla="*/ 548168 h 1489620"/>
                <a:gd name="connsiteX559" fmla="*/ 1155337 w 1319089"/>
                <a:gd name="connsiteY559" fmla="*/ 548168 h 1489620"/>
                <a:gd name="connsiteX560" fmla="*/ 1158405 w 1319089"/>
                <a:gd name="connsiteY560" fmla="*/ 560911 h 1489620"/>
                <a:gd name="connsiteX561" fmla="*/ 1156751 w 1319089"/>
                <a:gd name="connsiteY561" fmla="*/ 565393 h 1489620"/>
                <a:gd name="connsiteX562" fmla="*/ 1158641 w 1319089"/>
                <a:gd name="connsiteY562" fmla="*/ 564215 h 1489620"/>
                <a:gd name="connsiteX563" fmla="*/ 1158641 w 1319089"/>
                <a:gd name="connsiteY563" fmla="*/ 585687 h 1489620"/>
                <a:gd name="connsiteX564" fmla="*/ 1163359 w 1319089"/>
                <a:gd name="connsiteY564" fmla="*/ 583328 h 1489620"/>
                <a:gd name="connsiteX565" fmla="*/ 1163359 w 1319089"/>
                <a:gd name="connsiteY565" fmla="*/ 590880 h 1489620"/>
                <a:gd name="connsiteX566" fmla="*/ 1167841 w 1319089"/>
                <a:gd name="connsiteY566" fmla="*/ 603857 h 1489620"/>
                <a:gd name="connsiteX567" fmla="*/ 1167841 w 1319089"/>
                <a:gd name="connsiteY567" fmla="*/ 615892 h 1489620"/>
                <a:gd name="connsiteX568" fmla="*/ 1170203 w 1319089"/>
                <a:gd name="connsiteY568" fmla="*/ 621319 h 1489620"/>
                <a:gd name="connsiteX569" fmla="*/ 1170203 w 1319089"/>
                <a:gd name="connsiteY569" fmla="*/ 615892 h 1489620"/>
                <a:gd name="connsiteX570" fmla="*/ 1176103 w 1319089"/>
                <a:gd name="connsiteY570" fmla="*/ 644211 h 1489620"/>
                <a:gd name="connsiteX571" fmla="*/ 1171854 w 1319089"/>
                <a:gd name="connsiteY571" fmla="*/ 638547 h 1489620"/>
                <a:gd name="connsiteX572" fmla="*/ 1177045 w 1319089"/>
                <a:gd name="connsiteY572" fmla="*/ 655064 h 1489620"/>
                <a:gd name="connsiteX573" fmla="*/ 1178698 w 1319089"/>
                <a:gd name="connsiteY573" fmla="*/ 670876 h 1489620"/>
                <a:gd name="connsiteX574" fmla="*/ 1178698 w 1319089"/>
                <a:gd name="connsiteY574" fmla="*/ 689988 h 1489620"/>
                <a:gd name="connsiteX575" fmla="*/ 1176339 w 1319089"/>
                <a:gd name="connsiteY575" fmla="*/ 681966 h 1489620"/>
                <a:gd name="connsiteX576" fmla="*/ 1172563 w 1319089"/>
                <a:gd name="connsiteY576" fmla="*/ 680548 h 1489620"/>
                <a:gd name="connsiteX577" fmla="*/ 1179171 w 1319089"/>
                <a:gd name="connsiteY577" fmla="*/ 701314 h 1489620"/>
                <a:gd name="connsiteX578" fmla="*/ 1179171 w 1319089"/>
                <a:gd name="connsiteY578" fmla="*/ 710517 h 1489620"/>
                <a:gd name="connsiteX579" fmla="*/ 1175630 w 1319089"/>
                <a:gd name="connsiteY579" fmla="*/ 705563 h 1489620"/>
                <a:gd name="connsiteX580" fmla="*/ 1174213 w 1319089"/>
                <a:gd name="connsiteY580" fmla="*/ 695415 h 1489620"/>
                <a:gd name="connsiteX581" fmla="*/ 1174213 w 1319089"/>
                <a:gd name="connsiteY581" fmla="*/ 707686 h 1489620"/>
                <a:gd name="connsiteX582" fmla="*/ 1177045 w 1319089"/>
                <a:gd name="connsiteY582" fmla="*/ 721371 h 1489620"/>
                <a:gd name="connsiteX583" fmla="*/ 1175158 w 1319089"/>
                <a:gd name="connsiteY583" fmla="*/ 733642 h 1489620"/>
                <a:gd name="connsiteX584" fmla="*/ 1178698 w 1319089"/>
                <a:gd name="connsiteY584" fmla="*/ 754172 h 1489620"/>
                <a:gd name="connsiteX585" fmla="*/ 1180113 w 1319089"/>
                <a:gd name="connsiteY585" fmla="*/ 745441 h 1489620"/>
                <a:gd name="connsiteX586" fmla="*/ 1181530 w 1319089"/>
                <a:gd name="connsiteY586" fmla="*/ 760307 h 1489620"/>
                <a:gd name="connsiteX587" fmla="*/ 1178698 w 1319089"/>
                <a:gd name="connsiteY587" fmla="*/ 756534 h 1489620"/>
                <a:gd name="connsiteX588" fmla="*/ 1175394 w 1319089"/>
                <a:gd name="connsiteY588" fmla="*/ 760544 h 1489620"/>
                <a:gd name="connsiteX589" fmla="*/ 1178934 w 1319089"/>
                <a:gd name="connsiteY589" fmla="*/ 773523 h 1489620"/>
                <a:gd name="connsiteX590" fmla="*/ 1180349 w 1319089"/>
                <a:gd name="connsiteY590" fmla="*/ 765734 h 1489620"/>
                <a:gd name="connsiteX591" fmla="*/ 1180349 w 1319089"/>
                <a:gd name="connsiteY591" fmla="*/ 777063 h 1489620"/>
                <a:gd name="connsiteX592" fmla="*/ 1180349 w 1319089"/>
                <a:gd name="connsiteY592" fmla="*/ 773523 h 1489620"/>
                <a:gd name="connsiteX593" fmla="*/ 1180349 w 1319089"/>
                <a:gd name="connsiteY593" fmla="*/ 776591 h 1489620"/>
                <a:gd name="connsiteX594" fmla="*/ 1180349 w 1319089"/>
                <a:gd name="connsiteY594" fmla="*/ 782254 h 1489620"/>
                <a:gd name="connsiteX595" fmla="*/ 1184361 w 1319089"/>
                <a:gd name="connsiteY595" fmla="*/ 782254 h 1489620"/>
                <a:gd name="connsiteX596" fmla="*/ 1182002 w 1319089"/>
                <a:gd name="connsiteY596" fmla="*/ 786264 h 1489620"/>
                <a:gd name="connsiteX597" fmla="*/ 1184834 w 1319089"/>
                <a:gd name="connsiteY597" fmla="*/ 787917 h 1489620"/>
                <a:gd name="connsiteX598" fmla="*/ 1184834 w 1319089"/>
                <a:gd name="connsiteY598" fmla="*/ 793580 h 1489620"/>
                <a:gd name="connsiteX599" fmla="*/ 1179407 w 1319089"/>
                <a:gd name="connsiteY599" fmla="*/ 793580 h 1489620"/>
                <a:gd name="connsiteX600" fmla="*/ 1182708 w 1319089"/>
                <a:gd name="connsiteY600" fmla="*/ 796412 h 1489620"/>
                <a:gd name="connsiteX601" fmla="*/ 1182708 w 1319089"/>
                <a:gd name="connsiteY601" fmla="*/ 807738 h 1489620"/>
                <a:gd name="connsiteX602" fmla="*/ 1179407 w 1319089"/>
                <a:gd name="connsiteY602" fmla="*/ 812929 h 1489620"/>
                <a:gd name="connsiteX603" fmla="*/ 1179407 w 1319089"/>
                <a:gd name="connsiteY603" fmla="*/ 827559 h 1489620"/>
                <a:gd name="connsiteX604" fmla="*/ 1180821 w 1319089"/>
                <a:gd name="connsiteY604" fmla="*/ 844551 h 1489620"/>
                <a:gd name="connsiteX605" fmla="*/ 1178226 w 1319089"/>
                <a:gd name="connsiteY605" fmla="*/ 844551 h 1489620"/>
                <a:gd name="connsiteX606" fmla="*/ 1178226 w 1319089"/>
                <a:gd name="connsiteY606" fmla="*/ 862722 h 1489620"/>
                <a:gd name="connsiteX607" fmla="*/ 1181057 w 1319089"/>
                <a:gd name="connsiteY607" fmla="*/ 864136 h 1489620"/>
                <a:gd name="connsiteX608" fmla="*/ 1177281 w 1319089"/>
                <a:gd name="connsiteY608" fmla="*/ 870272 h 1489620"/>
                <a:gd name="connsiteX609" fmla="*/ 1178462 w 1319089"/>
                <a:gd name="connsiteY609" fmla="*/ 874990 h 1489620"/>
                <a:gd name="connsiteX610" fmla="*/ 1175394 w 1319089"/>
                <a:gd name="connsiteY610" fmla="*/ 908027 h 1489620"/>
                <a:gd name="connsiteX611" fmla="*/ 1177753 w 1319089"/>
                <a:gd name="connsiteY611" fmla="*/ 922185 h 1489620"/>
                <a:gd name="connsiteX612" fmla="*/ 1175630 w 1319089"/>
                <a:gd name="connsiteY612" fmla="*/ 929501 h 1489620"/>
                <a:gd name="connsiteX613" fmla="*/ 1175630 w 1319089"/>
                <a:gd name="connsiteY613" fmla="*/ 920298 h 1489620"/>
                <a:gd name="connsiteX614" fmla="*/ 1175630 w 1319089"/>
                <a:gd name="connsiteY614" fmla="*/ 937051 h 1489620"/>
                <a:gd name="connsiteX615" fmla="*/ 1171618 w 1319089"/>
                <a:gd name="connsiteY615" fmla="*/ 942714 h 1489620"/>
                <a:gd name="connsiteX616" fmla="*/ 1171618 w 1319089"/>
                <a:gd name="connsiteY616" fmla="*/ 951917 h 1489620"/>
                <a:gd name="connsiteX617" fmla="*/ 1169259 w 1319089"/>
                <a:gd name="connsiteY617" fmla="*/ 955694 h 1489620"/>
                <a:gd name="connsiteX618" fmla="*/ 1167372 w 1319089"/>
                <a:gd name="connsiteY618" fmla="*/ 969615 h 1489620"/>
                <a:gd name="connsiteX619" fmla="*/ 1167372 w 1319089"/>
                <a:gd name="connsiteY619" fmla="*/ 981886 h 1489620"/>
                <a:gd name="connsiteX620" fmla="*/ 1169259 w 1319089"/>
                <a:gd name="connsiteY620" fmla="*/ 980236 h 1489620"/>
                <a:gd name="connsiteX621" fmla="*/ 1169259 w 1319089"/>
                <a:gd name="connsiteY621" fmla="*/ 987786 h 1489620"/>
                <a:gd name="connsiteX622" fmla="*/ 1166191 w 1319089"/>
                <a:gd name="connsiteY622" fmla="*/ 987786 h 1489620"/>
                <a:gd name="connsiteX623" fmla="*/ 1160528 w 1319089"/>
                <a:gd name="connsiteY623" fmla="*/ 1000765 h 1489620"/>
                <a:gd name="connsiteX624" fmla="*/ 1160528 w 1319089"/>
                <a:gd name="connsiteY624" fmla="*/ 997461 h 1489620"/>
                <a:gd name="connsiteX625" fmla="*/ 1156515 w 1319089"/>
                <a:gd name="connsiteY625" fmla="*/ 1011856 h 1489620"/>
                <a:gd name="connsiteX626" fmla="*/ 1165246 w 1319089"/>
                <a:gd name="connsiteY626" fmla="*/ 993213 h 1489620"/>
                <a:gd name="connsiteX627" fmla="*/ 1159583 w 1319089"/>
                <a:gd name="connsiteY627" fmla="*/ 1011619 h 1489620"/>
                <a:gd name="connsiteX628" fmla="*/ 1166427 w 1319089"/>
                <a:gd name="connsiteY628" fmla="*/ 1006192 h 1489620"/>
                <a:gd name="connsiteX629" fmla="*/ 1160292 w 1319089"/>
                <a:gd name="connsiteY629" fmla="*/ 1017519 h 1489620"/>
                <a:gd name="connsiteX630" fmla="*/ 1164068 w 1319089"/>
                <a:gd name="connsiteY630" fmla="*/ 1024599 h 1489620"/>
                <a:gd name="connsiteX631" fmla="*/ 1157932 w 1319089"/>
                <a:gd name="connsiteY631" fmla="*/ 1031440 h 1489620"/>
                <a:gd name="connsiteX632" fmla="*/ 1154865 w 1319089"/>
                <a:gd name="connsiteY632" fmla="*/ 1031440 h 1489620"/>
                <a:gd name="connsiteX633" fmla="*/ 1157460 w 1319089"/>
                <a:gd name="connsiteY633" fmla="*/ 1034744 h 1489620"/>
                <a:gd name="connsiteX634" fmla="*/ 1157460 w 1319089"/>
                <a:gd name="connsiteY634" fmla="*/ 1039229 h 1489620"/>
                <a:gd name="connsiteX635" fmla="*/ 1152742 w 1319089"/>
                <a:gd name="connsiteY635" fmla="*/ 1047488 h 1489620"/>
                <a:gd name="connsiteX636" fmla="*/ 1152742 w 1319089"/>
                <a:gd name="connsiteY636" fmla="*/ 1039465 h 1489620"/>
                <a:gd name="connsiteX637" fmla="*/ 1145425 w 1319089"/>
                <a:gd name="connsiteY637" fmla="*/ 1064713 h 1489620"/>
                <a:gd name="connsiteX638" fmla="*/ 1142830 w 1319089"/>
                <a:gd name="connsiteY638" fmla="*/ 1073680 h 1489620"/>
                <a:gd name="connsiteX639" fmla="*/ 1139526 w 1319089"/>
                <a:gd name="connsiteY639" fmla="*/ 1097278 h 1489620"/>
                <a:gd name="connsiteX640" fmla="*/ 1134099 w 1319089"/>
                <a:gd name="connsiteY640" fmla="*/ 1101290 h 1489620"/>
                <a:gd name="connsiteX641" fmla="*/ 1134099 w 1319089"/>
                <a:gd name="connsiteY641" fmla="*/ 1109313 h 1489620"/>
                <a:gd name="connsiteX642" fmla="*/ 1125368 w 1319089"/>
                <a:gd name="connsiteY642" fmla="*/ 1131493 h 1489620"/>
                <a:gd name="connsiteX643" fmla="*/ 1121828 w 1319089"/>
                <a:gd name="connsiteY643" fmla="*/ 1138809 h 1489620"/>
                <a:gd name="connsiteX644" fmla="*/ 1115929 w 1319089"/>
                <a:gd name="connsiteY644" fmla="*/ 1145653 h 1489620"/>
                <a:gd name="connsiteX645" fmla="*/ 1120647 w 1319089"/>
                <a:gd name="connsiteY645" fmla="*/ 1144000 h 1489620"/>
                <a:gd name="connsiteX646" fmla="*/ 1113569 w 1319089"/>
                <a:gd name="connsiteY646" fmla="*/ 1151316 h 1489620"/>
                <a:gd name="connsiteX647" fmla="*/ 1108615 w 1319089"/>
                <a:gd name="connsiteY647" fmla="*/ 1160047 h 1489620"/>
                <a:gd name="connsiteX648" fmla="*/ 1108615 w 1319089"/>
                <a:gd name="connsiteY648" fmla="*/ 1162170 h 1489620"/>
                <a:gd name="connsiteX649" fmla="*/ 1116165 w 1319089"/>
                <a:gd name="connsiteY649" fmla="*/ 1151553 h 1489620"/>
                <a:gd name="connsiteX650" fmla="*/ 1104838 w 1319089"/>
                <a:gd name="connsiteY650" fmla="*/ 1170665 h 1489620"/>
                <a:gd name="connsiteX651" fmla="*/ 1103421 w 1319089"/>
                <a:gd name="connsiteY651" fmla="*/ 1170665 h 1489620"/>
                <a:gd name="connsiteX652" fmla="*/ 1107198 w 1319089"/>
                <a:gd name="connsiteY652" fmla="*/ 1161225 h 1489620"/>
                <a:gd name="connsiteX653" fmla="*/ 1097758 w 1319089"/>
                <a:gd name="connsiteY653" fmla="*/ 1175150 h 1489620"/>
                <a:gd name="connsiteX654" fmla="*/ 1096344 w 1319089"/>
                <a:gd name="connsiteY654" fmla="*/ 1178923 h 1489620"/>
                <a:gd name="connsiteX655" fmla="*/ 1098467 w 1319089"/>
                <a:gd name="connsiteY655" fmla="*/ 1178923 h 1489620"/>
                <a:gd name="connsiteX656" fmla="*/ 1092095 w 1319089"/>
                <a:gd name="connsiteY656" fmla="*/ 1190486 h 1489620"/>
                <a:gd name="connsiteX657" fmla="*/ 1087849 w 1319089"/>
                <a:gd name="connsiteY657" fmla="*/ 1191903 h 1489620"/>
                <a:gd name="connsiteX658" fmla="*/ 1087849 w 1319089"/>
                <a:gd name="connsiteY658" fmla="*/ 1195443 h 1489620"/>
                <a:gd name="connsiteX659" fmla="*/ 1084545 w 1319089"/>
                <a:gd name="connsiteY659" fmla="*/ 1195443 h 1489620"/>
                <a:gd name="connsiteX660" fmla="*/ 1084545 w 1319089"/>
                <a:gd name="connsiteY660" fmla="*/ 1197566 h 1489620"/>
                <a:gd name="connsiteX661" fmla="*/ 1067789 w 1319089"/>
                <a:gd name="connsiteY661" fmla="*/ 1214556 h 1489620"/>
                <a:gd name="connsiteX662" fmla="*/ 1052686 w 1319089"/>
                <a:gd name="connsiteY662" fmla="*/ 1229894 h 1489620"/>
                <a:gd name="connsiteX663" fmla="*/ 1052686 w 1319089"/>
                <a:gd name="connsiteY663" fmla="*/ 1226590 h 1489620"/>
                <a:gd name="connsiteX664" fmla="*/ 1040654 w 1319089"/>
                <a:gd name="connsiteY664" fmla="*/ 1237211 h 1489620"/>
                <a:gd name="connsiteX665" fmla="*/ 1042541 w 1319089"/>
                <a:gd name="connsiteY665" fmla="*/ 1238389 h 1489620"/>
                <a:gd name="connsiteX666" fmla="*/ 1039001 w 1319089"/>
                <a:gd name="connsiteY666" fmla="*/ 1243346 h 1489620"/>
                <a:gd name="connsiteX667" fmla="*/ 1039001 w 1319089"/>
                <a:gd name="connsiteY667" fmla="*/ 1240984 h 1489620"/>
                <a:gd name="connsiteX668" fmla="*/ 1032157 w 1319089"/>
                <a:gd name="connsiteY668" fmla="*/ 1245942 h 1489620"/>
                <a:gd name="connsiteX669" fmla="*/ 1034519 w 1319089"/>
                <a:gd name="connsiteY669" fmla="*/ 1245942 h 1489620"/>
                <a:gd name="connsiteX670" fmla="*/ 1030506 w 1319089"/>
                <a:gd name="connsiteY670" fmla="*/ 1250188 h 1489620"/>
                <a:gd name="connsiteX671" fmla="*/ 1028620 w 1319089"/>
                <a:gd name="connsiteY671" fmla="*/ 1249010 h 1489620"/>
                <a:gd name="connsiteX672" fmla="*/ 1026494 w 1319089"/>
                <a:gd name="connsiteY672" fmla="*/ 1252783 h 1489620"/>
                <a:gd name="connsiteX673" fmla="*/ 1022248 w 1319089"/>
                <a:gd name="connsiteY673" fmla="*/ 1252783 h 1489620"/>
                <a:gd name="connsiteX674" fmla="*/ 998651 w 1319089"/>
                <a:gd name="connsiteY674" fmla="*/ 1268831 h 1489620"/>
                <a:gd name="connsiteX675" fmla="*/ 1001482 w 1319089"/>
                <a:gd name="connsiteY675" fmla="*/ 1268831 h 1489620"/>
                <a:gd name="connsiteX676" fmla="*/ 995110 w 1319089"/>
                <a:gd name="connsiteY676" fmla="*/ 1273076 h 1489620"/>
                <a:gd name="connsiteX677" fmla="*/ 995110 w 1319089"/>
                <a:gd name="connsiteY677" fmla="*/ 1270717 h 1489620"/>
                <a:gd name="connsiteX678" fmla="*/ 980008 w 1319089"/>
                <a:gd name="connsiteY678" fmla="*/ 1281574 h 1489620"/>
                <a:gd name="connsiteX679" fmla="*/ 972458 w 1319089"/>
                <a:gd name="connsiteY679" fmla="*/ 1283697 h 1489620"/>
                <a:gd name="connsiteX680" fmla="*/ 972458 w 1319089"/>
                <a:gd name="connsiteY680" fmla="*/ 1287001 h 1489620"/>
                <a:gd name="connsiteX681" fmla="*/ 992751 w 1319089"/>
                <a:gd name="connsiteY681" fmla="*/ 1277325 h 1489620"/>
                <a:gd name="connsiteX682" fmla="*/ 990628 w 1319089"/>
                <a:gd name="connsiteY682" fmla="*/ 1277325 h 1489620"/>
                <a:gd name="connsiteX683" fmla="*/ 995347 w 1319089"/>
                <a:gd name="connsiteY683" fmla="*/ 1273785 h 1489620"/>
                <a:gd name="connsiteX684" fmla="*/ 1003605 w 1319089"/>
                <a:gd name="connsiteY684" fmla="*/ 1273785 h 1489620"/>
                <a:gd name="connsiteX685" fmla="*/ 971986 w 1319089"/>
                <a:gd name="connsiteY685" fmla="*/ 1288888 h 1489620"/>
                <a:gd name="connsiteX686" fmla="*/ 971986 w 1319089"/>
                <a:gd name="connsiteY686" fmla="*/ 1290541 h 1489620"/>
                <a:gd name="connsiteX687" fmla="*/ 968682 w 1319089"/>
                <a:gd name="connsiteY687" fmla="*/ 1290541 h 1489620"/>
                <a:gd name="connsiteX688" fmla="*/ 952634 w 1319089"/>
                <a:gd name="connsiteY688" fmla="*/ 1298091 h 1489620"/>
                <a:gd name="connsiteX689" fmla="*/ 943667 w 1319089"/>
                <a:gd name="connsiteY689" fmla="*/ 1302809 h 1489620"/>
                <a:gd name="connsiteX690" fmla="*/ 943667 w 1319089"/>
                <a:gd name="connsiteY690" fmla="*/ 1297382 h 1489620"/>
                <a:gd name="connsiteX691" fmla="*/ 950511 w 1319089"/>
                <a:gd name="connsiteY691" fmla="*/ 1293136 h 1489620"/>
                <a:gd name="connsiteX692" fmla="*/ 944612 w 1319089"/>
                <a:gd name="connsiteY692" fmla="*/ 1293136 h 1489620"/>
                <a:gd name="connsiteX693" fmla="*/ 940599 w 1319089"/>
                <a:gd name="connsiteY693" fmla="*/ 1297382 h 1489620"/>
                <a:gd name="connsiteX694" fmla="*/ 931635 w 1319089"/>
                <a:gd name="connsiteY694" fmla="*/ 1301631 h 1489620"/>
                <a:gd name="connsiteX695" fmla="*/ 912284 w 1319089"/>
                <a:gd name="connsiteY695" fmla="*/ 1306822 h 1489620"/>
                <a:gd name="connsiteX696" fmla="*/ 903553 w 1319089"/>
                <a:gd name="connsiteY696" fmla="*/ 1308709 h 1489620"/>
                <a:gd name="connsiteX697" fmla="*/ 903553 w 1319089"/>
                <a:gd name="connsiteY697" fmla="*/ 1306349 h 1489620"/>
                <a:gd name="connsiteX698" fmla="*/ 883968 w 1319089"/>
                <a:gd name="connsiteY698" fmla="*/ 1311304 h 1489620"/>
                <a:gd name="connsiteX699" fmla="*/ 883968 w 1319089"/>
                <a:gd name="connsiteY699" fmla="*/ 1313666 h 1489620"/>
                <a:gd name="connsiteX700" fmla="*/ 878069 w 1319089"/>
                <a:gd name="connsiteY700" fmla="*/ 1313666 h 1489620"/>
                <a:gd name="connsiteX701" fmla="*/ 878069 w 1319089"/>
                <a:gd name="connsiteY701" fmla="*/ 1311776 h 1489620"/>
                <a:gd name="connsiteX702" fmla="*/ 873111 w 1319089"/>
                <a:gd name="connsiteY702" fmla="*/ 1314138 h 1489620"/>
                <a:gd name="connsiteX703" fmla="*/ 870988 w 1319089"/>
                <a:gd name="connsiteY703" fmla="*/ 1311776 h 1489620"/>
                <a:gd name="connsiteX704" fmla="*/ 854708 w 1319089"/>
                <a:gd name="connsiteY704" fmla="*/ 1315553 h 1489620"/>
                <a:gd name="connsiteX705" fmla="*/ 850695 w 1319089"/>
                <a:gd name="connsiteY705" fmla="*/ 1313430 h 1489620"/>
                <a:gd name="connsiteX706" fmla="*/ 845504 w 1319089"/>
                <a:gd name="connsiteY706" fmla="*/ 1314608 h 1489620"/>
                <a:gd name="connsiteX707" fmla="*/ 828043 w 1319089"/>
                <a:gd name="connsiteY707" fmla="*/ 1317203 h 1489620"/>
                <a:gd name="connsiteX708" fmla="*/ 813412 w 1319089"/>
                <a:gd name="connsiteY708" fmla="*/ 1319802 h 1489620"/>
                <a:gd name="connsiteX709" fmla="*/ 813412 w 1319089"/>
                <a:gd name="connsiteY709" fmla="*/ 1317676 h 1489620"/>
                <a:gd name="connsiteX710" fmla="*/ 799724 w 1319089"/>
                <a:gd name="connsiteY710" fmla="*/ 1320980 h 1489620"/>
                <a:gd name="connsiteX711" fmla="*/ 807041 w 1319089"/>
                <a:gd name="connsiteY711" fmla="*/ 1322397 h 1489620"/>
                <a:gd name="connsiteX712" fmla="*/ 800433 w 1319089"/>
                <a:gd name="connsiteY712" fmla="*/ 1324047 h 1489620"/>
                <a:gd name="connsiteX713" fmla="*/ 806804 w 1319089"/>
                <a:gd name="connsiteY713" fmla="*/ 1324047 h 1489620"/>
                <a:gd name="connsiteX714" fmla="*/ 803500 w 1319089"/>
                <a:gd name="connsiteY714" fmla="*/ 1326170 h 1489620"/>
                <a:gd name="connsiteX715" fmla="*/ 792647 w 1319089"/>
                <a:gd name="connsiteY715" fmla="*/ 1326170 h 1489620"/>
                <a:gd name="connsiteX716" fmla="*/ 789815 w 1319089"/>
                <a:gd name="connsiteY716" fmla="*/ 1323339 h 1489620"/>
                <a:gd name="connsiteX717" fmla="*/ 778253 w 1319089"/>
                <a:gd name="connsiteY717" fmla="*/ 1323339 h 1489620"/>
                <a:gd name="connsiteX718" fmla="*/ 773768 w 1319089"/>
                <a:gd name="connsiteY718" fmla="*/ 1325701 h 1489620"/>
                <a:gd name="connsiteX719" fmla="*/ 792410 w 1319089"/>
                <a:gd name="connsiteY719" fmla="*/ 1318620 h 1489620"/>
                <a:gd name="connsiteX720" fmla="*/ 782026 w 1319089"/>
                <a:gd name="connsiteY720" fmla="*/ 1317203 h 1489620"/>
                <a:gd name="connsiteX721" fmla="*/ 776835 w 1319089"/>
                <a:gd name="connsiteY721" fmla="*/ 1317203 h 1489620"/>
                <a:gd name="connsiteX722" fmla="*/ 775418 w 1319089"/>
                <a:gd name="connsiteY722" fmla="*/ 1319329 h 1489620"/>
                <a:gd name="connsiteX723" fmla="*/ 768341 w 1319089"/>
                <a:gd name="connsiteY723" fmla="*/ 1317203 h 1489620"/>
                <a:gd name="connsiteX724" fmla="*/ 748047 w 1319089"/>
                <a:gd name="connsiteY724" fmla="*/ 1317203 h 1489620"/>
                <a:gd name="connsiteX725" fmla="*/ 740258 w 1319089"/>
                <a:gd name="connsiteY725" fmla="*/ 1318857 h 1489620"/>
                <a:gd name="connsiteX726" fmla="*/ 750643 w 1319089"/>
                <a:gd name="connsiteY726" fmla="*/ 1320271 h 1489620"/>
                <a:gd name="connsiteX727" fmla="*/ 737899 w 1319089"/>
                <a:gd name="connsiteY727" fmla="*/ 1320271 h 1489620"/>
                <a:gd name="connsiteX728" fmla="*/ 733181 w 1319089"/>
                <a:gd name="connsiteY728" fmla="*/ 1322633 h 1489620"/>
                <a:gd name="connsiteX729" fmla="*/ 733181 w 1319089"/>
                <a:gd name="connsiteY729" fmla="*/ 1320980 h 1489620"/>
                <a:gd name="connsiteX730" fmla="*/ 731527 w 1319089"/>
                <a:gd name="connsiteY730" fmla="*/ 1323811 h 1489620"/>
                <a:gd name="connsiteX731" fmla="*/ 739316 w 1319089"/>
                <a:gd name="connsiteY731" fmla="*/ 1323811 h 1489620"/>
                <a:gd name="connsiteX732" fmla="*/ 741203 w 1319089"/>
                <a:gd name="connsiteY732" fmla="*/ 1326407 h 1489620"/>
                <a:gd name="connsiteX733" fmla="*/ 726101 w 1319089"/>
                <a:gd name="connsiteY733" fmla="*/ 1326407 h 1489620"/>
                <a:gd name="connsiteX734" fmla="*/ 726101 w 1319089"/>
                <a:gd name="connsiteY734" fmla="*/ 1321688 h 1489620"/>
                <a:gd name="connsiteX735" fmla="*/ 720201 w 1319089"/>
                <a:gd name="connsiteY735" fmla="*/ 1323103 h 1489620"/>
                <a:gd name="connsiteX736" fmla="*/ 716425 w 1319089"/>
                <a:gd name="connsiteY736" fmla="*/ 1320271 h 1489620"/>
                <a:gd name="connsiteX737" fmla="*/ 710292 w 1319089"/>
                <a:gd name="connsiteY737" fmla="*/ 1322633 h 1489620"/>
                <a:gd name="connsiteX738" fmla="*/ 697785 w 1319089"/>
                <a:gd name="connsiteY738" fmla="*/ 1319565 h 1489620"/>
                <a:gd name="connsiteX739" fmla="*/ 735776 w 1319089"/>
                <a:gd name="connsiteY739" fmla="*/ 1321688 h 1489620"/>
                <a:gd name="connsiteX740" fmla="*/ 744035 w 1319089"/>
                <a:gd name="connsiteY740" fmla="*/ 1317676 h 1489620"/>
                <a:gd name="connsiteX741" fmla="*/ 738844 w 1319089"/>
                <a:gd name="connsiteY741" fmla="*/ 1316261 h 1489620"/>
                <a:gd name="connsiteX742" fmla="*/ 726101 w 1319089"/>
                <a:gd name="connsiteY742" fmla="*/ 1314608 h 1489620"/>
                <a:gd name="connsiteX743" fmla="*/ 724214 w 1319089"/>
                <a:gd name="connsiteY743" fmla="*/ 1318857 h 1489620"/>
                <a:gd name="connsiteX744" fmla="*/ 715719 w 1319089"/>
                <a:gd name="connsiteY744" fmla="*/ 1318857 h 1489620"/>
                <a:gd name="connsiteX745" fmla="*/ 717133 w 1319089"/>
                <a:gd name="connsiteY745" fmla="*/ 1316970 h 1489620"/>
                <a:gd name="connsiteX746" fmla="*/ 723741 w 1319089"/>
                <a:gd name="connsiteY746" fmla="*/ 1316970 h 1489620"/>
                <a:gd name="connsiteX747" fmla="*/ 720910 w 1319089"/>
                <a:gd name="connsiteY747" fmla="*/ 1314608 h 1489620"/>
                <a:gd name="connsiteX748" fmla="*/ 711470 w 1319089"/>
                <a:gd name="connsiteY748" fmla="*/ 1312485 h 1489620"/>
                <a:gd name="connsiteX749" fmla="*/ 690941 w 1319089"/>
                <a:gd name="connsiteY749" fmla="*/ 1312485 h 1489620"/>
                <a:gd name="connsiteX750" fmla="*/ 693536 w 1319089"/>
                <a:gd name="connsiteY750" fmla="*/ 1314844 h 1489620"/>
                <a:gd name="connsiteX751" fmla="*/ 669939 w 1319089"/>
                <a:gd name="connsiteY751" fmla="*/ 1314844 h 1489620"/>
                <a:gd name="connsiteX752" fmla="*/ 669939 w 1319089"/>
                <a:gd name="connsiteY752" fmla="*/ 1311776 h 1489620"/>
                <a:gd name="connsiteX753" fmla="*/ 686928 w 1319089"/>
                <a:gd name="connsiteY753" fmla="*/ 1314608 h 1489620"/>
                <a:gd name="connsiteX754" fmla="*/ 686928 w 1319089"/>
                <a:gd name="connsiteY754" fmla="*/ 1311304 h 1489620"/>
                <a:gd name="connsiteX755" fmla="*/ 682682 w 1319089"/>
                <a:gd name="connsiteY755" fmla="*/ 1311304 h 1489620"/>
                <a:gd name="connsiteX756" fmla="*/ 682682 w 1319089"/>
                <a:gd name="connsiteY756" fmla="*/ 1312957 h 1489620"/>
                <a:gd name="connsiteX757" fmla="*/ 656726 w 1319089"/>
                <a:gd name="connsiteY757" fmla="*/ 1310834 h 1489620"/>
                <a:gd name="connsiteX758" fmla="*/ 647286 w 1319089"/>
                <a:gd name="connsiteY758" fmla="*/ 1304226 h 1489620"/>
                <a:gd name="connsiteX759" fmla="*/ 641859 w 1319089"/>
                <a:gd name="connsiteY759" fmla="*/ 1304226 h 1489620"/>
                <a:gd name="connsiteX760" fmla="*/ 647759 w 1319089"/>
                <a:gd name="connsiteY760" fmla="*/ 1307058 h 1489620"/>
                <a:gd name="connsiteX761" fmla="*/ 636669 w 1319089"/>
                <a:gd name="connsiteY761" fmla="*/ 1310598 h 1489620"/>
                <a:gd name="connsiteX762" fmla="*/ 642096 w 1319089"/>
                <a:gd name="connsiteY762" fmla="*/ 1307294 h 1489620"/>
                <a:gd name="connsiteX763" fmla="*/ 632184 w 1319089"/>
                <a:gd name="connsiteY763" fmla="*/ 1307294 h 1489620"/>
                <a:gd name="connsiteX764" fmla="*/ 632184 w 1319089"/>
                <a:gd name="connsiteY764" fmla="*/ 1310362 h 1489620"/>
                <a:gd name="connsiteX765" fmla="*/ 624634 w 1319089"/>
                <a:gd name="connsiteY765" fmla="*/ 1310362 h 1489620"/>
                <a:gd name="connsiteX766" fmla="*/ 638083 w 1319089"/>
                <a:gd name="connsiteY766" fmla="*/ 1313902 h 1489620"/>
                <a:gd name="connsiteX767" fmla="*/ 655072 w 1319089"/>
                <a:gd name="connsiteY767" fmla="*/ 1313902 h 1489620"/>
                <a:gd name="connsiteX768" fmla="*/ 648467 w 1319089"/>
                <a:gd name="connsiteY768" fmla="*/ 1313902 h 1489620"/>
                <a:gd name="connsiteX769" fmla="*/ 652713 w 1319089"/>
                <a:gd name="connsiteY769" fmla="*/ 1313902 h 1489620"/>
                <a:gd name="connsiteX770" fmla="*/ 605519 w 1319089"/>
                <a:gd name="connsiteY770" fmla="*/ 1309890 h 1489620"/>
                <a:gd name="connsiteX771" fmla="*/ 607172 w 1319089"/>
                <a:gd name="connsiteY771" fmla="*/ 1311776 h 1489620"/>
                <a:gd name="connsiteX772" fmla="*/ 614486 w 1319089"/>
                <a:gd name="connsiteY772" fmla="*/ 1313430 h 1489620"/>
                <a:gd name="connsiteX773" fmla="*/ 603632 w 1319089"/>
                <a:gd name="connsiteY773" fmla="*/ 1313430 h 1489620"/>
                <a:gd name="connsiteX774" fmla="*/ 592306 w 1319089"/>
                <a:gd name="connsiteY774" fmla="*/ 1313430 h 1489620"/>
                <a:gd name="connsiteX775" fmla="*/ 600800 w 1319089"/>
                <a:gd name="connsiteY775" fmla="*/ 1313430 h 1489620"/>
                <a:gd name="connsiteX776" fmla="*/ 605519 w 1319089"/>
                <a:gd name="connsiteY776" fmla="*/ 1309653 h 1489620"/>
                <a:gd name="connsiteX777" fmla="*/ 597969 w 1319089"/>
                <a:gd name="connsiteY777" fmla="*/ 1305641 h 1489620"/>
                <a:gd name="connsiteX778" fmla="*/ 619913 w 1319089"/>
                <a:gd name="connsiteY778" fmla="*/ 1307058 h 1489620"/>
                <a:gd name="connsiteX779" fmla="*/ 614486 w 1319089"/>
                <a:gd name="connsiteY779" fmla="*/ 1302809 h 1489620"/>
                <a:gd name="connsiteX780" fmla="*/ 611182 w 1319089"/>
                <a:gd name="connsiteY780" fmla="*/ 1306349 h 1489620"/>
                <a:gd name="connsiteX781" fmla="*/ 590180 w 1319089"/>
                <a:gd name="connsiteY781" fmla="*/ 1301867 h 1489620"/>
                <a:gd name="connsiteX782" fmla="*/ 591597 w 1319089"/>
                <a:gd name="connsiteY782" fmla="*/ 1304699 h 1489620"/>
                <a:gd name="connsiteX783" fmla="*/ 600564 w 1319089"/>
                <a:gd name="connsiteY783" fmla="*/ 1307530 h 1489620"/>
                <a:gd name="connsiteX784" fmla="*/ 593720 w 1319089"/>
                <a:gd name="connsiteY784" fmla="*/ 1307530 h 1489620"/>
                <a:gd name="connsiteX785" fmla="*/ 593720 w 1319089"/>
                <a:gd name="connsiteY785" fmla="*/ 1305877 h 1489620"/>
                <a:gd name="connsiteX786" fmla="*/ 584989 w 1319089"/>
                <a:gd name="connsiteY786" fmla="*/ 1305877 h 1489620"/>
                <a:gd name="connsiteX787" fmla="*/ 587112 w 1319089"/>
                <a:gd name="connsiteY787" fmla="*/ 1302573 h 1489620"/>
                <a:gd name="connsiteX788" fmla="*/ 557379 w 1319089"/>
                <a:gd name="connsiteY788" fmla="*/ 1297855 h 1489620"/>
                <a:gd name="connsiteX789" fmla="*/ 555256 w 1319089"/>
                <a:gd name="connsiteY789" fmla="*/ 1294315 h 1489620"/>
                <a:gd name="connsiteX790" fmla="*/ 543221 w 1319089"/>
                <a:gd name="connsiteY790" fmla="*/ 1294315 h 1489620"/>
                <a:gd name="connsiteX791" fmla="*/ 546289 w 1319089"/>
                <a:gd name="connsiteY791" fmla="*/ 1297855 h 1489620"/>
                <a:gd name="connsiteX792" fmla="*/ 531187 w 1319089"/>
                <a:gd name="connsiteY792" fmla="*/ 1295496 h 1489620"/>
                <a:gd name="connsiteX793" fmla="*/ 540626 w 1319089"/>
                <a:gd name="connsiteY793" fmla="*/ 1295496 h 1489620"/>
                <a:gd name="connsiteX794" fmla="*/ 540626 w 1319089"/>
                <a:gd name="connsiteY794" fmla="*/ 1291955 h 1489620"/>
                <a:gd name="connsiteX795" fmla="*/ 521983 w 1319089"/>
                <a:gd name="connsiteY795" fmla="*/ 1290305 h 1489620"/>
                <a:gd name="connsiteX796" fmla="*/ 528827 w 1319089"/>
                <a:gd name="connsiteY796" fmla="*/ 1292900 h 1489620"/>
                <a:gd name="connsiteX797" fmla="*/ 518916 w 1319089"/>
                <a:gd name="connsiteY797" fmla="*/ 1292900 h 1489620"/>
                <a:gd name="connsiteX798" fmla="*/ 517029 w 1319089"/>
                <a:gd name="connsiteY798" fmla="*/ 1289832 h 1489620"/>
                <a:gd name="connsiteX799" fmla="*/ 499567 w 1319089"/>
                <a:gd name="connsiteY799" fmla="*/ 1285111 h 1489620"/>
                <a:gd name="connsiteX800" fmla="*/ 509243 w 1319089"/>
                <a:gd name="connsiteY800" fmla="*/ 1285111 h 1489620"/>
                <a:gd name="connsiteX801" fmla="*/ 506175 w 1319089"/>
                <a:gd name="connsiteY801" fmla="*/ 1285111 h 1489620"/>
                <a:gd name="connsiteX802" fmla="*/ 506175 w 1319089"/>
                <a:gd name="connsiteY802" fmla="*/ 1282044 h 1489620"/>
                <a:gd name="connsiteX803" fmla="*/ 498622 w 1319089"/>
                <a:gd name="connsiteY803" fmla="*/ 1282044 h 1489620"/>
                <a:gd name="connsiteX804" fmla="*/ 488949 w 1319089"/>
                <a:gd name="connsiteY804" fmla="*/ 1278270 h 1489620"/>
                <a:gd name="connsiteX805" fmla="*/ 493431 w 1319089"/>
                <a:gd name="connsiteY805" fmla="*/ 1278270 h 1489620"/>
                <a:gd name="connsiteX806" fmla="*/ 480924 w 1319089"/>
                <a:gd name="connsiteY806" fmla="*/ 1271426 h 1489620"/>
                <a:gd name="connsiteX807" fmla="*/ 473847 w 1319089"/>
                <a:gd name="connsiteY807" fmla="*/ 1271426 h 1489620"/>
                <a:gd name="connsiteX808" fmla="*/ 475733 w 1319089"/>
                <a:gd name="connsiteY808" fmla="*/ 1274257 h 1489620"/>
                <a:gd name="connsiteX809" fmla="*/ 470779 w 1319089"/>
                <a:gd name="connsiteY809" fmla="*/ 1270717 h 1489620"/>
                <a:gd name="connsiteX810" fmla="*/ 450486 w 1319089"/>
                <a:gd name="connsiteY810" fmla="*/ 1259155 h 1489620"/>
                <a:gd name="connsiteX811" fmla="*/ 425235 w 1319089"/>
                <a:gd name="connsiteY811" fmla="*/ 1246178 h 1489620"/>
                <a:gd name="connsiteX812" fmla="*/ 430662 w 1319089"/>
                <a:gd name="connsiteY812" fmla="*/ 1250660 h 1489620"/>
                <a:gd name="connsiteX813" fmla="*/ 415559 w 1319089"/>
                <a:gd name="connsiteY813" fmla="*/ 1244052 h 1489620"/>
                <a:gd name="connsiteX814" fmla="*/ 421225 w 1319089"/>
                <a:gd name="connsiteY814" fmla="*/ 1244052 h 1489620"/>
                <a:gd name="connsiteX815" fmla="*/ 417449 w 1319089"/>
                <a:gd name="connsiteY815" fmla="*/ 1239098 h 1489620"/>
                <a:gd name="connsiteX816" fmla="*/ 405650 w 1319089"/>
                <a:gd name="connsiteY816" fmla="*/ 1239098 h 1489620"/>
                <a:gd name="connsiteX817" fmla="*/ 401874 w 1319089"/>
                <a:gd name="connsiteY817" fmla="*/ 1232726 h 1489620"/>
                <a:gd name="connsiteX818" fmla="*/ 395030 w 1319089"/>
                <a:gd name="connsiteY818" fmla="*/ 1227063 h 1489620"/>
                <a:gd name="connsiteX819" fmla="*/ 375917 w 1319089"/>
                <a:gd name="connsiteY819" fmla="*/ 1214319 h 1489620"/>
                <a:gd name="connsiteX820" fmla="*/ 377568 w 1319089"/>
                <a:gd name="connsiteY820" fmla="*/ 1211015 h 1489620"/>
                <a:gd name="connsiteX821" fmla="*/ 372613 w 1319089"/>
                <a:gd name="connsiteY821" fmla="*/ 1211015 h 1489620"/>
                <a:gd name="connsiteX822" fmla="*/ 368601 w 1319089"/>
                <a:gd name="connsiteY822" fmla="*/ 1203938 h 1489620"/>
                <a:gd name="connsiteX823" fmla="*/ 362465 w 1319089"/>
                <a:gd name="connsiteY823" fmla="*/ 1198983 h 1489620"/>
                <a:gd name="connsiteX824" fmla="*/ 362465 w 1319089"/>
                <a:gd name="connsiteY824" fmla="*/ 1194026 h 1489620"/>
                <a:gd name="connsiteX825" fmla="*/ 359400 w 1319089"/>
                <a:gd name="connsiteY825" fmla="*/ 1192848 h 1489620"/>
                <a:gd name="connsiteX826" fmla="*/ 361051 w 1319089"/>
                <a:gd name="connsiteY826" fmla="*/ 1196621 h 1489620"/>
                <a:gd name="connsiteX827" fmla="*/ 355624 w 1319089"/>
                <a:gd name="connsiteY827" fmla="*/ 1191194 h 1489620"/>
                <a:gd name="connsiteX828" fmla="*/ 357983 w 1319089"/>
                <a:gd name="connsiteY828" fmla="*/ 1195443 h 1489620"/>
                <a:gd name="connsiteX829" fmla="*/ 355152 w 1319089"/>
                <a:gd name="connsiteY829" fmla="*/ 1196858 h 1489620"/>
                <a:gd name="connsiteX830" fmla="*/ 350433 w 1319089"/>
                <a:gd name="connsiteY830" fmla="*/ 1193084 h 1489620"/>
                <a:gd name="connsiteX831" fmla="*/ 353265 w 1319089"/>
                <a:gd name="connsiteY831" fmla="*/ 1193084 h 1489620"/>
                <a:gd name="connsiteX832" fmla="*/ 348307 w 1319089"/>
                <a:gd name="connsiteY832" fmla="*/ 1190958 h 1489620"/>
                <a:gd name="connsiteX833" fmla="*/ 338398 w 1319089"/>
                <a:gd name="connsiteY833" fmla="*/ 1181285 h 1489620"/>
                <a:gd name="connsiteX834" fmla="*/ 343353 w 1319089"/>
                <a:gd name="connsiteY834" fmla="*/ 1181285 h 1489620"/>
                <a:gd name="connsiteX835" fmla="*/ 335567 w 1319089"/>
                <a:gd name="connsiteY835" fmla="*/ 1170193 h 1489620"/>
                <a:gd name="connsiteX836" fmla="*/ 329668 w 1319089"/>
                <a:gd name="connsiteY836" fmla="*/ 1158158 h 1489620"/>
                <a:gd name="connsiteX837" fmla="*/ 331554 w 1319089"/>
                <a:gd name="connsiteY837" fmla="*/ 1163821 h 1489620"/>
                <a:gd name="connsiteX838" fmla="*/ 325419 w 1319089"/>
                <a:gd name="connsiteY838" fmla="*/ 1157452 h 1489620"/>
                <a:gd name="connsiteX839" fmla="*/ 322351 w 1319089"/>
                <a:gd name="connsiteY839" fmla="*/ 1157452 h 1489620"/>
                <a:gd name="connsiteX840" fmla="*/ 329904 w 1319089"/>
                <a:gd name="connsiteY840" fmla="*/ 1166183 h 1489620"/>
                <a:gd name="connsiteX841" fmla="*/ 326836 w 1319089"/>
                <a:gd name="connsiteY841" fmla="*/ 1166183 h 1489620"/>
                <a:gd name="connsiteX842" fmla="*/ 321879 w 1319089"/>
                <a:gd name="connsiteY842" fmla="*/ 1161225 h 1489620"/>
                <a:gd name="connsiteX843" fmla="*/ 321879 w 1319089"/>
                <a:gd name="connsiteY843" fmla="*/ 1158158 h 1489620"/>
                <a:gd name="connsiteX844" fmla="*/ 315507 w 1319089"/>
                <a:gd name="connsiteY844" fmla="*/ 1151789 h 1489620"/>
                <a:gd name="connsiteX845" fmla="*/ 315507 w 1319089"/>
                <a:gd name="connsiteY845" fmla="*/ 1156035 h 1489620"/>
                <a:gd name="connsiteX846" fmla="*/ 311497 w 1319089"/>
                <a:gd name="connsiteY846" fmla="*/ 1152731 h 1489620"/>
                <a:gd name="connsiteX847" fmla="*/ 311497 w 1319089"/>
                <a:gd name="connsiteY847" fmla="*/ 1147304 h 1489620"/>
                <a:gd name="connsiteX848" fmla="*/ 307721 w 1319089"/>
                <a:gd name="connsiteY848" fmla="*/ 1141641 h 1489620"/>
                <a:gd name="connsiteX849" fmla="*/ 299462 w 1319089"/>
                <a:gd name="connsiteY849" fmla="*/ 1135269 h 1489620"/>
                <a:gd name="connsiteX850" fmla="*/ 303002 w 1319089"/>
                <a:gd name="connsiteY850" fmla="*/ 1135269 h 1489620"/>
                <a:gd name="connsiteX851" fmla="*/ 293563 w 1319089"/>
                <a:gd name="connsiteY851" fmla="*/ 1122998 h 1489620"/>
                <a:gd name="connsiteX852" fmla="*/ 293563 w 1319089"/>
                <a:gd name="connsiteY852" fmla="*/ 1118988 h 1489620"/>
                <a:gd name="connsiteX853" fmla="*/ 274920 w 1319089"/>
                <a:gd name="connsiteY853" fmla="*/ 1102705 h 1489620"/>
                <a:gd name="connsiteX854" fmla="*/ 271144 w 1319089"/>
                <a:gd name="connsiteY854" fmla="*/ 1096805 h 1489620"/>
                <a:gd name="connsiteX855" fmla="*/ 273975 w 1319089"/>
                <a:gd name="connsiteY855" fmla="*/ 1093265 h 1489620"/>
                <a:gd name="connsiteX856" fmla="*/ 277988 w 1319089"/>
                <a:gd name="connsiteY856" fmla="*/ 1100345 h 1489620"/>
                <a:gd name="connsiteX857" fmla="*/ 282709 w 1319089"/>
                <a:gd name="connsiteY857" fmla="*/ 1100345 h 1489620"/>
                <a:gd name="connsiteX858" fmla="*/ 282709 w 1319089"/>
                <a:gd name="connsiteY858" fmla="*/ 1101763 h 1489620"/>
                <a:gd name="connsiteX859" fmla="*/ 277752 w 1319089"/>
                <a:gd name="connsiteY859" fmla="*/ 1094210 h 1489620"/>
                <a:gd name="connsiteX860" fmla="*/ 281292 w 1319089"/>
                <a:gd name="connsiteY860" fmla="*/ 1097041 h 1489620"/>
                <a:gd name="connsiteX861" fmla="*/ 278224 w 1319089"/>
                <a:gd name="connsiteY861" fmla="*/ 1089964 h 1489620"/>
                <a:gd name="connsiteX862" fmla="*/ 268785 w 1319089"/>
                <a:gd name="connsiteY862" fmla="*/ 1072736 h 1489620"/>
                <a:gd name="connsiteX863" fmla="*/ 265011 w 1319089"/>
                <a:gd name="connsiteY863" fmla="*/ 1075098 h 1489620"/>
                <a:gd name="connsiteX864" fmla="*/ 269021 w 1319089"/>
                <a:gd name="connsiteY864" fmla="*/ 1080052 h 1489620"/>
                <a:gd name="connsiteX865" fmla="*/ 266898 w 1319089"/>
                <a:gd name="connsiteY865" fmla="*/ 1077457 h 1489620"/>
                <a:gd name="connsiteX866" fmla="*/ 274448 w 1319089"/>
                <a:gd name="connsiteY866" fmla="*/ 1092559 h 1489620"/>
                <a:gd name="connsiteX867" fmla="*/ 245424 w 1319089"/>
                <a:gd name="connsiteY867" fmla="*/ 1038993 h 1489620"/>
                <a:gd name="connsiteX868" fmla="*/ 248019 w 1319089"/>
                <a:gd name="connsiteY868" fmla="*/ 1040407 h 1489620"/>
                <a:gd name="connsiteX869" fmla="*/ 243773 w 1319089"/>
                <a:gd name="connsiteY869" fmla="*/ 1033330 h 1489620"/>
                <a:gd name="connsiteX870" fmla="*/ 242120 w 1319089"/>
                <a:gd name="connsiteY870" fmla="*/ 1025305 h 1489620"/>
                <a:gd name="connsiteX871" fmla="*/ 245424 w 1319089"/>
                <a:gd name="connsiteY871" fmla="*/ 1025305 h 1489620"/>
                <a:gd name="connsiteX872" fmla="*/ 240233 w 1319089"/>
                <a:gd name="connsiteY872" fmla="*/ 1012800 h 1489620"/>
                <a:gd name="connsiteX873" fmla="*/ 235748 w 1319089"/>
                <a:gd name="connsiteY873" fmla="*/ 1001238 h 1489620"/>
                <a:gd name="connsiteX874" fmla="*/ 230085 w 1319089"/>
                <a:gd name="connsiteY874" fmla="*/ 991798 h 1489620"/>
                <a:gd name="connsiteX875" fmla="*/ 220412 w 1319089"/>
                <a:gd name="connsiteY875" fmla="*/ 942950 h 1489620"/>
                <a:gd name="connsiteX876" fmla="*/ 218050 w 1319089"/>
                <a:gd name="connsiteY876" fmla="*/ 936815 h 1489620"/>
                <a:gd name="connsiteX877" fmla="*/ 214513 w 1319089"/>
                <a:gd name="connsiteY877" fmla="*/ 933983 h 1489620"/>
                <a:gd name="connsiteX878" fmla="*/ 214513 w 1319089"/>
                <a:gd name="connsiteY878" fmla="*/ 929974 h 1489620"/>
                <a:gd name="connsiteX879" fmla="*/ 218995 w 1319089"/>
                <a:gd name="connsiteY879" fmla="*/ 932569 h 1489620"/>
                <a:gd name="connsiteX880" fmla="*/ 216163 w 1319089"/>
                <a:gd name="connsiteY880" fmla="*/ 924310 h 1489620"/>
                <a:gd name="connsiteX881" fmla="*/ 211917 w 1319089"/>
                <a:gd name="connsiteY881" fmla="*/ 915343 h 1489620"/>
                <a:gd name="connsiteX882" fmla="*/ 215691 w 1319089"/>
                <a:gd name="connsiteY882" fmla="*/ 918175 h 1489620"/>
                <a:gd name="connsiteX883" fmla="*/ 203892 w 1319089"/>
                <a:gd name="connsiteY883" fmla="*/ 886083 h 1489620"/>
                <a:gd name="connsiteX884" fmla="*/ 203892 w 1319089"/>
                <a:gd name="connsiteY884" fmla="*/ 877352 h 1489620"/>
                <a:gd name="connsiteX885" fmla="*/ 207668 w 1319089"/>
                <a:gd name="connsiteY885" fmla="*/ 877352 h 1489620"/>
                <a:gd name="connsiteX886" fmla="*/ 203892 w 1319089"/>
                <a:gd name="connsiteY886" fmla="*/ 875462 h 1489620"/>
                <a:gd name="connsiteX887" fmla="*/ 200824 w 1319089"/>
                <a:gd name="connsiteY887" fmla="*/ 866968 h 1489620"/>
                <a:gd name="connsiteX888" fmla="*/ 207196 w 1319089"/>
                <a:gd name="connsiteY888" fmla="*/ 875226 h 1489620"/>
                <a:gd name="connsiteX889" fmla="*/ 207196 w 1319089"/>
                <a:gd name="connsiteY889" fmla="*/ 875226 h 1489620"/>
                <a:gd name="connsiteX890" fmla="*/ 202950 w 1319089"/>
                <a:gd name="connsiteY890" fmla="*/ 846438 h 1489620"/>
                <a:gd name="connsiteX891" fmla="*/ 206251 w 1319089"/>
                <a:gd name="connsiteY891" fmla="*/ 846438 h 1489620"/>
                <a:gd name="connsiteX892" fmla="*/ 203420 w 1319089"/>
                <a:gd name="connsiteY892" fmla="*/ 824964 h 1489620"/>
                <a:gd name="connsiteX893" fmla="*/ 201060 w 1319089"/>
                <a:gd name="connsiteY893" fmla="*/ 821660 h 1489620"/>
                <a:gd name="connsiteX894" fmla="*/ 202950 w 1319089"/>
                <a:gd name="connsiteY894" fmla="*/ 821660 h 1489620"/>
                <a:gd name="connsiteX895" fmla="*/ 200824 w 1319089"/>
                <a:gd name="connsiteY895" fmla="*/ 817178 h 1489620"/>
                <a:gd name="connsiteX896" fmla="*/ 202714 w 1319089"/>
                <a:gd name="connsiteY896" fmla="*/ 817178 h 1489620"/>
                <a:gd name="connsiteX897" fmla="*/ 200119 w 1319089"/>
                <a:gd name="connsiteY897" fmla="*/ 808447 h 1489620"/>
                <a:gd name="connsiteX898" fmla="*/ 200119 w 1319089"/>
                <a:gd name="connsiteY898" fmla="*/ 805143 h 1489620"/>
                <a:gd name="connsiteX899" fmla="*/ 202005 w 1319089"/>
                <a:gd name="connsiteY899" fmla="*/ 807502 h 1489620"/>
                <a:gd name="connsiteX900" fmla="*/ 198701 w 1319089"/>
                <a:gd name="connsiteY900" fmla="*/ 774701 h 1489620"/>
                <a:gd name="connsiteX901" fmla="*/ 198701 w 1319089"/>
                <a:gd name="connsiteY901" fmla="*/ 761725 h 1489620"/>
                <a:gd name="connsiteX902" fmla="*/ 193274 w 1319089"/>
                <a:gd name="connsiteY902" fmla="*/ 744735 h 1489620"/>
                <a:gd name="connsiteX903" fmla="*/ 193274 w 1319089"/>
                <a:gd name="connsiteY903" fmla="*/ 752521 h 1489620"/>
                <a:gd name="connsiteX904" fmla="*/ 193274 w 1319089"/>
                <a:gd name="connsiteY904" fmla="*/ 742609 h 1489620"/>
                <a:gd name="connsiteX905" fmla="*/ 195161 w 1319089"/>
                <a:gd name="connsiteY905" fmla="*/ 744735 h 1489620"/>
                <a:gd name="connsiteX906" fmla="*/ 195161 w 1319089"/>
                <a:gd name="connsiteY906" fmla="*/ 723733 h 1489620"/>
                <a:gd name="connsiteX907" fmla="*/ 196815 w 1319089"/>
                <a:gd name="connsiteY907" fmla="*/ 726092 h 1489620"/>
                <a:gd name="connsiteX908" fmla="*/ 196815 w 1319089"/>
                <a:gd name="connsiteY908" fmla="*/ 716181 h 1489620"/>
                <a:gd name="connsiteX909" fmla="*/ 194219 w 1319089"/>
                <a:gd name="connsiteY909" fmla="*/ 679370 h 1489620"/>
                <a:gd name="connsiteX910" fmla="*/ 194219 w 1319089"/>
                <a:gd name="connsiteY910" fmla="*/ 718070 h 1489620"/>
                <a:gd name="connsiteX911" fmla="*/ 194219 w 1319089"/>
                <a:gd name="connsiteY911" fmla="*/ 704854 h 1489620"/>
                <a:gd name="connsiteX912" fmla="*/ 194219 w 1319089"/>
                <a:gd name="connsiteY912" fmla="*/ 712407 h 1489620"/>
                <a:gd name="connsiteX913" fmla="*/ 191385 w 1319089"/>
                <a:gd name="connsiteY913" fmla="*/ 705799 h 1489620"/>
                <a:gd name="connsiteX914" fmla="*/ 193274 w 1319089"/>
                <a:gd name="connsiteY914" fmla="*/ 702495 h 1489620"/>
                <a:gd name="connsiteX915" fmla="*/ 189262 w 1319089"/>
                <a:gd name="connsiteY915" fmla="*/ 681966 h 1489620"/>
                <a:gd name="connsiteX916" fmla="*/ 192330 w 1319089"/>
                <a:gd name="connsiteY916" fmla="*/ 692347 h 1489620"/>
                <a:gd name="connsiteX917" fmla="*/ 195161 w 1319089"/>
                <a:gd name="connsiteY917" fmla="*/ 692347 h 1489620"/>
                <a:gd name="connsiteX918" fmla="*/ 191151 w 1319089"/>
                <a:gd name="connsiteY918" fmla="*/ 675122 h 1489620"/>
                <a:gd name="connsiteX919" fmla="*/ 193747 w 1319089"/>
                <a:gd name="connsiteY919" fmla="*/ 677481 h 1489620"/>
                <a:gd name="connsiteX920" fmla="*/ 190915 w 1319089"/>
                <a:gd name="connsiteY920" fmla="*/ 661436 h 1489620"/>
                <a:gd name="connsiteX921" fmla="*/ 194219 w 1319089"/>
                <a:gd name="connsiteY921" fmla="*/ 659546 h 1489620"/>
                <a:gd name="connsiteX922" fmla="*/ 194219 w 1319089"/>
                <a:gd name="connsiteY922" fmla="*/ 659546 h 1489620"/>
                <a:gd name="connsiteX923" fmla="*/ 191621 w 1319089"/>
                <a:gd name="connsiteY923" fmla="*/ 654828 h 1489620"/>
                <a:gd name="connsiteX924" fmla="*/ 190207 w 1319089"/>
                <a:gd name="connsiteY924" fmla="*/ 646806 h 1489620"/>
                <a:gd name="connsiteX925" fmla="*/ 190207 w 1319089"/>
                <a:gd name="connsiteY925" fmla="*/ 639017 h 1489620"/>
                <a:gd name="connsiteX926" fmla="*/ 194925 w 1319089"/>
                <a:gd name="connsiteY926" fmla="*/ 644916 h 1489620"/>
                <a:gd name="connsiteX927" fmla="*/ 192566 w 1319089"/>
                <a:gd name="connsiteY927" fmla="*/ 634771 h 1489620"/>
                <a:gd name="connsiteX928" fmla="*/ 194925 w 1319089"/>
                <a:gd name="connsiteY928" fmla="*/ 630522 h 1489620"/>
                <a:gd name="connsiteX929" fmla="*/ 194925 w 1319089"/>
                <a:gd name="connsiteY929" fmla="*/ 610229 h 1489620"/>
                <a:gd name="connsiteX930" fmla="*/ 197051 w 1319089"/>
                <a:gd name="connsiteY930" fmla="*/ 616128 h 1489620"/>
                <a:gd name="connsiteX931" fmla="*/ 195870 w 1319089"/>
                <a:gd name="connsiteY931" fmla="*/ 596544 h 1489620"/>
                <a:gd name="connsiteX932" fmla="*/ 194453 w 1319089"/>
                <a:gd name="connsiteY932" fmla="*/ 589463 h 1489620"/>
                <a:gd name="connsiteX933" fmla="*/ 192566 w 1319089"/>
                <a:gd name="connsiteY933" fmla="*/ 593948 h 1489620"/>
                <a:gd name="connsiteX934" fmla="*/ 192566 w 1319089"/>
                <a:gd name="connsiteY934" fmla="*/ 590408 h 1489620"/>
                <a:gd name="connsiteX935" fmla="*/ 194453 w 1319089"/>
                <a:gd name="connsiteY935" fmla="*/ 570115 h 1489620"/>
                <a:gd name="connsiteX936" fmla="*/ 194453 w 1319089"/>
                <a:gd name="connsiteY936" fmla="*/ 582622 h 1489620"/>
                <a:gd name="connsiteX937" fmla="*/ 196106 w 1319089"/>
                <a:gd name="connsiteY937" fmla="*/ 592059 h 1489620"/>
                <a:gd name="connsiteX938" fmla="*/ 196106 w 1319089"/>
                <a:gd name="connsiteY938" fmla="*/ 573655 h 1489620"/>
                <a:gd name="connsiteX939" fmla="*/ 199882 w 1319089"/>
                <a:gd name="connsiteY939" fmla="*/ 570823 h 1489620"/>
                <a:gd name="connsiteX940" fmla="*/ 197051 w 1319089"/>
                <a:gd name="connsiteY940" fmla="*/ 542032 h 1489620"/>
                <a:gd name="connsiteX941" fmla="*/ 198701 w 1319089"/>
                <a:gd name="connsiteY941" fmla="*/ 546754 h 1489620"/>
                <a:gd name="connsiteX942" fmla="*/ 201297 w 1319089"/>
                <a:gd name="connsiteY942" fmla="*/ 540382 h 1489620"/>
                <a:gd name="connsiteX943" fmla="*/ 201297 w 1319089"/>
                <a:gd name="connsiteY943" fmla="*/ 525515 h 1489620"/>
                <a:gd name="connsiteX944" fmla="*/ 199174 w 1319089"/>
                <a:gd name="connsiteY944" fmla="*/ 509940 h 1489620"/>
                <a:gd name="connsiteX945" fmla="*/ 199174 w 1319089"/>
                <a:gd name="connsiteY945" fmla="*/ 521030 h 1489620"/>
                <a:gd name="connsiteX946" fmla="*/ 200824 w 1319089"/>
                <a:gd name="connsiteY946" fmla="*/ 521030 h 1489620"/>
                <a:gd name="connsiteX947" fmla="*/ 200824 w 1319089"/>
                <a:gd name="connsiteY947" fmla="*/ 527638 h 1489620"/>
                <a:gd name="connsiteX948" fmla="*/ 200824 w 1319089"/>
                <a:gd name="connsiteY948" fmla="*/ 524334 h 1489620"/>
                <a:gd name="connsiteX949" fmla="*/ 197520 w 1319089"/>
                <a:gd name="connsiteY949" fmla="*/ 538023 h 1489620"/>
                <a:gd name="connsiteX950" fmla="*/ 196106 w 1319089"/>
                <a:gd name="connsiteY950" fmla="*/ 561620 h 1489620"/>
                <a:gd name="connsiteX951" fmla="*/ 196106 w 1319089"/>
                <a:gd name="connsiteY951" fmla="*/ 567283 h 1489620"/>
                <a:gd name="connsiteX952" fmla="*/ 193747 w 1319089"/>
                <a:gd name="connsiteY952" fmla="*/ 602207 h 1489620"/>
                <a:gd name="connsiteX953" fmla="*/ 190207 w 1319089"/>
                <a:gd name="connsiteY953" fmla="*/ 610938 h 1489620"/>
                <a:gd name="connsiteX954" fmla="*/ 191621 w 1319089"/>
                <a:gd name="connsiteY954" fmla="*/ 621319 h 1489620"/>
                <a:gd name="connsiteX955" fmla="*/ 191621 w 1319089"/>
                <a:gd name="connsiteY955" fmla="*/ 615892 h 1489620"/>
                <a:gd name="connsiteX956" fmla="*/ 191621 w 1319089"/>
                <a:gd name="connsiteY956" fmla="*/ 622736 h 1489620"/>
                <a:gd name="connsiteX957" fmla="*/ 189498 w 1319089"/>
                <a:gd name="connsiteY957" fmla="*/ 621319 h 1489620"/>
                <a:gd name="connsiteX958" fmla="*/ 188084 w 1319089"/>
                <a:gd name="connsiteY958" fmla="*/ 630050 h 1489620"/>
                <a:gd name="connsiteX959" fmla="*/ 189734 w 1319089"/>
                <a:gd name="connsiteY959" fmla="*/ 632648 h 1489620"/>
                <a:gd name="connsiteX960" fmla="*/ 189734 w 1319089"/>
                <a:gd name="connsiteY960" fmla="*/ 640434 h 1489620"/>
                <a:gd name="connsiteX961" fmla="*/ 189734 w 1319089"/>
                <a:gd name="connsiteY961" fmla="*/ 646097 h 1489620"/>
                <a:gd name="connsiteX962" fmla="*/ 187139 w 1319089"/>
                <a:gd name="connsiteY962" fmla="*/ 646097 h 1489620"/>
                <a:gd name="connsiteX963" fmla="*/ 187139 w 1319089"/>
                <a:gd name="connsiteY963" fmla="*/ 674413 h 1489620"/>
                <a:gd name="connsiteX964" fmla="*/ 188789 w 1319089"/>
                <a:gd name="connsiteY964" fmla="*/ 679134 h 1489620"/>
                <a:gd name="connsiteX965" fmla="*/ 188789 w 1319089"/>
                <a:gd name="connsiteY965" fmla="*/ 682438 h 1489620"/>
                <a:gd name="connsiteX966" fmla="*/ 185958 w 1319089"/>
                <a:gd name="connsiteY966" fmla="*/ 687865 h 1489620"/>
                <a:gd name="connsiteX967" fmla="*/ 187139 w 1319089"/>
                <a:gd name="connsiteY967" fmla="*/ 720429 h 1489620"/>
                <a:gd name="connsiteX968" fmla="*/ 189734 w 1319089"/>
                <a:gd name="connsiteY968" fmla="*/ 728215 h 1489620"/>
                <a:gd name="connsiteX969" fmla="*/ 189734 w 1319089"/>
                <a:gd name="connsiteY969" fmla="*/ 718306 h 1489620"/>
                <a:gd name="connsiteX970" fmla="*/ 192566 w 1319089"/>
                <a:gd name="connsiteY970" fmla="*/ 718306 h 1489620"/>
                <a:gd name="connsiteX971" fmla="*/ 192566 w 1319089"/>
                <a:gd name="connsiteY971" fmla="*/ 733879 h 1489620"/>
                <a:gd name="connsiteX972" fmla="*/ 192566 w 1319089"/>
                <a:gd name="connsiteY972" fmla="*/ 724911 h 1489620"/>
                <a:gd name="connsiteX973" fmla="*/ 189026 w 1319089"/>
                <a:gd name="connsiteY973" fmla="*/ 727979 h 1489620"/>
                <a:gd name="connsiteX974" fmla="*/ 189026 w 1319089"/>
                <a:gd name="connsiteY974" fmla="*/ 749217 h 1489620"/>
                <a:gd name="connsiteX975" fmla="*/ 186903 w 1319089"/>
                <a:gd name="connsiteY975" fmla="*/ 753466 h 1489620"/>
                <a:gd name="connsiteX976" fmla="*/ 186903 w 1319089"/>
                <a:gd name="connsiteY976" fmla="*/ 742373 h 1489620"/>
                <a:gd name="connsiteX977" fmla="*/ 184544 w 1319089"/>
                <a:gd name="connsiteY977" fmla="*/ 742373 h 1489620"/>
                <a:gd name="connsiteX978" fmla="*/ 184544 w 1319089"/>
                <a:gd name="connsiteY978" fmla="*/ 754644 h 1489620"/>
                <a:gd name="connsiteX979" fmla="*/ 187611 w 1319089"/>
                <a:gd name="connsiteY979" fmla="*/ 750398 h 1489620"/>
                <a:gd name="connsiteX980" fmla="*/ 189734 w 1319089"/>
                <a:gd name="connsiteY980" fmla="*/ 769275 h 1489620"/>
                <a:gd name="connsiteX981" fmla="*/ 193038 w 1319089"/>
                <a:gd name="connsiteY981" fmla="*/ 769275 h 1489620"/>
                <a:gd name="connsiteX982" fmla="*/ 190679 w 1319089"/>
                <a:gd name="connsiteY982" fmla="*/ 774701 h 1489620"/>
                <a:gd name="connsiteX983" fmla="*/ 189262 w 1319089"/>
                <a:gd name="connsiteY983" fmla="*/ 771400 h 1489620"/>
                <a:gd name="connsiteX984" fmla="*/ 189262 w 1319089"/>
                <a:gd name="connsiteY984" fmla="*/ 799952 h 1489620"/>
                <a:gd name="connsiteX985" fmla="*/ 192566 w 1319089"/>
                <a:gd name="connsiteY985" fmla="*/ 826381 h 1489620"/>
                <a:gd name="connsiteX986" fmla="*/ 187847 w 1319089"/>
                <a:gd name="connsiteY986" fmla="*/ 819773 h 1489620"/>
                <a:gd name="connsiteX987" fmla="*/ 187847 w 1319089"/>
                <a:gd name="connsiteY987" fmla="*/ 829685 h 1489620"/>
                <a:gd name="connsiteX988" fmla="*/ 192093 w 1319089"/>
                <a:gd name="connsiteY988" fmla="*/ 829685 h 1489620"/>
                <a:gd name="connsiteX989" fmla="*/ 194453 w 1319089"/>
                <a:gd name="connsiteY989" fmla="*/ 853282 h 1489620"/>
                <a:gd name="connsiteX990" fmla="*/ 198701 w 1319089"/>
                <a:gd name="connsiteY990" fmla="*/ 868385 h 1489620"/>
                <a:gd name="connsiteX991" fmla="*/ 196578 w 1319089"/>
                <a:gd name="connsiteY991" fmla="*/ 866259 h 1489620"/>
                <a:gd name="connsiteX992" fmla="*/ 196578 w 1319089"/>
                <a:gd name="connsiteY992" fmla="*/ 860832 h 1489620"/>
                <a:gd name="connsiteX993" fmla="*/ 195161 w 1319089"/>
                <a:gd name="connsiteY993" fmla="*/ 859654 h 1489620"/>
                <a:gd name="connsiteX994" fmla="*/ 195161 w 1319089"/>
                <a:gd name="connsiteY994" fmla="*/ 857528 h 1489620"/>
                <a:gd name="connsiteX995" fmla="*/ 195161 w 1319089"/>
                <a:gd name="connsiteY995" fmla="*/ 869563 h 1489620"/>
                <a:gd name="connsiteX996" fmla="*/ 193511 w 1319089"/>
                <a:gd name="connsiteY996" fmla="*/ 862013 h 1489620"/>
                <a:gd name="connsiteX997" fmla="*/ 193511 w 1319089"/>
                <a:gd name="connsiteY997" fmla="*/ 870744 h 1489620"/>
                <a:gd name="connsiteX998" fmla="*/ 193511 w 1319089"/>
                <a:gd name="connsiteY998" fmla="*/ 884902 h 1489620"/>
                <a:gd name="connsiteX999" fmla="*/ 198229 w 1319089"/>
                <a:gd name="connsiteY999" fmla="*/ 890093 h 1489620"/>
                <a:gd name="connsiteX1000" fmla="*/ 194219 w 1319089"/>
                <a:gd name="connsiteY1000" fmla="*/ 893633 h 1489620"/>
                <a:gd name="connsiteX1001" fmla="*/ 194219 w 1319089"/>
                <a:gd name="connsiteY1001" fmla="*/ 896937 h 1489620"/>
                <a:gd name="connsiteX1002" fmla="*/ 199410 w 1319089"/>
                <a:gd name="connsiteY1002" fmla="*/ 903308 h 1489620"/>
                <a:gd name="connsiteX1003" fmla="*/ 202714 w 1319089"/>
                <a:gd name="connsiteY1003" fmla="*/ 921243 h 1489620"/>
                <a:gd name="connsiteX1004" fmla="*/ 199410 w 1319089"/>
                <a:gd name="connsiteY1004" fmla="*/ 921243 h 1489620"/>
                <a:gd name="connsiteX1005" fmla="*/ 199410 w 1319089"/>
                <a:gd name="connsiteY1005" fmla="*/ 936345 h 1489620"/>
                <a:gd name="connsiteX1006" fmla="*/ 202005 w 1319089"/>
                <a:gd name="connsiteY1006" fmla="*/ 940355 h 1489620"/>
                <a:gd name="connsiteX1007" fmla="*/ 202005 w 1319089"/>
                <a:gd name="connsiteY1007" fmla="*/ 935873 h 1489620"/>
                <a:gd name="connsiteX1008" fmla="*/ 199646 w 1319089"/>
                <a:gd name="connsiteY1008" fmla="*/ 924310 h 1489620"/>
                <a:gd name="connsiteX1009" fmla="*/ 203892 w 1319089"/>
                <a:gd name="connsiteY1009" fmla="*/ 938941 h 1489620"/>
                <a:gd name="connsiteX1010" fmla="*/ 203892 w 1319089"/>
                <a:gd name="connsiteY1010" fmla="*/ 959706 h 1489620"/>
                <a:gd name="connsiteX1011" fmla="*/ 202005 w 1319089"/>
                <a:gd name="connsiteY1011" fmla="*/ 950031 h 1489620"/>
                <a:gd name="connsiteX1012" fmla="*/ 203656 w 1319089"/>
                <a:gd name="connsiteY1012" fmla="*/ 961829 h 1489620"/>
                <a:gd name="connsiteX1013" fmla="*/ 207196 w 1319089"/>
                <a:gd name="connsiteY1013" fmla="*/ 963480 h 1489620"/>
                <a:gd name="connsiteX1014" fmla="*/ 205782 w 1319089"/>
                <a:gd name="connsiteY1014" fmla="*/ 969379 h 1489620"/>
                <a:gd name="connsiteX1015" fmla="*/ 205782 w 1319089"/>
                <a:gd name="connsiteY1015" fmla="*/ 973628 h 1489620"/>
                <a:gd name="connsiteX1016" fmla="*/ 209083 w 1319089"/>
                <a:gd name="connsiteY1016" fmla="*/ 983776 h 1489620"/>
                <a:gd name="connsiteX1017" fmla="*/ 214276 w 1319089"/>
                <a:gd name="connsiteY1017" fmla="*/ 989439 h 1489620"/>
                <a:gd name="connsiteX1018" fmla="*/ 210264 w 1319089"/>
                <a:gd name="connsiteY1018" fmla="*/ 989439 h 1489620"/>
                <a:gd name="connsiteX1019" fmla="*/ 216872 w 1319089"/>
                <a:gd name="connsiteY1019" fmla="*/ 996753 h 1489620"/>
                <a:gd name="connsiteX1020" fmla="*/ 212387 w 1319089"/>
                <a:gd name="connsiteY1020" fmla="*/ 993449 h 1489620"/>
                <a:gd name="connsiteX1021" fmla="*/ 217344 w 1319089"/>
                <a:gd name="connsiteY1021" fmla="*/ 1002180 h 1489620"/>
                <a:gd name="connsiteX1022" fmla="*/ 214276 w 1319089"/>
                <a:gd name="connsiteY1022" fmla="*/ 1000529 h 1489620"/>
                <a:gd name="connsiteX1023" fmla="*/ 222535 w 1319089"/>
                <a:gd name="connsiteY1023" fmla="*/ 1020823 h 1489620"/>
                <a:gd name="connsiteX1024" fmla="*/ 222535 w 1319089"/>
                <a:gd name="connsiteY1024" fmla="*/ 1026486 h 1489620"/>
                <a:gd name="connsiteX1025" fmla="*/ 228670 w 1319089"/>
                <a:gd name="connsiteY1025" fmla="*/ 1039229 h 1489620"/>
                <a:gd name="connsiteX1026" fmla="*/ 225366 w 1319089"/>
                <a:gd name="connsiteY1026" fmla="*/ 1039229 h 1489620"/>
                <a:gd name="connsiteX1027" fmla="*/ 222771 w 1319089"/>
                <a:gd name="connsiteY1027" fmla="*/ 1035453 h 1489620"/>
                <a:gd name="connsiteX1028" fmla="*/ 225366 w 1319089"/>
                <a:gd name="connsiteY1028" fmla="*/ 1035453 h 1489620"/>
                <a:gd name="connsiteX1029" fmla="*/ 218995 w 1319089"/>
                <a:gd name="connsiteY1029" fmla="*/ 1020586 h 1489620"/>
                <a:gd name="connsiteX1030" fmla="*/ 222062 w 1319089"/>
                <a:gd name="connsiteY1030" fmla="*/ 1034272 h 1489620"/>
                <a:gd name="connsiteX1031" fmla="*/ 219703 w 1319089"/>
                <a:gd name="connsiteY1031" fmla="*/ 1032621 h 1489620"/>
                <a:gd name="connsiteX1032" fmla="*/ 215927 w 1319089"/>
                <a:gd name="connsiteY1032" fmla="*/ 1017991 h 1489620"/>
                <a:gd name="connsiteX1033" fmla="*/ 214276 w 1319089"/>
                <a:gd name="connsiteY1033" fmla="*/ 1017991 h 1489620"/>
                <a:gd name="connsiteX1034" fmla="*/ 214276 w 1319089"/>
                <a:gd name="connsiteY1034" fmla="*/ 1012328 h 1489620"/>
                <a:gd name="connsiteX1035" fmla="*/ 212151 w 1319089"/>
                <a:gd name="connsiteY1035" fmla="*/ 1007373 h 1489620"/>
                <a:gd name="connsiteX1036" fmla="*/ 205073 w 1319089"/>
                <a:gd name="connsiteY1036" fmla="*/ 992271 h 1489620"/>
                <a:gd name="connsiteX1037" fmla="*/ 205073 w 1319089"/>
                <a:gd name="connsiteY1037" fmla="*/ 987550 h 1489620"/>
                <a:gd name="connsiteX1038" fmla="*/ 199646 w 1319089"/>
                <a:gd name="connsiteY1038" fmla="*/ 987550 h 1489620"/>
                <a:gd name="connsiteX1039" fmla="*/ 201533 w 1319089"/>
                <a:gd name="connsiteY1039" fmla="*/ 995808 h 1489620"/>
                <a:gd name="connsiteX1040" fmla="*/ 201533 w 1319089"/>
                <a:gd name="connsiteY1040" fmla="*/ 993449 h 1489620"/>
                <a:gd name="connsiteX1041" fmla="*/ 204837 w 1319089"/>
                <a:gd name="connsiteY1041" fmla="*/ 1003833 h 1489620"/>
                <a:gd name="connsiteX1042" fmla="*/ 201060 w 1319089"/>
                <a:gd name="connsiteY1042" fmla="*/ 1000293 h 1489620"/>
                <a:gd name="connsiteX1043" fmla="*/ 196106 w 1319089"/>
                <a:gd name="connsiteY1043" fmla="*/ 987786 h 1489620"/>
                <a:gd name="connsiteX1044" fmla="*/ 196106 w 1319089"/>
                <a:gd name="connsiteY1044" fmla="*/ 983304 h 1489620"/>
                <a:gd name="connsiteX1045" fmla="*/ 183362 w 1319089"/>
                <a:gd name="connsiteY1045" fmla="*/ 939646 h 1489620"/>
                <a:gd name="connsiteX1046" fmla="*/ 187139 w 1319089"/>
                <a:gd name="connsiteY1046" fmla="*/ 941300 h 1489620"/>
                <a:gd name="connsiteX1047" fmla="*/ 194689 w 1319089"/>
                <a:gd name="connsiteY1047" fmla="*/ 980236 h 1489620"/>
                <a:gd name="connsiteX1048" fmla="*/ 193038 w 1319089"/>
                <a:gd name="connsiteY1048" fmla="*/ 973864 h 1489620"/>
                <a:gd name="connsiteX1049" fmla="*/ 194925 w 1319089"/>
                <a:gd name="connsiteY1049" fmla="*/ 970324 h 1489620"/>
                <a:gd name="connsiteX1050" fmla="*/ 191621 w 1319089"/>
                <a:gd name="connsiteY1050" fmla="*/ 959706 h 1489620"/>
                <a:gd name="connsiteX1051" fmla="*/ 194453 w 1319089"/>
                <a:gd name="connsiteY1051" fmla="*/ 957111 h 1489620"/>
                <a:gd name="connsiteX1052" fmla="*/ 190915 w 1319089"/>
                <a:gd name="connsiteY1052" fmla="*/ 947435 h 1489620"/>
                <a:gd name="connsiteX1053" fmla="*/ 193038 w 1319089"/>
                <a:gd name="connsiteY1053" fmla="*/ 943895 h 1489620"/>
                <a:gd name="connsiteX1054" fmla="*/ 185722 w 1319089"/>
                <a:gd name="connsiteY1054" fmla="*/ 922893 h 1489620"/>
                <a:gd name="connsiteX1055" fmla="*/ 187375 w 1319089"/>
                <a:gd name="connsiteY1055" fmla="*/ 922893 h 1489620"/>
                <a:gd name="connsiteX1056" fmla="*/ 188553 w 1319089"/>
                <a:gd name="connsiteY1056" fmla="*/ 927142 h 1489620"/>
                <a:gd name="connsiteX1057" fmla="*/ 185958 w 1319089"/>
                <a:gd name="connsiteY1057" fmla="*/ 907554 h 1489620"/>
                <a:gd name="connsiteX1058" fmla="*/ 181948 w 1319089"/>
                <a:gd name="connsiteY1058" fmla="*/ 900005 h 1489620"/>
                <a:gd name="connsiteX1059" fmla="*/ 184071 w 1319089"/>
                <a:gd name="connsiteY1059" fmla="*/ 893397 h 1489620"/>
                <a:gd name="connsiteX1060" fmla="*/ 180767 w 1319089"/>
                <a:gd name="connsiteY1060" fmla="*/ 897882 h 1489620"/>
                <a:gd name="connsiteX1061" fmla="*/ 179117 w 1319089"/>
                <a:gd name="connsiteY1061" fmla="*/ 885847 h 1489620"/>
                <a:gd name="connsiteX1062" fmla="*/ 183835 w 1319089"/>
                <a:gd name="connsiteY1062" fmla="*/ 883488 h 1489620"/>
                <a:gd name="connsiteX1063" fmla="*/ 183835 w 1319089"/>
                <a:gd name="connsiteY1063" fmla="*/ 884666 h 1489620"/>
                <a:gd name="connsiteX1064" fmla="*/ 180295 w 1319089"/>
                <a:gd name="connsiteY1064" fmla="*/ 859418 h 1489620"/>
                <a:gd name="connsiteX1065" fmla="*/ 177936 w 1319089"/>
                <a:gd name="connsiteY1065" fmla="*/ 866023 h 1489620"/>
                <a:gd name="connsiteX1066" fmla="*/ 173217 w 1319089"/>
                <a:gd name="connsiteY1066" fmla="*/ 853991 h 1489620"/>
                <a:gd name="connsiteX1067" fmla="*/ 175813 w 1319089"/>
                <a:gd name="connsiteY1067" fmla="*/ 857292 h 1489620"/>
                <a:gd name="connsiteX1068" fmla="*/ 175813 w 1319089"/>
                <a:gd name="connsiteY1068" fmla="*/ 850687 h 1489620"/>
                <a:gd name="connsiteX1069" fmla="*/ 172036 w 1319089"/>
                <a:gd name="connsiteY1069" fmla="*/ 845257 h 1489620"/>
                <a:gd name="connsiteX1070" fmla="*/ 174395 w 1319089"/>
                <a:gd name="connsiteY1070" fmla="*/ 845257 h 1489620"/>
                <a:gd name="connsiteX1071" fmla="*/ 171800 w 1319089"/>
                <a:gd name="connsiteY1071" fmla="*/ 834167 h 1489620"/>
                <a:gd name="connsiteX1072" fmla="*/ 175576 w 1319089"/>
                <a:gd name="connsiteY1072" fmla="*/ 834167 h 1489620"/>
                <a:gd name="connsiteX1073" fmla="*/ 172036 w 1319089"/>
                <a:gd name="connsiteY1073" fmla="*/ 828740 h 1489620"/>
                <a:gd name="connsiteX1074" fmla="*/ 172036 w 1319089"/>
                <a:gd name="connsiteY1074" fmla="*/ 824258 h 1489620"/>
                <a:gd name="connsiteX1075" fmla="*/ 175813 w 1319089"/>
                <a:gd name="connsiteY1075" fmla="*/ 828740 h 1489620"/>
                <a:gd name="connsiteX1076" fmla="*/ 177699 w 1319089"/>
                <a:gd name="connsiteY1076" fmla="*/ 818595 h 1489620"/>
                <a:gd name="connsiteX1077" fmla="*/ 173923 w 1319089"/>
                <a:gd name="connsiteY1077" fmla="*/ 789804 h 1489620"/>
                <a:gd name="connsiteX1078" fmla="*/ 173923 w 1319089"/>
                <a:gd name="connsiteY1078" fmla="*/ 764084 h 1489620"/>
                <a:gd name="connsiteX1079" fmla="*/ 177227 w 1319089"/>
                <a:gd name="connsiteY1079" fmla="*/ 778714 h 1489620"/>
                <a:gd name="connsiteX1080" fmla="*/ 175813 w 1319089"/>
                <a:gd name="connsiteY1080" fmla="*/ 755117 h 1489620"/>
                <a:gd name="connsiteX1081" fmla="*/ 174395 w 1319089"/>
                <a:gd name="connsiteY1081" fmla="*/ 757240 h 1489620"/>
                <a:gd name="connsiteX1082" fmla="*/ 172272 w 1319089"/>
                <a:gd name="connsiteY1082" fmla="*/ 748036 h 1489620"/>
                <a:gd name="connsiteX1083" fmla="*/ 174159 w 1319089"/>
                <a:gd name="connsiteY1083" fmla="*/ 724439 h 1489620"/>
                <a:gd name="connsiteX1084" fmla="*/ 170386 w 1319089"/>
                <a:gd name="connsiteY1084" fmla="*/ 700842 h 1489620"/>
                <a:gd name="connsiteX1085" fmla="*/ 168968 w 1319089"/>
                <a:gd name="connsiteY1085" fmla="*/ 705091 h 1489620"/>
                <a:gd name="connsiteX1086" fmla="*/ 173687 w 1319089"/>
                <a:gd name="connsiteY1086" fmla="*/ 688574 h 1489620"/>
                <a:gd name="connsiteX1087" fmla="*/ 168732 w 1319089"/>
                <a:gd name="connsiteY1087" fmla="*/ 685975 h 1489620"/>
                <a:gd name="connsiteX1088" fmla="*/ 168732 w 1319089"/>
                <a:gd name="connsiteY1088" fmla="*/ 671112 h 1489620"/>
                <a:gd name="connsiteX1089" fmla="*/ 170855 w 1319089"/>
                <a:gd name="connsiteY1089" fmla="*/ 679370 h 1489620"/>
                <a:gd name="connsiteX1090" fmla="*/ 170855 w 1319089"/>
                <a:gd name="connsiteY1090" fmla="*/ 659077 h 1489620"/>
                <a:gd name="connsiteX1091" fmla="*/ 172509 w 1319089"/>
                <a:gd name="connsiteY1091" fmla="*/ 659077 h 1489620"/>
                <a:gd name="connsiteX1092" fmla="*/ 172509 w 1319089"/>
                <a:gd name="connsiteY1092" fmla="*/ 652233 h 1489620"/>
                <a:gd name="connsiteX1093" fmla="*/ 170855 w 1319089"/>
                <a:gd name="connsiteY1093" fmla="*/ 654356 h 1489620"/>
                <a:gd name="connsiteX1094" fmla="*/ 172745 w 1319089"/>
                <a:gd name="connsiteY1094" fmla="*/ 618487 h 1489620"/>
                <a:gd name="connsiteX1095" fmla="*/ 174868 w 1319089"/>
                <a:gd name="connsiteY1095" fmla="*/ 612824 h 1489620"/>
                <a:gd name="connsiteX1096" fmla="*/ 174868 w 1319089"/>
                <a:gd name="connsiteY1096" fmla="*/ 605983 h 1489620"/>
                <a:gd name="connsiteX1097" fmla="*/ 179353 w 1319089"/>
                <a:gd name="connsiteY1097" fmla="*/ 576723 h 1489620"/>
                <a:gd name="connsiteX1098" fmla="*/ 181712 w 1319089"/>
                <a:gd name="connsiteY1098" fmla="*/ 546281 h 1489620"/>
                <a:gd name="connsiteX1099" fmla="*/ 184780 w 1319089"/>
                <a:gd name="connsiteY1099" fmla="*/ 558080 h 1489620"/>
                <a:gd name="connsiteX1100" fmla="*/ 184780 w 1319089"/>
                <a:gd name="connsiteY1100" fmla="*/ 531651 h 1489620"/>
                <a:gd name="connsiteX1101" fmla="*/ 176049 w 1319089"/>
                <a:gd name="connsiteY1101" fmla="*/ 526694 h 1489620"/>
                <a:gd name="connsiteX1102" fmla="*/ 178880 w 1319089"/>
                <a:gd name="connsiteY1102" fmla="*/ 513481 h 1489620"/>
                <a:gd name="connsiteX1103" fmla="*/ 172036 w 1319089"/>
                <a:gd name="connsiteY1103" fmla="*/ 528819 h 1489620"/>
                <a:gd name="connsiteX1104" fmla="*/ 174159 w 1319089"/>
                <a:gd name="connsiteY1104" fmla="*/ 523629 h 1489620"/>
                <a:gd name="connsiteX1105" fmla="*/ 172509 w 1319089"/>
                <a:gd name="connsiteY1105" fmla="*/ 512063 h 1489620"/>
                <a:gd name="connsiteX1106" fmla="*/ 177227 w 1319089"/>
                <a:gd name="connsiteY1106" fmla="*/ 509232 h 1489620"/>
                <a:gd name="connsiteX1107" fmla="*/ 174632 w 1319089"/>
                <a:gd name="connsiteY1107" fmla="*/ 502154 h 1489620"/>
                <a:gd name="connsiteX1108" fmla="*/ 176991 w 1319089"/>
                <a:gd name="connsiteY1108" fmla="*/ 494132 h 1489620"/>
                <a:gd name="connsiteX1109" fmla="*/ 180295 w 1319089"/>
                <a:gd name="connsiteY1109" fmla="*/ 489411 h 1489620"/>
                <a:gd name="connsiteX1110" fmla="*/ 181948 w 1319089"/>
                <a:gd name="connsiteY1110" fmla="*/ 492715 h 1489620"/>
                <a:gd name="connsiteX1111" fmla="*/ 184307 w 1319089"/>
                <a:gd name="connsiteY1111" fmla="*/ 481152 h 1489620"/>
                <a:gd name="connsiteX1112" fmla="*/ 188084 w 1319089"/>
                <a:gd name="connsiteY1112" fmla="*/ 481152 h 1489620"/>
                <a:gd name="connsiteX1113" fmla="*/ 188084 w 1319089"/>
                <a:gd name="connsiteY1113" fmla="*/ 474308 h 1489620"/>
                <a:gd name="connsiteX1114" fmla="*/ 185016 w 1319089"/>
                <a:gd name="connsiteY1114" fmla="*/ 474308 h 1489620"/>
                <a:gd name="connsiteX1115" fmla="*/ 185016 w 1319089"/>
                <a:gd name="connsiteY1115" fmla="*/ 466995 h 1489620"/>
                <a:gd name="connsiteX1116" fmla="*/ 187375 w 1319089"/>
                <a:gd name="connsiteY1116" fmla="*/ 462037 h 1489620"/>
                <a:gd name="connsiteX1117" fmla="*/ 184071 w 1319089"/>
                <a:gd name="connsiteY1117" fmla="*/ 464635 h 1489620"/>
                <a:gd name="connsiteX1118" fmla="*/ 186430 w 1319089"/>
                <a:gd name="connsiteY1118" fmla="*/ 457555 h 1489620"/>
                <a:gd name="connsiteX1119" fmla="*/ 189498 w 1319089"/>
                <a:gd name="connsiteY1119" fmla="*/ 457555 h 1489620"/>
                <a:gd name="connsiteX1120" fmla="*/ 191385 w 1319089"/>
                <a:gd name="connsiteY1120" fmla="*/ 453306 h 1489620"/>
                <a:gd name="connsiteX1121" fmla="*/ 200824 w 1319089"/>
                <a:gd name="connsiteY1121" fmla="*/ 432071 h 1489620"/>
                <a:gd name="connsiteX1122" fmla="*/ 200824 w 1319089"/>
                <a:gd name="connsiteY1122" fmla="*/ 428058 h 1489620"/>
                <a:gd name="connsiteX1123" fmla="*/ 196106 w 1319089"/>
                <a:gd name="connsiteY1123" fmla="*/ 432071 h 1489620"/>
                <a:gd name="connsiteX1124" fmla="*/ 198465 w 1319089"/>
                <a:gd name="connsiteY1124" fmla="*/ 432071 h 1489620"/>
                <a:gd name="connsiteX1125" fmla="*/ 187375 w 1319089"/>
                <a:gd name="connsiteY1125" fmla="*/ 452837 h 1489620"/>
                <a:gd name="connsiteX1126" fmla="*/ 194689 w 1319089"/>
                <a:gd name="connsiteY1126" fmla="*/ 434430 h 1489620"/>
                <a:gd name="connsiteX1127" fmla="*/ 189026 w 1319089"/>
                <a:gd name="connsiteY1127" fmla="*/ 443161 h 1489620"/>
                <a:gd name="connsiteX1128" fmla="*/ 191857 w 1319089"/>
                <a:gd name="connsiteY1128" fmla="*/ 431835 h 1489620"/>
                <a:gd name="connsiteX1129" fmla="*/ 195397 w 1319089"/>
                <a:gd name="connsiteY1129" fmla="*/ 431835 h 1489620"/>
                <a:gd name="connsiteX1130" fmla="*/ 195397 w 1319089"/>
                <a:gd name="connsiteY1130" fmla="*/ 426641 h 1489620"/>
                <a:gd name="connsiteX1131" fmla="*/ 196815 w 1319089"/>
                <a:gd name="connsiteY1131" fmla="*/ 428531 h 1489620"/>
                <a:gd name="connsiteX1132" fmla="*/ 199882 w 1319089"/>
                <a:gd name="connsiteY1132" fmla="*/ 423810 h 1489620"/>
                <a:gd name="connsiteX1133" fmla="*/ 199882 w 1319089"/>
                <a:gd name="connsiteY1133" fmla="*/ 415079 h 1489620"/>
                <a:gd name="connsiteX1134" fmla="*/ 205073 w 1319089"/>
                <a:gd name="connsiteY1134" fmla="*/ 415079 h 1489620"/>
                <a:gd name="connsiteX1135" fmla="*/ 212859 w 1319089"/>
                <a:gd name="connsiteY1135" fmla="*/ 403989 h 1489620"/>
                <a:gd name="connsiteX1136" fmla="*/ 218522 w 1319089"/>
                <a:gd name="connsiteY1136" fmla="*/ 393843 h 1489620"/>
                <a:gd name="connsiteX1137" fmla="*/ 218522 w 1319089"/>
                <a:gd name="connsiteY1137" fmla="*/ 398089 h 1489620"/>
                <a:gd name="connsiteX1138" fmla="*/ 228198 w 1319089"/>
                <a:gd name="connsiteY1138" fmla="*/ 384876 h 1489620"/>
                <a:gd name="connsiteX1139" fmla="*/ 226781 w 1319089"/>
                <a:gd name="connsiteY1139" fmla="*/ 380155 h 1489620"/>
                <a:gd name="connsiteX1140" fmla="*/ 230085 w 1319089"/>
                <a:gd name="connsiteY1140" fmla="*/ 370246 h 1489620"/>
                <a:gd name="connsiteX1141" fmla="*/ 233152 w 1319089"/>
                <a:gd name="connsiteY1141" fmla="*/ 370246 h 1489620"/>
                <a:gd name="connsiteX1142" fmla="*/ 238816 w 1319089"/>
                <a:gd name="connsiteY1142" fmla="*/ 363402 h 1489620"/>
                <a:gd name="connsiteX1143" fmla="*/ 240233 w 1319089"/>
                <a:gd name="connsiteY1143" fmla="*/ 357975 h 1489620"/>
                <a:gd name="connsiteX1144" fmla="*/ 240233 w 1319089"/>
                <a:gd name="connsiteY1144" fmla="*/ 363874 h 1489620"/>
                <a:gd name="connsiteX1145" fmla="*/ 235748 w 1319089"/>
                <a:gd name="connsiteY1145" fmla="*/ 369301 h 1489620"/>
                <a:gd name="connsiteX1146" fmla="*/ 243773 w 1319089"/>
                <a:gd name="connsiteY1146" fmla="*/ 359153 h 1489620"/>
                <a:gd name="connsiteX1147" fmla="*/ 247783 w 1319089"/>
                <a:gd name="connsiteY1147" fmla="*/ 357503 h 1489620"/>
                <a:gd name="connsiteX1148" fmla="*/ 257458 w 1319089"/>
                <a:gd name="connsiteY1148" fmla="*/ 343581 h 1489620"/>
                <a:gd name="connsiteX1149" fmla="*/ 257458 w 1319089"/>
                <a:gd name="connsiteY1149" fmla="*/ 341928 h 1489620"/>
                <a:gd name="connsiteX1150" fmla="*/ 265244 w 1319089"/>
                <a:gd name="connsiteY1150" fmla="*/ 334378 h 1489620"/>
                <a:gd name="connsiteX1151" fmla="*/ 268312 w 1319089"/>
                <a:gd name="connsiteY1151" fmla="*/ 327534 h 1489620"/>
                <a:gd name="connsiteX1152" fmla="*/ 259581 w 1319089"/>
                <a:gd name="connsiteY1152" fmla="*/ 337209 h 1489620"/>
                <a:gd name="connsiteX1153" fmla="*/ 252976 w 1319089"/>
                <a:gd name="connsiteY1153" fmla="*/ 338860 h 1489620"/>
                <a:gd name="connsiteX1154" fmla="*/ 258876 w 1319089"/>
                <a:gd name="connsiteY1154" fmla="*/ 332252 h 1489620"/>
                <a:gd name="connsiteX1155" fmla="*/ 254154 w 1319089"/>
                <a:gd name="connsiteY1155" fmla="*/ 332252 h 1489620"/>
                <a:gd name="connsiteX1156" fmla="*/ 250145 w 1319089"/>
                <a:gd name="connsiteY1156" fmla="*/ 336973 h 1489620"/>
                <a:gd name="connsiteX1157" fmla="*/ 248491 w 1319089"/>
                <a:gd name="connsiteY1157" fmla="*/ 342400 h 1489620"/>
                <a:gd name="connsiteX1158" fmla="*/ 253212 w 1319089"/>
                <a:gd name="connsiteY1158" fmla="*/ 339805 h 1489620"/>
                <a:gd name="connsiteX1159" fmla="*/ 248491 w 1319089"/>
                <a:gd name="connsiteY1159" fmla="*/ 344995 h 1489620"/>
                <a:gd name="connsiteX1160" fmla="*/ 244479 w 1319089"/>
                <a:gd name="connsiteY1160" fmla="*/ 344995 h 1489620"/>
                <a:gd name="connsiteX1161" fmla="*/ 239524 w 1319089"/>
                <a:gd name="connsiteY1161" fmla="*/ 351367 h 1489620"/>
                <a:gd name="connsiteX1162" fmla="*/ 239524 w 1319089"/>
                <a:gd name="connsiteY1162" fmla="*/ 347355 h 1489620"/>
                <a:gd name="connsiteX1163" fmla="*/ 230085 w 1319089"/>
                <a:gd name="connsiteY1163" fmla="*/ 357739 h 1489620"/>
                <a:gd name="connsiteX1164" fmla="*/ 218995 w 1319089"/>
                <a:gd name="connsiteY1164" fmla="*/ 365525 h 1489620"/>
                <a:gd name="connsiteX1165" fmla="*/ 215454 w 1319089"/>
                <a:gd name="connsiteY1165" fmla="*/ 375673 h 1489620"/>
                <a:gd name="connsiteX1166" fmla="*/ 215454 w 1319089"/>
                <a:gd name="connsiteY1166" fmla="*/ 371897 h 1489620"/>
                <a:gd name="connsiteX1167" fmla="*/ 206960 w 1319089"/>
                <a:gd name="connsiteY1167" fmla="*/ 381809 h 1489620"/>
                <a:gd name="connsiteX1168" fmla="*/ 209319 w 1319089"/>
                <a:gd name="connsiteY1168" fmla="*/ 381809 h 1489620"/>
                <a:gd name="connsiteX1169" fmla="*/ 207196 w 1319089"/>
                <a:gd name="connsiteY1169" fmla="*/ 388886 h 1489620"/>
                <a:gd name="connsiteX1170" fmla="*/ 203892 w 1319089"/>
                <a:gd name="connsiteY1170" fmla="*/ 391245 h 1489620"/>
                <a:gd name="connsiteX1171" fmla="*/ 203892 w 1319089"/>
                <a:gd name="connsiteY1171" fmla="*/ 391481 h 1489620"/>
                <a:gd name="connsiteX1172" fmla="*/ 203892 w 1319089"/>
                <a:gd name="connsiteY1172" fmla="*/ 387472 h 1489620"/>
                <a:gd name="connsiteX1173" fmla="*/ 194219 w 1319089"/>
                <a:gd name="connsiteY1173" fmla="*/ 400449 h 1489620"/>
                <a:gd name="connsiteX1174" fmla="*/ 189970 w 1319089"/>
                <a:gd name="connsiteY1174" fmla="*/ 412011 h 1489620"/>
                <a:gd name="connsiteX1175" fmla="*/ 185485 w 1319089"/>
                <a:gd name="connsiteY1175" fmla="*/ 415079 h 1489620"/>
                <a:gd name="connsiteX1176" fmla="*/ 191385 w 1319089"/>
                <a:gd name="connsiteY1176" fmla="*/ 405642 h 1489620"/>
                <a:gd name="connsiteX1177" fmla="*/ 201533 w 1319089"/>
                <a:gd name="connsiteY1177" fmla="*/ 389595 h 1489620"/>
                <a:gd name="connsiteX1178" fmla="*/ 201533 w 1319089"/>
                <a:gd name="connsiteY1178" fmla="*/ 382987 h 1489620"/>
                <a:gd name="connsiteX1179" fmla="*/ 185485 w 1319089"/>
                <a:gd name="connsiteY1179" fmla="*/ 418147 h 1489620"/>
                <a:gd name="connsiteX1180" fmla="*/ 176755 w 1319089"/>
                <a:gd name="connsiteY1180" fmla="*/ 434903 h 1489620"/>
                <a:gd name="connsiteX1181" fmla="*/ 178880 w 1319089"/>
                <a:gd name="connsiteY1181" fmla="*/ 434903 h 1489620"/>
                <a:gd name="connsiteX1182" fmla="*/ 178880 w 1319089"/>
                <a:gd name="connsiteY1182" fmla="*/ 441744 h 1489620"/>
                <a:gd name="connsiteX1183" fmla="*/ 176285 w 1319089"/>
                <a:gd name="connsiteY1183" fmla="*/ 446937 h 1489620"/>
                <a:gd name="connsiteX1184" fmla="*/ 176285 w 1319089"/>
                <a:gd name="connsiteY1184" fmla="*/ 437734 h 1489620"/>
                <a:gd name="connsiteX1185" fmla="*/ 171564 w 1319089"/>
                <a:gd name="connsiteY1185" fmla="*/ 445284 h 1489620"/>
                <a:gd name="connsiteX1186" fmla="*/ 171564 w 1319089"/>
                <a:gd name="connsiteY1186" fmla="*/ 449769 h 1489620"/>
                <a:gd name="connsiteX1187" fmla="*/ 169441 w 1319089"/>
                <a:gd name="connsiteY1187" fmla="*/ 454251 h 1489620"/>
                <a:gd name="connsiteX1188" fmla="*/ 167787 w 1319089"/>
                <a:gd name="connsiteY1188" fmla="*/ 450238 h 1489620"/>
                <a:gd name="connsiteX1189" fmla="*/ 166373 w 1319089"/>
                <a:gd name="connsiteY1189" fmla="*/ 462510 h 1489620"/>
                <a:gd name="connsiteX1190" fmla="*/ 168496 w 1319089"/>
                <a:gd name="connsiteY1190" fmla="*/ 462510 h 1489620"/>
                <a:gd name="connsiteX1191" fmla="*/ 168496 w 1319089"/>
                <a:gd name="connsiteY1191" fmla="*/ 468645 h 1489620"/>
                <a:gd name="connsiteX1192" fmla="*/ 158351 w 1319089"/>
                <a:gd name="connsiteY1192" fmla="*/ 483039 h 1489620"/>
                <a:gd name="connsiteX1193" fmla="*/ 161655 w 1319089"/>
                <a:gd name="connsiteY1193" fmla="*/ 462982 h 1489620"/>
                <a:gd name="connsiteX1194" fmla="*/ 168024 w 1319089"/>
                <a:gd name="connsiteY1194" fmla="*/ 445993 h 1489620"/>
                <a:gd name="connsiteX1195" fmla="*/ 163305 w 1319089"/>
                <a:gd name="connsiteY1195" fmla="*/ 454723 h 1489620"/>
                <a:gd name="connsiteX1196" fmla="*/ 163305 w 1319089"/>
                <a:gd name="connsiteY1196" fmla="*/ 446229 h 1489620"/>
                <a:gd name="connsiteX1197" fmla="*/ 169677 w 1319089"/>
                <a:gd name="connsiteY1197" fmla="*/ 440093 h 1489620"/>
                <a:gd name="connsiteX1198" fmla="*/ 165901 w 1319089"/>
                <a:gd name="connsiteY1198" fmla="*/ 437262 h 1489620"/>
                <a:gd name="connsiteX1199" fmla="*/ 170149 w 1319089"/>
                <a:gd name="connsiteY1199" fmla="*/ 432541 h 1489620"/>
                <a:gd name="connsiteX1200" fmla="*/ 170149 w 1319089"/>
                <a:gd name="connsiteY1200" fmla="*/ 424991 h 1489620"/>
                <a:gd name="connsiteX1201" fmla="*/ 174159 w 1319089"/>
                <a:gd name="connsiteY1201" fmla="*/ 422395 h 1489620"/>
                <a:gd name="connsiteX1202" fmla="*/ 177227 w 1319089"/>
                <a:gd name="connsiteY1202" fmla="*/ 416024 h 1489620"/>
                <a:gd name="connsiteX1203" fmla="*/ 182184 w 1319089"/>
                <a:gd name="connsiteY1203" fmla="*/ 402338 h 1489620"/>
                <a:gd name="connsiteX1204" fmla="*/ 185016 w 1319089"/>
                <a:gd name="connsiteY1204" fmla="*/ 402338 h 1489620"/>
                <a:gd name="connsiteX1205" fmla="*/ 181003 w 1319089"/>
                <a:gd name="connsiteY1205" fmla="*/ 415315 h 1489620"/>
                <a:gd name="connsiteX1206" fmla="*/ 182890 w 1319089"/>
                <a:gd name="connsiteY1206" fmla="*/ 407056 h 1489620"/>
                <a:gd name="connsiteX1207" fmla="*/ 185252 w 1319089"/>
                <a:gd name="connsiteY1207" fmla="*/ 407056 h 1489620"/>
                <a:gd name="connsiteX1208" fmla="*/ 189262 w 1319089"/>
                <a:gd name="connsiteY1208" fmla="*/ 398562 h 1489620"/>
                <a:gd name="connsiteX1209" fmla="*/ 187847 w 1319089"/>
                <a:gd name="connsiteY1209" fmla="*/ 391481 h 1489620"/>
                <a:gd name="connsiteX1210" fmla="*/ 189026 w 1319089"/>
                <a:gd name="connsiteY1210" fmla="*/ 388650 h 1489620"/>
                <a:gd name="connsiteX1211" fmla="*/ 191857 w 1319089"/>
                <a:gd name="connsiteY1211" fmla="*/ 390540 h 1489620"/>
                <a:gd name="connsiteX1212" fmla="*/ 197051 w 1319089"/>
                <a:gd name="connsiteY1212" fmla="*/ 384168 h 1489620"/>
                <a:gd name="connsiteX1213" fmla="*/ 195634 w 1319089"/>
                <a:gd name="connsiteY1213" fmla="*/ 384168 h 1489620"/>
                <a:gd name="connsiteX1214" fmla="*/ 205073 w 1319089"/>
                <a:gd name="connsiteY1214" fmla="*/ 367884 h 1489620"/>
                <a:gd name="connsiteX1215" fmla="*/ 223480 w 1319089"/>
                <a:gd name="connsiteY1215" fmla="*/ 344287 h 1489620"/>
                <a:gd name="connsiteX1216" fmla="*/ 229143 w 1319089"/>
                <a:gd name="connsiteY1216" fmla="*/ 335556 h 1489620"/>
                <a:gd name="connsiteX1217" fmla="*/ 229143 w 1319089"/>
                <a:gd name="connsiteY1217" fmla="*/ 330365 h 1489620"/>
                <a:gd name="connsiteX1218" fmla="*/ 221354 w 1319089"/>
                <a:gd name="connsiteY1218" fmla="*/ 334850 h 1489620"/>
                <a:gd name="connsiteX1219" fmla="*/ 221354 w 1319089"/>
                <a:gd name="connsiteY1219" fmla="*/ 340513 h 1489620"/>
                <a:gd name="connsiteX1220" fmla="*/ 214276 w 1319089"/>
                <a:gd name="connsiteY1220" fmla="*/ 352312 h 1489620"/>
                <a:gd name="connsiteX1221" fmla="*/ 214276 w 1319089"/>
                <a:gd name="connsiteY1221" fmla="*/ 344995 h 1489620"/>
                <a:gd name="connsiteX1222" fmla="*/ 207196 w 1319089"/>
                <a:gd name="connsiteY1222" fmla="*/ 351367 h 1489620"/>
                <a:gd name="connsiteX1223" fmla="*/ 194925 w 1319089"/>
                <a:gd name="connsiteY1223" fmla="*/ 368593 h 1489620"/>
                <a:gd name="connsiteX1224" fmla="*/ 200352 w 1319089"/>
                <a:gd name="connsiteY1224" fmla="*/ 356794 h 1489620"/>
                <a:gd name="connsiteX1225" fmla="*/ 194689 w 1319089"/>
                <a:gd name="connsiteY1225" fmla="*/ 362930 h 1489620"/>
                <a:gd name="connsiteX1226" fmla="*/ 192330 w 1319089"/>
                <a:gd name="connsiteY1226" fmla="*/ 366706 h 1489620"/>
                <a:gd name="connsiteX1227" fmla="*/ 179586 w 1319089"/>
                <a:gd name="connsiteY1227" fmla="*/ 387472 h 1489620"/>
                <a:gd name="connsiteX1228" fmla="*/ 179586 w 1319089"/>
                <a:gd name="connsiteY1228" fmla="*/ 384168 h 1489620"/>
                <a:gd name="connsiteX1229" fmla="*/ 174868 w 1319089"/>
                <a:gd name="connsiteY1229" fmla="*/ 391245 h 1489620"/>
                <a:gd name="connsiteX1230" fmla="*/ 182184 w 1319089"/>
                <a:gd name="connsiteY1230" fmla="*/ 387236 h 1489620"/>
                <a:gd name="connsiteX1231" fmla="*/ 182184 w 1319089"/>
                <a:gd name="connsiteY1231" fmla="*/ 389358 h 1489620"/>
                <a:gd name="connsiteX1232" fmla="*/ 178408 w 1319089"/>
                <a:gd name="connsiteY1232" fmla="*/ 395730 h 1489620"/>
                <a:gd name="connsiteX1233" fmla="*/ 175340 w 1319089"/>
                <a:gd name="connsiteY1233" fmla="*/ 395730 h 1489620"/>
                <a:gd name="connsiteX1234" fmla="*/ 175340 w 1319089"/>
                <a:gd name="connsiteY1234" fmla="*/ 399743 h 1489620"/>
                <a:gd name="connsiteX1235" fmla="*/ 173217 w 1319089"/>
                <a:gd name="connsiteY1235" fmla="*/ 403280 h 1489620"/>
                <a:gd name="connsiteX1236" fmla="*/ 173217 w 1319089"/>
                <a:gd name="connsiteY1236" fmla="*/ 400212 h 1489620"/>
                <a:gd name="connsiteX1237" fmla="*/ 177227 w 1319089"/>
                <a:gd name="connsiteY1237" fmla="*/ 391481 h 1489620"/>
                <a:gd name="connsiteX1238" fmla="*/ 139472 w 1319089"/>
                <a:gd name="connsiteY1238" fmla="*/ 481861 h 1489620"/>
                <a:gd name="connsiteX1239" fmla="*/ 136404 w 1319089"/>
                <a:gd name="connsiteY1239" fmla="*/ 496255 h 1489620"/>
                <a:gd name="connsiteX1240" fmla="*/ 141359 w 1319089"/>
                <a:gd name="connsiteY1240" fmla="*/ 498614 h 1489620"/>
                <a:gd name="connsiteX1241" fmla="*/ 138291 w 1319089"/>
                <a:gd name="connsiteY1241" fmla="*/ 509704 h 1489620"/>
                <a:gd name="connsiteX1242" fmla="*/ 138291 w 1319089"/>
                <a:gd name="connsiteY1242" fmla="*/ 507345 h 1489620"/>
                <a:gd name="connsiteX1243" fmla="*/ 138291 w 1319089"/>
                <a:gd name="connsiteY1243" fmla="*/ 523156 h 1489620"/>
                <a:gd name="connsiteX1244" fmla="*/ 131450 w 1319089"/>
                <a:gd name="connsiteY1244" fmla="*/ 544158 h 1489620"/>
                <a:gd name="connsiteX1245" fmla="*/ 134045 w 1319089"/>
                <a:gd name="connsiteY1245" fmla="*/ 542032 h 1489620"/>
                <a:gd name="connsiteX1246" fmla="*/ 132158 w 1319089"/>
                <a:gd name="connsiteY1246" fmla="*/ 555721 h 1489620"/>
                <a:gd name="connsiteX1247" fmla="*/ 134281 w 1319089"/>
                <a:gd name="connsiteY1247" fmla="*/ 555721 h 1489620"/>
                <a:gd name="connsiteX1248" fmla="*/ 134281 w 1319089"/>
                <a:gd name="connsiteY1248" fmla="*/ 562326 h 1489620"/>
                <a:gd name="connsiteX1249" fmla="*/ 136876 w 1319089"/>
                <a:gd name="connsiteY1249" fmla="*/ 567283 h 1489620"/>
                <a:gd name="connsiteX1250" fmla="*/ 136876 w 1319089"/>
                <a:gd name="connsiteY1250" fmla="*/ 576723 h 1489620"/>
                <a:gd name="connsiteX1251" fmla="*/ 134517 w 1319089"/>
                <a:gd name="connsiteY1251" fmla="*/ 574124 h 1489620"/>
                <a:gd name="connsiteX1252" fmla="*/ 133100 w 1319089"/>
                <a:gd name="connsiteY1252" fmla="*/ 602915 h 1489620"/>
                <a:gd name="connsiteX1253" fmla="*/ 130977 w 1319089"/>
                <a:gd name="connsiteY1253" fmla="*/ 601498 h 1489620"/>
                <a:gd name="connsiteX1254" fmla="*/ 132864 w 1319089"/>
                <a:gd name="connsiteY1254" fmla="*/ 634062 h 1489620"/>
                <a:gd name="connsiteX1255" fmla="*/ 131213 w 1319089"/>
                <a:gd name="connsiteY1255" fmla="*/ 634062 h 1489620"/>
                <a:gd name="connsiteX1256" fmla="*/ 134281 w 1319089"/>
                <a:gd name="connsiteY1256" fmla="*/ 647042 h 1489620"/>
                <a:gd name="connsiteX1257" fmla="*/ 131686 w 1319089"/>
                <a:gd name="connsiteY1257" fmla="*/ 647042 h 1489620"/>
                <a:gd name="connsiteX1258" fmla="*/ 133336 w 1319089"/>
                <a:gd name="connsiteY1258" fmla="*/ 688810 h 1489620"/>
                <a:gd name="connsiteX1259" fmla="*/ 130505 w 1319089"/>
                <a:gd name="connsiteY1259" fmla="*/ 691875 h 1489620"/>
                <a:gd name="connsiteX1260" fmla="*/ 130505 w 1319089"/>
                <a:gd name="connsiteY1260" fmla="*/ 684797 h 1489620"/>
                <a:gd name="connsiteX1261" fmla="*/ 133336 w 1319089"/>
                <a:gd name="connsiteY1261" fmla="*/ 723025 h 1489620"/>
                <a:gd name="connsiteX1262" fmla="*/ 136404 w 1319089"/>
                <a:gd name="connsiteY1262" fmla="*/ 720902 h 1489620"/>
                <a:gd name="connsiteX1263" fmla="*/ 134990 w 1319089"/>
                <a:gd name="connsiteY1263" fmla="*/ 736946 h 1489620"/>
                <a:gd name="connsiteX1264" fmla="*/ 134990 w 1319089"/>
                <a:gd name="connsiteY1264" fmla="*/ 728924 h 1489620"/>
                <a:gd name="connsiteX1265" fmla="*/ 136876 w 1319089"/>
                <a:gd name="connsiteY1265" fmla="*/ 741668 h 1489620"/>
                <a:gd name="connsiteX1266" fmla="*/ 132628 w 1319089"/>
                <a:gd name="connsiteY1266" fmla="*/ 739069 h 1489620"/>
                <a:gd name="connsiteX1267" fmla="*/ 136640 w 1319089"/>
                <a:gd name="connsiteY1267" fmla="*/ 772578 h 1489620"/>
                <a:gd name="connsiteX1268" fmla="*/ 134990 w 1319089"/>
                <a:gd name="connsiteY1268" fmla="*/ 772578 h 1489620"/>
                <a:gd name="connsiteX1269" fmla="*/ 134990 w 1319089"/>
                <a:gd name="connsiteY1269" fmla="*/ 778242 h 1489620"/>
                <a:gd name="connsiteX1270" fmla="*/ 138291 w 1319089"/>
                <a:gd name="connsiteY1270" fmla="*/ 785322 h 1489620"/>
                <a:gd name="connsiteX1271" fmla="*/ 136168 w 1319089"/>
                <a:gd name="connsiteY1271" fmla="*/ 789804 h 1489620"/>
                <a:gd name="connsiteX1272" fmla="*/ 138291 w 1319089"/>
                <a:gd name="connsiteY1272" fmla="*/ 807030 h 1489620"/>
                <a:gd name="connsiteX1273" fmla="*/ 138291 w 1319089"/>
                <a:gd name="connsiteY1273" fmla="*/ 802311 h 1489620"/>
                <a:gd name="connsiteX1274" fmla="*/ 142776 w 1319089"/>
                <a:gd name="connsiteY1274" fmla="*/ 819537 h 1489620"/>
                <a:gd name="connsiteX1275" fmla="*/ 139236 w 1319089"/>
                <a:gd name="connsiteY1275" fmla="*/ 817178 h 1489620"/>
                <a:gd name="connsiteX1276" fmla="*/ 143721 w 1319089"/>
                <a:gd name="connsiteY1276" fmla="*/ 840775 h 1489620"/>
                <a:gd name="connsiteX1277" fmla="*/ 143721 w 1319089"/>
                <a:gd name="connsiteY1277" fmla="*/ 836293 h 1489620"/>
                <a:gd name="connsiteX1278" fmla="*/ 142303 w 1319089"/>
                <a:gd name="connsiteY1278" fmla="*/ 847855 h 1489620"/>
                <a:gd name="connsiteX1279" fmla="*/ 140417 w 1319089"/>
                <a:gd name="connsiteY1279" fmla="*/ 845493 h 1489620"/>
                <a:gd name="connsiteX1280" fmla="*/ 138999 w 1319089"/>
                <a:gd name="connsiteY1280" fmla="*/ 838652 h 1489620"/>
                <a:gd name="connsiteX1281" fmla="*/ 138999 w 1319089"/>
                <a:gd name="connsiteY1281" fmla="*/ 849978 h 1489620"/>
                <a:gd name="connsiteX1282" fmla="*/ 142067 w 1319089"/>
                <a:gd name="connsiteY1282" fmla="*/ 855878 h 1489620"/>
                <a:gd name="connsiteX1283" fmla="*/ 142067 w 1319089"/>
                <a:gd name="connsiteY1283" fmla="*/ 852337 h 1489620"/>
                <a:gd name="connsiteX1284" fmla="*/ 147494 w 1319089"/>
                <a:gd name="connsiteY1284" fmla="*/ 866023 h 1489620"/>
                <a:gd name="connsiteX1285" fmla="*/ 144426 w 1319089"/>
                <a:gd name="connsiteY1285" fmla="*/ 868149 h 1489620"/>
                <a:gd name="connsiteX1286" fmla="*/ 149384 w 1319089"/>
                <a:gd name="connsiteY1286" fmla="*/ 877352 h 1489620"/>
                <a:gd name="connsiteX1287" fmla="*/ 152924 w 1319089"/>
                <a:gd name="connsiteY1287" fmla="*/ 904487 h 1489620"/>
                <a:gd name="connsiteX1288" fmla="*/ 156225 w 1319089"/>
                <a:gd name="connsiteY1288" fmla="*/ 907791 h 1489620"/>
                <a:gd name="connsiteX1289" fmla="*/ 153157 w 1319089"/>
                <a:gd name="connsiteY1289" fmla="*/ 914871 h 1489620"/>
                <a:gd name="connsiteX1290" fmla="*/ 151034 w 1319089"/>
                <a:gd name="connsiteY1290" fmla="*/ 905668 h 1489620"/>
                <a:gd name="connsiteX1291" fmla="*/ 152924 w 1319089"/>
                <a:gd name="connsiteY1291" fmla="*/ 920534 h 1489620"/>
                <a:gd name="connsiteX1292" fmla="*/ 155283 w 1319089"/>
                <a:gd name="connsiteY1292" fmla="*/ 920534 h 1489620"/>
                <a:gd name="connsiteX1293" fmla="*/ 155283 w 1319089"/>
                <a:gd name="connsiteY1293" fmla="*/ 929737 h 1489620"/>
                <a:gd name="connsiteX1294" fmla="*/ 159529 w 1319089"/>
                <a:gd name="connsiteY1294" fmla="*/ 935164 h 1489620"/>
                <a:gd name="connsiteX1295" fmla="*/ 161888 w 1319089"/>
                <a:gd name="connsiteY1295" fmla="*/ 947435 h 1489620"/>
                <a:gd name="connsiteX1296" fmla="*/ 160474 w 1319089"/>
                <a:gd name="connsiteY1296" fmla="*/ 952154 h 1489620"/>
                <a:gd name="connsiteX1297" fmla="*/ 158351 w 1319089"/>
                <a:gd name="connsiteY1297" fmla="*/ 944368 h 1489620"/>
                <a:gd name="connsiteX1298" fmla="*/ 173687 w 1319089"/>
                <a:gd name="connsiteY1298" fmla="*/ 1007843 h 1489620"/>
                <a:gd name="connsiteX1299" fmla="*/ 168968 w 1319089"/>
                <a:gd name="connsiteY1299" fmla="*/ 1004069 h 1489620"/>
                <a:gd name="connsiteX1300" fmla="*/ 172509 w 1319089"/>
                <a:gd name="connsiteY1300" fmla="*/ 1016338 h 1489620"/>
                <a:gd name="connsiteX1301" fmla="*/ 175576 w 1319089"/>
                <a:gd name="connsiteY1301" fmla="*/ 1016338 h 1489620"/>
                <a:gd name="connsiteX1302" fmla="*/ 189498 w 1319089"/>
                <a:gd name="connsiteY1302" fmla="*/ 1053151 h 1489620"/>
                <a:gd name="connsiteX1303" fmla="*/ 185485 w 1319089"/>
                <a:gd name="connsiteY1303" fmla="*/ 1050555 h 1489620"/>
                <a:gd name="connsiteX1304" fmla="*/ 191151 w 1319089"/>
                <a:gd name="connsiteY1304" fmla="*/ 1064477 h 1489620"/>
                <a:gd name="connsiteX1305" fmla="*/ 193511 w 1319089"/>
                <a:gd name="connsiteY1305" fmla="*/ 1064477 h 1489620"/>
                <a:gd name="connsiteX1306" fmla="*/ 202950 w 1319089"/>
                <a:gd name="connsiteY1306" fmla="*/ 1086660 h 1489620"/>
                <a:gd name="connsiteX1307" fmla="*/ 202950 w 1319089"/>
                <a:gd name="connsiteY1307" fmla="*/ 1092796 h 1489620"/>
                <a:gd name="connsiteX1308" fmla="*/ 207668 w 1319089"/>
                <a:gd name="connsiteY1308" fmla="*/ 1102232 h 1489620"/>
                <a:gd name="connsiteX1309" fmla="*/ 223007 w 1319089"/>
                <a:gd name="connsiteY1309" fmla="*/ 1125829 h 1489620"/>
                <a:gd name="connsiteX1310" fmla="*/ 223007 w 1319089"/>
                <a:gd name="connsiteY1310" fmla="*/ 1128661 h 1489620"/>
                <a:gd name="connsiteX1311" fmla="*/ 231502 w 1319089"/>
                <a:gd name="connsiteY1311" fmla="*/ 1143764 h 1489620"/>
                <a:gd name="connsiteX1312" fmla="*/ 236693 w 1319089"/>
                <a:gd name="connsiteY1312" fmla="*/ 1149191 h 1489620"/>
                <a:gd name="connsiteX1313" fmla="*/ 236693 w 1319089"/>
                <a:gd name="connsiteY1313" fmla="*/ 1151789 h 1489620"/>
                <a:gd name="connsiteX1314" fmla="*/ 239052 w 1319089"/>
                <a:gd name="connsiteY1314" fmla="*/ 1155799 h 1489620"/>
                <a:gd name="connsiteX1315" fmla="*/ 247783 w 1319089"/>
                <a:gd name="connsiteY1315" fmla="*/ 1169487 h 1489620"/>
                <a:gd name="connsiteX1316" fmla="*/ 253212 w 1319089"/>
                <a:gd name="connsiteY1316" fmla="*/ 1173024 h 1489620"/>
                <a:gd name="connsiteX1317" fmla="*/ 250378 w 1319089"/>
                <a:gd name="connsiteY1317" fmla="*/ 1173024 h 1489620"/>
                <a:gd name="connsiteX1318" fmla="*/ 260526 w 1319089"/>
                <a:gd name="connsiteY1318" fmla="*/ 1186949 h 1489620"/>
                <a:gd name="connsiteX1319" fmla="*/ 253682 w 1319089"/>
                <a:gd name="connsiteY1319" fmla="*/ 1181519 h 1489620"/>
                <a:gd name="connsiteX1320" fmla="*/ 259818 w 1319089"/>
                <a:gd name="connsiteY1320" fmla="*/ 1190016 h 1489620"/>
                <a:gd name="connsiteX1321" fmla="*/ 255808 w 1319089"/>
                <a:gd name="connsiteY1321" fmla="*/ 1188363 h 1489620"/>
                <a:gd name="connsiteX1322" fmla="*/ 248491 w 1319089"/>
                <a:gd name="connsiteY1322" fmla="*/ 1177981 h 1489620"/>
                <a:gd name="connsiteX1323" fmla="*/ 251559 w 1319089"/>
                <a:gd name="connsiteY1323" fmla="*/ 1185295 h 1489620"/>
                <a:gd name="connsiteX1324" fmla="*/ 245187 w 1319089"/>
                <a:gd name="connsiteY1324" fmla="*/ 1181049 h 1489620"/>
                <a:gd name="connsiteX1325" fmla="*/ 248255 w 1319089"/>
                <a:gd name="connsiteY1325" fmla="*/ 1181049 h 1489620"/>
                <a:gd name="connsiteX1326" fmla="*/ 241414 w 1319089"/>
                <a:gd name="connsiteY1326" fmla="*/ 1175619 h 1489620"/>
                <a:gd name="connsiteX1327" fmla="*/ 235748 w 1319089"/>
                <a:gd name="connsiteY1327" fmla="*/ 1165238 h 1489620"/>
                <a:gd name="connsiteX1328" fmla="*/ 244715 w 1319089"/>
                <a:gd name="connsiteY1328" fmla="*/ 1175150 h 1489620"/>
                <a:gd name="connsiteX1329" fmla="*/ 247077 w 1319089"/>
                <a:gd name="connsiteY1329" fmla="*/ 1175150 h 1489620"/>
                <a:gd name="connsiteX1330" fmla="*/ 247077 w 1319089"/>
                <a:gd name="connsiteY1330" fmla="*/ 1178454 h 1489620"/>
                <a:gd name="connsiteX1331" fmla="*/ 247077 w 1319089"/>
                <a:gd name="connsiteY1331" fmla="*/ 1175386 h 1489620"/>
                <a:gd name="connsiteX1332" fmla="*/ 249909 w 1319089"/>
                <a:gd name="connsiteY1332" fmla="*/ 1179160 h 1489620"/>
                <a:gd name="connsiteX1333" fmla="*/ 242356 w 1319089"/>
                <a:gd name="connsiteY1333" fmla="*/ 1168542 h 1489620"/>
                <a:gd name="connsiteX1334" fmla="*/ 234333 w 1319089"/>
                <a:gd name="connsiteY1334" fmla="*/ 1154857 h 1489620"/>
                <a:gd name="connsiteX1335" fmla="*/ 229615 w 1319089"/>
                <a:gd name="connsiteY1335" fmla="*/ 1151789 h 1489620"/>
                <a:gd name="connsiteX1336" fmla="*/ 239524 w 1319089"/>
                <a:gd name="connsiteY1336" fmla="*/ 1165238 h 1489620"/>
                <a:gd name="connsiteX1337" fmla="*/ 223480 w 1319089"/>
                <a:gd name="connsiteY1337" fmla="*/ 1148249 h 1489620"/>
                <a:gd name="connsiteX1338" fmla="*/ 226075 w 1319089"/>
                <a:gd name="connsiteY1338" fmla="*/ 1140696 h 1489620"/>
                <a:gd name="connsiteX1339" fmla="*/ 218758 w 1319089"/>
                <a:gd name="connsiteY1339" fmla="*/ 1131493 h 1489620"/>
                <a:gd name="connsiteX1340" fmla="*/ 221354 w 1319089"/>
                <a:gd name="connsiteY1340" fmla="*/ 1141641 h 1489620"/>
                <a:gd name="connsiteX1341" fmla="*/ 214040 w 1319089"/>
                <a:gd name="connsiteY1341" fmla="*/ 1128425 h 1489620"/>
                <a:gd name="connsiteX1342" fmla="*/ 215691 w 1319089"/>
                <a:gd name="connsiteY1342" fmla="*/ 1123943 h 1489620"/>
                <a:gd name="connsiteX1343" fmla="*/ 210736 w 1319089"/>
                <a:gd name="connsiteY1343" fmla="*/ 1119694 h 1489620"/>
                <a:gd name="connsiteX1344" fmla="*/ 210736 w 1319089"/>
                <a:gd name="connsiteY1344" fmla="*/ 1122292 h 1489620"/>
                <a:gd name="connsiteX1345" fmla="*/ 194219 w 1319089"/>
                <a:gd name="connsiteY1345" fmla="*/ 1093501 h 1489620"/>
                <a:gd name="connsiteX1346" fmla="*/ 197284 w 1319089"/>
                <a:gd name="connsiteY1346" fmla="*/ 1103649 h 1489620"/>
                <a:gd name="connsiteX1347" fmla="*/ 189734 w 1319089"/>
                <a:gd name="connsiteY1347" fmla="*/ 1084065 h 1489620"/>
                <a:gd name="connsiteX1348" fmla="*/ 194925 w 1319089"/>
                <a:gd name="connsiteY1348" fmla="*/ 1092087 h 1489620"/>
                <a:gd name="connsiteX1349" fmla="*/ 194925 w 1319089"/>
                <a:gd name="connsiteY1349" fmla="*/ 1088311 h 1489620"/>
                <a:gd name="connsiteX1350" fmla="*/ 187375 w 1319089"/>
                <a:gd name="connsiteY1350" fmla="*/ 1071321 h 1489620"/>
                <a:gd name="connsiteX1351" fmla="*/ 183599 w 1319089"/>
                <a:gd name="connsiteY1351" fmla="*/ 1063768 h 1489620"/>
                <a:gd name="connsiteX1352" fmla="*/ 181003 w 1319089"/>
                <a:gd name="connsiteY1352" fmla="*/ 1063768 h 1489620"/>
                <a:gd name="connsiteX1353" fmla="*/ 173217 w 1319089"/>
                <a:gd name="connsiteY1353" fmla="*/ 1037103 h 1489620"/>
                <a:gd name="connsiteX1354" fmla="*/ 167318 w 1319089"/>
                <a:gd name="connsiteY1354" fmla="*/ 1022946 h 1489620"/>
                <a:gd name="connsiteX1355" fmla="*/ 169677 w 1319089"/>
                <a:gd name="connsiteY1355" fmla="*/ 1022946 h 1489620"/>
                <a:gd name="connsiteX1356" fmla="*/ 165901 w 1319089"/>
                <a:gd name="connsiteY1356" fmla="*/ 1017755 h 1489620"/>
                <a:gd name="connsiteX1357" fmla="*/ 169913 w 1319089"/>
                <a:gd name="connsiteY1357" fmla="*/ 1017755 h 1489620"/>
                <a:gd name="connsiteX1358" fmla="*/ 168260 w 1319089"/>
                <a:gd name="connsiteY1358" fmla="*/ 1004069 h 1489620"/>
                <a:gd name="connsiteX1359" fmla="*/ 162597 w 1319089"/>
                <a:gd name="connsiteY1359" fmla="*/ 1002652 h 1489620"/>
                <a:gd name="connsiteX1360" fmla="*/ 167787 w 1319089"/>
                <a:gd name="connsiteY1360" fmla="*/ 1013506 h 1489620"/>
                <a:gd name="connsiteX1361" fmla="*/ 163069 w 1319089"/>
                <a:gd name="connsiteY1361" fmla="*/ 1009496 h 1489620"/>
                <a:gd name="connsiteX1362" fmla="*/ 157406 w 1319089"/>
                <a:gd name="connsiteY1362" fmla="*/ 983540 h 1489620"/>
                <a:gd name="connsiteX1363" fmla="*/ 161655 w 1319089"/>
                <a:gd name="connsiteY1363" fmla="*/ 990145 h 1489620"/>
                <a:gd name="connsiteX1364" fmla="*/ 158115 w 1319089"/>
                <a:gd name="connsiteY1364" fmla="*/ 978819 h 1489620"/>
                <a:gd name="connsiteX1365" fmla="*/ 158115 w 1319089"/>
                <a:gd name="connsiteY1365" fmla="*/ 981414 h 1489620"/>
                <a:gd name="connsiteX1366" fmla="*/ 156225 w 1319089"/>
                <a:gd name="connsiteY1366" fmla="*/ 976932 h 1489620"/>
                <a:gd name="connsiteX1367" fmla="*/ 152924 w 1319089"/>
                <a:gd name="connsiteY1367" fmla="*/ 957581 h 1489620"/>
                <a:gd name="connsiteX1368" fmla="*/ 150326 w 1319089"/>
                <a:gd name="connsiteY1368" fmla="*/ 946254 h 1489620"/>
                <a:gd name="connsiteX1369" fmla="*/ 143248 w 1319089"/>
                <a:gd name="connsiteY1369" fmla="*/ 924783 h 1489620"/>
                <a:gd name="connsiteX1370" fmla="*/ 141125 w 1319089"/>
                <a:gd name="connsiteY1370" fmla="*/ 922657 h 1489620"/>
                <a:gd name="connsiteX1371" fmla="*/ 141125 w 1319089"/>
                <a:gd name="connsiteY1371" fmla="*/ 909916 h 1489620"/>
                <a:gd name="connsiteX1372" fmla="*/ 136876 w 1319089"/>
                <a:gd name="connsiteY1372" fmla="*/ 901891 h 1489620"/>
                <a:gd name="connsiteX1373" fmla="*/ 140653 w 1319089"/>
                <a:gd name="connsiteY1373" fmla="*/ 899532 h 1489620"/>
                <a:gd name="connsiteX1374" fmla="*/ 137821 w 1319089"/>
                <a:gd name="connsiteY1374" fmla="*/ 884666 h 1489620"/>
                <a:gd name="connsiteX1375" fmla="*/ 132628 w 1319089"/>
                <a:gd name="connsiteY1375" fmla="*/ 877822 h 1489620"/>
                <a:gd name="connsiteX1376" fmla="*/ 137585 w 1319089"/>
                <a:gd name="connsiteY1376" fmla="*/ 877822 h 1489620"/>
                <a:gd name="connsiteX1377" fmla="*/ 131922 w 1319089"/>
                <a:gd name="connsiteY1377" fmla="*/ 856114 h 1489620"/>
                <a:gd name="connsiteX1378" fmla="*/ 128146 w 1319089"/>
                <a:gd name="connsiteY1378" fmla="*/ 844551 h 1489620"/>
                <a:gd name="connsiteX1379" fmla="*/ 130505 w 1319089"/>
                <a:gd name="connsiteY1379" fmla="*/ 842192 h 1489620"/>
                <a:gd name="connsiteX1380" fmla="*/ 134754 w 1319089"/>
                <a:gd name="connsiteY1380" fmla="*/ 848092 h 1489620"/>
                <a:gd name="connsiteX1381" fmla="*/ 134754 w 1319089"/>
                <a:gd name="connsiteY1381" fmla="*/ 845730 h 1489620"/>
                <a:gd name="connsiteX1382" fmla="*/ 134754 w 1319089"/>
                <a:gd name="connsiteY1382" fmla="*/ 843370 h 1489620"/>
                <a:gd name="connsiteX1383" fmla="*/ 130977 w 1319089"/>
                <a:gd name="connsiteY1383" fmla="*/ 838888 h 1489620"/>
                <a:gd name="connsiteX1384" fmla="*/ 133100 w 1319089"/>
                <a:gd name="connsiteY1384" fmla="*/ 827326 h 1489620"/>
                <a:gd name="connsiteX1385" fmla="*/ 131450 w 1319089"/>
                <a:gd name="connsiteY1385" fmla="*/ 814582 h 1489620"/>
                <a:gd name="connsiteX1386" fmla="*/ 131450 w 1319089"/>
                <a:gd name="connsiteY1386" fmla="*/ 828504 h 1489620"/>
                <a:gd name="connsiteX1387" fmla="*/ 129090 w 1319089"/>
                <a:gd name="connsiteY1387" fmla="*/ 834167 h 1489620"/>
                <a:gd name="connsiteX1388" fmla="*/ 129090 w 1319089"/>
                <a:gd name="connsiteY1388" fmla="*/ 823786 h 1489620"/>
                <a:gd name="connsiteX1389" fmla="*/ 126492 w 1319089"/>
                <a:gd name="connsiteY1389" fmla="*/ 821427 h 1489620"/>
                <a:gd name="connsiteX1390" fmla="*/ 126492 w 1319089"/>
                <a:gd name="connsiteY1390" fmla="*/ 797829 h 1489620"/>
                <a:gd name="connsiteX1391" fmla="*/ 126492 w 1319089"/>
                <a:gd name="connsiteY1391" fmla="*/ 807030 h 1489620"/>
                <a:gd name="connsiteX1392" fmla="*/ 122955 w 1319089"/>
                <a:gd name="connsiteY1392" fmla="*/ 791930 h 1489620"/>
                <a:gd name="connsiteX1393" fmla="*/ 125078 w 1319089"/>
                <a:gd name="connsiteY1393" fmla="*/ 796648 h 1489620"/>
                <a:gd name="connsiteX1394" fmla="*/ 123661 w 1319089"/>
                <a:gd name="connsiteY1394" fmla="*/ 786264 h 1489620"/>
                <a:gd name="connsiteX1395" fmla="*/ 125078 w 1319089"/>
                <a:gd name="connsiteY1395" fmla="*/ 760780 h 1489620"/>
                <a:gd name="connsiteX1396" fmla="*/ 119651 w 1319089"/>
                <a:gd name="connsiteY1396" fmla="*/ 743318 h 1489620"/>
                <a:gd name="connsiteX1397" fmla="*/ 117761 w 1319089"/>
                <a:gd name="connsiteY1397" fmla="*/ 722316 h 1489620"/>
                <a:gd name="connsiteX1398" fmla="*/ 119179 w 1319089"/>
                <a:gd name="connsiteY1398" fmla="*/ 719957 h 1489620"/>
                <a:gd name="connsiteX1399" fmla="*/ 116819 w 1319089"/>
                <a:gd name="connsiteY1399" fmla="*/ 708395 h 1489620"/>
                <a:gd name="connsiteX1400" fmla="*/ 116819 w 1319089"/>
                <a:gd name="connsiteY1400" fmla="*/ 691875 h 1489620"/>
                <a:gd name="connsiteX1401" fmla="*/ 119651 w 1319089"/>
                <a:gd name="connsiteY1401" fmla="*/ 688574 h 1489620"/>
                <a:gd name="connsiteX1402" fmla="*/ 117292 w 1319089"/>
                <a:gd name="connsiteY1402" fmla="*/ 651288 h 1489620"/>
                <a:gd name="connsiteX1403" fmla="*/ 119179 w 1319089"/>
                <a:gd name="connsiteY1403" fmla="*/ 647984 h 1489620"/>
                <a:gd name="connsiteX1404" fmla="*/ 119179 w 1319089"/>
                <a:gd name="connsiteY1404" fmla="*/ 636422 h 1489620"/>
                <a:gd name="connsiteX1405" fmla="*/ 115638 w 1319089"/>
                <a:gd name="connsiteY1405" fmla="*/ 624387 h 1489620"/>
                <a:gd name="connsiteX1406" fmla="*/ 117761 w 1319089"/>
                <a:gd name="connsiteY1406" fmla="*/ 630522 h 1489620"/>
                <a:gd name="connsiteX1407" fmla="*/ 117761 w 1319089"/>
                <a:gd name="connsiteY1407" fmla="*/ 624859 h 1489620"/>
                <a:gd name="connsiteX1408" fmla="*/ 115638 w 1319089"/>
                <a:gd name="connsiteY1408" fmla="*/ 621083 h 1489620"/>
                <a:gd name="connsiteX1409" fmla="*/ 117528 w 1319089"/>
                <a:gd name="connsiteY1409" fmla="*/ 622500 h 1489620"/>
                <a:gd name="connsiteX1410" fmla="*/ 116111 w 1319089"/>
                <a:gd name="connsiteY1410" fmla="*/ 613060 h 1489620"/>
                <a:gd name="connsiteX1411" fmla="*/ 118234 w 1319089"/>
                <a:gd name="connsiteY1411" fmla="*/ 607397 h 1489620"/>
                <a:gd name="connsiteX1412" fmla="*/ 114930 w 1319089"/>
                <a:gd name="connsiteY1412" fmla="*/ 597722 h 1489620"/>
                <a:gd name="connsiteX1413" fmla="*/ 117056 w 1319089"/>
                <a:gd name="connsiteY1413" fmla="*/ 589699 h 1489620"/>
                <a:gd name="connsiteX1414" fmla="*/ 117056 w 1319089"/>
                <a:gd name="connsiteY1414" fmla="*/ 580496 h 1489620"/>
                <a:gd name="connsiteX1415" fmla="*/ 119179 w 1319089"/>
                <a:gd name="connsiteY1415" fmla="*/ 581913 h 1489620"/>
                <a:gd name="connsiteX1416" fmla="*/ 115402 w 1319089"/>
                <a:gd name="connsiteY1416" fmla="*/ 563979 h 1489620"/>
                <a:gd name="connsiteX1417" fmla="*/ 115402 w 1319089"/>
                <a:gd name="connsiteY1417" fmla="*/ 550999 h 1489620"/>
                <a:gd name="connsiteX1418" fmla="*/ 118470 w 1319089"/>
                <a:gd name="connsiteY1418" fmla="*/ 558316 h 1489620"/>
                <a:gd name="connsiteX1419" fmla="*/ 118470 w 1319089"/>
                <a:gd name="connsiteY1419" fmla="*/ 545573 h 1489620"/>
                <a:gd name="connsiteX1420" fmla="*/ 115875 w 1319089"/>
                <a:gd name="connsiteY1420" fmla="*/ 521975 h 1489620"/>
                <a:gd name="connsiteX1421" fmla="*/ 117997 w 1319089"/>
                <a:gd name="connsiteY1421" fmla="*/ 530470 h 1489620"/>
                <a:gd name="connsiteX1422" fmla="*/ 116347 w 1319089"/>
                <a:gd name="connsiteY1422" fmla="*/ 530470 h 1489620"/>
                <a:gd name="connsiteX1423" fmla="*/ 116347 w 1319089"/>
                <a:gd name="connsiteY1423" fmla="*/ 539909 h 1489620"/>
                <a:gd name="connsiteX1424" fmla="*/ 120593 w 1319089"/>
                <a:gd name="connsiteY1424" fmla="*/ 524571 h 1489620"/>
                <a:gd name="connsiteX1425" fmla="*/ 117761 w 1319089"/>
                <a:gd name="connsiteY1425" fmla="*/ 522920 h 1489620"/>
                <a:gd name="connsiteX1426" fmla="*/ 124133 w 1319089"/>
                <a:gd name="connsiteY1426" fmla="*/ 480208 h 1489620"/>
                <a:gd name="connsiteX1427" fmla="*/ 122482 w 1319089"/>
                <a:gd name="connsiteY1427" fmla="*/ 473836 h 1489620"/>
                <a:gd name="connsiteX1428" fmla="*/ 122482 w 1319089"/>
                <a:gd name="connsiteY1428" fmla="*/ 462037 h 1489620"/>
                <a:gd name="connsiteX1429" fmla="*/ 125550 w 1319089"/>
                <a:gd name="connsiteY1429" fmla="*/ 462037 h 1489620"/>
                <a:gd name="connsiteX1430" fmla="*/ 122955 w 1319089"/>
                <a:gd name="connsiteY1430" fmla="*/ 467231 h 1489620"/>
                <a:gd name="connsiteX1431" fmla="*/ 125078 w 1319089"/>
                <a:gd name="connsiteY1431" fmla="*/ 472658 h 1489620"/>
                <a:gd name="connsiteX1432" fmla="*/ 125078 w 1319089"/>
                <a:gd name="connsiteY1432" fmla="*/ 458736 h 1489620"/>
                <a:gd name="connsiteX1433" fmla="*/ 127201 w 1319089"/>
                <a:gd name="connsiteY1433" fmla="*/ 457083 h 1489620"/>
                <a:gd name="connsiteX1434" fmla="*/ 124133 w 1319089"/>
                <a:gd name="connsiteY1434" fmla="*/ 457083 h 1489620"/>
                <a:gd name="connsiteX1435" fmla="*/ 125550 w 1319089"/>
                <a:gd name="connsiteY1435" fmla="*/ 446701 h 1489620"/>
                <a:gd name="connsiteX1436" fmla="*/ 112334 w 1319089"/>
                <a:gd name="connsiteY1436" fmla="*/ 497669 h 1489620"/>
                <a:gd name="connsiteX1437" fmla="*/ 109503 w 1319089"/>
                <a:gd name="connsiteY1437" fmla="*/ 499323 h 1489620"/>
                <a:gd name="connsiteX1438" fmla="*/ 109503 w 1319089"/>
                <a:gd name="connsiteY1438" fmla="*/ 505458 h 1489620"/>
                <a:gd name="connsiteX1439" fmla="*/ 105729 w 1319089"/>
                <a:gd name="connsiteY1439" fmla="*/ 497433 h 1489620"/>
                <a:gd name="connsiteX1440" fmla="*/ 113043 w 1319089"/>
                <a:gd name="connsiteY1440" fmla="*/ 464399 h 1489620"/>
                <a:gd name="connsiteX1441" fmla="*/ 116819 w 1319089"/>
                <a:gd name="connsiteY1441" fmla="*/ 454723 h 1489620"/>
                <a:gd name="connsiteX1442" fmla="*/ 116819 w 1319089"/>
                <a:gd name="connsiteY1442" fmla="*/ 449769 h 1489620"/>
                <a:gd name="connsiteX1443" fmla="*/ 114930 w 1319089"/>
                <a:gd name="connsiteY1443" fmla="*/ 446701 h 1489620"/>
                <a:gd name="connsiteX1444" fmla="*/ 121774 w 1319089"/>
                <a:gd name="connsiteY1444" fmla="*/ 429239 h 1489620"/>
                <a:gd name="connsiteX1445" fmla="*/ 125314 w 1319089"/>
                <a:gd name="connsiteY1445" fmla="*/ 425935 h 1489620"/>
                <a:gd name="connsiteX1446" fmla="*/ 125314 w 1319089"/>
                <a:gd name="connsiteY1446" fmla="*/ 417205 h 1489620"/>
                <a:gd name="connsiteX1447" fmla="*/ 127437 w 1319089"/>
                <a:gd name="connsiteY1447" fmla="*/ 418383 h 1489620"/>
                <a:gd name="connsiteX1448" fmla="*/ 129090 w 1319089"/>
                <a:gd name="connsiteY1448" fmla="*/ 413901 h 1489620"/>
                <a:gd name="connsiteX1449" fmla="*/ 129090 w 1319089"/>
                <a:gd name="connsiteY1449" fmla="*/ 409888 h 1489620"/>
                <a:gd name="connsiteX1450" fmla="*/ 141359 w 1319089"/>
                <a:gd name="connsiteY1450" fmla="*/ 390303 h 1489620"/>
                <a:gd name="connsiteX1451" fmla="*/ 146080 w 1319089"/>
                <a:gd name="connsiteY1451" fmla="*/ 378268 h 1489620"/>
                <a:gd name="connsiteX1452" fmla="*/ 146080 w 1319089"/>
                <a:gd name="connsiteY1452" fmla="*/ 384404 h 1489620"/>
                <a:gd name="connsiteX1453" fmla="*/ 152452 w 1319089"/>
                <a:gd name="connsiteY1453" fmla="*/ 373547 h 1489620"/>
                <a:gd name="connsiteX1454" fmla="*/ 154338 w 1319089"/>
                <a:gd name="connsiteY1454" fmla="*/ 366470 h 1489620"/>
                <a:gd name="connsiteX1455" fmla="*/ 154338 w 1319089"/>
                <a:gd name="connsiteY1455" fmla="*/ 359153 h 1489620"/>
                <a:gd name="connsiteX1456" fmla="*/ 144899 w 1319089"/>
                <a:gd name="connsiteY1456" fmla="*/ 376379 h 1489620"/>
                <a:gd name="connsiteX1457" fmla="*/ 141831 w 1319089"/>
                <a:gd name="connsiteY1457" fmla="*/ 376379 h 1489620"/>
                <a:gd name="connsiteX1458" fmla="*/ 143248 w 1319089"/>
                <a:gd name="connsiteY1458" fmla="*/ 381572 h 1489620"/>
                <a:gd name="connsiteX1459" fmla="*/ 140653 w 1319089"/>
                <a:gd name="connsiteY1459" fmla="*/ 389595 h 1489620"/>
                <a:gd name="connsiteX1460" fmla="*/ 135226 w 1319089"/>
                <a:gd name="connsiteY1460" fmla="*/ 399743 h 1489620"/>
                <a:gd name="connsiteX1461" fmla="*/ 135226 w 1319089"/>
                <a:gd name="connsiteY1461" fmla="*/ 392426 h 1489620"/>
                <a:gd name="connsiteX1462" fmla="*/ 133809 w 1319089"/>
                <a:gd name="connsiteY1462" fmla="*/ 399743 h 1489620"/>
                <a:gd name="connsiteX1463" fmla="*/ 126965 w 1319089"/>
                <a:gd name="connsiteY1463" fmla="*/ 409416 h 1489620"/>
                <a:gd name="connsiteX1464" fmla="*/ 126965 w 1319089"/>
                <a:gd name="connsiteY1464" fmla="*/ 417441 h 1489620"/>
                <a:gd name="connsiteX1465" fmla="*/ 121774 w 1319089"/>
                <a:gd name="connsiteY1465" fmla="*/ 420036 h 1489620"/>
                <a:gd name="connsiteX1466" fmla="*/ 118470 w 1319089"/>
                <a:gd name="connsiteY1466" fmla="*/ 429003 h 1489620"/>
                <a:gd name="connsiteX1467" fmla="*/ 115638 w 1319089"/>
                <a:gd name="connsiteY1467" fmla="*/ 429003 h 1489620"/>
                <a:gd name="connsiteX1468" fmla="*/ 104312 w 1319089"/>
                <a:gd name="connsiteY1468" fmla="*/ 465577 h 1489620"/>
                <a:gd name="connsiteX1469" fmla="*/ 101008 w 1319089"/>
                <a:gd name="connsiteY1469" fmla="*/ 487052 h 1489620"/>
                <a:gd name="connsiteX1470" fmla="*/ 96762 w 1319089"/>
                <a:gd name="connsiteY1470" fmla="*/ 507817 h 1489620"/>
                <a:gd name="connsiteX1471" fmla="*/ 93694 w 1319089"/>
                <a:gd name="connsiteY1471" fmla="*/ 525752 h 1489620"/>
                <a:gd name="connsiteX1472" fmla="*/ 93694 w 1319089"/>
                <a:gd name="connsiteY1472" fmla="*/ 533301 h 1489620"/>
                <a:gd name="connsiteX1473" fmla="*/ 91096 w 1319089"/>
                <a:gd name="connsiteY1473" fmla="*/ 542505 h 1489620"/>
                <a:gd name="connsiteX1474" fmla="*/ 89446 w 1319089"/>
                <a:gd name="connsiteY1474" fmla="*/ 531415 h 1489620"/>
                <a:gd name="connsiteX1475" fmla="*/ 91569 w 1319089"/>
                <a:gd name="connsiteY1475" fmla="*/ 524334 h 1489620"/>
                <a:gd name="connsiteX1476" fmla="*/ 89446 w 1319089"/>
                <a:gd name="connsiteY1476" fmla="*/ 528819 h 1489620"/>
                <a:gd name="connsiteX1477" fmla="*/ 89446 w 1319089"/>
                <a:gd name="connsiteY1477" fmla="*/ 511594 h 1489620"/>
                <a:gd name="connsiteX1478" fmla="*/ 89446 w 1319089"/>
                <a:gd name="connsiteY1478" fmla="*/ 519144 h 1489620"/>
                <a:gd name="connsiteX1479" fmla="*/ 91805 w 1319089"/>
                <a:gd name="connsiteY1479" fmla="*/ 498614 h 1489620"/>
                <a:gd name="connsiteX1480" fmla="*/ 89446 w 1319089"/>
                <a:gd name="connsiteY1480" fmla="*/ 506873 h 1489620"/>
                <a:gd name="connsiteX1481" fmla="*/ 91332 w 1319089"/>
                <a:gd name="connsiteY1481" fmla="*/ 480680 h 1489620"/>
                <a:gd name="connsiteX1482" fmla="*/ 93931 w 1319089"/>
                <a:gd name="connsiteY1482" fmla="*/ 482803 h 1489620"/>
                <a:gd name="connsiteX1483" fmla="*/ 93931 w 1319089"/>
                <a:gd name="connsiteY1483" fmla="*/ 477612 h 1489620"/>
                <a:gd name="connsiteX1484" fmla="*/ 99830 w 1319089"/>
                <a:gd name="connsiteY1484" fmla="*/ 447407 h 1489620"/>
                <a:gd name="connsiteX1485" fmla="*/ 104784 w 1319089"/>
                <a:gd name="connsiteY1485" fmla="*/ 437734 h 1489620"/>
                <a:gd name="connsiteX1486" fmla="*/ 102425 w 1319089"/>
                <a:gd name="connsiteY1486" fmla="*/ 437734 h 1489620"/>
                <a:gd name="connsiteX1487" fmla="*/ 107144 w 1319089"/>
                <a:gd name="connsiteY1487" fmla="*/ 421214 h 1489620"/>
                <a:gd name="connsiteX1488" fmla="*/ 110920 w 1319089"/>
                <a:gd name="connsiteY1488" fmla="*/ 421214 h 1489620"/>
                <a:gd name="connsiteX1489" fmla="*/ 110920 w 1319089"/>
                <a:gd name="connsiteY1489" fmla="*/ 411775 h 1489620"/>
                <a:gd name="connsiteX1490" fmla="*/ 116583 w 1319089"/>
                <a:gd name="connsiteY1490" fmla="*/ 397145 h 1489620"/>
                <a:gd name="connsiteX1491" fmla="*/ 121774 w 1319089"/>
                <a:gd name="connsiteY1491" fmla="*/ 390303 h 1489620"/>
                <a:gd name="connsiteX1492" fmla="*/ 134045 w 1319089"/>
                <a:gd name="connsiteY1492" fmla="*/ 363874 h 1489620"/>
                <a:gd name="connsiteX1493" fmla="*/ 131450 w 1319089"/>
                <a:gd name="connsiteY1493" fmla="*/ 375201 h 1489620"/>
                <a:gd name="connsiteX1494" fmla="*/ 138999 w 1319089"/>
                <a:gd name="connsiteY1494" fmla="*/ 365997 h 1489620"/>
                <a:gd name="connsiteX1495" fmla="*/ 138999 w 1319089"/>
                <a:gd name="connsiteY1495" fmla="*/ 363638 h 1489620"/>
                <a:gd name="connsiteX1496" fmla="*/ 135695 w 1319089"/>
                <a:gd name="connsiteY1496" fmla="*/ 370010 h 1489620"/>
                <a:gd name="connsiteX1497" fmla="*/ 143248 w 1319089"/>
                <a:gd name="connsiteY1497" fmla="*/ 352076 h 1489620"/>
                <a:gd name="connsiteX1498" fmla="*/ 154102 w 1319089"/>
                <a:gd name="connsiteY1498" fmla="*/ 330129 h 1489620"/>
                <a:gd name="connsiteX1499" fmla="*/ 155519 w 1319089"/>
                <a:gd name="connsiteY1499" fmla="*/ 324938 h 1489620"/>
                <a:gd name="connsiteX1500" fmla="*/ 157406 w 1319089"/>
                <a:gd name="connsiteY1500" fmla="*/ 326589 h 1489620"/>
                <a:gd name="connsiteX1501" fmla="*/ 164956 w 1319089"/>
                <a:gd name="connsiteY1501" fmla="*/ 314318 h 1489620"/>
                <a:gd name="connsiteX1502" fmla="*/ 163069 w 1319089"/>
                <a:gd name="connsiteY1502" fmla="*/ 320453 h 1489620"/>
                <a:gd name="connsiteX1503" fmla="*/ 183835 w 1319089"/>
                <a:gd name="connsiteY1503" fmla="*/ 292846 h 1489620"/>
                <a:gd name="connsiteX1504" fmla="*/ 190207 w 1319089"/>
                <a:gd name="connsiteY1504" fmla="*/ 282462 h 1489620"/>
                <a:gd name="connsiteX1505" fmla="*/ 188084 w 1319089"/>
                <a:gd name="connsiteY1505" fmla="*/ 282462 h 1489620"/>
                <a:gd name="connsiteX1506" fmla="*/ 206487 w 1319089"/>
                <a:gd name="connsiteY1506" fmla="*/ 263822 h 1489620"/>
                <a:gd name="connsiteX1507" fmla="*/ 201533 w 1319089"/>
                <a:gd name="connsiteY1507" fmla="*/ 270900 h 1489620"/>
                <a:gd name="connsiteX1508" fmla="*/ 217108 w 1319089"/>
                <a:gd name="connsiteY1508" fmla="*/ 256269 h 1489620"/>
                <a:gd name="connsiteX1509" fmla="*/ 211681 w 1319089"/>
                <a:gd name="connsiteY1509" fmla="*/ 259101 h 1489620"/>
                <a:gd name="connsiteX1510" fmla="*/ 218758 w 1319089"/>
                <a:gd name="connsiteY1510" fmla="*/ 249192 h 1489620"/>
                <a:gd name="connsiteX1511" fmla="*/ 218758 w 1319089"/>
                <a:gd name="connsiteY1511" fmla="*/ 246594 h 1489620"/>
                <a:gd name="connsiteX1512" fmla="*/ 214513 w 1319089"/>
                <a:gd name="connsiteY1512" fmla="*/ 248719 h 1489620"/>
                <a:gd name="connsiteX1513" fmla="*/ 217108 w 1319089"/>
                <a:gd name="connsiteY1513" fmla="*/ 244707 h 1489620"/>
                <a:gd name="connsiteX1514" fmla="*/ 230557 w 1319089"/>
                <a:gd name="connsiteY1514" fmla="*/ 236685 h 1489620"/>
                <a:gd name="connsiteX1515" fmla="*/ 222535 w 1319089"/>
                <a:gd name="connsiteY1515" fmla="*/ 245652 h 1489620"/>
                <a:gd name="connsiteX1516" fmla="*/ 229848 w 1319089"/>
                <a:gd name="connsiteY1516" fmla="*/ 241403 h 1489620"/>
                <a:gd name="connsiteX1517" fmla="*/ 237401 w 1319089"/>
                <a:gd name="connsiteY1517" fmla="*/ 229840 h 1489620"/>
                <a:gd name="connsiteX1518" fmla="*/ 237401 w 1319089"/>
                <a:gd name="connsiteY1518" fmla="*/ 232908 h 1489620"/>
                <a:gd name="connsiteX1519" fmla="*/ 245187 w 1319089"/>
                <a:gd name="connsiteY1519" fmla="*/ 227718 h 1489620"/>
                <a:gd name="connsiteX1520" fmla="*/ 241883 w 1319089"/>
                <a:gd name="connsiteY1520" fmla="*/ 227718 h 1489620"/>
                <a:gd name="connsiteX1521" fmla="*/ 260290 w 1319089"/>
                <a:gd name="connsiteY1521" fmla="*/ 210728 h 1489620"/>
                <a:gd name="connsiteX1522" fmla="*/ 252740 w 1319089"/>
                <a:gd name="connsiteY1522" fmla="*/ 216391 h 1489620"/>
                <a:gd name="connsiteX1523" fmla="*/ 251087 w 1319089"/>
                <a:gd name="connsiteY1523" fmla="*/ 216391 h 1489620"/>
                <a:gd name="connsiteX1524" fmla="*/ 260762 w 1319089"/>
                <a:gd name="connsiteY1524" fmla="*/ 205298 h 1489620"/>
                <a:gd name="connsiteX1525" fmla="*/ 254863 w 1319089"/>
                <a:gd name="connsiteY1525" fmla="*/ 211434 h 1489620"/>
                <a:gd name="connsiteX1526" fmla="*/ 251559 w 1319089"/>
                <a:gd name="connsiteY1526" fmla="*/ 211434 h 1489620"/>
                <a:gd name="connsiteX1527" fmla="*/ 219703 w 1319089"/>
                <a:gd name="connsiteY1527" fmla="*/ 191849 h 1489620"/>
                <a:gd name="connsiteX1528" fmla="*/ 23139 w 1319089"/>
                <a:gd name="connsiteY1528" fmla="*/ 601970 h 1489620"/>
                <a:gd name="connsiteX1529" fmla="*/ 23139 w 1319089"/>
                <a:gd name="connsiteY1529" fmla="*/ 614950 h 1489620"/>
                <a:gd name="connsiteX1530" fmla="*/ 23139 w 1319089"/>
                <a:gd name="connsiteY1530" fmla="*/ 601262 h 1489620"/>
                <a:gd name="connsiteX1531" fmla="*/ 44610 w 1319089"/>
                <a:gd name="connsiteY1531" fmla="*/ 970796 h 1489620"/>
                <a:gd name="connsiteX1532" fmla="*/ 40364 w 1319089"/>
                <a:gd name="connsiteY1532" fmla="*/ 964897 h 1489620"/>
                <a:gd name="connsiteX1533" fmla="*/ 35879 w 1319089"/>
                <a:gd name="connsiteY1533" fmla="*/ 943895 h 1489620"/>
                <a:gd name="connsiteX1534" fmla="*/ 40837 w 1319089"/>
                <a:gd name="connsiteY1534" fmla="*/ 950975 h 1489620"/>
                <a:gd name="connsiteX1535" fmla="*/ 40837 w 1319089"/>
                <a:gd name="connsiteY1535" fmla="*/ 957344 h 1489620"/>
                <a:gd name="connsiteX1536" fmla="*/ 42487 w 1319089"/>
                <a:gd name="connsiteY1536" fmla="*/ 957344 h 1489620"/>
                <a:gd name="connsiteX1537" fmla="*/ 44610 w 1319089"/>
                <a:gd name="connsiteY1537" fmla="*/ 970560 h 1489620"/>
                <a:gd name="connsiteX1538" fmla="*/ 782971 w 1319089"/>
                <a:gd name="connsiteY1538" fmla="*/ 63481 h 1489620"/>
                <a:gd name="connsiteX1539" fmla="*/ 775185 w 1319089"/>
                <a:gd name="connsiteY1539" fmla="*/ 62064 h 1489620"/>
                <a:gd name="connsiteX1540" fmla="*/ 782971 w 1319089"/>
                <a:gd name="connsiteY1540" fmla="*/ 62773 h 1489620"/>
                <a:gd name="connsiteX1541" fmla="*/ 772353 w 1319089"/>
                <a:gd name="connsiteY1541" fmla="*/ 106899 h 1489620"/>
                <a:gd name="connsiteX1542" fmla="*/ 759374 w 1319089"/>
                <a:gd name="connsiteY1542" fmla="*/ 106899 h 1489620"/>
                <a:gd name="connsiteX1543" fmla="*/ 752766 w 1319089"/>
                <a:gd name="connsiteY1543" fmla="*/ 105010 h 1489620"/>
                <a:gd name="connsiteX1544" fmla="*/ 748520 w 1319089"/>
                <a:gd name="connsiteY1544" fmla="*/ 99819 h 1489620"/>
                <a:gd name="connsiteX1545" fmla="*/ 746630 w 1319089"/>
                <a:gd name="connsiteY1545" fmla="*/ 104540 h 1489620"/>
                <a:gd name="connsiteX1546" fmla="*/ 746630 w 1319089"/>
                <a:gd name="connsiteY1546" fmla="*/ 97224 h 1489620"/>
                <a:gd name="connsiteX1547" fmla="*/ 767396 w 1319089"/>
                <a:gd name="connsiteY1547" fmla="*/ 102178 h 1489620"/>
                <a:gd name="connsiteX1548" fmla="*/ 764564 w 1319089"/>
                <a:gd name="connsiteY1548" fmla="*/ 103595 h 1489620"/>
                <a:gd name="connsiteX1549" fmla="*/ 772353 w 1319089"/>
                <a:gd name="connsiteY1549" fmla="*/ 106191 h 1489620"/>
                <a:gd name="connsiteX1550" fmla="*/ 1148257 w 1319089"/>
                <a:gd name="connsiteY1550" fmla="*/ 591822 h 1489620"/>
                <a:gd name="connsiteX1551" fmla="*/ 1149910 w 1319089"/>
                <a:gd name="connsiteY1551" fmla="*/ 603857 h 1489620"/>
                <a:gd name="connsiteX1552" fmla="*/ 1148493 w 1319089"/>
                <a:gd name="connsiteY1552" fmla="*/ 591117 h 1489620"/>
                <a:gd name="connsiteX1553" fmla="*/ 1155101 w 1319089"/>
                <a:gd name="connsiteY1553" fmla="*/ 942245 h 1489620"/>
                <a:gd name="connsiteX1554" fmla="*/ 1151324 w 1319089"/>
                <a:gd name="connsiteY1554" fmla="*/ 949086 h 1489620"/>
                <a:gd name="connsiteX1555" fmla="*/ 1155101 w 1319089"/>
                <a:gd name="connsiteY1555" fmla="*/ 941536 h 1489620"/>
                <a:gd name="connsiteX1556" fmla="*/ 1075814 w 1319089"/>
                <a:gd name="connsiteY1556" fmla="*/ 1178218 h 1489620"/>
                <a:gd name="connsiteX1557" fmla="*/ 1080769 w 1319089"/>
                <a:gd name="connsiteY1557" fmla="*/ 1172082 h 1489620"/>
                <a:gd name="connsiteX1558" fmla="*/ 1075814 w 1319089"/>
                <a:gd name="connsiteY1558" fmla="*/ 1177037 h 1489620"/>
                <a:gd name="connsiteX1559" fmla="*/ 162833 w 1319089"/>
                <a:gd name="connsiteY1559" fmla="*/ 608106 h 1489620"/>
                <a:gd name="connsiteX1560" fmla="*/ 162833 w 1319089"/>
                <a:gd name="connsiteY1560" fmla="*/ 593476 h 1489620"/>
                <a:gd name="connsiteX1561" fmla="*/ 162833 w 1319089"/>
                <a:gd name="connsiteY1561" fmla="*/ 606925 h 1489620"/>
                <a:gd name="connsiteX1562" fmla="*/ 139236 w 1319089"/>
                <a:gd name="connsiteY1562" fmla="*/ 702495 h 1489620"/>
                <a:gd name="connsiteX1563" fmla="*/ 139236 w 1319089"/>
                <a:gd name="connsiteY1563" fmla="*/ 685742 h 1489620"/>
                <a:gd name="connsiteX1564" fmla="*/ 138291 w 1319089"/>
                <a:gd name="connsiteY1564" fmla="*/ 700608 h 1489620"/>
                <a:gd name="connsiteX1565" fmla="*/ 206724 w 1319089"/>
                <a:gd name="connsiteY1565" fmla="*/ 353018 h 1489620"/>
                <a:gd name="connsiteX1566" fmla="*/ 206724 w 1319089"/>
                <a:gd name="connsiteY1566" fmla="*/ 356794 h 1489620"/>
                <a:gd name="connsiteX1567" fmla="*/ 202950 w 1319089"/>
                <a:gd name="connsiteY1567" fmla="*/ 360098 h 1489620"/>
                <a:gd name="connsiteX1568" fmla="*/ 205782 w 1319089"/>
                <a:gd name="connsiteY1568" fmla="*/ 351131 h 1489620"/>
                <a:gd name="connsiteX1569" fmla="*/ 92041 w 1319089"/>
                <a:gd name="connsiteY1569" fmla="*/ 831572 h 1489620"/>
                <a:gd name="connsiteX1570" fmla="*/ 89918 w 1319089"/>
                <a:gd name="connsiteY1570" fmla="*/ 807974 h 1489620"/>
                <a:gd name="connsiteX1571" fmla="*/ 91096 w 1319089"/>
                <a:gd name="connsiteY1571" fmla="*/ 828976 h 1489620"/>
                <a:gd name="connsiteX1572" fmla="*/ 79298 w 1319089"/>
                <a:gd name="connsiteY1572" fmla="*/ 607161 h 1489620"/>
                <a:gd name="connsiteX1573" fmla="*/ 79298 w 1319089"/>
                <a:gd name="connsiteY1573" fmla="*/ 594654 h 1489620"/>
                <a:gd name="connsiteX1574" fmla="*/ 78356 w 1319089"/>
                <a:gd name="connsiteY1574" fmla="*/ 605274 h 1489620"/>
                <a:gd name="connsiteX1575" fmla="*/ 85433 w 1319089"/>
                <a:gd name="connsiteY1575" fmla="*/ 493423 h 1489620"/>
                <a:gd name="connsiteX1576" fmla="*/ 85433 w 1319089"/>
                <a:gd name="connsiteY1576" fmla="*/ 486107 h 1489620"/>
                <a:gd name="connsiteX1577" fmla="*/ 84491 w 1319089"/>
                <a:gd name="connsiteY1577" fmla="*/ 491534 h 1489620"/>
                <a:gd name="connsiteX1578" fmla="*/ 194689 w 1319089"/>
                <a:gd name="connsiteY1578" fmla="*/ 226300 h 1489620"/>
                <a:gd name="connsiteX1579" fmla="*/ 196578 w 1319089"/>
                <a:gd name="connsiteY1579" fmla="*/ 222763 h 1489620"/>
                <a:gd name="connsiteX1580" fmla="*/ 205073 w 1319089"/>
                <a:gd name="connsiteY1580" fmla="*/ 216155 h 1489620"/>
                <a:gd name="connsiteX1581" fmla="*/ 193747 w 1319089"/>
                <a:gd name="connsiteY1581" fmla="*/ 224414 h 1489620"/>
                <a:gd name="connsiteX1582" fmla="*/ 85197 w 1319089"/>
                <a:gd name="connsiteY1582" fmla="*/ 356794 h 1489620"/>
                <a:gd name="connsiteX1583" fmla="*/ 89682 w 1319089"/>
                <a:gd name="connsiteY1583" fmla="*/ 347827 h 1489620"/>
                <a:gd name="connsiteX1584" fmla="*/ 84255 w 1319089"/>
                <a:gd name="connsiteY1584" fmla="*/ 354907 h 1489620"/>
                <a:gd name="connsiteX1585" fmla="*/ 28329 w 1319089"/>
                <a:gd name="connsiteY1585" fmla="*/ 521975 h 1489620"/>
                <a:gd name="connsiteX1586" fmla="*/ 28329 w 1319089"/>
                <a:gd name="connsiteY1586" fmla="*/ 508762 h 1489620"/>
                <a:gd name="connsiteX1587" fmla="*/ 27385 w 1319089"/>
                <a:gd name="connsiteY1587" fmla="*/ 520561 h 1489620"/>
                <a:gd name="connsiteX1588" fmla="*/ 28329 w 1319089"/>
                <a:gd name="connsiteY1588" fmla="*/ 556899 h 1489620"/>
                <a:gd name="connsiteX1589" fmla="*/ 29980 w 1319089"/>
                <a:gd name="connsiteY1589" fmla="*/ 542977 h 1489620"/>
                <a:gd name="connsiteX1590" fmla="*/ 26440 w 1319089"/>
                <a:gd name="connsiteY1590" fmla="*/ 555484 h 1489620"/>
                <a:gd name="connsiteX1591" fmla="*/ 167082 w 1319089"/>
                <a:gd name="connsiteY1591" fmla="*/ 358681 h 1489620"/>
                <a:gd name="connsiteX1592" fmla="*/ 156225 w 1319089"/>
                <a:gd name="connsiteY1592" fmla="*/ 376851 h 1489620"/>
                <a:gd name="connsiteX1593" fmla="*/ 165192 w 1319089"/>
                <a:gd name="connsiteY1593" fmla="*/ 357030 h 1489620"/>
                <a:gd name="connsiteX1594" fmla="*/ 1901 w 1319089"/>
                <a:gd name="connsiteY1594" fmla="*/ 658368 h 1489620"/>
                <a:gd name="connsiteX1595" fmla="*/ 1901 w 1319089"/>
                <a:gd name="connsiteY1595" fmla="*/ 644916 h 1489620"/>
                <a:gd name="connsiteX1596" fmla="*/ -1167 w 1319089"/>
                <a:gd name="connsiteY1596" fmla="*/ 656951 h 1489620"/>
                <a:gd name="connsiteX1597" fmla="*/ 58768 w 1319089"/>
                <a:gd name="connsiteY1597" fmla="*/ 504277 h 1489620"/>
                <a:gd name="connsiteX1598" fmla="*/ 58768 w 1319089"/>
                <a:gd name="connsiteY1598" fmla="*/ 492006 h 1489620"/>
                <a:gd name="connsiteX1599" fmla="*/ 55700 w 1319089"/>
                <a:gd name="connsiteY1599" fmla="*/ 502863 h 1489620"/>
                <a:gd name="connsiteX1600" fmla="*/ 174159 w 1319089"/>
                <a:gd name="connsiteY1600" fmla="*/ 362693 h 1489620"/>
                <a:gd name="connsiteX1601" fmla="*/ 178644 w 1319089"/>
                <a:gd name="connsiteY1601" fmla="*/ 358448 h 1489620"/>
                <a:gd name="connsiteX1602" fmla="*/ 171091 w 1319089"/>
                <a:gd name="connsiteY1602" fmla="*/ 361749 h 1489620"/>
                <a:gd name="connsiteX1603" fmla="*/ 171091 w 1319089"/>
                <a:gd name="connsiteY1603" fmla="*/ 369774 h 1489620"/>
                <a:gd name="connsiteX1604" fmla="*/ 166609 w 1319089"/>
                <a:gd name="connsiteY1604" fmla="*/ 375201 h 1489620"/>
                <a:gd name="connsiteX1605" fmla="*/ 164250 w 1319089"/>
                <a:gd name="connsiteY1605" fmla="*/ 375201 h 1489620"/>
                <a:gd name="connsiteX1606" fmla="*/ 168496 w 1319089"/>
                <a:gd name="connsiteY1606" fmla="*/ 367884 h 1489620"/>
                <a:gd name="connsiteX1607" fmla="*/ 171091 w 1319089"/>
                <a:gd name="connsiteY1607" fmla="*/ 365997 h 1489620"/>
                <a:gd name="connsiteX1608" fmla="*/ 168024 w 1319089"/>
                <a:gd name="connsiteY1608" fmla="*/ 368829 h 1489620"/>
                <a:gd name="connsiteX1609" fmla="*/ 157170 w 1319089"/>
                <a:gd name="connsiteY1609" fmla="*/ 383932 h 1489620"/>
                <a:gd name="connsiteX1610" fmla="*/ 162124 w 1319089"/>
                <a:gd name="connsiteY1610" fmla="*/ 374728 h 1489620"/>
                <a:gd name="connsiteX1611" fmla="*/ 154102 w 1319089"/>
                <a:gd name="connsiteY1611" fmla="*/ 382987 h 1489620"/>
                <a:gd name="connsiteX1612" fmla="*/ 78828 w 1319089"/>
                <a:gd name="connsiteY1612" fmla="*/ 501918 h 1489620"/>
                <a:gd name="connsiteX1613" fmla="*/ 78828 w 1319089"/>
                <a:gd name="connsiteY1613" fmla="*/ 508996 h 1489620"/>
                <a:gd name="connsiteX1614" fmla="*/ 75524 w 1319089"/>
                <a:gd name="connsiteY1614" fmla="*/ 498850 h 1489620"/>
                <a:gd name="connsiteX1615" fmla="*/ 75760 w 1319089"/>
                <a:gd name="connsiteY1615" fmla="*/ 500031 h 1489620"/>
                <a:gd name="connsiteX1616" fmla="*/ 144426 w 1319089"/>
                <a:gd name="connsiteY1616" fmla="*/ 414373 h 1489620"/>
                <a:gd name="connsiteX1617" fmla="*/ 144426 w 1319089"/>
                <a:gd name="connsiteY1617" fmla="*/ 409888 h 1489620"/>
                <a:gd name="connsiteX1618" fmla="*/ 146788 w 1319089"/>
                <a:gd name="connsiteY1618" fmla="*/ 407765 h 1489620"/>
                <a:gd name="connsiteX1619" fmla="*/ 141359 w 1319089"/>
                <a:gd name="connsiteY1619" fmla="*/ 412483 h 1489620"/>
                <a:gd name="connsiteX1620" fmla="*/ 193983 w 1319089"/>
                <a:gd name="connsiteY1620" fmla="*/ 373783 h 1489620"/>
                <a:gd name="connsiteX1621" fmla="*/ 198701 w 1319089"/>
                <a:gd name="connsiteY1621" fmla="*/ 367648 h 1489620"/>
                <a:gd name="connsiteX1622" fmla="*/ 190915 w 1319089"/>
                <a:gd name="connsiteY1622" fmla="*/ 371897 h 1489620"/>
                <a:gd name="connsiteX1623" fmla="*/ 77883 w 1319089"/>
                <a:gd name="connsiteY1623" fmla="*/ 527402 h 1489620"/>
                <a:gd name="connsiteX1624" fmla="*/ 75996 w 1319089"/>
                <a:gd name="connsiteY1624" fmla="*/ 548168 h 1489620"/>
                <a:gd name="connsiteX1625" fmla="*/ 75996 w 1319089"/>
                <a:gd name="connsiteY1625" fmla="*/ 561148 h 1489620"/>
                <a:gd name="connsiteX1626" fmla="*/ 70803 w 1319089"/>
                <a:gd name="connsiteY1626" fmla="*/ 540618 h 1489620"/>
                <a:gd name="connsiteX1627" fmla="*/ 73398 w 1319089"/>
                <a:gd name="connsiteY1627" fmla="*/ 534010 h 1489620"/>
                <a:gd name="connsiteX1628" fmla="*/ 73398 w 1319089"/>
                <a:gd name="connsiteY1628" fmla="*/ 513953 h 1489620"/>
                <a:gd name="connsiteX1629" fmla="*/ 73398 w 1319089"/>
                <a:gd name="connsiteY1629" fmla="*/ 518907 h 1489620"/>
                <a:gd name="connsiteX1630" fmla="*/ 75052 w 1319089"/>
                <a:gd name="connsiteY1630" fmla="*/ 507345 h 1489620"/>
                <a:gd name="connsiteX1631" fmla="*/ 73634 w 1319089"/>
                <a:gd name="connsiteY1631" fmla="*/ 516548 h 1489620"/>
                <a:gd name="connsiteX1632" fmla="*/ 74815 w 1319089"/>
                <a:gd name="connsiteY1632" fmla="*/ 525515 h 1489620"/>
                <a:gd name="connsiteX1633" fmla="*/ 28566 w 1319089"/>
                <a:gd name="connsiteY1633" fmla="*/ 650816 h 1489620"/>
                <a:gd name="connsiteX1634" fmla="*/ 27148 w 1319089"/>
                <a:gd name="connsiteY1634" fmla="*/ 639962 h 1489620"/>
                <a:gd name="connsiteX1635" fmla="*/ 25498 w 1319089"/>
                <a:gd name="connsiteY1635" fmla="*/ 648929 h 1489620"/>
                <a:gd name="connsiteX1636" fmla="*/ 85197 w 1319089"/>
                <a:gd name="connsiteY1636" fmla="*/ 503096 h 1489620"/>
                <a:gd name="connsiteX1637" fmla="*/ 83310 w 1319089"/>
                <a:gd name="connsiteY1637" fmla="*/ 507345 h 1489620"/>
                <a:gd name="connsiteX1638" fmla="*/ 83310 w 1319089"/>
                <a:gd name="connsiteY1638" fmla="*/ 500501 h 1489620"/>
                <a:gd name="connsiteX1639" fmla="*/ 82132 w 1319089"/>
                <a:gd name="connsiteY1639" fmla="*/ 501209 h 1489620"/>
                <a:gd name="connsiteX1640" fmla="*/ 173923 w 1319089"/>
                <a:gd name="connsiteY1640" fmla="*/ 401630 h 1489620"/>
                <a:gd name="connsiteX1641" fmla="*/ 177699 w 1319089"/>
                <a:gd name="connsiteY1641" fmla="*/ 393607 h 1489620"/>
                <a:gd name="connsiteX1642" fmla="*/ 182421 w 1319089"/>
                <a:gd name="connsiteY1642" fmla="*/ 391009 h 1489620"/>
                <a:gd name="connsiteX1643" fmla="*/ 170855 w 1319089"/>
                <a:gd name="connsiteY1643" fmla="*/ 399743 h 1489620"/>
                <a:gd name="connsiteX1644" fmla="*/ 130977 w 1319089"/>
                <a:gd name="connsiteY1644" fmla="*/ 445520 h 1489620"/>
                <a:gd name="connsiteX1645" fmla="*/ 132864 w 1319089"/>
                <a:gd name="connsiteY1645" fmla="*/ 436081 h 1489620"/>
                <a:gd name="connsiteX1646" fmla="*/ 127909 w 1319089"/>
                <a:gd name="connsiteY1646" fmla="*/ 443633 h 1489620"/>
                <a:gd name="connsiteX1647" fmla="*/ 159293 w 1319089"/>
                <a:gd name="connsiteY1647" fmla="*/ 414606 h 1489620"/>
                <a:gd name="connsiteX1648" fmla="*/ 159293 w 1319089"/>
                <a:gd name="connsiteY1648" fmla="*/ 426405 h 1489620"/>
                <a:gd name="connsiteX1649" fmla="*/ 159293 w 1319089"/>
                <a:gd name="connsiteY1649" fmla="*/ 420506 h 1489620"/>
                <a:gd name="connsiteX1650" fmla="*/ 157406 w 1319089"/>
                <a:gd name="connsiteY1650" fmla="*/ 412720 h 1489620"/>
                <a:gd name="connsiteX1651" fmla="*/ 70803 w 1319089"/>
                <a:gd name="connsiteY1651" fmla="*/ 598903 h 1489620"/>
                <a:gd name="connsiteX1652" fmla="*/ 70803 w 1319089"/>
                <a:gd name="connsiteY1652" fmla="*/ 591822 h 1489620"/>
                <a:gd name="connsiteX1653" fmla="*/ 72693 w 1319089"/>
                <a:gd name="connsiteY1653" fmla="*/ 587340 h 1489620"/>
                <a:gd name="connsiteX1654" fmla="*/ 72693 w 1319089"/>
                <a:gd name="connsiteY1654" fmla="*/ 563743 h 1489620"/>
                <a:gd name="connsiteX1655" fmla="*/ 74107 w 1319089"/>
                <a:gd name="connsiteY1655" fmla="*/ 558080 h 1489620"/>
                <a:gd name="connsiteX1656" fmla="*/ 77175 w 1319089"/>
                <a:gd name="connsiteY1656" fmla="*/ 560675 h 1489620"/>
                <a:gd name="connsiteX1657" fmla="*/ 75760 w 1319089"/>
                <a:gd name="connsiteY1657" fmla="*/ 560675 h 1489620"/>
                <a:gd name="connsiteX1658" fmla="*/ 80006 w 1319089"/>
                <a:gd name="connsiteY1658" fmla="*/ 584272 h 1489620"/>
                <a:gd name="connsiteX1659" fmla="*/ 77883 w 1319089"/>
                <a:gd name="connsiteY1659" fmla="*/ 589699 h 1489620"/>
                <a:gd name="connsiteX1660" fmla="*/ 77883 w 1319089"/>
                <a:gd name="connsiteY1660" fmla="*/ 603857 h 1489620"/>
                <a:gd name="connsiteX1661" fmla="*/ 75524 w 1319089"/>
                <a:gd name="connsiteY1661" fmla="*/ 584981 h 1489620"/>
                <a:gd name="connsiteX1662" fmla="*/ 75524 w 1319089"/>
                <a:gd name="connsiteY1662" fmla="*/ 582386 h 1489620"/>
                <a:gd name="connsiteX1663" fmla="*/ 73634 w 1319089"/>
                <a:gd name="connsiteY1663" fmla="*/ 593948 h 1489620"/>
                <a:gd name="connsiteX1664" fmla="*/ 75760 w 1319089"/>
                <a:gd name="connsiteY1664" fmla="*/ 611646 h 1489620"/>
                <a:gd name="connsiteX1665" fmla="*/ 67735 w 1319089"/>
                <a:gd name="connsiteY1665" fmla="*/ 597016 h 1489620"/>
                <a:gd name="connsiteX1666" fmla="*/ 130269 w 1319089"/>
                <a:gd name="connsiteY1666" fmla="*/ 452837 h 1489620"/>
                <a:gd name="connsiteX1667" fmla="*/ 132392 w 1319089"/>
                <a:gd name="connsiteY1667" fmla="*/ 452837 h 1489620"/>
                <a:gd name="connsiteX1668" fmla="*/ 130269 w 1319089"/>
                <a:gd name="connsiteY1668" fmla="*/ 458500 h 1489620"/>
                <a:gd name="connsiteX1669" fmla="*/ 127909 w 1319089"/>
                <a:gd name="connsiteY1669" fmla="*/ 450947 h 1489620"/>
                <a:gd name="connsiteX1670" fmla="*/ 129796 w 1319089"/>
                <a:gd name="connsiteY1670" fmla="*/ 448588 h 1489620"/>
                <a:gd name="connsiteX1671" fmla="*/ 4732 w 1319089"/>
                <a:gd name="connsiteY1671" fmla="*/ 780837 h 1489620"/>
                <a:gd name="connsiteX1672" fmla="*/ 2843 w 1319089"/>
                <a:gd name="connsiteY1672" fmla="*/ 772106 h 1489620"/>
                <a:gd name="connsiteX1673" fmla="*/ 1664 w 1319089"/>
                <a:gd name="connsiteY1673" fmla="*/ 778950 h 1489620"/>
                <a:gd name="connsiteX1674" fmla="*/ 28329 w 1319089"/>
                <a:gd name="connsiteY1674" fmla="*/ 724439 h 1489620"/>
                <a:gd name="connsiteX1675" fmla="*/ 28329 w 1319089"/>
                <a:gd name="connsiteY1675" fmla="*/ 713821 h 1489620"/>
                <a:gd name="connsiteX1676" fmla="*/ 25498 w 1319089"/>
                <a:gd name="connsiteY1676" fmla="*/ 722552 h 1489620"/>
                <a:gd name="connsiteX1677" fmla="*/ 146316 w 1319089"/>
                <a:gd name="connsiteY1677" fmla="*/ 448116 h 1489620"/>
                <a:gd name="connsiteX1678" fmla="*/ 146316 w 1319089"/>
                <a:gd name="connsiteY1678" fmla="*/ 443633 h 1489620"/>
                <a:gd name="connsiteX1679" fmla="*/ 148439 w 1319089"/>
                <a:gd name="connsiteY1679" fmla="*/ 443633 h 1489620"/>
                <a:gd name="connsiteX1680" fmla="*/ 144426 w 1319089"/>
                <a:gd name="connsiteY1680" fmla="*/ 446229 h 1489620"/>
                <a:gd name="connsiteX1681" fmla="*/ 128854 w 1319089"/>
                <a:gd name="connsiteY1681" fmla="*/ 481389 h 1489620"/>
                <a:gd name="connsiteX1682" fmla="*/ 126492 w 1319089"/>
                <a:gd name="connsiteY1682" fmla="*/ 481389 h 1489620"/>
                <a:gd name="connsiteX1683" fmla="*/ 126492 w 1319089"/>
                <a:gd name="connsiteY1683" fmla="*/ 475962 h 1489620"/>
                <a:gd name="connsiteX1684" fmla="*/ 130505 w 1319089"/>
                <a:gd name="connsiteY1684" fmla="*/ 467700 h 1489620"/>
                <a:gd name="connsiteX1685" fmla="*/ 126965 w 1319089"/>
                <a:gd name="connsiteY1685" fmla="*/ 479499 h 1489620"/>
                <a:gd name="connsiteX1686" fmla="*/ 146316 w 1319089"/>
                <a:gd name="connsiteY1686" fmla="*/ 450238 h 1489620"/>
                <a:gd name="connsiteX1687" fmla="*/ 149384 w 1319089"/>
                <a:gd name="connsiteY1687" fmla="*/ 452601 h 1489620"/>
                <a:gd name="connsiteX1688" fmla="*/ 147258 w 1319089"/>
                <a:gd name="connsiteY1688" fmla="*/ 457791 h 1489620"/>
                <a:gd name="connsiteX1689" fmla="*/ 142540 w 1319089"/>
                <a:gd name="connsiteY1689" fmla="*/ 461331 h 1489620"/>
                <a:gd name="connsiteX1690" fmla="*/ 147730 w 1319089"/>
                <a:gd name="connsiteY1690" fmla="*/ 448824 h 1489620"/>
                <a:gd name="connsiteX1691" fmla="*/ 120123 w 1319089"/>
                <a:gd name="connsiteY1691" fmla="*/ 497433 h 1489620"/>
                <a:gd name="connsiteX1692" fmla="*/ 123191 w 1319089"/>
                <a:gd name="connsiteY1692" fmla="*/ 486815 h 1489620"/>
                <a:gd name="connsiteX1693" fmla="*/ 118234 w 1319089"/>
                <a:gd name="connsiteY1693" fmla="*/ 496019 h 1489620"/>
                <a:gd name="connsiteX1694" fmla="*/ 118706 w 1319089"/>
                <a:gd name="connsiteY1694" fmla="*/ 505458 h 1489620"/>
                <a:gd name="connsiteX1695" fmla="*/ 116819 w 1319089"/>
                <a:gd name="connsiteY1695" fmla="*/ 509232 h 1489620"/>
                <a:gd name="connsiteX1696" fmla="*/ 119415 w 1319089"/>
                <a:gd name="connsiteY1696" fmla="*/ 510885 h 1489620"/>
                <a:gd name="connsiteX1697" fmla="*/ 117528 w 1319089"/>
                <a:gd name="connsiteY1697" fmla="*/ 514662 h 1489620"/>
                <a:gd name="connsiteX1698" fmla="*/ 115638 w 1319089"/>
                <a:gd name="connsiteY1698" fmla="*/ 513244 h 1489620"/>
                <a:gd name="connsiteX1699" fmla="*/ 115638 w 1319089"/>
                <a:gd name="connsiteY1699" fmla="*/ 505694 h 1489620"/>
                <a:gd name="connsiteX1700" fmla="*/ 117292 w 1319089"/>
                <a:gd name="connsiteY1700" fmla="*/ 505694 h 1489620"/>
                <a:gd name="connsiteX1701" fmla="*/ 115166 w 1319089"/>
                <a:gd name="connsiteY1701" fmla="*/ 500973 h 1489620"/>
                <a:gd name="connsiteX1702" fmla="*/ 116819 w 1319089"/>
                <a:gd name="connsiteY1702" fmla="*/ 504041 h 1489620"/>
                <a:gd name="connsiteX1703" fmla="*/ 106435 w 1319089"/>
                <a:gd name="connsiteY1703" fmla="*/ 533301 h 1489620"/>
                <a:gd name="connsiteX1704" fmla="*/ 106435 w 1319089"/>
                <a:gd name="connsiteY1704" fmla="*/ 519144 h 1489620"/>
                <a:gd name="connsiteX1705" fmla="*/ 104548 w 1319089"/>
                <a:gd name="connsiteY1705" fmla="*/ 531887 h 1489620"/>
                <a:gd name="connsiteX1706" fmla="*/ 143012 w 1319089"/>
                <a:gd name="connsiteY1706" fmla="*/ 463927 h 1489620"/>
                <a:gd name="connsiteX1707" fmla="*/ 139236 w 1319089"/>
                <a:gd name="connsiteY1707" fmla="*/ 478085 h 1489620"/>
                <a:gd name="connsiteX1708" fmla="*/ 141125 w 1319089"/>
                <a:gd name="connsiteY1708" fmla="*/ 465341 h 1489620"/>
                <a:gd name="connsiteX1709" fmla="*/ 141125 w 1319089"/>
                <a:gd name="connsiteY1709" fmla="*/ 462510 h 1489620"/>
                <a:gd name="connsiteX1710" fmla="*/ 74343 w 1319089"/>
                <a:gd name="connsiteY1710" fmla="*/ 629108 h 1489620"/>
                <a:gd name="connsiteX1711" fmla="*/ 72693 w 1319089"/>
                <a:gd name="connsiteY1711" fmla="*/ 624387 h 1489620"/>
                <a:gd name="connsiteX1712" fmla="*/ 72693 w 1319089"/>
                <a:gd name="connsiteY1712" fmla="*/ 614950 h 1489620"/>
                <a:gd name="connsiteX1713" fmla="*/ 72693 w 1319089"/>
                <a:gd name="connsiteY1713" fmla="*/ 611646 h 1489620"/>
                <a:gd name="connsiteX1714" fmla="*/ 72456 w 1319089"/>
                <a:gd name="connsiteY1714" fmla="*/ 626749 h 1489620"/>
                <a:gd name="connsiteX1715" fmla="*/ 135459 w 1319089"/>
                <a:gd name="connsiteY1715" fmla="*/ 484929 h 1489620"/>
                <a:gd name="connsiteX1716" fmla="*/ 137821 w 1319089"/>
                <a:gd name="connsiteY1716" fmla="*/ 476667 h 1489620"/>
                <a:gd name="connsiteX1717" fmla="*/ 133809 w 1319089"/>
                <a:gd name="connsiteY1717" fmla="*/ 482567 h 1489620"/>
                <a:gd name="connsiteX1718" fmla="*/ 28802 w 1319089"/>
                <a:gd name="connsiteY1718" fmla="*/ 784850 h 1489620"/>
                <a:gd name="connsiteX1719" fmla="*/ 27148 w 1319089"/>
                <a:gd name="connsiteY1719" fmla="*/ 765501 h 1489620"/>
                <a:gd name="connsiteX1720" fmla="*/ 26912 w 1319089"/>
                <a:gd name="connsiteY1720" fmla="*/ 781782 h 1489620"/>
                <a:gd name="connsiteX1721" fmla="*/ 150798 w 1319089"/>
                <a:gd name="connsiteY1721" fmla="*/ 467700 h 1489620"/>
                <a:gd name="connsiteX1722" fmla="*/ 152924 w 1319089"/>
                <a:gd name="connsiteY1722" fmla="*/ 471240 h 1489620"/>
                <a:gd name="connsiteX1723" fmla="*/ 151034 w 1319089"/>
                <a:gd name="connsiteY1723" fmla="*/ 478557 h 1489620"/>
                <a:gd name="connsiteX1724" fmla="*/ 147730 w 1319089"/>
                <a:gd name="connsiteY1724" fmla="*/ 476667 h 1489620"/>
                <a:gd name="connsiteX1725" fmla="*/ 147730 w 1319089"/>
                <a:gd name="connsiteY1725" fmla="*/ 490119 h 1489620"/>
                <a:gd name="connsiteX1726" fmla="*/ 141831 w 1319089"/>
                <a:gd name="connsiteY1726" fmla="*/ 503096 h 1489620"/>
                <a:gd name="connsiteX1727" fmla="*/ 144899 w 1319089"/>
                <a:gd name="connsiteY1727" fmla="*/ 484693 h 1489620"/>
                <a:gd name="connsiteX1728" fmla="*/ 142540 w 1319089"/>
                <a:gd name="connsiteY1728" fmla="*/ 484693 h 1489620"/>
                <a:gd name="connsiteX1729" fmla="*/ 145371 w 1319089"/>
                <a:gd name="connsiteY1729" fmla="*/ 480680 h 1489620"/>
                <a:gd name="connsiteX1730" fmla="*/ 152452 w 1319089"/>
                <a:gd name="connsiteY1730" fmla="*/ 460150 h 1489620"/>
                <a:gd name="connsiteX1731" fmla="*/ 148911 w 1319089"/>
                <a:gd name="connsiteY1731" fmla="*/ 465341 h 1489620"/>
                <a:gd name="connsiteX1732" fmla="*/ 123897 w 1319089"/>
                <a:gd name="connsiteY1732" fmla="*/ 513481 h 1489620"/>
                <a:gd name="connsiteX1733" fmla="*/ 122482 w 1319089"/>
                <a:gd name="connsiteY1733" fmla="*/ 504041 h 1489620"/>
                <a:gd name="connsiteX1734" fmla="*/ 122010 w 1319089"/>
                <a:gd name="connsiteY1734" fmla="*/ 511121 h 1489620"/>
                <a:gd name="connsiteX1735" fmla="*/ 143012 w 1319089"/>
                <a:gd name="connsiteY1735" fmla="*/ 479029 h 1489620"/>
                <a:gd name="connsiteX1736" fmla="*/ 140653 w 1319089"/>
                <a:gd name="connsiteY1736" fmla="*/ 485398 h 1489620"/>
                <a:gd name="connsiteX1737" fmla="*/ 141125 w 1319089"/>
                <a:gd name="connsiteY1737" fmla="*/ 476667 h 1489620"/>
                <a:gd name="connsiteX1738" fmla="*/ 74579 w 1319089"/>
                <a:gd name="connsiteY1738" fmla="*/ 645625 h 1489620"/>
                <a:gd name="connsiteX1739" fmla="*/ 74579 w 1319089"/>
                <a:gd name="connsiteY1739" fmla="*/ 651288 h 1489620"/>
                <a:gd name="connsiteX1740" fmla="*/ 72693 w 1319089"/>
                <a:gd name="connsiteY1740" fmla="*/ 656951 h 1489620"/>
                <a:gd name="connsiteX1741" fmla="*/ 74815 w 1319089"/>
                <a:gd name="connsiteY1741" fmla="*/ 675830 h 1489620"/>
                <a:gd name="connsiteX1742" fmla="*/ 72220 w 1319089"/>
                <a:gd name="connsiteY1742" fmla="*/ 673235 h 1489620"/>
                <a:gd name="connsiteX1743" fmla="*/ 72220 w 1319089"/>
                <a:gd name="connsiteY1743" fmla="*/ 659313 h 1489620"/>
                <a:gd name="connsiteX1744" fmla="*/ 67971 w 1319089"/>
                <a:gd name="connsiteY1744" fmla="*/ 656479 h 1489620"/>
                <a:gd name="connsiteX1745" fmla="*/ 69861 w 1319089"/>
                <a:gd name="connsiteY1745" fmla="*/ 646097 h 1489620"/>
                <a:gd name="connsiteX1746" fmla="*/ 72220 w 1319089"/>
                <a:gd name="connsiteY1746" fmla="*/ 656951 h 1489620"/>
                <a:gd name="connsiteX1747" fmla="*/ 72693 w 1319089"/>
                <a:gd name="connsiteY1747" fmla="*/ 643266 h 1489620"/>
                <a:gd name="connsiteX1748" fmla="*/ 72693 w 1319089"/>
                <a:gd name="connsiteY1748" fmla="*/ 648693 h 1489620"/>
                <a:gd name="connsiteX1749" fmla="*/ 72693 w 1319089"/>
                <a:gd name="connsiteY1749" fmla="*/ 637130 h 1489620"/>
                <a:gd name="connsiteX1750" fmla="*/ 70803 w 1319089"/>
                <a:gd name="connsiteY1750" fmla="*/ 646333 h 1489620"/>
                <a:gd name="connsiteX1751" fmla="*/ 135695 w 1319089"/>
                <a:gd name="connsiteY1751" fmla="*/ 502863 h 1489620"/>
                <a:gd name="connsiteX1752" fmla="*/ 133336 w 1319089"/>
                <a:gd name="connsiteY1752" fmla="*/ 504277 h 1489620"/>
                <a:gd name="connsiteX1753" fmla="*/ 133336 w 1319089"/>
                <a:gd name="connsiteY1753" fmla="*/ 496491 h 1489620"/>
                <a:gd name="connsiteX1754" fmla="*/ 133809 w 1319089"/>
                <a:gd name="connsiteY1754" fmla="*/ 500501 h 1489620"/>
                <a:gd name="connsiteX1755" fmla="*/ 22903 w 1319089"/>
                <a:gd name="connsiteY1755" fmla="*/ 836526 h 1489620"/>
                <a:gd name="connsiteX1756" fmla="*/ 21013 w 1319089"/>
                <a:gd name="connsiteY1756" fmla="*/ 826853 h 1489620"/>
                <a:gd name="connsiteX1757" fmla="*/ 21013 w 1319089"/>
                <a:gd name="connsiteY1757" fmla="*/ 834167 h 1489620"/>
                <a:gd name="connsiteX1758" fmla="*/ 140889 w 1319089"/>
                <a:gd name="connsiteY1758" fmla="*/ 497906 h 1489620"/>
                <a:gd name="connsiteX1759" fmla="*/ 138291 w 1319089"/>
                <a:gd name="connsiteY1759" fmla="*/ 500265 h 1489620"/>
                <a:gd name="connsiteX1760" fmla="*/ 139944 w 1319089"/>
                <a:gd name="connsiteY1760" fmla="*/ 493660 h 1489620"/>
                <a:gd name="connsiteX1761" fmla="*/ 106907 w 1319089"/>
                <a:gd name="connsiteY1761" fmla="*/ 589936 h 1489620"/>
                <a:gd name="connsiteX1762" fmla="*/ 104784 w 1319089"/>
                <a:gd name="connsiteY1762" fmla="*/ 593003 h 1489620"/>
                <a:gd name="connsiteX1763" fmla="*/ 104784 w 1319089"/>
                <a:gd name="connsiteY1763" fmla="*/ 578137 h 1489620"/>
                <a:gd name="connsiteX1764" fmla="*/ 104076 w 1319089"/>
                <a:gd name="connsiteY1764" fmla="*/ 587576 h 1489620"/>
                <a:gd name="connsiteX1765" fmla="*/ 135695 w 1319089"/>
                <a:gd name="connsiteY1765" fmla="*/ 513481 h 1489620"/>
                <a:gd name="connsiteX1766" fmla="*/ 133809 w 1319089"/>
                <a:gd name="connsiteY1766" fmla="*/ 528819 h 1489620"/>
                <a:gd name="connsiteX1767" fmla="*/ 133809 w 1319089"/>
                <a:gd name="connsiteY1767" fmla="*/ 513008 h 1489620"/>
                <a:gd name="connsiteX1768" fmla="*/ 133809 w 1319089"/>
                <a:gd name="connsiteY1768" fmla="*/ 511121 h 1489620"/>
                <a:gd name="connsiteX1769" fmla="*/ 125314 w 1319089"/>
                <a:gd name="connsiteY1769" fmla="*/ 537078 h 1489620"/>
                <a:gd name="connsiteX1770" fmla="*/ 126965 w 1319089"/>
                <a:gd name="connsiteY1770" fmla="*/ 541796 h 1489620"/>
                <a:gd name="connsiteX1771" fmla="*/ 124133 w 1319089"/>
                <a:gd name="connsiteY1771" fmla="*/ 544864 h 1489620"/>
                <a:gd name="connsiteX1772" fmla="*/ 122482 w 1319089"/>
                <a:gd name="connsiteY1772" fmla="*/ 534482 h 1489620"/>
                <a:gd name="connsiteX1773" fmla="*/ 140417 w 1319089"/>
                <a:gd name="connsiteY1773" fmla="*/ 509704 h 1489620"/>
                <a:gd name="connsiteX1774" fmla="*/ 143721 w 1319089"/>
                <a:gd name="connsiteY1774" fmla="*/ 508290 h 1489620"/>
                <a:gd name="connsiteX1775" fmla="*/ 140653 w 1319089"/>
                <a:gd name="connsiteY1775" fmla="*/ 512536 h 1489620"/>
                <a:gd name="connsiteX1776" fmla="*/ 138999 w 1319089"/>
                <a:gd name="connsiteY1776" fmla="*/ 507345 h 1489620"/>
                <a:gd name="connsiteX1777" fmla="*/ 141359 w 1319089"/>
                <a:gd name="connsiteY1777" fmla="*/ 503096 h 1489620"/>
                <a:gd name="connsiteX1778" fmla="*/ 137585 w 1319089"/>
                <a:gd name="connsiteY1778" fmla="*/ 507109 h 1489620"/>
                <a:gd name="connsiteX1779" fmla="*/ 74343 w 1319089"/>
                <a:gd name="connsiteY1779" fmla="*/ 688810 h 1489620"/>
                <a:gd name="connsiteX1780" fmla="*/ 74343 w 1319089"/>
                <a:gd name="connsiteY1780" fmla="*/ 678189 h 1489620"/>
                <a:gd name="connsiteX1781" fmla="*/ 71511 w 1319089"/>
                <a:gd name="connsiteY1781" fmla="*/ 687393 h 1489620"/>
                <a:gd name="connsiteX1782" fmla="*/ 123897 w 1319089"/>
                <a:gd name="connsiteY1782" fmla="*/ 567989 h 1489620"/>
                <a:gd name="connsiteX1783" fmla="*/ 123897 w 1319089"/>
                <a:gd name="connsiteY1783" fmla="*/ 555248 h 1489620"/>
                <a:gd name="connsiteX1784" fmla="*/ 121065 w 1319089"/>
                <a:gd name="connsiteY1784" fmla="*/ 565393 h 1489620"/>
                <a:gd name="connsiteX1785" fmla="*/ 29508 w 1319089"/>
                <a:gd name="connsiteY1785" fmla="*/ 889387 h 1489620"/>
                <a:gd name="connsiteX1786" fmla="*/ 27621 w 1319089"/>
                <a:gd name="connsiteY1786" fmla="*/ 880889 h 1489620"/>
                <a:gd name="connsiteX1787" fmla="*/ 26440 w 1319089"/>
                <a:gd name="connsiteY1787" fmla="*/ 886789 h 1489620"/>
                <a:gd name="connsiteX1788" fmla="*/ 115638 w 1319089"/>
                <a:gd name="connsiteY1788" fmla="*/ 601498 h 1489620"/>
                <a:gd name="connsiteX1789" fmla="*/ 117056 w 1319089"/>
                <a:gd name="connsiteY1789" fmla="*/ 588991 h 1489620"/>
                <a:gd name="connsiteX1790" fmla="*/ 112571 w 1319089"/>
                <a:gd name="connsiteY1790" fmla="*/ 598903 h 1489620"/>
                <a:gd name="connsiteX1791" fmla="*/ 75996 w 1319089"/>
                <a:gd name="connsiteY1791" fmla="*/ 714530 h 1489620"/>
                <a:gd name="connsiteX1792" fmla="*/ 75996 w 1319089"/>
                <a:gd name="connsiteY1792" fmla="*/ 730811 h 1489620"/>
                <a:gd name="connsiteX1793" fmla="*/ 72929 w 1319089"/>
                <a:gd name="connsiteY1793" fmla="*/ 710990 h 1489620"/>
                <a:gd name="connsiteX1794" fmla="*/ 149384 w 1319089"/>
                <a:gd name="connsiteY1794" fmla="*/ 551708 h 1489620"/>
                <a:gd name="connsiteX1795" fmla="*/ 147730 w 1319089"/>
                <a:gd name="connsiteY1795" fmla="*/ 553831 h 1489620"/>
                <a:gd name="connsiteX1796" fmla="*/ 147730 w 1319089"/>
                <a:gd name="connsiteY1796" fmla="*/ 545573 h 1489620"/>
                <a:gd name="connsiteX1797" fmla="*/ 145135 w 1319089"/>
                <a:gd name="connsiteY1797" fmla="*/ 556899 h 1489620"/>
                <a:gd name="connsiteX1798" fmla="*/ 142303 w 1319089"/>
                <a:gd name="connsiteY1798" fmla="*/ 555248 h 1489620"/>
                <a:gd name="connsiteX1799" fmla="*/ 144426 w 1319089"/>
                <a:gd name="connsiteY1799" fmla="*/ 549821 h 1489620"/>
                <a:gd name="connsiteX1800" fmla="*/ 144426 w 1319089"/>
                <a:gd name="connsiteY1800" fmla="*/ 535897 h 1489620"/>
                <a:gd name="connsiteX1801" fmla="*/ 147025 w 1319089"/>
                <a:gd name="connsiteY1801" fmla="*/ 525515 h 1489620"/>
                <a:gd name="connsiteX1802" fmla="*/ 144899 w 1319089"/>
                <a:gd name="connsiteY1802" fmla="*/ 525515 h 1489620"/>
                <a:gd name="connsiteX1803" fmla="*/ 152215 w 1319089"/>
                <a:gd name="connsiteY1803" fmla="*/ 525515 h 1489620"/>
                <a:gd name="connsiteX1804" fmla="*/ 150326 w 1319089"/>
                <a:gd name="connsiteY1804" fmla="*/ 525515 h 1489620"/>
                <a:gd name="connsiteX1805" fmla="*/ 150326 w 1319089"/>
                <a:gd name="connsiteY1805" fmla="*/ 530942 h 1489620"/>
                <a:gd name="connsiteX1806" fmla="*/ 152452 w 1319089"/>
                <a:gd name="connsiteY1806" fmla="*/ 527875 h 1489620"/>
                <a:gd name="connsiteX1807" fmla="*/ 154574 w 1319089"/>
                <a:gd name="connsiteY1807" fmla="*/ 533774 h 1489620"/>
                <a:gd name="connsiteX1808" fmla="*/ 153157 w 1319089"/>
                <a:gd name="connsiteY1808" fmla="*/ 541560 h 1489620"/>
                <a:gd name="connsiteX1809" fmla="*/ 153157 w 1319089"/>
                <a:gd name="connsiteY1809" fmla="*/ 538023 h 1489620"/>
                <a:gd name="connsiteX1810" fmla="*/ 146316 w 1319089"/>
                <a:gd name="connsiteY1810" fmla="*/ 549113 h 1489620"/>
                <a:gd name="connsiteX1811" fmla="*/ 135226 w 1319089"/>
                <a:gd name="connsiteY1811" fmla="*/ 584272 h 1489620"/>
                <a:gd name="connsiteX1812" fmla="*/ 136640 w 1319089"/>
                <a:gd name="connsiteY1812" fmla="*/ 591353 h 1489620"/>
                <a:gd name="connsiteX1813" fmla="*/ 134990 w 1319089"/>
                <a:gd name="connsiteY1813" fmla="*/ 604802 h 1489620"/>
                <a:gd name="connsiteX1814" fmla="*/ 132392 w 1319089"/>
                <a:gd name="connsiteY1814" fmla="*/ 611410 h 1489620"/>
                <a:gd name="connsiteX1815" fmla="*/ 132392 w 1319089"/>
                <a:gd name="connsiteY1815" fmla="*/ 596544 h 1489620"/>
                <a:gd name="connsiteX1816" fmla="*/ 126965 w 1319089"/>
                <a:gd name="connsiteY1816" fmla="*/ 579787 h 1489620"/>
                <a:gd name="connsiteX1817" fmla="*/ 132158 w 1319089"/>
                <a:gd name="connsiteY1817" fmla="*/ 581677 h 1489620"/>
                <a:gd name="connsiteX1818" fmla="*/ 38711 w 1319089"/>
                <a:gd name="connsiteY1818" fmla="*/ 930915 h 1489620"/>
                <a:gd name="connsiteX1819" fmla="*/ 35643 w 1319089"/>
                <a:gd name="connsiteY1819" fmla="*/ 930915 h 1489620"/>
                <a:gd name="connsiteX1820" fmla="*/ 40837 w 1319089"/>
                <a:gd name="connsiteY1820" fmla="*/ 936815 h 1489620"/>
                <a:gd name="connsiteX1821" fmla="*/ 40837 w 1319089"/>
                <a:gd name="connsiteY1821" fmla="*/ 943187 h 1489620"/>
                <a:gd name="connsiteX1822" fmla="*/ 31397 w 1319089"/>
                <a:gd name="connsiteY1822" fmla="*/ 931388 h 1489620"/>
                <a:gd name="connsiteX1823" fmla="*/ 31397 w 1319089"/>
                <a:gd name="connsiteY1823" fmla="*/ 911331 h 1489620"/>
                <a:gd name="connsiteX1824" fmla="*/ 35643 w 1319089"/>
                <a:gd name="connsiteY1824" fmla="*/ 928320 h 1489620"/>
                <a:gd name="connsiteX1825" fmla="*/ 77411 w 1319089"/>
                <a:gd name="connsiteY1825" fmla="*/ 742137 h 1489620"/>
                <a:gd name="connsiteX1826" fmla="*/ 75524 w 1319089"/>
                <a:gd name="connsiteY1826" fmla="*/ 731519 h 1489620"/>
                <a:gd name="connsiteX1827" fmla="*/ 74343 w 1319089"/>
                <a:gd name="connsiteY1827" fmla="*/ 740014 h 1489620"/>
                <a:gd name="connsiteX1828" fmla="*/ 154338 w 1319089"/>
                <a:gd name="connsiteY1828" fmla="*/ 526224 h 1489620"/>
                <a:gd name="connsiteX1829" fmla="*/ 151979 w 1319089"/>
                <a:gd name="connsiteY1829" fmla="*/ 526224 h 1489620"/>
                <a:gd name="connsiteX1830" fmla="*/ 151271 w 1319089"/>
                <a:gd name="connsiteY1830" fmla="*/ 524098 h 1489620"/>
                <a:gd name="connsiteX1831" fmla="*/ 130741 w 1319089"/>
                <a:gd name="connsiteY1831" fmla="*/ 605038 h 1489620"/>
                <a:gd name="connsiteX1832" fmla="*/ 127673 w 1319089"/>
                <a:gd name="connsiteY1832" fmla="*/ 595363 h 1489620"/>
                <a:gd name="connsiteX1833" fmla="*/ 127673 w 1319089"/>
                <a:gd name="connsiteY1833" fmla="*/ 590880 h 1489620"/>
                <a:gd name="connsiteX1834" fmla="*/ 126492 w 1319089"/>
                <a:gd name="connsiteY1834" fmla="*/ 602915 h 1489620"/>
                <a:gd name="connsiteX1835" fmla="*/ 78356 w 1319089"/>
                <a:gd name="connsiteY1835" fmla="*/ 751340 h 1489620"/>
                <a:gd name="connsiteX1836" fmla="*/ 76466 w 1319089"/>
                <a:gd name="connsiteY1836" fmla="*/ 754644 h 1489620"/>
                <a:gd name="connsiteX1837" fmla="*/ 76466 w 1319089"/>
                <a:gd name="connsiteY1837" fmla="*/ 747803 h 1489620"/>
                <a:gd name="connsiteX1838" fmla="*/ 108088 w 1319089"/>
                <a:gd name="connsiteY1838" fmla="*/ 673707 h 1489620"/>
                <a:gd name="connsiteX1839" fmla="*/ 105729 w 1319089"/>
                <a:gd name="connsiteY1839" fmla="*/ 665446 h 1489620"/>
                <a:gd name="connsiteX1840" fmla="*/ 103840 w 1319089"/>
                <a:gd name="connsiteY1840" fmla="*/ 671581 h 1489620"/>
                <a:gd name="connsiteX1841" fmla="*/ 147258 w 1319089"/>
                <a:gd name="connsiteY1841" fmla="*/ 559967 h 1489620"/>
                <a:gd name="connsiteX1842" fmla="*/ 144426 w 1319089"/>
                <a:gd name="connsiteY1842" fmla="*/ 563034 h 1489620"/>
                <a:gd name="connsiteX1843" fmla="*/ 143012 w 1319089"/>
                <a:gd name="connsiteY1843" fmla="*/ 557844 h 1489620"/>
                <a:gd name="connsiteX1844" fmla="*/ 81187 w 1319089"/>
                <a:gd name="connsiteY1844" fmla="*/ 758421 h 1489620"/>
                <a:gd name="connsiteX1845" fmla="*/ 81187 w 1319089"/>
                <a:gd name="connsiteY1845" fmla="*/ 758421 h 1489620"/>
                <a:gd name="connsiteX1846" fmla="*/ 81187 w 1319089"/>
                <a:gd name="connsiteY1846" fmla="*/ 764320 h 1489620"/>
                <a:gd name="connsiteX1847" fmla="*/ 79534 w 1319089"/>
                <a:gd name="connsiteY1847" fmla="*/ 752521 h 1489620"/>
                <a:gd name="connsiteX1848" fmla="*/ 76938 w 1319089"/>
                <a:gd name="connsiteY1848" fmla="*/ 756298 h 1489620"/>
                <a:gd name="connsiteX1849" fmla="*/ 88973 w 1319089"/>
                <a:gd name="connsiteY1849" fmla="*/ 755353 h 1489620"/>
                <a:gd name="connsiteX1850" fmla="*/ 88973 w 1319089"/>
                <a:gd name="connsiteY1850" fmla="*/ 743790 h 1489620"/>
                <a:gd name="connsiteX1851" fmla="*/ 84727 w 1319089"/>
                <a:gd name="connsiteY1851" fmla="*/ 753230 h 1489620"/>
                <a:gd name="connsiteX1852" fmla="*/ 172745 w 1319089"/>
                <a:gd name="connsiteY1852" fmla="*/ 526224 h 1489620"/>
                <a:gd name="connsiteX1853" fmla="*/ 172745 w 1319089"/>
                <a:gd name="connsiteY1853" fmla="*/ 529056 h 1489620"/>
                <a:gd name="connsiteX1854" fmla="*/ 169913 w 1319089"/>
                <a:gd name="connsiteY1854" fmla="*/ 529056 h 1489620"/>
                <a:gd name="connsiteX1855" fmla="*/ 169913 w 1319089"/>
                <a:gd name="connsiteY1855" fmla="*/ 520325 h 1489620"/>
                <a:gd name="connsiteX1856" fmla="*/ 168496 w 1319089"/>
                <a:gd name="connsiteY1856" fmla="*/ 524098 h 1489620"/>
                <a:gd name="connsiteX1857" fmla="*/ 58062 w 1319089"/>
                <a:gd name="connsiteY1857" fmla="*/ 1013978 h 1489620"/>
                <a:gd name="connsiteX1858" fmla="*/ 54995 w 1319089"/>
                <a:gd name="connsiteY1858" fmla="*/ 1004306 h 1489620"/>
                <a:gd name="connsiteX1859" fmla="*/ 53814 w 1319089"/>
                <a:gd name="connsiteY1859" fmla="*/ 1011856 h 1489620"/>
                <a:gd name="connsiteX1860" fmla="*/ 110684 w 1319089"/>
                <a:gd name="connsiteY1860" fmla="*/ 744969 h 1489620"/>
                <a:gd name="connsiteX1861" fmla="*/ 110684 w 1319089"/>
                <a:gd name="connsiteY1861" fmla="*/ 736946 h 1489620"/>
                <a:gd name="connsiteX1862" fmla="*/ 106435 w 1319089"/>
                <a:gd name="connsiteY1862" fmla="*/ 742846 h 1489620"/>
                <a:gd name="connsiteX1863" fmla="*/ 84019 w 1319089"/>
                <a:gd name="connsiteY1863" fmla="*/ 847147 h 1489620"/>
                <a:gd name="connsiteX1864" fmla="*/ 81896 w 1319089"/>
                <a:gd name="connsiteY1864" fmla="*/ 842426 h 1489620"/>
                <a:gd name="connsiteX1865" fmla="*/ 79770 w 1319089"/>
                <a:gd name="connsiteY1865" fmla="*/ 845024 h 1489620"/>
                <a:gd name="connsiteX1866" fmla="*/ 109503 w 1319089"/>
                <a:gd name="connsiteY1866" fmla="*/ 764320 h 1489620"/>
                <a:gd name="connsiteX1867" fmla="*/ 109503 w 1319089"/>
                <a:gd name="connsiteY1867" fmla="*/ 781546 h 1489620"/>
                <a:gd name="connsiteX1868" fmla="*/ 107616 w 1319089"/>
                <a:gd name="connsiteY1868" fmla="*/ 766679 h 1489620"/>
                <a:gd name="connsiteX1869" fmla="*/ 105257 w 1319089"/>
                <a:gd name="connsiteY1869" fmla="*/ 762197 h 1489620"/>
                <a:gd name="connsiteX1870" fmla="*/ 76938 w 1319089"/>
                <a:gd name="connsiteY1870" fmla="*/ 1076748 h 1489620"/>
                <a:gd name="connsiteX1871" fmla="*/ 71748 w 1319089"/>
                <a:gd name="connsiteY1871" fmla="*/ 1060701 h 1489620"/>
                <a:gd name="connsiteX1872" fmla="*/ 72693 w 1319089"/>
                <a:gd name="connsiteY1872" fmla="*/ 1074625 h 1489620"/>
                <a:gd name="connsiteX1873" fmla="*/ 165192 w 1319089"/>
                <a:gd name="connsiteY1873" fmla="*/ 625804 h 1489620"/>
                <a:gd name="connsiteX1874" fmla="*/ 167554 w 1319089"/>
                <a:gd name="connsiteY1874" fmla="*/ 617073 h 1489620"/>
                <a:gd name="connsiteX1875" fmla="*/ 160946 w 1319089"/>
                <a:gd name="connsiteY1875" fmla="*/ 623681 h 1489620"/>
                <a:gd name="connsiteX1876" fmla="*/ 145135 w 1319089"/>
                <a:gd name="connsiteY1876" fmla="*/ 718540 h 1489620"/>
                <a:gd name="connsiteX1877" fmla="*/ 143248 w 1319089"/>
                <a:gd name="connsiteY1877" fmla="*/ 729633 h 1489620"/>
                <a:gd name="connsiteX1878" fmla="*/ 140417 w 1319089"/>
                <a:gd name="connsiteY1878" fmla="*/ 717125 h 1489620"/>
                <a:gd name="connsiteX1879" fmla="*/ 141595 w 1319089"/>
                <a:gd name="connsiteY1879" fmla="*/ 710517 h 1489620"/>
                <a:gd name="connsiteX1880" fmla="*/ 140889 w 1319089"/>
                <a:gd name="connsiteY1880" fmla="*/ 716417 h 1489620"/>
                <a:gd name="connsiteX1881" fmla="*/ 104312 w 1319089"/>
                <a:gd name="connsiteY1881" fmla="*/ 883721 h 1489620"/>
                <a:gd name="connsiteX1882" fmla="*/ 100772 w 1319089"/>
                <a:gd name="connsiteY1882" fmla="*/ 885138 h 1489620"/>
                <a:gd name="connsiteX1883" fmla="*/ 100772 w 1319089"/>
                <a:gd name="connsiteY1883" fmla="*/ 874520 h 1489620"/>
                <a:gd name="connsiteX1884" fmla="*/ 100063 w 1319089"/>
                <a:gd name="connsiteY1884" fmla="*/ 880420 h 1489620"/>
                <a:gd name="connsiteX1885" fmla="*/ 164250 w 1319089"/>
                <a:gd name="connsiteY1885" fmla="*/ 707686 h 1489620"/>
                <a:gd name="connsiteX1886" fmla="*/ 161419 w 1319089"/>
                <a:gd name="connsiteY1886" fmla="*/ 695179 h 1489620"/>
                <a:gd name="connsiteX1887" fmla="*/ 160001 w 1319089"/>
                <a:gd name="connsiteY1887" fmla="*/ 704382 h 1489620"/>
                <a:gd name="connsiteX1888" fmla="*/ 133100 w 1319089"/>
                <a:gd name="connsiteY1888" fmla="*/ 802075 h 1489620"/>
                <a:gd name="connsiteX1889" fmla="*/ 133100 w 1319089"/>
                <a:gd name="connsiteY1889" fmla="*/ 794053 h 1489620"/>
                <a:gd name="connsiteX1890" fmla="*/ 128854 w 1319089"/>
                <a:gd name="connsiteY1890" fmla="*/ 799244 h 1489620"/>
                <a:gd name="connsiteX1891" fmla="*/ 145371 w 1319089"/>
                <a:gd name="connsiteY1891" fmla="*/ 768802 h 1489620"/>
                <a:gd name="connsiteX1892" fmla="*/ 145371 w 1319089"/>
                <a:gd name="connsiteY1892" fmla="*/ 756298 h 1489620"/>
                <a:gd name="connsiteX1893" fmla="*/ 141125 w 1319089"/>
                <a:gd name="connsiteY1893" fmla="*/ 765971 h 1489620"/>
                <a:gd name="connsiteX1894" fmla="*/ 140889 w 1319089"/>
                <a:gd name="connsiteY1894" fmla="*/ 797593 h 1489620"/>
                <a:gd name="connsiteX1895" fmla="*/ 142776 w 1319089"/>
                <a:gd name="connsiteY1895" fmla="*/ 815527 h 1489620"/>
                <a:gd name="connsiteX1896" fmla="*/ 138763 w 1319089"/>
                <a:gd name="connsiteY1896" fmla="*/ 796412 h 1489620"/>
                <a:gd name="connsiteX1897" fmla="*/ 138763 w 1319089"/>
                <a:gd name="connsiteY1897" fmla="*/ 793108 h 1489620"/>
                <a:gd name="connsiteX1898" fmla="*/ 136640 w 1319089"/>
                <a:gd name="connsiteY1898" fmla="*/ 794761 h 1489620"/>
                <a:gd name="connsiteX1899" fmla="*/ 124133 w 1319089"/>
                <a:gd name="connsiteY1899" fmla="*/ 894814 h 1489620"/>
                <a:gd name="connsiteX1900" fmla="*/ 120123 w 1319089"/>
                <a:gd name="connsiteY1900" fmla="*/ 878058 h 1489620"/>
                <a:gd name="connsiteX1901" fmla="*/ 119887 w 1319089"/>
                <a:gd name="connsiteY1901" fmla="*/ 891982 h 1489620"/>
                <a:gd name="connsiteX1902" fmla="*/ 169205 w 1319089"/>
                <a:gd name="connsiteY1902" fmla="*/ 732937 h 1489620"/>
                <a:gd name="connsiteX1903" fmla="*/ 169205 w 1319089"/>
                <a:gd name="connsiteY1903" fmla="*/ 723970 h 1489620"/>
                <a:gd name="connsiteX1904" fmla="*/ 173453 w 1319089"/>
                <a:gd name="connsiteY1904" fmla="*/ 726565 h 1489620"/>
                <a:gd name="connsiteX1905" fmla="*/ 164956 w 1319089"/>
                <a:gd name="connsiteY1905" fmla="*/ 730105 h 1489620"/>
                <a:gd name="connsiteX1906" fmla="*/ 166609 w 1319089"/>
                <a:gd name="connsiteY1906" fmla="*/ 715002 h 1489620"/>
                <a:gd name="connsiteX1907" fmla="*/ 168732 w 1319089"/>
                <a:gd name="connsiteY1907" fmla="*/ 706272 h 1489620"/>
                <a:gd name="connsiteX1908" fmla="*/ 171328 w 1319089"/>
                <a:gd name="connsiteY1908" fmla="*/ 724206 h 1489620"/>
                <a:gd name="connsiteX1909" fmla="*/ 162361 w 1319089"/>
                <a:gd name="connsiteY1909" fmla="*/ 712171 h 1489620"/>
                <a:gd name="connsiteX1910" fmla="*/ 166609 w 1319089"/>
                <a:gd name="connsiteY1910" fmla="*/ 733879 h 1489620"/>
                <a:gd name="connsiteX1911" fmla="*/ 166609 w 1319089"/>
                <a:gd name="connsiteY1911" fmla="*/ 725148 h 1489620"/>
                <a:gd name="connsiteX1912" fmla="*/ 166609 w 1319089"/>
                <a:gd name="connsiteY1912" fmla="*/ 737183 h 1489620"/>
                <a:gd name="connsiteX1913" fmla="*/ 164723 w 1319089"/>
                <a:gd name="connsiteY1913" fmla="*/ 737183 h 1489620"/>
                <a:gd name="connsiteX1914" fmla="*/ 163305 w 1319089"/>
                <a:gd name="connsiteY1914" fmla="*/ 725856 h 1489620"/>
                <a:gd name="connsiteX1915" fmla="*/ 161419 w 1319089"/>
                <a:gd name="connsiteY1915" fmla="*/ 731047 h 1489620"/>
                <a:gd name="connsiteX1916" fmla="*/ 149148 w 1319089"/>
                <a:gd name="connsiteY1916" fmla="*/ 811042 h 1489620"/>
                <a:gd name="connsiteX1917" fmla="*/ 149148 w 1319089"/>
                <a:gd name="connsiteY1917" fmla="*/ 802075 h 1489620"/>
                <a:gd name="connsiteX1918" fmla="*/ 143957 w 1319089"/>
                <a:gd name="connsiteY1918" fmla="*/ 808211 h 1489620"/>
                <a:gd name="connsiteX1919" fmla="*/ 147730 w 1319089"/>
                <a:gd name="connsiteY1919" fmla="*/ 797593 h 1489620"/>
                <a:gd name="connsiteX1920" fmla="*/ 150798 w 1319089"/>
                <a:gd name="connsiteY1920" fmla="*/ 797593 h 1489620"/>
                <a:gd name="connsiteX1921" fmla="*/ 142540 w 1319089"/>
                <a:gd name="connsiteY1921" fmla="*/ 794761 h 1489620"/>
                <a:gd name="connsiteX1922" fmla="*/ 142540 w 1319089"/>
                <a:gd name="connsiteY1922" fmla="*/ 823313 h 1489620"/>
                <a:gd name="connsiteX1923" fmla="*/ 144899 w 1319089"/>
                <a:gd name="connsiteY1923" fmla="*/ 832280 h 1489620"/>
                <a:gd name="connsiteX1924" fmla="*/ 144899 w 1319089"/>
                <a:gd name="connsiteY1924" fmla="*/ 841247 h 1489620"/>
                <a:gd name="connsiteX1925" fmla="*/ 141595 w 1319089"/>
                <a:gd name="connsiteY1925" fmla="*/ 834640 h 1489620"/>
                <a:gd name="connsiteX1926" fmla="*/ 141595 w 1319089"/>
                <a:gd name="connsiteY1926" fmla="*/ 826853 h 1489620"/>
                <a:gd name="connsiteX1927" fmla="*/ 137349 w 1319089"/>
                <a:gd name="connsiteY1927" fmla="*/ 820482 h 1489620"/>
                <a:gd name="connsiteX1928" fmla="*/ 118942 w 1319089"/>
                <a:gd name="connsiteY1928" fmla="*/ 1008552 h 1489620"/>
                <a:gd name="connsiteX1929" fmla="*/ 113515 w 1319089"/>
                <a:gd name="connsiteY1929" fmla="*/ 1001002 h 1489620"/>
                <a:gd name="connsiteX1930" fmla="*/ 113515 w 1319089"/>
                <a:gd name="connsiteY1930" fmla="*/ 998640 h 1489620"/>
                <a:gd name="connsiteX1931" fmla="*/ 113515 w 1319089"/>
                <a:gd name="connsiteY1931" fmla="*/ 996280 h 1489620"/>
                <a:gd name="connsiteX1932" fmla="*/ 113752 w 1319089"/>
                <a:gd name="connsiteY1932" fmla="*/ 1005720 h 1489620"/>
                <a:gd name="connsiteX1933" fmla="*/ 127909 w 1319089"/>
                <a:gd name="connsiteY1933" fmla="*/ 1173733 h 1489620"/>
                <a:gd name="connsiteX1934" fmla="*/ 130269 w 1319089"/>
                <a:gd name="connsiteY1934" fmla="*/ 1179868 h 1489620"/>
                <a:gd name="connsiteX1935" fmla="*/ 122719 w 1319089"/>
                <a:gd name="connsiteY1935" fmla="*/ 1171137 h 1489620"/>
                <a:gd name="connsiteX1936" fmla="*/ 169205 w 1319089"/>
                <a:gd name="connsiteY1936" fmla="*/ 743790 h 1489620"/>
                <a:gd name="connsiteX1937" fmla="*/ 169205 w 1319089"/>
                <a:gd name="connsiteY1937" fmla="*/ 733879 h 1489620"/>
                <a:gd name="connsiteX1938" fmla="*/ 164014 w 1319089"/>
                <a:gd name="connsiteY1938" fmla="*/ 741195 h 1489620"/>
                <a:gd name="connsiteX1939" fmla="*/ 125078 w 1319089"/>
                <a:gd name="connsiteY1939" fmla="*/ 981178 h 1489620"/>
                <a:gd name="connsiteX1940" fmla="*/ 122010 w 1319089"/>
                <a:gd name="connsiteY1940" fmla="*/ 967492 h 1489620"/>
                <a:gd name="connsiteX1941" fmla="*/ 119887 w 1319089"/>
                <a:gd name="connsiteY1941" fmla="*/ 978582 h 1489620"/>
                <a:gd name="connsiteX1942" fmla="*/ 169913 w 1319089"/>
                <a:gd name="connsiteY1942" fmla="*/ 786736 h 1489620"/>
                <a:gd name="connsiteX1943" fmla="*/ 168260 w 1319089"/>
                <a:gd name="connsiteY1943" fmla="*/ 783432 h 1489620"/>
                <a:gd name="connsiteX1944" fmla="*/ 168260 w 1319089"/>
                <a:gd name="connsiteY1944" fmla="*/ 772578 h 1489620"/>
                <a:gd name="connsiteX1945" fmla="*/ 165665 w 1319089"/>
                <a:gd name="connsiteY1945" fmla="*/ 775646 h 1489620"/>
                <a:gd name="connsiteX1946" fmla="*/ 167318 w 1319089"/>
                <a:gd name="connsiteY1946" fmla="*/ 766915 h 1489620"/>
                <a:gd name="connsiteX1947" fmla="*/ 164723 w 1319089"/>
                <a:gd name="connsiteY1947" fmla="*/ 784141 h 1489620"/>
                <a:gd name="connsiteX1948" fmla="*/ 131922 w 1319089"/>
                <a:gd name="connsiteY1948" fmla="*/ 945546 h 1489620"/>
                <a:gd name="connsiteX1949" fmla="*/ 134990 w 1319089"/>
                <a:gd name="connsiteY1949" fmla="*/ 959943 h 1489620"/>
                <a:gd name="connsiteX1950" fmla="*/ 130032 w 1319089"/>
                <a:gd name="connsiteY1950" fmla="*/ 947908 h 1489620"/>
                <a:gd name="connsiteX1951" fmla="*/ 126728 w 1319089"/>
                <a:gd name="connsiteY1951" fmla="*/ 942950 h 1489620"/>
                <a:gd name="connsiteX1952" fmla="*/ 152215 w 1319089"/>
                <a:gd name="connsiteY1952" fmla="*/ 855169 h 1489620"/>
                <a:gd name="connsiteX1953" fmla="*/ 152215 w 1319089"/>
                <a:gd name="connsiteY1953" fmla="*/ 861777 h 1489620"/>
                <a:gd name="connsiteX1954" fmla="*/ 147025 w 1319089"/>
                <a:gd name="connsiteY1954" fmla="*/ 852574 h 1489620"/>
                <a:gd name="connsiteX1955" fmla="*/ 171091 w 1319089"/>
                <a:gd name="connsiteY1955" fmla="*/ 803256 h 1489620"/>
                <a:gd name="connsiteX1956" fmla="*/ 169205 w 1319089"/>
                <a:gd name="connsiteY1956" fmla="*/ 800897 h 1489620"/>
                <a:gd name="connsiteX1957" fmla="*/ 169205 w 1319089"/>
                <a:gd name="connsiteY1957" fmla="*/ 794525 h 1489620"/>
                <a:gd name="connsiteX1958" fmla="*/ 165901 w 1319089"/>
                <a:gd name="connsiteY1958" fmla="*/ 800661 h 1489620"/>
                <a:gd name="connsiteX1959" fmla="*/ 154811 w 1319089"/>
                <a:gd name="connsiteY1959" fmla="*/ 877116 h 1489620"/>
                <a:gd name="connsiteX1960" fmla="*/ 151979 w 1319089"/>
                <a:gd name="connsiteY1960" fmla="*/ 867440 h 1489620"/>
                <a:gd name="connsiteX1961" fmla="*/ 149620 w 1319089"/>
                <a:gd name="connsiteY1961" fmla="*/ 874520 h 1489620"/>
                <a:gd name="connsiteX1962" fmla="*/ 153157 w 1319089"/>
                <a:gd name="connsiteY1962" fmla="*/ 909680 h 1489620"/>
                <a:gd name="connsiteX1963" fmla="*/ 149620 w 1319089"/>
                <a:gd name="connsiteY1963" fmla="*/ 902127 h 1489620"/>
                <a:gd name="connsiteX1964" fmla="*/ 151271 w 1319089"/>
                <a:gd name="connsiteY1964" fmla="*/ 898587 h 1489620"/>
                <a:gd name="connsiteX1965" fmla="*/ 147967 w 1319089"/>
                <a:gd name="connsiteY1965" fmla="*/ 907085 h 1489620"/>
                <a:gd name="connsiteX1966" fmla="*/ 149856 w 1319089"/>
                <a:gd name="connsiteY1966" fmla="*/ 886083 h 1489620"/>
                <a:gd name="connsiteX1967" fmla="*/ 151271 w 1319089"/>
                <a:gd name="connsiteY1967" fmla="*/ 899296 h 1489620"/>
                <a:gd name="connsiteX1968" fmla="*/ 144663 w 1319089"/>
                <a:gd name="connsiteY1968" fmla="*/ 882779 h 1489620"/>
                <a:gd name="connsiteX1969" fmla="*/ 167554 w 1319089"/>
                <a:gd name="connsiteY1969" fmla="*/ 819301 h 1489620"/>
                <a:gd name="connsiteX1970" fmla="*/ 167554 w 1319089"/>
                <a:gd name="connsiteY1970" fmla="*/ 810570 h 1489620"/>
                <a:gd name="connsiteX1971" fmla="*/ 162361 w 1319089"/>
                <a:gd name="connsiteY1971" fmla="*/ 815997 h 1489620"/>
                <a:gd name="connsiteX1972" fmla="*/ 155755 w 1319089"/>
                <a:gd name="connsiteY1972" fmla="*/ 893397 h 1489620"/>
                <a:gd name="connsiteX1973" fmla="*/ 153393 w 1319089"/>
                <a:gd name="connsiteY1973" fmla="*/ 884666 h 1489620"/>
                <a:gd name="connsiteX1974" fmla="*/ 150562 w 1319089"/>
                <a:gd name="connsiteY1974" fmla="*/ 890093 h 1489620"/>
                <a:gd name="connsiteX1975" fmla="*/ 161182 w 1319089"/>
                <a:gd name="connsiteY1975" fmla="*/ 906376 h 1489620"/>
                <a:gd name="connsiteX1976" fmla="*/ 155519 w 1319089"/>
                <a:gd name="connsiteY1976" fmla="*/ 897882 h 1489620"/>
                <a:gd name="connsiteX1977" fmla="*/ 157406 w 1319089"/>
                <a:gd name="connsiteY1977" fmla="*/ 893397 h 1489620"/>
                <a:gd name="connsiteX1978" fmla="*/ 160474 w 1319089"/>
                <a:gd name="connsiteY1978" fmla="*/ 901891 h 1489620"/>
                <a:gd name="connsiteX1979" fmla="*/ 160474 w 1319089"/>
                <a:gd name="connsiteY1979" fmla="*/ 898587 h 1489620"/>
                <a:gd name="connsiteX1980" fmla="*/ 160474 w 1319089"/>
                <a:gd name="connsiteY1980" fmla="*/ 912748 h 1489620"/>
                <a:gd name="connsiteX1981" fmla="*/ 157642 w 1319089"/>
                <a:gd name="connsiteY1981" fmla="*/ 909916 h 1489620"/>
                <a:gd name="connsiteX1982" fmla="*/ 155989 w 1319089"/>
                <a:gd name="connsiteY1982" fmla="*/ 903072 h 1489620"/>
                <a:gd name="connsiteX1983" fmla="*/ 161182 w 1319089"/>
                <a:gd name="connsiteY1983" fmla="*/ 922893 h 1489620"/>
                <a:gd name="connsiteX1984" fmla="*/ 155519 w 1319089"/>
                <a:gd name="connsiteY1984" fmla="*/ 901186 h 1489620"/>
                <a:gd name="connsiteX1985" fmla="*/ 155283 w 1319089"/>
                <a:gd name="connsiteY1985" fmla="*/ 919589 h 1489620"/>
                <a:gd name="connsiteX1986" fmla="*/ 180767 w 1319089"/>
                <a:gd name="connsiteY1986" fmla="*/ 815997 h 1489620"/>
                <a:gd name="connsiteX1987" fmla="*/ 180767 w 1319089"/>
                <a:gd name="connsiteY1987" fmla="*/ 799480 h 1489620"/>
                <a:gd name="connsiteX1988" fmla="*/ 174868 w 1319089"/>
                <a:gd name="connsiteY1988" fmla="*/ 812696 h 1489620"/>
                <a:gd name="connsiteX1989" fmla="*/ 172509 w 1319089"/>
                <a:gd name="connsiteY1989" fmla="*/ 848797 h 1489620"/>
                <a:gd name="connsiteX1990" fmla="*/ 169677 w 1319089"/>
                <a:gd name="connsiteY1990" fmla="*/ 843370 h 1489620"/>
                <a:gd name="connsiteX1991" fmla="*/ 166609 w 1319089"/>
                <a:gd name="connsiteY1991" fmla="*/ 845493 h 1489620"/>
                <a:gd name="connsiteX1992" fmla="*/ 181003 w 1319089"/>
                <a:gd name="connsiteY1992" fmla="*/ 841011 h 1489620"/>
                <a:gd name="connsiteX1993" fmla="*/ 177936 w 1319089"/>
                <a:gd name="connsiteY1993" fmla="*/ 841011 h 1489620"/>
                <a:gd name="connsiteX1994" fmla="*/ 179353 w 1319089"/>
                <a:gd name="connsiteY1994" fmla="*/ 849742 h 1489620"/>
                <a:gd name="connsiteX1995" fmla="*/ 175813 w 1319089"/>
                <a:gd name="connsiteY1995" fmla="*/ 832517 h 1489620"/>
                <a:gd name="connsiteX1996" fmla="*/ 175104 w 1319089"/>
                <a:gd name="connsiteY1996" fmla="*/ 837707 h 1489620"/>
                <a:gd name="connsiteX1997" fmla="*/ 157406 w 1319089"/>
                <a:gd name="connsiteY1997" fmla="*/ 932096 h 1489620"/>
                <a:gd name="connsiteX1998" fmla="*/ 157406 w 1319089"/>
                <a:gd name="connsiteY1998" fmla="*/ 944368 h 1489620"/>
                <a:gd name="connsiteX1999" fmla="*/ 152215 w 1319089"/>
                <a:gd name="connsiteY1999" fmla="*/ 928793 h 1489620"/>
                <a:gd name="connsiteX2000" fmla="*/ 163069 w 1319089"/>
                <a:gd name="connsiteY2000" fmla="*/ 932096 h 1489620"/>
                <a:gd name="connsiteX2001" fmla="*/ 159765 w 1319089"/>
                <a:gd name="connsiteY2001" fmla="*/ 926906 h 1489620"/>
                <a:gd name="connsiteX2002" fmla="*/ 159765 w 1319089"/>
                <a:gd name="connsiteY2002" fmla="*/ 924547 h 1489620"/>
                <a:gd name="connsiteX2003" fmla="*/ 157406 w 1319089"/>
                <a:gd name="connsiteY2003" fmla="*/ 929265 h 1489620"/>
                <a:gd name="connsiteX2004" fmla="*/ 173923 w 1319089"/>
                <a:gd name="connsiteY2004" fmla="*/ 887261 h 1489620"/>
                <a:gd name="connsiteX2005" fmla="*/ 170855 w 1319089"/>
                <a:gd name="connsiteY2005" fmla="*/ 887261 h 1489620"/>
                <a:gd name="connsiteX2006" fmla="*/ 170855 w 1319089"/>
                <a:gd name="connsiteY2006" fmla="*/ 883015 h 1489620"/>
                <a:gd name="connsiteX2007" fmla="*/ 180531 w 1319089"/>
                <a:gd name="connsiteY2007" fmla="*/ 868385 h 1489620"/>
                <a:gd name="connsiteX2008" fmla="*/ 175813 w 1319089"/>
                <a:gd name="connsiteY2008" fmla="*/ 868385 h 1489620"/>
                <a:gd name="connsiteX2009" fmla="*/ 175340 w 1319089"/>
                <a:gd name="connsiteY2009" fmla="*/ 865553 h 1489620"/>
                <a:gd name="connsiteX2010" fmla="*/ 166373 w 1319089"/>
                <a:gd name="connsiteY2010" fmla="*/ 926197 h 1489620"/>
                <a:gd name="connsiteX2011" fmla="*/ 166373 w 1319089"/>
                <a:gd name="connsiteY2011" fmla="*/ 934928 h 1489620"/>
                <a:gd name="connsiteX2012" fmla="*/ 161182 w 1319089"/>
                <a:gd name="connsiteY2012" fmla="*/ 923366 h 1489620"/>
                <a:gd name="connsiteX2013" fmla="*/ 183835 w 1319089"/>
                <a:gd name="connsiteY2013" fmla="*/ 886552 h 1489620"/>
                <a:gd name="connsiteX2014" fmla="*/ 183835 w 1319089"/>
                <a:gd name="connsiteY2014" fmla="*/ 891982 h 1489620"/>
                <a:gd name="connsiteX2015" fmla="*/ 180295 w 1319089"/>
                <a:gd name="connsiteY2015" fmla="*/ 882543 h 1489620"/>
                <a:gd name="connsiteX2016" fmla="*/ 180295 w 1319089"/>
                <a:gd name="connsiteY2016" fmla="*/ 872867 h 1489620"/>
                <a:gd name="connsiteX2017" fmla="*/ 178644 w 1319089"/>
                <a:gd name="connsiteY2017" fmla="*/ 883721 h 1489620"/>
                <a:gd name="connsiteX2018" fmla="*/ 185722 w 1319089"/>
                <a:gd name="connsiteY2018" fmla="*/ 916521 h 1489620"/>
                <a:gd name="connsiteX2019" fmla="*/ 182890 w 1319089"/>
                <a:gd name="connsiteY2019" fmla="*/ 894341 h 1489620"/>
                <a:gd name="connsiteX2020" fmla="*/ 181003 w 1319089"/>
                <a:gd name="connsiteY2020" fmla="*/ 913690 h 1489620"/>
                <a:gd name="connsiteX2021" fmla="*/ 184307 w 1319089"/>
                <a:gd name="connsiteY2021" fmla="*/ 910150 h 1489620"/>
                <a:gd name="connsiteX2022" fmla="*/ 181240 w 1319089"/>
                <a:gd name="connsiteY2022" fmla="*/ 908499 h 1489620"/>
                <a:gd name="connsiteX2023" fmla="*/ 181240 w 1319089"/>
                <a:gd name="connsiteY2023" fmla="*/ 903072 h 1489620"/>
                <a:gd name="connsiteX2024" fmla="*/ 179117 w 1319089"/>
                <a:gd name="connsiteY2024" fmla="*/ 907318 h 1489620"/>
                <a:gd name="connsiteX2025" fmla="*/ 193983 w 1319089"/>
                <a:gd name="connsiteY2025" fmla="*/ 946491 h 1489620"/>
                <a:gd name="connsiteX2026" fmla="*/ 193983 w 1319089"/>
                <a:gd name="connsiteY2026" fmla="*/ 954043 h 1489620"/>
                <a:gd name="connsiteX2027" fmla="*/ 191151 w 1319089"/>
                <a:gd name="connsiteY2027" fmla="*/ 945782 h 1489620"/>
                <a:gd name="connsiteX2028" fmla="*/ 188789 w 1319089"/>
                <a:gd name="connsiteY2028" fmla="*/ 943659 h 1489620"/>
                <a:gd name="connsiteX2029" fmla="*/ 197051 w 1319089"/>
                <a:gd name="connsiteY2029" fmla="*/ 1043711 h 1489620"/>
                <a:gd name="connsiteX2030" fmla="*/ 193511 w 1319089"/>
                <a:gd name="connsiteY2030" fmla="*/ 1032621 h 1489620"/>
                <a:gd name="connsiteX2031" fmla="*/ 191857 w 1319089"/>
                <a:gd name="connsiteY2031" fmla="*/ 1041352 h 1489620"/>
                <a:gd name="connsiteX2032" fmla="*/ 210028 w 1319089"/>
                <a:gd name="connsiteY2032" fmla="*/ 1161698 h 1489620"/>
                <a:gd name="connsiteX2033" fmla="*/ 205309 w 1319089"/>
                <a:gd name="connsiteY2033" fmla="*/ 1158866 h 1489620"/>
                <a:gd name="connsiteX2034" fmla="*/ 204601 w 1319089"/>
                <a:gd name="connsiteY2034" fmla="*/ 1157688 h 1489620"/>
                <a:gd name="connsiteX2035" fmla="*/ 197757 w 1319089"/>
                <a:gd name="connsiteY2035" fmla="*/ 1041352 h 1489620"/>
                <a:gd name="connsiteX2036" fmla="*/ 195161 w 1319089"/>
                <a:gd name="connsiteY2036" fmla="*/ 1034508 h 1489620"/>
                <a:gd name="connsiteX2037" fmla="*/ 200119 w 1319089"/>
                <a:gd name="connsiteY2037" fmla="*/ 1038521 h 1489620"/>
                <a:gd name="connsiteX2038" fmla="*/ 192566 w 1319089"/>
                <a:gd name="connsiteY2038" fmla="*/ 1037340 h 1489620"/>
                <a:gd name="connsiteX2039" fmla="*/ 202714 w 1319089"/>
                <a:gd name="connsiteY2039" fmla="*/ 1043239 h 1489620"/>
                <a:gd name="connsiteX2040" fmla="*/ 198701 w 1319089"/>
                <a:gd name="connsiteY2040" fmla="*/ 1041116 h 1489620"/>
                <a:gd name="connsiteX2041" fmla="*/ 197520 w 1319089"/>
                <a:gd name="connsiteY2041" fmla="*/ 1039229 h 1489620"/>
                <a:gd name="connsiteX2042" fmla="*/ 206487 w 1319089"/>
                <a:gd name="connsiteY2042" fmla="*/ 997698 h 1489620"/>
                <a:gd name="connsiteX2043" fmla="*/ 208377 w 1319089"/>
                <a:gd name="connsiteY2043" fmla="*/ 1006901 h 1489620"/>
                <a:gd name="connsiteX2044" fmla="*/ 202241 w 1319089"/>
                <a:gd name="connsiteY2044" fmla="*/ 992271 h 1489620"/>
                <a:gd name="connsiteX2045" fmla="*/ 206487 w 1319089"/>
                <a:gd name="connsiteY2045" fmla="*/ 1042297 h 1489620"/>
                <a:gd name="connsiteX2046" fmla="*/ 203183 w 1319089"/>
                <a:gd name="connsiteY2046" fmla="*/ 1038993 h 1489620"/>
                <a:gd name="connsiteX2047" fmla="*/ 203183 w 1319089"/>
                <a:gd name="connsiteY2047" fmla="*/ 1035689 h 1489620"/>
                <a:gd name="connsiteX2048" fmla="*/ 200824 w 1319089"/>
                <a:gd name="connsiteY2048" fmla="*/ 1038284 h 1489620"/>
                <a:gd name="connsiteX2049" fmla="*/ 206487 w 1319089"/>
                <a:gd name="connsiteY2049" fmla="*/ 1062354 h 1489620"/>
                <a:gd name="connsiteX2050" fmla="*/ 209319 w 1319089"/>
                <a:gd name="connsiteY2050" fmla="*/ 1072972 h 1489620"/>
                <a:gd name="connsiteX2051" fmla="*/ 200588 w 1319089"/>
                <a:gd name="connsiteY2051" fmla="*/ 1058342 h 1489620"/>
                <a:gd name="connsiteX2052" fmla="*/ 210264 w 1319089"/>
                <a:gd name="connsiteY2052" fmla="*/ 1076040 h 1489620"/>
                <a:gd name="connsiteX2053" fmla="*/ 210264 w 1319089"/>
                <a:gd name="connsiteY2053" fmla="*/ 1080524 h 1489620"/>
                <a:gd name="connsiteX2054" fmla="*/ 206960 w 1319089"/>
                <a:gd name="connsiteY2054" fmla="*/ 1072499 h 1489620"/>
                <a:gd name="connsiteX2055" fmla="*/ 204601 w 1319089"/>
                <a:gd name="connsiteY2055" fmla="*/ 1072030 h 1489620"/>
                <a:gd name="connsiteX2056" fmla="*/ 233861 w 1319089"/>
                <a:gd name="connsiteY2056" fmla="*/ 1190722 h 1489620"/>
                <a:gd name="connsiteX2057" fmla="*/ 230085 w 1319089"/>
                <a:gd name="connsiteY2057" fmla="*/ 1183645 h 1489620"/>
                <a:gd name="connsiteX2058" fmla="*/ 260762 w 1319089"/>
                <a:gd name="connsiteY2058" fmla="*/ 1221636 h 1489620"/>
                <a:gd name="connsiteX2059" fmla="*/ 250145 w 1319089"/>
                <a:gd name="connsiteY2059" fmla="*/ 1212196 h 1489620"/>
                <a:gd name="connsiteX2060" fmla="*/ 250145 w 1319089"/>
                <a:gd name="connsiteY2060" fmla="*/ 1215973 h 1489620"/>
                <a:gd name="connsiteX2061" fmla="*/ 247077 w 1319089"/>
                <a:gd name="connsiteY2061" fmla="*/ 1207951 h 1489620"/>
                <a:gd name="connsiteX2062" fmla="*/ 236929 w 1319089"/>
                <a:gd name="connsiteY2062" fmla="*/ 1196858 h 1489620"/>
                <a:gd name="connsiteX2063" fmla="*/ 241178 w 1319089"/>
                <a:gd name="connsiteY2063" fmla="*/ 1205116 h 1489620"/>
                <a:gd name="connsiteX2064" fmla="*/ 235514 w 1319089"/>
                <a:gd name="connsiteY2064" fmla="*/ 1200398 h 1489620"/>
                <a:gd name="connsiteX2065" fmla="*/ 235514 w 1319089"/>
                <a:gd name="connsiteY2065" fmla="*/ 1195443 h 1489620"/>
                <a:gd name="connsiteX2066" fmla="*/ 232211 w 1319089"/>
                <a:gd name="connsiteY2066" fmla="*/ 1195443 h 1489620"/>
                <a:gd name="connsiteX2067" fmla="*/ 228670 w 1319089"/>
                <a:gd name="connsiteY2067" fmla="*/ 1189544 h 1489620"/>
                <a:gd name="connsiteX2068" fmla="*/ 228198 w 1319089"/>
                <a:gd name="connsiteY2068" fmla="*/ 1186712 h 1489620"/>
                <a:gd name="connsiteX2069" fmla="*/ 211681 w 1319089"/>
                <a:gd name="connsiteY2069" fmla="*/ 1060701 h 1489620"/>
                <a:gd name="connsiteX2070" fmla="*/ 216163 w 1319089"/>
                <a:gd name="connsiteY2070" fmla="*/ 1074861 h 1489620"/>
                <a:gd name="connsiteX2071" fmla="*/ 210500 w 1319089"/>
                <a:gd name="connsiteY2071" fmla="*/ 1071321 h 1489620"/>
                <a:gd name="connsiteX2072" fmla="*/ 212859 w 1319089"/>
                <a:gd name="connsiteY2072" fmla="*/ 1068253 h 1489620"/>
                <a:gd name="connsiteX2073" fmla="*/ 207668 w 1319089"/>
                <a:gd name="connsiteY2073" fmla="*/ 1059759 h 1489620"/>
                <a:gd name="connsiteX2074" fmla="*/ 206018 w 1319089"/>
                <a:gd name="connsiteY2074" fmla="*/ 1056691 h 1489620"/>
                <a:gd name="connsiteX2075" fmla="*/ 213332 w 1319089"/>
                <a:gd name="connsiteY2075" fmla="*/ 1021059 h 1489620"/>
                <a:gd name="connsiteX2076" fmla="*/ 208377 w 1319089"/>
                <a:gd name="connsiteY2076" fmla="*/ 1011383 h 1489620"/>
                <a:gd name="connsiteX2077" fmla="*/ 207668 w 1319089"/>
                <a:gd name="connsiteY2077" fmla="*/ 1017755 h 1489620"/>
                <a:gd name="connsiteX2078" fmla="*/ 215218 w 1319089"/>
                <a:gd name="connsiteY2078" fmla="*/ 1103886 h 1489620"/>
                <a:gd name="connsiteX2079" fmla="*/ 211445 w 1319089"/>
                <a:gd name="connsiteY2079" fmla="*/ 1100818 h 1489620"/>
                <a:gd name="connsiteX2080" fmla="*/ 211445 w 1319089"/>
                <a:gd name="connsiteY2080" fmla="*/ 1097514 h 1489620"/>
                <a:gd name="connsiteX2081" fmla="*/ 209555 w 1319089"/>
                <a:gd name="connsiteY2081" fmla="*/ 1099873 h 1489620"/>
                <a:gd name="connsiteX2082" fmla="*/ 240469 w 1319089"/>
                <a:gd name="connsiteY2082" fmla="*/ 1127483 h 1489620"/>
                <a:gd name="connsiteX2083" fmla="*/ 242828 w 1319089"/>
                <a:gd name="connsiteY2083" fmla="*/ 1132437 h 1489620"/>
                <a:gd name="connsiteX2084" fmla="*/ 238110 w 1319089"/>
                <a:gd name="connsiteY2084" fmla="*/ 1116862 h 1489620"/>
                <a:gd name="connsiteX2085" fmla="*/ 233625 w 1319089"/>
                <a:gd name="connsiteY2085" fmla="*/ 1113089 h 1489620"/>
                <a:gd name="connsiteX2086" fmla="*/ 222299 w 1319089"/>
                <a:gd name="connsiteY2086" fmla="*/ 1091615 h 1489620"/>
                <a:gd name="connsiteX2087" fmla="*/ 215218 w 1319089"/>
                <a:gd name="connsiteY2087" fmla="*/ 1087602 h 1489620"/>
                <a:gd name="connsiteX2088" fmla="*/ 212387 w 1319089"/>
                <a:gd name="connsiteY2088" fmla="*/ 1079343 h 1489620"/>
                <a:gd name="connsiteX2089" fmla="*/ 225603 w 1319089"/>
                <a:gd name="connsiteY2089" fmla="*/ 1091378 h 1489620"/>
                <a:gd name="connsiteX2090" fmla="*/ 240233 w 1319089"/>
                <a:gd name="connsiteY2090" fmla="*/ 1114976 h 1489620"/>
                <a:gd name="connsiteX2091" fmla="*/ 235984 w 1319089"/>
                <a:gd name="connsiteY2091" fmla="*/ 1112380 h 1489620"/>
                <a:gd name="connsiteX2092" fmla="*/ 243537 w 1319089"/>
                <a:gd name="connsiteY2092" fmla="*/ 1121584 h 1489620"/>
                <a:gd name="connsiteX2093" fmla="*/ 243537 w 1319089"/>
                <a:gd name="connsiteY2093" fmla="*/ 1118280 h 1489620"/>
                <a:gd name="connsiteX2094" fmla="*/ 249436 w 1319089"/>
                <a:gd name="connsiteY2094" fmla="*/ 1130787 h 1489620"/>
                <a:gd name="connsiteX2095" fmla="*/ 241414 w 1319089"/>
                <a:gd name="connsiteY2095" fmla="*/ 1125124 h 1489620"/>
                <a:gd name="connsiteX2096" fmla="*/ 249200 w 1319089"/>
                <a:gd name="connsiteY2096" fmla="*/ 1137864 h 1489620"/>
                <a:gd name="connsiteX2097" fmla="*/ 234806 w 1319089"/>
                <a:gd name="connsiteY2097" fmla="*/ 1123707 h 1489620"/>
                <a:gd name="connsiteX2098" fmla="*/ 246368 w 1319089"/>
                <a:gd name="connsiteY2098" fmla="*/ 1129370 h 1489620"/>
                <a:gd name="connsiteX2099" fmla="*/ 252031 w 1319089"/>
                <a:gd name="connsiteY2099" fmla="*/ 1134797 h 1489620"/>
                <a:gd name="connsiteX2100" fmla="*/ 254391 w 1319089"/>
                <a:gd name="connsiteY2100" fmla="*/ 1140460 h 1489620"/>
                <a:gd name="connsiteX2101" fmla="*/ 240705 w 1319089"/>
                <a:gd name="connsiteY2101" fmla="*/ 1125593 h 1489620"/>
                <a:gd name="connsiteX2102" fmla="*/ 212387 w 1319089"/>
                <a:gd name="connsiteY2102" fmla="*/ 1021059 h 1489620"/>
                <a:gd name="connsiteX2103" fmla="*/ 218286 w 1319089"/>
                <a:gd name="connsiteY2103" fmla="*/ 1035453 h 1489620"/>
                <a:gd name="connsiteX2104" fmla="*/ 206724 w 1319089"/>
                <a:gd name="connsiteY2104" fmla="*/ 1017755 h 1489620"/>
                <a:gd name="connsiteX2105" fmla="*/ 215927 w 1319089"/>
                <a:gd name="connsiteY2105" fmla="*/ 1064713 h 1489620"/>
                <a:gd name="connsiteX2106" fmla="*/ 214040 w 1319089"/>
                <a:gd name="connsiteY2106" fmla="*/ 1058578 h 1489620"/>
                <a:gd name="connsiteX2107" fmla="*/ 210264 w 1319089"/>
                <a:gd name="connsiteY2107" fmla="*/ 1060937 h 1489620"/>
                <a:gd name="connsiteX2108" fmla="*/ 222771 w 1319089"/>
                <a:gd name="connsiteY2108" fmla="*/ 1083592 h 1489620"/>
                <a:gd name="connsiteX2109" fmla="*/ 219231 w 1319089"/>
                <a:gd name="connsiteY2109" fmla="*/ 1074625 h 1489620"/>
                <a:gd name="connsiteX2110" fmla="*/ 217108 w 1319089"/>
                <a:gd name="connsiteY2110" fmla="*/ 1079816 h 1489620"/>
                <a:gd name="connsiteX2111" fmla="*/ 222771 w 1319089"/>
                <a:gd name="connsiteY2111" fmla="*/ 1043711 h 1489620"/>
                <a:gd name="connsiteX2112" fmla="*/ 218522 w 1319089"/>
                <a:gd name="connsiteY2112" fmla="*/ 1036398 h 1489620"/>
                <a:gd name="connsiteX2113" fmla="*/ 216872 w 1319089"/>
                <a:gd name="connsiteY2113" fmla="*/ 1039935 h 1489620"/>
                <a:gd name="connsiteX2114" fmla="*/ 269966 w 1319089"/>
                <a:gd name="connsiteY2114" fmla="*/ 1231075 h 1489620"/>
                <a:gd name="connsiteX2115" fmla="*/ 263594 w 1319089"/>
                <a:gd name="connsiteY2115" fmla="*/ 1228713 h 1489620"/>
                <a:gd name="connsiteX2116" fmla="*/ 263122 w 1319089"/>
                <a:gd name="connsiteY2116" fmla="*/ 1227299 h 1489620"/>
                <a:gd name="connsiteX2117" fmla="*/ 279641 w 1319089"/>
                <a:gd name="connsiteY2117" fmla="*/ 1239806 h 1489620"/>
                <a:gd name="connsiteX2118" fmla="*/ 270202 w 1319089"/>
                <a:gd name="connsiteY2118" fmla="*/ 1235321 h 1489620"/>
                <a:gd name="connsiteX2119" fmla="*/ 268785 w 1319089"/>
                <a:gd name="connsiteY2119" fmla="*/ 1232017 h 1489620"/>
                <a:gd name="connsiteX2120" fmla="*/ 272797 w 1319089"/>
                <a:gd name="connsiteY2120" fmla="*/ 1236030 h 1489620"/>
                <a:gd name="connsiteX2121" fmla="*/ 238110 w 1319089"/>
                <a:gd name="connsiteY2121" fmla="*/ 1108131 h 1489620"/>
                <a:gd name="connsiteX2122" fmla="*/ 233625 w 1319089"/>
                <a:gd name="connsiteY2122" fmla="*/ 1099873 h 1489620"/>
                <a:gd name="connsiteX2123" fmla="*/ 231266 w 1319089"/>
                <a:gd name="connsiteY2123" fmla="*/ 1104358 h 1489620"/>
                <a:gd name="connsiteX2124" fmla="*/ 239997 w 1319089"/>
                <a:gd name="connsiteY2124" fmla="*/ 1086188 h 1489620"/>
                <a:gd name="connsiteX2125" fmla="*/ 235748 w 1319089"/>
                <a:gd name="connsiteY2125" fmla="*/ 1080052 h 1489620"/>
                <a:gd name="connsiteX2126" fmla="*/ 233152 w 1319089"/>
                <a:gd name="connsiteY2126" fmla="*/ 1082411 h 1489620"/>
                <a:gd name="connsiteX2127" fmla="*/ 257458 w 1319089"/>
                <a:gd name="connsiteY2127" fmla="*/ 1146595 h 1489620"/>
                <a:gd name="connsiteX2128" fmla="*/ 262649 w 1319089"/>
                <a:gd name="connsiteY2128" fmla="*/ 1153203 h 1489620"/>
                <a:gd name="connsiteX2129" fmla="*/ 255099 w 1319089"/>
                <a:gd name="connsiteY2129" fmla="*/ 1147776 h 1489620"/>
                <a:gd name="connsiteX2130" fmla="*/ 251795 w 1319089"/>
                <a:gd name="connsiteY2130" fmla="*/ 1142822 h 1489620"/>
                <a:gd name="connsiteX2131" fmla="*/ 267843 w 1319089"/>
                <a:gd name="connsiteY2131" fmla="*/ 1166183 h 1489620"/>
                <a:gd name="connsiteX2132" fmla="*/ 269966 w 1319089"/>
                <a:gd name="connsiteY2132" fmla="*/ 1171137 h 1489620"/>
                <a:gd name="connsiteX2133" fmla="*/ 268076 w 1319089"/>
                <a:gd name="connsiteY2133" fmla="*/ 1169720 h 1489620"/>
                <a:gd name="connsiteX2134" fmla="*/ 268076 w 1319089"/>
                <a:gd name="connsiteY2134" fmla="*/ 1169720 h 1489620"/>
                <a:gd name="connsiteX2135" fmla="*/ 263358 w 1319089"/>
                <a:gd name="connsiteY2135" fmla="*/ 1167833 h 1489620"/>
                <a:gd name="connsiteX2136" fmla="*/ 259818 w 1319089"/>
                <a:gd name="connsiteY2136" fmla="*/ 1161225 h 1489620"/>
                <a:gd name="connsiteX2137" fmla="*/ 260999 w 1319089"/>
                <a:gd name="connsiteY2137" fmla="*/ 1162406 h 1489620"/>
                <a:gd name="connsiteX2138" fmla="*/ 266425 w 1319089"/>
                <a:gd name="connsiteY2138" fmla="*/ 1152258 h 1489620"/>
                <a:gd name="connsiteX2139" fmla="*/ 266425 w 1319089"/>
                <a:gd name="connsiteY2139" fmla="*/ 1155799 h 1489620"/>
                <a:gd name="connsiteX2140" fmla="*/ 257931 w 1319089"/>
                <a:gd name="connsiteY2140" fmla="*/ 1143764 h 1489620"/>
                <a:gd name="connsiteX2141" fmla="*/ 259581 w 1319089"/>
                <a:gd name="connsiteY2141" fmla="*/ 1148485 h 1489620"/>
                <a:gd name="connsiteX2142" fmla="*/ 478801 w 1319089"/>
                <a:gd name="connsiteY2142" fmla="*/ 1435426 h 1489620"/>
                <a:gd name="connsiteX2143" fmla="*/ 474789 w 1319089"/>
                <a:gd name="connsiteY2143" fmla="*/ 1437788 h 1489620"/>
                <a:gd name="connsiteX2144" fmla="*/ 470307 w 1319089"/>
                <a:gd name="connsiteY2144" fmla="*/ 1435662 h 1489620"/>
                <a:gd name="connsiteX2145" fmla="*/ 472429 w 1319089"/>
                <a:gd name="connsiteY2145" fmla="*/ 1432125 h 1489620"/>
                <a:gd name="connsiteX2146" fmla="*/ 319992 w 1319089"/>
                <a:gd name="connsiteY2146" fmla="*/ 1272371 h 1489620"/>
                <a:gd name="connsiteX2147" fmla="*/ 328959 w 1319089"/>
                <a:gd name="connsiteY2147" fmla="*/ 1279921 h 1489620"/>
                <a:gd name="connsiteX2148" fmla="*/ 318338 w 1319089"/>
                <a:gd name="connsiteY2148" fmla="*/ 1275675 h 1489620"/>
                <a:gd name="connsiteX2149" fmla="*/ 313620 w 1319089"/>
                <a:gd name="connsiteY2149" fmla="*/ 1269067 h 1489620"/>
                <a:gd name="connsiteX2150" fmla="*/ 275393 w 1319089"/>
                <a:gd name="connsiteY2150" fmla="*/ 1182936 h 1489620"/>
                <a:gd name="connsiteX2151" fmla="*/ 275393 w 1319089"/>
                <a:gd name="connsiteY2151" fmla="*/ 1178218 h 1489620"/>
                <a:gd name="connsiteX2152" fmla="*/ 262177 w 1319089"/>
                <a:gd name="connsiteY2152" fmla="*/ 1157688 h 1489620"/>
                <a:gd name="connsiteX2153" fmla="*/ 278224 w 1319089"/>
                <a:gd name="connsiteY2153" fmla="*/ 1177509 h 1489620"/>
                <a:gd name="connsiteX2154" fmla="*/ 278224 w 1319089"/>
                <a:gd name="connsiteY2154" fmla="*/ 1181049 h 1489620"/>
                <a:gd name="connsiteX2155" fmla="*/ 283651 w 1319089"/>
                <a:gd name="connsiteY2155" fmla="*/ 1183408 h 1489620"/>
                <a:gd name="connsiteX2156" fmla="*/ 283651 w 1319089"/>
                <a:gd name="connsiteY2156" fmla="*/ 1185295 h 1489620"/>
                <a:gd name="connsiteX2157" fmla="*/ 288842 w 1319089"/>
                <a:gd name="connsiteY2157" fmla="*/ 1189308 h 1489620"/>
                <a:gd name="connsiteX2158" fmla="*/ 294035 w 1319089"/>
                <a:gd name="connsiteY2158" fmla="*/ 1193317 h 1489620"/>
                <a:gd name="connsiteX2159" fmla="*/ 286483 w 1319089"/>
                <a:gd name="connsiteY2159" fmla="*/ 1189780 h 1489620"/>
                <a:gd name="connsiteX2160" fmla="*/ 275393 w 1319089"/>
                <a:gd name="connsiteY2160" fmla="*/ 1182936 h 1489620"/>
                <a:gd name="connsiteX2161" fmla="*/ 259581 w 1319089"/>
                <a:gd name="connsiteY2161" fmla="*/ 1101763 h 1489620"/>
                <a:gd name="connsiteX2162" fmla="*/ 267843 w 1319089"/>
                <a:gd name="connsiteY2162" fmla="*/ 1110963 h 1489620"/>
                <a:gd name="connsiteX2163" fmla="*/ 262177 w 1319089"/>
                <a:gd name="connsiteY2163" fmla="*/ 1109313 h 1489620"/>
                <a:gd name="connsiteX2164" fmla="*/ 258403 w 1319089"/>
                <a:gd name="connsiteY2164" fmla="*/ 1104594 h 1489620"/>
                <a:gd name="connsiteX2165" fmla="*/ 259345 w 1319089"/>
                <a:gd name="connsiteY2165" fmla="*/ 1101290 h 1489620"/>
                <a:gd name="connsiteX2166" fmla="*/ 279875 w 1319089"/>
                <a:gd name="connsiteY2166" fmla="*/ 1177037 h 1489620"/>
                <a:gd name="connsiteX2167" fmla="*/ 288608 w 1319089"/>
                <a:gd name="connsiteY2167" fmla="*/ 1187185 h 1489620"/>
                <a:gd name="connsiteX2168" fmla="*/ 280819 w 1319089"/>
                <a:gd name="connsiteY2168" fmla="*/ 1181519 h 1489620"/>
                <a:gd name="connsiteX2169" fmla="*/ 279641 w 1319089"/>
                <a:gd name="connsiteY2169" fmla="*/ 1176564 h 1489620"/>
                <a:gd name="connsiteX2170" fmla="*/ 273975 w 1319089"/>
                <a:gd name="connsiteY2170" fmla="*/ 1134324 h 1489620"/>
                <a:gd name="connsiteX2171" fmla="*/ 268076 w 1319089"/>
                <a:gd name="connsiteY2171" fmla="*/ 1129842 h 1489620"/>
                <a:gd name="connsiteX2172" fmla="*/ 273742 w 1319089"/>
                <a:gd name="connsiteY2172" fmla="*/ 1133855 h 1489620"/>
                <a:gd name="connsiteX2173" fmla="*/ 277516 w 1319089"/>
                <a:gd name="connsiteY2173" fmla="*/ 1125360 h 1489620"/>
                <a:gd name="connsiteX2174" fmla="*/ 271616 w 1319089"/>
                <a:gd name="connsiteY2174" fmla="*/ 1121111 h 1489620"/>
                <a:gd name="connsiteX2175" fmla="*/ 271616 w 1319089"/>
                <a:gd name="connsiteY2175" fmla="*/ 1124415 h 1489620"/>
                <a:gd name="connsiteX2176" fmla="*/ 266662 w 1319089"/>
                <a:gd name="connsiteY2176" fmla="*/ 1114976 h 1489620"/>
                <a:gd name="connsiteX2177" fmla="*/ 277279 w 1319089"/>
                <a:gd name="connsiteY2177" fmla="*/ 1124888 h 1489620"/>
                <a:gd name="connsiteX2178" fmla="*/ 294741 w 1319089"/>
                <a:gd name="connsiteY2178" fmla="*/ 1196152 h 1489620"/>
                <a:gd name="connsiteX2179" fmla="*/ 298990 w 1319089"/>
                <a:gd name="connsiteY2179" fmla="*/ 1202285 h 1489620"/>
                <a:gd name="connsiteX2180" fmla="*/ 294508 w 1319089"/>
                <a:gd name="connsiteY2180" fmla="*/ 1196621 h 1489620"/>
                <a:gd name="connsiteX2181" fmla="*/ 291204 w 1319089"/>
                <a:gd name="connsiteY2181" fmla="*/ 1172555 h 1489620"/>
                <a:gd name="connsiteX2182" fmla="*/ 282709 w 1319089"/>
                <a:gd name="connsiteY2182" fmla="*/ 1163821 h 1489620"/>
                <a:gd name="connsiteX2183" fmla="*/ 290968 w 1319089"/>
                <a:gd name="connsiteY2183" fmla="*/ 1172082 h 1489620"/>
                <a:gd name="connsiteX2184" fmla="*/ 280819 w 1319089"/>
                <a:gd name="connsiteY2184" fmla="*/ 1134797 h 1489620"/>
                <a:gd name="connsiteX2185" fmla="*/ 278224 w 1319089"/>
                <a:gd name="connsiteY2185" fmla="*/ 1134797 h 1489620"/>
                <a:gd name="connsiteX2186" fmla="*/ 274448 w 1319089"/>
                <a:gd name="connsiteY2186" fmla="*/ 1126538 h 1489620"/>
                <a:gd name="connsiteX2187" fmla="*/ 280583 w 1319089"/>
                <a:gd name="connsiteY2187" fmla="*/ 1134324 h 1489620"/>
                <a:gd name="connsiteX2188" fmla="*/ 328014 w 1319089"/>
                <a:gd name="connsiteY2188" fmla="*/ 1226827 h 1489620"/>
                <a:gd name="connsiteX2189" fmla="*/ 307721 w 1319089"/>
                <a:gd name="connsiteY2189" fmla="*/ 1211252 h 1489620"/>
                <a:gd name="connsiteX2190" fmla="*/ 306306 w 1319089"/>
                <a:gd name="connsiteY2190" fmla="*/ 1213850 h 1489620"/>
                <a:gd name="connsiteX2191" fmla="*/ 300640 w 1319089"/>
                <a:gd name="connsiteY2191" fmla="*/ 1204647 h 1489620"/>
                <a:gd name="connsiteX2192" fmla="*/ 307957 w 1319089"/>
                <a:gd name="connsiteY2192" fmla="*/ 1204647 h 1489620"/>
                <a:gd name="connsiteX2193" fmla="*/ 327778 w 1319089"/>
                <a:gd name="connsiteY2193" fmla="*/ 1226354 h 1489620"/>
                <a:gd name="connsiteX2194" fmla="*/ 553370 w 1319089"/>
                <a:gd name="connsiteY2194" fmla="*/ 1453124 h 1489620"/>
                <a:gd name="connsiteX2195" fmla="*/ 541098 w 1319089"/>
                <a:gd name="connsiteY2195" fmla="*/ 1450292 h 1489620"/>
                <a:gd name="connsiteX2196" fmla="*/ 553133 w 1319089"/>
                <a:gd name="connsiteY2196" fmla="*/ 1452654 h 1489620"/>
                <a:gd name="connsiteX2197" fmla="*/ 383940 w 1319089"/>
                <a:gd name="connsiteY2197" fmla="*/ 1313666 h 1489620"/>
                <a:gd name="connsiteX2198" fmla="*/ 390075 w 1319089"/>
                <a:gd name="connsiteY2198" fmla="*/ 1316970 h 1489620"/>
                <a:gd name="connsiteX2199" fmla="*/ 375445 w 1319089"/>
                <a:gd name="connsiteY2199" fmla="*/ 1313666 h 1489620"/>
                <a:gd name="connsiteX2200" fmla="*/ 383703 w 1319089"/>
                <a:gd name="connsiteY2200" fmla="*/ 1313194 h 1489620"/>
                <a:gd name="connsiteX2201" fmla="*/ 292146 w 1319089"/>
                <a:gd name="connsiteY2201" fmla="*/ 1151080 h 1489620"/>
                <a:gd name="connsiteX2202" fmla="*/ 281292 w 1319089"/>
                <a:gd name="connsiteY2202" fmla="*/ 1136922 h 1489620"/>
                <a:gd name="connsiteX2203" fmla="*/ 284123 w 1319089"/>
                <a:gd name="connsiteY2203" fmla="*/ 1138573 h 1489620"/>
                <a:gd name="connsiteX2204" fmla="*/ 291910 w 1319089"/>
                <a:gd name="connsiteY2204" fmla="*/ 1150608 h 1489620"/>
                <a:gd name="connsiteX2205" fmla="*/ 333441 w 1319089"/>
                <a:gd name="connsiteY2205" fmla="*/ 1247592 h 1489620"/>
                <a:gd name="connsiteX2206" fmla="*/ 322115 w 1319089"/>
                <a:gd name="connsiteY2206" fmla="*/ 1237211 h 1489620"/>
                <a:gd name="connsiteX2207" fmla="*/ 333205 w 1319089"/>
                <a:gd name="connsiteY2207" fmla="*/ 1247120 h 1489620"/>
                <a:gd name="connsiteX2208" fmla="*/ 330373 w 1319089"/>
                <a:gd name="connsiteY2208" fmla="*/ 1235085 h 1489620"/>
                <a:gd name="connsiteX2209" fmla="*/ 343117 w 1319089"/>
                <a:gd name="connsiteY2209" fmla="*/ 1246648 h 1489620"/>
                <a:gd name="connsiteX2210" fmla="*/ 326836 w 1319089"/>
                <a:gd name="connsiteY2210" fmla="*/ 1234143 h 1489620"/>
                <a:gd name="connsiteX2211" fmla="*/ 330137 w 1319089"/>
                <a:gd name="connsiteY2211" fmla="*/ 1234613 h 1489620"/>
                <a:gd name="connsiteX2212" fmla="*/ 297573 w 1319089"/>
                <a:gd name="connsiteY2212" fmla="*/ 1156980 h 1489620"/>
                <a:gd name="connsiteX2213" fmla="*/ 297573 w 1319089"/>
                <a:gd name="connsiteY2213" fmla="*/ 1158866 h 1489620"/>
                <a:gd name="connsiteX2214" fmla="*/ 293563 w 1319089"/>
                <a:gd name="connsiteY2214" fmla="*/ 1152022 h 1489620"/>
                <a:gd name="connsiteX2215" fmla="*/ 297339 w 1319089"/>
                <a:gd name="connsiteY2215" fmla="*/ 1156507 h 1489620"/>
                <a:gd name="connsiteX2216" fmla="*/ 309844 w 1319089"/>
                <a:gd name="connsiteY2216" fmla="*/ 1170901 h 1489620"/>
                <a:gd name="connsiteX2217" fmla="*/ 302058 w 1319089"/>
                <a:gd name="connsiteY2217" fmla="*/ 1164529 h 1489620"/>
                <a:gd name="connsiteX2218" fmla="*/ 309608 w 1319089"/>
                <a:gd name="connsiteY2218" fmla="*/ 1170429 h 1489620"/>
                <a:gd name="connsiteX2219" fmla="*/ 335094 w 1319089"/>
                <a:gd name="connsiteY2219" fmla="*/ 1231781 h 1489620"/>
                <a:gd name="connsiteX2220" fmla="*/ 343117 w 1319089"/>
                <a:gd name="connsiteY2220" fmla="*/ 1240279 h 1489620"/>
                <a:gd name="connsiteX2221" fmla="*/ 339104 w 1319089"/>
                <a:gd name="connsiteY2221" fmla="*/ 1240279 h 1489620"/>
                <a:gd name="connsiteX2222" fmla="*/ 339104 w 1319089"/>
                <a:gd name="connsiteY2222" fmla="*/ 1238389 h 1489620"/>
                <a:gd name="connsiteX2223" fmla="*/ 334858 w 1319089"/>
                <a:gd name="connsiteY2223" fmla="*/ 1231312 h 1489620"/>
                <a:gd name="connsiteX2224" fmla="*/ 307248 w 1319089"/>
                <a:gd name="connsiteY2224" fmla="*/ 1160989 h 1489620"/>
                <a:gd name="connsiteX2225" fmla="*/ 317869 w 1319089"/>
                <a:gd name="connsiteY2225" fmla="*/ 1172318 h 1489620"/>
                <a:gd name="connsiteX2226" fmla="*/ 309608 w 1319089"/>
                <a:gd name="connsiteY2226" fmla="*/ 1169014 h 1489620"/>
                <a:gd name="connsiteX2227" fmla="*/ 309608 w 1319089"/>
                <a:gd name="connsiteY2227" fmla="*/ 1164293 h 1489620"/>
                <a:gd name="connsiteX2228" fmla="*/ 305362 w 1319089"/>
                <a:gd name="connsiteY2228" fmla="*/ 1164293 h 1489620"/>
                <a:gd name="connsiteX2229" fmla="*/ 307012 w 1319089"/>
                <a:gd name="connsiteY2229" fmla="*/ 1159339 h 1489620"/>
                <a:gd name="connsiteX2230" fmla="*/ 319519 w 1319089"/>
                <a:gd name="connsiteY2230" fmla="*/ 1181049 h 1489620"/>
                <a:gd name="connsiteX2231" fmla="*/ 314801 w 1319089"/>
                <a:gd name="connsiteY2231" fmla="*/ 1179868 h 1489620"/>
                <a:gd name="connsiteX2232" fmla="*/ 310552 w 1319089"/>
                <a:gd name="connsiteY2232" fmla="*/ 1173260 h 1489620"/>
                <a:gd name="connsiteX2233" fmla="*/ 312439 w 1319089"/>
                <a:gd name="connsiteY2233" fmla="*/ 1173260 h 1489620"/>
                <a:gd name="connsiteX2234" fmla="*/ 319283 w 1319089"/>
                <a:gd name="connsiteY2234" fmla="*/ 1180104 h 1489620"/>
                <a:gd name="connsiteX2235" fmla="*/ 363646 w 1319089"/>
                <a:gd name="connsiteY2235" fmla="*/ 1254437 h 1489620"/>
                <a:gd name="connsiteX2236" fmla="*/ 349961 w 1319089"/>
                <a:gd name="connsiteY2236" fmla="*/ 1244288 h 1489620"/>
                <a:gd name="connsiteX2237" fmla="*/ 363410 w 1319089"/>
                <a:gd name="connsiteY2237" fmla="*/ 1253728 h 1489620"/>
                <a:gd name="connsiteX2238" fmla="*/ 387244 w 1319089"/>
                <a:gd name="connsiteY2238" fmla="*/ 1276144 h 1489620"/>
                <a:gd name="connsiteX2239" fmla="*/ 378985 w 1319089"/>
                <a:gd name="connsiteY2239" fmla="*/ 1272607 h 1489620"/>
                <a:gd name="connsiteX2240" fmla="*/ 387480 w 1319089"/>
                <a:gd name="connsiteY2240" fmla="*/ 1275202 h 1489620"/>
                <a:gd name="connsiteX2241" fmla="*/ 390784 w 1319089"/>
                <a:gd name="connsiteY2241" fmla="*/ 1272843 h 1489620"/>
                <a:gd name="connsiteX2242" fmla="*/ 372141 w 1319089"/>
                <a:gd name="connsiteY2242" fmla="*/ 1260336 h 1489620"/>
                <a:gd name="connsiteX2243" fmla="*/ 391020 w 1319089"/>
                <a:gd name="connsiteY2243" fmla="*/ 1271898 h 1489620"/>
                <a:gd name="connsiteX2244" fmla="*/ 418627 w 1319089"/>
                <a:gd name="connsiteY2244" fmla="*/ 1299978 h 1489620"/>
                <a:gd name="connsiteX2245" fmla="*/ 410368 w 1319089"/>
                <a:gd name="connsiteY2245" fmla="*/ 1296440 h 1489620"/>
                <a:gd name="connsiteX2246" fmla="*/ 418863 w 1319089"/>
                <a:gd name="connsiteY2246" fmla="*/ 1299036 h 1489620"/>
                <a:gd name="connsiteX2247" fmla="*/ 415090 w 1319089"/>
                <a:gd name="connsiteY2247" fmla="*/ 1291011 h 1489620"/>
                <a:gd name="connsiteX2248" fmla="*/ 431134 w 1319089"/>
                <a:gd name="connsiteY2248" fmla="*/ 1300923 h 1489620"/>
                <a:gd name="connsiteX2249" fmla="*/ 409896 w 1319089"/>
                <a:gd name="connsiteY2249" fmla="*/ 1291011 h 1489620"/>
                <a:gd name="connsiteX2250" fmla="*/ 415326 w 1319089"/>
                <a:gd name="connsiteY2250" fmla="*/ 1290069 h 1489620"/>
                <a:gd name="connsiteX2251" fmla="*/ 417921 w 1319089"/>
                <a:gd name="connsiteY2251" fmla="*/ 1291011 h 1489620"/>
                <a:gd name="connsiteX2252" fmla="*/ 431607 w 1319089"/>
                <a:gd name="connsiteY2252" fmla="*/ 1295968 h 1489620"/>
                <a:gd name="connsiteX2253" fmla="*/ 424762 w 1319089"/>
                <a:gd name="connsiteY2253" fmla="*/ 1295968 h 1489620"/>
                <a:gd name="connsiteX2254" fmla="*/ 418157 w 1319089"/>
                <a:gd name="connsiteY2254" fmla="*/ 1289832 h 1489620"/>
                <a:gd name="connsiteX2255" fmla="*/ 452136 w 1319089"/>
                <a:gd name="connsiteY2255" fmla="*/ 1306349 h 1489620"/>
                <a:gd name="connsiteX2256" fmla="*/ 442224 w 1319089"/>
                <a:gd name="connsiteY2256" fmla="*/ 1303754 h 1489620"/>
                <a:gd name="connsiteX2257" fmla="*/ 452372 w 1319089"/>
                <a:gd name="connsiteY2257" fmla="*/ 1305171 h 1489620"/>
                <a:gd name="connsiteX2258" fmla="*/ 404942 w 1319089"/>
                <a:gd name="connsiteY2258" fmla="*/ 1249010 h 1489620"/>
                <a:gd name="connsiteX2259" fmla="*/ 395266 w 1319089"/>
                <a:gd name="connsiteY2259" fmla="*/ 1244761 h 1489620"/>
                <a:gd name="connsiteX2260" fmla="*/ 404469 w 1319089"/>
                <a:gd name="connsiteY2260" fmla="*/ 1247829 h 1489620"/>
                <a:gd name="connsiteX2261" fmla="*/ 404942 w 1319089"/>
                <a:gd name="connsiteY2261" fmla="*/ 1246648 h 1489620"/>
                <a:gd name="connsiteX2262" fmla="*/ 398334 w 1319089"/>
                <a:gd name="connsiteY2262" fmla="*/ 1242165 h 1489620"/>
                <a:gd name="connsiteX2263" fmla="*/ 403527 w 1319089"/>
                <a:gd name="connsiteY2263" fmla="*/ 1245469 h 1489620"/>
                <a:gd name="connsiteX2264" fmla="*/ 415795 w 1319089"/>
                <a:gd name="connsiteY2264" fmla="*/ 1257977 h 1489620"/>
                <a:gd name="connsiteX2265" fmla="*/ 415795 w 1319089"/>
                <a:gd name="connsiteY2265" fmla="*/ 1261044 h 1489620"/>
                <a:gd name="connsiteX2266" fmla="*/ 409190 w 1319089"/>
                <a:gd name="connsiteY2266" fmla="*/ 1257740 h 1489620"/>
                <a:gd name="connsiteX2267" fmla="*/ 414381 w 1319089"/>
                <a:gd name="connsiteY2267" fmla="*/ 1256796 h 1489620"/>
                <a:gd name="connsiteX2268" fmla="*/ 419808 w 1319089"/>
                <a:gd name="connsiteY2268" fmla="*/ 1250188 h 1489620"/>
                <a:gd name="connsiteX2269" fmla="*/ 415090 w 1319089"/>
                <a:gd name="connsiteY2269" fmla="*/ 1251841 h 1489620"/>
                <a:gd name="connsiteX2270" fmla="*/ 420753 w 1319089"/>
                <a:gd name="connsiteY2270" fmla="*/ 1256323 h 1489620"/>
                <a:gd name="connsiteX2271" fmla="*/ 406123 w 1319089"/>
                <a:gd name="connsiteY2271" fmla="*/ 1250660 h 1489620"/>
                <a:gd name="connsiteX2272" fmla="*/ 418394 w 1319089"/>
                <a:gd name="connsiteY2272" fmla="*/ 1249010 h 1489620"/>
                <a:gd name="connsiteX2273" fmla="*/ 488713 w 1319089"/>
                <a:gd name="connsiteY2273" fmla="*/ 1327588 h 1489620"/>
                <a:gd name="connsiteX2274" fmla="*/ 481633 w 1319089"/>
                <a:gd name="connsiteY2274" fmla="*/ 1324520 h 1489620"/>
                <a:gd name="connsiteX2275" fmla="*/ 487768 w 1319089"/>
                <a:gd name="connsiteY2275" fmla="*/ 1326407 h 1489620"/>
                <a:gd name="connsiteX2276" fmla="*/ 429956 w 1319089"/>
                <a:gd name="connsiteY2276" fmla="*/ 1262695 h 1489620"/>
                <a:gd name="connsiteX2277" fmla="*/ 423348 w 1319089"/>
                <a:gd name="connsiteY2277" fmla="*/ 1259627 h 1489620"/>
                <a:gd name="connsiteX2278" fmla="*/ 428539 w 1319089"/>
                <a:gd name="connsiteY2278" fmla="*/ 1261514 h 1489620"/>
                <a:gd name="connsiteX2279" fmla="*/ 480218 w 1319089"/>
                <a:gd name="connsiteY2279" fmla="*/ 1314608 h 1489620"/>
                <a:gd name="connsiteX2280" fmla="*/ 495318 w 1319089"/>
                <a:gd name="connsiteY2280" fmla="*/ 1321688 h 1489620"/>
                <a:gd name="connsiteX2281" fmla="*/ 507825 w 1319089"/>
                <a:gd name="connsiteY2281" fmla="*/ 1322869 h 1489620"/>
                <a:gd name="connsiteX2282" fmla="*/ 511602 w 1319089"/>
                <a:gd name="connsiteY2282" fmla="*/ 1325701 h 1489620"/>
                <a:gd name="connsiteX2283" fmla="*/ 505230 w 1319089"/>
                <a:gd name="connsiteY2283" fmla="*/ 1325701 h 1489620"/>
                <a:gd name="connsiteX2284" fmla="*/ 493904 w 1319089"/>
                <a:gd name="connsiteY2284" fmla="*/ 1324284 h 1489620"/>
                <a:gd name="connsiteX2285" fmla="*/ 493904 w 1319089"/>
                <a:gd name="connsiteY2285" fmla="*/ 1321216 h 1489620"/>
                <a:gd name="connsiteX2286" fmla="*/ 488005 w 1319089"/>
                <a:gd name="connsiteY2286" fmla="*/ 1321216 h 1489620"/>
                <a:gd name="connsiteX2287" fmla="*/ 478801 w 1319089"/>
                <a:gd name="connsiteY2287" fmla="*/ 1313430 h 1489620"/>
                <a:gd name="connsiteX2288" fmla="*/ 517501 w 1319089"/>
                <a:gd name="connsiteY2288" fmla="*/ 1329002 h 1489620"/>
                <a:gd name="connsiteX2289" fmla="*/ 505703 w 1319089"/>
                <a:gd name="connsiteY2289" fmla="*/ 1329002 h 1489620"/>
                <a:gd name="connsiteX2290" fmla="*/ 507589 w 1319089"/>
                <a:gd name="connsiteY2290" fmla="*/ 1327351 h 1489620"/>
                <a:gd name="connsiteX2291" fmla="*/ 516084 w 1319089"/>
                <a:gd name="connsiteY2291" fmla="*/ 1327824 h 1489620"/>
                <a:gd name="connsiteX2292" fmla="*/ 530481 w 1319089"/>
                <a:gd name="connsiteY2292" fmla="*/ 1329002 h 1489620"/>
                <a:gd name="connsiteX2293" fmla="*/ 525523 w 1319089"/>
                <a:gd name="connsiteY2293" fmla="*/ 1332306 h 1489620"/>
                <a:gd name="connsiteX2294" fmla="*/ 520097 w 1319089"/>
                <a:gd name="connsiteY2294" fmla="*/ 1330419 h 1489620"/>
                <a:gd name="connsiteX2295" fmla="*/ 529064 w 1319089"/>
                <a:gd name="connsiteY2295" fmla="*/ 1328296 h 1489620"/>
                <a:gd name="connsiteX2296" fmla="*/ 554078 w 1319089"/>
                <a:gd name="connsiteY2296" fmla="*/ 1345286 h 1489620"/>
                <a:gd name="connsiteX2297" fmla="*/ 544166 w 1319089"/>
                <a:gd name="connsiteY2297" fmla="*/ 1342926 h 1489620"/>
                <a:gd name="connsiteX2298" fmla="*/ 552661 w 1319089"/>
                <a:gd name="connsiteY2298" fmla="*/ 1344577 h 1489620"/>
                <a:gd name="connsiteX2299" fmla="*/ 884440 w 1319089"/>
                <a:gd name="connsiteY2299" fmla="*/ 1458318 h 1489620"/>
                <a:gd name="connsiteX2300" fmla="*/ 896239 w 1319089"/>
                <a:gd name="connsiteY2300" fmla="*/ 1456428 h 1489620"/>
                <a:gd name="connsiteX2301" fmla="*/ 888450 w 1319089"/>
                <a:gd name="connsiteY2301" fmla="*/ 1459732 h 1489620"/>
                <a:gd name="connsiteX2302" fmla="*/ 883496 w 1319089"/>
                <a:gd name="connsiteY2302" fmla="*/ 1457609 h 1489620"/>
                <a:gd name="connsiteX2303" fmla="*/ 615667 w 1319089"/>
                <a:gd name="connsiteY2303" fmla="*/ 1350476 h 1489620"/>
                <a:gd name="connsiteX2304" fmla="*/ 605046 w 1319089"/>
                <a:gd name="connsiteY2304" fmla="*/ 1350476 h 1489620"/>
                <a:gd name="connsiteX2305" fmla="*/ 614722 w 1319089"/>
                <a:gd name="connsiteY2305" fmla="*/ 1349768 h 1489620"/>
                <a:gd name="connsiteX2306" fmla="*/ 905440 w 1319089"/>
                <a:gd name="connsiteY2306" fmla="*/ 1453360 h 1489620"/>
                <a:gd name="connsiteX2307" fmla="*/ 929037 w 1319089"/>
                <a:gd name="connsiteY2307" fmla="*/ 1448406 h 1489620"/>
                <a:gd name="connsiteX2308" fmla="*/ 921487 w 1319089"/>
                <a:gd name="connsiteY2308" fmla="*/ 1453833 h 1489620"/>
                <a:gd name="connsiteX2309" fmla="*/ 917002 w 1319089"/>
                <a:gd name="connsiteY2309" fmla="*/ 1450292 h 1489620"/>
                <a:gd name="connsiteX2310" fmla="*/ 904498 w 1319089"/>
                <a:gd name="connsiteY2310" fmla="*/ 1452654 h 1489620"/>
                <a:gd name="connsiteX2311" fmla="*/ 946265 w 1319089"/>
                <a:gd name="connsiteY2311" fmla="*/ 1442506 h 1489620"/>
                <a:gd name="connsiteX2312" fmla="*/ 935645 w 1319089"/>
                <a:gd name="connsiteY2312" fmla="*/ 1445338 h 1489620"/>
                <a:gd name="connsiteX2313" fmla="*/ 945320 w 1319089"/>
                <a:gd name="connsiteY2313" fmla="*/ 1442506 h 1489620"/>
                <a:gd name="connsiteX2314" fmla="*/ 621566 w 1319089"/>
                <a:gd name="connsiteY2314" fmla="*/ 1317676 h 1489620"/>
                <a:gd name="connsiteX2315" fmla="*/ 610709 w 1319089"/>
                <a:gd name="connsiteY2315" fmla="*/ 1315789 h 1489620"/>
                <a:gd name="connsiteX2316" fmla="*/ 620621 w 1319089"/>
                <a:gd name="connsiteY2316" fmla="*/ 1316970 h 1489620"/>
                <a:gd name="connsiteX2317" fmla="*/ 641623 w 1319089"/>
                <a:gd name="connsiteY2317" fmla="*/ 1317676 h 1489620"/>
                <a:gd name="connsiteX2318" fmla="*/ 650118 w 1319089"/>
                <a:gd name="connsiteY2318" fmla="*/ 1319329 h 1489620"/>
                <a:gd name="connsiteX2319" fmla="*/ 655781 w 1319089"/>
                <a:gd name="connsiteY2319" fmla="*/ 1315080 h 1489620"/>
                <a:gd name="connsiteX2320" fmla="*/ 653422 w 1319089"/>
                <a:gd name="connsiteY2320" fmla="*/ 1320271 h 1489620"/>
                <a:gd name="connsiteX2321" fmla="*/ 656962 w 1319089"/>
                <a:gd name="connsiteY2321" fmla="*/ 1318620 h 1489620"/>
                <a:gd name="connsiteX2322" fmla="*/ 662861 w 1319089"/>
                <a:gd name="connsiteY2322" fmla="*/ 1322161 h 1489620"/>
                <a:gd name="connsiteX2323" fmla="*/ 639264 w 1319089"/>
                <a:gd name="connsiteY2323" fmla="*/ 1318148 h 1489620"/>
                <a:gd name="connsiteX2324" fmla="*/ 624398 w 1319089"/>
                <a:gd name="connsiteY2324" fmla="*/ 1314844 h 1489620"/>
                <a:gd name="connsiteX2325" fmla="*/ 640678 w 1319089"/>
                <a:gd name="connsiteY2325" fmla="*/ 1317676 h 1489620"/>
                <a:gd name="connsiteX2326" fmla="*/ 649173 w 1319089"/>
                <a:gd name="connsiteY2326" fmla="*/ 1314844 h 1489620"/>
                <a:gd name="connsiteX2327" fmla="*/ 632656 w 1319089"/>
                <a:gd name="connsiteY2327" fmla="*/ 1313430 h 1489620"/>
                <a:gd name="connsiteX2328" fmla="*/ 648231 w 1319089"/>
                <a:gd name="connsiteY2328" fmla="*/ 1314844 h 1489620"/>
                <a:gd name="connsiteX2329" fmla="*/ 1029089 w 1319089"/>
                <a:gd name="connsiteY2329" fmla="*/ 1401211 h 1489620"/>
                <a:gd name="connsiteX2330" fmla="*/ 1047732 w 1319089"/>
                <a:gd name="connsiteY2330" fmla="*/ 1391535 h 1489620"/>
                <a:gd name="connsiteX2331" fmla="*/ 1028147 w 1319089"/>
                <a:gd name="connsiteY2331" fmla="*/ 1401211 h 1489620"/>
                <a:gd name="connsiteX2332" fmla="*/ 668761 w 1319089"/>
                <a:gd name="connsiteY2332" fmla="*/ 1316261 h 1489620"/>
                <a:gd name="connsiteX2333" fmla="*/ 671592 w 1319089"/>
                <a:gd name="connsiteY2333" fmla="*/ 1318620 h 1489620"/>
                <a:gd name="connsiteX2334" fmla="*/ 661444 w 1319089"/>
                <a:gd name="connsiteY2334" fmla="*/ 1318620 h 1489620"/>
                <a:gd name="connsiteX2335" fmla="*/ 667816 w 1319089"/>
                <a:gd name="connsiteY2335" fmla="*/ 1316261 h 1489620"/>
                <a:gd name="connsiteX2336" fmla="*/ 688345 w 1319089"/>
                <a:gd name="connsiteY2336" fmla="*/ 1322633 h 1489620"/>
                <a:gd name="connsiteX2337" fmla="*/ 695662 w 1319089"/>
                <a:gd name="connsiteY2337" fmla="*/ 1324520 h 1489620"/>
                <a:gd name="connsiteX2338" fmla="*/ 687401 w 1319089"/>
                <a:gd name="connsiteY2338" fmla="*/ 1322633 h 1489620"/>
                <a:gd name="connsiteX2339" fmla="*/ 681501 w 1319089"/>
                <a:gd name="connsiteY2339" fmla="*/ 1312957 h 1489620"/>
                <a:gd name="connsiteX2340" fmla="*/ 683155 w 1319089"/>
                <a:gd name="connsiteY2340" fmla="*/ 1315553 h 1489620"/>
                <a:gd name="connsiteX2341" fmla="*/ 679142 w 1319089"/>
                <a:gd name="connsiteY2341" fmla="*/ 1315553 h 1489620"/>
                <a:gd name="connsiteX2342" fmla="*/ 675838 w 1319089"/>
                <a:gd name="connsiteY2342" fmla="*/ 1315553 h 1489620"/>
                <a:gd name="connsiteX2343" fmla="*/ 1088082 w 1319089"/>
                <a:gd name="connsiteY2343" fmla="*/ 1363220 h 1489620"/>
                <a:gd name="connsiteX2344" fmla="*/ 1085723 w 1319089"/>
                <a:gd name="connsiteY2344" fmla="*/ 1367702 h 1489620"/>
                <a:gd name="connsiteX2345" fmla="*/ 1076992 w 1319089"/>
                <a:gd name="connsiteY2345" fmla="*/ 1372187 h 1489620"/>
                <a:gd name="connsiteX2346" fmla="*/ 1087141 w 1319089"/>
                <a:gd name="connsiteY2346" fmla="*/ 1363220 h 1489620"/>
                <a:gd name="connsiteX2347" fmla="*/ 727282 w 1319089"/>
                <a:gd name="connsiteY2347" fmla="*/ 1324520 h 1489620"/>
                <a:gd name="connsiteX2348" fmla="*/ 732472 w 1319089"/>
                <a:gd name="connsiteY2348" fmla="*/ 1326170 h 1489620"/>
                <a:gd name="connsiteX2349" fmla="*/ 733890 w 1319089"/>
                <a:gd name="connsiteY2349" fmla="*/ 1324047 h 1489620"/>
                <a:gd name="connsiteX2350" fmla="*/ 736485 w 1319089"/>
                <a:gd name="connsiteY2350" fmla="*/ 1328060 h 1489620"/>
                <a:gd name="connsiteX2351" fmla="*/ 719259 w 1319089"/>
                <a:gd name="connsiteY2351" fmla="*/ 1326407 h 1489620"/>
                <a:gd name="connsiteX2352" fmla="*/ 726337 w 1319089"/>
                <a:gd name="connsiteY2352" fmla="*/ 1324520 h 1489620"/>
                <a:gd name="connsiteX2353" fmla="*/ 1109557 w 1319089"/>
                <a:gd name="connsiteY2353" fmla="*/ 1350240 h 1489620"/>
                <a:gd name="connsiteX2354" fmla="*/ 1104366 w 1319089"/>
                <a:gd name="connsiteY2354" fmla="*/ 1352366 h 1489620"/>
                <a:gd name="connsiteX2355" fmla="*/ 1108615 w 1319089"/>
                <a:gd name="connsiteY2355" fmla="*/ 1350240 h 1489620"/>
                <a:gd name="connsiteX2356" fmla="*/ 755597 w 1319089"/>
                <a:gd name="connsiteY2356" fmla="*/ 1326643 h 1489620"/>
                <a:gd name="connsiteX2357" fmla="*/ 765037 w 1319089"/>
                <a:gd name="connsiteY2357" fmla="*/ 1326643 h 1489620"/>
                <a:gd name="connsiteX2358" fmla="*/ 755361 w 1319089"/>
                <a:gd name="connsiteY2358" fmla="*/ 1326643 h 1489620"/>
                <a:gd name="connsiteX2359" fmla="*/ 753947 w 1319089"/>
                <a:gd name="connsiteY2359" fmla="*/ 1327115 h 1489620"/>
                <a:gd name="connsiteX2360" fmla="*/ 1148493 w 1319089"/>
                <a:gd name="connsiteY2360" fmla="*/ 1300923 h 1489620"/>
                <a:gd name="connsiteX2361" fmla="*/ 1156043 w 1319089"/>
                <a:gd name="connsiteY2361" fmla="*/ 1294787 h 1489620"/>
                <a:gd name="connsiteX2362" fmla="*/ 1154392 w 1319089"/>
                <a:gd name="connsiteY2362" fmla="*/ 1299505 h 1489620"/>
                <a:gd name="connsiteX2363" fmla="*/ 1150852 w 1319089"/>
                <a:gd name="connsiteY2363" fmla="*/ 1301631 h 1489620"/>
                <a:gd name="connsiteX2364" fmla="*/ 1152506 w 1319089"/>
                <a:gd name="connsiteY2364" fmla="*/ 1303518 h 1489620"/>
                <a:gd name="connsiteX2365" fmla="*/ 1146370 w 1319089"/>
                <a:gd name="connsiteY2365" fmla="*/ 1309181 h 1489620"/>
                <a:gd name="connsiteX2366" fmla="*/ 1148493 w 1319089"/>
                <a:gd name="connsiteY2366" fmla="*/ 1300923 h 1489620"/>
                <a:gd name="connsiteX2367" fmla="*/ 785802 w 1319089"/>
                <a:gd name="connsiteY2367" fmla="*/ 1321924 h 1489620"/>
                <a:gd name="connsiteX2368" fmla="*/ 801377 w 1319089"/>
                <a:gd name="connsiteY2368" fmla="*/ 1321924 h 1489620"/>
                <a:gd name="connsiteX2369" fmla="*/ 791938 w 1319089"/>
                <a:gd name="connsiteY2369" fmla="*/ 1321924 h 1489620"/>
                <a:gd name="connsiteX2370" fmla="*/ 797129 w 1319089"/>
                <a:gd name="connsiteY2370" fmla="*/ 1321924 h 1489620"/>
                <a:gd name="connsiteX2371" fmla="*/ 789579 w 1319089"/>
                <a:gd name="connsiteY2371" fmla="*/ 1325228 h 1489620"/>
                <a:gd name="connsiteX2372" fmla="*/ 786039 w 1319089"/>
                <a:gd name="connsiteY2372" fmla="*/ 1322633 h 1489620"/>
                <a:gd name="connsiteX2373" fmla="*/ 1166427 w 1319089"/>
                <a:gd name="connsiteY2373" fmla="*/ 1279684 h 1489620"/>
                <a:gd name="connsiteX2374" fmla="*/ 1166427 w 1319089"/>
                <a:gd name="connsiteY2374" fmla="*/ 1285111 h 1489620"/>
                <a:gd name="connsiteX2375" fmla="*/ 1166663 w 1319089"/>
                <a:gd name="connsiteY2375" fmla="*/ 1280393 h 1489620"/>
                <a:gd name="connsiteX2376" fmla="*/ 807749 w 1319089"/>
                <a:gd name="connsiteY2376" fmla="*/ 1322633 h 1489620"/>
                <a:gd name="connsiteX2377" fmla="*/ 810814 w 1319089"/>
                <a:gd name="connsiteY2377" fmla="*/ 1327824 h 1489620"/>
                <a:gd name="connsiteX2378" fmla="*/ 806568 w 1319089"/>
                <a:gd name="connsiteY2378" fmla="*/ 1327824 h 1489620"/>
                <a:gd name="connsiteX2379" fmla="*/ 807983 w 1319089"/>
                <a:gd name="connsiteY2379" fmla="*/ 1324520 h 1489620"/>
                <a:gd name="connsiteX2380" fmla="*/ 1175394 w 1319089"/>
                <a:gd name="connsiteY2380" fmla="*/ 1271426 h 1489620"/>
                <a:gd name="connsiteX2381" fmla="*/ 1169731 w 1319089"/>
                <a:gd name="connsiteY2381" fmla="*/ 1279448 h 1489620"/>
                <a:gd name="connsiteX2382" fmla="*/ 1175630 w 1319089"/>
                <a:gd name="connsiteY2382" fmla="*/ 1272134 h 1489620"/>
                <a:gd name="connsiteX2383" fmla="*/ 821435 w 1319089"/>
                <a:gd name="connsiteY2383" fmla="*/ 1320507 h 1489620"/>
                <a:gd name="connsiteX2384" fmla="*/ 804915 w 1319089"/>
                <a:gd name="connsiteY2384" fmla="*/ 1321688 h 1489620"/>
                <a:gd name="connsiteX2385" fmla="*/ 816244 w 1319089"/>
                <a:gd name="connsiteY2385" fmla="*/ 1319802 h 1489620"/>
                <a:gd name="connsiteX2386" fmla="*/ 816244 w 1319089"/>
                <a:gd name="connsiteY2386" fmla="*/ 1320980 h 1489620"/>
                <a:gd name="connsiteX2387" fmla="*/ 821435 w 1319089"/>
                <a:gd name="connsiteY2387" fmla="*/ 1321216 h 1489620"/>
                <a:gd name="connsiteX2388" fmla="*/ 829693 w 1319089"/>
                <a:gd name="connsiteY2388" fmla="*/ 1320507 h 1489620"/>
                <a:gd name="connsiteX2389" fmla="*/ 829693 w 1319089"/>
                <a:gd name="connsiteY2389" fmla="*/ 1322633 h 1489620"/>
                <a:gd name="connsiteX2390" fmla="*/ 812231 w 1319089"/>
                <a:gd name="connsiteY2390" fmla="*/ 1324756 h 1489620"/>
                <a:gd name="connsiteX2391" fmla="*/ 816480 w 1319089"/>
                <a:gd name="connsiteY2391" fmla="*/ 1321216 h 1489620"/>
                <a:gd name="connsiteX2392" fmla="*/ 829693 w 1319089"/>
                <a:gd name="connsiteY2392" fmla="*/ 1321688 h 1489620"/>
                <a:gd name="connsiteX2393" fmla="*/ 1192856 w 1319089"/>
                <a:gd name="connsiteY2393" fmla="*/ 1240748 h 1489620"/>
                <a:gd name="connsiteX2394" fmla="*/ 1192856 w 1319089"/>
                <a:gd name="connsiteY2394" fmla="*/ 1249010 h 1489620"/>
                <a:gd name="connsiteX2395" fmla="*/ 1185776 w 1319089"/>
                <a:gd name="connsiteY2395" fmla="*/ 1258919 h 1489620"/>
                <a:gd name="connsiteX2396" fmla="*/ 1183180 w 1319089"/>
                <a:gd name="connsiteY2396" fmla="*/ 1256559 h 1489620"/>
                <a:gd name="connsiteX2397" fmla="*/ 1192856 w 1319089"/>
                <a:gd name="connsiteY2397" fmla="*/ 1241929 h 1489620"/>
                <a:gd name="connsiteX2398" fmla="*/ 836773 w 1319089"/>
                <a:gd name="connsiteY2398" fmla="*/ 1315080 h 1489620"/>
                <a:gd name="connsiteX2399" fmla="*/ 839841 w 1319089"/>
                <a:gd name="connsiteY2399" fmla="*/ 1316734 h 1489620"/>
                <a:gd name="connsiteX2400" fmla="*/ 839841 w 1319089"/>
                <a:gd name="connsiteY2400" fmla="*/ 1316734 h 1489620"/>
                <a:gd name="connsiteX2401" fmla="*/ 839841 w 1319089"/>
                <a:gd name="connsiteY2401" fmla="*/ 1319565 h 1489620"/>
                <a:gd name="connsiteX2402" fmla="*/ 835829 w 1319089"/>
                <a:gd name="connsiteY2402" fmla="*/ 1319565 h 1489620"/>
                <a:gd name="connsiteX2403" fmla="*/ 833706 w 1319089"/>
                <a:gd name="connsiteY2403" fmla="*/ 1321452 h 1489620"/>
                <a:gd name="connsiteX2404" fmla="*/ 830638 w 1319089"/>
                <a:gd name="connsiteY2404" fmla="*/ 1321452 h 1489620"/>
                <a:gd name="connsiteX2405" fmla="*/ 836773 w 1319089"/>
                <a:gd name="connsiteY2405" fmla="*/ 1316261 h 1489620"/>
                <a:gd name="connsiteX2406" fmla="*/ 851404 w 1319089"/>
                <a:gd name="connsiteY2406" fmla="*/ 1319093 h 1489620"/>
                <a:gd name="connsiteX2407" fmla="*/ 861313 w 1319089"/>
                <a:gd name="connsiteY2407" fmla="*/ 1317203 h 1489620"/>
                <a:gd name="connsiteX2408" fmla="*/ 851404 w 1319089"/>
                <a:gd name="connsiteY2408" fmla="*/ 1320271 h 1489620"/>
                <a:gd name="connsiteX2409" fmla="*/ 873111 w 1319089"/>
                <a:gd name="connsiteY2409" fmla="*/ 1311540 h 1489620"/>
                <a:gd name="connsiteX2410" fmla="*/ 881842 w 1319089"/>
                <a:gd name="connsiteY2410" fmla="*/ 1309181 h 1489620"/>
                <a:gd name="connsiteX2411" fmla="*/ 874056 w 1319089"/>
                <a:gd name="connsiteY2411" fmla="*/ 1311776 h 1489620"/>
                <a:gd name="connsiteX2412" fmla="*/ 875237 w 1319089"/>
                <a:gd name="connsiteY2412" fmla="*/ 1311776 h 1489620"/>
                <a:gd name="connsiteX2413" fmla="*/ 873111 w 1319089"/>
                <a:gd name="connsiteY2413" fmla="*/ 1312721 h 1489620"/>
                <a:gd name="connsiteX2414" fmla="*/ 896709 w 1319089"/>
                <a:gd name="connsiteY2414" fmla="*/ 1308945 h 1489620"/>
                <a:gd name="connsiteX2415" fmla="*/ 886800 w 1319089"/>
                <a:gd name="connsiteY2415" fmla="*/ 1310598 h 1489620"/>
                <a:gd name="connsiteX2416" fmla="*/ 896003 w 1319089"/>
                <a:gd name="connsiteY2416" fmla="*/ 1310126 h 1489620"/>
                <a:gd name="connsiteX2417" fmla="*/ 894822 w 1319089"/>
                <a:gd name="connsiteY2417" fmla="*/ 1308945 h 1489620"/>
                <a:gd name="connsiteX2418" fmla="*/ 897653 w 1319089"/>
                <a:gd name="connsiteY2418" fmla="*/ 1308945 h 1489620"/>
                <a:gd name="connsiteX2419" fmla="*/ 900013 w 1319089"/>
                <a:gd name="connsiteY2419" fmla="*/ 1310834 h 1489620"/>
                <a:gd name="connsiteX2420" fmla="*/ 895058 w 1319089"/>
                <a:gd name="connsiteY2420" fmla="*/ 1310834 h 1489620"/>
                <a:gd name="connsiteX2421" fmla="*/ 894113 w 1319089"/>
                <a:gd name="connsiteY2421" fmla="*/ 1311304 h 1489620"/>
                <a:gd name="connsiteX2422" fmla="*/ 918419 w 1319089"/>
                <a:gd name="connsiteY2422" fmla="*/ 1302809 h 1489620"/>
                <a:gd name="connsiteX2423" fmla="*/ 903080 w 1319089"/>
                <a:gd name="connsiteY2423" fmla="*/ 1308472 h 1489620"/>
                <a:gd name="connsiteX2424" fmla="*/ 916532 w 1319089"/>
                <a:gd name="connsiteY2424" fmla="*/ 1305171 h 1489620"/>
                <a:gd name="connsiteX2425" fmla="*/ 920070 w 1319089"/>
                <a:gd name="connsiteY2425" fmla="*/ 1297382 h 1489620"/>
                <a:gd name="connsiteX2426" fmla="*/ 908271 w 1319089"/>
                <a:gd name="connsiteY2426" fmla="*/ 1303518 h 1489620"/>
                <a:gd name="connsiteX2427" fmla="*/ 918183 w 1319089"/>
                <a:gd name="connsiteY2427" fmla="*/ 1300923 h 1489620"/>
                <a:gd name="connsiteX2428" fmla="*/ 943667 w 1319089"/>
                <a:gd name="connsiteY2428" fmla="*/ 1293842 h 1489620"/>
                <a:gd name="connsiteX2429" fmla="*/ 946971 w 1319089"/>
                <a:gd name="connsiteY2429" fmla="*/ 1293842 h 1489620"/>
                <a:gd name="connsiteX2430" fmla="*/ 935172 w 1319089"/>
                <a:gd name="connsiteY2430" fmla="*/ 1299505 h 1489620"/>
                <a:gd name="connsiteX2431" fmla="*/ 942725 w 1319089"/>
                <a:gd name="connsiteY2431" fmla="*/ 1296204 h 1489620"/>
                <a:gd name="connsiteX2432" fmla="*/ 990862 w 1319089"/>
                <a:gd name="connsiteY2432" fmla="*/ 1261044 h 1489620"/>
                <a:gd name="connsiteX2433" fmla="*/ 994874 w 1319089"/>
                <a:gd name="connsiteY2433" fmla="*/ 1261044 h 1489620"/>
                <a:gd name="connsiteX2434" fmla="*/ 988739 w 1319089"/>
                <a:gd name="connsiteY2434" fmla="*/ 1263640 h 1489620"/>
                <a:gd name="connsiteX2435" fmla="*/ 990862 w 1319089"/>
                <a:gd name="connsiteY2435" fmla="*/ 1263404 h 1489620"/>
                <a:gd name="connsiteX2436" fmla="*/ 1156043 w 1319089"/>
                <a:gd name="connsiteY2436" fmla="*/ 885611 h 1489620"/>
                <a:gd name="connsiteX2437" fmla="*/ 1158641 w 1319089"/>
                <a:gd name="connsiteY2437" fmla="*/ 877116 h 1489620"/>
                <a:gd name="connsiteX2438" fmla="*/ 1158641 w 1319089"/>
                <a:gd name="connsiteY2438" fmla="*/ 890801 h 1489620"/>
                <a:gd name="connsiteX2439" fmla="*/ 1156988 w 1319089"/>
                <a:gd name="connsiteY2439" fmla="*/ 893869 h 1489620"/>
                <a:gd name="connsiteX2440" fmla="*/ 1157224 w 1319089"/>
                <a:gd name="connsiteY2440" fmla="*/ 887970 h 1489620"/>
                <a:gd name="connsiteX2441" fmla="*/ 1161000 w 1319089"/>
                <a:gd name="connsiteY2441" fmla="*/ 849506 h 1489620"/>
                <a:gd name="connsiteX2442" fmla="*/ 1158169 w 1319089"/>
                <a:gd name="connsiteY2442" fmla="*/ 858945 h 1489620"/>
                <a:gd name="connsiteX2443" fmla="*/ 1162178 w 1319089"/>
                <a:gd name="connsiteY2443" fmla="*/ 852574 h 1489620"/>
                <a:gd name="connsiteX2444" fmla="*/ 1229197 w 1319089"/>
                <a:gd name="connsiteY2444" fmla="*/ 390776 h 1489620"/>
                <a:gd name="connsiteX2445" fmla="*/ 1233915 w 1319089"/>
                <a:gd name="connsiteY2445" fmla="*/ 390776 h 1489620"/>
                <a:gd name="connsiteX2446" fmla="*/ 1233915 w 1319089"/>
                <a:gd name="connsiteY2446" fmla="*/ 399743 h 1489620"/>
                <a:gd name="connsiteX2447" fmla="*/ 1230375 w 1319089"/>
                <a:gd name="connsiteY2447" fmla="*/ 393135 h 1489620"/>
                <a:gd name="connsiteX2448" fmla="*/ 1238400 w 1319089"/>
                <a:gd name="connsiteY2448" fmla="*/ 401630 h 1489620"/>
                <a:gd name="connsiteX2449" fmla="*/ 1238400 w 1319089"/>
                <a:gd name="connsiteY2449" fmla="*/ 406584 h 1489620"/>
                <a:gd name="connsiteX2450" fmla="*/ 1243355 w 1319089"/>
                <a:gd name="connsiteY2450" fmla="*/ 410833 h 1489620"/>
                <a:gd name="connsiteX2451" fmla="*/ 1240759 w 1319089"/>
                <a:gd name="connsiteY2451" fmla="*/ 412483 h 1489620"/>
                <a:gd name="connsiteX2452" fmla="*/ 1232501 w 1319089"/>
                <a:gd name="connsiteY2452" fmla="*/ 401393 h 1489620"/>
                <a:gd name="connsiteX2453" fmla="*/ 1239578 w 1319089"/>
                <a:gd name="connsiteY2453" fmla="*/ 404225 h 1489620"/>
                <a:gd name="connsiteX2454" fmla="*/ 1159583 w 1319089"/>
                <a:gd name="connsiteY2454" fmla="*/ 738836 h 1489620"/>
                <a:gd name="connsiteX2455" fmla="*/ 1159583 w 1319089"/>
                <a:gd name="connsiteY2455" fmla="*/ 728688 h 1489620"/>
                <a:gd name="connsiteX2456" fmla="*/ 1162651 w 1319089"/>
                <a:gd name="connsiteY2456" fmla="*/ 736710 h 1489620"/>
                <a:gd name="connsiteX2457" fmla="*/ 1160764 w 1319089"/>
                <a:gd name="connsiteY2457" fmla="*/ 741195 h 1489620"/>
                <a:gd name="connsiteX2458" fmla="*/ 1222116 w 1319089"/>
                <a:gd name="connsiteY2458" fmla="*/ 373078 h 1489620"/>
                <a:gd name="connsiteX2459" fmla="*/ 1225184 w 1319089"/>
                <a:gd name="connsiteY2459" fmla="*/ 369774 h 1489620"/>
                <a:gd name="connsiteX2460" fmla="*/ 1228724 w 1319089"/>
                <a:gd name="connsiteY2460" fmla="*/ 379210 h 1489620"/>
                <a:gd name="connsiteX2461" fmla="*/ 1223297 w 1319089"/>
                <a:gd name="connsiteY2461" fmla="*/ 375437 h 1489620"/>
                <a:gd name="connsiteX2462" fmla="*/ 1160292 w 1319089"/>
                <a:gd name="connsiteY2462" fmla="*/ 715239 h 1489620"/>
                <a:gd name="connsiteX2463" fmla="*/ 1160292 w 1319089"/>
                <a:gd name="connsiteY2463" fmla="*/ 724206 h 1489620"/>
                <a:gd name="connsiteX2464" fmla="*/ 1161473 w 1319089"/>
                <a:gd name="connsiteY2464" fmla="*/ 717598 h 1489620"/>
                <a:gd name="connsiteX2465" fmla="*/ 1221172 w 1319089"/>
                <a:gd name="connsiteY2465" fmla="*/ 369301 h 1489620"/>
                <a:gd name="connsiteX2466" fmla="*/ 1218576 w 1319089"/>
                <a:gd name="connsiteY2466" fmla="*/ 362221 h 1489620"/>
                <a:gd name="connsiteX2467" fmla="*/ 1221880 w 1319089"/>
                <a:gd name="connsiteY2467" fmla="*/ 366470 h 1489620"/>
                <a:gd name="connsiteX2468" fmla="*/ 1222353 w 1319089"/>
                <a:gd name="connsiteY2468" fmla="*/ 371661 h 1489620"/>
                <a:gd name="connsiteX2469" fmla="*/ 1091386 w 1319089"/>
                <a:gd name="connsiteY2469" fmla="*/ 404225 h 1489620"/>
                <a:gd name="connsiteX2470" fmla="*/ 1095635 w 1319089"/>
                <a:gd name="connsiteY2470" fmla="*/ 415079 h 1489620"/>
                <a:gd name="connsiteX2471" fmla="*/ 1092567 w 1319089"/>
                <a:gd name="connsiteY2471" fmla="*/ 406584 h 1489620"/>
                <a:gd name="connsiteX2472" fmla="*/ 1084309 w 1319089"/>
                <a:gd name="connsiteY2472" fmla="*/ 388414 h 1489620"/>
                <a:gd name="connsiteX2473" fmla="*/ 1089736 w 1319089"/>
                <a:gd name="connsiteY2473" fmla="*/ 403516 h 1489620"/>
                <a:gd name="connsiteX2474" fmla="*/ 1085487 w 1319089"/>
                <a:gd name="connsiteY2474" fmla="*/ 390776 h 1489620"/>
                <a:gd name="connsiteX2475" fmla="*/ 1079118 w 1319089"/>
                <a:gd name="connsiteY2475" fmla="*/ 382514 h 1489620"/>
                <a:gd name="connsiteX2476" fmla="*/ 1082419 w 1319089"/>
                <a:gd name="connsiteY2476" fmla="*/ 385818 h 1489620"/>
                <a:gd name="connsiteX2477" fmla="*/ 1082419 w 1319089"/>
                <a:gd name="connsiteY2477" fmla="*/ 389122 h 1489620"/>
                <a:gd name="connsiteX2478" fmla="*/ 1080296 w 1319089"/>
                <a:gd name="connsiteY2478" fmla="*/ 384876 h 1489620"/>
                <a:gd name="connsiteX2479" fmla="*/ 901902 w 1319089"/>
                <a:gd name="connsiteY2479" fmla="*/ 79290 h 1489620"/>
                <a:gd name="connsiteX2480" fmla="*/ 906384 w 1319089"/>
                <a:gd name="connsiteY2480" fmla="*/ 77403 h 1489620"/>
                <a:gd name="connsiteX2481" fmla="*/ 926914 w 1319089"/>
                <a:gd name="connsiteY2481" fmla="*/ 87548 h 1489620"/>
                <a:gd name="connsiteX2482" fmla="*/ 926914 w 1319089"/>
                <a:gd name="connsiteY2482" fmla="*/ 90143 h 1489620"/>
                <a:gd name="connsiteX2483" fmla="*/ 903080 w 1319089"/>
                <a:gd name="connsiteY2483" fmla="*/ 81649 h 1489620"/>
                <a:gd name="connsiteX2484" fmla="*/ 874292 w 1319089"/>
                <a:gd name="connsiteY2484" fmla="*/ 64187 h 1489620"/>
                <a:gd name="connsiteX2485" fmla="*/ 874292 w 1319089"/>
                <a:gd name="connsiteY2485" fmla="*/ 61119 h 1489620"/>
                <a:gd name="connsiteX2486" fmla="*/ 896239 w 1319089"/>
                <a:gd name="connsiteY2486" fmla="*/ 70559 h 1489620"/>
                <a:gd name="connsiteX2487" fmla="*/ 875473 w 1319089"/>
                <a:gd name="connsiteY2487" fmla="*/ 66546 h 1489620"/>
                <a:gd name="connsiteX2488" fmla="*/ 968682 w 1319089"/>
                <a:gd name="connsiteY2488" fmla="*/ 229368 h 1489620"/>
                <a:gd name="connsiteX2489" fmla="*/ 979299 w 1319089"/>
                <a:gd name="connsiteY2489" fmla="*/ 236921 h 1489620"/>
                <a:gd name="connsiteX2490" fmla="*/ 969626 w 1319089"/>
                <a:gd name="connsiteY2490" fmla="*/ 230785 h 1489620"/>
                <a:gd name="connsiteX2491" fmla="*/ 841019 w 1319089"/>
                <a:gd name="connsiteY2491" fmla="*/ 52861 h 1489620"/>
                <a:gd name="connsiteX2492" fmla="*/ 864617 w 1319089"/>
                <a:gd name="connsiteY2492" fmla="*/ 57815 h 1489620"/>
                <a:gd name="connsiteX2493" fmla="*/ 867684 w 1319089"/>
                <a:gd name="connsiteY2493" fmla="*/ 61119 h 1489620"/>
                <a:gd name="connsiteX2494" fmla="*/ 841728 w 1319089"/>
                <a:gd name="connsiteY2494" fmla="*/ 54278 h 1489620"/>
                <a:gd name="connsiteX2495" fmla="*/ 907802 w 1319089"/>
                <a:gd name="connsiteY2495" fmla="*/ 189726 h 1489620"/>
                <a:gd name="connsiteX2496" fmla="*/ 903317 w 1319089"/>
                <a:gd name="connsiteY2496" fmla="*/ 187367 h 1489620"/>
                <a:gd name="connsiteX2497" fmla="*/ 903317 w 1319089"/>
                <a:gd name="connsiteY2497" fmla="*/ 180523 h 1489620"/>
                <a:gd name="connsiteX2498" fmla="*/ 912047 w 1319089"/>
                <a:gd name="connsiteY2498" fmla="*/ 187367 h 1489620"/>
                <a:gd name="connsiteX2499" fmla="*/ 908743 w 1319089"/>
                <a:gd name="connsiteY2499" fmla="*/ 191849 h 1489620"/>
                <a:gd name="connsiteX2500" fmla="*/ 760318 w 1319089"/>
                <a:gd name="connsiteY2500" fmla="*/ 24545 h 1489620"/>
                <a:gd name="connsiteX2501" fmla="*/ 761497 w 1319089"/>
                <a:gd name="connsiteY2501" fmla="*/ 21477 h 1489620"/>
                <a:gd name="connsiteX2502" fmla="*/ 769049 w 1319089"/>
                <a:gd name="connsiteY2502" fmla="*/ 24545 h 1489620"/>
                <a:gd name="connsiteX2503" fmla="*/ 761260 w 1319089"/>
                <a:gd name="connsiteY2503" fmla="*/ 24781 h 1489620"/>
                <a:gd name="connsiteX2504" fmla="*/ 790757 w 1319089"/>
                <a:gd name="connsiteY2504" fmla="*/ 69381 h 1489620"/>
                <a:gd name="connsiteX2505" fmla="*/ 783207 w 1319089"/>
                <a:gd name="connsiteY2505" fmla="*/ 69381 h 1489620"/>
                <a:gd name="connsiteX2506" fmla="*/ 783207 w 1319089"/>
                <a:gd name="connsiteY2506" fmla="*/ 66313 h 1489620"/>
                <a:gd name="connsiteX2507" fmla="*/ 780376 w 1319089"/>
                <a:gd name="connsiteY2507" fmla="*/ 64896 h 1489620"/>
                <a:gd name="connsiteX2508" fmla="*/ 788870 w 1319089"/>
                <a:gd name="connsiteY2508" fmla="*/ 64896 h 1489620"/>
                <a:gd name="connsiteX2509" fmla="*/ 791702 w 1319089"/>
                <a:gd name="connsiteY2509" fmla="*/ 69614 h 1489620"/>
                <a:gd name="connsiteX2510" fmla="*/ 812231 w 1319089"/>
                <a:gd name="connsiteY2510" fmla="*/ 119640 h 1489620"/>
                <a:gd name="connsiteX2511" fmla="*/ 818367 w 1319089"/>
                <a:gd name="connsiteY2511" fmla="*/ 123180 h 1489620"/>
                <a:gd name="connsiteX2512" fmla="*/ 813176 w 1319089"/>
                <a:gd name="connsiteY2512" fmla="*/ 121057 h 1489620"/>
                <a:gd name="connsiteX2513" fmla="*/ 786275 w 1319089"/>
                <a:gd name="connsiteY2513" fmla="*/ 109259 h 1489620"/>
                <a:gd name="connsiteX2514" fmla="*/ 800905 w 1319089"/>
                <a:gd name="connsiteY2514" fmla="*/ 113271 h 1489620"/>
                <a:gd name="connsiteX2515" fmla="*/ 787217 w 1319089"/>
                <a:gd name="connsiteY2515" fmla="*/ 109495 h 1489620"/>
                <a:gd name="connsiteX2516" fmla="*/ 767868 w 1319089"/>
                <a:gd name="connsiteY2516" fmla="*/ 101709 h 1489620"/>
                <a:gd name="connsiteX2517" fmla="*/ 775418 w 1319089"/>
                <a:gd name="connsiteY2517" fmla="*/ 104540 h 1489620"/>
                <a:gd name="connsiteX2518" fmla="*/ 768813 w 1319089"/>
                <a:gd name="connsiteY2518" fmla="*/ 101942 h 1489620"/>
                <a:gd name="connsiteX2519" fmla="*/ 766218 w 1319089"/>
                <a:gd name="connsiteY2519" fmla="*/ 109967 h 1489620"/>
                <a:gd name="connsiteX2520" fmla="*/ 762678 w 1319089"/>
                <a:gd name="connsiteY2520" fmla="*/ 108550 h 1489620"/>
                <a:gd name="connsiteX2521" fmla="*/ 768813 w 1319089"/>
                <a:gd name="connsiteY2521" fmla="*/ 108550 h 1489620"/>
                <a:gd name="connsiteX2522" fmla="*/ 767160 w 1319089"/>
                <a:gd name="connsiteY2522" fmla="*/ 110203 h 1489620"/>
                <a:gd name="connsiteX2523" fmla="*/ 591125 w 1319089"/>
                <a:gd name="connsiteY2523" fmla="*/ 73390 h 1489620"/>
                <a:gd name="connsiteX2524" fmla="*/ 599619 w 1319089"/>
                <a:gd name="connsiteY2524" fmla="*/ 70795 h 1489620"/>
                <a:gd name="connsiteX2525" fmla="*/ 592069 w 1319089"/>
                <a:gd name="connsiteY2525" fmla="*/ 73863 h 1489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</a:cxnLst>
              <a:rect l="l" t="t" r="r" b="b"/>
              <a:pathLst>
                <a:path w="1319089" h="1489620">
                  <a:moveTo>
                    <a:pt x="219703" y="191849"/>
                  </a:moveTo>
                  <a:cubicBezTo>
                    <a:pt x="217108" y="194208"/>
                    <a:pt x="216872" y="195862"/>
                    <a:pt x="219703" y="194208"/>
                  </a:cubicBezTo>
                  <a:cubicBezTo>
                    <a:pt x="218522" y="195389"/>
                    <a:pt x="217108" y="196331"/>
                    <a:pt x="215454" y="196804"/>
                  </a:cubicBezTo>
                  <a:cubicBezTo>
                    <a:pt x="212623" y="200580"/>
                    <a:pt x="215454" y="200580"/>
                    <a:pt x="212623" y="203175"/>
                  </a:cubicBezTo>
                  <a:cubicBezTo>
                    <a:pt x="206724" y="207424"/>
                    <a:pt x="201769" y="212851"/>
                    <a:pt x="197520" y="218750"/>
                  </a:cubicBezTo>
                  <a:cubicBezTo>
                    <a:pt x="188789" y="221582"/>
                    <a:pt x="184544" y="230549"/>
                    <a:pt x="177699" y="236212"/>
                  </a:cubicBezTo>
                  <a:cubicBezTo>
                    <a:pt x="175813" y="233144"/>
                    <a:pt x="186430" y="225595"/>
                    <a:pt x="185252" y="222527"/>
                  </a:cubicBezTo>
                  <a:cubicBezTo>
                    <a:pt x="176521" y="231021"/>
                    <a:pt x="168496" y="240225"/>
                    <a:pt x="161655" y="250370"/>
                  </a:cubicBezTo>
                  <a:cubicBezTo>
                    <a:pt x="157406" y="251315"/>
                    <a:pt x="154102" y="254619"/>
                    <a:pt x="153157" y="258865"/>
                  </a:cubicBezTo>
                  <a:cubicBezTo>
                    <a:pt x="149856" y="258865"/>
                    <a:pt x="149384" y="257214"/>
                    <a:pt x="153157" y="252729"/>
                  </a:cubicBezTo>
                  <a:cubicBezTo>
                    <a:pt x="151034" y="252729"/>
                    <a:pt x="150562" y="256033"/>
                    <a:pt x="148911" y="257214"/>
                  </a:cubicBezTo>
                  <a:cubicBezTo>
                    <a:pt x="151507" y="257214"/>
                    <a:pt x="147494" y="263350"/>
                    <a:pt x="151743" y="260282"/>
                  </a:cubicBezTo>
                  <a:cubicBezTo>
                    <a:pt x="144899" y="265236"/>
                    <a:pt x="141595" y="274204"/>
                    <a:pt x="135932" y="280339"/>
                  </a:cubicBezTo>
                  <a:cubicBezTo>
                    <a:pt x="141595" y="270427"/>
                    <a:pt x="144899" y="263586"/>
                    <a:pt x="146316" y="261460"/>
                  </a:cubicBezTo>
                  <a:cubicBezTo>
                    <a:pt x="142067" y="261460"/>
                    <a:pt x="135695" y="276326"/>
                    <a:pt x="131922" y="283171"/>
                  </a:cubicBezTo>
                  <a:cubicBezTo>
                    <a:pt x="129796" y="283171"/>
                    <a:pt x="125314" y="289542"/>
                    <a:pt x="122955" y="293319"/>
                  </a:cubicBezTo>
                  <a:cubicBezTo>
                    <a:pt x="120593" y="297092"/>
                    <a:pt x="124842" y="293319"/>
                    <a:pt x="122955" y="293319"/>
                  </a:cubicBezTo>
                  <a:cubicBezTo>
                    <a:pt x="121065" y="293319"/>
                    <a:pt x="121538" y="295205"/>
                    <a:pt x="121301" y="296620"/>
                  </a:cubicBezTo>
                  <a:cubicBezTo>
                    <a:pt x="121065" y="298037"/>
                    <a:pt x="121301" y="294261"/>
                    <a:pt x="118942" y="296620"/>
                  </a:cubicBezTo>
                  <a:cubicBezTo>
                    <a:pt x="113279" y="305354"/>
                    <a:pt x="108088" y="314318"/>
                    <a:pt x="103603" y="323757"/>
                  </a:cubicBezTo>
                  <a:cubicBezTo>
                    <a:pt x="103603" y="323757"/>
                    <a:pt x="103603" y="323757"/>
                    <a:pt x="101953" y="323757"/>
                  </a:cubicBezTo>
                  <a:cubicBezTo>
                    <a:pt x="107144" y="313848"/>
                    <a:pt x="107852" y="309599"/>
                    <a:pt x="112807" y="300160"/>
                  </a:cubicBezTo>
                  <a:cubicBezTo>
                    <a:pt x="107380" y="307004"/>
                    <a:pt x="102189" y="314084"/>
                    <a:pt x="97704" y="321398"/>
                  </a:cubicBezTo>
                  <a:cubicBezTo>
                    <a:pt x="97704" y="324702"/>
                    <a:pt x="100300" y="318330"/>
                    <a:pt x="101717" y="318094"/>
                  </a:cubicBezTo>
                  <a:cubicBezTo>
                    <a:pt x="101244" y="320217"/>
                    <a:pt x="100536" y="322343"/>
                    <a:pt x="99358" y="324230"/>
                  </a:cubicBezTo>
                  <a:cubicBezTo>
                    <a:pt x="95345" y="328478"/>
                    <a:pt x="95817" y="324230"/>
                    <a:pt x="92750" y="328478"/>
                  </a:cubicBezTo>
                  <a:cubicBezTo>
                    <a:pt x="89682" y="332724"/>
                    <a:pt x="92750" y="330365"/>
                    <a:pt x="92750" y="332961"/>
                  </a:cubicBezTo>
                  <a:cubicBezTo>
                    <a:pt x="93458" y="332016"/>
                    <a:pt x="93931" y="330838"/>
                    <a:pt x="94164" y="329657"/>
                  </a:cubicBezTo>
                  <a:cubicBezTo>
                    <a:pt x="96526" y="327770"/>
                    <a:pt x="98649" y="329657"/>
                    <a:pt x="98177" y="326353"/>
                  </a:cubicBezTo>
                  <a:cubicBezTo>
                    <a:pt x="103840" y="321398"/>
                    <a:pt x="99830" y="329420"/>
                    <a:pt x="98177" y="333433"/>
                  </a:cubicBezTo>
                  <a:cubicBezTo>
                    <a:pt x="100063" y="327297"/>
                    <a:pt x="93458" y="338624"/>
                    <a:pt x="94164" y="333433"/>
                  </a:cubicBezTo>
                  <a:cubicBezTo>
                    <a:pt x="92041" y="335792"/>
                    <a:pt x="94164" y="340513"/>
                    <a:pt x="90863" y="343109"/>
                  </a:cubicBezTo>
                  <a:cubicBezTo>
                    <a:pt x="87559" y="345704"/>
                    <a:pt x="90863" y="336973"/>
                    <a:pt x="92750" y="333669"/>
                  </a:cubicBezTo>
                  <a:cubicBezTo>
                    <a:pt x="94636" y="330365"/>
                    <a:pt x="89446" y="335084"/>
                    <a:pt x="89918" y="331782"/>
                  </a:cubicBezTo>
                  <a:cubicBezTo>
                    <a:pt x="87087" y="335084"/>
                    <a:pt x="86378" y="340277"/>
                    <a:pt x="83074" y="343814"/>
                  </a:cubicBezTo>
                  <a:cubicBezTo>
                    <a:pt x="81660" y="342400"/>
                    <a:pt x="84491" y="338624"/>
                    <a:pt x="83074" y="335084"/>
                  </a:cubicBezTo>
                  <a:cubicBezTo>
                    <a:pt x="79064" y="337682"/>
                    <a:pt x="79298" y="343814"/>
                    <a:pt x="75524" y="346649"/>
                  </a:cubicBezTo>
                  <a:cubicBezTo>
                    <a:pt x="75524" y="349480"/>
                    <a:pt x="78828" y="341928"/>
                    <a:pt x="81187" y="341455"/>
                  </a:cubicBezTo>
                  <a:cubicBezTo>
                    <a:pt x="79534" y="344995"/>
                    <a:pt x="77647" y="348299"/>
                    <a:pt x="75524" y="351367"/>
                  </a:cubicBezTo>
                  <a:cubicBezTo>
                    <a:pt x="79534" y="347118"/>
                    <a:pt x="78828" y="351367"/>
                    <a:pt x="79770" y="352782"/>
                  </a:cubicBezTo>
                  <a:cubicBezTo>
                    <a:pt x="80715" y="354199"/>
                    <a:pt x="79770" y="354907"/>
                    <a:pt x="78356" y="356322"/>
                  </a:cubicBezTo>
                  <a:cubicBezTo>
                    <a:pt x="76938" y="357739"/>
                    <a:pt x="78356" y="352548"/>
                    <a:pt x="75052" y="356322"/>
                  </a:cubicBezTo>
                  <a:cubicBezTo>
                    <a:pt x="71748" y="360098"/>
                    <a:pt x="61600" y="389122"/>
                    <a:pt x="59713" y="385582"/>
                  </a:cubicBezTo>
                  <a:cubicBezTo>
                    <a:pt x="59713" y="389358"/>
                    <a:pt x="57590" y="393135"/>
                    <a:pt x="59713" y="393843"/>
                  </a:cubicBezTo>
                  <a:cubicBezTo>
                    <a:pt x="56409" y="399743"/>
                    <a:pt x="56881" y="393843"/>
                    <a:pt x="54286" y="398326"/>
                  </a:cubicBezTo>
                  <a:cubicBezTo>
                    <a:pt x="55936" y="391954"/>
                    <a:pt x="58062" y="385818"/>
                    <a:pt x="60894" y="379919"/>
                  </a:cubicBezTo>
                  <a:cubicBezTo>
                    <a:pt x="55700" y="387472"/>
                    <a:pt x="52163" y="395966"/>
                    <a:pt x="50273" y="404934"/>
                  </a:cubicBezTo>
                  <a:cubicBezTo>
                    <a:pt x="48859" y="406820"/>
                    <a:pt x="50273" y="402338"/>
                    <a:pt x="47206" y="406112"/>
                  </a:cubicBezTo>
                  <a:cubicBezTo>
                    <a:pt x="46969" y="412720"/>
                    <a:pt x="45083" y="419091"/>
                    <a:pt x="41779" y="424991"/>
                  </a:cubicBezTo>
                  <a:cubicBezTo>
                    <a:pt x="43668" y="426641"/>
                    <a:pt x="41779" y="431835"/>
                    <a:pt x="45083" y="429239"/>
                  </a:cubicBezTo>
                  <a:cubicBezTo>
                    <a:pt x="42487" y="432304"/>
                    <a:pt x="43668" y="437970"/>
                    <a:pt x="40364" y="444103"/>
                  </a:cubicBezTo>
                  <a:cubicBezTo>
                    <a:pt x="44138" y="441508"/>
                    <a:pt x="38947" y="454960"/>
                    <a:pt x="40364" y="455432"/>
                  </a:cubicBezTo>
                  <a:cubicBezTo>
                    <a:pt x="37769" y="464163"/>
                    <a:pt x="38947" y="449060"/>
                    <a:pt x="36588" y="455432"/>
                  </a:cubicBezTo>
                  <a:cubicBezTo>
                    <a:pt x="37533" y="459442"/>
                    <a:pt x="37533" y="463454"/>
                    <a:pt x="36588" y="467467"/>
                  </a:cubicBezTo>
                  <a:cubicBezTo>
                    <a:pt x="36588" y="467467"/>
                    <a:pt x="34937" y="466050"/>
                    <a:pt x="34229" y="465105"/>
                  </a:cubicBezTo>
                  <a:cubicBezTo>
                    <a:pt x="34229" y="451420"/>
                    <a:pt x="40128" y="439385"/>
                    <a:pt x="40364" y="428767"/>
                  </a:cubicBezTo>
                  <a:cubicBezTo>
                    <a:pt x="38238" y="431126"/>
                    <a:pt x="40364" y="434903"/>
                    <a:pt x="37060" y="437262"/>
                  </a:cubicBezTo>
                  <a:cubicBezTo>
                    <a:pt x="37060" y="455196"/>
                    <a:pt x="28093" y="470062"/>
                    <a:pt x="28802" y="488233"/>
                  </a:cubicBezTo>
                  <a:cubicBezTo>
                    <a:pt x="26204" y="498378"/>
                    <a:pt x="25025" y="508526"/>
                    <a:pt x="25025" y="518907"/>
                  </a:cubicBezTo>
                  <a:cubicBezTo>
                    <a:pt x="25498" y="526460"/>
                    <a:pt x="24553" y="534010"/>
                    <a:pt x="22430" y="541090"/>
                  </a:cubicBezTo>
                  <a:cubicBezTo>
                    <a:pt x="22430" y="545809"/>
                    <a:pt x="22430" y="550527"/>
                    <a:pt x="22430" y="555248"/>
                  </a:cubicBezTo>
                  <a:cubicBezTo>
                    <a:pt x="22430" y="559967"/>
                    <a:pt x="22430" y="566102"/>
                    <a:pt x="23844" y="572001"/>
                  </a:cubicBezTo>
                  <a:cubicBezTo>
                    <a:pt x="23844" y="572001"/>
                    <a:pt x="22430" y="570351"/>
                    <a:pt x="21722" y="572001"/>
                  </a:cubicBezTo>
                  <a:cubicBezTo>
                    <a:pt x="21013" y="573655"/>
                    <a:pt x="24081" y="581205"/>
                    <a:pt x="21722" y="580260"/>
                  </a:cubicBezTo>
                  <a:cubicBezTo>
                    <a:pt x="24081" y="593712"/>
                    <a:pt x="20304" y="606219"/>
                    <a:pt x="21722" y="619432"/>
                  </a:cubicBezTo>
                  <a:cubicBezTo>
                    <a:pt x="21722" y="615892"/>
                    <a:pt x="23608" y="622500"/>
                    <a:pt x="24317" y="624623"/>
                  </a:cubicBezTo>
                  <a:cubicBezTo>
                    <a:pt x="25025" y="626749"/>
                    <a:pt x="22194" y="619432"/>
                    <a:pt x="21249" y="620613"/>
                  </a:cubicBezTo>
                  <a:cubicBezTo>
                    <a:pt x="20777" y="631703"/>
                    <a:pt x="21249" y="643030"/>
                    <a:pt x="22666" y="654120"/>
                  </a:cubicBezTo>
                  <a:cubicBezTo>
                    <a:pt x="19599" y="654120"/>
                    <a:pt x="19835" y="666863"/>
                    <a:pt x="22666" y="669458"/>
                  </a:cubicBezTo>
                  <a:cubicBezTo>
                    <a:pt x="25498" y="672054"/>
                    <a:pt x="22666" y="674177"/>
                    <a:pt x="21249" y="676539"/>
                  </a:cubicBezTo>
                  <a:cubicBezTo>
                    <a:pt x="25734" y="682674"/>
                    <a:pt x="21249" y="706741"/>
                    <a:pt x="25262" y="720902"/>
                  </a:cubicBezTo>
                  <a:cubicBezTo>
                    <a:pt x="21249" y="731283"/>
                    <a:pt x="29980" y="751104"/>
                    <a:pt x="25262" y="759129"/>
                  </a:cubicBezTo>
                  <a:cubicBezTo>
                    <a:pt x="25498" y="755589"/>
                    <a:pt x="25498" y="751813"/>
                    <a:pt x="25262" y="748273"/>
                  </a:cubicBezTo>
                  <a:cubicBezTo>
                    <a:pt x="23139" y="750868"/>
                    <a:pt x="26912" y="763139"/>
                    <a:pt x="26676" y="771870"/>
                  </a:cubicBezTo>
                  <a:cubicBezTo>
                    <a:pt x="26676" y="775646"/>
                    <a:pt x="26676" y="789332"/>
                    <a:pt x="28093" y="790040"/>
                  </a:cubicBezTo>
                  <a:cubicBezTo>
                    <a:pt x="29508" y="790749"/>
                    <a:pt x="28093" y="794761"/>
                    <a:pt x="28093" y="797121"/>
                  </a:cubicBezTo>
                  <a:cubicBezTo>
                    <a:pt x="30452" y="805615"/>
                    <a:pt x="29980" y="814110"/>
                    <a:pt x="32575" y="822605"/>
                  </a:cubicBezTo>
                  <a:cubicBezTo>
                    <a:pt x="32812" y="838416"/>
                    <a:pt x="34465" y="854224"/>
                    <a:pt x="37533" y="869799"/>
                  </a:cubicBezTo>
                  <a:cubicBezTo>
                    <a:pt x="48623" y="976696"/>
                    <a:pt x="82132" y="1080052"/>
                    <a:pt x="135932" y="1173024"/>
                  </a:cubicBezTo>
                  <a:cubicBezTo>
                    <a:pt x="150326" y="1197094"/>
                    <a:pt x="166846" y="1219982"/>
                    <a:pt x="185016" y="1241221"/>
                  </a:cubicBezTo>
                  <a:cubicBezTo>
                    <a:pt x="193747" y="1252547"/>
                    <a:pt x="203420" y="1262931"/>
                    <a:pt x="213804" y="1272371"/>
                  </a:cubicBezTo>
                  <a:lnTo>
                    <a:pt x="244479" y="1301867"/>
                  </a:lnTo>
                  <a:cubicBezTo>
                    <a:pt x="266425" y="1319565"/>
                    <a:pt x="289787" y="1335610"/>
                    <a:pt x="312911" y="1351893"/>
                  </a:cubicBezTo>
                  <a:cubicBezTo>
                    <a:pt x="336036" y="1368174"/>
                    <a:pt x="361760" y="1378795"/>
                    <a:pt x="386771" y="1390593"/>
                  </a:cubicBezTo>
                  <a:cubicBezTo>
                    <a:pt x="411786" y="1402392"/>
                    <a:pt x="437978" y="1410414"/>
                    <a:pt x="463935" y="1419618"/>
                  </a:cubicBezTo>
                  <a:lnTo>
                    <a:pt x="542043" y="1439439"/>
                  </a:lnTo>
                  <a:cubicBezTo>
                    <a:pt x="568236" y="1445338"/>
                    <a:pt x="594429" y="1447933"/>
                    <a:pt x="620621" y="1452182"/>
                  </a:cubicBezTo>
                  <a:cubicBezTo>
                    <a:pt x="646814" y="1456428"/>
                    <a:pt x="673243" y="1458318"/>
                    <a:pt x="699672" y="1460204"/>
                  </a:cubicBezTo>
                  <a:cubicBezTo>
                    <a:pt x="753947" y="1463272"/>
                    <a:pt x="808691" y="1460677"/>
                    <a:pt x="862494" y="1452654"/>
                  </a:cubicBezTo>
                  <a:cubicBezTo>
                    <a:pt x="919364" y="1443924"/>
                    <a:pt x="974345" y="1426226"/>
                    <a:pt x="1025316" y="1399794"/>
                  </a:cubicBezTo>
                  <a:cubicBezTo>
                    <a:pt x="1029089" y="1399794"/>
                    <a:pt x="1025316" y="1401211"/>
                    <a:pt x="1025316" y="1403334"/>
                  </a:cubicBezTo>
                  <a:cubicBezTo>
                    <a:pt x="994166" y="1418673"/>
                    <a:pt x="961365" y="1430944"/>
                    <a:pt x="927859" y="1440147"/>
                  </a:cubicBezTo>
                  <a:cubicBezTo>
                    <a:pt x="925500" y="1442506"/>
                    <a:pt x="923846" y="1442743"/>
                    <a:pt x="918892" y="1444629"/>
                  </a:cubicBezTo>
                  <a:cubicBezTo>
                    <a:pt x="913937" y="1446519"/>
                    <a:pt x="921015" y="1444629"/>
                    <a:pt x="922668" y="1442506"/>
                  </a:cubicBezTo>
                  <a:cubicBezTo>
                    <a:pt x="917238" y="1442506"/>
                    <a:pt x="912284" y="1446988"/>
                    <a:pt x="906857" y="1446047"/>
                  </a:cubicBezTo>
                  <a:cubicBezTo>
                    <a:pt x="901430" y="1445102"/>
                    <a:pt x="906857" y="1447933"/>
                    <a:pt x="904498" y="1449823"/>
                  </a:cubicBezTo>
                  <a:cubicBezTo>
                    <a:pt x="895767" y="1449587"/>
                    <a:pt x="886800" y="1450529"/>
                    <a:pt x="878305" y="1452654"/>
                  </a:cubicBezTo>
                  <a:cubicBezTo>
                    <a:pt x="868629" y="1454305"/>
                    <a:pt x="858954" y="1456192"/>
                    <a:pt x="849278" y="1458787"/>
                  </a:cubicBezTo>
                  <a:cubicBezTo>
                    <a:pt x="834411" y="1459496"/>
                    <a:pt x="819548" y="1460913"/>
                    <a:pt x="804681" y="1463272"/>
                  </a:cubicBezTo>
                  <a:cubicBezTo>
                    <a:pt x="803028" y="1463272"/>
                    <a:pt x="802792" y="1463272"/>
                    <a:pt x="804681" y="1463272"/>
                  </a:cubicBezTo>
                  <a:cubicBezTo>
                    <a:pt x="781084" y="1467048"/>
                    <a:pt x="749698" y="1464686"/>
                    <a:pt x="733890" y="1467048"/>
                  </a:cubicBezTo>
                  <a:cubicBezTo>
                    <a:pt x="730349" y="1465867"/>
                    <a:pt x="733890" y="1465631"/>
                    <a:pt x="729168" y="1465159"/>
                  </a:cubicBezTo>
                  <a:cubicBezTo>
                    <a:pt x="724450" y="1464686"/>
                    <a:pt x="729168" y="1465159"/>
                    <a:pt x="731291" y="1467048"/>
                  </a:cubicBezTo>
                  <a:cubicBezTo>
                    <a:pt x="702739" y="1463744"/>
                    <a:pt x="679378" y="1467048"/>
                    <a:pt x="650590" y="1460677"/>
                  </a:cubicBezTo>
                  <a:cubicBezTo>
                    <a:pt x="647523" y="1463036"/>
                    <a:pt x="633834" y="1458318"/>
                    <a:pt x="626993" y="1457373"/>
                  </a:cubicBezTo>
                  <a:cubicBezTo>
                    <a:pt x="615431" y="1455486"/>
                    <a:pt x="606700" y="1457373"/>
                    <a:pt x="601978" y="1454069"/>
                  </a:cubicBezTo>
                  <a:cubicBezTo>
                    <a:pt x="591833" y="1454541"/>
                    <a:pt x="581685" y="1452888"/>
                    <a:pt x="572246" y="1449114"/>
                  </a:cubicBezTo>
                  <a:cubicBezTo>
                    <a:pt x="566346" y="1449114"/>
                    <a:pt x="574841" y="1451237"/>
                    <a:pt x="568942" y="1451001"/>
                  </a:cubicBezTo>
                  <a:cubicBezTo>
                    <a:pt x="567527" y="1451001"/>
                    <a:pt x="561628" y="1448642"/>
                    <a:pt x="564460" y="1448642"/>
                  </a:cubicBezTo>
                  <a:cubicBezTo>
                    <a:pt x="557615" y="1448642"/>
                    <a:pt x="550774" y="1447933"/>
                    <a:pt x="544166" y="1446283"/>
                  </a:cubicBezTo>
                  <a:cubicBezTo>
                    <a:pt x="541807" y="1446283"/>
                    <a:pt x="544166" y="1444865"/>
                    <a:pt x="544166" y="1444629"/>
                  </a:cubicBezTo>
                  <a:cubicBezTo>
                    <a:pt x="535199" y="1443687"/>
                    <a:pt x="526232" y="1441798"/>
                    <a:pt x="517501" y="1439675"/>
                  </a:cubicBezTo>
                  <a:cubicBezTo>
                    <a:pt x="517501" y="1436607"/>
                    <a:pt x="517501" y="1439675"/>
                    <a:pt x="510657" y="1436135"/>
                  </a:cubicBezTo>
                  <a:cubicBezTo>
                    <a:pt x="510657" y="1436135"/>
                    <a:pt x="506884" y="1436135"/>
                    <a:pt x="503816" y="1436135"/>
                  </a:cubicBezTo>
                  <a:cubicBezTo>
                    <a:pt x="500748" y="1436135"/>
                    <a:pt x="503816" y="1434484"/>
                    <a:pt x="500748" y="1433303"/>
                  </a:cubicBezTo>
                  <a:cubicBezTo>
                    <a:pt x="493904" y="1434720"/>
                    <a:pt x="483286" y="1427640"/>
                    <a:pt x="470070" y="1427640"/>
                  </a:cubicBezTo>
                  <a:cubicBezTo>
                    <a:pt x="468184" y="1427640"/>
                    <a:pt x="468420" y="1425753"/>
                    <a:pt x="470070" y="1425281"/>
                  </a:cubicBezTo>
                  <a:cubicBezTo>
                    <a:pt x="455204" y="1422685"/>
                    <a:pt x="422876" y="1407819"/>
                    <a:pt x="417685" y="1408528"/>
                  </a:cubicBezTo>
                  <a:cubicBezTo>
                    <a:pt x="410368" y="1404751"/>
                    <a:pt x="402346" y="1401920"/>
                    <a:pt x="394088" y="1400739"/>
                  </a:cubicBezTo>
                  <a:cubicBezTo>
                    <a:pt x="387716" y="1396020"/>
                    <a:pt x="380636" y="1392480"/>
                    <a:pt x="373086" y="1390357"/>
                  </a:cubicBezTo>
                  <a:cubicBezTo>
                    <a:pt x="351139" y="1378086"/>
                    <a:pt x="329904" y="1366760"/>
                    <a:pt x="308666" y="1355434"/>
                  </a:cubicBezTo>
                  <a:cubicBezTo>
                    <a:pt x="287427" y="1344105"/>
                    <a:pt x="268312" y="1327115"/>
                    <a:pt x="247546" y="1311071"/>
                  </a:cubicBezTo>
                  <a:cubicBezTo>
                    <a:pt x="245187" y="1311071"/>
                    <a:pt x="245896" y="1311071"/>
                    <a:pt x="244245" y="1311071"/>
                  </a:cubicBezTo>
                  <a:cubicBezTo>
                    <a:pt x="242592" y="1311071"/>
                    <a:pt x="240705" y="1306586"/>
                    <a:pt x="236929" y="1301159"/>
                  </a:cubicBezTo>
                  <a:cubicBezTo>
                    <a:pt x="211681" y="1279448"/>
                    <a:pt x="187847" y="1255615"/>
                    <a:pt x="166137" y="1230367"/>
                  </a:cubicBezTo>
                  <a:cubicBezTo>
                    <a:pt x="166137" y="1228008"/>
                    <a:pt x="166137" y="1228713"/>
                    <a:pt x="166137" y="1226354"/>
                  </a:cubicBezTo>
                  <a:cubicBezTo>
                    <a:pt x="157406" y="1217151"/>
                    <a:pt x="149620" y="1207242"/>
                    <a:pt x="142540" y="1196621"/>
                  </a:cubicBezTo>
                  <a:cubicBezTo>
                    <a:pt x="142540" y="1196621"/>
                    <a:pt x="140180" y="1201815"/>
                    <a:pt x="133100" y="1192139"/>
                  </a:cubicBezTo>
                  <a:cubicBezTo>
                    <a:pt x="133100" y="1188363"/>
                    <a:pt x="135226" y="1190486"/>
                    <a:pt x="133100" y="1183881"/>
                  </a:cubicBezTo>
                  <a:cubicBezTo>
                    <a:pt x="133100" y="1181519"/>
                    <a:pt x="139236" y="1188599"/>
                    <a:pt x="138999" y="1191431"/>
                  </a:cubicBezTo>
                  <a:cubicBezTo>
                    <a:pt x="143248" y="1194735"/>
                    <a:pt x="136876" y="1182464"/>
                    <a:pt x="135695" y="1184117"/>
                  </a:cubicBezTo>
                  <a:cubicBezTo>
                    <a:pt x="129796" y="1168542"/>
                    <a:pt x="116819" y="1155799"/>
                    <a:pt x="112098" y="1139990"/>
                  </a:cubicBezTo>
                  <a:cubicBezTo>
                    <a:pt x="107144" y="1138101"/>
                    <a:pt x="104076" y="1127247"/>
                    <a:pt x="103131" y="1119930"/>
                  </a:cubicBezTo>
                  <a:cubicBezTo>
                    <a:pt x="101481" y="1117571"/>
                    <a:pt x="101481" y="1119930"/>
                    <a:pt x="101481" y="1119930"/>
                  </a:cubicBezTo>
                  <a:cubicBezTo>
                    <a:pt x="96762" y="1106009"/>
                    <a:pt x="89682" y="1092796"/>
                    <a:pt x="85197" y="1078871"/>
                  </a:cubicBezTo>
                  <a:cubicBezTo>
                    <a:pt x="85197" y="1078871"/>
                    <a:pt x="83783" y="1078871"/>
                    <a:pt x="82602" y="1078871"/>
                  </a:cubicBezTo>
                  <a:cubicBezTo>
                    <a:pt x="74107" y="1058814"/>
                    <a:pt x="67735" y="1037812"/>
                    <a:pt x="63253" y="1016574"/>
                  </a:cubicBezTo>
                  <a:cubicBezTo>
                    <a:pt x="63253" y="1016574"/>
                    <a:pt x="63253" y="1016574"/>
                    <a:pt x="63253" y="1017991"/>
                  </a:cubicBezTo>
                  <a:cubicBezTo>
                    <a:pt x="56173" y="996517"/>
                    <a:pt x="50982" y="974337"/>
                    <a:pt x="47678" y="951917"/>
                  </a:cubicBezTo>
                  <a:cubicBezTo>
                    <a:pt x="44610" y="942481"/>
                    <a:pt x="42015" y="932805"/>
                    <a:pt x="40364" y="922893"/>
                  </a:cubicBezTo>
                  <a:cubicBezTo>
                    <a:pt x="38947" y="912039"/>
                    <a:pt x="37297" y="899296"/>
                    <a:pt x="35879" y="890801"/>
                  </a:cubicBezTo>
                  <a:cubicBezTo>
                    <a:pt x="34229" y="886083"/>
                    <a:pt x="34229" y="890801"/>
                    <a:pt x="32575" y="887261"/>
                  </a:cubicBezTo>
                  <a:cubicBezTo>
                    <a:pt x="32339" y="885611"/>
                    <a:pt x="32339" y="883957"/>
                    <a:pt x="32575" y="882307"/>
                  </a:cubicBezTo>
                  <a:cubicBezTo>
                    <a:pt x="38002" y="886789"/>
                    <a:pt x="32575" y="867204"/>
                    <a:pt x="32575" y="860360"/>
                  </a:cubicBezTo>
                  <a:cubicBezTo>
                    <a:pt x="29980" y="858237"/>
                    <a:pt x="32575" y="865790"/>
                    <a:pt x="32575" y="867676"/>
                  </a:cubicBezTo>
                  <a:cubicBezTo>
                    <a:pt x="32575" y="869563"/>
                    <a:pt x="30452" y="862249"/>
                    <a:pt x="29744" y="860360"/>
                  </a:cubicBezTo>
                  <a:cubicBezTo>
                    <a:pt x="33520" y="852101"/>
                    <a:pt x="29744" y="836762"/>
                    <a:pt x="29744" y="823786"/>
                  </a:cubicBezTo>
                  <a:cubicBezTo>
                    <a:pt x="28329" y="819301"/>
                    <a:pt x="28093" y="823786"/>
                    <a:pt x="26676" y="820246"/>
                  </a:cubicBezTo>
                  <a:cubicBezTo>
                    <a:pt x="25262" y="816705"/>
                    <a:pt x="26676" y="816942"/>
                    <a:pt x="26676" y="815291"/>
                  </a:cubicBezTo>
                  <a:cubicBezTo>
                    <a:pt x="26676" y="813638"/>
                    <a:pt x="28329" y="817414"/>
                    <a:pt x="29271" y="819064"/>
                  </a:cubicBezTo>
                  <a:cubicBezTo>
                    <a:pt x="29980" y="815291"/>
                    <a:pt x="29508" y="811278"/>
                    <a:pt x="27621" y="807974"/>
                  </a:cubicBezTo>
                  <a:cubicBezTo>
                    <a:pt x="27621" y="807974"/>
                    <a:pt x="27621" y="812223"/>
                    <a:pt x="25262" y="807974"/>
                  </a:cubicBezTo>
                  <a:cubicBezTo>
                    <a:pt x="25262" y="810334"/>
                    <a:pt x="25262" y="812929"/>
                    <a:pt x="25262" y="815291"/>
                  </a:cubicBezTo>
                  <a:cubicBezTo>
                    <a:pt x="23139" y="811278"/>
                    <a:pt x="25262" y="807266"/>
                    <a:pt x="22430" y="803020"/>
                  </a:cubicBezTo>
                  <a:cubicBezTo>
                    <a:pt x="24553" y="799007"/>
                    <a:pt x="22430" y="794998"/>
                    <a:pt x="22430" y="790985"/>
                  </a:cubicBezTo>
                  <a:cubicBezTo>
                    <a:pt x="22430" y="786973"/>
                    <a:pt x="22430" y="799007"/>
                    <a:pt x="24789" y="801839"/>
                  </a:cubicBezTo>
                  <a:cubicBezTo>
                    <a:pt x="26676" y="794053"/>
                    <a:pt x="26204" y="805379"/>
                    <a:pt x="27385" y="807974"/>
                  </a:cubicBezTo>
                  <a:cubicBezTo>
                    <a:pt x="29271" y="796412"/>
                    <a:pt x="25970" y="797357"/>
                    <a:pt x="27385" y="786264"/>
                  </a:cubicBezTo>
                  <a:cubicBezTo>
                    <a:pt x="27385" y="784141"/>
                    <a:pt x="25970" y="789568"/>
                    <a:pt x="25025" y="788626"/>
                  </a:cubicBezTo>
                  <a:cubicBezTo>
                    <a:pt x="24789" y="787445"/>
                    <a:pt x="24789" y="786264"/>
                    <a:pt x="25025" y="785086"/>
                  </a:cubicBezTo>
                  <a:cubicBezTo>
                    <a:pt x="23608" y="783199"/>
                    <a:pt x="23372" y="785086"/>
                    <a:pt x="23608" y="787445"/>
                  </a:cubicBezTo>
                  <a:cubicBezTo>
                    <a:pt x="21485" y="781309"/>
                    <a:pt x="19599" y="775174"/>
                    <a:pt x="18181" y="769038"/>
                  </a:cubicBezTo>
                  <a:cubicBezTo>
                    <a:pt x="18181" y="765265"/>
                    <a:pt x="18181" y="763139"/>
                    <a:pt x="20304" y="764320"/>
                  </a:cubicBezTo>
                  <a:cubicBezTo>
                    <a:pt x="20304" y="759129"/>
                    <a:pt x="16295" y="753702"/>
                    <a:pt x="17239" y="748509"/>
                  </a:cubicBezTo>
                  <a:cubicBezTo>
                    <a:pt x="18181" y="743318"/>
                    <a:pt x="19126" y="752285"/>
                    <a:pt x="20071" y="753466"/>
                  </a:cubicBezTo>
                  <a:cubicBezTo>
                    <a:pt x="20071" y="749454"/>
                    <a:pt x="18654" y="746150"/>
                    <a:pt x="17709" y="747331"/>
                  </a:cubicBezTo>
                  <a:cubicBezTo>
                    <a:pt x="16295" y="743554"/>
                    <a:pt x="17709" y="740250"/>
                    <a:pt x="17709" y="736474"/>
                  </a:cubicBezTo>
                  <a:cubicBezTo>
                    <a:pt x="17709" y="732700"/>
                    <a:pt x="19599" y="739305"/>
                    <a:pt x="20071" y="734115"/>
                  </a:cubicBezTo>
                  <a:cubicBezTo>
                    <a:pt x="16531" y="728688"/>
                    <a:pt x="14641" y="710517"/>
                    <a:pt x="17945" y="710517"/>
                  </a:cubicBezTo>
                  <a:cubicBezTo>
                    <a:pt x="18181" y="705091"/>
                    <a:pt x="17473" y="699900"/>
                    <a:pt x="15822" y="694709"/>
                  </a:cubicBezTo>
                  <a:cubicBezTo>
                    <a:pt x="18890" y="688337"/>
                    <a:pt x="15822" y="678425"/>
                    <a:pt x="17709" y="675830"/>
                  </a:cubicBezTo>
                  <a:cubicBezTo>
                    <a:pt x="12754" y="669222"/>
                    <a:pt x="19835" y="653883"/>
                    <a:pt x="15822" y="643266"/>
                  </a:cubicBezTo>
                  <a:cubicBezTo>
                    <a:pt x="15822" y="633590"/>
                    <a:pt x="15822" y="623445"/>
                    <a:pt x="15822" y="613533"/>
                  </a:cubicBezTo>
                  <a:cubicBezTo>
                    <a:pt x="15822" y="610465"/>
                    <a:pt x="15822" y="619668"/>
                    <a:pt x="17473" y="613533"/>
                  </a:cubicBezTo>
                  <a:cubicBezTo>
                    <a:pt x="16531" y="597722"/>
                    <a:pt x="16531" y="582150"/>
                    <a:pt x="17473" y="566338"/>
                  </a:cubicBezTo>
                  <a:cubicBezTo>
                    <a:pt x="17473" y="568225"/>
                    <a:pt x="17473" y="570351"/>
                    <a:pt x="16058" y="572238"/>
                  </a:cubicBezTo>
                  <a:cubicBezTo>
                    <a:pt x="14641" y="574124"/>
                    <a:pt x="16058" y="570587"/>
                    <a:pt x="14405" y="572238"/>
                  </a:cubicBezTo>
                  <a:cubicBezTo>
                    <a:pt x="14405" y="565157"/>
                    <a:pt x="17003" y="558316"/>
                    <a:pt x="17239" y="551236"/>
                  </a:cubicBezTo>
                  <a:cubicBezTo>
                    <a:pt x="17239" y="549821"/>
                    <a:pt x="17239" y="553125"/>
                    <a:pt x="15822" y="554540"/>
                  </a:cubicBezTo>
                  <a:cubicBezTo>
                    <a:pt x="14405" y="555957"/>
                    <a:pt x="15822" y="549349"/>
                    <a:pt x="14172" y="547226"/>
                  </a:cubicBezTo>
                  <a:cubicBezTo>
                    <a:pt x="12518" y="545100"/>
                    <a:pt x="15822" y="545809"/>
                    <a:pt x="16058" y="542741"/>
                  </a:cubicBezTo>
                  <a:cubicBezTo>
                    <a:pt x="11340" y="536133"/>
                    <a:pt x="17473" y="524571"/>
                    <a:pt x="16058" y="511830"/>
                  </a:cubicBezTo>
                  <a:cubicBezTo>
                    <a:pt x="17473" y="507109"/>
                    <a:pt x="18418" y="507345"/>
                    <a:pt x="19126" y="511830"/>
                  </a:cubicBezTo>
                  <a:cubicBezTo>
                    <a:pt x="21013" y="508526"/>
                    <a:pt x="19126" y="504513"/>
                    <a:pt x="20777" y="500973"/>
                  </a:cubicBezTo>
                  <a:cubicBezTo>
                    <a:pt x="22430" y="497433"/>
                    <a:pt x="19126" y="503096"/>
                    <a:pt x="18418" y="504750"/>
                  </a:cubicBezTo>
                  <a:cubicBezTo>
                    <a:pt x="17945" y="500973"/>
                    <a:pt x="17945" y="496964"/>
                    <a:pt x="18418" y="493187"/>
                  </a:cubicBezTo>
                  <a:cubicBezTo>
                    <a:pt x="18418" y="491298"/>
                    <a:pt x="20071" y="493187"/>
                    <a:pt x="20777" y="496727"/>
                  </a:cubicBezTo>
                  <a:cubicBezTo>
                    <a:pt x="20540" y="487052"/>
                    <a:pt x="21722" y="477376"/>
                    <a:pt x="24081" y="467936"/>
                  </a:cubicBezTo>
                  <a:cubicBezTo>
                    <a:pt x="24081" y="466522"/>
                    <a:pt x="24081" y="471477"/>
                    <a:pt x="26912" y="465814"/>
                  </a:cubicBezTo>
                  <a:cubicBezTo>
                    <a:pt x="22903" y="458969"/>
                    <a:pt x="32575" y="431599"/>
                    <a:pt x="33048" y="421923"/>
                  </a:cubicBezTo>
                  <a:cubicBezTo>
                    <a:pt x="35643" y="419800"/>
                    <a:pt x="38238" y="409179"/>
                    <a:pt x="37533" y="418147"/>
                  </a:cubicBezTo>
                  <a:cubicBezTo>
                    <a:pt x="39656" y="412720"/>
                    <a:pt x="38947" y="411775"/>
                    <a:pt x="37533" y="410833"/>
                  </a:cubicBezTo>
                  <a:cubicBezTo>
                    <a:pt x="38947" y="405170"/>
                    <a:pt x="43432" y="405642"/>
                    <a:pt x="44138" y="397617"/>
                  </a:cubicBezTo>
                  <a:cubicBezTo>
                    <a:pt x="42015" y="399507"/>
                    <a:pt x="42251" y="402808"/>
                    <a:pt x="40837" y="404934"/>
                  </a:cubicBezTo>
                  <a:cubicBezTo>
                    <a:pt x="40837" y="403044"/>
                    <a:pt x="40837" y="402574"/>
                    <a:pt x="40837" y="403044"/>
                  </a:cubicBezTo>
                  <a:cubicBezTo>
                    <a:pt x="46264" y="390540"/>
                    <a:pt x="50746" y="377796"/>
                    <a:pt x="54522" y="364816"/>
                  </a:cubicBezTo>
                  <a:cubicBezTo>
                    <a:pt x="56409" y="366470"/>
                    <a:pt x="56645" y="364816"/>
                    <a:pt x="60185" y="362221"/>
                  </a:cubicBezTo>
                  <a:cubicBezTo>
                    <a:pt x="63725" y="359626"/>
                    <a:pt x="57590" y="362221"/>
                    <a:pt x="55467" y="363874"/>
                  </a:cubicBezTo>
                  <a:cubicBezTo>
                    <a:pt x="55467" y="355613"/>
                    <a:pt x="62544" y="351603"/>
                    <a:pt x="63725" y="344051"/>
                  </a:cubicBezTo>
                  <a:cubicBezTo>
                    <a:pt x="68680" y="337682"/>
                    <a:pt x="63725" y="348536"/>
                    <a:pt x="68208" y="344051"/>
                  </a:cubicBezTo>
                  <a:cubicBezTo>
                    <a:pt x="72693" y="339569"/>
                    <a:pt x="66557" y="340513"/>
                    <a:pt x="66321" y="337915"/>
                  </a:cubicBezTo>
                  <a:cubicBezTo>
                    <a:pt x="66085" y="335320"/>
                    <a:pt x="70097" y="334378"/>
                    <a:pt x="70567" y="331546"/>
                  </a:cubicBezTo>
                  <a:cubicBezTo>
                    <a:pt x="71039" y="328715"/>
                    <a:pt x="70567" y="334142"/>
                    <a:pt x="70567" y="336265"/>
                  </a:cubicBezTo>
                  <a:cubicBezTo>
                    <a:pt x="73398" y="332488"/>
                    <a:pt x="75760" y="325411"/>
                    <a:pt x="73398" y="326825"/>
                  </a:cubicBezTo>
                  <a:cubicBezTo>
                    <a:pt x="80006" y="320217"/>
                    <a:pt x="77647" y="318803"/>
                    <a:pt x="83783" y="315026"/>
                  </a:cubicBezTo>
                  <a:cubicBezTo>
                    <a:pt x="85669" y="309127"/>
                    <a:pt x="88973" y="303936"/>
                    <a:pt x="93222" y="299454"/>
                  </a:cubicBezTo>
                  <a:cubicBezTo>
                    <a:pt x="93222" y="297565"/>
                    <a:pt x="89682" y="301105"/>
                    <a:pt x="93222" y="294969"/>
                  </a:cubicBezTo>
                  <a:lnTo>
                    <a:pt x="88031" y="299218"/>
                  </a:lnTo>
                  <a:cubicBezTo>
                    <a:pt x="85433" y="303228"/>
                    <a:pt x="88031" y="302519"/>
                    <a:pt x="83783" y="306059"/>
                  </a:cubicBezTo>
                  <a:cubicBezTo>
                    <a:pt x="83783" y="308655"/>
                    <a:pt x="83783" y="307949"/>
                    <a:pt x="85197" y="306059"/>
                  </a:cubicBezTo>
                  <a:cubicBezTo>
                    <a:pt x="80242" y="312667"/>
                    <a:pt x="69389" y="336028"/>
                    <a:pt x="68208" y="329657"/>
                  </a:cubicBezTo>
                  <a:cubicBezTo>
                    <a:pt x="66085" y="331546"/>
                    <a:pt x="66793" y="335320"/>
                    <a:pt x="65848" y="337682"/>
                  </a:cubicBezTo>
                  <a:cubicBezTo>
                    <a:pt x="64904" y="340041"/>
                    <a:pt x="62781" y="337682"/>
                    <a:pt x="65848" y="332016"/>
                  </a:cubicBezTo>
                  <a:cubicBezTo>
                    <a:pt x="63962" y="334142"/>
                    <a:pt x="57826" y="346649"/>
                    <a:pt x="62072" y="342636"/>
                  </a:cubicBezTo>
                  <a:cubicBezTo>
                    <a:pt x="59004" y="347591"/>
                    <a:pt x="56881" y="353254"/>
                    <a:pt x="55936" y="359153"/>
                  </a:cubicBezTo>
                  <a:cubicBezTo>
                    <a:pt x="54050" y="361043"/>
                    <a:pt x="55936" y="353018"/>
                    <a:pt x="55936" y="353963"/>
                  </a:cubicBezTo>
                  <a:cubicBezTo>
                    <a:pt x="55936" y="354907"/>
                    <a:pt x="49801" y="371897"/>
                    <a:pt x="48150" y="366470"/>
                  </a:cubicBezTo>
                  <a:cubicBezTo>
                    <a:pt x="46027" y="369301"/>
                    <a:pt x="48150" y="371661"/>
                    <a:pt x="48150" y="370010"/>
                  </a:cubicBezTo>
                  <a:cubicBezTo>
                    <a:pt x="46264" y="374492"/>
                    <a:pt x="44138" y="378977"/>
                    <a:pt x="41542" y="383223"/>
                  </a:cubicBezTo>
                  <a:cubicBezTo>
                    <a:pt x="41542" y="384876"/>
                    <a:pt x="42723" y="383223"/>
                    <a:pt x="42960" y="385582"/>
                  </a:cubicBezTo>
                  <a:cubicBezTo>
                    <a:pt x="43196" y="387944"/>
                    <a:pt x="40601" y="391481"/>
                    <a:pt x="40128" y="394785"/>
                  </a:cubicBezTo>
                  <a:cubicBezTo>
                    <a:pt x="39656" y="398089"/>
                    <a:pt x="40128" y="394785"/>
                    <a:pt x="38711" y="392662"/>
                  </a:cubicBezTo>
                  <a:cubicBezTo>
                    <a:pt x="36352" y="404697"/>
                    <a:pt x="32339" y="416260"/>
                    <a:pt x="29038" y="427350"/>
                  </a:cubicBezTo>
                  <a:cubicBezTo>
                    <a:pt x="27148" y="429945"/>
                    <a:pt x="29038" y="423104"/>
                    <a:pt x="29038" y="421214"/>
                  </a:cubicBezTo>
                  <a:cubicBezTo>
                    <a:pt x="26912" y="424754"/>
                    <a:pt x="27621" y="429709"/>
                    <a:pt x="25025" y="433013"/>
                  </a:cubicBezTo>
                  <a:cubicBezTo>
                    <a:pt x="25262" y="427350"/>
                    <a:pt x="26912" y="421923"/>
                    <a:pt x="29744" y="416968"/>
                  </a:cubicBezTo>
                  <a:cubicBezTo>
                    <a:pt x="27148" y="411305"/>
                    <a:pt x="36116" y="399034"/>
                    <a:pt x="36824" y="389831"/>
                  </a:cubicBezTo>
                  <a:cubicBezTo>
                    <a:pt x="30689" y="405170"/>
                    <a:pt x="25734" y="420978"/>
                    <a:pt x="21958" y="437026"/>
                  </a:cubicBezTo>
                  <a:cubicBezTo>
                    <a:pt x="21958" y="440802"/>
                    <a:pt x="23608" y="433013"/>
                    <a:pt x="25025" y="432304"/>
                  </a:cubicBezTo>
                  <a:cubicBezTo>
                    <a:pt x="25025" y="441744"/>
                    <a:pt x="19126" y="439857"/>
                    <a:pt x="19599" y="449533"/>
                  </a:cubicBezTo>
                  <a:cubicBezTo>
                    <a:pt x="19599" y="446937"/>
                    <a:pt x="21249" y="444103"/>
                    <a:pt x="22194" y="441508"/>
                  </a:cubicBezTo>
                  <a:cubicBezTo>
                    <a:pt x="22194" y="445993"/>
                    <a:pt x="20071" y="448588"/>
                    <a:pt x="22194" y="453070"/>
                  </a:cubicBezTo>
                  <a:cubicBezTo>
                    <a:pt x="24317" y="457555"/>
                    <a:pt x="20777" y="453070"/>
                    <a:pt x="20540" y="451183"/>
                  </a:cubicBezTo>
                  <a:cubicBezTo>
                    <a:pt x="20540" y="453542"/>
                    <a:pt x="19835" y="455668"/>
                    <a:pt x="18890" y="457791"/>
                  </a:cubicBezTo>
                  <a:cubicBezTo>
                    <a:pt x="18654" y="470535"/>
                    <a:pt x="17239" y="483275"/>
                    <a:pt x="14641" y="495783"/>
                  </a:cubicBezTo>
                  <a:cubicBezTo>
                    <a:pt x="12518" y="497906"/>
                    <a:pt x="14641" y="489647"/>
                    <a:pt x="14641" y="487052"/>
                  </a:cubicBezTo>
                  <a:lnTo>
                    <a:pt x="13227" y="516312"/>
                  </a:lnTo>
                  <a:cubicBezTo>
                    <a:pt x="13227" y="524334"/>
                    <a:pt x="13227" y="532593"/>
                    <a:pt x="11810" y="541560"/>
                  </a:cubicBezTo>
                  <a:cubicBezTo>
                    <a:pt x="11810" y="541560"/>
                    <a:pt x="10395" y="539437"/>
                    <a:pt x="9687" y="537786"/>
                  </a:cubicBezTo>
                  <a:cubicBezTo>
                    <a:pt x="7564" y="542505"/>
                    <a:pt x="9687" y="546754"/>
                    <a:pt x="11810" y="546281"/>
                  </a:cubicBezTo>
                  <a:cubicBezTo>
                    <a:pt x="11810" y="553595"/>
                    <a:pt x="9214" y="546281"/>
                    <a:pt x="8272" y="553125"/>
                  </a:cubicBezTo>
                  <a:cubicBezTo>
                    <a:pt x="7328" y="559967"/>
                    <a:pt x="10395" y="548640"/>
                    <a:pt x="11340" y="553125"/>
                  </a:cubicBezTo>
                  <a:cubicBezTo>
                    <a:pt x="12754" y="563034"/>
                    <a:pt x="12754" y="572946"/>
                    <a:pt x="11340" y="582855"/>
                  </a:cubicBezTo>
                  <a:cubicBezTo>
                    <a:pt x="14172" y="586868"/>
                    <a:pt x="12754" y="591117"/>
                    <a:pt x="13699" y="597485"/>
                  </a:cubicBezTo>
                  <a:cubicBezTo>
                    <a:pt x="14641" y="603857"/>
                    <a:pt x="12046" y="597485"/>
                    <a:pt x="11104" y="601970"/>
                  </a:cubicBezTo>
                  <a:cubicBezTo>
                    <a:pt x="12518" y="609757"/>
                    <a:pt x="12991" y="617782"/>
                    <a:pt x="12754" y="625568"/>
                  </a:cubicBezTo>
                  <a:cubicBezTo>
                    <a:pt x="11104" y="627218"/>
                    <a:pt x="12754" y="619196"/>
                    <a:pt x="11340" y="617073"/>
                  </a:cubicBezTo>
                  <a:cubicBezTo>
                    <a:pt x="10159" y="623917"/>
                    <a:pt x="10868" y="630995"/>
                    <a:pt x="12991" y="637603"/>
                  </a:cubicBezTo>
                  <a:cubicBezTo>
                    <a:pt x="12991" y="642085"/>
                    <a:pt x="11104" y="637603"/>
                    <a:pt x="10159" y="640907"/>
                  </a:cubicBezTo>
                  <a:cubicBezTo>
                    <a:pt x="8742" y="637366"/>
                    <a:pt x="10159" y="632412"/>
                    <a:pt x="7800" y="632176"/>
                  </a:cubicBezTo>
                  <a:cubicBezTo>
                    <a:pt x="8036" y="645152"/>
                    <a:pt x="9450" y="658368"/>
                    <a:pt x="12046" y="671112"/>
                  </a:cubicBezTo>
                  <a:cubicBezTo>
                    <a:pt x="12046" y="677717"/>
                    <a:pt x="9450" y="666627"/>
                    <a:pt x="8272" y="671112"/>
                  </a:cubicBezTo>
                  <a:cubicBezTo>
                    <a:pt x="9214" y="684089"/>
                    <a:pt x="9214" y="696832"/>
                    <a:pt x="8272" y="709809"/>
                  </a:cubicBezTo>
                  <a:cubicBezTo>
                    <a:pt x="9923" y="714530"/>
                    <a:pt x="9923" y="719485"/>
                    <a:pt x="8272" y="724206"/>
                  </a:cubicBezTo>
                  <a:cubicBezTo>
                    <a:pt x="8272" y="726801"/>
                    <a:pt x="9923" y="722789"/>
                    <a:pt x="11104" y="727037"/>
                  </a:cubicBezTo>
                  <a:cubicBezTo>
                    <a:pt x="8742" y="736238"/>
                    <a:pt x="14641" y="758421"/>
                    <a:pt x="11104" y="759602"/>
                  </a:cubicBezTo>
                  <a:cubicBezTo>
                    <a:pt x="11104" y="775410"/>
                    <a:pt x="12754" y="791221"/>
                    <a:pt x="15822" y="806796"/>
                  </a:cubicBezTo>
                  <a:cubicBezTo>
                    <a:pt x="14172" y="814582"/>
                    <a:pt x="17473" y="822368"/>
                    <a:pt x="15822" y="830394"/>
                  </a:cubicBezTo>
                  <a:cubicBezTo>
                    <a:pt x="18654" y="835821"/>
                    <a:pt x="15822" y="841011"/>
                    <a:pt x="20304" y="846438"/>
                  </a:cubicBezTo>
                  <a:cubicBezTo>
                    <a:pt x="20304" y="850923"/>
                    <a:pt x="18654" y="847855"/>
                    <a:pt x="18418" y="851393"/>
                  </a:cubicBezTo>
                  <a:cubicBezTo>
                    <a:pt x="23139" y="880420"/>
                    <a:pt x="27857" y="909208"/>
                    <a:pt x="31397" y="938468"/>
                  </a:cubicBezTo>
                  <a:cubicBezTo>
                    <a:pt x="32575" y="938468"/>
                    <a:pt x="34465" y="942245"/>
                    <a:pt x="33284" y="937051"/>
                  </a:cubicBezTo>
                  <a:cubicBezTo>
                    <a:pt x="36824" y="961593"/>
                    <a:pt x="42487" y="985899"/>
                    <a:pt x="50037" y="1009496"/>
                  </a:cubicBezTo>
                  <a:cubicBezTo>
                    <a:pt x="51691" y="1015396"/>
                    <a:pt x="53105" y="1021295"/>
                    <a:pt x="54050" y="1027194"/>
                  </a:cubicBezTo>
                  <a:cubicBezTo>
                    <a:pt x="54050" y="1027194"/>
                    <a:pt x="54050" y="1025541"/>
                    <a:pt x="55700" y="1027194"/>
                  </a:cubicBezTo>
                  <a:cubicBezTo>
                    <a:pt x="57354" y="1036634"/>
                    <a:pt x="60421" y="1045834"/>
                    <a:pt x="64667" y="1054568"/>
                  </a:cubicBezTo>
                  <a:lnTo>
                    <a:pt x="64667" y="1062590"/>
                  </a:lnTo>
                  <a:cubicBezTo>
                    <a:pt x="75052" y="1087602"/>
                    <a:pt x="86614" y="1112616"/>
                    <a:pt x="96290" y="1138101"/>
                  </a:cubicBezTo>
                  <a:cubicBezTo>
                    <a:pt x="96290" y="1138101"/>
                    <a:pt x="96290" y="1138101"/>
                    <a:pt x="97940" y="1138101"/>
                  </a:cubicBezTo>
                  <a:cubicBezTo>
                    <a:pt x="108794" y="1159811"/>
                    <a:pt x="120593" y="1181049"/>
                    <a:pt x="133809" y="1201343"/>
                  </a:cubicBezTo>
                  <a:cubicBezTo>
                    <a:pt x="146788" y="1222108"/>
                    <a:pt x="163542" y="1240748"/>
                    <a:pt x="177936" y="1260572"/>
                  </a:cubicBezTo>
                  <a:cubicBezTo>
                    <a:pt x="183835" y="1265999"/>
                    <a:pt x="206724" y="1290774"/>
                    <a:pt x="222299" y="1305877"/>
                  </a:cubicBezTo>
                  <a:cubicBezTo>
                    <a:pt x="230085" y="1312013"/>
                    <a:pt x="237165" y="1318857"/>
                    <a:pt x="243537" y="1326407"/>
                  </a:cubicBezTo>
                  <a:lnTo>
                    <a:pt x="249200" y="1328769"/>
                  </a:lnTo>
                  <a:cubicBezTo>
                    <a:pt x="251559" y="1334196"/>
                    <a:pt x="264539" y="1338678"/>
                    <a:pt x="270438" y="1346467"/>
                  </a:cubicBezTo>
                  <a:cubicBezTo>
                    <a:pt x="282237" y="1353780"/>
                    <a:pt x="293563" y="1361566"/>
                    <a:pt x="304417" y="1370064"/>
                  </a:cubicBezTo>
                  <a:cubicBezTo>
                    <a:pt x="316688" y="1378086"/>
                    <a:pt x="329431" y="1385164"/>
                    <a:pt x="342881" y="1391063"/>
                  </a:cubicBezTo>
                  <a:lnTo>
                    <a:pt x="346657" y="1395076"/>
                  </a:lnTo>
                  <a:cubicBezTo>
                    <a:pt x="363410" y="1401683"/>
                    <a:pt x="378513" y="1411829"/>
                    <a:pt x="393852" y="1418673"/>
                  </a:cubicBezTo>
                  <a:cubicBezTo>
                    <a:pt x="409896" y="1425517"/>
                    <a:pt x="426180" y="1431416"/>
                    <a:pt x="442933" y="1436371"/>
                  </a:cubicBezTo>
                  <a:cubicBezTo>
                    <a:pt x="449541" y="1440147"/>
                    <a:pt x="456621" y="1442979"/>
                    <a:pt x="463935" y="1444865"/>
                  </a:cubicBezTo>
                  <a:cubicBezTo>
                    <a:pt x="471251" y="1446519"/>
                    <a:pt x="478565" y="1448642"/>
                    <a:pt x="485409" y="1451473"/>
                  </a:cubicBezTo>
                  <a:cubicBezTo>
                    <a:pt x="494849" y="1451473"/>
                    <a:pt x="501926" y="1456428"/>
                    <a:pt x="511366" y="1456664"/>
                  </a:cubicBezTo>
                  <a:cubicBezTo>
                    <a:pt x="534254" y="1464923"/>
                    <a:pt x="558088" y="1470116"/>
                    <a:pt x="582158" y="1472239"/>
                  </a:cubicBezTo>
                  <a:cubicBezTo>
                    <a:pt x="608114" y="1476721"/>
                    <a:pt x="634543" y="1480734"/>
                    <a:pt x="660736" y="1483565"/>
                  </a:cubicBezTo>
                  <a:cubicBezTo>
                    <a:pt x="686928" y="1486397"/>
                    <a:pt x="713829" y="1487578"/>
                    <a:pt x="740967" y="1488520"/>
                  </a:cubicBezTo>
                  <a:lnTo>
                    <a:pt x="746394" y="1487106"/>
                  </a:lnTo>
                  <a:cubicBezTo>
                    <a:pt x="748756" y="1487106"/>
                    <a:pt x="748756" y="1487106"/>
                    <a:pt x="746394" y="1487106"/>
                  </a:cubicBezTo>
                  <a:cubicBezTo>
                    <a:pt x="773059" y="1487106"/>
                    <a:pt x="799724" y="1485452"/>
                    <a:pt x="826153" y="1482384"/>
                  </a:cubicBezTo>
                  <a:lnTo>
                    <a:pt x="831580" y="1483802"/>
                  </a:lnTo>
                  <a:cubicBezTo>
                    <a:pt x="837010" y="1483802"/>
                    <a:pt x="833706" y="1480498"/>
                    <a:pt x="842200" y="1481206"/>
                  </a:cubicBezTo>
                  <a:cubicBezTo>
                    <a:pt x="843615" y="1481206"/>
                    <a:pt x="840077" y="1481206"/>
                    <a:pt x="838188" y="1482857"/>
                  </a:cubicBezTo>
                  <a:cubicBezTo>
                    <a:pt x="841964" y="1482857"/>
                    <a:pt x="847627" y="1482857"/>
                    <a:pt x="847627" y="1480970"/>
                  </a:cubicBezTo>
                  <a:cubicBezTo>
                    <a:pt x="904025" y="1475307"/>
                    <a:pt x="959242" y="1460677"/>
                    <a:pt x="1011391" y="1438024"/>
                  </a:cubicBezTo>
                  <a:cubicBezTo>
                    <a:pt x="1065430" y="1414191"/>
                    <a:pt x="1114514" y="1379973"/>
                    <a:pt x="1155573" y="1337263"/>
                  </a:cubicBezTo>
                  <a:cubicBezTo>
                    <a:pt x="1194979" y="1295968"/>
                    <a:pt x="1227071" y="1248065"/>
                    <a:pt x="1249963" y="1195679"/>
                  </a:cubicBezTo>
                  <a:cubicBezTo>
                    <a:pt x="1271434" y="1146359"/>
                    <a:pt x="1287245" y="1094682"/>
                    <a:pt x="1297157" y="1041588"/>
                  </a:cubicBezTo>
                  <a:lnTo>
                    <a:pt x="1297157" y="1037340"/>
                  </a:lnTo>
                  <a:cubicBezTo>
                    <a:pt x="1303998" y="1009969"/>
                    <a:pt x="1304707" y="980942"/>
                    <a:pt x="1310370" y="953807"/>
                  </a:cubicBezTo>
                  <a:cubicBezTo>
                    <a:pt x="1310370" y="948850"/>
                    <a:pt x="1308011" y="944368"/>
                    <a:pt x="1310370" y="943659"/>
                  </a:cubicBezTo>
                  <a:cubicBezTo>
                    <a:pt x="1309425" y="935637"/>
                    <a:pt x="1310134" y="927614"/>
                    <a:pt x="1312257" y="920062"/>
                  </a:cubicBezTo>
                  <a:lnTo>
                    <a:pt x="1312257" y="914635"/>
                  </a:lnTo>
                  <a:cubicBezTo>
                    <a:pt x="1313674" y="905195"/>
                    <a:pt x="1314146" y="895520"/>
                    <a:pt x="1313910" y="885847"/>
                  </a:cubicBezTo>
                  <a:cubicBezTo>
                    <a:pt x="1318865" y="840066"/>
                    <a:pt x="1313910" y="793817"/>
                    <a:pt x="1317450" y="749217"/>
                  </a:cubicBezTo>
                  <a:lnTo>
                    <a:pt x="1315797" y="744027"/>
                  </a:lnTo>
                  <a:cubicBezTo>
                    <a:pt x="1317687" y="736238"/>
                    <a:pt x="1317687" y="728215"/>
                    <a:pt x="1315797" y="720429"/>
                  </a:cubicBezTo>
                  <a:cubicBezTo>
                    <a:pt x="1315797" y="718070"/>
                    <a:pt x="1317214" y="720429"/>
                    <a:pt x="1317923" y="716889"/>
                  </a:cubicBezTo>
                  <a:cubicBezTo>
                    <a:pt x="1314619" y="713585"/>
                    <a:pt x="1316506" y="709573"/>
                    <a:pt x="1317923" y="706035"/>
                  </a:cubicBezTo>
                  <a:cubicBezTo>
                    <a:pt x="1315325" y="692347"/>
                    <a:pt x="1314146" y="678662"/>
                    <a:pt x="1314146" y="664740"/>
                  </a:cubicBezTo>
                  <a:cubicBezTo>
                    <a:pt x="1314146" y="662614"/>
                    <a:pt x="1314146" y="662614"/>
                    <a:pt x="1316033" y="663559"/>
                  </a:cubicBezTo>
                  <a:cubicBezTo>
                    <a:pt x="1316033" y="660019"/>
                    <a:pt x="1312965" y="659546"/>
                    <a:pt x="1314383" y="652705"/>
                  </a:cubicBezTo>
                  <a:cubicBezTo>
                    <a:pt x="1314383" y="652705"/>
                    <a:pt x="1314383" y="652705"/>
                    <a:pt x="1314383" y="652705"/>
                  </a:cubicBezTo>
                  <a:cubicBezTo>
                    <a:pt x="1314383" y="649165"/>
                    <a:pt x="1314383" y="645389"/>
                    <a:pt x="1312257" y="641615"/>
                  </a:cubicBezTo>
                  <a:cubicBezTo>
                    <a:pt x="1310134" y="637839"/>
                    <a:pt x="1313438" y="640198"/>
                    <a:pt x="1313910" y="641615"/>
                  </a:cubicBezTo>
                  <a:cubicBezTo>
                    <a:pt x="1311787" y="635007"/>
                    <a:pt x="1310370" y="628163"/>
                    <a:pt x="1309662" y="621319"/>
                  </a:cubicBezTo>
                  <a:cubicBezTo>
                    <a:pt x="1311551" y="617782"/>
                    <a:pt x="1311315" y="625568"/>
                    <a:pt x="1312965" y="629108"/>
                  </a:cubicBezTo>
                  <a:cubicBezTo>
                    <a:pt x="1309425" y="613769"/>
                    <a:pt x="1306830" y="598430"/>
                    <a:pt x="1303762" y="583328"/>
                  </a:cubicBezTo>
                  <a:lnTo>
                    <a:pt x="1305179" y="576956"/>
                  </a:lnTo>
                  <a:cubicBezTo>
                    <a:pt x="1307066" y="576956"/>
                    <a:pt x="1303762" y="573655"/>
                    <a:pt x="1303762" y="579554"/>
                  </a:cubicBezTo>
                  <a:cubicBezTo>
                    <a:pt x="1300694" y="572710"/>
                    <a:pt x="1301167" y="566338"/>
                    <a:pt x="1297627" y="555957"/>
                  </a:cubicBezTo>
                  <a:cubicBezTo>
                    <a:pt x="1299044" y="554067"/>
                    <a:pt x="1297627" y="545336"/>
                    <a:pt x="1299280" y="550999"/>
                  </a:cubicBezTo>
                  <a:cubicBezTo>
                    <a:pt x="1299280" y="546754"/>
                    <a:pt x="1295976" y="546990"/>
                    <a:pt x="1297157" y="538492"/>
                  </a:cubicBezTo>
                  <a:cubicBezTo>
                    <a:pt x="1294326" y="532829"/>
                    <a:pt x="1297157" y="541560"/>
                    <a:pt x="1297157" y="543450"/>
                  </a:cubicBezTo>
                  <a:cubicBezTo>
                    <a:pt x="1293381" y="534719"/>
                    <a:pt x="1293853" y="525988"/>
                    <a:pt x="1289604" y="517493"/>
                  </a:cubicBezTo>
                  <a:cubicBezTo>
                    <a:pt x="1289604" y="516076"/>
                    <a:pt x="1291022" y="517493"/>
                    <a:pt x="1291727" y="519852"/>
                  </a:cubicBezTo>
                  <a:cubicBezTo>
                    <a:pt x="1291727" y="517257"/>
                    <a:pt x="1289841" y="514895"/>
                    <a:pt x="1291727" y="512300"/>
                  </a:cubicBezTo>
                  <a:cubicBezTo>
                    <a:pt x="1289841" y="514895"/>
                    <a:pt x="1289841" y="508054"/>
                    <a:pt x="1287245" y="503805"/>
                  </a:cubicBezTo>
                  <a:cubicBezTo>
                    <a:pt x="1287245" y="480208"/>
                    <a:pt x="1270492" y="459442"/>
                    <a:pt x="1270020" y="439857"/>
                  </a:cubicBezTo>
                  <a:cubicBezTo>
                    <a:pt x="1265298" y="436553"/>
                    <a:pt x="1262231" y="423340"/>
                    <a:pt x="1259163" y="416260"/>
                  </a:cubicBezTo>
                  <a:cubicBezTo>
                    <a:pt x="1261761" y="416260"/>
                    <a:pt x="1262939" y="426641"/>
                    <a:pt x="1265771" y="430418"/>
                  </a:cubicBezTo>
                  <a:cubicBezTo>
                    <a:pt x="1265771" y="428295"/>
                    <a:pt x="1265771" y="426405"/>
                    <a:pt x="1265771" y="424046"/>
                  </a:cubicBezTo>
                  <a:cubicBezTo>
                    <a:pt x="1268839" y="430890"/>
                    <a:pt x="1273087" y="437498"/>
                    <a:pt x="1275919" y="444339"/>
                  </a:cubicBezTo>
                  <a:cubicBezTo>
                    <a:pt x="1271670" y="444339"/>
                    <a:pt x="1281110" y="462746"/>
                    <a:pt x="1282760" y="466522"/>
                  </a:cubicBezTo>
                  <a:cubicBezTo>
                    <a:pt x="1279695" y="449060"/>
                    <a:pt x="1273796" y="432071"/>
                    <a:pt x="1265298" y="416496"/>
                  </a:cubicBezTo>
                  <a:cubicBezTo>
                    <a:pt x="1265298" y="415079"/>
                    <a:pt x="1267188" y="418383"/>
                    <a:pt x="1268366" y="419800"/>
                  </a:cubicBezTo>
                  <a:cubicBezTo>
                    <a:pt x="1266007" y="412247"/>
                    <a:pt x="1260580" y="396203"/>
                    <a:pt x="1256568" y="397617"/>
                  </a:cubicBezTo>
                  <a:cubicBezTo>
                    <a:pt x="1254208" y="393135"/>
                    <a:pt x="1256568" y="394077"/>
                    <a:pt x="1256568" y="391009"/>
                  </a:cubicBezTo>
                  <a:cubicBezTo>
                    <a:pt x="1248781" y="378268"/>
                    <a:pt x="1245241" y="369538"/>
                    <a:pt x="1236510" y="355380"/>
                  </a:cubicBezTo>
                  <a:cubicBezTo>
                    <a:pt x="1230139" y="336501"/>
                    <a:pt x="1220466" y="318803"/>
                    <a:pt x="1207959" y="303228"/>
                  </a:cubicBezTo>
                  <a:cubicBezTo>
                    <a:pt x="1202768" y="291665"/>
                    <a:pt x="1195924" y="281048"/>
                    <a:pt x="1187665" y="271608"/>
                  </a:cubicBezTo>
                  <a:cubicBezTo>
                    <a:pt x="1179407" y="258159"/>
                    <a:pt x="1170203" y="245415"/>
                    <a:pt x="1160055" y="233381"/>
                  </a:cubicBezTo>
                  <a:cubicBezTo>
                    <a:pt x="1154628" y="226300"/>
                    <a:pt x="1149202" y="218987"/>
                    <a:pt x="1144244" y="211434"/>
                  </a:cubicBezTo>
                  <a:cubicBezTo>
                    <a:pt x="1138817" y="204829"/>
                    <a:pt x="1133863" y="197748"/>
                    <a:pt x="1129850" y="190199"/>
                  </a:cubicBezTo>
                  <a:cubicBezTo>
                    <a:pt x="1129850" y="199399"/>
                    <a:pt x="1115692" y="176983"/>
                    <a:pt x="1113097" y="180995"/>
                  </a:cubicBezTo>
                  <a:cubicBezTo>
                    <a:pt x="1109084" y="175568"/>
                    <a:pt x="1100826" y="172734"/>
                    <a:pt x="1099412" y="165893"/>
                  </a:cubicBezTo>
                  <a:cubicBezTo>
                    <a:pt x="1078410" y="149373"/>
                    <a:pt x="1059531" y="130261"/>
                    <a:pt x="1043486" y="108786"/>
                  </a:cubicBezTo>
                  <a:cubicBezTo>
                    <a:pt x="1039710" y="107608"/>
                    <a:pt x="1035933" y="106191"/>
                    <a:pt x="1036406" y="108786"/>
                  </a:cubicBezTo>
                  <a:cubicBezTo>
                    <a:pt x="1032866" y="106427"/>
                    <a:pt x="1029798" y="103123"/>
                    <a:pt x="1027911" y="99347"/>
                  </a:cubicBezTo>
                  <a:cubicBezTo>
                    <a:pt x="1024371" y="97932"/>
                    <a:pt x="1021067" y="95809"/>
                    <a:pt x="1018235" y="92978"/>
                  </a:cubicBezTo>
                  <a:cubicBezTo>
                    <a:pt x="1015404" y="92978"/>
                    <a:pt x="1013045" y="91088"/>
                    <a:pt x="1009504" y="90852"/>
                  </a:cubicBezTo>
                  <a:cubicBezTo>
                    <a:pt x="1009504" y="93211"/>
                    <a:pt x="1013989" y="93684"/>
                    <a:pt x="1015168" y="95809"/>
                  </a:cubicBezTo>
                  <a:cubicBezTo>
                    <a:pt x="1006437" y="90616"/>
                    <a:pt x="997942" y="84480"/>
                    <a:pt x="990156" y="77875"/>
                  </a:cubicBezTo>
                  <a:cubicBezTo>
                    <a:pt x="981661" y="70322"/>
                    <a:pt x="971749" y="63951"/>
                    <a:pt x="964669" y="56637"/>
                  </a:cubicBezTo>
                  <a:cubicBezTo>
                    <a:pt x="958297" y="56401"/>
                    <a:pt x="952398" y="53805"/>
                    <a:pt x="947916" y="49321"/>
                  </a:cubicBezTo>
                  <a:cubicBezTo>
                    <a:pt x="939421" y="47670"/>
                    <a:pt x="930926" y="44366"/>
                    <a:pt x="921487" y="41534"/>
                  </a:cubicBezTo>
                  <a:cubicBezTo>
                    <a:pt x="912047" y="38703"/>
                    <a:pt x="902372" y="35635"/>
                    <a:pt x="892699" y="32331"/>
                  </a:cubicBezTo>
                  <a:lnTo>
                    <a:pt x="887505" y="26904"/>
                  </a:lnTo>
                  <a:cubicBezTo>
                    <a:pt x="887505" y="30208"/>
                    <a:pt x="876651" y="23836"/>
                    <a:pt x="871225" y="22892"/>
                  </a:cubicBezTo>
                  <a:cubicBezTo>
                    <a:pt x="871225" y="22892"/>
                    <a:pt x="871225" y="21477"/>
                    <a:pt x="871225" y="21477"/>
                  </a:cubicBezTo>
                  <a:cubicBezTo>
                    <a:pt x="856122" y="15342"/>
                    <a:pt x="840311" y="11093"/>
                    <a:pt x="824030" y="9442"/>
                  </a:cubicBezTo>
                  <a:cubicBezTo>
                    <a:pt x="815063" y="7083"/>
                    <a:pt x="804681" y="3543"/>
                    <a:pt x="794533" y="1890"/>
                  </a:cubicBezTo>
                  <a:cubicBezTo>
                    <a:pt x="785094" y="948"/>
                    <a:pt x="775654" y="948"/>
                    <a:pt x="766218" y="1890"/>
                  </a:cubicBezTo>
                  <a:cubicBezTo>
                    <a:pt x="751351" y="-1178"/>
                    <a:pt x="735776" y="-1884"/>
                    <a:pt x="720674" y="-233"/>
                  </a:cubicBezTo>
                  <a:cubicBezTo>
                    <a:pt x="705571" y="948"/>
                    <a:pt x="690705" y="3071"/>
                    <a:pt x="675838" y="6138"/>
                  </a:cubicBezTo>
                  <a:cubicBezTo>
                    <a:pt x="680323" y="6138"/>
                    <a:pt x="680323" y="8025"/>
                    <a:pt x="682446" y="9206"/>
                  </a:cubicBezTo>
                  <a:cubicBezTo>
                    <a:pt x="678906" y="9206"/>
                    <a:pt x="676074" y="9206"/>
                    <a:pt x="672770" y="9206"/>
                  </a:cubicBezTo>
                  <a:cubicBezTo>
                    <a:pt x="678434" y="9206"/>
                    <a:pt x="681029" y="9206"/>
                    <a:pt x="684097" y="11093"/>
                  </a:cubicBezTo>
                  <a:cubicBezTo>
                    <a:pt x="690232" y="8970"/>
                    <a:pt x="699435" y="13688"/>
                    <a:pt x="702031" y="11093"/>
                  </a:cubicBezTo>
                  <a:cubicBezTo>
                    <a:pt x="704626" y="8498"/>
                    <a:pt x="706988" y="13219"/>
                    <a:pt x="709584" y="13925"/>
                  </a:cubicBezTo>
                  <a:cubicBezTo>
                    <a:pt x="716897" y="13688"/>
                    <a:pt x="724450" y="14397"/>
                    <a:pt x="731764" y="15578"/>
                  </a:cubicBezTo>
                  <a:cubicBezTo>
                    <a:pt x="725159" y="16050"/>
                    <a:pt x="718314" y="16992"/>
                    <a:pt x="711943" y="18882"/>
                  </a:cubicBezTo>
                  <a:cubicBezTo>
                    <a:pt x="727754" y="19588"/>
                    <a:pt x="743562" y="21477"/>
                    <a:pt x="759137" y="24781"/>
                  </a:cubicBezTo>
                  <a:cubicBezTo>
                    <a:pt x="775891" y="27377"/>
                    <a:pt x="793352" y="28791"/>
                    <a:pt x="809164" y="32331"/>
                  </a:cubicBezTo>
                  <a:cubicBezTo>
                    <a:pt x="812231" y="33040"/>
                    <a:pt x="815063" y="34218"/>
                    <a:pt x="817422" y="36108"/>
                  </a:cubicBezTo>
                  <a:cubicBezTo>
                    <a:pt x="817422" y="36108"/>
                    <a:pt x="817422" y="34690"/>
                    <a:pt x="817422" y="33985"/>
                  </a:cubicBezTo>
                  <a:lnTo>
                    <a:pt x="827806" y="36344"/>
                  </a:lnTo>
                  <a:cubicBezTo>
                    <a:pt x="831110" y="41534"/>
                    <a:pt x="846210" y="40353"/>
                    <a:pt x="853527" y="39884"/>
                  </a:cubicBezTo>
                  <a:cubicBezTo>
                    <a:pt x="856122" y="42479"/>
                    <a:pt x="850695" y="41771"/>
                    <a:pt x="847155" y="42007"/>
                  </a:cubicBezTo>
                  <a:cubicBezTo>
                    <a:pt x="850459" y="42007"/>
                    <a:pt x="854471" y="45311"/>
                    <a:pt x="853527" y="46725"/>
                  </a:cubicBezTo>
                  <a:cubicBezTo>
                    <a:pt x="847627" y="46725"/>
                    <a:pt x="847155" y="44602"/>
                    <a:pt x="842437" y="46725"/>
                  </a:cubicBezTo>
                  <a:cubicBezTo>
                    <a:pt x="844323" y="48848"/>
                    <a:pt x="848808" y="46725"/>
                    <a:pt x="850223" y="49084"/>
                  </a:cubicBezTo>
                  <a:cubicBezTo>
                    <a:pt x="851640" y="51446"/>
                    <a:pt x="852346" y="49084"/>
                    <a:pt x="855650" y="49084"/>
                  </a:cubicBezTo>
                  <a:cubicBezTo>
                    <a:pt x="857303" y="49557"/>
                    <a:pt x="858717" y="50265"/>
                    <a:pt x="859898" y="51210"/>
                  </a:cubicBezTo>
                  <a:cubicBezTo>
                    <a:pt x="859898" y="52388"/>
                    <a:pt x="853999" y="51210"/>
                    <a:pt x="853527" y="52624"/>
                  </a:cubicBezTo>
                  <a:cubicBezTo>
                    <a:pt x="852582" y="51916"/>
                    <a:pt x="851404" y="51683"/>
                    <a:pt x="850223" y="51446"/>
                  </a:cubicBezTo>
                  <a:cubicBezTo>
                    <a:pt x="853999" y="50029"/>
                    <a:pt x="843615" y="48379"/>
                    <a:pt x="839369" y="47434"/>
                  </a:cubicBezTo>
                  <a:cubicBezTo>
                    <a:pt x="835120" y="46489"/>
                    <a:pt x="839369" y="45783"/>
                    <a:pt x="837246" y="44366"/>
                  </a:cubicBezTo>
                  <a:cubicBezTo>
                    <a:pt x="827098" y="42243"/>
                    <a:pt x="823558" y="44366"/>
                    <a:pt x="813649" y="44366"/>
                  </a:cubicBezTo>
                  <a:cubicBezTo>
                    <a:pt x="813649" y="42715"/>
                    <a:pt x="822143" y="44366"/>
                    <a:pt x="825447" y="44366"/>
                  </a:cubicBezTo>
                  <a:cubicBezTo>
                    <a:pt x="821435" y="42949"/>
                    <a:pt x="812940" y="40826"/>
                    <a:pt x="814354" y="44366"/>
                  </a:cubicBezTo>
                  <a:cubicBezTo>
                    <a:pt x="803737" y="39884"/>
                    <a:pt x="792410" y="37758"/>
                    <a:pt x="781084" y="37994"/>
                  </a:cubicBezTo>
                  <a:cubicBezTo>
                    <a:pt x="787925" y="39648"/>
                    <a:pt x="795006" y="40826"/>
                    <a:pt x="802083" y="41298"/>
                  </a:cubicBezTo>
                  <a:cubicBezTo>
                    <a:pt x="793352" y="42243"/>
                    <a:pt x="784621" y="40826"/>
                    <a:pt x="776599" y="37049"/>
                  </a:cubicBezTo>
                  <a:cubicBezTo>
                    <a:pt x="767632" y="37994"/>
                    <a:pt x="758665" y="36816"/>
                    <a:pt x="750170" y="33985"/>
                  </a:cubicBezTo>
                  <a:cubicBezTo>
                    <a:pt x="723033" y="31859"/>
                    <a:pt x="695662" y="31150"/>
                    <a:pt x="668525" y="32095"/>
                  </a:cubicBezTo>
                  <a:cubicBezTo>
                    <a:pt x="674188" y="34690"/>
                    <a:pt x="680323" y="33748"/>
                    <a:pt x="685750" y="37286"/>
                  </a:cubicBezTo>
                  <a:cubicBezTo>
                    <a:pt x="692122" y="36816"/>
                    <a:pt x="698257" y="37994"/>
                    <a:pt x="704157" y="40353"/>
                  </a:cubicBezTo>
                  <a:cubicBezTo>
                    <a:pt x="706516" y="40353"/>
                    <a:pt x="704157" y="40353"/>
                    <a:pt x="706752" y="38939"/>
                  </a:cubicBezTo>
                  <a:cubicBezTo>
                    <a:pt x="710998" y="42243"/>
                    <a:pt x="716425" y="38939"/>
                    <a:pt x="720910" y="41771"/>
                  </a:cubicBezTo>
                  <a:cubicBezTo>
                    <a:pt x="725392" y="44602"/>
                    <a:pt x="720910" y="43421"/>
                    <a:pt x="716897" y="44130"/>
                  </a:cubicBezTo>
                  <a:cubicBezTo>
                    <a:pt x="722324" y="46017"/>
                    <a:pt x="728460" y="44130"/>
                    <a:pt x="734123" y="47198"/>
                  </a:cubicBezTo>
                  <a:cubicBezTo>
                    <a:pt x="739789" y="50265"/>
                    <a:pt x="731527" y="48615"/>
                    <a:pt x="734123" y="50265"/>
                  </a:cubicBezTo>
                  <a:cubicBezTo>
                    <a:pt x="741912" y="51916"/>
                    <a:pt x="749698" y="52861"/>
                    <a:pt x="757720" y="52624"/>
                  </a:cubicBezTo>
                  <a:cubicBezTo>
                    <a:pt x="759846" y="55456"/>
                    <a:pt x="748284" y="54747"/>
                    <a:pt x="744271" y="54984"/>
                  </a:cubicBezTo>
                  <a:cubicBezTo>
                    <a:pt x="745921" y="55456"/>
                    <a:pt x="747575" y="56401"/>
                    <a:pt x="749225" y="57346"/>
                  </a:cubicBezTo>
                  <a:cubicBezTo>
                    <a:pt x="749225" y="57346"/>
                    <a:pt x="749225" y="57346"/>
                    <a:pt x="749225" y="55928"/>
                  </a:cubicBezTo>
                  <a:cubicBezTo>
                    <a:pt x="753710" y="55928"/>
                    <a:pt x="755597" y="58051"/>
                    <a:pt x="758193" y="55928"/>
                  </a:cubicBezTo>
                  <a:cubicBezTo>
                    <a:pt x="760788" y="53805"/>
                    <a:pt x="758193" y="57346"/>
                    <a:pt x="760555" y="58524"/>
                  </a:cubicBezTo>
                  <a:cubicBezTo>
                    <a:pt x="767868" y="58996"/>
                    <a:pt x="774949" y="60413"/>
                    <a:pt x="782026" y="62536"/>
                  </a:cubicBezTo>
                  <a:cubicBezTo>
                    <a:pt x="785094" y="62536"/>
                    <a:pt x="785566" y="62536"/>
                    <a:pt x="783443" y="59469"/>
                  </a:cubicBezTo>
                  <a:cubicBezTo>
                    <a:pt x="785802" y="58996"/>
                    <a:pt x="787925" y="58996"/>
                    <a:pt x="790285" y="59469"/>
                  </a:cubicBezTo>
                  <a:cubicBezTo>
                    <a:pt x="791466" y="61355"/>
                    <a:pt x="792174" y="63481"/>
                    <a:pt x="792410" y="65604"/>
                  </a:cubicBezTo>
                  <a:cubicBezTo>
                    <a:pt x="784152" y="62536"/>
                    <a:pt x="774949" y="62536"/>
                    <a:pt x="766687" y="65604"/>
                  </a:cubicBezTo>
                  <a:cubicBezTo>
                    <a:pt x="753474" y="64187"/>
                    <a:pt x="740495" y="61592"/>
                    <a:pt x="727754" y="57815"/>
                  </a:cubicBezTo>
                  <a:cubicBezTo>
                    <a:pt x="730349" y="61828"/>
                    <a:pt x="720910" y="57815"/>
                    <a:pt x="715719" y="57815"/>
                  </a:cubicBezTo>
                  <a:cubicBezTo>
                    <a:pt x="715719" y="55928"/>
                    <a:pt x="721146" y="57815"/>
                    <a:pt x="723269" y="57815"/>
                  </a:cubicBezTo>
                  <a:cubicBezTo>
                    <a:pt x="718078" y="55456"/>
                    <a:pt x="711470" y="57815"/>
                    <a:pt x="705807" y="57815"/>
                  </a:cubicBezTo>
                  <a:cubicBezTo>
                    <a:pt x="700144" y="57815"/>
                    <a:pt x="708639" y="56165"/>
                    <a:pt x="702976" y="55456"/>
                  </a:cubicBezTo>
                  <a:cubicBezTo>
                    <a:pt x="701325" y="58051"/>
                    <a:pt x="686695" y="56873"/>
                    <a:pt x="679378" y="55456"/>
                  </a:cubicBezTo>
                  <a:cubicBezTo>
                    <a:pt x="672770" y="57815"/>
                    <a:pt x="665693" y="55456"/>
                    <a:pt x="655781" y="56873"/>
                  </a:cubicBezTo>
                  <a:cubicBezTo>
                    <a:pt x="655781" y="59705"/>
                    <a:pt x="663331" y="56873"/>
                    <a:pt x="666165" y="56873"/>
                  </a:cubicBezTo>
                  <a:cubicBezTo>
                    <a:pt x="653658" y="59705"/>
                    <a:pt x="640678" y="60647"/>
                    <a:pt x="627702" y="59705"/>
                  </a:cubicBezTo>
                  <a:cubicBezTo>
                    <a:pt x="619913" y="61592"/>
                    <a:pt x="612127" y="62536"/>
                    <a:pt x="604104" y="62536"/>
                  </a:cubicBezTo>
                  <a:cubicBezTo>
                    <a:pt x="595137" y="62536"/>
                    <a:pt x="587112" y="66313"/>
                    <a:pt x="586170" y="69850"/>
                  </a:cubicBezTo>
                  <a:cubicBezTo>
                    <a:pt x="578381" y="69850"/>
                    <a:pt x="575786" y="74335"/>
                    <a:pt x="569414" y="73863"/>
                  </a:cubicBezTo>
                  <a:cubicBezTo>
                    <a:pt x="569414" y="72445"/>
                    <a:pt x="573427" y="72445"/>
                    <a:pt x="572482" y="70559"/>
                  </a:cubicBezTo>
                  <a:cubicBezTo>
                    <a:pt x="555965" y="75986"/>
                    <a:pt x="540154" y="82594"/>
                    <a:pt x="539917" y="88257"/>
                  </a:cubicBezTo>
                  <a:cubicBezTo>
                    <a:pt x="544166" y="88257"/>
                    <a:pt x="551010" y="88257"/>
                    <a:pt x="549593" y="91561"/>
                  </a:cubicBezTo>
                  <a:cubicBezTo>
                    <a:pt x="558560" y="91561"/>
                    <a:pt x="573190" y="89438"/>
                    <a:pt x="575077" y="94392"/>
                  </a:cubicBezTo>
                  <a:cubicBezTo>
                    <a:pt x="578854" y="91561"/>
                    <a:pt x="586406" y="91324"/>
                    <a:pt x="587112" y="88493"/>
                  </a:cubicBezTo>
                  <a:cubicBezTo>
                    <a:pt x="587821" y="85661"/>
                    <a:pt x="584517" y="88493"/>
                    <a:pt x="583102" y="89910"/>
                  </a:cubicBezTo>
                  <a:cubicBezTo>
                    <a:pt x="581685" y="91324"/>
                    <a:pt x="583102" y="89910"/>
                    <a:pt x="586170" y="87312"/>
                  </a:cubicBezTo>
                  <a:cubicBezTo>
                    <a:pt x="588766" y="88257"/>
                    <a:pt x="591597" y="88257"/>
                    <a:pt x="594192" y="87312"/>
                  </a:cubicBezTo>
                  <a:cubicBezTo>
                    <a:pt x="597260" y="87312"/>
                    <a:pt x="596079" y="88965"/>
                    <a:pt x="594192" y="90380"/>
                  </a:cubicBezTo>
                  <a:cubicBezTo>
                    <a:pt x="596788" y="90380"/>
                    <a:pt x="599147" y="90380"/>
                    <a:pt x="599147" y="88257"/>
                  </a:cubicBezTo>
                  <a:cubicBezTo>
                    <a:pt x="609295" y="89201"/>
                    <a:pt x="619440" y="88257"/>
                    <a:pt x="629352" y="85661"/>
                  </a:cubicBezTo>
                  <a:cubicBezTo>
                    <a:pt x="640442" y="89438"/>
                    <a:pt x="652949" y="83066"/>
                    <a:pt x="664276" y="80471"/>
                  </a:cubicBezTo>
                  <a:lnTo>
                    <a:pt x="666165" y="80471"/>
                  </a:lnTo>
                  <a:cubicBezTo>
                    <a:pt x="658849" y="83538"/>
                    <a:pt x="651532" y="86134"/>
                    <a:pt x="643982" y="88257"/>
                  </a:cubicBezTo>
                  <a:cubicBezTo>
                    <a:pt x="645869" y="88257"/>
                    <a:pt x="647995" y="88257"/>
                    <a:pt x="649882" y="89674"/>
                  </a:cubicBezTo>
                  <a:lnTo>
                    <a:pt x="661917" y="86842"/>
                  </a:lnTo>
                  <a:lnTo>
                    <a:pt x="672298" y="86842"/>
                  </a:lnTo>
                  <a:cubicBezTo>
                    <a:pt x="679142" y="86842"/>
                    <a:pt x="685986" y="86842"/>
                    <a:pt x="694481" y="86842"/>
                  </a:cubicBezTo>
                  <a:cubicBezTo>
                    <a:pt x="694481" y="86842"/>
                    <a:pt x="694481" y="86842"/>
                    <a:pt x="694481" y="88257"/>
                  </a:cubicBezTo>
                  <a:cubicBezTo>
                    <a:pt x="688109" y="88257"/>
                    <a:pt x="681738" y="89201"/>
                    <a:pt x="675838" y="91088"/>
                  </a:cubicBezTo>
                  <a:cubicBezTo>
                    <a:pt x="678197" y="92742"/>
                    <a:pt x="681029" y="91088"/>
                    <a:pt x="683391" y="92742"/>
                  </a:cubicBezTo>
                  <a:cubicBezTo>
                    <a:pt x="685750" y="94392"/>
                    <a:pt x="685278" y="90852"/>
                    <a:pt x="688582" y="92742"/>
                  </a:cubicBezTo>
                  <a:cubicBezTo>
                    <a:pt x="687637" y="91797"/>
                    <a:pt x="687637" y="90380"/>
                    <a:pt x="688582" y="89438"/>
                  </a:cubicBezTo>
                  <a:cubicBezTo>
                    <a:pt x="694245" y="90852"/>
                    <a:pt x="707224" y="89438"/>
                    <a:pt x="705335" y="86842"/>
                  </a:cubicBezTo>
                  <a:cubicBezTo>
                    <a:pt x="707930" y="86842"/>
                    <a:pt x="705335" y="89674"/>
                    <a:pt x="710056" y="88729"/>
                  </a:cubicBezTo>
                  <a:cubicBezTo>
                    <a:pt x="710056" y="88729"/>
                    <a:pt x="705807" y="88729"/>
                    <a:pt x="707461" y="90852"/>
                  </a:cubicBezTo>
                  <a:cubicBezTo>
                    <a:pt x="709111" y="92978"/>
                    <a:pt x="715483" y="88729"/>
                    <a:pt x="714302" y="87312"/>
                  </a:cubicBezTo>
                  <a:cubicBezTo>
                    <a:pt x="717133" y="87312"/>
                    <a:pt x="716192" y="89674"/>
                    <a:pt x="718551" y="91088"/>
                  </a:cubicBezTo>
                  <a:cubicBezTo>
                    <a:pt x="720910" y="92505"/>
                    <a:pt x="720910" y="88965"/>
                    <a:pt x="724450" y="88729"/>
                  </a:cubicBezTo>
                  <a:cubicBezTo>
                    <a:pt x="727990" y="88493"/>
                    <a:pt x="727518" y="90616"/>
                    <a:pt x="725864" y="90616"/>
                  </a:cubicBezTo>
                  <a:cubicBezTo>
                    <a:pt x="729641" y="92269"/>
                    <a:pt x="729405" y="90616"/>
                    <a:pt x="730349" y="89201"/>
                  </a:cubicBezTo>
                  <a:cubicBezTo>
                    <a:pt x="731291" y="87784"/>
                    <a:pt x="735304" y="91561"/>
                    <a:pt x="735540" y="92978"/>
                  </a:cubicBezTo>
                  <a:cubicBezTo>
                    <a:pt x="733181" y="93211"/>
                    <a:pt x="730586" y="93211"/>
                    <a:pt x="728224" y="92978"/>
                  </a:cubicBezTo>
                  <a:cubicBezTo>
                    <a:pt x="733417" y="95809"/>
                    <a:pt x="736721" y="92978"/>
                    <a:pt x="736957" y="92978"/>
                  </a:cubicBezTo>
                  <a:cubicBezTo>
                    <a:pt x="743090" y="94865"/>
                    <a:pt x="749698" y="94865"/>
                    <a:pt x="755833" y="92978"/>
                  </a:cubicBezTo>
                  <a:cubicBezTo>
                    <a:pt x="760555" y="95337"/>
                    <a:pt x="754419" y="95101"/>
                    <a:pt x="755833" y="96515"/>
                  </a:cubicBezTo>
                  <a:lnTo>
                    <a:pt x="743562" y="96515"/>
                  </a:lnTo>
                  <a:cubicBezTo>
                    <a:pt x="746866" y="98877"/>
                    <a:pt x="746394" y="100528"/>
                    <a:pt x="742148" y="101236"/>
                  </a:cubicBezTo>
                  <a:cubicBezTo>
                    <a:pt x="744271" y="102651"/>
                    <a:pt x="746866" y="101236"/>
                    <a:pt x="747339" y="101236"/>
                  </a:cubicBezTo>
                  <a:cubicBezTo>
                    <a:pt x="747811" y="101236"/>
                    <a:pt x="751821" y="101236"/>
                    <a:pt x="752057" y="105010"/>
                  </a:cubicBezTo>
                  <a:cubicBezTo>
                    <a:pt x="758193" y="104304"/>
                    <a:pt x="764328" y="104776"/>
                    <a:pt x="770227" y="106663"/>
                  </a:cubicBezTo>
                  <a:cubicBezTo>
                    <a:pt x="770227" y="108078"/>
                    <a:pt x="764564" y="106663"/>
                    <a:pt x="763386" y="105482"/>
                  </a:cubicBezTo>
                  <a:cubicBezTo>
                    <a:pt x="762205" y="104304"/>
                    <a:pt x="763386" y="105482"/>
                    <a:pt x="763386" y="105482"/>
                  </a:cubicBezTo>
                  <a:lnTo>
                    <a:pt x="761024" y="105482"/>
                  </a:lnTo>
                  <a:cubicBezTo>
                    <a:pt x="764328" y="107841"/>
                    <a:pt x="768813" y="107136"/>
                    <a:pt x="772823" y="108078"/>
                  </a:cubicBezTo>
                  <a:cubicBezTo>
                    <a:pt x="776835" y="109022"/>
                    <a:pt x="771408" y="110909"/>
                    <a:pt x="772823" y="113271"/>
                  </a:cubicBezTo>
                  <a:cubicBezTo>
                    <a:pt x="774240" y="115630"/>
                    <a:pt x="775185" y="113271"/>
                    <a:pt x="779194" y="113271"/>
                  </a:cubicBezTo>
                  <a:cubicBezTo>
                    <a:pt x="783207" y="113271"/>
                    <a:pt x="780848" y="115867"/>
                    <a:pt x="782735" y="117517"/>
                  </a:cubicBezTo>
                  <a:cubicBezTo>
                    <a:pt x="784621" y="119170"/>
                    <a:pt x="785094" y="117517"/>
                    <a:pt x="786275" y="117517"/>
                  </a:cubicBezTo>
                  <a:cubicBezTo>
                    <a:pt x="787453" y="117517"/>
                    <a:pt x="786275" y="118934"/>
                    <a:pt x="788870" y="121057"/>
                  </a:cubicBezTo>
                  <a:cubicBezTo>
                    <a:pt x="794533" y="122238"/>
                    <a:pt x="800196" y="124125"/>
                    <a:pt x="805623" y="126248"/>
                  </a:cubicBezTo>
                  <a:cubicBezTo>
                    <a:pt x="807277" y="128607"/>
                    <a:pt x="803028" y="126248"/>
                    <a:pt x="799724" y="126248"/>
                  </a:cubicBezTo>
                  <a:cubicBezTo>
                    <a:pt x="801850" y="128138"/>
                    <a:pt x="805860" y="126248"/>
                    <a:pt x="807749" y="129552"/>
                  </a:cubicBezTo>
                  <a:cubicBezTo>
                    <a:pt x="809636" y="132856"/>
                    <a:pt x="810108" y="129552"/>
                    <a:pt x="809400" y="127901"/>
                  </a:cubicBezTo>
                  <a:cubicBezTo>
                    <a:pt x="822143" y="134037"/>
                    <a:pt x="836301" y="138283"/>
                    <a:pt x="848572" y="145127"/>
                  </a:cubicBezTo>
                  <a:cubicBezTo>
                    <a:pt x="848572" y="145127"/>
                    <a:pt x="848572" y="143710"/>
                    <a:pt x="848572" y="143004"/>
                  </a:cubicBezTo>
                  <a:cubicBezTo>
                    <a:pt x="850931" y="142532"/>
                    <a:pt x="853527" y="142532"/>
                    <a:pt x="855886" y="143004"/>
                  </a:cubicBezTo>
                  <a:cubicBezTo>
                    <a:pt x="855886" y="146777"/>
                    <a:pt x="860371" y="148195"/>
                    <a:pt x="865798" y="149845"/>
                  </a:cubicBezTo>
                  <a:cubicBezTo>
                    <a:pt x="870752" y="151499"/>
                    <a:pt x="875473" y="153622"/>
                    <a:pt x="879719" y="156453"/>
                  </a:cubicBezTo>
                  <a:cubicBezTo>
                    <a:pt x="874292" y="160230"/>
                    <a:pt x="866976" y="152204"/>
                    <a:pt x="858481" y="151262"/>
                  </a:cubicBezTo>
                  <a:cubicBezTo>
                    <a:pt x="861549" y="153858"/>
                    <a:pt x="867212" y="154330"/>
                    <a:pt x="866742" y="157634"/>
                  </a:cubicBezTo>
                  <a:lnTo>
                    <a:pt x="873111" y="157634"/>
                  </a:lnTo>
                  <a:cubicBezTo>
                    <a:pt x="874765" y="159757"/>
                    <a:pt x="873111" y="159993"/>
                    <a:pt x="873111" y="160935"/>
                  </a:cubicBezTo>
                  <a:cubicBezTo>
                    <a:pt x="873111" y="161880"/>
                    <a:pt x="867684" y="159521"/>
                    <a:pt x="866034" y="157398"/>
                  </a:cubicBezTo>
                  <a:cubicBezTo>
                    <a:pt x="866034" y="159521"/>
                    <a:pt x="863438" y="157398"/>
                    <a:pt x="862021" y="157398"/>
                  </a:cubicBezTo>
                  <a:cubicBezTo>
                    <a:pt x="863908" y="162353"/>
                    <a:pt x="871933" y="159049"/>
                    <a:pt x="873584" y="164239"/>
                  </a:cubicBezTo>
                  <a:lnTo>
                    <a:pt x="888450" y="165656"/>
                  </a:lnTo>
                  <a:cubicBezTo>
                    <a:pt x="891045" y="168724"/>
                    <a:pt x="888450" y="168488"/>
                    <a:pt x="886327" y="168252"/>
                  </a:cubicBezTo>
                  <a:cubicBezTo>
                    <a:pt x="887742" y="171792"/>
                    <a:pt x="891282" y="172264"/>
                    <a:pt x="893877" y="174151"/>
                  </a:cubicBezTo>
                  <a:cubicBezTo>
                    <a:pt x="896472" y="176038"/>
                    <a:pt x="895530" y="172734"/>
                    <a:pt x="899304" y="174151"/>
                  </a:cubicBezTo>
                  <a:cubicBezTo>
                    <a:pt x="897890" y="172734"/>
                    <a:pt x="895294" y="172734"/>
                    <a:pt x="894822" y="170375"/>
                  </a:cubicBezTo>
                  <a:cubicBezTo>
                    <a:pt x="898126" y="171320"/>
                    <a:pt x="900957" y="172970"/>
                    <a:pt x="903080" y="175568"/>
                  </a:cubicBezTo>
                  <a:cubicBezTo>
                    <a:pt x="906384" y="176038"/>
                    <a:pt x="909452" y="176983"/>
                    <a:pt x="912520" y="178164"/>
                  </a:cubicBezTo>
                  <a:cubicBezTo>
                    <a:pt x="912520" y="180995"/>
                    <a:pt x="909924" y="178164"/>
                    <a:pt x="914879" y="182882"/>
                  </a:cubicBezTo>
                  <a:cubicBezTo>
                    <a:pt x="919836" y="187600"/>
                    <a:pt x="911811" y="182882"/>
                    <a:pt x="914879" y="186658"/>
                  </a:cubicBezTo>
                  <a:cubicBezTo>
                    <a:pt x="918655" y="184533"/>
                    <a:pt x="921959" y="188781"/>
                    <a:pt x="928801" y="190432"/>
                  </a:cubicBezTo>
                  <a:cubicBezTo>
                    <a:pt x="933286" y="194445"/>
                    <a:pt x="937298" y="198693"/>
                    <a:pt x="941308" y="203175"/>
                  </a:cubicBezTo>
                  <a:cubicBezTo>
                    <a:pt x="947680" y="203884"/>
                    <a:pt x="953815" y="206007"/>
                    <a:pt x="959006" y="209783"/>
                  </a:cubicBezTo>
                  <a:cubicBezTo>
                    <a:pt x="961365" y="213796"/>
                    <a:pt x="954996" y="209783"/>
                    <a:pt x="955232" y="209783"/>
                  </a:cubicBezTo>
                  <a:cubicBezTo>
                    <a:pt x="961601" y="215210"/>
                    <a:pt x="969154" y="218750"/>
                    <a:pt x="977412" y="220165"/>
                  </a:cubicBezTo>
                  <a:cubicBezTo>
                    <a:pt x="971513" y="212615"/>
                    <a:pt x="965378" y="214265"/>
                    <a:pt x="960423" y="210492"/>
                  </a:cubicBezTo>
                  <a:cubicBezTo>
                    <a:pt x="960423" y="208839"/>
                    <a:pt x="960423" y="208366"/>
                    <a:pt x="960423" y="208366"/>
                  </a:cubicBezTo>
                  <a:cubicBezTo>
                    <a:pt x="960423" y="208366"/>
                    <a:pt x="954524" y="204829"/>
                    <a:pt x="955702" y="207188"/>
                  </a:cubicBezTo>
                  <a:cubicBezTo>
                    <a:pt x="951928" y="198929"/>
                    <a:pt x="932105" y="196098"/>
                    <a:pt x="926678" y="185477"/>
                  </a:cubicBezTo>
                  <a:cubicBezTo>
                    <a:pt x="937298" y="188781"/>
                    <a:pt x="946971" y="194681"/>
                    <a:pt x="954760" y="202703"/>
                  </a:cubicBezTo>
                  <a:cubicBezTo>
                    <a:pt x="963491" y="202703"/>
                    <a:pt x="972930" y="214265"/>
                    <a:pt x="982603" y="223233"/>
                  </a:cubicBezTo>
                  <a:cubicBezTo>
                    <a:pt x="979299" y="221818"/>
                    <a:pt x="975762" y="221818"/>
                    <a:pt x="972458" y="223233"/>
                  </a:cubicBezTo>
                  <a:cubicBezTo>
                    <a:pt x="975762" y="223233"/>
                    <a:pt x="976940" y="226537"/>
                    <a:pt x="980008" y="227718"/>
                  </a:cubicBezTo>
                  <a:cubicBezTo>
                    <a:pt x="982839" y="236921"/>
                    <a:pt x="990628" y="235031"/>
                    <a:pt x="993693" y="243762"/>
                  </a:cubicBezTo>
                  <a:cubicBezTo>
                    <a:pt x="997706" y="247066"/>
                    <a:pt x="1001718" y="250606"/>
                    <a:pt x="1005259" y="254383"/>
                  </a:cubicBezTo>
                  <a:cubicBezTo>
                    <a:pt x="1005259" y="251787"/>
                    <a:pt x="1006673" y="254383"/>
                    <a:pt x="1005259" y="252493"/>
                  </a:cubicBezTo>
                  <a:cubicBezTo>
                    <a:pt x="1003841" y="250606"/>
                    <a:pt x="1008560" y="256742"/>
                    <a:pt x="1011627" y="258159"/>
                  </a:cubicBezTo>
                  <a:cubicBezTo>
                    <a:pt x="1014695" y="259573"/>
                    <a:pt x="1008796" y="258159"/>
                    <a:pt x="1006909" y="256033"/>
                  </a:cubicBezTo>
                  <a:cubicBezTo>
                    <a:pt x="1006909" y="257923"/>
                    <a:pt x="1015168" y="265945"/>
                    <a:pt x="1016585" y="264528"/>
                  </a:cubicBezTo>
                  <a:cubicBezTo>
                    <a:pt x="1018944" y="268068"/>
                    <a:pt x="1022957" y="270427"/>
                    <a:pt x="1023190" y="274912"/>
                  </a:cubicBezTo>
                  <a:cubicBezTo>
                    <a:pt x="1023426" y="279394"/>
                    <a:pt x="1034283" y="281990"/>
                    <a:pt x="1036169" y="287656"/>
                  </a:cubicBezTo>
                  <a:cubicBezTo>
                    <a:pt x="1038056" y="293319"/>
                    <a:pt x="1031215" y="287656"/>
                    <a:pt x="1027202" y="287656"/>
                  </a:cubicBezTo>
                  <a:cubicBezTo>
                    <a:pt x="1032393" y="292374"/>
                    <a:pt x="1037114" y="297565"/>
                    <a:pt x="1040888" y="303464"/>
                  </a:cubicBezTo>
                  <a:cubicBezTo>
                    <a:pt x="1040888" y="307477"/>
                    <a:pt x="1040888" y="305823"/>
                    <a:pt x="1042777" y="309599"/>
                  </a:cubicBezTo>
                  <a:cubicBezTo>
                    <a:pt x="1044664" y="313376"/>
                    <a:pt x="1039710" y="303936"/>
                    <a:pt x="1042777" y="306059"/>
                  </a:cubicBezTo>
                  <a:cubicBezTo>
                    <a:pt x="1041360" y="303228"/>
                    <a:pt x="1039710" y="300632"/>
                    <a:pt x="1037587" y="298273"/>
                  </a:cubicBezTo>
                  <a:cubicBezTo>
                    <a:pt x="1037587" y="295914"/>
                    <a:pt x="1037587" y="296620"/>
                    <a:pt x="1035697" y="292138"/>
                  </a:cubicBezTo>
                  <a:cubicBezTo>
                    <a:pt x="1033810" y="287656"/>
                    <a:pt x="1037351" y="292138"/>
                    <a:pt x="1038292" y="292138"/>
                  </a:cubicBezTo>
                  <a:cubicBezTo>
                    <a:pt x="1039237" y="292138"/>
                    <a:pt x="1038292" y="298037"/>
                    <a:pt x="1041124" y="300160"/>
                  </a:cubicBezTo>
                  <a:cubicBezTo>
                    <a:pt x="1043956" y="302286"/>
                    <a:pt x="1043486" y="300160"/>
                    <a:pt x="1043486" y="300160"/>
                  </a:cubicBezTo>
                  <a:cubicBezTo>
                    <a:pt x="1045373" y="302992"/>
                    <a:pt x="1047260" y="306059"/>
                    <a:pt x="1048913" y="309127"/>
                  </a:cubicBezTo>
                  <a:cubicBezTo>
                    <a:pt x="1048913" y="311017"/>
                    <a:pt x="1048913" y="309127"/>
                    <a:pt x="1046318" y="309127"/>
                  </a:cubicBezTo>
                  <a:cubicBezTo>
                    <a:pt x="1043722" y="309127"/>
                    <a:pt x="1046318" y="307949"/>
                    <a:pt x="1046318" y="305823"/>
                  </a:cubicBezTo>
                  <a:cubicBezTo>
                    <a:pt x="1046318" y="303700"/>
                    <a:pt x="1043014" y="305823"/>
                    <a:pt x="1043486" y="308418"/>
                  </a:cubicBezTo>
                  <a:cubicBezTo>
                    <a:pt x="1055049" y="317622"/>
                    <a:pt x="1065194" y="328242"/>
                    <a:pt x="1073925" y="340041"/>
                  </a:cubicBezTo>
                  <a:cubicBezTo>
                    <a:pt x="1073925" y="341691"/>
                    <a:pt x="1073925" y="343345"/>
                    <a:pt x="1073925" y="342636"/>
                  </a:cubicBezTo>
                  <a:cubicBezTo>
                    <a:pt x="1078882" y="347118"/>
                    <a:pt x="1082892" y="352312"/>
                    <a:pt x="1085960" y="358211"/>
                  </a:cubicBezTo>
                  <a:cubicBezTo>
                    <a:pt x="1084545" y="359862"/>
                    <a:pt x="1078410" y="350186"/>
                    <a:pt x="1077701" y="351367"/>
                  </a:cubicBezTo>
                  <a:cubicBezTo>
                    <a:pt x="1077701" y="347827"/>
                    <a:pt x="1075814" y="345940"/>
                    <a:pt x="1077701" y="351367"/>
                  </a:cubicBezTo>
                  <a:cubicBezTo>
                    <a:pt x="1084073" y="360098"/>
                    <a:pt x="1089736" y="369065"/>
                    <a:pt x="1094454" y="378741"/>
                  </a:cubicBezTo>
                  <a:cubicBezTo>
                    <a:pt x="1094454" y="382987"/>
                    <a:pt x="1087849" y="369538"/>
                    <a:pt x="1085251" y="370952"/>
                  </a:cubicBezTo>
                  <a:cubicBezTo>
                    <a:pt x="1087141" y="374492"/>
                    <a:pt x="1086904" y="376145"/>
                    <a:pt x="1089736" y="377087"/>
                  </a:cubicBezTo>
                  <a:cubicBezTo>
                    <a:pt x="1094690" y="389831"/>
                    <a:pt x="1109084" y="411069"/>
                    <a:pt x="1115220" y="424282"/>
                  </a:cubicBezTo>
                  <a:cubicBezTo>
                    <a:pt x="1115220" y="427586"/>
                    <a:pt x="1110029" y="417205"/>
                    <a:pt x="1111210" y="424282"/>
                  </a:cubicBezTo>
                  <a:cubicBezTo>
                    <a:pt x="1114042" y="424282"/>
                    <a:pt x="1116637" y="430181"/>
                    <a:pt x="1118760" y="434430"/>
                  </a:cubicBezTo>
                  <a:cubicBezTo>
                    <a:pt x="1118288" y="431126"/>
                    <a:pt x="1117346" y="428058"/>
                    <a:pt x="1115929" y="425227"/>
                  </a:cubicBezTo>
                  <a:cubicBezTo>
                    <a:pt x="1115929" y="425227"/>
                    <a:pt x="1115929" y="425227"/>
                    <a:pt x="1115929" y="425227"/>
                  </a:cubicBezTo>
                  <a:cubicBezTo>
                    <a:pt x="1119469" y="430890"/>
                    <a:pt x="1118996" y="437498"/>
                    <a:pt x="1124187" y="442689"/>
                  </a:cubicBezTo>
                  <a:cubicBezTo>
                    <a:pt x="1124187" y="444812"/>
                    <a:pt x="1124187" y="442689"/>
                    <a:pt x="1124187" y="446229"/>
                  </a:cubicBezTo>
                  <a:cubicBezTo>
                    <a:pt x="1127019" y="450475"/>
                    <a:pt x="1129144" y="455196"/>
                    <a:pt x="1130323" y="460150"/>
                  </a:cubicBezTo>
                  <a:cubicBezTo>
                    <a:pt x="1130323" y="462037"/>
                    <a:pt x="1130323" y="462273"/>
                    <a:pt x="1128672" y="461568"/>
                  </a:cubicBezTo>
                  <a:cubicBezTo>
                    <a:pt x="1127019" y="460859"/>
                    <a:pt x="1131267" y="466050"/>
                    <a:pt x="1130323" y="468881"/>
                  </a:cubicBezTo>
                  <a:cubicBezTo>
                    <a:pt x="1129378" y="471713"/>
                    <a:pt x="1131504" y="468881"/>
                    <a:pt x="1131740" y="468881"/>
                  </a:cubicBezTo>
                  <a:cubicBezTo>
                    <a:pt x="1136694" y="487996"/>
                    <a:pt x="1141176" y="500737"/>
                    <a:pt x="1147548" y="519380"/>
                  </a:cubicBezTo>
                  <a:cubicBezTo>
                    <a:pt x="1147548" y="521030"/>
                    <a:pt x="1146134" y="519380"/>
                    <a:pt x="1144480" y="517493"/>
                  </a:cubicBezTo>
                  <a:cubicBezTo>
                    <a:pt x="1145661" y="520561"/>
                    <a:pt x="1146370" y="523629"/>
                    <a:pt x="1146842" y="526930"/>
                  </a:cubicBezTo>
                  <a:cubicBezTo>
                    <a:pt x="1148729" y="531887"/>
                    <a:pt x="1148729" y="524334"/>
                    <a:pt x="1150380" y="528819"/>
                  </a:cubicBezTo>
                  <a:cubicBezTo>
                    <a:pt x="1149910" y="534010"/>
                    <a:pt x="1151088" y="539201"/>
                    <a:pt x="1153920" y="543686"/>
                  </a:cubicBezTo>
                  <a:cubicBezTo>
                    <a:pt x="1153920" y="546754"/>
                    <a:pt x="1152269" y="543686"/>
                    <a:pt x="1152269" y="548168"/>
                  </a:cubicBezTo>
                  <a:cubicBezTo>
                    <a:pt x="1152269" y="552653"/>
                    <a:pt x="1153920" y="548168"/>
                    <a:pt x="1155337" y="548168"/>
                  </a:cubicBezTo>
                  <a:cubicBezTo>
                    <a:pt x="1154156" y="554540"/>
                    <a:pt x="1155337" y="553125"/>
                    <a:pt x="1158405" y="560911"/>
                  </a:cubicBezTo>
                  <a:cubicBezTo>
                    <a:pt x="1158405" y="563979"/>
                    <a:pt x="1156751" y="560911"/>
                    <a:pt x="1156751" y="565393"/>
                  </a:cubicBezTo>
                  <a:cubicBezTo>
                    <a:pt x="1156751" y="569878"/>
                    <a:pt x="1158169" y="565393"/>
                    <a:pt x="1158641" y="564215"/>
                  </a:cubicBezTo>
                  <a:cubicBezTo>
                    <a:pt x="1161000" y="570823"/>
                    <a:pt x="1161000" y="585687"/>
                    <a:pt x="1158641" y="585687"/>
                  </a:cubicBezTo>
                  <a:cubicBezTo>
                    <a:pt x="1161942" y="595599"/>
                    <a:pt x="1158641" y="577428"/>
                    <a:pt x="1163359" y="583328"/>
                  </a:cubicBezTo>
                  <a:cubicBezTo>
                    <a:pt x="1168078" y="589227"/>
                    <a:pt x="1163359" y="585923"/>
                    <a:pt x="1163359" y="590880"/>
                  </a:cubicBezTo>
                  <a:cubicBezTo>
                    <a:pt x="1163359" y="595835"/>
                    <a:pt x="1163359" y="601970"/>
                    <a:pt x="1167841" y="603857"/>
                  </a:cubicBezTo>
                  <a:cubicBezTo>
                    <a:pt x="1172326" y="605747"/>
                    <a:pt x="1169259" y="614005"/>
                    <a:pt x="1167841" y="615892"/>
                  </a:cubicBezTo>
                  <a:lnTo>
                    <a:pt x="1170203" y="621319"/>
                  </a:lnTo>
                  <a:cubicBezTo>
                    <a:pt x="1172090" y="617073"/>
                    <a:pt x="1168314" y="619905"/>
                    <a:pt x="1170203" y="615892"/>
                  </a:cubicBezTo>
                  <a:cubicBezTo>
                    <a:pt x="1173507" y="618724"/>
                    <a:pt x="1173035" y="634771"/>
                    <a:pt x="1176103" y="644211"/>
                  </a:cubicBezTo>
                  <a:cubicBezTo>
                    <a:pt x="1174213" y="642557"/>
                    <a:pt x="1173035" y="644211"/>
                    <a:pt x="1171854" y="638547"/>
                  </a:cubicBezTo>
                  <a:cubicBezTo>
                    <a:pt x="1170440" y="646097"/>
                    <a:pt x="1175867" y="647278"/>
                    <a:pt x="1177045" y="655064"/>
                  </a:cubicBezTo>
                  <a:cubicBezTo>
                    <a:pt x="1176103" y="660491"/>
                    <a:pt x="1176572" y="665918"/>
                    <a:pt x="1178698" y="670876"/>
                  </a:cubicBezTo>
                  <a:cubicBezTo>
                    <a:pt x="1177281" y="677244"/>
                    <a:pt x="1177281" y="683616"/>
                    <a:pt x="1178698" y="689988"/>
                  </a:cubicBezTo>
                  <a:cubicBezTo>
                    <a:pt x="1177045" y="691641"/>
                    <a:pt x="1178698" y="684089"/>
                    <a:pt x="1176339" y="681966"/>
                  </a:cubicBezTo>
                  <a:cubicBezTo>
                    <a:pt x="1176339" y="684325"/>
                    <a:pt x="1173741" y="678898"/>
                    <a:pt x="1172563" y="680548"/>
                  </a:cubicBezTo>
                  <a:cubicBezTo>
                    <a:pt x="1174449" y="687629"/>
                    <a:pt x="1176572" y="694473"/>
                    <a:pt x="1179171" y="701314"/>
                  </a:cubicBezTo>
                  <a:cubicBezTo>
                    <a:pt x="1179171" y="703204"/>
                    <a:pt x="1179171" y="706035"/>
                    <a:pt x="1179171" y="710517"/>
                  </a:cubicBezTo>
                  <a:cubicBezTo>
                    <a:pt x="1179171" y="715002"/>
                    <a:pt x="1179171" y="696832"/>
                    <a:pt x="1175630" y="705563"/>
                  </a:cubicBezTo>
                  <a:cubicBezTo>
                    <a:pt x="1173977" y="702023"/>
                    <a:pt x="1175630" y="698955"/>
                    <a:pt x="1174213" y="695415"/>
                  </a:cubicBezTo>
                  <a:cubicBezTo>
                    <a:pt x="1172563" y="698719"/>
                    <a:pt x="1176103" y="708158"/>
                    <a:pt x="1174213" y="707686"/>
                  </a:cubicBezTo>
                  <a:cubicBezTo>
                    <a:pt x="1175867" y="711462"/>
                    <a:pt x="1174213" y="715472"/>
                    <a:pt x="1177045" y="721371"/>
                  </a:cubicBezTo>
                  <a:cubicBezTo>
                    <a:pt x="1173741" y="721371"/>
                    <a:pt x="1177045" y="727979"/>
                    <a:pt x="1175158" y="733642"/>
                  </a:cubicBezTo>
                  <a:cubicBezTo>
                    <a:pt x="1176809" y="740487"/>
                    <a:pt x="1177990" y="747331"/>
                    <a:pt x="1178698" y="754172"/>
                  </a:cubicBezTo>
                  <a:cubicBezTo>
                    <a:pt x="1180349" y="754172"/>
                    <a:pt x="1181530" y="748745"/>
                    <a:pt x="1180113" y="745441"/>
                  </a:cubicBezTo>
                  <a:cubicBezTo>
                    <a:pt x="1183180" y="745441"/>
                    <a:pt x="1181530" y="756062"/>
                    <a:pt x="1181530" y="760307"/>
                  </a:cubicBezTo>
                  <a:cubicBezTo>
                    <a:pt x="1181530" y="764556"/>
                    <a:pt x="1178934" y="758184"/>
                    <a:pt x="1178698" y="756534"/>
                  </a:cubicBezTo>
                  <a:cubicBezTo>
                    <a:pt x="1178462" y="754881"/>
                    <a:pt x="1177281" y="760544"/>
                    <a:pt x="1175394" y="760544"/>
                  </a:cubicBezTo>
                  <a:cubicBezTo>
                    <a:pt x="1178934" y="760544"/>
                    <a:pt x="1175394" y="767388"/>
                    <a:pt x="1178934" y="773523"/>
                  </a:cubicBezTo>
                  <a:cubicBezTo>
                    <a:pt x="1181294" y="771164"/>
                    <a:pt x="1178934" y="768096"/>
                    <a:pt x="1180349" y="765734"/>
                  </a:cubicBezTo>
                  <a:cubicBezTo>
                    <a:pt x="1181530" y="769511"/>
                    <a:pt x="1181530" y="773287"/>
                    <a:pt x="1180349" y="777063"/>
                  </a:cubicBezTo>
                  <a:cubicBezTo>
                    <a:pt x="1180349" y="777063"/>
                    <a:pt x="1180349" y="775174"/>
                    <a:pt x="1180349" y="773523"/>
                  </a:cubicBezTo>
                  <a:cubicBezTo>
                    <a:pt x="1180349" y="771870"/>
                    <a:pt x="1180349" y="778242"/>
                    <a:pt x="1180349" y="776591"/>
                  </a:cubicBezTo>
                  <a:cubicBezTo>
                    <a:pt x="1178934" y="780837"/>
                    <a:pt x="1182944" y="778478"/>
                    <a:pt x="1180349" y="782254"/>
                  </a:cubicBezTo>
                  <a:cubicBezTo>
                    <a:pt x="1181766" y="782254"/>
                    <a:pt x="1183180" y="779186"/>
                    <a:pt x="1184361" y="782254"/>
                  </a:cubicBezTo>
                  <a:cubicBezTo>
                    <a:pt x="1185539" y="785322"/>
                    <a:pt x="1184361" y="782254"/>
                    <a:pt x="1182002" y="786264"/>
                  </a:cubicBezTo>
                  <a:cubicBezTo>
                    <a:pt x="1179640" y="790276"/>
                    <a:pt x="1183889" y="788390"/>
                    <a:pt x="1184834" y="787917"/>
                  </a:cubicBezTo>
                  <a:cubicBezTo>
                    <a:pt x="1184361" y="789804"/>
                    <a:pt x="1184361" y="791694"/>
                    <a:pt x="1184834" y="793580"/>
                  </a:cubicBezTo>
                  <a:cubicBezTo>
                    <a:pt x="1182944" y="799244"/>
                    <a:pt x="1181294" y="789804"/>
                    <a:pt x="1179407" y="793580"/>
                  </a:cubicBezTo>
                  <a:cubicBezTo>
                    <a:pt x="1177517" y="797357"/>
                    <a:pt x="1181530" y="797121"/>
                    <a:pt x="1182708" y="796412"/>
                  </a:cubicBezTo>
                  <a:cubicBezTo>
                    <a:pt x="1184598" y="800425"/>
                    <a:pt x="1180821" y="803492"/>
                    <a:pt x="1182708" y="807738"/>
                  </a:cubicBezTo>
                  <a:cubicBezTo>
                    <a:pt x="1182708" y="811751"/>
                    <a:pt x="1180585" y="810334"/>
                    <a:pt x="1179407" y="812929"/>
                  </a:cubicBezTo>
                  <a:cubicBezTo>
                    <a:pt x="1180585" y="817650"/>
                    <a:pt x="1180585" y="822841"/>
                    <a:pt x="1179407" y="827559"/>
                  </a:cubicBezTo>
                  <a:cubicBezTo>
                    <a:pt x="1182238" y="830394"/>
                    <a:pt x="1181057" y="838652"/>
                    <a:pt x="1180821" y="844551"/>
                  </a:cubicBezTo>
                  <a:cubicBezTo>
                    <a:pt x="1180585" y="850451"/>
                    <a:pt x="1179407" y="838652"/>
                    <a:pt x="1178226" y="844551"/>
                  </a:cubicBezTo>
                  <a:cubicBezTo>
                    <a:pt x="1179640" y="850451"/>
                    <a:pt x="1179640" y="856822"/>
                    <a:pt x="1178226" y="862722"/>
                  </a:cubicBezTo>
                  <a:cubicBezTo>
                    <a:pt x="1178226" y="867440"/>
                    <a:pt x="1180349" y="860832"/>
                    <a:pt x="1181057" y="864136"/>
                  </a:cubicBezTo>
                  <a:cubicBezTo>
                    <a:pt x="1181766" y="867440"/>
                    <a:pt x="1178462" y="864136"/>
                    <a:pt x="1177281" y="870272"/>
                  </a:cubicBezTo>
                  <a:cubicBezTo>
                    <a:pt x="1176103" y="876407"/>
                    <a:pt x="1177281" y="874520"/>
                    <a:pt x="1178462" y="874990"/>
                  </a:cubicBezTo>
                  <a:cubicBezTo>
                    <a:pt x="1173271" y="885138"/>
                    <a:pt x="1178462" y="898587"/>
                    <a:pt x="1175394" y="908027"/>
                  </a:cubicBezTo>
                  <a:cubicBezTo>
                    <a:pt x="1177753" y="912276"/>
                    <a:pt x="1177045" y="914635"/>
                    <a:pt x="1177753" y="922185"/>
                  </a:cubicBezTo>
                  <a:cubicBezTo>
                    <a:pt x="1177753" y="924074"/>
                    <a:pt x="1175867" y="925252"/>
                    <a:pt x="1175630" y="929501"/>
                  </a:cubicBezTo>
                  <a:cubicBezTo>
                    <a:pt x="1175394" y="933747"/>
                    <a:pt x="1175630" y="922893"/>
                    <a:pt x="1175630" y="920298"/>
                  </a:cubicBezTo>
                  <a:cubicBezTo>
                    <a:pt x="1174213" y="925725"/>
                    <a:pt x="1174213" y="931624"/>
                    <a:pt x="1175630" y="937051"/>
                  </a:cubicBezTo>
                  <a:cubicBezTo>
                    <a:pt x="1174213" y="942245"/>
                    <a:pt x="1173507" y="939646"/>
                    <a:pt x="1171618" y="942714"/>
                  </a:cubicBezTo>
                  <a:cubicBezTo>
                    <a:pt x="1169731" y="945782"/>
                    <a:pt x="1169967" y="949322"/>
                    <a:pt x="1171618" y="951917"/>
                  </a:cubicBezTo>
                  <a:lnTo>
                    <a:pt x="1169259" y="955694"/>
                  </a:lnTo>
                  <a:cubicBezTo>
                    <a:pt x="1171618" y="954279"/>
                    <a:pt x="1170673" y="965842"/>
                    <a:pt x="1167372" y="969615"/>
                  </a:cubicBezTo>
                  <a:cubicBezTo>
                    <a:pt x="1169495" y="973628"/>
                    <a:pt x="1167372" y="976696"/>
                    <a:pt x="1167372" y="981886"/>
                  </a:cubicBezTo>
                  <a:cubicBezTo>
                    <a:pt x="1167372" y="987077"/>
                    <a:pt x="1167372" y="981886"/>
                    <a:pt x="1169259" y="980236"/>
                  </a:cubicBezTo>
                  <a:cubicBezTo>
                    <a:pt x="1169259" y="983067"/>
                    <a:pt x="1169259" y="985190"/>
                    <a:pt x="1169259" y="987786"/>
                  </a:cubicBezTo>
                  <a:cubicBezTo>
                    <a:pt x="1169259" y="990381"/>
                    <a:pt x="1167136" y="987786"/>
                    <a:pt x="1166191" y="987786"/>
                  </a:cubicBezTo>
                  <a:cubicBezTo>
                    <a:pt x="1165482" y="992507"/>
                    <a:pt x="1163596" y="996989"/>
                    <a:pt x="1160528" y="1000765"/>
                  </a:cubicBezTo>
                  <a:cubicBezTo>
                    <a:pt x="1160055" y="999584"/>
                    <a:pt x="1160055" y="998640"/>
                    <a:pt x="1160528" y="997461"/>
                  </a:cubicBezTo>
                  <a:cubicBezTo>
                    <a:pt x="1158874" y="997461"/>
                    <a:pt x="1157932" y="1007607"/>
                    <a:pt x="1156515" y="1011856"/>
                  </a:cubicBezTo>
                  <a:cubicBezTo>
                    <a:pt x="1160292" y="1001238"/>
                    <a:pt x="1162178" y="1003833"/>
                    <a:pt x="1165246" y="993213"/>
                  </a:cubicBezTo>
                  <a:cubicBezTo>
                    <a:pt x="1166663" y="1004069"/>
                    <a:pt x="1160528" y="1004069"/>
                    <a:pt x="1159583" y="1011619"/>
                  </a:cubicBezTo>
                  <a:cubicBezTo>
                    <a:pt x="1161473" y="1011619"/>
                    <a:pt x="1164774" y="1004539"/>
                    <a:pt x="1166427" y="1006192"/>
                  </a:cubicBezTo>
                  <a:cubicBezTo>
                    <a:pt x="1164304" y="1008552"/>
                    <a:pt x="1162887" y="1015868"/>
                    <a:pt x="1160292" y="1017519"/>
                  </a:cubicBezTo>
                  <a:cubicBezTo>
                    <a:pt x="1157696" y="1019172"/>
                    <a:pt x="1162887" y="1021531"/>
                    <a:pt x="1164068" y="1024599"/>
                  </a:cubicBezTo>
                  <a:cubicBezTo>
                    <a:pt x="1161473" y="1022473"/>
                    <a:pt x="1160292" y="1027903"/>
                    <a:pt x="1157932" y="1031440"/>
                  </a:cubicBezTo>
                  <a:cubicBezTo>
                    <a:pt x="1155573" y="1034980"/>
                    <a:pt x="1157932" y="1026486"/>
                    <a:pt x="1154865" y="1031440"/>
                  </a:cubicBezTo>
                  <a:cubicBezTo>
                    <a:pt x="1151797" y="1036398"/>
                    <a:pt x="1154865" y="1034744"/>
                    <a:pt x="1157460" y="1034744"/>
                  </a:cubicBezTo>
                  <a:cubicBezTo>
                    <a:pt x="1160055" y="1034744"/>
                    <a:pt x="1154392" y="1040880"/>
                    <a:pt x="1157460" y="1039229"/>
                  </a:cubicBezTo>
                  <a:cubicBezTo>
                    <a:pt x="1156279" y="1042297"/>
                    <a:pt x="1154865" y="1045129"/>
                    <a:pt x="1152742" y="1047488"/>
                  </a:cubicBezTo>
                  <a:cubicBezTo>
                    <a:pt x="1152742" y="1047488"/>
                    <a:pt x="1155337" y="1038284"/>
                    <a:pt x="1152742" y="1039465"/>
                  </a:cubicBezTo>
                  <a:cubicBezTo>
                    <a:pt x="1152742" y="1045129"/>
                    <a:pt x="1148729" y="1070849"/>
                    <a:pt x="1145425" y="1064713"/>
                  </a:cubicBezTo>
                  <a:cubicBezTo>
                    <a:pt x="1145425" y="1067781"/>
                    <a:pt x="1145425" y="1071321"/>
                    <a:pt x="1142830" y="1073680"/>
                  </a:cubicBezTo>
                  <a:cubicBezTo>
                    <a:pt x="1144953" y="1079343"/>
                    <a:pt x="1138581" y="1088547"/>
                    <a:pt x="1139526" y="1097278"/>
                  </a:cubicBezTo>
                  <a:cubicBezTo>
                    <a:pt x="1136222" y="1097278"/>
                    <a:pt x="1135513" y="1104358"/>
                    <a:pt x="1134099" y="1101290"/>
                  </a:cubicBezTo>
                  <a:cubicBezTo>
                    <a:pt x="1132212" y="1104358"/>
                    <a:pt x="1134099" y="1104594"/>
                    <a:pt x="1134099" y="1109313"/>
                  </a:cubicBezTo>
                  <a:cubicBezTo>
                    <a:pt x="1130323" y="1116393"/>
                    <a:pt x="1127491" y="1123707"/>
                    <a:pt x="1125368" y="1131493"/>
                  </a:cubicBezTo>
                  <a:cubicBezTo>
                    <a:pt x="1123009" y="1131493"/>
                    <a:pt x="1120647" y="1137392"/>
                    <a:pt x="1121828" y="1138809"/>
                  </a:cubicBezTo>
                  <a:cubicBezTo>
                    <a:pt x="1118524" y="1140223"/>
                    <a:pt x="1118524" y="1143764"/>
                    <a:pt x="1115929" y="1145653"/>
                  </a:cubicBezTo>
                  <a:cubicBezTo>
                    <a:pt x="1117579" y="1145653"/>
                    <a:pt x="1118288" y="1144236"/>
                    <a:pt x="1120647" y="1144000"/>
                  </a:cubicBezTo>
                  <a:cubicBezTo>
                    <a:pt x="1118996" y="1147068"/>
                    <a:pt x="1116637" y="1149663"/>
                    <a:pt x="1113569" y="1151316"/>
                  </a:cubicBezTo>
                  <a:cubicBezTo>
                    <a:pt x="1110502" y="1155799"/>
                    <a:pt x="1113569" y="1155090"/>
                    <a:pt x="1108615" y="1160047"/>
                  </a:cubicBezTo>
                  <a:cubicBezTo>
                    <a:pt x="1108615" y="1160047"/>
                    <a:pt x="1110265" y="1160047"/>
                    <a:pt x="1108615" y="1162170"/>
                  </a:cubicBezTo>
                  <a:cubicBezTo>
                    <a:pt x="1110265" y="1158158"/>
                    <a:pt x="1112861" y="1154384"/>
                    <a:pt x="1116165" y="1151553"/>
                  </a:cubicBezTo>
                  <a:lnTo>
                    <a:pt x="1104838" y="1170665"/>
                  </a:lnTo>
                  <a:cubicBezTo>
                    <a:pt x="1104838" y="1170665"/>
                    <a:pt x="1104838" y="1170665"/>
                    <a:pt x="1103421" y="1170665"/>
                  </a:cubicBezTo>
                  <a:cubicBezTo>
                    <a:pt x="1104602" y="1167597"/>
                    <a:pt x="1109084" y="1162879"/>
                    <a:pt x="1107198" y="1161225"/>
                  </a:cubicBezTo>
                  <a:cubicBezTo>
                    <a:pt x="1103657" y="1165002"/>
                    <a:pt x="1103894" y="1170665"/>
                    <a:pt x="1097758" y="1175150"/>
                  </a:cubicBezTo>
                  <a:cubicBezTo>
                    <a:pt x="1097758" y="1176564"/>
                    <a:pt x="1097286" y="1177745"/>
                    <a:pt x="1096344" y="1178923"/>
                  </a:cubicBezTo>
                  <a:cubicBezTo>
                    <a:pt x="1096344" y="1178923"/>
                    <a:pt x="1096344" y="1180341"/>
                    <a:pt x="1098467" y="1178923"/>
                  </a:cubicBezTo>
                  <a:cubicBezTo>
                    <a:pt x="1097050" y="1183408"/>
                    <a:pt x="1093748" y="1186004"/>
                    <a:pt x="1092095" y="1190486"/>
                  </a:cubicBezTo>
                  <a:cubicBezTo>
                    <a:pt x="1090444" y="1194971"/>
                    <a:pt x="1090208" y="1190486"/>
                    <a:pt x="1087849" y="1191903"/>
                  </a:cubicBezTo>
                  <a:cubicBezTo>
                    <a:pt x="1085487" y="1193317"/>
                    <a:pt x="1090681" y="1191903"/>
                    <a:pt x="1087849" y="1195443"/>
                  </a:cubicBezTo>
                  <a:cubicBezTo>
                    <a:pt x="1085018" y="1198983"/>
                    <a:pt x="1087849" y="1192375"/>
                    <a:pt x="1084545" y="1195443"/>
                  </a:cubicBezTo>
                  <a:cubicBezTo>
                    <a:pt x="1081241" y="1198511"/>
                    <a:pt x="1085960" y="1195443"/>
                    <a:pt x="1084545" y="1197566"/>
                  </a:cubicBezTo>
                  <a:cubicBezTo>
                    <a:pt x="1078410" y="1202521"/>
                    <a:pt x="1072747" y="1208420"/>
                    <a:pt x="1067789" y="1214556"/>
                  </a:cubicBezTo>
                  <a:cubicBezTo>
                    <a:pt x="1063543" y="1220455"/>
                    <a:pt x="1058586" y="1225648"/>
                    <a:pt x="1052686" y="1229894"/>
                  </a:cubicBezTo>
                  <a:cubicBezTo>
                    <a:pt x="1050800" y="1229894"/>
                    <a:pt x="1052686" y="1226827"/>
                    <a:pt x="1052686" y="1226590"/>
                  </a:cubicBezTo>
                  <a:cubicBezTo>
                    <a:pt x="1048204" y="1229658"/>
                    <a:pt x="1046554" y="1236266"/>
                    <a:pt x="1040654" y="1237211"/>
                  </a:cubicBezTo>
                  <a:cubicBezTo>
                    <a:pt x="1040654" y="1238389"/>
                    <a:pt x="1040654" y="1238861"/>
                    <a:pt x="1042541" y="1238389"/>
                  </a:cubicBezTo>
                  <a:cubicBezTo>
                    <a:pt x="1044428" y="1237917"/>
                    <a:pt x="1039946" y="1241221"/>
                    <a:pt x="1039001" y="1243346"/>
                  </a:cubicBezTo>
                  <a:cubicBezTo>
                    <a:pt x="1038056" y="1245469"/>
                    <a:pt x="1037823" y="1243346"/>
                    <a:pt x="1039001" y="1240984"/>
                  </a:cubicBezTo>
                  <a:cubicBezTo>
                    <a:pt x="1040182" y="1238625"/>
                    <a:pt x="1034755" y="1244761"/>
                    <a:pt x="1032157" y="1245942"/>
                  </a:cubicBezTo>
                  <a:cubicBezTo>
                    <a:pt x="1029562" y="1247120"/>
                    <a:pt x="1033574" y="1245942"/>
                    <a:pt x="1034519" y="1245942"/>
                  </a:cubicBezTo>
                  <a:cubicBezTo>
                    <a:pt x="1035461" y="1245942"/>
                    <a:pt x="1031451" y="1248301"/>
                    <a:pt x="1030506" y="1250188"/>
                  </a:cubicBezTo>
                  <a:cubicBezTo>
                    <a:pt x="1029562" y="1252077"/>
                    <a:pt x="1030506" y="1248301"/>
                    <a:pt x="1028620" y="1249010"/>
                  </a:cubicBezTo>
                  <a:lnTo>
                    <a:pt x="1026494" y="1252783"/>
                  </a:lnTo>
                  <a:cubicBezTo>
                    <a:pt x="1023898" y="1252783"/>
                    <a:pt x="1026494" y="1252783"/>
                    <a:pt x="1022248" y="1252783"/>
                  </a:cubicBezTo>
                  <a:cubicBezTo>
                    <a:pt x="1014931" y="1258210"/>
                    <a:pt x="1007618" y="1264109"/>
                    <a:pt x="998651" y="1268831"/>
                  </a:cubicBezTo>
                  <a:lnTo>
                    <a:pt x="1001482" y="1268831"/>
                  </a:lnTo>
                  <a:cubicBezTo>
                    <a:pt x="999359" y="1268831"/>
                    <a:pt x="997942" y="1272843"/>
                    <a:pt x="995110" y="1273076"/>
                  </a:cubicBezTo>
                  <a:cubicBezTo>
                    <a:pt x="992279" y="1273313"/>
                    <a:pt x="995110" y="1273076"/>
                    <a:pt x="995110" y="1270717"/>
                  </a:cubicBezTo>
                  <a:cubicBezTo>
                    <a:pt x="989447" y="1273313"/>
                    <a:pt x="984257" y="1277089"/>
                    <a:pt x="980008" y="1281574"/>
                  </a:cubicBezTo>
                  <a:cubicBezTo>
                    <a:pt x="977885" y="1281574"/>
                    <a:pt x="975526" y="1281574"/>
                    <a:pt x="972458" y="1283697"/>
                  </a:cubicBezTo>
                  <a:cubicBezTo>
                    <a:pt x="977649" y="1283697"/>
                    <a:pt x="973636" y="1285111"/>
                    <a:pt x="972458" y="1287001"/>
                  </a:cubicBezTo>
                  <a:cubicBezTo>
                    <a:pt x="979535" y="1284406"/>
                    <a:pt x="986380" y="1281102"/>
                    <a:pt x="992751" y="1277325"/>
                  </a:cubicBezTo>
                  <a:cubicBezTo>
                    <a:pt x="992751" y="1277325"/>
                    <a:pt x="992751" y="1277325"/>
                    <a:pt x="990628" y="1277325"/>
                  </a:cubicBezTo>
                  <a:cubicBezTo>
                    <a:pt x="988502" y="1277325"/>
                    <a:pt x="994402" y="1277325"/>
                    <a:pt x="995347" y="1273785"/>
                  </a:cubicBezTo>
                  <a:cubicBezTo>
                    <a:pt x="998178" y="1274021"/>
                    <a:pt x="1000774" y="1274021"/>
                    <a:pt x="1003605" y="1273785"/>
                  </a:cubicBezTo>
                  <a:cubicBezTo>
                    <a:pt x="992987" y="1277561"/>
                    <a:pt x="980008" y="1288651"/>
                    <a:pt x="971986" y="1288888"/>
                  </a:cubicBezTo>
                  <a:cubicBezTo>
                    <a:pt x="971986" y="1288888"/>
                    <a:pt x="971986" y="1288888"/>
                    <a:pt x="971986" y="1290541"/>
                  </a:cubicBezTo>
                  <a:cubicBezTo>
                    <a:pt x="971986" y="1292192"/>
                    <a:pt x="971986" y="1288651"/>
                    <a:pt x="968682" y="1290541"/>
                  </a:cubicBezTo>
                  <a:cubicBezTo>
                    <a:pt x="964433" y="1295023"/>
                    <a:pt x="958770" y="1297855"/>
                    <a:pt x="952634" y="1298091"/>
                  </a:cubicBezTo>
                  <a:cubicBezTo>
                    <a:pt x="952634" y="1300686"/>
                    <a:pt x="947680" y="1301867"/>
                    <a:pt x="943667" y="1302809"/>
                  </a:cubicBezTo>
                  <a:cubicBezTo>
                    <a:pt x="943667" y="1300923"/>
                    <a:pt x="947443" y="1298091"/>
                    <a:pt x="943667" y="1297382"/>
                  </a:cubicBezTo>
                  <a:cubicBezTo>
                    <a:pt x="946265" y="1295968"/>
                    <a:pt x="950984" y="1294787"/>
                    <a:pt x="950511" y="1293136"/>
                  </a:cubicBezTo>
                  <a:cubicBezTo>
                    <a:pt x="948624" y="1294315"/>
                    <a:pt x="946499" y="1294315"/>
                    <a:pt x="944612" y="1293136"/>
                  </a:cubicBezTo>
                  <a:cubicBezTo>
                    <a:pt x="944612" y="1295496"/>
                    <a:pt x="941072" y="1295968"/>
                    <a:pt x="940599" y="1297382"/>
                  </a:cubicBezTo>
                  <a:cubicBezTo>
                    <a:pt x="940130" y="1298800"/>
                    <a:pt x="934230" y="1298800"/>
                    <a:pt x="931635" y="1301631"/>
                  </a:cubicBezTo>
                  <a:cubicBezTo>
                    <a:pt x="927150" y="1299741"/>
                    <a:pt x="918892" y="1303754"/>
                    <a:pt x="912284" y="1306822"/>
                  </a:cubicBezTo>
                  <a:cubicBezTo>
                    <a:pt x="912284" y="1304463"/>
                    <a:pt x="908271" y="1306822"/>
                    <a:pt x="903553" y="1308709"/>
                  </a:cubicBezTo>
                  <a:cubicBezTo>
                    <a:pt x="903553" y="1308709"/>
                    <a:pt x="903553" y="1308709"/>
                    <a:pt x="903553" y="1306349"/>
                  </a:cubicBezTo>
                  <a:cubicBezTo>
                    <a:pt x="896945" y="1306349"/>
                    <a:pt x="890573" y="1310598"/>
                    <a:pt x="883968" y="1311304"/>
                  </a:cubicBezTo>
                  <a:cubicBezTo>
                    <a:pt x="882315" y="1311304"/>
                    <a:pt x="886800" y="1311304"/>
                    <a:pt x="883968" y="1313666"/>
                  </a:cubicBezTo>
                  <a:cubicBezTo>
                    <a:pt x="881136" y="1316025"/>
                    <a:pt x="879719" y="1312249"/>
                    <a:pt x="878069" y="1313666"/>
                  </a:cubicBezTo>
                  <a:cubicBezTo>
                    <a:pt x="876415" y="1315080"/>
                    <a:pt x="876179" y="1313666"/>
                    <a:pt x="878069" y="1311776"/>
                  </a:cubicBezTo>
                  <a:cubicBezTo>
                    <a:pt x="874765" y="1311776"/>
                    <a:pt x="878069" y="1314138"/>
                    <a:pt x="873111" y="1314138"/>
                  </a:cubicBezTo>
                  <a:cubicBezTo>
                    <a:pt x="868157" y="1314138"/>
                    <a:pt x="869574" y="1312721"/>
                    <a:pt x="870988" y="1311776"/>
                  </a:cubicBezTo>
                  <a:cubicBezTo>
                    <a:pt x="866034" y="1313666"/>
                    <a:pt x="856594" y="1311776"/>
                    <a:pt x="854708" y="1315553"/>
                  </a:cubicBezTo>
                  <a:cubicBezTo>
                    <a:pt x="852818" y="1319329"/>
                    <a:pt x="854708" y="1313902"/>
                    <a:pt x="850695" y="1313430"/>
                  </a:cubicBezTo>
                  <a:cubicBezTo>
                    <a:pt x="850695" y="1316025"/>
                    <a:pt x="845268" y="1314608"/>
                    <a:pt x="845504" y="1314608"/>
                  </a:cubicBezTo>
                  <a:cubicBezTo>
                    <a:pt x="838660" y="1316025"/>
                    <a:pt x="836065" y="1319093"/>
                    <a:pt x="828043" y="1317203"/>
                  </a:cubicBezTo>
                  <a:cubicBezTo>
                    <a:pt x="826625" y="1319802"/>
                    <a:pt x="818131" y="1319093"/>
                    <a:pt x="813412" y="1319802"/>
                  </a:cubicBezTo>
                  <a:cubicBezTo>
                    <a:pt x="813412" y="1319802"/>
                    <a:pt x="814827" y="1318384"/>
                    <a:pt x="813412" y="1317676"/>
                  </a:cubicBezTo>
                  <a:cubicBezTo>
                    <a:pt x="810108" y="1320743"/>
                    <a:pt x="805151" y="1317676"/>
                    <a:pt x="799724" y="1320980"/>
                  </a:cubicBezTo>
                  <a:cubicBezTo>
                    <a:pt x="794297" y="1324284"/>
                    <a:pt x="804915" y="1323339"/>
                    <a:pt x="807041" y="1322397"/>
                  </a:cubicBezTo>
                  <a:cubicBezTo>
                    <a:pt x="809164" y="1321452"/>
                    <a:pt x="802083" y="1324284"/>
                    <a:pt x="800433" y="1324047"/>
                  </a:cubicBezTo>
                  <a:cubicBezTo>
                    <a:pt x="798782" y="1323811"/>
                    <a:pt x="805151" y="1324047"/>
                    <a:pt x="806804" y="1324047"/>
                  </a:cubicBezTo>
                  <a:cubicBezTo>
                    <a:pt x="808455" y="1324047"/>
                    <a:pt x="804915" y="1325465"/>
                    <a:pt x="803500" y="1326170"/>
                  </a:cubicBezTo>
                  <a:cubicBezTo>
                    <a:pt x="802083" y="1326879"/>
                    <a:pt x="797365" y="1323575"/>
                    <a:pt x="792647" y="1326170"/>
                  </a:cubicBezTo>
                  <a:cubicBezTo>
                    <a:pt x="790051" y="1326170"/>
                    <a:pt x="787453" y="1324284"/>
                    <a:pt x="789815" y="1323339"/>
                  </a:cubicBezTo>
                  <a:cubicBezTo>
                    <a:pt x="786039" y="1321924"/>
                    <a:pt x="782026" y="1323339"/>
                    <a:pt x="778253" y="1323339"/>
                  </a:cubicBezTo>
                  <a:cubicBezTo>
                    <a:pt x="774476" y="1323339"/>
                    <a:pt x="778253" y="1325701"/>
                    <a:pt x="773768" y="1325701"/>
                  </a:cubicBezTo>
                  <a:cubicBezTo>
                    <a:pt x="779431" y="1321924"/>
                    <a:pt x="785802" y="1319565"/>
                    <a:pt x="792410" y="1318620"/>
                  </a:cubicBezTo>
                  <a:cubicBezTo>
                    <a:pt x="789106" y="1318620"/>
                    <a:pt x="785566" y="1318620"/>
                    <a:pt x="782026" y="1317203"/>
                  </a:cubicBezTo>
                  <a:cubicBezTo>
                    <a:pt x="778486" y="1315789"/>
                    <a:pt x="779903" y="1319565"/>
                    <a:pt x="776835" y="1317203"/>
                  </a:cubicBezTo>
                  <a:cubicBezTo>
                    <a:pt x="773768" y="1314844"/>
                    <a:pt x="776835" y="1318620"/>
                    <a:pt x="775418" y="1319329"/>
                  </a:cubicBezTo>
                  <a:cubicBezTo>
                    <a:pt x="774004" y="1320038"/>
                    <a:pt x="772823" y="1319329"/>
                    <a:pt x="768341" y="1317203"/>
                  </a:cubicBezTo>
                  <a:cubicBezTo>
                    <a:pt x="768341" y="1320743"/>
                    <a:pt x="749934" y="1320271"/>
                    <a:pt x="748047" y="1317203"/>
                  </a:cubicBezTo>
                  <a:cubicBezTo>
                    <a:pt x="748047" y="1319329"/>
                    <a:pt x="743562" y="1317203"/>
                    <a:pt x="740258" y="1318857"/>
                  </a:cubicBezTo>
                  <a:cubicBezTo>
                    <a:pt x="743562" y="1320507"/>
                    <a:pt x="747339" y="1318857"/>
                    <a:pt x="750643" y="1320271"/>
                  </a:cubicBezTo>
                  <a:cubicBezTo>
                    <a:pt x="753947" y="1321688"/>
                    <a:pt x="741439" y="1320271"/>
                    <a:pt x="737899" y="1320271"/>
                  </a:cubicBezTo>
                  <a:cubicBezTo>
                    <a:pt x="734359" y="1320271"/>
                    <a:pt x="736249" y="1321924"/>
                    <a:pt x="733181" y="1322633"/>
                  </a:cubicBezTo>
                  <a:cubicBezTo>
                    <a:pt x="730113" y="1323339"/>
                    <a:pt x="730822" y="1321216"/>
                    <a:pt x="733181" y="1320980"/>
                  </a:cubicBezTo>
                  <a:cubicBezTo>
                    <a:pt x="729641" y="1320980"/>
                    <a:pt x="728932" y="1322869"/>
                    <a:pt x="731527" y="1323811"/>
                  </a:cubicBezTo>
                  <a:cubicBezTo>
                    <a:pt x="734123" y="1324756"/>
                    <a:pt x="736485" y="1323811"/>
                    <a:pt x="739316" y="1323811"/>
                  </a:cubicBezTo>
                  <a:cubicBezTo>
                    <a:pt x="742148" y="1323811"/>
                    <a:pt x="739316" y="1325465"/>
                    <a:pt x="741203" y="1326407"/>
                  </a:cubicBezTo>
                  <a:cubicBezTo>
                    <a:pt x="735776" y="1326407"/>
                    <a:pt x="731291" y="1324756"/>
                    <a:pt x="726101" y="1326407"/>
                  </a:cubicBezTo>
                  <a:cubicBezTo>
                    <a:pt x="726101" y="1324756"/>
                    <a:pt x="734123" y="1322633"/>
                    <a:pt x="726101" y="1321688"/>
                  </a:cubicBezTo>
                  <a:cubicBezTo>
                    <a:pt x="726101" y="1324047"/>
                    <a:pt x="724214" y="1321688"/>
                    <a:pt x="720201" y="1323103"/>
                  </a:cubicBezTo>
                  <a:cubicBezTo>
                    <a:pt x="720201" y="1320743"/>
                    <a:pt x="723978" y="1323103"/>
                    <a:pt x="716425" y="1320271"/>
                  </a:cubicBezTo>
                  <a:cubicBezTo>
                    <a:pt x="716425" y="1321688"/>
                    <a:pt x="716425" y="1322397"/>
                    <a:pt x="710292" y="1322633"/>
                  </a:cubicBezTo>
                  <a:cubicBezTo>
                    <a:pt x="710292" y="1319329"/>
                    <a:pt x="702031" y="1322633"/>
                    <a:pt x="697785" y="1319565"/>
                  </a:cubicBezTo>
                  <a:cubicBezTo>
                    <a:pt x="710526" y="1319565"/>
                    <a:pt x="723269" y="1320271"/>
                    <a:pt x="735776" y="1321688"/>
                  </a:cubicBezTo>
                  <a:cubicBezTo>
                    <a:pt x="730822" y="1318857"/>
                    <a:pt x="745688" y="1321688"/>
                    <a:pt x="744035" y="1317676"/>
                  </a:cubicBezTo>
                  <a:cubicBezTo>
                    <a:pt x="742384" y="1313666"/>
                    <a:pt x="740495" y="1317676"/>
                    <a:pt x="738844" y="1316261"/>
                  </a:cubicBezTo>
                  <a:cubicBezTo>
                    <a:pt x="737191" y="1314844"/>
                    <a:pt x="727754" y="1316261"/>
                    <a:pt x="726101" y="1314608"/>
                  </a:cubicBezTo>
                  <a:cubicBezTo>
                    <a:pt x="728932" y="1317203"/>
                    <a:pt x="720910" y="1316261"/>
                    <a:pt x="724214" y="1318857"/>
                  </a:cubicBezTo>
                  <a:cubicBezTo>
                    <a:pt x="721382" y="1318857"/>
                    <a:pt x="718314" y="1318857"/>
                    <a:pt x="715719" y="1318857"/>
                  </a:cubicBezTo>
                  <a:cubicBezTo>
                    <a:pt x="713124" y="1318857"/>
                    <a:pt x="724214" y="1318857"/>
                    <a:pt x="717133" y="1316970"/>
                  </a:cubicBezTo>
                  <a:cubicBezTo>
                    <a:pt x="719729" y="1315317"/>
                    <a:pt x="721382" y="1318384"/>
                    <a:pt x="723741" y="1316970"/>
                  </a:cubicBezTo>
                  <a:cubicBezTo>
                    <a:pt x="721855" y="1316970"/>
                    <a:pt x="723741" y="1315553"/>
                    <a:pt x="720910" y="1314608"/>
                  </a:cubicBezTo>
                  <a:cubicBezTo>
                    <a:pt x="714302" y="1316734"/>
                    <a:pt x="712888" y="1314608"/>
                    <a:pt x="711470" y="1312485"/>
                  </a:cubicBezTo>
                  <a:cubicBezTo>
                    <a:pt x="711470" y="1315789"/>
                    <a:pt x="697549" y="1312485"/>
                    <a:pt x="690941" y="1312485"/>
                  </a:cubicBezTo>
                  <a:cubicBezTo>
                    <a:pt x="688345" y="1312485"/>
                    <a:pt x="690941" y="1312485"/>
                    <a:pt x="693536" y="1314844"/>
                  </a:cubicBezTo>
                  <a:cubicBezTo>
                    <a:pt x="685986" y="1317203"/>
                    <a:pt x="674660" y="1312249"/>
                    <a:pt x="669939" y="1314844"/>
                  </a:cubicBezTo>
                  <a:cubicBezTo>
                    <a:pt x="665929" y="1313194"/>
                    <a:pt x="669939" y="1312957"/>
                    <a:pt x="669939" y="1311776"/>
                  </a:cubicBezTo>
                  <a:cubicBezTo>
                    <a:pt x="675602" y="1311776"/>
                    <a:pt x="681265" y="1313194"/>
                    <a:pt x="686928" y="1314608"/>
                  </a:cubicBezTo>
                  <a:cubicBezTo>
                    <a:pt x="689054" y="1314608"/>
                    <a:pt x="689290" y="1312721"/>
                    <a:pt x="686928" y="1311304"/>
                  </a:cubicBezTo>
                  <a:cubicBezTo>
                    <a:pt x="685514" y="1312013"/>
                    <a:pt x="684097" y="1312013"/>
                    <a:pt x="682682" y="1311304"/>
                  </a:cubicBezTo>
                  <a:cubicBezTo>
                    <a:pt x="682682" y="1311304"/>
                    <a:pt x="682682" y="1311304"/>
                    <a:pt x="682682" y="1312957"/>
                  </a:cubicBezTo>
                  <a:cubicBezTo>
                    <a:pt x="674424" y="1309653"/>
                    <a:pt x="665457" y="1308945"/>
                    <a:pt x="656726" y="1310834"/>
                  </a:cubicBezTo>
                  <a:cubicBezTo>
                    <a:pt x="660266" y="1307294"/>
                    <a:pt x="649409" y="1307767"/>
                    <a:pt x="647286" y="1304226"/>
                  </a:cubicBezTo>
                  <a:cubicBezTo>
                    <a:pt x="645633" y="1304935"/>
                    <a:pt x="643510" y="1304935"/>
                    <a:pt x="641859" y="1304226"/>
                  </a:cubicBezTo>
                  <a:cubicBezTo>
                    <a:pt x="639264" y="1306113"/>
                    <a:pt x="646578" y="1304226"/>
                    <a:pt x="647759" y="1307058"/>
                  </a:cubicBezTo>
                  <a:cubicBezTo>
                    <a:pt x="648937" y="1309890"/>
                    <a:pt x="642801" y="1308945"/>
                    <a:pt x="636669" y="1310598"/>
                  </a:cubicBezTo>
                  <a:cubicBezTo>
                    <a:pt x="632420" y="1307530"/>
                    <a:pt x="641859" y="1308945"/>
                    <a:pt x="642096" y="1307294"/>
                  </a:cubicBezTo>
                  <a:cubicBezTo>
                    <a:pt x="637138" y="1304935"/>
                    <a:pt x="637847" y="1307294"/>
                    <a:pt x="632184" y="1307294"/>
                  </a:cubicBezTo>
                  <a:cubicBezTo>
                    <a:pt x="633834" y="1308709"/>
                    <a:pt x="632184" y="1309417"/>
                    <a:pt x="632184" y="1310362"/>
                  </a:cubicBezTo>
                  <a:cubicBezTo>
                    <a:pt x="632184" y="1311304"/>
                    <a:pt x="627702" y="1308239"/>
                    <a:pt x="624634" y="1310362"/>
                  </a:cubicBezTo>
                  <a:cubicBezTo>
                    <a:pt x="628880" y="1312721"/>
                    <a:pt x="634307" y="1310362"/>
                    <a:pt x="638083" y="1313902"/>
                  </a:cubicBezTo>
                  <a:cubicBezTo>
                    <a:pt x="643746" y="1312957"/>
                    <a:pt x="649409" y="1312957"/>
                    <a:pt x="655072" y="1313902"/>
                  </a:cubicBezTo>
                  <a:cubicBezTo>
                    <a:pt x="656726" y="1315080"/>
                    <a:pt x="649882" y="1313902"/>
                    <a:pt x="648467" y="1313902"/>
                  </a:cubicBezTo>
                  <a:cubicBezTo>
                    <a:pt x="647050" y="1313902"/>
                    <a:pt x="653658" y="1316261"/>
                    <a:pt x="652713" y="1313902"/>
                  </a:cubicBezTo>
                  <a:cubicBezTo>
                    <a:pt x="652713" y="1321924"/>
                    <a:pt x="621802" y="1310126"/>
                    <a:pt x="605519" y="1309890"/>
                  </a:cubicBezTo>
                  <a:cubicBezTo>
                    <a:pt x="606936" y="1309890"/>
                    <a:pt x="608350" y="1311540"/>
                    <a:pt x="607172" y="1311776"/>
                  </a:cubicBezTo>
                  <a:cubicBezTo>
                    <a:pt x="605991" y="1312013"/>
                    <a:pt x="612599" y="1311776"/>
                    <a:pt x="614486" y="1313430"/>
                  </a:cubicBezTo>
                  <a:cubicBezTo>
                    <a:pt x="616373" y="1315080"/>
                    <a:pt x="605991" y="1314844"/>
                    <a:pt x="603632" y="1313430"/>
                  </a:cubicBezTo>
                  <a:cubicBezTo>
                    <a:pt x="605282" y="1316025"/>
                    <a:pt x="595373" y="1316734"/>
                    <a:pt x="592306" y="1313430"/>
                  </a:cubicBezTo>
                  <a:cubicBezTo>
                    <a:pt x="589238" y="1310126"/>
                    <a:pt x="598911" y="1313430"/>
                    <a:pt x="600800" y="1313430"/>
                  </a:cubicBezTo>
                  <a:cubicBezTo>
                    <a:pt x="600800" y="1310834"/>
                    <a:pt x="603868" y="1311540"/>
                    <a:pt x="605519" y="1309653"/>
                  </a:cubicBezTo>
                  <a:cubicBezTo>
                    <a:pt x="602923" y="1308472"/>
                    <a:pt x="600328" y="1307058"/>
                    <a:pt x="597969" y="1305641"/>
                  </a:cubicBezTo>
                  <a:cubicBezTo>
                    <a:pt x="605046" y="1307294"/>
                    <a:pt x="612599" y="1307767"/>
                    <a:pt x="619913" y="1307058"/>
                  </a:cubicBezTo>
                  <a:cubicBezTo>
                    <a:pt x="615903" y="1304463"/>
                    <a:pt x="619913" y="1305171"/>
                    <a:pt x="614486" y="1302809"/>
                  </a:cubicBezTo>
                  <a:cubicBezTo>
                    <a:pt x="614486" y="1304226"/>
                    <a:pt x="618026" y="1306113"/>
                    <a:pt x="611182" y="1306349"/>
                  </a:cubicBezTo>
                  <a:cubicBezTo>
                    <a:pt x="604338" y="1306586"/>
                    <a:pt x="597260" y="1303045"/>
                    <a:pt x="590180" y="1301867"/>
                  </a:cubicBezTo>
                  <a:cubicBezTo>
                    <a:pt x="592539" y="1303282"/>
                    <a:pt x="593248" y="1304226"/>
                    <a:pt x="591597" y="1304699"/>
                  </a:cubicBezTo>
                  <a:cubicBezTo>
                    <a:pt x="594429" y="1305877"/>
                    <a:pt x="597496" y="1306822"/>
                    <a:pt x="600564" y="1307530"/>
                  </a:cubicBezTo>
                  <a:cubicBezTo>
                    <a:pt x="600564" y="1308709"/>
                    <a:pt x="595843" y="1307530"/>
                    <a:pt x="593720" y="1307530"/>
                  </a:cubicBezTo>
                  <a:cubicBezTo>
                    <a:pt x="591597" y="1307530"/>
                    <a:pt x="593720" y="1306113"/>
                    <a:pt x="593720" y="1305877"/>
                  </a:cubicBezTo>
                  <a:cubicBezTo>
                    <a:pt x="588057" y="1303282"/>
                    <a:pt x="591597" y="1307767"/>
                    <a:pt x="584989" y="1305877"/>
                  </a:cubicBezTo>
                  <a:cubicBezTo>
                    <a:pt x="584989" y="1304463"/>
                    <a:pt x="587821" y="1303990"/>
                    <a:pt x="587112" y="1302573"/>
                  </a:cubicBezTo>
                  <a:cubicBezTo>
                    <a:pt x="579090" y="1302573"/>
                    <a:pt x="566110" y="1296910"/>
                    <a:pt x="557379" y="1297855"/>
                  </a:cubicBezTo>
                  <a:cubicBezTo>
                    <a:pt x="557379" y="1296440"/>
                    <a:pt x="559033" y="1296204"/>
                    <a:pt x="555256" y="1294315"/>
                  </a:cubicBezTo>
                  <a:cubicBezTo>
                    <a:pt x="551244" y="1293606"/>
                    <a:pt x="547234" y="1293606"/>
                    <a:pt x="543221" y="1294315"/>
                  </a:cubicBezTo>
                  <a:cubicBezTo>
                    <a:pt x="545581" y="1295968"/>
                    <a:pt x="546289" y="1296910"/>
                    <a:pt x="546289" y="1297855"/>
                  </a:cubicBezTo>
                  <a:cubicBezTo>
                    <a:pt x="541098" y="1297855"/>
                    <a:pt x="536613" y="1295496"/>
                    <a:pt x="531187" y="1295496"/>
                  </a:cubicBezTo>
                  <a:cubicBezTo>
                    <a:pt x="529536" y="1293373"/>
                    <a:pt x="536613" y="1291955"/>
                    <a:pt x="540626" y="1295496"/>
                  </a:cubicBezTo>
                  <a:cubicBezTo>
                    <a:pt x="538739" y="1293842"/>
                    <a:pt x="542985" y="1293606"/>
                    <a:pt x="540626" y="1291955"/>
                  </a:cubicBezTo>
                  <a:cubicBezTo>
                    <a:pt x="534254" y="1292664"/>
                    <a:pt x="528119" y="1291955"/>
                    <a:pt x="521983" y="1290305"/>
                  </a:cubicBezTo>
                  <a:cubicBezTo>
                    <a:pt x="523637" y="1292664"/>
                    <a:pt x="526941" y="1290305"/>
                    <a:pt x="528827" y="1292900"/>
                  </a:cubicBezTo>
                  <a:cubicBezTo>
                    <a:pt x="530714" y="1295496"/>
                    <a:pt x="522692" y="1291483"/>
                    <a:pt x="518916" y="1292900"/>
                  </a:cubicBezTo>
                  <a:cubicBezTo>
                    <a:pt x="515142" y="1294315"/>
                    <a:pt x="518916" y="1291247"/>
                    <a:pt x="517029" y="1289832"/>
                  </a:cubicBezTo>
                  <a:cubicBezTo>
                    <a:pt x="513016" y="1293136"/>
                    <a:pt x="505703" y="1285111"/>
                    <a:pt x="499567" y="1285111"/>
                  </a:cubicBezTo>
                  <a:cubicBezTo>
                    <a:pt x="498150" y="1281338"/>
                    <a:pt x="508062" y="1285111"/>
                    <a:pt x="509243" y="1285111"/>
                  </a:cubicBezTo>
                  <a:cubicBezTo>
                    <a:pt x="510421" y="1285111"/>
                    <a:pt x="507117" y="1285111"/>
                    <a:pt x="506175" y="1285111"/>
                  </a:cubicBezTo>
                  <a:cubicBezTo>
                    <a:pt x="505230" y="1285111"/>
                    <a:pt x="509243" y="1285111"/>
                    <a:pt x="506175" y="1282044"/>
                  </a:cubicBezTo>
                  <a:cubicBezTo>
                    <a:pt x="503107" y="1278976"/>
                    <a:pt x="497680" y="1278506"/>
                    <a:pt x="498622" y="1282044"/>
                  </a:cubicBezTo>
                  <a:cubicBezTo>
                    <a:pt x="494376" y="1282044"/>
                    <a:pt x="492487" y="1278742"/>
                    <a:pt x="488949" y="1278270"/>
                  </a:cubicBezTo>
                  <a:cubicBezTo>
                    <a:pt x="485409" y="1277798"/>
                    <a:pt x="491072" y="1276144"/>
                    <a:pt x="493431" y="1278270"/>
                  </a:cubicBezTo>
                  <a:cubicBezTo>
                    <a:pt x="493431" y="1275438"/>
                    <a:pt x="479982" y="1275438"/>
                    <a:pt x="480924" y="1271426"/>
                  </a:cubicBezTo>
                  <a:lnTo>
                    <a:pt x="473847" y="1271426"/>
                  </a:lnTo>
                  <a:cubicBezTo>
                    <a:pt x="475970" y="1272843"/>
                    <a:pt x="473847" y="1273313"/>
                    <a:pt x="475733" y="1274257"/>
                  </a:cubicBezTo>
                  <a:cubicBezTo>
                    <a:pt x="471488" y="1274257"/>
                    <a:pt x="472193" y="1272371"/>
                    <a:pt x="470779" y="1270717"/>
                  </a:cubicBezTo>
                  <a:cubicBezTo>
                    <a:pt x="462990" y="1270717"/>
                    <a:pt x="459217" y="1265763"/>
                    <a:pt x="450486" y="1259155"/>
                  </a:cubicBezTo>
                  <a:cubicBezTo>
                    <a:pt x="444114" y="1259155"/>
                    <a:pt x="434202" y="1249010"/>
                    <a:pt x="425235" y="1246178"/>
                  </a:cubicBezTo>
                  <a:cubicBezTo>
                    <a:pt x="425235" y="1247592"/>
                    <a:pt x="428775" y="1248537"/>
                    <a:pt x="430662" y="1250660"/>
                  </a:cubicBezTo>
                  <a:cubicBezTo>
                    <a:pt x="428303" y="1250660"/>
                    <a:pt x="419572" y="1246411"/>
                    <a:pt x="415559" y="1244052"/>
                  </a:cubicBezTo>
                  <a:cubicBezTo>
                    <a:pt x="411549" y="1241693"/>
                    <a:pt x="420989" y="1247120"/>
                    <a:pt x="421225" y="1244052"/>
                  </a:cubicBezTo>
                  <a:cubicBezTo>
                    <a:pt x="421459" y="1240984"/>
                    <a:pt x="417213" y="1240043"/>
                    <a:pt x="417449" y="1239098"/>
                  </a:cubicBezTo>
                  <a:cubicBezTo>
                    <a:pt x="417685" y="1238153"/>
                    <a:pt x="409190" y="1239098"/>
                    <a:pt x="405650" y="1239098"/>
                  </a:cubicBezTo>
                  <a:cubicBezTo>
                    <a:pt x="402110" y="1239098"/>
                    <a:pt x="404233" y="1235321"/>
                    <a:pt x="401874" y="1232726"/>
                  </a:cubicBezTo>
                  <a:cubicBezTo>
                    <a:pt x="399515" y="1230131"/>
                    <a:pt x="392670" y="1228480"/>
                    <a:pt x="395030" y="1227063"/>
                  </a:cubicBezTo>
                  <a:cubicBezTo>
                    <a:pt x="387952" y="1223995"/>
                    <a:pt x="381580" y="1219513"/>
                    <a:pt x="375917" y="1214319"/>
                  </a:cubicBezTo>
                  <a:cubicBezTo>
                    <a:pt x="373086" y="1210782"/>
                    <a:pt x="380399" y="1214319"/>
                    <a:pt x="377568" y="1211015"/>
                  </a:cubicBezTo>
                  <a:cubicBezTo>
                    <a:pt x="374736" y="1207714"/>
                    <a:pt x="377568" y="1213850"/>
                    <a:pt x="372613" y="1211015"/>
                  </a:cubicBezTo>
                  <a:cubicBezTo>
                    <a:pt x="367659" y="1208184"/>
                    <a:pt x="370254" y="1206769"/>
                    <a:pt x="368601" y="1203938"/>
                  </a:cubicBezTo>
                  <a:cubicBezTo>
                    <a:pt x="366242" y="1202757"/>
                    <a:pt x="364119" y="1201106"/>
                    <a:pt x="362465" y="1198983"/>
                  </a:cubicBezTo>
                  <a:cubicBezTo>
                    <a:pt x="363882" y="1198983"/>
                    <a:pt x="364119" y="1197330"/>
                    <a:pt x="362465" y="1194026"/>
                  </a:cubicBezTo>
                  <a:cubicBezTo>
                    <a:pt x="362465" y="1194026"/>
                    <a:pt x="360342" y="1194026"/>
                    <a:pt x="359400" y="1192848"/>
                  </a:cubicBezTo>
                  <a:cubicBezTo>
                    <a:pt x="358456" y="1191667"/>
                    <a:pt x="361523" y="1194971"/>
                    <a:pt x="361051" y="1196621"/>
                  </a:cubicBezTo>
                  <a:cubicBezTo>
                    <a:pt x="360578" y="1198275"/>
                    <a:pt x="357275" y="1193084"/>
                    <a:pt x="355624" y="1191194"/>
                  </a:cubicBezTo>
                  <a:cubicBezTo>
                    <a:pt x="353971" y="1189308"/>
                    <a:pt x="357038" y="1194735"/>
                    <a:pt x="357983" y="1195443"/>
                  </a:cubicBezTo>
                  <a:cubicBezTo>
                    <a:pt x="358928" y="1196152"/>
                    <a:pt x="356096" y="1195443"/>
                    <a:pt x="355152" y="1196858"/>
                  </a:cubicBezTo>
                  <a:cubicBezTo>
                    <a:pt x="354207" y="1198275"/>
                    <a:pt x="353501" y="1193084"/>
                    <a:pt x="350433" y="1193084"/>
                  </a:cubicBezTo>
                  <a:cubicBezTo>
                    <a:pt x="348780" y="1188835"/>
                    <a:pt x="352320" y="1193084"/>
                    <a:pt x="353265" y="1193084"/>
                  </a:cubicBezTo>
                  <a:cubicBezTo>
                    <a:pt x="354207" y="1193084"/>
                    <a:pt x="349961" y="1191194"/>
                    <a:pt x="348307" y="1190958"/>
                  </a:cubicBezTo>
                  <a:cubicBezTo>
                    <a:pt x="346657" y="1190722"/>
                    <a:pt x="341936" y="1184353"/>
                    <a:pt x="338398" y="1181285"/>
                  </a:cubicBezTo>
                  <a:cubicBezTo>
                    <a:pt x="338398" y="1181285"/>
                    <a:pt x="342408" y="1181285"/>
                    <a:pt x="343353" y="1181285"/>
                  </a:cubicBezTo>
                  <a:cubicBezTo>
                    <a:pt x="344298" y="1181285"/>
                    <a:pt x="340521" y="1172788"/>
                    <a:pt x="335567" y="1170193"/>
                  </a:cubicBezTo>
                  <a:cubicBezTo>
                    <a:pt x="335567" y="1165947"/>
                    <a:pt x="335567" y="1164766"/>
                    <a:pt x="329668" y="1158158"/>
                  </a:cubicBezTo>
                  <a:cubicBezTo>
                    <a:pt x="329668" y="1160756"/>
                    <a:pt x="332735" y="1162879"/>
                    <a:pt x="331554" y="1163821"/>
                  </a:cubicBezTo>
                  <a:cubicBezTo>
                    <a:pt x="330373" y="1164766"/>
                    <a:pt x="327069" y="1159811"/>
                    <a:pt x="325419" y="1157452"/>
                  </a:cubicBezTo>
                  <a:cubicBezTo>
                    <a:pt x="323768" y="1155090"/>
                    <a:pt x="325419" y="1159575"/>
                    <a:pt x="322351" y="1157452"/>
                  </a:cubicBezTo>
                  <a:cubicBezTo>
                    <a:pt x="324474" y="1160284"/>
                    <a:pt x="327305" y="1167361"/>
                    <a:pt x="329904" y="1166183"/>
                  </a:cubicBezTo>
                  <a:cubicBezTo>
                    <a:pt x="332499" y="1165002"/>
                    <a:pt x="329904" y="1168542"/>
                    <a:pt x="326836" y="1166183"/>
                  </a:cubicBezTo>
                  <a:cubicBezTo>
                    <a:pt x="323768" y="1163821"/>
                    <a:pt x="326836" y="1163115"/>
                    <a:pt x="321879" y="1161225"/>
                  </a:cubicBezTo>
                  <a:cubicBezTo>
                    <a:pt x="316924" y="1159339"/>
                    <a:pt x="324710" y="1161225"/>
                    <a:pt x="321879" y="1158158"/>
                  </a:cubicBezTo>
                  <a:cubicBezTo>
                    <a:pt x="320464" y="1160284"/>
                    <a:pt x="317160" y="1156035"/>
                    <a:pt x="315507" y="1151789"/>
                  </a:cubicBezTo>
                  <a:cubicBezTo>
                    <a:pt x="313856" y="1147540"/>
                    <a:pt x="315507" y="1154148"/>
                    <a:pt x="315507" y="1156035"/>
                  </a:cubicBezTo>
                  <a:cubicBezTo>
                    <a:pt x="315507" y="1157921"/>
                    <a:pt x="313384" y="1153439"/>
                    <a:pt x="311497" y="1152731"/>
                  </a:cubicBezTo>
                  <a:cubicBezTo>
                    <a:pt x="309608" y="1152022"/>
                    <a:pt x="308902" y="1146123"/>
                    <a:pt x="311497" y="1147304"/>
                  </a:cubicBezTo>
                  <a:cubicBezTo>
                    <a:pt x="314092" y="1148485"/>
                    <a:pt x="304417" y="1141877"/>
                    <a:pt x="307721" y="1141641"/>
                  </a:cubicBezTo>
                  <a:cubicBezTo>
                    <a:pt x="306306" y="1138573"/>
                    <a:pt x="301585" y="1139754"/>
                    <a:pt x="299462" y="1135269"/>
                  </a:cubicBezTo>
                  <a:cubicBezTo>
                    <a:pt x="297339" y="1130787"/>
                    <a:pt x="301821" y="1135269"/>
                    <a:pt x="303002" y="1135269"/>
                  </a:cubicBezTo>
                  <a:cubicBezTo>
                    <a:pt x="300407" y="1131259"/>
                    <a:pt x="296867" y="1122998"/>
                    <a:pt x="293563" y="1122998"/>
                  </a:cubicBezTo>
                  <a:cubicBezTo>
                    <a:pt x="290259" y="1122998"/>
                    <a:pt x="289078" y="1115920"/>
                    <a:pt x="293563" y="1118988"/>
                  </a:cubicBezTo>
                  <a:cubicBezTo>
                    <a:pt x="288842" y="1111672"/>
                    <a:pt x="280819" y="1103177"/>
                    <a:pt x="274920" y="1102705"/>
                  </a:cubicBezTo>
                  <a:cubicBezTo>
                    <a:pt x="273975" y="1100582"/>
                    <a:pt x="272797" y="1098459"/>
                    <a:pt x="271144" y="1096805"/>
                  </a:cubicBezTo>
                  <a:cubicBezTo>
                    <a:pt x="271144" y="1092796"/>
                    <a:pt x="275393" y="1098695"/>
                    <a:pt x="273975" y="1093265"/>
                  </a:cubicBezTo>
                  <a:cubicBezTo>
                    <a:pt x="277752" y="1096805"/>
                    <a:pt x="276810" y="1097278"/>
                    <a:pt x="277988" y="1100345"/>
                  </a:cubicBezTo>
                  <a:cubicBezTo>
                    <a:pt x="279169" y="1103413"/>
                    <a:pt x="283179" y="1103886"/>
                    <a:pt x="282709" y="1100345"/>
                  </a:cubicBezTo>
                  <a:cubicBezTo>
                    <a:pt x="282237" y="1096805"/>
                    <a:pt x="282709" y="1100345"/>
                    <a:pt x="282709" y="1101763"/>
                  </a:cubicBezTo>
                  <a:cubicBezTo>
                    <a:pt x="280347" y="1099873"/>
                    <a:pt x="278460" y="1097278"/>
                    <a:pt x="277752" y="1094210"/>
                  </a:cubicBezTo>
                  <a:cubicBezTo>
                    <a:pt x="277752" y="1091851"/>
                    <a:pt x="279641" y="1096805"/>
                    <a:pt x="281292" y="1097041"/>
                  </a:cubicBezTo>
                  <a:cubicBezTo>
                    <a:pt x="282942" y="1097278"/>
                    <a:pt x="277752" y="1093029"/>
                    <a:pt x="278224" y="1089964"/>
                  </a:cubicBezTo>
                  <a:cubicBezTo>
                    <a:pt x="273506" y="1089964"/>
                    <a:pt x="270438" y="1079343"/>
                    <a:pt x="268785" y="1072736"/>
                  </a:cubicBezTo>
                  <a:cubicBezTo>
                    <a:pt x="265953" y="1070376"/>
                    <a:pt x="262177" y="1068962"/>
                    <a:pt x="265011" y="1075098"/>
                  </a:cubicBezTo>
                  <a:cubicBezTo>
                    <a:pt x="265011" y="1072972"/>
                    <a:pt x="267606" y="1076748"/>
                    <a:pt x="269021" y="1080052"/>
                  </a:cubicBezTo>
                  <a:cubicBezTo>
                    <a:pt x="270438" y="1083356"/>
                    <a:pt x="267370" y="1080052"/>
                    <a:pt x="266898" y="1077457"/>
                  </a:cubicBezTo>
                  <a:cubicBezTo>
                    <a:pt x="266898" y="1079816"/>
                    <a:pt x="272561" y="1088074"/>
                    <a:pt x="274448" y="1092559"/>
                  </a:cubicBezTo>
                  <a:cubicBezTo>
                    <a:pt x="262649" y="1075803"/>
                    <a:pt x="252976" y="1057869"/>
                    <a:pt x="245424" y="1038993"/>
                  </a:cubicBezTo>
                  <a:cubicBezTo>
                    <a:pt x="245424" y="1038993"/>
                    <a:pt x="247077" y="1038993"/>
                    <a:pt x="248019" y="1040407"/>
                  </a:cubicBezTo>
                  <a:cubicBezTo>
                    <a:pt x="247546" y="1037576"/>
                    <a:pt x="246132" y="1034980"/>
                    <a:pt x="243773" y="1033330"/>
                  </a:cubicBezTo>
                  <a:cubicBezTo>
                    <a:pt x="245660" y="1030971"/>
                    <a:pt x="242592" y="1029317"/>
                    <a:pt x="242120" y="1025305"/>
                  </a:cubicBezTo>
                  <a:cubicBezTo>
                    <a:pt x="241647" y="1021295"/>
                    <a:pt x="246605" y="1030971"/>
                    <a:pt x="245424" y="1025305"/>
                  </a:cubicBezTo>
                  <a:cubicBezTo>
                    <a:pt x="244245" y="1019642"/>
                    <a:pt x="241883" y="1020350"/>
                    <a:pt x="240233" y="1012800"/>
                  </a:cubicBezTo>
                  <a:cubicBezTo>
                    <a:pt x="236693" y="1010205"/>
                    <a:pt x="234806" y="1005720"/>
                    <a:pt x="235748" y="1001238"/>
                  </a:cubicBezTo>
                  <a:cubicBezTo>
                    <a:pt x="232916" y="998406"/>
                    <a:pt x="233152" y="994630"/>
                    <a:pt x="230085" y="991798"/>
                  </a:cubicBezTo>
                  <a:cubicBezTo>
                    <a:pt x="232211" y="980000"/>
                    <a:pt x="221354" y="962538"/>
                    <a:pt x="220412" y="942950"/>
                  </a:cubicBezTo>
                  <a:cubicBezTo>
                    <a:pt x="218758" y="942950"/>
                    <a:pt x="216163" y="939177"/>
                    <a:pt x="218050" y="936815"/>
                  </a:cubicBezTo>
                  <a:cubicBezTo>
                    <a:pt x="216163" y="932805"/>
                    <a:pt x="215454" y="933983"/>
                    <a:pt x="214513" y="933983"/>
                  </a:cubicBezTo>
                  <a:cubicBezTo>
                    <a:pt x="214276" y="932569"/>
                    <a:pt x="214276" y="931388"/>
                    <a:pt x="214513" y="929974"/>
                  </a:cubicBezTo>
                  <a:cubicBezTo>
                    <a:pt x="215927" y="929974"/>
                    <a:pt x="216872" y="929974"/>
                    <a:pt x="218995" y="932569"/>
                  </a:cubicBezTo>
                  <a:cubicBezTo>
                    <a:pt x="218995" y="926433"/>
                    <a:pt x="215218" y="932569"/>
                    <a:pt x="216163" y="924310"/>
                  </a:cubicBezTo>
                  <a:cubicBezTo>
                    <a:pt x="212859" y="924310"/>
                    <a:pt x="213568" y="921243"/>
                    <a:pt x="211917" y="915343"/>
                  </a:cubicBezTo>
                  <a:cubicBezTo>
                    <a:pt x="211917" y="913218"/>
                    <a:pt x="214040" y="915343"/>
                    <a:pt x="215691" y="918175"/>
                  </a:cubicBezTo>
                  <a:cubicBezTo>
                    <a:pt x="210736" y="908735"/>
                    <a:pt x="209791" y="893160"/>
                    <a:pt x="203892" y="886083"/>
                  </a:cubicBezTo>
                  <a:cubicBezTo>
                    <a:pt x="202005" y="881126"/>
                    <a:pt x="203892" y="880889"/>
                    <a:pt x="203892" y="877352"/>
                  </a:cubicBezTo>
                  <a:cubicBezTo>
                    <a:pt x="203892" y="873812"/>
                    <a:pt x="206960" y="879947"/>
                    <a:pt x="207668" y="877352"/>
                  </a:cubicBezTo>
                  <a:cubicBezTo>
                    <a:pt x="208377" y="874754"/>
                    <a:pt x="204837" y="874520"/>
                    <a:pt x="203892" y="875462"/>
                  </a:cubicBezTo>
                  <a:cubicBezTo>
                    <a:pt x="203892" y="870035"/>
                    <a:pt x="202478" y="871689"/>
                    <a:pt x="200824" y="866968"/>
                  </a:cubicBezTo>
                  <a:cubicBezTo>
                    <a:pt x="199174" y="862249"/>
                    <a:pt x="206487" y="870272"/>
                    <a:pt x="207196" y="875226"/>
                  </a:cubicBezTo>
                  <a:cubicBezTo>
                    <a:pt x="207196" y="872867"/>
                    <a:pt x="207196" y="874048"/>
                    <a:pt x="207196" y="875226"/>
                  </a:cubicBezTo>
                  <a:cubicBezTo>
                    <a:pt x="209319" y="865317"/>
                    <a:pt x="207905" y="855169"/>
                    <a:pt x="202950" y="846438"/>
                  </a:cubicBezTo>
                  <a:cubicBezTo>
                    <a:pt x="202950" y="842426"/>
                    <a:pt x="206018" y="851156"/>
                    <a:pt x="206251" y="846438"/>
                  </a:cubicBezTo>
                  <a:cubicBezTo>
                    <a:pt x="206487" y="841720"/>
                    <a:pt x="204364" y="832280"/>
                    <a:pt x="203420" y="824964"/>
                  </a:cubicBezTo>
                  <a:cubicBezTo>
                    <a:pt x="203420" y="822841"/>
                    <a:pt x="202005" y="824964"/>
                    <a:pt x="201060" y="821660"/>
                  </a:cubicBezTo>
                  <a:cubicBezTo>
                    <a:pt x="200119" y="818359"/>
                    <a:pt x="202478" y="823077"/>
                    <a:pt x="202950" y="821660"/>
                  </a:cubicBezTo>
                  <a:cubicBezTo>
                    <a:pt x="203420" y="820246"/>
                    <a:pt x="202950" y="820246"/>
                    <a:pt x="200824" y="817178"/>
                  </a:cubicBezTo>
                  <a:cubicBezTo>
                    <a:pt x="198701" y="814110"/>
                    <a:pt x="202241" y="818595"/>
                    <a:pt x="202714" y="817178"/>
                  </a:cubicBezTo>
                  <a:cubicBezTo>
                    <a:pt x="203183" y="815761"/>
                    <a:pt x="202714" y="807738"/>
                    <a:pt x="200119" y="808447"/>
                  </a:cubicBezTo>
                  <a:cubicBezTo>
                    <a:pt x="200588" y="807502"/>
                    <a:pt x="200588" y="806088"/>
                    <a:pt x="200119" y="805143"/>
                  </a:cubicBezTo>
                  <a:cubicBezTo>
                    <a:pt x="200119" y="805143"/>
                    <a:pt x="200119" y="806324"/>
                    <a:pt x="202005" y="807502"/>
                  </a:cubicBezTo>
                  <a:cubicBezTo>
                    <a:pt x="202478" y="796412"/>
                    <a:pt x="201297" y="785322"/>
                    <a:pt x="198701" y="774701"/>
                  </a:cubicBezTo>
                  <a:cubicBezTo>
                    <a:pt x="198701" y="765029"/>
                    <a:pt x="197284" y="767624"/>
                    <a:pt x="198701" y="761725"/>
                  </a:cubicBezTo>
                  <a:cubicBezTo>
                    <a:pt x="195870" y="756298"/>
                    <a:pt x="194219" y="750635"/>
                    <a:pt x="193274" y="744735"/>
                  </a:cubicBezTo>
                  <a:cubicBezTo>
                    <a:pt x="193038" y="747331"/>
                    <a:pt x="193038" y="749926"/>
                    <a:pt x="193274" y="752521"/>
                  </a:cubicBezTo>
                  <a:cubicBezTo>
                    <a:pt x="191857" y="749217"/>
                    <a:pt x="193274" y="745913"/>
                    <a:pt x="193274" y="742609"/>
                  </a:cubicBezTo>
                  <a:cubicBezTo>
                    <a:pt x="193274" y="739305"/>
                    <a:pt x="193274" y="742609"/>
                    <a:pt x="195161" y="744735"/>
                  </a:cubicBezTo>
                  <a:cubicBezTo>
                    <a:pt x="195161" y="737891"/>
                    <a:pt x="195161" y="730811"/>
                    <a:pt x="195161" y="723733"/>
                  </a:cubicBezTo>
                  <a:cubicBezTo>
                    <a:pt x="195161" y="723733"/>
                    <a:pt x="195161" y="723733"/>
                    <a:pt x="196815" y="726092"/>
                  </a:cubicBezTo>
                  <a:cubicBezTo>
                    <a:pt x="197520" y="722789"/>
                    <a:pt x="197520" y="719485"/>
                    <a:pt x="196815" y="716181"/>
                  </a:cubicBezTo>
                  <a:cubicBezTo>
                    <a:pt x="192093" y="712407"/>
                    <a:pt x="196815" y="690697"/>
                    <a:pt x="194219" y="679370"/>
                  </a:cubicBezTo>
                  <a:cubicBezTo>
                    <a:pt x="194219" y="692347"/>
                    <a:pt x="194219" y="705327"/>
                    <a:pt x="194219" y="718070"/>
                  </a:cubicBezTo>
                  <a:cubicBezTo>
                    <a:pt x="193511" y="713585"/>
                    <a:pt x="193511" y="709339"/>
                    <a:pt x="194219" y="704854"/>
                  </a:cubicBezTo>
                  <a:cubicBezTo>
                    <a:pt x="192093" y="702968"/>
                    <a:pt x="194219" y="710517"/>
                    <a:pt x="194219" y="712407"/>
                  </a:cubicBezTo>
                  <a:lnTo>
                    <a:pt x="191385" y="705799"/>
                  </a:lnTo>
                  <a:cubicBezTo>
                    <a:pt x="191385" y="703673"/>
                    <a:pt x="192802" y="705799"/>
                    <a:pt x="193274" y="702495"/>
                  </a:cubicBezTo>
                  <a:cubicBezTo>
                    <a:pt x="191621" y="693056"/>
                    <a:pt x="187847" y="693292"/>
                    <a:pt x="189262" y="681966"/>
                  </a:cubicBezTo>
                  <a:cubicBezTo>
                    <a:pt x="190679" y="681966"/>
                    <a:pt x="191151" y="689752"/>
                    <a:pt x="192330" y="692347"/>
                  </a:cubicBezTo>
                  <a:cubicBezTo>
                    <a:pt x="193511" y="694942"/>
                    <a:pt x="194219" y="689516"/>
                    <a:pt x="195161" y="692347"/>
                  </a:cubicBezTo>
                  <a:cubicBezTo>
                    <a:pt x="192093" y="687156"/>
                    <a:pt x="190679" y="681257"/>
                    <a:pt x="191151" y="675122"/>
                  </a:cubicBezTo>
                  <a:cubicBezTo>
                    <a:pt x="191151" y="673471"/>
                    <a:pt x="192802" y="675122"/>
                    <a:pt x="193747" y="677481"/>
                  </a:cubicBezTo>
                  <a:cubicBezTo>
                    <a:pt x="195161" y="672999"/>
                    <a:pt x="189970" y="668514"/>
                    <a:pt x="190915" y="661436"/>
                  </a:cubicBezTo>
                  <a:cubicBezTo>
                    <a:pt x="191857" y="654356"/>
                    <a:pt x="193274" y="664976"/>
                    <a:pt x="194219" y="659546"/>
                  </a:cubicBezTo>
                  <a:cubicBezTo>
                    <a:pt x="194219" y="658368"/>
                    <a:pt x="194219" y="659546"/>
                    <a:pt x="194219" y="659546"/>
                  </a:cubicBezTo>
                  <a:cubicBezTo>
                    <a:pt x="194219" y="659546"/>
                    <a:pt x="194219" y="653414"/>
                    <a:pt x="191621" y="654828"/>
                  </a:cubicBezTo>
                  <a:cubicBezTo>
                    <a:pt x="191621" y="652705"/>
                    <a:pt x="191621" y="645389"/>
                    <a:pt x="190207" y="646806"/>
                  </a:cubicBezTo>
                  <a:cubicBezTo>
                    <a:pt x="190207" y="644211"/>
                    <a:pt x="190207" y="641379"/>
                    <a:pt x="190207" y="639017"/>
                  </a:cubicBezTo>
                  <a:cubicBezTo>
                    <a:pt x="190207" y="636658"/>
                    <a:pt x="193274" y="646806"/>
                    <a:pt x="194925" y="644916"/>
                  </a:cubicBezTo>
                  <a:cubicBezTo>
                    <a:pt x="196578" y="643030"/>
                    <a:pt x="193511" y="638075"/>
                    <a:pt x="192566" y="634771"/>
                  </a:cubicBezTo>
                  <a:cubicBezTo>
                    <a:pt x="191621" y="631467"/>
                    <a:pt x="194219" y="634771"/>
                    <a:pt x="194925" y="630522"/>
                  </a:cubicBezTo>
                  <a:cubicBezTo>
                    <a:pt x="194453" y="623681"/>
                    <a:pt x="194453" y="617073"/>
                    <a:pt x="194925" y="610229"/>
                  </a:cubicBezTo>
                  <a:cubicBezTo>
                    <a:pt x="196106" y="607870"/>
                    <a:pt x="194925" y="614478"/>
                    <a:pt x="197051" y="616128"/>
                  </a:cubicBezTo>
                  <a:cubicBezTo>
                    <a:pt x="198465" y="607397"/>
                    <a:pt x="192802" y="605038"/>
                    <a:pt x="195870" y="596544"/>
                  </a:cubicBezTo>
                  <a:cubicBezTo>
                    <a:pt x="195870" y="594184"/>
                    <a:pt x="193274" y="591822"/>
                    <a:pt x="194453" y="589463"/>
                  </a:cubicBezTo>
                  <a:cubicBezTo>
                    <a:pt x="195634" y="587104"/>
                    <a:pt x="194453" y="593003"/>
                    <a:pt x="192566" y="593948"/>
                  </a:cubicBezTo>
                  <a:lnTo>
                    <a:pt x="192566" y="590408"/>
                  </a:lnTo>
                  <a:cubicBezTo>
                    <a:pt x="194219" y="583800"/>
                    <a:pt x="192566" y="576723"/>
                    <a:pt x="194453" y="570115"/>
                  </a:cubicBezTo>
                  <a:cubicBezTo>
                    <a:pt x="196578" y="570115"/>
                    <a:pt x="196815" y="579318"/>
                    <a:pt x="194453" y="582622"/>
                  </a:cubicBezTo>
                  <a:cubicBezTo>
                    <a:pt x="195634" y="585687"/>
                    <a:pt x="196342" y="588755"/>
                    <a:pt x="196106" y="592059"/>
                  </a:cubicBezTo>
                  <a:cubicBezTo>
                    <a:pt x="196106" y="588285"/>
                    <a:pt x="199174" y="579554"/>
                    <a:pt x="196106" y="573655"/>
                  </a:cubicBezTo>
                  <a:cubicBezTo>
                    <a:pt x="197284" y="569170"/>
                    <a:pt x="198465" y="575305"/>
                    <a:pt x="199882" y="570823"/>
                  </a:cubicBezTo>
                  <a:cubicBezTo>
                    <a:pt x="197284" y="561384"/>
                    <a:pt x="196342" y="551708"/>
                    <a:pt x="197051" y="542032"/>
                  </a:cubicBezTo>
                  <a:cubicBezTo>
                    <a:pt x="198701" y="539673"/>
                    <a:pt x="197051" y="545573"/>
                    <a:pt x="198701" y="546754"/>
                  </a:cubicBezTo>
                  <a:cubicBezTo>
                    <a:pt x="198701" y="542032"/>
                    <a:pt x="200119" y="544392"/>
                    <a:pt x="201297" y="540382"/>
                  </a:cubicBezTo>
                  <a:cubicBezTo>
                    <a:pt x="202478" y="536369"/>
                    <a:pt x="201297" y="530706"/>
                    <a:pt x="201297" y="525515"/>
                  </a:cubicBezTo>
                  <a:cubicBezTo>
                    <a:pt x="204364" y="519852"/>
                    <a:pt x="201297" y="519616"/>
                    <a:pt x="199174" y="509940"/>
                  </a:cubicBezTo>
                  <a:cubicBezTo>
                    <a:pt x="199646" y="513717"/>
                    <a:pt x="199646" y="517257"/>
                    <a:pt x="199174" y="521030"/>
                  </a:cubicBezTo>
                  <a:cubicBezTo>
                    <a:pt x="199174" y="522920"/>
                    <a:pt x="199174" y="521030"/>
                    <a:pt x="200824" y="521030"/>
                  </a:cubicBezTo>
                  <a:cubicBezTo>
                    <a:pt x="201533" y="523156"/>
                    <a:pt x="201533" y="525515"/>
                    <a:pt x="200824" y="527638"/>
                  </a:cubicBezTo>
                  <a:cubicBezTo>
                    <a:pt x="200824" y="529528"/>
                    <a:pt x="200824" y="525043"/>
                    <a:pt x="200824" y="524334"/>
                  </a:cubicBezTo>
                  <a:cubicBezTo>
                    <a:pt x="197520" y="528111"/>
                    <a:pt x="196106" y="533301"/>
                    <a:pt x="197520" y="538023"/>
                  </a:cubicBezTo>
                  <a:cubicBezTo>
                    <a:pt x="195161" y="545573"/>
                    <a:pt x="194689" y="553831"/>
                    <a:pt x="196106" y="561620"/>
                  </a:cubicBezTo>
                  <a:cubicBezTo>
                    <a:pt x="196106" y="564215"/>
                    <a:pt x="193747" y="561620"/>
                    <a:pt x="196106" y="567283"/>
                  </a:cubicBezTo>
                  <a:cubicBezTo>
                    <a:pt x="193274" y="578609"/>
                    <a:pt x="192566" y="590408"/>
                    <a:pt x="193747" y="602207"/>
                  </a:cubicBezTo>
                  <a:cubicBezTo>
                    <a:pt x="190915" y="602207"/>
                    <a:pt x="193747" y="614714"/>
                    <a:pt x="190207" y="610938"/>
                  </a:cubicBezTo>
                  <a:cubicBezTo>
                    <a:pt x="190915" y="614242"/>
                    <a:pt x="191385" y="617782"/>
                    <a:pt x="191621" y="621319"/>
                  </a:cubicBezTo>
                  <a:cubicBezTo>
                    <a:pt x="191621" y="619432"/>
                    <a:pt x="191621" y="617545"/>
                    <a:pt x="191621" y="615892"/>
                  </a:cubicBezTo>
                  <a:lnTo>
                    <a:pt x="191621" y="622736"/>
                  </a:lnTo>
                  <a:cubicBezTo>
                    <a:pt x="191621" y="622736"/>
                    <a:pt x="190207" y="622736"/>
                    <a:pt x="189498" y="621319"/>
                  </a:cubicBezTo>
                  <a:cubicBezTo>
                    <a:pt x="189498" y="624151"/>
                    <a:pt x="189498" y="627218"/>
                    <a:pt x="188084" y="630050"/>
                  </a:cubicBezTo>
                  <a:cubicBezTo>
                    <a:pt x="186666" y="632881"/>
                    <a:pt x="188084" y="630050"/>
                    <a:pt x="189734" y="632648"/>
                  </a:cubicBezTo>
                  <a:cubicBezTo>
                    <a:pt x="188084" y="635007"/>
                    <a:pt x="188084" y="638075"/>
                    <a:pt x="189734" y="640434"/>
                  </a:cubicBezTo>
                  <a:cubicBezTo>
                    <a:pt x="189734" y="642321"/>
                    <a:pt x="187847" y="643974"/>
                    <a:pt x="189734" y="646097"/>
                  </a:cubicBezTo>
                  <a:cubicBezTo>
                    <a:pt x="191621" y="648220"/>
                    <a:pt x="187847" y="639962"/>
                    <a:pt x="187139" y="646097"/>
                  </a:cubicBezTo>
                  <a:cubicBezTo>
                    <a:pt x="189970" y="655301"/>
                    <a:pt x="189970" y="665212"/>
                    <a:pt x="187139" y="674413"/>
                  </a:cubicBezTo>
                  <a:cubicBezTo>
                    <a:pt x="187139" y="678425"/>
                    <a:pt x="187139" y="675830"/>
                    <a:pt x="188789" y="679134"/>
                  </a:cubicBezTo>
                  <a:cubicBezTo>
                    <a:pt x="188789" y="680312"/>
                    <a:pt x="188789" y="681257"/>
                    <a:pt x="188789" y="682438"/>
                  </a:cubicBezTo>
                  <a:cubicBezTo>
                    <a:pt x="188789" y="686684"/>
                    <a:pt x="186903" y="682438"/>
                    <a:pt x="185958" y="687865"/>
                  </a:cubicBezTo>
                  <a:cubicBezTo>
                    <a:pt x="187847" y="698719"/>
                    <a:pt x="188320" y="709573"/>
                    <a:pt x="187139" y="720429"/>
                  </a:cubicBezTo>
                  <a:cubicBezTo>
                    <a:pt x="188320" y="723025"/>
                    <a:pt x="189026" y="725620"/>
                    <a:pt x="189734" y="728215"/>
                  </a:cubicBezTo>
                  <a:cubicBezTo>
                    <a:pt x="191151" y="722789"/>
                    <a:pt x="187847" y="723733"/>
                    <a:pt x="189734" y="718306"/>
                  </a:cubicBezTo>
                  <a:cubicBezTo>
                    <a:pt x="191151" y="720902"/>
                    <a:pt x="189734" y="720193"/>
                    <a:pt x="192566" y="718306"/>
                  </a:cubicBezTo>
                  <a:cubicBezTo>
                    <a:pt x="195161" y="723261"/>
                    <a:pt x="195161" y="728924"/>
                    <a:pt x="192566" y="733879"/>
                  </a:cubicBezTo>
                  <a:cubicBezTo>
                    <a:pt x="190915" y="730811"/>
                    <a:pt x="193983" y="727979"/>
                    <a:pt x="192566" y="724911"/>
                  </a:cubicBezTo>
                  <a:cubicBezTo>
                    <a:pt x="192566" y="729869"/>
                    <a:pt x="190443" y="732228"/>
                    <a:pt x="189026" y="727979"/>
                  </a:cubicBezTo>
                  <a:cubicBezTo>
                    <a:pt x="189026" y="735060"/>
                    <a:pt x="189026" y="742137"/>
                    <a:pt x="189026" y="749217"/>
                  </a:cubicBezTo>
                  <a:cubicBezTo>
                    <a:pt x="186666" y="747094"/>
                    <a:pt x="187611" y="748036"/>
                    <a:pt x="186903" y="753466"/>
                  </a:cubicBezTo>
                  <a:cubicBezTo>
                    <a:pt x="185958" y="749926"/>
                    <a:pt x="185958" y="745913"/>
                    <a:pt x="186903" y="742373"/>
                  </a:cubicBezTo>
                  <a:cubicBezTo>
                    <a:pt x="186903" y="740487"/>
                    <a:pt x="185485" y="745205"/>
                    <a:pt x="184544" y="742373"/>
                  </a:cubicBezTo>
                  <a:cubicBezTo>
                    <a:pt x="184544" y="746386"/>
                    <a:pt x="184544" y="750398"/>
                    <a:pt x="184544" y="754644"/>
                  </a:cubicBezTo>
                  <a:cubicBezTo>
                    <a:pt x="184544" y="758893"/>
                    <a:pt x="186666" y="753230"/>
                    <a:pt x="187611" y="750398"/>
                  </a:cubicBezTo>
                  <a:cubicBezTo>
                    <a:pt x="187847" y="756767"/>
                    <a:pt x="188553" y="763139"/>
                    <a:pt x="189734" y="769275"/>
                  </a:cubicBezTo>
                  <a:cubicBezTo>
                    <a:pt x="189734" y="769275"/>
                    <a:pt x="191857" y="769275"/>
                    <a:pt x="193038" y="769275"/>
                  </a:cubicBezTo>
                  <a:cubicBezTo>
                    <a:pt x="194453" y="775882"/>
                    <a:pt x="190915" y="769275"/>
                    <a:pt x="190679" y="774701"/>
                  </a:cubicBezTo>
                  <a:cubicBezTo>
                    <a:pt x="190679" y="774701"/>
                    <a:pt x="190679" y="772815"/>
                    <a:pt x="189262" y="771400"/>
                  </a:cubicBezTo>
                  <a:cubicBezTo>
                    <a:pt x="186903" y="777769"/>
                    <a:pt x="189262" y="792399"/>
                    <a:pt x="189262" y="799952"/>
                  </a:cubicBezTo>
                  <a:cubicBezTo>
                    <a:pt x="191857" y="808447"/>
                    <a:pt x="192802" y="817414"/>
                    <a:pt x="192566" y="826381"/>
                  </a:cubicBezTo>
                  <a:cubicBezTo>
                    <a:pt x="190915" y="829449"/>
                    <a:pt x="190207" y="820482"/>
                    <a:pt x="187847" y="819773"/>
                  </a:cubicBezTo>
                  <a:cubicBezTo>
                    <a:pt x="187847" y="826617"/>
                    <a:pt x="191385" y="828032"/>
                    <a:pt x="187847" y="829685"/>
                  </a:cubicBezTo>
                  <a:cubicBezTo>
                    <a:pt x="189498" y="831808"/>
                    <a:pt x="190679" y="831808"/>
                    <a:pt x="192093" y="829685"/>
                  </a:cubicBezTo>
                  <a:cubicBezTo>
                    <a:pt x="193511" y="837471"/>
                    <a:pt x="194453" y="845257"/>
                    <a:pt x="194453" y="853282"/>
                  </a:cubicBezTo>
                  <a:cubicBezTo>
                    <a:pt x="197993" y="855405"/>
                    <a:pt x="197993" y="862955"/>
                    <a:pt x="198701" y="868385"/>
                  </a:cubicBezTo>
                  <a:cubicBezTo>
                    <a:pt x="198701" y="868385"/>
                    <a:pt x="197284" y="868385"/>
                    <a:pt x="196578" y="866259"/>
                  </a:cubicBezTo>
                  <a:cubicBezTo>
                    <a:pt x="196106" y="864372"/>
                    <a:pt x="196106" y="862722"/>
                    <a:pt x="196578" y="860832"/>
                  </a:cubicBezTo>
                  <a:cubicBezTo>
                    <a:pt x="196578" y="859182"/>
                    <a:pt x="196578" y="858945"/>
                    <a:pt x="195161" y="859654"/>
                  </a:cubicBezTo>
                  <a:lnTo>
                    <a:pt x="195161" y="857528"/>
                  </a:lnTo>
                  <a:cubicBezTo>
                    <a:pt x="195161" y="861541"/>
                    <a:pt x="197757" y="865317"/>
                    <a:pt x="195161" y="869563"/>
                  </a:cubicBezTo>
                  <a:cubicBezTo>
                    <a:pt x="193511" y="866968"/>
                    <a:pt x="195161" y="864372"/>
                    <a:pt x="193511" y="862013"/>
                  </a:cubicBezTo>
                  <a:cubicBezTo>
                    <a:pt x="191857" y="859654"/>
                    <a:pt x="193511" y="868385"/>
                    <a:pt x="193511" y="870744"/>
                  </a:cubicBezTo>
                  <a:cubicBezTo>
                    <a:pt x="188789" y="863900"/>
                    <a:pt x="193511" y="879239"/>
                    <a:pt x="193511" y="884902"/>
                  </a:cubicBezTo>
                  <a:cubicBezTo>
                    <a:pt x="194925" y="884902"/>
                    <a:pt x="197520" y="884902"/>
                    <a:pt x="198229" y="890093"/>
                  </a:cubicBezTo>
                  <a:cubicBezTo>
                    <a:pt x="195634" y="887261"/>
                    <a:pt x="196578" y="893160"/>
                    <a:pt x="194219" y="893633"/>
                  </a:cubicBezTo>
                  <a:cubicBezTo>
                    <a:pt x="194453" y="894814"/>
                    <a:pt x="194453" y="895756"/>
                    <a:pt x="194219" y="896937"/>
                  </a:cubicBezTo>
                  <a:cubicBezTo>
                    <a:pt x="196106" y="894814"/>
                    <a:pt x="197051" y="902127"/>
                    <a:pt x="199410" y="903308"/>
                  </a:cubicBezTo>
                  <a:cubicBezTo>
                    <a:pt x="198701" y="909444"/>
                    <a:pt x="199882" y="915816"/>
                    <a:pt x="202714" y="921243"/>
                  </a:cubicBezTo>
                  <a:cubicBezTo>
                    <a:pt x="202714" y="925252"/>
                    <a:pt x="200588" y="921243"/>
                    <a:pt x="199410" y="921243"/>
                  </a:cubicBezTo>
                  <a:cubicBezTo>
                    <a:pt x="199646" y="926197"/>
                    <a:pt x="199646" y="931388"/>
                    <a:pt x="199410" y="936345"/>
                  </a:cubicBezTo>
                  <a:lnTo>
                    <a:pt x="202005" y="940355"/>
                  </a:lnTo>
                  <a:lnTo>
                    <a:pt x="202005" y="935873"/>
                  </a:lnTo>
                  <a:cubicBezTo>
                    <a:pt x="198701" y="932333"/>
                    <a:pt x="200588" y="928084"/>
                    <a:pt x="199646" y="924310"/>
                  </a:cubicBezTo>
                  <a:cubicBezTo>
                    <a:pt x="202478" y="929029"/>
                    <a:pt x="201060" y="934219"/>
                    <a:pt x="203892" y="938941"/>
                  </a:cubicBezTo>
                  <a:cubicBezTo>
                    <a:pt x="198938" y="938941"/>
                    <a:pt x="203892" y="950739"/>
                    <a:pt x="203892" y="959706"/>
                  </a:cubicBezTo>
                  <a:cubicBezTo>
                    <a:pt x="202950" y="956639"/>
                    <a:pt x="202478" y="953335"/>
                    <a:pt x="202005" y="950031"/>
                  </a:cubicBezTo>
                  <a:cubicBezTo>
                    <a:pt x="199882" y="950031"/>
                    <a:pt x="202005" y="958762"/>
                    <a:pt x="203656" y="961829"/>
                  </a:cubicBezTo>
                  <a:cubicBezTo>
                    <a:pt x="205309" y="964897"/>
                    <a:pt x="205782" y="961829"/>
                    <a:pt x="207196" y="963480"/>
                  </a:cubicBezTo>
                  <a:cubicBezTo>
                    <a:pt x="209319" y="969143"/>
                    <a:pt x="205782" y="966784"/>
                    <a:pt x="205782" y="969379"/>
                  </a:cubicBezTo>
                  <a:cubicBezTo>
                    <a:pt x="205782" y="971977"/>
                    <a:pt x="205782" y="971977"/>
                    <a:pt x="205782" y="973628"/>
                  </a:cubicBezTo>
                  <a:cubicBezTo>
                    <a:pt x="205782" y="975279"/>
                    <a:pt x="209791" y="978110"/>
                    <a:pt x="209083" y="983776"/>
                  </a:cubicBezTo>
                  <a:cubicBezTo>
                    <a:pt x="210736" y="980236"/>
                    <a:pt x="209083" y="985190"/>
                    <a:pt x="214276" y="989439"/>
                  </a:cubicBezTo>
                  <a:cubicBezTo>
                    <a:pt x="214276" y="995575"/>
                    <a:pt x="209791" y="982595"/>
                    <a:pt x="210264" y="989439"/>
                  </a:cubicBezTo>
                  <a:cubicBezTo>
                    <a:pt x="213804" y="989439"/>
                    <a:pt x="214276" y="994630"/>
                    <a:pt x="216872" y="996753"/>
                  </a:cubicBezTo>
                  <a:cubicBezTo>
                    <a:pt x="219467" y="998876"/>
                    <a:pt x="213095" y="991326"/>
                    <a:pt x="212387" y="993449"/>
                  </a:cubicBezTo>
                  <a:cubicBezTo>
                    <a:pt x="213095" y="996753"/>
                    <a:pt x="214749" y="999821"/>
                    <a:pt x="217344" y="1002180"/>
                  </a:cubicBezTo>
                  <a:cubicBezTo>
                    <a:pt x="217344" y="1007137"/>
                    <a:pt x="215218" y="998876"/>
                    <a:pt x="214276" y="1000529"/>
                  </a:cubicBezTo>
                  <a:cubicBezTo>
                    <a:pt x="214276" y="1010205"/>
                    <a:pt x="218522" y="1012092"/>
                    <a:pt x="222535" y="1020823"/>
                  </a:cubicBezTo>
                  <a:cubicBezTo>
                    <a:pt x="222535" y="1023418"/>
                    <a:pt x="221118" y="1022473"/>
                    <a:pt x="222535" y="1026486"/>
                  </a:cubicBezTo>
                  <a:cubicBezTo>
                    <a:pt x="223949" y="1030498"/>
                    <a:pt x="225603" y="1035453"/>
                    <a:pt x="228670" y="1039229"/>
                  </a:cubicBezTo>
                  <a:cubicBezTo>
                    <a:pt x="228670" y="1040880"/>
                    <a:pt x="226075" y="1039229"/>
                    <a:pt x="225366" y="1039229"/>
                  </a:cubicBezTo>
                  <a:cubicBezTo>
                    <a:pt x="224658" y="1039229"/>
                    <a:pt x="223949" y="1036634"/>
                    <a:pt x="222771" y="1035453"/>
                  </a:cubicBezTo>
                  <a:cubicBezTo>
                    <a:pt x="221590" y="1034272"/>
                    <a:pt x="224658" y="1035453"/>
                    <a:pt x="225366" y="1035453"/>
                  </a:cubicBezTo>
                  <a:cubicBezTo>
                    <a:pt x="222535" y="1030971"/>
                    <a:pt x="220412" y="1025777"/>
                    <a:pt x="218995" y="1020586"/>
                  </a:cubicBezTo>
                  <a:cubicBezTo>
                    <a:pt x="219231" y="1025305"/>
                    <a:pt x="220176" y="1030026"/>
                    <a:pt x="222062" y="1034272"/>
                  </a:cubicBezTo>
                  <a:cubicBezTo>
                    <a:pt x="222062" y="1038048"/>
                    <a:pt x="220176" y="1028609"/>
                    <a:pt x="219703" y="1032621"/>
                  </a:cubicBezTo>
                  <a:cubicBezTo>
                    <a:pt x="218758" y="1027667"/>
                    <a:pt x="217580" y="1022709"/>
                    <a:pt x="215927" y="1017991"/>
                  </a:cubicBezTo>
                  <a:cubicBezTo>
                    <a:pt x="215927" y="1017991"/>
                    <a:pt x="215927" y="1019405"/>
                    <a:pt x="214276" y="1017991"/>
                  </a:cubicBezTo>
                  <a:cubicBezTo>
                    <a:pt x="212623" y="1016574"/>
                    <a:pt x="215454" y="1016338"/>
                    <a:pt x="214276" y="1012328"/>
                  </a:cubicBezTo>
                  <a:cubicBezTo>
                    <a:pt x="213095" y="1010911"/>
                    <a:pt x="212387" y="1009260"/>
                    <a:pt x="212151" y="1007373"/>
                  </a:cubicBezTo>
                  <a:cubicBezTo>
                    <a:pt x="206960" y="1007373"/>
                    <a:pt x="210028" y="996989"/>
                    <a:pt x="205073" y="992271"/>
                  </a:cubicBezTo>
                  <a:cubicBezTo>
                    <a:pt x="205073" y="988258"/>
                    <a:pt x="207668" y="992271"/>
                    <a:pt x="205073" y="987550"/>
                  </a:cubicBezTo>
                  <a:cubicBezTo>
                    <a:pt x="202478" y="982831"/>
                    <a:pt x="202241" y="989203"/>
                    <a:pt x="199646" y="987550"/>
                  </a:cubicBezTo>
                  <a:cubicBezTo>
                    <a:pt x="199646" y="990381"/>
                    <a:pt x="201769" y="992977"/>
                    <a:pt x="201533" y="995808"/>
                  </a:cubicBezTo>
                  <a:cubicBezTo>
                    <a:pt x="201297" y="998640"/>
                    <a:pt x="201533" y="994630"/>
                    <a:pt x="201533" y="993449"/>
                  </a:cubicBezTo>
                  <a:cubicBezTo>
                    <a:pt x="203420" y="996517"/>
                    <a:pt x="204601" y="1000057"/>
                    <a:pt x="204837" y="1003833"/>
                  </a:cubicBezTo>
                  <a:cubicBezTo>
                    <a:pt x="204837" y="1003833"/>
                    <a:pt x="203183" y="1000765"/>
                    <a:pt x="201060" y="1000293"/>
                  </a:cubicBezTo>
                  <a:cubicBezTo>
                    <a:pt x="199882" y="996044"/>
                    <a:pt x="198229" y="991798"/>
                    <a:pt x="196106" y="987786"/>
                  </a:cubicBezTo>
                  <a:cubicBezTo>
                    <a:pt x="196106" y="984009"/>
                    <a:pt x="198938" y="987786"/>
                    <a:pt x="196106" y="983304"/>
                  </a:cubicBezTo>
                  <a:cubicBezTo>
                    <a:pt x="187611" y="977877"/>
                    <a:pt x="187139" y="953098"/>
                    <a:pt x="183362" y="939646"/>
                  </a:cubicBezTo>
                  <a:cubicBezTo>
                    <a:pt x="183362" y="939646"/>
                    <a:pt x="186430" y="943659"/>
                    <a:pt x="187139" y="941300"/>
                  </a:cubicBezTo>
                  <a:cubicBezTo>
                    <a:pt x="188789" y="954513"/>
                    <a:pt x="191385" y="967492"/>
                    <a:pt x="194689" y="980236"/>
                  </a:cubicBezTo>
                  <a:cubicBezTo>
                    <a:pt x="196815" y="981886"/>
                    <a:pt x="194689" y="975279"/>
                    <a:pt x="193038" y="973864"/>
                  </a:cubicBezTo>
                  <a:cubicBezTo>
                    <a:pt x="191385" y="972447"/>
                    <a:pt x="193038" y="966078"/>
                    <a:pt x="194925" y="970324"/>
                  </a:cubicBezTo>
                  <a:cubicBezTo>
                    <a:pt x="194925" y="966784"/>
                    <a:pt x="192566" y="963244"/>
                    <a:pt x="191621" y="959706"/>
                  </a:cubicBezTo>
                  <a:cubicBezTo>
                    <a:pt x="190679" y="956166"/>
                    <a:pt x="194689" y="962302"/>
                    <a:pt x="194453" y="957111"/>
                  </a:cubicBezTo>
                  <a:cubicBezTo>
                    <a:pt x="194219" y="951917"/>
                    <a:pt x="191857" y="952862"/>
                    <a:pt x="190915" y="947435"/>
                  </a:cubicBezTo>
                  <a:cubicBezTo>
                    <a:pt x="189970" y="942008"/>
                    <a:pt x="193038" y="947435"/>
                    <a:pt x="193038" y="943895"/>
                  </a:cubicBezTo>
                  <a:cubicBezTo>
                    <a:pt x="191857" y="936581"/>
                    <a:pt x="189498" y="929501"/>
                    <a:pt x="185722" y="922893"/>
                  </a:cubicBezTo>
                  <a:cubicBezTo>
                    <a:pt x="185722" y="922893"/>
                    <a:pt x="185722" y="920534"/>
                    <a:pt x="187375" y="922893"/>
                  </a:cubicBezTo>
                  <a:cubicBezTo>
                    <a:pt x="189026" y="925252"/>
                    <a:pt x="185485" y="922893"/>
                    <a:pt x="188553" y="927142"/>
                  </a:cubicBezTo>
                  <a:cubicBezTo>
                    <a:pt x="188553" y="920534"/>
                    <a:pt x="185252" y="914399"/>
                    <a:pt x="185958" y="907554"/>
                  </a:cubicBezTo>
                  <a:lnTo>
                    <a:pt x="181948" y="900005"/>
                  </a:lnTo>
                  <a:cubicBezTo>
                    <a:pt x="183126" y="897882"/>
                    <a:pt x="183835" y="895756"/>
                    <a:pt x="184071" y="893397"/>
                  </a:cubicBezTo>
                  <a:cubicBezTo>
                    <a:pt x="180531" y="889151"/>
                    <a:pt x="181948" y="896464"/>
                    <a:pt x="180767" y="897882"/>
                  </a:cubicBezTo>
                  <a:cubicBezTo>
                    <a:pt x="178644" y="894105"/>
                    <a:pt x="182184" y="889620"/>
                    <a:pt x="179117" y="885847"/>
                  </a:cubicBezTo>
                  <a:cubicBezTo>
                    <a:pt x="179117" y="880653"/>
                    <a:pt x="183126" y="890093"/>
                    <a:pt x="183835" y="883488"/>
                  </a:cubicBezTo>
                  <a:cubicBezTo>
                    <a:pt x="183835" y="883488"/>
                    <a:pt x="183835" y="883488"/>
                    <a:pt x="183835" y="884666"/>
                  </a:cubicBezTo>
                  <a:cubicBezTo>
                    <a:pt x="181712" y="876407"/>
                    <a:pt x="180531" y="867913"/>
                    <a:pt x="180295" y="859418"/>
                  </a:cubicBezTo>
                  <a:cubicBezTo>
                    <a:pt x="177699" y="854933"/>
                    <a:pt x="177227" y="862249"/>
                    <a:pt x="177936" y="866023"/>
                  </a:cubicBezTo>
                  <a:cubicBezTo>
                    <a:pt x="176521" y="862013"/>
                    <a:pt x="172036" y="858237"/>
                    <a:pt x="173217" y="853991"/>
                  </a:cubicBezTo>
                  <a:cubicBezTo>
                    <a:pt x="174395" y="849742"/>
                    <a:pt x="173217" y="858709"/>
                    <a:pt x="175813" y="857292"/>
                  </a:cubicBezTo>
                  <a:cubicBezTo>
                    <a:pt x="178408" y="855878"/>
                    <a:pt x="174159" y="853046"/>
                    <a:pt x="175813" y="850687"/>
                  </a:cubicBezTo>
                  <a:cubicBezTo>
                    <a:pt x="177463" y="848325"/>
                    <a:pt x="173687" y="850687"/>
                    <a:pt x="172036" y="845257"/>
                  </a:cubicBezTo>
                  <a:cubicBezTo>
                    <a:pt x="170386" y="839830"/>
                    <a:pt x="173453" y="842662"/>
                    <a:pt x="174395" y="845257"/>
                  </a:cubicBezTo>
                  <a:cubicBezTo>
                    <a:pt x="174395" y="839125"/>
                    <a:pt x="170622" y="839830"/>
                    <a:pt x="171800" y="834167"/>
                  </a:cubicBezTo>
                  <a:cubicBezTo>
                    <a:pt x="171800" y="832280"/>
                    <a:pt x="174868" y="840066"/>
                    <a:pt x="175576" y="834167"/>
                  </a:cubicBezTo>
                  <a:cubicBezTo>
                    <a:pt x="176285" y="828268"/>
                    <a:pt x="173217" y="831336"/>
                    <a:pt x="172036" y="828740"/>
                  </a:cubicBezTo>
                  <a:cubicBezTo>
                    <a:pt x="171800" y="827326"/>
                    <a:pt x="171800" y="825672"/>
                    <a:pt x="172036" y="824258"/>
                  </a:cubicBezTo>
                  <a:cubicBezTo>
                    <a:pt x="173453" y="824258"/>
                    <a:pt x="174159" y="830157"/>
                    <a:pt x="175813" y="828740"/>
                  </a:cubicBezTo>
                  <a:cubicBezTo>
                    <a:pt x="175813" y="823077"/>
                    <a:pt x="175813" y="824258"/>
                    <a:pt x="177699" y="818595"/>
                  </a:cubicBezTo>
                  <a:cubicBezTo>
                    <a:pt x="177227" y="808919"/>
                    <a:pt x="176049" y="799244"/>
                    <a:pt x="173923" y="789804"/>
                  </a:cubicBezTo>
                  <a:cubicBezTo>
                    <a:pt x="177699" y="795940"/>
                    <a:pt x="173923" y="771870"/>
                    <a:pt x="173923" y="764084"/>
                  </a:cubicBezTo>
                  <a:cubicBezTo>
                    <a:pt x="176049" y="764084"/>
                    <a:pt x="173923" y="774701"/>
                    <a:pt x="177227" y="778714"/>
                  </a:cubicBezTo>
                  <a:cubicBezTo>
                    <a:pt x="177227" y="769747"/>
                    <a:pt x="173687" y="761725"/>
                    <a:pt x="175813" y="755117"/>
                  </a:cubicBezTo>
                  <a:cubicBezTo>
                    <a:pt x="175813" y="755117"/>
                    <a:pt x="175813" y="755117"/>
                    <a:pt x="174395" y="757240"/>
                  </a:cubicBezTo>
                  <a:cubicBezTo>
                    <a:pt x="172272" y="754172"/>
                    <a:pt x="174395" y="751104"/>
                    <a:pt x="172272" y="748036"/>
                  </a:cubicBezTo>
                  <a:cubicBezTo>
                    <a:pt x="175813" y="739778"/>
                    <a:pt x="172272" y="728452"/>
                    <a:pt x="174159" y="724439"/>
                  </a:cubicBezTo>
                  <a:cubicBezTo>
                    <a:pt x="173453" y="716417"/>
                    <a:pt x="172272" y="708631"/>
                    <a:pt x="170386" y="700842"/>
                  </a:cubicBezTo>
                  <a:cubicBezTo>
                    <a:pt x="170386" y="704854"/>
                    <a:pt x="170386" y="700842"/>
                    <a:pt x="168968" y="705091"/>
                  </a:cubicBezTo>
                  <a:cubicBezTo>
                    <a:pt x="165428" y="692583"/>
                    <a:pt x="170386" y="689043"/>
                    <a:pt x="173687" y="688574"/>
                  </a:cubicBezTo>
                  <a:cubicBezTo>
                    <a:pt x="172036" y="685506"/>
                    <a:pt x="170386" y="688574"/>
                    <a:pt x="168732" y="685975"/>
                  </a:cubicBezTo>
                  <a:cubicBezTo>
                    <a:pt x="167082" y="683380"/>
                    <a:pt x="168732" y="676066"/>
                    <a:pt x="168732" y="671112"/>
                  </a:cubicBezTo>
                  <a:cubicBezTo>
                    <a:pt x="168732" y="669695"/>
                    <a:pt x="168732" y="677244"/>
                    <a:pt x="170855" y="679370"/>
                  </a:cubicBezTo>
                  <a:cubicBezTo>
                    <a:pt x="172981" y="681493"/>
                    <a:pt x="170855" y="662145"/>
                    <a:pt x="170855" y="659077"/>
                  </a:cubicBezTo>
                  <a:cubicBezTo>
                    <a:pt x="170855" y="656009"/>
                    <a:pt x="173453" y="656479"/>
                    <a:pt x="172509" y="659077"/>
                  </a:cubicBezTo>
                  <a:cubicBezTo>
                    <a:pt x="171564" y="661672"/>
                    <a:pt x="172509" y="654592"/>
                    <a:pt x="172509" y="652233"/>
                  </a:cubicBezTo>
                  <a:cubicBezTo>
                    <a:pt x="172509" y="649874"/>
                    <a:pt x="172509" y="652233"/>
                    <a:pt x="170855" y="654356"/>
                  </a:cubicBezTo>
                  <a:cubicBezTo>
                    <a:pt x="172745" y="642557"/>
                    <a:pt x="173217" y="630522"/>
                    <a:pt x="172745" y="618487"/>
                  </a:cubicBezTo>
                  <a:lnTo>
                    <a:pt x="174868" y="612824"/>
                  </a:lnTo>
                  <a:cubicBezTo>
                    <a:pt x="174868" y="610465"/>
                    <a:pt x="174868" y="608342"/>
                    <a:pt x="174868" y="605983"/>
                  </a:cubicBezTo>
                  <a:cubicBezTo>
                    <a:pt x="179353" y="596544"/>
                    <a:pt x="174868" y="586159"/>
                    <a:pt x="179353" y="576723"/>
                  </a:cubicBezTo>
                  <a:cubicBezTo>
                    <a:pt x="177699" y="566574"/>
                    <a:pt x="178408" y="556190"/>
                    <a:pt x="181712" y="546281"/>
                  </a:cubicBezTo>
                  <a:cubicBezTo>
                    <a:pt x="181712" y="552653"/>
                    <a:pt x="183835" y="553125"/>
                    <a:pt x="184780" y="558080"/>
                  </a:cubicBezTo>
                  <a:cubicBezTo>
                    <a:pt x="184780" y="546517"/>
                    <a:pt x="181948" y="534482"/>
                    <a:pt x="184780" y="531651"/>
                  </a:cubicBezTo>
                  <a:cubicBezTo>
                    <a:pt x="181240" y="531651"/>
                    <a:pt x="180059" y="524807"/>
                    <a:pt x="176049" y="526694"/>
                  </a:cubicBezTo>
                  <a:cubicBezTo>
                    <a:pt x="176049" y="522684"/>
                    <a:pt x="177936" y="517493"/>
                    <a:pt x="178880" y="513481"/>
                  </a:cubicBezTo>
                  <a:cubicBezTo>
                    <a:pt x="175104" y="513481"/>
                    <a:pt x="176521" y="529761"/>
                    <a:pt x="172036" y="528819"/>
                  </a:cubicBezTo>
                  <a:cubicBezTo>
                    <a:pt x="172036" y="526930"/>
                    <a:pt x="173687" y="525279"/>
                    <a:pt x="174159" y="523629"/>
                  </a:cubicBezTo>
                  <a:cubicBezTo>
                    <a:pt x="174632" y="521975"/>
                    <a:pt x="174159" y="516076"/>
                    <a:pt x="172509" y="512063"/>
                  </a:cubicBezTo>
                  <a:cubicBezTo>
                    <a:pt x="172509" y="512063"/>
                    <a:pt x="174868" y="513717"/>
                    <a:pt x="177227" y="509232"/>
                  </a:cubicBezTo>
                  <a:cubicBezTo>
                    <a:pt x="175104" y="509232"/>
                    <a:pt x="175104" y="506400"/>
                    <a:pt x="174632" y="502154"/>
                  </a:cubicBezTo>
                  <a:cubicBezTo>
                    <a:pt x="174159" y="497906"/>
                    <a:pt x="179353" y="495074"/>
                    <a:pt x="176991" y="494132"/>
                  </a:cubicBezTo>
                  <a:cubicBezTo>
                    <a:pt x="178644" y="491298"/>
                    <a:pt x="179822" y="494132"/>
                    <a:pt x="180295" y="489411"/>
                  </a:cubicBezTo>
                  <a:cubicBezTo>
                    <a:pt x="180767" y="484693"/>
                    <a:pt x="180295" y="489411"/>
                    <a:pt x="181948" y="492715"/>
                  </a:cubicBezTo>
                  <a:cubicBezTo>
                    <a:pt x="183126" y="488938"/>
                    <a:pt x="184071" y="485165"/>
                    <a:pt x="184307" y="481152"/>
                  </a:cubicBezTo>
                  <a:cubicBezTo>
                    <a:pt x="186430" y="478557"/>
                    <a:pt x="185958" y="485165"/>
                    <a:pt x="188084" y="481152"/>
                  </a:cubicBezTo>
                  <a:cubicBezTo>
                    <a:pt x="190207" y="477140"/>
                    <a:pt x="185016" y="477140"/>
                    <a:pt x="188084" y="474308"/>
                  </a:cubicBezTo>
                  <a:cubicBezTo>
                    <a:pt x="191151" y="471477"/>
                    <a:pt x="188084" y="471004"/>
                    <a:pt x="185016" y="474308"/>
                  </a:cubicBezTo>
                  <a:cubicBezTo>
                    <a:pt x="185016" y="468881"/>
                    <a:pt x="185016" y="469826"/>
                    <a:pt x="185016" y="466995"/>
                  </a:cubicBezTo>
                  <a:cubicBezTo>
                    <a:pt x="185016" y="464163"/>
                    <a:pt x="188084" y="464163"/>
                    <a:pt x="187375" y="462037"/>
                  </a:cubicBezTo>
                  <a:cubicBezTo>
                    <a:pt x="186666" y="459914"/>
                    <a:pt x="185016" y="463454"/>
                    <a:pt x="184071" y="464635"/>
                  </a:cubicBezTo>
                  <a:cubicBezTo>
                    <a:pt x="184071" y="462037"/>
                    <a:pt x="186430" y="460150"/>
                    <a:pt x="186430" y="457555"/>
                  </a:cubicBezTo>
                  <a:cubicBezTo>
                    <a:pt x="186430" y="454960"/>
                    <a:pt x="186430" y="462037"/>
                    <a:pt x="189498" y="457555"/>
                  </a:cubicBezTo>
                  <a:cubicBezTo>
                    <a:pt x="192566" y="453070"/>
                    <a:pt x="190915" y="450947"/>
                    <a:pt x="191385" y="453306"/>
                  </a:cubicBezTo>
                  <a:cubicBezTo>
                    <a:pt x="191151" y="445284"/>
                    <a:pt x="194689" y="437498"/>
                    <a:pt x="200824" y="432071"/>
                  </a:cubicBezTo>
                  <a:cubicBezTo>
                    <a:pt x="200824" y="432071"/>
                    <a:pt x="200824" y="428767"/>
                    <a:pt x="200824" y="428058"/>
                  </a:cubicBezTo>
                  <a:cubicBezTo>
                    <a:pt x="198229" y="431362"/>
                    <a:pt x="198938" y="429709"/>
                    <a:pt x="196106" y="432071"/>
                  </a:cubicBezTo>
                  <a:cubicBezTo>
                    <a:pt x="193274" y="434430"/>
                    <a:pt x="197284" y="432071"/>
                    <a:pt x="198465" y="432071"/>
                  </a:cubicBezTo>
                  <a:cubicBezTo>
                    <a:pt x="195397" y="439385"/>
                    <a:pt x="191151" y="445756"/>
                    <a:pt x="187375" y="452837"/>
                  </a:cubicBezTo>
                  <a:cubicBezTo>
                    <a:pt x="187375" y="445993"/>
                    <a:pt x="193038" y="441038"/>
                    <a:pt x="194689" y="434430"/>
                  </a:cubicBezTo>
                  <a:cubicBezTo>
                    <a:pt x="192566" y="437262"/>
                    <a:pt x="191151" y="440329"/>
                    <a:pt x="189026" y="443161"/>
                  </a:cubicBezTo>
                  <a:cubicBezTo>
                    <a:pt x="189026" y="439148"/>
                    <a:pt x="192566" y="436553"/>
                    <a:pt x="191857" y="431835"/>
                  </a:cubicBezTo>
                  <a:cubicBezTo>
                    <a:pt x="191151" y="427114"/>
                    <a:pt x="191857" y="434194"/>
                    <a:pt x="195397" y="431835"/>
                  </a:cubicBezTo>
                  <a:cubicBezTo>
                    <a:pt x="198938" y="429473"/>
                    <a:pt x="195397" y="428531"/>
                    <a:pt x="195397" y="426641"/>
                  </a:cubicBezTo>
                  <a:cubicBezTo>
                    <a:pt x="195397" y="424754"/>
                    <a:pt x="196815" y="426641"/>
                    <a:pt x="196815" y="428531"/>
                  </a:cubicBezTo>
                  <a:cubicBezTo>
                    <a:pt x="196815" y="430418"/>
                    <a:pt x="196815" y="424754"/>
                    <a:pt x="199882" y="423810"/>
                  </a:cubicBezTo>
                  <a:cubicBezTo>
                    <a:pt x="198229" y="421687"/>
                    <a:pt x="202005" y="416732"/>
                    <a:pt x="199882" y="415079"/>
                  </a:cubicBezTo>
                  <a:cubicBezTo>
                    <a:pt x="203420" y="411069"/>
                    <a:pt x="202005" y="416496"/>
                    <a:pt x="205073" y="415079"/>
                  </a:cubicBezTo>
                  <a:cubicBezTo>
                    <a:pt x="208141" y="413664"/>
                    <a:pt x="211445" y="403752"/>
                    <a:pt x="212859" y="403989"/>
                  </a:cubicBezTo>
                  <a:cubicBezTo>
                    <a:pt x="214513" y="397853"/>
                    <a:pt x="216399" y="399270"/>
                    <a:pt x="218522" y="393843"/>
                  </a:cubicBezTo>
                  <a:cubicBezTo>
                    <a:pt x="220881" y="393843"/>
                    <a:pt x="217108" y="396675"/>
                    <a:pt x="218522" y="398089"/>
                  </a:cubicBezTo>
                  <a:cubicBezTo>
                    <a:pt x="222535" y="394313"/>
                    <a:pt x="224422" y="388886"/>
                    <a:pt x="228198" y="384876"/>
                  </a:cubicBezTo>
                  <a:cubicBezTo>
                    <a:pt x="228198" y="382278"/>
                    <a:pt x="228198" y="381809"/>
                    <a:pt x="226781" y="380155"/>
                  </a:cubicBezTo>
                  <a:cubicBezTo>
                    <a:pt x="225366" y="378505"/>
                    <a:pt x="231502" y="371897"/>
                    <a:pt x="230085" y="370246"/>
                  </a:cubicBezTo>
                  <a:cubicBezTo>
                    <a:pt x="233389" y="367178"/>
                    <a:pt x="230085" y="373311"/>
                    <a:pt x="233152" y="370246"/>
                  </a:cubicBezTo>
                  <a:cubicBezTo>
                    <a:pt x="236220" y="367178"/>
                    <a:pt x="235984" y="364816"/>
                    <a:pt x="238816" y="363402"/>
                  </a:cubicBezTo>
                  <a:cubicBezTo>
                    <a:pt x="241647" y="361985"/>
                    <a:pt x="238816" y="361043"/>
                    <a:pt x="240233" y="357975"/>
                  </a:cubicBezTo>
                  <a:cubicBezTo>
                    <a:pt x="241647" y="354907"/>
                    <a:pt x="240233" y="363402"/>
                    <a:pt x="240233" y="363874"/>
                  </a:cubicBezTo>
                  <a:cubicBezTo>
                    <a:pt x="240233" y="364347"/>
                    <a:pt x="235514" y="365761"/>
                    <a:pt x="235748" y="369301"/>
                  </a:cubicBezTo>
                  <a:cubicBezTo>
                    <a:pt x="235984" y="372842"/>
                    <a:pt x="242120" y="363166"/>
                    <a:pt x="243773" y="359153"/>
                  </a:cubicBezTo>
                  <a:cubicBezTo>
                    <a:pt x="245424" y="355144"/>
                    <a:pt x="245660" y="359153"/>
                    <a:pt x="247783" y="357503"/>
                  </a:cubicBezTo>
                  <a:cubicBezTo>
                    <a:pt x="249909" y="355849"/>
                    <a:pt x="255099" y="343581"/>
                    <a:pt x="257458" y="343581"/>
                  </a:cubicBezTo>
                  <a:cubicBezTo>
                    <a:pt x="259818" y="343581"/>
                    <a:pt x="257458" y="341691"/>
                    <a:pt x="257458" y="341928"/>
                  </a:cubicBezTo>
                  <a:cubicBezTo>
                    <a:pt x="259112" y="338624"/>
                    <a:pt x="261707" y="335792"/>
                    <a:pt x="265244" y="334378"/>
                  </a:cubicBezTo>
                  <a:cubicBezTo>
                    <a:pt x="265244" y="331310"/>
                    <a:pt x="267843" y="330365"/>
                    <a:pt x="268312" y="327534"/>
                  </a:cubicBezTo>
                  <a:cubicBezTo>
                    <a:pt x="266189" y="331782"/>
                    <a:pt x="260762" y="332016"/>
                    <a:pt x="259581" y="337209"/>
                  </a:cubicBezTo>
                  <a:cubicBezTo>
                    <a:pt x="256277" y="337209"/>
                    <a:pt x="259581" y="334142"/>
                    <a:pt x="252976" y="338860"/>
                  </a:cubicBezTo>
                  <a:cubicBezTo>
                    <a:pt x="254627" y="332488"/>
                    <a:pt x="257931" y="333197"/>
                    <a:pt x="258876" y="332252"/>
                  </a:cubicBezTo>
                  <a:cubicBezTo>
                    <a:pt x="258876" y="327534"/>
                    <a:pt x="255335" y="334142"/>
                    <a:pt x="254154" y="332252"/>
                  </a:cubicBezTo>
                  <a:cubicBezTo>
                    <a:pt x="253918" y="334614"/>
                    <a:pt x="252268" y="336501"/>
                    <a:pt x="250145" y="336973"/>
                  </a:cubicBezTo>
                  <a:cubicBezTo>
                    <a:pt x="250145" y="340041"/>
                    <a:pt x="247313" y="341219"/>
                    <a:pt x="248491" y="342400"/>
                  </a:cubicBezTo>
                  <a:cubicBezTo>
                    <a:pt x="249672" y="343581"/>
                    <a:pt x="252268" y="337446"/>
                    <a:pt x="253212" y="339805"/>
                  </a:cubicBezTo>
                  <a:cubicBezTo>
                    <a:pt x="254154" y="342164"/>
                    <a:pt x="248964" y="342164"/>
                    <a:pt x="248491" y="344995"/>
                  </a:cubicBezTo>
                  <a:cubicBezTo>
                    <a:pt x="248019" y="347827"/>
                    <a:pt x="248491" y="341455"/>
                    <a:pt x="244479" y="344995"/>
                  </a:cubicBezTo>
                  <a:cubicBezTo>
                    <a:pt x="247783" y="344995"/>
                    <a:pt x="241414" y="348299"/>
                    <a:pt x="239524" y="351367"/>
                  </a:cubicBezTo>
                  <a:cubicBezTo>
                    <a:pt x="237637" y="354435"/>
                    <a:pt x="237637" y="349008"/>
                    <a:pt x="239524" y="347355"/>
                  </a:cubicBezTo>
                  <a:cubicBezTo>
                    <a:pt x="237874" y="349714"/>
                    <a:pt x="232211" y="353254"/>
                    <a:pt x="230085" y="357739"/>
                  </a:cubicBezTo>
                  <a:cubicBezTo>
                    <a:pt x="227962" y="362221"/>
                    <a:pt x="223007" y="365053"/>
                    <a:pt x="218995" y="365525"/>
                  </a:cubicBezTo>
                  <a:cubicBezTo>
                    <a:pt x="216872" y="370479"/>
                    <a:pt x="218995" y="370952"/>
                    <a:pt x="215454" y="375673"/>
                  </a:cubicBezTo>
                  <a:cubicBezTo>
                    <a:pt x="215454" y="375673"/>
                    <a:pt x="215454" y="373311"/>
                    <a:pt x="215454" y="371897"/>
                  </a:cubicBezTo>
                  <a:cubicBezTo>
                    <a:pt x="211209" y="374020"/>
                    <a:pt x="210028" y="378505"/>
                    <a:pt x="206960" y="381809"/>
                  </a:cubicBezTo>
                  <a:cubicBezTo>
                    <a:pt x="203892" y="385110"/>
                    <a:pt x="206960" y="381809"/>
                    <a:pt x="209319" y="381809"/>
                  </a:cubicBezTo>
                  <a:cubicBezTo>
                    <a:pt x="209319" y="385346"/>
                    <a:pt x="205545" y="387708"/>
                    <a:pt x="207196" y="388886"/>
                  </a:cubicBezTo>
                  <a:cubicBezTo>
                    <a:pt x="205545" y="388650"/>
                    <a:pt x="204128" y="389595"/>
                    <a:pt x="203892" y="391245"/>
                  </a:cubicBezTo>
                  <a:cubicBezTo>
                    <a:pt x="203892" y="391245"/>
                    <a:pt x="203892" y="391481"/>
                    <a:pt x="203892" y="391481"/>
                  </a:cubicBezTo>
                  <a:cubicBezTo>
                    <a:pt x="201769" y="391481"/>
                    <a:pt x="203892" y="391481"/>
                    <a:pt x="203892" y="387472"/>
                  </a:cubicBezTo>
                  <a:cubicBezTo>
                    <a:pt x="200119" y="391481"/>
                    <a:pt x="199410" y="397381"/>
                    <a:pt x="194219" y="400449"/>
                  </a:cubicBezTo>
                  <a:cubicBezTo>
                    <a:pt x="197051" y="404461"/>
                    <a:pt x="188789" y="405875"/>
                    <a:pt x="189970" y="412011"/>
                  </a:cubicBezTo>
                  <a:cubicBezTo>
                    <a:pt x="188320" y="409652"/>
                    <a:pt x="187375" y="415315"/>
                    <a:pt x="185485" y="415079"/>
                  </a:cubicBezTo>
                  <a:cubicBezTo>
                    <a:pt x="186194" y="411305"/>
                    <a:pt x="188320" y="408001"/>
                    <a:pt x="191385" y="405642"/>
                  </a:cubicBezTo>
                  <a:cubicBezTo>
                    <a:pt x="189970" y="400921"/>
                    <a:pt x="196815" y="394077"/>
                    <a:pt x="201533" y="389595"/>
                  </a:cubicBezTo>
                  <a:cubicBezTo>
                    <a:pt x="201533" y="389595"/>
                    <a:pt x="199646" y="387472"/>
                    <a:pt x="201533" y="382987"/>
                  </a:cubicBezTo>
                  <a:cubicBezTo>
                    <a:pt x="201533" y="393607"/>
                    <a:pt x="182184" y="405406"/>
                    <a:pt x="185485" y="418147"/>
                  </a:cubicBezTo>
                  <a:cubicBezTo>
                    <a:pt x="182890" y="423810"/>
                    <a:pt x="180059" y="429473"/>
                    <a:pt x="176755" y="434903"/>
                  </a:cubicBezTo>
                  <a:cubicBezTo>
                    <a:pt x="176755" y="436789"/>
                    <a:pt x="176755" y="436081"/>
                    <a:pt x="178880" y="434903"/>
                  </a:cubicBezTo>
                  <a:lnTo>
                    <a:pt x="178880" y="441744"/>
                  </a:lnTo>
                  <a:cubicBezTo>
                    <a:pt x="178408" y="443633"/>
                    <a:pt x="177463" y="445520"/>
                    <a:pt x="176285" y="446937"/>
                  </a:cubicBezTo>
                  <a:cubicBezTo>
                    <a:pt x="176285" y="443633"/>
                    <a:pt x="178408" y="441508"/>
                    <a:pt x="176285" y="437734"/>
                  </a:cubicBezTo>
                  <a:cubicBezTo>
                    <a:pt x="174395" y="439857"/>
                    <a:pt x="173453" y="442925"/>
                    <a:pt x="171564" y="445284"/>
                  </a:cubicBezTo>
                  <a:lnTo>
                    <a:pt x="171564" y="449769"/>
                  </a:lnTo>
                  <a:cubicBezTo>
                    <a:pt x="171091" y="451420"/>
                    <a:pt x="170386" y="452837"/>
                    <a:pt x="169441" y="454251"/>
                  </a:cubicBezTo>
                  <a:cubicBezTo>
                    <a:pt x="168024" y="455668"/>
                    <a:pt x="167787" y="454251"/>
                    <a:pt x="167787" y="450238"/>
                  </a:cubicBezTo>
                  <a:cubicBezTo>
                    <a:pt x="164723" y="457083"/>
                    <a:pt x="169913" y="455432"/>
                    <a:pt x="166373" y="462510"/>
                  </a:cubicBezTo>
                  <a:cubicBezTo>
                    <a:pt x="166373" y="462510"/>
                    <a:pt x="166373" y="463927"/>
                    <a:pt x="168496" y="462510"/>
                  </a:cubicBezTo>
                  <a:cubicBezTo>
                    <a:pt x="168968" y="464635"/>
                    <a:pt x="168968" y="466522"/>
                    <a:pt x="168496" y="468645"/>
                  </a:cubicBezTo>
                  <a:cubicBezTo>
                    <a:pt x="165901" y="463691"/>
                    <a:pt x="161182" y="478085"/>
                    <a:pt x="158351" y="483039"/>
                  </a:cubicBezTo>
                  <a:cubicBezTo>
                    <a:pt x="158351" y="476904"/>
                    <a:pt x="164723" y="463454"/>
                    <a:pt x="161655" y="462982"/>
                  </a:cubicBezTo>
                  <a:cubicBezTo>
                    <a:pt x="161655" y="456846"/>
                    <a:pt x="166846" y="451892"/>
                    <a:pt x="168024" y="445993"/>
                  </a:cubicBezTo>
                  <a:cubicBezTo>
                    <a:pt x="166137" y="444339"/>
                    <a:pt x="164956" y="452601"/>
                    <a:pt x="163305" y="454723"/>
                  </a:cubicBezTo>
                  <a:cubicBezTo>
                    <a:pt x="163305" y="449769"/>
                    <a:pt x="164723" y="450238"/>
                    <a:pt x="163305" y="446229"/>
                  </a:cubicBezTo>
                  <a:cubicBezTo>
                    <a:pt x="167318" y="446229"/>
                    <a:pt x="165665" y="440566"/>
                    <a:pt x="169677" y="440093"/>
                  </a:cubicBezTo>
                  <a:cubicBezTo>
                    <a:pt x="169677" y="434666"/>
                    <a:pt x="167787" y="436317"/>
                    <a:pt x="165901" y="437262"/>
                  </a:cubicBezTo>
                  <a:cubicBezTo>
                    <a:pt x="165901" y="433249"/>
                    <a:pt x="168732" y="434194"/>
                    <a:pt x="170149" y="432541"/>
                  </a:cubicBezTo>
                  <a:cubicBezTo>
                    <a:pt x="171564" y="430890"/>
                    <a:pt x="171564" y="428058"/>
                    <a:pt x="170149" y="424991"/>
                  </a:cubicBezTo>
                  <a:cubicBezTo>
                    <a:pt x="168732" y="421923"/>
                    <a:pt x="172272" y="424991"/>
                    <a:pt x="174159" y="422395"/>
                  </a:cubicBezTo>
                  <a:cubicBezTo>
                    <a:pt x="176049" y="419800"/>
                    <a:pt x="174159" y="420036"/>
                    <a:pt x="177227" y="416024"/>
                  </a:cubicBezTo>
                  <a:cubicBezTo>
                    <a:pt x="180295" y="412011"/>
                    <a:pt x="180767" y="407293"/>
                    <a:pt x="182184" y="402338"/>
                  </a:cubicBezTo>
                  <a:cubicBezTo>
                    <a:pt x="183599" y="397381"/>
                    <a:pt x="183362" y="403752"/>
                    <a:pt x="185016" y="402338"/>
                  </a:cubicBezTo>
                  <a:cubicBezTo>
                    <a:pt x="182890" y="406820"/>
                    <a:pt x="177699" y="414373"/>
                    <a:pt x="181003" y="415315"/>
                  </a:cubicBezTo>
                  <a:cubicBezTo>
                    <a:pt x="184307" y="416260"/>
                    <a:pt x="181003" y="409652"/>
                    <a:pt x="182890" y="407056"/>
                  </a:cubicBezTo>
                  <a:cubicBezTo>
                    <a:pt x="183599" y="407293"/>
                    <a:pt x="184544" y="407293"/>
                    <a:pt x="185252" y="407056"/>
                  </a:cubicBezTo>
                  <a:cubicBezTo>
                    <a:pt x="185252" y="402102"/>
                    <a:pt x="185252" y="401157"/>
                    <a:pt x="189262" y="398562"/>
                  </a:cubicBezTo>
                  <a:cubicBezTo>
                    <a:pt x="193274" y="395966"/>
                    <a:pt x="186430" y="398562"/>
                    <a:pt x="187847" y="391481"/>
                  </a:cubicBezTo>
                  <a:cubicBezTo>
                    <a:pt x="188320" y="390540"/>
                    <a:pt x="188789" y="389595"/>
                    <a:pt x="189026" y="388650"/>
                  </a:cubicBezTo>
                  <a:cubicBezTo>
                    <a:pt x="191621" y="385818"/>
                    <a:pt x="190915" y="388650"/>
                    <a:pt x="191857" y="390540"/>
                  </a:cubicBezTo>
                  <a:cubicBezTo>
                    <a:pt x="192802" y="392426"/>
                    <a:pt x="194453" y="385582"/>
                    <a:pt x="197051" y="384168"/>
                  </a:cubicBezTo>
                  <a:cubicBezTo>
                    <a:pt x="199646" y="382751"/>
                    <a:pt x="197051" y="382514"/>
                    <a:pt x="195634" y="384168"/>
                  </a:cubicBezTo>
                  <a:cubicBezTo>
                    <a:pt x="198229" y="378268"/>
                    <a:pt x="204601" y="375437"/>
                    <a:pt x="205073" y="367884"/>
                  </a:cubicBezTo>
                  <a:cubicBezTo>
                    <a:pt x="210264" y="359389"/>
                    <a:pt x="216399" y="351367"/>
                    <a:pt x="223480" y="344287"/>
                  </a:cubicBezTo>
                  <a:cubicBezTo>
                    <a:pt x="223480" y="340041"/>
                    <a:pt x="227253" y="338388"/>
                    <a:pt x="229143" y="335556"/>
                  </a:cubicBezTo>
                  <a:cubicBezTo>
                    <a:pt x="231030" y="332724"/>
                    <a:pt x="227253" y="333905"/>
                    <a:pt x="229143" y="330365"/>
                  </a:cubicBezTo>
                  <a:cubicBezTo>
                    <a:pt x="226781" y="332016"/>
                    <a:pt x="224185" y="333669"/>
                    <a:pt x="221354" y="334850"/>
                  </a:cubicBezTo>
                  <a:cubicBezTo>
                    <a:pt x="221354" y="337915"/>
                    <a:pt x="221354" y="334850"/>
                    <a:pt x="221354" y="340513"/>
                  </a:cubicBezTo>
                  <a:cubicBezTo>
                    <a:pt x="221354" y="346176"/>
                    <a:pt x="215218" y="347355"/>
                    <a:pt x="214276" y="352312"/>
                  </a:cubicBezTo>
                  <a:cubicBezTo>
                    <a:pt x="211445" y="352312"/>
                    <a:pt x="214276" y="346649"/>
                    <a:pt x="214276" y="344995"/>
                  </a:cubicBezTo>
                  <a:cubicBezTo>
                    <a:pt x="214276" y="343345"/>
                    <a:pt x="208613" y="353726"/>
                    <a:pt x="207196" y="351367"/>
                  </a:cubicBezTo>
                  <a:cubicBezTo>
                    <a:pt x="202241" y="356794"/>
                    <a:pt x="201297" y="364816"/>
                    <a:pt x="194925" y="368593"/>
                  </a:cubicBezTo>
                  <a:cubicBezTo>
                    <a:pt x="196342" y="364347"/>
                    <a:pt x="199174" y="361043"/>
                    <a:pt x="200352" y="356794"/>
                  </a:cubicBezTo>
                  <a:cubicBezTo>
                    <a:pt x="198701" y="358917"/>
                    <a:pt x="197520" y="361749"/>
                    <a:pt x="194689" y="362930"/>
                  </a:cubicBezTo>
                  <a:cubicBezTo>
                    <a:pt x="194689" y="365053"/>
                    <a:pt x="194689" y="365761"/>
                    <a:pt x="192330" y="366706"/>
                  </a:cubicBezTo>
                  <a:cubicBezTo>
                    <a:pt x="190443" y="375201"/>
                    <a:pt x="182421" y="379447"/>
                    <a:pt x="179586" y="387472"/>
                  </a:cubicBezTo>
                  <a:cubicBezTo>
                    <a:pt x="176991" y="390776"/>
                    <a:pt x="179586" y="386055"/>
                    <a:pt x="179586" y="384168"/>
                  </a:cubicBezTo>
                  <a:cubicBezTo>
                    <a:pt x="179586" y="382278"/>
                    <a:pt x="176991" y="389358"/>
                    <a:pt x="174868" y="391245"/>
                  </a:cubicBezTo>
                  <a:cubicBezTo>
                    <a:pt x="177699" y="391009"/>
                    <a:pt x="180295" y="389595"/>
                    <a:pt x="182184" y="387236"/>
                  </a:cubicBezTo>
                  <a:cubicBezTo>
                    <a:pt x="182184" y="387236"/>
                    <a:pt x="182184" y="387236"/>
                    <a:pt x="182184" y="389358"/>
                  </a:cubicBezTo>
                  <a:cubicBezTo>
                    <a:pt x="181003" y="391481"/>
                    <a:pt x="179822" y="393607"/>
                    <a:pt x="178408" y="395730"/>
                  </a:cubicBezTo>
                  <a:cubicBezTo>
                    <a:pt x="177227" y="395730"/>
                    <a:pt x="178408" y="392662"/>
                    <a:pt x="175340" y="395730"/>
                  </a:cubicBezTo>
                  <a:cubicBezTo>
                    <a:pt x="172272" y="398798"/>
                    <a:pt x="175340" y="398326"/>
                    <a:pt x="175340" y="399743"/>
                  </a:cubicBezTo>
                  <a:cubicBezTo>
                    <a:pt x="175340" y="401157"/>
                    <a:pt x="173453" y="401866"/>
                    <a:pt x="173217" y="403280"/>
                  </a:cubicBezTo>
                  <a:cubicBezTo>
                    <a:pt x="172981" y="404697"/>
                    <a:pt x="173217" y="400921"/>
                    <a:pt x="173217" y="400212"/>
                  </a:cubicBezTo>
                  <a:cubicBezTo>
                    <a:pt x="173217" y="399507"/>
                    <a:pt x="177463" y="395258"/>
                    <a:pt x="177227" y="391481"/>
                  </a:cubicBezTo>
                  <a:cubicBezTo>
                    <a:pt x="160946" y="420036"/>
                    <a:pt x="148439" y="450238"/>
                    <a:pt x="139472" y="481861"/>
                  </a:cubicBezTo>
                  <a:cubicBezTo>
                    <a:pt x="142540" y="484929"/>
                    <a:pt x="139472" y="494838"/>
                    <a:pt x="136404" y="496255"/>
                  </a:cubicBezTo>
                  <a:cubicBezTo>
                    <a:pt x="137821" y="498850"/>
                    <a:pt x="139944" y="496255"/>
                    <a:pt x="141359" y="498614"/>
                  </a:cubicBezTo>
                  <a:cubicBezTo>
                    <a:pt x="141359" y="504750"/>
                    <a:pt x="138058" y="503569"/>
                    <a:pt x="138291" y="509704"/>
                  </a:cubicBezTo>
                  <a:cubicBezTo>
                    <a:pt x="138291" y="509704"/>
                    <a:pt x="138291" y="509704"/>
                    <a:pt x="138291" y="507345"/>
                  </a:cubicBezTo>
                  <a:cubicBezTo>
                    <a:pt x="137113" y="512536"/>
                    <a:pt x="138291" y="518199"/>
                    <a:pt x="138291" y="523156"/>
                  </a:cubicBezTo>
                  <a:cubicBezTo>
                    <a:pt x="134517" y="516312"/>
                    <a:pt x="134754" y="534955"/>
                    <a:pt x="131450" y="544158"/>
                  </a:cubicBezTo>
                  <a:cubicBezTo>
                    <a:pt x="131450" y="548877"/>
                    <a:pt x="133100" y="544158"/>
                    <a:pt x="134045" y="542032"/>
                  </a:cubicBezTo>
                  <a:cubicBezTo>
                    <a:pt x="134045" y="546754"/>
                    <a:pt x="133336" y="551236"/>
                    <a:pt x="132158" y="555721"/>
                  </a:cubicBezTo>
                  <a:cubicBezTo>
                    <a:pt x="132158" y="557371"/>
                    <a:pt x="133573" y="552889"/>
                    <a:pt x="134281" y="555721"/>
                  </a:cubicBezTo>
                  <a:cubicBezTo>
                    <a:pt x="134754" y="557844"/>
                    <a:pt x="134754" y="560203"/>
                    <a:pt x="134281" y="562326"/>
                  </a:cubicBezTo>
                  <a:cubicBezTo>
                    <a:pt x="134281" y="562326"/>
                    <a:pt x="135932" y="564215"/>
                    <a:pt x="136876" y="567283"/>
                  </a:cubicBezTo>
                  <a:cubicBezTo>
                    <a:pt x="137821" y="570351"/>
                    <a:pt x="134754" y="570587"/>
                    <a:pt x="136876" y="576723"/>
                  </a:cubicBezTo>
                  <a:cubicBezTo>
                    <a:pt x="136876" y="578373"/>
                    <a:pt x="135226" y="576723"/>
                    <a:pt x="134517" y="574124"/>
                  </a:cubicBezTo>
                  <a:cubicBezTo>
                    <a:pt x="132628" y="583564"/>
                    <a:pt x="132158" y="593240"/>
                    <a:pt x="133100" y="602915"/>
                  </a:cubicBezTo>
                  <a:cubicBezTo>
                    <a:pt x="133100" y="602915"/>
                    <a:pt x="131686" y="602915"/>
                    <a:pt x="130977" y="601498"/>
                  </a:cubicBezTo>
                  <a:cubicBezTo>
                    <a:pt x="133336" y="612588"/>
                    <a:pt x="130977" y="622972"/>
                    <a:pt x="132864" y="634062"/>
                  </a:cubicBezTo>
                  <a:cubicBezTo>
                    <a:pt x="132864" y="634062"/>
                    <a:pt x="132864" y="634062"/>
                    <a:pt x="131213" y="634062"/>
                  </a:cubicBezTo>
                  <a:cubicBezTo>
                    <a:pt x="131450" y="638547"/>
                    <a:pt x="132392" y="643030"/>
                    <a:pt x="134281" y="647042"/>
                  </a:cubicBezTo>
                  <a:cubicBezTo>
                    <a:pt x="134281" y="650579"/>
                    <a:pt x="132628" y="650579"/>
                    <a:pt x="131686" y="647042"/>
                  </a:cubicBezTo>
                  <a:cubicBezTo>
                    <a:pt x="130505" y="660964"/>
                    <a:pt x="131213" y="674885"/>
                    <a:pt x="133336" y="688810"/>
                  </a:cubicBezTo>
                  <a:cubicBezTo>
                    <a:pt x="133336" y="693056"/>
                    <a:pt x="131450" y="688810"/>
                    <a:pt x="130505" y="691875"/>
                  </a:cubicBezTo>
                  <a:cubicBezTo>
                    <a:pt x="130505" y="689516"/>
                    <a:pt x="130505" y="687393"/>
                    <a:pt x="130505" y="684797"/>
                  </a:cubicBezTo>
                  <a:cubicBezTo>
                    <a:pt x="132392" y="697541"/>
                    <a:pt x="133336" y="710281"/>
                    <a:pt x="133336" y="723025"/>
                  </a:cubicBezTo>
                  <a:cubicBezTo>
                    <a:pt x="135226" y="724911"/>
                    <a:pt x="133336" y="714058"/>
                    <a:pt x="136404" y="720902"/>
                  </a:cubicBezTo>
                  <a:cubicBezTo>
                    <a:pt x="134990" y="726092"/>
                    <a:pt x="134517" y="731519"/>
                    <a:pt x="134990" y="736946"/>
                  </a:cubicBezTo>
                  <a:cubicBezTo>
                    <a:pt x="137821" y="740487"/>
                    <a:pt x="134990" y="732228"/>
                    <a:pt x="134990" y="728924"/>
                  </a:cubicBezTo>
                  <a:cubicBezTo>
                    <a:pt x="136404" y="732937"/>
                    <a:pt x="136876" y="737419"/>
                    <a:pt x="136876" y="741668"/>
                  </a:cubicBezTo>
                  <a:cubicBezTo>
                    <a:pt x="135226" y="741431"/>
                    <a:pt x="133573" y="740487"/>
                    <a:pt x="132628" y="739069"/>
                  </a:cubicBezTo>
                  <a:cubicBezTo>
                    <a:pt x="135226" y="750162"/>
                    <a:pt x="136640" y="761252"/>
                    <a:pt x="136640" y="772578"/>
                  </a:cubicBezTo>
                  <a:cubicBezTo>
                    <a:pt x="136640" y="772578"/>
                    <a:pt x="136640" y="771164"/>
                    <a:pt x="134990" y="772578"/>
                  </a:cubicBezTo>
                  <a:cubicBezTo>
                    <a:pt x="133336" y="773996"/>
                    <a:pt x="134990" y="776355"/>
                    <a:pt x="134990" y="778242"/>
                  </a:cubicBezTo>
                  <a:cubicBezTo>
                    <a:pt x="134990" y="780131"/>
                    <a:pt x="136876" y="780365"/>
                    <a:pt x="138291" y="785322"/>
                  </a:cubicBezTo>
                  <a:cubicBezTo>
                    <a:pt x="138291" y="785322"/>
                    <a:pt x="136640" y="786736"/>
                    <a:pt x="136168" y="789804"/>
                  </a:cubicBezTo>
                  <a:cubicBezTo>
                    <a:pt x="137349" y="795467"/>
                    <a:pt x="138058" y="801130"/>
                    <a:pt x="138291" y="807030"/>
                  </a:cubicBezTo>
                  <a:cubicBezTo>
                    <a:pt x="138291" y="809628"/>
                    <a:pt x="136404" y="803492"/>
                    <a:pt x="138291" y="802311"/>
                  </a:cubicBezTo>
                  <a:cubicBezTo>
                    <a:pt x="137585" y="808447"/>
                    <a:pt x="138999" y="814582"/>
                    <a:pt x="142776" y="819537"/>
                  </a:cubicBezTo>
                  <a:cubicBezTo>
                    <a:pt x="142776" y="825436"/>
                    <a:pt x="140653" y="819537"/>
                    <a:pt x="139236" y="817178"/>
                  </a:cubicBezTo>
                  <a:cubicBezTo>
                    <a:pt x="141595" y="824964"/>
                    <a:pt x="143012" y="832753"/>
                    <a:pt x="143721" y="840775"/>
                  </a:cubicBezTo>
                  <a:cubicBezTo>
                    <a:pt x="143721" y="843607"/>
                    <a:pt x="140889" y="837235"/>
                    <a:pt x="143721" y="836293"/>
                  </a:cubicBezTo>
                  <a:cubicBezTo>
                    <a:pt x="146552" y="835348"/>
                    <a:pt x="141831" y="842192"/>
                    <a:pt x="142303" y="847855"/>
                  </a:cubicBezTo>
                  <a:cubicBezTo>
                    <a:pt x="142303" y="845966"/>
                    <a:pt x="142303" y="840775"/>
                    <a:pt x="140417" y="845493"/>
                  </a:cubicBezTo>
                  <a:cubicBezTo>
                    <a:pt x="140417" y="843134"/>
                    <a:pt x="140417" y="840775"/>
                    <a:pt x="138999" y="838652"/>
                  </a:cubicBezTo>
                  <a:cubicBezTo>
                    <a:pt x="138999" y="842426"/>
                    <a:pt x="138999" y="846202"/>
                    <a:pt x="138999" y="849978"/>
                  </a:cubicBezTo>
                  <a:cubicBezTo>
                    <a:pt x="138999" y="848561"/>
                    <a:pt x="142303" y="851629"/>
                    <a:pt x="142067" y="855878"/>
                  </a:cubicBezTo>
                  <a:cubicBezTo>
                    <a:pt x="141831" y="860124"/>
                    <a:pt x="142067" y="853755"/>
                    <a:pt x="142067" y="852337"/>
                  </a:cubicBezTo>
                  <a:cubicBezTo>
                    <a:pt x="143248" y="857056"/>
                    <a:pt x="144899" y="861777"/>
                    <a:pt x="147494" y="866023"/>
                  </a:cubicBezTo>
                  <a:cubicBezTo>
                    <a:pt x="147494" y="871453"/>
                    <a:pt x="144899" y="863428"/>
                    <a:pt x="144426" y="868149"/>
                  </a:cubicBezTo>
                  <a:cubicBezTo>
                    <a:pt x="143957" y="872867"/>
                    <a:pt x="147258" y="877352"/>
                    <a:pt x="149384" y="877352"/>
                  </a:cubicBezTo>
                  <a:cubicBezTo>
                    <a:pt x="149856" y="886552"/>
                    <a:pt x="151034" y="895520"/>
                    <a:pt x="152924" y="904487"/>
                  </a:cubicBezTo>
                  <a:cubicBezTo>
                    <a:pt x="152924" y="904487"/>
                    <a:pt x="154574" y="904487"/>
                    <a:pt x="156225" y="907791"/>
                  </a:cubicBezTo>
                  <a:cubicBezTo>
                    <a:pt x="157878" y="911095"/>
                    <a:pt x="152215" y="905195"/>
                    <a:pt x="153157" y="914871"/>
                  </a:cubicBezTo>
                  <a:cubicBezTo>
                    <a:pt x="151034" y="911803"/>
                    <a:pt x="151743" y="908735"/>
                    <a:pt x="151034" y="905668"/>
                  </a:cubicBezTo>
                  <a:cubicBezTo>
                    <a:pt x="148911" y="905668"/>
                    <a:pt x="152924" y="916285"/>
                    <a:pt x="152924" y="920534"/>
                  </a:cubicBezTo>
                  <a:cubicBezTo>
                    <a:pt x="152924" y="920534"/>
                    <a:pt x="152924" y="919117"/>
                    <a:pt x="155283" y="920534"/>
                  </a:cubicBezTo>
                  <a:cubicBezTo>
                    <a:pt x="157642" y="921948"/>
                    <a:pt x="155283" y="926670"/>
                    <a:pt x="155283" y="929737"/>
                  </a:cubicBezTo>
                  <a:cubicBezTo>
                    <a:pt x="155283" y="932805"/>
                    <a:pt x="157406" y="929737"/>
                    <a:pt x="159529" y="935164"/>
                  </a:cubicBezTo>
                  <a:cubicBezTo>
                    <a:pt x="161655" y="940591"/>
                    <a:pt x="157406" y="942008"/>
                    <a:pt x="161888" y="947435"/>
                  </a:cubicBezTo>
                  <a:cubicBezTo>
                    <a:pt x="161888" y="950503"/>
                    <a:pt x="160474" y="947435"/>
                    <a:pt x="160474" y="952154"/>
                  </a:cubicBezTo>
                  <a:cubicBezTo>
                    <a:pt x="159057" y="949794"/>
                    <a:pt x="158351" y="947199"/>
                    <a:pt x="158351" y="944368"/>
                  </a:cubicBezTo>
                  <a:cubicBezTo>
                    <a:pt x="160710" y="966078"/>
                    <a:pt x="165901" y="987313"/>
                    <a:pt x="173687" y="1007843"/>
                  </a:cubicBezTo>
                  <a:cubicBezTo>
                    <a:pt x="172509" y="1007843"/>
                    <a:pt x="170855" y="1007843"/>
                    <a:pt x="168968" y="1004069"/>
                  </a:cubicBezTo>
                  <a:cubicBezTo>
                    <a:pt x="170386" y="1008079"/>
                    <a:pt x="171564" y="1012092"/>
                    <a:pt x="172509" y="1016338"/>
                  </a:cubicBezTo>
                  <a:cubicBezTo>
                    <a:pt x="174395" y="1018936"/>
                    <a:pt x="174868" y="1017755"/>
                    <a:pt x="175576" y="1016338"/>
                  </a:cubicBezTo>
                  <a:cubicBezTo>
                    <a:pt x="178880" y="1025777"/>
                    <a:pt x="180767" y="1044892"/>
                    <a:pt x="189498" y="1053151"/>
                  </a:cubicBezTo>
                  <a:cubicBezTo>
                    <a:pt x="189498" y="1056691"/>
                    <a:pt x="186666" y="1049847"/>
                    <a:pt x="185485" y="1050555"/>
                  </a:cubicBezTo>
                  <a:cubicBezTo>
                    <a:pt x="188084" y="1057633"/>
                    <a:pt x="189262" y="1058814"/>
                    <a:pt x="191151" y="1064477"/>
                  </a:cubicBezTo>
                  <a:cubicBezTo>
                    <a:pt x="191151" y="1064477"/>
                    <a:pt x="191151" y="1064477"/>
                    <a:pt x="193511" y="1064477"/>
                  </a:cubicBezTo>
                  <a:cubicBezTo>
                    <a:pt x="197284" y="1071085"/>
                    <a:pt x="197993" y="1084298"/>
                    <a:pt x="202950" y="1086660"/>
                  </a:cubicBezTo>
                  <a:cubicBezTo>
                    <a:pt x="202950" y="1089492"/>
                    <a:pt x="201533" y="1088547"/>
                    <a:pt x="202950" y="1092796"/>
                  </a:cubicBezTo>
                  <a:cubicBezTo>
                    <a:pt x="204364" y="1097041"/>
                    <a:pt x="208141" y="1098459"/>
                    <a:pt x="207668" y="1102232"/>
                  </a:cubicBezTo>
                  <a:cubicBezTo>
                    <a:pt x="213332" y="1105772"/>
                    <a:pt x="215454" y="1120403"/>
                    <a:pt x="223007" y="1125829"/>
                  </a:cubicBezTo>
                  <a:cubicBezTo>
                    <a:pt x="223007" y="1125829"/>
                    <a:pt x="223007" y="1130078"/>
                    <a:pt x="223007" y="1128661"/>
                  </a:cubicBezTo>
                  <a:cubicBezTo>
                    <a:pt x="227489" y="1132674"/>
                    <a:pt x="230557" y="1137864"/>
                    <a:pt x="231502" y="1143764"/>
                  </a:cubicBezTo>
                  <a:cubicBezTo>
                    <a:pt x="233625" y="1145181"/>
                    <a:pt x="235278" y="1147068"/>
                    <a:pt x="236693" y="1149191"/>
                  </a:cubicBezTo>
                  <a:cubicBezTo>
                    <a:pt x="236693" y="1149191"/>
                    <a:pt x="236693" y="1149191"/>
                    <a:pt x="236693" y="1151789"/>
                  </a:cubicBezTo>
                  <a:cubicBezTo>
                    <a:pt x="236693" y="1154384"/>
                    <a:pt x="241647" y="1157688"/>
                    <a:pt x="239052" y="1155799"/>
                  </a:cubicBezTo>
                  <a:cubicBezTo>
                    <a:pt x="242592" y="1160047"/>
                    <a:pt x="245424" y="1164529"/>
                    <a:pt x="247783" y="1169487"/>
                  </a:cubicBezTo>
                  <a:cubicBezTo>
                    <a:pt x="247783" y="1167361"/>
                    <a:pt x="250378" y="1169487"/>
                    <a:pt x="253212" y="1173024"/>
                  </a:cubicBezTo>
                  <a:cubicBezTo>
                    <a:pt x="256044" y="1176564"/>
                    <a:pt x="251559" y="1173024"/>
                    <a:pt x="250378" y="1173024"/>
                  </a:cubicBezTo>
                  <a:cubicBezTo>
                    <a:pt x="253212" y="1177981"/>
                    <a:pt x="257695" y="1181991"/>
                    <a:pt x="260526" y="1186949"/>
                  </a:cubicBezTo>
                  <a:cubicBezTo>
                    <a:pt x="256044" y="1184353"/>
                    <a:pt x="257222" y="1181991"/>
                    <a:pt x="253682" y="1181519"/>
                  </a:cubicBezTo>
                  <a:cubicBezTo>
                    <a:pt x="255335" y="1184587"/>
                    <a:pt x="257458" y="1187418"/>
                    <a:pt x="259818" y="1190016"/>
                  </a:cubicBezTo>
                  <a:cubicBezTo>
                    <a:pt x="259818" y="1191431"/>
                    <a:pt x="257458" y="1190016"/>
                    <a:pt x="255808" y="1188363"/>
                  </a:cubicBezTo>
                  <a:cubicBezTo>
                    <a:pt x="254154" y="1186712"/>
                    <a:pt x="252976" y="1180104"/>
                    <a:pt x="248491" y="1177981"/>
                  </a:cubicBezTo>
                  <a:cubicBezTo>
                    <a:pt x="252031" y="1181755"/>
                    <a:pt x="248491" y="1181755"/>
                    <a:pt x="251559" y="1185295"/>
                  </a:cubicBezTo>
                  <a:cubicBezTo>
                    <a:pt x="251559" y="1187418"/>
                    <a:pt x="248019" y="1184117"/>
                    <a:pt x="245187" y="1181049"/>
                  </a:cubicBezTo>
                  <a:cubicBezTo>
                    <a:pt x="242356" y="1177981"/>
                    <a:pt x="247313" y="1181049"/>
                    <a:pt x="248255" y="1181049"/>
                  </a:cubicBezTo>
                  <a:cubicBezTo>
                    <a:pt x="246605" y="1176800"/>
                    <a:pt x="243773" y="1176800"/>
                    <a:pt x="241414" y="1175619"/>
                  </a:cubicBezTo>
                  <a:cubicBezTo>
                    <a:pt x="238579" y="1172788"/>
                    <a:pt x="236693" y="1169251"/>
                    <a:pt x="235748" y="1165238"/>
                  </a:cubicBezTo>
                  <a:cubicBezTo>
                    <a:pt x="239760" y="1173024"/>
                    <a:pt x="241414" y="1169720"/>
                    <a:pt x="244715" y="1175150"/>
                  </a:cubicBezTo>
                  <a:cubicBezTo>
                    <a:pt x="247546" y="1175150"/>
                    <a:pt x="240941" y="1168778"/>
                    <a:pt x="247077" y="1175150"/>
                  </a:cubicBezTo>
                  <a:cubicBezTo>
                    <a:pt x="253212" y="1181519"/>
                    <a:pt x="244009" y="1175150"/>
                    <a:pt x="247077" y="1178454"/>
                  </a:cubicBezTo>
                  <a:cubicBezTo>
                    <a:pt x="250145" y="1181755"/>
                    <a:pt x="248491" y="1178454"/>
                    <a:pt x="247077" y="1175386"/>
                  </a:cubicBezTo>
                  <a:cubicBezTo>
                    <a:pt x="248255" y="1176328"/>
                    <a:pt x="249200" y="1177745"/>
                    <a:pt x="249909" y="1179160"/>
                  </a:cubicBezTo>
                  <a:cubicBezTo>
                    <a:pt x="247783" y="1175386"/>
                    <a:pt x="245424" y="1171846"/>
                    <a:pt x="242356" y="1168542"/>
                  </a:cubicBezTo>
                  <a:cubicBezTo>
                    <a:pt x="239288" y="1164293"/>
                    <a:pt x="236693" y="1159575"/>
                    <a:pt x="234333" y="1154857"/>
                  </a:cubicBezTo>
                  <a:cubicBezTo>
                    <a:pt x="234333" y="1157921"/>
                    <a:pt x="231738" y="1151080"/>
                    <a:pt x="229615" y="1151789"/>
                  </a:cubicBezTo>
                  <a:cubicBezTo>
                    <a:pt x="232447" y="1156507"/>
                    <a:pt x="235748" y="1160989"/>
                    <a:pt x="239524" y="1165238"/>
                  </a:cubicBezTo>
                  <a:cubicBezTo>
                    <a:pt x="235984" y="1170193"/>
                    <a:pt x="227726" y="1152731"/>
                    <a:pt x="223480" y="1148249"/>
                  </a:cubicBezTo>
                  <a:cubicBezTo>
                    <a:pt x="220881" y="1139990"/>
                    <a:pt x="226781" y="1146123"/>
                    <a:pt x="226075" y="1140696"/>
                  </a:cubicBezTo>
                  <a:cubicBezTo>
                    <a:pt x="223480" y="1140696"/>
                    <a:pt x="222771" y="1133855"/>
                    <a:pt x="218758" y="1131493"/>
                  </a:cubicBezTo>
                  <a:cubicBezTo>
                    <a:pt x="220881" y="1134324"/>
                    <a:pt x="225130" y="1143527"/>
                    <a:pt x="221354" y="1141641"/>
                  </a:cubicBezTo>
                  <a:cubicBezTo>
                    <a:pt x="221354" y="1134797"/>
                    <a:pt x="216872" y="1136922"/>
                    <a:pt x="214040" y="1128425"/>
                  </a:cubicBezTo>
                  <a:cubicBezTo>
                    <a:pt x="212623" y="1123707"/>
                    <a:pt x="216872" y="1128425"/>
                    <a:pt x="215691" y="1123943"/>
                  </a:cubicBezTo>
                  <a:lnTo>
                    <a:pt x="210736" y="1119694"/>
                  </a:lnTo>
                  <a:cubicBezTo>
                    <a:pt x="210736" y="1121347"/>
                    <a:pt x="210736" y="1122998"/>
                    <a:pt x="210736" y="1122292"/>
                  </a:cubicBezTo>
                  <a:cubicBezTo>
                    <a:pt x="204128" y="1113325"/>
                    <a:pt x="198701" y="1103649"/>
                    <a:pt x="194219" y="1093501"/>
                  </a:cubicBezTo>
                  <a:cubicBezTo>
                    <a:pt x="194219" y="1097278"/>
                    <a:pt x="196815" y="1100109"/>
                    <a:pt x="197284" y="1103649"/>
                  </a:cubicBezTo>
                  <a:cubicBezTo>
                    <a:pt x="193511" y="1097986"/>
                    <a:pt x="187611" y="1087602"/>
                    <a:pt x="189734" y="1084065"/>
                  </a:cubicBezTo>
                  <a:cubicBezTo>
                    <a:pt x="190679" y="1087130"/>
                    <a:pt x="192566" y="1089964"/>
                    <a:pt x="194925" y="1092087"/>
                  </a:cubicBezTo>
                  <a:cubicBezTo>
                    <a:pt x="197051" y="1092087"/>
                    <a:pt x="193274" y="1086896"/>
                    <a:pt x="194925" y="1088311"/>
                  </a:cubicBezTo>
                  <a:cubicBezTo>
                    <a:pt x="191385" y="1081703"/>
                    <a:pt x="185722" y="1076984"/>
                    <a:pt x="187375" y="1071321"/>
                  </a:cubicBezTo>
                  <a:cubicBezTo>
                    <a:pt x="184544" y="1069198"/>
                    <a:pt x="184544" y="1066367"/>
                    <a:pt x="183599" y="1063768"/>
                  </a:cubicBezTo>
                  <a:cubicBezTo>
                    <a:pt x="182654" y="1061173"/>
                    <a:pt x="181240" y="1061882"/>
                    <a:pt x="181003" y="1063768"/>
                  </a:cubicBezTo>
                  <a:cubicBezTo>
                    <a:pt x="176991" y="1055274"/>
                    <a:pt x="174395" y="1046307"/>
                    <a:pt x="173217" y="1037103"/>
                  </a:cubicBezTo>
                  <a:cubicBezTo>
                    <a:pt x="171328" y="1032621"/>
                    <a:pt x="169441" y="1027431"/>
                    <a:pt x="167318" y="1022946"/>
                  </a:cubicBezTo>
                  <a:cubicBezTo>
                    <a:pt x="167318" y="1022946"/>
                    <a:pt x="168968" y="1022946"/>
                    <a:pt x="169677" y="1022946"/>
                  </a:cubicBezTo>
                  <a:cubicBezTo>
                    <a:pt x="169677" y="1018463"/>
                    <a:pt x="167318" y="1020350"/>
                    <a:pt x="165901" y="1017755"/>
                  </a:cubicBezTo>
                  <a:cubicBezTo>
                    <a:pt x="164486" y="1015159"/>
                    <a:pt x="168024" y="1015396"/>
                    <a:pt x="169913" y="1017755"/>
                  </a:cubicBezTo>
                  <a:cubicBezTo>
                    <a:pt x="169913" y="1012564"/>
                    <a:pt x="166137" y="1006429"/>
                    <a:pt x="168260" y="1004069"/>
                  </a:cubicBezTo>
                  <a:cubicBezTo>
                    <a:pt x="166137" y="1002888"/>
                    <a:pt x="165901" y="1007373"/>
                    <a:pt x="162597" y="1002652"/>
                  </a:cubicBezTo>
                  <a:cubicBezTo>
                    <a:pt x="162597" y="1009733"/>
                    <a:pt x="166846" y="1004539"/>
                    <a:pt x="167787" y="1013506"/>
                  </a:cubicBezTo>
                  <a:cubicBezTo>
                    <a:pt x="166609" y="1015159"/>
                    <a:pt x="165192" y="1013506"/>
                    <a:pt x="163069" y="1009496"/>
                  </a:cubicBezTo>
                  <a:cubicBezTo>
                    <a:pt x="159529" y="1001238"/>
                    <a:pt x="160474" y="992271"/>
                    <a:pt x="157406" y="983540"/>
                  </a:cubicBezTo>
                  <a:cubicBezTo>
                    <a:pt x="159057" y="980000"/>
                    <a:pt x="159765" y="987077"/>
                    <a:pt x="161655" y="990145"/>
                  </a:cubicBezTo>
                  <a:cubicBezTo>
                    <a:pt x="161182" y="986135"/>
                    <a:pt x="160001" y="982359"/>
                    <a:pt x="158115" y="978819"/>
                  </a:cubicBezTo>
                  <a:cubicBezTo>
                    <a:pt x="157878" y="979764"/>
                    <a:pt x="157878" y="980472"/>
                    <a:pt x="158115" y="981414"/>
                  </a:cubicBezTo>
                  <a:cubicBezTo>
                    <a:pt x="158115" y="978346"/>
                    <a:pt x="158115" y="976932"/>
                    <a:pt x="156225" y="976932"/>
                  </a:cubicBezTo>
                  <a:cubicBezTo>
                    <a:pt x="156225" y="970324"/>
                    <a:pt x="150562" y="964425"/>
                    <a:pt x="152924" y="957581"/>
                  </a:cubicBezTo>
                  <a:cubicBezTo>
                    <a:pt x="151034" y="957581"/>
                    <a:pt x="148439" y="947435"/>
                    <a:pt x="150326" y="946254"/>
                  </a:cubicBezTo>
                  <a:cubicBezTo>
                    <a:pt x="145607" y="940119"/>
                    <a:pt x="143012" y="932569"/>
                    <a:pt x="143248" y="924783"/>
                  </a:cubicBezTo>
                  <a:cubicBezTo>
                    <a:pt x="143248" y="922657"/>
                    <a:pt x="141831" y="924783"/>
                    <a:pt x="141125" y="922657"/>
                  </a:cubicBezTo>
                  <a:cubicBezTo>
                    <a:pt x="141125" y="916521"/>
                    <a:pt x="139236" y="909916"/>
                    <a:pt x="141125" y="909916"/>
                  </a:cubicBezTo>
                  <a:lnTo>
                    <a:pt x="136876" y="901891"/>
                  </a:lnTo>
                  <a:cubicBezTo>
                    <a:pt x="136876" y="894105"/>
                    <a:pt x="139944" y="904250"/>
                    <a:pt x="140653" y="899532"/>
                  </a:cubicBezTo>
                  <a:cubicBezTo>
                    <a:pt x="138291" y="895050"/>
                    <a:pt x="137349" y="889856"/>
                    <a:pt x="137821" y="884666"/>
                  </a:cubicBezTo>
                  <a:cubicBezTo>
                    <a:pt x="136404" y="884666"/>
                    <a:pt x="134281" y="879239"/>
                    <a:pt x="132628" y="877822"/>
                  </a:cubicBezTo>
                  <a:cubicBezTo>
                    <a:pt x="130977" y="876407"/>
                    <a:pt x="136876" y="883251"/>
                    <a:pt x="137585" y="877822"/>
                  </a:cubicBezTo>
                  <a:cubicBezTo>
                    <a:pt x="133573" y="877822"/>
                    <a:pt x="131450" y="863191"/>
                    <a:pt x="131922" y="856114"/>
                  </a:cubicBezTo>
                  <a:cubicBezTo>
                    <a:pt x="132392" y="849034"/>
                    <a:pt x="128146" y="850923"/>
                    <a:pt x="128146" y="844551"/>
                  </a:cubicBezTo>
                  <a:cubicBezTo>
                    <a:pt x="129560" y="844551"/>
                    <a:pt x="131686" y="849270"/>
                    <a:pt x="130505" y="842192"/>
                  </a:cubicBezTo>
                  <a:cubicBezTo>
                    <a:pt x="130505" y="842192"/>
                    <a:pt x="133100" y="844315"/>
                    <a:pt x="134754" y="848092"/>
                  </a:cubicBezTo>
                  <a:cubicBezTo>
                    <a:pt x="134990" y="847383"/>
                    <a:pt x="134990" y="846438"/>
                    <a:pt x="134754" y="845730"/>
                  </a:cubicBezTo>
                  <a:lnTo>
                    <a:pt x="134754" y="843370"/>
                  </a:lnTo>
                  <a:cubicBezTo>
                    <a:pt x="133336" y="839830"/>
                    <a:pt x="132628" y="843370"/>
                    <a:pt x="130977" y="838888"/>
                  </a:cubicBezTo>
                  <a:cubicBezTo>
                    <a:pt x="129327" y="834403"/>
                    <a:pt x="132628" y="833695"/>
                    <a:pt x="133100" y="827326"/>
                  </a:cubicBezTo>
                  <a:cubicBezTo>
                    <a:pt x="133573" y="820954"/>
                    <a:pt x="133100" y="818828"/>
                    <a:pt x="131450" y="814582"/>
                  </a:cubicBezTo>
                  <a:cubicBezTo>
                    <a:pt x="129796" y="819064"/>
                    <a:pt x="129796" y="824022"/>
                    <a:pt x="131450" y="828504"/>
                  </a:cubicBezTo>
                  <a:cubicBezTo>
                    <a:pt x="131450" y="828504"/>
                    <a:pt x="129796" y="831099"/>
                    <a:pt x="129090" y="834167"/>
                  </a:cubicBezTo>
                  <a:cubicBezTo>
                    <a:pt x="129090" y="829213"/>
                    <a:pt x="127201" y="829685"/>
                    <a:pt x="129090" y="823786"/>
                  </a:cubicBezTo>
                  <a:cubicBezTo>
                    <a:pt x="130977" y="817886"/>
                    <a:pt x="127673" y="826617"/>
                    <a:pt x="126492" y="821427"/>
                  </a:cubicBezTo>
                  <a:cubicBezTo>
                    <a:pt x="127201" y="813638"/>
                    <a:pt x="127201" y="805615"/>
                    <a:pt x="126492" y="797829"/>
                  </a:cubicBezTo>
                  <a:cubicBezTo>
                    <a:pt x="125314" y="796412"/>
                    <a:pt x="126492" y="804670"/>
                    <a:pt x="126492" y="807030"/>
                  </a:cubicBezTo>
                  <a:cubicBezTo>
                    <a:pt x="123427" y="808683"/>
                    <a:pt x="122719" y="797357"/>
                    <a:pt x="122955" y="791930"/>
                  </a:cubicBezTo>
                  <a:cubicBezTo>
                    <a:pt x="123191" y="786500"/>
                    <a:pt x="122955" y="800188"/>
                    <a:pt x="125078" y="796648"/>
                  </a:cubicBezTo>
                  <a:cubicBezTo>
                    <a:pt x="127201" y="793108"/>
                    <a:pt x="123191" y="792163"/>
                    <a:pt x="123661" y="786264"/>
                  </a:cubicBezTo>
                  <a:cubicBezTo>
                    <a:pt x="128146" y="793108"/>
                    <a:pt x="121538" y="768566"/>
                    <a:pt x="125078" y="760780"/>
                  </a:cubicBezTo>
                  <a:cubicBezTo>
                    <a:pt x="122955" y="755117"/>
                    <a:pt x="121065" y="749217"/>
                    <a:pt x="119651" y="743318"/>
                  </a:cubicBezTo>
                  <a:cubicBezTo>
                    <a:pt x="123427" y="743318"/>
                    <a:pt x="119651" y="725148"/>
                    <a:pt x="117761" y="722316"/>
                  </a:cubicBezTo>
                  <a:cubicBezTo>
                    <a:pt x="115875" y="719485"/>
                    <a:pt x="117761" y="718776"/>
                    <a:pt x="119179" y="719957"/>
                  </a:cubicBezTo>
                  <a:cubicBezTo>
                    <a:pt x="120593" y="721138"/>
                    <a:pt x="119179" y="713349"/>
                    <a:pt x="116819" y="708395"/>
                  </a:cubicBezTo>
                  <a:cubicBezTo>
                    <a:pt x="119651" y="704854"/>
                    <a:pt x="116819" y="700136"/>
                    <a:pt x="116819" y="691875"/>
                  </a:cubicBezTo>
                  <a:cubicBezTo>
                    <a:pt x="116819" y="690224"/>
                    <a:pt x="118706" y="693292"/>
                    <a:pt x="119651" y="688574"/>
                  </a:cubicBezTo>
                  <a:cubicBezTo>
                    <a:pt x="117056" y="673943"/>
                    <a:pt x="119651" y="666391"/>
                    <a:pt x="117292" y="651288"/>
                  </a:cubicBezTo>
                  <a:cubicBezTo>
                    <a:pt x="117292" y="649637"/>
                    <a:pt x="119179" y="652705"/>
                    <a:pt x="119179" y="647984"/>
                  </a:cubicBezTo>
                  <a:cubicBezTo>
                    <a:pt x="115875" y="647984"/>
                    <a:pt x="117761" y="639726"/>
                    <a:pt x="119179" y="636422"/>
                  </a:cubicBezTo>
                  <a:cubicBezTo>
                    <a:pt x="116583" y="638547"/>
                    <a:pt x="114694" y="630758"/>
                    <a:pt x="115638" y="624387"/>
                  </a:cubicBezTo>
                  <a:cubicBezTo>
                    <a:pt x="117528" y="622736"/>
                    <a:pt x="115638" y="631703"/>
                    <a:pt x="117761" y="630522"/>
                  </a:cubicBezTo>
                  <a:cubicBezTo>
                    <a:pt x="119887" y="629344"/>
                    <a:pt x="117761" y="626749"/>
                    <a:pt x="117761" y="624859"/>
                  </a:cubicBezTo>
                  <a:cubicBezTo>
                    <a:pt x="117761" y="622972"/>
                    <a:pt x="115638" y="624859"/>
                    <a:pt x="115638" y="621083"/>
                  </a:cubicBezTo>
                  <a:cubicBezTo>
                    <a:pt x="115638" y="617309"/>
                    <a:pt x="117056" y="624387"/>
                    <a:pt x="117528" y="622500"/>
                  </a:cubicBezTo>
                  <a:cubicBezTo>
                    <a:pt x="117528" y="615183"/>
                    <a:pt x="117528" y="612588"/>
                    <a:pt x="116111" y="613060"/>
                  </a:cubicBezTo>
                  <a:cubicBezTo>
                    <a:pt x="116111" y="607161"/>
                    <a:pt x="118706" y="613060"/>
                    <a:pt x="118234" y="607397"/>
                  </a:cubicBezTo>
                  <a:cubicBezTo>
                    <a:pt x="116111" y="607397"/>
                    <a:pt x="115402" y="602915"/>
                    <a:pt x="114930" y="597722"/>
                  </a:cubicBezTo>
                  <a:cubicBezTo>
                    <a:pt x="114460" y="592531"/>
                    <a:pt x="114930" y="594184"/>
                    <a:pt x="117056" y="589699"/>
                  </a:cubicBezTo>
                  <a:cubicBezTo>
                    <a:pt x="115166" y="589699"/>
                    <a:pt x="115402" y="583800"/>
                    <a:pt x="117056" y="580496"/>
                  </a:cubicBezTo>
                  <a:cubicBezTo>
                    <a:pt x="118706" y="577192"/>
                    <a:pt x="117056" y="582855"/>
                    <a:pt x="119179" y="581913"/>
                  </a:cubicBezTo>
                  <a:cubicBezTo>
                    <a:pt x="116583" y="579787"/>
                    <a:pt x="119179" y="561856"/>
                    <a:pt x="115402" y="563979"/>
                  </a:cubicBezTo>
                  <a:cubicBezTo>
                    <a:pt x="115402" y="559730"/>
                    <a:pt x="113043" y="555012"/>
                    <a:pt x="115402" y="550999"/>
                  </a:cubicBezTo>
                  <a:cubicBezTo>
                    <a:pt x="117761" y="546990"/>
                    <a:pt x="115402" y="555012"/>
                    <a:pt x="118470" y="558316"/>
                  </a:cubicBezTo>
                  <a:cubicBezTo>
                    <a:pt x="118470" y="554067"/>
                    <a:pt x="118470" y="549821"/>
                    <a:pt x="118470" y="545573"/>
                  </a:cubicBezTo>
                  <a:cubicBezTo>
                    <a:pt x="112807" y="542977"/>
                    <a:pt x="116347" y="527638"/>
                    <a:pt x="115875" y="521975"/>
                  </a:cubicBezTo>
                  <a:cubicBezTo>
                    <a:pt x="117292" y="521975"/>
                    <a:pt x="117528" y="528347"/>
                    <a:pt x="117997" y="530470"/>
                  </a:cubicBezTo>
                  <a:cubicBezTo>
                    <a:pt x="118470" y="532593"/>
                    <a:pt x="117997" y="531651"/>
                    <a:pt x="116347" y="530470"/>
                  </a:cubicBezTo>
                  <a:cubicBezTo>
                    <a:pt x="116347" y="535427"/>
                    <a:pt x="116347" y="534246"/>
                    <a:pt x="116347" y="539909"/>
                  </a:cubicBezTo>
                  <a:cubicBezTo>
                    <a:pt x="116347" y="534482"/>
                    <a:pt x="117761" y="529292"/>
                    <a:pt x="120593" y="524571"/>
                  </a:cubicBezTo>
                  <a:cubicBezTo>
                    <a:pt x="120593" y="519616"/>
                    <a:pt x="118706" y="524571"/>
                    <a:pt x="117761" y="522920"/>
                  </a:cubicBezTo>
                  <a:cubicBezTo>
                    <a:pt x="120593" y="516548"/>
                    <a:pt x="121301" y="489883"/>
                    <a:pt x="124133" y="480208"/>
                  </a:cubicBezTo>
                  <a:cubicBezTo>
                    <a:pt x="124133" y="478793"/>
                    <a:pt x="124133" y="470535"/>
                    <a:pt x="122482" y="473836"/>
                  </a:cubicBezTo>
                  <a:cubicBezTo>
                    <a:pt x="122482" y="467467"/>
                    <a:pt x="126965" y="463454"/>
                    <a:pt x="122482" y="462037"/>
                  </a:cubicBezTo>
                  <a:cubicBezTo>
                    <a:pt x="124369" y="459206"/>
                    <a:pt x="124605" y="462037"/>
                    <a:pt x="125550" y="462037"/>
                  </a:cubicBezTo>
                  <a:cubicBezTo>
                    <a:pt x="125314" y="463927"/>
                    <a:pt x="124369" y="465814"/>
                    <a:pt x="122955" y="467231"/>
                  </a:cubicBezTo>
                  <a:cubicBezTo>
                    <a:pt x="122955" y="471240"/>
                    <a:pt x="126259" y="465577"/>
                    <a:pt x="125078" y="472658"/>
                  </a:cubicBezTo>
                  <a:cubicBezTo>
                    <a:pt x="125550" y="467936"/>
                    <a:pt x="125550" y="463454"/>
                    <a:pt x="125078" y="458736"/>
                  </a:cubicBezTo>
                  <a:cubicBezTo>
                    <a:pt x="126023" y="458500"/>
                    <a:pt x="126728" y="458027"/>
                    <a:pt x="127201" y="457083"/>
                  </a:cubicBezTo>
                  <a:cubicBezTo>
                    <a:pt x="127201" y="452837"/>
                    <a:pt x="125786" y="458969"/>
                    <a:pt x="124133" y="457083"/>
                  </a:cubicBezTo>
                  <a:cubicBezTo>
                    <a:pt x="122482" y="455196"/>
                    <a:pt x="126492" y="450711"/>
                    <a:pt x="125550" y="446701"/>
                  </a:cubicBezTo>
                  <a:cubicBezTo>
                    <a:pt x="119179" y="462982"/>
                    <a:pt x="114694" y="480208"/>
                    <a:pt x="112334" y="497669"/>
                  </a:cubicBezTo>
                  <a:cubicBezTo>
                    <a:pt x="110684" y="502390"/>
                    <a:pt x="112334" y="494365"/>
                    <a:pt x="109503" y="499323"/>
                  </a:cubicBezTo>
                  <a:cubicBezTo>
                    <a:pt x="106671" y="504277"/>
                    <a:pt x="109503" y="502627"/>
                    <a:pt x="109503" y="505458"/>
                  </a:cubicBezTo>
                  <a:cubicBezTo>
                    <a:pt x="109503" y="508290"/>
                    <a:pt x="106435" y="501918"/>
                    <a:pt x="105729" y="497433"/>
                  </a:cubicBezTo>
                  <a:cubicBezTo>
                    <a:pt x="109030" y="486579"/>
                    <a:pt x="111392" y="475489"/>
                    <a:pt x="113043" y="464399"/>
                  </a:cubicBezTo>
                  <a:cubicBezTo>
                    <a:pt x="114460" y="461331"/>
                    <a:pt x="115875" y="458027"/>
                    <a:pt x="116819" y="454723"/>
                  </a:cubicBezTo>
                  <a:cubicBezTo>
                    <a:pt x="114224" y="457083"/>
                    <a:pt x="114930" y="456374"/>
                    <a:pt x="116819" y="449769"/>
                  </a:cubicBezTo>
                  <a:cubicBezTo>
                    <a:pt x="118706" y="443161"/>
                    <a:pt x="115166" y="449769"/>
                    <a:pt x="114930" y="446701"/>
                  </a:cubicBezTo>
                  <a:cubicBezTo>
                    <a:pt x="118470" y="441508"/>
                    <a:pt x="120829" y="435372"/>
                    <a:pt x="121774" y="429239"/>
                  </a:cubicBezTo>
                  <a:cubicBezTo>
                    <a:pt x="123427" y="426405"/>
                    <a:pt x="123191" y="429239"/>
                    <a:pt x="125314" y="425935"/>
                  </a:cubicBezTo>
                  <a:cubicBezTo>
                    <a:pt x="123661" y="425935"/>
                    <a:pt x="123661" y="421450"/>
                    <a:pt x="125314" y="417205"/>
                  </a:cubicBezTo>
                  <a:cubicBezTo>
                    <a:pt x="126965" y="412956"/>
                    <a:pt x="125314" y="423573"/>
                    <a:pt x="127437" y="418383"/>
                  </a:cubicBezTo>
                  <a:cubicBezTo>
                    <a:pt x="127437" y="416732"/>
                    <a:pt x="127909" y="415079"/>
                    <a:pt x="129090" y="413901"/>
                  </a:cubicBezTo>
                  <a:cubicBezTo>
                    <a:pt x="129090" y="413901"/>
                    <a:pt x="129090" y="412011"/>
                    <a:pt x="129090" y="409888"/>
                  </a:cubicBezTo>
                  <a:cubicBezTo>
                    <a:pt x="132628" y="403044"/>
                    <a:pt x="136640" y="396439"/>
                    <a:pt x="141359" y="390303"/>
                  </a:cubicBezTo>
                  <a:cubicBezTo>
                    <a:pt x="138999" y="386527"/>
                    <a:pt x="145607" y="383932"/>
                    <a:pt x="146080" y="378268"/>
                  </a:cubicBezTo>
                  <a:cubicBezTo>
                    <a:pt x="148439" y="376851"/>
                    <a:pt x="144426" y="382514"/>
                    <a:pt x="146080" y="384404"/>
                  </a:cubicBezTo>
                  <a:cubicBezTo>
                    <a:pt x="147730" y="380391"/>
                    <a:pt x="149856" y="376851"/>
                    <a:pt x="152452" y="373547"/>
                  </a:cubicBezTo>
                  <a:cubicBezTo>
                    <a:pt x="152452" y="371188"/>
                    <a:pt x="152452" y="367884"/>
                    <a:pt x="154338" y="366470"/>
                  </a:cubicBezTo>
                  <a:cubicBezTo>
                    <a:pt x="151743" y="366470"/>
                    <a:pt x="152688" y="366470"/>
                    <a:pt x="154338" y="359153"/>
                  </a:cubicBezTo>
                  <a:cubicBezTo>
                    <a:pt x="150562" y="367178"/>
                    <a:pt x="146788" y="369065"/>
                    <a:pt x="144899" y="376379"/>
                  </a:cubicBezTo>
                  <a:cubicBezTo>
                    <a:pt x="141125" y="379210"/>
                    <a:pt x="144899" y="373078"/>
                    <a:pt x="141831" y="376379"/>
                  </a:cubicBezTo>
                  <a:cubicBezTo>
                    <a:pt x="138763" y="379683"/>
                    <a:pt x="141831" y="382278"/>
                    <a:pt x="143248" y="381572"/>
                  </a:cubicBezTo>
                  <a:cubicBezTo>
                    <a:pt x="143248" y="384404"/>
                    <a:pt x="140653" y="386527"/>
                    <a:pt x="140653" y="389595"/>
                  </a:cubicBezTo>
                  <a:cubicBezTo>
                    <a:pt x="138291" y="388414"/>
                    <a:pt x="136404" y="395966"/>
                    <a:pt x="135226" y="399743"/>
                  </a:cubicBezTo>
                  <a:cubicBezTo>
                    <a:pt x="134045" y="403516"/>
                    <a:pt x="135226" y="394549"/>
                    <a:pt x="135226" y="392426"/>
                  </a:cubicBezTo>
                  <a:cubicBezTo>
                    <a:pt x="133809" y="394549"/>
                    <a:pt x="133336" y="397145"/>
                    <a:pt x="133809" y="399743"/>
                  </a:cubicBezTo>
                  <a:cubicBezTo>
                    <a:pt x="130977" y="402338"/>
                    <a:pt x="128618" y="405642"/>
                    <a:pt x="126965" y="409416"/>
                  </a:cubicBezTo>
                  <a:cubicBezTo>
                    <a:pt x="126965" y="409416"/>
                    <a:pt x="126965" y="413901"/>
                    <a:pt x="126965" y="417441"/>
                  </a:cubicBezTo>
                  <a:cubicBezTo>
                    <a:pt x="126965" y="420978"/>
                    <a:pt x="124605" y="416024"/>
                    <a:pt x="121774" y="420036"/>
                  </a:cubicBezTo>
                  <a:cubicBezTo>
                    <a:pt x="118942" y="424046"/>
                    <a:pt x="119415" y="425935"/>
                    <a:pt x="118470" y="429003"/>
                  </a:cubicBezTo>
                  <a:cubicBezTo>
                    <a:pt x="118470" y="427350"/>
                    <a:pt x="116347" y="429003"/>
                    <a:pt x="115638" y="429003"/>
                  </a:cubicBezTo>
                  <a:lnTo>
                    <a:pt x="104312" y="465577"/>
                  </a:lnTo>
                  <a:cubicBezTo>
                    <a:pt x="104312" y="473366"/>
                    <a:pt x="100300" y="479266"/>
                    <a:pt x="101008" y="487052"/>
                  </a:cubicBezTo>
                  <a:cubicBezTo>
                    <a:pt x="98177" y="493660"/>
                    <a:pt x="96526" y="500737"/>
                    <a:pt x="96762" y="507817"/>
                  </a:cubicBezTo>
                  <a:cubicBezTo>
                    <a:pt x="97468" y="513953"/>
                    <a:pt x="96526" y="520325"/>
                    <a:pt x="93694" y="525752"/>
                  </a:cubicBezTo>
                  <a:cubicBezTo>
                    <a:pt x="95109" y="528347"/>
                    <a:pt x="93694" y="530706"/>
                    <a:pt x="93694" y="533301"/>
                  </a:cubicBezTo>
                  <a:cubicBezTo>
                    <a:pt x="92277" y="536133"/>
                    <a:pt x="91569" y="539437"/>
                    <a:pt x="91096" y="542505"/>
                  </a:cubicBezTo>
                  <a:cubicBezTo>
                    <a:pt x="91096" y="537550"/>
                    <a:pt x="91096" y="533774"/>
                    <a:pt x="89446" y="531415"/>
                  </a:cubicBezTo>
                  <a:cubicBezTo>
                    <a:pt x="91332" y="533774"/>
                    <a:pt x="89446" y="528583"/>
                    <a:pt x="91569" y="524334"/>
                  </a:cubicBezTo>
                  <a:cubicBezTo>
                    <a:pt x="93694" y="520088"/>
                    <a:pt x="90154" y="525752"/>
                    <a:pt x="89446" y="528819"/>
                  </a:cubicBezTo>
                  <a:cubicBezTo>
                    <a:pt x="88501" y="523156"/>
                    <a:pt x="88501" y="517257"/>
                    <a:pt x="89446" y="511594"/>
                  </a:cubicBezTo>
                  <a:cubicBezTo>
                    <a:pt x="89446" y="509704"/>
                    <a:pt x="89446" y="517493"/>
                    <a:pt x="89446" y="519144"/>
                  </a:cubicBezTo>
                  <a:cubicBezTo>
                    <a:pt x="89446" y="520794"/>
                    <a:pt x="89446" y="504513"/>
                    <a:pt x="91805" y="498614"/>
                  </a:cubicBezTo>
                  <a:cubicBezTo>
                    <a:pt x="89918" y="500973"/>
                    <a:pt x="91805" y="504277"/>
                    <a:pt x="89446" y="506873"/>
                  </a:cubicBezTo>
                  <a:cubicBezTo>
                    <a:pt x="91332" y="495783"/>
                    <a:pt x="89446" y="491064"/>
                    <a:pt x="91332" y="480680"/>
                  </a:cubicBezTo>
                  <a:cubicBezTo>
                    <a:pt x="92750" y="477612"/>
                    <a:pt x="91332" y="489175"/>
                    <a:pt x="93931" y="482803"/>
                  </a:cubicBezTo>
                  <a:lnTo>
                    <a:pt x="93931" y="477612"/>
                  </a:lnTo>
                  <a:cubicBezTo>
                    <a:pt x="97232" y="467936"/>
                    <a:pt x="99121" y="457791"/>
                    <a:pt x="99830" y="447407"/>
                  </a:cubicBezTo>
                  <a:cubicBezTo>
                    <a:pt x="99830" y="454960"/>
                    <a:pt x="102189" y="443397"/>
                    <a:pt x="104784" y="437734"/>
                  </a:cubicBezTo>
                  <a:cubicBezTo>
                    <a:pt x="104784" y="436553"/>
                    <a:pt x="104784" y="433249"/>
                    <a:pt x="102425" y="437734"/>
                  </a:cubicBezTo>
                  <a:cubicBezTo>
                    <a:pt x="102425" y="428295"/>
                    <a:pt x="107144" y="429239"/>
                    <a:pt x="107144" y="421214"/>
                  </a:cubicBezTo>
                  <a:cubicBezTo>
                    <a:pt x="109503" y="418383"/>
                    <a:pt x="109975" y="421214"/>
                    <a:pt x="110920" y="421214"/>
                  </a:cubicBezTo>
                  <a:cubicBezTo>
                    <a:pt x="112098" y="418147"/>
                    <a:pt x="112098" y="414843"/>
                    <a:pt x="110920" y="411775"/>
                  </a:cubicBezTo>
                  <a:cubicBezTo>
                    <a:pt x="110920" y="406584"/>
                    <a:pt x="118942" y="399743"/>
                    <a:pt x="116583" y="397145"/>
                  </a:cubicBezTo>
                  <a:cubicBezTo>
                    <a:pt x="114224" y="394549"/>
                    <a:pt x="121774" y="388177"/>
                    <a:pt x="121774" y="390303"/>
                  </a:cubicBezTo>
                  <a:cubicBezTo>
                    <a:pt x="123661" y="380628"/>
                    <a:pt x="127673" y="371424"/>
                    <a:pt x="134045" y="363874"/>
                  </a:cubicBezTo>
                  <a:cubicBezTo>
                    <a:pt x="132392" y="367412"/>
                    <a:pt x="131450" y="371188"/>
                    <a:pt x="131450" y="375201"/>
                  </a:cubicBezTo>
                  <a:lnTo>
                    <a:pt x="138999" y="365997"/>
                  </a:lnTo>
                  <a:cubicBezTo>
                    <a:pt x="140180" y="362457"/>
                    <a:pt x="134990" y="367412"/>
                    <a:pt x="138999" y="363638"/>
                  </a:cubicBezTo>
                  <a:cubicBezTo>
                    <a:pt x="143012" y="359862"/>
                    <a:pt x="136640" y="368593"/>
                    <a:pt x="135695" y="370010"/>
                  </a:cubicBezTo>
                  <a:cubicBezTo>
                    <a:pt x="134754" y="371424"/>
                    <a:pt x="138058" y="355849"/>
                    <a:pt x="143248" y="352076"/>
                  </a:cubicBezTo>
                  <a:cubicBezTo>
                    <a:pt x="148439" y="348299"/>
                    <a:pt x="147730" y="335320"/>
                    <a:pt x="154102" y="330129"/>
                  </a:cubicBezTo>
                  <a:lnTo>
                    <a:pt x="155519" y="324938"/>
                  </a:lnTo>
                  <a:cubicBezTo>
                    <a:pt x="158115" y="322107"/>
                    <a:pt x="155519" y="324938"/>
                    <a:pt x="157406" y="326589"/>
                  </a:cubicBezTo>
                  <a:cubicBezTo>
                    <a:pt x="160238" y="323052"/>
                    <a:pt x="160946" y="316916"/>
                    <a:pt x="164956" y="314318"/>
                  </a:cubicBezTo>
                  <a:cubicBezTo>
                    <a:pt x="168968" y="311722"/>
                    <a:pt x="163069" y="318567"/>
                    <a:pt x="163069" y="320453"/>
                  </a:cubicBezTo>
                  <a:cubicBezTo>
                    <a:pt x="170149" y="308891"/>
                    <a:pt x="175813" y="296856"/>
                    <a:pt x="183835" y="292846"/>
                  </a:cubicBezTo>
                  <a:cubicBezTo>
                    <a:pt x="186666" y="290015"/>
                    <a:pt x="189026" y="286475"/>
                    <a:pt x="190207" y="282462"/>
                  </a:cubicBezTo>
                  <a:cubicBezTo>
                    <a:pt x="188084" y="284115"/>
                    <a:pt x="187139" y="284115"/>
                    <a:pt x="188084" y="282462"/>
                  </a:cubicBezTo>
                  <a:cubicBezTo>
                    <a:pt x="189026" y="280811"/>
                    <a:pt x="198938" y="268304"/>
                    <a:pt x="206487" y="263822"/>
                  </a:cubicBezTo>
                  <a:cubicBezTo>
                    <a:pt x="205782" y="266654"/>
                    <a:pt x="203892" y="269249"/>
                    <a:pt x="201533" y="270900"/>
                  </a:cubicBezTo>
                  <a:cubicBezTo>
                    <a:pt x="207196" y="266654"/>
                    <a:pt x="212387" y="261696"/>
                    <a:pt x="217108" y="256269"/>
                  </a:cubicBezTo>
                  <a:cubicBezTo>
                    <a:pt x="219467" y="250842"/>
                    <a:pt x="214276" y="259337"/>
                    <a:pt x="211681" y="259101"/>
                  </a:cubicBezTo>
                  <a:cubicBezTo>
                    <a:pt x="213568" y="255091"/>
                    <a:pt x="217108" y="253202"/>
                    <a:pt x="218758" y="249192"/>
                  </a:cubicBezTo>
                  <a:cubicBezTo>
                    <a:pt x="218758" y="249192"/>
                    <a:pt x="217108" y="249192"/>
                    <a:pt x="218758" y="246594"/>
                  </a:cubicBezTo>
                  <a:cubicBezTo>
                    <a:pt x="215691" y="248011"/>
                    <a:pt x="215691" y="249661"/>
                    <a:pt x="214513" y="248719"/>
                  </a:cubicBezTo>
                  <a:cubicBezTo>
                    <a:pt x="215454" y="247538"/>
                    <a:pt x="216399" y="246124"/>
                    <a:pt x="217108" y="244707"/>
                  </a:cubicBezTo>
                  <a:cubicBezTo>
                    <a:pt x="223480" y="242820"/>
                    <a:pt x="224185" y="240931"/>
                    <a:pt x="230557" y="236685"/>
                  </a:cubicBezTo>
                  <a:cubicBezTo>
                    <a:pt x="228907" y="241167"/>
                    <a:pt x="224185" y="241403"/>
                    <a:pt x="222535" y="245652"/>
                  </a:cubicBezTo>
                  <a:cubicBezTo>
                    <a:pt x="225603" y="245652"/>
                    <a:pt x="226781" y="242112"/>
                    <a:pt x="229848" y="241403"/>
                  </a:cubicBezTo>
                  <a:cubicBezTo>
                    <a:pt x="227017" y="241403"/>
                    <a:pt x="233861" y="233144"/>
                    <a:pt x="237401" y="229840"/>
                  </a:cubicBezTo>
                  <a:cubicBezTo>
                    <a:pt x="240941" y="226537"/>
                    <a:pt x="237401" y="231727"/>
                    <a:pt x="237401" y="232908"/>
                  </a:cubicBezTo>
                  <a:cubicBezTo>
                    <a:pt x="240941" y="232908"/>
                    <a:pt x="241883" y="228662"/>
                    <a:pt x="245187" y="227718"/>
                  </a:cubicBezTo>
                  <a:cubicBezTo>
                    <a:pt x="248491" y="226773"/>
                    <a:pt x="241883" y="227718"/>
                    <a:pt x="241883" y="227718"/>
                  </a:cubicBezTo>
                  <a:cubicBezTo>
                    <a:pt x="247077" y="220873"/>
                    <a:pt x="254627" y="217097"/>
                    <a:pt x="260290" y="210728"/>
                  </a:cubicBezTo>
                  <a:cubicBezTo>
                    <a:pt x="259112" y="208839"/>
                    <a:pt x="256044" y="214974"/>
                    <a:pt x="252740" y="216391"/>
                  </a:cubicBezTo>
                  <a:cubicBezTo>
                    <a:pt x="249436" y="217806"/>
                    <a:pt x="252740" y="216391"/>
                    <a:pt x="251087" y="216391"/>
                  </a:cubicBezTo>
                  <a:cubicBezTo>
                    <a:pt x="256044" y="212851"/>
                    <a:pt x="256277" y="210492"/>
                    <a:pt x="260762" y="205298"/>
                  </a:cubicBezTo>
                  <a:cubicBezTo>
                    <a:pt x="259345" y="203648"/>
                    <a:pt x="255335" y="208130"/>
                    <a:pt x="254863" y="211434"/>
                  </a:cubicBezTo>
                  <a:cubicBezTo>
                    <a:pt x="250145" y="214029"/>
                    <a:pt x="257458" y="205771"/>
                    <a:pt x="251559" y="211434"/>
                  </a:cubicBezTo>
                  <a:cubicBezTo>
                    <a:pt x="219467" y="194681"/>
                    <a:pt x="225366" y="188781"/>
                    <a:pt x="219703" y="191849"/>
                  </a:cubicBezTo>
                  <a:close/>
                  <a:moveTo>
                    <a:pt x="23139" y="601970"/>
                  </a:moveTo>
                  <a:cubicBezTo>
                    <a:pt x="24081" y="606219"/>
                    <a:pt x="24081" y="610701"/>
                    <a:pt x="23139" y="614950"/>
                  </a:cubicBezTo>
                  <a:cubicBezTo>
                    <a:pt x="21722" y="610465"/>
                    <a:pt x="21722" y="605747"/>
                    <a:pt x="23139" y="601262"/>
                  </a:cubicBezTo>
                  <a:close/>
                  <a:moveTo>
                    <a:pt x="44610" y="970796"/>
                  </a:moveTo>
                  <a:cubicBezTo>
                    <a:pt x="42015" y="967256"/>
                    <a:pt x="41542" y="958525"/>
                    <a:pt x="40364" y="964897"/>
                  </a:cubicBezTo>
                  <a:cubicBezTo>
                    <a:pt x="37769" y="958053"/>
                    <a:pt x="36352" y="950975"/>
                    <a:pt x="35879" y="943895"/>
                  </a:cubicBezTo>
                  <a:cubicBezTo>
                    <a:pt x="38475" y="947199"/>
                    <a:pt x="37533" y="948144"/>
                    <a:pt x="40837" y="950975"/>
                  </a:cubicBezTo>
                  <a:cubicBezTo>
                    <a:pt x="40364" y="953098"/>
                    <a:pt x="40364" y="955221"/>
                    <a:pt x="40837" y="957344"/>
                  </a:cubicBezTo>
                  <a:cubicBezTo>
                    <a:pt x="40837" y="958762"/>
                    <a:pt x="40837" y="956166"/>
                    <a:pt x="42487" y="957344"/>
                  </a:cubicBezTo>
                  <a:cubicBezTo>
                    <a:pt x="44138" y="958525"/>
                    <a:pt x="46264" y="965133"/>
                    <a:pt x="44610" y="970560"/>
                  </a:cubicBezTo>
                  <a:close/>
                  <a:moveTo>
                    <a:pt x="782971" y="63481"/>
                  </a:moveTo>
                  <a:cubicBezTo>
                    <a:pt x="778958" y="63481"/>
                    <a:pt x="779194" y="65368"/>
                    <a:pt x="775185" y="62064"/>
                  </a:cubicBezTo>
                  <a:cubicBezTo>
                    <a:pt x="775654" y="60177"/>
                    <a:pt x="780612" y="60647"/>
                    <a:pt x="782971" y="62773"/>
                  </a:cubicBezTo>
                  <a:close/>
                  <a:moveTo>
                    <a:pt x="772353" y="106899"/>
                  </a:moveTo>
                  <a:cubicBezTo>
                    <a:pt x="768104" y="105955"/>
                    <a:pt x="763619" y="105955"/>
                    <a:pt x="759374" y="106899"/>
                  </a:cubicBezTo>
                  <a:cubicBezTo>
                    <a:pt x="757956" y="104776"/>
                    <a:pt x="755125" y="104068"/>
                    <a:pt x="752766" y="105010"/>
                  </a:cubicBezTo>
                  <a:cubicBezTo>
                    <a:pt x="750879" y="103595"/>
                    <a:pt x="749462" y="101942"/>
                    <a:pt x="748520" y="99819"/>
                  </a:cubicBezTo>
                  <a:cubicBezTo>
                    <a:pt x="742857" y="99819"/>
                    <a:pt x="745688" y="102651"/>
                    <a:pt x="746630" y="104540"/>
                  </a:cubicBezTo>
                  <a:cubicBezTo>
                    <a:pt x="739080" y="101942"/>
                    <a:pt x="740731" y="98169"/>
                    <a:pt x="746630" y="97224"/>
                  </a:cubicBezTo>
                  <a:cubicBezTo>
                    <a:pt x="752529" y="101236"/>
                    <a:pt x="761260" y="97224"/>
                    <a:pt x="767396" y="102178"/>
                  </a:cubicBezTo>
                  <a:cubicBezTo>
                    <a:pt x="773531" y="107136"/>
                    <a:pt x="763386" y="102178"/>
                    <a:pt x="764564" y="103595"/>
                  </a:cubicBezTo>
                  <a:cubicBezTo>
                    <a:pt x="765745" y="105010"/>
                    <a:pt x="772823" y="104776"/>
                    <a:pt x="772353" y="106191"/>
                  </a:cubicBezTo>
                  <a:close/>
                  <a:moveTo>
                    <a:pt x="1148257" y="591822"/>
                  </a:moveTo>
                  <a:cubicBezTo>
                    <a:pt x="1150143" y="595835"/>
                    <a:pt x="1148257" y="599847"/>
                    <a:pt x="1149910" y="603857"/>
                  </a:cubicBezTo>
                  <a:cubicBezTo>
                    <a:pt x="1148021" y="599847"/>
                    <a:pt x="1147548" y="595363"/>
                    <a:pt x="1148493" y="591117"/>
                  </a:cubicBezTo>
                  <a:close/>
                  <a:moveTo>
                    <a:pt x="1155101" y="942245"/>
                  </a:moveTo>
                  <a:cubicBezTo>
                    <a:pt x="1153684" y="943895"/>
                    <a:pt x="1152975" y="951212"/>
                    <a:pt x="1151324" y="949086"/>
                  </a:cubicBezTo>
                  <a:cubicBezTo>
                    <a:pt x="1153684" y="946963"/>
                    <a:pt x="1153211" y="937523"/>
                    <a:pt x="1155101" y="941536"/>
                  </a:cubicBezTo>
                  <a:close/>
                  <a:moveTo>
                    <a:pt x="1075814" y="1178218"/>
                  </a:moveTo>
                  <a:cubicBezTo>
                    <a:pt x="1077465" y="1176092"/>
                    <a:pt x="1077937" y="1173024"/>
                    <a:pt x="1080769" y="1172082"/>
                  </a:cubicBezTo>
                  <a:cubicBezTo>
                    <a:pt x="1083600" y="1171137"/>
                    <a:pt x="1076284" y="1179160"/>
                    <a:pt x="1075814" y="1177037"/>
                  </a:cubicBezTo>
                  <a:close/>
                  <a:moveTo>
                    <a:pt x="162833" y="608106"/>
                  </a:moveTo>
                  <a:cubicBezTo>
                    <a:pt x="162124" y="603151"/>
                    <a:pt x="162124" y="598430"/>
                    <a:pt x="162833" y="593476"/>
                  </a:cubicBezTo>
                  <a:cubicBezTo>
                    <a:pt x="164014" y="596544"/>
                    <a:pt x="164723" y="606689"/>
                    <a:pt x="162833" y="606925"/>
                  </a:cubicBezTo>
                  <a:close/>
                  <a:moveTo>
                    <a:pt x="139236" y="702495"/>
                  </a:moveTo>
                  <a:cubicBezTo>
                    <a:pt x="137349" y="702495"/>
                    <a:pt x="136640" y="681966"/>
                    <a:pt x="139236" y="685742"/>
                  </a:cubicBezTo>
                  <a:cubicBezTo>
                    <a:pt x="136640" y="689279"/>
                    <a:pt x="140180" y="695179"/>
                    <a:pt x="138291" y="700608"/>
                  </a:cubicBezTo>
                  <a:close/>
                  <a:moveTo>
                    <a:pt x="206724" y="353018"/>
                  </a:moveTo>
                  <a:cubicBezTo>
                    <a:pt x="206724" y="354435"/>
                    <a:pt x="206724" y="354435"/>
                    <a:pt x="206724" y="356794"/>
                  </a:cubicBezTo>
                  <a:cubicBezTo>
                    <a:pt x="206724" y="359153"/>
                    <a:pt x="204601" y="359153"/>
                    <a:pt x="202950" y="360098"/>
                  </a:cubicBezTo>
                  <a:cubicBezTo>
                    <a:pt x="202005" y="356794"/>
                    <a:pt x="203183" y="353254"/>
                    <a:pt x="205782" y="351131"/>
                  </a:cubicBezTo>
                  <a:close/>
                  <a:moveTo>
                    <a:pt x="92041" y="831572"/>
                  </a:moveTo>
                  <a:cubicBezTo>
                    <a:pt x="90863" y="823786"/>
                    <a:pt x="90154" y="815761"/>
                    <a:pt x="89918" y="807974"/>
                  </a:cubicBezTo>
                  <a:cubicBezTo>
                    <a:pt x="91332" y="814819"/>
                    <a:pt x="91569" y="821896"/>
                    <a:pt x="91096" y="828976"/>
                  </a:cubicBezTo>
                  <a:close/>
                  <a:moveTo>
                    <a:pt x="79298" y="607161"/>
                  </a:moveTo>
                  <a:cubicBezTo>
                    <a:pt x="79298" y="603621"/>
                    <a:pt x="79298" y="594184"/>
                    <a:pt x="79298" y="594654"/>
                  </a:cubicBezTo>
                  <a:cubicBezTo>
                    <a:pt x="79298" y="595126"/>
                    <a:pt x="80479" y="605983"/>
                    <a:pt x="78356" y="605274"/>
                  </a:cubicBezTo>
                  <a:close/>
                  <a:moveTo>
                    <a:pt x="85433" y="493423"/>
                  </a:moveTo>
                  <a:cubicBezTo>
                    <a:pt x="83783" y="491298"/>
                    <a:pt x="83783" y="488233"/>
                    <a:pt x="85433" y="486107"/>
                  </a:cubicBezTo>
                  <a:cubicBezTo>
                    <a:pt x="86614" y="482567"/>
                    <a:pt x="86614" y="490119"/>
                    <a:pt x="84491" y="491534"/>
                  </a:cubicBezTo>
                  <a:close/>
                  <a:moveTo>
                    <a:pt x="194689" y="226300"/>
                  </a:moveTo>
                  <a:cubicBezTo>
                    <a:pt x="196815" y="224886"/>
                    <a:pt x="194689" y="224886"/>
                    <a:pt x="196578" y="222763"/>
                  </a:cubicBezTo>
                  <a:cubicBezTo>
                    <a:pt x="198465" y="220637"/>
                    <a:pt x="200824" y="216627"/>
                    <a:pt x="205073" y="216155"/>
                  </a:cubicBezTo>
                  <a:cubicBezTo>
                    <a:pt x="202478" y="218987"/>
                    <a:pt x="194689" y="225358"/>
                    <a:pt x="193747" y="224414"/>
                  </a:cubicBezTo>
                  <a:close/>
                  <a:moveTo>
                    <a:pt x="85197" y="356794"/>
                  </a:moveTo>
                  <a:cubicBezTo>
                    <a:pt x="86614" y="353726"/>
                    <a:pt x="87087" y="349950"/>
                    <a:pt x="89682" y="347827"/>
                  </a:cubicBezTo>
                  <a:cubicBezTo>
                    <a:pt x="88737" y="350659"/>
                    <a:pt x="86850" y="353254"/>
                    <a:pt x="84255" y="354907"/>
                  </a:cubicBezTo>
                  <a:close/>
                  <a:moveTo>
                    <a:pt x="28329" y="521975"/>
                  </a:moveTo>
                  <a:cubicBezTo>
                    <a:pt x="26676" y="521975"/>
                    <a:pt x="28329" y="513008"/>
                    <a:pt x="28329" y="508762"/>
                  </a:cubicBezTo>
                  <a:cubicBezTo>
                    <a:pt x="29038" y="512772"/>
                    <a:pt x="28566" y="516785"/>
                    <a:pt x="27385" y="520561"/>
                  </a:cubicBezTo>
                  <a:close/>
                  <a:moveTo>
                    <a:pt x="28329" y="556899"/>
                  </a:moveTo>
                  <a:cubicBezTo>
                    <a:pt x="28329" y="552653"/>
                    <a:pt x="28329" y="542741"/>
                    <a:pt x="29980" y="542977"/>
                  </a:cubicBezTo>
                  <a:cubicBezTo>
                    <a:pt x="26912" y="545809"/>
                    <a:pt x="28566" y="550999"/>
                    <a:pt x="26440" y="555484"/>
                  </a:cubicBezTo>
                  <a:close/>
                  <a:moveTo>
                    <a:pt x="167082" y="358681"/>
                  </a:moveTo>
                  <a:cubicBezTo>
                    <a:pt x="163069" y="364580"/>
                    <a:pt x="160238" y="371188"/>
                    <a:pt x="156225" y="376851"/>
                  </a:cubicBezTo>
                  <a:cubicBezTo>
                    <a:pt x="156934" y="369538"/>
                    <a:pt x="160238" y="362457"/>
                    <a:pt x="165192" y="357030"/>
                  </a:cubicBezTo>
                  <a:close/>
                  <a:moveTo>
                    <a:pt x="1901" y="658368"/>
                  </a:moveTo>
                  <a:cubicBezTo>
                    <a:pt x="11" y="658368"/>
                    <a:pt x="11" y="649165"/>
                    <a:pt x="1901" y="644916"/>
                  </a:cubicBezTo>
                  <a:cubicBezTo>
                    <a:pt x="2137" y="649165"/>
                    <a:pt x="1192" y="653414"/>
                    <a:pt x="-1167" y="656951"/>
                  </a:cubicBezTo>
                  <a:close/>
                  <a:moveTo>
                    <a:pt x="58768" y="504277"/>
                  </a:moveTo>
                  <a:cubicBezTo>
                    <a:pt x="58768" y="500265"/>
                    <a:pt x="58768" y="495783"/>
                    <a:pt x="58768" y="492006"/>
                  </a:cubicBezTo>
                  <a:cubicBezTo>
                    <a:pt x="57354" y="494132"/>
                    <a:pt x="57826" y="504041"/>
                    <a:pt x="55700" y="502863"/>
                  </a:cubicBezTo>
                  <a:close/>
                  <a:moveTo>
                    <a:pt x="174159" y="362693"/>
                  </a:moveTo>
                  <a:cubicBezTo>
                    <a:pt x="175813" y="362693"/>
                    <a:pt x="177936" y="355613"/>
                    <a:pt x="178644" y="358448"/>
                  </a:cubicBezTo>
                  <a:cubicBezTo>
                    <a:pt x="179353" y="361279"/>
                    <a:pt x="171328" y="365761"/>
                    <a:pt x="171091" y="361749"/>
                  </a:cubicBezTo>
                  <a:close/>
                  <a:moveTo>
                    <a:pt x="171091" y="369774"/>
                  </a:moveTo>
                  <a:cubicBezTo>
                    <a:pt x="168260" y="369774"/>
                    <a:pt x="168968" y="372133"/>
                    <a:pt x="166609" y="375201"/>
                  </a:cubicBezTo>
                  <a:cubicBezTo>
                    <a:pt x="166609" y="373311"/>
                    <a:pt x="164250" y="375201"/>
                    <a:pt x="164250" y="375201"/>
                  </a:cubicBezTo>
                  <a:cubicBezTo>
                    <a:pt x="164250" y="375201"/>
                    <a:pt x="167554" y="372842"/>
                    <a:pt x="168496" y="367884"/>
                  </a:cubicBezTo>
                  <a:lnTo>
                    <a:pt x="171091" y="365997"/>
                  </a:lnTo>
                  <a:cubicBezTo>
                    <a:pt x="168024" y="366234"/>
                    <a:pt x="168968" y="366234"/>
                    <a:pt x="168024" y="368829"/>
                  </a:cubicBezTo>
                  <a:close/>
                  <a:moveTo>
                    <a:pt x="157170" y="383932"/>
                  </a:moveTo>
                  <a:cubicBezTo>
                    <a:pt x="158587" y="380628"/>
                    <a:pt x="159057" y="376615"/>
                    <a:pt x="162124" y="374728"/>
                  </a:cubicBezTo>
                  <a:cubicBezTo>
                    <a:pt x="161182" y="378741"/>
                    <a:pt x="158115" y="382045"/>
                    <a:pt x="154102" y="382987"/>
                  </a:cubicBezTo>
                  <a:close/>
                  <a:moveTo>
                    <a:pt x="78828" y="501918"/>
                  </a:moveTo>
                  <a:cubicBezTo>
                    <a:pt x="79298" y="504277"/>
                    <a:pt x="79298" y="506636"/>
                    <a:pt x="78828" y="508996"/>
                  </a:cubicBezTo>
                  <a:cubicBezTo>
                    <a:pt x="78828" y="503569"/>
                    <a:pt x="73871" y="506164"/>
                    <a:pt x="75524" y="498850"/>
                  </a:cubicBezTo>
                  <a:cubicBezTo>
                    <a:pt x="74579" y="495310"/>
                    <a:pt x="74107" y="503805"/>
                    <a:pt x="75760" y="500031"/>
                  </a:cubicBezTo>
                  <a:close/>
                  <a:moveTo>
                    <a:pt x="144426" y="414373"/>
                  </a:moveTo>
                  <a:lnTo>
                    <a:pt x="144426" y="409888"/>
                  </a:lnTo>
                  <a:lnTo>
                    <a:pt x="146788" y="407765"/>
                  </a:lnTo>
                  <a:cubicBezTo>
                    <a:pt x="144426" y="408707"/>
                    <a:pt x="142540" y="410597"/>
                    <a:pt x="141359" y="412483"/>
                  </a:cubicBezTo>
                  <a:close/>
                  <a:moveTo>
                    <a:pt x="193983" y="373783"/>
                  </a:moveTo>
                  <a:cubicBezTo>
                    <a:pt x="197051" y="373783"/>
                    <a:pt x="195870" y="370479"/>
                    <a:pt x="198701" y="367648"/>
                  </a:cubicBezTo>
                  <a:cubicBezTo>
                    <a:pt x="198229" y="366942"/>
                    <a:pt x="189262" y="378741"/>
                    <a:pt x="190915" y="371897"/>
                  </a:cubicBezTo>
                  <a:close/>
                  <a:moveTo>
                    <a:pt x="77883" y="527402"/>
                  </a:moveTo>
                  <a:cubicBezTo>
                    <a:pt x="75996" y="534719"/>
                    <a:pt x="80006" y="544392"/>
                    <a:pt x="75996" y="548168"/>
                  </a:cubicBezTo>
                  <a:cubicBezTo>
                    <a:pt x="78592" y="548168"/>
                    <a:pt x="78356" y="557135"/>
                    <a:pt x="75996" y="561148"/>
                  </a:cubicBezTo>
                  <a:cubicBezTo>
                    <a:pt x="75996" y="549821"/>
                    <a:pt x="72693" y="551708"/>
                    <a:pt x="70803" y="540618"/>
                  </a:cubicBezTo>
                  <a:cubicBezTo>
                    <a:pt x="74343" y="536605"/>
                    <a:pt x="70803" y="536369"/>
                    <a:pt x="73398" y="534010"/>
                  </a:cubicBezTo>
                  <a:cubicBezTo>
                    <a:pt x="73398" y="528111"/>
                    <a:pt x="71748" y="515603"/>
                    <a:pt x="73398" y="513953"/>
                  </a:cubicBezTo>
                  <a:cubicBezTo>
                    <a:pt x="75052" y="512300"/>
                    <a:pt x="73398" y="521503"/>
                    <a:pt x="73398" y="518907"/>
                  </a:cubicBezTo>
                  <a:cubicBezTo>
                    <a:pt x="73165" y="514895"/>
                    <a:pt x="73634" y="511121"/>
                    <a:pt x="75052" y="507345"/>
                  </a:cubicBezTo>
                  <a:cubicBezTo>
                    <a:pt x="75996" y="510413"/>
                    <a:pt x="75288" y="513717"/>
                    <a:pt x="73634" y="516548"/>
                  </a:cubicBezTo>
                  <a:cubicBezTo>
                    <a:pt x="73634" y="518435"/>
                    <a:pt x="72693" y="525043"/>
                    <a:pt x="74815" y="525515"/>
                  </a:cubicBezTo>
                  <a:close/>
                  <a:moveTo>
                    <a:pt x="28566" y="650816"/>
                  </a:moveTo>
                  <a:cubicBezTo>
                    <a:pt x="26440" y="650816"/>
                    <a:pt x="26912" y="643502"/>
                    <a:pt x="27148" y="639962"/>
                  </a:cubicBezTo>
                  <a:cubicBezTo>
                    <a:pt x="25734" y="638311"/>
                    <a:pt x="26204" y="645152"/>
                    <a:pt x="25498" y="648929"/>
                  </a:cubicBezTo>
                  <a:close/>
                  <a:moveTo>
                    <a:pt x="85197" y="503096"/>
                  </a:moveTo>
                  <a:lnTo>
                    <a:pt x="83310" y="507345"/>
                  </a:lnTo>
                  <a:cubicBezTo>
                    <a:pt x="82365" y="505222"/>
                    <a:pt x="82365" y="502627"/>
                    <a:pt x="83310" y="500501"/>
                  </a:cubicBezTo>
                  <a:cubicBezTo>
                    <a:pt x="80479" y="503805"/>
                    <a:pt x="81660" y="496019"/>
                    <a:pt x="82132" y="501209"/>
                  </a:cubicBezTo>
                  <a:close/>
                  <a:moveTo>
                    <a:pt x="173923" y="401630"/>
                  </a:moveTo>
                  <a:cubicBezTo>
                    <a:pt x="173923" y="398089"/>
                    <a:pt x="178408" y="397381"/>
                    <a:pt x="177699" y="393607"/>
                  </a:cubicBezTo>
                  <a:cubicBezTo>
                    <a:pt x="176991" y="389831"/>
                    <a:pt x="180059" y="395494"/>
                    <a:pt x="182421" y="391009"/>
                  </a:cubicBezTo>
                  <a:cubicBezTo>
                    <a:pt x="178644" y="396675"/>
                    <a:pt x="173923" y="394785"/>
                    <a:pt x="170855" y="399743"/>
                  </a:cubicBezTo>
                  <a:close/>
                  <a:moveTo>
                    <a:pt x="130977" y="445520"/>
                  </a:moveTo>
                  <a:cubicBezTo>
                    <a:pt x="130977" y="441980"/>
                    <a:pt x="130977" y="438440"/>
                    <a:pt x="132864" y="436081"/>
                  </a:cubicBezTo>
                  <a:cubicBezTo>
                    <a:pt x="128854" y="437262"/>
                    <a:pt x="130269" y="441271"/>
                    <a:pt x="127909" y="443633"/>
                  </a:cubicBezTo>
                  <a:close/>
                  <a:moveTo>
                    <a:pt x="159293" y="414606"/>
                  </a:moveTo>
                  <a:cubicBezTo>
                    <a:pt x="162833" y="412483"/>
                    <a:pt x="161419" y="422868"/>
                    <a:pt x="159293" y="426405"/>
                  </a:cubicBezTo>
                  <a:cubicBezTo>
                    <a:pt x="157878" y="426405"/>
                    <a:pt x="158115" y="422631"/>
                    <a:pt x="159293" y="420506"/>
                  </a:cubicBezTo>
                  <a:cubicBezTo>
                    <a:pt x="160474" y="418383"/>
                    <a:pt x="157406" y="415315"/>
                    <a:pt x="157406" y="412720"/>
                  </a:cubicBezTo>
                  <a:close/>
                  <a:moveTo>
                    <a:pt x="70803" y="598903"/>
                  </a:moveTo>
                  <a:cubicBezTo>
                    <a:pt x="72929" y="598903"/>
                    <a:pt x="70803" y="594421"/>
                    <a:pt x="70803" y="591822"/>
                  </a:cubicBezTo>
                  <a:cubicBezTo>
                    <a:pt x="70803" y="589227"/>
                    <a:pt x="70803" y="587576"/>
                    <a:pt x="72693" y="587340"/>
                  </a:cubicBezTo>
                  <a:cubicBezTo>
                    <a:pt x="70567" y="578846"/>
                    <a:pt x="72693" y="571057"/>
                    <a:pt x="72693" y="563743"/>
                  </a:cubicBezTo>
                  <a:cubicBezTo>
                    <a:pt x="72693" y="559967"/>
                    <a:pt x="76466" y="563743"/>
                    <a:pt x="74107" y="558080"/>
                  </a:cubicBezTo>
                  <a:cubicBezTo>
                    <a:pt x="71748" y="552417"/>
                    <a:pt x="78592" y="554303"/>
                    <a:pt x="77175" y="560675"/>
                  </a:cubicBezTo>
                  <a:cubicBezTo>
                    <a:pt x="77175" y="559258"/>
                    <a:pt x="77175" y="558080"/>
                    <a:pt x="75760" y="560675"/>
                  </a:cubicBezTo>
                  <a:cubicBezTo>
                    <a:pt x="80242" y="562090"/>
                    <a:pt x="78828" y="575542"/>
                    <a:pt x="80006" y="584272"/>
                  </a:cubicBezTo>
                  <a:lnTo>
                    <a:pt x="77883" y="589699"/>
                  </a:lnTo>
                  <a:cubicBezTo>
                    <a:pt x="77883" y="594421"/>
                    <a:pt x="80479" y="599375"/>
                    <a:pt x="77883" y="603857"/>
                  </a:cubicBezTo>
                  <a:cubicBezTo>
                    <a:pt x="75288" y="597958"/>
                    <a:pt x="74343" y="591353"/>
                    <a:pt x="75524" y="584981"/>
                  </a:cubicBezTo>
                  <a:cubicBezTo>
                    <a:pt x="75524" y="584981"/>
                    <a:pt x="75524" y="584981"/>
                    <a:pt x="75524" y="582386"/>
                  </a:cubicBezTo>
                  <a:cubicBezTo>
                    <a:pt x="75524" y="586395"/>
                    <a:pt x="73634" y="589936"/>
                    <a:pt x="73634" y="593948"/>
                  </a:cubicBezTo>
                  <a:cubicBezTo>
                    <a:pt x="76466" y="599375"/>
                    <a:pt x="77175" y="605747"/>
                    <a:pt x="75760" y="611646"/>
                  </a:cubicBezTo>
                  <a:cubicBezTo>
                    <a:pt x="70567" y="598430"/>
                    <a:pt x="68680" y="600789"/>
                    <a:pt x="67735" y="597016"/>
                  </a:cubicBezTo>
                  <a:close/>
                  <a:moveTo>
                    <a:pt x="130269" y="452837"/>
                  </a:moveTo>
                  <a:cubicBezTo>
                    <a:pt x="130269" y="454960"/>
                    <a:pt x="132392" y="450947"/>
                    <a:pt x="132392" y="452837"/>
                  </a:cubicBezTo>
                  <a:cubicBezTo>
                    <a:pt x="132392" y="454723"/>
                    <a:pt x="132392" y="457083"/>
                    <a:pt x="130269" y="458500"/>
                  </a:cubicBezTo>
                  <a:cubicBezTo>
                    <a:pt x="130269" y="454960"/>
                    <a:pt x="128146" y="455432"/>
                    <a:pt x="127909" y="450947"/>
                  </a:cubicBezTo>
                  <a:lnTo>
                    <a:pt x="129796" y="448588"/>
                  </a:lnTo>
                  <a:close/>
                  <a:moveTo>
                    <a:pt x="4732" y="780837"/>
                  </a:moveTo>
                  <a:cubicBezTo>
                    <a:pt x="3551" y="782490"/>
                    <a:pt x="1192" y="774232"/>
                    <a:pt x="2843" y="772106"/>
                  </a:cubicBezTo>
                  <a:cubicBezTo>
                    <a:pt x="483" y="773287"/>
                    <a:pt x="3079" y="776119"/>
                    <a:pt x="1664" y="778950"/>
                  </a:cubicBezTo>
                  <a:close/>
                  <a:moveTo>
                    <a:pt x="28329" y="724439"/>
                  </a:moveTo>
                  <a:cubicBezTo>
                    <a:pt x="25498" y="721608"/>
                    <a:pt x="28329" y="708867"/>
                    <a:pt x="28329" y="713821"/>
                  </a:cubicBezTo>
                  <a:cubicBezTo>
                    <a:pt x="28329" y="718776"/>
                    <a:pt x="26912" y="719012"/>
                    <a:pt x="25498" y="722552"/>
                  </a:cubicBezTo>
                  <a:close/>
                  <a:moveTo>
                    <a:pt x="146316" y="448116"/>
                  </a:moveTo>
                  <a:lnTo>
                    <a:pt x="146316" y="443633"/>
                  </a:lnTo>
                  <a:cubicBezTo>
                    <a:pt x="146316" y="443633"/>
                    <a:pt x="148203" y="441271"/>
                    <a:pt x="148439" y="443633"/>
                  </a:cubicBezTo>
                  <a:cubicBezTo>
                    <a:pt x="148675" y="445993"/>
                    <a:pt x="147494" y="443397"/>
                    <a:pt x="144426" y="446229"/>
                  </a:cubicBezTo>
                  <a:close/>
                  <a:moveTo>
                    <a:pt x="128854" y="481389"/>
                  </a:moveTo>
                  <a:cubicBezTo>
                    <a:pt x="128854" y="479499"/>
                    <a:pt x="128854" y="479735"/>
                    <a:pt x="126492" y="481389"/>
                  </a:cubicBezTo>
                  <a:lnTo>
                    <a:pt x="126492" y="475962"/>
                  </a:lnTo>
                  <a:cubicBezTo>
                    <a:pt x="127437" y="473130"/>
                    <a:pt x="128854" y="470299"/>
                    <a:pt x="130505" y="467700"/>
                  </a:cubicBezTo>
                  <a:cubicBezTo>
                    <a:pt x="128854" y="471477"/>
                    <a:pt x="127673" y="475489"/>
                    <a:pt x="126965" y="479499"/>
                  </a:cubicBezTo>
                  <a:close/>
                  <a:moveTo>
                    <a:pt x="146316" y="450238"/>
                  </a:moveTo>
                  <a:cubicBezTo>
                    <a:pt x="146316" y="452601"/>
                    <a:pt x="148439" y="452128"/>
                    <a:pt x="149384" y="452601"/>
                  </a:cubicBezTo>
                  <a:cubicBezTo>
                    <a:pt x="150326" y="453070"/>
                    <a:pt x="149384" y="456610"/>
                    <a:pt x="147258" y="457791"/>
                  </a:cubicBezTo>
                  <a:cubicBezTo>
                    <a:pt x="147258" y="449297"/>
                    <a:pt x="144190" y="464163"/>
                    <a:pt x="142540" y="461331"/>
                  </a:cubicBezTo>
                  <a:cubicBezTo>
                    <a:pt x="144663" y="457791"/>
                    <a:pt x="144426" y="448116"/>
                    <a:pt x="147730" y="448824"/>
                  </a:cubicBezTo>
                  <a:close/>
                  <a:moveTo>
                    <a:pt x="120123" y="497433"/>
                  </a:moveTo>
                  <a:cubicBezTo>
                    <a:pt x="123427" y="497433"/>
                    <a:pt x="121538" y="490828"/>
                    <a:pt x="123191" y="486815"/>
                  </a:cubicBezTo>
                  <a:cubicBezTo>
                    <a:pt x="124605" y="488938"/>
                    <a:pt x="121065" y="498614"/>
                    <a:pt x="118234" y="496019"/>
                  </a:cubicBezTo>
                  <a:close/>
                  <a:moveTo>
                    <a:pt x="118706" y="505458"/>
                  </a:moveTo>
                  <a:cubicBezTo>
                    <a:pt x="118706" y="509232"/>
                    <a:pt x="115875" y="505458"/>
                    <a:pt x="116819" y="509232"/>
                  </a:cubicBezTo>
                  <a:cubicBezTo>
                    <a:pt x="117761" y="513008"/>
                    <a:pt x="118706" y="509232"/>
                    <a:pt x="119415" y="510885"/>
                  </a:cubicBezTo>
                  <a:lnTo>
                    <a:pt x="117528" y="514662"/>
                  </a:lnTo>
                  <a:cubicBezTo>
                    <a:pt x="117528" y="513008"/>
                    <a:pt x="117528" y="510649"/>
                    <a:pt x="115638" y="513244"/>
                  </a:cubicBezTo>
                  <a:cubicBezTo>
                    <a:pt x="114694" y="510885"/>
                    <a:pt x="114694" y="508054"/>
                    <a:pt x="115638" y="505694"/>
                  </a:cubicBezTo>
                  <a:cubicBezTo>
                    <a:pt x="115638" y="507109"/>
                    <a:pt x="115638" y="508054"/>
                    <a:pt x="117292" y="505694"/>
                  </a:cubicBezTo>
                  <a:cubicBezTo>
                    <a:pt x="118942" y="503332"/>
                    <a:pt x="115638" y="504041"/>
                    <a:pt x="115166" y="500973"/>
                  </a:cubicBezTo>
                  <a:cubicBezTo>
                    <a:pt x="114694" y="497906"/>
                    <a:pt x="115402" y="502863"/>
                    <a:pt x="116819" y="504041"/>
                  </a:cubicBezTo>
                  <a:close/>
                  <a:moveTo>
                    <a:pt x="106435" y="533301"/>
                  </a:moveTo>
                  <a:cubicBezTo>
                    <a:pt x="104312" y="528819"/>
                    <a:pt x="104312" y="523629"/>
                    <a:pt x="106435" y="519144"/>
                  </a:cubicBezTo>
                  <a:cubicBezTo>
                    <a:pt x="106671" y="523392"/>
                    <a:pt x="105963" y="527875"/>
                    <a:pt x="104548" y="531887"/>
                  </a:cubicBezTo>
                  <a:close/>
                  <a:moveTo>
                    <a:pt x="143012" y="463927"/>
                  </a:moveTo>
                  <a:cubicBezTo>
                    <a:pt x="143012" y="469117"/>
                    <a:pt x="138999" y="472894"/>
                    <a:pt x="139236" y="478085"/>
                  </a:cubicBezTo>
                  <a:cubicBezTo>
                    <a:pt x="138058" y="473600"/>
                    <a:pt x="139236" y="471004"/>
                    <a:pt x="141125" y="465341"/>
                  </a:cubicBezTo>
                  <a:cubicBezTo>
                    <a:pt x="139472" y="465105"/>
                    <a:pt x="140417" y="463927"/>
                    <a:pt x="141125" y="462510"/>
                  </a:cubicBezTo>
                  <a:close/>
                  <a:moveTo>
                    <a:pt x="74343" y="629108"/>
                  </a:moveTo>
                  <a:lnTo>
                    <a:pt x="72693" y="624387"/>
                  </a:lnTo>
                  <a:cubicBezTo>
                    <a:pt x="74343" y="621555"/>
                    <a:pt x="74343" y="617782"/>
                    <a:pt x="72693" y="614950"/>
                  </a:cubicBezTo>
                  <a:lnTo>
                    <a:pt x="72693" y="611646"/>
                  </a:lnTo>
                  <a:cubicBezTo>
                    <a:pt x="73165" y="616601"/>
                    <a:pt x="73165" y="621791"/>
                    <a:pt x="72456" y="626749"/>
                  </a:cubicBezTo>
                  <a:close/>
                  <a:moveTo>
                    <a:pt x="135459" y="484929"/>
                  </a:moveTo>
                  <a:cubicBezTo>
                    <a:pt x="135459" y="482333"/>
                    <a:pt x="135459" y="479029"/>
                    <a:pt x="137821" y="476667"/>
                  </a:cubicBezTo>
                  <a:cubicBezTo>
                    <a:pt x="137113" y="476904"/>
                    <a:pt x="135226" y="483748"/>
                    <a:pt x="133809" y="482567"/>
                  </a:cubicBezTo>
                  <a:close/>
                  <a:moveTo>
                    <a:pt x="28802" y="784850"/>
                  </a:moveTo>
                  <a:cubicBezTo>
                    <a:pt x="27857" y="778478"/>
                    <a:pt x="27385" y="771870"/>
                    <a:pt x="27148" y="765501"/>
                  </a:cubicBezTo>
                  <a:cubicBezTo>
                    <a:pt x="28093" y="765501"/>
                    <a:pt x="27148" y="776355"/>
                    <a:pt x="26912" y="781782"/>
                  </a:cubicBezTo>
                  <a:close/>
                  <a:moveTo>
                    <a:pt x="150798" y="467700"/>
                  </a:moveTo>
                  <a:cubicBezTo>
                    <a:pt x="150798" y="467700"/>
                    <a:pt x="152215" y="470062"/>
                    <a:pt x="152924" y="471240"/>
                  </a:cubicBezTo>
                  <a:cubicBezTo>
                    <a:pt x="152688" y="473836"/>
                    <a:pt x="151979" y="476198"/>
                    <a:pt x="151034" y="478557"/>
                  </a:cubicBezTo>
                  <a:cubicBezTo>
                    <a:pt x="149620" y="478557"/>
                    <a:pt x="148675" y="478557"/>
                    <a:pt x="147730" y="476667"/>
                  </a:cubicBezTo>
                  <a:cubicBezTo>
                    <a:pt x="148675" y="481152"/>
                    <a:pt x="148675" y="485634"/>
                    <a:pt x="147730" y="490119"/>
                  </a:cubicBezTo>
                  <a:cubicBezTo>
                    <a:pt x="144190" y="493423"/>
                    <a:pt x="143957" y="497197"/>
                    <a:pt x="141831" y="503096"/>
                  </a:cubicBezTo>
                  <a:cubicBezTo>
                    <a:pt x="139944" y="500031"/>
                    <a:pt x="143484" y="490119"/>
                    <a:pt x="144899" y="484693"/>
                  </a:cubicBezTo>
                  <a:cubicBezTo>
                    <a:pt x="144899" y="486107"/>
                    <a:pt x="143248" y="484693"/>
                    <a:pt x="142540" y="484693"/>
                  </a:cubicBezTo>
                  <a:cubicBezTo>
                    <a:pt x="142540" y="479029"/>
                    <a:pt x="144426" y="477612"/>
                    <a:pt x="145371" y="480680"/>
                  </a:cubicBezTo>
                  <a:cubicBezTo>
                    <a:pt x="145371" y="476198"/>
                    <a:pt x="147967" y="462510"/>
                    <a:pt x="152452" y="460150"/>
                  </a:cubicBezTo>
                  <a:cubicBezTo>
                    <a:pt x="148675" y="462037"/>
                    <a:pt x="150326" y="461568"/>
                    <a:pt x="148911" y="465341"/>
                  </a:cubicBezTo>
                  <a:close/>
                  <a:moveTo>
                    <a:pt x="123897" y="513481"/>
                  </a:moveTo>
                  <a:cubicBezTo>
                    <a:pt x="122010" y="511594"/>
                    <a:pt x="121065" y="509704"/>
                    <a:pt x="122482" y="504041"/>
                  </a:cubicBezTo>
                  <a:cubicBezTo>
                    <a:pt x="120123" y="508526"/>
                    <a:pt x="122719" y="504513"/>
                    <a:pt x="122010" y="511121"/>
                  </a:cubicBezTo>
                  <a:close/>
                  <a:moveTo>
                    <a:pt x="143012" y="479029"/>
                  </a:moveTo>
                  <a:cubicBezTo>
                    <a:pt x="142540" y="481152"/>
                    <a:pt x="141595" y="483275"/>
                    <a:pt x="140653" y="485398"/>
                  </a:cubicBezTo>
                  <a:cubicBezTo>
                    <a:pt x="137821" y="479971"/>
                    <a:pt x="139708" y="473366"/>
                    <a:pt x="141125" y="476667"/>
                  </a:cubicBezTo>
                  <a:close/>
                  <a:moveTo>
                    <a:pt x="74579" y="645625"/>
                  </a:moveTo>
                  <a:cubicBezTo>
                    <a:pt x="74107" y="647515"/>
                    <a:pt x="74107" y="649401"/>
                    <a:pt x="74579" y="651288"/>
                  </a:cubicBezTo>
                  <a:lnTo>
                    <a:pt x="72693" y="656951"/>
                  </a:lnTo>
                  <a:cubicBezTo>
                    <a:pt x="74815" y="664976"/>
                    <a:pt x="72693" y="666863"/>
                    <a:pt x="74815" y="675830"/>
                  </a:cubicBezTo>
                  <a:cubicBezTo>
                    <a:pt x="74815" y="673471"/>
                    <a:pt x="73165" y="677481"/>
                    <a:pt x="72220" y="673235"/>
                  </a:cubicBezTo>
                  <a:cubicBezTo>
                    <a:pt x="73165" y="668750"/>
                    <a:pt x="73165" y="663795"/>
                    <a:pt x="72220" y="659313"/>
                  </a:cubicBezTo>
                  <a:cubicBezTo>
                    <a:pt x="70803" y="660964"/>
                    <a:pt x="69389" y="661436"/>
                    <a:pt x="67971" y="656479"/>
                  </a:cubicBezTo>
                  <a:cubicBezTo>
                    <a:pt x="68208" y="652941"/>
                    <a:pt x="68916" y="649401"/>
                    <a:pt x="69861" y="646097"/>
                  </a:cubicBezTo>
                  <a:cubicBezTo>
                    <a:pt x="71275" y="649874"/>
                    <a:pt x="69861" y="653178"/>
                    <a:pt x="72220" y="656951"/>
                  </a:cubicBezTo>
                  <a:cubicBezTo>
                    <a:pt x="72220" y="652705"/>
                    <a:pt x="71039" y="643738"/>
                    <a:pt x="72693" y="643266"/>
                  </a:cubicBezTo>
                  <a:close/>
                  <a:moveTo>
                    <a:pt x="72693" y="648693"/>
                  </a:moveTo>
                  <a:cubicBezTo>
                    <a:pt x="71275" y="644916"/>
                    <a:pt x="71275" y="640907"/>
                    <a:pt x="72693" y="637130"/>
                  </a:cubicBezTo>
                  <a:cubicBezTo>
                    <a:pt x="72456" y="640198"/>
                    <a:pt x="71984" y="643266"/>
                    <a:pt x="70803" y="646333"/>
                  </a:cubicBezTo>
                  <a:close/>
                  <a:moveTo>
                    <a:pt x="135695" y="502863"/>
                  </a:moveTo>
                  <a:cubicBezTo>
                    <a:pt x="135695" y="507109"/>
                    <a:pt x="134281" y="500265"/>
                    <a:pt x="133336" y="504277"/>
                  </a:cubicBezTo>
                  <a:cubicBezTo>
                    <a:pt x="131922" y="501918"/>
                    <a:pt x="131922" y="498850"/>
                    <a:pt x="133336" y="496491"/>
                  </a:cubicBezTo>
                  <a:cubicBezTo>
                    <a:pt x="133336" y="496491"/>
                    <a:pt x="133809" y="498614"/>
                    <a:pt x="133809" y="500501"/>
                  </a:cubicBezTo>
                  <a:close/>
                  <a:moveTo>
                    <a:pt x="22903" y="836526"/>
                  </a:moveTo>
                  <a:cubicBezTo>
                    <a:pt x="21249" y="833695"/>
                    <a:pt x="20540" y="830157"/>
                    <a:pt x="21013" y="826853"/>
                  </a:cubicBezTo>
                  <a:cubicBezTo>
                    <a:pt x="21485" y="829213"/>
                    <a:pt x="21485" y="831808"/>
                    <a:pt x="21013" y="834167"/>
                  </a:cubicBezTo>
                  <a:close/>
                  <a:moveTo>
                    <a:pt x="140889" y="497906"/>
                  </a:moveTo>
                  <a:cubicBezTo>
                    <a:pt x="140889" y="499795"/>
                    <a:pt x="139236" y="497906"/>
                    <a:pt x="138291" y="500265"/>
                  </a:cubicBezTo>
                  <a:cubicBezTo>
                    <a:pt x="137585" y="497906"/>
                    <a:pt x="138291" y="495310"/>
                    <a:pt x="139944" y="493660"/>
                  </a:cubicBezTo>
                  <a:close/>
                  <a:moveTo>
                    <a:pt x="106907" y="589936"/>
                  </a:moveTo>
                  <a:cubicBezTo>
                    <a:pt x="106907" y="591822"/>
                    <a:pt x="105493" y="593003"/>
                    <a:pt x="104784" y="593003"/>
                  </a:cubicBezTo>
                  <a:cubicBezTo>
                    <a:pt x="103603" y="588049"/>
                    <a:pt x="103603" y="583091"/>
                    <a:pt x="104784" y="578137"/>
                  </a:cubicBezTo>
                  <a:cubicBezTo>
                    <a:pt x="104312" y="579787"/>
                    <a:pt x="101953" y="583328"/>
                    <a:pt x="104076" y="587576"/>
                  </a:cubicBezTo>
                  <a:close/>
                  <a:moveTo>
                    <a:pt x="135695" y="513481"/>
                  </a:moveTo>
                  <a:cubicBezTo>
                    <a:pt x="133809" y="518199"/>
                    <a:pt x="135695" y="523629"/>
                    <a:pt x="133809" y="528819"/>
                  </a:cubicBezTo>
                  <a:cubicBezTo>
                    <a:pt x="133809" y="523629"/>
                    <a:pt x="131922" y="517963"/>
                    <a:pt x="133809" y="513008"/>
                  </a:cubicBezTo>
                  <a:cubicBezTo>
                    <a:pt x="131686" y="512063"/>
                    <a:pt x="132392" y="510177"/>
                    <a:pt x="133809" y="511121"/>
                  </a:cubicBezTo>
                  <a:close/>
                  <a:moveTo>
                    <a:pt x="125314" y="537078"/>
                  </a:moveTo>
                  <a:lnTo>
                    <a:pt x="126965" y="541796"/>
                  </a:lnTo>
                  <a:cubicBezTo>
                    <a:pt x="126965" y="543213"/>
                    <a:pt x="125078" y="545809"/>
                    <a:pt x="124133" y="544864"/>
                  </a:cubicBezTo>
                  <a:cubicBezTo>
                    <a:pt x="123191" y="543922"/>
                    <a:pt x="121065" y="536842"/>
                    <a:pt x="122482" y="534482"/>
                  </a:cubicBezTo>
                  <a:close/>
                  <a:moveTo>
                    <a:pt x="140417" y="509704"/>
                  </a:moveTo>
                  <a:cubicBezTo>
                    <a:pt x="140417" y="511121"/>
                    <a:pt x="143012" y="503805"/>
                    <a:pt x="143721" y="508290"/>
                  </a:cubicBezTo>
                  <a:cubicBezTo>
                    <a:pt x="144426" y="512772"/>
                    <a:pt x="142067" y="508290"/>
                    <a:pt x="140653" y="512536"/>
                  </a:cubicBezTo>
                  <a:lnTo>
                    <a:pt x="138999" y="507345"/>
                  </a:lnTo>
                  <a:cubicBezTo>
                    <a:pt x="138999" y="507345"/>
                    <a:pt x="138999" y="500737"/>
                    <a:pt x="141359" y="503096"/>
                  </a:cubicBezTo>
                  <a:cubicBezTo>
                    <a:pt x="140180" y="504513"/>
                    <a:pt x="138999" y="505931"/>
                    <a:pt x="137585" y="507109"/>
                  </a:cubicBezTo>
                  <a:close/>
                  <a:moveTo>
                    <a:pt x="74343" y="688810"/>
                  </a:moveTo>
                  <a:cubicBezTo>
                    <a:pt x="74343" y="683852"/>
                    <a:pt x="72456" y="684325"/>
                    <a:pt x="74343" y="678189"/>
                  </a:cubicBezTo>
                  <a:cubicBezTo>
                    <a:pt x="72693" y="678662"/>
                    <a:pt x="73871" y="687393"/>
                    <a:pt x="71511" y="687393"/>
                  </a:cubicBezTo>
                  <a:close/>
                  <a:moveTo>
                    <a:pt x="123897" y="567989"/>
                  </a:moveTo>
                  <a:cubicBezTo>
                    <a:pt x="123427" y="563743"/>
                    <a:pt x="123427" y="559494"/>
                    <a:pt x="123897" y="555248"/>
                  </a:cubicBezTo>
                  <a:cubicBezTo>
                    <a:pt x="123661" y="558788"/>
                    <a:pt x="122719" y="562326"/>
                    <a:pt x="121065" y="565393"/>
                  </a:cubicBezTo>
                  <a:close/>
                  <a:moveTo>
                    <a:pt x="29508" y="889387"/>
                  </a:moveTo>
                  <a:cubicBezTo>
                    <a:pt x="28093" y="886789"/>
                    <a:pt x="27385" y="883957"/>
                    <a:pt x="27621" y="880889"/>
                  </a:cubicBezTo>
                  <a:cubicBezTo>
                    <a:pt x="26204" y="878058"/>
                    <a:pt x="27621" y="883251"/>
                    <a:pt x="26440" y="886789"/>
                  </a:cubicBezTo>
                  <a:close/>
                  <a:moveTo>
                    <a:pt x="115638" y="601498"/>
                  </a:moveTo>
                  <a:cubicBezTo>
                    <a:pt x="115402" y="597252"/>
                    <a:pt x="115875" y="593003"/>
                    <a:pt x="117056" y="588991"/>
                  </a:cubicBezTo>
                  <a:cubicBezTo>
                    <a:pt x="115402" y="590172"/>
                    <a:pt x="113988" y="599375"/>
                    <a:pt x="112571" y="598903"/>
                  </a:cubicBezTo>
                  <a:close/>
                  <a:moveTo>
                    <a:pt x="75996" y="714530"/>
                  </a:moveTo>
                  <a:cubicBezTo>
                    <a:pt x="75996" y="719957"/>
                    <a:pt x="75996" y="725384"/>
                    <a:pt x="75996" y="730811"/>
                  </a:cubicBezTo>
                  <a:cubicBezTo>
                    <a:pt x="70803" y="723261"/>
                    <a:pt x="69625" y="709103"/>
                    <a:pt x="72929" y="710990"/>
                  </a:cubicBezTo>
                  <a:close/>
                  <a:moveTo>
                    <a:pt x="149384" y="551708"/>
                  </a:moveTo>
                  <a:cubicBezTo>
                    <a:pt x="147967" y="546990"/>
                    <a:pt x="149384" y="551708"/>
                    <a:pt x="147730" y="553831"/>
                  </a:cubicBezTo>
                  <a:cubicBezTo>
                    <a:pt x="146080" y="550763"/>
                    <a:pt x="147730" y="548404"/>
                    <a:pt x="147730" y="545573"/>
                  </a:cubicBezTo>
                  <a:cubicBezTo>
                    <a:pt x="145371" y="549113"/>
                    <a:pt x="146316" y="553125"/>
                    <a:pt x="145135" y="556899"/>
                  </a:cubicBezTo>
                  <a:cubicBezTo>
                    <a:pt x="143957" y="560675"/>
                    <a:pt x="141595" y="561620"/>
                    <a:pt x="142303" y="555248"/>
                  </a:cubicBezTo>
                  <a:cubicBezTo>
                    <a:pt x="143721" y="557844"/>
                    <a:pt x="142303" y="550999"/>
                    <a:pt x="144426" y="549821"/>
                  </a:cubicBezTo>
                  <a:cubicBezTo>
                    <a:pt x="141831" y="544864"/>
                    <a:pt x="144426" y="540618"/>
                    <a:pt x="144426" y="535897"/>
                  </a:cubicBezTo>
                  <a:cubicBezTo>
                    <a:pt x="146080" y="532593"/>
                    <a:pt x="147025" y="529056"/>
                    <a:pt x="147025" y="525515"/>
                  </a:cubicBezTo>
                  <a:cubicBezTo>
                    <a:pt x="147025" y="524098"/>
                    <a:pt x="145607" y="527402"/>
                    <a:pt x="144899" y="525515"/>
                  </a:cubicBezTo>
                  <a:cubicBezTo>
                    <a:pt x="147967" y="517493"/>
                    <a:pt x="149148" y="522684"/>
                    <a:pt x="152215" y="525515"/>
                  </a:cubicBezTo>
                  <a:cubicBezTo>
                    <a:pt x="152215" y="527402"/>
                    <a:pt x="152215" y="525515"/>
                    <a:pt x="150326" y="525515"/>
                  </a:cubicBezTo>
                  <a:cubicBezTo>
                    <a:pt x="148439" y="525515"/>
                    <a:pt x="150326" y="529056"/>
                    <a:pt x="150326" y="530942"/>
                  </a:cubicBezTo>
                  <a:cubicBezTo>
                    <a:pt x="150326" y="528819"/>
                    <a:pt x="151743" y="527875"/>
                    <a:pt x="152452" y="527875"/>
                  </a:cubicBezTo>
                  <a:cubicBezTo>
                    <a:pt x="153866" y="532123"/>
                    <a:pt x="152452" y="534955"/>
                    <a:pt x="154574" y="533774"/>
                  </a:cubicBezTo>
                  <a:cubicBezTo>
                    <a:pt x="154811" y="536369"/>
                    <a:pt x="154338" y="539201"/>
                    <a:pt x="153157" y="541560"/>
                  </a:cubicBezTo>
                  <a:cubicBezTo>
                    <a:pt x="153157" y="539909"/>
                    <a:pt x="153157" y="536842"/>
                    <a:pt x="153157" y="538023"/>
                  </a:cubicBezTo>
                  <a:cubicBezTo>
                    <a:pt x="151034" y="541796"/>
                    <a:pt x="148911" y="545573"/>
                    <a:pt x="146316" y="549113"/>
                  </a:cubicBezTo>
                  <a:close/>
                  <a:moveTo>
                    <a:pt x="135226" y="584272"/>
                  </a:moveTo>
                  <a:cubicBezTo>
                    <a:pt x="136640" y="584272"/>
                    <a:pt x="135226" y="588285"/>
                    <a:pt x="136640" y="591353"/>
                  </a:cubicBezTo>
                  <a:cubicBezTo>
                    <a:pt x="138058" y="594421"/>
                    <a:pt x="136640" y="599847"/>
                    <a:pt x="134990" y="604802"/>
                  </a:cubicBezTo>
                  <a:cubicBezTo>
                    <a:pt x="132628" y="599375"/>
                    <a:pt x="134990" y="609993"/>
                    <a:pt x="132392" y="611410"/>
                  </a:cubicBezTo>
                  <a:cubicBezTo>
                    <a:pt x="132392" y="606453"/>
                    <a:pt x="132392" y="601734"/>
                    <a:pt x="132392" y="596544"/>
                  </a:cubicBezTo>
                  <a:cubicBezTo>
                    <a:pt x="130269" y="587340"/>
                    <a:pt x="125314" y="589463"/>
                    <a:pt x="126965" y="579787"/>
                  </a:cubicBezTo>
                  <a:cubicBezTo>
                    <a:pt x="125786" y="584036"/>
                    <a:pt x="130505" y="593003"/>
                    <a:pt x="132158" y="581677"/>
                  </a:cubicBezTo>
                  <a:close/>
                  <a:moveTo>
                    <a:pt x="38711" y="930915"/>
                  </a:moveTo>
                  <a:cubicBezTo>
                    <a:pt x="38711" y="930915"/>
                    <a:pt x="35879" y="924783"/>
                    <a:pt x="35643" y="930915"/>
                  </a:cubicBezTo>
                  <a:cubicBezTo>
                    <a:pt x="35407" y="937051"/>
                    <a:pt x="38947" y="934219"/>
                    <a:pt x="40837" y="936815"/>
                  </a:cubicBezTo>
                  <a:cubicBezTo>
                    <a:pt x="40837" y="938941"/>
                    <a:pt x="40837" y="941064"/>
                    <a:pt x="40837" y="943187"/>
                  </a:cubicBezTo>
                  <a:cubicBezTo>
                    <a:pt x="37533" y="939413"/>
                    <a:pt x="34229" y="935400"/>
                    <a:pt x="31397" y="931388"/>
                  </a:cubicBezTo>
                  <a:cubicBezTo>
                    <a:pt x="32339" y="924783"/>
                    <a:pt x="32339" y="917939"/>
                    <a:pt x="31397" y="911331"/>
                  </a:cubicBezTo>
                  <a:cubicBezTo>
                    <a:pt x="33520" y="916758"/>
                    <a:pt x="34937" y="922421"/>
                    <a:pt x="35643" y="928320"/>
                  </a:cubicBezTo>
                  <a:close/>
                  <a:moveTo>
                    <a:pt x="77411" y="742137"/>
                  </a:moveTo>
                  <a:cubicBezTo>
                    <a:pt x="75524" y="738836"/>
                    <a:pt x="74815" y="735060"/>
                    <a:pt x="75524" y="731519"/>
                  </a:cubicBezTo>
                  <a:cubicBezTo>
                    <a:pt x="75288" y="734351"/>
                    <a:pt x="75052" y="737183"/>
                    <a:pt x="74343" y="740014"/>
                  </a:cubicBezTo>
                  <a:close/>
                  <a:moveTo>
                    <a:pt x="154338" y="526224"/>
                  </a:moveTo>
                  <a:cubicBezTo>
                    <a:pt x="154338" y="524334"/>
                    <a:pt x="152452" y="528347"/>
                    <a:pt x="151979" y="526224"/>
                  </a:cubicBezTo>
                  <a:cubicBezTo>
                    <a:pt x="151507" y="524098"/>
                    <a:pt x="152215" y="519852"/>
                    <a:pt x="151271" y="524098"/>
                  </a:cubicBezTo>
                  <a:close/>
                  <a:moveTo>
                    <a:pt x="130741" y="605038"/>
                  </a:moveTo>
                  <a:lnTo>
                    <a:pt x="127673" y="595363"/>
                  </a:lnTo>
                  <a:cubicBezTo>
                    <a:pt x="127673" y="593948"/>
                    <a:pt x="127673" y="592295"/>
                    <a:pt x="127673" y="590880"/>
                  </a:cubicBezTo>
                  <a:cubicBezTo>
                    <a:pt x="127673" y="589463"/>
                    <a:pt x="127673" y="597485"/>
                    <a:pt x="126492" y="602915"/>
                  </a:cubicBezTo>
                  <a:close/>
                  <a:moveTo>
                    <a:pt x="78356" y="751340"/>
                  </a:moveTo>
                  <a:cubicBezTo>
                    <a:pt x="78356" y="754408"/>
                    <a:pt x="78356" y="757240"/>
                    <a:pt x="76466" y="754644"/>
                  </a:cubicBezTo>
                  <a:cubicBezTo>
                    <a:pt x="74579" y="752049"/>
                    <a:pt x="76466" y="750162"/>
                    <a:pt x="76466" y="747803"/>
                  </a:cubicBezTo>
                  <a:close/>
                  <a:moveTo>
                    <a:pt x="108088" y="673707"/>
                  </a:moveTo>
                  <a:cubicBezTo>
                    <a:pt x="106199" y="679843"/>
                    <a:pt x="104784" y="668986"/>
                    <a:pt x="105729" y="665446"/>
                  </a:cubicBezTo>
                  <a:cubicBezTo>
                    <a:pt x="103131" y="666154"/>
                    <a:pt x="102189" y="668750"/>
                    <a:pt x="103840" y="671581"/>
                  </a:cubicBezTo>
                  <a:close/>
                  <a:moveTo>
                    <a:pt x="147258" y="559967"/>
                  </a:moveTo>
                  <a:cubicBezTo>
                    <a:pt x="147258" y="562090"/>
                    <a:pt x="145371" y="566574"/>
                    <a:pt x="144426" y="563034"/>
                  </a:cubicBezTo>
                  <a:cubicBezTo>
                    <a:pt x="143484" y="559494"/>
                    <a:pt x="142067" y="555248"/>
                    <a:pt x="143012" y="557844"/>
                  </a:cubicBezTo>
                  <a:close/>
                  <a:moveTo>
                    <a:pt x="81187" y="758421"/>
                  </a:moveTo>
                  <a:cubicBezTo>
                    <a:pt x="81187" y="758421"/>
                    <a:pt x="81187" y="757240"/>
                    <a:pt x="81187" y="758421"/>
                  </a:cubicBezTo>
                  <a:cubicBezTo>
                    <a:pt x="81660" y="760307"/>
                    <a:pt x="81660" y="762433"/>
                    <a:pt x="81187" y="764320"/>
                  </a:cubicBezTo>
                  <a:cubicBezTo>
                    <a:pt x="79534" y="760544"/>
                    <a:pt x="79064" y="756534"/>
                    <a:pt x="79534" y="752521"/>
                  </a:cubicBezTo>
                  <a:cubicBezTo>
                    <a:pt x="78828" y="753936"/>
                    <a:pt x="77883" y="755117"/>
                    <a:pt x="76938" y="756298"/>
                  </a:cubicBezTo>
                  <a:close/>
                  <a:moveTo>
                    <a:pt x="88973" y="755353"/>
                  </a:moveTo>
                  <a:cubicBezTo>
                    <a:pt x="88973" y="751577"/>
                    <a:pt x="86850" y="747567"/>
                    <a:pt x="88973" y="743790"/>
                  </a:cubicBezTo>
                  <a:cubicBezTo>
                    <a:pt x="86614" y="744969"/>
                    <a:pt x="86614" y="753936"/>
                    <a:pt x="84727" y="753230"/>
                  </a:cubicBezTo>
                  <a:close/>
                  <a:moveTo>
                    <a:pt x="172745" y="526224"/>
                  </a:moveTo>
                  <a:cubicBezTo>
                    <a:pt x="171091" y="524571"/>
                    <a:pt x="172745" y="529761"/>
                    <a:pt x="172745" y="529056"/>
                  </a:cubicBezTo>
                  <a:cubicBezTo>
                    <a:pt x="172745" y="528347"/>
                    <a:pt x="170855" y="530706"/>
                    <a:pt x="169913" y="529056"/>
                  </a:cubicBezTo>
                  <a:cubicBezTo>
                    <a:pt x="169677" y="526224"/>
                    <a:pt x="169677" y="523156"/>
                    <a:pt x="169913" y="520325"/>
                  </a:cubicBezTo>
                  <a:cubicBezTo>
                    <a:pt x="169913" y="521739"/>
                    <a:pt x="169441" y="523156"/>
                    <a:pt x="168496" y="524098"/>
                  </a:cubicBezTo>
                  <a:close/>
                  <a:moveTo>
                    <a:pt x="58062" y="1013978"/>
                  </a:moveTo>
                  <a:cubicBezTo>
                    <a:pt x="56409" y="1010911"/>
                    <a:pt x="55231" y="1007607"/>
                    <a:pt x="54995" y="1004306"/>
                  </a:cubicBezTo>
                  <a:cubicBezTo>
                    <a:pt x="55467" y="1006901"/>
                    <a:pt x="54995" y="1009496"/>
                    <a:pt x="53814" y="1011856"/>
                  </a:cubicBezTo>
                  <a:close/>
                  <a:moveTo>
                    <a:pt x="110684" y="744969"/>
                  </a:moveTo>
                  <a:cubicBezTo>
                    <a:pt x="109503" y="742373"/>
                    <a:pt x="109503" y="739542"/>
                    <a:pt x="110684" y="736946"/>
                  </a:cubicBezTo>
                  <a:cubicBezTo>
                    <a:pt x="109975" y="739305"/>
                    <a:pt x="108561" y="741431"/>
                    <a:pt x="106435" y="742846"/>
                  </a:cubicBezTo>
                  <a:close/>
                  <a:moveTo>
                    <a:pt x="84019" y="847147"/>
                  </a:moveTo>
                  <a:cubicBezTo>
                    <a:pt x="84019" y="852574"/>
                    <a:pt x="80242" y="847147"/>
                    <a:pt x="81896" y="842426"/>
                  </a:cubicBezTo>
                  <a:cubicBezTo>
                    <a:pt x="79064" y="843607"/>
                    <a:pt x="79064" y="840775"/>
                    <a:pt x="79770" y="845024"/>
                  </a:cubicBezTo>
                  <a:close/>
                  <a:moveTo>
                    <a:pt x="109503" y="764320"/>
                  </a:moveTo>
                  <a:cubicBezTo>
                    <a:pt x="111629" y="769511"/>
                    <a:pt x="112334" y="780365"/>
                    <a:pt x="109503" y="781546"/>
                  </a:cubicBezTo>
                  <a:cubicBezTo>
                    <a:pt x="111392" y="776591"/>
                    <a:pt x="108088" y="771634"/>
                    <a:pt x="107616" y="766679"/>
                  </a:cubicBezTo>
                  <a:cubicBezTo>
                    <a:pt x="105021" y="766443"/>
                    <a:pt x="103840" y="761252"/>
                    <a:pt x="105257" y="762197"/>
                  </a:cubicBezTo>
                  <a:close/>
                  <a:moveTo>
                    <a:pt x="76938" y="1076748"/>
                  </a:moveTo>
                  <a:cubicBezTo>
                    <a:pt x="74107" y="1071794"/>
                    <a:pt x="72220" y="1066367"/>
                    <a:pt x="71748" y="1060701"/>
                  </a:cubicBezTo>
                  <a:cubicBezTo>
                    <a:pt x="70333" y="1063532"/>
                    <a:pt x="74107" y="1072972"/>
                    <a:pt x="72693" y="1074625"/>
                  </a:cubicBezTo>
                  <a:close/>
                  <a:moveTo>
                    <a:pt x="165192" y="625804"/>
                  </a:moveTo>
                  <a:cubicBezTo>
                    <a:pt x="165192" y="623445"/>
                    <a:pt x="165192" y="615420"/>
                    <a:pt x="167554" y="617073"/>
                  </a:cubicBezTo>
                  <a:cubicBezTo>
                    <a:pt x="169913" y="618724"/>
                    <a:pt x="162597" y="625095"/>
                    <a:pt x="160946" y="623681"/>
                  </a:cubicBezTo>
                  <a:close/>
                  <a:moveTo>
                    <a:pt x="145135" y="718540"/>
                  </a:moveTo>
                  <a:cubicBezTo>
                    <a:pt x="143957" y="722080"/>
                    <a:pt x="143484" y="725856"/>
                    <a:pt x="143248" y="729633"/>
                  </a:cubicBezTo>
                  <a:cubicBezTo>
                    <a:pt x="141359" y="725384"/>
                    <a:pt x="143248" y="721608"/>
                    <a:pt x="140417" y="717125"/>
                  </a:cubicBezTo>
                  <a:cubicBezTo>
                    <a:pt x="140417" y="715002"/>
                    <a:pt x="140417" y="712640"/>
                    <a:pt x="141595" y="710517"/>
                  </a:cubicBezTo>
                  <a:cubicBezTo>
                    <a:pt x="141125" y="712407"/>
                    <a:pt x="140889" y="714530"/>
                    <a:pt x="140889" y="716417"/>
                  </a:cubicBezTo>
                  <a:close/>
                  <a:moveTo>
                    <a:pt x="104312" y="883721"/>
                  </a:moveTo>
                  <a:cubicBezTo>
                    <a:pt x="104312" y="888206"/>
                    <a:pt x="102895" y="890093"/>
                    <a:pt x="100772" y="885138"/>
                  </a:cubicBezTo>
                  <a:cubicBezTo>
                    <a:pt x="98649" y="880184"/>
                    <a:pt x="102662" y="880184"/>
                    <a:pt x="100772" y="874520"/>
                  </a:cubicBezTo>
                  <a:cubicBezTo>
                    <a:pt x="99358" y="874284"/>
                    <a:pt x="98177" y="877352"/>
                    <a:pt x="100063" y="880420"/>
                  </a:cubicBezTo>
                  <a:close/>
                  <a:moveTo>
                    <a:pt x="164250" y="707686"/>
                  </a:moveTo>
                  <a:cubicBezTo>
                    <a:pt x="162361" y="703910"/>
                    <a:pt x="161419" y="699427"/>
                    <a:pt x="161419" y="695179"/>
                  </a:cubicBezTo>
                  <a:cubicBezTo>
                    <a:pt x="161655" y="698246"/>
                    <a:pt x="161182" y="701550"/>
                    <a:pt x="160001" y="704382"/>
                  </a:cubicBezTo>
                  <a:close/>
                  <a:moveTo>
                    <a:pt x="133100" y="802075"/>
                  </a:moveTo>
                  <a:cubicBezTo>
                    <a:pt x="131922" y="799480"/>
                    <a:pt x="131922" y="796648"/>
                    <a:pt x="133100" y="794053"/>
                  </a:cubicBezTo>
                  <a:cubicBezTo>
                    <a:pt x="132392" y="796176"/>
                    <a:pt x="130977" y="798063"/>
                    <a:pt x="128854" y="799244"/>
                  </a:cubicBezTo>
                  <a:close/>
                  <a:moveTo>
                    <a:pt x="145371" y="768802"/>
                  </a:moveTo>
                  <a:cubicBezTo>
                    <a:pt x="143957" y="764792"/>
                    <a:pt x="143957" y="760307"/>
                    <a:pt x="145371" y="756298"/>
                  </a:cubicBezTo>
                  <a:cubicBezTo>
                    <a:pt x="144426" y="759602"/>
                    <a:pt x="143012" y="762903"/>
                    <a:pt x="141125" y="765971"/>
                  </a:cubicBezTo>
                  <a:close/>
                  <a:moveTo>
                    <a:pt x="140889" y="797593"/>
                  </a:moveTo>
                  <a:cubicBezTo>
                    <a:pt x="141125" y="803729"/>
                    <a:pt x="141595" y="809628"/>
                    <a:pt x="142776" y="815527"/>
                  </a:cubicBezTo>
                  <a:cubicBezTo>
                    <a:pt x="139472" y="811751"/>
                    <a:pt x="139944" y="804907"/>
                    <a:pt x="138763" y="796412"/>
                  </a:cubicBezTo>
                  <a:cubicBezTo>
                    <a:pt x="138763" y="796412"/>
                    <a:pt x="137113" y="796412"/>
                    <a:pt x="138763" y="793108"/>
                  </a:cubicBezTo>
                  <a:cubicBezTo>
                    <a:pt x="140417" y="789804"/>
                    <a:pt x="135459" y="791694"/>
                    <a:pt x="136640" y="794761"/>
                  </a:cubicBezTo>
                  <a:close/>
                  <a:moveTo>
                    <a:pt x="124133" y="894814"/>
                  </a:moveTo>
                  <a:cubicBezTo>
                    <a:pt x="121774" y="889387"/>
                    <a:pt x="120593" y="883721"/>
                    <a:pt x="120123" y="878058"/>
                  </a:cubicBezTo>
                  <a:cubicBezTo>
                    <a:pt x="120829" y="882779"/>
                    <a:pt x="120593" y="887261"/>
                    <a:pt x="119887" y="891982"/>
                  </a:cubicBezTo>
                  <a:close/>
                  <a:moveTo>
                    <a:pt x="169205" y="732937"/>
                  </a:moveTo>
                  <a:cubicBezTo>
                    <a:pt x="168732" y="729869"/>
                    <a:pt x="168732" y="727037"/>
                    <a:pt x="169205" y="723970"/>
                  </a:cubicBezTo>
                  <a:cubicBezTo>
                    <a:pt x="170622" y="726329"/>
                    <a:pt x="171800" y="723970"/>
                    <a:pt x="173453" y="726565"/>
                  </a:cubicBezTo>
                  <a:cubicBezTo>
                    <a:pt x="175104" y="729160"/>
                    <a:pt x="165901" y="726092"/>
                    <a:pt x="164956" y="730105"/>
                  </a:cubicBezTo>
                  <a:close/>
                  <a:moveTo>
                    <a:pt x="166609" y="715002"/>
                  </a:moveTo>
                  <a:cubicBezTo>
                    <a:pt x="168732" y="713349"/>
                    <a:pt x="166609" y="710754"/>
                    <a:pt x="168732" y="706272"/>
                  </a:cubicBezTo>
                  <a:cubicBezTo>
                    <a:pt x="168732" y="714058"/>
                    <a:pt x="174395" y="720193"/>
                    <a:pt x="171328" y="724206"/>
                  </a:cubicBezTo>
                  <a:cubicBezTo>
                    <a:pt x="166137" y="715002"/>
                    <a:pt x="164250" y="715472"/>
                    <a:pt x="162361" y="712171"/>
                  </a:cubicBezTo>
                  <a:close/>
                  <a:moveTo>
                    <a:pt x="166609" y="733879"/>
                  </a:moveTo>
                  <a:cubicBezTo>
                    <a:pt x="168260" y="731756"/>
                    <a:pt x="165428" y="723497"/>
                    <a:pt x="166609" y="725148"/>
                  </a:cubicBezTo>
                  <a:cubicBezTo>
                    <a:pt x="167554" y="729160"/>
                    <a:pt x="167554" y="733170"/>
                    <a:pt x="166609" y="737183"/>
                  </a:cubicBezTo>
                  <a:cubicBezTo>
                    <a:pt x="166609" y="735060"/>
                    <a:pt x="165192" y="735768"/>
                    <a:pt x="164723" y="737183"/>
                  </a:cubicBezTo>
                  <a:cubicBezTo>
                    <a:pt x="163542" y="733642"/>
                    <a:pt x="163069" y="729633"/>
                    <a:pt x="163305" y="725856"/>
                  </a:cubicBezTo>
                  <a:cubicBezTo>
                    <a:pt x="159529" y="725856"/>
                    <a:pt x="160001" y="732937"/>
                    <a:pt x="161419" y="731047"/>
                  </a:cubicBezTo>
                  <a:close/>
                  <a:moveTo>
                    <a:pt x="149148" y="811042"/>
                  </a:moveTo>
                  <a:cubicBezTo>
                    <a:pt x="149148" y="808211"/>
                    <a:pt x="147730" y="805143"/>
                    <a:pt x="149148" y="802075"/>
                  </a:cubicBezTo>
                  <a:cubicBezTo>
                    <a:pt x="145371" y="801603"/>
                    <a:pt x="145135" y="809628"/>
                    <a:pt x="143957" y="808211"/>
                  </a:cubicBezTo>
                  <a:close/>
                  <a:moveTo>
                    <a:pt x="147730" y="797593"/>
                  </a:moveTo>
                  <a:cubicBezTo>
                    <a:pt x="148911" y="800897"/>
                    <a:pt x="149384" y="794289"/>
                    <a:pt x="150798" y="797593"/>
                  </a:cubicBezTo>
                  <a:cubicBezTo>
                    <a:pt x="152215" y="800897"/>
                    <a:pt x="142303" y="799244"/>
                    <a:pt x="142540" y="794761"/>
                  </a:cubicBezTo>
                  <a:close/>
                  <a:moveTo>
                    <a:pt x="142540" y="823313"/>
                  </a:moveTo>
                  <a:cubicBezTo>
                    <a:pt x="143721" y="826145"/>
                    <a:pt x="144426" y="829213"/>
                    <a:pt x="144899" y="832280"/>
                  </a:cubicBezTo>
                  <a:cubicBezTo>
                    <a:pt x="144190" y="835112"/>
                    <a:pt x="144190" y="838416"/>
                    <a:pt x="144899" y="841247"/>
                  </a:cubicBezTo>
                  <a:cubicBezTo>
                    <a:pt x="143248" y="836526"/>
                    <a:pt x="143484" y="838652"/>
                    <a:pt x="141595" y="834640"/>
                  </a:cubicBezTo>
                  <a:cubicBezTo>
                    <a:pt x="139708" y="830627"/>
                    <a:pt x="143484" y="831099"/>
                    <a:pt x="141595" y="826853"/>
                  </a:cubicBezTo>
                  <a:cubicBezTo>
                    <a:pt x="139708" y="822605"/>
                    <a:pt x="136640" y="820718"/>
                    <a:pt x="137349" y="820482"/>
                  </a:cubicBezTo>
                  <a:close/>
                  <a:moveTo>
                    <a:pt x="118942" y="1008552"/>
                  </a:moveTo>
                  <a:cubicBezTo>
                    <a:pt x="116111" y="1005720"/>
                    <a:pt x="115402" y="1000529"/>
                    <a:pt x="113515" y="1001002"/>
                  </a:cubicBezTo>
                  <a:lnTo>
                    <a:pt x="113515" y="998640"/>
                  </a:lnTo>
                  <a:cubicBezTo>
                    <a:pt x="113279" y="997934"/>
                    <a:pt x="113279" y="996989"/>
                    <a:pt x="113515" y="996280"/>
                  </a:cubicBezTo>
                  <a:cubicBezTo>
                    <a:pt x="114460" y="999348"/>
                    <a:pt x="114460" y="1002652"/>
                    <a:pt x="113752" y="1005720"/>
                  </a:cubicBezTo>
                  <a:close/>
                  <a:moveTo>
                    <a:pt x="127909" y="1173733"/>
                  </a:moveTo>
                  <a:cubicBezTo>
                    <a:pt x="127909" y="1176800"/>
                    <a:pt x="131686" y="1179160"/>
                    <a:pt x="130269" y="1179868"/>
                  </a:cubicBezTo>
                  <a:cubicBezTo>
                    <a:pt x="128854" y="1180577"/>
                    <a:pt x="119651" y="1168306"/>
                    <a:pt x="122719" y="1171137"/>
                  </a:cubicBezTo>
                  <a:close/>
                  <a:moveTo>
                    <a:pt x="169205" y="743790"/>
                  </a:moveTo>
                  <a:cubicBezTo>
                    <a:pt x="168496" y="740487"/>
                    <a:pt x="168496" y="737183"/>
                    <a:pt x="169205" y="733879"/>
                  </a:cubicBezTo>
                  <a:cubicBezTo>
                    <a:pt x="167082" y="734587"/>
                    <a:pt x="164723" y="742137"/>
                    <a:pt x="164014" y="741195"/>
                  </a:cubicBezTo>
                  <a:close/>
                  <a:moveTo>
                    <a:pt x="125078" y="981178"/>
                  </a:moveTo>
                  <a:cubicBezTo>
                    <a:pt x="123191" y="976932"/>
                    <a:pt x="122010" y="972211"/>
                    <a:pt x="122010" y="967492"/>
                  </a:cubicBezTo>
                  <a:cubicBezTo>
                    <a:pt x="122010" y="971269"/>
                    <a:pt x="121301" y="975042"/>
                    <a:pt x="119887" y="978582"/>
                  </a:cubicBezTo>
                  <a:close/>
                  <a:moveTo>
                    <a:pt x="169913" y="786736"/>
                  </a:moveTo>
                  <a:cubicBezTo>
                    <a:pt x="169913" y="784377"/>
                    <a:pt x="169913" y="786736"/>
                    <a:pt x="168260" y="783432"/>
                  </a:cubicBezTo>
                  <a:cubicBezTo>
                    <a:pt x="166609" y="780131"/>
                    <a:pt x="170622" y="778478"/>
                    <a:pt x="168260" y="772578"/>
                  </a:cubicBezTo>
                  <a:cubicBezTo>
                    <a:pt x="166609" y="772578"/>
                    <a:pt x="168260" y="778950"/>
                    <a:pt x="165665" y="775646"/>
                  </a:cubicBezTo>
                  <a:cubicBezTo>
                    <a:pt x="164956" y="772578"/>
                    <a:pt x="165428" y="769511"/>
                    <a:pt x="167318" y="766915"/>
                  </a:cubicBezTo>
                  <a:cubicBezTo>
                    <a:pt x="164723" y="770456"/>
                    <a:pt x="167082" y="781782"/>
                    <a:pt x="164723" y="784141"/>
                  </a:cubicBezTo>
                  <a:close/>
                  <a:moveTo>
                    <a:pt x="131922" y="945546"/>
                  </a:moveTo>
                  <a:cubicBezTo>
                    <a:pt x="131922" y="950267"/>
                    <a:pt x="136168" y="954985"/>
                    <a:pt x="134990" y="959943"/>
                  </a:cubicBezTo>
                  <a:cubicBezTo>
                    <a:pt x="133100" y="955930"/>
                    <a:pt x="131450" y="951917"/>
                    <a:pt x="130032" y="947908"/>
                  </a:cubicBezTo>
                  <a:cubicBezTo>
                    <a:pt x="125078" y="942481"/>
                    <a:pt x="125550" y="941300"/>
                    <a:pt x="126728" y="942950"/>
                  </a:cubicBezTo>
                  <a:close/>
                  <a:moveTo>
                    <a:pt x="152215" y="855169"/>
                  </a:moveTo>
                  <a:cubicBezTo>
                    <a:pt x="152688" y="857292"/>
                    <a:pt x="152688" y="859654"/>
                    <a:pt x="152215" y="861777"/>
                  </a:cubicBezTo>
                  <a:cubicBezTo>
                    <a:pt x="143957" y="856350"/>
                    <a:pt x="145135" y="849506"/>
                    <a:pt x="147025" y="852574"/>
                  </a:cubicBezTo>
                  <a:close/>
                  <a:moveTo>
                    <a:pt x="171091" y="803256"/>
                  </a:moveTo>
                  <a:cubicBezTo>
                    <a:pt x="170622" y="802311"/>
                    <a:pt x="170149" y="801367"/>
                    <a:pt x="169205" y="800897"/>
                  </a:cubicBezTo>
                  <a:cubicBezTo>
                    <a:pt x="168732" y="798771"/>
                    <a:pt x="168732" y="796648"/>
                    <a:pt x="169205" y="794525"/>
                  </a:cubicBezTo>
                  <a:cubicBezTo>
                    <a:pt x="168732" y="796884"/>
                    <a:pt x="167554" y="799007"/>
                    <a:pt x="165901" y="800661"/>
                  </a:cubicBezTo>
                  <a:close/>
                  <a:moveTo>
                    <a:pt x="154811" y="877116"/>
                  </a:moveTo>
                  <a:cubicBezTo>
                    <a:pt x="154811" y="873812"/>
                    <a:pt x="151034" y="870744"/>
                    <a:pt x="151979" y="867440"/>
                  </a:cubicBezTo>
                  <a:cubicBezTo>
                    <a:pt x="151743" y="870035"/>
                    <a:pt x="150798" y="872395"/>
                    <a:pt x="149620" y="874520"/>
                  </a:cubicBezTo>
                  <a:close/>
                  <a:moveTo>
                    <a:pt x="153157" y="909680"/>
                  </a:moveTo>
                  <a:cubicBezTo>
                    <a:pt x="150089" y="905668"/>
                    <a:pt x="153157" y="903781"/>
                    <a:pt x="149620" y="902127"/>
                  </a:cubicBezTo>
                  <a:cubicBezTo>
                    <a:pt x="146080" y="900477"/>
                    <a:pt x="149620" y="898823"/>
                    <a:pt x="151271" y="898587"/>
                  </a:cubicBezTo>
                  <a:cubicBezTo>
                    <a:pt x="151034" y="901655"/>
                    <a:pt x="149856" y="904723"/>
                    <a:pt x="147967" y="907085"/>
                  </a:cubicBezTo>
                  <a:close/>
                  <a:moveTo>
                    <a:pt x="149856" y="886083"/>
                  </a:moveTo>
                  <a:cubicBezTo>
                    <a:pt x="149856" y="890565"/>
                    <a:pt x="152924" y="894814"/>
                    <a:pt x="151271" y="899296"/>
                  </a:cubicBezTo>
                  <a:cubicBezTo>
                    <a:pt x="143012" y="892452"/>
                    <a:pt x="142540" y="882779"/>
                    <a:pt x="144663" y="882779"/>
                  </a:cubicBezTo>
                  <a:close/>
                  <a:moveTo>
                    <a:pt x="167554" y="819301"/>
                  </a:moveTo>
                  <a:cubicBezTo>
                    <a:pt x="165192" y="816469"/>
                    <a:pt x="167554" y="813401"/>
                    <a:pt x="167554" y="810570"/>
                  </a:cubicBezTo>
                  <a:cubicBezTo>
                    <a:pt x="164014" y="810097"/>
                    <a:pt x="162597" y="813165"/>
                    <a:pt x="162361" y="815997"/>
                  </a:cubicBezTo>
                  <a:close/>
                  <a:moveTo>
                    <a:pt x="155755" y="893397"/>
                  </a:moveTo>
                  <a:cubicBezTo>
                    <a:pt x="153630" y="890565"/>
                    <a:pt x="154338" y="887497"/>
                    <a:pt x="153393" y="884666"/>
                  </a:cubicBezTo>
                  <a:cubicBezTo>
                    <a:pt x="152452" y="881834"/>
                    <a:pt x="151507" y="886789"/>
                    <a:pt x="150562" y="890093"/>
                  </a:cubicBezTo>
                  <a:close/>
                  <a:moveTo>
                    <a:pt x="161182" y="906376"/>
                  </a:moveTo>
                  <a:cubicBezTo>
                    <a:pt x="158351" y="900949"/>
                    <a:pt x="157878" y="898351"/>
                    <a:pt x="155519" y="897882"/>
                  </a:cubicBezTo>
                  <a:cubicBezTo>
                    <a:pt x="155519" y="893869"/>
                    <a:pt x="155519" y="895050"/>
                    <a:pt x="157406" y="893397"/>
                  </a:cubicBezTo>
                  <a:cubicBezTo>
                    <a:pt x="158823" y="895992"/>
                    <a:pt x="159765" y="899060"/>
                    <a:pt x="160474" y="901891"/>
                  </a:cubicBezTo>
                  <a:cubicBezTo>
                    <a:pt x="160474" y="900477"/>
                    <a:pt x="160474" y="897645"/>
                    <a:pt x="160474" y="898587"/>
                  </a:cubicBezTo>
                  <a:cubicBezTo>
                    <a:pt x="161419" y="903308"/>
                    <a:pt x="161419" y="908027"/>
                    <a:pt x="160474" y="912748"/>
                  </a:cubicBezTo>
                  <a:cubicBezTo>
                    <a:pt x="160474" y="912748"/>
                    <a:pt x="158823" y="912748"/>
                    <a:pt x="157642" y="909916"/>
                  </a:cubicBezTo>
                  <a:cubicBezTo>
                    <a:pt x="156461" y="907085"/>
                    <a:pt x="155283" y="904723"/>
                    <a:pt x="155989" y="903072"/>
                  </a:cubicBezTo>
                  <a:close/>
                  <a:moveTo>
                    <a:pt x="161182" y="922893"/>
                  </a:moveTo>
                  <a:cubicBezTo>
                    <a:pt x="157878" y="916049"/>
                    <a:pt x="155989" y="908735"/>
                    <a:pt x="155519" y="901186"/>
                  </a:cubicBezTo>
                  <a:cubicBezTo>
                    <a:pt x="153393" y="899768"/>
                    <a:pt x="154811" y="912039"/>
                    <a:pt x="155283" y="919589"/>
                  </a:cubicBezTo>
                  <a:close/>
                  <a:moveTo>
                    <a:pt x="180767" y="815997"/>
                  </a:moveTo>
                  <a:cubicBezTo>
                    <a:pt x="180531" y="810570"/>
                    <a:pt x="180531" y="804907"/>
                    <a:pt x="180767" y="799480"/>
                  </a:cubicBezTo>
                  <a:cubicBezTo>
                    <a:pt x="179822" y="804198"/>
                    <a:pt x="177699" y="808683"/>
                    <a:pt x="174868" y="812696"/>
                  </a:cubicBezTo>
                  <a:close/>
                  <a:moveTo>
                    <a:pt x="172509" y="848797"/>
                  </a:moveTo>
                  <a:cubicBezTo>
                    <a:pt x="171328" y="848797"/>
                    <a:pt x="169205" y="848797"/>
                    <a:pt x="169677" y="843370"/>
                  </a:cubicBezTo>
                  <a:cubicBezTo>
                    <a:pt x="168968" y="844315"/>
                    <a:pt x="167787" y="845024"/>
                    <a:pt x="166609" y="845493"/>
                  </a:cubicBezTo>
                  <a:close/>
                  <a:moveTo>
                    <a:pt x="181003" y="841011"/>
                  </a:moveTo>
                  <a:cubicBezTo>
                    <a:pt x="181003" y="846911"/>
                    <a:pt x="178408" y="836762"/>
                    <a:pt x="177936" y="841011"/>
                  </a:cubicBezTo>
                  <a:cubicBezTo>
                    <a:pt x="177463" y="845257"/>
                    <a:pt x="180531" y="846674"/>
                    <a:pt x="179353" y="849742"/>
                  </a:cubicBezTo>
                  <a:cubicBezTo>
                    <a:pt x="176991" y="844315"/>
                    <a:pt x="175813" y="838416"/>
                    <a:pt x="175813" y="832517"/>
                  </a:cubicBezTo>
                  <a:cubicBezTo>
                    <a:pt x="171800" y="828976"/>
                    <a:pt x="172036" y="835348"/>
                    <a:pt x="175104" y="837707"/>
                  </a:cubicBezTo>
                  <a:close/>
                  <a:moveTo>
                    <a:pt x="157406" y="932096"/>
                  </a:moveTo>
                  <a:cubicBezTo>
                    <a:pt x="161655" y="938704"/>
                    <a:pt x="159529" y="946727"/>
                    <a:pt x="157406" y="944368"/>
                  </a:cubicBezTo>
                  <a:cubicBezTo>
                    <a:pt x="158115" y="938704"/>
                    <a:pt x="156225" y="933041"/>
                    <a:pt x="152215" y="928793"/>
                  </a:cubicBezTo>
                  <a:close/>
                  <a:moveTo>
                    <a:pt x="163069" y="932096"/>
                  </a:moveTo>
                  <a:lnTo>
                    <a:pt x="159765" y="926906"/>
                  </a:lnTo>
                  <a:cubicBezTo>
                    <a:pt x="159765" y="926906"/>
                    <a:pt x="159765" y="923602"/>
                    <a:pt x="159765" y="924547"/>
                  </a:cubicBezTo>
                  <a:cubicBezTo>
                    <a:pt x="159765" y="925489"/>
                    <a:pt x="159529" y="926433"/>
                    <a:pt x="157406" y="929265"/>
                  </a:cubicBezTo>
                  <a:close/>
                  <a:moveTo>
                    <a:pt x="173923" y="887261"/>
                  </a:moveTo>
                  <a:cubicBezTo>
                    <a:pt x="173923" y="890565"/>
                    <a:pt x="172036" y="887261"/>
                    <a:pt x="170855" y="887261"/>
                  </a:cubicBezTo>
                  <a:cubicBezTo>
                    <a:pt x="169677" y="887261"/>
                    <a:pt x="170855" y="884429"/>
                    <a:pt x="170855" y="883015"/>
                  </a:cubicBezTo>
                  <a:close/>
                  <a:moveTo>
                    <a:pt x="180531" y="868385"/>
                  </a:moveTo>
                  <a:cubicBezTo>
                    <a:pt x="180531" y="870980"/>
                    <a:pt x="177936" y="870980"/>
                    <a:pt x="175813" y="868385"/>
                  </a:cubicBezTo>
                  <a:cubicBezTo>
                    <a:pt x="173687" y="865790"/>
                    <a:pt x="174632" y="861541"/>
                    <a:pt x="175340" y="865553"/>
                  </a:cubicBezTo>
                  <a:close/>
                  <a:moveTo>
                    <a:pt x="166373" y="926197"/>
                  </a:moveTo>
                  <a:cubicBezTo>
                    <a:pt x="168968" y="929029"/>
                    <a:pt x="168024" y="934692"/>
                    <a:pt x="166373" y="934928"/>
                  </a:cubicBezTo>
                  <a:cubicBezTo>
                    <a:pt x="157406" y="927142"/>
                    <a:pt x="160946" y="928084"/>
                    <a:pt x="161182" y="923366"/>
                  </a:cubicBezTo>
                  <a:close/>
                  <a:moveTo>
                    <a:pt x="183835" y="886552"/>
                  </a:moveTo>
                  <a:cubicBezTo>
                    <a:pt x="183599" y="888442"/>
                    <a:pt x="183599" y="890093"/>
                    <a:pt x="183835" y="891982"/>
                  </a:cubicBezTo>
                  <a:cubicBezTo>
                    <a:pt x="182184" y="887025"/>
                    <a:pt x="183835" y="885611"/>
                    <a:pt x="180295" y="882543"/>
                  </a:cubicBezTo>
                  <a:cubicBezTo>
                    <a:pt x="182654" y="880653"/>
                    <a:pt x="180295" y="877116"/>
                    <a:pt x="180295" y="872867"/>
                  </a:cubicBezTo>
                  <a:cubicBezTo>
                    <a:pt x="177463" y="874520"/>
                    <a:pt x="176285" y="879239"/>
                    <a:pt x="178644" y="883721"/>
                  </a:cubicBezTo>
                  <a:close/>
                  <a:moveTo>
                    <a:pt x="185722" y="916521"/>
                  </a:moveTo>
                  <a:cubicBezTo>
                    <a:pt x="185722" y="909680"/>
                    <a:pt x="180295" y="897882"/>
                    <a:pt x="182890" y="894341"/>
                  </a:cubicBezTo>
                  <a:cubicBezTo>
                    <a:pt x="178172" y="897882"/>
                    <a:pt x="185252" y="913926"/>
                    <a:pt x="181003" y="913690"/>
                  </a:cubicBezTo>
                  <a:close/>
                  <a:moveTo>
                    <a:pt x="184307" y="910150"/>
                  </a:moveTo>
                  <a:cubicBezTo>
                    <a:pt x="182890" y="908263"/>
                    <a:pt x="182890" y="912039"/>
                    <a:pt x="181240" y="908499"/>
                  </a:cubicBezTo>
                  <a:cubicBezTo>
                    <a:pt x="180767" y="906612"/>
                    <a:pt x="180767" y="904959"/>
                    <a:pt x="181240" y="903072"/>
                  </a:cubicBezTo>
                  <a:cubicBezTo>
                    <a:pt x="177699" y="904723"/>
                    <a:pt x="178644" y="902836"/>
                    <a:pt x="179117" y="907318"/>
                  </a:cubicBezTo>
                  <a:close/>
                  <a:moveTo>
                    <a:pt x="193983" y="946491"/>
                  </a:moveTo>
                  <a:cubicBezTo>
                    <a:pt x="193983" y="949322"/>
                    <a:pt x="195397" y="951445"/>
                    <a:pt x="193983" y="954043"/>
                  </a:cubicBezTo>
                  <a:cubicBezTo>
                    <a:pt x="192566" y="951445"/>
                    <a:pt x="191621" y="948613"/>
                    <a:pt x="191151" y="945782"/>
                  </a:cubicBezTo>
                  <a:cubicBezTo>
                    <a:pt x="187375" y="944131"/>
                    <a:pt x="187847" y="942950"/>
                    <a:pt x="188789" y="943659"/>
                  </a:cubicBezTo>
                  <a:close/>
                  <a:moveTo>
                    <a:pt x="197051" y="1043711"/>
                  </a:moveTo>
                  <a:cubicBezTo>
                    <a:pt x="195397" y="1040407"/>
                    <a:pt x="189026" y="1030734"/>
                    <a:pt x="193511" y="1032621"/>
                  </a:cubicBezTo>
                  <a:cubicBezTo>
                    <a:pt x="187847" y="1033330"/>
                    <a:pt x="193747" y="1041352"/>
                    <a:pt x="191857" y="1041352"/>
                  </a:cubicBezTo>
                  <a:close/>
                  <a:moveTo>
                    <a:pt x="210028" y="1161698"/>
                  </a:moveTo>
                  <a:cubicBezTo>
                    <a:pt x="212151" y="1166655"/>
                    <a:pt x="206018" y="1161698"/>
                    <a:pt x="205309" y="1158866"/>
                  </a:cubicBezTo>
                  <a:cubicBezTo>
                    <a:pt x="202714" y="1157216"/>
                    <a:pt x="201769" y="1154384"/>
                    <a:pt x="204601" y="1157688"/>
                  </a:cubicBezTo>
                  <a:close/>
                  <a:moveTo>
                    <a:pt x="197757" y="1041352"/>
                  </a:moveTo>
                  <a:cubicBezTo>
                    <a:pt x="196106" y="1039465"/>
                    <a:pt x="195161" y="1037103"/>
                    <a:pt x="195161" y="1034508"/>
                  </a:cubicBezTo>
                  <a:cubicBezTo>
                    <a:pt x="197051" y="1036870"/>
                    <a:pt x="199646" y="1034508"/>
                    <a:pt x="200119" y="1038521"/>
                  </a:cubicBezTo>
                  <a:cubicBezTo>
                    <a:pt x="200588" y="1042533"/>
                    <a:pt x="193511" y="1036870"/>
                    <a:pt x="192566" y="1037340"/>
                  </a:cubicBezTo>
                  <a:close/>
                  <a:moveTo>
                    <a:pt x="202714" y="1043239"/>
                  </a:moveTo>
                  <a:cubicBezTo>
                    <a:pt x="202714" y="1048669"/>
                    <a:pt x="198938" y="1045129"/>
                    <a:pt x="198701" y="1041116"/>
                  </a:cubicBezTo>
                  <a:cubicBezTo>
                    <a:pt x="194453" y="1037103"/>
                    <a:pt x="194925" y="1035689"/>
                    <a:pt x="197520" y="1039229"/>
                  </a:cubicBezTo>
                  <a:close/>
                  <a:moveTo>
                    <a:pt x="206487" y="997698"/>
                  </a:moveTo>
                  <a:cubicBezTo>
                    <a:pt x="206487" y="1001238"/>
                    <a:pt x="209319" y="1003597"/>
                    <a:pt x="208377" y="1006901"/>
                  </a:cubicBezTo>
                  <a:cubicBezTo>
                    <a:pt x="205545" y="1002416"/>
                    <a:pt x="203656" y="997461"/>
                    <a:pt x="202241" y="992271"/>
                  </a:cubicBezTo>
                  <a:close/>
                  <a:moveTo>
                    <a:pt x="206487" y="1042297"/>
                  </a:moveTo>
                  <a:lnTo>
                    <a:pt x="203183" y="1038993"/>
                  </a:lnTo>
                  <a:lnTo>
                    <a:pt x="203183" y="1035689"/>
                  </a:lnTo>
                  <a:cubicBezTo>
                    <a:pt x="199882" y="1033566"/>
                    <a:pt x="199882" y="1036161"/>
                    <a:pt x="200824" y="1038284"/>
                  </a:cubicBezTo>
                  <a:close/>
                  <a:moveTo>
                    <a:pt x="206487" y="1062354"/>
                  </a:moveTo>
                  <a:cubicBezTo>
                    <a:pt x="210736" y="1066836"/>
                    <a:pt x="206487" y="1067309"/>
                    <a:pt x="209319" y="1072972"/>
                  </a:cubicBezTo>
                  <a:cubicBezTo>
                    <a:pt x="201297" y="1064949"/>
                    <a:pt x="199174" y="1059286"/>
                    <a:pt x="200588" y="1058342"/>
                  </a:cubicBezTo>
                  <a:close/>
                  <a:moveTo>
                    <a:pt x="210264" y="1076040"/>
                  </a:moveTo>
                  <a:lnTo>
                    <a:pt x="210264" y="1080524"/>
                  </a:lnTo>
                  <a:cubicBezTo>
                    <a:pt x="208141" y="1078871"/>
                    <a:pt x="204364" y="1072030"/>
                    <a:pt x="206960" y="1072499"/>
                  </a:cubicBezTo>
                  <a:cubicBezTo>
                    <a:pt x="206251" y="1072030"/>
                    <a:pt x="205309" y="1072030"/>
                    <a:pt x="204601" y="1072030"/>
                  </a:cubicBezTo>
                  <a:close/>
                  <a:moveTo>
                    <a:pt x="233861" y="1190722"/>
                  </a:moveTo>
                  <a:cubicBezTo>
                    <a:pt x="232211" y="1188599"/>
                    <a:pt x="231030" y="1186240"/>
                    <a:pt x="230085" y="1183645"/>
                  </a:cubicBezTo>
                  <a:cubicBezTo>
                    <a:pt x="240941" y="1195916"/>
                    <a:pt x="249672" y="1209837"/>
                    <a:pt x="260762" y="1221636"/>
                  </a:cubicBezTo>
                  <a:cubicBezTo>
                    <a:pt x="254863" y="1219982"/>
                    <a:pt x="255099" y="1214319"/>
                    <a:pt x="250145" y="1212196"/>
                  </a:cubicBezTo>
                  <a:cubicBezTo>
                    <a:pt x="250145" y="1215028"/>
                    <a:pt x="253918" y="1216681"/>
                    <a:pt x="250145" y="1215973"/>
                  </a:cubicBezTo>
                  <a:cubicBezTo>
                    <a:pt x="246368" y="1215264"/>
                    <a:pt x="250145" y="1212669"/>
                    <a:pt x="247077" y="1207951"/>
                  </a:cubicBezTo>
                  <a:cubicBezTo>
                    <a:pt x="244009" y="1203229"/>
                    <a:pt x="241883" y="1199453"/>
                    <a:pt x="236929" y="1196858"/>
                  </a:cubicBezTo>
                  <a:cubicBezTo>
                    <a:pt x="238816" y="1199217"/>
                    <a:pt x="240233" y="1202051"/>
                    <a:pt x="241178" y="1205116"/>
                  </a:cubicBezTo>
                  <a:cubicBezTo>
                    <a:pt x="238816" y="1205116"/>
                    <a:pt x="238110" y="1201343"/>
                    <a:pt x="235514" y="1200398"/>
                  </a:cubicBezTo>
                  <a:cubicBezTo>
                    <a:pt x="232916" y="1199453"/>
                    <a:pt x="238816" y="1200398"/>
                    <a:pt x="235514" y="1195443"/>
                  </a:cubicBezTo>
                  <a:cubicBezTo>
                    <a:pt x="232211" y="1190486"/>
                    <a:pt x="235514" y="1199217"/>
                    <a:pt x="232211" y="1195443"/>
                  </a:cubicBezTo>
                  <a:cubicBezTo>
                    <a:pt x="230557" y="1193790"/>
                    <a:pt x="229379" y="1191667"/>
                    <a:pt x="228670" y="1189544"/>
                  </a:cubicBezTo>
                  <a:cubicBezTo>
                    <a:pt x="228670" y="1189544"/>
                    <a:pt x="228198" y="1188599"/>
                    <a:pt x="228198" y="1186712"/>
                  </a:cubicBezTo>
                  <a:close/>
                  <a:moveTo>
                    <a:pt x="211681" y="1060701"/>
                  </a:moveTo>
                  <a:cubicBezTo>
                    <a:pt x="211681" y="1065894"/>
                    <a:pt x="215454" y="1069904"/>
                    <a:pt x="216163" y="1074861"/>
                  </a:cubicBezTo>
                  <a:cubicBezTo>
                    <a:pt x="213568" y="1072972"/>
                    <a:pt x="213804" y="1076748"/>
                    <a:pt x="210500" y="1071321"/>
                  </a:cubicBezTo>
                  <a:cubicBezTo>
                    <a:pt x="207196" y="1065894"/>
                    <a:pt x="212151" y="1069432"/>
                    <a:pt x="212859" y="1068253"/>
                  </a:cubicBezTo>
                  <a:cubicBezTo>
                    <a:pt x="211445" y="1065186"/>
                    <a:pt x="209791" y="1062354"/>
                    <a:pt x="207668" y="1059759"/>
                  </a:cubicBezTo>
                  <a:cubicBezTo>
                    <a:pt x="201533" y="1051970"/>
                    <a:pt x="204601" y="1054096"/>
                    <a:pt x="206018" y="1056691"/>
                  </a:cubicBezTo>
                  <a:close/>
                  <a:moveTo>
                    <a:pt x="213332" y="1021059"/>
                  </a:moveTo>
                  <a:cubicBezTo>
                    <a:pt x="210972" y="1017991"/>
                    <a:pt x="208141" y="1015159"/>
                    <a:pt x="208377" y="1011383"/>
                  </a:cubicBezTo>
                  <a:cubicBezTo>
                    <a:pt x="204601" y="1010674"/>
                    <a:pt x="207905" y="1013273"/>
                    <a:pt x="207668" y="1017755"/>
                  </a:cubicBezTo>
                  <a:close/>
                  <a:moveTo>
                    <a:pt x="215218" y="1103886"/>
                  </a:moveTo>
                  <a:lnTo>
                    <a:pt x="211445" y="1100818"/>
                  </a:lnTo>
                  <a:lnTo>
                    <a:pt x="211445" y="1097514"/>
                  </a:lnTo>
                  <a:cubicBezTo>
                    <a:pt x="210972" y="1098459"/>
                    <a:pt x="210264" y="1099164"/>
                    <a:pt x="209555" y="1099873"/>
                  </a:cubicBezTo>
                  <a:close/>
                  <a:moveTo>
                    <a:pt x="240469" y="1127483"/>
                  </a:moveTo>
                  <a:cubicBezTo>
                    <a:pt x="241883" y="1128897"/>
                    <a:pt x="242592" y="1130551"/>
                    <a:pt x="242828" y="1132437"/>
                  </a:cubicBezTo>
                  <a:cubicBezTo>
                    <a:pt x="237165" y="1126538"/>
                    <a:pt x="239760" y="1120639"/>
                    <a:pt x="238110" y="1116862"/>
                  </a:cubicBezTo>
                  <a:lnTo>
                    <a:pt x="233625" y="1113089"/>
                  </a:lnTo>
                  <a:cubicBezTo>
                    <a:pt x="231502" y="1105300"/>
                    <a:pt x="227489" y="1097986"/>
                    <a:pt x="222299" y="1091615"/>
                  </a:cubicBezTo>
                  <a:cubicBezTo>
                    <a:pt x="219467" y="1091142"/>
                    <a:pt x="217108" y="1089728"/>
                    <a:pt x="215218" y="1087602"/>
                  </a:cubicBezTo>
                  <a:cubicBezTo>
                    <a:pt x="217817" y="1085951"/>
                    <a:pt x="212623" y="1084298"/>
                    <a:pt x="212387" y="1079343"/>
                  </a:cubicBezTo>
                  <a:cubicBezTo>
                    <a:pt x="215927" y="1084298"/>
                    <a:pt x="220412" y="1088311"/>
                    <a:pt x="225603" y="1091378"/>
                  </a:cubicBezTo>
                  <a:cubicBezTo>
                    <a:pt x="225603" y="1098695"/>
                    <a:pt x="235514" y="1107662"/>
                    <a:pt x="240233" y="1114976"/>
                  </a:cubicBezTo>
                  <a:cubicBezTo>
                    <a:pt x="240233" y="1114976"/>
                    <a:pt x="235278" y="1109785"/>
                    <a:pt x="235984" y="1112380"/>
                  </a:cubicBezTo>
                  <a:cubicBezTo>
                    <a:pt x="236693" y="1114976"/>
                    <a:pt x="240469" y="1118752"/>
                    <a:pt x="243537" y="1121584"/>
                  </a:cubicBezTo>
                  <a:cubicBezTo>
                    <a:pt x="243537" y="1120166"/>
                    <a:pt x="241647" y="1117807"/>
                    <a:pt x="243537" y="1118280"/>
                  </a:cubicBezTo>
                  <a:cubicBezTo>
                    <a:pt x="243537" y="1122292"/>
                    <a:pt x="251559" y="1129133"/>
                    <a:pt x="249436" y="1130787"/>
                  </a:cubicBezTo>
                  <a:cubicBezTo>
                    <a:pt x="247783" y="1125593"/>
                    <a:pt x="240941" y="1120166"/>
                    <a:pt x="241414" y="1125124"/>
                  </a:cubicBezTo>
                  <a:cubicBezTo>
                    <a:pt x="244479" y="1125124"/>
                    <a:pt x="249672" y="1137392"/>
                    <a:pt x="249200" y="1137864"/>
                  </a:cubicBezTo>
                  <a:cubicBezTo>
                    <a:pt x="240705" y="1130787"/>
                    <a:pt x="236220" y="1119930"/>
                    <a:pt x="234806" y="1123707"/>
                  </a:cubicBezTo>
                  <a:close/>
                  <a:moveTo>
                    <a:pt x="246368" y="1129370"/>
                  </a:moveTo>
                  <a:cubicBezTo>
                    <a:pt x="246368" y="1129370"/>
                    <a:pt x="250378" y="1132437"/>
                    <a:pt x="252031" y="1134797"/>
                  </a:cubicBezTo>
                  <a:cubicBezTo>
                    <a:pt x="249672" y="1134797"/>
                    <a:pt x="254627" y="1138573"/>
                    <a:pt x="254391" y="1140460"/>
                  </a:cubicBezTo>
                  <a:cubicBezTo>
                    <a:pt x="248019" y="1137628"/>
                    <a:pt x="243064" y="1132201"/>
                    <a:pt x="240705" y="1125593"/>
                  </a:cubicBezTo>
                  <a:close/>
                  <a:moveTo>
                    <a:pt x="212387" y="1021059"/>
                  </a:moveTo>
                  <a:cubicBezTo>
                    <a:pt x="214982" y="1025541"/>
                    <a:pt x="216872" y="1030498"/>
                    <a:pt x="218286" y="1035453"/>
                  </a:cubicBezTo>
                  <a:cubicBezTo>
                    <a:pt x="209791" y="1027431"/>
                    <a:pt x="204601" y="1019405"/>
                    <a:pt x="206724" y="1017755"/>
                  </a:cubicBezTo>
                  <a:close/>
                  <a:moveTo>
                    <a:pt x="215927" y="1064713"/>
                  </a:moveTo>
                  <a:cubicBezTo>
                    <a:pt x="215927" y="1062590"/>
                    <a:pt x="213332" y="1060937"/>
                    <a:pt x="214040" y="1058578"/>
                  </a:cubicBezTo>
                  <a:cubicBezTo>
                    <a:pt x="214749" y="1056219"/>
                    <a:pt x="211917" y="1062354"/>
                    <a:pt x="210264" y="1060937"/>
                  </a:cubicBezTo>
                  <a:close/>
                  <a:moveTo>
                    <a:pt x="222771" y="1083592"/>
                  </a:moveTo>
                  <a:cubicBezTo>
                    <a:pt x="220648" y="1081703"/>
                    <a:pt x="216872" y="1074625"/>
                    <a:pt x="219231" y="1074625"/>
                  </a:cubicBezTo>
                  <a:cubicBezTo>
                    <a:pt x="221590" y="1074625"/>
                    <a:pt x="216399" y="1076748"/>
                    <a:pt x="217108" y="1079816"/>
                  </a:cubicBezTo>
                  <a:close/>
                  <a:moveTo>
                    <a:pt x="222771" y="1043711"/>
                  </a:moveTo>
                  <a:cubicBezTo>
                    <a:pt x="222771" y="1043711"/>
                    <a:pt x="218522" y="1039702"/>
                    <a:pt x="218522" y="1036398"/>
                  </a:cubicBezTo>
                  <a:cubicBezTo>
                    <a:pt x="218050" y="1037576"/>
                    <a:pt x="217580" y="1038757"/>
                    <a:pt x="216872" y="1039935"/>
                  </a:cubicBezTo>
                  <a:close/>
                  <a:moveTo>
                    <a:pt x="269966" y="1231075"/>
                  </a:moveTo>
                  <a:cubicBezTo>
                    <a:pt x="268076" y="1231075"/>
                    <a:pt x="264775" y="1226354"/>
                    <a:pt x="263594" y="1228713"/>
                  </a:cubicBezTo>
                  <a:cubicBezTo>
                    <a:pt x="253446" y="1220219"/>
                    <a:pt x="261707" y="1223995"/>
                    <a:pt x="263122" y="1227299"/>
                  </a:cubicBezTo>
                  <a:close/>
                  <a:moveTo>
                    <a:pt x="279641" y="1239806"/>
                  </a:moveTo>
                  <a:cubicBezTo>
                    <a:pt x="278224" y="1239806"/>
                    <a:pt x="274448" y="1236502"/>
                    <a:pt x="270202" y="1235321"/>
                  </a:cubicBezTo>
                  <a:lnTo>
                    <a:pt x="268785" y="1232017"/>
                  </a:lnTo>
                  <a:cubicBezTo>
                    <a:pt x="270202" y="1233198"/>
                    <a:pt x="271616" y="1234613"/>
                    <a:pt x="272797" y="1236030"/>
                  </a:cubicBezTo>
                  <a:close/>
                  <a:moveTo>
                    <a:pt x="238110" y="1108131"/>
                  </a:moveTo>
                  <a:cubicBezTo>
                    <a:pt x="236456" y="1106245"/>
                    <a:pt x="231030" y="1099873"/>
                    <a:pt x="233625" y="1099873"/>
                  </a:cubicBezTo>
                  <a:cubicBezTo>
                    <a:pt x="236220" y="1099873"/>
                    <a:pt x="230793" y="1101290"/>
                    <a:pt x="231266" y="1104358"/>
                  </a:cubicBezTo>
                  <a:close/>
                  <a:moveTo>
                    <a:pt x="239997" y="1086188"/>
                  </a:moveTo>
                  <a:cubicBezTo>
                    <a:pt x="237637" y="1085007"/>
                    <a:pt x="236220" y="1082647"/>
                    <a:pt x="235748" y="1080052"/>
                  </a:cubicBezTo>
                  <a:cubicBezTo>
                    <a:pt x="235042" y="1080997"/>
                    <a:pt x="234097" y="1081703"/>
                    <a:pt x="233152" y="1082411"/>
                  </a:cubicBezTo>
                  <a:close/>
                  <a:moveTo>
                    <a:pt x="257458" y="1146595"/>
                  </a:moveTo>
                  <a:cubicBezTo>
                    <a:pt x="259112" y="1148957"/>
                    <a:pt x="260762" y="1151080"/>
                    <a:pt x="262649" y="1153203"/>
                  </a:cubicBezTo>
                  <a:cubicBezTo>
                    <a:pt x="259345" y="1151316"/>
                    <a:pt x="257931" y="1153203"/>
                    <a:pt x="255099" y="1147776"/>
                  </a:cubicBezTo>
                  <a:cubicBezTo>
                    <a:pt x="250145" y="1145181"/>
                    <a:pt x="248019" y="1141168"/>
                    <a:pt x="251795" y="1142822"/>
                  </a:cubicBezTo>
                  <a:close/>
                  <a:moveTo>
                    <a:pt x="267843" y="1166183"/>
                  </a:moveTo>
                  <a:cubicBezTo>
                    <a:pt x="268312" y="1167833"/>
                    <a:pt x="269021" y="1169720"/>
                    <a:pt x="269966" y="1171137"/>
                  </a:cubicBezTo>
                  <a:lnTo>
                    <a:pt x="268076" y="1169720"/>
                  </a:lnTo>
                  <a:cubicBezTo>
                    <a:pt x="268076" y="1169720"/>
                    <a:pt x="268076" y="1169720"/>
                    <a:pt x="268076" y="1169720"/>
                  </a:cubicBezTo>
                  <a:cubicBezTo>
                    <a:pt x="265953" y="1164057"/>
                    <a:pt x="265717" y="1169720"/>
                    <a:pt x="263358" y="1167833"/>
                  </a:cubicBezTo>
                  <a:cubicBezTo>
                    <a:pt x="260999" y="1165947"/>
                    <a:pt x="259818" y="1164057"/>
                    <a:pt x="259818" y="1161225"/>
                  </a:cubicBezTo>
                  <a:cubicBezTo>
                    <a:pt x="260290" y="1161698"/>
                    <a:pt x="260526" y="1161934"/>
                    <a:pt x="260999" y="1162406"/>
                  </a:cubicBezTo>
                  <a:close/>
                  <a:moveTo>
                    <a:pt x="266425" y="1152258"/>
                  </a:moveTo>
                  <a:cubicBezTo>
                    <a:pt x="266425" y="1153676"/>
                    <a:pt x="267843" y="1156271"/>
                    <a:pt x="266425" y="1155799"/>
                  </a:cubicBezTo>
                  <a:cubicBezTo>
                    <a:pt x="264066" y="1151553"/>
                    <a:pt x="258876" y="1148957"/>
                    <a:pt x="257931" y="1143764"/>
                  </a:cubicBezTo>
                  <a:cubicBezTo>
                    <a:pt x="255808" y="1143527"/>
                    <a:pt x="256044" y="1146831"/>
                    <a:pt x="259581" y="1148485"/>
                  </a:cubicBezTo>
                  <a:close/>
                  <a:moveTo>
                    <a:pt x="478801" y="1435426"/>
                  </a:moveTo>
                  <a:cubicBezTo>
                    <a:pt x="482814" y="1437552"/>
                    <a:pt x="478801" y="1437788"/>
                    <a:pt x="474789" y="1437788"/>
                  </a:cubicBezTo>
                  <a:cubicBezTo>
                    <a:pt x="473374" y="1436843"/>
                    <a:pt x="471957" y="1436135"/>
                    <a:pt x="470307" y="1435662"/>
                  </a:cubicBezTo>
                  <a:cubicBezTo>
                    <a:pt x="470307" y="1435662"/>
                    <a:pt x="469126" y="1431180"/>
                    <a:pt x="472429" y="1432125"/>
                  </a:cubicBezTo>
                  <a:close/>
                  <a:moveTo>
                    <a:pt x="319992" y="1272371"/>
                  </a:moveTo>
                  <a:cubicBezTo>
                    <a:pt x="323532" y="1274021"/>
                    <a:pt x="326836" y="1276617"/>
                    <a:pt x="328959" y="1279921"/>
                  </a:cubicBezTo>
                  <a:cubicBezTo>
                    <a:pt x="324946" y="1279921"/>
                    <a:pt x="322587" y="1279921"/>
                    <a:pt x="318338" y="1275675"/>
                  </a:cubicBezTo>
                  <a:cubicBezTo>
                    <a:pt x="315979" y="1273313"/>
                    <a:pt x="318811" y="1273785"/>
                    <a:pt x="313620" y="1269067"/>
                  </a:cubicBezTo>
                  <a:close/>
                  <a:moveTo>
                    <a:pt x="275393" y="1182936"/>
                  </a:moveTo>
                  <a:cubicBezTo>
                    <a:pt x="272561" y="1179868"/>
                    <a:pt x="273270" y="1178218"/>
                    <a:pt x="275393" y="1178218"/>
                  </a:cubicBezTo>
                  <a:cubicBezTo>
                    <a:pt x="268785" y="1173024"/>
                    <a:pt x="264066" y="1165947"/>
                    <a:pt x="262177" y="1157688"/>
                  </a:cubicBezTo>
                  <a:cubicBezTo>
                    <a:pt x="266189" y="1165238"/>
                    <a:pt x="271616" y="1172082"/>
                    <a:pt x="278224" y="1177509"/>
                  </a:cubicBezTo>
                  <a:cubicBezTo>
                    <a:pt x="276574" y="1177509"/>
                    <a:pt x="276337" y="1177509"/>
                    <a:pt x="278224" y="1181049"/>
                  </a:cubicBezTo>
                  <a:cubicBezTo>
                    <a:pt x="280111" y="1184587"/>
                    <a:pt x="280347" y="1181049"/>
                    <a:pt x="283651" y="1183408"/>
                  </a:cubicBezTo>
                  <a:cubicBezTo>
                    <a:pt x="286955" y="1185768"/>
                    <a:pt x="283651" y="1183408"/>
                    <a:pt x="283651" y="1185295"/>
                  </a:cubicBezTo>
                  <a:cubicBezTo>
                    <a:pt x="283651" y="1187185"/>
                    <a:pt x="286010" y="1186476"/>
                    <a:pt x="288842" y="1189308"/>
                  </a:cubicBezTo>
                  <a:cubicBezTo>
                    <a:pt x="288842" y="1186240"/>
                    <a:pt x="293091" y="1189308"/>
                    <a:pt x="294035" y="1193317"/>
                  </a:cubicBezTo>
                  <a:cubicBezTo>
                    <a:pt x="294977" y="1197330"/>
                    <a:pt x="290023" y="1190722"/>
                    <a:pt x="286483" y="1189780"/>
                  </a:cubicBezTo>
                  <a:cubicBezTo>
                    <a:pt x="278460" y="1182936"/>
                    <a:pt x="279169" y="1182936"/>
                    <a:pt x="275393" y="1182936"/>
                  </a:cubicBezTo>
                  <a:close/>
                  <a:moveTo>
                    <a:pt x="259581" y="1101763"/>
                  </a:moveTo>
                  <a:cubicBezTo>
                    <a:pt x="259581" y="1106953"/>
                    <a:pt x="266189" y="1108368"/>
                    <a:pt x="267843" y="1110963"/>
                  </a:cubicBezTo>
                  <a:cubicBezTo>
                    <a:pt x="269493" y="1113561"/>
                    <a:pt x="265244" y="1110963"/>
                    <a:pt x="262177" y="1109313"/>
                  </a:cubicBezTo>
                  <a:cubicBezTo>
                    <a:pt x="259112" y="1107662"/>
                    <a:pt x="260054" y="1106009"/>
                    <a:pt x="258403" y="1104594"/>
                  </a:cubicBezTo>
                  <a:cubicBezTo>
                    <a:pt x="256750" y="1103177"/>
                    <a:pt x="257931" y="1100345"/>
                    <a:pt x="259345" y="1101290"/>
                  </a:cubicBezTo>
                  <a:close/>
                  <a:moveTo>
                    <a:pt x="279875" y="1177037"/>
                  </a:moveTo>
                  <a:cubicBezTo>
                    <a:pt x="282473" y="1180577"/>
                    <a:pt x="285774" y="1183881"/>
                    <a:pt x="288608" y="1187185"/>
                  </a:cubicBezTo>
                  <a:cubicBezTo>
                    <a:pt x="285774" y="1185531"/>
                    <a:pt x="283179" y="1183645"/>
                    <a:pt x="280819" y="1181519"/>
                  </a:cubicBezTo>
                  <a:cubicBezTo>
                    <a:pt x="282473" y="1182936"/>
                    <a:pt x="275393" y="1174678"/>
                    <a:pt x="279641" y="1176564"/>
                  </a:cubicBezTo>
                  <a:close/>
                  <a:moveTo>
                    <a:pt x="273975" y="1134324"/>
                  </a:moveTo>
                  <a:cubicBezTo>
                    <a:pt x="273975" y="1134324"/>
                    <a:pt x="268785" y="1132674"/>
                    <a:pt x="268076" y="1129842"/>
                  </a:cubicBezTo>
                  <a:cubicBezTo>
                    <a:pt x="269729" y="1131023"/>
                    <a:pt x="273270" y="1131729"/>
                    <a:pt x="273742" y="1133855"/>
                  </a:cubicBezTo>
                  <a:close/>
                  <a:moveTo>
                    <a:pt x="277516" y="1125360"/>
                  </a:moveTo>
                  <a:cubicBezTo>
                    <a:pt x="274920" y="1125360"/>
                    <a:pt x="274448" y="1122056"/>
                    <a:pt x="271616" y="1121111"/>
                  </a:cubicBezTo>
                  <a:cubicBezTo>
                    <a:pt x="271616" y="1123707"/>
                    <a:pt x="274212" y="1125360"/>
                    <a:pt x="271616" y="1124415"/>
                  </a:cubicBezTo>
                  <a:cubicBezTo>
                    <a:pt x="269021" y="1123470"/>
                    <a:pt x="264303" y="1115920"/>
                    <a:pt x="266662" y="1114976"/>
                  </a:cubicBezTo>
                  <a:cubicBezTo>
                    <a:pt x="271144" y="1117335"/>
                    <a:pt x="274684" y="1120639"/>
                    <a:pt x="277279" y="1124888"/>
                  </a:cubicBezTo>
                  <a:close/>
                  <a:moveTo>
                    <a:pt x="294741" y="1196152"/>
                  </a:moveTo>
                  <a:cubicBezTo>
                    <a:pt x="294741" y="1198747"/>
                    <a:pt x="302058" y="1201815"/>
                    <a:pt x="298990" y="1202285"/>
                  </a:cubicBezTo>
                  <a:cubicBezTo>
                    <a:pt x="295922" y="1202757"/>
                    <a:pt x="290259" y="1196152"/>
                    <a:pt x="294508" y="1196621"/>
                  </a:cubicBezTo>
                  <a:close/>
                  <a:moveTo>
                    <a:pt x="291204" y="1172555"/>
                  </a:moveTo>
                  <a:cubicBezTo>
                    <a:pt x="288136" y="1169956"/>
                    <a:pt x="285304" y="1167125"/>
                    <a:pt x="282709" y="1163821"/>
                  </a:cubicBezTo>
                  <a:cubicBezTo>
                    <a:pt x="282709" y="1163821"/>
                    <a:pt x="292146" y="1170901"/>
                    <a:pt x="290968" y="1172082"/>
                  </a:cubicBezTo>
                  <a:close/>
                  <a:moveTo>
                    <a:pt x="280819" y="1134797"/>
                  </a:moveTo>
                  <a:cubicBezTo>
                    <a:pt x="279405" y="1134797"/>
                    <a:pt x="278697" y="1134797"/>
                    <a:pt x="278224" y="1134797"/>
                  </a:cubicBezTo>
                  <a:cubicBezTo>
                    <a:pt x="277752" y="1134797"/>
                    <a:pt x="272325" y="1126774"/>
                    <a:pt x="274448" y="1126538"/>
                  </a:cubicBezTo>
                  <a:cubicBezTo>
                    <a:pt x="275393" y="1129133"/>
                    <a:pt x="279875" y="1130551"/>
                    <a:pt x="280583" y="1134324"/>
                  </a:cubicBezTo>
                  <a:close/>
                  <a:moveTo>
                    <a:pt x="328014" y="1226827"/>
                  </a:moveTo>
                  <a:cubicBezTo>
                    <a:pt x="320464" y="1222581"/>
                    <a:pt x="313620" y="1217387"/>
                    <a:pt x="307721" y="1211252"/>
                  </a:cubicBezTo>
                  <a:cubicBezTo>
                    <a:pt x="307721" y="1212905"/>
                    <a:pt x="309371" y="1215264"/>
                    <a:pt x="306306" y="1213850"/>
                  </a:cubicBezTo>
                  <a:cubicBezTo>
                    <a:pt x="307957" y="1210546"/>
                    <a:pt x="303708" y="1210073"/>
                    <a:pt x="300640" y="1204647"/>
                  </a:cubicBezTo>
                  <a:cubicBezTo>
                    <a:pt x="304653" y="1206297"/>
                    <a:pt x="306776" y="1208656"/>
                    <a:pt x="307957" y="1204647"/>
                  </a:cubicBezTo>
                  <a:cubicBezTo>
                    <a:pt x="309371" y="1212905"/>
                    <a:pt x="320464" y="1219749"/>
                    <a:pt x="327778" y="1226354"/>
                  </a:cubicBezTo>
                  <a:close/>
                  <a:moveTo>
                    <a:pt x="553370" y="1453124"/>
                  </a:moveTo>
                  <a:cubicBezTo>
                    <a:pt x="549593" y="1453124"/>
                    <a:pt x="544402" y="1453124"/>
                    <a:pt x="541098" y="1450292"/>
                  </a:cubicBezTo>
                  <a:cubicBezTo>
                    <a:pt x="544402" y="1450529"/>
                    <a:pt x="554548" y="1451237"/>
                    <a:pt x="553133" y="1452654"/>
                  </a:cubicBezTo>
                  <a:close/>
                  <a:moveTo>
                    <a:pt x="383940" y="1313666"/>
                  </a:moveTo>
                  <a:cubicBezTo>
                    <a:pt x="385121" y="1315789"/>
                    <a:pt x="387480" y="1316970"/>
                    <a:pt x="390075" y="1316970"/>
                  </a:cubicBezTo>
                  <a:cubicBezTo>
                    <a:pt x="392907" y="1321216"/>
                    <a:pt x="380399" y="1316970"/>
                    <a:pt x="375445" y="1313666"/>
                  </a:cubicBezTo>
                  <a:cubicBezTo>
                    <a:pt x="382289" y="1315080"/>
                    <a:pt x="382053" y="1314844"/>
                    <a:pt x="383703" y="1313194"/>
                  </a:cubicBezTo>
                  <a:close/>
                  <a:moveTo>
                    <a:pt x="292146" y="1151080"/>
                  </a:moveTo>
                  <a:cubicBezTo>
                    <a:pt x="288136" y="1146595"/>
                    <a:pt x="284596" y="1141877"/>
                    <a:pt x="281292" y="1136922"/>
                  </a:cubicBezTo>
                  <a:lnTo>
                    <a:pt x="284123" y="1138573"/>
                  </a:lnTo>
                  <a:cubicBezTo>
                    <a:pt x="286010" y="1142586"/>
                    <a:pt x="289787" y="1146123"/>
                    <a:pt x="291910" y="1150608"/>
                  </a:cubicBezTo>
                  <a:close/>
                  <a:moveTo>
                    <a:pt x="333441" y="1247592"/>
                  </a:moveTo>
                  <a:cubicBezTo>
                    <a:pt x="329904" y="1244761"/>
                    <a:pt x="321170" y="1239334"/>
                    <a:pt x="322115" y="1237211"/>
                  </a:cubicBezTo>
                  <a:cubicBezTo>
                    <a:pt x="324710" y="1240043"/>
                    <a:pt x="334386" y="1244525"/>
                    <a:pt x="333205" y="1247120"/>
                  </a:cubicBezTo>
                  <a:close/>
                  <a:moveTo>
                    <a:pt x="330373" y="1235085"/>
                  </a:moveTo>
                  <a:cubicBezTo>
                    <a:pt x="333677" y="1239806"/>
                    <a:pt x="339577" y="1241929"/>
                    <a:pt x="343117" y="1246648"/>
                  </a:cubicBezTo>
                  <a:cubicBezTo>
                    <a:pt x="336745" y="1243816"/>
                    <a:pt x="331318" y="1239570"/>
                    <a:pt x="326836" y="1234143"/>
                  </a:cubicBezTo>
                  <a:cubicBezTo>
                    <a:pt x="327778" y="1234849"/>
                    <a:pt x="328959" y="1235085"/>
                    <a:pt x="330137" y="1234613"/>
                  </a:cubicBezTo>
                  <a:close/>
                  <a:moveTo>
                    <a:pt x="297573" y="1156980"/>
                  </a:moveTo>
                  <a:cubicBezTo>
                    <a:pt x="295922" y="1156980"/>
                    <a:pt x="297573" y="1159339"/>
                    <a:pt x="297573" y="1158866"/>
                  </a:cubicBezTo>
                  <a:cubicBezTo>
                    <a:pt x="297573" y="1158394"/>
                    <a:pt x="294035" y="1155090"/>
                    <a:pt x="293563" y="1152022"/>
                  </a:cubicBezTo>
                  <a:cubicBezTo>
                    <a:pt x="295214" y="1152967"/>
                    <a:pt x="296631" y="1154620"/>
                    <a:pt x="297339" y="1156507"/>
                  </a:cubicBezTo>
                  <a:close/>
                  <a:moveTo>
                    <a:pt x="309844" y="1170901"/>
                  </a:moveTo>
                  <a:cubicBezTo>
                    <a:pt x="306540" y="1169956"/>
                    <a:pt x="303708" y="1167597"/>
                    <a:pt x="302058" y="1164529"/>
                  </a:cubicBezTo>
                  <a:cubicBezTo>
                    <a:pt x="304417" y="1166183"/>
                    <a:pt x="307957" y="1167597"/>
                    <a:pt x="309608" y="1170429"/>
                  </a:cubicBezTo>
                  <a:close/>
                  <a:moveTo>
                    <a:pt x="335094" y="1231781"/>
                  </a:moveTo>
                  <a:cubicBezTo>
                    <a:pt x="341230" y="1233907"/>
                    <a:pt x="340758" y="1236266"/>
                    <a:pt x="343117" y="1240279"/>
                  </a:cubicBezTo>
                  <a:cubicBezTo>
                    <a:pt x="341702" y="1239806"/>
                    <a:pt x="340521" y="1239806"/>
                    <a:pt x="339104" y="1240279"/>
                  </a:cubicBezTo>
                  <a:lnTo>
                    <a:pt x="339104" y="1238389"/>
                  </a:lnTo>
                  <a:cubicBezTo>
                    <a:pt x="340521" y="1237211"/>
                    <a:pt x="338635" y="1234849"/>
                    <a:pt x="334858" y="1231312"/>
                  </a:cubicBezTo>
                  <a:close/>
                  <a:moveTo>
                    <a:pt x="307248" y="1160989"/>
                  </a:moveTo>
                  <a:cubicBezTo>
                    <a:pt x="310552" y="1165002"/>
                    <a:pt x="315743" y="1167361"/>
                    <a:pt x="317869" y="1172318"/>
                  </a:cubicBezTo>
                  <a:cubicBezTo>
                    <a:pt x="313856" y="1169014"/>
                    <a:pt x="312911" y="1172318"/>
                    <a:pt x="309608" y="1169014"/>
                  </a:cubicBezTo>
                  <a:cubicBezTo>
                    <a:pt x="306306" y="1165710"/>
                    <a:pt x="312675" y="1166655"/>
                    <a:pt x="309608" y="1164293"/>
                  </a:cubicBezTo>
                  <a:cubicBezTo>
                    <a:pt x="306540" y="1161934"/>
                    <a:pt x="309608" y="1166183"/>
                    <a:pt x="305362" y="1164293"/>
                  </a:cubicBezTo>
                  <a:cubicBezTo>
                    <a:pt x="301113" y="1162406"/>
                    <a:pt x="305834" y="1160520"/>
                    <a:pt x="307012" y="1159339"/>
                  </a:cubicBezTo>
                  <a:close/>
                  <a:moveTo>
                    <a:pt x="319519" y="1181049"/>
                  </a:moveTo>
                  <a:cubicBezTo>
                    <a:pt x="319519" y="1181049"/>
                    <a:pt x="317396" y="1181049"/>
                    <a:pt x="314801" y="1179868"/>
                  </a:cubicBezTo>
                  <a:cubicBezTo>
                    <a:pt x="312206" y="1178687"/>
                    <a:pt x="311261" y="1176092"/>
                    <a:pt x="310552" y="1173260"/>
                  </a:cubicBezTo>
                  <a:lnTo>
                    <a:pt x="312439" y="1173260"/>
                  </a:lnTo>
                  <a:cubicBezTo>
                    <a:pt x="313148" y="1176328"/>
                    <a:pt x="316215" y="1176328"/>
                    <a:pt x="319283" y="1180104"/>
                  </a:cubicBezTo>
                  <a:close/>
                  <a:moveTo>
                    <a:pt x="363646" y="1254437"/>
                  </a:moveTo>
                  <a:cubicBezTo>
                    <a:pt x="359634" y="1251369"/>
                    <a:pt x="345948" y="1246178"/>
                    <a:pt x="349961" y="1244288"/>
                  </a:cubicBezTo>
                  <a:cubicBezTo>
                    <a:pt x="353029" y="1248065"/>
                    <a:pt x="360106" y="1248773"/>
                    <a:pt x="363410" y="1253728"/>
                  </a:cubicBezTo>
                  <a:close/>
                  <a:moveTo>
                    <a:pt x="387244" y="1276144"/>
                  </a:moveTo>
                  <a:cubicBezTo>
                    <a:pt x="384176" y="1275675"/>
                    <a:pt x="381344" y="1274494"/>
                    <a:pt x="378985" y="1272607"/>
                  </a:cubicBezTo>
                  <a:cubicBezTo>
                    <a:pt x="378985" y="1272607"/>
                    <a:pt x="385357" y="1272607"/>
                    <a:pt x="387480" y="1275202"/>
                  </a:cubicBezTo>
                  <a:close/>
                  <a:moveTo>
                    <a:pt x="390784" y="1272843"/>
                  </a:moveTo>
                  <a:cubicBezTo>
                    <a:pt x="385593" y="1269067"/>
                    <a:pt x="369073" y="1263640"/>
                    <a:pt x="372141" y="1260336"/>
                  </a:cubicBezTo>
                  <a:cubicBezTo>
                    <a:pt x="377098" y="1264346"/>
                    <a:pt x="389603" y="1268358"/>
                    <a:pt x="391020" y="1271898"/>
                  </a:cubicBezTo>
                  <a:close/>
                  <a:moveTo>
                    <a:pt x="418627" y="1299978"/>
                  </a:moveTo>
                  <a:cubicBezTo>
                    <a:pt x="415559" y="1299741"/>
                    <a:pt x="412728" y="1298563"/>
                    <a:pt x="410368" y="1296440"/>
                  </a:cubicBezTo>
                  <a:cubicBezTo>
                    <a:pt x="410368" y="1296440"/>
                    <a:pt x="416976" y="1296674"/>
                    <a:pt x="418863" y="1299036"/>
                  </a:cubicBezTo>
                  <a:close/>
                  <a:moveTo>
                    <a:pt x="415090" y="1291011"/>
                  </a:moveTo>
                  <a:cubicBezTo>
                    <a:pt x="418627" y="1297146"/>
                    <a:pt x="425707" y="1297619"/>
                    <a:pt x="431134" y="1300923"/>
                  </a:cubicBezTo>
                  <a:cubicBezTo>
                    <a:pt x="426180" y="1300923"/>
                    <a:pt x="416268" y="1294787"/>
                    <a:pt x="409896" y="1291011"/>
                  </a:cubicBezTo>
                  <a:cubicBezTo>
                    <a:pt x="413436" y="1290774"/>
                    <a:pt x="411549" y="1288888"/>
                    <a:pt x="415326" y="1290069"/>
                  </a:cubicBezTo>
                  <a:close/>
                  <a:moveTo>
                    <a:pt x="417921" y="1291011"/>
                  </a:moveTo>
                  <a:cubicBezTo>
                    <a:pt x="422403" y="1295968"/>
                    <a:pt x="425707" y="1291011"/>
                    <a:pt x="431607" y="1295968"/>
                  </a:cubicBezTo>
                  <a:cubicBezTo>
                    <a:pt x="425235" y="1295968"/>
                    <a:pt x="428066" y="1295968"/>
                    <a:pt x="424762" y="1295968"/>
                  </a:cubicBezTo>
                  <a:cubicBezTo>
                    <a:pt x="421459" y="1295968"/>
                    <a:pt x="414145" y="1290069"/>
                    <a:pt x="418157" y="1289832"/>
                  </a:cubicBezTo>
                  <a:close/>
                  <a:moveTo>
                    <a:pt x="452136" y="1306349"/>
                  </a:moveTo>
                  <a:cubicBezTo>
                    <a:pt x="448596" y="1306586"/>
                    <a:pt x="445292" y="1305641"/>
                    <a:pt x="442224" y="1303754"/>
                  </a:cubicBezTo>
                  <a:cubicBezTo>
                    <a:pt x="443169" y="1300923"/>
                    <a:pt x="450013" y="1300923"/>
                    <a:pt x="452372" y="1305171"/>
                  </a:cubicBezTo>
                  <a:close/>
                  <a:moveTo>
                    <a:pt x="404942" y="1249010"/>
                  </a:moveTo>
                  <a:cubicBezTo>
                    <a:pt x="400696" y="1249010"/>
                    <a:pt x="398334" y="1246411"/>
                    <a:pt x="395266" y="1244761"/>
                  </a:cubicBezTo>
                  <a:cubicBezTo>
                    <a:pt x="398570" y="1245233"/>
                    <a:pt x="401638" y="1246411"/>
                    <a:pt x="404469" y="1247829"/>
                  </a:cubicBezTo>
                  <a:close/>
                  <a:moveTo>
                    <a:pt x="404942" y="1246648"/>
                  </a:moveTo>
                  <a:cubicBezTo>
                    <a:pt x="402346" y="1246648"/>
                    <a:pt x="396211" y="1242874"/>
                    <a:pt x="398334" y="1242165"/>
                  </a:cubicBezTo>
                  <a:cubicBezTo>
                    <a:pt x="400459" y="1241457"/>
                    <a:pt x="402346" y="1242402"/>
                    <a:pt x="403527" y="1245469"/>
                  </a:cubicBezTo>
                  <a:close/>
                  <a:moveTo>
                    <a:pt x="415795" y="1257977"/>
                  </a:moveTo>
                  <a:cubicBezTo>
                    <a:pt x="413909" y="1257977"/>
                    <a:pt x="417449" y="1260572"/>
                    <a:pt x="415795" y="1261044"/>
                  </a:cubicBezTo>
                  <a:cubicBezTo>
                    <a:pt x="413200" y="1261044"/>
                    <a:pt x="410841" y="1259863"/>
                    <a:pt x="409190" y="1257740"/>
                  </a:cubicBezTo>
                  <a:cubicBezTo>
                    <a:pt x="411549" y="1257504"/>
                    <a:pt x="410132" y="1253728"/>
                    <a:pt x="414381" y="1256796"/>
                  </a:cubicBezTo>
                  <a:close/>
                  <a:moveTo>
                    <a:pt x="419808" y="1250188"/>
                  </a:moveTo>
                  <a:cubicBezTo>
                    <a:pt x="419808" y="1250188"/>
                    <a:pt x="414853" y="1250188"/>
                    <a:pt x="415090" y="1251841"/>
                  </a:cubicBezTo>
                  <a:cubicBezTo>
                    <a:pt x="417449" y="1252547"/>
                    <a:pt x="419572" y="1254200"/>
                    <a:pt x="420753" y="1256323"/>
                  </a:cubicBezTo>
                  <a:cubicBezTo>
                    <a:pt x="415559" y="1255615"/>
                    <a:pt x="410605" y="1253728"/>
                    <a:pt x="406123" y="1250660"/>
                  </a:cubicBezTo>
                  <a:cubicBezTo>
                    <a:pt x="412494" y="1251369"/>
                    <a:pt x="411077" y="1242638"/>
                    <a:pt x="418394" y="1249010"/>
                  </a:cubicBezTo>
                  <a:close/>
                  <a:moveTo>
                    <a:pt x="488713" y="1327588"/>
                  </a:moveTo>
                  <a:cubicBezTo>
                    <a:pt x="486118" y="1327588"/>
                    <a:pt x="479510" y="1325228"/>
                    <a:pt x="481633" y="1324520"/>
                  </a:cubicBezTo>
                  <a:cubicBezTo>
                    <a:pt x="483756" y="1323811"/>
                    <a:pt x="485645" y="1324520"/>
                    <a:pt x="487768" y="1326407"/>
                  </a:cubicBezTo>
                  <a:close/>
                  <a:moveTo>
                    <a:pt x="429956" y="1262695"/>
                  </a:moveTo>
                  <a:cubicBezTo>
                    <a:pt x="427358" y="1262931"/>
                    <a:pt x="424762" y="1261750"/>
                    <a:pt x="423348" y="1259627"/>
                  </a:cubicBezTo>
                  <a:cubicBezTo>
                    <a:pt x="425235" y="1259627"/>
                    <a:pt x="427125" y="1260336"/>
                    <a:pt x="428539" y="1261514"/>
                  </a:cubicBezTo>
                  <a:close/>
                  <a:moveTo>
                    <a:pt x="480218" y="1314608"/>
                  </a:moveTo>
                  <a:cubicBezTo>
                    <a:pt x="485409" y="1316025"/>
                    <a:pt x="494612" y="1319329"/>
                    <a:pt x="495318" y="1321688"/>
                  </a:cubicBezTo>
                  <a:cubicBezTo>
                    <a:pt x="499567" y="1321688"/>
                    <a:pt x="506175" y="1325465"/>
                    <a:pt x="507825" y="1322869"/>
                  </a:cubicBezTo>
                  <a:lnTo>
                    <a:pt x="511602" y="1325701"/>
                  </a:lnTo>
                  <a:cubicBezTo>
                    <a:pt x="508062" y="1325701"/>
                    <a:pt x="505939" y="1325701"/>
                    <a:pt x="505230" y="1325701"/>
                  </a:cubicBezTo>
                  <a:cubicBezTo>
                    <a:pt x="499567" y="1323103"/>
                    <a:pt x="496263" y="1322161"/>
                    <a:pt x="493904" y="1324284"/>
                  </a:cubicBezTo>
                  <a:cubicBezTo>
                    <a:pt x="489655" y="1321924"/>
                    <a:pt x="493904" y="1322397"/>
                    <a:pt x="493904" y="1321216"/>
                  </a:cubicBezTo>
                  <a:lnTo>
                    <a:pt x="488005" y="1321216"/>
                  </a:lnTo>
                  <a:cubicBezTo>
                    <a:pt x="481160" y="1316261"/>
                    <a:pt x="487768" y="1317203"/>
                    <a:pt x="478801" y="1313430"/>
                  </a:cubicBezTo>
                  <a:close/>
                  <a:moveTo>
                    <a:pt x="517501" y="1329002"/>
                  </a:moveTo>
                  <a:cubicBezTo>
                    <a:pt x="522456" y="1332778"/>
                    <a:pt x="508534" y="1330892"/>
                    <a:pt x="505703" y="1329002"/>
                  </a:cubicBezTo>
                  <a:cubicBezTo>
                    <a:pt x="507117" y="1329002"/>
                    <a:pt x="505703" y="1329002"/>
                    <a:pt x="507589" y="1327351"/>
                  </a:cubicBezTo>
                  <a:cubicBezTo>
                    <a:pt x="513252" y="1327115"/>
                    <a:pt x="509948" y="1329711"/>
                    <a:pt x="516084" y="1327824"/>
                  </a:cubicBezTo>
                  <a:close/>
                  <a:moveTo>
                    <a:pt x="530481" y="1329002"/>
                  </a:moveTo>
                  <a:cubicBezTo>
                    <a:pt x="535199" y="1331836"/>
                    <a:pt x="529064" y="1331836"/>
                    <a:pt x="525523" y="1332306"/>
                  </a:cubicBezTo>
                  <a:cubicBezTo>
                    <a:pt x="521983" y="1332778"/>
                    <a:pt x="521514" y="1332306"/>
                    <a:pt x="520097" y="1330419"/>
                  </a:cubicBezTo>
                  <a:cubicBezTo>
                    <a:pt x="523637" y="1328296"/>
                    <a:pt x="525287" y="1330419"/>
                    <a:pt x="529064" y="1328296"/>
                  </a:cubicBezTo>
                  <a:close/>
                  <a:moveTo>
                    <a:pt x="554078" y="1345286"/>
                  </a:moveTo>
                  <a:cubicBezTo>
                    <a:pt x="550538" y="1345522"/>
                    <a:pt x="547234" y="1344577"/>
                    <a:pt x="544166" y="1342926"/>
                  </a:cubicBezTo>
                  <a:cubicBezTo>
                    <a:pt x="546998" y="1342454"/>
                    <a:pt x="550066" y="1343163"/>
                    <a:pt x="552661" y="1344577"/>
                  </a:cubicBezTo>
                  <a:close/>
                  <a:moveTo>
                    <a:pt x="884440" y="1458318"/>
                  </a:moveTo>
                  <a:cubicBezTo>
                    <a:pt x="887505" y="1456900"/>
                    <a:pt x="897417" y="1454069"/>
                    <a:pt x="896239" y="1456428"/>
                  </a:cubicBezTo>
                  <a:cubicBezTo>
                    <a:pt x="895058" y="1458787"/>
                    <a:pt x="888214" y="1458554"/>
                    <a:pt x="888450" y="1459732"/>
                  </a:cubicBezTo>
                  <a:cubicBezTo>
                    <a:pt x="888686" y="1460913"/>
                    <a:pt x="883732" y="1458318"/>
                    <a:pt x="883496" y="1457609"/>
                  </a:cubicBezTo>
                  <a:close/>
                  <a:moveTo>
                    <a:pt x="615667" y="1350476"/>
                  </a:moveTo>
                  <a:cubicBezTo>
                    <a:pt x="621566" y="1354016"/>
                    <a:pt x="603396" y="1354016"/>
                    <a:pt x="605046" y="1350476"/>
                  </a:cubicBezTo>
                  <a:cubicBezTo>
                    <a:pt x="608586" y="1351893"/>
                    <a:pt x="608823" y="1348117"/>
                    <a:pt x="614722" y="1349768"/>
                  </a:cubicBezTo>
                  <a:close/>
                  <a:moveTo>
                    <a:pt x="905440" y="1453360"/>
                  </a:moveTo>
                  <a:cubicBezTo>
                    <a:pt x="912520" y="1451237"/>
                    <a:pt x="926205" y="1446047"/>
                    <a:pt x="929037" y="1448406"/>
                  </a:cubicBezTo>
                  <a:cubicBezTo>
                    <a:pt x="919364" y="1449823"/>
                    <a:pt x="925263" y="1451710"/>
                    <a:pt x="921487" y="1453833"/>
                  </a:cubicBezTo>
                  <a:cubicBezTo>
                    <a:pt x="917711" y="1455956"/>
                    <a:pt x="917947" y="1451710"/>
                    <a:pt x="917002" y="1450292"/>
                  </a:cubicBezTo>
                  <a:cubicBezTo>
                    <a:pt x="912520" y="1452654"/>
                    <a:pt x="904970" y="1454777"/>
                    <a:pt x="904498" y="1452654"/>
                  </a:cubicBezTo>
                  <a:close/>
                  <a:moveTo>
                    <a:pt x="946265" y="1442506"/>
                  </a:moveTo>
                  <a:cubicBezTo>
                    <a:pt x="942725" y="1443687"/>
                    <a:pt x="939185" y="1444629"/>
                    <a:pt x="935645" y="1445338"/>
                  </a:cubicBezTo>
                  <a:cubicBezTo>
                    <a:pt x="933522" y="1442506"/>
                    <a:pt x="949803" y="1438494"/>
                    <a:pt x="945320" y="1442506"/>
                  </a:cubicBezTo>
                  <a:close/>
                  <a:moveTo>
                    <a:pt x="621566" y="1317676"/>
                  </a:moveTo>
                  <a:cubicBezTo>
                    <a:pt x="617790" y="1317912"/>
                    <a:pt x="614013" y="1317439"/>
                    <a:pt x="610709" y="1315789"/>
                  </a:cubicBezTo>
                  <a:cubicBezTo>
                    <a:pt x="614013" y="1315080"/>
                    <a:pt x="617554" y="1315317"/>
                    <a:pt x="620621" y="1316970"/>
                  </a:cubicBezTo>
                  <a:close/>
                  <a:moveTo>
                    <a:pt x="641623" y="1317676"/>
                  </a:moveTo>
                  <a:cubicBezTo>
                    <a:pt x="645163" y="1315080"/>
                    <a:pt x="646814" y="1317676"/>
                    <a:pt x="650118" y="1319329"/>
                  </a:cubicBezTo>
                  <a:cubicBezTo>
                    <a:pt x="647995" y="1316734"/>
                    <a:pt x="653658" y="1316025"/>
                    <a:pt x="655781" y="1315080"/>
                  </a:cubicBezTo>
                  <a:cubicBezTo>
                    <a:pt x="660499" y="1317676"/>
                    <a:pt x="648467" y="1317439"/>
                    <a:pt x="653422" y="1320271"/>
                  </a:cubicBezTo>
                  <a:cubicBezTo>
                    <a:pt x="653422" y="1320271"/>
                    <a:pt x="653422" y="1318857"/>
                    <a:pt x="656962" y="1318620"/>
                  </a:cubicBezTo>
                  <a:cubicBezTo>
                    <a:pt x="660499" y="1318384"/>
                    <a:pt x="665221" y="1321452"/>
                    <a:pt x="662861" y="1322161"/>
                  </a:cubicBezTo>
                  <a:cubicBezTo>
                    <a:pt x="660499" y="1322869"/>
                    <a:pt x="632656" y="1322161"/>
                    <a:pt x="639264" y="1318148"/>
                  </a:cubicBezTo>
                  <a:cubicBezTo>
                    <a:pt x="635015" y="1318148"/>
                    <a:pt x="624398" y="1318148"/>
                    <a:pt x="624398" y="1314844"/>
                  </a:cubicBezTo>
                  <a:cubicBezTo>
                    <a:pt x="630061" y="1314138"/>
                    <a:pt x="635724" y="1315080"/>
                    <a:pt x="640678" y="1317676"/>
                  </a:cubicBezTo>
                  <a:close/>
                  <a:moveTo>
                    <a:pt x="649173" y="1314844"/>
                  </a:moveTo>
                  <a:cubicBezTo>
                    <a:pt x="643510" y="1315080"/>
                    <a:pt x="638083" y="1314608"/>
                    <a:pt x="632656" y="1313430"/>
                  </a:cubicBezTo>
                  <a:cubicBezTo>
                    <a:pt x="637847" y="1312721"/>
                    <a:pt x="643274" y="1313194"/>
                    <a:pt x="648231" y="1314844"/>
                  </a:cubicBezTo>
                  <a:close/>
                  <a:moveTo>
                    <a:pt x="1029089" y="1401211"/>
                  </a:moveTo>
                  <a:cubicBezTo>
                    <a:pt x="1034988" y="1399324"/>
                    <a:pt x="1045373" y="1389412"/>
                    <a:pt x="1047732" y="1391535"/>
                  </a:cubicBezTo>
                  <a:cubicBezTo>
                    <a:pt x="1040888" y="1395312"/>
                    <a:pt x="1030506" y="1403098"/>
                    <a:pt x="1028147" y="1401211"/>
                  </a:cubicBezTo>
                  <a:close/>
                  <a:moveTo>
                    <a:pt x="668761" y="1316261"/>
                  </a:moveTo>
                  <a:cubicBezTo>
                    <a:pt x="668761" y="1316261"/>
                    <a:pt x="672770" y="1317912"/>
                    <a:pt x="671592" y="1318620"/>
                  </a:cubicBezTo>
                  <a:cubicBezTo>
                    <a:pt x="666399" y="1316734"/>
                    <a:pt x="664040" y="1316970"/>
                    <a:pt x="661444" y="1318620"/>
                  </a:cubicBezTo>
                  <a:cubicBezTo>
                    <a:pt x="657668" y="1315789"/>
                    <a:pt x="663803" y="1316734"/>
                    <a:pt x="667816" y="1316261"/>
                  </a:cubicBezTo>
                  <a:close/>
                  <a:moveTo>
                    <a:pt x="688345" y="1322633"/>
                  </a:moveTo>
                  <a:cubicBezTo>
                    <a:pt x="690468" y="1324520"/>
                    <a:pt x="693536" y="1322633"/>
                    <a:pt x="695662" y="1324520"/>
                  </a:cubicBezTo>
                  <a:cubicBezTo>
                    <a:pt x="691413" y="1324520"/>
                    <a:pt x="683863" y="1324520"/>
                    <a:pt x="687401" y="1322633"/>
                  </a:cubicBezTo>
                  <a:close/>
                  <a:moveTo>
                    <a:pt x="681501" y="1312957"/>
                  </a:moveTo>
                  <a:cubicBezTo>
                    <a:pt x="684097" y="1312957"/>
                    <a:pt x="685041" y="1314844"/>
                    <a:pt x="683155" y="1315553"/>
                  </a:cubicBezTo>
                  <a:cubicBezTo>
                    <a:pt x="681265" y="1316261"/>
                    <a:pt x="680559" y="1313902"/>
                    <a:pt x="679142" y="1315553"/>
                  </a:cubicBezTo>
                  <a:cubicBezTo>
                    <a:pt x="677728" y="1317203"/>
                    <a:pt x="676783" y="1315553"/>
                    <a:pt x="675838" y="1315553"/>
                  </a:cubicBezTo>
                  <a:close/>
                  <a:moveTo>
                    <a:pt x="1088082" y="1363220"/>
                  </a:moveTo>
                  <a:cubicBezTo>
                    <a:pt x="1088082" y="1364634"/>
                    <a:pt x="1088082" y="1364870"/>
                    <a:pt x="1085723" y="1367702"/>
                  </a:cubicBezTo>
                  <a:cubicBezTo>
                    <a:pt x="1083364" y="1370533"/>
                    <a:pt x="1080060" y="1370770"/>
                    <a:pt x="1076992" y="1372187"/>
                  </a:cubicBezTo>
                  <a:cubicBezTo>
                    <a:pt x="1079824" y="1368647"/>
                    <a:pt x="1083128" y="1365579"/>
                    <a:pt x="1087141" y="1363220"/>
                  </a:cubicBezTo>
                  <a:close/>
                  <a:moveTo>
                    <a:pt x="727282" y="1324520"/>
                  </a:moveTo>
                  <a:cubicBezTo>
                    <a:pt x="727282" y="1324520"/>
                    <a:pt x="731764" y="1324520"/>
                    <a:pt x="732472" y="1326170"/>
                  </a:cubicBezTo>
                  <a:cubicBezTo>
                    <a:pt x="733181" y="1327824"/>
                    <a:pt x="732472" y="1324756"/>
                    <a:pt x="733890" y="1324047"/>
                  </a:cubicBezTo>
                  <a:cubicBezTo>
                    <a:pt x="739553" y="1324047"/>
                    <a:pt x="740967" y="1326407"/>
                    <a:pt x="736485" y="1328060"/>
                  </a:cubicBezTo>
                  <a:cubicBezTo>
                    <a:pt x="732000" y="1329711"/>
                    <a:pt x="724922" y="1328060"/>
                    <a:pt x="719259" y="1326407"/>
                  </a:cubicBezTo>
                  <a:cubicBezTo>
                    <a:pt x="723741" y="1325701"/>
                    <a:pt x="723741" y="1324520"/>
                    <a:pt x="726337" y="1324520"/>
                  </a:cubicBezTo>
                  <a:close/>
                  <a:moveTo>
                    <a:pt x="1109557" y="1350240"/>
                  </a:moveTo>
                  <a:lnTo>
                    <a:pt x="1104366" y="1352366"/>
                  </a:lnTo>
                  <a:cubicBezTo>
                    <a:pt x="1105780" y="1348117"/>
                    <a:pt x="1113097" y="1345049"/>
                    <a:pt x="1108615" y="1350240"/>
                  </a:cubicBezTo>
                  <a:close/>
                  <a:moveTo>
                    <a:pt x="755597" y="1326643"/>
                  </a:moveTo>
                  <a:cubicBezTo>
                    <a:pt x="758665" y="1325701"/>
                    <a:pt x="761969" y="1325701"/>
                    <a:pt x="765037" y="1326643"/>
                  </a:cubicBezTo>
                  <a:cubicBezTo>
                    <a:pt x="761969" y="1327588"/>
                    <a:pt x="758429" y="1327588"/>
                    <a:pt x="755361" y="1326643"/>
                  </a:cubicBezTo>
                  <a:cubicBezTo>
                    <a:pt x="755361" y="1326643"/>
                    <a:pt x="754889" y="1327351"/>
                    <a:pt x="753947" y="1327115"/>
                  </a:cubicBezTo>
                  <a:close/>
                  <a:moveTo>
                    <a:pt x="1148493" y="1300923"/>
                  </a:moveTo>
                  <a:cubicBezTo>
                    <a:pt x="1150852" y="1298563"/>
                    <a:pt x="1153211" y="1296674"/>
                    <a:pt x="1156043" y="1294787"/>
                  </a:cubicBezTo>
                  <a:cubicBezTo>
                    <a:pt x="1156043" y="1296674"/>
                    <a:pt x="1158874" y="1294787"/>
                    <a:pt x="1154392" y="1299505"/>
                  </a:cubicBezTo>
                  <a:cubicBezTo>
                    <a:pt x="1154392" y="1296440"/>
                    <a:pt x="1152742" y="1299505"/>
                    <a:pt x="1150852" y="1301631"/>
                  </a:cubicBezTo>
                  <a:cubicBezTo>
                    <a:pt x="1148965" y="1303754"/>
                    <a:pt x="1152742" y="1301631"/>
                    <a:pt x="1152506" y="1303518"/>
                  </a:cubicBezTo>
                  <a:cubicBezTo>
                    <a:pt x="1152269" y="1305405"/>
                    <a:pt x="1149202" y="1308239"/>
                    <a:pt x="1146370" y="1309181"/>
                  </a:cubicBezTo>
                  <a:cubicBezTo>
                    <a:pt x="1150380" y="1303754"/>
                    <a:pt x="1144953" y="1307767"/>
                    <a:pt x="1148493" y="1300923"/>
                  </a:cubicBezTo>
                  <a:close/>
                  <a:moveTo>
                    <a:pt x="785802" y="1321924"/>
                  </a:moveTo>
                  <a:cubicBezTo>
                    <a:pt x="790285" y="1321924"/>
                    <a:pt x="800433" y="1320271"/>
                    <a:pt x="801377" y="1321924"/>
                  </a:cubicBezTo>
                  <a:cubicBezTo>
                    <a:pt x="798310" y="1321688"/>
                    <a:pt x="795006" y="1321688"/>
                    <a:pt x="791938" y="1321924"/>
                  </a:cubicBezTo>
                  <a:cubicBezTo>
                    <a:pt x="793825" y="1321924"/>
                    <a:pt x="795478" y="1321924"/>
                    <a:pt x="797129" y="1321924"/>
                  </a:cubicBezTo>
                  <a:cubicBezTo>
                    <a:pt x="794297" y="1321924"/>
                    <a:pt x="789579" y="1323575"/>
                    <a:pt x="789579" y="1325228"/>
                  </a:cubicBezTo>
                  <a:cubicBezTo>
                    <a:pt x="788162" y="1324520"/>
                    <a:pt x="786983" y="1323811"/>
                    <a:pt x="786039" y="1322633"/>
                  </a:cubicBezTo>
                  <a:close/>
                  <a:moveTo>
                    <a:pt x="1166427" y="1279684"/>
                  </a:moveTo>
                  <a:cubicBezTo>
                    <a:pt x="1166427" y="1282044"/>
                    <a:pt x="1166427" y="1281574"/>
                    <a:pt x="1166427" y="1285111"/>
                  </a:cubicBezTo>
                  <a:cubicBezTo>
                    <a:pt x="1166427" y="1288651"/>
                    <a:pt x="1161709" y="1284875"/>
                    <a:pt x="1166663" y="1280393"/>
                  </a:cubicBezTo>
                  <a:close/>
                  <a:moveTo>
                    <a:pt x="807749" y="1322633"/>
                  </a:moveTo>
                  <a:cubicBezTo>
                    <a:pt x="812704" y="1324284"/>
                    <a:pt x="812231" y="1325937"/>
                    <a:pt x="810814" y="1327824"/>
                  </a:cubicBezTo>
                  <a:cubicBezTo>
                    <a:pt x="809400" y="1327588"/>
                    <a:pt x="807983" y="1327588"/>
                    <a:pt x="806568" y="1327824"/>
                  </a:cubicBezTo>
                  <a:cubicBezTo>
                    <a:pt x="809164" y="1326407"/>
                    <a:pt x="802556" y="1324520"/>
                    <a:pt x="807983" y="1324520"/>
                  </a:cubicBezTo>
                  <a:close/>
                  <a:moveTo>
                    <a:pt x="1175394" y="1271426"/>
                  </a:moveTo>
                  <a:cubicBezTo>
                    <a:pt x="1174449" y="1274730"/>
                    <a:pt x="1172563" y="1277561"/>
                    <a:pt x="1169731" y="1279448"/>
                  </a:cubicBezTo>
                  <a:cubicBezTo>
                    <a:pt x="1170673" y="1276380"/>
                    <a:pt x="1172799" y="1273785"/>
                    <a:pt x="1175630" y="1272134"/>
                  </a:cubicBezTo>
                  <a:close/>
                  <a:moveTo>
                    <a:pt x="821435" y="1320507"/>
                  </a:moveTo>
                  <a:cubicBezTo>
                    <a:pt x="816008" y="1321924"/>
                    <a:pt x="810345" y="1322161"/>
                    <a:pt x="804915" y="1321688"/>
                  </a:cubicBezTo>
                  <a:cubicBezTo>
                    <a:pt x="810814" y="1321688"/>
                    <a:pt x="811995" y="1320038"/>
                    <a:pt x="816244" y="1319802"/>
                  </a:cubicBezTo>
                  <a:cubicBezTo>
                    <a:pt x="816244" y="1319802"/>
                    <a:pt x="816244" y="1319802"/>
                    <a:pt x="816244" y="1320980"/>
                  </a:cubicBezTo>
                  <a:cubicBezTo>
                    <a:pt x="817894" y="1319802"/>
                    <a:pt x="820017" y="1319802"/>
                    <a:pt x="821435" y="1321216"/>
                  </a:cubicBezTo>
                  <a:close/>
                  <a:moveTo>
                    <a:pt x="829693" y="1320507"/>
                  </a:moveTo>
                  <a:cubicBezTo>
                    <a:pt x="829693" y="1320507"/>
                    <a:pt x="829693" y="1321924"/>
                    <a:pt x="829693" y="1322633"/>
                  </a:cubicBezTo>
                  <a:cubicBezTo>
                    <a:pt x="824266" y="1324992"/>
                    <a:pt x="818131" y="1325701"/>
                    <a:pt x="812231" y="1324756"/>
                  </a:cubicBezTo>
                  <a:cubicBezTo>
                    <a:pt x="815535" y="1324756"/>
                    <a:pt x="812231" y="1322633"/>
                    <a:pt x="816480" y="1321216"/>
                  </a:cubicBezTo>
                  <a:cubicBezTo>
                    <a:pt x="820726" y="1319802"/>
                    <a:pt x="825447" y="1321452"/>
                    <a:pt x="829693" y="1321688"/>
                  </a:cubicBezTo>
                  <a:close/>
                  <a:moveTo>
                    <a:pt x="1192856" y="1240748"/>
                  </a:moveTo>
                  <a:cubicBezTo>
                    <a:pt x="1191205" y="1245706"/>
                    <a:pt x="1190024" y="1249479"/>
                    <a:pt x="1192856" y="1249010"/>
                  </a:cubicBezTo>
                  <a:cubicBezTo>
                    <a:pt x="1190261" y="1252077"/>
                    <a:pt x="1187901" y="1255378"/>
                    <a:pt x="1185776" y="1258919"/>
                  </a:cubicBezTo>
                  <a:cubicBezTo>
                    <a:pt x="1187901" y="1250660"/>
                    <a:pt x="1182238" y="1261044"/>
                    <a:pt x="1183180" y="1256559"/>
                  </a:cubicBezTo>
                  <a:cubicBezTo>
                    <a:pt x="1186957" y="1253728"/>
                    <a:pt x="1188843" y="1246648"/>
                    <a:pt x="1192856" y="1241929"/>
                  </a:cubicBezTo>
                  <a:close/>
                  <a:moveTo>
                    <a:pt x="836773" y="1315080"/>
                  </a:moveTo>
                  <a:cubicBezTo>
                    <a:pt x="838896" y="1315080"/>
                    <a:pt x="836773" y="1315080"/>
                    <a:pt x="839841" y="1316734"/>
                  </a:cubicBezTo>
                  <a:cubicBezTo>
                    <a:pt x="842909" y="1318384"/>
                    <a:pt x="839841" y="1316734"/>
                    <a:pt x="839841" y="1316734"/>
                  </a:cubicBezTo>
                  <a:cubicBezTo>
                    <a:pt x="844323" y="1316734"/>
                    <a:pt x="841964" y="1318384"/>
                    <a:pt x="839841" y="1319565"/>
                  </a:cubicBezTo>
                  <a:cubicBezTo>
                    <a:pt x="837715" y="1320743"/>
                    <a:pt x="837246" y="1319565"/>
                    <a:pt x="835829" y="1319565"/>
                  </a:cubicBezTo>
                  <a:cubicBezTo>
                    <a:pt x="834411" y="1319565"/>
                    <a:pt x="835829" y="1319565"/>
                    <a:pt x="833706" y="1321452"/>
                  </a:cubicBezTo>
                  <a:lnTo>
                    <a:pt x="830638" y="1321452"/>
                  </a:lnTo>
                  <a:cubicBezTo>
                    <a:pt x="836065" y="1317912"/>
                    <a:pt x="835120" y="1318620"/>
                    <a:pt x="836773" y="1316261"/>
                  </a:cubicBezTo>
                  <a:close/>
                  <a:moveTo>
                    <a:pt x="851404" y="1319093"/>
                  </a:moveTo>
                  <a:cubicBezTo>
                    <a:pt x="854708" y="1317912"/>
                    <a:pt x="858009" y="1317439"/>
                    <a:pt x="861313" y="1317203"/>
                  </a:cubicBezTo>
                  <a:cubicBezTo>
                    <a:pt x="858245" y="1320980"/>
                    <a:pt x="851640" y="1322633"/>
                    <a:pt x="851404" y="1320271"/>
                  </a:cubicBezTo>
                  <a:close/>
                  <a:moveTo>
                    <a:pt x="873111" y="1311540"/>
                  </a:moveTo>
                  <a:cubicBezTo>
                    <a:pt x="875943" y="1310362"/>
                    <a:pt x="878774" y="1309417"/>
                    <a:pt x="881842" y="1309181"/>
                  </a:cubicBezTo>
                  <a:cubicBezTo>
                    <a:pt x="879719" y="1312013"/>
                    <a:pt x="876651" y="1310834"/>
                    <a:pt x="874056" y="1311776"/>
                  </a:cubicBezTo>
                  <a:cubicBezTo>
                    <a:pt x="871461" y="1312721"/>
                    <a:pt x="876179" y="1311776"/>
                    <a:pt x="875237" y="1311776"/>
                  </a:cubicBezTo>
                  <a:cubicBezTo>
                    <a:pt x="874292" y="1311776"/>
                    <a:pt x="873348" y="1313194"/>
                    <a:pt x="873111" y="1312721"/>
                  </a:cubicBezTo>
                  <a:close/>
                  <a:moveTo>
                    <a:pt x="896709" y="1308945"/>
                  </a:moveTo>
                  <a:cubicBezTo>
                    <a:pt x="893405" y="1308945"/>
                    <a:pt x="890340" y="1311304"/>
                    <a:pt x="886800" y="1310598"/>
                  </a:cubicBezTo>
                  <a:cubicBezTo>
                    <a:pt x="888923" y="1310126"/>
                    <a:pt x="896239" y="1308003"/>
                    <a:pt x="896003" y="1310126"/>
                  </a:cubicBezTo>
                  <a:close/>
                  <a:moveTo>
                    <a:pt x="894822" y="1308945"/>
                  </a:moveTo>
                  <a:cubicBezTo>
                    <a:pt x="895767" y="1309417"/>
                    <a:pt x="896709" y="1309417"/>
                    <a:pt x="897653" y="1308945"/>
                  </a:cubicBezTo>
                  <a:cubicBezTo>
                    <a:pt x="900249" y="1308945"/>
                    <a:pt x="901430" y="1308945"/>
                    <a:pt x="900013" y="1310834"/>
                  </a:cubicBezTo>
                  <a:cubicBezTo>
                    <a:pt x="898598" y="1312721"/>
                    <a:pt x="896709" y="1310834"/>
                    <a:pt x="895058" y="1310834"/>
                  </a:cubicBezTo>
                  <a:cubicBezTo>
                    <a:pt x="893405" y="1310834"/>
                    <a:pt x="893405" y="1312249"/>
                    <a:pt x="894113" y="1311304"/>
                  </a:cubicBezTo>
                  <a:close/>
                  <a:moveTo>
                    <a:pt x="918419" y="1302809"/>
                  </a:moveTo>
                  <a:cubicBezTo>
                    <a:pt x="914170" y="1306349"/>
                    <a:pt x="908743" y="1308472"/>
                    <a:pt x="903080" y="1308472"/>
                  </a:cubicBezTo>
                  <a:cubicBezTo>
                    <a:pt x="906148" y="1307530"/>
                    <a:pt x="912520" y="1308003"/>
                    <a:pt x="916532" y="1305171"/>
                  </a:cubicBezTo>
                  <a:close/>
                  <a:moveTo>
                    <a:pt x="920070" y="1297382"/>
                  </a:moveTo>
                  <a:cubicBezTo>
                    <a:pt x="920070" y="1300923"/>
                    <a:pt x="912992" y="1302809"/>
                    <a:pt x="908271" y="1303518"/>
                  </a:cubicBezTo>
                  <a:cubicBezTo>
                    <a:pt x="911339" y="1301867"/>
                    <a:pt x="914643" y="1301159"/>
                    <a:pt x="918183" y="1300923"/>
                  </a:cubicBezTo>
                  <a:close/>
                  <a:moveTo>
                    <a:pt x="943667" y="1293842"/>
                  </a:moveTo>
                  <a:cubicBezTo>
                    <a:pt x="943667" y="1293842"/>
                    <a:pt x="943667" y="1293842"/>
                    <a:pt x="946971" y="1293842"/>
                  </a:cubicBezTo>
                  <a:cubicBezTo>
                    <a:pt x="944139" y="1297382"/>
                    <a:pt x="939657" y="1299505"/>
                    <a:pt x="935172" y="1299505"/>
                  </a:cubicBezTo>
                  <a:cubicBezTo>
                    <a:pt x="939185" y="1300923"/>
                    <a:pt x="942961" y="1297146"/>
                    <a:pt x="942725" y="1296204"/>
                  </a:cubicBezTo>
                  <a:close/>
                  <a:moveTo>
                    <a:pt x="990862" y="1261044"/>
                  </a:moveTo>
                  <a:cubicBezTo>
                    <a:pt x="990862" y="1263404"/>
                    <a:pt x="993460" y="1259627"/>
                    <a:pt x="994874" y="1261044"/>
                  </a:cubicBezTo>
                  <a:cubicBezTo>
                    <a:pt x="996291" y="1262459"/>
                    <a:pt x="988030" y="1265527"/>
                    <a:pt x="988739" y="1263640"/>
                  </a:cubicBezTo>
                  <a:cubicBezTo>
                    <a:pt x="989447" y="1261750"/>
                    <a:pt x="989211" y="1264109"/>
                    <a:pt x="990862" y="1263404"/>
                  </a:cubicBezTo>
                  <a:close/>
                  <a:moveTo>
                    <a:pt x="1156043" y="885611"/>
                  </a:moveTo>
                  <a:cubicBezTo>
                    <a:pt x="1156515" y="882779"/>
                    <a:pt x="1157460" y="879711"/>
                    <a:pt x="1158641" y="877116"/>
                  </a:cubicBezTo>
                  <a:cubicBezTo>
                    <a:pt x="1159347" y="881598"/>
                    <a:pt x="1159347" y="886319"/>
                    <a:pt x="1158641" y="890801"/>
                  </a:cubicBezTo>
                  <a:lnTo>
                    <a:pt x="1156988" y="893869"/>
                  </a:lnTo>
                  <a:cubicBezTo>
                    <a:pt x="1159111" y="889856"/>
                    <a:pt x="1159347" y="890801"/>
                    <a:pt x="1157224" y="887970"/>
                  </a:cubicBezTo>
                  <a:close/>
                  <a:moveTo>
                    <a:pt x="1161000" y="849506"/>
                  </a:moveTo>
                  <a:cubicBezTo>
                    <a:pt x="1158641" y="853991"/>
                    <a:pt x="1161000" y="860832"/>
                    <a:pt x="1158169" y="858945"/>
                  </a:cubicBezTo>
                  <a:cubicBezTo>
                    <a:pt x="1160528" y="858945"/>
                    <a:pt x="1160055" y="850451"/>
                    <a:pt x="1162178" y="852574"/>
                  </a:cubicBezTo>
                  <a:close/>
                  <a:moveTo>
                    <a:pt x="1229197" y="390776"/>
                  </a:moveTo>
                  <a:cubicBezTo>
                    <a:pt x="1236038" y="401157"/>
                    <a:pt x="1225420" y="378741"/>
                    <a:pt x="1233915" y="390776"/>
                  </a:cubicBezTo>
                  <a:cubicBezTo>
                    <a:pt x="1232970" y="393607"/>
                    <a:pt x="1232970" y="396908"/>
                    <a:pt x="1233915" y="399743"/>
                  </a:cubicBezTo>
                  <a:cubicBezTo>
                    <a:pt x="1231792" y="398089"/>
                    <a:pt x="1230611" y="395730"/>
                    <a:pt x="1230375" y="393135"/>
                  </a:cubicBezTo>
                  <a:close/>
                  <a:moveTo>
                    <a:pt x="1238400" y="401630"/>
                  </a:moveTo>
                  <a:cubicBezTo>
                    <a:pt x="1237928" y="403280"/>
                    <a:pt x="1237928" y="404934"/>
                    <a:pt x="1238400" y="406584"/>
                  </a:cubicBezTo>
                  <a:cubicBezTo>
                    <a:pt x="1239814" y="408237"/>
                    <a:pt x="1242174" y="404934"/>
                    <a:pt x="1243355" y="410833"/>
                  </a:cubicBezTo>
                  <a:cubicBezTo>
                    <a:pt x="1243355" y="410833"/>
                    <a:pt x="1240759" y="409179"/>
                    <a:pt x="1240759" y="412483"/>
                  </a:cubicBezTo>
                  <a:cubicBezTo>
                    <a:pt x="1238633" y="406112"/>
                    <a:pt x="1235096" y="407765"/>
                    <a:pt x="1232501" y="401393"/>
                  </a:cubicBezTo>
                  <a:cubicBezTo>
                    <a:pt x="1235566" y="401866"/>
                    <a:pt x="1236274" y="399270"/>
                    <a:pt x="1239578" y="404225"/>
                  </a:cubicBezTo>
                  <a:close/>
                  <a:moveTo>
                    <a:pt x="1159583" y="738836"/>
                  </a:moveTo>
                  <a:cubicBezTo>
                    <a:pt x="1159111" y="735532"/>
                    <a:pt x="1159111" y="731992"/>
                    <a:pt x="1159583" y="728688"/>
                  </a:cubicBezTo>
                  <a:cubicBezTo>
                    <a:pt x="1161000" y="728688"/>
                    <a:pt x="1159583" y="733406"/>
                    <a:pt x="1162651" y="736710"/>
                  </a:cubicBezTo>
                  <a:cubicBezTo>
                    <a:pt x="1165719" y="740014"/>
                    <a:pt x="1161473" y="739069"/>
                    <a:pt x="1160764" y="741195"/>
                  </a:cubicBezTo>
                  <a:close/>
                  <a:moveTo>
                    <a:pt x="1222116" y="373078"/>
                  </a:moveTo>
                  <a:cubicBezTo>
                    <a:pt x="1222116" y="369301"/>
                    <a:pt x="1224239" y="370952"/>
                    <a:pt x="1225184" y="369774"/>
                  </a:cubicBezTo>
                  <a:cubicBezTo>
                    <a:pt x="1225184" y="373078"/>
                    <a:pt x="1229197" y="375673"/>
                    <a:pt x="1228724" y="379210"/>
                  </a:cubicBezTo>
                  <a:cubicBezTo>
                    <a:pt x="1226601" y="378741"/>
                    <a:pt x="1226601" y="378032"/>
                    <a:pt x="1223297" y="375437"/>
                  </a:cubicBezTo>
                  <a:close/>
                  <a:moveTo>
                    <a:pt x="1160292" y="715239"/>
                  </a:moveTo>
                  <a:cubicBezTo>
                    <a:pt x="1160292" y="720666"/>
                    <a:pt x="1162415" y="719485"/>
                    <a:pt x="1160292" y="724206"/>
                  </a:cubicBezTo>
                  <a:cubicBezTo>
                    <a:pt x="1161709" y="727743"/>
                    <a:pt x="1158641" y="715944"/>
                    <a:pt x="1161473" y="717598"/>
                  </a:cubicBezTo>
                  <a:close/>
                  <a:moveTo>
                    <a:pt x="1221172" y="369301"/>
                  </a:moveTo>
                  <a:cubicBezTo>
                    <a:pt x="1219285" y="367412"/>
                    <a:pt x="1218340" y="364816"/>
                    <a:pt x="1218576" y="362221"/>
                  </a:cubicBezTo>
                  <a:cubicBezTo>
                    <a:pt x="1220230" y="363166"/>
                    <a:pt x="1221408" y="364580"/>
                    <a:pt x="1221880" y="366470"/>
                  </a:cubicBezTo>
                  <a:cubicBezTo>
                    <a:pt x="1221880" y="366470"/>
                    <a:pt x="1222116" y="369774"/>
                    <a:pt x="1222353" y="371661"/>
                  </a:cubicBezTo>
                  <a:close/>
                  <a:moveTo>
                    <a:pt x="1091386" y="404225"/>
                  </a:moveTo>
                  <a:cubicBezTo>
                    <a:pt x="1091386" y="408237"/>
                    <a:pt x="1095163" y="411069"/>
                    <a:pt x="1095635" y="415079"/>
                  </a:cubicBezTo>
                  <a:cubicBezTo>
                    <a:pt x="1093748" y="414843"/>
                    <a:pt x="1090208" y="406820"/>
                    <a:pt x="1092567" y="406584"/>
                  </a:cubicBezTo>
                  <a:close/>
                  <a:moveTo>
                    <a:pt x="1084309" y="388414"/>
                  </a:moveTo>
                  <a:cubicBezTo>
                    <a:pt x="1086904" y="393135"/>
                    <a:pt x="1088791" y="398326"/>
                    <a:pt x="1089736" y="403516"/>
                  </a:cubicBezTo>
                  <a:cubicBezTo>
                    <a:pt x="1087377" y="399743"/>
                    <a:pt x="1085723" y="395258"/>
                    <a:pt x="1085487" y="390776"/>
                  </a:cubicBezTo>
                  <a:close/>
                  <a:moveTo>
                    <a:pt x="1079118" y="382514"/>
                  </a:moveTo>
                  <a:lnTo>
                    <a:pt x="1082419" y="385818"/>
                  </a:lnTo>
                  <a:lnTo>
                    <a:pt x="1082419" y="389122"/>
                  </a:lnTo>
                  <a:cubicBezTo>
                    <a:pt x="1081477" y="387944"/>
                    <a:pt x="1080769" y="386527"/>
                    <a:pt x="1080296" y="384876"/>
                  </a:cubicBezTo>
                  <a:close/>
                  <a:moveTo>
                    <a:pt x="901902" y="79290"/>
                  </a:moveTo>
                  <a:cubicBezTo>
                    <a:pt x="899540" y="76222"/>
                    <a:pt x="901902" y="76458"/>
                    <a:pt x="906384" y="77403"/>
                  </a:cubicBezTo>
                  <a:cubicBezTo>
                    <a:pt x="910869" y="78345"/>
                    <a:pt x="918655" y="84244"/>
                    <a:pt x="926914" y="87548"/>
                  </a:cubicBezTo>
                  <a:cubicBezTo>
                    <a:pt x="926914" y="87548"/>
                    <a:pt x="929273" y="90380"/>
                    <a:pt x="926914" y="90143"/>
                  </a:cubicBezTo>
                  <a:cubicBezTo>
                    <a:pt x="918892" y="87784"/>
                    <a:pt x="910869" y="84953"/>
                    <a:pt x="903080" y="81649"/>
                  </a:cubicBezTo>
                  <a:close/>
                  <a:moveTo>
                    <a:pt x="874292" y="64187"/>
                  </a:moveTo>
                  <a:cubicBezTo>
                    <a:pt x="872875" y="62536"/>
                    <a:pt x="872406" y="61355"/>
                    <a:pt x="874292" y="61119"/>
                  </a:cubicBezTo>
                  <a:cubicBezTo>
                    <a:pt x="881842" y="63715"/>
                    <a:pt x="889159" y="66782"/>
                    <a:pt x="896239" y="70559"/>
                  </a:cubicBezTo>
                  <a:cubicBezTo>
                    <a:pt x="889395" y="69850"/>
                    <a:pt x="882551" y="68436"/>
                    <a:pt x="875473" y="66546"/>
                  </a:cubicBezTo>
                  <a:close/>
                  <a:moveTo>
                    <a:pt x="968682" y="229368"/>
                  </a:moveTo>
                  <a:cubicBezTo>
                    <a:pt x="970568" y="229368"/>
                    <a:pt x="977176" y="233381"/>
                    <a:pt x="979299" y="236921"/>
                  </a:cubicBezTo>
                  <a:cubicBezTo>
                    <a:pt x="975762" y="235504"/>
                    <a:pt x="972458" y="233381"/>
                    <a:pt x="969626" y="230785"/>
                  </a:cubicBezTo>
                  <a:close/>
                  <a:moveTo>
                    <a:pt x="841019" y="52861"/>
                  </a:moveTo>
                  <a:cubicBezTo>
                    <a:pt x="848572" y="55456"/>
                    <a:pt x="856594" y="57109"/>
                    <a:pt x="864617" y="57815"/>
                  </a:cubicBezTo>
                  <a:lnTo>
                    <a:pt x="867684" y="61119"/>
                  </a:lnTo>
                  <a:cubicBezTo>
                    <a:pt x="858717" y="60177"/>
                    <a:pt x="849986" y="57815"/>
                    <a:pt x="841728" y="54278"/>
                  </a:cubicBezTo>
                  <a:close/>
                  <a:moveTo>
                    <a:pt x="907802" y="189726"/>
                  </a:moveTo>
                  <a:cubicBezTo>
                    <a:pt x="906148" y="189254"/>
                    <a:pt x="904734" y="188545"/>
                    <a:pt x="903317" y="187367"/>
                  </a:cubicBezTo>
                  <a:cubicBezTo>
                    <a:pt x="900721" y="182646"/>
                    <a:pt x="908271" y="187367"/>
                    <a:pt x="903317" y="180523"/>
                  </a:cubicBezTo>
                  <a:cubicBezTo>
                    <a:pt x="906384" y="182646"/>
                    <a:pt x="910397" y="183827"/>
                    <a:pt x="912047" y="187367"/>
                  </a:cubicBezTo>
                  <a:cubicBezTo>
                    <a:pt x="908980" y="184533"/>
                    <a:pt x="905676" y="185477"/>
                    <a:pt x="908743" y="191849"/>
                  </a:cubicBezTo>
                  <a:close/>
                  <a:moveTo>
                    <a:pt x="760318" y="24545"/>
                  </a:moveTo>
                  <a:cubicBezTo>
                    <a:pt x="757487" y="22892"/>
                    <a:pt x="761497" y="22655"/>
                    <a:pt x="761497" y="21477"/>
                  </a:cubicBezTo>
                  <a:cubicBezTo>
                    <a:pt x="761497" y="20296"/>
                    <a:pt x="767160" y="21477"/>
                    <a:pt x="769049" y="24545"/>
                  </a:cubicBezTo>
                  <a:cubicBezTo>
                    <a:pt x="766454" y="24545"/>
                    <a:pt x="763856" y="24545"/>
                    <a:pt x="761260" y="24781"/>
                  </a:cubicBezTo>
                  <a:close/>
                  <a:moveTo>
                    <a:pt x="790757" y="69381"/>
                  </a:moveTo>
                  <a:cubicBezTo>
                    <a:pt x="788162" y="67727"/>
                    <a:pt x="785094" y="69381"/>
                    <a:pt x="783207" y="69381"/>
                  </a:cubicBezTo>
                  <a:cubicBezTo>
                    <a:pt x="781317" y="69381"/>
                    <a:pt x="783207" y="67491"/>
                    <a:pt x="783207" y="66313"/>
                  </a:cubicBezTo>
                  <a:cubicBezTo>
                    <a:pt x="782026" y="66313"/>
                    <a:pt x="781084" y="65840"/>
                    <a:pt x="780376" y="64896"/>
                  </a:cubicBezTo>
                  <a:cubicBezTo>
                    <a:pt x="785566" y="66313"/>
                    <a:pt x="790051" y="68200"/>
                    <a:pt x="788870" y="64896"/>
                  </a:cubicBezTo>
                  <a:cubicBezTo>
                    <a:pt x="791229" y="66782"/>
                    <a:pt x="792410" y="68672"/>
                    <a:pt x="791702" y="69614"/>
                  </a:cubicBezTo>
                  <a:close/>
                  <a:moveTo>
                    <a:pt x="812231" y="119640"/>
                  </a:moveTo>
                  <a:cubicBezTo>
                    <a:pt x="813649" y="121766"/>
                    <a:pt x="817186" y="119640"/>
                    <a:pt x="818367" y="123180"/>
                  </a:cubicBezTo>
                  <a:cubicBezTo>
                    <a:pt x="816713" y="124125"/>
                    <a:pt x="811050" y="121057"/>
                    <a:pt x="813176" y="121057"/>
                  </a:cubicBezTo>
                  <a:close/>
                  <a:moveTo>
                    <a:pt x="786275" y="109259"/>
                  </a:moveTo>
                  <a:cubicBezTo>
                    <a:pt x="791466" y="109259"/>
                    <a:pt x="796420" y="110676"/>
                    <a:pt x="800905" y="113271"/>
                  </a:cubicBezTo>
                  <a:cubicBezTo>
                    <a:pt x="797129" y="111854"/>
                    <a:pt x="791229" y="112563"/>
                    <a:pt x="787217" y="109495"/>
                  </a:cubicBezTo>
                  <a:close/>
                  <a:moveTo>
                    <a:pt x="767868" y="101709"/>
                  </a:moveTo>
                  <a:cubicBezTo>
                    <a:pt x="770700" y="101236"/>
                    <a:pt x="773531" y="102414"/>
                    <a:pt x="775418" y="104540"/>
                  </a:cubicBezTo>
                  <a:cubicBezTo>
                    <a:pt x="773059" y="104304"/>
                    <a:pt x="770700" y="103359"/>
                    <a:pt x="768813" y="101942"/>
                  </a:cubicBezTo>
                  <a:close/>
                  <a:moveTo>
                    <a:pt x="766218" y="109967"/>
                  </a:moveTo>
                  <a:cubicBezTo>
                    <a:pt x="764328" y="107841"/>
                    <a:pt x="763386" y="107372"/>
                    <a:pt x="762678" y="108550"/>
                  </a:cubicBezTo>
                  <a:cubicBezTo>
                    <a:pt x="758901" y="105718"/>
                    <a:pt x="767868" y="107136"/>
                    <a:pt x="768813" y="108550"/>
                  </a:cubicBezTo>
                  <a:cubicBezTo>
                    <a:pt x="768104" y="108786"/>
                    <a:pt x="767396" y="109495"/>
                    <a:pt x="767160" y="110203"/>
                  </a:cubicBezTo>
                  <a:close/>
                  <a:moveTo>
                    <a:pt x="591125" y="73390"/>
                  </a:moveTo>
                  <a:cubicBezTo>
                    <a:pt x="591125" y="71976"/>
                    <a:pt x="596552" y="70795"/>
                    <a:pt x="599619" y="70795"/>
                  </a:cubicBezTo>
                  <a:cubicBezTo>
                    <a:pt x="597733" y="72918"/>
                    <a:pt x="594901" y="74099"/>
                    <a:pt x="592069" y="738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7" name="Полилиния: фигура 1396">
              <a:extLst>
                <a:ext uri="{FF2B5EF4-FFF2-40B4-BE49-F238E27FC236}">
                  <a16:creationId xmlns:a16="http://schemas.microsoft.com/office/drawing/2014/main" id="{20D9B675-4A14-ACA7-C954-7D3907EE87BB}"/>
                </a:ext>
              </a:extLst>
            </p:cNvPr>
            <p:cNvSpPr/>
            <p:nvPr/>
          </p:nvSpPr>
          <p:spPr>
            <a:xfrm>
              <a:off x="3185826" y="3365672"/>
              <a:ext cx="16572" cy="31150"/>
            </a:xfrm>
            <a:custGeom>
              <a:avLst/>
              <a:gdLst>
                <a:gd name="connsiteX0" fmla="*/ -642 w 16572"/>
                <a:gd name="connsiteY0" fmla="*/ -1100 h 31150"/>
                <a:gd name="connsiteX1" fmla="*/ -642 w 16572"/>
                <a:gd name="connsiteY1" fmla="*/ 317 h 31150"/>
                <a:gd name="connsiteX2" fmla="*/ 15405 w 16572"/>
                <a:gd name="connsiteY2" fmla="*/ 30050 h 31150"/>
                <a:gd name="connsiteX3" fmla="*/ 5021 w 16572"/>
                <a:gd name="connsiteY3" fmla="*/ 3857 h 31150"/>
                <a:gd name="connsiteX4" fmla="*/ 5021 w 16572"/>
                <a:gd name="connsiteY4" fmla="*/ 6216 h 31150"/>
                <a:gd name="connsiteX5" fmla="*/ -642 w 16572"/>
                <a:gd name="connsiteY5" fmla="*/ -1100 h 3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72" h="31150">
                  <a:moveTo>
                    <a:pt x="-642" y="-1100"/>
                  </a:moveTo>
                  <a:cubicBezTo>
                    <a:pt x="-1823" y="-1100"/>
                    <a:pt x="-642" y="1495"/>
                    <a:pt x="-642" y="317"/>
                  </a:cubicBezTo>
                  <a:cubicBezTo>
                    <a:pt x="5729" y="9757"/>
                    <a:pt x="11156" y="19666"/>
                    <a:pt x="15405" y="30050"/>
                  </a:cubicBezTo>
                  <a:cubicBezTo>
                    <a:pt x="12807" y="21083"/>
                    <a:pt x="9270" y="12352"/>
                    <a:pt x="5021" y="3857"/>
                  </a:cubicBezTo>
                  <a:cubicBezTo>
                    <a:pt x="5021" y="3857"/>
                    <a:pt x="5021" y="3857"/>
                    <a:pt x="5021" y="6216"/>
                  </a:cubicBezTo>
                  <a:cubicBezTo>
                    <a:pt x="2898" y="4091"/>
                    <a:pt x="1008" y="1495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8" name="Полилиния: фигура 1397">
              <a:extLst>
                <a:ext uri="{FF2B5EF4-FFF2-40B4-BE49-F238E27FC236}">
                  <a16:creationId xmlns:a16="http://schemas.microsoft.com/office/drawing/2014/main" id="{BE75F4A4-4BC0-BBD1-53C8-F01F9E1DBF60}"/>
                </a:ext>
              </a:extLst>
            </p:cNvPr>
            <p:cNvSpPr/>
            <p:nvPr/>
          </p:nvSpPr>
          <p:spPr>
            <a:xfrm>
              <a:off x="3069545" y="2588379"/>
              <a:ext cx="7313" cy="10853"/>
            </a:xfrm>
            <a:custGeom>
              <a:avLst/>
              <a:gdLst>
                <a:gd name="connsiteX0" fmla="*/ 6146 w 7313"/>
                <a:gd name="connsiteY0" fmla="*/ -1100 h 10853"/>
                <a:gd name="connsiteX1" fmla="*/ -1167 w 7313"/>
                <a:gd name="connsiteY1" fmla="*/ 9754 h 10853"/>
                <a:gd name="connsiteX2" fmla="*/ 6146 w 7313"/>
                <a:gd name="connsiteY2" fmla="*/ -1100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3" h="10853">
                  <a:moveTo>
                    <a:pt x="6146" y="-1100"/>
                  </a:moveTo>
                  <a:cubicBezTo>
                    <a:pt x="2843" y="1495"/>
                    <a:pt x="1428" y="6214"/>
                    <a:pt x="-1167" y="9754"/>
                  </a:cubicBezTo>
                  <a:cubicBezTo>
                    <a:pt x="1901" y="6686"/>
                    <a:pt x="4496" y="2910"/>
                    <a:pt x="61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99" name="Полилиния: фигура 1398">
              <a:extLst>
                <a:ext uri="{FF2B5EF4-FFF2-40B4-BE49-F238E27FC236}">
                  <a16:creationId xmlns:a16="http://schemas.microsoft.com/office/drawing/2014/main" id="{D51654D9-6002-7B02-6139-8F3CA91764A0}"/>
                </a:ext>
              </a:extLst>
            </p:cNvPr>
            <p:cNvSpPr/>
            <p:nvPr/>
          </p:nvSpPr>
          <p:spPr>
            <a:xfrm>
              <a:off x="2984548" y="2802405"/>
              <a:ext cx="3821" cy="9846"/>
            </a:xfrm>
            <a:custGeom>
              <a:avLst/>
              <a:gdLst>
                <a:gd name="connsiteX0" fmla="*/ 2654 w 3821"/>
                <a:gd name="connsiteY0" fmla="*/ 3385 h 9846"/>
                <a:gd name="connsiteX1" fmla="*/ 1240 w 3821"/>
                <a:gd name="connsiteY1" fmla="*/ -1100 h 9846"/>
                <a:gd name="connsiteX2" fmla="*/ 1240 w 3821"/>
                <a:gd name="connsiteY2" fmla="*/ 5980 h 9846"/>
                <a:gd name="connsiteX3" fmla="*/ -650 w 3821"/>
                <a:gd name="connsiteY3" fmla="*/ 8103 h 9846"/>
                <a:gd name="connsiteX4" fmla="*/ 2654 w 3821"/>
                <a:gd name="connsiteY4" fmla="*/ 3385 h 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1" h="9846">
                  <a:moveTo>
                    <a:pt x="2654" y="3385"/>
                  </a:moveTo>
                  <a:cubicBezTo>
                    <a:pt x="2654" y="81"/>
                    <a:pt x="2654" y="553"/>
                    <a:pt x="1240" y="-1100"/>
                  </a:cubicBezTo>
                  <a:cubicBezTo>
                    <a:pt x="767" y="1259"/>
                    <a:pt x="767" y="3621"/>
                    <a:pt x="1240" y="5980"/>
                  </a:cubicBezTo>
                  <a:cubicBezTo>
                    <a:pt x="1240" y="5980"/>
                    <a:pt x="1240" y="5980"/>
                    <a:pt x="-650" y="8103"/>
                  </a:cubicBezTo>
                  <a:cubicBezTo>
                    <a:pt x="-2537" y="10226"/>
                    <a:pt x="1240" y="6689"/>
                    <a:pt x="2654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0" name="Полилиния: фигура 1399">
              <a:extLst>
                <a:ext uri="{FF2B5EF4-FFF2-40B4-BE49-F238E27FC236}">
                  <a16:creationId xmlns:a16="http://schemas.microsoft.com/office/drawing/2014/main" id="{3E2D2530-192C-35D8-A5EC-219EADAAB5A8}"/>
                </a:ext>
              </a:extLst>
            </p:cNvPr>
            <p:cNvSpPr/>
            <p:nvPr/>
          </p:nvSpPr>
          <p:spPr>
            <a:xfrm>
              <a:off x="3102579" y="2664258"/>
              <a:ext cx="5871" cy="8125"/>
            </a:xfrm>
            <a:custGeom>
              <a:avLst/>
              <a:gdLst>
                <a:gd name="connsiteX0" fmla="*/ 4263 w 5871"/>
                <a:gd name="connsiteY0" fmla="*/ -52 h 8125"/>
                <a:gd name="connsiteX1" fmla="*/ -1167 w 5871"/>
                <a:gd name="connsiteY1" fmla="*/ 4194 h 8125"/>
                <a:gd name="connsiteX2" fmla="*/ 486 w 5871"/>
                <a:gd name="connsiteY2" fmla="*/ 7026 h 8125"/>
                <a:gd name="connsiteX3" fmla="*/ 4263 w 5871"/>
                <a:gd name="connsiteY3" fmla="*/ -52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1" h="8125">
                  <a:moveTo>
                    <a:pt x="4263" y="-52"/>
                  </a:moveTo>
                  <a:cubicBezTo>
                    <a:pt x="6386" y="-4301"/>
                    <a:pt x="250" y="5847"/>
                    <a:pt x="-1167" y="4194"/>
                  </a:cubicBezTo>
                  <a:cubicBezTo>
                    <a:pt x="-1167" y="6553"/>
                    <a:pt x="14" y="6084"/>
                    <a:pt x="486" y="7026"/>
                  </a:cubicBezTo>
                  <a:cubicBezTo>
                    <a:pt x="4026" y="3485"/>
                    <a:pt x="722" y="3485"/>
                    <a:pt x="4263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1" name="Полилиния: фигура 1400">
              <a:extLst>
                <a:ext uri="{FF2B5EF4-FFF2-40B4-BE49-F238E27FC236}">
                  <a16:creationId xmlns:a16="http://schemas.microsoft.com/office/drawing/2014/main" id="{C9E856D1-FE29-0CE7-ECDA-D088DA9A3419}"/>
                </a:ext>
              </a:extLst>
            </p:cNvPr>
            <p:cNvSpPr/>
            <p:nvPr/>
          </p:nvSpPr>
          <p:spPr>
            <a:xfrm>
              <a:off x="3048071" y="2715900"/>
              <a:ext cx="3067" cy="8153"/>
            </a:xfrm>
            <a:custGeom>
              <a:avLst/>
              <a:gdLst>
                <a:gd name="connsiteX0" fmla="*/ 1901 w 3067"/>
                <a:gd name="connsiteY0" fmla="*/ 1400 h 8153"/>
                <a:gd name="connsiteX1" fmla="*/ -222 w 3067"/>
                <a:gd name="connsiteY1" fmla="*/ 219 h 8153"/>
                <a:gd name="connsiteX2" fmla="*/ -222 w 3067"/>
                <a:gd name="connsiteY2" fmla="*/ 6354 h 8153"/>
                <a:gd name="connsiteX3" fmla="*/ 1901 w 3067"/>
                <a:gd name="connsiteY3" fmla="*/ 1400 h 8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8153">
                  <a:moveTo>
                    <a:pt x="1901" y="1400"/>
                  </a:moveTo>
                  <a:cubicBezTo>
                    <a:pt x="1901" y="-1432"/>
                    <a:pt x="1901" y="-1904"/>
                    <a:pt x="-222" y="219"/>
                  </a:cubicBezTo>
                  <a:cubicBezTo>
                    <a:pt x="-2348" y="2342"/>
                    <a:pt x="-222" y="3523"/>
                    <a:pt x="-222" y="6354"/>
                  </a:cubicBezTo>
                  <a:cubicBezTo>
                    <a:pt x="-222" y="9186"/>
                    <a:pt x="956" y="2578"/>
                    <a:pt x="1901" y="14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2" name="Полилиния: фигура 1401">
              <a:extLst>
                <a:ext uri="{FF2B5EF4-FFF2-40B4-BE49-F238E27FC236}">
                  <a16:creationId xmlns:a16="http://schemas.microsoft.com/office/drawing/2014/main" id="{DED973A4-8892-FBF1-409D-8BCD74E1D543}"/>
                </a:ext>
              </a:extLst>
            </p:cNvPr>
            <p:cNvSpPr/>
            <p:nvPr/>
          </p:nvSpPr>
          <p:spPr>
            <a:xfrm>
              <a:off x="3063392" y="2705121"/>
              <a:ext cx="5206" cy="7093"/>
            </a:xfrm>
            <a:custGeom>
              <a:avLst/>
              <a:gdLst>
                <a:gd name="connsiteX0" fmla="*/ 973 w 5206"/>
                <a:gd name="connsiteY0" fmla="*/ 4390 h 7093"/>
                <a:gd name="connsiteX1" fmla="*/ 3096 w 5206"/>
                <a:gd name="connsiteY1" fmla="*/ 4390 h 7093"/>
                <a:gd name="connsiteX2" fmla="*/ 3096 w 5206"/>
                <a:gd name="connsiteY2" fmla="*/ -1037 h 7093"/>
                <a:gd name="connsiteX3" fmla="*/ 28 w 5206"/>
                <a:gd name="connsiteY3" fmla="*/ 5335 h 7093"/>
                <a:gd name="connsiteX4" fmla="*/ 973 w 5206"/>
                <a:gd name="connsiteY4" fmla="*/ 4390 h 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6" h="7093">
                  <a:moveTo>
                    <a:pt x="973" y="4390"/>
                  </a:moveTo>
                  <a:cubicBezTo>
                    <a:pt x="973" y="4390"/>
                    <a:pt x="973" y="6516"/>
                    <a:pt x="3096" y="4390"/>
                  </a:cubicBezTo>
                  <a:cubicBezTo>
                    <a:pt x="5219" y="2267"/>
                    <a:pt x="3096" y="-328"/>
                    <a:pt x="3096" y="-1037"/>
                  </a:cubicBezTo>
                  <a:cubicBezTo>
                    <a:pt x="3096" y="-1745"/>
                    <a:pt x="3096" y="3684"/>
                    <a:pt x="28" y="5335"/>
                  </a:cubicBezTo>
                  <a:cubicBezTo>
                    <a:pt x="-3039" y="6986"/>
                    <a:pt x="737" y="5099"/>
                    <a:pt x="973" y="4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3" name="Полилиния: фигура 1402">
              <a:extLst>
                <a:ext uri="{FF2B5EF4-FFF2-40B4-BE49-F238E27FC236}">
                  <a16:creationId xmlns:a16="http://schemas.microsoft.com/office/drawing/2014/main" id="{298E1A4B-E7D3-E82A-4C60-0F6AC46EF5FF}"/>
                </a:ext>
              </a:extLst>
            </p:cNvPr>
            <p:cNvSpPr/>
            <p:nvPr/>
          </p:nvSpPr>
          <p:spPr>
            <a:xfrm>
              <a:off x="2970245" y="2868006"/>
              <a:ext cx="3021" cy="31147"/>
            </a:xfrm>
            <a:custGeom>
              <a:avLst/>
              <a:gdLst>
                <a:gd name="connsiteX0" fmla="*/ -269 w 3021"/>
                <a:gd name="connsiteY0" fmla="*/ -1100 h 31147"/>
                <a:gd name="connsiteX1" fmla="*/ 1145 w 3021"/>
                <a:gd name="connsiteY1" fmla="*/ 3854 h 31147"/>
                <a:gd name="connsiteX2" fmla="*/ -505 w 3021"/>
                <a:gd name="connsiteY2" fmla="*/ 8339 h 31147"/>
                <a:gd name="connsiteX3" fmla="*/ -505 w 3021"/>
                <a:gd name="connsiteY3" fmla="*/ 27452 h 31147"/>
                <a:gd name="connsiteX4" fmla="*/ 1854 w 3021"/>
                <a:gd name="connsiteY4" fmla="*/ 30047 h 31147"/>
                <a:gd name="connsiteX5" fmla="*/ 1854 w 3021"/>
                <a:gd name="connsiteY5" fmla="*/ 6450 h 31147"/>
                <a:gd name="connsiteX6" fmla="*/ -269 w 3021"/>
                <a:gd name="connsiteY6" fmla="*/ -1100 h 31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1" h="31147">
                  <a:moveTo>
                    <a:pt x="-269" y="-1100"/>
                  </a:moveTo>
                  <a:cubicBezTo>
                    <a:pt x="-2392" y="2912"/>
                    <a:pt x="-269" y="1968"/>
                    <a:pt x="1145" y="3854"/>
                  </a:cubicBezTo>
                  <a:cubicBezTo>
                    <a:pt x="2563" y="5744"/>
                    <a:pt x="1145" y="3854"/>
                    <a:pt x="-505" y="8339"/>
                  </a:cubicBezTo>
                  <a:cubicBezTo>
                    <a:pt x="1145" y="14475"/>
                    <a:pt x="1145" y="21316"/>
                    <a:pt x="-505" y="27452"/>
                  </a:cubicBezTo>
                  <a:cubicBezTo>
                    <a:pt x="-505" y="27452"/>
                    <a:pt x="1145" y="28869"/>
                    <a:pt x="1854" y="30047"/>
                  </a:cubicBezTo>
                  <a:cubicBezTo>
                    <a:pt x="676" y="22261"/>
                    <a:pt x="676" y="14239"/>
                    <a:pt x="1854" y="6450"/>
                  </a:cubicBezTo>
                  <a:cubicBezTo>
                    <a:pt x="676" y="2204"/>
                    <a:pt x="1145" y="-864"/>
                    <a:pt x="-2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4" name="Полилиния: фигура 1403">
              <a:extLst>
                <a:ext uri="{FF2B5EF4-FFF2-40B4-BE49-F238E27FC236}">
                  <a16:creationId xmlns:a16="http://schemas.microsoft.com/office/drawing/2014/main" id="{86FD0EC6-FDE5-7919-4264-D66059ADB746}"/>
                </a:ext>
              </a:extLst>
            </p:cNvPr>
            <p:cNvSpPr/>
            <p:nvPr/>
          </p:nvSpPr>
          <p:spPr>
            <a:xfrm>
              <a:off x="3066005" y="2705656"/>
              <a:ext cx="13389" cy="34451"/>
            </a:xfrm>
            <a:custGeom>
              <a:avLst/>
              <a:gdLst>
                <a:gd name="connsiteX0" fmla="*/ 11810 w 13389"/>
                <a:gd name="connsiteY0" fmla="*/ -1100 h 34451"/>
                <a:gd name="connsiteX1" fmla="*/ -1167 w 13389"/>
                <a:gd name="connsiteY1" fmla="*/ 33351 h 34451"/>
                <a:gd name="connsiteX2" fmla="*/ 1192 w 13389"/>
                <a:gd name="connsiteY2" fmla="*/ 30992 h 34451"/>
                <a:gd name="connsiteX3" fmla="*/ 3315 w 13389"/>
                <a:gd name="connsiteY3" fmla="*/ 22970 h 34451"/>
                <a:gd name="connsiteX4" fmla="*/ 10159 w 13389"/>
                <a:gd name="connsiteY4" fmla="*/ 12585 h 34451"/>
                <a:gd name="connsiteX5" fmla="*/ 11810 w 13389"/>
                <a:gd name="connsiteY5" fmla="*/ -1100 h 3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89" h="34451">
                  <a:moveTo>
                    <a:pt x="11810" y="-1100"/>
                  </a:moveTo>
                  <a:cubicBezTo>
                    <a:pt x="6146" y="9754"/>
                    <a:pt x="1901" y="21316"/>
                    <a:pt x="-1167" y="33351"/>
                  </a:cubicBezTo>
                  <a:cubicBezTo>
                    <a:pt x="247" y="33351"/>
                    <a:pt x="1192" y="29105"/>
                    <a:pt x="1192" y="30992"/>
                  </a:cubicBezTo>
                  <a:cubicBezTo>
                    <a:pt x="4024" y="26746"/>
                    <a:pt x="1192" y="27924"/>
                    <a:pt x="3315" y="22970"/>
                  </a:cubicBezTo>
                  <a:cubicBezTo>
                    <a:pt x="4968" y="24856"/>
                    <a:pt x="10631" y="7631"/>
                    <a:pt x="10159" y="12585"/>
                  </a:cubicBezTo>
                  <a:cubicBezTo>
                    <a:pt x="12518" y="10699"/>
                    <a:pt x="12518" y="1968"/>
                    <a:pt x="1181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5" name="Полилиния: фигура 1404">
              <a:extLst>
                <a:ext uri="{FF2B5EF4-FFF2-40B4-BE49-F238E27FC236}">
                  <a16:creationId xmlns:a16="http://schemas.microsoft.com/office/drawing/2014/main" id="{F00CD7FC-93D9-B61C-774A-6D89E6CA923C}"/>
                </a:ext>
              </a:extLst>
            </p:cNvPr>
            <p:cNvSpPr/>
            <p:nvPr/>
          </p:nvSpPr>
          <p:spPr>
            <a:xfrm>
              <a:off x="2955745" y="2929122"/>
              <a:ext cx="1240" cy="25250"/>
            </a:xfrm>
            <a:custGeom>
              <a:avLst/>
              <a:gdLst>
                <a:gd name="connsiteX0" fmla="*/ 73 w 1240"/>
                <a:gd name="connsiteY0" fmla="*/ -1100 h 25250"/>
                <a:gd name="connsiteX1" fmla="*/ 73 w 1240"/>
                <a:gd name="connsiteY1" fmla="*/ 24151 h 25250"/>
                <a:gd name="connsiteX2" fmla="*/ 73 w 1240"/>
                <a:gd name="connsiteY2" fmla="*/ -1100 h 2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" h="25250">
                  <a:moveTo>
                    <a:pt x="73" y="-1100"/>
                  </a:moveTo>
                  <a:cubicBezTo>
                    <a:pt x="-1581" y="7158"/>
                    <a:pt x="-1581" y="15889"/>
                    <a:pt x="73" y="24151"/>
                  </a:cubicBezTo>
                  <a:cubicBezTo>
                    <a:pt x="-400" y="15656"/>
                    <a:pt x="-163" y="7395"/>
                    <a:pt x="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6" name="Полилиния: фигура 1405">
              <a:extLst>
                <a:ext uri="{FF2B5EF4-FFF2-40B4-BE49-F238E27FC236}">
                  <a16:creationId xmlns:a16="http://schemas.microsoft.com/office/drawing/2014/main" id="{093F990A-B17E-AFF4-CD38-4881FF0607D4}"/>
                </a:ext>
              </a:extLst>
            </p:cNvPr>
            <p:cNvSpPr/>
            <p:nvPr/>
          </p:nvSpPr>
          <p:spPr>
            <a:xfrm>
              <a:off x="3210887" y="2628729"/>
              <a:ext cx="6141" cy="8493"/>
            </a:xfrm>
            <a:custGeom>
              <a:avLst/>
              <a:gdLst>
                <a:gd name="connsiteX0" fmla="*/ 2142 w 6141"/>
                <a:gd name="connsiteY0" fmla="*/ 5035 h 8493"/>
                <a:gd name="connsiteX1" fmla="*/ 4974 w 6141"/>
                <a:gd name="connsiteY1" fmla="*/ -1100 h 8493"/>
                <a:gd name="connsiteX2" fmla="*/ -692 w 6141"/>
                <a:gd name="connsiteY2" fmla="*/ 6450 h 8493"/>
                <a:gd name="connsiteX3" fmla="*/ 2142 w 6141"/>
                <a:gd name="connsiteY3" fmla="*/ 5035 h 8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41" h="8493">
                  <a:moveTo>
                    <a:pt x="2142" y="5035"/>
                  </a:moveTo>
                  <a:cubicBezTo>
                    <a:pt x="2142" y="3854"/>
                    <a:pt x="4029" y="2204"/>
                    <a:pt x="4974" y="-1100"/>
                  </a:cubicBezTo>
                  <a:cubicBezTo>
                    <a:pt x="-456" y="2912"/>
                    <a:pt x="961" y="3854"/>
                    <a:pt x="-692" y="6450"/>
                  </a:cubicBezTo>
                  <a:cubicBezTo>
                    <a:pt x="-2343" y="9048"/>
                    <a:pt x="725" y="5508"/>
                    <a:pt x="2142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7" name="Полилиния: фигура 1406">
              <a:extLst>
                <a:ext uri="{FF2B5EF4-FFF2-40B4-BE49-F238E27FC236}">
                  <a16:creationId xmlns:a16="http://schemas.microsoft.com/office/drawing/2014/main" id="{656F1C97-3623-2512-003C-A4E5B9ADC597}"/>
                </a:ext>
              </a:extLst>
            </p:cNvPr>
            <p:cNvSpPr/>
            <p:nvPr/>
          </p:nvSpPr>
          <p:spPr>
            <a:xfrm>
              <a:off x="3062899" y="2732794"/>
              <a:ext cx="3578" cy="12271"/>
            </a:xfrm>
            <a:custGeom>
              <a:avLst/>
              <a:gdLst>
                <a:gd name="connsiteX0" fmla="*/ 2412 w 3578"/>
                <a:gd name="connsiteY0" fmla="*/ -1100 h 12271"/>
                <a:gd name="connsiteX1" fmla="*/ -1129 w 3578"/>
                <a:gd name="connsiteY1" fmla="*/ 11171 h 12271"/>
                <a:gd name="connsiteX2" fmla="*/ 2412 w 3578"/>
                <a:gd name="connsiteY2" fmla="*/ -1100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78" h="12271">
                  <a:moveTo>
                    <a:pt x="2412" y="-1100"/>
                  </a:moveTo>
                  <a:cubicBezTo>
                    <a:pt x="2412" y="2910"/>
                    <a:pt x="-1601" y="6214"/>
                    <a:pt x="-1129" y="11171"/>
                  </a:cubicBezTo>
                  <a:cubicBezTo>
                    <a:pt x="1939" y="8103"/>
                    <a:pt x="1231" y="4091"/>
                    <a:pt x="241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8" name="Полилиния: фигура 1407">
              <a:extLst>
                <a:ext uri="{FF2B5EF4-FFF2-40B4-BE49-F238E27FC236}">
                  <a16:creationId xmlns:a16="http://schemas.microsoft.com/office/drawing/2014/main" id="{97B2F10A-17D4-460C-A971-85ACA5FB4646}"/>
                </a:ext>
              </a:extLst>
            </p:cNvPr>
            <p:cNvSpPr/>
            <p:nvPr/>
          </p:nvSpPr>
          <p:spPr>
            <a:xfrm>
              <a:off x="2976452" y="2914964"/>
              <a:ext cx="2477" cy="9235"/>
            </a:xfrm>
            <a:custGeom>
              <a:avLst/>
              <a:gdLst>
                <a:gd name="connsiteX0" fmla="*/ 1310 w 2477"/>
                <a:gd name="connsiteY0" fmla="*/ 550 h 9235"/>
                <a:gd name="connsiteX1" fmla="*/ -813 w 2477"/>
                <a:gd name="connsiteY1" fmla="*/ -1100 h 9235"/>
                <a:gd name="connsiteX2" fmla="*/ -813 w 2477"/>
                <a:gd name="connsiteY2" fmla="*/ 7395 h 9235"/>
                <a:gd name="connsiteX3" fmla="*/ 1310 w 2477"/>
                <a:gd name="connsiteY3" fmla="*/ 550 h 9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7" h="9235">
                  <a:moveTo>
                    <a:pt x="1310" y="550"/>
                  </a:moveTo>
                  <a:cubicBezTo>
                    <a:pt x="1310" y="-2987"/>
                    <a:pt x="-104" y="550"/>
                    <a:pt x="-813" y="-1100"/>
                  </a:cubicBezTo>
                  <a:cubicBezTo>
                    <a:pt x="-1285" y="1731"/>
                    <a:pt x="-1285" y="4563"/>
                    <a:pt x="-813" y="7395"/>
                  </a:cubicBezTo>
                  <a:cubicBezTo>
                    <a:pt x="838" y="10699"/>
                    <a:pt x="-813" y="1968"/>
                    <a:pt x="131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09" name="Полилиния: фигура 1408">
              <a:extLst>
                <a:ext uri="{FF2B5EF4-FFF2-40B4-BE49-F238E27FC236}">
                  <a16:creationId xmlns:a16="http://schemas.microsoft.com/office/drawing/2014/main" id="{7CA73E4D-033F-ED51-A0E5-27CB3086CEC0}"/>
                </a:ext>
              </a:extLst>
            </p:cNvPr>
            <p:cNvSpPr/>
            <p:nvPr/>
          </p:nvSpPr>
          <p:spPr>
            <a:xfrm>
              <a:off x="3133965" y="2698107"/>
              <a:ext cx="5899" cy="10853"/>
            </a:xfrm>
            <a:custGeom>
              <a:avLst/>
              <a:gdLst>
                <a:gd name="connsiteX0" fmla="*/ -695 w 5899"/>
                <a:gd name="connsiteY0" fmla="*/ 3382 h 10853"/>
                <a:gd name="connsiteX1" fmla="*/ 720 w 5899"/>
                <a:gd name="connsiteY1" fmla="*/ 3382 h 10853"/>
                <a:gd name="connsiteX2" fmla="*/ -1167 w 5899"/>
                <a:gd name="connsiteY2" fmla="*/ 9754 h 10853"/>
                <a:gd name="connsiteX3" fmla="*/ 4732 w 5899"/>
                <a:gd name="connsiteY3" fmla="*/ -1100 h 10853"/>
                <a:gd name="connsiteX4" fmla="*/ -695 w 5899"/>
                <a:gd name="connsiteY4" fmla="*/ 3382 h 1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9" h="10853">
                  <a:moveTo>
                    <a:pt x="-695" y="3382"/>
                  </a:moveTo>
                  <a:cubicBezTo>
                    <a:pt x="-695" y="3382"/>
                    <a:pt x="-695" y="3382"/>
                    <a:pt x="720" y="3382"/>
                  </a:cubicBezTo>
                  <a:cubicBezTo>
                    <a:pt x="2137" y="3382"/>
                    <a:pt x="-1167" y="7158"/>
                    <a:pt x="-1167" y="9754"/>
                  </a:cubicBezTo>
                  <a:cubicBezTo>
                    <a:pt x="1901" y="6922"/>
                    <a:pt x="4024" y="3146"/>
                    <a:pt x="4732" y="-1100"/>
                  </a:cubicBezTo>
                  <a:cubicBezTo>
                    <a:pt x="1901" y="1259"/>
                    <a:pt x="1901" y="3146"/>
                    <a:pt x="-695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0" name="Полилиния: фигура 1409">
              <a:extLst>
                <a:ext uri="{FF2B5EF4-FFF2-40B4-BE49-F238E27FC236}">
                  <a16:creationId xmlns:a16="http://schemas.microsoft.com/office/drawing/2014/main" id="{0E65033E-3752-0109-0070-F9A9CC5EEFFF}"/>
                </a:ext>
              </a:extLst>
            </p:cNvPr>
            <p:cNvSpPr/>
            <p:nvPr/>
          </p:nvSpPr>
          <p:spPr>
            <a:xfrm>
              <a:off x="3066714" y="2799101"/>
              <a:ext cx="2984" cy="15338"/>
            </a:xfrm>
            <a:custGeom>
              <a:avLst/>
              <a:gdLst>
                <a:gd name="connsiteX0" fmla="*/ 1664 w 2984"/>
                <a:gd name="connsiteY0" fmla="*/ -1100 h 15338"/>
                <a:gd name="connsiteX1" fmla="*/ -1167 w 2984"/>
                <a:gd name="connsiteY1" fmla="*/ 9048 h 15338"/>
                <a:gd name="connsiteX2" fmla="*/ 1428 w 2984"/>
                <a:gd name="connsiteY2" fmla="*/ 14239 h 15338"/>
                <a:gd name="connsiteX3" fmla="*/ 1664 w 2984"/>
                <a:gd name="connsiteY3" fmla="*/ -1100 h 1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84" h="15338">
                  <a:moveTo>
                    <a:pt x="1664" y="-1100"/>
                  </a:moveTo>
                  <a:cubicBezTo>
                    <a:pt x="1664" y="4563"/>
                    <a:pt x="-225" y="3385"/>
                    <a:pt x="-1167" y="9048"/>
                  </a:cubicBezTo>
                  <a:cubicBezTo>
                    <a:pt x="-225" y="10699"/>
                    <a:pt x="720" y="12352"/>
                    <a:pt x="1428" y="14239"/>
                  </a:cubicBezTo>
                  <a:cubicBezTo>
                    <a:pt x="1898" y="9048"/>
                    <a:pt x="1898" y="4093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1" name="Полилиния: фигура 1410">
              <a:extLst>
                <a:ext uri="{FF2B5EF4-FFF2-40B4-BE49-F238E27FC236}">
                  <a16:creationId xmlns:a16="http://schemas.microsoft.com/office/drawing/2014/main" id="{76A59FFB-42E5-5C50-59A1-F963FD58BB40}"/>
                </a:ext>
              </a:extLst>
            </p:cNvPr>
            <p:cNvSpPr/>
            <p:nvPr/>
          </p:nvSpPr>
          <p:spPr>
            <a:xfrm>
              <a:off x="2973266" y="3044828"/>
              <a:ext cx="5919" cy="12813"/>
            </a:xfrm>
            <a:custGeom>
              <a:avLst/>
              <a:gdLst>
                <a:gd name="connsiteX0" fmla="*/ 956 w 5919"/>
                <a:gd name="connsiteY0" fmla="*/ 4957 h 12813"/>
                <a:gd name="connsiteX1" fmla="*/ 3790 w 5919"/>
                <a:gd name="connsiteY1" fmla="*/ 9911 h 12813"/>
                <a:gd name="connsiteX2" fmla="*/ 3790 w 5919"/>
                <a:gd name="connsiteY2" fmla="*/ 1417 h 12813"/>
                <a:gd name="connsiteX3" fmla="*/ -1167 w 5919"/>
                <a:gd name="connsiteY3" fmla="*/ 1417 h 12813"/>
                <a:gd name="connsiteX4" fmla="*/ 250 w 5919"/>
                <a:gd name="connsiteY4" fmla="*/ 11329 h 12813"/>
                <a:gd name="connsiteX5" fmla="*/ 956 w 5919"/>
                <a:gd name="connsiteY5" fmla="*/ 4957 h 1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19" h="12813">
                  <a:moveTo>
                    <a:pt x="956" y="4957"/>
                  </a:moveTo>
                  <a:cubicBezTo>
                    <a:pt x="2373" y="2834"/>
                    <a:pt x="956" y="11329"/>
                    <a:pt x="3790" y="9911"/>
                  </a:cubicBezTo>
                  <a:cubicBezTo>
                    <a:pt x="6622" y="8497"/>
                    <a:pt x="2137" y="4012"/>
                    <a:pt x="3790" y="1417"/>
                  </a:cubicBezTo>
                  <a:cubicBezTo>
                    <a:pt x="2137" y="1417"/>
                    <a:pt x="956" y="-4246"/>
                    <a:pt x="-1167" y="1417"/>
                  </a:cubicBezTo>
                  <a:cubicBezTo>
                    <a:pt x="-222" y="4721"/>
                    <a:pt x="250" y="8025"/>
                    <a:pt x="250" y="11329"/>
                  </a:cubicBezTo>
                  <a:cubicBezTo>
                    <a:pt x="2373" y="13452"/>
                    <a:pt x="486" y="6138"/>
                    <a:pt x="956" y="49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2" name="Полилиния: фигура 1411">
              <a:extLst>
                <a:ext uri="{FF2B5EF4-FFF2-40B4-BE49-F238E27FC236}">
                  <a16:creationId xmlns:a16="http://schemas.microsoft.com/office/drawing/2014/main" id="{4890EF99-8DDA-144E-2BD5-D44C69C10C48}"/>
                </a:ext>
              </a:extLst>
            </p:cNvPr>
            <p:cNvSpPr/>
            <p:nvPr/>
          </p:nvSpPr>
          <p:spPr>
            <a:xfrm>
              <a:off x="2975156" y="3072360"/>
              <a:ext cx="2122" cy="17991"/>
            </a:xfrm>
            <a:custGeom>
              <a:avLst/>
              <a:gdLst>
                <a:gd name="connsiteX0" fmla="*/ -1167 w 2122"/>
                <a:gd name="connsiteY0" fmla="*/ -1100 h 17991"/>
                <a:gd name="connsiteX1" fmla="*/ -1167 w 2122"/>
                <a:gd name="connsiteY1" fmla="*/ 15653 h 17991"/>
                <a:gd name="connsiteX2" fmla="*/ 956 w 2122"/>
                <a:gd name="connsiteY2" fmla="*/ 15653 h 17991"/>
                <a:gd name="connsiteX3" fmla="*/ -1167 w 2122"/>
                <a:gd name="connsiteY3" fmla="*/ -1100 h 17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7991">
                  <a:moveTo>
                    <a:pt x="-1167" y="-1100"/>
                  </a:moveTo>
                  <a:cubicBezTo>
                    <a:pt x="-1167" y="4327"/>
                    <a:pt x="1192" y="10226"/>
                    <a:pt x="-1167" y="15653"/>
                  </a:cubicBezTo>
                  <a:cubicBezTo>
                    <a:pt x="720" y="19666"/>
                    <a:pt x="-1167" y="12349"/>
                    <a:pt x="956" y="15653"/>
                  </a:cubicBezTo>
                  <a:cubicBezTo>
                    <a:pt x="483" y="9281"/>
                    <a:pt x="483" y="409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3" name="Полилиния: фигура 1412">
              <a:extLst>
                <a:ext uri="{FF2B5EF4-FFF2-40B4-BE49-F238E27FC236}">
                  <a16:creationId xmlns:a16="http://schemas.microsoft.com/office/drawing/2014/main" id="{479172A6-7C09-4C30-BAC1-3A6057BFE76D}"/>
                </a:ext>
              </a:extLst>
            </p:cNvPr>
            <p:cNvSpPr/>
            <p:nvPr/>
          </p:nvSpPr>
          <p:spPr>
            <a:xfrm>
              <a:off x="2977751" y="3073774"/>
              <a:ext cx="4580" cy="43418"/>
            </a:xfrm>
            <a:custGeom>
              <a:avLst/>
              <a:gdLst>
                <a:gd name="connsiteX0" fmla="*/ -461 w 4580"/>
                <a:gd name="connsiteY0" fmla="*/ 22970 h 43418"/>
                <a:gd name="connsiteX1" fmla="*/ 1428 w 4580"/>
                <a:gd name="connsiteY1" fmla="*/ 19429 h 43418"/>
                <a:gd name="connsiteX2" fmla="*/ 1428 w 4580"/>
                <a:gd name="connsiteY2" fmla="*/ -1100 h 43418"/>
                <a:gd name="connsiteX3" fmla="*/ -1167 w 4580"/>
                <a:gd name="connsiteY3" fmla="*/ 16834 h 43418"/>
                <a:gd name="connsiteX4" fmla="*/ -1167 w 4580"/>
                <a:gd name="connsiteY4" fmla="*/ 28869 h 43418"/>
                <a:gd name="connsiteX5" fmla="*/ 3079 w 4580"/>
                <a:gd name="connsiteY5" fmla="*/ 42318 h 43418"/>
                <a:gd name="connsiteX6" fmla="*/ 3079 w 4580"/>
                <a:gd name="connsiteY6" fmla="*/ 35004 h 43418"/>
                <a:gd name="connsiteX7" fmla="*/ 956 w 4580"/>
                <a:gd name="connsiteY7" fmla="*/ 35004 h 43418"/>
                <a:gd name="connsiteX8" fmla="*/ 956 w 4580"/>
                <a:gd name="connsiteY8" fmla="*/ 31228 h 43418"/>
                <a:gd name="connsiteX9" fmla="*/ 3315 w 4580"/>
                <a:gd name="connsiteY9" fmla="*/ 28869 h 43418"/>
                <a:gd name="connsiteX10" fmla="*/ -461 w 4580"/>
                <a:gd name="connsiteY10" fmla="*/ 22970 h 4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80" h="43418">
                  <a:moveTo>
                    <a:pt x="-461" y="22970"/>
                  </a:moveTo>
                  <a:cubicBezTo>
                    <a:pt x="-461" y="20610"/>
                    <a:pt x="956" y="22970"/>
                    <a:pt x="1428" y="19429"/>
                  </a:cubicBezTo>
                  <a:cubicBezTo>
                    <a:pt x="483" y="12588"/>
                    <a:pt x="483" y="5744"/>
                    <a:pt x="1428" y="-1100"/>
                  </a:cubicBezTo>
                  <a:cubicBezTo>
                    <a:pt x="-1876" y="-1100"/>
                    <a:pt x="1428" y="11643"/>
                    <a:pt x="-1167" y="16834"/>
                  </a:cubicBezTo>
                  <a:cubicBezTo>
                    <a:pt x="720" y="20610"/>
                    <a:pt x="720" y="25093"/>
                    <a:pt x="-1167" y="28869"/>
                  </a:cubicBezTo>
                  <a:cubicBezTo>
                    <a:pt x="-225" y="33587"/>
                    <a:pt x="1192" y="38072"/>
                    <a:pt x="3079" y="42318"/>
                  </a:cubicBezTo>
                  <a:lnTo>
                    <a:pt x="3079" y="35004"/>
                  </a:lnTo>
                  <a:cubicBezTo>
                    <a:pt x="3079" y="31700"/>
                    <a:pt x="1664" y="35004"/>
                    <a:pt x="956" y="35004"/>
                  </a:cubicBezTo>
                  <a:cubicBezTo>
                    <a:pt x="247" y="35004"/>
                    <a:pt x="956" y="32409"/>
                    <a:pt x="956" y="31228"/>
                  </a:cubicBezTo>
                  <a:cubicBezTo>
                    <a:pt x="956" y="30050"/>
                    <a:pt x="2606" y="34060"/>
                    <a:pt x="3315" y="28869"/>
                  </a:cubicBezTo>
                  <a:cubicBezTo>
                    <a:pt x="4024" y="23678"/>
                    <a:pt x="720" y="23206"/>
                    <a:pt x="-461" y="229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4" name="Полилиния: фигура 1413">
              <a:extLst>
                <a:ext uri="{FF2B5EF4-FFF2-40B4-BE49-F238E27FC236}">
                  <a16:creationId xmlns:a16="http://schemas.microsoft.com/office/drawing/2014/main" id="{1D84AEE0-4224-40F4-A6BE-91793A57D3E8}"/>
                </a:ext>
              </a:extLst>
            </p:cNvPr>
            <p:cNvSpPr/>
            <p:nvPr/>
          </p:nvSpPr>
          <p:spPr>
            <a:xfrm>
              <a:off x="3136220" y="2808256"/>
              <a:ext cx="1991" cy="5002"/>
            </a:xfrm>
            <a:custGeom>
              <a:avLst/>
              <a:gdLst>
                <a:gd name="connsiteX0" fmla="*/ 825 w 1991"/>
                <a:gd name="connsiteY0" fmla="*/ -580 h 5002"/>
                <a:gd name="connsiteX1" fmla="*/ 825 w 1991"/>
                <a:gd name="connsiteY1" fmla="*/ -580 h 5002"/>
                <a:gd name="connsiteX2" fmla="*/ -1062 w 1991"/>
                <a:gd name="connsiteY2" fmla="*/ -580 h 5002"/>
                <a:gd name="connsiteX3" fmla="*/ -1062 w 1991"/>
                <a:gd name="connsiteY3" fmla="*/ 3902 h 5002"/>
                <a:gd name="connsiteX4" fmla="*/ 825 w 1991"/>
                <a:gd name="connsiteY4" fmla="*/ -580 h 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1" h="5002">
                  <a:moveTo>
                    <a:pt x="825" y="-580"/>
                  </a:moveTo>
                  <a:cubicBezTo>
                    <a:pt x="825" y="-580"/>
                    <a:pt x="825" y="-580"/>
                    <a:pt x="825" y="-580"/>
                  </a:cubicBezTo>
                  <a:cubicBezTo>
                    <a:pt x="825" y="-580"/>
                    <a:pt x="-826" y="1543"/>
                    <a:pt x="-1062" y="-580"/>
                  </a:cubicBezTo>
                  <a:cubicBezTo>
                    <a:pt x="-1298" y="-2703"/>
                    <a:pt x="-1062" y="2252"/>
                    <a:pt x="-1062" y="3902"/>
                  </a:cubicBezTo>
                  <a:cubicBezTo>
                    <a:pt x="-590" y="3433"/>
                    <a:pt x="-117" y="1307"/>
                    <a:pt x="825" y="-5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5" name="Полилиния: фигура 1414">
              <a:extLst>
                <a:ext uri="{FF2B5EF4-FFF2-40B4-BE49-F238E27FC236}">
                  <a16:creationId xmlns:a16="http://schemas.microsoft.com/office/drawing/2014/main" id="{27BDA22F-376F-0D66-E12A-D605C572D151}"/>
                </a:ext>
              </a:extLst>
            </p:cNvPr>
            <p:cNvSpPr/>
            <p:nvPr/>
          </p:nvSpPr>
          <p:spPr>
            <a:xfrm>
              <a:off x="3118103" y="2898024"/>
              <a:ext cx="1717" cy="20480"/>
            </a:xfrm>
            <a:custGeom>
              <a:avLst/>
              <a:gdLst>
                <a:gd name="connsiteX0" fmla="*/ 301 w 1717"/>
                <a:gd name="connsiteY0" fmla="*/ -913 h 20480"/>
                <a:gd name="connsiteX1" fmla="*/ 301 w 1717"/>
                <a:gd name="connsiteY1" fmla="*/ 19381 h 20480"/>
                <a:gd name="connsiteX2" fmla="*/ 301 w 1717"/>
                <a:gd name="connsiteY2" fmla="*/ 12537 h 20480"/>
                <a:gd name="connsiteX3" fmla="*/ 301 w 1717"/>
                <a:gd name="connsiteY3" fmla="*/ -913 h 2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7" h="20480">
                  <a:moveTo>
                    <a:pt x="301" y="-913"/>
                  </a:moveTo>
                  <a:cubicBezTo>
                    <a:pt x="301" y="-3038"/>
                    <a:pt x="-3003" y="13481"/>
                    <a:pt x="301" y="19381"/>
                  </a:cubicBezTo>
                  <a:cubicBezTo>
                    <a:pt x="301" y="17727"/>
                    <a:pt x="301" y="10414"/>
                    <a:pt x="301" y="12537"/>
                  </a:cubicBezTo>
                  <a:cubicBezTo>
                    <a:pt x="1243" y="8291"/>
                    <a:pt x="-880" y="4042"/>
                    <a:pt x="301" y="-9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6" name="Полилиния: фигура 1415">
              <a:extLst>
                <a:ext uri="{FF2B5EF4-FFF2-40B4-BE49-F238E27FC236}">
                  <a16:creationId xmlns:a16="http://schemas.microsoft.com/office/drawing/2014/main" id="{96ADDBCF-907A-D17C-1D04-CD9B9BB6B258}"/>
                </a:ext>
              </a:extLst>
            </p:cNvPr>
            <p:cNvSpPr/>
            <p:nvPr/>
          </p:nvSpPr>
          <p:spPr>
            <a:xfrm>
              <a:off x="3111104" y="2955315"/>
              <a:ext cx="4690" cy="13452"/>
            </a:xfrm>
            <a:custGeom>
              <a:avLst/>
              <a:gdLst>
                <a:gd name="connsiteX0" fmla="*/ 928 w 4690"/>
                <a:gd name="connsiteY0" fmla="*/ -1100 h 13452"/>
                <a:gd name="connsiteX1" fmla="*/ -489 w 4690"/>
                <a:gd name="connsiteY1" fmla="*/ 12352 h 13452"/>
                <a:gd name="connsiteX2" fmla="*/ 3523 w 4690"/>
                <a:gd name="connsiteY2" fmla="*/ 1495 h 13452"/>
                <a:gd name="connsiteX3" fmla="*/ 928 w 4690"/>
                <a:gd name="connsiteY3" fmla="*/ -1100 h 1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0" h="13452">
                  <a:moveTo>
                    <a:pt x="928" y="-1100"/>
                  </a:moveTo>
                  <a:cubicBezTo>
                    <a:pt x="928" y="3621"/>
                    <a:pt x="-2612" y="5508"/>
                    <a:pt x="-489" y="12352"/>
                  </a:cubicBezTo>
                  <a:cubicBezTo>
                    <a:pt x="2815" y="12352"/>
                    <a:pt x="-489" y="-155"/>
                    <a:pt x="3523" y="1495"/>
                  </a:cubicBezTo>
                  <a:cubicBezTo>
                    <a:pt x="2579" y="-3696"/>
                    <a:pt x="1870" y="4093"/>
                    <a:pt x="9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7" name="Полилиния: фигура 1416">
              <a:extLst>
                <a:ext uri="{FF2B5EF4-FFF2-40B4-BE49-F238E27FC236}">
                  <a16:creationId xmlns:a16="http://schemas.microsoft.com/office/drawing/2014/main" id="{FCFD5F8D-FBB6-5B8C-52A2-9DBAAF00CA77}"/>
                </a:ext>
              </a:extLst>
            </p:cNvPr>
            <p:cNvSpPr/>
            <p:nvPr/>
          </p:nvSpPr>
          <p:spPr>
            <a:xfrm>
              <a:off x="3064589" y="3175681"/>
              <a:ext cx="2830" cy="10939"/>
            </a:xfrm>
            <a:custGeom>
              <a:avLst/>
              <a:gdLst>
                <a:gd name="connsiteX0" fmla="*/ -224 w 2830"/>
                <a:gd name="connsiteY0" fmla="*/ -596 h 10939"/>
                <a:gd name="connsiteX1" fmla="*/ -224 w 2830"/>
                <a:gd name="connsiteY1" fmla="*/ 5070 h 10939"/>
                <a:gd name="connsiteX2" fmla="*/ 1663 w 2830"/>
                <a:gd name="connsiteY2" fmla="*/ 8371 h 10939"/>
                <a:gd name="connsiteX3" fmla="*/ 1663 w 2830"/>
                <a:gd name="connsiteY3" fmla="*/ 8371 h 10939"/>
                <a:gd name="connsiteX4" fmla="*/ 1663 w 2830"/>
                <a:gd name="connsiteY4" fmla="*/ 6248 h 10939"/>
                <a:gd name="connsiteX5" fmla="*/ 13 w 2830"/>
                <a:gd name="connsiteY5" fmla="*/ 2708 h 10939"/>
                <a:gd name="connsiteX6" fmla="*/ -224 w 2830"/>
                <a:gd name="connsiteY6" fmla="*/ -596 h 10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0" h="10939">
                  <a:moveTo>
                    <a:pt x="-224" y="-596"/>
                  </a:moveTo>
                  <a:cubicBezTo>
                    <a:pt x="-2347" y="-2955"/>
                    <a:pt x="-224" y="3653"/>
                    <a:pt x="-224" y="5070"/>
                  </a:cubicBezTo>
                  <a:cubicBezTo>
                    <a:pt x="-224" y="6484"/>
                    <a:pt x="1663" y="5070"/>
                    <a:pt x="1663" y="8371"/>
                  </a:cubicBezTo>
                  <a:cubicBezTo>
                    <a:pt x="1663" y="11675"/>
                    <a:pt x="1663" y="8371"/>
                    <a:pt x="1663" y="8371"/>
                  </a:cubicBezTo>
                  <a:lnTo>
                    <a:pt x="1663" y="6248"/>
                  </a:lnTo>
                  <a:cubicBezTo>
                    <a:pt x="1663" y="7429"/>
                    <a:pt x="-2347" y="821"/>
                    <a:pt x="13" y="2708"/>
                  </a:cubicBezTo>
                  <a:cubicBezTo>
                    <a:pt x="721" y="585"/>
                    <a:pt x="-696" y="1766"/>
                    <a:pt x="-224" y="-5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8" name="Полилиния: фигура 1417">
              <a:extLst>
                <a:ext uri="{FF2B5EF4-FFF2-40B4-BE49-F238E27FC236}">
                  <a16:creationId xmlns:a16="http://schemas.microsoft.com/office/drawing/2014/main" id="{9E9A1FEC-9FB0-0C0C-BB7E-A7D2895A9234}"/>
                </a:ext>
              </a:extLst>
            </p:cNvPr>
            <p:cNvSpPr/>
            <p:nvPr/>
          </p:nvSpPr>
          <p:spPr>
            <a:xfrm>
              <a:off x="3110100" y="3082269"/>
              <a:ext cx="6639" cy="25214"/>
            </a:xfrm>
            <a:custGeom>
              <a:avLst/>
              <a:gdLst>
                <a:gd name="connsiteX0" fmla="*/ 2874 w 6639"/>
                <a:gd name="connsiteY0" fmla="*/ -1100 h 25214"/>
                <a:gd name="connsiteX1" fmla="*/ 2874 w 6639"/>
                <a:gd name="connsiteY1" fmla="*/ 12352 h 25214"/>
                <a:gd name="connsiteX2" fmla="*/ -1136 w 6639"/>
                <a:gd name="connsiteY2" fmla="*/ 23206 h 25214"/>
                <a:gd name="connsiteX3" fmla="*/ 5472 w 6639"/>
                <a:gd name="connsiteY3" fmla="*/ 17779 h 25214"/>
                <a:gd name="connsiteX4" fmla="*/ 5472 w 6639"/>
                <a:gd name="connsiteY4" fmla="*/ 3385 h 25214"/>
                <a:gd name="connsiteX5" fmla="*/ 2874 w 6639"/>
                <a:gd name="connsiteY5" fmla="*/ -1100 h 2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39" h="25214">
                  <a:moveTo>
                    <a:pt x="2874" y="-1100"/>
                  </a:moveTo>
                  <a:cubicBezTo>
                    <a:pt x="1460" y="-1100"/>
                    <a:pt x="2874" y="8576"/>
                    <a:pt x="2874" y="12352"/>
                  </a:cubicBezTo>
                  <a:cubicBezTo>
                    <a:pt x="279" y="10935"/>
                    <a:pt x="-663" y="19902"/>
                    <a:pt x="-1136" y="23206"/>
                  </a:cubicBezTo>
                  <a:cubicBezTo>
                    <a:pt x="-1608" y="26510"/>
                    <a:pt x="3346" y="19902"/>
                    <a:pt x="5472" y="17779"/>
                  </a:cubicBezTo>
                  <a:cubicBezTo>
                    <a:pt x="1224" y="17779"/>
                    <a:pt x="5472" y="10935"/>
                    <a:pt x="5472" y="3385"/>
                  </a:cubicBezTo>
                  <a:cubicBezTo>
                    <a:pt x="2874" y="2912"/>
                    <a:pt x="2405" y="1731"/>
                    <a:pt x="28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19" name="Полилиния: фигура 1418">
              <a:extLst>
                <a:ext uri="{FF2B5EF4-FFF2-40B4-BE49-F238E27FC236}">
                  <a16:creationId xmlns:a16="http://schemas.microsoft.com/office/drawing/2014/main" id="{C039ADF2-FCF0-DA4B-557D-D5F3BC7289C7}"/>
                </a:ext>
              </a:extLst>
            </p:cNvPr>
            <p:cNvSpPr/>
            <p:nvPr/>
          </p:nvSpPr>
          <p:spPr>
            <a:xfrm>
              <a:off x="3109069" y="3118609"/>
              <a:ext cx="2477" cy="18556"/>
            </a:xfrm>
            <a:custGeom>
              <a:avLst/>
              <a:gdLst>
                <a:gd name="connsiteX0" fmla="*/ -813 w 2477"/>
                <a:gd name="connsiteY0" fmla="*/ -1100 h 18556"/>
                <a:gd name="connsiteX1" fmla="*/ -813 w 2477"/>
                <a:gd name="connsiteY1" fmla="*/ 16834 h 18556"/>
                <a:gd name="connsiteX2" fmla="*/ 1310 w 2477"/>
                <a:gd name="connsiteY2" fmla="*/ 12349 h 18556"/>
                <a:gd name="connsiteX3" fmla="*/ -813 w 2477"/>
                <a:gd name="connsiteY3" fmla="*/ -1100 h 1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7" h="18556">
                  <a:moveTo>
                    <a:pt x="-813" y="-1100"/>
                  </a:moveTo>
                  <a:cubicBezTo>
                    <a:pt x="-1285" y="4799"/>
                    <a:pt x="-1285" y="10935"/>
                    <a:pt x="-813" y="16834"/>
                  </a:cubicBezTo>
                  <a:cubicBezTo>
                    <a:pt x="1074" y="20138"/>
                    <a:pt x="-813" y="9048"/>
                    <a:pt x="1310" y="12349"/>
                  </a:cubicBezTo>
                  <a:cubicBezTo>
                    <a:pt x="-340" y="8103"/>
                    <a:pt x="-1049" y="3382"/>
                    <a:pt x="-8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0" name="Полилиния: фигура 1419">
              <a:extLst>
                <a:ext uri="{FF2B5EF4-FFF2-40B4-BE49-F238E27FC236}">
                  <a16:creationId xmlns:a16="http://schemas.microsoft.com/office/drawing/2014/main" id="{3A302B53-EAD5-9511-323A-F62AB180BA3F}"/>
                </a:ext>
              </a:extLst>
            </p:cNvPr>
            <p:cNvSpPr/>
            <p:nvPr/>
          </p:nvSpPr>
          <p:spPr>
            <a:xfrm>
              <a:off x="3112360" y="3105833"/>
              <a:ext cx="4143" cy="13140"/>
            </a:xfrm>
            <a:custGeom>
              <a:avLst/>
              <a:gdLst>
                <a:gd name="connsiteX0" fmla="*/ 1559 w 4143"/>
                <a:gd name="connsiteY0" fmla="*/ 822 h 13140"/>
                <a:gd name="connsiteX1" fmla="*/ 1559 w 4143"/>
                <a:gd name="connsiteY1" fmla="*/ 2945 h 13140"/>
                <a:gd name="connsiteX2" fmla="*/ -327 w 4143"/>
                <a:gd name="connsiteY2" fmla="*/ 2945 h 13140"/>
                <a:gd name="connsiteX3" fmla="*/ -327 w 4143"/>
                <a:gd name="connsiteY3" fmla="*/ 8372 h 13140"/>
                <a:gd name="connsiteX4" fmla="*/ 1087 w 4143"/>
                <a:gd name="connsiteY4" fmla="*/ 11676 h 13140"/>
                <a:gd name="connsiteX5" fmla="*/ 2977 w 4143"/>
                <a:gd name="connsiteY5" fmla="*/ 8609 h 13140"/>
                <a:gd name="connsiteX6" fmla="*/ 1559 w 4143"/>
                <a:gd name="connsiteY6" fmla="*/ 822 h 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3" h="13140">
                  <a:moveTo>
                    <a:pt x="1559" y="822"/>
                  </a:moveTo>
                  <a:cubicBezTo>
                    <a:pt x="-91" y="-3663"/>
                    <a:pt x="145" y="822"/>
                    <a:pt x="1559" y="2945"/>
                  </a:cubicBezTo>
                  <a:cubicBezTo>
                    <a:pt x="2977" y="5068"/>
                    <a:pt x="1559" y="5068"/>
                    <a:pt x="-327" y="2945"/>
                  </a:cubicBezTo>
                  <a:cubicBezTo>
                    <a:pt x="-2217" y="822"/>
                    <a:pt x="-327" y="6722"/>
                    <a:pt x="-327" y="8372"/>
                  </a:cubicBezTo>
                  <a:cubicBezTo>
                    <a:pt x="-327" y="10026"/>
                    <a:pt x="2740" y="4832"/>
                    <a:pt x="1087" y="11676"/>
                  </a:cubicBezTo>
                  <a:cubicBezTo>
                    <a:pt x="1087" y="13091"/>
                    <a:pt x="1087" y="10026"/>
                    <a:pt x="2977" y="8609"/>
                  </a:cubicBezTo>
                  <a:cubicBezTo>
                    <a:pt x="1796" y="6249"/>
                    <a:pt x="1323" y="3418"/>
                    <a:pt x="1559" y="8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1" name="Полилиния: фигура 1420">
              <a:extLst>
                <a:ext uri="{FF2B5EF4-FFF2-40B4-BE49-F238E27FC236}">
                  <a16:creationId xmlns:a16="http://schemas.microsoft.com/office/drawing/2014/main" id="{B1C48317-703E-4990-9BA6-E5F4B7935FF4}"/>
                </a:ext>
              </a:extLst>
            </p:cNvPr>
            <p:cNvSpPr/>
            <p:nvPr/>
          </p:nvSpPr>
          <p:spPr>
            <a:xfrm>
              <a:off x="3115086" y="3155420"/>
              <a:ext cx="3303" cy="8733"/>
            </a:xfrm>
            <a:custGeom>
              <a:avLst/>
              <a:gdLst>
                <a:gd name="connsiteX0" fmla="*/ 2137 w 3303"/>
                <a:gd name="connsiteY0" fmla="*/ 7634 h 8733"/>
                <a:gd name="connsiteX1" fmla="*/ 2137 w 3303"/>
                <a:gd name="connsiteY1" fmla="*/ 2204 h 8733"/>
                <a:gd name="connsiteX2" fmla="*/ -1167 w 3303"/>
                <a:gd name="connsiteY2" fmla="*/ -1100 h 8733"/>
                <a:gd name="connsiteX3" fmla="*/ 2137 w 3303"/>
                <a:gd name="connsiteY3" fmla="*/ 7634 h 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8733">
                  <a:moveTo>
                    <a:pt x="2137" y="7634"/>
                  </a:moveTo>
                  <a:cubicBezTo>
                    <a:pt x="1901" y="5744"/>
                    <a:pt x="1901" y="4093"/>
                    <a:pt x="2137" y="2204"/>
                  </a:cubicBezTo>
                  <a:cubicBezTo>
                    <a:pt x="720" y="-2042"/>
                    <a:pt x="250" y="2204"/>
                    <a:pt x="-1167" y="-1100"/>
                  </a:cubicBezTo>
                  <a:cubicBezTo>
                    <a:pt x="-459" y="2440"/>
                    <a:pt x="486" y="2440"/>
                    <a:pt x="2137" y="76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2" name="Полилиния: фигура 1421">
              <a:extLst>
                <a:ext uri="{FF2B5EF4-FFF2-40B4-BE49-F238E27FC236}">
                  <a16:creationId xmlns:a16="http://schemas.microsoft.com/office/drawing/2014/main" id="{851FBE5D-36DB-7292-3ACC-EB87765A5B48}"/>
                </a:ext>
              </a:extLst>
            </p:cNvPr>
            <p:cNvSpPr/>
            <p:nvPr/>
          </p:nvSpPr>
          <p:spPr>
            <a:xfrm>
              <a:off x="3139628" y="3205918"/>
              <a:ext cx="4718" cy="9388"/>
            </a:xfrm>
            <a:custGeom>
              <a:avLst/>
              <a:gdLst>
                <a:gd name="connsiteX0" fmla="*/ 3551 w 4718"/>
                <a:gd name="connsiteY0" fmla="*/ 2912 h 9388"/>
                <a:gd name="connsiteX1" fmla="*/ 1192 w 4718"/>
                <a:gd name="connsiteY1" fmla="*/ -1100 h 9388"/>
                <a:gd name="connsiteX2" fmla="*/ -1167 w 4718"/>
                <a:gd name="connsiteY2" fmla="*/ 2204 h 9388"/>
                <a:gd name="connsiteX3" fmla="*/ 720 w 4718"/>
                <a:gd name="connsiteY3" fmla="*/ 5272 h 9388"/>
                <a:gd name="connsiteX4" fmla="*/ 2609 w 4718"/>
                <a:gd name="connsiteY4" fmla="*/ 7395 h 9388"/>
                <a:gd name="connsiteX5" fmla="*/ 3551 w 4718"/>
                <a:gd name="connsiteY5" fmla="*/ 2912 h 9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18" h="9388">
                  <a:moveTo>
                    <a:pt x="3551" y="2912"/>
                  </a:moveTo>
                  <a:cubicBezTo>
                    <a:pt x="2137" y="2912"/>
                    <a:pt x="3551" y="1495"/>
                    <a:pt x="1192" y="-1100"/>
                  </a:cubicBezTo>
                  <a:cubicBezTo>
                    <a:pt x="1192" y="2912"/>
                    <a:pt x="-931" y="-3459"/>
                    <a:pt x="-1167" y="2204"/>
                  </a:cubicBezTo>
                  <a:lnTo>
                    <a:pt x="720" y="5272"/>
                  </a:lnTo>
                  <a:cubicBezTo>
                    <a:pt x="720" y="3149"/>
                    <a:pt x="2373" y="1262"/>
                    <a:pt x="2609" y="7395"/>
                  </a:cubicBezTo>
                  <a:cubicBezTo>
                    <a:pt x="4260" y="10462"/>
                    <a:pt x="2373" y="4799"/>
                    <a:pt x="3551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3" name="Полилиния: фигура 1422">
              <a:extLst>
                <a:ext uri="{FF2B5EF4-FFF2-40B4-BE49-F238E27FC236}">
                  <a16:creationId xmlns:a16="http://schemas.microsoft.com/office/drawing/2014/main" id="{14CF3C5A-394F-B25E-6A67-52FEC8ACB5DD}"/>
                </a:ext>
              </a:extLst>
            </p:cNvPr>
            <p:cNvSpPr/>
            <p:nvPr/>
          </p:nvSpPr>
          <p:spPr>
            <a:xfrm>
              <a:off x="3129244" y="3290162"/>
              <a:ext cx="4248" cy="5443"/>
            </a:xfrm>
            <a:custGeom>
              <a:avLst/>
              <a:gdLst>
                <a:gd name="connsiteX0" fmla="*/ 1901 w 4248"/>
                <a:gd name="connsiteY0" fmla="*/ 787 h 5443"/>
                <a:gd name="connsiteX1" fmla="*/ 1901 w 4248"/>
                <a:gd name="connsiteY1" fmla="*/ 787 h 5443"/>
                <a:gd name="connsiteX2" fmla="*/ -1167 w 4248"/>
                <a:gd name="connsiteY2" fmla="*/ -1100 h 5443"/>
                <a:gd name="connsiteX3" fmla="*/ 3082 w 4248"/>
                <a:gd name="connsiteY3" fmla="*/ 2676 h 5443"/>
                <a:gd name="connsiteX4" fmla="*/ 1901 w 4248"/>
                <a:gd name="connsiteY4" fmla="*/ 787 h 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8" h="5443">
                  <a:moveTo>
                    <a:pt x="1901" y="787"/>
                  </a:moveTo>
                  <a:cubicBezTo>
                    <a:pt x="1901" y="-2045"/>
                    <a:pt x="1901" y="787"/>
                    <a:pt x="1901" y="787"/>
                  </a:cubicBezTo>
                  <a:cubicBezTo>
                    <a:pt x="1901" y="787"/>
                    <a:pt x="250" y="787"/>
                    <a:pt x="-1167" y="-1100"/>
                  </a:cubicBezTo>
                  <a:cubicBezTo>
                    <a:pt x="-1167" y="2676"/>
                    <a:pt x="3082" y="6686"/>
                    <a:pt x="3082" y="2676"/>
                  </a:cubicBezTo>
                  <a:cubicBezTo>
                    <a:pt x="2609" y="2204"/>
                    <a:pt x="2137" y="1495"/>
                    <a:pt x="190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4" name="Полилиния: фигура 1423">
              <a:extLst>
                <a:ext uri="{FF2B5EF4-FFF2-40B4-BE49-F238E27FC236}">
                  <a16:creationId xmlns:a16="http://schemas.microsoft.com/office/drawing/2014/main" id="{EA6BA8D0-1E36-341E-38EC-2A5EFEFF80D3}"/>
                </a:ext>
              </a:extLst>
            </p:cNvPr>
            <p:cNvSpPr/>
            <p:nvPr/>
          </p:nvSpPr>
          <p:spPr>
            <a:xfrm>
              <a:off x="3127357" y="3423552"/>
              <a:ext cx="4718" cy="11970"/>
            </a:xfrm>
            <a:custGeom>
              <a:avLst/>
              <a:gdLst>
                <a:gd name="connsiteX0" fmla="*/ -1167 w 4718"/>
                <a:gd name="connsiteY0" fmla="*/ 1431 h 11970"/>
                <a:gd name="connsiteX1" fmla="*/ -1167 w 4718"/>
                <a:gd name="connsiteY1" fmla="*/ 1431 h 11970"/>
                <a:gd name="connsiteX2" fmla="*/ 3551 w 4718"/>
                <a:gd name="connsiteY2" fmla="*/ 10870 h 11970"/>
                <a:gd name="connsiteX3" fmla="*/ -459 w 4718"/>
                <a:gd name="connsiteY3" fmla="*/ 14 h 11970"/>
                <a:gd name="connsiteX4" fmla="*/ -1167 w 4718"/>
                <a:gd name="connsiteY4" fmla="*/ 1431 h 1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8" h="11970">
                  <a:moveTo>
                    <a:pt x="-1167" y="1431"/>
                  </a:moveTo>
                  <a:cubicBezTo>
                    <a:pt x="-1167" y="3082"/>
                    <a:pt x="-1167" y="3082"/>
                    <a:pt x="-1167" y="1431"/>
                  </a:cubicBezTo>
                  <a:cubicBezTo>
                    <a:pt x="-1167" y="-222"/>
                    <a:pt x="-1167" y="8508"/>
                    <a:pt x="3551" y="10870"/>
                  </a:cubicBezTo>
                  <a:cubicBezTo>
                    <a:pt x="3551" y="6622"/>
                    <a:pt x="720" y="3554"/>
                    <a:pt x="-459" y="14"/>
                  </a:cubicBezTo>
                  <a:cubicBezTo>
                    <a:pt x="-1640" y="-3526"/>
                    <a:pt x="14" y="2609"/>
                    <a:pt x="-1167" y="14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5" name="Полилиния: фигура 1424">
              <a:extLst>
                <a:ext uri="{FF2B5EF4-FFF2-40B4-BE49-F238E27FC236}">
                  <a16:creationId xmlns:a16="http://schemas.microsoft.com/office/drawing/2014/main" id="{4EE595A5-5BC9-A193-6E83-5F1A85CD89D3}"/>
                </a:ext>
              </a:extLst>
            </p:cNvPr>
            <p:cNvSpPr/>
            <p:nvPr/>
          </p:nvSpPr>
          <p:spPr>
            <a:xfrm>
              <a:off x="3171012" y="3307624"/>
              <a:ext cx="8258" cy="27609"/>
            </a:xfrm>
            <a:custGeom>
              <a:avLst/>
              <a:gdLst>
                <a:gd name="connsiteX0" fmla="*/ 1901 w 8258"/>
                <a:gd name="connsiteY0" fmla="*/ 10935 h 27609"/>
                <a:gd name="connsiteX1" fmla="*/ -1167 w 8258"/>
                <a:gd name="connsiteY1" fmla="*/ -1100 h 27609"/>
                <a:gd name="connsiteX2" fmla="*/ 250 w 8258"/>
                <a:gd name="connsiteY2" fmla="*/ 13294 h 27609"/>
                <a:gd name="connsiteX3" fmla="*/ 7091 w 8258"/>
                <a:gd name="connsiteY3" fmla="*/ 26510 h 27609"/>
                <a:gd name="connsiteX4" fmla="*/ 1901 w 8258"/>
                <a:gd name="connsiteY4" fmla="*/ 10935 h 27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58" h="27609">
                  <a:moveTo>
                    <a:pt x="1901" y="10935"/>
                  </a:moveTo>
                  <a:cubicBezTo>
                    <a:pt x="2137" y="6686"/>
                    <a:pt x="1192" y="2440"/>
                    <a:pt x="-1167" y="-1100"/>
                  </a:cubicBezTo>
                  <a:cubicBezTo>
                    <a:pt x="-931" y="3618"/>
                    <a:pt x="-459" y="8576"/>
                    <a:pt x="250" y="13294"/>
                  </a:cubicBezTo>
                  <a:cubicBezTo>
                    <a:pt x="3787" y="14711"/>
                    <a:pt x="4260" y="21789"/>
                    <a:pt x="7091" y="26510"/>
                  </a:cubicBezTo>
                  <a:cubicBezTo>
                    <a:pt x="6622" y="25565"/>
                    <a:pt x="4496" y="11407"/>
                    <a:pt x="1901" y="109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6" name="Полилиния: фигура 1425">
              <a:extLst>
                <a:ext uri="{FF2B5EF4-FFF2-40B4-BE49-F238E27FC236}">
                  <a16:creationId xmlns:a16="http://schemas.microsoft.com/office/drawing/2014/main" id="{B26CEB78-2C63-6C20-BC8A-C03EE6F5A819}"/>
                </a:ext>
              </a:extLst>
            </p:cNvPr>
            <p:cNvSpPr/>
            <p:nvPr/>
          </p:nvSpPr>
          <p:spPr>
            <a:xfrm>
              <a:off x="3175497" y="3332872"/>
              <a:ext cx="17225" cy="36576"/>
            </a:xfrm>
            <a:custGeom>
              <a:avLst/>
              <a:gdLst>
                <a:gd name="connsiteX0" fmla="*/ -1167 w 17225"/>
                <a:gd name="connsiteY0" fmla="*/ -1100 h 36576"/>
                <a:gd name="connsiteX1" fmla="*/ 4024 w 17225"/>
                <a:gd name="connsiteY1" fmla="*/ 14711 h 36576"/>
                <a:gd name="connsiteX2" fmla="*/ 14641 w 17225"/>
                <a:gd name="connsiteY2" fmla="*/ 35477 h 36576"/>
                <a:gd name="connsiteX3" fmla="*/ 16058 w 17225"/>
                <a:gd name="connsiteY3" fmla="*/ 34060 h 36576"/>
                <a:gd name="connsiteX4" fmla="*/ 11101 w 17225"/>
                <a:gd name="connsiteY4" fmla="*/ 22025 h 36576"/>
                <a:gd name="connsiteX5" fmla="*/ 3787 w 17225"/>
                <a:gd name="connsiteY5" fmla="*/ 4093 h 36576"/>
                <a:gd name="connsiteX6" fmla="*/ 3787 w 17225"/>
                <a:gd name="connsiteY6" fmla="*/ 7631 h 36576"/>
                <a:gd name="connsiteX7" fmla="*/ -1167 w 17225"/>
                <a:gd name="connsiteY7" fmla="*/ -1100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25" h="36576">
                  <a:moveTo>
                    <a:pt x="-1167" y="-1100"/>
                  </a:moveTo>
                  <a:cubicBezTo>
                    <a:pt x="1192" y="4093"/>
                    <a:pt x="2843" y="9284"/>
                    <a:pt x="4024" y="14711"/>
                  </a:cubicBezTo>
                  <a:cubicBezTo>
                    <a:pt x="8742" y="14711"/>
                    <a:pt x="9450" y="29577"/>
                    <a:pt x="14641" y="35477"/>
                  </a:cubicBezTo>
                  <a:cubicBezTo>
                    <a:pt x="14641" y="35477"/>
                    <a:pt x="14641" y="33118"/>
                    <a:pt x="16058" y="34060"/>
                  </a:cubicBezTo>
                  <a:cubicBezTo>
                    <a:pt x="13935" y="30286"/>
                    <a:pt x="10159" y="26746"/>
                    <a:pt x="11101" y="22025"/>
                  </a:cubicBezTo>
                  <a:cubicBezTo>
                    <a:pt x="7564" y="16598"/>
                    <a:pt x="4968" y="10462"/>
                    <a:pt x="3787" y="4093"/>
                  </a:cubicBezTo>
                  <a:cubicBezTo>
                    <a:pt x="3787" y="4093"/>
                    <a:pt x="3787" y="6216"/>
                    <a:pt x="3787" y="7631"/>
                  </a:cubicBezTo>
                  <a:cubicBezTo>
                    <a:pt x="1192" y="4799"/>
                    <a:pt x="1664" y="149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7" name="Полилиния: фигура 1426">
              <a:extLst>
                <a:ext uri="{FF2B5EF4-FFF2-40B4-BE49-F238E27FC236}">
                  <a16:creationId xmlns:a16="http://schemas.microsoft.com/office/drawing/2014/main" id="{386D1964-07BF-0C1E-666A-1654FF2C5602}"/>
                </a:ext>
              </a:extLst>
            </p:cNvPr>
            <p:cNvSpPr/>
            <p:nvPr/>
          </p:nvSpPr>
          <p:spPr>
            <a:xfrm>
              <a:off x="3180177" y="3320131"/>
              <a:ext cx="8532" cy="28315"/>
            </a:xfrm>
            <a:custGeom>
              <a:avLst/>
              <a:gdLst>
                <a:gd name="connsiteX0" fmla="*/ -184 w 8532"/>
                <a:gd name="connsiteY0" fmla="*/ -1100 h 28315"/>
                <a:gd name="connsiteX1" fmla="*/ 7365 w 8532"/>
                <a:gd name="connsiteY1" fmla="*/ 27215 h 28315"/>
                <a:gd name="connsiteX2" fmla="*/ -184 w 8532"/>
                <a:gd name="connsiteY2" fmla="*/ -1100 h 28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32" h="28315">
                  <a:moveTo>
                    <a:pt x="-184" y="-1100"/>
                  </a:moveTo>
                  <a:cubicBezTo>
                    <a:pt x="-3725" y="1023"/>
                    <a:pt x="3119" y="22497"/>
                    <a:pt x="7365" y="27215"/>
                  </a:cubicBezTo>
                  <a:cubicBezTo>
                    <a:pt x="2883" y="18485"/>
                    <a:pt x="288" y="8809"/>
                    <a:pt x="-18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8" name="Полилиния: фигура 1427">
              <a:extLst>
                <a:ext uri="{FF2B5EF4-FFF2-40B4-BE49-F238E27FC236}">
                  <a16:creationId xmlns:a16="http://schemas.microsoft.com/office/drawing/2014/main" id="{079B4FE7-53E4-8E97-8D39-080D5037FF66}"/>
                </a:ext>
              </a:extLst>
            </p:cNvPr>
            <p:cNvSpPr/>
            <p:nvPr/>
          </p:nvSpPr>
          <p:spPr>
            <a:xfrm>
              <a:off x="3204757" y="3391393"/>
              <a:ext cx="4755" cy="10856"/>
            </a:xfrm>
            <a:custGeom>
              <a:avLst/>
              <a:gdLst>
                <a:gd name="connsiteX0" fmla="*/ -1167 w 4755"/>
                <a:gd name="connsiteY0" fmla="*/ -1100 h 10856"/>
                <a:gd name="connsiteX1" fmla="*/ 3315 w 4755"/>
                <a:gd name="connsiteY1" fmla="*/ 9757 h 10856"/>
                <a:gd name="connsiteX2" fmla="*/ -1167 w 4755"/>
                <a:gd name="connsiteY2" fmla="*/ -1100 h 1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5" h="10856">
                  <a:moveTo>
                    <a:pt x="-1167" y="-1100"/>
                  </a:moveTo>
                  <a:cubicBezTo>
                    <a:pt x="-225" y="2676"/>
                    <a:pt x="1192" y="6453"/>
                    <a:pt x="3315" y="9757"/>
                  </a:cubicBezTo>
                  <a:cubicBezTo>
                    <a:pt x="4732" y="9284"/>
                    <a:pt x="247" y="196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29" name="Полилиния: фигура 1428">
              <a:extLst>
                <a:ext uri="{FF2B5EF4-FFF2-40B4-BE49-F238E27FC236}">
                  <a16:creationId xmlns:a16="http://schemas.microsoft.com/office/drawing/2014/main" id="{9F45C6BF-EDBB-ED1E-4101-9177001866DF}"/>
                </a:ext>
              </a:extLst>
            </p:cNvPr>
            <p:cNvSpPr/>
            <p:nvPr/>
          </p:nvSpPr>
          <p:spPr>
            <a:xfrm>
              <a:off x="3229296" y="3438118"/>
              <a:ext cx="16756" cy="25011"/>
            </a:xfrm>
            <a:custGeom>
              <a:avLst/>
              <a:gdLst>
                <a:gd name="connsiteX0" fmla="*/ -1167 w 16756"/>
                <a:gd name="connsiteY0" fmla="*/ -1100 h 25011"/>
                <a:gd name="connsiteX1" fmla="*/ 15589 w 16756"/>
                <a:gd name="connsiteY1" fmla="*/ 23911 h 25011"/>
                <a:gd name="connsiteX2" fmla="*/ 11576 w 16756"/>
                <a:gd name="connsiteY2" fmla="*/ 14944 h 25011"/>
                <a:gd name="connsiteX3" fmla="*/ 3082 w 16756"/>
                <a:gd name="connsiteY3" fmla="*/ 6686 h 25011"/>
                <a:gd name="connsiteX4" fmla="*/ 3082 w 16756"/>
                <a:gd name="connsiteY4" fmla="*/ 2910 h 25011"/>
                <a:gd name="connsiteX5" fmla="*/ -1167 w 16756"/>
                <a:gd name="connsiteY5" fmla="*/ -1100 h 2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56" h="25011">
                  <a:moveTo>
                    <a:pt x="-1167" y="-1100"/>
                  </a:moveTo>
                  <a:cubicBezTo>
                    <a:pt x="2845" y="8336"/>
                    <a:pt x="8509" y="16834"/>
                    <a:pt x="15589" y="23911"/>
                  </a:cubicBezTo>
                  <a:cubicBezTo>
                    <a:pt x="15589" y="19429"/>
                    <a:pt x="10162" y="17776"/>
                    <a:pt x="11576" y="14944"/>
                  </a:cubicBezTo>
                  <a:cubicBezTo>
                    <a:pt x="8745" y="14944"/>
                    <a:pt x="7330" y="8573"/>
                    <a:pt x="3082" y="6686"/>
                  </a:cubicBezTo>
                  <a:cubicBezTo>
                    <a:pt x="-1167" y="4799"/>
                    <a:pt x="7094" y="6686"/>
                    <a:pt x="3082" y="2910"/>
                  </a:cubicBezTo>
                  <a:cubicBezTo>
                    <a:pt x="3082" y="6686"/>
                    <a:pt x="1195" y="338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0" name="Полилиния: фигура 1429">
              <a:extLst>
                <a:ext uri="{FF2B5EF4-FFF2-40B4-BE49-F238E27FC236}">
                  <a16:creationId xmlns:a16="http://schemas.microsoft.com/office/drawing/2014/main" id="{FE901332-27D6-8C02-A41C-C3763894465F}"/>
                </a:ext>
              </a:extLst>
            </p:cNvPr>
            <p:cNvSpPr/>
            <p:nvPr/>
          </p:nvSpPr>
          <p:spPr>
            <a:xfrm>
              <a:off x="3231735" y="3434578"/>
              <a:ext cx="6039" cy="11050"/>
            </a:xfrm>
            <a:custGeom>
              <a:avLst/>
              <a:gdLst>
                <a:gd name="connsiteX0" fmla="*/ -774 w 6039"/>
                <a:gd name="connsiteY0" fmla="*/ -1100 h 11050"/>
                <a:gd name="connsiteX1" fmla="*/ 4420 w 6039"/>
                <a:gd name="connsiteY1" fmla="*/ 9281 h 11050"/>
                <a:gd name="connsiteX2" fmla="*/ 4420 w 6039"/>
                <a:gd name="connsiteY2" fmla="*/ 4327 h 11050"/>
                <a:gd name="connsiteX3" fmla="*/ -774 w 6039"/>
                <a:gd name="connsiteY3" fmla="*/ -1100 h 1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39" h="11050">
                  <a:moveTo>
                    <a:pt x="-774" y="-1100"/>
                  </a:moveTo>
                  <a:cubicBezTo>
                    <a:pt x="-2661" y="-1100"/>
                    <a:pt x="2766" y="6686"/>
                    <a:pt x="4420" y="9281"/>
                  </a:cubicBezTo>
                  <a:cubicBezTo>
                    <a:pt x="6070" y="11877"/>
                    <a:pt x="2530" y="6214"/>
                    <a:pt x="4420" y="4327"/>
                  </a:cubicBezTo>
                  <a:cubicBezTo>
                    <a:pt x="407" y="2204"/>
                    <a:pt x="407" y="3146"/>
                    <a:pt x="-7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1" name="Полилиния: фигура 1430">
              <a:extLst>
                <a:ext uri="{FF2B5EF4-FFF2-40B4-BE49-F238E27FC236}">
                  <a16:creationId xmlns:a16="http://schemas.microsoft.com/office/drawing/2014/main" id="{4787B8FD-54BD-4A21-4E59-9B1AB30356FD}"/>
                </a:ext>
              </a:extLst>
            </p:cNvPr>
            <p:cNvSpPr/>
            <p:nvPr/>
          </p:nvSpPr>
          <p:spPr>
            <a:xfrm>
              <a:off x="3247231" y="3464783"/>
              <a:ext cx="11487" cy="16753"/>
            </a:xfrm>
            <a:custGeom>
              <a:avLst/>
              <a:gdLst>
                <a:gd name="connsiteX0" fmla="*/ -1167 w 11487"/>
                <a:gd name="connsiteY0" fmla="*/ -1100 h 16753"/>
                <a:gd name="connsiteX1" fmla="*/ 10159 w 11487"/>
                <a:gd name="connsiteY1" fmla="*/ 15653 h 16753"/>
                <a:gd name="connsiteX2" fmla="*/ -1167 w 11487"/>
                <a:gd name="connsiteY2" fmla="*/ -1100 h 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87" h="16753">
                  <a:moveTo>
                    <a:pt x="-1167" y="-1100"/>
                  </a:moveTo>
                  <a:cubicBezTo>
                    <a:pt x="1901" y="4799"/>
                    <a:pt x="5677" y="10462"/>
                    <a:pt x="10159" y="15653"/>
                  </a:cubicBezTo>
                  <a:cubicBezTo>
                    <a:pt x="11576" y="10226"/>
                    <a:pt x="3318" y="361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2" name="Полилиния: фигура 1431">
              <a:extLst>
                <a:ext uri="{FF2B5EF4-FFF2-40B4-BE49-F238E27FC236}">
                  <a16:creationId xmlns:a16="http://schemas.microsoft.com/office/drawing/2014/main" id="{3367CD4A-3EE6-D05E-BE10-BC3021EC0FEB}"/>
                </a:ext>
              </a:extLst>
            </p:cNvPr>
            <p:cNvSpPr/>
            <p:nvPr/>
          </p:nvSpPr>
          <p:spPr>
            <a:xfrm>
              <a:off x="3318731" y="3540293"/>
              <a:ext cx="8967" cy="6135"/>
            </a:xfrm>
            <a:custGeom>
              <a:avLst/>
              <a:gdLst>
                <a:gd name="connsiteX0" fmla="*/ -1167 w 8967"/>
                <a:gd name="connsiteY0" fmla="*/ -1100 h 6135"/>
                <a:gd name="connsiteX1" fmla="*/ 7800 w 8967"/>
                <a:gd name="connsiteY1" fmla="*/ 5035 h 6135"/>
                <a:gd name="connsiteX2" fmla="*/ 6149 w 8967"/>
                <a:gd name="connsiteY2" fmla="*/ 2440 h 6135"/>
                <a:gd name="connsiteX3" fmla="*/ -1167 w 8967"/>
                <a:gd name="connsiteY3" fmla="*/ -1100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" h="6135">
                  <a:moveTo>
                    <a:pt x="-1167" y="-1100"/>
                  </a:moveTo>
                  <a:cubicBezTo>
                    <a:pt x="1664" y="1259"/>
                    <a:pt x="4732" y="3149"/>
                    <a:pt x="7800" y="5035"/>
                  </a:cubicBezTo>
                  <a:lnTo>
                    <a:pt x="6149" y="2440"/>
                  </a:lnTo>
                  <a:cubicBezTo>
                    <a:pt x="2845" y="2912"/>
                    <a:pt x="190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3" name="Полилиния: фигура 1432">
              <a:extLst>
                <a:ext uri="{FF2B5EF4-FFF2-40B4-BE49-F238E27FC236}">
                  <a16:creationId xmlns:a16="http://schemas.microsoft.com/office/drawing/2014/main" id="{F5787AE7-C4F5-A856-62BE-BA6717838B1B}"/>
                </a:ext>
              </a:extLst>
            </p:cNvPr>
            <p:cNvSpPr/>
            <p:nvPr/>
          </p:nvSpPr>
          <p:spPr>
            <a:xfrm>
              <a:off x="3362622" y="3567431"/>
              <a:ext cx="11082" cy="4245"/>
            </a:xfrm>
            <a:custGeom>
              <a:avLst/>
              <a:gdLst>
                <a:gd name="connsiteX0" fmla="*/ 5677 w 11082"/>
                <a:gd name="connsiteY0" fmla="*/ -1100 h 4245"/>
                <a:gd name="connsiteX1" fmla="*/ -1167 w 11082"/>
                <a:gd name="connsiteY1" fmla="*/ -1100 h 4245"/>
                <a:gd name="connsiteX2" fmla="*/ 9217 w 11082"/>
                <a:gd name="connsiteY2" fmla="*/ 3146 h 4245"/>
                <a:gd name="connsiteX3" fmla="*/ 5677 w 11082"/>
                <a:gd name="connsiteY3" fmla="*/ -1100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82" h="4245">
                  <a:moveTo>
                    <a:pt x="5677" y="-1100"/>
                  </a:moveTo>
                  <a:lnTo>
                    <a:pt x="-1167" y="-1100"/>
                  </a:lnTo>
                  <a:cubicBezTo>
                    <a:pt x="3082" y="1968"/>
                    <a:pt x="4968" y="-1100"/>
                    <a:pt x="9217" y="3146"/>
                  </a:cubicBezTo>
                  <a:cubicBezTo>
                    <a:pt x="11812" y="2440"/>
                    <a:pt x="6386" y="-158"/>
                    <a:pt x="56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4" name="Полилиния: фигура 1433">
              <a:extLst>
                <a:ext uri="{FF2B5EF4-FFF2-40B4-BE49-F238E27FC236}">
                  <a16:creationId xmlns:a16="http://schemas.microsoft.com/office/drawing/2014/main" id="{6AE0B0B0-2143-FB31-53B9-625910AF0A72}"/>
                </a:ext>
              </a:extLst>
            </p:cNvPr>
            <p:cNvSpPr/>
            <p:nvPr/>
          </p:nvSpPr>
          <p:spPr>
            <a:xfrm>
              <a:off x="3420673" y="3594804"/>
              <a:ext cx="12268" cy="5899"/>
            </a:xfrm>
            <a:custGeom>
              <a:avLst/>
              <a:gdLst>
                <a:gd name="connsiteX0" fmla="*/ -1167 w 12268"/>
                <a:gd name="connsiteY0" fmla="*/ -1100 h 5899"/>
                <a:gd name="connsiteX1" fmla="*/ 8269 w 12268"/>
                <a:gd name="connsiteY1" fmla="*/ 4799 h 5899"/>
                <a:gd name="connsiteX2" fmla="*/ 11101 w 12268"/>
                <a:gd name="connsiteY2" fmla="*/ 4799 h 5899"/>
                <a:gd name="connsiteX3" fmla="*/ -1167 w 12268"/>
                <a:gd name="connsiteY3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68" h="5899">
                  <a:moveTo>
                    <a:pt x="-1167" y="-1100"/>
                  </a:moveTo>
                  <a:cubicBezTo>
                    <a:pt x="-1167" y="2910"/>
                    <a:pt x="5438" y="-1100"/>
                    <a:pt x="8269" y="4799"/>
                  </a:cubicBezTo>
                  <a:cubicBezTo>
                    <a:pt x="9214" y="4563"/>
                    <a:pt x="10159" y="4563"/>
                    <a:pt x="11101" y="4799"/>
                  </a:cubicBezTo>
                  <a:cubicBezTo>
                    <a:pt x="7797" y="787"/>
                    <a:pt x="3315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5" name="Полилиния: фигура 1434">
              <a:extLst>
                <a:ext uri="{FF2B5EF4-FFF2-40B4-BE49-F238E27FC236}">
                  <a16:creationId xmlns:a16="http://schemas.microsoft.com/office/drawing/2014/main" id="{9DD03963-F03A-C42A-5199-D184C5BA5187}"/>
                </a:ext>
              </a:extLst>
            </p:cNvPr>
            <p:cNvSpPr/>
            <p:nvPr/>
          </p:nvSpPr>
          <p:spPr>
            <a:xfrm>
              <a:off x="3512937" y="3623752"/>
              <a:ext cx="29024" cy="8528"/>
            </a:xfrm>
            <a:custGeom>
              <a:avLst/>
              <a:gdLst>
                <a:gd name="connsiteX0" fmla="*/ 722 w 29024"/>
                <a:gd name="connsiteY0" fmla="*/ -82 h 8528"/>
                <a:gd name="connsiteX1" fmla="*/ 722 w 29024"/>
                <a:gd name="connsiteY1" fmla="*/ -82 h 8528"/>
                <a:gd name="connsiteX2" fmla="*/ -1167 w 29024"/>
                <a:gd name="connsiteY2" fmla="*/ 2280 h 8528"/>
                <a:gd name="connsiteX3" fmla="*/ 8981 w 29024"/>
                <a:gd name="connsiteY3" fmla="*/ 5112 h 8528"/>
                <a:gd name="connsiteX4" fmla="*/ 25025 w 29024"/>
                <a:gd name="connsiteY4" fmla="*/ 7235 h 8528"/>
                <a:gd name="connsiteX5" fmla="*/ 27857 w 29024"/>
                <a:gd name="connsiteY5" fmla="*/ 5348 h 8528"/>
                <a:gd name="connsiteX6" fmla="*/ 10159 w 29024"/>
                <a:gd name="connsiteY6" fmla="*/ 2044 h 8528"/>
                <a:gd name="connsiteX7" fmla="*/ 7800 w 29024"/>
                <a:gd name="connsiteY7" fmla="*/ -787 h 8528"/>
                <a:gd name="connsiteX8" fmla="*/ 722 w 29024"/>
                <a:gd name="connsiteY8" fmla="*/ -82 h 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024" h="8528">
                  <a:moveTo>
                    <a:pt x="722" y="-82"/>
                  </a:moveTo>
                  <a:cubicBezTo>
                    <a:pt x="-1876" y="-82"/>
                    <a:pt x="722" y="-82"/>
                    <a:pt x="722" y="-82"/>
                  </a:cubicBezTo>
                  <a:cubicBezTo>
                    <a:pt x="722" y="-82"/>
                    <a:pt x="722" y="1572"/>
                    <a:pt x="-1167" y="2280"/>
                  </a:cubicBezTo>
                  <a:cubicBezTo>
                    <a:pt x="2137" y="2280"/>
                    <a:pt x="6149" y="2280"/>
                    <a:pt x="8981" y="5112"/>
                  </a:cubicBezTo>
                  <a:cubicBezTo>
                    <a:pt x="14408" y="2280"/>
                    <a:pt x="19126" y="6290"/>
                    <a:pt x="25025" y="7235"/>
                  </a:cubicBezTo>
                  <a:cubicBezTo>
                    <a:pt x="30925" y="8180"/>
                    <a:pt x="22903" y="5348"/>
                    <a:pt x="27857" y="5348"/>
                  </a:cubicBezTo>
                  <a:cubicBezTo>
                    <a:pt x="21488" y="5348"/>
                    <a:pt x="16531" y="1572"/>
                    <a:pt x="10159" y="2044"/>
                  </a:cubicBezTo>
                  <a:cubicBezTo>
                    <a:pt x="8272" y="2044"/>
                    <a:pt x="10159" y="391"/>
                    <a:pt x="7800" y="-787"/>
                  </a:cubicBezTo>
                  <a:cubicBezTo>
                    <a:pt x="5441" y="-1968"/>
                    <a:pt x="3554" y="627"/>
                    <a:pt x="722" y="-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6" name="Полилиния: фигура 1435">
              <a:extLst>
                <a:ext uri="{FF2B5EF4-FFF2-40B4-BE49-F238E27FC236}">
                  <a16:creationId xmlns:a16="http://schemas.microsoft.com/office/drawing/2014/main" id="{C0B58FAD-301D-C3B6-81E0-A54FB9557921}"/>
                </a:ext>
              </a:extLst>
            </p:cNvPr>
            <p:cNvSpPr/>
            <p:nvPr/>
          </p:nvSpPr>
          <p:spPr>
            <a:xfrm>
              <a:off x="3687085" y="3650021"/>
              <a:ext cx="17375" cy="2789"/>
            </a:xfrm>
            <a:custGeom>
              <a:avLst/>
              <a:gdLst>
                <a:gd name="connsiteX0" fmla="*/ -1167 w 17375"/>
                <a:gd name="connsiteY0" fmla="*/ 1023 h 2789"/>
                <a:gd name="connsiteX1" fmla="*/ 15822 w 17375"/>
                <a:gd name="connsiteY1" fmla="*/ 1023 h 2789"/>
                <a:gd name="connsiteX2" fmla="*/ 12991 w 17375"/>
                <a:gd name="connsiteY2" fmla="*/ -1100 h 2789"/>
                <a:gd name="connsiteX3" fmla="*/ -1167 w 17375"/>
                <a:gd name="connsiteY3" fmla="*/ 1023 h 2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75" h="2789">
                  <a:moveTo>
                    <a:pt x="-1167" y="1023"/>
                  </a:moveTo>
                  <a:cubicBezTo>
                    <a:pt x="4260" y="3146"/>
                    <a:pt x="10631" y="-628"/>
                    <a:pt x="15822" y="1023"/>
                  </a:cubicBezTo>
                  <a:cubicBezTo>
                    <a:pt x="17239" y="1023"/>
                    <a:pt x="14408" y="-392"/>
                    <a:pt x="12991" y="-1100"/>
                  </a:cubicBezTo>
                  <a:cubicBezTo>
                    <a:pt x="8036" y="1968"/>
                    <a:pt x="3790" y="-1100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7" name="Полилиния: фигура 1436">
              <a:extLst>
                <a:ext uri="{FF2B5EF4-FFF2-40B4-BE49-F238E27FC236}">
                  <a16:creationId xmlns:a16="http://schemas.microsoft.com/office/drawing/2014/main" id="{4BC8C3E0-D4FE-E62A-B9CB-65D1D5918F6C}"/>
                </a:ext>
              </a:extLst>
            </p:cNvPr>
            <p:cNvSpPr/>
            <p:nvPr/>
          </p:nvSpPr>
          <p:spPr>
            <a:xfrm>
              <a:off x="3796577" y="3645536"/>
              <a:ext cx="13215" cy="734"/>
            </a:xfrm>
            <a:custGeom>
              <a:avLst/>
              <a:gdLst>
                <a:gd name="connsiteX0" fmla="*/ -1167 w 13215"/>
                <a:gd name="connsiteY0" fmla="*/ -1100 h 734"/>
                <a:gd name="connsiteX1" fmla="*/ 12049 w 13215"/>
                <a:gd name="connsiteY1" fmla="*/ -1100 h 734"/>
                <a:gd name="connsiteX2" fmla="*/ -1167 w 13215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15" h="734">
                  <a:moveTo>
                    <a:pt x="-1167" y="-1100"/>
                  </a:moveTo>
                  <a:cubicBezTo>
                    <a:pt x="-1167" y="553"/>
                    <a:pt x="11812" y="-1100"/>
                    <a:pt x="12049" y="-1100"/>
                  </a:cubicBezTo>
                  <a:cubicBezTo>
                    <a:pt x="7564" y="-628"/>
                    <a:pt x="3318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8" name="Полилиния: фигура 1437">
              <a:extLst>
                <a:ext uri="{FF2B5EF4-FFF2-40B4-BE49-F238E27FC236}">
                  <a16:creationId xmlns:a16="http://schemas.microsoft.com/office/drawing/2014/main" id="{4E1958D2-DDCF-2728-30A9-A6CC8A7D3B96}"/>
                </a:ext>
              </a:extLst>
            </p:cNvPr>
            <p:cNvSpPr/>
            <p:nvPr/>
          </p:nvSpPr>
          <p:spPr>
            <a:xfrm>
              <a:off x="3887426" y="3626188"/>
              <a:ext cx="7080" cy="3822"/>
            </a:xfrm>
            <a:custGeom>
              <a:avLst/>
              <a:gdLst>
                <a:gd name="connsiteX0" fmla="*/ 5913 w 7080"/>
                <a:gd name="connsiteY0" fmla="*/ 2676 h 3822"/>
                <a:gd name="connsiteX1" fmla="*/ 5913 w 7080"/>
                <a:gd name="connsiteY1" fmla="*/ -1100 h 3822"/>
                <a:gd name="connsiteX2" fmla="*/ -1167 w 7080"/>
                <a:gd name="connsiteY2" fmla="*/ 2204 h 3822"/>
                <a:gd name="connsiteX3" fmla="*/ 4260 w 7080"/>
                <a:gd name="connsiteY3" fmla="*/ 314 h 3822"/>
                <a:gd name="connsiteX4" fmla="*/ 5913 w 7080"/>
                <a:gd name="connsiteY4" fmla="*/ 2676 h 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80" h="3822">
                  <a:moveTo>
                    <a:pt x="5913" y="2676"/>
                  </a:moveTo>
                  <a:cubicBezTo>
                    <a:pt x="5913" y="1023"/>
                    <a:pt x="5913" y="314"/>
                    <a:pt x="5913" y="-1100"/>
                  </a:cubicBezTo>
                  <a:cubicBezTo>
                    <a:pt x="3318" y="-628"/>
                    <a:pt x="959" y="550"/>
                    <a:pt x="-1167" y="2204"/>
                  </a:cubicBezTo>
                  <a:cubicBezTo>
                    <a:pt x="959" y="2204"/>
                    <a:pt x="2373" y="787"/>
                    <a:pt x="4260" y="314"/>
                  </a:cubicBezTo>
                  <a:cubicBezTo>
                    <a:pt x="6149" y="-155"/>
                    <a:pt x="-459" y="3146"/>
                    <a:pt x="5913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39" name="Полилиния: фигура 1438">
              <a:extLst>
                <a:ext uri="{FF2B5EF4-FFF2-40B4-BE49-F238E27FC236}">
                  <a16:creationId xmlns:a16="http://schemas.microsoft.com/office/drawing/2014/main" id="{A7F6E0EE-144E-4AE2-359F-1028BB78C92A}"/>
                </a:ext>
              </a:extLst>
            </p:cNvPr>
            <p:cNvSpPr/>
            <p:nvPr/>
          </p:nvSpPr>
          <p:spPr>
            <a:xfrm>
              <a:off x="4100038" y="3312370"/>
              <a:ext cx="4509" cy="11219"/>
            </a:xfrm>
            <a:custGeom>
              <a:avLst/>
              <a:gdLst>
                <a:gd name="connsiteX0" fmla="*/ -1167 w 4509"/>
                <a:gd name="connsiteY0" fmla="*/ 9965 h 11219"/>
                <a:gd name="connsiteX1" fmla="*/ 2609 w 4509"/>
                <a:gd name="connsiteY1" fmla="*/ 53 h 11219"/>
                <a:gd name="connsiteX2" fmla="*/ 2609 w 4509"/>
                <a:gd name="connsiteY2" fmla="*/ 53 h 11219"/>
                <a:gd name="connsiteX3" fmla="*/ 2609 w 4509"/>
                <a:gd name="connsiteY3" fmla="*/ 1940 h 11219"/>
                <a:gd name="connsiteX4" fmla="*/ -1167 w 4509"/>
                <a:gd name="connsiteY4" fmla="*/ 9965 h 1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9" h="11219">
                  <a:moveTo>
                    <a:pt x="-1167" y="9965"/>
                  </a:moveTo>
                  <a:cubicBezTo>
                    <a:pt x="722" y="11380"/>
                    <a:pt x="956" y="2649"/>
                    <a:pt x="2609" y="53"/>
                  </a:cubicBezTo>
                  <a:cubicBezTo>
                    <a:pt x="4260" y="-2542"/>
                    <a:pt x="2609" y="53"/>
                    <a:pt x="2609" y="53"/>
                  </a:cubicBezTo>
                  <a:lnTo>
                    <a:pt x="2609" y="1940"/>
                  </a:lnTo>
                  <a:cubicBezTo>
                    <a:pt x="1192" y="4772"/>
                    <a:pt x="-695" y="7131"/>
                    <a:pt x="-1167" y="99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0" name="Полилиния: фигура 1439">
              <a:extLst>
                <a:ext uri="{FF2B5EF4-FFF2-40B4-BE49-F238E27FC236}">
                  <a16:creationId xmlns:a16="http://schemas.microsoft.com/office/drawing/2014/main" id="{4B0EDF7C-B030-A627-F7F2-763E9529F46F}"/>
                </a:ext>
              </a:extLst>
            </p:cNvPr>
            <p:cNvSpPr/>
            <p:nvPr/>
          </p:nvSpPr>
          <p:spPr>
            <a:xfrm>
              <a:off x="4248781" y="2886726"/>
              <a:ext cx="7707" cy="42396"/>
            </a:xfrm>
            <a:custGeom>
              <a:avLst/>
              <a:gdLst>
                <a:gd name="connsiteX0" fmla="*/ 6540 w 7707"/>
                <a:gd name="connsiteY0" fmla="*/ 41296 h 42396"/>
                <a:gd name="connsiteX1" fmla="*/ 4890 w 7707"/>
                <a:gd name="connsiteY1" fmla="*/ 19822 h 42396"/>
                <a:gd name="connsiteX2" fmla="*/ 877 w 7707"/>
                <a:gd name="connsiteY2" fmla="*/ 946 h 42396"/>
                <a:gd name="connsiteX3" fmla="*/ -537 w 7707"/>
                <a:gd name="connsiteY3" fmla="*/ -472 h 42396"/>
                <a:gd name="connsiteX4" fmla="*/ -537 w 7707"/>
                <a:gd name="connsiteY4" fmla="*/ -472 h 42396"/>
                <a:gd name="connsiteX5" fmla="*/ 6540 w 7707"/>
                <a:gd name="connsiteY5" fmla="*/ 41296 h 4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7" h="42396">
                  <a:moveTo>
                    <a:pt x="6540" y="41296"/>
                  </a:moveTo>
                  <a:cubicBezTo>
                    <a:pt x="6540" y="34219"/>
                    <a:pt x="4890" y="26902"/>
                    <a:pt x="4890" y="19822"/>
                  </a:cubicBezTo>
                  <a:cubicBezTo>
                    <a:pt x="2294" y="16757"/>
                    <a:pt x="2294" y="7317"/>
                    <a:pt x="877" y="946"/>
                  </a:cubicBezTo>
                  <a:cubicBezTo>
                    <a:pt x="877" y="946"/>
                    <a:pt x="877" y="946"/>
                    <a:pt x="-537" y="-472"/>
                  </a:cubicBezTo>
                  <a:cubicBezTo>
                    <a:pt x="-1955" y="-1886"/>
                    <a:pt x="-537" y="-472"/>
                    <a:pt x="-537" y="-472"/>
                  </a:cubicBezTo>
                  <a:cubicBezTo>
                    <a:pt x="3472" y="13453"/>
                    <a:pt x="3000" y="27375"/>
                    <a:pt x="6540" y="41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1" name="Полилиния: фигура 1440">
              <a:extLst>
                <a:ext uri="{FF2B5EF4-FFF2-40B4-BE49-F238E27FC236}">
                  <a16:creationId xmlns:a16="http://schemas.microsoft.com/office/drawing/2014/main" id="{A9DC57DC-4C8D-FD34-91DA-D0308C9A399D}"/>
                </a:ext>
              </a:extLst>
            </p:cNvPr>
            <p:cNvSpPr/>
            <p:nvPr/>
          </p:nvSpPr>
          <p:spPr>
            <a:xfrm>
              <a:off x="4016269" y="2702116"/>
              <a:ext cx="5199" cy="4484"/>
            </a:xfrm>
            <a:custGeom>
              <a:avLst/>
              <a:gdLst>
                <a:gd name="connsiteX0" fmla="*/ 3787 w 5199"/>
                <a:gd name="connsiteY0" fmla="*/ 1495 h 4484"/>
                <a:gd name="connsiteX1" fmla="*/ -1167 w 5199"/>
                <a:gd name="connsiteY1" fmla="*/ -1100 h 4484"/>
                <a:gd name="connsiteX2" fmla="*/ -1167 w 5199"/>
                <a:gd name="connsiteY2" fmla="*/ 1731 h 4484"/>
                <a:gd name="connsiteX3" fmla="*/ 483 w 5199"/>
                <a:gd name="connsiteY3" fmla="*/ 3385 h 4484"/>
                <a:gd name="connsiteX4" fmla="*/ 3787 w 5199"/>
                <a:gd name="connsiteY4" fmla="*/ 1495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9" h="4484">
                  <a:moveTo>
                    <a:pt x="3787" y="1495"/>
                  </a:moveTo>
                  <a:cubicBezTo>
                    <a:pt x="247" y="-2987"/>
                    <a:pt x="2134" y="3385"/>
                    <a:pt x="-1167" y="-1100"/>
                  </a:cubicBezTo>
                  <a:cubicBezTo>
                    <a:pt x="-1167" y="-155"/>
                    <a:pt x="-1167" y="789"/>
                    <a:pt x="-1167" y="1731"/>
                  </a:cubicBezTo>
                  <a:lnTo>
                    <a:pt x="483" y="3385"/>
                  </a:lnTo>
                  <a:cubicBezTo>
                    <a:pt x="11" y="-1809"/>
                    <a:pt x="5202" y="6689"/>
                    <a:pt x="378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2" name="Полилиния: фигура 1441">
              <a:extLst>
                <a:ext uri="{FF2B5EF4-FFF2-40B4-BE49-F238E27FC236}">
                  <a16:creationId xmlns:a16="http://schemas.microsoft.com/office/drawing/2014/main" id="{B6259F6B-4FC0-1BEC-75C8-2E84BD83BAAB}"/>
                </a:ext>
              </a:extLst>
            </p:cNvPr>
            <p:cNvSpPr/>
            <p:nvPr/>
          </p:nvSpPr>
          <p:spPr>
            <a:xfrm>
              <a:off x="3995957" y="2659170"/>
              <a:ext cx="5445" cy="5280"/>
            </a:xfrm>
            <a:custGeom>
              <a:avLst/>
              <a:gdLst>
                <a:gd name="connsiteX0" fmla="*/ 4278 w 5445"/>
                <a:gd name="connsiteY0" fmla="*/ 2440 h 5280"/>
                <a:gd name="connsiteX1" fmla="*/ -207 w 5445"/>
                <a:gd name="connsiteY1" fmla="*/ -1100 h 5280"/>
                <a:gd name="connsiteX2" fmla="*/ 2861 w 5445"/>
                <a:gd name="connsiteY2" fmla="*/ 4091 h 5280"/>
                <a:gd name="connsiteX3" fmla="*/ 4278 w 5445"/>
                <a:gd name="connsiteY3" fmla="*/ 2440 h 5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45" h="5280">
                  <a:moveTo>
                    <a:pt x="4278" y="2440"/>
                  </a:moveTo>
                  <a:cubicBezTo>
                    <a:pt x="4278" y="-3459"/>
                    <a:pt x="1683" y="4327"/>
                    <a:pt x="-207" y="-1100"/>
                  </a:cubicBezTo>
                  <a:cubicBezTo>
                    <a:pt x="-2566" y="-1100"/>
                    <a:pt x="-207" y="3382"/>
                    <a:pt x="2861" y="4091"/>
                  </a:cubicBezTo>
                  <a:cubicBezTo>
                    <a:pt x="5929" y="4799"/>
                    <a:pt x="2625" y="1023"/>
                    <a:pt x="4278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3" name="Полилиния: фигура 1442">
              <a:extLst>
                <a:ext uri="{FF2B5EF4-FFF2-40B4-BE49-F238E27FC236}">
                  <a16:creationId xmlns:a16="http://schemas.microsoft.com/office/drawing/2014/main" id="{E83ACBD0-E35D-55E7-FA5B-181749CF2060}"/>
                </a:ext>
              </a:extLst>
            </p:cNvPr>
            <p:cNvSpPr/>
            <p:nvPr/>
          </p:nvSpPr>
          <p:spPr>
            <a:xfrm>
              <a:off x="5008534" y="2507897"/>
              <a:ext cx="270427" cy="281764"/>
            </a:xfrm>
            <a:custGeom>
              <a:avLst/>
              <a:gdLst>
                <a:gd name="connsiteX0" fmla="*/ 269024 w 270427"/>
                <a:gd name="connsiteY0" fmla="*/ -1086 h 281764"/>
                <a:gd name="connsiteX1" fmla="*/ 181948 w 270427"/>
                <a:gd name="connsiteY1" fmla="*/ 6936 h 281764"/>
                <a:gd name="connsiteX2" fmla="*/ 89446 w 270427"/>
                <a:gd name="connsiteY2" fmla="*/ 43985 h 281764"/>
                <a:gd name="connsiteX3" fmla="*/ 42251 w 270427"/>
                <a:gd name="connsiteY3" fmla="*/ 71356 h 281764"/>
                <a:gd name="connsiteX4" fmla="*/ -1167 w 270427"/>
                <a:gd name="connsiteY4" fmla="*/ 85044 h 281764"/>
                <a:gd name="connsiteX5" fmla="*/ 40837 w 270427"/>
                <a:gd name="connsiteY5" fmla="*/ 280664 h 281764"/>
                <a:gd name="connsiteX6" fmla="*/ 124136 w 270427"/>
                <a:gd name="connsiteY6" fmla="*/ 254002 h 281764"/>
                <a:gd name="connsiteX7" fmla="*/ 192802 w 270427"/>
                <a:gd name="connsiteY7" fmla="*/ 215538 h 281764"/>
                <a:gd name="connsiteX8" fmla="*/ 223480 w 270427"/>
                <a:gd name="connsiteY8" fmla="*/ 202795 h 281764"/>
                <a:gd name="connsiteX9" fmla="*/ 269260 w 270427"/>
                <a:gd name="connsiteY9" fmla="*/ 199018 h 2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427" h="281764">
                  <a:moveTo>
                    <a:pt x="269024" y="-1086"/>
                  </a:moveTo>
                  <a:cubicBezTo>
                    <a:pt x="239763" y="-1323"/>
                    <a:pt x="210736" y="1509"/>
                    <a:pt x="181948" y="6936"/>
                  </a:cubicBezTo>
                  <a:cubicBezTo>
                    <a:pt x="149148" y="13780"/>
                    <a:pt x="118000" y="26523"/>
                    <a:pt x="89446" y="43985"/>
                  </a:cubicBezTo>
                  <a:cubicBezTo>
                    <a:pt x="74346" y="54130"/>
                    <a:pt x="58535" y="63334"/>
                    <a:pt x="42251" y="71356"/>
                  </a:cubicBezTo>
                  <a:cubicBezTo>
                    <a:pt x="28329" y="77492"/>
                    <a:pt x="13699" y="81976"/>
                    <a:pt x="-1167" y="85044"/>
                  </a:cubicBezTo>
                  <a:lnTo>
                    <a:pt x="40837" y="280664"/>
                  </a:lnTo>
                  <a:cubicBezTo>
                    <a:pt x="69389" y="274531"/>
                    <a:pt x="97235" y="265564"/>
                    <a:pt x="124136" y="254002"/>
                  </a:cubicBezTo>
                  <a:cubicBezTo>
                    <a:pt x="147969" y="242673"/>
                    <a:pt x="170858" y="229932"/>
                    <a:pt x="192802" y="215538"/>
                  </a:cubicBezTo>
                  <a:cubicBezTo>
                    <a:pt x="202005" y="209166"/>
                    <a:pt x="212390" y="204918"/>
                    <a:pt x="223480" y="202795"/>
                  </a:cubicBezTo>
                  <a:cubicBezTo>
                    <a:pt x="238582" y="200199"/>
                    <a:pt x="253921" y="198782"/>
                    <a:pt x="269260" y="199018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4" name="Полилиния: фигура 1443">
              <a:extLst>
                <a:ext uri="{FF2B5EF4-FFF2-40B4-BE49-F238E27FC236}">
                  <a16:creationId xmlns:a16="http://schemas.microsoft.com/office/drawing/2014/main" id="{EE739CC8-65DB-8216-CEC7-CADD7CCF6A59}"/>
                </a:ext>
              </a:extLst>
            </p:cNvPr>
            <p:cNvSpPr/>
            <p:nvPr/>
          </p:nvSpPr>
          <p:spPr>
            <a:xfrm>
              <a:off x="5035671" y="2701526"/>
              <a:ext cx="23597" cy="2125"/>
            </a:xfrm>
            <a:custGeom>
              <a:avLst/>
              <a:gdLst>
                <a:gd name="connsiteX0" fmla="*/ -1167 w 23597"/>
                <a:gd name="connsiteY0" fmla="*/ -37 h 2125"/>
                <a:gd name="connsiteX1" fmla="*/ -1167 w 23597"/>
                <a:gd name="connsiteY1" fmla="*/ -37 h 2125"/>
                <a:gd name="connsiteX2" fmla="*/ -1167 w 23597"/>
                <a:gd name="connsiteY2" fmla="*/ -37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5">
                  <a:moveTo>
                    <a:pt x="-1167" y="-37"/>
                  </a:moveTo>
                  <a:cubicBezTo>
                    <a:pt x="-1167" y="1380"/>
                    <a:pt x="-1167" y="1380"/>
                    <a:pt x="-1167" y="-37"/>
                  </a:cubicBezTo>
                  <a:cubicBezTo>
                    <a:pt x="-1167" y="-1454"/>
                    <a:pt x="-1167" y="-1454"/>
                    <a:pt x="-116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5" name="Полилиния: фигура 1444">
              <a:extLst>
                <a:ext uri="{FF2B5EF4-FFF2-40B4-BE49-F238E27FC236}">
                  <a16:creationId xmlns:a16="http://schemas.microsoft.com/office/drawing/2014/main" id="{A5ABA081-2834-4343-D8E5-FE4471734643}"/>
                </a:ext>
              </a:extLst>
            </p:cNvPr>
            <p:cNvSpPr/>
            <p:nvPr/>
          </p:nvSpPr>
          <p:spPr>
            <a:xfrm>
              <a:off x="5035435" y="2697156"/>
              <a:ext cx="23597" cy="2155"/>
            </a:xfrm>
            <a:custGeom>
              <a:avLst/>
              <a:gdLst>
                <a:gd name="connsiteX0" fmla="*/ -1167 w 23597"/>
                <a:gd name="connsiteY0" fmla="*/ 320 h 2155"/>
                <a:gd name="connsiteX1" fmla="*/ -1167 w 23597"/>
                <a:gd name="connsiteY1" fmla="*/ 320 h 2155"/>
                <a:gd name="connsiteX2" fmla="*/ -1167 w 23597"/>
                <a:gd name="connsiteY2" fmla="*/ 320 h 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55">
                  <a:moveTo>
                    <a:pt x="-1167" y="320"/>
                  </a:moveTo>
                  <a:cubicBezTo>
                    <a:pt x="-1167" y="320"/>
                    <a:pt x="-1167" y="1974"/>
                    <a:pt x="-1167" y="320"/>
                  </a:cubicBezTo>
                  <a:cubicBezTo>
                    <a:pt x="-1167" y="-1330"/>
                    <a:pt x="-1167" y="-1803"/>
                    <a:pt x="-1167" y="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6" name="Полилиния: фигура 1445">
              <a:extLst>
                <a:ext uri="{FF2B5EF4-FFF2-40B4-BE49-F238E27FC236}">
                  <a16:creationId xmlns:a16="http://schemas.microsoft.com/office/drawing/2014/main" id="{9120BB7F-FBF4-3055-79E2-85F7DFBD840F}"/>
                </a:ext>
              </a:extLst>
            </p:cNvPr>
            <p:cNvSpPr/>
            <p:nvPr/>
          </p:nvSpPr>
          <p:spPr>
            <a:xfrm>
              <a:off x="5039212" y="270565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7" name="Полилиния: фигура 1446">
              <a:extLst>
                <a:ext uri="{FF2B5EF4-FFF2-40B4-BE49-F238E27FC236}">
                  <a16:creationId xmlns:a16="http://schemas.microsoft.com/office/drawing/2014/main" id="{3F4730A6-290C-599D-F51F-02F8A12BA535}"/>
                </a:ext>
              </a:extLst>
            </p:cNvPr>
            <p:cNvSpPr/>
            <p:nvPr/>
          </p:nvSpPr>
          <p:spPr>
            <a:xfrm>
              <a:off x="5055256" y="2738687"/>
              <a:ext cx="23597" cy="3073"/>
            </a:xfrm>
            <a:custGeom>
              <a:avLst/>
              <a:gdLst>
                <a:gd name="connsiteX0" fmla="*/ -1167 w 23597"/>
                <a:gd name="connsiteY0" fmla="*/ 320 h 3073"/>
                <a:gd name="connsiteX1" fmla="*/ -1167 w 23597"/>
                <a:gd name="connsiteY1" fmla="*/ 1974 h 3073"/>
                <a:gd name="connsiteX2" fmla="*/ -1167 w 23597"/>
                <a:gd name="connsiteY2" fmla="*/ 320 h 3073"/>
                <a:gd name="connsiteX3" fmla="*/ -1167 w 23597"/>
                <a:gd name="connsiteY3" fmla="*/ 320 h 3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73">
                  <a:moveTo>
                    <a:pt x="-1167" y="320"/>
                  </a:moveTo>
                  <a:lnTo>
                    <a:pt x="-1167" y="1974"/>
                  </a:lnTo>
                  <a:cubicBezTo>
                    <a:pt x="-1167" y="320"/>
                    <a:pt x="-1167" y="1974"/>
                    <a:pt x="-1167" y="320"/>
                  </a:cubicBezTo>
                  <a:cubicBezTo>
                    <a:pt x="-1167" y="-1330"/>
                    <a:pt x="-1167" y="-1803"/>
                    <a:pt x="-1167" y="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8" name="Полилиния: фигура 1447">
              <a:extLst>
                <a:ext uri="{FF2B5EF4-FFF2-40B4-BE49-F238E27FC236}">
                  <a16:creationId xmlns:a16="http://schemas.microsoft.com/office/drawing/2014/main" id="{7864F8D9-2AA8-5B15-3978-DB5EC8DC92C2}"/>
                </a:ext>
              </a:extLst>
            </p:cNvPr>
            <p:cNvSpPr/>
            <p:nvPr/>
          </p:nvSpPr>
          <p:spPr>
            <a:xfrm>
              <a:off x="5037089" y="2697485"/>
              <a:ext cx="103" cy="3099"/>
            </a:xfrm>
            <a:custGeom>
              <a:avLst/>
              <a:gdLst>
                <a:gd name="connsiteX0" fmla="*/ -1167 w 103"/>
                <a:gd name="connsiteY0" fmla="*/ 227 h 3099"/>
                <a:gd name="connsiteX1" fmla="*/ -1167 w 103"/>
                <a:gd name="connsiteY1" fmla="*/ 1408 h 3099"/>
                <a:gd name="connsiteX2" fmla="*/ -1167 w 103"/>
                <a:gd name="connsiteY2" fmla="*/ -479 h 3099"/>
                <a:gd name="connsiteX3" fmla="*/ -1167 w 103"/>
                <a:gd name="connsiteY3" fmla="*/ 227 h 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3099">
                  <a:moveTo>
                    <a:pt x="-1167" y="227"/>
                  </a:moveTo>
                  <a:cubicBezTo>
                    <a:pt x="-1167" y="1408"/>
                    <a:pt x="-1167" y="2822"/>
                    <a:pt x="-1167" y="1408"/>
                  </a:cubicBezTo>
                  <a:cubicBezTo>
                    <a:pt x="-1167" y="-9"/>
                    <a:pt x="-1167" y="1408"/>
                    <a:pt x="-1167" y="-479"/>
                  </a:cubicBezTo>
                  <a:cubicBezTo>
                    <a:pt x="-1167" y="-2368"/>
                    <a:pt x="-934" y="699"/>
                    <a:pt x="-1167" y="2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49" name="Полилиния: фигура 1448">
              <a:extLst>
                <a:ext uri="{FF2B5EF4-FFF2-40B4-BE49-F238E27FC236}">
                  <a16:creationId xmlns:a16="http://schemas.microsoft.com/office/drawing/2014/main" id="{EA02A3A1-E775-2398-0479-ADE2C232E315}"/>
                </a:ext>
              </a:extLst>
            </p:cNvPr>
            <p:cNvSpPr/>
            <p:nvPr/>
          </p:nvSpPr>
          <p:spPr>
            <a:xfrm>
              <a:off x="5056910" y="2739166"/>
              <a:ext cx="23597" cy="4009"/>
            </a:xfrm>
            <a:custGeom>
              <a:avLst/>
              <a:gdLst>
                <a:gd name="connsiteX0" fmla="*/ -1167 w 23597"/>
                <a:gd name="connsiteY0" fmla="*/ 550 h 4009"/>
                <a:gd name="connsiteX1" fmla="*/ -1167 w 23597"/>
                <a:gd name="connsiteY1" fmla="*/ 2910 h 4009"/>
                <a:gd name="connsiteX2" fmla="*/ -1167 w 23597"/>
                <a:gd name="connsiteY2" fmla="*/ -1100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009">
                  <a:moveTo>
                    <a:pt x="-1167" y="550"/>
                  </a:moveTo>
                  <a:cubicBezTo>
                    <a:pt x="-1167" y="550"/>
                    <a:pt x="-1167" y="1968"/>
                    <a:pt x="-1167" y="2910"/>
                  </a:cubicBezTo>
                  <a:cubicBezTo>
                    <a:pt x="-1167" y="1495"/>
                    <a:pt x="-1167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0" name="Полилиния: фигура 1449">
              <a:extLst>
                <a:ext uri="{FF2B5EF4-FFF2-40B4-BE49-F238E27FC236}">
                  <a16:creationId xmlns:a16="http://schemas.microsoft.com/office/drawing/2014/main" id="{00D25BDF-A0CE-BD8D-9AA8-A44CB3C5987B}"/>
                </a:ext>
              </a:extLst>
            </p:cNvPr>
            <p:cNvSpPr/>
            <p:nvPr/>
          </p:nvSpPr>
          <p:spPr>
            <a:xfrm>
              <a:off x="5044639" y="2708529"/>
              <a:ext cx="209" cy="2088"/>
            </a:xfrm>
            <a:custGeom>
              <a:avLst/>
              <a:gdLst>
                <a:gd name="connsiteX0" fmla="*/ -1167 w 209"/>
                <a:gd name="connsiteY0" fmla="*/ -432 h 2088"/>
                <a:gd name="connsiteX1" fmla="*/ -1167 w 209"/>
                <a:gd name="connsiteY1" fmla="*/ -432 h 2088"/>
                <a:gd name="connsiteX2" fmla="*/ -1167 w 209"/>
                <a:gd name="connsiteY2" fmla="*/ -432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88">
                  <a:moveTo>
                    <a:pt x="-1167" y="-432"/>
                  </a:moveTo>
                  <a:cubicBezTo>
                    <a:pt x="-1167" y="1218"/>
                    <a:pt x="-1167" y="1691"/>
                    <a:pt x="-1167" y="-432"/>
                  </a:cubicBezTo>
                  <a:cubicBezTo>
                    <a:pt x="-1167" y="-2558"/>
                    <a:pt x="-695" y="1218"/>
                    <a:pt x="-1167" y="-4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1" name="Полилиния: фигура 1450">
              <a:extLst>
                <a:ext uri="{FF2B5EF4-FFF2-40B4-BE49-F238E27FC236}">
                  <a16:creationId xmlns:a16="http://schemas.microsoft.com/office/drawing/2014/main" id="{E287F4A7-6722-5AD9-5677-00F2E99FF415}"/>
                </a:ext>
              </a:extLst>
            </p:cNvPr>
            <p:cNvSpPr/>
            <p:nvPr/>
          </p:nvSpPr>
          <p:spPr>
            <a:xfrm>
              <a:off x="5061155" y="2739846"/>
              <a:ext cx="1417" cy="5218"/>
            </a:xfrm>
            <a:custGeom>
              <a:avLst/>
              <a:gdLst>
                <a:gd name="connsiteX0" fmla="*/ -1167 w 1417"/>
                <a:gd name="connsiteY0" fmla="*/ 2937 h 5218"/>
                <a:gd name="connsiteX1" fmla="*/ -1167 w 1417"/>
                <a:gd name="connsiteY1" fmla="*/ 2937 h 5218"/>
                <a:gd name="connsiteX2" fmla="*/ -1167 w 1417"/>
                <a:gd name="connsiteY2" fmla="*/ 1287 h 5218"/>
                <a:gd name="connsiteX3" fmla="*/ 250 w 1417"/>
                <a:gd name="connsiteY3" fmla="*/ 4118 h 5218"/>
                <a:gd name="connsiteX4" fmla="*/ 250 w 1417"/>
                <a:gd name="connsiteY4" fmla="*/ 106 h 5218"/>
                <a:gd name="connsiteX5" fmla="*/ 250 w 1417"/>
                <a:gd name="connsiteY5" fmla="*/ -1075 h 5218"/>
                <a:gd name="connsiteX6" fmla="*/ 250 w 1417"/>
                <a:gd name="connsiteY6" fmla="*/ 1287 h 5218"/>
                <a:gd name="connsiteX7" fmla="*/ 250 w 1417"/>
                <a:gd name="connsiteY7" fmla="*/ -367 h 5218"/>
                <a:gd name="connsiteX8" fmla="*/ 250 w 1417"/>
                <a:gd name="connsiteY8" fmla="*/ -367 h 5218"/>
                <a:gd name="connsiteX9" fmla="*/ -1167 w 1417"/>
                <a:gd name="connsiteY9" fmla="*/ 2937 h 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7" h="5218">
                  <a:moveTo>
                    <a:pt x="-1167" y="2937"/>
                  </a:moveTo>
                  <a:cubicBezTo>
                    <a:pt x="-1167" y="2937"/>
                    <a:pt x="-1167" y="2937"/>
                    <a:pt x="-1167" y="2937"/>
                  </a:cubicBezTo>
                  <a:cubicBezTo>
                    <a:pt x="-1167" y="2937"/>
                    <a:pt x="-1167" y="1520"/>
                    <a:pt x="-1167" y="1287"/>
                  </a:cubicBezTo>
                  <a:cubicBezTo>
                    <a:pt x="-931" y="2229"/>
                    <a:pt x="-459" y="3174"/>
                    <a:pt x="250" y="4118"/>
                  </a:cubicBezTo>
                  <a:cubicBezTo>
                    <a:pt x="250" y="814"/>
                    <a:pt x="250" y="1051"/>
                    <a:pt x="250" y="106"/>
                  </a:cubicBezTo>
                  <a:cubicBezTo>
                    <a:pt x="250" y="-839"/>
                    <a:pt x="250" y="106"/>
                    <a:pt x="250" y="-1075"/>
                  </a:cubicBezTo>
                  <a:cubicBezTo>
                    <a:pt x="250" y="1051"/>
                    <a:pt x="250" y="106"/>
                    <a:pt x="250" y="1287"/>
                  </a:cubicBezTo>
                  <a:cubicBezTo>
                    <a:pt x="250" y="2465"/>
                    <a:pt x="250" y="1287"/>
                    <a:pt x="250" y="-367"/>
                  </a:cubicBezTo>
                  <a:cubicBezTo>
                    <a:pt x="250" y="-2017"/>
                    <a:pt x="250" y="-367"/>
                    <a:pt x="250" y="-367"/>
                  </a:cubicBezTo>
                  <a:cubicBezTo>
                    <a:pt x="-459" y="578"/>
                    <a:pt x="-931" y="1756"/>
                    <a:pt x="-1167" y="29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2" name="Полилиния: фигура 1451">
              <a:extLst>
                <a:ext uri="{FF2B5EF4-FFF2-40B4-BE49-F238E27FC236}">
                  <a16:creationId xmlns:a16="http://schemas.microsoft.com/office/drawing/2014/main" id="{D6FB80AF-8214-5286-767B-E7CCC88B89B4}"/>
                </a:ext>
              </a:extLst>
            </p:cNvPr>
            <p:cNvSpPr/>
            <p:nvPr/>
          </p:nvSpPr>
          <p:spPr>
            <a:xfrm>
              <a:off x="5045844" y="2709914"/>
              <a:ext cx="208" cy="2113"/>
            </a:xfrm>
            <a:custGeom>
              <a:avLst/>
              <a:gdLst>
                <a:gd name="connsiteX0" fmla="*/ -959 w 208"/>
                <a:gd name="connsiteY0" fmla="*/ -403 h 2113"/>
                <a:gd name="connsiteX1" fmla="*/ -959 w 208"/>
                <a:gd name="connsiteY1" fmla="*/ 1014 h 2113"/>
                <a:gd name="connsiteX2" fmla="*/ -959 w 208"/>
                <a:gd name="connsiteY2" fmla="*/ -167 h 2113"/>
                <a:gd name="connsiteX3" fmla="*/ -959 w 208"/>
                <a:gd name="connsiteY3" fmla="*/ -403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113">
                  <a:moveTo>
                    <a:pt x="-959" y="-403"/>
                  </a:moveTo>
                  <a:lnTo>
                    <a:pt x="-959" y="1014"/>
                  </a:lnTo>
                  <a:cubicBezTo>
                    <a:pt x="-959" y="1014"/>
                    <a:pt x="-959" y="-640"/>
                    <a:pt x="-959" y="-167"/>
                  </a:cubicBezTo>
                  <a:cubicBezTo>
                    <a:pt x="-959" y="305"/>
                    <a:pt x="-1428" y="-2290"/>
                    <a:pt x="-959" y="-4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3" name="Полилиния: фигура 1452">
              <a:extLst>
                <a:ext uri="{FF2B5EF4-FFF2-40B4-BE49-F238E27FC236}">
                  <a16:creationId xmlns:a16="http://schemas.microsoft.com/office/drawing/2014/main" id="{AF0FB3F8-20CD-D823-0013-7C0CD235AFEA}"/>
                </a:ext>
              </a:extLst>
            </p:cNvPr>
            <p:cNvSpPr/>
            <p:nvPr/>
          </p:nvSpPr>
          <p:spPr>
            <a:xfrm>
              <a:off x="5044192" y="2698341"/>
              <a:ext cx="209" cy="943"/>
            </a:xfrm>
            <a:custGeom>
              <a:avLst/>
              <a:gdLst>
                <a:gd name="connsiteX0" fmla="*/ -957 w 209"/>
                <a:gd name="connsiteY0" fmla="*/ -157 h 943"/>
                <a:gd name="connsiteX1" fmla="*/ -957 w 209"/>
                <a:gd name="connsiteY1" fmla="*/ -157 h 943"/>
                <a:gd name="connsiteX2" fmla="*/ -957 w 209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943">
                  <a:moveTo>
                    <a:pt x="-957" y="-157"/>
                  </a:moveTo>
                  <a:cubicBezTo>
                    <a:pt x="-957" y="-157"/>
                    <a:pt x="-957" y="-157"/>
                    <a:pt x="-957" y="-157"/>
                  </a:cubicBezTo>
                  <a:cubicBezTo>
                    <a:pt x="-957" y="-157"/>
                    <a:pt x="-1430" y="-2280"/>
                    <a:pt x="-95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4" name="Полилиния: фигура 1453">
              <a:extLst>
                <a:ext uri="{FF2B5EF4-FFF2-40B4-BE49-F238E27FC236}">
                  <a16:creationId xmlns:a16="http://schemas.microsoft.com/office/drawing/2014/main" id="{6A96A517-F205-FF5F-9575-99265BCEC0A9}"/>
                </a:ext>
              </a:extLst>
            </p:cNvPr>
            <p:cNvSpPr/>
            <p:nvPr/>
          </p:nvSpPr>
          <p:spPr>
            <a:xfrm>
              <a:off x="5071540" y="2751855"/>
              <a:ext cx="23597" cy="1048"/>
            </a:xfrm>
            <a:custGeom>
              <a:avLst/>
              <a:gdLst>
                <a:gd name="connsiteX0" fmla="*/ -1167 w 23597"/>
                <a:gd name="connsiteY0" fmla="*/ -577 h 1048"/>
                <a:gd name="connsiteX1" fmla="*/ -1167 w 23597"/>
                <a:gd name="connsiteY1" fmla="*/ -577 h 1048"/>
                <a:gd name="connsiteX2" fmla="*/ -1167 w 23597"/>
                <a:gd name="connsiteY2" fmla="*/ -577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8">
                  <a:moveTo>
                    <a:pt x="-1167" y="-577"/>
                  </a:moveTo>
                  <a:cubicBezTo>
                    <a:pt x="-1167" y="604"/>
                    <a:pt x="-1167" y="-577"/>
                    <a:pt x="-1167" y="-577"/>
                  </a:cubicBezTo>
                  <a:cubicBezTo>
                    <a:pt x="-1167" y="-577"/>
                    <a:pt x="-1167" y="-1755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5" name="Полилиния: фигура 1454">
              <a:extLst>
                <a:ext uri="{FF2B5EF4-FFF2-40B4-BE49-F238E27FC236}">
                  <a16:creationId xmlns:a16="http://schemas.microsoft.com/office/drawing/2014/main" id="{1A6D9DA7-D797-709A-B2CC-B7091E4D165C}"/>
                </a:ext>
              </a:extLst>
            </p:cNvPr>
            <p:cNvSpPr/>
            <p:nvPr/>
          </p:nvSpPr>
          <p:spPr>
            <a:xfrm>
              <a:off x="5046998" y="2698702"/>
              <a:ext cx="23597" cy="2339"/>
            </a:xfrm>
            <a:custGeom>
              <a:avLst/>
              <a:gdLst>
                <a:gd name="connsiteX0" fmla="*/ -1167 w 23597"/>
                <a:gd name="connsiteY0" fmla="*/ 191 h 2339"/>
                <a:gd name="connsiteX1" fmla="*/ -1167 w 23597"/>
                <a:gd name="connsiteY1" fmla="*/ 191 h 2339"/>
                <a:gd name="connsiteX2" fmla="*/ -1167 w 23597"/>
                <a:gd name="connsiteY2" fmla="*/ 191 h 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39">
                  <a:moveTo>
                    <a:pt x="-1167" y="191"/>
                  </a:moveTo>
                  <a:cubicBezTo>
                    <a:pt x="-1167" y="191"/>
                    <a:pt x="-1167" y="2550"/>
                    <a:pt x="-1167" y="191"/>
                  </a:cubicBezTo>
                  <a:cubicBezTo>
                    <a:pt x="-1167" y="-2168"/>
                    <a:pt x="-1167" y="-754"/>
                    <a:pt x="-1167" y="1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6" name="Полилиния: фигура 1455">
              <a:extLst>
                <a:ext uri="{FF2B5EF4-FFF2-40B4-BE49-F238E27FC236}">
                  <a16:creationId xmlns:a16="http://schemas.microsoft.com/office/drawing/2014/main" id="{2983B57E-151C-B7E8-6A02-8134F0753E61}"/>
                </a:ext>
              </a:extLst>
            </p:cNvPr>
            <p:cNvSpPr/>
            <p:nvPr/>
          </p:nvSpPr>
          <p:spPr>
            <a:xfrm>
              <a:off x="5062777" y="2723827"/>
              <a:ext cx="307" cy="1886"/>
            </a:xfrm>
            <a:custGeom>
              <a:avLst/>
              <a:gdLst>
                <a:gd name="connsiteX0" fmla="*/ -899 w 307"/>
                <a:gd name="connsiteY0" fmla="*/ 787 h 1886"/>
                <a:gd name="connsiteX1" fmla="*/ -899 w 307"/>
                <a:gd name="connsiteY1" fmla="*/ -1100 h 1886"/>
                <a:gd name="connsiteX2" fmla="*/ -899 w 307"/>
                <a:gd name="connsiteY2" fmla="*/ -1100 h 1886"/>
                <a:gd name="connsiteX3" fmla="*/ -899 w 30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" h="1886">
                  <a:moveTo>
                    <a:pt x="-899" y="787"/>
                  </a:moveTo>
                  <a:cubicBezTo>
                    <a:pt x="-899" y="787"/>
                    <a:pt x="-899" y="787"/>
                    <a:pt x="-899" y="-1100"/>
                  </a:cubicBezTo>
                  <a:lnTo>
                    <a:pt x="-899" y="-1100"/>
                  </a:lnTo>
                  <a:cubicBezTo>
                    <a:pt x="-662" y="787"/>
                    <a:pt x="-1607" y="-1336"/>
                    <a:pt x="-89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7" name="Полилиния: фигура 1456">
              <a:extLst>
                <a:ext uri="{FF2B5EF4-FFF2-40B4-BE49-F238E27FC236}">
                  <a16:creationId xmlns:a16="http://schemas.microsoft.com/office/drawing/2014/main" id="{8B364262-F2BA-517C-0D3D-1503CC3875EE}"/>
                </a:ext>
              </a:extLst>
            </p:cNvPr>
            <p:cNvSpPr/>
            <p:nvPr/>
          </p:nvSpPr>
          <p:spPr>
            <a:xfrm>
              <a:off x="5046998" y="2691262"/>
              <a:ext cx="1653" cy="3303"/>
            </a:xfrm>
            <a:custGeom>
              <a:avLst/>
              <a:gdLst>
                <a:gd name="connsiteX0" fmla="*/ 486 w 1653"/>
                <a:gd name="connsiteY0" fmla="*/ 2204 h 3303"/>
                <a:gd name="connsiteX1" fmla="*/ -1167 w 1653"/>
                <a:gd name="connsiteY1" fmla="*/ -1100 h 3303"/>
                <a:gd name="connsiteX2" fmla="*/ 486 w 1653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3303">
                  <a:moveTo>
                    <a:pt x="486" y="2204"/>
                  </a:moveTo>
                  <a:cubicBezTo>
                    <a:pt x="486" y="787"/>
                    <a:pt x="486" y="787"/>
                    <a:pt x="-1167" y="-1100"/>
                  </a:cubicBezTo>
                  <a:cubicBezTo>
                    <a:pt x="-931" y="78"/>
                    <a:pt x="-459" y="1259"/>
                    <a:pt x="48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8" name="Полилиния: фигура 1457">
              <a:extLst>
                <a:ext uri="{FF2B5EF4-FFF2-40B4-BE49-F238E27FC236}">
                  <a16:creationId xmlns:a16="http://schemas.microsoft.com/office/drawing/2014/main" id="{585B70D1-C320-9606-E053-207CFE792AFD}"/>
                </a:ext>
              </a:extLst>
            </p:cNvPr>
            <p:cNvSpPr/>
            <p:nvPr/>
          </p:nvSpPr>
          <p:spPr>
            <a:xfrm>
              <a:off x="5051556" y="2694969"/>
              <a:ext cx="1812" cy="2193"/>
            </a:xfrm>
            <a:custGeom>
              <a:avLst/>
              <a:gdLst>
                <a:gd name="connsiteX0" fmla="*/ 646 w 1812"/>
                <a:gd name="connsiteY0" fmla="*/ 1093 h 2193"/>
                <a:gd name="connsiteX1" fmla="*/ 646 w 1812"/>
                <a:gd name="connsiteY1" fmla="*/ 1093 h 2193"/>
                <a:gd name="connsiteX2" fmla="*/ -771 w 1812"/>
                <a:gd name="connsiteY2" fmla="*/ -560 h 2193"/>
                <a:gd name="connsiteX3" fmla="*/ 646 w 1812"/>
                <a:gd name="connsiteY3" fmla="*/ 1093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2193">
                  <a:moveTo>
                    <a:pt x="646" y="1093"/>
                  </a:moveTo>
                  <a:cubicBezTo>
                    <a:pt x="646" y="1093"/>
                    <a:pt x="646" y="1093"/>
                    <a:pt x="646" y="1093"/>
                  </a:cubicBezTo>
                  <a:cubicBezTo>
                    <a:pt x="646" y="1093"/>
                    <a:pt x="646" y="1093"/>
                    <a:pt x="-771" y="-560"/>
                  </a:cubicBezTo>
                  <a:cubicBezTo>
                    <a:pt x="-2186" y="-2211"/>
                    <a:pt x="646" y="384"/>
                    <a:pt x="646" y="1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59" name="Полилиния: фигура 1458">
              <a:extLst>
                <a:ext uri="{FF2B5EF4-FFF2-40B4-BE49-F238E27FC236}">
                  <a16:creationId xmlns:a16="http://schemas.microsoft.com/office/drawing/2014/main" id="{F46FE078-8483-AD9E-6BA8-89921024FA81}"/>
                </a:ext>
              </a:extLst>
            </p:cNvPr>
            <p:cNvSpPr/>
            <p:nvPr/>
          </p:nvSpPr>
          <p:spPr>
            <a:xfrm>
              <a:off x="5074844" y="2741052"/>
              <a:ext cx="104" cy="1048"/>
            </a:xfrm>
            <a:custGeom>
              <a:avLst/>
              <a:gdLst>
                <a:gd name="connsiteX0" fmla="*/ -1167 w 104"/>
                <a:gd name="connsiteY0" fmla="*/ -1100 h 1048"/>
                <a:gd name="connsiteX1" fmla="*/ -1167 w 104"/>
                <a:gd name="connsiteY1" fmla="*/ -1100 h 1048"/>
                <a:gd name="connsiteX2" fmla="*/ -1167 w 104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8">
                  <a:moveTo>
                    <a:pt x="-1167" y="-1100"/>
                  </a:moveTo>
                  <a:cubicBezTo>
                    <a:pt x="-1167" y="1259"/>
                    <a:pt x="-1167" y="-1100"/>
                    <a:pt x="-1167" y="-1100"/>
                  </a:cubicBezTo>
                  <a:cubicBezTo>
                    <a:pt x="-1167" y="-1100"/>
                    <a:pt x="-931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0" name="Полилиния: фигура 1459">
              <a:extLst>
                <a:ext uri="{FF2B5EF4-FFF2-40B4-BE49-F238E27FC236}">
                  <a16:creationId xmlns:a16="http://schemas.microsoft.com/office/drawing/2014/main" id="{ACA46900-4834-F3E8-4DF3-F8F24592F6CC}"/>
                </a:ext>
              </a:extLst>
            </p:cNvPr>
            <p:cNvSpPr/>
            <p:nvPr/>
          </p:nvSpPr>
          <p:spPr>
            <a:xfrm>
              <a:off x="5072915" y="2731928"/>
              <a:ext cx="307" cy="3697"/>
            </a:xfrm>
            <a:custGeom>
              <a:avLst/>
              <a:gdLst>
                <a:gd name="connsiteX0" fmla="*/ -1128 w 307"/>
                <a:gd name="connsiteY0" fmla="*/ -470 h 3697"/>
                <a:gd name="connsiteX1" fmla="*/ -1128 w 307"/>
                <a:gd name="connsiteY1" fmla="*/ -470 h 3697"/>
                <a:gd name="connsiteX2" fmla="*/ -1128 w 307"/>
                <a:gd name="connsiteY2" fmla="*/ 2597 h 3697"/>
                <a:gd name="connsiteX3" fmla="*/ -1128 w 307"/>
                <a:gd name="connsiteY3" fmla="*/ -470 h 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" h="3697">
                  <a:moveTo>
                    <a:pt x="-1128" y="-470"/>
                  </a:moveTo>
                  <a:cubicBezTo>
                    <a:pt x="-1128" y="-1887"/>
                    <a:pt x="-1128" y="-470"/>
                    <a:pt x="-1128" y="-470"/>
                  </a:cubicBezTo>
                  <a:cubicBezTo>
                    <a:pt x="-1128" y="475"/>
                    <a:pt x="-1128" y="1653"/>
                    <a:pt x="-1128" y="2597"/>
                  </a:cubicBezTo>
                  <a:cubicBezTo>
                    <a:pt x="-1364" y="-234"/>
                    <a:pt x="-420" y="1653"/>
                    <a:pt x="-1128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1" name="Полилиния: фигура 1460">
              <a:extLst>
                <a:ext uri="{FF2B5EF4-FFF2-40B4-BE49-F238E27FC236}">
                  <a16:creationId xmlns:a16="http://schemas.microsoft.com/office/drawing/2014/main" id="{AAAF9B6C-C1D8-F378-CACA-7E7601933B08}"/>
                </a:ext>
              </a:extLst>
            </p:cNvPr>
            <p:cNvSpPr/>
            <p:nvPr/>
          </p:nvSpPr>
          <p:spPr>
            <a:xfrm>
              <a:off x="5085461" y="2754057"/>
              <a:ext cx="1417" cy="1652"/>
            </a:xfrm>
            <a:custGeom>
              <a:avLst/>
              <a:gdLst>
                <a:gd name="connsiteX0" fmla="*/ -1167 w 1417"/>
                <a:gd name="connsiteY0" fmla="*/ -183 h 1652"/>
                <a:gd name="connsiteX1" fmla="*/ 250 w 1417"/>
                <a:gd name="connsiteY1" fmla="*/ -183 h 1652"/>
                <a:gd name="connsiteX2" fmla="*/ -1167 w 1417"/>
                <a:gd name="connsiteY2" fmla="*/ -18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652">
                  <a:moveTo>
                    <a:pt x="-1167" y="-183"/>
                  </a:moveTo>
                  <a:cubicBezTo>
                    <a:pt x="-1167" y="-183"/>
                    <a:pt x="250" y="1471"/>
                    <a:pt x="250" y="-183"/>
                  </a:cubicBezTo>
                  <a:cubicBezTo>
                    <a:pt x="250" y="-1833"/>
                    <a:pt x="-931" y="-891"/>
                    <a:pt x="-1167" y="-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2" name="Полилиния: фигура 1461">
              <a:extLst>
                <a:ext uri="{FF2B5EF4-FFF2-40B4-BE49-F238E27FC236}">
                  <a16:creationId xmlns:a16="http://schemas.microsoft.com/office/drawing/2014/main" id="{E8D7AD39-4087-804F-F5F3-B3CE067104F1}"/>
                </a:ext>
              </a:extLst>
            </p:cNvPr>
            <p:cNvSpPr/>
            <p:nvPr/>
          </p:nvSpPr>
          <p:spPr>
            <a:xfrm>
              <a:off x="5044402" y="2672856"/>
              <a:ext cx="23597" cy="3715"/>
            </a:xfrm>
            <a:custGeom>
              <a:avLst/>
              <a:gdLst>
                <a:gd name="connsiteX0" fmla="*/ -1167 w 23597"/>
                <a:gd name="connsiteY0" fmla="*/ 553 h 3715"/>
                <a:gd name="connsiteX1" fmla="*/ -1167 w 23597"/>
                <a:gd name="connsiteY1" fmla="*/ 2204 h 3715"/>
                <a:gd name="connsiteX2" fmla="*/ -1167 w 23597"/>
                <a:gd name="connsiteY2" fmla="*/ -1100 h 3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715">
                  <a:moveTo>
                    <a:pt x="-1167" y="553"/>
                  </a:moveTo>
                  <a:cubicBezTo>
                    <a:pt x="-1167" y="1968"/>
                    <a:pt x="-1167" y="553"/>
                    <a:pt x="-1167" y="2204"/>
                  </a:cubicBezTo>
                  <a:cubicBezTo>
                    <a:pt x="-1167" y="3854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3" name="Полилиния: фигура 1462">
              <a:extLst>
                <a:ext uri="{FF2B5EF4-FFF2-40B4-BE49-F238E27FC236}">
                  <a16:creationId xmlns:a16="http://schemas.microsoft.com/office/drawing/2014/main" id="{B799B623-51C1-33E3-A598-7D1EB2D627BB}"/>
                </a:ext>
              </a:extLst>
            </p:cNvPr>
            <p:cNvSpPr/>
            <p:nvPr/>
          </p:nvSpPr>
          <p:spPr>
            <a:xfrm>
              <a:off x="5049017" y="2683978"/>
              <a:ext cx="103" cy="2104"/>
            </a:xfrm>
            <a:custGeom>
              <a:avLst/>
              <a:gdLst>
                <a:gd name="connsiteX0" fmla="*/ -1063 w 103"/>
                <a:gd name="connsiteY0" fmla="*/ -660 h 2104"/>
                <a:gd name="connsiteX1" fmla="*/ -1063 w 103"/>
                <a:gd name="connsiteY1" fmla="*/ 993 h 2104"/>
                <a:gd name="connsiteX2" fmla="*/ -1063 w 103"/>
                <a:gd name="connsiteY2" fmla="*/ -660 h 2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2104">
                  <a:moveTo>
                    <a:pt x="-1063" y="-660"/>
                  </a:moveTo>
                  <a:cubicBezTo>
                    <a:pt x="-1063" y="1230"/>
                    <a:pt x="-1063" y="757"/>
                    <a:pt x="-1063" y="993"/>
                  </a:cubicBezTo>
                  <a:cubicBezTo>
                    <a:pt x="-1063" y="1230"/>
                    <a:pt x="-1297" y="-2311"/>
                    <a:pt x="-1063" y="-6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4" name="Полилиния: фигура 1463">
              <a:extLst>
                <a:ext uri="{FF2B5EF4-FFF2-40B4-BE49-F238E27FC236}">
                  <a16:creationId xmlns:a16="http://schemas.microsoft.com/office/drawing/2014/main" id="{AF2FBDF2-EDD5-240C-952A-C6FE822BD529}"/>
                </a:ext>
              </a:extLst>
            </p:cNvPr>
            <p:cNvSpPr/>
            <p:nvPr/>
          </p:nvSpPr>
          <p:spPr>
            <a:xfrm>
              <a:off x="5046289" y="2671442"/>
              <a:ext cx="3410" cy="6274"/>
            </a:xfrm>
            <a:custGeom>
              <a:avLst/>
              <a:gdLst>
                <a:gd name="connsiteX0" fmla="*/ -1167 w 3410"/>
                <a:gd name="connsiteY0" fmla="*/ 3146 h 6274"/>
                <a:gd name="connsiteX1" fmla="*/ -1167 w 3410"/>
                <a:gd name="connsiteY1" fmla="*/ 3146 h 6274"/>
                <a:gd name="connsiteX2" fmla="*/ 1195 w 3410"/>
                <a:gd name="connsiteY2" fmla="*/ 4799 h 6274"/>
                <a:gd name="connsiteX3" fmla="*/ 1195 w 3410"/>
                <a:gd name="connsiteY3" fmla="*/ 787 h 6274"/>
                <a:gd name="connsiteX4" fmla="*/ 1195 w 3410"/>
                <a:gd name="connsiteY4" fmla="*/ 787 h 6274"/>
                <a:gd name="connsiteX5" fmla="*/ 1195 w 3410"/>
                <a:gd name="connsiteY5" fmla="*/ -1100 h 6274"/>
                <a:gd name="connsiteX6" fmla="*/ 1195 w 3410"/>
                <a:gd name="connsiteY6" fmla="*/ 1731 h 6274"/>
                <a:gd name="connsiteX7" fmla="*/ 1195 w 3410"/>
                <a:gd name="connsiteY7" fmla="*/ -394 h 6274"/>
                <a:gd name="connsiteX8" fmla="*/ -1167 w 3410"/>
                <a:gd name="connsiteY8" fmla="*/ 3146 h 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10" h="6274">
                  <a:moveTo>
                    <a:pt x="-1167" y="3146"/>
                  </a:moveTo>
                  <a:cubicBezTo>
                    <a:pt x="-1167" y="3146"/>
                    <a:pt x="-1167" y="3146"/>
                    <a:pt x="-1167" y="3146"/>
                  </a:cubicBezTo>
                  <a:cubicBezTo>
                    <a:pt x="-1167" y="3146"/>
                    <a:pt x="-1167" y="3146"/>
                    <a:pt x="1195" y="4799"/>
                  </a:cubicBezTo>
                  <a:cubicBezTo>
                    <a:pt x="3554" y="6450"/>
                    <a:pt x="1195" y="2201"/>
                    <a:pt x="1195" y="787"/>
                  </a:cubicBezTo>
                  <a:cubicBezTo>
                    <a:pt x="1195" y="-631"/>
                    <a:pt x="1195" y="2201"/>
                    <a:pt x="1195" y="787"/>
                  </a:cubicBezTo>
                  <a:cubicBezTo>
                    <a:pt x="1195" y="-631"/>
                    <a:pt x="1195" y="-1100"/>
                    <a:pt x="1195" y="-1100"/>
                  </a:cubicBezTo>
                  <a:cubicBezTo>
                    <a:pt x="1195" y="-1100"/>
                    <a:pt x="1195" y="550"/>
                    <a:pt x="1195" y="1731"/>
                  </a:cubicBezTo>
                  <a:cubicBezTo>
                    <a:pt x="1195" y="1023"/>
                    <a:pt x="1195" y="314"/>
                    <a:pt x="1195" y="-394"/>
                  </a:cubicBezTo>
                  <a:cubicBezTo>
                    <a:pt x="1195" y="-394"/>
                    <a:pt x="-931" y="2437"/>
                    <a:pt x="-1167" y="3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5" name="Полилиния: фигура 1464">
              <a:extLst>
                <a:ext uri="{FF2B5EF4-FFF2-40B4-BE49-F238E27FC236}">
                  <a16:creationId xmlns:a16="http://schemas.microsoft.com/office/drawing/2014/main" id="{1D4BF787-3A1A-1E8B-8AE0-65C9747B10E7}"/>
                </a:ext>
              </a:extLst>
            </p:cNvPr>
            <p:cNvSpPr/>
            <p:nvPr/>
          </p:nvSpPr>
          <p:spPr>
            <a:xfrm>
              <a:off x="5078617" y="2734182"/>
              <a:ext cx="782" cy="4275"/>
            </a:xfrm>
            <a:custGeom>
              <a:avLst/>
              <a:gdLst>
                <a:gd name="connsiteX0" fmla="*/ -1167 w 782"/>
                <a:gd name="connsiteY0" fmla="*/ 107 h 4275"/>
                <a:gd name="connsiteX1" fmla="*/ -1167 w 782"/>
                <a:gd name="connsiteY1" fmla="*/ -1074 h 4275"/>
                <a:gd name="connsiteX2" fmla="*/ -1167 w 782"/>
                <a:gd name="connsiteY2" fmla="*/ -1074 h 4275"/>
                <a:gd name="connsiteX3" fmla="*/ -1167 w 782"/>
                <a:gd name="connsiteY3" fmla="*/ 1758 h 4275"/>
                <a:gd name="connsiteX4" fmla="*/ -1167 w 782"/>
                <a:gd name="connsiteY4" fmla="*/ 3175 h 4275"/>
                <a:gd name="connsiteX5" fmla="*/ -695 w 782"/>
                <a:gd name="connsiteY5" fmla="*/ 580 h 4275"/>
                <a:gd name="connsiteX6" fmla="*/ -1167 w 782"/>
                <a:gd name="connsiteY6" fmla="*/ 107 h 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2" h="4275">
                  <a:moveTo>
                    <a:pt x="-1167" y="107"/>
                  </a:moveTo>
                  <a:cubicBezTo>
                    <a:pt x="-1167" y="107"/>
                    <a:pt x="-1167" y="-1310"/>
                    <a:pt x="-1167" y="-1074"/>
                  </a:cubicBezTo>
                  <a:cubicBezTo>
                    <a:pt x="-1167" y="-837"/>
                    <a:pt x="-1167" y="-1074"/>
                    <a:pt x="-1167" y="-1074"/>
                  </a:cubicBezTo>
                  <a:cubicBezTo>
                    <a:pt x="-1167" y="-1074"/>
                    <a:pt x="-1167" y="816"/>
                    <a:pt x="-1167" y="1758"/>
                  </a:cubicBezTo>
                  <a:lnTo>
                    <a:pt x="-1167" y="3175"/>
                  </a:lnTo>
                  <a:cubicBezTo>
                    <a:pt x="-222" y="2467"/>
                    <a:pt x="-222" y="1286"/>
                    <a:pt x="-695" y="580"/>
                  </a:cubicBezTo>
                  <a:cubicBezTo>
                    <a:pt x="-931" y="344"/>
                    <a:pt x="-931" y="344"/>
                    <a:pt x="-1167" y="1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6" name="Полилиния: фигура 1465">
              <a:extLst>
                <a:ext uri="{FF2B5EF4-FFF2-40B4-BE49-F238E27FC236}">
                  <a16:creationId xmlns:a16="http://schemas.microsoft.com/office/drawing/2014/main" id="{67E86A2F-A8E0-4416-0B34-61AB8E474719}"/>
                </a:ext>
              </a:extLst>
            </p:cNvPr>
            <p:cNvSpPr/>
            <p:nvPr/>
          </p:nvSpPr>
          <p:spPr>
            <a:xfrm>
              <a:off x="5031371" y="2638324"/>
              <a:ext cx="1048" cy="2753"/>
            </a:xfrm>
            <a:custGeom>
              <a:avLst/>
              <a:gdLst>
                <a:gd name="connsiteX0" fmla="*/ -644 w 1048"/>
                <a:gd name="connsiteY0" fmla="*/ 395 h 2753"/>
                <a:gd name="connsiteX1" fmla="*/ -644 w 1048"/>
                <a:gd name="connsiteY1" fmla="*/ 395 h 2753"/>
                <a:gd name="connsiteX2" fmla="*/ -644 w 1048"/>
                <a:gd name="connsiteY2" fmla="*/ 395 h 2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753">
                  <a:moveTo>
                    <a:pt x="-644" y="395"/>
                  </a:moveTo>
                  <a:cubicBezTo>
                    <a:pt x="-644" y="395"/>
                    <a:pt x="537" y="3226"/>
                    <a:pt x="-644" y="395"/>
                  </a:cubicBezTo>
                  <a:cubicBezTo>
                    <a:pt x="-1822" y="-2437"/>
                    <a:pt x="-644" y="-547"/>
                    <a:pt x="-644" y="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7" name="Полилиния: фигура 1466">
              <a:extLst>
                <a:ext uri="{FF2B5EF4-FFF2-40B4-BE49-F238E27FC236}">
                  <a16:creationId xmlns:a16="http://schemas.microsoft.com/office/drawing/2014/main" id="{A924A0FD-AB1C-7AEC-F9EA-1BE704ECD35F}"/>
                </a:ext>
              </a:extLst>
            </p:cNvPr>
            <p:cNvSpPr/>
            <p:nvPr/>
          </p:nvSpPr>
          <p:spPr>
            <a:xfrm>
              <a:off x="5030953" y="2636490"/>
              <a:ext cx="208" cy="1560"/>
            </a:xfrm>
            <a:custGeom>
              <a:avLst/>
              <a:gdLst>
                <a:gd name="connsiteX0" fmla="*/ -1167 w 208"/>
                <a:gd name="connsiteY0" fmla="*/ -602 h 1560"/>
                <a:gd name="connsiteX1" fmla="*/ -1167 w 208"/>
                <a:gd name="connsiteY1" fmla="*/ -602 h 1560"/>
                <a:gd name="connsiteX2" fmla="*/ -1167 w 208"/>
                <a:gd name="connsiteY2" fmla="*/ -602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560">
                  <a:moveTo>
                    <a:pt x="-1167" y="-602"/>
                  </a:moveTo>
                  <a:cubicBezTo>
                    <a:pt x="-1167" y="815"/>
                    <a:pt x="-1167" y="815"/>
                    <a:pt x="-1167" y="-602"/>
                  </a:cubicBezTo>
                  <a:cubicBezTo>
                    <a:pt x="-1167" y="-2017"/>
                    <a:pt x="-698" y="106"/>
                    <a:pt x="-1167" y="-6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8" name="Полилиния: фигура 1467">
              <a:extLst>
                <a:ext uri="{FF2B5EF4-FFF2-40B4-BE49-F238E27FC236}">
                  <a16:creationId xmlns:a16="http://schemas.microsoft.com/office/drawing/2014/main" id="{744DB012-5ADF-7308-8FFF-D5004E73ECEA}"/>
                </a:ext>
              </a:extLst>
            </p:cNvPr>
            <p:cNvSpPr/>
            <p:nvPr/>
          </p:nvSpPr>
          <p:spPr>
            <a:xfrm>
              <a:off x="5032840" y="2637460"/>
              <a:ext cx="23597" cy="2831"/>
            </a:xfrm>
            <a:custGeom>
              <a:avLst/>
              <a:gdLst>
                <a:gd name="connsiteX0" fmla="*/ -1167 w 23597"/>
                <a:gd name="connsiteY0" fmla="*/ 1731 h 2831"/>
                <a:gd name="connsiteX1" fmla="*/ -1167 w 23597"/>
                <a:gd name="connsiteY1" fmla="*/ -1100 h 2831"/>
                <a:gd name="connsiteX2" fmla="*/ -1167 w 23597"/>
                <a:gd name="connsiteY2" fmla="*/ -1100 h 2831"/>
                <a:gd name="connsiteX3" fmla="*/ -1167 w 23597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1731"/>
                  </a:moveTo>
                  <a:cubicBezTo>
                    <a:pt x="-1167" y="787"/>
                    <a:pt x="-1167" y="-155"/>
                    <a:pt x="-1167" y="-1100"/>
                  </a:cubicBezTo>
                  <a:lnTo>
                    <a:pt x="-1167" y="-1100"/>
                  </a:lnTo>
                  <a:cubicBezTo>
                    <a:pt x="-1167" y="-155"/>
                    <a:pt x="-1167" y="787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69" name="Полилиния: фигура 1468">
              <a:extLst>
                <a:ext uri="{FF2B5EF4-FFF2-40B4-BE49-F238E27FC236}">
                  <a16:creationId xmlns:a16="http://schemas.microsoft.com/office/drawing/2014/main" id="{B2FA838F-40E7-E65A-9616-63B7ED0C321C}"/>
                </a:ext>
              </a:extLst>
            </p:cNvPr>
            <p:cNvSpPr/>
            <p:nvPr/>
          </p:nvSpPr>
          <p:spPr>
            <a:xfrm>
              <a:off x="5079562" y="2734251"/>
              <a:ext cx="1653" cy="2082"/>
            </a:xfrm>
            <a:custGeom>
              <a:avLst/>
              <a:gdLst>
                <a:gd name="connsiteX0" fmla="*/ -1167 w 1653"/>
                <a:gd name="connsiteY0" fmla="*/ -907 h 2082"/>
                <a:gd name="connsiteX1" fmla="*/ 486 w 1653"/>
                <a:gd name="connsiteY1" fmla="*/ 983 h 2082"/>
                <a:gd name="connsiteX2" fmla="*/ -1167 w 1653"/>
                <a:gd name="connsiteY2" fmla="*/ -907 h 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082">
                  <a:moveTo>
                    <a:pt x="-1167" y="-907"/>
                  </a:moveTo>
                  <a:cubicBezTo>
                    <a:pt x="-1167" y="1452"/>
                    <a:pt x="-1167" y="-907"/>
                    <a:pt x="486" y="983"/>
                  </a:cubicBezTo>
                  <a:cubicBezTo>
                    <a:pt x="-222" y="-1616"/>
                    <a:pt x="-931" y="-1143"/>
                    <a:pt x="-1167" y="-9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0" name="Полилиния: фигура 1469">
              <a:extLst>
                <a:ext uri="{FF2B5EF4-FFF2-40B4-BE49-F238E27FC236}">
                  <a16:creationId xmlns:a16="http://schemas.microsoft.com/office/drawing/2014/main" id="{1050B640-C593-174F-4735-EB1E377C5A29}"/>
                </a:ext>
              </a:extLst>
            </p:cNvPr>
            <p:cNvSpPr/>
            <p:nvPr/>
          </p:nvSpPr>
          <p:spPr>
            <a:xfrm>
              <a:off x="5023768" y="2610510"/>
              <a:ext cx="104" cy="3589"/>
            </a:xfrm>
            <a:custGeom>
              <a:avLst/>
              <a:gdLst>
                <a:gd name="connsiteX0" fmla="*/ -1062 w 104"/>
                <a:gd name="connsiteY0" fmla="*/ 2489 h 3589"/>
                <a:gd name="connsiteX1" fmla="*/ -1062 w 104"/>
                <a:gd name="connsiteY1" fmla="*/ -106 h 3589"/>
                <a:gd name="connsiteX2" fmla="*/ -1062 w 104"/>
                <a:gd name="connsiteY2" fmla="*/ 2489 h 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589">
                  <a:moveTo>
                    <a:pt x="-1062" y="2489"/>
                  </a:moveTo>
                  <a:cubicBezTo>
                    <a:pt x="-1062" y="2489"/>
                    <a:pt x="-1062" y="2489"/>
                    <a:pt x="-1062" y="-106"/>
                  </a:cubicBezTo>
                  <a:cubicBezTo>
                    <a:pt x="-1062" y="-2702"/>
                    <a:pt x="-1298" y="366"/>
                    <a:pt x="-1062" y="24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1" name="Полилиния: фигура 1470">
              <a:extLst>
                <a:ext uri="{FF2B5EF4-FFF2-40B4-BE49-F238E27FC236}">
                  <a16:creationId xmlns:a16="http://schemas.microsoft.com/office/drawing/2014/main" id="{1F353656-F024-4532-5E2A-A263D11695FF}"/>
                </a:ext>
              </a:extLst>
            </p:cNvPr>
            <p:cNvSpPr/>
            <p:nvPr/>
          </p:nvSpPr>
          <p:spPr>
            <a:xfrm>
              <a:off x="5083181" y="2734377"/>
              <a:ext cx="1377" cy="2732"/>
            </a:xfrm>
            <a:custGeom>
              <a:avLst/>
              <a:gdLst>
                <a:gd name="connsiteX0" fmla="*/ -537 w 1377"/>
                <a:gd name="connsiteY0" fmla="*/ 1091 h 2732"/>
                <a:gd name="connsiteX1" fmla="*/ -537 w 1377"/>
                <a:gd name="connsiteY1" fmla="*/ -560 h 2732"/>
                <a:gd name="connsiteX2" fmla="*/ -537 w 1377"/>
                <a:gd name="connsiteY2" fmla="*/ 1091 h 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" h="2732">
                  <a:moveTo>
                    <a:pt x="-537" y="1091"/>
                  </a:moveTo>
                  <a:cubicBezTo>
                    <a:pt x="-537" y="-324"/>
                    <a:pt x="-1955" y="-1974"/>
                    <a:pt x="-537" y="-560"/>
                  </a:cubicBezTo>
                  <a:cubicBezTo>
                    <a:pt x="877" y="857"/>
                    <a:pt x="-65" y="2508"/>
                    <a:pt x="-537" y="1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2" name="Полилиния: фигура 1471">
              <a:extLst>
                <a:ext uri="{FF2B5EF4-FFF2-40B4-BE49-F238E27FC236}">
                  <a16:creationId xmlns:a16="http://schemas.microsoft.com/office/drawing/2014/main" id="{60DE4757-9E1C-B1AB-B9D5-7C8A1CA87072}"/>
                </a:ext>
              </a:extLst>
            </p:cNvPr>
            <p:cNvSpPr/>
            <p:nvPr/>
          </p:nvSpPr>
          <p:spPr>
            <a:xfrm>
              <a:off x="5040390" y="2649967"/>
              <a:ext cx="209" cy="2565"/>
            </a:xfrm>
            <a:custGeom>
              <a:avLst/>
              <a:gdLst>
                <a:gd name="connsiteX0" fmla="*/ -1167 w 209"/>
                <a:gd name="connsiteY0" fmla="*/ 787 h 2565"/>
                <a:gd name="connsiteX1" fmla="*/ -1167 w 209"/>
                <a:gd name="connsiteY1" fmla="*/ -1100 h 2565"/>
                <a:gd name="connsiteX2" fmla="*/ -1167 w 209"/>
                <a:gd name="connsiteY2" fmla="*/ 787 h 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565">
                  <a:moveTo>
                    <a:pt x="-1167" y="787"/>
                  </a:moveTo>
                  <a:cubicBezTo>
                    <a:pt x="-1167" y="2440"/>
                    <a:pt x="-1167" y="787"/>
                    <a:pt x="-1167" y="-1100"/>
                  </a:cubicBezTo>
                  <a:cubicBezTo>
                    <a:pt x="-695" y="1023"/>
                    <a:pt x="-1167" y="7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3" name="Полилиния: фигура 1472">
              <a:extLst>
                <a:ext uri="{FF2B5EF4-FFF2-40B4-BE49-F238E27FC236}">
                  <a16:creationId xmlns:a16="http://schemas.microsoft.com/office/drawing/2014/main" id="{DA828974-041E-522B-A4FC-487C7BC1A974}"/>
                </a:ext>
              </a:extLst>
            </p:cNvPr>
            <p:cNvSpPr/>
            <p:nvPr/>
          </p:nvSpPr>
          <p:spPr>
            <a:xfrm>
              <a:off x="5053192" y="2675082"/>
              <a:ext cx="807" cy="3615"/>
            </a:xfrm>
            <a:custGeom>
              <a:avLst/>
              <a:gdLst>
                <a:gd name="connsiteX0" fmla="*/ -990 w 807"/>
                <a:gd name="connsiteY0" fmla="*/ 923 h 3615"/>
                <a:gd name="connsiteX1" fmla="*/ -990 w 807"/>
                <a:gd name="connsiteY1" fmla="*/ 923 h 3615"/>
                <a:gd name="connsiteX2" fmla="*/ -990 w 807"/>
                <a:gd name="connsiteY2" fmla="*/ -731 h 3615"/>
                <a:gd name="connsiteX3" fmla="*/ -990 w 807"/>
                <a:gd name="connsiteY3" fmla="*/ 923 h 3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7" h="3615">
                  <a:moveTo>
                    <a:pt x="-990" y="923"/>
                  </a:moveTo>
                  <a:cubicBezTo>
                    <a:pt x="-990" y="3046"/>
                    <a:pt x="427" y="3046"/>
                    <a:pt x="-990" y="923"/>
                  </a:cubicBezTo>
                  <a:cubicBezTo>
                    <a:pt x="-1226" y="450"/>
                    <a:pt x="-1226" y="-258"/>
                    <a:pt x="-990" y="-731"/>
                  </a:cubicBezTo>
                  <a:cubicBezTo>
                    <a:pt x="-990" y="-2381"/>
                    <a:pt x="-990" y="2101"/>
                    <a:pt x="-990" y="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4" name="Полилиния: фигура 1473">
              <a:extLst>
                <a:ext uri="{FF2B5EF4-FFF2-40B4-BE49-F238E27FC236}">
                  <a16:creationId xmlns:a16="http://schemas.microsoft.com/office/drawing/2014/main" id="{949F56B2-0CAE-159C-FE59-E22C3B8E974C}"/>
                </a:ext>
              </a:extLst>
            </p:cNvPr>
            <p:cNvSpPr/>
            <p:nvPr/>
          </p:nvSpPr>
          <p:spPr>
            <a:xfrm>
              <a:off x="5029772" y="2625832"/>
              <a:ext cx="23597" cy="2661"/>
            </a:xfrm>
            <a:custGeom>
              <a:avLst/>
              <a:gdLst>
                <a:gd name="connsiteX0" fmla="*/ -1167 w 23597"/>
                <a:gd name="connsiteY0" fmla="*/ 146 h 2661"/>
                <a:gd name="connsiteX1" fmla="*/ -1167 w 23597"/>
                <a:gd name="connsiteY1" fmla="*/ 146 h 2661"/>
                <a:gd name="connsiteX2" fmla="*/ -1167 w 23597"/>
                <a:gd name="connsiteY2" fmla="*/ 146 h 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661">
                  <a:moveTo>
                    <a:pt x="-1167" y="146"/>
                  </a:moveTo>
                  <a:cubicBezTo>
                    <a:pt x="-1167" y="2033"/>
                    <a:pt x="-1167" y="2033"/>
                    <a:pt x="-1167" y="146"/>
                  </a:cubicBezTo>
                  <a:cubicBezTo>
                    <a:pt x="-1167" y="-1743"/>
                    <a:pt x="-1167" y="-1271"/>
                    <a:pt x="-1167" y="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5" name="Полилиния: фигура 1474">
              <a:extLst>
                <a:ext uri="{FF2B5EF4-FFF2-40B4-BE49-F238E27FC236}">
                  <a16:creationId xmlns:a16="http://schemas.microsoft.com/office/drawing/2014/main" id="{3B1F8402-0EC6-2A91-1D10-552C7F410480}"/>
                </a:ext>
              </a:extLst>
            </p:cNvPr>
            <p:cNvSpPr/>
            <p:nvPr/>
          </p:nvSpPr>
          <p:spPr>
            <a:xfrm>
              <a:off x="5085947" y="2734787"/>
              <a:ext cx="1637" cy="3197"/>
            </a:xfrm>
            <a:custGeom>
              <a:avLst/>
              <a:gdLst>
                <a:gd name="connsiteX0" fmla="*/ -944 w 1637"/>
                <a:gd name="connsiteY0" fmla="*/ 2098 h 3197"/>
                <a:gd name="connsiteX1" fmla="*/ -944 w 1637"/>
                <a:gd name="connsiteY1" fmla="*/ 2098 h 3197"/>
                <a:gd name="connsiteX2" fmla="*/ 470 w 1637"/>
                <a:gd name="connsiteY2" fmla="*/ 680 h 3197"/>
                <a:gd name="connsiteX3" fmla="*/ -944 w 1637"/>
                <a:gd name="connsiteY3" fmla="*/ 2098 h 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7" h="3197">
                  <a:moveTo>
                    <a:pt x="-944" y="2098"/>
                  </a:moveTo>
                  <a:cubicBezTo>
                    <a:pt x="-944" y="2098"/>
                    <a:pt x="-944" y="2098"/>
                    <a:pt x="-944" y="2098"/>
                  </a:cubicBezTo>
                  <a:cubicBezTo>
                    <a:pt x="-944" y="2098"/>
                    <a:pt x="470" y="2098"/>
                    <a:pt x="470" y="680"/>
                  </a:cubicBezTo>
                  <a:cubicBezTo>
                    <a:pt x="470" y="-734"/>
                    <a:pt x="-1889" y="-3093"/>
                    <a:pt x="-944" y="20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6" name="Полилиния: фигура 1475">
              <a:extLst>
                <a:ext uri="{FF2B5EF4-FFF2-40B4-BE49-F238E27FC236}">
                  <a16:creationId xmlns:a16="http://schemas.microsoft.com/office/drawing/2014/main" id="{75BDD550-B236-3C50-B379-AEB4258EFF1F}"/>
                </a:ext>
              </a:extLst>
            </p:cNvPr>
            <p:cNvSpPr/>
            <p:nvPr/>
          </p:nvSpPr>
          <p:spPr>
            <a:xfrm>
              <a:off x="5044166" y="2652326"/>
              <a:ext cx="23597" cy="1877"/>
            </a:xfrm>
            <a:custGeom>
              <a:avLst/>
              <a:gdLst>
                <a:gd name="connsiteX0" fmla="*/ -1167 w 23597"/>
                <a:gd name="connsiteY0" fmla="*/ 81 h 1877"/>
                <a:gd name="connsiteX1" fmla="*/ -1167 w 23597"/>
                <a:gd name="connsiteY1" fmla="*/ -1100 h 1877"/>
                <a:gd name="connsiteX2" fmla="*/ -1167 w 23597"/>
                <a:gd name="connsiteY2" fmla="*/ -1100 h 1877"/>
                <a:gd name="connsiteX3" fmla="*/ -1167 w 23597"/>
                <a:gd name="connsiteY3" fmla="*/ 81 h 1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77">
                  <a:moveTo>
                    <a:pt x="-1167" y="81"/>
                  </a:moveTo>
                  <a:cubicBezTo>
                    <a:pt x="-1167" y="1731"/>
                    <a:pt x="-1167" y="81"/>
                    <a:pt x="-1167" y="-1100"/>
                  </a:cubicBezTo>
                  <a:lnTo>
                    <a:pt x="-1167" y="-1100"/>
                  </a:lnTo>
                  <a:cubicBezTo>
                    <a:pt x="-1167" y="-628"/>
                    <a:pt x="-1167" y="-392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7" name="Полилиния: фигура 1476">
              <a:extLst>
                <a:ext uri="{FF2B5EF4-FFF2-40B4-BE49-F238E27FC236}">
                  <a16:creationId xmlns:a16="http://schemas.microsoft.com/office/drawing/2014/main" id="{D618615F-B46F-AE87-6281-98D57D65240C}"/>
                </a:ext>
              </a:extLst>
            </p:cNvPr>
            <p:cNvSpPr/>
            <p:nvPr/>
          </p:nvSpPr>
          <p:spPr>
            <a:xfrm>
              <a:off x="5088293" y="2736846"/>
              <a:ext cx="104" cy="3462"/>
            </a:xfrm>
            <a:custGeom>
              <a:avLst/>
              <a:gdLst>
                <a:gd name="connsiteX0" fmla="*/ -1167 w 104"/>
                <a:gd name="connsiteY0" fmla="*/ 39 h 3462"/>
                <a:gd name="connsiteX1" fmla="*/ -1167 w 104"/>
                <a:gd name="connsiteY1" fmla="*/ 1689 h 3462"/>
                <a:gd name="connsiteX2" fmla="*/ -1167 w 104"/>
                <a:gd name="connsiteY2" fmla="*/ -434 h 3462"/>
                <a:gd name="connsiteX3" fmla="*/ -1167 w 104"/>
                <a:gd name="connsiteY3" fmla="*/ -434 h 3462"/>
                <a:gd name="connsiteX4" fmla="*/ -1167 w 104"/>
                <a:gd name="connsiteY4" fmla="*/ 39 h 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462">
                  <a:moveTo>
                    <a:pt x="-1167" y="39"/>
                  </a:moveTo>
                  <a:cubicBezTo>
                    <a:pt x="-1167" y="1456"/>
                    <a:pt x="-1167" y="39"/>
                    <a:pt x="-1167" y="1689"/>
                  </a:cubicBezTo>
                  <a:cubicBezTo>
                    <a:pt x="-1167" y="3343"/>
                    <a:pt x="-1167" y="1689"/>
                    <a:pt x="-1167" y="-434"/>
                  </a:cubicBezTo>
                  <a:cubicBezTo>
                    <a:pt x="-1167" y="-2557"/>
                    <a:pt x="-1167" y="1220"/>
                    <a:pt x="-1167" y="-434"/>
                  </a:cubicBezTo>
                  <a:cubicBezTo>
                    <a:pt x="-1167" y="-2084"/>
                    <a:pt x="-931" y="39"/>
                    <a:pt x="-1167" y="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8" name="Полилиния: фигура 1477">
              <a:extLst>
                <a:ext uri="{FF2B5EF4-FFF2-40B4-BE49-F238E27FC236}">
                  <a16:creationId xmlns:a16="http://schemas.microsoft.com/office/drawing/2014/main" id="{FAF30094-2942-09C9-FAC7-E3260044DA27}"/>
                </a:ext>
              </a:extLst>
            </p:cNvPr>
            <p:cNvSpPr/>
            <p:nvPr/>
          </p:nvSpPr>
          <p:spPr>
            <a:xfrm>
              <a:off x="5089683" y="2735862"/>
              <a:ext cx="1913" cy="4449"/>
            </a:xfrm>
            <a:custGeom>
              <a:avLst/>
              <a:gdLst>
                <a:gd name="connsiteX0" fmla="*/ -1140 w 1913"/>
                <a:gd name="connsiteY0" fmla="*/ 1023 h 4449"/>
                <a:gd name="connsiteX1" fmla="*/ 747 w 1913"/>
                <a:gd name="connsiteY1" fmla="*/ 2910 h 4449"/>
                <a:gd name="connsiteX2" fmla="*/ -904 w 1913"/>
                <a:gd name="connsiteY2" fmla="*/ -1100 h 4449"/>
                <a:gd name="connsiteX3" fmla="*/ -1140 w 1913"/>
                <a:gd name="connsiteY3" fmla="*/ 1023 h 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3" h="4449">
                  <a:moveTo>
                    <a:pt x="-1140" y="1023"/>
                  </a:moveTo>
                  <a:cubicBezTo>
                    <a:pt x="-1140" y="1023"/>
                    <a:pt x="747" y="4563"/>
                    <a:pt x="747" y="2910"/>
                  </a:cubicBezTo>
                  <a:cubicBezTo>
                    <a:pt x="747" y="1259"/>
                    <a:pt x="747" y="314"/>
                    <a:pt x="-904" y="-1100"/>
                  </a:cubicBezTo>
                  <a:cubicBezTo>
                    <a:pt x="38" y="1023"/>
                    <a:pt x="-1376" y="-864"/>
                    <a:pt x="-114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79" name="Полилиния: фигура 1478">
              <a:extLst>
                <a:ext uri="{FF2B5EF4-FFF2-40B4-BE49-F238E27FC236}">
                  <a16:creationId xmlns:a16="http://schemas.microsoft.com/office/drawing/2014/main" id="{82045846-70BB-D34B-79F9-1515212D649B}"/>
                </a:ext>
              </a:extLst>
            </p:cNvPr>
            <p:cNvSpPr/>
            <p:nvPr/>
          </p:nvSpPr>
          <p:spPr>
            <a:xfrm>
              <a:off x="5039507" y="2633684"/>
              <a:ext cx="177" cy="2831"/>
            </a:xfrm>
            <a:custGeom>
              <a:avLst/>
              <a:gdLst>
                <a:gd name="connsiteX0" fmla="*/ -990 w 177"/>
                <a:gd name="connsiteY0" fmla="*/ 1731 h 2831"/>
                <a:gd name="connsiteX1" fmla="*/ -990 w 177"/>
                <a:gd name="connsiteY1" fmla="*/ -1100 h 2831"/>
                <a:gd name="connsiteX2" fmla="*/ -990 w 17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990" y="1731"/>
                  </a:moveTo>
                  <a:cubicBezTo>
                    <a:pt x="-990" y="1731"/>
                    <a:pt x="-990" y="1731"/>
                    <a:pt x="-990" y="-1100"/>
                  </a:cubicBezTo>
                  <a:cubicBezTo>
                    <a:pt x="-1226" y="-155"/>
                    <a:pt x="-1226" y="789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0" name="Полилиния: фигура 1479">
              <a:extLst>
                <a:ext uri="{FF2B5EF4-FFF2-40B4-BE49-F238E27FC236}">
                  <a16:creationId xmlns:a16="http://schemas.microsoft.com/office/drawing/2014/main" id="{4E926410-73AC-5E99-6447-ED0061BF09F3}"/>
                </a:ext>
              </a:extLst>
            </p:cNvPr>
            <p:cNvSpPr/>
            <p:nvPr/>
          </p:nvSpPr>
          <p:spPr>
            <a:xfrm>
              <a:off x="5092384" y="2735211"/>
              <a:ext cx="2221" cy="5604"/>
            </a:xfrm>
            <a:custGeom>
              <a:avLst/>
              <a:gdLst>
                <a:gd name="connsiteX0" fmla="*/ -537 w 2221"/>
                <a:gd name="connsiteY0" fmla="*/ 1673 h 5604"/>
                <a:gd name="connsiteX1" fmla="*/ 877 w 2221"/>
                <a:gd name="connsiteY1" fmla="*/ 1673 h 5604"/>
                <a:gd name="connsiteX2" fmla="*/ 877 w 2221"/>
                <a:gd name="connsiteY2" fmla="*/ 4505 h 5604"/>
                <a:gd name="connsiteX3" fmla="*/ 877 w 2221"/>
                <a:gd name="connsiteY3" fmla="*/ 1909 h 5604"/>
                <a:gd name="connsiteX4" fmla="*/ -537 w 2221"/>
                <a:gd name="connsiteY4" fmla="*/ -213 h 5604"/>
                <a:gd name="connsiteX5" fmla="*/ -537 w 2221"/>
                <a:gd name="connsiteY5" fmla="*/ 1673 h 5604"/>
                <a:gd name="connsiteX6" fmla="*/ -537 w 2221"/>
                <a:gd name="connsiteY6" fmla="*/ 1673 h 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1" h="5604">
                  <a:moveTo>
                    <a:pt x="-537" y="1673"/>
                  </a:moveTo>
                  <a:cubicBezTo>
                    <a:pt x="-537" y="3324"/>
                    <a:pt x="-537" y="1673"/>
                    <a:pt x="877" y="1673"/>
                  </a:cubicBezTo>
                  <a:cubicBezTo>
                    <a:pt x="1113" y="2618"/>
                    <a:pt x="1113" y="3560"/>
                    <a:pt x="877" y="4505"/>
                  </a:cubicBezTo>
                  <a:cubicBezTo>
                    <a:pt x="877" y="4505"/>
                    <a:pt x="877" y="1673"/>
                    <a:pt x="877" y="1909"/>
                  </a:cubicBezTo>
                  <a:cubicBezTo>
                    <a:pt x="877" y="2146"/>
                    <a:pt x="877" y="1909"/>
                    <a:pt x="-537" y="-213"/>
                  </a:cubicBezTo>
                  <a:cubicBezTo>
                    <a:pt x="-1955" y="-2339"/>
                    <a:pt x="-537" y="-213"/>
                    <a:pt x="-537" y="1673"/>
                  </a:cubicBezTo>
                  <a:cubicBezTo>
                    <a:pt x="-537" y="3560"/>
                    <a:pt x="-304" y="-922"/>
                    <a:pt x="-537" y="1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1" name="Полилиния: фигура 1480">
              <a:extLst>
                <a:ext uri="{FF2B5EF4-FFF2-40B4-BE49-F238E27FC236}">
                  <a16:creationId xmlns:a16="http://schemas.microsoft.com/office/drawing/2014/main" id="{70A5946F-C91E-0E7A-296E-1477078263A4}"/>
                </a:ext>
              </a:extLst>
            </p:cNvPr>
            <p:cNvSpPr/>
            <p:nvPr/>
          </p:nvSpPr>
          <p:spPr>
            <a:xfrm>
              <a:off x="5065667" y="2681135"/>
              <a:ext cx="209" cy="3046"/>
            </a:xfrm>
            <a:custGeom>
              <a:avLst/>
              <a:gdLst>
                <a:gd name="connsiteX0" fmla="*/ -957 w 209"/>
                <a:gd name="connsiteY0" fmla="*/ 1947 h 3046"/>
                <a:gd name="connsiteX1" fmla="*/ -957 w 209"/>
                <a:gd name="connsiteY1" fmla="*/ -176 h 3046"/>
                <a:gd name="connsiteX2" fmla="*/ -957 w 209"/>
                <a:gd name="connsiteY2" fmla="*/ 1947 h 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046">
                  <a:moveTo>
                    <a:pt x="-957" y="1947"/>
                  </a:moveTo>
                  <a:cubicBezTo>
                    <a:pt x="-957" y="1947"/>
                    <a:pt x="-957" y="1947"/>
                    <a:pt x="-957" y="-176"/>
                  </a:cubicBezTo>
                  <a:cubicBezTo>
                    <a:pt x="-957" y="-2299"/>
                    <a:pt x="-1430" y="-412"/>
                    <a:pt x="-957" y="1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2" name="Полилиния: фигура 1481">
              <a:extLst>
                <a:ext uri="{FF2B5EF4-FFF2-40B4-BE49-F238E27FC236}">
                  <a16:creationId xmlns:a16="http://schemas.microsoft.com/office/drawing/2014/main" id="{21E886ED-D673-EB25-3667-ECF07C0B7216}"/>
                </a:ext>
              </a:extLst>
            </p:cNvPr>
            <p:cNvSpPr/>
            <p:nvPr/>
          </p:nvSpPr>
          <p:spPr>
            <a:xfrm>
              <a:off x="5053369" y="2655158"/>
              <a:ext cx="23597" cy="2831"/>
            </a:xfrm>
            <a:custGeom>
              <a:avLst/>
              <a:gdLst>
                <a:gd name="connsiteX0" fmla="*/ -1167 w 23597"/>
                <a:gd name="connsiteY0" fmla="*/ 81 h 2831"/>
                <a:gd name="connsiteX1" fmla="*/ -1167 w 23597"/>
                <a:gd name="connsiteY1" fmla="*/ 1731 h 2831"/>
                <a:gd name="connsiteX2" fmla="*/ -1167 w 23597"/>
                <a:gd name="connsiteY2" fmla="*/ -1100 h 2831"/>
                <a:gd name="connsiteX3" fmla="*/ -1167 w 23597"/>
                <a:gd name="connsiteY3" fmla="*/ 8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81"/>
                  </a:moveTo>
                  <a:cubicBezTo>
                    <a:pt x="-1167" y="81"/>
                    <a:pt x="-1167" y="81"/>
                    <a:pt x="-1167" y="1731"/>
                  </a:cubicBezTo>
                  <a:cubicBezTo>
                    <a:pt x="-1167" y="787"/>
                    <a:pt x="-1167" y="-155"/>
                    <a:pt x="-1167" y="-1100"/>
                  </a:cubicBezTo>
                  <a:cubicBezTo>
                    <a:pt x="-1167" y="-1100"/>
                    <a:pt x="-1167" y="-392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3" name="Полилиния: фигура 1482">
              <a:extLst>
                <a:ext uri="{FF2B5EF4-FFF2-40B4-BE49-F238E27FC236}">
                  <a16:creationId xmlns:a16="http://schemas.microsoft.com/office/drawing/2014/main" id="{5907FC38-F446-C90E-8814-3A8F19647445}"/>
                </a:ext>
              </a:extLst>
            </p:cNvPr>
            <p:cNvSpPr/>
            <p:nvPr/>
          </p:nvSpPr>
          <p:spPr>
            <a:xfrm>
              <a:off x="5060476" y="2659982"/>
              <a:ext cx="209" cy="838"/>
            </a:xfrm>
            <a:custGeom>
              <a:avLst/>
              <a:gdLst>
                <a:gd name="connsiteX0" fmla="*/ -957 w 209"/>
                <a:gd name="connsiteY0" fmla="*/ -262 h 838"/>
                <a:gd name="connsiteX1" fmla="*/ -957 w 209"/>
                <a:gd name="connsiteY1" fmla="*/ -262 h 838"/>
                <a:gd name="connsiteX2" fmla="*/ -957 w 209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8">
                  <a:moveTo>
                    <a:pt x="-957" y="-262"/>
                  </a:moveTo>
                  <a:cubicBezTo>
                    <a:pt x="-957" y="-262"/>
                    <a:pt x="-957" y="-262"/>
                    <a:pt x="-957" y="-262"/>
                  </a:cubicBezTo>
                  <a:cubicBezTo>
                    <a:pt x="-957" y="-262"/>
                    <a:pt x="-1430" y="-2148"/>
                    <a:pt x="-95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4" name="Полилиния: фигура 1483">
              <a:extLst>
                <a:ext uri="{FF2B5EF4-FFF2-40B4-BE49-F238E27FC236}">
                  <a16:creationId xmlns:a16="http://schemas.microsoft.com/office/drawing/2014/main" id="{E9B08C38-7AA0-E2BA-ADFC-B06B3F8146D7}"/>
                </a:ext>
              </a:extLst>
            </p:cNvPr>
            <p:cNvSpPr/>
            <p:nvPr/>
          </p:nvSpPr>
          <p:spPr>
            <a:xfrm>
              <a:off x="5041571" y="2612491"/>
              <a:ext cx="0" cy="2552"/>
            </a:xfrm>
            <a:custGeom>
              <a:avLst/>
              <a:gdLst>
                <a:gd name="connsiteX0" fmla="*/ -1167 w 0"/>
                <a:gd name="connsiteY0" fmla="*/ 1452 h 2552"/>
                <a:gd name="connsiteX1" fmla="*/ -1167 w 0"/>
                <a:gd name="connsiteY1" fmla="*/ 1452 h 2552"/>
                <a:gd name="connsiteX2" fmla="*/ -1167 w 0"/>
                <a:gd name="connsiteY2" fmla="*/ -910 h 2552"/>
                <a:gd name="connsiteX3" fmla="*/ -1167 w 0"/>
                <a:gd name="connsiteY3" fmla="*/ 1452 h 2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552">
                  <a:moveTo>
                    <a:pt x="-1167" y="1452"/>
                  </a:moveTo>
                  <a:cubicBezTo>
                    <a:pt x="-1167" y="1452"/>
                    <a:pt x="-1167" y="1452"/>
                    <a:pt x="-1167" y="1452"/>
                  </a:cubicBezTo>
                  <a:cubicBezTo>
                    <a:pt x="-1167" y="1452"/>
                    <a:pt x="-1167" y="35"/>
                    <a:pt x="-1167" y="-910"/>
                  </a:cubicBezTo>
                  <a:cubicBezTo>
                    <a:pt x="-1167" y="-1852"/>
                    <a:pt x="-1167" y="980"/>
                    <a:pt x="-1167" y="14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5" name="Полилиния: фигура 1484">
              <a:extLst>
                <a:ext uri="{FF2B5EF4-FFF2-40B4-BE49-F238E27FC236}">
                  <a16:creationId xmlns:a16="http://schemas.microsoft.com/office/drawing/2014/main" id="{39EFCFCC-9E68-EF1B-9732-C1E17BDF127C}"/>
                </a:ext>
              </a:extLst>
            </p:cNvPr>
            <p:cNvSpPr/>
            <p:nvPr/>
          </p:nvSpPr>
          <p:spPr>
            <a:xfrm>
              <a:off x="5031685" y="2591468"/>
              <a:ext cx="209" cy="2337"/>
            </a:xfrm>
            <a:custGeom>
              <a:avLst/>
              <a:gdLst>
                <a:gd name="connsiteX0" fmla="*/ -957 w 209"/>
                <a:gd name="connsiteY0" fmla="*/ 1237 h 2337"/>
                <a:gd name="connsiteX1" fmla="*/ -957 w 209"/>
                <a:gd name="connsiteY1" fmla="*/ -417 h 2337"/>
                <a:gd name="connsiteX2" fmla="*/ -957 w 209"/>
                <a:gd name="connsiteY2" fmla="*/ 1237 h 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37">
                  <a:moveTo>
                    <a:pt x="-957" y="1237"/>
                  </a:moveTo>
                  <a:cubicBezTo>
                    <a:pt x="-957" y="1237"/>
                    <a:pt x="-957" y="1237"/>
                    <a:pt x="-957" y="-417"/>
                  </a:cubicBezTo>
                  <a:cubicBezTo>
                    <a:pt x="-957" y="-2067"/>
                    <a:pt x="-1430" y="-417"/>
                    <a:pt x="-957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6" name="Полилиния: фигура 1485">
              <a:extLst>
                <a:ext uri="{FF2B5EF4-FFF2-40B4-BE49-F238E27FC236}">
                  <a16:creationId xmlns:a16="http://schemas.microsoft.com/office/drawing/2014/main" id="{644D65C6-47C7-C6A5-7531-7DEA6C0A5278}"/>
                </a:ext>
              </a:extLst>
            </p:cNvPr>
            <p:cNvSpPr/>
            <p:nvPr/>
          </p:nvSpPr>
          <p:spPr>
            <a:xfrm>
              <a:off x="5072745" y="2671515"/>
              <a:ext cx="208" cy="1812"/>
            </a:xfrm>
            <a:custGeom>
              <a:avLst/>
              <a:gdLst>
                <a:gd name="connsiteX0" fmla="*/ -959 w 208"/>
                <a:gd name="connsiteY0" fmla="*/ -704 h 1812"/>
                <a:gd name="connsiteX1" fmla="*/ -959 w 208"/>
                <a:gd name="connsiteY1" fmla="*/ 713 h 1812"/>
                <a:gd name="connsiteX2" fmla="*/ -959 w 208"/>
                <a:gd name="connsiteY2" fmla="*/ 713 h 1812"/>
                <a:gd name="connsiteX3" fmla="*/ -959 w 208"/>
                <a:gd name="connsiteY3" fmla="*/ -704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1812">
                  <a:moveTo>
                    <a:pt x="-959" y="-704"/>
                  </a:moveTo>
                  <a:lnTo>
                    <a:pt x="-959" y="713"/>
                  </a:lnTo>
                  <a:cubicBezTo>
                    <a:pt x="-959" y="713"/>
                    <a:pt x="-959" y="713"/>
                    <a:pt x="-959" y="713"/>
                  </a:cubicBezTo>
                  <a:cubicBezTo>
                    <a:pt x="-959" y="713"/>
                    <a:pt x="-1428" y="-2119"/>
                    <a:pt x="-959" y="-7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7" name="Полилиния: фигура 1486">
              <a:extLst>
                <a:ext uri="{FF2B5EF4-FFF2-40B4-BE49-F238E27FC236}">
                  <a16:creationId xmlns:a16="http://schemas.microsoft.com/office/drawing/2014/main" id="{7385F0F0-B217-5F4F-8076-EBA7D0195DAF}"/>
                </a:ext>
              </a:extLst>
            </p:cNvPr>
            <p:cNvSpPr/>
            <p:nvPr/>
          </p:nvSpPr>
          <p:spPr>
            <a:xfrm>
              <a:off x="5040359" y="2604320"/>
              <a:ext cx="1625" cy="4116"/>
            </a:xfrm>
            <a:custGeom>
              <a:avLst/>
              <a:gdLst>
                <a:gd name="connsiteX0" fmla="*/ -1136 w 1625"/>
                <a:gd name="connsiteY0" fmla="*/ 1129 h 4116"/>
                <a:gd name="connsiteX1" fmla="*/ 281 w 1625"/>
                <a:gd name="connsiteY1" fmla="*/ 3016 h 4116"/>
                <a:gd name="connsiteX2" fmla="*/ 281 w 1625"/>
                <a:gd name="connsiteY2" fmla="*/ 421 h 4116"/>
                <a:gd name="connsiteX3" fmla="*/ 281 w 1625"/>
                <a:gd name="connsiteY3" fmla="*/ -760 h 4116"/>
                <a:gd name="connsiteX4" fmla="*/ 281 w 1625"/>
                <a:gd name="connsiteY4" fmla="*/ -760 h 4116"/>
                <a:gd name="connsiteX5" fmla="*/ -1136 w 1625"/>
                <a:gd name="connsiteY5" fmla="*/ 1129 h 4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5" h="4116">
                  <a:moveTo>
                    <a:pt x="-1136" y="1129"/>
                  </a:moveTo>
                  <a:cubicBezTo>
                    <a:pt x="-1136" y="1129"/>
                    <a:pt x="-1136" y="1129"/>
                    <a:pt x="281" y="3016"/>
                  </a:cubicBezTo>
                  <a:cubicBezTo>
                    <a:pt x="517" y="2071"/>
                    <a:pt x="517" y="1363"/>
                    <a:pt x="281" y="421"/>
                  </a:cubicBezTo>
                  <a:cubicBezTo>
                    <a:pt x="281" y="421"/>
                    <a:pt x="281" y="421"/>
                    <a:pt x="281" y="-760"/>
                  </a:cubicBezTo>
                  <a:cubicBezTo>
                    <a:pt x="281" y="-1938"/>
                    <a:pt x="281" y="421"/>
                    <a:pt x="281" y="-760"/>
                  </a:cubicBezTo>
                  <a:cubicBezTo>
                    <a:pt x="-191" y="1599"/>
                    <a:pt x="-1372" y="-760"/>
                    <a:pt x="-1136" y="11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8" name="Полилиния: фигура 1487">
              <a:extLst>
                <a:ext uri="{FF2B5EF4-FFF2-40B4-BE49-F238E27FC236}">
                  <a16:creationId xmlns:a16="http://schemas.microsoft.com/office/drawing/2014/main" id="{CC4D1CF0-3025-2E81-3AE0-994C30AFCA26}"/>
                </a:ext>
              </a:extLst>
            </p:cNvPr>
            <p:cNvSpPr/>
            <p:nvPr/>
          </p:nvSpPr>
          <p:spPr>
            <a:xfrm>
              <a:off x="5071304" y="2659876"/>
              <a:ext cx="177" cy="2834"/>
            </a:xfrm>
            <a:custGeom>
              <a:avLst/>
              <a:gdLst>
                <a:gd name="connsiteX0" fmla="*/ -1167 w 177"/>
                <a:gd name="connsiteY0" fmla="*/ 1734 h 2834"/>
                <a:gd name="connsiteX1" fmla="*/ -1167 w 177"/>
                <a:gd name="connsiteY1" fmla="*/ 1734 h 2834"/>
                <a:gd name="connsiteX2" fmla="*/ -1167 w 177"/>
                <a:gd name="connsiteY2" fmla="*/ -1100 h 2834"/>
                <a:gd name="connsiteX3" fmla="*/ -1167 w 177"/>
                <a:gd name="connsiteY3" fmla="*/ 1734 h 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834">
                  <a:moveTo>
                    <a:pt x="-1167" y="1734"/>
                  </a:moveTo>
                  <a:cubicBezTo>
                    <a:pt x="-1167" y="1734"/>
                    <a:pt x="-1167" y="1734"/>
                    <a:pt x="-1167" y="1734"/>
                  </a:cubicBezTo>
                  <a:cubicBezTo>
                    <a:pt x="-931" y="789"/>
                    <a:pt x="-931" y="-155"/>
                    <a:pt x="-1167" y="-1100"/>
                  </a:cubicBezTo>
                  <a:cubicBezTo>
                    <a:pt x="-1167" y="-1100"/>
                    <a:pt x="-1167" y="1026"/>
                    <a:pt x="-1167" y="17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89" name="Полилиния: фигура 1488">
              <a:extLst>
                <a:ext uri="{FF2B5EF4-FFF2-40B4-BE49-F238E27FC236}">
                  <a16:creationId xmlns:a16="http://schemas.microsoft.com/office/drawing/2014/main" id="{52BC29D9-F91C-49C9-62DE-1D30DF466C8C}"/>
                </a:ext>
              </a:extLst>
            </p:cNvPr>
            <p:cNvSpPr/>
            <p:nvPr/>
          </p:nvSpPr>
          <p:spPr>
            <a:xfrm>
              <a:off x="5043094" y="2604336"/>
              <a:ext cx="1334" cy="2393"/>
            </a:xfrm>
            <a:custGeom>
              <a:avLst/>
              <a:gdLst>
                <a:gd name="connsiteX0" fmla="*/ -568 w 1334"/>
                <a:gd name="connsiteY0" fmla="*/ -304 h 2393"/>
                <a:gd name="connsiteX1" fmla="*/ -568 w 1334"/>
                <a:gd name="connsiteY1" fmla="*/ -304 h 2393"/>
                <a:gd name="connsiteX2" fmla="*/ -568 w 1334"/>
                <a:gd name="connsiteY2" fmla="*/ -304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4" h="2393">
                  <a:moveTo>
                    <a:pt x="-568" y="-304"/>
                  </a:moveTo>
                  <a:cubicBezTo>
                    <a:pt x="-568" y="1583"/>
                    <a:pt x="1086" y="2055"/>
                    <a:pt x="-568" y="-304"/>
                  </a:cubicBezTo>
                  <a:cubicBezTo>
                    <a:pt x="-2218" y="-2663"/>
                    <a:pt x="141" y="1113"/>
                    <a:pt x="-568" y="-3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0" name="Полилиния: фигура 1489">
              <a:extLst>
                <a:ext uri="{FF2B5EF4-FFF2-40B4-BE49-F238E27FC236}">
                  <a16:creationId xmlns:a16="http://schemas.microsoft.com/office/drawing/2014/main" id="{D5B8A0A4-F05F-1C3D-03F0-E482EE29AF19}"/>
                </a:ext>
              </a:extLst>
            </p:cNvPr>
            <p:cNvSpPr/>
            <p:nvPr/>
          </p:nvSpPr>
          <p:spPr>
            <a:xfrm>
              <a:off x="5038398" y="2590921"/>
              <a:ext cx="104" cy="524"/>
            </a:xfrm>
            <a:custGeom>
              <a:avLst/>
              <a:gdLst>
                <a:gd name="connsiteX0" fmla="*/ -1062 w 104"/>
                <a:gd name="connsiteY0" fmla="*/ -575 h 524"/>
                <a:gd name="connsiteX1" fmla="*/ -1062 w 104"/>
                <a:gd name="connsiteY1" fmla="*/ -575 h 524"/>
                <a:gd name="connsiteX2" fmla="*/ -1062 w 10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575"/>
                  </a:moveTo>
                  <a:cubicBezTo>
                    <a:pt x="-1062" y="-575"/>
                    <a:pt x="-1062" y="-575"/>
                    <a:pt x="-1062" y="-575"/>
                  </a:cubicBezTo>
                  <a:cubicBezTo>
                    <a:pt x="-1062" y="-575"/>
                    <a:pt x="-1298" y="-1756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1" name="Полилиния: фигура 1490">
              <a:extLst>
                <a:ext uri="{FF2B5EF4-FFF2-40B4-BE49-F238E27FC236}">
                  <a16:creationId xmlns:a16="http://schemas.microsoft.com/office/drawing/2014/main" id="{BE085207-B57D-ACE4-080A-89F67116E907}"/>
                </a:ext>
              </a:extLst>
            </p:cNvPr>
            <p:cNvSpPr/>
            <p:nvPr/>
          </p:nvSpPr>
          <p:spPr>
            <a:xfrm>
              <a:off x="5048782" y="2610742"/>
              <a:ext cx="104" cy="524"/>
            </a:xfrm>
            <a:custGeom>
              <a:avLst/>
              <a:gdLst>
                <a:gd name="connsiteX0" fmla="*/ -1062 w 104"/>
                <a:gd name="connsiteY0" fmla="*/ -575 h 524"/>
                <a:gd name="connsiteX1" fmla="*/ -1062 w 104"/>
                <a:gd name="connsiteY1" fmla="*/ -575 h 524"/>
                <a:gd name="connsiteX2" fmla="*/ -1062 w 10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575"/>
                  </a:moveTo>
                  <a:cubicBezTo>
                    <a:pt x="-1062" y="-575"/>
                    <a:pt x="-1062" y="-575"/>
                    <a:pt x="-1062" y="-575"/>
                  </a:cubicBezTo>
                  <a:cubicBezTo>
                    <a:pt x="-1062" y="-575"/>
                    <a:pt x="-1298" y="-1756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2" name="Полилиния: фигура 1491">
              <a:extLst>
                <a:ext uri="{FF2B5EF4-FFF2-40B4-BE49-F238E27FC236}">
                  <a16:creationId xmlns:a16="http://schemas.microsoft.com/office/drawing/2014/main" id="{4DE1DA20-34CE-45ED-9425-F0A22D6861DB}"/>
                </a:ext>
              </a:extLst>
            </p:cNvPr>
            <p:cNvSpPr/>
            <p:nvPr/>
          </p:nvSpPr>
          <p:spPr>
            <a:xfrm>
              <a:off x="5053369" y="2612212"/>
              <a:ext cx="23597" cy="1886"/>
            </a:xfrm>
            <a:custGeom>
              <a:avLst/>
              <a:gdLst>
                <a:gd name="connsiteX0" fmla="*/ -1167 w 23597"/>
                <a:gd name="connsiteY0" fmla="*/ 787 h 1886"/>
                <a:gd name="connsiteX1" fmla="*/ -1167 w 23597"/>
                <a:gd name="connsiteY1" fmla="*/ 787 h 1886"/>
                <a:gd name="connsiteX2" fmla="*/ -1167 w 23597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6">
                  <a:moveTo>
                    <a:pt x="-1167" y="787"/>
                  </a:moveTo>
                  <a:cubicBezTo>
                    <a:pt x="-1167" y="787"/>
                    <a:pt x="-1167" y="787"/>
                    <a:pt x="-1167" y="787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3" name="Полилиния: фигура 1492">
              <a:extLst>
                <a:ext uri="{FF2B5EF4-FFF2-40B4-BE49-F238E27FC236}">
                  <a16:creationId xmlns:a16="http://schemas.microsoft.com/office/drawing/2014/main" id="{DC672832-841F-4262-717F-424580CD72A3}"/>
                </a:ext>
              </a:extLst>
            </p:cNvPr>
            <p:cNvSpPr/>
            <p:nvPr/>
          </p:nvSpPr>
          <p:spPr>
            <a:xfrm>
              <a:off x="5053369" y="2612079"/>
              <a:ext cx="0" cy="1468"/>
            </a:xfrm>
            <a:custGeom>
              <a:avLst/>
              <a:gdLst>
                <a:gd name="connsiteX0" fmla="*/ -1167 w 0"/>
                <a:gd name="connsiteY0" fmla="*/ -262 h 1468"/>
                <a:gd name="connsiteX1" fmla="*/ -1167 w 0"/>
                <a:gd name="connsiteY1" fmla="*/ -262 h 1468"/>
                <a:gd name="connsiteX2" fmla="*/ -1167 w 0"/>
                <a:gd name="connsiteY2" fmla="*/ -262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468">
                  <a:moveTo>
                    <a:pt x="-1167" y="-262"/>
                  </a:moveTo>
                  <a:cubicBezTo>
                    <a:pt x="-1167" y="1156"/>
                    <a:pt x="-1167" y="-262"/>
                    <a:pt x="-1167" y="-262"/>
                  </a:cubicBezTo>
                  <a:cubicBezTo>
                    <a:pt x="-1167" y="-262"/>
                    <a:pt x="-1167" y="-2148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4" name="Полилиния: фигура 1493">
              <a:extLst>
                <a:ext uri="{FF2B5EF4-FFF2-40B4-BE49-F238E27FC236}">
                  <a16:creationId xmlns:a16="http://schemas.microsoft.com/office/drawing/2014/main" id="{73B8D88F-6191-F8BB-D622-A9ABE6E6D906}"/>
                </a:ext>
              </a:extLst>
            </p:cNvPr>
            <p:cNvSpPr/>
            <p:nvPr/>
          </p:nvSpPr>
          <p:spPr>
            <a:xfrm>
              <a:off x="5083634" y="2661766"/>
              <a:ext cx="177" cy="3303"/>
            </a:xfrm>
            <a:custGeom>
              <a:avLst/>
              <a:gdLst>
                <a:gd name="connsiteX0" fmla="*/ -990 w 177"/>
                <a:gd name="connsiteY0" fmla="*/ 2204 h 3303"/>
                <a:gd name="connsiteX1" fmla="*/ -990 w 177"/>
                <a:gd name="connsiteY1" fmla="*/ 2204 h 3303"/>
                <a:gd name="connsiteX2" fmla="*/ -990 w 177"/>
                <a:gd name="connsiteY2" fmla="*/ 2204 h 3303"/>
                <a:gd name="connsiteX3" fmla="*/ -990 w 177"/>
                <a:gd name="connsiteY3" fmla="*/ 314 h 3303"/>
                <a:gd name="connsiteX4" fmla="*/ -990 w 177"/>
                <a:gd name="connsiteY4" fmla="*/ -1100 h 3303"/>
                <a:gd name="connsiteX5" fmla="*/ -990 w 177"/>
                <a:gd name="connsiteY5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3303">
                  <a:moveTo>
                    <a:pt x="-990" y="2204"/>
                  </a:moveTo>
                  <a:cubicBezTo>
                    <a:pt x="-990" y="2204"/>
                    <a:pt x="-990" y="2204"/>
                    <a:pt x="-990" y="2204"/>
                  </a:cubicBezTo>
                  <a:lnTo>
                    <a:pt x="-990" y="2204"/>
                  </a:lnTo>
                  <a:cubicBezTo>
                    <a:pt x="-990" y="2204"/>
                    <a:pt x="-990" y="-392"/>
                    <a:pt x="-990" y="314"/>
                  </a:cubicBezTo>
                  <a:cubicBezTo>
                    <a:pt x="-990" y="1023"/>
                    <a:pt x="-990" y="314"/>
                    <a:pt x="-990" y="-1100"/>
                  </a:cubicBezTo>
                  <a:cubicBezTo>
                    <a:pt x="-1226" y="78"/>
                    <a:pt x="-1226" y="1023"/>
                    <a:pt x="-990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5" name="Полилиния: фигура 1494">
              <a:extLst>
                <a:ext uri="{FF2B5EF4-FFF2-40B4-BE49-F238E27FC236}">
                  <a16:creationId xmlns:a16="http://schemas.microsoft.com/office/drawing/2014/main" id="{8B515FCA-78F0-2CC3-4E70-088A74D24E90}"/>
                </a:ext>
              </a:extLst>
            </p:cNvPr>
            <p:cNvSpPr/>
            <p:nvPr/>
          </p:nvSpPr>
          <p:spPr>
            <a:xfrm>
              <a:off x="5083506" y="2661644"/>
              <a:ext cx="245" cy="2244"/>
            </a:xfrm>
            <a:custGeom>
              <a:avLst/>
              <a:gdLst>
                <a:gd name="connsiteX0" fmla="*/ -1099 w 245"/>
                <a:gd name="connsiteY0" fmla="*/ -506 h 2244"/>
                <a:gd name="connsiteX1" fmla="*/ -1099 w 245"/>
                <a:gd name="connsiteY1" fmla="*/ -506 h 2244"/>
                <a:gd name="connsiteX2" fmla="*/ -1099 w 245"/>
                <a:gd name="connsiteY2" fmla="*/ 1144 h 2244"/>
                <a:gd name="connsiteX3" fmla="*/ -1099 w 245"/>
                <a:gd name="connsiteY3" fmla="*/ 1144 h 2244"/>
                <a:gd name="connsiteX4" fmla="*/ -1099 w 245"/>
                <a:gd name="connsiteY4" fmla="*/ -742 h 2244"/>
                <a:gd name="connsiteX5" fmla="*/ -1099 w 245"/>
                <a:gd name="connsiteY5" fmla="*/ -506 h 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" h="2244">
                  <a:moveTo>
                    <a:pt x="-1099" y="-506"/>
                  </a:moveTo>
                  <a:cubicBezTo>
                    <a:pt x="-1099" y="-506"/>
                    <a:pt x="-1099" y="-506"/>
                    <a:pt x="-1099" y="-506"/>
                  </a:cubicBezTo>
                  <a:cubicBezTo>
                    <a:pt x="-863" y="-34"/>
                    <a:pt x="-863" y="672"/>
                    <a:pt x="-1099" y="1144"/>
                  </a:cubicBezTo>
                  <a:cubicBezTo>
                    <a:pt x="-1099" y="1144"/>
                    <a:pt x="-1099" y="1144"/>
                    <a:pt x="-1099" y="1144"/>
                  </a:cubicBezTo>
                  <a:lnTo>
                    <a:pt x="-1099" y="-742"/>
                  </a:lnTo>
                  <a:cubicBezTo>
                    <a:pt x="-863" y="-742"/>
                    <a:pt x="-1335" y="-1687"/>
                    <a:pt x="-1099" y="-5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6" name="Полилиния: фигура 1495">
              <a:extLst>
                <a:ext uri="{FF2B5EF4-FFF2-40B4-BE49-F238E27FC236}">
                  <a16:creationId xmlns:a16="http://schemas.microsoft.com/office/drawing/2014/main" id="{368C48D1-280E-77F9-C23C-E346F291C44B}"/>
                </a:ext>
              </a:extLst>
            </p:cNvPr>
            <p:cNvSpPr/>
            <p:nvPr/>
          </p:nvSpPr>
          <p:spPr>
            <a:xfrm>
              <a:off x="5088188" y="2668241"/>
              <a:ext cx="104" cy="838"/>
            </a:xfrm>
            <a:custGeom>
              <a:avLst/>
              <a:gdLst>
                <a:gd name="connsiteX0" fmla="*/ -1062 w 104"/>
                <a:gd name="connsiteY0" fmla="*/ -262 h 838"/>
                <a:gd name="connsiteX1" fmla="*/ -1062 w 104"/>
                <a:gd name="connsiteY1" fmla="*/ -262 h 838"/>
                <a:gd name="connsiteX2" fmla="*/ -1062 w 10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838">
                  <a:moveTo>
                    <a:pt x="-1062" y="-262"/>
                  </a:moveTo>
                  <a:cubicBezTo>
                    <a:pt x="-1062" y="-262"/>
                    <a:pt x="-1062" y="-262"/>
                    <a:pt x="-1062" y="-262"/>
                  </a:cubicBezTo>
                  <a:cubicBezTo>
                    <a:pt x="-1062" y="-262"/>
                    <a:pt x="-1298" y="-2148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7" name="Полилиния: фигура 1496">
              <a:extLst>
                <a:ext uri="{FF2B5EF4-FFF2-40B4-BE49-F238E27FC236}">
                  <a16:creationId xmlns:a16="http://schemas.microsoft.com/office/drawing/2014/main" id="{AF11DE1C-13ED-4F4F-73F7-DB7A0A330913}"/>
                </a:ext>
              </a:extLst>
            </p:cNvPr>
            <p:cNvSpPr/>
            <p:nvPr/>
          </p:nvSpPr>
          <p:spPr>
            <a:xfrm>
              <a:off x="5057983" y="2614687"/>
              <a:ext cx="104" cy="3188"/>
            </a:xfrm>
            <a:custGeom>
              <a:avLst/>
              <a:gdLst>
                <a:gd name="connsiteX0" fmla="*/ -1062 w 104"/>
                <a:gd name="connsiteY0" fmla="*/ 2088 h 3188"/>
                <a:gd name="connsiteX1" fmla="*/ -1062 w 104"/>
                <a:gd name="connsiteY1" fmla="*/ -980 h 3188"/>
                <a:gd name="connsiteX2" fmla="*/ -1062 w 104"/>
                <a:gd name="connsiteY2" fmla="*/ 2088 h 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88">
                  <a:moveTo>
                    <a:pt x="-1062" y="2088"/>
                  </a:moveTo>
                  <a:cubicBezTo>
                    <a:pt x="-1062" y="2088"/>
                    <a:pt x="-1062" y="-271"/>
                    <a:pt x="-1062" y="-980"/>
                  </a:cubicBezTo>
                  <a:cubicBezTo>
                    <a:pt x="-1062" y="-1688"/>
                    <a:pt x="-1298" y="907"/>
                    <a:pt x="-1062" y="20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8" name="Полилиния: фигура 1497">
              <a:extLst>
                <a:ext uri="{FF2B5EF4-FFF2-40B4-BE49-F238E27FC236}">
                  <a16:creationId xmlns:a16="http://schemas.microsoft.com/office/drawing/2014/main" id="{CA9B5B09-D063-08C0-5091-4845D4034AFD}"/>
                </a:ext>
              </a:extLst>
            </p:cNvPr>
            <p:cNvSpPr/>
            <p:nvPr/>
          </p:nvSpPr>
          <p:spPr>
            <a:xfrm>
              <a:off x="5055732" y="2611841"/>
              <a:ext cx="862" cy="2047"/>
            </a:xfrm>
            <a:custGeom>
              <a:avLst/>
              <a:gdLst>
                <a:gd name="connsiteX0" fmla="*/ -935 w 862"/>
                <a:gd name="connsiteY0" fmla="*/ 212 h 2047"/>
                <a:gd name="connsiteX1" fmla="*/ -935 w 862"/>
                <a:gd name="connsiteY1" fmla="*/ 212 h 2047"/>
                <a:gd name="connsiteX2" fmla="*/ -935 w 862"/>
                <a:gd name="connsiteY2" fmla="*/ 212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2" h="2047">
                  <a:moveTo>
                    <a:pt x="-935" y="212"/>
                  </a:moveTo>
                  <a:cubicBezTo>
                    <a:pt x="-935" y="212"/>
                    <a:pt x="483" y="1866"/>
                    <a:pt x="-935" y="212"/>
                  </a:cubicBezTo>
                  <a:cubicBezTo>
                    <a:pt x="-462" y="-24"/>
                    <a:pt x="-1643" y="-2619"/>
                    <a:pt x="-935" y="2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99" name="Полилиния: фигура 1498">
              <a:extLst>
                <a:ext uri="{FF2B5EF4-FFF2-40B4-BE49-F238E27FC236}">
                  <a16:creationId xmlns:a16="http://schemas.microsoft.com/office/drawing/2014/main" id="{B6030684-E11A-9344-3A59-6D0D818C17BF}"/>
                </a:ext>
              </a:extLst>
            </p:cNvPr>
            <p:cNvSpPr/>
            <p:nvPr/>
          </p:nvSpPr>
          <p:spPr>
            <a:xfrm>
              <a:off x="5058560" y="2617403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0" name="Полилиния: фигура 1499">
              <a:extLst>
                <a:ext uri="{FF2B5EF4-FFF2-40B4-BE49-F238E27FC236}">
                  <a16:creationId xmlns:a16="http://schemas.microsoft.com/office/drawing/2014/main" id="{E72F28B4-901F-D6C7-A83B-36AB7E09875A}"/>
                </a:ext>
              </a:extLst>
            </p:cNvPr>
            <p:cNvSpPr/>
            <p:nvPr/>
          </p:nvSpPr>
          <p:spPr>
            <a:xfrm>
              <a:off x="5061726" y="2620471"/>
              <a:ext cx="374" cy="3303"/>
            </a:xfrm>
            <a:custGeom>
              <a:avLst/>
              <a:gdLst>
                <a:gd name="connsiteX0" fmla="*/ -793 w 374"/>
                <a:gd name="connsiteY0" fmla="*/ 2204 h 3303"/>
                <a:gd name="connsiteX1" fmla="*/ -793 w 374"/>
                <a:gd name="connsiteY1" fmla="*/ -1100 h 3303"/>
                <a:gd name="connsiteX2" fmla="*/ -793 w 374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4" h="3303">
                  <a:moveTo>
                    <a:pt x="-793" y="2204"/>
                  </a:moveTo>
                  <a:cubicBezTo>
                    <a:pt x="-793" y="2204"/>
                    <a:pt x="-793" y="2204"/>
                    <a:pt x="-793" y="-1100"/>
                  </a:cubicBezTo>
                  <a:cubicBezTo>
                    <a:pt x="-1502" y="-155"/>
                    <a:pt x="-1029" y="1023"/>
                    <a:pt x="-793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1" name="Полилиния: фигура 1500">
              <a:extLst>
                <a:ext uri="{FF2B5EF4-FFF2-40B4-BE49-F238E27FC236}">
                  <a16:creationId xmlns:a16="http://schemas.microsoft.com/office/drawing/2014/main" id="{AA0F422E-CDE1-14DB-7105-48C502F55FD5}"/>
                </a:ext>
              </a:extLst>
            </p:cNvPr>
            <p:cNvSpPr/>
            <p:nvPr/>
          </p:nvSpPr>
          <p:spPr>
            <a:xfrm>
              <a:off x="5090312" y="2667193"/>
              <a:ext cx="103" cy="23597"/>
            </a:xfrm>
            <a:custGeom>
              <a:avLst/>
              <a:gdLst>
                <a:gd name="connsiteX0" fmla="*/ -1063 w 103"/>
                <a:gd name="connsiteY0" fmla="*/ -1100 h 23597"/>
                <a:gd name="connsiteX1" fmla="*/ -1063 w 103"/>
                <a:gd name="connsiteY1" fmla="*/ -1100 h 23597"/>
                <a:gd name="connsiteX2" fmla="*/ -1063 w 10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23597">
                  <a:moveTo>
                    <a:pt x="-1063" y="-1100"/>
                  </a:moveTo>
                  <a:cubicBezTo>
                    <a:pt x="-1063" y="-1100"/>
                    <a:pt x="-1063" y="-1100"/>
                    <a:pt x="-1063" y="-1100"/>
                  </a:cubicBezTo>
                  <a:cubicBezTo>
                    <a:pt x="-1063" y="-1100"/>
                    <a:pt x="-1297" y="-1100"/>
                    <a:pt x="-106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2" name="Полилиния: фигура 1501">
              <a:extLst>
                <a:ext uri="{FF2B5EF4-FFF2-40B4-BE49-F238E27FC236}">
                  <a16:creationId xmlns:a16="http://schemas.microsoft.com/office/drawing/2014/main" id="{E416EE78-7C39-9144-A9FE-9F4AAEB47D0E}"/>
                </a:ext>
              </a:extLst>
            </p:cNvPr>
            <p:cNvSpPr/>
            <p:nvPr/>
          </p:nvSpPr>
          <p:spPr>
            <a:xfrm>
              <a:off x="5095216" y="2665105"/>
              <a:ext cx="1258" cy="5392"/>
            </a:xfrm>
            <a:custGeom>
              <a:avLst/>
              <a:gdLst>
                <a:gd name="connsiteX0" fmla="*/ -537 w 1258"/>
                <a:gd name="connsiteY0" fmla="*/ 4292 h 5392"/>
                <a:gd name="connsiteX1" fmla="*/ -537 w 1258"/>
                <a:gd name="connsiteY1" fmla="*/ 516 h 5392"/>
                <a:gd name="connsiteX2" fmla="*/ -537 w 1258"/>
                <a:gd name="connsiteY2" fmla="*/ 2405 h 5392"/>
                <a:gd name="connsiteX3" fmla="*/ -537 w 1258"/>
                <a:gd name="connsiteY3" fmla="*/ 752 h 5392"/>
                <a:gd name="connsiteX4" fmla="*/ -537 w 1258"/>
                <a:gd name="connsiteY4" fmla="*/ 4292 h 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5392">
                  <a:moveTo>
                    <a:pt x="-537" y="4292"/>
                  </a:moveTo>
                  <a:cubicBezTo>
                    <a:pt x="-537" y="1933"/>
                    <a:pt x="877" y="4292"/>
                    <a:pt x="-537" y="516"/>
                  </a:cubicBezTo>
                  <a:cubicBezTo>
                    <a:pt x="-1955" y="-3261"/>
                    <a:pt x="-537" y="516"/>
                    <a:pt x="-537" y="2405"/>
                  </a:cubicBezTo>
                  <a:cubicBezTo>
                    <a:pt x="-537" y="1933"/>
                    <a:pt x="-537" y="1224"/>
                    <a:pt x="-537" y="752"/>
                  </a:cubicBezTo>
                  <a:cubicBezTo>
                    <a:pt x="-537" y="752"/>
                    <a:pt x="-1482" y="2639"/>
                    <a:pt x="-537" y="42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3" name="Полилиния: фигура 1502">
              <a:extLst>
                <a:ext uri="{FF2B5EF4-FFF2-40B4-BE49-F238E27FC236}">
                  <a16:creationId xmlns:a16="http://schemas.microsoft.com/office/drawing/2014/main" id="{98209C77-EF80-45EB-AD15-CC898663A4AC}"/>
                </a:ext>
              </a:extLst>
            </p:cNvPr>
            <p:cNvSpPr/>
            <p:nvPr/>
          </p:nvSpPr>
          <p:spPr>
            <a:xfrm>
              <a:off x="5063948" y="2617207"/>
              <a:ext cx="747" cy="2791"/>
            </a:xfrm>
            <a:custGeom>
              <a:avLst/>
              <a:gdLst>
                <a:gd name="connsiteX0" fmla="*/ -420 w 747"/>
                <a:gd name="connsiteY0" fmla="*/ 1691 h 2791"/>
                <a:gd name="connsiteX1" fmla="*/ -420 w 747"/>
                <a:gd name="connsiteY1" fmla="*/ -195 h 2791"/>
                <a:gd name="connsiteX2" fmla="*/ -420 w 747"/>
                <a:gd name="connsiteY2" fmla="*/ 1691 h 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7" h="2791">
                  <a:moveTo>
                    <a:pt x="-420" y="1691"/>
                  </a:moveTo>
                  <a:cubicBezTo>
                    <a:pt x="-420" y="1691"/>
                    <a:pt x="-420" y="-1140"/>
                    <a:pt x="-420" y="-195"/>
                  </a:cubicBezTo>
                  <a:cubicBezTo>
                    <a:pt x="-1834" y="-3027"/>
                    <a:pt x="-892" y="1691"/>
                    <a:pt x="-420" y="16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4" name="Полилиния: фигура 1503">
              <a:extLst>
                <a:ext uri="{FF2B5EF4-FFF2-40B4-BE49-F238E27FC236}">
                  <a16:creationId xmlns:a16="http://schemas.microsoft.com/office/drawing/2014/main" id="{C4B559E9-97FC-DBC3-F361-68F65DA9FDB3}"/>
                </a:ext>
              </a:extLst>
            </p:cNvPr>
            <p:cNvSpPr/>
            <p:nvPr/>
          </p:nvSpPr>
          <p:spPr>
            <a:xfrm>
              <a:off x="5064354" y="2618057"/>
              <a:ext cx="104" cy="523"/>
            </a:xfrm>
            <a:custGeom>
              <a:avLst/>
              <a:gdLst>
                <a:gd name="connsiteX0" fmla="*/ -1062 w 104"/>
                <a:gd name="connsiteY0" fmla="*/ -577 h 523"/>
                <a:gd name="connsiteX1" fmla="*/ -1062 w 104"/>
                <a:gd name="connsiteY1" fmla="*/ -577 h 523"/>
                <a:gd name="connsiteX2" fmla="*/ -1062 w 104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062" y="-577"/>
                  </a:moveTo>
                  <a:cubicBezTo>
                    <a:pt x="-1062" y="-577"/>
                    <a:pt x="-1062" y="-577"/>
                    <a:pt x="-1062" y="-577"/>
                  </a:cubicBezTo>
                  <a:cubicBezTo>
                    <a:pt x="-1062" y="-577"/>
                    <a:pt x="-1298" y="-1755"/>
                    <a:pt x="-1062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5" name="Полилиния: фигура 1504">
              <a:extLst>
                <a:ext uri="{FF2B5EF4-FFF2-40B4-BE49-F238E27FC236}">
                  <a16:creationId xmlns:a16="http://schemas.microsoft.com/office/drawing/2014/main" id="{2155C641-C183-0B20-884B-45BF24BCA031}"/>
                </a:ext>
              </a:extLst>
            </p:cNvPr>
            <p:cNvSpPr/>
            <p:nvPr/>
          </p:nvSpPr>
          <p:spPr>
            <a:xfrm>
              <a:off x="5098100" y="2666412"/>
              <a:ext cx="104" cy="2198"/>
            </a:xfrm>
            <a:custGeom>
              <a:avLst/>
              <a:gdLst>
                <a:gd name="connsiteX0" fmla="*/ -1062 w 104"/>
                <a:gd name="connsiteY0" fmla="*/ -319 h 2198"/>
                <a:gd name="connsiteX1" fmla="*/ -1062 w 104"/>
                <a:gd name="connsiteY1" fmla="*/ 1098 h 2198"/>
                <a:gd name="connsiteX2" fmla="*/ -1062 w 104"/>
                <a:gd name="connsiteY2" fmla="*/ -792 h 2198"/>
                <a:gd name="connsiteX3" fmla="*/ -1062 w 104"/>
                <a:gd name="connsiteY3" fmla="*/ -319 h 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98">
                  <a:moveTo>
                    <a:pt x="-1062" y="-319"/>
                  </a:moveTo>
                  <a:lnTo>
                    <a:pt x="-1062" y="1098"/>
                  </a:lnTo>
                  <a:lnTo>
                    <a:pt x="-1062" y="-792"/>
                  </a:lnTo>
                  <a:cubicBezTo>
                    <a:pt x="-1062" y="-792"/>
                    <a:pt x="-1298" y="-1736"/>
                    <a:pt x="-1062" y="-3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6" name="Полилиния: фигура 1505">
              <a:extLst>
                <a:ext uri="{FF2B5EF4-FFF2-40B4-BE49-F238E27FC236}">
                  <a16:creationId xmlns:a16="http://schemas.microsoft.com/office/drawing/2014/main" id="{59C972C6-D431-2D1A-BB53-C81B50E0B044}"/>
                </a:ext>
              </a:extLst>
            </p:cNvPr>
            <p:cNvSpPr/>
            <p:nvPr/>
          </p:nvSpPr>
          <p:spPr>
            <a:xfrm>
              <a:off x="5072640" y="2624716"/>
              <a:ext cx="313" cy="2831"/>
            </a:xfrm>
            <a:custGeom>
              <a:avLst/>
              <a:gdLst>
                <a:gd name="connsiteX0" fmla="*/ -854 w 313"/>
                <a:gd name="connsiteY0" fmla="*/ 1731 h 2831"/>
                <a:gd name="connsiteX1" fmla="*/ -854 w 313"/>
                <a:gd name="connsiteY1" fmla="*/ -1100 h 2831"/>
                <a:gd name="connsiteX2" fmla="*/ -854 w 313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831">
                  <a:moveTo>
                    <a:pt x="-854" y="1731"/>
                  </a:moveTo>
                  <a:cubicBezTo>
                    <a:pt x="-854" y="789"/>
                    <a:pt x="-854" y="-155"/>
                    <a:pt x="-854" y="-1100"/>
                  </a:cubicBezTo>
                  <a:cubicBezTo>
                    <a:pt x="-854" y="-1100"/>
                    <a:pt x="-1559" y="1498"/>
                    <a:pt x="-854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7" name="Полилиния: фигура 1506">
              <a:extLst>
                <a:ext uri="{FF2B5EF4-FFF2-40B4-BE49-F238E27FC236}">
                  <a16:creationId xmlns:a16="http://schemas.microsoft.com/office/drawing/2014/main" id="{F79B9DA7-A7C3-BBE5-2F15-3525D7033CA9}"/>
                </a:ext>
              </a:extLst>
            </p:cNvPr>
            <p:cNvSpPr/>
            <p:nvPr/>
          </p:nvSpPr>
          <p:spPr>
            <a:xfrm>
              <a:off x="5066008" y="2590368"/>
              <a:ext cx="733" cy="3378"/>
            </a:xfrm>
            <a:custGeom>
              <a:avLst/>
              <a:gdLst>
                <a:gd name="connsiteX0" fmla="*/ -1062 w 733"/>
                <a:gd name="connsiteY0" fmla="*/ 1393 h 3378"/>
                <a:gd name="connsiteX1" fmla="*/ -1062 w 733"/>
                <a:gd name="connsiteY1" fmla="*/ -494 h 3378"/>
                <a:gd name="connsiteX2" fmla="*/ -1062 w 733"/>
                <a:gd name="connsiteY2" fmla="*/ 1393 h 3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3378">
                  <a:moveTo>
                    <a:pt x="-1062" y="1393"/>
                  </a:moveTo>
                  <a:cubicBezTo>
                    <a:pt x="352" y="3516"/>
                    <a:pt x="-1062" y="1393"/>
                    <a:pt x="-1062" y="-494"/>
                  </a:cubicBezTo>
                  <a:cubicBezTo>
                    <a:pt x="-1062" y="-2384"/>
                    <a:pt x="-1298" y="684"/>
                    <a:pt x="-1062" y="1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8" name="Полилиния: фигура 1507">
              <a:extLst>
                <a:ext uri="{FF2B5EF4-FFF2-40B4-BE49-F238E27FC236}">
                  <a16:creationId xmlns:a16="http://schemas.microsoft.com/office/drawing/2014/main" id="{B451BBFA-D1A2-BE8B-1602-6EB85567804E}"/>
                </a:ext>
              </a:extLst>
            </p:cNvPr>
            <p:cNvSpPr/>
            <p:nvPr/>
          </p:nvSpPr>
          <p:spPr>
            <a:xfrm>
              <a:off x="5072718" y="2590843"/>
              <a:ext cx="0" cy="4923"/>
            </a:xfrm>
            <a:custGeom>
              <a:avLst/>
              <a:gdLst>
                <a:gd name="connsiteX0" fmla="*/ -1167 w 0"/>
                <a:gd name="connsiteY0" fmla="*/ 1154 h 4923"/>
                <a:gd name="connsiteX1" fmla="*/ -1167 w 0"/>
                <a:gd name="connsiteY1" fmla="*/ 1154 h 4923"/>
                <a:gd name="connsiteX2" fmla="*/ -1167 w 0"/>
                <a:gd name="connsiteY2" fmla="*/ 3041 h 4923"/>
                <a:gd name="connsiteX3" fmla="*/ -1167 w 0"/>
                <a:gd name="connsiteY3" fmla="*/ 1154 h 4923"/>
                <a:gd name="connsiteX4" fmla="*/ -1167 w 0"/>
                <a:gd name="connsiteY4" fmla="*/ -260 h 4923"/>
                <a:gd name="connsiteX5" fmla="*/ -1167 w 0"/>
                <a:gd name="connsiteY5" fmla="*/ -260 h 4923"/>
                <a:gd name="connsiteX6" fmla="*/ -1167 w 0"/>
                <a:gd name="connsiteY6" fmla="*/ -260 h 4923"/>
                <a:gd name="connsiteX7" fmla="*/ -1167 w 0"/>
                <a:gd name="connsiteY7" fmla="*/ -260 h 4923"/>
                <a:gd name="connsiteX8" fmla="*/ -1167 w 0"/>
                <a:gd name="connsiteY8" fmla="*/ 1154 h 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h="4923">
                  <a:moveTo>
                    <a:pt x="-1167" y="1154"/>
                  </a:moveTo>
                  <a:cubicBezTo>
                    <a:pt x="-1167" y="2571"/>
                    <a:pt x="-1167" y="-733"/>
                    <a:pt x="-1167" y="1154"/>
                  </a:cubicBezTo>
                  <a:cubicBezTo>
                    <a:pt x="-1167" y="3041"/>
                    <a:pt x="-1167" y="1154"/>
                    <a:pt x="-1167" y="3041"/>
                  </a:cubicBezTo>
                  <a:cubicBezTo>
                    <a:pt x="-1167" y="4930"/>
                    <a:pt x="-1167" y="3041"/>
                    <a:pt x="-1167" y="1154"/>
                  </a:cubicBezTo>
                  <a:lnTo>
                    <a:pt x="-1167" y="-260"/>
                  </a:lnTo>
                  <a:cubicBezTo>
                    <a:pt x="-1167" y="-2150"/>
                    <a:pt x="-1167" y="-260"/>
                    <a:pt x="-1167" y="-260"/>
                  </a:cubicBezTo>
                  <a:cubicBezTo>
                    <a:pt x="-1167" y="-260"/>
                    <a:pt x="-1167" y="-260"/>
                    <a:pt x="-1167" y="-260"/>
                  </a:cubicBezTo>
                  <a:cubicBezTo>
                    <a:pt x="-1167" y="-260"/>
                    <a:pt x="-1167" y="-260"/>
                    <a:pt x="-1167" y="-260"/>
                  </a:cubicBezTo>
                  <a:cubicBezTo>
                    <a:pt x="-1167" y="209"/>
                    <a:pt x="-1167" y="682"/>
                    <a:pt x="-1167" y="11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09" name="Полилиния: фигура 1508">
              <a:extLst>
                <a:ext uri="{FF2B5EF4-FFF2-40B4-BE49-F238E27FC236}">
                  <a16:creationId xmlns:a16="http://schemas.microsoft.com/office/drawing/2014/main" id="{DA45E2D7-ADDB-913B-0B36-9CA6155DD962}"/>
                </a:ext>
              </a:extLst>
            </p:cNvPr>
            <p:cNvSpPr/>
            <p:nvPr/>
          </p:nvSpPr>
          <p:spPr>
            <a:xfrm>
              <a:off x="5074503" y="2590483"/>
              <a:ext cx="104" cy="2850"/>
            </a:xfrm>
            <a:custGeom>
              <a:avLst/>
              <a:gdLst>
                <a:gd name="connsiteX0" fmla="*/ -1062 w 104"/>
                <a:gd name="connsiteY0" fmla="*/ 336 h 2850"/>
                <a:gd name="connsiteX1" fmla="*/ -1062 w 104"/>
                <a:gd name="connsiteY1" fmla="*/ 1750 h 2850"/>
                <a:gd name="connsiteX2" fmla="*/ -1062 w 104"/>
                <a:gd name="connsiteY2" fmla="*/ -373 h 2850"/>
                <a:gd name="connsiteX3" fmla="*/ -1062 w 104"/>
                <a:gd name="connsiteY3" fmla="*/ -373 h 2850"/>
                <a:gd name="connsiteX4" fmla="*/ -1062 w 104"/>
                <a:gd name="connsiteY4" fmla="*/ 336 h 2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850">
                  <a:moveTo>
                    <a:pt x="-1062" y="336"/>
                  </a:moveTo>
                  <a:lnTo>
                    <a:pt x="-1062" y="1750"/>
                  </a:lnTo>
                  <a:cubicBezTo>
                    <a:pt x="-1062" y="1750"/>
                    <a:pt x="-1062" y="1750"/>
                    <a:pt x="-1062" y="-373"/>
                  </a:cubicBezTo>
                  <a:cubicBezTo>
                    <a:pt x="-1062" y="-2499"/>
                    <a:pt x="-1062" y="1514"/>
                    <a:pt x="-1062" y="-373"/>
                  </a:cubicBezTo>
                  <a:cubicBezTo>
                    <a:pt x="-1062" y="-2262"/>
                    <a:pt x="-1298" y="100"/>
                    <a:pt x="-1062" y="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0" name="Полилиния: фигура 1509">
              <a:extLst>
                <a:ext uri="{FF2B5EF4-FFF2-40B4-BE49-F238E27FC236}">
                  <a16:creationId xmlns:a16="http://schemas.microsoft.com/office/drawing/2014/main" id="{FF818C98-0E63-99F4-A256-A8BA6DC946DB}"/>
                </a:ext>
              </a:extLst>
            </p:cNvPr>
            <p:cNvSpPr/>
            <p:nvPr/>
          </p:nvSpPr>
          <p:spPr>
            <a:xfrm>
              <a:off x="5076967" y="2590738"/>
              <a:ext cx="177" cy="2831"/>
            </a:xfrm>
            <a:custGeom>
              <a:avLst/>
              <a:gdLst>
                <a:gd name="connsiteX0" fmla="*/ -1167 w 177"/>
                <a:gd name="connsiteY0" fmla="*/ 1731 h 2831"/>
                <a:gd name="connsiteX1" fmla="*/ -1167 w 177"/>
                <a:gd name="connsiteY1" fmla="*/ -1100 h 2831"/>
                <a:gd name="connsiteX2" fmla="*/ -1167 w 177"/>
                <a:gd name="connsiteY2" fmla="*/ -1100 h 2831"/>
                <a:gd name="connsiteX3" fmla="*/ -1167 w 177"/>
                <a:gd name="connsiteY3" fmla="*/ -1100 h 2831"/>
                <a:gd name="connsiteX4" fmla="*/ -1167 w 177"/>
                <a:gd name="connsiteY4" fmla="*/ 78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2831">
                  <a:moveTo>
                    <a:pt x="-1167" y="1731"/>
                  </a:moveTo>
                  <a:cubicBezTo>
                    <a:pt x="-1167" y="787"/>
                    <a:pt x="-1167" y="-155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931" y="-392"/>
                    <a:pt x="-931" y="81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1" name="Полилиния: фигура 1510">
              <a:extLst>
                <a:ext uri="{FF2B5EF4-FFF2-40B4-BE49-F238E27FC236}">
                  <a16:creationId xmlns:a16="http://schemas.microsoft.com/office/drawing/2014/main" id="{DC5C66AE-A538-1BE6-A18E-3DF23B6D3A2A}"/>
                </a:ext>
              </a:extLst>
            </p:cNvPr>
            <p:cNvSpPr/>
            <p:nvPr/>
          </p:nvSpPr>
          <p:spPr>
            <a:xfrm>
              <a:off x="5076967" y="2592600"/>
              <a:ext cx="1417" cy="2384"/>
            </a:xfrm>
            <a:custGeom>
              <a:avLst/>
              <a:gdLst>
                <a:gd name="connsiteX0" fmla="*/ 250 w 1417"/>
                <a:gd name="connsiteY0" fmla="*/ 1284 h 2384"/>
                <a:gd name="connsiteX1" fmla="*/ 250 w 1417"/>
                <a:gd name="connsiteY1" fmla="*/ -367 h 2384"/>
                <a:gd name="connsiteX2" fmla="*/ -1167 w 1417"/>
                <a:gd name="connsiteY2" fmla="*/ -367 h 2384"/>
                <a:gd name="connsiteX3" fmla="*/ 250 w 1417"/>
                <a:gd name="connsiteY3" fmla="*/ 1284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84">
                  <a:moveTo>
                    <a:pt x="250" y="1284"/>
                  </a:moveTo>
                  <a:cubicBezTo>
                    <a:pt x="250" y="-130"/>
                    <a:pt x="250" y="1284"/>
                    <a:pt x="250" y="-367"/>
                  </a:cubicBezTo>
                  <a:cubicBezTo>
                    <a:pt x="250" y="-2017"/>
                    <a:pt x="250" y="-367"/>
                    <a:pt x="-1167" y="-367"/>
                  </a:cubicBezTo>
                  <a:cubicBezTo>
                    <a:pt x="-1167" y="342"/>
                    <a:pt x="-1167" y="-367"/>
                    <a:pt x="250" y="1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2" name="Полилиния: фигура 1511">
              <a:extLst>
                <a:ext uri="{FF2B5EF4-FFF2-40B4-BE49-F238E27FC236}">
                  <a16:creationId xmlns:a16="http://schemas.microsoft.com/office/drawing/2014/main" id="{7C7D193D-1950-4273-98C2-2E947059CD10}"/>
                </a:ext>
              </a:extLst>
            </p:cNvPr>
            <p:cNvSpPr/>
            <p:nvPr/>
          </p:nvSpPr>
          <p:spPr>
            <a:xfrm>
              <a:off x="5076790" y="2591210"/>
              <a:ext cx="177" cy="2359"/>
            </a:xfrm>
            <a:custGeom>
              <a:avLst/>
              <a:gdLst>
                <a:gd name="connsiteX0" fmla="*/ -990 w 177"/>
                <a:gd name="connsiteY0" fmla="*/ -1100 h 2359"/>
                <a:gd name="connsiteX1" fmla="*/ -990 w 177"/>
                <a:gd name="connsiteY1" fmla="*/ 1259 h 2359"/>
                <a:gd name="connsiteX2" fmla="*/ -990 w 177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359">
                  <a:moveTo>
                    <a:pt x="-990" y="-1100"/>
                  </a:moveTo>
                  <a:cubicBezTo>
                    <a:pt x="-1226" y="-392"/>
                    <a:pt x="-1226" y="550"/>
                    <a:pt x="-990" y="1259"/>
                  </a:cubicBezTo>
                  <a:lnTo>
                    <a:pt x="-990" y="1259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3" name="Полилиния: фигура 1512">
              <a:extLst>
                <a:ext uri="{FF2B5EF4-FFF2-40B4-BE49-F238E27FC236}">
                  <a16:creationId xmlns:a16="http://schemas.microsoft.com/office/drawing/2014/main" id="{2BD0E107-1596-B175-DB97-099D469657B0}"/>
                </a:ext>
              </a:extLst>
            </p:cNvPr>
            <p:cNvSpPr/>
            <p:nvPr/>
          </p:nvSpPr>
          <p:spPr>
            <a:xfrm>
              <a:off x="5078148" y="2591919"/>
              <a:ext cx="23597" cy="1886"/>
            </a:xfrm>
            <a:custGeom>
              <a:avLst/>
              <a:gdLst>
                <a:gd name="connsiteX0" fmla="*/ -1167 w 23597"/>
                <a:gd name="connsiteY0" fmla="*/ -867 h 1886"/>
                <a:gd name="connsiteX1" fmla="*/ -1167 w 23597"/>
                <a:gd name="connsiteY1" fmla="*/ 787 h 1886"/>
                <a:gd name="connsiteX2" fmla="*/ -1167 w 23597"/>
                <a:gd name="connsiteY2" fmla="*/ 787 h 1886"/>
                <a:gd name="connsiteX3" fmla="*/ -1167 w 23597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6">
                  <a:moveTo>
                    <a:pt x="-1167" y="-867"/>
                  </a:moveTo>
                  <a:lnTo>
                    <a:pt x="-1167" y="787"/>
                  </a:lnTo>
                  <a:lnTo>
                    <a:pt x="-1167" y="787"/>
                  </a:lnTo>
                  <a:cubicBezTo>
                    <a:pt x="-1167" y="78"/>
                    <a:pt x="-1167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4" name="Полилиния: фигура 1513">
              <a:extLst>
                <a:ext uri="{FF2B5EF4-FFF2-40B4-BE49-F238E27FC236}">
                  <a16:creationId xmlns:a16="http://schemas.microsoft.com/office/drawing/2014/main" id="{D426B87D-C32C-41CA-16C4-57CF7EC7DDC1}"/>
                </a:ext>
              </a:extLst>
            </p:cNvPr>
            <p:cNvSpPr/>
            <p:nvPr/>
          </p:nvSpPr>
          <p:spPr>
            <a:xfrm>
              <a:off x="5076967" y="2589084"/>
              <a:ext cx="1560" cy="1904"/>
            </a:xfrm>
            <a:custGeom>
              <a:avLst/>
              <a:gdLst>
                <a:gd name="connsiteX0" fmla="*/ -1167 w 1560"/>
                <a:gd name="connsiteY0" fmla="*/ -1100 h 1904"/>
                <a:gd name="connsiteX1" fmla="*/ 250 w 1560"/>
                <a:gd name="connsiteY1" fmla="*/ 317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60" h="1904">
                  <a:moveTo>
                    <a:pt x="-1167" y="-1100"/>
                  </a:moveTo>
                  <a:cubicBezTo>
                    <a:pt x="-1167" y="-1100"/>
                    <a:pt x="956" y="1968"/>
                    <a:pt x="25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5" name="Полилиния: фигура 1514">
              <a:extLst>
                <a:ext uri="{FF2B5EF4-FFF2-40B4-BE49-F238E27FC236}">
                  <a16:creationId xmlns:a16="http://schemas.microsoft.com/office/drawing/2014/main" id="{67D4C5F9-1D65-21AA-2C00-2AD32F0CA2A3}"/>
                </a:ext>
              </a:extLst>
            </p:cNvPr>
            <p:cNvSpPr/>
            <p:nvPr/>
          </p:nvSpPr>
          <p:spPr>
            <a:xfrm>
              <a:off x="5082630" y="2589191"/>
              <a:ext cx="0" cy="2728"/>
            </a:xfrm>
            <a:custGeom>
              <a:avLst/>
              <a:gdLst>
                <a:gd name="connsiteX0" fmla="*/ -1167 w 0"/>
                <a:gd name="connsiteY0" fmla="*/ 1628 h 2728"/>
                <a:gd name="connsiteX1" fmla="*/ -1167 w 0"/>
                <a:gd name="connsiteY1" fmla="*/ -262 h 2728"/>
                <a:gd name="connsiteX2" fmla="*/ -1167 w 0"/>
                <a:gd name="connsiteY2" fmla="*/ -262 h 2728"/>
                <a:gd name="connsiteX3" fmla="*/ -1167 w 0"/>
                <a:gd name="connsiteY3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728">
                  <a:moveTo>
                    <a:pt x="-1167" y="1628"/>
                  </a:moveTo>
                  <a:cubicBezTo>
                    <a:pt x="-1167" y="211"/>
                    <a:pt x="-1167" y="1628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447"/>
                    <a:pt x="-1167" y="919"/>
                    <a:pt x="-1167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6" name="Полилиния: фигура 1515">
              <a:extLst>
                <a:ext uri="{FF2B5EF4-FFF2-40B4-BE49-F238E27FC236}">
                  <a16:creationId xmlns:a16="http://schemas.microsoft.com/office/drawing/2014/main" id="{22713194-7A30-6DCB-3851-0939A897203C}"/>
                </a:ext>
              </a:extLst>
            </p:cNvPr>
            <p:cNvSpPr/>
            <p:nvPr/>
          </p:nvSpPr>
          <p:spPr>
            <a:xfrm>
              <a:off x="5084283" y="2588851"/>
              <a:ext cx="23597" cy="1414"/>
            </a:xfrm>
            <a:custGeom>
              <a:avLst/>
              <a:gdLst>
                <a:gd name="connsiteX0" fmla="*/ -1167 w 23597"/>
                <a:gd name="connsiteY0" fmla="*/ 314 h 1414"/>
                <a:gd name="connsiteX1" fmla="*/ -1167 w 23597"/>
                <a:gd name="connsiteY1" fmla="*/ 314 h 1414"/>
                <a:gd name="connsiteX2" fmla="*/ -1167 w 23597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314"/>
                  </a:moveTo>
                  <a:cubicBezTo>
                    <a:pt x="-1167" y="314"/>
                    <a:pt x="-1167" y="314"/>
                    <a:pt x="-1167" y="314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7" name="Полилиния: фигура 1516">
              <a:extLst>
                <a:ext uri="{FF2B5EF4-FFF2-40B4-BE49-F238E27FC236}">
                  <a16:creationId xmlns:a16="http://schemas.microsoft.com/office/drawing/2014/main" id="{07A6C00A-4A3B-381F-132C-CA0EB820BFF2}"/>
                </a:ext>
              </a:extLst>
            </p:cNvPr>
            <p:cNvSpPr/>
            <p:nvPr/>
          </p:nvSpPr>
          <p:spPr>
            <a:xfrm>
              <a:off x="5085107" y="2587250"/>
              <a:ext cx="1771" cy="3015"/>
            </a:xfrm>
            <a:custGeom>
              <a:avLst/>
              <a:gdLst>
                <a:gd name="connsiteX0" fmla="*/ -577 w 1771"/>
                <a:gd name="connsiteY0" fmla="*/ 1915 h 3015"/>
                <a:gd name="connsiteX1" fmla="*/ 604 w 1771"/>
                <a:gd name="connsiteY1" fmla="*/ 1915 h 3015"/>
                <a:gd name="connsiteX2" fmla="*/ -1049 w 1771"/>
                <a:gd name="connsiteY2" fmla="*/ -680 h 3015"/>
                <a:gd name="connsiteX3" fmla="*/ -1049 w 1771"/>
                <a:gd name="connsiteY3" fmla="*/ -680 h 3015"/>
                <a:gd name="connsiteX4" fmla="*/ -577 w 1771"/>
                <a:gd name="connsiteY4" fmla="*/ 1915 h 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1" h="3015">
                  <a:moveTo>
                    <a:pt x="-577" y="1915"/>
                  </a:moveTo>
                  <a:lnTo>
                    <a:pt x="604" y="1915"/>
                  </a:lnTo>
                  <a:cubicBezTo>
                    <a:pt x="604" y="1915"/>
                    <a:pt x="-813" y="265"/>
                    <a:pt x="-1049" y="-680"/>
                  </a:cubicBezTo>
                  <a:cubicBezTo>
                    <a:pt x="-1285" y="-1625"/>
                    <a:pt x="-1049" y="-680"/>
                    <a:pt x="-1049" y="-680"/>
                  </a:cubicBezTo>
                  <a:cubicBezTo>
                    <a:pt x="-1049" y="-680"/>
                    <a:pt x="-1521" y="501"/>
                    <a:pt x="-577" y="19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8" name="Полилиния: фигура 1517">
              <a:extLst>
                <a:ext uri="{FF2B5EF4-FFF2-40B4-BE49-F238E27FC236}">
                  <a16:creationId xmlns:a16="http://schemas.microsoft.com/office/drawing/2014/main" id="{98EA3D69-2979-5E31-5DBA-B926ECF1EA6E}"/>
                </a:ext>
              </a:extLst>
            </p:cNvPr>
            <p:cNvSpPr/>
            <p:nvPr/>
          </p:nvSpPr>
          <p:spPr>
            <a:xfrm>
              <a:off x="5082630" y="2584602"/>
              <a:ext cx="1653" cy="1650"/>
            </a:xfrm>
            <a:custGeom>
              <a:avLst/>
              <a:gdLst>
                <a:gd name="connsiteX0" fmla="*/ 486 w 1653"/>
                <a:gd name="connsiteY0" fmla="*/ 550 h 1650"/>
                <a:gd name="connsiteX1" fmla="*/ 486 w 1653"/>
                <a:gd name="connsiteY1" fmla="*/ 550 h 1650"/>
                <a:gd name="connsiteX2" fmla="*/ -1167 w 1653"/>
                <a:gd name="connsiteY2" fmla="*/ -1100 h 1650"/>
                <a:gd name="connsiteX3" fmla="*/ 486 w 1653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0">
                  <a:moveTo>
                    <a:pt x="486" y="550"/>
                  </a:moveTo>
                  <a:cubicBezTo>
                    <a:pt x="486" y="550"/>
                    <a:pt x="486" y="550"/>
                    <a:pt x="486" y="550"/>
                  </a:cubicBezTo>
                  <a:cubicBezTo>
                    <a:pt x="486" y="550"/>
                    <a:pt x="486" y="-864"/>
                    <a:pt x="-1167" y="-1100"/>
                  </a:cubicBezTo>
                  <a:cubicBezTo>
                    <a:pt x="-459" y="-628"/>
                    <a:pt x="14" y="-155"/>
                    <a:pt x="48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19" name="Полилиния: фигура 1518">
              <a:extLst>
                <a:ext uri="{FF2B5EF4-FFF2-40B4-BE49-F238E27FC236}">
                  <a16:creationId xmlns:a16="http://schemas.microsoft.com/office/drawing/2014/main" id="{AC0A79E8-46F2-CB94-96DB-296EB1AB08F9}"/>
                </a:ext>
              </a:extLst>
            </p:cNvPr>
            <p:cNvSpPr/>
            <p:nvPr/>
          </p:nvSpPr>
          <p:spPr>
            <a:xfrm>
              <a:off x="5084989" y="2587198"/>
              <a:ext cx="5521" cy="4012"/>
            </a:xfrm>
            <a:custGeom>
              <a:avLst/>
              <a:gdLst>
                <a:gd name="connsiteX0" fmla="*/ 2609 w 5521"/>
                <a:gd name="connsiteY0" fmla="*/ 2912 h 4012"/>
                <a:gd name="connsiteX1" fmla="*/ 4026 w 5521"/>
                <a:gd name="connsiteY1" fmla="*/ 2912 h 4012"/>
                <a:gd name="connsiteX2" fmla="*/ 722 w 5521"/>
                <a:gd name="connsiteY2" fmla="*/ -1100 h 4012"/>
                <a:gd name="connsiteX3" fmla="*/ 722 w 5521"/>
                <a:gd name="connsiteY3" fmla="*/ 1968 h 4012"/>
                <a:gd name="connsiteX4" fmla="*/ -1167 w 5521"/>
                <a:gd name="connsiteY4" fmla="*/ -392 h 4012"/>
                <a:gd name="connsiteX5" fmla="*/ 2609 w 5521"/>
                <a:gd name="connsiteY5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21" h="4012">
                  <a:moveTo>
                    <a:pt x="2609" y="2912"/>
                  </a:moveTo>
                  <a:cubicBezTo>
                    <a:pt x="2609" y="787"/>
                    <a:pt x="2609" y="2912"/>
                    <a:pt x="4026" y="2912"/>
                  </a:cubicBezTo>
                  <a:cubicBezTo>
                    <a:pt x="5441" y="2912"/>
                    <a:pt x="1901" y="787"/>
                    <a:pt x="722" y="-1100"/>
                  </a:cubicBezTo>
                  <a:cubicBezTo>
                    <a:pt x="722" y="1023"/>
                    <a:pt x="2137" y="1259"/>
                    <a:pt x="722" y="1968"/>
                  </a:cubicBezTo>
                  <a:cubicBezTo>
                    <a:pt x="-695" y="2676"/>
                    <a:pt x="-931" y="-628"/>
                    <a:pt x="-1167" y="-392"/>
                  </a:cubicBezTo>
                  <a:cubicBezTo>
                    <a:pt x="-222" y="1023"/>
                    <a:pt x="1192" y="2204"/>
                    <a:pt x="2609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0" name="Полилиния: фигура 1519">
              <a:extLst>
                <a:ext uri="{FF2B5EF4-FFF2-40B4-BE49-F238E27FC236}">
                  <a16:creationId xmlns:a16="http://schemas.microsoft.com/office/drawing/2014/main" id="{30E942CE-F719-93C5-FBEF-2E0FD34489CA}"/>
                </a:ext>
              </a:extLst>
            </p:cNvPr>
            <p:cNvSpPr/>
            <p:nvPr/>
          </p:nvSpPr>
          <p:spPr>
            <a:xfrm>
              <a:off x="5085750" y="2585650"/>
              <a:ext cx="419" cy="838"/>
            </a:xfrm>
            <a:custGeom>
              <a:avLst/>
              <a:gdLst>
                <a:gd name="connsiteX0" fmla="*/ -747 w 419"/>
                <a:gd name="connsiteY0" fmla="*/ -262 h 838"/>
                <a:gd name="connsiteX1" fmla="*/ -747 w 419"/>
                <a:gd name="connsiteY1" fmla="*/ -262 h 838"/>
                <a:gd name="connsiteX2" fmla="*/ -747 w 419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838">
                  <a:moveTo>
                    <a:pt x="-747" y="-262"/>
                  </a:moveTo>
                  <a:cubicBezTo>
                    <a:pt x="-747" y="-262"/>
                    <a:pt x="-747" y="-262"/>
                    <a:pt x="-747" y="-262"/>
                  </a:cubicBezTo>
                  <a:cubicBezTo>
                    <a:pt x="-747" y="-262"/>
                    <a:pt x="-1692" y="-2148"/>
                    <a:pt x="-74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1" name="Полилиния: фигура 1520">
              <a:extLst>
                <a:ext uri="{FF2B5EF4-FFF2-40B4-BE49-F238E27FC236}">
                  <a16:creationId xmlns:a16="http://schemas.microsoft.com/office/drawing/2014/main" id="{75C3CDF3-9B9E-CF23-D797-352D57E68C73}"/>
                </a:ext>
              </a:extLst>
            </p:cNvPr>
            <p:cNvSpPr/>
            <p:nvPr/>
          </p:nvSpPr>
          <p:spPr>
            <a:xfrm>
              <a:off x="5084753" y="2581298"/>
              <a:ext cx="1889" cy="3067"/>
            </a:xfrm>
            <a:custGeom>
              <a:avLst/>
              <a:gdLst>
                <a:gd name="connsiteX0" fmla="*/ 722 w 1889"/>
                <a:gd name="connsiteY0" fmla="*/ 1968 h 3067"/>
                <a:gd name="connsiteX1" fmla="*/ 722 w 1889"/>
                <a:gd name="connsiteY1" fmla="*/ 1968 h 3067"/>
                <a:gd name="connsiteX2" fmla="*/ -1167 w 1889"/>
                <a:gd name="connsiteY2" fmla="*/ -1100 h 3067"/>
                <a:gd name="connsiteX3" fmla="*/ -1167 w 1889"/>
                <a:gd name="connsiteY3" fmla="*/ -1100 h 3067"/>
                <a:gd name="connsiteX4" fmla="*/ 722 w 1889"/>
                <a:gd name="connsiteY4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3067">
                  <a:moveTo>
                    <a:pt x="722" y="1968"/>
                  </a:moveTo>
                  <a:lnTo>
                    <a:pt x="722" y="1968"/>
                  </a:lnTo>
                  <a:cubicBezTo>
                    <a:pt x="250" y="1023"/>
                    <a:pt x="-459" y="-155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50" y="787"/>
                    <a:pt x="722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2" name="Полилиния: фигура 1521">
              <a:extLst>
                <a:ext uri="{FF2B5EF4-FFF2-40B4-BE49-F238E27FC236}">
                  <a16:creationId xmlns:a16="http://schemas.microsoft.com/office/drawing/2014/main" id="{9DAF497F-3458-47B3-8001-160CDE8FBCF6}"/>
                </a:ext>
              </a:extLst>
            </p:cNvPr>
            <p:cNvSpPr/>
            <p:nvPr/>
          </p:nvSpPr>
          <p:spPr>
            <a:xfrm>
              <a:off x="5087115" y="2581062"/>
              <a:ext cx="1414" cy="2359"/>
            </a:xfrm>
            <a:custGeom>
              <a:avLst/>
              <a:gdLst>
                <a:gd name="connsiteX0" fmla="*/ 247 w 1414"/>
                <a:gd name="connsiteY0" fmla="*/ 1259 h 2359"/>
                <a:gd name="connsiteX1" fmla="*/ 247 w 1414"/>
                <a:gd name="connsiteY1" fmla="*/ 1259 h 2359"/>
                <a:gd name="connsiteX2" fmla="*/ -1167 w 1414"/>
                <a:gd name="connsiteY2" fmla="*/ -1100 h 2359"/>
                <a:gd name="connsiteX3" fmla="*/ 247 w 1414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59">
                  <a:moveTo>
                    <a:pt x="247" y="1259"/>
                  </a:moveTo>
                  <a:lnTo>
                    <a:pt x="247" y="1259"/>
                  </a:lnTo>
                  <a:cubicBezTo>
                    <a:pt x="11" y="317"/>
                    <a:pt x="-461" y="-392"/>
                    <a:pt x="-1167" y="-1100"/>
                  </a:cubicBezTo>
                  <a:cubicBezTo>
                    <a:pt x="-1167" y="-1100"/>
                    <a:pt x="-225" y="81"/>
                    <a:pt x="24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3" name="Полилиния: фигура 1522">
              <a:extLst>
                <a:ext uri="{FF2B5EF4-FFF2-40B4-BE49-F238E27FC236}">
                  <a16:creationId xmlns:a16="http://schemas.microsoft.com/office/drawing/2014/main" id="{4A78DD2E-7CAE-A068-1804-19DEDF5D2BE9}"/>
                </a:ext>
              </a:extLst>
            </p:cNvPr>
            <p:cNvSpPr/>
            <p:nvPr/>
          </p:nvSpPr>
          <p:spPr>
            <a:xfrm>
              <a:off x="5118971" y="2577983"/>
              <a:ext cx="2359" cy="3079"/>
            </a:xfrm>
            <a:custGeom>
              <a:avLst/>
              <a:gdLst>
                <a:gd name="connsiteX0" fmla="*/ 1192 w 2359"/>
                <a:gd name="connsiteY0" fmla="*/ 1979 h 3079"/>
                <a:gd name="connsiteX1" fmla="*/ 1192 w 2359"/>
                <a:gd name="connsiteY1" fmla="*/ 329 h 3079"/>
                <a:gd name="connsiteX2" fmla="*/ -1167 w 2359"/>
                <a:gd name="connsiteY2" fmla="*/ -1088 h 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3079">
                  <a:moveTo>
                    <a:pt x="1192" y="1979"/>
                  </a:moveTo>
                  <a:cubicBezTo>
                    <a:pt x="1192" y="1979"/>
                    <a:pt x="1192" y="1979"/>
                    <a:pt x="1192" y="329"/>
                  </a:cubicBezTo>
                  <a:cubicBezTo>
                    <a:pt x="1192" y="-1325"/>
                    <a:pt x="-695" y="-1088"/>
                    <a:pt x="-1167" y="-10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4" name="Полилиния: фигура 1523">
              <a:extLst>
                <a:ext uri="{FF2B5EF4-FFF2-40B4-BE49-F238E27FC236}">
                  <a16:creationId xmlns:a16="http://schemas.microsoft.com/office/drawing/2014/main" id="{CA667976-B779-EB74-EF12-C4ABC21C7DB9}"/>
                </a:ext>
              </a:extLst>
            </p:cNvPr>
            <p:cNvSpPr/>
            <p:nvPr/>
          </p:nvSpPr>
          <p:spPr>
            <a:xfrm>
              <a:off x="5126678" y="2570418"/>
              <a:ext cx="314" cy="1363"/>
            </a:xfrm>
            <a:custGeom>
              <a:avLst/>
              <a:gdLst>
                <a:gd name="connsiteX0" fmla="*/ -852 w 314"/>
                <a:gd name="connsiteY0" fmla="*/ -365 h 1363"/>
                <a:gd name="connsiteX1" fmla="*/ -852 w 314"/>
                <a:gd name="connsiteY1" fmla="*/ -365 h 1363"/>
                <a:gd name="connsiteX2" fmla="*/ -852 w 314"/>
                <a:gd name="connsiteY2" fmla="*/ -365 h 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363">
                  <a:moveTo>
                    <a:pt x="-852" y="-365"/>
                  </a:moveTo>
                  <a:cubicBezTo>
                    <a:pt x="-852" y="1049"/>
                    <a:pt x="-852" y="-365"/>
                    <a:pt x="-852" y="-365"/>
                  </a:cubicBezTo>
                  <a:cubicBezTo>
                    <a:pt x="-852" y="-365"/>
                    <a:pt x="-1561" y="-2019"/>
                    <a:pt x="-85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5" name="Полилиния: фигура 1524">
              <a:extLst>
                <a:ext uri="{FF2B5EF4-FFF2-40B4-BE49-F238E27FC236}">
                  <a16:creationId xmlns:a16="http://schemas.microsoft.com/office/drawing/2014/main" id="{16619676-35A3-7C3B-69B6-EA1297EE796A}"/>
                </a:ext>
              </a:extLst>
            </p:cNvPr>
            <p:cNvSpPr/>
            <p:nvPr/>
          </p:nvSpPr>
          <p:spPr>
            <a:xfrm>
              <a:off x="5138319" y="2568740"/>
              <a:ext cx="1265" cy="1499"/>
            </a:xfrm>
            <a:custGeom>
              <a:avLst/>
              <a:gdLst>
                <a:gd name="connsiteX0" fmla="*/ -1167 w 1265"/>
                <a:gd name="connsiteY0" fmla="*/ -577 h 1499"/>
                <a:gd name="connsiteX1" fmla="*/ 14 w 1265"/>
                <a:gd name="connsiteY1" fmla="*/ -577 h 1499"/>
                <a:gd name="connsiteX2" fmla="*/ -1167 w 1265"/>
                <a:gd name="connsiteY2" fmla="*/ -577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5" h="1499">
                  <a:moveTo>
                    <a:pt x="-1167" y="-577"/>
                  </a:moveTo>
                  <a:cubicBezTo>
                    <a:pt x="-1167" y="841"/>
                    <a:pt x="486" y="604"/>
                    <a:pt x="14" y="-577"/>
                  </a:cubicBezTo>
                  <a:cubicBezTo>
                    <a:pt x="-459" y="-1755"/>
                    <a:pt x="-695" y="-577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6" name="Полилиния: фигура 1525">
              <a:extLst>
                <a:ext uri="{FF2B5EF4-FFF2-40B4-BE49-F238E27FC236}">
                  <a16:creationId xmlns:a16="http://schemas.microsoft.com/office/drawing/2014/main" id="{CE2E863E-AE87-CA98-DCF4-D5C64434C115}"/>
                </a:ext>
              </a:extLst>
            </p:cNvPr>
            <p:cNvSpPr/>
            <p:nvPr/>
          </p:nvSpPr>
          <p:spPr>
            <a:xfrm>
              <a:off x="5143196" y="2564794"/>
              <a:ext cx="313" cy="3290"/>
            </a:xfrm>
            <a:custGeom>
              <a:avLst/>
              <a:gdLst>
                <a:gd name="connsiteX0" fmla="*/ -854 w 313"/>
                <a:gd name="connsiteY0" fmla="*/ 2191 h 3290"/>
                <a:gd name="connsiteX1" fmla="*/ -854 w 313"/>
                <a:gd name="connsiteY1" fmla="*/ -641 h 3290"/>
                <a:gd name="connsiteX2" fmla="*/ -854 w 313"/>
                <a:gd name="connsiteY2" fmla="*/ 2191 h 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3290">
                  <a:moveTo>
                    <a:pt x="-854" y="2191"/>
                  </a:moveTo>
                  <a:cubicBezTo>
                    <a:pt x="-854" y="2191"/>
                    <a:pt x="-854" y="773"/>
                    <a:pt x="-854" y="-641"/>
                  </a:cubicBezTo>
                  <a:cubicBezTo>
                    <a:pt x="-854" y="-2058"/>
                    <a:pt x="-1559" y="65"/>
                    <a:pt x="-854" y="21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7" name="Полилиния: фигура 1526">
              <a:extLst>
                <a:ext uri="{FF2B5EF4-FFF2-40B4-BE49-F238E27FC236}">
                  <a16:creationId xmlns:a16="http://schemas.microsoft.com/office/drawing/2014/main" id="{F4D56CAA-8BDD-575D-6054-5488918512D3}"/>
                </a:ext>
              </a:extLst>
            </p:cNvPr>
            <p:cNvSpPr/>
            <p:nvPr/>
          </p:nvSpPr>
          <p:spPr>
            <a:xfrm>
              <a:off x="5152666" y="2561110"/>
              <a:ext cx="1818" cy="839"/>
            </a:xfrm>
            <a:custGeom>
              <a:avLst/>
              <a:gdLst>
                <a:gd name="connsiteX0" fmla="*/ -1121 w 1818"/>
                <a:gd name="connsiteY0" fmla="*/ -260 h 839"/>
                <a:gd name="connsiteX1" fmla="*/ 297 w 1818"/>
                <a:gd name="connsiteY1" fmla="*/ -260 h 839"/>
                <a:gd name="connsiteX2" fmla="*/ -1121 w 1818"/>
                <a:gd name="connsiteY2" fmla="*/ -26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8" h="839">
                  <a:moveTo>
                    <a:pt x="-1121" y="-260"/>
                  </a:moveTo>
                  <a:cubicBezTo>
                    <a:pt x="-1121" y="-260"/>
                    <a:pt x="-1121" y="-260"/>
                    <a:pt x="297" y="-260"/>
                  </a:cubicBezTo>
                  <a:cubicBezTo>
                    <a:pt x="1711" y="-260"/>
                    <a:pt x="-1593" y="-2150"/>
                    <a:pt x="-1121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8" name="Полилиния: фигура 1527">
              <a:extLst>
                <a:ext uri="{FF2B5EF4-FFF2-40B4-BE49-F238E27FC236}">
                  <a16:creationId xmlns:a16="http://schemas.microsoft.com/office/drawing/2014/main" id="{B265AC6B-3754-F5E2-C429-EE9FBCE504DD}"/>
                </a:ext>
              </a:extLst>
            </p:cNvPr>
            <p:cNvSpPr/>
            <p:nvPr/>
          </p:nvSpPr>
          <p:spPr>
            <a:xfrm>
              <a:off x="5165929" y="2561477"/>
              <a:ext cx="23597" cy="2831"/>
            </a:xfrm>
            <a:custGeom>
              <a:avLst/>
              <a:gdLst>
                <a:gd name="connsiteX0" fmla="*/ -1167 w 23597"/>
                <a:gd name="connsiteY0" fmla="*/ 1731 h 2831"/>
                <a:gd name="connsiteX1" fmla="*/ -1167 w 23597"/>
                <a:gd name="connsiteY1" fmla="*/ -1100 h 2831"/>
                <a:gd name="connsiteX2" fmla="*/ -1167 w 23597"/>
                <a:gd name="connsiteY2" fmla="*/ -1100 h 2831"/>
                <a:gd name="connsiteX3" fmla="*/ -1167 w 23597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173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55"/>
                    <a:pt x="-1167" y="787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29" name="Полилиния: фигура 1528">
              <a:extLst>
                <a:ext uri="{FF2B5EF4-FFF2-40B4-BE49-F238E27FC236}">
                  <a16:creationId xmlns:a16="http://schemas.microsoft.com/office/drawing/2014/main" id="{DE62962F-EAB3-74E7-5361-FAD143BD9756}"/>
                </a:ext>
              </a:extLst>
            </p:cNvPr>
            <p:cNvSpPr/>
            <p:nvPr/>
          </p:nvSpPr>
          <p:spPr>
            <a:xfrm>
              <a:off x="5229168" y="2690655"/>
              <a:ext cx="177" cy="2730"/>
            </a:xfrm>
            <a:custGeom>
              <a:avLst/>
              <a:gdLst>
                <a:gd name="connsiteX0" fmla="*/ -1167 w 177"/>
                <a:gd name="connsiteY0" fmla="*/ 1630 h 2730"/>
                <a:gd name="connsiteX1" fmla="*/ -1167 w 177"/>
                <a:gd name="connsiteY1" fmla="*/ 216 h 2730"/>
                <a:gd name="connsiteX2" fmla="*/ -1167 w 177"/>
                <a:gd name="connsiteY2" fmla="*/ 1630 h 2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730">
                  <a:moveTo>
                    <a:pt x="-1167" y="1630"/>
                  </a:moveTo>
                  <a:cubicBezTo>
                    <a:pt x="-1167" y="1630"/>
                    <a:pt x="-1167" y="-965"/>
                    <a:pt x="-1167" y="216"/>
                  </a:cubicBezTo>
                  <a:cubicBezTo>
                    <a:pt x="-931" y="-2852"/>
                    <a:pt x="-931" y="216"/>
                    <a:pt x="-1167" y="16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0" name="Полилиния: фигура 1529">
              <a:extLst>
                <a:ext uri="{FF2B5EF4-FFF2-40B4-BE49-F238E27FC236}">
                  <a16:creationId xmlns:a16="http://schemas.microsoft.com/office/drawing/2014/main" id="{F9A993B1-7D8A-271B-DD24-5905567DEAFE}"/>
                </a:ext>
              </a:extLst>
            </p:cNvPr>
            <p:cNvSpPr/>
            <p:nvPr/>
          </p:nvSpPr>
          <p:spPr>
            <a:xfrm>
              <a:off x="5229877" y="2690790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1" name="Полилиния: фигура 1530">
              <a:extLst>
                <a:ext uri="{FF2B5EF4-FFF2-40B4-BE49-F238E27FC236}">
                  <a16:creationId xmlns:a16="http://schemas.microsoft.com/office/drawing/2014/main" id="{1BB83D61-B75E-94DE-58B1-9DDD6DBE3C21}"/>
                </a:ext>
              </a:extLst>
            </p:cNvPr>
            <p:cNvSpPr/>
            <p:nvPr/>
          </p:nvSpPr>
          <p:spPr>
            <a:xfrm>
              <a:off x="5183155" y="2550623"/>
              <a:ext cx="2582" cy="1886"/>
            </a:xfrm>
            <a:custGeom>
              <a:avLst/>
              <a:gdLst>
                <a:gd name="connsiteX0" fmla="*/ -695 w 2582"/>
                <a:gd name="connsiteY0" fmla="*/ 787 h 1886"/>
                <a:gd name="connsiteX1" fmla="*/ -695 w 2582"/>
                <a:gd name="connsiteY1" fmla="*/ -1100 h 1886"/>
                <a:gd name="connsiteX2" fmla="*/ 956 w 2582"/>
                <a:gd name="connsiteY2" fmla="*/ -1100 h 1886"/>
                <a:gd name="connsiteX3" fmla="*/ -1167 w 2582"/>
                <a:gd name="connsiteY3" fmla="*/ -1100 h 1886"/>
                <a:gd name="connsiteX4" fmla="*/ -695 w 2582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2" h="1886">
                  <a:moveTo>
                    <a:pt x="-695" y="787"/>
                  </a:moveTo>
                  <a:cubicBezTo>
                    <a:pt x="-459" y="78"/>
                    <a:pt x="-459" y="-394"/>
                    <a:pt x="-695" y="-1100"/>
                  </a:cubicBezTo>
                  <a:cubicBezTo>
                    <a:pt x="-695" y="-1100"/>
                    <a:pt x="-695" y="-1100"/>
                    <a:pt x="956" y="-1100"/>
                  </a:cubicBezTo>
                  <a:cubicBezTo>
                    <a:pt x="2609" y="-1100"/>
                    <a:pt x="-695" y="-1100"/>
                    <a:pt x="-1167" y="-1100"/>
                  </a:cubicBezTo>
                  <a:cubicBezTo>
                    <a:pt x="-931" y="-394"/>
                    <a:pt x="-931" y="78"/>
                    <a:pt x="-695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2" name="Полилиния: фигура 1531">
              <a:extLst>
                <a:ext uri="{FF2B5EF4-FFF2-40B4-BE49-F238E27FC236}">
                  <a16:creationId xmlns:a16="http://schemas.microsoft.com/office/drawing/2014/main" id="{4078E92D-A302-8A46-FF97-69C92FF7B5BA}"/>
                </a:ext>
              </a:extLst>
            </p:cNvPr>
            <p:cNvSpPr/>
            <p:nvPr/>
          </p:nvSpPr>
          <p:spPr>
            <a:xfrm>
              <a:off x="5188267" y="2554160"/>
              <a:ext cx="314" cy="3777"/>
            </a:xfrm>
            <a:custGeom>
              <a:avLst/>
              <a:gdLst>
                <a:gd name="connsiteX0" fmla="*/ -852 w 314"/>
                <a:gd name="connsiteY0" fmla="*/ 2677 h 3777"/>
                <a:gd name="connsiteX1" fmla="*/ -852 w 314"/>
                <a:gd name="connsiteY1" fmla="*/ -863 h 3777"/>
                <a:gd name="connsiteX2" fmla="*/ -852 w 314"/>
                <a:gd name="connsiteY2" fmla="*/ 26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3777">
                  <a:moveTo>
                    <a:pt x="-852" y="2677"/>
                  </a:moveTo>
                  <a:cubicBezTo>
                    <a:pt x="-852" y="2677"/>
                    <a:pt x="-852" y="318"/>
                    <a:pt x="-852" y="-863"/>
                  </a:cubicBezTo>
                  <a:cubicBezTo>
                    <a:pt x="-852" y="-2041"/>
                    <a:pt x="-1561" y="1496"/>
                    <a:pt x="-852" y="26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3" name="Полилиния: фигура 1532">
              <a:extLst>
                <a:ext uri="{FF2B5EF4-FFF2-40B4-BE49-F238E27FC236}">
                  <a16:creationId xmlns:a16="http://schemas.microsoft.com/office/drawing/2014/main" id="{F339C769-DD51-4927-0E92-A6F3AFF7A97E}"/>
                </a:ext>
              </a:extLst>
            </p:cNvPr>
            <p:cNvSpPr/>
            <p:nvPr/>
          </p:nvSpPr>
          <p:spPr>
            <a:xfrm>
              <a:off x="5185514" y="2549915"/>
              <a:ext cx="314" cy="2595"/>
            </a:xfrm>
            <a:custGeom>
              <a:avLst/>
              <a:gdLst>
                <a:gd name="connsiteX0" fmla="*/ -1167 w 314"/>
                <a:gd name="connsiteY0" fmla="*/ -628 h 2595"/>
                <a:gd name="connsiteX1" fmla="*/ -1167 w 314"/>
                <a:gd name="connsiteY1" fmla="*/ 1495 h 2595"/>
                <a:gd name="connsiteX2" fmla="*/ -1167 w 314"/>
                <a:gd name="connsiteY2" fmla="*/ -1100 h 2595"/>
                <a:gd name="connsiteX3" fmla="*/ -1167 w 314"/>
                <a:gd name="connsiteY3" fmla="*/ -628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595">
                  <a:moveTo>
                    <a:pt x="-1167" y="-628"/>
                  </a:moveTo>
                  <a:lnTo>
                    <a:pt x="-1167" y="1495"/>
                  </a:lnTo>
                  <a:cubicBezTo>
                    <a:pt x="-1167" y="550"/>
                    <a:pt x="-1167" y="-158"/>
                    <a:pt x="-1167" y="-1100"/>
                  </a:cubicBezTo>
                  <a:cubicBezTo>
                    <a:pt x="-1167" y="-1100"/>
                    <a:pt x="-459" y="550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4" name="Полилиния: фигура 1533">
              <a:extLst>
                <a:ext uri="{FF2B5EF4-FFF2-40B4-BE49-F238E27FC236}">
                  <a16:creationId xmlns:a16="http://schemas.microsoft.com/office/drawing/2014/main" id="{122A5374-650F-733A-F82D-39B25FA666DC}"/>
                </a:ext>
              </a:extLst>
            </p:cNvPr>
            <p:cNvSpPr/>
            <p:nvPr/>
          </p:nvSpPr>
          <p:spPr>
            <a:xfrm>
              <a:off x="5209347" y="2536569"/>
              <a:ext cx="23597" cy="2725"/>
            </a:xfrm>
            <a:custGeom>
              <a:avLst/>
              <a:gdLst>
                <a:gd name="connsiteX0" fmla="*/ -1167 w 23597"/>
                <a:gd name="connsiteY0" fmla="*/ 1625 h 2725"/>
                <a:gd name="connsiteX1" fmla="*/ -1167 w 23597"/>
                <a:gd name="connsiteY1" fmla="*/ -262 h 2725"/>
                <a:gd name="connsiteX2" fmla="*/ -1167 w 23597"/>
                <a:gd name="connsiteY2" fmla="*/ -262 h 2725"/>
                <a:gd name="connsiteX3" fmla="*/ -1167 w 23597"/>
                <a:gd name="connsiteY3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25">
                  <a:moveTo>
                    <a:pt x="-1167" y="1625"/>
                  </a:moveTo>
                  <a:cubicBezTo>
                    <a:pt x="-1167" y="1625"/>
                    <a:pt x="-1167" y="1625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1167" y="1156"/>
                    <a:pt x="-116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5" name="Полилиния: фигура 1534">
              <a:extLst>
                <a:ext uri="{FF2B5EF4-FFF2-40B4-BE49-F238E27FC236}">
                  <a16:creationId xmlns:a16="http://schemas.microsoft.com/office/drawing/2014/main" id="{78033B59-97E0-C004-481D-F36B47C347A4}"/>
                </a:ext>
              </a:extLst>
            </p:cNvPr>
            <p:cNvSpPr/>
            <p:nvPr/>
          </p:nvSpPr>
          <p:spPr>
            <a:xfrm>
              <a:off x="5210187" y="2531652"/>
              <a:ext cx="104" cy="2451"/>
            </a:xfrm>
            <a:custGeom>
              <a:avLst/>
              <a:gdLst>
                <a:gd name="connsiteX0" fmla="*/ -1062 w 104"/>
                <a:gd name="connsiteY0" fmla="*/ 1352 h 2451"/>
                <a:gd name="connsiteX1" fmla="*/ -1062 w 104"/>
                <a:gd name="connsiteY1" fmla="*/ -1007 h 2451"/>
                <a:gd name="connsiteX2" fmla="*/ -1062 w 104"/>
                <a:gd name="connsiteY2" fmla="*/ 1352 h 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451">
                  <a:moveTo>
                    <a:pt x="-1062" y="1352"/>
                  </a:moveTo>
                  <a:cubicBezTo>
                    <a:pt x="-1062" y="1352"/>
                    <a:pt x="-1062" y="-535"/>
                    <a:pt x="-1062" y="-1007"/>
                  </a:cubicBezTo>
                  <a:cubicBezTo>
                    <a:pt x="-1062" y="-1480"/>
                    <a:pt x="-1298" y="-63"/>
                    <a:pt x="-1062" y="1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6" name="Полилиния: фигура 1535">
              <a:extLst>
                <a:ext uri="{FF2B5EF4-FFF2-40B4-BE49-F238E27FC236}">
                  <a16:creationId xmlns:a16="http://schemas.microsoft.com/office/drawing/2014/main" id="{08F9CDCA-07A4-8020-C649-B0E6BA5BCEBC}"/>
                </a:ext>
              </a:extLst>
            </p:cNvPr>
            <p:cNvSpPr/>
            <p:nvPr/>
          </p:nvSpPr>
          <p:spPr>
            <a:xfrm>
              <a:off x="5212415" y="2533821"/>
              <a:ext cx="3251" cy="2877"/>
            </a:xfrm>
            <a:custGeom>
              <a:avLst/>
              <a:gdLst>
                <a:gd name="connsiteX0" fmla="*/ -1167 w 3251"/>
                <a:gd name="connsiteY0" fmla="*/ 1777 h 2877"/>
                <a:gd name="connsiteX1" fmla="*/ 1664 w 3251"/>
                <a:gd name="connsiteY1" fmla="*/ 1777 h 2877"/>
                <a:gd name="connsiteX2" fmla="*/ 1664 w 3251"/>
                <a:gd name="connsiteY2" fmla="*/ -818 h 2877"/>
                <a:gd name="connsiteX3" fmla="*/ -1167 w 3251"/>
                <a:gd name="connsiteY3" fmla="*/ 1777 h 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1" h="2877">
                  <a:moveTo>
                    <a:pt x="-1167" y="1777"/>
                  </a:moveTo>
                  <a:cubicBezTo>
                    <a:pt x="-1167" y="1777"/>
                    <a:pt x="720" y="1777"/>
                    <a:pt x="1664" y="1777"/>
                  </a:cubicBezTo>
                  <a:cubicBezTo>
                    <a:pt x="2609" y="1777"/>
                    <a:pt x="1664" y="363"/>
                    <a:pt x="1664" y="-818"/>
                  </a:cubicBezTo>
                  <a:cubicBezTo>
                    <a:pt x="1664" y="-1996"/>
                    <a:pt x="250" y="836"/>
                    <a:pt x="-1167" y="17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7" name="Полилиния: фигура 1536">
              <a:extLst>
                <a:ext uri="{FF2B5EF4-FFF2-40B4-BE49-F238E27FC236}">
                  <a16:creationId xmlns:a16="http://schemas.microsoft.com/office/drawing/2014/main" id="{946B4683-E65C-4CF3-E752-035EB8258444}"/>
                </a:ext>
              </a:extLst>
            </p:cNvPr>
            <p:cNvSpPr/>
            <p:nvPr/>
          </p:nvSpPr>
          <p:spPr>
            <a:xfrm>
              <a:off x="5215483" y="2533225"/>
              <a:ext cx="104" cy="1823"/>
            </a:xfrm>
            <a:custGeom>
              <a:avLst/>
              <a:gdLst>
                <a:gd name="connsiteX0" fmla="*/ -1167 w 104"/>
                <a:gd name="connsiteY0" fmla="*/ 723 h 1823"/>
                <a:gd name="connsiteX1" fmla="*/ -1167 w 104"/>
                <a:gd name="connsiteY1" fmla="*/ -458 h 1823"/>
                <a:gd name="connsiteX2" fmla="*/ -1167 w 104"/>
                <a:gd name="connsiteY2" fmla="*/ 723 h 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23">
                  <a:moveTo>
                    <a:pt x="-1167" y="723"/>
                  </a:moveTo>
                  <a:cubicBezTo>
                    <a:pt x="-1167" y="723"/>
                    <a:pt x="-1167" y="723"/>
                    <a:pt x="-1167" y="-458"/>
                  </a:cubicBezTo>
                  <a:cubicBezTo>
                    <a:pt x="-1167" y="-1636"/>
                    <a:pt x="-931" y="-1166"/>
                    <a:pt x="-1167" y="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8" name="Полилиния: фигура 1537">
              <a:extLst>
                <a:ext uri="{FF2B5EF4-FFF2-40B4-BE49-F238E27FC236}">
                  <a16:creationId xmlns:a16="http://schemas.microsoft.com/office/drawing/2014/main" id="{4B856938-2477-6358-A50E-50576E7EDB77}"/>
                </a:ext>
              </a:extLst>
            </p:cNvPr>
            <p:cNvSpPr/>
            <p:nvPr/>
          </p:nvSpPr>
          <p:spPr>
            <a:xfrm>
              <a:off x="5216900" y="2532924"/>
              <a:ext cx="1835" cy="943"/>
            </a:xfrm>
            <a:custGeom>
              <a:avLst/>
              <a:gdLst>
                <a:gd name="connsiteX0" fmla="*/ -1167 w 1835"/>
                <a:gd name="connsiteY0" fmla="*/ -157 h 943"/>
                <a:gd name="connsiteX1" fmla="*/ 247 w 1835"/>
                <a:gd name="connsiteY1" fmla="*/ -157 h 943"/>
                <a:gd name="connsiteX2" fmla="*/ -1167 w 1835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" h="943">
                  <a:moveTo>
                    <a:pt x="-1167" y="-157"/>
                  </a:moveTo>
                  <a:cubicBezTo>
                    <a:pt x="-1167" y="-157"/>
                    <a:pt x="-1167" y="-157"/>
                    <a:pt x="247" y="-157"/>
                  </a:cubicBezTo>
                  <a:cubicBezTo>
                    <a:pt x="1664" y="-157"/>
                    <a:pt x="-934" y="-2280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39" name="Полилиния: фигура 1538">
              <a:extLst>
                <a:ext uri="{FF2B5EF4-FFF2-40B4-BE49-F238E27FC236}">
                  <a16:creationId xmlns:a16="http://schemas.microsoft.com/office/drawing/2014/main" id="{2283C14C-9516-88BE-14EB-6C4DC90DD1F3}"/>
                </a:ext>
              </a:extLst>
            </p:cNvPr>
            <p:cNvSpPr/>
            <p:nvPr/>
          </p:nvSpPr>
          <p:spPr>
            <a:xfrm>
              <a:off x="5218551" y="2534340"/>
              <a:ext cx="524" cy="4012"/>
            </a:xfrm>
            <a:custGeom>
              <a:avLst/>
              <a:gdLst>
                <a:gd name="connsiteX0" fmla="*/ -1167 w 524"/>
                <a:gd name="connsiteY0" fmla="*/ 1259 h 4012"/>
                <a:gd name="connsiteX1" fmla="*/ -1167 w 524"/>
                <a:gd name="connsiteY1" fmla="*/ 2912 h 4012"/>
                <a:gd name="connsiteX2" fmla="*/ -1167 w 524"/>
                <a:gd name="connsiteY2" fmla="*/ -1100 h 4012"/>
                <a:gd name="connsiteX3" fmla="*/ -1167 w 524"/>
                <a:gd name="connsiteY3" fmla="*/ 1259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4012">
                  <a:moveTo>
                    <a:pt x="-1167" y="1259"/>
                  </a:moveTo>
                  <a:cubicBezTo>
                    <a:pt x="-1167" y="1259"/>
                    <a:pt x="-1167" y="1259"/>
                    <a:pt x="-1167" y="2912"/>
                  </a:cubicBezTo>
                  <a:cubicBezTo>
                    <a:pt x="-931" y="1495"/>
                    <a:pt x="-931" y="317"/>
                    <a:pt x="-1167" y="-1100"/>
                  </a:cubicBezTo>
                  <a:cubicBezTo>
                    <a:pt x="14" y="1731"/>
                    <a:pt x="-1167" y="-155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0" name="Полилиния: фигура 1539">
              <a:extLst>
                <a:ext uri="{FF2B5EF4-FFF2-40B4-BE49-F238E27FC236}">
                  <a16:creationId xmlns:a16="http://schemas.microsoft.com/office/drawing/2014/main" id="{DAD266C4-48A1-54D2-474C-612A786FB8F3}"/>
                </a:ext>
              </a:extLst>
            </p:cNvPr>
            <p:cNvSpPr/>
            <p:nvPr/>
          </p:nvSpPr>
          <p:spPr>
            <a:xfrm>
              <a:off x="5216191" y="2512275"/>
              <a:ext cx="209" cy="2505"/>
            </a:xfrm>
            <a:custGeom>
              <a:avLst/>
              <a:gdLst>
                <a:gd name="connsiteX0" fmla="*/ -1167 w 209"/>
                <a:gd name="connsiteY0" fmla="*/ 672 h 2505"/>
                <a:gd name="connsiteX1" fmla="*/ -1167 w 209"/>
                <a:gd name="connsiteY1" fmla="*/ 672 h 2505"/>
                <a:gd name="connsiteX2" fmla="*/ -1167 w 209"/>
                <a:gd name="connsiteY2" fmla="*/ -745 h 2505"/>
                <a:gd name="connsiteX3" fmla="*/ -1167 w 209"/>
                <a:gd name="connsiteY3" fmla="*/ 672 h 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505">
                  <a:moveTo>
                    <a:pt x="-1167" y="672"/>
                  </a:moveTo>
                  <a:cubicBezTo>
                    <a:pt x="-1167" y="2322"/>
                    <a:pt x="-1167" y="672"/>
                    <a:pt x="-1167" y="672"/>
                  </a:cubicBezTo>
                  <a:cubicBezTo>
                    <a:pt x="-1167" y="672"/>
                    <a:pt x="-1167" y="672"/>
                    <a:pt x="-1167" y="-745"/>
                  </a:cubicBezTo>
                  <a:cubicBezTo>
                    <a:pt x="-1167" y="-2160"/>
                    <a:pt x="-695" y="1144"/>
                    <a:pt x="-1167" y="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1" name="Полилиния: фигура 1540">
              <a:extLst>
                <a:ext uri="{FF2B5EF4-FFF2-40B4-BE49-F238E27FC236}">
                  <a16:creationId xmlns:a16="http://schemas.microsoft.com/office/drawing/2014/main" id="{7E51A913-C846-856A-62E2-632C95ED608F}"/>
                </a:ext>
              </a:extLst>
            </p:cNvPr>
            <p:cNvSpPr/>
            <p:nvPr/>
          </p:nvSpPr>
          <p:spPr>
            <a:xfrm>
              <a:off x="5223269" y="2525033"/>
              <a:ext cx="1758" cy="4202"/>
            </a:xfrm>
            <a:custGeom>
              <a:avLst/>
              <a:gdLst>
                <a:gd name="connsiteX0" fmla="*/ -1167 w 1758"/>
                <a:gd name="connsiteY0" fmla="*/ 3016 h 4202"/>
                <a:gd name="connsiteX1" fmla="*/ -1167 w 1758"/>
                <a:gd name="connsiteY1" fmla="*/ 3016 h 4202"/>
                <a:gd name="connsiteX2" fmla="*/ -1167 w 1758"/>
                <a:gd name="connsiteY2" fmla="*/ 3016 h 4202"/>
                <a:gd name="connsiteX3" fmla="*/ 486 w 1758"/>
                <a:gd name="connsiteY3" fmla="*/ 420 h 4202"/>
                <a:gd name="connsiteX4" fmla="*/ 486 w 1758"/>
                <a:gd name="connsiteY4" fmla="*/ 420 h 4202"/>
                <a:gd name="connsiteX5" fmla="*/ 486 w 1758"/>
                <a:gd name="connsiteY5" fmla="*/ 2779 h 4202"/>
                <a:gd name="connsiteX6" fmla="*/ 486 w 1758"/>
                <a:gd name="connsiteY6" fmla="*/ -525 h 4202"/>
                <a:gd name="connsiteX7" fmla="*/ 486 w 1758"/>
                <a:gd name="connsiteY7" fmla="*/ -525 h 4202"/>
                <a:gd name="connsiteX8" fmla="*/ -1167 w 1758"/>
                <a:gd name="connsiteY8" fmla="*/ 3016 h 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8" h="4202">
                  <a:moveTo>
                    <a:pt x="-1167" y="3016"/>
                  </a:moveTo>
                  <a:cubicBezTo>
                    <a:pt x="-1167" y="3016"/>
                    <a:pt x="-1167" y="3016"/>
                    <a:pt x="-1167" y="3016"/>
                  </a:cubicBezTo>
                  <a:lnTo>
                    <a:pt x="-1167" y="3016"/>
                  </a:lnTo>
                  <a:cubicBezTo>
                    <a:pt x="-1167" y="1126"/>
                    <a:pt x="250" y="3016"/>
                    <a:pt x="486" y="420"/>
                  </a:cubicBezTo>
                  <a:cubicBezTo>
                    <a:pt x="722" y="-2175"/>
                    <a:pt x="486" y="420"/>
                    <a:pt x="486" y="420"/>
                  </a:cubicBezTo>
                  <a:cubicBezTo>
                    <a:pt x="486" y="420"/>
                    <a:pt x="486" y="420"/>
                    <a:pt x="486" y="2779"/>
                  </a:cubicBezTo>
                  <a:cubicBezTo>
                    <a:pt x="486" y="656"/>
                    <a:pt x="486" y="1362"/>
                    <a:pt x="486" y="-525"/>
                  </a:cubicBezTo>
                  <a:cubicBezTo>
                    <a:pt x="486" y="-2411"/>
                    <a:pt x="486" y="2071"/>
                    <a:pt x="486" y="-525"/>
                  </a:cubicBezTo>
                  <a:cubicBezTo>
                    <a:pt x="486" y="-3120"/>
                    <a:pt x="-459" y="3958"/>
                    <a:pt x="-1167" y="30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2" name="Полилиния: фигура 1541">
              <a:extLst>
                <a:ext uri="{FF2B5EF4-FFF2-40B4-BE49-F238E27FC236}">
                  <a16:creationId xmlns:a16="http://schemas.microsoft.com/office/drawing/2014/main" id="{76A082B9-D509-966E-6F8D-B4A9E21FE6D0}"/>
                </a:ext>
              </a:extLst>
            </p:cNvPr>
            <p:cNvSpPr/>
            <p:nvPr/>
          </p:nvSpPr>
          <p:spPr>
            <a:xfrm>
              <a:off x="5218551" y="2510580"/>
              <a:ext cx="1949" cy="2521"/>
            </a:xfrm>
            <a:custGeom>
              <a:avLst/>
              <a:gdLst>
                <a:gd name="connsiteX0" fmla="*/ -1167 w 1949"/>
                <a:gd name="connsiteY0" fmla="*/ 1421 h 2521"/>
                <a:gd name="connsiteX1" fmla="*/ 720 w 1949"/>
                <a:gd name="connsiteY1" fmla="*/ -466 h 2521"/>
                <a:gd name="connsiteX2" fmla="*/ -1167 w 1949"/>
                <a:gd name="connsiteY2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9" h="2521">
                  <a:moveTo>
                    <a:pt x="-1167" y="1421"/>
                  </a:moveTo>
                  <a:cubicBezTo>
                    <a:pt x="-1167" y="1421"/>
                    <a:pt x="250" y="1421"/>
                    <a:pt x="720" y="-466"/>
                  </a:cubicBezTo>
                  <a:cubicBezTo>
                    <a:pt x="1192" y="-2352"/>
                    <a:pt x="-1167" y="479"/>
                    <a:pt x="-1167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3" name="Полилиния: фигура 1542">
              <a:extLst>
                <a:ext uri="{FF2B5EF4-FFF2-40B4-BE49-F238E27FC236}">
                  <a16:creationId xmlns:a16="http://schemas.microsoft.com/office/drawing/2014/main" id="{B05DCBFB-AA14-4C6F-C246-B0AD466501C0}"/>
                </a:ext>
              </a:extLst>
            </p:cNvPr>
            <p:cNvSpPr/>
            <p:nvPr/>
          </p:nvSpPr>
          <p:spPr>
            <a:xfrm>
              <a:off x="5225631" y="2527071"/>
              <a:ext cx="208" cy="3271"/>
            </a:xfrm>
            <a:custGeom>
              <a:avLst/>
              <a:gdLst>
                <a:gd name="connsiteX0" fmla="*/ -1167 w 208"/>
                <a:gd name="connsiteY0" fmla="*/ -203 h 3271"/>
                <a:gd name="connsiteX1" fmla="*/ -1167 w 208"/>
                <a:gd name="connsiteY1" fmla="*/ 2157 h 3271"/>
                <a:gd name="connsiteX2" fmla="*/ -1167 w 208"/>
                <a:gd name="connsiteY2" fmla="*/ -911 h 3271"/>
                <a:gd name="connsiteX3" fmla="*/ -1167 w 208"/>
                <a:gd name="connsiteY3" fmla="*/ -203 h 3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3271">
                  <a:moveTo>
                    <a:pt x="-1167" y="-203"/>
                  </a:moveTo>
                  <a:cubicBezTo>
                    <a:pt x="-1167" y="-203"/>
                    <a:pt x="-1167" y="2393"/>
                    <a:pt x="-1167" y="2157"/>
                  </a:cubicBezTo>
                  <a:cubicBezTo>
                    <a:pt x="-1167" y="1920"/>
                    <a:pt x="-1167" y="-439"/>
                    <a:pt x="-1167" y="-911"/>
                  </a:cubicBezTo>
                  <a:cubicBezTo>
                    <a:pt x="-1167" y="-1381"/>
                    <a:pt x="-698" y="-911"/>
                    <a:pt x="-1167" y="-2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4" name="Полилиния: фигура 1543">
              <a:extLst>
                <a:ext uri="{FF2B5EF4-FFF2-40B4-BE49-F238E27FC236}">
                  <a16:creationId xmlns:a16="http://schemas.microsoft.com/office/drawing/2014/main" id="{69755B7D-DFA9-6B09-E694-6414A67F69FD}"/>
                </a:ext>
              </a:extLst>
            </p:cNvPr>
            <p:cNvSpPr/>
            <p:nvPr/>
          </p:nvSpPr>
          <p:spPr>
            <a:xfrm>
              <a:off x="5226100" y="2523606"/>
              <a:ext cx="1863" cy="2002"/>
            </a:xfrm>
            <a:custGeom>
              <a:avLst/>
              <a:gdLst>
                <a:gd name="connsiteX0" fmla="*/ -1167 w 1863"/>
                <a:gd name="connsiteY0" fmla="*/ 903 h 2002"/>
                <a:gd name="connsiteX1" fmla="*/ 250 w 1863"/>
                <a:gd name="connsiteY1" fmla="*/ -514 h 2002"/>
                <a:gd name="connsiteX2" fmla="*/ -1167 w 1863"/>
                <a:gd name="connsiteY2" fmla="*/ 903 h 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2002">
                  <a:moveTo>
                    <a:pt x="-1167" y="903"/>
                  </a:moveTo>
                  <a:cubicBezTo>
                    <a:pt x="-1167" y="903"/>
                    <a:pt x="-1167" y="903"/>
                    <a:pt x="250" y="-514"/>
                  </a:cubicBezTo>
                  <a:cubicBezTo>
                    <a:pt x="1664" y="-1929"/>
                    <a:pt x="-695" y="-514"/>
                    <a:pt x="-1167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5" name="Полилиния: фигура 1544">
              <a:extLst>
                <a:ext uri="{FF2B5EF4-FFF2-40B4-BE49-F238E27FC236}">
                  <a16:creationId xmlns:a16="http://schemas.microsoft.com/office/drawing/2014/main" id="{F10462C0-1C5C-AB9A-B93B-E1BB45763D46}"/>
                </a:ext>
              </a:extLst>
            </p:cNvPr>
            <p:cNvSpPr/>
            <p:nvPr/>
          </p:nvSpPr>
          <p:spPr>
            <a:xfrm>
              <a:off x="5228699" y="2523413"/>
              <a:ext cx="2122" cy="3158"/>
            </a:xfrm>
            <a:custGeom>
              <a:avLst/>
              <a:gdLst>
                <a:gd name="connsiteX0" fmla="*/ 956 w 2122"/>
                <a:gd name="connsiteY0" fmla="*/ 1096 h 3158"/>
                <a:gd name="connsiteX1" fmla="*/ 956 w 2122"/>
                <a:gd name="connsiteY1" fmla="*/ -1027 h 3158"/>
                <a:gd name="connsiteX2" fmla="*/ -1167 w 2122"/>
                <a:gd name="connsiteY2" fmla="*/ 388 h 3158"/>
                <a:gd name="connsiteX3" fmla="*/ 956 w 2122"/>
                <a:gd name="connsiteY3" fmla="*/ 1096 h 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3158">
                  <a:moveTo>
                    <a:pt x="956" y="1096"/>
                  </a:moveTo>
                  <a:cubicBezTo>
                    <a:pt x="956" y="1096"/>
                    <a:pt x="956" y="-321"/>
                    <a:pt x="956" y="-1027"/>
                  </a:cubicBezTo>
                  <a:cubicBezTo>
                    <a:pt x="956" y="-1735"/>
                    <a:pt x="956" y="2983"/>
                    <a:pt x="-1167" y="388"/>
                  </a:cubicBezTo>
                  <a:cubicBezTo>
                    <a:pt x="-934" y="4636"/>
                    <a:pt x="11" y="-791"/>
                    <a:pt x="956" y="10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6" name="Полилиния: фигура 1545">
              <a:extLst>
                <a:ext uri="{FF2B5EF4-FFF2-40B4-BE49-F238E27FC236}">
                  <a16:creationId xmlns:a16="http://schemas.microsoft.com/office/drawing/2014/main" id="{9E68374A-2E0E-DF71-3664-09419FE3EBA5}"/>
                </a:ext>
              </a:extLst>
            </p:cNvPr>
            <p:cNvSpPr/>
            <p:nvPr/>
          </p:nvSpPr>
          <p:spPr>
            <a:xfrm>
              <a:off x="5228226" y="2519814"/>
              <a:ext cx="2464" cy="3372"/>
            </a:xfrm>
            <a:custGeom>
              <a:avLst/>
              <a:gdLst>
                <a:gd name="connsiteX0" fmla="*/ -1167 w 2464"/>
                <a:gd name="connsiteY0" fmla="*/ 1863 h 3372"/>
                <a:gd name="connsiteX1" fmla="*/ 720 w 2464"/>
                <a:gd name="connsiteY1" fmla="*/ -732 h 3372"/>
                <a:gd name="connsiteX2" fmla="*/ -1167 w 2464"/>
                <a:gd name="connsiteY2" fmla="*/ 1863 h 3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4" h="3372">
                  <a:moveTo>
                    <a:pt x="-1167" y="1863"/>
                  </a:moveTo>
                  <a:cubicBezTo>
                    <a:pt x="-1167" y="3278"/>
                    <a:pt x="-1167" y="682"/>
                    <a:pt x="720" y="-732"/>
                  </a:cubicBezTo>
                  <a:cubicBezTo>
                    <a:pt x="2606" y="-2149"/>
                    <a:pt x="-695" y="918"/>
                    <a:pt x="-1167" y="18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7" name="Полилиния: фигура 1546">
              <a:extLst>
                <a:ext uri="{FF2B5EF4-FFF2-40B4-BE49-F238E27FC236}">
                  <a16:creationId xmlns:a16="http://schemas.microsoft.com/office/drawing/2014/main" id="{E46DE5F3-EE89-59CA-69BC-C90DA6660AF8}"/>
                </a:ext>
              </a:extLst>
            </p:cNvPr>
            <p:cNvSpPr/>
            <p:nvPr/>
          </p:nvSpPr>
          <p:spPr>
            <a:xfrm>
              <a:off x="5229168" y="2516406"/>
              <a:ext cx="209" cy="1048"/>
            </a:xfrm>
            <a:custGeom>
              <a:avLst/>
              <a:gdLst>
                <a:gd name="connsiteX0" fmla="*/ -1167 w 209"/>
                <a:gd name="connsiteY0" fmla="*/ -1100 h 1048"/>
                <a:gd name="connsiteX1" fmla="*/ -1167 w 209"/>
                <a:gd name="connsiteY1" fmla="*/ -1100 h 1048"/>
                <a:gd name="connsiteX2" fmla="*/ -1167 w 209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8">
                  <a:moveTo>
                    <a:pt x="-1167" y="-1100"/>
                  </a:moveTo>
                  <a:cubicBezTo>
                    <a:pt x="-1167" y="1259"/>
                    <a:pt x="-1167" y="-1100"/>
                    <a:pt x="-1167" y="-1100"/>
                  </a:cubicBezTo>
                  <a:cubicBezTo>
                    <a:pt x="-1167" y="-1100"/>
                    <a:pt x="-695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8" name="Полилиния: фигура 1547">
              <a:extLst>
                <a:ext uri="{FF2B5EF4-FFF2-40B4-BE49-F238E27FC236}">
                  <a16:creationId xmlns:a16="http://schemas.microsoft.com/office/drawing/2014/main" id="{431FCDA9-77D1-0878-AE14-44C22C3B0320}"/>
                </a:ext>
              </a:extLst>
            </p:cNvPr>
            <p:cNvSpPr/>
            <p:nvPr/>
          </p:nvSpPr>
          <p:spPr>
            <a:xfrm>
              <a:off x="5229877" y="2518299"/>
              <a:ext cx="1653" cy="1541"/>
            </a:xfrm>
            <a:custGeom>
              <a:avLst/>
              <a:gdLst>
                <a:gd name="connsiteX0" fmla="*/ -1167 w 1653"/>
                <a:gd name="connsiteY0" fmla="*/ -399 h 1541"/>
                <a:gd name="connsiteX1" fmla="*/ 486 w 1653"/>
                <a:gd name="connsiteY1" fmla="*/ -399 h 1541"/>
                <a:gd name="connsiteX2" fmla="*/ -1167 w 1653"/>
                <a:gd name="connsiteY2" fmla="*/ -399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541">
                  <a:moveTo>
                    <a:pt x="-1167" y="-399"/>
                  </a:moveTo>
                  <a:cubicBezTo>
                    <a:pt x="-1167" y="-399"/>
                    <a:pt x="250" y="1491"/>
                    <a:pt x="486" y="-399"/>
                  </a:cubicBezTo>
                  <a:cubicBezTo>
                    <a:pt x="14" y="310"/>
                    <a:pt x="-695" y="-2285"/>
                    <a:pt x="-1167" y="-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49" name="Полилиния: фигура 1548">
              <a:extLst>
                <a:ext uri="{FF2B5EF4-FFF2-40B4-BE49-F238E27FC236}">
                  <a16:creationId xmlns:a16="http://schemas.microsoft.com/office/drawing/2014/main" id="{BD478FD0-254C-072C-1CD6-385B1798FD58}"/>
                </a:ext>
              </a:extLst>
            </p:cNvPr>
            <p:cNvSpPr/>
            <p:nvPr/>
          </p:nvSpPr>
          <p:spPr>
            <a:xfrm>
              <a:off x="5232219" y="2512036"/>
              <a:ext cx="2378" cy="13337"/>
            </a:xfrm>
            <a:custGeom>
              <a:avLst/>
              <a:gdLst>
                <a:gd name="connsiteX0" fmla="*/ -206 w 2378"/>
                <a:gd name="connsiteY0" fmla="*/ 8933 h 13337"/>
                <a:gd name="connsiteX1" fmla="*/ -206 w 2378"/>
                <a:gd name="connsiteY1" fmla="*/ 6337 h 13337"/>
                <a:gd name="connsiteX2" fmla="*/ -206 w 2378"/>
                <a:gd name="connsiteY2" fmla="*/ 8933 h 13337"/>
                <a:gd name="connsiteX3" fmla="*/ -206 w 2378"/>
                <a:gd name="connsiteY3" fmla="*/ 8933 h 13337"/>
                <a:gd name="connsiteX4" fmla="*/ 1211 w 2378"/>
                <a:gd name="connsiteY4" fmla="*/ -271 h 13337"/>
                <a:gd name="connsiteX5" fmla="*/ 1211 w 2378"/>
                <a:gd name="connsiteY5" fmla="*/ 3742 h 13337"/>
                <a:gd name="connsiteX6" fmla="*/ 1211 w 2378"/>
                <a:gd name="connsiteY6" fmla="*/ 910 h 13337"/>
                <a:gd name="connsiteX7" fmla="*/ -442 w 2378"/>
                <a:gd name="connsiteY7" fmla="*/ 10350 h 13337"/>
                <a:gd name="connsiteX8" fmla="*/ -206 w 2378"/>
                <a:gd name="connsiteY8" fmla="*/ 8933 h 1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8" h="13337">
                  <a:moveTo>
                    <a:pt x="-206" y="8933"/>
                  </a:moveTo>
                  <a:cubicBezTo>
                    <a:pt x="-206" y="7046"/>
                    <a:pt x="-206" y="5392"/>
                    <a:pt x="-206" y="6337"/>
                  </a:cubicBezTo>
                  <a:cubicBezTo>
                    <a:pt x="267" y="7046"/>
                    <a:pt x="267" y="8224"/>
                    <a:pt x="-206" y="8933"/>
                  </a:cubicBezTo>
                  <a:cubicBezTo>
                    <a:pt x="-206" y="11055"/>
                    <a:pt x="-206" y="8933"/>
                    <a:pt x="-206" y="8933"/>
                  </a:cubicBezTo>
                  <a:cubicBezTo>
                    <a:pt x="-206" y="5865"/>
                    <a:pt x="267" y="2797"/>
                    <a:pt x="1211" y="-271"/>
                  </a:cubicBezTo>
                  <a:cubicBezTo>
                    <a:pt x="1211" y="-3102"/>
                    <a:pt x="1211" y="2091"/>
                    <a:pt x="1211" y="3742"/>
                  </a:cubicBezTo>
                  <a:cubicBezTo>
                    <a:pt x="1211" y="1383"/>
                    <a:pt x="1211" y="3742"/>
                    <a:pt x="1211" y="910"/>
                  </a:cubicBezTo>
                  <a:cubicBezTo>
                    <a:pt x="1211" y="3269"/>
                    <a:pt x="1211" y="6337"/>
                    <a:pt x="-442" y="10350"/>
                  </a:cubicBezTo>
                  <a:cubicBezTo>
                    <a:pt x="-2093" y="14359"/>
                    <a:pt x="-442" y="11055"/>
                    <a:pt x="-206" y="89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0" name="Полилиния: фигура 1549">
              <a:extLst>
                <a:ext uri="{FF2B5EF4-FFF2-40B4-BE49-F238E27FC236}">
                  <a16:creationId xmlns:a16="http://schemas.microsoft.com/office/drawing/2014/main" id="{CED8F750-A7A6-DE17-E5E0-6A88EB95A4CA}"/>
                </a:ext>
              </a:extLst>
            </p:cNvPr>
            <p:cNvSpPr/>
            <p:nvPr/>
          </p:nvSpPr>
          <p:spPr>
            <a:xfrm>
              <a:off x="5235363" y="2516406"/>
              <a:ext cx="492" cy="4096"/>
            </a:xfrm>
            <a:custGeom>
              <a:avLst/>
              <a:gdLst>
                <a:gd name="connsiteX0" fmla="*/ -990 w 492"/>
                <a:gd name="connsiteY0" fmla="*/ 553 h 4096"/>
                <a:gd name="connsiteX1" fmla="*/ -990 w 492"/>
                <a:gd name="connsiteY1" fmla="*/ 2440 h 4096"/>
                <a:gd name="connsiteX2" fmla="*/ -990 w 492"/>
                <a:gd name="connsiteY2" fmla="*/ 1023 h 4096"/>
                <a:gd name="connsiteX3" fmla="*/ -990 w 492"/>
                <a:gd name="connsiteY3" fmla="*/ -1100 h 4096"/>
                <a:gd name="connsiteX4" fmla="*/ -990 w 492"/>
                <a:gd name="connsiteY4" fmla="*/ -1100 h 4096"/>
                <a:gd name="connsiteX5" fmla="*/ -990 w 492"/>
                <a:gd name="connsiteY5" fmla="*/ 553 h 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2" h="4096">
                  <a:moveTo>
                    <a:pt x="-990" y="553"/>
                  </a:moveTo>
                  <a:cubicBezTo>
                    <a:pt x="-990" y="553"/>
                    <a:pt x="-990" y="553"/>
                    <a:pt x="-990" y="2440"/>
                  </a:cubicBezTo>
                  <a:cubicBezTo>
                    <a:pt x="-990" y="4327"/>
                    <a:pt x="-990" y="787"/>
                    <a:pt x="-990" y="1023"/>
                  </a:cubicBezTo>
                  <a:cubicBezTo>
                    <a:pt x="-1226" y="317"/>
                    <a:pt x="-1226" y="-392"/>
                    <a:pt x="-990" y="-1100"/>
                  </a:cubicBezTo>
                  <a:lnTo>
                    <a:pt x="-990" y="-1100"/>
                  </a:lnTo>
                  <a:cubicBezTo>
                    <a:pt x="-990" y="-1100"/>
                    <a:pt x="-281" y="1731"/>
                    <a:pt x="-990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1" name="Полилиния: фигура 1550">
              <a:extLst>
                <a:ext uri="{FF2B5EF4-FFF2-40B4-BE49-F238E27FC236}">
                  <a16:creationId xmlns:a16="http://schemas.microsoft.com/office/drawing/2014/main" id="{DEAF5621-D9B0-7A7C-5111-E0F5F25BA364}"/>
                </a:ext>
              </a:extLst>
            </p:cNvPr>
            <p:cNvSpPr/>
            <p:nvPr/>
          </p:nvSpPr>
          <p:spPr>
            <a:xfrm>
              <a:off x="5237193" y="2518529"/>
              <a:ext cx="354" cy="2831"/>
            </a:xfrm>
            <a:custGeom>
              <a:avLst/>
              <a:gdLst>
                <a:gd name="connsiteX0" fmla="*/ -1167 w 354"/>
                <a:gd name="connsiteY0" fmla="*/ 1731 h 2831"/>
                <a:gd name="connsiteX1" fmla="*/ -1167 w 354"/>
                <a:gd name="connsiteY1" fmla="*/ -1100 h 2831"/>
                <a:gd name="connsiteX2" fmla="*/ -1167 w 354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831">
                  <a:moveTo>
                    <a:pt x="-1167" y="1731"/>
                  </a:moveTo>
                  <a:cubicBezTo>
                    <a:pt x="-695" y="789"/>
                    <a:pt x="-695" y="-155"/>
                    <a:pt x="-1167" y="-1100"/>
                  </a:cubicBezTo>
                  <a:cubicBezTo>
                    <a:pt x="-1167" y="-155"/>
                    <a:pt x="-1167" y="789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2" name="Полилиния: фигура 1551">
              <a:extLst>
                <a:ext uri="{FF2B5EF4-FFF2-40B4-BE49-F238E27FC236}">
                  <a16:creationId xmlns:a16="http://schemas.microsoft.com/office/drawing/2014/main" id="{6DB093FD-D423-C37F-DAEE-449881004BAB}"/>
                </a:ext>
              </a:extLst>
            </p:cNvPr>
            <p:cNvSpPr/>
            <p:nvPr/>
          </p:nvSpPr>
          <p:spPr>
            <a:xfrm>
              <a:off x="5237430" y="2515432"/>
              <a:ext cx="104" cy="3407"/>
            </a:xfrm>
            <a:custGeom>
              <a:avLst/>
              <a:gdLst>
                <a:gd name="connsiteX0" fmla="*/ -1167 w 104"/>
                <a:gd name="connsiteY0" fmla="*/ -126 h 3407"/>
                <a:gd name="connsiteX1" fmla="*/ -1167 w 104"/>
                <a:gd name="connsiteY1" fmla="*/ 1761 h 3407"/>
                <a:gd name="connsiteX2" fmla="*/ -1167 w 104"/>
                <a:gd name="connsiteY2" fmla="*/ -835 h 3407"/>
                <a:gd name="connsiteX3" fmla="*/ -1167 w 104"/>
                <a:gd name="connsiteY3" fmla="*/ -126 h 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407">
                  <a:moveTo>
                    <a:pt x="-1167" y="-126"/>
                  </a:moveTo>
                  <a:cubicBezTo>
                    <a:pt x="-1167" y="1997"/>
                    <a:pt x="-1167" y="-126"/>
                    <a:pt x="-1167" y="1761"/>
                  </a:cubicBezTo>
                  <a:cubicBezTo>
                    <a:pt x="-1167" y="3650"/>
                    <a:pt x="-1167" y="110"/>
                    <a:pt x="-1167" y="-835"/>
                  </a:cubicBezTo>
                  <a:cubicBezTo>
                    <a:pt x="-1167" y="-1777"/>
                    <a:pt x="-931" y="110"/>
                    <a:pt x="-1167" y="-1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3" name="Полилиния: фигура 1552">
              <a:extLst>
                <a:ext uri="{FF2B5EF4-FFF2-40B4-BE49-F238E27FC236}">
                  <a16:creationId xmlns:a16="http://schemas.microsoft.com/office/drawing/2014/main" id="{FCCF1837-7F68-DB30-4066-48B9AE3CCA17}"/>
                </a:ext>
              </a:extLst>
            </p:cNvPr>
            <p:cNvSpPr/>
            <p:nvPr/>
          </p:nvSpPr>
          <p:spPr>
            <a:xfrm>
              <a:off x="5029772" y="2691749"/>
              <a:ext cx="3120" cy="6513"/>
            </a:xfrm>
            <a:custGeom>
              <a:avLst/>
              <a:gdLst>
                <a:gd name="connsiteX0" fmla="*/ -1167 w 3120"/>
                <a:gd name="connsiteY0" fmla="*/ 4076 h 6513"/>
                <a:gd name="connsiteX1" fmla="*/ -1167 w 3120"/>
                <a:gd name="connsiteY1" fmla="*/ 1245 h 6513"/>
                <a:gd name="connsiteX2" fmla="*/ -1167 w 3120"/>
                <a:gd name="connsiteY2" fmla="*/ 1245 h 6513"/>
                <a:gd name="connsiteX3" fmla="*/ -1167 w 3120"/>
                <a:gd name="connsiteY3" fmla="*/ 3368 h 6513"/>
                <a:gd name="connsiteX4" fmla="*/ 1428 w 3120"/>
                <a:gd name="connsiteY4" fmla="*/ 4785 h 6513"/>
                <a:gd name="connsiteX5" fmla="*/ 1428 w 3120"/>
                <a:gd name="connsiteY5" fmla="*/ 4785 h 6513"/>
                <a:gd name="connsiteX6" fmla="*/ 1428 w 3120"/>
                <a:gd name="connsiteY6" fmla="*/ 3131 h 6513"/>
                <a:gd name="connsiteX7" fmla="*/ 1428 w 3120"/>
                <a:gd name="connsiteY7" fmla="*/ 5257 h 6513"/>
                <a:gd name="connsiteX8" fmla="*/ 1428 w 3120"/>
                <a:gd name="connsiteY8" fmla="*/ 300 h 6513"/>
                <a:gd name="connsiteX9" fmla="*/ 1428 w 3120"/>
                <a:gd name="connsiteY9" fmla="*/ 2423 h 6513"/>
                <a:gd name="connsiteX10" fmla="*/ 1428 w 3120"/>
                <a:gd name="connsiteY10" fmla="*/ 2423 h 6513"/>
                <a:gd name="connsiteX11" fmla="*/ -931 w 3120"/>
                <a:gd name="connsiteY11" fmla="*/ -878 h 6513"/>
                <a:gd name="connsiteX12" fmla="*/ -931 w 3120"/>
                <a:gd name="connsiteY12" fmla="*/ 1953 h 6513"/>
                <a:gd name="connsiteX13" fmla="*/ -1167 w 3120"/>
                <a:gd name="connsiteY13" fmla="*/ 4076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0" h="6513">
                  <a:moveTo>
                    <a:pt x="-1167" y="4076"/>
                  </a:moveTo>
                  <a:cubicBezTo>
                    <a:pt x="-1167" y="3131"/>
                    <a:pt x="-1167" y="2189"/>
                    <a:pt x="-1167" y="1245"/>
                  </a:cubicBezTo>
                  <a:cubicBezTo>
                    <a:pt x="-1167" y="1245"/>
                    <a:pt x="-1167" y="1245"/>
                    <a:pt x="-1167" y="1245"/>
                  </a:cubicBezTo>
                  <a:cubicBezTo>
                    <a:pt x="-1167" y="1245"/>
                    <a:pt x="-1167" y="8558"/>
                    <a:pt x="-1167" y="3368"/>
                  </a:cubicBezTo>
                  <a:cubicBezTo>
                    <a:pt x="-1167" y="3368"/>
                    <a:pt x="250" y="3368"/>
                    <a:pt x="1428" y="4785"/>
                  </a:cubicBezTo>
                  <a:cubicBezTo>
                    <a:pt x="2609" y="6199"/>
                    <a:pt x="1428" y="4785"/>
                    <a:pt x="1428" y="4785"/>
                  </a:cubicBezTo>
                  <a:cubicBezTo>
                    <a:pt x="1428" y="4785"/>
                    <a:pt x="1428" y="4785"/>
                    <a:pt x="1428" y="3131"/>
                  </a:cubicBezTo>
                  <a:cubicBezTo>
                    <a:pt x="1428" y="1481"/>
                    <a:pt x="1428" y="4785"/>
                    <a:pt x="1428" y="5257"/>
                  </a:cubicBezTo>
                  <a:cubicBezTo>
                    <a:pt x="1428" y="5727"/>
                    <a:pt x="1428" y="3604"/>
                    <a:pt x="1428" y="300"/>
                  </a:cubicBezTo>
                  <a:cubicBezTo>
                    <a:pt x="1428" y="-3004"/>
                    <a:pt x="1428" y="300"/>
                    <a:pt x="1428" y="2423"/>
                  </a:cubicBezTo>
                  <a:cubicBezTo>
                    <a:pt x="1428" y="4549"/>
                    <a:pt x="1428" y="2423"/>
                    <a:pt x="1428" y="2423"/>
                  </a:cubicBezTo>
                  <a:cubicBezTo>
                    <a:pt x="14" y="-1114"/>
                    <a:pt x="-222" y="772"/>
                    <a:pt x="-931" y="-878"/>
                  </a:cubicBezTo>
                  <a:cubicBezTo>
                    <a:pt x="-931" y="1008"/>
                    <a:pt x="-931" y="2189"/>
                    <a:pt x="-931" y="1953"/>
                  </a:cubicBezTo>
                  <a:cubicBezTo>
                    <a:pt x="-931" y="1717"/>
                    <a:pt x="-1167" y="1953"/>
                    <a:pt x="-1167" y="40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4" name="Полилиния: фигура 1553">
              <a:extLst>
                <a:ext uri="{FF2B5EF4-FFF2-40B4-BE49-F238E27FC236}">
                  <a16:creationId xmlns:a16="http://schemas.microsoft.com/office/drawing/2014/main" id="{4DCCEA57-2245-37CB-5B7B-F518C75FD9E2}"/>
                </a:ext>
              </a:extLst>
            </p:cNvPr>
            <p:cNvSpPr/>
            <p:nvPr/>
          </p:nvSpPr>
          <p:spPr>
            <a:xfrm>
              <a:off x="5041335" y="2709433"/>
              <a:ext cx="1417" cy="2359"/>
            </a:xfrm>
            <a:custGeom>
              <a:avLst/>
              <a:gdLst>
                <a:gd name="connsiteX0" fmla="*/ -1167 w 1417"/>
                <a:gd name="connsiteY0" fmla="*/ 1259 h 2359"/>
                <a:gd name="connsiteX1" fmla="*/ 250 w 1417"/>
                <a:gd name="connsiteY1" fmla="*/ 1259 h 2359"/>
                <a:gd name="connsiteX2" fmla="*/ 250 w 1417"/>
                <a:gd name="connsiteY2" fmla="*/ -1100 h 2359"/>
                <a:gd name="connsiteX3" fmla="*/ -1167 w 1417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59">
                  <a:moveTo>
                    <a:pt x="-1167" y="1259"/>
                  </a:moveTo>
                  <a:cubicBezTo>
                    <a:pt x="-1167" y="1259"/>
                    <a:pt x="-1167" y="1259"/>
                    <a:pt x="250" y="1259"/>
                  </a:cubicBezTo>
                  <a:cubicBezTo>
                    <a:pt x="250" y="550"/>
                    <a:pt x="250" y="-394"/>
                    <a:pt x="250" y="-1100"/>
                  </a:cubicBezTo>
                  <a:cubicBezTo>
                    <a:pt x="14" y="2204"/>
                    <a:pt x="-931" y="-158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5" name="Полилиния: фигура 1554">
              <a:extLst>
                <a:ext uri="{FF2B5EF4-FFF2-40B4-BE49-F238E27FC236}">
                  <a16:creationId xmlns:a16="http://schemas.microsoft.com/office/drawing/2014/main" id="{9B8428BB-6AD5-5CCF-9ECE-A1965AAC2A95}"/>
                </a:ext>
              </a:extLst>
            </p:cNvPr>
            <p:cNvSpPr/>
            <p:nvPr/>
          </p:nvSpPr>
          <p:spPr>
            <a:xfrm>
              <a:off x="5028591" y="2511470"/>
              <a:ext cx="245884" cy="248621"/>
            </a:xfrm>
            <a:custGeom>
              <a:avLst/>
              <a:gdLst>
                <a:gd name="connsiteX0" fmla="*/ 13935 w 245884"/>
                <a:gd name="connsiteY0" fmla="*/ 199458 h 248621"/>
                <a:gd name="connsiteX1" fmla="*/ 13935 w 245884"/>
                <a:gd name="connsiteY1" fmla="*/ 197569 h 248621"/>
                <a:gd name="connsiteX2" fmla="*/ 13935 w 245884"/>
                <a:gd name="connsiteY2" fmla="*/ 197569 h 248621"/>
                <a:gd name="connsiteX3" fmla="*/ 13935 w 245884"/>
                <a:gd name="connsiteY3" fmla="*/ 194737 h 248621"/>
                <a:gd name="connsiteX4" fmla="*/ 15353 w 245884"/>
                <a:gd name="connsiteY4" fmla="*/ 194737 h 248621"/>
                <a:gd name="connsiteX5" fmla="*/ 17476 w 245884"/>
                <a:gd name="connsiteY5" fmla="*/ 196391 h 248621"/>
                <a:gd name="connsiteX6" fmla="*/ 17476 w 245884"/>
                <a:gd name="connsiteY6" fmla="*/ 200400 h 248621"/>
                <a:gd name="connsiteX7" fmla="*/ 19599 w 245884"/>
                <a:gd name="connsiteY7" fmla="*/ 198750 h 248621"/>
                <a:gd name="connsiteX8" fmla="*/ 20780 w 245884"/>
                <a:gd name="connsiteY8" fmla="*/ 198750 h 248621"/>
                <a:gd name="connsiteX9" fmla="*/ 20780 w 245884"/>
                <a:gd name="connsiteY9" fmla="*/ 203235 h 248621"/>
                <a:gd name="connsiteX10" fmla="*/ 20780 w 245884"/>
                <a:gd name="connsiteY10" fmla="*/ 203235 h 248621"/>
                <a:gd name="connsiteX11" fmla="*/ 20780 w 245884"/>
                <a:gd name="connsiteY11" fmla="*/ 199222 h 248621"/>
                <a:gd name="connsiteX12" fmla="*/ 22430 w 245884"/>
                <a:gd name="connsiteY12" fmla="*/ 199222 h 248621"/>
                <a:gd name="connsiteX13" fmla="*/ 22430 w 245884"/>
                <a:gd name="connsiteY13" fmla="*/ 202762 h 248621"/>
                <a:gd name="connsiteX14" fmla="*/ 23847 w 245884"/>
                <a:gd name="connsiteY14" fmla="*/ 200636 h 248621"/>
                <a:gd name="connsiteX15" fmla="*/ 25262 w 245884"/>
                <a:gd name="connsiteY15" fmla="*/ 200636 h 248621"/>
                <a:gd name="connsiteX16" fmla="*/ 25262 w 245884"/>
                <a:gd name="connsiteY16" fmla="*/ 199222 h 248621"/>
                <a:gd name="connsiteX17" fmla="*/ 25262 w 245884"/>
                <a:gd name="connsiteY17" fmla="*/ 199222 h 248621"/>
                <a:gd name="connsiteX18" fmla="*/ 25262 w 245884"/>
                <a:gd name="connsiteY18" fmla="*/ 201109 h 248621"/>
                <a:gd name="connsiteX19" fmla="*/ 26915 w 245884"/>
                <a:gd name="connsiteY19" fmla="*/ 199222 h 248621"/>
                <a:gd name="connsiteX20" fmla="*/ 26915 w 245884"/>
                <a:gd name="connsiteY20" fmla="*/ 199222 h 248621"/>
                <a:gd name="connsiteX21" fmla="*/ 26915 w 245884"/>
                <a:gd name="connsiteY21" fmla="*/ 202290 h 248621"/>
                <a:gd name="connsiteX22" fmla="*/ 29038 w 245884"/>
                <a:gd name="connsiteY22" fmla="*/ 202290 h 248621"/>
                <a:gd name="connsiteX23" fmla="*/ 29038 w 245884"/>
                <a:gd name="connsiteY23" fmla="*/ 200873 h 248621"/>
                <a:gd name="connsiteX24" fmla="*/ 29038 w 245884"/>
                <a:gd name="connsiteY24" fmla="*/ 200873 h 248621"/>
                <a:gd name="connsiteX25" fmla="*/ 29038 w 245884"/>
                <a:gd name="connsiteY25" fmla="*/ 203940 h 248621"/>
                <a:gd name="connsiteX26" fmla="*/ 29038 w 245884"/>
                <a:gd name="connsiteY26" fmla="*/ 202054 h 248621"/>
                <a:gd name="connsiteX27" fmla="*/ 29038 w 245884"/>
                <a:gd name="connsiteY27" fmla="*/ 202054 h 248621"/>
                <a:gd name="connsiteX28" fmla="*/ 29038 w 245884"/>
                <a:gd name="connsiteY28" fmla="*/ 200636 h 248621"/>
                <a:gd name="connsiteX29" fmla="*/ 29038 w 245884"/>
                <a:gd name="connsiteY29" fmla="*/ 197805 h 248621"/>
                <a:gd name="connsiteX30" fmla="*/ 29038 w 245884"/>
                <a:gd name="connsiteY30" fmla="*/ 200873 h 248621"/>
                <a:gd name="connsiteX31" fmla="*/ 29038 w 245884"/>
                <a:gd name="connsiteY31" fmla="*/ 199222 h 248621"/>
                <a:gd name="connsiteX32" fmla="*/ 29038 w 245884"/>
                <a:gd name="connsiteY32" fmla="*/ 202054 h 248621"/>
                <a:gd name="connsiteX33" fmla="*/ 29038 w 245884"/>
                <a:gd name="connsiteY33" fmla="*/ 205358 h 248621"/>
                <a:gd name="connsiteX34" fmla="*/ 29038 w 245884"/>
                <a:gd name="connsiteY34" fmla="*/ 205358 h 248621"/>
                <a:gd name="connsiteX35" fmla="*/ 29038 w 245884"/>
                <a:gd name="connsiteY35" fmla="*/ 208662 h 248621"/>
                <a:gd name="connsiteX36" fmla="*/ 30219 w 245884"/>
                <a:gd name="connsiteY36" fmla="*/ 208662 h 248621"/>
                <a:gd name="connsiteX37" fmla="*/ 29038 w 245884"/>
                <a:gd name="connsiteY37" fmla="*/ 206300 h 248621"/>
                <a:gd name="connsiteX38" fmla="*/ 29038 w 245884"/>
                <a:gd name="connsiteY38" fmla="*/ 206300 h 248621"/>
                <a:gd name="connsiteX39" fmla="*/ 27860 w 245884"/>
                <a:gd name="connsiteY39" fmla="*/ 202054 h 248621"/>
                <a:gd name="connsiteX40" fmla="*/ 27860 w 245884"/>
                <a:gd name="connsiteY40" fmla="*/ 202054 h 248621"/>
                <a:gd name="connsiteX41" fmla="*/ 27860 w 245884"/>
                <a:gd name="connsiteY41" fmla="*/ 204413 h 248621"/>
                <a:gd name="connsiteX42" fmla="*/ 30928 w 245884"/>
                <a:gd name="connsiteY42" fmla="*/ 206536 h 248621"/>
                <a:gd name="connsiteX43" fmla="*/ 30928 w 245884"/>
                <a:gd name="connsiteY43" fmla="*/ 204177 h 248621"/>
                <a:gd name="connsiteX44" fmla="*/ 32578 w 245884"/>
                <a:gd name="connsiteY44" fmla="*/ 207717 h 248621"/>
                <a:gd name="connsiteX45" fmla="*/ 31161 w 245884"/>
                <a:gd name="connsiteY45" fmla="*/ 207717 h 248621"/>
                <a:gd name="connsiteX46" fmla="*/ 33523 w 245884"/>
                <a:gd name="connsiteY46" fmla="*/ 207717 h 248621"/>
                <a:gd name="connsiteX47" fmla="*/ 33523 w 245884"/>
                <a:gd name="connsiteY47" fmla="*/ 210076 h 248621"/>
                <a:gd name="connsiteX48" fmla="*/ 34937 w 245884"/>
                <a:gd name="connsiteY48" fmla="*/ 210076 h 248621"/>
                <a:gd name="connsiteX49" fmla="*/ 34937 w 245884"/>
                <a:gd name="connsiteY49" fmla="*/ 206300 h 248621"/>
                <a:gd name="connsiteX50" fmla="*/ 36355 w 245884"/>
                <a:gd name="connsiteY50" fmla="*/ 206300 h 248621"/>
                <a:gd name="connsiteX51" fmla="*/ 36355 w 245884"/>
                <a:gd name="connsiteY51" fmla="*/ 203235 h 248621"/>
                <a:gd name="connsiteX52" fmla="*/ 36355 w 245884"/>
                <a:gd name="connsiteY52" fmla="*/ 206772 h 248621"/>
                <a:gd name="connsiteX53" fmla="*/ 36355 w 245884"/>
                <a:gd name="connsiteY53" fmla="*/ 206772 h 248621"/>
                <a:gd name="connsiteX54" fmla="*/ 36355 w 245884"/>
                <a:gd name="connsiteY54" fmla="*/ 209367 h 248621"/>
                <a:gd name="connsiteX55" fmla="*/ 34229 w 245884"/>
                <a:gd name="connsiteY55" fmla="*/ 211257 h 248621"/>
                <a:gd name="connsiteX56" fmla="*/ 34229 w 245884"/>
                <a:gd name="connsiteY56" fmla="*/ 212435 h 248621"/>
                <a:gd name="connsiteX57" fmla="*/ 37533 w 245884"/>
                <a:gd name="connsiteY57" fmla="*/ 210785 h 248621"/>
                <a:gd name="connsiteX58" fmla="*/ 42726 w 245884"/>
                <a:gd name="connsiteY58" fmla="*/ 214325 h 248621"/>
                <a:gd name="connsiteX59" fmla="*/ 44141 w 245884"/>
                <a:gd name="connsiteY59" fmla="*/ 214325 h 248621"/>
                <a:gd name="connsiteX60" fmla="*/ 44141 w 245884"/>
                <a:gd name="connsiteY60" fmla="*/ 212671 h 248621"/>
                <a:gd name="connsiteX61" fmla="*/ 44141 w 245884"/>
                <a:gd name="connsiteY61" fmla="*/ 214561 h 248621"/>
                <a:gd name="connsiteX62" fmla="*/ 44141 w 245884"/>
                <a:gd name="connsiteY62" fmla="*/ 214561 h 248621"/>
                <a:gd name="connsiteX63" fmla="*/ 46972 w 245884"/>
                <a:gd name="connsiteY63" fmla="*/ 214561 h 248621"/>
                <a:gd name="connsiteX64" fmla="*/ 46972 w 245884"/>
                <a:gd name="connsiteY64" fmla="*/ 211966 h 248621"/>
                <a:gd name="connsiteX65" fmla="*/ 46972 w 245884"/>
                <a:gd name="connsiteY65" fmla="*/ 214797 h 248621"/>
                <a:gd name="connsiteX66" fmla="*/ 49568 w 245884"/>
                <a:gd name="connsiteY66" fmla="*/ 214797 h 248621"/>
                <a:gd name="connsiteX67" fmla="*/ 51221 w 245884"/>
                <a:gd name="connsiteY67" fmla="*/ 214797 h 248621"/>
                <a:gd name="connsiteX68" fmla="*/ 51221 w 245884"/>
                <a:gd name="connsiteY68" fmla="*/ 216211 h 248621"/>
                <a:gd name="connsiteX69" fmla="*/ 54289 w 245884"/>
                <a:gd name="connsiteY69" fmla="*/ 213616 h 248621"/>
                <a:gd name="connsiteX70" fmla="*/ 57826 w 245884"/>
                <a:gd name="connsiteY70" fmla="*/ 213616 h 248621"/>
                <a:gd name="connsiteX71" fmla="*/ 57826 w 245884"/>
                <a:gd name="connsiteY71" fmla="*/ 213616 h 248621"/>
                <a:gd name="connsiteX72" fmla="*/ 59716 w 245884"/>
                <a:gd name="connsiteY72" fmla="*/ 213616 h 248621"/>
                <a:gd name="connsiteX73" fmla="*/ 61366 w 245884"/>
                <a:gd name="connsiteY73" fmla="*/ 213616 h 248621"/>
                <a:gd name="connsiteX74" fmla="*/ 61366 w 245884"/>
                <a:gd name="connsiteY74" fmla="*/ 215033 h 248621"/>
                <a:gd name="connsiteX75" fmla="*/ 62783 w 245884"/>
                <a:gd name="connsiteY75" fmla="*/ 212908 h 248621"/>
                <a:gd name="connsiteX76" fmla="*/ 67029 w 245884"/>
                <a:gd name="connsiteY76" fmla="*/ 212908 h 248621"/>
                <a:gd name="connsiteX77" fmla="*/ 151037 w 245884"/>
                <a:gd name="connsiteY77" fmla="*/ 179637 h 248621"/>
                <a:gd name="connsiteX78" fmla="*/ 152452 w 245884"/>
                <a:gd name="connsiteY78" fmla="*/ 181997 h 248621"/>
                <a:gd name="connsiteX79" fmla="*/ 147969 w 245884"/>
                <a:gd name="connsiteY79" fmla="*/ 183883 h 248621"/>
                <a:gd name="connsiteX80" fmla="*/ 147969 w 245884"/>
                <a:gd name="connsiteY80" fmla="*/ 185770 h 248621"/>
                <a:gd name="connsiteX81" fmla="*/ 147969 w 245884"/>
                <a:gd name="connsiteY81" fmla="*/ 185770 h 248621"/>
                <a:gd name="connsiteX82" fmla="*/ 147969 w 245884"/>
                <a:gd name="connsiteY82" fmla="*/ 185770 h 248621"/>
                <a:gd name="connsiteX83" fmla="*/ 149620 w 245884"/>
                <a:gd name="connsiteY83" fmla="*/ 188602 h 248621"/>
                <a:gd name="connsiteX84" fmla="*/ 146552 w 245884"/>
                <a:gd name="connsiteY84" fmla="*/ 188602 h 248621"/>
                <a:gd name="connsiteX85" fmla="*/ 144429 w 245884"/>
                <a:gd name="connsiteY85" fmla="*/ 190019 h 248621"/>
                <a:gd name="connsiteX86" fmla="*/ 144429 w 245884"/>
                <a:gd name="connsiteY86" fmla="*/ 190019 h 248621"/>
                <a:gd name="connsiteX87" fmla="*/ 142070 w 245884"/>
                <a:gd name="connsiteY87" fmla="*/ 194031 h 248621"/>
                <a:gd name="connsiteX88" fmla="*/ 142070 w 245884"/>
                <a:gd name="connsiteY88" fmla="*/ 194031 h 248621"/>
                <a:gd name="connsiteX89" fmla="*/ 142070 w 245884"/>
                <a:gd name="connsiteY89" fmla="*/ 195446 h 248621"/>
                <a:gd name="connsiteX90" fmla="*/ 136879 w 245884"/>
                <a:gd name="connsiteY90" fmla="*/ 197099 h 248621"/>
                <a:gd name="connsiteX91" fmla="*/ 135462 w 245884"/>
                <a:gd name="connsiteY91" fmla="*/ 197099 h 248621"/>
                <a:gd name="connsiteX92" fmla="*/ 134281 w 245884"/>
                <a:gd name="connsiteY92" fmla="*/ 198514 h 248621"/>
                <a:gd name="connsiteX93" fmla="*/ 132394 w 245884"/>
                <a:gd name="connsiteY93" fmla="*/ 198514 h 248621"/>
                <a:gd name="connsiteX94" fmla="*/ 132394 w 245884"/>
                <a:gd name="connsiteY94" fmla="*/ 200636 h 248621"/>
                <a:gd name="connsiteX95" fmla="*/ 132394 w 245884"/>
                <a:gd name="connsiteY95" fmla="*/ 199222 h 248621"/>
                <a:gd name="connsiteX96" fmla="*/ 132394 w 245884"/>
                <a:gd name="connsiteY96" fmla="*/ 201109 h 248621"/>
                <a:gd name="connsiteX97" fmla="*/ 132394 w 245884"/>
                <a:gd name="connsiteY97" fmla="*/ 199695 h 248621"/>
                <a:gd name="connsiteX98" fmla="*/ 132394 w 245884"/>
                <a:gd name="connsiteY98" fmla="*/ 202054 h 248621"/>
                <a:gd name="connsiteX99" fmla="*/ 130980 w 245884"/>
                <a:gd name="connsiteY99" fmla="*/ 202054 h 248621"/>
                <a:gd name="connsiteX100" fmla="*/ 130980 w 245884"/>
                <a:gd name="connsiteY100" fmla="*/ 203940 h 248621"/>
                <a:gd name="connsiteX101" fmla="*/ 129563 w 245884"/>
                <a:gd name="connsiteY101" fmla="*/ 202290 h 248621"/>
                <a:gd name="connsiteX102" fmla="*/ 129563 w 245884"/>
                <a:gd name="connsiteY102" fmla="*/ 205121 h 248621"/>
                <a:gd name="connsiteX103" fmla="*/ 129563 w 245884"/>
                <a:gd name="connsiteY103" fmla="*/ 203468 h 248621"/>
                <a:gd name="connsiteX104" fmla="*/ 126967 w 245884"/>
                <a:gd name="connsiteY104" fmla="*/ 207008 h 248621"/>
                <a:gd name="connsiteX105" fmla="*/ 125786 w 245884"/>
                <a:gd name="connsiteY105" fmla="*/ 207008 h 248621"/>
                <a:gd name="connsiteX106" fmla="*/ 123663 w 245884"/>
                <a:gd name="connsiteY106" fmla="*/ 207008 h 248621"/>
                <a:gd name="connsiteX107" fmla="*/ 113282 w 245884"/>
                <a:gd name="connsiteY107" fmla="*/ 211021 h 248621"/>
                <a:gd name="connsiteX108" fmla="*/ 113282 w 245884"/>
                <a:gd name="connsiteY108" fmla="*/ 212435 h 248621"/>
                <a:gd name="connsiteX109" fmla="*/ 111392 w 245884"/>
                <a:gd name="connsiteY109" fmla="*/ 211021 h 248621"/>
                <a:gd name="connsiteX110" fmla="*/ 105257 w 245884"/>
                <a:gd name="connsiteY110" fmla="*/ 215267 h 248621"/>
                <a:gd name="connsiteX111" fmla="*/ 105257 w 245884"/>
                <a:gd name="connsiteY111" fmla="*/ 213616 h 248621"/>
                <a:gd name="connsiteX112" fmla="*/ 102898 w 245884"/>
                <a:gd name="connsiteY112" fmla="*/ 215033 h 248621"/>
                <a:gd name="connsiteX113" fmla="*/ 104784 w 245884"/>
                <a:gd name="connsiteY113" fmla="*/ 220460 h 248621"/>
                <a:gd name="connsiteX114" fmla="*/ 102662 w 245884"/>
                <a:gd name="connsiteY114" fmla="*/ 217629 h 248621"/>
                <a:gd name="connsiteX115" fmla="*/ 102662 w 245884"/>
                <a:gd name="connsiteY115" fmla="*/ 217629 h 248621"/>
                <a:gd name="connsiteX116" fmla="*/ 102662 w 245884"/>
                <a:gd name="connsiteY116" fmla="*/ 217629 h 248621"/>
                <a:gd name="connsiteX117" fmla="*/ 98179 w 245884"/>
                <a:gd name="connsiteY117" fmla="*/ 217629 h 248621"/>
                <a:gd name="connsiteX118" fmla="*/ 96054 w 245884"/>
                <a:gd name="connsiteY118" fmla="*/ 217629 h 248621"/>
                <a:gd name="connsiteX119" fmla="*/ 96054 w 245884"/>
                <a:gd name="connsiteY119" fmla="*/ 219043 h 248621"/>
                <a:gd name="connsiteX120" fmla="*/ 92044 w 245884"/>
                <a:gd name="connsiteY120" fmla="*/ 219043 h 248621"/>
                <a:gd name="connsiteX121" fmla="*/ 92044 w 245884"/>
                <a:gd name="connsiteY121" fmla="*/ 220933 h 248621"/>
                <a:gd name="connsiteX122" fmla="*/ 86145 w 245884"/>
                <a:gd name="connsiteY122" fmla="*/ 220933 h 248621"/>
                <a:gd name="connsiteX123" fmla="*/ 80009 w 245884"/>
                <a:gd name="connsiteY123" fmla="*/ 220933 h 248621"/>
                <a:gd name="connsiteX124" fmla="*/ 75055 w 245884"/>
                <a:gd name="connsiteY124" fmla="*/ 220933 h 248621"/>
                <a:gd name="connsiteX125" fmla="*/ 75055 w 245884"/>
                <a:gd name="connsiteY125" fmla="*/ 223528 h 248621"/>
                <a:gd name="connsiteX126" fmla="*/ 75055 w 245884"/>
                <a:gd name="connsiteY126" fmla="*/ 223528 h 248621"/>
                <a:gd name="connsiteX127" fmla="*/ 71987 w 245884"/>
                <a:gd name="connsiteY127" fmla="*/ 220696 h 248621"/>
                <a:gd name="connsiteX128" fmla="*/ 73165 w 245884"/>
                <a:gd name="connsiteY128" fmla="*/ 222111 h 248621"/>
                <a:gd name="connsiteX129" fmla="*/ 73165 w 245884"/>
                <a:gd name="connsiteY129" fmla="*/ 223764 h 248621"/>
                <a:gd name="connsiteX130" fmla="*/ 68683 w 245884"/>
                <a:gd name="connsiteY130" fmla="*/ 220460 h 248621"/>
                <a:gd name="connsiteX131" fmla="*/ 68683 w 245884"/>
                <a:gd name="connsiteY131" fmla="*/ 223292 h 248621"/>
                <a:gd name="connsiteX132" fmla="*/ 68683 w 245884"/>
                <a:gd name="connsiteY132" fmla="*/ 223292 h 248621"/>
                <a:gd name="connsiteX133" fmla="*/ 68683 w 245884"/>
                <a:gd name="connsiteY133" fmla="*/ 221402 h 248621"/>
                <a:gd name="connsiteX134" fmla="*/ 68683 w 245884"/>
                <a:gd name="connsiteY134" fmla="*/ 221402 h 248621"/>
                <a:gd name="connsiteX135" fmla="*/ 68683 w 245884"/>
                <a:gd name="connsiteY135" fmla="*/ 223764 h 248621"/>
                <a:gd name="connsiteX136" fmla="*/ 68683 w 245884"/>
                <a:gd name="connsiteY136" fmla="*/ 223764 h 248621"/>
                <a:gd name="connsiteX137" fmla="*/ 68683 w 245884"/>
                <a:gd name="connsiteY137" fmla="*/ 225415 h 248621"/>
                <a:gd name="connsiteX138" fmla="*/ 67029 w 245884"/>
                <a:gd name="connsiteY138" fmla="*/ 223998 h 248621"/>
                <a:gd name="connsiteX139" fmla="*/ 67029 w 245884"/>
                <a:gd name="connsiteY139" fmla="*/ 222583 h 248621"/>
                <a:gd name="connsiteX140" fmla="*/ 67029 w 245884"/>
                <a:gd name="connsiteY140" fmla="*/ 220696 h 248621"/>
                <a:gd name="connsiteX141" fmla="*/ 64670 w 245884"/>
                <a:gd name="connsiteY141" fmla="*/ 220696 h 248621"/>
                <a:gd name="connsiteX142" fmla="*/ 64670 w 245884"/>
                <a:gd name="connsiteY142" fmla="*/ 222819 h 248621"/>
                <a:gd name="connsiteX143" fmla="*/ 64670 w 245884"/>
                <a:gd name="connsiteY143" fmla="*/ 222819 h 248621"/>
                <a:gd name="connsiteX144" fmla="*/ 64670 w 245884"/>
                <a:gd name="connsiteY144" fmla="*/ 224234 h 248621"/>
                <a:gd name="connsiteX145" fmla="*/ 64670 w 245884"/>
                <a:gd name="connsiteY145" fmla="*/ 228010 h 248621"/>
                <a:gd name="connsiteX146" fmla="*/ 64670 w 245884"/>
                <a:gd name="connsiteY146" fmla="*/ 225887 h 248621"/>
                <a:gd name="connsiteX147" fmla="*/ 64670 w 245884"/>
                <a:gd name="connsiteY147" fmla="*/ 228010 h 248621"/>
                <a:gd name="connsiteX148" fmla="*/ 64670 w 245884"/>
                <a:gd name="connsiteY148" fmla="*/ 225651 h 248621"/>
                <a:gd name="connsiteX149" fmla="*/ 64670 w 245884"/>
                <a:gd name="connsiteY149" fmla="*/ 227538 h 248621"/>
                <a:gd name="connsiteX150" fmla="*/ 64670 w 245884"/>
                <a:gd name="connsiteY150" fmla="*/ 227538 h 248621"/>
                <a:gd name="connsiteX151" fmla="*/ 64670 w 245884"/>
                <a:gd name="connsiteY151" fmla="*/ 225415 h 248621"/>
                <a:gd name="connsiteX152" fmla="*/ 63020 w 245884"/>
                <a:gd name="connsiteY152" fmla="*/ 225415 h 248621"/>
                <a:gd name="connsiteX153" fmla="*/ 63020 w 245884"/>
                <a:gd name="connsiteY153" fmla="*/ 226832 h 248621"/>
                <a:gd name="connsiteX154" fmla="*/ 60658 w 245884"/>
                <a:gd name="connsiteY154" fmla="*/ 224706 h 248621"/>
                <a:gd name="connsiteX155" fmla="*/ 58298 w 245884"/>
                <a:gd name="connsiteY155" fmla="*/ 226360 h 248621"/>
                <a:gd name="connsiteX156" fmla="*/ 55467 w 245884"/>
                <a:gd name="connsiteY156" fmla="*/ 226360 h 248621"/>
                <a:gd name="connsiteX157" fmla="*/ 55467 w 245884"/>
                <a:gd name="connsiteY157" fmla="*/ 224942 h 248621"/>
                <a:gd name="connsiteX158" fmla="*/ 51691 w 245884"/>
                <a:gd name="connsiteY158" fmla="*/ 226123 h 248621"/>
                <a:gd name="connsiteX159" fmla="*/ 51691 w 245884"/>
                <a:gd name="connsiteY159" fmla="*/ 226123 h 248621"/>
                <a:gd name="connsiteX160" fmla="*/ 51691 w 245884"/>
                <a:gd name="connsiteY160" fmla="*/ 227774 h 248621"/>
                <a:gd name="connsiteX161" fmla="*/ 49095 w 245884"/>
                <a:gd name="connsiteY161" fmla="*/ 225651 h 248621"/>
                <a:gd name="connsiteX162" fmla="*/ 49095 w 245884"/>
                <a:gd name="connsiteY162" fmla="*/ 225651 h 248621"/>
                <a:gd name="connsiteX163" fmla="*/ 49095 w 245884"/>
                <a:gd name="connsiteY163" fmla="*/ 227302 h 248621"/>
                <a:gd name="connsiteX164" fmla="*/ 49095 w 245884"/>
                <a:gd name="connsiteY164" fmla="*/ 225651 h 248621"/>
                <a:gd name="connsiteX165" fmla="*/ 47208 w 245884"/>
                <a:gd name="connsiteY165" fmla="*/ 227538 h 248621"/>
                <a:gd name="connsiteX166" fmla="*/ 47208 w 245884"/>
                <a:gd name="connsiteY166" fmla="*/ 224234 h 248621"/>
                <a:gd name="connsiteX167" fmla="*/ 47208 w 245884"/>
                <a:gd name="connsiteY167" fmla="*/ 224234 h 248621"/>
                <a:gd name="connsiteX168" fmla="*/ 47208 w 245884"/>
                <a:gd name="connsiteY168" fmla="*/ 226360 h 248621"/>
                <a:gd name="connsiteX169" fmla="*/ 47208 w 245884"/>
                <a:gd name="connsiteY169" fmla="*/ 228010 h 248621"/>
                <a:gd name="connsiteX170" fmla="*/ 47208 w 245884"/>
                <a:gd name="connsiteY170" fmla="*/ 225415 h 248621"/>
                <a:gd name="connsiteX171" fmla="*/ 45322 w 245884"/>
                <a:gd name="connsiteY171" fmla="*/ 225415 h 248621"/>
                <a:gd name="connsiteX172" fmla="*/ 45322 w 245884"/>
                <a:gd name="connsiteY172" fmla="*/ 223056 h 248621"/>
                <a:gd name="connsiteX173" fmla="*/ 43196 w 245884"/>
                <a:gd name="connsiteY173" fmla="*/ 226596 h 248621"/>
                <a:gd name="connsiteX174" fmla="*/ 41782 w 245884"/>
                <a:gd name="connsiteY174" fmla="*/ 223292 h 248621"/>
                <a:gd name="connsiteX175" fmla="*/ 41782 w 245884"/>
                <a:gd name="connsiteY175" fmla="*/ 225415 h 248621"/>
                <a:gd name="connsiteX176" fmla="*/ 40128 w 245884"/>
                <a:gd name="connsiteY176" fmla="*/ 223528 h 248621"/>
                <a:gd name="connsiteX177" fmla="*/ 40128 w 245884"/>
                <a:gd name="connsiteY177" fmla="*/ 223528 h 248621"/>
                <a:gd name="connsiteX178" fmla="*/ 37533 w 245884"/>
                <a:gd name="connsiteY178" fmla="*/ 223528 h 248621"/>
                <a:gd name="connsiteX179" fmla="*/ 35882 w 245884"/>
                <a:gd name="connsiteY179" fmla="*/ 219515 h 248621"/>
                <a:gd name="connsiteX180" fmla="*/ 37297 w 245884"/>
                <a:gd name="connsiteY180" fmla="*/ 223056 h 248621"/>
                <a:gd name="connsiteX181" fmla="*/ 35882 w 245884"/>
                <a:gd name="connsiteY181" fmla="*/ 223056 h 248621"/>
                <a:gd name="connsiteX182" fmla="*/ 34701 w 245884"/>
                <a:gd name="connsiteY182" fmla="*/ 218807 h 248621"/>
                <a:gd name="connsiteX183" fmla="*/ 34701 w 245884"/>
                <a:gd name="connsiteY183" fmla="*/ 223056 h 248621"/>
                <a:gd name="connsiteX184" fmla="*/ 34701 w 245884"/>
                <a:gd name="connsiteY184" fmla="*/ 223056 h 248621"/>
                <a:gd name="connsiteX185" fmla="*/ 34701 w 245884"/>
                <a:gd name="connsiteY185" fmla="*/ 220933 h 248621"/>
                <a:gd name="connsiteX186" fmla="*/ 34701 w 245884"/>
                <a:gd name="connsiteY186" fmla="*/ 223056 h 248621"/>
                <a:gd name="connsiteX187" fmla="*/ 32578 w 245884"/>
                <a:gd name="connsiteY187" fmla="*/ 219988 h 248621"/>
                <a:gd name="connsiteX188" fmla="*/ 32578 w 245884"/>
                <a:gd name="connsiteY188" fmla="*/ 219988 h 248621"/>
                <a:gd name="connsiteX189" fmla="*/ 32578 w 245884"/>
                <a:gd name="connsiteY189" fmla="*/ 223056 h 248621"/>
                <a:gd name="connsiteX190" fmla="*/ 32578 w 245884"/>
                <a:gd name="connsiteY190" fmla="*/ 225179 h 248621"/>
                <a:gd name="connsiteX191" fmla="*/ 32578 w 245884"/>
                <a:gd name="connsiteY191" fmla="*/ 225179 h 248621"/>
                <a:gd name="connsiteX192" fmla="*/ 32578 w 245884"/>
                <a:gd name="connsiteY192" fmla="*/ 223528 h 248621"/>
                <a:gd name="connsiteX193" fmla="*/ 35646 w 245884"/>
                <a:gd name="connsiteY193" fmla="*/ 226596 h 248621"/>
                <a:gd name="connsiteX194" fmla="*/ 35646 w 245884"/>
                <a:gd name="connsiteY194" fmla="*/ 224942 h 248621"/>
                <a:gd name="connsiteX195" fmla="*/ 35646 w 245884"/>
                <a:gd name="connsiteY195" fmla="*/ 228483 h 248621"/>
                <a:gd name="connsiteX196" fmla="*/ 35646 w 245884"/>
                <a:gd name="connsiteY196" fmla="*/ 226832 h 248621"/>
                <a:gd name="connsiteX197" fmla="*/ 35646 w 245884"/>
                <a:gd name="connsiteY197" fmla="*/ 225651 h 248621"/>
                <a:gd name="connsiteX198" fmla="*/ 35646 w 245884"/>
                <a:gd name="connsiteY198" fmla="*/ 228483 h 248621"/>
                <a:gd name="connsiteX199" fmla="*/ 37060 w 245884"/>
                <a:gd name="connsiteY199" fmla="*/ 230369 h 248621"/>
                <a:gd name="connsiteX200" fmla="*/ 37060 w 245884"/>
                <a:gd name="connsiteY200" fmla="*/ 228719 h 248621"/>
                <a:gd name="connsiteX201" fmla="*/ 38478 w 245884"/>
                <a:gd name="connsiteY201" fmla="*/ 228719 h 248621"/>
                <a:gd name="connsiteX202" fmla="*/ 38478 w 245884"/>
                <a:gd name="connsiteY202" fmla="*/ 226596 h 248621"/>
                <a:gd name="connsiteX203" fmla="*/ 38478 w 245884"/>
                <a:gd name="connsiteY203" fmla="*/ 226596 h 248621"/>
                <a:gd name="connsiteX204" fmla="*/ 38478 w 245884"/>
                <a:gd name="connsiteY204" fmla="*/ 228719 h 248621"/>
                <a:gd name="connsiteX205" fmla="*/ 40837 w 245884"/>
                <a:gd name="connsiteY205" fmla="*/ 228719 h 248621"/>
                <a:gd name="connsiteX206" fmla="*/ 40837 w 245884"/>
                <a:gd name="connsiteY206" fmla="*/ 230369 h 248621"/>
                <a:gd name="connsiteX207" fmla="*/ 40837 w 245884"/>
                <a:gd name="connsiteY207" fmla="*/ 230369 h 248621"/>
                <a:gd name="connsiteX208" fmla="*/ 39422 w 245884"/>
                <a:gd name="connsiteY208" fmla="*/ 230369 h 248621"/>
                <a:gd name="connsiteX209" fmla="*/ 38005 w 245884"/>
                <a:gd name="connsiteY209" fmla="*/ 232023 h 248621"/>
                <a:gd name="connsiteX210" fmla="*/ 41782 w 245884"/>
                <a:gd name="connsiteY210" fmla="*/ 232023 h 248621"/>
                <a:gd name="connsiteX211" fmla="*/ 41782 w 245884"/>
                <a:gd name="connsiteY211" fmla="*/ 230606 h 248621"/>
                <a:gd name="connsiteX212" fmla="*/ 43432 w 245884"/>
                <a:gd name="connsiteY212" fmla="*/ 230606 h 248621"/>
                <a:gd name="connsiteX213" fmla="*/ 43432 w 245884"/>
                <a:gd name="connsiteY213" fmla="*/ 230606 h 248621"/>
                <a:gd name="connsiteX214" fmla="*/ 43432 w 245884"/>
                <a:gd name="connsiteY214" fmla="*/ 228955 h 248621"/>
                <a:gd name="connsiteX215" fmla="*/ 43432 w 245884"/>
                <a:gd name="connsiteY215" fmla="*/ 230842 h 248621"/>
                <a:gd name="connsiteX216" fmla="*/ 43432 w 245884"/>
                <a:gd name="connsiteY216" fmla="*/ 230842 h 248621"/>
                <a:gd name="connsiteX217" fmla="*/ 46027 w 245884"/>
                <a:gd name="connsiteY217" fmla="*/ 230842 h 248621"/>
                <a:gd name="connsiteX218" fmla="*/ 46027 w 245884"/>
                <a:gd name="connsiteY218" fmla="*/ 230842 h 248621"/>
                <a:gd name="connsiteX219" fmla="*/ 50276 w 245884"/>
                <a:gd name="connsiteY219" fmla="*/ 230842 h 248621"/>
                <a:gd name="connsiteX220" fmla="*/ 50276 w 245884"/>
                <a:gd name="connsiteY220" fmla="*/ 232731 h 248621"/>
                <a:gd name="connsiteX221" fmla="*/ 50276 w 245884"/>
                <a:gd name="connsiteY221" fmla="*/ 230606 h 248621"/>
                <a:gd name="connsiteX222" fmla="*/ 51927 w 245884"/>
                <a:gd name="connsiteY222" fmla="*/ 233673 h 248621"/>
                <a:gd name="connsiteX223" fmla="*/ 51927 w 245884"/>
                <a:gd name="connsiteY223" fmla="*/ 231078 h 248621"/>
                <a:gd name="connsiteX224" fmla="*/ 54525 w 245884"/>
                <a:gd name="connsiteY224" fmla="*/ 231078 h 248621"/>
                <a:gd name="connsiteX225" fmla="*/ 54525 w 245884"/>
                <a:gd name="connsiteY225" fmla="*/ 228719 h 248621"/>
                <a:gd name="connsiteX226" fmla="*/ 55703 w 245884"/>
                <a:gd name="connsiteY226" fmla="*/ 231078 h 248621"/>
                <a:gd name="connsiteX227" fmla="*/ 57120 w 245884"/>
                <a:gd name="connsiteY227" fmla="*/ 229664 h 248621"/>
                <a:gd name="connsiteX228" fmla="*/ 57120 w 245884"/>
                <a:gd name="connsiteY228" fmla="*/ 230842 h 248621"/>
                <a:gd name="connsiteX229" fmla="*/ 58535 w 245884"/>
                <a:gd name="connsiteY229" fmla="*/ 229427 h 248621"/>
                <a:gd name="connsiteX230" fmla="*/ 58535 w 245884"/>
                <a:gd name="connsiteY230" fmla="*/ 232259 h 248621"/>
                <a:gd name="connsiteX231" fmla="*/ 58535 w 245884"/>
                <a:gd name="connsiteY231" fmla="*/ 234146 h 248621"/>
                <a:gd name="connsiteX232" fmla="*/ 60894 w 245884"/>
                <a:gd name="connsiteY232" fmla="*/ 230606 h 248621"/>
                <a:gd name="connsiteX233" fmla="*/ 60894 w 245884"/>
                <a:gd name="connsiteY233" fmla="*/ 234146 h 248621"/>
                <a:gd name="connsiteX234" fmla="*/ 64906 w 245884"/>
                <a:gd name="connsiteY234" fmla="*/ 234146 h 248621"/>
                <a:gd name="connsiteX235" fmla="*/ 66087 w 245884"/>
                <a:gd name="connsiteY235" fmla="*/ 234146 h 248621"/>
                <a:gd name="connsiteX236" fmla="*/ 66087 w 245884"/>
                <a:gd name="connsiteY236" fmla="*/ 231787 h 248621"/>
                <a:gd name="connsiteX237" fmla="*/ 69389 w 245884"/>
                <a:gd name="connsiteY237" fmla="*/ 233201 h 248621"/>
                <a:gd name="connsiteX238" fmla="*/ 73401 w 245884"/>
                <a:gd name="connsiteY238" fmla="*/ 233201 h 248621"/>
                <a:gd name="connsiteX239" fmla="*/ 76469 w 245884"/>
                <a:gd name="connsiteY239" fmla="*/ 235563 h 248621"/>
                <a:gd name="connsiteX240" fmla="*/ 76469 w 245884"/>
                <a:gd name="connsiteY240" fmla="*/ 232731 h 248621"/>
                <a:gd name="connsiteX241" fmla="*/ 77650 w 245884"/>
                <a:gd name="connsiteY241" fmla="*/ 234854 h 248621"/>
                <a:gd name="connsiteX242" fmla="*/ 85672 w 245884"/>
                <a:gd name="connsiteY242" fmla="*/ 234854 h 248621"/>
                <a:gd name="connsiteX243" fmla="*/ 85672 w 245884"/>
                <a:gd name="connsiteY243" fmla="*/ 232965 h 248621"/>
                <a:gd name="connsiteX244" fmla="*/ 92044 w 245884"/>
                <a:gd name="connsiteY244" fmla="*/ 232965 h 248621"/>
                <a:gd name="connsiteX245" fmla="*/ 94167 w 245884"/>
                <a:gd name="connsiteY245" fmla="*/ 232965 h 248621"/>
                <a:gd name="connsiteX246" fmla="*/ 94167 w 245884"/>
                <a:gd name="connsiteY246" fmla="*/ 231314 h 248621"/>
                <a:gd name="connsiteX247" fmla="*/ 96526 w 245884"/>
                <a:gd name="connsiteY247" fmla="*/ 231314 h 248621"/>
                <a:gd name="connsiteX248" fmla="*/ 98179 w 245884"/>
                <a:gd name="connsiteY248" fmla="*/ 233437 h 248621"/>
                <a:gd name="connsiteX249" fmla="*/ 105021 w 245884"/>
                <a:gd name="connsiteY249" fmla="*/ 232023 h 248621"/>
                <a:gd name="connsiteX250" fmla="*/ 105021 w 245884"/>
                <a:gd name="connsiteY250" fmla="*/ 232023 h 248621"/>
                <a:gd name="connsiteX251" fmla="*/ 116583 w 245884"/>
                <a:gd name="connsiteY251" fmla="*/ 229427 h 248621"/>
                <a:gd name="connsiteX252" fmla="*/ 121068 w 245884"/>
                <a:gd name="connsiteY252" fmla="*/ 227774 h 248621"/>
                <a:gd name="connsiteX253" fmla="*/ 123427 w 245884"/>
                <a:gd name="connsiteY253" fmla="*/ 227774 h 248621"/>
                <a:gd name="connsiteX254" fmla="*/ 123427 w 245884"/>
                <a:gd name="connsiteY254" fmla="*/ 226123 h 248621"/>
                <a:gd name="connsiteX255" fmla="*/ 126259 w 245884"/>
                <a:gd name="connsiteY255" fmla="*/ 226123 h 248621"/>
                <a:gd name="connsiteX256" fmla="*/ 131216 w 245884"/>
                <a:gd name="connsiteY256" fmla="*/ 222111 h 248621"/>
                <a:gd name="connsiteX257" fmla="*/ 132394 w 245884"/>
                <a:gd name="connsiteY257" fmla="*/ 223528 h 248621"/>
                <a:gd name="connsiteX258" fmla="*/ 138530 w 245884"/>
                <a:gd name="connsiteY258" fmla="*/ 218334 h 248621"/>
                <a:gd name="connsiteX259" fmla="*/ 142306 w 245884"/>
                <a:gd name="connsiteY259" fmla="*/ 218334 h 248621"/>
                <a:gd name="connsiteX260" fmla="*/ 142306 w 245884"/>
                <a:gd name="connsiteY260" fmla="*/ 216211 h 248621"/>
                <a:gd name="connsiteX261" fmla="*/ 146552 w 245884"/>
                <a:gd name="connsiteY261" fmla="*/ 214089 h 248621"/>
                <a:gd name="connsiteX262" fmla="*/ 155519 w 245884"/>
                <a:gd name="connsiteY262" fmla="*/ 208425 h 248621"/>
                <a:gd name="connsiteX263" fmla="*/ 155519 w 245884"/>
                <a:gd name="connsiteY263" fmla="*/ 207008 h 248621"/>
                <a:gd name="connsiteX264" fmla="*/ 155519 w 245884"/>
                <a:gd name="connsiteY264" fmla="*/ 207008 h 248621"/>
                <a:gd name="connsiteX265" fmla="*/ 158115 w 245884"/>
                <a:gd name="connsiteY265" fmla="*/ 202998 h 248621"/>
                <a:gd name="connsiteX266" fmla="*/ 158115 w 245884"/>
                <a:gd name="connsiteY266" fmla="*/ 202998 h 248621"/>
                <a:gd name="connsiteX267" fmla="*/ 158115 w 245884"/>
                <a:gd name="connsiteY267" fmla="*/ 201581 h 248621"/>
                <a:gd name="connsiteX268" fmla="*/ 158115 w 245884"/>
                <a:gd name="connsiteY268" fmla="*/ 201581 h 248621"/>
                <a:gd name="connsiteX269" fmla="*/ 158115 w 245884"/>
                <a:gd name="connsiteY269" fmla="*/ 200167 h 248621"/>
                <a:gd name="connsiteX270" fmla="*/ 175343 w 245884"/>
                <a:gd name="connsiteY270" fmla="*/ 181052 h 248621"/>
                <a:gd name="connsiteX271" fmla="*/ 175343 w 245884"/>
                <a:gd name="connsiteY271" fmla="*/ 181052 h 248621"/>
                <a:gd name="connsiteX272" fmla="*/ 177466 w 245884"/>
                <a:gd name="connsiteY272" fmla="*/ 179637 h 248621"/>
                <a:gd name="connsiteX273" fmla="*/ 177466 w 245884"/>
                <a:gd name="connsiteY273" fmla="*/ 179637 h 248621"/>
                <a:gd name="connsiteX274" fmla="*/ 177466 w 245884"/>
                <a:gd name="connsiteY274" fmla="*/ 179637 h 248621"/>
                <a:gd name="connsiteX275" fmla="*/ 177466 w 245884"/>
                <a:gd name="connsiteY275" fmla="*/ 178220 h 248621"/>
                <a:gd name="connsiteX276" fmla="*/ 177466 w 245884"/>
                <a:gd name="connsiteY276" fmla="*/ 178220 h 248621"/>
                <a:gd name="connsiteX277" fmla="*/ 182184 w 245884"/>
                <a:gd name="connsiteY277" fmla="*/ 178220 h 248621"/>
                <a:gd name="connsiteX278" fmla="*/ 182184 w 245884"/>
                <a:gd name="connsiteY278" fmla="*/ 176803 h 248621"/>
                <a:gd name="connsiteX279" fmla="*/ 182184 w 245884"/>
                <a:gd name="connsiteY279" fmla="*/ 176803 h 248621"/>
                <a:gd name="connsiteX280" fmla="*/ 182184 w 245884"/>
                <a:gd name="connsiteY280" fmla="*/ 178693 h 248621"/>
                <a:gd name="connsiteX281" fmla="*/ 182184 w 245884"/>
                <a:gd name="connsiteY281" fmla="*/ 178693 h 248621"/>
                <a:gd name="connsiteX282" fmla="*/ 182184 w 245884"/>
                <a:gd name="connsiteY282" fmla="*/ 176570 h 248621"/>
                <a:gd name="connsiteX283" fmla="*/ 182184 w 245884"/>
                <a:gd name="connsiteY283" fmla="*/ 178693 h 248621"/>
                <a:gd name="connsiteX284" fmla="*/ 182184 w 245884"/>
                <a:gd name="connsiteY284" fmla="*/ 178693 h 248621"/>
                <a:gd name="connsiteX285" fmla="*/ 182184 w 245884"/>
                <a:gd name="connsiteY285" fmla="*/ 178693 h 248621"/>
                <a:gd name="connsiteX286" fmla="*/ 182184 w 245884"/>
                <a:gd name="connsiteY286" fmla="*/ 178693 h 248621"/>
                <a:gd name="connsiteX287" fmla="*/ 182184 w 245884"/>
                <a:gd name="connsiteY287" fmla="*/ 180343 h 248621"/>
                <a:gd name="connsiteX288" fmla="*/ 182184 w 245884"/>
                <a:gd name="connsiteY288" fmla="*/ 177984 h 248621"/>
                <a:gd name="connsiteX289" fmla="*/ 182184 w 245884"/>
                <a:gd name="connsiteY289" fmla="*/ 180343 h 248621"/>
                <a:gd name="connsiteX290" fmla="*/ 182184 w 245884"/>
                <a:gd name="connsiteY290" fmla="*/ 175861 h 248621"/>
                <a:gd name="connsiteX291" fmla="*/ 182184 w 245884"/>
                <a:gd name="connsiteY291" fmla="*/ 177984 h 248621"/>
                <a:gd name="connsiteX292" fmla="*/ 182184 w 245884"/>
                <a:gd name="connsiteY292" fmla="*/ 176333 h 248621"/>
                <a:gd name="connsiteX293" fmla="*/ 182184 w 245884"/>
                <a:gd name="connsiteY293" fmla="*/ 173266 h 248621"/>
                <a:gd name="connsiteX294" fmla="*/ 182184 w 245884"/>
                <a:gd name="connsiteY294" fmla="*/ 175625 h 248621"/>
                <a:gd name="connsiteX295" fmla="*/ 182184 w 245884"/>
                <a:gd name="connsiteY295" fmla="*/ 175625 h 248621"/>
                <a:gd name="connsiteX296" fmla="*/ 182184 w 245884"/>
                <a:gd name="connsiteY296" fmla="*/ 173971 h 248621"/>
                <a:gd name="connsiteX297" fmla="*/ 182184 w 245884"/>
                <a:gd name="connsiteY297" fmla="*/ 171140 h 248621"/>
                <a:gd name="connsiteX298" fmla="*/ 182184 w 245884"/>
                <a:gd name="connsiteY298" fmla="*/ 172793 h 248621"/>
                <a:gd name="connsiteX299" fmla="*/ 182184 w 245884"/>
                <a:gd name="connsiteY299" fmla="*/ 172793 h 248621"/>
                <a:gd name="connsiteX300" fmla="*/ 182184 w 245884"/>
                <a:gd name="connsiteY300" fmla="*/ 169962 h 248621"/>
                <a:gd name="connsiteX301" fmla="*/ 184780 w 245884"/>
                <a:gd name="connsiteY301" fmla="*/ 169962 h 248621"/>
                <a:gd name="connsiteX302" fmla="*/ 184780 w 245884"/>
                <a:gd name="connsiteY302" fmla="*/ 166185 h 248621"/>
                <a:gd name="connsiteX303" fmla="*/ 184780 w 245884"/>
                <a:gd name="connsiteY303" fmla="*/ 168544 h 248621"/>
                <a:gd name="connsiteX304" fmla="*/ 184780 w 245884"/>
                <a:gd name="connsiteY304" fmla="*/ 168544 h 248621"/>
                <a:gd name="connsiteX305" fmla="*/ 184780 w 245884"/>
                <a:gd name="connsiteY305" fmla="*/ 172793 h 248621"/>
                <a:gd name="connsiteX306" fmla="*/ 184780 w 245884"/>
                <a:gd name="connsiteY306" fmla="*/ 172793 h 248621"/>
                <a:gd name="connsiteX307" fmla="*/ 186433 w 245884"/>
                <a:gd name="connsiteY307" fmla="*/ 169489 h 248621"/>
                <a:gd name="connsiteX308" fmla="*/ 186433 w 245884"/>
                <a:gd name="connsiteY308" fmla="*/ 171612 h 248621"/>
                <a:gd name="connsiteX309" fmla="*/ 186433 w 245884"/>
                <a:gd name="connsiteY309" fmla="*/ 167366 h 248621"/>
                <a:gd name="connsiteX310" fmla="*/ 186433 w 245884"/>
                <a:gd name="connsiteY310" fmla="*/ 169489 h 248621"/>
                <a:gd name="connsiteX311" fmla="*/ 186433 w 245884"/>
                <a:gd name="connsiteY311" fmla="*/ 163590 h 248621"/>
                <a:gd name="connsiteX312" fmla="*/ 188320 w 245884"/>
                <a:gd name="connsiteY312" fmla="*/ 159341 h 248621"/>
                <a:gd name="connsiteX313" fmla="*/ 188320 w 245884"/>
                <a:gd name="connsiteY313" fmla="*/ 155095 h 248621"/>
                <a:gd name="connsiteX314" fmla="*/ 193041 w 245884"/>
                <a:gd name="connsiteY314" fmla="*/ 151791 h 248621"/>
                <a:gd name="connsiteX315" fmla="*/ 193041 w 245884"/>
                <a:gd name="connsiteY315" fmla="*/ 144241 h 248621"/>
                <a:gd name="connsiteX316" fmla="*/ 193041 w 245884"/>
                <a:gd name="connsiteY316" fmla="*/ 142824 h 248621"/>
                <a:gd name="connsiteX317" fmla="*/ 197287 w 245884"/>
                <a:gd name="connsiteY317" fmla="*/ 142824 h 248621"/>
                <a:gd name="connsiteX318" fmla="*/ 197287 w 245884"/>
                <a:gd name="connsiteY318" fmla="*/ 138812 h 248621"/>
                <a:gd name="connsiteX319" fmla="*/ 197287 w 245884"/>
                <a:gd name="connsiteY319" fmla="*/ 140701 h 248621"/>
                <a:gd name="connsiteX320" fmla="*/ 197287 w 245884"/>
                <a:gd name="connsiteY320" fmla="*/ 140701 h 248621"/>
                <a:gd name="connsiteX321" fmla="*/ 197287 w 245884"/>
                <a:gd name="connsiteY321" fmla="*/ 136689 h 248621"/>
                <a:gd name="connsiteX322" fmla="*/ 197287 w 245884"/>
                <a:gd name="connsiteY322" fmla="*/ 136689 h 248621"/>
                <a:gd name="connsiteX323" fmla="*/ 201063 w 245884"/>
                <a:gd name="connsiteY323" fmla="*/ 137870 h 248621"/>
                <a:gd name="connsiteX324" fmla="*/ 201063 w 245884"/>
                <a:gd name="connsiteY324" fmla="*/ 134566 h 248621"/>
                <a:gd name="connsiteX325" fmla="*/ 203659 w 245884"/>
                <a:gd name="connsiteY325" fmla="*/ 123003 h 248621"/>
                <a:gd name="connsiteX326" fmla="*/ 203659 w 245884"/>
                <a:gd name="connsiteY326" fmla="*/ 125599 h 248621"/>
                <a:gd name="connsiteX327" fmla="*/ 203659 w 245884"/>
                <a:gd name="connsiteY327" fmla="*/ 122058 h 248621"/>
                <a:gd name="connsiteX328" fmla="*/ 203659 w 245884"/>
                <a:gd name="connsiteY328" fmla="*/ 123709 h 248621"/>
                <a:gd name="connsiteX329" fmla="*/ 206254 w 245884"/>
                <a:gd name="connsiteY329" fmla="*/ 118282 h 248621"/>
                <a:gd name="connsiteX330" fmla="*/ 209794 w 245884"/>
                <a:gd name="connsiteY330" fmla="*/ 111205 h 248621"/>
                <a:gd name="connsiteX331" fmla="*/ 212390 w 245884"/>
                <a:gd name="connsiteY331" fmla="*/ 104833 h 248621"/>
                <a:gd name="connsiteX332" fmla="*/ 215221 w 245884"/>
                <a:gd name="connsiteY332" fmla="*/ 94921 h 248621"/>
                <a:gd name="connsiteX333" fmla="*/ 215221 w 245884"/>
                <a:gd name="connsiteY333" fmla="*/ 92326 h 248621"/>
                <a:gd name="connsiteX334" fmla="*/ 215221 w 245884"/>
                <a:gd name="connsiteY334" fmla="*/ 90911 h 248621"/>
                <a:gd name="connsiteX335" fmla="*/ 215221 w 245884"/>
                <a:gd name="connsiteY335" fmla="*/ 89730 h 248621"/>
                <a:gd name="connsiteX336" fmla="*/ 215221 w 245884"/>
                <a:gd name="connsiteY336" fmla="*/ 91617 h 248621"/>
                <a:gd name="connsiteX337" fmla="*/ 215221 w 245884"/>
                <a:gd name="connsiteY337" fmla="*/ 89494 h 248621"/>
                <a:gd name="connsiteX338" fmla="*/ 213571 w 245884"/>
                <a:gd name="connsiteY338" fmla="*/ 89494 h 248621"/>
                <a:gd name="connsiteX339" fmla="*/ 213571 w 245884"/>
                <a:gd name="connsiteY339" fmla="*/ 84067 h 248621"/>
                <a:gd name="connsiteX340" fmla="*/ 207199 w 245884"/>
                <a:gd name="connsiteY340" fmla="*/ 91381 h 248621"/>
                <a:gd name="connsiteX341" fmla="*/ 207199 w 245884"/>
                <a:gd name="connsiteY341" fmla="*/ 91381 h 248621"/>
                <a:gd name="connsiteX342" fmla="*/ 207199 w 245884"/>
                <a:gd name="connsiteY342" fmla="*/ 93270 h 248621"/>
                <a:gd name="connsiteX343" fmla="*/ 207199 w 245884"/>
                <a:gd name="connsiteY343" fmla="*/ 93270 h 248621"/>
                <a:gd name="connsiteX344" fmla="*/ 205782 w 245884"/>
                <a:gd name="connsiteY344" fmla="*/ 98225 h 248621"/>
                <a:gd name="connsiteX345" fmla="*/ 205782 w 245884"/>
                <a:gd name="connsiteY345" fmla="*/ 94212 h 248621"/>
                <a:gd name="connsiteX346" fmla="*/ 205782 w 245884"/>
                <a:gd name="connsiteY346" fmla="*/ 92089 h 248621"/>
                <a:gd name="connsiteX347" fmla="*/ 205782 w 245884"/>
                <a:gd name="connsiteY347" fmla="*/ 89258 h 248621"/>
                <a:gd name="connsiteX348" fmla="*/ 205782 w 245884"/>
                <a:gd name="connsiteY348" fmla="*/ 89258 h 248621"/>
                <a:gd name="connsiteX349" fmla="*/ 205782 w 245884"/>
                <a:gd name="connsiteY349" fmla="*/ 91617 h 248621"/>
                <a:gd name="connsiteX350" fmla="*/ 205782 w 245884"/>
                <a:gd name="connsiteY350" fmla="*/ 91617 h 248621"/>
                <a:gd name="connsiteX351" fmla="*/ 205782 w 245884"/>
                <a:gd name="connsiteY351" fmla="*/ 87135 h 248621"/>
                <a:gd name="connsiteX352" fmla="*/ 205782 w 245884"/>
                <a:gd name="connsiteY352" fmla="*/ 87135 h 248621"/>
                <a:gd name="connsiteX353" fmla="*/ 205782 w 245884"/>
                <a:gd name="connsiteY353" fmla="*/ 89258 h 248621"/>
                <a:gd name="connsiteX354" fmla="*/ 207199 w 245884"/>
                <a:gd name="connsiteY354" fmla="*/ 83122 h 248621"/>
                <a:gd name="connsiteX355" fmla="*/ 207199 w 245884"/>
                <a:gd name="connsiteY355" fmla="*/ 87371 h 248621"/>
                <a:gd name="connsiteX356" fmla="*/ 207199 w 245884"/>
                <a:gd name="connsiteY356" fmla="*/ 84776 h 248621"/>
                <a:gd name="connsiteX357" fmla="*/ 209558 w 245884"/>
                <a:gd name="connsiteY357" fmla="*/ 80763 h 248621"/>
                <a:gd name="connsiteX358" fmla="*/ 208141 w 245884"/>
                <a:gd name="connsiteY358" fmla="*/ 83595 h 248621"/>
                <a:gd name="connsiteX359" fmla="*/ 209794 w 245884"/>
                <a:gd name="connsiteY359" fmla="*/ 80763 h 248621"/>
                <a:gd name="connsiteX360" fmla="*/ 211681 w 245884"/>
                <a:gd name="connsiteY360" fmla="*/ 78168 h 248621"/>
                <a:gd name="connsiteX361" fmla="*/ 217344 w 245884"/>
                <a:gd name="connsiteY361" fmla="*/ 70146 h 248621"/>
                <a:gd name="connsiteX362" fmla="*/ 215930 w 245884"/>
                <a:gd name="connsiteY362" fmla="*/ 66605 h 248621"/>
                <a:gd name="connsiteX363" fmla="*/ 214513 w 245884"/>
                <a:gd name="connsiteY363" fmla="*/ 64952 h 248621"/>
                <a:gd name="connsiteX364" fmla="*/ 214513 w 245884"/>
                <a:gd name="connsiteY364" fmla="*/ 66605 h 248621"/>
                <a:gd name="connsiteX365" fmla="*/ 214513 w 245884"/>
                <a:gd name="connsiteY365" fmla="*/ 65188 h 248621"/>
                <a:gd name="connsiteX366" fmla="*/ 214513 w 245884"/>
                <a:gd name="connsiteY366" fmla="*/ 62357 h 248621"/>
                <a:gd name="connsiteX367" fmla="*/ 214513 w 245884"/>
                <a:gd name="connsiteY367" fmla="*/ 62357 h 248621"/>
                <a:gd name="connsiteX368" fmla="*/ 214513 w 245884"/>
                <a:gd name="connsiteY368" fmla="*/ 59289 h 248621"/>
                <a:gd name="connsiteX369" fmla="*/ 212862 w 245884"/>
                <a:gd name="connsiteY369" fmla="*/ 61884 h 248621"/>
                <a:gd name="connsiteX370" fmla="*/ 212862 w 245884"/>
                <a:gd name="connsiteY370" fmla="*/ 56693 h 248621"/>
                <a:gd name="connsiteX371" fmla="*/ 212862 w 245884"/>
                <a:gd name="connsiteY371" fmla="*/ 55279 h 248621"/>
                <a:gd name="connsiteX372" fmla="*/ 212862 w 245884"/>
                <a:gd name="connsiteY372" fmla="*/ 56693 h 248621"/>
                <a:gd name="connsiteX373" fmla="*/ 212862 w 245884"/>
                <a:gd name="connsiteY373" fmla="*/ 58111 h 248621"/>
                <a:gd name="connsiteX374" fmla="*/ 212862 w 245884"/>
                <a:gd name="connsiteY374" fmla="*/ 55985 h 248621"/>
                <a:gd name="connsiteX375" fmla="*/ 211209 w 245884"/>
                <a:gd name="connsiteY375" fmla="*/ 55985 h 248621"/>
                <a:gd name="connsiteX376" fmla="*/ 211209 w 245884"/>
                <a:gd name="connsiteY376" fmla="*/ 59289 h 248621"/>
                <a:gd name="connsiteX377" fmla="*/ 211209 w 245884"/>
                <a:gd name="connsiteY377" fmla="*/ 60942 h 248621"/>
                <a:gd name="connsiteX378" fmla="*/ 211209 w 245884"/>
                <a:gd name="connsiteY378" fmla="*/ 55752 h 248621"/>
                <a:gd name="connsiteX379" fmla="*/ 213098 w 245884"/>
                <a:gd name="connsiteY379" fmla="*/ 48907 h 248621"/>
                <a:gd name="connsiteX380" fmla="*/ 216166 w 245884"/>
                <a:gd name="connsiteY380" fmla="*/ 48907 h 248621"/>
                <a:gd name="connsiteX381" fmla="*/ 216166 w 245884"/>
                <a:gd name="connsiteY381" fmla="*/ 47018 h 248621"/>
                <a:gd name="connsiteX382" fmla="*/ 216166 w 245884"/>
                <a:gd name="connsiteY382" fmla="*/ 48199 h 248621"/>
                <a:gd name="connsiteX383" fmla="*/ 217580 w 245884"/>
                <a:gd name="connsiteY383" fmla="*/ 46076 h 248621"/>
                <a:gd name="connsiteX384" fmla="*/ 217580 w 245884"/>
                <a:gd name="connsiteY384" fmla="*/ 48199 h 248621"/>
                <a:gd name="connsiteX385" fmla="*/ 219470 w 245884"/>
                <a:gd name="connsiteY385" fmla="*/ 46076 h 248621"/>
                <a:gd name="connsiteX386" fmla="*/ 221357 w 245884"/>
                <a:gd name="connsiteY386" fmla="*/ 43480 h 248621"/>
                <a:gd name="connsiteX387" fmla="*/ 221357 w 245884"/>
                <a:gd name="connsiteY387" fmla="*/ 43480 h 248621"/>
                <a:gd name="connsiteX388" fmla="*/ 224661 w 245884"/>
                <a:gd name="connsiteY388" fmla="*/ 41591 h 248621"/>
                <a:gd name="connsiteX389" fmla="*/ 228201 w 245884"/>
                <a:gd name="connsiteY389" fmla="*/ 34513 h 248621"/>
                <a:gd name="connsiteX390" fmla="*/ 229615 w 245884"/>
                <a:gd name="connsiteY390" fmla="*/ 33096 h 248621"/>
                <a:gd name="connsiteX391" fmla="*/ 229615 w 245884"/>
                <a:gd name="connsiteY391" fmla="*/ 35928 h 248621"/>
                <a:gd name="connsiteX392" fmla="*/ 232683 w 245884"/>
                <a:gd name="connsiteY392" fmla="*/ 23420 h 248621"/>
                <a:gd name="connsiteX393" fmla="*/ 232683 w 245884"/>
                <a:gd name="connsiteY393" fmla="*/ 18702 h 248621"/>
                <a:gd name="connsiteX394" fmla="*/ 230324 w 245884"/>
                <a:gd name="connsiteY394" fmla="*/ 12094 h 248621"/>
                <a:gd name="connsiteX395" fmla="*/ 229143 w 245884"/>
                <a:gd name="connsiteY395" fmla="*/ 16107 h 248621"/>
                <a:gd name="connsiteX396" fmla="*/ 229143 w 245884"/>
                <a:gd name="connsiteY396" fmla="*/ 16107 h 248621"/>
                <a:gd name="connsiteX397" fmla="*/ 229143 w 245884"/>
                <a:gd name="connsiteY397" fmla="*/ 18230 h 248621"/>
                <a:gd name="connsiteX398" fmla="*/ 229143 w 245884"/>
                <a:gd name="connsiteY398" fmla="*/ 16343 h 248621"/>
                <a:gd name="connsiteX399" fmla="*/ 229143 w 245884"/>
                <a:gd name="connsiteY399" fmla="*/ 13511 h 248621"/>
                <a:gd name="connsiteX400" fmla="*/ 229143 w 245884"/>
                <a:gd name="connsiteY400" fmla="*/ 14690 h 248621"/>
                <a:gd name="connsiteX401" fmla="*/ 226311 w 245884"/>
                <a:gd name="connsiteY401" fmla="*/ 14690 h 248621"/>
                <a:gd name="connsiteX402" fmla="*/ 223243 w 245884"/>
                <a:gd name="connsiteY402" fmla="*/ 18938 h 248621"/>
                <a:gd name="connsiteX403" fmla="*/ 223243 w 245884"/>
                <a:gd name="connsiteY403" fmla="*/ 18938 h 248621"/>
                <a:gd name="connsiteX404" fmla="*/ 225133 w 245884"/>
                <a:gd name="connsiteY404" fmla="*/ 11388 h 248621"/>
                <a:gd name="connsiteX405" fmla="*/ 225133 w 245884"/>
                <a:gd name="connsiteY405" fmla="*/ 9735 h 248621"/>
                <a:gd name="connsiteX406" fmla="*/ 221120 w 245884"/>
                <a:gd name="connsiteY406" fmla="*/ 15398 h 248621"/>
                <a:gd name="connsiteX407" fmla="*/ 221120 w 245884"/>
                <a:gd name="connsiteY407" fmla="*/ 15398 h 248621"/>
                <a:gd name="connsiteX408" fmla="*/ 222771 w 245884"/>
                <a:gd name="connsiteY408" fmla="*/ 10680 h 248621"/>
                <a:gd name="connsiteX409" fmla="*/ 222771 w 245884"/>
                <a:gd name="connsiteY409" fmla="*/ 10680 h 248621"/>
                <a:gd name="connsiteX410" fmla="*/ 222771 w 245884"/>
                <a:gd name="connsiteY410" fmla="*/ 10680 h 248621"/>
                <a:gd name="connsiteX411" fmla="*/ 222771 w 245884"/>
                <a:gd name="connsiteY411" fmla="*/ 13984 h 248621"/>
                <a:gd name="connsiteX412" fmla="*/ 221357 w 245884"/>
                <a:gd name="connsiteY412" fmla="*/ 17757 h 248621"/>
                <a:gd name="connsiteX413" fmla="*/ 221357 w 245884"/>
                <a:gd name="connsiteY413" fmla="*/ 17757 h 248621"/>
                <a:gd name="connsiteX414" fmla="*/ 221357 w 245884"/>
                <a:gd name="connsiteY414" fmla="*/ 15162 h 248621"/>
                <a:gd name="connsiteX415" fmla="*/ 221357 w 245884"/>
                <a:gd name="connsiteY415" fmla="*/ 19175 h 248621"/>
                <a:gd name="connsiteX416" fmla="*/ 221357 w 245884"/>
                <a:gd name="connsiteY416" fmla="*/ 16343 h 248621"/>
                <a:gd name="connsiteX417" fmla="*/ 221357 w 245884"/>
                <a:gd name="connsiteY417" fmla="*/ 19883 h 248621"/>
                <a:gd name="connsiteX418" fmla="*/ 221357 w 245884"/>
                <a:gd name="connsiteY418" fmla="*/ 18230 h 248621"/>
                <a:gd name="connsiteX419" fmla="*/ 221357 w 245884"/>
                <a:gd name="connsiteY419" fmla="*/ 20589 h 248621"/>
                <a:gd name="connsiteX420" fmla="*/ 221357 w 245884"/>
                <a:gd name="connsiteY420" fmla="*/ 17994 h 248621"/>
                <a:gd name="connsiteX421" fmla="*/ 221357 w 245884"/>
                <a:gd name="connsiteY421" fmla="*/ 16107 h 248621"/>
                <a:gd name="connsiteX422" fmla="*/ 221357 w 245884"/>
                <a:gd name="connsiteY422" fmla="*/ 19175 h 248621"/>
                <a:gd name="connsiteX423" fmla="*/ 219939 w 245884"/>
                <a:gd name="connsiteY423" fmla="*/ 23187 h 248621"/>
                <a:gd name="connsiteX424" fmla="*/ 219939 w 245884"/>
                <a:gd name="connsiteY424" fmla="*/ 19647 h 248621"/>
                <a:gd name="connsiteX425" fmla="*/ 219939 w 245884"/>
                <a:gd name="connsiteY425" fmla="*/ 18230 h 248621"/>
                <a:gd name="connsiteX426" fmla="*/ 219939 w 245884"/>
                <a:gd name="connsiteY426" fmla="*/ 13275 h 248621"/>
                <a:gd name="connsiteX427" fmla="*/ 219939 w 245884"/>
                <a:gd name="connsiteY427" fmla="*/ 13275 h 248621"/>
                <a:gd name="connsiteX428" fmla="*/ 219939 w 245884"/>
                <a:gd name="connsiteY428" fmla="*/ 10680 h 248621"/>
                <a:gd name="connsiteX429" fmla="*/ 218289 w 245884"/>
                <a:gd name="connsiteY429" fmla="*/ 13039 h 248621"/>
                <a:gd name="connsiteX430" fmla="*/ 218289 w 245884"/>
                <a:gd name="connsiteY430" fmla="*/ 13039 h 248621"/>
                <a:gd name="connsiteX431" fmla="*/ 218289 w 245884"/>
                <a:gd name="connsiteY431" fmla="*/ 13039 h 248621"/>
                <a:gd name="connsiteX432" fmla="*/ 217108 w 245884"/>
                <a:gd name="connsiteY432" fmla="*/ 13039 h 248621"/>
                <a:gd name="connsiteX433" fmla="*/ 217108 w 245884"/>
                <a:gd name="connsiteY433" fmla="*/ 8085 h 248621"/>
                <a:gd name="connsiteX434" fmla="*/ 217108 w 245884"/>
                <a:gd name="connsiteY434" fmla="*/ 10444 h 248621"/>
                <a:gd name="connsiteX435" fmla="*/ 217108 w 245884"/>
                <a:gd name="connsiteY435" fmla="*/ 7612 h 248621"/>
                <a:gd name="connsiteX436" fmla="*/ 217108 w 245884"/>
                <a:gd name="connsiteY436" fmla="*/ 9499 h 248621"/>
                <a:gd name="connsiteX437" fmla="*/ 217108 w 245884"/>
                <a:gd name="connsiteY437" fmla="*/ 6904 h 248621"/>
                <a:gd name="connsiteX438" fmla="*/ 215457 w 245884"/>
                <a:gd name="connsiteY438" fmla="*/ 6904 h 248621"/>
                <a:gd name="connsiteX439" fmla="*/ 215457 w 245884"/>
                <a:gd name="connsiteY439" fmla="*/ 4308 h 248621"/>
                <a:gd name="connsiteX440" fmla="*/ 215457 w 245884"/>
                <a:gd name="connsiteY440" fmla="*/ 4308 h 248621"/>
                <a:gd name="connsiteX441" fmla="*/ 215457 w 245884"/>
                <a:gd name="connsiteY441" fmla="*/ 6431 h 248621"/>
                <a:gd name="connsiteX442" fmla="*/ 211209 w 245884"/>
                <a:gd name="connsiteY442" fmla="*/ 6431 h 248621"/>
                <a:gd name="connsiteX443" fmla="*/ 211209 w 245884"/>
                <a:gd name="connsiteY443" fmla="*/ 8085 h 248621"/>
                <a:gd name="connsiteX444" fmla="*/ 211209 w 245884"/>
                <a:gd name="connsiteY444" fmla="*/ 10207 h 248621"/>
                <a:gd name="connsiteX445" fmla="*/ 208377 w 245884"/>
                <a:gd name="connsiteY445" fmla="*/ 10207 h 248621"/>
                <a:gd name="connsiteX446" fmla="*/ 210267 w 245884"/>
                <a:gd name="connsiteY446" fmla="*/ 3363 h 248621"/>
                <a:gd name="connsiteX447" fmla="*/ 209086 w 245884"/>
                <a:gd name="connsiteY447" fmla="*/ 1949 h 248621"/>
                <a:gd name="connsiteX448" fmla="*/ 209086 w 245884"/>
                <a:gd name="connsiteY448" fmla="*/ 4308 h 248621"/>
                <a:gd name="connsiteX449" fmla="*/ 209086 w 245884"/>
                <a:gd name="connsiteY449" fmla="*/ 2421 h 248621"/>
                <a:gd name="connsiteX450" fmla="*/ 209086 w 245884"/>
                <a:gd name="connsiteY450" fmla="*/ 2421 h 248621"/>
                <a:gd name="connsiteX451" fmla="*/ 209086 w 245884"/>
                <a:gd name="connsiteY451" fmla="*/ -410 h 248621"/>
                <a:gd name="connsiteX452" fmla="*/ 207671 w 245884"/>
                <a:gd name="connsiteY452" fmla="*/ -410 h 248621"/>
                <a:gd name="connsiteX453" fmla="*/ 207671 w 245884"/>
                <a:gd name="connsiteY453" fmla="*/ 6431 h 248621"/>
                <a:gd name="connsiteX454" fmla="*/ 207671 w 245884"/>
                <a:gd name="connsiteY454" fmla="*/ 3127 h 248621"/>
                <a:gd name="connsiteX455" fmla="*/ 207671 w 245884"/>
                <a:gd name="connsiteY455" fmla="*/ 3127 h 248621"/>
                <a:gd name="connsiteX456" fmla="*/ 207671 w 245884"/>
                <a:gd name="connsiteY456" fmla="*/ 6431 h 248621"/>
                <a:gd name="connsiteX457" fmla="*/ 207671 w 245884"/>
                <a:gd name="connsiteY457" fmla="*/ 6431 h 248621"/>
                <a:gd name="connsiteX458" fmla="*/ 207671 w 245884"/>
                <a:gd name="connsiteY458" fmla="*/ 6431 h 248621"/>
                <a:gd name="connsiteX459" fmla="*/ 207671 w 245884"/>
                <a:gd name="connsiteY459" fmla="*/ 10207 h 248621"/>
                <a:gd name="connsiteX460" fmla="*/ 207671 w 245884"/>
                <a:gd name="connsiteY460" fmla="*/ 8085 h 248621"/>
                <a:gd name="connsiteX461" fmla="*/ 207671 w 245884"/>
                <a:gd name="connsiteY461" fmla="*/ 4781 h 248621"/>
                <a:gd name="connsiteX462" fmla="*/ 207671 w 245884"/>
                <a:gd name="connsiteY462" fmla="*/ 10680 h 248621"/>
                <a:gd name="connsiteX463" fmla="*/ 205782 w 245884"/>
                <a:gd name="connsiteY463" fmla="*/ 8790 h 248621"/>
                <a:gd name="connsiteX464" fmla="*/ 205782 w 245884"/>
                <a:gd name="connsiteY464" fmla="*/ 15634 h 248621"/>
                <a:gd name="connsiteX465" fmla="*/ 205782 w 245884"/>
                <a:gd name="connsiteY465" fmla="*/ 12330 h 248621"/>
                <a:gd name="connsiteX466" fmla="*/ 204131 w 245884"/>
                <a:gd name="connsiteY466" fmla="*/ 21061 h 248621"/>
                <a:gd name="connsiteX467" fmla="*/ 205545 w 245884"/>
                <a:gd name="connsiteY467" fmla="*/ 15634 h 248621"/>
                <a:gd name="connsiteX468" fmla="*/ 205545 w 245884"/>
                <a:gd name="connsiteY468" fmla="*/ 17757 h 248621"/>
                <a:gd name="connsiteX469" fmla="*/ 205545 w 245884"/>
                <a:gd name="connsiteY469" fmla="*/ 15162 h 248621"/>
                <a:gd name="connsiteX470" fmla="*/ 209086 w 245884"/>
                <a:gd name="connsiteY470" fmla="*/ 13275 h 248621"/>
                <a:gd name="connsiteX471" fmla="*/ 206254 w 245884"/>
                <a:gd name="connsiteY471" fmla="*/ 17757 h 248621"/>
                <a:gd name="connsiteX472" fmla="*/ 203423 w 245884"/>
                <a:gd name="connsiteY472" fmla="*/ 23657 h 248621"/>
                <a:gd name="connsiteX473" fmla="*/ 203423 w 245884"/>
                <a:gd name="connsiteY473" fmla="*/ 16343 h 248621"/>
                <a:gd name="connsiteX474" fmla="*/ 203423 w 245884"/>
                <a:gd name="connsiteY474" fmla="*/ 18702 h 248621"/>
                <a:gd name="connsiteX475" fmla="*/ 201063 w 245884"/>
                <a:gd name="connsiteY475" fmla="*/ 17052 h 248621"/>
                <a:gd name="connsiteX476" fmla="*/ 201063 w 245884"/>
                <a:gd name="connsiteY476" fmla="*/ 19883 h 248621"/>
                <a:gd name="connsiteX477" fmla="*/ 201063 w 245884"/>
                <a:gd name="connsiteY477" fmla="*/ 22006 h 248621"/>
                <a:gd name="connsiteX478" fmla="*/ 201063 w 245884"/>
                <a:gd name="connsiteY478" fmla="*/ 23420 h 248621"/>
                <a:gd name="connsiteX479" fmla="*/ 201063 w 245884"/>
                <a:gd name="connsiteY479" fmla="*/ 21061 h 248621"/>
                <a:gd name="connsiteX480" fmla="*/ 201063 w 245884"/>
                <a:gd name="connsiteY480" fmla="*/ 23420 h 248621"/>
                <a:gd name="connsiteX481" fmla="*/ 199882 w 245884"/>
                <a:gd name="connsiteY481" fmla="*/ 23420 h 248621"/>
                <a:gd name="connsiteX482" fmla="*/ 198468 w 245884"/>
                <a:gd name="connsiteY482" fmla="*/ 26019 h 248621"/>
                <a:gd name="connsiteX483" fmla="*/ 198468 w 245884"/>
                <a:gd name="connsiteY483" fmla="*/ 19175 h 248621"/>
                <a:gd name="connsiteX484" fmla="*/ 196815 w 245884"/>
                <a:gd name="connsiteY484" fmla="*/ 22242 h 248621"/>
                <a:gd name="connsiteX485" fmla="*/ 196815 w 245884"/>
                <a:gd name="connsiteY485" fmla="*/ 20589 h 248621"/>
                <a:gd name="connsiteX486" fmla="*/ 196815 w 245884"/>
                <a:gd name="connsiteY486" fmla="*/ 22715 h 248621"/>
                <a:gd name="connsiteX487" fmla="*/ 196815 w 245884"/>
                <a:gd name="connsiteY487" fmla="*/ 22715 h 248621"/>
                <a:gd name="connsiteX488" fmla="*/ 196815 w 245884"/>
                <a:gd name="connsiteY488" fmla="*/ 24365 h 248621"/>
                <a:gd name="connsiteX489" fmla="*/ 196815 w 245884"/>
                <a:gd name="connsiteY489" fmla="*/ 26019 h 248621"/>
                <a:gd name="connsiteX490" fmla="*/ 196815 w 245884"/>
                <a:gd name="connsiteY490" fmla="*/ 24365 h 248621"/>
                <a:gd name="connsiteX491" fmla="*/ 196815 w 245884"/>
                <a:gd name="connsiteY491" fmla="*/ 26488 h 248621"/>
                <a:gd name="connsiteX492" fmla="*/ 196815 w 245884"/>
                <a:gd name="connsiteY492" fmla="*/ 26488 h 248621"/>
                <a:gd name="connsiteX493" fmla="*/ 196815 w 245884"/>
                <a:gd name="connsiteY493" fmla="*/ 25074 h 248621"/>
                <a:gd name="connsiteX494" fmla="*/ 196815 w 245884"/>
                <a:gd name="connsiteY494" fmla="*/ 25074 h 248621"/>
                <a:gd name="connsiteX495" fmla="*/ 196815 w 245884"/>
                <a:gd name="connsiteY495" fmla="*/ 21298 h 248621"/>
                <a:gd name="connsiteX496" fmla="*/ 193747 w 245884"/>
                <a:gd name="connsiteY496" fmla="*/ 30973 h 248621"/>
                <a:gd name="connsiteX497" fmla="*/ 193747 w 245884"/>
                <a:gd name="connsiteY497" fmla="*/ 29320 h 248621"/>
                <a:gd name="connsiteX498" fmla="*/ 193747 w 245884"/>
                <a:gd name="connsiteY498" fmla="*/ 33332 h 248621"/>
                <a:gd name="connsiteX499" fmla="*/ 193747 w 245884"/>
                <a:gd name="connsiteY499" fmla="*/ 28850 h 248621"/>
                <a:gd name="connsiteX500" fmla="*/ 193747 w 245884"/>
                <a:gd name="connsiteY500" fmla="*/ 28850 h 248621"/>
                <a:gd name="connsiteX501" fmla="*/ 191151 w 245884"/>
                <a:gd name="connsiteY501" fmla="*/ 31918 h 248621"/>
                <a:gd name="connsiteX502" fmla="*/ 191151 w 245884"/>
                <a:gd name="connsiteY502" fmla="*/ 26961 h 248621"/>
                <a:gd name="connsiteX503" fmla="*/ 191151 w 245884"/>
                <a:gd name="connsiteY503" fmla="*/ 26961 h 248621"/>
                <a:gd name="connsiteX504" fmla="*/ 186669 w 245884"/>
                <a:gd name="connsiteY504" fmla="*/ 32624 h 248621"/>
                <a:gd name="connsiteX505" fmla="*/ 186669 w 245884"/>
                <a:gd name="connsiteY505" fmla="*/ 29320 h 248621"/>
                <a:gd name="connsiteX506" fmla="*/ 186669 w 245884"/>
                <a:gd name="connsiteY506" fmla="*/ 32860 h 248621"/>
                <a:gd name="connsiteX507" fmla="*/ 186669 w 245884"/>
                <a:gd name="connsiteY507" fmla="*/ 32860 h 248621"/>
                <a:gd name="connsiteX508" fmla="*/ 186669 w 245884"/>
                <a:gd name="connsiteY508" fmla="*/ 32860 h 248621"/>
                <a:gd name="connsiteX509" fmla="*/ 185016 w 245884"/>
                <a:gd name="connsiteY509" fmla="*/ 34513 h 248621"/>
                <a:gd name="connsiteX510" fmla="*/ 185016 w 245884"/>
                <a:gd name="connsiteY510" fmla="*/ 32388 h 248621"/>
                <a:gd name="connsiteX511" fmla="*/ 185016 w 245884"/>
                <a:gd name="connsiteY511" fmla="*/ 34041 h 248621"/>
                <a:gd name="connsiteX512" fmla="*/ 185016 w 245884"/>
                <a:gd name="connsiteY512" fmla="*/ 31918 h 248621"/>
                <a:gd name="connsiteX513" fmla="*/ 185016 w 245884"/>
                <a:gd name="connsiteY513" fmla="*/ 31918 h 248621"/>
                <a:gd name="connsiteX514" fmla="*/ 185016 w 245884"/>
                <a:gd name="connsiteY514" fmla="*/ 33332 h 248621"/>
                <a:gd name="connsiteX515" fmla="*/ 180061 w 245884"/>
                <a:gd name="connsiteY515" fmla="*/ 35219 h 248621"/>
                <a:gd name="connsiteX516" fmla="*/ 180061 w 245884"/>
                <a:gd name="connsiteY516" fmla="*/ 32860 h 248621"/>
                <a:gd name="connsiteX517" fmla="*/ 180061 w 245884"/>
                <a:gd name="connsiteY517" fmla="*/ 32860 h 248621"/>
                <a:gd name="connsiteX518" fmla="*/ 180061 w 245884"/>
                <a:gd name="connsiteY518" fmla="*/ 36164 h 248621"/>
                <a:gd name="connsiteX519" fmla="*/ 180061 w 245884"/>
                <a:gd name="connsiteY519" fmla="*/ 36164 h 248621"/>
                <a:gd name="connsiteX520" fmla="*/ 180061 w 245884"/>
                <a:gd name="connsiteY520" fmla="*/ 33805 h 248621"/>
                <a:gd name="connsiteX521" fmla="*/ 180061 w 245884"/>
                <a:gd name="connsiteY521" fmla="*/ 36636 h 248621"/>
                <a:gd name="connsiteX522" fmla="*/ 180061 w 245884"/>
                <a:gd name="connsiteY522" fmla="*/ 36636 h 248621"/>
                <a:gd name="connsiteX523" fmla="*/ 180061 w 245884"/>
                <a:gd name="connsiteY523" fmla="*/ 34277 h 248621"/>
                <a:gd name="connsiteX524" fmla="*/ 180061 w 245884"/>
                <a:gd name="connsiteY524" fmla="*/ 36164 h 248621"/>
                <a:gd name="connsiteX525" fmla="*/ 177230 w 245884"/>
                <a:gd name="connsiteY525" fmla="*/ 32388 h 248621"/>
                <a:gd name="connsiteX526" fmla="*/ 177230 w 245884"/>
                <a:gd name="connsiteY526" fmla="*/ 37109 h 248621"/>
                <a:gd name="connsiteX527" fmla="*/ 177230 w 245884"/>
                <a:gd name="connsiteY527" fmla="*/ 35219 h 248621"/>
                <a:gd name="connsiteX528" fmla="*/ 177230 w 245884"/>
                <a:gd name="connsiteY528" fmla="*/ 38523 h 248621"/>
                <a:gd name="connsiteX529" fmla="*/ 175576 w 245884"/>
                <a:gd name="connsiteY529" fmla="*/ 36400 h 248621"/>
                <a:gd name="connsiteX530" fmla="*/ 175576 w 245884"/>
                <a:gd name="connsiteY530" fmla="*/ 38523 h 248621"/>
                <a:gd name="connsiteX531" fmla="*/ 175576 w 245884"/>
                <a:gd name="connsiteY531" fmla="*/ 38523 h 248621"/>
                <a:gd name="connsiteX532" fmla="*/ 173453 w 245884"/>
                <a:gd name="connsiteY532" fmla="*/ 42063 h 248621"/>
                <a:gd name="connsiteX533" fmla="*/ 173453 w 245884"/>
                <a:gd name="connsiteY533" fmla="*/ 38287 h 248621"/>
                <a:gd name="connsiteX534" fmla="*/ 173453 w 245884"/>
                <a:gd name="connsiteY534" fmla="*/ 42063 h 248621"/>
                <a:gd name="connsiteX535" fmla="*/ 172039 w 245884"/>
                <a:gd name="connsiteY535" fmla="*/ 42063 h 248621"/>
                <a:gd name="connsiteX536" fmla="*/ 170149 w 245884"/>
                <a:gd name="connsiteY536" fmla="*/ 42063 h 248621"/>
                <a:gd name="connsiteX537" fmla="*/ 170149 w 245884"/>
                <a:gd name="connsiteY537" fmla="*/ 40177 h 248621"/>
                <a:gd name="connsiteX538" fmla="*/ 170149 w 245884"/>
                <a:gd name="connsiteY538" fmla="*/ 36400 h 248621"/>
                <a:gd name="connsiteX539" fmla="*/ 170149 w 245884"/>
                <a:gd name="connsiteY539" fmla="*/ 42063 h 248621"/>
                <a:gd name="connsiteX540" fmla="*/ 170149 w 245884"/>
                <a:gd name="connsiteY540" fmla="*/ 42063 h 248621"/>
                <a:gd name="connsiteX541" fmla="*/ 170149 w 245884"/>
                <a:gd name="connsiteY541" fmla="*/ 38995 h 248621"/>
                <a:gd name="connsiteX542" fmla="*/ 170149 w 245884"/>
                <a:gd name="connsiteY542" fmla="*/ 37581 h 248621"/>
                <a:gd name="connsiteX543" fmla="*/ 168735 w 245884"/>
                <a:gd name="connsiteY543" fmla="*/ 37581 h 248621"/>
                <a:gd name="connsiteX544" fmla="*/ 168735 w 245884"/>
                <a:gd name="connsiteY544" fmla="*/ 39940 h 248621"/>
                <a:gd name="connsiteX545" fmla="*/ 167082 w 245884"/>
                <a:gd name="connsiteY545" fmla="*/ 38054 h 248621"/>
                <a:gd name="connsiteX546" fmla="*/ 165904 w 245884"/>
                <a:gd name="connsiteY546" fmla="*/ 41355 h 248621"/>
                <a:gd name="connsiteX547" fmla="*/ 167318 w 245884"/>
                <a:gd name="connsiteY547" fmla="*/ 42772 h 248621"/>
                <a:gd name="connsiteX548" fmla="*/ 167318 w 245884"/>
                <a:gd name="connsiteY548" fmla="*/ 44186 h 248621"/>
                <a:gd name="connsiteX549" fmla="*/ 167318 w 245884"/>
                <a:gd name="connsiteY549" fmla="*/ 41355 h 248621"/>
                <a:gd name="connsiteX550" fmla="*/ 165904 w 245884"/>
                <a:gd name="connsiteY550" fmla="*/ 38287 h 248621"/>
                <a:gd name="connsiteX551" fmla="*/ 165904 w 245884"/>
                <a:gd name="connsiteY551" fmla="*/ 42063 h 248621"/>
                <a:gd name="connsiteX552" fmla="*/ 165904 w 245884"/>
                <a:gd name="connsiteY552" fmla="*/ 43244 h 248621"/>
                <a:gd name="connsiteX553" fmla="*/ 165904 w 245884"/>
                <a:gd name="connsiteY553" fmla="*/ 43244 h 248621"/>
                <a:gd name="connsiteX554" fmla="*/ 165904 w 245884"/>
                <a:gd name="connsiteY554" fmla="*/ 42063 h 248621"/>
                <a:gd name="connsiteX555" fmla="*/ 165904 w 245884"/>
                <a:gd name="connsiteY555" fmla="*/ 42063 h 248621"/>
                <a:gd name="connsiteX556" fmla="*/ 165904 w 245884"/>
                <a:gd name="connsiteY556" fmla="*/ 42063 h 248621"/>
                <a:gd name="connsiteX557" fmla="*/ 165904 w 245884"/>
                <a:gd name="connsiteY557" fmla="*/ 46076 h 248621"/>
                <a:gd name="connsiteX558" fmla="*/ 165904 w 245884"/>
                <a:gd name="connsiteY558" fmla="*/ 43717 h 248621"/>
                <a:gd name="connsiteX559" fmla="*/ 165904 w 245884"/>
                <a:gd name="connsiteY559" fmla="*/ 46548 h 248621"/>
                <a:gd name="connsiteX560" fmla="*/ 165904 w 245884"/>
                <a:gd name="connsiteY560" fmla="*/ 46548 h 248621"/>
                <a:gd name="connsiteX561" fmla="*/ 164250 w 245884"/>
                <a:gd name="connsiteY561" fmla="*/ 41355 h 248621"/>
                <a:gd name="connsiteX562" fmla="*/ 164250 w 245884"/>
                <a:gd name="connsiteY562" fmla="*/ 44659 h 248621"/>
                <a:gd name="connsiteX563" fmla="*/ 164250 w 245884"/>
                <a:gd name="connsiteY563" fmla="*/ 44659 h 248621"/>
                <a:gd name="connsiteX564" fmla="*/ 162836 w 245884"/>
                <a:gd name="connsiteY564" fmla="*/ 41827 h 248621"/>
                <a:gd name="connsiteX565" fmla="*/ 161419 w 245884"/>
                <a:gd name="connsiteY565" fmla="*/ 41827 h 248621"/>
                <a:gd name="connsiteX566" fmla="*/ 161419 w 245884"/>
                <a:gd name="connsiteY566" fmla="*/ 43953 h 248621"/>
                <a:gd name="connsiteX567" fmla="*/ 161419 w 245884"/>
                <a:gd name="connsiteY567" fmla="*/ 41591 h 248621"/>
                <a:gd name="connsiteX568" fmla="*/ 160004 w 245884"/>
                <a:gd name="connsiteY568" fmla="*/ 43480 h 248621"/>
                <a:gd name="connsiteX569" fmla="*/ 160004 w 245884"/>
                <a:gd name="connsiteY569" fmla="*/ 46076 h 248621"/>
                <a:gd name="connsiteX570" fmla="*/ 158351 w 245884"/>
                <a:gd name="connsiteY570" fmla="*/ 43244 h 248621"/>
                <a:gd name="connsiteX571" fmla="*/ 158351 w 245884"/>
                <a:gd name="connsiteY571" fmla="*/ 44659 h 248621"/>
                <a:gd name="connsiteX572" fmla="*/ 155047 w 245884"/>
                <a:gd name="connsiteY572" fmla="*/ 44659 h 248621"/>
                <a:gd name="connsiteX573" fmla="*/ 155047 w 245884"/>
                <a:gd name="connsiteY573" fmla="*/ 48907 h 248621"/>
                <a:gd name="connsiteX574" fmla="*/ 155047 w 245884"/>
                <a:gd name="connsiteY574" fmla="*/ 48907 h 248621"/>
                <a:gd name="connsiteX575" fmla="*/ 155047 w 245884"/>
                <a:gd name="connsiteY575" fmla="*/ 46548 h 248621"/>
                <a:gd name="connsiteX576" fmla="*/ 155047 w 245884"/>
                <a:gd name="connsiteY576" fmla="*/ 48671 h 248621"/>
                <a:gd name="connsiteX577" fmla="*/ 153396 w 245884"/>
                <a:gd name="connsiteY577" fmla="*/ 45603 h 248621"/>
                <a:gd name="connsiteX578" fmla="*/ 153396 w 245884"/>
                <a:gd name="connsiteY578" fmla="*/ 47490 h 248621"/>
                <a:gd name="connsiteX579" fmla="*/ 153396 w 245884"/>
                <a:gd name="connsiteY579" fmla="*/ 46076 h 248621"/>
                <a:gd name="connsiteX580" fmla="*/ 153396 w 245884"/>
                <a:gd name="connsiteY580" fmla="*/ 46076 h 248621"/>
                <a:gd name="connsiteX581" fmla="*/ 153396 w 245884"/>
                <a:gd name="connsiteY581" fmla="*/ 47490 h 248621"/>
                <a:gd name="connsiteX582" fmla="*/ 153396 w 245884"/>
                <a:gd name="connsiteY582" fmla="*/ 48907 h 248621"/>
                <a:gd name="connsiteX583" fmla="*/ 153396 w 245884"/>
                <a:gd name="connsiteY583" fmla="*/ 48907 h 248621"/>
                <a:gd name="connsiteX584" fmla="*/ 153396 w 245884"/>
                <a:gd name="connsiteY584" fmla="*/ 45840 h 248621"/>
                <a:gd name="connsiteX585" fmla="*/ 150801 w 245884"/>
                <a:gd name="connsiteY585" fmla="*/ 43480 h 248621"/>
                <a:gd name="connsiteX586" fmla="*/ 150801 w 245884"/>
                <a:gd name="connsiteY586" fmla="*/ 43480 h 248621"/>
                <a:gd name="connsiteX587" fmla="*/ 148914 w 245884"/>
                <a:gd name="connsiteY587" fmla="*/ 43480 h 248621"/>
                <a:gd name="connsiteX588" fmla="*/ 152688 w 245884"/>
                <a:gd name="connsiteY588" fmla="*/ 47254 h 248621"/>
                <a:gd name="connsiteX589" fmla="*/ 150092 w 245884"/>
                <a:gd name="connsiteY589" fmla="*/ 47254 h 248621"/>
                <a:gd name="connsiteX590" fmla="*/ 152924 w 245884"/>
                <a:gd name="connsiteY590" fmla="*/ 51975 h 248621"/>
                <a:gd name="connsiteX591" fmla="*/ 150329 w 245884"/>
                <a:gd name="connsiteY591" fmla="*/ 49144 h 248621"/>
                <a:gd name="connsiteX592" fmla="*/ 151746 w 245884"/>
                <a:gd name="connsiteY592" fmla="*/ 54334 h 248621"/>
                <a:gd name="connsiteX593" fmla="*/ 149384 w 245884"/>
                <a:gd name="connsiteY593" fmla="*/ 50558 h 248621"/>
                <a:gd name="connsiteX594" fmla="*/ 149384 w 245884"/>
                <a:gd name="connsiteY594" fmla="*/ 47726 h 248621"/>
                <a:gd name="connsiteX595" fmla="*/ 149384 w 245884"/>
                <a:gd name="connsiteY595" fmla="*/ 50794 h 248621"/>
                <a:gd name="connsiteX596" fmla="*/ 149384 w 245884"/>
                <a:gd name="connsiteY596" fmla="*/ 50794 h 248621"/>
                <a:gd name="connsiteX597" fmla="*/ 147497 w 245884"/>
                <a:gd name="connsiteY597" fmla="*/ 49144 h 248621"/>
                <a:gd name="connsiteX598" fmla="*/ 147497 w 245884"/>
                <a:gd name="connsiteY598" fmla="*/ 46312 h 248621"/>
                <a:gd name="connsiteX599" fmla="*/ 144902 w 245884"/>
                <a:gd name="connsiteY599" fmla="*/ 46312 h 248621"/>
                <a:gd name="connsiteX600" fmla="*/ 144902 w 245884"/>
                <a:gd name="connsiteY600" fmla="*/ 46312 h 248621"/>
                <a:gd name="connsiteX601" fmla="*/ 144902 w 245884"/>
                <a:gd name="connsiteY601" fmla="*/ 51503 h 248621"/>
                <a:gd name="connsiteX602" fmla="*/ 143015 w 245884"/>
                <a:gd name="connsiteY602" fmla="*/ 48671 h 248621"/>
                <a:gd name="connsiteX603" fmla="*/ 143015 w 245884"/>
                <a:gd name="connsiteY603" fmla="*/ 51267 h 248621"/>
                <a:gd name="connsiteX604" fmla="*/ 140889 w 245884"/>
                <a:gd name="connsiteY604" fmla="*/ 53153 h 248621"/>
                <a:gd name="connsiteX605" fmla="*/ 140889 w 245884"/>
                <a:gd name="connsiteY605" fmla="*/ 53153 h 248621"/>
                <a:gd name="connsiteX606" fmla="*/ 139002 w 245884"/>
                <a:gd name="connsiteY606" fmla="*/ 51503 h 248621"/>
                <a:gd name="connsiteX607" fmla="*/ 140889 w 245884"/>
                <a:gd name="connsiteY607" fmla="*/ 54334 h 248621"/>
                <a:gd name="connsiteX608" fmla="*/ 138766 w 245884"/>
                <a:gd name="connsiteY608" fmla="*/ 52448 h 248621"/>
                <a:gd name="connsiteX609" fmla="*/ 138766 w 245884"/>
                <a:gd name="connsiteY609" fmla="*/ 52448 h 248621"/>
                <a:gd name="connsiteX610" fmla="*/ 138766 w 245884"/>
                <a:gd name="connsiteY610" fmla="*/ 54334 h 248621"/>
                <a:gd name="connsiteX611" fmla="*/ 140653 w 245884"/>
                <a:gd name="connsiteY611" fmla="*/ 54334 h 248621"/>
                <a:gd name="connsiteX612" fmla="*/ 138530 w 245884"/>
                <a:gd name="connsiteY612" fmla="*/ 54334 h 248621"/>
                <a:gd name="connsiteX613" fmla="*/ 138530 w 245884"/>
                <a:gd name="connsiteY613" fmla="*/ 54334 h 248621"/>
                <a:gd name="connsiteX614" fmla="*/ 138530 w 245884"/>
                <a:gd name="connsiteY614" fmla="*/ 52448 h 248621"/>
                <a:gd name="connsiteX615" fmla="*/ 136643 w 245884"/>
                <a:gd name="connsiteY615" fmla="*/ 52448 h 248621"/>
                <a:gd name="connsiteX616" fmla="*/ 136643 w 245884"/>
                <a:gd name="connsiteY616" fmla="*/ 52448 h 248621"/>
                <a:gd name="connsiteX617" fmla="*/ 136643 w 245884"/>
                <a:gd name="connsiteY617" fmla="*/ 54334 h 248621"/>
                <a:gd name="connsiteX618" fmla="*/ 136643 w 245884"/>
                <a:gd name="connsiteY618" fmla="*/ 55752 h 248621"/>
                <a:gd name="connsiteX619" fmla="*/ 134990 w 245884"/>
                <a:gd name="connsiteY619" fmla="*/ 53626 h 248621"/>
                <a:gd name="connsiteX620" fmla="*/ 134990 w 245884"/>
                <a:gd name="connsiteY620" fmla="*/ 55752 h 248621"/>
                <a:gd name="connsiteX621" fmla="*/ 134990 w 245884"/>
                <a:gd name="connsiteY621" fmla="*/ 53862 h 248621"/>
                <a:gd name="connsiteX622" fmla="*/ 134990 w 245884"/>
                <a:gd name="connsiteY622" fmla="*/ 55752 h 248621"/>
                <a:gd name="connsiteX623" fmla="*/ 129327 w 245884"/>
                <a:gd name="connsiteY623" fmla="*/ 55752 h 248621"/>
                <a:gd name="connsiteX624" fmla="*/ 129327 w 245884"/>
                <a:gd name="connsiteY624" fmla="*/ 53626 h 248621"/>
                <a:gd name="connsiteX625" fmla="*/ 127440 w 245884"/>
                <a:gd name="connsiteY625" fmla="*/ 53626 h 248621"/>
                <a:gd name="connsiteX626" fmla="*/ 127440 w 245884"/>
                <a:gd name="connsiteY626" fmla="*/ 55279 h 248621"/>
                <a:gd name="connsiteX627" fmla="*/ 127440 w 245884"/>
                <a:gd name="connsiteY627" fmla="*/ 56930 h 248621"/>
                <a:gd name="connsiteX628" fmla="*/ 127440 w 245884"/>
                <a:gd name="connsiteY628" fmla="*/ 55043 h 248621"/>
                <a:gd name="connsiteX629" fmla="*/ 127440 w 245884"/>
                <a:gd name="connsiteY629" fmla="*/ 55043 h 248621"/>
                <a:gd name="connsiteX630" fmla="*/ 127440 w 245884"/>
                <a:gd name="connsiteY630" fmla="*/ 56457 h 248621"/>
                <a:gd name="connsiteX631" fmla="*/ 127440 w 245884"/>
                <a:gd name="connsiteY631" fmla="*/ 56457 h 248621"/>
                <a:gd name="connsiteX632" fmla="*/ 127440 w 245884"/>
                <a:gd name="connsiteY632" fmla="*/ 54571 h 248621"/>
                <a:gd name="connsiteX633" fmla="*/ 127440 w 245884"/>
                <a:gd name="connsiteY633" fmla="*/ 56221 h 248621"/>
                <a:gd name="connsiteX634" fmla="*/ 125786 w 245884"/>
                <a:gd name="connsiteY634" fmla="*/ 54098 h 248621"/>
                <a:gd name="connsiteX635" fmla="*/ 123663 w 245884"/>
                <a:gd name="connsiteY635" fmla="*/ 56221 h 248621"/>
                <a:gd name="connsiteX636" fmla="*/ 123663 w 245884"/>
                <a:gd name="connsiteY636" fmla="*/ 56221 h 248621"/>
                <a:gd name="connsiteX637" fmla="*/ 123663 w 245884"/>
                <a:gd name="connsiteY637" fmla="*/ 56221 h 248621"/>
                <a:gd name="connsiteX638" fmla="*/ 123663 w 245884"/>
                <a:gd name="connsiteY638" fmla="*/ 54334 h 248621"/>
                <a:gd name="connsiteX639" fmla="*/ 123663 w 245884"/>
                <a:gd name="connsiteY639" fmla="*/ 56693 h 248621"/>
                <a:gd name="connsiteX640" fmla="*/ 123663 w 245884"/>
                <a:gd name="connsiteY640" fmla="*/ 56693 h 248621"/>
                <a:gd name="connsiteX641" fmla="*/ 123663 w 245884"/>
                <a:gd name="connsiteY641" fmla="*/ 59053 h 248621"/>
                <a:gd name="connsiteX642" fmla="*/ 126023 w 245884"/>
                <a:gd name="connsiteY642" fmla="*/ 59053 h 248621"/>
                <a:gd name="connsiteX643" fmla="*/ 126023 w 245884"/>
                <a:gd name="connsiteY643" fmla="*/ 59053 h 248621"/>
                <a:gd name="connsiteX644" fmla="*/ 126023 w 245884"/>
                <a:gd name="connsiteY644" fmla="*/ 59053 h 248621"/>
                <a:gd name="connsiteX645" fmla="*/ 128382 w 245884"/>
                <a:gd name="connsiteY645" fmla="*/ 61651 h 248621"/>
                <a:gd name="connsiteX646" fmla="*/ 124608 w 245884"/>
                <a:gd name="connsiteY646" fmla="*/ 61651 h 248621"/>
                <a:gd name="connsiteX647" fmla="*/ 124608 w 245884"/>
                <a:gd name="connsiteY647" fmla="*/ 61651 h 248621"/>
                <a:gd name="connsiteX648" fmla="*/ 124608 w 245884"/>
                <a:gd name="connsiteY648" fmla="*/ 59997 h 248621"/>
                <a:gd name="connsiteX649" fmla="*/ 123191 w 245884"/>
                <a:gd name="connsiteY649" fmla="*/ 59997 h 248621"/>
                <a:gd name="connsiteX650" fmla="*/ 123191 w 245884"/>
                <a:gd name="connsiteY650" fmla="*/ 61884 h 248621"/>
                <a:gd name="connsiteX651" fmla="*/ 120832 w 245884"/>
                <a:gd name="connsiteY651" fmla="*/ 57402 h 248621"/>
                <a:gd name="connsiteX652" fmla="*/ 120832 w 245884"/>
                <a:gd name="connsiteY652" fmla="*/ 55752 h 248621"/>
                <a:gd name="connsiteX653" fmla="*/ 119418 w 245884"/>
                <a:gd name="connsiteY653" fmla="*/ 55752 h 248621"/>
                <a:gd name="connsiteX654" fmla="*/ 119418 w 245884"/>
                <a:gd name="connsiteY654" fmla="*/ 58347 h 248621"/>
                <a:gd name="connsiteX655" fmla="*/ 119418 w 245884"/>
                <a:gd name="connsiteY655" fmla="*/ 58347 h 248621"/>
                <a:gd name="connsiteX656" fmla="*/ 117528 w 245884"/>
                <a:gd name="connsiteY656" fmla="*/ 58347 h 248621"/>
                <a:gd name="connsiteX657" fmla="*/ 116350 w 245884"/>
                <a:gd name="connsiteY657" fmla="*/ 58347 h 248621"/>
                <a:gd name="connsiteX658" fmla="*/ 116350 w 245884"/>
                <a:gd name="connsiteY658" fmla="*/ 56693 h 248621"/>
                <a:gd name="connsiteX659" fmla="*/ 114933 w 245884"/>
                <a:gd name="connsiteY659" fmla="*/ 56693 h 248621"/>
                <a:gd name="connsiteX660" fmla="*/ 116350 w 245884"/>
                <a:gd name="connsiteY660" fmla="*/ 58816 h 248621"/>
                <a:gd name="connsiteX661" fmla="*/ 116350 w 245884"/>
                <a:gd name="connsiteY661" fmla="*/ 58816 h 248621"/>
                <a:gd name="connsiteX662" fmla="*/ 116350 w 245884"/>
                <a:gd name="connsiteY662" fmla="*/ 56930 h 248621"/>
                <a:gd name="connsiteX663" fmla="*/ 116350 w 245884"/>
                <a:gd name="connsiteY663" fmla="*/ 58347 h 248621"/>
                <a:gd name="connsiteX664" fmla="*/ 114933 w 245884"/>
                <a:gd name="connsiteY664" fmla="*/ 56221 h 248621"/>
                <a:gd name="connsiteX665" fmla="*/ 114933 w 245884"/>
                <a:gd name="connsiteY665" fmla="*/ 58111 h 248621"/>
                <a:gd name="connsiteX666" fmla="*/ 113518 w 245884"/>
                <a:gd name="connsiteY666" fmla="*/ 55985 h 248621"/>
                <a:gd name="connsiteX667" fmla="*/ 113518 w 245884"/>
                <a:gd name="connsiteY667" fmla="*/ 55985 h 248621"/>
                <a:gd name="connsiteX668" fmla="*/ 113518 w 245884"/>
                <a:gd name="connsiteY668" fmla="*/ 57638 h 248621"/>
                <a:gd name="connsiteX669" fmla="*/ 113518 w 245884"/>
                <a:gd name="connsiteY669" fmla="*/ 59525 h 248621"/>
                <a:gd name="connsiteX670" fmla="*/ 113518 w 245884"/>
                <a:gd name="connsiteY670" fmla="*/ 57638 h 248621"/>
                <a:gd name="connsiteX671" fmla="*/ 113518 w 245884"/>
                <a:gd name="connsiteY671" fmla="*/ 60470 h 248621"/>
                <a:gd name="connsiteX672" fmla="*/ 113518 w 245884"/>
                <a:gd name="connsiteY672" fmla="*/ 60470 h 248621"/>
                <a:gd name="connsiteX673" fmla="*/ 113518 w 245884"/>
                <a:gd name="connsiteY673" fmla="*/ 62120 h 248621"/>
                <a:gd name="connsiteX674" fmla="*/ 113518 w 245884"/>
                <a:gd name="connsiteY674" fmla="*/ 62120 h 248621"/>
                <a:gd name="connsiteX675" fmla="*/ 113518 w 245884"/>
                <a:gd name="connsiteY675" fmla="*/ 64010 h 248621"/>
                <a:gd name="connsiteX676" fmla="*/ 113518 w 245884"/>
                <a:gd name="connsiteY676" fmla="*/ 64010 h 248621"/>
                <a:gd name="connsiteX677" fmla="*/ 111865 w 245884"/>
                <a:gd name="connsiteY677" fmla="*/ 61651 h 248621"/>
                <a:gd name="connsiteX678" fmla="*/ 110214 w 245884"/>
                <a:gd name="connsiteY678" fmla="*/ 61651 h 248621"/>
                <a:gd name="connsiteX679" fmla="*/ 110214 w 245884"/>
                <a:gd name="connsiteY679" fmla="*/ 63774 h 248621"/>
                <a:gd name="connsiteX680" fmla="*/ 108088 w 245884"/>
                <a:gd name="connsiteY680" fmla="*/ 57402 h 248621"/>
                <a:gd name="connsiteX681" fmla="*/ 106438 w 245884"/>
                <a:gd name="connsiteY681" fmla="*/ 57402 h 248621"/>
                <a:gd name="connsiteX682" fmla="*/ 106438 w 245884"/>
                <a:gd name="connsiteY682" fmla="*/ 57402 h 248621"/>
                <a:gd name="connsiteX683" fmla="*/ 106438 w 245884"/>
                <a:gd name="connsiteY683" fmla="*/ 59289 h 248621"/>
                <a:gd name="connsiteX684" fmla="*/ 104784 w 245884"/>
                <a:gd name="connsiteY684" fmla="*/ 57638 h 248621"/>
                <a:gd name="connsiteX685" fmla="*/ 103370 w 245884"/>
                <a:gd name="connsiteY685" fmla="*/ 57638 h 248621"/>
                <a:gd name="connsiteX686" fmla="*/ 103370 w 245884"/>
                <a:gd name="connsiteY686" fmla="*/ 59525 h 248621"/>
                <a:gd name="connsiteX687" fmla="*/ 103370 w 245884"/>
                <a:gd name="connsiteY687" fmla="*/ 59525 h 248621"/>
                <a:gd name="connsiteX688" fmla="*/ 103370 w 245884"/>
                <a:gd name="connsiteY688" fmla="*/ 59525 h 248621"/>
                <a:gd name="connsiteX689" fmla="*/ 103370 w 245884"/>
                <a:gd name="connsiteY689" fmla="*/ 61884 h 248621"/>
                <a:gd name="connsiteX690" fmla="*/ 103370 w 245884"/>
                <a:gd name="connsiteY690" fmla="*/ 60470 h 248621"/>
                <a:gd name="connsiteX691" fmla="*/ 104784 w 245884"/>
                <a:gd name="connsiteY691" fmla="*/ 62829 h 248621"/>
                <a:gd name="connsiteX692" fmla="*/ 104784 w 245884"/>
                <a:gd name="connsiteY692" fmla="*/ 62829 h 248621"/>
                <a:gd name="connsiteX693" fmla="*/ 106438 w 245884"/>
                <a:gd name="connsiteY693" fmla="*/ 64952 h 248621"/>
                <a:gd name="connsiteX694" fmla="*/ 106438 w 245884"/>
                <a:gd name="connsiteY694" fmla="*/ 64952 h 248621"/>
                <a:gd name="connsiteX695" fmla="*/ 103843 w 245884"/>
                <a:gd name="connsiteY695" fmla="*/ 60942 h 248621"/>
                <a:gd name="connsiteX696" fmla="*/ 103843 w 245884"/>
                <a:gd name="connsiteY696" fmla="*/ 62593 h 248621"/>
                <a:gd name="connsiteX697" fmla="*/ 102189 w 245884"/>
                <a:gd name="connsiteY697" fmla="*/ 60706 h 248621"/>
                <a:gd name="connsiteX698" fmla="*/ 102189 w 245884"/>
                <a:gd name="connsiteY698" fmla="*/ 63301 h 248621"/>
                <a:gd name="connsiteX699" fmla="*/ 100302 w 245884"/>
                <a:gd name="connsiteY699" fmla="*/ 63301 h 248621"/>
                <a:gd name="connsiteX700" fmla="*/ 102425 w 245884"/>
                <a:gd name="connsiteY700" fmla="*/ 61415 h 248621"/>
                <a:gd name="connsiteX701" fmla="*/ 100539 w 245884"/>
                <a:gd name="connsiteY701" fmla="*/ 57402 h 248621"/>
                <a:gd name="connsiteX702" fmla="*/ 100539 w 245884"/>
                <a:gd name="connsiteY702" fmla="*/ 57402 h 248621"/>
                <a:gd name="connsiteX703" fmla="*/ 99121 w 245884"/>
                <a:gd name="connsiteY703" fmla="*/ 57402 h 248621"/>
                <a:gd name="connsiteX704" fmla="*/ 101483 w 245884"/>
                <a:gd name="connsiteY704" fmla="*/ 61415 h 248621"/>
                <a:gd name="connsiteX705" fmla="*/ 101483 w 245884"/>
                <a:gd name="connsiteY705" fmla="*/ 61415 h 248621"/>
                <a:gd name="connsiteX706" fmla="*/ 101483 w 245884"/>
                <a:gd name="connsiteY706" fmla="*/ 59525 h 248621"/>
                <a:gd name="connsiteX707" fmla="*/ 101483 w 245884"/>
                <a:gd name="connsiteY707" fmla="*/ 59525 h 248621"/>
                <a:gd name="connsiteX708" fmla="*/ 100066 w 245884"/>
                <a:gd name="connsiteY708" fmla="*/ 57638 h 248621"/>
                <a:gd name="connsiteX709" fmla="*/ 100066 w 245884"/>
                <a:gd name="connsiteY709" fmla="*/ 57638 h 248621"/>
                <a:gd name="connsiteX710" fmla="*/ 100066 w 245884"/>
                <a:gd name="connsiteY710" fmla="*/ 59761 h 248621"/>
                <a:gd name="connsiteX711" fmla="*/ 101483 w 245884"/>
                <a:gd name="connsiteY711" fmla="*/ 61415 h 248621"/>
                <a:gd name="connsiteX712" fmla="*/ 101483 w 245884"/>
                <a:gd name="connsiteY712" fmla="*/ 64482 h 248621"/>
                <a:gd name="connsiteX713" fmla="*/ 99830 w 245884"/>
                <a:gd name="connsiteY713" fmla="*/ 61884 h 248621"/>
                <a:gd name="connsiteX714" fmla="*/ 99830 w 245884"/>
                <a:gd name="connsiteY714" fmla="*/ 61884 h 248621"/>
                <a:gd name="connsiteX715" fmla="*/ 98179 w 245884"/>
                <a:gd name="connsiteY715" fmla="*/ 59053 h 248621"/>
                <a:gd name="connsiteX716" fmla="*/ 98179 w 245884"/>
                <a:gd name="connsiteY716" fmla="*/ 59053 h 248621"/>
                <a:gd name="connsiteX717" fmla="*/ 98179 w 245884"/>
                <a:gd name="connsiteY717" fmla="*/ 60470 h 248621"/>
                <a:gd name="connsiteX718" fmla="*/ 98179 w 245884"/>
                <a:gd name="connsiteY718" fmla="*/ 63065 h 248621"/>
                <a:gd name="connsiteX719" fmla="*/ 94875 w 245884"/>
                <a:gd name="connsiteY719" fmla="*/ 59289 h 248621"/>
                <a:gd name="connsiteX720" fmla="*/ 94875 w 245884"/>
                <a:gd name="connsiteY720" fmla="*/ 59289 h 248621"/>
                <a:gd name="connsiteX721" fmla="*/ 96290 w 245884"/>
                <a:gd name="connsiteY721" fmla="*/ 60706 h 248621"/>
                <a:gd name="connsiteX722" fmla="*/ 98416 w 245884"/>
                <a:gd name="connsiteY722" fmla="*/ 65424 h 248621"/>
                <a:gd name="connsiteX723" fmla="*/ 96526 w 245884"/>
                <a:gd name="connsiteY723" fmla="*/ 61884 h 248621"/>
                <a:gd name="connsiteX724" fmla="*/ 96526 w 245884"/>
                <a:gd name="connsiteY724" fmla="*/ 61884 h 248621"/>
                <a:gd name="connsiteX725" fmla="*/ 98179 w 245884"/>
                <a:gd name="connsiteY725" fmla="*/ 64246 h 248621"/>
                <a:gd name="connsiteX726" fmla="*/ 98179 w 245884"/>
                <a:gd name="connsiteY726" fmla="*/ 64246 h 248621"/>
                <a:gd name="connsiteX727" fmla="*/ 99830 w 245884"/>
                <a:gd name="connsiteY727" fmla="*/ 64246 h 248621"/>
                <a:gd name="connsiteX728" fmla="*/ 99830 w 245884"/>
                <a:gd name="connsiteY728" fmla="*/ 61415 h 248621"/>
                <a:gd name="connsiteX729" fmla="*/ 99830 w 245884"/>
                <a:gd name="connsiteY729" fmla="*/ 61415 h 248621"/>
                <a:gd name="connsiteX730" fmla="*/ 99830 w 245884"/>
                <a:gd name="connsiteY730" fmla="*/ 61415 h 248621"/>
                <a:gd name="connsiteX731" fmla="*/ 99830 w 245884"/>
                <a:gd name="connsiteY731" fmla="*/ 65897 h 248621"/>
                <a:gd name="connsiteX732" fmla="*/ 99830 w 245884"/>
                <a:gd name="connsiteY732" fmla="*/ 67314 h 248621"/>
                <a:gd name="connsiteX733" fmla="*/ 99830 w 245884"/>
                <a:gd name="connsiteY733" fmla="*/ 67314 h 248621"/>
                <a:gd name="connsiteX734" fmla="*/ 99830 w 245884"/>
                <a:gd name="connsiteY734" fmla="*/ 67314 h 248621"/>
                <a:gd name="connsiteX735" fmla="*/ 99830 w 245884"/>
                <a:gd name="connsiteY735" fmla="*/ 69673 h 248621"/>
                <a:gd name="connsiteX736" fmla="*/ 99830 w 245884"/>
                <a:gd name="connsiteY736" fmla="*/ 69673 h 248621"/>
                <a:gd name="connsiteX737" fmla="*/ 97707 w 245884"/>
                <a:gd name="connsiteY737" fmla="*/ 65661 h 248621"/>
                <a:gd name="connsiteX738" fmla="*/ 95820 w 245884"/>
                <a:gd name="connsiteY738" fmla="*/ 63774 h 248621"/>
                <a:gd name="connsiteX739" fmla="*/ 95820 w 245884"/>
                <a:gd name="connsiteY739" fmla="*/ 61178 h 248621"/>
                <a:gd name="connsiteX740" fmla="*/ 93694 w 245884"/>
                <a:gd name="connsiteY740" fmla="*/ 58583 h 248621"/>
                <a:gd name="connsiteX741" fmla="*/ 95584 w 245884"/>
                <a:gd name="connsiteY741" fmla="*/ 62120 h 248621"/>
                <a:gd name="connsiteX742" fmla="*/ 94167 w 245884"/>
                <a:gd name="connsiteY742" fmla="*/ 62120 h 248621"/>
                <a:gd name="connsiteX743" fmla="*/ 95584 w 245884"/>
                <a:gd name="connsiteY743" fmla="*/ 64246 h 248621"/>
                <a:gd name="connsiteX744" fmla="*/ 95584 w 245884"/>
                <a:gd name="connsiteY744" fmla="*/ 64246 h 248621"/>
                <a:gd name="connsiteX745" fmla="*/ 95584 w 245884"/>
                <a:gd name="connsiteY745" fmla="*/ 66605 h 248621"/>
                <a:gd name="connsiteX746" fmla="*/ 95584 w 245884"/>
                <a:gd name="connsiteY746" fmla="*/ 65188 h 248621"/>
                <a:gd name="connsiteX747" fmla="*/ 95584 w 245884"/>
                <a:gd name="connsiteY747" fmla="*/ 66842 h 248621"/>
                <a:gd name="connsiteX748" fmla="*/ 93694 w 245884"/>
                <a:gd name="connsiteY748" fmla="*/ 63538 h 248621"/>
                <a:gd name="connsiteX749" fmla="*/ 93694 w 245884"/>
                <a:gd name="connsiteY749" fmla="*/ 67078 h 248621"/>
                <a:gd name="connsiteX750" fmla="*/ 92044 w 245884"/>
                <a:gd name="connsiteY750" fmla="*/ 64716 h 248621"/>
                <a:gd name="connsiteX751" fmla="*/ 92044 w 245884"/>
                <a:gd name="connsiteY751" fmla="*/ 66605 h 248621"/>
                <a:gd name="connsiteX752" fmla="*/ 93694 w 245884"/>
                <a:gd name="connsiteY752" fmla="*/ 68492 h 248621"/>
                <a:gd name="connsiteX753" fmla="*/ 93694 w 245884"/>
                <a:gd name="connsiteY753" fmla="*/ 70146 h 248621"/>
                <a:gd name="connsiteX754" fmla="*/ 93694 w 245884"/>
                <a:gd name="connsiteY754" fmla="*/ 68020 h 248621"/>
                <a:gd name="connsiteX755" fmla="*/ 91808 w 245884"/>
                <a:gd name="connsiteY755" fmla="*/ 64716 h 248621"/>
                <a:gd name="connsiteX756" fmla="*/ 91808 w 245884"/>
                <a:gd name="connsiteY756" fmla="*/ 68256 h 248621"/>
                <a:gd name="connsiteX757" fmla="*/ 91808 w 245884"/>
                <a:gd name="connsiteY757" fmla="*/ 68256 h 248621"/>
                <a:gd name="connsiteX758" fmla="*/ 91808 w 245884"/>
                <a:gd name="connsiteY758" fmla="*/ 70146 h 248621"/>
                <a:gd name="connsiteX759" fmla="*/ 91808 w 245884"/>
                <a:gd name="connsiteY759" fmla="*/ 68492 h 248621"/>
                <a:gd name="connsiteX760" fmla="*/ 91808 w 245884"/>
                <a:gd name="connsiteY760" fmla="*/ 70615 h 248621"/>
                <a:gd name="connsiteX761" fmla="*/ 90390 w 245884"/>
                <a:gd name="connsiteY761" fmla="*/ 66842 h 248621"/>
                <a:gd name="connsiteX762" fmla="*/ 90390 w 245884"/>
                <a:gd name="connsiteY762" fmla="*/ 66842 h 248621"/>
                <a:gd name="connsiteX763" fmla="*/ 88976 w 245884"/>
                <a:gd name="connsiteY763" fmla="*/ 64716 h 248621"/>
                <a:gd name="connsiteX764" fmla="*/ 88976 w 245884"/>
                <a:gd name="connsiteY764" fmla="*/ 66605 h 248621"/>
                <a:gd name="connsiteX765" fmla="*/ 88976 w 245884"/>
                <a:gd name="connsiteY765" fmla="*/ 66605 h 248621"/>
                <a:gd name="connsiteX766" fmla="*/ 88976 w 245884"/>
                <a:gd name="connsiteY766" fmla="*/ 64952 h 248621"/>
                <a:gd name="connsiteX767" fmla="*/ 87323 w 245884"/>
                <a:gd name="connsiteY767" fmla="*/ 64952 h 248621"/>
                <a:gd name="connsiteX768" fmla="*/ 87323 w 245884"/>
                <a:gd name="connsiteY768" fmla="*/ 67314 h 248621"/>
                <a:gd name="connsiteX769" fmla="*/ 88504 w 245884"/>
                <a:gd name="connsiteY769" fmla="*/ 68965 h 248621"/>
                <a:gd name="connsiteX770" fmla="*/ 87323 w 245884"/>
                <a:gd name="connsiteY770" fmla="*/ 67550 h 248621"/>
                <a:gd name="connsiteX771" fmla="*/ 85200 w 245884"/>
                <a:gd name="connsiteY771" fmla="*/ 67550 h 248621"/>
                <a:gd name="connsiteX772" fmla="*/ 83785 w 245884"/>
                <a:gd name="connsiteY772" fmla="*/ 67550 h 248621"/>
                <a:gd name="connsiteX773" fmla="*/ 83785 w 245884"/>
                <a:gd name="connsiteY773" fmla="*/ 67550 h 248621"/>
                <a:gd name="connsiteX774" fmla="*/ 83785 w 245884"/>
                <a:gd name="connsiteY774" fmla="*/ 69437 h 248621"/>
                <a:gd name="connsiteX775" fmla="*/ 83785 w 245884"/>
                <a:gd name="connsiteY775" fmla="*/ 67550 h 248621"/>
                <a:gd name="connsiteX776" fmla="*/ 82368 w 245884"/>
                <a:gd name="connsiteY776" fmla="*/ 65424 h 248621"/>
                <a:gd name="connsiteX777" fmla="*/ 84022 w 245884"/>
                <a:gd name="connsiteY777" fmla="*/ 69909 h 248621"/>
                <a:gd name="connsiteX778" fmla="*/ 82132 w 245884"/>
                <a:gd name="connsiteY778" fmla="*/ 67550 h 248621"/>
                <a:gd name="connsiteX779" fmla="*/ 82132 w 245884"/>
                <a:gd name="connsiteY779" fmla="*/ 67550 h 248621"/>
                <a:gd name="connsiteX780" fmla="*/ 82132 w 245884"/>
                <a:gd name="connsiteY780" fmla="*/ 67550 h 248621"/>
                <a:gd name="connsiteX781" fmla="*/ 80245 w 245884"/>
                <a:gd name="connsiteY781" fmla="*/ 64482 h 248621"/>
                <a:gd name="connsiteX782" fmla="*/ 81896 w 245884"/>
                <a:gd name="connsiteY782" fmla="*/ 67784 h 248621"/>
                <a:gd name="connsiteX783" fmla="*/ 79773 w 245884"/>
                <a:gd name="connsiteY783" fmla="*/ 64952 h 248621"/>
                <a:gd name="connsiteX784" fmla="*/ 79773 w 245884"/>
                <a:gd name="connsiteY784" fmla="*/ 64952 h 248621"/>
                <a:gd name="connsiteX785" fmla="*/ 78122 w 245884"/>
                <a:gd name="connsiteY785" fmla="*/ 62120 h 248621"/>
                <a:gd name="connsiteX786" fmla="*/ 78122 w 245884"/>
                <a:gd name="connsiteY786" fmla="*/ 62120 h 248621"/>
                <a:gd name="connsiteX787" fmla="*/ 79300 w 245884"/>
                <a:gd name="connsiteY787" fmla="*/ 63538 h 248621"/>
                <a:gd name="connsiteX788" fmla="*/ 79300 w 245884"/>
                <a:gd name="connsiteY788" fmla="*/ 63538 h 248621"/>
                <a:gd name="connsiteX789" fmla="*/ 79300 w 245884"/>
                <a:gd name="connsiteY789" fmla="*/ 63538 h 248621"/>
                <a:gd name="connsiteX790" fmla="*/ 80718 w 245884"/>
                <a:gd name="connsiteY790" fmla="*/ 66133 h 248621"/>
                <a:gd name="connsiteX791" fmla="*/ 80718 w 245884"/>
                <a:gd name="connsiteY791" fmla="*/ 66133 h 248621"/>
                <a:gd name="connsiteX792" fmla="*/ 80718 w 245884"/>
                <a:gd name="connsiteY792" fmla="*/ 63774 h 248621"/>
                <a:gd name="connsiteX793" fmla="*/ 80718 w 245884"/>
                <a:gd name="connsiteY793" fmla="*/ 65424 h 248621"/>
                <a:gd name="connsiteX794" fmla="*/ 80718 w 245884"/>
                <a:gd name="connsiteY794" fmla="*/ 65424 h 248621"/>
                <a:gd name="connsiteX795" fmla="*/ 79064 w 245884"/>
                <a:gd name="connsiteY795" fmla="*/ 62120 h 248621"/>
                <a:gd name="connsiteX796" fmla="*/ 77177 w 245884"/>
                <a:gd name="connsiteY796" fmla="*/ 59997 h 248621"/>
                <a:gd name="connsiteX797" fmla="*/ 74346 w 245884"/>
                <a:gd name="connsiteY797" fmla="*/ 56457 h 248621"/>
                <a:gd name="connsiteX798" fmla="*/ 75760 w 245884"/>
                <a:gd name="connsiteY798" fmla="*/ 58816 h 248621"/>
                <a:gd name="connsiteX799" fmla="*/ 75760 w 245884"/>
                <a:gd name="connsiteY799" fmla="*/ 58816 h 248621"/>
                <a:gd name="connsiteX800" fmla="*/ 75760 w 245884"/>
                <a:gd name="connsiteY800" fmla="*/ 61178 h 248621"/>
                <a:gd name="connsiteX801" fmla="*/ 75760 w 245884"/>
                <a:gd name="connsiteY801" fmla="*/ 61178 h 248621"/>
                <a:gd name="connsiteX802" fmla="*/ 77177 w 245884"/>
                <a:gd name="connsiteY802" fmla="*/ 63774 h 248621"/>
                <a:gd name="connsiteX803" fmla="*/ 77177 w 245884"/>
                <a:gd name="connsiteY803" fmla="*/ 63774 h 248621"/>
                <a:gd name="connsiteX804" fmla="*/ 75760 w 245884"/>
                <a:gd name="connsiteY804" fmla="*/ 61651 h 248621"/>
                <a:gd name="connsiteX805" fmla="*/ 75760 w 245884"/>
                <a:gd name="connsiteY805" fmla="*/ 61651 h 248621"/>
                <a:gd name="connsiteX806" fmla="*/ 75760 w 245884"/>
                <a:gd name="connsiteY806" fmla="*/ 63065 h 248621"/>
                <a:gd name="connsiteX807" fmla="*/ 75760 w 245884"/>
                <a:gd name="connsiteY807" fmla="*/ 63065 h 248621"/>
                <a:gd name="connsiteX808" fmla="*/ 74110 w 245884"/>
                <a:gd name="connsiteY808" fmla="*/ 60470 h 248621"/>
                <a:gd name="connsiteX809" fmla="*/ 74110 w 245884"/>
                <a:gd name="connsiteY809" fmla="*/ 60470 h 248621"/>
                <a:gd name="connsiteX810" fmla="*/ 74110 w 245884"/>
                <a:gd name="connsiteY810" fmla="*/ 62829 h 248621"/>
                <a:gd name="connsiteX811" fmla="*/ 74110 w 245884"/>
                <a:gd name="connsiteY811" fmla="*/ 60942 h 248621"/>
                <a:gd name="connsiteX812" fmla="*/ 74110 w 245884"/>
                <a:gd name="connsiteY812" fmla="*/ 60942 h 248621"/>
                <a:gd name="connsiteX813" fmla="*/ 74110 w 245884"/>
                <a:gd name="connsiteY813" fmla="*/ 59525 h 248621"/>
                <a:gd name="connsiteX814" fmla="*/ 76233 w 245884"/>
                <a:gd name="connsiteY814" fmla="*/ 66842 h 248621"/>
                <a:gd name="connsiteX815" fmla="*/ 76233 w 245884"/>
                <a:gd name="connsiteY815" fmla="*/ 66842 h 248621"/>
                <a:gd name="connsiteX816" fmla="*/ 74346 w 245884"/>
                <a:gd name="connsiteY816" fmla="*/ 63065 h 248621"/>
                <a:gd name="connsiteX817" fmla="*/ 74346 w 245884"/>
                <a:gd name="connsiteY817" fmla="*/ 63065 h 248621"/>
                <a:gd name="connsiteX818" fmla="*/ 72456 w 245884"/>
                <a:gd name="connsiteY818" fmla="*/ 59289 h 248621"/>
                <a:gd name="connsiteX819" fmla="*/ 72456 w 245884"/>
                <a:gd name="connsiteY819" fmla="*/ 59289 h 248621"/>
                <a:gd name="connsiteX820" fmla="*/ 72456 w 245884"/>
                <a:gd name="connsiteY820" fmla="*/ 59289 h 248621"/>
                <a:gd name="connsiteX821" fmla="*/ 72456 w 245884"/>
                <a:gd name="connsiteY821" fmla="*/ 57638 h 248621"/>
                <a:gd name="connsiteX822" fmla="*/ 72456 w 245884"/>
                <a:gd name="connsiteY822" fmla="*/ 57638 h 248621"/>
                <a:gd name="connsiteX823" fmla="*/ 70806 w 245884"/>
                <a:gd name="connsiteY823" fmla="*/ 57638 h 248621"/>
                <a:gd name="connsiteX824" fmla="*/ 72929 w 245884"/>
                <a:gd name="connsiteY824" fmla="*/ 61651 h 248621"/>
                <a:gd name="connsiteX825" fmla="*/ 72929 w 245884"/>
                <a:gd name="connsiteY825" fmla="*/ 61651 h 248621"/>
                <a:gd name="connsiteX826" fmla="*/ 72929 w 245884"/>
                <a:gd name="connsiteY826" fmla="*/ 61651 h 248621"/>
                <a:gd name="connsiteX827" fmla="*/ 74582 w 245884"/>
                <a:gd name="connsiteY827" fmla="*/ 61651 h 248621"/>
                <a:gd name="connsiteX828" fmla="*/ 71987 w 245884"/>
                <a:gd name="connsiteY828" fmla="*/ 64010 h 248621"/>
                <a:gd name="connsiteX829" fmla="*/ 71987 w 245884"/>
                <a:gd name="connsiteY829" fmla="*/ 62593 h 248621"/>
                <a:gd name="connsiteX830" fmla="*/ 71987 w 245884"/>
                <a:gd name="connsiteY830" fmla="*/ 62593 h 248621"/>
                <a:gd name="connsiteX831" fmla="*/ 71987 w 245884"/>
                <a:gd name="connsiteY831" fmla="*/ 61178 h 248621"/>
                <a:gd name="connsiteX832" fmla="*/ 71987 w 245884"/>
                <a:gd name="connsiteY832" fmla="*/ 58583 h 248621"/>
                <a:gd name="connsiteX833" fmla="*/ 71987 w 245884"/>
                <a:gd name="connsiteY833" fmla="*/ 58583 h 248621"/>
                <a:gd name="connsiteX834" fmla="*/ 71987 w 245884"/>
                <a:gd name="connsiteY834" fmla="*/ 58583 h 248621"/>
                <a:gd name="connsiteX835" fmla="*/ 71987 w 245884"/>
                <a:gd name="connsiteY835" fmla="*/ 60706 h 248621"/>
                <a:gd name="connsiteX836" fmla="*/ 67738 w 245884"/>
                <a:gd name="connsiteY836" fmla="*/ 57166 h 248621"/>
                <a:gd name="connsiteX837" fmla="*/ 67738 w 245884"/>
                <a:gd name="connsiteY837" fmla="*/ 57166 h 248621"/>
                <a:gd name="connsiteX838" fmla="*/ 67738 w 245884"/>
                <a:gd name="connsiteY838" fmla="*/ 59761 h 248621"/>
                <a:gd name="connsiteX839" fmla="*/ 67738 w 245884"/>
                <a:gd name="connsiteY839" fmla="*/ 59761 h 248621"/>
                <a:gd name="connsiteX840" fmla="*/ 66324 w 245884"/>
                <a:gd name="connsiteY840" fmla="*/ 56457 h 248621"/>
                <a:gd name="connsiteX841" fmla="*/ 66324 w 245884"/>
                <a:gd name="connsiteY841" fmla="*/ 56457 h 248621"/>
                <a:gd name="connsiteX842" fmla="*/ 66324 w 245884"/>
                <a:gd name="connsiteY842" fmla="*/ 58347 h 248621"/>
                <a:gd name="connsiteX843" fmla="*/ 66324 w 245884"/>
                <a:gd name="connsiteY843" fmla="*/ 55752 h 248621"/>
                <a:gd name="connsiteX844" fmla="*/ 66324 w 245884"/>
                <a:gd name="connsiteY844" fmla="*/ 60706 h 248621"/>
                <a:gd name="connsiteX845" fmla="*/ 66324 w 245884"/>
                <a:gd name="connsiteY845" fmla="*/ 60706 h 248621"/>
                <a:gd name="connsiteX846" fmla="*/ 64906 w 245884"/>
                <a:gd name="connsiteY846" fmla="*/ 57402 h 248621"/>
                <a:gd name="connsiteX847" fmla="*/ 64906 w 245884"/>
                <a:gd name="connsiteY847" fmla="*/ 60470 h 248621"/>
                <a:gd name="connsiteX848" fmla="*/ 64906 w 245884"/>
                <a:gd name="connsiteY848" fmla="*/ 61884 h 248621"/>
                <a:gd name="connsiteX849" fmla="*/ 64906 w 245884"/>
                <a:gd name="connsiteY849" fmla="*/ 57402 h 248621"/>
                <a:gd name="connsiteX850" fmla="*/ 64906 w 245884"/>
                <a:gd name="connsiteY850" fmla="*/ 57402 h 248621"/>
                <a:gd name="connsiteX851" fmla="*/ 63256 w 245884"/>
                <a:gd name="connsiteY851" fmla="*/ 57402 h 248621"/>
                <a:gd name="connsiteX852" fmla="*/ 63256 w 245884"/>
                <a:gd name="connsiteY852" fmla="*/ 54334 h 248621"/>
                <a:gd name="connsiteX853" fmla="*/ 62075 w 245884"/>
                <a:gd name="connsiteY853" fmla="*/ 54334 h 248621"/>
                <a:gd name="connsiteX854" fmla="*/ 62075 w 245884"/>
                <a:gd name="connsiteY854" fmla="*/ 56221 h 248621"/>
                <a:gd name="connsiteX855" fmla="*/ 62075 w 245884"/>
                <a:gd name="connsiteY855" fmla="*/ 54334 h 248621"/>
                <a:gd name="connsiteX856" fmla="*/ 62075 w 245884"/>
                <a:gd name="connsiteY856" fmla="*/ 55985 h 248621"/>
                <a:gd name="connsiteX857" fmla="*/ 62075 w 245884"/>
                <a:gd name="connsiteY857" fmla="*/ 54334 h 248621"/>
                <a:gd name="connsiteX858" fmla="*/ 62075 w 245884"/>
                <a:gd name="connsiteY858" fmla="*/ 55985 h 248621"/>
                <a:gd name="connsiteX859" fmla="*/ 62075 w 245884"/>
                <a:gd name="connsiteY859" fmla="*/ 55985 h 248621"/>
                <a:gd name="connsiteX860" fmla="*/ 62075 w 245884"/>
                <a:gd name="connsiteY860" fmla="*/ 54334 h 248621"/>
                <a:gd name="connsiteX861" fmla="*/ 60424 w 245884"/>
                <a:gd name="connsiteY861" fmla="*/ 54334 h 248621"/>
                <a:gd name="connsiteX862" fmla="*/ 60424 w 245884"/>
                <a:gd name="connsiteY862" fmla="*/ 54334 h 248621"/>
                <a:gd name="connsiteX863" fmla="*/ 60424 w 245884"/>
                <a:gd name="connsiteY863" fmla="*/ 58583 h 248621"/>
                <a:gd name="connsiteX864" fmla="*/ 60424 w 245884"/>
                <a:gd name="connsiteY864" fmla="*/ 58583 h 248621"/>
                <a:gd name="connsiteX865" fmla="*/ 60424 w 245884"/>
                <a:gd name="connsiteY865" fmla="*/ 58583 h 248621"/>
                <a:gd name="connsiteX866" fmla="*/ 60424 w 245884"/>
                <a:gd name="connsiteY866" fmla="*/ 56930 h 248621"/>
                <a:gd name="connsiteX867" fmla="*/ 58771 w 245884"/>
                <a:gd name="connsiteY867" fmla="*/ 55043 h 248621"/>
                <a:gd name="connsiteX868" fmla="*/ 58771 w 245884"/>
                <a:gd name="connsiteY868" fmla="*/ 53626 h 248621"/>
                <a:gd name="connsiteX869" fmla="*/ 58771 w 245884"/>
                <a:gd name="connsiteY869" fmla="*/ 53626 h 248621"/>
                <a:gd name="connsiteX870" fmla="*/ 57357 w 245884"/>
                <a:gd name="connsiteY870" fmla="*/ 54807 h 248621"/>
                <a:gd name="connsiteX871" fmla="*/ 60188 w 245884"/>
                <a:gd name="connsiteY871" fmla="*/ 56693 h 248621"/>
                <a:gd name="connsiteX872" fmla="*/ 60188 w 245884"/>
                <a:gd name="connsiteY872" fmla="*/ 56693 h 248621"/>
                <a:gd name="connsiteX873" fmla="*/ 60188 w 245884"/>
                <a:gd name="connsiteY873" fmla="*/ 56693 h 248621"/>
                <a:gd name="connsiteX874" fmla="*/ 60188 w 245884"/>
                <a:gd name="connsiteY874" fmla="*/ 59053 h 248621"/>
                <a:gd name="connsiteX875" fmla="*/ 60188 w 245884"/>
                <a:gd name="connsiteY875" fmla="*/ 57166 h 248621"/>
                <a:gd name="connsiteX876" fmla="*/ 60188 w 245884"/>
                <a:gd name="connsiteY876" fmla="*/ 60234 h 248621"/>
                <a:gd name="connsiteX877" fmla="*/ 60188 w 245884"/>
                <a:gd name="connsiteY877" fmla="*/ 57638 h 248621"/>
                <a:gd name="connsiteX878" fmla="*/ 60188 w 245884"/>
                <a:gd name="connsiteY878" fmla="*/ 54807 h 248621"/>
                <a:gd name="connsiteX879" fmla="*/ 60188 w 245884"/>
                <a:gd name="connsiteY879" fmla="*/ 58347 h 248621"/>
                <a:gd name="connsiteX880" fmla="*/ 60188 w 245884"/>
                <a:gd name="connsiteY880" fmla="*/ 55985 h 248621"/>
                <a:gd name="connsiteX881" fmla="*/ 60188 w 245884"/>
                <a:gd name="connsiteY881" fmla="*/ 58347 h 248621"/>
                <a:gd name="connsiteX882" fmla="*/ 60188 w 245884"/>
                <a:gd name="connsiteY882" fmla="*/ 55279 h 248621"/>
                <a:gd name="connsiteX883" fmla="*/ 60188 w 245884"/>
                <a:gd name="connsiteY883" fmla="*/ 55279 h 248621"/>
                <a:gd name="connsiteX884" fmla="*/ 60188 w 245884"/>
                <a:gd name="connsiteY884" fmla="*/ 57638 h 248621"/>
                <a:gd name="connsiteX885" fmla="*/ 60188 w 245884"/>
                <a:gd name="connsiteY885" fmla="*/ 58816 h 248621"/>
                <a:gd name="connsiteX886" fmla="*/ 60188 w 245884"/>
                <a:gd name="connsiteY886" fmla="*/ 58816 h 248621"/>
                <a:gd name="connsiteX887" fmla="*/ 60188 w 245884"/>
                <a:gd name="connsiteY887" fmla="*/ 54571 h 248621"/>
                <a:gd name="connsiteX888" fmla="*/ 60188 w 245884"/>
                <a:gd name="connsiteY888" fmla="*/ 56693 h 248621"/>
                <a:gd name="connsiteX889" fmla="*/ 60188 w 245884"/>
                <a:gd name="connsiteY889" fmla="*/ 54334 h 248621"/>
                <a:gd name="connsiteX890" fmla="*/ 60188 w 245884"/>
                <a:gd name="connsiteY890" fmla="*/ 54334 h 248621"/>
                <a:gd name="connsiteX891" fmla="*/ 60188 w 245884"/>
                <a:gd name="connsiteY891" fmla="*/ 52448 h 248621"/>
                <a:gd name="connsiteX892" fmla="*/ 60188 w 245884"/>
                <a:gd name="connsiteY892" fmla="*/ 53626 h 248621"/>
                <a:gd name="connsiteX893" fmla="*/ 60188 w 245884"/>
                <a:gd name="connsiteY893" fmla="*/ 55043 h 248621"/>
                <a:gd name="connsiteX894" fmla="*/ 60188 w 245884"/>
                <a:gd name="connsiteY894" fmla="*/ 56693 h 248621"/>
                <a:gd name="connsiteX895" fmla="*/ 60188 w 245884"/>
                <a:gd name="connsiteY895" fmla="*/ 56693 h 248621"/>
                <a:gd name="connsiteX896" fmla="*/ 58535 w 245884"/>
                <a:gd name="connsiteY896" fmla="*/ 55043 h 248621"/>
                <a:gd name="connsiteX897" fmla="*/ 58535 w 245884"/>
                <a:gd name="connsiteY897" fmla="*/ 55043 h 248621"/>
                <a:gd name="connsiteX898" fmla="*/ 58535 w 245884"/>
                <a:gd name="connsiteY898" fmla="*/ 53390 h 248621"/>
                <a:gd name="connsiteX899" fmla="*/ 58535 w 245884"/>
                <a:gd name="connsiteY899" fmla="*/ 53390 h 248621"/>
                <a:gd name="connsiteX900" fmla="*/ 58535 w 245884"/>
                <a:gd name="connsiteY900" fmla="*/ 49852 h 248621"/>
                <a:gd name="connsiteX901" fmla="*/ 58535 w 245884"/>
                <a:gd name="connsiteY901" fmla="*/ 52448 h 248621"/>
                <a:gd name="connsiteX902" fmla="*/ 58535 w 245884"/>
                <a:gd name="connsiteY902" fmla="*/ 51030 h 248621"/>
                <a:gd name="connsiteX903" fmla="*/ 58535 w 245884"/>
                <a:gd name="connsiteY903" fmla="*/ 48671 h 248621"/>
                <a:gd name="connsiteX904" fmla="*/ 58535 w 245884"/>
                <a:gd name="connsiteY904" fmla="*/ 50086 h 248621"/>
                <a:gd name="connsiteX905" fmla="*/ 58535 w 245884"/>
                <a:gd name="connsiteY905" fmla="*/ 53153 h 248621"/>
                <a:gd name="connsiteX906" fmla="*/ 58535 w 245884"/>
                <a:gd name="connsiteY906" fmla="*/ 53153 h 248621"/>
                <a:gd name="connsiteX907" fmla="*/ 58535 w 245884"/>
                <a:gd name="connsiteY907" fmla="*/ 51503 h 248621"/>
                <a:gd name="connsiteX908" fmla="*/ 58535 w 245884"/>
                <a:gd name="connsiteY908" fmla="*/ 51503 h 248621"/>
                <a:gd name="connsiteX909" fmla="*/ 58535 w 245884"/>
                <a:gd name="connsiteY909" fmla="*/ 51503 h 248621"/>
                <a:gd name="connsiteX910" fmla="*/ 60188 w 245884"/>
                <a:gd name="connsiteY910" fmla="*/ 53862 h 248621"/>
                <a:gd name="connsiteX911" fmla="*/ 61839 w 245884"/>
                <a:gd name="connsiteY911" fmla="*/ 53862 h 248621"/>
                <a:gd name="connsiteX912" fmla="*/ 61839 w 245884"/>
                <a:gd name="connsiteY912" fmla="*/ 53862 h 248621"/>
                <a:gd name="connsiteX913" fmla="*/ 64434 w 245884"/>
                <a:gd name="connsiteY913" fmla="*/ 55752 h 248621"/>
                <a:gd name="connsiteX914" fmla="*/ 65851 w 245884"/>
                <a:gd name="connsiteY914" fmla="*/ 59053 h 248621"/>
                <a:gd name="connsiteX915" fmla="*/ 65851 w 245884"/>
                <a:gd name="connsiteY915" fmla="*/ 59053 h 248621"/>
                <a:gd name="connsiteX916" fmla="*/ 65851 w 245884"/>
                <a:gd name="connsiteY916" fmla="*/ 59053 h 248621"/>
                <a:gd name="connsiteX917" fmla="*/ 65851 w 245884"/>
                <a:gd name="connsiteY917" fmla="*/ 59053 h 248621"/>
                <a:gd name="connsiteX918" fmla="*/ 65851 w 245884"/>
                <a:gd name="connsiteY918" fmla="*/ 61178 h 248621"/>
                <a:gd name="connsiteX919" fmla="*/ 65851 w 245884"/>
                <a:gd name="connsiteY919" fmla="*/ 62593 h 248621"/>
                <a:gd name="connsiteX920" fmla="*/ 65851 w 245884"/>
                <a:gd name="connsiteY920" fmla="*/ 61178 h 248621"/>
                <a:gd name="connsiteX921" fmla="*/ 65851 w 245884"/>
                <a:gd name="connsiteY921" fmla="*/ 61178 h 248621"/>
                <a:gd name="connsiteX922" fmla="*/ 65851 w 245884"/>
                <a:gd name="connsiteY922" fmla="*/ 61178 h 248621"/>
                <a:gd name="connsiteX923" fmla="*/ 65851 w 245884"/>
                <a:gd name="connsiteY923" fmla="*/ 63538 h 248621"/>
                <a:gd name="connsiteX924" fmla="*/ 67502 w 245884"/>
                <a:gd name="connsiteY924" fmla="*/ 63538 h 248621"/>
                <a:gd name="connsiteX925" fmla="*/ 67502 w 245884"/>
                <a:gd name="connsiteY925" fmla="*/ 61884 h 248621"/>
                <a:gd name="connsiteX926" fmla="*/ 67502 w 245884"/>
                <a:gd name="connsiteY926" fmla="*/ 61884 h 248621"/>
                <a:gd name="connsiteX927" fmla="*/ 68919 w 245884"/>
                <a:gd name="connsiteY927" fmla="*/ 64482 h 248621"/>
                <a:gd name="connsiteX928" fmla="*/ 70806 w 245884"/>
                <a:gd name="connsiteY928" fmla="*/ 64482 h 248621"/>
                <a:gd name="connsiteX929" fmla="*/ 70806 w 245884"/>
                <a:gd name="connsiteY929" fmla="*/ 62593 h 248621"/>
                <a:gd name="connsiteX930" fmla="*/ 70806 w 245884"/>
                <a:gd name="connsiteY930" fmla="*/ 62593 h 248621"/>
                <a:gd name="connsiteX931" fmla="*/ 70806 w 245884"/>
                <a:gd name="connsiteY931" fmla="*/ 59761 h 248621"/>
                <a:gd name="connsiteX932" fmla="*/ 70806 w 245884"/>
                <a:gd name="connsiteY932" fmla="*/ 59761 h 248621"/>
                <a:gd name="connsiteX933" fmla="*/ 70806 w 245884"/>
                <a:gd name="connsiteY933" fmla="*/ 59761 h 248621"/>
                <a:gd name="connsiteX934" fmla="*/ 72223 w 245884"/>
                <a:gd name="connsiteY934" fmla="*/ 63065 h 248621"/>
                <a:gd name="connsiteX935" fmla="*/ 73874 w 245884"/>
                <a:gd name="connsiteY935" fmla="*/ 63065 h 248621"/>
                <a:gd name="connsiteX936" fmla="*/ 73874 w 245884"/>
                <a:gd name="connsiteY936" fmla="*/ 65424 h 248621"/>
                <a:gd name="connsiteX937" fmla="*/ 73874 w 245884"/>
                <a:gd name="connsiteY937" fmla="*/ 63774 h 248621"/>
                <a:gd name="connsiteX938" fmla="*/ 73874 w 245884"/>
                <a:gd name="connsiteY938" fmla="*/ 66133 h 248621"/>
                <a:gd name="connsiteX939" fmla="*/ 73874 w 245884"/>
                <a:gd name="connsiteY939" fmla="*/ 66133 h 248621"/>
                <a:gd name="connsiteX940" fmla="*/ 72456 w 245884"/>
                <a:gd name="connsiteY940" fmla="*/ 63065 h 248621"/>
                <a:gd name="connsiteX941" fmla="*/ 72456 w 245884"/>
                <a:gd name="connsiteY941" fmla="*/ 63065 h 248621"/>
                <a:gd name="connsiteX942" fmla="*/ 71278 w 245884"/>
                <a:gd name="connsiteY942" fmla="*/ 59761 h 248621"/>
                <a:gd name="connsiteX943" fmla="*/ 72693 w 245884"/>
                <a:gd name="connsiteY943" fmla="*/ 62593 h 248621"/>
                <a:gd name="connsiteX944" fmla="*/ 72693 w 245884"/>
                <a:gd name="connsiteY944" fmla="*/ 62593 h 248621"/>
                <a:gd name="connsiteX945" fmla="*/ 75760 w 245884"/>
                <a:gd name="connsiteY945" fmla="*/ 66369 h 248621"/>
                <a:gd name="connsiteX946" fmla="*/ 75760 w 245884"/>
                <a:gd name="connsiteY946" fmla="*/ 66369 h 248621"/>
                <a:gd name="connsiteX947" fmla="*/ 76941 w 245884"/>
                <a:gd name="connsiteY947" fmla="*/ 70382 h 248621"/>
                <a:gd name="connsiteX948" fmla="*/ 76941 w 245884"/>
                <a:gd name="connsiteY948" fmla="*/ 70382 h 248621"/>
                <a:gd name="connsiteX949" fmla="*/ 75524 w 245884"/>
                <a:gd name="connsiteY949" fmla="*/ 66605 h 248621"/>
                <a:gd name="connsiteX950" fmla="*/ 76941 w 245884"/>
                <a:gd name="connsiteY950" fmla="*/ 66605 h 248621"/>
                <a:gd name="connsiteX951" fmla="*/ 76941 w 245884"/>
                <a:gd name="connsiteY951" fmla="*/ 65188 h 248621"/>
                <a:gd name="connsiteX952" fmla="*/ 76941 w 245884"/>
                <a:gd name="connsiteY952" fmla="*/ 66605 h 248621"/>
                <a:gd name="connsiteX953" fmla="*/ 76941 w 245884"/>
                <a:gd name="connsiteY953" fmla="*/ 66605 h 248621"/>
                <a:gd name="connsiteX954" fmla="*/ 76941 w 245884"/>
                <a:gd name="connsiteY954" fmla="*/ 66605 h 248621"/>
                <a:gd name="connsiteX955" fmla="*/ 76941 w 245884"/>
                <a:gd name="connsiteY955" fmla="*/ 66605 h 248621"/>
                <a:gd name="connsiteX956" fmla="*/ 76941 w 245884"/>
                <a:gd name="connsiteY956" fmla="*/ 66605 h 248621"/>
                <a:gd name="connsiteX957" fmla="*/ 76941 w 245884"/>
                <a:gd name="connsiteY957" fmla="*/ 66605 h 248621"/>
                <a:gd name="connsiteX958" fmla="*/ 76941 w 245884"/>
                <a:gd name="connsiteY958" fmla="*/ 68020 h 248621"/>
                <a:gd name="connsiteX959" fmla="*/ 78592 w 245884"/>
                <a:gd name="connsiteY959" fmla="*/ 69909 h 248621"/>
                <a:gd name="connsiteX960" fmla="*/ 78592 w 245884"/>
                <a:gd name="connsiteY960" fmla="*/ 66605 h 248621"/>
                <a:gd name="connsiteX961" fmla="*/ 80481 w 245884"/>
                <a:gd name="connsiteY961" fmla="*/ 70615 h 248621"/>
                <a:gd name="connsiteX962" fmla="*/ 80481 w 245884"/>
                <a:gd name="connsiteY962" fmla="*/ 70615 h 248621"/>
                <a:gd name="connsiteX963" fmla="*/ 80481 w 245884"/>
                <a:gd name="connsiteY963" fmla="*/ 66842 h 248621"/>
                <a:gd name="connsiteX964" fmla="*/ 80481 w 245884"/>
                <a:gd name="connsiteY964" fmla="*/ 66842 h 248621"/>
                <a:gd name="connsiteX965" fmla="*/ 81896 w 245884"/>
                <a:gd name="connsiteY965" fmla="*/ 69909 h 248621"/>
                <a:gd name="connsiteX966" fmla="*/ 83549 w 245884"/>
                <a:gd name="connsiteY966" fmla="*/ 72032 h 248621"/>
                <a:gd name="connsiteX967" fmla="*/ 83549 w 245884"/>
                <a:gd name="connsiteY967" fmla="*/ 70382 h 248621"/>
                <a:gd name="connsiteX968" fmla="*/ 83549 w 245884"/>
                <a:gd name="connsiteY968" fmla="*/ 68965 h 248621"/>
                <a:gd name="connsiteX969" fmla="*/ 83549 w 245884"/>
                <a:gd name="connsiteY969" fmla="*/ 68965 h 248621"/>
                <a:gd name="connsiteX970" fmla="*/ 83549 w 245884"/>
                <a:gd name="connsiteY970" fmla="*/ 68965 h 248621"/>
                <a:gd name="connsiteX971" fmla="*/ 86381 w 245884"/>
                <a:gd name="connsiteY971" fmla="*/ 72977 h 248621"/>
                <a:gd name="connsiteX972" fmla="*/ 86381 w 245884"/>
                <a:gd name="connsiteY972" fmla="*/ 72977 h 248621"/>
                <a:gd name="connsiteX973" fmla="*/ 87559 w 245884"/>
                <a:gd name="connsiteY973" fmla="*/ 72977 h 248621"/>
                <a:gd name="connsiteX974" fmla="*/ 86381 w 245884"/>
                <a:gd name="connsiteY974" fmla="*/ 69909 h 248621"/>
                <a:gd name="connsiteX975" fmla="*/ 88031 w 245884"/>
                <a:gd name="connsiteY975" fmla="*/ 72505 h 248621"/>
                <a:gd name="connsiteX976" fmla="*/ 88031 w 245884"/>
                <a:gd name="connsiteY976" fmla="*/ 72505 h 248621"/>
                <a:gd name="connsiteX977" fmla="*/ 88031 w 245884"/>
                <a:gd name="connsiteY977" fmla="*/ 72505 h 248621"/>
                <a:gd name="connsiteX978" fmla="*/ 88031 w 245884"/>
                <a:gd name="connsiteY978" fmla="*/ 69437 h 248621"/>
                <a:gd name="connsiteX979" fmla="*/ 89921 w 245884"/>
                <a:gd name="connsiteY979" fmla="*/ 73213 h 248621"/>
                <a:gd name="connsiteX980" fmla="*/ 89921 w 245884"/>
                <a:gd name="connsiteY980" fmla="*/ 69437 h 248621"/>
                <a:gd name="connsiteX981" fmla="*/ 89921 w 245884"/>
                <a:gd name="connsiteY981" fmla="*/ 72269 h 248621"/>
                <a:gd name="connsiteX982" fmla="*/ 89921 w 245884"/>
                <a:gd name="connsiteY982" fmla="*/ 70382 h 248621"/>
                <a:gd name="connsiteX983" fmla="*/ 89921 w 245884"/>
                <a:gd name="connsiteY983" fmla="*/ 72741 h 248621"/>
                <a:gd name="connsiteX984" fmla="*/ 89921 w 245884"/>
                <a:gd name="connsiteY984" fmla="*/ 71087 h 248621"/>
                <a:gd name="connsiteX985" fmla="*/ 91335 w 245884"/>
                <a:gd name="connsiteY985" fmla="*/ 73683 h 248621"/>
                <a:gd name="connsiteX986" fmla="*/ 91335 w 245884"/>
                <a:gd name="connsiteY986" fmla="*/ 72269 h 248621"/>
                <a:gd name="connsiteX987" fmla="*/ 92516 w 245884"/>
                <a:gd name="connsiteY987" fmla="*/ 75336 h 248621"/>
                <a:gd name="connsiteX988" fmla="*/ 92516 w 245884"/>
                <a:gd name="connsiteY988" fmla="*/ 75336 h 248621"/>
                <a:gd name="connsiteX989" fmla="*/ 91335 w 245884"/>
                <a:gd name="connsiteY989" fmla="*/ 73213 h 248621"/>
                <a:gd name="connsiteX990" fmla="*/ 91335 w 245884"/>
                <a:gd name="connsiteY990" fmla="*/ 73213 h 248621"/>
                <a:gd name="connsiteX991" fmla="*/ 92753 w 245884"/>
                <a:gd name="connsiteY991" fmla="*/ 73213 h 248621"/>
                <a:gd name="connsiteX992" fmla="*/ 92753 w 245884"/>
                <a:gd name="connsiteY992" fmla="*/ 74864 h 248621"/>
                <a:gd name="connsiteX993" fmla="*/ 92753 w 245884"/>
                <a:gd name="connsiteY993" fmla="*/ 74864 h 248621"/>
                <a:gd name="connsiteX994" fmla="*/ 92753 w 245884"/>
                <a:gd name="connsiteY994" fmla="*/ 76514 h 248621"/>
                <a:gd name="connsiteX995" fmla="*/ 91572 w 245884"/>
                <a:gd name="connsiteY995" fmla="*/ 74628 h 248621"/>
                <a:gd name="connsiteX996" fmla="*/ 91572 w 245884"/>
                <a:gd name="connsiteY996" fmla="*/ 74628 h 248621"/>
                <a:gd name="connsiteX997" fmla="*/ 91572 w 245884"/>
                <a:gd name="connsiteY997" fmla="*/ 76514 h 248621"/>
                <a:gd name="connsiteX998" fmla="*/ 91572 w 245884"/>
                <a:gd name="connsiteY998" fmla="*/ 74391 h 248621"/>
                <a:gd name="connsiteX999" fmla="*/ 93458 w 245884"/>
                <a:gd name="connsiteY999" fmla="*/ 78876 h 248621"/>
                <a:gd name="connsiteX1000" fmla="*/ 93458 w 245884"/>
                <a:gd name="connsiteY1000" fmla="*/ 78876 h 248621"/>
                <a:gd name="connsiteX1001" fmla="*/ 93458 w 245884"/>
                <a:gd name="connsiteY1001" fmla="*/ 77459 h 248621"/>
                <a:gd name="connsiteX1002" fmla="*/ 93458 w 245884"/>
                <a:gd name="connsiteY1002" fmla="*/ 77459 h 248621"/>
                <a:gd name="connsiteX1003" fmla="*/ 93458 w 245884"/>
                <a:gd name="connsiteY1003" fmla="*/ 79818 h 248621"/>
                <a:gd name="connsiteX1004" fmla="*/ 93458 w 245884"/>
                <a:gd name="connsiteY1004" fmla="*/ 79818 h 248621"/>
                <a:gd name="connsiteX1005" fmla="*/ 92280 w 245884"/>
                <a:gd name="connsiteY1005" fmla="*/ 77459 h 248621"/>
                <a:gd name="connsiteX1006" fmla="*/ 90154 w 245884"/>
                <a:gd name="connsiteY1006" fmla="*/ 79818 h 248621"/>
                <a:gd name="connsiteX1007" fmla="*/ 90154 w 245884"/>
                <a:gd name="connsiteY1007" fmla="*/ 76751 h 248621"/>
                <a:gd name="connsiteX1008" fmla="*/ 93458 w 245884"/>
                <a:gd name="connsiteY1008" fmla="*/ 77932 h 248621"/>
                <a:gd name="connsiteX1009" fmla="*/ 93458 w 245884"/>
                <a:gd name="connsiteY1009" fmla="*/ 77932 h 248621"/>
                <a:gd name="connsiteX1010" fmla="*/ 92044 w 245884"/>
                <a:gd name="connsiteY1010" fmla="*/ 75336 h 248621"/>
                <a:gd name="connsiteX1011" fmla="*/ 92044 w 245884"/>
                <a:gd name="connsiteY1011" fmla="*/ 75336 h 248621"/>
                <a:gd name="connsiteX1012" fmla="*/ 90627 w 245884"/>
                <a:gd name="connsiteY1012" fmla="*/ 72269 h 248621"/>
                <a:gd name="connsiteX1013" fmla="*/ 90627 w 245884"/>
                <a:gd name="connsiteY1013" fmla="*/ 72269 h 248621"/>
                <a:gd name="connsiteX1014" fmla="*/ 89212 w 245884"/>
                <a:gd name="connsiteY1014" fmla="*/ 69673 h 248621"/>
                <a:gd name="connsiteX1015" fmla="*/ 89212 w 245884"/>
                <a:gd name="connsiteY1015" fmla="*/ 72032 h 248621"/>
                <a:gd name="connsiteX1016" fmla="*/ 89212 w 245884"/>
                <a:gd name="connsiteY1016" fmla="*/ 70146 h 248621"/>
                <a:gd name="connsiteX1017" fmla="*/ 89212 w 245884"/>
                <a:gd name="connsiteY1017" fmla="*/ 70146 h 248621"/>
                <a:gd name="connsiteX1018" fmla="*/ 87559 w 245884"/>
                <a:gd name="connsiteY1018" fmla="*/ 68728 h 248621"/>
                <a:gd name="connsiteX1019" fmla="*/ 87559 w 245884"/>
                <a:gd name="connsiteY1019" fmla="*/ 71560 h 248621"/>
                <a:gd name="connsiteX1020" fmla="*/ 85908 w 245884"/>
                <a:gd name="connsiteY1020" fmla="*/ 68492 h 248621"/>
                <a:gd name="connsiteX1021" fmla="*/ 87795 w 245884"/>
                <a:gd name="connsiteY1021" fmla="*/ 72269 h 248621"/>
                <a:gd name="connsiteX1022" fmla="*/ 87795 w 245884"/>
                <a:gd name="connsiteY1022" fmla="*/ 72269 h 248621"/>
                <a:gd name="connsiteX1023" fmla="*/ 85908 w 245884"/>
                <a:gd name="connsiteY1023" fmla="*/ 67550 h 248621"/>
                <a:gd name="connsiteX1024" fmla="*/ 85908 w 245884"/>
                <a:gd name="connsiteY1024" fmla="*/ 67550 h 248621"/>
                <a:gd name="connsiteX1025" fmla="*/ 84255 w 245884"/>
                <a:gd name="connsiteY1025" fmla="*/ 67550 h 248621"/>
                <a:gd name="connsiteX1026" fmla="*/ 85908 w 245884"/>
                <a:gd name="connsiteY1026" fmla="*/ 70615 h 248621"/>
                <a:gd name="connsiteX1027" fmla="*/ 85908 w 245884"/>
                <a:gd name="connsiteY1027" fmla="*/ 73213 h 248621"/>
                <a:gd name="connsiteX1028" fmla="*/ 85908 w 245884"/>
                <a:gd name="connsiteY1028" fmla="*/ 71324 h 248621"/>
                <a:gd name="connsiteX1029" fmla="*/ 85908 w 245884"/>
                <a:gd name="connsiteY1029" fmla="*/ 71324 h 248621"/>
                <a:gd name="connsiteX1030" fmla="*/ 85908 w 245884"/>
                <a:gd name="connsiteY1030" fmla="*/ 73919 h 248621"/>
                <a:gd name="connsiteX1031" fmla="*/ 85908 w 245884"/>
                <a:gd name="connsiteY1031" fmla="*/ 71796 h 248621"/>
                <a:gd name="connsiteX1032" fmla="*/ 85908 w 245884"/>
                <a:gd name="connsiteY1032" fmla="*/ 73213 h 248621"/>
                <a:gd name="connsiteX1033" fmla="*/ 84491 w 245884"/>
                <a:gd name="connsiteY1033" fmla="*/ 69909 h 248621"/>
                <a:gd name="connsiteX1034" fmla="*/ 84491 w 245884"/>
                <a:gd name="connsiteY1034" fmla="*/ 72505 h 248621"/>
                <a:gd name="connsiteX1035" fmla="*/ 84491 w 245884"/>
                <a:gd name="connsiteY1035" fmla="*/ 72505 h 248621"/>
                <a:gd name="connsiteX1036" fmla="*/ 84491 w 245884"/>
                <a:gd name="connsiteY1036" fmla="*/ 69437 h 248621"/>
                <a:gd name="connsiteX1037" fmla="*/ 82841 w 245884"/>
                <a:gd name="connsiteY1037" fmla="*/ 66842 h 248621"/>
                <a:gd name="connsiteX1038" fmla="*/ 81423 w 245884"/>
                <a:gd name="connsiteY1038" fmla="*/ 66842 h 248621"/>
                <a:gd name="connsiteX1039" fmla="*/ 78828 w 245884"/>
                <a:gd name="connsiteY1039" fmla="*/ 64246 h 248621"/>
                <a:gd name="connsiteX1040" fmla="*/ 78828 w 245884"/>
                <a:gd name="connsiteY1040" fmla="*/ 62120 h 248621"/>
                <a:gd name="connsiteX1041" fmla="*/ 77414 w 245884"/>
                <a:gd name="connsiteY1041" fmla="*/ 62120 h 248621"/>
                <a:gd name="connsiteX1042" fmla="*/ 77414 w 245884"/>
                <a:gd name="connsiteY1042" fmla="*/ 63538 h 248621"/>
                <a:gd name="connsiteX1043" fmla="*/ 77414 w 245884"/>
                <a:gd name="connsiteY1043" fmla="*/ 65188 h 248621"/>
                <a:gd name="connsiteX1044" fmla="*/ 74818 w 245884"/>
                <a:gd name="connsiteY1044" fmla="*/ 62120 h 248621"/>
                <a:gd name="connsiteX1045" fmla="*/ 74818 w 245884"/>
                <a:gd name="connsiteY1045" fmla="*/ 64482 h 248621"/>
                <a:gd name="connsiteX1046" fmla="*/ 74818 w 245884"/>
                <a:gd name="connsiteY1046" fmla="*/ 66133 h 248621"/>
                <a:gd name="connsiteX1047" fmla="*/ 71987 w 245884"/>
                <a:gd name="connsiteY1047" fmla="*/ 61178 h 248621"/>
                <a:gd name="connsiteX1048" fmla="*/ 73637 w 245884"/>
                <a:gd name="connsiteY1048" fmla="*/ 65897 h 248621"/>
                <a:gd name="connsiteX1049" fmla="*/ 72456 w 245884"/>
                <a:gd name="connsiteY1049" fmla="*/ 65897 h 248621"/>
                <a:gd name="connsiteX1050" fmla="*/ 72456 w 245884"/>
                <a:gd name="connsiteY1050" fmla="*/ 64010 h 248621"/>
                <a:gd name="connsiteX1051" fmla="*/ 71042 w 245884"/>
                <a:gd name="connsiteY1051" fmla="*/ 64010 h 248621"/>
                <a:gd name="connsiteX1052" fmla="*/ 71042 w 245884"/>
                <a:gd name="connsiteY1052" fmla="*/ 62357 h 248621"/>
                <a:gd name="connsiteX1053" fmla="*/ 71042 w 245884"/>
                <a:gd name="connsiteY1053" fmla="*/ 62357 h 248621"/>
                <a:gd name="connsiteX1054" fmla="*/ 71042 w 245884"/>
                <a:gd name="connsiteY1054" fmla="*/ 64010 h 248621"/>
                <a:gd name="connsiteX1055" fmla="*/ 68210 w 245884"/>
                <a:gd name="connsiteY1055" fmla="*/ 61651 h 248621"/>
                <a:gd name="connsiteX1056" fmla="*/ 68210 w 245884"/>
                <a:gd name="connsiteY1056" fmla="*/ 59525 h 248621"/>
                <a:gd name="connsiteX1057" fmla="*/ 68210 w 245884"/>
                <a:gd name="connsiteY1057" fmla="*/ 59525 h 248621"/>
                <a:gd name="connsiteX1058" fmla="*/ 65379 w 245884"/>
                <a:gd name="connsiteY1058" fmla="*/ 55515 h 248621"/>
                <a:gd name="connsiteX1059" fmla="*/ 63020 w 245884"/>
                <a:gd name="connsiteY1059" fmla="*/ 53390 h 248621"/>
                <a:gd name="connsiteX1060" fmla="*/ 63020 w 245884"/>
                <a:gd name="connsiteY1060" fmla="*/ 50322 h 248621"/>
                <a:gd name="connsiteX1061" fmla="*/ 61366 w 245884"/>
                <a:gd name="connsiteY1061" fmla="*/ 50322 h 248621"/>
                <a:gd name="connsiteX1062" fmla="*/ 63962 w 245884"/>
                <a:gd name="connsiteY1062" fmla="*/ 58816 h 248621"/>
                <a:gd name="connsiteX1063" fmla="*/ 62311 w 245884"/>
                <a:gd name="connsiteY1063" fmla="*/ 56930 h 248621"/>
                <a:gd name="connsiteX1064" fmla="*/ 65143 w 245884"/>
                <a:gd name="connsiteY1064" fmla="*/ 62357 h 248621"/>
                <a:gd name="connsiteX1065" fmla="*/ 65143 w 245884"/>
                <a:gd name="connsiteY1065" fmla="*/ 60942 h 248621"/>
                <a:gd name="connsiteX1066" fmla="*/ 65143 w 245884"/>
                <a:gd name="connsiteY1066" fmla="*/ 63301 h 248621"/>
                <a:gd name="connsiteX1067" fmla="*/ 63725 w 245884"/>
                <a:gd name="connsiteY1067" fmla="*/ 59289 h 248621"/>
                <a:gd name="connsiteX1068" fmla="*/ 63725 w 245884"/>
                <a:gd name="connsiteY1068" fmla="*/ 62829 h 248621"/>
                <a:gd name="connsiteX1069" fmla="*/ 63725 w 245884"/>
                <a:gd name="connsiteY1069" fmla="*/ 62829 h 248621"/>
                <a:gd name="connsiteX1070" fmla="*/ 63725 w 245884"/>
                <a:gd name="connsiteY1070" fmla="*/ 60470 h 248621"/>
                <a:gd name="connsiteX1071" fmla="*/ 63725 w 245884"/>
                <a:gd name="connsiteY1071" fmla="*/ 58347 h 248621"/>
                <a:gd name="connsiteX1072" fmla="*/ 63725 w 245884"/>
                <a:gd name="connsiteY1072" fmla="*/ 58347 h 248621"/>
                <a:gd name="connsiteX1073" fmla="*/ 63725 w 245884"/>
                <a:gd name="connsiteY1073" fmla="*/ 54334 h 248621"/>
                <a:gd name="connsiteX1074" fmla="*/ 63725 w 245884"/>
                <a:gd name="connsiteY1074" fmla="*/ 56457 h 248621"/>
                <a:gd name="connsiteX1075" fmla="*/ 63725 w 245884"/>
                <a:gd name="connsiteY1075" fmla="*/ 59053 h 248621"/>
                <a:gd name="connsiteX1076" fmla="*/ 63725 w 245884"/>
                <a:gd name="connsiteY1076" fmla="*/ 61884 h 248621"/>
                <a:gd name="connsiteX1077" fmla="*/ 63725 w 245884"/>
                <a:gd name="connsiteY1077" fmla="*/ 61884 h 248621"/>
                <a:gd name="connsiteX1078" fmla="*/ 63725 w 245884"/>
                <a:gd name="connsiteY1078" fmla="*/ 64246 h 248621"/>
                <a:gd name="connsiteX1079" fmla="*/ 63725 w 245884"/>
                <a:gd name="connsiteY1079" fmla="*/ 64246 h 248621"/>
                <a:gd name="connsiteX1080" fmla="*/ 63725 w 245884"/>
                <a:gd name="connsiteY1080" fmla="*/ 60942 h 248621"/>
                <a:gd name="connsiteX1081" fmla="*/ 63725 w 245884"/>
                <a:gd name="connsiteY1081" fmla="*/ 60942 h 248621"/>
                <a:gd name="connsiteX1082" fmla="*/ 61839 w 245884"/>
                <a:gd name="connsiteY1082" fmla="*/ 60942 h 248621"/>
                <a:gd name="connsiteX1083" fmla="*/ 61839 w 245884"/>
                <a:gd name="connsiteY1083" fmla="*/ 63538 h 248621"/>
                <a:gd name="connsiteX1084" fmla="*/ 61839 w 245884"/>
                <a:gd name="connsiteY1084" fmla="*/ 65897 h 248621"/>
                <a:gd name="connsiteX1085" fmla="*/ 61839 w 245884"/>
                <a:gd name="connsiteY1085" fmla="*/ 64010 h 248621"/>
                <a:gd name="connsiteX1086" fmla="*/ 64198 w 245884"/>
                <a:gd name="connsiteY1086" fmla="*/ 66842 h 248621"/>
                <a:gd name="connsiteX1087" fmla="*/ 62547 w 245884"/>
                <a:gd name="connsiteY1087" fmla="*/ 66842 h 248621"/>
                <a:gd name="connsiteX1088" fmla="*/ 63962 w 245884"/>
                <a:gd name="connsiteY1088" fmla="*/ 68728 h 248621"/>
                <a:gd name="connsiteX1089" fmla="*/ 63962 w 245884"/>
                <a:gd name="connsiteY1089" fmla="*/ 70382 h 248621"/>
                <a:gd name="connsiteX1090" fmla="*/ 63962 w 245884"/>
                <a:gd name="connsiteY1090" fmla="*/ 67314 h 248621"/>
                <a:gd name="connsiteX1091" fmla="*/ 63962 w 245884"/>
                <a:gd name="connsiteY1091" fmla="*/ 67314 h 248621"/>
                <a:gd name="connsiteX1092" fmla="*/ 63962 w 245884"/>
                <a:gd name="connsiteY1092" fmla="*/ 65188 h 248621"/>
                <a:gd name="connsiteX1093" fmla="*/ 63962 w 245884"/>
                <a:gd name="connsiteY1093" fmla="*/ 65188 h 248621"/>
                <a:gd name="connsiteX1094" fmla="*/ 63962 w 245884"/>
                <a:gd name="connsiteY1094" fmla="*/ 68256 h 248621"/>
                <a:gd name="connsiteX1095" fmla="*/ 62547 w 245884"/>
                <a:gd name="connsiteY1095" fmla="*/ 64482 h 248621"/>
                <a:gd name="connsiteX1096" fmla="*/ 62547 w 245884"/>
                <a:gd name="connsiteY1096" fmla="*/ 62829 h 248621"/>
                <a:gd name="connsiteX1097" fmla="*/ 62547 w 245884"/>
                <a:gd name="connsiteY1097" fmla="*/ 62829 h 248621"/>
                <a:gd name="connsiteX1098" fmla="*/ 62547 w 245884"/>
                <a:gd name="connsiteY1098" fmla="*/ 61178 h 248621"/>
                <a:gd name="connsiteX1099" fmla="*/ 60894 w 245884"/>
                <a:gd name="connsiteY1099" fmla="*/ 59997 h 248621"/>
                <a:gd name="connsiteX1100" fmla="*/ 60894 w 245884"/>
                <a:gd name="connsiteY1100" fmla="*/ 63538 h 248621"/>
                <a:gd name="connsiteX1101" fmla="*/ 60894 w 245884"/>
                <a:gd name="connsiteY1101" fmla="*/ 65897 h 248621"/>
                <a:gd name="connsiteX1102" fmla="*/ 60894 w 245884"/>
                <a:gd name="connsiteY1102" fmla="*/ 63301 h 248621"/>
                <a:gd name="connsiteX1103" fmla="*/ 60894 w 245884"/>
                <a:gd name="connsiteY1103" fmla="*/ 63301 h 248621"/>
                <a:gd name="connsiteX1104" fmla="*/ 60894 w 245884"/>
                <a:gd name="connsiteY1104" fmla="*/ 65188 h 248621"/>
                <a:gd name="connsiteX1105" fmla="*/ 60894 w 245884"/>
                <a:gd name="connsiteY1105" fmla="*/ 61178 h 248621"/>
                <a:gd name="connsiteX1106" fmla="*/ 60894 w 245884"/>
                <a:gd name="connsiteY1106" fmla="*/ 61178 h 248621"/>
                <a:gd name="connsiteX1107" fmla="*/ 60894 w 245884"/>
                <a:gd name="connsiteY1107" fmla="*/ 61178 h 248621"/>
                <a:gd name="connsiteX1108" fmla="*/ 60894 w 245884"/>
                <a:gd name="connsiteY1108" fmla="*/ 58816 h 248621"/>
                <a:gd name="connsiteX1109" fmla="*/ 60894 w 245884"/>
                <a:gd name="connsiteY1109" fmla="*/ 58816 h 248621"/>
                <a:gd name="connsiteX1110" fmla="*/ 60894 w 245884"/>
                <a:gd name="connsiteY1110" fmla="*/ 59997 h 248621"/>
                <a:gd name="connsiteX1111" fmla="*/ 60894 w 245884"/>
                <a:gd name="connsiteY1111" fmla="*/ 58583 h 248621"/>
                <a:gd name="connsiteX1112" fmla="*/ 60894 w 245884"/>
                <a:gd name="connsiteY1112" fmla="*/ 60706 h 248621"/>
                <a:gd name="connsiteX1113" fmla="*/ 60894 w 245884"/>
                <a:gd name="connsiteY1113" fmla="*/ 60706 h 248621"/>
                <a:gd name="connsiteX1114" fmla="*/ 62311 w 245884"/>
                <a:gd name="connsiteY1114" fmla="*/ 64716 h 248621"/>
                <a:gd name="connsiteX1115" fmla="*/ 62311 w 245884"/>
                <a:gd name="connsiteY1115" fmla="*/ 64716 h 248621"/>
                <a:gd name="connsiteX1116" fmla="*/ 63489 w 245884"/>
                <a:gd name="connsiteY1116" fmla="*/ 67784 h 248621"/>
                <a:gd name="connsiteX1117" fmla="*/ 63489 w 245884"/>
                <a:gd name="connsiteY1117" fmla="*/ 67784 h 248621"/>
                <a:gd name="connsiteX1118" fmla="*/ 63489 w 245884"/>
                <a:gd name="connsiteY1118" fmla="*/ 65661 h 248621"/>
                <a:gd name="connsiteX1119" fmla="*/ 63489 w 245884"/>
                <a:gd name="connsiteY1119" fmla="*/ 63774 h 248621"/>
                <a:gd name="connsiteX1120" fmla="*/ 63489 w 245884"/>
                <a:gd name="connsiteY1120" fmla="*/ 63774 h 248621"/>
                <a:gd name="connsiteX1121" fmla="*/ 63489 w 245884"/>
                <a:gd name="connsiteY1121" fmla="*/ 66605 h 248621"/>
                <a:gd name="connsiteX1122" fmla="*/ 63489 w 245884"/>
                <a:gd name="connsiteY1122" fmla="*/ 66605 h 248621"/>
                <a:gd name="connsiteX1123" fmla="*/ 63489 w 245884"/>
                <a:gd name="connsiteY1123" fmla="*/ 68728 h 248621"/>
                <a:gd name="connsiteX1124" fmla="*/ 64906 w 245884"/>
                <a:gd name="connsiteY1124" fmla="*/ 70382 h 248621"/>
                <a:gd name="connsiteX1125" fmla="*/ 67029 w 245884"/>
                <a:gd name="connsiteY1125" fmla="*/ 74864 h 248621"/>
                <a:gd name="connsiteX1126" fmla="*/ 67029 w 245884"/>
                <a:gd name="connsiteY1126" fmla="*/ 72505 h 248621"/>
                <a:gd name="connsiteX1127" fmla="*/ 67029 w 245884"/>
                <a:gd name="connsiteY1127" fmla="*/ 74391 h 248621"/>
                <a:gd name="connsiteX1128" fmla="*/ 68683 w 245884"/>
                <a:gd name="connsiteY1128" fmla="*/ 76514 h 248621"/>
                <a:gd name="connsiteX1129" fmla="*/ 68683 w 245884"/>
                <a:gd name="connsiteY1129" fmla="*/ 74864 h 248621"/>
                <a:gd name="connsiteX1130" fmla="*/ 68683 w 245884"/>
                <a:gd name="connsiteY1130" fmla="*/ 72741 h 248621"/>
                <a:gd name="connsiteX1131" fmla="*/ 68683 w 245884"/>
                <a:gd name="connsiteY1131" fmla="*/ 74391 h 248621"/>
                <a:gd name="connsiteX1132" fmla="*/ 68683 w 245884"/>
                <a:gd name="connsiteY1132" fmla="*/ 76514 h 248621"/>
                <a:gd name="connsiteX1133" fmla="*/ 70570 w 245884"/>
                <a:gd name="connsiteY1133" fmla="*/ 78876 h 248621"/>
                <a:gd name="connsiteX1134" fmla="*/ 70570 w 245884"/>
                <a:gd name="connsiteY1134" fmla="*/ 77223 h 248621"/>
                <a:gd name="connsiteX1135" fmla="*/ 70570 w 245884"/>
                <a:gd name="connsiteY1135" fmla="*/ 80055 h 248621"/>
                <a:gd name="connsiteX1136" fmla="*/ 70570 w 245884"/>
                <a:gd name="connsiteY1136" fmla="*/ 80055 h 248621"/>
                <a:gd name="connsiteX1137" fmla="*/ 68919 w 245884"/>
                <a:gd name="connsiteY1137" fmla="*/ 80055 h 248621"/>
                <a:gd name="connsiteX1138" fmla="*/ 68919 w 245884"/>
                <a:gd name="connsiteY1138" fmla="*/ 83595 h 248621"/>
                <a:gd name="connsiteX1139" fmla="*/ 71278 w 245884"/>
                <a:gd name="connsiteY1139" fmla="*/ 81944 h 248621"/>
                <a:gd name="connsiteX1140" fmla="*/ 72929 w 245884"/>
                <a:gd name="connsiteY1140" fmla="*/ 81944 h 248621"/>
                <a:gd name="connsiteX1141" fmla="*/ 72929 w 245884"/>
                <a:gd name="connsiteY1141" fmla="*/ 80527 h 248621"/>
                <a:gd name="connsiteX1142" fmla="*/ 72929 w 245884"/>
                <a:gd name="connsiteY1142" fmla="*/ 77932 h 248621"/>
                <a:gd name="connsiteX1143" fmla="*/ 72929 w 245884"/>
                <a:gd name="connsiteY1143" fmla="*/ 77932 h 248621"/>
                <a:gd name="connsiteX1144" fmla="*/ 72929 w 245884"/>
                <a:gd name="connsiteY1144" fmla="*/ 79818 h 248621"/>
                <a:gd name="connsiteX1145" fmla="*/ 72929 w 245884"/>
                <a:gd name="connsiteY1145" fmla="*/ 81944 h 248621"/>
                <a:gd name="connsiteX1146" fmla="*/ 72929 w 245884"/>
                <a:gd name="connsiteY1146" fmla="*/ 80291 h 248621"/>
                <a:gd name="connsiteX1147" fmla="*/ 72929 w 245884"/>
                <a:gd name="connsiteY1147" fmla="*/ 80291 h 248621"/>
                <a:gd name="connsiteX1148" fmla="*/ 72929 w 245884"/>
                <a:gd name="connsiteY1148" fmla="*/ 83122 h 248621"/>
                <a:gd name="connsiteX1149" fmla="*/ 72929 w 245884"/>
                <a:gd name="connsiteY1149" fmla="*/ 80763 h 248621"/>
                <a:gd name="connsiteX1150" fmla="*/ 72929 w 245884"/>
                <a:gd name="connsiteY1150" fmla="*/ 78876 h 248621"/>
                <a:gd name="connsiteX1151" fmla="*/ 72929 w 245884"/>
                <a:gd name="connsiteY1151" fmla="*/ 78876 h 248621"/>
                <a:gd name="connsiteX1152" fmla="*/ 75760 w 245884"/>
                <a:gd name="connsiteY1152" fmla="*/ 84776 h 248621"/>
                <a:gd name="connsiteX1153" fmla="*/ 75760 w 245884"/>
                <a:gd name="connsiteY1153" fmla="*/ 86426 h 248621"/>
                <a:gd name="connsiteX1154" fmla="*/ 74346 w 245884"/>
                <a:gd name="connsiteY1154" fmla="*/ 86426 h 248621"/>
                <a:gd name="connsiteX1155" fmla="*/ 74346 w 245884"/>
                <a:gd name="connsiteY1155" fmla="*/ 88080 h 248621"/>
                <a:gd name="connsiteX1156" fmla="*/ 74346 w 245884"/>
                <a:gd name="connsiteY1156" fmla="*/ 90439 h 248621"/>
                <a:gd name="connsiteX1157" fmla="*/ 72693 w 245884"/>
                <a:gd name="connsiteY1157" fmla="*/ 86426 h 248621"/>
                <a:gd name="connsiteX1158" fmla="*/ 72693 w 245884"/>
                <a:gd name="connsiteY1158" fmla="*/ 90675 h 248621"/>
                <a:gd name="connsiteX1159" fmla="*/ 72693 w 245884"/>
                <a:gd name="connsiteY1159" fmla="*/ 88313 h 248621"/>
                <a:gd name="connsiteX1160" fmla="*/ 72693 w 245884"/>
                <a:gd name="connsiteY1160" fmla="*/ 90439 h 248621"/>
                <a:gd name="connsiteX1161" fmla="*/ 72693 w 245884"/>
                <a:gd name="connsiteY1161" fmla="*/ 88080 h 248621"/>
                <a:gd name="connsiteX1162" fmla="*/ 72693 w 245884"/>
                <a:gd name="connsiteY1162" fmla="*/ 88080 h 248621"/>
                <a:gd name="connsiteX1163" fmla="*/ 72693 w 245884"/>
                <a:gd name="connsiteY1163" fmla="*/ 89730 h 248621"/>
                <a:gd name="connsiteX1164" fmla="*/ 72693 w 245884"/>
                <a:gd name="connsiteY1164" fmla="*/ 86899 h 248621"/>
                <a:gd name="connsiteX1165" fmla="*/ 72693 w 245884"/>
                <a:gd name="connsiteY1165" fmla="*/ 85012 h 248621"/>
                <a:gd name="connsiteX1166" fmla="*/ 72693 w 245884"/>
                <a:gd name="connsiteY1166" fmla="*/ 86663 h 248621"/>
                <a:gd name="connsiteX1167" fmla="*/ 72693 w 245884"/>
                <a:gd name="connsiteY1167" fmla="*/ 85012 h 248621"/>
                <a:gd name="connsiteX1168" fmla="*/ 72693 w 245884"/>
                <a:gd name="connsiteY1168" fmla="*/ 85012 h 248621"/>
                <a:gd name="connsiteX1169" fmla="*/ 72693 w 245884"/>
                <a:gd name="connsiteY1169" fmla="*/ 89494 h 248621"/>
                <a:gd name="connsiteX1170" fmla="*/ 72693 w 245884"/>
                <a:gd name="connsiteY1170" fmla="*/ 89494 h 248621"/>
                <a:gd name="connsiteX1171" fmla="*/ 72693 w 245884"/>
                <a:gd name="connsiteY1171" fmla="*/ 86190 h 248621"/>
                <a:gd name="connsiteX1172" fmla="*/ 72693 w 245884"/>
                <a:gd name="connsiteY1172" fmla="*/ 84540 h 248621"/>
                <a:gd name="connsiteX1173" fmla="*/ 72693 w 245884"/>
                <a:gd name="connsiteY1173" fmla="*/ 86190 h 248621"/>
                <a:gd name="connsiteX1174" fmla="*/ 72693 w 245884"/>
                <a:gd name="connsiteY1174" fmla="*/ 86190 h 248621"/>
                <a:gd name="connsiteX1175" fmla="*/ 70097 w 245884"/>
                <a:gd name="connsiteY1175" fmla="*/ 83831 h 248621"/>
                <a:gd name="connsiteX1176" fmla="*/ 70097 w 245884"/>
                <a:gd name="connsiteY1176" fmla="*/ 83831 h 248621"/>
                <a:gd name="connsiteX1177" fmla="*/ 70097 w 245884"/>
                <a:gd name="connsiteY1177" fmla="*/ 87371 h 248621"/>
                <a:gd name="connsiteX1178" fmla="*/ 71514 w 245884"/>
                <a:gd name="connsiteY1178" fmla="*/ 90675 h 248621"/>
                <a:gd name="connsiteX1179" fmla="*/ 71514 w 245884"/>
                <a:gd name="connsiteY1179" fmla="*/ 87371 h 248621"/>
                <a:gd name="connsiteX1180" fmla="*/ 71514 w 245884"/>
                <a:gd name="connsiteY1180" fmla="*/ 87371 h 248621"/>
                <a:gd name="connsiteX1181" fmla="*/ 71514 w 245884"/>
                <a:gd name="connsiteY1181" fmla="*/ 91853 h 248621"/>
                <a:gd name="connsiteX1182" fmla="*/ 71514 w 245884"/>
                <a:gd name="connsiteY1182" fmla="*/ 93743 h 248621"/>
                <a:gd name="connsiteX1183" fmla="*/ 73165 w 245884"/>
                <a:gd name="connsiteY1183" fmla="*/ 93743 h 248621"/>
                <a:gd name="connsiteX1184" fmla="*/ 73165 w 245884"/>
                <a:gd name="connsiteY1184" fmla="*/ 95393 h 248621"/>
                <a:gd name="connsiteX1185" fmla="*/ 73165 w 245884"/>
                <a:gd name="connsiteY1185" fmla="*/ 96811 h 248621"/>
                <a:gd name="connsiteX1186" fmla="*/ 73165 w 245884"/>
                <a:gd name="connsiteY1186" fmla="*/ 96811 h 248621"/>
                <a:gd name="connsiteX1187" fmla="*/ 74818 w 245884"/>
                <a:gd name="connsiteY1187" fmla="*/ 96811 h 248621"/>
                <a:gd name="connsiteX1188" fmla="*/ 74818 w 245884"/>
                <a:gd name="connsiteY1188" fmla="*/ 99170 h 248621"/>
                <a:gd name="connsiteX1189" fmla="*/ 74818 w 245884"/>
                <a:gd name="connsiteY1189" fmla="*/ 99170 h 248621"/>
                <a:gd name="connsiteX1190" fmla="*/ 73165 w 245884"/>
                <a:gd name="connsiteY1190" fmla="*/ 94685 h 248621"/>
                <a:gd name="connsiteX1191" fmla="*/ 73165 w 245884"/>
                <a:gd name="connsiteY1191" fmla="*/ 92798 h 248621"/>
                <a:gd name="connsiteX1192" fmla="*/ 73165 w 245884"/>
                <a:gd name="connsiteY1192" fmla="*/ 92798 h 248621"/>
                <a:gd name="connsiteX1193" fmla="*/ 73165 w 245884"/>
                <a:gd name="connsiteY1193" fmla="*/ 95157 h 248621"/>
                <a:gd name="connsiteX1194" fmla="*/ 73165 w 245884"/>
                <a:gd name="connsiteY1194" fmla="*/ 93034 h 248621"/>
                <a:gd name="connsiteX1195" fmla="*/ 73165 w 245884"/>
                <a:gd name="connsiteY1195" fmla="*/ 93034 h 248621"/>
                <a:gd name="connsiteX1196" fmla="*/ 73165 w 245884"/>
                <a:gd name="connsiteY1196" fmla="*/ 95393 h 248621"/>
                <a:gd name="connsiteX1197" fmla="*/ 73165 w 245884"/>
                <a:gd name="connsiteY1197" fmla="*/ 95393 h 248621"/>
                <a:gd name="connsiteX1198" fmla="*/ 81423 w 245884"/>
                <a:gd name="connsiteY1198" fmla="*/ 99642 h 248621"/>
                <a:gd name="connsiteX1199" fmla="*/ 82604 w 245884"/>
                <a:gd name="connsiteY1199" fmla="*/ 99642 h 248621"/>
                <a:gd name="connsiteX1200" fmla="*/ 81187 w 245884"/>
                <a:gd name="connsiteY1200" fmla="*/ 94449 h 248621"/>
                <a:gd name="connsiteX1201" fmla="*/ 82368 w 245884"/>
                <a:gd name="connsiteY1201" fmla="*/ 94449 h 248621"/>
                <a:gd name="connsiteX1202" fmla="*/ 82368 w 245884"/>
                <a:gd name="connsiteY1202" fmla="*/ 96102 h 248621"/>
                <a:gd name="connsiteX1203" fmla="*/ 82368 w 245884"/>
                <a:gd name="connsiteY1203" fmla="*/ 96102 h 248621"/>
                <a:gd name="connsiteX1204" fmla="*/ 85436 w 245884"/>
                <a:gd name="connsiteY1204" fmla="*/ 101529 h 248621"/>
                <a:gd name="connsiteX1205" fmla="*/ 85436 w 245884"/>
                <a:gd name="connsiteY1205" fmla="*/ 99170 h 248621"/>
                <a:gd name="connsiteX1206" fmla="*/ 86853 w 245884"/>
                <a:gd name="connsiteY1206" fmla="*/ 100820 h 248621"/>
                <a:gd name="connsiteX1207" fmla="*/ 86853 w 245884"/>
                <a:gd name="connsiteY1207" fmla="*/ 98697 h 248621"/>
                <a:gd name="connsiteX1208" fmla="*/ 86853 w 245884"/>
                <a:gd name="connsiteY1208" fmla="*/ 98697 h 248621"/>
                <a:gd name="connsiteX1209" fmla="*/ 86853 w 245884"/>
                <a:gd name="connsiteY1209" fmla="*/ 96102 h 248621"/>
                <a:gd name="connsiteX1210" fmla="*/ 86853 w 245884"/>
                <a:gd name="connsiteY1210" fmla="*/ 96102 h 248621"/>
                <a:gd name="connsiteX1211" fmla="*/ 86853 w 245884"/>
                <a:gd name="connsiteY1211" fmla="*/ 98461 h 248621"/>
                <a:gd name="connsiteX1212" fmla="*/ 88976 w 245884"/>
                <a:gd name="connsiteY1212" fmla="*/ 98461 h 248621"/>
                <a:gd name="connsiteX1213" fmla="*/ 88976 w 245884"/>
                <a:gd name="connsiteY1213" fmla="*/ 100348 h 248621"/>
                <a:gd name="connsiteX1214" fmla="*/ 90627 w 245884"/>
                <a:gd name="connsiteY1214" fmla="*/ 98697 h 248621"/>
                <a:gd name="connsiteX1215" fmla="*/ 90627 w 245884"/>
                <a:gd name="connsiteY1215" fmla="*/ 100348 h 248621"/>
                <a:gd name="connsiteX1216" fmla="*/ 90627 w 245884"/>
                <a:gd name="connsiteY1216" fmla="*/ 97516 h 248621"/>
                <a:gd name="connsiteX1217" fmla="*/ 90627 w 245884"/>
                <a:gd name="connsiteY1217" fmla="*/ 99878 h 248621"/>
                <a:gd name="connsiteX1218" fmla="*/ 92986 w 245884"/>
                <a:gd name="connsiteY1218" fmla="*/ 99878 h 248621"/>
                <a:gd name="connsiteX1219" fmla="*/ 92986 w 245884"/>
                <a:gd name="connsiteY1219" fmla="*/ 102474 h 248621"/>
                <a:gd name="connsiteX1220" fmla="*/ 92986 w 245884"/>
                <a:gd name="connsiteY1220" fmla="*/ 102474 h 248621"/>
                <a:gd name="connsiteX1221" fmla="*/ 95112 w 245884"/>
                <a:gd name="connsiteY1221" fmla="*/ 101057 h 248621"/>
                <a:gd name="connsiteX1222" fmla="*/ 93694 w 245884"/>
                <a:gd name="connsiteY1222" fmla="*/ 97989 h 248621"/>
                <a:gd name="connsiteX1223" fmla="*/ 95584 w 245884"/>
                <a:gd name="connsiteY1223" fmla="*/ 100112 h 248621"/>
                <a:gd name="connsiteX1224" fmla="*/ 95584 w 245884"/>
                <a:gd name="connsiteY1224" fmla="*/ 100112 h 248621"/>
                <a:gd name="connsiteX1225" fmla="*/ 95584 w 245884"/>
                <a:gd name="connsiteY1225" fmla="*/ 100112 h 248621"/>
                <a:gd name="connsiteX1226" fmla="*/ 96762 w 245884"/>
                <a:gd name="connsiteY1226" fmla="*/ 104124 h 248621"/>
                <a:gd name="connsiteX1227" fmla="*/ 98416 w 245884"/>
                <a:gd name="connsiteY1227" fmla="*/ 101765 h 248621"/>
                <a:gd name="connsiteX1228" fmla="*/ 98416 w 245884"/>
                <a:gd name="connsiteY1228" fmla="*/ 103416 h 248621"/>
                <a:gd name="connsiteX1229" fmla="*/ 98416 w 245884"/>
                <a:gd name="connsiteY1229" fmla="*/ 103416 h 248621"/>
                <a:gd name="connsiteX1230" fmla="*/ 98416 w 245884"/>
                <a:gd name="connsiteY1230" fmla="*/ 101057 h 248621"/>
                <a:gd name="connsiteX1231" fmla="*/ 98416 w 245884"/>
                <a:gd name="connsiteY1231" fmla="*/ 103179 h 248621"/>
                <a:gd name="connsiteX1232" fmla="*/ 98416 w 245884"/>
                <a:gd name="connsiteY1232" fmla="*/ 103179 h 248621"/>
                <a:gd name="connsiteX1233" fmla="*/ 98416 w 245884"/>
                <a:gd name="connsiteY1233" fmla="*/ 103179 h 248621"/>
                <a:gd name="connsiteX1234" fmla="*/ 98416 w 245884"/>
                <a:gd name="connsiteY1234" fmla="*/ 100348 h 248621"/>
                <a:gd name="connsiteX1235" fmla="*/ 98416 w 245884"/>
                <a:gd name="connsiteY1235" fmla="*/ 103416 h 248621"/>
                <a:gd name="connsiteX1236" fmla="*/ 98416 w 245884"/>
                <a:gd name="connsiteY1236" fmla="*/ 101293 h 248621"/>
                <a:gd name="connsiteX1237" fmla="*/ 98416 w 245884"/>
                <a:gd name="connsiteY1237" fmla="*/ 101293 h 248621"/>
                <a:gd name="connsiteX1238" fmla="*/ 100066 w 245884"/>
                <a:gd name="connsiteY1238" fmla="*/ 103652 h 248621"/>
                <a:gd name="connsiteX1239" fmla="*/ 100066 w 245884"/>
                <a:gd name="connsiteY1239" fmla="*/ 105069 h 248621"/>
                <a:gd name="connsiteX1240" fmla="*/ 100066 w 245884"/>
                <a:gd name="connsiteY1240" fmla="*/ 105069 h 248621"/>
                <a:gd name="connsiteX1241" fmla="*/ 100066 w 245884"/>
                <a:gd name="connsiteY1241" fmla="*/ 105069 h 248621"/>
                <a:gd name="connsiteX1242" fmla="*/ 100066 w 245884"/>
                <a:gd name="connsiteY1242" fmla="*/ 102946 h 248621"/>
                <a:gd name="connsiteX1243" fmla="*/ 100066 w 245884"/>
                <a:gd name="connsiteY1243" fmla="*/ 102946 h 248621"/>
                <a:gd name="connsiteX1244" fmla="*/ 100066 w 245884"/>
                <a:gd name="connsiteY1244" fmla="*/ 99642 h 248621"/>
                <a:gd name="connsiteX1245" fmla="*/ 101483 w 245884"/>
                <a:gd name="connsiteY1245" fmla="*/ 102710 h 248621"/>
                <a:gd name="connsiteX1246" fmla="*/ 101483 w 245884"/>
                <a:gd name="connsiteY1246" fmla="*/ 99642 h 248621"/>
                <a:gd name="connsiteX1247" fmla="*/ 103606 w 245884"/>
                <a:gd name="connsiteY1247" fmla="*/ 99642 h 248621"/>
                <a:gd name="connsiteX1248" fmla="*/ 103606 w 245884"/>
                <a:gd name="connsiteY1248" fmla="*/ 97047 h 248621"/>
                <a:gd name="connsiteX1249" fmla="*/ 105493 w 245884"/>
                <a:gd name="connsiteY1249" fmla="*/ 100820 h 248621"/>
                <a:gd name="connsiteX1250" fmla="*/ 105493 w 245884"/>
                <a:gd name="connsiteY1250" fmla="*/ 100820 h 248621"/>
                <a:gd name="connsiteX1251" fmla="*/ 105493 w 245884"/>
                <a:gd name="connsiteY1251" fmla="*/ 100820 h 248621"/>
                <a:gd name="connsiteX1252" fmla="*/ 105493 w 245884"/>
                <a:gd name="connsiteY1252" fmla="*/ 98934 h 248621"/>
                <a:gd name="connsiteX1253" fmla="*/ 107147 w 245884"/>
                <a:gd name="connsiteY1253" fmla="*/ 101057 h 248621"/>
                <a:gd name="connsiteX1254" fmla="*/ 107147 w 245884"/>
                <a:gd name="connsiteY1254" fmla="*/ 98461 h 248621"/>
                <a:gd name="connsiteX1255" fmla="*/ 107147 w 245884"/>
                <a:gd name="connsiteY1255" fmla="*/ 98461 h 248621"/>
                <a:gd name="connsiteX1256" fmla="*/ 107147 w 245884"/>
                <a:gd name="connsiteY1256" fmla="*/ 100584 h 248621"/>
                <a:gd name="connsiteX1257" fmla="*/ 107147 w 245884"/>
                <a:gd name="connsiteY1257" fmla="*/ 100584 h 248621"/>
                <a:gd name="connsiteX1258" fmla="*/ 111865 w 245884"/>
                <a:gd name="connsiteY1258" fmla="*/ 100584 h 248621"/>
                <a:gd name="connsiteX1259" fmla="*/ 111865 w 245884"/>
                <a:gd name="connsiteY1259" fmla="*/ 103652 h 248621"/>
                <a:gd name="connsiteX1260" fmla="*/ 111865 w 245884"/>
                <a:gd name="connsiteY1260" fmla="*/ 103652 h 248621"/>
                <a:gd name="connsiteX1261" fmla="*/ 111865 w 245884"/>
                <a:gd name="connsiteY1261" fmla="*/ 100820 h 248621"/>
                <a:gd name="connsiteX1262" fmla="*/ 113752 w 245884"/>
                <a:gd name="connsiteY1262" fmla="*/ 98934 h 248621"/>
                <a:gd name="connsiteX1263" fmla="*/ 113752 w 245884"/>
                <a:gd name="connsiteY1263" fmla="*/ 101529 h 248621"/>
                <a:gd name="connsiteX1264" fmla="*/ 113752 w 245884"/>
                <a:gd name="connsiteY1264" fmla="*/ 101529 h 248621"/>
                <a:gd name="connsiteX1265" fmla="*/ 113752 w 245884"/>
                <a:gd name="connsiteY1265" fmla="*/ 99642 h 248621"/>
                <a:gd name="connsiteX1266" fmla="*/ 115641 w 245884"/>
                <a:gd name="connsiteY1266" fmla="*/ 99642 h 248621"/>
                <a:gd name="connsiteX1267" fmla="*/ 117292 w 245884"/>
                <a:gd name="connsiteY1267" fmla="*/ 102238 h 248621"/>
                <a:gd name="connsiteX1268" fmla="*/ 117292 w 245884"/>
                <a:gd name="connsiteY1268" fmla="*/ 102238 h 248621"/>
                <a:gd name="connsiteX1269" fmla="*/ 117292 w 245884"/>
                <a:gd name="connsiteY1269" fmla="*/ 100112 h 248621"/>
                <a:gd name="connsiteX1270" fmla="*/ 117292 w 245884"/>
                <a:gd name="connsiteY1270" fmla="*/ 102238 h 248621"/>
                <a:gd name="connsiteX1271" fmla="*/ 118709 w 245884"/>
                <a:gd name="connsiteY1271" fmla="*/ 102238 h 248621"/>
                <a:gd name="connsiteX1272" fmla="*/ 118709 w 245884"/>
                <a:gd name="connsiteY1272" fmla="*/ 100584 h 248621"/>
                <a:gd name="connsiteX1273" fmla="*/ 118709 w 245884"/>
                <a:gd name="connsiteY1273" fmla="*/ 102238 h 248621"/>
                <a:gd name="connsiteX1274" fmla="*/ 118709 w 245884"/>
                <a:gd name="connsiteY1274" fmla="*/ 102238 h 248621"/>
                <a:gd name="connsiteX1275" fmla="*/ 118709 w 245884"/>
                <a:gd name="connsiteY1275" fmla="*/ 102238 h 248621"/>
                <a:gd name="connsiteX1276" fmla="*/ 118709 w 245884"/>
                <a:gd name="connsiteY1276" fmla="*/ 100348 h 248621"/>
                <a:gd name="connsiteX1277" fmla="*/ 118709 w 245884"/>
                <a:gd name="connsiteY1277" fmla="*/ 101765 h 248621"/>
                <a:gd name="connsiteX1278" fmla="*/ 118709 w 245884"/>
                <a:gd name="connsiteY1278" fmla="*/ 101765 h 248621"/>
                <a:gd name="connsiteX1279" fmla="*/ 118709 w 245884"/>
                <a:gd name="connsiteY1279" fmla="*/ 103652 h 248621"/>
                <a:gd name="connsiteX1280" fmla="*/ 118709 w 245884"/>
                <a:gd name="connsiteY1280" fmla="*/ 103652 h 248621"/>
                <a:gd name="connsiteX1281" fmla="*/ 118709 w 245884"/>
                <a:gd name="connsiteY1281" fmla="*/ 105542 h 248621"/>
                <a:gd name="connsiteX1282" fmla="*/ 118709 w 245884"/>
                <a:gd name="connsiteY1282" fmla="*/ 105542 h 248621"/>
                <a:gd name="connsiteX1283" fmla="*/ 120123 w 245884"/>
                <a:gd name="connsiteY1283" fmla="*/ 107192 h 248621"/>
                <a:gd name="connsiteX1284" fmla="*/ 120123 w 245884"/>
                <a:gd name="connsiteY1284" fmla="*/ 109551 h 248621"/>
                <a:gd name="connsiteX1285" fmla="*/ 120123 w 245884"/>
                <a:gd name="connsiteY1285" fmla="*/ 106956 h 248621"/>
                <a:gd name="connsiteX1286" fmla="*/ 120123 w 245884"/>
                <a:gd name="connsiteY1286" fmla="*/ 109079 h 248621"/>
                <a:gd name="connsiteX1287" fmla="*/ 120123 w 245884"/>
                <a:gd name="connsiteY1287" fmla="*/ 109079 h 248621"/>
                <a:gd name="connsiteX1288" fmla="*/ 120123 w 245884"/>
                <a:gd name="connsiteY1288" fmla="*/ 107192 h 248621"/>
                <a:gd name="connsiteX1289" fmla="*/ 120123 w 245884"/>
                <a:gd name="connsiteY1289" fmla="*/ 104833 h 248621"/>
                <a:gd name="connsiteX1290" fmla="*/ 120123 w 245884"/>
                <a:gd name="connsiteY1290" fmla="*/ 104833 h 248621"/>
                <a:gd name="connsiteX1291" fmla="*/ 120123 w 245884"/>
                <a:gd name="connsiteY1291" fmla="*/ 102710 h 248621"/>
                <a:gd name="connsiteX1292" fmla="*/ 120123 w 245884"/>
                <a:gd name="connsiteY1292" fmla="*/ 102710 h 248621"/>
                <a:gd name="connsiteX1293" fmla="*/ 118000 w 245884"/>
                <a:gd name="connsiteY1293" fmla="*/ 102710 h 248621"/>
                <a:gd name="connsiteX1294" fmla="*/ 118000 w 245884"/>
                <a:gd name="connsiteY1294" fmla="*/ 104833 h 248621"/>
                <a:gd name="connsiteX1295" fmla="*/ 118000 w 245884"/>
                <a:gd name="connsiteY1295" fmla="*/ 103179 h 248621"/>
                <a:gd name="connsiteX1296" fmla="*/ 118000 w 245884"/>
                <a:gd name="connsiteY1296" fmla="*/ 108373 h 248621"/>
                <a:gd name="connsiteX1297" fmla="*/ 114933 w 245884"/>
                <a:gd name="connsiteY1297" fmla="*/ 102946 h 248621"/>
                <a:gd name="connsiteX1298" fmla="*/ 114933 w 245884"/>
                <a:gd name="connsiteY1298" fmla="*/ 104597 h 248621"/>
                <a:gd name="connsiteX1299" fmla="*/ 116819 w 245884"/>
                <a:gd name="connsiteY1299" fmla="*/ 106956 h 248621"/>
                <a:gd name="connsiteX1300" fmla="*/ 116819 w 245884"/>
                <a:gd name="connsiteY1300" fmla="*/ 106956 h 248621"/>
                <a:gd name="connsiteX1301" fmla="*/ 114933 w 245884"/>
                <a:gd name="connsiteY1301" fmla="*/ 103652 h 248621"/>
                <a:gd name="connsiteX1302" fmla="*/ 114933 w 245884"/>
                <a:gd name="connsiteY1302" fmla="*/ 105542 h 248621"/>
                <a:gd name="connsiteX1303" fmla="*/ 114933 w 245884"/>
                <a:gd name="connsiteY1303" fmla="*/ 106956 h 248621"/>
                <a:gd name="connsiteX1304" fmla="*/ 114933 w 245884"/>
                <a:gd name="connsiteY1304" fmla="*/ 109551 h 248621"/>
                <a:gd name="connsiteX1305" fmla="*/ 114933 w 245884"/>
                <a:gd name="connsiteY1305" fmla="*/ 109551 h 248621"/>
                <a:gd name="connsiteX1306" fmla="*/ 113046 w 245884"/>
                <a:gd name="connsiteY1306" fmla="*/ 109551 h 248621"/>
                <a:gd name="connsiteX1307" fmla="*/ 113046 w 245884"/>
                <a:gd name="connsiteY1307" fmla="*/ 108137 h 248621"/>
                <a:gd name="connsiteX1308" fmla="*/ 113046 w 245884"/>
                <a:gd name="connsiteY1308" fmla="*/ 106247 h 248621"/>
                <a:gd name="connsiteX1309" fmla="*/ 111865 w 245884"/>
                <a:gd name="connsiteY1309" fmla="*/ 106247 h 248621"/>
                <a:gd name="connsiteX1310" fmla="*/ 111865 w 245884"/>
                <a:gd name="connsiteY1310" fmla="*/ 106247 h 248621"/>
                <a:gd name="connsiteX1311" fmla="*/ 111865 w 245884"/>
                <a:gd name="connsiteY1311" fmla="*/ 108137 h 248621"/>
                <a:gd name="connsiteX1312" fmla="*/ 109269 w 245884"/>
                <a:gd name="connsiteY1312" fmla="*/ 106956 h 248621"/>
                <a:gd name="connsiteX1313" fmla="*/ 109269 w 245884"/>
                <a:gd name="connsiteY1313" fmla="*/ 108373 h 248621"/>
                <a:gd name="connsiteX1314" fmla="*/ 109269 w 245884"/>
                <a:gd name="connsiteY1314" fmla="*/ 106483 h 248621"/>
                <a:gd name="connsiteX1315" fmla="*/ 109269 w 245884"/>
                <a:gd name="connsiteY1315" fmla="*/ 108373 h 248621"/>
                <a:gd name="connsiteX1316" fmla="*/ 107619 w 245884"/>
                <a:gd name="connsiteY1316" fmla="*/ 104597 h 248621"/>
                <a:gd name="connsiteX1317" fmla="*/ 105729 w 245884"/>
                <a:gd name="connsiteY1317" fmla="*/ 102474 h 248621"/>
                <a:gd name="connsiteX1318" fmla="*/ 107619 w 245884"/>
                <a:gd name="connsiteY1318" fmla="*/ 107192 h 248621"/>
                <a:gd name="connsiteX1319" fmla="*/ 107619 w 245884"/>
                <a:gd name="connsiteY1319" fmla="*/ 105542 h 248621"/>
                <a:gd name="connsiteX1320" fmla="*/ 107619 w 245884"/>
                <a:gd name="connsiteY1320" fmla="*/ 108609 h 248621"/>
                <a:gd name="connsiteX1321" fmla="*/ 104784 w 245884"/>
                <a:gd name="connsiteY1321" fmla="*/ 106956 h 248621"/>
                <a:gd name="connsiteX1322" fmla="*/ 104784 w 245884"/>
                <a:gd name="connsiteY1322" fmla="*/ 104597 h 248621"/>
                <a:gd name="connsiteX1323" fmla="*/ 104784 w 245884"/>
                <a:gd name="connsiteY1323" fmla="*/ 104597 h 248621"/>
                <a:gd name="connsiteX1324" fmla="*/ 104784 w 245884"/>
                <a:gd name="connsiteY1324" fmla="*/ 106011 h 248621"/>
                <a:gd name="connsiteX1325" fmla="*/ 104784 w 245884"/>
                <a:gd name="connsiteY1325" fmla="*/ 106011 h 248621"/>
                <a:gd name="connsiteX1326" fmla="*/ 102898 w 245884"/>
                <a:gd name="connsiteY1326" fmla="*/ 106011 h 248621"/>
                <a:gd name="connsiteX1327" fmla="*/ 102898 w 245884"/>
                <a:gd name="connsiteY1327" fmla="*/ 106011 h 248621"/>
                <a:gd name="connsiteX1328" fmla="*/ 102898 w 245884"/>
                <a:gd name="connsiteY1328" fmla="*/ 108137 h 248621"/>
                <a:gd name="connsiteX1329" fmla="*/ 102898 w 245884"/>
                <a:gd name="connsiteY1329" fmla="*/ 109551 h 248621"/>
                <a:gd name="connsiteX1330" fmla="*/ 101011 w 245884"/>
                <a:gd name="connsiteY1330" fmla="*/ 107192 h 248621"/>
                <a:gd name="connsiteX1331" fmla="*/ 101011 w 245884"/>
                <a:gd name="connsiteY1331" fmla="*/ 109787 h 248621"/>
                <a:gd name="connsiteX1332" fmla="*/ 99358 w 245884"/>
                <a:gd name="connsiteY1332" fmla="*/ 106011 h 248621"/>
                <a:gd name="connsiteX1333" fmla="*/ 99358 w 245884"/>
                <a:gd name="connsiteY1333" fmla="*/ 106011 h 248621"/>
                <a:gd name="connsiteX1334" fmla="*/ 99358 w 245884"/>
                <a:gd name="connsiteY1334" fmla="*/ 110024 h 248621"/>
                <a:gd name="connsiteX1335" fmla="*/ 97707 w 245884"/>
                <a:gd name="connsiteY1335" fmla="*/ 105305 h 248621"/>
                <a:gd name="connsiteX1336" fmla="*/ 97707 w 245884"/>
                <a:gd name="connsiteY1336" fmla="*/ 107428 h 248621"/>
                <a:gd name="connsiteX1337" fmla="*/ 97707 w 245884"/>
                <a:gd name="connsiteY1337" fmla="*/ 109787 h 248621"/>
                <a:gd name="connsiteX1338" fmla="*/ 97707 w 245884"/>
                <a:gd name="connsiteY1338" fmla="*/ 107664 h 248621"/>
                <a:gd name="connsiteX1339" fmla="*/ 97707 w 245884"/>
                <a:gd name="connsiteY1339" fmla="*/ 104124 h 248621"/>
                <a:gd name="connsiteX1340" fmla="*/ 97707 w 245884"/>
                <a:gd name="connsiteY1340" fmla="*/ 104124 h 248621"/>
                <a:gd name="connsiteX1341" fmla="*/ 97707 w 245884"/>
                <a:gd name="connsiteY1341" fmla="*/ 104124 h 248621"/>
                <a:gd name="connsiteX1342" fmla="*/ 97707 w 245884"/>
                <a:gd name="connsiteY1342" fmla="*/ 107192 h 248621"/>
                <a:gd name="connsiteX1343" fmla="*/ 95820 w 245884"/>
                <a:gd name="connsiteY1343" fmla="*/ 104124 h 248621"/>
                <a:gd name="connsiteX1344" fmla="*/ 95820 w 245884"/>
                <a:gd name="connsiteY1344" fmla="*/ 104124 h 248621"/>
                <a:gd name="connsiteX1345" fmla="*/ 95820 w 245884"/>
                <a:gd name="connsiteY1345" fmla="*/ 104124 h 248621"/>
                <a:gd name="connsiteX1346" fmla="*/ 97235 w 245884"/>
                <a:gd name="connsiteY1346" fmla="*/ 106720 h 248621"/>
                <a:gd name="connsiteX1347" fmla="*/ 97235 w 245884"/>
                <a:gd name="connsiteY1347" fmla="*/ 106720 h 248621"/>
                <a:gd name="connsiteX1348" fmla="*/ 97235 w 245884"/>
                <a:gd name="connsiteY1348" fmla="*/ 109079 h 248621"/>
                <a:gd name="connsiteX1349" fmla="*/ 94875 w 245884"/>
                <a:gd name="connsiteY1349" fmla="*/ 107428 h 248621"/>
                <a:gd name="connsiteX1350" fmla="*/ 94875 w 245884"/>
                <a:gd name="connsiteY1350" fmla="*/ 107428 h 248621"/>
                <a:gd name="connsiteX1351" fmla="*/ 94875 w 245884"/>
                <a:gd name="connsiteY1351" fmla="*/ 109315 h 248621"/>
                <a:gd name="connsiteX1352" fmla="*/ 94875 w 245884"/>
                <a:gd name="connsiteY1352" fmla="*/ 107901 h 248621"/>
                <a:gd name="connsiteX1353" fmla="*/ 94875 w 245884"/>
                <a:gd name="connsiteY1353" fmla="*/ 107901 h 248621"/>
                <a:gd name="connsiteX1354" fmla="*/ 92044 w 245884"/>
                <a:gd name="connsiteY1354" fmla="*/ 104833 h 248621"/>
                <a:gd name="connsiteX1355" fmla="*/ 92044 w 245884"/>
                <a:gd name="connsiteY1355" fmla="*/ 109315 h 248621"/>
                <a:gd name="connsiteX1356" fmla="*/ 90863 w 245884"/>
                <a:gd name="connsiteY1356" fmla="*/ 109315 h 248621"/>
                <a:gd name="connsiteX1357" fmla="*/ 90863 w 245884"/>
                <a:gd name="connsiteY1357" fmla="*/ 107901 h 248621"/>
                <a:gd name="connsiteX1358" fmla="*/ 90863 w 245884"/>
                <a:gd name="connsiteY1358" fmla="*/ 109551 h 248621"/>
                <a:gd name="connsiteX1359" fmla="*/ 90863 w 245884"/>
                <a:gd name="connsiteY1359" fmla="*/ 109551 h 248621"/>
                <a:gd name="connsiteX1360" fmla="*/ 90863 w 245884"/>
                <a:gd name="connsiteY1360" fmla="*/ 106956 h 248621"/>
                <a:gd name="connsiteX1361" fmla="*/ 88976 w 245884"/>
                <a:gd name="connsiteY1361" fmla="*/ 108845 h 248621"/>
                <a:gd name="connsiteX1362" fmla="*/ 88976 w 245884"/>
                <a:gd name="connsiteY1362" fmla="*/ 106956 h 248621"/>
                <a:gd name="connsiteX1363" fmla="*/ 88976 w 245884"/>
                <a:gd name="connsiteY1363" fmla="*/ 106956 h 248621"/>
                <a:gd name="connsiteX1364" fmla="*/ 88976 w 245884"/>
                <a:gd name="connsiteY1364" fmla="*/ 110260 h 248621"/>
                <a:gd name="connsiteX1365" fmla="*/ 88976 w 245884"/>
                <a:gd name="connsiteY1365" fmla="*/ 108373 h 248621"/>
                <a:gd name="connsiteX1366" fmla="*/ 88976 w 245884"/>
                <a:gd name="connsiteY1366" fmla="*/ 108373 h 248621"/>
                <a:gd name="connsiteX1367" fmla="*/ 88976 w 245884"/>
                <a:gd name="connsiteY1367" fmla="*/ 110260 h 248621"/>
                <a:gd name="connsiteX1368" fmla="*/ 88976 w 245884"/>
                <a:gd name="connsiteY1368" fmla="*/ 108373 h 248621"/>
                <a:gd name="connsiteX1369" fmla="*/ 88976 w 245884"/>
                <a:gd name="connsiteY1369" fmla="*/ 109787 h 248621"/>
                <a:gd name="connsiteX1370" fmla="*/ 88976 w 245884"/>
                <a:gd name="connsiteY1370" fmla="*/ 107901 h 248621"/>
                <a:gd name="connsiteX1371" fmla="*/ 88976 w 245884"/>
                <a:gd name="connsiteY1371" fmla="*/ 111205 h 248621"/>
                <a:gd name="connsiteX1372" fmla="*/ 88976 w 245884"/>
                <a:gd name="connsiteY1372" fmla="*/ 109315 h 248621"/>
                <a:gd name="connsiteX1373" fmla="*/ 88976 w 245884"/>
                <a:gd name="connsiteY1373" fmla="*/ 109315 h 248621"/>
                <a:gd name="connsiteX1374" fmla="*/ 88976 w 245884"/>
                <a:gd name="connsiteY1374" fmla="*/ 107428 h 248621"/>
                <a:gd name="connsiteX1375" fmla="*/ 88976 w 245884"/>
                <a:gd name="connsiteY1375" fmla="*/ 110968 h 248621"/>
                <a:gd name="connsiteX1376" fmla="*/ 88976 w 245884"/>
                <a:gd name="connsiteY1376" fmla="*/ 110968 h 248621"/>
                <a:gd name="connsiteX1377" fmla="*/ 88976 w 245884"/>
                <a:gd name="connsiteY1377" fmla="*/ 107901 h 248621"/>
                <a:gd name="connsiteX1378" fmla="*/ 88976 w 245884"/>
                <a:gd name="connsiteY1378" fmla="*/ 107901 h 248621"/>
                <a:gd name="connsiteX1379" fmla="*/ 88976 w 245884"/>
                <a:gd name="connsiteY1379" fmla="*/ 111677 h 248621"/>
                <a:gd name="connsiteX1380" fmla="*/ 88976 w 245884"/>
                <a:gd name="connsiteY1380" fmla="*/ 108845 h 248621"/>
                <a:gd name="connsiteX1381" fmla="*/ 88976 w 245884"/>
                <a:gd name="connsiteY1381" fmla="*/ 110260 h 248621"/>
                <a:gd name="connsiteX1382" fmla="*/ 88976 w 245884"/>
                <a:gd name="connsiteY1382" fmla="*/ 108845 h 248621"/>
                <a:gd name="connsiteX1383" fmla="*/ 86853 w 245884"/>
                <a:gd name="connsiteY1383" fmla="*/ 105778 h 248621"/>
                <a:gd name="connsiteX1384" fmla="*/ 86853 w 245884"/>
                <a:gd name="connsiteY1384" fmla="*/ 108373 h 248621"/>
                <a:gd name="connsiteX1385" fmla="*/ 83549 w 245884"/>
                <a:gd name="connsiteY1385" fmla="*/ 108373 h 248621"/>
                <a:gd name="connsiteX1386" fmla="*/ 83549 w 245884"/>
                <a:gd name="connsiteY1386" fmla="*/ 110968 h 248621"/>
                <a:gd name="connsiteX1387" fmla="*/ 83549 w 245884"/>
                <a:gd name="connsiteY1387" fmla="*/ 112619 h 248621"/>
                <a:gd name="connsiteX1388" fmla="*/ 83549 w 245884"/>
                <a:gd name="connsiteY1388" fmla="*/ 109551 h 248621"/>
                <a:gd name="connsiteX1389" fmla="*/ 83549 w 245884"/>
                <a:gd name="connsiteY1389" fmla="*/ 110732 h 248621"/>
                <a:gd name="connsiteX1390" fmla="*/ 83549 w 245884"/>
                <a:gd name="connsiteY1390" fmla="*/ 107428 h 248621"/>
                <a:gd name="connsiteX1391" fmla="*/ 83549 w 245884"/>
                <a:gd name="connsiteY1391" fmla="*/ 110024 h 248621"/>
                <a:gd name="connsiteX1392" fmla="*/ 83549 w 245884"/>
                <a:gd name="connsiteY1392" fmla="*/ 108373 h 248621"/>
                <a:gd name="connsiteX1393" fmla="*/ 83549 w 245884"/>
                <a:gd name="connsiteY1393" fmla="*/ 111205 h 248621"/>
                <a:gd name="connsiteX1394" fmla="*/ 83549 w 245884"/>
                <a:gd name="connsiteY1394" fmla="*/ 111205 h 248621"/>
                <a:gd name="connsiteX1395" fmla="*/ 88031 w 245884"/>
                <a:gd name="connsiteY1395" fmla="*/ 113328 h 248621"/>
                <a:gd name="connsiteX1396" fmla="*/ 88031 w 245884"/>
                <a:gd name="connsiteY1396" fmla="*/ 115687 h 248621"/>
                <a:gd name="connsiteX1397" fmla="*/ 88031 w 245884"/>
                <a:gd name="connsiteY1397" fmla="*/ 113564 h 248621"/>
                <a:gd name="connsiteX1398" fmla="*/ 88031 w 245884"/>
                <a:gd name="connsiteY1398" fmla="*/ 118518 h 248621"/>
                <a:gd name="connsiteX1399" fmla="*/ 85200 w 245884"/>
                <a:gd name="connsiteY1399" fmla="*/ 118518 h 248621"/>
                <a:gd name="connsiteX1400" fmla="*/ 85200 w 245884"/>
                <a:gd name="connsiteY1400" fmla="*/ 118518 h 248621"/>
                <a:gd name="connsiteX1401" fmla="*/ 85200 w 245884"/>
                <a:gd name="connsiteY1401" fmla="*/ 118518 h 248621"/>
                <a:gd name="connsiteX1402" fmla="*/ 85200 w 245884"/>
                <a:gd name="connsiteY1402" fmla="*/ 120877 h 248621"/>
                <a:gd name="connsiteX1403" fmla="*/ 83549 w 245884"/>
                <a:gd name="connsiteY1403" fmla="*/ 120877 h 248621"/>
                <a:gd name="connsiteX1404" fmla="*/ 83549 w 245884"/>
                <a:gd name="connsiteY1404" fmla="*/ 118518 h 248621"/>
                <a:gd name="connsiteX1405" fmla="*/ 83549 w 245884"/>
                <a:gd name="connsiteY1405" fmla="*/ 120408 h 248621"/>
                <a:gd name="connsiteX1406" fmla="*/ 83549 w 245884"/>
                <a:gd name="connsiteY1406" fmla="*/ 118046 h 248621"/>
                <a:gd name="connsiteX1407" fmla="*/ 83549 w 245884"/>
                <a:gd name="connsiteY1407" fmla="*/ 118046 h 248621"/>
                <a:gd name="connsiteX1408" fmla="*/ 83549 w 245884"/>
                <a:gd name="connsiteY1408" fmla="*/ 120172 h 248621"/>
                <a:gd name="connsiteX1409" fmla="*/ 81187 w 245884"/>
                <a:gd name="connsiteY1409" fmla="*/ 117104 h 248621"/>
                <a:gd name="connsiteX1410" fmla="*/ 81187 w 245884"/>
                <a:gd name="connsiteY1410" fmla="*/ 117104 h 248621"/>
                <a:gd name="connsiteX1411" fmla="*/ 81187 w 245884"/>
                <a:gd name="connsiteY1411" fmla="*/ 115214 h 248621"/>
                <a:gd name="connsiteX1412" fmla="*/ 80009 w 245884"/>
                <a:gd name="connsiteY1412" fmla="*/ 115214 h 248621"/>
                <a:gd name="connsiteX1413" fmla="*/ 80009 w 245884"/>
                <a:gd name="connsiteY1413" fmla="*/ 116868 h 248621"/>
                <a:gd name="connsiteX1414" fmla="*/ 80009 w 245884"/>
                <a:gd name="connsiteY1414" fmla="*/ 120408 h 248621"/>
                <a:gd name="connsiteX1415" fmla="*/ 81660 w 245884"/>
                <a:gd name="connsiteY1415" fmla="*/ 120408 h 248621"/>
                <a:gd name="connsiteX1416" fmla="*/ 81660 w 245884"/>
                <a:gd name="connsiteY1416" fmla="*/ 123003 h 248621"/>
                <a:gd name="connsiteX1417" fmla="*/ 81660 w 245884"/>
                <a:gd name="connsiteY1417" fmla="*/ 119463 h 248621"/>
                <a:gd name="connsiteX1418" fmla="*/ 81660 w 245884"/>
                <a:gd name="connsiteY1418" fmla="*/ 119463 h 248621"/>
                <a:gd name="connsiteX1419" fmla="*/ 81660 w 245884"/>
                <a:gd name="connsiteY1419" fmla="*/ 119463 h 248621"/>
                <a:gd name="connsiteX1420" fmla="*/ 81660 w 245884"/>
                <a:gd name="connsiteY1420" fmla="*/ 123003 h 248621"/>
                <a:gd name="connsiteX1421" fmla="*/ 81660 w 245884"/>
                <a:gd name="connsiteY1421" fmla="*/ 121350 h 248621"/>
                <a:gd name="connsiteX1422" fmla="*/ 83313 w 245884"/>
                <a:gd name="connsiteY1422" fmla="*/ 123709 h 248621"/>
                <a:gd name="connsiteX1423" fmla="*/ 83313 w 245884"/>
                <a:gd name="connsiteY1423" fmla="*/ 120644 h 248621"/>
                <a:gd name="connsiteX1424" fmla="*/ 84727 w 245884"/>
                <a:gd name="connsiteY1424" fmla="*/ 124418 h 248621"/>
                <a:gd name="connsiteX1425" fmla="*/ 84727 w 245884"/>
                <a:gd name="connsiteY1425" fmla="*/ 124418 h 248621"/>
                <a:gd name="connsiteX1426" fmla="*/ 84727 w 245884"/>
                <a:gd name="connsiteY1426" fmla="*/ 127249 h 248621"/>
                <a:gd name="connsiteX1427" fmla="*/ 87559 w 245884"/>
                <a:gd name="connsiteY1427" fmla="*/ 127249 h 248621"/>
                <a:gd name="connsiteX1428" fmla="*/ 88976 w 245884"/>
                <a:gd name="connsiteY1428" fmla="*/ 127249 h 248621"/>
                <a:gd name="connsiteX1429" fmla="*/ 92516 w 245884"/>
                <a:gd name="connsiteY1429" fmla="*/ 129845 h 248621"/>
                <a:gd name="connsiteX1430" fmla="*/ 92516 w 245884"/>
                <a:gd name="connsiteY1430" fmla="*/ 128194 h 248621"/>
                <a:gd name="connsiteX1431" fmla="*/ 93931 w 245884"/>
                <a:gd name="connsiteY1431" fmla="*/ 130553 h 248621"/>
                <a:gd name="connsiteX1432" fmla="*/ 93931 w 245884"/>
                <a:gd name="connsiteY1432" fmla="*/ 132443 h 248621"/>
                <a:gd name="connsiteX1433" fmla="*/ 93931 w 245884"/>
                <a:gd name="connsiteY1433" fmla="*/ 131026 h 248621"/>
                <a:gd name="connsiteX1434" fmla="*/ 93931 w 245884"/>
                <a:gd name="connsiteY1434" fmla="*/ 132443 h 248621"/>
                <a:gd name="connsiteX1435" fmla="*/ 93931 w 245884"/>
                <a:gd name="connsiteY1435" fmla="*/ 132443 h 248621"/>
                <a:gd name="connsiteX1436" fmla="*/ 93931 w 245884"/>
                <a:gd name="connsiteY1436" fmla="*/ 132443 h 248621"/>
                <a:gd name="connsiteX1437" fmla="*/ 92280 w 245884"/>
                <a:gd name="connsiteY1437" fmla="*/ 132443 h 248621"/>
                <a:gd name="connsiteX1438" fmla="*/ 92280 w 245884"/>
                <a:gd name="connsiteY1438" fmla="*/ 132443 h 248621"/>
                <a:gd name="connsiteX1439" fmla="*/ 92280 w 245884"/>
                <a:gd name="connsiteY1439" fmla="*/ 134566 h 248621"/>
                <a:gd name="connsiteX1440" fmla="*/ 92280 w 245884"/>
                <a:gd name="connsiteY1440" fmla="*/ 131734 h 248621"/>
                <a:gd name="connsiteX1441" fmla="*/ 92280 w 245884"/>
                <a:gd name="connsiteY1441" fmla="*/ 133385 h 248621"/>
                <a:gd name="connsiteX1442" fmla="*/ 90627 w 245884"/>
                <a:gd name="connsiteY1442" fmla="*/ 134802 h 248621"/>
                <a:gd name="connsiteX1443" fmla="*/ 89212 w 245884"/>
                <a:gd name="connsiteY1443" fmla="*/ 132912 h 248621"/>
                <a:gd name="connsiteX1444" fmla="*/ 89212 w 245884"/>
                <a:gd name="connsiteY1444" fmla="*/ 134802 h 248621"/>
                <a:gd name="connsiteX1445" fmla="*/ 89212 w 245884"/>
                <a:gd name="connsiteY1445" fmla="*/ 134802 h 248621"/>
                <a:gd name="connsiteX1446" fmla="*/ 89212 w 245884"/>
                <a:gd name="connsiteY1446" fmla="*/ 131262 h 248621"/>
                <a:gd name="connsiteX1447" fmla="*/ 89212 w 245884"/>
                <a:gd name="connsiteY1447" fmla="*/ 134093 h 248621"/>
                <a:gd name="connsiteX1448" fmla="*/ 89212 w 245884"/>
                <a:gd name="connsiteY1448" fmla="*/ 134093 h 248621"/>
                <a:gd name="connsiteX1449" fmla="*/ 89212 w 245884"/>
                <a:gd name="connsiteY1449" fmla="*/ 131970 h 248621"/>
                <a:gd name="connsiteX1450" fmla="*/ 87559 w 245884"/>
                <a:gd name="connsiteY1450" fmla="*/ 131970 h 248621"/>
                <a:gd name="connsiteX1451" fmla="*/ 87559 w 245884"/>
                <a:gd name="connsiteY1451" fmla="*/ 129139 h 248621"/>
                <a:gd name="connsiteX1452" fmla="*/ 85908 w 245884"/>
                <a:gd name="connsiteY1452" fmla="*/ 126777 h 248621"/>
                <a:gd name="connsiteX1453" fmla="*/ 85908 w 245884"/>
                <a:gd name="connsiteY1453" fmla="*/ 128903 h 248621"/>
                <a:gd name="connsiteX1454" fmla="*/ 85908 w 245884"/>
                <a:gd name="connsiteY1454" fmla="*/ 128903 h 248621"/>
                <a:gd name="connsiteX1455" fmla="*/ 85908 w 245884"/>
                <a:gd name="connsiteY1455" fmla="*/ 130317 h 248621"/>
                <a:gd name="connsiteX1456" fmla="*/ 85908 w 245884"/>
                <a:gd name="connsiteY1456" fmla="*/ 132912 h 248621"/>
                <a:gd name="connsiteX1457" fmla="*/ 85908 w 245884"/>
                <a:gd name="connsiteY1457" fmla="*/ 134330 h 248621"/>
                <a:gd name="connsiteX1458" fmla="*/ 85908 w 245884"/>
                <a:gd name="connsiteY1458" fmla="*/ 131970 h 248621"/>
                <a:gd name="connsiteX1459" fmla="*/ 85908 w 245884"/>
                <a:gd name="connsiteY1459" fmla="*/ 131970 h 248621"/>
                <a:gd name="connsiteX1460" fmla="*/ 85908 w 245884"/>
                <a:gd name="connsiteY1460" fmla="*/ 129845 h 248621"/>
                <a:gd name="connsiteX1461" fmla="*/ 83549 w 245884"/>
                <a:gd name="connsiteY1461" fmla="*/ 129845 h 248621"/>
                <a:gd name="connsiteX1462" fmla="*/ 83549 w 245884"/>
                <a:gd name="connsiteY1462" fmla="*/ 131262 h 248621"/>
                <a:gd name="connsiteX1463" fmla="*/ 83549 w 245884"/>
                <a:gd name="connsiteY1463" fmla="*/ 133385 h 248621"/>
                <a:gd name="connsiteX1464" fmla="*/ 81187 w 245884"/>
                <a:gd name="connsiteY1464" fmla="*/ 131734 h 248621"/>
                <a:gd name="connsiteX1465" fmla="*/ 81187 w 245884"/>
                <a:gd name="connsiteY1465" fmla="*/ 131734 h 248621"/>
                <a:gd name="connsiteX1466" fmla="*/ 79064 w 245884"/>
                <a:gd name="connsiteY1466" fmla="*/ 130081 h 248621"/>
                <a:gd name="connsiteX1467" fmla="*/ 79064 w 245884"/>
                <a:gd name="connsiteY1467" fmla="*/ 132207 h 248621"/>
                <a:gd name="connsiteX1468" fmla="*/ 79064 w 245884"/>
                <a:gd name="connsiteY1468" fmla="*/ 133857 h 248621"/>
                <a:gd name="connsiteX1469" fmla="*/ 79064 w 245884"/>
                <a:gd name="connsiteY1469" fmla="*/ 135744 h 248621"/>
                <a:gd name="connsiteX1470" fmla="*/ 79064 w 245884"/>
                <a:gd name="connsiteY1470" fmla="*/ 137397 h 248621"/>
                <a:gd name="connsiteX1471" fmla="*/ 79064 w 245884"/>
                <a:gd name="connsiteY1471" fmla="*/ 137397 h 248621"/>
                <a:gd name="connsiteX1472" fmla="*/ 77177 w 245884"/>
                <a:gd name="connsiteY1472" fmla="*/ 133857 h 248621"/>
                <a:gd name="connsiteX1473" fmla="*/ 77177 w 245884"/>
                <a:gd name="connsiteY1473" fmla="*/ 133857 h 248621"/>
                <a:gd name="connsiteX1474" fmla="*/ 75996 w 245884"/>
                <a:gd name="connsiteY1474" fmla="*/ 131734 h 248621"/>
                <a:gd name="connsiteX1475" fmla="*/ 75996 w 245884"/>
                <a:gd name="connsiteY1475" fmla="*/ 134566 h 248621"/>
                <a:gd name="connsiteX1476" fmla="*/ 75996 w 245884"/>
                <a:gd name="connsiteY1476" fmla="*/ 132912 h 248621"/>
                <a:gd name="connsiteX1477" fmla="*/ 75996 w 245884"/>
                <a:gd name="connsiteY1477" fmla="*/ 131262 h 248621"/>
                <a:gd name="connsiteX1478" fmla="*/ 75996 w 245884"/>
                <a:gd name="connsiteY1478" fmla="*/ 133857 h 248621"/>
                <a:gd name="connsiteX1479" fmla="*/ 74346 w 245884"/>
                <a:gd name="connsiteY1479" fmla="*/ 133857 h 248621"/>
                <a:gd name="connsiteX1480" fmla="*/ 74346 w 245884"/>
                <a:gd name="connsiteY1480" fmla="*/ 133857 h 248621"/>
                <a:gd name="connsiteX1481" fmla="*/ 74346 w 245884"/>
                <a:gd name="connsiteY1481" fmla="*/ 133857 h 248621"/>
                <a:gd name="connsiteX1482" fmla="*/ 74346 w 245884"/>
                <a:gd name="connsiteY1482" fmla="*/ 135508 h 248621"/>
                <a:gd name="connsiteX1483" fmla="*/ 74346 w 245884"/>
                <a:gd name="connsiteY1483" fmla="*/ 135508 h 248621"/>
                <a:gd name="connsiteX1484" fmla="*/ 74346 w 245884"/>
                <a:gd name="connsiteY1484" fmla="*/ 137870 h 248621"/>
                <a:gd name="connsiteX1485" fmla="*/ 13463 w 245884"/>
                <a:gd name="connsiteY1485" fmla="*/ 138575 h 248621"/>
                <a:gd name="connsiteX1486" fmla="*/ 13935 w 245884"/>
                <a:gd name="connsiteY1486" fmla="*/ 199458 h 248621"/>
                <a:gd name="connsiteX1487" fmla="*/ 54053 w 245884"/>
                <a:gd name="connsiteY1487" fmla="*/ 217156 h 248621"/>
                <a:gd name="connsiteX1488" fmla="*/ 54053 w 245884"/>
                <a:gd name="connsiteY1488" fmla="*/ 217156 h 248621"/>
                <a:gd name="connsiteX1489" fmla="*/ 54053 w 245884"/>
                <a:gd name="connsiteY1489" fmla="*/ 217156 h 248621"/>
                <a:gd name="connsiteX1490" fmla="*/ 89449 w 245884"/>
                <a:gd name="connsiteY1490" fmla="*/ 225887 h 248621"/>
                <a:gd name="connsiteX1491" fmla="*/ 89449 w 245884"/>
                <a:gd name="connsiteY1491" fmla="*/ 228719 h 248621"/>
                <a:gd name="connsiteX1492" fmla="*/ 87559 w 245884"/>
                <a:gd name="connsiteY1492" fmla="*/ 228719 h 248621"/>
                <a:gd name="connsiteX1493" fmla="*/ 87559 w 245884"/>
                <a:gd name="connsiteY1493" fmla="*/ 225415 h 248621"/>
                <a:gd name="connsiteX1494" fmla="*/ 87559 w 245884"/>
                <a:gd name="connsiteY1494" fmla="*/ 225415 h 248621"/>
                <a:gd name="connsiteX1495" fmla="*/ 87559 w 245884"/>
                <a:gd name="connsiteY1495" fmla="*/ 223764 h 248621"/>
                <a:gd name="connsiteX1496" fmla="*/ 89449 w 245884"/>
                <a:gd name="connsiteY1496" fmla="*/ 225415 h 248621"/>
                <a:gd name="connsiteX1497" fmla="*/ 227728 w 245884"/>
                <a:gd name="connsiteY1497" fmla="*/ 65188 h 248621"/>
                <a:gd name="connsiteX1498" fmla="*/ 227728 w 245884"/>
                <a:gd name="connsiteY1498" fmla="*/ 65188 h 248621"/>
                <a:gd name="connsiteX1499" fmla="*/ 227728 w 245884"/>
                <a:gd name="connsiteY1499" fmla="*/ 65188 h 248621"/>
                <a:gd name="connsiteX1500" fmla="*/ 225605 w 245884"/>
                <a:gd name="connsiteY1500" fmla="*/ 20589 h 248621"/>
                <a:gd name="connsiteX1501" fmla="*/ 225605 w 245884"/>
                <a:gd name="connsiteY1501" fmla="*/ 16815 h 248621"/>
                <a:gd name="connsiteX1502" fmla="*/ 225605 w 245884"/>
                <a:gd name="connsiteY1502" fmla="*/ 16815 h 248621"/>
                <a:gd name="connsiteX1503" fmla="*/ 225605 w 245884"/>
                <a:gd name="connsiteY1503" fmla="*/ 21061 h 248621"/>
                <a:gd name="connsiteX1504" fmla="*/ 225605 w 245884"/>
                <a:gd name="connsiteY1504" fmla="*/ 16107 h 248621"/>
                <a:gd name="connsiteX1505" fmla="*/ 225605 w 245884"/>
                <a:gd name="connsiteY1505" fmla="*/ 23187 h 248621"/>
                <a:gd name="connsiteX1506" fmla="*/ 223716 w 245884"/>
                <a:gd name="connsiteY1506" fmla="*/ 23187 h 248621"/>
                <a:gd name="connsiteX1507" fmla="*/ 223716 w 245884"/>
                <a:gd name="connsiteY1507" fmla="*/ 20589 h 248621"/>
                <a:gd name="connsiteX1508" fmla="*/ 225605 w 245884"/>
                <a:gd name="connsiteY1508" fmla="*/ 20589 h 248621"/>
                <a:gd name="connsiteX1509" fmla="*/ 165667 w 245884"/>
                <a:gd name="connsiteY1509" fmla="*/ 41355 h 248621"/>
                <a:gd name="connsiteX1510" fmla="*/ 165667 w 245884"/>
                <a:gd name="connsiteY1510" fmla="*/ 41355 h 248621"/>
                <a:gd name="connsiteX1511" fmla="*/ 165195 w 245884"/>
                <a:gd name="connsiteY1511" fmla="*/ 41355 h 248621"/>
                <a:gd name="connsiteX1512" fmla="*/ 134517 w 245884"/>
                <a:gd name="connsiteY1512" fmla="*/ 54334 h 248621"/>
                <a:gd name="connsiteX1513" fmla="*/ 132867 w 245884"/>
                <a:gd name="connsiteY1513" fmla="*/ 51739 h 248621"/>
                <a:gd name="connsiteX1514" fmla="*/ 134517 w 245884"/>
                <a:gd name="connsiteY1514" fmla="*/ 54334 h 248621"/>
                <a:gd name="connsiteX1515" fmla="*/ 109506 w 245884"/>
                <a:gd name="connsiteY1515" fmla="*/ 61178 h 248621"/>
                <a:gd name="connsiteX1516" fmla="*/ 109506 w 245884"/>
                <a:gd name="connsiteY1516" fmla="*/ 61178 h 248621"/>
                <a:gd name="connsiteX1517" fmla="*/ 109506 w 245884"/>
                <a:gd name="connsiteY1517" fmla="*/ 60234 h 248621"/>
                <a:gd name="connsiteX1518" fmla="*/ 9926 w 245884"/>
                <a:gd name="connsiteY1518" fmla="*/ 84776 h 248621"/>
                <a:gd name="connsiteX1519" fmla="*/ 8745 w 245884"/>
                <a:gd name="connsiteY1519" fmla="*/ 84776 h 248621"/>
                <a:gd name="connsiteX1520" fmla="*/ 9926 w 245884"/>
                <a:gd name="connsiteY1520" fmla="*/ 83831 h 248621"/>
                <a:gd name="connsiteX1521" fmla="*/ 24084 w 245884"/>
                <a:gd name="connsiteY1521" fmla="*/ 110024 h 248621"/>
                <a:gd name="connsiteX1522" fmla="*/ 22666 w 245884"/>
                <a:gd name="connsiteY1522" fmla="*/ 110024 h 248621"/>
                <a:gd name="connsiteX1523" fmla="*/ 23611 w 245884"/>
                <a:gd name="connsiteY1523" fmla="*/ 109787 h 248621"/>
                <a:gd name="connsiteX1524" fmla="*/ -1167 w 245884"/>
                <a:gd name="connsiteY1524" fmla="*/ 104360 h 248621"/>
                <a:gd name="connsiteX1525" fmla="*/ -1167 w 245884"/>
                <a:gd name="connsiteY1525" fmla="*/ 102474 h 248621"/>
                <a:gd name="connsiteX1526" fmla="*/ -1167 w 245884"/>
                <a:gd name="connsiteY1526" fmla="*/ 102474 h 248621"/>
                <a:gd name="connsiteX1527" fmla="*/ 14 w 245884"/>
                <a:gd name="connsiteY1527" fmla="*/ 104124 h 248621"/>
                <a:gd name="connsiteX1528" fmla="*/ 52399 w 245884"/>
                <a:gd name="connsiteY1528" fmla="*/ 162881 h 248621"/>
                <a:gd name="connsiteX1529" fmla="*/ 50512 w 245884"/>
                <a:gd name="connsiteY1529" fmla="*/ 162881 h 248621"/>
                <a:gd name="connsiteX1530" fmla="*/ 52399 w 245884"/>
                <a:gd name="connsiteY1530" fmla="*/ 162645 h 248621"/>
                <a:gd name="connsiteX1531" fmla="*/ 36827 w 245884"/>
                <a:gd name="connsiteY1531" fmla="*/ 165004 h 248621"/>
                <a:gd name="connsiteX1532" fmla="*/ 36827 w 245884"/>
                <a:gd name="connsiteY1532" fmla="*/ 165004 h 248621"/>
                <a:gd name="connsiteX1533" fmla="*/ 36827 w 245884"/>
                <a:gd name="connsiteY1533" fmla="*/ 164771 h 248621"/>
                <a:gd name="connsiteX1534" fmla="*/ 27860 w 245884"/>
                <a:gd name="connsiteY1534" fmla="*/ 162645 h 248621"/>
                <a:gd name="connsiteX1535" fmla="*/ 27860 w 245884"/>
                <a:gd name="connsiteY1535" fmla="*/ 164299 h 248621"/>
                <a:gd name="connsiteX1536" fmla="*/ 27860 w 245884"/>
                <a:gd name="connsiteY1536" fmla="*/ 162409 h 248621"/>
                <a:gd name="connsiteX1537" fmla="*/ 15353 w 245884"/>
                <a:gd name="connsiteY1537" fmla="*/ 193323 h 248621"/>
                <a:gd name="connsiteX1538" fmla="*/ 15353 w 245884"/>
                <a:gd name="connsiteY1538" fmla="*/ 193323 h 248621"/>
                <a:gd name="connsiteX1539" fmla="*/ 15353 w 245884"/>
                <a:gd name="connsiteY1539" fmla="*/ 193323 h 248621"/>
                <a:gd name="connsiteX1540" fmla="*/ 15353 w 245884"/>
                <a:gd name="connsiteY1540" fmla="*/ 193087 h 248621"/>
                <a:gd name="connsiteX1541" fmla="*/ 30219 w 245884"/>
                <a:gd name="connsiteY1541" fmla="*/ 203235 h 248621"/>
                <a:gd name="connsiteX1542" fmla="*/ 30219 w 245884"/>
                <a:gd name="connsiteY1542" fmla="*/ 203235 h 248621"/>
                <a:gd name="connsiteX1543" fmla="*/ 30219 w 245884"/>
                <a:gd name="connsiteY1543" fmla="*/ 202998 h 248621"/>
                <a:gd name="connsiteX1544" fmla="*/ 46500 w 245884"/>
                <a:gd name="connsiteY1544" fmla="*/ 214797 h 248621"/>
                <a:gd name="connsiteX1545" fmla="*/ 46500 w 245884"/>
                <a:gd name="connsiteY1545" fmla="*/ 214797 h 248621"/>
                <a:gd name="connsiteX1546" fmla="*/ 47208 w 245884"/>
                <a:gd name="connsiteY1546" fmla="*/ 214561 h 248621"/>
                <a:gd name="connsiteX1547" fmla="*/ 49568 w 245884"/>
                <a:gd name="connsiteY1547" fmla="*/ 214797 h 248621"/>
                <a:gd name="connsiteX1548" fmla="*/ 47917 w 245884"/>
                <a:gd name="connsiteY1548" fmla="*/ 213380 h 248621"/>
                <a:gd name="connsiteX1549" fmla="*/ 49568 w 245884"/>
                <a:gd name="connsiteY1549" fmla="*/ 214561 h 248621"/>
                <a:gd name="connsiteX1550" fmla="*/ 8745 w 245884"/>
                <a:gd name="connsiteY1550" fmla="*/ 134093 h 248621"/>
                <a:gd name="connsiteX1551" fmla="*/ 10162 w 245884"/>
                <a:gd name="connsiteY1551" fmla="*/ 134093 h 248621"/>
                <a:gd name="connsiteX1552" fmla="*/ 8745 w 245884"/>
                <a:gd name="connsiteY1552" fmla="*/ 133857 h 248621"/>
                <a:gd name="connsiteX1553" fmla="*/ 66793 w 245884"/>
                <a:gd name="connsiteY1553" fmla="*/ 240517 h 248621"/>
                <a:gd name="connsiteX1554" fmla="*/ 66793 w 245884"/>
                <a:gd name="connsiteY1554" fmla="*/ 240517 h 248621"/>
                <a:gd name="connsiteX1555" fmla="*/ 66793 w 245884"/>
                <a:gd name="connsiteY1555" fmla="*/ 240281 h 248621"/>
                <a:gd name="connsiteX1556" fmla="*/ 37060 w 245884"/>
                <a:gd name="connsiteY1556" fmla="*/ 188838 h 248621"/>
                <a:gd name="connsiteX1557" fmla="*/ 37060 w 245884"/>
                <a:gd name="connsiteY1557" fmla="*/ 188838 h 248621"/>
                <a:gd name="connsiteX1558" fmla="*/ 37060 w 245884"/>
                <a:gd name="connsiteY1558" fmla="*/ 188602 h 248621"/>
                <a:gd name="connsiteX1559" fmla="*/ 6858 w 245884"/>
                <a:gd name="connsiteY1559" fmla="*/ 126777 h 248621"/>
                <a:gd name="connsiteX1560" fmla="*/ 6858 w 245884"/>
                <a:gd name="connsiteY1560" fmla="*/ 125362 h 248621"/>
                <a:gd name="connsiteX1561" fmla="*/ 6858 w 245884"/>
                <a:gd name="connsiteY1561" fmla="*/ 126543 h 248621"/>
                <a:gd name="connsiteX1562" fmla="*/ 6858 w 245884"/>
                <a:gd name="connsiteY1562" fmla="*/ 126777 h 248621"/>
                <a:gd name="connsiteX1563" fmla="*/ 6858 w 245884"/>
                <a:gd name="connsiteY1563" fmla="*/ 126777 h 248621"/>
                <a:gd name="connsiteX1564" fmla="*/ 6858 w 245884"/>
                <a:gd name="connsiteY1564" fmla="*/ 128903 h 248621"/>
                <a:gd name="connsiteX1565" fmla="*/ 6858 w 245884"/>
                <a:gd name="connsiteY1565" fmla="*/ 128903 h 248621"/>
                <a:gd name="connsiteX1566" fmla="*/ 6858 w 245884"/>
                <a:gd name="connsiteY1566" fmla="*/ 127722 h 248621"/>
                <a:gd name="connsiteX1567" fmla="*/ 7094 w 245884"/>
                <a:gd name="connsiteY1567" fmla="*/ 125362 h 248621"/>
                <a:gd name="connsiteX1568" fmla="*/ 9453 w 245884"/>
                <a:gd name="connsiteY1568" fmla="*/ 131970 h 248621"/>
                <a:gd name="connsiteX1569" fmla="*/ 9453 w 245884"/>
                <a:gd name="connsiteY1569" fmla="*/ 131970 h 248621"/>
                <a:gd name="connsiteX1570" fmla="*/ 9690 w 245884"/>
                <a:gd name="connsiteY1570" fmla="*/ 131026 h 248621"/>
                <a:gd name="connsiteX1571" fmla="*/ 30691 w 245884"/>
                <a:gd name="connsiteY1571" fmla="*/ 171140 h 248621"/>
                <a:gd name="connsiteX1572" fmla="*/ 30691 w 245884"/>
                <a:gd name="connsiteY1572" fmla="*/ 171140 h 248621"/>
                <a:gd name="connsiteX1573" fmla="*/ 30691 w 245884"/>
                <a:gd name="connsiteY1573" fmla="*/ 175152 h 248621"/>
                <a:gd name="connsiteX1574" fmla="*/ 30928 w 245884"/>
                <a:gd name="connsiteY1574" fmla="*/ 169725 h 248621"/>
                <a:gd name="connsiteX1575" fmla="*/ 11340 w 245884"/>
                <a:gd name="connsiteY1575" fmla="*/ 130789 h 248621"/>
                <a:gd name="connsiteX1576" fmla="*/ 11340 w 245884"/>
                <a:gd name="connsiteY1576" fmla="*/ 132443 h 248621"/>
                <a:gd name="connsiteX1577" fmla="*/ 11340 w 245884"/>
                <a:gd name="connsiteY1577" fmla="*/ 132443 h 248621"/>
                <a:gd name="connsiteX1578" fmla="*/ 11576 w 245884"/>
                <a:gd name="connsiteY1578" fmla="*/ 129375 h 248621"/>
                <a:gd name="connsiteX1579" fmla="*/ 722 w 245884"/>
                <a:gd name="connsiteY1579" fmla="*/ 107192 h 248621"/>
                <a:gd name="connsiteX1580" fmla="*/ 722 w 245884"/>
                <a:gd name="connsiteY1580" fmla="*/ 107192 h 248621"/>
                <a:gd name="connsiteX1581" fmla="*/ 14 w 245884"/>
                <a:gd name="connsiteY1581" fmla="*/ 105069 h 248621"/>
                <a:gd name="connsiteX1582" fmla="*/ 32342 w 245884"/>
                <a:gd name="connsiteY1582" fmla="*/ 171140 h 248621"/>
                <a:gd name="connsiteX1583" fmla="*/ 34229 w 245884"/>
                <a:gd name="connsiteY1583" fmla="*/ 172557 h 248621"/>
                <a:gd name="connsiteX1584" fmla="*/ 34229 w 245884"/>
                <a:gd name="connsiteY1584" fmla="*/ 171376 h 248621"/>
                <a:gd name="connsiteX1585" fmla="*/ 34229 w 245884"/>
                <a:gd name="connsiteY1585" fmla="*/ 176570 h 248621"/>
                <a:gd name="connsiteX1586" fmla="*/ 34229 w 245884"/>
                <a:gd name="connsiteY1586" fmla="*/ 174208 h 248621"/>
                <a:gd name="connsiteX1587" fmla="*/ 32814 w 245884"/>
                <a:gd name="connsiteY1587" fmla="*/ 174208 h 248621"/>
                <a:gd name="connsiteX1588" fmla="*/ 32814 w 245884"/>
                <a:gd name="connsiteY1588" fmla="*/ 174208 h 248621"/>
                <a:gd name="connsiteX1589" fmla="*/ 31633 w 245884"/>
                <a:gd name="connsiteY1589" fmla="*/ 174208 h 248621"/>
                <a:gd name="connsiteX1590" fmla="*/ 31633 w 245884"/>
                <a:gd name="connsiteY1590" fmla="*/ 174208 h 248621"/>
                <a:gd name="connsiteX1591" fmla="*/ 32578 w 245884"/>
                <a:gd name="connsiteY1591" fmla="*/ 169017 h 248621"/>
                <a:gd name="connsiteX1592" fmla="*/ 55939 w 245884"/>
                <a:gd name="connsiteY1592" fmla="*/ 218334 h 248621"/>
                <a:gd name="connsiteX1593" fmla="*/ 55939 w 245884"/>
                <a:gd name="connsiteY1593" fmla="*/ 219752 h 248621"/>
                <a:gd name="connsiteX1594" fmla="*/ 57357 w 245884"/>
                <a:gd name="connsiteY1594" fmla="*/ 215033 h 248621"/>
                <a:gd name="connsiteX1595" fmla="*/ 27624 w 245884"/>
                <a:gd name="connsiteY1595" fmla="*/ 166894 h 248621"/>
                <a:gd name="connsiteX1596" fmla="*/ 27624 w 245884"/>
                <a:gd name="connsiteY1596" fmla="*/ 168308 h 248621"/>
                <a:gd name="connsiteX1597" fmla="*/ 27624 w 245884"/>
                <a:gd name="connsiteY1597" fmla="*/ 168308 h 248621"/>
                <a:gd name="connsiteX1598" fmla="*/ 29038 w 245884"/>
                <a:gd name="connsiteY1598" fmla="*/ 163590 h 248621"/>
                <a:gd name="connsiteX1599" fmla="*/ 4026 w 245884"/>
                <a:gd name="connsiteY1599" fmla="*/ 112147 h 248621"/>
                <a:gd name="connsiteX1600" fmla="*/ 4026 w 245884"/>
                <a:gd name="connsiteY1600" fmla="*/ 112147 h 248621"/>
                <a:gd name="connsiteX1601" fmla="*/ 2845 w 245884"/>
                <a:gd name="connsiteY1601" fmla="*/ 109315 h 248621"/>
                <a:gd name="connsiteX1602" fmla="*/ 4263 w 245884"/>
                <a:gd name="connsiteY1602" fmla="*/ 108845 h 248621"/>
                <a:gd name="connsiteX1603" fmla="*/ 14408 w 245884"/>
                <a:gd name="connsiteY1603" fmla="*/ 135744 h 248621"/>
                <a:gd name="connsiteX1604" fmla="*/ 14408 w 245884"/>
                <a:gd name="connsiteY1604" fmla="*/ 135744 h 248621"/>
                <a:gd name="connsiteX1605" fmla="*/ 14644 w 245884"/>
                <a:gd name="connsiteY1605" fmla="*/ 131026 h 248621"/>
                <a:gd name="connsiteX1606" fmla="*/ 7330 w 245884"/>
                <a:gd name="connsiteY1606" fmla="*/ 120877 h 248621"/>
                <a:gd name="connsiteX1607" fmla="*/ 7330 w 245884"/>
                <a:gd name="connsiteY1607" fmla="*/ 117340 h 248621"/>
                <a:gd name="connsiteX1608" fmla="*/ 7330 w 245884"/>
                <a:gd name="connsiteY1608" fmla="*/ 119936 h 248621"/>
                <a:gd name="connsiteX1609" fmla="*/ 7564 w 245884"/>
                <a:gd name="connsiteY1609" fmla="*/ 116395 h 248621"/>
                <a:gd name="connsiteX1610" fmla="*/ 39422 w 245884"/>
                <a:gd name="connsiteY1610" fmla="*/ 179401 h 248621"/>
                <a:gd name="connsiteX1611" fmla="*/ 39422 w 245884"/>
                <a:gd name="connsiteY1611" fmla="*/ 179401 h 248621"/>
                <a:gd name="connsiteX1612" fmla="*/ 39422 w 245884"/>
                <a:gd name="connsiteY1612" fmla="*/ 177984 h 248621"/>
                <a:gd name="connsiteX1613" fmla="*/ 38005 w 245884"/>
                <a:gd name="connsiteY1613" fmla="*/ 179165 h 248621"/>
                <a:gd name="connsiteX1614" fmla="*/ 38005 w 245884"/>
                <a:gd name="connsiteY1614" fmla="*/ 177984 h 248621"/>
                <a:gd name="connsiteX1615" fmla="*/ 38005 w 245884"/>
                <a:gd name="connsiteY1615" fmla="*/ 174916 h 248621"/>
                <a:gd name="connsiteX1616" fmla="*/ 38005 w 245884"/>
                <a:gd name="connsiteY1616" fmla="*/ 176570 h 248621"/>
                <a:gd name="connsiteX1617" fmla="*/ 38005 w 245884"/>
                <a:gd name="connsiteY1617" fmla="*/ 172085 h 248621"/>
                <a:gd name="connsiteX1618" fmla="*/ 38005 w 245884"/>
                <a:gd name="connsiteY1618" fmla="*/ 173971 h 248621"/>
                <a:gd name="connsiteX1619" fmla="*/ 38005 w 245884"/>
                <a:gd name="connsiteY1619" fmla="*/ 173971 h 248621"/>
                <a:gd name="connsiteX1620" fmla="*/ 38005 w 245884"/>
                <a:gd name="connsiteY1620" fmla="*/ 176333 h 248621"/>
                <a:gd name="connsiteX1621" fmla="*/ 38005 w 245884"/>
                <a:gd name="connsiteY1621" fmla="*/ 176333 h 248621"/>
                <a:gd name="connsiteX1622" fmla="*/ 39422 w 245884"/>
                <a:gd name="connsiteY1622" fmla="*/ 177984 h 248621"/>
                <a:gd name="connsiteX1623" fmla="*/ 39422 w 245884"/>
                <a:gd name="connsiteY1623" fmla="*/ 175861 h 248621"/>
                <a:gd name="connsiteX1624" fmla="*/ 39659 w 245884"/>
                <a:gd name="connsiteY1624" fmla="*/ 174916 h 248621"/>
                <a:gd name="connsiteX1625" fmla="*/ 14408 w 245884"/>
                <a:gd name="connsiteY1625" fmla="*/ 134566 h 248621"/>
                <a:gd name="connsiteX1626" fmla="*/ 14408 w 245884"/>
                <a:gd name="connsiteY1626" fmla="*/ 132207 h 248621"/>
                <a:gd name="connsiteX1627" fmla="*/ 14408 w 245884"/>
                <a:gd name="connsiteY1627" fmla="*/ 132207 h 248621"/>
                <a:gd name="connsiteX1628" fmla="*/ 14408 w 245884"/>
                <a:gd name="connsiteY1628" fmla="*/ 135980 h 248621"/>
                <a:gd name="connsiteX1629" fmla="*/ 14408 w 245884"/>
                <a:gd name="connsiteY1629" fmla="*/ 135980 h 248621"/>
                <a:gd name="connsiteX1630" fmla="*/ 77886 w 245884"/>
                <a:gd name="connsiteY1630" fmla="*/ 245708 h 248621"/>
                <a:gd name="connsiteX1631" fmla="*/ 77886 w 245884"/>
                <a:gd name="connsiteY1631" fmla="*/ 247125 h 248621"/>
                <a:gd name="connsiteX1632" fmla="*/ 78122 w 245884"/>
                <a:gd name="connsiteY1632" fmla="*/ 241226 h 248621"/>
                <a:gd name="connsiteX1633" fmla="*/ 63962 w 245884"/>
                <a:gd name="connsiteY1633" fmla="*/ 220933 h 248621"/>
                <a:gd name="connsiteX1634" fmla="*/ 63962 w 245884"/>
                <a:gd name="connsiteY1634" fmla="*/ 220933 h 248621"/>
                <a:gd name="connsiteX1635" fmla="*/ 64198 w 245884"/>
                <a:gd name="connsiteY1635" fmla="*/ 216448 h 248621"/>
                <a:gd name="connsiteX1636" fmla="*/ 9453 w 245884"/>
                <a:gd name="connsiteY1636" fmla="*/ 119936 h 248621"/>
                <a:gd name="connsiteX1637" fmla="*/ 9453 w 245884"/>
                <a:gd name="connsiteY1637" fmla="*/ 121586 h 248621"/>
                <a:gd name="connsiteX1638" fmla="*/ 9453 w 245884"/>
                <a:gd name="connsiteY1638" fmla="*/ 119936 h 248621"/>
                <a:gd name="connsiteX1639" fmla="*/ 9690 w 245884"/>
                <a:gd name="connsiteY1639" fmla="*/ 115451 h 248621"/>
                <a:gd name="connsiteX1640" fmla="*/ 14644 w 245884"/>
                <a:gd name="connsiteY1640" fmla="*/ 128666 h 248621"/>
                <a:gd name="connsiteX1641" fmla="*/ 14644 w 245884"/>
                <a:gd name="connsiteY1641" fmla="*/ 130553 h 248621"/>
                <a:gd name="connsiteX1642" fmla="*/ 14644 w 245884"/>
                <a:gd name="connsiteY1642" fmla="*/ 132676 h 248621"/>
                <a:gd name="connsiteX1643" fmla="*/ 13463 w 245884"/>
                <a:gd name="connsiteY1643" fmla="*/ 130553 h 248621"/>
                <a:gd name="connsiteX1644" fmla="*/ 15116 w 245884"/>
                <a:gd name="connsiteY1644" fmla="*/ 124418 h 248621"/>
                <a:gd name="connsiteX1645" fmla="*/ 14880 w 245884"/>
                <a:gd name="connsiteY1645" fmla="*/ 124181 h 248621"/>
                <a:gd name="connsiteX1646" fmla="*/ 9453 w 245884"/>
                <a:gd name="connsiteY1646" fmla="*/ 119227 h 248621"/>
                <a:gd name="connsiteX1647" fmla="*/ 9453 w 245884"/>
                <a:gd name="connsiteY1647" fmla="*/ 115687 h 248621"/>
                <a:gd name="connsiteX1648" fmla="*/ 9453 w 245884"/>
                <a:gd name="connsiteY1648" fmla="*/ 115687 h 248621"/>
                <a:gd name="connsiteX1649" fmla="*/ 9453 w 245884"/>
                <a:gd name="connsiteY1649" fmla="*/ 119227 h 248621"/>
                <a:gd name="connsiteX1650" fmla="*/ 9453 w 245884"/>
                <a:gd name="connsiteY1650" fmla="*/ 117810 h 248621"/>
                <a:gd name="connsiteX1651" fmla="*/ 17712 w 245884"/>
                <a:gd name="connsiteY1651" fmla="*/ 134093 h 248621"/>
                <a:gd name="connsiteX1652" fmla="*/ 17712 w 245884"/>
                <a:gd name="connsiteY1652" fmla="*/ 134093 h 248621"/>
                <a:gd name="connsiteX1653" fmla="*/ 17948 w 245884"/>
                <a:gd name="connsiteY1653" fmla="*/ 129608 h 248621"/>
                <a:gd name="connsiteX1654" fmla="*/ 17712 w 245884"/>
                <a:gd name="connsiteY1654" fmla="*/ 134093 h 248621"/>
                <a:gd name="connsiteX1655" fmla="*/ 17712 w 245884"/>
                <a:gd name="connsiteY1655" fmla="*/ 135508 h 248621"/>
                <a:gd name="connsiteX1656" fmla="*/ 17712 w 245884"/>
                <a:gd name="connsiteY1656" fmla="*/ 132912 h 248621"/>
                <a:gd name="connsiteX1657" fmla="*/ 17712 w 245884"/>
                <a:gd name="connsiteY1657" fmla="*/ 134330 h 248621"/>
                <a:gd name="connsiteX1658" fmla="*/ 17712 w 245884"/>
                <a:gd name="connsiteY1658" fmla="*/ 136452 h 248621"/>
                <a:gd name="connsiteX1659" fmla="*/ 17712 w 245884"/>
                <a:gd name="connsiteY1659" fmla="*/ 137634 h 248621"/>
                <a:gd name="connsiteX1660" fmla="*/ 17712 w 245884"/>
                <a:gd name="connsiteY1660" fmla="*/ 135980 h 248621"/>
                <a:gd name="connsiteX1661" fmla="*/ 17712 w 245884"/>
                <a:gd name="connsiteY1661" fmla="*/ 138342 h 248621"/>
                <a:gd name="connsiteX1662" fmla="*/ 18657 w 245884"/>
                <a:gd name="connsiteY1662" fmla="*/ 131026 h 248621"/>
                <a:gd name="connsiteX1663" fmla="*/ 22903 w 245884"/>
                <a:gd name="connsiteY1663" fmla="*/ 144241 h 248621"/>
                <a:gd name="connsiteX1664" fmla="*/ 22903 w 245884"/>
                <a:gd name="connsiteY1664" fmla="*/ 144241 h 248621"/>
                <a:gd name="connsiteX1665" fmla="*/ 23611 w 245884"/>
                <a:gd name="connsiteY1665" fmla="*/ 140701 h 248621"/>
                <a:gd name="connsiteX1666" fmla="*/ 9690 w 245884"/>
                <a:gd name="connsiteY1666" fmla="*/ 117810 h 248621"/>
                <a:gd name="connsiteX1667" fmla="*/ 9690 w 245884"/>
                <a:gd name="connsiteY1667" fmla="*/ 117810 h 248621"/>
                <a:gd name="connsiteX1668" fmla="*/ 9690 w 245884"/>
                <a:gd name="connsiteY1668" fmla="*/ 117810 h 248621"/>
                <a:gd name="connsiteX1669" fmla="*/ 10631 w 245884"/>
                <a:gd name="connsiteY1669" fmla="*/ 114272 h 248621"/>
                <a:gd name="connsiteX1670" fmla="*/ 39422 w 245884"/>
                <a:gd name="connsiteY1670" fmla="*/ 173971 h 248621"/>
                <a:gd name="connsiteX1671" fmla="*/ 39422 w 245884"/>
                <a:gd name="connsiteY1671" fmla="*/ 175625 h 248621"/>
                <a:gd name="connsiteX1672" fmla="*/ 39422 w 245884"/>
                <a:gd name="connsiteY1672" fmla="*/ 175625 h 248621"/>
                <a:gd name="connsiteX1673" fmla="*/ 39422 w 245884"/>
                <a:gd name="connsiteY1673" fmla="*/ 175625 h 248621"/>
                <a:gd name="connsiteX1674" fmla="*/ 40364 w 245884"/>
                <a:gd name="connsiteY1674" fmla="*/ 170434 h 248621"/>
                <a:gd name="connsiteX1675" fmla="*/ 12049 w 245884"/>
                <a:gd name="connsiteY1675" fmla="*/ 121114 h 248621"/>
                <a:gd name="connsiteX1676" fmla="*/ 12049 w 245884"/>
                <a:gd name="connsiteY1676" fmla="*/ 121114 h 248621"/>
                <a:gd name="connsiteX1677" fmla="*/ 12994 w 245884"/>
                <a:gd name="connsiteY1677" fmla="*/ 117576 h 248621"/>
                <a:gd name="connsiteX1678" fmla="*/ 68919 w 245884"/>
                <a:gd name="connsiteY1678" fmla="*/ 221638 h 248621"/>
                <a:gd name="connsiteX1679" fmla="*/ 67266 w 245884"/>
                <a:gd name="connsiteY1679" fmla="*/ 221638 h 248621"/>
                <a:gd name="connsiteX1680" fmla="*/ 70806 w 245884"/>
                <a:gd name="connsiteY1680" fmla="*/ 218098 h 248621"/>
                <a:gd name="connsiteX1681" fmla="*/ 7330 w 245884"/>
                <a:gd name="connsiteY1681" fmla="*/ 110024 h 248621"/>
                <a:gd name="connsiteX1682" fmla="*/ 7330 w 245884"/>
                <a:gd name="connsiteY1682" fmla="*/ 107192 h 248621"/>
                <a:gd name="connsiteX1683" fmla="*/ 7330 w 245884"/>
                <a:gd name="connsiteY1683" fmla="*/ 107192 h 248621"/>
                <a:gd name="connsiteX1684" fmla="*/ 7330 w 245884"/>
                <a:gd name="connsiteY1684" fmla="*/ 110732 h 248621"/>
                <a:gd name="connsiteX1685" fmla="*/ 7330 w 245884"/>
                <a:gd name="connsiteY1685" fmla="*/ 108373 h 248621"/>
                <a:gd name="connsiteX1686" fmla="*/ 9453 w 245884"/>
                <a:gd name="connsiteY1686" fmla="*/ 111910 h 248621"/>
                <a:gd name="connsiteX1687" fmla="*/ 8036 w 245884"/>
                <a:gd name="connsiteY1687" fmla="*/ 111910 h 248621"/>
                <a:gd name="connsiteX1688" fmla="*/ 8036 w 245884"/>
                <a:gd name="connsiteY1688" fmla="*/ 114036 h 248621"/>
                <a:gd name="connsiteX1689" fmla="*/ 8036 w 245884"/>
                <a:gd name="connsiteY1689" fmla="*/ 111910 h 248621"/>
                <a:gd name="connsiteX1690" fmla="*/ 5913 w 245884"/>
                <a:gd name="connsiteY1690" fmla="*/ 110024 h 248621"/>
                <a:gd name="connsiteX1691" fmla="*/ 8272 w 245884"/>
                <a:gd name="connsiteY1691" fmla="*/ 107428 h 248621"/>
                <a:gd name="connsiteX1692" fmla="*/ 16531 w 245884"/>
                <a:gd name="connsiteY1692" fmla="*/ 128430 h 248621"/>
                <a:gd name="connsiteX1693" fmla="*/ 16531 w 245884"/>
                <a:gd name="connsiteY1693" fmla="*/ 130553 h 248621"/>
                <a:gd name="connsiteX1694" fmla="*/ 17476 w 245884"/>
                <a:gd name="connsiteY1694" fmla="*/ 124890 h 248621"/>
                <a:gd name="connsiteX1695" fmla="*/ 9690 w 245884"/>
                <a:gd name="connsiteY1695" fmla="*/ 114745 h 248621"/>
                <a:gd name="connsiteX1696" fmla="*/ 9690 w 245884"/>
                <a:gd name="connsiteY1696" fmla="*/ 114745 h 248621"/>
                <a:gd name="connsiteX1697" fmla="*/ 10631 w 245884"/>
                <a:gd name="connsiteY1697" fmla="*/ 111205 h 248621"/>
                <a:gd name="connsiteX1698" fmla="*/ 40601 w 245884"/>
                <a:gd name="connsiteY1698" fmla="*/ 173971 h 248621"/>
                <a:gd name="connsiteX1699" fmla="*/ 40601 w 245884"/>
                <a:gd name="connsiteY1699" fmla="*/ 173971 h 248621"/>
                <a:gd name="connsiteX1700" fmla="*/ 40601 w 245884"/>
                <a:gd name="connsiteY1700" fmla="*/ 175861 h 248621"/>
                <a:gd name="connsiteX1701" fmla="*/ 40601 w 245884"/>
                <a:gd name="connsiteY1701" fmla="*/ 174208 h 248621"/>
                <a:gd name="connsiteX1702" fmla="*/ 40601 w 245884"/>
                <a:gd name="connsiteY1702" fmla="*/ 176570 h 248621"/>
                <a:gd name="connsiteX1703" fmla="*/ 39422 w 245884"/>
                <a:gd name="connsiteY1703" fmla="*/ 176570 h 248621"/>
                <a:gd name="connsiteX1704" fmla="*/ 40601 w 245884"/>
                <a:gd name="connsiteY1704" fmla="*/ 180579 h 248621"/>
                <a:gd name="connsiteX1705" fmla="*/ 39186 w 245884"/>
                <a:gd name="connsiteY1705" fmla="*/ 178693 h 248621"/>
                <a:gd name="connsiteX1706" fmla="*/ 39186 w 245884"/>
                <a:gd name="connsiteY1706" fmla="*/ 176570 h 248621"/>
                <a:gd name="connsiteX1707" fmla="*/ 41545 w 245884"/>
                <a:gd name="connsiteY1707" fmla="*/ 170434 h 248621"/>
                <a:gd name="connsiteX1708" fmla="*/ 40601 w 245884"/>
                <a:gd name="connsiteY1708" fmla="*/ 175861 h 248621"/>
                <a:gd name="connsiteX1709" fmla="*/ 40601 w 245884"/>
                <a:gd name="connsiteY1709" fmla="*/ 175861 h 248621"/>
                <a:gd name="connsiteX1710" fmla="*/ 42490 w 245884"/>
                <a:gd name="connsiteY1710" fmla="*/ 172321 h 248621"/>
                <a:gd name="connsiteX1711" fmla="*/ 11340 w 245884"/>
                <a:gd name="connsiteY1711" fmla="*/ 117810 h 248621"/>
                <a:gd name="connsiteX1712" fmla="*/ 11340 w 245884"/>
                <a:gd name="connsiteY1712" fmla="*/ 120172 h 248621"/>
                <a:gd name="connsiteX1713" fmla="*/ 11340 w 245884"/>
                <a:gd name="connsiteY1713" fmla="*/ 120172 h 248621"/>
                <a:gd name="connsiteX1714" fmla="*/ 13230 w 245884"/>
                <a:gd name="connsiteY1714" fmla="*/ 114272 h 248621"/>
                <a:gd name="connsiteX1715" fmla="*/ 75996 w 245884"/>
                <a:gd name="connsiteY1715" fmla="*/ 231314 h 248621"/>
                <a:gd name="connsiteX1716" fmla="*/ 75996 w 245884"/>
                <a:gd name="connsiteY1716" fmla="*/ 231314 h 248621"/>
                <a:gd name="connsiteX1717" fmla="*/ 77886 w 245884"/>
                <a:gd name="connsiteY1717" fmla="*/ 227774 h 248621"/>
                <a:gd name="connsiteX1718" fmla="*/ 10162 w 245884"/>
                <a:gd name="connsiteY1718" fmla="*/ 114745 h 248621"/>
                <a:gd name="connsiteX1719" fmla="*/ 10162 w 245884"/>
                <a:gd name="connsiteY1719" fmla="*/ 116632 h 248621"/>
                <a:gd name="connsiteX1720" fmla="*/ 10162 w 245884"/>
                <a:gd name="connsiteY1720" fmla="*/ 116632 h 248621"/>
                <a:gd name="connsiteX1721" fmla="*/ 25734 w 245884"/>
                <a:gd name="connsiteY1721" fmla="*/ 144005 h 248621"/>
                <a:gd name="connsiteX1722" fmla="*/ 25734 w 245884"/>
                <a:gd name="connsiteY1722" fmla="*/ 145892 h 248621"/>
                <a:gd name="connsiteX1723" fmla="*/ 25734 w 245884"/>
                <a:gd name="connsiteY1723" fmla="*/ 145892 h 248621"/>
                <a:gd name="connsiteX1724" fmla="*/ 27624 w 245884"/>
                <a:gd name="connsiteY1724" fmla="*/ 140465 h 248621"/>
                <a:gd name="connsiteX1725" fmla="*/ 12285 w 245884"/>
                <a:gd name="connsiteY1725" fmla="*/ 118282 h 248621"/>
                <a:gd name="connsiteX1726" fmla="*/ 13699 w 245884"/>
                <a:gd name="connsiteY1726" fmla="*/ 118282 h 248621"/>
                <a:gd name="connsiteX1727" fmla="*/ 13699 w 245884"/>
                <a:gd name="connsiteY1727" fmla="*/ 118282 h 248621"/>
                <a:gd name="connsiteX1728" fmla="*/ 14172 w 245884"/>
                <a:gd name="connsiteY1728" fmla="*/ 114745 h 248621"/>
                <a:gd name="connsiteX1729" fmla="*/ 16767 w 245884"/>
                <a:gd name="connsiteY1729" fmla="*/ 126777 h 248621"/>
                <a:gd name="connsiteX1730" fmla="*/ 16767 w 245884"/>
                <a:gd name="connsiteY1730" fmla="*/ 125362 h 248621"/>
                <a:gd name="connsiteX1731" fmla="*/ 16767 w 245884"/>
                <a:gd name="connsiteY1731" fmla="*/ 127958 h 248621"/>
                <a:gd name="connsiteX1732" fmla="*/ 18657 w 245884"/>
                <a:gd name="connsiteY1732" fmla="*/ 123239 h 248621"/>
                <a:gd name="connsiteX1733" fmla="*/ 10631 w 245884"/>
                <a:gd name="connsiteY1733" fmla="*/ 114036 h 248621"/>
                <a:gd name="connsiteX1734" fmla="*/ 10631 w 245884"/>
                <a:gd name="connsiteY1734" fmla="*/ 110732 h 248621"/>
                <a:gd name="connsiteX1735" fmla="*/ 10631 w 245884"/>
                <a:gd name="connsiteY1735" fmla="*/ 113564 h 248621"/>
                <a:gd name="connsiteX1736" fmla="*/ 10631 w 245884"/>
                <a:gd name="connsiteY1736" fmla="*/ 115451 h 248621"/>
                <a:gd name="connsiteX1737" fmla="*/ 10631 w 245884"/>
                <a:gd name="connsiteY1737" fmla="*/ 113564 h 248621"/>
                <a:gd name="connsiteX1738" fmla="*/ 12521 w 245884"/>
                <a:gd name="connsiteY1738" fmla="*/ 110496 h 248621"/>
                <a:gd name="connsiteX1739" fmla="*/ 43432 w 245884"/>
                <a:gd name="connsiteY1739" fmla="*/ 175389 h 248621"/>
                <a:gd name="connsiteX1740" fmla="*/ 43432 w 245884"/>
                <a:gd name="connsiteY1740" fmla="*/ 175389 h 248621"/>
                <a:gd name="connsiteX1741" fmla="*/ 45322 w 245884"/>
                <a:gd name="connsiteY1741" fmla="*/ 171848 h 248621"/>
                <a:gd name="connsiteX1742" fmla="*/ 19835 w 245884"/>
                <a:gd name="connsiteY1742" fmla="*/ 128194 h 248621"/>
                <a:gd name="connsiteX1743" fmla="*/ 19835 w 245884"/>
                <a:gd name="connsiteY1743" fmla="*/ 128194 h 248621"/>
                <a:gd name="connsiteX1744" fmla="*/ 20780 w 245884"/>
                <a:gd name="connsiteY1744" fmla="*/ 124418 h 248621"/>
                <a:gd name="connsiteX1745" fmla="*/ 82132 w 245884"/>
                <a:gd name="connsiteY1745" fmla="*/ 232731 h 248621"/>
                <a:gd name="connsiteX1746" fmla="*/ 82132 w 245884"/>
                <a:gd name="connsiteY1746" fmla="*/ 232731 h 248621"/>
                <a:gd name="connsiteX1747" fmla="*/ 83077 w 245884"/>
                <a:gd name="connsiteY1747" fmla="*/ 228955 h 248621"/>
                <a:gd name="connsiteX1748" fmla="*/ 24556 w 245884"/>
                <a:gd name="connsiteY1748" fmla="*/ 135980 h 248621"/>
                <a:gd name="connsiteX1749" fmla="*/ 24556 w 245884"/>
                <a:gd name="connsiteY1749" fmla="*/ 135980 h 248621"/>
                <a:gd name="connsiteX1750" fmla="*/ 25498 w 245884"/>
                <a:gd name="connsiteY1750" fmla="*/ 132207 h 248621"/>
                <a:gd name="connsiteX1751" fmla="*/ 46027 w 245884"/>
                <a:gd name="connsiteY1751" fmla="*/ 175389 h 248621"/>
                <a:gd name="connsiteX1752" fmla="*/ 47681 w 245884"/>
                <a:gd name="connsiteY1752" fmla="*/ 175389 h 248621"/>
                <a:gd name="connsiteX1753" fmla="*/ 47208 w 245884"/>
                <a:gd name="connsiteY1753" fmla="*/ 171612 h 248621"/>
                <a:gd name="connsiteX1754" fmla="*/ 11104 w 245884"/>
                <a:gd name="connsiteY1754" fmla="*/ 104597 h 248621"/>
                <a:gd name="connsiteX1755" fmla="*/ 11104 w 245884"/>
                <a:gd name="connsiteY1755" fmla="*/ 106247 h 248621"/>
                <a:gd name="connsiteX1756" fmla="*/ 11104 w 245884"/>
                <a:gd name="connsiteY1756" fmla="*/ 106247 h 248621"/>
                <a:gd name="connsiteX1757" fmla="*/ 12521 w 245884"/>
                <a:gd name="connsiteY1757" fmla="*/ 108609 h 248621"/>
                <a:gd name="connsiteX1758" fmla="*/ 12521 w 245884"/>
                <a:gd name="connsiteY1758" fmla="*/ 111441 h 248621"/>
                <a:gd name="connsiteX1759" fmla="*/ 12521 w 245884"/>
                <a:gd name="connsiteY1759" fmla="*/ 109551 h 248621"/>
                <a:gd name="connsiteX1760" fmla="*/ 12521 w 245884"/>
                <a:gd name="connsiteY1760" fmla="*/ 109551 h 248621"/>
                <a:gd name="connsiteX1761" fmla="*/ 11104 w 245884"/>
                <a:gd name="connsiteY1761" fmla="*/ 107192 h 248621"/>
                <a:gd name="connsiteX1762" fmla="*/ 11104 w 245884"/>
                <a:gd name="connsiteY1762" fmla="*/ 109079 h 248621"/>
                <a:gd name="connsiteX1763" fmla="*/ 8981 w 245884"/>
                <a:gd name="connsiteY1763" fmla="*/ 102001 h 248621"/>
                <a:gd name="connsiteX1764" fmla="*/ 8981 w 245884"/>
                <a:gd name="connsiteY1764" fmla="*/ 104124 h 248621"/>
                <a:gd name="connsiteX1765" fmla="*/ 8981 w 245884"/>
                <a:gd name="connsiteY1765" fmla="*/ 104124 h 248621"/>
                <a:gd name="connsiteX1766" fmla="*/ 8981 w 245884"/>
                <a:gd name="connsiteY1766" fmla="*/ 102238 h 248621"/>
                <a:gd name="connsiteX1767" fmla="*/ 8981 w 245884"/>
                <a:gd name="connsiteY1767" fmla="*/ 100348 h 248621"/>
                <a:gd name="connsiteX1768" fmla="*/ 8981 w 245884"/>
                <a:gd name="connsiteY1768" fmla="*/ 101529 h 248621"/>
                <a:gd name="connsiteX1769" fmla="*/ 8981 w 245884"/>
                <a:gd name="connsiteY1769" fmla="*/ 101529 h 248621"/>
                <a:gd name="connsiteX1770" fmla="*/ 12049 w 245884"/>
                <a:gd name="connsiteY1770" fmla="*/ 100584 h 248621"/>
                <a:gd name="connsiteX1771" fmla="*/ 17476 w 245884"/>
                <a:gd name="connsiteY1771" fmla="*/ 117810 h 248621"/>
                <a:gd name="connsiteX1772" fmla="*/ 17476 w 245884"/>
                <a:gd name="connsiteY1772" fmla="*/ 116395 h 248621"/>
                <a:gd name="connsiteX1773" fmla="*/ 18893 w 245884"/>
                <a:gd name="connsiteY1773" fmla="*/ 117810 h 248621"/>
                <a:gd name="connsiteX1774" fmla="*/ 20071 w 245884"/>
                <a:gd name="connsiteY1774" fmla="*/ 120172 h 248621"/>
                <a:gd name="connsiteX1775" fmla="*/ 20071 w 245884"/>
                <a:gd name="connsiteY1775" fmla="*/ 120172 h 248621"/>
                <a:gd name="connsiteX1776" fmla="*/ 20071 w 245884"/>
                <a:gd name="connsiteY1776" fmla="*/ 125599 h 248621"/>
                <a:gd name="connsiteX1777" fmla="*/ 18420 w 245884"/>
                <a:gd name="connsiteY1777" fmla="*/ 113800 h 248621"/>
                <a:gd name="connsiteX1778" fmla="*/ 84727 w 245884"/>
                <a:gd name="connsiteY1778" fmla="*/ 229897 h 248621"/>
                <a:gd name="connsiteX1779" fmla="*/ 84727 w 245884"/>
                <a:gd name="connsiteY1779" fmla="*/ 232731 h 248621"/>
                <a:gd name="connsiteX1780" fmla="*/ 84727 w 245884"/>
                <a:gd name="connsiteY1780" fmla="*/ 229191 h 248621"/>
                <a:gd name="connsiteX1781" fmla="*/ 84727 w 245884"/>
                <a:gd name="connsiteY1781" fmla="*/ 229191 h 248621"/>
                <a:gd name="connsiteX1782" fmla="*/ 86381 w 245884"/>
                <a:gd name="connsiteY1782" fmla="*/ 235563 h 248621"/>
                <a:gd name="connsiteX1783" fmla="*/ 83077 w 245884"/>
                <a:gd name="connsiteY1783" fmla="*/ 232023 h 248621"/>
                <a:gd name="connsiteX1784" fmla="*/ 85672 w 245884"/>
                <a:gd name="connsiteY1784" fmla="*/ 225415 h 248621"/>
                <a:gd name="connsiteX1785" fmla="*/ 48153 w 245884"/>
                <a:gd name="connsiteY1785" fmla="*/ 175389 h 248621"/>
                <a:gd name="connsiteX1786" fmla="*/ 48153 w 245884"/>
                <a:gd name="connsiteY1786" fmla="*/ 176803 h 248621"/>
                <a:gd name="connsiteX1787" fmla="*/ 49095 w 245884"/>
                <a:gd name="connsiteY1787" fmla="*/ 171376 h 248621"/>
                <a:gd name="connsiteX1788" fmla="*/ 8272 w 245884"/>
                <a:gd name="connsiteY1788" fmla="*/ 100348 h 248621"/>
                <a:gd name="connsiteX1789" fmla="*/ 8272 w 245884"/>
                <a:gd name="connsiteY1789" fmla="*/ 102710 h 248621"/>
                <a:gd name="connsiteX1790" fmla="*/ 9217 w 245884"/>
                <a:gd name="connsiteY1790" fmla="*/ 96338 h 248621"/>
                <a:gd name="connsiteX1791" fmla="*/ 20307 w 245884"/>
                <a:gd name="connsiteY1791" fmla="*/ 123945 h 248621"/>
                <a:gd name="connsiteX1792" fmla="*/ 20307 w 245884"/>
                <a:gd name="connsiteY1792" fmla="*/ 127013 h 248621"/>
                <a:gd name="connsiteX1793" fmla="*/ 20307 w 245884"/>
                <a:gd name="connsiteY1793" fmla="*/ 127013 h 248621"/>
                <a:gd name="connsiteX1794" fmla="*/ 21252 w 245884"/>
                <a:gd name="connsiteY1794" fmla="*/ 118991 h 248621"/>
                <a:gd name="connsiteX1795" fmla="*/ 49095 w 245884"/>
                <a:gd name="connsiteY1795" fmla="*/ 177039 h 248621"/>
                <a:gd name="connsiteX1796" fmla="*/ 49095 w 245884"/>
                <a:gd name="connsiteY1796" fmla="*/ 178929 h 248621"/>
                <a:gd name="connsiteX1797" fmla="*/ 49095 w 245884"/>
                <a:gd name="connsiteY1797" fmla="*/ 178929 h 248621"/>
                <a:gd name="connsiteX1798" fmla="*/ 32578 w 245884"/>
                <a:gd name="connsiteY1798" fmla="*/ 146364 h 248621"/>
                <a:gd name="connsiteX1799" fmla="*/ 32578 w 245884"/>
                <a:gd name="connsiteY1799" fmla="*/ 148251 h 248621"/>
                <a:gd name="connsiteX1800" fmla="*/ 33523 w 245884"/>
                <a:gd name="connsiteY1800" fmla="*/ 141407 h 248621"/>
                <a:gd name="connsiteX1801" fmla="*/ 12757 w 245884"/>
                <a:gd name="connsiteY1801" fmla="*/ 108609 h 248621"/>
                <a:gd name="connsiteX1802" fmla="*/ 12757 w 245884"/>
                <a:gd name="connsiteY1802" fmla="*/ 111441 h 248621"/>
                <a:gd name="connsiteX1803" fmla="*/ 13699 w 245884"/>
                <a:gd name="connsiteY1803" fmla="*/ 103652 h 248621"/>
                <a:gd name="connsiteX1804" fmla="*/ 48626 w 245884"/>
                <a:gd name="connsiteY1804" fmla="*/ 174680 h 248621"/>
                <a:gd name="connsiteX1805" fmla="*/ 48626 w 245884"/>
                <a:gd name="connsiteY1805" fmla="*/ 174680 h 248621"/>
                <a:gd name="connsiteX1806" fmla="*/ 48626 w 245884"/>
                <a:gd name="connsiteY1806" fmla="*/ 174680 h 248621"/>
                <a:gd name="connsiteX1807" fmla="*/ 48626 w 245884"/>
                <a:gd name="connsiteY1807" fmla="*/ 174680 h 248621"/>
                <a:gd name="connsiteX1808" fmla="*/ 49568 w 245884"/>
                <a:gd name="connsiteY1808" fmla="*/ 169725 h 248621"/>
                <a:gd name="connsiteX1809" fmla="*/ 45791 w 245884"/>
                <a:gd name="connsiteY1809" fmla="*/ 167366 h 248621"/>
                <a:gd name="connsiteX1810" fmla="*/ 45791 w 245884"/>
                <a:gd name="connsiteY1810" fmla="*/ 167366 h 248621"/>
                <a:gd name="connsiteX1811" fmla="*/ 47208 w 245884"/>
                <a:gd name="connsiteY1811" fmla="*/ 162409 h 248621"/>
                <a:gd name="connsiteX1812" fmla="*/ 3082 w 245884"/>
                <a:gd name="connsiteY1812" fmla="*/ 84776 h 248621"/>
                <a:gd name="connsiteX1813" fmla="*/ 3082 w 245884"/>
                <a:gd name="connsiteY1813" fmla="*/ 84776 h 248621"/>
                <a:gd name="connsiteX1814" fmla="*/ 3082 w 245884"/>
                <a:gd name="connsiteY1814" fmla="*/ 87607 h 248621"/>
                <a:gd name="connsiteX1815" fmla="*/ 3082 w 245884"/>
                <a:gd name="connsiteY1815" fmla="*/ 87607 h 248621"/>
                <a:gd name="connsiteX1816" fmla="*/ 4026 w 245884"/>
                <a:gd name="connsiteY1816" fmla="*/ 79818 h 248621"/>
                <a:gd name="connsiteX1817" fmla="*/ 92516 w 245884"/>
                <a:gd name="connsiteY1817" fmla="*/ 231550 h 248621"/>
                <a:gd name="connsiteX1818" fmla="*/ 92516 w 245884"/>
                <a:gd name="connsiteY1818" fmla="*/ 231550 h 248621"/>
                <a:gd name="connsiteX1819" fmla="*/ 94403 w 245884"/>
                <a:gd name="connsiteY1819" fmla="*/ 226596 h 248621"/>
                <a:gd name="connsiteX1820" fmla="*/ 37297 w 245884"/>
                <a:gd name="connsiteY1820" fmla="*/ 146601 h 248621"/>
                <a:gd name="connsiteX1821" fmla="*/ 37297 w 245884"/>
                <a:gd name="connsiteY1821" fmla="*/ 146601 h 248621"/>
                <a:gd name="connsiteX1822" fmla="*/ 38241 w 245884"/>
                <a:gd name="connsiteY1822" fmla="*/ 141643 h 248621"/>
                <a:gd name="connsiteX1823" fmla="*/ 57120 w 245884"/>
                <a:gd name="connsiteY1823" fmla="*/ 179165 h 248621"/>
                <a:gd name="connsiteX1824" fmla="*/ 57120 w 245884"/>
                <a:gd name="connsiteY1824" fmla="*/ 180816 h 248621"/>
                <a:gd name="connsiteX1825" fmla="*/ 58062 w 245884"/>
                <a:gd name="connsiteY1825" fmla="*/ 174208 h 248621"/>
                <a:gd name="connsiteX1826" fmla="*/ 39422 w 245884"/>
                <a:gd name="connsiteY1826" fmla="*/ 148487 h 248621"/>
                <a:gd name="connsiteX1827" fmla="*/ 41073 w 245884"/>
                <a:gd name="connsiteY1827" fmla="*/ 148487 h 248621"/>
                <a:gd name="connsiteX1828" fmla="*/ 41073 w 245884"/>
                <a:gd name="connsiteY1828" fmla="*/ 148487 h 248621"/>
                <a:gd name="connsiteX1829" fmla="*/ 40364 w 245884"/>
                <a:gd name="connsiteY1829" fmla="*/ 143533 h 248621"/>
                <a:gd name="connsiteX1830" fmla="*/ 98652 w 245884"/>
                <a:gd name="connsiteY1830" fmla="*/ 232023 h 248621"/>
                <a:gd name="connsiteX1831" fmla="*/ 96998 w 245884"/>
                <a:gd name="connsiteY1831" fmla="*/ 232023 h 248621"/>
                <a:gd name="connsiteX1832" fmla="*/ 99594 w 245884"/>
                <a:gd name="connsiteY1832" fmla="*/ 227065 h 248621"/>
                <a:gd name="connsiteX1833" fmla="*/ 10631 w 245884"/>
                <a:gd name="connsiteY1833" fmla="*/ 90439 h 248621"/>
                <a:gd name="connsiteX1834" fmla="*/ 10631 w 245884"/>
                <a:gd name="connsiteY1834" fmla="*/ 88080 h 248621"/>
                <a:gd name="connsiteX1835" fmla="*/ 11576 w 245884"/>
                <a:gd name="connsiteY1835" fmla="*/ 86663 h 248621"/>
                <a:gd name="connsiteX1836" fmla="*/ 23375 w 245884"/>
                <a:gd name="connsiteY1836" fmla="*/ 111910 h 248621"/>
                <a:gd name="connsiteX1837" fmla="*/ 25028 w 245884"/>
                <a:gd name="connsiteY1837" fmla="*/ 114272 h 248621"/>
                <a:gd name="connsiteX1838" fmla="*/ 25028 w 245884"/>
                <a:gd name="connsiteY1838" fmla="*/ 116159 h 248621"/>
                <a:gd name="connsiteX1839" fmla="*/ 25028 w 245884"/>
                <a:gd name="connsiteY1839" fmla="*/ 114745 h 248621"/>
                <a:gd name="connsiteX1840" fmla="*/ 23611 w 245884"/>
                <a:gd name="connsiteY1840" fmla="*/ 107428 h 248621"/>
                <a:gd name="connsiteX1841" fmla="*/ 54525 w 245884"/>
                <a:gd name="connsiteY1841" fmla="*/ 164299 h 248621"/>
                <a:gd name="connsiteX1842" fmla="*/ 55939 w 245884"/>
                <a:gd name="connsiteY1842" fmla="*/ 167839 h 248621"/>
                <a:gd name="connsiteX1843" fmla="*/ 54525 w 245884"/>
                <a:gd name="connsiteY1843" fmla="*/ 165949 h 248621"/>
                <a:gd name="connsiteX1844" fmla="*/ 55467 w 245884"/>
                <a:gd name="connsiteY1844" fmla="*/ 160522 h 248621"/>
                <a:gd name="connsiteX1845" fmla="*/ 16061 w 245884"/>
                <a:gd name="connsiteY1845" fmla="*/ 93507 h 248621"/>
                <a:gd name="connsiteX1846" fmla="*/ 16061 w 245884"/>
                <a:gd name="connsiteY1846" fmla="*/ 95393 h 248621"/>
                <a:gd name="connsiteX1847" fmla="*/ 17003 w 245884"/>
                <a:gd name="connsiteY1847" fmla="*/ 89730 h 248621"/>
                <a:gd name="connsiteX1848" fmla="*/ 34701 w 245884"/>
                <a:gd name="connsiteY1848" fmla="*/ 128666 h 248621"/>
                <a:gd name="connsiteX1849" fmla="*/ 34701 w 245884"/>
                <a:gd name="connsiteY1849" fmla="*/ 128666 h 248621"/>
                <a:gd name="connsiteX1850" fmla="*/ 35646 w 245884"/>
                <a:gd name="connsiteY1850" fmla="*/ 124890 h 248621"/>
                <a:gd name="connsiteX1851" fmla="*/ 27151 w 245884"/>
                <a:gd name="connsiteY1851" fmla="*/ 114036 h 248621"/>
                <a:gd name="connsiteX1852" fmla="*/ 27151 w 245884"/>
                <a:gd name="connsiteY1852" fmla="*/ 114036 h 248621"/>
                <a:gd name="connsiteX1853" fmla="*/ 28093 w 245884"/>
                <a:gd name="connsiteY1853" fmla="*/ 110260 h 248621"/>
                <a:gd name="connsiteX1854" fmla="*/ 31633 w 245884"/>
                <a:gd name="connsiteY1854" fmla="*/ 120877 h 248621"/>
                <a:gd name="connsiteX1855" fmla="*/ 31633 w 245884"/>
                <a:gd name="connsiteY1855" fmla="*/ 120877 h 248621"/>
                <a:gd name="connsiteX1856" fmla="*/ 31633 w 245884"/>
                <a:gd name="connsiteY1856" fmla="*/ 122767 h 248621"/>
                <a:gd name="connsiteX1857" fmla="*/ 31633 w 245884"/>
                <a:gd name="connsiteY1857" fmla="*/ 122767 h 248621"/>
                <a:gd name="connsiteX1858" fmla="*/ 32578 w 245884"/>
                <a:gd name="connsiteY1858" fmla="*/ 117104 h 248621"/>
                <a:gd name="connsiteX1859" fmla="*/ 48626 w 245884"/>
                <a:gd name="connsiteY1859" fmla="*/ 148015 h 248621"/>
                <a:gd name="connsiteX1860" fmla="*/ 48626 w 245884"/>
                <a:gd name="connsiteY1860" fmla="*/ 148015 h 248621"/>
                <a:gd name="connsiteX1861" fmla="*/ 49568 w 245884"/>
                <a:gd name="connsiteY1861" fmla="*/ 144241 h 248621"/>
                <a:gd name="connsiteX1862" fmla="*/ 16061 w 245884"/>
                <a:gd name="connsiteY1862" fmla="*/ 89966 h 248621"/>
                <a:gd name="connsiteX1863" fmla="*/ 16061 w 245884"/>
                <a:gd name="connsiteY1863" fmla="*/ 89966 h 248621"/>
                <a:gd name="connsiteX1864" fmla="*/ 14644 w 245884"/>
                <a:gd name="connsiteY1864" fmla="*/ 86190 h 248621"/>
                <a:gd name="connsiteX1865" fmla="*/ 16061 w 245884"/>
                <a:gd name="connsiteY1865" fmla="*/ 91381 h 248621"/>
                <a:gd name="connsiteX1866" fmla="*/ 14644 w 245884"/>
                <a:gd name="connsiteY1866" fmla="*/ 89258 h 248621"/>
                <a:gd name="connsiteX1867" fmla="*/ 14644 w 245884"/>
                <a:gd name="connsiteY1867" fmla="*/ 87607 h 248621"/>
                <a:gd name="connsiteX1868" fmla="*/ 16767 w 245884"/>
                <a:gd name="connsiteY1868" fmla="*/ 87607 h 248621"/>
                <a:gd name="connsiteX1869" fmla="*/ 17712 w 245884"/>
                <a:gd name="connsiteY1869" fmla="*/ 93507 h 248621"/>
                <a:gd name="connsiteX1870" fmla="*/ 17712 w 245884"/>
                <a:gd name="connsiteY1870" fmla="*/ 91853 h 248621"/>
                <a:gd name="connsiteX1871" fmla="*/ 17712 w 245884"/>
                <a:gd name="connsiteY1871" fmla="*/ 91853 h 248621"/>
                <a:gd name="connsiteX1872" fmla="*/ 17712 w 245884"/>
                <a:gd name="connsiteY1872" fmla="*/ 93743 h 248621"/>
                <a:gd name="connsiteX1873" fmla="*/ 17712 w 245884"/>
                <a:gd name="connsiteY1873" fmla="*/ 93743 h 248621"/>
                <a:gd name="connsiteX1874" fmla="*/ 18420 w 245884"/>
                <a:gd name="connsiteY1874" fmla="*/ 89730 h 248621"/>
                <a:gd name="connsiteX1875" fmla="*/ 30455 w 245884"/>
                <a:gd name="connsiteY1875" fmla="*/ 115451 h 248621"/>
                <a:gd name="connsiteX1876" fmla="*/ 30455 w 245884"/>
                <a:gd name="connsiteY1876" fmla="*/ 115451 h 248621"/>
                <a:gd name="connsiteX1877" fmla="*/ 31161 w 245884"/>
                <a:gd name="connsiteY1877" fmla="*/ 111677 h 248621"/>
                <a:gd name="connsiteX1878" fmla="*/ 30455 w 245884"/>
                <a:gd name="connsiteY1878" fmla="*/ 115451 h 248621"/>
                <a:gd name="connsiteX1879" fmla="*/ 30455 w 245884"/>
                <a:gd name="connsiteY1879" fmla="*/ 112855 h 248621"/>
                <a:gd name="connsiteX1880" fmla="*/ 30455 w 245884"/>
                <a:gd name="connsiteY1880" fmla="*/ 111677 h 248621"/>
                <a:gd name="connsiteX1881" fmla="*/ 34937 w 245884"/>
                <a:gd name="connsiteY1881" fmla="*/ 122767 h 248621"/>
                <a:gd name="connsiteX1882" fmla="*/ 34937 w 245884"/>
                <a:gd name="connsiteY1882" fmla="*/ 121114 h 248621"/>
                <a:gd name="connsiteX1883" fmla="*/ 34937 w 245884"/>
                <a:gd name="connsiteY1883" fmla="*/ 122767 h 248621"/>
                <a:gd name="connsiteX1884" fmla="*/ 34937 w 245884"/>
                <a:gd name="connsiteY1884" fmla="*/ 124890 h 248621"/>
                <a:gd name="connsiteX1885" fmla="*/ 34937 w 245884"/>
                <a:gd name="connsiteY1885" fmla="*/ 124890 h 248621"/>
                <a:gd name="connsiteX1886" fmla="*/ 70097 w 245884"/>
                <a:gd name="connsiteY1886" fmla="*/ 176333 h 248621"/>
                <a:gd name="connsiteX1887" fmla="*/ 70097 w 245884"/>
                <a:gd name="connsiteY1887" fmla="*/ 179165 h 248621"/>
                <a:gd name="connsiteX1888" fmla="*/ 70097 w 245884"/>
                <a:gd name="connsiteY1888" fmla="*/ 179165 h 248621"/>
                <a:gd name="connsiteX1889" fmla="*/ 70097 w 245884"/>
                <a:gd name="connsiteY1889" fmla="*/ 179165 h 248621"/>
                <a:gd name="connsiteX1890" fmla="*/ 70806 w 245884"/>
                <a:gd name="connsiteY1890" fmla="*/ 172557 h 248621"/>
                <a:gd name="connsiteX1891" fmla="*/ 106910 w 245884"/>
                <a:gd name="connsiteY1891" fmla="*/ 226596 h 248621"/>
                <a:gd name="connsiteX1892" fmla="*/ 106910 w 245884"/>
                <a:gd name="connsiteY1892" fmla="*/ 226596 h 248621"/>
                <a:gd name="connsiteX1893" fmla="*/ 106910 w 245884"/>
                <a:gd name="connsiteY1893" fmla="*/ 222819 h 248621"/>
                <a:gd name="connsiteX1894" fmla="*/ 18184 w 245884"/>
                <a:gd name="connsiteY1894" fmla="*/ 91381 h 248621"/>
                <a:gd name="connsiteX1895" fmla="*/ 18184 w 245884"/>
                <a:gd name="connsiteY1895" fmla="*/ 90203 h 248621"/>
                <a:gd name="connsiteX1896" fmla="*/ 18184 w 245884"/>
                <a:gd name="connsiteY1896" fmla="*/ 87607 h 248621"/>
                <a:gd name="connsiteX1897" fmla="*/ 62783 w 245884"/>
                <a:gd name="connsiteY1897" fmla="*/ 163826 h 248621"/>
                <a:gd name="connsiteX1898" fmla="*/ 62783 w 245884"/>
                <a:gd name="connsiteY1898" fmla="*/ 163826 h 248621"/>
                <a:gd name="connsiteX1899" fmla="*/ 62783 w 245884"/>
                <a:gd name="connsiteY1899" fmla="*/ 160050 h 248621"/>
                <a:gd name="connsiteX1900" fmla="*/ 21724 w 245884"/>
                <a:gd name="connsiteY1900" fmla="*/ 93034 h 248621"/>
                <a:gd name="connsiteX1901" fmla="*/ 21724 w 245884"/>
                <a:gd name="connsiteY1901" fmla="*/ 93034 h 248621"/>
                <a:gd name="connsiteX1902" fmla="*/ 21724 w 245884"/>
                <a:gd name="connsiteY1902" fmla="*/ 93034 h 248621"/>
                <a:gd name="connsiteX1903" fmla="*/ 21724 w 245884"/>
                <a:gd name="connsiteY1903" fmla="*/ 95866 h 248621"/>
                <a:gd name="connsiteX1904" fmla="*/ 20307 w 245884"/>
                <a:gd name="connsiteY1904" fmla="*/ 93507 h 248621"/>
                <a:gd name="connsiteX1905" fmla="*/ 21724 w 245884"/>
                <a:gd name="connsiteY1905" fmla="*/ 90203 h 248621"/>
                <a:gd name="connsiteX1906" fmla="*/ 54525 w 245884"/>
                <a:gd name="connsiteY1906" fmla="*/ 149905 h 248621"/>
                <a:gd name="connsiteX1907" fmla="*/ 54525 w 245884"/>
                <a:gd name="connsiteY1907" fmla="*/ 149905 h 248621"/>
                <a:gd name="connsiteX1908" fmla="*/ 54525 w 245884"/>
                <a:gd name="connsiteY1908" fmla="*/ 151791 h 248621"/>
                <a:gd name="connsiteX1909" fmla="*/ 54525 w 245884"/>
                <a:gd name="connsiteY1909" fmla="*/ 147073 h 248621"/>
                <a:gd name="connsiteX1910" fmla="*/ 34937 w 245884"/>
                <a:gd name="connsiteY1910" fmla="*/ 116632 h 248621"/>
                <a:gd name="connsiteX1911" fmla="*/ 34937 w 245884"/>
                <a:gd name="connsiteY1911" fmla="*/ 118282 h 248621"/>
                <a:gd name="connsiteX1912" fmla="*/ 34937 w 245884"/>
                <a:gd name="connsiteY1912" fmla="*/ 113800 h 248621"/>
                <a:gd name="connsiteX1913" fmla="*/ 22666 w 245884"/>
                <a:gd name="connsiteY1913" fmla="*/ 93034 h 248621"/>
                <a:gd name="connsiteX1914" fmla="*/ 22666 w 245884"/>
                <a:gd name="connsiteY1914" fmla="*/ 94449 h 248621"/>
                <a:gd name="connsiteX1915" fmla="*/ 22666 w 245884"/>
                <a:gd name="connsiteY1915" fmla="*/ 93034 h 248621"/>
                <a:gd name="connsiteX1916" fmla="*/ 23611 w 245884"/>
                <a:gd name="connsiteY1916" fmla="*/ 90675 h 248621"/>
                <a:gd name="connsiteX1917" fmla="*/ 36591 w 245884"/>
                <a:gd name="connsiteY1917" fmla="*/ 116632 h 248621"/>
                <a:gd name="connsiteX1918" fmla="*/ 36591 w 245884"/>
                <a:gd name="connsiteY1918" fmla="*/ 116632 h 248621"/>
                <a:gd name="connsiteX1919" fmla="*/ 36591 w 245884"/>
                <a:gd name="connsiteY1919" fmla="*/ 114509 h 248621"/>
                <a:gd name="connsiteX1920" fmla="*/ 41309 w 245884"/>
                <a:gd name="connsiteY1920" fmla="*/ 123003 h 248621"/>
                <a:gd name="connsiteX1921" fmla="*/ 41309 w 245884"/>
                <a:gd name="connsiteY1921" fmla="*/ 124890 h 248621"/>
                <a:gd name="connsiteX1922" fmla="*/ 41309 w 245884"/>
                <a:gd name="connsiteY1922" fmla="*/ 123003 h 248621"/>
                <a:gd name="connsiteX1923" fmla="*/ 41309 w 245884"/>
                <a:gd name="connsiteY1923" fmla="*/ 120877 h 248621"/>
                <a:gd name="connsiteX1924" fmla="*/ 39422 w 245884"/>
                <a:gd name="connsiteY1924" fmla="*/ 123003 h 248621"/>
                <a:gd name="connsiteX1925" fmla="*/ 39422 w 245884"/>
                <a:gd name="connsiteY1925" fmla="*/ 123003 h 248621"/>
                <a:gd name="connsiteX1926" fmla="*/ 39422 w 245884"/>
                <a:gd name="connsiteY1926" fmla="*/ 120172 h 248621"/>
                <a:gd name="connsiteX1927" fmla="*/ 25262 w 245884"/>
                <a:gd name="connsiteY1927" fmla="*/ 97989 h 248621"/>
                <a:gd name="connsiteX1928" fmla="*/ 25262 w 245884"/>
                <a:gd name="connsiteY1928" fmla="*/ 97989 h 248621"/>
                <a:gd name="connsiteX1929" fmla="*/ 25262 w 245884"/>
                <a:gd name="connsiteY1929" fmla="*/ 95157 h 248621"/>
                <a:gd name="connsiteX1930" fmla="*/ 38241 w 245884"/>
                <a:gd name="connsiteY1930" fmla="*/ 118755 h 248621"/>
                <a:gd name="connsiteX1931" fmla="*/ 38241 w 245884"/>
                <a:gd name="connsiteY1931" fmla="*/ 118755 h 248621"/>
                <a:gd name="connsiteX1932" fmla="*/ 38241 w 245884"/>
                <a:gd name="connsiteY1932" fmla="*/ 115923 h 248621"/>
                <a:gd name="connsiteX1933" fmla="*/ 38241 w 245884"/>
                <a:gd name="connsiteY1933" fmla="*/ 115687 h 248621"/>
                <a:gd name="connsiteX1934" fmla="*/ 38241 w 245884"/>
                <a:gd name="connsiteY1934" fmla="*/ 119463 h 248621"/>
                <a:gd name="connsiteX1935" fmla="*/ 37060 w 245884"/>
                <a:gd name="connsiteY1935" fmla="*/ 117340 h 248621"/>
                <a:gd name="connsiteX1936" fmla="*/ 37060 w 245884"/>
                <a:gd name="connsiteY1936" fmla="*/ 115687 h 248621"/>
                <a:gd name="connsiteX1937" fmla="*/ 38714 w 245884"/>
                <a:gd name="connsiteY1937" fmla="*/ 117576 h 248621"/>
                <a:gd name="connsiteX1938" fmla="*/ 38714 w 245884"/>
                <a:gd name="connsiteY1938" fmla="*/ 119463 h 248621"/>
                <a:gd name="connsiteX1939" fmla="*/ 37769 w 245884"/>
                <a:gd name="connsiteY1939" fmla="*/ 112855 h 248621"/>
                <a:gd name="connsiteX1940" fmla="*/ 40837 w 245884"/>
                <a:gd name="connsiteY1940" fmla="*/ 119699 h 248621"/>
                <a:gd name="connsiteX1941" fmla="*/ 40837 w 245884"/>
                <a:gd name="connsiteY1941" fmla="*/ 119699 h 248621"/>
                <a:gd name="connsiteX1942" fmla="*/ 40364 w 245884"/>
                <a:gd name="connsiteY1942" fmla="*/ 116868 h 248621"/>
                <a:gd name="connsiteX1943" fmla="*/ 21016 w 245884"/>
                <a:gd name="connsiteY1943" fmla="*/ 86190 h 248621"/>
                <a:gd name="connsiteX1944" fmla="*/ 21016 w 245884"/>
                <a:gd name="connsiteY1944" fmla="*/ 86190 h 248621"/>
                <a:gd name="connsiteX1945" fmla="*/ 20543 w 245884"/>
                <a:gd name="connsiteY1945" fmla="*/ 83831 h 248621"/>
                <a:gd name="connsiteX1946" fmla="*/ 27388 w 245884"/>
                <a:gd name="connsiteY1946" fmla="*/ 97516 h 248621"/>
                <a:gd name="connsiteX1947" fmla="*/ 27388 w 245884"/>
                <a:gd name="connsiteY1947" fmla="*/ 99642 h 248621"/>
                <a:gd name="connsiteX1948" fmla="*/ 26915 w 245884"/>
                <a:gd name="connsiteY1948" fmla="*/ 94685 h 248621"/>
                <a:gd name="connsiteX1949" fmla="*/ 23375 w 245884"/>
                <a:gd name="connsiteY1949" fmla="*/ 88785 h 248621"/>
                <a:gd name="connsiteX1950" fmla="*/ 23375 w 245884"/>
                <a:gd name="connsiteY1950" fmla="*/ 91617 h 248621"/>
                <a:gd name="connsiteX1951" fmla="*/ 23375 w 245884"/>
                <a:gd name="connsiteY1951" fmla="*/ 91617 h 248621"/>
                <a:gd name="connsiteX1952" fmla="*/ 23375 w 245884"/>
                <a:gd name="connsiteY1952" fmla="*/ 91617 h 248621"/>
                <a:gd name="connsiteX1953" fmla="*/ 23611 w 245884"/>
                <a:gd name="connsiteY1953" fmla="*/ 85954 h 248621"/>
                <a:gd name="connsiteX1954" fmla="*/ 43432 w 245884"/>
                <a:gd name="connsiteY1954" fmla="*/ 124181 h 248621"/>
                <a:gd name="connsiteX1955" fmla="*/ 45558 w 245884"/>
                <a:gd name="connsiteY1955" fmla="*/ 127485 h 248621"/>
                <a:gd name="connsiteX1956" fmla="*/ 42960 w 245884"/>
                <a:gd name="connsiteY1956" fmla="*/ 121350 h 248621"/>
                <a:gd name="connsiteX1957" fmla="*/ 41309 w 245884"/>
                <a:gd name="connsiteY1957" fmla="*/ 119227 h 248621"/>
                <a:gd name="connsiteX1958" fmla="*/ 41309 w 245884"/>
                <a:gd name="connsiteY1958" fmla="*/ 121114 h 248621"/>
                <a:gd name="connsiteX1959" fmla="*/ 41309 w 245884"/>
                <a:gd name="connsiteY1959" fmla="*/ 119699 h 248621"/>
                <a:gd name="connsiteX1960" fmla="*/ 40837 w 245884"/>
                <a:gd name="connsiteY1960" fmla="*/ 116395 h 248621"/>
                <a:gd name="connsiteX1961" fmla="*/ 31161 w 245884"/>
                <a:gd name="connsiteY1961" fmla="*/ 101293 h 248621"/>
                <a:gd name="connsiteX1962" fmla="*/ 31161 w 245884"/>
                <a:gd name="connsiteY1962" fmla="*/ 103888 h 248621"/>
                <a:gd name="connsiteX1963" fmla="*/ 31161 w 245884"/>
                <a:gd name="connsiteY1963" fmla="*/ 103888 h 248621"/>
                <a:gd name="connsiteX1964" fmla="*/ 26443 w 245884"/>
                <a:gd name="connsiteY1964" fmla="*/ 92562 h 248621"/>
                <a:gd name="connsiteX1965" fmla="*/ 28093 w 245884"/>
                <a:gd name="connsiteY1965" fmla="*/ 96811 h 248621"/>
                <a:gd name="connsiteX1966" fmla="*/ 25970 w 245884"/>
                <a:gd name="connsiteY1966" fmla="*/ 89730 h 248621"/>
                <a:gd name="connsiteX1967" fmla="*/ 39186 w 245884"/>
                <a:gd name="connsiteY1967" fmla="*/ 116159 h 248621"/>
                <a:gd name="connsiteX1968" fmla="*/ 39186 w 245884"/>
                <a:gd name="connsiteY1968" fmla="*/ 117576 h 248621"/>
                <a:gd name="connsiteX1969" fmla="*/ 38714 w 245884"/>
                <a:gd name="connsiteY1969" fmla="*/ 112383 h 248621"/>
                <a:gd name="connsiteX1970" fmla="*/ 27388 w 245884"/>
                <a:gd name="connsiteY1970" fmla="*/ 92562 h 248621"/>
                <a:gd name="connsiteX1971" fmla="*/ 27388 w 245884"/>
                <a:gd name="connsiteY1971" fmla="*/ 92562 h 248621"/>
                <a:gd name="connsiteX1972" fmla="*/ 27388 w 245884"/>
                <a:gd name="connsiteY1972" fmla="*/ 94449 h 248621"/>
                <a:gd name="connsiteX1973" fmla="*/ 27388 w 245884"/>
                <a:gd name="connsiteY1973" fmla="*/ 92562 h 248621"/>
                <a:gd name="connsiteX1974" fmla="*/ 26915 w 245884"/>
                <a:gd name="connsiteY1974" fmla="*/ 89258 h 248621"/>
                <a:gd name="connsiteX1975" fmla="*/ 30691 w 245884"/>
                <a:gd name="connsiteY1975" fmla="*/ 96338 h 248621"/>
                <a:gd name="connsiteX1976" fmla="*/ 28566 w 245884"/>
                <a:gd name="connsiteY1976" fmla="*/ 94685 h 248621"/>
                <a:gd name="connsiteX1977" fmla="*/ 30219 w 245884"/>
                <a:gd name="connsiteY1977" fmla="*/ 93034 h 248621"/>
                <a:gd name="connsiteX1978" fmla="*/ 30691 w 245884"/>
                <a:gd name="connsiteY1978" fmla="*/ 96338 h 248621"/>
                <a:gd name="connsiteX1979" fmla="*/ 30691 w 245884"/>
                <a:gd name="connsiteY1979" fmla="*/ 98697 h 248621"/>
                <a:gd name="connsiteX1980" fmla="*/ 30691 w 245884"/>
                <a:gd name="connsiteY1980" fmla="*/ 98697 h 248621"/>
                <a:gd name="connsiteX1981" fmla="*/ 29747 w 245884"/>
                <a:gd name="connsiteY1981" fmla="*/ 93034 h 248621"/>
                <a:gd name="connsiteX1982" fmla="*/ 32342 w 245884"/>
                <a:gd name="connsiteY1982" fmla="*/ 94921 h 248621"/>
                <a:gd name="connsiteX1983" fmla="*/ 32342 w 245884"/>
                <a:gd name="connsiteY1983" fmla="*/ 96102 h 248621"/>
                <a:gd name="connsiteX1984" fmla="*/ 32342 w 245884"/>
                <a:gd name="connsiteY1984" fmla="*/ 96102 h 248621"/>
                <a:gd name="connsiteX1985" fmla="*/ 49331 w 245884"/>
                <a:gd name="connsiteY1985" fmla="*/ 118518 h 248621"/>
                <a:gd name="connsiteX1986" fmla="*/ 49331 w 245884"/>
                <a:gd name="connsiteY1986" fmla="*/ 118518 h 248621"/>
                <a:gd name="connsiteX1987" fmla="*/ 48389 w 245884"/>
                <a:gd name="connsiteY1987" fmla="*/ 115687 h 248621"/>
                <a:gd name="connsiteX1988" fmla="*/ 75524 w 245884"/>
                <a:gd name="connsiteY1988" fmla="*/ 155804 h 248621"/>
                <a:gd name="connsiteX1989" fmla="*/ 75524 w 245884"/>
                <a:gd name="connsiteY1989" fmla="*/ 157927 h 248621"/>
                <a:gd name="connsiteX1990" fmla="*/ 74582 w 245884"/>
                <a:gd name="connsiteY1990" fmla="*/ 152972 h 248621"/>
                <a:gd name="connsiteX1991" fmla="*/ 48153 w 245884"/>
                <a:gd name="connsiteY1991" fmla="*/ 116868 h 248621"/>
                <a:gd name="connsiteX1992" fmla="*/ 48153 w 245884"/>
                <a:gd name="connsiteY1992" fmla="*/ 116868 h 248621"/>
                <a:gd name="connsiteX1993" fmla="*/ 48153 w 245884"/>
                <a:gd name="connsiteY1993" fmla="*/ 114272 h 248621"/>
                <a:gd name="connsiteX1994" fmla="*/ 48153 w 245884"/>
                <a:gd name="connsiteY1994" fmla="*/ 113328 h 248621"/>
                <a:gd name="connsiteX1995" fmla="*/ 48153 w 245884"/>
                <a:gd name="connsiteY1995" fmla="*/ 115923 h 248621"/>
                <a:gd name="connsiteX1996" fmla="*/ 47208 w 245884"/>
                <a:gd name="connsiteY1996" fmla="*/ 110496 h 248621"/>
                <a:gd name="connsiteX1997" fmla="*/ 37297 w 245884"/>
                <a:gd name="connsiteY1997" fmla="*/ 96102 h 248621"/>
                <a:gd name="connsiteX1998" fmla="*/ 37297 w 245884"/>
                <a:gd name="connsiteY1998" fmla="*/ 96102 h 248621"/>
                <a:gd name="connsiteX1999" fmla="*/ 37297 w 245884"/>
                <a:gd name="connsiteY1999" fmla="*/ 96102 h 248621"/>
                <a:gd name="connsiteX2000" fmla="*/ 46736 w 245884"/>
                <a:gd name="connsiteY2000" fmla="*/ 110496 h 248621"/>
                <a:gd name="connsiteX2001" fmla="*/ 46736 w 245884"/>
                <a:gd name="connsiteY2001" fmla="*/ 111910 h 248621"/>
                <a:gd name="connsiteX2002" fmla="*/ 46736 w 245884"/>
                <a:gd name="connsiteY2002" fmla="*/ 111910 h 248621"/>
                <a:gd name="connsiteX2003" fmla="*/ 44613 w 245884"/>
                <a:gd name="connsiteY2003" fmla="*/ 107428 h 248621"/>
                <a:gd name="connsiteX2004" fmla="*/ 51457 w 245884"/>
                <a:gd name="connsiteY2004" fmla="*/ 117810 h 248621"/>
                <a:gd name="connsiteX2005" fmla="*/ 52872 w 245884"/>
                <a:gd name="connsiteY2005" fmla="*/ 117810 h 248621"/>
                <a:gd name="connsiteX2006" fmla="*/ 49331 w 245884"/>
                <a:gd name="connsiteY2006" fmla="*/ 114978 h 248621"/>
                <a:gd name="connsiteX2007" fmla="*/ 53108 w 245884"/>
                <a:gd name="connsiteY2007" fmla="*/ 119463 h 248621"/>
                <a:gd name="connsiteX2008" fmla="*/ 53108 w 245884"/>
                <a:gd name="connsiteY2008" fmla="*/ 120877 h 248621"/>
                <a:gd name="connsiteX2009" fmla="*/ 53108 w 245884"/>
                <a:gd name="connsiteY2009" fmla="*/ 120877 h 248621"/>
                <a:gd name="connsiteX2010" fmla="*/ 50985 w 245884"/>
                <a:gd name="connsiteY2010" fmla="*/ 116632 h 248621"/>
                <a:gd name="connsiteX2011" fmla="*/ 78828 w 245884"/>
                <a:gd name="connsiteY2011" fmla="*/ 154387 h 248621"/>
                <a:gd name="connsiteX2012" fmla="*/ 78828 w 245884"/>
                <a:gd name="connsiteY2012" fmla="*/ 154387 h 248621"/>
                <a:gd name="connsiteX2013" fmla="*/ 82604 w 245884"/>
                <a:gd name="connsiteY2013" fmla="*/ 154387 h 248621"/>
                <a:gd name="connsiteX2014" fmla="*/ 82604 w 245884"/>
                <a:gd name="connsiteY2014" fmla="*/ 154387 h 248621"/>
                <a:gd name="connsiteX2015" fmla="*/ 83785 w 245884"/>
                <a:gd name="connsiteY2015" fmla="*/ 156040 h 248621"/>
                <a:gd name="connsiteX2016" fmla="*/ 81896 w 245884"/>
                <a:gd name="connsiteY2016" fmla="*/ 153678 h 248621"/>
                <a:gd name="connsiteX2017" fmla="*/ 81896 w 245884"/>
                <a:gd name="connsiteY2017" fmla="*/ 155095 h 248621"/>
                <a:gd name="connsiteX2018" fmla="*/ 81896 w 245884"/>
                <a:gd name="connsiteY2018" fmla="*/ 155095 h 248621"/>
                <a:gd name="connsiteX2019" fmla="*/ 81896 w 245884"/>
                <a:gd name="connsiteY2019" fmla="*/ 156746 h 248621"/>
                <a:gd name="connsiteX2020" fmla="*/ 80245 w 245884"/>
                <a:gd name="connsiteY2020" fmla="*/ 154623 h 248621"/>
                <a:gd name="connsiteX2021" fmla="*/ 81660 w 245884"/>
                <a:gd name="connsiteY2021" fmla="*/ 157218 h 248621"/>
                <a:gd name="connsiteX2022" fmla="*/ 81660 w 245884"/>
                <a:gd name="connsiteY2022" fmla="*/ 157218 h 248621"/>
                <a:gd name="connsiteX2023" fmla="*/ 76705 w 245884"/>
                <a:gd name="connsiteY2023" fmla="*/ 151555 h 248621"/>
                <a:gd name="connsiteX2024" fmla="*/ 48859 w 245884"/>
                <a:gd name="connsiteY2024" fmla="*/ 112383 h 248621"/>
                <a:gd name="connsiteX2025" fmla="*/ 50512 w 245884"/>
                <a:gd name="connsiteY2025" fmla="*/ 113800 h 248621"/>
                <a:gd name="connsiteX2026" fmla="*/ 51927 w 245884"/>
                <a:gd name="connsiteY2026" fmla="*/ 117340 h 248621"/>
                <a:gd name="connsiteX2027" fmla="*/ 50276 w 245884"/>
                <a:gd name="connsiteY2027" fmla="*/ 114272 h 248621"/>
                <a:gd name="connsiteX2028" fmla="*/ 50276 w 245884"/>
                <a:gd name="connsiteY2028" fmla="*/ 114272 h 248621"/>
                <a:gd name="connsiteX2029" fmla="*/ 47208 w 245884"/>
                <a:gd name="connsiteY2029" fmla="*/ 109551 h 248621"/>
                <a:gd name="connsiteX2030" fmla="*/ 39422 w 245884"/>
                <a:gd name="connsiteY2030" fmla="*/ 97047 h 248621"/>
                <a:gd name="connsiteX2031" fmla="*/ 39422 w 245884"/>
                <a:gd name="connsiteY2031" fmla="*/ 98697 h 248621"/>
                <a:gd name="connsiteX2032" fmla="*/ 37297 w 245884"/>
                <a:gd name="connsiteY2032" fmla="*/ 94212 h 248621"/>
                <a:gd name="connsiteX2033" fmla="*/ 58535 w 245884"/>
                <a:gd name="connsiteY2033" fmla="*/ 126543 h 248621"/>
                <a:gd name="connsiteX2034" fmla="*/ 58535 w 245884"/>
                <a:gd name="connsiteY2034" fmla="*/ 128194 h 248621"/>
                <a:gd name="connsiteX2035" fmla="*/ 58535 w 245884"/>
                <a:gd name="connsiteY2035" fmla="*/ 128194 h 248621"/>
                <a:gd name="connsiteX2036" fmla="*/ 56412 w 245884"/>
                <a:gd name="connsiteY2036" fmla="*/ 123709 h 248621"/>
                <a:gd name="connsiteX2037" fmla="*/ 56412 w 245884"/>
                <a:gd name="connsiteY2037" fmla="*/ 117340 h 248621"/>
                <a:gd name="connsiteX2038" fmla="*/ 56412 w 245884"/>
                <a:gd name="connsiteY2038" fmla="*/ 117340 h 248621"/>
                <a:gd name="connsiteX2039" fmla="*/ 53816 w 245884"/>
                <a:gd name="connsiteY2039" fmla="*/ 114272 h 248621"/>
                <a:gd name="connsiteX2040" fmla="*/ 53816 w 245884"/>
                <a:gd name="connsiteY2040" fmla="*/ 116159 h 248621"/>
                <a:gd name="connsiteX2041" fmla="*/ 51691 w 245884"/>
                <a:gd name="connsiteY2041" fmla="*/ 116159 h 248621"/>
                <a:gd name="connsiteX2042" fmla="*/ 53108 w 245884"/>
                <a:gd name="connsiteY2042" fmla="*/ 119936 h 248621"/>
                <a:gd name="connsiteX2043" fmla="*/ 53108 w 245884"/>
                <a:gd name="connsiteY2043" fmla="*/ 119936 h 248621"/>
                <a:gd name="connsiteX2044" fmla="*/ 51457 w 245884"/>
                <a:gd name="connsiteY2044" fmla="*/ 114036 h 248621"/>
                <a:gd name="connsiteX2045" fmla="*/ 52872 w 245884"/>
                <a:gd name="connsiteY2045" fmla="*/ 114036 h 248621"/>
                <a:gd name="connsiteX2046" fmla="*/ 52872 w 245884"/>
                <a:gd name="connsiteY2046" fmla="*/ 116395 h 248621"/>
                <a:gd name="connsiteX2047" fmla="*/ 52872 w 245884"/>
                <a:gd name="connsiteY2047" fmla="*/ 114272 h 248621"/>
                <a:gd name="connsiteX2048" fmla="*/ 52872 w 245884"/>
                <a:gd name="connsiteY2048" fmla="*/ 114272 h 248621"/>
                <a:gd name="connsiteX2049" fmla="*/ 54289 w 245884"/>
                <a:gd name="connsiteY2049" fmla="*/ 114272 h 248621"/>
                <a:gd name="connsiteX2050" fmla="*/ 54289 w 245884"/>
                <a:gd name="connsiteY2050" fmla="*/ 118046 h 248621"/>
                <a:gd name="connsiteX2051" fmla="*/ 54289 w 245884"/>
                <a:gd name="connsiteY2051" fmla="*/ 118046 h 248621"/>
                <a:gd name="connsiteX2052" fmla="*/ 54289 w 245884"/>
                <a:gd name="connsiteY2052" fmla="*/ 114509 h 248621"/>
                <a:gd name="connsiteX2053" fmla="*/ 54758 w 245884"/>
                <a:gd name="connsiteY2053" fmla="*/ 113564 h 248621"/>
                <a:gd name="connsiteX2054" fmla="*/ 54758 w 245884"/>
                <a:gd name="connsiteY2054" fmla="*/ 111677 h 248621"/>
                <a:gd name="connsiteX2055" fmla="*/ 54758 w 245884"/>
                <a:gd name="connsiteY2055" fmla="*/ 113091 h 248621"/>
                <a:gd name="connsiteX2056" fmla="*/ 52635 w 245884"/>
                <a:gd name="connsiteY2056" fmla="*/ 110732 h 248621"/>
                <a:gd name="connsiteX2057" fmla="*/ 39659 w 245884"/>
                <a:gd name="connsiteY2057" fmla="*/ 97753 h 248621"/>
                <a:gd name="connsiteX2058" fmla="*/ 40837 w 245884"/>
                <a:gd name="connsiteY2058" fmla="*/ 97753 h 248621"/>
                <a:gd name="connsiteX2059" fmla="*/ 37533 w 245884"/>
                <a:gd name="connsiteY2059" fmla="*/ 94921 h 248621"/>
                <a:gd name="connsiteX2060" fmla="*/ 48389 w 245884"/>
                <a:gd name="connsiteY2060" fmla="*/ 110496 h 248621"/>
                <a:gd name="connsiteX2061" fmla="*/ 48389 w 245884"/>
                <a:gd name="connsiteY2061" fmla="*/ 110496 h 248621"/>
                <a:gd name="connsiteX2062" fmla="*/ 47208 w 245884"/>
                <a:gd name="connsiteY2062" fmla="*/ 107428 h 248621"/>
                <a:gd name="connsiteX2063" fmla="*/ 50276 w 245884"/>
                <a:gd name="connsiteY2063" fmla="*/ 110496 h 248621"/>
                <a:gd name="connsiteX2064" fmla="*/ 50276 w 245884"/>
                <a:gd name="connsiteY2064" fmla="*/ 110496 h 248621"/>
                <a:gd name="connsiteX2065" fmla="*/ 47208 w 245884"/>
                <a:gd name="connsiteY2065" fmla="*/ 108609 h 248621"/>
                <a:gd name="connsiteX2066" fmla="*/ 41073 w 245884"/>
                <a:gd name="connsiteY2066" fmla="*/ 96811 h 248621"/>
                <a:gd name="connsiteX2067" fmla="*/ 41073 w 245884"/>
                <a:gd name="connsiteY2067" fmla="*/ 96811 h 248621"/>
                <a:gd name="connsiteX2068" fmla="*/ 38950 w 245884"/>
                <a:gd name="connsiteY2068" fmla="*/ 94921 h 248621"/>
                <a:gd name="connsiteX2069" fmla="*/ 82841 w 245884"/>
                <a:gd name="connsiteY2069" fmla="*/ 153206 h 248621"/>
                <a:gd name="connsiteX2070" fmla="*/ 82841 w 245884"/>
                <a:gd name="connsiteY2070" fmla="*/ 155804 h 248621"/>
                <a:gd name="connsiteX2071" fmla="*/ 80718 w 245884"/>
                <a:gd name="connsiteY2071" fmla="*/ 151319 h 248621"/>
                <a:gd name="connsiteX2072" fmla="*/ 82841 w 245884"/>
                <a:gd name="connsiteY2072" fmla="*/ 153206 h 248621"/>
                <a:gd name="connsiteX2073" fmla="*/ 82841 w 245884"/>
                <a:gd name="connsiteY2073" fmla="*/ 156273 h 248621"/>
                <a:gd name="connsiteX2074" fmla="*/ 82841 w 245884"/>
                <a:gd name="connsiteY2074" fmla="*/ 156273 h 248621"/>
                <a:gd name="connsiteX2075" fmla="*/ 81423 w 245884"/>
                <a:gd name="connsiteY2075" fmla="*/ 150846 h 248621"/>
                <a:gd name="connsiteX2076" fmla="*/ 51457 w 245884"/>
                <a:gd name="connsiteY2076" fmla="*/ 111205 h 248621"/>
                <a:gd name="connsiteX2077" fmla="*/ 51457 w 245884"/>
                <a:gd name="connsiteY2077" fmla="*/ 111205 h 248621"/>
                <a:gd name="connsiteX2078" fmla="*/ 50040 w 245884"/>
                <a:gd name="connsiteY2078" fmla="*/ 108845 h 248621"/>
                <a:gd name="connsiteX2079" fmla="*/ 44613 w 245884"/>
                <a:gd name="connsiteY2079" fmla="*/ 99878 h 248621"/>
                <a:gd name="connsiteX2080" fmla="*/ 44613 w 245884"/>
                <a:gd name="connsiteY2080" fmla="*/ 99878 h 248621"/>
                <a:gd name="connsiteX2081" fmla="*/ 43196 w 245884"/>
                <a:gd name="connsiteY2081" fmla="*/ 97516 h 248621"/>
                <a:gd name="connsiteX2082" fmla="*/ 56176 w 245884"/>
                <a:gd name="connsiteY2082" fmla="*/ 114745 h 248621"/>
                <a:gd name="connsiteX2083" fmla="*/ 56176 w 245884"/>
                <a:gd name="connsiteY2083" fmla="*/ 114745 h 248621"/>
                <a:gd name="connsiteX2084" fmla="*/ 56176 w 245884"/>
                <a:gd name="connsiteY2084" fmla="*/ 117104 h 248621"/>
                <a:gd name="connsiteX2085" fmla="*/ 54758 w 245884"/>
                <a:gd name="connsiteY2085" fmla="*/ 112383 h 248621"/>
                <a:gd name="connsiteX2086" fmla="*/ 59480 w 245884"/>
                <a:gd name="connsiteY2086" fmla="*/ 117576 h 248621"/>
                <a:gd name="connsiteX2087" fmla="*/ 59480 w 245884"/>
                <a:gd name="connsiteY2087" fmla="*/ 118755 h 248621"/>
                <a:gd name="connsiteX2088" fmla="*/ 59480 w 245884"/>
                <a:gd name="connsiteY2088" fmla="*/ 120172 h 248621"/>
                <a:gd name="connsiteX2089" fmla="*/ 59480 w 245884"/>
                <a:gd name="connsiteY2089" fmla="*/ 122531 h 248621"/>
                <a:gd name="connsiteX2090" fmla="*/ 59480 w 245884"/>
                <a:gd name="connsiteY2090" fmla="*/ 122531 h 248621"/>
                <a:gd name="connsiteX2091" fmla="*/ 58062 w 245884"/>
                <a:gd name="connsiteY2091" fmla="*/ 115214 h 248621"/>
                <a:gd name="connsiteX2092" fmla="*/ 55231 w 245884"/>
                <a:gd name="connsiteY2092" fmla="*/ 111205 h 248621"/>
                <a:gd name="connsiteX2093" fmla="*/ 55231 w 245884"/>
                <a:gd name="connsiteY2093" fmla="*/ 113091 h 248621"/>
                <a:gd name="connsiteX2094" fmla="*/ 53816 w 245884"/>
                <a:gd name="connsiteY2094" fmla="*/ 113091 h 248621"/>
                <a:gd name="connsiteX2095" fmla="*/ 53816 w 245884"/>
                <a:gd name="connsiteY2095" fmla="*/ 108845 h 248621"/>
                <a:gd name="connsiteX2096" fmla="*/ 139002 w 245884"/>
                <a:gd name="connsiteY2096" fmla="*/ 211966 h 248621"/>
                <a:gd name="connsiteX2097" fmla="*/ 140653 w 245884"/>
                <a:gd name="connsiteY2097" fmla="*/ 214797 h 248621"/>
                <a:gd name="connsiteX2098" fmla="*/ 140653 w 245884"/>
                <a:gd name="connsiteY2098" fmla="*/ 214797 h 248621"/>
                <a:gd name="connsiteX2099" fmla="*/ 137585 w 245884"/>
                <a:gd name="connsiteY2099" fmla="*/ 209604 h 248621"/>
                <a:gd name="connsiteX2100" fmla="*/ 85908 w 245884"/>
                <a:gd name="connsiteY2100" fmla="*/ 151083 h 248621"/>
                <a:gd name="connsiteX2101" fmla="*/ 87087 w 245884"/>
                <a:gd name="connsiteY2101" fmla="*/ 151083 h 248621"/>
                <a:gd name="connsiteX2102" fmla="*/ 87087 w 245884"/>
                <a:gd name="connsiteY2102" fmla="*/ 153914 h 248621"/>
                <a:gd name="connsiteX2103" fmla="*/ 84491 w 245884"/>
                <a:gd name="connsiteY2103" fmla="*/ 148724 h 248621"/>
                <a:gd name="connsiteX2104" fmla="*/ 62311 w 245884"/>
                <a:gd name="connsiteY2104" fmla="*/ 118518 h 248621"/>
                <a:gd name="connsiteX2105" fmla="*/ 60894 w 245884"/>
                <a:gd name="connsiteY2105" fmla="*/ 116395 h 248621"/>
                <a:gd name="connsiteX2106" fmla="*/ 58298 w 245884"/>
                <a:gd name="connsiteY2106" fmla="*/ 114745 h 248621"/>
                <a:gd name="connsiteX2107" fmla="*/ 59716 w 245884"/>
                <a:gd name="connsiteY2107" fmla="*/ 114745 h 248621"/>
                <a:gd name="connsiteX2108" fmla="*/ 61366 w 245884"/>
                <a:gd name="connsiteY2108" fmla="*/ 117576 h 248621"/>
                <a:gd name="connsiteX2109" fmla="*/ 61366 w 245884"/>
                <a:gd name="connsiteY2109" fmla="*/ 115687 h 248621"/>
                <a:gd name="connsiteX2110" fmla="*/ 61366 w 245884"/>
                <a:gd name="connsiteY2110" fmla="*/ 117576 h 248621"/>
                <a:gd name="connsiteX2111" fmla="*/ 61366 w 245884"/>
                <a:gd name="connsiteY2111" fmla="*/ 117576 h 248621"/>
                <a:gd name="connsiteX2112" fmla="*/ 61366 w 245884"/>
                <a:gd name="connsiteY2112" fmla="*/ 117576 h 248621"/>
                <a:gd name="connsiteX2113" fmla="*/ 61366 w 245884"/>
                <a:gd name="connsiteY2113" fmla="*/ 120172 h 248621"/>
                <a:gd name="connsiteX2114" fmla="*/ 60188 w 245884"/>
                <a:gd name="connsiteY2114" fmla="*/ 116159 h 248621"/>
                <a:gd name="connsiteX2115" fmla="*/ 41309 w 245884"/>
                <a:gd name="connsiteY2115" fmla="*/ 87844 h 248621"/>
                <a:gd name="connsiteX2116" fmla="*/ 41309 w 245884"/>
                <a:gd name="connsiteY2116" fmla="*/ 85481 h 248621"/>
                <a:gd name="connsiteX2117" fmla="*/ 42726 w 245884"/>
                <a:gd name="connsiteY2117" fmla="*/ 89258 h 248621"/>
                <a:gd name="connsiteX2118" fmla="*/ 42726 w 245884"/>
                <a:gd name="connsiteY2118" fmla="*/ 89258 h 248621"/>
                <a:gd name="connsiteX2119" fmla="*/ 39186 w 245884"/>
                <a:gd name="connsiteY2119" fmla="*/ 85481 h 248621"/>
                <a:gd name="connsiteX2120" fmla="*/ 58771 w 245884"/>
                <a:gd name="connsiteY2120" fmla="*/ 111441 h 248621"/>
                <a:gd name="connsiteX2121" fmla="*/ 60188 w 245884"/>
                <a:gd name="connsiteY2121" fmla="*/ 111441 h 248621"/>
                <a:gd name="connsiteX2122" fmla="*/ 60188 w 245884"/>
                <a:gd name="connsiteY2122" fmla="*/ 111441 h 248621"/>
                <a:gd name="connsiteX2123" fmla="*/ 56648 w 245884"/>
                <a:gd name="connsiteY2123" fmla="*/ 109551 h 248621"/>
                <a:gd name="connsiteX2124" fmla="*/ 46500 w 245884"/>
                <a:gd name="connsiteY2124" fmla="*/ 92798 h 248621"/>
                <a:gd name="connsiteX2125" fmla="*/ 46500 w 245884"/>
                <a:gd name="connsiteY2125" fmla="*/ 94685 h 248621"/>
                <a:gd name="connsiteX2126" fmla="*/ 44377 w 245884"/>
                <a:gd name="connsiteY2126" fmla="*/ 90911 h 248621"/>
                <a:gd name="connsiteX2127" fmla="*/ 42490 w 245884"/>
                <a:gd name="connsiteY2127" fmla="*/ 85481 h 248621"/>
                <a:gd name="connsiteX2128" fmla="*/ 42490 w 245884"/>
                <a:gd name="connsiteY2128" fmla="*/ 87607 h 248621"/>
                <a:gd name="connsiteX2129" fmla="*/ 42490 w 245884"/>
                <a:gd name="connsiteY2129" fmla="*/ 89258 h 248621"/>
                <a:gd name="connsiteX2130" fmla="*/ 40837 w 245884"/>
                <a:gd name="connsiteY2130" fmla="*/ 87607 h 248621"/>
                <a:gd name="connsiteX2131" fmla="*/ 40364 w 245884"/>
                <a:gd name="connsiteY2131" fmla="*/ 83831 h 248621"/>
                <a:gd name="connsiteX2132" fmla="*/ 62311 w 245884"/>
                <a:gd name="connsiteY2132" fmla="*/ 114745 h 248621"/>
                <a:gd name="connsiteX2133" fmla="*/ 62311 w 245884"/>
                <a:gd name="connsiteY2133" fmla="*/ 114745 h 248621"/>
                <a:gd name="connsiteX2134" fmla="*/ 60188 w 245884"/>
                <a:gd name="connsiteY2134" fmla="*/ 112855 h 248621"/>
                <a:gd name="connsiteX2135" fmla="*/ 53816 w 245884"/>
                <a:gd name="connsiteY2135" fmla="*/ 101529 h 248621"/>
                <a:gd name="connsiteX2136" fmla="*/ 53816 w 245884"/>
                <a:gd name="connsiteY2136" fmla="*/ 101529 h 248621"/>
                <a:gd name="connsiteX2137" fmla="*/ 51691 w 245884"/>
                <a:gd name="connsiteY2137" fmla="*/ 99642 h 248621"/>
                <a:gd name="connsiteX2138" fmla="*/ 44613 w 245884"/>
                <a:gd name="connsiteY2138" fmla="*/ 88313 h 248621"/>
                <a:gd name="connsiteX2139" fmla="*/ 44613 w 245884"/>
                <a:gd name="connsiteY2139" fmla="*/ 89966 h 248621"/>
                <a:gd name="connsiteX2140" fmla="*/ 43196 w 245884"/>
                <a:gd name="connsiteY2140" fmla="*/ 88080 h 248621"/>
                <a:gd name="connsiteX2141" fmla="*/ 42490 w 245884"/>
                <a:gd name="connsiteY2141" fmla="*/ 86426 h 248621"/>
                <a:gd name="connsiteX2142" fmla="*/ 64906 w 245884"/>
                <a:gd name="connsiteY2142" fmla="*/ 113328 h 248621"/>
                <a:gd name="connsiteX2143" fmla="*/ 64906 w 245884"/>
                <a:gd name="connsiteY2143" fmla="*/ 115214 h 248621"/>
                <a:gd name="connsiteX2144" fmla="*/ 66324 w 245884"/>
                <a:gd name="connsiteY2144" fmla="*/ 117810 h 248621"/>
                <a:gd name="connsiteX2145" fmla="*/ 64434 w 245884"/>
                <a:gd name="connsiteY2145" fmla="*/ 115687 h 248621"/>
                <a:gd name="connsiteX2146" fmla="*/ 62783 w 245884"/>
                <a:gd name="connsiteY2146" fmla="*/ 111677 h 248621"/>
                <a:gd name="connsiteX2147" fmla="*/ 62783 w 245884"/>
                <a:gd name="connsiteY2147" fmla="*/ 111441 h 248621"/>
                <a:gd name="connsiteX2148" fmla="*/ 145138 w 245884"/>
                <a:gd name="connsiteY2148" fmla="*/ 209134 h 248621"/>
                <a:gd name="connsiteX2149" fmla="*/ 145138 w 245884"/>
                <a:gd name="connsiteY2149" fmla="*/ 209134 h 248621"/>
                <a:gd name="connsiteX2150" fmla="*/ 143015 w 245884"/>
                <a:gd name="connsiteY2150" fmla="*/ 207244 h 248621"/>
                <a:gd name="connsiteX2151" fmla="*/ 92044 w 245884"/>
                <a:gd name="connsiteY2151" fmla="*/ 148724 h 248621"/>
                <a:gd name="connsiteX2152" fmla="*/ 92044 w 245884"/>
                <a:gd name="connsiteY2152" fmla="*/ 148724 h 248621"/>
                <a:gd name="connsiteX2153" fmla="*/ 93222 w 245884"/>
                <a:gd name="connsiteY2153" fmla="*/ 152736 h 248621"/>
                <a:gd name="connsiteX2154" fmla="*/ 89921 w 245884"/>
                <a:gd name="connsiteY2154" fmla="*/ 146837 h 248621"/>
                <a:gd name="connsiteX2155" fmla="*/ 44849 w 245884"/>
                <a:gd name="connsiteY2155" fmla="*/ 89022 h 248621"/>
                <a:gd name="connsiteX2156" fmla="*/ 44849 w 245884"/>
                <a:gd name="connsiteY2156" fmla="*/ 89022 h 248621"/>
                <a:gd name="connsiteX2157" fmla="*/ 44849 w 245884"/>
                <a:gd name="connsiteY2157" fmla="*/ 89022 h 248621"/>
                <a:gd name="connsiteX2158" fmla="*/ 43904 w 245884"/>
                <a:gd name="connsiteY2158" fmla="*/ 87135 h 248621"/>
                <a:gd name="connsiteX2159" fmla="*/ 71514 w 245884"/>
                <a:gd name="connsiteY2159" fmla="*/ 125126 h 248621"/>
                <a:gd name="connsiteX2160" fmla="*/ 69625 w 245884"/>
                <a:gd name="connsiteY2160" fmla="*/ 123945 h 248621"/>
                <a:gd name="connsiteX2161" fmla="*/ 70806 w 245884"/>
                <a:gd name="connsiteY2161" fmla="*/ 123239 h 248621"/>
                <a:gd name="connsiteX2162" fmla="*/ 66793 w 245884"/>
                <a:gd name="connsiteY2162" fmla="*/ 118046 h 248621"/>
                <a:gd name="connsiteX2163" fmla="*/ 68683 w 245884"/>
                <a:gd name="connsiteY2163" fmla="*/ 119227 h 248621"/>
                <a:gd name="connsiteX2164" fmla="*/ 67029 w 245884"/>
                <a:gd name="connsiteY2164" fmla="*/ 119227 h 248621"/>
                <a:gd name="connsiteX2165" fmla="*/ 65851 w 245884"/>
                <a:gd name="connsiteY2165" fmla="*/ 116159 h 248621"/>
                <a:gd name="connsiteX2166" fmla="*/ 45086 w 245884"/>
                <a:gd name="connsiteY2166" fmla="*/ 88080 h 248621"/>
                <a:gd name="connsiteX2167" fmla="*/ 45086 w 245884"/>
                <a:gd name="connsiteY2167" fmla="*/ 89966 h 248621"/>
                <a:gd name="connsiteX2168" fmla="*/ 45086 w 245884"/>
                <a:gd name="connsiteY2168" fmla="*/ 89966 h 248621"/>
                <a:gd name="connsiteX2169" fmla="*/ 44141 w 245884"/>
                <a:gd name="connsiteY2169" fmla="*/ 86190 h 248621"/>
                <a:gd name="connsiteX2170" fmla="*/ 46736 w 245884"/>
                <a:gd name="connsiteY2170" fmla="*/ 88080 h 248621"/>
                <a:gd name="connsiteX2171" fmla="*/ 46736 w 245884"/>
                <a:gd name="connsiteY2171" fmla="*/ 88080 h 248621"/>
                <a:gd name="connsiteX2172" fmla="*/ 45791 w 245884"/>
                <a:gd name="connsiteY2172" fmla="*/ 87135 h 248621"/>
                <a:gd name="connsiteX2173" fmla="*/ 64198 w 245884"/>
                <a:gd name="connsiteY2173" fmla="*/ 111677 h 248621"/>
                <a:gd name="connsiteX2174" fmla="*/ 66087 w 245884"/>
                <a:gd name="connsiteY2174" fmla="*/ 113328 h 248621"/>
                <a:gd name="connsiteX2175" fmla="*/ 66087 w 245884"/>
                <a:gd name="connsiteY2175" fmla="*/ 115214 h 248621"/>
                <a:gd name="connsiteX2176" fmla="*/ 66087 w 245884"/>
                <a:gd name="connsiteY2176" fmla="*/ 115214 h 248621"/>
                <a:gd name="connsiteX2177" fmla="*/ 63256 w 245884"/>
                <a:gd name="connsiteY2177" fmla="*/ 111441 h 248621"/>
                <a:gd name="connsiteX2178" fmla="*/ 43432 w 245884"/>
                <a:gd name="connsiteY2178" fmla="*/ 82414 h 248621"/>
                <a:gd name="connsiteX2179" fmla="*/ 44849 w 245884"/>
                <a:gd name="connsiteY2179" fmla="*/ 82414 h 248621"/>
                <a:gd name="connsiteX2180" fmla="*/ 46027 w 245884"/>
                <a:gd name="connsiteY2180" fmla="*/ 85481 h 248621"/>
                <a:gd name="connsiteX2181" fmla="*/ 44141 w 245884"/>
                <a:gd name="connsiteY2181" fmla="*/ 82650 h 248621"/>
                <a:gd name="connsiteX2182" fmla="*/ 45322 w 245884"/>
                <a:gd name="connsiteY2182" fmla="*/ 85248 h 248621"/>
                <a:gd name="connsiteX2183" fmla="*/ 42490 w 245884"/>
                <a:gd name="connsiteY2183" fmla="*/ 82180 h 248621"/>
                <a:gd name="connsiteX2184" fmla="*/ 47681 w 245884"/>
                <a:gd name="connsiteY2184" fmla="*/ 87135 h 248621"/>
                <a:gd name="connsiteX2185" fmla="*/ 47681 w 245884"/>
                <a:gd name="connsiteY2185" fmla="*/ 89494 h 248621"/>
                <a:gd name="connsiteX2186" fmla="*/ 47681 w 245884"/>
                <a:gd name="connsiteY2186" fmla="*/ 88080 h 248621"/>
                <a:gd name="connsiteX2187" fmla="*/ 47681 w 245884"/>
                <a:gd name="connsiteY2187" fmla="*/ 88080 h 248621"/>
                <a:gd name="connsiteX2188" fmla="*/ 47208 w 245884"/>
                <a:gd name="connsiteY2188" fmla="*/ 86899 h 248621"/>
                <a:gd name="connsiteX2189" fmla="*/ 67029 w 245884"/>
                <a:gd name="connsiteY2189" fmla="*/ 110732 h 248621"/>
                <a:gd name="connsiteX2190" fmla="*/ 67029 w 245884"/>
                <a:gd name="connsiteY2190" fmla="*/ 110732 h 248621"/>
                <a:gd name="connsiteX2191" fmla="*/ 66087 w 245884"/>
                <a:gd name="connsiteY2191" fmla="*/ 111677 h 248621"/>
                <a:gd name="connsiteX2192" fmla="*/ 72456 w 245884"/>
                <a:gd name="connsiteY2192" fmla="*/ 115687 h 248621"/>
                <a:gd name="connsiteX2193" fmla="*/ 72456 w 245884"/>
                <a:gd name="connsiteY2193" fmla="*/ 115687 h 248621"/>
                <a:gd name="connsiteX2194" fmla="*/ 70806 w 245884"/>
                <a:gd name="connsiteY2194" fmla="*/ 116632 h 248621"/>
                <a:gd name="connsiteX2195" fmla="*/ 70333 w 245884"/>
                <a:gd name="connsiteY2195" fmla="*/ 111910 h 248621"/>
                <a:gd name="connsiteX2196" fmla="*/ 67738 w 245884"/>
                <a:gd name="connsiteY2196" fmla="*/ 110496 h 248621"/>
                <a:gd name="connsiteX2197" fmla="*/ 69389 w 245884"/>
                <a:gd name="connsiteY2197" fmla="*/ 112855 h 248621"/>
                <a:gd name="connsiteX2198" fmla="*/ 77886 w 245884"/>
                <a:gd name="connsiteY2198" fmla="*/ 119936 h 248621"/>
                <a:gd name="connsiteX2199" fmla="*/ 77886 w 245884"/>
                <a:gd name="connsiteY2199" fmla="*/ 119936 h 248621"/>
                <a:gd name="connsiteX2200" fmla="*/ 76941 w 245884"/>
                <a:gd name="connsiteY2200" fmla="*/ 120877 h 248621"/>
                <a:gd name="connsiteX2201" fmla="*/ 74346 w 245884"/>
                <a:gd name="connsiteY2201" fmla="*/ 114745 h 248621"/>
                <a:gd name="connsiteX2202" fmla="*/ 76705 w 245884"/>
                <a:gd name="connsiteY2202" fmla="*/ 116159 h 248621"/>
                <a:gd name="connsiteX2203" fmla="*/ 75288 w 245884"/>
                <a:gd name="connsiteY2203" fmla="*/ 116159 h 248621"/>
                <a:gd name="connsiteX2204" fmla="*/ 73401 w 245884"/>
                <a:gd name="connsiteY2204" fmla="*/ 115687 h 248621"/>
                <a:gd name="connsiteX2205" fmla="*/ 74346 w 245884"/>
                <a:gd name="connsiteY2205" fmla="*/ 113328 h 248621"/>
                <a:gd name="connsiteX2206" fmla="*/ 74346 w 245884"/>
                <a:gd name="connsiteY2206" fmla="*/ 113328 h 248621"/>
                <a:gd name="connsiteX2207" fmla="*/ 74346 w 245884"/>
                <a:gd name="connsiteY2207" fmla="*/ 115923 h 248621"/>
                <a:gd name="connsiteX2208" fmla="*/ 72693 w 245884"/>
                <a:gd name="connsiteY2208" fmla="*/ 114272 h 248621"/>
                <a:gd name="connsiteX2209" fmla="*/ 77414 w 245884"/>
                <a:gd name="connsiteY2209" fmla="*/ 113328 h 248621"/>
                <a:gd name="connsiteX2210" fmla="*/ 77414 w 245884"/>
                <a:gd name="connsiteY2210" fmla="*/ 114745 h 248621"/>
                <a:gd name="connsiteX2211" fmla="*/ 75760 w 245884"/>
                <a:gd name="connsiteY2211" fmla="*/ 114272 h 248621"/>
                <a:gd name="connsiteX2212" fmla="*/ 57357 w 245884"/>
                <a:gd name="connsiteY2212" fmla="*/ 87844 h 248621"/>
                <a:gd name="connsiteX2213" fmla="*/ 57357 w 245884"/>
                <a:gd name="connsiteY2213" fmla="*/ 87844 h 248621"/>
                <a:gd name="connsiteX2214" fmla="*/ 55703 w 245884"/>
                <a:gd name="connsiteY2214" fmla="*/ 88785 h 248621"/>
                <a:gd name="connsiteX2215" fmla="*/ 57357 w 245884"/>
                <a:gd name="connsiteY2215" fmla="*/ 86426 h 248621"/>
                <a:gd name="connsiteX2216" fmla="*/ 57357 w 245884"/>
                <a:gd name="connsiteY2216" fmla="*/ 86426 h 248621"/>
                <a:gd name="connsiteX2217" fmla="*/ 54758 w 245884"/>
                <a:gd name="connsiteY2217" fmla="*/ 87371 h 248621"/>
                <a:gd name="connsiteX2218" fmla="*/ 60424 w 245884"/>
                <a:gd name="connsiteY2218" fmla="*/ 90203 h 248621"/>
                <a:gd name="connsiteX2219" fmla="*/ 61839 w 245884"/>
                <a:gd name="connsiteY2219" fmla="*/ 92326 h 248621"/>
                <a:gd name="connsiteX2220" fmla="*/ 61839 w 245884"/>
                <a:gd name="connsiteY2220" fmla="*/ 92326 h 248621"/>
                <a:gd name="connsiteX2221" fmla="*/ 57826 w 245884"/>
                <a:gd name="connsiteY2221" fmla="*/ 91148 h 248621"/>
                <a:gd name="connsiteX2222" fmla="*/ 56176 w 245884"/>
                <a:gd name="connsiteY2222" fmla="*/ 82650 h 248621"/>
                <a:gd name="connsiteX2223" fmla="*/ 57826 w 245884"/>
                <a:gd name="connsiteY2223" fmla="*/ 85954 h 248621"/>
                <a:gd name="connsiteX2224" fmla="*/ 57826 w 245884"/>
                <a:gd name="connsiteY2224" fmla="*/ 85954 h 248621"/>
                <a:gd name="connsiteX2225" fmla="*/ 57826 w 245884"/>
                <a:gd name="connsiteY2225" fmla="*/ 88080 h 248621"/>
                <a:gd name="connsiteX2226" fmla="*/ 53580 w 245884"/>
                <a:gd name="connsiteY2226" fmla="*/ 83831 h 248621"/>
                <a:gd name="connsiteX2227" fmla="*/ 84491 w 245884"/>
                <a:gd name="connsiteY2227" fmla="*/ 118755 h 248621"/>
                <a:gd name="connsiteX2228" fmla="*/ 84491 w 245884"/>
                <a:gd name="connsiteY2228" fmla="*/ 118755 h 248621"/>
                <a:gd name="connsiteX2229" fmla="*/ 81896 w 245884"/>
                <a:gd name="connsiteY2229" fmla="*/ 119699 h 248621"/>
                <a:gd name="connsiteX2230" fmla="*/ 60894 w 245884"/>
                <a:gd name="connsiteY2230" fmla="*/ 87844 h 248621"/>
                <a:gd name="connsiteX2231" fmla="*/ 60894 w 245884"/>
                <a:gd name="connsiteY2231" fmla="*/ 87844 h 248621"/>
                <a:gd name="connsiteX2232" fmla="*/ 57590 w 245884"/>
                <a:gd name="connsiteY2232" fmla="*/ 88785 h 248621"/>
                <a:gd name="connsiteX2233" fmla="*/ 79773 w 245884"/>
                <a:gd name="connsiteY2233" fmla="*/ 111441 h 248621"/>
                <a:gd name="connsiteX2234" fmla="*/ 81423 w 245884"/>
                <a:gd name="connsiteY2234" fmla="*/ 111441 h 248621"/>
                <a:gd name="connsiteX2235" fmla="*/ 81423 w 245884"/>
                <a:gd name="connsiteY2235" fmla="*/ 109315 h 248621"/>
                <a:gd name="connsiteX2236" fmla="*/ 81423 w 245884"/>
                <a:gd name="connsiteY2236" fmla="*/ 110732 h 248621"/>
                <a:gd name="connsiteX2237" fmla="*/ 81423 w 245884"/>
                <a:gd name="connsiteY2237" fmla="*/ 112619 h 248621"/>
                <a:gd name="connsiteX2238" fmla="*/ 81423 w 245884"/>
                <a:gd name="connsiteY2238" fmla="*/ 114272 h 248621"/>
                <a:gd name="connsiteX2239" fmla="*/ 80009 w 245884"/>
                <a:gd name="connsiteY2239" fmla="*/ 112147 h 248621"/>
                <a:gd name="connsiteX2240" fmla="*/ 80009 w 245884"/>
                <a:gd name="connsiteY2240" fmla="*/ 114036 h 248621"/>
                <a:gd name="connsiteX2241" fmla="*/ 76469 w 245884"/>
                <a:gd name="connsiteY2241" fmla="*/ 112147 h 248621"/>
                <a:gd name="connsiteX2242" fmla="*/ 83785 w 245884"/>
                <a:gd name="connsiteY2242" fmla="*/ 112855 h 248621"/>
                <a:gd name="connsiteX2243" fmla="*/ 83785 w 245884"/>
                <a:gd name="connsiteY2243" fmla="*/ 114978 h 248621"/>
                <a:gd name="connsiteX2244" fmla="*/ 83785 w 245884"/>
                <a:gd name="connsiteY2244" fmla="*/ 113328 h 248621"/>
                <a:gd name="connsiteX2245" fmla="*/ 80481 w 245884"/>
                <a:gd name="connsiteY2245" fmla="*/ 113564 h 248621"/>
                <a:gd name="connsiteX2246" fmla="*/ 83785 w 245884"/>
                <a:gd name="connsiteY2246" fmla="*/ 110024 h 248621"/>
                <a:gd name="connsiteX2247" fmla="*/ 85908 w 245884"/>
                <a:gd name="connsiteY2247" fmla="*/ 114036 h 248621"/>
                <a:gd name="connsiteX2248" fmla="*/ 85908 w 245884"/>
                <a:gd name="connsiteY2248" fmla="*/ 114036 h 248621"/>
                <a:gd name="connsiteX2249" fmla="*/ 79773 w 245884"/>
                <a:gd name="connsiteY2249" fmla="*/ 110732 h 248621"/>
                <a:gd name="connsiteX2250" fmla="*/ 90627 w 245884"/>
                <a:gd name="connsiteY2250" fmla="*/ 117576 h 248621"/>
                <a:gd name="connsiteX2251" fmla="*/ 90627 w 245884"/>
                <a:gd name="connsiteY2251" fmla="*/ 117576 h 248621"/>
                <a:gd name="connsiteX2252" fmla="*/ 86617 w 245884"/>
                <a:gd name="connsiteY2252" fmla="*/ 118282 h 248621"/>
                <a:gd name="connsiteX2253" fmla="*/ 163308 w 245884"/>
                <a:gd name="connsiteY2253" fmla="*/ 193795 h 248621"/>
                <a:gd name="connsiteX2254" fmla="*/ 163308 w 245884"/>
                <a:gd name="connsiteY2254" fmla="*/ 193795 h 248621"/>
                <a:gd name="connsiteX2255" fmla="*/ 163308 w 245884"/>
                <a:gd name="connsiteY2255" fmla="*/ 195210 h 248621"/>
                <a:gd name="connsiteX2256" fmla="*/ 92516 w 245884"/>
                <a:gd name="connsiteY2256" fmla="*/ 110496 h 248621"/>
                <a:gd name="connsiteX2257" fmla="*/ 92516 w 245884"/>
                <a:gd name="connsiteY2257" fmla="*/ 112619 h 248621"/>
                <a:gd name="connsiteX2258" fmla="*/ 87323 w 245884"/>
                <a:gd name="connsiteY2258" fmla="*/ 111205 h 248621"/>
                <a:gd name="connsiteX2259" fmla="*/ 165195 w 245884"/>
                <a:gd name="connsiteY2259" fmla="*/ 192850 h 248621"/>
                <a:gd name="connsiteX2260" fmla="*/ 166846 w 245884"/>
                <a:gd name="connsiteY2260" fmla="*/ 192850 h 248621"/>
                <a:gd name="connsiteX2261" fmla="*/ 168027 w 245884"/>
                <a:gd name="connsiteY2261" fmla="*/ 195682 h 248621"/>
                <a:gd name="connsiteX2262" fmla="*/ 165667 w 245884"/>
                <a:gd name="connsiteY2262" fmla="*/ 191906 h 248621"/>
                <a:gd name="connsiteX2263" fmla="*/ 160004 w 245884"/>
                <a:gd name="connsiteY2263" fmla="*/ 193559 h 248621"/>
                <a:gd name="connsiteX2264" fmla="*/ 166846 w 245884"/>
                <a:gd name="connsiteY2264" fmla="*/ 192850 h 248621"/>
                <a:gd name="connsiteX2265" fmla="*/ 166846 w 245884"/>
                <a:gd name="connsiteY2265" fmla="*/ 192850 h 248621"/>
                <a:gd name="connsiteX2266" fmla="*/ 161655 w 245884"/>
                <a:gd name="connsiteY2266" fmla="*/ 192614 h 248621"/>
                <a:gd name="connsiteX2267" fmla="*/ 70806 w 245884"/>
                <a:gd name="connsiteY2267" fmla="*/ 83831 h 248621"/>
                <a:gd name="connsiteX2268" fmla="*/ 70806 w 245884"/>
                <a:gd name="connsiteY2268" fmla="*/ 83831 h 248621"/>
                <a:gd name="connsiteX2269" fmla="*/ 70806 w 245884"/>
                <a:gd name="connsiteY2269" fmla="*/ 83831 h 248621"/>
                <a:gd name="connsiteX2270" fmla="*/ 70806 w 245884"/>
                <a:gd name="connsiteY2270" fmla="*/ 81236 h 248621"/>
                <a:gd name="connsiteX2271" fmla="*/ 70806 w 245884"/>
                <a:gd name="connsiteY2271" fmla="*/ 81236 h 248621"/>
                <a:gd name="connsiteX2272" fmla="*/ 68683 w 245884"/>
                <a:gd name="connsiteY2272" fmla="*/ 76751 h 248621"/>
                <a:gd name="connsiteX2273" fmla="*/ 71278 w 245884"/>
                <a:gd name="connsiteY2273" fmla="*/ 81472 h 248621"/>
                <a:gd name="connsiteX2274" fmla="*/ 71278 w 245884"/>
                <a:gd name="connsiteY2274" fmla="*/ 79582 h 248621"/>
                <a:gd name="connsiteX2275" fmla="*/ 73165 w 245884"/>
                <a:gd name="connsiteY2275" fmla="*/ 81472 h 248621"/>
                <a:gd name="connsiteX2276" fmla="*/ 71514 w 245884"/>
                <a:gd name="connsiteY2276" fmla="*/ 81472 h 248621"/>
                <a:gd name="connsiteX2277" fmla="*/ 70097 w 245884"/>
                <a:gd name="connsiteY2277" fmla="*/ 81472 h 248621"/>
                <a:gd name="connsiteX2278" fmla="*/ 70806 w 245884"/>
                <a:gd name="connsiteY2278" fmla="*/ 80291 h 248621"/>
                <a:gd name="connsiteX2279" fmla="*/ 69155 w 245884"/>
                <a:gd name="connsiteY2279" fmla="*/ 77695 h 248621"/>
                <a:gd name="connsiteX2280" fmla="*/ 69155 w 245884"/>
                <a:gd name="connsiteY2280" fmla="*/ 79113 h 248621"/>
                <a:gd name="connsiteX2281" fmla="*/ 68210 w 245884"/>
                <a:gd name="connsiteY2281" fmla="*/ 76751 h 248621"/>
                <a:gd name="connsiteX2282" fmla="*/ 163544 w 245884"/>
                <a:gd name="connsiteY2282" fmla="*/ 187187 h 248621"/>
                <a:gd name="connsiteX2283" fmla="*/ 163544 w 245884"/>
                <a:gd name="connsiteY2283" fmla="*/ 187187 h 248621"/>
                <a:gd name="connsiteX2284" fmla="*/ 162600 w 245884"/>
                <a:gd name="connsiteY2284" fmla="*/ 186242 h 248621"/>
                <a:gd name="connsiteX2285" fmla="*/ 69155 w 245884"/>
                <a:gd name="connsiteY2285" fmla="*/ 75809 h 248621"/>
                <a:gd name="connsiteX2286" fmla="*/ 69155 w 245884"/>
                <a:gd name="connsiteY2286" fmla="*/ 77459 h 248621"/>
                <a:gd name="connsiteX2287" fmla="*/ 69155 w 245884"/>
                <a:gd name="connsiteY2287" fmla="*/ 78876 h 248621"/>
                <a:gd name="connsiteX2288" fmla="*/ 68683 w 245884"/>
                <a:gd name="connsiteY2288" fmla="*/ 74864 h 248621"/>
                <a:gd name="connsiteX2289" fmla="*/ 72929 w 245884"/>
                <a:gd name="connsiteY2289" fmla="*/ 79349 h 248621"/>
                <a:gd name="connsiteX2290" fmla="*/ 72929 w 245884"/>
                <a:gd name="connsiteY2290" fmla="*/ 79349 h 248621"/>
                <a:gd name="connsiteX2291" fmla="*/ 72456 w 245884"/>
                <a:gd name="connsiteY2291" fmla="*/ 78404 h 248621"/>
                <a:gd name="connsiteX2292" fmla="*/ 67502 w 245884"/>
                <a:gd name="connsiteY2292" fmla="*/ 71796 h 248621"/>
                <a:gd name="connsiteX2293" fmla="*/ 68919 w 245884"/>
                <a:gd name="connsiteY2293" fmla="*/ 73919 h 248621"/>
                <a:gd name="connsiteX2294" fmla="*/ 68919 w 245884"/>
                <a:gd name="connsiteY2294" fmla="*/ 73919 h 248621"/>
                <a:gd name="connsiteX2295" fmla="*/ 68919 w 245884"/>
                <a:gd name="connsiteY2295" fmla="*/ 73919 h 248621"/>
                <a:gd name="connsiteX2296" fmla="*/ 165904 w 245884"/>
                <a:gd name="connsiteY2296" fmla="*/ 185770 h 248621"/>
                <a:gd name="connsiteX2297" fmla="*/ 165904 w 245884"/>
                <a:gd name="connsiteY2297" fmla="*/ 187423 h 248621"/>
                <a:gd name="connsiteX2298" fmla="*/ 165904 w 245884"/>
                <a:gd name="connsiteY2298" fmla="*/ 187423 h 248621"/>
                <a:gd name="connsiteX2299" fmla="*/ 165195 w 245884"/>
                <a:gd name="connsiteY2299" fmla="*/ 184828 h 248621"/>
                <a:gd name="connsiteX2300" fmla="*/ 75288 w 245884"/>
                <a:gd name="connsiteY2300" fmla="*/ 77695 h 248621"/>
                <a:gd name="connsiteX2301" fmla="*/ 75288 w 245884"/>
                <a:gd name="connsiteY2301" fmla="*/ 77695 h 248621"/>
                <a:gd name="connsiteX2302" fmla="*/ 75288 w 245884"/>
                <a:gd name="connsiteY2302" fmla="*/ 75809 h 248621"/>
                <a:gd name="connsiteX2303" fmla="*/ 77414 w 245884"/>
                <a:gd name="connsiteY2303" fmla="*/ 78876 h 248621"/>
                <a:gd name="connsiteX2304" fmla="*/ 75760 w 245884"/>
                <a:gd name="connsiteY2304" fmla="*/ 78876 h 248621"/>
                <a:gd name="connsiteX2305" fmla="*/ 74818 w 245884"/>
                <a:gd name="connsiteY2305" fmla="*/ 76751 h 248621"/>
                <a:gd name="connsiteX2306" fmla="*/ 168499 w 245884"/>
                <a:gd name="connsiteY2306" fmla="*/ 188368 h 248621"/>
                <a:gd name="connsiteX2307" fmla="*/ 168499 w 245884"/>
                <a:gd name="connsiteY2307" fmla="*/ 186951 h 248621"/>
                <a:gd name="connsiteX2308" fmla="*/ 168027 w 245884"/>
                <a:gd name="connsiteY2308" fmla="*/ 187423 h 248621"/>
                <a:gd name="connsiteX2309" fmla="*/ 78356 w 245884"/>
                <a:gd name="connsiteY2309" fmla="*/ 78404 h 248621"/>
                <a:gd name="connsiteX2310" fmla="*/ 78356 w 245884"/>
                <a:gd name="connsiteY2310" fmla="*/ 78404 h 248621"/>
                <a:gd name="connsiteX2311" fmla="*/ 78356 w 245884"/>
                <a:gd name="connsiteY2311" fmla="*/ 78404 h 248621"/>
                <a:gd name="connsiteX2312" fmla="*/ 77886 w 245884"/>
                <a:gd name="connsiteY2312" fmla="*/ 77459 h 248621"/>
                <a:gd name="connsiteX2313" fmla="*/ 167790 w 245884"/>
                <a:gd name="connsiteY2313" fmla="*/ 182233 h 248621"/>
                <a:gd name="connsiteX2314" fmla="*/ 167790 w 245884"/>
                <a:gd name="connsiteY2314" fmla="*/ 182233 h 248621"/>
                <a:gd name="connsiteX2315" fmla="*/ 167790 w 245884"/>
                <a:gd name="connsiteY2315" fmla="*/ 184120 h 248621"/>
                <a:gd name="connsiteX2316" fmla="*/ 167790 w 245884"/>
                <a:gd name="connsiteY2316" fmla="*/ 184120 h 248621"/>
                <a:gd name="connsiteX2317" fmla="*/ 167790 w 245884"/>
                <a:gd name="connsiteY2317" fmla="*/ 186242 h 248621"/>
                <a:gd name="connsiteX2318" fmla="*/ 167790 w 245884"/>
                <a:gd name="connsiteY2318" fmla="*/ 186242 h 248621"/>
                <a:gd name="connsiteX2319" fmla="*/ 167318 w 245884"/>
                <a:gd name="connsiteY2319" fmla="*/ 181288 h 248621"/>
                <a:gd name="connsiteX2320" fmla="*/ 78592 w 245884"/>
                <a:gd name="connsiteY2320" fmla="*/ 73919 h 248621"/>
                <a:gd name="connsiteX2321" fmla="*/ 80481 w 245884"/>
                <a:gd name="connsiteY2321" fmla="*/ 73919 h 248621"/>
                <a:gd name="connsiteX2322" fmla="*/ 80481 w 245884"/>
                <a:gd name="connsiteY2322" fmla="*/ 73919 h 248621"/>
                <a:gd name="connsiteX2323" fmla="*/ 81660 w 245884"/>
                <a:gd name="connsiteY2323" fmla="*/ 73919 h 248621"/>
                <a:gd name="connsiteX2324" fmla="*/ 81660 w 245884"/>
                <a:gd name="connsiteY2324" fmla="*/ 76514 h 248621"/>
                <a:gd name="connsiteX2325" fmla="*/ 168971 w 245884"/>
                <a:gd name="connsiteY2325" fmla="*/ 182233 h 248621"/>
                <a:gd name="connsiteX2326" fmla="*/ 168971 w 245884"/>
                <a:gd name="connsiteY2326" fmla="*/ 184828 h 248621"/>
                <a:gd name="connsiteX2327" fmla="*/ 168499 w 245884"/>
                <a:gd name="connsiteY2327" fmla="*/ 181288 h 248621"/>
                <a:gd name="connsiteX2328" fmla="*/ 81423 w 245884"/>
                <a:gd name="connsiteY2328" fmla="*/ 75100 h 248621"/>
                <a:gd name="connsiteX2329" fmla="*/ 84491 w 245884"/>
                <a:gd name="connsiteY2329" fmla="*/ 79582 h 248621"/>
                <a:gd name="connsiteX2330" fmla="*/ 84491 w 245884"/>
                <a:gd name="connsiteY2330" fmla="*/ 79582 h 248621"/>
                <a:gd name="connsiteX2331" fmla="*/ 80954 w 245884"/>
                <a:gd name="connsiteY2331" fmla="*/ 74155 h 248621"/>
                <a:gd name="connsiteX2332" fmla="*/ 170386 w 245884"/>
                <a:gd name="connsiteY2332" fmla="*/ 183883 h 248621"/>
                <a:gd name="connsiteX2333" fmla="*/ 170386 w 245884"/>
                <a:gd name="connsiteY2333" fmla="*/ 183883 h 248621"/>
                <a:gd name="connsiteX2334" fmla="*/ 169913 w 245884"/>
                <a:gd name="connsiteY2334" fmla="*/ 182938 h 248621"/>
                <a:gd name="connsiteX2335" fmla="*/ 81896 w 245884"/>
                <a:gd name="connsiteY2335" fmla="*/ 73683 h 248621"/>
                <a:gd name="connsiteX2336" fmla="*/ 81896 w 245884"/>
                <a:gd name="connsiteY2336" fmla="*/ 73683 h 248621"/>
                <a:gd name="connsiteX2337" fmla="*/ 81896 w 245884"/>
                <a:gd name="connsiteY2337" fmla="*/ 72269 h 248621"/>
                <a:gd name="connsiteX2338" fmla="*/ 81896 w 245884"/>
                <a:gd name="connsiteY2338" fmla="*/ 72269 h 248621"/>
                <a:gd name="connsiteX2339" fmla="*/ 81423 w 245884"/>
                <a:gd name="connsiteY2339" fmla="*/ 72741 h 248621"/>
                <a:gd name="connsiteX2340" fmla="*/ 83549 w 245884"/>
                <a:gd name="connsiteY2340" fmla="*/ 73683 h 248621"/>
                <a:gd name="connsiteX2341" fmla="*/ 83549 w 245884"/>
                <a:gd name="connsiteY2341" fmla="*/ 75336 h 248621"/>
                <a:gd name="connsiteX2342" fmla="*/ 83549 w 245884"/>
                <a:gd name="connsiteY2342" fmla="*/ 75336 h 248621"/>
                <a:gd name="connsiteX2343" fmla="*/ 83549 w 245884"/>
                <a:gd name="connsiteY2343" fmla="*/ 72269 h 248621"/>
                <a:gd name="connsiteX2344" fmla="*/ 83077 w 245884"/>
                <a:gd name="connsiteY2344" fmla="*/ 73919 h 248621"/>
                <a:gd name="connsiteX2345" fmla="*/ 170386 w 245884"/>
                <a:gd name="connsiteY2345" fmla="*/ 180107 h 248621"/>
                <a:gd name="connsiteX2346" fmla="*/ 171803 w 245884"/>
                <a:gd name="connsiteY2346" fmla="*/ 183411 h 248621"/>
                <a:gd name="connsiteX2347" fmla="*/ 171803 w 245884"/>
                <a:gd name="connsiteY2347" fmla="*/ 183411 h 248621"/>
                <a:gd name="connsiteX2348" fmla="*/ 170386 w 245884"/>
                <a:gd name="connsiteY2348" fmla="*/ 180343 h 248621"/>
                <a:gd name="connsiteX2349" fmla="*/ 169913 w 245884"/>
                <a:gd name="connsiteY2349" fmla="*/ 180343 h 248621"/>
                <a:gd name="connsiteX2350" fmla="*/ 81660 w 245884"/>
                <a:gd name="connsiteY2350" fmla="*/ 69673 h 248621"/>
                <a:gd name="connsiteX2351" fmla="*/ 83077 w 245884"/>
                <a:gd name="connsiteY2351" fmla="*/ 71324 h 248621"/>
                <a:gd name="connsiteX2352" fmla="*/ 83077 w 245884"/>
                <a:gd name="connsiteY2352" fmla="*/ 71324 h 248621"/>
                <a:gd name="connsiteX2353" fmla="*/ 84491 w 245884"/>
                <a:gd name="connsiteY2353" fmla="*/ 73919 h 248621"/>
                <a:gd name="connsiteX2354" fmla="*/ 84491 w 245884"/>
                <a:gd name="connsiteY2354" fmla="*/ 73919 h 248621"/>
                <a:gd name="connsiteX2355" fmla="*/ 84491 w 245884"/>
                <a:gd name="connsiteY2355" fmla="*/ 75336 h 248621"/>
                <a:gd name="connsiteX2356" fmla="*/ 84491 w 245884"/>
                <a:gd name="connsiteY2356" fmla="*/ 75336 h 248621"/>
                <a:gd name="connsiteX2357" fmla="*/ 81187 w 245884"/>
                <a:gd name="connsiteY2357" fmla="*/ 69909 h 248621"/>
                <a:gd name="connsiteX2358" fmla="*/ 85908 w 245884"/>
                <a:gd name="connsiteY2358" fmla="*/ 74155 h 248621"/>
                <a:gd name="connsiteX2359" fmla="*/ 85908 w 245884"/>
                <a:gd name="connsiteY2359" fmla="*/ 74155 h 248621"/>
                <a:gd name="connsiteX2360" fmla="*/ 85436 w 245884"/>
                <a:gd name="connsiteY2360" fmla="*/ 74391 h 248621"/>
                <a:gd name="connsiteX2361" fmla="*/ 85908 w 245884"/>
                <a:gd name="connsiteY2361" fmla="*/ 70615 h 248621"/>
                <a:gd name="connsiteX2362" fmla="*/ 85908 w 245884"/>
                <a:gd name="connsiteY2362" fmla="*/ 70615 h 248621"/>
                <a:gd name="connsiteX2363" fmla="*/ 85908 w 245884"/>
                <a:gd name="connsiteY2363" fmla="*/ 70615 h 248621"/>
                <a:gd name="connsiteX2364" fmla="*/ 85908 w 245884"/>
                <a:gd name="connsiteY2364" fmla="*/ 70615 h 248621"/>
                <a:gd name="connsiteX2365" fmla="*/ 89449 w 245884"/>
                <a:gd name="connsiteY2365" fmla="*/ 72505 h 248621"/>
                <a:gd name="connsiteX2366" fmla="*/ 88031 w 245884"/>
                <a:gd name="connsiteY2366" fmla="*/ 72505 h 248621"/>
                <a:gd name="connsiteX2367" fmla="*/ 89212 w 245884"/>
                <a:gd name="connsiteY2367" fmla="*/ 72741 h 248621"/>
                <a:gd name="connsiteX2368" fmla="*/ 89449 w 245884"/>
                <a:gd name="connsiteY2368" fmla="*/ 72505 h 248621"/>
                <a:gd name="connsiteX2369" fmla="*/ 89449 w 245884"/>
                <a:gd name="connsiteY2369" fmla="*/ 72505 h 248621"/>
                <a:gd name="connsiteX2370" fmla="*/ 90863 w 245884"/>
                <a:gd name="connsiteY2370" fmla="*/ 74628 h 248621"/>
                <a:gd name="connsiteX2371" fmla="*/ 90863 w 245884"/>
                <a:gd name="connsiteY2371" fmla="*/ 74628 h 248621"/>
                <a:gd name="connsiteX2372" fmla="*/ 89449 w 245884"/>
                <a:gd name="connsiteY2372" fmla="*/ 73450 h 248621"/>
                <a:gd name="connsiteX2373" fmla="*/ 91808 w 245884"/>
                <a:gd name="connsiteY2373" fmla="*/ 72505 h 248621"/>
                <a:gd name="connsiteX2374" fmla="*/ 90627 w 245884"/>
                <a:gd name="connsiteY2374" fmla="*/ 73919 h 248621"/>
                <a:gd name="connsiteX2375" fmla="*/ 91808 w 245884"/>
                <a:gd name="connsiteY2375" fmla="*/ 72977 h 248621"/>
                <a:gd name="connsiteX2376" fmla="*/ 89685 w 245884"/>
                <a:gd name="connsiteY2376" fmla="*/ 68492 h 248621"/>
                <a:gd name="connsiteX2377" fmla="*/ 89685 w 245884"/>
                <a:gd name="connsiteY2377" fmla="*/ 70851 h 248621"/>
                <a:gd name="connsiteX2378" fmla="*/ 89685 w 245884"/>
                <a:gd name="connsiteY2378" fmla="*/ 68965 h 248621"/>
                <a:gd name="connsiteX2379" fmla="*/ 94875 w 245884"/>
                <a:gd name="connsiteY2379" fmla="*/ 72505 h 248621"/>
                <a:gd name="connsiteX2380" fmla="*/ 94875 w 245884"/>
                <a:gd name="connsiteY2380" fmla="*/ 74155 h 248621"/>
                <a:gd name="connsiteX2381" fmla="*/ 94875 w 245884"/>
                <a:gd name="connsiteY2381" fmla="*/ 74155 h 248621"/>
                <a:gd name="connsiteX2382" fmla="*/ 94403 w 245884"/>
                <a:gd name="connsiteY2382" fmla="*/ 72977 h 248621"/>
                <a:gd name="connsiteX2383" fmla="*/ 97235 w 245884"/>
                <a:gd name="connsiteY2383" fmla="*/ 65188 h 248621"/>
                <a:gd name="connsiteX2384" fmla="*/ 98416 w 245884"/>
                <a:gd name="connsiteY2384" fmla="*/ 66605 h 248621"/>
                <a:gd name="connsiteX2385" fmla="*/ 97235 w 245884"/>
                <a:gd name="connsiteY2385" fmla="*/ 66605 h 248621"/>
                <a:gd name="connsiteX2386" fmla="*/ 97235 w 245884"/>
                <a:gd name="connsiteY2386" fmla="*/ 65661 h 248621"/>
                <a:gd name="connsiteX2387" fmla="*/ 138294 w 245884"/>
                <a:gd name="connsiteY2387" fmla="*/ 49144 h 248621"/>
                <a:gd name="connsiteX2388" fmla="*/ 139711 w 245884"/>
                <a:gd name="connsiteY2388" fmla="*/ 50558 h 248621"/>
                <a:gd name="connsiteX2389" fmla="*/ 139711 w 245884"/>
                <a:gd name="connsiteY2389" fmla="*/ 53153 h 248621"/>
                <a:gd name="connsiteX2390" fmla="*/ 139711 w 245884"/>
                <a:gd name="connsiteY2390" fmla="*/ 53153 h 248621"/>
                <a:gd name="connsiteX2391" fmla="*/ 138294 w 245884"/>
                <a:gd name="connsiteY2391" fmla="*/ 49616 h 248621"/>
                <a:gd name="connsiteX2392" fmla="*/ 142542 w 245884"/>
                <a:gd name="connsiteY2392" fmla="*/ 50558 h 248621"/>
                <a:gd name="connsiteX2393" fmla="*/ 140889 w 245884"/>
                <a:gd name="connsiteY2393" fmla="*/ 48907 h 248621"/>
                <a:gd name="connsiteX2394" fmla="*/ 141598 w 245884"/>
                <a:gd name="connsiteY2394" fmla="*/ 51030 h 248621"/>
                <a:gd name="connsiteX2395" fmla="*/ 202478 w 245884"/>
                <a:gd name="connsiteY2395" fmla="*/ 165241 h 248621"/>
                <a:gd name="connsiteX2396" fmla="*/ 202478 w 245884"/>
                <a:gd name="connsiteY2396" fmla="*/ 169962 h 248621"/>
                <a:gd name="connsiteX2397" fmla="*/ 202478 w 245884"/>
                <a:gd name="connsiteY2397" fmla="*/ 167839 h 248621"/>
                <a:gd name="connsiteX2398" fmla="*/ 202478 w 245884"/>
                <a:gd name="connsiteY2398" fmla="*/ 165713 h 248621"/>
                <a:gd name="connsiteX2399" fmla="*/ 202478 w 245884"/>
                <a:gd name="connsiteY2399" fmla="*/ 169962 h 248621"/>
                <a:gd name="connsiteX2400" fmla="*/ 202478 w 245884"/>
                <a:gd name="connsiteY2400" fmla="*/ 169962 h 248621"/>
                <a:gd name="connsiteX2401" fmla="*/ 202478 w 245884"/>
                <a:gd name="connsiteY2401" fmla="*/ 173266 h 248621"/>
                <a:gd name="connsiteX2402" fmla="*/ 202478 w 245884"/>
                <a:gd name="connsiteY2402" fmla="*/ 170434 h 248621"/>
                <a:gd name="connsiteX2403" fmla="*/ 202478 w 245884"/>
                <a:gd name="connsiteY2403" fmla="*/ 166422 h 248621"/>
                <a:gd name="connsiteX2404" fmla="*/ 202714 w 245884"/>
                <a:gd name="connsiteY2404" fmla="*/ 170434 h 248621"/>
                <a:gd name="connsiteX2405" fmla="*/ 151746 w 245884"/>
                <a:gd name="connsiteY2405" fmla="*/ 45367 h 248621"/>
                <a:gd name="connsiteX2406" fmla="*/ 151746 w 245884"/>
                <a:gd name="connsiteY2406" fmla="*/ 45367 h 248621"/>
                <a:gd name="connsiteX2407" fmla="*/ 151746 w 245884"/>
                <a:gd name="connsiteY2407" fmla="*/ 48199 h 248621"/>
                <a:gd name="connsiteX2408" fmla="*/ 151979 w 245884"/>
                <a:gd name="connsiteY2408" fmla="*/ 45840 h 248621"/>
                <a:gd name="connsiteX2409" fmla="*/ 202950 w 245884"/>
                <a:gd name="connsiteY2409" fmla="*/ 165004 h 248621"/>
                <a:gd name="connsiteX2410" fmla="*/ 202950 w 245884"/>
                <a:gd name="connsiteY2410" fmla="*/ 169017 h 248621"/>
                <a:gd name="connsiteX2411" fmla="*/ 202950 w 245884"/>
                <a:gd name="connsiteY2411" fmla="*/ 169017 h 248621"/>
                <a:gd name="connsiteX2412" fmla="*/ 154341 w 245884"/>
                <a:gd name="connsiteY2412" fmla="*/ 47018 h 248621"/>
                <a:gd name="connsiteX2413" fmla="*/ 154341 w 245884"/>
                <a:gd name="connsiteY2413" fmla="*/ 47018 h 248621"/>
                <a:gd name="connsiteX2414" fmla="*/ 154577 w 245884"/>
                <a:gd name="connsiteY2414" fmla="*/ 46784 h 248621"/>
                <a:gd name="connsiteX2415" fmla="*/ 203186 w 245884"/>
                <a:gd name="connsiteY2415" fmla="*/ 165004 h 248621"/>
                <a:gd name="connsiteX2416" fmla="*/ 203186 w 245884"/>
                <a:gd name="connsiteY2416" fmla="*/ 165004 h 248621"/>
                <a:gd name="connsiteX2417" fmla="*/ 203186 w 245884"/>
                <a:gd name="connsiteY2417" fmla="*/ 166658 h 248621"/>
                <a:gd name="connsiteX2418" fmla="*/ 203423 w 245884"/>
                <a:gd name="connsiteY2418" fmla="*/ 165949 h 248621"/>
                <a:gd name="connsiteX2419" fmla="*/ 182893 w 245884"/>
                <a:gd name="connsiteY2419" fmla="*/ 32860 h 248621"/>
                <a:gd name="connsiteX2420" fmla="*/ 182893 w 245884"/>
                <a:gd name="connsiteY2420" fmla="*/ 32860 h 248621"/>
                <a:gd name="connsiteX2421" fmla="*/ 183129 w 245884"/>
                <a:gd name="connsiteY2421" fmla="*/ 33805 h 248621"/>
                <a:gd name="connsiteX2422" fmla="*/ 184310 w 245884"/>
                <a:gd name="connsiteY2422" fmla="*/ 32860 h 248621"/>
                <a:gd name="connsiteX2423" fmla="*/ 182893 w 245884"/>
                <a:gd name="connsiteY2423" fmla="*/ 32860 h 248621"/>
                <a:gd name="connsiteX2424" fmla="*/ 184544 w 245884"/>
                <a:gd name="connsiteY2424" fmla="*/ 33096 h 248621"/>
                <a:gd name="connsiteX2425" fmla="*/ 184310 w 245884"/>
                <a:gd name="connsiteY2425" fmla="*/ 30737 h 248621"/>
                <a:gd name="connsiteX2426" fmla="*/ 184310 w 245884"/>
                <a:gd name="connsiteY2426" fmla="*/ 32388 h 248621"/>
                <a:gd name="connsiteX2427" fmla="*/ 184310 w 245884"/>
                <a:gd name="connsiteY2427" fmla="*/ 32388 h 248621"/>
                <a:gd name="connsiteX2428" fmla="*/ 185016 w 245884"/>
                <a:gd name="connsiteY2428" fmla="*/ 30973 h 248621"/>
                <a:gd name="connsiteX2429" fmla="*/ 220176 w 245884"/>
                <a:gd name="connsiteY2429" fmla="*/ 97047 h 248621"/>
                <a:gd name="connsiteX2430" fmla="*/ 220176 w 245884"/>
                <a:gd name="connsiteY2430" fmla="*/ 101057 h 248621"/>
                <a:gd name="connsiteX2431" fmla="*/ 220176 w 245884"/>
                <a:gd name="connsiteY2431" fmla="*/ 103652 h 248621"/>
                <a:gd name="connsiteX2432" fmla="*/ 220176 w 245884"/>
                <a:gd name="connsiteY2432" fmla="*/ 102001 h 248621"/>
                <a:gd name="connsiteX2433" fmla="*/ 220884 w 245884"/>
                <a:gd name="connsiteY2433" fmla="*/ 97280 h 248621"/>
                <a:gd name="connsiteX2434" fmla="*/ 222302 w 245884"/>
                <a:gd name="connsiteY2434" fmla="*/ 97047 h 248621"/>
                <a:gd name="connsiteX2435" fmla="*/ 222302 w 245884"/>
                <a:gd name="connsiteY2435" fmla="*/ 99406 h 248621"/>
                <a:gd name="connsiteX2436" fmla="*/ 220884 w 245884"/>
                <a:gd name="connsiteY2436" fmla="*/ 100820 h 248621"/>
                <a:gd name="connsiteX2437" fmla="*/ 202008 w 245884"/>
                <a:gd name="connsiteY2437" fmla="*/ 23187 h 248621"/>
                <a:gd name="connsiteX2438" fmla="*/ 202008 w 245884"/>
                <a:gd name="connsiteY2438" fmla="*/ 25546 h 248621"/>
                <a:gd name="connsiteX2439" fmla="*/ 202714 w 245884"/>
                <a:gd name="connsiteY2439" fmla="*/ 23420 h 248621"/>
                <a:gd name="connsiteX2440" fmla="*/ 225605 w 245884"/>
                <a:gd name="connsiteY2440" fmla="*/ 93979 h 248621"/>
                <a:gd name="connsiteX2441" fmla="*/ 224188 w 245884"/>
                <a:gd name="connsiteY2441" fmla="*/ 100348 h 248621"/>
                <a:gd name="connsiteX2442" fmla="*/ 224188 w 245884"/>
                <a:gd name="connsiteY2442" fmla="*/ 98461 h 248621"/>
                <a:gd name="connsiteX2443" fmla="*/ 225369 w 245884"/>
                <a:gd name="connsiteY2443" fmla="*/ 93507 h 248621"/>
                <a:gd name="connsiteX2444" fmla="*/ 209086 w 245884"/>
                <a:gd name="connsiteY2444" fmla="*/ 11388 h 248621"/>
                <a:gd name="connsiteX2445" fmla="*/ 209086 w 245884"/>
                <a:gd name="connsiteY2445" fmla="*/ 10207 h 248621"/>
                <a:gd name="connsiteX2446" fmla="*/ 209086 w 245884"/>
                <a:gd name="connsiteY2446" fmla="*/ 16107 h 248621"/>
                <a:gd name="connsiteX2447" fmla="*/ 209086 w 245884"/>
                <a:gd name="connsiteY2447" fmla="*/ 16107 h 248621"/>
                <a:gd name="connsiteX2448" fmla="*/ 208849 w 245884"/>
                <a:gd name="connsiteY2448" fmla="*/ 10916 h 248621"/>
                <a:gd name="connsiteX2449" fmla="*/ 232683 w 245884"/>
                <a:gd name="connsiteY2449" fmla="*/ 96102 h 248621"/>
                <a:gd name="connsiteX2450" fmla="*/ 232683 w 245884"/>
                <a:gd name="connsiteY2450" fmla="*/ 99406 h 248621"/>
                <a:gd name="connsiteX2451" fmla="*/ 232683 w 245884"/>
                <a:gd name="connsiteY2451" fmla="*/ 97989 h 248621"/>
                <a:gd name="connsiteX2452" fmla="*/ 231269 w 245884"/>
                <a:gd name="connsiteY2452" fmla="*/ 95630 h 248621"/>
                <a:gd name="connsiteX2453" fmla="*/ 228201 w 245884"/>
                <a:gd name="connsiteY2453" fmla="*/ 62120 h 248621"/>
                <a:gd name="connsiteX2454" fmla="*/ 228201 w 245884"/>
                <a:gd name="connsiteY2454" fmla="*/ 59053 h 248621"/>
                <a:gd name="connsiteX2455" fmla="*/ 228201 w 245884"/>
                <a:gd name="connsiteY2455" fmla="*/ 61415 h 248621"/>
                <a:gd name="connsiteX2456" fmla="*/ 228201 w 245884"/>
                <a:gd name="connsiteY2456" fmla="*/ 61415 h 248621"/>
                <a:gd name="connsiteX2457" fmla="*/ 228201 w 245884"/>
                <a:gd name="connsiteY2457" fmla="*/ 64246 h 248621"/>
                <a:gd name="connsiteX2458" fmla="*/ 226784 w 245884"/>
                <a:gd name="connsiteY2458" fmla="*/ 61651 h 248621"/>
                <a:gd name="connsiteX2459" fmla="*/ 223007 w 245884"/>
                <a:gd name="connsiteY2459" fmla="*/ 22479 h 248621"/>
                <a:gd name="connsiteX2460" fmla="*/ 223007 w 245884"/>
                <a:gd name="connsiteY2460" fmla="*/ 22479 h 248621"/>
                <a:gd name="connsiteX2461" fmla="*/ 221593 w 245884"/>
                <a:gd name="connsiteY2461" fmla="*/ 22006 h 248621"/>
                <a:gd name="connsiteX2462" fmla="*/ 225605 w 245884"/>
                <a:gd name="connsiteY2462" fmla="*/ 22479 h 248621"/>
                <a:gd name="connsiteX2463" fmla="*/ 224188 w 245884"/>
                <a:gd name="connsiteY2463" fmla="*/ 22479 h 248621"/>
                <a:gd name="connsiteX2464" fmla="*/ 224188 w 245884"/>
                <a:gd name="connsiteY2464" fmla="*/ 22479 h 248621"/>
                <a:gd name="connsiteX2465" fmla="*/ 227492 w 245884"/>
                <a:gd name="connsiteY2465" fmla="*/ 22479 h 248621"/>
                <a:gd name="connsiteX2466" fmla="*/ 227492 w 245884"/>
                <a:gd name="connsiteY2466" fmla="*/ 22479 h 248621"/>
                <a:gd name="connsiteX2467" fmla="*/ 226075 w 245884"/>
                <a:gd name="connsiteY2467" fmla="*/ 23657 h 248621"/>
                <a:gd name="connsiteX2468" fmla="*/ 227492 w 245884"/>
                <a:gd name="connsiteY2468" fmla="*/ 14220 h 248621"/>
                <a:gd name="connsiteX2469" fmla="*/ 227492 w 245884"/>
                <a:gd name="connsiteY2469" fmla="*/ 14220 h 248621"/>
                <a:gd name="connsiteX2470" fmla="*/ 227492 w 245884"/>
                <a:gd name="connsiteY2470" fmla="*/ 15871 h 248621"/>
                <a:gd name="connsiteX2471" fmla="*/ 244718 w 245884"/>
                <a:gd name="connsiteY2471" fmla="*/ 31682 h 248621"/>
                <a:gd name="connsiteX2472" fmla="*/ 244718 w 245884"/>
                <a:gd name="connsiteY2472" fmla="*/ 34041 h 248621"/>
                <a:gd name="connsiteX2473" fmla="*/ 242831 w 245884"/>
                <a:gd name="connsiteY2473" fmla="*/ 32860 h 24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</a:cxnLst>
              <a:rect l="l" t="t" r="r" b="b"/>
              <a:pathLst>
                <a:path w="245884" h="248621">
                  <a:moveTo>
                    <a:pt x="13935" y="199458"/>
                  </a:moveTo>
                  <a:cubicBezTo>
                    <a:pt x="13935" y="199458"/>
                    <a:pt x="13935" y="199458"/>
                    <a:pt x="13935" y="197569"/>
                  </a:cubicBezTo>
                  <a:cubicBezTo>
                    <a:pt x="13935" y="195682"/>
                    <a:pt x="13935" y="197569"/>
                    <a:pt x="13935" y="197569"/>
                  </a:cubicBezTo>
                  <a:cubicBezTo>
                    <a:pt x="13935" y="197569"/>
                    <a:pt x="13935" y="195682"/>
                    <a:pt x="13935" y="194737"/>
                  </a:cubicBezTo>
                  <a:cubicBezTo>
                    <a:pt x="13935" y="193795"/>
                    <a:pt x="15116" y="194737"/>
                    <a:pt x="15353" y="194737"/>
                  </a:cubicBezTo>
                  <a:cubicBezTo>
                    <a:pt x="16767" y="198750"/>
                    <a:pt x="15353" y="194737"/>
                    <a:pt x="17476" y="196391"/>
                  </a:cubicBezTo>
                  <a:cubicBezTo>
                    <a:pt x="19599" y="198041"/>
                    <a:pt x="17476" y="196391"/>
                    <a:pt x="17476" y="200400"/>
                  </a:cubicBezTo>
                  <a:cubicBezTo>
                    <a:pt x="17476" y="198986"/>
                    <a:pt x="19362" y="201817"/>
                    <a:pt x="19599" y="198750"/>
                  </a:cubicBezTo>
                  <a:cubicBezTo>
                    <a:pt x="19599" y="200400"/>
                    <a:pt x="21016" y="201817"/>
                    <a:pt x="20780" y="198750"/>
                  </a:cubicBezTo>
                  <a:cubicBezTo>
                    <a:pt x="21252" y="200167"/>
                    <a:pt x="21252" y="201817"/>
                    <a:pt x="20780" y="203235"/>
                  </a:cubicBezTo>
                  <a:cubicBezTo>
                    <a:pt x="20780" y="203235"/>
                    <a:pt x="20780" y="203235"/>
                    <a:pt x="20780" y="203235"/>
                  </a:cubicBezTo>
                  <a:cubicBezTo>
                    <a:pt x="20780" y="201817"/>
                    <a:pt x="20780" y="200636"/>
                    <a:pt x="20780" y="199222"/>
                  </a:cubicBezTo>
                  <a:cubicBezTo>
                    <a:pt x="20780" y="201345"/>
                    <a:pt x="20780" y="199222"/>
                    <a:pt x="22430" y="199222"/>
                  </a:cubicBezTo>
                  <a:cubicBezTo>
                    <a:pt x="24084" y="199222"/>
                    <a:pt x="22430" y="202526"/>
                    <a:pt x="22430" y="202762"/>
                  </a:cubicBezTo>
                  <a:cubicBezTo>
                    <a:pt x="22430" y="202998"/>
                    <a:pt x="22430" y="202762"/>
                    <a:pt x="23847" y="200636"/>
                  </a:cubicBezTo>
                  <a:cubicBezTo>
                    <a:pt x="25262" y="198514"/>
                    <a:pt x="23847" y="202290"/>
                    <a:pt x="25262" y="200636"/>
                  </a:cubicBezTo>
                  <a:cubicBezTo>
                    <a:pt x="25262" y="200167"/>
                    <a:pt x="25262" y="199695"/>
                    <a:pt x="25262" y="199222"/>
                  </a:cubicBezTo>
                  <a:cubicBezTo>
                    <a:pt x="25262" y="199222"/>
                    <a:pt x="25262" y="199222"/>
                    <a:pt x="25262" y="199222"/>
                  </a:cubicBezTo>
                  <a:cubicBezTo>
                    <a:pt x="25028" y="199931"/>
                    <a:pt x="25028" y="200400"/>
                    <a:pt x="25262" y="201109"/>
                  </a:cubicBezTo>
                  <a:cubicBezTo>
                    <a:pt x="25262" y="201109"/>
                    <a:pt x="25262" y="199695"/>
                    <a:pt x="26915" y="199222"/>
                  </a:cubicBezTo>
                  <a:lnTo>
                    <a:pt x="26915" y="199222"/>
                  </a:lnTo>
                  <a:cubicBezTo>
                    <a:pt x="26915" y="199222"/>
                    <a:pt x="26915" y="201345"/>
                    <a:pt x="26915" y="202290"/>
                  </a:cubicBezTo>
                  <a:cubicBezTo>
                    <a:pt x="26915" y="203235"/>
                    <a:pt x="28329" y="202290"/>
                    <a:pt x="29038" y="202290"/>
                  </a:cubicBezTo>
                  <a:cubicBezTo>
                    <a:pt x="29747" y="202290"/>
                    <a:pt x="29038" y="202290"/>
                    <a:pt x="29038" y="200873"/>
                  </a:cubicBezTo>
                  <a:cubicBezTo>
                    <a:pt x="29038" y="199458"/>
                    <a:pt x="29038" y="200873"/>
                    <a:pt x="29038" y="200873"/>
                  </a:cubicBezTo>
                  <a:cubicBezTo>
                    <a:pt x="29038" y="200873"/>
                    <a:pt x="29038" y="203940"/>
                    <a:pt x="29038" y="203940"/>
                  </a:cubicBezTo>
                  <a:cubicBezTo>
                    <a:pt x="29038" y="203940"/>
                    <a:pt x="29038" y="202526"/>
                    <a:pt x="29038" y="202054"/>
                  </a:cubicBezTo>
                  <a:lnTo>
                    <a:pt x="29038" y="202054"/>
                  </a:lnTo>
                  <a:cubicBezTo>
                    <a:pt x="29038" y="202054"/>
                    <a:pt x="27624" y="198041"/>
                    <a:pt x="29038" y="200636"/>
                  </a:cubicBezTo>
                  <a:cubicBezTo>
                    <a:pt x="29038" y="198277"/>
                    <a:pt x="29038" y="197335"/>
                    <a:pt x="29038" y="197805"/>
                  </a:cubicBezTo>
                  <a:cubicBezTo>
                    <a:pt x="29038" y="198277"/>
                    <a:pt x="29038" y="199222"/>
                    <a:pt x="29038" y="200873"/>
                  </a:cubicBezTo>
                  <a:cubicBezTo>
                    <a:pt x="29038" y="202526"/>
                    <a:pt x="29038" y="198750"/>
                    <a:pt x="29038" y="199222"/>
                  </a:cubicBezTo>
                  <a:cubicBezTo>
                    <a:pt x="29038" y="199695"/>
                    <a:pt x="29038" y="201817"/>
                    <a:pt x="29038" y="202054"/>
                  </a:cubicBezTo>
                  <a:cubicBezTo>
                    <a:pt x="29038" y="202290"/>
                    <a:pt x="29038" y="204177"/>
                    <a:pt x="29038" y="205358"/>
                  </a:cubicBezTo>
                  <a:cubicBezTo>
                    <a:pt x="29038" y="206536"/>
                    <a:pt x="29038" y="205358"/>
                    <a:pt x="29038" y="205358"/>
                  </a:cubicBezTo>
                  <a:cubicBezTo>
                    <a:pt x="29038" y="205358"/>
                    <a:pt x="29038" y="206772"/>
                    <a:pt x="29038" y="208662"/>
                  </a:cubicBezTo>
                  <a:cubicBezTo>
                    <a:pt x="29038" y="210548"/>
                    <a:pt x="29038" y="208662"/>
                    <a:pt x="30219" y="208662"/>
                  </a:cubicBezTo>
                  <a:cubicBezTo>
                    <a:pt x="31397" y="208662"/>
                    <a:pt x="30219" y="208662"/>
                    <a:pt x="29038" y="206300"/>
                  </a:cubicBezTo>
                  <a:cubicBezTo>
                    <a:pt x="27860" y="203940"/>
                    <a:pt x="29038" y="206300"/>
                    <a:pt x="29038" y="206300"/>
                  </a:cubicBezTo>
                  <a:cubicBezTo>
                    <a:pt x="28566" y="204885"/>
                    <a:pt x="28093" y="203468"/>
                    <a:pt x="27860" y="202054"/>
                  </a:cubicBezTo>
                  <a:cubicBezTo>
                    <a:pt x="27860" y="202054"/>
                    <a:pt x="27860" y="202054"/>
                    <a:pt x="27860" y="202054"/>
                  </a:cubicBezTo>
                  <a:cubicBezTo>
                    <a:pt x="27860" y="202054"/>
                    <a:pt x="27860" y="203704"/>
                    <a:pt x="27860" y="204413"/>
                  </a:cubicBezTo>
                  <a:cubicBezTo>
                    <a:pt x="27860" y="205121"/>
                    <a:pt x="30219" y="204413"/>
                    <a:pt x="30928" y="206536"/>
                  </a:cubicBezTo>
                  <a:cubicBezTo>
                    <a:pt x="30928" y="205121"/>
                    <a:pt x="30928" y="206536"/>
                    <a:pt x="30928" y="204177"/>
                  </a:cubicBezTo>
                  <a:cubicBezTo>
                    <a:pt x="30928" y="201817"/>
                    <a:pt x="30928" y="206536"/>
                    <a:pt x="32578" y="207717"/>
                  </a:cubicBezTo>
                  <a:cubicBezTo>
                    <a:pt x="34229" y="208898"/>
                    <a:pt x="32578" y="207717"/>
                    <a:pt x="31161" y="207717"/>
                  </a:cubicBezTo>
                  <a:cubicBezTo>
                    <a:pt x="29747" y="207717"/>
                    <a:pt x="33051" y="209604"/>
                    <a:pt x="33523" y="207717"/>
                  </a:cubicBezTo>
                  <a:cubicBezTo>
                    <a:pt x="33523" y="208425"/>
                    <a:pt x="33523" y="209367"/>
                    <a:pt x="33523" y="210076"/>
                  </a:cubicBezTo>
                  <a:cubicBezTo>
                    <a:pt x="33523" y="208662"/>
                    <a:pt x="33523" y="207244"/>
                    <a:pt x="34937" y="210076"/>
                  </a:cubicBezTo>
                  <a:cubicBezTo>
                    <a:pt x="35174" y="208898"/>
                    <a:pt x="35174" y="207481"/>
                    <a:pt x="34937" y="206300"/>
                  </a:cubicBezTo>
                  <a:cubicBezTo>
                    <a:pt x="34937" y="207953"/>
                    <a:pt x="34937" y="206300"/>
                    <a:pt x="36355" y="206300"/>
                  </a:cubicBezTo>
                  <a:cubicBezTo>
                    <a:pt x="36355" y="203468"/>
                    <a:pt x="36355" y="205121"/>
                    <a:pt x="36355" y="203235"/>
                  </a:cubicBezTo>
                  <a:cubicBezTo>
                    <a:pt x="36355" y="201345"/>
                    <a:pt x="36355" y="205594"/>
                    <a:pt x="36355" y="206772"/>
                  </a:cubicBezTo>
                  <a:cubicBezTo>
                    <a:pt x="36355" y="207953"/>
                    <a:pt x="36355" y="204885"/>
                    <a:pt x="36355" y="206772"/>
                  </a:cubicBezTo>
                  <a:lnTo>
                    <a:pt x="36355" y="209367"/>
                  </a:lnTo>
                  <a:cubicBezTo>
                    <a:pt x="36355" y="209367"/>
                    <a:pt x="34229" y="209367"/>
                    <a:pt x="34229" y="211257"/>
                  </a:cubicBezTo>
                  <a:cubicBezTo>
                    <a:pt x="34229" y="213144"/>
                    <a:pt x="34229" y="211257"/>
                    <a:pt x="34229" y="212435"/>
                  </a:cubicBezTo>
                  <a:cubicBezTo>
                    <a:pt x="34229" y="207717"/>
                    <a:pt x="37297" y="214561"/>
                    <a:pt x="37533" y="210785"/>
                  </a:cubicBezTo>
                  <a:cubicBezTo>
                    <a:pt x="39892" y="214797"/>
                    <a:pt x="40837" y="210785"/>
                    <a:pt x="42726" y="214325"/>
                  </a:cubicBezTo>
                  <a:lnTo>
                    <a:pt x="44141" y="214325"/>
                  </a:lnTo>
                  <a:cubicBezTo>
                    <a:pt x="44141" y="211493"/>
                    <a:pt x="44141" y="214325"/>
                    <a:pt x="44141" y="212671"/>
                  </a:cubicBezTo>
                  <a:cubicBezTo>
                    <a:pt x="44141" y="211021"/>
                    <a:pt x="44141" y="214089"/>
                    <a:pt x="44141" y="214561"/>
                  </a:cubicBezTo>
                  <a:cubicBezTo>
                    <a:pt x="44141" y="215033"/>
                    <a:pt x="44141" y="212435"/>
                    <a:pt x="44141" y="214561"/>
                  </a:cubicBezTo>
                  <a:cubicBezTo>
                    <a:pt x="44141" y="212199"/>
                    <a:pt x="46500" y="214561"/>
                    <a:pt x="46972" y="214561"/>
                  </a:cubicBezTo>
                  <a:cubicBezTo>
                    <a:pt x="46736" y="213616"/>
                    <a:pt x="46736" y="212908"/>
                    <a:pt x="46972" y="211966"/>
                  </a:cubicBezTo>
                  <a:cubicBezTo>
                    <a:pt x="46972" y="212908"/>
                    <a:pt x="46972" y="213852"/>
                    <a:pt x="46972" y="214797"/>
                  </a:cubicBezTo>
                  <a:cubicBezTo>
                    <a:pt x="48626" y="216684"/>
                    <a:pt x="48626" y="214797"/>
                    <a:pt x="49568" y="214797"/>
                  </a:cubicBezTo>
                  <a:cubicBezTo>
                    <a:pt x="50512" y="214797"/>
                    <a:pt x="51691" y="217629"/>
                    <a:pt x="51221" y="214797"/>
                  </a:cubicBezTo>
                  <a:cubicBezTo>
                    <a:pt x="50749" y="211966"/>
                    <a:pt x="51221" y="214797"/>
                    <a:pt x="51221" y="216211"/>
                  </a:cubicBezTo>
                  <a:cubicBezTo>
                    <a:pt x="51221" y="211729"/>
                    <a:pt x="54289" y="217629"/>
                    <a:pt x="54289" y="213616"/>
                  </a:cubicBezTo>
                  <a:cubicBezTo>
                    <a:pt x="56648" y="217865"/>
                    <a:pt x="55703" y="210548"/>
                    <a:pt x="57826" y="213616"/>
                  </a:cubicBezTo>
                  <a:cubicBezTo>
                    <a:pt x="57826" y="213616"/>
                    <a:pt x="57826" y="213616"/>
                    <a:pt x="57826" y="213616"/>
                  </a:cubicBezTo>
                  <a:cubicBezTo>
                    <a:pt x="57826" y="213616"/>
                    <a:pt x="57826" y="213616"/>
                    <a:pt x="59716" y="213616"/>
                  </a:cubicBezTo>
                  <a:cubicBezTo>
                    <a:pt x="61602" y="213616"/>
                    <a:pt x="62311" y="215975"/>
                    <a:pt x="61366" y="213616"/>
                  </a:cubicBezTo>
                  <a:cubicBezTo>
                    <a:pt x="60424" y="211257"/>
                    <a:pt x="61366" y="213616"/>
                    <a:pt x="61366" y="215033"/>
                  </a:cubicBezTo>
                  <a:cubicBezTo>
                    <a:pt x="61366" y="216448"/>
                    <a:pt x="62783" y="215033"/>
                    <a:pt x="62783" y="212908"/>
                  </a:cubicBezTo>
                  <a:cubicBezTo>
                    <a:pt x="62783" y="210785"/>
                    <a:pt x="65615" y="212908"/>
                    <a:pt x="67029" y="212908"/>
                  </a:cubicBezTo>
                  <a:cubicBezTo>
                    <a:pt x="98179" y="212435"/>
                    <a:pt x="127912" y="200636"/>
                    <a:pt x="151037" y="179637"/>
                  </a:cubicBezTo>
                  <a:cubicBezTo>
                    <a:pt x="151510" y="180343"/>
                    <a:pt x="151979" y="181052"/>
                    <a:pt x="152452" y="181997"/>
                  </a:cubicBezTo>
                  <a:cubicBezTo>
                    <a:pt x="149620" y="180343"/>
                    <a:pt x="150801" y="185301"/>
                    <a:pt x="147969" y="183883"/>
                  </a:cubicBezTo>
                  <a:cubicBezTo>
                    <a:pt x="147969" y="185301"/>
                    <a:pt x="147969" y="185301"/>
                    <a:pt x="147969" y="185770"/>
                  </a:cubicBezTo>
                  <a:cubicBezTo>
                    <a:pt x="147969" y="186242"/>
                    <a:pt x="147969" y="185770"/>
                    <a:pt x="147969" y="185770"/>
                  </a:cubicBezTo>
                  <a:cubicBezTo>
                    <a:pt x="147969" y="185770"/>
                    <a:pt x="147969" y="187660"/>
                    <a:pt x="147969" y="185770"/>
                  </a:cubicBezTo>
                  <a:cubicBezTo>
                    <a:pt x="148442" y="186715"/>
                    <a:pt x="148914" y="187660"/>
                    <a:pt x="149620" y="188602"/>
                  </a:cubicBezTo>
                  <a:cubicBezTo>
                    <a:pt x="146788" y="185537"/>
                    <a:pt x="146316" y="187187"/>
                    <a:pt x="146552" y="188602"/>
                  </a:cubicBezTo>
                  <a:cubicBezTo>
                    <a:pt x="146788" y="190019"/>
                    <a:pt x="143957" y="188602"/>
                    <a:pt x="144429" y="190019"/>
                  </a:cubicBezTo>
                  <a:lnTo>
                    <a:pt x="144429" y="190019"/>
                  </a:lnTo>
                  <a:cubicBezTo>
                    <a:pt x="144429" y="192850"/>
                    <a:pt x="141125" y="190019"/>
                    <a:pt x="142070" y="194031"/>
                  </a:cubicBezTo>
                  <a:cubicBezTo>
                    <a:pt x="142070" y="194031"/>
                    <a:pt x="142070" y="194031"/>
                    <a:pt x="142070" y="194031"/>
                  </a:cubicBezTo>
                  <a:lnTo>
                    <a:pt x="142070" y="195446"/>
                  </a:lnTo>
                  <a:cubicBezTo>
                    <a:pt x="139239" y="193795"/>
                    <a:pt x="140417" y="198986"/>
                    <a:pt x="136879" y="197099"/>
                  </a:cubicBezTo>
                  <a:cubicBezTo>
                    <a:pt x="138294" y="199458"/>
                    <a:pt x="136879" y="197099"/>
                    <a:pt x="135462" y="197099"/>
                  </a:cubicBezTo>
                  <a:cubicBezTo>
                    <a:pt x="134048" y="197099"/>
                    <a:pt x="135462" y="200167"/>
                    <a:pt x="134281" y="198514"/>
                  </a:cubicBezTo>
                  <a:cubicBezTo>
                    <a:pt x="133103" y="196863"/>
                    <a:pt x="134281" y="200636"/>
                    <a:pt x="132394" y="198514"/>
                  </a:cubicBezTo>
                  <a:cubicBezTo>
                    <a:pt x="130508" y="196391"/>
                    <a:pt x="132394" y="198514"/>
                    <a:pt x="132394" y="200636"/>
                  </a:cubicBezTo>
                  <a:cubicBezTo>
                    <a:pt x="132394" y="202762"/>
                    <a:pt x="132394" y="200636"/>
                    <a:pt x="132394" y="199222"/>
                  </a:cubicBezTo>
                  <a:cubicBezTo>
                    <a:pt x="132394" y="197805"/>
                    <a:pt x="132394" y="199222"/>
                    <a:pt x="132394" y="201109"/>
                  </a:cubicBezTo>
                  <a:cubicBezTo>
                    <a:pt x="132158" y="200636"/>
                    <a:pt x="132158" y="200167"/>
                    <a:pt x="132394" y="199695"/>
                  </a:cubicBezTo>
                  <a:cubicBezTo>
                    <a:pt x="132394" y="201817"/>
                    <a:pt x="132394" y="200873"/>
                    <a:pt x="132394" y="202054"/>
                  </a:cubicBezTo>
                  <a:cubicBezTo>
                    <a:pt x="130744" y="199458"/>
                    <a:pt x="132394" y="202054"/>
                    <a:pt x="130980" y="202054"/>
                  </a:cubicBezTo>
                  <a:cubicBezTo>
                    <a:pt x="130980" y="202762"/>
                    <a:pt x="130980" y="203235"/>
                    <a:pt x="130980" y="203940"/>
                  </a:cubicBezTo>
                  <a:lnTo>
                    <a:pt x="129563" y="202290"/>
                  </a:lnTo>
                  <a:cubicBezTo>
                    <a:pt x="130744" y="205121"/>
                    <a:pt x="127676" y="202290"/>
                    <a:pt x="129563" y="205121"/>
                  </a:cubicBezTo>
                  <a:cubicBezTo>
                    <a:pt x="129563" y="204649"/>
                    <a:pt x="129563" y="203940"/>
                    <a:pt x="129563" y="203468"/>
                  </a:cubicBezTo>
                  <a:cubicBezTo>
                    <a:pt x="129563" y="203468"/>
                    <a:pt x="126259" y="205121"/>
                    <a:pt x="126967" y="207008"/>
                  </a:cubicBezTo>
                  <a:cubicBezTo>
                    <a:pt x="127676" y="208898"/>
                    <a:pt x="124845" y="205358"/>
                    <a:pt x="125786" y="207008"/>
                  </a:cubicBezTo>
                  <a:cubicBezTo>
                    <a:pt x="124136" y="205594"/>
                    <a:pt x="122719" y="204885"/>
                    <a:pt x="123663" y="207008"/>
                  </a:cubicBezTo>
                  <a:cubicBezTo>
                    <a:pt x="119418" y="207008"/>
                    <a:pt x="117764" y="210785"/>
                    <a:pt x="113282" y="211021"/>
                  </a:cubicBezTo>
                  <a:cubicBezTo>
                    <a:pt x="113282" y="211021"/>
                    <a:pt x="113282" y="211021"/>
                    <a:pt x="113282" y="212435"/>
                  </a:cubicBezTo>
                  <a:lnTo>
                    <a:pt x="111392" y="211021"/>
                  </a:lnTo>
                  <a:cubicBezTo>
                    <a:pt x="111392" y="214089"/>
                    <a:pt x="105729" y="211021"/>
                    <a:pt x="105257" y="215267"/>
                  </a:cubicBezTo>
                  <a:lnTo>
                    <a:pt x="105257" y="213616"/>
                  </a:lnTo>
                  <a:cubicBezTo>
                    <a:pt x="105257" y="213616"/>
                    <a:pt x="105257" y="215739"/>
                    <a:pt x="102898" y="215033"/>
                  </a:cubicBezTo>
                  <a:cubicBezTo>
                    <a:pt x="100539" y="214325"/>
                    <a:pt x="105257" y="219279"/>
                    <a:pt x="104784" y="220460"/>
                  </a:cubicBezTo>
                  <a:cubicBezTo>
                    <a:pt x="104315" y="221638"/>
                    <a:pt x="103606" y="218098"/>
                    <a:pt x="102662" y="217629"/>
                  </a:cubicBezTo>
                  <a:cubicBezTo>
                    <a:pt x="101720" y="217156"/>
                    <a:pt x="102662" y="215033"/>
                    <a:pt x="102662" y="217629"/>
                  </a:cubicBezTo>
                  <a:cubicBezTo>
                    <a:pt x="102662" y="220224"/>
                    <a:pt x="100775" y="215267"/>
                    <a:pt x="102662" y="217629"/>
                  </a:cubicBezTo>
                  <a:cubicBezTo>
                    <a:pt x="100066" y="215267"/>
                    <a:pt x="100775" y="219752"/>
                    <a:pt x="98179" y="217629"/>
                  </a:cubicBezTo>
                  <a:cubicBezTo>
                    <a:pt x="98179" y="220224"/>
                    <a:pt x="98179" y="219515"/>
                    <a:pt x="96054" y="217629"/>
                  </a:cubicBezTo>
                  <a:lnTo>
                    <a:pt x="96054" y="219043"/>
                  </a:lnTo>
                  <a:cubicBezTo>
                    <a:pt x="94403" y="219043"/>
                    <a:pt x="93694" y="219043"/>
                    <a:pt x="92044" y="219043"/>
                  </a:cubicBezTo>
                  <a:lnTo>
                    <a:pt x="92044" y="220933"/>
                  </a:lnTo>
                  <a:cubicBezTo>
                    <a:pt x="89921" y="220933"/>
                    <a:pt x="88740" y="223528"/>
                    <a:pt x="86145" y="220933"/>
                  </a:cubicBezTo>
                  <a:cubicBezTo>
                    <a:pt x="84022" y="220933"/>
                    <a:pt x="82841" y="222583"/>
                    <a:pt x="80009" y="220933"/>
                  </a:cubicBezTo>
                  <a:cubicBezTo>
                    <a:pt x="77177" y="219279"/>
                    <a:pt x="76705" y="220933"/>
                    <a:pt x="75055" y="220933"/>
                  </a:cubicBezTo>
                  <a:cubicBezTo>
                    <a:pt x="73401" y="220933"/>
                    <a:pt x="75055" y="222583"/>
                    <a:pt x="75055" y="223528"/>
                  </a:cubicBezTo>
                  <a:cubicBezTo>
                    <a:pt x="75055" y="224470"/>
                    <a:pt x="75055" y="223528"/>
                    <a:pt x="75055" y="223528"/>
                  </a:cubicBezTo>
                  <a:cubicBezTo>
                    <a:pt x="73637" y="219279"/>
                    <a:pt x="72929" y="221875"/>
                    <a:pt x="71987" y="220696"/>
                  </a:cubicBezTo>
                  <a:cubicBezTo>
                    <a:pt x="71042" y="219515"/>
                    <a:pt x="71987" y="220696"/>
                    <a:pt x="73165" y="222111"/>
                  </a:cubicBezTo>
                  <a:cubicBezTo>
                    <a:pt x="74346" y="223528"/>
                    <a:pt x="73165" y="223528"/>
                    <a:pt x="73165" y="223764"/>
                  </a:cubicBezTo>
                  <a:cubicBezTo>
                    <a:pt x="70570" y="219043"/>
                    <a:pt x="70333" y="222347"/>
                    <a:pt x="68683" y="220460"/>
                  </a:cubicBezTo>
                  <a:cubicBezTo>
                    <a:pt x="67029" y="218571"/>
                    <a:pt x="68683" y="222347"/>
                    <a:pt x="68683" y="223292"/>
                  </a:cubicBezTo>
                  <a:cubicBezTo>
                    <a:pt x="68683" y="224234"/>
                    <a:pt x="68683" y="223292"/>
                    <a:pt x="68683" y="223292"/>
                  </a:cubicBezTo>
                  <a:cubicBezTo>
                    <a:pt x="68683" y="223292"/>
                    <a:pt x="68683" y="221875"/>
                    <a:pt x="68683" y="221402"/>
                  </a:cubicBezTo>
                  <a:cubicBezTo>
                    <a:pt x="68683" y="220933"/>
                    <a:pt x="68683" y="221402"/>
                    <a:pt x="68683" y="221402"/>
                  </a:cubicBezTo>
                  <a:cubicBezTo>
                    <a:pt x="68683" y="221402"/>
                    <a:pt x="68683" y="222819"/>
                    <a:pt x="68683" y="223764"/>
                  </a:cubicBezTo>
                  <a:cubicBezTo>
                    <a:pt x="68683" y="224706"/>
                    <a:pt x="68683" y="223764"/>
                    <a:pt x="68683" y="223764"/>
                  </a:cubicBezTo>
                  <a:cubicBezTo>
                    <a:pt x="68683" y="223764"/>
                    <a:pt x="68683" y="223764"/>
                    <a:pt x="68683" y="225415"/>
                  </a:cubicBezTo>
                  <a:cubicBezTo>
                    <a:pt x="68683" y="223056"/>
                    <a:pt x="68683" y="225415"/>
                    <a:pt x="67029" y="223998"/>
                  </a:cubicBezTo>
                  <a:cubicBezTo>
                    <a:pt x="65379" y="222583"/>
                    <a:pt x="67029" y="223998"/>
                    <a:pt x="67029" y="222583"/>
                  </a:cubicBezTo>
                  <a:cubicBezTo>
                    <a:pt x="67029" y="221166"/>
                    <a:pt x="67029" y="222583"/>
                    <a:pt x="67029" y="220696"/>
                  </a:cubicBezTo>
                  <a:cubicBezTo>
                    <a:pt x="67029" y="218807"/>
                    <a:pt x="67029" y="220696"/>
                    <a:pt x="64670" y="220696"/>
                  </a:cubicBezTo>
                  <a:cubicBezTo>
                    <a:pt x="62311" y="220696"/>
                    <a:pt x="64670" y="222111"/>
                    <a:pt x="64670" y="222819"/>
                  </a:cubicBezTo>
                  <a:cubicBezTo>
                    <a:pt x="64670" y="223528"/>
                    <a:pt x="64670" y="222819"/>
                    <a:pt x="64670" y="222819"/>
                  </a:cubicBezTo>
                  <a:cubicBezTo>
                    <a:pt x="64670" y="222819"/>
                    <a:pt x="64670" y="224234"/>
                    <a:pt x="64670" y="224234"/>
                  </a:cubicBezTo>
                  <a:cubicBezTo>
                    <a:pt x="64670" y="224234"/>
                    <a:pt x="64670" y="225887"/>
                    <a:pt x="64670" y="228010"/>
                  </a:cubicBezTo>
                  <a:cubicBezTo>
                    <a:pt x="64670" y="230133"/>
                    <a:pt x="64670" y="228010"/>
                    <a:pt x="64670" y="225887"/>
                  </a:cubicBezTo>
                  <a:cubicBezTo>
                    <a:pt x="64670" y="223764"/>
                    <a:pt x="64670" y="229191"/>
                    <a:pt x="64670" y="228010"/>
                  </a:cubicBezTo>
                  <a:cubicBezTo>
                    <a:pt x="64670" y="226832"/>
                    <a:pt x="64670" y="226360"/>
                    <a:pt x="64670" y="225651"/>
                  </a:cubicBezTo>
                  <a:cubicBezTo>
                    <a:pt x="64670" y="224942"/>
                    <a:pt x="64670" y="225651"/>
                    <a:pt x="64670" y="227538"/>
                  </a:cubicBezTo>
                  <a:cubicBezTo>
                    <a:pt x="64670" y="229427"/>
                    <a:pt x="64670" y="226123"/>
                    <a:pt x="64670" y="227538"/>
                  </a:cubicBezTo>
                  <a:cubicBezTo>
                    <a:pt x="64670" y="228955"/>
                    <a:pt x="64670" y="226123"/>
                    <a:pt x="64670" y="225415"/>
                  </a:cubicBezTo>
                  <a:cubicBezTo>
                    <a:pt x="64670" y="224706"/>
                    <a:pt x="64670" y="229427"/>
                    <a:pt x="63020" y="225415"/>
                  </a:cubicBezTo>
                  <a:cubicBezTo>
                    <a:pt x="61366" y="221402"/>
                    <a:pt x="63020" y="225415"/>
                    <a:pt x="63020" y="226832"/>
                  </a:cubicBezTo>
                  <a:cubicBezTo>
                    <a:pt x="61366" y="223764"/>
                    <a:pt x="63020" y="226832"/>
                    <a:pt x="60658" y="224706"/>
                  </a:cubicBezTo>
                  <a:cubicBezTo>
                    <a:pt x="60658" y="229427"/>
                    <a:pt x="58062" y="222583"/>
                    <a:pt x="58298" y="226360"/>
                  </a:cubicBezTo>
                  <a:cubicBezTo>
                    <a:pt x="57120" y="226360"/>
                    <a:pt x="56648" y="226360"/>
                    <a:pt x="55467" y="226360"/>
                  </a:cubicBezTo>
                  <a:cubicBezTo>
                    <a:pt x="54289" y="226360"/>
                    <a:pt x="55467" y="226360"/>
                    <a:pt x="55467" y="224942"/>
                  </a:cubicBezTo>
                  <a:cubicBezTo>
                    <a:pt x="55467" y="228719"/>
                    <a:pt x="52399" y="224942"/>
                    <a:pt x="51691" y="226123"/>
                  </a:cubicBezTo>
                  <a:lnTo>
                    <a:pt x="51691" y="226123"/>
                  </a:lnTo>
                  <a:cubicBezTo>
                    <a:pt x="51691" y="226123"/>
                    <a:pt x="51691" y="226123"/>
                    <a:pt x="51691" y="227774"/>
                  </a:cubicBezTo>
                  <a:cubicBezTo>
                    <a:pt x="51691" y="229427"/>
                    <a:pt x="49804" y="225651"/>
                    <a:pt x="49095" y="225651"/>
                  </a:cubicBezTo>
                  <a:cubicBezTo>
                    <a:pt x="48389" y="225651"/>
                    <a:pt x="49095" y="225651"/>
                    <a:pt x="49095" y="225651"/>
                  </a:cubicBezTo>
                  <a:cubicBezTo>
                    <a:pt x="49095" y="225651"/>
                    <a:pt x="49095" y="225651"/>
                    <a:pt x="49095" y="227302"/>
                  </a:cubicBezTo>
                  <a:cubicBezTo>
                    <a:pt x="49095" y="228955"/>
                    <a:pt x="49095" y="225651"/>
                    <a:pt x="49095" y="225651"/>
                  </a:cubicBezTo>
                  <a:cubicBezTo>
                    <a:pt x="49095" y="230133"/>
                    <a:pt x="46972" y="224234"/>
                    <a:pt x="47208" y="227538"/>
                  </a:cubicBezTo>
                  <a:cubicBezTo>
                    <a:pt x="46972" y="226360"/>
                    <a:pt x="46972" y="225415"/>
                    <a:pt x="47208" y="224234"/>
                  </a:cubicBezTo>
                  <a:cubicBezTo>
                    <a:pt x="47208" y="222819"/>
                    <a:pt x="47208" y="224234"/>
                    <a:pt x="47208" y="224234"/>
                  </a:cubicBezTo>
                  <a:cubicBezTo>
                    <a:pt x="47208" y="224942"/>
                    <a:pt x="47208" y="225651"/>
                    <a:pt x="47208" y="226360"/>
                  </a:cubicBezTo>
                  <a:cubicBezTo>
                    <a:pt x="47208" y="228010"/>
                    <a:pt x="47208" y="226360"/>
                    <a:pt x="47208" y="228010"/>
                  </a:cubicBezTo>
                  <a:cubicBezTo>
                    <a:pt x="47208" y="227065"/>
                    <a:pt x="47208" y="226360"/>
                    <a:pt x="47208" y="225415"/>
                  </a:cubicBezTo>
                  <a:cubicBezTo>
                    <a:pt x="47208" y="227065"/>
                    <a:pt x="45791" y="225415"/>
                    <a:pt x="45322" y="225415"/>
                  </a:cubicBezTo>
                  <a:cubicBezTo>
                    <a:pt x="44849" y="225415"/>
                    <a:pt x="45322" y="223764"/>
                    <a:pt x="45322" y="223056"/>
                  </a:cubicBezTo>
                  <a:cubicBezTo>
                    <a:pt x="45322" y="227302"/>
                    <a:pt x="43196" y="224706"/>
                    <a:pt x="43196" y="226596"/>
                  </a:cubicBezTo>
                  <a:cubicBezTo>
                    <a:pt x="43196" y="224706"/>
                    <a:pt x="41782" y="225179"/>
                    <a:pt x="41782" y="223292"/>
                  </a:cubicBezTo>
                  <a:cubicBezTo>
                    <a:pt x="41782" y="221402"/>
                    <a:pt x="41782" y="223292"/>
                    <a:pt x="41782" y="225415"/>
                  </a:cubicBezTo>
                  <a:cubicBezTo>
                    <a:pt x="41782" y="227538"/>
                    <a:pt x="40128" y="221638"/>
                    <a:pt x="40128" y="223528"/>
                  </a:cubicBezTo>
                  <a:cubicBezTo>
                    <a:pt x="40128" y="225415"/>
                    <a:pt x="40128" y="223528"/>
                    <a:pt x="40128" y="223528"/>
                  </a:cubicBezTo>
                  <a:cubicBezTo>
                    <a:pt x="40128" y="223528"/>
                    <a:pt x="37533" y="221402"/>
                    <a:pt x="37533" y="223528"/>
                  </a:cubicBezTo>
                  <a:cubicBezTo>
                    <a:pt x="37060" y="222111"/>
                    <a:pt x="36591" y="220696"/>
                    <a:pt x="35882" y="219515"/>
                  </a:cubicBezTo>
                  <a:cubicBezTo>
                    <a:pt x="36355" y="220696"/>
                    <a:pt x="36827" y="221875"/>
                    <a:pt x="37297" y="223056"/>
                  </a:cubicBezTo>
                  <a:cubicBezTo>
                    <a:pt x="37297" y="226360"/>
                    <a:pt x="35646" y="221166"/>
                    <a:pt x="35882" y="223056"/>
                  </a:cubicBezTo>
                  <a:cubicBezTo>
                    <a:pt x="35882" y="221638"/>
                    <a:pt x="35882" y="220224"/>
                    <a:pt x="34701" y="218807"/>
                  </a:cubicBezTo>
                  <a:cubicBezTo>
                    <a:pt x="34701" y="220224"/>
                    <a:pt x="34701" y="221638"/>
                    <a:pt x="34701" y="223056"/>
                  </a:cubicBezTo>
                  <a:cubicBezTo>
                    <a:pt x="34701" y="224470"/>
                    <a:pt x="34701" y="221638"/>
                    <a:pt x="34701" y="223056"/>
                  </a:cubicBezTo>
                  <a:cubicBezTo>
                    <a:pt x="34701" y="222347"/>
                    <a:pt x="34701" y="221638"/>
                    <a:pt x="34701" y="220933"/>
                  </a:cubicBezTo>
                  <a:cubicBezTo>
                    <a:pt x="34701" y="220933"/>
                    <a:pt x="34701" y="220933"/>
                    <a:pt x="34701" y="223056"/>
                  </a:cubicBezTo>
                  <a:cubicBezTo>
                    <a:pt x="33287" y="220460"/>
                    <a:pt x="34701" y="223056"/>
                    <a:pt x="32578" y="219988"/>
                  </a:cubicBezTo>
                  <a:cubicBezTo>
                    <a:pt x="32578" y="221402"/>
                    <a:pt x="32578" y="219988"/>
                    <a:pt x="32578" y="219988"/>
                  </a:cubicBezTo>
                  <a:cubicBezTo>
                    <a:pt x="32578" y="219988"/>
                    <a:pt x="32578" y="222111"/>
                    <a:pt x="32578" y="223056"/>
                  </a:cubicBezTo>
                  <a:lnTo>
                    <a:pt x="32578" y="225179"/>
                  </a:lnTo>
                  <a:cubicBezTo>
                    <a:pt x="32578" y="225179"/>
                    <a:pt x="32578" y="223056"/>
                    <a:pt x="32578" y="225179"/>
                  </a:cubicBezTo>
                  <a:cubicBezTo>
                    <a:pt x="32814" y="224706"/>
                    <a:pt x="32814" y="223998"/>
                    <a:pt x="32578" y="223528"/>
                  </a:cubicBezTo>
                  <a:cubicBezTo>
                    <a:pt x="32578" y="223528"/>
                    <a:pt x="34937" y="223528"/>
                    <a:pt x="35646" y="226596"/>
                  </a:cubicBezTo>
                  <a:cubicBezTo>
                    <a:pt x="36355" y="229664"/>
                    <a:pt x="35646" y="225415"/>
                    <a:pt x="35646" y="224942"/>
                  </a:cubicBezTo>
                  <a:cubicBezTo>
                    <a:pt x="36118" y="226123"/>
                    <a:pt x="36118" y="227302"/>
                    <a:pt x="35646" y="228483"/>
                  </a:cubicBezTo>
                  <a:cubicBezTo>
                    <a:pt x="35646" y="228483"/>
                    <a:pt x="35646" y="228483"/>
                    <a:pt x="35646" y="226832"/>
                  </a:cubicBezTo>
                  <a:cubicBezTo>
                    <a:pt x="35646" y="225179"/>
                    <a:pt x="35646" y="226832"/>
                    <a:pt x="35646" y="225651"/>
                  </a:cubicBezTo>
                  <a:cubicBezTo>
                    <a:pt x="35646" y="226596"/>
                    <a:pt x="35646" y="227538"/>
                    <a:pt x="35646" y="228483"/>
                  </a:cubicBezTo>
                  <a:cubicBezTo>
                    <a:pt x="35646" y="229897"/>
                    <a:pt x="35646" y="226832"/>
                    <a:pt x="37060" y="230369"/>
                  </a:cubicBezTo>
                  <a:cubicBezTo>
                    <a:pt x="38478" y="233909"/>
                    <a:pt x="37060" y="228955"/>
                    <a:pt x="37060" y="228719"/>
                  </a:cubicBezTo>
                  <a:cubicBezTo>
                    <a:pt x="37060" y="228483"/>
                    <a:pt x="37060" y="228719"/>
                    <a:pt x="38478" y="228719"/>
                  </a:cubicBezTo>
                  <a:lnTo>
                    <a:pt x="38478" y="226596"/>
                  </a:lnTo>
                  <a:cubicBezTo>
                    <a:pt x="38478" y="226596"/>
                    <a:pt x="38478" y="226596"/>
                    <a:pt x="38478" y="226596"/>
                  </a:cubicBezTo>
                  <a:lnTo>
                    <a:pt x="38478" y="228719"/>
                  </a:lnTo>
                  <a:cubicBezTo>
                    <a:pt x="38478" y="226832"/>
                    <a:pt x="38478" y="227065"/>
                    <a:pt x="40837" y="228719"/>
                  </a:cubicBezTo>
                  <a:cubicBezTo>
                    <a:pt x="43196" y="230369"/>
                    <a:pt x="40837" y="228719"/>
                    <a:pt x="40837" y="230369"/>
                  </a:cubicBezTo>
                  <a:cubicBezTo>
                    <a:pt x="40837" y="232023"/>
                    <a:pt x="40837" y="230369"/>
                    <a:pt x="40837" y="230369"/>
                  </a:cubicBezTo>
                  <a:cubicBezTo>
                    <a:pt x="40837" y="230369"/>
                    <a:pt x="40837" y="230369"/>
                    <a:pt x="39422" y="230369"/>
                  </a:cubicBezTo>
                  <a:cubicBezTo>
                    <a:pt x="39422" y="233673"/>
                    <a:pt x="38005" y="230369"/>
                    <a:pt x="38005" y="232023"/>
                  </a:cubicBezTo>
                  <a:cubicBezTo>
                    <a:pt x="38005" y="233673"/>
                    <a:pt x="40364" y="232023"/>
                    <a:pt x="41782" y="232023"/>
                  </a:cubicBezTo>
                  <a:cubicBezTo>
                    <a:pt x="43196" y="232023"/>
                    <a:pt x="41782" y="232023"/>
                    <a:pt x="41782" y="230606"/>
                  </a:cubicBezTo>
                  <a:cubicBezTo>
                    <a:pt x="41782" y="229191"/>
                    <a:pt x="43432" y="233909"/>
                    <a:pt x="43432" y="230606"/>
                  </a:cubicBezTo>
                  <a:lnTo>
                    <a:pt x="43432" y="230606"/>
                  </a:lnTo>
                  <a:cubicBezTo>
                    <a:pt x="43432" y="228483"/>
                    <a:pt x="43432" y="230606"/>
                    <a:pt x="43432" y="228955"/>
                  </a:cubicBezTo>
                  <a:cubicBezTo>
                    <a:pt x="43668" y="229664"/>
                    <a:pt x="43668" y="230133"/>
                    <a:pt x="43432" y="230842"/>
                  </a:cubicBezTo>
                  <a:cubicBezTo>
                    <a:pt x="43432" y="230842"/>
                    <a:pt x="43432" y="230842"/>
                    <a:pt x="43432" y="230842"/>
                  </a:cubicBezTo>
                  <a:cubicBezTo>
                    <a:pt x="43432" y="228010"/>
                    <a:pt x="44849" y="229427"/>
                    <a:pt x="46027" y="230842"/>
                  </a:cubicBezTo>
                  <a:cubicBezTo>
                    <a:pt x="47208" y="232259"/>
                    <a:pt x="46027" y="230842"/>
                    <a:pt x="46027" y="230842"/>
                  </a:cubicBezTo>
                  <a:cubicBezTo>
                    <a:pt x="47208" y="229897"/>
                    <a:pt x="49095" y="229897"/>
                    <a:pt x="50276" y="230842"/>
                  </a:cubicBezTo>
                  <a:cubicBezTo>
                    <a:pt x="50276" y="230842"/>
                    <a:pt x="50276" y="230842"/>
                    <a:pt x="50276" y="232731"/>
                  </a:cubicBezTo>
                  <a:cubicBezTo>
                    <a:pt x="50276" y="234618"/>
                    <a:pt x="50276" y="232731"/>
                    <a:pt x="50276" y="230606"/>
                  </a:cubicBezTo>
                  <a:cubicBezTo>
                    <a:pt x="50276" y="228483"/>
                    <a:pt x="50276" y="232965"/>
                    <a:pt x="51927" y="233673"/>
                  </a:cubicBezTo>
                  <a:cubicBezTo>
                    <a:pt x="53580" y="234382"/>
                    <a:pt x="51927" y="232023"/>
                    <a:pt x="51927" y="231078"/>
                  </a:cubicBezTo>
                  <a:cubicBezTo>
                    <a:pt x="51927" y="230133"/>
                    <a:pt x="51927" y="228483"/>
                    <a:pt x="54525" y="231078"/>
                  </a:cubicBezTo>
                  <a:cubicBezTo>
                    <a:pt x="54525" y="228246"/>
                    <a:pt x="54525" y="229664"/>
                    <a:pt x="54525" y="228719"/>
                  </a:cubicBezTo>
                  <a:cubicBezTo>
                    <a:pt x="54758" y="229427"/>
                    <a:pt x="55231" y="230369"/>
                    <a:pt x="55703" y="231078"/>
                  </a:cubicBezTo>
                  <a:cubicBezTo>
                    <a:pt x="55703" y="229191"/>
                    <a:pt x="55703" y="229664"/>
                    <a:pt x="57120" y="229664"/>
                  </a:cubicBezTo>
                  <a:cubicBezTo>
                    <a:pt x="58535" y="229664"/>
                    <a:pt x="57120" y="229664"/>
                    <a:pt x="57120" y="230842"/>
                  </a:cubicBezTo>
                  <a:cubicBezTo>
                    <a:pt x="57120" y="232023"/>
                    <a:pt x="58535" y="230842"/>
                    <a:pt x="58535" y="229427"/>
                  </a:cubicBezTo>
                  <a:cubicBezTo>
                    <a:pt x="58535" y="230369"/>
                    <a:pt x="58535" y="231314"/>
                    <a:pt x="58535" y="232259"/>
                  </a:cubicBezTo>
                  <a:cubicBezTo>
                    <a:pt x="58535" y="232259"/>
                    <a:pt x="58535" y="232259"/>
                    <a:pt x="58535" y="234146"/>
                  </a:cubicBezTo>
                  <a:cubicBezTo>
                    <a:pt x="58535" y="236032"/>
                    <a:pt x="60424" y="234146"/>
                    <a:pt x="60894" y="230606"/>
                  </a:cubicBezTo>
                  <a:cubicBezTo>
                    <a:pt x="61366" y="227065"/>
                    <a:pt x="60894" y="232965"/>
                    <a:pt x="60894" y="234146"/>
                  </a:cubicBezTo>
                  <a:cubicBezTo>
                    <a:pt x="60894" y="235327"/>
                    <a:pt x="63020" y="234146"/>
                    <a:pt x="64906" y="234146"/>
                  </a:cubicBezTo>
                  <a:cubicBezTo>
                    <a:pt x="64906" y="231550"/>
                    <a:pt x="64906" y="234146"/>
                    <a:pt x="66087" y="234146"/>
                  </a:cubicBezTo>
                  <a:cubicBezTo>
                    <a:pt x="67266" y="234146"/>
                    <a:pt x="66087" y="232731"/>
                    <a:pt x="66087" y="231787"/>
                  </a:cubicBezTo>
                  <a:cubicBezTo>
                    <a:pt x="66087" y="230842"/>
                    <a:pt x="67974" y="229664"/>
                    <a:pt x="69389" y="233201"/>
                  </a:cubicBezTo>
                  <a:cubicBezTo>
                    <a:pt x="69389" y="233201"/>
                    <a:pt x="73401" y="233201"/>
                    <a:pt x="73401" y="233201"/>
                  </a:cubicBezTo>
                  <a:cubicBezTo>
                    <a:pt x="75055" y="235327"/>
                    <a:pt x="74818" y="233201"/>
                    <a:pt x="76469" y="235563"/>
                  </a:cubicBezTo>
                  <a:cubicBezTo>
                    <a:pt x="76469" y="233201"/>
                    <a:pt x="76469" y="235563"/>
                    <a:pt x="76469" y="232731"/>
                  </a:cubicBezTo>
                  <a:lnTo>
                    <a:pt x="77650" y="234854"/>
                  </a:lnTo>
                  <a:cubicBezTo>
                    <a:pt x="80245" y="233673"/>
                    <a:pt x="83077" y="233673"/>
                    <a:pt x="85672" y="234854"/>
                  </a:cubicBezTo>
                  <a:cubicBezTo>
                    <a:pt x="85672" y="234854"/>
                    <a:pt x="85672" y="232965"/>
                    <a:pt x="85672" y="232965"/>
                  </a:cubicBezTo>
                  <a:cubicBezTo>
                    <a:pt x="85672" y="232965"/>
                    <a:pt x="90627" y="234382"/>
                    <a:pt x="92044" y="232965"/>
                  </a:cubicBezTo>
                  <a:cubicBezTo>
                    <a:pt x="93458" y="231550"/>
                    <a:pt x="93931" y="234618"/>
                    <a:pt x="94167" y="232965"/>
                  </a:cubicBezTo>
                  <a:cubicBezTo>
                    <a:pt x="94403" y="231314"/>
                    <a:pt x="94167" y="232965"/>
                    <a:pt x="94167" y="231314"/>
                  </a:cubicBezTo>
                  <a:cubicBezTo>
                    <a:pt x="94167" y="229664"/>
                    <a:pt x="96526" y="232731"/>
                    <a:pt x="96526" y="231314"/>
                  </a:cubicBezTo>
                  <a:lnTo>
                    <a:pt x="98179" y="233437"/>
                  </a:lnTo>
                  <a:cubicBezTo>
                    <a:pt x="99594" y="230842"/>
                    <a:pt x="102425" y="231550"/>
                    <a:pt x="105021" y="232023"/>
                  </a:cubicBezTo>
                  <a:cubicBezTo>
                    <a:pt x="107619" y="232495"/>
                    <a:pt x="105021" y="232023"/>
                    <a:pt x="105021" y="232023"/>
                  </a:cubicBezTo>
                  <a:cubicBezTo>
                    <a:pt x="109742" y="232023"/>
                    <a:pt x="112337" y="229664"/>
                    <a:pt x="116583" y="229427"/>
                  </a:cubicBezTo>
                  <a:cubicBezTo>
                    <a:pt x="116583" y="227065"/>
                    <a:pt x="119418" y="229427"/>
                    <a:pt x="121068" y="227774"/>
                  </a:cubicBezTo>
                  <a:cubicBezTo>
                    <a:pt x="122719" y="226123"/>
                    <a:pt x="121068" y="225651"/>
                    <a:pt x="123427" y="227774"/>
                  </a:cubicBezTo>
                  <a:lnTo>
                    <a:pt x="123427" y="226123"/>
                  </a:lnTo>
                  <a:cubicBezTo>
                    <a:pt x="125317" y="228719"/>
                    <a:pt x="123427" y="224706"/>
                    <a:pt x="126259" y="226123"/>
                  </a:cubicBezTo>
                  <a:cubicBezTo>
                    <a:pt x="126259" y="222819"/>
                    <a:pt x="130508" y="224942"/>
                    <a:pt x="131216" y="222111"/>
                  </a:cubicBezTo>
                  <a:lnTo>
                    <a:pt x="132394" y="223528"/>
                  </a:lnTo>
                  <a:cubicBezTo>
                    <a:pt x="132394" y="219988"/>
                    <a:pt x="137585" y="222111"/>
                    <a:pt x="138530" y="218334"/>
                  </a:cubicBezTo>
                  <a:cubicBezTo>
                    <a:pt x="140889" y="220224"/>
                    <a:pt x="139947" y="216211"/>
                    <a:pt x="142306" y="218334"/>
                  </a:cubicBezTo>
                  <a:cubicBezTo>
                    <a:pt x="142306" y="215975"/>
                    <a:pt x="143721" y="218334"/>
                    <a:pt x="142306" y="216211"/>
                  </a:cubicBezTo>
                  <a:cubicBezTo>
                    <a:pt x="140889" y="214089"/>
                    <a:pt x="145846" y="216211"/>
                    <a:pt x="146552" y="214089"/>
                  </a:cubicBezTo>
                  <a:cubicBezTo>
                    <a:pt x="147261" y="211966"/>
                    <a:pt x="152452" y="208898"/>
                    <a:pt x="155519" y="208425"/>
                  </a:cubicBezTo>
                  <a:lnTo>
                    <a:pt x="155519" y="207008"/>
                  </a:lnTo>
                  <a:lnTo>
                    <a:pt x="155519" y="207008"/>
                  </a:lnTo>
                  <a:cubicBezTo>
                    <a:pt x="155519" y="205121"/>
                    <a:pt x="157409" y="204885"/>
                    <a:pt x="158115" y="202998"/>
                  </a:cubicBezTo>
                  <a:lnTo>
                    <a:pt x="158115" y="202998"/>
                  </a:lnTo>
                  <a:cubicBezTo>
                    <a:pt x="158115" y="202998"/>
                    <a:pt x="156700" y="200400"/>
                    <a:pt x="158115" y="201581"/>
                  </a:cubicBezTo>
                  <a:cubicBezTo>
                    <a:pt x="159532" y="202762"/>
                    <a:pt x="158115" y="201581"/>
                    <a:pt x="158115" y="201581"/>
                  </a:cubicBezTo>
                  <a:cubicBezTo>
                    <a:pt x="158115" y="201581"/>
                    <a:pt x="158115" y="201581"/>
                    <a:pt x="158115" y="200167"/>
                  </a:cubicBezTo>
                  <a:cubicBezTo>
                    <a:pt x="168263" y="195446"/>
                    <a:pt x="170386" y="185301"/>
                    <a:pt x="175343" y="181052"/>
                  </a:cubicBezTo>
                  <a:lnTo>
                    <a:pt x="175343" y="181052"/>
                  </a:lnTo>
                  <a:cubicBezTo>
                    <a:pt x="175343" y="181052"/>
                    <a:pt x="175343" y="177748"/>
                    <a:pt x="177466" y="179637"/>
                  </a:cubicBezTo>
                  <a:cubicBezTo>
                    <a:pt x="179589" y="181524"/>
                    <a:pt x="177466" y="176570"/>
                    <a:pt x="177466" y="179637"/>
                  </a:cubicBezTo>
                  <a:cubicBezTo>
                    <a:pt x="177466" y="179637"/>
                    <a:pt x="177466" y="177748"/>
                    <a:pt x="177466" y="179637"/>
                  </a:cubicBezTo>
                  <a:lnTo>
                    <a:pt x="177466" y="178220"/>
                  </a:lnTo>
                  <a:cubicBezTo>
                    <a:pt x="177466" y="178220"/>
                    <a:pt x="177466" y="178220"/>
                    <a:pt x="177466" y="178220"/>
                  </a:cubicBezTo>
                  <a:cubicBezTo>
                    <a:pt x="177466" y="178220"/>
                    <a:pt x="179589" y="173971"/>
                    <a:pt x="182184" y="178220"/>
                  </a:cubicBezTo>
                  <a:lnTo>
                    <a:pt x="182184" y="176803"/>
                  </a:lnTo>
                  <a:cubicBezTo>
                    <a:pt x="182184" y="178456"/>
                    <a:pt x="183365" y="176803"/>
                    <a:pt x="182184" y="176803"/>
                  </a:cubicBezTo>
                  <a:lnTo>
                    <a:pt x="182184" y="178693"/>
                  </a:lnTo>
                  <a:cubicBezTo>
                    <a:pt x="182184" y="175861"/>
                    <a:pt x="182184" y="178693"/>
                    <a:pt x="182184" y="178693"/>
                  </a:cubicBezTo>
                  <a:cubicBezTo>
                    <a:pt x="182184" y="178693"/>
                    <a:pt x="182184" y="176803"/>
                    <a:pt x="182184" y="176570"/>
                  </a:cubicBezTo>
                  <a:cubicBezTo>
                    <a:pt x="182184" y="177275"/>
                    <a:pt x="182184" y="177984"/>
                    <a:pt x="182184" y="178693"/>
                  </a:cubicBezTo>
                  <a:cubicBezTo>
                    <a:pt x="182184" y="178693"/>
                    <a:pt x="182184" y="175861"/>
                    <a:pt x="182184" y="178693"/>
                  </a:cubicBezTo>
                  <a:lnTo>
                    <a:pt x="182184" y="178693"/>
                  </a:lnTo>
                  <a:cubicBezTo>
                    <a:pt x="182184" y="178693"/>
                    <a:pt x="182184" y="178693"/>
                    <a:pt x="182184" y="178693"/>
                  </a:cubicBezTo>
                  <a:cubicBezTo>
                    <a:pt x="182184" y="178693"/>
                    <a:pt x="182184" y="178693"/>
                    <a:pt x="182184" y="180343"/>
                  </a:cubicBezTo>
                  <a:cubicBezTo>
                    <a:pt x="182184" y="181997"/>
                    <a:pt x="182184" y="177984"/>
                    <a:pt x="182184" y="177984"/>
                  </a:cubicBezTo>
                  <a:cubicBezTo>
                    <a:pt x="182184" y="177984"/>
                    <a:pt x="182184" y="179165"/>
                    <a:pt x="182184" y="180343"/>
                  </a:cubicBezTo>
                  <a:cubicBezTo>
                    <a:pt x="181948" y="178929"/>
                    <a:pt x="181948" y="177275"/>
                    <a:pt x="182184" y="175861"/>
                  </a:cubicBezTo>
                  <a:lnTo>
                    <a:pt x="182184" y="177984"/>
                  </a:lnTo>
                  <a:cubicBezTo>
                    <a:pt x="182184" y="179871"/>
                    <a:pt x="182184" y="177984"/>
                    <a:pt x="182184" y="176333"/>
                  </a:cubicBezTo>
                  <a:cubicBezTo>
                    <a:pt x="181948" y="175389"/>
                    <a:pt x="181948" y="174208"/>
                    <a:pt x="182184" y="173266"/>
                  </a:cubicBezTo>
                  <a:cubicBezTo>
                    <a:pt x="182184" y="173971"/>
                    <a:pt x="182184" y="174916"/>
                    <a:pt x="182184" y="175625"/>
                  </a:cubicBezTo>
                  <a:cubicBezTo>
                    <a:pt x="182184" y="175625"/>
                    <a:pt x="182184" y="173266"/>
                    <a:pt x="182184" y="175625"/>
                  </a:cubicBezTo>
                  <a:cubicBezTo>
                    <a:pt x="182184" y="173738"/>
                    <a:pt x="182184" y="174208"/>
                    <a:pt x="182184" y="173971"/>
                  </a:cubicBezTo>
                  <a:cubicBezTo>
                    <a:pt x="182184" y="173738"/>
                    <a:pt x="182184" y="173971"/>
                    <a:pt x="182184" y="171140"/>
                  </a:cubicBezTo>
                  <a:cubicBezTo>
                    <a:pt x="182184" y="171612"/>
                    <a:pt x="182184" y="172321"/>
                    <a:pt x="182184" y="172793"/>
                  </a:cubicBezTo>
                  <a:cubicBezTo>
                    <a:pt x="182184" y="172793"/>
                    <a:pt x="182184" y="172793"/>
                    <a:pt x="182184" y="172793"/>
                  </a:cubicBezTo>
                  <a:cubicBezTo>
                    <a:pt x="182184" y="170434"/>
                    <a:pt x="182184" y="172793"/>
                    <a:pt x="182184" y="169962"/>
                  </a:cubicBezTo>
                  <a:cubicBezTo>
                    <a:pt x="183602" y="172793"/>
                    <a:pt x="182184" y="164299"/>
                    <a:pt x="184780" y="169962"/>
                  </a:cubicBezTo>
                  <a:cubicBezTo>
                    <a:pt x="184780" y="166422"/>
                    <a:pt x="184780" y="166894"/>
                    <a:pt x="184780" y="166185"/>
                  </a:cubicBezTo>
                  <a:cubicBezTo>
                    <a:pt x="184780" y="165477"/>
                    <a:pt x="184780" y="166185"/>
                    <a:pt x="184780" y="168544"/>
                  </a:cubicBezTo>
                  <a:lnTo>
                    <a:pt x="184780" y="168544"/>
                  </a:lnTo>
                  <a:cubicBezTo>
                    <a:pt x="185016" y="169962"/>
                    <a:pt x="185016" y="171376"/>
                    <a:pt x="184780" y="172793"/>
                  </a:cubicBezTo>
                  <a:cubicBezTo>
                    <a:pt x="184780" y="168544"/>
                    <a:pt x="184780" y="172793"/>
                    <a:pt x="184780" y="172793"/>
                  </a:cubicBezTo>
                  <a:cubicBezTo>
                    <a:pt x="184780" y="172793"/>
                    <a:pt x="186433" y="172793"/>
                    <a:pt x="186433" y="169489"/>
                  </a:cubicBezTo>
                  <a:cubicBezTo>
                    <a:pt x="186433" y="170198"/>
                    <a:pt x="186433" y="170904"/>
                    <a:pt x="186433" y="171612"/>
                  </a:cubicBezTo>
                  <a:cubicBezTo>
                    <a:pt x="186433" y="171612"/>
                    <a:pt x="186433" y="171612"/>
                    <a:pt x="186433" y="167366"/>
                  </a:cubicBezTo>
                  <a:cubicBezTo>
                    <a:pt x="186433" y="163118"/>
                    <a:pt x="186433" y="169017"/>
                    <a:pt x="186433" y="169489"/>
                  </a:cubicBezTo>
                  <a:cubicBezTo>
                    <a:pt x="186433" y="169962"/>
                    <a:pt x="186433" y="166658"/>
                    <a:pt x="186433" y="163590"/>
                  </a:cubicBezTo>
                  <a:cubicBezTo>
                    <a:pt x="186433" y="160522"/>
                    <a:pt x="188084" y="163590"/>
                    <a:pt x="188320" y="159341"/>
                  </a:cubicBezTo>
                  <a:cubicBezTo>
                    <a:pt x="188320" y="159341"/>
                    <a:pt x="188320" y="157691"/>
                    <a:pt x="188320" y="155095"/>
                  </a:cubicBezTo>
                  <a:cubicBezTo>
                    <a:pt x="189737" y="156746"/>
                    <a:pt x="190443" y="145892"/>
                    <a:pt x="193041" y="151791"/>
                  </a:cubicBezTo>
                  <a:cubicBezTo>
                    <a:pt x="193041" y="146601"/>
                    <a:pt x="193041" y="148960"/>
                    <a:pt x="193041" y="144241"/>
                  </a:cubicBezTo>
                  <a:cubicBezTo>
                    <a:pt x="193041" y="144241"/>
                    <a:pt x="193041" y="139993"/>
                    <a:pt x="193041" y="142824"/>
                  </a:cubicBezTo>
                  <a:cubicBezTo>
                    <a:pt x="193041" y="138342"/>
                    <a:pt x="195400" y="137870"/>
                    <a:pt x="197287" y="142824"/>
                  </a:cubicBezTo>
                  <a:lnTo>
                    <a:pt x="197287" y="138812"/>
                  </a:lnTo>
                  <a:cubicBezTo>
                    <a:pt x="197287" y="138812"/>
                    <a:pt x="197287" y="138812"/>
                    <a:pt x="197287" y="140701"/>
                  </a:cubicBezTo>
                  <a:cubicBezTo>
                    <a:pt x="197287" y="142588"/>
                    <a:pt x="197287" y="140701"/>
                    <a:pt x="197287" y="140701"/>
                  </a:cubicBezTo>
                  <a:cubicBezTo>
                    <a:pt x="197287" y="140701"/>
                    <a:pt x="197287" y="138812"/>
                    <a:pt x="197287" y="136689"/>
                  </a:cubicBezTo>
                  <a:cubicBezTo>
                    <a:pt x="197287" y="134566"/>
                    <a:pt x="197287" y="136689"/>
                    <a:pt x="197287" y="136689"/>
                  </a:cubicBezTo>
                  <a:cubicBezTo>
                    <a:pt x="197287" y="136689"/>
                    <a:pt x="199646" y="133621"/>
                    <a:pt x="201063" y="137870"/>
                  </a:cubicBezTo>
                  <a:cubicBezTo>
                    <a:pt x="201063" y="134802"/>
                    <a:pt x="201063" y="134093"/>
                    <a:pt x="201063" y="134566"/>
                  </a:cubicBezTo>
                  <a:cubicBezTo>
                    <a:pt x="201063" y="130553"/>
                    <a:pt x="202008" y="126543"/>
                    <a:pt x="203659" y="123003"/>
                  </a:cubicBezTo>
                  <a:lnTo>
                    <a:pt x="203659" y="125599"/>
                  </a:lnTo>
                  <a:cubicBezTo>
                    <a:pt x="203659" y="122767"/>
                    <a:pt x="203659" y="123476"/>
                    <a:pt x="203659" y="122058"/>
                  </a:cubicBezTo>
                  <a:cubicBezTo>
                    <a:pt x="203659" y="122531"/>
                    <a:pt x="203659" y="123239"/>
                    <a:pt x="203659" y="123709"/>
                  </a:cubicBezTo>
                  <a:cubicBezTo>
                    <a:pt x="205073" y="122295"/>
                    <a:pt x="206018" y="120408"/>
                    <a:pt x="206254" y="118282"/>
                  </a:cubicBezTo>
                  <a:cubicBezTo>
                    <a:pt x="208377" y="116395"/>
                    <a:pt x="209558" y="114036"/>
                    <a:pt x="209794" y="111205"/>
                  </a:cubicBezTo>
                  <a:cubicBezTo>
                    <a:pt x="209794" y="111205"/>
                    <a:pt x="211917" y="106720"/>
                    <a:pt x="212390" y="104833"/>
                  </a:cubicBezTo>
                  <a:cubicBezTo>
                    <a:pt x="212862" y="102946"/>
                    <a:pt x="214276" y="99170"/>
                    <a:pt x="215221" y="94921"/>
                  </a:cubicBezTo>
                  <a:cubicBezTo>
                    <a:pt x="215221" y="94921"/>
                    <a:pt x="215221" y="93507"/>
                    <a:pt x="215221" y="92326"/>
                  </a:cubicBezTo>
                  <a:cubicBezTo>
                    <a:pt x="215221" y="91148"/>
                    <a:pt x="215221" y="92326"/>
                    <a:pt x="215221" y="90911"/>
                  </a:cubicBezTo>
                  <a:cubicBezTo>
                    <a:pt x="215221" y="89494"/>
                    <a:pt x="215221" y="90911"/>
                    <a:pt x="215221" y="89730"/>
                  </a:cubicBezTo>
                  <a:cubicBezTo>
                    <a:pt x="215221" y="92562"/>
                    <a:pt x="215221" y="89730"/>
                    <a:pt x="215221" y="91617"/>
                  </a:cubicBezTo>
                  <a:cubicBezTo>
                    <a:pt x="215221" y="93507"/>
                    <a:pt x="215221" y="89966"/>
                    <a:pt x="215221" y="89494"/>
                  </a:cubicBezTo>
                  <a:cubicBezTo>
                    <a:pt x="214749" y="89730"/>
                    <a:pt x="214040" y="89730"/>
                    <a:pt x="213571" y="89494"/>
                  </a:cubicBezTo>
                  <a:cubicBezTo>
                    <a:pt x="213807" y="87607"/>
                    <a:pt x="213807" y="85954"/>
                    <a:pt x="213571" y="84067"/>
                  </a:cubicBezTo>
                  <a:cubicBezTo>
                    <a:pt x="210503" y="85481"/>
                    <a:pt x="208141" y="88080"/>
                    <a:pt x="207199" y="91381"/>
                  </a:cubicBezTo>
                  <a:cubicBezTo>
                    <a:pt x="207199" y="91381"/>
                    <a:pt x="207199" y="91381"/>
                    <a:pt x="207199" y="91381"/>
                  </a:cubicBezTo>
                  <a:lnTo>
                    <a:pt x="207199" y="93270"/>
                  </a:lnTo>
                  <a:cubicBezTo>
                    <a:pt x="207199" y="93270"/>
                    <a:pt x="207199" y="93270"/>
                    <a:pt x="207199" y="93270"/>
                  </a:cubicBezTo>
                  <a:cubicBezTo>
                    <a:pt x="207199" y="89494"/>
                    <a:pt x="206018" y="95630"/>
                    <a:pt x="205782" y="98225"/>
                  </a:cubicBezTo>
                  <a:cubicBezTo>
                    <a:pt x="205545" y="96811"/>
                    <a:pt x="205545" y="95630"/>
                    <a:pt x="205782" y="94212"/>
                  </a:cubicBezTo>
                  <a:cubicBezTo>
                    <a:pt x="205782" y="94212"/>
                    <a:pt x="205782" y="94212"/>
                    <a:pt x="205782" y="92089"/>
                  </a:cubicBezTo>
                  <a:cubicBezTo>
                    <a:pt x="205782" y="89966"/>
                    <a:pt x="205782" y="92089"/>
                    <a:pt x="205782" y="89258"/>
                  </a:cubicBezTo>
                  <a:cubicBezTo>
                    <a:pt x="205782" y="86426"/>
                    <a:pt x="205782" y="91853"/>
                    <a:pt x="205782" y="89258"/>
                  </a:cubicBezTo>
                  <a:cubicBezTo>
                    <a:pt x="205782" y="86663"/>
                    <a:pt x="205782" y="90911"/>
                    <a:pt x="205782" y="91617"/>
                  </a:cubicBezTo>
                  <a:cubicBezTo>
                    <a:pt x="205782" y="92326"/>
                    <a:pt x="205782" y="91617"/>
                    <a:pt x="205782" y="91617"/>
                  </a:cubicBezTo>
                  <a:lnTo>
                    <a:pt x="205782" y="87135"/>
                  </a:lnTo>
                  <a:cubicBezTo>
                    <a:pt x="205782" y="89730"/>
                    <a:pt x="205782" y="87135"/>
                    <a:pt x="205782" y="87135"/>
                  </a:cubicBezTo>
                  <a:lnTo>
                    <a:pt x="205782" y="89258"/>
                  </a:lnTo>
                  <a:cubicBezTo>
                    <a:pt x="205782" y="88080"/>
                    <a:pt x="205782" y="83831"/>
                    <a:pt x="207199" y="83122"/>
                  </a:cubicBezTo>
                  <a:cubicBezTo>
                    <a:pt x="207199" y="84540"/>
                    <a:pt x="207199" y="85954"/>
                    <a:pt x="207199" y="87371"/>
                  </a:cubicBezTo>
                  <a:cubicBezTo>
                    <a:pt x="207199" y="87371"/>
                    <a:pt x="207199" y="87371"/>
                    <a:pt x="207199" y="84776"/>
                  </a:cubicBezTo>
                  <a:cubicBezTo>
                    <a:pt x="207199" y="82180"/>
                    <a:pt x="208613" y="82650"/>
                    <a:pt x="209558" y="80763"/>
                  </a:cubicBezTo>
                  <a:cubicBezTo>
                    <a:pt x="210503" y="78876"/>
                    <a:pt x="209558" y="82650"/>
                    <a:pt x="208141" y="83595"/>
                  </a:cubicBezTo>
                  <a:cubicBezTo>
                    <a:pt x="208141" y="79582"/>
                    <a:pt x="208141" y="78404"/>
                    <a:pt x="209794" y="80763"/>
                  </a:cubicBezTo>
                  <a:cubicBezTo>
                    <a:pt x="209794" y="78640"/>
                    <a:pt x="209794" y="76751"/>
                    <a:pt x="211681" y="78168"/>
                  </a:cubicBezTo>
                  <a:cubicBezTo>
                    <a:pt x="213571" y="72741"/>
                    <a:pt x="215457" y="74628"/>
                    <a:pt x="217344" y="70146"/>
                  </a:cubicBezTo>
                  <a:cubicBezTo>
                    <a:pt x="219234" y="65661"/>
                    <a:pt x="217344" y="70146"/>
                    <a:pt x="215930" y="66605"/>
                  </a:cubicBezTo>
                  <a:cubicBezTo>
                    <a:pt x="214513" y="63065"/>
                    <a:pt x="215930" y="66605"/>
                    <a:pt x="214513" y="64952"/>
                  </a:cubicBezTo>
                  <a:cubicBezTo>
                    <a:pt x="213098" y="63301"/>
                    <a:pt x="214513" y="66133"/>
                    <a:pt x="214513" y="66605"/>
                  </a:cubicBezTo>
                  <a:cubicBezTo>
                    <a:pt x="214513" y="67078"/>
                    <a:pt x="214513" y="66605"/>
                    <a:pt x="214513" y="65188"/>
                  </a:cubicBezTo>
                  <a:cubicBezTo>
                    <a:pt x="214276" y="64246"/>
                    <a:pt x="214276" y="63301"/>
                    <a:pt x="214513" y="62357"/>
                  </a:cubicBezTo>
                  <a:cubicBezTo>
                    <a:pt x="214513" y="60706"/>
                    <a:pt x="214513" y="62357"/>
                    <a:pt x="214513" y="62357"/>
                  </a:cubicBezTo>
                  <a:cubicBezTo>
                    <a:pt x="214513" y="62357"/>
                    <a:pt x="214513" y="60470"/>
                    <a:pt x="214513" y="59289"/>
                  </a:cubicBezTo>
                  <a:cubicBezTo>
                    <a:pt x="214513" y="58111"/>
                    <a:pt x="214513" y="61178"/>
                    <a:pt x="212862" y="61884"/>
                  </a:cubicBezTo>
                  <a:cubicBezTo>
                    <a:pt x="212390" y="60234"/>
                    <a:pt x="212390" y="58347"/>
                    <a:pt x="212862" y="56693"/>
                  </a:cubicBezTo>
                  <a:cubicBezTo>
                    <a:pt x="212862" y="56693"/>
                    <a:pt x="212862" y="56693"/>
                    <a:pt x="212862" y="55279"/>
                  </a:cubicBezTo>
                  <a:cubicBezTo>
                    <a:pt x="212862" y="55752"/>
                    <a:pt x="212862" y="56221"/>
                    <a:pt x="212862" y="56693"/>
                  </a:cubicBezTo>
                  <a:cubicBezTo>
                    <a:pt x="212862" y="56693"/>
                    <a:pt x="212862" y="56693"/>
                    <a:pt x="212862" y="58111"/>
                  </a:cubicBezTo>
                  <a:lnTo>
                    <a:pt x="212862" y="55985"/>
                  </a:lnTo>
                  <a:cubicBezTo>
                    <a:pt x="212862" y="57402"/>
                    <a:pt x="212862" y="55985"/>
                    <a:pt x="211209" y="55985"/>
                  </a:cubicBezTo>
                  <a:cubicBezTo>
                    <a:pt x="210972" y="57166"/>
                    <a:pt x="210972" y="58111"/>
                    <a:pt x="211209" y="59289"/>
                  </a:cubicBezTo>
                  <a:cubicBezTo>
                    <a:pt x="211209" y="59761"/>
                    <a:pt x="211209" y="60470"/>
                    <a:pt x="211209" y="60942"/>
                  </a:cubicBezTo>
                  <a:lnTo>
                    <a:pt x="211209" y="55752"/>
                  </a:lnTo>
                  <a:cubicBezTo>
                    <a:pt x="212390" y="53626"/>
                    <a:pt x="213098" y="51267"/>
                    <a:pt x="213098" y="48907"/>
                  </a:cubicBezTo>
                  <a:cubicBezTo>
                    <a:pt x="213098" y="48907"/>
                    <a:pt x="215221" y="46784"/>
                    <a:pt x="216166" y="48907"/>
                  </a:cubicBezTo>
                  <a:cubicBezTo>
                    <a:pt x="216166" y="45603"/>
                    <a:pt x="216166" y="46784"/>
                    <a:pt x="216166" y="47018"/>
                  </a:cubicBezTo>
                  <a:cubicBezTo>
                    <a:pt x="216166" y="47254"/>
                    <a:pt x="216166" y="47018"/>
                    <a:pt x="216166" y="48199"/>
                  </a:cubicBezTo>
                  <a:cubicBezTo>
                    <a:pt x="216166" y="49380"/>
                    <a:pt x="216166" y="46548"/>
                    <a:pt x="217580" y="46076"/>
                  </a:cubicBezTo>
                  <a:cubicBezTo>
                    <a:pt x="218998" y="45603"/>
                    <a:pt x="217580" y="47963"/>
                    <a:pt x="217580" y="48199"/>
                  </a:cubicBezTo>
                  <a:cubicBezTo>
                    <a:pt x="217580" y="48435"/>
                    <a:pt x="217580" y="45367"/>
                    <a:pt x="219470" y="46076"/>
                  </a:cubicBezTo>
                  <a:cubicBezTo>
                    <a:pt x="221357" y="46784"/>
                    <a:pt x="219470" y="44659"/>
                    <a:pt x="221357" y="43480"/>
                  </a:cubicBezTo>
                  <a:cubicBezTo>
                    <a:pt x="223243" y="42299"/>
                    <a:pt x="221357" y="43480"/>
                    <a:pt x="221357" y="43480"/>
                  </a:cubicBezTo>
                  <a:cubicBezTo>
                    <a:pt x="221357" y="43480"/>
                    <a:pt x="223480" y="38759"/>
                    <a:pt x="224661" y="41591"/>
                  </a:cubicBezTo>
                  <a:cubicBezTo>
                    <a:pt x="224661" y="38287"/>
                    <a:pt x="227965" y="41591"/>
                    <a:pt x="228201" y="34513"/>
                  </a:cubicBezTo>
                  <a:cubicBezTo>
                    <a:pt x="228201" y="34513"/>
                    <a:pt x="228201" y="31918"/>
                    <a:pt x="229615" y="33096"/>
                  </a:cubicBezTo>
                  <a:cubicBezTo>
                    <a:pt x="231032" y="34277"/>
                    <a:pt x="229615" y="33096"/>
                    <a:pt x="229615" y="35928"/>
                  </a:cubicBezTo>
                  <a:cubicBezTo>
                    <a:pt x="231505" y="32154"/>
                    <a:pt x="232683" y="27669"/>
                    <a:pt x="232683" y="23420"/>
                  </a:cubicBezTo>
                  <a:cubicBezTo>
                    <a:pt x="232211" y="21770"/>
                    <a:pt x="232211" y="20356"/>
                    <a:pt x="232683" y="18702"/>
                  </a:cubicBezTo>
                  <a:cubicBezTo>
                    <a:pt x="232683" y="16815"/>
                    <a:pt x="230560" y="17288"/>
                    <a:pt x="230324" y="12094"/>
                  </a:cubicBezTo>
                  <a:cubicBezTo>
                    <a:pt x="230324" y="14456"/>
                    <a:pt x="230324" y="13511"/>
                    <a:pt x="229143" y="16107"/>
                  </a:cubicBezTo>
                  <a:cubicBezTo>
                    <a:pt x="227965" y="18702"/>
                    <a:pt x="229143" y="16107"/>
                    <a:pt x="229143" y="16107"/>
                  </a:cubicBezTo>
                  <a:cubicBezTo>
                    <a:pt x="229143" y="16107"/>
                    <a:pt x="229143" y="16107"/>
                    <a:pt x="229143" y="18230"/>
                  </a:cubicBezTo>
                  <a:cubicBezTo>
                    <a:pt x="229143" y="20356"/>
                    <a:pt x="229143" y="16107"/>
                    <a:pt x="229143" y="16343"/>
                  </a:cubicBezTo>
                  <a:cubicBezTo>
                    <a:pt x="228907" y="15398"/>
                    <a:pt x="228907" y="14456"/>
                    <a:pt x="229143" y="13511"/>
                  </a:cubicBezTo>
                  <a:cubicBezTo>
                    <a:pt x="229143" y="13511"/>
                    <a:pt x="229143" y="13511"/>
                    <a:pt x="229143" y="14690"/>
                  </a:cubicBezTo>
                  <a:cubicBezTo>
                    <a:pt x="229143" y="11622"/>
                    <a:pt x="227256" y="14690"/>
                    <a:pt x="226311" y="14690"/>
                  </a:cubicBezTo>
                  <a:cubicBezTo>
                    <a:pt x="226311" y="10916"/>
                    <a:pt x="224188" y="16107"/>
                    <a:pt x="223243" y="18938"/>
                  </a:cubicBezTo>
                  <a:lnTo>
                    <a:pt x="223243" y="18938"/>
                  </a:lnTo>
                  <a:cubicBezTo>
                    <a:pt x="223243" y="14456"/>
                    <a:pt x="224661" y="14220"/>
                    <a:pt x="225133" y="11388"/>
                  </a:cubicBezTo>
                  <a:cubicBezTo>
                    <a:pt x="225605" y="8557"/>
                    <a:pt x="225133" y="11388"/>
                    <a:pt x="225133" y="9735"/>
                  </a:cubicBezTo>
                  <a:cubicBezTo>
                    <a:pt x="223716" y="14220"/>
                    <a:pt x="222538" y="12567"/>
                    <a:pt x="221120" y="15398"/>
                  </a:cubicBezTo>
                  <a:lnTo>
                    <a:pt x="221120" y="15398"/>
                  </a:lnTo>
                  <a:cubicBezTo>
                    <a:pt x="222065" y="13984"/>
                    <a:pt x="222771" y="12330"/>
                    <a:pt x="222771" y="10680"/>
                  </a:cubicBezTo>
                  <a:cubicBezTo>
                    <a:pt x="222771" y="10680"/>
                    <a:pt x="222771" y="10680"/>
                    <a:pt x="222771" y="10680"/>
                  </a:cubicBezTo>
                  <a:cubicBezTo>
                    <a:pt x="222771" y="10680"/>
                    <a:pt x="222771" y="12803"/>
                    <a:pt x="222771" y="10680"/>
                  </a:cubicBezTo>
                  <a:cubicBezTo>
                    <a:pt x="223007" y="11858"/>
                    <a:pt x="223007" y="12803"/>
                    <a:pt x="222771" y="13984"/>
                  </a:cubicBezTo>
                  <a:cubicBezTo>
                    <a:pt x="222771" y="13984"/>
                    <a:pt x="221120" y="13984"/>
                    <a:pt x="221357" y="17757"/>
                  </a:cubicBezTo>
                  <a:cubicBezTo>
                    <a:pt x="221593" y="21534"/>
                    <a:pt x="221357" y="15162"/>
                    <a:pt x="221357" y="17757"/>
                  </a:cubicBezTo>
                  <a:cubicBezTo>
                    <a:pt x="221357" y="20356"/>
                    <a:pt x="221357" y="17757"/>
                    <a:pt x="221357" y="15162"/>
                  </a:cubicBezTo>
                  <a:cubicBezTo>
                    <a:pt x="221357" y="12567"/>
                    <a:pt x="221357" y="17994"/>
                    <a:pt x="221357" y="19175"/>
                  </a:cubicBezTo>
                  <a:cubicBezTo>
                    <a:pt x="221357" y="20356"/>
                    <a:pt x="221357" y="17052"/>
                    <a:pt x="221357" y="16343"/>
                  </a:cubicBezTo>
                  <a:cubicBezTo>
                    <a:pt x="221357" y="15634"/>
                    <a:pt x="221357" y="18702"/>
                    <a:pt x="221357" y="19883"/>
                  </a:cubicBezTo>
                  <a:cubicBezTo>
                    <a:pt x="221357" y="21061"/>
                    <a:pt x="221357" y="19883"/>
                    <a:pt x="221357" y="18230"/>
                  </a:cubicBezTo>
                  <a:cubicBezTo>
                    <a:pt x="221357" y="16579"/>
                    <a:pt x="221357" y="20119"/>
                    <a:pt x="221357" y="20589"/>
                  </a:cubicBezTo>
                  <a:cubicBezTo>
                    <a:pt x="221357" y="19647"/>
                    <a:pt x="221357" y="18938"/>
                    <a:pt x="221357" y="17994"/>
                  </a:cubicBezTo>
                  <a:cubicBezTo>
                    <a:pt x="221357" y="16579"/>
                    <a:pt x="221357" y="17994"/>
                    <a:pt x="221357" y="16107"/>
                  </a:cubicBezTo>
                  <a:cubicBezTo>
                    <a:pt x="221357" y="14220"/>
                    <a:pt x="221357" y="17521"/>
                    <a:pt x="221357" y="19175"/>
                  </a:cubicBezTo>
                  <a:cubicBezTo>
                    <a:pt x="221357" y="20825"/>
                    <a:pt x="221357" y="19175"/>
                    <a:pt x="219939" y="23187"/>
                  </a:cubicBezTo>
                  <a:cubicBezTo>
                    <a:pt x="219939" y="22006"/>
                    <a:pt x="219939" y="20825"/>
                    <a:pt x="219939" y="19647"/>
                  </a:cubicBezTo>
                  <a:cubicBezTo>
                    <a:pt x="219939" y="18466"/>
                    <a:pt x="219939" y="19647"/>
                    <a:pt x="219939" y="18230"/>
                  </a:cubicBezTo>
                  <a:cubicBezTo>
                    <a:pt x="219470" y="16579"/>
                    <a:pt x="219470" y="14926"/>
                    <a:pt x="219939" y="13275"/>
                  </a:cubicBezTo>
                  <a:cubicBezTo>
                    <a:pt x="219939" y="13275"/>
                    <a:pt x="219939" y="13275"/>
                    <a:pt x="219939" y="13275"/>
                  </a:cubicBezTo>
                  <a:cubicBezTo>
                    <a:pt x="219939" y="13275"/>
                    <a:pt x="219939" y="13275"/>
                    <a:pt x="219939" y="10680"/>
                  </a:cubicBezTo>
                  <a:cubicBezTo>
                    <a:pt x="219939" y="13039"/>
                    <a:pt x="219939" y="12803"/>
                    <a:pt x="218289" y="13039"/>
                  </a:cubicBezTo>
                  <a:cubicBezTo>
                    <a:pt x="216638" y="13275"/>
                    <a:pt x="218289" y="10916"/>
                    <a:pt x="218289" y="13039"/>
                  </a:cubicBezTo>
                  <a:lnTo>
                    <a:pt x="218289" y="13039"/>
                  </a:lnTo>
                  <a:cubicBezTo>
                    <a:pt x="218289" y="11388"/>
                    <a:pt x="218289" y="13039"/>
                    <a:pt x="217108" y="13039"/>
                  </a:cubicBezTo>
                  <a:lnTo>
                    <a:pt x="217108" y="8085"/>
                  </a:lnTo>
                  <a:cubicBezTo>
                    <a:pt x="217108" y="9735"/>
                    <a:pt x="217108" y="8085"/>
                    <a:pt x="217108" y="10444"/>
                  </a:cubicBezTo>
                  <a:cubicBezTo>
                    <a:pt x="217108" y="12803"/>
                    <a:pt x="217108" y="8557"/>
                    <a:pt x="217108" y="7612"/>
                  </a:cubicBezTo>
                  <a:cubicBezTo>
                    <a:pt x="217108" y="6667"/>
                    <a:pt x="217108" y="7612"/>
                    <a:pt x="217108" y="9499"/>
                  </a:cubicBezTo>
                  <a:cubicBezTo>
                    <a:pt x="217108" y="11388"/>
                    <a:pt x="217108" y="7848"/>
                    <a:pt x="217108" y="6904"/>
                  </a:cubicBezTo>
                  <a:cubicBezTo>
                    <a:pt x="217108" y="5959"/>
                    <a:pt x="217108" y="6904"/>
                    <a:pt x="215457" y="6904"/>
                  </a:cubicBezTo>
                  <a:cubicBezTo>
                    <a:pt x="213807" y="6904"/>
                    <a:pt x="215457" y="6904"/>
                    <a:pt x="215457" y="4308"/>
                  </a:cubicBezTo>
                  <a:cubicBezTo>
                    <a:pt x="215457" y="1713"/>
                    <a:pt x="215457" y="4308"/>
                    <a:pt x="215457" y="4308"/>
                  </a:cubicBezTo>
                  <a:cubicBezTo>
                    <a:pt x="215221" y="5017"/>
                    <a:pt x="215221" y="5722"/>
                    <a:pt x="215457" y="6431"/>
                  </a:cubicBezTo>
                  <a:cubicBezTo>
                    <a:pt x="214040" y="4781"/>
                    <a:pt x="212626" y="8557"/>
                    <a:pt x="211209" y="6431"/>
                  </a:cubicBezTo>
                  <a:cubicBezTo>
                    <a:pt x="210972" y="6904"/>
                    <a:pt x="210972" y="7612"/>
                    <a:pt x="211209" y="8085"/>
                  </a:cubicBezTo>
                  <a:cubicBezTo>
                    <a:pt x="211209" y="8085"/>
                    <a:pt x="211209" y="10207"/>
                    <a:pt x="211209" y="10207"/>
                  </a:cubicBezTo>
                  <a:cubicBezTo>
                    <a:pt x="211209" y="3600"/>
                    <a:pt x="209322" y="11858"/>
                    <a:pt x="208377" y="10207"/>
                  </a:cubicBezTo>
                  <a:cubicBezTo>
                    <a:pt x="208377" y="4308"/>
                    <a:pt x="209558" y="5959"/>
                    <a:pt x="210267" y="3363"/>
                  </a:cubicBezTo>
                  <a:cubicBezTo>
                    <a:pt x="210972" y="768"/>
                    <a:pt x="210267" y="5017"/>
                    <a:pt x="209086" y="1949"/>
                  </a:cubicBezTo>
                  <a:lnTo>
                    <a:pt x="209086" y="4308"/>
                  </a:lnTo>
                  <a:cubicBezTo>
                    <a:pt x="208849" y="3600"/>
                    <a:pt x="208849" y="3127"/>
                    <a:pt x="209086" y="2421"/>
                  </a:cubicBezTo>
                  <a:cubicBezTo>
                    <a:pt x="209086" y="2421"/>
                    <a:pt x="209086" y="532"/>
                    <a:pt x="209086" y="2421"/>
                  </a:cubicBezTo>
                  <a:cubicBezTo>
                    <a:pt x="209086" y="4308"/>
                    <a:pt x="209086" y="2421"/>
                    <a:pt x="209086" y="-410"/>
                  </a:cubicBezTo>
                  <a:cubicBezTo>
                    <a:pt x="209086" y="-3242"/>
                    <a:pt x="209086" y="3836"/>
                    <a:pt x="207671" y="-410"/>
                  </a:cubicBezTo>
                  <a:lnTo>
                    <a:pt x="207671" y="6431"/>
                  </a:lnTo>
                  <a:cubicBezTo>
                    <a:pt x="207435" y="5253"/>
                    <a:pt x="207435" y="4308"/>
                    <a:pt x="207671" y="3127"/>
                  </a:cubicBezTo>
                  <a:cubicBezTo>
                    <a:pt x="207671" y="1004"/>
                    <a:pt x="207671" y="3127"/>
                    <a:pt x="207671" y="3127"/>
                  </a:cubicBezTo>
                  <a:cubicBezTo>
                    <a:pt x="208141" y="4308"/>
                    <a:pt x="208141" y="5253"/>
                    <a:pt x="207671" y="6431"/>
                  </a:cubicBezTo>
                  <a:cubicBezTo>
                    <a:pt x="207671" y="6431"/>
                    <a:pt x="207671" y="6431"/>
                    <a:pt x="207671" y="6431"/>
                  </a:cubicBezTo>
                  <a:cubicBezTo>
                    <a:pt x="207671" y="6431"/>
                    <a:pt x="207671" y="6431"/>
                    <a:pt x="207671" y="6431"/>
                  </a:cubicBezTo>
                  <a:lnTo>
                    <a:pt x="207671" y="10207"/>
                  </a:lnTo>
                  <a:cubicBezTo>
                    <a:pt x="207671" y="7612"/>
                    <a:pt x="207671" y="8085"/>
                    <a:pt x="207671" y="8085"/>
                  </a:cubicBezTo>
                  <a:cubicBezTo>
                    <a:pt x="207671" y="8085"/>
                    <a:pt x="207671" y="5722"/>
                    <a:pt x="207671" y="4781"/>
                  </a:cubicBezTo>
                  <a:cubicBezTo>
                    <a:pt x="207671" y="8790"/>
                    <a:pt x="207671" y="7376"/>
                    <a:pt x="207671" y="10680"/>
                  </a:cubicBezTo>
                  <a:cubicBezTo>
                    <a:pt x="207671" y="10680"/>
                    <a:pt x="207671" y="10680"/>
                    <a:pt x="205782" y="8790"/>
                  </a:cubicBezTo>
                  <a:cubicBezTo>
                    <a:pt x="206018" y="11152"/>
                    <a:pt x="206018" y="13275"/>
                    <a:pt x="205782" y="15634"/>
                  </a:cubicBezTo>
                  <a:cubicBezTo>
                    <a:pt x="205782" y="15634"/>
                    <a:pt x="205782" y="13511"/>
                    <a:pt x="205782" y="12330"/>
                  </a:cubicBezTo>
                  <a:cubicBezTo>
                    <a:pt x="205782" y="11152"/>
                    <a:pt x="204367" y="18230"/>
                    <a:pt x="204131" y="21061"/>
                  </a:cubicBezTo>
                  <a:cubicBezTo>
                    <a:pt x="203895" y="23893"/>
                    <a:pt x="204131" y="16579"/>
                    <a:pt x="205545" y="15634"/>
                  </a:cubicBezTo>
                  <a:cubicBezTo>
                    <a:pt x="205545" y="16343"/>
                    <a:pt x="205545" y="17052"/>
                    <a:pt x="205545" y="17757"/>
                  </a:cubicBezTo>
                  <a:cubicBezTo>
                    <a:pt x="205545" y="17757"/>
                    <a:pt x="205545" y="15871"/>
                    <a:pt x="205545" y="15162"/>
                  </a:cubicBezTo>
                  <a:cubicBezTo>
                    <a:pt x="205545" y="18466"/>
                    <a:pt x="207435" y="8790"/>
                    <a:pt x="209086" y="13275"/>
                  </a:cubicBezTo>
                  <a:cubicBezTo>
                    <a:pt x="210739" y="17757"/>
                    <a:pt x="207199" y="18230"/>
                    <a:pt x="206254" y="17757"/>
                  </a:cubicBezTo>
                  <a:cubicBezTo>
                    <a:pt x="206254" y="23420"/>
                    <a:pt x="204604" y="22951"/>
                    <a:pt x="203423" y="23657"/>
                  </a:cubicBezTo>
                  <a:cubicBezTo>
                    <a:pt x="202241" y="24365"/>
                    <a:pt x="203423" y="19175"/>
                    <a:pt x="203423" y="16343"/>
                  </a:cubicBezTo>
                  <a:cubicBezTo>
                    <a:pt x="203423" y="17994"/>
                    <a:pt x="203423" y="16343"/>
                    <a:pt x="203423" y="18702"/>
                  </a:cubicBezTo>
                  <a:cubicBezTo>
                    <a:pt x="202008" y="14220"/>
                    <a:pt x="203423" y="21061"/>
                    <a:pt x="201063" y="17052"/>
                  </a:cubicBezTo>
                  <a:cubicBezTo>
                    <a:pt x="201300" y="17994"/>
                    <a:pt x="201300" y="18938"/>
                    <a:pt x="201063" y="19883"/>
                  </a:cubicBezTo>
                  <a:cubicBezTo>
                    <a:pt x="201063" y="19883"/>
                    <a:pt x="201063" y="21298"/>
                    <a:pt x="201063" y="22006"/>
                  </a:cubicBezTo>
                  <a:cubicBezTo>
                    <a:pt x="201063" y="22715"/>
                    <a:pt x="201063" y="22006"/>
                    <a:pt x="201063" y="23420"/>
                  </a:cubicBezTo>
                  <a:cubicBezTo>
                    <a:pt x="201063" y="24838"/>
                    <a:pt x="201063" y="21061"/>
                    <a:pt x="201063" y="21061"/>
                  </a:cubicBezTo>
                  <a:cubicBezTo>
                    <a:pt x="201063" y="21061"/>
                    <a:pt x="199882" y="21061"/>
                    <a:pt x="201063" y="23420"/>
                  </a:cubicBezTo>
                  <a:cubicBezTo>
                    <a:pt x="202241" y="25783"/>
                    <a:pt x="201063" y="24838"/>
                    <a:pt x="199882" y="23420"/>
                  </a:cubicBezTo>
                  <a:cubicBezTo>
                    <a:pt x="198704" y="22006"/>
                    <a:pt x="199882" y="27433"/>
                    <a:pt x="198468" y="26019"/>
                  </a:cubicBezTo>
                  <a:cubicBezTo>
                    <a:pt x="198232" y="23657"/>
                    <a:pt x="198232" y="21534"/>
                    <a:pt x="198468" y="19175"/>
                  </a:cubicBezTo>
                  <a:cubicBezTo>
                    <a:pt x="198468" y="19175"/>
                    <a:pt x="198468" y="22715"/>
                    <a:pt x="196815" y="22242"/>
                  </a:cubicBezTo>
                  <a:cubicBezTo>
                    <a:pt x="195164" y="21770"/>
                    <a:pt x="196815" y="20356"/>
                    <a:pt x="196815" y="20589"/>
                  </a:cubicBezTo>
                  <a:cubicBezTo>
                    <a:pt x="196815" y="20825"/>
                    <a:pt x="196815" y="20589"/>
                    <a:pt x="196815" y="22715"/>
                  </a:cubicBezTo>
                  <a:cubicBezTo>
                    <a:pt x="196815" y="24838"/>
                    <a:pt x="196815" y="22715"/>
                    <a:pt x="196815" y="22715"/>
                  </a:cubicBezTo>
                  <a:cubicBezTo>
                    <a:pt x="196815" y="22715"/>
                    <a:pt x="196815" y="24601"/>
                    <a:pt x="196815" y="24365"/>
                  </a:cubicBezTo>
                  <a:cubicBezTo>
                    <a:pt x="197051" y="24838"/>
                    <a:pt x="197051" y="25546"/>
                    <a:pt x="196815" y="26019"/>
                  </a:cubicBezTo>
                  <a:cubicBezTo>
                    <a:pt x="196815" y="26019"/>
                    <a:pt x="196815" y="23893"/>
                    <a:pt x="196815" y="24365"/>
                  </a:cubicBezTo>
                  <a:cubicBezTo>
                    <a:pt x="196815" y="24838"/>
                    <a:pt x="196815" y="25783"/>
                    <a:pt x="196815" y="26488"/>
                  </a:cubicBezTo>
                  <a:cubicBezTo>
                    <a:pt x="196815" y="27197"/>
                    <a:pt x="196815" y="26488"/>
                    <a:pt x="196815" y="26488"/>
                  </a:cubicBezTo>
                  <a:cubicBezTo>
                    <a:pt x="196815" y="26488"/>
                    <a:pt x="196815" y="25074"/>
                    <a:pt x="196815" y="25074"/>
                  </a:cubicBezTo>
                  <a:cubicBezTo>
                    <a:pt x="196815" y="25074"/>
                    <a:pt x="196815" y="25074"/>
                    <a:pt x="196815" y="25074"/>
                  </a:cubicBezTo>
                  <a:cubicBezTo>
                    <a:pt x="197051" y="23893"/>
                    <a:pt x="197051" y="22479"/>
                    <a:pt x="196815" y="21298"/>
                  </a:cubicBezTo>
                  <a:cubicBezTo>
                    <a:pt x="196342" y="24601"/>
                    <a:pt x="195400" y="27905"/>
                    <a:pt x="193747" y="30973"/>
                  </a:cubicBezTo>
                  <a:cubicBezTo>
                    <a:pt x="193747" y="30501"/>
                    <a:pt x="193747" y="29792"/>
                    <a:pt x="193747" y="29320"/>
                  </a:cubicBezTo>
                  <a:cubicBezTo>
                    <a:pt x="194219" y="30501"/>
                    <a:pt x="194219" y="32154"/>
                    <a:pt x="193747" y="33332"/>
                  </a:cubicBezTo>
                  <a:cubicBezTo>
                    <a:pt x="193747" y="31209"/>
                    <a:pt x="193747" y="30028"/>
                    <a:pt x="193747" y="28850"/>
                  </a:cubicBezTo>
                  <a:cubicBezTo>
                    <a:pt x="193747" y="27669"/>
                    <a:pt x="193747" y="28850"/>
                    <a:pt x="193747" y="28850"/>
                  </a:cubicBezTo>
                  <a:cubicBezTo>
                    <a:pt x="193747" y="28850"/>
                    <a:pt x="192096" y="31918"/>
                    <a:pt x="191151" y="31918"/>
                  </a:cubicBezTo>
                  <a:cubicBezTo>
                    <a:pt x="190210" y="31918"/>
                    <a:pt x="191151" y="30028"/>
                    <a:pt x="191151" y="26961"/>
                  </a:cubicBezTo>
                  <a:cubicBezTo>
                    <a:pt x="191151" y="23893"/>
                    <a:pt x="191151" y="26961"/>
                    <a:pt x="191151" y="26961"/>
                  </a:cubicBezTo>
                  <a:cubicBezTo>
                    <a:pt x="189501" y="25074"/>
                    <a:pt x="188084" y="31446"/>
                    <a:pt x="186669" y="32624"/>
                  </a:cubicBezTo>
                  <a:cubicBezTo>
                    <a:pt x="185252" y="33805"/>
                    <a:pt x="186669" y="30501"/>
                    <a:pt x="186669" y="29320"/>
                  </a:cubicBezTo>
                  <a:cubicBezTo>
                    <a:pt x="187142" y="30501"/>
                    <a:pt x="187142" y="31682"/>
                    <a:pt x="186669" y="32860"/>
                  </a:cubicBezTo>
                  <a:cubicBezTo>
                    <a:pt x="186669" y="32860"/>
                    <a:pt x="186669" y="34041"/>
                    <a:pt x="186669" y="32860"/>
                  </a:cubicBezTo>
                  <a:lnTo>
                    <a:pt x="186669" y="32860"/>
                  </a:lnTo>
                  <a:cubicBezTo>
                    <a:pt x="186669" y="34513"/>
                    <a:pt x="185252" y="31446"/>
                    <a:pt x="185016" y="34513"/>
                  </a:cubicBezTo>
                  <a:cubicBezTo>
                    <a:pt x="185016" y="34513"/>
                    <a:pt x="185016" y="33096"/>
                    <a:pt x="185016" y="32388"/>
                  </a:cubicBezTo>
                  <a:cubicBezTo>
                    <a:pt x="185016" y="31682"/>
                    <a:pt x="185016" y="32388"/>
                    <a:pt x="185016" y="34041"/>
                  </a:cubicBezTo>
                  <a:cubicBezTo>
                    <a:pt x="184780" y="33332"/>
                    <a:pt x="184780" y="32624"/>
                    <a:pt x="185016" y="31918"/>
                  </a:cubicBezTo>
                  <a:cubicBezTo>
                    <a:pt x="185016" y="31918"/>
                    <a:pt x="185016" y="33332"/>
                    <a:pt x="185016" y="31918"/>
                  </a:cubicBezTo>
                  <a:cubicBezTo>
                    <a:pt x="185016" y="32388"/>
                    <a:pt x="185016" y="32860"/>
                    <a:pt x="185016" y="33332"/>
                  </a:cubicBezTo>
                  <a:cubicBezTo>
                    <a:pt x="183129" y="33332"/>
                    <a:pt x="181476" y="34041"/>
                    <a:pt x="180061" y="35219"/>
                  </a:cubicBezTo>
                  <a:cubicBezTo>
                    <a:pt x="179825" y="34513"/>
                    <a:pt x="179825" y="33569"/>
                    <a:pt x="180061" y="32860"/>
                  </a:cubicBezTo>
                  <a:cubicBezTo>
                    <a:pt x="180061" y="32860"/>
                    <a:pt x="180061" y="32860"/>
                    <a:pt x="180061" y="32860"/>
                  </a:cubicBezTo>
                  <a:cubicBezTo>
                    <a:pt x="180061" y="32860"/>
                    <a:pt x="180061" y="34986"/>
                    <a:pt x="180061" y="36164"/>
                  </a:cubicBezTo>
                  <a:cubicBezTo>
                    <a:pt x="180061" y="37345"/>
                    <a:pt x="180061" y="36164"/>
                    <a:pt x="180061" y="36164"/>
                  </a:cubicBezTo>
                  <a:cubicBezTo>
                    <a:pt x="180061" y="35455"/>
                    <a:pt x="180061" y="34513"/>
                    <a:pt x="180061" y="33805"/>
                  </a:cubicBezTo>
                  <a:cubicBezTo>
                    <a:pt x="180061" y="33805"/>
                    <a:pt x="180061" y="35692"/>
                    <a:pt x="180061" y="36636"/>
                  </a:cubicBezTo>
                  <a:cubicBezTo>
                    <a:pt x="180061" y="37581"/>
                    <a:pt x="180061" y="36636"/>
                    <a:pt x="180061" y="36636"/>
                  </a:cubicBezTo>
                  <a:cubicBezTo>
                    <a:pt x="180061" y="36636"/>
                    <a:pt x="180061" y="34986"/>
                    <a:pt x="180061" y="34277"/>
                  </a:cubicBezTo>
                  <a:cubicBezTo>
                    <a:pt x="180061" y="34986"/>
                    <a:pt x="180061" y="35455"/>
                    <a:pt x="180061" y="36164"/>
                  </a:cubicBezTo>
                  <a:cubicBezTo>
                    <a:pt x="180061" y="37581"/>
                    <a:pt x="177702" y="34986"/>
                    <a:pt x="177230" y="32388"/>
                  </a:cubicBezTo>
                  <a:cubicBezTo>
                    <a:pt x="177230" y="34041"/>
                    <a:pt x="177230" y="34513"/>
                    <a:pt x="177230" y="37109"/>
                  </a:cubicBezTo>
                  <a:cubicBezTo>
                    <a:pt x="177230" y="39704"/>
                    <a:pt x="177230" y="37109"/>
                    <a:pt x="177230" y="35219"/>
                  </a:cubicBezTo>
                  <a:cubicBezTo>
                    <a:pt x="177230" y="33332"/>
                    <a:pt x="177230" y="35219"/>
                    <a:pt x="177230" y="38523"/>
                  </a:cubicBezTo>
                  <a:cubicBezTo>
                    <a:pt x="177230" y="41827"/>
                    <a:pt x="177230" y="38523"/>
                    <a:pt x="175576" y="36400"/>
                  </a:cubicBezTo>
                  <a:lnTo>
                    <a:pt x="175576" y="38523"/>
                  </a:lnTo>
                  <a:cubicBezTo>
                    <a:pt x="175576" y="40649"/>
                    <a:pt x="175576" y="36873"/>
                    <a:pt x="175576" y="38523"/>
                  </a:cubicBezTo>
                  <a:cubicBezTo>
                    <a:pt x="175576" y="40177"/>
                    <a:pt x="173926" y="38523"/>
                    <a:pt x="173453" y="42063"/>
                  </a:cubicBezTo>
                  <a:cubicBezTo>
                    <a:pt x="173453" y="40413"/>
                    <a:pt x="173453" y="38995"/>
                    <a:pt x="173453" y="38287"/>
                  </a:cubicBezTo>
                  <a:cubicBezTo>
                    <a:pt x="173453" y="37581"/>
                    <a:pt x="173453" y="41591"/>
                    <a:pt x="173453" y="42063"/>
                  </a:cubicBezTo>
                  <a:cubicBezTo>
                    <a:pt x="173453" y="42536"/>
                    <a:pt x="173453" y="42063"/>
                    <a:pt x="172039" y="42063"/>
                  </a:cubicBezTo>
                  <a:cubicBezTo>
                    <a:pt x="172039" y="39704"/>
                    <a:pt x="170622" y="42063"/>
                    <a:pt x="170149" y="42063"/>
                  </a:cubicBezTo>
                  <a:cubicBezTo>
                    <a:pt x="169677" y="42063"/>
                    <a:pt x="170149" y="42063"/>
                    <a:pt x="170149" y="40177"/>
                  </a:cubicBezTo>
                  <a:cubicBezTo>
                    <a:pt x="170149" y="38287"/>
                    <a:pt x="170149" y="37581"/>
                    <a:pt x="170149" y="36400"/>
                  </a:cubicBezTo>
                  <a:cubicBezTo>
                    <a:pt x="169913" y="38287"/>
                    <a:pt x="169913" y="40177"/>
                    <a:pt x="170149" y="42063"/>
                  </a:cubicBezTo>
                  <a:cubicBezTo>
                    <a:pt x="170149" y="42063"/>
                    <a:pt x="170149" y="42063"/>
                    <a:pt x="170149" y="42063"/>
                  </a:cubicBezTo>
                  <a:cubicBezTo>
                    <a:pt x="170149" y="42063"/>
                    <a:pt x="170149" y="42063"/>
                    <a:pt x="170149" y="38995"/>
                  </a:cubicBezTo>
                  <a:cubicBezTo>
                    <a:pt x="170149" y="35928"/>
                    <a:pt x="170149" y="38995"/>
                    <a:pt x="170149" y="37581"/>
                  </a:cubicBezTo>
                  <a:cubicBezTo>
                    <a:pt x="170149" y="36164"/>
                    <a:pt x="170149" y="39232"/>
                    <a:pt x="168735" y="37581"/>
                  </a:cubicBezTo>
                  <a:cubicBezTo>
                    <a:pt x="168735" y="38995"/>
                    <a:pt x="168735" y="37581"/>
                    <a:pt x="168735" y="39940"/>
                  </a:cubicBezTo>
                  <a:cubicBezTo>
                    <a:pt x="168735" y="36636"/>
                    <a:pt x="168735" y="39940"/>
                    <a:pt x="167082" y="38054"/>
                  </a:cubicBezTo>
                  <a:cubicBezTo>
                    <a:pt x="167082" y="40413"/>
                    <a:pt x="167082" y="39940"/>
                    <a:pt x="165904" y="41355"/>
                  </a:cubicBezTo>
                  <a:cubicBezTo>
                    <a:pt x="164723" y="42772"/>
                    <a:pt x="167318" y="44186"/>
                    <a:pt x="167318" y="42772"/>
                  </a:cubicBezTo>
                  <a:cubicBezTo>
                    <a:pt x="167318" y="45603"/>
                    <a:pt x="167318" y="44186"/>
                    <a:pt x="167318" y="44186"/>
                  </a:cubicBezTo>
                  <a:cubicBezTo>
                    <a:pt x="167082" y="43244"/>
                    <a:pt x="167082" y="42299"/>
                    <a:pt x="167318" y="41355"/>
                  </a:cubicBezTo>
                  <a:cubicBezTo>
                    <a:pt x="167318" y="41355"/>
                    <a:pt x="167318" y="41355"/>
                    <a:pt x="165904" y="38287"/>
                  </a:cubicBezTo>
                  <a:cubicBezTo>
                    <a:pt x="165904" y="41827"/>
                    <a:pt x="165904" y="38287"/>
                    <a:pt x="165904" y="42063"/>
                  </a:cubicBezTo>
                  <a:cubicBezTo>
                    <a:pt x="165904" y="45840"/>
                    <a:pt x="165904" y="42063"/>
                    <a:pt x="165904" y="43244"/>
                  </a:cubicBezTo>
                  <a:cubicBezTo>
                    <a:pt x="165904" y="44422"/>
                    <a:pt x="165904" y="44895"/>
                    <a:pt x="165904" y="43244"/>
                  </a:cubicBezTo>
                  <a:cubicBezTo>
                    <a:pt x="165904" y="41591"/>
                    <a:pt x="165904" y="43244"/>
                    <a:pt x="165904" y="42063"/>
                  </a:cubicBezTo>
                  <a:cubicBezTo>
                    <a:pt x="165904" y="40885"/>
                    <a:pt x="165904" y="42063"/>
                    <a:pt x="165904" y="42063"/>
                  </a:cubicBezTo>
                  <a:cubicBezTo>
                    <a:pt x="165904" y="42063"/>
                    <a:pt x="165904" y="44659"/>
                    <a:pt x="165904" y="42063"/>
                  </a:cubicBezTo>
                  <a:cubicBezTo>
                    <a:pt x="166140" y="43480"/>
                    <a:pt x="166140" y="44659"/>
                    <a:pt x="165904" y="46076"/>
                  </a:cubicBezTo>
                  <a:cubicBezTo>
                    <a:pt x="165904" y="46076"/>
                    <a:pt x="165904" y="44659"/>
                    <a:pt x="165904" y="43717"/>
                  </a:cubicBezTo>
                  <a:cubicBezTo>
                    <a:pt x="165904" y="44659"/>
                    <a:pt x="165904" y="45603"/>
                    <a:pt x="165904" y="46548"/>
                  </a:cubicBezTo>
                  <a:cubicBezTo>
                    <a:pt x="165904" y="46548"/>
                    <a:pt x="165904" y="46548"/>
                    <a:pt x="165904" y="46548"/>
                  </a:cubicBezTo>
                  <a:cubicBezTo>
                    <a:pt x="165904" y="46548"/>
                    <a:pt x="165904" y="43008"/>
                    <a:pt x="164250" y="41355"/>
                  </a:cubicBezTo>
                  <a:lnTo>
                    <a:pt x="164250" y="44659"/>
                  </a:lnTo>
                  <a:cubicBezTo>
                    <a:pt x="164250" y="46312"/>
                    <a:pt x="164250" y="43008"/>
                    <a:pt x="164250" y="44659"/>
                  </a:cubicBezTo>
                  <a:cubicBezTo>
                    <a:pt x="163778" y="43717"/>
                    <a:pt x="163308" y="42772"/>
                    <a:pt x="162836" y="41827"/>
                  </a:cubicBezTo>
                  <a:cubicBezTo>
                    <a:pt x="162836" y="43480"/>
                    <a:pt x="162836" y="41827"/>
                    <a:pt x="161419" y="41827"/>
                  </a:cubicBezTo>
                  <a:cubicBezTo>
                    <a:pt x="160004" y="41827"/>
                    <a:pt x="161419" y="43953"/>
                    <a:pt x="161419" y="43953"/>
                  </a:cubicBezTo>
                  <a:cubicBezTo>
                    <a:pt x="161419" y="43953"/>
                    <a:pt x="161419" y="42299"/>
                    <a:pt x="161419" y="41591"/>
                  </a:cubicBezTo>
                  <a:cubicBezTo>
                    <a:pt x="161419" y="40885"/>
                    <a:pt x="161419" y="43008"/>
                    <a:pt x="160004" y="43480"/>
                  </a:cubicBezTo>
                  <a:cubicBezTo>
                    <a:pt x="158587" y="43953"/>
                    <a:pt x="160004" y="45131"/>
                    <a:pt x="160004" y="46076"/>
                  </a:cubicBezTo>
                  <a:cubicBezTo>
                    <a:pt x="160004" y="47018"/>
                    <a:pt x="160004" y="43953"/>
                    <a:pt x="158351" y="43244"/>
                  </a:cubicBezTo>
                  <a:cubicBezTo>
                    <a:pt x="156700" y="42536"/>
                    <a:pt x="158351" y="43244"/>
                    <a:pt x="158351" y="44659"/>
                  </a:cubicBezTo>
                  <a:cubicBezTo>
                    <a:pt x="155755" y="40649"/>
                    <a:pt x="156937" y="47490"/>
                    <a:pt x="155047" y="44659"/>
                  </a:cubicBezTo>
                  <a:cubicBezTo>
                    <a:pt x="155519" y="46076"/>
                    <a:pt x="155519" y="47490"/>
                    <a:pt x="155047" y="48907"/>
                  </a:cubicBezTo>
                  <a:cubicBezTo>
                    <a:pt x="155047" y="48907"/>
                    <a:pt x="155047" y="47490"/>
                    <a:pt x="155047" y="48907"/>
                  </a:cubicBezTo>
                  <a:cubicBezTo>
                    <a:pt x="155047" y="50322"/>
                    <a:pt x="155047" y="48907"/>
                    <a:pt x="155047" y="46548"/>
                  </a:cubicBezTo>
                  <a:cubicBezTo>
                    <a:pt x="155047" y="44186"/>
                    <a:pt x="155047" y="46548"/>
                    <a:pt x="155047" y="48671"/>
                  </a:cubicBezTo>
                  <a:cubicBezTo>
                    <a:pt x="155047" y="50794"/>
                    <a:pt x="155047" y="47254"/>
                    <a:pt x="153396" y="45603"/>
                  </a:cubicBezTo>
                  <a:cubicBezTo>
                    <a:pt x="151746" y="43953"/>
                    <a:pt x="153396" y="45603"/>
                    <a:pt x="153396" y="47490"/>
                  </a:cubicBezTo>
                  <a:lnTo>
                    <a:pt x="153396" y="46076"/>
                  </a:lnTo>
                  <a:cubicBezTo>
                    <a:pt x="153396" y="47963"/>
                    <a:pt x="153396" y="49144"/>
                    <a:pt x="153396" y="46076"/>
                  </a:cubicBezTo>
                  <a:cubicBezTo>
                    <a:pt x="153396" y="48907"/>
                    <a:pt x="153396" y="47726"/>
                    <a:pt x="153396" y="47490"/>
                  </a:cubicBezTo>
                  <a:cubicBezTo>
                    <a:pt x="153396" y="47254"/>
                    <a:pt x="153396" y="47490"/>
                    <a:pt x="153396" y="48907"/>
                  </a:cubicBezTo>
                  <a:cubicBezTo>
                    <a:pt x="153396" y="50322"/>
                    <a:pt x="153396" y="48907"/>
                    <a:pt x="153396" y="48907"/>
                  </a:cubicBezTo>
                  <a:cubicBezTo>
                    <a:pt x="153160" y="47963"/>
                    <a:pt x="153160" y="46784"/>
                    <a:pt x="153396" y="45840"/>
                  </a:cubicBezTo>
                  <a:cubicBezTo>
                    <a:pt x="153396" y="45840"/>
                    <a:pt x="153396" y="45840"/>
                    <a:pt x="150801" y="43480"/>
                  </a:cubicBezTo>
                  <a:cubicBezTo>
                    <a:pt x="148206" y="41118"/>
                    <a:pt x="150801" y="43480"/>
                    <a:pt x="150801" y="43480"/>
                  </a:cubicBezTo>
                  <a:cubicBezTo>
                    <a:pt x="150801" y="43480"/>
                    <a:pt x="149384" y="43480"/>
                    <a:pt x="148914" y="43480"/>
                  </a:cubicBezTo>
                  <a:cubicBezTo>
                    <a:pt x="148442" y="43480"/>
                    <a:pt x="151273" y="47018"/>
                    <a:pt x="152688" y="47254"/>
                  </a:cubicBezTo>
                  <a:cubicBezTo>
                    <a:pt x="154105" y="47490"/>
                    <a:pt x="150565" y="45367"/>
                    <a:pt x="150092" y="47254"/>
                  </a:cubicBezTo>
                  <a:cubicBezTo>
                    <a:pt x="149620" y="49144"/>
                    <a:pt x="152215" y="50322"/>
                    <a:pt x="152924" y="51975"/>
                  </a:cubicBezTo>
                  <a:cubicBezTo>
                    <a:pt x="153633" y="53626"/>
                    <a:pt x="151273" y="51975"/>
                    <a:pt x="150329" y="49144"/>
                  </a:cubicBezTo>
                  <a:lnTo>
                    <a:pt x="151746" y="54334"/>
                  </a:lnTo>
                  <a:cubicBezTo>
                    <a:pt x="151273" y="52917"/>
                    <a:pt x="150565" y="51503"/>
                    <a:pt x="149384" y="50558"/>
                  </a:cubicBezTo>
                  <a:cubicBezTo>
                    <a:pt x="149384" y="50558"/>
                    <a:pt x="149384" y="48435"/>
                    <a:pt x="149384" y="47726"/>
                  </a:cubicBezTo>
                  <a:cubicBezTo>
                    <a:pt x="149384" y="48671"/>
                    <a:pt x="149384" y="49852"/>
                    <a:pt x="149384" y="50794"/>
                  </a:cubicBezTo>
                  <a:cubicBezTo>
                    <a:pt x="149384" y="50794"/>
                    <a:pt x="149384" y="50794"/>
                    <a:pt x="149384" y="50794"/>
                  </a:cubicBezTo>
                  <a:cubicBezTo>
                    <a:pt x="149384" y="50794"/>
                    <a:pt x="149384" y="50794"/>
                    <a:pt x="147497" y="49144"/>
                  </a:cubicBezTo>
                  <a:cubicBezTo>
                    <a:pt x="145610" y="47490"/>
                    <a:pt x="147497" y="49144"/>
                    <a:pt x="147497" y="46312"/>
                  </a:cubicBezTo>
                  <a:cubicBezTo>
                    <a:pt x="147497" y="47963"/>
                    <a:pt x="146316" y="51975"/>
                    <a:pt x="144902" y="46312"/>
                  </a:cubicBezTo>
                  <a:cubicBezTo>
                    <a:pt x="144902" y="46312"/>
                    <a:pt x="144902" y="48199"/>
                    <a:pt x="144902" y="46312"/>
                  </a:cubicBezTo>
                  <a:cubicBezTo>
                    <a:pt x="144902" y="50086"/>
                    <a:pt x="144902" y="46312"/>
                    <a:pt x="144902" y="51503"/>
                  </a:cubicBezTo>
                  <a:cubicBezTo>
                    <a:pt x="144902" y="48907"/>
                    <a:pt x="144902" y="51503"/>
                    <a:pt x="143015" y="48671"/>
                  </a:cubicBezTo>
                  <a:cubicBezTo>
                    <a:pt x="141125" y="45840"/>
                    <a:pt x="143015" y="50558"/>
                    <a:pt x="143015" y="51267"/>
                  </a:cubicBezTo>
                  <a:cubicBezTo>
                    <a:pt x="143015" y="51975"/>
                    <a:pt x="140653" y="51267"/>
                    <a:pt x="140889" y="53153"/>
                  </a:cubicBezTo>
                  <a:cubicBezTo>
                    <a:pt x="140889" y="51030"/>
                    <a:pt x="139475" y="53153"/>
                    <a:pt x="140889" y="53153"/>
                  </a:cubicBezTo>
                  <a:cubicBezTo>
                    <a:pt x="142306" y="53153"/>
                    <a:pt x="140889" y="53153"/>
                    <a:pt x="139002" y="51503"/>
                  </a:cubicBezTo>
                  <a:lnTo>
                    <a:pt x="140889" y="54334"/>
                  </a:lnTo>
                  <a:cubicBezTo>
                    <a:pt x="140889" y="54334"/>
                    <a:pt x="139475" y="54334"/>
                    <a:pt x="138766" y="52448"/>
                  </a:cubicBezTo>
                  <a:cubicBezTo>
                    <a:pt x="138058" y="50558"/>
                    <a:pt x="138766" y="54807"/>
                    <a:pt x="138766" y="52448"/>
                  </a:cubicBezTo>
                  <a:cubicBezTo>
                    <a:pt x="138766" y="50086"/>
                    <a:pt x="138766" y="52448"/>
                    <a:pt x="138766" y="54334"/>
                  </a:cubicBezTo>
                  <a:cubicBezTo>
                    <a:pt x="138766" y="56221"/>
                    <a:pt x="138766" y="54334"/>
                    <a:pt x="140653" y="54334"/>
                  </a:cubicBezTo>
                  <a:cubicBezTo>
                    <a:pt x="142542" y="54334"/>
                    <a:pt x="139002" y="54334"/>
                    <a:pt x="138530" y="54334"/>
                  </a:cubicBezTo>
                  <a:lnTo>
                    <a:pt x="138530" y="54334"/>
                  </a:lnTo>
                  <a:cubicBezTo>
                    <a:pt x="138530" y="54334"/>
                    <a:pt x="139947" y="54334"/>
                    <a:pt x="138530" y="52448"/>
                  </a:cubicBezTo>
                  <a:cubicBezTo>
                    <a:pt x="137116" y="50558"/>
                    <a:pt x="138530" y="54571"/>
                    <a:pt x="136643" y="52448"/>
                  </a:cubicBezTo>
                  <a:cubicBezTo>
                    <a:pt x="134754" y="50322"/>
                    <a:pt x="136643" y="52448"/>
                    <a:pt x="136643" y="52448"/>
                  </a:cubicBezTo>
                  <a:cubicBezTo>
                    <a:pt x="136407" y="53153"/>
                    <a:pt x="136407" y="53626"/>
                    <a:pt x="136643" y="54334"/>
                  </a:cubicBezTo>
                  <a:cubicBezTo>
                    <a:pt x="136643" y="55752"/>
                    <a:pt x="136643" y="54334"/>
                    <a:pt x="136643" y="55752"/>
                  </a:cubicBezTo>
                  <a:cubicBezTo>
                    <a:pt x="136643" y="57166"/>
                    <a:pt x="136643" y="54334"/>
                    <a:pt x="134990" y="53626"/>
                  </a:cubicBezTo>
                  <a:cubicBezTo>
                    <a:pt x="133339" y="52917"/>
                    <a:pt x="134990" y="55515"/>
                    <a:pt x="134990" y="55752"/>
                  </a:cubicBezTo>
                  <a:cubicBezTo>
                    <a:pt x="134990" y="55985"/>
                    <a:pt x="134990" y="53862"/>
                    <a:pt x="134990" y="53862"/>
                  </a:cubicBezTo>
                  <a:cubicBezTo>
                    <a:pt x="134990" y="53862"/>
                    <a:pt x="134990" y="53862"/>
                    <a:pt x="134990" y="55752"/>
                  </a:cubicBezTo>
                  <a:cubicBezTo>
                    <a:pt x="131216" y="51975"/>
                    <a:pt x="131686" y="55752"/>
                    <a:pt x="129327" y="55752"/>
                  </a:cubicBezTo>
                  <a:cubicBezTo>
                    <a:pt x="126967" y="55752"/>
                    <a:pt x="129327" y="54334"/>
                    <a:pt x="129327" y="53626"/>
                  </a:cubicBezTo>
                  <a:cubicBezTo>
                    <a:pt x="129327" y="52917"/>
                    <a:pt x="129327" y="56693"/>
                    <a:pt x="127440" y="53626"/>
                  </a:cubicBezTo>
                  <a:cubicBezTo>
                    <a:pt x="127440" y="54098"/>
                    <a:pt x="127440" y="54807"/>
                    <a:pt x="127440" y="55279"/>
                  </a:cubicBezTo>
                  <a:cubicBezTo>
                    <a:pt x="127440" y="56693"/>
                    <a:pt x="127440" y="55279"/>
                    <a:pt x="127440" y="56930"/>
                  </a:cubicBezTo>
                  <a:cubicBezTo>
                    <a:pt x="127440" y="58583"/>
                    <a:pt x="127440" y="55752"/>
                    <a:pt x="127440" y="55043"/>
                  </a:cubicBezTo>
                  <a:cubicBezTo>
                    <a:pt x="127440" y="54334"/>
                    <a:pt x="127440" y="55043"/>
                    <a:pt x="127440" y="55043"/>
                  </a:cubicBezTo>
                  <a:lnTo>
                    <a:pt x="127440" y="56457"/>
                  </a:lnTo>
                  <a:cubicBezTo>
                    <a:pt x="127440" y="56457"/>
                    <a:pt x="127440" y="56457"/>
                    <a:pt x="127440" y="56457"/>
                  </a:cubicBezTo>
                  <a:cubicBezTo>
                    <a:pt x="127440" y="55752"/>
                    <a:pt x="127440" y="55279"/>
                    <a:pt x="127440" y="54571"/>
                  </a:cubicBezTo>
                  <a:lnTo>
                    <a:pt x="127440" y="56221"/>
                  </a:lnTo>
                  <a:lnTo>
                    <a:pt x="125786" y="54098"/>
                  </a:lnTo>
                  <a:cubicBezTo>
                    <a:pt x="125317" y="55043"/>
                    <a:pt x="124608" y="55752"/>
                    <a:pt x="123663" y="56221"/>
                  </a:cubicBezTo>
                  <a:lnTo>
                    <a:pt x="123663" y="56221"/>
                  </a:lnTo>
                  <a:cubicBezTo>
                    <a:pt x="123663" y="56221"/>
                    <a:pt x="123663" y="57874"/>
                    <a:pt x="123663" y="56221"/>
                  </a:cubicBezTo>
                  <a:cubicBezTo>
                    <a:pt x="123427" y="55515"/>
                    <a:pt x="123427" y="55043"/>
                    <a:pt x="123663" y="54334"/>
                  </a:cubicBezTo>
                  <a:cubicBezTo>
                    <a:pt x="123663" y="54334"/>
                    <a:pt x="123663" y="55985"/>
                    <a:pt x="123663" y="56693"/>
                  </a:cubicBezTo>
                  <a:cubicBezTo>
                    <a:pt x="123663" y="57402"/>
                    <a:pt x="122249" y="55043"/>
                    <a:pt x="123663" y="56693"/>
                  </a:cubicBezTo>
                  <a:cubicBezTo>
                    <a:pt x="125081" y="58347"/>
                    <a:pt x="123663" y="58111"/>
                    <a:pt x="123663" y="59053"/>
                  </a:cubicBezTo>
                  <a:cubicBezTo>
                    <a:pt x="123663" y="59997"/>
                    <a:pt x="125550" y="59053"/>
                    <a:pt x="126023" y="59053"/>
                  </a:cubicBezTo>
                  <a:lnTo>
                    <a:pt x="126023" y="59053"/>
                  </a:lnTo>
                  <a:cubicBezTo>
                    <a:pt x="126023" y="57402"/>
                    <a:pt x="126023" y="59053"/>
                    <a:pt x="126023" y="59053"/>
                  </a:cubicBezTo>
                  <a:cubicBezTo>
                    <a:pt x="126731" y="59997"/>
                    <a:pt x="127440" y="60942"/>
                    <a:pt x="128382" y="61651"/>
                  </a:cubicBezTo>
                  <a:cubicBezTo>
                    <a:pt x="126495" y="60470"/>
                    <a:pt x="126731" y="64010"/>
                    <a:pt x="124608" y="61651"/>
                  </a:cubicBezTo>
                  <a:cubicBezTo>
                    <a:pt x="122482" y="59289"/>
                    <a:pt x="124608" y="61651"/>
                    <a:pt x="124608" y="61651"/>
                  </a:cubicBezTo>
                  <a:cubicBezTo>
                    <a:pt x="124608" y="61651"/>
                    <a:pt x="124608" y="60234"/>
                    <a:pt x="124608" y="59997"/>
                  </a:cubicBezTo>
                  <a:cubicBezTo>
                    <a:pt x="124608" y="59761"/>
                    <a:pt x="124608" y="61651"/>
                    <a:pt x="123191" y="59997"/>
                  </a:cubicBezTo>
                  <a:cubicBezTo>
                    <a:pt x="121777" y="58347"/>
                    <a:pt x="123191" y="62120"/>
                    <a:pt x="123191" y="61884"/>
                  </a:cubicBezTo>
                  <a:cubicBezTo>
                    <a:pt x="122482" y="60234"/>
                    <a:pt x="121777" y="58816"/>
                    <a:pt x="120832" y="57402"/>
                  </a:cubicBezTo>
                  <a:cubicBezTo>
                    <a:pt x="120832" y="57402"/>
                    <a:pt x="120832" y="57402"/>
                    <a:pt x="120832" y="55752"/>
                  </a:cubicBezTo>
                  <a:cubicBezTo>
                    <a:pt x="120832" y="54098"/>
                    <a:pt x="120832" y="55752"/>
                    <a:pt x="119418" y="55752"/>
                  </a:cubicBezTo>
                  <a:cubicBezTo>
                    <a:pt x="118000" y="55752"/>
                    <a:pt x="119418" y="57166"/>
                    <a:pt x="119418" y="58347"/>
                  </a:cubicBezTo>
                  <a:cubicBezTo>
                    <a:pt x="119418" y="59525"/>
                    <a:pt x="119418" y="58347"/>
                    <a:pt x="119418" y="58347"/>
                  </a:cubicBezTo>
                  <a:cubicBezTo>
                    <a:pt x="117528" y="55752"/>
                    <a:pt x="117528" y="58347"/>
                    <a:pt x="117528" y="58347"/>
                  </a:cubicBezTo>
                  <a:cubicBezTo>
                    <a:pt x="117528" y="58347"/>
                    <a:pt x="115877" y="56693"/>
                    <a:pt x="116350" y="58347"/>
                  </a:cubicBezTo>
                  <a:cubicBezTo>
                    <a:pt x="116350" y="57874"/>
                    <a:pt x="116350" y="57166"/>
                    <a:pt x="116350" y="56693"/>
                  </a:cubicBezTo>
                  <a:cubicBezTo>
                    <a:pt x="116350" y="56693"/>
                    <a:pt x="116350" y="58583"/>
                    <a:pt x="114933" y="56693"/>
                  </a:cubicBezTo>
                  <a:cubicBezTo>
                    <a:pt x="113518" y="54807"/>
                    <a:pt x="114933" y="58111"/>
                    <a:pt x="116350" y="58816"/>
                  </a:cubicBezTo>
                  <a:cubicBezTo>
                    <a:pt x="117764" y="59525"/>
                    <a:pt x="114933" y="57166"/>
                    <a:pt x="116350" y="58816"/>
                  </a:cubicBezTo>
                  <a:cubicBezTo>
                    <a:pt x="116114" y="58111"/>
                    <a:pt x="116114" y="57638"/>
                    <a:pt x="116350" y="56930"/>
                  </a:cubicBezTo>
                  <a:cubicBezTo>
                    <a:pt x="116350" y="56930"/>
                    <a:pt x="116350" y="59053"/>
                    <a:pt x="116350" y="58347"/>
                  </a:cubicBezTo>
                  <a:cubicBezTo>
                    <a:pt x="115641" y="57874"/>
                    <a:pt x="115169" y="56930"/>
                    <a:pt x="114933" y="56221"/>
                  </a:cubicBezTo>
                  <a:cubicBezTo>
                    <a:pt x="114933" y="57402"/>
                    <a:pt x="113046" y="56221"/>
                    <a:pt x="114933" y="58111"/>
                  </a:cubicBezTo>
                  <a:cubicBezTo>
                    <a:pt x="114460" y="57402"/>
                    <a:pt x="113988" y="56693"/>
                    <a:pt x="113518" y="55985"/>
                  </a:cubicBezTo>
                  <a:cubicBezTo>
                    <a:pt x="114696" y="58347"/>
                    <a:pt x="113518" y="55985"/>
                    <a:pt x="113518" y="55985"/>
                  </a:cubicBezTo>
                  <a:cubicBezTo>
                    <a:pt x="113518" y="55985"/>
                    <a:pt x="113518" y="59525"/>
                    <a:pt x="113518" y="57638"/>
                  </a:cubicBezTo>
                  <a:cubicBezTo>
                    <a:pt x="113518" y="59761"/>
                    <a:pt x="113518" y="59053"/>
                    <a:pt x="113518" y="59525"/>
                  </a:cubicBezTo>
                  <a:lnTo>
                    <a:pt x="113518" y="57638"/>
                  </a:lnTo>
                  <a:cubicBezTo>
                    <a:pt x="113518" y="59997"/>
                    <a:pt x="113518" y="57638"/>
                    <a:pt x="113518" y="60470"/>
                  </a:cubicBezTo>
                  <a:cubicBezTo>
                    <a:pt x="113518" y="63301"/>
                    <a:pt x="114933" y="62357"/>
                    <a:pt x="113518" y="60470"/>
                  </a:cubicBezTo>
                  <a:cubicBezTo>
                    <a:pt x="112101" y="58583"/>
                    <a:pt x="113518" y="62120"/>
                    <a:pt x="113518" y="62120"/>
                  </a:cubicBezTo>
                  <a:cubicBezTo>
                    <a:pt x="113518" y="62120"/>
                    <a:pt x="113518" y="62120"/>
                    <a:pt x="113518" y="62120"/>
                  </a:cubicBezTo>
                  <a:cubicBezTo>
                    <a:pt x="113752" y="62829"/>
                    <a:pt x="113752" y="63301"/>
                    <a:pt x="113518" y="64010"/>
                  </a:cubicBezTo>
                  <a:cubicBezTo>
                    <a:pt x="113518" y="64010"/>
                    <a:pt x="111629" y="61884"/>
                    <a:pt x="113518" y="64010"/>
                  </a:cubicBezTo>
                  <a:cubicBezTo>
                    <a:pt x="112810" y="63301"/>
                    <a:pt x="112101" y="62593"/>
                    <a:pt x="111865" y="61651"/>
                  </a:cubicBezTo>
                  <a:cubicBezTo>
                    <a:pt x="111865" y="60470"/>
                    <a:pt x="111865" y="61651"/>
                    <a:pt x="110214" y="61651"/>
                  </a:cubicBezTo>
                  <a:cubicBezTo>
                    <a:pt x="108561" y="61651"/>
                    <a:pt x="111629" y="63774"/>
                    <a:pt x="110214" y="63774"/>
                  </a:cubicBezTo>
                  <a:cubicBezTo>
                    <a:pt x="109033" y="61884"/>
                    <a:pt x="108325" y="59525"/>
                    <a:pt x="108088" y="57402"/>
                  </a:cubicBezTo>
                  <a:lnTo>
                    <a:pt x="106438" y="57402"/>
                  </a:lnTo>
                  <a:cubicBezTo>
                    <a:pt x="106438" y="57402"/>
                    <a:pt x="107619" y="59525"/>
                    <a:pt x="106438" y="57402"/>
                  </a:cubicBezTo>
                  <a:lnTo>
                    <a:pt x="106438" y="59289"/>
                  </a:lnTo>
                  <a:cubicBezTo>
                    <a:pt x="106438" y="59289"/>
                    <a:pt x="106438" y="59289"/>
                    <a:pt x="104784" y="57638"/>
                  </a:cubicBezTo>
                  <a:cubicBezTo>
                    <a:pt x="103134" y="55985"/>
                    <a:pt x="104784" y="61651"/>
                    <a:pt x="103370" y="57638"/>
                  </a:cubicBezTo>
                  <a:cubicBezTo>
                    <a:pt x="103370" y="59289"/>
                    <a:pt x="103370" y="57638"/>
                    <a:pt x="103370" y="59525"/>
                  </a:cubicBezTo>
                  <a:cubicBezTo>
                    <a:pt x="103370" y="61415"/>
                    <a:pt x="103370" y="59525"/>
                    <a:pt x="103370" y="59525"/>
                  </a:cubicBezTo>
                  <a:cubicBezTo>
                    <a:pt x="103370" y="59525"/>
                    <a:pt x="103370" y="59525"/>
                    <a:pt x="103370" y="59525"/>
                  </a:cubicBezTo>
                  <a:cubicBezTo>
                    <a:pt x="103606" y="60234"/>
                    <a:pt x="103606" y="61178"/>
                    <a:pt x="103370" y="61884"/>
                  </a:cubicBezTo>
                  <a:cubicBezTo>
                    <a:pt x="103370" y="61884"/>
                    <a:pt x="103370" y="61884"/>
                    <a:pt x="103370" y="60470"/>
                  </a:cubicBezTo>
                  <a:cubicBezTo>
                    <a:pt x="103370" y="59053"/>
                    <a:pt x="103370" y="62357"/>
                    <a:pt x="104784" y="62829"/>
                  </a:cubicBezTo>
                  <a:cubicBezTo>
                    <a:pt x="106202" y="63301"/>
                    <a:pt x="104784" y="62829"/>
                    <a:pt x="104784" y="62829"/>
                  </a:cubicBezTo>
                  <a:lnTo>
                    <a:pt x="106438" y="64952"/>
                  </a:lnTo>
                  <a:cubicBezTo>
                    <a:pt x="106438" y="64952"/>
                    <a:pt x="104784" y="64952"/>
                    <a:pt x="106438" y="64952"/>
                  </a:cubicBezTo>
                  <a:cubicBezTo>
                    <a:pt x="108088" y="64952"/>
                    <a:pt x="104551" y="60942"/>
                    <a:pt x="103843" y="60942"/>
                  </a:cubicBezTo>
                  <a:cubicBezTo>
                    <a:pt x="103134" y="60942"/>
                    <a:pt x="103843" y="60942"/>
                    <a:pt x="103843" y="62593"/>
                  </a:cubicBezTo>
                  <a:cubicBezTo>
                    <a:pt x="103843" y="64246"/>
                    <a:pt x="103843" y="62593"/>
                    <a:pt x="102189" y="60706"/>
                  </a:cubicBezTo>
                  <a:lnTo>
                    <a:pt x="102189" y="63301"/>
                  </a:lnTo>
                  <a:cubicBezTo>
                    <a:pt x="100302" y="60706"/>
                    <a:pt x="102189" y="63301"/>
                    <a:pt x="100302" y="63301"/>
                  </a:cubicBezTo>
                  <a:cubicBezTo>
                    <a:pt x="98416" y="63301"/>
                    <a:pt x="100302" y="60234"/>
                    <a:pt x="102425" y="61415"/>
                  </a:cubicBezTo>
                  <a:cubicBezTo>
                    <a:pt x="100539" y="59289"/>
                    <a:pt x="102425" y="59997"/>
                    <a:pt x="100539" y="57402"/>
                  </a:cubicBezTo>
                  <a:lnTo>
                    <a:pt x="100539" y="57402"/>
                  </a:lnTo>
                  <a:cubicBezTo>
                    <a:pt x="100539" y="59761"/>
                    <a:pt x="100539" y="57402"/>
                    <a:pt x="99121" y="57402"/>
                  </a:cubicBezTo>
                  <a:cubicBezTo>
                    <a:pt x="97707" y="57402"/>
                    <a:pt x="99121" y="59525"/>
                    <a:pt x="101483" y="61415"/>
                  </a:cubicBezTo>
                  <a:cubicBezTo>
                    <a:pt x="103843" y="63301"/>
                    <a:pt x="101483" y="61415"/>
                    <a:pt x="101483" y="61415"/>
                  </a:cubicBezTo>
                  <a:cubicBezTo>
                    <a:pt x="101483" y="61415"/>
                    <a:pt x="101483" y="61415"/>
                    <a:pt x="101483" y="59525"/>
                  </a:cubicBezTo>
                  <a:cubicBezTo>
                    <a:pt x="101483" y="57638"/>
                    <a:pt x="101483" y="59525"/>
                    <a:pt x="101483" y="59525"/>
                  </a:cubicBezTo>
                  <a:lnTo>
                    <a:pt x="100066" y="57638"/>
                  </a:lnTo>
                  <a:cubicBezTo>
                    <a:pt x="101247" y="60234"/>
                    <a:pt x="100066" y="57638"/>
                    <a:pt x="100066" y="57638"/>
                  </a:cubicBezTo>
                  <a:cubicBezTo>
                    <a:pt x="101720" y="60470"/>
                    <a:pt x="100066" y="58816"/>
                    <a:pt x="100066" y="59761"/>
                  </a:cubicBezTo>
                  <a:cubicBezTo>
                    <a:pt x="100066" y="60706"/>
                    <a:pt x="100066" y="59761"/>
                    <a:pt x="101483" y="61415"/>
                  </a:cubicBezTo>
                  <a:cubicBezTo>
                    <a:pt x="102898" y="63065"/>
                    <a:pt x="101483" y="61415"/>
                    <a:pt x="101483" y="64482"/>
                  </a:cubicBezTo>
                  <a:cubicBezTo>
                    <a:pt x="101483" y="67550"/>
                    <a:pt x="101483" y="62829"/>
                    <a:pt x="99830" y="61884"/>
                  </a:cubicBezTo>
                  <a:cubicBezTo>
                    <a:pt x="98179" y="60942"/>
                    <a:pt x="99830" y="61884"/>
                    <a:pt x="99830" y="61884"/>
                  </a:cubicBezTo>
                  <a:cubicBezTo>
                    <a:pt x="99358" y="60942"/>
                    <a:pt x="98885" y="59997"/>
                    <a:pt x="98179" y="59053"/>
                  </a:cubicBezTo>
                  <a:cubicBezTo>
                    <a:pt x="98179" y="59053"/>
                    <a:pt x="98179" y="59053"/>
                    <a:pt x="98179" y="59053"/>
                  </a:cubicBezTo>
                  <a:lnTo>
                    <a:pt x="98179" y="60470"/>
                  </a:lnTo>
                  <a:cubicBezTo>
                    <a:pt x="96526" y="58583"/>
                    <a:pt x="96762" y="60470"/>
                    <a:pt x="98179" y="63065"/>
                  </a:cubicBezTo>
                  <a:cubicBezTo>
                    <a:pt x="96290" y="59525"/>
                    <a:pt x="96526" y="61651"/>
                    <a:pt x="94875" y="59289"/>
                  </a:cubicBezTo>
                  <a:cubicBezTo>
                    <a:pt x="93222" y="56930"/>
                    <a:pt x="94875" y="59289"/>
                    <a:pt x="94875" y="59289"/>
                  </a:cubicBezTo>
                  <a:cubicBezTo>
                    <a:pt x="94875" y="59289"/>
                    <a:pt x="94875" y="59289"/>
                    <a:pt x="96290" y="60706"/>
                  </a:cubicBezTo>
                  <a:cubicBezTo>
                    <a:pt x="97235" y="62120"/>
                    <a:pt x="97943" y="63774"/>
                    <a:pt x="98416" y="65424"/>
                  </a:cubicBezTo>
                  <a:cubicBezTo>
                    <a:pt x="96762" y="63538"/>
                    <a:pt x="98416" y="63301"/>
                    <a:pt x="96526" y="61884"/>
                  </a:cubicBezTo>
                  <a:cubicBezTo>
                    <a:pt x="94639" y="60470"/>
                    <a:pt x="96526" y="61884"/>
                    <a:pt x="96526" y="61884"/>
                  </a:cubicBezTo>
                  <a:cubicBezTo>
                    <a:pt x="96526" y="61884"/>
                    <a:pt x="96526" y="63538"/>
                    <a:pt x="98179" y="64246"/>
                  </a:cubicBezTo>
                  <a:cubicBezTo>
                    <a:pt x="99830" y="64952"/>
                    <a:pt x="98179" y="64246"/>
                    <a:pt x="98179" y="64246"/>
                  </a:cubicBezTo>
                  <a:cubicBezTo>
                    <a:pt x="98179" y="64246"/>
                    <a:pt x="98179" y="62357"/>
                    <a:pt x="99830" y="64246"/>
                  </a:cubicBezTo>
                  <a:cubicBezTo>
                    <a:pt x="99830" y="62593"/>
                    <a:pt x="99830" y="61178"/>
                    <a:pt x="99830" y="61415"/>
                  </a:cubicBezTo>
                  <a:cubicBezTo>
                    <a:pt x="99830" y="61651"/>
                    <a:pt x="99830" y="61415"/>
                    <a:pt x="99830" y="61415"/>
                  </a:cubicBezTo>
                  <a:cubicBezTo>
                    <a:pt x="99830" y="61415"/>
                    <a:pt x="99830" y="61415"/>
                    <a:pt x="99830" y="61415"/>
                  </a:cubicBezTo>
                  <a:cubicBezTo>
                    <a:pt x="104079" y="68256"/>
                    <a:pt x="98416" y="63301"/>
                    <a:pt x="99830" y="65897"/>
                  </a:cubicBezTo>
                  <a:lnTo>
                    <a:pt x="99830" y="67314"/>
                  </a:lnTo>
                  <a:cubicBezTo>
                    <a:pt x="99830" y="67314"/>
                    <a:pt x="99830" y="66133"/>
                    <a:pt x="99830" y="67314"/>
                  </a:cubicBezTo>
                  <a:cubicBezTo>
                    <a:pt x="99830" y="68492"/>
                    <a:pt x="99830" y="69673"/>
                    <a:pt x="99830" y="67314"/>
                  </a:cubicBezTo>
                  <a:cubicBezTo>
                    <a:pt x="99830" y="64952"/>
                    <a:pt x="101720" y="71324"/>
                    <a:pt x="99830" y="69673"/>
                  </a:cubicBezTo>
                  <a:cubicBezTo>
                    <a:pt x="97943" y="68020"/>
                    <a:pt x="99830" y="68020"/>
                    <a:pt x="99830" y="69673"/>
                  </a:cubicBezTo>
                  <a:cubicBezTo>
                    <a:pt x="98885" y="68492"/>
                    <a:pt x="98179" y="67078"/>
                    <a:pt x="97707" y="65661"/>
                  </a:cubicBezTo>
                  <a:lnTo>
                    <a:pt x="95820" y="63774"/>
                  </a:lnTo>
                  <a:cubicBezTo>
                    <a:pt x="95820" y="63774"/>
                    <a:pt x="95820" y="63774"/>
                    <a:pt x="95820" y="61178"/>
                  </a:cubicBezTo>
                  <a:cubicBezTo>
                    <a:pt x="95820" y="58583"/>
                    <a:pt x="95820" y="59525"/>
                    <a:pt x="93694" y="58583"/>
                  </a:cubicBezTo>
                  <a:cubicBezTo>
                    <a:pt x="94639" y="59525"/>
                    <a:pt x="95112" y="60942"/>
                    <a:pt x="95584" y="62120"/>
                  </a:cubicBezTo>
                  <a:cubicBezTo>
                    <a:pt x="95584" y="62120"/>
                    <a:pt x="94167" y="62120"/>
                    <a:pt x="94167" y="62120"/>
                  </a:cubicBezTo>
                  <a:lnTo>
                    <a:pt x="95584" y="64246"/>
                  </a:lnTo>
                  <a:lnTo>
                    <a:pt x="95584" y="64246"/>
                  </a:lnTo>
                  <a:cubicBezTo>
                    <a:pt x="95584" y="64246"/>
                    <a:pt x="95584" y="66133"/>
                    <a:pt x="95584" y="66605"/>
                  </a:cubicBezTo>
                  <a:lnTo>
                    <a:pt x="95584" y="65188"/>
                  </a:lnTo>
                  <a:cubicBezTo>
                    <a:pt x="95584" y="65188"/>
                    <a:pt x="95584" y="67314"/>
                    <a:pt x="95584" y="66842"/>
                  </a:cubicBezTo>
                  <a:lnTo>
                    <a:pt x="93694" y="63538"/>
                  </a:lnTo>
                  <a:cubicBezTo>
                    <a:pt x="93694" y="66369"/>
                    <a:pt x="92044" y="63538"/>
                    <a:pt x="93694" y="67078"/>
                  </a:cubicBezTo>
                  <a:cubicBezTo>
                    <a:pt x="93222" y="66133"/>
                    <a:pt x="92753" y="65424"/>
                    <a:pt x="92044" y="64716"/>
                  </a:cubicBezTo>
                  <a:cubicBezTo>
                    <a:pt x="92044" y="64716"/>
                    <a:pt x="92044" y="64716"/>
                    <a:pt x="92044" y="66605"/>
                  </a:cubicBezTo>
                  <a:lnTo>
                    <a:pt x="93694" y="68492"/>
                  </a:lnTo>
                  <a:cubicBezTo>
                    <a:pt x="93694" y="68492"/>
                    <a:pt x="93694" y="68492"/>
                    <a:pt x="93694" y="70146"/>
                  </a:cubicBezTo>
                  <a:cubicBezTo>
                    <a:pt x="93694" y="71796"/>
                    <a:pt x="91572" y="66133"/>
                    <a:pt x="93694" y="68020"/>
                  </a:cubicBezTo>
                  <a:lnTo>
                    <a:pt x="91808" y="64716"/>
                  </a:lnTo>
                  <a:cubicBezTo>
                    <a:pt x="91808" y="67314"/>
                    <a:pt x="91808" y="66605"/>
                    <a:pt x="91808" y="68256"/>
                  </a:cubicBezTo>
                  <a:cubicBezTo>
                    <a:pt x="91808" y="69909"/>
                    <a:pt x="91808" y="68256"/>
                    <a:pt x="91808" y="68256"/>
                  </a:cubicBezTo>
                  <a:cubicBezTo>
                    <a:pt x="91808" y="68256"/>
                    <a:pt x="91808" y="68256"/>
                    <a:pt x="91808" y="70146"/>
                  </a:cubicBezTo>
                  <a:lnTo>
                    <a:pt x="91808" y="68492"/>
                  </a:lnTo>
                  <a:cubicBezTo>
                    <a:pt x="93931" y="72269"/>
                    <a:pt x="91808" y="68492"/>
                    <a:pt x="91808" y="70615"/>
                  </a:cubicBezTo>
                  <a:cubicBezTo>
                    <a:pt x="90154" y="68020"/>
                    <a:pt x="91808" y="68492"/>
                    <a:pt x="90390" y="66842"/>
                  </a:cubicBezTo>
                  <a:cubicBezTo>
                    <a:pt x="88976" y="65188"/>
                    <a:pt x="90390" y="66842"/>
                    <a:pt x="90390" y="66842"/>
                  </a:cubicBezTo>
                  <a:cubicBezTo>
                    <a:pt x="90390" y="66842"/>
                    <a:pt x="90390" y="65424"/>
                    <a:pt x="88976" y="64716"/>
                  </a:cubicBezTo>
                  <a:cubicBezTo>
                    <a:pt x="87559" y="64010"/>
                    <a:pt x="88976" y="64716"/>
                    <a:pt x="88976" y="66605"/>
                  </a:cubicBezTo>
                  <a:cubicBezTo>
                    <a:pt x="88976" y="68492"/>
                    <a:pt x="88976" y="66605"/>
                    <a:pt x="88976" y="66605"/>
                  </a:cubicBezTo>
                  <a:cubicBezTo>
                    <a:pt x="88976" y="66605"/>
                    <a:pt x="87795" y="64246"/>
                    <a:pt x="88976" y="64952"/>
                  </a:cubicBezTo>
                  <a:cubicBezTo>
                    <a:pt x="90154" y="65661"/>
                    <a:pt x="88976" y="67314"/>
                    <a:pt x="87323" y="64952"/>
                  </a:cubicBezTo>
                  <a:lnTo>
                    <a:pt x="87323" y="67314"/>
                  </a:lnTo>
                  <a:lnTo>
                    <a:pt x="88504" y="68965"/>
                  </a:lnTo>
                  <a:cubicBezTo>
                    <a:pt x="88504" y="68965"/>
                    <a:pt x="88504" y="68965"/>
                    <a:pt x="87323" y="67550"/>
                  </a:cubicBezTo>
                  <a:cubicBezTo>
                    <a:pt x="88504" y="70615"/>
                    <a:pt x="87323" y="67550"/>
                    <a:pt x="85200" y="67550"/>
                  </a:cubicBezTo>
                  <a:cubicBezTo>
                    <a:pt x="83077" y="67550"/>
                    <a:pt x="83549" y="67550"/>
                    <a:pt x="83785" y="67550"/>
                  </a:cubicBezTo>
                  <a:cubicBezTo>
                    <a:pt x="84022" y="67550"/>
                    <a:pt x="83785" y="67550"/>
                    <a:pt x="83785" y="67550"/>
                  </a:cubicBezTo>
                  <a:cubicBezTo>
                    <a:pt x="83785" y="67550"/>
                    <a:pt x="83785" y="69437"/>
                    <a:pt x="83785" y="69437"/>
                  </a:cubicBezTo>
                  <a:cubicBezTo>
                    <a:pt x="83785" y="69437"/>
                    <a:pt x="83785" y="69437"/>
                    <a:pt x="83785" y="67550"/>
                  </a:cubicBezTo>
                  <a:cubicBezTo>
                    <a:pt x="83313" y="66842"/>
                    <a:pt x="82841" y="66133"/>
                    <a:pt x="82368" y="65424"/>
                  </a:cubicBezTo>
                  <a:lnTo>
                    <a:pt x="84022" y="69909"/>
                  </a:lnTo>
                  <a:cubicBezTo>
                    <a:pt x="84022" y="69909"/>
                    <a:pt x="84022" y="68020"/>
                    <a:pt x="82132" y="67550"/>
                  </a:cubicBezTo>
                  <a:cubicBezTo>
                    <a:pt x="80245" y="67078"/>
                    <a:pt x="82132" y="69673"/>
                    <a:pt x="82132" y="67550"/>
                  </a:cubicBezTo>
                  <a:cubicBezTo>
                    <a:pt x="82132" y="69437"/>
                    <a:pt x="82132" y="69201"/>
                    <a:pt x="82132" y="67550"/>
                  </a:cubicBezTo>
                  <a:cubicBezTo>
                    <a:pt x="81660" y="66369"/>
                    <a:pt x="80954" y="65424"/>
                    <a:pt x="80245" y="64482"/>
                  </a:cubicBezTo>
                  <a:cubicBezTo>
                    <a:pt x="80245" y="64482"/>
                    <a:pt x="81660" y="66605"/>
                    <a:pt x="81896" y="67784"/>
                  </a:cubicBezTo>
                  <a:cubicBezTo>
                    <a:pt x="82132" y="68965"/>
                    <a:pt x="81896" y="65897"/>
                    <a:pt x="79773" y="64952"/>
                  </a:cubicBezTo>
                  <a:cubicBezTo>
                    <a:pt x="77650" y="64010"/>
                    <a:pt x="79773" y="64952"/>
                    <a:pt x="79773" y="64952"/>
                  </a:cubicBezTo>
                  <a:cubicBezTo>
                    <a:pt x="79300" y="64010"/>
                    <a:pt x="78828" y="63065"/>
                    <a:pt x="78122" y="62120"/>
                  </a:cubicBezTo>
                  <a:cubicBezTo>
                    <a:pt x="78122" y="62120"/>
                    <a:pt x="78122" y="63538"/>
                    <a:pt x="78122" y="62120"/>
                  </a:cubicBezTo>
                  <a:cubicBezTo>
                    <a:pt x="78122" y="60706"/>
                    <a:pt x="78122" y="62120"/>
                    <a:pt x="79300" y="63538"/>
                  </a:cubicBezTo>
                  <a:cubicBezTo>
                    <a:pt x="80481" y="64952"/>
                    <a:pt x="79300" y="63538"/>
                    <a:pt x="79300" y="63538"/>
                  </a:cubicBezTo>
                  <a:cubicBezTo>
                    <a:pt x="79300" y="63538"/>
                    <a:pt x="79300" y="63538"/>
                    <a:pt x="79300" y="63538"/>
                  </a:cubicBezTo>
                  <a:lnTo>
                    <a:pt x="80718" y="66133"/>
                  </a:lnTo>
                  <a:cubicBezTo>
                    <a:pt x="80718" y="66133"/>
                    <a:pt x="80718" y="66133"/>
                    <a:pt x="80718" y="66133"/>
                  </a:cubicBezTo>
                  <a:cubicBezTo>
                    <a:pt x="80718" y="66133"/>
                    <a:pt x="80718" y="66133"/>
                    <a:pt x="80718" y="63774"/>
                  </a:cubicBezTo>
                  <a:cubicBezTo>
                    <a:pt x="80718" y="61415"/>
                    <a:pt x="80718" y="63774"/>
                    <a:pt x="80718" y="65424"/>
                  </a:cubicBezTo>
                  <a:cubicBezTo>
                    <a:pt x="80718" y="67078"/>
                    <a:pt x="80718" y="65424"/>
                    <a:pt x="80718" y="65424"/>
                  </a:cubicBezTo>
                  <a:lnTo>
                    <a:pt x="79064" y="62120"/>
                  </a:lnTo>
                  <a:cubicBezTo>
                    <a:pt x="79064" y="62120"/>
                    <a:pt x="76705" y="58816"/>
                    <a:pt x="77177" y="59997"/>
                  </a:cubicBezTo>
                  <a:cubicBezTo>
                    <a:pt x="77650" y="61178"/>
                    <a:pt x="75055" y="56693"/>
                    <a:pt x="74346" y="56457"/>
                  </a:cubicBezTo>
                  <a:lnTo>
                    <a:pt x="75760" y="58816"/>
                  </a:lnTo>
                  <a:cubicBezTo>
                    <a:pt x="75760" y="58816"/>
                    <a:pt x="75760" y="58816"/>
                    <a:pt x="75760" y="58816"/>
                  </a:cubicBezTo>
                  <a:cubicBezTo>
                    <a:pt x="75760" y="59525"/>
                    <a:pt x="75760" y="60470"/>
                    <a:pt x="75760" y="61178"/>
                  </a:cubicBezTo>
                  <a:cubicBezTo>
                    <a:pt x="75760" y="61178"/>
                    <a:pt x="77414" y="62829"/>
                    <a:pt x="75760" y="61178"/>
                  </a:cubicBezTo>
                  <a:lnTo>
                    <a:pt x="77177" y="63774"/>
                  </a:lnTo>
                  <a:cubicBezTo>
                    <a:pt x="77177" y="63774"/>
                    <a:pt x="75760" y="61884"/>
                    <a:pt x="77177" y="63774"/>
                  </a:cubicBezTo>
                  <a:cubicBezTo>
                    <a:pt x="78592" y="65661"/>
                    <a:pt x="77177" y="62357"/>
                    <a:pt x="75760" y="61651"/>
                  </a:cubicBezTo>
                  <a:cubicBezTo>
                    <a:pt x="74346" y="60942"/>
                    <a:pt x="75760" y="63774"/>
                    <a:pt x="75760" y="61651"/>
                  </a:cubicBezTo>
                  <a:cubicBezTo>
                    <a:pt x="75760" y="59525"/>
                    <a:pt x="75760" y="63301"/>
                    <a:pt x="75760" y="63065"/>
                  </a:cubicBezTo>
                  <a:cubicBezTo>
                    <a:pt x="75760" y="62829"/>
                    <a:pt x="75760" y="63065"/>
                    <a:pt x="75760" y="63065"/>
                  </a:cubicBezTo>
                  <a:cubicBezTo>
                    <a:pt x="75760" y="63065"/>
                    <a:pt x="74346" y="61415"/>
                    <a:pt x="74110" y="60470"/>
                  </a:cubicBezTo>
                  <a:cubicBezTo>
                    <a:pt x="73874" y="59525"/>
                    <a:pt x="74110" y="62593"/>
                    <a:pt x="74110" y="60470"/>
                  </a:cubicBezTo>
                  <a:cubicBezTo>
                    <a:pt x="74110" y="58347"/>
                    <a:pt x="75524" y="63774"/>
                    <a:pt x="74110" y="62829"/>
                  </a:cubicBezTo>
                  <a:lnTo>
                    <a:pt x="74110" y="60942"/>
                  </a:lnTo>
                  <a:cubicBezTo>
                    <a:pt x="74110" y="60942"/>
                    <a:pt x="72223" y="58816"/>
                    <a:pt x="74110" y="60942"/>
                  </a:cubicBezTo>
                  <a:cubicBezTo>
                    <a:pt x="75996" y="63065"/>
                    <a:pt x="74110" y="60942"/>
                    <a:pt x="74110" y="59525"/>
                  </a:cubicBezTo>
                  <a:cubicBezTo>
                    <a:pt x="74110" y="58111"/>
                    <a:pt x="74110" y="62357"/>
                    <a:pt x="76233" y="66842"/>
                  </a:cubicBezTo>
                  <a:cubicBezTo>
                    <a:pt x="76233" y="66842"/>
                    <a:pt x="76233" y="66842"/>
                    <a:pt x="76233" y="66842"/>
                  </a:cubicBezTo>
                  <a:cubicBezTo>
                    <a:pt x="76233" y="66842"/>
                    <a:pt x="76233" y="64246"/>
                    <a:pt x="74346" y="63065"/>
                  </a:cubicBezTo>
                  <a:cubicBezTo>
                    <a:pt x="72456" y="61884"/>
                    <a:pt x="74346" y="63065"/>
                    <a:pt x="74346" y="63065"/>
                  </a:cubicBezTo>
                  <a:cubicBezTo>
                    <a:pt x="73874" y="61651"/>
                    <a:pt x="73165" y="60470"/>
                    <a:pt x="72456" y="59289"/>
                  </a:cubicBezTo>
                  <a:lnTo>
                    <a:pt x="72456" y="59289"/>
                  </a:lnTo>
                  <a:cubicBezTo>
                    <a:pt x="72456" y="59289"/>
                    <a:pt x="72456" y="60942"/>
                    <a:pt x="72456" y="59289"/>
                  </a:cubicBezTo>
                  <a:cubicBezTo>
                    <a:pt x="72456" y="57638"/>
                    <a:pt x="72456" y="59289"/>
                    <a:pt x="72456" y="57638"/>
                  </a:cubicBezTo>
                  <a:cubicBezTo>
                    <a:pt x="72456" y="55985"/>
                    <a:pt x="72456" y="57638"/>
                    <a:pt x="72456" y="57638"/>
                  </a:cubicBezTo>
                  <a:cubicBezTo>
                    <a:pt x="74110" y="61178"/>
                    <a:pt x="72456" y="57638"/>
                    <a:pt x="70806" y="57638"/>
                  </a:cubicBezTo>
                  <a:cubicBezTo>
                    <a:pt x="71278" y="59053"/>
                    <a:pt x="71987" y="60470"/>
                    <a:pt x="72929" y="61651"/>
                  </a:cubicBezTo>
                  <a:cubicBezTo>
                    <a:pt x="72929" y="59761"/>
                    <a:pt x="72929" y="61651"/>
                    <a:pt x="72929" y="61651"/>
                  </a:cubicBezTo>
                  <a:cubicBezTo>
                    <a:pt x="72929" y="61651"/>
                    <a:pt x="72929" y="61651"/>
                    <a:pt x="72929" y="61651"/>
                  </a:cubicBezTo>
                  <a:cubicBezTo>
                    <a:pt x="72929" y="61651"/>
                    <a:pt x="72929" y="61651"/>
                    <a:pt x="74582" y="61651"/>
                  </a:cubicBezTo>
                  <a:cubicBezTo>
                    <a:pt x="76233" y="61651"/>
                    <a:pt x="72223" y="61651"/>
                    <a:pt x="71987" y="64010"/>
                  </a:cubicBezTo>
                  <a:cubicBezTo>
                    <a:pt x="71751" y="66369"/>
                    <a:pt x="71987" y="64010"/>
                    <a:pt x="71987" y="62593"/>
                  </a:cubicBezTo>
                  <a:cubicBezTo>
                    <a:pt x="71987" y="61178"/>
                    <a:pt x="71987" y="62593"/>
                    <a:pt x="71987" y="62593"/>
                  </a:cubicBezTo>
                  <a:cubicBezTo>
                    <a:pt x="70570" y="60234"/>
                    <a:pt x="71987" y="62593"/>
                    <a:pt x="71987" y="61178"/>
                  </a:cubicBezTo>
                  <a:cubicBezTo>
                    <a:pt x="71987" y="59761"/>
                    <a:pt x="71987" y="59525"/>
                    <a:pt x="71987" y="58583"/>
                  </a:cubicBezTo>
                  <a:cubicBezTo>
                    <a:pt x="71987" y="57638"/>
                    <a:pt x="71987" y="58583"/>
                    <a:pt x="71987" y="58583"/>
                  </a:cubicBezTo>
                  <a:cubicBezTo>
                    <a:pt x="71987" y="58583"/>
                    <a:pt x="73165" y="61884"/>
                    <a:pt x="71987" y="58583"/>
                  </a:cubicBezTo>
                  <a:cubicBezTo>
                    <a:pt x="71987" y="60234"/>
                    <a:pt x="71987" y="58583"/>
                    <a:pt x="71987" y="60706"/>
                  </a:cubicBezTo>
                  <a:cubicBezTo>
                    <a:pt x="69155" y="55752"/>
                    <a:pt x="69861" y="60706"/>
                    <a:pt x="67738" y="57166"/>
                  </a:cubicBezTo>
                  <a:cubicBezTo>
                    <a:pt x="67738" y="58816"/>
                    <a:pt x="67738" y="60234"/>
                    <a:pt x="67738" y="57166"/>
                  </a:cubicBezTo>
                  <a:cubicBezTo>
                    <a:pt x="67738" y="58111"/>
                    <a:pt x="67738" y="58816"/>
                    <a:pt x="67738" y="59761"/>
                  </a:cubicBezTo>
                  <a:cubicBezTo>
                    <a:pt x="67738" y="59761"/>
                    <a:pt x="67738" y="59761"/>
                    <a:pt x="67738" y="59761"/>
                  </a:cubicBezTo>
                  <a:cubicBezTo>
                    <a:pt x="67266" y="58583"/>
                    <a:pt x="66793" y="57638"/>
                    <a:pt x="66324" y="56457"/>
                  </a:cubicBezTo>
                  <a:cubicBezTo>
                    <a:pt x="66324" y="54807"/>
                    <a:pt x="67738" y="59525"/>
                    <a:pt x="66324" y="56457"/>
                  </a:cubicBezTo>
                  <a:cubicBezTo>
                    <a:pt x="66324" y="59053"/>
                    <a:pt x="66324" y="58111"/>
                    <a:pt x="66324" y="58347"/>
                  </a:cubicBezTo>
                  <a:cubicBezTo>
                    <a:pt x="66324" y="57402"/>
                    <a:pt x="66324" y="56693"/>
                    <a:pt x="66324" y="55752"/>
                  </a:cubicBezTo>
                  <a:cubicBezTo>
                    <a:pt x="66324" y="57874"/>
                    <a:pt x="64906" y="55752"/>
                    <a:pt x="66324" y="60706"/>
                  </a:cubicBezTo>
                  <a:cubicBezTo>
                    <a:pt x="66324" y="60706"/>
                    <a:pt x="66324" y="60706"/>
                    <a:pt x="66324" y="60706"/>
                  </a:cubicBezTo>
                  <a:cubicBezTo>
                    <a:pt x="66087" y="59525"/>
                    <a:pt x="65615" y="58347"/>
                    <a:pt x="64906" y="57402"/>
                  </a:cubicBezTo>
                  <a:cubicBezTo>
                    <a:pt x="64906" y="58347"/>
                    <a:pt x="64906" y="59525"/>
                    <a:pt x="64906" y="60470"/>
                  </a:cubicBezTo>
                  <a:cubicBezTo>
                    <a:pt x="64906" y="60470"/>
                    <a:pt x="64906" y="60470"/>
                    <a:pt x="64906" y="61884"/>
                  </a:cubicBezTo>
                  <a:cubicBezTo>
                    <a:pt x="64906" y="63301"/>
                    <a:pt x="63256" y="57166"/>
                    <a:pt x="64906" y="57402"/>
                  </a:cubicBezTo>
                  <a:lnTo>
                    <a:pt x="64906" y="57402"/>
                  </a:lnTo>
                  <a:cubicBezTo>
                    <a:pt x="64906" y="55279"/>
                    <a:pt x="62075" y="52917"/>
                    <a:pt x="63256" y="57402"/>
                  </a:cubicBezTo>
                  <a:cubicBezTo>
                    <a:pt x="63256" y="57402"/>
                    <a:pt x="63256" y="55279"/>
                    <a:pt x="63256" y="54334"/>
                  </a:cubicBezTo>
                  <a:cubicBezTo>
                    <a:pt x="63256" y="53390"/>
                    <a:pt x="63256" y="54334"/>
                    <a:pt x="62075" y="54334"/>
                  </a:cubicBezTo>
                  <a:lnTo>
                    <a:pt x="62075" y="56221"/>
                  </a:lnTo>
                  <a:lnTo>
                    <a:pt x="62075" y="54334"/>
                  </a:lnTo>
                  <a:cubicBezTo>
                    <a:pt x="62075" y="54334"/>
                    <a:pt x="62075" y="54334"/>
                    <a:pt x="62075" y="55985"/>
                  </a:cubicBezTo>
                  <a:lnTo>
                    <a:pt x="62075" y="54334"/>
                  </a:lnTo>
                  <a:cubicBezTo>
                    <a:pt x="62075" y="52684"/>
                    <a:pt x="62075" y="54334"/>
                    <a:pt x="62075" y="55985"/>
                  </a:cubicBezTo>
                  <a:lnTo>
                    <a:pt x="62075" y="55985"/>
                  </a:lnTo>
                  <a:cubicBezTo>
                    <a:pt x="62075" y="55515"/>
                    <a:pt x="62075" y="54807"/>
                    <a:pt x="62075" y="54334"/>
                  </a:cubicBezTo>
                  <a:cubicBezTo>
                    <a:pt x="62075" y="54334"/>
                    <a:pt x="59480" y="51503"/>
                    <a:pt x="60424" y="54334"/>
                  </a:cubicBezTo>
                  <a:cubicBezTo>
                    <a:pt x="59007" y="52211"/>
                    <a:pt x="60424" y="54334"/>
                    <a:pt x="60424" y="54334"/>
                  </a:cubicBezTo>
                  <a:cubicBezTo>
                    <a:pt x="60658" y="55752"/>
                    <a:pt x="60658" y="57166"/>
                    <a:pt x="60424" y="58583"/>
                  </a:cubicBezTo>
                  <a:cubicBezTo>
                    <a:pt x="60424" y="58583"/>
                    <a:pt x="60424" y="58583"/>
                    <a:pt x="60424" y="58583"/>
                  </a:cubicBezTo>
                  <a:cubicBezTo>
                    <a:pt x="60424" y="58583"/>
                    <a:pt x="60424" y="58583"/>
                    <a:pt x="60424" y="58583"/>
                  </a:cubicBezTo>
                  <a:cubicBezTo>
                    <a:pt x="60424" y="58583"/>
                    <a:pt x="60424" y="58583"/>
                    <a:pt x="60424" y="56930"/>
                  </a:cubicBezTo>
                  <a:cubicBezTo>
                    <a:pt x="60424" y="55279"/>
                    <a:pt x="60424" y="55279"/>
                    <a:pt x="58771" y="55043"/>
                  </a:cubicBezTo>
                  <a:cubicBezTo>
                    <a:pt x="58771" y="54571"/>
                    <a:pt x="58771" y="54098"/>
                    <a:pt x="58771" y="53626"/>
                  </a:cubicBezTo>
                  <a:cubicBezTo>
                    <a:pt x="58771" y="53626"/>
                    <a:pt x="58771" y="53626"/>
                    <a:pt x="58771" y="53626"/>
                  </a:cubicBezTo>
                  <a:cubicBezTo>
                    <a:pt x="58771" y="53626"/>
                    <a:pt x="56884" y="52211"/>
                    <a:pt x="57357" y="54807"/>
                  </a:cubicBezTo>
                  <a:lnTo>
                    <a:pt x="60188" y="56693"/>
                  </a:lnTo>
                  <a:cubicBezTo>
                    <a:pt x="60188" y="56693"/>
                    <a:pt x="60188" y="56693"/>
                    <a:pt x="60188" y="56693"/>
                  </a:cubicBezTo>
                  <a:cubicBezTo>
                    <a:pt x="60188" y="56693"/>
                    <a:pt x="60188" y="56693"/>
                    <a:pt x="60188" y="56693"/>
                  </a:cubicBezTo>
                  <a:lnTo>
                    <a:pt x="60188" y="59053"/>
                  </a:lnTo>
                  <a:lnTo>
                    <a:pt x="60188" y="57166"/>
                  </a:lnTo>
                  <a:cubicBezTo>
                    <a:pt x="60188" y="57166"/>
                    <a:pt x="61366" y="61884"/>
                    <a:pt x="60188" y="60234"/>
                  </a:cubicBezTo>
                  <a:cubicBezTo>
                    <a:pt x="59007" y="58583"/>
                    <a:pt x="60188" y="58583"/>
                    <a:pt x="60188" y="57638"/>
                  </a:cubicBezTo>
                  <a:cubicBezTo>
                    <a:pt x="59952" y="56693"/>
                    <a:pt x="59952" y="55752"/>
                    <a:pt x="60188" y="54807"/>
                  </a:cubicBezTo>
                  <a:cubicBezTo>
                    <a:pt x="60188" y="54807"/>
                    <a:pt x="61602" y="60234"/>
                    <a:pt x="60188" y="58347"/>
                  </a:cubicBezTo>
                  <a:lnTo>
                    <a:pt x="60188" y="55985"/>
                  </a:lnTo>
                  <a:cubicBezTo>
                    <a:pt x="60188" y="54571"/>
                    <a:pt x="60188" y="59525"/>
                    <a:pt x="60188" y="58347"/>
                  </a:cubicBezTo>
                  <a:cubicBezTo>
                    <a:pt x="60188" y="57402"/>
                    <a:pt x="60188" y="56221"/>
                    <a:pt x="60188" y="55279"/>
                  </a:cubicBezTo>
                  <a:lnTo>
                    <a:pt x="60188" y="55279"/>
                  </a:lnTo>
                  <a:cubicBezTo>
                    <a:pt x="60188" y="55279"/>
                    <a:pt x="60188" y="55279"/>
                    <a:pt x="60188" y="57638"/>
                  </a:cubicBezTo>
                  <a:cubicBezTo>
                    <a:pt x="60188" y="59997"/>
                    <a:pt x="60188" y="57638"/>
                    <a:pt x="60188" y="58816"/>
                  </a:cubicBezTo>
                  <a:cubicBezTo>
                    <a:pt x="60188" y="59997"/>
                    <a:pt x="60188" y="58816"/>
                    <a:pt x="60188" y="58816"/>
                  </a:cubicBezTo>
                  <a:cubicBezTo>
                    <a:pt x="60188" y="57402"/>
                    <a:pt x="60188" y="55985"/>
                    <a:pt x="60188" y="54571"/>
                  </a:cubicBezTo>
                  <a:lnTo>
                    <a:pt x="60188" y="56693"/>
                  </a:lnTo>
                  <a:lnTo>
                    <a:pt x="60188" y="54334"/>
                  </a:lnTo>
                  <a:cubicBezTo>
                    <a:pt x="60188" y="54334"/>
                    <a:pt x="60188" y="54334"/>
                    <a:pt x="60188" y="54334"/>
                  </a:cubicBezTo>
                  <a:cubicBezTo>
                    <a:pt x="60188" y="54334"/>
                    <a:pt x="60188" y="54334"/>
                    <a:pt x="60188" y="52448"/>
                  </a:cubicBezTo>
                  <a:cubicBezTo>
                    <a:pt x="60188" y="50558"/>
                    <a:pt x="60188" y="56693"/>
                    <a:pt x="60188" y="53626"/>
                  </a:cubicBezTo>
                  <a:cubicBezTo>
                    <a:pt x="60188" y="50558"/>
                    <a:pt x="60188" y="55985"/>
                    <a:pt x="60188" y="55043"/>
                  </a:cubicBezTo>
                  <a:cubicBezTo>
                    <a:pt x="60188" y="54098"/>
                    <a:pt x="60188" y="55043"/>
                    <a:pt x="60188" y="56693"/>
                  </a:cubicBezTo>
                  <a:lnTo>
                    <a:pt x="60188" y="56693"/>
                  </a:lnTo>
                  <a:cubicBezTo>
                    <a:pt x="60188" y="55279"/>
                    <a:pt x="60188" y="56693"/>
                    <a:pt x="58535" y="55043"/>
                  </a:cubicBezTo>
                  <a:cubicBezTo>
                    <a:pt x="56884" y="53390"/>
                    <a:pt x="58535" y="52917"/>
                    <a:pt x="58535" y="55043"/>
                  </a:cubicBezTo>
                  <a:cubicBezTo>
                    <a:pt x="58535" y="54571"/>
                    <a:pt x="58535" y="53862"/>
                    <a:pt x="58535" y="53390"/>
                  </a:cubicBezTo>
                  <a:cubicBezTo>
                    <a:pt x="58535" y="53390"/>
                    <a:pt x="57120" y="50558"/>
                    <a:pt x="58535" y="53390"/>
                  </a:cubicBezTo>
                  <a:lnTo>
                    <a:pt x="58535" y="49852"/>
                  </a:lnTo>
                  <a:cubicBezTo>
                    <a:pt x="58535" y="52684"/>
                    <a:pt x="58535" y="52448"/>
                    <a:pt x="58535" y="52448"/>
                  </a:cubicBezTo>
                  <a:cubicBezTo>
                    <a:pt x="58535" y="52448"/>
                    <a:pt x="58535" y="52448"/>
                    <a:pt x="58535" y="51030"/>
                  </a:cubicBezTo>
                  <a:cubicBezTo>
                    <a:pt x="58535" y="49616"/>
                    <a:pt x="58535" y="49616"/>
                    <a:pt x="58535" y="48671"/>
                  </a:cubicBezTo>
                  <a:cubicBezTo>
                    <a:pt x="58535" y="47726"/>
                    <a:pt x="58535" y="48671"/>
                    <a:pt x="58535" y="50086"/>
                  </a:cubicBezTo>
                  <a:cubicBezTo>
                    <a:pt x="57357" y="47726"/>
                    <a:pt x="58535" y="50086"/>
                    <a:pt x="58535" y="53153"/>
                  </a:cubicBezTo>
                  <a:cubicBezTo>
                    <a:pt x="58535" y="56221"/>
                    <a:pt x="58535" y="53153"/>
                    <a:pt x="58535" y="53153"/>
                  </a:cubicBezTo>
                  <a:cubicBezTo>
                    <a:pt x="58535" y="52684"/>
                    <a:pt x="58535" y="51975"/>
                    <a:pt x="58535" y="51503"/>
                  </a:cubicBezTo>
                  <a:cubicBezTo>
                    <a:pt x="58535" y="51503"/>
                    <a:pt x="58535" y="51503"/>
                    <a:pt x="58535" y="51503"/>
                  </a:cubicBezTo>
                  <a:cubicBezTo>
                    <a:pt x="58535" y="51503"/>
                    <a:pt x="58535" y="52684"/>
                    <a:pt x="58535" y="51503"/>
                  </a:cubicBezTo>
                  <a:cubicBezTo>
                    <a:pt x="58535" y="50322"/>
                    <a:pt x="60658" y="56221"/>
                    <a:pt x="60188" y="53862"/>
                  </a:cubicBezTo>
                  <a:cubicBezTo>
                    <a:pt x="60188" y="56221"/>
                    <a:pt x="61839" y="55985"/>
                    <a:pt x="61839" y="53862"/>
                  </a:cubicBezTo>
                  <a:cubicBezTo>
                    <a:pt x="61839" y="51739"/>
                    <a:pt x="61839" y="55985"/>
                    <a:pt x="61839" y="53862"/>
                  </a:cubicBezTo>
                  <a:cubicBezTo>
                    <a:pt x="63256" y="56457"/>
                    <a:pt x="63962" y="56930"/>
                    <a:pt x="64434" y="55752"/>
                  </a:cubicBezTo>
                  <a:cubicBezTo>
                    <a:pt x="64434" y="58583"/>
                    <a:pt x="64434" y="55752"/>
                    <a:pt x="65851" y="59053"/>
                  </a:cubicBezTo>
                  <a:cubicBezTo>
                    <a:pt x="67266" y="62357"/>
                    <a:pt x="65851" y="59053"/>
                    <a:pt x="65851" y="59053"/>
                  </a:cubicBezTo>
                  <a:cubicBezTo>
                    <a:pt x="65851" y="59053"/>
                    <a:pt x="65851" y="59053"/>
                    <a:pt x="65851" y="59053"/>
                  </a:cubicBezTo>
                  <a:lnTo>
                    <a:pt x="65851" y="59053"/>
                  </a:lnTo>
                  <a:lnTo>
                    <a:pt x="65851" y="61178"/>
                  </a:lnTo>
                  <a:cubicBezTo>
                    <a:pt x="65851" y="61178"/>
                    <a:pt x="65851" y="61178"/>
                    <a:pt x="65851" y="62593"/>
                  </a:cubicBezTo>
                  <a:cubicBezTo>
                    <a:pt x="65851" y="62120"/>
                    <a:pt x="65851" y="61651"/>
                    <a:pt x="65851" y="61178"/>
                  </a:cubicBezTo>
                  <a:cubicBezTo>
                    <a:pt x="65851" y="61178"/>
                    <a:pt x="65851" y="63301"/>
                    <a:pt x="65851" y="61178"/>
                  </a:cubicBezTo>
                  <a:cubicBezTo>
                    <a:pt x="65851" y="59053"/>
                    <a:pt x="65851" y="62829"/>
                    <a:pt x="65851" y="61178"/>
                  </a:cubicBezTo>
                  <a:cubicBezTo>
                    <a:pt x="65851" y="59525"/>
                    <a:pt x="65851" y="62829"/>
                    <a:pt x="65851" y="63538"/>
                  </a:cubicBezTo>
                  <a:cubicBezTo>
                    <a:pt x="65851" y="60706"/>
                    <a:pt x="65851" y="61884"/>
                    <a:pt x="67502" y="63538"/>
                  </a:cubicBezTo>
                  <a:cubicBezTo>
                    <a:pt x="69155" y="65188"/>
                    <a:pt x="67502" y="62357"/>
                    <a:pt x="67502" y="61884"/>
                  </a:cubicBezTo>
                  <a:cubicBezTo>
                    <a:pt x="67502" y="61415"/>
                    <a:pt x="67502" y="61884"/>
                    <a:pt x="67502" y="61884"/>
                  </a:cubicBezTo>
                  <a:lnTo>
                    <a:pt x="68919" y="64482"/>
                  </a:lnTo>
                  <a:cubicBezTo>
                    <a:pt x="68919" y="61884"/>
                    <a:pt x="68919" y="64482"/>
                    <a:pt x="70806" y="64482"/>
                  </a:cubicBezTo>
                  <a:cubicBezTo>
                    <a:pt x="70806" y="63774"/>
                    <a:pt x="70806" y="63301"/>
                    <a:pt x="70806" y="62593"/>
                  </a:cubicBezTo>
                  <a:cubicBezTo>
                    <a:pt x="70806" y="60942"/>
                    <a:pt x="70806" y="64010"/>
                    <a:pt x="70806" y="62593"/>
                  </a:cubicBezTo>
                  <a:cubicBezTo>
                    <a:pt x="70806" y="61651"/>
                    <a:pt x="70806" y="60706"/>
                    <a:pt x="70806" y="59761"/>
                  </a:cubicBezTo>
                  <a:cubicBezTo>
                    <a:pt x="70806" y="57402"/>
                    <a:pt x="70806" y="59761"/>
                    <a:pt x="70806" y="59761"/>
                  </a:cubicBezTo>
                  <a:cubicBezTo>
                    <a:pt x="70806" y="59761"/>
                    <a:pt x="70806" y="58111"/>
                    <a:pt x="70806" y="59761"/>
                  </a:cubicBezTo>
                  <a:cubicBezTo>
                    <a:pt x="71514" y="60706"/>
                    <a:pt x="71987" y="61884"/>
                    <a:pt x="72223" y="63065"/>
                  </a:cubicBezTo>
                  <a:cubicBezTo>
                    <a:pt x="72223" y="63065"/>
                    <a:pt x="72223" y="63065"/>
                    <a:pt x="73874" y="63065"/>
                  </a:cubicBezTo>
                  <a:cubicBezTo>
                    <a:pt x="73874" y="63774"/>
                    <a:pt x="73874" y="64716"/>
                    <a:pt x="73874" y="65424"/>
                  </a:cubicBezTo>
                  <a:cubicBezTo>
                    <a:pt x="73874" y="65424"/>
                    <a:pt x="73874" y="65424"/>
                    <a:pt x="73874" y="63774"/>
                  </a:cubicBezTo>
                  <a:cubicBezTo>
                    <a:pt x="73874" y="62120"/>
                    <a:pt x="73874" y="65424"/>
                    <a:pt x="73874" y="66133"/>
                  </a:cubicBezTo>
                  <a:cubicBezTo>
                    <a:pt x="73874" y="66842"/>
                    <a:pt x="73874" y="66133"/>
                    <a:pt x="73874" y="66133"/>
                  </a:cubicBezTo>
                  <a:cubicBezTo>
                    <a:pt x="73637" y="64952"/>
                    <a:pt x="73165" y="64010"/>
                    <a:pt x="72456" y="63065"/>
                  </a:cubicBezTo>
                  <a:cubicBezTo>
                    <a:pt x="72456" y="63065"/>
                    <a:pt x="72456" y="63065"/>
                    <a:pt x="72456" y="63065"/>
                  </a:cubicBezTo>
                  <a:lnTo>
                    <a:pt x="71278" y="59761"/>
                  </a:lnTo>
                  <a:cubicBezTo>
                    <a:pt x="71278" y="59761"/>
                    <a:pt x="71278" y="61884"/>
                    <a:pt x="72693" y="62593"/>
                  </a:cubicBezTo>
                  <a:cubicBezTo>
                    <a:pt x="74110" y="63301"/>
                    <a:pt x="72693" y="62593"/>
                    <a:pt x="72693" y="62593"/>
                  </a:cubicBezTo>
                  <a:cubicBezTo>
                    <a:pt x="72693" y="62593"/>
                    <a:pt x="74346" y="62593"/>
                    <a:pt x="75760" y="66369"/>
                  </a:cubicBezTo>
                  <a:cubicBezTo>
                    <a:pt x="75760" y="63774"/>
                    <a:pt x="75760" y="66369"/>
                    <a:pt x="75760" y="66369"/>
                  </a:cubicBezTo>
                  <a:cubicBezTo>
                    <a:pt x="76233" y="67784"/>
                    <a:pt x="76705" y="68965"/>
                    <a:pt x="76941" y="70382"/>
                  </a:cubicBezTo>
                  <a:cubicBezTo>
                    <a:pt x="76941" y="71796"/>
                    <a:pt x="76941" y="67784"/>
                    <a:pt x="76941" y="70382"/>
                  </a:cubicBezTo>
                  <a:cubicBezTo>
                    <a:pt x="76705" y="68965"/>
                    <a:pt x="76233" y="67784"/>
                    <a:pt x="75524" y="66605"/>
                  </a:cubicBezTo>
                  <a:cubicBezTo>
                    <a:pt x="75524" y="66605"/>
                    <a:pt x="75524" y="66605"/>
                    <a:pt x="76941" y="66605"/>
                  </a:cubicBezTo>
                  <a:cubicBezTo>
                    <a:pt x="76941" y="63774"/>
                    <a:pt x="76941" y="64952"/>
                    <a:pt x="76941" y="65188"/>
                  </a:cubicBezTo>
                  <a:cubicBezTo>
                    <a:pt x="76941" y="65424"/>
                    <a:pt x="76941" y="65188"/>
                    <a:pt x="76941" y="66605"/>
                  </a:cubicBezTo>
                  <a:cubicBezTo>
                    <a:pt x="76941" y="68020"/>
                    <a:pt x="76941" y="66605"/>
                    <a:pt x="76941" y="66605"/>
                  </a:cubicBezTo>
                  <a:lnTo>
                    <a:pt x="76941" y="66605"/>
                  </a:lnTo>
                  <a:lnTo>
                    <a:pt x="76941" y="66605"/>
                  </a:lnTo>
                  <a:cubicBezTo>
                    <a:pt x="76941" y="66605"/>
                    <a:pt x="76941" y="65188"/>
                    <a:pt x="76941" y="66605"/>
                  </a:cubicBezTo>
                  <a:cubicBezTo>
                    <a:pt x="76941" y="68020"/>
                    <a:pt x="76941" y="66605"/>
                    <a:pt x="76941" y="66605"/>
                  </a:cubicBezTo>
                  <a:cubicBezTo>
                    <a:pt x="76941" y="66605"/>
                    <a:pt x="76941" y="66605"/>
                    <a:pt x="76941" y="68020"/>
                  </a:cubicBezTo>
                  <a:cubicBezTo>
                    <a:pt x="76941" y="69437"/>
                    <a:pt x="76941" y="68020"/>
                    <a:pt x="78592" y="69909"/>
                  </a:cubicBezTo>
                  <a:cubicBezTo>
                    <a:pt x="80245" y="71796"/>
                    <a:pt x="77177" y="66605"/>
                    <a:pt x="78592" y="66605"/>
                  </a:cubicBezTo>
                  <a:cubicBezTo>
                    <a:pt x="79064" y="68020"/>
                    <a:pt x="79773" y="69437"/>
                    <a:pt x="80481" y="70615"/>
                  </a:cubicBezTo>
                  <a:cubicBezTo>
                    <a:pt x="80481" y="70615"/>
                    <a:pt x="80481" y="70615"/>
                    <a:pt x="80481" y="70615"/>
                  </a:cubicBezTo>
                  <a:cubicBezTo>
                    <a:pt x="80481" y="69437"/>
                    <a:pt x="80481" y="68020"/>
                    <a:pt x="80481" y="66842"/>
                  </a:cubicBezTo>
                  <a:cubicBezTo>
                    <a:pt x="80481" y="66842"/>
                    <a:pt x="82132" y="69201"/>
                    <a:pt x="80481" y="66842"/>
                  </a:cubicBezTo>
                  <a:cubicBezTo>
                    <a:pt x="81187" y="67784"/>
                    <a:pt x="81660" y="68728"/>
                    <a:pt x="81896" y="69909"/>
                  </a:cubicBezTo>
                  <a:cubicBezTo>
                    <a:pt x="82604" y="70615"/>
                    <a:pt x="83077" y="71324"/>
                    <a:pt x="83549" y="72032"/>
                  </a:cubicBezTo>
                  <a:lnTo>
                    <a:pt x="83549" y="70382"/>
                  </a:lnTo>
                  <a:lnTo>
                    <a:pt x="83549" y="68965"/>
                  </a:lnTo>
                  <a:cubicBezTo>
                    <a:pt x="83549" y="71087"/>
                    <a:pt x="83549" y="68965"/>
                    <a:pt x="83549" y="68965"/>
                  </a:cubicBezTo>
                  <a:cubicBezTo>
                    <a:pt x="83549" y="68965"/>
                    <a:pt x="83549" y="68965"/>
                    <a:pt x="83549" y="68965"/>
                  </a:cubicBezTo>
                  <a:cubicBezTo>
                    <a:pt x="85436" y="73683"/>
                    <a:pt x="84964" y="70851"/>
                    <a:pt x="86381" y="72977"/>
                  </a:cubicBezTo>
                  <a:cubicBezTo>
                    <a:pt x="87795" y="75100"/>
                    <a:pt x="86381" y="72977"/>
                    <a:pt x="86381" y="72977"/>
                  </a:cubicBezTo>
                  <a:cubicBezTo>
                    <a:pt x="86381" y="72977"/>
                    <a:pt x="87559" y="72977"/>
                    <a:pt x="87559" y="72977"/>
                  </a:cubicBezTo>
                  <a:lnTo>
                    <a:pt x="86381" y="69909"/>
                  </a:lnTo>
                  <a:cubicBezTo>
                    <a:pt x="86381" y="69909"/>
                    <a:pt x="87559" y="71796"/>
                    <a:pt x="88031" y="72505"/>
                  </a:cubicBezTo>
                  <a:cubicBezTo>
                    <a:pt x="88504" y="73213"/>
                    <a:pt x="88031" y="72505"/>
                    <a:pt x="88031" y="72505"/>
                  </a:cubicBezTo>
                  <a:cubicBezTo>
                    <a:pt x="88031" y="72505"/>
                    <a:pt x="88031" y="70146"/>
                    <a:pt x="88031" y="72505"/>
                  </a:cubicBezTo>
                  <a:cubicBezTo>
                    <a:pt x="88031" y="69909"/>
                    <a:pt x="88031" y="72505"/>
                    <a:pt x="88031" y="69437"/>
                  </a:cubicBezTo>
                  <a:cubicBezTo>
                    <a:pt x="89449" y="71324"/>
                    <a:pt x="88031" y="71324"/>
                    <a:pt x="89921" y="73213"/>
                  </a:cubicBezTo>
                  <a:cubicBezTo>
                    <a:pt x="89685" y="72032"/>
                    <a:pt x="89685" y="70615"/>
                    <a:pt x="89921" y="69437"/>
                  </a:cubicBezTo>
                  <a:cubicBezTo>
                    <a:pt x="89921" y="71087"/>
                    <a:pt x="89921" y="71087"/>
                    <a:pt x="89921" y="72269"/>
                  </a:cubicBezTo>
                  <a:cubicBezTo>
                    <a:pt x="89921" y="73450"/>
                    <a:pt x="89921" y="72269"/>
                    <a:pt x="89921" y="70382"/>
                  </a:cubicBezTo>
                  <a:cubicBezTo>
                    <a:pt x="89921" y="68492"/>
                    <a:pt x="89921" y="70382"/>
                    <a:pt x="89921" y="72741"/>
                  </a:cubicBezTo>
                  <a:cubicBezTo>
                    <a:pt x="89921" y="75100"/>
                    <a:pt x="89921" y="72741"/>
                    <a:pt x="89921" y="71087"/>
                  </a:cubicBezTo>
                  <a:cubicBezTo>
                    <a:pt x="89921" y="69437"/>
                    <a:pt x="89921" y="72741"/>
                    <a:pt x="91335" y="73683"/>
                  </a:cubicBezTo>
                  <a:cubicBezTo>
                    <a:pt x="92753" y="74628"/>
                    <a:pt x="91335" y="73683"/>
                    <a:pt x="91335" y="72269"/>
                  </a:cubicBezTo>
                  <a:lnTo>
                    <a:pt x="92516" y="75336"/>
                  </a:lnTo>
                  <a:cubicBezTo>
                    <a:pt x="92516" y="75336"/>
                    <a:pt x="92516" y="75336"/>
                    <a:pt x="92516" y="75336"/>
                  </a:cubicBezTo>
                  <a:cubicBezTo>
                    <a:pt x="92516" y="75336"/>
                    <a:pt x="92516" y="73919"/>
                    <a:pt x="91335" y="73213"/>
                  </a:cubicBezTo>
                  <a:cubicBezTo>
                    <a:pt x="90154" y="72505"/>
                    <a:pt x="91335" y="74864"/>
                    <a:pt x="91335" y="73213"/>
                  </a:cubicBezTo>
                  <a:cubicBezTo>
                    <a:pt x="91335" y="71560"/>
                    <a:pt x="92753" y="75100"/>
                    <a:pt x="92753" y="73213"/>
                  </a:cubicBezTo>
                  <a:cubicBezTo>
                    <a:pt x="92753" y="71324"/>
                    <a:pt x="92753" y="73213"/>
                    <a:pt x="92753" y="74864"/>
                  </a:cubicBezTo>
                  <a:cubicBezTo>
                    <a:pt x="92753" y="76514"/>
                    <a:pt x="92753" y="74864"/>
                    <a:pt x="92753" y="74864"/>
                  </a:cubicBezTo>
                  <a:lnTo>
                    <a:pt x="92753" y="76514"/>
                  </a:lnTo>
                  <a:cubicBezTo>
                    <a:pt x="92753" y="76514"/>
                    <a:pt x="92753" y="75100"/>
                    <a:pt x="91572" y="74628"/>
                  </a:cubicBezTo>
                  <a:cubicBezTo>
                    <a:pt x="90390" y="74155"/>
                    <a:pt x="91572" y="74628"/>
                    <a:pt x="91572" y="74628"/>
                  </a:cubicBezTo>
                  <a:cubicBezTo>
                    <a:pt x="93694" y="79113"/>
                    <a:pt x="91572" y="74628"/>
                    <a:pt x="91572" y="76514"/>
                  </a:cubicBezTo>
                  <a:cubicBezTo>
                    <a:pt x="91572" y="76514"/>
                    <a:pt x="91572" y="74155"/>
                    <a:pt x="91572" y="74391"/>
                  </a:cubicBezTo>
                  <a:lnTo>
                    <a:pt x="93458" y="78876"/>
                  </a:lnTo>
                  <a:cubicBezTo>
                    <a:pt x="93458" y="78876"/>
                    <a:pt x="93458" y="78876"/>
                    <a:pt x="93458" y="78876"/>
                  </a:cubicBezTo>
                  <a:lnTo>
                    <a:pt x="93458" y="77459"/>
                  </a:lnTo>
                  <a:cubicBezTo>
                    <a:pt x="93458" y="76045"/>
                    <a:pt x="93458" y="77459"/>
                    <a:pt x="93458" y="77459"/>
                  </a:cubicBezTo>
                  <a:cubicBezTo>
                    <a:pt x="93458" y="77459"/>
                    <a:pt x="93458" y="77459"/>
                    <a:pt x="93458" y="79818"/>
                  </a:cubicBezTo>
                  <a:cubicBezTo>
                    <a:pt x="93458" y="82180"/>
                    <a:pt x="93458" y="79818"/>
                    <a:pt x="93458" y="79818"/>
                  </a:cubicBezTo>
                  <a:cubicBezTo>
                    <a:pt x="93458" y="79818"/>
                    <a:pt x="93458" y="77459"/>
                    <a:pt x="92280" y="77459"/>
                  </a:cubicBezTo>
                  <a:cubicBezTo>
                    <a:pt x="94167" y="83122"/>
                    <a:pt x="90863" y="79349"/>
                    <a:pt x="90154" y="79818"/>
                  </a:cubicBezTo>
                  <a:cubicBezTo>
                    <a:pt x="90154" y="78876"/>
                    <a:pt x="90154" y="77695"/>
                    <a:pt x="90154" y="76751"/>
                  </a:cubicBezTo>
                  <a:cubicBezTo>
                    <a:pt x="90154" y="76751"/>
                    <a:pt x="92753" y="78404"/>
                    <a:pt x="93458" y="77932"/>
                  </a:cubicBezTo>
                  <a:cubicBezTo>
                    <a:pt x="94167" y="77459"/>
                    <a:pt x="93458" y="76514"/>
                    <a:pt x="93458" y="77932"/>
                  </a:cubicBezTo>
                  <a:cubicBezTo>
                    <a:pt x="93458" y="79349"/>
                    <a:pt x="93458" y="77932"/>
                    <a:pt x="92044" y="75336"/>
                  </a:cubicBezTo>
                  <a:lnTo>
                    <a:pt x="92044" y="75336"/>
                  </a:lnTo>
                  <a:cubicBezTo>
                    <a:pt x="91808" y="74155"/>
                    <a:pt x="91335" y="73213"/>
                    <a:pt x="90627" y="72269"/>
                  </a:cubicBezTo>
                  <a:cubicBezTo>
                    <a:pt x="90627" y="74391"/>
                    <a:pt x="90627" y="73683"/>
                    <a:pt x="90627" y="72269"/>
                  </a:cubicBezTo>
                  <a:cubicBezTo>
                    <a:pt x="90627" y="70851"/>
                    <a:pt x="90627" y="70382"/>
                    <a:pt x="89212" y="69673"/>
                  </a:cubicBezTo>
                  <a:cubicBezTo>
                    <a:pt x="87795" y="68965"/>
                    <a:pt x="89212" y="69673"/>
                    <a:pt x="89212" y="72032"/>
                  </a:cubicBezTo>
                  <a:cubicBezTo>
                    <a:pt x="89212" y="71324"/>
                    <a:pt x="89212" y="70851"/>
                    <a:pt x="89212" y="70146"/>
                  </a:cubicBezTo>
                  <a:cubicBezTo>
                    <a:pt x="89212" y="70146"/>
                    <a:pt x="89212" y="72032"/>
                    <a:pt x="89212" y="70146"/>
                  </a:cubicBezTo>
                  <a:cubicBezTo>
                    <a:pt x="89212" y="68256"/>
                    <a:pt x="89212" y="70146"/>
                    <a:pt x="87559" y="68728"/>
                  </a:cubicBezTo>
                  <a:lnTo>
                    <a:pt x="87559" y="71560"/>
                  </a:lnTo>
                  <a:cubicBezTo>
                    <a:pt x="87087" y="70382"/>
                    <a:pt x="86617" y="69437"/>
                    <a:pt x="85908" y="68492"/>
                  </a:cubicBezTo>
                  <a:cubicBezTo>
                    <a:pt x="86381" y="69909"/>
                    <a:pt x="87087" y="71087"/>
                    <a:pt x="87795" y="72269"/>
                  </a:cubicBezTo>
                  <a:cubicBezTo>
                    <a:pt x="87795" y="73683"/>
                    <a:pt x="86145" y="69673"/>
                    <a:pt x="87795" y="72269"/>
                  </a:cubicBezTo>
                  <a:cubicBezTo>
                    <a:pt x="87795" y="70615"/>
                    <a:pt x="87795" y="69201"/>
                    <a:pt x="85908" y="67550"/>
                  </a:cubicBezTo>
                  <a:cubicBezTo>
                    <a:pt x="84022" y="65897"/>
                    <a:pt x="85908" y="67550"/>
                    <a:pt x="85908" y="67550"/>
                  </a:cubicBezTo>
                  <a:cubicBezTo>
                    <a:pt x="85908" y="67550"/>
                    <a:pt x="85908" y="67550"/>
                    <a:pt x="84255" y="67550"/>
                  </a:cubicBezTo>
                  <a:cubicBezTo>
                    <a:pt x="82604" y="67550"/>
                    <a:pt x="85672" y="70851"/>
                    <a:pt x="85908" y="70615"/>
                  </a:cubicBezTo>
                  <a:cubicBezTo>
                    <a:pt x="86145" y="70382"/>
                    <a:pt x="85908" y="74864"/>
                    <a:pt x="85908" y="73213"/>
                  </a:cubicBezTo>
                  <a:cubicBezTo>
                    <a:pt x="85908" y="71560"/>
                    <a:pt x="85908" y="73213"/>
                    <a:pt x="85908" y="71324"/>
                  </a:cubicBezTo>
                  <a:cubicBezTo>
                    <a:pt x="85908" y="69437"/>
                    <a:pt x="85908" y="71324"/>
                    <a:pt x="85908" y="71324"/>
                  </a:cubicBezTo>
                  <a:cubicBezTo>
                    <a:pt x="86145" y="72269"/>
                    <a:pt x="86145" y="72977"/>
                    <a:pt x="85908" y="73919"/>
                  </a:cubicBezTo>
                  <a:cubicBezTo>
                    <a:pt x="85672" y="73213"/>
                    <a:pt x="85672" y="72505"/>
                    <a:pt x="85908" y="71796"/>
                  </a:cubicBezTo>
                  <a:cubicBezTo>
                    <a:pt x="85908" y="70146"/>
                    <a:pt x="85908" y="74864"/>
                    <a:pt x="85908" y="73213"/>
                  </a:cubicBezTo>
                  <a:cubicBezTo>
                    <a:pt x="85908" y="71560"/>
                    <a:pt x="85908" y="71087"/>
                    <a:pt x="84491" y="69909"/>
                  </a:cubicBezTo>
                  <a:lnTo>
                    <a:pt x="84491" y="72505"/>
                  </a:lnTo>
                  <a:cubicBezTo>
                    <a:pt x="84491" y="72505"/>
                    <a:pt x="84491" y="72505"/>
                    <a:pt x="84491" y="72505"/>
                  </a:cubicBezTo>
                  <a:cubicBezTo>
                    <a:pt x="84491" y="72505"/>
                    <a:pt x="84491" y="72505"/>
                    <a:pt x="84491" y="69437"/>
                  </a:cubicBezTo>
                  <a:cubicBezTo>
                    <a:pt x="84491" y="66369"/>
                    <a:pt x="84491" y="69437"/>
                    <a:pt x="82841" y="66842"/>
                  </a:cubicBezTo>
                  <a:cubicBezTo>
                    <a:pt x="81187" y="64246"/>
                    <a:pt x="82841" y="66842"/>
                    <a:pt x="81423" y="66842"/>
                  </a:cubicBezTo>
                  <a:cubicBezTo>
                    <a:pt x="80009" y="66842"/>
                    <a:pt x="79773" y="65188"/>
                    <a:pt x="78828" y="64246"/>
                  </a:cubicBezTo>
                  <a:cubicBezTo>
                    <a:pt x="77886" y="63301"/>
                    <a:pt x="78828" y="64246"/>
                    <a:pt x="78828" y="62120"/>
                  </a:cubicBezTo>
                  <a:cubicBezTo>
                    <a:pt x="78828" y="59997"/>
                    <a:pt x="78828" y="64246"/>
                    <a:pt x="77414" y="62120"/>
                  </a:cubicBezTo>
                  <a:cubicBezTo>
                    <a:pt x="75996" y="59997"/>
                    <a:pt x="77414" y="62120"/>
                    <a:pt x="77414" y="63538"/>
                  </a:cubicBezTo>
                  <a:cubicBezTo>
                    <a:pt x="77414" y="64952"/>
                    <a:pt x="77414" y="63538"/>
                    <a:pt x="77414" y="65188"/>
                  </a:cubicBezTo>
                  <a:cubicBezTo>
                    <a:pt x="75524" y="61415"/>
                    <a:pt x="77414" y="65188"/>
                    <a:pt x="74818" y="62120"/>
                  </a:cubicBezTo>
                  <a:cubicBezTo>
                    <a:pt x="74818" y="64010"/>
                    <a:pt x="74818" y="62120"/>
                    <a:pt x="74818" y="64482"/>
                  </a:cubicBezTo>
                  <a:cubicBezTo>
                    <a:pt x="74818" y="66842"/>
                    <a:pt x="74818" y="64482"/>
                    <a:pt x="74818" y="66133"/>
                  </a:cubicBezTo>
                  <a:cubicBezTo>
                    <a:pt x="74818" y="67784"/>
                    <a:pt x="73165" y="64246"/>
                    <a:pt x="71987" y="61178"/>
                  </a:cubicBezTo>
                  <a:lnTo>
                    <a:pt x="73637" y="65897"/>
                  </a:lnTo>
                  <a:cubicBezTo>
                    <a:pt x="73637" y="65897"/>
                    <a:pt x="73637" y="65897"/>
                    <a:pt x="72456" y="65897"/>
                  </a:cubicBezTo>
                  <a:cubicBezTo>
                    <a:pt x="71278" y="65897"/>
                    <a:pt x="72456" y="65897"/>
                    <a:pt x="72456" y="64010"/>
                  </a:cubicBezTo>
                  <a:cubicBezTo>
                    <a:pt x="72456" y="62120"/>
                    <a:pt x="70806" y="62593"/>
                    <a:pt x="71042" y="64010"/>
                  </a:cubicBezTo>
                  <a:cubicBezTo>
                    <a:pt x="71278" y="65424"/>
                    <a:pt x="71042" y="61415"/>
                    <a:pt x="71042" y="62357"/>
                  </a:cubicBezTo>
                  <a:cubicBezTo>
                    <a:pt x="71042" y="63301"/>
                    <a:pt x="71042" y="62357"/>
                    <a:pt x="71042" y="62357"/>
                  </a:cubicBezTo>
                  <a:cubicBezTo>
                    <a:pt x="71042" y="62829"/>
                    <a:pt x="71042" y="63538"/>
                    <a:pt x="71042" y="64010"/>
                  </a:cubicBezTo>
                  <a:cubicBezTo>
                    <a:pt x="71042" y="64010"/>
                    <a:pt x="68210" y="59289"/>
                    <a:pt x="68210" y="61651"/>
                  </a:cubicBezTo>
                  <a:lnTo>
                    <a:pt x="68210" y="59525"/>
                  </a:lnTo>
                  <a:cubicBezTo>
                    <a:pt x="68210" y="59525"/>
                    <a:pt x="68210" y="59525"/>
                    <a:pt x="68210" y="59525"/>
                  </a:cubicBezTo>
                  <a:cubicBezTo>
                    <a:pt x="66324" y="55279"/>
                    <a:pt x="68210" y="59525"/>
                    <a:pt x="65379" y="55515"/>
                  </a:cubicBezTo>
                  <a:cubicBezTo>
                    <a:pt x="65379" y="57402"/>
                    <a:pt x="65379" y="55515"/>
                    <a:pt x="63020" y="53390"/>
                  </a:cubicBezTo>
                  <a:lnTo>
                    <a:pt x="63020" y="50322"/>
                  </a:lnTo>
                  <a:cubicBezTo>
                    <a:pt x="63020" y="50322"/>
                    <a:pt x="63020" y="53153"/>
                    <a:pt x="61366" y="50322"/>
                  </a:cubicBezTo>
                  <a:cubicBezTo>
                    <a:pt x="61366" y="53626"/>
                    <a:pt x="61366" y="55043"/>
                    <a:pt x="63962" y="58816"/>
                  </a:cubicBezTo>
                  <a:lnTo>
                    <a:pt x="62311" y="56930"/>
                  </a:lnTo>
                  <a:cubicBezTo>
                    <a:pt x="63489" y="60470"/>
                    <a:pt x="63962" y="58111"/>
                    <a:pt x="65143" y="62357"/>
                  </a:cubicBezTo>
                  <a:cubicBezTo>
                    <a:pt x="66324" y="66605"/>
                    <a:pt x="65143" y="62357"/>
                    <a:pt x="65143" y="60942"/>
                  </a:cubicBezTo>
                  <a:cubicBezTo>
                    <a:pt x="65143" y="59525"/>
                    <a:pt x="65143" y="60942"/>
                    <a:pt x="65143" y="63301"/>
                  </a:cubicBezTo>
                  <a:cubicBezTo>
                    <a:pt x="64906" y="61884"/>
                    <a:pt x="64434" y="60470"/>
                    <a:pt x="63725" y="59289"/>
                  </a:cubicBezTo>
                  <a:cubicBezTo>
                    <a:pt x="63962" y="60470"/>
                    <a:pt x="63962" y="61651"/>
                    <a:pt x="63725" y="62829"/>
                  </a:cubicBezTo>
                  <a:cubicBezTo>
                    <a:pt x="63725" y="61178"/>
                    <a:pt x="62311" y="59289"/>
                    <a:pt x="63725" y="62829"/>
                  </a:cubicBezTo>
                  <a:cubicBezTo>
                    <a:pt x="65143" y="66369"/>
                    <a:pt x="63725" y="60470"/>
                    <a:pt x="63725" y="60470"/>
                  </a:cubicBezTo>
                  <a:cubicBezTo>
                    <a:pt x="63725" y="60470"/>
                    <a:pt x="63725" y="60470"/>
                    <a:pt x="63725" y="58347"/>
                  </a:cubicBezTo>
                  <a:cubicBezTo>
                    <a:pt x="63725" y="56221"/>
                    <a:pt x="63725" y="58347"/>
                    <a:pt x="63725" y="58347"/>
                  </a:cubicBezTo>
                  <a:cubicBezTo>
                    <a:pt x="63725" y="56930"/>
                    <a:pt x="63725" y="55752"/>
                    <a:pt x="63725" y="54334"/>
                  </a:cubicBezTo>
                  <a:cubicBezTo>
                    <a:pt x="63725" y="54334"/>
                    <a:pt x="63725" y="58111"/>
                    <a:pt x="63725" y="56457"/>
                  </a:cubicBezTo>
                  <a:cubicBezTo>
                    <a:pt x="63489" y="57402"/>
                    <a:pt x="63489" y="58111"/>
                    <a:pt x="63725" y="59053"/>
                  </a:cubicBezTo>
                  <a:cubicBezTo>
                    <a:pt x="63725" y="59053"/>
                    <a:pt x="63725" y="59053"/>
                    <a:pt x="63725" y="61884"/>
                  </a:cubicBezTo>
                  <a:cubicBezTo>
                    <a:pt x="63725" y="64716"/>
                    <a:pt x="63725" y="59761"/>
                    <a:pt x="63725" y="61884"/>
                  </a:cubicBezTo>
                  <a:cubicBezTo>
                    <a:pt x="63725" y="64010"/>
                    <a:pt x="63725" y="63301"/>
                    <a:pt x="63725" y="64246"/>
                  </a:cubicBezTo>
                  <a:cubicBezTo>
                    <a:pt x="63725" y="65188"/>
                    <a:pt x="63725" y="64246"/>
                    <a:pt x="63725" y="64246"/>
                  </a:cubicBezTo>
                  <a:cubicBezTo>
                    <a:pt x="63725" y="64246"/>
                    <a:pt x="63725" y="62120"/>
                    <a:pt x="63725" y="60942"/>
                  </a:cubicBezTo>
                  <a:cubicBezTo>
                    <a:pt x="63725" y="59761"/>
                    <a:pt x="63725" y="60942"/>
                    <a:pt x="63725" y="60942"/>
                  </a:cubicBezTo>
                  <a:cubicBezTo>
                    <a:pt x="63725" y="64010"/>
                    <a:pt x="63725" y="62593"/>
                    <a:pt x="61839" y="60942"/>
                  </a:cubicBezTo>
                  <a:lnTo>
                    <a:pt x="61839" y="63538"/>
                  </a:lnTo>
                  <a:cubicBezTo>
                    <a:pt x="61839" y="63538"/>
                    <a:pt x="61839" y="63538"/>
                    <a:pt x="61839" y="65897"/>
                  </a:cubicBezTo>
                  <a:cubicBezTo>
                    <a:pt x="61839" y="65188"/>
                    <a:pt x="61839" y="64716"/>
                    <a:pt x="61839" y="64010"/>
                  </a:cubicBezTo>
                  <a:cubicBezTo>
                    <a:pt x="61839" y="64010"/>
                    <a:pt x="63256" y="65897"/>
                    <a:pt x="64198" y="66842"/>
                  </a:cubicBezTo>
                  <a:cubicBezTo>
                    <a:pt x="65143" y="67784"/>
                    <a:pt x="62783" y="64952"/>
                    <a:pt x="62547" y="66842"/>
                  </a:cubicBezTo>
                  <a:cubicBezTo>
                    <a:pt x="63020" y="67314"/>
                    <a:pt x="63489" y="68020"/>
                    <a:pt x="63962" y="68728"/>
                  </a:cubicBezTo>
                  <a:cubicBezTo>
                    <a:pt x="63962" y="68728"/>
                    <a:pt x="63962" y="68728"/>
                    <a:pt x="63962" y="70382"/>
                  </a:cubicBezTo>
                  <a:cubicBezTo>
                    <a:pt x="63962" y="69437"/>
                    <a:pt x="63962" y="68256"/>
                    <a:pt x="63962" y="67314"/>
                  </a:cubicBezTo>
                  <a:cubicBezTo>
                    <a:pt x="63962" y="67314"/>
                    <a:pt x="63962" y="67314"/>
                    <a:pt x="63962" y="67314"/>
                  </a:cubicBezTo>
                  <a:cubicBezTo>
                    <a:pt x="63962" y="66605"/>
                    <a:pt x="63962" y="65897"/>
                    <a:pt x="63962" y="65188"/>
                  </a:cubicBezTo>
                  <a:cubicBezTo>
                    <a:pt x="63962" y="65188"/>
                    <a:pt x="63962" y="65188"/>
                    <a:pt x="63962" y="65188"/>
                  </a:cubicBezTo>
                  <a:cubicBezTo>
                    <a:pt x="63962" y="67550"/>
                    <a:pt x="63962" y="65188"/>
                    <a:pt x="63962" y="68256"/>
                  </a:cubicBezTo>
                  <a:cubicBezTo>
                    <a:pt x="63962" y="71324"/>
                    <a:pt x="63962" y="65661"/>
                    <a:pt x="62547" y="64482"/>
                  </a:cubicBezTo>
                  <a:cubicBezTo>
                    <a:pt x="61130" y="63301"/>
                    <a:pt x="62547" y="64482"/>
                    <a:pt x="62547" y="62829"/>
                  </a:cubicBezTo>
                  <a:cubicBezTo>
                    <a:pt x="62547" y="61178"/>
                    <a:pt x="62547" y="62829"/>
                    <a:pt x="62547" y="62829"/>
                  </a:cubicBezTo>
                  <a:cubicBezTo>
                    <a:pt x="62547" y="62829"/>
                    <a:pt x="62547" y="62829"/>
                    <a:pt x="62547" y="61178"/>
                  </a:cubicBezTo>
                  <a:cubicBezTo>
                    <a:pt x="62547" y="59525"/>
                    <a:pt x="62547" y="61178"/>
                    <a:pt x="60894" y="59997"/>
                  </a:cubicBezTo>
                  <a:cubicBezTo>
                    <a:pt x="59243" y="58816"/>
                    <a:pt x="60894" y="61651"/>
                    <a:pt x="60894" y="63538"/>
                  </a:cubicBezTo>
                  <a:cubicBezTo>
                    <a:pt x="60894" y="65424"/>
                    <a:pt x="60894" y="63538"/>
                    <a:pt x="60894" y="65897"/>
                  </a:cubicBezTo>
                  <a:cubicBezTo>
                    <a:pt x="60894" y="68256"/>
                    <a:pt x="60894" y="64246"/>
                    <a:pt x="60894" y="63301"/>
                  </a:cubicBezTo>
                  <a:cubicBezTo>
                    <a:pt x="60894" y="62357"/>
                    <a:pt x="60894" y="63301"/>
                    <a:pt x="60894" y="63301"/>
                  </a:cubicBezTo>
                  <a:cubicBezTo>
                    <a:pt x="60894" y="63301"/>
                    <a:pt x="60894" y="65188"/>
                    <a:pt x="60894" y="65188"/>
                  </a:cubicBezTo>
                  <a:cubicBezTo>
                    <a:pt x="60658" y="63774"/>
                    <a:pt x="60658" y="62593"/>
                    <a:pt x="60894" y="61178"/>
                  </a:cubicBezTo>
                  <a:cubicBezTo>
                    <a:pt x="60894" y="59997"/>
                    <a:pt x="60894" y="63774"/>
                    <a:pt x="60894" y="61178"/>
                  </a:cubicBezTo>
                  <a:cubicBezTo>
                    <a:pt x="60894" y="58583"/>
                    <a:pt x="60894" y="59525"/>
                    <a:pt x="60894" y="61178"/>
                  </a:cubicBezTo>
                  <a:cubicBezTo>
                    <a:pt x="60894" y="62829"/>
                    <a:pt x="60894" y="59525"/>
                    <a:pt x="60894" y="58816"/>
                  </a:cubicBezTo>
                  <a:cubicBezTo>
                    <a:pt x="60894" y="58111"/>
                    <a:pt x="60894" y="61651"/>
                    <a:pt x="60894" y="58816"/>
                  </a:cubicBezTo>
                  <a:cubicBezTo>
                    <a:pt x="60894" y="55985"/>
                    <a:pt x="60894" y="58816"/>
                    <a:pt x="60894" y="59997"/>
                  </a:cubicBezTo>
                  <a:cubicBezTo>
                    <a:pt x="60894" y="61178"/>
                    <a:pt x="60894" y="59997"/>
                    <a:pt x="60894" y="58583"/>
                  </a:cubicBezTo>
                  <a:cubicBezTo>
                    <a:pt x="60894" y="60234"/>
                    <a:pt x="60894" y="58583"/>
                    <a:pt x="60894" y="60706"/>
                  </a:cubicBezTo>
                  <a:cubicBezTo>
                    <a:pt x="60894" y="62829"/>
                    <a:pt x="62311" y="63538"/>
                    <a:pt x="60894" y="60706"/>
                  </a:cubicBezTo>
                  <a:cubicBezTo>
                    <a:pt x="61366" y="62120"/>
                    <a:pt x="61839" y="63301"/>
                    <a:pt x="62311" y="64716"/>
                  </a:cubicBezTo>
                  <a:cubicBezTo>
                    <a:pt x="62311" y="67314"/>
                    <a:pt x="62311" y="64716"/>
                    <a:pt x="62311" y="64716"/>
                  </a:cubicBezTo>
                  <a:cubicBezTo>
                    <a:pt x="62311" y="64716"/>
                    <a:pt x="62311" y="66133"/>
                    <a:pt x="63489" y="67784"/>
                  </a:cubicBezTo>
                  <a:cubicBezTo>
                    <a:pt x="64670" y="69437"/>
                    <a:pt x="63489" y="67784"/>
                    <a:pt x="63489" y="67784"/>
                  </a:cubicBezTo>
                  <a:cubicBezTo>
                    <a:pt x="63489" y="67784"/>
                    <a:pt x="63489" y="67784"/>
                    <a:pt x="63489" y="65661"/>
                  </a:cubicBezTo>
                  <a:cubicBezTo>
                    <a:pt x="63489" y="63538"/>
                    <a:pt x="63489" y="65661"/>
                    <a:pt x="63489" y="63774"/>
                  </a:cubicBezTo>
                  <a:cubicBezTo>
                    <a:pt x="63489" y="61884"/>
                    <a:pt x="63489" y="65424"/>
                    <a:pt x="63489" y="63774"/>
                  </a:cubicBezTo>
                  <a:cubicBezTo>
                    <a:pt x="63489" y="62120"/>
                    <a:pt x="63489" y="65897"/>
                    <a:pt x="63489" y="66605"/>
                  </a:cubicBezTo>
                  <a:cubicBezTo>
                    <a:pt x="63489" y="67314"/>
                    <a:pt x="63489" y="66605"/>
                    <a:pt x="63489" y="66605"/>
                  </a:cubicBezTo>
                  <a:cubicBezTo>
                    <a:pt x="63489" y="66605"/>
                    <a:pt x="63489" y="69437"/>
                    <a:pt x="63489" y="68728"/>
                  </a:cubicBezTo>
                  <a:cubicBezTo>
                    <a:pt x="63489" y="68020"/>
                    <a:pt x="64906" y="71324"/>
                    <a:pt x="64906" y="70382"/>
                  </a:cubicBezTo>
                  <a:cubicBezTo>
                    <a:pt x="64906" y="73683"/>
                    <a:pt x="64906" y="71560"/>
                    <a:pt x="67029" y="74864"/>
                  </a:cubicBezTo>
                  <a:cubicBezTo>
                    <a:pt x="67029" y="74864"/>
                    <a:pt x="67029" y="72269"/>
                    <a:pt x="67029" y="72505"/>
                  </a:cubicBezTo>
                  <a:cubicBezTo>
                    <a:pt x="67266" y="73213"/>
                    <a:pt x="67266" y="73683"/>
                    <a:pt x="67029" y="74391"/>
                  </a:cubicBezTo>
                  <a:cubicBezTo>
                    <a:pt x="68210" y="76987"/>
                    <a:pt x="67029" y="74391"/>
                    <a:pt x="68683" y="76514"/>
                  </a:cubicBezTo>
                  <a:cubicBezTo>
                    <a:pt x="70333" y="78640"/>
                    <a:pt x="68683" y="74864"/>
                    <a:pt x="68683" y="74864"/>
                  </a:cubicBezTo>
                  <a:cubicBezTo>
                    <a:pt x="68683" y="74864"/>
                    <a:pt x="68683" y="74864"/>
                    <a:pt x="68683" y="72741"/>
                  </a:cubicBezTo>
                  <a:cubicBezTo>
                    <a:pt x="68683" y="70615"/>
                    <a:pt x="68683" y="75336"/>
                    <a:pt x="68683" y="74391"/>
                  </a:cubicBezTo>
                  <a:cubicBezTo>
                    <a:pt x="68919" y="75100"/>
                    <a:pt x="68919" y="75809"/>
                    <a:pt x="68683" y="76514"/>
                  </a:cubicBezTo>
                  <a:cubicBezTo>
                    <a:pt x="68683" y="77932"/>
                    <a:pt x="68683" y="76514"/>
                    <a:pt x="70570" y="78876"/>
                  </a:cubicBezTo>
                  <a:cubicBezTo>
                    <a:pt x="70570" y="74628"/>
                    <a:pt x="70570" y="80763"/>
                    <a:pt x="70570" y="77223"/>
                  </a:cubicBezTo>
                  <a:cubicBezTo>
                    <a:pt x="70570" y="79818"/>
                    <a:pt x="70570" y="77223"/>
                    <a:pt x="70570" y="80055"/>
                  </a:cubicBezTo>
                  <a:cubicBezTo>
                    <a:pt x="70570" y="82886"/>
                    <a:pt x="70570" y="80055"/>
                    <a:pt x="70570" y="80055"/>
                  </a:cubicBezTo>
                  <a:cubicBezTo>
                    <a:pt x="70570" y="83359"/>
                    <a:pt x="70570" y="80055"/>
                    <a:pt x="68919" y="80055"/>
                  </a:cubicBezTo>
                  <a:cubicBezTo>
                    <a:pt x="68919" y="81236"/>
                    <a:pt x="68919" y="82414"/>
                    <a:pt x="68919" y="83595"/>
                  </a:cubicBezTo>
                  <a:cubicBezTo>
                    <a:pt x="68919" y="79818"/>
                    <a:pt x="72456" y="89258"/>
                    <a:pt x="71278" y="81944"/>
                  </a:cubicBezTo>
                  <a:cubicBezTo>
                    <a:pt x="71278" y="81944"/>
                    <a:pt x="71278" y="81944"/>
                    <a:pt x="72929" y="81944"/>
                  </a:cubicBezTo>
                  <a:cubicBezTo>
                    <a:pt x="74582" y="81944"/>
                    <a:pt x="72929" y="80527"/>
                    <a:pt x="72929" y="80527"/>
                  </a:cubicBezTo>
                  <a:lnTo>
                    <a:pt x="72929" y="77932"/>
                  </a:lnTo>
                  <a:lnTo>
                    <a:pt x="72929" y="77932"/>
                  </a:lnTo>
                  <a:cubicBezTo>
                    <a:pt x="72929" y="77932"/>
                    <a:pt x="72929" y="77932"/>
                    <a:pt x="72929" y="79818"/>
                  </a:cubicBezTo>
                  <a:lnTo>
                    <a:pt x="72929" y="81944"/>
                  </a:lnTo>
                  <a:lnTo>
                    <a:pt x="72929" y="80291"/>
                  </a:lnTo>
                  <a:lnTo>
                    <a:pt x="72929" y="80291"/>
                  </a:lnTo>
                  <a:cubicBezTo>
                    <a:pt x="72929" y="81236"/>
                    <a:pt x="72929" y="82180"/>
                    <a:pt x="72929" y="83122"/>
                  </a:cubicBezTo>
                  <a:cubicBezTo>
                    <a:pt x="72929" y="83122"/>
                    <a:pt x="72929" y="79349"/>
                    <a:pt x="72929" y="80763"/>
                  </a:cubicBezTo>
                  <a:lnTo>
                    <a:pt x="72929" y="78876"/>
                  </a:lnTo>
                  <a:cubicBezTo>
                    <a:pt x="72929" y="78876"/>
                    <a:pt x="72929" y="78876"/>
                    <a:pt x="72929" y="78876"/>
                  </a:cubicBezTo>
                  <a:cubicBezTo>
                    <a:pt x="73401" y="80999"/>
                    <a:pt x="74346" y="83122"/>
                    <a:pt x="75760" y="84776"/>
                  </a:cubicBezTo>
                  <a:cubicBezTo>
                    <a:pt x="75760" y="84776"/>
                    <a:pt x="73874" y="84776"/>
                    <a:pt x="75760" y="86426"/>
                  </a:cubicBezTo>
                  <a:cubicBezTo>
                    <a:pt x="77650" y="88080"/>
                    <a:pt x="75760" y="86426"/>
                    <a:pt x="74346" y="86426"/>
                  </a:cubicBezTo>
                  <a:cubicBezTo>
                    <a:pt x="72929" y="86426"/>
                    <a:pt x="74346" y="86426"/>
                    <a:pt x="74346" y="88080"/>
                  </a:cubicBezTo>
                  <a:cubicBezTo>
                    <a:pt x="74346" y="89730"/>
                    <a:pt x="74346" y="88080"/>
                    <a:pt x="74346" y="90439"/>
                  </a:cubicBezTo>
                  <a:cubicBezTo>
                    <a:pt x="74346" y="86899"/>
                    <a:pt x="74346" y="90439"/>
                    <a:pt x="72693" y="86426"/>
                  </a:cubicBezTo>
                  <a:cubicBezTo>
                    <a:pt x="72456" y="87844"/>
                    <a:pt x="72456" y="89258"/>
                    <a:pt x="72693" y="90675"/>
                  </a:cubicBezTo>
                  <a:cubicBezTo>
                    <a:pt x="72693" y="90675"/>
                    <a:pt x="72693" y="89022"/>
                    <a:pt x="72693" y="88313"/>
                  </a:cubicBezTo>
                  <a:cubicBezTo>
                    <a:pt x="72693" y="87607"/>
                    <a:pt x="72693" y="88313"/>
                    <a:pt x="72693" y="90439"/>
                  </a:cubicBezTo>
                  <a:cubicBezTo>
                    <a:pt x="72456" y="89730"/>
                    <a:pt x="72456" y="88785"/>
                    <a:pt x="72693" y="88080"/>
                  </a:cubicBezTo>
                  <a:cubicBezTo>
                    <a:pt x="72693" y="89966"/>
                    <a:pt x="72693" y="88080"/>
                    <a:pt x="72693" y="88080"/>
                  </a:cubicBezTo>
                  <a:cubicBezTo>
                    <a:pt x="72693" y="88080"/>
                    <a:pt x="72693" y="88080"/>
                    <a:pt x="72693" y="89730"/>
                  </a:cubicBezTo>
                  <a:cubicBezTo>
                    <a:pt x="72693" y="91381"/>
                    <a:pt x="72693" y="87844"/>
                    <a:pt x="72693" y="86899"/>
                  </a:cubicBezTo>
                  <a:cubicBezTo>
                    <a:pt x="72693" y="85954"/>
                    <a:pt x="74110" y="86899"/>
                    <a:pt x="72693" y="85012"/>
                  </a:cubicBezTo>
                  <a:cubicBezTo>
                    <a:pt x="71278" y="83122"/>
                    <a:pt x="72693" y="85012"/>
                    <a:pt x="72693" y="86663"/>
                  </a:cubicBezTo>
                  <a:lnTo>
                    <a:pt x="72693" y="85012"/>
                  </a:lnTo>
                  <a:cubicBezTo>
                    <a:pt x="72693" y="86663"/>
                    <a:pt x="72693" y="86899"/>
                    <a:pt x="72693" y="85012"/>
                  </a:cubicBezTo>
                  <a:cubicBezTo>
                    <a:pt x="72693" y="83122"/>
                    <a:pt x="72693" y="88080"/>
                    <a:pt x="72693" y="89494"/>
                  </a:cubicBezTo>
                  <a:cubicBezTo>
                    <a:pt x="72693" y="90911"/>
                    <a:pt x="72693" y="89494"/>
                    <a:pt x="72693" y="89494"/>
                  </a:cubicBezTo>
                  <a:cubicBezTo>
                    <a:pt x="72693" y="88313"/>
                    <a:pt x="72693" y="87371"/>
                    <a:pt x="72693" y="86190"/>
                  </a:cubicBezTo>
                  <a:cubicBezTo>
                    <a:pt x="72693" y="84303"/>
                    <a:pt x="72693" y="86190"/>
                    <a:pt x="72693" y="84540"/>
                  </a:cubicBezTo>
                  <a:cubicBezTo>
                    <a:pt x="72693" y="85012"/>
                    <a:pt x="72693" y="85718"/>
                    <a:pt x="72693" y="86190"/>
                  </a:cubicBezTo>
                  <a:cubicBezTo>
                    <a:pt x="72693" y="86190"/>
                    <a:pt x="71278" y="83359"/>
                    <a:pt x="72693" y="86190"/>
                  </a:cubicBezTo>
                  <a:cubicBezTo>
                    <a:pt x="72693" y="84776"/>
                    <a:pt x="71278" y="86190"/>
                    <a:pt x="70097" y="83831"/>
                  </a:cubicBezTo>
                  <a:cubicBezTo>
                    <a:pt x="70097" y="85718"/>
                    <a:pt x="70097" y="83831"/>
                    <a:pt x="70097" y="83831"/>
                  </a:cubicBezTo>
                  <a:cubicBezTo>
                    <a:pt x="70333" y="85012"/>
                    <a:pt x="70333" y="86190"/>
                    <a:pt x="70097" y="87371"/>
                  </a:cubicBezTo>
                  <a:cubicBezTo>
                    <a:pt x="70806" y="88313"/>
                    <a:pt x="71278" y="89494"/>
                    <a:pt x="71514" y="90675"/>
                  </a:cubicBezTo>
                  <a:cubicBezTo>
                    <a:pt x="71514" y="88549"/>
                    <a:pt x="71514" y="89258"/>
                    <a:pt x="71514" y="87371"/>
                  </a:cubicBezTo>
                  <a:cubicBezTo>
                    <a:pt x="71514" y="85481"/>
                    <a:pt x="71514" y="87371"/>
                    <a:pt x="71514" y="87371"/>
                  </a:cubicBezTo>
                  <a:cubicBezTo>
                    <a:pt x="71514" y="88785"/>
                    <a:pt x="71514" y="90439"/>
                    <a:pt x="71514" y="91853"/>
                  </a:cubicBezTo>
                  <a:cubicBezTo>
                    <a:pt x="71514" y="91853"/>
                    <a:pt x="71514" y="91853"/>
                    <a:pt x="71514" y="93743"/>
                  </a:cubicBezTo>
                  <a:cubicBezTo>
                    <a:pt x="71514" y="95630"/>
                    <a:pt x="71514" y="91617"/>
                    <a:pt x="73165" y="93743"/>
                  </a:cubicBezTo>
                  <a:cubicBezTo>
                    <a:pt x="74818" y="95866"/>
                    <a:pt x="73165" y="93743"/>
                    <a:pt x="73165" y="95393"/>
                  </a:cubicBezTo>
                  <a:cubicBezTo>
                    <a:pt x="73165" y="97047"/>
                    <a:pt x="73165" y="95393"/>
                    <a:pt x="73165" y="96811"/>
                  </a:cubicBezTo>
                  <a:cubicBezTo>
                    <a:pt x="73165" y="98225"/>
                    <a:pt x="73165" y="95157"/>
                    <a:pt x="73165" y="96811"/>
                  </a:cubicBezTo>
                  <a:cubicBezTo>
                    <a:pt x="73165" y="93979"/>
                    <a:pt x="74582" y="98461"/>
                    <a:pt x="74818" y="96811"/>
                  </a:cubicBezTo>
                  <a:cubicBezTo>
                    <a:pt x="75055" y="97516"/>
                    <a:pt x="75055" y="98461"/>
                    <a:pt x="74818" y="99170"/>
                  </a:cubicBezTo>
                  <a:cubicBezTo>
                    <a:pt x="74818" y="100820"/>
                    <a:pt x="74818" y="99170"/>
                    <a:pt x="74818" y="99170"/>
                  </a:cubicBezTo>
                  <a:cubicBezTo>
                    <a:pt x="74818" y="99170"/>
                    <a:pt x="74818" y="96338"/>
                    <a:pt x="73165" y="94685"/>
                  </a:cubicBezTo>
                  <a:lnTo>
                    <a:pt x="73165" y="92798"/>
                  </a:lnTo>
                  <a:lnTo>
                    <a:pt x="73165" y="92798"/>
                  </a:lnTo>
                  <a:cubicBezTo>
                    <a:pt x="73165" y="93507"/>
                    <a:pt x="73165" y="94449"/>
                    <a:pt x="73165" y="95157"/>
                  </a:cubicBezTo>
                  <a:cubicBezTo>
                    <a:pt x="73165" y="94449"/>
                    <a:pt x="73165" y="93743"/>
                    <a:pt x="73165" y="93034"/>
                  </a:cubicBezTo>
                  <a:cubicBezTo>
                    <a:pt x="73165" y="93034"/>
                    <a:pt x="73165" y="93034"/>
                    <a:pt x="73165" y="93034"/>
                  </a:cubicBezTo>
                  <a:cubicBezTo>
                    <a:pt x="73165" y="93034"/>
                    <a:pt x="73165" y="93034"/>
                    <a:pt x="73165" y="95393"/>
                  </a:cubicBezTo>
                  <a:cubicBezTo>
                    <a:pt x="73165" y="97753"/>
                    <a:pt x="73165" y="93979"/>
                    <a:pt x="73165" y="95393"/>
                  </a:cubicBezTo>
                  <a:cubicBezTo>
                    <a:pt x="73165" y="96811"/>
                    <a:pt x="78356" y="96811"/>
                    <a:pt x="81423" y="99642"/>
                  </a:cubicBezTo>
                  <a:cubicBezTo>
                    <a:pt x="81423" y="96338"/>
                    <a:pt x="81423" y="97989"/>
                    <a:pt x="82604" y="99642"/>
                  </a:cubicBezTo>
                  <a:lnTo>
                    <a:pt x="81187" y="94449"/>
                  </a:lnTo>
                  <a:cubicBezTo>
                    <a:pt x="81187" y="94449"/>
                    <a:pt x="82368" y="96811"/>
                    <a:pt x="82368" y="94449"/>
                  </a:cubicBezTo>
                  <a:cubicBezTo>
                    <a:pt x="82604" y="94921"/>
                    <a:pt x="82604" y="95630"/>
                    <a:pt x="82368" y="96102"/>
                  </a:cubicBezTo>
                  <a:cubicBezTo>
                    <a:pt x="82368" y="96102"/>
                    <a:pt x="82368" y="94685"/>
                    <a:pt x="82368" y="96102"/>
                  </a:cubicBezTo>
                  <a:cubicBezTo>
                    <a:pt x="82368" y="97516"/>
                    <a:pt x="83785" y="98461"/>
                    <a:pt x="85436" y="101529"/>
                  </a:cubicBezTo>
                  <a:cubicBezTo>
                    <a:pt x="85672" y="100820"/>
                    <a:pt x="85672" y="99878"/>
                    <a:pt x="85436" y="99170"/>
                  </a:cubicBezTo>
                  <a:cubicBezTo>
                    <a:pt x="85436" y="99170"/>
                    <a:pt x="85436" y="99170"/>
                    <a:pt x="86853" y="100820"/>
                  </a:cubicBezTo>
                  <a:cubicBezTo>
                    <a:pt x="88268" y="102474"/>
                    <a:pt x="86853" y="99406"/>
                    <a:pt x="86853" y="98697"/>
                  </a:cubicBezTo>
                  <a:lnTo>
                    <a:pt x="86853" y="98697"/>
                  </a:lnTo>
                  <a:cubicBezTo>
                    <a:pt x="86853" y="98697"/>
                    <a:pt x="86853" y="97047"/>
                    <a:pt x="86853" y="96102"/>
                  </a:cubicBezTo>
                  <a:cubicBezTo>
                    <a:pt x="86853" y="95157"/>
                    <a:pt x="86853" y="98225"/>
                    <a:pt x="86853" y="96102"/>
                  </a:cubicBezTo>
                  <a:cubicBezTo>
                    <a:pt x="86853" y="96811"/>
                    <a:pt x="86853" y="97753"/>
                    <a:pt x="86853" y="98461"/>
                  </a:cubicBezTo>
                  <a:cubicBezTo>
                    <a:pt x="86853" y="98461"/>
                    <a:pt x="88268" y="100820"/>
                    <a:pt x="88976" y="98461"/>
                  </a:cubicBezTo>
                  <a:cubicBezTo>
                    <a:pt x="88976" y="99170"/>
                    <a:pt x="88976" y="99642"/>
                    <a:pt x="88976" y="100348"/>
                  </a:cubicBezTo>
                  <a:cubicBezTo>
                    <a:pt x="88976" y="98225"/>
                    <a:pt x="90390" y="100348"/>
                    <a:pt x="90627" y="98697"/>
                  </a:cubicBezTo>
                  <a:cubicBezTo>
                    <a:pt x="90627" y="99170"/>
                    <a:pt x="90627" y="99878"/>
                    <a:pt x="90627" y="100348"/>
                  </a:cubicBezTo>
                  <a:cubicBezTo>
                    <a:pt x="90627" y="100348"/>
                    <a:pt x="90627" y="99170"/>
                    <a:pt x="90627" y="97516"/>
                  </a:cubicBezTo>
                  <a:cubicBezTo>
                    <a:pt x="90863" y="98225"/>
                    <a:pt x="90863" y="99170"/>
                    <a:pt x="90627" y="99878"/>
                  </a:cubicBezTo>
                  <a:cubicBezTo>
                    <a:pt x="90627" y="99878"/>
                    <a:pt x="93694" y="103179"/>
                    <a:pt x="92986" y="99878"/>
                  </a:cubicBezTo>
                  <a:cubicBezTo>
                    <a:pt x="92986" y="99878"/>
                    <a:pt x="92986" y="101765"/>
                    <a:pt x="92986" y="102474"/>
                  </a:cubicBezTo>
                  <a:cubicBezTo>
                    <a:pt x="92986" y="103179"/>
                    <a:pt x="92986" y="102474"/>
                    <a:pt x="92986" y="102474"/>
                  </a:cubicBezTo>
                  <a:cubicBezTo>
                    <a:pt x="92986" y="102474"/>
                    <a:pt x="92986" y="99406"/>
                    <a:pt x="95112" y="101057"/>
                  </a:cubicBezTo>
                  <a:cubicBezTo>
                    <a:pt x="97235" y="102710"/>
                    <a:pt x="95112" y="99878"/>
                    <a:pt x="93694" y="97989"/>
                  </a:cubicBezTo>
                  <a:cubicBezTo>
                    <a:pt x="92280" y="96102"/>
                    <a:pt x="95584" y="100820"/>
                    <a:pt x="95584" y="100112"/>
                  </a:cubicBezTo>
                  <a:cubicBezTo>
                    <a:pt x="95584" y="99406"/>
                    <a:pt x="95584" y="100112"/>
                    <a:pt x="95584" y="100112"/>
                  </a:cubicBezTo>
                  <a:cubicBezTo>
                    <a:pt x="95584" y="100112"/>
                    <a:pt x="95584" y="100112"/>
                    <a:pt x="95584" y="100112"/>
                  </a:cubicBezTo>
                  <a:lnTo>
                    <a:pt x="96762" y="104124"/>
                  </a:lnTo>
                  <a:cubicBezTo>
                    <a:pt x="96762" y="104124"/>
                    <a:pt x="96762" y="100348"/>
                    <a:pt x="98416" y="101765"/>
                  </a:cubicBezTo>
                  <a:cubicBezTo>
                    <a:pt x="98416" y="102238"/>
                    <a:pt x="98416" y="102946"/>
                    <a:pt x="98416" y="103416"/>
                  </a:cubicBezTo>
                  <a:cubicBezTo>
                    <a:pt x="98416" y="103416"/>
                    <a:pt x="98416" y="103416"/>
                    <a:pt x="98416" y="103416"/>
                  </a:cubicBezTo>
                  <a:cubicBezTo>
                    <a:pt x="98416" y="102710"/>
                    <a:pt x="98416" y="101765"/>
                    <a:pt x="98416" y="101057"/>
                  </a:cubicBezTo>
                  <a:cubicBezTo>
                    <a:pt x="98416" y="101765"/>
                    <a:pt x="98416" y="102474"/>
                    <a:pt x="98416" y="103179"/>
                  </a:cubicBezTo>
                  <a:cubicBezTo>
                    <a:pt x="98416" y="103179"/>
                    <a:pt x="98416" y="103179"/>
                    <a:pt x="98416" y="103179"/>
                  </a:cubicBezTo>
                  <a:cubicBezTo>
                    <a:pt x="98416" y="103179"/>
                    <a:pt x="98416" y="104597"/>
                    <a:pt x="98416" y="103179"/>
                  </a:cubicBezTo>
                  <a:cubicBezTo>
                    <a:pt x="98416" y="101765"/>
                    <a:pt x="98416" y="103179"/>
                    <a:pt x="98416" y="100348"/>
                  </a:cubicBezTo>
                  <a:cubicBezTo>
                    <a:pt x="98652" y="101293"/>
                    <a:pt x="98652" y="102474"/>
                    <a:pt x="98416" y="103416"/>
                  </a:cubicBezTo>
                  <a:cubicBezTo>
                    <a:pt x="98416" y="103416"/>
                    <a:pt x="98416" y="100112"/>
                    <a:pt x="98416" y="101293"/>
                  </a:cubicBezTo>
                  <a:cubicBezTo>
                    <a:pt x="98416" y="102474"/>
                    <a:pt x="98416" y="103652"/>
                    <a:pt x="98416" y="101293"/>
                  </a:cubicBezTo>
                  <a:cubicBezTo>
                    <a:pt x="98416" y="98934"/>
                    <a:pt x="98416" y="103652"/>
                    <a:pt x="100066" y="103652"/>
                  </a:cubicBezTo>
                  <a:cubicBezTo>
                    <a:pt x="101720" y="103652"/>
                    <a:pt x="100066" y="103652"/>
                    <a:pt x="100066" y="105069"/>
                  </a:cubicBezTo>
                  <a:cubicBezTo>
                    <a:pt x="100066" y="106483"/>
                    <a:pt x="100066" y="105069"/>
                    <a:pt x="100066" y="105069"/>
                  </a:cubicBezTo>
                  <a:cubicBezTo>
                    <a:pt x="100066" y="105069"/>
                    <a:pt x="100066" y="105069"/>
                    <a:pt x="100066" y="105069"/>
                  </a:cubicBezTo>
                  <a:cubicBezTo>
                    <a:pt x="100066" y="105069"/>
                    <a:pt x="100066" y="102001"/>
                    <a:pt x="100066" y="102946"/>
                  </a:cubicBezTo>
                  <a:cubicBezTo>
                    <a:pt x="100066" y="103888"/>
                    <a:pt x="100066" y="102946"/>
                    <a:pt x="100066" y="102946"/>
                  </a:cubicBezTo>
                  <a:cubicBezTo>
                    <a:pt x="100302" y="101765"/>
                    <a:pt x="100302" y="100820"/>
                    <a:pt x="100066" y="99642"/>
                  </a:cubicBezTo>
                  <a:cubicBezTo>
                    <a:pt x="100066" y="99642"/>
                    <a:pt x="100066" y="101765"/>
                    <a:pt x="101483" y="102710"/>
                  </a:cubicBezTo>
                  <a:cubicBezTo>
                    <a:pt x="101720" y="101765"/>
                    <a:pt x="101720" y="100584"/>
                    <a:pt x="101483" y="99642"/>
                  </a:cubicBezTo>
                  <a:cubicBezTo>
                    <a:pt x="101483" y="99642"/>
                    <a:pt x="103606" y="101057"/>
                    <a:pt x="103606" y="99642"/>
                  </a:cubicBezTo>
                  <a:cubicBezTo>
                    <a:pt x="103606" y="98697"/>
                    <a:pt x="103606" y="97989"/>
                    <a:pt x="103606" y="97047"/>
                  </a:cubicBezTo>
                  <a:cubicBezTo>
                    <a:pt x="104784" y="99170"/>
                    <a:pt x="104784" y="100348"/>
                    <a:pt x="105493" y="100820"/>
                  </a:cubicBezTo>
                  <a:cubicBezTo>
                    <a:pt x="106202" y="101293"/>
                    <a:pt x="105493" y="100820"/>
                    <a:pt x="105493" y="100820"/>
                  </a:cubicBezTo>
                  <a:cubicBezTo>
                    <a:pt x="105493" y="100820"/>
                    <a:pt x="105493" y="100820"/>
                    <a:pt x="105493" y="100820"/>
                  </a:cubicBezTo>
                  <a:cubicBezTo>
                    <a:pt x="105257" y="100112"/>
                    <a:pt x="105257" y="99642"/>
                    <a:pt x="105493" y="98934"/>
                  </a:cubicBezTo>
                  <a:cubicBezTo>
                    <a:pt x="106202" y="99642"/>
                    <a:pt x="106674" y="100348"/>
                    <a:pt x="107147" y="101057"/>
                  </a:cubicBezTo>
                  <a:cubicBezTo>
                    <a:pt x="107147" y="100112"/>
                    <a:pt x="107147" y="99406"/>
                    <a:pt x="107147" y="98461"/>
                  </a:cubicBezTo>
                  <a:cubicBezTo>
                    <a:pt x="107147" y="98461"/>
                    <a:pt x="108797" y="101765"/>
                    <a:pt x="107147" y="98461"/>
                  </a:cubicBezTo>
                  <a:lnTo>
                    <a:pt x="107147" y="100584"/>
                  </a:lnTo>
                  <a:cubicBezTo>
                    <a:pt x="107147" y="100584"/>
                    <a:pt x="107147" y="100584"/>
                    <a:pt x="107147" y="100584"/>
                  </a:cubicBezTo>
                  <a:cubicBezTo>
                    <a:pt x="109742" y="104124"/>
                    <a:pt x="110214" y="100584"/>
                    <a:pt x="111865" y="100584"/>
                  </a:cubicBezTo>
                  <a:cubicBezTo>
                    <a:pt x="112101" y="101529"/>
                    <a:pt x="112101" y="102710"/>
                    <a:pt x="111865" y="103652"/>
                  </a:cubicBezTo>
                  <a:cubicBezTo>
                    <a:pt x="111865" y="103652"/>
                    <a:pt x="111865" y="103652"/>
                    <a:pt x="111865" y="103652"/>
                  </a:cubicBezTo>
                  <a:lnTo>
                    <a:pt x="111865" y="100820"/>
                  </a:lnTo>
                  <a:cubicBezTo>
                    <a:pt x="111865" y="100820"/>
                    <a:pt x="115405" y="104124"/>
                    <a:pt x="113752" y="98934"/>
                  </a:cubicBezTo>
                  <a:cubicBezTo>
                    <a:pt x="113752" y="100584"/>
                    <a:pt x="113752" y="100348"/>
                    <a:pt x="113752" y="101529"/>
                  </a:cubicBezTo>
                  <a:lnTo>
                    <a:pt x="113752" y="101529"/>
                  </a:lnTo>
                  <a:lnTo>
                    <a:pt x="113752" y="99642"/>
                  </a:lnTo>
                  <a:cubicBezTo>
                    <a:pt x="113752" y="99642"/>
                    <a:pt x="116819" y="102946"/>
                    <a:pt x="115641" y="99642"/>
                  </a:cubicBezTo>
                  <a:cubicBezTo>
                    <a:pt x="116114" y="100584"/>
                    <a:pt x="116583" y="101529"/>
                    <a:pt x="117292" y="102238"/>
                  </a:cubicBezTo>
                  <a:cubicBezTo>
                    <a:pt x="117292" y="102238"/>
                    <a:pt x="117292" y="99878"/>
                    <a:pt x="117292" y="102238"/>
                  </a:cubicBezTo>
                  <a:cubicBezTo>
                    <a:pt x="115877" y="98225"/>
                    <a:pt x="118945" y="102238"/>
                    <a:pt x="117292" y="100112"/>
                  </a:cubicBezTo>
                  <a:cubicBezTo>
                    <a:pt x="117292" y="100112"/>
                    <a:pt x="117292" y="101529"/>
                    <a:pt x="117292" y="102238"/>
                  </a:cubicBezTo>
                  <a:cubicBezTo>
                    <a:pt x="117292" y="102946"/>
                    <a:pt x="117292" y="99878"/>
                    <a:pt x="118709" y="102238"/>
                  </a:cubicBezTo>
                  <a:cubicBezTo>
                    <a:pt x="120123" y="104597"/>
                    <a:pt x="118709" y="100820"/>
                    <a:pt x="118709" y="100584"/>
                  </a:cubicBezTo>
                  <a:lnTo>
                    <a:pt x="118709" y="102238"/>
                  </a:lnTo>
                  <a:cubicBezTo>
                    <a:pt x="118709" y="100820"/>
                    <a:pt x="118709" y="100820"/>
                    <a:pt x="118709" y="102238"/>
                  </a:cubicBezTo>
                  <a:cubicBezTo>
                    <a:pt x="118709" y="103652"/>
                    <a:pt x="118709" y="102238"/>
                    <a:pt x="118709" y="102238"/>
                  </a:cubicBezTo>
                  <a:cubicBezTo>
                    <a:pt x="118709" y="102238"/>
                    <a:pt x="118709" y="100584"/>
                    <a:pt x="118709" y="100348"/>
                  </a:cubicBezTo>
                  <a:cubicBezTo>
                    <a:pt x="118709" y="100112"/>
                    <a:pt x="118709" y="100348"/>
                    <a:pt x="118709" y="101765"/>
                  </a:cubicBezTo>
                  <a:cubicBezTo>
                    <a:pt x="118709" y="103179"/>
                    <a:pt x="118709" y="101765"/>
                    <a:pt x="118709" y="101765"/>
                  </a:cubicBezTo>
                  <a:cubicBezTo>
                    <a:pt x="118709" y="101765"/>
                    <a:pt x="118709" y="101765"/>
                    <a:pt x="118709" y="103652"/>
                  </a:cubicBezTo>
                  <a:cubicBezTo>
                    <a:pt x="118709" y="105542"/>
                    <a:pt x="118709" y="103652"/>
                    <a:pt x="118709" y="103652"/>
                  </a:cubicBezTo>
                  <a:cubicBezTo>
                    <a:pt x="118709" y="103652"/>
                    <a:pt x="118709" y="103652"/>
                    <a:pt x="118709" y="105542"/>
                  </a:cubicBezTo>
                  <a:cubicBezTo>
                    <a:pt x="118709" y="107428"/>
                    <a:pt x="116819" y="103179"/>
                    <a:pt x="118709" y="105542"/>
                  </a:cubicBezTo>
                  <a:cubicBezTo>
                    <a:pt x="120596" y="107901"/>
                    <a:pt x="120123" y="107901"/>
                    <a:pt x="120123" y="107192"/>
                  </a:cubicBezTo>
                  <a:cubicBezTo>
                    <a:pt x="120123" y="106483"/>
                    <a:pt x="120123" y="109079"/>
                    <a:pt x="120123" y="109551"/>
                  </a:cubicBezTo>
                  <a:cubicBezTo>
                    <a:pt x="120123" y="108609"/>
                    <a:pt x="120123" y="107901"/>
                    <a:pt x="120123" y="106956"/>
                  </a:cubicBezTo>
                  <a:cubicBezTo>
                    <a:pt x="120123" y="106956"/>
                    <a:pt x="120123" y="106956"/>
                    <a:pt x="120123" y="109079"/>
                  </a:cubicBezTo>
                  <a:cubicBezTo>
                    <a:pt x="120123" y="111205"/>
                    <a:pt x="120123" y="109079"/>
                    <a:pt x="120123" y="109079"/>
                  </a:cubicBezTo>
                  <a:cubicBezTo>
                    <a:pt x="120123" y="109079"/>
                    <a:pt x="120123" y="106720"/>
                    <a:pt x="120123" y="107192"/>
                  </a:cubicBezTo>
                  <a:cubicBezTo>
                    <a:pt x="120123" y="107664"/>
                    <a:pt x="120123" y="107192"/>
                    <a:pt x="120123" y="104833"/>
                  </a:cubicBezTo>
                  <a:cubicBezTo>
                    <a:pt x="120123" y="102474"/>
                    <a:pt x="120123" y="107192"/>
                    <a:pt x="120123" y="104833"/>
                  </a:cubicBezTo>
                  <a:cubicBezTo>
                    <a:pt x="120123" y="102474"/>
                    <a:pt x="120123" y="104833"/>
                    <a:pt x="120123" y="102710"/>
                  </a:cubicBezTo>
                  <a:cubicBezTo>
                    <a:pt x="120123" y="100584"/>
                    <a:pt x="120123" y="102710"/>
                    <a:pt x="120123" y="102710"/>
                  </a:cubicBezTo>
                  <a:cubicBezTo>
                    <a:pt x="120123" y="102710"/>
                    <a:pt x="120123" y="103888"/>
                    <a:pt x="118000" y="102710"/>
                  </a:cubicBezTo>
                  <a:cubicBezTo>
                    <a:pt x="115877" y="101529"/>
                    <a:pt x="118000" y="102710"/>
                    <a:pt x="118000" y="104833"/>
                  </a:cubicBezTo>
                  <a:cubicBezTo>
                    <a:pt x="118000" y="106956"/>
                    <a:pt x="118000" y="104833"/>
                    <a:pt x="118000" y="103179"/>
                  </a:cubicBezTo>
                  <a:cubicBezTo>
                    <a:pt x="120596" y="108137"/>
                    <a:pt x="118000" y="106956"/>
                    <a:pt x="118000" y="108373"/>
                  </a:cubicBezTo>
                  <a:cubicBezTo>
                    <a:pt x="118000" y="109787"/>
                    <a:pt x="116350" y="104597"/>
                    <a:pt x="114933" y="102946"/>
                  </a:cubicBezTo>
                  <a:cubicBezTo>
                    <a:pt x="114933" y="105305"/>
                    <a:pt x="114933" y="102946"/>
                    <a:pt x="114933" y="104597"/>
                  </a:cubicBezTo>
                  <a:cubicBezTo>
                    <a:pt x="114933" y="106247"/>
                    <a:pt x="114933" y="104597"/>
                    <a:pt x="116819" y="106956"/>
                  </a:cubicBezTo>
                  <a:cubicBezTo>
                    <a:pt x="115169" y="104597"/>
                    <a:pt x="116819" y="108373"/>
                    <a:pt x="116819" y="106956"/>
                  </a:cubicBezTo>
                  <a:cubicBezTo>
                    <a:pt x="116819" y="105542"/>
                    <a:pt x="116819" y="104597"/>
                    <a:pt x="114933" y="103652"/>
                  </a:cubicBezTo>
                  <a:lnTo>
                    <a:pt x="114933" y="105542"/>
                  </a:lnTo>
                  <a:lnTo>
                    <a:pt x="114933" y="106956"/>
                  </a:lnTo>
                  <a:cubicBezTo>
                    <a:pt x="114933" y="108845"/>
                    <a:pt x="114933" y="108373"/>
                    <a:pt x="114933" y="109551"/>
                  </a:cubicBezTo>
                  <a:cubicBezTo>
                    <a:pt x="114933" y="110732"/>
                    <a:pt x="114933" y="109551"/>
                    <a:pt x="114933" y="109551"/>
                  </a:cubicBezTo>
                  <a:cubicBezTo>
                    <a:pt x="114933" y="109551"/>
                    <a:pt x="114933" y="112147"/>
                    <a:pt x="113046" y="109551"/>
                  </a:cubicBezTo>
                  <a:cubicBezTo>
                    <a:pt x="111156" y="106956"/>
                    <a:pt x="113046" y="109551"/>
                    <a:pt x="113046" y="108137"/>
                  </a:cubicBezTo>
                  <a:cubicBezTo>
                    <a:pt x="113046" y="106720"/>
                    <a:pt x="113046" y="108137"/>
                    <a:pt x="113046" y="106247"/>
                  </a:cubicBezTo>
                  <a:cubicBezTo>
                    <a:pt x="113046" y="104360"/>
                    <a:pt x="113046" y="109787"/>
                    <a:pt x="111865" y="106247"/>
                  </a:cubicBezTo>
                  <a:cubicBezTo>
                    <a:pt x="111865" y="107901"/>
                    <a:pt x="111865" y="106247"/>
                    <a:pt x="111865" y="106247"/>
                  </a:cubicBezTo>
                  <a:lnTo>
                    <a:pt x="111865" y="108137"/>
                  </a:lnTo>
                  <a:cubicBezTo>
                    <a:pt x="111865" y="106956"/>
                    <a:pt x="111865" y="109787"/>
                    <a:pt x="109269" y="106956"/>
                  </a:cubicBezTo>
                  <a:cubicBezTo>
                    <a:pt x="106674" y="104124"/>
                    <a:pt x="109269" y="106956"/>
                    <a:pt x="109269" y="108373"/>
                  </a:cubicBezTo>
                  <a:lnTo>
                    <a:pt x="109269" y="106483"/>
                  </a:lnTo>
                  <a:cubicBezTo>
                    <a:pt x="109269" y="106483"/>
                    <a:pt x="109269" y="107901"/>
                    <a:pt x="109269" y="108373"/>
                  </a:cubicBezTo>
                  <a:cubicBezTo>
                    <a:pt x="108561" y="107192"/>
                    <a:pt x="108088" y="106011"/>
                    <a:pt x="107619" y="104597"/>
                  </a:cubicBezTo>
                  <a:cubicBezTo>
                    <a:pt x="107619" y="104597"/>
                    <a:pt x="107619" y="104597"/>
                    <a:pt x="105729" y="102474"/>
                  </a:cubicBezTo>
                  <a:cubicBezTo>
                    <a:pt x="106438" y="103888"/>
                    <a:pt x="107147" y="105542"/>
                    <a:pt x="107619" y="107192"/>
                  </a:cubicBezTo>
                  <a:cubicBezTo>
                    <a:pt x="107619" y="107192"/>
                    <a:pt x="106202" y="103888"/>
                    <a:pt x="107619" y="105542"/>
                  </a:cubicBezTo>
                  <a:cubicBezTo>
                    <a:pt x="107852" y="106483"/>
                    <a:pt x="107852" y="107664"/>
                    <a:pt x="107619" y="108609"/>
                  </a:cubicBezTo>
                  <a:cubicBezTo>
                    <a:pt x="107619" y="108609"/>
                    <a:pt x="105021" y="105778"/>
                    <a:pt x="104784" y="106956"/>
                  </a:cubicBezTo>
                  <a:cubicBezTo>
                    <a:pt x="104551" y="108137"/>
                    <a:pt x="104784" y="106956"/>
                    <a:pt x="104784" y="104597"/>
                  </a:cubicBezTo>
                  <a:cubicBezTo>
                    <a:pt x="104784" y="102238"/>
                    <a:pt x="104784" y="104597"/>
                    <a:pt x="104784" y="104597"/>
                  </a:cubicBezTo>
                  <a:lnTo>
                    <a:pt x="104784" y="106011"/>
                  </a:lnTo>
                  <a:cubicBezTo>
                    <a:pt x="104784" y="106011"/>
                    <a:pt x="104784" y="106011"/>
                    <a:pt x="104784" y="106011"/>
                  </a:cubicBezTo>
                  <a:cubicBezTo>
                    <a:pt x="104784" y="106011"/>
                    <a:pt x="104784" y="108609"/>
                    <a:pt x="102898" y="106011"/>
                  </a:cubicBezTo>
                  <a:cubicBezTo>
                    <a:pt x="102898" y="107664"/>
                    <a:pt x="102898" y="108137"/>
                    <a:pt x="102898" y="106011"/>
                  </a:cubicBezTo>
                  <a:cubicBezTo>
                    <a:pt x="102898" y="109315"/>
                    <a:pt x="102898" y="109315"/>
                    <a:pt x="102898" y="108137"/>
                  </a:cubicBezTo>
                  <a:cubicBezTo>
                    <a:pt x="102898" y="108609"/>
                    <a:pt x="102898" y="109079"/>
                    <a:pt x="102898" y="109551"/>
                  </a:cubicBezTo>
                  <a:cubicBezTo>
                    <a:pt x="102898" y="109551"/>
                    <a:pt x="102898" y="109551"/>
                    <a:pt x="101011" y="107192"/>
                  </a:cubicBezTo>
                  <a:lnTo>
                    <a:pt x="101011" y="109787"/>
                  </a:lnTo>
                  <a:cubicBezTo>
                    <a:pt x="99830" y="109787"/>
                    <a:pt x="101011" y="107192"/>
                    <a:pt x="99358" y="106011"/>
                  </a:cubicBezTo>
                  <a:cubicBezTo>
                    <a:pt x="97707" y="104833"/>
                    <a:pt x="99358" y="107428"/>
                    <a:pt x="99358" y="106011"/>
                  </a:cubicBezTo>
                  <a:lnTo>
                    <a:pt x="99358" y="110024"/>
                  </a:lnTo>
                  <a:cubicBezTo>
                    <a:pt x="98885" y="108373"/>
                    <a:pt x="98416" y="106720"/>
                    <a:pt x="97707" y="105305"/>
                  </a:cubicBezTo>
                  <a:cubicBezTo>
                    <a:pt x="99121" y="109079"/>
                    <a:pt x="97707" y="109079"/>
                    <a:pt x="97707" y="107428"/>
                  </a:cubicBezTo>
                  <a:cubicBezTo>
                    <a:pt x="97707" y="105778"/>
                    <a:pt x="97707" y="110496"/>
                    <a:pt x="97707" y="109787"/>
                  </a:cubicBezTo>
                  <a:cubicBezTo>
                    <a:pt x="97707" y="109079"/>
                    <a:pt x="97707" y="106956"/>
                    <a:pt x="97707" y="107664"/>
                  </a:cubicBezTo>
                  <a:cubicBezTo>
                    <a:pt x="97707" y="106483"/>
                    <a:pt x="97707" y="105305"/>
                    <a:pt x="97707" y="104124"/>
                  </a:cubicBezTo>
                  <a:cubicBezTo>
                    <a:pt x="97707" y="104124"/>
                    <a:pt x="97707" y="104124"/>
                    <a:pt x="97707" y="104124"/>
                  </a:cubicBezTo>
                  <a:lnTo>
                    <a:pt x="97707" y="104124"/>
                  </a:lnTo>
                  <a:cubicBezTo>
                    <a:pt x="97943" y="105069"/>
                    <a:pt x="97943" y="106247"/>
                    <a:pt x="97707" y="107192"/>
                  </a:cubicBezTo>
                  <a:cubicBezTo>
                    <a:pt x="97707" y="107192"/>
                    <a:pt x="96526" y="105305"/>
                    <a:pt x="95820" y="104124"/>
                  </a:cubicBezTo>
                  <a:cubicBezTo>
                    <a:pt x="95112" y="102946"/>
                    <a:pt x="95820" y="104124"/>
                    <a:pt x="95820" y="104124"/>
                  </a:cubicBezTo>
                  <a:cubicBezTo>
                    <a:pt x="95820" y="104124"/>
                    <a:pt x="95820" y="105778"/>
                    <a:pt x="95820" y="104124"/>
                  </a:cubicBezTo>
                  <a:cubicBezTo>
                    <a:pt x="96054" y="105069"/>
                    <a:pt x="96526" y="106011"/>
                    <a:pt x="97235" y="106720"/>
                  </a:cubicBezTo>
                  <a:cubicBezTo>
                    <a:pt x="97235" y="106720"/>
                    <a:pt x="97235" y="108137"/>
                    <a:pt x="97235" y="106720"/>
                  </a:cubicBezTo>
                  <a:cubicBezTo>
                    <a:pt x="97235" y="105305"/>
                    <a:pt x="97235" y="108373"/>
                    <a:pt x="97235" y="109079"/>
                  </a:cubicBezTo>
                  <a:cubicBezTo>
                    <a:pt x="97235" y="109787"/>
                    <a:pt x="95584" y="109079"/>
                    <a:pt x="94875" y="107428"/>
                  </a:cubicBezTo>
                  <a:cubicBezTo>
                    <a:pt x="94167" y="105778"/>
                    <a:pt x="94875" y="107428"/>
                    <a:pt x="94875" y="107428"/>
                  </a:cubicBezTo>
                  <a:cubicBezTo>
                    <a:pt x="94875" y="107428"/>
                    <a:pt x="94875" y="110024"/>
                    <a:pt x="94875" y="109315"/>
                  </a:cubicBezTo>
                  <a:cubicBezTo>
                    <a:pt x="94875" y="108609"/>
                    <a:pt x="94875" y="109315"/>
                    <a:pt x="94875" y="107901"/>
                  </a:cubicBezTo>
                  <a:cubicBezTo>
                    <a:pt x="94875" y="106483"/>
                    <a:pt x="94875" y="109315"/>
                    <a:pt x="94875" y="107901"/>
                  </a:cubicBezTo>
                  <a:cubicBezTo>
                    <a:pt x="94875" y="106483"/>
                    <a:pt x="94875" y="107901"/>
                    <a:pt x="92044" y="104833"/>
                  </a:cubicBezTo>
                  <a:cubicBezTo>
                    <a:pt x="92044" y="106483"/>
                    <a:pt x="92044" y="107428"/>
                    <a:pt x="92044" y="109315"/>
                  </a:cubicBezTo>
                  <a:cubicBezTo>
                    <a:pt x="90863" y="106011"/>
                    <a:pt x="90627" y="109315"/>
                    <a:pt x="90863" y="109315"/>
                  </a:cubicBezTo>
                  <a:lnTo>
                    <a:pt x="90863" y="107901"/>
                  </a:lnTo>
                  <a:cubicBezTo>
                    <a:pt x="90863" y="107901"/>
                    <a:pt x="90863" y="107901"/>
                    <a:pt x="90863" y="109551"/>
                  </a:cubicBezTo>
                  <a:cubicBezTo>
                    <a:pt x="90863" y="106720"/>
                    <a:pt x="90863" y="109551"/>
                    <a:pt x="90863" y="109551"/>
                  </a:cubicBezTo>
                  <a:cubicBezTo>
                    <a:pt x="91099" y="108609"/>
                    <a:pt x="91099" y="107901"/>
                    <a:pt x="90863" y="106956"/>
                  </a:cubicBezTo>
                  <a:cubicBezTo>
                    <a:pt x="90863" y="109079"/>
                    <a:pt x="89449" y="106956"/>
                    <a:pt x="88976" y="108845"/>
                  </a:cubicBezTo>
                  <a:cubicBezTo>
                    <a:pt x="88504" y="110732"/>
                    <a:pt x="88976" y="106956"/>
                    <a:pt x="88976" y="106956"/>
                  </a:cubicBezTo>
                  <a:cubicBezTo>
                    <a:pt x="88976" y="106956"/>
                    <a:pt x="88976" y="106956"/>
                    <a:pt x="88976" y="106956"/>
                  </a:cubicBezTo>
                  <a:cubicBezTo>
                    <a:pt x="88976" y="109551"/>
                    <a:pt x="88976" y="111205"/>
                    <a:pt x="88976" y="110260"/>
                  </a:cubicBezTo>
                  <a:cubicBezTo>
                    <a:pt x="88976" y="109315"/>
                    <a:pt x="88976" y="110260"/>
                    <a:pt x="88976" y="108373"/>
                  </a:cubicBezTo>
                  <a:cubicBezTo>
                    <a:pt x="88976" y="106483"/>
                    <a:pt x="88976" y="108373"/>
                    <a:pt x="88976" y="108373"/>
                  </a:cubicBezTo>
                  <a:cubicBezTo>
                    <a:pt x="88976" y="108373"/>
                    <a:pt x="88976" y="110260"/>
                    <a:pt x="88976" y="110260"/>
                  </a:cubicBezTo>
                  <a:cubicBezTo>
                    <a:pt x="88976" y="110260"/>
                    <a:pt x="88976" y="108845"/>
                    <a:pt x="88976" y="108373"/>
                  </a:cubicBezTo>
                  <a:cubicBezTo>
                    <a:pt x="88976" y="107901"/>
                    <a:pt x="88976" y="108373"/>
                    <a:pt x="88976" y="109787"/>
                  </a:cubicBezTo>
                  <a:cubicBezTo>
                    <a:pt x="88976" y="111205"/>
                    <a:pt x="88976" y="107428"/>
                    <a:pt x="88976" y="107901"/>
                  </a:cubicBezTo>
                  <a:cubicBezTo>
                    <a:pt x="89212" y="109079"/>
                    <a:pt x="89212" y="110024"/>
                    <a:pt x="88976" y="111205"/>
                  </a:cubicBezTo>
                  <a:cubicBezTo>
                    <a:pt x="88976" y="108845"/>
                    <a:pt x="88976" y="111205"/>
                    <a:pt x="88976" y="109315"/>
                  </a:cubicBezTo>
                  <a:cubicBezTo>
                    <a:pt x="88976" y="107428"/>
                    <a:pt x="88976" y="110732"/>
                    <a:pt x="88976" y="109315"/>
                  </a:cubicBezTo>
                  <a:cubicBezTo>
                    <a:pt x="88976" y="108609"/>
                    <a:pt x="88976" y="108137"/>
                    <a:pt x="88976" y="107428"/>
                  </a:cubicBezTo>
                  <a:cubicBezTo>
                    <a:pt x="88976" y="109787"/>
                    <a:pt x="87323" y="107428"/>
                    <a:pt x="88976" y="110968"/>
                  </a:cubicBezTo>
                  <a:cubicBezTo>
                    <a:pt x="88976" y="109787"/>
                    <a:pt x="88976" y="113328"/>
                    <a:pt x="88976" y="110968"/>
                  </a:cubicBezTo>
                  <a:cubicBezTo>
                    <a:pt x="88976" y="108609"/>
                    <a:pt x="88976" y="110968"/>
                    <a:pt x="88976" y="107901"/>
                  </a:cubicBezTo>
                  <a:cubicBezTo>
                    <a:pt x="88976" y="104833"/>
                    <a:pt x="88976" y="107901"/>
                    <a:pt x="88976" y="107901"/>
                  </a:cubicBezTo>
                  <a:cubicBezTo>
                    <a:pt x="88976" y="112855"/>
                    <a:pt x="88976" y="110732"/>
                    <a:pt x="88976" y="111677"/>
                  </a:cubicBezTo>
                  <a:cubicBezTo>
                    <a:pt x="88976" y="112619"/>
                    <a:pt x="88976" y="109551"/>
                    <a:pt x="88976" y="108845"/>
                  </a:cubicBezTo>
                  <a:cubicBezTo>
                    <a:pt x="88976" y="108137"/>
                    <a:pt x="88976" y="108845"/>
                    <a:pt x="88976" y="110260"/>
                  </a:cubicBezTo>
                  <a:cubicBezTo>
                    <a:pt x="88976" y="111677"/>
                    <a:pt x="88976" y="109079"/>
                    <a:pt x="88976" y="108845"/>
                  </a:cubicBezTo>
                  <a:cubicBezTo>
                    <a:pt x="88976" y="108609"/>
                    <a:pt x="88976" y="108845"/>
                    <a:pt x="86853" y="105778"/>
                  </a:cubicBezTo>
                  <a:cubicBezTo>
                    <a:pt x="86853" y="105778"/>
                    <a:pt x="86853" y="107428"/>
                    <a:pt x="86853" y="108373"/>
                  </a:cubicBezTo>
                  <a:cubicBezTo>
                    <a:pt x="85436" y="105542"/>
                    <a:pt x="84491" y="108373"/>
                    <a:pt x="83549" y="108373"/>
                  </a:cubicBezTo>
                  <a:cubicBezTo>
                    <a:pt x="83313" y="109315"/>
                    <a:pt x="83313" y="110024"/>
                    <a:pt x="83549" y="110968"/>
                  </a:cubicBezTo>
                  <a:cubicBezTo>
                    <a:pt x="83549" y="112855"/>
                    <a:pt x="83549" y="109315"/>
                    <a:pt x="83549" y="112619"/>
                  </a:cubicBezTo>
                  <a:cubicBezTo>
                    <a:pt x="83549" y="111677"/>
                    <a:pt x="83549" y="110496"/>
                    <a:pt x="83549" y="109551"/>
                  </a:cubicBezTo>
                  <a:cubicBezTo>
                    <a:pt x="83549" y="109551"/>
                    <a:pt x="83549" y="109551"/>
                    <a:pt x="83549" y="110732"/>
                  </a:cubicBezTo>
                  <a:cubicBezTo>
                    <a:pt x="83549" y="111910"/>
                    <a:pt x="83549" y="108137"/>
                    <a:pt x="83549" y="107428"/>
                  </a:cubicBezTo>
                  <a:cubicBezTo>
                    <a:pt x="83549" y="106720"/>
                    <a:pt x="83549" y="107428"/>
                    <a:pt x="83549" y="110024"/>
                  </a:cubicBezTo>
                  <a:cubicBezTo>
                    <a:pt x="83785" y="109551"/>
                    <a:pt x="83785" y="108845"/>
                    <a:pt x="83549" y="108373"/>
                  </a:cubicBezTo>
                  <a:cubicBezTo>
                    <a:pt x="83549" y="109787"/>
                    <a:pt x="83549" y="108373"/>
                    <a:pt x="83549" y="111205"/>
                  </a:cubicBezTo>
                  <a:cubicBezTo>
                    <a:pt x="83549" y="114036"/>
                    <a:pt x="83549" y="111205"/>
                    <a:pt x="83549" y="111205"/>
                  </a:cubicBezTo>
                  <a:cubicBezTo>
                    <a:pt x="84727" y="112383"/>
                    <a:pt x="86381" y="113328"/>
                    <a:pt x="88031" y="113328"/>
                  </a:cubicBezTo>
                  <a:cubicBezTo>
                    <a:pt x="88031" y="113328"/>
                    <a:pt x="88031" y="114978"/>
                    <a:pt x="88031" y="115687"/>
                  </a:cubicBezTo>
                  <a:cubicBezTo>
                    <a:pt x="88031" y="116395"/>
                    <a:pt x="88031" y="115687"/>
                    <a:pt x="88031" y="113564"/>
                  </a:cubicBezTo>
                  <a:cubicBezTo>
                    <a:pt x="88268" y="115214"/>
                    <a:pt x="88268" y="116868"/>
                    <a:pt x="88031" y="118518"/>
                  </a:cubicBezTo>
                  <a:cubicBezTo>
                    <a:pt x="88031" y="118518"/>
                    <a:pt x="85436" y="114745"/>
                    <a:pt x="85200" y="118518"/>
                  </a:cubicBezTo>
                  <a:cubicBezTo>
                    <a:pt x="84964" y="122295"/>
                    <a:pt x="85200" y="117104"/>
                    <a:pt x="85200" y="118518"/>
                  </a:cubicBezTo>
                  <a:cubicBezTo>
                    <a:pt x="85200" y="119936"/>
                    <a:pt x="85200" y="120172"/>
                    <a:pt x="85200" y="118518"/>
                  </a:cubicBezTo>
                  <a:cubicBezTo>
                    <a:pt x="85200" y="116868"/>
                    <a:pt x="85200" y="120172"/>
                    <a:pt x="85200" y="120877"/>
                  </a:cubicBezTo>
                  <a:cubicBezTo>
                    <a:pt x="83785" y="117810"/>
                    <a:pt x="85200" y="120877"/>
                    <a:pt x="83549" y="120877"/>
                  </a:cubicBezTo>
                  <a:cubicBezTo>
                    <a:pt x="81896" y="120877"/>
                    <a:pt x="83549" y="119227"/>
                    <a:pt x="83549" y="118518"/>
                  </a:cubicBezTo>
                  <a:cubicBezTo>
                    <a:pt x="83549" y="117810"/>
                    <a:pt x="83549" y="121350"/>
                    <a:pt x="83549" y="120408"/>
                  </a:cubicBezTo>
                  <a:cubicBezTo>
                    <a:pt x="83549" y="119463"/>
                    <a:pt x="83549" y="118991"/>
                    <a:pt x="83549" y="118046"/>
                  </a:cubicBezTo>
                  <a:cubicBezTo>
                    <a:pt x="83549" y="117104"/>
                    <a:pt x="83549" y="118046"/>
                    <a:pt x="83549" y="118046"/>
                  </a:cubicBezTo>
                  <a:cubicBezTo>
                    <a:pt x="83549" y="118755"/>
                    <a:pt x="83549" y="119463"/>
                    <a:pt x="83549" y="120172"/>
                  </a:cubicBezTo>
                  <a:cubicBezTo>
                    <a:pt x="82604" y="119227"/>
                    <a:pt x="81660" y="118282"/>
                    <a:pt x="81187" y="117104"/>
                  </a:cubicBezTo>
                  <a:cubicBezTo>
                    <a:pt x="81187" y="120408"/>
                    <a:pt x="81187" y="117104"/>
                    <a:pt x="81187" y="117104"/>
                  </a:cubicBezTo>
                  <a:cubicBezTo>
                    <a:pt x="81187" y="115687"/>
                    <a:pt x="81187" y="117104"/>
                    <a:pt x="81187" y="115214"/>
                  </a:cubicBezTo>
                  <a:cubicBezTo>
                    <a:pt x="81187" y="113328"/>
                    <a:pt x="81187" y="115214"/>
                    <a:pt x="80009" y="115214"/>
                  </a:cubicBezTo>
                  <a:cubicBezTo>
                    <a:pt x="78828" y="115214"/>
                    <a:pt x="80009" y="117810"/>
                    <a:pt x="80009" y="116868"/>
                  </a:cubicBezTo>
                  <a:cubicBezTo>
                    <a:pt x="80245" y="118046"/>
                    <a:pt x="80245" y="119227"/>
                    <a:pt x="80009" y="120408"/>
                  </a:cubicBezTo>
                  <a:cubicBezTo>
                    <a:pt x="80009" y="120408"/>
                    <a:pt x="81660" y="122531"/>
                    <a:pt x="81660" y="120408"/>
                  </a:cubicBezTo>
                  <a:cubicBezTo>
                    <a:pt x="81660" y="118282"/>
                    <a:pt x="81660" y="121822"/>
                    <a:pt x="81660" y="123003"/>
                  </a:cubicBezTo>
                  <a:cubicBezTo>
                    <a:pt x="81896" y="121822"/>
                    <a:pt x="81896" y="120644"/>
                    <a:pt x="81660" y="119463"/>
                  </a:cubicBezTo>
                  <a:cubicBezTo>
                    <a:pt x="81660" y="119463"/>
                    <a:pt x="81660" y="119463"/>
                    <a:pt x="81660" y="119463"/>
                  </a:cubicBezTo>
                  <a:cubicBezTo>
                    <a:pt x="81660" y="119463"/>
                    <a:pt x="81660" y="119463"/>
                    <a:pt x="81660" y="119463"/>
                  </a:cubicBezTo>
                  <a:cubicBezTo>
                    <a:pt x="81660" y="119463"/>
                    <a:pt x="81660" y="121114"/>
                    <a:pt x="81660" y="123003"/>
                  </a:cubicBezTo>
                  <a:cubicBezTo>
                    <a:pt x="81660" y="124890"/>
                    <a:pt x="81660" y="123003"/>
                    <a:pt x="81660" y="121350"/>
                  </a:cubicBezTo>
                  <a:cubicBezTo>
                    <a:pt x="81660" y="119699"/>
                    <a:pt x="81660" y="123709"/>
                    <a:pt x="83313" y="123709"/>
                  </a:cubicBezTo>
                  <a:cubicBezTo>
                    <a:pt x="83077" y="122767"/>
                    <a:pt x="83077" y="121586"/>
                    <a:pt x="83313" y="120644"/>
                  </a:cubicBezTo>
                  <a:cubicBezTo>
                    <a:pt x="83785" y="121822"/>
                    <a:pt x="84255" y="123239"/>
                    <a:pt x="84727" y="124418"/>
                  </a:cubicBezTo>
                  <a:cubicBezTo>
                    <a:pt x="84727" y="124418"/>
                    <a:pt x="84727" y="124418"/>
                    <a:pt x="84727" y="124418"/>
                  </a:cubicBezTo>
                  <a:lnTo>
                    <a:pt x="84727" y="127249"/>
                  </a:lnTo>
                  <a:cubicBezTo>
                    <a:pt x="84727" y="127249"/>
                    <a:pt x="86381" y="127249"/>
                    <a:pt x="87559" y="127249"/>
                  </a:cubicBezTo>
                  <a:cubicBezTo>
                    <a:pt x="87559" y="124654"/>
                    <a:pt x="88976" y="127249"/>
                    <a:pt x="88976" y="127249"/>
                  </a:cubicBezTo>
                  <a:cubicBezTo>
                    <a:pt x="91099" y="131262"/>
                    <a:pt x="90390" y="124654"/>
                    <a:pt x="92516" y="129845"/>
                  </a:cubicBezTo>
                  <a:cubicBezTo>
                    <a:pt x="92516" y="128430"/>
                    <a:pt x="92516" y="129845"/>
                    <a:pt x="92516" y="128194"/>
                  </a:cubicBezTo>
                  <a:lnTo>
                    <a:pt x="93931" y="130553"/>
                  </a:lnTo>
                  <a:cubicBezTo>
                    <a:pt x="93931" y="130553"/>
                    <a:pt x="93931" y="130553"/>
                    <a:pt x="93931" y="132443"/>
                  </a:cubicBezTo>
                  <a:cubicBezTo>
                    <a:pt x="93931" y="130317"/>
                    <a:pt x="93931" y="132443"/>
                    <a:pt x="93931" y="131026"/>
                  </a:cubicBezTo>
                  <a:cubicBezTo>
                    <a:pt x="93931" y="129608"/>
                    <a:pt x="93931" y="131026"/>
                    <a:pt x="93931" y="132443"/>
                  </a:cubicBezTo>
                  <a:cubicBezTo>
                    <a:pt x="93931" y="133857"/>
                    <a:pt x="93931" y="132443"/>
                    <a:pt x="93931" y="132443"/>
                  </a:cubicBezTo>
                  <a:cubicBezTo>
                    <a:pt x="93931" y="132443"/>
                    <a:pt x="93931" y="131026"/>
                    <a:pt x="93931" y="132443"/>
                  </a:cubicBezTo>
                  <a:cubicBezTo>
                    <a:pt x="93931" y="133857"/>
                    <a:pt x="93931" y="132443"/>
                    <a:pt x="92280" y="132443"/>
                  </a:cubicBezTo>
                  <a:cubicBezTo>
                    <a:pt x="90627" y="132443"/>
                    <a:pt x="92280" y="132443"/>
                    <a:pt x="92280" y="132443"/>
                  </a:cubicBezTo>
                  <a:cubicBezTo>
                    <a:pt x="92280" y="132443"/>
                    <a:pt x="92280" y="134093"/>
                    <a:pt x="92280" y="134566"/>
                  </a:cubicBezTo>
                  <a:cubicBezTo>
                    <a:pt x="92280" y="135038"/>
                    <a:pt x="92280" y="132676"/>
                    <a:pt x="92280" y="131734"/>
                  </a:cubicBezTo>
                  <a:lnTo>
                    <a:pt x="92280" y="133385"/>
                  </a:lnTo>
                  <a:cubicBezTo>
                    <a:pt x="92280" y="131970"/>
                    <a:pt x="90627" y="133385"/>
                    <a:pt x="90627" y="134802"/>
                  </a:cubicBezTo>
                  <a:cubicBezTo>
                    <a:pt x="90627" y="132443"/>
                    <a:pt x="90627" y="133149"/>
                    <a:pt x="89212" y="132912"/>
                  </a:cubicBezTo>
                  <a:cubicBezTo>
                    <a:pt x="87795" y="132676"/>
                    <a:pt x="89212" y="134802"/>
                    <a:pt x="89212" y="134802"/>
                  </a:cubicBezTo>
                  <a:cubicBezTo>
                    <a:pt x="89212" y="134802"/>
                    <a:pt x="89212" y="133149"/>
                    <a:pt x="89212" y="134802"/>
                  </a:cubicBezTo>
                  <a:cubicBezTo>
                    <a:pt x="89212" y="133621"/>
                    <a:pt x="89212" y="132443"/>
                    <a:pt x="89212" y="131262"/>
                  </a:cubicBezTo>
                  <a:cubicBezTo>
                    <a:pt x="89212" y="131262"/>
                    <a:pt x="89212" y="133385"/>
                    <a:pt x="89212" y="134093"/>
                  </a:cubicBezTo>
                  <a:cubicBezTo>
                    <a:pt x="89212" y="134802"/>
                    <a:pt x="87323" y="131498"/>
                    <a:pt x="89212" y="134093"/>
                  </a:cubicBezTo>
                  <a:cubicBezTo>
                    <a:pt x="89212" y="133385"/>
                    <a:pt x="89212" y="132676"/>
                    <a:pt x="89212" y="131970"/>
                  </a:cubicBezTo>
                  <a:cubicBezTo>
                    <a:pt x="89212" y="133857"/>
                    <a:pt x="89212" y="134566"/>
                    <a:pt x="87559" y="131970"/>
                  </a:cubicBezTo>
                  <a:cubicBezTo>
                    <a:pt x="87795" y="131026"/>
                    <a:pt x="87795" y="130081"/>
                    <a:pt x="87559" y="129139"/>
                  </a:cubicBezTo>
                  <a:lnTo>
                    <a:pt x="85908" y="126777"/>
                  </a:lnTo>
                  <a:cubicBezTo>
                    <a:pt x="85908" y="126777"/>
                    <a:pt x="85908" y="129608"/>
                    <a:pt x="85908" y="128903"/>
                  </a:cubicBezTo>
                  <a:cubicBezTo>
                    <a:pt x="85908" y="128194"/>
                    <a:pt x="85908" y="128903"/>
                    <a:pt x="85908" y="128903"/>
                  </a:cubicBezTo>
                  <a:cubicBezTo>
                    <a:pt x="85908" y="128903"/>
                    <a:pt x="85908" y="133149"/>
                    <a:pt x="85908" y="130317"/>
                  </a:cubicBezTo>
                  <a:cubicBezTo>
                    <a:pt x="85908" y="127485"/>
                    <a:pt x="85908" y="135508"/>
                    <a:pt x="85908" y="132912"/>
                  </a:cubicBezTo>
                  <a:lnTo>
                    <a:pt x="85908" y="134330"/>
                  </a:lnTo>
                  <a:cubicBezTo>
                    <a:pt x="85672" y="133621"/>
                    <a:pt x="85672" y="132676"/>
                    <a:pt x="85908" y="131970"/>
                  </a:cubicBezTo>
                  <a:cubicBezTo>
                    <a:pt x="85908" y="131970"/>
                    <a:pt x="85908" y="134566"/>
                    <a:pt x="85908" y="131970"/>
                  </a:cubicBezTo>
                  <a:cubicBezTo>
                    <a:pt x="85908" y="129375"/>
                    <a:pt x="85908" y="131970"/>
                    <a:pt x="85908" y="129845"/>
                  </a:cubicBezTo>
                  <a:cubicBezTo>
                    <a:pt x="85908" y="127722"/>
                    <a:pt x="84727" y="132676"/>
                    <a:pt x="83549" y="129845"/>
                  </a:cubicBezTo>
                  <a:cubicBezTo>
                    <a:pt x="82368" y="127013"/>
                    <a:pt x="83549" y="129845"/>
                    <a:pt x="83549" y="131262"/>
                  </a:cubicBezTo>
                  <a:cubicBezTo>
                    <a:pt x="83549" y="131970"/>
                    <a:pt x="83549" y="132676"/>
                    <a:pt x="83549" y="133385"/>
                  </a:cubicBezTo>
                  <a:cubicBezTo>
                    <a:pt x="83549" y="131498"/>
                    <a:pt x="83549" y="133385"/>
                    <a:pt x="81187" y="131734"/>
                  </a:cubicBezTo>
                  <a:cubicBezTo>
                    <a:pt x="78828" y="130081"/>
                    <a:pt x="81187" y="129845"/>
                    <a:pt x="81187" y="131734"/>
                  </a:cubicBezTo>
                  <a:cubicBezTo>
                    <a:pt x="80954" y="130789"/>
                    <a:pt x="80009" y="130081"/>
                    <a:pt x="79064" y="130081"/>
                  </a:cubicBezTo>
                  <a:cubicBezTo>
                    <a:pt x="79064" y="132207"/>
                    <a:pt x="79064" y="130081"/>
                    <a:pt x="79064" y="132207"/>
                  </a:cubicBezTo>
                  <a:cubicBezTo>
                    <a:pt x="79064" y="134330"/>
                    <a:pt x="79064" y="132207"/>
                    <a:pt x="79064" y="133857"/>
                  </a:cubicBezTo>
                  <a:cubicBezTo>
                    <a:pt x="79300" y="134566"/>
                    <a:pt x="79300" y="135038"/>
                    <a:pt x="79064" y="135744"/>
                  </a:cubicBezTo>
                  <a:cubicBezTo>
                    <a:pt x="79064" y="136216"/>
                    <a:pt x="79064" y="136925"/>
                    <a:pt x="79064" y="137397"/>
                  </a:cubicBezTo>
                  <a:lnTo>
                    <a:pt x="79064" y="137397"/>
                  </a:lnTo>
                  <a:cubicBezTo>
                    <a:pt x="78828" y="135980"/>
                    <a:pt x="78122" y="134802"/>
                    <a:pt x="77177" y="133857"/>
                  </a:cubicBezTo>
                  <a:cubicBezTo>
                    <a:pt x="77177" y="131970"/>
                    <a:pt x="77177" y="133857"/>
                    <a:pt x="77177" y="133857"/>
                  </a:cubicBezTo>
                  <a:cubicBezTo>
                    <a:pt x="77177" y="133857"/>
                    <a:pt x="77177" y="133857"/>
                    <a:pt x="75996" y="131734"/>
                  </a:cubicBezTo>
                  <a:cubicBezTo>
                    <a:pt x="74818" y="129608"/>
                    <a:pt x="75996" y="134566"/>
                    <a:pt x="75996" y="134566"/>
                  </a:cubicBezTo>
                  <a:cubicBezTo>
                    <a:pt x="75996" y="134093"/>
                    <a:pt x="75996" y="133385"/>
                    <a:pt x="75996" y="132912"/>
                  </a:cubicBezTo>
                  <a:cubicBezTo>
                    <a:pt x="75996" y="131026"/>
                    <a:pt x="75996" y="132912"/>
                    <a:pt x="75996" y="131262"/>
                  </a:cubicBezTo>
                  <a:cubicBezTo>
                    <a:pt x="75996" y="132207"/>
                    <a:pt x="75996" y="132912"/>
                    <a:pt x="75996" y="133857"/>
                  </a:cubicBezTo>
                  <a:cubicBezTo>
                    <a:pt x="75996" y="135274"/>
                    <a:pt x="74582" y="133857"/>
                    <a:pt x="74346" y="133857"/>
                  </a:cubicBezTo>
                  <a:cubicBezTo>
                    <a:pt x="74110" y="133857"/>
                    <a:pt x="74346" y="133857"/>
                    <a:pt x="74346" y="133857"/>
                  </a:cubicBezTo>
                  <a:lnTo>
                    <a:pt x="74346" y="133857"/>
                  </a:lnTo>
                  <a:cubicBezTo>
                    <a:pt x="74346" y="133857"/>
                    <a:pt x="74346" y="133857"/>
                    <a:pt x="74346" y="135508"/>
                  </a:cubicBezTo>
                  <a:cubicBezTo>
                    <a:pt x="74346" y="137161"/>
                    <a:pt x="74346" y="136925"/>
                    <a:pt x="74346" y="135508"/>
                  </a:cubicBezTo>
                  <a:cubicBezTo>
                    <a:pt x="74346" y="134093"/>
                    <a:pt x="74346" y="137870"/>
                    <a:pt x="74346" y="137870"/>
                  </a:cubicBezTo>
                  <a:cubicBezTo>
                    <a:pt x="57357" y="121114"/>
                    <a:pt x="29983" y="121350"/>
                    <a:pt x="13463" y="138575"/>
                  </a:cubicBezTo>
                  <a:cubicBezTo>
                    <a:pt x="-3290" y="155568"/>
                    <a:pt x="-3054" y="182702"/>
                    <a:pt x="13935" y="199458"/>
                  </a:cubicBezTo>
                  <a:close/>
                  <a:moveTo>
                    <a:pt x="54053" y="217156"/>
                  </a:moveTo>
                  <a:cubicBezTo>
                    <a:pt x="54053" y="215503"/>
                    <a:pt x="54053" y="217156"/>
                    <a:pt x="54053" y="217156"/>
                  </a:cubicBezTo>
                  <a:cubicBezTo>
                    <a:pt x="54053" y="217156"/>
                    <a:pt x="54758" y="217865"/>
                    <a:pt x="54053" y="217156"/>
                  </a:cubicBezTo>
                  <a:close/>
                  <a:moveTo>
                    <a:pt x="89449" y="225887"/>
                  </a:moveTo>
                  <a:cubicBezTo>
                    <a:pt x="89449" y="227538"/>
                    <a:pt x="89449" y="225887"/>
                    <a:pt x="89449" y="228719"/>
                  </a:cubicBezTo>
                  <a:cubicBezTo>
                    <a:pt x="89449" y="231550"/>
                    <a:pt x="89449" y="228719"/>
                    <a:pt x="87559" y="228719"/>
                  </a:cubicBezTo>
                  <a:cubicBezTo>
                    <a:pt x="87795" y="227538"/>
                    <a:pt x="87795" y="226596"/>
                    <a:pt x="87559" y="225415"/>
                  </a:cubicBezTo>
                  <a:cubicBezTo>
                    <a:pt x="87559" y="225415"/>
                    <a:pt x="87559" y="227065"/>
                    <a:pt x="87559" y="225415"/>
                  </a:cubicBezTo>
                  <a:lnTo>
                    <a:pt x="87559" y="223764"/>
                  </a:lnTo>
                  <a:cubicBezTo>
                    <a:pt x="87559" y="223764"/>
                    <a:pt x="88031" y="223528"/>
                    <a:pt x="89449" y="225415"/>
                  </a:cubicBezTo>
                  <a:close/>
                  <a:moveTo>
                    <a:pt x="227728" y="65188"/>
                  </a:moveTo>
                  <a:cubicBezTo>
                    <a:pt x="227728" y="65188"/>
                    <a:pt x="227728" y="62120"/>
                    <a:pt x="227728" y="65188"/>
                  </a:cubicBezTo>
                  <a:cubicBezTo>
                    <a:pt x="227728" y="68256"/>
                    <a:pt x="227965" y="66369"/>
                    <a:pt x="227728" y="65188"/>
                  </a:cubicBezTo>
                  <a:close/>
                  <a:moveTo>
                    <a:pt x="225605" y="20589"/>
                  </a:moveTo>
                  <a:cubicBezTo>
                    <a:pt x="225839" y="19411"/>
                    <a:pt x="225839" y="17994"/>
                    <a:pt x="225605" y="16815"/>
                  </a:cubicBezTo>
                  <a:cubicBezTo>
                    <a:pt x="225605" y="18466"/>
                    <a:pt x="225605" y="16815"/>
                    <a:pt x="225605" y="16815"/>
                  </a:cubicBezTo>
                  <a:cubicBezTo>
                    <a:pt x="225605" y="16815"/>
                    <a:pt x="225605" y="18702"/>
                    <a:pt x="225605" y="21061"/>
                  </a:cubicBezTo>
                  <a:cubicBezTo>
                    <a:pt x="225839" y="19411"/>
                    <a:pt x="225839" y="17757"/>
                    <a:pt x="225605" y="16107"/>
                  </a:cubicBezTo>
                  <a:cubicBezTo>
                    <a:pt x="226311" y="18466"/>
                    <a:pt x="226311" y="20825"/>
                    <a:pt x="225605" y="23187"/>
                  </a:cubicBezTo>
                  <a:cubicBezTo>
                    <a:pt x="225605" y="20119"/>
                    <a:pt x="224424" y="25546"/>
                    <a:pt x="223716" y="23187"/>
                  </a:cubicBezTo>
                  <a:cubicBezTo>
                    <a:pt x="223007" y="20825"/>
                    <a:pt x="223716" y="23187"/>
                    <a:pt x="223716" y="20589"/>
                  </a:cubicBezTo>
                  <a:cubicBezTo>
                    <a:pt x="223716" y="17994"/>
                    <a:pt x="225605" y="22242"/>
                    <a:pt x="225605" y="20589"/>
                  </a:cubicBezTo>
                  <a:close/>
                  <a:moveTo>
                    <a:pt x="165667" y="41355"/>
                  </a:moveTo>
                  <a:cubicBezTo>
                    <a:pt x="165667" y="42772"/>
                    <a:pt x="165667" y="41355"/>
                    <a:pt x="165667" y="41355"/>
                  </a:cubicBezTo>
                  <a:cubicBezTo>
                    <a:pt x="165667" y="41355"/>
                    <a:pt x="165195" y="40413"/>
                    <a:pt x="165195" y="41355"/>
                  </a:cubicBezTo>
                  <a:close/>
                  <a:moveTo>
                    <a:pt x="134517" y="54334"/>
                  </a:moveTo>
                  <a:cubicBezTo>
                    <a:pt x="134517" y="52917"/>
                    <a:pt x="134517" y="54334"/>
                    <a:pt x="132867" y="51739"/>
                  </a:cubicBezTo>
                  <a:cubicBezTo>
                    <a:pt x="131216" y="49144"/>
                    <a:pt x="134048" y="51739"/>
                    <a:pt x="134517" y="54334"/>
                  </a:cubicBezTo>
                  <a:close/>
                  <a:moveTo>
                    <a:pt x="109506" y="61178"/>
                  </a:moveTo>
                  <a:cubicBezTo>
                    <a:pt x="109506" y="61178"/>
                    <a:pt x="109506" y="59761"/>
                    <a:pt x="109506" y="61178"/>
                  </a:cubicBezTo>
                  <a:cubicBezTo>
                    <a:pt x="109506" y="62593"/>
                    <a:pt x="110214" y="62593"/>
                    <a:pt x="109506" y="60234"/>
                  </a:cubicBezTo>
                  <a:close/>
                  <a:moveTo>
                    <a:pt x="9926" y="84776"/>
                  </a:moveTo>
                  <a:cubicBezTo>
                    <a:pt x="9926" y="84776"/>
                    <a:pt x="9926" y="84776"/>
                    <a:pt x="8745" y="84776"/>
                  </a:cubicBezTo>
                  <a:cubicBezTo>
                    <a:pt x="7564" y="84776"/>
                    <a:pt x="9453" y="83831"/>
                    <a:pt x="9926" y="83831"/>
                  </a:cubicBezTo>
                  <a:close/>
                  <a:moveTo>
                    <a:pt x="24084" y="110024"/>
                  </a:moveTo>
                  <a:cubicBezTo>
                    <a:pt x="24084" y="111677"/>
                    <a:pt x="24084" y="111441"/>
                    <a:pt x="22666" y="110024"/>
                  </a:cubicBezTo>
                  <a:cubicBezTo>
                    <a:pt x="23611" y="110732"/>
                    <a:pt x="23611" y="107428"/>
                    <a:pt x="23611" y="109787"/>
                  </a:cubicBezTo>
                  <a:close/>
                  <a:moveTo>
                    <a:pt x="-1167" y="104360"/>
                  </a:moveTo>
                  <a:cubicBezTo>
                    <a:pt x="-1167" y="104360"/>
                    <a:pt x="-1167" y="104360"/>
                    <a:pt x="-1167" y="102474"/>
                  </a:cubicBezTo>
                  <a:cubicBezTo>
                    <a:pt x="-1167" y="100584"/>
                    <a:pt x="-1167" y="102474"/>
                    <a:pt x="-1167" y="102474"/>
                  </a:cubicBezTo>
                  <a:cubicBezTo>
                    <a:pt x="-1167" y="102474"/>
                    <a:pt x="14" y="105778"/>
                    <a:pt x="14" y="104124"/>
                  </a:cubicBezTo>
                  <a:close/>
                  <a:moveTo>
                    <a:pt x="52399" y="162881"/>
                  </a:moveTo>
                  <a:cubicBezTo>
                    <a:pt x="52399" y="162881"/>
                    <a:pt x="52399" y="162881"/>
                    <a:pt x="50512" y="162881"/>
                  </a:cubicBezTo>
                  <a:cubicBezTo>
                    <a:pt x="48626" y="162881"/>
                    <a:pt x="51457" y="161231"/>
                    <a:pt x="52399" y="162645"/>
                  </a:cubicBezTo>
                  <a:close/>
                  <a:moveTo>
                    <a:pt x="36827" y="165004"/>
                  </a:moveTo>
                  <a:cubicBezTo>
                    <a:pt x="36827" y="165004"/>
                    <a:pt x="36827" y="165004"/>
                    <a:pt x="36827" y="165004"/>
                  </a:cubicBezTo>
                  <a:cubicBezTo>
                    <a:pt x="36827" y="165004"/>
                    <a:pt x="36118" y="162645"/>
                    <a:pt x="36827" y="164771"/>
                  </a:cubicBezTo>
                  <a:close/>
                  <a:moveTo>
                    <a:pt x="27860" y="162645"/>
                  </a:moveTo>
                  <a:cubicBezTo>
                    <a:pt x="27860" y="162645"/>
                    <a:pt x="27860" y="165949"/>
                    <a:pt x="27860" y="164299"/>
                  </a:cubicBezTo>
                  <a:cubicBezTo>
                    <a:pt x="27860" y="162645"/>
                    <a:pt x="27624" y="161467"/>
                    <a:pt x="27860" y="162409"/>
                  </a:cubicBezTo>
                  <a:close/>
                  <a:moveTo>
                    <a:pt x="15353" y="193323"/>
                  </a:moveTo>
                  <a:cubicBezTo>
                    <a:pt x="15353" y="193323"/>
                    <a:pt x="15353" y="193323"/>
                    <a:pt x="15353" y="193323"/>
                  </a:cubicBezTo>
                  <a:cubicBezTo>
                    <a:pt x="15353" y="193323"/>
                    <a:pt x="15353" y="194737"/>
                    <a:pt x="15353" y="193323"/>
                  </a:cubicBezTo>
                  <a:cubicBezTo>
                    <a:pt x="15353" y="191906"/>
                    <a:pt x="15116" y="191669"/>
                    <a:pt x="15353" y="193087"/>
                  </a:cubicBezTo>
                  <a:close/>
                  <a:moveTo>
                    <a:pt x="30219" y="203235"/>
                  </a:moveTo>
                  <a:cubicBezTo>
                    <a:pt x="30219" y="203235"/>
                    <a:pt x="30219" y="204649"/>
                    <a:pt x="30219" y="203235"/>
                  </a:cubicBezTo>
                  <a:cubicBezTo>
                    <a:pt x="30219" y="201817"/>
                    <a:pt x="30219" y="201817"/>
                    <a:pt x="30219" y="202998"/>
                  </a:cubicBezTo>
                  <a:close/>
                  <a:moveTo>
                    <a:pt x="46500" y="214797"/>
                  </a:moveTo>
                  <a:cubicBezTo>
                    <a:pt x="46500" y="216211"/>
                    <a:pt x="46500" y="216448"/>
                    <a:pt x="46500" y="214797"/>
                  </a:cubicBezTo>
                  <a:cubicBezTo>
                    <a:pt x="46500" y="213144"/>
                    <a:pt x="47208" y="213852"/>
                    <a:pt x="47208" y="214561"/>
                  </a:cubicBezTo>
                  <a:close/>
                  <a:moveTo>
                    <a:pt x="49568" y="214797"/>
                  </a:moveTo>
                  <a:cubicBezTo>
                    <a:pt x="49568" y="214797"/>
                    <a:pt x="49568" y="214797"/>
                    <a:pt x="47917" y="213380"/>
                  </a:cubicBezTo>
                  <a:cubicBezTo>
                    <a:pt x="46264" y="211966"/>
                    <a:pt x="48389" y="212671"/>
                    <a:pt x="49568" y="214561"/>
                  </a:cubicBezTo>
                  <a:close/>
                  <a:moveTo>
                    <a:pt x="8745" y="134093"/>
                  </a:moveTo>
                  <a:cubicBezTo>
                    <a:pt x="8745" y="134093"/>
                    <a:pt x="8745" y="134093"/>
                    <a:pt x="10162" y="134093"/>
                  </a:cubicBezTo>
                  <a:cubicBezTo>
                    <a:pt x="11576" y="134093"/>
                    <a:pt x="9217" y="135274"/>
                    <a:pt x="8745" y="133857"/>
                  </a:cubicBezTo>
                  <a:close/>
                  <a:moveTo>
                    <a:pt x="66793" y="240517"/>
                  </a:moveTo>
                  <a:cubicBezTo>
                    <a:pt x="66793" y="242404"/>
                    <a:pt x="66793" y="242404"/>
                    <a:pt x="66793" y="240517"/>
                  </a:cubicBezTo>
                  <a:cubicBezTo>
                    <a:pt x="66793" y="238631"/>
                    <a:pt x="66087" y="239336"/>
                    <a:pt x="66793" y="240281"/>
                  </a:cubicBezTo>
                  <a:close/>
                  <a:moveTo>
                    <a:pt x="37060" y="188838"/>
                  </a:moveTo>
                  <a:cubicBezTo>
                    <a:pt x="37060" y="188838"/>
                    <a:pt x="37060" y="190255"/>
                    <a:pt x="37060" y="188838"/>
                  </a:cubicBezTo>
                  <a:cubicBezTo>
                    <a:pt x="37060" y="187423"/>
                    <a:pt x="36591" y="186715"/>
                    <a:pt x="37060" y="188602"/>
                  </a:cubicBezTo>
                  <a:close/>
                  <a:moveTo>
                    <a:pt x="6858" y="126777"/>
                  </a:moveTo>
                  <a:cubicBezTo>
                    <a:pt x="6858" y="126777"/>
                    <a:pt x="6858" y="126777"/>
                    <a:pt x="6858" y="125362"/>
                  </a:cubicBezTo>
                  <a:cubicBezTo>
                    <a:pt x="6858" y="123945"/>
                    <a:pt x="6386" y="124181"/>
                    <a:pt x="6858" y="126543"/>
                  </a:cubicBezTo>
                  <a:close/>
                  <a:moveTo>
                    <a:pt x="6858" y="126777"/>
                  </a:moveTo>
                  <a:cubicBezTo>
                    <a:pt x="6858" y="129139"/>
                    <a:pt x="6858" y="126777"/>
                    <a:pt x="6858" y="126777"/>
                  </a:cubicBezTo>
                  <a:cubicBezTo>
                    <a:pt x="6858" y="127485"/>
                    <a:pt x="6858" y="128194"/>
                    <a:pt x="6858" y="128903"/>
                  </a:cubicBezTo>
                  <a:cubicBezTo>
                    <a:pt x="6858" y="128903"/>
                    <a:pt x="6858" y="127249"/>
                    <a:pt x="6858" y="128903"/>
                  </a:cubicBezTo>
                  <a:lnTo>
                    <a:pt x="6858" y="127722"/>
                  </a:lnTo>
                  <a:cubicBezTo>
                    <a:pt x="6858" y="127722"/>
                    <a:pt x="7094" y="126071"/>
                    <a:pt x="7094" y="125362"/>
                  </a:cubicBezTo>
                  <a:close/>
                  <a:moveTo>
                    <a:pt x="9453" y="131970"/>
                  </a:moveTo>
                  <a:cubicBezTo>
                    <a:pt x="9453" y="131970"/>
                    <a:pt x="9453" y="133857"/>
                    <a:pt x="9453" y="131970"/>
                  </a:cubicBezTo>
                  <a:cubicBezTo>
                    <a:pt x="9453" y="130081"/>
                    <a:pt x="9217" y="129139"/>
                    <a:pt x="9690" y="131026"/>
                  </a:cubicBezTo>
                  <a:close/>
                  <a:moveTo>
                    <a:pt x="30691" y="171140"/>
                  </a:moveTo>
                  <a:cubicBezTo>
                    <a:pt x="30691" y="171140"/>
                    <a:pt x="30691" y="171140"/>
                    <a:pt x="30691" y="171140"/>
                  </a:cubicBezTo>
                  <a:cubicBezTo>
                    <a:pt x="30691" y="171140"/>
                    <a:pt x="32106" y="176097"/>
                    <a:pt x="30691" y="175152"/>
                  </a:cubicBezTo>
                  <a:cubicBezTo>
                    <a:pt x="29274" y="174208"/>
                    <a:pt x="31633" y="171140"/>
                    <a:pt x="30928" y="169725"/>
                  </a:cubicBezTo>
                  <a:close/>
                  <a:moveTo>
                    <a:pt x="11340" y="130789"/>
                  </a:moveTo>
                  <a:lnTo>
                    <a:pt x="11340" y="132443"/>
                  </a:lnTo>
                  <a:lnTo>
                    <a:pt x="11340" y="132443"/>
                  </a:lnTo>
                  <a:cubicBezTo>
                    <a:pt x="11104" y="128194"/>
                    <a:pt x="11340" y="129139"/>
                    <a:pt x="11576" y="129375"/>
                  </a:cubicBezTo>
                  <a:close/>
                  <a:moveTo>
                    <a:pt x="722" y="107192"/>
                  </a:moveTo>
                  <a:cubicBezTo>
                    <a:pt x="722" y="104597"/>
                    <a:pt x="722" y="107192"/>
                    <a:pt x="722" y="107192"/>
                  </a:cubicBezTo>
                  <a:cubicBezTo>
                    <a:pt x="722" y="107192"/>
                    <a:pt x="14" y="102946"/>
                    <a:pt x="14" y="105069"/>
                  </a:cubicBezTo>
                  <a:close/>
                  <a:moveTo>
                    <a:pt x="32342" y="171140"/>
                  </a:moveTo>
                  <a:cubicBezTo>
                    <a:pt x="32342" y="172793"/>
                    <a:pt x="32342" y="168781"/>
                    <a:pt x="34229" y="172557"/>
                  </a:cubicBezTo>
                  <a:cubicBezTo>
                    <a:pt x="34229" y="170198"/>
                    <a:pt x="34229" y="170198"/>
                    <a:pt x="34229" y="171376"/>
                  </a:cubicBezTo>
                  <a:cubicBezTo>
                    <a:pt x="34229" y="172557"/>
                    <a:pt x="34229" y="174680"/>
                    <a:pt x="34229" y="176570"/>
                  </a:cubicBezTo>
                  <a:cubicBezTo>
                    <a:pt x="32814" y="173266"/>
                    <a:pt x="34229" y="176570"/>
                    <a:pt x="34229" y="174208"/>
                  </a:cubicBezTo>
                  <a:cubicBezTo>
                    <a:pt x="34229" y="171848"/>
                    <a:pt x="34229" y="176570"/>
                    <a:pt x="32814" y="174208"/>
                  </a:cubicBezTo>
                  <a:cubicBezTo>
                    <a:pt x="31397" y="171848"/>
                    <a:pt x="32814" y="174208"/>
                    <a:pt x="32814" y="174208"/>
                  </a:cubicBezTo>
                  <a:cubicBezTo>
                    <a:pt x="32814" y="174208"/>
                    <a:pt x="32814" y="174208"/>
                    <a:pt x="31633" y="174208"/>
                  </a:cubicBezTo>
                  <a:cubicBezTo>
                    <a:pt x="30455" y="174208"/>
                    <a:pt x="31633" y="174208"/>
                    <a:pt x="31633" y="174208"/>
                  </a:cubicBezTo>
                  <a:cubicBezTo>
                    <a:pt x="31633" y="174208"/>
                    <a:pt x="33051" y="171140"/>
                    <a:pt x="32578" y="169017"/>
                  </a:cubicBezTo>
                  <a:close/>
                  <a:moveTo>
                    <a:pt x="55939" y="218334"/>
                  </a:moveTo>
                  <a:cubicBezTo>
                    <a:pt x="55939" y="220460"/>
                    <a:pt x="55939" y="219988"/>
                    <a:pt x="55939" y="219752"/>
                  </a:cubicBezTo>
                  <a:cubicBezTo>
                    <a:pt x="55939" y="219515"/>
                    <a:pt x="56648" y="214325"/>
                    <a:pt x="57357" y="215033"/>
                  </a:cubicBezTo>
                  <a:close/>
                  <a:moveTo>
                    <a:pt x="27624" y="166894"/>
                  </a:moveTo>
                  <a:lnTo>
                    <a:pt x="27624" y="168308"/>
                  </a:lnTo>
                  <a:cubicBezTo>
                    <a:pt x="27624" y="168308"/>
                    <a:pt x="27624" y="169725"/>
                    <a:pt x="27624" y="168308"/>
                  </a:cubicBezTo>
                  <a:cubicBezTo>
                    <a:pt x="27624" y="166894"/>
                    <a:pt x="28802" y="164299"/>
                    <a:pt x="29038" y="163590"/>
                  </a:cubicBezTo>
                  <a:close/>
                  <a:moveTo>
                    <a:pt x="4026" y="112147"/>
                  </a:moveTo>
                  <a:cubicBezTo>
                    <a:pt x="4026" y="113800"/>
                    <a:pt x="4026" y="110260"/>
                    <a:pt x="4026" y="112147"/>
                  </a:cubicBezTo>
                  <a:cubicBezTo>
                    <a:pt x="4026" y="114036"/>
                    <a:pt x="4026" y="109315"/>
                    <a:pt x="2845" y="109315"/>
                  </a:cubicBezTo>
                  <a:cubicBezTo>
                    <a:pt x="1664" y="109315"/>
                    <a:pt x="3790" y="107428"/>
                    <a:pt x="4263" y="108845"/>
                  </a:cubicBezTo>
                  <a:close/>
                  <a:moveTo>
                    <a:pt x="14408" y="135744"/>
                  </a:moveTo>
                  <a:cubicBezTo>
                    <a:pt x="14408" y="137161"/>
                    <a:pt x="14408" y="138575"/>
                    <a:pt x="14408" y="135744"/>
                  </a:cubicBezTo>
                  <a:cubicBezTo>
                    <a:pt x="14408" y="132912"/>
                    <a:pt x="13935" y="131026"/>
                    <a:pt x="14644" y="131026"/>
                  </a:cubicBezTo>
                  <a:close/>
                  <a:moveTo>
                    <a:pt x="7330" y="120877"/>
                  </a:moveTo>
                  <a:cubicBezTo>
                    <a:pt x="7330" y="118518"/>
                    <a:pt x="7330" y="115687"/>
                    <a:pt x="7330" y="117340"/>
                  </a:cubicBezTo>
                  <a:cubicBezTo>
                    <a:pt x="7564" y="118282"/>
                    <a:pt x="7564" y="118991"/>
                    <a:pt x="7330" y="119936"/>
                  </a:cubicBezTo>
                  <a:cubicBezTo>
                    <a:pt x="7094" y="113564"/>
                    <a:pt x="7330" y="114745"/>
                    <a:pt x="7564" y="116395"/>
                  </a:cubicBezTo>
                  <a:close/>
                  <a:moveTo>
                    <a:pt x="39422" y="179401"/>
                  </a:moveTo>
                  <a:cubicBezTo>
                    <a:pt x="39422" y="177275"/>
                    <a:pt x="39422" y="179401"/>
                    <a:pt x="39422" y="179401"/>
                  </a:cubicBezTo>
                  <a:cubicBezTo>
                    <a:pt x="39422" y="179401"/>
                    <a:pt x="39422" y="179401"/>
                    <a:pt x="39422" y="177984"/>
                  </a:cubicBezTo>
                  <a:cubicBezTo>
                    <a:pt x="39422" y="176570"/>
                    <a:pt x="38005" y="177984"/>
                    <a:pt x="38005" y="179165"/>
                  </a:cubicBezTo>
                  <a:cubicBezTo>
                    <a:pt x="38005" y="180343"/>
                    <a:pt x="38005" y="175861"/>
                    <a:pt x="38005" y="177984"/>
                  </a:cubicBezTo>
                  <a:cubicBezTo>
                    <a:pt x="38005" y="180107"/>
                    <a:pt x="36355" y="173738"/>
                    <a:pt x="38005" y="174916"/>
                  </a:cubicBezTo>
                  <a:cubicBezTo>
                    <a:pt x="38005" y="175389"/>
                    <a:pt x="38005" y="176097"/>
                    <a:pt x="38005" y="176570"/>
                  </a:cubicBezTo>
                  <a:cubicBezTo>
                    <a:pt x="36591" y="172085"/>
                    <a:pt x="38005" y="173266"/>
                    <a:pt x="38005" y="172085"/>
                  </a:cubicBezTo>
                  <a:lnTo>
                    <a:pt x="38005" y="173971"/>
                  </a:lnTo>
                  <a:cubicBezTo>
                    <a:pt x="38005" y="173971"/>
                    <a:pt x="38005" y="171376"/>
                    <a:pt x="38005" y="173971"/>
                  </a:cubicBezTo>
                  <a:cubicBezTo>
                    <a:pt x="38005" y="176570"/>
                    <a:pt x="38005" y="176803"/>
                    <a:pt x="38005" y="176333"/>
                  </a:cubicBezTo>
                  <a:cubicBezTo>
                    <a:pt x="38005" y="175861"/>
                    <a:pt x="38005" y="176333"/>
                    <a:pt x="38005" y="176333"/>
                  </a:cubicBezTo>
                  <a:cubicBezTo>
                    <a:pt x="38005" y="176333"/>
                    <a:pt x="39186" y="178220"/>
                    <a:pt x="39422" y="177984"/>
                  </a:cubicBezTo>
                  <a:cubicBezTo>
                    <a:pt x="39659" y="177748"/>
                    <a:pt x="39422" y="173971"/>
                    <a:pt x="39422" y="175861"/>
                  </a:cubicBezTo>
                  <a:cubicBezTo>
                    <a:pt x="39422" y="177748"/>
                    <a:pt x="39659" y="173738"/>
                    <a:pt x="39659" y="174916"/>
                  </a:cubicBezTo>
                  <a:close/>
                  <a:moveTo>
                    <a:pt x="14408" y="134566"/>
                  </a:moveTo>
                  <a:cubicBezTo>
                    <a:pt x="14408" y="134566"/>
                    <a:pt x="14408" y="133149"/>
                    <a:pt x="14408" y="132207"/>
                  </a:cubicBezTo>
                  <a:cubicBezTo>
                    <a:pt x="14408" y="131262"/>
                    <a:pt x="14408" y="132207"/>
                    <a:pt x="14408" y="132207"/>
                  </a:cubicBezTo>
                  <a:cubicBezTo>
                    <a:pt x="14408" y="133385"/>
                    <a:pt x="14408" y="134802"/>
                    <a:pt x="14408" y="135980"/>
                  </a:cubicBezTo>
                  <a:lnTo>
                    <a:pt x="14408" y="135980"/>
                  </a:lnTo>
                  <a:close/>
                  <a:moveTo>
                    <a:pt x="77886" y="245708"/>
                  </a:moveTo>
                  <a:cubicBezTo>
                    <a:pt x="77886" y="245708"/>
                    <a:pt x="77886" y="248540"/>
                    <a:pt x="77886" y="247125"/>
                  </a:cubicBezTo>
                  <a:cubicBezTo>
                    <a:pt x="77886" y="245708"/>
                    <a:pt x="77177" y="239573"/>
                    <a:pt x="78122" y="241226"/>
                  </a:cubicBezTo>
                  <a:close/>
                  <a:moveTo>
                    <a:pt x="63962" y="220933"/>
                  </a:moveTo>
                  <a:cubicBezTo>
                    <a:pt x="63962" y="223764"/>
                    <a:pt x="62311" y="220933"/>
                    <a:pt x="63962" y="220933"/>
                  </a:cubicBezTo>
                  <a:cubicBezTo>
                    <a:pt x="65615" y="220933"/>
                    <a:pt x="63256" y="215033"/>
                    <a:pt x="64198" y="216448"/>
                  </a:cubicBezTo>
                  <a:close/>
                  <a:moveTo>
                    <a:pt x="9453" y="119936"/>
                  </a:moveTo>
                  <a:lnTo>
                    <a:pt x="9453" y="121586"/>
                  </a:lnTo>
                  <a:cubicBezTo>
                    <a:pt x="9217" y="121114"/>
                    <a:pt x="9217" y="120408"/>
                    <a:pt x="9453" y="119936"/>
                  </a:cubicBezTo>
                  <a:cubicBezTo>
                    <a:pt x="9453" y="119936"/>
                    <a:pt x="8981" y="113564"/>
                    <a:pt x="9690" y="115451"/>
                  </a:cubicBezTo>
                  <a:close/>
                  <a:moveTo>
                    <a:pt x="14644" y="128666"/>
                  </a:moveTo>
                  <a:lnTo>
                    <a:pt x="14644" y="130553"/>
                  </a:lnTo>
                  <a:lnTo>
                    <a:pt x="14644" y="132676"/>
                  </a:lnTo>
                  <a:lnTo>
                    <a:pt x="13463" y="130553"/>
                  </a:lnTo>
                  <a:cubicBezTo>
                    <a:pt x="15589" y="129375"/>
                    <a:pt x="16295" y="126543"/>
                    <a:pt x="15116" y="124418"/>
                  </a:cubicBezTo>
                  <a:cubicBezTo>
                    <a:pt x="14880" y="124418"/>
                    <a:pt x="14880" y="124181"/>
                    <a:pt x="14880" y="124181"/>
                  </a:cubicBezTo>
                  <a:close/>
                  <a:moveTo>
                    <a:pt x="9453" y="119227"/>
                  </a:moveTo>
                  <a:cubicBezTo>
                    <a:pt x="9453" y="118046"/>
                    <a:pt x="9453" y="116868"/>
                    <a:pt x="9453" y="115687"/>
                  </a:cubicBezTo>
                  <a:cubicBezTo>
                    <a:pt x="9453" y="115687"/>
                    <a:pt x="9453" y="115687"/>
                    <a:pt x="9453" y="115687"/>
                  </a:cubicBezTo>
                  <a:cubicBezTo>
                    <a:pt x="9453" y="115687"/>
                    <a:pt x="9453" y="117104"/>
                    <a:pt x="9453" y="119227"/>
                  </a:cubicBezTo>
                  <a:cubicBezTo>
                    <a:pt x="9453" y="121350"/>
                    <a:pt x="9453" y="120644"/>
                    <a:pt x="9453" y="117810"/>
                  </a:cubicBezTo>
                  <a:close/>
                  <a:moveTo>
                    <a:pt x="17712" y="134093"/>
                  </a:moveTo>
                  <a:cubicBezTo>
                    <a:pt x="17712" y="131262"/>
                    <a:pt x="17712" y="134093"/>
                    <a:pt x="17712" y="134093"/>
                  </a:cubicBezTo>
                  <a:cubicBezTo>
                    <a:pt x="17712" y="134093"/>
                    <a:pt x="17239" y="126543"/>
                    <a:pt x="17948" y="129608"/>
                  </a:cubicBezTo>
                  <a:close/>
                  <a:moveTo>
                    <a:pt x="17712" y="134093"/>
                  </a:moveTo>
                  <a:cubicBezTo>
                    <a:pt x="17712" y="134093"/>
                    <a:pt x="17712" y="136452"/>
                    <a:pt x="17712" y="135508"/>
                  </a:cubicBezTo>
                  <a:lnTo>
                    <a:pt x="17712" y="132912"/>
                  </a:lnTo>
                  <a:lnTo>
                    <a:pt x="17712" y="134330"/>
                  </a:lnTo>
                  <a:cubicBezTo>
                    <a:pt x="17712" y="135038"/>
                    <a:pt x="17712" y="135744"/>
                    <a:pt x="17712" y="136452"/>
                  </a:cubicBezTo>
                  <a:cubicBezTo>
                    <a:pt x="17712" y="136452"/>
                    <a:pt x="17712" y="138342"/>
                    <a:pt x="17712" y="137634"/>
                  </a:cubicBezTo>
                  <a:cubicBezTo>
                    <a:pt x="17948" y="137161"/>
                    <a:pt x="17948" y="136452"/>
                    <a:pt x="17712" y="135980"/>
                  </a:cubicBezTo>
                  <a:cubicBezTo>
                    <a:pt x="17712" y="135980"/>
                    <a:pt x="17712" y="137634"/>
                    <a:pt x="17712" y="138342"/>
                  </a:cubicBezTo>
                  <a:cubicBezTo>
                    <a:pt x="17712" y="135980"/>
                    <a:pt x="17948" y="133385"/>
                    <a:pt x="18657" y="131026"/>
                  </a:cubicBezTo>
                  <a:close/>
                  <a:moveTo>
                    <a:pt x="22903" y="144241"/>
                  </a:moveTo>
                  <a:cubicBezTo>
                    <a:pt x="22903" y="145892"/>
                    <a:pt x="22903" y="145656"/>
                    <a:pt x="22903" y="144241"/>
                  </a:cubicBezTo>
                  <a:cubicBezTo>
                    <a:pt x="22903" y="142824"/>
                    <a:pt x="23611" y="139520"/>
                    <a:pt x="23611" y="140701"/>
                  </a:cubicBezTo>
                  <a:close/>
                  <a:moveTo>
                    <a:pt x="9690" y="117810"/>
                  </a:moveTo>
                  <a:cubicBezTo>
                    <a:pt x="9690" y="117810"/>
                    <a:pt x="9690" y="119463"/>
                    <a:pt x="9690" y="117810"/>
                  </a:cubicBezTo>
                  <a:cubicBezTo>
                    <a:pt x="9690" y="116159"/>
                    <a:pt x="9690" y="119227"/>
                    <a:pt x="9690" y="117810"/>
                  </a:cubicBezTo>
                  <a:cubicBezTo>
                    <a:pt x="10395" y="116868"/>
                    <a:pt x="10631" y="115451"/>
                    <a:pt x="10631" y="114272"/>
                  </a:cubicBezTo>
                  <a:close/>
                  <a:moveTo>
                    <a:pt x="39422" y="173971"/>
                  </a:moveTo>
                  <a:lnTo>
                    <a:pt x="39422" y="175625"/>
                  </a:lnTo>
                  <a:cubicBezTo>
                    <a:pt x="38478" y="173971"/>
                    <a:pt x="38478" y="173971"/>
                    <a:pt x="39422" y="175625"/>
                  </a:cubicBezTo>
                  <a:lnTo>
                    <a:pt x="39422" y="175625"/>
                  </a:lnTo>
                  <a:cubicBezTo>
                    <a:pt x="39186" y="169489"/>
                    <a:pt x="39892" y="170198"/>
                    <a:pt x="40364" y="170434"/>
                  </a:cubicBezTo>
                  <a:close/>
                  <a:moveTo>
                    <a:pt x="12049" y="121114"/>
                  </a:moveTo>
                  <a:cubicBezTo>
                    <a:pt x="12049" y="121114"/>
                    <a:pt x="12049" y="121114"/>
                    <a:pt x="12049" y="121114"/>
                  </a:cubicBezTo>
                  <a:cubicBezTo>
                    <a:pt x="12049" y="121114"/>
                    <a:pt x="12521" y="115687"/>
                    <a:pt x="12994" y="117576"/>
                  </a:cubicBezTo>
                  <a:close/>
                  <a:moveTo>
                    <a:pt x="68919" y="221638"/>
                  </a:moveTo>
                  <a:cubicBezTo>
                    <a:pt x="68919" y="221638"/>
                    <a:pt x="67502" y="221638"/>
                    <a:pt x="67266" y="221638"/>
                  </a:cubicBezTo>
                  <a:cubicBezTo>
                    <a:pt x="67029" y="221638"/>
                    <a:pt x="68919" y="217393"/>
                    <a:pt x="70806" y="218098"/>
                  </a:cubicBezTo>
                  <a:close/>
                  <a:moveTo>
                    <a:pt x="7330" y="110024"/>
                  </a:moveTo>
                  <a:cubicBezTo>
                    <a:pt x="7330" y="109079"/>
                    <a:pt x="7330" y="108137"/>
                    <a:pt x="7330" y="107192"/>
                  </a:cubicBezTo>
                  <a:lnTo>
                    <a:pt x="7330" y="107192"/>
                  </a:lnTo>
                  <a:lnTo>
                    <a:pt x="7330" y="110732"/>
                  </a:lnTo>
                  <a:cubicBezTo>
                    <a:pt x="7330" y="107901"/>
                    <a:pt x="7330" y="108845"/>
                    <a:pt x="7330" y="108373"/>
                  </a:cubicBezTo>
                  <a:cubicBezTo>
                    <a:pt x="7800" y="109787"/>
                    <a:pt x="8509" y="110968"/>
                    <a:pt x="9453" y="111910"/>
                  </a:cubicBezTo>
                  <a:cubicBezTo>
                    <a:pt x="9453" y="114036"/>
                    <a:pt x="9453" y="111910"/>
                    <a:pt x="8036" y="111910"/>
                  </a:cubicBezTo>
                  <a:lnTo>
                    <a:pt x="8036" y="114036"/>
                  </a:lnTo>
                  <a:cubicBezTo>
                    <a:pt x="8036" y="114036"/>
                    <a:pt x="8036" y="114036"/>
                    <a:pt x="8036" y="111910"/>
                  </a:cubicBezTo>
                  <a:cubicBezTo>
                    <a:pt x="8036" y="109787"/>
                    <a:pt x="8036" y="113800"/>
                    <a:pt x="5913" y="110024"/>
                  </a:cubicBezTo>
                  <a:cubicBezTo>
                    <a:pt x="8509" y="107428"/>
                    <a:pt x="7800" y="106011"/>
                    <a:pt x="8272" y="107428"/>
                  </a:cubicBezTo>
                  <a:close/>
                  <a:moveTo>
                    <a:pt x="16531" y="128430"/>
                  </a:moveTo>
                  <a:cubicBezTo>
                    <a:pt x="16531" y="130553"/>
                    <a:pt x="16531" y="131498"/>
                    <a:pt x="16531" y="130553"/>
                  </a:cubicBezTo>
                  <a:cubicBezTo>
                    <a:pt x="16531" y="129608"/>
                    <a:pt x="17003" y="124654"/>
                    <a:pt x="17476" y="124890"/>
                  </a:cubicBezTo>
                  <a:close/>
                  <a:moveTo>
                    <a:pt x="9690" y="114745"/>
                  </a:moveTo>
                  <a:lnTo>
                    <a:pt x="9690" y="114745"/>
                  </a:lnTo>
                  <a:cubicBezTo>
                    <a:pt x="11576" y="113800"/>
                    <a:pt x="10868" y="112855"/>
                    <a:pt x="10631" y="111205"/>
                  </a:cubicBezTo>
                  <a:close/>
                  <a:moveTo>
                    <a:pt x="40601" y="173971"/>
                  </a:moveTo>
                  <a:cubicBezTo>
                    <a:pt x="40601" y="173971"/>
                    <a:pt x="40601" y="173971"/>
                    <a:pt x="40601" y="173971"/>
                  </a:cubicBezTo>
                  <a:lnTo>
                    <a:pt x="40601" y="175861"/>
                  </a:lnTo>
                  <a:cubicBezTo>
                    <a:pt x="40601" y="173971"/>
                    <a:pt x="40601" y="175861"/>
                    <a:pt x="40601" y="174208"/>
                  </a:cubicBezTo>
                  <a:cubicBezTo>
                    <a:pt x="40601" y="172557"/>
                    <a:pt x="40601" y="175625"/>
                    <a:pt x="40601" y="176570"/>
                  </a:cubicBezTo>
                  <a:cubicBezTo>
                    <a:pt x="40601" y="177512"/>
                    <a:pt x="40601" y="176570"/>
                    <a:pt x="39422" y="176570"/>
                  </a:cubicBezTo>
                  <a:cubicBezTo>
                    <a:pt x="40128" y="177748"/>
                    <a:pt x="40601" y="179165"/>
                    <a:pt x="40601" y="180579"/>
                  </a:cubicBezTo>
                  <a:cubicBezTo>
                    <a:pt x="40128" y="180107"/>
                    <a:pt x="39659" y="179401"/>
                    <a:pt x="39186" y="178693"/>
                  </a:cubicBezTo>
                  <a:cubicBezTo>
                    <a:pt x="39186" y="177275"/>
                    <a:pt x="39186" y="178693"/>
                    <a:pt x="39186" y="176570"/>
                  </a:cubicBezTo>
                  <a:cubicBezTo>
                    <a:pt x="39186" y="174444"/>
                    <a:pt x="42018" y="172085"/>
                    <a:pt x="41545" y="170434"/>
                  </a:cubicBezTo>
                  <a:close/>
                  <a:moveTo>
                    <a:pt x="40601" y="175861"/>
                  </a:moveTo>
                  <a:cubicBezTo>
                    <a:pt x="40601" y="175861"/>
                    <a:pt x="40601" y="175861"/>
                    <a:pt x="40601" y="175861"/>
                  </a:cubicBezTo>
                  <a:cubicBezTo>
                    <a:pt x="40601" y="175861"/>
                    <a:pt x="42018" y="171848"/>
                    <a:pt x="42490" y="172321"/>
                  </a:cubicBezTo>
                  <a:close/>
                  <a:moveTo>
                    <a:pt x="11340" y="117810"/>
                  </a:moveTo>
                  <a:cubicBezTo>
                    <a:pt x="11340" y="117810"/>
                    <a:pt x="11340" y="119463"/>
                    <a:pt x="11340" y="120172"/>
                  </a:cubicBezTo>
                  <a:cubicBezTo>
                    <a:pt x="11340" y="120877"/>
                    <a:pt x="11340" y="120172"/>
                    <a:pt x="11340" y="120172"/>
                  </a:cubicBezTo>
                  <a:cubicBezTo>
                    <a:pt x="10868" y="118046"/>
                    <a:pt x="11576" y="115687"/>
                    <a:pt x="13230" y="114272"/>
                  </a:cubicBezTo>
                  <a:close/>
                  <a:moveTo>
                    <a:pt x="75996" y="231314"/>
                  </a:moveTo>
                  <a:cubicBezTo>
                    <a:pt x="75996" y="231314"/>
                    <a:pt x="75996" y="233201"/>
                    <a:pt x="75996" y="231314"/>
                  </a:cubicBezTo>
                  <a:cubicBezTo>
                    <a:pt x="75996" y="229427"/>
                    <a:pt x="77650" y="227538"/>
                    <a:pt x="77886" y="227774"/>
                  </a:cubicBezTo>
                  <a:close/>
                  <a:moveTo>
                    <a:pt x="10162" y="114745"/>
                  </a:moveTo>
                  <a:lnTo>
                    <a:pt x="10162" y="116632"/>
                  </a:lnTo>
                  <a:cubicBezTo>
                    <a:pt x="10162" y="116632"/>
                    <a:pt x="10162" y="116632"/>
                    <a:pt x="10162" y="116632"/>
                  </a:cubicBezTo>
                  <a:close/>
                  <a:moveTo>
                    <a:pt x="25734" y="144005"/>
                  </a:moveTo>
                  <a:lnTo>
                    <a:pt x="25734" y="145892"/>
                  </a:lnTo>
                  <a:cubicBezTo>
                    <a:pt x="25734" y="145892"/>
                    <a:pt x="25734" y="147543"/>
                    <a:pt x="25734" y="145892"/>
                  </a:cubicBezTo>
                  <a:cubicBezTo>
                    <a:pt x="25734" y="144241"/>
                    <a:pt x="27860" y="142352"/>
                    <a:pt x="27624" y="140465"/>
                  </a:cubicBezTo>
                  <a:close/>
                  <a:moveTo>
                    <a:pt x="12285" y="118282"/>
                  </a:moveTo>
                  <a:cubicBezTo>
                    <a:pt x="12285" y="119699"/>
                    <a:pt x="12285" y="118282"/>
                    <a:pt x="13699" y="118282"/>
                  </a:cubicBezTo>
                  <a:cubicBezTo>
                    <a:pt x="15116" y="118282"/>
                    <a:pt x="13699" y="120877"/>
                    <a:pt x="13699" y="118282"/>
                  </a:cubicBezTo>
                  <a:cubicBezTo>
                    <a:pt x="14644" y="117340"/>
                    <a:pt x="14644" y="115923"/>
                    <a:pt x="14172" y="114745"/>
                  </a:cubicBezTo>
                  <a:close/>
                  <a:moveTo>
                    <a:pt x="16767" y="126777"/>
                  </a:moveTo>
                  <a:lnTo>
                    <a:pt x="16767" y="125362"/>
                  </a:lnTo>
                  <a:cubicBezTo>
                    <a:pt x="16767" y="125362"/>
                    <a:pt x="16767" y="127249"/>
                    <a:pt x="16767" y="127958"/>
                  </a:cubicBezTo>
                  <a:cubicBezTo>
                    <a:pt x="16767" y="128666"/>
                    <a:pt x="19129" y="124890"/>
                    <a:pt x="18657" y="123239"/>
                  </a:cubicBezTo>
                  <a:close/>
                  <a:moveTo>
                    <a:pt x="10631" y="114036"/>
                  </a:moveTo>
                  <a:cubicBezTo>
                    <a:pt x="10631" y="112855"/>
                    <a:pt x="10631" y="111910"/>
                    <a:pt x="10631" y="110732"/>
                  </a:cubicBezTo>
                  <a:cubicBezTo>
                    <a:pt x="10631" y="109551"/>
                    <a:pt x="10631" y="112383"/>
                    <a:pt x="10631" y="113564"/>
                  </a:cubicBezTo>
                  <a:lnTo>
                    <a:pt x="10631" y="115451"/>
                  </a:lnTo>
                  <a:cubicBezTo>
                    <a:pt x="10631" y="115451"/>
                    <a:pt x="10631" y="115451"/>
                    <a:pt x="10631" y="113564"/>
                  </a:cubicBezTo>
                  <a:cubicBezTo>
                    <a:pt x="10631" y="111677"/>
                    <a:pt x="12521" y="110496"/>
                    <a:pt x="12521" y="110496"/>
                  </a:cubicBezTo>
                  <a:close/>
                  <a:moveTo>
                    <a:pt x="43432" y="175389"/>
                  </a:moveTo>
                  <a:cubicBezTo>
                    <a:pt x="43432" y="175389"/>
                    <a:pt x="43432" y="177275"/>
                    <a:pt x="43432" y="175389"/>
                  </a:cubicBezTo>
                  <a:cubicBezTo>
                    <a:pt x="43432" y="173502"/>
                    <a:pt x="44613" y="169725"/>
                    <a:pt x="45322" y="171848"/>
                  </a:cubicBezTo>
                  <a:close/>
                  <a:moveTo>
                    <a:pt x="19835" y="128194"/>
                  </a:moveTo>
                  <a:cubicBezTo>
                    <a:pt x="19835" y="128194"/>
                    <a:pt x="19835" y="128194"/>
                    <a:pt x="19835" y="128194"/>
                  </a:cubicBezTo>
                  <a:cubicBezTo>
                    <a:pt x="19835" y="128194"/>
                    <a:pt x="20543" y="124181"/>
                    <a:pt x="20780" y="124418"/>
                  </a:cubicBezTo>
                  <a:close/>
                  <a:moveTo>
                    <a:pt x="82132" y="232731"/>
                  </a:moveTo>
                  <a:cubicBezTo>
                    <a:pt x="82132" y="232731"/>
                    <a:pt x="82132" y="234146"/>
                    <a:pt x="82132" y="232731"/>
                  </a:cubicBezTo>
                  <a:cubicBezTo>
                    <a:pt x="82132" y="231314"/>
                    <a:pt x="82132" y="227302"/>
                    <a:pt x="83077" y="228955"/>
                  </a:cubicBezTo>
                  <a:close/>
                  <a:moveTo>
                    <a:pt x="24556" y="135980"/>
                  </a:moveTo>
                  <a:cubicBezTo>
                    <a:pt x="24556" y="135980"/>
                    <a:pt x="24556" y="135980"/>
                    <a:pt x="24556" y="135980"/>
                  </a:cubicBezTo>
                  <a:cubicBezTo>
                    <a:pt x="24556" y="135980"/>
                    <a:pt x="25028" y="131026"/>
                    <a:pt x="25498" y="132207"/>
                  </a:cubicBezTo>
                  <a:close/>
                  <a:moveTo>
                    <a:pt x="46027" y="175389"/>
                  </a:moveTo>
                  <a:cubicBezTo>
                    <a:pt x="46027" y="175389"/>
                    <a:pt x="46027" y="175389"/>
                    <a:pt x="47681" y="175389"/>
                  </a:cubicBezTo>
                  <a:cubicBezTo>
                    <a:pt x="49331" y="175389"/>
                    <a:pt x="47208" y="174680"/>
                    <a:pt x="47208" y="171612"/>
                  </a:cubicBezTo>
                  <a:close/>
                  <a:moveTo>
                    <a:pt x="11104" y="104597"/>
                  </a:moveTo>
                  <a:cubicBezTo>
                    <a:pt x="11104" y="106011"/>
                    <a:pt x="11104" y="104597"/>
                    <a:pt x="11104" y="106247"/>
                  </a:cubicBezTo>
                  <a:cubicBezTo>
                    <a:pt x="11104" y="107901"/>
                    <a:pt x="11104" y="106247"/>
                    <a:pt x="11104" y="106247"/>
                  </a:cubicBezTo>
                  <a:cubicBezTo>
                    <a:pt x="11104" y="106247"/>
                    <a:pt x="11104" y="107664"/>
                    <a:pt x="12521" y="108609"/>
                  </a:cubicBezTo>
                  <a:cubicBezTo>
                    <a:pt x="13935" y="109551"/>
                    <a:pt x="13935" y="111910"/>
                    <a:pt x="12521" y="111441"/>
                  </a:cubicBezTo>
                  <a:cubicBezTo>
                    <a:pt x="11104" y="110968"/>
                    <a:pt x="12521" y="111441"/>
                    <a:pt x="12521" y="109551"/>
                  </a:cubicBezTo>
                  <a:cubicBezTo>
                    <a:pt x="12521" y="111910"/>
                    <a:pt x="12521" y="109551"/>
                    <a:pt x="12521" y="109551"/>
                  </a:cubicBezTo>
                  <a:cubicBezTo>
                    <a:pt x="12521" y="109551"/>
                    <a:pt x="12521" y="107192"/>
                    <a:pt x="11104" y="107192"/>
                  </a:cubicBezTo>
                  <a:cubicBezTo>
                    <a:pt x="9690" y="107192"/>
                    <a:pt x="11104" y="108373"/>
                    <a:pt x="11104" y="109079"/>
                  </a:cubicBezTo>
                  <a:cubicBezTo>
                    <a:pt x="9926" y="106956"/>
                    <a:pt x="9217" y="104360"/>
                    <a:pt x="8981" y="102001"/>
                  </a:cubicBezTo>
                  <a:cubicBezTo>
                    <a:pt x="8981" y="102710"/>
                    <a:pt x="8981" y="103416"/>
                    <a:pt x="8981" y="104124"/>
                  </a:cubicBezTo>
                  <a:cubicBezTo>
                    <a:pt x="8981" y="104124"/>
                    <a:pt x="8981" y="104124"/>
                    <a:pt x="8981" y="104124"/>
                  </a:cubicBezTo>
                  <a:cubicBezTo>
                    <a:pt x="8745" y="103416"/>
                    <a:pt x="8745" y="102946"/>
                    <a:pt x="8981" y="102238"/>
                  </a:cubicBezTo>
                  <a:cubicBezTo>
                    <a:pt x="8981" y="101057"/>
                    <a:pt x="8981" y="102238"/>
                    <a:pt x="8981" y="100348"/>
                  </a:cubicBezTo>
                  <a:cubicBezTo>
                    <a:pt x="8981" y="98461"/>
                    <a:pt x="8981" y="100348"/>
                    <a:pt x="8981" y="101529"/>
                  </a:cubicBezTo>
                  <a:cubicBezTo>
                    <a:pt x="8981" y="102710"/>
                    <a:pt x="8981" y="101529"/>
                    <a:pt x="8981" y="101529"/>
                  </a:cubicBezTo>
                  <a:cubicBezTo>
                    <a:pt x="8981" y="101529"/>
                    <a:pt x="11812" y="100112"/>
                    <a:pt x="12049" y="100584"/>
                  </a:cubicBezTo>
                  <a:close/>
                  <a:moveTo>
                    <a:pt x="17476" y="117810"/>
                  </a:moveTo>
                  <a:cubicBezTo>
                    <a:pt x="17476" y="116395"/>
                    <a:pt x="17476" y="117810"/>
                    <a:pt x="17476" y="116395"/>
                  </a:cubicBezTo>
                  <a:cubicBezTo>
                    <a:pt x="17476" y="114978"/>
                    <a:pt x="17476" y="116395"/>
                    <a:pt x="18893" y="117810"/>
                  </a:cubicBezTo>
                  <a:cubicBezTo>
                    <a:pt x="20307" y="119227"/>
                    <a:pt x="18893" y="117810"/>
                    <a:pt x="20071" y="120172"/>
                  </a:cubicBezTo>
                  <a:cubicBezTo>
                    <a:pt x="21252" y="122531"/>
                    <a:pt x="20071" y="120172"/>
                    <a:pt x="20071" y="120172"/>
                  </a:cubicBezTo>
                  <a:cubicBezTo>
                    <a:pt x="20071" y="120172"/>
                    <a:pt x="21724" y="127013"/>
                    <a:pt x="20071" y="125599"/>
                  </a:cubicBezTo>
                  <a:cubicBezTo>
                    <a:pt x="20543" y="121586"/>
                    <a:pt x="20071" y="117576"/>
                    <a:pt x="18420" y="113800"/>
                  </a:cubicBezTo>
                  <a:close/>
                  <a:moveTo>
                    <a:pt x="84727" y="229897"/>
                  </a:moveTo>
                  <a:cubicBezTo>
                    <a:pt x="84727" y="229897"/>
                    <a:pt x="84727" y="231787"/>
                    <a:pt x="84727" y="232731"/>
                  </a:cubicBezTo>
                  <a:cubicBezTo>
                    <a:pt x="84964" y="231550"/>
                    <a:pt x="84964" y="230369"/>
                    <a:pt x="84727" y="229191"/>
                  </a:cubicBezTo>
                  <a:lnTo>
                    <a:pt x="84727" y="229191"/>
                  </a:lnTo>
                  <a:cubicBezTo>
                    <a:pt x="84727" y="232023"/>
                    <a:pt x="84727" y="232965"/>
                    <a:pt x="86381" y="235563"/>
                  </a:cubicBezTo>
                  <a:cubicBezTo>
                    <a:pt x="85436" y="234146"/>
                    <a:pt x="84491" y="232965"/>
                    <a:pt x="83077" y="232023"/>
                  </a:cubicBezTo>
                  <a:cubicBezTo>
                    <a:pt x="84964" y="227538"/>
                    <a:pt x="84727" y="225415"/>
                    <a:pt x="85672" y="225415"/>
                  </a:cubicBezTo>
                  <a:close/>
                  <a:moveTo>
                    <a:pt x="48153" y="175389"/>
                  </a:moveTo>
                  <a:cubicBezTo>
                    <a:pt x="48153" y="177039"/>
                    <a:pt x="48153" y="177512"/>
                    <a:pt x="48153" y="176803"/>
                  </a:cubicBezTo>
                  <a:cubicBezTo>
                    <a:pt x="48153" y="176097"/>
                    <a:pt x="48859" y="171848"/>
                    <a:pt x="49095" y="171376"/>
                  </a:cubicBezTo>
                  <a:close/>
                  <a:moveTo>
                    <a:pt x="8272" y="100348"/>
                  </a:moveTo>
                  <a:cubicBezTo>
                    <a:pt x="8509" y="101057"/>
                    <a:pt x="8509" y="102001"/>
                    <a:pt x="8272" y="102710"/>
                  </a:cubicBezTo>
                  <a:cubicBezTo>
                    <a:pt x="8272" y="102710"/>
                    <a:pt x="8745" y="95630"/>
                    <a:pt x="9217" y="96338"/>
                  </a:cubicBezTo>
                  <a:close/>
                  <a:moveTo>
                    <a:pt x="20307" y="123945"/>
                  </a:moveTo>
                  <a:lnTo>
                    <a:pt x="20307" y="127013"/>
                  </a:lnTo>
                  <a:cubicBezTo>
                    <a:pt x="20307" y="127013"/>
                    <a:pt x="20307" y="127013"/>
                    <a:pt x="20307" y="127013"/>
                  </a:cubicBezTo>
                  <a:cubicBezTo>
                    <a:pt x="20307" y="127013"/>
                    <a:pt x="20543" y="117810"/>
                    <a:pt x="21252" y="118991"/>
                  </a:cubicBezTo>
                  <a:close/>
                  <a:moveTo>
                    <a:pt x="49095" y="177039"/>
                  </a:moveTo>
                  <a:cubicBezTo>
                    <a:pt x="49095" y="177748"/>
                    <a:pt x="49095" y="178220"/>
                    <a:pt x="49095" y="178929"/>
                  </a:cubicBezTo>
                  <a:cubicBezTo>
                    <a:pt x="49095" y="178929"/>
                    <a:pt x="49095" y="178929"/>
                    <a:pt x="49095" y="178929"/>
                  </a:cubicBezTo>
                  <a:close/>
                  <a:moveTo>
                    <a:pt x="32578" y="146364"/>
                  </a:moveTo>
                  <a:cubicBezTo>
                    <a:pt x="32578" y="148015"/>
                    <a:pt x="32578" y="149432"/>
                    <a:pt x="32578" y="148251"/>
                  </a:cubicBezTo>
                  <a:cubicBezTo>
                    <a:pt x="32578" y="147073"/>
                    <a:pt x="33759" y="142824"/>
                    <a:pt x="33523" y="141407"/>
                  </a:cubicBezTo>
                  <a:close/>
                  <a:moveTo>
                    <a:pt x="12757" y="108609"/>
                  </a:moveTo>
                  <a:cubicBezTo>
                    <a:pt x="12994" y="109551"/>
                    <a:pt x="12994" y="110496"/>
                    <a:pt x="12757" y="111441"/>
                  </a:cubicBezTo>
                  <a:cubicBezTo>
                    <a:pt x="11340" y="108845"/>
                    <a:pt x="11812" y="105778"/>
                    <a:pt x="13699" y="103652"/>
                  </a:cubicBezTo>
                  <a:close/>
                  <a:moveTo>
                    <a:pt x="48626" y="174680"/>
                  </a:moveTo>
                  <a:lnTo>
                    <a:pt x="48626" y="174680"/>
                  </a:lnTo>
                  <a:cubicBezTo>
                    <a:pt x="48626" y="174680"/>
                    <a:pt x="48626" y="174680"/>
                    <a:pt x="48626" y="174680"/>
                  </a:cubicBezTo>
                  <a:cubicBezTo>
                    <a:pt x="48626" y="174680"/>
                    <a:pt x="48626" y="176333"/>
                    <a:pt x="48626" y="174680"/>
                  </a:cubicBezTo>
                  <a:cubicBezTo>
                    <a:pt x="48626" y="173029"/>
                    <a:pt x="49331" y="169489"/>
                    <a:pt x="49568" y="169725"/>
                  </a:cubicBezTo>
                  <a:close/>
                  <a:moveTo>
                    <a:pt x="45791" y="167366"/>
                  </a:moveTo>
                  <a:cubicBezTo>
                    <a:pt x="45791" y="167366"/>
                    <a:pt x="45791" y="168781"/>
                    <a:pt x="45791" y="167366"/>
                  </a:cubicBezTo>
                  <a:cubicBezTo>
                    <a:pt x="45791" y="165949"/>
                    <a:pt x="47208" y="160522"/>
                    <a:pt x="47208" y="162409"/>
                  </a:cubicBezTo>
                  <a:close/>
                  <a:moveTo>
                    <a:pt x="3082" y="84776"/>
                  </a:moveTo>
                  <a:cubicBezTo>
                    <a:pt x="3082" y="86426"/>
                    <a:pt x="3082" y="84776"/>
                    <a:pt x="3082" y="84776"/>
                  </a:cubicBezTo>
                  <a:cubicBezTo>
                    <a:pt x="3082" y="85718"/>
                    <a:pt x="3082" y="86663"/>
                    <a:pt x="3082" y="87607"/>
                  </a:cubicBezTo>
                  <a:cubicBezTo>
                    <a:pt x="3082" y="87607"/>
                    <a:pt x="3082" y="87607"/>
                    <a:pt x="3082" y="87607"/>
                  </a:cubicBezTo>
                  <a:cubicBezTo>
                    <a:pt x="3082" y="87607"/>
                    <a:pt x="3790" y="79818"/>
                    <a:pt x="4026" y="79818"/>
                  </a:cubicBezTo>
                  <a:close/>
                  <a:moveTo>
                    <a:pt x="92516" y="231550"/>
                  </a:moveTo>
                  <a:cubicBezTo>
                    <a:pt x="92516" y="232965"/>
                    <a:pt x="92516" y="231550"/>
                    <a:pt x="92516" y="231550"/>
                  </a:cubicBezTo>
                  <a:cubicBezTo>
                    <a:pt x="92516" y="231550"/>
                    <a:pt x="92753" y="225415"/>
                    <a:pt x="94403" y="226596"/>
                  </a:cubicBezTo>
                  <a:close/>
                  <a:moveTo>
                    <a:pt x="37297" y="146601"/>
                  </a:moveTo>
                  <a:cubicBezTo>
                    <a:pt x="37297" y="146601"/>
                    <a:pt x="37297" y="146601"/>
                    <a:pt x="37297" y="146601"/>
                  </a:cubicBezTo>
                  <a:cubicBezTo>
                    <a:pt x="37297" y="146601"/>
                    <a:pt x="37769" y="140701"/>
                    <a:pt x="38241" y="141643"/>
                  </a:cubicBezTo>
                  <a:close/>
                  <a:moveTo>
                    <a:pt x="57120" y="179165"/>
                  </a:moveTo>
                  <a:cubicBezTo>
                    <a:pt x="57120" y="180343"/>
                    <a:pt x="58535" y="182469"/>
                    <a:pt x="57120" y="180816"/>
                  </a:cubicBezTo>
                  <a:cubicBezTo>
                    <a:pt x="55703" y="179165"/>
                    <a:pt x="57826" y="174444"/>
                    <a:pt x="58062" y="174208"/>
                  </a:cubicBezTo>
                  <a:close/>
                  <a:moveTo>
                    <a:pt x="39422" y="148487"/>
                  </a:moveTo>
                  <a:cubicBezTo>
                    <a:pt x="39422" y="146837"/>
                    <a:pt x="39422" y="148487"/>
                    <a:pt x="41073" y="148487"/>
                  </a:cubicBezTo>
                  <a:cubicBezTo>
                    <a:pt x="41073" y="146364"/>
                    <a:pt x="41073" y="148487"/>
                    <a:pt x="41073" y="148487"/>
                  </a:cubicBezTo>
                  <a:cubicBezTo>
                    <a:pt x="41073" y="148487"/>
                    <a:pt x="40837" y="144947"/>
                    <a:pt x="40364" y="143533"/>
                  </a:cubicBezTo>
                  <a:close/>
                  <a:moveTo>
                    <a:pt x="98652" y="232023"/>
                  </a:moveTo>
                  <a:cubicBezTo>
                    <a:pt x="98652" y="232023"/>
                    <a:pt x="98652" y="233437"/>
                    <a:pt x="96998" y="232023"/>
                  </a:cubicBezTo>
                  <a:cubicBezTo>
                    <a:pt x="95348" y="230606"/>
                    <a:pt x="98416" y="225415"/>
                    <a:pt x="99594" y="227065"/>
                  </a:cubicBezTo>
                  <a:close/>
                  <a:moveTo>
                    <a:pt x="10631" y="90439"/>
                  </a:moveTo>
                  <a:cubicBezTo>
                    <a:pt x="10631" y="89730"/>
                    <a:pt x="10631" y="88785"/>
                    <a:pt x="10631" y="88080"/>
                  </a:cubicBezTo>
                  <a:cubicBezTo>
                    <a:pt x="10631" y="88080"/>
                    <a:pt x="11104" y="85248"/>
                    <a:pt x="11576" y="86663"/>
                  </a:cubicBezTo>
                  <a:close/>
                  <a:moveTo>
                    <a:pt x="23375" y="111910"/>
                  </a:moveTo>
                  <a:cubicBezTo>
                    <a:pt x="23375" y="113800"/>
                    <a:pt x="23375" y="111910"/>
                    <a:pt x="25028" y="114272"/>
                  </a:cubicBezTo>
                  <a:cubicBezTo>
                    <a:pt x="26679" y="116632"/>
                    <a:pt x="25028" y="114272"/>
                    <a:pt x="25028" y="116159"/>
                  </a:cubicBezTo>
                  <a:cubicBezTo>
                    <a:pt x="25028" y="116159"/>
                    <a:pt x="25028" y="116159"/>
                    <a:pt x="25028" y="114745"/>
                  </a:cubicBezTo>
                  <a:cubicBezTo>
                    <a:pt x="25028" y="112147"/>
                    <a:pt x="24556" y="109787"/>
                    <a:pt x="23611" y="107428"/>
                  </a:cubicBezTo>
                  <a:close/>
                  <a:moveTo>
                    <a:pt x="54525" y="164299"/>
                  </a:moveTo>
                  <a:cubicBezTo>
                    <a:pt x="55231" y="165241"/>
                    <a:pt x="55703" y="166658"/>
                    <a:pt x="55939" y="167839"/>
                  </a:cubicBezTo>
                  <a:cubicBezTo>
                    <a:pt x="55939" y="167839"/>
                    <a:pt x="54758" y="165477"/>
                    <a:pt x="54525" y="165949"/>
                  </a:cubicBezTo>
                  <a:cubicBezTo>
                    <a:pt x="54289" y="166422"/>
                    <a:pt x="55703" y="161939"/>
                    <a:pt x="55467" y="160522"/>
                  </a:cubicBezTo>
                  <a:close/>
                  <a:moveTo>
                    <a:pt x="16061" y="93507"/>
                  </a:moveTo>
                  <a:cubicBezTo>
                    <a:pt x="16061" y="93507"/>
                    <a:pt x="16061" y="95866"/>
                    <a:pt x="16061" y="95393"/>
                  </a:cubicBezTo>
                  <a:cubicBezTo>
                    <a:pt x="16061" y="94921"/>
                    <a:pt x="16295" y="88313"/>
                    <a:pt x="17003" y="89730"/>
                  </a:cubicBezTo>
                  <a:close/>
                  <a:moveTo>
                    <a:pt x="34701" y="128666"/>
                  </a:moveTo>
                  <a:cubicBezTo>
                    <a:pt x="34701" y="128666"/>
                    <a:pt x="34701" y="128666"/>
                    <a:pt x="34701" y="128666"/>
                  </a:cubicBezTo>
                  <a:cubicBezTo>
                    <a:pt x="34701" y="128666"/>
                    <a:pt x="35174" y="123709"/>
                    <a:pt x="35646" y="124890"/>
                  </a:cubicBezTo>
                  <a:close/>
                  <a:moveTo>
                    <a:pt x="27151" y="114036"/>
                  </a:moveTo>
                  <a:cubicBezTo>
                    <a:pt x="27151" y="115451"/>
                    <a:pt x="27151" y="116159"/>
                    <a:pt x="27151" y="114036"/>
                  </a:cubicBezTo>
                  <a:cubicBezTo>
                    <a:pt x="27151" y="111910"/>
                    <a:pt x="27860" y="110260"/>
                    <a:pt x="28093" y="110260"/>
                  </a:cubicBezTo>
                  <a:close/>
                  <a:moveTo>
                    <a:pt x="31633" y="120877"/>
                  </a:moveTo>
                  <a:cubicBezTo>
                    <a:pt x="31633" y="122531"/>
                    <a:pt x="31633" y="120877"/>
                    <a:pt x="31633" y="120877"/>
                  </a:cubicBezTo>
                  <a:cubicBezTo>
                    <a:pt x="31633" y="120877"/>
                    <a:pt x="31633" y="122531"/>
                    <a:pt x="31633" y="122767"/>
                  </a:cubicBezTo>
                  <a:cubicBezTo>
                    <a:pt x="31633" y="123003"/>
                    <a:pt x="31633" y="124181"/>
                    <a:pt x="31633" y="122767"/>
                  </a:cubicBezTo>
                  <a:cubicBezTo>
                    <a:pt x="31161" y="120877"/>
                    <a:pt x="31397" y="118755"/>
                    <a:pt x="32578" y="117104"/>
                  </a:cubicBezTo>
                  <a:close/>
                  <a:moveTo>
                    <a:pt x="48626" y="148015"/>
                  </a:moveTo>
                  <a:cubicBezTo>
                    <a:pt x="48626" y="149668"/>
                    <a:pt x="48626" y="149432"/>
                    <a:pt x="48626" y="148015"/>
                  </a:cubicBezTo>
                  <a:cubicBezTo>
                    <a:pt x="48626" y="146601"/>
                    <a:pt x="49095" y="144005"/>
                    <a:pt x="49568" y="144241"/>
                  </a:cubicBezTo>
                  <a:close/>
                  <a:moveTo>
                    <a:pt x="16061" y="89966"/>
                  </a:moveTo>
                  <a:cubicBezTo>
                    <a:pt x="16061" y="89966"/>
                    <a:pt x="16061" y="89966"/>
                    <a:pt x="16061" y="89966"/>
                  </a:cubicBezTo>
                  <a:lnTo>
                    <a:pt x="14644" y="86190"/>
                  </a:lnTo>
                  <a:close/>
                  <a:moveTo>
                    <a:pt x="16061" y="91381"/>
                  </a:moveTo>
                  <a:cubicBezTo>
                    <a:pt x="16061" y="89494"/>
                    <a:pt x="16061" y="91381"/>
                    <a:pt x="14644" y="89258"/>
                  </a:cubicBezTo>
                  <a:cubicBezTo>
                    <a:pt x="13230" y="87135"/>
                    <a:pt x="14644" y="84540"/>
                    <a:pt x="14644" y="87607"/>
                  </a:cubicBezTo>
                  <a:cubicBezTo>
                    <a:pt x="15353" y="87607"/>
                    <a:pt x="16061" y="87607"/>
                    <a:pt x="16767" y="87607"/>
                  </a:cubicBezTo>
                  <a:close/>
                  <a:moveTo>
                    <a:pt x="17712" y="93507"/>
                  </a:moveTo>
                  <a:cubicBezTo>
                    <a:pt x="17712" y="91853"/>
                    <a:pt x="17712" y="93507"/>
                    <a:pt x="17712" y="91853"/>
                  </a:cubicBezTo>
                  <a:cubicBezTo>
                    <a:pt x="17712" y="90203"/>
                    <a:pt x="17712" y="91853"/>
                    <a:pt x="17712" y="91853"/>
                  </a:cubicBezTo>
                  <a:lnTo>
                    <a:pt x="17712" y="93743"/>
                  </a:lnTo>
                  <a:cubicBezTo>
                    <a:pt x="17712" y="93743"/>
                    <a:pt x="17712" y="93743"/>
                    <a:pt x="17712" y="93743"/>
                  </a:cubicBezTo>
                  <a:cubicBezTo>
                    <a:pt x="17712" y="93743"/>
                    <a:pt x="19129" y="91148"/>
                    <a:pt x="18420" y="89730"/>
                  </a:cubicBezTo>
                  <a:close/>
                  <a:moveTo>
                    <a:pt x="30455" y="115451"/>
                  </a:moveTo>
                  <a:cubicBezTo>
                    <a:pt x="30455" y="115451"/>
                    <a:pt x="30455" y="115451"/>
                    <a:pt x="30455" y="115451"/>
                  </a:cubicBezTo>
                  <a:cubicBezTo>
                    <a:pt x="30455" y="115451"/>
                    <a:pt x="30928" y="110496"/>
                    <a:pt x="31161" y="111677"/>
                  </a:cubicBezTo>
                  <a:close/>
                  <a:moveTo>
                    <a:pt x="30455" y="115451"/>
                  </a:moveTo>
                  <a:cubicBezTo>
                    <a:pt x="30219" y="114509"/>
                    <a:pt x="30219" y="113800"/>
                    <a:pt x="30455" y="112855"/>
                  </a:cubicBezTo>
                  <a:cubicBezTo>
                    <a:pt x="30455" y="112855"/>
                    <a:pt x="30928" y="112383"/>
                    <a:pt x="30455" y="111677"/>
                  </a:cubicBezTo>
                  <a:close/>
                  <a:moveTo>
                    <a:pt x="34937" y="122767"/>
                  </a:moveTo>
                  <a:cubicBezTo>
                    <a:pt x="34937" y="121350"/>
                    <a:pt x="34937" y="122767"/>
                    <a:pt x="34937" y="121114"/>
                  </a:cubicBezTo>
                  <a:cubicBezTo>
                    <a:pt x="34937" y="119463"/>
                    <a:pt x="34937" y="121114"/>
                    <a:pt x="34937" y="122767"/>
                  </a:cubicBezTo>
                  <a:cubicBezTo>
                    <a:pt x="34937" y="123476"/>
                    <a:pt x="34937" y="124181"/>
                    <a:pt x="34937" y="124890"/>
                  </a:cubicBezTo>
                  <a:cubicBezTo>
                    <a:pt x="34937" y="123476"/>
                    <a:pt x="34937" y="123003"/>
                    <a:pt x="34937" y="124890"/>
                  </a:cubicBezTo>
                  <a:close/>
                  <a:moveTo>
                    <a:pt x="70097" y="176333"/>
                  </a:moveTo>
                  <a:cubicBezTo>
                    <a:pt x="70097" y="178220"/>
                    <a:pt x="70097" y="176333"/>
                    <a:pt x="70097" y="179165"/>
                  </a:cubicBezTo>
                  <a:lnTo>
                    <a:pt x="70097" y="179165"/>
                  </a:lnTo>
                  <a:cubicBezTo>
                    <a:pt x="70097" y="179165"/>
                    <a:pt x="70097" y="179165"/>
                    <a:pt x="70097" y="179165"/>
                  </a:cubicBezTo>
                  <a:cubicBezTo>
                    <a:pt x="70097" y="179165"/>
                    <a:pt x="69389" y="171612"/>
                    <a:pt x="70806" y="172557"/>
                  </a:cubicBezTo>
                  <a:close/>
                  <a:moveTo>
                    <a:pt x="106910" y="226596"/>
                  </a:moveTo>
                  <a:cubicBezTo>
                    <a:pt x="106910" y="226596"/>
                    <a:pt x="106910" y="226596"/>
                    <a:pt x="106910" y="226596"/>
                  </a:cubicBezTo>
                  <a:cubicBezTo>
                    <a:pt x="106910" y="226596"/>
                    <a:pt x="107147" y="223998"/>
                    <a:pt x="106910" y="222819"/>
                  </a:cubicBezTo>
                  <a:close/>
                  <a:moveTo>
                    <a:pt x="18184" y="91381"/>
                  </a:moveTo>
                  <a:cubicBezTo>
                    <a:pt x="18184" y="91381"/>
                    <a:pt x="18184" y="91381"/>
                    <a:pt x="18184" y="90203"/>
                  </a:cubicBezTo>
                  <a:cubicBezTo>
                    <a:pt x="18184" y="89022"/>
                    <a:pt x="18184" y="86899"/>
                    <a:pt x="18184" y="87607"/>
                  </a:cubicBezTo>
                  <a:close/>
                  <a:moveTo>
                    <a:pt x="62783" y="163826"/>
                  </a:moveTo>
                  <a:cubicBezTo>
                    <a:pt x="62783" y="163826"/>
                    <a:pt x="62783" y="163826"/>
                    <a:pt x="62783" y="163826"/>
                  </a:cubicBezTo>
                  <a:cubicBezTo>
                    <a:pt x="62783" y="163826"/>
                    <a:pt x="62075" y="159341"/>
                    <a:pt x="62783" y="160050"/>
                  </a:cubicBezTo>
                  <a:close/>
                  <a:moveTo>
                    <a:pt x="21724" y="93034"/>
                  </a:moveTo>
                  <a:cubicBezTo>
                    <a:pt x="21724" y="93034"/>
                    <a:pt x="21724" y="93034"/>
                    <a:pt x="21724" y="93034"/>
                  </a:cubicBezTo>
                  <a:cubicBezTo>
                    <a:pt x="21724" y="93034"/>
                    <a:pt x="20307" y="90439"/>
                    <a:pt x="21724" y="93034"/>
                  </a:cubicBezTo>
                  <a:cubicBezTo>
                    <a:pt x="23139" y="95630"/>
                    <a:pt x="21724" y="93034"/>
                    <a:pt x="21724" y="95866"/>
                  </a:cubicBezTo>
                  <a:cubicBezTo>
                    <a:pt x="21724" y="98697"/>
                    <a:pt x="21724" y="95866"/>
                    <a:pt x="20307" y="93507"/>
                  </a:cubicBezTo>
                  <a:cubicBezTo>
                    <a:pt x="18893" y="91148"/>
                    <a:pt x="20543" y="87844"/>
                    <a:pt x="21724" y="90203"/>
                  </a:cubicBezTo>
                  <a:close/>
                  <a:moveTo>
                    <a:pt x="54525" y="149905"/>
                  </a:moveTo>
                  <a:cubicBezTo>
                    <a:pt x="54525" y="149905"/>
                    <a:pt x="54525" y="148015"/>
                    <a:pt x="54525" y="149905"/>
                  </a:cubicBezTo>
                  <a:cubicBezTo>
                    <a:pt x="54525" y="151791"/>
                    <a:pt x="54525" y="149905"/>
                    <a:pt x="54525" y="151791"/>
                  </a:cubicBezTo>
                  <a:cubicBezTo>
                    <a:pt x="54053" y="150141"/>
                    <a:pt x="54053" y="148724"/>
                    <a:pt x="54525" y="147073"/>
                  </a:cubicBezTo>
                  <a:close/>
                  <a:moveTo>
                    <a:pt x="34937" y="116632"/>
                  </a:moveTo>
                  <a:cubicBezTo>
                    <a:pt x="34937" y="117104"/>
                    <a:pt x="34937" y="117810"/>
                    <a:pt x="34937" y="118282"/>
                  </a:cubicBezTo>
                  <a:cubicBezTo>
                    <a:pt x="36355" y="117104"/>
                    <a:pt x="35174" y="114978"/>
                    <a:pt x="34937" y="113800"/>
                  </a:cubicBezTo>
                  <a:close/>
                  <a:moveTo>
                    <a:pt x="22666" y="93034"/>
                  </a:moveTo>
                  <a:lnTo>
                    <a:pt x="22666" y="94449"/>
                  </a:lnTo>
                  <a:cubicBezTo>
                    <a:pt x="22666" y="94449"/>
                    <a:pt x="22666" y="94449"/>
                    <a:pt x="22666" y="93034"/>
                  </a:cubicBezTo>
                  <a:cubicBezTo>
                    <a:pt x="22666" y="91617"/>
                    <a:pt x="22194" y="89730"/>
                    <a:pt x="23611" y="90675"/>
                  </a:cubicBezTo>
                  <a:close/>
                  <a:moveTo>
                    <a:pt x="36591" y="116632"/>
                  </a:moveTo>
                  <a:cubicBezTo>
                    <a:pt x="36591" y="116632"/>
                    <a:pt x="36591" y="119227"/>
                    <a:pt x="36591" y="116632"/>
                  </a:cubicBezTo>
                  <a:cubicBezTo>
                    <a:pt x="36591" y="114036"/>
                    <a:pt x="36118" y="114036"/>
                    <a:pt x="36591" y="114509"/>
                  </a:cubicBezTo>
                  <a:close/>
                  <a:moveTo>
                    <a:pt x="41309" y="123003"/>
                  </a:moveTo>
                  <a:cubicBezTo>
                    <a:pt x="41309" y="124890"/>
                    <a:pt x="41309" y="123003"/>
                    <a:pt x="41309" y="124890"/>
                  </a:cubicBezTo>
                  <a:lnTo>
                    <a:pt x="41309" y="123003"/>
                  </a:lnTo>
                  <a:cubicBezTo>
                    <a:pt x="40364" y="120172"/>
                    <a:pt x="40364" y="119463"/>
                    <a:pt x="41309" y="120877"/>
                  </a:cubicBezTo>
                  <a:close/>
                  <a:moveTo>
                    <a:pt x="39422" y="123003"/>
                  </a:moveTo>
                  <a:cubicBezTo>
                    <a:pt x="39422" y="124654"/>
                    <a:pt x="39422" y="121586"/>
                    <a:pt x="39422" y="123003"/>
                  </a:cubicBezTo>
                  <a:cubicBezTo>
                    <a:pt x="39422" y="124418"/>
                    <a:pt x="40128" y="122058"/>
                    <a:pt x="39422" y="120172"/>
                  </a:cubicBezTo>
                  <a:close/>
                  <a:moveTo>
                    <a:pt x="25262" y="97989"/>
                  </a:moveTo>
                  <a:cubicBezTo>
                    <a:pt x="25262" y="100112"/>
                    <a:pt x="25262" y="97989"/>
                    <a:pt x="25262" y="97989"/>
                  </a:cubicBezTo>
                  <a:cubicBezTo>
                    <a:pt x="25262" y="97989"/>
                    <a:pt x="25028" y="94921"/>
                    <a:pt x="25262" y="95157"/>
                  </a:cubicBezTo>
                  <a:close/>
                  <a:moveTo>
                    <a:pt x="38241" y="118755"/>
                  </a:moveTo>
                  <a:cubicBezTo>
                    <a:pt x="38241" y="120408"/>
                    <a:pt x="38241" y="118755"/>
                    <a:pt x="38241" y="118755"/>
                  </a:cubicBezTo>
                  <a:cubicBezTo>
                    <a:pt x="38241" y="118755"/>
                    <a:pt x="37297" y="114745"/>
                    <a:pt x="38241" y="115923"/>
                  </a:cubicBezTo>
                  <a:close/>
                  <a:moveTo>
                    <a:pt x="38241" y="115687"/>
                  </a:moveTo>
                  <a:cubicBezTo>
                    <a:pt x="38005" y="116868"/>
                    <a:pt x="38005" y="118282"/>
                    <a:pt x="38241" y="119463"/>
                  </a:cubicBezTo>
                  <a:cubicBezTo>
                    <a:pt x="38241" y="119463"/>
                    <a:pt x="38241" y="118282"/>
                    <a:pt x="37060" y="117340"/>
                  </a:cubicBezTo>
                  <a:cubicBezTo>
                    <a:pt x="35882" y="116395"/>
                    <a:pt x="37060" y="117340"/>
                    <a:pt x="37060" y="115687"/>
                  </a:cubicBezTo>
                  <a:cubicBezTo>
                    <a:pt x="37060" y="115687"/>
                    <a:pt x="37060" y="115687"/>
                    <a:pt x="38714" y="117576"/>
                  </a:cubicBezTo>
                  <a:cubicBezTo>
                    <a:pt x="38714" y="118282"/>
                    <a:pt x="38714" y="118755"/>
                    <a:pt x="38714" y="119463"/>
                  </a:cubicBezTo>
                  <a:cubicBezTo>
                    <a:pt x="38241" y="117340"/>
                    <a:pt x="37769" y="114978"/>
                    <a:pt x="37769" y="112855"/>
                  </a:cubicBezTo>
                  <a:close/>
                  <a:moveTo>
                    <a:pt x="40837" y="119699"/>
                  </a:moveTo>
                  <a:cubicBezTo>
                    <a:pt x="40837" y="121350"/>
                    <a:pt x="40837" y="121114"/>
                    <a:pt x="40837" y="119699"/>
                  </a:cubicBezTo>
                  <a:cubicBezTo>
                    <a:pt x="40837" y="118282"/>
                    <a:pt x="39422" y="115687"/>
                    <a:pt x="40364" y="116868"/>
                  </a:cubicBezTo>
                  <a:close/>
                  <a:moveTo>
                    <a:pt x="21016" y="86190"/>
                  </a:moveTo>
                  <a:cubicBezTo>
                    <a:pt x="21016" y="86190"/>
                    <a:pt x="21016" y="86190"/>
                    <a:pt x="21016" y="86190"/>
                  </a:cubicBezTo>
                  <a:cubicBezTo>
                    <a:pt x="21016" y="86190"/>
                    <a:pt x="19599" y="81708"/>
                    <a:pt x="20543" y="83831"/>
                  </a:cubicBezTo>
                  <a:close/>
                  <a:moveTo>
                    <a:pt x="27388" y="97516"/>
                  </a:moveTo>
                  <a:cubicBezTo>
                    <a:pt x="27388" y="97516"/>
                    <a:pt x="27388" y="100584"/>
                    <a:pt x="27388" y="99642"/>
                  </a:cubicBezTo>
                  <a:cubicBezTo>
                    <a:pt x="27388" y="98697"/>
                    <a:pt x="26443" y="93979"/>
                    <a:pt x="26915" y="94685"/>
                  </a:cubicBezTo>
                  <a:close/>
                  <a:moveTo>
                    <a:pt x="23375" y="88785"/>
                  </a:moveTo>
                  <a:cubicBezTo>
                    <a:pt x="23375" y="88785"/>
                    <a:pt x="23375" y="90675"/>
                    <a:pt x="23375" y="91617"/>
                  </a:cubicBezTo>
                  <a:cubicBezTo>
                    <a:pt x="23375" y="92562"/>
                    <a:pt x="23375" y="89966"/>
                    <a:pt x="23375" y="91617"/>
                  </a:cubicBezTo>
                  <a:cubicBezTo>
                    <a:pt x="23375" y="93270"/>
                    <a:pt x="23375" y="91617"/>
                    <a:pt x="23375" y="91617"/>
                  </a:cubicBezTo>
                  <a:cubicBezTo>
                    <a:pt x="23375" y="91617"/>
                    <a:pt x="23611" y="88549"/>
                    <a:pt x="23611" y="85954"/>
                  </a:cubicBezTo>
                  <a:close/>
                  <a:moveTo>
                    <a:pt x="43432" y="124181"/>
                  </a:moveTo>
                  <a:cubicBezTo>
                    <a:pt x="43432" y="121822"/>
                    <a:pt x="44849" y="124181"/>
                    <a:pt x="45558" y="127485"/>
                  </a:cubicBezTo>
                  <a:cubicBezTo>
                    <a:pt x="45086" y="125362"/>
                    <a:pt x="44141" y="123239"/>
                    <a:pt x="42960" y="121350"/>
                  </a:cubicBezTo>
                  <a:close/>
                  <a:moveTo>
                    <a:pt x="41309" y="119227"/>
                  </a:moveTo>
                  <a:lnTo>
                    <a:pt x="41309" y="121114"/>
                  </a:lnTo>
                  <a:lnTo>
                    <a:pt x="41309" y="119699"/>
                  </a:lnTo>
                  <a:cubicBezTo>
                    <a:pt x="41309" y="119699"/>
                    <a:pt x="39892" y="114272"/>
                    <a:pt x="40837" y="116395"/>
                  </a:cubicBezTo>
                  <a:close/>
                  <a:moveTo>
                    <a:pt x="31161" y="101293"/>
                  </a:moveTo>
                  <a:cubicBezTo>
                    <a:pt x="31161" y="102238"/>
                    <a:pt x="31161" y="102946"/>
                    <a:pt x="31161" y="103888"/>
                  </a:cubicBezTo>
                  <a:lnTo>
                    <a:pt x="31161" y="103888"/>
                  </a:lnTo>
                  <a:close/>
                  <a:moveTo>
                    <a:pt x="26443" y="92562"/>
                  </a:moveTo>
                  <a:cubicBezTo>
                    <a:pt x="27151" y="93979"/>
                    <a:pt x="27860" y="95393"/>
                    <a:pt x="28093" y="96811"/>
                  </a:cubicBezTo>
                  <a:cubicBezTo>
                    <a:pt x="27151" y="94449"/>
                    <a:pt x="26443" y="92089"/>
                    <a:pt x="25970" y="89730"/>
                  </a:cubicBezTo>
                  <a:close/>
                  <a:moveTo>
                    <a:pt x="39186" y="116159"/>
                  </a:moveTo>
                  <a:cubicBezTo>
                    <a:pt x="39186" y="114272"/>
                    <a:pt x="39186" y="116159"/>
                    <a:pt x="39186" y="117576"/>
                  </a:cubicBezTo>
                  <a:cubicBezTo>
                    <a:pt x="39186" y="118991"/>
                    <a:pt x="39659" y="113328"/>
                    <a:pt x="38714" y="112383"/>
                  </a:cubicBezTo>
                  <a:close/>
                  <a:moveTo>
                    <a:pt x="27388" y="92562"/>
                  </a:moveTo>
                  <a:lnTo>
                    <a:pt x="27388" y="92562"/>
                  </a:lnTo>
                  <a:cubicBezTo>
                    <a:pt x="27388" y="92562"/>
                    <a:pt x="27388" y="92562"/>
                    <a:pt x="27388" y="94449"/>
                  </a:cubicBezTo>
                  <a:cubicBezTo>
                    <a:pt x="27388" y="92089"/>
                    <a:pt x="27388" y="94449"/>
                    <a:pt x="27388" y="92562"/>
                  </a:cubicBezTo>
                  <a:cubicBezTo>
                    <a:pt x="27388" y="90675"/>
                    <a:pt x="27388" y="90911"/>
                    <a:pt x="26915" y="89258"/>
                  </a:cubicBezTo>
                  <a:close/>
                  <a:moveTo>
                    <a:pt x="30691" y="96338"/>
                  </a:moveTo>
                  <a:cubicBezTo>
                    <a:pt x="29274" y="93743"/>
                    <a:pt x="30691" y="96338"/>
                    <a:pt x="28566" y="94685"/>
                  </a:cubicBezTo>
                  <a:cubicBezTo>
                    <a:pt x="26443" y="93034"/>
                    <a:pt x="28566" y="89022"/>
                    <a:pt x="30219" y="93034"/>
                  </a:cubicBezTo>
                  <a:close/>
                  <a:moveTo>
                    <a:pt x="30691" y="96338"/>
                  </a:moveTo>
                  <a:lnTo>
                    <a:pt x="30691" y="98697"/>
                  </a:lnTo>
                  <a:lnTo>
                    <a:pt x="30691" y="98697"/>
                  </a:lnTo>
                  <a:cubicBezTo>
                    <a:pt x="30691" y="98697"/>
                    <a:pt x="29274" y="92326"/>
                    <a:pt x="29747" y="93034"/>
                  </a:cubicBezTo>
                  <a:close/>
                  <a:moveTo>
                    <a:pt x="32342" y="94921"/>
                  </a:moveTo>
                  <a:cubicBezTo>
                    <a:pt x="32342" y="96574"/>
                    <a:pt x="32342" y="94921"/>
                    <a:pt x="32342" y="96102"/>
                  </a:cubicBezTo>
                  <a:cubicBezTo>
                    <a:pt x="32342" y="97280"/>
                    <a:pt x="32342" y="96102"/>
                    <a:pt x="32342" y="96102"/>
                  </a:cubicBezTo>
                  <a:close/>
                  <a:moveTo>
                    <a:pt x="49331" y="118518"/>
                  </a:moveTo>
                  <a:cubicBezTo>
                    <a:pt x="49331" y="118518"/>
                    <a:pt x="49331" y="120644"/>
                    <a:pt x="49331" y="118518"/>
                  </a:cubicBezTo>
                  <a:cubicBezTo>
                    <a:pt x="47208" y="116395"/>
                    <a:pt x="47208" y="114272"/>
                    <a:pt x="48389" y="115687"/>
                  </a:cubicBezTo>
                  <a:close/>
                  <a:moveTo>
                    <a:pt x="75524" y="155804"/>
                  </a:moveTo>
                  <a:cubicBezTo>
                    <a:pt x="75524" y="155804"/>
                    <a:pt x="76941" y="159105"/>
                    <a:pt x="75524" y="157927"/>
                  </a:cubicBezTo>
                  <a:cubicBezTo>
                    <a:pt x="74582" y="156510"/>
                    <a:pt x="74346" y="154623"/>
                    <a:pt x="74582" y="152972"/>
                  </a:cubicBezTo>
                  <a:close/>
                  <a:moveTo>
                    <a:pt x="48153" y="116868"/>
                  </a:moveTo>
                  <a:cubicBezTo>
                    <a:pt x="48153" y="116868"/>
                    <a:pt x="48153" y="116868"/>
                    <a:pt x="48153" y="116868"/>
                  </a:cubicBezTo>
                  <a:cubicBezTo>
                    <a:pt x="48153" y="116868"/>
                    <a:pt x="46736" y="113800"/>
                    <a:pt x="48153" y="114272"/>
                  </a:cubicBezTo>
                  <a:close/>
                  <a:moveTo>
                    <a:pt x="48153" y="113328"/>
                  </a:moveTo>
                  <a:cubicBezTo>
                    <a:pt x="48153" y="113328"/>
                    <a:pt x="49804" y="117104"/>
                    <a:pt x="48153" y="115923"/>
                  </a:cubicBezTo>
                  <a:cubicBezTo>
                    <a:pt x="46736" y="114509"/>
                    <a:pt x="46500" y="112383"/>
                    <a:pt x="47208" y="110496"/>
                  </a:cubicBezTo>
                  <a:close/>
                  <a:moveTo>
                    <a:pt x="37297" y="96102"/>
                  </a:moveTo>
                  <a:cubicBezTo>
                    <a:pt x="37297" y="98225"/>
                    <a:pt x="37297" y="96102"/>
                    <a:pt x="37297" y="96102"/>
                  </a:cubicBezTo>
                  <a:cubicBezTo>
                    <a:pt x="37297" y="96102"/>
                    <a:pt x="37297" y="96102"/>
                    <a:pt x="37297" y="96102"/>
                  </a:cubicBezTo>
                  <a:close/>
                  <a:moveTo>
                    <a:pt x="46736" y="110496"/>
                  </a:moveTo>
                  <a:lnTo>
                    <a:pt x="46736" y="111910"/>
                  </a:lnTo>
                  <a:lnTo>
                    <a:pt x="46736" y="111910"/>
                  </a:lnTo>
                  <a:cubicBezTo>
                    <a:pt x="43668" y="107428"/>
                    <a:pt x="44377" y="107428"/>
                    <a:pt x="44613" y="107428"/>
                  </a:cubicBezTo>
                  <a:close/>
                  <a:moveTo>
                    <a:pt x="51457" y="117810"/>
                  </a:moveTo>
                  <a:cubicBezTo>
                    <a:pt x="51457" y="115687"/>
                    <a:pt x="51457" y="117810"/>
                    <a:pt x="52872" y="117810"/>
                  </a:cubicBezTo>
                  <a:cubicBezTo>
                    <a:pt x="54289" y="117810"/>
                    <a:pt x="50040" y="116395"/>
                    <a:pt x="49331" y="114978"/>
                  </a:cubicBezTo>
                  <a:close/>
                  <a:moveTo>
                    <a:pt x="53108" y="119463"/>
                  </a:moveTo>
                  <a:lnTo>
                    <a:pt x="53108" y="120877"/>
                  </a:lnTo>
                  <a:cubicBezTo>
                    <a:pt x="53108" y="122295"/>
                    <a:pt x="53108" y="122767"/>
                    <a:pt x="53108" y="120877"/>
                  </a:cubicBezTo>
                  <a:cubicBezTo>
                    <a:pt x="53108" y="118991"/>
                    <a:pt x="51221" y="116868"/>
                    <a:pt x="50985" y="116632"/>
                  </a:cubicBezTo>
                  <a:close/>
                  <a:moveTo>
                    <a:pt x="78828" y="154387"/>
                  </a:moveTo>
                  <a:cubicBezTo>
                    <a:pt x="78828" y="154387"/>
                    <a:pt x="78828" y="154387"/>
                    <a:pt x="78828" y="154387"/>
                  </a:cubicBezTo>
                  <a:cubicBezTo>
                    <a:pt x="80009" y="153442"/>
                    <a:pt x="81423" y="153442"/>
                    <a:pt x="82604" y="154387"/>
                  </a:cubicBezTo>
                  <a:cubicBezTo>
                    <a:pt x="83785" y="157218"/>
                    <a:pt x="82604" y="154387"/>
                    <a:pt x="82604" y="154387"/>
                  </a:cubicBezTo>
                  <a:cubicBezTo>
                    <a:pt x="82604" y="154387"/>
                    <a:pt x="82604" y="154387"/>
                    <a:pt x="83785" y="156040"/>
                  </a:cubicBezTo>
                  <a:cubicBezTo>
                    <a:pt x="84964" y="157691"/>
                    <a:pt x="82604" y="154623"/>
                    <a:pt x="81896" y="153678"/>
                  </a:cubicBezTo>
                  <a:cubicBezTo>
                    <a:pt x="81187" y="152736"/>
                    <a:pt x="81896" y="153678"/>
                    <a:pt x="81896" y="155095"/>
                  </a:cubicBezTo>
                  <a:cubicBezTo>
                    <a:pt x="81896" y="156510"/>
                    <a:pt x="81896" y="155095"/>
                    <a:pt x="81896" y="155095"/>
                  </a:cubicBezTo>
                  <a:cubicBezTo>
                    <a:pt x="81896" y="155095"/>
                    <a:pt x="81896" y="155095"/>
                    <a:pt x="81896" y="156746"/>
                  </a:cubicBezTo>
                  <a:cubicBezTo>
                    <a:pt x="81896" y="158399"/>
                    <a:pt x="80481" y="153914"/>
                    <a:pt x="80245" y="154623"/>
                  </a:cubicBezTo>
                  <a:cubicBezTo>
                    <a:pt x="80009" y="155331"/>
                    <a:pt x="80245" y="156273"/>
                    <a:pt x="81660" y="157218"/>
                  </a:cubicBezTo>
                  <a:cubicBezTo>
                    <a:pt x="83077" y="158163"/>
                    <a:pt x="81660" y="157218"/>
                    <a:pt x="81660" y="157218"/>
                  </a:cubicBezTo>
                  <a:cubicBezTo>
                    <a:pt x="80245" y="155095"/>
                    <a:pt x="78592" y="153206"/>
                    <a:pt x="76705" y="151555"/>
                  </a:cubicBezTo>
                  <a:close/>
                  <a:moveTo>
                    <a:pt x="48859" y="112383"/>
                  </a:moveTo>
                  <a:cubicBezTo>
                    <a:pt x="50276" y="114509"/>
                    <a:pt x="48859" y="112383"/>
                    <a:pt x="50512" y="113800"/>
                  </a:cubicBezTo>
                  <a:cubicBezTo>
                    <a:pt x="51221" y="114978"/>
                    <a:pt x="51691" y="116159"/>
                    <a:pt x="51927" y="117340"/>
                  </a:cubicBezTo>
                  <a:cubicBezTo>
                    <a:pt x="51221" y="116395"/>
                    <a:pt x="50749" y="115451"/>
                    <a:pt x="50276" y="114272"/>
                  </a:cubicBezTo>
                  <a:cubicBezTo>
                    <a:pt x="50276" y="114272"/>
                    <a:pt x="50276" y="114272"/>
                    <a:pt x="50276" y="114272"/>
                  </a:cubicBezTo>
                  <a:cubicBezTo>
                    <a:pt x="48626" y="113091"/>
                    <a:pt x="47445" y="111441"/>
                    <a:pt x="47208" y="109551"/>
                  </a:cubicBezTo>
                  <a:close/>
                  <a:moveTo>
                    <a:pt x="39422" y="97047"/>
                  </a:moveTo>
                  <a:cubicBezTo>
                    <a:pt x="39422" y="98461"/>
                    <a:pt x="39422" y="99878"/>
                    <a:pt x="39422" y="98697"/>
                  </a:cubicBezTo>
                  <a:cubicBezTo>
                    <a:pt x="39422" y="97516"/>
                    <a:pt x="36355" y="93034"/>
                    <a:pt x="37297" y="94212"/>
                  </a:cubicBezTo>
                  <a:close/>
                  <a:moveTo>
                    <a:pt x="58535" y="126543"/>
                  </a:moveTo>
                  <a:lnTo>
                    <a:pt x="58535" y="128194"/>
                  </a:lnTo>
                  <a:lnTo>
                    <a:pt x="58535" y="128194"/>
                  </a:lnTo>
                  <a:cubicBezTo>
                    <a:pt x="58535" y="128194"/>
                    <a:pt x="55703" y="122767"/>
                    <a:pt x="56412" y="123709"/>
                  </a:cubicBezTo>
                  <a:close/>
                  <a:moveTo>
                    <a:pt x="56412" y="117340"/>
                  </a:moveTo>
                  <a:cubicBezTo>
                    <a:pt x="56412" y="117340"/>
                    <a:pt x="56412" y="117340"/>
                    <a:pt x="56412" y="117340"/>
                  </a:cubicBezTo>
                  <a:cubicBezTo>
                    <a:pt x="56412" y="117340"/>
                    <a:pt x="54289" y="114745"/>
                    <a:pt x="53816" y="114272"/>
                  </a:cubicBezTo>
                  <a:lnTo>
                    <a:pt x="53816" y="116159"/>
                  </a:lnTo>
                  <a:cubicBezTo>
                    <a:pt x="52163" y="114036"/>
                    <a:pt x="51927" y="114509"/>
                    <a:pt x="51691" y="116159"/>
                  </a:cubicBezTo>
                  <a:cubicBezTo>
                    <a:pt x="52163" y="117340"/>
                    <a:pt x="52635" y="118755"/>
                    <a:pt x="53108" y="119936"/>
                  </a:cubicBezTo>
                  <a:cubicBezTo>
                    <a:pt x="51691" y="117104"/>
                    <a:pt x="53108" y="119936"/>
                    <a:pt x="53108" y="119936"/>
                  </a:cubicBezTo>
                  <a:cubicBezTo>
                    <a:pt x="52635" y="117810"/>
                    <a:pt x="52163" y="115923"/>
                    <a:pt x="51457" y="114036"/>
                  </a:cubicBezTo>
                  <a:cubicBezTo>
                    <a:pt x="53580" y="117340"/>
                    <a:pt x="51457" y="114036"/>
                    <a:pt x="52872" y="114036"/>
                  </a:cubicBezTo>
                  <a:cubicBezTo>
                    <a:pt x="52872" y="114745"/>
                    <a:pt x="52872" y="115687"/>
                    <a:pt x="52872" y="116395"/>
                  </a:cubicBezTo>
                  <a:cubicBezTo>
                    <a:pt x="52872" y="115214"/>
                    <a:pt x="52872" y="116395"/>
                    <a:pt x="52872" y="114272"/>
                  </a:cubicBezTo>
                  <a:cubicBezTo>
                    <a:pt x="52872" y="112147"/>
                    <a:pt x="52872" y="114272"/>
                    <a:pt x="52872" y="114272"/>
                  </a:cubicBezTo>
                  <a:cubicBezTo>
                    <a:pt x="52872" y="114272"/>
                    <a:pt x="52872" y="112855"/>
                    <a:pt x="54289" y="114272"/>
                  </a:cubicBezTo>
                  <a:cubicBezTo>
                    <a:pt x="55703" y="115687"/>
                    <a:pt x="54289" y="116159"/>
                    <a:pt x="54289" y="118046"/>
                  </a:cubicBezTo>
                  <a:cubicBezTo>
                    <a:pt x="54289" y="115214"/>
                    <a:pt x="54289" y="116632"/>
                    <a:pt x="54289" y="118046"/>
                  </a:cubicBezTo>
                  <a:cubicBezTo>
                    <a:pt x="54289" y="119463"/>
                    <a:pt x="52635" y="111910"/>
                    <a:pt x="54289" y="114509"/>
                  </a:cubicBezTo>
                  <a:close/>
                  <a:moveTo>
                    <a:pt x="54758" y="113564"/>
                  </a:moveTo>
                  <a:cubicBezTo>
                    <a:pt x="54758" y="113564"/>
                    <a:pt x="54758" y="111677"/>
                    <a:pt x="54758" y="111677"/>
                  </a:cubicBezTo>
                  <a:cubicBezTo>
                    <a:pt x="54758" y="111677"/>
                    <a:pt x="54758" y="111677"/>
                    <a:pt x="54758" y="113091"/>
                  </a:cubicBezTo>
                  <a:cubicBezTo>
                    <a:pt x="54758" y="114509"/>
                    <a:pt x="53108" y="110968"/>
                    <a:pt x="52635" y="110732"/>
                  </a:cubicBezTo>
                  <a:close/>
                  <a:moveTo>
                    <a:pt x="39659" y="97753"/>
                  </a:moveTo>
                  <a:cubicBezTo>
                    <a:pt x="39659" y="97753"/>
                    <a:pt x="39659" y="97753"/>
                    <a:pt x="40837" y="97753"/>
                  </a:cubicBezTo>
                  <a:cubicBezTo>
                    <a:pt x="42018" y="97753"/>
                    <a:pt x="38714" y="97047"/>
                    <a:pt x="37533" y="94921"/>
                  </a:cubicBezTo>
                  <a:close/>
                  <a:moveTo>
                    <a:pt x="48389" y="110496"/>
                  </a:moveTo>
                  <a:cubicBezTo>
                    <a:pt x="48389" y="110496"/>
                    <a:pt x="48389" y="110496"/>
                    <a:pt x="48389" y="110496"/>
                  </a:cubicBezTo>
                  <a:cubicBezTo>
                    <a:pt x="48389" y="110496"/>
                    <a:pt x="47208" y="107428"/>
                    <a:pt x="47208" y="107428"/>
                  </a:cubicBezTo>
                  <a:close/>
                  <a:moveTo>
                    <a:pt x="50276" y="110496"/>
                  </a:moveTo>
                  <a:cubicBezTo>
                    <a:pt x="50276" y="110496"/>
                    <a:pt x="50276" y="112383"/>
                    <a:pt x="50276" y="110496"/>
                  </a:cubicBezTo>
                  <a:cubicBezTo>
                    <a:pt x="50276" y="108609"/>
                    <a:pt x="47208" y="107428"/>
                    <a:pt x="47208" y="108609"/>
                  </a:cubicBezTo>
                  <a:close/>
                  <a:moveTo>
                    <a:pt x="41073" y="96811"/>
                  </a:moveTo>
                  <a:cubicBezTo>
                    <a:pt x="41073" y="96811"/>
                    <a:pt x="41073" y="98697"/>
                    <a:pt x="41073" y="96811"/>
                  </a:cubicBezTo>
                  <a:cubicBezTo>
                    <a:pt x="41073" y="94921"/>
                    <a:pt x="38714" y="94449"/>
                    <a:pt x="38950" y="94921"/>
                  </a:cubicBezTo>
                  <a:close/>
                  <a:moveTo>
                    <a:pt x="82841" y="153206"/>
                  </a:moveTo>
                  <a:cubicBezTo>
                    <a:pt x="82841" y="154859"/>
                    <a:pt x="82841" y="153206"/>
                    <a:pt x="82841" y="155804"/>
                  </a:cubicBezTo>
                  <a:cubicBezTo>
                    <a:pt x="82841" y="158399"/>
                    <a:pt x="80009" y="150374"/>
                    <a:pt x="80718" y="151319"/>
                  </a:cubicBezTo>
                  <a:close/>
                  <a:moveTo>
                    <a:pt x="82841" y="153206"/>
                  </a:moveTo>
                  <a:cubicBezTo>
                    <a:pt x="82841" y="154623"/>
                    <a:pt x="82841" y="154387"/>
                    <a:pt x="82841" y="156273"/>
                  </a:cubicBezTo>
                  <a:lnTo>
                    <a:pt x="82841" y="156273"/>
                  </a:lnTo>
                  <a:cubicBezTo>
                    <a:pt x="81187" y="151555"/>
                    <a:pt x="80481" y="149668"/>
                    <a:pt x="81423" y="150846"/>
                  </a:cubicBezTo>
                  <a:close/>
                  <a:moveTo>
                    <a:pt x="51457" y="111205"/>
                  </a:moveTo>
                  <a:cubicBezTo>
                    <a:pt x="51457" y="111205"/>
                    <a:pt x="51457" y="112855"/>
                    <a:pt x="51457" y="111205"/>
                  </a:cubicBezTo>
                  <a:cubicBezTo>
                    <a:pt x="51457" y="109551"/>
                    <a:pt x="49331" y="107428"/>
                    <a:pt x="50040" y="108845"/>
                  </a:cubicBezTo>
                  <a:close/>
                  <a:moveTo>
                    <a:pt x="44613" y="99878"/>
                  </a:moveTo>
                  <a:cubicBezTo>
                    <a:pt x="44613" y="101057"/>
                    <a:pt x="44613" y="101293"/>
                    <a:pt x="44613" y="99878"/>
                  </a:cubicBezTo>
                  <a:cubicBezTo>
                    <a:pt x="44613" y="98461"/>
                    <a:pt x="42490" y="96574"/>
                    <a:pt x="43196" y="97516"/>
                  </a:cubicBezTo>
                  <a:close/>
                  <a:moveTo>
                    <a:pt x="56176" y="114745"/>
                  </a:moveTo>
                  <a:lnTo>
                    <a:pt x="56176" y="114745"/>
                  </a:lnTo>
                  <a:cubicBezTo>
                    <a:pt x="56176" y="116159"/>
                    <a:pt x="57357" y="117576"/>
                    <a:pt x="56176" y="117104"/>
                  </a:cubicBezTo>
                  <a:cubicBezTo>
                    <a:pt x="54995" y="116632"/>
                    <a:pt x="54995" y="113091"/>
                    <a:pt x="54758" y="112383"/>
                  </a:cubicBezTo>
                  <a:close/>
                  <a:moveTo>
                    <a:pt x="59480" y="117576"/>
                  </a:moveTo>
                  <a:cubicBezTo>
                    <a:pt x="59480" y="117576"/>
                    <a:pt x="59480" y="118755"/>
                    <a:pt x="59480" y="118755"/>
                  </a:cubicBezTo>
                  <a:lnTo>
                    <a:pt x="59480" y="120172"/>
                  </a:lnTo>
                  <a:cubicBezTo>
                    <a:pt x="59480" y="118518"/>
                    <a:pt x="59480" y="121822"/>
                    <a:pt x="59480" y="122531"/>
                  </a:cubicBezTo>
                  <a:cubicBezTo>
                    <a:pt x="59480" y="123239"/>
                    <a:pt x="59480" y="122531"/>
                    <a:pt x="59480" y="122531"/>
                  </a:cubicBezTo>
                  <a:cubicBezTo>
                    <a:pt x="59480" y="122531"/>
                    <a:pt x="58298" y="116632"/>
                    <a:pt x="58062" y="115214"/>
                  </a:cubicBezTo>
                  <a:close/>
                  <a:moveTo>
                    <a:pt x="55231" y="111205"/>
                  </a:moveTo>
                  <a:cubicBezTo>
                    <a:pt x="55231" y="111910"/>
                    <a:pt x="55231" y="112383"/>
                    <a:pt x="55231" y="113091"/>
                  </a:cubicBezTo>
                  <a:cubicBezTo>
                    <a:pt x="55231" y="113091"/>
                    <a:pt x="55231" y="114745"/>
                    <a:pt x="53816" y="113091"/>
                  </a:cubicBezTo>
                  <a:cubicBezTo>
                    <a:pt x="52399" y="111441"/>
                    <a:pt x="54525" y="110496"/>
                    <a:pt x="53816" y="108845"/>
                  </a:cubicBezTo>
                  <a:close/>
                  <a:moveTo>
                    <a:pt x="139002" y="211966"/>
                  </a:moveTo>
                  <a:cubicBezTo>
                    <a:pt x="139947" y="212671"/>
                    <a:pt x="140417" y="213616"/>
                    <a:pt x="140653" y="214797"/>
                  </a:cubicBezTo>
                  <a:lnTo>
                    <a:pt x="140653" y="214797"/>
                  </a:lnTo>
                  <a:cubicBezTo>
                    <a:pt x="140653" y="214797"/>
                    <a:pt x="137349" y="209604"/>
                    <a:pt x="137585" y="209604"/>
                  </a:cubicBezTo>
                  <a:close/>
                  <a:moveTo>
                    <a:pt x="85908" y="151083"/>
                  </a:moveTo>
                  <a:cubicBezTo>
                    <a:pt x="85908" y="151083"/>
                    <a:pt x="85908" y="151083"/>
                    <a:pt x="87087" y="151083"/>
                  </a:cubicBezTo>
                  <a:cubicBezTo>
                    <a:pt x="88268" y="151083"/>
                    <a:pt x="88976" y="155331"/>
                    <a:pt x="87087" y="153914"/>
                  </a:cubicBezTo>
                  <a:cubicBezTo>
                    <a:pt x="87087" y="151791"/>
                    <a:pt x="86145" y="149905"/>
                    <a:pt x="84491" y="148724"/>
                  </a:cubicBezTo>
                  <a:close/>
                  <a:moveTo>
                    <a:pt x="62311" y="118518"/>
                  </a:moveTo>
                  <a:cubicBezTo>
                    <a:pt x="62311" y="118518"/>
                    <a:pt x="62311" y="118518"/>
                    <a:pt x="60894" y="116395"/>
                  </a:cubicBezTo>
                  <a:cubicBezTo>
                    <a:pt x="59480" y="114272"/>
                    <a:pt x="60894" y="116395"/>
                    <a:pt x="58298" y="114745"/>
                  </a:cubicBezTo>
                  <a:cubicBezTo>
                    <a:pt x="59716" y="116395"/>
                    <a:pt x="59952" y="114745"/>
                    <a:pt x="59716" y="114745"/>
                  </a:cubicBezTo>
                  <a:cubicBezTo>
                    <a:pt x="60188" y="115687"/>
                    <a:pt x="60658" y="116632"/>
                    <a:pt x="61366" y="117576"/>
                  </a:cubicBezTo>
                  <a:cubicBezTo>
                    <a:pt x="61366" y="115923"/>
                    <a:pt x="61366" y="115923"/>
                    <a:pt x="61366" y="115687"/>
                  </a:cubicBezTo>
                  <a:cubicBezTo>
                    <a:pt x="61602" y="116395"/>
                    <a:pt x="61602" y="116868"/>
                    <a:pt x="61366" y="117576"/>
                  </a:cubicBezTo>
                  <a:cubicBezTo>
                    <a:pt x="61366" y="115451"/>
                    <a:pt x="61366" y="117576"/>
                    <a:pt x="61366" y="117576"/>
                  </a:cubicBezTo>
                  <a:cubicBezTo>
                    <a:pt x="61366" y="117576"/>
                    <a:pt x="61366" y="115687"/>
                    <a:pt x="61366" y="117576"/>
                  </a:cubicBezTo>
                  <a:cubicBezTo>
                    <a:pt x="61366" y="119463"/>
                    <a:pt x="61366" y="117576"/>
                    <a:pt x="61366" y="120172"/>
                  </a:cubicBezTo>
                  <a:cubicBezTo>
                    <a:pt x="61366" y="122767"/>
                    <a:pt x="59243" y="113800"/>
                    <a:pt x="60188" y="116159"/>
                  </a:cubicBezTo>
                  <a:close/>
                  <a:moveTo>
                    <a:pt x="41309" y="87844"/>
                  </a:moveTo>
                  <a:cubicBezTo>
                    <a:pt x="41309" y="89258"/>
                    <a:pt x="41309" y="85718"/>
                    <a:pt x="41309" y="85481"/>
                  </a:cubicBezTo>
                  <a:cubicBezTo>
                    <a:pt x="41309" y="85248"/>
                    <a:pt x="41309" y="87135"/>
                    <a:pt x="42726" y="89258"/>
                  </a:cubicBezTo>
                  <a:cubicBezTo>
                    <a:pt x="42726" y="87844"/>
                    <a:pt x="42726" y="89258"/>
                    <a:pt x="42726" y="89258"/>
                  </a:cubicBezTo>
                  <a:cubicBezTo>
                    <a:pt x="41309" y="88313"/>
                    <a:pt x="39892" y="87135"/>
                    <a:pt x="39186" y="85481"/>
                  </a:cubicBezTo>
                  <a:close/>
                  <a:moveTo>
                    <a:pt x="58771" y="111441"/>
                  </a:moveTo>
                  <a:lnTo>
                    <a:pt x="60188" y="111441"/>
                  </a:lnTo>
                  <a:cubicBezTo>
                    <a:pt x="60188" y="111441"/>
                    <a:pt x="60188" y="111441"/>
                    <a:pt x="60188" y="111441"/>
                  </a:cubicBezTo>
                  <a:cubicBezTo>
                    <a:pt x="60188" y="111441"/>
                    <a:pt x="57357" y="111441"/>
                    <a:pt x="56648" y="109551"/>
                  </a:cubicBezTo>
                  <a:close/>
                  <a:moveTo>
                    <a:pt x="46500" y="92798"/>
                  </a:moveTo>
                  <a:cubicBezTo>
                    <a:pt x="46500" y="92798"/>
                    <a:pt x="46500" y="95866"/>
                    <a:pt x="46500" y="94685"/>
                  </a:cubicBezTo>
                  <a:cubicBezTo>
                    <a:pt x="46500" y="93507"/>
                    <a:pt x="43904" y="90203"/>
                    <a:pt x="44377" y="90911"/>
                  </a:cubicBezTo>
                  <a:close/>
                  <a:moveTo>
                    <a:pt x="42490" y="85481"/>
                  </a:moveTo>
                  <a:cubicBezTo>
                    <a:pt x="42490" y="86899"/>
                    <a:pt x="42490" y="85481"/>
                    <a:pt x="42490" y="87607"/>
                  </a:cubicBezTo>
                  <a:cubicBezTo>
                    <a:pt x="42490" y="89730"/>
                    <a:pt x="42490" y="87607"/>
                    <a:pt x="42490" y="89258"/>
                  </a:cubicBezTo>
                  <a:cubicBezTo>
                    <a:pt x="42490" y="90911"/>
                    <a:pt x="42490" y="89258"/>
                    <a:pt x="40837" y="87607"/>
                  </a:cubicBezTo>
                  <a:cubicBezTo>
                    <a:pt x="39186" y="85954"/>
                    <a:pt x="39186" y="83831"/>
                    <a:pt x="40364" y="83831"/>
                  </a:cubicBezTo>
                  <a:close/>
                  <a:moveTo>
                    <a:pt x="62311" y="114745"/>
                  </a:moveTo>
                  <a:cubicBezTo>
                    <a:pt x="62311" y="116395"/>
                    <a:pt x="62311" y="114745"/>
                    <a:pt x="62311" y="114745"/>
                  </a:cubicBezTo>
                  <a:cubicBezTo>
                    <a:pt x="62311" y="114745"/>
                    <a:pt x="61130" y="115214"/>
                    <a:pt x="60188" y="112855"/>
                  </a:cubicBezTo>
                  <a:close/>
                  <a:moveTo>
                    <a:pt x="53816" y="101529"/>
                  </a:moveTo>
                  <a:cubicBezTo>
                    <a:pt x="53816" y="101529"/>
                    <a:pt x="53816" y="101529"/>
                    <a:pt x="53816" y="101529"/>
                  </a:cubicBezTo>
                  <a:cubicBezTo>
                    <a:pt x="53816" y="101529"/>
                    <a:pt x="50749" y="97753"/>
                    <a:pt x="51691" y="99642"/>
                  </a:cubicBezTo>
                  <a:close/>
                  <a:moveTo>
                    <a:pt x="44613" y="88313"/>
                  </a:moveTo>
                  <a:lnTo>
                    <a:pt x="44613" y="89966"/>
                  </a:lnTo>
                  <a:cubicBezTo>
                    <a:pt x="44613" y="89966"/>
                    <a:pt x="44613" y="89966"/>
                    <a:pt x="43196" y="88080"/>
                  </a:cubicBezTo>
                  <a:cubicBezTo>
                    <a:pt x="41782" y="86190"/>
                    <a:pt x="41309" y="85012"/>
                    <a:pt x="42490" y="86426"/>
                  </a:cubicBezTo>
                  <a:close/>
                  <a:moveTo>
                    <a:pt x="64906" y="113328"/>
                  </a:moveTo>
                  <a:cubicBezTo>
                    <a:pt x="65143" y="114036"/>
                    <a:pt x="65143" y="114509"/>
                    <a:pt x="64906" y="115214"/>
                  </a:cubicBezTo>
                  <a:cubicBezTo>
                    <a:pt x="65615" y="115923"/>
                    <a:pt x="66087" y="116868"/>
                    <a:pt x="66324" y="117810"/>
                  </a:cubicBezTo>
                  <a:cubicBezTo>
                    <a:pt x="64670" y="114745"/>
                    <a:pt x="66324" y="117810"/>
                    <a:pt x="64434" y="115687"/>
                  </a:cubicBezTo>
                  <a:cubicBezTo>
                    <a:pt x="64198" y="114272"/>
                    <a:pt x="63489" y="112855"/>
                    <a:pt x="62783" y="111677"/>
                  </a:cubicBezTo>
                  <a:cubicBezTo>
                    <a:pt x="62311" y="113564"/>
                    <a:pt x="61366" y="110024"/>
                    <a:pt x="62783" y="111441"/>
                  </a:cubicBezTo>
                  <a:close/>
                  <a:moveTo>
                    <a:pt x="145138" y="209134"/>
                  </a:moveTo>
                  <a:cubicBezTo>
                    <a:pt x="145138" y="209134"/>
                    <a:pt x="145138" y="211021"/>
                    <a:pt x="145138" y="209134"/>
                  </a:cubicBezTo>
                  <a:cubicBezTo>
                    <a:pt x="145138" y="207244"/>
                    <a:pt x="141598" y="205594"/>
                    <a:pt x="143015" y="207244"/>
                  </a:cubicBezTo>
                  <a:close/>
                  <a:moveTo>
                    <a:pt x="92044" y="148724"/>
                  </a:moveTo>
                  <a:cubicBezTo>
                    <a:pt x="92044" y="148724"/>
                    <a:pt x="92044" y="148724"/>
                    <a:pt x="92044" y="148724"/>
                  </a:cubicBezTo>
                  <a:cubicBezTo>
                    <a:pt x="92044" y="148724"/>
                    <a:pt x="94403" y="153678"/>
                    <a:pt x="93222" y="152736"/>
                  </a:cubicBezTo>
                  <a:cubicBezTo>
                    <a:pt x="92753" y="150374"/>
                    <a:pt x="91572" y="148251"/>
                    <a:pt x="89921" y="146837"/>
                  </a:cubicBezTo>
                  <a:close/>
                  <a:moveTo>
                    <a:pt x="44849" y="89022"/>
                  </a:moveTo>
                  <a:cubicBezTo>
                    <a:pt x="44849" y="89022"/>
                    <a:pt x="44849" y="89022"/>
                    <a:pt x="44849" y="89022"/>
                  </a:cubicBezTo>
                  <a:lnTo>
                    <a:pt x="44849" y="89022"/>
                  </a:lnTo>
                  <a:cubicBezTo>
                    <a:pt x="44849" y="89022"/>
                    <a:pt x="43196" y="86190"/>
                    <a:pt x="43904" y="87135"/>
                  </a:cubicBezTo>
                  <a:close/>
                  <a:moveTo>
                    <a:pt x="71514" y="125126"/>
                  </a:moveTo>
                  <a:cubicBezTo>
                    <a:pt x="71514" y="125126"/>
                    <a:pt x="71514" y="125126"/>
                    <a:pt x="69625" y="123945"/>
                  </a:cubicBezTo>
                  <a:cubicBezTo>
                    <a:pt x="67738" y="122767"/>
                    <a:pt x="68919" y="120644"/>
                    <a:pt x="70806" y="123239"/>
                  </a:cubicBezTo>
                  <a:close/>
                  <a:moveTo>
                    <a:pt x="66793" y="118046"/>
                  </a:moveTo>
                  <a:cubicBezTo>
                    <a:pt x="66793" y="119463"/>
                    <a:pt x="66793" y="118046"/>
                    <a:pt x="68683" y="119227"/>
                  </a:cubicBezTo>
                  <a:cubicBezTo>
                    <a:pt x="70570" y="120408"/>
                    <a:pt x="68683" y="119227"/>
                    <a:pt x="67029" y="119227"/>
                  </a:cubicBezTo>
                  <a:cubicBezTo>
                    <a:pt x="65379" y="119227"/>
                    <a:pt x="66087" y="116632"/>
                    <a:pt x="65851" y="116159"/>
                  </a:cubicBezTo>
                  <a:close/>
                  <a:moveTo>
                    <a:pt x="45086" y="88080"/>
                  </a:moveTo>
                  <a:lnTo>
                    <a:pt x="45086" y="89966"/>
                  </a:lnTo>
                  <a:cubicBezTo>
                    <a:pt x="45086" y="89966"/>
                    <a:pt x="45086" y="89966"/>
                    <a:pt x="45086" y="89966"/>
                  </a:cubicBezTo>
                  <a:cubicBezTo>
                    <a:pt x="45086" y="89966"/>
                    <a:pt x="43668" y="85481"/>
                    <a:pt x="44141" y="86190"/>
                  </a:cubicBezTo>
                  <a:close/>
                  <a:moveTo>
                    <a:pt x="46736" y="88080"/>
                  </a:moveTo>
                  <a:cubicBezTo>
                    <a:pt x="46736" y="89494"/>
                    <a:pt x="46736" y="89494"/>
                    <a:pt x="46736" y="88080"/>
                  </a:cubicBezTo>
                  <a:cubicBezTo>
                    <a:pt x="46736" y="86663"/>
                    <a:pt x="45322" y="86426"/>
                    <a:pt x="45791" y="87135"/>
                  </a:cubicBezTo>
                  <a:close/>
                  <a:moveTo>
                    <a:pt x="64198" y="111677"/>
                  </a:moveTo>
                  <a:cubicBezTo>
                    <a:pt x="64198" y="109787"/>
                    <a:pt x="64198" y="111677"/>
                    <a:pt x="66087" y="113328"/>
                  </a:cubicBezTo>
                  <a:lnTo>
                    <a:pt x="66087" y="115214"/>
                  </a:lnTo>
                  <a:lnTo>
                    <a:pt x="66087" y="115214"/>
                  </a:lnTo>
                  <a:cubicBezTo>
                    <a:pt x="65615" y="113564"/>
                    <a:pt x="64670" y="112147"/>
                    <a:pt x="63256" y="111441"/>
                  </a:cubicBezTo>
                  <a:close/>
                  <a:moveTo>
                    <a:pt x="43432" y="82414"/>
                  </a:moveTo>
                  <a:cubicBezTo>
                    <a:pt x="43432" y="82414"/>
                    <a:pt x="43432" y="80999"/>
                    <a:pt x="44849" y="82414"/>
                  </a:cubicBezTo>
                  <a:cubicBezTo>
                    <a:pt x="46264" y="83831"/>
                    <a:pt x="46027" y="85248"/>
                    <a:pt x="46027" y="85481"/>
                  </a:cubicBezTo>
                  <a:cubicBezTo>
                    <a:pt x="46027" y="85718"/>
                    <a:pt x="44141" y="82180"/>
                    <a:pt x="44141" y="82650"/>
                  </a:cubicBezTo>
                  <a:cubicBezTo>
                    <a:pt x="44613" y="83359"/>
                    <a:pt x="45086" y="84303"/>
                    <a:pt x="45322" y="85248"/>
                  </a:cubicBezTo>
                  <a:cubicBezTo>
                    <a:pt x="45322" y="85248"/>
                    <a:pt x="43196" y="83831"/>
                    <a:pt x="42490" y="82180"/>
                  </a:cubicBezTo>
                  <a:close/>
                  <a:moveTo>
                    <a:pt x="47681" y="87135"/>
                  </a:moveTo>
                  <a:cubicBezTo>
                    <a:pt x="47681" y="87844"/>
                    <a:pt x="47681" y="88785"/>
                    <a:pt x="47681" y="89494"/>
                  </a:cubicBezTo>
                  <a:cubicBezTo>
                    <a:pt x="47681" y="87844"/>
                    <a:pt x="47681" y="89494"/>
                    <a:pt x="47681" y="88080"/>
                  </a:cubicBezTo>
                  <a:lnTo>
                    <a:pt x="47681" y="88080"/>
                  </a:lnTo>
                  <a:cubicBezTo>
                    <a:pt x="47208" y="88549"/>
                    <a:pt x="47208" y="86663"/>
                    <a:pt x="47208" y="86899"/>
                  </a:cubicBezTo>
                  <a:close/>
                  <a:moveTo>
                    <a:pt x="67029" y="110732"/>
                  </a:moveTo>
                  <a:cubicBezTo>
                    <a:pt x="67029" y="110732"/>
                    <a:pt x="67029" y="114272"/>
                    <a:pt x="67029" y="110732"/>
                  </a:cubicBezTo>
                  <a:cubicBezTo>
                    <a:pt x="66087" y="113328"/>
                    <a:pt x="64670" y="110024"/>
                    <a:pt x="66087" y="111677"/>
                  </a:cubicBezTo>
                  <a:close/>
                  <a:moveTo>
                    <a:pt x="72456" y="115687"/>
                  </a:moveTo>
                  <a:cubicBezTo>
                    <a:pt x="72456" y="115687"/>
                    <a:pt x="72456" y="117104"/>
                    <a:pt x="72456" y="115687"/>
                  </a:cubicBezTo>
                  <a:cubicBezTo>
                    <a:pt x="72456" y="114272"/>
                    <a:pt x="70806" y="115687"/>
                    <a:pt x="70806" y="116632"/>
                  </a:cubicBezTo>
                  <a:close/>
                  <a:moveTo>
                    <a:pt x="70333" y="111910"/>
                  </a:moveTo>
                  <a:cubicBezTo>
                    <a:pt x="70333" y="111910"/>
                    <a:pt x="70333" y="114272"/>
                    <a:pt x="67738" y="110496"/>
                  </a:cubicBezTo>
                  <a:cubicBezTo>
                    <a:pt x="68210" y="113091"/>
                    <a:pt x="67974" y="110732"/>
                    <a:pt x="69389" y="112855"/>
                  </a:cubicBezTo>
                  <a:close/>
                  <a:moveTo>
                    <a:pt x="77886" y="119936"/>
                  </a:moveTo>
                  <a:cubicBezTo>
                    <a:pt x="77886" y="121350"/>
                    <a:pt x="77886" y="119936"/>
                    <a:pt x="77886" y="119936"/>
                  </a:cubicBezTo>
                  <a:cubicBezTo>
                    <a:pt x="77886" y="119936"/>
                    <a:pt x="76233" y="120408"/>
                    <a:pt x="76941" y="120877"/>
                  </a:cubicBezTo>
                  <a:close/>
                  <a:moveTo>
                    <a:pt x="74346" y="114745"/>
                  </a:moveTo>
                  <a:cubicBezTo>
                    <a:pt x="76469" y="117810"/>
                    <a:pt x="75524" y="114745"/>
                    <a:pt x="76705" y="116159"/>
                  </a:cubicBezTo>
                  <a:cubicBezTo>
                    <a:pt x="77886" y="117576"/>
                    <a:pt x="76705" y="116159"/>
                    <a:pt x="75288" y="116159"/>
                  </a:cubicBezTo>
                  <a:cubicBezTo>
                    <a:pt x="74582" y="115923"/>
                    <a:pt x="74110" y="115923"/>
                    <a:pt x="73401" y="115687"/>
                  </a:cubicBezTo>
                  <a:close/>
                  <a:moveTo>
                    <a:pt x="74346" y="113328"/>
                  </a:moveTo>
                  <a:cubicBezTo>
                    <a:pt x="75996" y="115214"/>
                    <a:pt x="74346" y="110496"/>
                    <a:pt x="74346" y="113328"/>
                  </a:cubicBezTo>
                  <a:cubicBezTo>
                    <a:pt x="74110" y="114272"/>
                    <a:pt x="74110" y="114978"/>
                    <a:pt x="74346" y="115923"/>
                  </a:cubicBezTo>
                  <a:cubicBezTo>
                    <a:pt x="74346" y="115923"/>
                    <a:pt x="73637" y="116395"/>
                    <a:pt x="72693" y="114272"/>
                  </a:cubicBezTo>
                  <a:close/>
                  <a:moveTo>
                    <a:pt x="77414" y="113328"/>
                  </a:moveTo>
                  <a:cubicBezTo>
                    <a:pt x="77414" y="114978"/>
                    <a:pt x="77414" y="114978"/>
                    <a:pt x="77414" y="114745"/>
                  </a:cubicBezTo>
                  <a:cubicBezTo>
                    <a:pt x="77414" y="114509"/>
                    <a:pt x="74346" y="112619"/>
                    <a:pt x="75760" y="114272"/>
                  </a:cubicBezTo>
                  <a:close/>
                  <a:moveTo>
                    <a:pt x="57357" y="87844"/>
                  </a:moveTo>
                  <a:cubicBezTo>
                    <a:pt x="57357" y="89966"/>
                    <a:pt x="57357" y="87844"/>
                    <a:pt x="57357" y="87844"/>
                  </a:cubicBezTo>
                  <a:cubicBezTo>
                    <a:pt x="57357" y="87844"/>
                    <a:pt x="54995" y="88080"/>
                    <a:pt x="55703" y="88785"/>
                  </a:cubicBezTo>
                  <a:close/>
                  <a:moveTo>
                    <a:pt x="57357" y="86426"/>
                  </a:moveTo>
                  <a:cubicBezTo>
                    <a:pt x="57357" y="86426"/>
                    <a:pt x="57357" y="86426"/>
                    <a:pt x="57357" y="86426"/>
                  </a:cubicBezTo>
                  <a:cubicBezTo>
                    <a:pt x="57357" y="86426"/>
                    <a:pt x="53344" y="85481"/>
                    <a:pt x="54758" y="87371"/>
                  </a:cubicBezTo>
                  <a:close/>
                  <a:moveTo>
                    <a:pt x="60424" y="90203"/>
                  </a:moveTo>
                  <a:cubicBezTo>
                    <a:pt x="60894" y="90911"/>
                    <a:pt x="61366" y="91617"/>
                    <a:pt x="61839" y="92326"/>
                  </a:cubicBezTo>
                  <a:cubicBezTo>
                    <a:pt x="61839" y="92326"/>
                    <a:pt x="61839" y="93743"/>
                    <a:pt x="61839" y="92326"/>
                  </a:cubicBezTo>
                  <a:cubicBezTo>
                    <a:pt x="61839" y="90911"/>
                    <a:pt x="57120" y="90675"/>
                    <a:pt x="57826" y="91148"/>
                  </a:cubicBezTo>
                  <a:close/>
                  <a:moveTo>
                    <a:pt x="56176" y="82650"/>
                  </a:moveTo>
                  <a:cubicBezTo>
                    <a:pt x="56648" y="83831"/>
                    <a:pt x="57120" y="85012"/>
                    <a:pt x="57826" y="85954"/>
                  </a:cubicBezTo>
                  <a:cubicBezTo>
                    <a:pt x="57826" y="85954"/>
                    <a:pt x="57826" y="85954"/>
                    <a:pt x="57826" y="85954"/>
                  </a:cubicBezTo>
                  <a:cubicBezTo>
                    <a:pt x="57826" y="85954"/>
                    <a:pt x="57826" y="89258"/>
                    <a:pt x="57826" y="88080"/>
                  </a:cubicBezTo>
                  <a:cubicBezTo>
                    <a:pt x="57826" y="86899"/>
                    <a:pt x="51927" y="82180"/>
                    <a:pt x="53580" y="83831"/>
                  </a:cubicBezTo>
                  <a:close/>
                  <a:moveTo>
                    <a:pt x="84491" y="118755"/>
                  </a:moveTo>
                  <a:cubicBezTo>
                    <a:pt x="84491" y="120172"/>
                    <a:pt x="84491" y="118755"/>
                    <a:pt x="84491" y="118755"/>
                  </a:cubicBezTo>
                  <a:cubicBezTo>
                    <a:pt x="84491" y="118755"/>
                    <a:pt x="80954" y="118282"/>
                    <a:pt x="81896" y="119699"/>
                  </a:cubicBezTo>
                  <a:close/>
                  <a:moveTo>
                    <a:pt x="60894" y="87844"/>
                  </a:moveTo>
                  <a:cubicBezTo>
                    <a:pt x="60894" y="87844"/>
                    <a:pt x="60894" y="89258"/>
                    <a:pt x="60894" y="87844"/>
                  </a:cubicBezTo>
                  <a:cubicBezTo>
                    <a:pt x="60894" y="86426"/>
                    <a:pt x="56884" y="87607"/>
                    <a:pt x="57590" y="88785"/>
                  </a:cubicBezTo>
                  <a:close/>
                  <a:moveTo>
                    <a:pt x="79773" y="111441"/>
                  </a:moveTo>
                  <a:cubicBezTo>
                    <a:pt x="79773" y="111441"/>
                    <a:pt x="79773" y="111441"/>
                    <a:pt x="81423" y="111441"/>
                  </a:cubicBezTo>
                  <a:cubicBezTo>
                    <a:pt x="83077" y="111441"/>
                    <a:pt x="81423" y="111441"/>
                    <a:pt x="81423" y="109315"/>
                  </a:cubicBezTo>
                  <a:lnTo>
                    <a:pt x="81423" y="110732"/>
                  </a:lnTo>
                  <a:cubicBezTo>
                    <a:pt x="81423" y="112147"/>
                    <a:pt x="81423" y="110732"/>
                    <a:pt x="81423" y="112619"/>
                  </a:cubicBezTo>
                  <a:cubicBezTo>
                    <a:pt x="81423" y="114509"/>
                    <a:pt x="80245" y="112619"/>
                    <a:pt x="81423" y="114272"/>
                  </a:cubicBezTo>
                  <a:cubicBezTo>
                    <a:pt x="82604" y="115923"/>
                    <a:pt x="81423" y="112855"/>
                    <a:pt x="80009" y="112147"/>
                  </a:cubicBezTo>
                  <a:lnTo>
                    <a:pt x="80009" y="114036"/>
                  </a:lnTo>
                  <a:cubicBezTo>
                    <a:pt x="77650" y="113564"/>
                    <a:pt x="77414" y="112383"/>
                    <a:pt x="76469" y="112147"/>
                  </a:cubicBezTo>
                  <a:close/>
                  <a:moveTo>
                    <a:pt x="83785" y="112855"/>
                  </a:moveTo>
                  <a:cubicBezTo>
                    <a:pt x="85436" y="114745"/>
                    <a:pt x="85436" y="116632"/>
                    <a:pt x="83785" y="114978"/>
                  </a:cubicBezTo>
                  <a:lnTo>
                    <a:pt x="83785" y="113328"/>
                  </a:lnTo>
                  <a:cubicBezTo>
                    <a:pt x="83785" y="113328"/>
                    <a:pt x="81660" y="116395"/>
                    <a:pt x="80481" y="113564"/>
                  </a:cubicBezTo>
                  <a:close/>
                  <a:moveTo>
                    <a:pt x="83785" y="110024"/>
                  </a:moveTo>
                  <a:cubicBezTo>
                    <a:pt x="84727" y="111205"/>
                    <a:pt x="85436" y="112619"/>
                    <a:pt x="85908" y="114036"/>
                  </a:cubicBezTo>
                  <a:cubicBezTo>
                    <a:pt x="85908" y="114036"/>
                    <a:pt x="85908" y="114036"/>
                    <a:pt x="85908" y="114036"/>
                  </a:cubicBezTo>
                  <a:cubicBezTo>
                    <a:pt x="85908" y="114036"/>
                    <a:pt x="81187" y="113328"/>
                    <a:pt x="79773" y="110732"/>
                  </a:cubicBezTo>
                  <a:close/>
                  <a:moveTo>
                    <a:pt x="90627" y="117576"/>
                  </a:moveTo>
                  <a:cubicBezTo>
                    <a:pt x="90627" y="117576"/>
                    <a:pt x="90627" y="119227"/>
                    <a:pt x="90627" y="117576"/>
                  </a:cubicBezTo>
                  <a:cubicBezTo>
                    <a:pt x="90627" y="115923"/>
                    <a:pt x="85672" y="117340"/>
                    <a:pt x="86617" y="118282"/>
                  </a:cubicBezTo>
                  <a:close/>
                  <a:moveTo>
                    <a:pt x="163308" y="193795"/>
                  </a:moveTo>
                  <a:cubicBezTo>
                    <a:pt x="163308" y="193795"/>
                    <a:pt x="163308" y="192142"/>
                    <a:pt x="163308" y="193795"/>
                  </a:cubicBezTo>
                  <a:cubicBezTo>
                    <a:pt x="163308" y="195446"/>
                    <a:pt x="163308" y="193795"/>
                    <a:pt x="163308" y="195210"/>
                  </a:cubicBezTo>
                  <a:close/>
                  <a:moveTo>
                    <a:pt x="92516" y="110496"/>
                  </a:moveTo>
                  <a:cubicBezTo>
                    <a:pt x="94167" y="112619"/>
                    <a:pt x="94639" y="115451"/>
                    <a:pt x="92516" y="112619"/>
                  </a:cubicBezTo>
                  <a:cubicBezTo>
                    <a:pt x="90390" y="109787"/>
                    <a:pt x="87087" y="111677"/>
                    <a:pt x="87323" y="111205"/>
                  </a:cubicBezTo>
                  <a:close/>
                  <a:moveTo>
                    <a:pt x="165195" y="192850"/>
                  </a:moveTo>
                  <a:cubicBezTo>
                    <a:pt x="165195" y="192850"/>
                    <a:pt x="165195" y="190491"/>
                    <a:pt x="166846" y="192850"/>
                  </a:cubicBezTo>
                  <a:cubicBezTo>
                    <a:pt x="166846" y="192850"/>
                    <a:pt x="166846" y="194501"/>
                    <a:pt x="168027" y="195682"/>
                  </a:cubicBezTo>
                  <a:cubicBezTo>
                    <a:pt x="167082" y="194501"/>
                    <a:pt x="166376" y="193323"/>
                    <a:pt x="165667" y="191906"/>
                  </a:cubicBezTo>
                  <a:cubicBezTo>
                    <a:pt x="161182" y="194737"/>
                    <a:pt x="161182" y="195446"/>
                    <a:pt x="160004" y="193559"/>
                  </a:cubicBezTo>
                  <a:close/>
                  <a:moveTo>
                    <a:pt x="166846" y="192850"/>
                  </a:moveTo>
                  <a:cubicBezTo>
                    <a:pt x="166846" y="192850"/>
                    <a:pt x="166846" y="192850"/>
                    <a:pt x="166846" y="192850"/>
                  </a:cubicBezTo>
                  <a:cubicBezTo>
                    <a:pt x="166846" y="192850"/>
                    <a:pt x="160946" y="190964"/>
                    <a:pt x="161655" y="192614"/>
                  </a:cubicBezTo>
                  <a:close/>
                  <a:moveTo>
                    <a:pt x="70806" y="83831"/>
                  </a:moveTo>
                  <a:cubicBezTo>
                    <a:pt x="70806" y="83831"/>
                    <a:pt x="70806" y="83831"/>
                    <a:pt x="70806" y="83831"/>
                  </a:cubicBezTo>
                  <a:cubicBezTo>
                    <a:pt x="70806" y="83831"/>
                    <a:pt x="68919" y="82180"/>
                    <a:pt x="70806" y="83831"/>
                  </a:cubicBezTo>
                  <a:close/>
                  <a:moveTo>
                    <a:pt x="70806" y="81236"/>
                  </a:moveTo>
                  <a:cubicBezTo>
                    <a:pt x="69155" y="78640"/>
                    <a:pt x="70806" y="81236"/>
                    <a:pt x="70806" y="81236"/>
                  </a:cubicBezTo>
                  <a:cubicBezTo>
                    <a:pt x="69861" y="79818"/>
                    <a:pt x="69155" y="78404"/>
                    <a:pt x="68683" y="76751"/>
                  </a:cubicBezTo>
                  <a:cubicBezTo>
                    <a:pt x="68683" y="78168"/>
                    <a:pt x="70097" y="80055"/>
                    <a:pt x="71278" y="81472"/>
                  </a:cubicBezTo>
                  <a:lnTo>
                    <a:pt x="71278" y="79582"/>
                  </a:lnTo>
                  <a:cubicBezTo>
                    <a:pt x="71987" y="80055"/>
                    <a:pt x="72693" y="80763"/>
                    <a:pt x="73165" y="81472"/>
                  </a:cubicBezTo>
                  <a:cubicBezTo>
                    <a:pt x="73165" y="81472"/>
                    <a:pt x="73165" y="87607"/>
                    <a:pt x="71514" y="81472"/>
                  </a:cubicBezTo>
                  <a:cubicBezTo>
                    <a:pt x="71514" y="81472"/>
                    <a:pt x="71514" y="83359"/>
                    <a:pt x="70097" y="81472"/>
                  </a:cubicBezTo>
                  <a:cubicBezTo>
                    <a:pt x="68683" y="79582"/>
                    <a:pt x="68447" y="78640"/>
                    <a:pt x="70806" y="80291"/>
                  </a:cubicBezTo>
                  <a:close/>
                  <a:moveTo>
                    <a:pt x="69155" y="77695"/>
                  </a:moveTo>
                  <a:cubicBezTo>
                    <a:pt x="69155" y="79113"/>
                    <a:pt x="69155" y="79113"/>
                    <a:pt x="69155" y="79113"/>
                  </a:cubicBezTo>
                  <a:cubicBezTo>
                    <a:pt x="69155" y="79113"/>
                    <a:pt x="67029" y="75809"/>
                    <a:pt x="68210" y="76751"/>
                  </a:cubicBezTo>
                  <a:close/>
                  <a:moveTo>
                    <a:pt x="163544" y="187187"/>
                  </a:moveTo>
                  <a:cubicBezTo>
                    <a:pt x="163544" y="187187"/>
                    <a:pt x="163544" y="184592"/>
                    <a:pt x="163544" y="187187"/>
                  </a:cubicBezTo>
                  <a:cubicBezTo>
                    <a:pt x="163544" y="189783"/>
                    <a:pt x="165195" y="188838"/>
                    <a:pt x="162600" y="186242"/>
                  </a:cubicBezTo>
                  <a:close/>
                  <a:moveTo>
                    <a:pt x="69155" y="75809"/>
                  </a:moveTo>
                  <a:cubicBezTo>
                    <a:pt x="69155" y="75809"/>
                    <a:pt x="69155" y="76987"/>
                    <a:pt x="69155" y="77459"/>
                  </a:cubicBezTo>
                  <a:cubicBezTo>
                    <a:pt x="69155" y="77932"/>
                    <a:pt x="69155" y="77459"/>
                    <a:pt x="69155" y="78876"/>
                  </a:cubicBezTo>
                  <a:cubicBezTo>
                    <a:pt x="68447" y="76045"/>
                    <a:pt x="68683" y="75572"/>
                    <a:pt x="68683" y="74864"/>
                  </a:cubicBezTo>
                  <a:close/>
                  <a:moveTo>
                    <a:pt x="72929" y="79349"/>
                  </a:moveTo>
                  <a:cubicBezTo>
                    <a:pt x="72929" y="79349"/>
                    <a:pt x="72929" y="79349"/>
                    <a:pt x="72929" y="79349"/>
                  </a:cubicBezTo>
                  <a:cubicBezTo>
                    <a:pt x="72929" y="79349"/>
                    <a:pt x="72929" y="79818"/>
                    <a:pt x="72456" y="78404"/>
                  </a:cubicBezTo>
                  <a:close/>
                  <a:moveTo>
                    <a:pt x="67502" y="71796"/>
                  </a:moveTo>
                  <a:cubicBezTo>
                    <a:pt x="68210" y="72269"/>
                    <a:pt x="68683" y="72977"/>
                    <a:pt x="68919" y="73919"/>
                  </a:cubicBezTo>
                  <a:lnTo>
                    <a:pt x="68919" y="73919"/>
                  </a:lnTo>
                  <a:cubicBezTo>
                    <a:pt x="68919" y="73919"/>
                    <a:pt x="68919" y="73919"/>
                    <a:pt x="68919" y="73919"/>
                  </a:cubicBezTo>
                  <a:close/>
                  <a:moveTo>
                    <a:pt x="165904" y="185770"/>
                  </a:moveTo>
                  <a:lnTo>
                    <a:pt x="165904" y="187423"/>
                  </a:lnTo>
                  <a:cubicBezTo>
                    <a:pt x="165904" y="186006"/>
                    <a:pt x="165904" y="187423"/>
                    <a:pt x="165904" y="187423"/>
                  </a:cubicBezTo>
                  <a:cubicBezTo>
                    <a:pt x="165904" y="187423"/>
                    <a:pt x="165195" y="183647"/>
                    <a:pt x="165195" y="184828"/>
                  </a:cubicBezTo>
                  <a:close/>
                  <a:moveTo>
                    <a:pt x="75288" y="77695"/>
                  </a:moveTo>
                  <a:cubicBezTo>
                    <a:pt x="75288" y="77695"/>
                    <a:pt x="75288" y="77695"/>
                    <a:pt x="75288" y="77695"/>
                  </a:cubicBezTo>
                  <a:lnTo>
                    <a:pt x="75288" y="75809"/>
                  </a:lnTo>
                  <a:cubicBezTo>
                    <a:pt x="75288" y="75809"/>
                    <a:pt x="76941" y="77223"/>
                    <a:pt x="77414" y="78876"/>
                  </a:cubicBezTo>
                  <a:cubicBezTo>
                    <a:pt x="77886" y="80527"/>
                    <a:pt x="77414" y="78876"/>
                    <a:pt x="75760" y="78876"/>
                  </a:cubicBezTo>
                  <a:cubicBezTo>
                    <a:pt x="74110" y="78876"/>
                    <a:pt x="74582" y="76751"/>
                    <a:pt x="74818" y="76751"/>
                  </a:cubicBezTo>
                  <a:close/>
                  <a:moveTo>
                    <a:pt x="168499" y="188368"/>
                  </a:moveTo>
                  <a:lnTo>
                    <a:pt x="168499" y="186951"/>
                  </a:lnTo>
                  <a:cubicBezTo>
                    <a:pt x="165195" y="184356"/>
                    <a:pt x="167554" y="186242"/>
                    <a:pt x="168027" y="187423"/>
                  </a:cubicBezTo>
                  <a:close/>
                  <a:moveTo>
                    <a:pt x="78356" y="78404"/>
                  </a:moveTo>
                  <a:cubicBezTo>
                    <a:pt x="78356" y="78404"/>
                    <a:pt x="78356" y="78404"/>
                    <a:pt x="78356" y="78404"/>
                  </a:cubicBezTo>
                  <a:cubicBezTo>
                    <a:pt x="78356" y="78404"/>
                    <a:pt x="78356" y="78404"/>
                    <a:pt x="78356" y="78404"/>
                  </a:cubicBezTo>
                  <a:cubicBezTo>
                    <a:pt x="78356" y="78404"/>
                    <a:pt x="78122" y="77459"/>
                    <a:pt x="77886" y="77459"/>
                  </a:cubicBezTo>
                  <a:close/>
                  <a:moveTo>
                    <a:pt x="167790" y="182233"/>
                  </a:moveTo>
                  <a:lnTo>
                    <a:pt x="167790" y="182233"/>
                  </a:lnTo>
                  <a:cubicBezTo>
                    <a:pt x="167790" y="182233"/>
                    <a:pt x="169208" y="184828"/>
                    <a:pt x="167790" y="184120"/>
                  </a:cubicBezTo>
                  <a:cubicBezTo>
                    <a:pt x="166376" y="183411"/>
                    <a:pt x="167790" y="182233"/>
                    <a:pt x="167790" y="184120"/>
                  </a:cubicBezTo>
                  <a:lnTo>
                    <a:pt x="167790" y="186242"/>
                  </a:lnTo>
                  <a:cubicBezTo>
                    <a:pt x="167790" y="186242"/>
                    <a:pt x="167790" y="186242"/>
                    <a:pt x="167790" y="186242"/>
                  </a:cubicBezTo>
                  <a:cubicBezTo>
                    <a:pt x="167790" y="186242"/>
                    <a:pt x="167554" y="182469"/>
                    <a:pt x="167318" y="181288"/>
                  </a:cubicBezTo>
                  <a:close/>
                  <a:moveTo>
                    <a:pt x="78592" y="73919"/>
                  </a:moveTo>
                  <a:cubicBezTo>
                    <a:pt x="78592" y="73919"/>
                    <a:pt x="78592" y="73919"/>
                    <a:pt x="80481" y="73919"/>
                  </a:cubicBezTo>
                  <a:cubicBezTo>
                    <a:pt x="82368" y="73919"/>
                    <a:pt x="80481" y="73919"/>
                    <a:pt x="80481" y="73919"/>
                  </a:cubicBezTo>
                  <a:lnTo>
                    <a:pt x="81660" y="73919"/>
                  </a:lnTo>
                  <a:cubicBezTo>
                    <a:pt x="81423" y="74864"/>
                    <a:pt x="81423" y="75572"/>
                    <a:pt x="81660" y="76514"/>
                  </a:cubicBezTo>
                  <a:close/>
                  <a:moveTo>
                    <a:pt x="168971" y="182233"/>
                  </a:moveTo>
                  <a:lnTo>
                    <a:pt x="168971" y="184828"/>
                  </a:lnTo>
                  <a:cubicBezTo>
                    <a:pt x="168971" y="184828"/>
                    <a:pt x="167554" y="180107"/>
                    <a:pt x="168499" y="181288"/>
                  </a:cubicBezTo>
                  <a:close/>
                  <a:moveTo>
                    <a:pt x="81423" y="75100"/>
                  </a:moveTo>
                  <a:cubicBezTo>
                    <a:pt x="82841" y="76281"/>
                    <a:pt x="83785" y="77932"/>
                    <a:pt x="84491" y="79582"/>
                  </a:cubicBezTo>
                  <a:lnTo>
                    <a:pt x="84491" y="79582"/>
                  </a:lnTo>
                  <a:cubicBezTo>
                    <a:pt x="83077" y="77932"/>
                    <a:pt x="81896" y="76045"/>
                    <a:pt x="80954" y="74155"/>
                  </a:cubicBezTo>
                  <a:close/>
                  <a:moveTo>
                    <a:pt x="170386" y="183883"/>
                  </a:moveTo>
                  <a:cubicBezTo>
                    <a:pt x="170386" y="183883"/>
                    <a:pt x="170386" y="185537"/>
                    <a:pt x="170386" y="183883"/>
                  </a:cubicBezTo>
                  <a:cubicBezTo>
                    <a:pt x="170386" y="182233"/>
                    <a:pt x="169208" y="181997"/>
                    <a:pt x="169913" y="182938"/>
                  </a:cubicBezTo>
                  <a:close/>
                  <a:moveTo>
                    <a:pt x="81896" y="73683"/>
                  </a:moveTo>
                  <a:cubicBezTo>
                    <a:pt x="81896" y="73683"/>
                    <a:pt x="81896" y="73683"/>
                    <a:pt x="81896" y="73683"/>
                  </a:cubicBezTo>
                  <a:cubicBezTo>
                    <a:pt x="81896" y="73683"/>
                    <a:pt x="81896" y="73683"/>
                    <a:pt x="81896" y="72269"/>
                  </a:cubicBezTo>
                  <a:cubicBezTo>
                    <a:pt x="81896" y="70851"/>
                    <a:pt x="81896" y="72269"/>
                    <a:pt x="81896" y="72269"/>
                  </a:cubicBezTo>
                  <a:cubicBezTo>
                    <a:pt x="81896" y="72269"/>
                    <a:pt x="80954" y="72032"/>
                    <a:pt x="81423" y="72741"/>
                  </a:cubicBezTo>
                  <a:close/>
                  <a:moveTo>
                    <a:pt x="83549" y="73683"/>
                  </a:moveTo>
                  <a:cubicBezTo>
                    <a:pt x="83549" y="74155"/>
                    <a:pt x="83549" y="74864"/>
                    <a:pt x="83549" y="75336"/>
                  </a:cubicBezTo>
                  <a:cubicBezTo>
                    <a:pt x="83549" y="76987"/>
                    <a:pt x="83549" y="76987"/>
                    <a:pt x="83549" y="75336"/>
                  </a:cubicBezTo>
                  <a:cubicBezTo>
                    <a:pt x="83549" y="73683"/>
                    <a:pt x="83549" y="73450"/>
                    <a:pt x="83549" y="72269"/>
                  </a:cubicBezTo>
                  <a:cubicBezTo>
                    <a:pt x="83549" y="71087"/>
                    <a:pt x="82132" y="73213"/>
                    <a:pt x="83077" y="73919"/>
                  </a:cubicBezTo>
                  <a:close/>
                  <a:moveTo>
                    <a:pt x="170386" y="180107"/>
                  </a:moveTo>
                  <a:cubicBezTo>
                    <a:pt x="170858" y="181288"/>
                    <a:pt x="171331" y="182469"/>
                    <a:pt x="171803" y="183411"/>
                  </a:cubicBezTo>
                  <a:cubicBezTo>
                    <a:pt x="171803" y="183411"/>
                    <a:pt x="171803" y="183411"/>
                    <a:pt x="171803" y="183411"/>
                  </a:cubicBezTo>
                  <a:cubicBezTo>
                    <a:pt x="171803" y="183411"/>
                    <a:pt x="171803" y="181997"/>
                    <a:pt x="170386" y="180343"/>
                  </a:cubicBezTo>
                  <a:cubicBezTo>
                    <a:pt x="168971" y="178693"/>
                    <a:pt x="169444" y="179637"/>
                    <a:pt x="169913" y="180343"/>
                  </a:cubicBezTo>
                  <a:close/>
                  <a:moveTo>
                    <a:pt x="81660" y="69673"/>
                  </a:moveTo>
                  <a:lnTo>
                    <a:pt x="83077" y="71324"/>
                  </a:lnTo>
                  <a:lnTo>
                    <a:pt x="83077" y="71324"/>
                  </a:lnTo>
                  <a:cubicBezTo>
                    <a:pt x="83785" y="72032"/>
                    <a:pt x="84255" y="72977"/>
                    <a:pt x="84491" y="73919"/>
                  </a:cubicBezTo>
                  <a:lnTo>
                    <a:pt x="84491" y="73919"/>
                  </a:lnTo>
                  <a:cubicBezTo>
                    <a:pt x="84491" y="73919"/>
                    <a:pt x="84491" y="73919"/>
                    <a:pt x="84491" y="75336"/>
                  </a:cubicBezTo>
                  <a:lnTo>
                    <a:pt x="84491" y="75336"/>
                  </a:lnTo>
                  <a:cubicBezTo>
                    <a:pt x="84255" y="73213"/>
                    <a:pt x="83077" y="71087"/>
                    <a:pt x="81187" y="69909"/>
                  </a:cubicBezTo>
                  <a:close/>
                  <a:moveTo>
                    <a:pt x="85908" y="74155"/>
                  </a:moveTo>
                  <a:cubicBezTo>
                    <a:pt x="85908" y="74155"/>
                    <a:pt x="85908" y="74155"/>
                    <a:pt x="85908" y="74155"/>
                  </a:cubicBezTo>
                  <a:cubicBezTo>
                    <a:pt x="85908" y="74155"/>
                    <a:pt x="86617" y="76514"/>
                    <a:pt x="85436" y="74391"/>
                  </a:cubicBezTo>
                  <a:close/>
                  <a:moveTo>
                    <a:pt x="85908" y="70615"/>
                  </a:moveTo>
                  <a:cubicBezTo>
                    <a:pt x="85908" y="70615"/>
                    <a:pt x="85908" y="70615"/>
                    <a:pt x="85908" y="70615"/>
                  </a:cubicBezTo>
                  <a:cubicBezTo>
                    <a:pt x="85908" y="70615"/>
                    <a:pt x="85908" y="70615"/>
                    <a:pt x="85908" y="70615"/>
                  </a:cubicBezTo>
                  <a:lnTo>
                    <a:pt x="85908" y="70615"/>
                  </a:lnTo>
                  <a:close/>
                  <a:moveTo>
                    <a:pt x="89449" y="72505"/>
                  </a:moveTo>
                  <a:cubicBezTo>
                    <a:pt x="89449" y="72505"/>
                    <a:pt x="89449" y="72505"/>
                    <a:pt x="88031" y="72505"/>
                  </a:cubicBezTo>
                  <a:cubicBezTo>
                    <a:pt x="86617" y="72505"/>
                    <a:pt x="88268" y="70851"/>
                    <a:pt x="89212" y="72741"/>
                  </a:cubicBezTo>
                  <a:close/>
                  <a:moveTo>
                    <a:pt x="89449" y="72505"/>
                  </a:moveTo>
                  <a:cubicBezTo>
                    <a:pt x="89449" y="72505"/>
                    <a:pt x="89449" y="72505"/>
                    <a:pt x="89449" y="72505"/>
                  </a:cubicBezTo>
                  <a:cubicBezTo>
                    <a:pt x="90154" y="73213"/>
                    <a:pt x="90627" y="73919"/>
                    <a:pt x="90863" y="74628"/>
                  </a:cubicBezTo>
                  <a:cubicBezTo>
                    <a:pt x="90863" y="74628"/>
                    <a:pt x="90863" y="74628"/>
                    <a:pt x="90863" y="74628"/>
                  </a:cubicBezTo>
                  <a:cubicBezTo>
                    <a:pt x="90863" y="74628"/>
                    <a:pt x="89685" y="73919"/>
                    <a:pt x="89449" y="73450"/>
                  </a:cubicBezTo>
                  <a:close/>
                  <a:moveTo>
                    <a:pt x="91808" y="72505"/>
                  </a:moveTo>
                  <a:cubicBezTo>
                    <a:pt x="91808" y="74391"/>
                    <a:pt x="91808" y="74391"/>
                    <a:pt x="90627" y="73919"/>
                  </a:cubicBezTo>
                  <a:cubicBezTo>
                    <a:pt x="89449" y="73450"/>
                    <a:pt x="91572" y="73919"/>
                    <a:pt x="91808" y="72977"/>
                  </a:cubicBezTo>
                  <a:close/>
                  <a:moveTo>
                    <a:pt x="89685" y="68492"/>
                  </a:moveTo>
                  <a:cubicBezTo>
                    <a:pt x="91099" y="71087"/>
                    <a:pt x="89685" y="71087"/>
                    <a:pt x="89685" y="70851"/>
                  </a:cubicBezTo>
                  <a:cubicBezTo>
                    <a:pt x="89685" y="70615"/>
                    <a:pt x="88740" y="68256"/>
                    <a:pt x="89685" y="68965"/>
                  </a:cubicBezTo>
                  <a:close/>
                  <a:moveTo>
                    <a:pt x="94875" y="72505"/>
                  </a:moveTo>
                  <a:lnTo>
                    <a:pt x="94875" y="74155"/>
                  </a:lnTo>
                  <a:cubicBezTo>
                    <a:pt x="94875" y="75572"/>
                    <a:pt x="94875" y="76514"/>
                    <a:pt x="94875" y="74155"/>
                  </a:cubicBezTo>
                  <a:cubicBezTo>
                    <a:pt x="94875" y="73683"/>
                    <a:pt x="94639" y="73213"/>
                    <a:pt x="94403" y="72977"/>
                  </a:cubicBezTo>
                  <a:close/>
                  <a:moveTo>
                    <a:pt x="97235" y="65188"/>
                  </a:moveTo>
                  <a:cubicBezTo>
                    <a:pt x="97235" y="65188"/>
                    <a:pt x="97235" y="65188"/>
                    <a:pt x="98416" y="66605"/>
                  </a:cubicBezTo>
                  <a:cubicBezTo>
                    <a:pt x="99594" y="68020"/>
                    <a:pt x="98416" y="66605"/>
                    <a:pt x="97235" y="66605"/>
                  </a:cubicBezTo>
                  <a:cubicBezTo>
                    <a:pt x="96054" y="66605"/>
                    <a:pt x="96762" y="65188"/>
                    <a:pt x="97235" y="65661"/>
                  </a:cubicBezTo>
                  <a:close/>
                  <a:moveTo>
                    <a:pt x="138294" y="49144"/>
                  </a:moveTo>
                  <a:cubicBezTo>
                    <a:pt x="138294" y="49144"/>
                    <a:pt x="138294" y="49144"/>
                    <a:pt x="139711" y="50558"/>
                  </a:cubicBezTo>
                  <a:cubicBezTo>
                    <a:pt x="141125" y="51975"/>
                    <a:pt x="139711" y="52684"/>
                    <a:pt x="139711" y="53153"/>
                  </a:cubicBezTo>
                  <a:lnTo>
                    <a:pt x="139711" y="53153"/>
                  </a:lnTo>
                  <a:cubicBezTo>
                    <a:pt x="139711" y="53153"/>
                    <a:pt x="138766" y="51975"/>
                    <a:pt x="138294" y="49616"/>
                  </a:cubicBezTo>
                  <a:close/>
                  <a:moveTo>
                    <a:pt x="142542" y="50558"/>
                  </a:moveTo>
                  <a:cubicBezTo>
                    <a:pt x="142542" y="48907"/>
                    <a:pt x="142542" y="52211"/>
                    <a:pt x="140889" y="48907"/>
                  </a:cubicBezTo>
                  <a:cubicBezTo>
                    <a:pt x="141598" y="50086"/>
                    <a:pt x="141598" y="48907"/>
                    <a:pt x="141598" y="51030"/>
                  </a:cubicBezTo>
                  <a:close/>
                  <a:moveTo>
                    <a:pt x="202478" y="165241"/>
                  </a:moveTo>
                  <a:cubicBezTo>
                    <a:pt x="202478" y="168072"/>
                    <a:pt x="202478" y="165241"/>
                    <a:pt x="202478" y="169962"/>
                  </a:cubicBezTo>
                  <a:cubicBezTo>
                    <a:pt x="202478" y="168308"/>
                    <a:pt x="202478" y="168072"/>
                    <a:pt x="202478" y="167839"/>
                  </a:cubicBezTo>
                  <a:cubicBezTo>
                    <a:pt x="202478" y="167603"/>
                    <a:pt x="202008" y="164299"/>
                    <a:pt x="202478" y="165713"/>
                  </a:cubicBezTo>
                  <a:close/>
                  <a:moveTo>
                    <a:pt x="202478" y="169962"/>
                  </a:moveTo>
                  <a:cubicBezTo>
                    <a:pt x="202478" y="169962"/>
                    <a:pt x="202478" y="168781"/>
                    <a:pt x="202478" y="169962"/>
                  </a:cubicBezTo>
                  <a:cubicBezTo>
                    <a:pt x="202478" y="171140"/>
                    <a:pt x="202478" y="173738"/>
                    <a:pt x="202478" y="173266"/>
                  </a:cubicBezTo>
                  <a:cubicBezTo>
                    <a:pt x="202478" y="172793"/>
                    <a:pt x="202478" y="171376"/>
                    <a:pt x="202478" y="170434"/>
                  </a:cubicBezTo>
                  <a:cubicBezTo>
                    <a:pt x="202478" y="169489"/>
                    <a:pt x="202478" y="166658"/>
                    <a:pt x="202478" y="166422"/>
                  </a:cubicBezTo>
                  <a:cubicBezTo>
                    <a:pt x="202714" y="167839"/>
                    <a:pt x="202714" y="169017"/>
                    <a:pt x="202714" y="170434"/>
                  </a:cubicBezTo>
                  <a:close/>
                  <a:moveTo>
                    <a:pt x="151746" y="45367"/>
                  </a:moveTo>
                  <a:cubicBezTo>
                    <a:pt x="151746" y="44186"/>
                    <a:pt x="151746" y="45367"/>
                    <a:pt x="151746" y="45367"/>
                  </a:cubicBezTo>
                  <a:cubicBezTo>
                    <a:pt x="151746" y="45367"/>
                    <a:pt x="151746" y="45367"/>
                    <a:pt x="151746" y="48199"/>
                  </a:cubicBezTo>
                  <a:cubicBezTo>
                    <a:pt x="151979" y="47490"/>
                    <a:pt x="151979" y="46548"/>
                    <a:pt x="151979" y="45840"/>
                  </a:cubicBezTo>
                  <a:close/>
                  <a:moveTo>
                    <a:pt x="202950" y="165004"/>
                  </a:moveTo>
                  <a:cubicBezTo>
                    <a:pt x="202950" y="166422"/>
                    <a:pt x="202950" y="167603"/>
                    <a:pt x="202950" y="169017"/>
                  </a:cubicBezTo>
                  <a:cubicBezTo>
                    <a:pt x="202950" y="170434"/>
                    <a:pt x="202950" y="170670"/>
                    <a:pt x="202950" y="169017"/>
                  </a:cubicBezTo>
                  <a:close/>
                  <a:moveTo>
                    <a:pt x="154341" y="47018"/>
                  </a:moveTo>
                  <a:cubicBezTo>
                    <a:pt x="154341" y="47018"/>
                    <a:pt x="154341" y="48907"/>
                    <a:pt x="154341" y="47018"/>
                  </a:cubicBezTo>
                  <a:cubicBezTo>
                    <a:pt x="154341" y="45131"/>
                    <a:pt x="154105" y="44186"/>
                    <a:pt x="154577" y="46784"/>
                  </a:cubicBezTo>
                  <a:close/>
                  <a:moveTo>
                    <a:pt x="203186" y="165004"/>
                  </a:moveTo>
                  <a:cubicBezTo>
                    <a:pt x="203186" y="165004"/>
                    <a:pt x="203186" y="165004"/>
                    <a:pt x="203186" y="165004"/>
                  </a:cubicBezTo>
                  <a:cubicBezTo>
                    <a:pt x="203186" y="165004"/>
                    <a:pt x="203186" y="166658"/>
                    <a:pt x="203186" y="166658"/>
                  </a:cubicBezTo>
                  <a:cubicBezTo>
                    <a:pt x="203186" y="166422"/>
                    <a:pt x="203423" y="166185"/>
                    <a:pt x="203423" y="165949"/>
                  </a:cubicBezTo>
                  <a:close/>
                  <a:moveTo>
                    <a:pt x="182893" y="32860"/>
                  </a:moveTo>
                  <a:cubicBezTo>
                    <a:pt x="182893" y="31446"/>
                    <a:pt x="182893" y="32860"/>
                    <a:pt x="182893" y="32860"/>
                  </a:cubicBezTo>
                  <a:cubicBezTo>
                    <a:pt x="182893" y="32860"/>
                    <a:pt x="182893" y="31682"/>
                    <a:pt x="183129" y="33805"/>
                  </a:cubicBezTo>
                  <a:close/>
                  <a:moveTo>
                    <a:pt x="184310" y="32860"/>
                  </a:moveTo>
                  <a:cubicBezTo>
                    <a:pt x="184310" y="32860"/>
                    <a:pt x="184310" y="32860"/>
                    <a:pt x="182893" y="32860"/>
                  </a:cubicBezTo>
                  <a:cubicBezTo>
                    <a:pt x="181476" y="32860"/>
                    <a:pt x="183838" y="30737"/>
                    <a:pt x="184544" y="33096"/>
                  </a:cubicBezTo>
                  <a:close/>
                  <a:moveTo>
                    <a:pt x="184310" y="30737"/>
                  </a:moveTo>
                  <a:lnTo>
                    <a:pt x="184310" y="32388"/>
                  </a:lnTo>
                  <a:lnTo>
                    <a:pt x="184310" y="32388"/>
                  </a:lnTo>
                  <a:cubicBezTo>
                    <a:pt x="184544" y="29792"/>
                    <a:pt x="184780" y="30737"/>
                    <a:pt x="185016" y="30973"/>
                  </a:cubicBezTo>
                  <a:close/>
                  <a:moveTo>
                    <a:pt x="220176" y="97047"/>
                  </a:moveTo>
                  <a:cubicBezTo>
                    <a:pt x="220412" y="98461"/>
                    <a:pt x="220412" y="99642"/>
                    <a:pt x="220176" y="101057"/>
                  </a:cubicBezTo>
                  <a:cubicBezTo>
                    <a:pt x="220176" y="101057"/>
                    <a:pt x="220176" y="101057"/>
                    <a:pt x="220176" y="103652"/>
                  </a:cubicBezTo>
                  <a:cubicBezTo>
                    <a:pt x="220176" y="103179"/>
                    <a:pt x="220176" y="102474"/>
                    <a:pt x="220176" y="102001"/>
                  </a:cubicBezTo>
                  <a:cubicBezTo>
                    <a:pt x="220412" y="100348"/>
                    <a:pt x="220648" y="98934"/>
                    <a:pt x="220884" y="97280"/>
                  </a:cubicBezTo>
                  <a:close/>
                  <a:moveTo>
                    <a:pt x="222302" y="97047"/>
                  </a:moveTo>
                  <a:cubicBezTo>
                    <a:pt x="222302" y="97753"/>
                    <a:pt x="222302" y="98697"/>
                    <a:pt x="222302" y="99406"/>
                  </a:cubicBezTo>
                  <a:cubicBezTo>
                    <a:pt x="222302" y="99406"/>
                    <a:pt x="222302" y="101293"/>
                    <a:pt x="220884" y="100820"/>
                  </a:cubicBezTo>
                  <a:close/>
                  <a:moveTo>
                    <a:pt x="202008" y="23187"/>
                  </a:moveTo>
                  <a:cubicBezTo>
                    <a:pt x="202008" y="24601"/>
                    <a:pt x="202008" y="26255"/>
                    <a:pt x="202008" y="25546"/>
                  </a:cubicBezTo>
                  <a:cubicBezTo>
                    <a:pt x="202008" y="24838"/>
                    <a:pt x="202478" y="23893"/>
                    <a:pt x="202714" y="23420"/>
                  </a:cubicBezTo>
                  <a:close/>
                  <a:moveTo>
                    <a:pt x="225605" y="93979"/>
                  </a:moveTo>
                  <a:cubicBezTo>
                    <a:pt x="224661" y="96102"/>
                    <a:pt x="224188" y="98225"/>
                    <a:pt x="224188" y="100348"/>
                  </a:cubicBezTo>
                  <a:lnTo>
                    <a:pt x="224188" y="98461"/>
                  </a:lnTo>
                  <a:cubicBezTo>
                    <a:pt x="224188" y="98461"/>
                    <a:pt x="224188" y="91853"/>
                    <a:pt x="225369" y="93507"/>
                  </a:cubicBezTo>
                  <a:close/>
                  <a:moveTo>
                    <a:pt x="209086" y="11388"/>
                  </a:moveTo>
                  <a:cubicBezTo>
                    <a:pt x="208849" y="10916"/>
                    <a:pt x="208849" y="10680"/>
                    <a:pt x="209086" y="10207"/>
                  </a:cubicBezTo>
                  <a:cubicBezTo>
                    <a:pt x="209086" y="12330"/>
                    <a:pt x="209086" y="13984"/>
                    <a:pt x="209086" y="16107"/>
                  </a:cubicBezTo>
                  <a:cubicBezTo>
                    <a:pt x="209086" y="18230"/>
                    <a:pt x="209086" y="18230"/>
                    <a:pt x="209086" y="16107"/>
                  </a:cubicBezTo>
                  <a:cubicBezTo>
                    <a:pt x="209086" y="13984"/>
                    <a:pt x="209558" y="13039"/>
                    <a:pt x="208849" y="10916"/>
                  </a:cubicBezTo>
                  <a:close/>
                  <a:moveTo>
                    <a:pt x="232683" y="96102"/>
                  </a:moveTo>
                  <a:cubicBezTo>
                    <a:pt x="232919" y="97280"/>
                    <a:pt x="232919" y="98225"/>
                    <a:pt x="232683" y="99406"/>
                  </a:cubicBezTo>
                  <a:cubicBezTo>
                    <a:pt x="232683" y="99406"/>
                    <a:pt x="232683" y="99406"/>
                    <a:pt x="232683" y="97989"/>
                  </a:cubicBezTo>
                  <a:cubicBezTo>
                    <a:pt x="232683" y="96574"/>
                    <a:pt x="231269" y="97280"/>
                    <a:pt x="231269" y="95630"/>
                  </a:cubicBezTo>
                  <a:close/>
                  <a:moveTo>
                    <a:pt x="228201" y="62120"/>
                  </a:moveTo>
                  <a:cubicBezTo>
                    <a:pt x="228201" y="62120"/>
                    <a:pt x="228201" y="59761"/>
                    <a:pt x="228201" y="59053"/>
                  </a:cubicBezTo>
                  <a:cubicBezTo>
                    <a:pt x="228201" y="58347"/>
                    <a:pt x="228201" y="60706"/>
                    <a:pt x="228201" y="61415"/>
                  </a:cubicBezTo>
                  <a:cubicBezTo>
                    <a:pt x="228201" y="62120"/>
                    <a:pt x="228201" y="61415"/>
                    <a:pt x="228201" y="61415"/>
                  </a:cubicBezTo>
                  <a:cubicBezTo>
                    <a:pt x="228201" y="61415"/>
                    <a:pt x="228201" y="61415"/>
                    <a:pt x="228201" y="64246"/>
                  </a:cubicBezTo>
                  <a:cubicBezTo>
                    <a:pt x="228201" y="67078"/>
                    <a:pt x="226784" y="62829"/>
                    <a:pt x="226784" y="61651"/>
                  </a:cubicBezTo>
                  <a:close/>
                  <a:moveTo>
                    <a:pt x="223007" y="22479"/>
                  </a:moveTo>
                  <a:cubicBezTo>
                    <a:pt x="223007" y="21061"/>
                    <a:pt x="223007" y="22479"/>
                    <a:pt x="223007" y="22479"/>
                  </a:cubicBezTo>
                  <a:cubicBezTo>
                    <a:pt x="223007" y="22479"/>
                    <a:pt x="221593" y="20356"/>
                    <a:pt x="221593" y="22006"/>
                  </a:cubicBezTo>
                  <a:close/>
                  <a:moveTo>
                    <a:pt x="225605" y="22479"/>
                  </a:moveTo>
                  <a:cubicBezTo>
                    <a:pt x="225605" y="22479"/>
                    <a:pt x="225605" y="24838"/>
                    <a:pt x="224188" y="22479"/>
                  </a:cubicBezTo>
                  <a:cubicBezTo>
                    <a:pt x="222771" y="20119"/>
                    <a:pt x="223716" y="20825"/>
                    <a:pt x="224188" y="22479"/>
                  </a:cubicBezTo>
                  <a:close/>
                  <a:moveTo>
                    <a:pt x="227492" y="22479"/>
                  </a:moveTo>
                  <a:cubicBezTo>
                    <a:pt x="227492" y="22479"/>
                    <a:pt x="227492" y="23893"/>
                    <a:pt x="227492" y="22479"/>
                  </a:cubicBezTo>
                  <a:cubicBezTo>
                    <a:pt x="227492" y="21061"/>
                    <a:pt x="225839" y="22479"/>
                    <a:pt x="226075" y="23657"/>
                  </a:cubicBezTo>
                  <a:close/>
                  <a:moveTo>
                    <a:pt x="227492" y="14220"/>
                  </a:moveTo>
                  <a:cubicBezTo>
                    <a:pt x="227492" y="15398"/>
                    <a:pt x="227492" y="15398"/>
                    <a:pt x="227492" y="14220"/>
                  </a:cubicBezTo>
                  <a:cubicBezTo>
                    <a:pt x="227492" y="13039"/>
                    <a:pt x="227492" y="17288"/>
                    <a:pt x="227492" y="15871"/>
                  </a:cubicBezTo>
                  <a:close/>
                  <a:moveTo>
                    <a:pt x="244718" y="31682"/>
                  </a:moveTo>
                  <a:cubicBezTo>
                    <a:pt x="244718" y="33096"/>
                    <a:pt x="244718" y="34041"/>
                    <a:pt x="244718" y="34041"/>
                  </a:cubicBezTo>
                  <a:cubicBezTo>
                    <a:pt x="244718" y="34041"/>
                    <a:pt x="242359" y="31682"/>
                    <a:pt x="242831" y="328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6" name="Полилиния: фигура 1555">
              <a:extLst>
                <a:ext uri="{FF2B5EF4-FFF2-40B4-BE49-F238E27FC236}">
                  <a16:creationId xmlns:a16="http://schemas.microsoft.com/office/drawing/2014/main" id="{FD56E37B-41E3-CCD6-2C53-FFEE44054DD7}"/>
                </a:ext>
              </a:extLst>
            </p:cNvPr>
            <p:cNvSpPr/>
            <p:nvPr/>
          </p:nvSpPr>
          <p:spPr>
            <a:xfrm>
              <a:off x="5061628" y="2592311"/>
              <a:ext cx="2180" cy="4486"/>
            </a:xfrm>
            <a:custGeom>
              <a:avLst/>
              <a:gdLst>
                <a:gd name="connsiteX0" fmla="*/ 956 w 2180"/>
                <a:gd name="connsiteY0" fmla="*/ 2990 h 4486"/>
                <a:gd name="connsiteX1" fmla="*/ 956 w 2180"/>
                <a:gd name="connsiteY1" fmla="*/ 2990 h 4486"/>
                <a:gd name="connsiteX2" fmla="*/ 956 w 2180"/>
                <a:gd name="connsiteY2" fmla="*/ 158 h 4486"/>
                <a:gd name="connsiteX3" fmla="*/ -1167 w 2180"/>
                <a:gd name="connsiteY3" fmla="*/ 158 h 4486"/>
                <a:gd name="connsiteX4" fmla="*/ -1167 w 2180"/>
                <a:gd name="connsiteY4" fmla="*/ 1573 h 4486"/>
                <a:gd name="connsiteX5" fmla="*/ 956 w 2180"/>
                <a:gd name="connsiteY5" fmla="*/ 2990 h 4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0" h="4486">
                  <a:moveTo>
                    <a:pt x="956" y="2990"/>
                  </a:moveTo>
                  <a:cubicBezTo>
                    <a:pt x="956" y="2990"/>
                    <a:pt x="956" y="2990"/>
                    <a:pt x="956" y="2990"/>
                  </a:cubicBezTo>
                  <a:cubicBezTo>
                    <a:pt x="956" y="-550"/>
                    <a:pt x="956" y="2990"/>
                    <a:pt x="956" y="158"/>
                  </a:cubicBezTo>
                  <a:cubicBezTo>
                    <a:pt x="956" y="-2673"/>
                    <a:pt x="-695" y="158"/>
                    <a:pt x="-1167" y="158"/>
                  </a:cubicBezTo>
                  <a:lnTo>
                    <a:pt x="-1167" y="1573"/>
                  </a:lnTo>
                  <a:cubicBezTo>
                    <a:pt x="-1167" y="1573"/>
                    <a:pt x="1428" y="4407"/>
                    <a:pt x="956" y="2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7" name="Полилиния: фигура 1556">
              <a:extLst>
                <a:ext uri="{FF2B5EF4-FFF2-40B4-BE49-F238E27FC236}">
                  <a16:creationId xmlns:a16="http://schemas.microsoft.com/office/drawing/2014/main" id="{F91135E0-04D3-AFEE-1F52-D174BDE46FFE}"/>
                </a:ext>
              </a:extLst>
            </p:cNvPr>
            <p:cNvSpPr/>
            <p:nvPr/>
          </p:nvSpPr>
          <p:spPr>
            <a:xfrm>
              <a:off x="5059872" y="2741499"/>
              <a:ext cx="104" cy="734"/>
            </a:xfrm>
            <a:custGeom>
              <a:avLst/>
              <a:gdLst>
                <a:gd name="connsiteX0" fmla="*/ -1062 w 104"/>
                <a:gd name="connsiteY0" fmla="*/ -365 h 734"/>
                <a:gd name="connsiteX1" fmla="*/ -1062 w 104"/>
                <a:gd name="connsiteY1" fmla="*/ -365 h 734"/>
                <a:gd name="connsiteX2" fmla="*/ -1062 w 104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4">
                  <a:moveTo>
                    <a:pt x="-1062" y="-365"/>
                  </a:moveTo>
                  <a:cubicBezTo>
                    <a:pt x="-1062" y="-365"/>
                    <a:pt x="-1062" y="-365"/>
                    <a:pt x="-1062" y="-365"/>
                  </a:cubicBezTo>
                  <a:cubicBezTo>
                    <a:pt x="-1062" y="-365"/>
                    <a:pt x="-1298" y="-2019"/>
                    <a:pt x="-106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8" name="Полилиния: фигура 1557">
              <a:extLst>
                <a:ext uri="{FF2B5EF4-FFF2-40B4-BE49-F238E27FC236}">
                  <a16:creationId xmlns:a16="http://schemas.microsoft.com/office/drawing/2014/main" id="{5E5B4B70-D430-19FC-B770-17785A637C2B}"/>
                </a:ext>
              </a:extLst>
            </p:cNvPr>
            <p:cNvSpPr/>
            <p:nvPr/>
          </p:nvSpPr>
          <p:spPr>
            <a:xfrm>
              <a:off x="5074194" y="2731613"/>
              <a:ext cx="722" cy="3540"/>
            </a:xfrm>
            <a:custGeom>
              <a:avLst/>
              <a:gdLst>
                <a:gd name="connsiteX0" fmla="*/ -990 w 722"/>
                <a:gd name="connsiteY0" fmla="*/ -1100 h 3540"/>
                <a:gd name="connsiteX1" fmla="*/ -990 w 722"/>
                <a:gd name="connsiteY1" fmla="*/ 1023 h 3540"/>
                <a:gd name="connsiteX2" fmla="*/ -990 w 722"/>
                <a:gd name="connsiteY2" fmla="*/ 1023 h 3540"/>
                <a:gd name="connsiteX3" fmla="*/ -990 w 722"/>
                <a:gd name="connsiteY3" fmla="*/ 2440 h 3540"/>
                <a:gd name="connsiteX4" fmla="*/ -990 w 722"/>
                <a:gd name="connsiteY4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2" h="3540">
                  <a:moveTo>
                    <a:pt x="-990" y="-1100"/>
                  </a:moveTo>
                  <a:cubicBezTo>
                    <a:pt x="-990" y="-1100"/>
                    <a:pt x="-990" y="317"/>
                    <a:pt x="-990" y="1023"/>
                  </a:cubicBezTo>
                  <a:cubicBezTo>
                    <a:pt x="-990" y="1731"/>
                    <a:pt x="-990" y="1023"/>
                    <a:pt x="-990" y="1023"/>
                  </a:cubicBezTo>
                  <a:cubicBezTo>
                    <a:pt x="-1226" y="1495"/>
                    <a:pt x="-1226" y="1968"/>
                    <a:pt x="-990" y="2440"/>
                  </a:cubicBezTo>
                  <a:cubicBezTo>
                    <a:pt x="-45" y="-155"/>
                    <a:pt x="-518" y="-155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59" name="Полилиния: фигура 1558">
              <a:extLst>
                <a:ext uri="{FF2B5EF4-FFF2-40B4-BE49-F238E27FC236}">
                  <a16:creationId xmlns:a16="http://schemas.microsoft.com/office/drawing/2014/main" id="{E575984C-AC41-948E-1244-E52D4147C94B}"/>
                </a:ext>
              </a:extLst>
            </p:cNvPr>
            <p:cNvSpPr/>
            <p:nvPr/>
          </p:nvSpPr>
          <p:spPr>
            <a:xfrm>
              <a:off x="5045111" y="2673801"/>
              <a:ext cx="314" cy="2831"/>
            </a:xfrm>
            <a:custGeom>
              <a:avLst/>
              <a:gdLst>
                <a:gd name="connsiteX0" fmla="*/ -1167 w 314"/>
                <a:gd name="connsiteY0" fmla="*/ -628 h 2831"/>
                <a:gd name="connsiteX1" fmla="*/ -1167 w 314"/>
                <a:gd name="connsiteY1" fmla="*/ 1731 h 2831"/>
                <a:gd name="connsiteX2" fmla="*/ -1167 w 314"/>
                <a:gd name="connsiteY2" fmla="*/ -1100 h 2831"/>
                <a:gd name="connsiteX3" fmla="*/ -1167 w 314"/>
                <a:gd name="connsiteY3" fmla="*/ -628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831">
                  <a:moveTo>
                    <a:pt x="-1167" y="-628"/>
                  </a:moveTo>
                  <a:cubicBezTo>
                    <a:pt x="-1167" y="-628"/>
                    <a:pt x="-1167" y="-628"/>
                    <a:pt x="-1167" y="1731"/>
                  </a:cubicBezTo>
                  <a:lnTo>
                    <a:pt x="-1167" y="-1100"/>
                  </a:lnTo>
                  <a:cubicBezTo>
                    <a:pt x="-1167" y="-1100"/>
                    <a:pt x="-459" y="550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0" name="Полилиния: фигура 1559">
              <a:extLst>
                <a:ext uri="{FF2B5EF4-FFF2-40B4-BE49-F238E27FC236}">
                  <a16:creationId xmlns:a16="http://schemas.microsoft.com/office/drawing/2014/main" id="{3401E471-4F0E-E9FF-9C48-0741BC4E2BA8}"/>
                </a:ext>
              </a:extLst>
            </p:cNvPr>
            <p:cNvSpPr/>
            <p:nvPr/>
          </p:nvSpPr>
          <p:spPr>
            <a:xfrm>
              <a:off x="5056732" y="2697870"/>
              <a:ext cx="282" cy="2359"/>
            </a:xfrm>
            <a:custGeom>
              <a:avLst/>
              <a:gdLst>
                <a:gd name="connsiteX0" fmla="*/ -990 w 282"/>
                <a:gd name="connsiteY0" fmla="*/ -1100 h 2359"/>
                <a:gd name="connsiteX1" fmla="*/ -990 w 282"/>
                <a:gd name="connsiteY1" fmla="*/ 1259 h 2359"/>
                <a:gd name="connsiteX2" fmla="*/ -990 w 282"/>
                <a:gd name="connsiteY2" fmla="*/ 78 h 2359"/>
                <a:gd name="connsiteX3" fmla="*/ -990 w 282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2359">
                  <a:moveTo>
                    <a:pt x="-990" y="-1100"/>
                  </a:moveTo>
                  <a:cubicBezTo>
                    <a:pt x="-1226" y="-394"/>
                    <a:pt x="-1226" y="550"/>
                    <a:pt x="-990" y="1259"/>
                  </a:cubicBezTo>
                  <a:cubicBezTo>
                    <a:pt x="-990" y="1259"/>
                    <a:pt x="-990" y="-158"/>
                    <a:pt x="-990" y="78"/>
                  </a:cubicBezTo>
                  <a:cubicBezTo>
                    <a:pt x="-990" y="314"/>
                    <a:pt x="-754" y="-394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1" name="Полилиния: фигура 1560">
              <a:extLst>
                <a:ext uri="{FF2B5EF4-FFF2-40B4-BE49-F238E27FC236}">
                  <a16:creationId xmlns:a16="http://schemas.microsoft.com/office/drawing/2014/main" id="{1582A38B-AA0A-44DC-9302-21F949B47C0F}"/>
                </a:ext>
              </a:extLst>
            </p:cNvPr>
            <p:cNvSpPr/>
            <p:nvPr/>
          </p:nvSpPr>
          <p:spPr>
            <a:xfrm>
              <a:off x="5053369" y="2686467"/>
              <a:ext cx="0" cy="2684"/>
            </a:xfrm>
            <a:custGeom>
              <a:avLst/>
              <a:gdLst>
                <a:gd name="connsiteX0" fmla="*/ -1167 w 0"/>
                <a:gd name="connsiteY0" fmla="*/ 863 h 2684"/>
                <a:gd name="connsiteX1" fmla="*/ -1167 w 0"/>
                <a:gd name="connsiteY1" fmla="*/ -1026 h 2684"/>
                <a:gd name="connsiteX2" fmla="*/ -1167 w 0"/>
                <a:gd name="connsiteY2" fmla="*/ 1336 h 2684"/>
                <a:gd name="connsiteX3" fmla="*/ -1167 w 0"/>
                <a:gd name="connsiteY3" fmla="*/ 1336 h 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684">
                  <a:moveTo>
                    <a:pt x="-1167" y="863"/>
                  </a:moveTo>
                  <a:cubicBezTo>
                    <a:pt x="-1167" y="863"/>
                    <a:pt x="-1167" y="-554"/>
                    <a:pt x="-1167" y="-1026"/>
                  </a:cubicBezTo>
                  <a:cubicBezTo>
                    <a:pt x="-1167" y="-1496"/>
                    <a:pt x="-1167" y="391"/>
                    <a:pt x="-1167" y="1336"/>
                  </a:cubicBezTo>
                  <a:cubicBezTo>
                    <a:pt x="-1167" y="2278"/>
                    <a:pt x="-1167" y="155"/>
                    <a:pt x="-1167" y="1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2" name="Полилиния: фигура 1561">
              <a:extLst>
                <a:ext uri="{FF2B5EF4-FFF2-40B4-BE49-F238E27FC236}">
                  <a16:creationId xmlns:a16="http://schemas.microsoft.com/office/drawing/2014/main" id="{EF5BCC53-4531-1D5F-381C-9989DA854545}"/>
                </a:ext>
              </a:extLst>
            </p:cNvPr>
            <p:cNvSpPr/>
            <p:nvPr/>
          </p:nvSpPr>
          <p:spPr>
            <a:xfrm>
              <a:off x="5081335" y="2739984"/>
              <a:ext cx="2711" cy="3876"/>
            </a:xfrm>
            <a:custGeom>
              <a:avLst/>
              <a:gdLst>
                <a:gd name="connsiteX0" fmla="*/ 127 w 2711"/>
                <a:gd name="connsiteY0" fmla="*/ 2092 h 3876"/>
                <a:gd name="connsiteX1" fmla="*/ 127 w 2711"/>
                <a:gd name="connsiteY1" fmla="*/ 441 h 3876"/>
                <a:gd name="connsiteX2" fmla="*/ 127 w 2711"/>
                <a:gd name="connsiteY2" fmla="*/ 1855 h 3876"/>
                <a:gd name="connsiteX3" fmla="*/ 1545 w 2711"/>
                <a:gd name="connsiteY3" fmla="*/ 1855 h 3876"/>
                <a:gd name="connsiteX4" fmla="*/ 1545 w 2711"/>
                <a:gd name="connsiteY4" fmla="*/ -504 h 3876"/>
                <a:gd name="connsiteX5" fmla="*/ -345 w 2711"/>
                <a:gd name="connsiteY5" fmla="*/ -504 h 3876"/>
                <a:gd name="connsiteX6" fmla="*/ 127 w 2711"/>
                <a:gd name="connsiteY6" fmla="*/ 2092 h 3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11" h="3876">
                  <a:moveTo>
                    <a:pt x="127" y="2092"/>
                  </a:moveTo>
                  <a:cubicBezTo>
                    <a:pt x="127" y="3745"/>
                    <a:pt x="127" y="2092"/>
                    <a:pt x="127" y="441"/>
                  </a:cubicBezTo>
                  <a:cubicBezTo>
                    <a:pt x="127" y="-1212"/>
                    <a:pt x="127" y="441"/>
                    <a:pt x="127" y="1855"/>
                  </a:cubicBezTo>
                  <a:cubicBezTo>
                    <a:pt x="127" y="3273"/>
                    <a:pt x="127" y="-31"/>
                    <a:pt x="1545" y="1855"/>
                  </a:cubicBezTo>
                  <a:lnTo>
                    <a:pt x="1545" y="-504"/>
                  </a:lnTo>
                  <a:cubicBezTo>
                    <a:pt x="1545" y="913"/>
                    <a:pt x="1545" y="1383"/>
                    <a:pt x="-345" y="-504"/>
                  </a:cubicBezTo>
                  <a:cubicBezTo>
                    <a:pt x="-2232" y="-2391"/>
                    <a:pt x="-345" y="677"/>
                    <a:pt x="127" y="2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3" name="Полилиния: фигура 1562">
              <a:extLst>
                <a:ext uri="{FF2B5EF4-FFF2-40B4-BE49-F238E27FC236}">
                  <a16:creationId xmlns:a16="http://schemas.microsoft.com/office/drawing/2014/main" id="{92CAB28E-3974-8F00-9CAD-F85FD95EDC25}"/>
                </a:ext>
              </a:extLst>
            </p:cNvPr>
            <p:cNvSpPr/>
            <p:nvPr/>
          </p:nvSpPr>
          <p:spPr>
            <a:xfrm>
              <a:off x="5049782" y="2674037"/>
              <a:ext cx="2380" cy="4954"/>
            </a:xfrm>
            <a:custGeom>
              <a:avLst/>
              <a:gdLst>
                <a:gd name="connsiteX0" fmla="*/ -1120 w 2380"/>
                <a:gd name="connsiteY0" fmla="*/ 3854 h 4954"/>
                <a:gd name="connsiteX1" fmla="*/ 1003 w 2380"/>
                <a:gd name="connsiteY1" fmla="*/ 1259 h 4954"/>
                <a:gd name="connsiteX2" fmla="*/ 1003 w 2380"/>
                <a:gd name="connsiteY2" fmla="*/ 78 h 4954"/>
                <a:gd name="connsiteX3" fmla="*/ 1003 w 2380"/>
                <a:gd name="connsiteY3" fmla="*/ 1259 h 4954"/>
                <a:gd name="connsiteX4" fmla="*/ -411 w 2380"/>
                <a:gd name="connsiteY4" fmla="*/ -628 h 4954"/>
                <a:gd name="connsiteX5" fmla="*/ -1120 w 2380"/>
                <a:gd name="connsiteY5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0" h="4954">
                  <a:moveTo>
                    <a:pt x="-1120" y="3854"/>
                  </a:moveTo>
                  <a:cubicBezTo>
                    <a:pt x="-1120" y="3854"/>
                    <a:pt x="534" y="3854"/>
                    <a:pt x="1003" y="1259"/>
                  </a:cubicBezTo>
                  <a:cubicBezTo>
                    <a:pt x="1476" y="-1336"/>
                    <a:pt x="1003" y="1259"/>
                    <a:pt x="1003" y="78"/>
                  </a:cubicBezTo>
                  <a:cubicBezTo>
                    <a:pt x="1003" y="-1100"/>
                    <a:pt x="1003" y="78"/>
                    <a:pt x="1003" y="1259"/>
                  </a:cubicBezTo>
                  <a:cubicBezTo>
                    <a:pt x="1003" y="2437"/>
                    <a:pt x="-175" y="1259"/>
                    <a:pt x="-411" y="-628"/>
                  </a:cubicBezTo>
                  <a:cubicBezTo>
                    <a:pt x="-647" y="-2517"/>
                    <a:pt x="-1356" y="1731"/>
                    <a:pt x="-1120" y="3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4" name="Полилиния: фигура 1563">
              <a:extLst>
                <a:ext uri="{FF2B5EF4-FFF2-40B4-BE49-F238E27FC236}">
                  <a16:creationId xmlns:a16="http://schemas.microsoft.com/office/drawing/2014/main" id="{12051BC8-A5FD-30DF-B787-63219A8BED7D}"/>
                </a:ext>
              </a:extLst>
            </p:cNvPr>
            <p:cNvSpPr/>
            <p:nvPr/>
          </p:nvSpPr>
          <p:spPr>
            <a:xfrm>
              <a:off x="5091833" y="2755446"/>
              <a:ext cx="2359" cy="629"/>
            </a:xfrm>
            <a:custGeom>
              <a:avLst/>
              <a:gdLst>
                <a:gd name="connsiteX0" fmla="*/ -1167 w 2359"/>
                <a:gd name="connsiteY0" fmla="*/ -1100 h 629"/>
                <a:gd name="connsiteX1" fmla="*/ 1192 w 2359"/>
                <a:gd name="connsiteY1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629">
                  <a:moveTo>
                    <a:pt x="-1167" y="-1100"/>
                  </a:moveTo>
                  <a:cubicBezTo>
                    <a:pt x="-1167" y="317"/>
                    <a:pt x="720" y="-1100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5" name="Полилиния: фигура 1564">
              <a:extLst>
                <a:ext uri="{FF2B5EF4-FFF2-40B4-BE49-F238E27FC236}">
                  <a16:creationId xmlns:a16="http://schemas.microsoft.com/office/drawing/2014/main" id="{48A14CA8-1C9D-9C08-2A5B-9C3AD3225786}"/>
                </a:ext>
              </a:extLst>
            </p:cNvPr>
            <p:cNvSpPr/>
            <p:nvPr/>
          </p:nvSpPr>
          <p:spPr>
            <a:xfrm>
              <a:off x="5022928" y="2612212"/>
              <a:ext cx="23597" cy="3407"/>
            </a:xfrm>
            <a:custGeom>
              <a:avLst/>
              <a:gdLst>
                <a:gd name="connsiteX0" fmla="*/ -1167 w 23597"/>
                <a:gd name="connsiteY0" fmla="*/ -1100 h 3407"/>
                <a:gd name="connsiteX1" fmla="*/ -1167 w 23597"/>
                <a:gd name="connsiteY1" fmla="*/ 1259 h 3407"/>
                <a:gd name="connsiteX2" fmla="*/ -1167 w 23597"/>
                <a:gd name="connsiteY2" fmla="*/ 1259 h 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407">
                  <a:moveTo>
                    <a:pt x="-1167" y="-1100"/>
                  </a:moveTo>
                  <a:cubicBezTo>
                    <a:pt x="-1167" y="314"/>
                    <a:pt x="-1167" y="-1100"/>
                    <a:pt x="-1167" y="1259"/>
                  </a:cubicBezTo>
                  <a:cubicBezTo>
                    <a:pt x="-1167" y="3618"/>
                    <a:pt x="-1167" y="1259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6" name="Полилиния: фигура 1565">
              <a:extLst>
                <a:ext uri="{FF2B5EF4-FFF2-40B4-BE49-F238E27FC236}">
                  <a16:creationId xmlns:a16="http://schemas.microsoft.com/office/drawing/2014/main" id="{F8ACC880-377B-3D9F-F7D6-9984AA0975A3}"/>
                </a:ext>
              </a:extLst>
            </p:cNvPr>
            <p:cNvSpPr/>
            <p:nvPr/>
          </p:nvSpPr>
          <p:spPr>
            <a:xfrm>
              <a:off x="5051952" y="2678650"/>
              <a:ext cx="629" cy="104"/>
            </a:xfrm>
            <a:custGeom>
              <a:avLst/>
              <a:gdLst>
                <a:gd name="connsiteX0" fmla="*/ -1167 w 629"/>
                <a:gd name="connsiteY0" fmla="*/ -995 h 104"/>
                <a:gd name="connsiteX1" fmla="*/ -1167 w 629"/>
                <a:gd name="connsiteY1" fmla="*/ -995 h 104"/>
                <a:gd name="connsiteX2" fmla="*/ -1167 w 629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04">
                  <a:moveTo>
                    <a:pt x="-1167" y="-995"/>
                  </a:move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250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7" name="Полилиния: фигура 1566">
              <a:extLst>
                <a:ext uri="{FF2B5EF4-FFF2-40B4-BE49-F238E27FC236}">
                  <a16:creationId xmlns:a16="http://schemas.microsoft.com/office/drawing/2014/main" id="{288659B3-ACE3-182A-B048-9FD98E266F70}"/>
                </a:ext>
              </a:extLst>
            </p:cNvPr>
            <p:cNvSpPr/>
            <p:nvPr/>
          </p:nvSpPr>
          <p:spPr>
            <a:xfrm>
              <a:off x="5084047" y="2734917"/>
              <a:ext cx="313" cy="2201"/>
            </a:xfrm>
            <a:custGeom>
              <a:avLst/>
              <a:gdLst>
                <a:gd name="connsiteX0" fmla="*/ -1167 w 313"/>
                <a:gd name="connsiteY0" fmla="*/ -1100 h 2201"/>
                <a:gd name="connsiteX1" fmla="*/ -1167 w 313"/>
                <a:gd name="connsiteY1" fmla="*/ 787 h 2201"/>
                <a:gd name="connsiteX2" fmla="*/ -1167 w 313"/>
                <a:gd name="connsiteY2" fmla="*/ 787 h 2201"/>
                <a:gd name="connsiteX3" fmla="*/ -1167 w 313"/>
                <a:gd name="connsiteY3" fmla="*/ -1100 h 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201">
                  <a:moveTo>
                    <a:pt x="-1167" y="-1100"/>
                  </a:moveTo>
                  <a:cubicBezTo>
                    <a:pt x="-1167" y="-1100"/>
                    <a:pt x="-1167" y="81"/>
                    <a:pt x="-1167" y="787"/>
                  </a:cubicBezTo>
                  <a:cubicBezTo>
                    <a:pt x="-1167" y="1495"/>
                    <a:pt x="-1167" y="787"/>
                    <a:pt x="-1167" y="787"/>
                  </a:cubicBezTo>
                  <a:cubicBezTo>
                    <a:pt x="-1167" y="787"/>
                    <a:pt x="-461" y="196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8" name="Полилиния: фигура 1567">
              <a:extLst>
                <a:ext uri="{FF2B5EF4-FFF2-40B4-BE49-F238E27FC236}">
                  <a16:creationId xmlns:a16="http://schemas.microsoft.com/office/drawing/2014/main" id="{27CDFD26-2195-EB98-15EF-A4D265264A1E}"/>
                </a:ext>
              </a:extLst>
            </p:cNvPr>
            <p:cNvSpPr/>
            <p:nvPr/>
          </p:nvSpPr>
          <p:spPr>
            <a:xfrm>
              <a:off x="5035435" y="2630880"/>
              <a:ext cx="23597" cy="2803"/>
            </a:xfrm>
            <a:custGeom>
              <a:avLst/>
              <a:gdLst>
                <a:gd name="connsiteX0" fmla="*/ -1167 w 23597"/>
                <a:gd name="connsiteY0" fmla="*/ 1704 h 2803"/>
                <a:gd name="connsiteX1" fmla="*/ -1167 w 23597"/>
                <a:gd name="connsiteY1" fmla="*/ 53 h 2803"/>
                <a:gd name="connsiteX2" fmla="*/ -1167 w 23597"/>
                <a:gd name="connsiteY2" fmla="*/ 53 h 2803"/>
                <a:gd name="connsiteX3" fmla="*/ -1167 w 23597"/>
                <a:gd name="connsiteY3" fmla="*/ 1704 h 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03">
                  <a:moveTo>
                    <a:pt x="-1167" y="1704"/>
                  </a:moveTo>
                  <a:cubicBezTo>
                    <a:pt x="-1167" y="1704"/>
                    <a:pt x="-1167" y="1704"/>
                    <a:pt x="-1167" y="53"/>
                  </a:cubicBezTo>
                  <a:cubicBezTo>
                    <a:pt x="-1167" y="-1600"/>
                    <a:pt x="-1167" y="-1364"/>
                    <a:pt x="-1167" y="53"/>
                  </a:cubicBezTo>
                  <a:cubicBezTo>
                    <a:pt x="-1167" y="525"/>
                    <a:pt x="-1167" y="1234"/>
                    <a:pt x="-1167" y="17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69" name="Полилиния: фигура 1568">
              <a:extLst>
                <a:ext uri="{FF2B5EF4-FFF2-40B4-BE49-F238E27FC236}">
                  <a16:creationId xmlns:a16="http://schemas.microsoft.com/office/drawing/2014/main" id="{0F2DE73C-4278-0533-BB08-2820DE0D2AB8}"/>
                </a:ext>
              </a:extLst>
            </p:cNvPr>
            <p:cNvSpPr/>
            <p:nvPr/>
          </p:nvSpPr>
          <p:spPr>
            <a:xfrm>
              <a:off x="5049803" y="2653507"/>
              <a:ext cx="1207" cy="3067"/>
            </a:xfrm>
            <a:custGeom>
              <a:avLst/>
              <a:gdLst>
                <a:gd name="connsiteX0" fmla="*/ -1141 w 1207"/>
                <a:gd name="connsiteY0" fmla="*/ 1968 h 3067"/>
                <a:gd name="connsiteX1" fmla="*/ 40 w 1207"/>
                <a:gd name="connsiteY1" fmla="*/ 1968 h 3067"/>
                <a:gd name="connsiteX2" fmla="*/ 40 w 1207"/>
                <a:gd name="connsiteY2" fmla="*/ -1100 h 3067"/>
                <a:gd name="connsiteX3" fmla="*/ -1141 w 1207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7" h="3067">
                  <a:moveTo>
                    <a:pt x="-1141" y="1968"/>
                  </a:moveTo>
                  <a:cubicBezTo>
                    <a:pt x="-1141" y="1968"/>
                    <a:pt x="-1141" y="1968"/>
                    <a:pt x="40" y="1968"/>
                  </a:cubicBezTo>
                  <a:lnTo>
                    <a:pt x="40" y="-1100"/>
                  </a:lnTo>
                  <a:cubicBezTo>
                    <a:pt x="40" y="-1100"/>
                    <a:pt x="-1377" y="314"/>
                    <a:pt x="-1141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0" name="Полилиния: фигура 1569">
              <a:extLst>
                <a:ext uri="{FF2B5EF4-FFF2-40B4-BE49-F238E27FC236}">
                  <a16:creationId xmlns:a16="http://schemas.microsoft.com/office/drawing/2014/main" id="{7255B135-9BFB-4159-A51D-D81C49C14577}"/>
                </a:ext>
              </a:extLst>
            </p:cNvPr>
            <p:cNvSpPr/>
            <p:nvPr/>
          </p:nvSpPr>
          <p:spPr>
            <a:xfrm>
              <a:off x="5097024" y="2736008"/>
              <a:ext cx="1653" cy="5885"/>
            </a:xfrm>
            <a:custGeom>
              <a:avLst/>
              <a:gdLst>
                <a:gd name="connsiteX0" fmla="*/ -1167 w 1653"/>
                <a:gd name="connsiteY0" fmla="*/ 2058 h 5885"/>
                <a:gd name="connsiteX1" fmla="*/ -1167 w 1653"/>
                <a:gd name="connsiteY1" fmla="*/ -304 h 5885"/>
                <a:gd name="connsiteX2" fmla="*/ -1167 w 1653"/>
                <a:gd name="connsiteY2" fmla="*/ -304 h 5885"/>
                <a:gd name="connsiteX3" fmla="*/ 486 w 1653"/>
                <a:gd name="connsiteY3" fmla="*/ 4417 h 5885"/>
                <a:gd name="connsiteX4" fmla="*/ 486 w 1653"/>
                <a:gd name="connsiteY4" fmla="*/ 4417 h 5885"/>
                <a:gd name="connsiteX5" fmla="*/ -1167 w 1653"/>
                <a:gd name="connsiteY5" fmla="*/ 2058 h 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3" h="5885">
                  <a:moveTo>
                    <a:pt x="-1167" y="2058"/>
                  </a:moveTo>
                  <a:cubicBezTo>
                    <a:pt x="-1167" y="2058"/>
                    <a:pt x="-1167" y="2058"/>
                    <a:pt x="-1167" y="-304"/>
                  </a:cubicBezTo>
                  <a:cubicBezTo>
                    <a:pt x="-1167" y="-2663"/>
                    <a:pt x="-1167" y="1113"/>
                    <a:pt x="-1167" y="-304"/>
                  </a:cubicBezTo>
                  <a:cubicBezTo>
                    <a:pt x="-931" y="1349"/>
                    <a:pt x="-459" y="3000"/>
                    <a:pt x="486" y="4417"/>
                  </a:cubicBezTo>
                  <a:cubicBezTo>
                    <a:pt x="486" y="4417"/>
                    <a:pt x="486" y="3000"/>
                    <a:pt x="486" y="4417"/>
                  </a:cubicBezTo>
                  <a:cubicBezTo>
                    <a:pt x="486" y="5831"/>
                    <a:pt x="-931" y="2764"/>
                    <a:pt x="-1167" y="20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1" name="Полилиния: фигура 1570">
              <a:extLst>
                <a:ext uri="{FF2B5EF4-FFF2-40B4-BE49-F238E27FC236}">
                  <a16:creationId xmlns:a16="http://schemas.microsoft.com/office/drawing/2014/main" id="{6F2456A8-0593-A394-CFC1-B871769B8219}"/>
                </a:ext>
              </a:extLst>
            </p:cNvPr>
            <p:cNvSpPr/>
            <p:nvPr/>
          </p:nvSpPr>
          <p:spPr>
            <a:xfrm>
              <a:off x="5100564" y="2738025"/>
              <a:ext cx="1650" cy="2834"/>
            </a:xfrm>
            <a:custGeom>
              <a:avLst/>
              <a:gdLst>
                <a:gd name="connsiteX0" fmla="*/ -1167 w 1650"/>
                <a:gd name="connsiteY0" fmla="*/ 1455 h 2834"/>
                <a:gd name="connsiteX1" fmla="*/ 483 w 1650"/>
                <a:gd name="connsiteY1" fmla="*/ 1455 h 2834"/>
                <a:gd name="connsiteX2" fmla="*/ 483 w 1650"/>
                <a:gd name="connsiteY2" fmla="*/ -432 h 2834"/>
                <a:gd name="connsiteX3" fmla="*/ -1167 w 1650"/>
                <a:gd name="connsiteY3" fmla="*/ 1455 h 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834">
                  <a:moveTo>
                    <a:pt x="-1167" y="1455"/>
                  </a:moveTo>
                  <a:cubicBezTo>
                    <a:pt x="-1167" y="2636"/>
                    <a:pt x="-1167" y="-432"/>
                    <a:pt x="483" y="1455"/>
                  </a:cubicBezTo>
                  <a:cubicBezTo>
                    <a:pt x="483" y="40"/>
                    <a:pt x="483" y="1455"/>
                    <a:pt x="483" y="-432"/>
                  </a:cubicBezTo>
                  <a:cubicBezTo>
                    <a:pt x="483" y="-2322"/>
                    <a:pt x="-1167" y="277"/>
                    <a:pt x="-1167" y="14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2" name="Полилиния: фигура 1571">
              <a:extLst>
                <a:ext uri="{FF2B5EF4-FFF2-40B4-BE49-F238E27FC236}">
                  <a16:creationId xmlns:a16="http://schemas.microsoft.com/office/drawing/2014/main" id="{DA18342E-7A9D-9B6C-3774-E50003F26FAA}"/>
                </a:ext>
              </a:extLst>
            </p:cNvPr>
            <p:cNvSpPr/>
            <p:nvPr/>
          </p:nvSpPr>
          <p:spPr>
            <a:xfrm>
              <a:off x="5098677" y="2735748"/>
              <a:ext cx="2831" cy="3417"/>
            </a:xfrm>
            <a:custGeom>
              <a:avLst/>
              <a:gdLst>
                <a:gd name="connsiteX0" fmla="*/ 720 w 2831"/>
                <a:gd name="connsiteY0" fmla="*/ 1137 h 3417"/>
                <a:gd name="connsiteX1" fmla="*/ 720 w 2831"/>
                <a:gd name="connsiteY1" fmla="*/ -750 h 3417"/>
                <a:gd name="connsiteX2" fmla="*/ -1167 w 2831"/>
                <a:gd name="connsiteY2" fmla="*/ -750 h 3417"/>
                <a:gd name="connsiteX3" fmla="*/ 1664 w 2831"/>
                <a:gd name="connsiteY3" fmla="*/ 2318 h 3417"/>
                <a:gd name="connsiteX4" fmla="*/ 1664 w 2831"/>
                <a:gd name="connsiteY4" fmla="*/ 2318 h 3417"/>
                <a:gd name="connsiteX5" fmla="*/ 1664 w 2831"/>
                <a:gd name="connsiteY5" fmla="*/ -514 h 3417"/>
                <a:gd name="connsiteX6" fmla="*/ 1664 w 2831"/>
                <a:gd name="connsiteY6" fmla="*/ -514 h 3417"/>
                <a:gd name="connsiteX7" fmla="*/ 1664 w 2831"/>
                <a:gd name="connsiteY7" fmla="*/ 1373 h 3417"/>
                <a:gd name="connsiteX8" fmla="*/ 1664 w 2831"/>
                <a:gd name="connsiteY8" fmla="*/ 1373 h 3417"/>
                <a:gd name="connsiteX9" fmla="*/ 1664 w 2831"/>
                <a:gd name="connsiteY9" fmla="*/ -986 h 3417"/>
                <a:gd name="connsiteX10" fmla="*/ 720 w 2831"/>
                <a:gd name="connsiteY10" fmla="*/ 1137 h 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31" h="3417">
                  <a:moveTo>
                    <a:pt x="720" y="1137"/>
                  </a:moveTo>
                  <a:lnTo>
                    <a:pt x="720" y="-750"/>
                  </a:lnTo>
                  <a:cubicBezTo>
                    <a:pt x="720" y="-750"/>
                    <a:pt x="720" y="-750"/>
                    <a:pt x="-1167" y="-750"/>
                  </a:cubicBezTo>
                  <a:cubicBezTo>
                    <a:pt x="-1167" y="2318"/>
                    <a:pt x="-1167" y="-750"/>
                    <a:pt x="1664" y="2318"/>
                  </a:cubicBezTo>
                  <a:cubicBezTo>
                    <a:pt x="1664" y="428"/>
                    <a:pt x="1664" y="2318"/>
                    <a:pt x="1664" y="2318"/>
                  </a:cubicBezTo>
                  <a:cubicBezTo>
                    <a:pt x="1664" y="2318"/>
                    <a:pt x="1664" y="664"/>
                    <a:pt x="1664" y="-514"/>
                  </a:cubicBezTo>
                  <a:lnTo>
                    <a:pt x="1664" y="-514"/>
                  </a:lnTo>
                  <a:cubicBezTo>
                    <a:pt x="1664" y="-514"/>
                    <a:pt x="1664" y="-514"/>
                    <a:pt x="1664" y="1373"/>
                  </a:cubicBezTo>
                  <a:cubicBezTo>
                    <a:pt x="1664" y="3260"/>
                    <a:pt x="1664" y="1373"/>
                    <a:pt x="1664" y="1373"/>
                  </a:cubicBezTo>
                  <a:cubicBezTo>
                    <a:pt x="1664" y="1373"/>
                    <a:pt x="1664" y="-281"/>
                    <a:pt x="1664" y="-986"/>
                  </a:cubicBezTo>
                  <a:cubicBezTo>
                    <a:pt x="1664" y="-1695"/>
                    <a:pt x="720" y="1137"/>
                    <a:pt x="720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3" name="Полилиния: фигура 1572">
              <a:extLst>
                <a:ext uri="{FF2B5EF4-FFF2-40B4-BE49-F238E27FC236}">
                  <a16:creationId xmlns:a16="http://schemas.microsoft.com/office/drawing/2014/main" id="{602A86C3-5E89-270B-5D85-BA7A449391FE}"/>
                </a:ext>
              </a:extLst>
            </p:cNvPr>
            <p:cNvSpPr/>
            <p:nvPr/>
          </p:nvSpPr>
          <p:spPr>
            <a:xfrm>
              <a:off x="5029772" y="2590502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-1100 h 1650"/>
                <a:gd name="connsiteX2" fmla="*/ -1167 w 23597"/>
                <a:gd name="connsiteY2" fmla="*/ 550 h 1650"/>
                <a:gd name="connsiteX3" fmla="*/ -1167 w 23597"/>
                <a:gd name="connsiteY3" fmla="*/ 550 h 1650"/>
                <a:gd name="connsiteX4" fmla="*/ -1167 w 23597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28"/>
                    <a:pt x="-1167" y="81"/>
                    <a:pt x="-1167" y="550"/>
                  </a:cubicBez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4" name="Полилиния: фигура 1573">
              <a:extLst>
                <a:ext uri="{FF2B5EF4-FFF2-40B4-BE49-F238E27FC236}">
                  <a16:creationId xmlns:a16="http://schemas.microsoft.com/office/drawing/2014/main" id="{1F841C4A-ECB3-E97C-BE22-A8B2A9845CD6}"/>
                </a:ext>
              </a:extLst>
            </p:cNvPr>
            <p:cNvSpPr/>
            <p:nvPr/>
          </p:nvSpPr>
          <p:spPr>
            <a:xfrm>
              <a:off x="5038241" y="2599992"/>
              <a:ext cx="1468" cy="2726"/>
            </a:xfrm>
            <a:custGeom>
              <a:avLst/>
              <a:gdLst>
                <a:gd name="connsiteX0" fmla="*/ -432 w 1468"/>
                <a:gd name="connsiteY0" fmla="*/ 263 h 2726"/>
                <a:gd name="connsiteX1" fmla="*/ -432 w 1468"/>
                <a:gd name="connsiteY1" fmla="*/ 263 h 2726"/>
                <a:gd name="connsiteX2" fmla="*/ -432 w 1468"/>
                <a:gd name="connsiteY2" fmla="*/ 263 h 2726"/>
                <a:gd name="connsiteX3" fmla="*/ -432 w 1468"/>
                <a:gd name="connsiteY3" fmla="*/ 263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2726">
                  <a:moveTo>
                    <a:pt x="-432" y="263"/>
                  </a:moveTo>
                  <a:cubicBezTo>
                    <a:pt x="-432" y="263"/>
                    <a:pt x="1218" y="3331"/>
                    <a:pt x="-432" y="263"/>
                  </a:cubicBezTo>
                  <a:cubicBezTo>
                    <a:pt x="-2086" y="-2804"/>
                    <a:pt x="-432" y="263"/>
                    <a:pt x="-432" y="263"/>
                  </a:cubicBezTo>
                  <a:cubicBezTo>
                    <a:pt x="-432" y="263"/>
                    <a:pt x="276" y="2389"/>
                    <a:pt x="-432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5" name="Полилиния: фигура 1574">
              <a:extLst>
                <a:ext uri="{FF2B5EF4-FFF2-40B4-BE49-F238E27FC236}">
                  <a16:creationId xmlns:a16="http://schemas.microsoft.com/office/drawing/2014/main" id="{2AA02304-B565-CB38-4C49-653B40D6567E}"/>
                </a:ext>
              </a:extLst>
            </p:cNvPr>
            <p:cNvSpPr/>
            <p:nvPr/>
          </p:nvSpPr>
          <p:spPr>
            <a:xfrm>
              <a:off x="5043457" y="2605132"/>
              <a:ext cx="1912" cy="4423"/>
            </a:xfrm>
            <a:custGeom>
              <a:avLst/>
              <a:gdLst>
                <a:gd name="connsiteX0" fmla="*/ -695 w 1912"/>
                <a:gd name="connsiteY0" fmla="*/ 1023 h 4423"/>
                <a:gd name="connsiteX1" fmla="*/ 722 w 1912"/>
                <a:gd name="connsiteY1" fmla="*/ 2676 h 4423"/>
                <a:gd name="connsiteX2" fmla="*/ -1167 w 1912"/>
                <a:gd name="connsiteY2" fmla="*/ -1100 h 4423"/>
                <a:gd name="connsiteX3" fmla="*/ -695 w 1912"/>
                <a:gd name="connsiteY3" fmla="*/ 1023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2" h="4423">
                  <a:moveTo>
                    <a:pt x="-695" y="1023"/>
                  </a:moveTo>
                  <a:cubicBezTo>
                    <a:pt x="-695" y="1023"/>
                    <a:pt x="959" y="4799"/>
                    <a:pt x="722" y="2676"/>
                  </a:cubicBezTo>
                  <a:cubicBezTo>
                    <a:pt x="486" y="550"/>
                    <a:pt x="722" y="2676"/>
                    <a:pt x="-1167" y="-1100"/>
                  </a:cubicBezTo>
                  <a:cubicBezTo>
                    <a:pt x="-1167" y="-392"/>
                    <a:pt x="-459" y="317"/>
                    <a:pt x="-69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6" name="Полилиния: фигура 1575">
              <a:extLst>
                <a:ext uri="{FF2B5EF4-FFF2-40B4-BE49-F238E27FC236}">
                  <a16:creationId xmlns:a16="http://schemas.microsoft.com/office/drawing/2014/main" id="{0232278E-F360-622D-5D3C-32B8AACCD02C}"/>
                </a:ext>
              </a:extLst>
            </p:cNvPr>
            <p:cNvSpPr/>
            <p:nvPr/>
          </p:nvSpPr>
          <p:spPr>
            <a:xfrm>
              <a:off x="5078853" y="2662774"/>
              <a:ext cx="104" cy="2585"/>
            </a:xfrm>
            <a:custGeom>
              <a:avLst/>
              <a:gdLst>
                <a:gd name="connsiteX0" fmla="*/ -1167 w 104"/>
                <a:gd name="connsiteY0" fmla="*/ 15 h 2585"/>
                <a:gd name="connsiteX1" fmla="*/ -1167 w 104"/>
                <a:gd name="connsiteY1" fmla="*/ 1196 h 2585"/>
                <a:gd name="connsiteX2" fmla="*/ -1167 w 104"/>
                <a:gd name="connsiteY2" fmla="*/ 15 h 2585"/>
                <a:gd name="connsiteX3" fmla="*/ -1167 w 104"/>
                <a:gd name="connsiteY3" fmla="*/ 15 h 2585"/>
                <a:gd name="connsiteX4" fmla="*/ -1167 w 104"/>
                <a:gd name="connsiteY4" fmla="*/ 15 h 2585"/>
                <a:gd name="connsiteX5" fmla="*/ -1167 w 104"/>
                <a:gd name="connsiteY5" fmla="*/ 15 h 2585"/>
                <a:gd name="connsiteX6" fmla="*/ -1167 w 104"/>
                <a:gd name="connsiteY6" fmla="*/ 15 h 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2585">
                  <a:moveTo>
                    <a:pt x="-1167" y="15"/>
                  </a:moveTo>
                  <a:cubicBezTo>
                    <a:pt x="-1167" y="1668"/>
                    <a:pt x="-1167" y="15"/>
                    <a:pt x="-1167" y="1196"/>
                  </a:cubicBezTo>
                  <a:cubicBezTo>
                    <a:pt x="-1167" y="2374"/>
                    <a:pt x="-1167" y="-457"/>
                    <a:pt x="-1167" y="15"/>
                  </a:cubicBezTo>
                  <a:lnTo>
                    <a:pt x="-1167" y="15"/>
                  </a:lnTo>
                  <a:lnTo>
                    <a:pt x="-1167" y="15"/>
                  </a:lnTo>
                  <a:cubicBezTo>
                    <a:pt x="-1167" y="15"/>
                    <a:pt x="-1167" y="2846"/>
                    <a:pt x="-1167" y="15"/>
                  </a:cubicBezTo>
                  <a:cubicBezTo>
                    <a:pt x="-1167" y="-2817"/>
                    <a:pt x="-931" y="724"/>
                    <a:pt x="-1167" y="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7" name="Полилиния: фигура 1576">
              <a:extLst>
                <a:ext uri="{FF2B5EF4-FFF2-40B4-BE49-F238E27FC236}">
                  <a16:creationId xmlns:a16="http://schemas.microsoft.com/office/drawing/2014/main" id="{3CC6FF69-1EA0-4C1F-30F2-A476E7E0E199}"/>
                </a:ext>
              </a:extLst>
            </p:cNvPr>
            <p:cNvSpPr/>
            <p:nvPr/>
          </p:nvSpPr>
          <p:spPr>
            <a:xfrm>
              <a:off x="5053369" y="2610322"/>
              <a:ext cx="3776" cy="6371"/>
            </a:xfrm>
            <a:custGeom>
              <a:avLst/>
              <a:gdLst>
                <a:gd name="connsiteX0" fmla="*/ -1167 w 3776"/>
                <a:gd name="connsiteY0" fmla="*/ -864 h 6371"/>
                <a:gd name="connsiteX1" fmla="*/ 250 w 3776"/>
                <a:gd name="connsiteY1" fmla="*/ 789 h 6371"/>
                <a:gd name="connsiteX2" fmla="*/ 2609 w 3776"/>
                <a:gd name="connsiteY2" fmla="*/ 5272 h 6371"/>
                <a:gd name="connsiteX3" fmla="*/ -222 w 3776"/>
                <a:gd name="connsiteY3" fmla="*/ -1100 h 6371"/>
                <a:gd name="connsiteX4" fmla="*/ -222 w 3776"/>
                <a:gd name="connsiteY4" fmla="*/ -1100 h 6371"/>
                <a:gd name="connsiteX5" fmla="*/ -1167 w 3776"/>
                <a:gd name="connsiteY5" fmla="*/ -864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6371">
                  <a:moveTo>
                    <a:pt x="-1167" y="-864"/>
                  </a:moveTo>
                  <a:cubicBezTo>
                    <a:pt x="-1167" y="553"/>
                    <a:pt x="-1167" y="-864"/>
                    <a:pt x="250" y="789"/>
                  </a:cubicBezTo>
                  <a:cubicBezTo>
                    <a:pt x="720" y="2440"/>
                    <a:pt x="1664" y="3857"/>
                    <a:pt x="2609" y="5272"/>
                  </a:cubicBezTo>
                  <a:lnTo>
                    <a:pt x="-222" y="-1100"/>
                  </a:lnTo>
                  <a:cubicBezTo>
                    <a:pt x="1192" y="2676"/>
                    <a:pt x="-222" y="-1100"/>
                    <a:pt x="-222" y="-1100"/>
                  </a:cubicBezTo>
                  <a:cubicBezTo>
                    <a:pt x="-222" y="-1100"/>
                    <a:pt x="-1167" y="-155"/>
                    <a:pt x="-1167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8" name="Полилиния: фигура 1577">
              <a:extLst>
                <a:ext uri="{FF2B5EF4-FFF2-40B4-BE49-F238E27FC236}">
                  <a16:creationId xmlns:a16="http://schemas.microsoft.com/office/drawing/2014/main" id="{2F653BCA-A95E-559E-D88B-6206500E047E}"/>
                </a:ext>
              </a:extLst>
            </p:cNvPr>
            <p:cNvSpPr/>
            <p:nvPr/>
          </p:nvSpPr>
          <p:spPr>
            <a:xfrm>
              <a:off x="5057146" y="2616323"/>
              <a:ext cx="2385" cy="3531"/>
            </a:xfrm>
            <a:custGeom>
              <a:avLst/>
              <a:gdLst>
                <a:gd name="connsiteX0" fmla="*/ -1167 w 2385"/>
                <a:gd name="connsiteY0" fmla="*/ 452 h 3531"/>
                <a:gd name="connsiteX1" fmla="*/ 483 w 2385"/>
                <a:gd name="connsiteY1" fmla="*/ 1866 h 3531"/>
                <a:gd name="connsiteX2" fmla="*/ 483 w 2385"/>
                <a:gd name="connsiteY2" fmla="*/ -493 h 3531"/>
                <a:gd name="connsiteX3" fmla="*/ -1167 w 2385"/>
                <a:gd name="connsiteY3" fmla="*/ 452 h 3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3531">
                  <a:moveTo>
                    <a:pt x="-1167" y="452"/>
                  </a:moveTo>
                  <a:cubicBezTo>
                    <a:pt x="-1167" y="2102"/>
                    <a:pt x="-1167" y="452"/>
                    <a:pt x="483" y="1866"/>
                  </a:cubicBezTo>
                  <a:cubicBezTo>
                    <a:pt x="2137" y="3283"/>
                    <a:pt x="483" y="1866"/>
                    <a:pt x="483" y="-493"/>
                  </a:cubicBezTo>
                  <a:cubicBezTo>
                    <a:pt x="483" y="-2852"/>
                    <a:pt x="-461" y="2575"/>
                    <a:pt x="-1167" y="4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79" name="Полилиния: фигура 1578">
              <a:extLst>
                <a:ext uri="{FF2B5EF4-FFF2-40B4-BE49-F238E27FC236}">
                  <a16:creationId xmlns:a16="http://schemas.microsoft.com/office/drawing/2014/main" id="{F6054CDB-C401-D08C-64F5-172723D96417}"/>
                </a:ext>
              </a:extLst>
            </p:cNvPr>
            <p:cNvSpPr/>
            <p:nvPr/>
          </p:nvSpPr>
          <p:spPr>
            <a:xfrm>
              <a:off x="5052740" y="2611074"/>
              <a:ext cx="1259" cy="3959"/>
            </a:xfrm>
            <a:custGeom>
              <a:avLst/>
              <a:gdLst>
                <a:gd name="connsiteX0" fmla="*/ -537 w 1259"/>
                <a:gd name="connsiteY0" fmla="*/ -434 h 3959"/>
                <a:gd name="connsiteX1" fmla="*/ -537 w 1259"/>
                <a:gd name="connsiteY1" fmla="*/ -434 h 3959"/>
                <a:gd name="connsiteX2" fmla="*/ -537 w 1259"/>
                <a:gd name="connsiteY2" fmla="*/ 1452 h 3959"/>
                <a:gd name="connsiteX3" fmla="*/ -537 w 1259"/>
                <a:gd name="connsiteY3" fmla="*/ 1452 h 3959"/>
                <a:gd name="connsiteX4" fmla="*/ -537 w 1259"/>
                <a:gd name="connsiteY4" fmla="*/ 1452 h 3959"/>
                <a:gd name="connsiteX5" fmla="*/ -537 w 1259"/>
                <a:gd name="connsiteY5" fmla="*/ -434 h 3959"/>
                <a:gd name="connsiteX6" fmla="*/ -537 w 1259"/>
                <a:gd name="connsiteY6" fmla="*/ -434 h 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9" h="3959">
                  <a:moveTo>
                    <a:pt x="-537" y="-434"/>
                  </a:moveTo>
                  <a:cubicBezTo>
                    <a:pt x="-537" y="-434"/>
                    <a:pt x="-537" y="980"/>
                    <a:pt x="-537" y="-434"/>
                  </a:cubicBezTo>
                  <a:cubicBezTo>
                    <a:pt x="-301" y="274"/>
                    <a:pt x="-301" y="744"/>
                    <a:pt x="-537" y="1452"/>
                  </a:cubicBezTo>
                  <a:lnTo>
                    <a:pt x="-537" y="1452"/>
                  </a:lnTo>
                  <a:cubicBezTo>
                    <a:pt x="-537" y="1452"/>
                    <a:pt x="-1955" y="-1852"/>
                    <a:pt x="-537" y="1452"/>
                  </a:cubicBezTo>
                  <a:cubicBezTo>
                    <a:pt x="880" y="4756"/>
                    <a:pt x="-537" y="1452"/>
                    <a:pt x="-537" y="-434"/>
                  </a:cubicBezTo>
                  <a:cubicBezTo>
                    <a:pt x="-537" y="-2324"/>
                    <a:pt x="880" y="508"/>
                    <a:pt x="-537" y="-4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0" name="Полилиния: фигура 1579">
              <a:extLst>
                <a:ext uri="{FF2B5EF4-FFF2-40B4-BE49-F238E27FC236}">
                  <a16:creationId xmlns:a16="http://schemas.microsoft.com/office/drawing/2014/main" id="{D0512017-3064-732A-7893-3097B9055487}"/>
                </a:ext>
              </a:extLst>
            </p:cNvPr>
            <p:cNvSpPr/>
            <p:nvPr/>
          </p:nvSpPr>
          <p:spPr>
            <a:xfrm>
              <a:off x="5058088" y="2613390"/>
              <a:ext cx="104" cy="2829"/>
            </a:xfrm>
            <a:custGeom>
              <a:avLst/>
              <a:gdLst>
                <a:gd name="connsiteX0" fmla="*/ -1167 w 104"/>
                <a:gd name="connsiteY0" fmla="*/ -1100 h 2829"/>
                <a:gd name="connsiteX1" fmla="*/ -1167 w 104"/>
                <a:gd name="connsiteY1" fmla="*/ -1100 h 2829"/>
                <a:gd name="connsiteX2" fmla="*/ -1167 w 104"/>
                <a:gd name="connsiteY2" fmla="*/ 1495 h 2829"/>
                <a:gd name="connsiteX3" fmla="*/ -1167 w 104"/>
                <a:gd name="connsiteY3" fmla="*/ -1100 h 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82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3"/>
                    <a:pt x="-1167" y="1495"/>
                  </a:cubicBezTo>
                  <a:cubicBezTo>
                    <a:pt x="-1167" y="2440"/>
                    <a:pt x="-93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1" name="Полилиния: фигура 1580">
              <a:extLst>
                <a:ext uri="{FF2B5EF4-FFF2-40B4-BE49-F238E27FC236}">
                  <a16:creationId xmlns:a16="http://schemas.microsoft.com/office/drawing/2014/main" id="{4AB66155-F5F9-C3BF-D1FA-11296063D2D1}"/>
                </a:ext>
              </a:extLst>
            </p:cNvPr>
            <p:cNvSpPr/>
            <p:nvPr/>
          </p:nvSpPr>
          <p:spPr>
            <a:xfrm>
              <a:off x="5053369" y="2596401"/>
              <a:ext cx="629" cy="4248"/>
            </a:xfrm>
            <a:custGeom>
              <a:avLst/>
              <a:gdLst>
                <a:gd name="connsiteX0" fmla="*/ -1167 w 629"/>
                <a:gd name="connsiteY0" fmla="*/ -1100 h 4248"/>
                <a:gd name="connsiteX1" fmla="*/ -1167 w 629"/>
                <a:gd name="connsiteY1" fmla="*/ 317 h 4248"/>
                <a:gd name="connsiteX2" fmla="*/ -1167 w 629"/>
                <a:gd name="connsiteY2" fmla="*/ 3149 h 4248"/>
                <a:gd name="connsiteX3" fmla="*/ -1167 w 629"/>
                <a:gd name="connsiteY3" fmla="*/ 3149 h 4248"/>
                <a:gd name="connsiteX4" fmla="*/ -1167 w 629"/>
                <a:gd name="connsiteY4" fmla="*/ 1495 h 4248"/>
                <a:gd name="connsiteX5" fmla="*/ -1167 w 629"/>
                <a:gd name="connsiteY5" fmla="*/ -1100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9" h="4248">
                  <a:moveTo>
                    <a:pt x="-1167" y="-1100"/>
                  </a:moveTo>
                  <a:cubicBezTo>
                    <a:pt x="-1167" y="317"/>
                    <a:pt x="-1167" y="-1100"/>
                    <a:pt x="-1167" y="317"/>
                  </a:cubicBezTo>
                  <a:cubicBezTo>
                    <a:pt x="-1167" y="1259"/>
                    <a:pt x="-1167" y="2204"/>
                    <a:pt x="-1167" y="3149"/>
                  </a:cubicBezTo>
                  <a:lnTo>
                    <a:pt x="-1167" y="3149"/>
                  </a:lnTo>
                  <a:cubicBezTo>
                    <a:pt x="-1167" y="3149"/>
                    <a:pt x="-1167" y="1023"/>
                    <a:pt x="-1167" y="1495"/>
                  </a:cubicBezTo>
                  <a:cubicBezTo>
                    <a:pt x="-1167" y="1968"/>
                    <a:pt x="250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2" name="Полилиния: фигура 1581">
              <a:extLst>
                <a:ext uri="{FF2B5EF4-FFF2-40B4-BE49-F238E27FC236}">
                  <a16:creationId xmlns:a16="http://schemas.microsoft.com/office/drawing/2014/main" id="{EB473FB5-B414-7976-BAFB-B93A6C6C4648}"/>
                </a:ext>
              </a:extLst>
            </p:cNvPr>
            <p:cNvSpPr/>
            <p:nvPr/>
          </p:nvSpPr>
          <p:spPr>
            <a:xfrm>
              <a:off x="5069886" y="2621708"/>
              <a:ext cx="177" cy="3244"/>
            </a:xfrm>
            <a:custGeom>
              <a:avLst/>
              <a:gdLst>
                <a:gd name="connsiteX0" fmla="*/ -1167 w 177"/>
                <a:gd name="connsiteY0" fmla="*/ -215 h 3244"/>
                <a:gd name="connsiteX1" fmla="*/ -1167 w 177"/>
                <a:gd name="connsiteY1" fmla="*/ -215 h 3244"/>
                <a:gd name="connsiteX2" fmla="*/ -1167 w 177"/>
                <a:gd name="connsiteY2" fmla="*/ 2144 h 3244"/>
                <a:gd name="connsiteX3" fmla="*/ -1167 w 177"/>
                <a:gd name="connsiteY3" fmla="*/ -923 h 3244"/>
                <a:gd name="connsiteX4" fmla="*/ -1167 w 177"/>
                <a:gd name="connsiteY4" fmla="*/ -215 h 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244">
                  <a:moveTo>
                    <a:pt x="-1167" y="-215"/>
                  </a:moveTo>
                  <a:cubicBezTo>
                    <a:pt x="-1167" y="-215"/>
                    <a:pt x="-1167" y="966"/>
                    <a:pt x="-1167" y="-215"/>
                  </a:cubicBezTo>
                  <a:cubicBezTo>
                    <a:pt x="-931" y="494"/>
                    <a:pt x="-931" y="1439"/>
                    <a:pt x="-1167" y="2144"/>
                  </a:cubicBezTo>
                  <a:cubicBezTo>
                    <a:pt x="-1167" y="2144"/>
                    <a:pt x="-1167" y="-215"/>
                    <a:pt x="-1167" y="-923"/>
                  </a:cubicBezTo>
                  <a:cubicBezTo>
                    <a:pt x="-1167" y="-1629"/>
                    <a:pt x="-931" y="21"/>
                    <a:pt x="-1167" y="-2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3" name="Полилиния: фигура 1582">
              <a:extLst>
                <a:ext uri="{FF2B5EF4-FFF2-40B4-BE49-F238E27FC236}">
                  <a16:creationId xmlns:a16="http://schemas.microsoft.com/office/drawing/2014/main" id="{F3CF7709-9F89-9D19-125F-11D32D022AFB}"/>
                </a:ext>
              </a:extLst>
            </p:cNvPr>
            <p:cNvSpPr/>
            <p:nvPr/>
          </p:nvSpPr>
          <p:spPr>
            <a:xfrm>
              <a:off x="5099934" y="2666459"/>
              <a:ext cx="1259" cy="1235"/>
            </a:xfrm>
            <a:custGeom>
              <a:avLst/>
              <a:gdLst>
                <a:gd name="connsiteX0" fmla="*/ -537 w 1259"/>
                <a:gd name="connsiteY0" fmla="*/ -367 h 1235"/>
                <a:gd name="connsiteX1" fmla="*/ -537 w 1259"/>
                <a:gd name="connsiteY1" fmla="*/ -367 h 1235"/>
                <a:gd name="connsiteX2" fmla="*/ -537 w 1259"/>
                <a:gd name="connsiteY2" fmla="*/ -367 h 1235"/>
                <a:gd name="connsiteX3" fmla="*/ -537 w 1259"/>
                <a:gd name="connsiteY3" fmla="*/ -367 h 1235"/>
                <a:gd name="connsiteX4" fmla="*/ -537 w 1259"/>
                <a:gd name="connsiteY4" fmla="*/ -367 h 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9" h="1235">
                  <a:moveTo>
                    <a:pt x="-537" y="-367"/>
                  </a:moveTo>
                  <a:lnTo>
                    <a:pt x="-537" y="-367"/>
                  </a:lnTo>
                  <a:cubicBezTo>
                    <a:pt x="-537" y="-1784"/>
                    <a:pt x="880" y="1284"/>
                    <a:pt x="-537" y="-367"/>
                  </a:cubicBezTo>
                  <a:cubicBezTo>
                    <a:pt x="-1955" y="-2017"/>
                    <a:pt x="-537" y="-367"/>
                    <a:pt x="-537" y="-367"/>
                  </a:cubicBezTo>
                  <a:cubicBezTo>
                    <a:pt x="-537" y="-367"/>
                    <a:pt x="-537" y="-367"/>
                    <a:pt x="-53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4" name="Полилиния: фигура 1583">
              <a:extLst>
                <a:ext uri="{FF2B5EF4-FFF2-40B4-BE49-F238E27FC236}">
                  <a16:creationId xmlns:a16="http://schemas.microsoft.com/office/drawing/2014/main" id="{5539F07A-566F-C2B2-E06D-B7542E89EE1D}"/>
                </a:ext>
              </a:extLst>
            </p:cNvPr>
            <p:cNvSpPr/>
            <p:nvPr/>
          </p:nvSpPr>
          <p:spPr>
            <a:xfrm>
              <a:off x="5059088" y="2592114"/>
              <a:ext cx="2303" cy="4286"/>
            </a:xfrm>
            <a:custGeom>
              <a:avLst/>
              <a:gdLst>
                <a:gd name="connsiteX0" fmla="*/ -986 w 2303"/>
                <a:gd name="connsiteY0" fmla="*/ 355 h 4286"/>
                <a:gd name="connsiteX1" fmla="*/ -986 w 2303"/>
                <a:gd name="connsiteY1" fmla="*/ 355 h 4286"/>
                <a:gd name="connsiteX2" fmla="*/ 1136 w 2303"/>
                <a:gd name="connsiteY2" fmla="*/ 3186 h 4286"/>
                <a:gd name="connsiteX3" fmla="*/ 1136 w 2303"/>
                <a:gd name="connsiteY3" fmla="*/ 827 h 4286"/>
                <a:gd name="connsiteX4" fmla="*/ -986 w 2303"/>
                <a:gd name="connsiteY4" fmla="*/ 355 h 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" h="4286">
                  <a:moveTo>
                    <a:pt x="-986" y="355"/>
                  </a:moveTo>
                  <a:cubicBezTo>
                    <a:pt x="-986" y="-1296"/>
                    <a:pt x="-986" y="-1062"/>
                    <a:pt x="-986" y="355"/>
                  </a:cubicBezTo>
                  <a:cubicBezTo>
                    <a:pt x="-986" y="1769"/>
                    <a:pt x="-986" y="1769"/>
                    <a:pt x="1136" y="3186"/>
                  </a:cubicBezTo>
                  <a:cubicBezTo>
                    <a:pt x="1136" y="591"/>
                    <a:pt x="1136" y="3186"/>
                    <a:pt x="1136" y="827"/>
                  </a:cubicBezTo>
                  <a:cubicBezTo>
                    <a:pt x="1136" y="-1532"/>
                    <a:pt x="-1931" y="-1768"/>
                    <a:pt x="-986" y="3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5" name="Полилиния: фигура 1584">
              <a:extLst>
                <a:ext uri="{FF2B5EF4-FFF2-40B4-BE49-F238E27FC236}">
                  <a16:creationId xmlns:a16="http://schemas.microsoft.com/office/drawing/2014/main" id="{98533CA5-B184-D7E2-35E1-498D43BAA5A6}"/>
                </a:ext>
              </a:extLst>
            </p:cNvPr>
            <p:cNvSpPr/>
            <p:nvPr/>
          </p:nvSpPr>
          <p:spPr>
            <a:xfrm>
              <a:off x="5060557" y="2594513"/>
              <a:ext cx="963" cy="2005"/>
            </a:xfrm>
            <a:custGeom>
              <a:avLst/>
              <a:gdLst>
                <a:gd name="connsiteX0" fmla="*/ -568 w 963"/>
                <a:gd name="connsiteY0" fmla="*/ 788 h 2005"/>
                <a:gd name="connsiteX1" fmla="*/ -568 w 963"/>
                <a:gd name="connsiteY1" fmla="*/ 788 h 2005"/>
                <a:gd name="connsiteX2" fmla="*/ -568 w 963"/>
                <a:gd name="connsiteY2" fmla="*/ 788 h 2005"/>
                <a:gd name="connsiteX3" fmla="*/ -568 w 963"/>
                <a:gd name="connsiteY3" fmla="*/ -1099 h 2005"/>
                <a:gd name="connsiteX4" fmla="*/ -568 w 963"/>
                <a:gd name="connsiteY4" fmla="*/ -1099 h 2005"/>
                <a:gd name="connsiteX5" fmla="*/ -568 w 963"/>
                <a:gd name="connsiteY5" fmla="*/ -1099 h 2005"/>
                <a:gd name="connsiteX6" fmla="*/ -568 w 963"/>
                <a:gd name="connsiteY6" fmla="*/ 788 h 2005"/>
                <a:gd name="connsiteX7" fmla="*/ -568 w 963"/>
                <a:gd name="connsiteY7" fmla="*/ 788 h 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3" h="2005">
                  <a:moveTo>
                    <a:pt x="-568" y="788"/>
                  </a:moveTo>
                  <a:cubicBezTo>
                    <a:pt x="-568" y="788"/>
                    <a:pt x="-568" y="-862"/>
                    <a:pt x="-568" y="788"/>
                  </a:cubicBezTo>
                  <a:cubicBezTo>
                    <a:pt x="-2455" y="-3461"/>
                    <a:pt x="849" y="788"/>
                    <a:pt x="-568" y="788"/>
                  </a:cubicBezTo>
                  <a:cubicBezTo>
                    <a:pt x="-568" y="80"/>
                    <a:pt x="-568" y="-393"/>
                    <a:pt x="-568" y="-1099"/>
                  </a:cubicBezTo>
                  <a:cubicBezTo>
                    <a:pt x="-568" y="-1099"/>
                    <a:pt x="-568" y="1261"/>
                    <a:pt x="-568" y="-1099"/>
                  </a:cubicBezTo>
                  <a:cubicBezTo>
                    <a:pt x="-568" y="316"/>
                    <a:pt x="-568" y="-1099"/>
                    <a:pt x="-568" y="-1099"/>
                  </a:cubicBezTo>
                  <a:cubicBezTo>
                    <a:pt x="-568" y="-1099"/>
                    <a:pt x="-568" y="80"/>
                    <a:pt x="-568" y="788"/>
                  </a:cubicBezTo>
                  <a:cubicBezTo>
                    <a:pt x="-568" y="1497"/>
                    <a:pt x="-1274" y="-1335"/>
                    <a:pt x="-568" y="7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6" name="Полилиния: фигура 1585">
              <a:extLst>
                <a:ext uri="{FF2B5EF4-FFF2-40B4-BE49-F238E27FC236}">
                  <a16:creationId xmlns:a16="http://schemas.microsoft.com/office/drawing/2014/main" id="{BAAEC333-814C-CD82-8894-5FDA9AF472F9}"/>
                </a:ext>
              </a:extLst>
            </p:cNvPr>
            <p:cNvSpPr/>
            <p:nvPr/>
          </p:nvSpPr>
          <p:spPr>
            <a:xfrm>
              <a:off x="5056673" y="2587434"/>
              <a:ext cx="2479" cy="3102"/>
            </a:xfrm>
            <a:custGeom>
              <a:avLst/>
              <a:gdLst>
                <a:gd name="connsiteX0" fmla="*/ -1167 w 2479"/>
                <a:gd name="connsiteY0" fmla="*/ -1100 h 3102"/>
                <a:gd name="connsiteX1" fmla="*/ 1192 w 2479"/>
                <a:gd name="connsiteY1" fmla="*/ 787 h 3102"/>
                <a:gd name="connsiteX2" fmla="*/ -1167 w 2479"/>
                <a:gd name="connsiteY2" fmla="*/ -1100 h 3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9" h="3102">
                  <a:moveTo>
                    <a:pt x="-1167" y="-1100"/>
                  </a:moveTo>
                  <a:cubicBezTo>
                    <a:pt x="720" y="2912"/>
                    <a:pt x="1664" y="2440"/>
                    <a:pt x="1192" y="787"/>
                  </a:cubicBezTo>
                  <a:cubicBezTo>
                    <a:pt x="720" y="-864"/>
                    <a:pt x="720" y="244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7" name="Полилиния: фигура 1586">
              <a:extLst>
                <a:ext uri="{FF2B5EF4-FFF2-40B4-BE49-F238E27FC236}">
                  <a16:creationId xmlns:a16="http://schemas.microsoft.com/office/drawing/2014/main" id="{B77FA211-3D62-0F5D-8A56-AA145D998F76}"/>
                </a:ext>
              </a:extLst>
            </p:cNvPr>
            <p:cNvSpPr/>
            <p:nvPr/>
          </p:nvSpPr>
          <p:spPr>
            <a:xfrm>
              <a:off x="5062809" y="2590836"/>
              <a:ext cx="104" cy="374"/>
            </a:xfrm>
            <a:custGeom>
              <a:avLst/>
              <a:gdLst>
                <a:gd name="connsiteX0" fmla="*/ -1167 w 104"/>
                <a:gd name="connsiteY0" fmla="*/ -726 h 374"/>
                <a:gd name="connsiteX1" fmla="*/ -1167 w 104"/>
                <a:gd name="connsiteY1" fmla="*/ -726 h 374"/>
                <a:gd name="connsiteX2" fmla="*/ -1167 w 104"/>
                <a:gd name="connsiteY2" fmla="*/ -726 h 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74">
                  <a:moveTo>
                    <a:pt x="-1167" y="-726"/>
                  </a:moveTo>
                  <a:lnTo>
                    <a:pt x="-1167" y="-726"/>
                  </a:lnTo>
                  <a:cubicBezTo>
                    <a:pt x="-931" y="-1435"/>
                    <a:pt x="-1167" y="-962"/>
                    <a:pt x="-1167" y="-7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8" name="Полилиния: фигура 1587">
              <a:extLst>
                <a:ext uri="{FF2B5EF4-FFF2-40B4-BE49-F238E27FC236}">
                  <a16:creationId xmlns:a16="http://schemas.microsoft.com/office/drawing/2014/main" id="{C81F01FC-2893-1B73-9A0F-45BDED090735}"/>
                </a:ext>
              </a:extLst>
            </p:cNvPr>
            <p:cNvSpPr/>
            <p:nvPr/>
          </p:nvSpPr>
          <p:spPr>
            <a:xfrm>
              <a:off x="5065449" y="2589310"/>
              <a:ext cx="3573" cy="4140"/>
            </a:xfrm>
            <a:custGeom>
              <a:avLst/>
              <a:gdLst>
                <a:gd name="connsiteX0" fmla="*/ -30 w 3573"/>
                <a:gd name="connsiteY0" fmla="*/ 1978 h 4140"/>
                <a:gd name="connsiteX1" fmla="*/ 2329 w 3573"/>
                <a:gd name="connsiteY1" fmla="*/ 1978 h 4140"/>
                <a:gd name="connsiteX2" fmla="*/ 675 w 3573"/>
                <a:gd name="connsiteY2" fmla="*/ -145 h 4140"/>
                <a:gd name="connsiteX3" fmla="*/ 675 w 3573"/>
                <a:gd name="connsiteY3" fmla="*/ 1272 h 4140"/>
                <a:gd name="connsiteX4" fmla="*/ -739 w 3573"/>
                <a:gd name="connsiteY4" fmla="*/ -1090 h 4140"/>
                <a:gd name="connsiteX5" fmla="*/ -30 w 3573"/>
                <a:gd name="connsiteY5" fmla="*/ 1978 h 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73" h="4140">
                  <a:moveTo>
                    <a:pt x="-30" y="1978"/>
                  </a:moveTo>
                  <a:cubicBezTo>
                    <a:pt x="-30" y="3395"/>
                    <a:pt x="2092" y="3395"/>
                    <a:pt x="2329" y="1978"/>
                  </a:cubicBezTo>
                  <a:cubicBezTo>
                    <a:pt x="2565" y="563"/>
                    <a:pt x="2329" y="1978"/>
                    <a:pt x="675" y="-145"/>
                  </a:cubicBezTo>
                  <a:cubicBezTo>
                    <a:pt x="2092" y="2450"/>
                    <a:pt x="675" y="-145"/>
                    <a:pt x="675" y="1272"/>
                  </a:cubicBezTo>
                  <a:cubicBezTo>
                    <a:pt x="675" y="2686"/>
                    <a:pt x="675" y="-1326"/>
                    <a:pt x="-739" y="-1090"/>
                  </a:cubicBezTo>
                  <a:cubicBezTo>
                    <a:pt x="-2156" y="-854"/>
                    <a:pt x="439" y="2214"/>
                    <a:pt x="-30" y="19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89" name="Полилиния: фигура 1588">
              <a:extLst>
                <a:ext uri="{FF2B5EF4-FFF2-40B4-BE49-F238E27FC236}">
                  <a16:creationId xmlns:a16="http://schemas.microsoft.com/office/drawing/2014/main" id="{FEA7441A-983D-6918-E4A7-AD20CE6BE261}"/>
                </a:ext>
              </a:extLst>
            </p:cNvPr>
            <p:cNvSpPr/>
            <p:nvPr/>
          </p:nvSpPr>
          <p:spPr>
            <a:xfrm>
              <a:off x="5062943" y="2586795"/>
              <a:ext cx="1847" cy="2894"/>
            </a:xfrm>
            <a:custGeom>
              <a:avLst/>
              <a:gdLst>
                <a:gd name="connsiteX0" fmla="*/ 585 w 1847"/>
                <a:gd name="connsiteY0" fmla="*/ 955 h 2894"/>
                <a:gd name="connsiteX1" fmla="*/ 585 w 1847"/>
                <a:gd name="connsiteY1" fmla="*/ 955 h 2894"/>
                <a:gd name="connsiteX2" fmla="*/ -829 w 1847"/>
                <a:gd name="connsiteY2" fmla="*/ -698 h 2894"/>
                <a:gd name="connsiteX3" fmla="*/ 585 w 1847"/>
                <a:gd name="connsiteY3" fmla="*/ 955 h 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7" h="2894">
                  <a:moveTo>
                    <a:pt x="585" y="955"/>
                  </a:moveTo>
                  <a:cubicBezTo>
                    <a:pt x="585" y="2842"/>
                    <a:pt x="585" y="955"/>
                    <a:pt x="585" y="955"/>
                  </a:cubicBezTo>
                  <a:cubicBezTo>
                    <a:pt x="585" y="955"/>
                    <a:pt x="585" y="955"/>
                    <a:pt x="-829" y="-698"/>
                  </a:cubicBezTo>
                  <a:cubicBezTo>
                    <a:pt x="-2246" y="-2349"/>
                    <a:pt x="1294" y="1661"/>
                    <a:pt x="585" y="9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0" name="Полилиния: фигура 1589">
              <a:extLst>
                <a:ext uri="{FF2B5EF4-FFF2-40B4-BE49-F238E27FC236}">
                  <a16:creationId xmlns:a16="http://schemas.microsoft.com/office/drawing/2014/main" id="{9CD8B5F8-EE83-AA64-25C5-5321C8347355}"/>
                </a:ext>
              </a:extLst>
            </p:cNvPr>
            <p:cNvSpPr/>
            <p:nvPr/>
          </p:nvSpPr>
          <p:spPr>
            <a:xfrm>
              <a:off x="5069092" y="2591424"/>
              <a:ext cx="1975" cy="2433"/>
            </a:xfrm>
            <a:custGeom>
              <a:avLst/>
              <a:gdLst>
                <a:gd name="connsiteX0" fmla="*/ -1079 w 1975"/>
                <a:gd name="connsiteY0" fmla="*/ 809 h 2433"/>
                <a:gd name="connsiteX1" fmla="*/ 808 w 1975"/>
                <a:gd name="connsiteY1" fmla="*/ 809 h 2433"/>
                <a:gd name="connsiteX2" fmla="*/ -1079 w 1975"/>
                <a:gd name="connsiteY2" fmla="*/ 809 h 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5" h="2433">
                  <a:moveTo>
                    <a:pt x="-1079" y="809"/>
                  </a:moveTo>
                  <a:cubicBezTo>
                    <a:pt x="-1079" y="809"/>
                    <a:pt x="572" y="1990"/>
                    <a:pt x="808" y="809"/>
                  </a:cubicBezTo>
                  <a:cubicBezTo>
                    <a:pt x="-1787" y="-2968"/>
                    <a:pt x="-1079" y="-136"/>
                    <a:pt x="-1079" y="8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1" name="Полилиния: фигура 1590">
              <a:extLst>
                <a:ext uri="{FF2B5EF4-FFF2-40B4-BE49-F238E27FC236}">
                  <a16:creationId xmlns:a16="http://schemas.microsoft.com/office/drawing/2014/main" id="{CEDAD559-951B-9116-EBF3-F78AF45BF9BA}"/>
                </a:ext>
              </a:extLst>
            </p:cNvPr>
            <p:cNvSpPr/>
            <p:nvPr/>
          </p:nvSpPr>
          <p:spPr>
            <a:xfrm>
              <a:off x="5076967" y="2594667"/>
              <a:ext cx="23597" cy="752"/>
            </a:xfrm>
            <a:custGeom>
              <a:avLst/>
              <a:gdLst>
                <a:gd name="connsiteX0" fmla="*/ -1167 w 23597"/>
                <a:gd name="connsiteY0" fmla="*/ -784 h 752"/>
                <a:gd name="connsiteX1" fmla="*/ -1167 w 23597"/>
                <a:gd name="connsiteY1" fmla="*/ -784 h 752"/>
                <a:gd name="connsiteX2" fmla="*/ -1167 w 23597"/>
                <a:gd name="connsiteY2" fmla="*/ -784 h 752"/>
                <a:gd name="connsiteX3" fmla="*/ -1167 w 23597"/>
                <a:gd name="connsiteY3" fmla="*/ -784 h 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752">
                  <a:moveTo>
                    <a:pt x="-1167" y="-784"/>
                  </a:moveTo>
                  <a:cubicBezTo>
                    <a:pt x="-1167" y="-784"/>
                    <a:pt x="-1167" y="-784"/>
                    <a:pt x="-1167" y="-784"/>
                  </a:cubicBezTo>
                  <a:lnTo>
                    <a:pt x="-1167" y="-784"/>
                  </a:lnTo>
                  <a:cubicBezTo>
                    <a:pt x="-1167" y="634"/>
                    <a:pt x="-1167" y="-1962"/>
                    <a:pt x="-1167" y="-7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2" name="Полилиния: фигура 1591">
              <a:extLst>
                <a:ext uri="{FF2B5EF4-FFF2-40B4-BE49-F238E27FC236}">
                  <a16:creationId xmlns:a16="http://schemas.microsoft.com/office/drawing/2014/main" id="{C88E30E7-320F-1278-172D-8E900BCBFB6B}"/>
                </a:ext>
              </a:extLst>
            </p:cNvPr>
            <p:cNvSpPr/>
            <p:nvPr/>
          </p:nvSpPr>
          <p:spPr>
            <a:xfrm>
              <a:off x="5076967" y="2588851"/>
              <a:ext cx="629" cy="3094"/>
            </a:xfrm>
            <a:custGeom>
              <a:avLst/>
              <a:gdLst>
                <a:gd name="connsiteX0" fmla="*/ -1167 w 629"/>
                <a:gd name="connsiteY0" fmla="*/ -1100 h 3094"/>
                <a:gd name="connsiteX1" fmla="*/ -1167 w 629"/>
                <a:gd name="connsiteY1" fmla="*/ 1259 h 3094"/>
                <a:gd name="connsiteX2" fmla="*/ -1167 w 629"/>
                <a:gd name="connsiteY2" fmla="*/ 1259 h 3094"/>
                <a:gd name="connsiteX3" fmla="*/ -1167 w 629"/>
                <a:gd name="connsiteY3" fmla="*/ -1100 h 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3094">
                  <a:moveTo>
                    <a:pt x="-1167" y="-1100"/>
                  </a:moveTo>
                  <a:lnTo>
                    <a:pt x="-1167" y="1259"/>
                  </a:lnTo>
                  <a:cubicBezTo>
                    <a:pt x="-1167" y="1259"/>
                    <a:pt x="-1167" y="-1100"/>
                    <a:pt x="-1167" y="1259"/>
                  </a:cubicBezTo>
                  <a:cubicBezTo>
                    <a:pt x="-1167" y="3618"/>
                    <a:pt x="250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3" name="Полилиния: фигура 1592">
              <a:extLst>
                <a:ext uri="{FF2B5EF4-FFF2-40B4-BE49-F238E27FC236}">
                  <a16:creationId xmlns:a16="http://schemas.microsoft.com/office/drawing/2014/main" id="{B2D42D7A-54B0-6348-2765-B15AF2F2651F}"/>
                </a:ext>
              </a:extLst>
            </p:cNvPr>
            <p:cNvSpPr/>
            <p:nvPr/>
          </p:nvSpPr>
          <p:spPr>
            <a:xfrm>
              <a:off x="5082630" y="2588928"/>
              <a:ext cx="1653" cy="2045"/>
            </a:xfrm>
            <a:custGeom>
              <a:avLst/>
              <a:gdLst>
                <a:gd name="connsiteX0" fmla="*/ -1167 w 1653"/>
                <a:gd name="connsiteY0" fmla="*/ -472 h 2045"/>
                <a:gd name="connsiteX1" fmla="*/ 486 w 1653"/>
                <a:gd name="connsiteY1" fmla="*/ 946 h 2045"/>
                <a:gd name="connsiteX2" fmla="*/ 486 w 1653"/>
                <a:gd name="connsiteY2" fmla="*/ -472 h 2045"/>
                <a:gd name="connsiteX3" fmla="*/ -1167 w 1653"/>
                <a:gd name="connsiteY3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045">
                  <a:moveTo>
                    <a:pt x="-1167" y="-472"/>
                  </a:moveTo>
                  <a:cubicBezTo>
                    <a:pt x="720" y="2832"/>
                    <a:pt x="-1167" y="-2358"/>
                    <a:pt x="486" y="946"/>
                  </a:cubicBezTo>
                  <a:lnTo>
                    <a:pt x="486" y="-472"/>
                  </a:lnTo>
                  <a:cubicBezTo>
                    <a:pt x="-1403" y="-1886"/>
                    <a:pt x="-695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4" name="Полилиния: фигура 1593">
              <a:extLst>
                <a:ext uri="{FF2B5EF4-FFF2-40B4-BE49-F238E27FC236}">
                  <a16:creationId xmlns:a16="http://schemas.microsoft.com/office/drawing/2014/main" id="{E9DE6C7B-3740-BCBA-0530-AC1B47FF8CEF}"/>
                </a:ext>
              </a:extLst>
            </p:cNvPr>
            <p:cNvSpPr/>
            <p:nvPr/>
          </p:nvSpPr>
          <p:spPr>
            <a:xfrm>
              <a:off x="5088293" y="2583940"/>
              <a:ext cx="1417" cy="5144"/>
            </a:xfrm>
            <a:custGeom>
              <a:avLst/>
              <a:gdLst>
                <a:gd name="connsiteX0" fmla="*/ -1167 w 1417"/>
                <a:gd name="connsiteY0" fmla="*/ 1685 h 5144"/>
                <a:gd name="connsiteX1" fmla="*/ -1167 w 1417"/>
                <a:gd name="connsiteY1" fmla="*/ 1685 h 5144"/>
                <a:gd name="connsiteX2" fmla="*/ 250 w 1417"/>
                <a:gd name="connsiteY2" fmla="*/ 4044 h 5144"/>
                <a:gd name="connsiteX3" fmla="*/ 250 w 1417"/>
                <a:gd name="connsiteY3" fmla="*/ 4044 h 5144"/>
                <a:gd name="connsiteX4" fmla="*/ 250 w 1417"/>
                <a:gd name="connsiteY4" fmla="*/ 1921 h 5144"/>
                <a:gd name="connsiteX5" fmla="*/ 250 w 1417"/>
                <a:gd name="connsiteY5" fmla="*/ -202 h 5144"/>
                <a:gd name="connsiteX6" fmla="*/ 250 w 1417"/>
                <a:gd name="connsiteY6" fmla="*/ 1212 h 5144"/>
                <a:gd name="connsiteX7" fmla="*/ 250 w 1417"/>
                <a:gd name="connsiteY7" fmla="*/ -438 h 5144"/>
                <a:gd name="connsiteX8" fmla="*/ -1167 w 1417"/>
                <a:gd name="connsiteY8" fmla="*/ 1685 h 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7" h="5144">
                  <a:moveTo>
                    <a:pt x="-1167" y="1685"/>
                  </a:moveTo>
                  <a:cubicBezTo>
                    <a:pt x="-1167" y="1685"/>
                    <a:pt x="-1167" y="1685"/>
                    <a:pt x="-1167" y="1685"/>
                  </a:cubicBezTo>
                  <a:cubicBezTo>
                    <a:pt x="-695" y="2393"/>
                    <a:pt x="-222" y="3102"/>
                    <a:pt x="250" y="4044"/>
                  </a:cubicBezTo>
                  <a:cubicBezTo>
                    <a:pt x="250" y="4044"/>
                    <a:pt x="250" y="2393"/>
                    <a:pt x="250" y="4044"/>
                  </a:cubicBezTo>
                  <a:cubicBezTo>
                    <a:pt x="-1640" y="507"/>
                    <a:pt x="250" y="2630"/>
                    <a:pt x="250" y="1921"/>
                  </a:cubicBezTo>
                  <a:cubicBezTo>
                    <a:pt x="250" y="1212"/>
                    <a:pt x="250" y="1921"/>
                    <a:pt x="250" y="-202"/>
                  </a:cubicBezTo>
                  <a:cubicBezTo>
                    <a:pt x="250" y="-2325"/>
                    <a:pt x="250" y="-202"/>
                    <a:pt x="250" y="1212"/>
                  </a:cubicBezTo>
                  <a:lnTo>
                    <a:pt x="250" y="-438"/>
                  </a:lnTo>
                  <a:cubicBezTo>
                    <a:pt x="250" y="-438"/>
                    <a:pt x="-931" y="1685"/>
                    <a:pt x="-1167" y="16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5" name="Полилиния: фигура 1594">
              <a:extLst>
                <a:ext uri="{FF2B5EF4-FFF2-40B4-BE49-F238E27FC236}">
                  <a16:creationId xmlns:a16="http://schemas.microsoft.com/office/drawing/2014/main" id="{5B60B010-50AD-CFF3-D087-D7E781776059}"/>
                </a:ext>
              </a:extLst>
            </p:cNvPr>
            <p:cNvSpPr/>
            <p:nvPr/>
          </p:nvSpPr>
          <p:spPr>
            <a:xfrm>
              <a:off x="5100564" y="2582479"/>
              <a:ext cx="1417" cy="1978"/>
            </a:xfrm>
            <a:custGeom>
              <a:avLst/>
              <a:gdLst>
                <a:gd name="connsiteX0" fmla="*/ -1167 w 1417"/>
                <a:gd name="connsiteY0" fmla="*/ 550 h 1978"/>
                <a:gd name="connsiteX1" fmla="*/ 250 w 1417"/>
                <a:gd name="connsiteY1" fmla="*/ 550 h 1978"/>
                <a:gd name="connsiteX2" fmla="*/ -1167 w 1417"/>
                <a:gd name="connsiteY2" fmla="*/ -1100 h 1978"/>
                <a:gd name="connsiteX3" fmla="*/ -1167 w 1417"/>
                <a:gd name="connsiteY3" fmla="*/ 550 h 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978">
                  <a:moveTo>
                    <a:pt x="-1167" y="550"/>
                  </a:moveTo>
                  <a:cubicBezTo>
                    <a:pt x="250" y="1968"/>
                    <a:pt x="-1167" y="-1809"/>
                    <a:pt x="250" y="550"/>
                  </a:cubicBezTo>
                  <a:lnTo>
                    <a:pt x="-1167" y="-1100"/>
                  </a:lnTo>
                  <a:cubicBezTo>
                    <a:pt x="483" y="550"/>
                    <a:pt x="-1167" y="-1809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6" name="Полилиния: фигура 1595">
              <a:extLst>
                <a:ext uri="{FF2B5EF4-FFF2-40B4-BE49-F238E27FC236}">
                  <a16:creationId xmlns:a16="http://schemas.microsoft.com/office/drawing/2014/main" id="{DCE00D31-E6A0-D6CA-56A1-5AD4B440CD5B}"/>
                </a:ext>
              </a:extLst>
            </p:cNvPr>
            <p:cNvSpPr/>
            <p:nvPr/>
          </p:nvSpPr>
          <p:spPr>
            <a:xfrm>
              <a:off x="5108586" y="2578467"/>
              <a:ext cx="1493" cy="629"/>
            </a:xfrm>
            <a:custGeom>
              <a:avLst/>
              <a:gdLst>
                <a:gd name="connsiteX0" fmla="*/ -1167 w 1493"/>
                <a:gd name="connsiteY0" fmla="*/ -1100 h 629"/>
                <a:gd name="connsiteX1" fmla="*/ 250 w 1493"/>
                <a:gd name="connsiteY1" fmla="*/ -1100 h 629"/>
                <a:gd name="connsiteX2" fmla="*/ -1167 w 149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3" h="629">
                  <a:moveTo>
                    <a:pt x="-1167" y="-1100"/>
                  </a:moveTo>
                  <a:cubicBezTo>
                    <a:pt x="-1167" y="317"/>
                    <a:pt x="722" y="-1100"/>
                    <a:pt x="250" y="-1100"/>
                  </a:cubicBezTo>
                  <a:cubicBezTo>
                    <a:pt x="-222" y="-1100"/>
                    <a:pt x="-222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7" name="Полилиния: фигура 1596">
              <a:extLst>
                <a:ext uri="{FF2B5EF4-FFF2-40B4-BE49-F238E27FC236}">
                  <a16:creationId xmlns:a16="http://schemas.microsoft.com/office/drawing/2014/main" id="{B9CD2662-8033-2BBD-855E-C0F6475C5A78}"/>
                </a:ext>
              </a:extLst>
            </p:cNvPr>
            <p:cNvSpPr/>
            <p:nvPr/>
          </p:nvSpPr>
          <p:spPr>
            <a:xfrm>
              <a:off x="5120385" y="2579648"/>
              <a:ext cx="1417" cy="2831"/>
            </a:xfrm>
            <a:custGeom>
              <a:avLst/>
              <a:gdLst>
                <a:gd name="connsiteX0" fmla="*/ 250 w 1417"/>
                <a:gd name="connsiteY0" fmla="*/ 1731 h 2831"/>
                <a:gd name="connsiteX1" fmla="*/ -1167 w 1417"/>
                <a:gd name="connsiteY1" fmla="*/ -1100 h 2831"/>
                <a:gd name="connsiteX2" fmla="*/ -1167 w 1417"/>
                <a:gd name="connsiteY2" fmla="*/ -1100 h 2831"/>
                <a:gd name="connsiteX3" fmla="*/ -1167 w 1417"/>
                <a:gd name="connsiteY3" fmla="*/ -1100 h 2831"/>
                <a:gd name="connsiteX4" fmla="*/ 250 w 1417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2831">
                  <a:moveTo>
                    <a:pt x="250" y="173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25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8" name="Полилиния: фигура 1597">
              <a:extLst>
                <a:ext uri="{FF2B5EF4-FFF2-40B4-BE49-F238E27FC236}">
                  <a16:creationId xmlns:a16="http://schemas.microsoft.com/office/drawing/2014/main" id="{AC70A570-8DEB-786F-5D11-A8899B35C713}"/>
                </a:ext>
              </a:extLst>
            </p:cNvPr>
            <p:cNvSpPr/>
            <p:nvPr/>
          </p:nvSpPr>
          <p:spPr>
            <a:xfrm>
              <a:off x="5156490" y="2560532"/>
              <a:ext cx="1650" cy="1417"/>
            </a:xfrm>
            <a:custGeom>
              <a:avLst/>
              <a:gdLst>
                <a:gd name="connsiteX0" fmla="*/ -1167 w 1650"/>
                <a:gd name="connsiteY0" fmla="*/ -1100 h 1417"/>
                <a:gd name="connsiteX1" fmla="*/ 483 w 1650"/>
                <a:gd name="connsiteY1" fmla="*/ 317 h 1417"/>
                <a:gd name="connsiteX2" fmla="*/ 483 w 1650"/>
                <a:gd name="connsiteY2" fmla="*/ 317 h 1417"/>
                <a:gd name="connsiteX3" fmla="*/ 483 w 1650"/>
                <a:gd name="connsiteY3" fmla="*/ 317 h 1417"/>
                <a:gd name="connsiteX4" fmla="*/ -1167 w 1650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417">
                  <a:moveTo>
                    <a:pt x="-1167" y="-1100"/>
                  </a:moveTo>
                  <a:cubicBezTo>
                    <a:pt x="-1167" y="1023"/>
                    <a:pt x="-1167" y="-1100"/>
                    <a:pt x="483" y="317"/>
                  </a:cubicBezTo>
                  <a:lnTo>
                    <a:pt x="483" y="317"/>
                  </a:lnTo>
                  <a:lnTo>
                    <a:pt x="483" y="317"/>
                  </a:lnTo>
                  <a:cubicBezTo>
                    <a:pt x="-222" y="81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99" name="Полилиния: фигура 1598">
              <a:extLst>
                <a:ext uri="{FF2B5EF4-FFF2-40B4-BE49-F238E27FC236}">
                  <a16:creationId xmlns:a16="http://schemas.microsoft.com/office/drawing/2014/main" id="{847CB372-70E5-B6F9-4D9B-64FD96ED8FAB}"/>
                </a:ext>
              </a:extLst>
            </p:cNvPr>
            <p:cNvSpPr/>
            <p:nvPr/>
          </p:nvSpPr>
          <p:spPr>
            <a:xfrm>
              <a:off x="5226809" y="2694330"/>
              <a:ext cx="477" cy="2122"/>
            </a:xfrm>
            <a:custGeom>
              <a:avLst/>
              <a:gdLst>
                <a:gd name="connsiteX0" fmla="*/ -1167 w 477"/>
                <a:gd name="connsiteY0" fmla="*/ 1023 h 2122"/>
                <a:gd name="connsiteX1" fmla="*/ -1167 w 477"/>
                <a:gd name="connsiteY1" fmla="*/ 1023 h 2122"/>
                <a:gd name="connsiteX2" fmla="*/ -1167 w 477"/>
                <a:gd name="connsiteY2" fmla="*/ 1023 h 2122"/>
                <a:gd name="connsiteX3" fmla="*/ -1167 w 477"/>
                <a:gd name="connsiteY3" fmla="*/ -1100 h 2122"/>
                <a:gd name="connsiteX4" fmla="*/ -1167 w 477"/>
                <a:gd name="connsiteY4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7" h="2122">
                  <a:moveTo>
                    <a:pt x="-1167" y="1023"/>
                  </a:move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lnTo>
                    <a:pt x="-1167" y="-1100"/>
                  </a:lnTo>
                  <a:cubicBezTo>
                    <a:pt x="-222" y="78"/>
                    <a:pt x="-931" y="-864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0" name="Полилиния: фигура 1599">
              <a:extLst>
                <a:ext uri="{FF2B5EF4-FFF2-40B4-BE49-F238E27FC236}">
                  <a16:creationId xmlns:a16="http://schemas.microsoft.com/office/drawing/2014/main" id="{FC4F400A-4473-AC7C-3BB4-7CDF98A5EE6C}"/>
                </a:ext>
              </a:extLst>
            </p:cNvPr>
            <p:cNvSpPr/>
            <p:nvPr/>
          </p:nvSpPr>
          <p:spPr>
            <a:xfrm>
              <a:off x="5214932" y="2528257"/>
              <a:ext cx="314" cy="3487"/>
            </a:xfrm>
            <a:custGeom>
              <a:avLst/>
              <a:gdLst>
                <a:gd name="connsiteX0" fmla="*/ -852 w 314"/>
                <a:gd name="connsiteY0" fmla="*/ 2388 h 3487"/>
                <a:gd name="connsiteX1" fmla="*/ -852 w 314"/>
                <a:gd name="connsiteY1" fmla="*/ -680 h 3487"/>
                <a:gd name="connsiteX2" fmla="*/ -852 w 314"/>
                <a:gd name="connsiteY2" fmla="*/ -680 h 3487"/>
                <a:gd name="connsiteX3" fmla="*/ -852 w 314"/>
                <a:gd name="connsiteY3" fmla="*/ -680 h 3487"/>
                <a:gd name="connsiteX4" fmla="*/ -852 w 314"/>
                <a:gd name="connsiteY4" fmla="*/ 2388 h 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3487">
                  <a:moveTo>
                    <a:pt x="-852" y="2388"/>
                  </a:moveTo>
                  <a:cubicBezTo>
                    <a:pt x="-852" y="2388"/>
                    <a:pt x="-852" y="265"/>
                    <a:pt x="-852" y="-680"/>
                  </a:cubicBezTo>
                  <a:cubicBezTo>
                    <a:pt x="-852" y="-1625"/>
                    <a:pt x="-852" y="-680"/>
                    <a:pt x="-852" y="-680"/>
                  </a:cubicBezTo>
                  <a:lnTo>
                    <a:pt x="-852" y="-680"/>
                  </a:lnTo>
                  <a:cubicBezTo>
                    <a:pt x="-852" y="-680"/>
                    <a:pt x="-1561" y="1443"/>
                    <a:pt x="-852" y="23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1" name="Полилиния: фигура 1600">
              <a:extLst>
                <a:ext uri="{FF2B5EF4-FFF2-40B4-BE49-F238E27FC236}">
                  <a16:creationId xmlns:a16="http://schemas.microsoft.com/office/drawing/2014/main" id="{FEBCEE03-734C-FC77-7A72-8F8A42A74437}"/>
                </a:ext>
              </a:extLst>
            </p:cNvPr>
            <p:cNvSpPr/>
            <p:nvPr/>
          </p:nvSpPr>
          <p:spPr>
            <a:xfrm>
              <a:off x="5220437" y="2531545"/>
              <a:ext cx="177" cy="3140"/>
            </a:xfrm>
            <a:custGeom>
              <a:avLst/>
              <a:gdLst>
                <a:gd name="connsiteX0" fmla="*/ -1167 w 177"/>
                <a:gd name="connsiteY0" fmla="*/ 1459 h 3140"/>
                <a:gd name="connsiteX1" fmla="*/ -1167 w 177"/>
                <a:gd name="connsiteY1" fmla="*/ -664 h 3140"/>
                <a:gd name="connsiteX2" fmla="*/ -1167 w 177"/>
                <a:gd name="connsiteY2" fmla="*/ -664 h 3140"/>
                <a:gd name="connsiteX3" fmla="*/ -1167 w 177"/>
                <a:gd name="connsiteY3" fmla="*/ 1459 h 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140">
                  <a:moveTo>
                    <a:pt x="-1167" y="1459"/>
                  </a:moveTo>
                  <a:cubicBezTo>
                    <a:pt x="-1167" y="3818"/>
                    <a:pt x="-1167" y="-1845"/>
                    <a:pt x="-1167" y="-664"/>
                  </a:cubicBezTo>
                  <a:cubicBezTo>
                    <a:pt x="-1167" y="514"/>
                    <a:pt x="-1167" y="-2081"/>
                    <a:pt x="-1167" y="-664"/>
                  </a:cubicBezTo>
                  <a:cubicBezTo>
                    <a:pt x="-931" y="44"/>
                    <a:pt x="-931" y="750"/>
                    <a:pt x="-1167" y="14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2" name="Полилиния: фигура 1601">
              <a:extLst>
                <a:ext uri="{FF2B5EF4-FFF2-40B4-BE49-F238E27FC236}">
                  <a16:creationId xmlns:a16="http://schemas.microsoft.com/office/drawing/2014/main" id="{1D4811E7-3EA7-571E-2BF1-C929872E7DD0}"/>
                </a:ext>
              </a:extLst>
            </p:cNvPr>
            <p:cNvSpPr/>
            <p:nvPr/>
          </p:nvSpPr>
          <p:spPr>
            <a:xfrm>
              <a:off x="2011440" y="2531981"/>
              <a:ext cx="221342" cy="238568"/>
            </a:xfrm>
            <a:custGeom>
              <a:avLst/>
              <a:gdLst>
                <a:gd name="connsiteX0" fmla="*/ -1167 w 221342"/>
                <a:gd name="connsiteY0" fmla="*/ 192397 h 238568"/>
                <a:gd name="connsiteX1" fmla="*/ 93222 w 221342"/>
                <a:gd name="connsiteY1" fmla="*/ 218120 h 238568"/>
                <a:gd name="connsiteX2" fmla="*/ 202950 w 221342"/>
                <a:gd name="connsiteY2" fmla="*/ 237468 h 238568"/>
                <a:gd name="connsiteX3" fmla="*/ 220176 w 221342"/>
                <a:gd name="connsiteY3" fmla="*/ 38306 h 238568"/>
                <a:gd name="connsiteX4" fmla="*/ 141361 w 221342"/>
                <a:gd name="connsiteY4" fmla="*/ 23911 h 238568"/>
                <a:gd name="connsiteX5" fmla="*/ 50040 w 221342"/>
                <a:gd name="connsiteY5" fmla="*/ -1100 h 238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1342" h="238568">
                  <a:moveTo>
                    <a:pt x="-1167" y="192397"/>
                  </a:moveTo>
                  <a:cubicBezTo>
                    <a:pt x="26207" y="199713"/>
                    <a:pt x="59007" y="209858"/>
                    <a:pt x="93222" y="218120"/>
                  </a:cubicBezTo>
                  <a:cubicBezTo>
                    <a:pt x="129327" y="227320"/>
                    <a:pt x="165904" y="233928"/>
                    <a:pt x="202950" y="237468"/>
                  </a:cubicBezTo>
                  <a:lnTo>
                    <a:pt x="220176" y="38306"/>
                  </a:lnTo>
                  <a:cubicBezTo>
                    <a:pt x="193511" y="35474"/>
                    <a:pt x="167318" y="30519"/>
                    <a:pt x="141361" y="23911"/>
                  </a:cubicBezTo>
                  <a:cubicBezTo>
                    <a:pt x="112810" y="16834"/>
                    <a:pt x="84491" y="8339"/>
                    <a:pt x="50040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3" name="Полилиния: фигура 1602">
              <a:extLst>
                <a:ext uri="{FF2B5EF4-FFF2-40B4-BE49-F238E27FC236}">
                  <a16:creationId xmlns:a16="http://schemas.microsoft.com/office/drawing/2014/main" id="{430529BC-680D-7EA0-9901-1DD3DAD6B301}"/>
                </a:ext>
              </a:extLst>
            </p:cNvPr>
            <p:cNvSpPr/>
            <p:nvPr/>
          </p:nvSpPr>
          <p:spPr>
            <a:xfrm>
              <a:off x="2221693" y="2657635"/>
              <a:ext cx="23597" cy="2123"/>
            </a:xfrm>
            <a:custGeom>
              <a:avLst/>
              <a:gdLst>
                <a:gd name="connsiteX0" fmla="*/ -1167 w 23597"/>
                <a:gd name="connsiteY0" fmla="*/ -37 h 2123"/>
                <a:gd name="connsiteX1" fmla="*/ -1167 w 23597"/>
                <a:gd name="connsiteY1" fmla="*/ -37 h 2123"/>
                <a:gd name="connsiteX2" fmla="*/ -1167 w 23597"/>
                <a:gd name="connsiteY2" fmla="*/ -37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3">
                  <a:moveTo>
                    <a:pt x="-1167" y="-37"/>
                  </a:moveTo>
                  <a:cubicBezTo>
                    <a:pt x="-1167" y="-1454"/>
                    <a:pt x="-1167" y="-1454"/>
                    <a:pt x="-1167" y="-37"/>
                  </a:cubicBezTo>
                  <a:cubicBezTo>
                    <a:pt x="-1167" y="1377"/>
                    <a:pt x="-1167" y="1377"/>
                    <a:pt x="-116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4" name="Полилиния: фигура 1603">
              <a:extLst>
                <a:ext uri="{FF2B5EF4-FFF2-40B4-BE49-F238E27FC236}">
                  <a16:creationId xmlns:a16="http://schemas.microsoft.com/office/drawing/2014/main" id="{0BDF7416-660D-1D12-9765-A445E1C4387A}"/>
                </a:ext>
              </a:extLst>
            </p:cNvPr>
            <p:cNvSpPr/>
            <p:nvPr/>
          </p:nvSpPr>
          <p:spPr>
            <a:xfrm>
              <a:off x="2221693" y="2661871"/>
              <a:ext cx="23597" cy="2254"/>
            </a:xfrm>
            <a:custGeom>
              <a:avLst/>
              <a:gdLst>
                <a:gd name="connsiteX0" fmla="*/ -1167 w 23597"/>
                <a:gd name="connsiteY0" fmla="*/ -260 h 2254"/>
                <a:gd name="connsiteX1" fmla="*/ -1167 w 23597"/>
                <a:gd name="connsiteY1" fmla="*/ -260 h 2254"/>
                <a:gd name="connsiteX2" fmla="*/ -1167 w 23597"/>
                <a:gd name="connsiteY2" fmla="*/ -260 h 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254">
                  <a:moveTo>
                    <a:pt x="-1167" y="-260"/>
                  </a:moveTo>
                  <a:cubicBezTo>
                    <a:pt x="-1167" y="-260"/>
                    <a:pt x="-1167" y="-2150"/>
                    <a:pt x="-1167" y="-260"/>
                  </a:cubicBezTo>
                  <a:cubicBezTo>
                    <a:pt x="-1167" y="1626"/>
                    <a:pt x="-1167" y="1626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5" name="Полилиния: фигура 1604">
              <a:extLst>
                <a:ext uri="{FF2B5EF4-FFF2-40B4-BE49-F238E27FC236}">
                  <a16:creationId xmlns:a16="http://schemas.microsoft.com/office/drawing/2014/main" id="{BF3EDE70-9D4C-2B3A-BE7D-885297E407BF}"/>
                </a:ext>
              </a:extLst>
            </p:cNvPr>
            <p:cNvSpPr/>
            <p:nvPr/>
          </p:nvSpPr>
          <p:spPr>
            <a:xfrm>
              <a:off x="2221693" y="265468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6" name="Полилиния: фигура 1605">
              <a:extLst>
                <a:ext uri="{FF2B5EF4-FFF2-40B4-BE49-F238E27FC236}">
                  <a16:creationId xmlns:a16="http://schemas.microsoft.com/office/drawing/2014/main" id="{CB53AF28-9749-3F0A-BB3B-432AE4D7E6C2}"/>
                </a:ext>
              </a:extLst>
            </p:cNvPr>
            <p:cNvSpPr/>
            <p:nvPr/>
          </p:nvSpPr>
          <p:spPr>
            <a:xfrm>
              <a:off x="2219701" y="2615516"/>
              <a:ext cx="104" cy="3198"/>
            </a:xfrm>
            <a:custGeom>
              <a:avLst/>
              <a:gdLst>
                <a:gd name="connsiteX0" fmla="*/ -1062 w 104"/>
                <a:gd name="connsiteY0" fmla="*/ 550 h 3198"/>
                <a:gd name="connsiteX1" fmla="*/ -1062 w 104"/>
                <a:gd name="connsiteY1" fmla="*/ -1100 h 3198"/>
                <a:gd name="connsiteX2" fmla="*/ -1062 w 104"/>
                <a:gd name="connsiteY2" fmla="*/ 314 h 3198"/>
                <a:gd name="connsiteX3" fmla="*/ -1062 w 104"/>
                <a:gd name="connsiteY3" fmla="*/ 550 h 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198">
                  <a:moveTo>
                    <a:pt x="-1062" y="550"/>
                  </a:moveTo>
                  <a:lnTo>
                    <a:pt x="-1062" y="-1100"/>
                  </a:lnTo>
                  <a:cubicBezTo>
                    <a:pt x="-1062" y="314"/>
                    <a:pt x="-1062" y="-1100"/>
                    <a:pt x="-1062" y="314"/>
                  </a:cubicBezTo>
                  <a:cubicBezTo>
                    <a:pt x="-1062" y="1731"/>
                    <a:pt x="-1298" y="3382"/>
                    <a:pt x="-106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7" name="Полилиния: фигура 1606">
              <a:extLst>
                <a:ext uri="{FF2B5EF4-FFF2-40B4-BE49-F238E27FC236}">
                  <a16:creationId xmlns:a16="http://schemas.microsoft.com/office/drawing/2014/main" id="{379D7F5C-6768-1800-A124-4A3F47BA5532}"/>
                </a:ext>
              </a:extLst>
            </p:cNvPr>
            <p:cNvSpPr/>
            <p:nvPr/>
          </p:nvSpPr>
          <p:spPr>
            <a:xfrm>
              <a:off x="2220275" y="2660042"/>
              <a:ext cx="23597" cy="3450"/>
            </a:xfrm>
            <a:custGeom>
              <a:avLst/>
              <a:gdLst>
                <a:gd name="connsiteX0" fmla="*/ -1167 w 23597"/>
                <a:gd name="connsiteY0" fmla="*/ 624 h 3450"/>
                <a:gd name="connsiteX1" fmla="*/ -1167 w 23597"/>
                <a:gd name="connsiteY1" fmla="*/ -793 h 3450"/>
                <a:gd name="connsiteX2" fmla="*/ -1167 w 23597"/>
                <a:gd name="connsiteY2" fmla="*/ 1569 h 3450"/>
                <a:gd name="connsiteX3" fmla="*/ -1167 w 23597"/>
                <a:gd name="connsiteY3" fmla="*/ 624 h 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450">
                  <a:moveTo>
                    <a:pt x="-1167" y="624"/>
                  </a:moveTo>
                  <a:cubicBezTo>
                    <a:pt x="-1167" y="624"/>
                    <a:pt x="-1167" y="-1972"/>
                    <a:pt x="-1167" y="-793"/>
                  </a:cubicBezTo>
                  <a:cubicBezTo>
                    <a:pt x="-1167" y="388"/>
                    <a:pt x="-1167" y="-793"/>
                    <a:pt x="-1167" y="1569"/>
                  </a:cubicBezTo>
                  <a:cubicBezTo>
                    <a:pt x="-1167" y="3928"/>
                    <a:pt x="-1167" y="151"/>
                    <a:pt x="-1167" y="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8" name="Полилиния: фигура 1607">
              <a:extLst>
                <a:ext uri="{FF2B5EF4-FFF2-40B4-BE49-F238E27FC236}">
                  <a16:creationId xmlns:a16="http://schemas.microsoft.com/office/drawing/2014/main" id="{970244A3-9677-7AA8-8EA2-41A238FC0DD2}"/>
                </a:ext>
              </a:extLst>
            </p:cNvPr>
            <p:cNvSpPr/>
            <p:nvPr/>
          </p:nvSpPr>
          <p:spPr>
            <a:xfrm>
              <a:off x="2219334" y="2613390"/>
              <a:ext cx="23597" cy="4248"/>
            </a:xfrm>
            <a:custGeom>
              <a:avLst/>
              <a:gdLst>
                <a:gd name="connsiteX0" fmla="*/ -1167 w 23597"/>
                <a:gd name="connsiteY0" fmla="*/ 1495 h 4248"/>
                <a:gd name="connsiteX1" fmla="*/ -1167 w 23597"/>
                <a:gd name="connsiteY1" fmla="*/ -1100 h 4248"/>
                <a:gd name="connsiteX2" fmla="*/ -1167 w 23597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248">
                  <a:moveTo>
                    <a:pt x="-1167" y="1495"/>
                  </a:moveTo>
                  <a:cubicBezTo>
                    <a:pt x="-1167" y="1495"/>
                    <a:pt x="-1167" y="81"/>
                    <a:pt x="-1167" y="-1100"/>
                  </a:cubicBezTo>
                  <a:cubicBezTo>
                    <a:pt x="-1167" y="317"/>
                    <a:pt x="-1167" y="1731"/>
                    <a:pt x="-1167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09" name="Полилиния: фигура 1608">
              <a:extLst>
                <a:ext uri="{FF2B5EF4-FFF2-40B4-BE49-F238E27FC236}">
                  <a16:creationId xmlns:a16="http://schemas.microsoft.com/office/drawing/2014/main" id="{2940679C-B4C2-D9D3-C768-535F8260A977}"/>
                </a:ext>
              </a:extLst>
            </p:cNvPr>
            <p:cNvSpPr/>
            <p:nvPr/>
          </p:nvSpPr>
          <p:spPr>
            <a:xfrm>
              <a:off x="2218153" y="2648390"/>
              <a:ext cx="104" cy="2006"/>
            </a:xfrm>
            <a:custGeom>
              <a:avLst/>
              <a:gdLst>
                <a:gd name="connsiteX0" fmla="*/ -1167 w 104"/>
                <a:gd name="connsiteY0" fmla="*/ 240 h 2006"/>
                <a:gd name="connsiteX1" fmla="*/ -1167 w 104"/>
                <a:gd name="connsiteY1" fmla="*/ 240 h 2006"/>
                <a:gd name="connsiteX2" fmla="*/ -1167 w 104"/>
                <a:gd name="connsiteY2" fmla="*/ 240 h 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06">
                  <a:moveTo>
                    <a:pt x="-1167" y="240"/>
                  </a:moveTo>
                  <a:cubicBezTo>
                    <a:pt x="-1167" y="-1177"/>
                    <a:pt x="-1167" y="-1883"/>
                    <a:pt x="-1167" y="240"/>
                  </a:cubicBezTo>
                  <a:cubicBezTo>
                    <a:pt x="-1167" y="2363"/>
                    <a:pt x="-931" y="-1413"/>
                    <a:pt x="-1167" y="2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0" name="Полилиния: фигура 1609">
              <a:extLst>
                <a:ext uri="{FF2B5EF4-FFF2-40B4-BE49-F238E27FC236}">
                  <a16:creationId xmlns:a16="http://schemas.microsoft.com/office/drawing/2014/main" id="{499628D2-48B7-4D30-9E19-55CA3BE367E8}"/>
                </a:ext>
              </a:extLst>
            </p:cNvPr>
            <p:cNvSpPr/>
            <p:nvPr/>
          </p:nvSpPr>
          <p:spPr>
            <a:xfrm>
              <a:off x="2217739" y="2610322"/>
              <a:ext cx="354" cy="5193"/>
            </a:xfrm>
            <a:custGeom>
              <a:avLst/>
              <a:gdLst>
                <a:gd name="connsiteX0" fmla="*/ -990 w 354"/>
                <a:gd name="connsiteY0" fmla="*/ 553 h 5193"/>
                <a:gd name="connsiteX1" fmla="*/ -990 w 354"/>
                <a:gd name="connsiteY1" fmla="*/ 553 h 5193"/>
                <a:gd name="connsiteX2" fmla="*/ -990 w 354"/>
                <a:gd name="connsiteY2" fmla="*/ 1968 h 5193"/>
                <a:gd name="connsiteX3" fmla="*/ -990 w 354"/>
                <a:gd name="connsiteY3" fmla="*/ -1100 h 5193"/>
                <a:gd name="connsiteX4" fmla="*/ -990 w 354"/>
                <a:gd name="connsiteY4" fmla="*/ 2676 h 5193"/>
                <a:gd name="connsiteX5" fmla="*/ -990 w 354"/>
                <a:gd name="connsiteY5" fmla="*/ 4093 h 5193"/>
                <a:gd name="connsiteX6" fmla="*/ -990 w 354"/>
                <a:gd name="connsiteY6" fmla="*/ 1731 h 5193"/>
                <a:gd name="connsiteX7" fmla="*/ -990 w 354"/>
                <a:gd name="connsiteY7" fmla="*/ 3385 h 5193"/>
                <a:gd name="connsiteX8" fmla="*/ -990 w 354"/>
                <a:gd name="connsiteY8" fmla="*/ 3385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4" h="5193">
                  <a:moveTo>
                    <a:pt x="-990" y="553"/>
                  </a:moveTo>
                  <a:cubicBezTo>
                    <a:pt x="-990" y="553"/>
                    <a:pt x="-990" y="553"/>
                    <a:pt x="-990" y="553"/>
                  </a:cubicBezTo>
                  <a:cubicBezTo>
                    <a:pt x="-990" y="553"/>
                    <a:pt x="-990" y="553"/>
                    <a:pt x="-990" y="1968"/>
                  </a:cubicBezTo>
                  <a:cubicBezTo>
                    <a:pt x="-754" y="1026"/>
                    <a:pt x="-754" y="-155"/>
                    <a:pt x="-990" y="-1100"/>
                  </a:cubicBezTo>
                  <a:cubicBezTo>
                    <a:pt x="-754" y="81"/>
                    <a:pt x="-754" y="1495"/>
                    <a:pt x="-990" y="2676"/>
                  </a:cubicBezTo>
                  <a:cubicBezTo>
                    <a:pt x="-990" y="2676"/>
                    <a:pt x="-990" y="2676"/>
                    <a:pt x="-990" y="4093"/>
                  </a:cubicBezTo>
                  <a:cubicBezTo>
                    <a:pt x="-1226" y="3385"/>
                    <a:pt x="-1226" y="2440"/>
                    <a:pt x="-990" y="1731"/>
                  </a:cubicBezTo>
                  <a:lnTo>
                    <a:pt x="-990" y="3385"/>
                  </a:lnTo>
                  <a:cubicBezTo>
                    <a:pt x="-990" y="3385"/>
                    <a:pt x="-990" y="3385"/>
                    <a:pt x="-990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1" name="Полилиния: фигура 1610">
              <a:extLst>
                <a:ext uri="{FF2B5EF4-FFF2-40B4-BE49-F238E27FC236}">
                  <a16:creationId xmlns:a16="http://schemas.microsoft.com/office/drawing/2014/main" id="{2C4A95FD-6D35-4476-4F68-C0D1B5CEEF15}"/>
                </a:ext>
              </a:extLst>
            </p:cNvPr>
            <p:cNvSpPr/>
            <p:nvPr/>
          </p:nvSpPr>
          <p:spPr>
            <a:xfrm>
              <a:off x="2217575" y="2646427"/>
              <a:ext cx="104" cy="2208"/>
            </a:xfrm>
            <a:custGeom>
              <a:avLst/>
              <a:gdLst>
                <a:gd name="connsiteX0" fmla="*/ -1062 w 104"/>
                <a:gd name="connsiteY0" fmla="*/ 550 h 2208"/>
                <a:gd name="connsiteX1" fmla="*/ -1062 w 104"/>
                <a:gd name="connsiteY1" fmla="*/ -1100 h 2208"/>
                <a:gd name="connsiteX2" fmla="*/ -1062 w 104"/>
                <a:gd name="connsiteY2" fmla="*/ 81 h 2208"/>
                <a:gd name="connsiteX3" fmla="*/ -1062 w 104"/>
                <a:gd name="connsiteY3" fmla="*/ 550 h 2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208">
                  <a:moveTo>
                    <a:pt x="-1062" y="550"/>
                  </a:moveTo>
                  <a:lnTo>
                    <a:pt x="-1062" y="-1100"/>
                  </a:lnTo>
                  <a:cubicBezTo>
                    <a:pt x="-1062" y="-1100"/>
                    <a:pt x="-1062" y="550"/>
                    <a:pt x="-1062" y="81"/>
                  </a:cubicBezTo>
                  <a:cubicBezTo>
                    <a:pt x="-1062" y="-392"/>
                    <a:pt x="-1298" y="2204"/>
                    <a:pt x="-106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2" name="Полилиния: фигура 1611">
              <a:extLst>
                <a:ext uri="{FF2B5EF4-FFF2-40B4-BE49-F238E27FC236}">
                  <a16:creationId xmlns:a16="http://schemas.microsoft.com/office/drawing/2014/main" id="{EE8023BB-F665-A684-53D7-47C5FE2FB71D}"/>
                </a:ext>
              </a:extLst>
            </p:cNvPr>
            <p:cNvSpPr/>
            <p:nvPr/>
          </p:nvSpPr>
          <p:spPr>
            <a:xfrm>
              <a:off x="2215688" y="2659170"/>
              <a:ext cx="104" cy="943"/>
            </a:xfrm>
            <a:custGeom>
              <a:avLst/>
              <a:gdLst>
                <a:gd name="connsiteX0" fmla="*/ -1062 w 104"/>
                <a:gd name="connsiteY0" fmla="*/ -1100 h 943"/>
                <a:gd name="connsiteX1" fmla="*/ -1062 w 104"/>
                <a:gd name="connsiteY1" fmla="*/ -1100 h 943"/>
                <a:gd name="connsiteX2" fmla="*/ -1062 w 104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1023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3" name="Полилиния: фигура 1612">
              <a:extLst>
                <a:ext uri="{FF2B5EF4-FFF2-40B4-BE49-F238E27FC236}">
                  <a16:creationId xmlns:a16="http://schemas.microsoft.com/office/drawing/2014/main" id="{D4A4ED61-DAD9-2AC2-B4D1-51BC9ECB0A7F}"/>
                </a:ext>
              </a:extLst>
            </p:cNvPr>
            <p:cNvSpPr/>
            <p:nvPr/>
          </p:nvSpPr>
          <p:spPr>
            <a:xfrm>
              <a:off x="2214980" y="2600650"/>
              <a:ext cx="104" cy="418"/>
            </a:xfrm>
            <a:custGeom>
              <a:avLst/>
              <a:gdLst>
                <a:gd name="connsiteX0" fmla="*/ -1062 w 104"/>
                <a:gd name="connsiteY0" fmla="*/ -1100 h 418"/>
                <a:gd name="connsiteX1" fmla="*/ -1062 w 104"/>
                <a:gd name="connsiteY1" fmla="*/ -1100 h 418"/>
                <a:gd name="connsiteX2" fmla="*/ -1062 w 104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8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158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4" name="Полилиния: фигура 1613">
              <a:extLst>
                <a:ext uri="{FF2B5EF4-FFF2-40B4-BE49-F238E27FC236}">
                  <a16:creationId xmlns:a16="http://schemas.microsoft.com/office/drawing/2014/main" id="{29759322-8DD9-E5B5-8E7A-4CAF7FCB8C17}"/>
                </a:ext>
              </a:extLst>
            </p:cNvPr>
            <p:cNvSpPr/>
            <p:nvPr/>
          </p:nvSpPr>
          <p:spPr>
            <a:xfrm>
              <a:off x="2214167" y="2656600"/>
              <a:ext cx="208" cy="2546"/>
            </a:xfrm>
            <a:custGeom>
              <a:avLst/>
              <a:gdLst>
                <a:gd name="connsiteX0" fmla="*/ -959 w 208"/>
                <a:gd name="connsiteY0" fmla="*/ 53 h 2546"/>
                <a:gd name="connsiteX1" fmla="*/ -959 w 208"/>
                <a:gd name="connsiteY1" fmla="*/ 53 h 2546"/>
                <a:gd name="connsiteX2" fmla="*/ -959 w 208"/>
                <a:gd name="connsiteY2" fmla="*/ 53 h 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546">
                  <a:moveTo>
                    <a:pt x="-959" y="53"/>
                  </a:moveTo>
                  <a:cubicBezTo>
                    <a:pt x="-959" y="53"/>
                    <a:pt x="-959" y="-2542"/>
                    <a:pt x="-959" y="53"/>
                  </a:cubicBezTo>
                  <a:cubicBezTo>
                    <a:pt x="-959" y="2649"/>
                    <a:pt x="-1428" y="998"/>
                    <a:pt x="-959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5" name="Полилиния: фигура 1614">
              <a:extLst>
                <a:ext uri="{FF2B5EF4-FFF2-40B4-BE49-F238E27FC236}">
                  <a16:creationId xmlns:a16="http://schemas.microsoft.com/office/drawing/2014/main" id="{51429937-64CA-1394-A3AC-D70429BDA065}"/>
                </a:ext>
              </a:extLst>
            </p:cNvPr>
            <p:cNvSpPr/>
            <p:nvPr/>
          </p:nvSpPr>
          <p:spPr>
            <a:xfrm>
              <a:off x="2212076" y="2628493"/>
              <a:ext cx="177" cy="1653"/>
            </a:xfrm>
            <a:custGeom>
              <a:avLst/>
              <a:gdLst>
                <a:gd name="connsiteX0" fmla="*/ -990 w 177"/>
                <a:gd name="connsiteY0" fmla="*/ -1100 h 1653"/>
                <a:gd name="connsiteX1" fmla="*/ -990 w 177"/>
                <a:gd name="connsiteY1" fmla="*/ 553 h 1653"/>
                <a:gd name="connsiteX2" fmla="*/ -990 w 177"/>
                <a:gd name="connsiteY2" fmla="*/ 553 h 1653"/>
                <a:gd name="connsiteX3" fmla="*/ -990 w 177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3">
                  <a:moveTo>
                    <a:pt x="-990" y="-1100"/>
                  </a:moveTo>
                  <a:cubicBezTo>
                    <a:pt x="-990" y="-1100"/>
                    <a:pt x="-990" y="-1100"/>
                    <a:pt x="-990" y="553"/>
                  </a:cubicBezTo>
                  <a:lnTo>
                    <a:pt x="-990" y="553"/>
                  </a:lnTo>
                  <a:cubicBezTo>
                    <a:pt x="-1226" y="-1100"/>
                    <a:pt x="-1226" y="1259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6" name="Полилиния: фигура 1615">
              <a:extLst>
                <a:ext uri="{FF2B5EF4-FFF2-40B4-BE49-F238E27FC236}">
                  <a16:creationId xmlns:a16="http://schemas.microsoft.com/office/drawing/2014/main" id="{82877567-1607-A3B3-B52C-0D20F61871F1}"/>
                </a:ext>
              </a:extLst>
            </p:cNvPr>
            <p:cNvSpPr/>
            <p:nvPr/>
          </p:nvSpPr>
          <p:spPr>
            <a:xfrm>
              <a:off x="2211604" y="2662474"/>
              <a:ext cx="354" cy="3537"/>
            </a:xfrm>
            <a:custGeom>
              <a:avLst/>
              <a:gdLst>
                <a:gd name="connsiteX0" fmla="*/ -990 w 354"/>
                <a:gd name="connsiteY0" fmla="*/ -1100 h 3537"/>
                <a:gd name="connsiteX1" fmla="*/ -990 w 354"/>
                <a:gd name="connsiteY1" fmla="*/ 2437 h 3537"/>
                <a:gd name="connsiteX2" fmla="*/ -990 w 354"/>
                <a:gd name="connsiteY2" fmla="*/ -1100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3537">
                  <a:moveTo>
                    <a:pt x="-990" y="-1100"/>
                  </a:moveTo>
                  <a:cubicBezTo>
                    <a:pt x="-1226" y="78"/>
                    <a:pt x="-1226" y="1259"/>
                    <a:pt x="-990" y="2437"/>
                  </a:cubicBezTo>
                  <a:cubicBezTo>
                    <a:pt x="-754" y="1259"/>
                    <a:pt x="-754" y="78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7" name="Полилиния: фигура 1616">
              <a:extLst>
                <a:ext uri="{FF2B5EF4-FFF2-40B4-BE49-F238E27FC236}">
                  <a16:creationId xmlns:a16="http://schemas.microsoft.com/office/drawing/2014/main" id="{6A0D8FF6-9480-4632-9EDA-AC138AAFBD8D}"/>
                </a:ext>
              </a:extLst>
            </p:cNvPr>
            <p:cNvSpPr/>
            <p:nvPr/>
          </p:nvSpPr>
          <p:spPr>
            <a:xfrm>
              <a:off x="2210025" y="2658698"/>
              <a:ext cx="104" cy="2792"/>
            </a:xfrm>
            <a:custGeom>
              <a:avLst/>
              <a:gdLst>
                <a:gd name="connsiteX0" fmla="*/ -1062 w 104"/>
                <a:gd name="connsiteY0" fmla="*/ -1100 h 2792"/>
                <a:gd name="connsiteX1" fmla="*/ -1062 w 104"/>
                <a:gd name="connsiteY1" fmla="*/ -1100 h 2792"/>
                <a:gd name="connsiteX2" fmla="*/ -1062 w 104"/>
                <a:gd name="connsiteY2" fmla="*/ 1023 h 2792"/>
                <a:gd name="connsiteX3" fmla="*/ -1062 w 104"/>
                <a:gd name="connsiteY3" fmla="*/ -1100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792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1023"/>
                  </a:cubicBezTo>
                  <a:cubicBezTo>
                    <a:pt x="-1062" y="3146"/>
                    <a:pt x="-1298" y="-392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8" name="Полилиния: фигура 1617">
              <a:extLst>
                <a:ext uri="{FF2B5EF4-FFF2-40B4-BE49-F238E27FC236}">
                  <a16:creationId xmlns:a16="http://schemas.microsoft.com/office/drawing/2014/main" id="{6F61C27D-04A7-C277-1EF6-AFF21995B201}"/>
                </a:ext>
              </a:extLst>
            </p:cNvPr>
            <p:cNvSpPr/>
            <p:nvPr/>
          </p:nvSpPr>
          <p:spPr>
            <a:xfrm>
              <a:off x="2210603" y="2608933"/>
              <a:ext cx="23597" cy="1153"/>
            </a:xfrm>
            <a:custGeom>
              <a:avLst/>
              <a:gdLst>
                <a:gd name="connsiteX0" fmla="*/ -1167 w 23597"/>
                <a:gd name="connsiteY0" fmla="*/ 53 h 1153"/>
                <a:gd name="connsiteX1" fmla="*/ -1167 w 23597"/>
                <a:gd name="connsiteY1" fmla="*/ 53 h 1153"/>
                <a:gd name="connsiteX2" fmla="*/ -1167 w 23597"/>
                <a:gd name="connsiteY2" fmla="*/ 53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53">
                  <a:moveTo>
                    <a:pt x="-1167" y="53"/>
                  </a:moveTo>
                  <a:cubicBezTo>
                    <a:pt x="-1167" y="-2542"/>
                    <a:pt x="-1167" y="53"/>
                    <a:pt x="-1167" y="53"/>
                  </a:cubicBezTo>
                  <a:cubicBezTo>
                    <a:pt x="-1167" y="53"/>
                    <a:pt x="-1167" y="-416"/>
                    <a:pt x="-1167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19" name="Полилиния: фигура 1618">
              <a:extLst>
                <a:ext uri="{FF2B5EF4-FFF2-40B4-BE49-F238E27FC236}">
                  <a16:creationId xmlns:a16="http://schemas.microsoft.com/office/drawing/2014/main" id="{356DA16E-612F-62EA-C846-DFE3B5784B98}"/>
                </a:ext>
              </a:extLst>
            </p:cNvPr>
            <p:cNvSpPr/>
            <p:nvPr/>
          </p:nvSpPr>
          <p:spPr>
            <a:xfrm>
              <a:off x="2208949" y="2616458"/>
              <a:ext cx="272" cy="3303"/>
            </a:xfrm>
            <a:custGeom>
              <a:avLst/>
              <a:gdLst>
                <a:gd name="connsiteX0" fmla="*/ -1167 w 272"/>
                <a:gd name="connsiteY0" fmla="*/ 789 h 3303"/>
                <a:gd name="connsiteX1" fmla="*/ -1167 w 272"/>
                <a:gd name="connsiteY1" fmla="*/ 2204 h 3303"/>
                <a:gd name="connsiteX2" fmla="*/ -1167 w 272"/>
                <a:gd name="connsiteY2" fmla="*/ -1100 h 3303"/>
                <a:gd name="connsiteX3" fmla="*/ -1167 w 272"/>
                <a:gd name="connsiteY3" fmla="*/ 789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3303">
                  <a:moveTo>
                    <a:pt x="-1167" y="789"/>
                  </a:moveTo>
                  <a:cubicBezTo>
                    <a:pt x="-1167" y="2440"/>
                    <a:pt x="-1167" y="789"/>
                    <a:pt x="-1167" y="2204"/>
                  </a:cubicBezTo>
                  <a:cubicBezTo>
                    <a:pt x="-931" y="1023"/>
                    <a:pt x="-931" y="81"/>
                    <a:pt x="-1167" y="-1100"/>
                  </a:cubicBezTo>
                  <a:cubicBezTo>
                    <a:pt x="-931" y="1023"/>
                    <a:pt x="-695" y="-1100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0" name="Полилиния: фигура 1619">
              <a:extLst>
                <a:ext uri="{FF2B5EF4-FFF2-40B4-BE49-F238E27FC236}">
                  <a16:creationId xmlns:a16="http://schemas.microsoft.com/office/drawing/2014/main" id="{E0FC9A16-B98B-C53E-00AC-BD90BFEBCA97}"/>
                </a:ext>
              </a:extLst>
            </p:cNvPr>
            <p:cNvSpPr/>
            <p:nvPr/>
          </p:nvSpPr>
          <p:spPr>
            <a:xfrm>
              <a:off x="2209553" y="2592495"/>
              <a:ext cx="104" cy="1792"/>
            </a:xfrm>
            <a:custGeom>
              <a:avLst/>
              <a:gdLst>
                <a:gd name="connsiteX0" fmla="*/ -1062 w 104"/>
                <a:gd name="connsiteY0" fmla="*/ -262 h 1792"/>
                <a:gd name="connsiteX1" fmla="*/ -1062 w 104"/>
                <a:gd name="connsiteY1" fmla="*/ -262 h 1792"/>
                <a:gd name="connsiteX2" fmla="*/ -1062 w 104"/>
                <a:gd name="connsiteY2" fmla="*/ -262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792">
                  <a:moveTo>
                    <a:pt x="-1062" y="-262"/>
                  </a:moveTo>
                  <a:cubicBezTo>
                    <a:pt x="-1062" y="-262"/>
                    <a:pt x="-1062" y="-2148"/>
                    <a:pt x="-1062" y="-262"/>
                  </a:cubicBezTo>
                  <a:cubicBezTo>
                    <a:pt x="-1062" y="1625"/>
                    <a:pt x="-1298" y="211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1" name="Полилиния: фигура 1620">
              <a:extLst>
                <a:ext uri="{FF2B5EF4-FFF2-40B4-BE49-F238E27FC236}">
                  <a16:creationId xmlns:a16="http://schemas.microsoft.com/office/drawing/2014/main" id="{FFC52284-ECF2-64B1-3673-EFA15A6A9DA5}"/>
                </a:ext>
              </a:extLst>
            </p:cNvPr>
            <p:cNvSpPr/>
            <p:nvPr/>
          </p:nvSpPr>
          <p:spPr>
            <a:xfrm>
              <a:off x="2208536" y="2680878"/>
              <a:ext cx="177" cy="3303"/>
            </a:xfrm>
            <a:custGeom>
              <a:avLst/>
              <a:gdLst>
                <a:gd name="connsiteX0" fmla="*/ -990 w 177"/>
                <a:gd name="connsiteY0" fmla="*/ 789 h 3303"/>
                <a:gd name="connsiteX1" fmla="*/ -990 w 177"/>
                <a:gd name="connsiteY1" fmla="*/ -1100 h 3303"/>
                <a:gd name="connsiteX2" fmla="*/ -990 w 177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303">
                  <a:moveTo>
                    <a:pt x="-990" y="789"/>
                  </a:moveTo>
                  <a:cubicBezTo>
                    <a:pt x="-990" y="-864"/>
                    <a:pt x="-990" y="789"/>
                    <a:pt x="-990" y="-1100"/>
                  </a:cubicBezTo>
                  <a:cubicBezTo>
                    <a:pt x="-1226" y="81"/>
                    <a:pt x="-1226" y="1026"/>
                    <a:pt x="-990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2" name="Полилиния: фигура 1621">
              <a:extLst>
                <a:ext uri="{FF2B5EF4-FFF2-40B4-BE49-F238E27FC236}">
                  <a16:creationId xmlns:a16="http://schemas.microsoft.com/office/drawing/2014/main" id="{4A6A6736-4D71-4093-7AE1-2C60AD4C9039}"/>
                </a:ext>
              </a:extLst>
            </p:cNvPr>
            <p:cNvSpPr/>
            <p:nvPr/>
          </p:nvSpPr>
          <p:spPr>
            <a:xfrm>
              <a:off x="2208125" y="2669788"/>
              <a:ext cx="352" cy="2555"/>
            </a:xfrm>
            <a:custGeom>
              <a:avLst/>
              <a:gdLst>
                <a:gd name="connsiteX0" fmla="*/ -815 w 352"/>
                <a:gd name="connsiteY0" fmla="*/ 787 h 2555"/>
                <a:gd name="connsiteX1" fmla="*/ -815 w 352"/>
                <a:gd name="connsiteY1" fmla="*/ -1100 h 2555"/>
                <a:gd name="connsiteX2" fmla="*/ -815 w 352"/>
                <a:gd name="connsiteY2" fmla="*/ 787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2" h="2555">
                  <a:moveTo>
                    <a:pt x="-815" y="787"/>
                  </a:moveTo>
                  <a:cubicBezTo>
                    <a:pt x="-815" y="81"/>
                    <a:pt x="-815" y="-392"/>
                    <a:pt x="-815" y="-1100"/>
                  </a:cubicBezTo>
                  <a:cubicBezTo>
                    <a:pt x="-1285" y="81"/>
                    <a:pt x="-1285" y="2676"/>
                    <a:pt x="-815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3" name="Полилиния: фигура 1622">
              <a:extLst>
                <a:ext uri="{FF2B5EF4-FFF2-40B4-BE49-F238E27FC236}">
                  <a16:creationId xmlns:a16="http://schemas.microsoft.com/office/drawing/2014/main" id="{3293307A-D58F-BCE4-34DB-B778FC8DF3EF}"/>
                </a:ext>
              </a:extLst>
            </p:cNvPr>
            <p:cNvSpPr/>
            <p:nvPr/>
          </p:nvSpPr>
          <p:spPr>
            <a:xfrm>
              <a:off x="2206177" y="2678519"/>
              <a:ext cx="1358" cy="5210"/>
            </a:xfrm>
            <a:custGeom>
              <a:avLst/>
              <a:gdLst>
                <a:gd name="connsiteX0" fmla="*/ 191 w 1358"/>
                <a:gd name="connsiteY0" fmla="*/ 1259 h 5210"/>
                <a:gd name="connsiteX1" fmla="*/ 191 w 1358"/>
                <a:gd name="connsiteY1" fmla="*/ 1259 h 5210"/>
                <a:gd name="connsiteX2" fmla="*/ -990 w 1358"/>
                <a:gd name="connsiteY2" fmla="*/ -1100 h 5210"/>
                <a:gd name="connsiteX3" fmla="*/ -990 w 1358"/>
                <a:gd name="connsiteY3" fmla="*/ 2912 h 5210"/>
                <a:gd name="connsiteX4" fmla="*/ -990 w 1358"/>
                <a:gd name="connsiteY4" fmla="*/ 1731 h 5210"/>
                <a:gd name="connsiteX5" fmla="*/ -990 w 1358"/>
                <a:gd name="connsiteY5" fmla="*/ 4091 h 5210"/>
                <a:gd name="connsiteX6" fmla="*/ -990 w 1358"/>
                <a:gd name="connsiteY6" fmla="*/ 1495 h 5210"/>
                <a:gd name="connsiteX7" fmla="*/ -990 w 1358"/>
                <a:gd name="connsiteY7" fmla="*/ 3621 h 5210"/>
                <a:gd name="connsiteX8" fmla="*/ 191 w 1358"/>
                <a:gd name="connsiteY8" fmla="*/ 1259 h 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8" h="5210">
                  <a:moveTo>
                    <a:pt x="191" y="1259"/>
                  </a:moveTo>
                  <a:lnTo>
                    <a:pt x="191" y="1259"/>
                  </a:lnTo>
                  <a:cubicBezTo>
                    <a:pt x="191" y="-1100"/>
                    <a:pt x="191" y="1259"/>
                    <a:pt x="-990" y="-1100"/>
                  </a:cubicBezTo>
                  <a:cubicBezTo>
                    <a:pt x="-1226" y="317"/>
                    <a:pt x="-1226" y="1495"/>
                    <a:pt x="-990" y="2912"/>
                  </a:cubicBezTo>
                  <a:cubicBezTo>
                    <a:pt x="-990" y="2912"/>
                    <a:pt x="-990" y="1495"/>
                    <a:pt x="-990" y="1731"/>
                  </a:cubicBezTo>
                  <a:cubicBezTo>
                    <a:pt x="-990" y="1968"/>
                    <a:pt x="-990" y="3854"/>
                    <a:pt x="-990" y="4091"/>
                  </a:cubicBezTo>
                  <a:cubicBezTo>
                    <a:pt x="-990" y="4327"/>
                    <a:pt x="-990" y="2440"/>
                    <a:pt x="-990" y="1495"/>
                  </a:cubicBezTo>
                  <a:lnTo>
                    <a:pt x="-990" y="3621"/>
                  </a:lnTo>
                  <a:cubicBezTo>
                    <a:pt x="-990" y="3621"/>
                    <a:pt x="-45" y="1968"/>
                    <a:pt x="19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4" name="Полилиния: фигура 1623">
              <a:extLst>
                <a:ext uri="{FF2B5EF4-FFF2-40B4-BE49-F238E27FC236}">
                  <a16:creationId xmlns:a16="http://schemas.microsoft.com/office/drawing/2014/main" id="{A0C70073-5FFD-14A3-4DF3-C14F95E19814}"/>
                </a:ext>
              </a:extLst>
            </p:cNvPr>
            <p:cNvSpPr/>
            <p:nvPr/>
          </p:nvSpPr>
          <p:spPr>
            <a:xfrm>
              <a:off x="2207194" y="2609381"/>
              <a:ext cx="282" cy="5111"/>
            </a:xfrm>
            <a:custGeom>
              <a:avLst/>
              <a:gdLst>
                <a:gd name="connsiteX0" fmla="*/ -1062 w 282"/>
                <a:gd name="connsiteY0" fmla="*/ 3382 h 5111"/>
                <a:gd name="connsiteX1" fmla="*/ -1062 w 282"/>
                <a:gd name="connsiteY1" fmla="*/ 3382 h 5111"/>
                <a:gd name="connsiteX2" fmla="*/ -1062 w 282"/>
                <a:gd name="connsiteY2" fmla="*/ 3382 h 5111"/>
                <a:gd name="connsiteX3" fmla="*/ -1062 w 282"/>
                <a:gd name="connsiteY3" fmla="*/ 787 h 5111"/>
                <a:gd name="connsiteX4" fmla="*/ -1062 w 282"/>
                <a:gd name="connsiteY4" fmla="*/ -1100 h 5111"/>
                <a:gd name="connsiteX5" fmla="*/ -1062 w 282"/>
                <a:gd name="connsiteY5" fmla="*/ 3382 h 5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2" h="5111">
                  <a:moveTo>
                    <a:pt x="-1062" y="3382"/>
                  </a:moveTo>
                  <a:cubicBezTo>
                    <a:pt x="-1062" y="3382"/>
                    <a:pt x="-1062" y="4799"/>
                    <a:pt x="-1062" y="3382"/>
                  </a:cubicBezTo>
                  <a:cubicBezTo>
                    <a:pt x="-1062" y="1968"/>
                    <a:pt x="-1062" y="3382"/>
                    <a:pt x="-1062" y="3382"/>
                  </a:cubicBezTo>
                  <a:cubicBezTo>
                    <a:pt x="-826" y="2437"/>
                    <a:pt x="-826" y="1731"/>
                    <a:pt x="-1062" y="787"/>
                  </a:cubicBezTo>
                  <a:lnTo>
                    <a:pt x="-1062" y="-1100"/>
                  </a:lnTo>
                  <a:cubicBezTo>
                    <a:pt x="-1062" y="-1100"/>
                    <a:pt x="-1298" y="3382"/>
                    <a:pt x="-1062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5" name="Полилиния: фигура 1624">
              <a:extLst>
                <a:ext uri="{FF2B5EF4-FFF2-40B4-BE49-F238E27FC236}">
                  <a16:creationId xmlns:a16="http://schemas.microsoft.com/office/drawing/2014/main" id="{FD9E1E9A-239B-06F1-CA68-48A32D12F2DD}"/>
                </a:ext>
              </a:extLst>
            </p:cNvPr>
            <p:cNvSpPr/>
            <p:nvPr/>
          </p:nvSpPr>
          <p:spPr>
            <a:xfrm>
              <a:off x="2206957" y="2718215"/>
              <a:ext cx="104" cy="2898"/>
            </a:xfrm>
            <a:custGeom>
              <a:avLst/>
              <a:gdLst>
                <a:gd name="connsiteX0" fmla="*/ -1062 w 104"/>
                <a:gd name="connsiteY0" fmla="*/ 263 h 2898"/>
                <a:gd name="connsiteX1" fmla="*/ -1062 w 104"/>
                <a:gd name="connsiteY1" fmla="*/ 263 h 2898"/>
                <a:gd name="connsiteX2" fmla="*/ -1062 w 104"/>
                <a:gd name="connsiteY2" fmla="*/ 263 h 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898">
                  <a:moveTo>
                    <a:pt x="-1062" y="263"/>
                  </a:moveTo>
                  <a:cubicBezTo>
                    <a:pt x="-1062" y="263"/>
                    <a:pt x="-1062" y="-2804"/>
                    <a:pt x="-1062" y="263"/>
                  </a:cubicBezTo>
                  <a:cubicBezTo>
                    <a:pt x="-1062" y="3331"/>
                    <a:pt x="-1298" y="972"/>
                    <a:pt x="-1062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6" name="Полилиния: фигура 1625">
              <a:extLst>
                <a:ext uri="{FF2B5EF4-FFF2-40B4-BE49-F238E27FC236}">
                  <a16:creationId xmlns:a16="http://schemas.microsoft.com/office/drawing/2014/main" id="{9E6DD9DD-9304-FDD0-BA3F-43E0892D3651}"/>
                </a:ext>
              </a:extLst>
            </p:cNvPr>
            <p:cNvSpPr/>
            <p:nvPr/>
          </p:nvSpPr>
          <p:spPr>
            <a:xfrm>
              <a:off x="2206826" y="2721259"/>
              <a:ext cx="23597" cy="1752"/>
            </a:xfrm>
            <a:custGeom>
              <a:avLst/>
              <a:gdLst>
                <a:gd name="connsiteX0" fmla="*/ -1167 w 23597"/>
                <a:gd name="connsiteY0" fmla="*/ 51 h 1752"/>
                <a:gd name="connsiteX1" fmla="*/ -1167 w 23597"/>
                <a:gd name="connsiteY1" fmla="*/ 51 h 1752"/>
                <a:gd name="connsiteX2" fmla="*/ -1167 w 23597"/>
                <a:gd name="connsiteY2" fmla="*/ 51 h 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752">
                  <a:moveTo>
                    <a:pt x="-1167" y="51"/>
                  </a:moveTo>
                  <a:cubicBezTo>
                    <a:pt x="-1167" y="-1363"/>
                    <a:pt x="-1167" y="-1600"/>
                    <a:pt x="-1167" y="51"/>
                  </a:cubicBezTo>
                  <a:cubicBezTo>
                    <a:pt x="-1167" y="1704"/>
                    <a:pt x="-1167" y="-655"/>
                    <a:pt x="-1167" y="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7" name="Полилиния: фигура 1626">
              <a:extLst>
                <a:ext uri="{FF2B5EF4-FFF2-40B4-BE49-F238E27FC236}">
                  <a16:creationId xmlns:a16="http://schemas.microsoft.com/office/drawing/2014/main" id="{396C730F-466F-B4F2-AE99-379BE43491E4}"/>
                </a:ext>
              </a:extLst>
            </p:cNvPr>
            <p:cNvSpPr/>
            <p:nvPr/>
          </p:nvSpPr>
          <p:spPr>
            <a:xfrm>
              <a:off x="2206354" y="2718636"/>
              <a:ext cx="23597" cy="3250"/>
            </a:xfrm>
            <a:custGeom>
              <a:avLst/>
              <a:gdLst>
                <a:gd name="connsiteX0" fmla="*/ -1167 w 23597"/>
                <a:gd name="connsiteY0" fmla="*/ -1100 h 3250"/>
                <a:gd name="connsiteX1" fmla="*/ -1167 w 23597"/>
                <a:gd name="connsiteY1" fmla="*/ 1731 h 3250"/>
                <a:gd name="connsiteX2" fmla="*/ -1167 w 23597"/>
                <a:gd name="connsiteY2" fmla="*/ 1731 h 3250"/>
                <a:gd name="connsiteX3" fmla="*/ -1167 w 23597"/>
                <a:gd name="connsiteY3" fmla="*/ -1100 h 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250">
                  <a:moveTo>
                    <a:pt x="-1167" y="-1100"/>
                  </a:moveTo>
                  <a:cubicBezTo>
                    <a:pt x="-1167" y="-1100"/>
                    <a:pt x="-1167" y="787"/>
                    <a:pt x="-1167" y="1731"/>
                  </a:cubicBezTo>
                  <a:cubicBezTo>
                    <a:pt x="-1167" y="2673"/>
                    <a:pt x="-1167" y="1731"/>
                    <a:pt x="-1167" y="1731"/>
                  </a:cubicBezTo>
                  <a:cubicBezTo>
                    <a:pt x="-1167" y="787"/>
                    <a:pt x="-1167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8" name="Полилиния: фигура 1627">
              <a:extLst>
                <a:ext uri="{FF2B5EF4-FFF2-40B4-BE49-F238E27FC236}">
                  <a16:creationId xmlns:a16="http://schemas.microsoft.com/office/drawing/2014/main" id="{A6E6B02C-77AB-A7A6-B6C4-C49E05DC426D}"/>
                </a:ext>
              </a:extLst>
            </p:cNvPr>
            <p:cNvSpPr/>
            <p:nvPr/>
          </p:nvSpPr>
          <p:spPr>
            <a:xfrm>
              <a:off x="2206216" y="2611976"/>
              <a:ext cx="374" cy="2455"/>
            </a:xfrm>
            <a:custGeom>
              <a:avLst/>
              <a:gdLst>
                <a:gd name="connsiteX0" fmla="*/ -793 w 374"/>
                <a:gd name="connsiteY0" fmla="*/ 1259 h 2455"/>
                <a:gd name="connsiteX1" fmla="*/ -793 w 374"/>
                <a:gd name="connsiteY1" fmla="*/ -1100 h 2455"/>
                <a:gd name="connsiteX2" fmla="*/ -793 w 374"/>
                <a:gd name="connsiteY2" fmla="*/ 1259 h 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4" h="2455">
                  <a:moveTo>
                    <a:pt x="-793" y="1259"/>
                  </a:moveTo>
                  <a:cubicBezTo>
                    <a:pt x="-793" y="-1336"/>
                    <a:pt x="-793" y="1259"/>
                    <a:pt x="-793" y="-1100"/>
                  </a:cubicBezTo>
                  <a:cubicBezTo>
                    <a:pt x="-1502" y="1495"/>
                    <a:pt x="-1029" y="1495"/>
                    <a:pt x="-793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29" name="Полилиния: фигура 1628">
              <a:extLst>
                <a:ext uri="{FF2B5EF4-FFF2-40B4-BE49-F238E27FC236}">
                  <a16:creationId xmlns:a16="http://schemas.microsoft.com/office/drawing/2014/main" id="{0AF940A2-1465-B148-F622-4BC0A60BBCF7}"/>
                </a:ext>
              </a:extLst>
            </p:cNvPr>
            <p:cNvSpPr/>
            <p:nvPr/>
          </p:nvSpPr>
          <p:spPr>
            <a:xfrm>
              <a:off x="2205332" y="2746243"/>
              <a:ext cx="313" cy="3589"/>
            </a:xfrm>
            <a:custGeom>
              <a:avLst/>
              <a:gdLst>
                <a:gd name="connsiteX0" fmla="*/ -854 w 313"/>
                <a:gd name="connsiteY0" fmla="*/ -1100 h 3589"/>
                <a:gd name="connsiteX1" fmla="*/ -854 w 313"/>
                <a:gd name="connsiteY1" fmla="*/ 1495 h 3589"/>
                <a:gd name="connsiteX2" fmla="*/ -854 w 313"/>
                <a:gd name="connsiteY2" fmla="*/ -1100 h 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3589">
                  <a:moveTo>
                    <a:pt x="-854" y="-1100"/>
                  </a:moveTo>
                  <a:cubicBezTo>
                    <a:pt x="-854" y="-1100"/>
                    <a:pt x="-854" y="-1100"/>
                    <a:pt x="-854" y="1495"/>
                  </a:cubicBezTo>
                  <a:cubicBezTo>
                    <a:pt x="-854" y="4091"/>
                    <a:pt x="-1559" y="1023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0" name="Полилиния: фигура 1629">
              <a:extLst>
                <a:ext uri="{FF2B5EF4-FFF2-40B4-BE49-F238E27FC236}">
                  <a16:creationId xmlns:a16="http://schemas.microsoft.com/office/drawing/2014/main" id="{1AEC1816-936E-7D00-934C-82047174C631}"/>
                </a:ext>
              </a:extLst>
            </p:cNvPr>
            <p:cNvSpPr/>
            <p:nvPr/>
          </p:nvSpPr>
          <p:spPr>
            <a:xfrm>
              <a:off x="2205176" y="2610194"/>
              <a:ext cx="104" cy="2990"/>
            </a:xfrm>
            <a:custGeom>
              <a:avLst/>
              <a:gdLst>
                <a:gd name="connsiteX0" fmla="*/ -1167 w 104"/>
                <a:gd name="connsiteY0" fmla="*/ -499 h 2990"/>
                <a:gd name="connsiteX1" fmla="*/ -1167 w 104"/>
                <a:gd name="connsiteY1" fmla="*/ 1388 h 2990"/>
                <a:gd name="connsiteX2" fmla="*/ -1167 w 104"/>
                <a:gd name="connsiteY2" fmla="*/ -499 h 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990">
                  <a:moveTo>
                    <a:pt x="-1167" y="-499"/>
                  </a:moveTo>
                  <a:cubicBezTo>
                    <a:pt x="-1167" y="918"/>
                    <a:pt x="-1167" y="2805"/>
                    <a:pt x="-1167" y="1388"/>
                  </a:cubicBezTo>
                  <a:cubicBezTo>
                    <a:pt x="-1167" y="-27"/>
                    <a:pt x="-931" y="-2150"/>
                    <a:pt x="-1167" y="-4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1" name="Полилиния: фигура 1630">
              <a:extLst>
                <a:ext uri="{FF2B5EF4-FFF2-40B4-BE49-F238E27FC236}">
                  <a16:creationId xmlns:a16="http://schemas.microsoft.com/office/drawing/2014/main" id="{3EE45E99-3930-2426-F62D-3B322EB21E6A}"/>
                </a:ext>
              </a:extLst>
            </p:cNvPr>
            <p:cNvSpPr/>
            <p:nvPr/>
          </p:nvSpPr>
          <p:spPr>
            <a:xfrm>
              <a:off x="2203958" y="2704506"/>
              <a:ext cx="272" cy="2564"/>
            </a:xfrm>
            <a:custGeom>
              <a:avLst/>
              <a:gdLst>
                <a:gd name="connsiteX0" fmla="*/ -894 w 272"/>
                <a:gd name="connsiteY0" fmla="*/ -422 h 2564"/>
                <a:gd name="connsiteX1" fmla="*/ -894 w 272"/>
                <a:gd name="connsiteY1" fmla="*/ 1464 h 2564"/>
                <a:gd name="connsiteX2" fmla="*/ -894 w 272"/>
                <a:gd name="connsiteY2" fmla="*/ -422 h 2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" h="2564">
                  <a:moveTo>
                    <a:pt x="-894" y="-422"/>
                  </a:moveTo>
                  <a:cubicBezTo>
                    <a:pt x="-894" y="-2073"/>
                    <a:pt x="-894" y="-422"/>
                    <a:pt x="-894" y="1464"/>
                  </a:cubicBezTo>
                  <a:cubicBezTo>
                    <a:pt x="-1367" y="-658"/>
                    <a:pt x="-1131" y="523"/>
                    <a:pt x="-894" y="-4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2" name="Полилиния: фигура 1631">
              <a:extLst>
                <a:ext uri="{FF2B5EF4-FFF2-40B4-BE49-F238E27FC236}">
                  <a16:creationId xmlns:a16="http://schemas.microsoft.com/office/drawing/2014/main" id="{ED8E6F1D-0FFC-E27B-AD9D-4FE1C99173A8}"/>
                </a:ext>
              </a:extLst>
            </p:cNvPr>
            <p:cNvSpPr/>
            <p:nvPr/>
          </p:nvSpPr>
          <p:spPr>
            <a:xfrm>
              <a:off x="2203177" y="2675421"/>
              <a:ext cx="581" cy="3705"/>
            </a:xfrm>
            <a:custGeom>
              <a:avLst/>
              <a:gdLst>
                <a:gd name="connsiteX0" fmla="*/ -586 w 581"/>
                <a:gd name="connsiteY0" fmla="*/ 584 h 3705"/>
                <a:gd name="connsiteX1" fmla="*/ -586 w 581"/>
                <a:gd name="connsiteY1" fmla="*/ 584 h 3705"/>
                <a:gd name="connsiteX2" fmla="*/ -586 w 581"/>
                <a:gd name="connsiteY2" fmla="*/ 2235 h 3705"/>
                <a:gd name="connsiteX3" fmla="*/ -586 w 581"/>
                <a:gd name="connsiteY3" fmla="*/ 584 h 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" h="3705">
                  <a:moveTo>
                    <a:pt x="-586" y="584"/>
                  </a:moveTo>
                  <a:cubicBezTo>
                    <a:pt x="-586" y="-1542"/>
                    <a:pt x="-586" y="-1778"/>
                    <a:pt x="-586" y="584"/>
                  </a:cubicBezTo>
                  <a:cubicBezTo>
                    <a:pt x="-586" y="1053"/>
                    <a:pt x="-586" y="1762"/>
                    <a:pt x="-586" y="2235"/>
                  </a:cubicBezTo>
                  <a:cubicBezTo>
                    <a:pt x="-1767" y="3888"/>
                    <a:pt x="-822" y="-597"/>
                    <a:pt x="-586" y="5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3" name="Полилиния: фигура 1632">
              <a:extLst>
                <a:ext uri="{FF2B5EF4-FFF2-40B4-BE49-F238E27FC236}">
                  <a16:creationId xmlns:a16="http://schemas.microsoft.com/office/drawing/2014/main" id="{D7F92436-CF75-103C-874D-7FDFA0FF104B}"/>
                </a:ext>
              </a:extLst>
            </p:cNvPr>
            <p:cNvSpPr/>
            <p:nvPr/>
          </p:nvSpPr>
          <p:spPr>
            <a:xfrm>
              <a:off x="2203549" y="2730108"/>
              <a:ext cx="209" cy="2845"/>
            </a:xfrm>
            <a:custGeom>
              <a:avLst/>
              <a:gdLst>
                <a:gd name="connsiteX0" fmla="*/ -957 w 209"/>
                <a:gd name="connsiteY0" fmla="*/ 405 h 2845"/>
                <a:gd name="connsiteX1" fmla="*/ -957 w 209"/>
                <a:gd name="connsiteY1" fmla="*/ 405 h 2845"/>
                <a:gd name="connsiteX2" fmla="*/ -957 w 209"/>
                <a:gd name="connsiteY2" fmla="*/ 405 h 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45">
                  <a:moveTo>
                    <a:pt x="-957" y="405"/>
                  </a:moveTo>
                  <a:cubicBezTo>
                    <a:pt x="-957" y="-1482"/>
                    <a:pt x="-957" y="-1718"/>
                    <a:pt x="-957" y="405"/>
                  </a:cubicBezTo>
                  <a:cubicBezTo>
                    <a:pt x="-957" y="2528"/>
                    <a:pt x="-1430" y="1822"/>
                    <a:pt x="-957" y="4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4" name="Полилиния: фигура 1633">
              <a:extLst>
                <a:ext uri="{FF2B5EF4-FFF2-40B4-BE49-F238E27FC236}">
                  <a16:creationId xmlns:a16="http://schemas.microsoft.com/office/drawing/2014/main" id="{7DD0FAD6-2FC0-A179-86E3-988E9D29C529}"/>
                </a:ext>
              </a:extLst>
            </p:cNvPr>
            <p:cNvSpPr/>
            <p:nvPr/>
          </p:nvSpPr>
          <p:spPr>
            <a:xfrm>
              <a:off x="2203811" y="2609144"/>
              <a:ext cx="419" cy="2097"/>
            </a:xfrm>
            <a:custGeom>
              <a:avLst/>
              <a:gdLst>
                <a:gd name="connsiteX0" fmla="*/ -747 w 419"/>
                <a:gd name="connsiteY0" fmla="*/ -1100 h 2097"/>
                <a:gd name="connsiteX1" fmla="*/ -747 w 419"/>
                <a:gd name="connsiteY1" fmla="*/ -1100 h 2097"/>
                <a:gd name="connsiteX2" fmla="*/ -747 w 419"/>
                <a:gd name="connsiteY2" fmla="*/ -1100 h 2097"/>
                <a:gd name="connsiteX3" fmla="*/ -747 w 419"/>
                <a:gd name="connsiteY3" fmla="*/ -1100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097">
                  <a:moveTo>
                    <a:pt x="-747" y="-1100"/>
                  </a:moveTo>
                  <a:lnTo>
                    <a:pt x="-747" y="-1100"/>
                  </a:lnTo>
                  <a:cubicBezTo>
                    <a:pt x="-747" y="550"/>
                    <a:pt x="-747" y="-1100"/>
                    <a:pt x="-747" y="-1100"/>
                  </a:cubicBezTo>
                  <a:cubicBezTo>
                    <a:pt x="-747" y="-1100"/>
                    <a:pt x="-1692" y="361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5" name="Полилиния: фигура 1634">
              <a:extLst>
                <a:ext uri="{FF2B5EF4-FFF2-40B4-BE49-F238E27FC236}">
                  <a16:creationId xmlns:a16="http://schemas.microsoft.com/office/drawing/2014/main" id="{010716C4-5EBE-3E20-23B6-63CF6EB0350E}"/>
                </a:ext>
              </a:extLst>
            </p:cNvPr>
            <p:cNvSpPr/>
            <p:nvPr/>
          </p:nvSpPr>
          <p:spPr>
            <a:xfrm>
              <a:off x="2201872" y="2701514"/>
              <a:ext cx="23597" cy="838"/>
            </a:xfrm>
            <a:custGeom>
              <a:avLst/>
              <a:gdLst>
                <a:gd name="connsiteX0" fmla="*/ -1167 w 23597"/>
                <a:gd name="connsiteY0" fmla="*/ -262 h 838"/>
                <a:gd name="connsiteX1" fmla="*/ -1167 w 23597"/>
                <a:gd name="connsiteY1" fmla="*/ -262 h 838"/>
                <a:gd name="connsiteX2" fmla="*/ -1167 w 23597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838">
                  <a:moveTo>
                    <a:pt x="-1167" y="-262"/>
                  </a:move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1167" y="-262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6" name="Полилиния: фигура 1635">
              <a:extLst>
                <a:ext uri="{FF2B5EF4-FFF2-40B4-BE49-F238E27FC236}">
                  <a16:creationId xmlns:a16="http://schemas.microsoft.com/office/drawing/2014/main" id="{97FEE35C-76E5-5333-A797-D47D8F724F6B}"/>
                </a:ext>
              </a:extLst>
            </p:cNvPr>
            <p:cNvSpPr/>
            <p:nvPr/>
          </p:nvSpPr>
          <p:spPr>
            <a:xfrm>
              <a:off x="2203286" y="2606571"/>
              <a:ext cx="23597" cy="2872"/>
            </a:xfrm>
            <a:custGeom>
              <a:avLst/>
              <a:gdLst>
                <a:gd name="connsiteX0" fmla="*/ -1167 w 23597"/>
                <a:gd name="connsiteY0" fmla="*/ 1237 h 2872"/>
                <a:gd name="connsiteX1" fmla="*/ -1167 w 23597"/>
                <a:gd name="connsiteY1" fmla="*/ -417 h 2872"/>
                <a:gd name="connsiteX2" fmla="*/ -1167 w 23597"/>
                <a:gd name="connsiteY2" fmla="*/ 1237 h 2872"/>
                <a:gd name="connsiteX3" fmla="*/ -1167 w 23597"/>
                <a:gd name="connsiteY3" fmla="*/ 1237 h 2872"/>
                <a:gd name="connsiteX4" fmla="*/ -1167 w 23597"/>
                <a:gd name="connsiteY4" fmla="*/ 1237 h 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872">
                  <a:moveTo>
                    <a:pt x="-1167" y="1237"/>
                  </a:moveTo>
                  <a:cubicBezTo>
                    <a:pt x="-1167" y="-180"/>
                    <a:pt x="-1167" y="1237"/>
                    <a:pt x="-1167" y="-417"/>
                  </a:cubicBezTo>
                  <a:cubicBezTo>
                    <a:pt x="-1167" y="-2067"/>
                    <a:pt x="-1167" y="-417"/>
                    <a:pt x="-1167" y="1237"/>
                  </a:cubicBezTo>
                  <a:cubicBezTo>
                    <a:pt x="-1167" y="2887"/>
                    <a:pt x="-1167" y="-180"/>
                    <a:pt x="-1167" y="1237"/>
                  </a:cubicBezTo>
                  <a:cubicBezTo>
                    <a:pt x="-1167" y="2651"/>
                    <a:pt x="-1167" y="764"/>
                    <a:pt x="-1167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7" name="Полилиния: фигура 1636">
              <a:extLst>
                <a:ext uri="{FF2B5EF4-FFF2-40B4-BE49-F238E27FC236}">
                  <a16:creationId xmlns:a16="http://schemas.microsoft.com/office/drawing/2014/main" id="{0BC576D0-DED8-BD77-77D8-3417E399C413}"/>
                </a:ext>
              </a:extLst>
            </p:cNvPr>
            <p:cNvSpPr/>
            <p:nvPr/>
          </p:nvSpPr>
          <p:spPr>
            <a:xfrm>
              <a:off x="2202462" y="2604969"/>
              <a:ext cx="352" cy="4647"/>
            </a:xfrm>
            <a:custGeom>
              <a:avLst/>
              <a:gdLst>
                <a:gd name="connsiteX0" fmla="*/ -815 w 352"/>
                <a:gd name="connsiteY0" fmla="*/ 1658 h 4647"/>
                <a:gd name="connsiteX1" fmla="*/ -815 w 352"/>
                <a:gd name="connsiteY1" fmla="*/ -702 h 4647"/>
                <a:gd name="connsiteX2" fmla="*/ -815 w 352"/>
                <a:gd name="connsiteY2" fmla="*/ 3547 h 4647"/>
                <a:gd name="connsiteX3" fmla="*/ -815 w 352"/>
                <a:gd name="connsiteY3" fmla="*/ 1658 h 4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" h="4647">
                  <a:moveTo>
                    <a:pt x="-815" y="1658"/>
                  </a:moveTo>
                  <a:cubicBezTo>
                    <a:pt x="-815" y="1658"/>
                    <a:pt x="-815" y="-2352"/>
                    <a:pt x="-815" y="-702"/>
                  </a:cubicBezTo>
                  <a:cubicBezTo>
                    <a:pt x="-815" y="949"/>
                    <a:pt x="-815" y="1894"/>
                    <a:pt x="-815" y="3547"/>
                  </a:cubicBezTo>
                  <a:cubicBezTo>
                    <a:pt x="-1285" y="713"/>
                    <a:pt x="-1285" y="3075"/>
                    <a:pt x="-815" y="16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8" name="Полилиния: фигура 1637">
              <a:extLst>
                <a:ext uri="{FF2B5EF4-FFF2-40B4-BE49-F238E27FC236}">
                  <a16:creationId xmlns:a16="http://schemas.microsoft.com/office/drawing/2014/main" id="{8E85440C-2A11-D663-714A-2FD4B0CA901D}"/>
                </a:ext>
              </a:extLst>
            </p:cNvPr>
            <p:cNvSpPr/>
            <p:nvPr/>
          </p:nvSpPr>
          <p:spPr>
            <a:xfrm>
              <a:off x="2199276" y="2719814"/>
              <a:ext cx="23597" cy="2595"/>
            </a:xfrm>
            <a:custGeom>
              <a:avLst/>
              <a:gdLst>
                <a:gd name="connsiteX0" fmla="*/ -1167 w 23597"/>
                <a:gd name="connsiteY0" fmla="*/ -1100 h 2595"/>
                <a:gd name="connsiteX1" fmla="*/ -1167 w 23597"/>
                <a:gd name="connsiteY1" fmla="*/ 1495 h 2595"/>
                <a:gd name="connsiteX2" fmla="*/ -1167 w 2359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1495"/>
                  </a:cubicBezTo>
                  <a:cubicBezTo>
                    <a:pt x="-1167" y="553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39" name="Полилиния: фигура 1638">
              <a:extLst>
                <a:ext uri="{FF2B5EF4-FFF2-40B4-BE49-F238E27FC236}">
                  <a16:creationId xmlns:a16="http://schemas.microsoft.com/office/drawing/2014/main" id="{B59BA83D-F51B-4EB2-0E28-433E9C1584BE}"/>
                </a:ext>
              </a:extLst>
            </p:cNvPr>
            <p:cNvSpPr/>
            <p:nvPr/>
          </p:nvSpPr>
          <p:spPr>
            <a:xfrm>
              <a:off x="2199982" y="2603882"/>
              <a:ext cx="1181" cy="4789"/>
            </a:xfrm>
            <a:custGeom>
              <a:avLst/>
              <a:gdLst>
                <a:gd name="connsiteX0" fmla="*/ 14 w 1181"/>
                <a:gd name="connsiteY0" fmla="*/ 1800 h 4789"/>
                <a:gd name="connsiteX1" fmla="*/ 14 w 1181"/>
                <a:gd name="connsiteY1" fmla="*/ 1800 h 4789"/>
                <a:gd name="connsiteX2" fmla="*/ 14 w 1181"/>
                <a:gd name="connsiteY2" fmla="*/ -796 h 4789"/>
                <a:gd name="connsiteX3" fmla="*/ -1167 w 1181"/>
                <a:gd name="connsiteY3" fmla="*/ 1094 h 4789"/>
                <a:gd name="connsiteX4" fmla="*/ -1167 w 1181"/>
                <a:gd name="connsiteY4" fmla="*/ 3689 h 4789"/>
                <a:gd name="connsiteX5" fmla="*/ -1167 w 1181"/>
                <a:gd name="connsiteY5" fmla="*/ 1566 h 4789"/>
                <a:gd name="connsiteX6" fmla="*/ 14 w 1181"/>
                <a:gd name="connsiteY6" fmla="*/ 1800 h 4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" h="4789">
                  <a:moveTo>
                    <a:pt x="14" y="1800"/>
                  </a:moveTo>
                  <a:cubicBezTo>
                    <a:pt x="14" y="-87"/>
                    <a:pt x="14" y="1800"/>
                    <a:pt x="14" y="1800"/>
                  </a:cubicBezTo>
                  <a:cubicBezTo>
                    <a:pt x="-222" y="858"/>
                    <a:pt x="-222" y="149"/>
                    <a:pt x="14" y="-796"/>
                  </a:cubicBezTo>
                  <a:cubicBezTo>
                    <a:pt x="14" y="-2210"/>
                    <a:pt x="14" y="1800"/>
                    <a:pt x="-1167" y="1094"/>
                  </a:cubicBezTo>
                  <a:cubicBezTo>
                    <a:pt x="-1167" y="2036"/>
                    <a:pt x="-1167" y="2745"/>
                    <a:pt x="-1167" y="3689"/>
                  </a:cubicBezTo>
                  <a:cubicBezTo>
                    <a:pt x="-1167" y="2272"/>
                    <a:pt x="-1167" y="3689"/>
                    <a:pt x="-1167" y="1566"/>
                  </a:cubicBezTo>
                  <a:cubicBezTo>
                    <a:pt x="-1167" y="-559"/>
                    <a:pt x="-695" y="3217"/>
                    <a:pt x="14" y="18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0" name="Полилиния: фигура 1639">
              <a:extLst>
                <a:ext uri="{FF2B5EF4-FFF2-40B4-BE49-F238E27FC236}">
                  <a16:creationId xmlns:a16="http://schemas.microsoft.com/office/drawing/2014/main" id="{6A4234CC-D352-2480-43E8-123A2C9C0F49}"/>
                </a:ext>
              </a:extLst>
            </p:cNvPr>
            <p:cNvSpPr/>
            <p:nvPr/>
          </p:nvSpPr>
          <p:spPr>
            <a:xfrm>
              <a:off x="2198095" y="2665196"/>
              <a:ext cx="23597" cy="2875"/>
            </a:xfrm>
            <a:custGeom>
              <a:avLst/>
              <a:gdLst>
                <a:gd name="connsiteX0" fmla="*/ -1167 w 23597"/>
                <a:gd name="connsiteY0" fmla="*/ -520 h 2875"/>
                <a:gd name="connsiteX1" fmla="*/ -1167 w 23597"/>
                <a:gd name="connsiteY1" fmla="*/ 1133 h 2875"/>
                <a:gd name="connsiteX2" fmla="*/ -1167 w 23597"/>
                <a:gd name="connsiteY2" fmla="*/ -520 h 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75">
                  <a:moveTo>
                    <a:pt x="-1167" y="-520"/>
                  </a:moveTo>
                  <a:cubicBezTo>
                    <a:pt x="-1167" y="-1935"/>
                    <a:pt x="-1167" y="-520"/>
                    <a:pt x="-1167" y="1133"/>
                  </a:cubicBezTo>
                  <a:cubicBezTo>
                    <a:pt x="-1167" y="2784"/>
                    <a:pt x="-1167" y="897"/>
                    <a:pt x="-1167" y="-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1" name="Полилиния: фигура 1640">
              <a:extLst>
                <a:ext uri="{FF2B5EF4-FFF2-40B4-BE49-F238E27FC236}">
                  <a16:creationId xmlns:a16="http://schemas.microsoft.com/office/drawing/2014/main" id="{54FCD5DD-B19B-5B9F-5D97-5A1E5FA8FD34}"/>
                </a:ext>
              </a:extLst>
            </p:cNvPr>
            <p:cNvSpPr/>
            <p:nvPr/>
          </p:nvSpPr>
          <p:spPr>
            <a:xfrm>
              <a:off x="2196574" y="2694347"/>
              <a:ext cx="103" cy="3367"/>
            </a:xfrm>
            <a:custGeom>
              <a:avLst/>
              <a:gdLst>
                <a:gd name="connsiteX0" fmla="*/ -1063 w 103"/>
                <a:gd name="connsiteY0" fmla="*/ 1006 h 3367"/>
                <a:gd name="connsiteX1" fmla="*/ -1063 w 103"/>
                <a:gd name="connsiteY1" fmla="*/ -644 h 3367"/>
                <a:gd name="connsiteX2" fmla="*/ -1063 w 103"/>
                <a:gd name="connsiteY2" fmla="*/ 1951 h 3367"/>
                <a:gd name="connsiteX3" fmla="*/ -1063 w 103"/>
                <a:gd name="connsiteY3" fmla="*/ 1006 h 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3367">
                  <a:moveTo>
                    <a:pt x="-1063" y="1006"/>
                  </a:moveTo>
                  <a:cubicBezTo>
                    <a:pt x="-1063" y="1006"/>
                    <a:pt x="-1063" y="1006"/>
                    <a:pt x="-1063" y="-644"/>
                  </a:cubicBezTo>
                  <a:cubicBezTo>
                    <a:pt x="-1063" y="-2298"/>
                    <a:pt x="-1063" y="1006"/>
                    <a:pt x="-1063" y="1951"/>
                  </a:cubicBezTo>
                  <a:cubicBezTo>
                    <a:pt x="-1063" y="2893"/>
                    <a:pt x="-1297" y="1479"/>
                    <a:pt x="-1063" y="10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2" name="Полилиния: фигура 1641">
              <a:extLst>
                <a:ext uri="{FF2B5EF4-FFF2-40B4-BE49-F238E27FC236}">
                  <a16:creationId xmlns:a16="http://schemas.microsoft.com/office/drawing/2014/main" id="{C207D028-2546-457A-47D4-8EE0708BCE49}"/>
                </a:ext>
              </a:extLst>
            </p:cNvPr>
            <p:cNvSpPr/>
            <p:nvPr/>
          </p:nvSpPr>
          <p:spPr>
            <a:xfrm>
              <a:off x="2191986" y="2688903"/>
              <a:ext cx="209" cy="838"/>
            </a:xfrm>
            <a:custGeom>
              <a:avLst/>
              <a:gdLst>
                <a:gd name="connsiteX0" fmla="*/ -957 w 209"/>
                <a:gd name="connsiteY0" fmla="*/ -1100 h 838"/>
                <a:gd name="connsiteX1" fmla="*/ -957 w 209"/>
                <a:gd name="connsiteY1" fmla="*/ -1100 h 838"/>
                <a:gd name="connsiteX2" fmla="*/ -957 w 209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787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3" name="Полилиния: фигура 1642">
              <a:extLst>
                <a:ext uri="{FF2B5EF4-FFF2-40B4-BE49-F238E27FC236}">
                  <a16:creationId xmlns:a16="http://schemas.microsoft.com/office/drawing/2014/main" id="{631D9992-BABA-5DD3-16D9-929D1E6E7934}"/>
                </a:ext>
              </a:extLst>
            </p:cNvPr>
            <p:cNvSpPr/>
            <p:nvPr/>
          </p:nvSpPr>
          <p:spPr>
            <a:xfrm>
              <a:off x="2188420" y="2736219"/>
              <a:ext cx="23597" cy="3104"/>
            </a:xfrm>
            <a:custGeom>
              <a:avLst/>
              <a:gdLst>
                <a:gd name="connsiteX0" fmla="*/ -1167 w 23597"/>
                <a:gd name="connsiteY0" fmla="*/ 665 h 3104"/>
                <a:gd name="connsiteX1" fmla="*/ -1167 w 23597"/>
                <a:gd name="connsiteY1" fmla="*/ -752 h 3104"/>
                <a:gd name="connsiteX2" fmla="*/ -1167 w 23597"/>
                <a:gd name="connsiteY2" fmla="*/ 1846 h 3104"/>
                <a:gd name="connsiteX3" fmla="*/ -1167 w 23597"/>
                <a:gd name="connsiteY3" fmla="*/ 665 h 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104">
                  <a:moveTo>
                    <a:pt x="-1167" y="665"/>
                  </a:moveTo>
                  <a:cubicBezTo>
                    <a:pt x="-1167" y="665"/>
                    <a:pt x="-1167" y="665"/>
                    <a:pt x="-1167" y="-752"/>
                  </a:cubicBezTo>
                  <a:cubicBezTo>
                    <a:pt x="-1167" y="-2166"/>
                    <a:pt x="-1167" y="1138"/>
                    <a:pt x="-1167" y="1846"/>
                  </a:cubicBezTo>
                  <a:cubicBezTo>
                    <a:pt x="-1167" y="2552"/>
                    <a:pt x="-1167" y="665"/>
                    <a:pt x="-1167" y="6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4" name="Полилиния: фигура 1643">
              <a:extLst>
                <a:ext uri="{FF2B5EF4-FFF2-40B4-BE49-F238E27FC236}">
                  <a16:creationId xmlns:a16="http://schemas.microsoft.com/office/drawing/2014/main" id="{D09CC2B0-66EA-A954-6204-9093C4194E91}"/>
                </a:ext>
              </a:extLst>
            </p:cNvPr>
            <p:cNvSpPr/>
            <p:nvPr/>
          </p:nvSpPr>
          <p:spPr>
            <a:xfrm>
              <a:off x="2188446" y="2761582"/>
              <a:ext cx="209" cy="838"/>
            </a:xfrm>
            <a:custGeom>
              <a:avLst/>
              <a:gdLst>
                <a:gd name="connsiteX0" fmla="*/ -957 w 209"/>
                <a:gd name="connsiteY0" fmla="*/ -1100 h 838"/>
                <a:gd name="connsiteX1" fmla="*/ -957 w 209"/>
                <a:gd name="connsiteY1" fmla="*/ -1100 h 838"/>
                <a:gd name="connsiteX2" fmla="*/ -957 w 209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787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5" name="Полилиния: фигура 1644">
              <a:extLst>
                <a:ext uri="{FF2B5EF4-FFF2-40B4-BE49-F238E27FC236}">
                  <a16:creationId xmlns:a16="http://schemas.microsoft.com/office/drawing/2014/main" id="{3886D985-22FF-7A68-9DA0-7E03E5B18801}"/>
                </a:ext>
              </a:extLst>
            </p:cNvPr>
            <p:cNvSpPr/>
            <p:nvPr/>
          </p:nvSpPr>
          <p:spPr>
            <a:xfrm>
              <a:off x="2188210" y="2673801"/>
              <a:ext cx="209" cy="628"/>
            </a:xfrm>
            <a:custGeom>
              <a:avLst/>
              <a:gdLst>
                <a:gd name="connsiteX0" fmla="*/ -957 w 209"/>
                <a:gd name="connsiteY0" fmla="*/ -1100 h 628"/>
                <a:gd name="connsiteX1" fmla="*/ -957 w 209"/>
                <a:gd name="connsiteY1" fmla="*/ -1100 h 628"/>
                <a:gd name="connsiteX2" fmla="*/ -957 w 20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628">
                  <a:moveTo>
                    <a:pt x="-957" y="-1100"/>
                  </a:moveTo>
                  <a:lnTo>
                    <a:pt x="-957" y="-1100"/>
                  </a:lnTo>
                  <a:cubicBezTo>
                    <a:pt x="-957" y="-1100"/>
                    <a:pt x="-1430" y="31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6" name="Полилиния: фигура 1645">
              <a:extLst>
                <a:ext uri="{FF2B5EF4-FFF2-40B4-BE49-F238E27FC236}">
                  <a16:creationId xmlns:a16="http://schemas.microsoft.com/office/drawing/2014/main" id="{903FEF0E-1DA9-BA48-495E-7FFE4B6997F9}"/>
                </a:ext>
              </a:extLst>
            </p:cNvPr>
            <p:cNvSpPr/>
            <p:nvPr/>
          </p:nvSpPr>
          <p:spPr>
            <a:xfrm>
              <a:off x="2185234" y="2744120"/>
              <a:ext cx="354" cy="3071"/>
            </a:xfrm>
            <a:custGeom>
              <a:avLst/>
              <a:gdLst>
                <a:gd name="connsiteX0" fmla="*/ -813 w 354"/>
                <a:gd name="connsiteY0" fmla="*/ 1259 h 3071"/>
                <a:gd name="connsiteX1" fmla="*/ -813 w 354"/>
                <a:gd name="connsiteY1" fmla="*/ -1100 h 3071"/>
                <a:gd name="connsiteX2" fmla="*/ -813 w 354"/>
                <a:gd name="connsiteY2" fmla="*/ 1731 h 3071"/>
                <a:gd name="connsiteX3" fmla="*/ -813 w 354"/>
                <a:gd name="connsiteY3" fmla="*/ 1731 h 3071"/>
                <a:gd name="connsiteX4" fmla="*/ -813 w 354"/>
                <a:gd name="connsiteY4" fmla="*/ 1731 h 3071"/>
                <a:gd name="connsiteX5" fmla="*/ -813 w 354"/>
                <a:gd name="connsiteY5" fmla="*/ 1259 h 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" h="3071">
                  <a:moveTo>
                    <a:pt x="-813" y="1259"/>
                  </a:moveTo>
                  <a:cubicBezTo>
                    <a:pt x="-813" y="-155"/>
                    <a:pt x="-813" y="1259"/>
                    <a:pt x="-813" y="-1100"/>
                  </a:cubicBezTo>
                  <a:cubicBezTo>
                    <a:pt x="-813" y="-155"/>
                    <a:pt x="-813" y="787"/>
                    <a:pt x="-813" y="1731"/>
                  </a:cubicBezTo>
                  <a:cubicBezTo>
                    <a:pt x="-813" y="1731"/>
                    <a:pt x="-813" y="1731"/>
                    <a:pt x="-813" y="1731"/>
                  </a:cubicBezTo>
                  <a:cubicBezTo>
                    <a:pt x="-813" y="1731"/>
                    <a:pt x="-813" y="1731"/>
                    <a:pt x="-813" y="1731"/>
                  </a:cubicBezTo>
                  <a:cubicBezTo>
                    <a:pt x="-1285" y="550"/>
                    <a:pt x="-1285" y="3146"/>
                    <a:pt x="-813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7" name="Полилиния: фигура 1646">
              <a:extLst>
                <a:ext uri="{FF2B5EF4-FFF2-40B4-BE49-F238E27FC236}">
                  <a16:creationId xmlns:a16="http://schemas.microsoft.com/office/drawing/2014/main" id="{FEE6EFC2-D408-DB69-C78E-4C41B1666FCB}"/>
                </a:ext>
              </a:extLst>
            </p:cNvPr>
            <p:cNvSpPr/>
            <p:nvPr/>
          </p:nvSpPr>
          <p:spPr>
            <a:xfrm>
              <a:off x="2185614" y="2682532"/>
              <a:ext cx="209" cy="2831"/>
            </a:xfrm>
            <a:custGeom>
              <a:avLst/>
              <a:gdLst>
                <a:gd name="connsiteX0" fmla="*/ -957 w 209"/>
                <a:gd name="connsiteY0" fmla="*/ -1100 h 2831"/>
                <a:gd name="connsiteX1" fmla="*/ -957 w 209"/>
                <a:gd name="connsiteY1" fmla="*/ -1100 h 2831"/>
                <a:gd name="connsiteX2" fmla="*/ -957 w 209"/>
                <a:gd name="connsiteY2" fmla="*/ 1731 h 2831"/>
                <a:gd name="connsiteX3" fmla="*/ -957 w 209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831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1193" y="-158"/>
                    <a:pt x="-1193" y="787"/>
                    <a:pt x="-957" y="1731"/>
                  </a:cubicBezTo>
                  <a:cubicBezTo>
                    <a:pt x="-957" y="1731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8" name="Полилиния: фигура 1647">
              <a:extLst>
                <a:ext uri="{FF2B5EF4-FFF2-40B4-BE49-F238E27FC236}">
                  <a16:creationId xmlns:a16="http://schemas.microsoft.com/office/drawing/2014/main" id="{9A2E1E12-D421-5D61-A538-1AA2528826B6}"/>
                </a:ext>
              </a:extLst>
            </p:cNvPr>
            <p:cNvSpPr/>
            <p:nvPr/>
          </p:nvSpPr>
          <p:spPr>
            <a:xfrm>
              <a:off x="2181815" y="2744517"/>
              <a:ext cx="23597" cy="3025"/>
            </a:xfrm>
            <a:custGeom>
              <a:avLst/>
              <a:gdLst>
                <a:gd name="connsiteX0" fmla="*/ -1167 w 23597"/>
                <a:gd name="connsiteY0" fmla="*/ 862 h 3025"/>
                <a:gd name="connsiteX1" fmla="*/ -1167 w 23597"/>
                <a:gd name="connsiteY1" fmla="*/ 862 h 3025"/>
                <a:gd name="connsiteX2" fmla="*/ -1167 w 23597"/>
                <a:gd name="connsiteY2" fmla="*/ 862 h 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25">
                  <a:moveTo>
                    <a:pt x="-1167" y="862"/>
                  </a:moveTo>
                  <a:cubicBezTo>
                    <a:pt x="-1167" y="-1261"/>
                    <a:pt x="-1167" y="-2206"/>
                    <a:pt x="-1167" y="862"/>
                  </a:cubicBezTo>
                  <a:cubicBezTo>
                    <a:pt x="-1167" y="3930"/>
                    <a:pt x="-1167" y="-788"/>
                    <a:pt x="-1167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49" name="Полилиния: фигура 1648">
              <a:extLst>
                <a:ext uri="{FF2B5EF4-FFF2-40B4-BE49-F238E27FC236}">
                  <a16:creationId xmlns:a16="http://schemas.microsoft.com/office/drawing/2014/main" id="{33451F05-C57B-28F9-D203-CA7374644A5C}"/>
                </a:ext>
              </a:extLst>
            </p:cNvPr>
            <p:cNvSpPr/>
            <p:nvPr/>
          </p:nvSpPr>
          <p:spPr>
            <a:xfrm>
              <a:off x="2179951" y="2760952"/>
              <a:ext cx="209" cy="629"/>
            </a:xfrm>
            <a:custGeom>
              <a:avLst/>
              <a:gdLst>
                <a:gd name="connsiteX0" fmla="*/ -957 w 209"/>
                <a:gd name="connsiteY0" fmla="*/ -470 h 629"/>
                <a:gd name="connsiteX1" fmla="*/ -957 w 209"/>
                <a:gd name="connsiteY1" fmla="*/ -470 h 629"/>
                <a:gd name="connsiteX2" fmla="*/ -957 w 20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629">
                  <a:moveTo>
                    <a:pt x="-957" y="-470"/>
                  </a:moveTo>
                  <a:cubicBezTo>
                    <a:pt x="-957" y="-1887"/>
                    <a:pt x="-957" y="-470"/>
                    <a:pt x="-957" y="-470"/>
                  </a:cubicBezTo>
                  <a:cubicBezTo>
                    <a:pt x="-957" y="-470"/>
                    <a:pt x="-1430" y="-470"/>
                    <a:pt x="-95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0" name="Полилиния: фигура 1649">
              <a:extLst>
                <a:ext uri="{FF2B5EF4-FFF2-40B4-BE49-F238E27FC236}">
                  <a16:creationId xmlns:a16="http://schemas.microsoft.com/office/drawing/2014/main" id="{2BC032A3-98DF-4CD1-190C-4E4E4F535017}"/>
                </a:ext>
              </a:extLst>
            </p:cNvPr>
            <p:cNvSpPr/>
            <p:nvPr/>
          </p:nvSpPr>
          <p:spPr>
            <a:xfrm>
              <a:off x="2179584" y="2737251"/>
              <a:ext cx="104" cy="1885"/>
            </a:xfrm>
            <a:custGeom>
              <a:avLst/>
              <a:gdLst>
                <a:gd name="connsiteX0" fmla="*/ -1062 w 104"/>
                <a:gd name="connsiteY0" fmla="*/ -367 h 1885"/>
                <a:gd name="connsiteX1" fmla="*/ -1062 w 104"/>
                <a:gd name="connsiteY1" fmla="*/ -367 h 1885"/>
                <a:gd name="connsiteX2" fmla="*/ -1062 w 104"/>
                <a:gd name="connsiteY2" fmla="*/ -367 h 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85">
                  <a:moveTo>
                    <a:pt x="-1062" y="-367"/>
                  </a:moveTo>
                  <a:cubicBezTo>
                    <a:pt x="-1062" y="-367"/>
                    <a:pt x="-1062" y="-2017"/>
                    <a:pt x="-1062" y="-367"/>
                  </a:cubicBezTo>
                  <a:cubicBezTo>
                    <a:pt x="-1062" y="1284"/>
                    <a:pt x="-1298" y="1051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1" name="Полилиния: фигура 1650">
              <a:extLst>
                <a:ext uri="{FF2B5EF4-FFF2-40B4-BE49-F238E27FC236}">
                  <a16:creationId xmlns:a16="http://schemas.microsoft.com/office/drawing/2014/main" id="{57CB1C25-F57D-878E-8C9E-7291DBBC5A36}"/>
                </a:ext>
              </a:extLst>
            </p:cNvPr>
            <p:cNvSpPr/>
            <p:nvPr/>
          </p:nvSpPr>
          <p:spPr>
            <a:xfrm>
              <a:off x="2178038" y="2734208"/>
              <a:ext cx="23597" cy="2125"/>
            </a:xfrm>
            <a:custGeom>
              <a:avLst/>
              <a:gdLst>
                <a:gd name="connsiteX0" fmla="*/ -1167 w 23597"/>
                <a:gd name="connsiteY0" fmla="*/ -1100 h 2125"/>
                <a:gd name="connsiteX1" fmla="*/ -1167 w 23597"/>
                <a:gd name="connsiteY1" fmla="*/ -1100 h 2125"/>
                <a:gd name="connsiteX2" fmla="*/ -1167 w 23597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392"/>
                    <a:pt x="-1167" y="317"/>
                    <a:pt x="-116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2" name="Полилиния: фигура 1651">
              <a:extLst>
                <a:ext uri="{FF2B5EF4-FFF2-40B4-BE49-F238E27FC236}">
                  <a16:creationId xmlns:a16="http://schemas.microsoft.com/office/drawing/2014/main" id="{6CFB3759-00BD-5E3A-0108-A794902C5AC6}"/>
                </a:ext>
              </a:extLst>
            </p:cNvPr>
            <p:cNvSpPr/>
            <p:nvPr/>
          </p:nvSpPr>
          <p:spPr>
            <a:xfrm>
              <a:off x="2176647" y="2734183"/>
              <a:ext cx="209" cy="2097"/>
            </a:xfrm>
            <a:custGeom>
              <a:avLst/>
              <a:gdLst>
                <a:gd name="connsiteX0" fmla="*/ -957 w 209"/>
                <a:gd name="connsiteY0" fmla="*/ -367 h 2097"/>
                <a:gd name="connsiteX1" fmla="*/ -957 w 209"/>
                <a:gd name="connsiteY1" fmla="*/ -367 h 2097"/>
                <a:gd name="connsiteX2" fmla="*/ -957 w 209"/>
                <a:gd name="connsiteY2" fmla="*/ -367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97">
                  <a:moveTo>
                    <a:pt x="-957" y="-367"/>
                  </a:moveTo>
                  <a:cubicBezTo>
                    <a:pt x="-957" y="-2017"/>
                    <a:pt x="-957" y="-367"/>
                    <a:pt x="-957" y="-367"/>
                  </a:cubicBezTo>
                  <a:cubicBezTo>
                    <a:pt x="-957" y="-367"/>
                    <a:pt x="-1430" y="2701"/>
                    <a:pt x="-95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3" name="Полилиния: фигура 1652">
              <a:extLst>
                <a:ext uri="{FF2B5EF4-FFF2-40B4-BE49-F238E27FC236}">
                  <a16:creationId xmlns:a16="http://schemas.microsoft.com/office/drawing/2014/main" id="{A6BC7C93-7FB7-44D7-5B5A-C18D11108400}"/>
                </a:ext>
              </a:extLst>
            </p:cNvPr>
            <p:cNvSpPr/>
            <p:nvPr/>
          </p:nvSpPr>
          <p:spPr>
            <a:xfrm>
              <a:off x="2178511" y="2674509"/>
              <a:ext cx="352" cy="3537"/>
            </a:xfrm>
            <a:custGeom>
              <a:avLst/>
              <a:gdLst>
                <a:gd name="connsiteX0" fmla="*/ -1167 w 352"/>
                <a:gd name="connsiteY0" fmla="*/ -1100 h 3537"/>
                <a:gd name="connsiteX1" fmla="*/ -1167 w 352"/>
                <a:gd name="connsiteY1" fmla="*/ -1100 h 3537"/>
                <a:gd name="connsiteX2" fmla="*/ -1167 w 352"/>
                <a:gd name="connsiteY2" fmla="*/ 787 h 3537"/>
                <a:gd name="connsiteX3" fmla="*/ -1167 w 352"/>
                <a:gd name="connsiteY3" fmla="*/ 2437 h 3537"/>
                <a:gd name="connsiteX4" fmla="*/ -1167 w 352"/>
                <a:gd name="connsiteY4" fmla="*/ -1100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" h="353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1731"/>
                    <a:pt x="-1167" y="787"/>
                  </a:cubicBezTo>
                  <a:cubicBezTo>
                    <a:pt x="-1167" y="-158"/>
                    <a:pt x="-1167" y="787"/>
                    <a:pt x="-1167" y="2437"/>
                  </a:cubicBezTo>
                  <a:cubicBezTo>
                    <a:pt x="-698" y="1259"/>
                    <a:pt x="-698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4" name="Полилиния: фигура 1653">
              <a:extLst>
                <a:ext uri="{FF2B5EF4-FFF2-40B4-BE49-F238E27FC236}">
                  <a16:creationId xmlns:a16="http://schemas.microsoft.com/office/drawing/2014/main" id="{B3D17B40-8D5C-EC3F-13F4-FDF495863BEB}"/>
                </a:ext>
              </a:extLst>
            </p:cNvPr>
            <p:cNvSpPr/>
            <p:nvPr/>
          </p:nvSpPr>
          <p:spPr>
            <a:xfrm>
              <a:off x="2177152" y="2675215"/>
              <a:ext cx="177" cy="3303"/>
            </a:xfrm>
            <a:custGeom>
              <a:avLst/>
              <a:gdLst>
                <a:gd name="connsiteX0" fmla="*/ -990 w 177"/>
                <a:gd name="connsiteY0" fmla="*/ 789 h 3303"/>
                <a:gd name="connsiteX1" fmla="*/ -990 w 177"/>
                <a:gd name="connsiteY1" fmla="*/ 789 h 3303"/>
                <a:gd name="connsiteX2" fmla="*/ -990 w 177"/>
                <a:gd name="connsiteY2" fmla="*/ -1100 h 3303"/>
                <a:gd name="connsiteX3" fmla="*/ -990 w 177"/>
                <a:gd name="connsiteY3" fmla="*/ 81 h 3303"/>
                <a:gd name="connsiteX4" fmla="*/ -990 w 177"/>
                <a:gd name="connsiteY4" fmla="*/ 2204 h 3303"/>
                <a:gd name="connsiteX5" fmla="*/ -990 w 177"/>
                <a:gd name="connsiteY5" fmla="*/ 789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3303">
                  <a:moveTo>
                    <a:pt x="-990" y="789"/>
                  </a:moveTo>
                  <a:cubicBezTo>
                    <a:pt x="-990" y="789"/>
                    <a:pt x="-990" y="789"/>
                    <a:pt x="-990" y="789"/>
                  </a:cubicBezTo>
                  <a:cubicBezTo>
                    <a:pt x="-990" y="81"/>
                    <a:pt x="-990" y="-392"/>
                    <a:pt x="-990" y="-1100"/>
                  </a:cubicBezTo>
                  <a:cubicBezTo>
                    <a:pt x="-990" y="-1100"/>
                    <a:pt x="-990" y="-1100"/>
                    <a:pt x="-990" y="81"/>
                  </a:cubicBezTo>
                  <a:lnTo>
                    <a:pt x="-990" y="2204"/>
                  </a:lnTo>
                  <a:cubicBezTo>
                    <a:pt x="-1226" y="789"/>
                    <a:pt x="-1226" y="1968"/>
                    <a:pt x="-990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5" name="Полилиния: фигура 1654">
              <a:extLst>
                <a:ext uri="{FF2B5EF4-FFF2-40B4-BE49-F238E27FC236}">
                  <a16:creationId xmlns:a16="http://schemas.microsoft.com/office/drawing/2014/main" id="{AB4F9BB1-63ED-78B1-D512-773A14F5326C}"/>
                </a:ext>
              </a:extLst>
            </p:cNvPr>
            <p:cNvSpPr/>
            <p:nvPr/>
          </p:nvSpPr>
          <p:spPr>
            <a:xfrm>
              <a:off x="2177461" y="2668843"/>
              <a:ext cx="104" cy="524"/>
            </a:xfrm>
            <a:custGeom>
              <a:avLst/>
              <a:gdLst>
                <a:gd name="connsiteX0" fmla="*/ -1062 w 104"/>
                <a:gd name="connsiteY0" fmla="*/ -1100 h 524"/>
                <a:gd name="connsiteX1" fmla="*/ -1062 w 104"/>
                <a:gd name="connsiteY1" fmla="*/ -1100 h 524"/>
                <a:gd name="connsiteX2" fmla="*/ -1062 w 10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81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6" name="Полилиния: фигура 1655">
              <a:extLst>
                <a:ext uri="{FF2B5EF4-FFF2-40B4-BE49-F238E27FC236}">
                  <a16:creationId xmlns:a16="http://schemas.microsoft.com/office/drawing/2014/main" id="{823390ED-4CA7-FAFA-4C95-08C7E78C5EE2}"/>
                </a:ext>
              </a:extLst>
            </p:cNvPr>
            <p:cNvSpPr/>
            <p:nvPr/>
          </p:nvSpPr>
          <p:spPr>
            <a:xfrm>
              <a:off x="2174498" y="2728073"/>
              <a:ext cx="23597" cy="3246"/>
            </a:xfrm>
            <a:custGeom>
              <a:avLst/>
              <a:gdLst>
                <a:gd name="connsiteX0" fmla="*/ -1167 w 23597"/>
                <a:gd name="connsiteY0" fmla="*/ -1100 h 3246"/>
                <a:gd name="connsiteX1" fmla="*/ -1167 w 23597"/>
                <a:gd name="connsiteY1" fmla="*/ 1968 h 3246"/>
                <a:gd name="connsiteX2" fmla="*/ -1167 w 23597"/>
                <a:gd name="connsiteY2" fmla="*/ -1100 h 3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246">
                  <a:moveTo>
                    <a:pt x="-1167" y="-1100"/>
                  </a:moveTo>
                  <a:cubicBezTo>
                    <a:pt x="-1167" y="-1100"/>
                    <a:pt x="-1167" y="1026"/>
                    <a:pt x="-1167" y="1968"/>
                  </a:cubicBezTo>
                  <a:cubicBezTo>
                    <a:pt x="-1167" y="2912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7" name="Полилиния: фигура 1656">
              <a:extLst>
                <a:ext uri="{FF2B5EF4-FFF2-40B4-BE49-F238E27FC236}">
                  <a16:creationId xmlns:a16="http://schemas.microsoft.com/office/drawing/2014/main" id="{F787A776-DDE0-4E96-5935-6F6E8CB4B223}"/>
                </a:ext>
              </a:extLst>
            </p:cNvPr>
            <p:cNvSpPr/>
            <p:nvPr/>
          </p:nvSpPr>
          <p:spPr>
            <a:xfrm>
              <a:off x="2174498" y="2732085"/>
              <a:ext cx="23597" cy="2812"/>
            </a:xfrm>
            <a:custGeom>
              <a:avLst/>
              <a:gdLst>
                <a:gd name="connsiteX0" fmla="*/ -1167 w 23597"/>
                <a:gd name="connsiteY0" fmla="*/ -155 h 2812"/>
                <a:gd name="connsiteX1" fmla="*/ -1167 w 23597"/>
                <a:gd name="connsiteY1" fmla="*/ -155 h 2812"/>
                <a:gd name="connsiteX2" fmla="*/ -1167 w 23597"/>
                <a:gd name="connsiteY2" fmla="*/ -155 h 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12">
                  <a:moveTo>
                    <a:pt x="-1167" y="-155"/>
                  </a:moveTo>
                  <a:cubicBezTo>
                    <a:pt x="-1167" y="-155"/>
                    <a:pt x="-1167" y="-2281"/>
                    <a:pt x="-1167" y="-155"/>
                  </a:cubicBezTo>
                  <a:cubicBezTo>
                    <a:pt x="-1167" y="1968"/>
                    <a:pt x="-1167" y="2676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8" name="Полилиния: фигура 1657">
              <a:extLst>
                <a:ext uri="{FF2B5EF4-FFF2-40B4-BE49-F238E27FC236}">
                  <a16:creationId xmlns:a16="http://schemas.microsoft.com/office/drawing/2014/main" id="{EE06A9B9-4A51-151A-FEC2-CB052217DC50}"/>
                </a:ext>
              </a:extLst>
            </p:cNvPr>
            <p:cNvSpPr/>
            <p:nvPr/>
          </p:nvSpPr>
          <p:spPr>
            <a:xfrm>
              <a:off x="2174498" y="2728073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81 h 1181"/>
                <a:gd name="connsiteX3" fmla="*/ -1167 w 23597"/>
                <a:gd name="connsiteY3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81"/>
                  </a:cubicBezTo>
                  <a:cubicBezTo>
                    <a:pt x="-1167" y="-392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59" name="Полилиния: фигура 1658">
              <a:extLst>
                <a:ext uri="{FF2B5EF4-FFF2-40B4-BE49-F238E27FC236}">
                  <a16:creationId xmlns:a16="http://schemas.microsoft.com/office/drawing/2014/main" id="{BAC1A9E4-39BC-B4B4-7111-DEBB5BCEB4BC}"/>
                </a:ext>
              </a:extLst>
            </p:cNvPr>
            <p:cNvSpPr/>
            <p:nvPr/>
          </p:nvSpPr>
          <p:spPr>
            <a:xfrm>
              <a:off x="2174498" y="2720759"/>
              <a:ext cx="23597" cy="3540"/>
            </a:xfrm>
            <a:custGeom>
              <a:avLst/>
              <a:gdLst>
                <a:gd name="connsiteX0" fmla="*/ -1167 w 23597"/>
                <a:gd name="connsiteY0" fmla="*/ -1100 h 3540"/>
                <a:gd name="connsiteX1" fmla="*/ -1167 w 23597"/>
                <a:gd name="connsiteY1" fmla="*/ 2440 h 3540"/>
                <a:gd name="connsiteX2" fmla="*/ -1167 w 23597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540">
                  <a:moveTo>
                    <a:pt x="-1167" y="-1100"/>
                  </a:moveTo>
                  <a:cubicBezTo>
                    <a:pt x="-1167" y="-1100"/>
                    <a:pt x="-1167" y="-1100"/>
                    <a:pt x="-1167" y="2440"/>
                  </a:cubicBezTo>
                  <a:cubicBezTo>
                    <a:pt x="-1167" y="1259"/>
                    <a:pt x="-1167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0" name="Полилиния: фигура 1659">
              <a:extLst>
                <a:ext uri="{FF2B5EF4-FFF2-40B4-BE49-F238E27FC236}">
                  <a16:creationId xmlns:a16="http://schemas.microsoft.com/office/drawing/2014/main" id="{1C88D873-5B4C-2E2A-4A1D-C4510D367F03}"/>
                </a:ext>
              </a:extLst>
            </p:cNvPr>
            <p:cNvSpPr/>
            <p:nvPr/>
          </p:nvSpPr>
          <p:spPr>
            <a:xfrm>
              <a:off x="2175285" y="2667980"/>
              <a:ext cx="629" cy="1690"/>
            </a:xfrm>
            <a:custGeom>
              <a:avLst/>
              <a:gdLst>
                <a:gd name="connsiteX0" fmla="*/ -537 w 629"/>
                <a:gd name="connsiteY0" fmla="*/ -470 h 1690"/>
                <a:gd name="connsiteX1" fmla="*/ -537 w 629"/>
                <a:gd name="connsiteY1" fmla="*/ -470 h 1690"/>
                <a:gd name="connsiteX2" fmla="*/ -537 w 629"/>
                <a:gd name="connsiteY2" fmla="*/ -470 h 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690">
                  <a:moveTo>
                    <a:pt x="-537" y="-470"/>
                  </a:moveTo>
                  <a:cubicBezTo>
                    <a:pt x="-537" y="-470"/>
                    <a:pt x="-537" y="-1887"/>
                    <a:pt x="-537" y="-470"/>
                  </a:cubicBezTo>
                  <a:cubicBezTo>
                    <a:pt x="-537" y="944"/>
                    <a:pt x="-1955" y="944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1" name="Полилиния: фигура 1660">
              <a:extLst>
                <a:ext uri="{FF2B5EF4-FFF2-40B4-BE49-F238E27FC236}">
                  <a16:creationId xmlns:a16="http://schemas.microsoft.com/office/drawing/2014/main" id="{6053939D-23ED-3BD9-4BAF-6546F3654B79}"/>
                </a:ext>
              </a:extLst>
            </p:cNvPr>
            <p:cNvSpPr/>
            <p:nvPr/>
          </p:nvSpPr>
          <p:spPr>
            <a:xfrm>
              <a:off x="2171482" y="2663653"/>
              <a:ext cx="3015" cy="4582"/>
            </a:xfrm>
            <a:custGeom>
              <a:avLst/>
              <a:gdLst>
                <a:gd name="connsiteX0" fmla="*/ 1849 w 3015"/>
                <a:gd name="connsiteY0" fmla="*/ -1100 h 4582"/>
                <a:gd name="connsiteX1" fmla="*/ -274 w 3015"/>
                <a:gd name="connsiteY1" fmla="*/ 1731 h 4582"/>
                <a:gd name="connsiteX2" fmla="*/ 1376 w 3015"/>
                <a:gd name="connsiteY2" fmla="*/ 1731 h 4582"/>
                <a:gd name="connsiteX3" fmla="*/ 1376 w 3015"/>
                <a:gd name="connsiteY3" fmla="*/ 3385 h 4582"/>
                <a:gd name="connsiteX4" fmla="*/ 1849 w 3015"/>
                <a:gd name="connsiteY4" fmla="*/ -1100 h 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5" h="4582">
                  <a:moveTo>
                    <a:pt x="1849" y="-1100"/>
                  </a:moveTo>
                  <a:cubicBezTo>
                    <a:pt x="1849" y="789"/>
                    <a:pt x="1849" y="-1100"/>
                    <a:pt x="-274" y="1731"/>
                  </a:cubicBezTo>
                  <a:cubicBezTo>
                    <a:pt x="-2400" y="4563"/>
                    <a:pt x="-274" y="1731"/>
                    <a:pt x="1376" y="1731"/>
                  </a:cubicBezTo>
                  <a:cubicBezTo>
                    <a:pt x="1376" y="2204"/>
                    <a:pt x="1376" y="2912"/>
                    <a:pt x="1376" y="3385"/>
                  </a:cubicBezTo>
                  <a:cubicBezTo>
                    <a:pt x="431" y="4091"/>
                    <a:pt x="1849" y="789"/>
                    <a:pt x="18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2" name="Полилиния: фигура 1661">
              <a:extLst>
                <a:ext uri="{FF2B5EF4-FFF2-40B4-BE49-F238E27FC236}">
                  <a16:creationId xmlns:a16="http://schemas.microsoft.com/office/drawing/2014/main" id="{DE4212BF-0996-130E-1AA0-43FD4341A09B}"/>
                </a:ext>
              </a:extLst>
            </p:cNvPr>
            <p:cNvSpPr/>
            <p:nvPr/>
          </p:nvSpPr>
          <p:spPr>
            <a:xfrm>
              <a:off x="2169491" y="2722882"/>
              <a:ext cx="524" cy="2822"/>
            </a:xfrm>
            <a:custGeom>
              <a:avLst/>
              <a:gdLst>
                <a:gd name="connsiteX0" fmla="*/ -642 w 524"/>
                <a:gd name="connsiteY0" fmla="*/ -1100 h 2822"/>
                <a:gd name="connsiteX1" fmla="*/ -642 w 524"/>
                <a:gd name="connsiteY1" fmla="*/ 787 h 2822"/>
                <a:gd name="connsiteX2" fmla="*/ -642 w 524"/>
                <a:gd name="connsiteY2" fmla="*/ -1100 h 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822">
                  <a:moveTo>
                    <a:pt x="-642" y="-1100"/>
                  </a:moveTo>
                  <a:cubicBezTo>
                    <a:pt x="-642" y="-1100"/>
                    <a:pt x="-642" y="1968"/>
                    <a:pt x="-642" y="787"/>
                  </a:cubicBezTo>
                  <a:cubicBezTo>
                    <a:pt x="-1823" y="3385"/>
                    <a:pt x="-642" y="-155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3" name="Полилиния: фигура 1662">
              <a:extLst>
                <a:ext uri="{FF2B5EF4-FFF2-40B4-BE49-F238E27FC236}">
                  <a16:creationId xmlns:a16="http://schemas.microsoft.com/office/drawing/2014/main" id="{5B7200A9-B84F-673D-D28F-EE31E51C8324}"/>
                </a:ext>
              </a:extLst>
            </p:cNvPr>
            <p:cNvSpPr/>
            <p:nvPr/>
          </p:nvSpPr>
          <p:spPr>
            <a:xfrm>
              <a:off x="2169334" y="2724063"/>
              <a:ext cx="209" cy="523"/>
            </a:xfrm>
            <a:custGeom>
              <a:avLst/>
              <a:gdLst>
                <a:gd name="connsiteX0" fmla="*/ -957 w 209"/>
                <a:gd name="connsiteY0" fmla="*/ -1100 h 523"/>
                <a:gd name="connsiteX1" fmla="*/ -957 w 209"/>
                <a:gd name="connsiteY1" fmla="*/ -1100 h 523"/>
                <a:gd name="connsiteX2" fmla="*/ -957 w 209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3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7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4" name="Полилиния: фигура 1663">
              <a:extLst>
                <a:ext uri="{FF2B5EF4-FFF2-40B4-BE49-F238E27FC236}">
                  <a16:creationId xmlns:a16="http://schemas.microsoft.com/office/drawing/2014/main" id="{0504C332-9CCC-B7C8-4C34-8B6994A75943}"/>
                </a:ext>
              </a:extLst>
            </p:cNvPr>
            <p:cNvSpPr/>
            <p:nvPr/>
          </p:nvSpPr>
          <p:spPr>
            <a:xfrm>
              <a:off x="2170748" y="2663653"/>
              <a:ext cx="209" cy="2557"/>
            </a:xfrm>
            <a:custGeom>
              <a:avLst/>
              <a:gdLst>
                <a:gd name="connsiteX0" fmla="*/ -957 w 209"/>
                <a:gd name="connsiteY0" fmla="*/ 553 h 2557"/>
                <a:gd name="connsiteX1" fmla="*/ -957 w 209"/>
                <a:gd name="connsiteY1" fmla="*/ -1100 h 2557"/>
                <a:gd name="connsiteX2" fmla="*/ -957 w 209"/>
                <a:gd name="connsiteY2" fmla="*/ 789 h 2557"/>
                <a:gd name="connsiteX3" fmla="*/ -957 w 209"/>
                <a:gd name="connsiteY3" fmla="*/ 553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557">
                  <a:moveTo>
                    <a:pt x="-957" y="553"/>
                  </a:moveTo>
                  <a:lnTo>
                    <a:pt x="-957" y="-1100"/>
                  </a:lnTo>
                  <a:lnTo>
                    <a:pt x="-957" y="789"/>
                  </a:lnTo>
                  <a:cubicBezTo>
                    <a:pt x="-957" y="789"/>
                    <a:pt x="-1430" y="2440"/>
                    <a:pt x="-95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5" name="Полилиния: фигура 1664">
              <a:extLst>
                <a:ext uri="{FF2B5EF4-FFF2-40B4-BE49-F238E27FC236}">
                  <a16:creationId xmlns:a16="http://schemas.microsoft.com/office/drawing/2014/main" id="{A20DBD32-37EC-C3F1-1DFC-A134D78B4692}"/>
                </a:ext>
              </a:extLst>
            </p:cNvPr>
            <p:cNvSpPr/>
            <p:nvPr/>
          </p:nvSpPr>
          <p:spPr>
            <a:xfrm>
              <a:off x="2167418" y="2711792"/>
              <a:ext cx="209" cy="2831"/>
            </a:xfrm>
            <a:custGeom>
              <a:avLst/>
              <a:gdLst>
                <a:gd name="connsiteX0" fmla="*/ -1167 w 209"/>
                <a:gd name="connsiteY0" fmla="*/ -1100 h 2831"/>
                <a:gd name="connsiteX1" fmla="*/ -1167 w 209"/>
                <a:gd name="connsiteY1" fmla="*/ 1731 h 2831"/>
                <a:gd name="connsiteX2" fmla="*/ -1167 w 209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31">
                  <a:moveTo>
                    <a:pt x="-1167" y="-1100"/>
                  </a:moveTo>
                  <a:cubicBezTo>
                    <a:pt x="-1167" y="-155"/>
                    <a:pt x="-1167" y="787"/>
                    <a:pt x="-1167" y="1731"/>
                  </a:cubicBezTo>
                  <a:cubicBezTo>
                    <a:pt x="-1167" y="1731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6" name="Полилиния: фигура 1665">
              <a:extLst>
                <a:ext uri="{FF2B5EF4-FFF2-40B4-BE49-F238E27FC236}">
                  <a16:creationId xmlns:a16="http://schemas.microsoft.com/office/drawing/2014/main" id="{6ADED8E3-9346-DA78-091A-99BF48F39A36}"/>
                </a:ext>
              </a:extLst>
            </p:cNvPr>
            <p:cNvSpPr/>
            <p:nvPr/>
          </p:nvSpPr>
          <p:spPr>
            <a:xfrm>
              <a:off x="2151557" y="2742784"/>
              <a:ext cx="524" cy="3292"/>
            </a:xfrm>
            <a:custGeom>
              <a:avLst/>
              <a:gdLst>
                <a:gd name="connsiteX0" fmla="*/ -642 w 524"/>
                <a:gd name="connsiteY0" fmla="*/ 0 h 3292"/>
                <a:gd name="connsiteX1" fmla="*/ -642 w 524"/>
                <a:gd name="connsiteY1" fmla="*/ 1651 h 3292"/>
                <a:gd name="connsiteX2" fmla="*/ -642 w 524"/>
                <a:gd name="connsiteY2" fmla="*/ 0 h 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292">
                  <a:moveTo>
                    <a:pt x="-642" y="0"/>
                  </a:moveTo>
                  <a:cubicBezTo>
                    <a:pt x="-642" y="-2595"/>
                    <a:pt x="-642" y="0"/>
                    <a:pt x="-642" y="1651"/>
                  </a:cubicBezTo>
                  <a:cubicBezTo>
                    <a:pt x="-642" y="3304"/>
                    <a:pt x="-1823" y="709"/>
                    <a:pt x="-642" y="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7" name="Полилиния: фигура 1666">
              <a:extLst>
                <a:ext uri="{FF2B5EF4-FFF2-40B4-BE49-F238E27FC236}">
                  <a16:creationId xmlns:a16="http://schemas.microsoft.com/office/drawing/2014/main" id="{F1FF9D48-65E8-7380-8F85-F5CC8315EE5C}"/>
                </a:ext>
              </a:extLst>
            </p:cNvPr>
            <p:cNvSpPr/>
            <p:nvPr/>
          </p:nvSpPr>
          <p:spPr>
            <a:xfrm>
              <a:off x="2146242" y="2736731"/>
              <a:ext cx="177" cy="6365"/>
            </a:xfrm>
            <a:custGeom>
              <a:avLst/>
              <a:gdLst>
                <a:gd name="connsiteX0" fmla="*/ -990 w 177"/>
                <a:gd name="connsiteY0" fmla="*/ 1571 h 6365"/>
                <a:gd name="connsiteX1" fmla="*/ -990 w 177"/>
                <a:gd name="connsiteY1" fmla="*/ 1571 h 6365"/>
                <a:gd name="connsiteX2" fmla="*/ -990 w 177"/>
                <a:gd name="connsiteY2" fmla="*/ -319 h 6365"/>
                <a:gd name="connsiteX3" fmla="*/ -990 w 177"/>
                <a:gd name="connsiteY3" fmla="*/ 1571 h 6365"/>
                <a:gd name="connsiteX4" fmla="*/ -990 w 177"/>
                <a:gd name="connsiteY4" fmla="*/ 3221 h 6365"/>
                <a:gd name="connsiteX5" fmla="*/ -990 w 177"/>
                <a:gd name="connsiteY5" fmla="*/ 3221 h 6365"/>
                <a:gd name="connsiteX6" fmla="*/ -990 w 177"/>
                <a:gd name="connsiteY6" fmla="*/ 4636 h 6365"/>
                <a:gd name="connsiteX7" fmla="*/ -990 w 177"/>
                <a:gd name="connsiteY7" fmla="*/ 4636 h 6365"/>
                <a:gd name="connsiteX8" fmla="*/ -990 w 177"/>
                <a:gd name="connsiteY8" fmla="*/ 1571 h 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" h="6365">
                  <a:moveTo>
                    <a:pt x="-990" y="1571"/>
                  </a:moveTo>
                  <a:cubicBezTo>
                    <a:pt x="-990" y="-83"/>
                    <a:pt x="-990" y="3458"/>
                    <a:pt x="-990" y="1571"/>
                  </a:cubicBezTo>
                  <a:cubicBezTo>
                    <a:pt x="-990" y="-319"/>
                    <a:pt x="-990" y="1571"/>
                    <a:pt x="-990" y="-319"/>
                  </a:cubicBezTo>
                  <a:cubicBezTo>
                    <a:pt x="-990" y="-2205"/>
                    <a:pt x="-990" y="-319"/>
                    <a:pt x="-990" y="1571"/>
                  </a:cubicBezTo>
                  <a:cubicBezTo>
                    <a:pt x="-990" y="3458"/>
                    <a:pt x="-990" y="1571"/>
                    <a:pt x="-990" y="3221"/>
                  </a:cubicBezTo>
                  <a:cubicBezTo>
                    <a:pt x="-990" y="4872"/>
                    <a:pt x="-990" y="1804"/>
                    <a:pt x="-990" y="3221"/>
                  </a:cubicBezTo>
                  <a:cubicBezTo>
                    <a:pt x="-990" y="4636"/>
                    <a:pt x="-990" y="3221"/>
                    <a:pt x="-990" y="4636"/>
                  </a:cubicBezTo>
                  <a:cubicBezTo>
                    <a:pt x="-990" y="6053"/>
                    <a:pt x="-990" y="4636"/>
                    <a:pt x="-990" y="4636"/>
                  </a:cubicBezTo>
                  <a:cubicBezTo>
                    <a:pt x="-1226" y="3694"/>
                    <a:pt x="-1226" y="2513"/>
                    <a:pt x="-990" y="1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8" name="Полилиния: фигура 1667">
              <a:extLst>
                <a:ext uri="{FF2B5EF4-FFF2-40B4-BE49-F238E27FC236}">
                  <a16:creationId xmlns:a16="http://schemas.microsoft.com/office/drawing/2014/main" id="{32EE1442-0A51-2D3B-D336-7789D46EF3B0}"/>
                </a:ext>
              </a:extLst>
            </p:cNvPr>
            <p:cNvSpPr/>
            <p:nvPr/>
          </p:nvSpPr>
          <p:spPr>
            <a:xfrm>
              <a:off x="2143952" y="2737985"/>
              <a:ext cx="104" cy="2959"/>
            </a:xfrm>
            <a:custGeom>
              <a:avLst/>
              <a:gdLst>
                <a:gd name="connsiteX0" fmla="*/ -1062 w 104"/>
                <a:gd name="connsiteY0" fmla="*/ -1100 h 2959"/>
                <a:gd name="connsiteX1" fmla="*/ -1062 w 104"/>
                <a:gd name="connsiteY1" fmla="*/ -1100 h 2959"/>
                <a:gd name="connsiteX2" fmla="*/ -1062 w 104"/>
                <a:gd name="connsiteY2" fmla="*/ 1259 h 2959"/>
                <a:gd name="connsiteX3" fmla="*/ -1062 w 104"/>
                <a:gd name="connsiteY3" fmla="*/ 1259 h 2959"/>
                <a:gd name="connsiteX4" fmla="*/ -1062 w 104"/>
                <a:gd name="connsiteY4" fmla="*/ -1100 h 2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959">
                  <a:moveTo>
                    <a:pt x="-1062" y="-1100"/>
                  </a:moveTo>
                  <a:lnTo>
                    <a:pt x="-1062" y="-1100"/>
                  </a:lnTo>
                  <a:lnTo>
                    <a:pt x="-1062" y="1259"/>
                  </a:lnTo>
                  <a:cubicBezTo>
                    <a:pt x="-1062" y="2676"/>
                    <a:pt x="-1062" y="-628"/>
                    <a:pt x="-1062" y="1259"/>
                  </a:cubicBezTo>
                  <a:cubicBezTo>
                    <a:pt x="-1062" y="3149"/>
                    <a:pt x="-1298" y="81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69" name="Полилиния: фигура 1668">
              <a:extLst>
                <a:ext uri="{FF2B5EF4-FFF2-40B4-BE49-F238E27FC236}">
                  <a16:creationId xmlns:a16="http://schemas.microsoft.com/office/drawing/2014/main" id="{EE973B6C-B22B-953A-B7FC-355487F633CF}"/>
                </a:ext>
              </a:extLst>
            </p:cNvPr>
            <p:cNvSpPr/>
            <p:nvPr/>
          </p:nvSpPr>
          <p:spPr>
            <a:xfrm>
              <a:off x="2143584" y="2736334"/>
              <a:ext cx="177" cy="3067"/>
            </a:xfrm>
            <a:custGeom>
              <a:avLst/>
              <a:gdLst>
                <a:gd name="connsiteX0" fmla="*/ -1167 w 177"/>
                <a:gd name="connsiteY0" fmla="*/ -1100 h 3067"/>
                <a:gd name="connsiteX1" fmla="*/ -1167 w 177"/>
                <a:gd name="connsiteY1" fmla="*/ 1968 h 3067"/>
                <a:gd name="connsiteX2" fmla="*/ -1167 w 177"/>
                <a:gd name="connsiteY2" fmla="*/ 1968 h 3067"/>
                <a:gd name="connsiteX3" fmla="*/ -1167 w 177"/>
                <a:gd name="connsiteY3" fmla="*/ 7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067">
                  <a:moveTo>
                    <a:pt x="-1167" y="-1100"/>
                  </a:moveTo>
                  <a:cubicBezTo>
                    <a:pt x="-931" y="-158"/>
                    <a:pt x="-931" y="1023"/>
                    <a:pt x="-1167" y="1968"/>
                  </a:cubicBezTo>
                  <a:lnTo>
                    <a:pt x="-1167" y="1968"/>
                  </a:lnTo>
                  <a:cubicBezTo>
                    <a:pt x="-1167" y="1259"/>
                    <a:pt x="-1167" y="787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0" name="Полилиния: фигура 1669">
              <a:extLst>
                <a:ext uri="{FF2B5EF4-FFF2-40B4-BE49-F238E27FC236}">
                  <a16:creationId xmlns:a16="http://schemas.microsoft.com/office/drawing/2014/main" id="{7D8722E7-411D-78B2-5C35-1F7F27A88EE8}"/>
                </a:ext>
              </a:extLst>
            </p:cNvPr>
            <p:cNvSpPr/>
            <p:nvPr/>
          </p:nvSpPr>
          <p:spPr>
            <a:xfrm>
              <a:off x="2142905" y="2734208"/>
              <a:ext cx="209" cy="3067"/>
            </a:xfrm>
            <a:custGeom>
              <a:avLst/>
              <a:gdLst>
                <a:gd name="connsiteX0" fmla="*/ -957 w 209"/>
                <a:gd name="connsiteY0" fmla="*/ -1100 h 3067"/>
                <a:gd name="connsiteX1" fmla="*/ -957 w 209"/>
                <a:gd name="connsiteY1" fmla="*/ 317 h 3067"/>
                <a:gd name="connsiteX2" fmla="*/ -957 w 209"/>
                <a:gd name="connsiteY2" fmla="*/ 1968 h 3067"/>
                <a:gd name="connsiteX3" fmla="*/ -957 w 209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067">
                  <a:moveTo>
                    <a:pt x="-957" y="-1100"/>
                  </a:moveTo>
                  <a:cubicBezTo>
                    <a:pt x="-957" y="317"/>
                    <a:pt x="-957" y="-1100"/>
                    <a:pt x="-957" y="317"/>
                  </a:cubicBezTo>
                  <a:cubicBezTo>
                    <a:pt x="-957" y="1731"/>
                    <a:pt x="-957" y="317"/>
                    <a:pt x="-957" y="1968"/>
                  </a:cubicBezTo>
                  <a:cubicBezTo>
                    <a:pt x="-957" y="81"/>
                    <a:pt x="-1430" y="789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1" name="Полилиния: фигура 1670">
              <a:extLst>
                <a:ext uri="{FF2B5EF4-FFF2-40B4-BE49-F238E27FC236}">
                  <a16:creationId xmlns:a16="http://schemas.microsoft.com/office/drawing/2014/main" id="{7CA6540D-1142-1670-B243-BDDE10C58F4F}"/>
                </a:ext>
              </a:extLst>
            </p:cNvPr>
            <p:cNvSpPr/>
            <p:nvPr/>
          </p:nvSpPr>
          <p:spPr>
            <a:xfrm>
              <a:off x="2141048" y="2735153"/>
              <a:ext cx="354" cy="2831"/>
            </a:xfrm>
            <a:custGeom>
              <a:avLst/>
              <a:gdLst>
                <a:gd name="connsiteX0" fmla="*/ -990 w 354"/>
                <a:gd name="connsiteY0" fmla="*/ 1731 h 2831"/>
                <a:gd name="connsiteX1" fmla="*/ -990 w 354"/>
                <a:gd name="connsiteY1" fmla="*/ -1100 h 2831"/>
                <a:gd name="connsiteX2" fmla="*/ -990 w 354"/>
                <a:gd name="connsiteY2" fmla="*/ -1100 h 2831"/>
                <a:gd name="connsiteX3" fmla="*/ -990 w 354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2831">
                  <a:moveTo>
                    <a:pt x="-990" y="1731"/>
                  </a:moveTo>
                  <a:cubicBezTo>
                    <a:pt x="-754" y="787"/>
                    <a:pt x="-754" y="-155"/>
                    <a:pt x="-990" y="-1100"/>
                  </a:cubicBezTo>
                  <a:cubicBezTo>
                    <a:pt x="-990" y="-1100"/>
                    <a:pt x="-990" y="-1100"/>
                    <a:pt x="-990" y="-1100"/>
                  </a:cubicBezTo>
                  <a:cubicBezTo>
                    <a:pt x="-1226" y="-155"/>
                    <a:pt x="-1226" y="787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2" name="Полилиния: фигура 1671">
              <a:extLst>
                <a:ext uri="{FF2B5EF4-FFF2-40B4-BE49-F238E27FC236}">
                  <a16:creationId xmlns:a16="http://schemas.microsoft.com/office/drawing/2014/main" id="{0C1915CB-F387-DB0D-0659-494F0BF12F55}"/>
                </a:ext>
              </a:extLst>
            </p:cNvPr>
            <p:cNvSpPr/>
            <p:nvPr/>
          </p:nvSpPr>
          <p:spPr>
            <a:xfrm>
              <a:off x="2141225" y="2733963"/>
              <a:ext cx="23597" cy="2604"/>
            </a:xfrm>
            <a:custGeom>
              <a:avLst/>
              <a:gdLst>
                <a:gd name="connsiteX0" fmla="*/ -1167 w 23597"/>
                <a:gd name="connsiteY0" fmla="*/ 1271 h 2604"/>
                <a:gd name="connsiteX1" fmla="*/ -1167 w 23597"/>
                <a:gd name="connsiteY1" fmla="*/ -619 h 2604"/>
                <a:gd name="connsiteX2" fmla="*/ -1167 w 23597"/>
                <a:gd name="connsiteY2" fmla="*/ -619 h 2604"/>
                <a:gd name="connsiteX3" fmla="*/ -1167 w 23597"/>
                <a:gd name="connsiteY3" fmla="*/ 1504 h 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604">
                  <a:moveTo>
                    <a:pt x="-1167" y="1271"/>
                  </a:moveTo>
                  <a:lnTo>
                    <a:pt x="-1167" y="-619"/>
                  </a:lnTo>
                  <a:cubicBezTo>
                    <a:pt x="-1167" y="-619"/>
                    <a:pt x="-1167" y="1035"/>
                    <a:pt x="-1167" y="-619"/>
                  </a:cubicBezTo>
                  <a:cubicBezTo>
                    <a:pt x="-1167" y="-2269"/>
                    <a:pt x="-1167" y="798"/>
                    <a:pt x="-1167" y="15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3" name="Полилиния: фигура 1672">
              <a:extLst>
                <a:ext uri="{FF2B5EF4-FFF2-40B4-BE49-F238E27FC236}">
                  <a16:creationId xmlns:a16="http://schemas.microsoft.com/office/drawing/2014/main" id="{3B893D3B-A00B-72E6-6A73-4D69FE20271C}"/>
                </a:ext>
              </a:extLst>
            </p:cNvPr>
            <p:cNvSpPr/>
            <p:nvPr/>
          </p:nvSpPr>
          <p:spPr>
            <a:xfrm>
              <a:off x="2140178" y="2737074"/>
              <a:ext cx="104" cy="2470"/>
            </a:xfrm>
            <a:custGeom>
              <a:avLst/>
              <a:gdLst>
                <a:gd name="connsiteX0" fmla="*/ -1062 w 104"/>
                <a:gd name="connsiteY0" fmla="*/ 1228 h 2470"/>
                <a:gd name="connsiteX1" fmla="*/ -1062 w 104"/>
                <a:gd name="connsiteY1" fmla="*/ -662 h 2470"/>
                <a:gd name="connsiteX2" fmla="*/ -1062 w 104"/>
                <a:gd name="connsiteY2" fmla="*/ 1228 h 2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470">
                  <a:moveTo>
                    <a:pt x="-1062" y="1228"/>
                  </a:moveTo>
                  <a:cubicBezTo>
                    <a:pt x="-1062" y="1228"/>
                    <a:pt x="-1062" y="-2312"/>
                    <a:pt x="-1062" y="-662"/>
                  </a:cubicBezTo>
                  <a:cubicBezTo>
                    <a:pt x="-1062" y="992"/>
                    <a:pt x="-1298" y="1698"/>
                    <a:pt x="-1062" y="1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4" name="Полилиния: фигура 1673">
              <a:extLst>
                <a:ext uri="{FF2B5EF4-FFF2-40B4-BE49-F238E27FC236}">
                  <a16:creationId xmlns:a16="http://schemas.microsoft.com/office/drawing/2014/main" id="{E8E06226-0BBD-7C90-9AC8-16D5573593F8}"/>
                </a:ext>
              </a:extLst>
            </p:cNvPr>
            <p:cNvSpPr/>
            <p:nvPr/>
          </p:nvSpPr>
          <p:spPr>
            <a:xfrm>
              <a:off x="2137685" y="2733503"/>
              <a:ext cx="177" cy="3301"/>
            </a:xfrm>
            <a:custGeom>
              <a:avLst/>
              <a:gdLst>
                <a:gd name="connsiteX0" fmla="*/ -1167 w 177"/>
                <a:gd name="connsiteY0" fmla="*/ -1100 h 3301"/>
                <a:gd name="connsiteX1" fmla="*/ -1167 w 177"/>
                <a:gd name="connsiteY1" fmla="*/ 787 h 3301"/>
                <a:gd name="connsiteX2" fmla="*/ -1167 w 177"/>
                <a:gd name="connsiteY2" fmla="*/ 2201 h 3301"/>
                <a:gd name="connsiteX3" fmla="*/ -1167 w 177"/>
                <a:gd name="connsiteY3" fmla="*/ -1100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301">
                  <a:moveTo>
                    <a:pt x="-1167" y="-1100"/>
                  </a:moveTo>
                  <a:cubicBezTo>
                    <a:pt x="-1167" y="314"/>
                    <a:pt x="-1167" y="-1100"/>
                    <a:pt x="-1167" y="787"/>
                  </a:cubicBezTo>
                  <a:cubicBezTo>
                    <a:pt x="-1167" y="2673"/>
                    <a:pt x="-1167" y="787"/>
                    <a:pt x="-1167" y="2201"/>
                  </a:cubicBezTo>
                  <a:cubicBezTo>
                    <a:pt x="-931" y="1023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5" name="Полилиния: фигура 1674">
              <a:extLst>
                <a:ext uri="{FF2B5EF4-FFF2-40B4-BE49-F238E27FC236}">
                  <a16:creationId xmlns:a16="http://schemas.microsoft.com/office/drawing/2014/main" id="{FF017E6B-41B5-7312-D347-791D0654F8FB}"/>
                </a:ext>
              </a:extLst>
            </p:cNvPr>
            <p:cNvSpPr/>
            <p:nvPr/>
          </p:nvSpPr>
          <p:spPr>
            <a:xfrm>
              <a:off x="2135798" y="2733736"/>
              <a:ext cx="23597" cy="1653"/>
            </a:xfrm>
            <a:custGeom>
              <a:avLst/>
              <a:gdLst>
                <a:gd name="connsiteX0" fmla="*/ -1167 w 23597"/>
                <a:gd name="connsiteY0" fmla="*/ -1100 h 1653"/>
                <a:gd name="connsiteX1" fmla="*/ -1167 w 23597"/>
                <a:gd name="connsiteY1" fmla="*/ -1100 h 1653"/>
                <a:gd name="connsiteX2" fmla="*/ -1167 w 2359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55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6" name="Полилиния: фигура 1675">
              <a:extLst>
                <a:ext uri="{FF2B5EF4-FFF2-40B4-BE49-F238E27FC236}">
                  <a16:creationId xmlns:a16="http://schemas.microsoft.com/office/drawing/2014/main" id="{FBA399BB-E8E8-7BB3-2EFD-AE8DCA5CA673}"/>
                </a:ext>
              </a:extLst>
            </p:cNvPr>
            <p:cNvSpPr/>
            <p:nvPr/>
          </p:nvSpPr>
          <p:spPr>
            <a:xfrm>
              <a:off x="2134410" y="2732558"/>
              <a:ext cx="209" cy="3067"/>
            </a:xfrm>
            <a:custGeom>
              <a:avLst/>
              <a:gdLst>
                <a:gd name="connsiteX0" fmla="*/ -957 w 209"/>
                <a:gd name="connsiteY0" fmla="*/ -1100 h 3067"/>
                <a:gd name="connsiteX1" fmla="*/ -957 w 209"/>
                <a:gd name="connsiteY1" fmla="*/ -1100 h 3067"/>
                <a:gd name="connsiteX2" fmla="*/ -957 w 209"/>
                <a:gd name="connsiteY2" fmla="*/ 1968 h 3067"/>
                <a:gd name="connsiteX3" fmla="*/ -957 w 209"/>
                <a:gd name="connsiteY3" fmla="*/ 1968 h 3067"/>
                <a:gd name="connsiteX4" fmla="*/ -957 w 209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306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55"/>
                    <a:pt x="-957" y="1023"/>
                    <a:pt x="-957" y="1968"/>
                  </a:cubicBezTo>
                  <a:cubicBezTo>
                    <a:pt x="-957" y="1968"/>
                    <a:pt x="-957" y="1968"/>
                    <a:pt x="-957" y="1968"/>
                  </a:cubicBezTo>
                  <a:cubicBezTo>
                    <a:pt x="-957" y="1968"/>
                    <a:pt x="-1430" y="55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7" name="Полилиния: фигура 1676">
              <a:extLst>
                <a:ext uri="{FF2B5EF4-FFF2-40B4-BE49-F238E27FC236}">
                  <a16:creationId xmlns:a16="http://schemas.microsoft.com/office/drawing/2014/main" id="{439A2559-49D6-4FC5-2B17-39BFC29C696B}"/>
                </a:ext>
              </a:extLst>
            </p:cNvPr>
            <p:cNvSpPr/>
            <p:nvPr/>
          </p:nvSpPr>
          <p:spPr>
            <a:xfrm>
              <a:off x="2132862" y="2736567"/>
              <a:ext cx="104" cy="2454"/>
            </a:xfrm>
            <a:custGeom>
              <a:avLst/>
              <a:gdLst>
                <a:gd name="connsiteX0" fmla="*/ -1062 w 104"/>
                <a:gd name="connsiteY0" fmla="*/ -1100 h 2454"/>
                <a:gd name="connsiteX1" fmla="*/ -1062 w 104"/>
                <a:gd name="connsiteY1" fmla="*/ -1100 h 2454"/>
                <a:gd name="connsiteX2" fmla="*/ -1062 w 104"/>
                <a:gd name="connsiteY2" fmla="*/ 1262 h 2454"/>
                <a:gd name="connsiteX3" fmla="*/ -1062 w 104"/>
                <a:gd name="connsiteY3" fmla="*/ -1100 h 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45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789"/>
                    <a:pt x="-1062" y="1262"/>
                  </a:cubicBezTo>
                  <a:cubicBezTo>
                    <a:pt x="-1062" y="1734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8" name="Полилиния: фигура 1677">
              <a:extLst>
                <a:ext uri="{FF2B5EF4-FFF2-40B4-BE49-F238E27FC236}">
                  <a16:creationId xmlns:a16="http://schemas.microsoft.com/office/drawing/2014/main" id="{DC877212-F1E8-57F8-71D4-B4AF5D6571BD}"/>
                </a:ext>
              </a:extLst>
            </p:cNvPr>
            <p:cNvSpPr/>
            <p:nvPr/>
          </p:nvSpPr>
          <p:spPr>
            <a:xfrm>
              <a:off x="2132967" y="2729962"/>
              <a:ext cx="177" cy="5190"/>
            </a:xfrm>
            <a:custGeom>
              <a:avLst/>
              <a:gdLst>
                <a:gd name="connsiteX0" fmla="*/ -1167 w 177"/>
                <a:gd name="connsiteY0" fmla="*/ -1100 h 5190"/>
                <a:gd name="connsiteX1" fmla="*/ -1167 w 177"/>
                <a:gd name="connsiteY1" fmla="*/ -1100 h 5190"/>
                <a:gd name="connsiteX2" fmla="*/ -1167 w 177"/>
                <a:gd name="connsiteY2" fmla="*/ 4091 h 5190"/>
                <a:gd name="connsiteX3" fmla="*/ -1167 w 177"/>
                <a:gd name="connsiteY3" fmla="*/ 1023 h 5190"/>
                <a:gd name="connsiteX4" fmla="*/ -1167 w 177"/>
                <a:gd name="connsiteY4" fmla="*/ 4091 h 5190"/>
                <a:gd name="connsiteX5" fmla="*/ -1167 w 177"/>
                <a:gd name="connsiteY5" fmla="*/ -1100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5190">
                  <a:moveTo>
                    <a:pt x="-1167" y="-1100"/>
                  </a:moveTo>
                  <a:cubicBezTo>
                    <a:pt x="-1167" y="1023"/>
                    <a:pt x="-1167" y="-1100"/>
                    <a:pt x="-1167" y="-1100"/>
                  </a:cubicBezTo>
                  <a:cubicBezTo>
                    <a:pt x="-1167" y="-1100"/>
                    <a:pt x="-1167" y="1968"/>
                    <a:pt x="-1167" y="4091"/>
                  </a:cubicBezTo>
                  <a:cubicBezTo>
                    <a:pt x="-1167" y="1731"/>
                    <a:pt x="-1167" y="1495"/>
                    <a:pt x="-1167" y="1023"/>
                  </a:cubicBezTo>
                  <a:cubicBezTo>
                    <a:pt x="-1167" y="550"/>
                    <a:pt x="-1167" y="4091"/>
                    <a:pt x="-1167" y="4091"/>
                  </a:cubicBezTo>
                  <a:cubicBezTo>
                    <a:pt x="-931" y="2440"/>
                    <a:pt x="-931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79" name="Полилиния: фигура 1678">
              <a:extLst>
                <a:ext uri="{FF2B5EF4-FFF2-40B4-BE49-F238E27FC236}">
                  <a16:creationId xmlns:a16="http://schemas.microsoft.com/office/drawing/2014/main" id="{0616D7E4-27BF-2E0E-F974-4EC28DEB2B6D}"/>
                </a:ext>
              </a:extLst>
            </p:cNvPr>
            <p:cNvSpPr/>
            <p:nvPr/>
          </p:nvSpPr>
          <p:spPr>
            <a:xfrm>
              <a:off x="2131472" y="2735153"/>
              <a:ext cx="313" cy="1258"/>
            </a:xfrm>
            <a:custGeom>
              <a:avLst/>
              <a:gdLst>
                <a:gd name="connsiteX0" fmla="*/ -854 w 313"/>
                <a:gd name="connsiteY0" fmla="*/ -1100 h 1258"/>
                <a:gd name="connsiteX1" fmla="*/ -854 w 313"/>
                <a:gd name="connsiteY1" fmla="*/ -1100 h 1258"/>
                <a:gd name="connsiteX2" fmla="*/ -854 w 313"/>
                <a:gd name="connsiteY2" fmla="*/ -110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258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1731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0" name="Полилиния: фигура 1679">
              <a:extLst>
                <a:ext uri="{FF2B5EF4-FFF2-40B4-BE49-F238E27FC236}">
                  <a16:creationId xmlns:a16="http://schemas.microsoft.com/office/drawing/2014/main" id="{BFA1D5E8-57A0-68E7-1B4F-E3D51A73867F}"/>
                </a:ext>
              </a:extLst>
            </p:cNvPr>
            <p:cNvSpPr/>
            <p:nvPr/>
          </p:nvSpPr>
          <p:spPr>
            <a:xfrm>
              <a:off x="2129820" y="2734618"/>
              <a:ext cx="314" cy="4259"/>
            </a:xfrm>
            <a:custGeom>
              <a:avLst/>
              <a:gdLst>
                <a:gd name="connsiteX0" fmla="*/ -852 w 314"/>
                <a:gd name="connsiteY0" fmla="*/ 616 h 4259"/>
                <a:gd name="connsiteX1" fmla="*/ -852 w 314"/>
                <a:gd name="connsiteY1" fmla="*/ -801 h 4259"/>
                <a:gd name="connsiteX2" fmla="*/ -852 w 314"/>
                <a:gd name="connsiteY2" fmla="*/ 2739 h 4259"/>
                <a:gd name="connsiteX3" fmla="*/ -852 w 314"/>
                <a:gd name="connsiteY3" fmla="*/ 2739 h 4259"/>
                <a:gd name="connsiteX4" fmla="*/ -852 w 314"/>
                <a:gd name="connsiteY4" fmla="*/ 616 h 4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4259">
                  <a:moveTo>
                    <a:pt x="-852" y="616"/>
                  </a:moveTo>
                  <a:cubicBezTo>
                    <a:pt x="-852" y="616"/>
                    <a:pt x="-852" y="616"/>
                    <a:pt x="-852" y="-801"/>
                  </a:cubicBezTo>
                  <a:cubicBezTo>
                    <a:pt x="-852" y="-2215"/>
                    <a:pt x="-852" y="1794"/>
                    <a:pt x="-852" y="2739"/>
                  </a:cubicBezTo>
                  <a:cubicBezTo>
                    <a:pt x="-852" y="3684"/>
                    <a:pt x="-852" y="2739"/>
                    <a:pt x="-852" y="2739"/>
                  </a:cubicBezTo>
                  <a:cubicBezTo>
                    <a:pt x="-852" y="2739"/>
                    <a:pt x="-1561" y="2267"/>
                    <a:pt x="-852" y="6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1" name="Полилиния: фигура 1680">
              <a:extLst>
                <a:ext uri="{FF2B5EF4-FFF2-40B4-BE49-F238E27FC236}">
                  <a16:creationId xmlns:a16="http://schemas.microsoft.com/office/drawing/2014/main" id="{FD4FF5F7-775F-7DD4-E2E2-6135EFD137CD}"/>
                </a:ext>
              </a:extLst>
            </p:cNvPr>
            <p:cNvSpPr/>
            <p:nvPr/>
          </p:nvSpPr>
          <p:spPr>
            <a:xfrm>
              <a:off x="2127303" y="2734097"/>
              <a:ext cx="23597" cy="3706"/>
            </a:xfrm>
            <a:custGeom>
              <a:avLst/>
              <a:gdLst>
                <a:gd name="connsiteX0" fmla="*/ -1167 w 23597"/>
                <a:gd name="connsiteY0" fmla="*/ 664 h 3706"/>
                <a:gd name="connsiteX1" fmla="*/ -1167 w 23597"/>
                <a:gd name="connsiteY1" fmla="*/ -753 h 3706"/>
                <a:gd name="connsiteX2" fmla="*/ -1167 w 23597"/>
                <a:gd name="connsiteY2" fmla="*/ 2078 h 3706"/>
                <a:gd name="connsiteX3" fmla="*/ -1167 w 23597"/>
                <a:gd name="connsiteY3" fmla="*/ 664 h 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706">
                  <a:moveTo>
                    <a:pt x="-1167" y="664"/>
                  </a:moveTo>
                  <a:cubicBezTo>
                    <a:pt x="-1167" y="-517"/>
                    <a:pt x="-1167" y="664"/>
                    <a:pt x="-1167" y="-753"/>
                  </a:cubicBezTo>
                  <a:cubicBezTo>
                    <a:pt x="-1167" y="-2167"/>
                    <a:pt x="-1167" y="1137"/>
                    <a:pt x="-1167" y="2078"/>
                  </a:cubicBezTo>
                  <a:cubicBezTo>
                    <a:pt x="-1167" y="3023"/>
                    <a:pt x="-1167" y="2787"/>
                    <a:pt x="-1167" y="6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2" name="Полилиния: фигура 1681">
              <a:extLst>
                <a:ext uri="{FF2B5EF4-FFF2-40B4-BE49-F238E27FC236}">
                  <a16:creationId xmlns:a16="http://schemas.microsoft.com/office/drawing/2014/main" id="{29BDBD62-370A-E217-57CF-70FCBADB5BE5}"/>
                </a:ext>
              </a:extLst>
            </p:cNvPr>
            <p:cNvSpPr/>
            <p:nvPr/>
          </p:nvSpPr>
          <p:spPr>
            <a:xfrm>
              <a:off x="2111023" y="2715409"/>
              <a:ext cx="23597" cy="2990"/>
            </a:xfrm>
            <a:custGeom>
              <a:avLst/>
              <a:gdLst>
                <a:gd name="connsiteX0" fmla="*/ -1167 w 23597"/>
                <a:gd name="connsiteY0" fmla="*/ -472 h 2990"/>
                <a:gd name="connsiteX1" fmla="*/ -1167 w 23597"/>
                <a:gd name="connsiteY1" fmla="*/ -472 h 2990"/>
                <a:gd name="connsiteX2" fmla="*/ -1167 w 23597"/>
                <a:gd name="connsiteY2" fmla="*/ 1890 h 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990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cubicBezTo>
                    <a:pt x="-1167" y="-472"/>
                    <a:pt x="-1167" y="1654"/>
                    <a:pt x="-1167" y="1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3" name="Полилиния: фигура 1682">
              <a:extLst>
                <a:ext uri="{FF2B5EF4-FFF2-40B4-BE49-F238E27FC236}">
                  <a16:creationId xmlns:a16="http://schemas.microsoft.com/office/drawing/2014/main" id="{51EC76EE-0536-5F09-26FE-1EC1827C86DD}"/>
                </a:ext>
              </a:extLst>
            </p:cNvPr>
            <p:cNvSpPr/>
            <p:nvPr/>
          </p:nvSpPr>
          <p:spPr>
            <a:xfrm>
              <a:off x="2103706" y="2719553"/>
              <a:ext cx="23597" cy="1467"/>
            </a:xfrm>
            <a:custGeom>
              <a:avLst/>
              <a:gdLst>
                <a:gd name="connsiteX0" fmla="*/ -1167 w 23597"/>
                <a:gd name="connsiteY0" fmla="*/ -367 h 1467"/>
                <a:gd name="connsiteX1" fmla="*/ -1167 w 23597"/>
                <a:gd name="connsiteY1" fmla="*/ -367 h 1467"/>
                <a:gd name="connsiteX2" fmla="*/ -1167 w 23597"/>
                <a:gd name="connsiteY2" fmla="*/ -367 h 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67">
                  <a:moveTo>
                    <a:pt x="-1167" y="-367"/>
                  </a:moveTo>
                  <a:cubicBezTo>
                    <a:pt x="-1167" y="-2017"/>
                    <a:pt x="-1167" y="-367"/>
                    <a:pt x="-1167" y="-367"/>
                  </a:cubicBezTo>
                  <a:cubicBezTo>
                    <a:pt x="-1167" y="-367"/>
                    <a:pt x="-1167" y="1284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4" name="Полилиния: фигура 1683">
              <a:extLst>
                <a:ext uri="{FF2B5EF4-FFF2-40B4-BE49-F238E27FC236}">
                  <a16:creationId xmlns:a16="http://schemas.microsoft.com/office/drawing/2014/main" id="{0289E8C2-E415-51EA-392A-3C172866B49B}"/>
                </a:ext>
              </a:extLst>
            </p:cNvPr>
            <p:cNvSpPr/>
            <p:nvPr/>
          </p:nvSpPr>
          <p:spPr>
            <a:xfrm>
              <a:off x="2098647" y="2713142"/>
              <a:ext cx="104" cy="2083"/>
            </a:xfrm>
            <a:custGeom>
              <a:avLst/>
              <a:gdLst>
                <a:gd name="connsiteX0" fmla="*/ -1062 w 104"/>
                <a:gd name="connsiteY0" fmla="*/ 145 h 2083"/>
                <a:gd name="connsiteX1" fmla="*/ -1062 w 104"/>
                <a:gd name="connsiteY1" fmla="*/ 145 h 2083"/>
                <a:gd name="connsiteX2" fmla="*/ -1062 w 104"/>
                <a:gd name="connsiteY2" fmla="*/ 145 h 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83">
                  <a:moveTo>
                    <a:pt x="-1062" y="145"/>
                  </a:moveTo>
                  <a:cubicBezTo>
                    <a:pt x="-1062" y="-1272"/>
                    <a:pt x="-1062" y="-1742"/>
                    <a:pt x="-1062" y="145"/>
                  </a:cubicBezTo>
                  <a:cubicBezTo>
                    <a:pt x="-1062" y="2032"/>
                    <a:pt x="-1298" y="145"/>
                    <a:pt x="-1062" y="1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5" name="Полилиния: фигура 1684">
              <a:extLst>
                <a:ext uri="{FF2B5EF4-FFF2-40B4-BE49-F238E27FC236}">
                  <a16:creationId xmlns:a16="http://schemas.microsoft.com/office/drawing/2014/main" id="{CB0BA5F8-5562-5204-65C4-B5EA35CCF79E}"/>
                </a:ext>
              </a:extLst>
            </p:cNvPr>
            <p:cNvSpPr/>
            <p:nvPr/>
          </p:nvSpPr>
          <p:spPr>
            <a:xfrm>
              <a:off x="2093963" y="2712970"/>
              <a:ext cx="2193" cy="3187"/>
            </a:xfrm>
            <a:custGeom>
              <a:avLst/>
              <a:gdLst>
                <a:gd name="connsiteX0" fmla="*/ 1026 w 2193"/>
                <a:gd name="connsiteY0" fmla="*/ -1100 h 3187"/>
                <a:gd name="connsiteX1" fmla="*/ -627 w 2193"/>
                <a:gd name="connsiteY1" fmla="*/ 1262 h 3187"/>
                <a:gd name="connsiteX2" fmla="*/ 1026 w 2193"/>
                <a:gd name="connsiteY2" fmla="*/ -1100 h 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3187">
                  <a:moveTo>
                    <a:pt x="1026" y="-1100"/>
                  </a:moveTo>
                  <a:cubicBezTo>
                    <a:pt x="1026" y="-1100"/>
                    <a:pt x="1026" y="-1100"/>
                    <a:pt x="-627" y="1262"/>
                  </a:cubicBezTo>
                  <a:cubicBezTo>
                    <a:pt x="-2278" y="3621"/>
                    <a:pt x="317" y="317"/>
                    <a:pt x="10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6" name="Полилиния: фигура 1685">
              <a:extLst>
                <a:ext uri="{FF2B5EF4-FFF2-40B4-BE49-F238E27FC236}">
                  <a16:creationId xmlns:a16="http://schemas.microsoft.com/office/drawing/2014/main" id="{36475C2D-F7F5-5EFD-FF44-AEE1743E0E12}"/>
                </a:ext>
              </a:extLst>
            </p:cNvPr>
            <p:cNvSpPr/>
            <p:nvPr/>
          </p:nvSpPr>
          <p:spPr>
            <a:xfrm>
              <a:off x="2089575" y="2714387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7" name="Полилиния: фигура 1686">
              <a:extLst>
                <a:ext uri="{FF2B5EF4-FFF2-40B4-BE49-F238E27FC236}">
                  <a16:creationId xmlns:a16="http://schemas.microsoft.com/office/drawing/2014/main" id="{3F05B937-7508-1ACD-74CA-05F78CDAD50A}"/>
                </a:ext>
              </a:extLst>
            </p:cNvPr>
            <p:cNvSpPr/>
            <p:nvPr/>
          </p:nvSpPr>
          <p:spPr>
            <a:xfrm>
              <a:off x="2085772" y="2705184"/>
              <a:ext cx="23597" cy="2831"/>
            </a:xfrm>
            <a:custGeom>
              <a:avLst/>
              <a:gdLst>
                <a:gd name="connsiteX0" fmla="*/ -1167 w 23597"/>
                <a:gd name="connsiteY0" fmla="*/ -1100 h 2831"/>
                <a:gd name="connsiteX1" fmla="*/ -1167 w 23597"/>
                <a:gd name="connsiteY1" fmla="*/ 1731 h 2831"/>
                <a:gd name="connsiteX2" fmla="*/ -1167 w 2359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31">
                  <a:moveTo>
                    <a:pt x="-1167" y="-1100"/>
                  </a:moveTo>
                  <a:lnTo>
                    <a:pt x="-1167" y="1731"/>
                  </a:lnTo>
                  <a:cubicBezTo>
                    <a:pt x="-1167" y="1731"/>
                    <a:pt x="-1167" y="1731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8" name="Полилиния: фигура 1687">
              <a:extLst>
                <a:ext uri="{FF2B5EF4-FFF2-40B4-BE49-F238E27FC236}">
                  <a16:creationId xmlns:a16="http://schemas.microsoft.com/office/drawing/2014/main" id="{76FC4700-49EE-87EE-5056-CCBD982A69AD}"/>
                </a:ext>
              </a:extLst>
            </p:cNvPr>
            <p:cNvSpPr/>
            <p:nvPr/>
          </p:nvSpPr>
          <p:spPr>
            <a:xfrm>
              <a:off x="2102056" y="2563001"/>
              <a:ext cx="1650" cy="2271"/>
            </a:xfrm>
            <a:custGeom>
              <a:avLst/>
              <a:gdLst>
                <a:gd name="connsiteX0" fmla="*/ 483 w 1650"/>
                <a:gd name="connsiteY0" fmla="*/ -737 h 2271"/>
                <a:gd name="connsiteX1" fmla="*/ -1167 w 1650"/>
                <a:gd name="connsiteY1" fmla="*/ -737 h 2271"/>
                <a:gd name="connsiteX2" fmla="*/ 483 w 1650"/>
                <a:gd name="connsiteY2" fmla="*/ -737 h 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271">
                  <a:moveTo>
                    <a:pt x="483" y="-737"/>
                  </a:moveTo>
                  <a:cubicBezTo>
                    <a:pt x="483" y="-2151"/>
                    <a:pt x="-934" y="1153"/>
                    <a:pt x="-1167" y="-737"/>
                  </a:cubicBezTo>
                  <a:cubicBezTo>
                    <a:pt x="483" y="3040"/>
                    <a:pt x="483" y="208"/>
                    <a:pt x="483" y="-7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89" name="Полилиния: фигура 1688">
              <a:extLst>
                <a:ext uri="{FF2B5EF4-FFF2-40B4-BE49-F238E27FC236}">
                  <a16:creationId xmlns:a16="http://schemas.microsoft.com/office/drawing/2014/main" id="{0272006F-EB77-4341-FAED-67BEF10F2246}"/>
                </a:ext>
              </a:extLst>
            </p:cNvPr>
            <p:cNvSpPr/>
            <p:nvPr/>
          </p:nvSpPr>
          <p:spPr>
            <a:xfrm>
              <a:off x="2103076" y="2564624"/>
              <a:ext cx="629" cy="943"/>
            </a:xfrm>
            <a:custGeom>
              <a:avLst/>
              <a:gdLst>
                <a:gd name="connsiteX0" fmla="*/ -537 w 629"/>
                <a:gd name="connsiteY0" fmla="*/ -470 h 943"/>
                <a:gd name="connsiteX1" fmla="*/ -537 w 629"/>
                <a:gd name="connsiteY1" fmla="*/ -470 h 943"/>
                <a:gd name="connsiteX2" fmla="*/ -537 w 629"/>
                <a:gd name="connsiteY2" fmla="*/ -47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943">
                  <a:moveTo>
                    <a:pt x="-537" y="-470"/>
                  </a:moveTo>
                  <a:cubicBezTo>
                    <a:pt x="-537" y="-1887"/>
                    <a:pt x="-537" y="-470"/>
                    <a:pt x="-537" y="-470"/>
                  </a:cubicBezTo>
                  <a:cubicBezTo>
                    <a:pt x="-537" y="-470"/>
                    <a:pt x="-1955" y="235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0" name="Полилиния: фигура 1689">
              <a:extLst>
                <a:ext uri="{FF2B5EF4-FFF2-40B4-BE49-F238E27FC236}">
                  <a16:creationId xmlns:a16="http://schemas.microsoft.com/office/drawing/2014/main" id="{2DCDC031-5199-C621-FED6-853C49612C59}"/>
                </a:ext>
              </a:extLst>
            </p:cNvPr>
            <p:cNvSpPr/>
            <p:nvPr/>
          </p:nvSpPr>
          <p:spPr>
            <a:xfrm>
              <a:off x="2073265" y="2707779"/>
              <a:ext cx="23597" cy="2754"/>
            </a:xfrm>
            <a:custGeom>
              <a:avLst/>
              <a:gdLst>
                <a:gd name="connsiteX0" fmla="*/ -1167 w 23597"/>
                <a:gd name="connsiteY0" fmla="*/ -1100 h 2754"/>
                <a:gd name="connsiteX1" fmla="*/ -1167 w 23597"/>
                <a:gd name="connsiteY1" fmla="*/ 1026 h 2754"/>
                <a:gd name="connsiteX2" fmla="*/ -1167 w 23597"/>
                <a:gd name="connsiteY2" fmla="*/ 1026 h 2754"/>
                <a:gd name="connsiteX3" fmla="*/ -1167 w 23597"/>
                <a:gd name="connsiteY3" fmla="*/ 1026 h 2754"/>
                <a:gd name="connsiteX4" fmla="*/ -1167 w 23597"/>
                <a:gd name="connsiteY4" fmla="*/ -1100 h 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754">
                  <a:moveTo>
                    <a:pt x="-1167" y="-1100"/>
                  </a:moveTo>
                  <a:cubicBezTo>
                    <a:pt x="-1167" y="-1100"/>
                    <a:pt x="-1167" y="317"/>
                    <a:pt x="-1167" y="1026"/>
                  </a:cubicBezTo>
                  <a:cubicBezTo>
                    <a:pt x="-1167" y="1731"/>
                    <a:pt x="-1167" y="1026"/>
                    <a:pt x="-1167" y="1026"/>
                  </a:cubicBezTo>
                  <a:cubicBezTo>
                    <a:pt x="-1167" y="1026"/>
                    <a:pt x="-1167" y="2440"/>
                    <a:pt x="-1167" y="1026"/>
                  </a:cubicBezTo>
                  <a:cubicBezTo>
                    <a:pt x="-1167" y="-392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1" name="Полилиния: фигура 1690">
              <a:extLst>
                <a:ext uri="{FF2B5EF4-FFF2-40B4-BE49-F238E27FC236}">
                  <a16:creationId xmlns:a16="http://schemas.microsoft.com/office/drawing/2014/main" id="{5F02ACC7-DC4A-5BF6-6EE0-EF14C14C3D49}"/>
                </a:ext>
              </a:extLst>
            </p:cNvPr>
            <p:cNvSpPr/>
            <p:nvPr/>
          </p:nvSpPr>
          <p:spPr>
            <a:xfrm>
              <a:off x="2073088" y="2701172"/>
              <a:ext cx="177" cy="3540"/>
            </a:xfrm>
            <a:custGeom>
              <a:avLst/>
              <a:gdLst>
                <a:gd name="connsiteX0" fmla="*/ -990 w 177"/>
                <a:gd name="connsiteY0" fmla="*/ -1100 h 3540"/>
                <a:gd name="connsiteX1" fmla="*/ -990 w 177"/>
                <a:gd name="connsiteY1" fmla="*/ 2440 h 3540"/>
                <a:gd name="connsiteX2" fmla="*/ -990 w 177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540">
                  <a:moveTo>
                    <a:pt x="-990" y="-1100"/>
                  </a:moveTo>
                  <a:cubicBezTo>
                    <a:pt x="-1226" y="81"/>
                    <a:pt x="-1226" y="1262"/>
                    <a:pt x="-990" y="2440"/>
                  </a:cubicBezTo>
                  <a:cubicBezTo>
                    <a:pt x="-990" y="1262"/>
                    <a:pt x="-990" y="81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2" name="Полилиния: фигура 1691">
              <a:extLst>
                <a:ext uri="{FF2B5EF4-FFF2-40B4-BE49-F238E27FC236}">
                  <a16:creationId xmlns:a16="http://schemas.microsoft.com/office/drawing/2014/main" id="{2163717F-B1B6-0F5C-8F14-FEE2BADD4A29}"/>
                </a:ext>
              </a:extLst>
            </p:cNvPr>
            <p:cNvSpPr/>
            <p:nvPr/>
          </p:nvSpPr>
          <p:spPr>
            <a:xfrm>
              <a:off x="2071437" y="2706838"/>
              <a:ext cx="282" cy="2359"/>
            </a:xfrm>
            <a:custGeom>
              <a:avLst/>
              <a:gdLst>
                <a:gd name="connsiteX0" fmla="*/ -990 w 282"/>
                <a:gd name="connsiteY0" fmla="*/ 1023 h 2359"/>
                <a:gd name="connsiteX1" fmla="*/ -990 w 282"/>
                <a:gd name="connsiteY1" fmla="*/ -1100 h 2359"/>
                <a:gd name="connsiteX2" fmla="*/ -990 w 282"/>
                <a:gd name="connsiteY2" fmla="*/ 1259 h 2359"/>
                <a:gd name="connsiteX3" fmla="*/ -990 w 282"/>
                <a:gd name="connsiteY3" fmla="*/ 1023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2359">
                  <a:moveTo>
                    <a:pt x="-990" y="1023"/>
                  </a:moveTo>
                  <a:cubicBezTo>
                    <a:pt x="-990" y="1023"/>
                    <a:pt x="-990" y="-394"/>
                    <a:pt x="-990" y="-1100"/>
                  </a:cubicBezTo>
                  <a:cubicBezTo>
                    <a:pt x="-1226" y="-394"/>
                    <a:pt x="-1226" y="550"/>
                    <a:pt x="-990" y="1259"/>
                  </a:cubicBezTo>
                  <a:cubicBezTo>
                    <a:pt x="-990" y="1259"/>
                    <a:pt x="-754" y="-394"/>
                    <a:pt x="-9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3" name="Полилиния: фигура 1692">
              <a:extLst>
                <a:ext uri="{FF2B5EF4-FFF2-40B4-BE49-F238E27FC236}">
                  <a16:creationId xmlns:a16="http://schemas.microsoft.com/office/drawing/2014/main" id="{27B4D8A5-FA92-DA80-2039-31D72CEFC410}"/>
                </a:ext>
              </a:extLst>
            </p:cNvPr>
            <p:cNvSpPr/>
            <p:nvPr/>
          </p:nvSpPr>
          <p:spPr>
            <a:xfrm>
              <a:off x="2056512" y="2710847"/>
              <a:ext cx="23597" cy="2728"/>
            </a:xfrm>
            <a:custGeom>
              <a:avLst/>
              <a:gdLst>
                <a:gd name="connsiteX0" fmla="*/ -1167 w 23597"/>
                <a:gd name="connsiteY0" fmla="*/ -1100 h 2728"/>
                <a:gd name="connsiteX1" fmla="*/ -1167 w 23597"/>
                <a:gd name="connsiteY1" fmla="*/ 789 h 2728"/>
                <a:gd name="connsiteX2" fmla="*/ -1167 w 23597"/>
                <a:gd name="connsiteY2" fmla="*/ 789 h 2728"/>
                <a:gd name="connsiteX3" fmla="*/ -1167 w 23597"/>
                <a:gd name="connsiteY3" fmla="*/ -1100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28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9"/>
                  </a:cubicBezTo>
                  <a:cubicBezTo>
                    <a:pt x="-1167" y="2676"/>
                    <a:pt x="-1167" y="789"/>
                    <a:pt x="-1167" y="789"/>
                  </a:cubicBezTo>
                  <a:cubicBezTo>
                    <a:pt x="-1167" y="789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4" name="Полилиния: фигура 1693">
              <a:extLst>
                <a:ext uri="{FF2B5EF4-FFF2-40B4-BE49-F238E27FC236}">
                  <a16:creationId xmlns:a16="http://schemas.microsoft.com/office/drawing/2014/main" id="{82B9CFB5-E429-28AA-EE08-8E699C991E44}"/>
                </a:ext>
              </a:extLst>
            </p:cNvPr>
            <p:cNvSpPr/>
            <p:nvPr/>
          </p:nvSpPr>
          <p:spPr>
            <a:xfrm>
              <a:off x="2053942" y="2715568"/>
              <a:ext cx="209" cy="2311"/>
            </a:xfrm>
            <a:custGeom>
              <a:avLst/>
              <a:gdLst>
                <a:gd name="connsiteX0" fmla="*/ -957 w 209"/>
                <a:gd name="connsiteY0" fmla="*/ -1100 h 2311"/>
                <a:gd name="connsiteX1" fmla="*/ -957 w 209"/>
                <a:gd name="connsiteY1" fmla="*/ 1023 h 2311"/>
                <a:gd name="connsiteX2" fmla="*/ -957 w 209"/>
                <a:gd name="connsiteY2" fmla="*/ -1100 h 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11">
                  <a:moveTo>
                    <a:pt x="-957" y="-1100"/>
                  </a:moveTo>
                  <a:cubicBezTo>
                    <a:pt x="-957" y="-1100"/>
                    <a:pt x="-957" y="314"/>
                    <a:pt x="-957" y="1023"/>
                  </a:cubicBezTo>
                  <a:cubicBezTo>
                    <a:pt x="-957" y="1731"/>
                    <a:pt x="-1430" y="31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5" name="Полилиния: фигура 1694">
              <a:extLst>
                <a:ext uri="{FF2B5EF4-FFF2-40B4-BE49-F238E27FC236}">
                  <a16:creationId xmlns:a16="http://schemas.microsoft.com/office/drawing/2014/main" id="{605FB783-EC90-D2F3-C301-FD75BC80020C}"/>
                </a:ext>
              </a:extLst>
            </p:cNvPr>
            <p:cNvSpPr/>
            <p:nvPr/>
          </p:nvSpPr>
          <p:spPr>
            <a:xfrm>
              <a:off x="2051870" y="2711976"/>
              <a:ext cx="2045" cy="3592"/>
            </a:xfrm>
            <a:custGeom>
              <a:avLst/>
              <a:gdLst>
                <a:gd name="connsiteX0" fmla="*/ 879 w 2045"/>
                <a:gd name="connsiteY0" fmla="*/ -575 h 3592"/>
                <a:gd name="connsiteX1" fmla="*/ -539 w 2045"/>
                <a:gd name="connsiteY1" fmla="*/ -575 h 3592"/>
                <a:gd name="connsiteX2" fmla="*/ -539 w 2045"/>
                <a:gd name="connsiteY2" fmla="*/ 1784 h 3592"/>
                <a:gd name="connsiteX3" fmla="*/ 879 w 2045"/>
                <a:gd name="connsiteY3" fmla="*/ -575 h 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3592">
                  <a:moveTo>
                    <a:pt x="879" y="-575"/>
                  </a:moveTo>
                  <a:cubicBezTo>
                    <a:pt x="879" y="-1756"/>
                    <a:pt x="879" y="-575"/>
                    <a:pt x="-539" y="-575"/>
                  </a:cubicBezTo>
                  <a:cubicBezTo>
                    <a:pt x="-1953" y="-575"/>
                    <a:pt x="-539" y="-575"/>
                    <a:pt x="-539" y="1784"/>
                  </a:cubicBezTo>
                  <a:cubicBezTo>
                    <a:pt x="-539" y="4143"/>
                    <a:pt x="-66" y="-106"/>
                    <a:pt x="879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6" name="Полилиния: фигура 1695">
              <a:extLst>
                <a:ext uri="{FF2B5EF4-FFF2-40B4-BE49-F238E27FC236}">
                  <a16:creationId xmlns:a16="http://schemas.microsoft.com/office/drawing/2014/main" id="{7B738B47-144C-D1E6-E66A-FB2B69BEB52B}"/>
                </a:ext>
              </a:extLst>
            </p:cNvPr>
            <p:cNvSpPr/>
            <p:nvPr/>
          </p:nvSpPr>
          <p:spPr>
            <a:xfrm>
              <a:off x="2051714" y="2712970"/>
              <a:ext cx="314" cy="629"/>
            </a:xfrm>
            <a:custGeom>
              <a:avLst/>
              <a:gdLst>
                <a:gd name="connsiteX0" fmla="*/ -852 w 314"/>
                <a:gd name="connsiteY0" fmla="*/ -1100 h 629"/>
                <a:gd name="connsiteX1" fmla="*/ -852 w 314"/>
                <a:gd name="connsiteY1" fmla="*/ -1100 h 629"/>
                <a:gd name="connsiteX2" fmla="*/ -852 w 314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629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317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7" name="Полилиния: фигура 1696">
              <a:extLst>
                <a:ext uri="{FF2B5EF4-FFF2-40B4-BE49-F238E27FC236}">
                  <a16:creationId xmlns:a16="http://schemas.microsoft.com/office/drawing/2014/main" id="{19CC96FA-077A-258A-12EA-646A4FCC6667}"/>
                </a:ext>
              </a:extLst>
            </p:cNvPr>
            <p:cNvSpPr/>
            <p:nvPr/>
          </p:nvSpPr>
          <p:spPr>
            <a:xfrm>
              <a:off x="2050533" y="2714387"/>
              <a:ext cx="314" cy="524"/>
            </a:xfrm>
            <a:custGeom>
              <a:avLst/>
              <a:gdLst>
                <a:gd name="connsiteX0" fmla="*/ -852 w 314"/>
                <a:gd name="connsiteY0" fmla="*/ -1100 h 524"/>
                <a:gd name="connsiteX1" fmla="*/ -852 w 314"/>
                <a:gd name="connsiteY1" fmla="*/ -1100 h 524"/>
                <a:gd name="connsiteX2" fmla="*/ -852 w 31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524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81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8" name="Полилиния: фигура 1697">
              <a:extLst>
                <a:ext uri="{FF2B5EF4-FFF2-40B4-BE49-F238E27FC236}">
                  <a16:creationId xmlns:a16="http://schemas.microsoft.com/office/drawing/2014/main" id="{2D5075B1-B220-D513-4504-C66CD80F80E2}"/>
                </a:ext>
              </a:extLst>
            </p:cNvPr>
            <p:cNvSpPr/>
            <p:nvPr/>
          </p:nvSpPr>
          <p:spPr>
            <a:xfrm>
              <a:off x="2050730" y="2708724"/>
              <a:ext cx="354" cy="3776"/>
            </a:xfrm>
            <a:custGeom>
              <a:avLst/>
              <a:gdLst>
                <a:gd name="connsiteX0" fmla="*/ -813 w 354"/>
                <a:gd name="connsiteY0" fmla="*/ 787 h 3776"/>
                <a:gd name="connsiteX1" fmla="*/ -813 w 354"/>
                <a:gd name="connsiteY1" fmla="*/ -1100 h 3776"/>
                <a:gd name="connsiteX2" fmla="*/ -813 w 354"/>
                <a:gd name="connsiteY2" fmla="*/ 2676 h 3776"/>
                <a:gd name="connsiteX3" fmla="*/ -813 w 354"/>
                <a:gd name="connsiteY3" fmla="*/ 787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3776">
                  <a:moveTo>
                    <a:pt x="-813" y="787"/>
                  </a:moveTo>
                  <a:cubicBezTo>
                    <a:pt x="-813" y="787"/>
                    <a:pt x="-813" y="787"/>
                    <a:pt x="-813" y="-1100"/>
                  </a:cubicBezTo>
                  <a:cubicBezTo>
                    <a:pt x="-1049" y="81"/>
                    <a:pt x="-1049" y="1495"/>
                    <a:pt x="-813" y="2676"/>
                  </a:cubicBezTo>
                  <a:cubicBezTo>
                    <a:pt x="-1285" y="81"/>
                    <a:pt x="-1285" y="1968"/>
                    <a:pt x="-813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99" name="Полилиния: фигура 1698">
              <a:extLst>
                <a:ext uri="{FF2B5EF4-FFF2-40B4-BE49-F238E27FC236}">
                  <a16:creationId xmlns:a16="http://schemas.microsoft.com/office/drawing/2014/main" id="{A327D53F-6F2F-9C89-ADD6-DBBA9D57BA09}"/>
                </a:ext>
              </a:extLst>
            </p:cNvPr>
            <p:cNvSpPr/>
            <p:nvPr/>
          </p:nvSpPr>
          <p:spPr>
            <a:xfrm>
              <a:off x="2044477" y="2731718"/>
              <a:ext cx="23597" cy="2592"/>
            </a:xfrm>
            <a:custGeom>
              <a:avLst/>
              <a:gdLst>
                <a:gd name="connsiteX0" fmla="*/ -1167 w 23597"/>
                <a:gd name="connsiteY0" fmla="*/ -260 h 2592"/>
                <a:gd name="connsiteX1" fmla="*/ -1167 w 23597"/>
                <a:gd name="connsiteY1" fmla="*/ -260 h 2592"/>
                <a:gd name="connsiteX2" fmla="*/ -1167 w 23597"/>
                <a:gd name="connsiteY2" fmla="*/ 1154 h 2592"/>
                <a:gd name="connsiteX3" fmla="*/ -1167 w 23597"/>
                <a:gd name="connsiteY3" fmla="*/ -260 h 2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592">
                  <a:moveTo>
                    <a:pt x="-1167" y="-260"/>
                  </a:moveTo>
                  <a:cubicBezTo>
                    <a:pt x="-1167" y="-2150"/>
                    <a:pt x="-1167" y="-260"/>
                    <a:pt x="-1167" y="-260"/>
                  </a:cubicBezTo>
                  <a:cubicBezTo>
                    <a:pt x="-1167" y="-260"/>
                    <a:pt x="-1167" y="-260"/>
                    <a:pt x="-1167" y="1154"/>
                  </a:cubicBezTo>
                  <a:cubicBezTo>
                    <a:pt x="-1167" y="2571"/>
                    <a:pt x="-1167" y="-969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0" name="Полилиния: фигура 1699">
              <a:extLst>
                <a:ext uri="{FF2B5EF4-FFF2-40B4-BE49-F238E27FC236}">
                  <a16:creationId xmlns:a16="http://schemas.microsoft.com/office/drawing/2014/main" id="{69EEEC6B-A432-200A-9A6E-44115B7192B1}"/>
                </a:ext>
              </a:extLst>
            </p:cNvPr>
            <p:cNvSpPr/>
            <p:nvPr/>
          </p:nvSpPr>
          <p:spPr>
            <a:xfrm>
              <a:off x="2043979" y="2716005"/>
              <a:ext cx="2779" cy="5721"/>
            </a:xfrm>
            <a:custGeom>
              <a:avLst/>
              <a:gdLst>
                <a:gd name="connsiteX0" fmla="*/ 1217 w 2779"/>
                <a:gd name="connsiteY0" fmla="*/ -831 h 5721"/>
                <a:gd name="connsiteX1" fmla="*/ 1217 w 2779"/>
                <a:gd name="connsiteY1" fmla="*/ -831 h 5721"/>
                <a:gd name="connsiteX2" fmla="*/ -434 w 2779"/>
                <a:gd name="connsiteY2" fmla="*/ 1295 h 5721"/>
                <a:gd name="connsiteX3" fmla="*/ -434 w 2779"/>
                <a:gd name="connsiteY3" fmla="*/ 2473 h 5721"/>
                <a:gd name="connsiteX4" fmla="*/ 984 w 2779"/>
                <a:gd name="connsiteY4" fmla="*/ 586 h 5721"/>
                <a:gd name="connsiteX5" fmla="*/ 984 w 2779"/>
                <a:gd name="connsiteY5" fmla="*/ 3654 h 5721"/>
                <a:gd name="connsiteX6" fmla="*/ 984 w 2779"/>
                <a:gd name="connsiteY6" fmla="*/ 3654 h 5721"/>
                <a:gd name="connsiteX7" fmla="*/ 1217 w 2779"/>
                <a:gd name="connsiteY7" fmla="*/ -831 h 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9" h="5721">
                  <a:moveTo>
                    <a:pt x="1217" y="-831"/>
                  </a:moveTo>
                  <a:lnTo>
                    <a:pt x="1217" y="-831"/>
                  </a:lnTo>
                  <a:cubicBezTo>
                    <a:pt x="1217" y="823"/>
                    <a:pt x="1217" y="-831"/>
                    <a:pt x="-434" y="1295"/>
                  </a:cubicBezTo>
                  <a:cubicBezTo>
                    <a:pt x="-2084" y="3418"/>
                    <a:pt x="-434" y="1295"/>
                    <a:pt x="-434" y="2473"/>
                  </a:cubicBezTo>
                  <a:cubicBezTo>
                    <a:pt x="-434" y="3654"/>
                    <a:pt x="-434" y="2473"/>
                    <a:pt x="984" y="586"/>
                  </a:cubicBezTo>
                  <a:cubicBezTo>
                    <a:pt x="2398" y="-1300"/>
                    <a:pt x="984" y="586"/>
                    <a:pt x="984" y="3654"/>
                  </a:cubicBezTo>
                  <a:cubicBezTo>
                    <a:pt x="984" y="6722"/>
                    <a:pt x="984" y="1295"/>
                    <a:pt x="984" y="3654"/>
                  </a:cubicBezTo>
                  <a:cubicBezTo>
                    <a:pt x="984" y="6013"/>
                    <a:pt x="984" y="-2718"/>
                    <a:pt x="1217" y="-8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1" name="Полилиния: фигура 1700">
              <a:extLst>
                <a:ext uri="{FF2B5EF4-FFF2-40B4-BE49-F238E27FC236}">
                  <a16:creationId xmlns:a16="http://schemas.microsoft.com/office/drawing/2014/main" id="{4A250269-11FE-9E06-4388-6F19A7315D8F}"/>
                </a:ext>
              </a:extLst>
            </p:cNvPr>
            <p:cNvSpPr/>
            <p:nvPr/>
          </p:nvSpPr>
          <p:spPr>
            <a:xfrm>
              <a:off x="2041105" y="2732558"/>
              <a:ext cx="2190" cy="1924"/>
            </a:xfrm>
            <a:custGeom>
              <a:avLst/>
              <a:gdLst>
                <a:gd name="connsiteX0" fmla="*/ 1023 w 2190"/>
                <a:gd name="connsiteY0" fmla="*/ -1100 h 1924"/>
                <a:gd name="connsiteX1" fmla="*/ -627 w 2190"/>
                <a:gd name="connsiteY1" fmla="*/ 314 h 1924"/>
                <a:gd name="connsiteX2" fmla="*/ 1023 w 2190"/>
                <a:gd name="connsiteY2" fmla="*/ -1100 h 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0" h="1924">
                  <a:moveTo>
                    <a:pt x="1023" y="-1100"/>
                  </a:moveTo>
                  <a:cubicBezTo>
                    <a:pt x="1023" y="-1100"/>
                    <a:pt x="1023" y="-1100"/>
                    <a:pt x="-627" y="314"/>
                  </a:cubicBezTo>
                  <a:cubicBezTo>
                    <a:pt x="-2278" y="1731"/>
                    <a:pt x="317" y="-155"/>
                    <a:pt x="10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2" name="Полилиния: фигура 1701">
              <a:extLst>
                <a:ext uri="{FF2B5EF4-FFF2-40B4-BE49-F238E27FC236}">
                  <a16:creationId xmlns:a16="http://schemas.microsoft.com/office/drawing/2014/main" id="{1F1058F4-EC23-98F3-3EBE-1D1FA0BC0ACD}"/>
                </a:ext>
              </a:extLst>
            </p:cNvPr>
            <p:cNvSpPr/>
            <p:nvPr/>
          </p:nvSpPr>
          <p:spPr>
            <a:xfrm>
              <a:off x="2044267" y="2714151"/>
              <a:ext cx="387" cy="3126"/>
            </a:xfrm>
            <a:custGeom>
              <a:avLst/>
              <a:gdLst>
                <a:gd name="connsiteX0" fmla="*/ -957 w 387"/>
                <a:gd name="connsiteY0" fmla="*/ 1731 h 3126"/>
                <a:gd name="connsiteX1" fmla="*/ -957 w 387"/>
                <a:gd name="connsiteY1" fmla="*/ -1100 h 3126"/>
                <a:gd name="connsiteX2" fmla="*/ -957 w 387"/>
                <a:gd name="connsiteY2" fmla="*/ 1968 h 3126"/>
                <a:gd name="connsiteX3" fmla="*/ -957 w 387"/>
                <a:gd name="connsiteY3" fmla="*/ 1731 h 3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" h="3126">
                  <a:moveTo>
                    <a:pt x="-957" y="1731"/>
                  </a:moveTo>
                  <a:cubicBezTo>
                    <a:pt x="-957" y="1731"/>
                    <a:pt x="-957" y="-1100"/>
                    <a:pt x="-957" y="-1100"/>
                  </a:cubicBezTo>
                  <a:cubicBezTo>
                    <a:pt x="-721" y="-155"/>
                    <a:pt x="-721" y="1023"/>
                    <a:pt x="-957" y="1968"/>
                  </a:cubicBezTo>
                  <a:cubicBezTo>
                    <a:pt x="-957" y="1968"/>
                    <a:pt x="-1430" y="2204"/>
                    <a:pt x="-95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3" name="Полилиния: фигура 1702">
              <a:extLst>
                <a:ext uri="{FF2B5EF4-FFF2-40B4-BE49-F238E27FC236}">
                  <a16:creationId xmlns:a16="http://schemas.microsoft.com/office/drawing/2014/main" id="{EAF6A175-A1ED-17E1-1758-BBFF32ED96EF}"/>
                </a:ext>
              </a:extLst>
            </p:cNvPr>
            <p:cNvSpPr/>
            <p:nvPr/>
          </p:nvSpPr>
          <p:spPr>
            <a:xfrm>
              <a:off x="2043087" y="2719342"/>
              <a:ext cx="208" cy="314"/>
            </a:xfrm>
            <a:custGeom>
              <a:avLst/>
              <a:gdLst>
                <a:gd name="connsiteX0" fmla="*/ -959 w 208"/>
                <a:gd name="connsiteY0" fmla="*/ -1100 h 314"/>
                <a:gd name="connsiteX1" fmla="*/ -959 w 208"/>
                <a:gd name="connsiteY1" fmla="*/ -1100 h 314"/>
                <a:gd name="connsiteX2" fmla="*/ -959 w 20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314">
                  <a:moveTo>
                    <a:pt x="-959" y="-1100"/>
                  </a:move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1428" y="-392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4" name="Полилиния: фигура 1703">
              <a:extLst>
                <a:ext uri="{FF2B5EF4-FFF2-40B4-BE49-F238E27FC236}">
                  <a16:creationId xmlns:a16="http://schemas.microsoft.com/office/drawing/2014/main" id="{02BB2577-300D-742D-A3F5-36CA6806B941}"/>
                </a:ext>
              </a:extLst>
            </p:cNvPr>
            <p:cNvSpPr/>
            <p:nvPr/>
          </p:nvSpPr>
          <p:spPr>
            <a:xfrm>
              <a:off x="2040937" y="2717458"/>
              <a:ext cx="1561" cy="2910"/>
            </a:xfrm>
            <a:custGeom>
              <a:avLst/>
              <a:gdLst>
                <a:gd name="connsiteX0" fmla="*/ -1167 w 1561"/>
                <a:gd name="connsiteY0" fmla="*/ -394 h 2910"/>
                <a:gd name="connsiteX1" fmla="*/ -1167 w 1561"/>
                <a:gd name="connsiteY1" fmla="*/ 1729 h 2910"/>
                <a:gd name="connsiteX2" fmla="*/ 250 w 1561"/>
                <a:gd name="connsiteY2" fmla="*/ 1729 h 2910"/>
                <a:gd name="connsiteX3" fmla="*/ -1167 w 1561"/>
                <a:gd name="connsiteY3" fmla="*/ -394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1" h="2910">
                  <a:moveTo>
                    <a:pt x="-1167" y="-394"/>
                  </a:moveTo>
                  <a:cubicBezTo>
                    <a:pt x="-1167" y="-394"/>
                    <a:pt x="-1167" y="1020"/>
                    <a:pt x="-1167" y="1729"/>
                  </a:cubicBezTo>
                  <a:cubicBezTo>
                    <a:pt x="-1167" y="2437"/>
                    <a:pt x="722" y="-1811"/>
                    <a:pt x="250" y="1729"/>
                  </a:cubicBezTo>
                  <a:cubicBezTo>
                    <a:pt x="959" y="-4170"/>
                    <a:pt x="-1167" y="1256"/>
                    <a:pt x="-1167" y="-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5" name="Полилиния: фигура 1704">
              <a:extLst>
                <a:ext uri="{FF2B5EF4-FFF2-40B4-BE49-F238E27FC236}">
                  <a16:creationId xmlns:a16="http://schemas.microsoft.com/office/drawing/2014/main" id="{2F3BB4C0-3CED-EACA-F514-ED64EB164019}"/>
                </a:ext>
              </a:extLst>
            </p:cNvPr>
            <p:cNvSpPr/>
            <p:nvPr/>
          </p:nvSpPr>
          <p:spPr>
            <a:xfrm>
              <a:off x="2039152" y="2720425"/>
              <a:ext cx="2492" cy="3392"/>
            </a:xfrm>
            <a:custGeom>
              <a:avLst/>
              <a:gdLst>
                <a:gd name="connsiteX0" fmla="*/ 1326 w 2492"/>
                <a:gd name="connsiteY0" fmla="*/ -530 h 3392"/>
                <a:gd name="connsiteX1" fmla="*/ -561 w 2492"/>
                <a:gd name="connsiteY1" fmla="*/ 1593 h 3392"/>
                <a:gd name="connsiteX2" fmla="*/ 1326 w 2492"/>
                <a:gd name="connsiteY2" fmla="*/ -530 h 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2" h="3392">
                  <a:moveTo>
                    <a:pt x="1326" y="-530"/>
                  </a:moveTo>
                  <a:cubicBezTo>
                    <a:pt x="1326" y="-1947"/>
                    <a:pt x="1326" y="-530"/>
                    <a:pt x="-561" y="1593"/>
                  </a:cubicBezTo>
                  <a:cubicBezTo>
                    <a:pt x="-2451" y="3716"/>
                    <a:pt x="617" y="412"/>
                    <a:pt x="1326" y="-5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6" name="Полилиния: фигура 1705">
              <a:extLst>
                <a:ext uri="{FF2B5EF4-FFF2-40B4-BE49-F238E27FC236}">
                  <a16:creationId xmlns:a16="http://schemas.microsoft.com/office/drawing/2014/main" id="{0D24F2A0-10BD-0BBD-5CFC-BED14BF5EAC5}"/>
                </a:ext>
              </a:extLst>
            </p:cNvPr>
            <p:cNvSpPr/>
            <p:nvPr/>
          </p:nvSpPr>
          <p:spPr>
            <a:xfrm>
              <a:off x="2039050" y="2725819"/>
              <a:ext cx="23597" cy="839"/>
            </a:xfrm>
            <a:custGeom>
              <a:avLst/>
              <a:gdLst>
                <a:gd name="connsiteX0" fmla="*/ -1167 w 23597"/>
                <a:gd name="connsiteY0" fmla="*/ -260 h 839"/>
                <a:gd name="connsiteX1" fmla="*/ -1167 w 23597"/>
                <a:gd name="connsiteY1" fmla="*/ -260 h 839"/>
                <a:gd name="connsiteX2" fmla="*/ -1167 w 23597"/>
                <a:gd name="connsiteY2" fmla="*/ -26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839">
                  <a:moveTo>
                    <a:pt x="-1167" y="-260"/>
                  </a:moveTo>
                  <a:cubicBezTo>
                    <a:pt x="-1167" y="-2150"/>
                    <a:pt x="-1167" y="-260"/>
                    <a:pt x="-1167" y="-260"/>
                  </a:cubicBezTo>
                  <a:cubicBezTo>
                    <a:pt x="-1167" y="-260"/>
                    <a:pt x="-1167" y="-969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7" name="Полилиния: фигура 1706">
              <a:extLst>
                <a:ext uri="{FF2B5EF4-FFF2-40B4-BE49-F238E27FC236}">
                  <a16:creationId xmlns:a16="http://schemas.microsoft.com/office/drawing/2014/main" id="{2D36A1EA-F508-EA91-301C-9F1C5E77F12A}"/>
                </a:ext>
              </a:extLst>
            </p:cNvPr>
            <p:cNvSpPr/>
            <p:nvPr/>
          </p:nvSpPr>
          <p:spPr>
            <a:xfrm>
              <a:off x="2038977" y="2723354"/>
              <a:ext cx="545" cy="1476"/>
            </a:xfrm>
            <a:custGeom>
              <a:avLst/>
              <a:gdLst>
                <a:gd name="connsiteX0" fmla="*/ -622 w 545"/>
                <a:gd name="connsiteY0" fmla="*/ -155 h 1476"/>
                <a:gd name="connsiteX1" fmla="*/ -622 w 545"/>
                <a:gd name="connsiteY1" fmla="*/ -155 h 1476"/>
                <a:gd name="connsiteX2" fmla="*/ -622 w 545"/>
                <a:gd name="connsiteY2" fmla="*/ -155 h 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" h="1476">
                  <a:moveTo>
                    <a:pt x="-622" y="-155"/>
                  </a:moveTo>
                  <a:cubicBezTo>
                    <a:pt x="-622" y="-155"/>
                    <a:pt x="-622" y="-2281"/>
                    <a:pt x="-622" y="-155"/>
                  </a:cubicBezTo>
                  <a:cubicBezTo>
                    <a:pt x="-1094" y="-1336"/>
                    <a:pt x="-1567" y="1495"/>
                    <a:pt x="-622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8" name="Полилиния: фигура 1707">
              <a:extLst>
                <a:ext uri="{FF2B5EF4-FFF2-40B4-BE49-F238E27FC236}">
                  <a16:creationId xmlns:a16="http://schemas.microsoft.com/office/drawing/2014/main" id="{AC80030E-6E7B-E5EE-10F8-C0812F50B554}"/>
                </a:ext>
              </a:extLst>
            </p:cNvPr>
            <p:cNvSpPr/>
            <p:nvPr/>
          </p:nvSpPr>
          <p:spPr>
            <a:xfrm>
              <a:off x="2035273" y="2718398"/>
              <a:ext cx="5899" cy="11504"/>
            </a:xfrm>
            <a:custGeom>
              <a:avLst/>
              <a:gdLst>
                <a:gd name="connsiteX0" fmla="*/ 2373 w 5899"/>
                <a:gd name="connsiteY0" fmla="*/ 1024 h 11504"/>
                <a:gd name="connsiteX1" fmla="*/ 2373 w 5899"/>
                <a:gd name="connsiteY1" fmla="*/ 3620 h 11504"/>
                <a:gd name="connsiteX2" fmla="*/ 2373 w 5899"/>
                <a:gd name="connsiteY2" fmla="*/ 1024 h 11504"/>
                <a:gd name="connsiteX3" fmla="*/ 2373 w 5899"/>
                <a:gd name="connsiteY3" fmla="*/ 1024 h 11504"/>
                <a:gd name="connsiteX4" fmla="*/ -1167 w 5899"/>
                <a:gd name="connsiteY4" fmla="*/ 9519 h 11504"/>
                <a:gd name="connsiteX5" fmla="*/ 722 w 5899"/>
                <a:gd name="connsiteY5" fmla="*/ 5979 h 11504"/>
                <a:gd name="connsiteX6" fmla="*/ 722 w 5899"/>
                <a:gd name="connsiteY6" fmla="*/ 8810 h 11504"/>
                <a:gd name="connsiteX7" fmla="*/ 4732 w 5899"/>
                <a:gd name="connsiteY7" fmla="*/ 316 h 11504"/>
                <a:gd name="connsiteX8" fmla="*/ 2373 w 5899"/>
                <a:gd name="connsiteY8" fmla="*/ 1024 h 11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9" h="11504">
                  <a:moveTo>
                    <a:pt x="2373" y="1024"/>
                  </a:moveTo>
                  <a:cubicBezTo>
                    <a:pt x="2373" y="2911"/>
                    <a:pt x="2373" y="4564"/>
                    <a:pt x="2373" y="3620"/>
                  </a:cubicBezTo>
                  <a:cubicBezTo>
                    <a:pt x="2137" y="2675"/>
                    <a:pt x="2137" y="1969"/>
                    <a:pt x="2373" y="1024"/>
                  </a:cubicBezTo>
                  <a:cubicBezTo>
                    <a:pt x="2373" y="-1099"/>
                    <a:pt x="2373" y="1024"/>
                    <a:pt x="2373" y="1024"/>
                  </a:cubicBezTo>
                  <a:cubicBezTo>
                    <a:pt x="1428" y="3856"/>
                    <a:pt x="250" y="6924"/>
                    <a:pt x="-1167" y="9519"/>
                  </a:cubicBezTo>
                  <a:cubicBezTo>
                    <a:pt x="-1167" y="12351"/>
                    <a:pt x="14" y="7632"/>
                    <a:pt x="722" y="5979"/>
                  </a:cubicBezTo>
                  <a:cubicBezTo>
                    <a:pt x="722" y="8338"/>
                    <a:pt x="722" y="5979"/>
                    <a:pt x="722" y="8810"/>
                  </a:cubicBezTo>
                  <a:lnTo>
                    <a:pt x="4732" y="316"/>
                  </a:lnTo>
                  <a:cubicBezTo>
                    <a:pt x="3790" y="-2280"/>
                    <a:pt x="3082" y="-862"/>
                    <a:pt x="2373" y="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09" name="Полилиния: фигура 1708">
              <a:extLst>
                <a:ext uri="{FF2B5EF4-FFF2-40B4-BE49-F238E27FC236}">
                  <a16:creationId xmlns:a16="http://schemas.microsoft.com/office/drawing/2014/main" id="{7948F24A-323C-F550-AFED-D473E4208B43}"/>
                </a:ext>
              </a:extLst>
            </p:cNvPr>
            <p:cNvSpPr/>
            <p:nvPr/>
          </p:nvSpPr>
          <p:spPr>
            <a:xfrm>
              <a:off x="2036218" y="2721571"/>
              <a:ext cx="23597" cy="3434"/>
            </a:xfrm>
            <a:custGeom>
              <a:avLst/>
              <a:gdLst>
                <a:gd name="connsiteX0" fmla="*/ -1167 w 23597"/>
                <a:gd name="connsiteY0" fmla="*/ 1156 h 3434"/>
                <a:gd name="connsiteX1" fmla="*/ -1167 w 23597"/>
                <a:gd name="connsiteY1" fmla="*/ -967 h 3434"/>
                <a:gd name="connsiteX2" fmla="*/ -1167 w 23597"/>
                <a:gd name="connsiteY2" fmla="*/ 447 h 3434"/>
                <a:gd name="connsiteX3" fmla="*/ -1167 w 23597"/>
                <a:gd name="connsiteY3" fmla="*/ 2334 h 3434"/>
                <a:gd name="connsiteX4" fmla="*/ -1167 w 23597"/>
                <a:gd name="connsiteY4" fmla="*/ 2334 h 3434"/>
                <a:gd name="connsiteX5" fmla="*/ -1167 w 23597"/>
                <a:gd name="connsiteY5" fmla="*/ 1156 h 3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3434">
                  <a:moveTo>
                    <a:pt x="-1167" y="1156"/>
                  </a:moveTo>
                  <a:cubicBezTo>
                    <a:pt x="-1167" y="1156"/>
                    <a:pt x="-1167" y="-261"/>
                    <a:pt x="-1167" y="-967"/>
                  </a:cubicBezTo>
                  <a:cubicBezTo>
                    <a:pt x="-1167" y="-1675"/>
                    <a:pt x="-1167" y="684"/>
                    <a:pt x="-1167" y="447"/>
                  </a:cubicBezTo>
                  <a:cubicBezTo>
                    <a:pt x="-1167" y="211"/>
                    <a:pt x="-1167" y="1865"/>
                    <a:pt x="-1167" y="2334"/>
                  </a:cubicBezTo>
                  <a:lnTo>
                    <a:pt x="-1167" y="2334"/>
                  </a:lnTo>
                  <a:cubicBezTo>
                    <a:pt x="-1167" y="2334"/>
                    <a:pt x="-1167" y="-25"/>
                    <a:pt x="-1167" y="11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0" name="Полилиния: фигура 1709">
              <a:extLst>
                <a:ext uri="{FF2B5EF4-FFF2-40B4-BE49-F238E27FC236}">
                  <a16:creationId xmlns:a16="http://schemas.microsoft.com/office/drawing/2014/main" id="{3DC28E39-F386-8918-31C6-3979B87D8F99}"/>
                </a:ext>
              </a:extLst>
            </p:cNvPr>
            <p:cNvSpPr/>
            <p:nvPr/>
          </p:nvSpPr>
          <p:spPr>
            <a:xfrm>
              <a:off x="2036277" y="2720287"/>
              <a:ext cx="354" cy="2595"/>
            </a:xfrm>
            <a:custGeom>
              <a:avLst/>
              <a:gdLst>
                <a:gd name="connsiteX0" fmla="*/ -990 w 354"/>
                <a:gd name="connsiteY0" fmla="*/ -1100 h 2595"/>
                <a:gd name="connsiteX1" fmla="*/ -990 w 354"/>
                <a:gd name="connsiteY1" fmla="*/ 1495 h 2595"/>
                <a:gd name="connsiteX2" fmla="*/ -990 w 354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595">
                  <a:moveTo>
                    <a:pt x="-990" y="-1100"/>
                  </a:moveTo>
                  <a:cubicBezTo>
                    <a:pt x="-1226" y="-155"/>
                    <a:pt x="-1226" y="550"/>
                    <a:pt x="-990" y="1495"/>
                  </a:cubicBezTo>
                  <a:cubicBezTo>
                    <a:pt x="-754" y="550"/>
                    <a:pt x="-754" y="-155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1" name="Полилиния: фигура 1710">
              <a:extLst>
                <a:ext uri="{FF2B5EF4-FFF2-40B4-BE49-F238E27FC236}">
                  <a16:creationId xmlns:a16="http://schemas.microsoft.com/office/drawing/2014/main" id="{CFC1A8CD-F8A8-3357-81A7-9B6F688DF136}"/>
                </a:ext>
              </a:extLst>
            </p:cNvPr>
            <p:cNvSpPr/>
            <p:nvPr/>
          </p:nvSpPr>
          <p:spPr>
            <a:xfrm>
              <a:off x="2034487" y="2723118"/>
              <a:ext cx="490" cy="2614"/>
            </a:xfrm>
            <a:custGeom>
              <a:avLst/>
              <a:gdLst>
                <a:gd name="connsiteX0" fmla="*/ -854 w 490"/>
                <a:gd name="connsiteY0" fmla="*/ 550 h 2614"/>
                <a:gd name="connsiteX1" fmla="*/ -854 w 490"/>
                <a:gd name="connsiteY1" fmla="*/ -1100 h 2614"/>
                <a:gd name="connsiteX2" fmla="*/ -854 w 490"/>
                <a:gd name="connsiteY2" fmla="*/ 1023 h 2614"/>
                <a:gd name="connsiteX3" fmla="*/ -854 w 490"/>
                <a:gd name="connsiteY3" fmla="*/ 550 h 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" h="2614">
                  <a:moveTo>
                    <a:pt x="-854" y="550"/>
                  </a:moveTo>
                  <a:cubicBezTo>
                    <a:pt x="-854" y="-1100"/>
                    <a:pt x="-854" y="550"/>
                    <a:pt x="-854" y="-1100"/>
                  </a:cubicBezTo>
                  <a:cubicBezTo>
                    <a:pt x="-617" y="-392"/>
                    <a:pt x="-617" y="317"/>
                    <a:pt x="-854" y="1023"/>
                  </a:cubicBezTo>
                  <a:cubicBezTo>
                    <a:pt x="-1559" y="2440"/>
                    <a:pt x="-854" y="317"/>
                    <a:pt x="-85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2" name="Полилиния: фигура 1711">
              <a:extLst>
                <a:ext uri="{FF2B5EF4-FFF2-40B4-BE49-F238E27FC236}">
                  <a16:creationId xmlns:a16="http://schemas.microsoft.com/office/drawing/2014/main" id="{30FE8BA6-B0CA-430B-E3B3-F400595744A7}"/>
                </a:ext>
              </a:extLst>
            </p:cNvPr>
            <p:cNvSpPr/>
            <p:nvPr/>
          </p:nvSpPr>
          <p:spPr>
            <a:xfrm>
              <a:off x="2222401" y="2663416"/>
              <a:ext cx="1414" cy="7257"/>
            </a:xfrm>
            <a:custGeom>
              <a:avLst/>
              <a:gdLst>
                <a:gd name="connsiteX0" fmla="*/ 247 w 1414"/>
                <a:gd name="connsiteY0" fmla="*/ 1259 h 7257"/>
                <a:gd name="connsiteX1" fmla="*/ 247 w 1414"/>
                <a:gd name="connsiteY1" fmla="*/ 4093 h 7257"/>
                <a:gd name="connsiteX2" fmla="*/ 247 w 1414"/>
                <a:gd name="connsiteY2" fmla="*/ 4093 h 7257"/>
                <a:gd name="connsiteX3" fmla="*/ 247 w 1414"/>
                <a:gd name="connsiteY3" fmla="*/ 1968 h 7257"/>
                <a:gd name="connsiteX4" fmla="*/ -1167 w 1414"/>
                <a:gd name="connsiteY4" fmla="*/ -392 h 7257"/>
                <a:gd name="connsiteX5" fmla="*/ -1167 w 1414"/>
                <a:gd name="connsiteY5" fmla="*/ -392 h 7257"/>
                <a:gd name="connsiteX6" fmla="*/ -1167 w 1414"/>
                <a:gd name="connsiteY6" fmla="*/ 1259 h 7257"/>
                <a:gd name="connsiteX7" fmla="*/ -1167 w 1414"/>
                <a:gd name="connsiteY7" fmla="*/ -1100 h 7257"/>
                <a:gd name="connsiteX8" fmla="*/ -1167 w 1414"/>
                <a:gd name="connsiteY8" fmla="*/ 3621 h 7257"/>
                <a:gd name="connsiteX9" fmla="*/ -1167 w 1414"/>
                <a:gd name="connsiteY9" fmla="*/ 1968 h 7257"/>
                <a:gd name="connsiteX10" fmla="*/ -1167 w 1414"/>
                <a:gd name="connsiteY10" fmla="*/ 1968 h 7257"/>
                <a:gd name="connsiteX11" fmla="*/ -1167 w 1414"/>
                <a:gd name="connsiteY11" fmla="*/ 5744 h 7257"/>
                <a:gd name="connsiteX12" fmla="*/ -1167 w 1414"/>
                <a:gd name="connsiteY12" fmla="*/ 2676 h 7257"/>
                <a:gd name="connsiteX13" fmla="*/ 247 w 1414"/>
                <a:gd name="connsiteY13" fmla="*/ 1259 h 7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14" h="7257">
                  <a:moveTo>
                    <a:pt x="247" y="1259"/>
                  </a:moveTo>
                  <a:cubicBezTo>
                    <a:pt x="247" y="1259"/>
                    <a:pt x="247" y="2912"/>
                    <a:pt x="247" y="4093"/>
                  </a:cubicBezTo>
                  <a:cubicBezTo>
                    <a:pt x="247" y="5272"/>
                    <a:pt x="247" y="4093"/>
                    <a:pt x="247" y="4093"/>
                  </a:cubicBezTo>
                  <a:cubicBezTo>
                    <a:pt x="247" y="4093"/>
                    <a:pt x="247" y="-3223"/>
                    <a:pt x="247" y="1968"/>
                  </a:cubicBezTo>
                  <a:cubicBezTo>
                    <a:pt x="247" y="1968"/>
                    <a:pt x="247" y="1968"/>
                    <a:pt x="-1167" y="-392"/>
                  </a:cubicBezTo>
                  <a:cubicBezTo>
                    <a:pt x="-1167" y="1259"/>
                    <a:pt x="-1167" y="-392"/>
                    <a:pt x="-1167" y="-392"/>
                  </a:cubicBezTo>
                  <a:lnTo>
                    <a:pt x="-1167" y="1259"/>
                  </a:lnTo>
                  <a:cubicBezTo>
                    <a:pt x="-1167" y="1259"/>
                    <a:pt x="-1167" y="-392"/>
                    <a:pt x="-1167" y="-1100"/>
                  </a:cubicBezTo>
                  <a:cubicBezTo>
                    <a:pt x="-931" y="553"/>
                    <a:pt x="-931" y="1968"/>
                    <a:pt x="-1167" y="3621"/>
                  </a:cubicBezTo>
                  <a:cubicBezTo>
                    <a:pt x="-1167" y="3621"/>
                    <a:pt x="-1167" y="3621"/>
                    <a:pt x="-1167" y="1968"/>
                  </a:cubicBezTo>
                  <a:cubicBezTo>
                    <a:pt x="-1167" y="317"/>
                    <a:pt x="-1167" y="1968"/>
                    <a:pt x="-1167" y="1968"/>
                  </a:cubicBezTo>
                  <a:cubicBezTo>
                    <a:pt x="-1167" y="5744"/>
                    <a:pt x="-1167" y="3857"/>
                    <a:pt x="-1167" y="5744"/>
                  </a:cubicBezTo>
                  <a:cubicBezTo>
                    <a:pt x="-1167" y="7631"/>
                    <a:pt x="-1167" y="2440"/>
                    <a:pt x="-1167" y="2676"/>
                  </a:cubicBezTo>
                  <a:cubicBezTo>
                    <a:pt x="-1167" y="2912"/>
                    <a:pt x="11" y="2676"/>
                    <a:pt x="24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3" name="Полилиния: фигура 1712">
              <a:extLst>
                <a:ext uri="{FF2B5EF4-FFF2-40B4-BE49-F238E27FC236}">
                  <a16:creationId xmlns:a16="http://schemas.microsoft.com/office/drawing/2014/main" id="{3D2A33D6-7788-EBD0-721A-1D339E984B37}"/>
                </a:ext>
              </a:extLst>
            </p:cNvPr>
            <p:cNvSpPr/>
            <p:nvPr/>
          </p:nvSpPr>
          <p:spPr>
            <a:xfrm>
              <a:off x="2220630" y="2648314"/>
              <a:ext cx="1062" cy="2598"/>
            </a:xfrm>
            <a:custGeom>
              <a:avLst/>
              <a:gdLst>
                <a:gd name="connsiteX0" fmla="*/ -104 w 1062"/>
                <a:gd name="connsiteY0" fmla="*/ -1100 h 2598"/>
                <a:gd name="connsiteX1" fmla="*/ -104 w 1062"/>
                <a:gd name="connsiteY1" fmla="*/ -1100 h 2598"/>
                <a:gd name="connsiteX2" fmla="*/ -104 w 1062"/>
                <a:gd name="connsiteY2" fmla="*/ 1498 h 2598"/>
                <a:gd name="connsiteX3" fmla="*/ -104 w 1062"/>
                <a:gd name="connsiteY3" fmla="*/ -1100 h 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2" h="2598">
                  <a:moveTo>
                    <a:pt x="-104" y="-1100"/>
                  </a:moveTo>
                  <a:cubicBezTo>
                    <a:pt x="-104" y="-1100"/>
                    <a:pt x="-104" y="-1100"/>
                    <a:pt x="-104" y="-1100"/>
                  </a:cubicBezTo>
                  <a:cubicBezTo>
                    <a:pt x="-104" y="-155"/>
                    <a:pt x="-104" y="553"/>
                    <a:pt x="-104" y="1498"/>
                  </a:cubicBezTo>
                  <a:cubicBezTo>
                    <a:pt x="-1521" y="-2278"/>
                    <a:pt x="-1521" y="81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4" name="Полилиния: фигура 1713">
              <a:extLst>
                <a:ext uri="{FF2B5EF4-FFF2-40B4-BE49-F238E27FC236}">
                  <a16:creationId xmlns:a16="http://schemas.microsoft.com/office/drawing/2014/main" id="{D07BBF9C-1D6D-8D6D-9708-563097CF1DC4}"/>
                </a:ext>
              </a:extLst>
            </p:cNvPr>
            <p:cNvSpPr/>
            <p:nvPr/>
          </p:nvSpPr>
          <p:spPr>
            <a:xfrm>
              <a:off x="2021824" y="2561950"/>
              <a:ext cx="198006" cy="207655"/>
            </a:xfrm>
            <a:custGeom>
              <a:avLst/>
              <a:gdLst>
                <a:gd name="connsiteX0" fmla="*/ 196578 w 198006"/>
                <a:gd name="connsiteY0" fmla="*/ 84322 h 207655"/>
                <a:gd name="connsiteX1" fmla="*/ 196578 w 198006"/>
                <a:gd name="connsiteY1" fmla="*/ 86209 h 207655"/>
                <a:gd name="connsiteX2" fmla="*/ 196578 w 198006"/>
                <a:gd name="connsiteY2" fmla="*/ 86209 h 207655"/>
                <a:gd name="connsiteX3" fmla="*/ 196578 w 198006"/>
                <a:gd name="connsiteY3" fmla="*/ 89040 h 207655"/>
                <a:gd name="connsiteX4" fmla="*/ 196578 w 198006"/>
                <a:gd name="connsiteY4" fmla="*/ 89040 h 207655"/>
                <a:gd name="connsiteX5" fmla="*/ 196578 w 198006"/>
                <a:gd name="connsiteY5" fmla="*/ 86917 h 207655"/>
                <a:gd name="connsiteX6" fmla="*/ 196578 w 198006"/>
                <a:gd name="connsiteY6" fmla="*/ 83141 h 207655"/>
                <a:gd name="connsiteX7" fmla="*/ 194689 w 198006"/>
                <a:gd name="connsiteY7" fmla="*/ 83141 h 207655"/>
                <a:gd name="connsiteX8" fmla="*/ 194689 w 198006"/>
                <a:gd name="connsiteY8" fmla="*/ 83141 h 207655"/>
                <a:gd name="connsiteX9" fmla="*/ 194689 w 198006"/>
                <a:gd name="connsiteY9" fmla="*/ 78659 h 207655"/>
                <a:gd name="connsiteX10" fmla="*/ 194689 w 198006"/>
                <a:gd name="connsiteY10" fmla="*/ 78659 h 207655"/>
                <a:gd name="connsiteX11" fmla="*/ 194689 w 198006"/>
                <a:gd name="connsiteY11" fmla="*/ 82669 h 207655"/>
                <a:gd name="connsiteX12" fmla="*/ 194689 w 198006"/>
                <a:gd name="connsiteY12" fmla="*/ 82669 h 207655"/>
                <a:gd name="connsiteX13" fmla="*/ 194689 w 198006"/>
                <a:gd name="connsiteY13" fmla="*/ 79365 h 207655"/>
                <a:gd name="connsiteX14" fmla="*/ 194689 w 198006"/>
                <a:gd name="connsiteY14" fmla="*/ 81018 h 207655"/>
                <a:gd name="connsiteX15" fmla="*/ 194689 w 198006"/>
                <a:gd name="connsiteY15" fmla="*/ 79365 h 207655"/>
                <a:gd name="connsiteX16" fmla="*/ 194689 w 198006"/>
                <a:gd name="connsiteY16" fmla="*/ 81018 h 207655"/>
                <a:gd name="connsiteX17" fmla="*/ 194689 w 198006"/>
                <a:gd name="connsiteY17" fmla="*/ 81018 h 207655"/>
                <a:gd name="connsiteX18" fmla="*/ 194689 w 198006"/>
                <a:gd name="connsiteY18" fmla="*/ 79128 h 207655"/>
                <a:gd name="connsiteX19" fmla="*/ 193038 w 198006"/>
                <a:gd name="connsiteY19" fmla="*/ 79128 h 207655"/>
                <a:gd name="connsiteX20" fmla="*/ 193038 w 198006"/>
                <a:gd name="connsiteY20" fmla="*/ 79128 h 207655"/>
                <a:gd name="connsiteX21" fmla="*/ 194453 w 198006"/>
                <a:gd name="connsiteY21" fmla="*/ 76533 h 207655"/>
                <a:gd name="connsiteX22" fmla="*/ 194453 w 198006"/>
                <a:gd name="connsiteY22" fmla="*/ 74646 h 207655"/>
                <a:gd name="connsiteX23" fmla="*/ 194453 w 198006"/>
                <a:gd name="connsiteY23" fmla="*/ 76297 h 207655"/>
                <a:gd name="connsiteX24" fmla="*/ 194453 w 198006"/>
                <a:gd name="connsiteY24" fmla="*/ 76297 h 207655"/>
                <a:gd name="connsiteX25" fmla="*/ 194453 w 198006"/>
                <a:gd name="connsiteY25" fmla="*/ 72996 h 207655"/>
                <a:gd name="connsiteX26" fmla="*/ 194453 w 198006"/>
                <a:gd name="connsiteY26" fmla="*/ 74882 h 207655"/>
                <a:gd name="connsiteX27" fmla="*/ 194453 w 198006"/>
                <a:gd name="connsiteY27" fmla="*/ 74882 h 207655"/>
                <a:gd name="connsiteX28" fmla="*/ 194453 w 198006"/>
                <a:gd name="connsiteY28" fmla="*/ 76769 h 207655"/>
                <a:gd name="connsiteX29" fmla="*/ 194453 w 198006"/>
                <a:gd name="connsiteY29" fmla="*/ 79365 h 207655"/>
                <a:gd name="connsiteX30" fmla="*/ 194453 w 198006"/>
                <a:gd name="connsiteY30" fmla="*/ 76064 h 207655"/>
                <a:gd name="connsiteX31" fmla="*/ 194453 w 198006"/>
                <a:gd name="connsiteY31" fmla="*/ 77478 h 207655"/>
                <a:gd name="connsiteX32" fmla="*/ 194453 w 198006"/>
                <a:gd name="connsiteY32" fmla="*/ 74882 h 207655"/>
                <a:gd name="connsiteX33" fmla="*/ 194453 w 198006"/>
                <a:gd name="connsiteY33" fmla="*/ 71579 h 207655"/>
                <a:gd name="connsiteX34" fmla="*/ 194453 w 198006"/>
                <a:gd name="connsiteY34" fmla="*/ 71579 h 207655"/>
                <a:gd name="connsiteX35" fmla="*/ 194453 w 198006"/>
                <a:gd name="connsiteY35" fmla="*/ 68511 h 207655"/>
                <a:gd name="connsiteX36" fmla="*/ 194453 w 198006"/>
                <a:gd name="connsiteY36" fmla="*/ 67096 h 207655"/>
                <a:gd name="connsiteX37" fmla="*/ 194453 w 198006"/>
                <a:gd name="connsiteY37" fmla="*/ 69692 h 207655"/>
                <a:gd name="connsiteX38" fmla="*/ 194453 w 198006"/>
                <a:gd name="connsiteY38" fmla="*/ 69692 h 207655"/>
                <a:gd name="connsiteX39" fmla="*/ 194453 w 198006"/>
                <a:gd name="connsiteY39" fmla="*/ 74174 h 207655"/>
                <a:gd name="connsiteX40" fmla="*/ 194453 w 198006"/>
                <a:gd name="connsiteY40" fmla="*/ 74174 h 207655"/>
                <a:gd name="connsiteX41" fmla="*/ 194453 w 198006"/>
                <a:gd name="connsiteY41" fmla="*/ 71815 h 207655"/>
                <a:gd name="connsiteX42" fmla="*/ 194453 w 198006"/>
                <a:gd name="connsiteY42" fmla="*/ 68747 h 207655"/>
                <a:gd name="connsiteX43" fmla="*/ 194453 w 198006"/>
                <a:gd name="connsiteY43" fmla="*/ 70870 h 207655"/>
                <a:gd name="connsiteX44" fmla="*/ 194453 w 198006"/>
                <a:gd name="connsiteY44" fmla="*/ 67096 h 207655"/>
                <a:gd name="connsiteX45" fmla="*/ 194453 w 198006"/>
                <a:gd name="connsiteY45" fmla="*/ 67096 h 207655"/>
                <a:gd name="connsiteX46" fmla="*/ 194453 w 198006"/>
                <a:gd name="connsiteY46" fmla="*/ 65443 h 207655"/>
                <a:gd name="connsiteX47" fmla="*/ 194453 w 198006"/>
                <a:gd name="connsiteY47" fmla="*/ 62848 h 207655"/>
                <a:gd name="connsiteX48" fmla="*/ 194453 w 198006"/>
                <a:gd name="connsiteY48" fmla="*/ 62848 h 207655"/>
                <a:gd name="connsiteX49" fmla="*/ 194453 w 198006"/>
                <a:gd name="connsiteY49" fmla="*/ 66860 h 207655"/>
                <a:gd name="connsiteX50" fmla="*/ 194453 w 198006"/>
                <a:gd name="connsiteY50" fmla="*/ 66860 h 207655"/>
                <a:gd name="connsiteX51" fmla="*/ 194453 w 198006"/>
                <a:gd name="connsiteY51" fmla="*/ 69928 h 207655"/>
                <a:gd name="connsiteX52" fmla="*/ 194453 w 198006"/>
                <a:gd name="connsiteY52" fmla="*/ 66152 h 207655"/>
                <a:gd name="connsiteX53" fmla="*/ 194453 w 198006"/>
                <a:gd name="connsiteY53" fmla="*/ 66152 h 207655"/>
                <a:gd name="connsiteX54" fmla="*/ 194453 w 198006"/>
                <a:gd name="connsiteY54" fmla="*/ 63320 h 207655"/>
                <a:gd name="connsiteX55" fmla="*/ 196106 w 198006"/>
                <a:gd name="connsiteY55" fmla="*/ 63320 h 207655"/>
                <a:gd name="connsiteX56" fmla="*/ 196106 w 198006"/>
                <a:gd name="connsiteY56" fmla="*/ 61903 h 207655"/>
                <a:gd name="connsiteX57" fmla="*/ 193983 w 198006"/>
                <a:gd name="connsiteY57" fmla="*/ 61903 h 207655"/>
                <a:gd name="connsiteX58" fmla="*/ 192566 w 198006"/>
                <a:gd name="connsiteY58" fmla="*/ 56712 h 207655"/>
                <a:gd name="connsiteX59" fmla="*/ 192566 w 198006"/>
                <a:gd name="connsiteY59" fmla="*/ 55531 h 207655"/>
                <a:gd name="connsiteX60" fmla="*/ 192566 w 198006"/>
                <a:gd name="connsiteY60" fmla="*/ 56712 h 207655"/>
                <a:gd name="connsiteX61" fmla="*/ 192566 w 198006"/>
                <a:gd name="connsiteY61" fmla="*/ 54589 h 207655"/>
                <a:gd name="connsiteX62" fmla="*/ 192566 w 198006"/>
                <a:gd name="connsiteY62" fmla="*/ 54589 h 207655"/>
                <a:gd name="connsiteX63" fmla="*/ 190915 w 198006"/>
                <a:gd name="connsiteY63" fmla="*/ 54589 h 207655"/>
                <a:gd name="connsiteX64" fmla="*/ 190915 w 198006"/>
                <a:gd name="connsiteY64" fmla="*/ 56948 h 207655"/>
                <a:gd name="connsiteX65" fmla="*/ 190915 w 198006"/>
                <a:gd name="connsiteY65" fmla="*/ 54117 h 207655"/>
                <a:gd name="connsiteX66" fmla="*/ 189498 w 198006"/>
                <a:gd name="connsiteY66" fmla="*/ 54117 h 207655"/>
                <a:gd name="connsiteX67" fmla="*/ 189498 w 198006"/>
                <a:gd name="connsiteY67" fmla="*/ 52700 h 207655"/>
                <a:gd name="connsiteX68" fmla="*/ 189498 w 198006"/>
                <a:gd name="connsiteY68" fmla="*/ 50813 h 207655"/>
                <a:gd name="connsiteX69" fmla="*/ 187375 w 198006"/>
                <a:gd name="connsiteY69" fmla="*/ 50813 h 207655"/>
                <a:gd name="connsiteX70" fmla="*/ 187375 w 198006"/>
                <a:gd name="connsiteY70" fmla="*/ 48454 h 207655"/>
                <a:gd name="connsiteX71" fmla="*/ 187375 w 198006"/>
                <a:gd name="connsiteY71" fmla="*/ 48454 h 207655"/>
                <a:gd name="connsiteX72" fmla="*/ 187375 w 198006"/>
                <a:gd name="connsiteY72" fmla="*/ 48454 h 207655"/>
                <a:gd name="connsiteX73" fmla="*/ 187375 w 198006"/>
                <a:gd name="connsiteY73" fmla="*/ 48454 h 207655"/>
                <a:gd name="connsiteX74" fmla="*/ 187375 w 198006"/>
                <a:gd name="connsiteY74" fmla="*/ 46800 h 207655"/>
                <a:gd name="connsiteX75" fmla="*/ 185958 w 198006"/>
                <a:gd name="connsiteY75" fmla="*/ 48217 h 207655"/>
                <a:gd name="connsiteX76" fmla="*/ 184307 w 198006"/>
                <a:gd name="connsiteY76" fmla="*/ 45858 h 207655"/>
                <a:gd name="connsiteX77" fmla="*/ 134281 w 198006"/>
                <a:gd name="connsiteY77" fmla="*/ 22261 h 207655"/>
                <a:gd name="connsiteX78" fmla="*/ 134281 w 198006"/>
                <a:gd name="connsiteY78" fmla="*/ 19666 h 207655"/>
                <a:gd name="connsiteX79" fmla="*/ 138058 w 198006"/>
                <a:gd name="connsiteY79" fmla="*/ 21316 h 207655"/>
                <a:gd name="connsiteX80" fmla="*/ 138058 w 198006"/>
                <a:gd name="connsiteY80" fmla="*/ 19429 h 207655"/>
                <a:gd name="connsiteX81" fmla="*/ 138058 w 198006"/>
                <a:gd name="connsiteY81" fmla="*/ 19429 h 207655"/>
                <a:gd name="connsiteX82" fmla="*/ 138058 w 198006"/>
                <a:gd name="connsiteY82" fmla="*/ 19429 h 207655"/>
                <a:gd name="connsiteX83" fmla="*/ 138058 w 198006"/>
                <a:gd name="connsiteY83" fmla="*/ 16125 h 207655"/>
                <a:gd name="connsiteX84" fmla="*/ 140180 w 198006"/>
                <a:gd name="connsiteY84" fmla="*/ 17540 h 207655"/>
                <a:gd name="connsiteX85" fmla="*/ 141831 w 198006"/>
                <a:gd name="connsiteY85" fmla="*/ 17540 h 207655"/>
                <a:gd name="connsiteX86" fmla="*/ 141831 w 198006"/>
                <a:gd name="connsiteY86" fmla="*/ 18957 h 207655"/>
                <a:gd name="connsiteX87" fmla="*/ 145135 w 198006"/>
                <a:gd name="connsiteY87" fmla="*/ 17304 h 207655"/>
                <a:gd name="connsiteX88" fmla="*/ 145135 w 198006"/>
                <a:gd name="connsiteY88" fmla="*/ 19193 h 207655"/>
                <a:gd name="connsiteX89" fmla="*/ 145135 w 198006"/>
                <a:gd name="connsiteY89" fmla="*/ 17540 h 207655"/>
                <a:gd name="connsiteX90" fmla="*/ 147967 w 198006"/>
                <a:gd name="connsiteY90" fmla="*/ 19429 h 207655"/>
                <a:gd name="connsiteX91" fmla="*/ 149148 w 198006"/>
                <a:gd name="connsiteY91" fmla="*/ 19429 h 207655"/>
                <a:gd name="connsiteX92" fmla="*/ 149148 w 198006"/>
                <a:gd name="connsiteY92" fmla="*/ 19429 h 207655"/>
                <a:gd name="connsiteX93" fmla="*/ 149148 w 198006"/>
                <a:gd name="connsiteY93" fmla="*/ 19429 h 207655"/>
                <a:gd name="connsiteX94" fmla="*/ 149148 w 198006"/>
                <a:gd name="connsiteY94" fmla="*/ 17304 h 207655"/>
                <a:gd name="connsiteX95" fmla="*/ 149148 w 198006"/>
                <a:gd name="connsiteY95" fmla="*/ 18957 h 207655"/>
                <a:gd name="connsiteX96" fmla="*/ 149148 w 198006"/>
                <a:gd name="connsiteY96" fmla="*/ 17776 h 207655"/>
                <a:gd name="connsiteX97" fmla="*/ 149148 w 198006"/>
                <a:gd name="connsiteY97" fmla="*/ 19429 h 207655"/>
                <a:gd name="connsiteX98" fmla="*/ 150562 w 198006"/>
                <a:gd name="connsiteY98" fmla="*/ 18012 h 207655"/>
                <a:gd name="connsiteX99" fmla="*/ 150562 w 198006"/>
                <a:gd name="connsiteY99" fmla="*/ 19902 h 207655"/>
                <a:gd name="connsiteX100" fmla="*/ 150562 w 198006"/>
                <a:gd name="connsiteY100" fmla="*/ 18012 h 207655"/>
                <a:gd name="connsiteX101" fmla="*/ 150562 w 198006"/>
                <a:gd name="connsiteY101" fmla="*/ 20135 h 207655"/>
                <a:gd name="connsiteX102" fmla="*/ 152215 w 198006"/>
                <a:gd name="connsiteY102" fmla="*/ 18485 h 207655"/>
                <a:gd name="connsiteX103" fmla="*/ 152215 w 198006"/>
                <a:gd name="connsiteY103" fmla="*/ 20371 h 207655"/>
                <a:gd name="connsiteX104" fmla="*/ 154811 w 198006"/>
                <a:gd name="connsiteY104" fmla="*/ 20371 h 207655"/>
                <a:gd name="connsiteX105" fmla="*/ 154811 w 198006"/>
                <a:gd name="connsiteY105" fmla="*/ 20371 h 207655"/>
                <a:gd name="connsiteX106" fmla="*/ 154811 w 198006"/>
                <a:gd name="connsiteY106" fmla="*/ 20371 h 207655"/>
                <a:gd name="connsiteX107" fmla="*/ 160001 w 198006"/>
                <a:gd name="connsiteY107" fmla="*/ 23439 h 207655"/>
                <a:gd name="connsiteX108" fmla="*/ 160001 w 198006"/>
                <a:gd name="connsiteY108" fmla="*/ 22025 h 207655"/>
                <a:gd name="connsiteX109" fmla="*/ 160001 w 198006"/>
                <a:gd name="connsiteY109" fmla="*/ 24148 h 207655"/>
                <a:gd name="connsiteX110" fmla="*/ 164014 w 198006"/>
                <a:gd name="connsiteY110" fmla="*/ 24148 h 207655"/>
                <a:gd name="connsiteX111" fmla="*/ 164014 w 198006"/>
                <a:gd name="connsiteY111" fmla="*/ 26271 h 207655"/>
                <a:gd name="connsiteX112" fmla="*/ 165428 w 198006"/>
                <a:gd name="connsiteY112" fmla="*/ 26271 h 207655"/>
                <a:gd name="connsiteX113" fmla="*/ 166846 w 198006"/>
                <a:gd name="connsiteY113" fmla="*/ 20844 h 207655"/>
                <a:gd name="connsiteX114" fmla="*/ 166846 w 198006"/>
                <a:gd name="connsiteY114" fmla="*/ 24384 h 207655"/>
                <a:gd name="connsiteX115" fmla="*/ 166846 w 198006"/>
                <a:gd name="connsiteY115" fmla="*/ 24384 h 207655"/>
                <a:gd name="connsiteX116" fmla="*/ 166846 w 198006"/>
                <a:gd name="connsiteY116" fmla="*/ 24384 h 207655"/>
                <a:gd name="connsiteX117" fmla="*/ 168260 w 198006"/>
                <a:gd name="connsiteY117" fmla="*/ 27215 h 207655"/>
                <a:gd name="connsiteX118" fmla="*/ 168260 w 198006"/>
                <a:gd name="connsiteY118" fmla="*/ 27215 h 207655"/>
                <a:gd name="connsiteX119" fmla="*/ 168260 w 198006"/>
                <a:gd name="connsiteY119" fmla="*/ 25801 h 207655"/>
                <a:gd name="connsiteX120" fmla="*/ 168260 w 198006"/>
                <a:gd name="connsiteY120" fmla="*/ 28396 h 207655"/>
                <a:gd name="connsiteX121" fmla="*/ 168260 w 198006"/>
                <a:gd name="connsiteY121" fmla="*/ 26271 h 207655"/>
                <a:gd name="connsiteX122" fmla="*/ 170386 w 198006"/>
                <a:gd name="connsiteY122" fmla="*/ 29811 h 207655"/>
                <a:gd name="connsiteX123" fmla="*/ 170386 w 198006"/>
                <a:gd name="connsiteY123" fmla="*/ 29811 h 207655"/>
                <a:gd name="connsiteX124" fmla="*/ 172745 w 198006"/>
                <a:gd name="connsiteY124" fmla="*/ 32879 h 207655"/>
                <a:gd name="connsiteX125" fmla="*/ 175104 w 198006"/>
                <a:gd name="connsiteY125" fmla="*/ 34296 h 207655"/>
                <a:gd name="connsiteX126" fmla="*/ 175104 w 198006"/>
                <a:gd name="connsiteY126" fmla="*/ 31700 h 207655"/>
                <a:gd name="connsiteX127" fmla="*/ 175104 w 198006"/>
                <a:gd name="connsiteY127" fmla="*/ 31700 h 207655"/>
                <a:gd name="connsiteX128" fmla="*/ 175104 w 198006"/>
                <a:gd name="connsiteY128" fmla="*/ 35474 h 207655"/>
                <a:gd name="connsiteX129" fmla="*/ 175104 w 198006"/>
                <a:gd name="connsiteY129" fmla="*/ 33587 h 207655"/>
                <a:gd name="connsiteX130" fmla="*/ 175104 w 198006"/>
                <a:gd name="connsiteY130" fmla="*/ 32170 h 207655"/>
                <a:gd name="connsiteX131" fmla="*/ 175104 w 198006"/>
                <a:gd name="connsiteY131" fmla="*/ 37127 h 207655"/>
                <a:gd name="connsiteX132" fmla="*/ 175104 w 198006"/>
                <a:gd name="connsiteY132" fmla="*/ 34532 h 207655"/>
                <a:gd name="connsiteX133" fmla="*/ 175104 w 198006"/>
                <a:gd name="connsiteY133" fmla="*/ 34532 h 207655"/>
                <a:gd name="connsiteX134" fmla="*/ 175104 w 198006"/>
                <a:gd name="connsiteY134" fmla="*/ 36419 h 207655"/>
                <a:gd name="connsiteX135" fmla="*/ 175104 w 198006"/>
                <a:gd name="connsiteY135" fmla="*/ 36419 h 207655"/>
                <a:gd name="connsiteX136" fmla="*/ 175104 w 198006"/>
                <a:gd name="connsiteY136" fmla="*/ 33823 h 207655"/>
                <a:gd name="connsiteX137" fmla="*/ 175104 w 198006"/>
                <a:gd name="connsiteY137" fmla="*/ 33823 h 207655"/>
                <a:gd name="connsiteX138" fmla="*/ 175104 w 198006"/>
                <a:gd name="connsiteY138" fmla="*/ 32406 h 207655"/>
                <a:gd name="connsiteX139" fmla="*/ 175104 w 198006"/>
                <a:gd name="connsiteY139" fmla="*/ 34532 h 207655"/>
                <a:gd name="connsiteX140" fmla="*/ 175104 w 198006"/>
                <a:gd name="connsiteY140" fmla="*/ 34532 h 207655"/>
                <a:gd name="connsiteX141" fmla="*/ 175104 w 198006"/>
                <a:gd name="connsiteY141" fmla="*/ 36419 h 207655"/>
                <a:gd name="connsiteX142" fmla="*/ 175104 w 198006"/>
                <a:gd name="connsiteY142" fmla="*/ 38542 h 207655"/>
                <a:gd name="connsiteX143" fmla="*/ 175104 w 198006"/>
                <a:gd name="connsiteY143" fmla="*/ 35946 h 207655"/>
                <a:gd name="connsiteX144" fmla="*/ 175104 w 198006"/>
                <a:gd name="connsiteY144" fmla="*/ 35946 h 207655"/>
                <a:gd name="connsiteX145" fmla="*/ 175104 w 198006"/>
                <a:gd name="connsiteY145" fmla="*/ 34296 h 207655"/>
                <a:gd name="connsiteX146" fmla="*/ 176521 w 198006"/>
                <a:gd name="connsiteY146" fmla="*/ 30992 h 207655"/>
                <a:gd name="connsiteX147" fmla="*/ 176521 w 198006"/>
                <a:gd name="connsiteY147" fmla="*/ 33587 h 207655"/>
                <a:gd name="connsiteX148" fmla="*/ 176521 w 198006"/>
                <a:gd name="connsiteY148" fmla="*/ 31934 h 207655"/>
                <a:gd name="connsiteX149" fmla="*/ 176521 w 198006"/>
                <a:gd name="connsiteY149" fmla="*/ 34296 h 207655"/>
                <a:gd name="connsiteX150" fmla="*/ 176521 w 198006"/>
                <a:gd name="connsiteY150" fmla="*/ 32406 h 207655"/>
                <a:gd name="connsiteX151" fmla="*/ 176521 w 198006"/>
                <a:gd name="connsiteY151" fmla="*/ 32406 h 207655"/>
                <a:gd name="connsiteX152" fmla="*/ 176521 w 198006"/>
                <a:gd name="connsiteY152" fmla="*/ 34768 h 207655"/>
                <a:gd name="connsiteX153" fmla="*/ 176521 w 198006"/>
                <a:gd name="connsiteY153" fmla="*/ 34768 h 207655"/>
                <a:gd name="connsiteX154" fmla="*/ 176521 w 198006"/>
                <a:gd name="connsiteY154" fmla="*/ 34768 h 207655"/>
                <a:gd name="connsiteX155" fmla="*/ 176521 w 198006"/>
                <a:gd name="connsiteY155" fmla="*/ 37833 h 207655"/>
                <a:gd name="connsiteX156" fmla="*/ 178172 w 198006"/>
                <a:gd name="connsiteY156" fmla="*/ 37833 h 207655"/>
                <a:gd name="connsiteX157" fmla="*/ 178172 w 198006"/>
                <a:gd name="connsiteY157" fmla="*/ 39723 h 207655"/>
                <a:gd name="connsiteX158" fmla="*/ 178172 w 198006"/>
                <a:gd name="connsiteY158" fmla="*/ 41373 h 207655"/>
                <a:gd name="connsiteX159" fmla="*/ 180059 w 198006"/>
                <a:gd name="connsiteY159" fmla="*/ 41373 h 207655"/>
                <a:gd name="connsiteX160" fmla="*/ 180059 w 198006"/>
                <a:gd name="connsiteY160" fmla="*/ 38306 h 207655"/>
                <a:gd name="connsiteX161" fmla="*/ 180059 w 198006"/>
                <a:gd name="connsiteY161" fmla="*/ 41373 h 207655"/>
                <a:gd name="connsiteX162" fmla="*/ 180059 w 198006"/>
                <a:gd name="connsiteY162" fmla="*/ 39959 h 207655"/>
                <a:gd name="connsiteX163" fmla="*/ 180059 w 198006"/>
                <a:gd name="connsiteY163" fmla="*/ 38542 h 207655"/>
                <a:gd name="connsiteX164" fmla="*/ 180059 w 198006"/>
                <a:gd name="connsiteY164" fmla="*/ 40195 h 207655"/>
                <a:gd name="connsiteX165" fmla="*/ 181476 w 198006"/>
                <a:gd name="connsiteY165" fmla="*/ 40195 h 207655"/>
                <a:gd name="connsiteX166" fmla="*/ 181476 w 198006"/>
                <a:gd name="connsiteY166" fmla="*/ 43499 h 207655"/>
                <a:gd name="connsiteX167" fmla="*/ 181476 w 198006"/>
                <a:gd name="connsiteY167" fmla="*/ 43499 h 207655"/>
                <a:gd name="connsiteX168" fmla="*/ 181476 w 198006"/>
                <a:gd name="connsiteY168" fmla="*/ 41373 h 207655"/>
                <a:gd name="connsiteX169" fmla="*/ 181476 w 198006"/>
                <a:gd name="connsiteY169" fmla="*/ 39959 h 207655"/>
                <a:gd name="connsiteX170" fmla="*/ 181476 w 198006"/>
                <a:gd name="connsiteY170" fmla="*/ 42318 h 207655"/>
                <a:gd name="connsiteX171" fmla="*/ 181476 w 198006"/>
                <a:gd name="connsiteY171" fmla="*/ 42318 h 207655"/>
                <a:gd name="connsiteX172" fmla="*/ 181476 w 198006"/>
                <a:gd name="connsiteY172" fmla="*/ 44913 h 207655"/>
                <a:gd name="connsiteX173" fmla="*/ 183362 w 198006"/>
                <a:gd name="connsiteY173" fmla="*/ 42318 h 207655"/>
                <a:gd name="connsiteX174" fmla="*/ 183362 w 198006"/>
                <a:gd name="connsiteY174" fmla="*/ 45858 h 207655"/>
                <a:gd name="connsiteX175" fmla="*/ 183362 w 198006"/>
                <a:gd name="connsiteY175" fmla="*/ 43732 h 207655"/>
                <a:gd name="connsiteX176" fmla="*/ 183362 w 198006"/>
                <a:gd name="connsiteY176" fmla="*/ 46094 h 207655"/>
                <a:gd name="connsiteX177" fmla="*/ 183362 w 198006"/>
                <a:gd name="connsiteY177" fmla="*/ 46094 h 207655"/>
                <a:gd name="connsiteX178" fmla="*/ 184780 w 198006"/>
                <a:gd name="connsiteY178" fmla="*/ 46094 h 207655"/>
                <a:gd name="connsiteX179" fmla="*/ 184780 w 198006"/>
                <a:gd name="connsiteY179" fmla="*/ 50340 h 207655"/>
                <a:gd name="connsiteX180" fmla="*/ 184780 w 198006"/>
                <a:gd name="connsiteY180" fmla="*/ 46567 h 207655"/>
                <a:gd name="connsiteX181" fmla="*/ 184780 w 198006"/>
                <a:gd name="connsiteY181" fmla="*/ 46567 h 207655"/>
                <a:gd name="connsiteX182" fmla="*/ 184780 w 198006"/>
                <a:gd name="connsiteY182" fmla="*/ 51049 h 207655"/>
                <a:gd name="connsiteX183" fmla="*/ 184780 w 198006"/>
                <a:gd name="connsiteY183" fmla="*/ 46800 h 207655"/>
                <a:gd name="connsiteX184" fmla="*/ 184780 w 198006"/>
                <a:gd name="connsiteY184" fmla="*/ 46800 h 207655"/>
                <a:gd name="connsiteX185" fmla="*/ 184780 w 198006"/>
                <a:gd name="connsiteY185" fmla="*/ 48690 h 207655"/>
                <a:gd name="connsiteX186" fmla="*/ 184780 w 198006"/>
                <a:gd name="connsiteY186" fmla="*/ 46800 h 207655"/>
                <a:gd name="connsiteX187" fmla="*/ 184780 w 198006"/>
                <a:gd name="connsiteY187" fmla="*/ 50340 h 207655"/>
                <a:gd name="connsiteX188" fmla="*/ 184780 w 198006"/>
                <a:gd name="connsiteY188" fmla="*/ 50340 h 207655"/>
                <a:gd name="connsiteX189" fmla="*/ 184780 w 198006"/>
                <a:gd name="connsiteY189" fmla="*/ 47036 h 207655"/>
                <a:gd name="connsiteX190" fmla="*/ 184780 w 198006"/>
                <a:gd name="connsiteY190" fmla="*/ 44913 h 207655"/>
                <a:gd name="connsiteX191" fmla="*/ 184780 w 198006"/>
                <a:gd name="connsiteY191" fmla="*/ 44913 h 207655"/>
                <a:gd name="connsiteX192" fmla="*/ 184780 w 198006"/>
                <a:gd name="connsiteY192" fmla="*/ 46331 h 207655"/>
                <a:gd name="connsiteX193" fmla="*/ 184780 w 198006"/>
                <a:gd name="connsiteY193" fmla="*/ 42554 h 207655"/>
                <a:gd name="connsiteX194" fmla="*/ 184780 w 198006"/>
                <a:gd name="connsiteY194" fmla="*/ 43969 h 207655"/>
                <a:gd name="connsiteX195" fmla="*/ 184780 w 198006"/>
                <a:gd name="connsiteY195" fmla="*/ 40431 h 207655"/>
                <a:gd name="connsiteX196" fmla="*/ 184780 w 198006"/>
                <a:gd name="connsiteY196" fmla="*/ 41846 h 207655"/>
                <a:gd name="connsiteX197" fmla="*/ 184780 w 198006"/>
                <a:gd name="connsiteY197" fmla="*/ 41846 h 207655"/>
                <a:gd name="connsiteX198" fmla="*/ 184780 w 198006"/>
                <a:gd name="connsiteY198" fmla="*/ 39014 h 207655"/>
                <a:gd name="connsiteX199" fmla="*/ 184780 w 198006"/>
                <a:gd name="connsiteY199" fmla="*/ 36655 h 207655"/>
                <a:gd name="connsiteX200" fmla="*/ 184780 w 198006"/>
                <a:gd name="connsiteY200" fmla="*/ 38306 h 207655"/>
                <a:gd name="connsiteX201" fmla="*/ 184780 w 198006"/>
                <a:gd name="connsiteY201" fmla="*/ 36891 h 207655"/>
                <a:gd name="connsiteX202" fmla="*/ 184780 w 198006"/>
                <a:gd name="connsiteY202" fmla="*/ 38778 h 207655"/>
                <a:gd name="connsiteX203" fmla="*/ 184780 w 198006"/>
                <a:gd name="connsiteY203" fmla="*/ 38778 h 207655"/>
                <a:gd name="connsiteX204" fmla="*/ 184780 w 198006"/>
                <a:gd name="connsiteY204" fmla="*/ 36891 h 207655"/>
                <a:gd name="connsiteX205" fmla="*/ 183362 w 198006"/>
                <a:gd name="connsiteY205" fmla="*/ 36891 h 207655"/>
                <a:gd name="connsiteX206" fmla="*/ 183362 w 198006"/>
                <a:gd name="connsiteY206" fmla="*/ 35474 h 207655"/>
                <a:gd name="connsiteX207" fmla="*/ 183362 w 198006"/>
                <a:gd name="connsiteY207" fmla="*/ 33823 h 207655"/>
                <a:gd name="connsiteX208" fmla="*/ 183362 w 198006"/>
                <a:gd name="connsiteY208" fmla="*/ 35002 h 207655"/>
                <a:gd name="connsiteX209" fmla="*/ 184544 w 198006"/>
                <a:gd name="connsiteY209" fmla="*/ 35002 h 207655"/>
                <a:gd name="connsiteX210" fmla="*/ 182890 w 198006"/>
                <a:gd name="connsiteY210" fmla="*/ 33115 h 207655"/>
                <a:gd name="connsiteX211" fmla="*/ 182890 w 198006"/>
                <a:gd name="connsiteY211" fmla="*/ 34768 h 207655"/>
                <a:gd name="connsiteX212" fmla="*/ 182890 w 198006"/>
                <a:gd name="connsiteY212" fmla="*/ 33351 h 207655"/>
                <a:gd name="connsiteX213" fmla="*/ 182890 w 198006"/>
                <a:gd name="connsiteY213" fmla="*/ 33351 h 207655"/>
                <a:gd name="connsiteX214" fmla="*/ 182890 w 198006"/>
                <a:gd name="connsiteY214" fmla="*/ 34768 h 207655"/>
                <a:gd name="connsiteX215" fmla="*/ 182890 w 198006"/>
                <a:gd name="connsiteY215" fmla="*/ 32642 h 207655"/>
                <a:gd name="connsiteX216" fmla="*/ 182890 w 198006"/>
                <a:gd name="connsiteY216" fmla="*/ 32642 h 207655"/>
                <a:gd name="connsiteX217" fmla="*/ 181476 w 198006"/>
                <a:gd name="connsiteY217" fmla="*/ 32642 h 207655"/>
                <a:gd name="connsiteX218" fmla="*/ 181476 w 198006"/>
                <a:gd name="connsiteY218" fmla="*/ 32642 h 207655"/>
                <a:gd name="connsiteX219" fmla="*/ 179586 w 198006"/>
                <a:gd name="connsiteY219" fmla="*/ 31228 h 207655"/>
                <a:gd name="connsiteX220" fmla="*/ 179586 w 198006"/>
                <a:gd name="connsiteY220" fmla="*/ 29338 h 207655"/>
                <a:gd name="connsiteX221" fmla="*/ 179586 w 198006"/>
                <a:gd name="connsiteY221" fmla="*/ 30992 h 207655"/>
                <a:gd name="connsiteX222" fmla="*/ 179586 w 198006"/>
                <a:gd name="connsiteY222" fmla="*/ 27688 h 207655"/>
                <a:gd name="connsiteX223" fmla="*/ 179586 w 198006"/>
                <a:gd name="connsiteY223" fmla="*/ 30519 h 207655"/>
                <a:gd name="connsiteX224" fmla="*/ 179586 w 198006"/>
                <a:gd name="connsiteY224" fmla="*/ 29338 h 207655"/>
                <a:gd name="connsiteX225" fmla="*/ 179586 w 198006"/>
                <a:gd name="connsiteY225" fmla="*/ 31464 h 207655"/>
                <a:gd name="connsiteX226" fmla="*/ 179586 w 198006"/>
                <a:gd name="connsiteY226" fmla="*/ 29102 h 207655"/>
                <a:gd name="connsiteX227" fmla="*/ 179586 w 198006"/>
                <a:gd name="connsiteY227" fmla="*/ 29102 h 207655"/>
                <a:gd name="connsiteX228" fmla="*/ 179586 w 198006"/>
                <a:gd name="connsiteY228" fmla="*/ 29102 h 207655"/>
                <a:gd name="connsiteX229" fmla="*/ 179586 w 198006"/>
                <a:gd name="connsiteY229" fmla="*/ 29102 h 207655"/>
                <a:gd name="connsiteX230" fmla="*/ 179586 w 198006"/>
                <a:gd name="connsiteY230" fmla="*/ 26271 h 207655"/>
                <a:gd name="connsiteX231" fmla="*/ 179586 w 198006"/>
                <a:gd name="connsiteY231" fmla="*/ 24384 h 207655"/>
                <a:gd name="connsiteX232" fmla="*/ 177463 w 198006"/>
                <a:gd name="connsiteY232" fmla="*/ 26743 h 207655"/>
                <a:gd name="connsiteX233" fmla="*/ 177463 w 198006"/>
                <a:gd name="connsiteY233" fmla="*/ 23203 h 207655"/>
                <a:gd name="connsiteX234" fmla="*/ 177463 w 198006"/>
                <a:gd name="connsiteY234" fmla="*/ 20608 h 207655"/>
                <a:gd name="connsiteX235" fmla="*/ 177463 w 198006"/>
                <a:gd name="connsiteY235" fmla="*/ 20608 h 207655"/>
                <a:gd name="connsiteX236" fmla="*/ 177463 w 198006"/>
                <a:gd name="connsiteY236" fmla="*/ 22970 h 207655"/>
                <a:gd name="connsiteX237" fmla="*/ 177463 w 198006"/>
                <a:gd name="connsiteY237" fmla="*/ 20135 h 207655"/>
                <a:gd name="connsiteX238" fmla="*/ 175813 w 198006"/>
                <a:gd name="connsiteY238" fmla="*/ 20135 h 207655"/>
                <a:gd name="connsiteX239" fmla="*/ 175813 w 198006"/>
                <a:gd name="connsiteY239" fmla="*/ 16834 h 207655"/>
                <a:gd name="connsiteX240" fmla="*/ 175813 w 198006"/>
                <a:gd name="connsiteY240" fmla="*/ 19193 h 207655"/>
                <a:gd name="connsiteX241" fmla="*/ 175813 w 198006"/>
                <a:gd name="connsiteY241" fmla="*/ 16834 h 207655"/>
                <a:gd name="connsiteX242" fmla="*/ 172981 w 198006"/>
                <a:gd name="connsiteY242" fmla="*/ 13058 h 207655"/>
                <a:gd name="connsiteX243" fmla="*/ 172981 w 198006"/>
                <a:gd name="connsiteY243" fmla="*/ 15181 h 207655"/>
                <a:gd name="connsiteX244" fmla="*/ 170622 w 198006"/>
                <a:gd name="connsiteY244" fmla="*/ 12821 h 207655"/>
                <a:gd name="connsiteX245" fmla="*/ 170622 w 198006"/>
                <a:gd name="connsiteY245" fmla="*/ 10699 h 207655"/>
                <a:gd name="connsiteX246" fmla="*/ 170622 w 198006"/>
                <a:gd name="connsiteY246" fmla="*/ 12349 h 207655"/>
                <a:gd name="connsiteX247" fmla="*/ 170622 w 198006"/>
                <a:gd name="connsiteY247" fmla="*/ 12349 h 207655"/>
                <a:gd name="connsiteX248" fmla="*/ 170622 w 198006"/>
                <a:gd name="connsiteY248" fmla="*/ 9754 h 207655"/>
                <a:gd name="connsiteX249" fmla="*/ 167787 w 198006"/>
                <a:gd name="connsiteY249" fmla="*/ 7631 h 207655"/>
                <a:gd name="connsiteX250" fmla="*/ 167787 w 198006"/>
                <a:gd name="connsiteY250" fmla="*/ 8809 h 207655"/>
                <a:gd name="connsiteX251" fmla="*/ 163305 w 198006"/>
                <a:gd name="connsiteY251" fmla="*/ 4799 h 207655"/>
                <a:gd name="connsiteX252" fmla="*/ 161182 w 198006"/>
                <a:gd name="connsiteY252" fmla="*/ 4799 h 207655"/>
                <a:gd name="connsiteX253" fmla="*/ 161182 w 198006"/>
                <a:gd name="connsiteY253" fmla="*/ 4799 h 207655"/>
                <a:gd name="connsiteX254" fmla="*/ 161182 w 198006"/>
                <a:gd name="connsiteY254" fmla="*/ 6450 h 207655"/>
                <a:gd name="connsiteX255" fmla="*/ 161182 w 198006"/>
                <a:gd name="connsiteY255" fmla="*/ 4091 h 207655"/>
                <a:gd name="connsiteX256" fmla="*/ 157878 w 198006"/>
                <a:gd name="connsiteY256" fmla="*/ 4091 h 207655"/>
                <a:gd name="connsiteX257" fmla="*/ 157878 w 198006"/>
                <a:gd name="connsiteY257" fmla="*/ 2437 h 207655"/>
                <a:gd name="connsiteX258" fmla="*/ 153630 w 198006"/>
                <a:gd name="connsiteY258" fmla="*/ 2437 h 207655"/>
                <a:gd name="connsiteX259" fmla="*/ 152452 w 198006"/>
                <a:gd name="connsiteY259" fmla="*/ 550 h 207655"/>
                <a:gd name="connsiteX260" fmla="*/ 151034 w 198006"/>
                <a:gd name="connsiteY260" fmla="*/ 550 h 207655"/>
                <a:gd name="connsiteX261" fmla="*/ 148439 w 198006"/>
                <a:gd name="connsiteY261" fmla="*/ 550 h 207655"/>
                <a:gd name="connsiteX262" fmla="*/ 142067 w 198006"/>
                <a:gd name="connsiteY262" fmla="*/ -864 h 207655"/>
                <a:gd name="connsiteX263" fmla="*/ 142067 w 198006"/>
                <a:gd name="connsiteY263" fmla="*/ 550 h 207655"/>
                <a:gd name="connsiteX264" fmla="*/ 142067 w 198006"/>
                <a:gd name="connsiteY264" fmla="*/ 550 h 207655"/>
                <a:gd name="connsiteX265" fmla="*/ 138527 w 198006"/>
                <a:gd name="connsiteY265" fmla="*/ 550 h 207655"/>
                <a:gd name="connsiteX266" fmla="*/ 138527 w 198006"/>
                <a:gd name="connsiteY266" fmla="*/ -1100 h 207655"/>
                <a:gd name="connsiteX267" fmla="*/ 138527 w 198006"/>
                <a:gd name="connsiteY267" fmla="*/ 314 h 207655"/>
                <a:gd name="connsiteX268" fmla="*/ 138527 w 198006"/>
                <a:gd name="connsiteY268" fmla="*/ 314 h 207655"/>
                <a:gd name="connsiteX269" fmla="*/ 138527 w 198006"/>
                <a:gd name="connsiteY269" fmla="*/ 314 h 207655"/>
                <a:gd name="connsiteX270" fmla="*/ 111156 w 198006"/>
                <a:gd name="connsiteY270" fmla="*/ 2673 h 207655"/>
                <a:gd name="connsiteX271" fmla="*/ 111156 w 198006"/>
                <a:gd name="connsiteY271" fmla="*/ 2673 h 207655"/>
                <a:gd name="connsiteX272" fmla="*/ 107616 w 198006"/>
                <a:gd name="connsiteY272" fmla="*/ 2673 h 207655"/>
                <a:gd name="connsiteX273" fmla="*/ 107616 w 198006"/>
                <a:gd name="connsiteY273" fmla="*/ 2673 h 207655"/>
                <a:gd name="connsiteX274" fmla="*/ 106435 w 198006"/>
                <a:gd name="connsiteY274" fmla="*/ 2673 h 207655"/>
                <a:gd name="connsiteX275" fmla="*/ 106435 w 198006"/>
                <a:gd name="connsiteY275" fmla="*/ 4091 h 207655"/>
                <a:gd name="connsiteX276" fmla="*/ 105021 w 198006"/>
                <a:gd name="connsiteY276" fmla="*/ 4091 h 207655"/>
                <a:gd name="connsiteX277" fmla="*/ 99358 w 198006"/>
                <a:gd name="connsiteY277" fmla="*/ 1731 h 207655"/>
                <a:gd name="connsiteX278" fmla="*/ 99358 w 198006"/>
                <a:gd name="connsiteY278" fmla="*/ 3146 h 207655"/>
                <a:gd name="connsiteX279" fmla="*/ 99358 w 198006"/>
                <a:gd name="connsiteY279" fmla="*/ 3146 h 207655"/>
                <a:gd name="connsiteX280" fmla="*/ 99358 w 198006"/>
                <a:gd name="connsiteY280" fmla="*/ 1023 h 207655"/>
                <a:gd name="connsiteX281" fmla="*/ 99358 w 198006"/>
                <a:gd name="connsiteY281" fmla="*/ 1023 h 207655"/>
                <a:gd name="connsiteX282" fmla="*/ 96996 w 198006"/>
                <a:gd name="connsiteY282" fmla="*/ 2204 h 207655"/>
                <a:gd name="connsiteX283" fmla="*/ 96996 w 198006"/>
                <a:gd name="connsiteY283" fmla="*/ 78 h 207655"/>
                <a:gd name="connsiteX284" fmla="*/ 96996 w 198006"/>
                <a:gd name="connsiteY284" fmla="*/ 78 h 207655"/>
                <a:gd name="connsiteX285" fmla="*/ 96996 w 198006"/>
                <a:gd name="connsiteY285" fmla="*/ 1259 h 207655"/>
                <a:gd name="connsiteX286" fmla="*/ 96996 w 198006"/>
                <a:gd name="connsiteY286" fmla="*/ 1259 h 207655"/>
                <a:gd name="connsiteX287" fmla="*/ 96996 w 198006"/>
                <a:gd name="connsiteY287" fmla="*/ -394 h 207655"/>
                <a:gd name="connsiteX288" fmla="*/ 95581 w 198006"/>
                <a:gd name="connsiteY288" fmla="*/ 1495 h 207655"/>
                <a:gd name="connsiteX289" fmla="*/ 95581 w 198006"/>
                <a:gd name="connsiteY289" fmla="*/ -628 h 207655"/>
                <a:gd name="connsiteX290" fmla="*/ 92513 w 198006"/>
                <a:gd name="connsiteY290" fmla="*/ 2910 h 207655"/>
                <a:gd name="connsiteX291" fmla="*/ 92513 w 198006"/>
                <a:gd name="connsiteY291" fmla="*/ 787 h 207655"/>
                <a:gd name="connsiteX292" fmla="*/ 92513 w 198006"/>
                <a:gd name="connsiteY292" fmla="*/ 2437 h 207655"/>
                <a:gd name="connsiteX293" fmla="*/ 90627 w 198006"/>
                <a:gd name="connsiteY293" fmla="*/ 4799 h 207655"/>
                <a:gd name="connsiteX294" fmla="*/ 90627 w 198006"/>
                <a:gd name="connsiteY294" fmla="*/ 2437 h 207655"/>
                <a:gd name="connsiteX295" fmla="*/ 90627 w 198006"/>
                <a:gd name="connsiteY295" fmla="*/ 2437 h 207655"/>
                <a:gd name="connsiteX296" fmla="*/ 90627 w 198006"/>
                <a:gd name="connsiteY296" fmla="*/ 4091 h 207655"/>
                <a:gd name="connsiteX297" fmla="*/ 88973 w 198006"/>
                <a:gd name="connsiteY297" fmla="*/ 6214 h 207655"/>
                <a:gd name="connsiteX298" fmla="*/ 88973 w 198006"/>
                <a:gd name="connsiteY298" fmla="*/ 4799 h 207655"/>
                <a:gd name="connsiteX299" fmla="*/ 88973 w 198006"/>
                <a:gd name="connsiteY299" fmla="*/ 4799 h 207655"/>
                <a:gd name="connsiteX300" fmla="*/ 88973 w 198006"/>
                <a:gd name="connsiteY300" fmla="*/ 7158 h 207655"/>
                <a:gd name="connsiteX301" fmla="*/ 85906 w 198006"/>
                <a:gd name="connsiteY301" fmla="*/ 7158 h 207655"/>
                <a:gd name="connsiteX302" fmla="*/ 83783 w 198006"/>
                <a:gd name="connsiteY302" fmla="*/ 10462 h 207655"/>
                <a:gd name="connsiteX303" fmla="*/ 83783 w 198006"/>
                <a:gd name="connsiteY303" fmla="*/ 8573 h 207655"/>
                <a:gd name="connsiteX304" fmla="*/ 83783 w 198006"/>
                <a:gd name="connsiteY304" fmla="*/ 7158 h 207655"/>
                <a:gd name="connsiteX305" fmla="*/ 85906 w 198006"/>
                <a:gd name="connsiteY305" fmla="*/ 3382 h 207655"/>
                <a:gd name="connsiteX306" fmla="*/ 85906 w 198006"/>
                <a:gd name="connsiteY306" fmla="*/ 3382 h 207655"/>
                <a:gd name="connsiteX307" fmla="*/ 82838 w 198006"/>
                <a:gd name="connsiteY307" fmla="*/ 5505 h 207655"/>
                <a:gd name="connsiteX308" fmla="*/ 82838 w 198006"/>
                <a:gd name="connsiteY308" fmla="*/ 3854 h 207655"/>
                <a:gd name="connsiteX309" fmla="*/ 80479 w 198006"/>
                <a:gd name="connsiteY309" fmla="*/ 7395 h 207655"/>
                <a:gd name="connsiteX310" fmla="*/ 80479 w 198006"/>
                <a:gd name="connsiteY310" fmla="*/ 5272 h 207655"/>
                <a:gd name="connsiteX311" fmla="*/ 77175 w 198006"/>
                <a:gd name="connsiteY311" fmla="*/ 10226 h 207655"/>
                <a:gd name="connsiteX312" fmla="*/ 73398 w 198006"/>
                <a:gd name="connsiteY312" fmla="*/ 13294 h 207655"/>
                <a:gd name="connsiteX313" fmla="*/ 70803 w 198006"/>
                <a:gd name="connsiteY313" fmla="*/ 16598 h 207655"/>
                <a:gd name="connsiteX314" fmla="*/ 65612 w 198006"/>
                <a:gd name="connsiteY314" fmla="*/ 16598 h 207655"/>
                <a:gd name="connsiteX315" fmla="*/ 62781 w 198006"/>
                <a:gd name="connsiteY315" fmla="*/ 23675 h 207655"/>
                <a:gd name="connsiteX316" fmla="*/ 62781 w 198006"/>
                <a:gd name="connsiteY316" fmla="*/ 23675 h 207655"/>
                <a:gd name="connsiteX317" fmla="*/ 59004 w 198006"/>
                <a:gd name="connsiteY317" fmla="*/ 23675 h 207655"/>
                <a:gd name="connsiteX318" fmla="*/ 57590 w 198006"/>
                <a:gd name="connsiteY318" fmla="*/ 27452 h 207655"/>
                <a:gd name="connsiteX319" fmla="*/ 57590 w 198006"/>
                <a:gd name="connsiteY319" fmla="*/ 25329 h 207655"/>
                <a:gd name="connsiteX320" fmla="*/ 57590 w 198006"/>
                <a:gd name="connsiteY320" fmla="*/ 25329 h 207655"/>
                <a:gd name="connsiteX321" fmla="*/ 56173 w 198006"/>
                <a:gd name="connsiteY321" fmla="*/ 29102 h 207655"/>
                <a:gd name="connsiteX322" fmla="*/ 56173 w 198006"/>
                <a:gd name="connsiteY322" fmla="*/ 29102 h 207655"/>
                <a:gd name="connsiteX323" fmla="*/ 53577 w 198006"/>
                <a:gd name="connsiteY323" fmla="*/ 26979 h 207655"/>
                <a:gd name="connsiteX324" fmla="*/ 52163 w 198006"/>
                <a:gd name="connsiteY324" fmla="*/ 29575 h 207655"/>
                <a:gd name="connsiteX325" fmla="*/ 46500 w 198006"/>
                <a:gd name="connsiteY325" fmla="*/ 39959 h 207655"/>
                <a:gd name="connsiteX326" fmla="*/ 46500 w 198006"/>
                <a:gd name="connsiteY326" fmla="*/ 37364 h 207655"/>
                <a:gd name="connsiteX327" fmla="*/ 44846 w 198006"/>
                <a:gd name="connsiteY327" fmla="*/ 40431 h 207655"/>
                <a:gd name="connsiteX328" fmla="*/ 44846 w 198006"/>
                <a:gd name="connsiteY328" fmla="*/ 38778 h 207655"/>
                <a:gd name="connsiteX329" fmla="*/ 41070 w 198006"/>
                <a:gd name="connsiteY329" fmla="*/ 43499 h 207655"/>
                <a:gd name="connsiteX330" fmla="*/ 36588 w 198006"/>
                <a:gd name="connsiteY330" fmla="*/ 49162 h 207655"/>
                <a:gd name="connsiteX331" fmla="*/ 32812 w 198006"/>
                <a:gd name="connsiteY331" fmla="*/ 54825 h 207655"/>
                <a:gd name="connsiteX332" fmla="*/ 28093 w 198006"/>
                <a:gd name="connsiteY332" fmla="*/ 63792 h 207655"/>
                <a:gd name="connsiteX333" fmla="*/ 28093 w 198006"/>
                <a:gd name="connsiteY333" fmla="*/ 66388 h 207655"/>
                <a:gd name="connsiteX334" fmla="*/ 28093 w 198006"/>
                <a:gd name="connsiteY334" fmla="*/ 66388 h 207655"/>
                <a:gd name="connsiteX335" fmla="*/ 28093 w 198006"/>
                <a:gd name="connsiteY335" fmla="*/ 66388 h 207655"/>
                <a:gd name="connsiteX336" fmla="*/ 29508 w 198006"/>
                <a:gd name="connsiteY336" fmla="*/ 64971 h 207655"/>
                <a:gd name="connsiteX337" fmla="*/ 29508 w 198006"/>
                <a:gd name="connsiteY337" fmla="*/ 67096 h 207655"/>
                <a:gd name="connsiteX338" fmla="*/ 27148 w 198006"/>
                <a:gd name="connsiteY338" fmla="*/ 72051 h 207655"/>
                <a:gd name="connsiteX339" fmla="*/ 33756 w 198006"/>
                <a:gd name="connsiteY339" fmla="*/ 66624 h 207655"/>
                <a:gd name="connsiteX340" fmla="*/ 33756 w 198006"/>
                <a:gd name="connsiteY340" fmla="*/ 67802 h 207655"/>
                <a:gd name="connsiteX341" fmla="*/ 33756 w 198006"/>
                <a:gd name="connsiteY341" fmla="*/ 65679 h 207655"/>
                <a:gd name="connsiteX342" fmla="*/ 33756 w 198006"/>
                <a:gd name="connsiteY342" fmla="*/ 65679 h 207655"/>
                <a:gd name="connsiteX343" fmla="*/ 36352 w 198006"/>
                <a:gd name="connsiteY343" fmla="*/ 61197 h 207655"/>
                <a:gd name="connsiteX344" fmla="*/ 34937 w 198006"/>
                <a:gd name="connsiteY344" fmla="*/ 64971 h 207655"/>
                <a:gd name="connsiteX345" fmla="*/ 34937 w 198006"/>
                <a:gd name="connsiteY345" fmla="*/ 67096 h 207655"/>
                <a:gd name="connsiteX346" fmla="*/ 34937 w 198006"/>
                <a:gd name="connsiteY346" fmla="*/ 69692 h 207655"/>
                <a:gd name="connsiteX347" fmla="*/ 34937 w 198006"/>
                <a:gd name="connsiteY347" fmla="*/ 69692 h 207655"/>
                <a:gd name="connsiteX348" fmla="*/ 34937 w 198006"/>
                <a:gd name="connsiteY348" fmla="*/ 67566 h 207655"/>
                <a:gd name="connsiteX349" fmla="*/ 34937 w 198006"/>
                <a:gd name="connsiteY349" fmla="*/ 67566 h 207655"/>
                <a:gd name="connsiteX350" fmla="*/ 33520 w 198006"/>
                <a:gd name="connsiteY350" fmla="*/ 71342 h 207655"/>
                <a:gd name="connsiteX351" fmla="*/ 33520 w 198006"/>
                <a:gd name="connsiteY351" fmla="*/ 71342 h 207655"/>
                <a:gd name="connsiteX352" fmla="*/ 33520 w 198006"/>
                <a:gd name="connsiteY352" fmla="*/ 71342 h 207655"/>
                <a:gd name="connsiteX353" fmla="*/ 33520 w 198006"/>
                <a:gd name="connsiteY353" fmla="*/ 69219 h 207655"/>
                <a:gd name="connsiteX354" fmla="*/ 30689 w 198006"/>
                <a:gd name="connsiteY354" fmla="*/ 75119 h 207655"/>
                <a:gd name="connsiteX355" fmla="*/ 32339 w 198006"/>
                <a:gd name="connsiteY355" fmla="*/ 70870 h 207655"/>
                <a:gd name="connsiteX356" fmla="*/ 32339 w 198006"/>
                <a:gd name="connsiteY356" fmla="*/ 73465 h 207655"/>
                <a:gd name="connsiteX357" fmla="*/ 29744 w 198006"/>
                <a:gd name="connsiteY357" fmla="*/ 76769 h 207655"/>
                <a:gd name="connsiteX358" fmla="*/ 31397 w 198006"/>
                <a:gd name="connsiteY358" fmla="*/ 74174 h 207655"/>
                <a:gd name="connsiteX359" fmla="*/ 29508 w 198006"/>
                <a:gd name="connsiteY359" fmla="*/ 76769 h 207655"/>
                <a:gd name="connsiteX360" fmla="*/ 27621 w 198006"/>
                <a:gd name="connsiteY360" fmla="*/ 78659 h 207655"/>
                <a:gd name="connsiteX361" fmla="*/ 21485 w 198006"/>
                <a:gd name="connsiteY361" fmla="*/ 85264 h 207655"/>
                <a:gd name="connsiteX362" fmla="*/ 21485 w 198006"/>
                <a:gd name="connsiteY362" fmla="*/ 89040 h 207655"/>
                <a:gd name="connsiteX363" fmla="*/ 21485 w 198006"/>
                <a:gd name="connsiteY363" fmla="*/ 90694 h 207655"/>
                <a:gd name="connsiteX364" fmla="*/ 21485 w 198006"/>
                <a:gd name="connsiteY364" fmla="*/ 89276 h 207655"/>
                <a:gd name="connsiteX365" fmla="*/ 21485 w 198006"/>
                <a:gd name="connsiteY365" fmla="*/ 90927 h 207655"/>
                <a:gd name="connsiteX366" fmla="*/ 21485 w 198006"/>
                <a:gd name="connsiteY366" fmla="*/ 93525 h 207655"/>
                <a:gd name="connsiteX367" fmla="*/ 21485 w 198006"/>
                <a:gd name="connsiteY367" fmla="*/ 93525 h 207655"/>
                <a:gd name="connsiteX368" fmla="*/ 21485 w 198006"/>
                <a:gd name="connsiteY368" fmla="*/ 96121 h 207655"/>
                <a:gd name="connsiteX369" fmla="*/ 23139 w 198006"/>
                <a:gd name="connsiteY369" fmla="*/ 94231 h 207655"/>
                <a:gd name="connsiteX370" fmla="*/ 21249 w 198006"/>
                <a:gd name="connsiteY370" fmla="*/ 98952 h 207655"/>
                <a:gd name="connsiteX371" fmla="*/ 21249 w 198006"/>
                <a:gd name="connsiteY371" fmla="*/ 100367 h 207655"/>
                <a:gd name="connsiteX372" fmla="*/ 21249 w 198006"/>
                <a:gd name="connsiteY372" fmla="*/ 100367 h 207655"/>
                <a:gd name="connsiteX373" fmla="*/ 21249 w 198006"/>
                <a:gd name="connsiteY373" fmla="*/ 98952 h 207655"/>
                <a:gd name="connsiteX374" fmla="*/ 21249 w 198006"/>
                <a:gd name="connsiteY374" fmla="*/ 101075 h 207655"/>
                <a:gd name="connsiteX375" fmla="*/ 22666 w 198006"/>
                <a:gd name="connsiteY375" fmla="*/ 101075 h 207655"/>
                <a:gd name="connsiteX376" fmla="*/ 22666 w 198006"/>
                <a:gd name="connsiteY376" fmla="*/ 98007 h 207655"/>
                <a:gd name="connsiteX377" fmla="*/ 22666 w 198006"/>
                <a:gd name="connsiteY377" fmla="*/ 96593 h 207655"/>
                <a:gd name="connsiteX378" fmla="*/ 21485 w 198006"/>
                <a:gd name="connsiteY378" fmla="*/ 101548 h 207655"/>
                <a:gd name="connsiteX379" fmla="*/ 18418 w 198006"/>
                <a:gd name="connsiteY379" fmla="*/ 107919 h 207655"/>
                <a:gd name="connsiteX380" fmla="*/ 16058 w 198006"/>
                <a:gd name="connsiteY380" fmla="*/ 107919 h 207655"/>
                <a:gd name="connsiteX381" fmla="*/ 16058 w 198006"/>
                <a:gd name="connsiteY381" fmla="*/ 109570 h 207655"/>
                <a:gd name="connsiteX382" fmla="*/ 16058 w 198006"/>
                <a:gd name="connsiteY382" fmla="*/ 109570 h 207655"/>
                <a:gd name="connsiteX383" fmla="*/ 14641 w 198006"/>
                <a:gd name="connsiteY383" fmla="*/ 111459 h 207655"/>
                <a:gd name="connsiteX384" fmla="*/ 14641 w 198006"/>
                <a:gd name="connsiteY384" fmla="*/ 109334 h 207655"/>
                <a:gd name="connsiteX385" fmla="*/ 12991 w 198006"/>
                <a:gd name="connsiteY385" fmla="*/ 110987 h 207655"/>
                <a:gd name="connsiteX386" fmla="*/ 11340 w 198006"/>
                <a:gd name="connsiteY386" fmla="*/ 113110 h 207655"/>
                <a:gd name="connsiteX387" fmla="*/ 11340 w 198006"/>
                <a:gd name="connsiteY387" fmla="*/ 113110 h 207655"/>
                <a:gd name="connsiteX388" fmla="*/ 8978 w 198006"/>
                <a:gd name="connsiteY388" fmla="*/ 113110 h 207655"/>
                <a:gd name="connsiteX389" fmla="*/ 4968 w 198006"/>
                <a:gd name="connsiteY389" fmla="*/ 119246 h 207655"/>
                <a:gd name="connsiteX390" fmla="*/ 3787 w 198006"/>
                <a:gd name="connsiteY390" fmla="*/ 119246 h 207655"/>
                <a:gd name="connsiteX391" fmla="*/ 3787 w 198006"/>
                <a:gd name="connsiteY391" fmla="*/ 116414 h 207655"/>
                <a:gd name="connsiteX392" fmla="*/ -1167 w 198006"/>
                <a:gd name="connsiteY392" fmla="*/ 128213 h 207655"/>
                <a:gd name="connsiteX393" fmla="*/ -1167 w 198006"/>
                <a:gd name="connsiteY393" fmla="*/ 132695 h 207655"/>
                <a:gd name="connsiteX394" fmla="*/ -1167 w 198006"/>
                <a:gd name="connsiteY394" fmla="*/ 139539 h 207655"/>
                <a:gd name="connsiteX395" fmla="*/ 483 w 198006"/>
                <a:gd name="connsiteY395" fmla="*/ 135999 h 207655"/>
                <a:gd name="connsiteX396" fmla="*/ 483 w 198006"/>
                <a:gd name="connsiteY396" fmla="*/ 135999 h 207655"/>
                <a:gd name="connsiteX397" fmla="*/ 483 w 198006"/>
                <a:gd name="connsiteY397" fmla="*/ 134112 h 207655"/>
                <a:gd name="connsiteX398" fmla="*/ 483 w 198006"/>
                <a:gd name="connsiteY398" fmla="*/ 135999 h 207655"/>
                <a:gd name="connsiteX399" fmla="*/ 483 w 198006"/>
                <a:gd name="connsiteY399" fmla="*/ 138594 h 207655"/>
                <a:gd name="connsiteX400" fmla="*/ 483 w 198006"/>
                <a:gd name="connsiteY400" fmla="*/ 138594 h 207655"/>
                <a:gd name="connsiteX401" fmla="*/ 2137 w 198006"/>
                <a:gd name="connsiteY401" fmla="*/ 138594 h 207655"/>
                <a:gd name="connsiteX402" fmla="*/ 4968 w 198006"/>
                <a:gd name="connsiteY402" fmla="*/ 135057 h 207655"/>
                <a:gd name="connsiteX403" fmla="*/ 4968 w 198006"/>
                <a:gd name="connsiteY403" fmla="*/ 135057 h 207655"/>
                <a:gd name="connsiteX404" fmla="*/ 1901 w 198006"/>
                <a:gd name="connsiteY404" fmla="*/ 141898 h 207655"/>
                <a:gd name="connsiteX405" fmla="*/ 1901 w 198006"/>
                <a:gd name="connsiteY405" fmla="*/ 143551 h 207655"/>
                <a:gd name="connsiteX406" fmla="*/ 5674 w 198006"/>
                <a:gd name="connsiteY406" fmla="*/ 138594 h 207655"/>
                <a:gd name="connsiteX407" fmla="*/ 5674 w 198006"/>
                <a:gd name="connsiteY407" fmla="*/ 138594 h 207655"/>
                <a:gd name="connsiteX408" fmla="*/ 3551 w 198006"/>
                <a:gd name="connsiteY408" fmla="*/ 142843 h 207655"/>
                <a:gd name="connsiteX409" fmla="*/ 3551 w 198006"/>
                <a:gd name="connsiteY409" fmla="*/ 142843 h 207655"/>
                <a:gd name="connsiteX410" fmla="*/ 3551 w 198006"/>
                <a:gd name="connsiteY410" fmla="*/ 142843 h 207655"/>
                <a:gd name="connsiteX411" fmla="*/ 3551 w 198006"/>
                <a:gd name="connsiteY411" fmla="*/ 139775 h 207655"/>
                <a:gd name="connsiteX412" fmla="*/ 5205 w 198006"/>
                <a:gd name="connsiteY412" fmla="*/ 136235 h 207655"/>
                <a:gd name="connsiteX413" fmla="*/ 5205 w 198006"/>
                <a:gd name="connsiteY413" fmla="*/ 137652 h 207655"/>
                <a:gd name="connsiteX414" fmla="*/ 5205 w 198006"/>
                <a:gd name="connsiteY414" fmla="*/ 140011 h 207655"/>
                <a:gd name="connsiteX415" fmla="*/ 6619 w 198006"/>
                <a:gd name="connsiteY415" fmla="*/ 136235 h 207655"/>
                <a:gd name="connsiteX416" fmla="*/ 6619 w 198006"/>
                <a:gd name="connsiteY416" fmla="*/ 139066 h 207655"/>
                <a:gd name="connsiteX417" fmla="*/ 8036 w 198006"/>
                <a:gd name="connsiteY417" fmla="*/ 135762 h 207655"/>
                <a:gd name="connsiteX418" fmla="*/ 8036 w 198006"/>
                <a:gd name="connsiteY418" fmla="*/ 137416 h 207655"/>
                <a:gd name="connsiteX419" fmla="*/ 8036 w 198006"/>
                <a:gd name="connsiteY419" fmla="*/ 135057 h 207655"/>
                <a:gd name="connsiteX420" fmla="*/ 8036 w 198006"/>
                <a:gd name="connsiteY420" fmla="*/ 137652 h 207655"/>
                <a:gd name="connsiteX421" fmla="*/ 8036 w 198006"/>
                <a:gd name="connsiteY421" fmla="*/ 139539 h 207655"/>
                <a:gd name="connsiteX422" fmla="*/ 9450 w 198006"/>
                <a:gd name="connsiteY422" fmla="*/ 136707 h 207655"/>
                <a:gd name="connsiteX423" fmla="*/ 11340 w 198006"/>
                <a:gd name="connsiteY423" fmla="*/ 133167 h 207655"/>
                <a:gd name="connsiteX424" fmla="*/ 11340 w 198006"/>
                <a:gd name="connsiteY424" fmla="*/ 136471 h 207655"/>
                <a:gd name="connsiteX425" fmla="*/ 11340 w 198006"/>
                <a:gd name="connsiteY425" fmla="*/ 136471 h 207655"/>
                <a:gd name="connsiteX426" fmla="*/ 11340 w 198006"/>
                <a:gd name="connsiteY426" fmla="*/ 141189 h 207655"/>
                <a:gd name="connsiteX427" fmla="*/ 11340 w 198006"/>
                <a:gd name="connsiteY427" fmla="*/ 141189 h 207655"/>
                <a:gd name="connsiteX428" fmla="*/ 11340 w 198006"/>
                <a:gd name="connsiteY428" fmla="*/ 143788 h 207655"/>
                <a:gd name="connsiteX429" fmla="*/ 12754 w 198006"/>
                <a:gd name="connsiteY429" fmla="*/ 141898 h 207655"/>
                <a:gd name="connsiteX430" fmla="*/ 12754 w 198006"/>
                <a:gd name="connsiteY430" fmla="*/ 141898 h 207655"/>
                <a:gd name="connsiteX431" fmla="*/ 12754 w 198006"/>
                <a:gd name="connsiteY431" fmla="*/ 143315 h 207655"/>
                <a:gd name="connsiteX432" fmla="*/ 12754 w 198006"/>
                <a:gd name="connsiteY432" fmla="*/ 143315 h 207655"/>
                <a:gd name="connsiteX433" fmla="*/ 12754 w 198006"/>
                <a:gd name="connsiteY433" fmla="*/ 148034 h 207655"/>
                <a:gd name="connsiteX434" fmla="*/ 12754 w 198006"/>
                <a:gd name="connsiteY434" fmla="*/ 145911 h 207655"/>
                <a:gd name="connsiteX435" fmla="*/ 12754 w 198006"/>
                <a:gd name="connsiteY435" fmla="*/ 148742 h 207655"/>
                <a:gd name="connsiteX436" fmla="*/ 12754 w 198006"/>
                <a:gd name="connsiteY436" fmla="*/ 146855 h 207655"/>
                <a:gd name="connsiteX437" fmla="*/ 12754 w 198006"/>
                <a:gd name="connsiteY437" fmla="*/ 149451 h 207655"/>
                <a:gd name="connsiteX438" fmla="*/ 12754 w 198006"/>
                <a:gd name="connsiteY438" fmla="*/ 149451 h 207655"/>
                <a:gd name="connsiteX439" fmla="*/ 12754 w 198006"/>
                <a:gd name="connsiteY439" fmla="*/ 152046 h 207655"/>
                <a:gd name="connsiteX440" fmla="*/ 12754 w 198006"/>
                <a:gd name="connsiteY440" fmla="*/ 152046 h 207655"/>
                <a:gd name="connsiteX441" fmla="*/ 12754 w 198006"/>
                <a:gd name="connsiteY441" fmla="*/ 150157 h 207655"/>
                <a:gd name="connsiteX442" fmla="*/ 15114 w 198006"/>
                <a:gd name="connsiteY442" fmla="*/ 150157 h 207655"/>
                <a:gd name="connsiteX443" fmla="*/ 15114 w 198006"/>
                <a:gd name="connsiteY443" fmla="*/ 148506 h 207655"/>
                <a:gd name="connsiteX444" fmla="*/ 15114 w 198006"/>
                <a:gd name="connsiteY444" fmla="*/ 146619 h 207655"/>
                <a:gd name="connsiteX445" fmla="*/ 16767 w 198006"/>
                <a:gd name="connsiteY445" fmla="*/ 146619 h 207655"/>
                <a:gd name="connsiteX446" fmla="*/ 13699 w 198006"/>
                <a:gd name="connsiteY446" fmla="*/ 152519 h 207655"/>
                <a:gd name="connsiteX447" fmla="*/ 13699 w 198006"/>
                <a:gd name="connsiteY447" fmla="*/ 154169 h 207655"/>
                <a:gd name="connsiteX448" fmla="*/ 13699 w 198006"/>
                <a:gd name="connsiteY448" fmla="*/ 152046 h 207655"/>
                <a:gd name="connsiteX449" fmla="*/ 13699 w 198006"/>
                <a:gd name="connsiteY449" fmla="*/ 154169 h 207655"/>
                <a:gd name="connsiteX450" fmla="*/ 13699 w 198006"/>
                <a:gd name="connsiteY450" fmla="*/ 154169 h 207655"/>
                <a:gd name="connsiteX451" fmla="*/ 13699 w 198006"/>
                <a:gd name="connsiteY451" fmla="*/ 156764 h 207655"/>
                <a:gd name="connsiteX452" fmla="*/ 13699 w 198006"/>
                <a:gd name="connsiteY452" fmla="*/ 156764 h 207655"/>
                <a:gd name="connsiteX453" fmla="*/ 16295 w 198006"/>
                <a:gd name="connsiteY453" fmla="*/ 150393 h 207655"/>
                <a:gd name="connsiteX454" fmla="*/ 16295 w 198006"/>
                <a:gd name="connsiteY454" fmla="*/ 153697 h 207655"/>
                <a:gd name="connsiteX455" fmla="*/ 16295 w 198006"/>
                <a:gd name="connsiteY455" fmla="*/ 153697 h 207655"/>
                <a:gd name="connsiteX456" fmla="*/ 16295 w 198006"/>
                <a:gd name="connsiteY456" fmla="*/ 150629 h 207655"/>
                <a:gd name="connsiteX457" fmla="*/ 16295 w 198006"/>
                <a:gd name="connsiteY457" fmla="*/ 150629 h 207655"/>
                <a:gd name="connsiteX458" fmla="*/ 16295 w 198006"/>
                <a:gd name="connsiteY458" fmla="*/ 150629 h 207655"/>
                <a:gd name="connsiteX459" fmla="*/ 17709 w 198006"/>
                <a:gd name="connsiteY459" fmla="*/ 147325 h 207655"/>
                <a:gd name="connsiteX460" fmla="*/ 17709 w 198006"/>
                <a:gd name="connsiteY460" fmla="*/ 149451 h 207655"/>
                <a:gd name="connsiteX461" fmla="*/ 17709 w 198006"/>
                <a:gd name="connsiteY461" fmla="*/ 152755 h 207655"/>
                <a:gd name="connsiteX462" fmla="*/ 20071 w 198006"/>
                <a:gd name="connsiteY462" fmla="*/ 147325 h 207655"/>
                <a:gd name="connsiteX463" fmla="*/ 20071 w 198006"/>
                <a:gd name="connsiteY463" fmla="*/ 149451 h 207655"/>
                <a:gd name="connsiteX464" fmla="*/ 22903 w 198006"/>
                <a:gd name="connsiteY464" fmla="*/ 143315 h 207655"/>
                <a:gd name="connsiteX465" fmla="*/ 22903 w 198006"/>
                <a:gd name="connsiteY465" fmla="*/ 146383 h 207655"/>
                <a:gd name="connsiteX466" fmla="*/ 26440 w 198006"/>
                <a:gd name="connsiteY466" fmla="*/ 138594 h 207655"/>
                <a:gd name="connsiteX467" fmla="*/ 23844 w 198006"/>
                <a:gd name="connsiteY467" fmla="*/ 143315 h 207655"/>
                <a:gd name="connsiteX468" fmla="*/ 23844 w 198006"/>
                <a:gd name="connsiteY468" fmla="*/ 141426 h 207655"/>
                <a:gd name="connsiteX469" fmla="*/ 23844 w 198006"/>
                <a:gd name="connsiteY469" fmla="*/ 143551 h 207655"/>
                <a:gd name="connsiteX470" fmla="*/ 21249 w 198006"/>
                <a:gd name="connsiteY470" fmla="*/ 143551 h 207655"/>
                <a:gd name="connsiteX471" fmla="*/ 24317 w 198006"/>
                <a:gd name="connsiteY471" fmla="*/ 140011 h 207655"/>
                <a:gd name="connsiteX472" fmla="*/ 27621 w 198006"/>
                <a:gd name="connsiteY472" fmla="*/ 135057 h 207655"/>
                <a:gd name="connsiteX473" fmla="*/ 25262 w 198006"/>
                <a:gd name="connsiteY473" fmla="*/ 142134 h 207655"/>
                <a:gd name="connsiteX474" fmla="*/ 26440 w 198006"/>
                <a:gd name="connsiteY474" fmla="*/ 140011 h 207655"/>
                <a:gd name="connsiteX475" fmla="*/ 26440 w 198006"/>
                <a:gd name="connsiteY475" fmla="*/ 141898 h 207655"/>
                <a:gd name="connsiteX476" fmla="*/ 27857 w 198006"/>
                <a:gd name="connsiteY476" fmla="*/ 139539 h 207655"/>
                <a:gd name="connsiteX477" fmla="*/ 27857 w 198006"/>
                <a:gd name="connsiteY477" fmla="*/ 137652 h 207655"/>
                <a:gd name="connsiteX478" fmla="*/ 27857 w 198006"/>
                <a:gd name="connsiteY478" fmla="*/ 136235 h 207655"/>
                <a:gd name="connsiteX479" fmla="*/ 27857 w 198006"/>
                <a:gd name="connsiteY479" fmla="*/ 138594 h 207655"/>
                <a:gd name="connsiteX480" fmla="*/ 29271 w 198006"/>
                <a:gd name="connsiteY480" fmla="*/ 136707 h 207655"/>
                <a:gd name="connsiteX481" fmla="*/ 29271 w 198006"/>
                <a:gd name="connsiteY481" fmla="*/ 136707 h 207655"/>
                <a:gd name="connsiteX482" fmla="*/ 30925 w 198006"/>
                <a:gd name="connsiteY482" fmla="*/ 134348 h 207655"/>
                <a:gd name="connsiteX483" fmla="*/ 28802 w 198006"/>
                <a:gd name="connsiteY483" fmla="*/ 140956 h 207655"/>
                <a:gd name="connsiteX484" fmla="*/ 30689 w 198006"/>
                <a:gd name="connsiteY484" fmla="*/ 138594 h 207655"/>
                <a:gd name="connsiteX485" fmla="*/ 30689 w 198006"/>
                <a:gd name="connsiteY485" fmla="*/ 140247 h 207655"/>
                <a:gd name="connsiteX486" fmla="*/ 30689 w 198006"/>
                <a:gd name="connsiteY486" fmla="*/ 138358 h 207655"/>
                <a:gd name="connsiteX487" fmla="*/ 30689 w 198006"/>
                <a:gd name="connsiteY487" fmla="*/ 138358 h 207655"/>
                <a:gd name="connsiteX488" fmla="*/ 30689 w 198006"/>
                <a:gd name="connsiteY488" fmla="*/ 136471 h 207655"/>
                <a:gd name="connsiteX489" fmla="*/ 30689 w 198006"/>
                <a:gd name="connsiteY489" fmla="*/ 135057 h 207655"/>
                <a:gd name="connsiteX490" fmla="*/ 30689 w 198006"/>
                <a:gd name="connsiteY490" fmla="*/ 136944 h 207655"/>
                <a:gd name="connsiteX491" fmla="*/ 30689 w 198006"/>
                <a:gd name="connsiteY491" fmla="*/ 135057 h 207655"/>
                <a:gd name="connsiteX492" fmla="*/ 30689 w 198006"/>
                <a:gd name="connsiteY492" fmla="*/ 135057 h 207655"/>
                <a:gd name="connsiteX493" fmla="*/ 30689 w 198006"/>
                <a:gd name="connsiteY493" fmla="*/ 136471 h 207655"/>
                <a:gd name="connsiteX494" fmla="*/ 30689 w 198006"/>
                <a:gd name="connsiteY494" fmla="*/ 136471 h 207655"/>
                <a:gd name="connsiteX495" fmla="*/ 30689 w 198006"/>
                <a:gd name="connsiteY495" fmla="*/ 140011 h 207655"/>
                <a:gd name="connsiteX496" fmla="*/ 35407 w 198006"/>
                <a:gd name="connsiteY496" fmla="*/ 131989 h 207655"/>
                <a:gd name="connsiteX497" fmla="*/ 35407 w 198006"/>
                <a:gd name="connsiteY497" fmla="*/ 133640 h 207655"/>
                <a:gd name="connsiteX498" fmla="*/ 37533 w 198006"/>
                <a:gd name="connsiteY498" fmla="*/ 130336 h 207655"/>
                <a:gd name="connsiteX499" fmla="*/ 35879 w 198006"/>
                <a:gd name="connsiteY499" fmla="*/ 134348 h 207655"/>
                <a:gd name="connsiteX500" fmla="*/ 35879 w 198006"/>
                <a:gd name="connsiteY500" fmla="*/ 134348 h 207655"/>
                <a:gd name="connsiteX501" fmla="*/ 38238 w 198006"/>
                <a:gd name="connsiteY501" fmla="*/ 132459 h 207655"/>
                <a:gd name="connsiteX502" fmla="*/ 36352 w 198006"/>
                <a:gd name="connsiteY502" fmla="*/ 136707 h 207655"/>
                <a:gd name="connsiteX503" fmla="*/ 36352 w 198006"/>
                <a:gd name="connsiteY503" fmla="*/ 136707 h 207655"/>
                <a:gd name="connsiteX504" fmla="*/ 40601 w 198006"/>
                <a:gd name="connsiteY504" fmla="*/ 132931 h 207655"/>
                <a:gd name="connsiteX505" fmla="*/ 40601 w 198006"/>
                <a:gd name="connsiteY505" fmla="*/ 135999 h 207655"/>
                <a:gd name="connsiteX506" fmla="*/ 42015 w 198006"/>
                <a:gd name="connsiteY506" fmla="*/ 132931 h 207655"/>
                <a:gd name="connsiteX507" fmla="*/ 42015 w 198006"/>
                <a:gd name="connsiteY507" fmla="*/ 132931 h 207655"/>
                <a:gd name="connsiteX508" fmla="*/ 42015 w 198006"/>
                <a:gd name="connsiteY508" fmla="*/ 132931 h 207655"/>
                <a:gd name="connsiteX509" fmla="*/ 43432 w 198006"/>
                <a:gd name="connsiteY509" fmla="*/ 132931 h 207655"/>
                <a:gd name="connsiteX510" fmla="*/ 43432 w 198006"/>
                <a:gd name="connsiteY510" fmla="*/ 134821 h 207655"/>
                <a:gd name="connsiteX511" fmla="*/ 43432 w 198006"/>
                <a:gd name="connsiteY511" fmla="*/ 134821 h 207655"/>
                <a:gd name="connsiteX512" fmla="*/ 43432 w 198006"/>
                <a:gd name="connsiteY512" fmla="*/ 136707 h 207655"/>
                <a:gd name="connsiteX513" fmla="*/ 43432 w 198006"/>
                <a:gd name="connsiteY513" fmla="*/ 136707 h 207655"/>
                <a:gd name="connsiteX514" fmla="*/ 43432 w 198006"/>
                <a:gd name="connsiteY514" fmla="*/ 135057 h 207655"/>
                <a:gd name="connsiteX515" fmla="*/ 46500 w 198006"/>
                <a:gd name="connsiteY515" fmla="*/ 135057 h 207655"/>
                <a:gd name="connsiteX516" fmla="*/ 46500 w 198006"/>
                <a:gd name="connsiteY516" fmla="*/ 137416 h 207655"/>
                <a:gd name="connsiteX517" fmla="*/ 46500 w 198006"/>
                <a:gd name="connsiteY517" fmla="*/ 137416 h 207655"/>
                <a:gd name="connsiteX518" fmla="*/ 46500 w 198006"/>
                <a:gd name="connsiteY518" fmla="*/ 134348 h 207655"/>
                <a:gd name="connsiteX519" fmla="*/ 46500 w 198006"/>
                <a:gd name="connsiteY519" fmla="*/ 134348 h 207655"/>
                <a:gd name="connsiteX520" fmla="*/ 46500 w 198006"/>
                <a:gd name="connsiteY520" fmla="*/ 136944 h 207655"/>
                <a:gd name="connsiteX521" fmla="*/ 46500 w 198006"/>
                <a:gd name="connsiteY521" fmla="*/ 134112 h 207655"/>
                <a:gd name="connsiteX522" fmla="*/ 46500 w 198006"/>
                <a:gd name="connsiteY522" fmla="*/ 134112 h 207655"/>
                <a:gd name="connsiteX523" fmla="*/ 46500 w 198006"/>
                <a:gd name="connsiteY523" fmla="*/ 136471 h 207655"/>
                <a:gd name="connsiteX524" fmla="*/ 46500 w 198006"/>
                <a:gd name="connsiteY524" fmla="*/ 134584 h 207655"/>
                <a:gd name="connsiteX525" fmla="*/ 46500 w 198006"/>
                <a:gd name="connsiteY525" fmla="*/ 139303 h 207655"/>
                <a:gd name="connsiteX526" fmla="*/ 46500 w 198006"/>
                <a:gd name="connsiteY526" fmla="*/ 134348 h 207655"/>
                <a:gd name="connsiteX527" fmla="*/ 46500 w 198006"/>
                <a:gd name="connsiteY527" fmla="*/ 136707 h 207655"/>
                <a:gd name="connsiteX528" fmla="*/ 47914 w 198006"/>
                <a:gd name="connsiteY528" fmla="*/ 133876 h 207655"/>
                <a:gd name="connsiteX529" fmla="*/ 47914 w 198006"/>
                <a:gd name="connsiteY529" fmla="*/ 136235 h 207655"/>
                <a:gd name="connsiteX530" fmla="*/ 47914 w 198006"/>
                <a:gd name="connsiteY530" fmla="*/ 134348 h 207655"/>
                <a:gd name="connsiteX531" fmla="*/ 47914 w 198006"/>
                <a:gd name="connsiteY531" fmla="*/ 134348 h 207655"/>
                <a:gd name="connsiteX532" fmla="*/ 50037 w 198006"/>
                <a:gd name="connsiteY532" fmla="*/ 131989 h 207655"/>
                <a:gd name="connsiteX533" fmla="*/ 48859 w 198006"/>
                <a:gd name="connsiteY533" fmla="*/ 135526 h 207655"/>
                <a:gd name="connsiteX534" fmla="*/ 50746 w 198006"/>
                <a:gd name="connsiteY534" fmla="*/ 132459 h 207655"/>
                <a:gd name="connsiteX535" fmla="*/ 50746 w 198006"/>
                <a:gd name="connsiteY535" fmla="*/ 132459 h 207655"/>
                <a:gd name="connsiteX536" fmla="*/ 50746 w 198006"/>
                <a:gd name="connsiteY536" fmla="*/ 132459 h 207655"/>
                <a:gd name="connsiteX537" fmla="*/ 50746 w 198006"/>
                <a:gd name="connsiteY537" fmla="*/ 134112 h 207655"/>
                <a:gd name="connsiteX538" fmla="*/ 50746 w 198006"/>
                <a:gd name="connsiteY538" fmla="*/ 137652 h 207655"/>
                <a:gd name="connsiteX539" fmla="*/ 53341 w 198006"/>
                <a:gd name="connsiteY539" fmla="*/ 132695 h 207655"/>
                <a:gd name="connsiteX540" fmla="*/ 53341 w 198006"/>
                <a:gd name="connsiteY540" fmla="*/ 132695 h 207655"/>
                <a:gd name="connsiteX541" fmla="*/ 53341 w 198006"/>
                <a:gd name="connsiteY541" fmla="*/ 135762 h 207655"/>
                <a:gd name="connsiteX542" fmla="*/ 53341 w 198006"/>
                <a:gd name="connsiteY542" fmla="*/ 135762 h 207655"/>
                <a:gd name="connsiteX543" fmla="*/ 53341 w 198006"/>
                <a:gd name="connsiteY543" fmla="*/ 137416 h 207655"/>
                <a:gd name="connsiteX544" fmla="*/ 53341 w 198006"/>
                <a:gd name="connsiteY544" fmla="*/ 135526 h 207655"/>
                <a:gd name="connsiteX545" fmla="*/ 53341 w 198006"/>
                <a:gd name="connsiteY545" fmla="*/ 137888 h 207655"/>
                <a:gd name="connsiteX546" fmla="*/ 55231 w 198006"/>
                <a:gd name="connsiteY546" fmla="*/ 135290 h 207655"/>
                <a:gd name="connsiteX547" fmla="*/ 55231 w 198006"/>
                <a:gd name="connsiteY547" fmla="*/ 133403 h 207655"/>
                <a:gd name="connsiteX548" fmla="*/ 56409 w 198006"/>
                <a:gd name="connsiteY548" fmla="*/ 133403 h 207655"/>
                <a:gd name="connsiteX549" fmla="*/ 56409 w 198006"/>
                <a:gd name="connsiteY549" fmla="*/ 135999 h 207655"/>
                <a:gd name="connsiteX550" fmla="*/ 56409 w 198006"/>
                <a:gd name="connsiteY550" fmla="*/ 139303 h 207655"/>
                <a:gd name="connsiteX551" fmla="*/ 57826 w 198006"/>
                <a:gd name="connsiteY551" fmla="*/ 136235 h 207655"/>
                <a:gd name="connsiteX552" fmla="*/ 57826 w 198006"/>
                <a:gd name="connsiteY552" fmla="*/ 134821 h 207655"/>
                <a:gd name="connsiteX553" fmla="*/ 57826 w 198006"/>
                <a:gd name="connsiteY553" fmla="*/ 134821 h 207655"/>
                <a:gd name="connsiteX554" fmla="*/ 57826 w 198006"/>
                <a:gd name="connsiteY554" fmla="*/ 134821 h 207655"/>
                <a:gd name="connsiteX555" fmla="*/ 57826 w 198006"/>
                <a:gd name="connsiteY555" fmla="*/ 135999 h 207655"/>
                <a:gd name="connsiteX556" fmla="*/ 57826 w 198006"/>
                <a:gd name="connsiteY556" fmla="*/ 135999 h 207655"/>
                <a:gd name="connsiteX557" fmla="*/ 57826 w 198006"/>
                <a:gd name="connsiteY557" fmla="*/ 132222 h 207655"/>
                <a:gd name="connsiteX558" fmla="*/ 57826 w 198006"/>
                <a:gd name="connsiteY558" fmla="*/ 134584 h 207655"/>
                <a:gd name="connsiteX559" fmla="*/ 57826 w 198006"/>
                <a:gd name="connsiteY559" fmla="*/ 131989 h 207655"/>
                <a:gd name="connsiteX560" fmla="*/ 57826 w 198006"/>
                <a:gd name="connsiteY560" fmla="*/ 131989 h 207655"/>
                <a:gd name="connsiteX561" fmla="*/ 56409 w 198006"/>
                <a:gd name="connsiteY561" fmla="*/ 137180 h 207655"/>
                <a:gd name="connsiteX562" fmla="*/ 56409 w 198006"/>
                <a:gd name="connsiteY562" fmla="*/ 134112 h 207655"/>
                <a:gd name="connsiteX563" fmla="*/ 56409 w 198006"/>
                <a:gd name="connsiteY563" fmla="*/ 134112 h 207655"/>
                <a:gd name="connsiteX564" fmla="*/ 56409 w 198006"/>
                <a:gd name="connsiteY564" fmla="*/ 136944 h 207655"/>
                <a:gd name="connsiteX565" fmla="*/ 56409 w 198006"/>
                <a:gd name="connsiteY565" fmla="*/ 136944 h 207655"/>
                <a:gd name="connsiteX566" fmla="*/ 56409 w 198006"/>
                <a:gd name="connsiteY566" fmla="*/ 135526 h 207655"/>
                <a:gd name="connsiteX567" fmla="*/ 56409 w 198006"/>
                <a:gd name="connsiteY567" fmla="*/ 137888 h 207655"/>
                <a:gd name="connsiteX568" fmla="*/ 57826 w 198006"/>
                <a:gd name="connsiteY568" fmla="*/ 137888 h 207655"/>
                <a:gd name="connsiteX569" fmla="*/ 57826 w 198006"/>
                <a:gd name="connsiteY569" fmla="*/ 135057 h 207655"/>
                <a:gd name="connsiteX570" fmla="*/ 57826 w 198006"/>
                <a:gd name="connsiteY570" fmla="*/ 138594 h 207655"/>
                <a:gd name="connsiteX571" fmla="*/ 57826 w 198006"/>
                <a:gd name="connsiteY571" fmla="*/ 137180 h 207655"/>
                <a:gd name="connsiteX572" fmla="*/ 59240 w 198006"/>
                <a:gd name="connsiteY572" fmla="*/ 137180 h 207655"/>
                <a:gd name="connsiteX573" fmla="*/ 61130 w 198006"/>
                <a:gd name="connsiteY573" fmla="*/ 133640 h 207655"/>
                <a:gd name="connsiteX574" fmla="*/ 61130 w 198006"/>
                <a:gd name="connsiteY574" fmla="*/ 135057 h 207655"/>
                <a:gd name="connsiteX575" fmla="*/ 61130 w 198006"/>
                <a:gd name="connsiteY575" fmla="*/ 137180 h 207655"/>
                <a:gd name="connsiteX576" fmla="*/ 62544 w 198006"/>
                <a:gd name="connsiteY576" fmla="*/ 135762 h 207655"/>
                <a:gd name="connsiteX577" fmla="*/ 62544 w 198006"/>
                <a:gd name="connsiteY577" fmla="*/ 139066 h 207655"/>
                <a:gd name="connsiteX578" fmla="*/ 62544 w 198006"/>
                <a:gd name="connsiteY578" fmla="*/ 139066 h 207655"/>
                <a:gd name="connsiteX579" fmla="*/ 62544 w 198006"/>
                <a:gd name="connsiteY579" fmla="*/ 140720 h 207655"/>
                <a:gd name="connsiteX580" fmla="*/ 62544 w 198006"/>
                <a:gd name="connsiteY580" fmla="*/ 140720 h 207655"/>
                <a:gd name="connsiteX581" fmla="*/ 62544 w 198006"/>
                <a:gd name="connsiteY581" fmla="*/ 140720 h 207655"/>
                <a:gd name="connsiteX582" fmla="*/ 62544 w 198006"/>
                <a:gd name="connsiteY582" fmla="*/ 139066 h 207655"/>
                <a:gd name="connsiteX583" fmla="*/ 62544 w 198006"/>
                <a:gd name="connsiteY583" fmla="*/ 139066 h 207655"/>
                <a:gd name="connsiteX584" fmla="*/ 62544 w 198006"/>
                <a:gd name="connsiteY584" fmla="*/ 142370 h 207655"/>
                <a:gd name="connsiteX585" fmla="*/ 62544 w 198006"/>
                <a:gd name="connsiteY585" fmla="*/ 145438 h 207655"/>
                <a:gd name="connsiteX586" fmla="*/ 62544 w 198006"/>
                <a:gd name="connsiteY586" fmla="*/ 145438 h 207655"/>
                <a:gd name="connsiteX587" fmla="*/ 62544 w 198006"/>
                <a:gd name="connsiteY587" fmla="*/ 146855 h 207655"/>
                <a:gd name="connsiteX588" fmla="*/ 62544 w 198006"/>
                <a:gd name="connsiteY588" fmla="*/ 141898 h 207655"/>
                <a:gd name="connsiteX589" fmla="*/ 62544 w 198006"/>
                <a:gd name="connsiteY589" fmla="*/ 144021 h 207655"/>
                <a:gd name="connsiteX590" fmla="*/ 62544 w 198006"/>
                <a:gd name="connsiteY590" fmla="*/ 138594 h 207655"/>
                <a:gd name="connsiteX591" fmla="*/ 62544 w 198006"/>
                <a:gd name="connsiteY591" fmla="*/ 142134 h 207655"/>
                <a:gd name="connsiteX592" fmla="*/ 64434 w 198006"/>
                <a:gd name="connsiteY592" fmla="*/ 137180 h 207655"/>
                <a:gd name="connsiteX593" fmla="*/ 64434 w 198006"/>
                <a:gd name="connsiteY593" fmla="*/ 141426 h 207655"/>
                <a:gd name="connsiteX594" fmla="*/ 64434 w 198006"/>
                <a:gd name="connsiteY594" fmla="*/ 144730 h 207655"/>
                <a:gd name="connsiteX595" fmla="*/ 64434 w 198006"/>
                <a:gd name="connsiteY595" fmla="*/ 141662 h 207655"/>
                <a:gd name="connsiteX596" fmla="*/ 64434 w 198006"/>
                <a:gd name="connsiteY596" fmla="*/ 141662 h 207655"/>
                <a:gd name="connsiteX597" fmla="*/ 64434 w 198006"/>
                <a:gd name="connsiteY597" fmla="*/ 143788 h 207655"/>
                <a:gd name="connsiteX598" fmla="*/ 64434 w 198006"/>
                <a:gd name="connsiteY598" fmla="*/ 146383 h 207655"/>
                <a:gd name="connsiteX599" fmla="*/ 65848 w 198006"/>
                <a:gd name="connsiteY599" fmla="*/ 146383 h 207655"/>
                <a:gd name="connsiteX600" fmla="*/ 65848 w 198006"/>
                <a:gd name="connsiteY600" fmla="*/ 146383 h 207655"/>
                <a:gd name="connsiteX601" fmla="*/ 68208 w 198006"/>
                <a:gd name="connsiteY601" fmla="*/ 142370 h 207655"/>
                <a:gd name="connsiteX602" fmla="*/ 68208 w 198006"/>
                <a:gd name="connsiteY602" fmla="*/ 145674 h 207655"/>
                <a:gd name="connsiteX603" fmla="*/ 68208 w 198006"/>
                <a:gd name="connsiteY603" fmla="*/ 143315 h 207655"/>
                <a:gd name="connsiteX604" fmla="*/ 69861 w 198006"/>
                <a:gd name="connsiteY604" fmla="*/ 143315 h 207655"/>
                <a:gd name="connsiteX605" fmla="*/ 69861 w 198006"/>
                <a:gd name="connsiteY605" fmla="*/ 143315 h 207655"/>
                <a:gd name="connsiteX606" fmla="*/ 69861 w 198006"/>
                <a:gd name="connsiteY606" fmla="*/ 145674 h 207655"/>
                <a:gd name="connsiteX607" fmla="*/ 69861 w 198006"/>
                <a:gd name="connsiteY607" fmla="*/ 142370 h 207655"/>
                <a:gd name="connsiteX608" fmla="*/ 69861 w 198006"/>
                <a:gd name="connsiteY608" fmla="*/ 144966 h 207655"/>
                <a:gd name="connsiteX609" fmla="*/ 69861 w 198006"/>
                <a:gd name="connsiteY609" fmla="*/ 144966 h 207655"/>
                <a:gd name="connsiteX610" fmla="*/ 69861 w 198006"/>
                <a:gd name="connsiteY610" fmla="*/ 142843 h 207655"/>
                <a:gd name="connsiteX611" fmla="*/ 69861 w 198006"/>
                <a:gd name="connsiteY611" fmla="*/ 141426 h 207655"/>
                <a:gd name="connsiteX612" fmla="*/ 69861 w 198006"/>
                <a:gd name="connsiteY612" fmla="*/ 141426 h 207655"/>
                <a:gd name="connsiteX613" fmla="*/ 69861 w 198006"/>
                <a:gd name="connsiteY613" fmla="*/ 141426 h 207655"/>
                <a:gd name="connsiteX614" fmla="*/ 69861 w 198006"/>
                <a:gd name="connsiteY614" fmla="*/ 142607 h 207655"/>
                <a:gd name="connsiteX615" fmla="*/ 69861 w 198006"/>
                <a:gd name="connsiteY615" fmla="*/ 142607 h 207655"/>
                <a:gd name="connsiteX616" fmla="*/ 69861 w 198006"/>
                <a:gd name="connsiteY616" fmla="*/ 142607 h 207655"/>
                <a:gd name="connsiteX617" fmla="*/ 69861 w 198006"/>
                <a:gd name="connsiteY617" fmla="*/ 140484 h 207655"/>
                <a:gd name="connsiteX618" fmla="*/ 69861 w 198006"/>
                <a:gd name="connsiteY618" fmla="*/ 140484 h 207655"/>
                <a:gd name="connsiteX619" fmla="*/ 69861 w 198006"/>
                <a:gd name="connsiteY619" fmla="*/ 143079 h 207655"/>
                <a:gd name="connsiteX620" fmla="*/ 69861 w 198006"/>
                <a:gd name="connsiteY620" fmla="*/ 141189 h 207655"/>
                <a:gd name="connsiteX621" fmla="*/ 69861 w 198006"/>
                <a:gd name="connsiteY621" fmla="*/ 143079 h 207655"/>
                <a:gd name="connsiteX622" fmla="*/ 69861 w 198006"/>
                <a:gd name="connsiteY622" fmla="*/ 141189 h 207655"/>
                <a:gd name="connsiteX623" fmla="*/ 71984 w 198006"/>
                <a:gd name="connsiteY623" fmla="*/ 144730 h 207655"/>
                <a:gd name="connsiteX624" fmla="*/ 71984 w 198006"/>
                <a:gd name="connsiteY624" fmla="*/ 147089 h 207655"/>
                <a:gd name="connsiteX625" fmla="*/ 71984 w 198006"/>
                <a:gd name="connsiteY625" fmla="*/ 147089 h 207655"/>
                <a:gd name="connsiteX626" fmla="*/ 71984 w 198006"/>
                <a:gd name="connsiteY626" fmla="*/ 145202 h 207655"/>
                <a:gd name="connsiteX627" fmla="*/ 71984 w 198006"/>
                <a:gd name="connsiteY627" fmla="*/ 143788 h 207655"/>
                <a:gd name="connsiteX628" fmla="*/ 71984 w 198006"/>
                <a:gd name="connsiteY628" fmla="*/ 145674 h 207655"/>
                <a:gd name="connsiteX629" fmla="*/ 71984 w 198006"/>
                <a:gd name="connsiteY629" fmla="*/ 145674 h 207655"/>
                <a:gd name="connsiteX630" fmla="*/ 71984 w 198006"/>
                <a:gd name="connsiteY630" fmla="*/ 144021 h 207655"/>
                <a:gd name="connsiteX631" fmla="*/ 71984 w 198006"/>
                <a:gd name="connsiteY631" fmla="*/ 144021 h 207655"/>
                <a:gd name="connsiteX632" fmla="*/ 71984 w 198006"/>
                <a:gd name="connsiteY632" fmla="*/ 145911 h 207655"/>
                <a:gd name="connsiteX633" fmla="*/ 71984 w 198006"/>
                <a:gd name="connsiteY633" fmla="*/ 144493 h 207655"/>
                <a:gd name="connsiteX634" fmla="*/ 71984 w 198006"/>
                <a:gd name="connsiteY634" fmla="*/ 147089 h 207655"/>
                <a:gd name="connsiteX635" fmla="*/ 73871 w 198006"/>
                <a:gd name="connsiteY635" fmla="*/ 147089 h 207655"/>
                <a:gd name="connsiteX636" fmla="*/ 73871 w 198006"/>
                <a:gd name="connsiteY636" fmla="*/ 147089 h 207655"/>
                <a:gd name="connsiteX637" fmla="*/ 73871 w 198006"/>
                <a:gd name="connsiteY637" fmla="*/ 147089 h 207655"/>
                <a:gd name="connsiteX638" fmla="*/ 73871 w 198006"/>
                <a:gd name="connsiteY638" fmla="*/ 149215 h 207655"/>
                <a:gd name="connsiteX639" fmla="*/ 75524 w 198006"/>
                <a:gd name="connsiteY639" fmla="*/ 147797 h 207655"/>
                <a:gd name="connsiteX640" fmla="*/ 75524 w 198006"/>
                <a:gd name="connsiteY640" fmla="*/ 147797 h 207655"/>
                <a:gd name="connsiteX641" fmla="*/ 75524 w 198006"/>
                <a:gd name="connsiteY641" fmla="*/ 145674 h 207655"/>
                <a:gd name="connsiteX642" fmla="*/ 75524 w 198006"/>
                <a:gd name="connsiteY642" fmla="*/ 145674 h 207655"/>
                <a:gd name="connsiteX643" fmla="*/ 75524 w 198006"/>
                <a:gd name="connsiteY643" fmla="*/ 145674 h 207655"/>
                <a:gd name="connsiteX644" fmla="*/ 75524 w 198006"/>
                <a:gd name="connsiteY644" fmla="*/ 145674 h 207655"/>
                <a:gd name="connsiteX645" fmla="*/ 75524 w 198006"/>
                <a:gd name="connsiteY645" fmla="*/ 142134 h 207655"/>
                <a:gd name="connsiteX646" fmla="*/ 77175 w 198006"/>
                <a:gd name="connsiteY646" fmla="*/ 144257 h 207655"/>
                <a:gd name="connsiteX647" fmla="*/ 77175 w 198006"/>
                <a:gd name="connsiteY647" fmla="*/ 144257 h 207655"/>
                <a:gd name="connsiteX648" fmla="*/ 77175 w 198006"/>
                <a:gd name="connsiteY648" fmla="*/ 146383 h 207655"/>
                <a:gd name="connsiteX649" fmla="*/ 77175 w 198006"/>
                <a:gd name="connsiteY649" fmla="*/ 146383 h 207655"/>
                <a:gd name="connsiteX650" fmla="*/ 77175 w 198006"/>
                <a:gd name="connsiteY650" fmla="*/ 146383 h 207655"/>
                <a:gd name="connsiteX651" fmla="*/ 75996 w 198006"/>
                <a:gd name="connsiteY651" fmla="*/ 151101 h 207655"/>
                <a:gd name="connsiteX652" fmla="*/ 75996 w 198006"/>
                <a:gd name="connsiteY652" fmla="*/ 151101 h 207655"/>
                <a:gd name="connsiteX653" fmla="*/ 75996 w 198006"/>
                <a:gd name="connsiteY653" fmla="*/ 152988 h 207655"/>
                <a:gd name="connsiteX654" fmla="*/ 75996 w 198006"/>
                <a:gd name="connsiteY654" fmla="*/ 150393 h 207655"/>
                <a:gd name="connsiteX655" fmla="*/ 75996 w 198006"/>
                <a:gd name="connsiteY655" fmla="*/ 150393 h 207655"/>
                <a:gd name="connsiteX656" fmla="*/ 77175 w 198006"/>
                <a:gd name="connsiteY656" fmla="*/ 150393 h 207655"/>
                <a:gd name="connsiteX657" fmla="*/ 77175 w 198006"/>
                <a:gd name="connsiteY657" fmla="*/ 150393 h 207655"/>
                <a:gd name="connsiteX658" fmla="*/ 77175 w 198006"/>
                <a:gd name="connsiteY658" fmla="*/ 152282 h 207655"/>
                <a:gd name="connsiteX659" fmla="*/ 78592 w 198006"/>
                <a:gd name="connsiteY659" fmla="*/ 152282 h 207655"/>
                <a:gd name="connsiteX660" fmla="*/ 78592 w 198006"/>
                <a:gd name="connsiteY660" fmla="*/ 149920 h 207655"/>
                <a:gd name="connsiteX661" fmla="*/ 78592 w 198006"/>
                <a:gd name="connsiteY661" fmla="*/ 149920 h 207655"/>
                <a:gd name="connsiteX662" fmla="*/ 78592 w 198006"/>
                <a:gd name="connsiteY662" fmla="*/ 152046 h 207655"/>
                <a:gd name="connsiteX663" fmla="*/ 78592 w 198006"/>
                <a:gd name="connsiteY663" fmla="*/ 152046 h 207655"/>
                <a:gd name="connsiteX664" fmla="*/ 78592 w 198006"/>
                <a:gd name="connsiteY664" fmla="*/ 154641 h 207655"/>
                <a:gd name="connsiteX665" fmla="*/ 78592 w 198006"/>
                <a:gd name="connsiteY665" fmla="*/ 154641 h 207655"/>
                <a:gd name="connsiteX666" fmla="*/ 78592 w 198006"/>
                <a:gd name="connsiteY666" fmla="*/ 157237 h 207655"/>
                <a:gd name="connsiteX667" fmla="*/ 78592 w 198006"/>
                <a:gd name="connsiteY667" fmla="*/ 157237 h 207655"/>
                <a:gd name="connsiteX668" fmla="*/ 80006 w 198006"/>
                <a:gd name="connsiteY668" fmla="*/ 157237 h 207655"/>
                <a:gd name="connsiteX669" fmla="*/ 81187 w 198006"/>
                <a:gd name="connsiteY669" fmla="*/ 157237 h 207655"/>
                <a:gd name="connsiteX670" fmla="*/ 81187 w 198006"/>
                <a:gd name="connsiteY670" fmla="*/ 159124 h 207655"/>
                <a:gd name="connsiteX671" fmla="*/ 82602 w 198006"/>
                <a:gd name="connsiteY671" fmla="*/ 157001 h 207655"/>
                <a:gd name="connsiteX672" fmla="*/ 82602 w 198006"/>
                <a:gd name="connsiteY672" fmla="*/ 155350 h 207655"/>
                <a:gd name="connsiteX673" fmla="*/ 82602 w 198006"/>
                <a:gd name="connsiteY673" fmla="*/ 153933 h 207655"/>
                <a:gd name="connsiteX674" fmla="*/ 82602 w 198006"/>
                <a:gd name="connsiteY674" fmla="*/ 153933 h 207655"/>
                <a:gd name="connsiteX675" fmla="*/ 82602 w 198006"/>
                <a:gd name="connsiteY675" fmla="*/ 152046 h 207655"/>
                <a:gd name="connsiteX676" fmla="*/ 82602 w 198006"/>
                <a:gd name="connsiteY676" fmla="*/ 152046 h 207655"/>
                <a:gd name="connsiteX677" fmla="*/ 82602 w 198006"/>
                <a:gd name="connsiteY677" fmla="*/ 154878 h 207655"/>
                <a:gd name="connsiteX678" fmla="*/ 82602 w 198006"/>
                <a:gd name="connsiteY678" fmla="*/ 156528 h 207655"/>
                <a:gd name="connsiteX679" fmla="*/ 82602 w 198006"/>
                <a:gd name="connsiteY679" fmla="*/ 154169 h 207655"/>
                <a:gd name="connsiteX680" fmla="*/ 79770 w 198006"/>
                <a:gd name="connsiteY680" fmla="*/ 160305 h 207655"/>
                <a:gd name="connsiteX681" fmla="*/ 79770 w 198006"/>
                <a:gd name="connsiteY681" fmla="*/ 162428 h 207655"/>
                <a:gd name="connsiteX682" fmla="*/ 79770 w 198006"/>
                <a:gd name="connsiteY682" fmla="*/ 162428 h 207655"/>
                <a:gd name="connsiteX683" fmla="*/ 79770 w 198006"/>
                <a:gd name="connsiteY683" fmla="*/ 160541 h 207655"/>
                <a:gd name="connsiteX684" fmla="*/ 79770 w 198006"/>
                <a:gd name="connsiteY684" fmla="*/ 162664 h 207655"/>
                <a:gd name="connsiteX685" fmla="*/ 79770 w 198006"/>
                <a:gd name="connsiteY685" fmla="*/ 162664 h 207655"/>
                <a:gd name="connsiteX686" fmla="*/ 79770 w 198006"/>
                <a:gd name="connsiteY686" fmla="*/ 161013 h 207655"/>
                <a:gd name="connsiteX687" fmla="*/ 79770 w 198006"/>
                <a:gd name="connsiteY687" fmla="*/ 159832 h 207655"/>
                <a:gd name="connsiteX688" fmla="*/ 79770 w 198006"/>
                <a:gd name="connsiteY688" fmla="*/ 159832 h 207655"/>
                <a:gd name="connsiteX689" fmla="*/ 79770 w 198006"/>
                <a:gd name="connsiteY689" fmla="*/ 157473 h 207655"/>
                <a:gd name="connsiteX690" fmla="*/ 79770 w 198006"/>
                <a:gd name="connsiteY690" fmla="*/ 159124 h 207655"/>
                <a:gd name="connsiteX691" fmla="*/ 79770 w 198006"/>
                <a:gd name="connsiteY691" fmla="*/ 156292 h 207655"/>
                <a:gd name="connsiteX692" fmla="*/ 79770 w 198006"/>
                <a:gd name="connsiteY692" fmla="*/ 156292 h 207655"/>
                <a:gd name="connsiteX693" fmla="*/ 79770 w 198006"/>
                <a:gd name="connsiteY693" fmla="*/ 153933 h 207655"/>
                <a:gd name="connsiteX694" fmla="*/ 79770 w 198006"/>
                <a:gd name="connsiteY694" fmla="*/ 153933 h 207655"/>
                <a:gd name="connsiteX695" fmla="*/ 78592 w 198006"/>
                <a:gd name="connsiteY695" fmla="*/ 158654 h 207655"/>
                <a:gd name="connsiteX696" fmla="*/ 78592 w 198006"/>
                <a:gd name="connsiteY696" fmla="*/ 156764 h 207655"/>
                <a:gd name="connsiteX697" fmla="*/ 78592 w 198006"/>
                <a:gd name="connsiteY697" fmla="*/ 159360 h 207655"/>
                <a:gd name="connsiteX698" fmla="*/ 78592 w 198006"/>
                <a:gd name="connsiteY698" fmla="*/ 156764 h 207655"/>
                <a:gd name="connsiteX699" fmla="*/ 78592 w 198006"/>
                <a:gd name="connsiteY699" fmla="*/ 158654 h 207655"/>
                <a:gd name="connsiteX700" fmla="*/ 76233 w 198006"/>
                <a:gd name="connsiteY700" fmla="*/ 158654 h 207655"/>
                <a:gd name="connsiteX701" fmla="*/ 74815 w 198006"/>
                <a:gd name="connsiteY701" fmla="*/ 162664 h 207655"/>
                <a:gd name="connsiteX702" fmla="*/ 74815 w 198006"/>
                <a:gd name="connsiteY702" fmla="*/ 164081 h 207655"/>
                <a:gd name="connsiteX703" fmla="*/ 74815 w 198006"/>
                <a:gd name="connsiteY703" fmla="*/ 164081 h 207655"/>
                <a:gd name="connsiteX704" fmla="*/ 74815 w 198006"/>
                <a:gd name="connsiteY704" fmla="*/ 159832 h 207655"/>
                <a:gd name="connsiteX705" fmla="*/ 74815 w 198006"/>
                <a:gd name="connsiteY705" fmla="*/ 159832 h 207655"/>
                <a:gd name="connsiteX706" fmla="*/ 74815 w 198006"/>
                <a:gd name="connsiteY706" fmla="*/ 161719 h 207655"/>
                <a:gd name="connsiteX707" fmla="*/ 74815 w 198006"/>
                <a:gd name="connsiteY707" fmla="*/ 161719 h 207655"/>
                <a:gd name="connsiteX708" fmla="*/ 74815 w 198006"/>
                <a:gd name="connsiteY708" fmla="*/ 163609 h 207655"/>
                <a:gd name="connsiteX709" fmla="*/ 74815 w 198006"/>
                <a:gd name="connsiteY709" fmla="*/ 165259 h 207655"/>
                <a:gd name="connsiteX710" fmla="*/ 76233 w 198006"/>
                <a:gd name="connsiteY710" fmla="*/ 163845 h 207655"/>
                <a:gd name="connsiteX711" fmla="*/ 76233 w 198006"/>
                <a:gd name="connsiteY711" fmla="*/ 161719 h 207655"/>
                <a:gd name="connsiteX712" fmla="*/ 78119 w 198006"/>
                <a:gd name="connsiteY712" fmla="*/ 159596 h 207655"/>
                <a:gd name="connsiteX713" fmla="*/ 78119 w 198006"/>
                <a:gd name="connsiteY713" fmla="*/ 162428 h 207655"/>
                <a:gd name="connsiteX714" fmla="*/ 78119 w 198006"/>
                <a:gd name="connsiteY714" fmla="*/ 162428 h 207655"/>
                <a:gd name="connsiteX715" fmla="*/ 78119 w 198006"/>
                <a:gd name="connsiteY715" fmla="*/ 165732 h 207655"/>
                <a:gd name="connsiteX716" fmla="*/ 78119 w 198006"/>
                <a:gd name="connsiteY716" fmla="*/ 165732 h 207655"/>
                <a:gd name="connsiteX717" fmla="*/ 78119 w 198006"/>
                <a:gd name="connsiteY717" fmla="*/ 164081 h 207655"/>
                <a:gd name="connsiteX718" fmla="*/ 80242 w 198006"/>
                <a:gd name="connsiteY718" fmla="*/ 162664 h 207655"/>
                <a:gd name="connsiteX719" fmla="*/ 80242 w 198006"/>
                <a:gd name="connsiteY719" fmla="*/ 167618 h 207655"/>
                <a:gd name="connsiteX720" fmla="*/ 80242 w 198006"/>
                <a:gd name="connsiteY720" fmla="*/ 167618 h 207655"/>
                <a:gd name="connsiteX721" fmla="*/ 80242 w 198006"/>
                <a:gd name="connsiteY721" fmla="*/ 165968 h 207655"/>
                <a:gd name="connsiteX722" fmla="*/ 81896 w 198006"/>
                <a:gd name="connsiteY722" fmla="*/ 161013 h 207655"/>
                <a:gd name="connsiteX723" fmla="*/ 81896 w 198006"/>
                <a:gd name="connsiteY723" fmla="*/ 164787 h 207655"/>
                <a:gd name="connsiteX724" fmla="*/ 81896 w 198006"/>
                <a:gd name="connsiteY724" fmla="*/ 164787 h 207655"/>
                <a:gd name="connsiteX725" fmla="*/ 81896 w 198006"/>
                <a:gd name="connsiteY725" fmla="*/ 161955 h 207655"/>
                <a:gd name="connsiteX726" fmla="*/ 81896 w 198006"/>
                <a:gd name="connsiteY726" fmla="*/ 161955 h 207655"/>
                <a:gd name="connsiteX727" fmla="*/ 81896 w 198006"/>
                <a:gd name="connsiteY727" fmla="*/ 160305 h 207655"/>
                <a:gd name="connsiteX728" fmla="*/ 80479 w 198006"/>
                <a:gd name="connsiteY728" fmla="*/ 162664 h 207655"/>
                <a:gd name="connsiteX729" fmla="*/ 80479 w 198006"/>
                <a:gd name="connsiteY729" fmla="*/ 162664 h 207655"/>
                <a:gd name="connsiteX730" fmla="*/ 80479 w 198006"/>
                <a:gd name="connsiteY730" fmla="*/ 162664 h 207655"/>
                <a:gd name="connsiteX731" fmla="*/ 84019 w 198006"/>
                <a:gd name="connsiteY731" fmla="*/ 160068 h 207655"/>
                <a:gd name="connsiteX732" fmla="*/ 84019 w 198006"/>
                <a:gd name="connsiteY732" fmla="*/ 158418 h 207655"/>
                <a:gd name="connsiteX733" fmla="*/ 84019 w 198006"/>
                <a:gd name="connsiteY733" fmla="*/ 158418 h 207655"/>
                <a:gd name="connsiteX734" fmla="*/ 84019 w 198006"/>
                <a:gd name="connsiteY734" fmla="*/ 158418 h 207655"/>
                <a:gd name="connsiteX735" fmla="*/ 84019 w 198006"/>
                <a:gd name="connsiteY735" fmla="*/ 156528 h 207655"/>
                <a:gd name="connsiteX736" fmla="*/ 84019 w 198006"/>
                <a:gd name="connsiteY736" fmla="*/ 156528 h 207655"/>
                <a:gd name="connsiteX737" fmla="*/ 84019 w 198006"/>
                <a:gd name="connsiteY737" fmla="*/ 160777 h 207655"/>
                <a:gd name="connsiteX738" fmla="*/ 84019 w 198006"/>
                <a:gd name="connsiteY738" fmla="*/ 163372 h 207655"/>
                <a:gd name="connsiteX739" fmla="*/ 82365 w 198006"/>
                <a:gd name="connsiteY739" fmla="*/ 165259 h 207655"/>
                <a:gd name="connsiteX740" fmla="*/ 82365 w 198006"/>
                <a:gd name="connsiteY740" fmla="*/ 168563 h 207655"/>
                <a:gd name="connsiteX741" fmla="*/ 82365 w 198006"/>
                <a:gd name="connsiteY741" fmla="*/ 164553 h 207655"/>
                <a:gd name="connsiteX742" fmla="*/ 83546 w 198006"/>
                <a:gd name="connsiteY742" fmla="*/ 164553 h 207655"/>
                <a:gd name="connsiteX743" fmla="*/ 83546 w 198006"/>
                <a:gd name="connsiteY743" fmla="*/ 162191 h 207655"/>
                <a:gd name="connsiteX744" fmla="*/ 83546 w 198006"/>
                <a:gd name="connsiteY744" fmla="*/ 162191 h 207655"/>
                <a:gd name="connsiteX745" fmla="*/ 83546 w 198006"/>
                <a:gd name="connsiteY745" fmla="*/ 159832 h 207655"/>
                <a:gd name="connsiteX746" fmla="*/ 83546 w 198006"/>
                <a:gd name="connsiteY746" fmla="*/ 161486 h 207655"/>
                <a:gd name="connsiteX747" fmla="*/ 83546 w 198006"/>
                <a:gd name="connsiteY747" fmla="*/ 161486 h 207655"/>
                <a:gd name="connsiteX748" fmla="*/ 83546 w 198006"/>
                <a:gd name="connsiteY748" fmla="*/ 165023 h 207655"/>
                <a:gd name="connsiteX749" fmla="*/ 85906 w 198006"/>
                <a:gd name="connsiteY749" fmla="*/ 162664 h 207655"/>
                <a:gd name="connsiteX750" fmla="*/ 85906 w 198006"/>
                <a:gd name="connsiteY750" fmla="*/ 165495 h 207655"/>
                <a:gd name="connsiteX751" fmla="*/ 85906 w 198006"/>
                <a:gd name="connsiteY751" fmla="*/ 163845 h 207655"/>
                <a:gd name="connsiteX752" fmla="*/ 85906 w 198006"/>
                <a:gd name="connsiteY752" fmla="*/ 161486 h 207655"/>
                <a:gd name="connsiteX753" fmla="*/ 85906 w 198006"/>
                <a:gd name="connsiteY753" fmla="*/ 161486 h 207655"/>
                <a:gd name="connsiteX754" fmla="*/ 85906 w 198006"/>
                <a:gd name="connsiteY754" fmla="*/ 163609 h 207655"/>
                <a:gd name="connsiteX755" fmla="*/ 85906 w 198006"/>
                <a:gd name="connsiteY755" fmla="*/ 167149 h 207655"/>
                <a:gd name="connsiteX756" fmla="*/ 87795 w 198006"/>
                <a:gd name="connsiteY756" fmla="*/ 164081 h 207655"/>
                <a:gd name="connsiteX757" fmla="*/ 87795 w 198006"/>
                <a:gd name="connsiteY757" fmla="*/ 164081 h 207655"/>
                <a:gd name="connsiteX758" fmla="*/ 87795 w 198006"/>
                <a:gd name="connsiteY758" fmla="*/ 162428 h 207655"/>
                <a:gd name="connsiteX759" fmla="*/ 87795 w 198006"/>
                <a:gd name="connsiteY759" fmla="*/ 164317 h 207655"/>
                <a:gd name="connsiteX760" fmla="*/ 89209 w 198006"/>
                <a:gd name="connsiteY760" fmla="*/ 162900 h 207655"/>
                <a:gd name="connsiteX761" fmla="*/ 87795 w 198006"/>
                <a:gd name="connsiteY761" fmla="*/ 166676 h 207655"/>
                <a:gd name="connsiteX762" fmla="*/ 87795 w 198006"/>
                <a:gd name="connsiteY762" fmla="*/ 166676 h 207655"/>
                <a:gd name="connsiteX763" fmla="*/ 87795 w 198006"/>
                <a:gd name="connsiteY763" fmla="*/ 169036 h 207655"/>
                <a:gd name="connsiteX764" fmla="*/ 87795 w 198006"/>
                <a:gd name="connsiteY764" fmla="*/ 167385 h 207655"/>
                <a:gd name="connsiteX765" fmla="*/ 87795 w 198006"/>
                <a:gd name="connsiteY765" fmla="*/ 167385 h 207655"/>
                <a:gd name="connsiteX766" fmla="*/ 87795 w 198006"/>
                <a:gd name="connsiteY766" fmla="*/ 168799 h 207655"/>
                <a:gd name="connsiteX767" fmla="*/ 87795 w 198006"/>
                <a:gd name="connsiteY767" fmla="*/ 170922 h 207655"/>
                <a:gd name="connsiteX768" fmla="*/ 87795 w 198006"/>
                <a:gd name="connsiteY768" fmla="*/ 168799 h 207655"/>
                <a:gd name="connsiteX769" fmla="*/ 87795 w 198006"/>
                <a:gd name="connsiteY769" fmla="*/ 166676 h 207655"/>
                <a:gd name="connsiteX770" fmla="*/ 87795 w 198006"/>
                <a:gd name="connsiteY770" fmla="*/ 168563 h 207655"/>
                <a:gd name="connsiteX771" fmla="*/ 87795 w 198006"/>
                <a:gd name="connsiteY771" fmla="*/ 170453 h 207655"/>
                <a:gd name="connsiteX772" fmla="*/ 89682 w 198006"/>
                <a:gd name="connsiteY772" fmla="*/ 170453 h 207655"/>
                <a:gd name="connsiteX773" fmla="*/ 89682 w 198006"/>
                <a:gd name="connsiteY773" fmla="*/ 169036 h 207655"/>
                <a:gd name="connsiteX774" fmla="*/ 91096 w 198006"/>
                <a:gd name="connsiteY774" fmla="*/ 169036 h 207655"/>
                <a:gd name="connsiteX775" fmla="*/ 91096 w 198006"/>
                <a:gd name="connsiteY775" fmla="*/ 170922 h 207655"/>
                <a:gd name="connsiteX776" fmla="*/ 91096 w 198006"/>
                <a:gd name="connsiteY776" fmla="*/ 173518 h 207655"/>
                <a:gd name="connsiteX777" fmla="*/ 92750 w 198006"/>
                <a:gd name="connsiteY777" fmla="*/ 169036 h 207655"/>
                <a:gd name="connsiteX778" fmla="*/ 92750 w 198006"/>
                <a:gd name="connsiteY778" fmla="*/ 172103 h 207655"/>
                <a:gd name="connsiteX779" fmla="*/ 92750 w 198006"/>
                <a:gd name="connsiteY779" fmla="*/ 172103 h 207655"/>
                <a:gd name="connsiteX780" fmla="*/ 94400 w 198006"/>
                <a:gd name="connsiteY780" fmla="*/ 172103 h 207655"/>
                <a:gd name="connsiteX781" fmla="*/ 94400 w 198006"/>
                <a:gd name="connsiteY781" fmla="*/ 175643 h 207655"/>
                <a:gd name="connsiteX782" fmla="*/ 94400 w 198006"/>
                <a:gd name="connsiteY782" fmla="*/ 172103 h 207655"/>
                <a:gd name="connsiteX783" fmla="*/ 94400 w 198006"/>
                <a:gd name="connsiteY783" fmla="*/ 175643 h 207655"/>
                <a:gd name="connsiteX784" fmla="*/ 94400 w 198006"/>
                <a:gd name="connsiteY784" fmla="*/ 175643 h 207655"/>
                <a:gd name="connsiteX785" fmla="*/ 94400 w 198006"/>
                <a:gd name="connsiteY785" fmla="*/ 178947 h 207655"/>
                <a:gd name="connsiteX786" fmla="*/ 94400 w 198006"/>
                <a:gd name="connsiteY786" fmla="*/ 178947 h 207655"/>
                <a:gd name="connsiteX787" fmla="*/ 94400 w 198006"/>
                <a:gd name="connsiteY787" fmla="*/ 177294 h 207655"/>
                <a:gd name="connsiteX788" fmla="*/ 94400 w 198006"/>
                <a:gd name="connsiteY788" fmla="*/ 177294 h 207655"/>
                <a:gd name="connsiteX789" fmla="*/ 94400 w 198006"/>
                <a:gd name="connsiteY789" fmla="*/ 175880 h 207655"/>
                <a:gd name="connsiteX790" fmla="*/ 94400 w 198006"/>
                <a:gd name="connsiteY790" fmla="*/ 173284 h 207655"/>
                <a:gd name="connsiteX791" fmla="*/ 94400 w 198006"/>
                <a:gd name="connsiteY791" fmla="*/ 173284 h 207655"/>
                <a:gd name="connsiteX792" fmla="*/ 94400 w 198006"/>
                <a:gd name="connsiteY792" fmla="*/ 176116 h 207655"/>
                <a:gd name="connsiteX793" fmla="*/ 94400 w 198006"/>
                <a:gd name="connsiteY793" fmla="*/ 174226 h 207655"/>
                <a:gd name="connsiteX794" fmla="*/ 94400 w 198006"/>
                <a:gd name="connsiteY794" fmla="*/ 174226 h 207655"/>
                <a:gd name="connsiteX795" fmla="*/ 94400 w 198006"/>
                <a:gd name="connsiteY795" fmla="*/ 177766 h 207655"/>
                <a:gd name="connsiteX796" fmla="*/ 94400 w 198006"/>
                <a:gd name="connsiteY796" fmla="*/ 180598 h 207655"/>
                <a:gd name="connsiteX797" fmla="*/ 94400 w 198006"/>
                <a:gd name="connsiteY797" fmla="*/ 185083 h 207655"/>
                <a:gd name="connsiteX798" fmla="*/ 94400 w 198006"/>
                <a:gd name="connsiteY798" fmla="*/ 182485 h 207655"/>
                <a:gd name="connsiteX799" fmla="*/ 94400 w 198006"/>
                <a:gd name="connsiteY799" fmla="*/ 182485 h 207655"/>
                <a:gd name="connsiteX800" fmla="*/ 94400 w 198006"/>
                <a:gd name="connsiteY800" fmla="*/ 180126 h 207655"/>
                <a:gd name="connsiteX801" fmla="*/ 94400 w 198006"/>
                <a:gd name="connsiteY801" fmla="*/ 180126 h 207655"/>
                <a:gd name="connsiteX802" fmla="*/ 94400 w 198006"/>
                <a:gd name="connsiteY802" fmla="*/ 177294 h 207655"/>
                <a:gd name="connsiteX803" fmla="*/ 94400 w 198006"/>
                <a:gd name="connsiteY803" fmla="*/ 177294 h 207655"/>
                <a:gd name="connsiteX804" fmla="*/ 94400 w 198006"/>
                <a:gd name="connsiteY804" fmla="*/ 179889 h 207655"/>
                <a:gd name="connsiteX805" fmla="*/ 94400 w 198006"/>
                <a:gd name="connsiteY805" fmla="*/ 179889 h 207655"/>
                <a:gd name="connsiteX806" fmla="*/ 94400 w 198006"/>
                <a:gd name="connsiteY806" fmla="*/ 178003 h 207655"/>
                <a:gd name="connsiteX807" fmla="*/ 94400 w 198006"/>
                <a:gd name="connsiteY807" fmla="*/ 178003 h 207655"/>
                <a:gd name="connsiteX808" fmla="*/ 94400 w 198006"/>
                <a:gd name="connsiteY808" fmla="*/ 181070 h 207655"/>
                <a:gd name="connsiteX809" fmla="*/ 94400 w 198006"/>
                <a:gd name="connsiteY809" fmla="*/ 181070 h 207655"/>
                <a:gd name="connsiteX810" fmla="*/ 94400 w 198006"/>
                <a:gd name="connsiteY810" fmla="*/ 178947 h 207655"/>
                <a:gd name="connsiteX811" fmla="*/ 94400 w 198006"/>
                <a:gd name="connsiteY811" fmla="*/ 181070 h 207655"/>
                <a:gd name="connsiteX812" fmla="*/ 94400 w 198006"/>
                <a:gd name="connsiteY812" fmla="*/ 181070 h 207655"/>
                <a:gd name="connsiteX813" fmla="*/ 94400 w 198006"/>
                <a:gd name="connsiteY813" fmla="*/ 182721 h 207655"/>
                <a:gd name="connsiteX814" fmla="*/ 97232 w 198006"/>
                <a:gd name="connsiteY814" fmla="*/ 175880 h 207655"/>
                <a:gd name="connsiteX815" fmla="*/ 97232 w 198006"/>
                <a:gd name="connsiteY815" fmla="*/ 175880 h 207655"/>
                <a:gd name="connsiteX816" fmla="*/ 97232 w 198006"/>
                <a:gd name="connsiteY816" fmla="*/ 179889 h 207655"/>
                <a:gd name="connsiteX817" fmla="*/ 97232 w 198006"/>
                <a:gd name="connsiteY817" fmla="*/ 179889 h 207655"/>
                <a:gd name="connsiteX818" fmla="*/ 97232 w 198006"/>
                <a:gd name="connsiteY818" fmla="*/ 183902 h 207655"/>
                <a:gd name="connsiteX819" fmla="*/ 97232 w 198006"/>
                <a:gd name="connsiteY819" fmla="*/ 182721 h 207655"/>
                <a:gd name="connsiteX820" fmla="*/ 97232 w 198006"/>
                <a:gd name="connsiteY820" fmla="*/ 182721 h 207655"/>
                <a:gd name="connsiteX821" fmla="*/ 97232 w 198006"/>
                <a:gd name="connsiteY821" fmla="*/ 184374 h 207655"/>
                <a:gd name="connsiteX822" fmla="*/ 97232 w 198006"/>
                <a:gd name="connsiteY822" fmla="*/ 184374 h 207655"/>
                <a:gd name="connsiteX823" fmla="*/ 97232 w 198006"/>
                <a:gd name="connsiteY823" fmla="*/ 185789 h 207655"/>
                <a:gd name="connsiteX824" fmla="*/ 97232 w 198006"/>
                <a:gd name="connsiteY824" fmla="*/ 181307 h 207655"/>
                <a:gd name="connsiteX825" fmla="*/ 97232 w 198006"/>
                <a:gd name="connsiteY825" fmla="*/ 181307 h 207655"/>
                <a:gd name="connsiteX826" fmla="*/ 97232 w 198006"/>
                <a:gd name="connsiteY826" fmla="*/ 181307 h 207655"/>
                <a:gd name="connsiteX827" fmla="*/ 97232 w 198006"/>
                <a:gd name="connsiteY827" fmla="*/ 179417 h 207655"/>
                <a:gd name="connsiteX828" fmla="*/ 101244 w 198006"/>
                <a:gd name="connsiteY828" fmla="*/ 179417 h 207655"/>
                <a:gd name="connsiteX829" fmla="*/ 101244 w 198006"/>
                <a:gd name="connsiteY829" fmla="*/ 181070 h 207655"/>
                <a:gd name="connsiteX830" fmla="*/ 101244 w 198006"/>
                <a:gd name="connsiteY830" fmla="*/ 181070 h 207655"/>
                <a:gd name="connsiteX831" fmla="*/ 101244 w 198006"/>
                <a:gd name="connsiteY831" fmla="*/ 182957 h 207655"/>
                <a:gd name="connsiteX832" fmla="*/ 101244 w 198006"/>
                <a:gd name="connsiteY832" fmla="*/ 185789 h 207655"/>
                <a:gd name="connsiteX833" fmla="*/ 101244 w 198006"/>
                <a:gd name="connsiteY833" fmla="*/ 185789 h 207655"/>
                <a:gd name="connsiteX834" fmla="*/ 101244 w 198006"/>
                <a:gd name="connsiteY834" fmla="*/ 185789 h 207655"/>
                <a:gd name="connsiteX835" fmla="*/ 101244 w 198006"/>
                <a:gd name="connsiteY835" fmla="*/ 183666 h 207655"/>
                <a:gd name="connsiteX836" fmla="*/ 103367 w 198006"/>
                <a:gd name="connsiteY836" fmla="*/ 189329 h 207655"/>
                <a:gd name="connsiteX837" fmla="*/ 103367 w 198006"/>
                <a:gd name="connsiteY837" fmla="*/ 189329 h 207655"/>
                <a:gd name="connsiteX838" fmla="*/ 103367 w 198006"/>
                <a:gd name="connsiteY838" fmla="*/ 186733 h 207655"/>
                <a:gd name="connsiteX839" fmla="*/ 103367 w 198006"/>
                <a:gd name="connsiteY839" fmla="*/ 186733 h 207655"/>
                <a:gd name="connsiteX840" fmla="*/ 103367 w 198006"/>
                <a:gd name="connsiteY840" fmla="*/ 190274 h 207655"/>
                <a:gd name="connsiteX841" fmla="*/ 103367 w 198006"/>
                <a:gd name="connsiteY841" fmla="*/ 190274 h 207655"/>
                <a:gd name="connsiteX842" fmla="*/ 103367 w 198006"/>
                <a:gd name="connsiteY842" fmla="*/ 188620 h 207655"/>
                <a:gd name="connsiteX843" fmla="*/ 103367 w 198006"/>
                <a:gd name="connsiteY843" fmla="*/ 191216 h 207655"/>
                <a:gd name="connsiteX844" fmla="*/ 106435 w 198006"/>
                <a:gd name="connsiteY844" fmla="*/ 186970 h 207655"/>
                <a:gd name="connsiteX845" fmla="*/ 106435 w 198006"/>
                <a:gd name="connsiteY845" fmla="*/ 186970 h 207655"/>
                <a:gd name="connsiteX846" fmla="*/ 106435 w 198006"/>
                <a:gd name="connsiteY846" fmla="*/ 190746 h 207655"/>
                <a:gd name="connsiteX847" fmla="*/ 106435 w 198006"/>
                <a:gd name="connsiteY847" fmla="*/ 187678 h 207655"/>
                <a:gd name="connsiteX848" fmla="*/ 106435 w 198006"/>
                <a:gd name="connsiteY848" fmla="*/ 186261 h 207655"/>
                <a:gd name="connsiteX849" fmla="*/ 105021 w 198006"/>
                <a:gd name="connsiteY849" fmla="*/ 190746 h 207655"/>
                <a:gd name="connsiteX850" fmla="*/ 105021 w 198006"/>
                <a:gd name="connsiteY850" fmla="*/ 190746 h 207655"/>
                <a:gd name="connsiteX851" fmla="*/ 106671 w 198006"/>
                <a:gd name="connsiteY851" fmla="*/ 190746 h 207655"/>
                <a:gd name="connsiteX852" fmla="*/ 106671 w 198006"/>
                <a:gd name="connsiteY852" fmla="*/ 194050 h 207655"/>
                <a:gd name="connsiteX853" fmla="*/ 106671 w 198006"/>
                <a:gd name="connsiteY853" fmla="*/ 194050 h 207655"/>
                <a:gd name="connsiteX854" fmla="*/ 106671 w 198006"/>
                <a:gd name="connsiteY854" fmla="*/ 192160 h 207655"/>
                <a:gd name="connsiteX855" fmla="*/ 106671 w 198006"/>
                <a:gd name="connsiteY855" fmla="*/ 194283 h 207655"/>
                <a:gd name="connsiteX856" fmla="*/ 106671 w 198006"/>
                <a:gd name="connsiteY856" fmla="*/ 192869 h 207655"/>
                <a:gd name="connsiteX857" fmla="*/ 106671 w 198006"/>
                <a:gd name="connsiteY857" fmla="*/ 194283 h 207655"/>
                <a:gd name="connsiteX858" fmla="*/ 106671 w 198006"/>
                <a:gd name="connsiteY858" fmla="*/ 194283 h 207655"/>
                <a:gd name="connsiteX859" fmla="*/ 106671 w 198006"/>
                <a:gd name="connsiteY859" fmla="*/ 194283 h 207655"/>
                <a:gd name="connsiteX860" fmla="*/ 106671 w 198006"/>
                <a:gd name="connsiteY860" fmla="*/ 195701 h 207655"/>
                <a:gd name="connsiteX861" fmla="*/ 108561 w 198006"/>
                <a:gd name="connsiteY861" fmla="*/ 195701 h 207655"/>
                <a:gd name="connsiteX862" fmla="*/ 108561 w 198006"/>
                <a:gd name="connsiteY862" fmla="*/ 195701 h 207655"/>
                <a:gd name="connsiteX863" fmla="*/ 110211 w 198006"/>
                <a:gd name="connsiteY863" fmla="*/ 191688 h 207655"/>
                <a:gd name="connsiteX864" fmla="*/ 110211 w 198006"/>
                <a:gd name="connsiteY864" fmla="*/ 190274 h 207655"/>
                <a:gd name="connsiteX865" fmla="*/ 110211 w 198006"/>
                <a:gd name="connsiteY865" fmla="*/ 190274 h 207655"/>
                <a:gd name="connsiteX866" fmla="*/ 110211 w 198006"/>
                <a:gd name="connsiteY866" fmla="*/ 191688 h 207655"/>
                <a:gd name="connsiteX867" fmla="*/ 110211 w 198006"/>
                <a:gd name="connsiteY867" fmla="*/ 194283 h 207655"/>
                <a:gd name="connsiteX868" fmla="*/ 110211 w 198006"/>
                <a:gd name="connsiteY868" fmla="*/ 195937 h 207655"/>
                <a:gd name="connsiteX869" fmla="*/ 110211 w 198006"/>
                <a:gd name="connsiteY869" fmla="*/ 195937 h 207655"/>
                <a:gd name="connsiteX870" fmla="*/ 112334 w 198006"/>
                <a:gd name="connsiteY870" fmla="*/ 195937 h 207655"/>
                <a:gd name="connsiteX871" fmla="*/ 110448 w 198006"/>
                <a:gd name="connsiteY871" fmla="*/ 192869 h 207655"/>
                <a:gd name="connsiteX872" fmla="*/ 110448 w 198006"/>
                <a:gd name="connsiteY872" fmla="*/ 192869 h 207655"/>
                <a:gd name="connsiteX873" fmla="*/ 110448 w 198006"/>
                <a:gd name="connsiteY873" fmla="*/ 191452 h 207655"/>
                <a:gd name="connsiteX874" fmla="*/ 110448 w 198006"/>
                <a:gd name="connsiteY874" fmla="*/ 189093 h 207655"/>
                <a:gd name="connsiteX875" fmla="*/ 110448 w 198006"/>
                <a:gd name="connsiteY875" fmla="*/ 191216 h 207655"/>
                <a:gd name="connsiteX876" fmla="*/ 112098 w 198006"/>
                <a:gd name="connsiteY876" fmla="*/ 188620 h 207655"/>
                <a:gd name="connsiteX877" fmla="*/ 112098 w 198006"/>
                <a:gd name="connsiteY877" fmla="*/ 191216 h 207655"/>
                <a:gd name="connsiteX878" fmla="*/ 112098 w 198006"/>
                <a:gd name="connsiteY878" fmla="*/ 194050 h 207655"/>
                <a:gd name="connsiteX879" fmla="*/ 113752 w 198006"/>
                <a:gd name="connsiteY879" fmla="*/ 190746 h 207655"/>
                <a:gd name="connsiteX880" fmla="*/ 113752 w 198006"/>
                <a:gd name="connsiteY880" fmla="*/ 193105 h 207655"/>
                <a:gd name="connsiteX881" fmla="*/ 113752 w 198006"/>
                <a:gd name="connsiteY881" fmla="*/ 191216 h 207655"/>
                <a:gd name="connsiteX882" fmla="*/ 113752 w 198006"/>
                <a:gd name="connsiteY882" fmla="*/ 194520 h 207655"/>
                <a:gd name="connsiteX883" fmla="*/ 113752 w 198006"/>
                <a:gd name="connsiteY883" fmla="*/ 194520 h 207655"/>
                <a:gd name="connsiteX884" fmla="*/ 113752 w 198006"/>
                <a:gd name="connsiteY884" fmla="*/ 192397 h 207655"/>
                <a:gd name="connsiteX885" fmla="*/ 113752 w 198006"/>
                <a:gd name="connsiteY885" fmla="*/ 192397 h 207655"/>
                <a:gd name="connsiteX886" fmla="*/ 113752 w 198006"/>
                <a:gd name="connsiteY886" fmla="*/ 192397 h 207655"/>
                <a:gd name="connsiteX887" fmla="*/ 113752 w 198006"/>
                <a:gd name="connsiteY887" fmla="*/ 196645 h 207655"/>
                <a:gd name="connsiteX888" fmla="*/ 113752 w 198006"/>
                <a:gd name="connsiteY888" fmla="*/ 194992 h 207655"/>
                <a:gd name="connsiteX889" fmla="*/ 113752 w 198006"/>
                <a:gd name="connsiteY889" fmla="*/ 197587 h 207655"/>
                <a:gd name="connsiteX890" fmla="*/ 113752 w 198006"/>
                <a:gd name="connsiteY890" fmla="*/ 197587 h 207655"/>
                <a:gd name="connsiteX891" fmla="*/ 113752 w 198006"/>
                <a:gd name="connsiteY891" fmla="*/ 199477 h 207655"/>
                <a:gd name="connsiteX892" fmla="*/ 113752 w 198006"/>
                <a:gd name="connsiteY892" fmla="*/ 199477 h 207655"/>
                <a:gd name="connsiteX893" fmla="*/ 113752 w 198006"/>
                <a:gd name="connsiteY893" fmla="*/ 198060 h 207655"/>
                <a:gd name="connsiteX894" fmla="*/ 113752 w 198006"/>
                <a:gd name="connsiteY894" fmla="*/ 196173 h 207655"/>
                <a:gd name="connsiteX895" fmla="*/ 113752 w 198006"/>
                <a:gd name="connsiteY895" fmla="*/ 196173 h 207655"/>
                <a:gd name="connsiteX896" fmla="*/ 113752 w 198006"/>
                <a:gd name="connsiteY896" fmla="*/ 198296 h 207655"/>
                <a:gd name="connsiteX897" fmla="*/ 113752 w 198006"/>
                <a:gd name="connsiteY897" fmla="*/ 198296 h 207655"/>
                <a:gd name="connsiteX898" fmla="*/ 113752 w 198006"/>
                <a:gd name="connsiteY898" fmla="*/ 199713 h 207655"/>
                <a:gd name="connsiteX899" fmla="*/ 113752 w 198006"/>
                <a:gd name="connsiteY899" fmla="*/ 199713 h 207655"/>
                <a:gd name="connsiteX900" fmla="*/ 113752 w 198006"/>
                <a:gd name="connsiteY900" fmla="*/ 203487 h 207655"/>
                <a:gd name="connsiteX901" fmla="*/ 115638 w 198006"/>
                <a:gd name="connsiteY901" fmla="*/ 201364 h 207655"/>
                <a:gd name="connsiteX902" fmla="*/ 115638 w 198006"/>
                <a:gd name="connsiteY902" fmla="*/ 202781 h 207655"/>
                <a:gd name="connsiteX903" fmla="*/ 115638 w 198006"/>
                <a:gd name="connsiteY903" fmla="*/ 205376 h 207655"/>
                <a:gd name="connsiteX904" fmla="*/ 117056 w 198006"/>
                <a:gd name="connsiteY904" fmla="*/ 205376 h 207655"/>
                <a:gd name="connsiteX905" fmla="*/ 118706 w 198006"/>
                <a:gd name="connsiteY905" fmla="*/ 202781 h 207655"/>
                <a:gd name="connsiteX906" fmla="*/ 118706 w 198006"/>
                <a:gd name="connsiteY906" fmla="*/ 202781 h 207655"/>
                <a:gd name="connsiteX907" fmla="*/ 118706 w 198006"/>
                <a:gd name="connsiteY907" fmla="*/ 204431 h 207655"/>
                <a:gd name="connsiteX908" fmla="*/ 118706 w 198006"/>
                <a:gd name="connsiteY908" fmla="*/ 204431 h 207655"/>
                <a:gd name="connsiteX909" fmla="*/ 118706 w 198006"/>
                <a:gd name="connsiteY909" fmla="*/ 204431 h 207655"/>
                <a:gd name="connsiteX910" fmla="*/ 118706 w 198006"/>
                <a:gd name="connsiteY910" fmla="*/ 201600 h 207655"/>
                <a:gd name="connsiteX911" fmla="*/ 118706 w 198006"/>
                <a:gd name="connsiteY911" fmla="*/ 199713 h 207655"/>
                <a:gd name="connsiteX912" fmla="*/ 118706 w 198006"/>
                <a:gd name="connsiteY912" fmla="*/ 199713 h 207655"/>
                <a:gd name="connsiteX913" fmla="*/ 117056 w 198006"/>
                <a:gd name="connsiteY913" fmla="*/ 196645 h 207655"/>
                <a:gd name="connsiteX914" fmla="*/ 117056 w 198006"/>
                <a:gd name="connsiteY914" fmla="*/ 193105 h 207655"/>
                <a:gd name="connsiteX915" fmla="*/ 117056 w 198006"/>
                <a:gd name="connsiteY915" fmla="*/ 193105 h 207655"/>
                <a:gd name="connsiteX916" fmla="*/ 117056 w 198006"/>
                <a:gd name="connsiteY916" fmla="*/ 194520 h 207655"/>
                <a:gd name="connsiteX917" fmla="*/ 117056 w 198006"/>
                <a:gd name="connsiteY917" fmla="*/ 194520 h 207655"/>
                <a:gd name="connsiteX918" fmla="*/ 117056 w 198006"/>
                <a:gd name="connsiteY918" fmla="*/ 192397 h 207655"/>
                <a:gd name="connsiteX919" fmla="*/ 117056 w 198006"/>
                <a:gd name="connsiteY919" fmla="*/ 190510 h 207655"/>
                <a:gd name="connsiteX920" fmla="*/ 117056 w 198006"/>
                <a:gd name="connsiteY920" fmla="*/ 192160 h 207655"/>
                <a:gd name="connsiteX921" fmla="*/ 117056 w 198006"/>
                <a:gd name="connsiteY921" fmla="*/ 192160 h 207655"/>
                <a:gd name="connsiteX922" fmla="*/ 117056 w 198006"/>
                <a:gd name="connsiteY922" fmla="*/ 190746 h 207655"/>
                <a:gd name="connsiteX923" fmla="*/ 117056 w 198006"/>
                <a:gd name="connsiteY923" fmla="*/ 188384 h 207655"/>
                <a:gd name="connsiteX924" fmla="*/ 115638 w 198006"/>
                <a:gd name="connsiteY924" fmla="*/ 188384 h 207655"/>
                <a:gd name="connsiteX925" fmla="*/ 115638 w 198006"/>
                <a:gd name="connsiteY925" fmla="*/ 190037 h 207655"/>
                <a:gd name="connsiteX926" fmla="*/ 115638 w 198006"/>
                <a:gd name="connsiteY926" fmla="*/ 190037 h 207655"/>
                <a:gd name="connsiteX927" fmla="*/ 115638 w 198006"/>
                <a:gd name="connsiteY927" fmla="*/ 186970 h 207655"/>
                <a:gd name="connsiteX928" fmla="*/ 113988 w 198006"/>
                <a:gd name="connsiteY928" fmla="*/ 186970 h 207655"/>
                <a:gd name="connsiteX929" fmla="*/ 113988 w 198006"/>
                <a:gd name="connsiteY929" fmla="*/ 188856 h 207655"/>
                <a:gd name="connsiteX930" fmla="*/ 113988 w 198006"/>
                <a:gd name="connsiteY930" fmla="*/ 188856 h 207655"/>
                <a:gd name="connsiteX931" fmla="*/ 113988 w 198006"/>
                <a:gd name="connsiteY931" fmla="*/ 191688 h 207655"/>
                <a:gd name="connsiteX932" fmla="*/ 113988 w 198006"/>
                <a:gd name="connsiteY932" fmla="*/ 191688 h 207655"/>
                <a:gd name="connsiteX933" fmla="*/ 113988 w 198006"/>
                <a:gd name="connsiteY933" fmla="*/ 191688 h 207655"/>
                <a:gd name="connsiteX934" fmla="*/ 113988 w 198006"/>
                <a:gd name="connsiteY934" fmla="*/ 187914 h 207655"/>
                <a:gd name="connsiteX935" fmla="*/ 113988 w 198006"/>
                <a:gd name="connsiteY935" fmla="*/ 186261 h 207655"/>
                <a:gd name="connsiteX936" fmla="*/ 113988 w 198006"/>
                <a:gd name="connsiteY936" fmla="*/ 183666 h 207655"/>
                <a:gd name="connsiteX937" fmla="*/ 113988 w 198006"/>
                <a:gd name="connsiteY937" fmla="*/ 185552 h 207655"/>
                <a:gd name="connsiteX938" fmla="*/ 113988 w 198006"/>
                <a:gd name="connsiteY938" fmla="*/ 183193 h 207655"/>
                <a:gd name="connsiteX939" fmla="*/ 113988 w 198006"/>
                <a:gd name="connsiteY939" fmla="*/ 183193 h 207655"/>
                <a:gd name="connsiteX940" fmla="*/ 113988 w 198006"/>
                <a:gd name="connsiteY940" fmla="*/ 186733 h 207655"/>
                <a:gd name="connsiteX941" fmla="*/ 113988 w 198006"/>
                <a:gd name="connsiteY941" fmla="*/ 186733 h 207655"/>
                <a:gd name="connsiteX942" fmla="*/ 113988 w 198006"/>
                <a:gd name="connsiteY942" fmla="*/ 189801 h 207655"/>
                <a:gd name="connsiteX943" fmla="*/ 113988 w 198006"/>
                <a:gd name="connsiteY943" fmla="*/ 186970 h 207655"/>
                <a:gd name="connsiteX944" fmla="*/ 113988 w 198006"/>
                <a:gd name="connsiteY944" fmla="*/ 186970 h 207655"/>
                <a:gd name="connsiteX945" fmla="*/ 113988 w 198006"/>
                <a:gd name="connsiteY945" fmla="*/ 182251 h 207655"/>
                <a:gd name="connsiteX946" fmla="*/ 112571 w 198006"/>
                <a:gd name="connsiteY946" fmla="*/ 182251 h 207655"/>
                <a:gd name="connsiteX947" fmla="*/ 112571 w 198006"/>
                <a:gd name="connsiteY947" fmla="*/ 178239 h 207655"/>
                <a:gd name="connsiteX948" fmla="*/ 112571 w 198006"/>
                <a:gd name="connsiteY948" fmla="*/ 176822 h 207655"/>
                <a:gd name="connsiteX949" fmla="*/ 112571 w 198006"/>
                <a:gd name="connsiteY949" fmla="*/ 180834 h 207655"/>
                <a:gd name="connsiteX950" fmla="*/ 111392 w 198006"/>
                <a:gd name="connsiteY950" fmla="*/ 180834 h 207655"/>
                <a:gd name="connsiteX951" fmla="*/ 111392 w 198006"/>
                <a:gd name="connsiteY951" fmla="*/ 180834 h 207655"/>
                <a:gd name="connsiteX952" fmla="*/ 111392 w 198006"/>
                <a:gd name="connsiteY952" fmla="*/ 179184 h 207655"/>
                <a:gd name="connsiteX953" fmla="*/ 111392 w 198006"/>
                <a:gd name="connsiteY953" fmla="*/ 180598 h 207655"/>
                <a:gd name="connsiteX954" fmla="*/ 111392 w 198006"/>
                <a:gd name="connsiteY954" fmla="*/ 180598 h 207655"/>
                <a:gd name="connsiteX955" fmla="*/ 111392 w 198006"/>
                <a:gd name="connsiteY955" fmla="*/ 178947 h 207655"/>
                <a:gd name="connsiteX956" fmla="*/ 111392 w 198006"/>
                <a:gd name="connsiteY956" fmla="*/ 178947 h 207655"/>
                <a:gd name="connsiteX957" fmla="*/ 111392 w 198006"/>
                <a:gd name="connsiteY957" fmla="*/ 177058 h 207655"/>
                <a:gd name="connsiteX958" fmla="*/ 111392 w 198006"/>
                <a:gd name="connsiteY958" fmla="*/ 174462 h 207655"/>
                <a:gd name="connsiteX959" fmla="*/ 111392 w 198006"/>
                <a:gd name="connsiteY959" fmla="*/ 178003 h 207655"/>
                <a:gd name="connsiteX960" fmla="*/ 111392 w 198006"/>
                <a:gd name="connsiteY960" fmla="*/ 173518 h 207655"/>
                <a:gd name="connsiteX961" fmla="*/ 111392 w 198006"/>
                <a:gd name="connsiteY961" fmla="*/ 173518 h 207655"/>
                <a:gd name="connsiteX962" fmla="*/ 111392 w 198006"/>
                <a:gd name="connsiteY962" fmla="*/ 177530 h 207655"/>
                <a:gd name="connsiteX963" fmla="*/ 111392 w 198006"/>
                <a:gd name="connsiteY963" fmla="*/ 177530 h 207655"/>
                <a:gd name="connsiteX964" fmla="*/ 111392 w 198006"/>
                <a:gd name="connsiteY964" fmla="*/ 174226 h 207655"/>
                <a:gd name="connsiteX965" fmla="*/ 111392 w 198006"/>
                <a:gd name="connsiteY965" fmla="*/ 171395 h 207655"/>
                <a:gd name="connsiteX966" fmla="*/ 111392 w 198006"/>
                <a:gd name="connsiteY966" fmla="*/ 172812 h 207655"/>
                <a:gd name="connsiteX967" fmla="*/ 111392 w 198006"/>
                <a:gd name="connsiteY967" fmla="*/ 174462 h 207655"/>
                <a:gd name="connsiteX968" fmla="*/ 111392 w 198006"/>
                <a:gd name="connsiteY968" fmla="*/ 174462 h 207655"/>
                <a:gd name="connsiteX969" fmla="*/ 111392 w 198006"/>
                <a:gd name="connsiteY969" fmla="*/ 174462 h 207655"/>
                <a:gd name="connsiteX970" fmla="*/ 111392 w 198006"/>
                <a:gd name="connsiteY970" fmla="*/ 169508 h 207655"/>
                <a:gd name="connsiteX971" fmla="*/ 111392 w 198006"/>
                <a:gd name="connsiteY971" fmla="*/ 169508 h 207655"/>
                <a:gd name="connsiteX972" fmla="*/ 111392 w 198006"/>
                <a:gd name="connsiteY972" fmla="*/ 167854 h 207655"/>
                <a:gd name="connsiteX973" fmla="*/ 111392 w 198006"/>
                <a:gd name="connsiteY973" fmla="*/ 171158 h 207655"/>
                <a:gd name="connsiteX974" fmla="*/ 111392 w 198006"/>
                <a:gd name="connsiteY974" fmla="*/ 168091 h 207655"/>
                <a:gd name="connsiteX975" fmla="*/ 111392 w 198006"/>
                <a:gd name="connsiteY975" fmla="*/ 168091 h 207655"/>
                <a:gd name="connsiteX976" fmla="*/ 111392 w 198006"/>
                <a:gd name="connsiteY976" fmla="*/ 168091 h 207655"/>
                <a:gd name="connsiteX977" fmla="*/ 111392 w 198006"/>
                <a:gd name="connsiteY977" fmla="*/ 171158 h 207655"/>
                <a:gd name="connsiteX978" fmla="*/ 111392 w 198006"/>
                <a:gd name="connsiteY978" fmla="*/ 167149 h 207655"/>
                <a:gd name="connsiteX979" fmla="*/ 111392 w 198006"/>
                <a:gd name="connsiteY979" fmla="*/ 170922 h 207655"/>
                <a:gd name="connsiteX980" fmla="*/ 111392 w 198006"/>
                <a:gd name="connsiteY980" fmla="*/ 167854 h 207655"/>
                <a:gd name="connsiteX981" fmla="*/ 111392 w 198006"/>
                <a:gd name="connsiteY981" fmla="*/ 169508 h 207655"/>
                <a:gd name="connsiteX982" fmla="*/ 111392 w 198006"/>
                <a:gd name="connsiteY982" fmla="*/ 167149 h 207655"/>
                <a:gd name="connsiteX983" fmla="*/ 109975 w 198006"/>
                <a:gd name="connsiteY983" fmla="*/ 167149 h 207655"/>
                <a:gd name="connsiteX984" fmla="*/ 109975 w 198006"/>
                <a:gd name="connsiteY984" fmla="*/ 164317 h 207655"/>
                <a:gd name="connsiteX985" fmla="*/ 109975 w 198006"/>
                <a:gd name="connsiteY985" fmla="*/ 164317 h 207655"/>
                <a:gd name="connsiteX986" fmla="*/ 109975 w 198006"/>
                <a:gd name="connsiteY986" fmla="*/ 161249 h 207655"/>
                <a:gd name="connsiteX987" fmla="*/ 109975 w 198006"/>
                <a:gd name="connsiteY987" fmla="*/ 161249 h 207655"/>
                <a:gd name="connsiteX988" fmla="*/ 109975 w 198006"/>
                <a:gd name="connsiteY988" fmla="*/ 163609 h 207655"/>
                <a:gd name="connsiteX989" fmla="*/ 109975 w 198006"/>
                <a:gd name="connsiteY989" fmla="*/ 163609 h 207655"/>
                <a:gd name="connsiteX990" fmla="*/ 109975 w 198006"/>
                <a:gd name="connsiteY990" fmla="*/ 161955 h 207655"/>
                <a:gd name="connsiteX991" fmla="*/ 109975 w 198006"/>
                <a:gd name="connsiteY991" fmla="*/ 160305 h 207655"/>
                <a:gd name="connsiteX992" fmla="*/ 109975 w 198006"/>
                <a:gd name="connsiteY992" fmla="*/ 161719 h 207655"/>
                <a:gd name="connsiteX993" fmla="*/ 109975 w 198006"/>
                <a:gd name="connsiteY993" fmla="*/ 160068 h 207655"/>
                <a:gd name="connsiteX994" fmla="*/ 109975 w 198006"/>
                <a:gd name="connsiteY994" fmla="*/ 162191 h 207655"/>
                <a:gd name="connsiteX995" fmla="*/ 109975 w 198006"/>
                <a:gd name="connsiteY995" fmla="*/ 162191 h 207655"/>
                <a:gd name="connsiteX996" fmla="*/ 111156 w 198006"/>
                <a:gd name="connsiteY996" fmla="*/ 160541 h 207655"/>
                <a:gd name="connsiteX997" fmla="*/ 111156 w 198006"/>
                <a:gd name="connsiteY997" fmla="*/ 163136 h 207655"/>
                <a:gd name="connsiteX998" fmla="*/ 111156 w 198006"/>
                <a:gd name="connsiteY998" fmla="*/ 158418 h 207655"/>
                <a:gd name="connsiteX999" fmla="*/ 111156 w 198006"/>
                <a:gd name="connsiteY999" fmla="*/ 158418 h 207655"/>
                <a:gd name="connsiteX1000" fmla="*/ 111156 w 198006"/>
                <a:gd name="connsiteY1000" fmla="*/ 160068 h 207655"/>
                <a:gd name="connsiteX1001" fmla="*/ 111156 w 198006"/>
                <a:gd name="connsiteY1001" fmla="*/ 160068 h 207655"/>
                <a:gd name="connsiteX1002" fmla="*/ 111156 w 198006"/>
                <a:gd name="connsiteY1002" fmla="*/ 157709 h 207655"/>
                <a:gd name="connsiteX1003" fmla="*/ 111156 w 198006"/>
                <a:gd name="connsiteY1003" fmla="*/ 157709 h 207655"/>
                <a:gd name="connsiteX1004" fmla="*/ 111156 w 198006"/>
                <a:gd name="connsiteY1004" fmla="*/ 160068 h 207655"/>
                <a:gd name="connsiteX1005" fmla="*/ 113752 w 198006"/>
                <a:gd name="connsiteY1005" fmla="*/ 160068 h 207655"/>
                <a:gd name="connsiteX1006" fmla="*/ 113752 w 198006"/>
                <a:gd name="connsiteY1006" fmla="*/ 163372 h 207655"/>
                <a:gd name="connsiteX1007" fmla="*/ 112098 w 198006"/>
                <a:gd name="connsiteY1007" fmla="*/ 160541 h 207655"/>
                <a:gd name="connsiteX1008" fmla="*/ 112098 w 198006"/>
                <a:gd name="connsiteY1008" fmla="*/ 160541 h 207655"/>
                <a:gd name="connsiteX1009" fmla="*/ 112098 w 198006"/>
                <a:gd name="connsiteY1009" fmla="*/ 163372 h 207655"/>
                <a:gd name="connsiteX1010" fmla="*/ 112098 w 198006"/>
                <a:gd name="connsiteY1010" fmla="*/ 163372 h 207655"/>
                <a:gd name="connsiteX1011" fmla="*/ 112098 w 198006"/>
                <a:gd name="connsiteY1011" fmla="*/ 166676 h 207655"/>
                <a:gd name="connsiteX1012" fmla="*/ 112098 w 198006"/>
                <a:gd name="connsiteY1012" fmla="*/ 166676 h 207655"/>
                <a:gd name="connsiteX1013" fmla="*/ 112098 w 198006"/>
                <a:gd name="connsiteY1013" fmla="*/ 169508 h 207655"/>
                <a:gd name="connsiteX1014" fmla="*/ 113752 w 198006"/>
                <a:gd name="connsiteY1014" fmla="*/ 167854 h 207655"/>
                <a:gd name="connsiteX1015" fmla="*/ 113752 w 198006"/>
                <a:gd name="connsiteY1015" fmla="*/ 169744 h 207655"/>
                <a:gd name="connsiteX1016" fmla="*/ 113752 w 198006"/>
                <a:gd name="connsiteY1016" fmla="*/ 169744 h 207655"/>
                <a:gd name="connsiteX1017" fmla="*/ 113752 w 198006"/>
                <a:gd name="connsiteY1017" fmla="*/ 171867 h 207655"/>
                <a:gd name="connsiteX1018" fmla="*/ 113752 w 198006"/>
                <a:gd name="connsiteY1018" fmla="*/ 169272 h 207655"/>
                <a:gd name="connsiteX1019" fmla="*/ 113752 w 198006"/>
                <a:gd name="connsiteY1019" fmla="*/ 172812 h 207655"/>
                <a:gd name="connsiteX1020" fmla="*/ 113752 w 198006"/>
                <a:gd name="connsiteY1020" fmla="*/ 168563 h 207655"/>
                <a:gd name="connsiteX1021" fmla="*/ 113752 w 198006"/>
                <a:gd name="connsiteY1021" fmla="*/ 168563 h 207655"/>
                <a:gd name="connsiteX1022" fmla="*/ 113752 w 198006"/>
                <a:gd name="connsiteY1022" fmla="*/ 173518 h 207655"/>
                <a:gd name="connsiteX1023" fmla="*/ 113752 w 198006"/>
                <a:gd name="connsiteY1023" fmla="*/ 173518 h 207655"/>
                <a:gd name="connsiteX1024" fmla="*/ 113752 w 198006"/>
                <a:gd name="connsiteY1024" fmla="*/ 170217 h 207655"/>
                <a:gd name="connsiteX1025" fmla="*/ 113752 w 198006"/>
                <a:gd name="connsiteY1025" fmla="*/ 167618 h 207655"/>
                <a:gd name="connsiteX1026" fmla="*/ 113752 w 198006"/>
                <a:gd name="connsiteY1026" fmla="*/ 169508 h 207655"/>
                <a:gd name="connsiteX1027" fmla="*/ 113752 w 198006"/>
                <a:gd name="connsiteY1027" fmla="*/ 169508 h 207655"/>
                <a:gd name="connsiteX1028" fmla="*/ 113752 w 198006"/>
                <a:gd name="connsiteY1028" fmla="*/ 166676 h 207655"/>
                <a:gd name="connsiteX1029" fmla="*/ 113752 w 198006"/>
                <a:gd name="connsiteY1029" fmla="*/ 169272 h 207655"/>
                <a:gd name="connsiteX1030" fmla="*/ 113752 w 198006"/>
                <a:gd name="connsiteY1030" fmla="*/ 167854 h 207655"/>
                <a:gd name="connsiteX1031" fmla="*/ 113752 w 198006"/>
                <a:gd name="connsiteY1031" fmla="*/ 171395 h 207655"/>
                <a:gd name="connsiteX1032" fmla="*/ 113752 w 198006"/>
                <a:gd name="connsiteY1032" fmla="*/ 168799 h 207655"/>
                <a:gd name="connsiteX1033" fmla="*/ 113752 w 198006"/>
                <a:gd name="connsiteY1033" fmla="*/ 168799 h 207655"/>
                <a:gd name="connsiteX1034" fmla="*/ 113752 w 198006"/>
                <a:gd name="connsiteY1034" fmla="*/ 171867 h 207655"/>
                <a:gd name="connsiteX1035" fmla="*/ 113752 w 198006"/>
                <a:gd name="connsiteY1035" fmla="*/ 174935 h 207655"/>
                <a:gd name="connsiteX1036" fmla="*/ 115402 w 198006"/>
                <a:gd name="connsiteY1036" fmla="*/ 174935 h 207655"/>
                <a:gd name="connsiteX1037" fmla="*/ 115402 w 198006"/>
                <a:gd name="connsiteY1037" fmla="*/ 178475 h 207655"/>
                <a:gd name="connsiteX1038" fmla="*/ 115402 w 198006"/>
                <a:gd name="connsiteY1038" fmla="*/ 180126 h 207655"/>
                <a:gd name="connsiteX1039" fmla="*/ 115402 w 198006"/>
                <a:gd name="connsiteY1039" fmla="*/ 180126 h 207655"/>
                <a:gd name="connsiteX1040" fmla="*/ 115402 w 198006"/>
                <a:gd name="connsiteY1040" fmla="*/ 178475 h 207655"/>
                <a:gd name="connsiteX1041" fmla="*/ 115402 w 198006"/>
                <a:gd name="connsiteY1041" fmla="*/ 177058 h 207655"/>
                <a:gd name="connsiteX1042" fmla="*/ 115402 w 198006"/>
                <a:gd name="connsiteY1042" fmla="*/ 181070 h 207655"/>
                <a:gd name="connsiteX1043" fmla="*/ 117292 w 198006"/>
                <a:gd name="connsiteY1043" fmla="*/ 179184 h 207655"/>
                <a:gd name="connsiteX1044" fmla="*/ 117292 w 198006"/>
                <a:gd name="connsiteY1044" fmla="*/ 177530 h 207655"/>
                <a:gd name="connsiteX1045" fmla="*/ 117292 w 198006"/>
                <a:gd name="connsiteY1045" fmla="*/ 183193 h 207655"/>
                <a:gd name="connsiteX1046" fmla="*/ 117292 w 198006"/>
                <a:gd name="connsiteY1046" fmla="*/ 178239 h 207655"/>
                <a:gd name="connsiteX1047" fmla="*/ 117292 w 198006"/>
                <a:gd name="connsiteY1047" fmla="*/ 179889 h 207655"/>
                <a:gd name="connsiteX1048" fmla="*/ 117292 w 198006"/>
                <a:gd name="connsiteY1048" fmla="*/ 181779 h 207655"/>
                <a:gd name="connsiteX1049" fmla="*/ 117292 w 198006"/>
                <a:gd name="connsiteY1049" fmla="*/ 183193 h 207655"/>
                <a:gd name="connsiteX1050" fmla="*/ 117292 w 198006"/>
                <a:gd name="connsiteY1050" fmla="*/ 184847 h 207655"/>
                <a:gd name="connsiteX1051" fmla="*/ 117292 w 198006"/>
                <a:gd name="connsiteY1051" fmla="*/ 184847 h 207655"/>
                <a:gd name="connsiteX1052" fmla="*/ 117292 w 198006"/>
                <a:gd name="connsiteY1052" fmla="*/ 183193 h 207655"/>
                <a:gd name="connsiteX1053" fmla="*/ 118942 w 198006"/>
                <a:gd name="connsiteY1053" fmla="*/ 186733 h 207655"/>
                <a:gd name="connsiteX1054" fmla="*/ 118942 w 198006"/>
                <a:gd name="connsiteY1054" fmla="*/ 188856 h 207655"/>
                <a:gd name="connsiteX1055" fmla="*/ 118942 w 198006"/>
                <a:gd name="connsiteY1055" fmla="*/ 188856 h 207655"/>
                <a:gd name="connsiteX1056" fmla="*/ 118942 w 198006"/>
                <a:gd name="connsiteY1056" fmla="*/ 193814 h 207655"/>
                <a:gd name="connsiteX1057" fmla="*/ 120360 w 198006"/>
                <a:gd name="connsiteY1057" fmla="*/ 196645 h 207655"/>
                <a:gd name="connsiteX1058" fmla="*/ 120360 w 198006"/>
                <a:gd name="connsiteY1058" fmla="*/ 199477 h 207655"/>
                <a:gd name="connsiteX1059" fmla="*/ 122010 w 198006"/>
                <a:gd name="connsiteY1059" fmla="*/ 199477 h 207655"/>
                <a:gd name="connsiteX1060" fmla="*/ 123661 w 198006"/>
                <a:gd name="connsiteY1060" fmla="*/ 190510 h 207655"/>
                <a:gd name="connsiteX1061" fmla="*/ 123661 w 198006"/>
                <a:gd name="connsiteY1061" fmla="*/ 193105 h 207655"/>
                <a:gd name="connsiteX1062" fmla="*/ 123661 w 198006"/>
                <a:gd name="connsiteY1062" fmla="*/ 186733 h 207655"/>
                <a:gd name="connsiteX1063" fmla="*/ 123661 w 198006"/>
                <a:gd name="connsiteY1063" fmla="*/ 188620 h 207655"/>
                <a:gd name="connsiteX1064" fmla="*/ 123661 w 198006"/>
                <a:gd name="connsiteY1064" fmla="*/ 186497 h 207655"/>
                <a:gd name="connsiteX1065" fmla="*/ 123661 w 198006"/>
                <a:gd name="connsiteY1065" fmla="*/ 190746 h 207655"/>
                <a:gd name="connsiteX1066" fmla="*/ 123661 w 198006"/>
                <a:gd name="connsiteY1066" fmla="*/ 187206 h 207655"/>
                <a:gd name="connsiteX1067" fmla="*/ 123661 w 198006"/>
                <a:gd name="connsiteY1067" fmla="*/ 188620 h 207655"/>
                <a:gd name="connsiteX1068" fmla="*/ 123661 w 198006"/>
                <a:gd name="connsiteY1068" fmla="*/ 191216 h 207655"/>
                <a:gd name="connsiteX1069" fmla="*/ 123661 w 198006"/>
                <a:gd name="connsiteY1069" fmla="*/ 193341 h 207655"/>
                <a:gd name="connsiteX1070" fmla="*/ 123661 w 198006"/>
                <a:gd name="connsiteY1070" fmla="*/ 193341 h 207655"/>
                <a:gd name="connsiteX1071" fmla="*/ 123661 w 198006"/>
                <a:gd name="connsiteY1071" fmla="*/ 197587 h 207655"/>
                <a:gd name="connsiteX1072" fmla="*/ 123661 w 198006"/>
                <a:gd name="connsiteY1072" fmla="*/ 195701 h 207655"/>
                <a:gd name="connsiteX1073" fmla="*/ 123661 w 198006"/>
                <a:gd name="connsiteY1073" fmla="*/ 192869 h 207655"/>
                <a:gd name="connsiteX1074" fmla="*/ 123661 w 198006"/>
                <a:gd name="connsiteY1074" fmla="*/ 190274 h 207655"/>
                <a:gd name="connsiteX1075" fmla="*/ 123661 w 198006"/>
                <a:gd name="connsiteY1075" fmla="*/ 190274 h 207655"/>
                <a:gd name="connsiteX1076" fmla="*/ 123661 w 198006"/>
                <a:gd name="connsiteY1076" fmla="*/ 187678 h 207655"/>
                <a:gd name="connsiteX1077" fmla="*/ 123661 w 198006"/>
                <a:gd name="connsiteY1077" fmla="*/ 187678 h 207655"/>
                <a:gd name="connsiteX1078" fmla="*/ 123661 w 198006"/>
                <a:gd name="connsiteY1078" fmla="*/ 190982 h 207655"/>
                <a:gd name="connsiteX1079" fmla="*/ 123661 w 198006"/>
                <a:gd name="connsiteY1079" fmla="*/ 190982 h 207655"/>
                <a:gd name="connsiteX1080" fmla="*/ 125078 w 198006"/>
                <a:gd name="connsiteY1080" fmla="*/ 192869 h 207655"/>
                <a:gd name="connsiteX1081" fmla="*/ 125078 w 198006"/>
                <a:gd name="connsiteY1081" fmla="*/ 190037 h 207655"/>
                <a:gd name="connsiteX1082" fmla="*/ 125078 w 198006"/>
                <a:gd name="connsiteY1082" fmla="*/ 187442 h 207655"/>
                <a:gd name="connsiteX1083" fmla="*/ 125078 w 198006"/>
                <a:gd name="connsiteY1083" fmla="*/ 189565 h 207655"/>
                <a:gd name="connsiteX1084" fmla="*/ 123897 w 198006"/>
                <a:gd name="connsiteY1084" fmla="*/ 186025 h 207655"/>
                <a:gd name="connsiteX1085" fmla="*/ 125314 w 198006"/>
                <a:gd name="connsiteY1085" fmla="*/ 186025 h 207655"/>
                <a:gd name="connsiteX1086" fmla="*/ 125314 w 198006"/>
                <a:gd name="connsiteY1086" fmla="*/ 183666 h 207655"/>
                <a:gd name="connsiteX1087" fmla="*/ 125314 w 198006"/>
                <a:gd name="connsiteY1087" fmla="*/ 183666 h 207655"/>
                <a:gd name="connsiteX1088" fmla="*/ 125314 w 198006"/>
                <a:gd name="connsiteY1088" fmla="*/ 186970 h 207655"/>
                <a:gd name="connsiteX1089" fmla="*/ 125314 w 198006"/>
                <a:gd name="connsiteY1089" fmla="*/ 186970 h 207655"/>
                <a:gd name="connsiteX1090" fmla="*/ 125314 w 198006"/>
                <a:gd name="connsiteY1090" fmla="*/ 189093 h 207655"/>
                <a:gd name="connsiteX1091" fmla="*/ 125314 w 198006"/>
                <a:gd name="connsiteY1091" fmla="*/ 189093 h 207655"/>
                <a:gd name="connsiteX1092" fmla="*/ 125314 w 198006"/>
                <a:gd name="connsiteY1092" fmla="*/ 186025 h 207655"/>
                <a:gd name="connsiteX1093" fmla="*/ 125314 w 198006"/>
                <a:gd name="connsiteY1093" fmla="*/ 190274 h 207655"/>
                <a:gd name="connsiteX1094" fmla="*/ 125314 w 198006"/>
                <a:gd name="connsiteY1094" fmla="*/ 192397 h 207655"/>
                <a:gd name="connsiteX1095" fmla="*/ 125314 w 198006"/>
                <a:gd name="connsiteY1095" fmla="*/ 192397 h 207655"/>
                <a:gd name="connsiteX1096" fmla="*/ 125314 w 198006"/>
                <a:gd name="connsiteY1096" fmla="*/ 193814 h 207655"/>
                <a:gd name="connsiteX1097" fmla="*/ 125314 w 198006"/>
                <a:gd name="connsiteY1097" fmla="*/ 195701 h 207655"/>
                <a:gd name="connsiteX1098" fmla="*/ 125314 w 198006"/>
                <a:gd name="connsiteY1098" fmla="*/ 191924 h 207655"/>
                <a:gd name="connsiteX1099" fmla="*/ 125314 w 198006"/>
                <a:gd name="connsiteY1099" fmla="*/ 189801 h 207655"/>
                <a:gd name="connsiteX1100" fmla="*/ 125314 w 198006"/>
                <a:gd name="connsiteY1100" fmla="*/ 192397 h 207655"/>
                <a:gd name="connsiteX1101" fmla="*/ 125314 w 198006"/>
                <a:gd name="connsiteY1101" fmla="*/ 192397 h 207655"/>
                <a:gd name="connsiteX1102" fmla="*/ 125314 w 198006"/>
                <a:gd name="connsiteY1102" fmla="*/ 190510 h 207655"/>
                <a:gd name="connsiteX1103" fmla="*/ 125314 w 198006"/>
                <a:gd name="connsiteY1103" fmla="*/ 194283 h 207655"/>
                <a:gd name="connsiteX1104" fmla="*/ 125314 w 198006"/>
                <a:gd name="connsiteY1104" fmla="*/ 194283 h 207655"/>
                <a:gd name="connsiteX1105" fmla="*/ 125314 w 198006"/>
                <a:gd name="connsiteY1105" fmla="*/ 194283 h 207655"/>
                <a:gd name="connsiteX1106" fmla="*/ 125314 w 198006"/>
                <a:gd name="connsiteY1106" fmla="*/ 196882 h 207655"/>
                <a:gd name="connsiteX1107" fmla="*/ 125314 w 198006"/>
                <a:gd name="connsiteY1107" fmla="*/ 196882 h 207655"/>
                <a:gd name="connsiteX1108" fmla="*/ 125314 w 198006"/>
                <a:gd name="connsiteY1108" fmla="*/ 196882 h 207655"/>
                <a:gd name="connsiteX1109" fmla="*/ 125314 w 198006"/>
                <a:gd name="connsiteY1109" fmla="*/ 198296 h 207655"/>
                <a:gd name="connsiteX1110" fmla="*/ 125314 w 198006"/>
                <a:gd name="connsiteY1110" fmla="*/ 196409 h 207655"/>
                <a:gd name="connsiteX1111" fmla="*/ 125314 w 198006"/>
                <a:gd name="connsiteY1111" fmla="*/ 196409 h 207655"/>
                <a:gd name="connsiteX1112" fmla="*/ 125314 w 198006"/>
                <a:gd name="connsiteY1112" fmla="*/ 192160 h 207655"/>
                <a:gd name="connsiteX1113" fmla="*/ 125314 w 198006"/>
                <a:gd name="connsiteY1113" fmla="*/ 192160 h 207655"/>
                <a:gd name="connsiteX1114" fmla="*/ 125314 w 198006"/>
                <a:gd name="connsiteY1114" fmla="*/ 188856 h 207655"/>
                <a:gd name="connsiteX1115" fmla="*/ 125314 w 198006"/>
                <a:gd name="connsiteY1115" fmla="*/ 188856 h 207655"/>
                <a:gd name="connsiteX1116" fmla="*/ 125314 w 198006"/>
                <a:gd name="connsiteY1116" fmla="*/ 190746 h 207655"/>
                <a:gd name="connsiteX1117" fmla="*/ 125314 w 198006"/>
                <a:gd name="connsiteY1117" fmla="*/ 192869 h 207655"/>
                <a:gd name="connsiteX1118" fmla="*/ 125314 w 198006"/>
                <a:gd name="connsiteY1118" fmla="*/ 192869 h 207655"/>
                <a:gd name="connsiteX1119" fmla="*/ 125314 w 198006"/>
                <a:gd name="connsiteY1119" fmla="*/ 189801 h 207655"/>
                <a:gd name="connsiteX1120" fmla="*/ 125314 w 198006"/>
                <a:gd name="connsiteY1120" fmla="*/ 189801 h 207655"/>
                <a:gd name="connsiteX1121" fmla="*/ 125314 w 198006"/>
                <a:gd name="connsiteY1121" fmla="*/ 187914 h 207655"/>
                <a:gd name="connsiteX1122" fmla="*/ 125314 w 198006"/>
                <a:gd name="connsiteY1122" fmla="*/ 185789 h 207655"/>
                <a:gd name="connsiteX1123" fmla="*/ 125314 w 198006"/>
                <a:gd name="connsiteY1123" fmla="*/ 181070 h 207655"/>
                <a:gd name="connsiteX1124" fmla="*/ 125314 w 198006"/>
                <a:gd name="connsiteY1124" fmla="*/ 183193 h 207655"/>
                <a:gd name="connsiteX1125" fmla="*/ 125314 w 198006"/>
                <a:gd name="connsiteY1125" fmla="*/ 181307 h 207655"/>
                <a:gd name="connsiteX1126" fmla="*/ 125314 w 198006"/>
                <a:gd name="connsiteY1126" fmla="*/ 178947 h 207655"/>
                <a:gd name="connsiteX1127" fmla="*/ 125314 w 198006"/>
                <a:gd name="connsiteY1127" fmla="*/ 180598 h 207655"/>
                <a:gd name="connsiteX1128" fmla="*/ 125314 w 198006"/>
                <a:gd name="connsiteY1128" fmla="*/ 182485 h 207655"/>
                <a:gd name="connsiteX1129" fmla="*/ 125314 w 198006"/>
                <a:gd name="connsiteY1129" fmla="*/ 180598 h 207655"/>
                <a:gd name="connsiteX1130" fmla="*/ 125314 w 198006"/>
                <a:gd name="connsiteY1130" fmla="*/ 178711 h 207655"/>
                <a:gd name="connsiteX1131" fmla="*/ 125314 w 198006"/>
                <a:gd name="connsiteY1131" fmla="*/ 175880 h 207655"/>
                <a:gd name="connsiteX1132" fmla="*/ 125314 w 198006"/>
                <a:gd name="connsiteY1132" fmla="*/ 175880 h 207655"/>
                <a:gd name="connsiteX1133" fmla="*/ 125314 w 198006"/>
                <a:gd name="connsiteY1133" fmla="*/ 172812 h 207655"/>
                <a:gd name="connsiteX1134" fmla="*/ 125314 w 198006"/>
                <a:gd name="connsiteY1134" fmla="*/ 174462 h 207655"/>
                <a:gd name="connsiteX1135" fmla="*/ 125314 w 198006"/>
                <a:gd name="connsiteY1135" fmla="*/ 176116 h 207655"/>
                <a:gd name="connsiteX1136" fmla="*/ 125314 w 198006"/>
                <a:gd name="connsiteY1136" fmla="*/ 172576 h 207655"/>
                <a:gd name="connsiteX1137" fmla="*/ 122719 w 198006"/>
                <a:gd name="connsiteY1137" fmla="*/ 172576 h 207655"/>
                <a:gd name="connsiteX1138" fmla="*/ 122719 w 198006"/>
                <a:gd name="connsiteY1138" fmla="*/ 170686 h 207655"/>
                <a:gd name="connsiteX1139" fmla="*/ 122719 w 198006"/>
                <a:gd name="connsiteY1139" fmla="*/ 172339 h 207655"/>
                <a:gd name="connsiteX1140" fmla="*/ 122719 w 198006"/>
                <a:gd name="connsiteY1140" fmla="*/ 174699 h 207655"/>
                <a:gd name="connsiteX1141" fmla="*/ 122719 w 198006"/>
                <a:gd name="connsiteY1141" fmla="*/ 174699 h 207655"/>
                <a:gd name="connsiteX1142" fmla="*/ 122719 w 198006"/>
                <a:gd name="connsiteY1142" fmla="*/ 172812 h 207655"/>
                <a:gd name="connsiteX1143" fmla="*/ 122719 w 198006"/>
                <a:gd name="connsiteY1143" fmla="*/ 170686 h 207655"/>
                <a:gd name="connsiteX1144" fmla="*/ 122719 w 198006"/>
                <a:gd name="connsiteY1144" fmla="*/ 172103 h 207655"/>
                <a:gd name="connsiteX1145" fmla="*/ 122719 w 198006"/>
                <a:gd name="connsiteY1145" fmla="*/ 172103 h 207655"/>
                <a:gd name="connsiteX1146" fmla="*/ 122719 w 198006"/>
                <a:gd name="connsiteY1146" fmla="*/ 169272 h 207655"/>
                <a:gd name="connsiteX1147" fmla="*/ 122719 w 198006"/>
                <a:gd name="connsiteY1147" fmla="*/ 171395 h 207655"/>
                <a:gd name="connsiteX1148" fmla="*/ 122719 w 198006"/>
                <a:gd name="connsiteY1148" fmla="*/ 173518 h 207655"/>
                <a:gd name="connsiteX1149" fmla="*/ 122719 w 198006"/>
                <a:gd name="connsiteY1149" fmla="*/ 173518 h 207655"/>
                <a:gd name="connsiteX1150" fmla="*/ 122719 w 198006"/>
                <a:gd name="connsiteY1150" fmla="*/ 167149 h 207655"/>
                <a:gd name="connsiteX1151" fmla="*/ 124133 w 198006"/>
                <a:gd name="connsiteY1151" fmla="*/ 165968 h 207655"/>
                <a:gd name="connsiteX1152" fmla="*/ 124133 w 198006"/>
                <a:gd name="connsiteY1152" fmla="*/ 167385 h 207655"/>
                <a:gd name="connsiteX1153" fmla="*/ 124133 w 198006"/>
                <a:gd name="connsiteY1153" fmla="*/ 165259 h 207655"/>
                <a:gd name="connsiteX1154" fmla="*/ 124133 w 198006"/>
                <a:gd name="connsiteY1154" fmla="*/ 163136 h 207655"/>
                <a:gd name="connsiteX1155" fmla="*/ 124133 w 198006"/>
                <a:gd name="connsiteY1155" fmla="*/ 167385 h 207655"/>
                <a:gd name="connsiteX1156" fmla="*/ 124133 w 198006"/>
                <a:gd name="connsiteY1156" fmla="*/ 162900 h 207655"/>
                <a:gd name="connsiteX1157" fmla="*/ 124133 w 198006"/>
                <a:gd name="connsiteY1157" fmla="*/ 165495 h 207655"/>
                <a:gd name="connsiteX1158" fmla="*/ 124133 w 198006"/>
                <a:gd name="connsiteY1158" fmla="*/ 163845 h 207655"/>
                <a:gd name="connsiteX1159" fmla="*/ 124133 w 198006"/>
                <a:gd name="connsiteY1159" fmla="*/ 166440 h 207655"/>
                <a:gd name="connsiteX1160" fmla="*/ 124133 w 198006"/>
                <a:gd name="connsiteY1160" fmla="*/ 166440 h 207655"/>
                <a:gd name="connsiteX1161" fmla="*/ 124133 w 198006"/>
                <a:gd name="connsiteY1161" fmla="*/ 165259 h 207655"/>
                <a:gd name="connsiteX1162" fmla="*/ 124133 w 198006"/>
                <a:gd name="connsiteY1162" fmla="*/ 168091 h 207655"/>
                <a:gd name="connsiteX1163" fmla="*/ 124133 w 198006"/>
                <a:gd name="connsiteY1163" fmla="*/ 169744 h 207655"/>
                <a:gd name="connsiteX1164" fmla="*/ 124133 w 198006"/>
                <a:gd name="connsiteY1164" fmla="*/ 168327 h 207655"/>
                <a:gd name="connsiteX1165" fmla="*/ 124133 w 198006"/>
                <a:gd name="connsiteY1165" fmla="*/ 169980 h 207655"/>
                <a:gd name="connsiteX1166" fmla="*/ 124133 w 198006"/>
                <a:gd name="connsiteY1166" fmla="*/ 169980 h 207655"/>
                <a:gd name="connsiteX1167" fmla="*/ 124133 w 198006"/>
                <a:gd name="connsiteY1167" fmla="*/ 165495 h 207655"/>
                <a:gd name="connsiteX1168" fmla="*/ 124133 w 198006"/>
                <a:gd name="connsiteY1168" fmla="*/ 165495 h 207655"/>
                <a:gd name="connsiteX1169" fmla="*/ 124133 w 198006"/>
                <a:gd name="connsiteY1169" fmla="*/ 168799 h 207655"/>
                <a:gd name="connsiteX1170" fmla="*/ 124133 w 198006"/>
                <a:gd name="connsiteY1170" fmla="*/ 170686 h 207655"/>
                <a:gd name="connsiteX1171" fmla="*/ 124133 w 198006"/>
                <a:gd name="connsiteY1171" fmla="*/ 169036 h 207655"/>
                <a:gd name="connsiteX1172" fmla="*/ 124133 w 198006"/>
                <a:gd name="connsiteY1172" fmla="*/ 169036 h 207655"/>
                <a:gd name="connsiteX1173" fmla="*/ 125550 w 198006"/>
                <a:gd name="connsiteY1173" fmla="*/ 172339 h 207655"/>
                <a:gd name="connsiteX1174" fmla="*/ 125550 w 198006"/>
                <a:gd name="connsiteY1174" fmla="*/ 172339 h 207655"/>
                <a:gd name="connsiteX1175" fmla="*/ 125550 w 198006"/>
                <a:gd name="connsiteY1175" fmla="*/ 168799 h 207655"/>
                <a:gd name="connsiteX1176" fmla="*/ 125550 w 198006"/>
                <a:gd name="connsiteY1176" fmla="*/ 165259 h 207655"/>
                <a:gd name="connsiteX1177" fmla="*/ 125550 w 198006"/>
                <a:gd name="connsiteY1177" fmla="*/ 168327 h 207655"/>
                <a:gd name="connsiteX1178" fmla="*/ 125550 w 198006"/>
                <a:gd name="connsiteY1178" fmla="*/ 168327 h 207655"/>
                <a:gd name="connsiteX1179" fmla="*/ 125550 w 198006"/>
                <a:gd name="connsiteY1179" fmla="*/ 163845 h 207655"/>
                <a:gd name="connsiteX1180" fmla="*/ 125550 w 198006"/>
                <a:gd name="connsiteY1180" fmla="*/ 161719 h 207655"/>
                <a:gd name="connsiteX1181" fmla="*/ 125550 w 198006"/>
                <a:gd name="connsiteY1181" fmla="*/ 160305 h 207655"/>
                <a:gd name="connsiteX1182" fmla="*/ 125550 w 198006"/>
                <a:gd name="connsiteY1182" fmla="*/ 158887 h 207655"/>
                <a:gd name="connsiteX1183" fmla="*/ 125550 w 198006"/>
                <a:gd name="connsiteY1183" fmla="*/ 157001 h 207655"/>
                <a:gd name="connsiteX1184" fmla="*/ 125550 w 198006"/>
                <a:gd name="connsiteY1184" fmla="*/ 157001 h 207655"/>
                <a:gd name="connsiteX1185" fmla="*/ 124133 w 198006"/>
                <a:gd name="connsiteY1185" fmla="*/ 157001 h 207655"/>
                <a:gd name="connsiteX1186" fmla="*/ 124133 w 198006"/>
                <a:gd name="connsiteY1186" fmla="*/ 154405 h 207655"/>
                <a:gd name="connsiteX1187" fmla="*/ 124133 w 198006"/>
                <a:gd name="connsiteY1187" fmla="*/ 154405 h 207655"/>
                <a:gd name="connsiteX1188" fmla="*/ 124133 w 198006"/>
                <a:gd name="connsiteY1188" fmla="*/ 159124 h 207655"/>
                <a:gd name="connsiteX1189" fmla="*/ 124133 w 198006"/>
                <a:gd name="connsiteY1189" fmla="*/ 161013 h 207655"/>
                <a:gd name="connsiteX1190" fmla="*/ 124133 w 198006"/>
                <a:gd name="connsiteY1190" fmla="*/ 161013 h 207655"/>
                <a:gd name="connsiteX1191" fmla="*/ 124133 w 198006"/>
                <a:gd name="connsiteY1191" fmla="*/ 158418 h 207655"/>
                <a:gd name="connsiteX1192" fmla="*/ 124133 w 198006"/>
                <a:gd name="connsiteY1192" fmla="*/ 160541 h 207655"/>
                <a:gd name="connsiteX1193" fmla="*/ 124133 w 198006"/>
                <a:gd name="connsiteY1193" fmla="*/ 160541 h 207655"/>
                <a:gd name="connsiteX1194" fmla="*/ 124133 w 198006"/>
                <a:gd name="connsiteY1194" fmla="*/ 158182 h 207655"/>
                <a:gd name="connsiteX1195" fmla="*/ 124133 w 198006"/>
                <a:gd name="connsiteY1195" fmla="*/ 158182 h 207655"/>
                <a:gd name="connsiteX1196" fmla="*/ 119415 w 198006"/>
                <a:gd name="connsiteY1196" fmla="*/ 151101 h 207655"/>
                <a:gd name="connsiteX1197" fmla="*/ 119415 w 198006"/>
                <a:gd name="connsiteY1197" fmla="*/ 151101 h 207655"/>
                <a:gd name="connsiteX1198" fmla="*/ 119415 w 198006"/>
                <a:gd name="connsiteY1198" fmla="*/ 156292 h 207655"/>
                <a:gd name="connsiteX1199" fmla="*/ 119415 w 198006"/>
                <a:gd name="connsiteY1199" fmla="*/ 154878 h 207655"/>
                <a:gd name="connsiteX1200" fmla="*/ 119415 w 198006"/>
                <a:gd name="connsiteY1200" fmla="*/ 153224 h 207655"/>
                <a:gd name="connsiteX1201" fmla="*/ 119415 w 198006"/>
                <a:gd name="connsiteY1201" fmla="*/ 153224 h 207655"/>
                <a:gd name="connsiteX1202" fmla="*/ 119415 w 198006"/>
                <a:gd name="connsiteY1202" fmla="*/ 147089 h 207655"/>
                <a:gd name="connsiteX1203" fmla="*/ 119415 w 198006"/>
                <a:gd name="connsiteY1203" fmla="*/ 149451 h 207655"/>
                <a:gd name="connsiteX1204" fmla="*/ 119415 w 198006"/>
                <a:gd name="connsiteY1204" fmla="*/ 147561 h 207655"/>
                <a:gd name="connsiteX1205" fmla="*/ 119415 w 198006"/>
                <a:gd name="connsiteY1205" fmla="*/ 149687 h 207655"/>
                <a:gd name="connsiteX1206" fmla="*/ 119415 w 198006"/>
                <a:gd name="connsiteY1206" fmla="*/ 149687 h 207655"/>
                <a:gd name="connsiteX1207" fmla="*/ 119415 w 198006"/>
                <a:gd name="connsiteY1207" fmla="*/ 151810 h 207655"/>
                <a:gd name="connsiteX1208" fmla="*/ 119415 w 198006"/>
                <a:gd name="connsiteY1208" fmla="*/ 151810 h 207655"/>
                <a:gd name="connsiteX1209" fmla="*/ 119415 w 198006"/>
                <a:gd name="connsiteY1209" fmla="*/ 149451 h 207655"/>
                <a:gd name="connsiteX1210" fmla="*/ 119415 w 198006"/>
                <a:gd name="connsiteY1210" fmla="*/ 147561 h 207655"/>
                <a:gd name="connsiteX1211" fmla="*/ 119415 w 198006"/>
                <a:gd name="connsiteY1211" fmla="*/ 145674 h 207655"/>
                <a:gd name="connsiteX1212" fmla="*/ 117528 w 198006"/>
                <a:gd name="connsiteY1212" fmla="*/ 145674 h 207655"/>
                <a:gd name="connsiteX1213" fmla="*/ 117528 w 198006"/>
                <a:gd name="connsiteY1213" fmla="*/ 144021 h 207655"/>
                <a:gd name="connsiteX1214" fmla="*/ 117528 w 198006"/>
                <a:gd name="connsiteY1214" fmla="*/ 146619 h 207655"/>
                <a:gd name="connsiteX1215" fmla="*/ 117528 w 198006"/>
                <a:gd name="connsiteY1215" fmla="*/ 144257 h 207655"/>
                <a:gd name="connsiteX1216" fmla="*/ 115402 w 198006"/>
                <a:gd name="connsiteY1216" fmla="*/ 144257 h 207655"/>
                <a:gd name="connsiteX1217" fmla="*/ 115402 w 198006"/>
                <a:gd name="connsiteY1217" fmla="*/ 141189 h 207655"/>
                <a:gd name="connsiteX1218" fmla="*/ 115402 w 198006"/>
                <a:gd name="connsiteY1218" fmla="*/ 141189 h 207655"/>
                <a:gd name="connsiteX1219" fmla="*/ 113279 w 198006"/>
                <a:gd name="connsiteY1219" fmla="*/ 141189 h 207655"/>
                <a:gd name="connsiteX1220" fmla="*/ 113279 w 198006"/>
                <a:gd name="connsiteY1220" fmla="*/ 144493 h 207655"/>
                <a:gd name="connsiteX1221" fmla="*/ 113279 w 198006"/>
                <a:gd name="connsiteY1221" fmla="*/ 141662 h 207655"/>
                <a:gd name="connsiteX1222" fmla="*/ 113279 w 198006"/>
                <a:gd name="connsiteY1222" fmla="*/ 143079 h 207655"/>
                <a:gd name="connsiteX1223" fmla="*/ 113279 w 198006"/>
                <a:gd name="connsiteY1223" fmla="*/ 143079 h 207655"/>
                <a:gd name="connsiteX1224" fmla="*/ 113279 w 198006"/>
                <a:gd name="connsiteY1224" fmla="*/ 139066 h 207655"/>
                <a:gd name="connsiteX1225" fmla="*/ 111156 w 198006"/>
                <a:gd name="connsiteY1225" fmla="*/ 139066 h 207655"/>
                <a:gd name="connsiteX1226" fmla="*/ 111156 w 198006"/>
                <a:gd name="connsiteY1226" fmla="*/ 137652 h 207655"/>
                <a:gd name="connsiteX1227" fmla="*/ 111156 w 198006"/>
                <a:gd name="connsiteY1227" fmla="*/ 136235 h 207655"/>
                <a:gd name="connsiteX1228" fmla="*/ 111156 w 198006"/>
                <a:gd name="connsiteY1228" fmla="*/ 138358 h 207655"/>
                <a:gd name="connsiteX1229" fmla="*/ 111156 w 198006"/>
                <a:gd name="connsiteY1229" fmla="*/ 135999 h 207655"/>
                <a:gd name="connsiteX1230" fmla="*/ 111156 w 198006"/>
                <a:gd name="connsiteY1230" fmla="*/ 135999 h 207655"/>
                <a:gd name="connsiteX1231" fmla="*/ 111156 w 198006"/>
                <a:gd name="connsiteY1231" fmla="*/ 135999 h 207655"/>
                <a:gd name="connsiteX1232" fmla="*/ 111156 w 198006"/>
                <a:gd name="connsiteY1232" fmla="*/ 138594 h 207655"/>
                <a:gd name="connsiteX1233" fmla="*/ 111156 w 198006"/>
                <a:gd name="connsiteY1233" fmla="*/ 135290 h 207655"/>
                <a:gd name="connsiteX1234" fmla="*/ 109503 w 198006"/>
                <a:gd name="connsiteY1234" fmla="*/ 136707 h 207655"/>
                <a:gd name="connsiteX1235" fmla="*/ 109503 w 198006"/>
                <a:gd name="connsiteY1235" fmla="*/ 136707 h 207655"/>
                <a:gd name="connsiteX1236" fmla="*/ 109503 w 198006"/>
                <a:gd name="connsiteY1236" fmla="*/ 134112 h 207655"/>
                <a:gd name="connsiteX1237" fmla="*/ 109503 w 198006"/>
                <a:gd name="connsiteY1237" fmla="*/ 132459 h 207655"/>
                <a:gd name="connsiteX1238" fmla="*/ 109503 w 198006"/>
                <a:gd name="connsiteY1238" fmla="*/ 132459 h 207655"/>
                <a:gd name="connsiteX1239" fmla="*/ 109503 w 198006"/>
                <a:gd name="connsiteY1239" fmla="*/ 132459 h 207655"/>
                <a:gd name="connsiteX1240" fmla="*/ 109503 w 198006"/>
                <a:gd name="connsiteY1240" fmla="*/ 134348 h 207655"/>
                <a:gd name="connsiteX1241" fmla="*/ 109503 w 198006"/>
                <a:gd name="connsiteY1241" fmla="*/ 134348 h 207655"/>
                <a:gd name="connsiteX1242" fmla="*/ 109503 w 198006"/>
                <a:gd name="connsiteY1242" fmla="*/ 137180 h 207655"/>
                <a:gd name="connsiteX1243" fmla="*/ 109503 w 198006"/>
                <a:gd name="connsiteY1243" fmla="*/ 133876 h 207655"/>
                <a:gd name="connsiteX1244" fmla="*/ 109503 w 198006"/>
                <a:gd name="connsiteY1244" fmla="*/ 136944 h 207655"/>
                <a:gd name="connsiteX1245" fmla="*/ 109503 w 198006"/>
                <a:gd name="connsiteY1245" fmla="*/ 135290 h 207655"/>
                <a:gd name="connsiteX1246" fmla="*/ 109503 w 198006"/>
                <a:gd name="connsiteY1246" fmla="*/ 138122 h 207655"/>
                <a:gd name="connsiteX1247" fmla="*/ 109503 w 198006"/>
                <a:gd name="connsiteY1247" fmla="*/ 133876 h 207655"/>
                <a:gd name="connsiteX1248" fmla="*/ 109503 w 198006"/>
                <a:gd name="connsiteY1248" fmla="*/ 133876 h 207655"/>
                <a:gd name="connsiteX1249" fmla="*/ 109503 w 198006"/>
                <a:gd name="connsiteY1249" fmla="*/ 133876 h 207655"/>
                <a:gd name="connsiteX1250" fmla="*/ 109503 w 198006"/>
                <a:gd name="connsiteY1250" fmla="*/ 135999 h 207655"/>
                <a:gd name="connsiteX1251" fmla="*/ 109503 w 198006"/>
                <a:gd name="connsiteY1251" fmla="*/ 133167 h 207655"/>
                <a:gd name="connsiteX1252" fmla="*/ 109503 w 198006"/>
                <a:gd name="connsiteY1252" fmla="*/ 135999 h 207655"/>
                <a:gd name="connsiteX1253" fmla="*/ 109503 w 198006"/>
                <a:gd name="connsiteY1253" fmla="*/ 135999 h 207655"/>
                <a:gd name="connsiteX1254" fmla="*/ 109503 w 198006"/>
                <a:gd name="connsiteY1254" fmla="*/ 133403 h 207655"/>
                <a:gd name="connsiteX1255" fmla="*/ 109503 w 198006"/>
                <a:gd name="connsiteY1255" fmla="*/ 133403 h 207655"/>
                <a:gd name="connsiteX1256" fmla="*/ 106671 w 198006"/>
                <a:gd name="connsiteY1256" fmla="*/ 130572 h 207655"/>
                <a:gd name="connsiteX1257" fmla="*/ 106671 w 198006"/>
                <a:gd name="connsiteY1257" fmla="*/ 127504 h 207655"/>
                <a:gd name="connsiteX1258" fmla="*/ 106671 w 198006"/>
                <a:gd name="connsiteY1258" fmla="*/ 127504 h 207655"/>
                <a:gd name="connsiteX1259" fmla="*/ 106671 w 198006"/>
                <a:gd name="connsiteY1259" fmla="*/ 130336 h 207655"/>
                <a:gd name="connsiteX1260" fmla="*/ 104548 w 198006"/>
                <a:gd name="connsiteY1260" fmla="*/ 130336 h 207655"/>
                <a:gd name="connsiteX1261" fmla="*/ 104548 w 198006"/>
                <a:gd name="connsiteY1261" fmla="*/ 127504 h 207655"/>
                <a:gd name="connsiteX1262" fmla="*/ 104548 w 198006"/>
                <a:gd name="connsiteY1262" fmla="*/ 127504 h 207655"/>
                <a:gd name="connsiteX1263" fmla="*/ 104548 w 198006"/>
                <a:gd name="connsiteY1263" fmla="*/ 129391 h 207655"/>
                <a:gd name="connsiteX1264" fmla="*/ 104548 w 198006"/>
                <a:gd name="connsiteY1264" fmla="*/ 129391 h 207655"/>
                <a:gd name="connsiteX1265" fmla="*/ 104548 w 198006"/>
                <a:gd name="connsiteY1265" fmla="*/ 126323 h 207655"/>
                <a:gd name="connsiteX1266" fmla="*/ 104548 w 198006"/>
                <a:gd name="connsiteY1266" fmla="*/ 126323 h 207655"/>
                <a:gd name="connsiteX1267" fmla="*/ 102662 w 198006"/>
                <a:gd name="connsiteY1267" fmla="*/ 126323 h 207655"/>
                <a:gd name="connsiteX1268" fmla="*/ 102662 w 198006"/>
                <a:gd name="connsiteY1268" fmla="*/ 123728 h 207655"/>
                <a:gd name="connsiteX1269" fmla="*/ 102662 w 198006"/>
                <a:gd name="connsiteY1269" fmla="*/ 123728 h 207655"/>
                <a:gd name="connsiteX1270" fmla="*/ 102662 w 198006"/>
                <a:gd name="connsiteY1270" fmla="*/ 125145 h 207655"/>
                <a:gd name="connsiteX1271" fmla="*/ 102662 w 198006"/>
                <a:gd name="connsiteY1271" fmla="*/ 104143 h 207655"/>
                <a:gd name="connsiteX1272" fmla="*/ 102662 w 198006"/>
                <a:gd name="connsiteY1272" fmla="*/ 104143 h 207655"/>
                <a:gd name="connsiteX1273" fmla="*/ 102662 w 198006"/>
                <a:gd name="connsiteY1273" fmla="*/ 104143 h 207655"/>
                <a:gd name="connsiteX1274" fmla="*/ 102662 w 198006"/>
                <a:gd name="connsiteY1274" fmla="*/ 106030 h 207655"/>
                <a:gd name="connsiteX1275" fmla="*/ 102662 w 198006"/>
                <a:gd name="connsiteY1275" fmla="*/ 104615 h 207655"/>
                <a:gd name="connsiteX1276" fmla="*/ 102662 w 198006"/>
                <a:gd name="connsiteY1276" fmla="*/ 104615 h 207655"/>
                <a:gd name="connsiteX1277" fmla="*/ 102662 w 198006"/>
                <a:gd name="connsiteY1277" fmla="*/ 102726 h 207655"/>
                <a:gd name="connsiteX1278" fmla="*/ 102662 w 198006"/>
                <a:gd name="connsiteY1278" fmla="*/ 102726 h 207655"/>
                <a:gd name="connsiteX1279" fmla="*/ 102662 w 198006"/>
                <a:gd name="connsiteY1279" fmla="*/ 100839 h 207655"/>
                <a:gd name="connsiteX1280" fmla="*/ 102662 w 198006"/>
                <a:gd name="connsiteY1280" fmla="*/ 100839 h 207655"/>
                <a:gd name="connsiteX1281" fmla="*/ 102662 w 198006"/>
                <a:gd name="connsiteY1281" fmla="*/ 98716 h 207655"/>
                <a:gd name="connsiteX1282" fmla="*/ 102662 w 198006"/>
                <a:gd name="connsiteY1282" fmla="*/ 96593 h 207655"/>
                <a:gd name="connsiteX1283" fmla="*/ 102662 w 198006"/>
                <a:gd name="connsiteY1283" fmla="*/ 99188 h 207655"/>
                <a:gd name="connsiteX1284" fmla="*/ 102662 w 198006"/>
                <a:gd name="connsiteY1284" fmla="*/ 97535 h 207655"/>
                <a:gd name="connsiteX1285" fmla="*/ 102662 w 198006"/>
                <a:gd name="connsiteY1285" fmla="*/ 98716 h 207655"/>
                <a:gd name="connsiteX1286" fmla="*/ 102662 w 198006"/>
                <a:gd name="connsiteY1286" fmla="*/ 100367 h 207655"/>
                <a:gd name="connsiteX1287" fmla="*/ 102662 w 198006"/>
                <a:gd name="connsiteY1287" fmla="*/ 102726 h 207655"/>
                <a:gd name="connsiteX1288" fmla="*/ 102662 w 198006"/>
                <a:gd name="connsiteY1288" fmla="*/ 101311 h 207655"/>
                <a:gd name="connsiteX1289" fmla="*/ 102662 w 198006"/>
                <a:gd name="connsiteY1289" fmla="*/ 103907 h 207655"/>
                <a:gd name="connsiteX1290" fmla="*/ 102662 w 198006"/>
                <a:gd name="connsiteY1290" fmla="*/ 103907 h 207655"/>
                <a:gd name="connsiteX1291" fmla="*/ 104076 w 198006"/>
                <a:gd name="connsiteY1291" fmla="*/ 105088 h 207655"/>
                <a:gd name="connsiteX1292" fmla="*/ 104076 w 198006"/>
                <a:gd name="connsiteY1292" fmla="*/ 102962 h 207655"/>
                <a:gd name="connsiteX1293" fmla="*/ 104076 w 198006"/>
                <a:gd name="connsiteY1293" fmla="*/ 102962 h 207655"/>
                <a:gd name="connsiteX1294" fmla="*/ 106199 w 198006"/>
                <a:gd name="connsiteY1294" fmla="*/ 98244 h 207655"/>
                <a:gd name="connsiteX1295" fmla="*/ 106199 w 198006"/>
                <a:gd name="connsiteY1295" fmla="*/ 104379 h 207655"/>
                <a:gd name="connsiteX1296" fmla="*/ 106199 w 198006"/>
                <a:gd name="connsiteY1296" fmla="*/ 104379 h 207655"/>
                <a:gd name="connsiteX1297" fmla="*/ 106199 w 198006"/>
                <a:gd name="connsiteY1297" fmla="*/ 101075 h 207655"/>
                <a:gd name="connsiteX1298" fmla="*/ 106199 w 198006"/>
                <a:gd name="connsiteY1298" fmla="*/ 101075 h 207655"/>
                <a:gd name="connsiteX1299" fmla="*/ 106199 w 198006"/>
                <a:gd name="connsiteY1299" fmla="*/ 104852 h 207655"/>
                <a:gd name="connsiteX1300" fmla="*/ 106199 w 198006"/>
                <a:gd name="connsiteY1300" fmla="*/ 102962 h 207655"/>
                <a:gd name="connsiteX1301" fmla="*/ 106199 w 198006"/>
                <a:gd name="connsiteY1301" fmla="*/ 101311 h 207655"/>
                <a:gd name="connsiteX1302" fmla="*/ 108088 w 198006"/>
                <a:gd name="connsiteY1302" fmla="*/ 99661 h 207655"/>
                <a:gd name="connsiteX1303" fmla="*/ 108088 w 198006"/>
                <a:gd name="connsiteY1303" fmla="*/ 98244 h 207655"/>
                <a:gd name="connsiteX1304" fmla="*/ 108088 w 198006"/>
                <a:gd name="connsiteY1304" fmla="*/ 99661 h 207655"/>
                <a:gd name="connsiteX1305" fmla="*/ 108088 w 198006"/>
                <a:gd name="connsiteY1305" fmla="*/ 99661 h 207655"/>
                <a:gd name="connsiteX1306" fmla="*/ 108088 w 198006"/>
                <a:gd name="connsiteY1306" fmla="*/ 101784 h 207655"/>
                <a:gd name="connsiteX1307" fmla="*/ 108088 w 198006"/>
                <a:gd name="connsiteY1307" fmla="*/ 101784 h 207655"/>
                <a:gd name="connsiteX1308" fmla="*/ 108088 w 198006"/>
                <a:gd name="connsiteY1308" fmla="*/ 101784 h 207655"/>
                <a:gd name="connsiteX1309" fmla="*/ 108088 w 198006"/>
                <a:gd name="connsiteY1309" fmla="*/ 99661 h 207655"/>
                <a:gd name="connsiteX1310" fmla="*/ 108088 w 198006"/>
                <a:gd name="connsiteY1310" fmla="*/ 102020 h 207655"/>
                <a:gd name="connsiteX1311" fmla="*/ 108088 w 198006"/>
                <a:gd name="connsiteY1311" fmla="*/ 102020 h 207655"/>
                <a:gd name="connsiteX1312" fmla="*/ 108088 w 198006"/>
                <a:gd name="connsiteY1312" fmla="*/ 103907 h 207655"/>
                <a:gd name="connsiteX1313" fmla="*/ 108088 w 198006"/>
                <a:gd name="connsiteY1313" fmla="*/ 102020 h 207655"/>
                <a:gd name="connsiteX1314" fmla="*/ 108088 w 198006"/>
                <a:gd name="connsiteY1314" fmla="*/ 106030 h 207655"/>
                <a:gd name="connsiteX1315" fmla="*/ 108088 w 198006"/>
                <a:gd name="connsiteY1315" fmla="*/ 108861 h 207655"/>
                <a:gd name="connsiteX1316" fmla="*/ 108088 w 198006"/>
                <a:gd name="connsiteY1316" fmla="*/ 104143 h 207655"/>
                <a:gd name="connsiteX1317" fmla="*/ 108088 w 198006"/>
                <a:gd name="connsiteY1317" fmla="*/ 104143 h 207655"/>
                <a:gd name="connsiteX1318" fmla="*/ 108088 w 198006"/>
                <a:gd name="connsiteY1318" fmla="*/ 101075 h 207655"/>
                <a:gd name="connsiteX1319" fmla="*/ 108088 w 198006"/>
                <a:gd name="connsiteY1319" fmla="*/ 103907 h 207655"/>
                <a:gd name="connsiteX1320" fmla="*/ 108088 w 198006"/>
                <a:gd name="connsiteY1320" fmla="*/ 106030 h 207655"/>
                <a:gd name="connsiteX1321" fmla="*/ 108088 w 198006"/>
                <a:gd name="connsiteY1321" fmla="*/ 106030 h 207655"/>
                <a:gd name="connsiteX1322" fmla="*/ 108088 w 198006"/>
                <a:gd name="connsiteY1322" fmla="*/ 104143 h 207655"/>
                <a:gd name="connsiteX1323" fmla="*/ 108088 w 198006"/>
                <a:gd name="connsiteY1323" fmla="*/ 104143 h 207655"/>
                <a:gd name="connsiteX1324" fmla="*/ 108088 w 198006"/>
                <a:gd name="connsiteY1324" fmla="*/ 105793 h 207655"/>
                <a:gd name="connsiteX1325" fmla="*/ 108088 w 198006"/>
                <a:gd name="connsiteY1325" fmla="*/ 105793 h 207655"/>
                <a:gd name="connsiteX1326" fmla="*/ 109503 w 198006"/>
                <a:gd name="connsiteY1326" fmla="*/ 104379 h 207655"/>
                <a:gd name="connsiteX1327" fmla="*/ 109503 w 198006"/>
                <a:gd name="connsiteY1327" fmla="*/ 102962 h 207655"/>
                <a:gd name="connsiteX1328" fmla="*/ 109503 w 198006"/>
                <a:gd name="connsiteY1328" fmla="*/ 106030 h 207655"/>
                <a:gd name="connsiteX1329" fmla="*/ 109503 w 198006"/>
                <a:gd name="connsiteY1329" fmla="*/ 103434 h 207655"/>
                <a:gd name="connsiteX1330" fmla="*/ 109503 w 198006"/>
                <a:gd name="connsiteY1330" fmla="*/ 107447 h 207655"/>
                <a:gd name="connsiteX1331" fmla="*/ 109503 w 198006"/>
                <a:gd name="connsiteY1331" fmla="*/ 107447 h 207655"/>
                <a:gd name="connsiteX1332" fmla="*/ 109503 w 198006"/>
                <a:gd name="connsiteY1332" fmla="*/ 103671 h 207655"/>
                <a:gd name="connsiteX1333" fmla="*/ 109503 w 198006"/>
                <a:gd name="connsiteY1333" fmla="*/ 108625 h 207655"/>
                <a:gd name="connsiteX1334" fmla="*/ 110920 w 198006"/>
                <a:gd name="connsiteY1334" fmla="*/ 106974 h 207655"/>
                <a:gd name="connsiteX1335" fmla="*/ 110920 w 198006"/>
                <a:gd name="connsiteY1335" fmla="*/ 104852 h 207655"/>
                <a:gd name="connsiteX1336" fmla="*/ 110920 w 198006"/>
                <a:gd name="connsiteY1336" fmla="*/ 107447 h 207655"/>
                <a:gd name="connsiteX1337" fmla="*/ 110920 w 198006"/>
                <a:gd name="connsiteY1337" fmla="*/ 110987 h 207655"/>
                <a:gd name="connsiteX1338" fmla="*/ 110920 w 198006"/>
                <a:gd name="connsiteY1338" fmla="*/ 110987 h 207655"/>
                <a:gd name="connsiteX1339" fmla="*/ 110920 w 198006"/>
                <a:gd name="connsiteY1339" fmla="*/ 110987 h 207655"/>
                <a:gd name="connsiteX1340" fmla="*/ 110920 w 198006"/>
                <a:gd name="connsiteY1340" fmla="*/ 107683 h 207655"/>
                <a:gd name="connsiteX1341" fmla="*/ 110920 w 198006"/>
                <a:gd name="connsiteY1341" fmla="*/ 111223 h 207655"/>
                <a:gd name="connsiteX1342" fmla="*/ 110920 w 198006"/>
                <a:gd name="connsiteY1342" fmla="*/ 111223 h 207655"/>
                <a:gd name="connsiteX1343" fmla="*/ 110920 w 198006"/>
                <a:gd name="connsiteY1343" fmla="*/ 111223 h 207655"/>
                <a:gd name="connsiteX1344" fmla="*/ 110920 w 198006"/>
                <a:gd name="connsiteY1344" fmla="*/ 108155 h 207655"/>
                <a:gd name="connsiteX1345" fmla="*/ 110920 w 198006"/>
                <a:gd name="connsiteY1345" fmla="*/ 108155 h 207655"/>
                <a:gd name="connsiteX1346" fmla="*/ 110920 w 198006"/>
                <a:gd name="connsiteY1346" fmla="*/ 105793 h 207655"/>
                <a:gd name="connsiteX1347" fmla="*/ 110920 w 198006"/>
                <a:gd name="connsiteY1347" fmla="*/ 108392 h 207655"/>
                <a:gd name="connsiteX1348" fmla="*/ 110920 w 198006"/>
                <a:gd name="connsiteY1348" fmla="*/ 108392 h 207655"/>
                <a:gd name="connsiteX1349" fmla="*/ 110920 w 198006"/>
                <a:gd name="connsiteY1349" fmla="*/ 106738 h 207655"/>
                <a:gd name="connsiteX1350" fmla="*/ 110920 w 198006"/>
                <a:gd name="connsiteY1350" fmla="*/ 108155 h 207655"/>
                <a:gd name="connsiteX1351" fmla="*/ 110920 w 198006"/>
                <a:gd name="connsiteY1351" fmla="*/ 108155 h 207655"/>
                <a:gd name="connsiteX1352" fmla="*/ 110920 w 198006"/>
                <a:gd name="connsiteY1352" fmla="*/ 111929 h 207655"/>
                <a:gd name="connsiteX1353" fmla="*/ 112334 w 198006"/>
                <a:gd name="connsiteY1353" fmla="*/ 107919 h 207655"/>
                <a:gd name="connsiteX1354" fmla="*/ 113515 w 198006"/>
                <a:gd name="connsiteY1354" fmla="*/ 107919 h 207655"/>
                <a:gd name="connsiteX1355" fmla="*/ 113515 w 198006"/>
                <a:gd name="connsiteY1355" fmla="*/ 109570 h 207655"/>
                <a:gd name="connsiteX1356" fmla="*/ 113515 w 198006"/>
                <a:gd name="connsiteY1356" fmla="*/ 108155 h 207655"/>
                <a:gd name="connsiteX1357" fmla="*/ 113515 w 198006"/>
                <a:gd name="connsiteY1357" fmla="*/ 108155 h 207655"/>
                <a:gd name="connsiteX1358" fmla="*/ 113515 w 198006"/>
                <a:gd name="connsiteY1358" fmla="*/ 110987 h 207655"/>
                <a:gd name="connsiteX1359" fmla="*/ 115638 w 198006"/>
                <a:gd name="connsiteY1359" fmla="*/ 110987 h 207655"/>
                <a:gd name="connsiteX1360" fmla="*/ 115638 w 198006"/>
                <a:gd name="connsiteY1360" fmla="*/ 113110 h 207655"/>
                <a:gd name="connsiteX1361" fmla="*/ 115638 w 198006"/>
                <a:gd name="connsiteY1361" fmla="*/ 113110 h 207655"/>
                <a:gd name="connsiteX1362" fmla="*/ 115638 w 198006"/>
                <a:gd name="connsiteY1362" fmla="*/ 110042 h 207655"/>
                <a:gd name="connsiteX1363" fmla="*/ 115638 w 198006"/>
                <a:gd name="connsiteY1363" fmla="*/ 111929 h 207655"/>
                <a:gd name="connsiteX1364" fmla="*/ 115638 w 198006"/>
                <a:gd name="connsiteY1364" fmla="*/ 113346 h 207655"/>
                <a:gd name="connsiteX1365" fmla="*/ 115638 w 198006"/>
                <a:gd name="connsiteY1365" fmla="*/ 111459 h 207655"/>
                <a:gd name="connsiteX1366" fmla="*/ 115638 w 198006"/>
                <a:gd name="connsiteY1366" fmla="*/ 113346 h 207655"/>
                <a:gd name="connsiteX1367" fmla="*/ 115638 w 198006"/>
                <a:gd name="connsiteY1367" fmla="*/ 111929 h 207655"/>
                <a:gd name="connsiteX1368" fmla="*/ 115638 w 198006"/>
                <a:gd name="connsiteY1368" fmla="*/ 114291 h 207655"/>
                <a:gd name="connsiteX1369" fmla="*/ 115638 w 198006"/>
                <a:gd name="connsiteY1369" fmla="*/ 111223 h 207655"/>
                <a:gd name="connsiteX1370" fmla="*/ 115638 w 198006"/>
                <a:gd name="connsiteY1370" fmla="*/ 113346 h 207655"/>
                <a:gd name="connsiteX1371" fmla="*/ 115638 w 198006"/>
                <a:gd name="connsiteY1371" fmla="*/ 113346 h 207655"/>
                <a:gd name="connsiteX1372" fmla="*/ 115638 w 198006"/>
                <a:gd name="connsiteY1372" fmla="*/ 115233 h 207655"/>
                <a:gd name="connsiteX1373" fmla="*/ 115638 w 198006"/>
                <a:gd name="connsiteY1373" fmla="*/ 112165 h 207655"/>
                <a:gd name="connsiteX1374" fmla="*/ 115638 w 198006"/>
                <a:gd name="connsiteY1374" fmla="*/ 112165 h 207655"/>
                <a:gd name="connsiteX1375" fmla="*/ 115638 w 198006"/>
                <a:gd name="connsiteY1375" fmla="*/ 115233 h 207655"/>
                <a:gd name="connsiteX1376" fmla="*/ 115638 w 198006"/>
                <a:gd name="connsiteY1376" fmla="*/ 115233 h 207655"/>
                <a:gd name="connsiteX1377" fmla="*/ 117056 w 198006"/>
                <a:gd name="connsiteY1377" fmla="*/ 111929 h 207655"/>
                <a:gd name="connsiteX1378" fmla="*/ 117056 w 198006"/>
                <a:gd name="connsiteY1378" fmla="*/ 114761 h 207655"/>
                <a:gd name="connsiteX1379" fmla="*/ 117056 w 198006"/>
                <a:gd name="connsiteY1379" fmla="*/ 113110 h 207655"/>
                <a:gd name="connsiteX1380" fmla="*/ 117056 w 198006"/>
                <a:gd name="connsiteY1380" fmla="*/ 114524 h 207655"/>
                <a:gd name="connsiteX1381" fmla="*/ 117056 w 198006"/>
                <a:gd name="connsiteY1381" fmla="*/ 118065 h 207655"/>
                <a:gd name="connsiteX1382" fmla="*/ 117056 w 198006"/>
                <a:gd name="connsiteY1382" fmla="*/ 115233 h 207655"/>
                <a:gd name="connsiteX1383" fmla="*/ 119179 w 198006"/>
                <a:gd name="connsiteY1383" fmla="*/ 117123 h 207655"/>
                <a:gd name="connsiteX1384" fmla="*/ 119179 w 198006"/>
                <a:gd name="connsiteY1384" fmla="*/ 114524 h 207655"/>
                <a:gd name="connsiteX1385" fmla="*/ 119179 w 198006"/>
                <a:gd name="connsiteY1385" fmla="*/ 113110 h 207655"/>
                <a:gd name="connsiteX1386" fmla="*/ 119179 w 198006"/>
                <a:gd name="connsiteY1386" fmla="*/ 116414 h 207655"/>
                <a:gd name="connsiteX1387" fmla="*/ 119179 w 198006"/>
                <a:gd name="connsiteY1387" fmla="*/ 114997 h 207655"/>
                <a:gd name="connsiteX1388" fmla="*/ 119179 w 198006"/>
                <a:gd name="connsiteY1388" fmla="*/ 118065 h 207655"/>
                <a:gd name="connsiteX1389" fmla="*/ 119179 w 198006"/>
                <a:gd name="connsiteY1389" fmla="*/ 115942 h 207655"/>
                <a:gd name="connsiteX1390" fmla="*/ 119179 w 198006"/>
                <a:gd name="connsiteY1390" fmla="*/ 117592 h 207655"/>
                <a:gd name="connsiteX1391" fmla="*/ 119179 w 198006"/>
                <a:gd name="connsiteY1391" fmla="*/ 114761 h 207655"/>
                <a:gd name="connsiteX1392" fmla="*/ 119179 w 198006"/>
                <a:gd name="connsiteY1392" fmla="*/ 114761 h 207655"/>
                <a:gd name="connsiteX1393" fmla="*/ 117056 w 198006"/>
                <a:gd name="connsiteY1393" fmla="*/ 110987 h 207655"/>
                <a:gd name="connsiteX1394" fmla="*/ 117056 w 198006"/>
                <a:gd name="connsiteY1394" fmla="*/ 108625 h 207655"/>
                <a:gd name="connsiteX1395" fmla="*/ 117056 w 198006"/>
                <a:gd name="connsiteY1395" fmla="*/ 110515 h 207655"/>
                <a:gd name="connsiteX1396" fmla="*/ 118234 w 198006"/>
                <a:gd name="connsiteY1396" fmla="*/ 105793 h 207655"/>
                <a:gd name="connsiteX1397" fmla="*/ 119651 w 198006"/>
                <a:gd name="connsiteY1397" fmla="*/ 107683 h 207655"/>
                <a:gd name="connsiteX1398" fmla="*/ 119651 w 198006"/>
                <a:gd name="connsiteY1398" fmla="*/ 109334 h 207655"/>
                <a:gd name="connsiteX1399" fmla="*/ 119651 w 198006"/>
                <a:gd name="connsiteY1399" fmla="*/ 109334 h 207655"/>
                <a:gd name="connsiteX1400" fmla="*/ 119651 w 198006"/>
                <a:gd name="connsiteY1400" fmla="*/ 106974 h 207655"/>
                <a:gd name="connsiteX1401" fmla="*/ 119651 w 198006"/>
                <a:gd name="connsiteY1401" fmla="*/ 106974 h 207655"/>
                <a:gd name="connsiteX1402" fmla="*/ 119651 w 198006"/>
                <a:gd name="connsiteY1402" fmla="*/ 109570 h 207655"/>
                <a:gd name="connsiteX1403" fmla="*/ 119651 w 198006"/>
                <a:gd name="connsiteY1403" fmla="*/ 107683 h 207655"/>
                <a:gd name="connsiteX1404" fmla="*/ 119651 w 198006"/>
                <a:gd name="connsiteY1404" fmla="*/ 110042 h 207655"/>
                <a:gd name="connsiteX1405" fmla="*/ 119651 w 198006"/>
                <a:gd name="connsiteY1405" fmla="*/ 110042 h 207655"/>
                <a:gd name="connsiteX1406" fmla="*/ 119651 w 198006"/>
                <a:gd name="connsiteY1406" fmla="*/ 107919 h 207655"/>
                <a:gd name="connsiteX1407" fmla="*/ 119651 w 198006"/>
                <a:gd name="connsiteY1407" fmla="*/ 111929 h 207655"/>
                <a:gd name="connsiteX1408" fmla="*/ 119651 w 198006"/>
                <a:gd name="connsiteY1408" fmla="*/ 111929 h 207655"/>
                <a:gd name="connsiteX1409" fmla="*/ 119651 w 198006"/>
                <a:gd name="connsiteY1409" fmla="*/ 113819 h 207655"/>
                <a:gd name="connsiteX1410" fmla="*/ 119651 w 198006"/>
                <a:gd name="connsiteY1410" fmla="*/ 113819 h 207655"/>
                <a:gd name="connsiteX1411" fmla="*/ 119651 w 198006"/>
                <a:gd name="connsiteY1411" fmla="*/ 112165 h 207655"/>
                <a:gd name="connsiteX1412" fmla="*/ 119651 w 198006"/>
                <a:gd name="connsiteY1412" fmla="*/ 108625 h 207655"/>
                <a:gd name="connsiteX1413" fmla="*/ 119651 w 198006"/>
                <a:gd name="connsiteY1413" fmla="*/ 108625 h 207655"/>
                <a:gd name="connsiteX1414" fmla="*/ 119651 w 198006"/>
                <a:gd name="connsiteY1414" fmla="*/ 105793 h 207655"/>
                <a:gd name="connsiteX1415" fmla="*/ 119651 w 198006"/>
                <a:gd name="connsiteY1415" fmla="*/ 109334 h 207655"/>
                <a:gd name="connsiteX1416" fmla="*/ 119651 w 198006"/>
                <a:gd name="connsiteY1416" fmla="*/ 109334 h 207655"/>
                <a:gd name="connsiteX1417" fmla="*/ 119651 w 198006"/>
                <a:gd name="connsiteY1417" fmla="*/ 109334 h 207655"/>
                <a:gd name="connsiteX1418" fmla="*/ 119651 w 198006"/>
                <a:gd name="connsiteY1418" fmla="*/ 105793 h 207655"/>
                <a:gd name="connsiteX1419" fmla="*/ 119651 w 198006"/>
                <a:gd name="connsiteY1419" fmla="*/ 107211 h 207655"/>
                <a:gd name="connsiteX1420" fmla="*/ 119651 w 198006"/>
                <a:gd name="connsiteY1420" fmla="*/ 104379 h 207655"/>
                <a:gd name="connsiteX1421" fmla="*/ 119651 w 198006"/>
                <a:gd name="connsiteY1421" fmla="*/ 107447 h 207655"/>
                <a:gd name="connsiteX1422" fmla="*/ 119651 w 198006"/>
                <a:gd name="connsiteY1422" fmla="*/ 103434 h 207655"/>
                <a:gd name="connsiteX1423" fmla="*/ 119651 w 198006"/>
                <a:gd name="connsiteY1423" fmla="*/ 103434 h 207655"/>
                <a:gd name="connsiteX1424" fmla="*/ 119651 w 198006"/>
                <a:gd name="connsiteY1424" fmla="*/ 100603 h 207655"/>
                <a:gd name="connsiteX1425" fmla="*/ 118234 w 198006"/>
                <a:gd name="connsiteY1425" fmla="*/ 98716 h 207655"/>
                <a:gd name="connsiteX1426" fmla="*/ 118234 w 198006"/>
                <a:gd name="connsiteY1426" fmla="*/ 98716 h 207655"/>
                <a:gd name="connsiteX1427" fmla="*/ 116819 w 198006"/>
                <a:gd name="connsiteY1427" fmla="*/ 94940 h 207655"/>
                <a:gd name="connsiteX1428" fmla="*/ 116819 w 198006"/>
                <a:gd name="connsiteY1428" fmla="*/ 96357 h 207655"/>
                <a:gd name="connsiteX1429" fmla="*/ 116819 w 198006"/>
                <a:gd name="connsiteY1429" fmla="*/ 93761 h 207655"/>
                <a:gd name="connsiteX1430" fmla="*/ 116819 w 198006"/>
                <a:gd name="connsiteY1430" fmla="*/ 91872 h 207655"/>
                <a:gd name="connsiteX1431" fmla="*/ 116819 w 198006"/>
                <a:gd name="connsiteY1431" fmla="*/ 93761 h 207655"/>
                <a:gd name="connsiteX1432" fmla="*/ 116819 w 198006"/>
                <a:gd name="connsiteY1432" fmla="*/ 92108 h 207655"/>
                <a:gd name="connsiteX1433" fmla="*/ 116819 w 198006"/>
                <a:gd name="connsiteY1433" fmla="*/ 92108 h 207655"/>
                <a:gd name="connsiteX1434" fmla="*/ 116819 w 198006"/>
                <a:gd name="connsiteY1434" fmla="*/ 92108 h 207655"/>
                <a:gd name="connsiteX1435" fmla="*/ 116819 w 198006"/>
                <a:gd name="connsiteY1435" fmla="*/ 92108 h 207655"/>
                <a:gd name="connsiteX1436" fmla="*/ 116819 w 198006"/>
                <a:gd name="connsiteY1436" fmla="*/ 90694 h 207655"/>
                <a:gd name="connsiteX1437" fmla="*/ 118234 w 198006"/>
                <a:gd name="connsiteY1437" fmla="*/ 89276 h 207655"/>
                <a:gd name="connsiteX1438" fmla="*/ 118234 w 198006"/>
                <a:gd name="connsiteY1438" fmla="*/ 92108 h 207655"/>
                <a:gd name="connsiteX1439" fmla="*/ 118234 w 198006"/>
                <a:gd name="connsiteY1439" fmla="*/ 90458 h 207655"/>
                <a:gd name="connsiteX1440" fmla="*/ 119651 w 198006"/>
                <a:gd name="connsiteY1440" fmla="*/ 90458 h 207655"/>
                <a:gd name="connsiteX1441" fmla="*/ 119651 w 198006"/>
                <a:gd name="connsiteY1441" fmla="*/ 92817 h 207655"/>
                <a:gd name="connsiteX1442" fmla="*/ 119651 w 198006"/>
                <a:gd name="connsiteY1442" fmla="*/ 90694 h 207655"/>
                <a:gd name="connsiteX1443" fmla="*/ 119651 w 198006"/>
                <a:gd name="connsiteY1443" fmla="*/ 90694 h 207655"/>
                <a:gd name="connsiteX1444" fmla="*/ 119651 w 198006"/>
                <a:gd name="connsiteY1444" fmla="*/ 94467 h 207655"/>
                <a:gd name="connsiteX1445" fmla="*/ 119651 w 198006"/>
                <a:gd name="connsiteY1445" fmla="*/ 91872 h 207655"/>
                <a:gd name="connsiteX1446" fmla="*/ 119651 w 198006"/>
                <a:gd name="connsiteY1446" fmla="*/ 91872 h 207655"/>
                <a:gd name="connsiteX1447" fmla="*/ 119651 w 198006"/>
                <a:gd name="connsiteY1447" fmla="*/ 94231 h 207655"/>
                <a:gd name="connsiteX1448" fmla="*/ 121065 w 198006"/>
                <a:gd name="connsiteY1448" fmla="*/ 94231 h 207655"/>
                <a:gd name="connsiteX1449" fmla="*/ 121065 w 198006"/>
                <a:gd name="connsiteY1449" fmla="*/ 96826 h 207655"/>
                <a:gd name="connsiteX1450" fmla="*/ 121065 w 198006"/>
                <a:gd name="connsiteY1450" fmla="*/ 99661 h 207655"/>
                <a:gd name="connsiteX1451" fmla="*/ 121065 w 198006"/>
                <a:gd name="connsiteY1451" fmla="*/ 97535 h 207655"/>
                <a:gd name="connsiteX1452" fmla="*/ 121065 w 198006"/>
                <a:gd name="connsiteY1452" fmla="*/ 97535 h 207655"/>
                <a:gd name="connsiteX1453" fmla="*/ 121065 w 198006"/>
                <a:gd name="connsiteY1453" fmla="*/ 97535 h 207655"/>
                <a:gd name="connsiteX1454" fmla="*/ 122482 w 198006"/>
                <a:gd name="connsiteY1454" fmla="*/ 95648 h 207655"/>
                <a:gd name="connsiteX1455" fmla="*/ 122482 w 198006"/>
                <a:gd name="connsiteY1455" fmla="*/ 94231 h 207655"/>
                <a:gd name="connsiteX1456" fmla="*/ 122482 w 198006"/>
                <a:gd name="connsiteY1456" fmla="*/ 96593 h 207655"/>
                <a:gd name="connsiteX1457" fmla="*/ 122482 w 198006"/>
                <a:gd name="connsiteY1457" fmla="*/ 96593 h 207655"/>
                <a:gd name="connsiteX1458" fmla="*/ 122482 w 198006"/>
                <a:gd name="connsiteY1458" fmla="*/ 98480 h 207655"/>
                <a:gd name="connsiteX1459" fmla="*/ 124133 w 198006"/>
                <a:gd name="connsiteY1459" fmla="*/ 98480 h 207655"/>
                <a:gd name="connsiteX1460" fmla="*/ 124133 w 198006"/>
                <a:gd name="connsiteY1460" fmla="*/ 97063 h 207655"/>
                <a:gd name="connsiteX1461" fmla="*/ 124133 w 198006"/>
                <a:gd name="connsiteY1461" fmla="*/ 95176 h 207655"/>
                <a:gd name="connsiteX1462" fmla="*/ 124133 w 198006"/>
                <a:gd name="connsiteY1462" fmla="*/ 97299 h 207655"/>
                <a:gd name="connsiteX1463" fmla="*/ 124133 w 198006"/>
                <a:gd name="connsiteY1463" fmla="*/ 97299 h 207655"/>
                <a:gd name="connsiteX1464" fmla="*/ 124133 w 198006"/>
                <a:gd name="connsiteY1464" fmla="*/ 99425 h 207655"/>
                <a:gd name="connsiteX1465" fmla="*/ 124133 w 198006"/>
                <a:gd name="connsiteY1465" fmla="*/ 97299 h 207655"/>
                <a:gd name="connsiteX1466" fmla="*/ 124133 w 198006"/>
                <a:gd name="connsiteY1466" fmla="*/ 95884 h 207655"/>
                <a:gd name="connsiteX1467" fmla="*/ 124133 w 198006"/>
                <a:gd name="connsiteY1467" fmla="*/ 93995 h 207655"/>
                <a:gd name="connsiteX1468" fmla="*/ 124133 w 198006"/>
                <a:gd name="connsiteY1468" fmla="*/ 92108 h 207655"/>
                <a:gd name="connsiteX1469" fmla="*/ 124133 w 198006"/>
                <a:gd name="connsiteY1469" fmla="*/ 92108 h 207655"/>
                <a:gd name="connsiteX1470" fmla="*/ 124133 w 198006"/>
                <a:gd name="connsiteY1470" fmla="*/ 96121 h 207655"/>
                <a:gd name="connsiteX1471" fmla="*/ 124133 w 198006"/>
                <a:gd name="connsiteY1471" fmla="*/ 96121 h 207655"/>
                <a:gd name="connsiteX1472" fmla="*/ 124133 w 198006"/>
                <a:gd name="connsiteY1472" fmla="*/ 98244 h 207655"/>
                <a:gd name="connsiteX1473" fmla="*/ 124133 w 198006"/>
                <a:gd name="connsiteY1473" fmla="*/ 95648 h 207655"/>
                <a:gd name="connsiteX1474" fmla="*/ 124133 w 198006"/>
                <a:gd name="connsiteY1474" fmla="*/ 97299 h 207655"/>
                <a:gd name="connsiteX1475" fmla="*/ 124133 w 198006"/>
                <a:gd name="connsiteY1475" fmla="*/ 99188 h 207655"/>
                <a:gd name="connsiteX1476" fmla="*/ 124133 w 198006"/>
                <a:gd name="connsiteY1476" fmla="*/ 96593 h 207655"/>
                <a:gd name="connsiteX1477" fmla="*/ 124133 w 198006"/>
                <a:gd name="connsiteY1477" fmla="*/ 96593 h 207655"/>
                <a:gd name="connsiteX1478" fmla="*/ 124133 w 198006"/>
                <a:gd name="connsiteY1478" fmla="*/ 96593 h 207655"/>
                <a:gd name="connsiteX1479" fmla="*/ 124133 w 198006"/>
                <a:gd name="connsiteY1479" fmla="*/ 96593 h 207655"/>
                <a:gd name="connsiteX1480" fmla="*/ 124133 w 198006"/>
                <a:gd name="connsiteY1480" fmla="*/ 95176 h 207655"/>
                <a:gd name="connsiteX1481" fmla="*/ 124133 w 198006"/>
                <a:gd name="connsiteY1481" fmla="*/ 95176 h 207655"/>
                <a:gd name="connsiteX1482" fmla="*/ 124133 w 198006"/>
                <a:gd name="connsiteY1482" fmla="*/ 92817 h 207655"/>
                <a:gd name="connsiteX1483" fmla="*/ 164486 w 198006"/>
                <a:gd name="connsiteY1483" fmla="*/ 124909 h 207655"/>
                <a:gd name="connsiteX1484" fmla="*/ 196578 w 198006"/>
                <a:gd name="connsiteY1484" fmla="*/ 84322 h 207655"/>
                <a:gd name="connsiteX1485" fmla="*/ 180059 w 198006"/>
                <a:gd name="connsiteY1485" fmla="*/ 54117 h 207655"/>
                <a:gd name="connsiteX1486" fmla="*/ 180059 w 198006"/>
                <a:gd name="connsiteY1486" fmla="*/ 54117 h 207655"/>
                <a:gd name="connsiteX1487" fmla="*/ 180059 w 198006"/>
                <a:gd name="connsiteY1487" fmla="*/ 54117 h 207655"/>
                <a:gd name="connsiteX1488" fmla="*/ 168024 w 198006"/>
                <a:gd name="connsiteY1488" fmla="*/ 30519 h 207655"/>
                <a:gd name="connsiteX1489" fmla="*/ 168024 w 198006"/>
                <a:gd name="connsiteY1489" fmla="*/ 27688 h 207655"/>
                <a:gd name="connsiteX1490" fmla="*/ 168024 w 198006"/>
                <a:gd name="connsiteY1490" fmla="*/ 27688 h 207655"/>
                <a:gd name="connsiteX1491" fmla="*/ 168024 w 198006"/>
                <a:gd name="connsiteY1491" fmla="*/ 30756 h 207655"/>
                <a:gd name="connsiteX1492" fmla="*/ 168024 w 198006"/>
                <a:gd name="connsiteY1492" fmla="*/ 29338 h 207655"/>
                <a:gd name="connsiteX1493" fmla="*/ 168024 w 198006"/>
                <a:gd name="connsiteY1493" fmla="*/ 30992 h 207655"/>
                <a:gd name="connsiteX1494" fmla="*/ 168024 w 198006"/>
                <a:gd name="connsiteY1494" fmla="*/ 30992 h 207655"/>
                <a:gd name="connsiteX1495" fmla="*/ 19362 w 198006"/>
                <a:gd name="connsiteY1495" fmla="*/ 98716 h 207655"/>
                <a:gd name="connsiteX1496" fmla="*/ 19362 w 198006"/>
                <a:gd name="connsiteY1496" fmla="*/ 98716 h 207655"/>
                <a:gd name="connsiteX1497" fmla="*/ 19362 w 198006"/>
                <a:gd name="connsiteY1497" fmla="*/ 99188 h 207655"/>
                <a:gd name="connsiteX1498" fmla="*/ 7564 w 198006"/>
                <a:gd name="connsiteY1498" fmla="*/ 141662 h 207655"/>
                <a:gd name="connsiteX1499" fmla="*/ 5910 w 198006"/>
                <a:gd name="connsiteY1499" fmla="*/ 145202 h 207655"/>
                <a:gd name="connsiteX1500" fmla="*/ 5910 w 198006"/>
                <a:gd name="connsiteY1500" fmla="*/ 145202 h 207655"/>
                <a:gd name="connsiteX1501" fmla="*/ 5910 w 198006"/>
                <a:gd name="connsiteY1501" fmla="*/ 140956 h 207655"/>
                <a:gd name="connsiteX1502" fmla="*/ 4496 w 198006"/>
                <a:gd name="connsiteY1502" fmla="*/ 145674 h 207655"/>
                <a:gd name="connsiteX1503" fmla="*/ 6146 w 198006"/>
                <a:gd name="connsiteY1503" fmla="*/ 138830 h 207655"/>
                <a:gd name="connsiteX1504" fmla="*/ 7564 w 198006"/>
                <a:gd name="connsiteY1504" fmla="*/ 138830 h 207655"/>
                <a:gd name="connsiteX1505" fmla="*/ 7564 w 198006"/>
                <a:gd name="connsiteY1505" fmla="*/ 141189 h 207655"/>
                <a:gd name="connsiteX1506" fmla="*/ 7564 w 198006"/>
                <a:gd name="connsiteY1506" fmla="*/ 142134 h 207655"/>
                <a:gd name="connsiteX1507" fmla="*/ 45555 w 198006"/>
                <a:gd name="connsiteY1507" fmla="*/ 138594 h 207655"/>
                <a:gd name="connsiteX1508" fmla="*/ 45555 w 198006"/>
                <a:gd name="connsiteY1508" fmla="*/ 138594 h 207655"/>
                <a:gd name="connsiteX1509" fmla="*/ 45555 w 198006"/>
                <a:gd name="connsiteY1509" fmla="*/ 139066 h 207655"/>
                <a:gd name="connsiteX1510" fmla="*/ 64434 w 198006"/>
                <a:gd name="connsiteY1510" fmla="*/ 140011 h 207655"/>
                <a:gd name="connsiteX1511" fmla="*/ 64434 w 198006"/>
                <a:gd name="connsiteY1511" fmla="*/ 143079 h 207655"/>
                <a:gd name="connsiteX1512" fmla="*/ 64434 w 198006"/>
                <a:gd name="connsiteY1512" fmla="*/ 140484 h 207655"/>
                <a:gd name="connsiteX1513" fmla="*/ 77411 w 198006"/>
                <a:gd name="connsiteY1513" fmla="*/ 147561 h 207655"/>
                <a:gd name="connsiteX1514" fmla="*/ 77411 w 198006"/>
                <a:gd name="connsiteY1514" fmla="*/ 147561 h 207655"/>
                <a:gd name="connsiteX1515" fmla="*/ 77411 w 198006"/>
                <a:gd name="connsiteY1515" fmla="*/ 148034 h 207655"/>
                <a:gd name="connsiteX1516" fmla="*/ 158823 w 198006"/>
                <a:gd name="connsiteY1516" fmla="*/ 191688 h 207655"/>
                <a:gd name="connsiteX1517" fmla="*/ 158823 w 198006"/>
                <a:gd name="connsiteY1517" fmla="*/ 193341 h 207655"/>
                <a:gd name="connsiteX1518" fmla="*/ 158823 w 198006"/>
                <a:gd name="connsiteY1518" fmla="*/ 192160 h 207655"/>
                <a:gd name="connsiteX1519" fmla="*/ 158823 w 198006"/>
                <a:gd name="connsiteY1519" fmla="*/ 162664 h 207655"/>
                <a:gd name="connsiteX1520" fmla="*/ 158823 w 198006"/>
                <a:gd name="connsiteY1520" fmla="*/ 164317 h 207655"/>
                <a:gd name="connsiteX1521" fmla="*/ 157878 w 198006"/>
                <a:gd name="connsiteY1521" fmla="*/ 163136 h 207655"/>
                <a:gd name="connsiteX1522" fmla="*/ 179822 w 198006"/>
                <a:gd name="connsiteY1522" fmla="*/ 178475 h 207655"/>
                <a:gd name="connsiteX1523" fmla="*/ 179822 w 198006"/>
                <a:gd name="connsiteY1523" fmla="*/ 180598 h 207655"/>
                <a:gd name="connsiteX1524" fmla="*/ 179822 w 198006"/>
                <a:gd name="connsiteY1524" fmla="*/ 179184 h 207655"/>
                <a:gd name="connsiteX1525" fmla="*/ 178880 w 198006"/>
                <a:gd name="connsiteY1525" fmla="*/ 178947 h 207655"/>
                <a:gd name="connsiteX1526" fmla="*/ 161888 w 198006"/>
                <a:gd name="connsiteY1526" fmla="*/ 102962 h 207655"/>
                <a:gd name="connsiteX1527" fmla="*/ 161888 w 198006"/>
                <a:gd name="connsiteY1527" fmla="*/ 102962 h 207655"/>
                <a:gd name="connsiteX1528" fmla="*/ 160946 w 198006"/>
                <a:gd name="connsiteY1528" fmla="*/ 104143 h 207655"/>
                <a:gd name="connsiteX1529" fmla="*/ 172509 w 198006"/>
                <a:gd name="connsiteY1529" fmla="*/ 108155 h 207655"/>
                <a:gd name="connsiteX1530" fmla="*/ 172509 w 198006"/>
                <a:gd name="connsiteY1530" fmla="*/ 109806 h 207655"/>
                <a:gd name="connsiteX1531" fmla="*/ 171564 w 198006"/>
                <a:gd name="connsiteY1531" fmla="*/ 108625 h 207655"/>
                <a:gd name="connsiteX1532" fmla="*/ 177463 w 198006"/>
                <a:gd name="connsiteY1532" fmla="*/ 113819 h 207655"/>
                <a:gd name="connsiteX1533" fmla="*/ 177463 w 198006"/>
                <a:gd name="connsiteY1533" fmla="*/ 112401 h 207655"/>
                <a:gd name="connsiteX1534" fmla="*/ 176521 w 198006"/>
                <a:gd name="connsiteY1534" fmla="*/ 114291 h 207655"/>
                <a:gd name="connsiteX1535" fmla="*/ 194925 w 198006"/>
                <a:gd name="connsiteY1535" fmla="*/ 90221 h 207655"/>
                <a:gd name="connsiteX1536" fmla="*/ 194925 w 198006"/>
                <a:gd name="connsiteY1536" fmla="*/ 89040 h 207655"/>
                <a:gd name="connsiteX1537" fmla="*/ 194925 w 198006"/>
                <a:gd name="connsiteY1537" fmla="*/ 90458 h 207655"/>
                <a:gd name="connsiteX1538" fmla="*/ 193983 w 198006"/>
                <a:gd name="connsiteY1538" fmla="*/ 89985 h 207655"/>
                <a:gd name="connsiteX1539" fmla="*/ 188789 w 198006"/>
                <a:gd name="connsiteY1539" fmla="*/ 76297 h 207655"/>
                <a:gd name="connsiteX1540" fmla="*/ 188789 w 198006"/>
                <a:gd name="connsiteY1540" fmla="*/ 76297 h 207655"/>
                <a:gd name="connsiteX1541" fmla="*/ 187847 w 198006"/>
                <a:gd name="connsiteY1541" fmla="*/ 76064 h 207655"/>
                <a:gd name="connsiteX1542" fmla="*/ 183835 w 198006"/>
                <a:gd name="connsiteY1542" fmla="*/ 59544 h 207655"/>
                <a:gd name="connsiteX1543" fmla="*/ 183835 w 198006"/>
                <a:gd name="connsiteY1543" fmla="*/ 59544 h 207655"/>
                <a:gd name="connsiteX1544" fmla="*/ 182890 w 198006"/>
                <a:gd name="connsiteY1544" fmla="*/ 59307 h 207655"/>
                <a:gd name="connsiteX1545" fmla="*/ 182421 w 198006"/>
                <a:gd name="connsiteY1545" fmla="*/ 59544 h 207655"/>
                <a:gd name="connsiteX1546" fmla="*/ 182421 w 198006"/>
                <a:gd name="connsiteY1546" fmla="*/ 61430 h 207655"/>
                <a:gd name="connsiteX1547" fmla="*/ 181476 w 198006"/>
                <a:gd name="connsiteY1547" fmla="*/ 58129 h 207655"/>
                <a:gd name="connsiteX1548" fmla="*/ 182421 w 198006"/>
                <a:gd name="connsiteY1548" fmla="*/ 149451 h 207655"/>
                <a:gd name="connsiteX1549" fmla="*/ 182421 w 198006"/>
                <a:gd name="connsiteY1549" fmla="*/ 149451 h 207655"/>
                <a:gd name="connsiteX1550" fmla="*/ 180767 w 198006"/>
                <a:gd name="connsiteY1550" fmla="*/ 148034 h 207655"/>
                <a:gd name="connsiteX1551" fmla="*/ 182421 w 198006"/>
                <a:gd name="connsiteY1551" fmla="*/ 29338 h 207655"/>
                <a:gd name="connsiteX1552" fmla="*/ 182421 w 198006"/>
                <a:gd name="connsiteY1552" fmla="*/ 29338 h 207655"/>
                <a:gd name="connsiteX1553" fmla="*/ 181712 w 198006"/>
                <a:gd name="connsiteY1553" fmla="*/ 27924 h 207655"/>
                <a:gd name="connsiteX1554" fmla="*/ 180531 w 198006"/>
                <a:gd name="connsiteY1554" fmla="*/ 88095 h 207655"/>
                <a:gd name="connsiteX1555" fmla="*/ 180531 w 198006"/>
                <a:gd name="connsiteY1555" fmla="*/ 88095 h 207655"/>
                <a:gd name="connsiteX1556" fmla="*/ 179822 w 198006"/>
                <a:gd name="connsiteY1556" fmla="*/ 86681 h 207655"/>
                <a:gd name="connsiteX1557" fmla="*/ 180531 w 198006"/>
                <a:gd name="connsiteY1557" fmla="*/ 156764 h 207655"/>
                <a:gd name="connsiteX1558" fmla="*/ 180531 w 198006"/>
                <a:gd name="connsiteY1558" fmla="*/ 158654 h 207655"/>
                <a:gd name="connsiteX1559" fmla="*/ 179822 w 198006"/>
                <a:gd name="connsiteY1559" fmla="*/ 155350 h 207655"/>
                <a:gd name="connsiteX1560" fmla="*/ 180531 w 198006"/>
                <a:gd name="connsiteY1560" fmla="*/ 156764 h 207655"/>
                <a:gd name="connsiteX1561" fmla="*/ 180531 w 198006"/>
                <a:gd name="connsiteY1561" fmla="*/ 155350 h 207655"/>
                <a:gd name="connsiteX1562" fmla="*/ 180531 w 198006"/>
                <a:gd name="connsiteY1562" fmla="*/ 153460 h 207655"/>
                <a:gd name="connsiteX1563" fmla="*/ 180531 w 198006"/>
                <a:gd name="connsiteY1563" fmla="*/ 153460 h 207655"/>
                <a:gd name="connsiteX1564" fmla="*/ 180531 w 198006"/>
                <a:gd name="connsiteY1564" fmla="*/ 154641 h 207655"/>
                <a:gd name="connsiteX1565" fmla="*/ 179353 w 198006"/>
                <a:gd name="connsiteY1565" fmla="*/ 156292 h 207655"/>
                <a:gd name="connsiteX1566" fmla="*/ 180531 w 198006"/>
                <a:gd name="connsiteY1566" fmla="*/ 151101 h 207655"/>
                <a:gd name="connsiteX1567" fmla="*/ 180531 w 198006"/>
                <a:gd name="connsiteY1567" fmla="*/ 151101 h 207655"/>
                <a:gd name="connsiteX1568" fmla="*/ 178880 w 198006"/>
                <a:gd name="connsiteY1568" fmla="*/ 151338 h 207655"/>
                <a:gd name="connsiteX1569" fmla="*/ 178880 w 198006"/>
                <a:gd name="connsiteY1569" fmla="*/ 106738 h 207655"/>
                <a:gd name="connsiteX1570" fmla="*/ 178880 w 198006"/>
                <a:gd name="connsiteY1570" fmla="*/ 106738 h 207655"/>
                <a:gd name="connsiteX1571" fmla="*/ 178880 w 198006"/>
                <a:gd name="connsiteY1571" fmla="*/ 102962 h 207655"/>
                <a:gd name="connsiteX1572" fmla="*/ 177227 w 198006"/>
                <a:gd name="connsiteY1572" fmla="*/ 106266 h 207655"/>
                <a:gd name="connsiteX1573" fmla="*/ 178880 w 198006"/>
                <a:gd name="connsiteY1573" fmla="*/ 151338 h 207655"/>
                <a:gd name="connsiteX1574" fmla="*/ 178880 w 198006"/>
                <a:gd name="connsiteY1574" fmla="*/ 149920 h 207655"/>
                <a:gd name="connsiteX1575" fmla="*/ 178880 w 198006"/>
                <a:gd name="connsiteY1575" fmla="*/ 149920 h 207655"/>
                <a:gd name="connsiteX1576" fmla="*/ 176755 w 198006"/>
                <a:gd name="connsiteY1576" fmla="*/ 151338 h 207655"/>
                <a:gd name="connsiteX1577" fmla="*/ 178880 w 198006"/>
                <a:gd name="connsiteY1577" fmla="*/ 178003 h 207655"/>
                <a:gd name="connsiteX1578" fmla="*/ 178880 w 198006"/>
                <a:gd name="connsiteY1578" fmla="*/ 178003 h 207655"/>
                <a:gd name="connsiteX1579" fmla="*/ 177227 w 198006"/>
                <a:gd name="connsiteY1579" fmla="*/ 177530 h 207655"/>
                <a:gd name="connsiteX1580" fmla="*/ 177463 w 198006"/>
                <a:gd name="connsiteY1580" fmla="*/ 107211 h 207655"/>
                <a:gd name="connsiteX1581" fmla="*/ 177463 w 198006"/>
                <a:gd name="connsiteY1581" fmla="*/ 105088 h 207655"/>
                <a:gd name="connsiteX1582" fmla="*/ 177463 w 198006"/>
                <a:gd name="connsiteY1582" fmla="*/ 105088 h 207655"/>
                <a:gd name="connsiteX1583" fmla="*/ 179117 w 198006"/>
                <a:gd name="connsiteY1583" fmla="*/ 100367 h 207655"/>
                <a:gd name="connsiteX1584" fmla="*/ 179117 w 198006"/>
                <a:gd name="connsiteY1584" fmla="*/ 102962 h 207655"/>
                <a:gd name="connsiteX1585" fmla="*/ 179117 w 198006"/>
                <a:gd name="connsiteY1585" fmla="*/ 102962 h 207655"/>
                <a:gd name="connsiteX1586" fmla="*/ 179117 w 198006"/>
                <a:gd name="connsiteY1586" fmla="*/ 102962 h 207655"/>
                <a:gd name="connsiteX1587" fmla="*/ 179117 w 198006"/>
                <a:gd name="connsiteY1587" fmla="*/ 102962 h 207655"/>
                <a:gd name="connsiteX1588" fmla="*/ 179117 w 198006"/>
                <a:gd name="connsiteY1588" fmla="*/ 102962 h 207655"/>
                <a:gd name="connsiteX1589" fmla="*/ 175104 w 198006"/>
                <a:gd name="connsiteY1589" fmla="*/ 106502 h 207655"/>
                <a:gd name="connsiteX1590" fmla="*/ 179353 w 198006"/>
                <a:gd name="connsiteY1590" fmla="*/ 55298 h 207655"/>
                <a:gd name="connsiteX1591" fmla="*/ 179353 w 198006"/>
                <a:gd name="connsiteY1591" fmla="*/ 55298 h 207655"/>
                <a:gd name="connsiteX1592" fmla="*/ 177699 w 198006"/>
                <a:gd name="connsiteY1592" fmla="*/ 54589 h 207655"/>
                <a:gd name="connsiteX1593" fmla="*/ 177936 w 198006"/>
                <a:gd name="connsiteY1593" fmla="*/ 113582 h 207655"/>
                <a:gd name="connsiteX1594" fmla="*/ 177936 w 198006"/>
                <a:gd name="connsiteY1594" fmla="*/ 111693 h 207655"/>
                <a:gd name="connsiteX1595" fmla="*/ 177936 w 198006"/>
                <a:gd name="connsiteY1595" fmla="*/ 111693 h 207655"/>
                <a:gd name="connsiteX1596" fmla="*/ 176285 w 198006"/>
                <a:gd name="connsiteY1596" fmla="*/ 112874 h 207655"/>
                <a:gd name="connsiteX1597" fmla="*/ 177936 w 198006"/>
                <a:gd name="connsiteY1597" fmla="*/ 173518 h 207655"/>
                <a:gd name="connsiteX1598" fmla="*/ 177936 w 198006"/>
                <a:gd name="connsiteY1598" fmla="*/ 173518 h 207655"/>
                <a:gd name="connsiteX1599" fmla="*/ 177936 w 198006"/>
                <a:gd name="connsiteY1599" fmla="*/ 176585 h 207655"/>
                <a:gd name="connsiteX1600" fmla="*/ 175104 w 198006"/>
                <a:gd name="connsiteY1600" fmla="*/ 172812 h 207655"/>
                <a:gd name="connsiteX1601" fmla="*/ 177936 w 198006"/>
                <a:gd name="connsiteY1601" fmla="*/ 148742 h 207655"/>
                <a:gd name="connsiteX1602" fmla="*/ 177936 w 198006"/>
                <a:gd name="connsiteY1602" fmla="*/ 148742 h 207655"/>
                <a:gd name="connsiteX1603" fmla="*/ 175104 w 198006"/>
                <a:gd name="connsiteY1603" fmla="*/ 148034 h 207655"/>
                <a:gd name="connsiteX1604" fmla="*/ 177936 w 198006"/>
                <a:gd name="connsiteY1604" fmla="*/ 165259 h 207655"/>
                <a:gd name="connsiteX1605" fmla="*/ 177936 w 198006"/>
                <a:gd name="connsiteY1605" fmla="*/ 168563 h 207655"/>
                <a:gd name="connsiteX1606" fmla="*/ 177936 w 198006"/>
                <a:gd name="connsiteY1606" fmla="*/ 165968 h 207655"/>
                <a:gd name="connsiteX1607" fmla="*/ 175104 w 198006"/>
                <a:gd name="connsiteY1607" fmla="*/ 164553 h 207655"/>
                <a:gd name="connsiteX1608" fmla="*/ 176049 w 198006"/>
                <a:gd name="connsiteY1608" fmla="*/ 98952 h 207655"/>
                <a:gd name="connsiteX1609" fmla="*/ 176049 w 198006"/>
                <a:gd name="connsiteY1609" fmla="*/ 98952 h 207655"/>
                <a:gd name="connsiteX1610" fmla="*/ 176049 w 198006"/>
                <a:gd name="connsiteY1610" fmla="*/ 100839 h 207655"/>
                <a:gd name="connsiteX1611" fmla="*/ 177463 w 198006"/>
                <a:gd name="connsiteY1611" fmla="*/ 100839 h 207655"/>
                <a:gd name="connsiteX1612" fmla="*/ 177463 w 198006"/>
                <a:gd name="connsiteY1612" fmla="*/ 102256 h 207655"/>
                <a:gd name="connsiteX1613" fmla="*/ 177463 w 198006"/>
                <a:gd name="connsiteY1613" fmla="*/ 105324 h 207655"/>
                <a:gd name="connsiteX1614" fmla="*/ 177463 w 198006"/>
                <a:gd name="connsiteY1614" fmla="*/ 103907 h 207655"/>
                <a:gd name="connsiteX1615" fmla="*/ 175813 w 198006"/>
                <a:gd name="connsiteY1615" fmla="*/ 107683 h 207655"/>
                <a:gd name="connsiteX1616" fmla="*/ 175813 w 198006"/>
                <a:gd name="connsiteY1616" fmla="*/ 104143 h 207655"/>
                <a:gd name="connsiteX1617" fmla="*/ 175813 w 198006"/>
                <a:gd name="connsiteY1617" fmla="*/ 104143 h 207655"/>
                <a:gd name="connsiteX1618" fmla="*/ 175813 w 198006"/>
                <a:gd name="connsiteY1618" fmla="*/ 102256 h 207655"/>
                <a:gd name="connsiteX1619" fmla="*/ 175813 w 198006"/>
                <a:gd name="connsiteY1619" fmla="*/ 102256 h 207655"/>
                <a:gd name="connsiteX1620" fmla="*/ 175813 w 198006"/>
                <a:gd name="connsiteY1620" fmla="*/ 100367 h 207655"/>
                <a:gd name="connsiteX1621" fmla="*/ 175813 w 198006"/>
                <a:gd name="connsiteY1621" fmla="*/ 102020 h 207655"/>
                <a:gd name="connsiteX1622" fmla="*/ 173453 w 198006"/>
                <a:gd name="connsiteY1622" fmla="*/ 98244 h 207655"/>
                <a:gd name="connsiteX1623" fmla="*/ 176049 w 198006"/>
                <a:gd name="connsiteY1623" fmla="*/ 149687 h 207655"/>
                <a:gd name="connsiteX1624" fmla="*/ 176049 w 198006"/>
                <a:gd name="connsiteY1624" fmla="*/ 152046 h 207655"/>
                <a:gd name="connsiteX1625" fmla="*/ 176049 w 198006"/>
                <a:gd name="connsiteY1625" fmla="*/ 152046 h 207655"/>
                <a:gd name="connsiteX1626" fmla="*/ 176049 w 198006"/>
                <a:gd name="connsiteY1626" fmla="*/ 148270 h 207655"/>
                <a:gd name="connsiteX1627" fmla="*/ 176049 w 198006"/>
                <a:gd name="connsiteY1627" fmla="*/ 148270 h 207655"/>
                <a:gd name="connsiteX1628" fmla="*/ 179117 w 198006"/>
                <a:gd name="connsiteY1628" fmla="*/ 23203 h 207655"/>
                <a:gd name="connsiteX1629" fmla="*/ 179117 w 198006"/>
                <a:gd name="connsiteY1629" fmla="*/ 23203 h 207655"/>
                <a:gd name="connsiteX1630" fmla="*/ 177463 w 198006"/>
                <a:gd name="connsiteY1630" fmla="*/ 22497 h 207655"/>
                <a:gd name="connsiteX1631" fmla="*/ 176755 w 198006"/>
                <a:gd name="connsiteY1631" fmla="*/ 51285 h 207655"/>
                <a:gd name="connsiteX1632" fmla="*/ 176755 w 198006"/>
                <a:gd name="connsiteY1632" fmla="*/ 51285 h 207655"/>
                <a:gd name="connsiteX1633" fmla="*/ 175104 w 198006"/>
                <a:gd name="connsiteY1633" fmla="*/ 50577 h 207655"/>
                <a:gd name="connsiteX1634" fmla="*/ 174632 w 198006"/>
                <a:gd name="connsiteY1634" fmla="*/ 165023 h 207655"/>
                <a:gd name="connsiteX1635" fmla="*/ 174632 w 198006"/>
                <a:gd name="connsiteY1635" fmla="*/ 163609 h 207655"/>
                <a:gd name="connsiteX1636" fmla="*/ 174632 w 198006"/>
                <a:gd name="connsiteY1636" fmla="*/ 165259 h 207655"/>
                <a:gd name="connsiteX1637" fmla="*/ 172981 w 198006"/>
                <a:gd name="connsiteY1637" fmla="*/ 164317 h 207655"/>
                <a:gd name="connsiteX1638" fmla="*/ 174632 w 198006"/>
                <a:gd name="connsiteY1638" fmla="*/ 155114 h 207655"/>
                <a:gd name="connsiteX1639" fmla="*/ 174632 w 198006"/>
                <a:gd name="connsiteY1639" fmla="*/ 152988 h 207655"/>
                <a:gd name="connsiteX1640" fmla="*/ 174632 w 198006"/>
                <a:gd name="connsiteY1640" fmla="*/ 151101 h 207655"/>
                <a:gd name="connsiteX1641" fmla="*/ 174632 w 198006"/>
                <a:gd name="connsiteY1641" fmla="*/ 153460 h 207655"/>
                <a:gd name="connsiteX1642" fmla="*/ 172036 w 198006"/>
                <a:gd name="connsiteY1642" fmla="*/ 154405 h 207655"/>
                <a:gd name="connsiteX1643" fmla="*/ 174632 w 198006"/>
                <a:gd name="connsiteY1643" fmla="*/ 165732 h 207655"/>
                <a:gd name="connsiteX1644" fmla="*/ 174632 w 198006"/>
                <a:gd name="connsiteY1644" fmla="*/ 169508 h 207655"/>
                <a:gd name="connsiteX1645" fmla="*/ 174632 w 198006"/>
                <a:gd name="connsiteY1645" fmla="*/ 169508 h 207655"/>
                <a:gd name="connsiteX1646" fmla="*/ 174632 w 198006"/>
                <a:gd name="connsiteY1646" fmla="*/ 165732 h 207655"/>
                <a:gd name="connsiteX1647" fmla="*/ 174632 w 198006"/>
                <a:gd name="connsiteY1647" fmla="*/ 167618 h 207655"/>
                <a:gd name="connsiteX1648" fmla="*/ 174632 w 198006"/>
                <a:gd name="connsiteY1648" fmla="*/ 148742 h 207655"/>
                <a:gd name="connsiteX1649" fmla="*/ 174632 w 198006"/>
                <a:gd name="connsiteY1649" fmla="*/ 150393 h 207655"/>
                <a:gd name="connsiteX1650" fmla="*/ 171800 w 198006"/>
                <a:gd name="connsiteY1650" fmla="*/ 148034 h 207655"/>
                <a:gd name="connsiteX1651" fmla="*/ 174632 w 198006"/>
                <a:gd name="connsiteY1651" fmla="*/ 148742 h 207655"/>
                <a:gd name="connsiteX1652" fmla="*/ 174632 w 198006"/>
                <a:gd name="connsiteY1652" fmla="*/ 147089 h 207655"/>
                <a:gd name="connsiteX1653" fmla="*/ 174632 w 198006"/>
                <a:gd name="connsiteY1653" fmla="*/ 149920 h 207655"/>
                <a:gd name="connsiteX1654" fmla="*/ 174632 w 198006"/>
                <a:gd name="connsiteY1654" fmla="*/ 148034 h 207655"/>
                <a:gd name="connsiteX1655" fmla="*/ 174632 w 198006"/>
                <a:gd name="connsiteY1655" fmla="*/ 146147 h 207655"/>
                <a:gd name="connsiteX1656" fmla="*/ 174632 w 198006"/>
                <a:gd name="connsiteY1656" fmla="*/ 146147 h 207655"/>
                <a:gd name="connsiteX1657" fmla="*/ 174632 w 198006"/>
                <a:gd name="connsiteY1657" fmla="*/ 147797 h 207655"/>
                <a:gd name="connsiteX1658" fmla="*/ 174632 w 198006"/>
                <a:gd name="connsiteY1658" fmla="*/ 145438 h 207655"/>
                <a:gd name="connsiteX1659" fmla="*/ 171328 w 198006"/>
                <a:gd name="connsiteY1659" fmla="*/ 147089 h 207655"/>
                <a:gd name="connsiteX1660" fmla="*/ 174632 w 198006"/>
                <a:gd name="connsiteY1660" fmla="*/ 137416 h 207655"/>
                <a:gd name="connsiteX1661" fmla="*/ 174632 w 198006"/>
                <a:gd name="connsiteY1661" fmla="*/ 137416 h 207655"/>
                <a:gd name="connsiteX1662" fmla="*/ 171328 w 198006"/>
                <a:gd name="connsiteY1662" fmla="*/ 135762 h 207655"/>
                <a:gd name="connsiteX1663" fmla="*/ 174632 w 198006"/>
                <a:gd name="connsiteY1663" fmla="*/ 166676 h 207655"/>
                <a:gd name="connsiteX1664" fmla="*/ 174632 w 198006"/>
                <a:gd name="connsiteY1664" fmla="*/ 166676 h 207655"/>
                <a:gd name="connsiteX1665" fmla="*/ 174632 w 198006"/>
                <a:gd name="connsiteY1665" fmla="*/ 166676 h 207655"/>
                <a:gd name="connsiteX1666" fmla="*/ 171800 w 198006"/>
                <a:gd name="connsiteY1666" fmla="*/ 165023 h 207655"/>
                <a:gd name="connsiteX1667" fmla="*/ 174632 w 198006"/>
                <a:gd name="connsiteY1667" fmla="*/ 103671 h 207655"/>
                <a:gd name="connsiteX1668" fmla="*/ 174632 w 198006"/>
                <a:gd name="connsiteY1668" fmla="*/ 102256 h 207655"/>
                <a:gd name="connsiteX1669" fmla="*/ 174632 w 198006"/>
                <a:gd name="connsiteY1669" fmla="*/ 102256 h 207655"/>
                <a:gd name="connsiteX1670" fmla="*/ 174632 w 198006"/>
                <a:gd name="connsiteY1670" fmla="*/ 103434 h 207655"/>
                <a:gd name="connsiteX1671" fmla="*/ 171564 w 198006"/>
                <a:gd name="connsiteY1671" fmla="*/ 102020 h 207655"/>
                <a:gd name="connsiteX1672" fmla="*/ 174632 w 198006"/>
                <a:gd name="connsiteY1672" fmla="*/ 162900 h 207655"/>
                <a:gd name="connsiteX1673" fmla="*/ 174632 w 198006"/>
                <a:gd name="connsiteY1673" fmla="*/ 164317 h 207655"/>
                <a:gd name="connsiteX1674" fmla="*/ 170855 w 198006"/>
                <a:gd name="connsiteY1674" fmla="*/ 161249 h 207655"/>
                <a:gd name="connsiteX1675" fmla="*/ 176991 w 198006"/>
                <a:gd name="connsiteY1675" fmla="*/ 48454 h 207655"/>
                <a:gd name="connsiteX1676" fmla="*/ 176991 w 198006"/>
                <a:gd name="connsiteY1676" fmla="*/ 48454 h 207655"/>
                <a:gd name="connsiteX1677" fmla="*/ 173217 w 198006"/>
                <a:gd name="connsiteY1677" fmla="*/ 46800 h 207655"/>
                <a:gd name="connsiteX1678" fmla="*/ 174395 w 198006"/>
                <a:gd name="connsiteY1678" fmla="*/ 174935 h 207655"/>
                <a:gd name="connsiteX1679" fmla="*/ 174395 w 198006"/>
                <a:gd name="connsiteY1679" fmla="*/ 177766 h 207655"/>
                <a:gd name="connsiteX1680" fmla="*/ 174395 w 198006"/>
                <a:gd name="connsiteY1680" fmla="*/ 177766 h 207655"/>
                <a:gd name="connsiteX1681" fmla="*/ 174395 w 198006"/>
                <a:gd name="connsiteY1681" fmla="*/ 173990 h 207655"/>
                <a:gd name="connsiteX1682" fmla="*/ 174395 w 198006"/>
                <a:gd name="connsiteY1682" fmla="*/ 176116 h 207655"/>
                <a:gd name="connsiteX1683" fmla="*/ 174395 w 198006"/>
                <a:gd name="connsiteY1683" fmla="*/ 172103 h 207655"/>
                <a:gd name="connsiteX1684" fmla="*/ 174395 w 198006"/>
                <a:gd name="connsiteY1684" fmla="*/ 172103 h 207655"/>
                <a:gd name="connsiteX1685" fmla="*/ 174395 w 198006"/>
                <a:gd name="connsiteY1685" fmla="*/ 169980 h 207655"/>
                <a:gd name="connsiteX1686" fmla="*/ 174395 w 198006"/>
                <a:gd name="connsiteY1686" fmla="*/ 172103 h 207655"/>
                <a:gd name="connsiteX1687" fmla="*/ 174395 w 198006"/>
                <a:gd name="connsiteY1687" fmla="*/ 174935 h 207655"/>
                <a:gd name="connsiteX1688" fmla="*/ 170622 w 198006"/>
                <a:gd name="connsiteY1688" fmla="*/ 173284 h 207655"/>
                <a:gd name="connsiteX1689" fmla="*/ 174395 w 198006"/>
                <a:gd name="connsiteY1689" fmla="*/ 154169 h 207655"/>
                <a:gd name="connsiteX1690" fmla="*/ 174395 w 198006"/>
                <a:gd name="connsiteY1690" fmla="*/ 152519 h 207655"/>
                <a:gd name="connsiteX1691" fmla="*/ 170149 w 198006"/>
                <a:gd name="connsiteY1691" fmla="*/ 152519 h 207655"/>
                <a:gd name="connsiteX1692" fmla="*/ 174395 w 198006"/>
                <a:gd name="connsiteY1692" fmla="*/ 169508 h 207655"/>
                <a:gd name="connsiteX1693" fmla="*/ 174395 w 198006"/>
                <a:gd name="connsiteY1693" fmla="*/ 168091 h 207655"/>
                <a:gd name="connsiteX1694" fmla="*/ 170386 w 198006"/>
                <a:gd name="connsiteY1694" fmla="*/ 167854 h 207655"/>
                <a:gd name="connsiteX1695" fmla="*/ 174395 w 198006"/>
                <a:gd name="connsiteY1695" fmla="*/ 103198 h 207655"/>
                <a:gd name="connsiteX1696" fmla="*/ 174395 w 198006"/>
                <a:gd name="connsiteY1696" fmla="*/ 103198 h 207655"/>
                <a:gd name="connsiteX1697" fmla="*/ 174395 w 198006"/>
                <a:gd name="connsiteY1697" fmla="*/ 101075 h 207655"/>
                <a:gd name="connsiteX1698" fmla="*/ 174395 w 198006"/>
                <a:gd name="connsiteY1698" fmla="*/ 101075 h 207655"/>
                <a:gd name="connsiteX1699" fmla="*/ 174395 w 198006"/>
                <a:gd name="connsiteY1699" fmla="*/ 98716 h 207655"/>
                <a:gd name="connsiteX1700" fmla="*/ 174395 w 198006"/>
                <a:gd name="connsiteY1700" fmla="*/ 98716 h 207655"/>
                <a:gd name="connsiteX1701" fmla="*/ 174395 w 198006"/>
                <a:gd name="connsiteY1701" fmla="*/ 94940 h 207655"/>
                <a:gd name="connsiteX1702" fmla="*/ 174395 w 198006"/>
                <a:gd name="connsiteY1702" fmla="*/ 97063 h 207655"/>
                <a:gd name="connsiteX1703" fmla="*/ 174395 w 198006"/>
                <a:gd name="connsiteY1703" fmla="*/ 98952 h 207655"/>
                <a:gd name="connsiteX1704" fmla="*/ 170622 w 198006"/>
                <a:gd name="connsiteY1704" fmla="*/ 101548 h 207655"/>
                <a:gd name="connsiteX1705" fmla="*/ 174395 w 198006"/>
                <a:gd name="connsiteY1705" fmla="*/ 101075 h 207655"/>
                <a:gd name="connsiteX1706" fmla="*/ 174395 w 198006"/>
                <a:gd name="connsiteY1706" fmla="*/ 101075 h 207655"/>
                <a:gd name="connsiteX1707" fmla="*/ 170855 w 198006"/>
                <a:gd name="connsiteY1707" fmla="*/ 99425 h 207655"/>
                <a:gd name="connsiteX1708" fmla="*/ 172981 w 198006"/>
                <a:gd name="connsiteY1708" fmla="*/ 165732 h 207655"/>
                <a:gd name="connsiteX1709" fmla="*/ 172981 w 198006"/>
                <a:gd name="connsiteY1709" fmla="*/ 163136 h 207655"/>
                <a:gd name="connsiteX1710" fmla="*/ 172981 w 198006"/>
                <a:gd name="connsiteY1710" fmla="*/ 163136 h 207655"/>
                <a:gd name="connsiteX1711" fmla="*/ 176521 w 198006"/>
                <a:gd name="connsiteY1711" fmla="*/ 36183 h 207655"/>
                <a:gd name="connsiteX1712" fmla="*/ 176521 w 198006"/>
                <a:gd name="connsiteY1712" fmla="*/ 36183 h 207655"/>
                <a:gd name="connsiteX1713" fmla="*/ 172981 w 198006"/>
                <a:gd name="connsiteY1713" fmla="*/ 34532 h 207655"/>
                <a:gd name="connsiteX1714" fmla="*/ 172745 w 198006"/>
                <a:gd name="connsiteY1714" fmla="*/ 169036 h 207655"/>
                <a:gd name="connsiteX1715" fmla="*/ 172745 w 198006"/>
                <a:gd name="connsiteY1715" fmla="*/ 166913 h 207655"/>
                <a:gd name="connsiteX1716" fmla="*/ 172745 w 198006"/>
                <a:gd name="connsiteY1716" fmla="*/ 166913 h 207655"/>
                <a:gd name="connsiteX1717" fmla="*/ 172745 w 198006"/>
                <a:gd name="connsiteY1717" fmla="*/ 135999 h 207655"/>
                <a:gd name="connsiteX1718" fmla="*/ 172745 w 198006"/>
                <a:gd name="connsiteY1718" fmla="*/ 133876 h 207655"/>
                <a:gd name="connsiteX1719" fmla="*/ 172745 w 198006"/>
                <a:gd name="connsiteY1719" fmla="*/ 133876 h 207655"/>
                <a:gd name="connsiteX1720" fmla="*/ 168496 w 198006"/>
                <a:gd name="connsiteY1720" fmla="*/ 134348 h 207655"/>
                <a:gd name="connsiteX1721" fmla="*/ 172745 w 198006"/>
                <a:gd name="connsiteY1721" fmla="*/ 165023 h 207655"/>
                <a:gd name="connsiteX1722" fmla="*/ 172745 w 198006"/>
                <a:gd name="connsiteY1722" fmla="*/ 163609 h 207655"/>
                <a:gd name="connsiteX1723" fmla="*/ 172745 w 198006"/>
                <a:gd name="connsiteY1723" fmla="*/ 163609 h 207655"/>
                <a:gd name="connsiteX1724" fmla="*/ 168732 w 198006"/>
                <a:gd name="connsiteY1724" fmla="*/ 163372 h 207655"/>
                <a:gd name="connsiteX1725" fmla="*/ 172745 w 198006"/>
                <a:gd name="connsiteY1725" fmla="*/ 155350 h 207655"/>
                <a:gd name="connsiteX1726" fmla="*/ 172745 w 198006"/>
                <a:gd name="connsiteY1726" fmla="*/ 156764 h 207655"/>
                <a:gd name="connsiteX1727" fmla="*/ 172745 w 198006"/>
                <a:gd name="connsiteY1727" fmla="*/ 153933 h 207655"/>
                <a:gd name="connsiteX1728" fmla="*/ 168732 w 198006"/>
                <a:gd name="connsiteY1728" fmla="*/ 153697 h 207655"/>
                <a:gd name="connsiteX1729" fmla="*/ 172745 w 198006"/>
                <a:gd name="connsiteY1729" fmla="*/ 169508 h 207655"/>
                <a:gd name="connsiteX1730" fmla="*/ 172745 w 198006"/>
                <a:gd name="connsiteY1730" fmla="*/ 172812 h 207655"/>
                <a:gd name="connsiteX1731" fmla="*/ 172745 w 198006"/>
                <a:gd name="connsiteY1731" fmla="*/ 169744 h 207655"/>
                <a:gd name="connsiteX1732" fmla="*/ 172745 w 198006"/>
                <a:gd name="connsiteY1732" fmla="*/ 167854 h 207655"/>
                <a:gd name="connsiteX1733" fmla="*/ 172745 w 198006"/>
                <a:gd name="connsiteY1733" fmla="*/ 170217 h 207655"/>
                <a:gd name="connsiteX1734" fmla="*/ 168496 w 198006"/>
                <a:gd name="connsiteY1734" fmla="*/ 167854 h 207655"/>
                <a:gd name="connsiteX1735" fmla="*/ 172745 w 198006"/>
                <a:gd name="connsiteY1735" fmla="*/ 100130 h 207655"/>
                <a:gd name="connsiteX1736" fmla="*/ 172745 w 198006"/>
                <a:gd name="connsiteY1736" fmla="*/ 100130 h 207655"/>
                <a:gd name="connsiteX1737" fmla="*/ 168968 w 198006"/>
                <a:gd name="connsiteY1737" fmla="*/ 98480 h 207655"/>
                <a:gd name="connsiteX1738" fmla="*/ 171091 w 198006"/>
                <a:gd name="connsiteY1738" fmla="*/ 153224 h 207655"/>
                <a:gd name="connsiteX1739" fmla="*/ 171091 w 198006"/>
                <a:gd name="connsiteY1739" fmla="*/ 153224 h 207655"/>
                <a:gd name="connsiteX1740" fmla="*/ 167318 w 198006"/>
                <a:gd name="connsiteY1740" fmla="*/ 151338 h 207655"/>
                <a:gd name="connsiteX1741" fmla="*/ 175104 w 198006"/>
                <a:gd name="connsiteY1741" fmla="*/ 32879 h 207655"/>
                <a:gd name="connsiteX1742" fmla="*/ 175104 w 198006"/>
                <a:gd name="connsiteY1742" fmla="*/ 32879 h 207655"/>
                <a:gd name="connsiteX1743" fmla="*/ 171328 w 198006"/>
                <a:gd name="connsiteY1743" fmla="*/ 31228 h 207655"/>
                <a:gd name="connsiteX1744" fmla="*/ 170386 w 198006"/>
                <a:gd name="connsiteY1744" fmla="*/ 144257 h 207655"/>
                <a:gd name="connsiteX1745" fmla="*/ 170386 w 198006"/>
                <a:gd name="connsiteY1745" fmla="*/ 145911 h 207655"/>
                <a:gd name="connsiteX1746" fmla="*/ 166609 w 198006"/>
                <a:gd name="connsiteY1746" fmla="*/ 142607 h 207655"/>
                <a:gd name="connsiteX1747" fmla="*/ 170386 w 198006"/>
                <a:gd name="connsiteY1747" fmla="*/ 99425 h 207655"/>
                <a:gd name="connsiteX1748" fmla="*/ 170386 w 198006"/>
                <a:gd name="connsiteY1748" fmla="*/ 99425 h 207655"/>
                <a:gd name="connsiteX1749" fmla="*/ 167787 w 198006"/>
                <a:gd name="connsiteY1749" fmla="*/ 97771 h 207655"/>
                <a:gd name="connsiteX1750" fmla="*/ 167082 w 198006"/>
                <a:gd name="connsiteY1750" fmla="*/ 178475 h 207655"/>
                <a:gd name="connsiteX1751" fmla="*/ 167082 w 198006"/>
                <a:gd name="connsiteY1751" fmla="*/ 176822 h 207655"/>
                <a:gd name="connsiteX1752" fmla="*/ 167082 w 198006"/>
                <a:gd name="connsiteY1752" fmla="*/ 176822 h 207655"/>
                <a:gd name="connsiteX1753" fmla="*/ 167082 w 198006"/>
                <a:gd name="connsiteY1753" fmla="*/ 174226 h 207655"/>
                <a:gd name="connsiteX1754" fmla="*/ 167082 w 198006"/>
                <a:gd name="connsiteY1754" fmla="*/ 171395 h 207655"/>
                <a:gd name="connsiteX1755" fmla="*/ 167082 w 198006"/>
                <a:gd name="connsiteY1755" fmla="*/ 173518 h 207655"/>
                <a:gd name="connsiteX1756" fmla="*/ 167082 w 198006"/>
                <a:gd name="connsiteY1756" fmla="*/ 173518 h 207655"/>
                <a:gd name="connsiteX1757" fmla="*/ 167082 w 198006"/>
                <a:gd name="connsiteY1757" fmla="*/ 176352 h 207655"/>
                <a:gd name="connsiteX1758" fmla="*/ 167082 w 198006"/>
                <a:gd name="connsiteY1758" fmla="*/ 174226 h 207655"/>
                <a:gd name="connsiteX1759" fmla="*/ 167082 w 198006"/>
                <a:gd name="connsiteY1759" fmla="*/ 181543 h 207655"/>
                <a:gd name="connsiteX1760" fmla="*/ 167082 w 198006"/>
                <a:gd name="connsiteY1760" fmla="*/ 179417 h 207655"/>
                <a:gd name="connsiteX1761" fmla="*/ 167082 w 198006"/>
                <a:gd name="connsiteY1761" fmla="*/ 179417 h 207655"/>
                <a:gd name="connsiteX1762" fmla="*/ 167082 w 198006"/>
                <a:gd name="connsiteY1762" fmla="*/ 181543 h 207655"/>
                <a:gd name="connsiteX1763" fmla="*/ 167082 w 198006"/>
                <a:gd name="connsiteY1763" fmla="*/ 183430 h 207655"/>
                <a:gd name="connsiteX1764" fmla="*/ 167082 w 198006"/>
                <a:gd name="connsiteY1764" fmla="*/ 182015 h 207655"/>
                <a:gd name="connsiteX1765" fmla="*/ 167082 w 198006"/>
                <a:gd name="connsiteY1765" fmla="*/ 182015 h 207655"/>
                <a:gd name="connsiteX1766" fmla="*/ 164486 w 198006"/>
                <a:gd name="connsiteY1766" fmla="*/ 176822 h 207655"/>
                <a:gd name="connsiteX1767" fmla="*/ 167082 w 198006"/>
                <a:gd name="connsiteY1767" fmla="*/ 163845 h 207655"/>
                <a:gd name="connsiteX1768" fmla="*/ 167082 w 198006"/>
                <a:gd name="connsiteY1768" fmla="*/ 165259 h 207655"/>
                <a:gd name="connsiteX1769" fmla="*/ 167082 w 198006"/>
                <a:gd name="connsiteY1769" fmla="*/ 163372 h 207655"/>
                <a:gd name="connsiteX1770" fmla="*/ 167082 w 198006"/>
                <a:gd name="connsiteY1770" fmla="*/ 160777 h 207655"/>
                <a:gd name="connsiteX1771" fmla="*/ 167082 w 198006"/>
                <a:gd name="connsiteY1771" fmla="*/ 160777 h 207655"/>
                <a:gd name="connsiteX1772" fmla="*/ 168732 w 198006"/>
                <a:gd name="connsiteY1772" fmla="*/ 155586 h 207655"/>
                <a:gd name="connsiteX1773" fmla="*/ 164723 w 198006"/>
                <a:gd name="connsiteY1773" fmla="*/ 162191 h 207655"/>
                <a:gd name="connsiteX1774" fmla="*/ 171800 w 198006"/>
                <a:gd name="connsiteY1774" fmla="*/ 34296 h 207655"/>
                <a:gd name="connsiteX1775" fmla="*/ 171800 w 198006"/>
                <a:gd name="connsiteY1775" fmla="*/ 31464 h 207655"/>
                <a:gd name="connsiteX1776" fmla="*/ 171800 w 198006"/>
                <a:gd name="connsiteY1776" fmla="*/ 35002 h 207655"/>
                <a:gd name="connsiteX1777" fmla="*/ 171800 w 198006"/>
                <a:gd name="connsiteY1777" fmla="*/ 35002 h 207655"/>
                <a:gd name="connsiteX1778" fmla="*/ 173453 w 198006"/>
                <a:gd name="connsiteY1778" fmla="*/ 28633 h 207655"/>
                <a:gd name="connsiteX1779" fmla="*/ 173453 w 198006"/>
                <a:gd name="connsiteY1779" fmla="*/ 33115 h 207655"/>
                <a:gd name="connsiteX1780" fmla="*/ 169441 w 198006"/>
                <a:gd name="connsiteY1780" fmla="*/ 33351 h 207655"/>
                <a:gd name="connsiteX1781" fmla="*/ 168968 w 198006"/>
                <a:gd name="connsiteY1781" fmla="*/ 98952 h 207655"/>
                <a:gd name="connsiteX1782" fmla="*/ 168968 w 198006"/>
                <a:gd name="connsiteY1782" fmla="*/ 98952 h 207655"/>
                <a:gd name="connsiteX1783" fmla="*/ 166846 w 198006"/>
                <a:gd name="connsiteY1783" fmla="*/ 98244 h 207655"/>
                <a:gd name="connsiteX1784" fmla="*/ 166609 w 198006"/>
                <a:gd name="connsiteY1784" fmla="*/ 97299 h 207655"/>
                <a:gd name="connsiteX1785" fmla="*/ 167554 w 198006"/>
                <a:gd name="connsiteY1785" fmla="*/ 183666 h 207655"/>
                <a:gd name="connsiteX1786" fmla="*/ 167554 w 198006"/>
                <a:gd name="connsiteY1786" fmla="*/ 181307 h 207655"/>
                <a:gd name="connsiteX1787" fmla="*/ 165192 w 198006"/>
                <a:gd name="connsiteY1787" fmla="*/ 182015 h 207655"/>
                <a:gd name="connsiteX1788" fmla="*/ 167554 w 198006"/>
                <a:gd name="connsiteY1788" fmla="*/ 157945 h 207655"/>
                <a:gd name="connsiteX1789" fmla="*/ 167554 w 198006"/>
                <a:gd name="connsiteY1789" fmla="*/ 155114 h 207655"/>
                <a:gd name="connsiteX1790" fmla="*/ 167554 w 198006"/>
                <a:gd name="connsiteY1790" fmla="*/ 155114 h 207655"/>
                <a:gd name="connsiteX1791" fmla="*/ 164486 w 198006"/>
                <a:gd name="connsiteY1791" fmla="*/ 156292 h 207655"/>
                <a:gd name="connsiteX1792" fmla="*/ 169441 w 198006"/>
                <a:gd name="connsiteY1792" fmla="*/ 97771 h 207655"/>
                <a:gd name="connsiteX1793" fmla="*/ 169441 w 198006"/>
                <a:gd name="connsiteY1793" fmla="*/ 95648 h 207655"/>
                <a:gd name="connsiteX1794" fmla="*/ 169441 w 198006"/>
                <a:gd name="connsiteY1794" fmla="*/ 95648 h 207655"/>
                <a:gd name="connsiteX1795" fmla="*/ 167554 w 198006"/>
                <a:gd name="connsiteY1795" fmla="*/ 132695 h 207655"/>
                <a:gd name="connsiteX1796" fmla="*/ 167554 w 198006"/>
                <a:gd name="connsiteY1796" fmla="*/ 130808 h 207655"/>
                <a:gd name="connsiteX1797" fmla="*/ 164486 w 198006"/>
                <a:gd name="connsiteY1797" fmla="*/ 131044 h 207655"/>
                <a:gd name="connsiteX1798" fmla="*/ 167554 w 198006"/>
                <a:gd name="connsiteY1798" fmla="*/ 175171 h 207655"/>
                <a:gd name="connsiteX1799" fmla="*/ 167554 w 198006"/>
                <a:gd name="connsiteY1799" fmla="*/ 172103 h 207655"/>
                <a:gd name="connsiteX1800" fmla="*/ 164486 w 198006"/>
                <a:gd name="connsiteY1800" fmla="*/ 173518 h 207655"/>
                <a:gd name="connsiteX1801" fmla="*/ 167554 w 198006"/>
                <a:gd name="connsiteY1801" fmla="*/ 100130 h 207655"/>
                <a:gd name="connsiteX1802" fmla="*/ 167554 w 198006"/>
                <a:gd name="connsiteY1802" fmla="*/ 100130 h 207655"/>
                <a:gd name="connsiteX1803" fmla="*/ 167554 w 198006"/>
                <a:gd name="connsiteY1803" fmla="*/ 100130 h 207655"/>
                <a:gd name="connsiteX1804" fmla="*/ 167554 w 198006"/>
                <a:gd name="connsiteY1804" fmla="*/ 100130 h 207655"/>
                <a:gd name="connsiteX1805" fmla="*/ 165665 w 198006"/>
                <a:gd name="connsiteY1805" fmla="*/ 98480 h 207655"/>
                <a:gd name="connsiteX1806" fmla="*/ 167554 w 198006"/>
                <a:gd name="connsiteY1806" fmla="*/ 107919 h 207655"/>
                <a:gd name="connsiteX1807" fmla="*/ 167554 w 198006"/>
                <a:gd name="connsiteY1807" fmla="*/ 107919 h 207655"/>
                <a:gd name="connsiteX1808" fmla="*/ 164486 w 198006"/>
                <a:gd name="connsiteY1808" fmla="*/ 106266 h 207655"/>
                <a:gd name="connsiteX1809" fmla="*/ 165901 w 198006"/>
                <a:gd name="connsiteY1809" fmla="*/ 200891 h 207655"/>
                <a:gd name="connsiteX1810" fmla="*/ 165901 w 198006"/>
                <a:gd name="connsiteY1810" fmla="*/ 200891 h 207655"/>
                <a:gd name="connsiteX1811" fmla="*/ 165901 w 198006"/>
                <a:gd name="connsiteY1811" fmla="*/ 198060 h 207655"/>
                <a:gd name="connsiteX1812" fmla="*/ 165901 w 198006"/>
                <a:gd name="connsiteY1812" fmla="*/ 198060 h 207655"/>
                <a:gd name="connsiteX1813" fmla="*/ 162833 w 198006"/>
                <a:gd name="connsiteY1813" fmla="*/ 198532 h 207655"/>
                <a:gd name="connsiteX1814" fmla="*/ 169677 w 198006"/>
                <a:gd name="connsiteY1814" fmla="*/ 30047 h 207655"/>
                <a:gd name="connsiteX1815" fmla="*/ 169677 w 198006"/>
                <a:gd name="connsiteY1815" fmla="*/ 30047 h 207655"/>
                <a:gd name="connsiteX1816" fmla="*/ 166609 w 198006"/>
                <a:gd name="connsiteY1816" fmla="*/ 28396 h 207655"/>
                <a:gd name="connsiteX1817" fmla="*/ 164250 w 198006"/>
                <a:gd name="connsiteY1817" fmla="*/ 130099 h 207655"/>
                <a:gd name="connsiteX1818" fmla="*/ 164250 w 198006"/>
                <a:gd name="connsiteY1818" fmla="*/ 130099 h 207655"/>
                <a:gd name="connsiteX1819" fmla="*/ 161182 w 198006"/>
                <a:gd name="connsiteY1819" fmla="*/ 127740 h 207655"/>
                <a:gd name="connsiteX1820" fmla="*/ 165665 w 198006"/>
                <a:gd name="connsiteY1820" fmla="*/ 92108 h 207655"/>
                <a:gd name="connsiteX1821" fmla="*/ 165665 w 198006"/>
                <a:gd name="connsiteY1821" fmla="*/ 90694 h 207655"/>
                <a:gd name="connsiteX1822" fmla="*/ 162597 w 198006"/>
                <a:gd name="connsiteY1822" fmla="*/ 90458 h 207655"/>
                <a:gd name="connsiteX1823" fmla="*/ 163778 w 198006"/>
                <a:gd name="connsiteY1823" fmla="*/ 127504 h 207655"/>
                <a:gd name="connsiteX1824" fmla="*/ 163778 w 198006"/>
                <a:gd name="connsiteY1824" fmla="*/ 125853 h 207655"/>
                <a:gd name="connsiteX1825" fmla="*/ 163778 w 198006"/>
                <a:gd name="connsiteY1825" fmla="*/ 125853 h 207655"/>
                <a:gd name="connsiteX1826" fmla="*/ 160710 w 198006"/>
                <a:gd name="connsiteY1826" fmla="*/ 125853 h 207655"/>
                <a:gd name="connsiteX1827" fmla="*/ 167787 w 198006"/>
                <a:gd name="connsiteY1827" fmla="*/ 26507 h 207655"/>
                <a:gd name="connsiteX1828" fmla="*/ 167787 w 198006"/>
                <a:gd name="connsiteY1828" fmla="*/ 26507 h 207655"/>
                <a:gd name="connsiteX1829" fmla="*/ 164723 w 198006"/>
                <a:gd name="connsiteY1829" fmla="*/ 24856 h 207655"/>
                <a:gd name="connsiteX1830" fmla="*/ 161182 w 198006"/>
                <a:gd name="connsiteY1830" fmla="*/ 191688 h 207655"/>
                <a:gd name="connsiteX1831" fmla="*/ 161182 w 198006"/>
                <a:gd name="connsiteY1831" fmla="*/ 194520 h 207655"/>
                <a:gd name="connsiteX1832" fmla="*/ 158115 w 198006"/>
                <a:gd name="connsiteY1832" fmla="*/ 189565 h 207655"/>
                <a:gd name="connsiteX1833" fmla="*/ 159765 w 198006"/>
                <a:gd name="connsiteY1833" fmla="*/ 166440 h 207655"/>
                <a:gd name="connsiteX1834" fmla="*/ 159765 w 198006"/>
                <a:gd name="connsiteY1834" fmla="*/ 163845 h 207655"/>
                <a:gd name="connsiteX1835" fmla="*/ 159765 w 198006"/>
                <a:gd name="connsiteY1835" fmla="*/ 162191 h 207655"/>
                <a:gd name="connsiteX1836" fmla="*/ 159765 w 198006"/>
                <a:gd name="connsiteY1836" fmla="*/ 163845 h 207655"/>
                <a:gd name="connsiteX1837" fmla="*/ 156697 w 198006"/>
                <a:gd name="connsiteY1837" fmla="*/ 164317 h 207655"/>
                <a:gd name="connsiteX1838" fmla="*/ 161419 w 198006"/>
                <a:gd name="connsiteY1838" fmla="*/ 105793 h 207655"/>
                <a:gd name="connsiteX1839" fmla="*/ 161419 w 198006"/>
                <a:gd name="connsiteY1839" fmla="*/ 102256 h 207655"/>
                <a:gd name="connsiteX1840" fmla="*/ 161419 w 198006"/>
                <a:gd name="connsiteY1840" fmla="*/ 104615 h 207655"/>
                <a:gd name="connsiteX1841" fmla="*/ 158351 w 198006"/>
                <a:gd name="connsiteY1841" fmla="*/ 104143 h 207655"/>
                <a:gd name="connsiteX1842" fmla="*/ 157170 w 198006"/>
                <a:gd name="connsiteY1842" fmla="*/ 186261 h 207655"/>
                <a:gd name="connsiteX1843" fmla="*/ 157170 w 198006"/>
                <a:gd name="connsiteY1843" fmla="*/ 184611 h 207655"/>
                <a:gd name="connsiteX1844" fmla="*/ 154102 w 198006"/>
                <a:gd name="connsiteY1844" fmla="*/ 184138 h 207655"/>
                <a:gd name="connsiteX1845" fmla="*/ 158351 w 198006"/>
                <a:gd name="connsiteY1845" fmla="*/ 146383 h 207655"/>
                <a:gd name="connsiteX1846" fmla="*/ 158351 w 198006"/>
                <a:gd name="connsiteY1846" fmla="*/ 146383 h 207655"/>
                <a:gd name="connsiteX1847" fmla="*/ 155283 w 198006"/>
                <a:gd name="connsiteY1847" fmla="*/ 144257 h 207655"/>
                <a:gd name="connsiteX1848" fmla="*/ 158351 w 198006"/>
                <a:gd name="connsiteY1848" fmla="*/ 162664 h 207655"/>
                <a:gd name="connsiteX1849" fmla="*/ 158351 w 198006"/>
                <a:gd name="connsiteY1849" fmla="*/ 162664 h 207655"/>
                <a:gd name="connsiteX1850" fmla="*/ 154338 w 198006"/>
                <a:gd name="connsiteY1850" fmla="*/ 160541 h 207655"/>
                <a:gd name="connsiteX1851" fmla="*/ 158351 w 198006"/>
                <a:gd name="connsiteY1851" fmla="*/ 154641 h 207655"/>
                <a:gd name="connsiteX1852" fmla="*/ 158351 w 198006"/>
                <a:gd name="connsiteY1852" fmla="*/ 154641 h 207655"/>
                <a:gd name="connsiteX1853" fmla="*/ 159765 w 198006"/>
                <a:gd name="connsiteY1853" fmla="*/ 153224 h 207655"/>
                <a:gd name="connsiteX1854" fmla="*/ 159765 w 198006"/>
                <a:gd name="connsiteY1854" fmla="*/ 153224 h 207655"/>
                <a:gd name="connsiteX1855" fmla="*/ 154102 w 198006"/>
                <a:gd name="connsiteY1855" fmla="*/ 152519 h 207655"/>
                <a:gd name="connsiteX1856" fmla="*/ 158351 w 198006"/>
                <a:gd name="connsiteY1856" fmla="*/ 123022 h 207655"/>
                <a:gd name="connsiteX1857" fmla="*/ 158351 w 198006"/>
                <a:gd name="connsiteY1857" fmla="*/ 123022 h 207655"/>
                <a:gd name="connsiteX1858" fmla="*/ 154574 w 198006"/>
                <a:gd name="connsiteY1858" fmla="*/ 120896 h 207655"/>
                <a:gd name="connsiteX1859" fmla="*/ 155755 w 198006"/>
                <a:gd name="connsiteY1859" fmla="*/ 189329 h 207655"/>
                <a:gd name="connsiteX1860" fmla="*/ 155755 w 198006"/>
                <a:gd name="connsiteY1860" fmla="*/ 189329 h 207655"/>
                <a:gd name="connsiteX1861" fmla="*/ 155755 w 198006"/>
                <a:gd name="connsiteY1861" fmla="*/ 193341 h 207655"/>
                <a:gd name="connsiteX1862" fmla="*/ 151507 w 198006"/>
                <a:gd name="connsiteY1862" fmla="*/ 187206 h 207655"/>
                <a:gd name="connsiteX1863" fmla="*/ 157170 w 198006"/>
                <a:gd name="connsiteY1863" fmla="*/ 189329 h 207655"/>
                <a:gd name="connsiteX1864" fmla="*/ 157170 w 198006"/>
                <a:gd name="connsiteY1864" fmla="*/ 191924 h 207655"/>
                <a:gd name="connsiteX1865" fmla="*/ 157170 w 198006"/>
                <a:gd name="connsiteY1865" fmla="*/ 193105 h 207655"/>
                <a:gd name="connsiteX1866" fmla="*/ 153393 w 198006"/>
                <a:gd name="connsiteY1866" fmla="*/ 186025 h 207655"/>
                <a:gd name="connsiteX1867" fmla="*/ 157170 w 198006"/>
                <a:gd name="connsiteY1867" fmla="*/ 186733 h 207655"/>
                <a:gd name="connsiteX1868" fmla="*/ 157170 w 198006"/>
                <a:gd name="connsiteY1868" fmla="*/ 188620 h 207655"/>
                <a:gd name="connsiteX1869" fmla="*/ 157170 w 198006"/>
                <a:gd name="connsiteY1869" fmla="*/ 187206 h 207655"/>
                <a:gd name="connsiteX1870" fmla="*/ 157170 w 198006"/>
                <a:gd name="connsiteY1870" fmla="*/ 185083 h 207655"/>
                <a:gd name="connsiteX1871" fmla="*/ 157170 w 198006"/>
                <a:gd name="connsiteY1871" fmla="*/ 185083 h 207655"/>
                <a:gd name="connsiteX1872" fmla="*/ 152688 w 198006"/>
                <a:gd name="connsiteY1872" fmla="*/ 183430 h 207655"/>
                <a:gd name="connsiteX1873" fmla="*/ 157170 w 198006"/>
                <a:gd name="connsiteY1873" fmla="*/ 161249 h 207655"/>
                <a:gd name="connsiteX1874" fmla="*/ 157170 w 198006"/>
                <a:gd name="connsiteY1874" fmla="*/ 161249 h 207655"/>
                <a:gd name="connsiteX1875" fmla="*/ 151507 w 198006"/>
                <a:gd name="connsiteY1875" fmla="*/ 157945 h 207655"/>
                <a:gd name="connsiteX1876" fmla="*/ 157170 w 198006"/>
                <a:gd name="connsiteY1876" fmla="*/ 161249 h 207655"/>
                <a:gd name="connsiteX1877" fmla="*/ 157170 w 198006"/>
                <a:gd name="connsiteY1877" fmla="*/ 164081 h 207655"/>
                <a:gd name="connsiteX1878" fmla="*/ 153157 w 198006"/>
                <a:gd name="connsiteY1878" fmla="*/ 158182 h 207655"/>
                <a:gd name="connsiteX1879" fmla="*/ 157170 w 198006"/>
                <a:gd name="connsiteY1879" fmla="*/ 152988 h 207655"/>
                <a:gd name="connsiteX1880" fmla="*/ 157170 w 198006"/>
                <a:gd name="connsiteY1880" fmla="*/ 154405 h 207655"/>
                <a:gd name="connsiteX1881" fmla="*/ 157170 w 198006"/>
                <a:gd name="connsiteY1881" fmla="*/ 152519 h 207655"/>
                <a:gd name="connsiteX1882" fmla="*/ 157170 w 198006"/>
                <a:gd name="connsiteY1882" fmla="*/ 150157 h 207655"/>
                <a:gd name="connsiteX1883" fmla="*/ 157170 w 198006"/>
                <a:gd name="connsiteY1883" fmla="*/ 150157 h 207655"/>
                <a:gd name="connsiteX1884" fmla="*/ 153157 w 198006"/>
                <a:gd name="connsiteY1884" fmla="*/ 149920 h 207655"/>
                <a:gd name="connsiteX1885" fmla="*/ 159293 w 198006"/>
                <a:gd name="connsiteY1885" fmla="*/ 89040 h 207655"/>
                <a:gd name="connsiteX1886" fmla="*/ 159293 w 198006"/>
                <a:gd name="connsiteY1886" fmla="*/ 86445 h 207655"/>
                <a:gd name="connsiteX1887" fmla="*/ 159293 w 198006"/>
                <a:gd name="connsiteY1887" fmla="*/ 86445 h 207655"/>
                <a:gd name="connsiteX1888" fmla="*/ 159293 w 198006"/>
                <a:gd name="connsiteY1888" fmla="*/ 86445 h 207655"/>
                <a:gd name="connsiteX1889" fmla="*/ 155283 w 198006"/>
                <a:gd name="connsiteY1889" fmla="*/ 85973 h 207655"/>
                <a:gd name="connsiteX1890" fmla="*/ 164486 w 198006"/>
                <a:gd name="connsiteY1890" fmla="*/ 27924 h 207655"/>
                <a:gd name="connsiteX1891" fmla="*/ 164486 w 198006"/>
                <a:gd name="connsiteY1891" fmla="*/ 26507 h 207655"/>
                <a:gd name="connsiteX1892" fmla="*/ 160474 w 198006"/>
                <a:gd name="connsiteY1892" fmla="*/ 24856 h 207655"/>
                <a:gd name="connsiteX1893" fmla="*/ 155755 w 198006"/>
                <a:gd name="connsiteY1893" fmla="*/ 188384 h 207655"/>
                <a:gd name="connsiteX1894" fmla="*/ 155755 w 198006"/>
                <a:gd name="connsiteY1894" fmla="*/ 189801 h 207655"/>
                <a:gd name="connsiteX1895" fmla="*/ 151507 w 198006"/>
                <a:gd name="connsiteY1895" fmla="*/ 185316 h 207655"/>
                <a:gd name="connsiteX1896" fmla="*/ 157878 w 198006"/>
                <a:gd name="connsiteY1896" fmla="*/ 103434 h 207655"/>
                <a:gd name="connsiteX1897" fmla="*/ 157878 w 198006"/>
                <a:gd name="connsiteY1897" fmla="*/ 103434 h 207655"/>
                <a:gd name="connsiteX1898" fmla="*/ 153866 w 198006"/>
                <a:gd name="connsiteY1898" fmla="*/ 100367 h 207655"/>
                <a:gd name="connsiteX1899" fmla="*/ 153866 w 198006"/>
                <a:gd name="connsiteY1899" fmla="*/ 184374 h 207655"/>
                <a:gd name="connsiteX1900" fmla="*/ 153866 w 198006"/>
                <a:gd name="connsiteY1900" fmla="*/ 184374 h 207655"/>
                <a:gd name="connsiteX1901" fmla="*/ 153866 w 198006"/>
                <a:gd name="connsiteY1901" fmla="*/ 181307 h 207655"/>
                <a:gd name="connsiteX1902" fmla="*/ 153866 w 198006"/>
                <a:gd name="connsiteY1902" fmla="*/ 184138 h 207655"/>
                <a:gd name="connsiteX1903" fmla="*/ 149856 w 198006"/>
                <a:gd name="connsiteY1903" fmla="*/ 181307 h 207655"/>
                <a:gd name="connsiteX1904" fmla="*/ 156697 w 198006"/>
                <a:gd name="connsiteY1904" fmla="*/ 119009 h 207655"/>
                <a:gd name="connsiteX1905" fmla="*/ 156697 w 198006"/>
                <a:gd name="connsiteY1905" fmla="*/ 119009 h 207655"/>
                <a:gd name="connsiteX1906" fmla="*/ 156697 w 198006"/>
                <a:gd name="connsiteY1906" fmla="*/ 117359 h 207655"/>
                <a:gd name="connsiteX1907" fmla="*/ 152688 w 198006"/>
                <a:gd name="connsiteY1907" fmla="*/ 115942 h 207655"/>
                <a:gd name="connsiteX1908" fmla="*/ 154574 w 198006"/>
                <a:gd name="connsiteY1908" fmla="*/ 157237 h 207655"/>
                <a:gd name="connsiteX1909" fmla="*/ 154574 w 198006"/>
                <a:gd name="connsiteY1909" fmla="*/ 155586 h 207655"/>
                <a:gd name="connsiteX1910" fmla="*/ 151507 w 198006"/>
                <a:gd name="connsiteY1910" fmla="*/ 154169 h 207655"/>
                <a:gd name="connsiteX1911" fmla="*/ 152924 w 198006"/>
                <a:gd name="connsiteY1911" fmla="*/ 183430 h 207655"/>
                <a:gd name="connsiteX1912" fmla="*/ 152924 w 198006"/>
                <a:gd name="connsiteY1912" fmla="*/ 181779 h 207655"/>
                <a:gd name="connsiteX1913" fmla="*/ 152924 w 198006"/>
                <a:gd name="connsiteY1913" fmla="*/ 183666 h 207655"/>
                <a:gd name="connsiteX1914" fmla="*/ 148911 w 198006"/>
                <a:gd name="connsiteY1914" fmla="*/ 180362 h 207655"/>
                <a:gd name="connsiteX1915" fmla="*/ 152924 w 198006"/>
                <a:gd name="connsiteY1915" fmla="*/ 155820 h 207655"/>
                <a:gd name="connsiteX1916" fmla="*/ 152924 w 198006"/>
                <a:gd name="connsiteY1916" fmla="*/ 155820 h 207655"/>
                <a:gd name="connsiteX1917" fmla="*/ 149620 w 198006"/>
                <a:gd name="connsiteY1917" fmla="*/ 152755 h 207655"/>
                <a:gd name="connsiteX1918" fmla="*/ 152924 w 198006"/>
                <a:gd name="connsiteY1918" fmla="*/ 148034 h 207655"/>
                <a:gd name="connsiteX1919" fmla="*/ 152924 w 198006"/>
                <a:gd name="connsiteY1919" fmla="*/ 146383 h 207655"/>
                <a:gd name="connsiteX1920" fmla="*/ 152924 w 198006"/>
                <a:gd name="connsiteY1920" fmla="*/ 148506 h 207655"/>
                <a:gd name="connsiteX1921" fmla="*/ 149148 w 198006"/>
                <a:gd name="connsiteY1921" fmla="*/ 144966 h 207655"/>
                <a:gd name="connsiteX1922" fmla="*/ 152924 w 198006"/>
                <a:gd name="connsiteY1922" fmla="*/ 149687 h 207655"/>
                <a:gd name="connsiteX1923" fmla="*/ 152924 w 198006"/>
                <a:gd name="connsiteY1923" fmla="*/ 149687 h 207655"/>
                <a:gd name="connsiteX1924" fmla="*/ 151507 w 198006"/>
                <a:gd name="connsiteY1924" fmla="*/ 146619 h 207655"/>
                <a:gd name="connsiteX1925" fmla="*/ 151507 w 198006"/>
                <a:gd name="connsiteY1925" fmla="*/ 178239 h 207655"/>
                <a:gd name="connsiteX1926" fmla="*/ 151507 w 198006"/>
                <a:gd name="connsiteY1926" fmla="*/ 178239 h 207655"/>
                <a:gd name="connsiteX1927" fmla="*/ 148911 w 198006"/>
                <a:gd name="connsiteY1927" fmla="*/ 174935 h 207655"/>
                <a:gd name="connsiteX1928" fmla="*/ 151507 w 198006"/>
                <a:gd name="connsiteY1928" fmla="*/ 154641 h 207655"/>
                <a:gd name="connsiteX1929" fmla="*/ 151507 w 198006"/>
                <a:gd name="connsiteY1929" fmla="*/ 154641 h 207655"/>
                <a:gd name="connsiteX1930" fmla="*/ 148911 w 198006"/>
                <a:gd name="connsiteY1930" fmla="*/ 151338 h 207655"/>
                <a:gd name="connsiteX1931" fmla="*/ 150326 w 198006"/>
                <a:gd name="connsiteY1931" fmla="*/ 157709 h 207655"/>
                <a:gd name="connsiteX1932" fmla="*/ 151507 w 198006"/>
                <a:gd name="connsiteY1932" fmla="*/ 153933 h 207655"/>
                <a:gd name="connsiteX1933" fmla="*/ 151507 w 198006"/>
                <a:gd name="connsiteY1933" fmla="*/ 156292 h 207655"/>
                <a:gd name="connsiteX1934" fmla="*/ 151507 w 198006"/>
                <a:gd name="connsiteY1934" fmla="*/ 157709 h 207655"/>
                <a:gd name="connsiteX1935" fmla="*/ 151507 w 198006"/>
                <a:gd name="connsiteY1935" fmla="*/ 159124 h 207655"/>
                <a:gd name="connsiteX1936" fmla="*/ 151507 w 198006"/>
                <a:gd name="connsiteY1936" fmla="*/ 156528 h 207655"/>
                <a:gd name="connsiteX1937" fmla="*/ 151507 w 198006"/>
                <a:gd name="connsiteY1937" fmla="*/ 154641 h 207655"/>
                <a:gd name="connsiteX1938" fmla="*/ 147730 w 198006"/>
                <a:gd name="connsiteY1938" fmla="*/ 153697 h 207655"/>
                <a:gd name="connsiteX1939" fmla="*/ 150326 w 198006"/>
                <a:gd name="connsiteY1939" fmla="*/ 152755 h 207655"/>
                <a:gd name="connsiteX1940" fmla="*/ 151507 w 198006"/>
                <a:gd name="connsiteY1940" fmla="*/ 152755 h 207655"/>
                <a:gd name="connsiteX1941" fmla="*/ 147730 w 198006"/>
                <a:gd name="connsiteY1941" fmla="*/ 148742 h 207655"/>
                <a:gd name="connsiteX1942" fmla="*/ 150326 w 198006"/>
                <a:gd name="connsiteY1942" fmla="*/ 191688 h 207655"/>
                <a:gd name="connsiteX1943" fmla="*/ 150326 w 198006"/>
                <a:gd name="connsiteY1943" fmla="*/ 191688 h 207655"/>
                <a:gd name="connsiteX1944" fmla="*/ 146788 w 198006"/>
                <a:gd name="connsiteY1944" fmla="*/ 187678 h 207655"/>
                <a:gd name="connsiteX1945" fmla="*/ 150326 w 198006"/>
                <a:gd name="connsiteY1945" fmla="*/ 178711 h 207655"/>
                <a:gd name="connsiteX1946" fmla="*/ 150326 w 198006"/>
                <a:gd name="connsiteY1946" fmla="*/ 176822 h 207655"/>
                <a:gd name="connsiteX1947" fmla="*/ 147258 w 198006"/>
                <a:gd name="connsiteY1947" fmla="*/ 174935 h 207655"/>
                <a:gd name="connsiteX1948" fmla="*/ 150326 w 198006"/>
                <a:gd name="connsiteY1948" fmla="*/ 188151 h 207655"/>
                <a:gd name="connsiteX1949" fmla="*/ 150326 w 198006"/>
                <a:gd name="connsiteY1949" fmla="*/ 185316 h 207655"/>
                <a:gd name="connsiteX1950" fmla="*/ 150326 w 198006"/>
                <a:gd name="connsiteY1950" fmla="*/ 185316 h 207655"/>
                <a:gd name="connsiteX1951" fmla="*/ 150326 w 198006"/>
                <a:gd name="connsiteY1951" fmla="*/ 185316 h 207655"/>
                <a:gd name="connsiteX1952" fmla="*/ 146080 w 198006"/>
                <a:gd name="connsiteY1952" fmla="*/ 184138 h 207655"/>
                <a:gd name="connsiteX1953" fmla="*/ 152452 w 198006"/>
                <a:gd name="connsiteY1953" fmla="*/ 147561 h 207655"/>
                <a:gd name="connsiteX1954" fmla="*/ 152452 w 198006"/>
                <a:gd name="connsiteY1954" fmla="*/ 143551 h 207655"/>
                <a:gd name="connsiteX1955" fmla="*/ 148203 w 198006"/>
                <a:gd name="connsiteY1955" fmla="*/ 143551 h 207655"/>
                <a:gd name="connsiteX1956" fmla="*/ 152452 w 198006"/>
                <a:gd name="connsiteY1956" fmla="*/ 152755 h 207655"/>
                <a:gd name="connsiteX1957" fmla="*/ 152452 w 198006"/>
                <a:gd name="connsiteY1957" fmla="*/ 150865 h 207655"/>
                <a:gd name="connsiteX1958" fmla="*/ 152452 w 198006"/>
                <a:gd name="connsiteY1958" fmla="*/ 152755 h 207655"/>
                <a:gd name="connsiteX1959" fmla="*/ 147025 w 198006"/>
                <a:gd name="connsiteY1959" fmla="*/ 148742 h 207655"/>
                <a:gd name="connsiteX1960" fmla="*/ 152452 w 198006"/>
                <a:gd name="connsiteY1960" fmla="*/ 173518 h 207655"/>
                <a:gd name="connsiteX1961" fmla="*/ 152452 w 198006"/>
                <a:gd name="connsiteY1961" fmla="*/ 170686 h 207655"/>
                <a:gd name="connsiteX1962" fmla="*/ 152452 w 198006"/>
                <a:gd name="connsiteY1962" fmla="*/ 170686 h 207655"/>
                <a:gd name="connsiteX1963" fmla="*/ 152452 w 198006"/>
                <a:gd name="connsiteY1963" fmla="*/ 183193 h 207655"/>
                <a:gd name="connsiteX1964" fmla="*/ 152452 w 198006"/>
                <a:gd name="connsiteY1964" fmla="*/ 178947 h 207655"/>
                <a:gd name="connsiteX1965" fmla="*/ 145135 w 198006"/>
                <a:gd name="connsiteY1965" fmla="*/ 179184 h 207655"/>
                <a:gd name="connsiteX1966" fmla="*/ 153866 w 198006"/>
                <a:gd name="connsiteY1966" fmla="*/ 157473 h 207655"/>
                <a:gd name="connsiteX1967" fmla="*/ 153866 w 198006"/>
                <a:gd name="connsiteY1967" fmla="*/ 155586 h 207655"/>
                <a:gd name="connsiteX1968" fmla="*/ 146552 w 198006"/>
                <a:gd name="connsiteY1968" fmla="*/ 153460 h 207655"/>
                <a:gd name="connsiteX1969" fmla="*/ 151271 w 198006"/>
                <a:gd name="connsiteY1969" fmla="*/ 183193 h 207655"/>
                <a:gd name="connsiteX1970" fmla="*/ 151271 w 198006"/>
                <a:gd name="connsiteY1970" fmla="*/ 181779 h 207655"/>
                <a:gd name="connsiteX1971" fmla="*/ 151271 w 198006"/>
                <a:gd name="connsiteY1971" fmla="*/ 180126 h 207655"/>
                <a:gd name="connsiteX1972" fmla="*/ 151271 w 198006"/>
                <a:gd name="connsiteY1972" fmla="*/ 182485 h 207655"/>
                <a:gd name="connsiteX1973" fmla="*/ 143957 w 198006"/>
                <a:gd name="connsiteY1973" fmla="*/ 179184 h 207655"/>
                <a:gd name="connsiteX1974" fmla="*/ 151271 w 198006"/>
                <a:gd name="connsiteY1974" fmla="*/ 178239 h 207655"/>
                <a:gd name="connsiteX1975" fmla="*/ 151271 w 198006"/>
                <a:gd name="connsiteY1975" fmla="*/ 180834 h 207655"/>
                <a:gd name="connsiteX1976" fmla="*/ 143012 w 198006"/>
                <a:gd name="connsiteY1976" fmla="*/ 174935 h 207655"/>
                <a:gd name="connsiteX1977" fmla="*/ 151271 w 198006"/>
                <a:gd name="connsiteY1977" fmla="*/ 178239 h 207655"/>
                <a:gd name="connsiteX1978" fmla="*/ 151271 w 198006"/>
                <a:gd name="connsiteY1978" fmla="*/ 175880 h 207655"/>
                <a:gd name="connsiteX1979" fmla="*/ 151271 w 198006"/>
                <a:gd name="connsiteY1979" fmla="*/ 177294 h 207655"/>
                <a:gd name="connsiteX1980" fmla="*/ 143484 w 198006"/>
                <a:gd name="connsiteY1980" fmla="*/ 174935 h 207655"/>
                <a:gd name="connsiteX1981" fmla="*/ 148911 w 198006"/>
                <a:gd name="connsiteY1981" fmla="*/ 178239 h 207655"/>
                <a:gd name="connsiteX1982" fmla="*/ 148911 w 198006"/>
                <a:gd name="connsiteY1982" fmla="*/ 176822 h 207655"/>
                <a:gd name="connsiteX1983" fmla="*/ 148911 w 198006"/>
                <a:gd name="connsiteY1983" fmla="*/ 176822 h 207655"/>
                <a:gd name="connsiteX1984" fmla="*/ 148911 w 198006"/>
                <a:gd name="connsiteY1984" fmla="*/ 148978 h 207655"/>
                <a:gd name="connsiteX1985" fmla="*/ 148911 w 198006"/>
                <a:gd name="connsiteY1985" fmla="*/ 150393 h 207655"/>
                <a:gd name="connsiteX1986" fmla="*/ 141125 w 198006"/>
                <a:gd name="connsiteY1986" fmla="*/ 145202 h 207655"/>
                <a:gd name="connsiteX1987" fmla="*/ 151743 w 198006"/>
                <a:gd name="connsiteY1987" fmla="*/ 103907 h 207655"/>
                <a:gd name="connsiteX1988" fmla="*/ 151743 w 198006"/>
                <a:gd name="connsiteY1988" fmla="*/ 101548 h 207655"/>
                <a:gd name="connsiteX1989" fmla="*/ 148675 w 198006"/>
                <a:gd name="connsiteY1989" fmla="*/ 151101 h 207655"/>
                <a:gd name="connsiteX1990" fmla="*/ 148675 w 198006"/>
                <a:gd name="connsiteY1990" fmla="*/ 151101 h 207655"/>
                <a:gd name="connsiteX1991" fmla="*/ 148675 w 198006"/>
                <a:gd name="connsiteY1991" fmla="*/ 153933 h 207655"/>
                <a:gd name="connsiteX1992" fmla="*/ 148675 w 198006"/>
                <a:gd name="connsiteY1992" fmla="*/ 154641 h 207655"/>
                <a:gd name="connsiteX1993" fmla="*/ 148675 w 198006"/>
                <a:gd name="connsiteY1993" fmla="*/ 151810 h 207655"/>
                <a:gd name="connsiteX1994" fmla="*/ 139944 w 198006"/>
                <a:gd name="connsiteY1994" fmla="*/ 151338 h 207655"/>
                <a:gd name="connsiteX1995" fmla="*/ 147258 w 198006"/>
                <a:gd name="connsiteY1995" fmla="*/ 174699 h 207655"/>
                <a:gd name="connsiteX1996" fmla="*/ 147258 w 198006"/>
                <a:gd name="connsiteY1996" fmla="*/ 173284 h 207655"/>
                <a:gd name="connsiteX1997" fmla="*/ 147258 w 198006"/>
                <a:gd name="connsiteY1997" fmla="*/ 173284 h 207655"/>
                <a:gd name="connsiteX1998" fmla="*/ 147258 w 198006"/>
                <a:gd name="connsiteY1998" fmla="*/ 157709 h 207655"/>
                <a:gd name="connsiteX1999" fmla="*/ 147258 w 198006"/>
                <a:gd name="connsiteY1999" fmla="*/ 156292 h 207655"/>
                <a:gd name="connsiteX2000" fmla="*/ 147258 w 198006"/>
                <a:gd name="connsiteY2000" fmla="*/ 157709 h 207655"/>
                <a:gd name="connsiteX2001" fmla="*/ 139236 w 198006"/>
                <a:gd name="connsiteY2001" fmla="*/ 153933 h 207655"/>
                <a:gd name="connsiteX2002" fmla="*/ 147258 w 198006"/>
                <a:gd name="connsiteY2002" fmla="*/ 149215 h 207655"/>
                <a:gd name="connsiteX2003" fmla="*/ 147258 w 198006"/>
                <a:gd name="connsiteY2003" fmla="*/ 147325 h 207655"/>
                <a:gd name="connsiteX2004" fmla="*/ 139944 w 198006"/>
                <a:gd name="connsiteY2004" fmla="*/ 145438 h 207655"/>
                <a:gd name="connsiteX2005" fmla="*/ 147258 w 198006"/>
                <a:gd name="connsiteY2005" fmla="*/ 146619 h 207655"/>
                <a:gd name="connsiteX2006" fmla="*/ 147258 w 198006"/>
                <a:gd name="connsiteY2006" fmla="*/ 144966 h 207655"/>
                <a:gd name="connsiteX2007" fmla="*/ 147258 w 198006"/>
                <a:gd name="connsiteY2007" fmla="*/ 144966 h 207655"/>
                <a:gd name="connsiteX2008" fmla="*/ 139472 w 198006"/>
                <a:gd name="connsiteY2008" fmla="*/ 142843 h 207655"/>
                <a:gd name="connsiteX2009" fmla="*/ 149856 w 198006"/>
                <a:gd name="connsiteY2009" fmla="*/ 103671 h 207655"/>
                <a:gd name="connsiteX2010" fmla="*/ 149856 w 198006"/>
                <a:gd name="connsiteY2010" fmla="*/ 105088 h 207655"/>
                <a:gd name="connsiteX2011" fmla="*/ 147730 w 198006"/>
                <a:gd name="connsiteY2011" fmla="*/ 102962 h 207655"/>
                <a:gd name="connsiteX2012" fmla="*/ 147730 w 198006"/>
                <a:gd name="connsiteY2012" fmla="*/ 102962 h 207655"/>
                <a:gd name="connsiteX2013" fmla="*/ 147730 w 198006"/>
                <a:gd name="connsiteY2013" fmla="*/ 100839 h 207655"/>
                <a:gd name="connsiteX2014" fmla="*/ 147730 w 198006"/>
                <a:gd name="connsiteY2014" fmla="*/ 103907 h 207655"/>
                <a:gd name="connsiteX2015" fmla="*/ 147730 w 198006"/>
                <a:gd name="connsiteY2015" fmla="*/ 103907 h 207655"/>
                <a:gd name="connsiteX2016" fmla="*/ 147730 w 198006"/>
                <a:gd name="connsiteY2016" fmla="*/ 102020 h 207655"/>
                <a:gd name="connsiteX2017" fmla="*/ 147730 w 198006"/>
                <a:gd name="connsiteY2017" fmla="*/ 100603 h 207655"/>
                <a:gd name="connsiteX2018" fmla="*/ 147730 w 198006"/>
                <a:gd name="connsiteY2018" fmla="*/ 102962 h 207655"/>
                <a:gd name="connsiteX2019" fmla="*/ 147730 w 198006"/>
                <a:gd name="connsiteY2019" fmla="*/ 100367 h 207655"/>
                <a:gd name="connsiteX2020" fmla="*/ 147730 w 198006"/>
                <a:gd name="connsiteY2020" fmla="*/ 100367 h 207655"/>
                <a:gd name="connsiteX2021" fmla="*/ 142067 w 198006"/>
                <a:gd name="connsiteY2021" fmla="*/ 99894 h 207655"/>
                <a:gd name="connsiteX2022" fmla="*/ 146552 w 198006"/>
                <a:gd name="connsiteY2022" fmla="*/ 154878 h 207655"/>
                <a:gd name="connsiteX2023" fmla="*/ 146552 w 198006"/>
                <a:gd name="connsiteY2023" fmla="*/ 152755 h 207655"/>
                <a:gd name="connsiteX2024" fmla="*/ 146552 w 198006"/>
                <a:gd name="connsiteY2024" fmla="*/ 149215 h 207655"/>
                <a:gd name="connsiteX2025" fmla="*/ 146552 w 198006"/>
                <a:gd name="connsiteY2025" fmla="*/ 152519 h 207655"/>
                <a:gd name="connsiteX2026" fmla="*/ 146552 w 198006"/>
                <a:gd name="connsiteY2026" fmla="*/ 152519 h 207655"/>
                <a:gd name="connsiteX2027" fmla="*/ 138763 w 198006"/>
                <a:gd name="connsiteY2027" fmla="*/ 151338 h 207655"/>
                <a:gd name="connsiteX2028" fmla="*/ 145135 w 198006"/>
                <a:gd name="connsiteY2028" fmla="*/ 172812 h 207655"/>
                <a:gd name="connsiteX2029" fmla="*/ 145135 w 198006"/>
                <a:gd name="connsiteY2029" fmla="*/ 172812 h 207655"/>
                <a:gd name="connsiteX2030" fmla="*/ 137349 w 198006"/>
                <a:gd name="connsiteY2030" fmla="*/ 169036 h 207655"/>
                <a:gd name="connsiteX2031" fmla="*/ 147494 w 198006"/>
                <a:gd name="connsiteY2031" fmla="*/ 137888 h 207655"/>
                <a:gd name="connsiteX2032" fmla="*/ 147494 w 198006"/>
                <a:gd name="connsiteY2032" fmla="*/ 136471 h 207655"/>
                <a:gd name="connsiteX2033" fmla="*/ 147494 w 198006"/>
                <a:gd name="connsiteY2033" fmla="*/ 136471 h 207655"/>
                <a:gd name="connsiteX2034" fmla="*/ 139708 w 198006"/>
                <a:gd name="connsiteY2034" fmla="*/ 134112 h 207655"/>
                <a:gd name="connsiteX2035" fmla="*/ 143721 w 198006"/>
                <a:gd name="connsiteY2035" fmla="*/ 146619 h 207655"/>
                <a:gd name="connsiteX2036" fmla="*/ 143721 w 198006"/>
                <a:gd name="connsiteY2036" fmla="*/ 146619 h 207655"/>
                <a:gd name="connsiteX2037" fmla="*/ 143721 w 198006"/>
                <a:gd name="connsiteY2037" fmla="*/ 150865 h 207655"/>
                <a:gd name="connsiteX2038" fmla="*/ 143721 w 198006"/>
                <a:gd name="connsiteY2038" fmla="*/ 148978 h 207655"/>
                <a:gd name="connsiteX2039" fmla="*/ 143721 w 198006"/>
                <a:gd name="connsiteY2039" fmla="*/ 150865 h 207655"/>
                <a:gd name="connsiteX2040" fmla="*/ 143721 w 198006"/>
                <a:gd name="connsiteY2040" fmla="*/ 147089 h 207655"/>
                <a:gd name="connsiteX2041" fmla="*/ 143721 w 198006"/>
                <a:gd name="connsiteY2041" fmla="*/ 147089 h 207655"/>
                <a:gd name="connsiteX2042" fmla="*/ 141831 w 198006"/>
                <a:gd name="connsiteY2042" fmla="*/ 152755 h 207655"/>
                <a:gd name="connsiteX2043" fmla="*/ 140180 w 198006"/>
                <a:gd name="connsiteY2043" fmla="*/ 152755 h 207655"/>
                <a:gd name="connsiteX2044" fmla="*/ 140180 w 198006"/>
                <a:gd name="connsiteY2044" fmla="*/ 150393 h 207655"/>
                <a:gd name="connsiteX2045" fmla="*/ 140180 w 198006"/>
                <a:gd name="connsiteY2045" fmla="*/ 152046 h 207655"/>
                <a:gd name="connsiteX2046" fmla="*/ 140180 w 198006"/>
                <a:gd name="connsiteY2046" fmla="*/ 153460 h 207655"/>
                <a:gd name="connsiteX2047" fmla="*/ 140180 w 198006"/>
                <a:gd name="connsiteY2047" fmla="*/ 151810 h 207655"/>
                <a:gd name="connsiteX2048" fmla="*/ 140180 w 198006"/>
                <a:gd name="connsiteY2048" fmla="*/ 148034 h 207655"/>
                <a:gd name="connsiteX2049" fmla="*/ 140180 w 198006"/>
                <a:gd name="connsiteY2049" fmla="*/ 148034 h 207655"/>
                <a:gd name="connsiteX2050" fmla="*/ 135932 w 198006"/>
                <a:gd name="connsiteY2050" fmla="*/ 142843 h 207655"/>
                <a:gd name="connsiteX2051" fmla="*/ 143721 w 198006"/>
                <a:gd name="connsiteY2051" fmla="*/ 150393 h 207655"/>
                <a:gd name="connsiteX2052" fmla="*/ 143721 w 198006"/>
                <a:gd name="connsiteY2052" fmla="*/ 152282 h 207655"/>
                <a:gd name="connsiteX2053" fmla="*/ 143721 w 198006"/>
                <a:gd name="connsiteY2053" fmla="*/ 150393 h 207655"/>
                <a:gd name="connsiteX2054" fmla="*/ 134990 w 198006"/>
                <a:gd name="connsiteY2054" fmla="*/ 146619 h 207655"/>
                <a:gd name="connsiteX2055" fmla="*/ 146316 w 198006"/>
                <a:gd name="connsiteY2055" fmla="*/ 172103 h 207655"/>
                <a:gd name="connsiteX2056" fmla="*/ 146316 w 198006"/>
                <a:gd name="connsiteY2056" fmla="*/ 172103 h 207655"/>
                <a:gd name="connsiteX2057" fmla="*/ 137585 w 198006"/>
                <a:gd name="connsiteY2057" fmla="*/ 168327 h 207655"/>
                <a:gd name="connsiteX2058" fmla="*/ 146316 w 198006"/>
                <a:gd name="connsiteY2058" fmla="*/ 156764 h 207655"/>
                <a:gd name="connsiteX2059" fmla="*/ 146316 w 198006"/>
                <a:gd name="connsiteY2059" fmla="*/ 156764 h 207655"/>
                <a:gd name="connsiteX2060" fmla="*/ 138058 w 198006"/>
                <a:gd name="connsiteY2060" fmla="*/ 152988 h 207655"/>
                <a:gd name="connsiteX2061" fmla="*/ 146316 w 198006"/>
                <a:gd name="connsiteY2061" fmla="*/ 154878 h 207655"/>
                <a:gd name="connsiteX2062" fmla="*/ 146316 w 198006"/>
                <a:gd name="connsiteY2062" fmla="*/ 154878 h 207655"/>
                <a:gd name="connsiteX2063" fmla="*/ 137113 w 198006"/>
                <a:gd name="connsiteY2063" fmla="*/ 151338 h 207655"/>
                <a:gd name="connsiteX2064" fmla="*/ 146316 w 198006"/>
                <a:gd name="connsiteY2064" fmla="*/ 171395 h 207655"/>
                <a:gd name="connsiteX2065" fmla="*/ 146316 w 198006"/>
                <a:gd name="connsiteY2065" fmla="*/ 171395 h 207655"/>
                <a:gd name="connsiteX2066" fmla="*/ 136168 w 198006"/>
                <a:gd name="connsiteY2066" fmla="*/ 167618 h 207655"/>
                <a:gd name="connsiteX2067" fmla="*/ 150089 w 198006"/>
                <a:gd name="connsiteY2067" fmla="*/ 100603 h 207655"/>
                <a:gd name="connsiteX2068" fmla="*/ 150089 w 198006"/>
                <a:gd name="connsiteY2068" fmla="*/ 98007 h 207655"/>
                <a:gd name="connsiteX2069" fmla="*/ 139944 w 198006"/>
                <a:gd name="connsiteY2069" fmla="*/ 97535 h 207655"/>
                <a:gd name="connsiteX2070" fmla="*/ 150089 w 198006"/>
                <a:gd name="connsiteY2070" fmla="*/ 100603 h 207655"/>
                <a:gd name="connsiteX2071" fmla="*/ 150089 w 198006"/>
                <a:gd name="connsiteY2071" fmla="*/ 97535 h 207655"/>
                <a:gd name="connsiteX2072" fmla="*/ 150089 w 198006"/>
                <a:gd name="connsiteY2072" fmla="*/ 98952 h 207655"/>
                <a:gd name="connsiteX2073" fmla="*/ 139236 w 198006"/>
                <a:gd name="connsiteY2073" fmla="*/ 97771 h 207655"/>
                <a:gd name="connsiteX2074" fmla="*/ 146552 w 198006"/>
                <a:gd name="connsiteY2074" fmla="*/ 152519 h 207655"/>
                <a:gd name="connsiteX2075" fmla="*/ 146552 w 198006"/>
                <a:gd name="connsiteY2075" fmla="*/ 152519 h 207655"/>
                <a:gd name="connsiteX2076" fmla="*/ 135695 w 198006"/>
                <a:gd name="connsiteY2076" fmla="*/ 149687 h 207655"/>
                <a:gd name="connsiteX2077" fmla="*/ 145135 w 198006"/>
                <a:gd name="connsiteY2077" fmla="*/ 165732 h 207655"/>
                <a:gd name="connsiteX2078" fmla="*/ 145135 w 198006"/>
                <a:gd name="connsiteY2078" fmla="*/ 165732 h 207655"/>
                <a:gd name="connsiteX2079" fmla="*/ 134281 w 198006"/>
                <a:gd name="connsiteY2079" fmla="*/ 162900 h 207655"/>
                <a:gd name="connsiteX2080" fmla="*/ 145135 w 198006"/>
                <a:gd name="connsiteY2080" fmla="*/ 146855 h 207655"/>
                <a:gd name="connsiteX2081" fmla="*/ 145135 w 198006"/>
                <a:gd name="connsiteY2081" fmla="*/ 146855 h 207655"/>
                <a:gd name="connsiteX2082" fmla="*/ 145135 w 198006"/>
                <a:gd name="connsiteY2082" fmla="*/ 144730 h 207655"/>
                <a:gd name="connsiteX2083" fmla="*/ 134281 w 198006"/>
                <a:gd name="connsiteY2083" fmla="*/ 144021 h 207655"/>
                <a:gd name="connsiteX2084" fmla="*/ 145135 w 198006"/>
                <a:gd name="connsiteY2084" fmla="*/ 142607 h 207655"/>
                <a:gd name="connsiteX2085" fmla="*/ 145135 w 198006"/>
                <a:gd name="connsiteY2085" fmla="*/ 141189 h 207655"/>
                <a:gd name="connsiteX2086" fmla="*/ 145135 w 198006"/>
                <a:gd name="connsiteY2086" fmla="*/ 141189 h 207655"/>
                <a:gd name="connsiteX2087" fmla="*/ 145135 w 198006"/>
                <a:gd name="connsiteY2087" fmla="*/ 141189 h 207655"/>
                <a:gd name="connsiteX2088" fmla="*/ 145135 w 198006"/>
                <a:gd name="connsiteY2088" fmla="*/ 138830 h 207655"/>
                <a:gd name="connsiteX2089" fmla="*/ 145135 w 198006"/>
                <a:gd name="connsiteY2089" fmla="*/ 140247 h 207655"/>
                <a:gd name="connsiteX2090" fmla="*/ 133809 w 198006"/>
                <a:gd name="connsiteY2090" fmla="*/ 139775 h 207655"/>
                <a:gd name="connsiteX2091" fmla="*/ 145135 w 198006"/>
                <a:gd name="connsiteY2091" fmla="*/ 150157 h 207655"/>
                <a:gd name="connsiteX2092" fmla="*/ 145135 w 198006"/>
                <a:gd name="connsiteY2092" fmla="*/ 148034 h 207655"/>
                <a:gd name="connsiteX2093" fmla="*/ 145135 w 198006"/>
                <a:gd name="connsiteY2093" fmla="*/ 149451 h 207655"/>
                <a:gd name="connsiteX2094" fmla="*/ 133100 w 198006"/>
                <a:gd name="connsiteY2094" fmla="*/ 147325 h 207655"/>
                <a:gd name="connsiteX2095" fmla="*/ 156225 w 198006"/>
                <a:gd name="connsiteY2095" fmla="*/ 20844 h 207655"/>
                <a:gd name="connsiteX2096" fmla="*/ 156225 w 198006"/>
                <a:gd name="connsiteY2096" fmla="*/ 17776 h 207655"/>
                <a:gd name="connsiteX2097" fmla="*/ 156225 w 198006"/>
                <a:gd name="connsiteY2097" fmla="*/ 17776 h 207655"/>
                <a:gd name="connsiteX2098" fmla="*/ 144190 w 198006"/>
                <a:gd name="connsiteY2098" fmla="*/ 18012 h 207655"/>
                <a:gd name="connsiteX2099" fmla="*/ 148675 w 198006"/>
                <a:gd name="connsiteY2099" fmla="*/ 100367 h 207655"/>
                <a:gd name="connsiteX2100" fmla="*/ 148675 w 198006"/>
                <a:gd name="connsiteY2100" fmla="*/ 100367 h 207655"/>
                <a:gd name="connsiteX2101" fmla="*/ 149856 w 198006"/>
                <a:gd name="connsiteY2101" fmla="*/ 97771 h 207655"/>
                <a:gd name="connsiteX2102" fmla="*/ 137821 w 198006"/>
                <a:gd name="connsiteY2102" fmla="*/ 96357 h 207655"/>
                <a:gd name="connsiteX2103" fmla="*/ 136640 w 198006"/>
                <a:gd name="connsiteY2103" fmla="*/ 97535 h 207655"/>
                <a:gd name="connsiteX2104" fmla="*/ 144899 w 198006"/>
                <a:gd name="connsiteY2104" fmla="*/ 140720 h 207655"/>
                <a:gd name="connsiteX2105" fmla="*/ 144899 w 198006"/>
                <a:gd name="connsiteY2105" fmla="*/ 143315 h 207655"/>
                <a:gd name="connsiteX2106" fmla="*/ 144899 w 198006"/>
                <a:gd name="connsiteY2106" fmla="*/ 145911 h 207655"/>
                <a:gd name="connsiteX2107" fmla="*/ 143484 w 198006"/>
                <a:gd name="connsiteY2107" fmla="*/ 145911 h 207655"/>
                <a:gd name="connsiteX2108" fmla="*/ 143484 w 198006"/>
                <a:gd name="connsiteY2108" fmla="*/ 142607 h 207655"/>
                <a:gd name="connsiteX2109" fmla="*/ 143484 w 198006"/>
                <a:gd name="connsiteY2109" fmla="*/ 144493 h 207655"/>
                <a:gd name="connsiteX2110" fmla="*/ 143484 w 198006"/>
                <a:gd name="connsiteY2110" fmla="*/ 142607 h 207655"/>
                <a:gd name="connsiteX2111" fmla="*/ 143484 w 198006"/>
                <a:gd name="connsiteY2111" fmla="*/ 142607 h 207655"/>
                <a:gd name="connsiteX2112" fmla="*/ 143484 w 198006"/>
                <a:gd name="connsiteY2112" fmla="*/ 142607 h 207655"/>
                <a:gd name="connsiteX2113" fmla="*/ 143484 w 198006"/>
                <a:gd name="connsiteY2113" fmla="*/ 140011 h 207655"/>
                <a:gd name="connsiteX2114" fmla="*/ 132864 w 198006"/>
                <a:gd name="connsiteY2114" fmla="*/ 137888 h 207655"/>
                <a:gd name="connsiteX2115" fmla="*/ 142067 w 198006"/>
                <a:gd name="connsiteY2115" fmla="*/ 177766 h 207655"/>
                <a:gd name="connsiteX2116" fmla="*/ 142067 w 198006"/>
                <a:gd name="connsiteY2116" fmla="*/ 179653 h 207655"/>
                <a:gd name="connsiteX2117" fmla="*/ 142067 w 198006"/>
                <a:gd name="connsiteY2117" fmla="*/ 175880 h 207655"/>
                <a:gd name="connsiteX2118" fmla="*/ 142067 w 198006"/>
                <a:gd name="connsiteY2118" fmla="*/ 175880 h 207655"/>
                <a:gd name="connsiteX2119" fmla="*/ 130032 w 198006"/>
                <a:gd name="connsiteY2119" fmla="*/ 174935 h 207655"/>
                <a:gd name="connsiteX2120" fmla="*/ 143484 w 198006"/>
                <a:gd name="connsiteY2120" fmla="*/ 148034 h 207655"/>
                <a:gd name="connsiteX2121" fmla="*/ 143484 w 198006"/>
                <a:gd name="connsiteY2121" fmla="*/ 146383 h 207655"/>
                <a:gd name="connsiteX2122" fmla="*/ 143484 w 198006"/>
                <a:gd name="connsiteY2122" fmla="*/ 146383 h 207655"/>
                <a:gd name="connsiteX2123" fmla="*/ 131450 w 198006"/>
                <a:gd name="connsiteY2123" fmla="*/ 145202 h 207655"/>
                <a:gd name="connsiteX2124" fmla="*/ 141125 w 198006"/>
                <a:gd name="connsiteY2124" fmla="*/ 170217 h 207655"/>
                <a:gd name="connsiteX2125" fmla="*/ 141125 w 198006"/>
                <a:gd name="connsiteY2125" fmla="*/ 168327 h 207655"/>
                <a:gd name="connsiteX2126" fmla="*/ 129090 w 198006"/>
                <a:gd name="connsiteY2126" fmla="*/ 167385 h 207655"/>
                <a:gd name="connsiteX2127" fmla="*/ 141125 w 198006"/>
                <a:gd name="connsiteY2127" fmla="*/ 178475 h 207655"/>
                <a:gd name="connsiteX2128" fmla="*/ 141125 w 198006"/>
                <a:gd name="connsiteY2128" fmla="*/ 176585 h 207655"/>
                <a:gd name="connsiteX2129" fmla="*/ 141125 w 198006"/>
                <a:gd name="connsiteY2129" fmla="*/ 174462 h 207655"/>
                <a:gd name="connsiteX2130" fmla="*/ 141125 w 198006"/>
                <a:gd name="connsiteY2130" fmla="*/ 176822 h 207655"/>
                <a:gd name="connsiteX2131" fmla="*/ 127909 w 198006"/>
                <a:gd name="connsiteY2131" fmla="*/ 174935 h 207655"/>
                <a:gd name="connsiteX2132" fmla="*/ 144190 w 198006"/>
                <a:gd name="connsiteY2132" fmla="*/ 143315 h 207655"/>
                <a:gd name="connsiteX2133" fmla="*/ 144190 w 198006"/>
                <a:gd name="connsiteY2133" fmla="*/ 141662 h 207655"/>
                <a:gd name="connsiteX2134" fmla="*/ 130977 w 198006"/>
                <a:gd name="connsiteY2134" fmla="*/ 140484 h 207655"/>
                <a:gd name="connsiteX2135" fmla="*/ 142067 w 198006"/>
                <a:gd name="connsiteY2135" fmla="*/ 158654 h 207655"/>
                <a:gd name="connsiteX2136" fmla="*/ 142067 w 198006"/>
                <a:gd name="connsiteY2136" fmla="*/ 158654 h 207655"/>
                <a:gd name="connsiteX2137" fmla="*/ 127909 w 198006"/>
                <a:gd name="connsiteY2137" fmla="*/ 155820 h 207655"/>
                <a:gd name="connsiteX2138" fmla="*/ 142067 w 198006"/>
                <a:gd name="connsiteY2138" fmla="*/ 174935 h 207655"/>
                <a:gd name="connsiteX2139" fmla="*/ 142067 w 198006"/>
                <a:gd name="connsiteY2139" fmla="*/ 173284 h 207655"/>
                <a:gd name="connsiteX2140" fmla="*/ 142067 w 198006"/>
                <a:gd name="connsiteY2140" fmla="*/ 175643 h 207655"/>
                <a:gd name="connsiteX2141" fmla="*/ 127909 w 198006"/>
                <a:gd name="connsiteY2141" fmla="*/ 172103 h 207655"/>
                <a:gd name="connsiteX2142" fmla="*/ 142067 w 198006"/>
                <a:gd name="connsiteY2142" fmla="*/ 142607 h 207655"/>
                <a:gd name="connsiteX2143" fmla="*/ 143721 w 198006"/>
                <a:gd name="connsiteY2143" fmla="*/ 142607 h 207655"/>
                <a:gd name="connsiteX2144" fmla="*/ 143721 w 198006"/>
                <a:gd name="connsiteY2144" fmla="*/ 139775 h 207655"/>
                <a:gd name="connsiteX2145" fmla="*/ 143721 w 198006"/>
                <a:gd name="connsiteY2145" fmla="*/ 142370 h 207655"/>
                <a:gd name="connsiteX2146" fmla="*/ 143721 w 198006"/>
                <a:gd name="connsiteY2146" fmla="*/ 146619 h 207655"/>
                <a:gd name="connsiteX2147" fmla="*/ 127909 w 198006"/>
                <a:gd name="connsiteY2147" fmla="*/ 139775 h 207655"/>
                <a:gd name="connsiteX2148" fmla="*/ 154811 w 198006"/>
                <a:gd name="connsiteY2148" fmla="*/ 19193 h 207655"/>
                <a:gd name="connsiteX2149" fmla="*/ 154811 w 198006"/>
                <a:gd name="connsiteY2149" fmla="*/ 19193 h 207655"/>
                <a:gd name="connsiteX2150" fmla="*/ 141125 w 198006"/>
                <a:gd name="connsiteY2150" fmla="*/ 16362 h 207655"/>
                <a:gd name="connsiteX2151" fmla="*/ 146552 w 198006"/>
                <a:gd name="connsiteY2151" fmla="*/ 98480 h 207655"/>
                <a:gd name="connsiteX2152" fmla="*/ 146552 w 198006"/>
                <a:gd name="connsiteY2152" fmla="*/ 98480 h 207655"/>
                <a:gd name="connsiteX2153" fmla="*/ 148203 w 198006"/>
                <a:gd name="connsiteY2153" fmla="*/ 94940 h 207655"/>
                <a:gd name="connsiteX2154" fmla="*/ 132864 w 198006"/>
                <a:gd name="connsiteY2154" fmla="*/ 95648 h 207655"/>
                <a:gd name="connsiteX2155" fmla="*/ 140653 w 198006"/>
                <a:gd name="connsiteY2155" fmla="*/ 173284 h 207655"/>
                <a:gd name="connsiteX2156" fmla="*/ 140653 w 198006"/>
                <a:gd name="connsiteY2156" fmla="*/ 173284 h 207655"/>
                <a:gd name="connsiteX2157" fmla="*/ 140653 w 198006"/>
                <a:gd name="connsiteY2157" fmla="*/ 174462 h 207655"/>
                <a:gd name="connsiteX2158" fmla="*/ 127909 w 198006"/>
                <a:gd name="connsiteY2158" fmla="*/ 170453 h 207655"/>
                <a:gd name="connsiteX2159" fmla="*/ 143957 w 198006"/>
                <a:gd name="connsiteY2159" fmla="*/ 128921 h 207655"/>
                <a:gd name="connsiteX2160" fmla="*/ 143957 w 198006"/>
                <a:gd name="connsiteY2160" fmla="*/ 131044 h 207655"/>
                <a:gd name="connsiteX2161" fmla="*/ 130269 w 198006"/>
                <a:gd name="connsiteY2161" fmla="*/ 126090 h 207655"/>
                <a:gd name="connsiteX2162" fmla="*/ 143957 w 198006"/>
                <a:gd name="connsiteY2162" fmla="*/ 137180 h 207655"/>
                <a:gd name="connsiteX2163" fmla="*/ 143957 w 198006"/>
                <a:gd name="connsiteY2163" fmla="*/ 135057 h 207655"/>
                <a:gd name="connsiteX2164" fmla="*/ 143957 w 198006"/>
                <a:gd name="connsiteY2164" fmla="*/ 135057 h 207655"/>
                <a:gd name="connsiteX2165" fmla="*/ 129090 w 198006"/>
                <a:gd name="connsiteY2165" fmla="*/ 134348 h 207655"/>
                <a:gd name="connsiteX2166" fmla="*/ 141125 w 198006"/>
                <a:gd name="connsiteY2166" fmla="*/ 173990 h 207655"/>
                <a:gd name="connsiteX2167" fmla="*/ 141125 w 198006"/>
                <a:gd name="connsiteY2167" fmla="*/ 171867 h 207655"/>
                <a:gd name="connsiteX2168" fmla="*/ 141125 w 198006"/>
                <a:gd name="connsiteY2168" fmla="*/ 171867 h 207655"/>
                <a:gd name="connsiteX2169" fmla="*/ 126259 w 198006"/>
                <a:gd name="connsiteY2169" fmla="*/ 171158 h 207655"/>
                <a:gd name="connsiteX2170" fmla="*/ 141125 w 198006"/>
                <a:gd name="connsiteY2170" fmla="*/ 172103 h 207655"/>
                <a:gd name="connsiteX2171" fmla="*/ 141125 w 198006"/>
                <a:gd name="connsiteY2171" fmla="*/ 172103 h 207655"/>
                <a:gd name="connsiteX2172" fmla="*/ 125550 w 198006"/>
                <a:gd name="connsiteY2172" fmla="*/ 169272 h 207655"/>
                <a:gd name="connsiteX2173" fmla="*/ 143484 w 198006"/>
                <a:gd name="connsiteY2173" fmla="*/ 142370 h 207655"/>
                <a:gd name="connsiteX2174" fmla="*/ 143484 w 198006"/>
                <a:gd name="connsiteY2174" fmla="*/ 140011 h 207655"/>
                <a:gd name="connsiteX2175" fmla="*/ 143484 w 198006"/>
                <a:gd name="connsiteY2175" fmla="*/ 138122 h 207655"/>
                <a:gd name="connsiteX2176" fmla="*/ 143484 w 198006"/>
                <a:gd name="connsiteY2176" fmla="*/ 138122 h 207655"/>
                <a:gd name="connsiteX2177" fmla="*/ 127909 w 198006"/>
                <a:gd name="connsiteY2177" fmla="*/ 139539 h 207655"/>
                <a:gd name="connsiteX2178" fmla="*/ 140417 w 198006"/>
                <a:gd name="connsiteY2178" fmla="*/ 178003 h 207655"/>
                <a:gd name="connsiteX2179" fmla="*/ 140417 w 198006"/>
                <a:gd name="connsiteY2179" fmla="*/ 178003 h 207655"/>
                <a:gd name="connsiteX2180" fmla="*/ 141595 w 198006"/>
                <a:gd name="connsiteY2180" fmla="*/ 174935 h 207655"/>
                <a:gd name="connsiteX2181" fmla="*/ 141595 w 198006"/>
                <a:gd name="connsiteY2181" fmla="*/ 178239 h 207655"/>
                <a:gd name="connsiteX2182" fmla="*/ 141595 w 198006"/>
                <a:gd name="connsiteY2182" fmla="*/ 175643 h 207655"/>
                <a:gd name="connsiteX2183" fmla="*/ 124842 w 198006"/>
                <a:gd name="connsiteY2183" fmla="*/ 174935 h 207655"/>
                <a:gd name="connsiteX2184" fmla="*/ 140417 w 198006"/>
                <a:gd name="connsiteY2184" fmla="*/ 171631 h 207655"/>
                <a:gd name="connsiteX2185" fmla="*/ 140417 w 198006"/>
                <a:gd name="connsiteY2185" fmla="*/ 169272 h 207655"/>
                <a:gd name="connsiteX2186" fmla="*/ 140417 w 198006"/>
                <a:gd name="connsiteY2186" fmla="*/ 171158 h 207655"/>
                <a:gd name="connsiteX2187" fmla="*/ 140417 w 198006"/>
                <a:gd name="connsiteY2187" fmla="*/ 171158 h 207655"/>
                <a:gd name="connsiteX2188" fmla="*/ 124605 w 198006"/>
                <a:gd name="connsiteY2188" fmla="*/ 168799 h 207655"/>
                <a:gd name="connsiteX2189" fmla="*/ 142067 w 198006"/>
                <a:gd name="connsiteY2189" fmla="*/ 140484 h 207655"/>
                <a:gd name="connsiteX2190" fmla="*/ 142067 w 198006"/>
                <a:gd name="connsiteY2190" fmla="*/ 140484 h 207655"/>
                <a:gd name="connsiteX2191" fmla="*/ 126259 w 198006"/>
                <a:gd name="connsiteY2191" fmla="*/ 137652 h 207655"/>
                <a:gd name="connsiteX2192" fmla="*/ 142067 w 198006"/>
                <a:gd name="connsiteY2192" fmla="*/ 133167 h 207655"/>
                <a:gd name="connsiteX2193" fmla="*/ 142067 w 198006"/>
                <a:gd name="connsiteY2193" fmla="*/ 133167 h 207655"/>
                <a:gd name="connsiteX2194" fmla="*/ 126023 w 198006"/>
                <a:gd name="connsiteY2194" fmla="*/ 130336 h 207655"/>
                <a:gd name="connsiteX2195" fmla="*/ 142067 w 198006"/>
                <a:gd name="connsiteY2195" fmla="*/ 137416 h 207655"/>
                <a:gd name="connsiteX2196" fmla="*/ 142067 w 198006"/>
                <a:gd name="connsiteY2196" fmla="*/ 140247 h 207655"/>
                <a:gd name="connsiteX2197" fmla="*/ 125078 w 198006"/>
                <a:gd name="connsiteY2197" fmla="*/ 134584 h 207655"/>
                <a:gd name="connsiteX2198" fmla="*/ 142067 w 198006"/>
                <a:gd name="connsiteY2198" fmla="*/ 126323 h 207655"/>
                <a:gd name="connsiteX2199" fmla="*/ 142067 w 198006"/>
                <a:gd name="connsiteY2199" fmla="*/ 126323 h 207655"/>
                <a:gd name="connsiteX2200" fmla="*/ 125314 w 198006"/>
                <a:gd name="connsiteY2200" fmla="*/ 123491 h 207655"/>
                <a:gd name="connsiteX2201" fmla="*/ 142067 w 198006"/>
                <a:gd name="connsiteY2201" fmla="*/ 132695 h 207655"/>
                <a:gd name="connsiteX2202" fmla="*/ 142067 w 198006"/>
                <a:gd name="connsiteY2202" fmla="*/ 130099 h 207655"/>
                <a:gd name="connsiteX2203" fmla="*/ 143248 w 198006"/>
                <a:gd name="connsiteY2203" fmla="*/ 130099 h 207655"/>
                <a:gd name="connsiteX2204" fmla="*/ 133573 w 198006"/>
                <a:gd name="connsiteY2204" fmla="*/ 139303 h 207655"/>
                <a:gd name="connsiteX2205" fmla="*/ 124369 w 198006"/>
                <a:gd name="connsiteY2205" fmla="*/ 129863 h 207655"/>
                <a:gd name="connsiteX2206" fmla="*/ 142067 w 198006"/>
                <a:gd name="connsiteY2206" fmla="*/ 134112 h 207655"/>
                <a:gd name="connsiteX2207" fmla="*/ 142067 w 198006"/>
                <a:gd name="connsiteY2207" fmla="*/ 134112 h 207655"/>
                <a:gd name="connsiteX2208" fmla="*/ 142067 w 198006"/>
                <a:gd name="connsiteY2208" fmla="*/ 131517 h 207655"/>
                <a:gd name="connsiteX2209" fmla="*/ 123897 w 198006"/>
                <a:gd name="connsiteY2209" fmla="*/ 131280 h 207655"/>
                <a:gd name="connsiteX2210" fmla="*/ 140417 w 198006"/>
                <a:gd name="connsiteY2210" fmla="*/ 132222 h 207655"/>
                <a:gd name="connsiteX2211" fmla="*/ 140417 w 198006"/>
                <a:gd name="connsiteY2211" fmla="*/ 132222 h 207655"/>
                <a:gd name="connsiteX2212" fmla="*/ 122246 w 198006"/>
                <a:gd name="connsiteY2212" fmla="*/ 129391 h 207655"/>
                <a:gd name="connsiteX2213" fmla="*/ 137349 w 198006"/>
                <a:gd name="connsiteY2213" fmla="*/ 164553 h 207655"/>
                <a:gd name="connsiteX2214" fmla="*/ 137349 w 198006"/>
                <a:gd name="connsiteY2214" fmla="*/ 164553 h 207655"/>
                <a:gd name="connsiteX2215" fmla="*/ 119179 w 198006"/>
                <a:gd name="connsiteY2215" fmla="*/ 161719 h 207655"/>
                <a:gd name="connsiteX2216" fmla="*/ 137349 w 198006"/>
                <a:gd name="connsiteY2216" fmla="*/ 166204 h 207655"/>
                <a:gd name="connsiteX2217" fmla="*/ 137349 w 198006"/>
                <a:gd name="connsiteY2217" fmla="*/ 166204 h 207655"/>
                <a:gd name="connsiteX2218" fmla="*/ 118942 w 198006"/>
                <a:gd name="connsiteY2218" fmla="*/ 163372 h 207655"/>
                <a:gd name="connsiteX2219" fmla="*/ 137349 w 198006"/>
                <a:gd name="connsiteY2219" fmla="*/ 161249 h 207655"/>
                <a:gd name="connsiteX2220" fmla="*/ 137349 w 198006"/>
                <a:gd name="connsiteY2220" fmla="*/ 158887 h 207655"/>
                <a:gd name="connsiteX2221" fmla="*/ 137349 w 198006"/>
                <a:gd name="connsiteY2221" fmla="*/ 158887 h 207655"/>
                <a:gd name="connsiteX2222" fmla="*/ 118942 w 198006"/>
                <a:gd name="connsiteY2222" fmla="*/ 158418 h 207655"/>
                <a:gd name="connsiteX2223" fmla="*/ 135695 w 198006"/>
                <a:gd name="connsiteY2223" fmla="*/ 169744 h 207655"/>
                <a:gd name="connsiteX2224" fmla="*/ 135695 w 198006"/>
                <a:gd name="connsiteY2224" fmla="*/ 166204 h 207655"/>
                <a:gd name="connsiteX2225" fmla="*/ 135695 w 198006"/>
                <a:gd name="connsiteY2225" fmla="*/ 164787 h 207655"/>
                <a:gd name="connsiteX2226" fmla="*/ 137113 w 198006"/>
                <a:gd name="connsiteY2226" fmla="*/ 163136 h 207655"/>
                <a:gd name="connsiteX2227" fmla="*/ 117292 w 198006"/>
                <a:gd name="connsiteY2227" fmla="*/ 166913 h 207655"/>
                <a:gd name="connsiteX2228" fmla="*/ 140180 w 198006"/>
                <a:gd name="connsiteY2228" fmla="*/ 124200 h 207655"/>
                <a:gd name="connsiteX2229" fmla="*/ 140180 w 198006"/>
                <a:gd name="connsiteY2229" fmla="*/ 124200 h 207655"/>
                <a:gd name="connsiteX2230" fmla="*/ 121774 w 198006"/>
                <a:gd name="connsiteY2230" fmla="*/ 121368 h 207655"/>
                <a:gd name="connsiteX2231" fmla="*/ 136168 w 198006"/>
                <a:gd name="connsiteY2231" fmla="*/ 163136 h 207655"/>
                <a:gd name="connsiteX2232" fmla="*/ 136168 w 198006"/>
                <a:gd name="connsiteY2232" fmla="*/ 163136 h 207655"/>
                <a:gd name="connsiteX2233" fmla="*/ 117761 w 198006"/>
                <a:gd name="connsiteY2233" fmla="*/ 160305 h 207655"/>
                <a:gd name="connsiteX2234" fmla="*/ 138763 w 198006"/>
                <a:gd name="connsiteY2234" fmla="*/ 133403 h 207655"/>
                <a:gd name="connsiteX2235" fmla="*/ 138763 w 198006"/>
                <a:gd name="connsiteY2235" fmla="*/ 131753 h 207655"/>
                <a:gd name="connsiteX2236" fmla="*/ 137585 w 198006"/>
                <a:gd name="connsiteY2236" fmla="*/ 133403 h 207655"/>
                <a:gd name="connsiteX2237" fmla="*/ 137585 w 198006"/>
                <a:gd name="connsiteY2237" fmla="*/ 131753 h 207655"/>
                <a:gd name="connsiteX2238" fmla="*/ 137585 w 198006"/>
                <a:gd name="connsiteY2238" fmla="*/ 129863 h 207655"/>
                <a:gd name="connsiteX2239" fmla="*/ 137585 w 198006"/>
                <a:gd name="connsiteY2239" fmla="*/ 128449 h 207655"/>
                <a:gd name="connsiteX2240" fmla="*/ 137585 w 198006"/>
                <a:gd name="connsiteY2240" fmla="*/ 131044 h 207655"/>
                <a:gd name="connsiteX2241" fmla="*/ 137585 w 198006"/>
                <a:gd name="connsiteY2241" fmla="*/ 129157 h 207655"/>
                <a:gd name="connsiteX2242" fmla="*/ 120360 w 198006"/>
                <a:gd name="connsiteY2242" fmla="*/ 130572 h 207655"/>
                <a:gd name="connsiteX2243" fmla="*/ 137349 w 198006"/>
                <a:gd name="connsiteY2243" fmla="*/ 129863 h 207655"/>
                <a:gd name="connsiteX2244" fmla="*/ 138527 w 198006"/>
                <a:gd name="connsiteY2244" fmla="*/ 127740 h 207655"/>
                <a:gd name="connsiteX2245" fmla="*/ 138527 w 198006"/>
                <a:gd name="connsiteY2245" fmla="*/ 129627 h 207655"/>
                <a:gd name="connsiteX2246" fmla="*/ 118942 w 198006"/>
                <a:gd name="connsiteY2246" fmla="*/ 127740 h 207655"/>
                <a:gd name="connsiteX2247" fmla="*/ 137349 w 198006"/>
                <a:gd name="connsiteY2247" fmla="*/ 132222 h 207655"/>
                <a:gd name="connsiteX2248" fmla="*/ 137349 w 198006"/>
                <a:gd name="connsiteY2248" fmla="*/ 127976 h 207655"/>
                <a:gd name="connsiteX2249" fmla="*/ 137349 w 198006"/>
                <a:gd name="connsiteY2249" fmla="*/ 127976 h 207655"/>
                <a:gd name="connsiteX2250" fmla="*/ 117761 w 198006"/>
                <a:gd name="connsiteY2250" fmla="*/ 129391 h 207655"/>
                <a:gd name="connsiteX2251" fmla="*/ 137349 w 198006"/>
                <a:gd name="connsiteY2251" fmla="*/ 122313 h 207655"/>
                <a:gd name="connsiteX2252" fmla="*/ 137349 w 198006"/>
                <a:gd name="connsiteY2252" fmla="*/ 122313 h 207655"/>
                <a:gd name="connsiteX2253" fmla="*/ 118470 w 198006"/>
                <a:gd name="connsiteY2253" fmla="*/ 119482 h 207655"/>
                <a:gd name="connsiteX2254" fmla="*/ 146080 w 198006"/>
                <a:gd name="connsiteY2254" fmla="*/ 18248 h 207655"/>
                <a:gd name="connsiteX2255" fmla="*/ 146080 w 198006"/>
                <a:gd name="connsiteY2255" fmla="*/ 18248 h 207655"/>
                <a:gd name="connsiteX2256" fmla="*/ 146080 w 198006"/>
                <a:gd name="connsiteY2256" fmla="*/ 16834 h 207655"/>
                <a:gd name="connsiteX2257" fmla="*/ 133100 w 198006"/>
                <a:gd name="connsiteY2257" fmla="*/ 126795 h 207655"/>
                <a:gd name="connsiteX2258" fmla="*/ 133100 w 198006"/>
                <a:gd name="connsiteY2258" fmla="*/ 125145 h 207655"/>
                <a:gd name="connsiteX2259" fmla="*/ 114224 w 198006"/>
                <a:gd name="connsiteY2259" fmla="*/ 123964 h 207655"/>
                <a:gd name="connsiteX2260" fmla="*/ 145135 w 198006"/>
                <a:gd name="connsiteY2260" fmla="*/ 18485 h 207655"/>
                <a:gd name="connsiteX2261" fmla="*/ 145135 w 198006"/>
                <a:gd name="connsiteY2261" fmla="*/ 17070 h 207655"/>
                <a:gd name="connsiteX2262" fmla="*/ 145135 w 198006"/>
                <a:gd name="connsiteY2262" fmla="*/ 14236 h 207655"/>
                <a:gd name="connsiteX2263" fmla="*/ 145135 w 198006"/>
                <a:gd name="connsiteY2263" fmla="*/ 18721 h 207655"/>
                <a:gd name="connsiteX2264" fmla="*/ 126259 w 198006"/>
                <a:gd name="connsiteY2264" fmla="*/ 15653 h 207655"/>
                <a:gd name="connsiteX2265" fmla="*/ 143484 w 198006"/>
                <a:gd name="connsiteY2265" fmla="*/ 18485 h 207655"/>
                <a:gd name="connsiteX2266" fmla="*/ 143484 w 198006"/>
                <a:gd name="connsiteY2266" fmla="*/ 18485 h 207655"/>
                <a:gd name="connsiteX2267" fmla="*/ 124605 w 198006"/>
                <a:gd name="connsiteY2267" fmla="*/ 15181 h 207655"/>
                <a:gd name="connsiteX2268" fmla="*/ 125314 w 198006"/>
                <a:gd name="connsiteY2268" fmla="*/ 160068 h 207655"/>
                <a:gd name="connsiteX2269" fmla="*/ 125314 w 198006"/>
                <a:gd name="connsiteY2269" fmla="*/ 160068 h 207655"/>
                <a:gd name="connsiteX2270" fmla="*/ 106435 w 198006"/>
                <a:gd name="connsiteY2270" fmla="*/ 156528 h 207655"/>
                <a:gd name="connsiteX2271" fmla="*/ 123897 w 198006"/>
                <a:gd name="connsiteY2271" fmla="*/ 161955 h 207655"/>
                <a:gd name="connsiteX2272" fmla="*/ 123897 w 198006"/>
                <a:gd name="connsiteY2272" fmla="*/ 161955 h 207655"/>
                <a:gd name="connsiteX2273" fmla="*/ 122482 w 198006"/>
                <a:gd name="connsiteY2273" fmla="*/ 166440 h 207655"/>
                <a:gd name="connsiteX2274" fmla="*/ 123897 w 198006"/>
                <a:gd name="connsiteY2274" fmla="*/ 161249 h 207655"/>
                <a:gd name="connsiteX2275" fmla="*/ 123897 w 198006"/>
                <a:gd name="connsiteY2275" fmla="*/ 163136 h 207655"/>
                <a:gd name="connsiteX2276" fmla="*/ 123897 w 198006"/>
                <a:gd name="connsiteY2276" fmla="*/ 160541 h 207655"/>
                <a:gd name="connsiteX2277" fmla="*/ 123897 w 198006"/>
                <a:gd name="connsiteY2277" fmla="*/ 160541 h 207655"/>
                <a:gd name="connsiteX2278" fmla="*/ 123897 w 198006"/>
                <a:gd name="connsiteY2278" fmla="*/ 160541 h 207655"/>
                <a:gd name="connsiteX2279" fmla="*/ 104312 w 198006"/>
                <a:gd name="connsiteY2279" fmla="*/ 158418 h 207655"/>
                <a:gd name="connsiteX2280" fmla="*/ 122482 w 198006"/>
                <a:gd name="connsiteY2280" fmla="*/ 165732 h 207655"/>
                <a:gd name="connsiteX2281" fmla="*/ 122482 w 198006"/>
                <a:gd name="connsiteY2281" fmla="*/ 165732 h 207655"/>
                <a:gd name="connsiteX2282" fmla="*/ 104312 w 198006"/>
                <a:gd name="connsiteY2282" fmla="*/ 162191 h 207655"/>
                <a:gd name="connsiteX2283" fmla="*/ 138763 w 198006"/>
                <a:gd name="connsiteY2283" fmla="*/ 22733 h 207655"/>
                <a:gd name="connsiteX2284" fmla="*/ 138763 w 198006"/>
                <a:gd name="connsiteY2284" fmla="*/ 22733 h 207655"/>
                <a:gd name="connsiteX2285" fmla="*/ 119887 w 198006"/>
                <a:gd name="connsiteY2285" fmla="*/ 19193 h 207655"/>
                <a:gd name="connsiteX2286" fmla="*/ 121065 w 198006"/>
                <a:gd name="connsiteY2286" fmla="*/ 166676 h 207655"/>
                <a:gd name="connsiteX2287" fmla="*/ 121065 w 198006"/>
                <a:gd name="connsiteY2287" fmla="*/ 164553 h 207655"/>
                <a:gd name="connsiteX2288" fmla="*/ 121065 w 198006"/>
                <a:gd name="connsiteY2288" fmla="*/ 164553 h 207655"/>
                <a:gd name="connsiteX2289" fmla="*/ 110920 w 198006"/>
                <a:gd name="connsiteY2289" fmla="*/ 173284 h 207655"/>
                <a:gd name="connsiteX2290" fmla="*/ 102189 w 198006"/>
                <a:gd name="connsiteY2290" fmla="*/ 163136 h 207655"/>
                <a:gd name="connsiteX2291" fmla="*/ 121065 w 198006"/>
                <a:gd name="connsiteY2291" fmla="*/ 161719 h 207655"/>
                <a:gd name="connsiteX2292" fmla="*/ 121065 w 198006"/>
                <a:gd name="connsiteY2292" fmla="*/ 160305 h 207655"/>
                <a:gd name="connsiteX2293" fmla="*/ 102189 w 198006"/>
                <a:gd name="connsiteY2293" fmla="*/ 158182 h 207655"/>
                <a:gd name="connsiteX2294" fmla="*/ 119415 w 198006"/>
                <a:gd name="connsiteY2294" fmla="*/ 170686 h 207655"/>
                <a:gd name="connsiteX2295" fmla="*/ 119415 w 198006"/>
                <a:gd name="connsiteY2295" fmla="*/ 168327 h 207655"/>
                <a:gd name="connsiteX2296" fmla="*/ 119415 w 198006"/>
                <a:gd name="connsiteY2296" fmla="*/ 168327 h 207655"/>
                <a:gd name="connsiteX2297" fmla="*/ 119415 w 198006"/>
                <a:gd name="connsiteY2297" fmla="*/ 168327 h 207655"/>
                <a:gd name="connsiteX2298" fmla="*/ 136168 w 198006"/>
                <a:gd name="connsiteY2298" fmla="*/ 22025 h 207655"/>
                <a:gd name="connsiteX2299" fmla="*/ 136168 w 198006"/>
                <a:gd name="connsiteY2299" fmla="*/ 20135 h 207655"/>
                <a:gd name="connsiteX2300" fmla="*/ 136168 w 198006"/>
                <a:gd name="connsiteY2300" fmla="*/ 21552 h 207655"/>
                <a:gd name="connsiteX2301" fmla="*/ 117292 w 198006"/>
                <a:gd name="connsiteY2301" fmla="*/ 18485 h 207655"/>
                <a:gd name="connsiteX2302" fmla="*/ 118942 w 198006"/>
                <a:gd name="connsiteY2302" fmla="*/ 161249 h 207655"/>
                <a:gd name="connsiteX2303" fmla="*/ 118942 w 198006"/>
                <a:gd name="connsiteY2303" fmla="*/ 159832 h 207655"/>
                <a:gd name="connsiteX2304" fmla="*/ 118942 w 198006"/>
                <a:gd name="connsiteY2304" fmla="*/ 161719 h 207655"/>
                <a:gd name="connsiteX2305" fmla="*/ 118942 w 198006"/>
                <a:gd name="connsiteY2305" fmla="*/ 158182 h 207655"/>
                <a:gd name="connsiteX2306" fmla="*/ 118942 w 198006"/>
                <a:gd name="connsiteY2306" fmla="*/ 158182 h 207655"/>
                <a:gd name="connsiteX2307" fmla="*/ 136168 w 198006"/>
                <a:gd name="connsiteY2307" fmla="*/ 18248 h 207655"/>
                <a:gd name="connsiteX2308" fmla="*/ 136168 w 198006"/>
                <a:gd name="connsiteY2308" fmla="*/ 19902 h 207655"/>
                <a:gd name="connsiteX2309" fmla="*/ 117292 w 198006"/>
                <a:gd name="connsiteY2309" fmla="*/ 14708 h 207655"/>
                <a:gd name="connsiteX2310" fmla="*/ 117997 w 198006"/>
                <a:gd name="connsiteY2310" fmla="*/ 159832 h 207655"/>
                <a:gd name="connsiteX2311" fmla="*/ 117997 w 198006"/>
                <a:gd name="connsiteY2311" fmla="*/ 159832 h 207655"/>
                <a:gd name="connsiteX2312" fmla="*/ 117997 w 198006"/>
                <a:gd name="connsiteY2312" fmla="*/ 159832 h 207655"/>
                <a:gd name="connsiteX2313" fmla="*/ 132392 w 198006"/>
                <a:gd name="connsiteY2313" fmla="*/ 24384 h 207655"/>
                <a:gd name="connsiteX2314" fmla="*/ 132392 w 198006"/>
                <a:gd name="connsiteY2314" fmla="*/ 22970 h 207655"/>
                <a:gd name="connsiteX2315" fmla="*/ 132392 w 198006"/>
                <a:gd name="connsiteY2315" fmla="*/ 21080 h 207655"/>
                <a:gd name="connsiteX2316" fmla="*/ 132392 w 198006"/>
                <a:gd name="connsiteY2316" fmla="*/ 21080 h 207655"/>
                <a:gd name="connsiteX2317" fmla="*/ 132392 w 198006"/>
                <a:gd name="connsiteY2317" fmla="*/ 18721 h 207655"/>
                <a:gd name="connsiteX2318" fmla="*/ 132392 w 198006"/>
                <a:gd name="connsiteY2318" fmla="*/ 18721 h 207655"/>
                <a:gd name="connsiteX2319" fmla="*/ 115166 w 198006"/>
                <a:gd name="connsiteY2319" fmla="*/ 162900 h 207655"/>
                <a:gd name="connsiteX2320" fmla="*/ 115166 w 198006"/>
                <a:gd name="connsiteY2320" fmla="*/ 161249 h 207655"/>
                <a:gd name="connsiteX2321" fmla="*/ 115166 w 198006"/>
                <a:gd name="connsiteY2321" fmla="*/ 161249 h 207655"/>
                <a:gd name="connsiteX2322" fmla="*/ 115166 w 198006"/>
                <a:gd name="connsiteY2322" fmla="*/ 161249 h 207655"/>
                <a:gd name="connsiteX2323" fmla="*/ 115166 w 198006"/>
                <a:gd name="connsiteY2323" fmla="*/ 158654 h 207655"/>
                <a:gd name="connsiteX2324" fmla="*/ 131450 w 198006"/>
                <a:gd name="connsiteY2324" fmla="*/ 23675 h 207655"/>
                <a:gd name="connsiteX2325" fmla="*/ 131450 w 198006"/>
                <a:gd name="connsiteY2325" fmla="*/ 21080 h 207655"/>
                <a:gd name="connsiteX2326" fmla="*/ 112571 w 198006"/>
                <a:gd name="connsiteY2326" fmla="*/ 18957 h 207655"/>
                <a:gd name="connsiteX2327" fmla="*/ 114694 w 198006"/>
                <a:gd name="connsiteY2327" fmla="*/ 160305 h 207655"/>
                <a:gd name="connsiteX2328" fmla="*/ 114694 w 198006"/>
                <a:gd name="connsiteY2328" fmla="*/ 154878 h 207655"/>
                <a:gd name="connsiteX2329" fmla="*/ 114694 w 198006"/>
                <a:gd name="connsiteY2329" fmla="*/ 154878 h 207655"/>
                <a:gd name="connsiteX2330" fmla="*/ 95817 w 198006"/>
                <a:gd name="connsiteY2330" fmla="*/ 155586 h 207655"/>
                <a:gd name="connsiteX2331" fmla="*/ 131450 w 198006"/>
                <a:gd name="connsiteY2331" fmla="*/ 21316 h 207655"/>
                <a:gd name="connsiteX2332" fmla="*/ 131450 w 198006"/>
                <a:gd name="connsiteY2332" fmla="*/ 21316 h 207655"/>
                <a:gd name="connsiteX2333" fmla="*/ 112571 w 198006"/>
                <a:gd name="connsiteY2333" fmla="*/ 16598 h 207655"/>
                <a:gd name="connsiteX2334" fmla="*/ 113515 w 198006"/>
                <a:gd name="connsiteY2334" fmla="*/ 161013 h 207655"/>
                <a:gd name="connsiteX2335" fmla="*/ 113515 w 198006"/>
                <a:gd name="connsiteY2335" fmla="*/ 161013 h 207655"/>
                <a:gd name="connsiteX2336" fmla="*/ 113515 w 198006"/>
                <a:gd name="connsiteY2336" fmla="*/ 161013 h 207655"/>
                <a:gd name="connsiteX2337" fmla="*/ 113515 w 198006"/>
                <a:gd name="connsiteY2337" fmla="*/ 159596 h 207655"/>
                <a:gd name="connsiteX2338" fmla="*/ 94636 w 198006"/>
                <a:gd name="connsiteY2338" fmla="*/ 156292 h 207655"/>
                <a:gd name="connsiteX2339" fmla="*/ 113515 w 198006"/>
                <a:gd name="connsiteY2339" fmla="*/ 159124 h 207655"/>
                <a:gd name="connsiteX2340" fmla="*/ 113515 w 198006"/>
                <a:gd name="connsiteY2340" fmla="*/ 157001 h 207655"/>
                <a:gd name="connsiteX2341" fmla="*/ 113515 w 198006"/>
                <a:gd name="connsiteY2341" fmla="*/ 157001 h 207655"/>
                <a:gd name="connsiteX2342" fmla="*/ 113515 w 198006"/>
                <a:gd name="connsiteY2342" fmla="*/ 160068 h 207655"/>
                <a:gd name="connsiteX2343" fmla="*/ 94636 w 198006"/>
                <a:gd name="connsiteY2343" fmla="*/ 154405 h 207655"/>
                <a:gd name="connsiteX2344" fmla="*/ 129560 w 198006"/>
                <a:gd name="connsiteY2344" fmla="*/ 23439 h 207655"/>
                <a:gd name="connsiteX2345" fmla="*/ 129560 w 198006"/>
                <a:gd name="connsiteY2345" fmla="*/ 19902 h 207655"/>
                <a:gd name="connsiteX2346" fmla="*/ 129560 w 198006"/>
                <a:gd name="connsiteY2346" fmla="*/ 19902 h 207655"/>
                <a:gd name="connsiteX2347" fmla="*/ 129560 w 198006"/>
                <a:gd name="connsiteY2347" fmla="*/ 23203 h 207655"/>
                <a:gd name="connsiteX2348" fmla="*/ 110684 w 198006"/>
                <a:gd name="connsiteY2348" fmla="*/ 18721 h 207655"/>
                <a:gd name="connsiteX2349" fmla="*/ 112098 w 198006"/>
                <a:gd name="connsiteY2349" fmla="*/ 163136 h 207655"/>
                <a:gd name="connsiteX2350" fmla="*/ 112098 w 198006"/>
                <a:gd name="connsiteY2350" fmla="*/ 163136 h 207655"/>
                <a:gd name="connsiteX2351" fmla="*/ 112098 w 198006"/>
                <a:gd name="connsiteY2351" fmla="*/ 160541 h 207655"/>
                <a:gd name="connsiteX2352" fmla="*/ 112098 w 198006"/>
                <a:gd name="connsiteY2352" fmla="*/ 160541 h 207655"/>
                <a:gd name="connsiteX2353" fmla="*/ 112098 w 198006"/>
                <a:gd name="connsiteY2353" fmla="*/ 158887 h 207655"/>
                <a:gd name="connsiteX2354" fmla="*/ 112098 w 198006"/>
                <a:gd name="connsiteY2354" fmla="*/ 160305 h 207655"/>
                <a:gd name="connsiteX2355" fmla="*/ 103603 w 198006"/>
                <a:gd name="connsiteY2355" fmla="*/ 149920 h 207655"/>
                <a:gd name="connsiteX2356" fmla="*/ 93222 w 198006"/>
                <a:gd name="connsiteY2356" fmla="*/ 158418 h 207655"/>
                <a:gd name="connsiteX2357" fmla="*/ 112098 w 198006"/>
                <a:gd name="connsiteY2357" fmla="*/ 157237 h 207655"/>
                <a:gd name="connsiteX2358" fmla="*/ 112098 w 198006"/>
                <a:gd name="connsiteY2358" fmla="*/ 157237 h 207655"/>
                <a:gd name="connsiteX2359" fmla="*/ 93931 w 198006"/>
                <a:gd name="connsiteY2359" fmla="*/ 152519 h 207655"/>
                <a:gd name="connsiteX2360" fmla="*/ 109975 w 198006"/>
                <a:gd name="connsiteY2360" fmla="*/ 159596 h 207655"/>
                <a:gd name="connsiteX2361" fmla="*/ 109975 w 198006"/>
                <a:gd name="connsiteY2361" fmla="*/ 159596 h 207655"/>
                <a:gd name="connsiteX2362" fmla="*/ 109975 w 198006"/>
                <a:gd name="connsiteY2362" fmla="*/ 159596 h 207655"/>
                <a:gd name="connsiteX2363" fmla="*/ 109975 w 198006"/>
                <a:gd name="connsiteY2363" fmla="*/ 158418 h 207655"/>
                <a:gd name="connsiteX2364" fmla="*/ 109975 w 198006"/>
                <a:gd name="connsiteY2364" fmla="*/ 156056 h 207655"/>
                <a:gd name="connsiteX2365" fmla="*/ 109975 w 198006"/>
                <a:gd name="connsiteY2365" fmla="*/ 156056 h 207655"/>
                <a:gd name="connsiteX2366" fmla="*/ 91332 w 198006"/>
                <a:gd name="connsiteY2366" fmla="*/ 151338 h 207655"/>
                <a:gd name="connsiteX2367" fmla="*/ 109975 w 198006"/>
                <a:gd name="connsiteY2367" fmla="*/ 156056 h 207655"/>
                <a:gd name="connsiteX2368" fmla="*/ 109975 w 198006"/>
                <a:gd name="connsiteY2368" fmla="*/ 156056 h 207655"/>
                <a:gd name="connsiteX2369" fmla="*/ 109975 w 198006"/>
                <a:gd name="connsiteY2369" fmla="*/ 153697 h 207655"/>
                <a:gd name="connsiteX2370" fmla="*/ 109975 w 198006"/>
                <a:gd name="connsiteY2370" fmla="*/ 153697 h 207655"/>
                <a:gd name="connsiteX2371" fmla="*/ 109975 w 198006"/>
                <a:gd name="connsiteY2371" fmla="*/ 156056 h 207655"/>
                <a:gd name="connsiteX2372" fmla="*/ 109975 w 198006"/>
                <a:gd name="connsiteY2372" fmla="*/ 156056 h 207655"/>
                <a:gd name="connsiteX2373" fmla="*/ 90390 w 198006"/>
                <a:gd name="connsiteY2373" fmla="*/ 149451 h 207655"/>
                <a:gd name="connsiteX2374" fmla="*/ 108794 w 198006"/>
                <a:gd name="connsiteY2374" fmla="*/ 160305 h 207655"/>
                <a:gd name="connsiteX2375" fmla="*/ 109975 w 198006"/>
                <a:gd name="connsiteY2375" fmla="*/ 158654 h 207655"/>
                <a:gd name="connsiteX2376" fmla="*/ 89209 w 198006"/>
                <a:gd name="connsiteY2376" fmla="*/ 153697 h 207655"/>
                <a:gd name="connsiteX2377" fmla="*/ 108794 w 198006"/>
                <a:gd name="connsiteY2377" fmla="*/ 154169 h 207655"/>
                <a:gd name="connsiteX2378" fmla="*/ 108794 w 198006"/>
                <a:gd name="connsiteY2378" fmla="*/ 152282 h 207655"/>
                <a:gd name="connsiteX2379" fmla="*/ 108794 w 198006"/>
                <a:gd name="connsiteY2379" fmla="*/ 152282 h 207655"/>
                <a:gd name="connsiteX2380" fmla="*/ 89209 w 198006"/>
                <a:gd name="connsiteY2380" fmla="*/ 147561 h 207655"/>
                <a:gd name="connsiteX2381" fmla="*/ 103840 w 198006"/>
                <a:gd name="connsiteY2381" fmla="*/ 158182 h 207655"/>
                <a:gd name="connsiteX2382" fmla="*/ 103840 w 198006"/>
                <a:gd name="connsiteY2382" fmla="*/ 156528 h 207655"/>
                <a:gd name="connsiteX2383" fmla="*/ 103840 w 198006"/>
                <a:gd name="connsiteY2383" fmla="*/ 157945 h 207655"/>
                <a:gd name="connsiteX2384" fmla="*/ 84255 w 198006"/>
                <a:gd name="connsiteY2384" fmla="*/ 151338 h 207655"/>
                <a:gd name="connsiteX2385" fmla="*/ 80242 w 198006"/>
                <a:gd name="connsiteY2385" fmla="*/ 149451 h 207655"/>
                <a:gd name="connsiteX2386" fmla="*/ 80242 w 198006"/>
                <a:gd name="connsiteY2386" fmla="*/ 147561 h 207655"/>
                <a:gd name="connsiteX2387" fmla="*/ 81660 w 198006"/>
                <a:gd name="connsiteY2387" fmla="*/ 145674 h 207655"/>
                <a:gd name="connsiteX2388" fmla="*/ 81660 w 198006"/>
                <a:gd name="connsiteY2388" fmla="*/ 145674 h 207655"/>
                <a:gd name="connsiteX2389" fmla="*/ 60894 w 198006"/>
                <a:gd name="connsiteY2389" fmla="*/ 142843 h 207655"/>
                <a:gd name="connsiteX2390" fmla="*/ 79064 w 198006"/>
                <a:gd name="connsiteY2390" fmla="*/ 146383 h 207655"/>
                <a:gd name="connsiteX2391" fmla="*/ 79064 w 198006"/>
                <a:gd name="connsiteY2391" fmla="*/ 148742 h 207655"/>
                <a:gd name="connsiteX2392" fmla="*/ 59713 w 198006"/>
                <a:gd name="connsiteY2392" fmla="*/ 139775 h 207655"/>
                <a:gd name="connsiteX2393" fmla="*/ 91569 w 198006"/>
                <a:gd name="connsiteY2393" fmla="*/ 19193 h 207655"/>
                <a:gd name="connsiteX2394" fmla="*/ 92986 w 198006"/>
                <a:gd name="connsiteY2394" fmla="*/ 14472 h 207655"/>
                <a:gd name="connsiteX2395" fmla="*/ 92986 w 198006"/>
                <a:gd name="connsiteY2395" fmla="*/ 16598 h 207655"/>
                <a:gd name="connsiteX2396" fmla="*/ 72220 w 198006"/>
                <a:gd name="connsiteY2396" fmla="*/ 12585 h 207655"/>
                <a:gd name="connsiteX2397" fmla="*/ 93458 w 198006"/>
                <a:gd name="connsiteY2397" fmla="*/ 14708 h 207655"/>
                <a:gd name="connsiteX2398" fmla="*/ 93458 w 198006"/>
                <a:gd name="connsiteY2398" fmla="*/ 14708 h 207655"/>
                <a:gd name="connsiteX2399" fmla="*/ 93458 w 198006"/>
                <a:gd name="connsiteY2399" fmla="*/ 11640 h 207655"/>
                <a:gd name="connsiteX2400" fmla="*/ 93458 w 198006"/>
                <a:gd name="connsiteY2400" fmla="*/ 14472 h 207655"/>
                <a:gd name="connsiteX2401" fmla="*/ 91805 w 198006"/>
                <a:gd name="connsiteY2401" fmla="*/ 18012 h 207655"/>
                <a:gd name="connsiteX2402" fmla="*/ 74107 w 198006"/>
                <a:gd name="connsiteY2402" fmla="*/ 8103 h 207655"/>
                <a:gd name="connsiteX2403" fmla="*/ 72929 w 198006"/>
                <a:gd name="connsiteY2403" fmla="*/ 146855 h 207655"/>
                <a:gd name="connsiteX2404" fmla="*/ 72929 w 198006"/>
                <a:gd name="connsiteY2404" fmla="*/ 146855 h 207655"/>
                <a:gd name="connsiteX2405" fmla="*/ 72929 w 198006"/>
                <a:gd name="connsiteY2405" fmla="*/ 144493 h 207655"/>
                <a:gd name="connsiteX2406" fmla="*/ 53577 w 198006"/>
                <a:gd name="connsiteY2406" fmla="*/ 140247 h 207655"/>
                <a:gd name="connsiteX2407" fmla="*/ 90627 w 198006"/>
                <a:gd name="connsiteY2407" fmla="*/ 18957 h 207655"/>
                <a:gd name="connsiteX2408" fmla="*/ 91805 w 198006"/>
                <a:gd name="connsiteY2408" fmla="*/ 14944 h 207655"/>
                <a:gd name="connsiteX2409" fmla="*/ 91805 w 198006"/>
                <a:gd name="connsiteY2409" fmla="*/ 14944 h 207655"/>
                <a:gd name="connsiteX2410" fmla="*/ 71984 w 198006"/>
                <a:gd name="connsiteY2410" fmla="*/ 144966 h 207655"/>
                <a:gd name="connsiteX2411" fmla="*/ 71984 w 198006"/>
                <a:gd name="connsiteY2411" fmla="*/ 144966 h 207655"/>
                <a:gd name="connsiteX2412" fmla="*/ 52635 w 198006"/>
                <a:gd name="connsiteY2412" fmla="*/ 138358 h 207655"/>
                <a:gd name="connsiteX2413" fmla="*/ 90627 w 198006"/>
                <a:gd name="connsiteY2413" fmla="*/ 18485 h 207655"/>
                <a:gd name="connsiteX2414" fmla="*/ 90627 w 198006"/>
                <a:gd name="connsiteY2414" fmla="*/ 18485 h 207655"/>
                <a:gd name="connsiteX2415" fmla="*/ 90627 w 198006"/>
                <a:gd name="connsiteY2415" fmla="*/ 17070 h 207655"/>
                <a:gd name="connsiteX2416" fmla="*/ 83546 w 198006"/>
                <a:gd name="connsiteY2416" fmla="*/ 4799 h 207655"/>
                <a:gd name="connsiteX2417" fmla="*/ 71275 w 198006"/>
                <a:gd name="connsiteY2417" fmla="*/ 11877 h 207655"/>
                <a:gd name="connsiteX2418" fmla="*/ 53577 w 198006"/>
                <a:gd name="connsiteY2418" fmla="*/ 146855 h 207655"/>
                <a:gd name="connsiteX2419" fmla="*/ 53577 w 198006"/>
                <a:gd name="connsiteY2419" fmla="*/ 146855 h 207655"/>
                <a:gd name="connsiteX2420" fmla="*/ 33520 w 198006"/>
                <a:gd name="connsiteY2420" fmla="*/ 140247 h 207655"/>
                <a:gd name="connsiteX2421" fmla="*/ 53577 w 198006"/>
                <a:gd name="connsiteY2421" fmla="*/ 146855 h 207655"/>
                <a:gd name="connsiteX2422" fmla="*/ 53577 w 198006"/>
                <a:gd name="connsiteY2422" fmla="*/ 146855 h 207655"/>
                <a:gd name="connsiteX2423" fmla="*/ 33520 w 198006"/>
                <a:gd name="connsiteY2423" fmla="*/ 140484 h 207655"/>
                <a:gd name="connsiteX2424" fmla="*/ 53577 w 198006"/>
                <a:gd name="connsiteY2424" fmla="*/ 148742 h 207655"/>
                <a:gd name="connsiteX2425" fmla="*/ 53577 w 198006"/>
                <a:gd name="connsiteY2425" fmla="*/ 147325 h 207655"/>
                <a:gd name="connsiteX2426" fmla="*/ 53577 w 198006"/>
                <a:gd name="connsiteY2426" fmla="*/ 147325 h 207655"/>
                <a:gd name="connsiteX2427" fmla="*/ 33520 w 198006"/>
                <a:gd name="connsiteY2427" fmla="*/ 142370 h 207655"/>
                <a:gd name="connsiteX2428" fmla="*/ 53577 w 198006"/>
                <a:gd name="connsiteY2428" fmla="*/ 76533 h 207655"/>
                <a:gd name="connsiteX2429" fmla="*/ 53577 w 198006"/>
                <a:gd name="connsiteY2429" fmla="*/ 72760 h 207655"/>
                <a:gd name="connsiteX2430" fmla="*/ 55467 w 198006"/>
                <a:gd name="connsiteY2430" fmla="*/ 70634 h 207655"/>
                <a:gd name="connsiteX2431" fmla="*/ 55467 w 198006"/>
                <a:gd name="connsiteY2431" fmla="*/ 72287 h 207655"/>
                <a:gd name="connsiteX2432" fmla="*/ 33520 w 198006"/>
                <a:gd name="connsiteY2432" fmla="*/ 70164 h 207655"/>
                <a:gd name="connsiteX2433" fmla="*/ 52163 w 198006"/>
                <a:gd name="connsiteY2433" fmla="*/ 76533 h 207655"/>
                <a:gd name="connsiteX2434" fmla="*/ 52163 w 198006"/>
                <a:gd name="connsiteY2434" fmla="*/ 73938 h 207655"/>
                <a:gd name="connsiteX2435" fmla="*/ 53814 w 198006"/>
                <a:gd name="connsiteY2435" fmla="*/ 73938 h 207655"/>
                <a:gd name="connsiteX2436" fmla="*/ 40601 w 198006"/>
                <a:gd name="connsiteY2436" fmla="*/ 151574 h 207655"/>
                <a:gd name="connsiteX2437" fmla="*/ 42015 w 198006"/>
                <a:gd name="connsiteY2437" fmla="*/ 149451 h 207655"/>
                <a:gd name="connsiteX2438" fmla="*/ 20540 w 198006"/>
                <a:gd name="connsiteY2438" fmla="*/ 144730 h 207655"/>
                <a:gd name="connsiteX2439" fmla="*/ 49568 w 198006"/>
                <a:gd name="connsiteY2439" fmla="*/ 79365 h 207655"/>
                <a:gd name="connsiteX2440" fmla="*/ 52399 w 198006"/>
                <a:gd name="connsiteY2440" fmla="*/ 73701 h 207655"/>
                <a:gd name="connsiteX2441" fmla="*/ 52399 w 198006"/>
                <a:gd name="connsiteY2441" fmla="*/ 75355 h 207655"/>
                <a:gd name="connsiteX2442" fmla="*/ 29508 w 198006"/>
                <a:gd name="connsiteY2442" fmla="*/ 72523 h 207655"/>
                <a:gd name="connsiteX2443" fmla="*/ 33520 w 198006"/>
                <a:gd name="connsiteY2443" fmla="*/ 161719 h 207655"/>
                <a:gd name="connsiteX2444" fmla="*/ 33520 w 198006"/>
                <a:gd name="connsiteY2444" fmla="*/ 161719 h 207655"/>
                <a:gd name="connsiteX2445" fmla="*/ 34937 w 198006"/>
                <a:gd name="connsiteY2445" fmla="*/ 156056 h 207655"/>
                <a:gd name="connsiteX2446" fmla="*/ 34937 w 198006"/>
                <a:gd name="connsiteY2446" fmla="*/ 156056 h 207655"/>
                <a:gd name="connsiteX2447" fmla="*/ 13463 w 198006"/>
                <a:gd name="connsiteY2447" fmla="*/ 154878 h 207655"/>
                <a:gd name="connsiteX2448" fmla="*/ 46027 w 198006"/>
                <a:gd name="connsiteY2448" fmla="*/ 76064 h 207655"/>
                <a:gd name="connsiteX2449" fmla="*/ 46027 w 198006"/>
                <a:gd name="connsiteY2449" fmla="*/ 72760 h 207655"/>
                <a:gd name="connsiteX2450" fmla="*/ 46027 w 198006"/>
                <a:gd name="connsiteY2450" fmla="*/ 74174 h 207655"/>
                <a:gd name="connsiteX2451" fmla="*/ 38475 w 198006"/>
                <a:gd name="connsiteY2451" fmla="*/ 61667 h 207655"/>
                <a:gd name="connsiteX2452" fmla="*/ 25970 w 198006"/>
                <a:gd name="connsiteY2452" fmla="*/ 69219 h 207655"/>
                <a:gd name="connsiteX2453" fmla="*/ 38947 w 198006"/>
                <a:gd name="connsiteY2453" fmla="*/ 109570 h 207655"/>
                <a:gd name="connsiteX2454" fmla="*/ 37769 w 198006"/>
                <a:gd name="connsiteY2454" fmla="*/ 112401 h 207655"/>
                <a:gd name="connsiteX2455" fmla="*/ 37769 w 198006"/>
                <a:gd name="connsiteY2455" fmla="*/ 110042 h 207655"/>
                <a:gd name="connsiteX2456" fmla="*/ 37769 w 198006"/>
                <a:gd name="connsiteY2456" fmla="*/ 110042 h 207655"/>
                <a:gd name="connsiteX2457" fmla="*/ 38947 w 198006"/>
                <a:gd name="connsiteY2457" fmla="*/ 107447 h 207655"/>
                <a:gd name="connsiteX2458" fmla="*/ 18890 w 198006"/>
                <a:gd name="connsiteY2458" fmla="*/ 102726 h 207655"/>
                <a:gd name="connsiteX2459" fmla="*/ 30216 w 198006"/>
                <a:gd name="connsiteY2459" fmla="*/ 148506 h 207655"/>
                <a:gd name="connsiteX2460" fmla="*/ 30216 w 198006"/>
                <a:gd name="connsiteY2460" fmla="*/ 148506 h 207655"/>
                <a:gd name="connsiteX2461" fmla="*/ 9923 w 198006"/>
                <a:gd name="connsiteY2461" fmla="*/ 141662 h 207655"/>
                <a:gd name="connsiteX2462" fmla="*/ 30216 w 198006"/>
                <a:gd name="connsiteY2462" fmla="*/ 148506 h 207655"/>
                <a:gd name="connsiteX2463" fmla="*/ 30216 w 198006"/>
                <a:gd name="connsiteY2463" fmla="*/ 148506 h 207655"/>
                <a:gd name="connsiteX2464" fmla="*/ 9923 w 198006"/>
                <a:gd name="connsiteY2464" fmla="*/ 140720 h 207655"/>
                <a:gd name="connsiteX2465" fmla="*/ 30216 w 198006"/>
                <a:gd name="connsiteY2465" fmla="*/ 146855 h 207655"/>
                <a:gd name="connsiteX2466" fmla="*/ 30216 w 198006"/>
                <a:gd name="connsiteY2466" fmla="*/ 146855 h 207655"/>
                <a:gd name="connsiteX2467" fmla="*/ 8036 w 198006"/>
                <a:gd name="connsiteY2467" fmla="*/ 139066 h 207655"/>
                <a:gd name="connsiteX2468" fmla="*/ 28093 w 198006"/>
                <a:gd name="connsiteY2468" fmla="*/ 154878 h 207655"/>
                <a:gd name="connsiteX2469" fmla="*/ 28093 w 198006"/>
                <a:gd name="connsiteY2469" fmla="*/ 154878 h 207655"/>
                <a:gd name="connsiteX2470" fmla="*/ 28093 w 198006"/>
                <a:gd name="connsiteY2470" fmla="*/ 153460 h 207655"/>
                <a:gd name="connsiteX2471" fmla="*/ 23608 w 198006"/>
                <a:gd name="connsiteY2471" fmla="*/ 135057 h 207655"/>
                <a:gd name="connsiteX2472" fmla="*/ 23608 w 198006"/>
                <a:gd name="connsiteY2472" fmla="*/ 132931 h 207655"/>
                <a:gd name="connsiteX2473" fmla="*/ 1428 w 198006"/>
                <a:gd name="connsiteY2473" fmla="*/ 127740 h 20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</a:cxnLst>
              <a:rect l="l" t="t" r="r" b="b"/>
              <a:pathLst>
                <a:path w="198006" h="207655">
                  <a:moveTo>
                    <a:pt x="196578" y="84322"/>
                  </a:moveTo>
                  <a:cubicBezTo>
                    <a:pt x="196578" y="84322"/>
                    <a:pt x="196578" y="84322"/>
                    <a:pt x="196578" y="86209"/>
                  </a:cubicBezTo>
                  <a:lnTo>
                    <a:pt x="196578" y="86209"/>
                  </a:lnTo>
                  <a:lnTo>
                    <a:pt x="196578" y="89040"/>
                  </a:lnTo>
                  <a:cubicBezTo>
                    <a:pt x="196578" y="89040"/>
                    <a:pt x="196578" y="89040"/>
                    <a:pt x="196578" y="89040"/>
                  </a:cubicBezTo>
                  <a:cubicBezTo>
                    <a:pt x="196578" y="84794"/>
                    <a:pt x="196578" y="89040"/>
                    <a:pt x="196578" y="86917"/>
                  </a:cubicBezTo>
                  <a:cubicBezTo>
                    <a:pt x="196578" y="84794"/>
                    <a:pt x="196578" y="86917"/>
                    <a:pt x="196578" y="83141"/>
                  </a:cubicBezTo>
                  <a:cubicBezTo>
                    <a:pt x="196578" y="83141"/>
                    <a:pt x="196578" y="81018"/>
                    <a:pt x="194689" y="83141"/>
                  </a:cubicBezTo>
                  <a:cubicBezTo>
                    <a:pt x="194689" y="81254"/>
                    <a:pt x="194689" y="79601"/>
                    <a:pt x="194689" y="83141"/>
                  </a:cubicBezTo>
                  <a:cubicBezTo>
                    <a:pt x="194689" y="81727"/>
                    <a:pt x="194689" y="80073"/>
                    <a:pt x="194689" y="78659"/>
                  </a:cubicBezTo>
                  <a:cubicBezTo>
                    <a:pt x="194689" y="77478"/>
                    <a:pt x="194689" y="78659"/>
                    <a:pt x="194689" y="78659"/>
                  </a:cubicBezTo>
                  <a:cubicBezTo>
                    <a:pt x="194689" y="78659"/>
                    <a:pt x="194689" y="81254"/>
                    <a:pt x="194689" y="82669"/>
                  </a:cubicBezTo>
                  <a:cubicBezTo>
                    <a:pt x="194689" y="84086"/>
                    <a:pt x="194689" y="82669"/>
                    <a:pt x="194689" y="82669"/>
                  </a:cubicBezTo>
                  <a:lnTo>
                    <a:pt x="194689" y="79365"/>
                  </a:lnTo>
                  <a:cubicBezTo>
                    <a:pt x="194689" y="76297"/>
                    <a:pt x="194689" y="79365"/>
                    <a:pt x="194689" y="81018"/>
                  </a:cubicBezTo>
                  <a:cubicBezTo>
                    <a:pt x="194689" y="82669"/>
                    <a:pt x="194689" y="79128"/>
                    <a:pt x="194689" y="79365"/>
                  </a:cubicBezTo>
                  <a:lnTo>
                    <a:pt x="194689" y="81018"/>
                  </a:lnTo>
                  <a:lnTo>
                    <a:pt x="194689" y="81018"/>
                  </a:lnTo>
                  <a:cubicBezTo>
                    <a:pt x="194689" y="81018"/>
                    <a:pt x="194689" y="81018"/>
                    <a:pt x="194689" y="79128"/>
                  </a:cubicBezTo>
                  <a:cubicBezTo>
                    <a:pt x="194689" y="77242"/>
                    <a:pt x="193511" y="79128"/>
                    <a:pt x="193038" y="79128"/>
                  </a:cubicBezTo>
                  <a:lnTo>
                    <a:pt x="193038" y="79128"/>
                  </a:lnTo>
                  <a:cubicBezTo>
                    <a:pt x="193511" y="78186"/>
                    <a:pt x="193983" y="77478"/>
                    <a:pt x="194453" y="76533"/>
                  </a:cubicBezTo>
                  <a:cubicBezTo>
                    <a:pt x="194453" y="74410"/>
                    <a:pt x="194453" y="76533"/>
                    <a:pt x="194453" y="74646"/>
                  </a:cubicBezTo>
                  <a:cubicBezTo>
                    <a:pt x="194453" y="72760"/>
                    <a:pt x="194453" y="74646"/>
                    <a:pt x="194453" y="76297"/>
                  </a:cubicBezTo>
                  <a:cubicBezTo>
                    <a:pt x="194453" y="77950"/>
                    <a:pt x="194453" y="76297"/>
                    <a:pt x="194453" y="76297"/>
                  </a:cubicBezTo>
                  <a:cubicBezTo>
                    <a:pt x="194453" y="76297"/>
                    <a:pt x="194453" y="72996"/>
                    <a:pt x="194453" y="72996"/>
                  </a:cubicBezTo>
                  <a:lnTo>
                    <a:pt x="194453" y="74882"/>
                  </a:lnTo>
                  <a:cubicBezTo>
                    <a:pt x="194453" y="74882"/>
                    <a:pt x="194453" y="74882"/>
                    <a:pt x="194453" y="74882"/>
                  </a:cubicBezTo>
                  <a:cubicBezTo>
                    <a:pt x="194453" y="74882"/>
                    <a:pt x="194453" y="79128"/>
                    <a:pt x="194453" y="76769"/>
                  </a:cubicBezTo>
                  <a:cubicBezTo>
                    <a:pt x="194453" y="79128"/>
                    <a:pt x="194453" y="79837"/>
                    <a:pt x="194453" y="79365"/>
                  </a:cubicBezTo>
                  <a:cubicBezTo>
                    <a:pt x="194453" y="78895"/>
                    <a:pt x="194453" y="77950"/>
                    <a:pt x="194453" y="76064"/>
                  </a:cubicBezTo>
                  <a:cubicBezTo>
                    <a:pt x="194453" y="74174"/>
                    <a:pt x="194453" y="78186"/>
                    <a:pt x="194453" y="77478"/>
                  </a:cubicBezTo>
                  <a:cubicBezTo>
                    <a:pt x="194219" y="76533"/>
                    <a:pt x="194219" y="75827"/>
                    <a:pt x="194453" y="74882"/>
                  </a:cubicBezTo>
                  <a:lnTo>
                    <a:pt x="194453" y="71579"/>
                  </a:lnTo>
                  <a:cubicBezTo>
                    <a:pt x="194453" y="71579"/>
                    <a:pt x="194453" y="71579"/>
                    <a:pt x="194453" y="71579"/>
                  </a:cubicBezTo>
                  <a:cubicBezTo>
                    <a:pt x="194453" y="70634"/>
                    <a:pt x="194453" y="69456"/>
                    <a:pt x="194453" y="68511"/>
                  </a:cubicBezTo>
                  <a:cubicBezTo>
                    <a:pt x="194453" y="66152"/>
                    <a:pt x="194453" y="68511"/>
                    <a:pt x="194453" y="67096"/>
                  </a:cubicBezTo>
                  <a:cubicBezTo>
                    <a:pt x="194453" y="65679"/>
                    <a:pt x="194453" y="67096"/>
                    <a:pt x="194453" y="69692"/>
                  </a:cubicBezTo>
                  <a:cubicBezTo>
                    <a:pt x="194453" y="72287"/>
                    <a:pt x="194453" y="69692"/>
                    <a:pt x="194453" y="69692"/>
                  </a:cubicBezTo>
                  <a:cubicBezTo>
                    <a:pt x="194453" y="71106"/>
                    <a:pt x="194453" y="72760"/>
                    <a:pt x="194453" y="74174"/>
                  </a:cubicBezTo>
                  <a:lnTo>
                    <a:pt x="194453" y="74174"/>
                  </a:lnTo>
                  <a:cubicBezTo>
                    <a:pt x="194453" y="74174"/>
                    <a:pt x="194453" y="72760"/>
                    <a:pt x="194453" y="71815"/>
                  </a:cubicBezTo>
                  <a:cubicBezTo>
                    <a:pt x="194453" y="74410"/>
                    <a:pt x="193038" y="71815"/>
                    <a:pt x="194453" y="68747"/>
                  </a:cubicBezTo>
                  <a:cubicBezTo>
                    <a:pt x="194453" y="70164"/>
                    <a:pt x="194453" y="68747"/>
                    <a:pt x="194453" y="70870"/>
                  </a:cubicBezTo>
                  <a:cubicBezTo>
                    <a:pt x="194453" y="72996"/>
                    <a:pt x="194453" y="68511"/>
                    <a:pt x="194453" y="67096"/>
                  </a:cubicBezTo>
                  <a:cubicBezTo>
                    <a:pt x="194453" y="65679"/>
                    <a:pt x="194453" y="67096"/>
                    <a:pt x="194453" y="67096"/>
                  </a:cubicBezTo>
                  <a:cubicBezTo>
                    <a:pt x="194453" y="67096"/>
                    <a:pt x="194453" y="64734"/>
                    <a:pt x="194453" y="65443"/>
                  </a:cubicBezTo>
                  <a:cubicBezTo>
                    <a:pt x="194453" y="66152"/>
                    <a:pt x="194453" y="63792"/>
                    <a:pt x="194453" y="62848"/>
                  </a:cubicBezTo>
                  <a:cubicBezTo>
                    <a:pt x="194453" y="61903"/>
                    <a:pt x="194453" y="65207"/>
                    <a:pt x="194453" y="62848"/>
                  </a:cubicBezTo>
                  <a:cubicBezTo>
                    <a:pt x="194219" y="64265"/>
                    <a:pt x="194219" y="65443"/>
                    <a:pt x="194453" y="66860"/>
                  </a:cubicBezTo>
                  <a:cubicBezTo>
                    <a:pt x="194453" y="64971"/>
                    <a:pt x="194453" y="66860"/>
                    <a:pt x="194453" y="66860"/>
                  </a:cubicBezTo>
                  <a:cubicBezTo>
                    <a:pt x="194453" y="69928"/>
                    <a:pt x="194453" y="66860"/>
                    <a:pt x="194453" y="69928"/>
                  </a:cubicBezTo>
                  <a:cubicBezTo>
                    <a:pt x="194453" y="72996"/>
                    <a:pt x="194453" y="67566"/>
                    <a:pt x="194453" y="66152"/>
                  </a:cubicBezTo>
                  <a:cubicBezTo>
                    <a:pt x="194453" y="64734"/>
                    <a:pt x="194453" y="67802"/>
                    <a:pt x="194453" y="66152"/>
                  </a:cubicBezTo>
                  <a:lnTo>
                    <a:pt x="194453" y="63320"/>
                  </a:lnTo>
                  <a:cubicBezTo>
                    <a:pt x="194453" y="63320"/>
                    <a:pt x="194453" y="63320"/>
                    <a:pt x="196106" y="63320"/>
                  </a:cubicBezTo>
                  <a:cubicBezTo>
                    <a:pt x="197757" y="63320"/>
                    <a:pt x="196106" y="63320"/>
                    <a:pt x="196106" y="61903"/>
                  </a:cubicBezTo>
                  <a:cubicBezTo>
                    <a:pt x="194689" y="66152"/>
                    <a:pt x="196106" y="58599"/>
                    <a:pt x="193983" y="61903"/>
                  </a:cubicBezTo>
                  <a:cubicBezTo>
                    <a:pt x="193983" y="57421"/>
                    <a:pt x="192093" y="61903"/>
                    <a:pt x="192566" y="56712"/>
                  </a:cubicBezTo>
                  <a:cubicBezTo>
                    <a:pt x="192566" y="56712"/>
                    <a:pt x="192566" y="56712"/>
                    <a:pt x="192566" y="55531"/>
                  </a:cubicBezTo>
                  <a:cubicBezTo>
                    <a:pt x="192566" y="58599"/>
                    <a:pt x="192566" y="55531"/>
                    <a:pt x="192566" y="56712"/>
                  </a:cubicBezTo>
                  <a:cubicBezTo>
                    <a:pt x="192566" y="57893"/>
                    <a:pt x="192566" y="55531"/>
                    <a:pt x="192566" y="54589"/>
                  </a:cubicBezTo>
                  <a:cubicBezTo>
                    <a:pt x="192566" y="53644"/>
                    <a:pt x="192566" y="56712"/>
                    <a:pt x="192566" y="54589"/>
                  </a:cubicBezTo>
                  <a:cubicBezTo>
                    <a:pt x="192566" y="56712"/>
                    <a:pt x="192566" y="52936"/>
                    <a:pt x="190915" y="54589"/>
                  </a:cubicBezTo>
                  <a:cubicBezTo>
                    <a:pt x="190915" y="55298"/>
                    <a:pt x="190915" y="56240"/>
                    <a:pt x="190915" y="56948"/>
                  </a:cubicBezTo>
                  <a:cubicBezTo>
                    <a:pt x="190915" y="56948"/>
                    <a:pt x="190915" y="55062"/>
                    <a:pt x="190915" y="54117"/>
                  </a:cubicBezTo>
                  <a:cubicBezTo>
                    <a:pt x="190915" y="53172"/>
                    <a:pt x="190915" y="54117"/>
                    <a:pt x="189498" y="54117"/>
                  </a:cubicBezTo>
                  <a:cubicBezTo>
                    <a:pt x="188084" y="54117"/>
                    <a:pt x="189498" y="50813"/>
                    <a:pt x="189498" y="52700"/>
                  </a:cubicBezTo>
                  <a:cubicBezTo>
                    <a:pt x="189498" y="54589"/>
                    <a:pt x="189498" y="52700"/>
                    <a:pt x="189498" y="50813"/>
                  </a:cubicBezTo>
                  <a:cubicBezTo>
                    <a:pt x="189498" y="55298"/>
                    <a:pt x="189498" y="48217"/>
                    <a:pt x="187375" y="50813"/>
                  </a:cubicBezTo>
                  <a:cubicBezTo>
                    <a:pt x="187375" y="46094"/>
                    <a:pt x="185722" y="53172"/>
                    <a:pt x="187375" y="48454"/>
                  </a:cubicBezTo>
                  <a:cubicBezTo>
                    <a:pt x="187375" y="48454"/>
                    <a:pt x="187375" y="48454"/>
                    <a:pt x="187375" y="48454"/>
                  </a:cubicBezTo>
                  <a:cubicBezTo>
                    <a:pt x="187375" y="48454"/>
                    <a:pt x="187375" y="48454"/>
                    <a:pt x="187375" y="48454"/>
                  </a:cubicBezTo>
                  <a:cubicBezTo>
                    <a:pt x="187375" y="48454"/>
                    <a:pt x="187375" y="45150"/>
                    <a:pt x="187375" y="48454"/>
                  </a:cubicBezTo>
                  <a:cubicBezTo>
                    <a:pt x="187375" y="51758"/>
                    <a:pt x="187375" y="48454"/>
                    <a:pt x="187375" y="46800"/>
                  </a:cubicBezTo>
                  <a:cubicBezTo>
                    <a:pt x="187375" y="45150"/>
                    <a:pt x="187375" y="46800"/>
                    <a:pt x="185958" y="48217"/>
                  </a:cubicBezTo>
                  <a:cubicBezTo>
                    <a:pt x="184544" y="49632"/>
                    <a:pt x="185958" y="46331"/>
                    <a:pt x="184307" y="45858"/>
                  </a:cubicBezTo>
                  <a:cubicBezTo>
                    <a:pt x="172272" y="30756"/>
                    <a:pt x="153630" y="22025"/>
                    <a:pt x="134281" y="22261"/>
                  </a:cubicBezTo>
                  <a:cubicBezTo>
                    <a:pt x="134045" y="21316"/>
                    <a:pt x="134045" y="20608"/>
                    <a:pt x="134281" y="19666"/>
                  </a:cubicBezTo>
                  <a:cubicBezTo>
                    <a:pt x="134281" y="22733"/>
                    <a:pt x="137349" y="19666"/>
                    <a:pt x="138058" y="21316"/>
                  </a:cubicBezTo>
                  <a:cubicBezTo>
                    <a:pt x="138058" y="19666"/>
                    <a:pt x="138058" y="19902"/>
                    <a:pt x="138058" y="19429"/>
                  </a:cubicBezTo>
                  <a:cubicBezTo>
                    <a:pt x="138058" y="18957"/>
                    <a:pt x="138058" y="19429"/>
                    <a:pt x="138058" y="19429"/>
                  </a:cubicBezTo>
                  <a:cubicBezTo>
                    <a:pt x="138058" y="19429"/>
                    <a:pt x="138058" y="17540"/>
                    <a:pt x="138058" y="19429"/>
                  </a:cubicBezTo>
                  <a:cubicBezTo>
                    <a:pt x="138058" y="21316"/>
                    <a:pt x="138058" y="17070"/>
                    <a:pt x="138058" y="16125"/>
                  </a:cubicBezTo>
                  <a:cubicBezTo>
                    <a:pt x="138058" y="20371"/>
                    <a:pt x="138058" y="19429"/>
                    <a:pt x="140180" y="17540"/>
                  </a:cubicBezTo>
                  <a:cubicBezTo>
                    <a:pt x="142303" y="15653"/>
                    <a:pt x="140180" y="19902"/>
                    <a:pt x="141831" y="17540"/>
                  </a:cubicBezTo>
                  <a:cubicBezTo>
                    <a:pt x="141831" y="18012"/>
                    <a:pt x="141831" y="18485"/>
                    <a:pt x="141831" y="18957"/>
                  </a:cubicBezTo>
                  <a:cubicBezTo>
                    <a:pt x="143248" y="16834"/>
                    <a:pt x="143957" y="20371"/>
                    <a:pt x="145135" y="17304"/>
                  </a:cubicBezTo>
                  <a:cubicBezTo>
                    <a:pt x="145135" y="18012"/>
                    <a:pt x="145135" y="18485"/>
                    <a:pt x="145135" y="19193"/>
                  </a:cubicBezTo>
                  <a:cubicBezTo>
                    <a:pt x="145135" y="18721"/>
                    <a:pt x="145135" y="18012"/>
                    <a:pt x="145135" y="17540"/>
                  </a:cubicBezTo>
                  <a:cubicBezTo>
                    <a:pt x="145135" y="20371"/>
                    <a:pt x="147730" y="15653"/>
                    <a:pt x="147967" y="19429"/>
                  </a:cubicBezTo>
                  <a:cubicBezTo>
                    <a:pt x="147967" y="16834"/>
                    <a:pt x="147967" y="19429"/>
                    <a:pt x="149148" y="19429"/>
                  </a:cubicBezTo>
                  <a:cubicBezTo>
                    <a:pt x="150326" y="19429"/>
                    <a:pt x="150562" y="17070"/>
                    <a:pt x="149148" y="19429"/>
                  </a:cubicBezTo>
                  <a:cubicBezTo>
                    <a:pt x="149148" y="18012"/>
                    <a:pt x="150562" y="18012"/>
                    <a:pt x="149148" y="19429"/>
                  </a:cubicBezTo>
                  <a:cubicBezTo>
                    <a:pt x="147730" y="20844"/>
                    <a:pt x="149148" y="17776"/>
                    <a:pt x="149148" y="17304"/>
                  </a:cubicBezTo>
                  <a:cubicBezTo>
                    <a:pt x="149148" y="16834"/>
                    <a:pt x="149148" y="18721"/>
                    <a:pt x="149148" y="18957"/>
                  </a:cubicBezTo>
                  <a:cubicBezTo>
                    <a:pt x="149148" y="19193"/>
                    <a:pt x="149148" y="18957"/>
                    <a:pt x="149148" y="17776"/>
                  </a:cubicBezTo>
                  <a:cubicBezTo>
                    <a:pt x="149384" y="18248"/>
                    <a:pt x="149384" y="18957"/>
                    <a:pt x="149148" y="19429"/>
                  </a:cubicBezTo>
                  <a:cubicBezTo>
                    <a:pt x="149148" y="17540"/>
                    <a:pt x="149148" y="19429"/>
                    <a:pt x="150562" y="18012"/>
                  </a:cubicBezTo>
                  <a:cubicBezTo>
                    <a:pt x="150562" y="21080"/>
                    <a:pt x="150562" y="18012"/>
                    <a:pt x="150562" y="19902"/>
                  </a:cubicBezTo>
                  <a:cubicBezTo>
                    <a:pt x="150562" y="19193"/>
                    <a:pt x="150562" y="18721"/>
                    <a:pt x="150562" y="18012"/>
                  </a:cubicBezTo>
                  <a:lnTo>
                    <a:pt x="150562" y="20135"/>
                  </a:lnTo>
                  <a:cubicBezTo>
                    <a:pt x="150562" y="17070"/>
                    <a:pt x="150562" y="21552"/>
                    <a:pt x="152215" y="18485"/>
                  </a:cubicBezTo>
                  <a:cubicBezTo>
                    <a:pt x="152215" y="18485"/>
                    <a:pt x="152215" y="19902"/>
                    <a:pt x="152215" y="20371"/>
                  </a:cubicBezTo>
                  <a:cubicBezTo>
                    <a:pt x="152215" y="20844"/>
                    <a:pt x="154102" y="20371"/>
                    <a:pt x="154811" y="20371"/>
                  </a:cubicBezTo>
                  <a:cubicBezTo>
                    <a:pt x="155519" y="20371"/>
                    <a:pt x="154811" y="22733"/>
                    <a:pt x="154811" y="20371"/>
                  </a:cubicBezTo>
                  <a:cubicBezTo>
                    <a:pt x="154811" y="22261"/>
                    <a:pt x="154811" y="23675"/>
                    <a:pt x="154811" y="20371"/>
                  </a:cubicBezTo>
                  <a:cubicBezTo>
                    <a:pt x="156225" y="22733"/>
                    <a:pt x="158351" y="20371"/>
                    <a:pt x="160001" y="23439"/>
                  </a:cubicBezTo>
                  <a:lnTo>
                    <a:pt x="160001" y="22025"/>
                  </a:lnTo>
                  <a:lnTo>
                    <a:pt x="160001" y="24148"/>
                  </a:lnTo>
                  <a:cubicBezTo>
                    <a:pt x="161655" y="22025"/>
                    <a:pt x="161888" y="27452"/>
                    <a:pt x="164014" y="24148"/>
                  </a:cubicBezTo>
                  <a:lnTo>
                    <a:pt x="164014" y="26271"/>
                  </a:lnTo>
                  <a:cubicBezTo>
                    <a:pt x="164014" y="26271"/>
                    <a:pt x="164014" y="26271"/>
                    <a:pt x="165428" y="26271"/>
                  </a:cubicBezTo>
                  <a:cubicBezTo>
                    <a:pt x="165665" y="24384"/>
                    <a:pt x="166137" y="22497"/>
                    <a:pt x="166846" y="20844"/>
                  </a:cubicBezTo>
                  <a:cubicBezTo>
                    <a:pt x="166846" y="22025"/>
                    <a:pt x="166846" y="23203"/>
                    <a:pt x="166846" y="24384"/>
                  </a:cubicBezTo>
                  <a:cubicBezTo>
                    <a:pt x="166846" y="24384"/>
                    <a:pt x="166846" y="26979"/>
                    <a:pt x="166846" y="24384"/>
                  </a:cubicBezTo>
                  <a:cubicBezTo>
                    <a:pt x="166846" y="21789"/>
                    <a:pt x="166846" y="27215"/>
                    <a:pt x="166846" y="24384"/>
                  </a:cubicBezTo>
                  <a:cubicBezTo>
                    <a:pt x="166846" y="27688"/>
                    <a:pt x="168496" y="24384"/>
                    <a:pt x="168260" y="27215"/>
                  </a:cubicBezTo>
                  <a:cubicBezTo>
                    <a:pt x="168260" y="24384"/>
                    <a:pt x="168260" y="25565"/>
                    <a:pt x="168260" y="27215"/>
                  </a:cubicBezTo>
                  <a:cubicBezTo>
                    <a:pt x="168260" y="28869"/>
                    <a:pt x="168260" y="27215"/>
                    <a:pt x="168260" y="25801"/>
                  </a:cubicBezTo>
                  <a:cubicBezTo>
                    <a:pt x="168260" y="24384"/>
                    <a:pt x="168260" y="25801"/>
                    <a:pt x="168260" y="28396"/>
                  </a:cubicBezTo>
                  <a:lnTo>
                    <a:pt x="168260" y="26271"/>
                  </a:lnTo>
                  <a:cubicBezTo>
                    <a:pt x="168260" y="28160"/>
                    <a:pt x="170386" y="26271"/>
                    <a:pt x="170386" y="29811"/>
                  </a:cubicBezTo>
                  <a:lnTo>
                    <a:pt x="170386" y="29811"/>
                  </a:lnTo>
                  <a:cubicBezTo>
                    <a:pt x="170386" y="29811"/>
                    <a:pt x="172272" y="29811"/>
                    <a:pt x="172745" y="32879"/>
                  </a:cubicBezTo>
                  <a:cubicBezTo>
                    <a:pt x="172745" y="31464"/>
                    <a:pt x="174395" y="32879"/>
                    <a:pt x="175104" y="34296"/>
                  </a:cubicBezTo>
                  <a:cubicBezTo>
                    <a:pt x="175104" y="33351"/>
                    <a:pt x="175104" y="32642"/>
                    <a:pt x="175104" y="31700"/>
                  </a:cubicBezTo>
                  <a:lnTo>
                    <a:pt x="175104" y="31700"/>
                  </a:lnTo>
                  <a:cubicBezTo>
                    <a:pt x="175104" y="36183"/>
                    <a:pt x="175104" y="34060"/>
                    <a:pt x="175104" y="35474"/>
                  </a:cubicBezTo>
                  <a:cubicBezTo>
                    <a:pt x="175104" y="33351"/>
                    <a:pt x="175104" y="35474"/>
                    <a:pt x="175104" y="33587"/>
                  </a:cubicBezTo>
                  <a:cubicBezTo>
                    <a:pt x="175104" y="31700"/>
                    <a:pt x="175104" y="33587"/>
                    <a:pt x="175104" y="32170"/>
                  </a:cubicBezTo>
                  <a:cubicBezTo>
                    <a:pt x="175104" y="37600"/>
                    <a:pt x="175104" y="34768"/>
                    <a:pt x="175104" y="37127"/>
                  </a:cubicBezTo>
                  <a:cubicBezTo>
                    <a:pt x="175104" y="36183"/>
                    <a:pt x="175104" y="35474"/>
                    <a:pt x="175104" y="34532"/>
                  </a:cubicBezTo>
                  <a:lnTo>
                    <a:pt x="175104" y="34532"/>
                  </a:lnTo>
                  <a:cubicBezTo>
                    <a:pt x="175340" y="35238"/>
                    <a:pt x="175340" y="35710"/>
                    <a:pt x="175104" y="36419"/>
                  </a:cubicBezTo>
                  <a:cubicBezTo>
                    <a:pt x="175104" y="36419"/>
                    <a:pt x="175104" y="36419"/>
                    <a:pt x="175104" y="36419"/>
                  </a:cubicBezTo>
                  <a:cubicBezTo>
                    <a:pt x="175104" y="36419"/>
                    <a:pt x="175104" y="34532"/>
                    <a:pt x="175104" y="33823"/>
                  </a:cubicBezTo>
                  <a:cubicBezTo>
                    <a:pt x="175104" y="33115"/>
                    <a:pt x="175104" y="33823"/>
                    <a:pt x="175104" y="33823"/>
                  </a:cubicBezTo>
                  <a:cubicBezTo>
                    <a:pt x="175104" y="33823"/>
                    <a:pt x="175104" y="33823"/>
                    <a:pt x="175104" y="32406"/>
                  </a:cubicBezTo>
                  <a:cubicBezTo>
                    <a:pt x="175104" y="35002"/>
                    <a:pt x="175104" y="33823"/>
                    <a:pt x="175104" y="34532"/>
                  </a:cubicBezTo>
                  <a:cubicBezTo>
                    <a:pt x="175104" y="35238"/>
                    <a:pt x="175104" y="34532"/>
                    <a:pt x="175104" y="34532"/>
                  </a:cubicBezTo>
                  <a:cubicBezTo>
                    <a:pt x="175104" y="34532"/>
                    <a:pt x="175104" y="34532"/>
                    <a:pt x="175104" y="36419"/>
                  </a:cubicBezTo>
                  <a:cubicBezTo>
                    <a:pt x="175104" y="38306"/>
                    <a:pt x="175104" y="36419"/>
                    <a:pt x="175104" y="38542"/>
                  </a:cubicBezTo>
                  <a:cubicBezTo>
                    <a:pt x="175104" y="40668"/>
                    <a:pt x="175104" y="36655"/>
                    <a:pt x="175104" y="35946"/>
                  </a:cubicBezTo>
                  <a:cubicBezTo>
                    <a:pt x="175104" y="35238"/>
                    <a:pt x="175104" y="35946"/>
                    <a:pt x="175104" y="35946"/>
                  </a:cubicBezTo>
                  <a:cubicBezTo>
                    <a:pt x="175104" y="35946"/>
                    <a:pt x="175104" y="34532"/>
                    <a:pt x="175104" y="34296"/>
                  </a:cubicBezTo>
                  <a:cubicBezTo>
                    <a:pt x="175104" y="34060"/>
                    <a:pt x="175104" y="33115"/>
                    <a:pt x="176521" y="30992"/>
                  </a:cubicBezTo>
                  <a:cubicBezTo>
                    <a:pt x="176521" y="31934"/>
                    <a:pt x="176521" y="32642"/>
                    <a:pt x="176521" y="33587"/>
                  </a:cubicBezTo>
                  <a:cubicBezTo>
                    <a:pt x="176521" y="33587"/>
                    <a:pt x="176521" y="30519"/>
                    <a:pt x="176521" y="31934"/>
                  </a:cubicBezTo>
                  <a:cubicBezTo>
                    <a:pt x="176755" y="32642"/>
                    <a:pt x="176755" y="33587"/>
                    <a:pt x="176521" y="34296"/>
                  </a:cubicBezTo>
                  <a:cubicBezTo>
                    <a:pt x="176521" y="34296"/>
                    <a:pt x="176521" y="34296"/>
                    <a:pt x="176521" y="32406"/>
                  </a:cubicBezTo>
                  <a:cubicBezTo>
                    <a:pt x="176521" y="30519"/>
                    <a:pt x="176521" y="34296"/>
                    <a:pt x="176521" y="32406"/>
                  </a:cubicBezTo>
                  <a:cubicBezTo>
                    <a:pt x="176521" y="30519"/>
                    <a:pt x="176521" y="33823"/>
                    <a:pt x="176521" y="34768"/>
                  </a:cubicBezTo>
                  <a:cubicBezTo>
                    <a:pt x="176521" y="31700"/>
                    <a:pt x="178172" y="31464"/>
                    <a:pt x="176521" y="34768"/>
                  </a:cubicBezTo>
                  <a:cubicBezTo>
                    <a:pt x="174868" y="38069"/>
                    <a:pt x="176521" y="36183"/>
                    <a:pt x="176521" y="34768"/>
                  </a:cubicBezTo>
                  <a:cubicBezTo>
                    <a:pt x="176521" y="38306"/>
                    <a:pt x="176521" y="34768"/>
                    <a:pt x="176521" y="37833"/>
                  </a:cubicBezTo>
                  <a:cubicBezTo>
                    <a:pt x="176521" y="33115"/>
                    <a:pt x="176521" y="40901"/>
                    <a:pt x="178172" y="37833"/>
                  </a:cubicBezTo>
                  <a:cubicBezTo>
                    <a:pt x="178172" y="37833"/>
                    <a:pt x="178172" y="37833"/>
                    <a:pt x="178172" y="39723"/>
                  </a:cubicBezTo>
                  <a:cubicBezTo>
                    <a:pt x="178172" y="41609"/>
                    <a:pt x="178172" y="39723"/>
                    <a:pt x="178172" y="41373"/>
                  </a:cubicBezTo>
                  <a:cubicBezTo>
                    <a:pt x="178172" y="37833"/>
                    <a:pt x="178172" y="43499"/>
                    <a:pt x="180059" y="41373"/>
                  </a:cubicBezTo>
                  <a:lnTo>
                    <a:pt x="180059" y="38306"/>
                  </a:lnTo>
                  <a:cubicBezTo>
                    <a:pt x="180059" y="38306"/>
                    <a:pt x="180059" y="40901"/>
                    <a:pt x="180059" y="41373"/>
                  </a:cubicBezTo>
                  <a:cubicBezTo>
                    <a:pt x="180059" y="41846"/>
                    <a:pt x="180059" y="41373"/>
                    <a:pt x="180059" y="39959"/>
                  </a:cubicBezTo>
                  <a:cubicBezTo>
                    <a:pt x="180059" y="38542"/>
                    <a:pt x="180059" y="39959"/>
                    <a:pt x="180059" y="38542"/>
                  </a:cubicBezTo>
                  <a:cubicBezTo>
                    <a:pt x="180059" y="39014"/>
                    <a:pt x="180059" y="39723"/>
                    <a:pt x="180059" y="40195"/>
                  </a:cubicBezTo>
                  <a:cubicBezTo>
                    <a:pt x="180059" y="35710"/>
                    <a:pt x="180059" y="42318"/>
                    <a:pt x="181476" y="40195"/>
                  </a:cubicBezTo>
                  <a:cubicBezTo>
                    <a:pt x="181712" y="41373"/>
                    <a:pt x="181712" y="42318"/>
                    <a:pt x="181476" y="43499"/>
                  </a:cubicBezTo>
                  <a:cubicBezTo>
                    <a:pt x="181476" y="44913"/>
                    <a:pt x="181476" y="43499"/>
                    <a:pt x="181476" y="43499"/>
                  </a:cubicBezTo>
                  <a:cubicBezTo>
                    <a:pt x="181476" y="42790"/>
                    <a:pt x="181476" y="42082"/>
                    <a:pt x="181476" y="41373"/>
                  </a:cubicBezTo>
                  <a:cubicBezTo>
                    <a:pt x="181476" y="39723"/>
                    <a:pt x="181476" y="40195"/>
                    <a:pt x="181476" y="39959"/>
                  </a:cubicBezTo>
                  <a:cubicBezTo>
                    <a:pt x="181476" y="39723"/>
                    <a:pt x="181476" y="41609"/>
                    <a:pt x="181476" y="42318"/>
                  </a:cubicBezTo>
                  <a:cubicBezTo>
                    <a:pt x="181476" y="43027"/>
                    <a:pt x="181476" y="42318"/>
                    <a:pt x="181476" y="42318"/>
                  </a:cubicBezTo>
                  <a:cubicBezTo>
                    <a:pt x="181476" y="42318"/>
                    <a:pt x="181476" y="43969"/>
                    <a:pt x="181476" y="44913"/>
                  </a:cubicBezTo>
                  <a:cubicBezTo>
                    <a:pt x="181476" y="40668"/>
                    <a:pt x="182890" y="44913"/>
                    <a:pt x="183362" y="42318"/>
                  </a:cubicBezTo>
                  <a:cubicBezTo>
                    <a:pt x="183362" y="44441"/>
                    <a:pt x="183362" y="44205"/>
                    <a:pt x="183362" y="45858"/>
                  </a:cubicBezTo>
                  <a:cubicBezTo>
                    <a:pt x="183362" y="47509"/>
                    <a:pt x="183362" y="45858"/>
                    <a:pt x="183362" y="43732"/>
                  </a:cubicBezTo>
                  <a:cubicBezTo>
                    <a:pt x="183362" y="41609"/>
                    <a:pt x="183362" y="47981"/>
                    <a:pt x="183362" y="46094"/>
                  </a:cubicBezTo>
                  <a:cubicBezTo>
                    <a:pt x="183362" y="44205"/>
                    <a:pt x="183362" y="46094"/>
                    <a:pt x="183362" y="46094"/>
                  </a:cubicBezTo>
                  <a:cubicBezTo>
                    <a:pt x="183362" y="46094"/>
                    <a:pt x="183362" y="49162"/>
                    <a:pt x="184780" y="46094"/>
                  </a:cubicBezTo>
                  <a:cubicBezTo>
                    <a:pt x="184780" y="47509"/>
                    <a:pt x="184780" y="48926"/>
                    <a:pt x="184780" y="50340"/>
                  </a:cubicBezTo>
                  <a:cubicBezTo>
                    <a:pt x="185016" y="49162"/>
                    <a:pt x="185016" y="47745"/>
                    <a:pt x="184780" y="46567"/>
                  </a:cubicBezTo>
                  <a:cubicBezTo>
                    <a:pt x="184780" y="43263"/>
                    <a:pt x="184780" y="48690"/>
                    <a:pt x="184780" y="46567"/>
                  </a:cubicBezTo>
                  <a:cubicBezTo>
                    <a:pt x="184780" y="48217"/>
                    <a:pt x="184780" y="49632"/>
                    <a:pt x="184780" y="51049"/>
                  </a:cubicBezTo>
                  <a:lnTo>
                    <a:pt x="184780" y="46800"/>
                  </a:lnTo>
                  <a:cubicBezTo>
                    <a:pt x="184780" y="45386"/>
                    <a:pt x="184780" y="48454"/>
                    <a:pt x="184780" y="46800"/>
                  </a:cubicBezTo>
                  <a:cubicBezTo>
                    <a:pt x="184780" y="45150"/>
                    <a:pt x="184780" y="46800"/>
                    <a:pt x="184780" y="48690"/>
                  </a:cubicBezTo>
                  <a:cubicBezTo>
                    <a:pt x="184780" y="50577"/>
                    <a:pt x="184780" y="48690"/>
                    <a:pt x="184780" y="46800"/>
                  </a:cubicBezTo>
                  <a:cubicBezTo>
                    <a:pt x="184780" y="49868"/>
                    <a:pt x="184780" y="46800"/>
                    <a:pt x="184780" y="50340"/>
                  </a:cubicBezTo>
                  <a:cubicBezTo>
                    <a:pt x="184780" y="48926"/>
                    <a:pt x="184780" y="50340"/>
                    <a:pt x="184780" y="50340"/>
                  </a:cubicBezTo>
                  <a:cubicBezTo>
                    <a:pt x="184544" y="49162"/>
                    <a:pt x="184544" y="48217"/>
                    <a:pt x="184780" y="47036"/>
                  </a:cubicBezTo>
                  <a:lnTo>
                    <a:pt x="184780" y="44913"/>
                  </a:lnTo>
                  <a:cubicBezTo>
                    <a:pt x="184780" y="44913"/>
                    <a:pt x="184780" y="47036"/>
                    <a:pt x="184780" y="44913"/>
                  </a:cubicBezTo>
                  <a:cubicBezTo>
                    <a:pt x="184780" y="45386"/>
                    <a:pt x="184780" y="45858"/>
                    <a:pt x="184780" y="46331"/>
                  </a:cubicBezTo>
                  <a:cubicBezTo>
                    <a:pt x="184780" y="46331"/>
                    <a:pt x="183362" y="46331"/>
                    <a:pt x="184780" y="42554"/>
                  </a:cubicBezTo>
                  <a:cubicBezTo>
                    <a:pt x="186194" y="38778"/>
                    <a:pt x="184780" y="42554"/>
                    <a:pt x="184780" y="43969"/>
                  </a:cubicBezTo>
                  <a:cubicBezTo>
                    <a:pt x="184544" y="42790"/>
                    <a:pt x="184544" y="41609"/>
                    <a:pt x="184780" y="40431"/>
                  </a:cubicBezTo>
                  <a:cubicBezTo>
                    <a:pt x="184780" y="40431"/>
                    <a:pt x="184780" y="40431"/>
                    <a:pt x="184780" y="41846"/>
                  </a:cubicBezTo>
                  <a:cubicBezTo>
                    <a:pt x="184780" y="43263"/>
                    <a:pt x="184780" y="40431"/>
                    <a:pt x="184780" y="41846"/>
                  </a:cubicBezTo>
                  <a:cubicBezTo>
                    <a:pt x="184780" y="43263"/>
                    <a:pt x="184780" y="39959"/>
                    <a:pt x="184780" y="39014"/>
                  </a:cubicBezTo>
                  <a:cubicBezTo>
                    <a:pt x="184780" y="38069"/>
                    <a:pt x="184780" y="39014"/>
                    <a:pt x="184780" y="36655"/>
                  </a:cubicBezTo>
                  <a:cubicBezTo>
                    <a:pt x="184780" y="34296"/>
                    <a:pt x="184780" y="36655"/>
                    <a:pt x="184780" y="38306"/>
                  </a:cubicBezTo>
                  <a:cubicBezTo>
                    <a:pt x="184780" y="39959"/>
                    <a:pt x="184780" y="38306"/>
                    <a:pt x="184780" y="36891"/>
                  </a:cubicBezTo>
                  <a:lnTo>
                    <a:pt x="184780" y="38778"/>
                  </a:lnTo>
                  <a:cubicBezTo>
                    <a:pt x="184780" y="38778"/>
                    <a:pt x="184780" y="38778"/>
                    <a:pt x="184780" y="38778"/>
                  </a:cubicBezTo>
                  <a:lnTo>
                    <a:pt x="184780" y="36891"/>
                  </a:lnTo>
                  <a:cubicBezTo>
                    <a:pt x="184780" y="38306"/>
                    <a:pt x="183599" y="36891"/>
                    <a:pt x="183362" y="36891"/>
                  </a:cubicBezTo>
                  <a:cubicBezTo>
                    <a:pt x="183126" y="36891"/>
                    <a:pt x="183362" y="36891"/>
                    <a:pt x="183362" y="35474"/>
                  </a:cubicBezTo>
                  <a:cubicBezTo>
                    <a:pt x="183362" y="34060"/>
                    <a:pt x="183362" y="35474"/>
                    <a:pt x="183362" y="33823"/>
                  </a:cubicBezTo>
                  <a:cubicBezTo>
                    <a:pt x="183362" y="32170"/>
                    <a:pt x="183362" y="33823"/>
                    <a:pt x="183362" y="35002"/>
                  </a:cubicBezTo>
                  <a:cubicBezTo>
                    <a:pt x="183362" y="31700"/>
                    <a:pt x="183362" y="35002"/>
                    <a:pt x="184544" y="35002"/>
                  </a:cubicBezTo>
                  <a:cubicBezTo>
                    <a:pt x="185722" y="35002"/>
                    <a:pt x="183362" y="35002"/>
                    <a:pt x="182890" y="33115"/>
                  </a:cubicBezTo>
                  <a:cubicBezTo>
                    <a:pt x="182421" y="31228"/>
                    <a:pt x="182890" y="33115"/>
                    <a:pt x="182890" y="34768"/>
                  </a:cubicBezTo>
                  <a:cubicBezTo>
                    <a:pt x="182890" y="36419"/>
                    <a:pt x="182890" y="31228"/>
                    <a:pt x="182890" y="33351"/>
                  </a:cubicBezTo>
                  <a:lnTo>
                    <a:pt x="182890" y="33351"/>
                  </a:lnTo>
                  <a:cubicBezTo>
                    <a:pt x="182890" y="35474"/>
                    <a:pt x="182890" y="33351"/>
                    <a:pt x="182890" y="34768"/>
                  </a:cubicBezTo>
                  <a:cubicBezTo>
                    <a:pt x="182890" y="34060"/>
                    <a:pt x="182890" y="33351"/>
                    <a:pt x="182890" y="32642"/>
                  </a:cubicBezTo>
                  <a:cubicBezTo>
                    <a:pt x="182890" y="32642"/>
                    <a:pt x="182890" y="32642"/>
                    <a:pt x="182890" y="32642"/>
                  </a:cubicBezTo>
                  <a:cubicBezTo>
                    <a:pt x="182890" y="35474"/>
                    <a:pt x="182890" y="32642"/>
                    <a:pt x="181476" y="32642"/>
                  </a:cubicBezTo>
                  <a:cubicBezTo>
                    <a:pt x="180059" y="32642"/>
                    <a:pt x="181476" y="32642"/>
                    <a:pt x="181476" y="32642"/>
                  </a:cubicBezTo>
                  <a:cubicBezTo>
                    <a:pt x="181476" y="32642"/>
                    <a:pt x="180059" y="32642"/>
                    <a:pt x="179586" y="31228"/>
                  </a:cubicBezTo>
                  <a:cubicBezTo>
                    <a:pt x="179586" y="30519"/>
                    <a:pt x="179586" y="30047"/>
                    <a:pt x="179586" y="29338"/>
                  </a:cubicBezTo>
                  <a:cubicBezTo>
                    <a:pt x="179586" y="26979"/>
                    <a:pt x="179586" y="29338"/>
                    <a:pt x="179586" y="30992"/>
                  </a:cubicBezTo>
                  <a:cubicBezTo>
                    <a:pt x="179586" y="32642"/>
                    <a:pt x="179586" y="28633"/>
                    <a:pt x="179586" y="27688"/>
                  </a:cubicBezTo>
                  <a:cubicBezTo>
                    <a:pt x="179586" y="26743"/>
                    <a:pt x="179586" y="29575"/>
                    <a:pt x="179586" y="30519"/>
                  </a:cubicBezTo>
                  <a:cubicBezTo>
                    <a:pt x="179586" y="31464"/>
                    <a:pt x="179586" y="32406"/>
                    <a:pt x="179586" y="29338"/>
                  </a:cubicBezTo>
                  <a:cubicBezTo>
                    <a:pt x="179586" y="32170"/>
                    <a:pt x="179586" y="30756"/>
                    <a:pt x="179586" y="31464"/>
                  </a:cubicBezTo>
                  <a:cubicBezTo>
                    <a:pt x="179586" y="32170"/>
                    <a:pt x="179586" y="29811"/>
                    <a:pt x="179586" y="29102"/>
                  </a:cubicBezTo>
                  <a:cubicBezTo>
                    <a:pt x="179586" y="28396"/>
                    <a:pt x="179586" y="29102"/>
                    <a:pt x="179586" y="29102"/>
                  </a:cubicBezTo>
                  <a:cubicBezTo>
                    <a:pt x="179586" y="29102"/>
                    <a:pt x="179586" y="29102"/>
                    <a:pt x="179586" y="29102"/>
                  </a:cubicBezTo>
                  <a:cubicBezTo>
                    <a:pt x="179586" y="29102"/>
                    <a:pt x="179586" y="29102"/>
                    <a:pt x="179586" y="29102"/>
                  </a:cubicBezTo>
                  <a:cubicBezTo>
                    <a:pt x="179586" y="29102"/>
                    <a:pt x="179586" y="27215"/>
                    <a:pt x="179586" y="26271"/>
                  </a:cubicBezTo>
                  <a:cubicBezTo>
                    <a:pt x="179586" y="25329"/>
                    <a:pt x="179586" y="26271"/>
                    <a:pt x="179586" y="24384"/>
                  </a:cubicBezTo>
                  <a:cubicBezTo>
                    <a:pt x="179586" y="22497"/>
                    <a:pt x="179586" y="24384"/>
                    <a:pt x="177463" y="26743"/>
                  </a:cubicBezTo>
                  <a:cubicBezTo>
                    <a:pt x="175340" y="29102"/>
                    <a:pt x="177463" y="24384"/>
                    <a:pt x="177463" y="23203"/>
                  </a:cubicBezTo>
                  <a:cubicBezTo>
                    <a:pt x="177463" y="22025"/>
                    <a:pt x="177463" y="23203"/>
                    <a:pt x="177463" y="20608"/>
                  </a:cubicBezTo>
                  <a:cubicBezTo>
                    <a:pt x="177463" y="23203"/>
                    <a:pt x="177463" y="20608"/>
                    <a:pt x="177463" y="20608"/>
                  </a:cubicBezTo>
                  <a:cubicBezTo>
                    <a:pt x="177463" y="20608"/>
                    <a:pt x="177463" y="22261"/>
                    <a:pt x="177463" y="22970"/>
                  </a:cubicBezTo>
                  <a:cubicBezTo>
                    <a:pt x="177463" y="19902"/>
                    <a:pt x="176049" y="22970"/>
                    <a:pt x="177463" y="20135"/>
                  </a:cubicBezTo>
                  <a:cubicBezTo>
                    <a:pt x="177463" y="20135"/>
                    <a:pt x="177463" y="17304"/>
                    <a:pt x="175813" y="20135"/>
                  </a:cubicBezTo>
                  <a:cubicBezTo>
                    <a:pt x="175813" y="17776"/>
                    <a:pt x="175813" y="20135"/>
                    <a:pt x="175813" y="16834"/>
                  </a:cubicBezTo>
                  <a:cubicBezTo>
                    <a:pt x="175813" y="18957"/>
                    <a:pt x="175813" y="16834"/>
                    <a:pt x="175813" y="19193"/>
                  </a:cubicBezTo>
                  <a:cubicBezTo>
                    <a:pt x="175813" y="21552"/>
                    <a:pt x="175813" y="17540"/>
                    <a:pt x="175813" y="16834"/>
                  </a:cubicBezTo>
                  <a:cubicBezTo>
                    <a:pt x="175813" y="16125"/>
                    <a:pt x="173453" y="16834"/>
                    <a:pt x="172981" y="13058"/>
                  </a:cubicBezTo>
                  <a:cubicBezTo>
                    <a:pt x="172981" y="14236"/>
                    <a:pt x="172981" y="14944"/>
                    <a:pt x="172981" y="15181"/>
                  </a:cubicBezTo>
                  <a:cubicBezTo>
                    <a:pt x="172981" y="15417"/>
                    <a:pt x="171800" y="11640"/>
                    <a:pt x="170622" y="12821"/>
                  </a:cubicBezTo>
                  <a:cubicBezTo>
                    <a:pt x="169441" y="14002"/>
                    <a:pt x="170622" y="10462"/>
                    <a:pt x="170622" y="10699"/>
                  </a:cubicBezTo>
                  <a:lnTo>
                    <a:pt x="170622" y="12349"/>
                  </a:lnTo>
                  <a:cubicBezTo>
                    <a:pt x="170622" y="12349"/>
                    <a:pt x="170622" y="10226"/>
                    <a:pt x="170622" y="12349"/>
                  </a:cubicBezTo>
                  <a:lnTo>
                    <a:pt x="170622" y="9754"/>
                  </a:lnTo>
                  <a:cubicBezTo>
                    <a:pt x="169205" y="11404"/>
                    <a:pt x="168496" y="9754"/>
                    <a:pt x="167787" y="7631"/>
                  </a:cubicBezTo>
                  <a:lnTo>
                    <a:pt x="167787" y="8809"/>
                  </a:lnTo>
                  <a:cubicBezTo>
                    <a:pt x="167787" y="5977"/>
                    <a:pt x="164723" y="6922"/>
                    <a:pt x="163305" y="4799"/>
                  </a:cubicBezTo>
                  <a:cubicBezTo>
                    <a:pt x="163305" y="7395"/>
                    <a:pt x="161888" y="4799"/>
                    <a:pt x="161182" y="4799"/>
                  </a:cubicBezTo>
                  <a:cubicBezTo>
                    <a:pt x="160474" y="4799"/>
                    <a:pt x="161182" y="4799"/>
                    <a:pt x="161182" y="4799"/>
                  </a:cubicBezTo>
                  <a:lnTo>
                    <a:pt x="161182" y="6450"/>
                  </a:lnTo>
                  <a:cubicBezTo>
                    <a:pt x="161182" y="3382"/>
                    <a:pt x="161182" y="6450"/>
                    <a:pt x="161182" y="4091"/>
                  </a:cubicBezTo>
                  <a:cubicBezTo>
                    <a:pt x="159765" y="6450"/>
                    <a:pt x="159293" y="2437"/>
                    <a:pt x="157878" y="4091"/>
                  </a:cubicBezTo>
                  <a:lnTo>
                    <a:pt x="157878" y="2437"/>
                  </a:lnTo>
                  <a:cubicBezTo>
                    <a:pt x="155989" y="4563"/>
                    <a:pt x="155519" y="314"/>
                    <a:pt x="153630" y="2437"/>
                  </a:cubicBezTo>
                  <a:cubicBezTo>
                    <a:pt x="153630" y="-394"/>
                    <a:pt x="152215" y="2437"/>
                    <a:pt x="152452" y="550"/>
                  </a:cubicBezTo>
                  <a:cubicBezTo>
                    <a:pt x="152452" y="2673"/>
                    <a:pt x="152452" y="550"/>
                    <a:pt x="151034" y="550"/>
                  </a:cubicBezTo>
                  <a:cubicBezTo>
                    <a:pt x="151034" y="-1573"/>
                    <a:pt x="149620" y="-1100"/>
                    <a:pt x="148439" y="550"/>
                  </a:cubicBezTo>
                  <a:cubicBezTo>
                    <a:pt x="147258" y="2204"/>
                    <a:pt x="143957" y="550"/>
                    <a:pt x="142067" y="-864"/>
                  </a:cubicBezTo>
                  <a:lnTo>
                    <a:pt x="142067" y="550"/>
                  </a:lnTo>
                  <a:cubicBezTo>
                    <a:pt x="142067" y="550"/>
                    <a:pt x="142067" y="550"/>
                    <a:pt x="142067" y="550"/>
                  </a:cubicBezTo>
                  <a:cubicBezTo>
                    <a:pt x="142067" y="550"/>
                    <a:pt x="139944" y="550"/>
                    <a:pt x="138527" y="550"/>
                  </a:cubicBezTo>
                  <a:lnTo>
                    <a:pt x="138527" y="-1100"/>
                  </a:lnTo>
                  <a:cubicBezTo>
                    <a:pt x="138527" y="-1100"/>
                    <a:pt x="138527" y="1731"/>
                    <a:pt x="138527" y="314"/>
                  </a:cubicBezTo>
                  <a:cubicBezTo>
                    <a:pt x="138527" y="-1100"/>
                    <a:pt x="138527" y="314"/>
                    <a:pt x="138527" y="314"/>
                  </a:cubicBezTo>
                  <a:cubicBezTo>
                    <a:pt x="138527" y="314"/>
                    <a:pt x="138527" y="314"/>
                    <a:pt x="138527" y="314"/>
                  </a:cubicBezTo>
                  <a:cubicBezTo>
                    <a:pt x="130505" y="-2517"/>
                    <a:pt x="120360" y="2673"/>
                    <a:pt x="111156" y="2673"/>
                  </a:cubicBezTo>
                  <a:lnTo>
                    <a:pt x="111156" y="2673"/>
                  </a:lnTo>
                  <a:cubicBezTo>
                    <a:pt x="111156" y="1259"/>
                    <a:pt x="108088" y="4799"/>
                    <a:pt x="107616" y="2673"/>
                  </a:cubicBezTo>
                  <a:cubicBezTo>
                    <a:pt x="107144" y="550"/>
                    <a:pt x="106435" y="5505"/>
                    <a:pt x="107616" y="2673"/>
                  </a:cubicBezTo>
                  <a:cubicBezTo>
                    <a:pt x="108794" y="-158"/>
                    <a:pt x="106435" y="4327"/>
                    <a:pt x="106435" y="2673"/>
                  </a:cubicBezTo>
                  <a:lnTo>
                    <a:pt x="106435" y="4091"/>
                  </a:lnTo>
                  <a:cubicBezTo>
                    <a:pt x="106435" y="4091"/>
                    <a:pt x="106435" y="4091"/>
                    <a:pt x="105021" y="4091"/>
                  </a:cubicBezTo>
                  <a:cubicBezTo>
                    <a:pt x="103603" y="1731"/>
                    <a:pt x="100300" y="6214"/>
                    <a:pt x="99358" y="1731"/>
                  </a:cubicBezTo>
                  <a:lnTo>
                    <a:pt x="99358" y="3146"/>
                  </a:lnTo>
                  <a:cubicBezTo>
                    <a:pt x="99358" y="1023"/>
                    <a:pt x="99358" y="1495"/>
                    <a:pt x="99358" y="3146"/>
                  </a:cubicBezTo>
                  <a:lnTo>
                    <a:pt x="99358" y="1023"/>
                  </a:lnTo>
                  <a:cubicBezTo>
                    <a:pt x="99358" y="4091"/>
                    <a:pt x="99358" y="2204"/>
                    <a:pt x="99358" y="1023"/>
                  </a:cubicBezTo>
                  <a:cubicBezTo>
                    <a:pt x="99358" y="-158"/>
                    <a:pt x="97704" y="2437"/>
                    <a:pt x="96996" y="2204"/>
                  </a:cubicBezTo>
                  <a:cubicBezTo>
                    <a:pt x="96996" y="1495"/>
                    <a:pt x="96996" y="787"/>
                    <a:pt x="96996" y="78"/>
                  </a:cubicBezTo>
                  <a:cubicBezTo>
                    <a:pt x="96996" y="78"/>
                    <a:pt x="96996" y="2910"/>
                    <a:pt x="96996" y="78"/>
                  </a:cubicBezTo>
                  <a:cubicBezTo>
                    <a:pt x="96996" y="550"/>
                    <a:pt x="96996" y="787"/>
                    <a:pt x="96996" y="1259"/>
                  </a:cubicBezTo>
                  <a:cubicBezTo>
                    <a:pt x="96996" y="1259"/>
                    <a:pt x="96996" y="1259"/>
                    <a:pt x="96996" y="1259"/>
                  </a:cubicBezTo>
                  <a:cubicBezTo>
                    <a:pt x="96996" y="787"/>
                    <a:pt x="96996" y="78"/>
                    <a:pt x="96996" y="-394"/>
                  </a:cubicBezTo>
                  <a:cubicBezTo>
                    <a:pt x="96996" y="-394"/>
                    <a:pt x="96996" y="1731"/>
                    <a:pt x="95581" y="1495"/>
                  </a:cubicBezTo>
                  <a:cubicBezTo>
                    <a:pt x="94164" y="1259"/>
                    <a:pt x="95581" y="1495"/>
                    <a:pt x="95581" y="-628"/>
                  </a:cubicBezTo>
                  <a:cubicBezTo>
                    <a:pt x="94636" y="550"/>
                    <a:pt x="93694" y="1731"/>
                    <a:pt x="92513" y="2910"/>
                  </a:cubicBezTo>
                  <a:lnTo>
                    <a:pt x="92513" y="787"/>
                  </a:lnTo>
                  <a:cubicBezTo>
                    <a:pt x="92513" y="-1100"/>
                    <a:pt x="92513" y="787"/>
                    <a:pt x="92513" y="2437"/>
                  </a:cubicBezTo>
                  <a:cubicBezTo>
                    <a:pt x="92513" y="4091"/>
                    <a:pt x="92513" y="2437"/>
                    <a:pt x="90627" y="4799"/>
                  </a:cubicBezTo>
                  <a:cubicBezTo>
                    <a:pt x="88737" y="7158"/>
                    <a:pt x="90627" y="4799"/>
                    <a:pt x="90627" y="2437"/>
                  </a:cubicBezTo>
                  <a:cubicBezTo>
                    <a:pt x="90627" y="78"/>
                    <a:pt x="90627" y="4563"/>
                    <a:pt x="90627" y="2437"/>
                  </a:cubicBezTo>
                  <a:cubicBezTo>
                    <a:pt x="90627" y="4091"/>
                    <a:pt x="90627" y="3854"/>
                    <a:pt x="90627" y="4091"/>
                  </a:cubicBezTo>
                  <a:cubicBezTo>
                    <a:pt x="90627" y="4327"/>
                    <a:pt x="90627" y="4091"/>
                    <a:pt x="88973" y="6214"/>
                  </a:cubicBezTo>
                  <a:cubicBezTo>
                    <a:pt x="88973" y="5741"/>
                    <a:pt x="88973" y="5272"/>
                    <a:pt x="88973" y="4799"/>
                  </a:cubicBezTo>
                  <a:cubicBezTo>
                    <a:pt x="88973" y="4799"/>
                    <a:pt x="88973" y="4799"/>
                    <a:pt x="88973" y="4799"/>
                  </a:cubicBezTo>
                  <a:cubicBezTo>
                    <a:pt x="88973" y="6922"/>
                    <a:pt x="88973" y="4799"/>
                    <a:pt x="88973" y="7158"/>
                  </a:cubicBezTo>
                  <a:cubicBezTo>
                    <a:pt x="88973" y="3854"/>
                    <a:pt x="85433" y="11640"/>
                    <a:pt x="85906" y="7158"/>
                  </a:cubicBezTo>
                  <a:cubicBezTo>
                    <a:pt x="85906" y="10699"/>
                    <a:pt x="84255" y="9990"/>
                    <a:pt x="83783" y="10462"/>
                  </a:cubicBezTo>
                  <a:cubicBezTo>
                    <a:pt x="83310" y="10935"/>
                    <a:pt x="83783" y="10462"/>
                    <a:pt x="83783" y="8573"/>
                  </a:cubicBezTo>
                  <a:cubicBezTo>
                    <a:pt x="83783" y="6686"/>
                    <a:pt x="83783" y="8573"/>
                    <a:pt x="83783" y="7158"/>
                  </a:cubicBezTo>
                  <a:cubicBezTo>
                    <a:pt x="84255" y="5741"/>
                    <a:pt x="84964" y="4563"/>
                    <a:pt x="85906" y="3382"/>
                  </a:cubicBezTo>
                  <a:cubicBezTo>
                    <a:pt x="84727" y="7631"/>
                    <a:pt x="85906" y="3382"/>
                    <a:pt x="85906" y="3382"/>
                  </a:cubicBezTo>
                  <a:cubicBezTo>
                    <a:pt x="85906" y="3382"/>
                    <a:pt x="84491" y="3382"/>
                    <a:pt x="82838" y="5505"/>
                  </a:cubicBezTo>
                  <a:cubicBezTo>
                    <a:pt x="82838" y="5035"/>
                    <a:pt x="82838" y="4327"/>
                    <a:pt x="82838" y="3854"/>
                  </a:cubicBezTo>
                  <a:cubicBezTo>
                    <a:pt x="82838" y="3854"/>
                    <a:pt x="82838" y="3854"/>
                    <a:pt x="80479" y="7395"/>
                  </a:cubicBezTo>
                  <a:cubicBezTo>
                    <a:pt x="78119" y="10935"/>
                    <a:pt x="80479" y="5741"/>
                    <a:pt x="80479" y="5272"/>
                  </a:cubicBezTo>
                  <a:cubicBezTo>
                    <a:pt x="79298" y="6922"/>
                    <a:pt x="78119" y="8573"/>
                    <a:pt x="77175" y="10226"/>
                  </a:cubicBezTo>
                  <a:cubicBezTo>
                    <a:pt x="77175" y="10226"/>
                    <a:pt x="75524" y="10226"/>
                    <a:pt x="73398" y="13294"/>
                  </a:cubicBezTo>
                  <a:cubicBezTo>
                    <a:pt x="73398" y="13294"/>
                    <a:pt x="71748" y="13294"/>
                    <a:pt x="70803" y="16598"/>
                  </a:cubicBezTo>
                  <a:cubicBezTo>
                    <a:pt x="70803" y="14708"/>
                    <a:pt x="65376" y="24148"/>
                    <a:pt x="65612" y="16598"/>
                  </a:cubicBezTo>
                  <a:cubicBezTo>
                    <a:pt x="65612" y="21789"/>
                    <a:pt x="64198" y="19193"/>
                    <a:pt x="62781" y="23675"/>
                  </a:cubicBezTo>
                  <a:cubicBezTo>
                    <a:pt x="62781" y="23675"/>
                    <a:pt x="61130" y="27688"/>
                    <a:pt x="62781" y="23675"/>
                  </a:cubicBezTo>
                  <a:cubicBezTo>
                    <a:pt x="60421" y="27924"/>
                    <a:pt x="59004" y="27688"/>
                    <a:pt x="59004" y="23675"/>
                  </a:cubicBezTo>
                  <a:lnTo>
                    <a:pt x="57590" y="27452"/>
                  </a:lnTo>
                  <a:cubicBezTo>
                    <a:pt x="57590" y="27452"/>
                    <a:pt x="57590" y="27452"/>
                    <a:pt x="57590" y="25329"/>
                  </a:cubicBezTo>
                  <a:cubicBezTo>
                    <a:pt x="57590" y="23203"/>
                    <a:pt x="57590" y="25329"/>
                    <a:pt x="57590" y="25329"/>
                  </a:cubicBezTo>
                  <a:lnTo>
                    <a:pt x="56173" y="29102"/>
                  </a:lnTo>
                  <a:cubicBezTo>
                    <a:pt x="56173" y="29102"/>
                    <a:pt x="56173" y="29102"/>
                    <a:pt x="56173" y="29102"/>
                  </a:cubicBezTo>
                  <a:cubicBezTo>
                    <a:pt x="56173" y="29102"/>
                    <a:pt x="53341" y="31228"/>
                    <a:pt x="53577" y="26979"/>
                  </a:cubicBezTo>
                  <a:cubicBezTo>
                    <a:pt x="53577" y="29811"/>
                    <a:pt x="52163" y="30283"/>
                    <a:pt x="52163" y="29575"/>
                  </a:cubicBezTo>
                  <a:cubicBezTo>
                    <a:pt x="50746" y="33351"/>
                    <a:pt x="48859" y="36655"/>
                    <a:pt x="46500" y="39959"/>
                  </a:cubicBezTo>
                  <a:lnTo>
                    <a:pt x="46500" y="37364"/>
                  </a:lnTo>
                  <a:cubicBezTo>
                    <a:pt x="46500" y="39959"/>
                    <a:pt x="46500" y="39014"/>
                    <a:pt x="44846" y="40431"/>
                  </a:cubicBezTo>
                  <a:cubicBezTo>
                    <a:pt x="43196" y="41846"/>
                    <a:pt x="44846" y="39250"/>
                    <a:pt x="44846" y="38778"/>
                  </a:cubicBezTo>
                  <a:cubicBezTo>
                    <a:pt x="43196" y="39959"/>
                    <a:pt x="41779" y="41609"/>
                    <a:pt x="41070" y="43499"/>
                  </a:cubicBezTo>
                  <a:cubicBezTo>
                    <a:pt x="41070" y="43499"/>
                    <a:pt x="38475" y="44913"/>
                    <a:pt x="36588" y="49162"/>
                  </a:cubicBezTo>
                  <a:cubicBezTo>
                    <a:pt x="36588" y="49162"/>
                    <a:pt x="33756" y="52936"/>
                    <a:pt x="32812" y="54825"/>
                  </a:cubicBezTo>
                  <a:cubicBezTo>
                    <a:pt x="30925" y="57657"/>
                    <a:pt x="29508" y="60725"/>
                    <a:pt x="28093" y="63792"/>
                  </a:cubicBezTo>
                  <a:cubicBezTo>
                    <a:pt x="28093" y="63792"/>
                    <a:pt x="28093" y="65207"/>
                    <a:pt x="28093" y="66388"/>
                  </a:cubicBezTo>
                  <a:cubicBezTo>
                    <a:pt x="28093" y="67566"/>
                    <a:pt x="28093" y="66388"/>
                    <a:pt x="28093" y="66388"/>
                  </a:cubicBezTo>
                  <a:cubicBezTo>
                    <a:pt x="28093" y="66388"/>
                    <a:pt x="28093" y="66388"/>
                    <a:pt x="28093" y="66388"/>
                  </a:cubicBezTo>
                  <a:cubicBezTo>
                    <a:pt x="28093" y="63792"/>
                    <a:pt x="28093" y="67802"/>
                    <a:pt x="29508" y="64971"/>
                  </a:cubicBezTo>
                  <a:cubicBezTo>
                    <a:pt x="30925" y="62139"/>
                    <a:pt x="29508" y="66624"/>
                    <a:pt x="29508" y="67096"/>
                  </a:cubicBezTo>
                  <a:lnTo>
                    <a:pt x="27148" y="72051"/>
                  </a:lnTo>
                  <a:cubicBezTo>
                    <a:pt x="28802" y="72051"/>
                    <a:pt x="30689" y="72051"/>
                    <a:pt x="33756" y="66624"/>
                  </a:cubicBezTo>
                  <a:cubicBezTo>
                    <a:pt x="33756" y="66624"/>
                    <a:pt x="33756" y="66624"/>
                    <a:pt x="33756" y="67802"/>
                  </a:cubicBezTo>
                  <a:lnTo>
                    <a:pt x="33756" y="65679"/>
                  </a:lnTo>
                  <a:cubicBezTo>
                    <a:pt x="33756" y="65679"/>
                    <a:pt x="33756" y="65679"/>
                    <a:pt x="33756" y="65679"/>
                  </a:cubicBezTo>
                  <a:cubicBezTo>
                    <a:pt x="33756" y="69219"/>
                    <a:pt x="35407" y="63556"/>
                    <a:pt x="36352" y="61197"/>
                  </a:cubicBezTo>
                  <a:cubicBezTo>
                    <a:pt x="36116" y="62611"/>
                    <a:pt x="35643" y="63792"/>
                    <a:pt x="34937" y="64971"/>
                  </a:cubicBezTo>
                  <a:cubicBezTo>
                    <a:pt x="34937" y="64971"/>
                    <a:pt x="34937" y="64971"/>
                    <a:pt x="34937" y="67096"/>
                  </a:cubicBezTo>
                  <a:cubicBezTo>
                    <a:pt x="34937" y="69219"/>
                    <a:pt x="34937" y="67096"/>
                    <a:pt x="34937" y="69692"/>
                  </a:cubicBezTo>
                  <a:cubicBezTo>
                    <a:pt x="34937" y="72287"/>
                    <a:pt x="34937" y="67330"/>
                    <a:pt x="34937" y="69692"/>
                  </a:cubicBezTo>
                  <a:cubicBezTo>
                    <a:pt x="34937" y="72051"/>
                    <a:pt x="34937" y="68275"/>
                    <a:pt x="34937" y="67566"/>
                  </a:cubicBezTo>
                  <a:lnTo>
                    <a:pt x="34937" y="67566"/>
                  </a:lnTo>
                  <a:lnTo>
                    <a:pt x="33520" y="71342"/>
                  </a:lnTo>
                  <a:lnTo>
                    <a:pt x="33520" y="71342"/>
                  </a:lnTo>
                  <a:cubicBezTo>
                    <a:pt x="33520" y="68983"/>
                    <a:pt x="33520" y="71342"/>
                    <a:pt x="33520" y="71342"/>
                  </a:cubicBezTo>
                  <a:lnTo>
                    <a:pt x="33520" y="69219"/>
                  </a:lnTo>
                  <a:cubicBezTo>
                    <a:pt x="33520" y="69219"/>
                    <a:pt x="31397" y="74410"/>
                    <a:pt x="30689" y="75119"/>
                  </a:cubicBezTo>
                  <a:cubicBezTo>
                    <a:pt x="29980" y="75827"/>
                    <a:pt x="30689" y="72287"/>
                    <a:pt x="32339" y="70870"/>
                  </a:cubicBezTo>
                  <a:cubicBezTo>
                    <a:pt x="33993" y="69456"/>
                    <a:pt x="32339" y="70870"/>
                    <a:pt x="32339" y="73465"/>
                  </a:cubicBezTo>
                  <a:cubicBezTo>
                    <a:pt x="32339" y="76064"/>
                    <a:pt x="30689" y="75119"/>
                    <a:pt x="29744" y="76769"/>
                  </a:cubicBezTo>
                  <a:cubicBezTo>
                    <a:pt x="28802" y="78423"/>
                    <a:pt x="29744" y="75119"/>
                    <a:pt x="31397" y="74174"/>
                  </a:cubicBezTo>
                  <a:cubicBezTo>
                    <a:pt x="30216" y="77950"/>
                    <a:pt x="29271" y="78895"/>
                    <a:pt x="29508" y="76769"/>
                  </a:cubicBezTo>
                  <a:cubicBezTo>
                    <a:pt x="29508" y="78659"/>
                    <a:pt x="27621" y="80309"/>
                    <a:pt x="27621" y="78659"/>
                  </a:cubicBezTo>
                  <a:cubicBezTo>
                    <a:pt x="24789" y="83377"/>
                    <a:pt x="23844" y="81490"/>
                    <a:pt x="21485" y="85264"/>
                  </a:cubicBezTo>
                  <a:cubicBezTo>
                    <a:pt x="19126" y="89040"/>
                    <a:pt x="21485" y="85264"/>
                    <a:pt x="21485" y="89040"/>
                  </a:cubicBezTo>
                  <a:cubicBezTo>
                    <a:pt x="21485" y="89040"/>
                    <a:pt x="21485" y="89040"/>
                    <a:pt x="21485" y="90694"/>
                  </a:cubicBezTo>
                  <a:lnTo>
                    <a:pt x="21485" y="89276"/>
                  </a:lnTo>
                  <a:cubicBezTo>
                    <a:pt x="21485" y="92108"/>
                    <a:pt x="21485" y="89276"/>
                    <a:pt x="21485" y="90927"/>
                  </a:cubicBezTo>
                  <a:cubicBezTo>
                    <a:pt x="21722" y="91872"/>
                    <a:pt x="21722" y="92580"/>
                    <a:pt x="21485" y="93525"/>
                  </a:cubicBezTo>
                  <a:cubicBezTo>
                    <a:pt x="21485" y="95412"/>
                    <a:pt x="21485" y="93525"/>
                    <a:pt x="21485" y="93525"/>
                  </a:cubicBezTo>
                  <a:cubicBezTo>
                    <a:pt x="21485" y="94467"/>
                    <a:pt x="21485" y="95176"/>
                    <a:pt x="21485" y="96121"/>
                  </a:cubicBezTo>
                  <a:cubicBezTo>
                    <a:pt x="21485" y="97535"/>
                    <a:pt x="21485" y="94703"/>
                    <a:pt x="23139" y="94231"/>
                  </a:cubicBezTo>
                  <a:cubicBezTo>
                    <a:pt x="22666" y="95884"/>
                    <a:pt x="21958" y="97535"/>
                    <a:pt x="21249" y="98952"/>
                  </a:cubicBezTo>
                  <a:cubicBezTo>
                    <a:pt x="21249" y="99425"/>
                    <a:pt x="21249" y="99894"/>
                    <a:pt x="21249" y="100367"/>
                  </a:cubicBezTo>
                  <a:cubicBezTo>
                    <a:pt x="21249" y="100367"/>
                    <a:pt x="21249" y="100367"/>
                    <a:pt x="21249" y="100367"/>
                  </a:cubicBezTo>
                  <a:cubicBezTo>
                    <a:pt x="21249" y="100367"/>
                    <a:pt x="21249" y="100367"/>
                    <a:pt x="21249" y="98952"/>
                  </a:cubicBezTo>
                  <a:lnTo>
                    <a:pt x="21249" y="101075"/>
                  </a:lnTo>
                  <a:cubicBezTo>
                    <a:pt x="21249" y="101075"/>
                    <a:pt x="21249" y="101075"/>
                    <a:pt x="22666" y="101075"/>
                  </a:cubicBezTo>
                  <a:cubicBezTo>
                    <a:pt x="22903" y="100130"/>
                    <a:pt x="22903" y="98952"/>
                    <a:pt x="22666" y="98007"/>
                  </a:cubicBezTo>
                  <a:cubicBezTo>
                    <a:pt x="22666" y="98007"/>
                    <a:pt x="22666" y="96593"/>
                    <a:pt x="22666" y="96593"/>
                  </a:cubicBezTo>
                  <a:lnTo>
                    <a:pt x="21485" y="101548"/>
                  </a:lnTo>
                  <a:cubicBezTo>
                    <a:pt x="19835" y="103434"/>
                    <a:pt x="18890" y="105560"/>
                    <a:pt x="18418" y="107919"/>
                  </a:cubicBezTo>
                  <a:cubicBezTo>
                    <a:pt x="18418" y="107919"/>
                    <a:pt x="16531" y="109334"/>
                    <a:pt x="16058" y="107919"/>
                  </a:cubicBezTo>
                  <a:cubicBezTo>
                    <a:pt x="16058" y="111223"/>
                    <a:pt x="16058" y="110042"/>
                    <a:pt x="16058" y="109570"/>
                  </a:cubicBezTo>
                  <a:cubicBezTo>
                    <a:pt x="16058" y="109097"/>
                    <a:pt x="16058" y="109570"/>
                    <a:pt x="16058" y="109570"/>
                  </a:cubicBezTo>
                  <a:cubicBezTo>
                    <a:pt x="16058" y="109570"/>
                    <a:pt x="16058" y="110987"/>
                    <a:pt x="14641" y="111459"/>
                  </a:cubicBezTo>
                  <a:cubicBezTo>
                    <a:pt x="13227" y="111929"/>
                    <a:pt x="14641" y="109570"/>
                    <a:pt x="14641" y="109334"/>
                  </a:cubicBezTo>
                  <a:cubicBezTo>
                    <a:pt x="14641" y="109097"/>
                    <a:pt x="13227" y="111929"/>
                    <a:pt x="12991" y="110987"/>
                  </a:cubicBezTo>
                  <a:cubicBezTo>
                    <a:pt x="12754" y="110042"/>
                    <a:pt x="12991" y="112165"/>
                    <a:pt x="11340" y="113110"/>
                  </a:cubicBezTo>
                  <a:cubicBezTo>
                    <a:pt x="9687" y="114055"/>
                    <a:pt x="11340" y="113110"/>
                    <a:pt x="11340" y="113110"/>
                  </a:cubicBezTo>
                  <a:cubicBezTo>
                    <a:pt x="11340" y="113110"/>
                    <a:pt x="8742" y="117123"/>
                    <a:pt x="8978" y="113110"/>
                  </a:cubicBezTo>
                  <a:cubicBezTo>
                    <a:pt x="7564" y="116178"/>
                    <a:pt x="6855" y="113110"/>
                    <a:pt x="4968" y="119246"/>
                  </a:cubicBezTo>
                  <a:cubicBezTo>
                    <a:pt x="4968" y="119246"/>
                    <a:pt x="3787" y="121605"/>
                    <a:pt x="3787" y="119246"/>
                  </a:cubicBezTo>
                  <a:cubicBezTo>
                    <a:pt x="3787" y="118301"/>
                    <a:pt x="3787" y="117359"/>
                    <a:pt x="3787" y="116414"/>
                  </a:cubicBezTo>
                  <a:cubicBezTo>
                    <a:pt x="1428" y="119954"/>
                    <a:pt x="-225" y="123964"/>
                    <a:pt x="-1167" y="128213"/>
                  </a:cubicBezTo>
                  <a:cubicBezTo>
                    <a:pt x="-1167" y="128213"/>
                    <a:pt x="-1167" y="130808"/>
                    <a:pt x="-1167" y="132695"/>
                  </a:cubicBezTo>
                  <a:cubicBezTo>
                    <a:pt x="-695" y="135057"/>
                    <a:pt x="-695" y="137180"/>
                    <a:pt x="-1167" y="139539"/>
                  </a:cubicBezTo>
                  <a:cubicBezTo>
                    <a:pt x="-1167" y="137416"/>
                    <a:pt x="-1167" y="139539"/>
                    <a:pt x="483" y="135999"/>
                  </a:cubicBezTo>
                  <a:cubicBezTo>
                    <a:pt x="2137" y="132459"/>
                    <a:pt x="483" y="135999"/>
                    <a:pt x="483" y="135999"/>
                  </a:cubicBezTo>
                  <a:cubicBezTo>
                    <a:pt x="483" y="135999"/>
                    <a:pt x="483" y="135999"/>
                    <a:pt x="483" y="134112"/>
                  </a:cubicBezTo>
                  <a:cubicBezTo>
                    <a:pt x="483" y="132222"/>
                    <a:pt x="483" y="135999"/>
                    <a:pt x="483" y="135999"/>
                  </a:cubicBezTo>
                  <a:cubicBezTo>
                    <a:pt x="720" y="136944"/>
                    <a:pt x="720" y="137652"/>
                    <a:pt x="483" y="138594"/>
                  </a:cubicBezTo>
                  <a:cubicBezTo>
                    <a:pt x="483" y="138594"/>
                    <a:pt x="483" y="138594"/>
                    <a:pt x="483" y="138594"/>
                  </a:cubicBezTo>
                  <a:cubicBezTo>
                    <a:pt x="483" y="141662"/>
                    <a:pt x="483" y="138594"/>
                    <a:pt x="2137" y="138594"/>
                  </a:cubicBezTo>
                  <a:cubicBezTo>
                    <a:pt x="2137" y="142607"/>
                    <a:pt x="3787" y="138594"/>
                    <a:pt x="4968" y="135057"/>
                  </a:cubicBezTo>
                  <a:lnTo>
                    <a:pt x="4968" y="135057"/>
                  </a:lnTo>
                  <a:cubicBezTo>
                    <a:pt x="3551" y="139066"/>
                    <a:pt x="2843" y="139066"/>
                    <a:pt x="1901" y="141898"/>
                  </a:cubicBezTo>
                  <a:cubicBezTo>
                    <a:pt x="956" y="144730"/>
                    <a:pt x="1901" y="141898"/>
                    <a:pt x="1901" y="143551"/>
                  </a:cubicBezTo>
                  <a:cubicBezTo>
                    <a:pt x="4024" y="139539"/>
                    <a:pt x="4024" y="141189"/>
                    <a:pt x="5674" y="138594"/>
                  </a:cubicBezTo>
                  <a:lnTo>
                    <a:pt x="5674" y="138594"/>
                  </a:lnTo>
                  <a:cubicBezTo>
                    <a:pt x="4732" y="140011"/>
                    <a:pt x="4024" y="141426"/>
                    <a:pt x="3551" y="142843"/>
                  </a:cubicBezTo>
                  <a:cubicBezTo>
                    <a:pt x="3551" y="144257"/>
                    <a:pt x="3551" y="142843"/>
                    <a:pt x="3551" y="142843"/>
                  </a:cubicBezTo>
                  <a:cubicBezTo>
                    <a:pt x="3551" y="142843"/>
                    <a:pt x="3551" y="140720"/>
                    <a:pt x="3551" y="142843"/>
                  </a:cubicBezTo>
                  <a:lnTo>
                    <a:pt x="3551" y="139775"/>
                  </a:lnTo>
                  <a:cubicBezTo>
                    <a:pt x="3551" y="139775"/>
                    <a:pt x="3551" y="139775"/>
                    <a:pt x="5205" y="136235"/>
                  </a:cubicBezTo>
                  <a:cubicBezTo>
                    <a:pt x="6855" y="132695"/>
                    <a:pt x="5205" y="138830"/>
                    <a:pt x="5205" y="137652"/>
                  </a:cubicBezTo>
                  <a:cubicBezTo>
                    <a:pt x="5205" y="138358"/>
                    <a:pt x="5205" y="139303"/>
                    <a:pt x="5205" y="140011"/>
                  </a:cubicBezTo>
                  <a:cubicBezTo>
                    <a:pt x="5910" y="138830"/>
                    <a:pt x="6383" y="137652"/>
                    <a:pt x="6619" y="136235"/>
                  </a:cubicBezTo>
                  <a:cubicBezTo>
                    <a:pt x="6619" y="137180"/>
                    <a:pt x="6619" y="138122"/>
                    <a:pt x="6619" y="139066"/>
                  </a:cubicBezTo>
                  <a:cubicBezTo>
                    <a:pt x="7328" y="138122"/>
                    <a:pt x="7800" y="136944"/>
                    <a:pt x="8036" y="135762"/>
                  </a:cubicBezTo>
                  <a:cubicBezTo>
                    <a:pt x="8036" y="135762"/>
                    <a:pt x="8036" y="137180"/>
                    <a:pt x="8036" y="137416"/>
                  </a:cubicBezTo>
                  <a:cubicBezTo>
                    <a:pt x="8036" y="137652"/>
                    <a:pt x="8036" y="135762"/>
                    <a:pt x="8036" y="135057"/>
                  </a:cubicBezTo>
                  <a:cubicBezTo>
                    <a:pt x="8272" y="135999"/>
                    <a:pt x="8272" y="136707"/>
                    <a:pt x="8036" y="137652"/>
                  </a:cubicBezTo>
                  <a:cubicBezTo>
                    <a:pt x="8036" y="138358"/>
                    <a:pt x="8036" y="138830"/>
                    <a:pt x="8036" y="139539"/>
                  </a:cubicBezTo>
                  <a:cubicBezTo>
                    <a:pt x="8036" y="140956"/>
                    <a:pt x="8036" y="138122"/>
                    <a:pt x="9450" y="136707"/>
                  </a:cubicBezTo>
                  <a:cubicBezTo>
                    <a:pt x="10868" y="135290"/>
                    <a:pt x="9450" y="136707"/>
                    <a:pt x="11340" y="133167"/>
                  </a:cubicBezTo>
                  <a:cubicBezTo>
                    <a:pt x="11573" y="134348"/>
                    <a:pt x="11573" y="135290"/>
                    <a:pt x="11340" y="136471"/>
                  </a:cubicBezTo>
                  <a:lnTo>
                    <a:pt x="11340" y="136471"/>
                  </a:lnTo>
                  <a:cubicBezTo>
                    <a:pt x="11573" y="138122"/>
                    <a:pt x="11573" y="139539"/>
                    <a:pt x="11340" y="141189"/>
                  </a:cubicBezTo>
                  <a:cubicBezTo>
                    <a:pt x="11340" y="141189"/>
                    <a:pt x="11340" y="141189"/>
                    <a:pt x="11340" y="141189"/>
                  </a:cubicBezTo>
                  <a:cubicBezTo>
                    <a:pt x="11340" y="141189"/>
                    <a:pt x="11340" y="141189"/>
                    <a:pt x="11340" y="143788"/>
                  </a:cubicBezTo>
                  <a:cubicBezTo>
                    <a:pt x="11340" y="141662"/>
                    <a:pt x="11340" y="141898"/>
                    <a:pt x="12754" y="141898"/>
                  </a:cubicBezTo>
                  <a:cubicBezTo>
                    <a:pt x="14172" y="141898"/>
                    <a:pt x="12754" y="143788"/>
                    <a:pt x="12754" y="141898"/>
                  </a:cubicBezTo>
                  <a:lnTo>
                    <a:pt x="12754" y="143315"/>
                  </a:lnTo>
                  <a:cubicBezTo>
                    <a:pt x="12754" y="144966"/>
                    <a:pt x="12754" y="143315"/>
                    <a:pt x="12754" y="143315"/>
                  </a:cubicBezTo>
                  <a:lnTo>
                    <a:pt x="12754" y="148034"/>
                  </a:lnTo>
                  <a:cubicBezTo>
                    <a:pt x="12754" y="146383"/>
                    <a:pt x="12754" y="148034"/>
                    <a:pt x="12754" y="145911"/>
                  </a:cubicBezTo>
                  <a:cubicBezTo>
                    <a:pt x="12754" y="143788"/>
                    <a:pt x="12754" y="147797"/>
                    <a:pt x="12754" y="148742"/>
                  </a:cubicBezTo>
                  <a:lnTo>
                    <a:pt x="12754" y="146855"/>
                  </a:lnTo>
                  <a:cubicBezTo>
                    <a:pt x="12754" y="147797"/>
                    <a:pt x="12754" y="148506"/>
                    <a:pt x="12754" y="149451"/>
                  </a:cubicBezTo>
                  <a:cubicBezTo>
                    <a:pt x="12754" y="149451"/>
                    <a:pt x="12754" y="149451"/>
                    <a:pt x="12754" y="149451"/>
                  </a:cubicBezTo>
                  <a:cubicBezTo>
                    <a:pt x="12754" y="149451"/>
                    <a:pt x="12754" y="149451"/>
                    <a:pt x="12754" y="152046"/>
                  </a:cubicBezTo>
                  <a:cubicBezTo>
                    <a:pt x="12754" y="154641"/>
                    <a:pt x="12754" y="152046"/>
                    <a:pt x="12754" y="152046"/>
                  </a:cubicBezTo>
                  <a:lnTo>
                    <a:pt x="12754" y="150157"/>
                  </a:lnTo>
                  <a:cubicBezTo>
                    <a:pt x="12754" y="152046"/>
                    <a:pt x="14877" y="148506"/>
                    <a:pt x="15114" y="150157"/>
                  </a:cubicBezTo>
                  <a:cubicBezTo>
                    <a:pt x="15114" y="149687"/>
                    <a:pt x="15114" y="148978"/>
                    <a:pt x="15114" y="148506"/>
                  </a:cubicBezTo>
                  <a:cubicBezTo>
                    <a:pt x="15114" y="148506"/>
                    <a:pt x="15114" y="146619"/>
                    <a:pt x="15114" y="146619"/>
                  </a:cubicBezTo>
                  <a:cubicBezTo>
                    <a:pt x="13463" y="152988"/>
                    <a:pt x="16531" y="146619"/>
                    <a:pt x="16767" y="146619"/>
                  </a:cubicBezTo>
                  <a:cubicBezTo>
                    <a:pt x="14877" y="152282"/>
                    <a:pt x="14877" y="150393"/>
                    <a:pt x="13699" y="152519"/>
                  </a:cubicBezTo>
                  <a:cubicBezTo>
                    <a:pt x="12518" y="154641"/>
                    <a:pt x="13699" y="152519"/>
                    <a:pt x="13699" y="154169"/>
                  </a:cubicBezTo>
                  <a:lnTo>
                    <a:pt x="13699" y="152046"/>
                  </a:lnTo>
                  <a:cubicBezTo>
                    <a:pt x="13699" y="152755"/>
                    <a:pt x="13699" y="153460"/>
                    <a:pt x="13699" y="154169"/>
                  </a:cubicBezTo>
                  <a:cubicBezTo>
                    <a:pt x="13699" y="154169"/>
                    <a:pt x="13699" y="155586"/>
                    <a:pt x="13699" y="154169"/>
                  </a:cubicBezTo>
                  <a:cubicBezTo>
                    <a:pt x="13699" y="152755"/>
                    <a:pt x="13699" y="154169"/>
                    <a:pt x="13699" y="156764"/>
                  </a:cubicBezTo>
                  <a:cubicBezTo>
                    <a:pt x="13699" y="159360"/>
                    <a:pt x="15114" y="152988"/>
                    <a:pt x="13699" y="156764"/>
                  </a:cubicBezTo>
                  <a:lnTo>
                    <a:pt x="16295" y="150393"/>
                  </a:lnTo>
                  <a:cubicBezTo>
                    <a:pt x="16531" y="151574"/>
                    <a:pt x="16531" y="152519"/>
                    <a:pt x="16295" y="153697"/>
                  </a:cubicBezTo>
                  <a:cubicBezTo>
                    <a:pt x="16295" y="155820"/>
                    <a:pt x="16295" y="153697"/>
                    <a:pt x="16295" y="153697"/>
                  </a:cubicBezTo>
                  <a:cubicBezTo>
                    <a:pt x="16058" y="152755"/>
                    <a:pt x="16058" y="151574"/>
                    <a:pt x="16295" y="150629"/>
                  </a:cubicBezTo>
                  <a:cubicBezTo>
                    <a:pt x="16295" y="150629"/>
                    <a:pt x="16295" y="150629"/>
                    <a:pt x="16295" y="150629"/>
                  </a:cubicBezTo>
                  <a:cubicBezTo>
                    <a:pt x="16295" y="150629"/>
                    <a:pt x="16295" y="150629"/>
                    <a:pt x="16295" y="150629"/>
                  </a:cubicBezTo>
                  <a:lnTo>
                    <a:pt x="17709" y="147325"/>
                  </a:lnTo>
                  <a:cubicBezTo>
                    <a:pt x="17709" y="149687"/>
                    <a:pt x="17709" y="149215"/>
                    <a:pt x="17709" y="149451"/>
                  </a:cubicBezTo>
                  <a:cubicBezTo>
                    <a:pt x="17709" y="150629"/>
                    <a:pt x="17709" y="151574"/>
                    <a:pt x="17709" y="152755"/>
                  </a:cubicBezTo>
                  <a:cubicBezTo>
                    <a:pt x="18418" y="150865"/>
                    <a:pt x="19126" y="148978"/>
                    <a:pt x="20071" y="147325"/>
                  </a:cubicBezTo>
                  <a:cubicBezTo>
                    <a:pt x="20304" y="148034"/>
                    <a:pt x="20304" y="148742"/>
                    <a:pt x="20071" y="149451"/>
                  </a:cubicBezTo>
                  <a:cubicBezTo>
                    <a:pt x="20777" y="147325"/>
                    <a:pt x="21722" y="145202"/>
                    <a:pt x="22903" y="143315"/>
                  </a:cubicBezTo>
                  <a:cubicBezTo>
                    <a:pt x="23139" y="144257"/>
                    <a:pt x="23139" y="145438"/>
                    <a:pt x="22903" y="146383"/>
                  </a:cubicBezTo>
                  <a:cubicBezTo>
                    <a:pt x="24317" y="144021"/>
                    <a:pt x="25498" y="141426"/>
                    <a:pt x="26440" y="138594"/>
                  </a:cubicBezTo>
                  <a:cubicBezTo>
                    <a:pt x="26440" y="138594"/>
                    <a:pt x="24553" y="142607"/>
                    <a:pt x="23844" y="143315"/>
                  </a:cubicBezTo>
                  <a:lnTo>
                    <a:pt x="23844" y="141426"/>
                  </a:lnTo>
                  <a:cubicBezTo>
                    <a:pt x="23844" y="141426"/>
                    <a:pt x="23844" y="143079"/>
                    <a:pt x="23844" y="143551"/>
                  </a:cubicBezTo>
                  <a:cubicBezTo>
                    <a:pt x="23844" y="140247"/>
                    <a:pt x="20777" y="149451"/>
                    <a:pt x="21249" y="143551"/>
                  </a:cubicBezTo>
                  <a:cubicBezTo>
                    <a:pt x="21722" y="137652"/>
                    <a:pt x="23844" y="139303"/>
                    <a:pt x="24317" y="140011"/>
                  </a:cubicBezTo>
                  <a:cubicBezTo>
                    <a:pt x="26204" y="134584"/>
                    <a:pt x="26912" y="135290"/>
                    <a:pt x="27621" y="135057"/>
                  </a:cubicBezTo>
                  <a:cubicBezTo>
                    <a:pt x="28329" y="134821"/>
                    <a:pt x="26204" y="139303"/>
                    <a:pt x="25262" y="142134"/>
                  </a:cubicBezTo>
                  <a:cubicBezTo>
                    <a:pt x="25262" y="140484"/>
                    <a:pt x="25262" y="142134"/>
                    <a:pt x="26440" y="140011"/>
                  </a:cubicBezTo>
                  <a:cubicBezTo>
                    <a:pt x="26440" y="144493"/>
                    <a:pt x="26440" y="137888"/>
                    <a:pt x="26440" y="141898"/>
                  </a:cubicBezTo>
                  <a:lnTo>
                    <a:pt x="27857" y="139539"/>
                  </a:lnTo>
                  <a:cubicBezTo>
                    <a:pt x="27857" y="139539"/>
                    <a:pt x="27857" y="138358"/>
                    <a:pt x="27857" y="137652"/>
                  </a:cubicBezTo>
                  <a:cubicBezTo>
                    <a:pt x="27857" y="136944"/>
                    <a:pt x="27857" y="137652"/>
                    <a:pt x="27857" y="136235"/>
                  </a:cubicBezTo>
                  <a:cubicBezTo>
                    <a:pt x="27857" y="134821"/>
                    <a:pt x="27857" y="138594"/>
                    <a:pt x="27857" y="138594"/>
                  </a:cubicBezTo>
                  <a:cubicBezTo>
                    <a:pt x="27857" y="138594"/>
                    <a:pt x="27857" y="138594"/>
                    <a:pt x="29271" y="136707"/>
                  </a:cubicBezTo>
                  <a:cubicBezTo>
                    <a:pt x="30689" y="134821"/>
                    <a:pt x="29271" y="135290"/>
                    <a:pt x="29271" y="136707"/>
                  </a:cubicBezTo>
                  <a:cubicBezTo>
                    <a:pt x="29271" y="138122"/>
                    <a:pt x="31161" y="133167"/>
                    <a:pt x="30925" y="134348"/>
                  </a:cubicBezTo>
                  <a:cubicBezTo>
                    <a:pt x="30452" y="136707"/>
                    <a:pt x="29744" y="138830"/>
                    <a:pt x="28802" y="140956"/>
                  </a:cubicBezTo>
                  <a:cubicBezTo>
                    <a:pt x="28802" y="140956"/>
                    <a:pt x="30452" y="137652"/>
                    <a:pt x="30689" y="138594"/>
                  </a:cubicBezTo>
                  <a:cubicBezTo>
                    <a:pt x="30925" y="139539"/>
                    <a:pt x="30689" y="140484"/>
                    <a:pt x="30689" y="140247"/>
                  </a:cubicBezTo>
                  <a:cubicBezTo>
                    <a:pt x="30689" y="140011"/>
                    <a:pt x="30689" y="140247"/>
                    <a:pt x="30689" y="138358"/>
                  </a:cubicBezTo>
                  <a:cubicBezTo>
                    <a:pt x="30689" y="136471"/>
                    <a:pt x="30689" y="138358"/>
                    <a:pt x="30689" y="138358"/>
                  </a:cubicBezTo>
                  <a:cubicBezTo>
                    <a:pt x="30689" y="138358"/>
                    <a:pt x="30689" y="136471"/>
                    <a:pt x="30689" y="136471"/>
                  </a:cubicBezTo>
                  <a:cubicBezTo>
                    <a:pt x="30689" y="135999"/>
                    <a:pt x="30689" y="135526"/>
                    <a:pt x="30689" y="135057"/>
                  </a:cubicBezTo>
                  <a:cubicBezTo>
                    <a:pt x="30689" y="135057"/>
                    <a:pt x="30689" y="137416"/>
                    <a:pt x="30689" y="136944"/>
                  </a:cubicBezTo>
                  <a:cubicBezTo>
                    <a:pt x="30689" y="136471"/>
                    <a:pt x="30689" y="136944"/>
                    <a:pt x="30689" y="135057"/>
                  </a:cubicBezTo>
                  <a:cubicBezTo>
                    <a:pt x="30689" y="133167"/>
                    <a:pt x="30689" y="135057"/>
                    <a:pt x="30689" y="135057"/>
                  </a:cubicBezTo>
                  <a:cubicBezTo>
                    <a:pt x="30689" y="135057"/>
                    <a:pt x="30689" y="136471"/>
                    <a:pt x="30689" y="136471"/>
                  </a:cubicBezTo>
                  <a:cubicBezTo>
                    <a:pt x="30689" y="136471"/>
                    <a:pt x="30689" y="136471"/>
                    <a:pt x="30689" y="136471"/>
                  </a:cubicBezTo>
                  <a:cubicBezTo>
                    <a:pt x="30689" y="137652"/>
                    <a:pt x="30689" y="138830"/>
                    <a:pt x="30689" y="140011"/>
                  </a:cubicBezTo>
                  <a:cubicBezTo>
                    <a:pt x="31870" y="137180"/>
                    <a:pt x="33284" y="134348"/>
                    <a:pt x="35407" y="131989"/>
                  </a:cubicBezTo>
                  <a:cubicBezTo>
                    <a:pt x="35407" y="132459"/>
                    <a:pt x="35407" y="133167"/>
                    <a:pt x="35407" y="133640"/>
                  </a:cubicBezTo>
                  <a:cubicBezTo>
                    <a:pt x="35407" y="132459"/>
                    <a:pt x="37060" y="130336"/>
                    <a:pt x="37533" y="130336"/>
                  </a:cubicBezTo>
                  <a:cubicBezTo>
                    <a:pt x="38002" y="130336"/>
                    <a:pt x="36116" y="133167"/>
                    <a:pt x="35879" y="134348"/>
                  </a:cubicBezTo>
                  <a:cubicBezTo>
                    <a:pt x="35643" y="135526"/>
                    <a:pt x="35879" y="134348"/>
                    <a:pt x="35879" y="134348"/>
                  </a:cubicBezTo>
                  <a:cubicBezTo>
                    <a:pt x="35879" y="134348"/>
                    <a:pt x="37769" y="132222"/>
                    <a:pt x="38238" y="132459"/>
                  </a:cubicBezTo>
                  <a:cubicBezTo>
                    <a:pt x="38711" y="132695"/>
                    <a:pt x="38238" y="133876"/>
                    <a:pt x="36352" y="136707"/>
                  </a:cubicBezTo>
                  <a:cubicBezTo>
                    <a:pt x="34465" y="139539"/>
                    <a:pt x="36352" y="136707"/>
                    <a:pt x="36352" y="136707"/>
                  </a:cubicBezTo>
                  <a:cubicBezTo>
                    <a:pt x="36352" y="139066"/>
                    <a:pt x="39656" y="133640"/>
                    <a:pt x="40601" y="132931"/>
                  </a:cubicBezTo>
                  <a:cubicBezTo>
                    <a:pt x="41542" y="132222"/>
                    <a:pt x="40601" y="134821"/>
                    <a:pt x="40601" y="135999"/>
                  </a:cubicBezTo>
                  <a:cubicBezTo>
                    <a:pt x="40837" y="134821"/>
                    <a:pt x="41306" y="133876"/>
                    <a:pt x="42015" y="132931"/>
                  </a:cubicBezTo>
                  <a:cubicBezTo>
                    <a:pt x="42015" y="132931"/>
                    <a:pt x="42015" y="132931"/>
                    <a:pt x="42015" y="132931"/>
                  </a:cubicBezTo>
                  <a:lnTo>
                    <a:pt x="42015" y="132931"/>
                  </a:lnTo>
                  <a:cubicBezTo>
                    <a:pt x="42015" y="131517"/>
                    <a:pt x="42015" y="134584"/>
                    <a:pt x="43432" y="132931"/>
                  </a:cubicBezTo>
                  <a:lnTo>
                    <a:pt x="43432" y="134821"/>
                  </a:lnTo>
                  <a:cubicBezTo>
                    <a:pt x="43432" y="133167"/>
                    <a:pt x="43432" y="134821"/>
                    <a:pt x="43432" y="134821"/>
                  </a:cubicBezTo>
                  <a:cubicBezTo>
                    <a:pt x="43668" y="135526"/>
                    <a:pt x="43668" y="135999"/>
                    <a:pt x="43432" y="136707"/>
                  </a:cubicBezTo>
                  <a:cubicBezTo>
                    <a:pt x="43432" y="136707"/>
                    <a:pt x="43432" y="136707"/>
                    <a:pt x="43432" y="136707"/>
                  </a:cubicBezTo>
                  <a:cubicBezTo>
                    <a:pt x="43432" y="136235"/>
                    <a:pt x="43432" y="135526"/>
                    <a:pt x="43432" y="135057"/>
                  </a:cubicBezTo>
                  <a:cubicBezTo>
                    <a:pt x="43432" y="135057"/>
                    <a:pt x="45083" y="135057"/>
                    <a:pt x="46500" y="135057"/>
                  </a:cubicBezTo>
                  <a:lnTo>
                    <a:pt x="46500" y="137416"/>
                  </a:lnTo>
                  <a:cubicBezTo>
                    <a:pt x="46500" y="137416"/>
                    <a:pt x="46500" y="137416"/>
                    <a:pt x="46500" y="137416"/>
                  </a:cubicBezTo>
                  <a:cubicBezTo>
                    <a:pt x="46500" y="137416"/>
                    <a:pt x="46500" y="135057"/>
                    <a:pt x="46500" y="134348"/>
                  </a:cubicBezTo>
                  <a:cubicBezTo>
                    <a:pt x="46500" y="133640"/>
                    <a:pt x="46500" y="134348"/>
                    <a:pt x="46500" y="134348"/>
                  </a:cubicBezTo>
                  <a:cubicBezTo>
                    <a:pt x="46500" y="134348"/>
                    <a:pt x="46500" y="135999"/>
                    <a:pt x="46500" y="136944"/>
                  </a:cubicBezTo>
                  <a:lnTo>
                    <a:pt x="46500" y="134112"/>
                  </a:lnTo>
                  <a:cubicBezTo>
                    <a:pt x="46500" y="136707"/>
                    <a:pt x="46500" y="134112"/>
                    <a:pt x="46500" y="134112"/>
                  </a:cubicBezTo>
                  <a:cubicBezTo>
                    <a:pt x="46736" y="134821"/>
                    <a:pt x="46736" y="135762"/>
                    <a:pt x="46500" y="136471"/>
                  </a:cubicBezTo>
                  <a:lnTo>
                    <a:pt x="46500" y="134584"/>
                  </a:lnTo>
                  <a:cubicBezTo>
                    <a:pt x="46500" y="134584"/>
                    <a:pt x="46500" y="136471"/>
                    <a:pt x="46500" y="139303"/>
                  </a:cubicBezTo>
                  <a:cubicBezTo>
                    <a:pt x="46500" y="137888"/>
                    <a:pt x="46500" y="136707"/>
                    <a:pt x="46500" y="134348"/>
                  </a:cubicBezTo>
                  <a:cubicBezTo>
                    <a:pt x="46500" y="131989"/>
                    <a:pt x="46500" y="134348"/>
                    <a:pt x="46500" y="136707"/>
                  </a:cubicBezTo>
                  <a:cubicBezTo>
                    <a:pt x="46500" y="139066"/>
                    <a:pt x="46500" y="136707"/>
                    <a:pt x="47914" y="133876"/>
                  </a:cubicBezTo>
                  <a:cubicBezTo>
                    <a:pt x="49331" y="131044"/>
                    <a:pt x="47914" y="133876"/>
                    <a:pt x="47914" y="136235"/>
                  </a:cubicBezTo>
                  <a:lnTo>
                    <a:pt x="47914" y="134348"/>
                  </a:lnTo>
                  <a:cubicBezTo>
                    <a:pt x="47914" y="132222"/>
                    <a:pt x="47914" y="135999"/>
                    <a:pt x="47914" y="134348"/>
                  </a:cubicBezTo>
                  <a:cubicBezTo>
                    <a:pt x="47914" y="132695"/>
                    <a:pt x="49095" y="134348"/>
                    <a:pt x="50037" y="131989"/>
                  </a:cubicBezTo>
                  <a:cubicBezTo>
                    <a:pt x="49801" y="133167"/>
                    <a:pt x="49331" y="134348"/>
                    <a:pt x="48859" y="135526"/>
                  </a:cubicBezTo>
                  <a:cubicBezTo>
                    <a:pt x="48859" y="137888"/>
                    <a:pt x="50273" y="132695"/>
                    <a:pt x="50746" y="132459"/>
                  </a:cubicBezTo>
                  <a:cubicBezTo>
                    <a:pt x="51218" y="132222"/>
                    <a:pt x="50746" y="132459"/>
                    <a:pt x="50746" y="132459"/>
                  </a:cubicBezTo>
                  <a:cubicBezTo>
                    <a:pt x="50746" y="132459"/>
                    <a:pt x="50746" y="133876"/>
                    <a:pt x="50746" y="132459"/>
                  </a:cubicBezTo>
                  <a:cubicBezTo>
                    <a:pt x="50746" y="131044"/>
                    <a:pt x="50746" y="132459"/>
                    <a:pt x="50746" y="134112"/>
                  </a:cubicBezTo>
                  <a:cubicBezTo>
                    <a:pt x="50982" y="135290"/>
                    <a:pt x="50982" y="136471"/>
                    <a:pt x="50746" y="137652"/>
                  </a:cubicBezTo>
                  <a:cubicBezTo>
                    <a:pt x="51691" y="135999"/>
                    <a:pt x="52635" y="134348"/>
                    <a:pt x="53341" y="132695"/>
                  </a:cubicBezTo>
                  <a:cubicBezTo>
                    <a:pt x="53341" y="132695"/>
                    <a:pt x="53341" y="132695"/>
                    <a:pt x="53341" y="132695"/>
                  </a:cubicBezTo>
                  <a:cubicBezTo>
                    <a:pt x="53341" y="132695"/>
                    <a:pt x="53341" y="132695"/>
                    <a:pt x="53341" y="135762"/>
                  </a:cubicBezTo>
                  <a:cubicBezTo>
                    <a:pt x="53341" y="138830"/>
                    <a:pt x="53341" y="135762"/>
                    <a:pt x="53341" y="135762"/>
                  </a:cubicBezTo>
                  <a:cubicBezTo>
                    <a:pt x="53341" y="135762"/>
                    <a:pt x="53341" y="135762"/>
                    <a:pt x="53341" y="137416"/>
                  </a:cubicBezTo>
                  <a:cubicBezTo>
                    <a:pt x="53341" y="135999"/>
                    <a:pt x="53341" y="137416"/>
                    <a:pt x="53341" y="135526"/>
                  </a:cubicBezTo>
                  <a:cubicBezTo>
                    <a:pt x="53341" y="138594"/>
                    <a:pt x="53341" y="135526"/>
                    <a:pt x="53341" y="137888"/>
                  </a:cubicBezTo>
                  <a:cubicBezTo>
                    <a:pt x="53341" y="135762"/>
                    <a:pt x="53341" y="136471"/>
                    <a:pt x="55231" y="135290"/>
                  </a:cubicBezTo>
                  <a:cubicBezTo>
                    <a:pt x="57117" y="134112"/>
                    <a:pt x="55231" y="132459"/>
                    <a:pt x="55231" y="133403"/>
                  </a:cubicBezTo>
                  <a:cubicBezTo>
                    <a:pt x="55231" y="134348"/>
                    <a:pt x="55231" y="133403"/>
                    <a:pt x="56409" y="133403"/>
                  </a:cubicBezTo>
                  <a:lnTo>
                    <a:pt x="56409" y="135999"/>
                  </a:lnTo>
                  <a:cubicBezTo>
                    <a:pt x="56409" y="137416"/>
                    <a:pt x="56409" y="137416"/>
                    <a:pt x="56409" y="139303"/>
                  </a:cubicBezTo>
                  <a:cubicBezTo>
                    <a:pt x="56409" y="135762"/>
                    <a:pt x="56409" y="139303"/>
                    <a:pt x="57826" y="136235"/>
                  </a:cubicBezTo>
                  <a:cubicBezTo>
                    <a:pt x="59240" y="133167"/>
                    <a:pt x="57826" y="136235"/>
                    <a:pt x="57826" y="134821"/>
                  </a:cubicBezTo>
                  <a:cubicBezTo>
                    <a:pt x="57826" y="133403"/>
                    <a:pt x="57826" y="133403"/>
                    <a:pt x="57826" y="134821"/>
                  </a:cubicBezTo>
                  <a:cubicBezTo>
                    <a:pt x="57826" y="136235"/>
                    <a:pt x="57826" y="134821"/>
                    <a:pt x="57826" y="134821"/>
                  </a:cubicBezTo>
                  <a:cubicBezTo>
                    <a:pt x="57826" y="134821"/>
                    <a:pt x="57826" y="134821"/>
                    <a:pt x="57826" y="135999"/>
                  </a:cubicBezTo>
                  <a:cubicBezTo>
                    <a:pt x="57826" y="137180"/>
                    <a:pt x="57826" y="133640"/>
                    <a:pt x="57826" y="135999"/>
                  </a:cubicBezTo>
                  <a:cubicBezTo>
                    <a:pt x="57826" y="134821"/>
                    <a:pt x="57826" y="133403"/>
                    <a:pt x="57826" y="132222"/>
                  </a:cubicBezTo>
                  <a:cubicBezTo>
                    <a:pt x="57826" y="132222"/>
                    <a:pt x="57826" y="132222"/>
                    <a:pt x="57826" y="134584"/>
                  </a:cubicBezTo>
                  <a:cubicBezTo>
                    <a:pt x="58062" y="133640"/>
                    <a:pt x="58062" y="132931"/>
                    <a:pt x="57826" y="131989"/>
                  </a:cubicBezTo>
                  <a:cubicBezTo>
                    <a:pt x="57826" y="131989"/>
                    <a:pt x="57826" y="131989"/>
                    <a:pt x="57826" y="131989"/>
                  </a:cubicBezTo>
                  <a:cubicBezTo>
                    <a:pt x="57826" y="131989"/>
                    <a:pt x="57826" y="135290"/>
                    <a:pt x="56409" y="137180"/>
                  </a:cubicBezTo>
                  <a:cubicBezTo>
                    <a:pt x="56409" y="136235"/>
                    <a:pt x="56409" y="135057"/>
                    <a:pt x="56409" y="134112"/>
                  </a:cubicBezTo>
                  <a:cubicBezTo>
                    <a:pt x="56409" y="132459"/>
                    <a:pt x="56409" y="135999"/>
                    <a:pt x="56409" y="134112"/>
                  </a:cubicBezTo>
                  <a:cubicBezTo>
                    <a:pt x="56409" y="135057"/>
                    <a:pt x="56409" y="135999"/>
                    <a:pt x="56409" y="136944"/>
                  </a:cubicBezTo>
                  <a:cubicBezTo>
                    <a:pt x="56409" y="135526"/>
                    <a:pt x="56409" y="136944"/>
                    <a:pt x="56409" y="136944"/>
                  </a:cubicBezTo>
                  <a:cubicBezTo>
                    <a:pt x="56409" y="136944"/>
                    <a:pt x="56409" y="135290"/>
                    <a:pt x="56409" y="135526"/>
                  </a:cubicBezTo>
                  <a:cubicBezTo>
                    <a:pt x="56409" y="135762"/>
                    <a:pt x="56409" y="136944"/>
                    <a:pt x="56409" y="137888"/>
                  </a:cubicBezTo>
                  <a:cubicBezTo>
                    <a:pt x="56409" y="138830"/>
                    <a:pt x="56409" y="137888"/>
                    <a:pt x="57826" y="137888"/>
                  </a:cubicBezTo>
                  <a:cubicBezTo>
                    <a:pt x="58062" y="136944"/>
                    <a:pt x="58062" y="135999"/>
                    <a:pt x="57826" y="135057"/>
                  </a:cubicBezTo>
                  <a:cubicBezTo>
                    <a:pt x="57826" y="135057"/>
                    <a:pt x="57826" y="137652"/>
                    <a:pt x="57826" y="138594"/>
                  </a:cubicBezTo>
                  <a:cubicBezTo>
                    <a:pt x="57826" y="139539"/>
                    <a:pt x="57826" y="138594"/>
                    <a:pt x="57826" y="137180"/>
                  </a:cubicBezTo>
                  <a:cubicBezTo>
                    <a:pt x="57826" y="141898"/>
                    <a:pt x="59477" y="135290"/>
                    <a:pt x="59240" y="137180"/>
                  </a:cubicBezTo>
                  <a:cubicBezTo>
                    <a:pt x="59713" y="135762"/>
                    <a:pt x="60185" y="134584"/>
                    <a:pt x="61130" y="133640"/>
                  </a:cubicBezTo>
                  <a:cubicBezTo>
                    <a:pt x="61130" y="133640"/>
                    <a:pt x="61130" y="135290"/>
                    <a:pt x="61130" y="135057"/>
                  </a:cubicBezTo>
                  <a:cubicBezTo>
                    <a:pt x="61130" y="134821"/>
                    <a:pt x="61130" y="135057"/>
                    <a:pt x="61130" y="137180"/>
                  </a:cubicBezTo>
                  <a:cubicBezTo>
                    <a:pt x="61130" y="139303"/>
                    <a:pt x="61130" y="137180"/>
                    <a:pt x="62544" y="135762"/>
                  </a:cubicBezTo>
                  <a:cubicBezTo>
                    <a:pt x="63962" y="134348"/>
                    <a:pt x="62544" y="137416"/>
                    <a:pt x="62544" y="139066"/>
                  </a:cubicBezTo>
                  <a:cubicBezTo>
                    <a:pt x="62544" y="140720"/>
                    <a:pt x="62544" y="139066"/>
                    <a:pt x="62544" y="139066"/>
                  </a:cubicBezTo>
                  <a:lnTo>
                    <a:pt x="62544" y="140720"/>
                  </a:lnTo>
                  <a:cubicBezTo>
                    <a:pt x="62544" y="138594"/>
                    <a:pt x="63962" y="137888"/>
                    <a:pt x="62544" y="140720"/>
                  </a:cubicBezTo>
                  <a:cubicBezTo>
                    <a:pt x="62544" y="137888"/>
                    <a:pt x="62544" y="139303"/>
                    <a:pt x="62544" y="140720"/>
                  </a:cubicBezTo>
                  <a:cubicBezTo>
                    <a:pt x="62544" y="142134"/>
                    <a:pt x="62544" y="140720"/>
                    <a:pt x="62544" y="139066"/>
                  </a:cubicBezTo>
                  <a:cubicBezTo>
                    <a:pt x="62544" y="137416"/>
                    <a:pt x="62544" y="139066"/>
                    <a:pt x="62544" y="139066"/>
                  </a:cubicBezTo>
                  <a:cubicBezTo>
                    <a:pt x="62781" y="140247"/>
                    <a:pt x="62781" y="141189"/>
                    <a:pt x="62544" y="142370"/>
                  </a:cubicBezTo>
                  <a:cubicBezTo>
                    <a:pt x="62544" y="142370"/>
                    <a:pt x="62544" y="142370"/>
                    <a:pt x="62544" y="145438"/>
                  </a:cubicBezTo>
                  <a:cubicBezTo>
                    <a:pt x="62544" y="148506"/>
                    <a:pt x="62544" y="145438"/>
                    <a:pt x="62544" y="145438"/>
                  </a:cubicBezTo>
                  <a:cubicBezTo>
                    <a:pt x="62544" y="145438"/>
                    <a:pt x="62544" y="145438"/>
                    <a:pt x="62544" y="146855"/>
                  </a:cubicBezTo>
                  <a:cubicBezTo>
                    <a:pt x="62544" y="148270"/>
                    <a:pt x="62544" y="142843"/>
                    <a:pt x="62544" y="141898"/>
                  </a:cubicBezTo>
                  <a:cubicBezTo>
                    <a:pt x="62544" y="140956"/>
                    <a:pt x="62544" y="144493"/>
                    <a:pt x="62544" y="144021"/>
                  </a:cubicBezTo>
                  <a:cubicBezTo>
                    <a:pt x="62544" y="143551"/>
                    <a:pt x="62544" y="140247"/>
                    <a:pt x="62544" y="138594"/>
                  </a:cubicBezTo>
                  <a:cubicBezTo>
                    <a:pt x="62544" y="139775"/>
                    <a:pt x="62544" y="140956"/>
                    <a:pt x="62544" y="142134"/>
                  </a:cubicBezTo>
                  <a:lnTo>
                    <a:pt x="64434" y="137180"/>
                  </a:lnTo>
                  <a:cubicBezTo>
                    <a:pt x="63962" y="138594"/>
                    <a:pt x="63962" y="140011"/>
                    <a:pt x="64434" y="141426"/>
                  </a:cubicBezTo>
                  <a:cubicBezTo>
                    <a:pt x="64434" y="142607"/>
                    <a:pt x="64434" y="143551"/>
                    <a:pt x="64434" y="144730"/>
                  </a:cubicBezTo>
                  <a:cubicBezTo>
                    <a:pt x="64434" y="143788"/>
                    <a:pt x="64434" y="142607"/>
                    <a:pt x="64434" y="141662"/>
                  </a:cubicBezTo>
                  <a:cubicBezTo>
                    <a:pt x="64434" y="141662"/>
                    <a:pt x="64434" y="143079"/>
                    <a:pt x="64434" y="141662"/>
                  </a:cubicBezTo>
                  <a:cubicBezTo>
                    <a:pt x="64434" y="140247"/>
                    <a:pt x="64434" y="141662"/>
                    <a:pt x="64434" y="143788"/>
                  </a:cubicBezTo>
                  <a:cubicBezTo>
                    <a:pt x="64434" y="145911"/>
                    <a:pt x="64434" y="143788"/>
                    <a:pt x="64434" y="146383"/>
                  </a:cubicBezTo>
                  <a:cubicBezTo>
                    <a:pt x="64434" y="146383"/>
                    <a:pt x="67266" y="142370"/>
                    <a:pt x="65848" y="146383"/>
                  </a:cubicBezTo>
                  <a:cubicBezTo>
                    <a:pt x="65848" y="146383"/>
                    <a:pt x="65848" y="144966"/>
                    <a:pt x="65848" y="146383"/>
                  </a:cubicBezTo>
                  <a:cubicBezTo>
                    <a:pt x="65848" y="142607"/>
                    <a:pt x="65848" y="146383"/>
                    <a:pt x="68208" y="142370"/>
                  </a:cubicBezTo>
                  <a:cubicBezTo>
                    <a:pt x="68208" y="144966"/>
                    <a:pt x="68208" y="142370"/>
                    <a:pt x="68208" y="145674"/>
                  </a:cubicBezTo>
                  <a:cubicBezTo>
                    <a:pt x="68208" y="148978"/>
                    <a:pt x="68208" y="143788"/>
                    <a:pt x="68208" y="143315"/>
                  </a:cubicBezTo>
                  <a:cubicBezTo>
                    <a:pt x="68208" y="142843"/>
                    <a:pt x="68208" y="144966"/>
                    <a:pt x="69861" y="143315"/>
                  </a:cubicBezTo>
                  <a:cubicBezTo>
                    <a:pt x="69861" y="145438"/>
                    <a:pt x="69861" y="144966"/>
                    <a:pt x="69861" y="143315"/>
                  </a:cubicBezTo>
                  <a:cubicBezTo>
                    <a:pt x="69861" y="145438"/>
                    <a:pt x="69861" y="143315"/>
                    <a:pt x="69861" y="145674"/>
                  </a:cubicBezTo>
                  <a:lnTo>
                    <a:pt x="69861" y="142370"/>
                  </a:lnTo>
                  <a:cubicBezTo>
                    <a:pt x="69861" y="142370"/>
                    <a:pt x="69861" y="143788"/>
                    <a:pt x="69861" y="144966"/>
                  </a:cubicBezTo>
                  <a:cubicBezTo>
                    <a:pt x="69861" y="146147"/>
                    <a:pt x="69861" y="142843"/>
                    <a:pt x="69861" y="144966"/>
                  </a:cubicBezTo>
                  <a:cubicBezTo>
                    <a:pt x="69861" y="144257"/>
                    <a:pt x="69861" y="143551"/>
                    <a:pt x="69861" y="142843"/>
                  </a:cubicBezTo>
                  <a:cubicBezTo>
                    <a:pt x="69861" y="142843"/>
                    <a:pt x="69861" y="142843"/>
                    <a:pt x="69861" y="141426"/>
                  </a:cubicBezTo>
                  <a:cubicBezTo>
                    <a:pt x="69861" y="140011"/>
                    <a:pt x="69861" y="141426"/>
                    <a:pt x="69861" y="141426"/>
                  </a:cubicBezTo>
                  <a:lnTo>
                    <a:pt x="69861" y="141426"/>
                  </a:lnTo>
                  <a:cubicBezTo>
                    <a:pt x="69861" y="141426"/>
                    <a:pt x="69861" y="141426"/>
                    <a:pt x="69861" y="142607"/>
                  </a:cubicBezTo>
                  <a:cubicBezTo>
                    <a:pt x="69861" y="143788"/>
                    <a:pt x="69861" y="140956"/>
                    <a:pt x="69861" y="142607"/>
                  </a:cubicBezTo>
                  <a:cubicBezTo>
                    <a:pt x="69861" y="144257"/>
                    <a:pt x="69861" y="142607"/>
                    <a:pt x="69861" y="142607"/>
                  </a:cubicBezTo>
                  <a:cubicBezTo>
                    <a:pt x="69861" y="141898"/>
                    <a:pt x="69861" y="141189"/>
                    <a:pt x="69861" y="140484"/>
                  </a:cubicBezTo>
                  <a:cubicBezTo>
                    <a:pt x="69861" y="140484"/>
                    <a:pt x="69861" y="140484"/>
                    <a:pt x="69861" y="140484"/>
                  </a:cubicBezTo>
                  <a:cubicBezTo>
                    <a:pt x="69861" y="140484"/>
                    <a:pt x="69861" y="142134"/>
                    <a:pt x="69861" y="143079"/>
                  </a:cubicBezTo>
                  <a:cubicBezTo>
                    <a:pt x="69861" y="144021"/>
                    <a:pt x="69861" y="140956"/>
                    <a:pt x="69861" y="141189"/>
                  </a:cubicBezTo>
                  <a:cubicBezTo>
                    <a:pt x="69861" y="141426"/>
                    <a:pt x="69861" y="143079"/>
                    <a:pt x="69861" y="143079"/>
                  </a:cubicBezTo>
                  <a:cubicBezTo>
                    <a:pt x="69861" y="143079"/>
                    <a:pt x="69861" y="141898"/>
                    <a:pt x="69861" y="141189"/>
                  </a:cubicBezTo>
                  <a:cubicBezTo>
                    <a:pt x="69861" y="146383"/>
                    <a:pt x="71984" y="141189"/>
                    <a:pt x="71984" y="144730"/>
                  </a:cubicBezTo>
                  <a:lnTo>
                    <a:pt x="71984" y="147089"/>
                  </a:lnTo>
                  <a:cubicBezTo>
                    <a:pt x="71984" y="147089"/>
                    <a:pt x="73398" y="144730"/>
                    <a:pt x="71984" y="147089"/>
                  </a:cubicBezTo>
                  <a:cubicBezTo>
                    <a:pt x="72220" y="146383"/>
                    <a:pt x="72220" y="145911"/>
                    <a:pt x="71984" y="145202"/>
                  </a:cubicBezTo>
                  <a:cubicBezTo>
                    <a:pt x="71984" y="143788"/>
                    <a:pt x="71984" y="145202"/>
                    <a:pt x="71984" y="143788"/>
                  </a:cubicBezTo>
                  <a:cubicBezTo>
                    <a:pt x="72220" y="144493"/>
                    <a:pt x="72220" y="144966"/>
                    <a:pt x="71984" y="145674"/>
                  </a:cubicBezTo>
                  <a:cubicBezTo>
                    <a:pt x="71984" y="145674"/>
                    <a:pt x="71984" y="145674"/>
                    <a:pt x="71984" y="145674"/>
                  </a:cubicBezTo>
                  <a:cubicBezTo>
                    <a:pt x="71984" y="145674"/>
                    <a:pt x="71984" y="145674"/>
                    <a:pt x="71984" y="144021"/>
                  </a:cubicBezTo>
                  <a:cubicBezTo>
                    <a:pt x="71984" y="142370"/>
                    <a:pt x="71984" y="144021"/>
                    <a:pt x="71984" y="144021"/>
                  </a:cubicBezTo>
                  <a:cubicBezTo>
                    <a:pt x="71984" y="144730"/>
                    <a:pt x="71984" y="145202"/>
                    <a:pt x="71984" y="145911"/>
                  </a:cubicBezTo>
                  <a:lnTo>
                    <a:pt x="71984" y="144493"/>
                  </a:lnTo>
                  <a:cubicBezTo>
                    <a:pt x="71984" y="144493"/>
                    <a:pt x="71984" y="146147"/>
                    <a:pt x="71984" y="147089"/>
                  </a:cubicBezTo>
                  <a:cubicBezTo>
                    <a:pt x="71984" y="148034"/>
                    <a:pt x="73398" y="147089"/>
                    <a:pt x="73871" y="147089"/>
                  </a:cubicBezTo>
                  <a:lnTo>
                    <a:pt x="73871" y="147089"/>
                  </a:lnTo>
                  <a:cubicBezTo>
                    <a:pt x="73871" y="147089"/>
                    <a:pt x="73871" y="145438"/>
                    <a:pt x="73871" y="147089"/>
                  </a:cubicBezTo>
                  <a:cubicBezTo>
                    <a:pt x="74107" y="147797"/>
                    <a:pt x="74107" y="148506"/>
                    <a:pt x="73871" y="149215"/>
                  </a:cubicBezTo>
                  <a:cubicBezTo>
                    <a:pt x="73871" y="149215"/>
                    <a:pt x="73871" y="149215"/>
                    <a:pt x="75524" y="147797"/>
                  </a:cubicBezTo>
                  <a:cubicBezTo>
                    <a:pt x="77175" y="146383"/>
                    <a:pt x="75524" y="149920"/>
                    <a:pt x="75524" y="147797"/>
                  </a:cubicBezTo>
                  <a:cubicBezTo>
                    <a:pt x="75524" y="145674"/>
                    <a:pt x="75524" y="146383"/>
                    <a:pt x="75524" y="145674"/>
                  </a:cubicBezTo>
                  <a:cubicBezTo>
                    <a:pt x="75524" y="144966"/>
                    <a:pt x="75524" y="143788"/>
                    <a:pt x="75524" y="145674"/>
                  </a:cubicBezTo>
                  <a:lnTo>
                    <a:pt x="75524" y="145674"/>
                  </a:lnTo>
                  <a:cubicBezTo>
                    <a:pt x="75524" y="147561"/>
                    <a:pt x="75524" y="145674"/>
                    <a:pt x="75524" y="145674"/>
                  </a:cubicBezTo>
                  <a:cubicBezTo>
                    <a:pt x="75524" y="144493"/>
                    <a:pt x="75524" y="143315"/>
                    <a:pt x="75524" y="142134"/>
                  </a:cubicBezTo>
                  <a:cubicBezTo>
                    <a:pt x="75524" y="144257"/>
                    <a:pt x="77411" y="142134"/>
                    <a:pt x="77175" y="144257"/>
                  </a:cubicBezTo>
                  <a:lnTo>
                    <a:pt x="77175" y="144257"/>
                  </a:lnTo>
                  <a:cubicBezTo>
                    <a:pt x="77175" y="144257"/>
                    <a:pt x="77175" y="145674"/>
                    <a:pt x="77175" y="146383"/>
                  </a:cubicBezTo>
                  <a:cubicBezTo>
                    <a:pt x="77175" y="143315"/>
                    <a:pt x="77175" y="146383"/>
                    <a:pt x="77175" y="146383"/>
                  </a:cubicBezTo>
                  <a:cubicBezTo>
                    <a:pt x="77175" y="146383"/>
                    <a:pt x="77175" y="144493"/>
                    <a:pt x="77175" y="146383"/>
                  </a:cubicBezTo>
                  <a:cubicBezTo>
                    <a:pt x="76702" y="147797"/>
                    <a:pt x="76233" y="149451"/>
                    <a:pt x="75996" y="151101"/>
                  </a:cubicBezTo>
                  <a:cubicBezTo>
                    <a:pt x="75996" y="151101"/>
                    <a:pt x="75996" y="151101"/>
                    <a:pt x="75996" y="151101"/>
                  </a:cubicBezTo>
                  <a:cubicBezTo>
                    <a:pt x="75996" y="151101"/>
                    <a:pt x="75996" y="151101"/>
                    <a:pt x="75996" y="152988"/>
                  </a:cubicBezTo>
                  <a:lnTo>
                    <a:pt x="75996" y="150393"/>
                  </a:lnTo>
                  <a:cubicBezTo>
                    <a:pt x="75996" y="150393"/>
                    <a:pt x="75996" y="150393"/>
                    <a:pt x="75996" y="150393"/>
                  </a:cubicBezTo>
                  <a:cubicBezTo>
                    <a:pt x="75996" y="153460"/>
                    <a:pt x="75996" y="152046"/>
                    <a:pt x="77175" y="150393"/>
                  </a:cubicBezTo>
                  <a:cubicBezTo>
                    <a:pt x="78356" y="148742"/>
                    <a:pt x="77175" y="152755"/>
                    <a:pt x="77175" y="150393"/>
                  </a:cubicBezTo>
                  <a:cubicBezTo>
                    <a:pt x="77175" y="151101"/>
                    <a:pt x="77175" y="151574"/>
                    <a:pt x="77175" y="152282"/>
                  </a:cubicBezTo>
                  <a:cubicBezTo>
                    <a:pt x="77175" y="153697"/>
                    <a:pt x="77175" y="152282"/>
                    <a:pt x="78592" y="152282"/>
                  </a:cubicBezTo>
                  <a:cubicBezTo>
                    <a:pt x="80006" y="152282"/>
                    <a:pt x="78592" y="150629"/>
                    <a:pt x="78592" y="149920"/>
                  </a:cubicBezTo>
                  <a:cubicBezTo>
                    <a:pt x="78592" y="149215"/>
                    <a:pt x="78592" y="152282"/>
                    <a:pt x="78592" y="149920"/>
                  </a:cubicBezTo>
                  <a:cubicBezTo>
                    <a:pt x="78592" y="147561"/>
                    <a:pt x="78592" y="151338"/>
                    <a:pt x="78592" y="152046"/>
                  </a:cubicBezTo>
                  <a:cubicBezTo>
                    <a:pt x="78592" y="152755"/>
                    <a:pt x="78592" y="149687"/>
                    <a:pt x="78592" y="152046"/>
                  </a:cubicBezTo>
                  <a:cubicBezTo>
                    <a:pt x="78828" y="152988"/>
                    <a:pt x="78828" y="153697"/>
                    <a:pt x="78592" y="154641"/>
                  </a:cubicBezTo>
                  <a:cubicBezTo>
                    <a:pt x="78592" y="154641"/>
                    <a:pt x="78592" y="156056"/>
                    <a:pt x="78592" y="154641"/>
                  </a:cubicBezTo>
                  <a:cubicBezTo>
                    <a:pt x="78592" y="154641"/>
                    <a:pt x="78592" y="156292"/>
                    <a:pt x="78592" y="157237"/>
                  </a:cubicBezTo>
                  <a:cubicBezTo>
                    <a:pt x="78592" y="158182"/>
                    <a:pt x="78592" y="157237"/>
                    <a:pt x="78592" y="157237"/>
                  </a:cubicBezTo>
                  <a:cubicBezTo>
                    <a:pt x="78592" y="157237"/>
                    <a:pt x="80006" y="154169"/>
                    <a:pt x="80006" y="157237"/>
                  </a:cubicBezTo>
                  <a:cubicBezTo>
                    <a:pt x="80006" y="154878"/>
                    <a:pt x="80006" y="157237"/>
                    <a:pt x="81187" y="157237"/>
                  </a:cubicBezTo>
                  <a:cubicBezTo>
                    <a:pt x="81187" y="157945"/>
                    <a:pt x="81187" y="158418"/>
                    <a:pt x="81187" y="159124"/>
                  </a:cubicBezTo>
                  <a:cubicBezTo>
                    <a:pt x="81187" y="156764"/>
                    <a:pt x="81187" y="159124"/>
                    <a:pt x="82602" y="157001"/>
                  </a:cubicBezTo>
                  <a:cubicBezTo>
                    <a:pt x="84019" y="154878"/>
                    <a:pt x="82602" y="154641"/>
                    <a:pt x="82602" y="155350"/>
                  </a:cubicBezTo>
                  <a:lnTo>
                    <a:pt x="82602" y="153933"/>
                  </a:lnTo>
                  <a:cubicBezTo>
                    <a:pt x="82602" y="152282"/>
                    <a:pt x="82602" y="153933"/>
                    <a:pt x="82602" y="153933"/>
                  </a:cubicBezTo>
                  <a:cubicBezTo>
                    <a:pt x="82602" y="153933"/>
                    <a:pt x="82602" y="152755"/>
                    <a:pt x="82602" y="152046"/>
                  </a:cubicBezTo>
                  <a:cubicBezTo>
                    <a:pt x="82602" y="151338"/>
                    <a:pt x="82602" y="154878"/>
                    <a:pt x="82602" y="152046"/>
                  </a:cubicBezTo>
                  <a:cubicBezTo>
                    <a:pt x="82602" y="152988"/>
                    <a:pt x="82602" y="153933"/>
                    <a:pt x="82602" y="154878"/>
                  </a:cubicBezTo>
                  <a:cubicBezTo>
                    <a:pt x="82602" y="156292"/>
                    <a:pt x="82602" y="154878"/>
                    <a:pt x="82602" y="156528"/>
                  </a:cubicBezTo>
                  <a:cubicBezTo>
                    <a:pt x="82602" y="158182"/>
                    <a:pt x="82602" y="153933"/>
                    <a:pt x="82602" y="154169"/>
                  </a:cubicBezTo>
                  <a:cubicBezTo>
                    <a:pt x="81896" y="156292"/>
                    <a:pt x="80951" y="158418"/>
                    <a:pt x="79770" y="160305"/>
                  </a:cubicBezTo>
                  <a:cubicBezTo>
                    <a:pt x="80006" y="161013"/>
                    <a:pt x="80006" y="161719"/>
                    <a:pt x="79770" y="162428"/>
                  </a:cubicBezTo>
                  <a:cubicBezTo>
                    <a:pt x="79770" y="162428"/>
                    <a:pt x="79770" y="160068"/>
                    <a:pt x="79770" y="162428"/>
                  </a:cubicBezTo>
                  <a:lnTo>
                    <a:pt x="79770" y="160541"/>
                  </a:lnTo>
                  <a:cubicBezTo>
                    <a:pt x="79770" y="160541"/>
                    <a:pt x="79770" y="160541"/>
                    <a:pt x="79770" y="162664"/>
                  </a:cubicBezTo>
                  <a:cubicBezTo>
                    <a:pt x="79770" y="159360"/>
                    <a:pt x="81660" y="159360"/>
                    <a:pt x="79770" y="162664"/>
                  </a:cubicBezTo>
                  <a:cubicBezTo>
                    <a:pt x="79770" y="160777"/>
                    <a:pt x="79770" y="162664"/>
                    <a:pt x="79770" y="161013"/>
                  </a:cubicBezTo>
                  <a:cubicBezTo>
                    <a:pt x="79770" y="159360"/>
                    <a:pt x="79770" y="161013"/>
                    <a:pt x="79770" y="159832"/>
                  </a:cubicBezTo>
                  <a:cubicBezTo>
                    <a:pt x="79770" y="158654"/>
                    <a:pt x="79770" y="159832"/>
                    <a:pt x="79770" y="159832"/>
                  </a:cubicBezTo>
                  <a:cubicBezTo>
                    <a:pt x="79534" y="159124"/>
                    <a:pt x="79534" y="158182"/>
                    <a:pt x="79770" y="157473"/>
                  </a:cubicBezTo>
                  <a:cubicBezTo>
                    <a:pt x="79770" y="157473"/>
                    <a:pt x="79770" y="158887"/>
                    <a:pt x="79770" y="159124"/>
                  </a:cubicBezTo>
                  <a:cubicBezTo>
                    <a:pt x="79770" y="159360"/>
                    <a:pt x="79770" y="157237"/>
                    <a:pt x="79770" y="156292"/>
                  </a:cubicBezTo>
                  <a:cubicBezTo>
                    <a:pt x="79770" y="155350"/>
                    <a:pt x="79770" y="156292"/>
                    <a:pt x="79770" y="156292"/>
                  </a:cubicBezTo>
                  <a:lnTo>
                    <a:pt x="79770" y="153933"/>
                  </a:lnTo>
                  <a:cubicBezTo>
                    <a:pt x="79770" y="153933"/>
                    <a:pt x="79770" y="155586"/>
                    <a:pt x="79770" y="153933"/>
                  </a:cubicBezTo>
                  <a:cubicBezTo>
                    <a:pt x="79064" y="155350"/>
                    <a:pt x="78828" y="157001"/>
                    <a:pt x="78592" y="158654"/>
                  </a:cubicBezTo>
                  <a:cubicBezTo>
                    <a:pt x="78592" y="156528"/>
                    <a:pt x="78592" y="158654"/>
                    <a:pt x="78592" y="156764"/>
                  </a:cubicBezTo>
                  <a:cubicBezTo>
                    <a:pt x="78592" y="159360"/>
                    <a:pt x="78592" y="156764"/>
                    <a:pt x="78592" y="159360"/>
                  </a:cubicBezTo>
                  <a:cubicBezTo>
                    <a:pt x="78356" y="158418"/>
                    <a:pt x="78356" y="157709"/>
                    <a:pt x="78592" y="156764"/>
                  </a:cubicBezTo>
                  <a:cubicBezTo>
                    <a:pt x="78592" y="159832"/>
                    <a:pt x="78592" y="156764"/>
                    <a:pt x="78592" y="158654"/>
                  </a:cubicBezTo>
                  <a:cubicBezTo>
                    <a:pt x="78592" y="160541"/>
                    <a:pt x="76702" y="161013"/>
                    <a:pt x="76233" y="158654"/>
                  </a:cubicBezTo>
                  <a:cubicBezTo>
                    <a:pt x="76233" y="161486"/>
                    <a:pt x="76233" y="158654"/>
                    <a:pt x="74815" y="162664"/>
                  </a:cubicBezTo>
                  <a:lnTo>
                    <a:pt x="74815" y="164081"/>
                  </a:lnTo>
                  <a:cubicBezTo>
                    <a:pt x="74815" y="161486"/>
                    <a:pt x="74815" y="164081"/>
                    <a:pt x="74815" y="164081"/>
                  </a:cubicBezTo>
                  <a:cubicBezTo>
                    <a:pt x="74815" y="161719"/>
                    <a:pt x="74815" y="162191"/>
                    <a:pt x="74815" y="159832"/>
                  </a:cubicBezTo>
                  <a:cubicBezTo>
                    <a:pt x="74815" y="157473"/>
                    <a:pt x="74815" y="159832"/>
                    <a:pt x="74815" y="159832"/>
                  </a:cubicBezTo>
                  <a:cubicBezTo>
                    <a:pt x="74815" y="159832"/>
                    <a:pt x="74815" y="159832"/>
                    <a:pt x="74815" y="161719"/>
                  </a:cubicBezTo>
                  <a:cubicBezTo>
                    <a:pt x="74815" y="163609"/>
                    <a:pt x="74815" y="161719"/>
                    <a:pt x="74815" y="161719"/>
                  </a:cubicBezTo>
                  <a:lnTo>
                    <a:pt x="74815" y="163609"/>
                  </a:lnTo>
                  <a:cubicBezTo>
                    <a:pt x="74815" y="161249"/>
                    <a:pt x="74815" y="163609"/>
                    <a:pt x="74815" y="165259"/>
                  </a:cubicBezTo>
                  <a:cubicBezTo>
                    <a:pt x="74815" y="161955"/>
                    <a:pt x="74815" y="165259"/>
                    <a:pt x="76233" y="163845"/>
                  </a:cubicBezTo>
                  <a:cubicBezTo>
                    <a:pt x="76233" y="163136"/>
                    <a:pt x="76233" y="162428"/>
                    <a:pt x="76233" y="161719"/>
                  </a:cubicBezTo>
                  <a:cubicBezTo>
                    <a:pt x="76233" y="159360"/>
                    <a:pt x="76233" y="161719"/>
                    <a:pt x="78119" y="159596"/>
                  </a:cubicBezTo>
                  <a:cubicBezTo>
                    <a:pt x="78119" y="159596"/>
                    <a:pt x="78119" y="161486"/>
                    <a:pt x="78119" y="162428"/>
                  </a:cubicBezTo>
                  <a:cubicBezTo>
                    <a:pt x="78119" y="163372"/>
                    <a:pt x="78119" y="162428"/>
                    <a:pt x="78119" y="162428"/>
                  </a:cubicBezTo>
                  <a:cubicBezTo>
                    <a:pt x="77883" y="163609"/>
                    <a:pt x="77883" y="164553"/>
                    <a:pt x="78119" y="165732"/>
                  </a:cubicBezTo>
                  <a:cubicBezTo>
                    <a:pt x="78119" y="165732"/>
                    <a:pt x="78119" y="165732"/>
                    <a:pt x="78119" y="165732"/>
                  </a:cubicBezTo>
                  <a:cubicBezTo>
                    <a:pt x="78119" y="165732"/>
                    <a:pt x="78119" y="165732"/>
                    <a:pt x="78119" y="164081"/>
                  </a:cubicBezTo>
                  <a:cubicBezTo>
                    <a:pt x="78119" y="162428"/>
                    <a:pt x="78119" y="164081"/>
                    <a:pt x="80242" y="162664"/>
                  </a:cubicBezTo>
                  <a:cubicBezTo>
                    <a:pt x="80242" y="166676"/>
                    <a:pt x="80242" y="164787"/>
                    <a:pt x="80242" y="167618"/>
                  </a:cubicBezTo>
                  <a:cubicBezTo>
                    <a:pt x="80242" y="170453"/>
                    <a:pt x="80242" y="167618"/>
                    <a:pt x="80242" y="167618"/>
                  </a:cubicBezTo>
                  <a:cubicBezTo>
                    <a:pt x="80242" y="167618"/>
                    <a:pt x="80242" y="167618"/>
                    <a:pt x="80242" y="165968"/>
                  </a:cubicBezTo>
                  <a:cubicBezTo>
                    <a:pt x="80715" y="164317"/>
                    <a:pt x="81187" y="162664"/>
                    <a:pt x="81896" y="161013"/>
                  </a:cubicBezTo>
                  <a:cubicBezTo>
                    <a:pt x="81896" y="163372"/>
                    <a:pt x="81896" y="163136"/>
                    <a:pt x="81896" y="164787"/>
                  </a:cubicBezTo>
                  <a:cubicBezTo>
                    <a:pt x="81896" y="166440"/>
                    <a:pt x="81896" y="164787"/>
                    <a:pt x="81896" y="164787"/>
                  </a:cubicBezTo>
                  <a:cubicBezTo>
                    <a:pt x="81896" y="163845"/>
                    <a:pt x="81896" y="162900"/>
                    <a:pt x="81896" y="161955"/>
                  </a:cubicBezTo>
                  <a:cubicBezTo>
                    <a:pt x="81896" y="161955"/>
                    <a:pt x="81896" y="163372"/>
                    <a:pt x="81896" y="161955"/>
                  </a:cubicBezTo>
                  <a:cubicBezTo>
                    <a:pt x="81896" y="160541"/>
                    <a:pt x="81896" y="163372"/>
                    <a:pt x="81896" y="160305"/>
                  </a:cubicBezTo>
                  <a:cubicBezTo>
                    <a:pt x="81896" y="161719"/>
                    <a:pt x="81896" y="163136"/>
                    <a:pt x="80479" y="162664"/>
                  </a:cubicBezTo>
                  <a:cubicBezTo>
                    <a:pt x="79064" y="162191"/>
                    <a:pt x="80479" y="162664"/>
                    <a:pt x="80479" y="162664"/>
                  </a:cubicBezTo>
                  <a:cubicBezTo>
                    <a:pt x="80479" y="162664"/>
                    <a:pt x="80479" y="161013"/>
                    <a:pt x="80479" y="162664"/>
                  </a:cubicBezTo>
                  <a:cubicBezTo>
                    <a:pt x="82365" y="154641"/>
                    <a:pt x="82365" y="162664"/>
                    <a:pt x="84019" y="160068"/>
                  </a:cubicBezTo>
                  <a:cubicBezTo>
                    <a:pt x="84019" y="159596"/>
                    <a:pt x="84019" y="158887"/>
                    <a:pt x="84019" y="158418"/>
                  </a:cubicBezTo>
                  <a:cubicBezTo>
                    <a:pt x="84019" y="157237"/>
                    <a:pt x="84019" y="158418"/>
                    <a:pt x="84019" y="158418"/>
                  </a:cubicBezTo>
                  <a:cubicBezTo>
                    <a:pt x="84019" y="158418"/>
                    <a:pt x="84019" y="156056"/>
                    <a:pt x="84019" y="158418"/>
                  </a:cubicBezTo>
                  <a:cubicBezTo>
                    <a:pt x="84019" y="156528"/>
                    <a:pt x="85433" y="154169"/>
                    <a:pt x="84019" y="156528"/>
                  </a:cubicBezTo>
                  <a:cubicBezTo>
                    <a:pt x="82602" y="158887"/>
                    <a:pt x="84019" y="157945"/>
                    <a:pt x="84019" y="156528"/>
                  </a:cubicBezTo>
                  <a:cubicBezTo>
                    <a:pt x="84019" y="155114"/>
                    <a:pt x="84019" y="158654"/>
                    <a:pt x="84019" y="160777"/>
                  </a:cubicBezTo>
                  <a:lnTo>
                    <a:pt x="84019" y="163372"/>
                  </a:lnTo>
                  <a:cubicBezTo>
                    <a:pt x="84019" y="163372"/>
                    <a:pt x="84019" y="163372"/>
                    <a:pt x="82365" y="165259"/>
                  </a:cubicBezTo>
                  <a:cubicBezTo>
                    <a:pt x="82365" y="166440"/>
                    <a:pt x="82365" y="167385"/>
                    <a:pt x="82365" y="168563"/>
                  </a:cubicBezTo>
                  <a:cubicBezTo>
                    <a:pt x="82132" y="167149"/>
                    <a:pt x="82132" y="165968"/>
                    <a:pt x="82365" y="164553"/>
                  </a:cubicBezTo>
                  <a:cubicBezTo>
                    <a:pt x="82365" y="164553"/>
                    <a:pt x="82365" y="165968"/>
                    <a:pt x="83546" y="164553"/>
                  </a:cubicBezTo>
                  <a:cubicBezTo>
                    <a:pt x="83310" y="163845"/>
                    <a:pt x="83310" y="162900"/>
                    <a:pt x="83546" y="162191"/>
                  </a:cubicBezTo>
                  <a:cubicBezTo>
                    <a:pt x="83546" y="162191"/>
                    <a:pt x="83546" y="162191"/>
                    <a:pt x="83546" y="162191"/>
                  </a:cubicBezTo>
                  <a:cubicBezTo>
                    <a:pt x="83546" y="161486"/>
                    <a:pt x="83546" y="160541"/>
                    <a:pt x="83546" y="159832"/>
                  </a:cubicBezTo>
                  <a:cubicBezTo>
                    <a:pt x="83783" y="160305"/>
                    <a:pt x="83783" y="161013"/>
                    <a:pt x="83546" y="161486"/>
                  </a:cubicBezTo>
                  <a:cubicBezTo>
                    <a:pt x="83546" y="162900"/>
                    <a:pt x="83546" y="159360"/>
                    <a:pt x="83546" y="161486"/>
                  </a:cubicBezTo>
                  <a:lnTo>
                    <a:pt x="83546" y="165023"/>
                  </a:lnTo>
                  <a:cubicBezTo>
                    <a:pt x="83546" y="162191"/>
                    <a:pt x="83546" y="165023"/>
                    <a:pt x="85906" y="162664"/>
                  </a:cubicBezTo>
                  <a:cubicBezTo>
                    <a:pt x="85906" y="163609"/>
                    <a:pt x="85906" y="164553"/>
                    <a:pt x="85906" y="165495"/>
                  </a:cubicBezTo>
                  <a:cubicBezTo>
                    <a:pt x="85906" y="165495"/>
                    <a:pt x="85906" y="165495"/>
                    <a:pt x="85906" y="163845"/>
                  </a:cubicBezTo>
                  <a:cubicBezTo>
                    <a:pt x="85906" y="163136"/>
                    <a:pt x="85906" y="162191"/>
                    <a:pt x="85906" y="161486"/>
                  </a:cubicBezTo>
                  <a:cubicBezTo>
                    <a:pt x="85906" y="161486"/>
                    <a:pt x="85906" y="161486"/>
                    <a:pt x="85906" y="161486"/>
                  </a:cubicBezTo>
                  <a:cubicBezTo>
                    <a:pt x="85906" y="161486"/>
                    <a:pt x="84491" y="165968"/>
                    <a:pt x="85906" y="163609"/>
                  </a:cubicBezTo>
                  <a:lnTo>
                    <a:pt x="85906" y="167149"/>
                  </a:lnTo>
                  <a:cubicBezTo>
                    <a:pt x="85906" y="164553"/>
                    <a:pt x="85906" y="165732"/>
                    <a:pt x="87795" y="164081"/>
                  </a:cubicBezTo>
                  <a:cubicBezTo>
                    <a:pt x="89682" y="162428"/>
                    <a:pt x="87795" y="164081"/>
                    <a:pt x="87795" y="164081"/>
                  </a:cubicBezTo>
                  <a:cubicBezTo>
                    <a:pt x="87795" y="164081"/>
                    <a:pt x="87795" y="164081"/>
                    <a:pt x="87795" y="162428"/>
                  </a:cubicBezTo>
                  <a:lnTo>
                    <a:pt x="87795" y="164317"/>
                  </a:lnTo>
                  <a:cubicBezTo>
                    <a:pt x="88973" y="160068"/>
                    <a:pt x="87795" y="164317"/>
                    <a:pt x="89209" y="162900"/>
                  </a:cubicBezTo>
                  <a:cubicBezTo>
                    <a:pt x="89209" y="165968"/>
                    <a:pt x="89209" y="164787"/>
                    <a:pt x="87795" y="166676"/>
                  </a:cubicBezTo>
                  <a:cubicBezTo>
                    <a:pt x="86378" y="168563"/>
                    <a:pt x="87795" y="166676"/>
                    <a:pt x="87795" y="166676"/>
                  </a:cubicBezTo>
                  <a:cubicBezTo>
                    <a:pt x="87795" y="166676"/>
                    <a:pt x="87795" y="168091"/>
                    <a:pt x="87795" y="169036"/>
                  </a:cubicBezTo>
                  <a:cubicBezTo>
                    <a:pt x="87795" y="169980"/>
                    <a:pt x="87795" y="169036"/>
                    <a:pt x="87795" y="167385"/>
                  </a:cubicBezTo>
                  <a:cubicBezTo>
                    <a:pt x="87795" y="165732"/>
                    <a:pt x="87795" y="167385"/>
                    <a:pt x="87795" y="167385"/>
                  </a:cubicBezTo>
                  <a:cubicBezTo>
                    <a:pt x="87795" y="167385"/>
                    <a:pt x="87795" y="169980"/>
                    <a:pt x="87795" y="168799"/>
                  </a:cubicBezTo>
                  <a:cubicBezTo>
                    <a:pt x="87795" y="171631"/>
                    <a:pt x="89209" y="167149"/>
                    <a:pt x="87795" y="170922"/>
                  </a:cubicBezTo>
                  <a:lnTo>
                    <a:pt x="87795" y="168799"/>
                  </a:lnTo>
                  <a:cubicBezTo>
                    <a:pt x="87795" y="168799"/>
                    <a:pt x="87795" y="167385"/>
                    <a:pt x="87795" y="166676"/>
                  </a:cubicBezTo>
                  <a:cubicBezTo>
                    <a:pt x="87795" y="165968"/>
                    <a:pt x="87795" y="166676"/>
                    <a:pt x="87795" y="168563"/>
                  </a:cubicBezTo>
                  <a:cubicBezTo>
                    <a:pt x="87795" y="165495"/>
                    <a:pt x="87795" y="168563"/>
                    <a:pt x="87795" y="170453"/>
                  </a:cubicBezTo>
                  <a:cubicBezTo>
                    <a:pt x="87795" y="168327"/>
                    <a:pt x="87795" y="172103"/>
                    <a:pt x="89682" y="170453"/>
                  </a:cubicBezTo>
                  <a:cubicBezTo>
                    <a:pt x="91569" y="168799"/>
                    <a:pt x="89682" y="170453"/>
                    <a:pt x="89682" y="169036"/>
                  </a:cubicBezTo>
                  <a:cubicBezTo>
                    <a:pt x="89682" y="167618"/>
                    <a:pt x="89682" y="169036"/>
                    <a:pt x="91096" y="169036"/>
                  </a:cubicBezTo>
                  <a:cubicBezTo>
                    <a:pt x="92513" y="169036"/>
                    <a:pt x="91096" y="169036"/>
                    <a:pt x="91096" y="170922"/>
                  </a:cubicBezTo>
                  <a:cubicBezTo>
                    <a:pt x="91096" y="171867"/>
                    <a:pt x="91096" y="172576"/>
                    <a:pt x="91096" y="173518"/>
                  </a:cubicBezTo>
                  <a:lnTo>
                    <a:pt x="92750" y="169036"/>
                  </a:lnTo>
                  <a:cubicBezTo>
                    <a:pt x="92750" y="169036"/>
                    <a:pt x="92750" y="171158"/>
                    <a:pt x="92750" y="172103"/>
                  </a:cubicBezTo>
                  <a:cubicBezTo>
                    <a:pt x="92750" y="173048"/>
                    <a:pt x="92750" y="170217"/>
                    <a:pt x="92750" y="172103"/>
                  </a:cubicBezTo>
                  <a:cubicBezTo>
                    <a:pt x="92750" y="170217"/>
                    <a:pt x="92750" y="172103"/>
                    <a:pt x="94400" y="172103"/>
                  </a:cubicBezTo>
                  <a:cubicBezTo>
                    <a:pt x="96054" y="172103"/>
                    <a:pt x="94400" y="174226"/>
                    <a:pt x="94400" y="175643"/>
                  </a:cubicBezTo>
                  <a:cubicBezTo>
                    <a:pt x="94400" y="177058"/>
                    <a:pt x="94400" y="173284"/>
                    <a:pt x="94400" y="172103"/>
                  </a:cubicBezTo>
                  <a:cubicBezTo>
                    <a:pt x="94400" y="170922"/>
                    <a:pt x="94400" y="174226"/>
                    <a:pt x="94400" y="175643"/>
                  </a:cubicBezTo>
                  <a:cubicBezTo>
                    <a:pt x="94400" y="177058"/>
                    <a:pt x="94400" y="175643"/>
                    <a:pt x="94400" y="175643"/>
                  </a:cubicBezTo>
                  <a:cubicBezTo>
                    <a:pt x="94164" y="176822"/>
                    <a:pt x="94164" y="177766"/>
                    <a:pt x="94400" y="178947"/>
                  </a:cubicBezTo>
                  <a:cubicBezTo>
                    <a:pt x="94400" y="178947"/>
                    <a:pt x="94400" y="177294"/>
                    <a:pt x="94400" y="178947"/>
                  </a:cubicBezTo>
                  <a:cubicBezTo>
                    <a:pt x="94400" y="180598"/>
                    <a:pt x="94400" y="178947"/>
                    <a:pt x="94400" y="177294"/>
                  </a:cubicBezTo>
                  <a:cubicBezTo>
                    <a:pt x="94400" y="175643"/>
                    <a:pt x="94400" y="177294"/>
                    <a:pt x="94400" y="177294"/>
                  </a:cubicBezTo>
                  <a:cubicBezTo>
                    <a:pt x="94400" y="177294"/>
                    <a:pt x="94400" y="175643"/>
                    <a:pt x="94400" y="175880"/>
                  </a:cubicBezTo>
                  <a:lnTo>
                    <a:pt x="94400" y="173284"/>
                  </a:lnTo>
                  <a:cubicBezTo>
                    <a:pt x="94400" y="173284"/>
                    <a:pt x="94400" y="174699"/>
                    <a:pt x="94400" y="173284"/>
                  </a:cubicBezTo>
                  <a:cubicBezTo>
                    <a:pt x="94400" y="174226"/>
                    <a:pt x="94400" y="175171"/>
                    <a:pt x="94400" y="176116"/>
                  </a:cubicBezTo>
                  <a:cubicBezTo>
                    <a:pt x="94400" y="176116"/>
                    <a:pt x="94400" y="176116"/>
                    <a:pt x="94400" y="174226"/>
                  </a:cubicBezTo>
                  <a:cubicBezTo>
                    <a:pt x="94400" y="172339"/>
                    <a:pt x="94400" y="174226"/>
                    <a:pt x="94400" y="174226"/>
                  </a:cubicBezTo>
                  <a:lnTo>
                    <a:pt x="94400" y="177766"/>
                  </a:lnTo>
                  <a:cubicBezTo>
                    <a:pt x="94400" y="177766"/>
                    <a:pt x="94400" y="181779"/>
                    <a:pt x="94400" y="180598"/>
                  </a:cubicBezTo>
                  <a:cubicBezTo>
                    <a:pt x="94400" y="183193"/>
                    <a:pt x="94400" y="184611"/>
                    <a:pt x="94400" y="185083"/>
                  </a:cubicBezTo>
                  <a:cubicBezTo>
                    <a:pt x="94164" y="184138"/>
                    <a:pt x="94164" y="183430"/>
                    <a:pt x="94400" y="182485"/>
                  </a:cubicBezTo>
                  <a:cubicBezTo>
                    <a:pt x="94400" y="182485"/>
                    <a:pt x="94400" y="182485"/>
                    <a:pt x="94400" y="182485"/>
                  </a:cubicBezTo>
                  <a:cubicBezTo>
                    <a:pt x="94400" y="181779"/>
                    <a:pt x="94400" y="180834"/>
                    <a:pt x="94400" y="180126"/>
                  </a:cubicBezTo>
                  <a:cubicBezTo>
                    <a:pt x="94400" y="180126"/>
                    <a:pt x="94400" y="177766"/>
                    <a:pt x="94400" y="180126"/>
                  </a:cubicBezTo>
                  <a:cubicBezTo>
                    <a:pt x="94400" y="179184"/>
                    <a:pt x="94400" y="178239"/>
                    <a:pt x="94400" y="177294"/>
                  </a:cubicBezTo>
                  <a:cubicBezTo>
                    <a:pt x="94400" y="177294"/>
                    <a:pt x="94400" y="179653"/>
                    <a:pt x="94400" y="177294"/>
                  </a:cubicBezTo>
                  <a:cubicBezTo>
                    <a:pt x="94400" y="174935"/>
                    <a:pt x="94400" y="178947"/>
                    <a:pt x="94400" y="179889"/>
                  </a:cubicBezTo>
                  <a:cubicBezTo>
                    <a:pt x="94400" y="180834"/>
                    <a:pt x="94400" y="177530"/>
                    <a:pt x="94400" y="179889"/>
                  </a:cubicBezTo>
                  <a:cubicBezTo>
                    <a:pt x="94400" y="182251"/>
                    <a:pt x="94400" y="178003"/>
                    <a:pt x="94400" y="178003"/>
                  </a:cubicBezTo>
                  <a:lnTo>
                    <a:pt x="94400" y="178003"/>
                  </a:lnTo>
                  <a:cubicBezTo>
                    <a:pt x="94400" y="178003"/>
                    <a:pt x="94400" y="180126"/>
                    <a:pt x="94400" y="181070"/>
                  </a:cubicBezTo>
                  <a:cubicBezTo>
                    <a:pt x="94400" y="182015"/>
                    <a:pt x="94400" y="178947"/>
                    <a:pt x="94400" y="181070"/>
                  </a:cubicBezTo>
                  <a:cubicBezTo>
                    <a:pt x="94400" y="183193"/>
                    <a:pt x="94400" y="177766"/>
                    <a:pt x="94400" y="178947"/>
                  </a:cubicBezTo>
                  <a:lnTo>
                    <a:pt x="94400" y="181070"/>
                  </a:lnTo>
                  <a:cubicBezTo>
                    <a:pt x="94400" y="181070"/>
                    <a:pt x="94400" y="183902"/>
                    <a:pt x="94400" y="181070"/>
                  </a:cubicBezTo>
                  <a:cubicBezTo>
                    <a:pt x="94400" y="178239"/>
                    <a:pt x="94400" y="181070"/>
                    <a:pt x="94400" y="182721"/>
                  </a:cubicBezTo>
                  <a:cubicBezTo>
                    <a:pt x="94400" y="184374"/>
                    <a:pt x="96054" y="180598"/>
                    <a:pt x="97232" y="175880"/>
                  </a:cubicBezTo>
                  <a:cubicBezTo>
                    <a:pt x="97232" y="175880"/>
                    <a:pt x="97232" y="175880"/>
                    <a:pt x="97232" y="175880"/>
                  </a:cubicBezTo>
                  <a:cubicBezTo>
                    <a:pt x="97232" y="175880"/>
                    <a:pt x="97232" y="178475"/>
                    <a:pt x="97232" y="179889"/>
                  </a:cubicBezTo>
                  <a:cubicBezTo>
                    <a:pt x="97232" y="181307"/>
                    <a:pt x="97232" y="179889"/>
                    <a:pt x="97232" y="179889"/>
                  </a:cubicBezTo>
                  <a:cubicBezTo>
                    <a:pt x="96996" y="181307"/>
                    <a:pt x="96996" y="182485"/>
                    <a:pt x="97232" y="183902"/>
                  </a:cubicBezTo>
                  <a:cubicBezTo>
                    <a:pt x="97468" y="183430"/>
                    <a:pt x="97468" y="183193"/>
                    <a:pt x="97232" y="182721"/>
                  </a:cubicBezTo>
                  <a:cubicBezTo>
                    <a:pt x="97232" y="182721"/>
                    <a:pt x="97232" y="181070"/>
                    <a:pt x="97232" y="182721"/>
                  </a:cubicBezTo>
                  <a:cubicBezTo>
                    <a:pt x="97232" y="184374"/>
                    <a:pt x="97232" y="182721"/>
                    <a:pt x="97232" y="184374"/>
                  </a:cubicBezTo>
                  <a:cubicBezTo>
                    <a:pt x="97232" y="186025"/>
                    <a:pt x="97232" y="184374"/>
                    <a:pt x="97232" y="184374"/>
                  </a:cubicBezTo>
                  <a:cubicBezTo>
                    <a:pt x="97232" y="180598"/>
                    <a:pt x="97232" y="184374"/>
                    <a:pt x="97232" y="185789"/>
                  </a:cubicBezTo>
                  <a:cubicBezTo>
                    <a:pt x="97468" y="184374"/>
                    <a:pt x="97468" y="182721"/>
                    <a:pt x="97232" y="181307"/>
                  </a:cubicBezTo>
                  <a:cubicBezTo>
                    <a:pt x="97232" y="183430"/>
                    <a:pt x="97232" y="182721"/>
                    <a:pt x="97232" y="181307"/>
                  </a:cubicBezTo>
                  <a:cubicBezTo>
                    <a:pt x="97232" y="179889"/>
                    <a:pt x="97232" y="181307"/>
                    <a:pt x="97232" y="181307"/>
                  </a:cubicBezTo>
                  <a:cubicBezTo>
                    <a:pt x="97232" y="181307"/>
                    <a:pt x="97232" y="181307"/>
                    <a:pt x="97232" y="179417"/>
                  </a:cubicBezTo>
                  <a:cubicBezTo>
                    <a:pt x="97232" y="177530"/>
                    <a:pt x="99830" y="179417"/>
                    <a:pt x="101244" y="179417"/>
                  </a:cubicBezTo>
                  <a:cubicBezTo>
                    <a:pt x="101481" y="179889"/>
                    <a:pt x="101481" y="180598"/>
                    <a:pt x="101244" y="181070"/>
                  </a:cubicBezTo>
                  <a:cubicBezTo>
                    <a:pt x="101244" y="181070"/>
                    <a:pt x="101244" y="181070"/>
                    <a:pt x="101244" y="181070"/>
                  </a:cubicBezTo>
                  <a:cubicBezTo>
                    <a:pt x="101244" y="183902"/>
                    <a:pt x="101244" y="181070"/>
                    <a:pt x="101244" y="182957"/>
                  </a:cubicBezTo>
                  <a:cubicBezTo>
                    <a:pt x="101244" y="184847"/>
                    <a:pt x="101244" y="184611"/>
                    <a:pt x="101244" y="185789"/>
                  </a:cubicBezTo>
                  <a:cubicBezTo>
                    <a:pt x="101244" y="183193"/>
                    <a:pt x="101244" y="185789"/>
                    <a:pt x="101244" y="185789"/>
                  </a:cubicBezTo>
                  <a:cubicBezTo>
                    <a:pt x="101244" y="185789"/>
                    <a:pt x="101244" y="182721"/>
                    <a:pt x="101244" y="185789"/>
                  </a:cubicBezTo>
                  <a:cubicBezTo>
                    <a:pt x="101244" y="184138"/>
                    <a:pt x="101244" y="185789"/>
                    <a:pt x="101244" y="183666"/>
                  </a:cubicBezTo>
                  <a:cubicBezTo>
                    <a:pt x="101244" y="189565"/>
                    <a:pt x="102895" y="186025"/>
                    <a:pt x="103367" y="189329"/>
                  </a:cubicBezTo>
                  <a:cubicBezTo>
                    <a:pt x="103367" y="187442"/>
                    <a:pt x="103367" y="186261"/>
                    <a:pt x="103367" y="189329"/>
                  </a:cubicBezTo>
                  <a:cubicBezTo>
                    <a:pt x="103603" y="188384"/>
                    <a:pt x="103603" y="187678"/>
                    <a:pt x="103367" y="186733"/>
                  </a:cubicBezTo>
                  <a:cubicBezTo>
                    <a:pt x="103367" y="186733"/>
                    <a:pt x="103367" y="186733"/>
                    <a:pt x="103367" y="186733"/>
                  </a:cubicBezTo>
                  <a:cubicBezTo>
                    <a:pt x="103367" y="186733"/>
                    <a:pt x="103367" y="189329"/>
                    <a:pt x="103367" y="190274"/>
                  </a:cubicBezTo>
                  <a:cubicBezTo>
                    <a:pt x="103367" y="191216"/>
                    <a:pt x="103367" y="186970"/>
                    <a:pt x="103367" y="190274"/>
                  </a:cubicBezTo>
                  <a:cubicBezTo>
                    <a:pt x="103367" y="187442"/>
                    <a:pt x="103367" y="188384"/>
                    <a:pt x="103367" y="188620"/>
                  </a:cubicBezTo>
                  <a:cubicBezTo>
                    <a:pt x="103367" y="189565"/>
                    <a:pt x="103367" y="190274"/>
                    <a:pt x="103367" y="191216"/>
                  </a:cubicBezTo>
                  <a:cubicBezTo>
                    <a:pt x="103367" y="189329"/>
                    <a:pt x="105021" y="191216"/>
                    <a:pt x="106435" y="186970"/>
                  </a:cubicBezTo>
                  <a:cubicBezTo>
                    <a:pt x="106435" y="186970"/>
                    <a:pt x="106435" y="186970"/>
                    <a:pt x="106435" y="186970"/>
                  </a:cubicBezTo>
                  <a:cubicBezTo>
                    <a:pt x="106435" y="188151"/>
                    <a:pt x="106435" y="189565"/>
                    <a:pt x="106435" y="190746"/>
                  </a:cubicBezTo>
                  <a:cubicBezTo>
                    <a:pt x="106435" y="189801"/>
                    <a:pt x="106435" y="188620"/>
                    <a:pt x="106435" y="187678"/>
                  </a:cubicBezTo>
                  <a:cubicBezTo>
                    <a:pt x="106435" y="187678"/>
                    <a:pt x="106435" y="187678"/>
                    <a:pt x="106435" y="186261"/>
                  </a:cubicBezTo>
                  <a:cubicBezTo>
                    <a:pt x="106435" y="184847"/>
                    <a:pt x="106435" y="190982"/>
                    <a:pt x="105021" y="190746"/>
                  </a:cubicBezTo>
                  <a:cubicBezTo>
                    <a:pt x="103603" y="190510"/>
                    <a:pt x="105021" y="192160"/>
                    <a:pt x="105021" y="190746"/>
                  </a:cubicBezTo>
                  <a:cubicBezTo>
                    <a:pt x="105021" y="189329"/>
                    <a:pt x="105021" y="195937"/>
                    <a:pt x="106671" y="190746"/>
                  </a:cubicBezTo>
                  <a:cubicBezTo>
                    <a:pt x="106671" y="190746"/>
                    <a:pt x="106671" y="192633"/>
                    <a:pt x="106671" y="194050"/>
                  </a:cubicBezTo>
                  <a:cubicBezTo>
                    <a:pt x="106671" y="191688"/>
                    <a:pt x="106671" y="194050"/>
                    <a:pt x="106671" y="194050"/>
                  </a:cubicBezTo>
                  <a:lnTo>
                    <a:pt x="106671" y="192160"/>
                  </a:lnTo>
                  <a:cubicBezTo>
                    <a:pt x="106671" y="192160"/>
                    <a:pt x="106671" y="193578"/>
                    <a:pt x="106671" y="194283"/>
                  </a:cubicBezTo>
                  <a:cubicBezTo>
                    <a:pt x="106671" y="194992"/>
                    <a:pt x="106671" y="194283"/>
                    <a:pt x="106671" y="192869"/>
                  </a:cubicBezTo>
                  <a:cubicBezTo>
                    <a:pt x="106671" y="191452"/>
                    <a:pt x="106671" y="192869"/>
                    <a:pt x="106671" y="194283"/>
                  </a:cubicBezTo>
                  <a:cubicBezTo>
                    <a:pt x="106671" y="195701"/>
                    <a:pt x="106671" y="194283"/>
                    <a:pt x="106671" y="194283"/>
                  </a:cubicBezTo>
                  <a:cubicBezTo>
                    <a:pt x="106671" y="194283"/>
                    <a:pt x="106671" y="194283"/>
                    <a:pt x="106671" y="194283"/>
                  </a:cubicBezTo>
                  <a:cubicBezTo>
                    <a:pt x="106671" y="194756"/>
                    <a:pt x="106671" y="195228"/>
                    <a:pt x="106671" y="195701"/>
                  </a:cubicBezTo>
                  <a:cubicBezTo>
                    <a:pt x="106671" y="195701"/>
                    <a:pt x="106671" y="199477"/>
                    <a:pt x="108561" y="195701"/>
                  </a:cubicBezTo>
                  <a:cubicBezTo>
                    <a:pt x="108561" y="198296"/>
                    <a:pt x="108561" y="195701"/>
                    <a:pt x="108561" y="195701"/>
                  </a:cubicBezTo>
                  <a:cubicBezTo>
                    <a:pt x="108794" y="194283"/>
                    <a:pt x="109503" y="192869"/>
                    <a:pt x="110211" y="191688"/>
                  </a:cubicBezTo>
                  <a:cubicBezTo>
                    <a:pt x="110211" y="190510"/>
                    <a:pt x="110211" y="191688"/>
                    <a:pt x="110211" y="190274"/>
                  </a:cubicBezTo>
                  <a:cubicBezTo>
                    <a:pt x="110211" y="188856"/>
                    <a:pt x="110211" y="190274"/>
                    <a:pt x="110211" y="190274"/>
                  </a:cubicBezTo>
                  <a:cubicBezTo>
                    <a:pt x="110211" y="190746"/>
                    <a:pt x="110211" y="191216"/>
                    <a:pt x="110211" y="191688"/>
                  </a:cubicBezTo>
                  <a:cubicBezTo>
                    <a:pt x="110211" y="191688"/>
                    <a:pt x="110211" y="194050"/>
                    <a:pt x="110211" y="194283"/>
                  </a:cubicBezTo>
                  <a:cubicBezTo>
                    <a:pt x="110211" y="194756"/>
                    <a:pt x="110211" y="195464"/>
                    <a:pt x="110211" y="195937"/>
                  </a:cubicBezTo>
                  <a:cubicBezTo>
                    <a:pt x="110211" y="195937"/>
                    <a:pt x="110211" y="195937"/>
                    <a:pt x="110211" y="195937"/>
                  </a:cubicBezTo>
                  <a:cubicBezTo>
                    <a:pt x="110211" y="195937"/>
                    <a:pt x="110211" y="198296"/>
                    <a:pt x="112334" y="195937"/>
                  </a:cubicBezTo>
                  <a:cubicBezTo>
                    <a:pt x="114460" y="193578"/>
                    <a:pt x="111156" y="194283"/>
                    <a:pt x="110448" y="192869"/>
                  </a:cubicBezTo>
                  <a:cubicBezTo>
                    <a:pt x="109739" y="191452"/>
                    <a:pt x="110448" y="192869"/>
                    <a:pt x="110448" y="192869"/>
                  </a:cubicBezTo>
                  <a:cubicBezTo>
                    <a:pt x="110448" y="192869"/>
                    <a:pt x="110448" y="192869"/>
                    <a:pt x="110448" y="191452"/>
                  </a:cubicBezTo>
                  <a:lnTo>
                    <a:pt x="110448" y="189093"/>
                  </a:lnTo>
                  <a:lnTo>
                    <a:pt x="110448" y="191216"/>
                  </a:lnTo>
                  <a:cubicBezTo>
                    <a:pt x="110448" y="191216"/>
                    <a:pt x="111862" y="186733"/>
                    <a:pt x="112098" y="188620"/>
                  </a:cubicBezTo>
                  <a:cubicBezTo>
                    <a:pt x="112334" y="190510"/>
                    <a:pt x="112098" y="190037"/>
                    <a:pt x="112098" y="191216"/>
                  </a:cubicBezTo>
                  <a:cubicBezTo>
                    <a:pt x="112098" y="192397"/>
                    <a:pt x="112098" y="193105"/>
                    <a:pt x="112098" y="194050"/>
                  </a:cubicBezTo>
                  <a:cubicBezTo>
                    <a:pt x="112098" y="194992"/>
                    <a:pt x="113515" y="188620"/>
                    <a:pt x="113752" y="190746"/>
                  </a:cubicBezTo>
                  <a:cubicBezTo>
                    <a:pt x="113988" y="191452"/>
                    <a:pt x="113988" y="192397"/>
                    <a:pt x="113752" y="193105"/>
                  </a:cubicBezTo>
                  <a:cubicBezTo>
                    <a:pt x="113752" y="194756"/>
                    <a:pt x="113752" y="189801"/>
                    <a:pt x="113752" y="191216"/>
                  </a:cubicBezTo>
                  <a:cubicBezTo>
                    <a:pt x="113752" y="192633"/>
                    <a:pt x="113752" y="193341"/>
                    <a:pt x="113752" y="194520"/>
                  </a:cubicBezTo>
                  <a:cubicBezTo>
                    <a:pt x="113752" y="195701"/>
                    <a:pt x="113752" y="194520"/>
                    <a:pt x="113752" y="194520"/>
                  </a:cubicBezTo>
                  <a:cubicBezTo>
                    <a:pt x="113752" y="194520"/>
                    <a:pt x="113752" y="194520"/>
                    <a:pt x="113752" y="192397"/>
                  </a:cubicBezTo>
                  <a:cubicBezTo>
                    <a:pt x="113752" y="190274"/>
                    <a:pt x="113752" y="192397"/>
                    <a:pt x="113752" y="192397"/>
                  </a:cubicBezTo>
                  <a:cubicBezTo>
                    <a:pt x="113752" y="192397"/>
                    <a:pt x="113752" y="192397"/>
                    <a:pt x="113752" y="192397"/>
                  </a:cubicBezTo>
                  <a:cubicBezTo>
                    <a:pt x="113752" y="192397"/>
                    <a:pt x="113752" y="195228"/>
                    <a:pt x="113752" y="196645"/>
                  </a:cubicBezTo>
                  <a:lnTo>
                    <a:pt x="113752" y="194992"/>
                  </a:lnTo>
                  <a:cubicBezTo>
                    <a:pt x="113752" y="194992"/>
                    <a:pt x="113752" y="196645"/>
                    <a:pt x="113752" y="197587"/>
                  </a:cubicBezTo>
                  <a:cubicBezTo>
                    <a:pt x="113752" y="198532"/>
                    <a:pt x="113752" y="197587"/>
                    <a:pt x="113752" y="197587"/>
                  </a:cubicBezTo>
                  <a:cubicBezTo>
                    <a:pt x="113752" y="197587"/>
                    <a:pt x="113752" y="197587"/>
                    <a:pt x="113752" y="199477"/>
                  </a:cubicBezTo>
                  <a:cubicBezTo>
                    <a:pt x="113752" y="201364"/>
                    <a:pt x="113752" y="195228"/>
                    <a:pt x="113752" y="199477"/>
                  </a:cubicBezTo>
                  <a:cubicBezTo>
                    <a:pt x="113752" y="199477"/>
                    <a:pt x="113752" y="196882"/>
                    <a:pt x="113752" y="198060"/>
                  </a:cubicBezTo>
                  <a:cubicBezTo>
                    <a:pt x="113752" y="199241"/>
                    <a:pt x="113752" y="198060"/>
                    <a:pt x="113752" y="196173"/>
                  </a:cubicBezTo>
                  <a:lnTo>
                    <a:pt x="113752" y="196173"/>
                  </a:lnTo>
                  <a:cubicBezTo>
                    <a:pt x="113752" y="197824"/>
                    <a:pt x="113752" y="196173"/>
                    <a:pt x="113752" y="198296"/>
                  </a:cubicBezTo>
                  <a:cubicBezTo>
                    <a:pt x="113752" y="200419"/>
                    <a:pt x="113752" y="200419"/>
                    <a:pt x="113752" y="198296"/>
                  </a:cubicBezTo>
                  <a:cubicBezTo>
                    <a:pt x="113752" y="196173"/>
                    <a:pt x="113752" y="199949"/>
                    <a:pt x="113752" y="199713"/>
                  </a:cubicBezTo>
                  <a:cubicBezTo>
                    <a:pt x="113752" y="199477"/>
                    <a:pt x="113752" y="202781"/>
                    <a:pt x="113752" y="199713"/>
                  </a:cubicBezTo>
                  <a:cubicBezTo>
                    <a:pt x="113752" y="201127"/>
                    <a:pt x="113752" y="202072"/>
                    <a:pt x="113752" y="203487"/>
                  </a:cubicBezTo>
                  <a:cubicBezTo>
                    <a:pt x="113752" y="200655"/>
                    <a:pt x="115166" y="201127"/>
                    <a:pt x="115638" y="201364"/>
                  </a:cubicBezTo>
                  <a:cubicBezTo>
                    <a:pt x="116111" y="201600"/>
                    <a:pt x="115638" y="201364"/>
                    <a:pt x="115638" y="202781"/>
                  </a:cubicBezTo>
                  <a:cubicBezTo>
                    <a:pt x="115638" y="204195"/>
                    <a:pt x="115638" y="204195"/>
                    <a:pt x="115638" y="205376"/>
                  </a:cubicBezTo>
                  <a:cubicBezTo>
                    <a:pt x="115638" y="206554"/>
                    <a:pt x="115638" y="205376"/>
                    <a:pt x="117056" y="205376"/>
                  </a:cubicBezTo>
                  <a:cubicBezTo>
                    <a:pt x="117056" y="208208"/>
                    <a:pt x="117056" y="205376"/>
                    <a:pt x="118706" y="202781"/>
                  </a:cubicBezTo>
                  <a:cubicBezTo>
                    <a:pt x="120360" y="200183"/>
                    <a:pt x="118706" y="202781"/>
                    <a:pt x="118706" y="202781"/>
                  </a:cubicBezTo>
                  <a:cubicBezTo>
                    <a:pt x="118470" y="203250"/>
                    <a:pt x="118470" y="203959"/>
                    <a:pt x="118706" y="204431"/>
                  </a:cubicBezTo>
                  <a:cubicBezTo>
                    <a:pt x="118706" y="204431"/>
                    <a:pt x="118706" y="204431"/>
                    <a:pt x="118706" y="204431"/>
                  </a:cubicBezTo>
                  <a:cubicBezTo>
                    <a:pt x="118706" y="204431"/>
                    <a:pt x="118706" y="204431"/>
                    <a:pt x="118706" y="204431"/>
                  </a:cubicBezTo>
                  <a:cubicBezTo>
                    <a:pt x="118706" y="204431"/>
                    <a:pt x="118706" y="199005"/>
                    <a:pt x="118706" y="201600"/>
                  </a:cubicBezTo>
                  <a:cubicBezTo>
                    <a:pt x="118706" y="199005"/>
                    <a:pt x="118706" y="198768"/>
                    <a:pt x="118706" y="199713"/>
                  </a:cubicBezTo>
                  <a:cubicBezTo>
                    <a:pt x="118706" y="200655"/>
                    <a:pt x="118706" y="197587"/>
                    <a:pt x="118706" y="199713"/>
                  </a:cubicBezTo>
                  <a:cubicBezTo>
                    <a:pt x="118706" y="196645"/>
                    <a:pt x="118706" y="195701"/>
                    <a:pt x="117056" y="196645"/>
                  </a:cubicBezTo>
                  <a:cubicBezTo>
                    <a:pt x="117056" y="193814"/>
                    <a:pt x="117056" y="196645"/>
                    <a:pt x="117056" y="193105"/>
                  </a:cubicBezTo>
                  <a:cubicBezTo>
                    <a:pt x="117056" y="189565"/>
                    <a:pt x="117056" y="193105"/>
                    <a:pt x="117056" y="193105"/>
                  </a:cubicBezTo>
                  <a:cubicBezTo>
                    <a:pt x="117056" y="193105"/>
                    <a:pt x="117056" y="193105"/>
                    <a:pt x="117056" y="194520"/>
                  </a:cubicBezTo>
                  <a:lnTo>
                    <a:pt x="117056" y="194520"/>
                  </a:lnTo>
                  <a:cubicBezTo>
                    <a:pt x="117056" y="193814"/>
                    <a:pt x="117056" y="193105"/>
                    <a:pt x="117056" y="192397"/>
                  </a:cubicBezTo>
                  <a:cubicBezTo>
                    <a:pt x="117056" y="190982"/>
                    <a:pt x="117056" y="192397"/>
                    <a:pt x="117056" y="190510"/>
                  </a:cubicBezTo>
                  <a:cubicBezTo>
                    <a:pt x="117056" y="190982"/>
                    <a:pt x="117056" y="191688"/>
                    <a:pt x="117056" y="192160"/>
                  </a:cubicBezTo>
                  <a:cubicBezTo>
                    <a:pt x="117056" y="192160"/>
                    <a:pt x="117056" y="189801"/>
                    <a:pt x="117056" y="192160"/>
                  </a:cubicBezTo>
                  <a:lnTo>
                    <a:pt x="117056" y="190746"/>
                  </a:lnTo>
                  <a:cubicBezTo>
                    <a:pt x="117056" y="190746"/>
                    <a:pt x="117056" y="189329"/>
                    <a:pt x="117056" y="188384"/>
                  </a:cubicBezTo>
                  <a:cubicBezTo>
                    <a:pt x="117056" y="191452"/>
                    <a:pt x="115402" y="189565"/>
                    <a:pt x="115638" y="188384"/>
                  </a:cubicBezTo>
                  <a:cubicBezTo>
                    <a:pt x="115875" y="187206"/>
                    <a:pt x="115638" y="188384"/>
                    <a:pt x="115638" y="190037"/>
                  </a:cubicBezTo>
                  <a:cubicBezTo>
                    <a:pt x="115638" y="191688"/>
                    <a:pt x="115638" y="190037"/>
                    <a:pt x="115638" y="190037"/>
                  </a:cubicBezTo>
                  <a:cubicBezTo>
                    <a:pt x="115638" y="190037"/>
                    <a:pt x="115638" y="188151"/>
                    <a:pt x="115638" y="186970"/>
                  </a:cubicBezTo>
                  <a:cubicBezTo>
                    <a:pt x="115638" y="185789"/>
                    <a:pt x="115638" y="186970"/>
                    <a:pt x="113988" y="186970"/>
                  </a:cubicBezTo>
                  <a:cubicBezTo>
                    <a:pt x="112334" y="186970"/>
                    <a:pt x="113988" y="186970"/>
                    <a:pt x="113988" y="188856"/>
                  </a:cubicBezTo>
                  <a:cubicBezTo>
                    <a:pt x="113988" y="190746"/>
                    <a:pt x="113988" y="187442"/>
                    <a:pt x="113988" y="188856"/>
                  </a:cubicBezTo>
                  <a:cubicBezTo>
                    <a:pt x="113752" y="189801"/>
                    <a:pt x="113752" y="190746"/>
                    <a:pt x="113988" y="191688"/>
                  </a:cubicBezTo>
                  <a:cubicBezTo>
                    <a:pt x="113988" y="194283"/>
                    <a:pt x="113988" y="191688"/>
                    <a:pt x="113988" y="191688"/>
                  </a:cubicBezTo>
                  <a:cubicBezTo>
                    <a:pt x="113988" y="191688"/>
                    <a:pt x="113988" y="193814"/>
                    <a:pt x="113988" y="191688"/>
                  </a:cubicBezTo>
                  <a:cubicBezTo>
                    <a:pt x="113988" y="189565"/>
                    <a:pt x="113988" y="189093"/>
                    <a:pt x="113988" y="187914"/>
                  </a:cubicBezTo>
                  <a:cubicBezTo>
                    <a:pt x="113988" y="186733"/>
                    <a:pt x="113988" y="186497"/>
                    <a:pt x="113988" y="186261"/>
                  </a:cubicBezTo>
                  <a:cubicBezTo>
                    <a:pt x="114224" y="185316"/>
                    <a:pt x="114224" y="184611"/>
                    <a:pt x="113988" y="183666"/>
                  </a:cubicBezTo>
                  <a:cubicBezTo>
                    <a:pt x="113988" y="183666"/>
                    <a:pt x="113988" y="183666"/>
                    <a:pt x="113988" y="185552"/>
                  </a:cubicBezTo>
                  <a:cubicBezTo>
                    <a:pt x="113988" y="187442"/>
                    <a:pt x="113988" y="183902"/>
                    <a:pt x="113988" y="183193"/>
                  </a:cubicBezTo>
                  <a:cubicBezTo>
                    <a:pt x="113988" y="182485"/>
                    <a:pt x="113988" y="183193"/>
                    <a:pt x="113988" y="183193"/>
                  </a:cubicBezTo>
                  <a:cubicBezTo>
                    <a:pt x="113752" y="184374"/>
                    <a:pt x="113752" y="185552"/>
                    <a:pt x="113988" y="186733"/>
                  </a:cubicBezTo>
                  <a:cubicBezTo>
                    <a:pt x="113988" y="186733"/>
                    <a:pt x="113988" y="186733"/>
                    <a:pt x="113988" y="186733"/>
                  </a:cubicBezTo>
                  <a:lnTo>
                    <a:pt x="113988" y="189801"/>
                  </a:lnTo>
                  <a:cubicBezTo>
                    <a:pt x="113988" y="189801"/>
                    <a:pt x="113988" y="187678"/>
                    <a:pt x="113988" y="186970"/>
                  </a:cubicBezTo>
                  <a:cubicBezTo>
                    <a:pt x="113988" y="186261"/>
                    <a:pt x="113988" y="186970"/>
                    <a:pt x="113988" y="186970"/>
                  </a:cubicBezTo>
                  <a:cubicBezTo>
                    <a:pt x="113988" y="186970"/>
                    <a:pt x="113988" y="185316"/>
                    <a:pt x="113988" y="182251"/>
                  </a:cubicBezTo>
                  <a:cubicBezTo>
                    <a:pt x="113988" y="184611"/>
                    <a:pt x="113988" y="182251"/>
                    <a:pt x="112571" y="182251"/>
                  </a:cubicBezTo>
                  <a:cubicBezTo>
                    <a:pt x="111156" y="182251"/>
                    <a:pt x="112571" y="180598"/>
                    <a:pt x="112571" y="178239"/>
                  </a:cubicBezTo>
                  <a:cubicBezTo>
                    <a:pt x="112571" y="175880"/>
                    <a:pt x="112571" y="180834"/>
                    <a:pt x="112571" y="176822"/>
                  </a:cubicBezTo>
                  <a:cubicBezTo>
                    <a:pt x="112334" y="178239"/>
                    <a:pt x="112334" y="179417"/>
                    <a:pt x="112571" y="180834"/>
                  </a:cubicBezTo>
                  <a:cubicBezTo>
                    <a:pt x="112571" y="180834"/>
                    <a:pt x="112571" y="180834"/>
                    <a:pt x="111392" y="180834"/>
                  </a:cubicBezTo>
                  <a:cubicBezTo>
                    <a:pt x="111392" y="183902"/>
                    <a:pt x="111392" y="182485"/>
                    <a:pt x="111392" y="180834"/>
                  </a:cubicBezTo>
                  <a:cubicBezTo>
                    <a:pt x="111156" y="180362"/>
                    <a:pt x="111156" y="179653"/>
                    <a:pt x="111392" y="179184"/>
                  </a:cubicBezTo>
                  <a:lnTo>
                    <a:pt x="111392" y="180598"/>
                  </a:lnTo>
                  <a:lnTo>
                    <a:pt x="111392" y="180598"/>
                  </a:lnTo>
                  <a:cubicBezTo>
                    <a:pt x="111392" y="180598"/>
                    <a:pt x="111392" y="180598"/>
                    <a:pt x="111392" y="178947"/>
                  </a:cubicBezTo>
                  <a:cubicBezTo>
                    <a:pt x="111392" y="177294"/>
                    <a:pt x="111392" y="178947"/>
                    <a:pt x="111392" y="178947"/>
                  </a:cubicBezTo>
                  <a:cubicBezTo>
                    <a:pt x="111392" y="178947"/>
                    <a:pt x="111392" y="177530"/>
                    <a:pt x="111392" y="177058"/>
                  </a:cubicBezTo>
                  <a:cubicBezTo>
                    <a:pt x="111392" y="176585"/>
                    <a:pt x="111392" y="177058"/>
                    <a:pt x="111392" y="174462"/>
                  </a:cubicBezTo>
                  <a:cubicBezTo>
                    <a:pt x="111629" y="175643"/>
                    <a:pt x="111629" y="176822"/>
                    <a:pt x="111392" y="178003"/>
                  </a:cubicBezTo>
                  <a:cubicBezTo>
                    <a:pt x="111392" y="176116"/>
                    <a:pt x="111392" y="175880"/>
                    <a:pt x="111392" y="173518"/>
                  </a:cubicBezTo>
                  <a:lnTo>
                    <a:pt x="111392" y="173518"/>
                  </a:lnTo>
                  <a:cubicBezTo>
                    <a:pt x="111392" y="175880"/>
                    <a:pt x="111392" y="175407"/>
                    <a:pt x="111392" y="177530"/>
                  </a:cubicBezTo>
                  <a:cubicBezTo>
                    <a:pt x="111392" y="179653"/>
                    <a:pt x="111392" y="174462"/>
                    <a:pt x="111392" y="177530"/>
                  </a:cubicBezTo>
                  <a:cubicBezTo>
                    <a:pt x="111156" y="176352"/>
                    <a:pt x="111156" y="175407"/>
                    <a:pt x="111392" y="174226"/>
                  </a:cubicBezTo>
                  <a:cubicBezTo>
                    <a:pt x="111156" y="173284"/>
                    <a:pt x="111156" y="172339"/>
                    <a:pt x="111392" y="171395"/>
                  </a:cubicBezTo>
                  <a:lnTo>
                    <a:pt x="111392" y="172812"/>
                  </a:lnTo>
                  <a:lnTo>
                    <a:pt x="111392" y="174462"/>
                  </a:lnTo>
                  <a:cubicBezTo>
                    <a:pt x="111392" y="172339"/>
                    <a:pt x="111392" y="174462"/>
                    <a:pt x="111392" y="174462"/>
                  </a:cubicBezTo>
                  <a:cubicBezTo>
                    <a:pt x="111392" y="174462"/>
                    <a:pt x="111392" y="174462"/>
                    <a:pt x="111392" y="174462"/>
                  </a:cubicBezTo>
                  <a:cubicBezTo>
                    <a:pt x="111392" y="169508"/>
                    <a:pt x="111392" y="172103"/>
                    <a:pt x="111392" y="169508"/>
                  </a:cubicBezTo>
                  <a:cubicBezTo>
                    <a:pt x="111392" y="166913"/>
                    <a:pt x="111392" y="169508"/>
                    <a:pt x="111392" y="169508"/>
                  </a:cubicBezTo>
                  <a:cubicBezTo>
                    <a:pt x="111392" y="169508"/>
                    <a:pt x="111392" y="167854"/>
                    <a:pt x="111392" y="167854"/>
                  </a:cubicBezTo>
                  <a:lnTo>
                    <a:pt x="111392" y="171158"/>
                  </a:lnTo>
                  <a:cubicBezTo>
                    <a:pt x="111392" y="171158"/>
                    <a:pt x="111392" y="168799"/>
                    <a:pt x="111392" y="168091"/>
                  </a:cubicBezTo>
                  <a:cubicBezTo>
                    <a:pt x="111392" y="167385"/>
                    <a:pt x="111392" y="168091"/>
                    <a:pt x="111392" y="168091"/>
                  </a:cubicBezTo>
                  <a:cubicBezTo>
                    <a:pt x="111392" y="168091"/>
                    <a:pt x="111392" y="170686"/>
                    <a:pt x="111392" y="168091"/>
                  </a:cubicBezTo>
                  <a:cubicBezTo>
                    <a:pt x="111392" y="170922"/>
                    <a:pt x="111392" y="168091"/>
                    <a:pt x="111392" y="171158"/>
                  </a:cubicBezTo>
                  <a:cubicBezTo>
                    <a:pt x="111392" y="168799"/>
                    <a:pt x="111392" y="169508"/>
                    <a:pt x="111392" y="167149"/>
                  </a:cubicBezTo>
                  <a:cubicBezTo>
                    <a:pt x="111392" y="169980"/>
                    <a:pt x="111392" y="169036"/>
                    <a:pt x="111392" y="170922"/>
                  </a:cubicBezTo>
                  <a:cubicBezTo>
                    <a:pt x="111392" y="168799"/>
                    <a:pt x="111392" y="169272"/>
                    <a:pt x="111392" y="167854"/>
                  </a:cubicBezTo>
                  <a:cubicBezTo>
                    <a:pt x="111392" y="166440"/>
                    <a:pt x="111392" y="167854"/>
                    <a:pt x="111392" y="169508"/>
                  </a:cubicBezTo>
                  <a:cubicBezTo>
                    <a:pt x="111392" y="167618"/>
                    <a:pt x="111392" y="169508"/>
                    <a:pt x="111392" y="167149"/>
                  </a:cubicBezTo>
                  <a:cubicBezTo>
                    <a:pt x="111392" y="164787"/>
                    <a:pt x="111392" y="167149"/>
                    <a:pt x="109975" y="167149"/>
                  </a:cubicBezTo>
                  <a:cubicBezTo>
                    <a:pt x="108561" y="167149"/>
                    <a:pt x="109975" y="165259"/>
                    <a:pt x="109975" y="164317"/>
                  </a:cubicBezTo>
                  <a:cubicBezTo>
                    <a:pt x="109975" y="163372"/>
                    <a:pt x="109975" y="164317"/>
                    <a:pt x="109975" y="164317"/>
                  </a:cubicBezTo>
                  <a:lnTo>
                    <a:pt x="109975" y="161249"/>
                  </a:lnTo>
                  <a:cubicBezTo>
                    <a:pt x="109975" y="161249"/>
                    <a:pt x="109975" y="161249"/>
                    <a:pt x="109975" y="161249"/>
                  </a:cubicBezTo>
                  <a:cubicBezTo>
                    <a:pt x="110211" y="161955"/>
                    <a:pt x="110211" y="162900"/>
                    <a:pt x="109975" y="163609"/>
                  </a:cubicBezTo>
                  <a:cubicBezTo>
                    <a:pt x="109975" y="163609"/>
                    <a:pt x="109975" y="161955"/>
                    <a:pt x="109975" y="163609"/>
                  </a:cubicBezTo>
                  <a:cubicBezTo>
                    <a:pt x="109975" y="165259"/>
                    <a:pt x="109975" y="161249"/>
                    <a:pt x="109975" y="161955"/>
                  </a:cubicBezTo>
                  <a:cubicBezTo>
                    <a:pt x="109975" y="162664"/>
                    <a:pt x="109975" y="161955"/>
                    <a:pt x="109975" y="160305"/>
                  </a:cubicBezTo>
                  <a:cubicBezTo>
                    <a:pt x="109975" y="158654"/>
                    <a:pt x="109975" y="160305"/>
                    <a:pt x="109975" y="161719"/>
                  </a:cubicBezTo>
                  <a:lnTo>
                    <a:pt x="109975" y="160068"/>
                  </a:lnTo>
                  <a:cubicBezTo>
                    <a:pt x="109975" y="160068"/>
                    <a:pt x="109975" y="161486"/>
                    <a:pt x="109975" y="162191"/>
                  </a:cubicBezTo>
                  <a:cubicBezTo>
                    <a:pt x="109975" y="162900"/>
                    <a:pt x="109975" y="162191"/>
                    <a:pt x="109975" y="162191"/>
                  </a:cubicBezTo>
                  <a:cubicBezTo>
                    <a:pt x="109975" y="157237"/>
                    <a:pt x="109975" y="163609"/>
                    <a:pt x="111156" y="160541"/>
                  </a:cubicBezTo>
                  <a:cubicBezTo>
                    <a:pt x="111156" y="160541"/>
                    <a:pt x="111156" y="163136"/>
                    <a:pt x="111156" y="163136"/>
                  </a:cubicBezTo>
                  <a:lnTo>
                    <a:pt x="111156" y="158418"/>
                  </a:lnTo>
                  <a:cubicBezTo>
                    <a:pt x="111156" y="157001"/>
                    <a:pt x="111156" y="158418"/>
                    <a:pt x="111156" y="158418"/>
                  </a:cubicBezTo>
                  <a:lnTo>
                    <a:pt x="111156" y="160068"/>
                  </a:lnTo>
                  <a:cubicBezTo>
                    <a:pt x="111156" y="161486"/>
                    <a:pt x="111156" y="160068"/>
                    <a:pt x="111156" y="160068"/>
                  </a:cubicBezTo>
                  <a:cubicBezTo>
                    <a:pt x="111156" y="160068"/>
                    <a:pt x="111156" y="160068"/>
                    <a:pt x="111156" y="157709"/>
                  </a:cubicBezTo>
                  <a:cubicBezTo>
                    <a:pt x="111156" y="155350"/>
                    <a:pt x="111156" y="157709"/>
                    <a:pt x="111156" y="157709"/>
                  </a:cubicBezTo>
                  <a:cubicBezTo>
                    <a:pt x="111156" y="157709"/>
                    <a:pt x="111156" y="160068"/>
                    <a:pt x="111156" y="160068"/>
                  </a:cubicBezTo>
                  <a:cubicBezTo>
                    <a:pt x="112571" y="154405"/>
                    <a:pt x="113043" y="160068"/>
                    <a:pt x="113752" y="160068"/>
                  </a:cubicBezTo>
                  <a:cubicBezTo>
                    <a:pt x="113752" y="161249"/>
                    <a:pt x="113752" y="162191"/>
                    <a:pt x="113752" y="163372"/>
                  </a:cubicBezTo>
                  <a:cubicBezTo>
                    <a:pt x="113752" y="163372"/>
                    <a:pt x="113752" y="160541"/>
                    <a:pt x="112098" y="160541"/>
                  </a:cubicBezTo>
                  <a:cubicBezTo>
                    <a:pt x="110448" y="160541"/>
                    <a:pt x="112098" y="162191"/>
                    <a:pt x="112098" y="160541"/>
                  </a:cubicBezTo>
                  <a:cubicBezTo>
                    <a:pt x="112334" y="161486"/>
                    <a:pt x="112334" y="162428"/>
                    <a:pt x="112098" y="163372"/>
                  </a:cubicBezTo>
                  <a:lnTo>
                    <a:pt x="112098" y="163372"/>
                  </a:lnTo>
                  <a:cubicBezTo>
                    <a:pt x="111862" y="164553"/>
                    <a:pt x="111862" y="165495"/>
                    <a:pt x="112098" y="166676"/>
                  </a:cubicBezTo>
                  <a:cubicBezTo>
                    <a:pt x="112098" y="164553"/>
                    <a:pt x="112098" y="165259"/>
                    <a:pt x="112098" y="166676"/>
                  </a:cubicBezTo>
                  <a:cubicBezTo>
                    <a:pt x="112098" y="168091"/>
                    <a:pt x="112098" y="168563"/>
                    <a:pt x="112098" y="169508"/>
                  </a:cubicBezTo>
                  <a:cubicBezTo>
                    <a:pt x="112098" y="170453"/>
                    <a:pt x="112098" y="169508"/>
                    <a:pt x="113752" y="167854"/>
                  </a:cubicBezTo>
                  <a:cubicBezTo>
                    <a:pt x="113988" y="168563"/>
                    <a:pt x="113988" y="169036"/>
                    <a:pt x="113752" y="169744"/>
                  </a:cubicBezTo>
                  <a:cubicBezTo>
                    <a:pt x="113752" y="169744"/>
                    <a:pt x="113752" y="167854"/>
                    <a:pt x="113752" y="169744"/>
                  </a:cubicBezTo>
                  <a:cubicBezTo>
                    <a:pt x="113752" y="171631"/>
                    <a:pt x="113752" y="169744"/>
                    <a:pt x="113752" y="171867"/>
                  </a:cubicBezTo>
                  <a:lnTo>
                    <a:pt x="113752" y="169272"/>
                  </a:lnTo>
                  <a:cubicBezTo>
                    <a:pt x="113752" y="169272"/>
                    <a:pt x="113752" y="171631"/>
                    <a:pt x="113752" y="172812"/>
                  </a:cubicBezTo>
                  <a:cubicBezTo>
                    <a:pt x="113988" y="171395"/>
                    <a:pt x="113988" y="169980"/>
                    <a:pt x="113752" y="168563"/>
                  </a:cubicBezTo>
                  <a:cubicBezTo>
                    <a:pt x="113752" y="167149"/>
                    <a:pt x="113752" y="171631"/>
                    <a:pt x="113752" y="168563"/>
                  </a:cubicBezTo>
                  <a:cubicBezTo>
                    <a:pt x="113752" y="170453"/>
                    <a:pt x="113752" y="171631"/>
                    <a:pt x="113752" y="173518"/>
                  </a:cubicBezTo>
                  <a:cubicBezTo>
                    <a:pt x="113752" y="173518"/>
                    <a:pt x="113752" y="173518"/>
                    <a:pt x="113752" y="173518"/>
                  </a:cubicBezTo>
                  <a:cubicBezTo>
                    <a:pt x="113752" y="173518"/>
                    <a:pt x="113752" y="169980"/>
                    <a:pt x="113752" y="170217"/>
                  </a:cubicBezTo>
                  <a:cubicBezTo>
                    <a:pt x="113752" y="170453"/>
                    <a:pt x="115166" y="165732"/>
                    <a:pt x="113752" y="167618"/>
                  </a:cubicBezTo>
                  <a:cubicBezTo>
                    <a:pt x="112334" y="169508"/>
                    <a:pt x="113752" y="167618"/>
                    <a:pt x="113752" y="169508"/>
                  </a:cubicBezTo>
                  <a:cubicBezTo>
                    <a:pt x="113752" y="171395"/>
                    <a:pt x="113752" y="169508"/>
                    <a:pt x="113752" y="169508"/>
                  </a:cubicBezTo>
                  <a:cubicBezTo>
                    <a:pt x="113752" y="169508"/>
                    <a:pt x="113752" y="167385"/>
                    <a:pt x="113752" y="166676"/>
                  </a:cubicBezTo>
                  <a:cubicBezTo>
                    <a:pt x="113752" y="167618"/>
                    <a:pt x="113752" y="168327"/>
                    <a:pt x="113752" y="169272"/>
                  </a:cubicBezTo>
                  <a:cubicBezTo>
                    <a:pt x="113752" y="170922"/>
                    <a:pt x="113752" y="165968"/>
                    <a:pt x="113752" y="167854"/>
                  </a:cubicBezTo>
                  <a:cubicBezTo>
                    <a:pt x="113752" y="169036"/>
                    <a:pt x="113752" y="170217"/>
                    <a:pt x="113752" y="171395"/>
                  </a:cubicBezTo>
                  <a:cubicBezTo>
                    <a:pt x="113988" y="170453"/>
                    <a:pt x="113988" y="169744"/>
                    <a:pt x="113752" y="168799"/>
                  </a:cubicBezTo>
                  <a:cubicBezTo>
                    <a:pt x="113752" y="168799"/>
                    <a:pt x="113752" y="168799"/>
                    <a:pt x="113752" y="168799"/>
                  </a:cubicBezTo>
                  <a:cubicBezTo>
                    <a:pt x="113752" y="169744"/>
                    <a:pt x="113752" y="170922"/>
                    <a:pt x="113752" y="171867"/>
                  </a:cubicBezTo>
                  <a:cubicBezTo>
                    <a:pt x="113752" y="171867"/>
                    <a:pt x="113752" y="171867"/>
                    <a:pt x="113752" y="174935"/>
                  </a:cubicBezTo>
                  <a:cubicBezTo>
                    <a:pt x="113752" y="178003"/>
                    <a:pt x="113752" y="174935"/>
                    <a:pt x="115402" y="174935"/>
                  </a:cubicBezTo>
                  <a:cubicBezTo>
                    <a:pt x="117056" y="174935"/>
                    <a:pt x="115402" y="177058"/>
                    <a:pt x="115402" y="178475"/>
                  </a:cubicBezTo>
                  <a:cubicBezTo>
                    <a:pt x="115402" y="179889"/>
                    <a:pt x="115402" y="178475"/>
                    <a:pt x="115402" y="180126"/>
                  </a:cubicBezTo>
                  <a:cubicBezTo>
                    <a:pt x="115402" y="181779"/>
                    <a:pt x="116819" y="178239"/>
                    <a:pt x="115402" y="180126"/>
                  </a:cubicBezTo>
                  <a:cubicBezTo>
                    <a:pt x="115402" y="179653"/>
                    <a:pt x="115402" y="178947"/>
                    <a:pt x="115402" y="178475"/>
                  </a:cubicBezTo>
                  <a:cubicBezTo>
                    <a:pt x="115402" y="176585"/>
                    <a:pt x="115402" y="178475"/>
                    <a:pt x="115402" y="177058"/>
                  </a:cubicBezTo>
                  <a:cubicBezTo>
                    <a:pt x="115402" y="181307"/>
                    <a:pt x="115402" y="177058"/>
                    <a:pt x="115402" y="181070"/>
                  </a:cubicBezTo>
                  <a:cubicBezTo>
                    <a:pt x="115402" y="179417"/>
                    <a:pt x="115402" y="181070"/>
                    <a:pt x="117292" y="179184"/>
                  </a:cubicBezTo>
                  <a:cubicBezTo>
                    <a:pt x="119179" y="177294"/>
                    <a:pt x="117292" y="179184"/>
                    <a:pt x="117292" y="177530"/>
                  </a:cubicBezTo>
                  <a:cubicBezTo>
                    <a:pt x="117292" y="175880"/>
                    <a:pt x="117292" y="179889"/>
                    <a:pt x="117292" y="183193"/>
                  </a:cubicBezTo>
                  <a:lnTo>
                    <a:pt x="117292" y="178239"/>
                  </a:lnTo>
                  <a:cubicBezTo>
                    <a:pt x="117292" y="178711"/>
                    <a:pt x="117292" y="179417"/>
                    <a:pt x="117292" y="179889"/>
                  </a:cubicBezTo>
                  <a:cubicBezTo>
                    <a:pt x="117292" y="179889"/>
                    <a:pt x="117292" y="179889"/>
                    <a:pt x="117292" y="181779"/>
                  </a:cubicBezTo>
                  <a:cubicBezTo>
                    <a:pt x="117292" y="183666"/>
                    <a:pt x="117292" y="183666"/>
                    <a:pt x="117292" y="183193"/>
                  </a:cubicBezTo>
                  <a:cubicBezTo>
                    <a:pt x="117292" y="182721"/>
                    <a:pt x="117292" y="185789"/>
                    <a:pt x="117292" y="184847"/>
                  </a:cubicBezTo>
                  <a:cubicBezTo>
                    <a:pt x="117292" y="183902"/>
                    <a:pt x="117292" y="184847"/>
                    <a:pt x="117292" y="184847"/>
                  </a:cubicBezTo>
                  <a:lnTo>
                    <a:pt x="117292" y="183193"/>
                  </a:lnTo>
                  <a:cubicBezTo>
                    <a:pt x="117292" y="183193"/>
                    <a:pt x="117292" y="188620"/>
                    <a:pt x="118942" y="186733"/>
                  </a:cubicBezTo>
                  <a:lnTo>
                    <a:pt x="118942" y="188856"/>
                  </a:lnTo>
                  <a:cubicBezTo>
                    <a:pt x="118942" y="188856"/>
                    <a:pt x="118942" y="188856"/>
                    <a:pt x="118942" y="188856"/>
                  </a:cubicBezTo>
                  <a:cubicBezTo>
                    <a:pt x="118942" y="193578"/>
                    <a:pt x="118942" y="188856"/>
                    <a:pt x="118942" y="193814"/>
                  </a:cubicBezTo>
                  <a:cubicBezTo>
                    <a:pt x="118942" y="191924"/>
                    <a:pt x="118942" y="193814"/>
                    <a:pt x="120360" y="196645"/>
                  </a:cubicBezTo>
                  <a:lnTo>
                    <a:pt x="120360" y="199477"/>
                  </a:lnTo>
                  <a:cubicBezTo>
                    <a:pt x="120360" y="199477"/>
                    <a:pt x="122246" y="197115"/>
                    <a:pt x="122010" y="199477"/>
                  </a:cubicBezTo>
                  <a:cubicBezTo>
                    <a:pt x="122719" y="196645"/>
                    <a:pt x="123427" y="193578"/>
                    <a:pt x="123661" y="190510"/>
                  </a:cubicBezTo>
                  <a:lnTo>
                    <a:pt x="123661" y="193105"/>
                  </a:lnTo>
                  <a:cubicBezTo>
                    <a:pt x="123661" y="189329"/>
                    <a:pt x="123661" y="191216"/>
                    <a:pt x="123661" y="186733"/>
                  </a:cubicBezTo>
                  <a:cubicBezTo>
                    <a:pt x="123661" y="186733"/>
                    <a:pt x="123661" y="188151"/>
                    <a:pt x="123661" y="188620"/>
                  </a:cubicBezTo>
                  <a:cubicBezTo>
                    <a:pt x="123661" y="189093"/>
                    <a:pt x="123661" y="188620"/>
                    <a:pt x="123661" y="186497"/>
                  </a:cubicBezTo>
                  <a:cubicBezTo>
                    <a:pt x="123427" y="187914"/>
                    <a:pt x="123427" y="189329"/>
                    <a:pt x="123661" y="190746"/>
                  </a:cubicBezTo>
                  <a:cubicBezTo>
                    <a:pt x="123427" y="189565"/>
                    <a:pt x="123427" y="188384"/>
                    <a:pt x="123661" y="187206"/>
                  </a:cubicBezTo>
                  <a:cubicBezTo>
                    <a:pt x="123661" y="188856"/>
                    <a:pt x="123661" y="190982"/>
                    <a:pt x="123661" y="188620"/>
                  </a:cubicBezTo>
                  <a:cubicBezTo>
                    <a:pt x="123661" y="188620"/>
                    <a:pt x="123661" y="191216"/>
                    <a:pt x="123661" y="191216"/>
                  </a:cubicBezTo>
                  <a:cubicBezTo>
                    <a:pt x="123897" y="191924"/>
                    <a:pt x="123897" y="192633"/>
                    <a:pt x="123661" y="193341"/>
                  </a:cubicBezTo>
                  <a:cubicBezTo>
                    <a:pt x="123661" y="193341"/>
                    <a:pt x="123661" y="193341"/>
                    <a:pt x="123661" y="193341"/>
                  </a:cubicBezTo>
                  <a:cubicBezTo>
                    <a:pt x="123661" y="193341"/>
                    <a:pt x="123661" y="196173"/>
                    <a:pt x="123661" y="197587"/>
                  </a:cubicBezTo>
                  <a:cubicBezTo>
                    <a:pt x="123661" y="199005"/>
                    <a:pt x="123661" y="193814"/>
                    <a:pt x="123661" y="195701"/>
                  </a:cubicBezTo>
                  <a:cubicBezTo>
                    <a:pt x="123897" y="194756"/>
                    <a:pt x="123897" y="193814"/>
                    <a:pt x="123661" y="192869"/>
                  </a:cubicBezTo>
                  <a:cubicBezTo>
                    <a:pt x="123661" y="192869"/>
                    <a:pt x="123661" y="192869"/>
                    <a:pt x="123661" y="190274"/>
                  </a:cubicBezTo>
                  <a:cubicBezTo>
                    <a:pt x="123661" y="187678"/>
                    <a:pt x="123661" y="192397"/>
                    <a:pt x="123661" y="190274"/>
                  </a:cubicBezTo>
                  <a:cubicBezTo>
                    <a:pt x="123661" y="188151"/>
                    <a:pt x="123661" y="188620"/>
                    <a:pt x="123661" y="187678"/>
                  </a:cubicBezTo>
                  <a:cubicBezTo>
                    <a:pt x="123661" y="186733"/>
                    <a:pt x="123661" y="187678"/>
                    <a:pt x="123661" y="187678"/>
                  </a:cubicBezTo>
                  <a:cubicBezTo>
                    <a:pt x="123661" y="187678"/>
                    <a:pt x="123661" y="189801"/>
                    <a:pt x="123661" y="190982"/>
                  </a:cubicBezTo>
                  <a:cubicBezTo>
                    <a:pt x="123661" y="192160"/>
                    <a:pt x="123661" y="190982"/>
                    <a:pt x="123661" y="190982"/>
                  </a:cubicBezTo>
                  <a:cubicBezTo>
                    <a:pt x="123661" y="187914"/>
                    <a:pt x="124842" y="190982"/>
                    <a:pt x="125078" y="192869"/>
                  </a:cubicBezTo>
                  <a:lnTo>
                    <a:pt x="125078" y="190037"/>
                  </a:lnTo>
                  <a:lnTo>
                    <a:pt x="125078" y="187442"/>
                  </a:lnTo>
                  <a:cubicBezTo>
                    <a:pt x="125078" y="188151"/>
                    <a:pt x="125078" y="188856"/>
                    <a:pt x="125078" y="189565"/>
                  </a:cubicBezTo>
                  <a:cubicBezTo>
                    <a:pt x="125078" y="189565"/>
                    <a:pt x="125078" y="187206"/>
                    <a:pt x="123897" y="186025"/>
                  </a:cubicBezTo>
                  <a:cubicBezTo>
                    <a:pt x="122719" y="184847"/>
                    <a:pt x="123897" y="188151"/>
                    <a:pt x="125314" y="186025"/>
                  </a:cubicBezTo>
                  <a:cubicBezTo>
                    <a:pt x="125078" y="185316"/>
                    <a:pt x="125078" y="184374"/>
                    <a:pt x="125314" y="183666"/>
                  </a:cubicBezTo>
                  <a:cubicBezTo>
                    <a:pt x="125314" y="183666"/>
                    <a:pt x="125314" y="185083"/>
                    <a:pt x="125314" y="183666"/>
                  </a:cubicBezTo>
                  <a:cubicBezTo>
                    <a:pt x="125314" y="184847"/>
                    <a:pt x="125314" y="185789"/>
                    <a:pt x="125314" y="186970"/>
                  </a:cubicBezTo>
                  <a:cubicBezTo>
                    <a:pt x="125314" y="186970"/>
                    <a:pt x="125314" y="186970"/>
                    <a:pt x="125314" y="186970"/>
                  </a:cubicBezTo>
                  <a:cubicBezTo>
                    <a:pt x="125550" y="187678"/>
                    <a:pt x="125550" y="188384"/>
                    <a:pt x="125314" y="189093"/>
                  </a:cubicBezTo>
                  <a:cubicBezTo>
                    <a:pt x="125314" y="189093"/>
                    <a:pt x="125314" y="189093"/>
                    <a:pt x="125314" y="189093"/>
                  </a:cubicBezTo>
                  <a:cubicBezTo>
                    <a:pt x="125314" y="186733"/>
                    <a:pt x="125314" y="189093"/>
                    <a:pt x="125314" y="186025"/>
                  </a:cubicBezTo>
                  <a:cubicBezTo>
                    <a:pt x="125550" y="187442"/>
                    <a:pt x="125550" y="188856"/>
                    <a:pt x="125314" y="190274"/>
                  </a:cubicBezTo>
                  <a:cubicBezTo>
                    <a:pt x="125314" y="189093"/>
                    <a:pt x="125314" y="190274"/>
                    <a:pt x="125314" y="192397"/>
                  </a:cubicBezTo>
                  <a:cubicBezTo>
                    <a:pt x="125314" y="194520"/>
                    <a:pt x="125314" y="192397"/>
                    <a:pt x="125314" y="192397"/>
                  </a:cubicBezTo>
                  <a:cubicBezTo>
                    <a:pt x="125314" y="192397"/>
                    <a:pt x="125314" y="192397"/>
                    <a:pt x="125314" y="193814"/>
                  </a:cubicBezTo>
                  <a:cubicBezTo>
                    <a:pt x="125314" y="195228"/>
                    <a:pt x="125314" y="193814"/>
                    <a:pt x="125314" y="195701"/>
                  </a:cubicBezTo>
                  <a:cubicBezTo>
                    <a:pt x="125314" y="194520"/>
                    <a:pt x="125314" y="193105"/>
                    <a:pt x="125314" y="191924"/>
                  </a:cubicBezTo>
                  <a:cubicBezTo>
                    <a:pt x="125314" y="191924"/>
                    <a:pt x="125314" y="191924"/>
                    <a:pt x="125314" y="189801"/>
                  </a:cubicBezTo>
                  <a:cubicBezTo>
                    <a:pt x="125314" y="187678"/>
                    <a:pt x="125314" y="191452"/>
                    <a:pt x="125314" y="192397"/>
                  </a:cubicBezTo>
                  <a:cubicBezTo>
                    <a:pt x="125314" y="193341"/>
                    <a:pt x="125314" y="192397"/>
                    <a:pt x="125314" y="192397"/>
                  </a:cubicBezTo>
                  <a:cubicBezTo>
                    <a:pt x="125314" y="192397"/>
                    <a:pt x="125314" y="190274"/>
                    <a:pt x="125314" y="190510"/>
                  </a:cubicBezTo>
                  <a:cubicBezTo>
                    <a:pt x="125314" y="190746"/>
                    <a:pt x="125314" y="193105"/>
                    <a:pt x="125314" y="194283"/>
                  </a:cubicBezTo>
                  <a:cubicBezTo>
                    <a:pt x="125314" y="195464"/>
                    <a:pt x="125314" y="191688"/>
                    <a:pt x="125314" y="194283"/>
                  </a:cubicBezTo>
                  <a:cubicBezTo>
                    <a:pt x="125314" y="196882"/>
                    <a:pt x="125314" y="196173"/>
                    <a:pt x="125314" y="194283"/>
                  </a:cubicBezTo>
                  <a:cubicBezTo>
                    <a:pt x="125314" y="195228"/>
                    <a:pt x="125314" y="195937"/>
                    <a:pt x="125314" y="196882"/>
                  </a:cubicBezTo>
                  <a:cubicBezTo>
                    <a:pt x="125314" y="196882"/>
                    <a:pt x="126728" y="194283"/>
                    <a:pt x="125314" y="196882"/>
                  </a:cubicBezTo>
                  <a:cubicBezTo>
                    <a:pt x="123897" y="199477"/>
                    <a:pt x="125314" y="196882"/>
                    <a:pt x="125314" y="196882"/>
                  </a:cubicBezTo>
                  <a:cubicBezTo>
                    <a:pt x="125314" y="196882"/>
                    <a:pt x="125314" y="196882"/>
                    <a:pt x="125314" y="198296"/>
                  </a:cubicBezTo>
                  <a:cubicBezTo>
                    <a:pt x="125314" y="199713"/>
                    <a:pt x="125314" y="198296"/>
                    <a:pt x="125314" y="196409"/>
                  </a:cubicBezTo>
                  <a:cubicBezTo>
                    <a:pt x="125314" y="194520"/>
                    <a:pt x="125314" y="193341"/>
                    <a:pt x="125314" y="196409"/>
                  </a:cubicBezTo>
                  <a:cubicBezTo>
                    <a:pt x="125550" y="194992"/>
                    <a:pt x="125550" y="193578"/>
                    <a:pt x="125314" y="192160"/>
                  </a:cubicBezTo>
                  <a:cubicBezTo>
                    <a:pt x="125314" y="189565"/>
                    <a:pt x="125314" y="192160"/>
                    <a:pt x="125314" y="192160"/>
                  </a:cubicBezTo>
                  <a:cubicBezTo>
                    <a:pt x="125314" y="192160"/>
                    <a:pt x="125314" y="190510"/>
                    <a:pt x="125314" y="188856"/>
                  </a:cubicBezTo>
                  <a:cubicBezTo>
                    <a:pt x="125314" y="187206"/>
                    <a:pt x="125314" y="190037"/>
                    <a:pt x="125314" y="188856"/>
                  </a:cubicBezTo>
                  <a:cubicBezTo>
                    <a:pt x="125314" y="187678"/>
                    <a:pt x="125314" y="188856"/>
                    <a:pt x="125314" y="190746"/>
                  </a:cubicBezTo>
                  <a:cubicBezTo>
                    <a:pt x="125550" y="191452"/>
                    <a:pt x="125550" y="192160"/>
                    <a:pt x="125314" y="192869"/>
                  </a:cubicBezTo>
                  <a:cubicBezTo>
                    <a:pt x="125314" y="192869"/>
                    <a:pt x="125314" y="190982"/>
                    <a:pt x="125314" y="192869"/>
                  </a:cubicBezTo>
                  <a:cubicBezTo>
                    <a:pt x="125550" y="191924"/>
                    <a:pt x="125550" y="190746"/>
                    <a:pt x="125314" y="189801"/>
                  </a:cubicBezTo>
                  <a:cubicBezTo>
                    <a:pt x="125314" y="192633"/>
                    <a:pt x="125314" y="189801"/>
                    <a:pt x="125314" y="189801"/>
                  </a:cubicBezTo>
                  <a:cubicBezTo>
                    <a:pt x="125314" y="189801"/>
                    <a:pt x="125314" y="186970"/>
                    <a:pt x="125314" y="187914"/>
                  </a:cubicBezTo>
                  <a:cubicBezTo>
                    <a:pt x="125314" y="188856"/>
                    <a:pt x="125314" y="185083"/>
                    <a:pt x="125314" y="185789"/>
                  </a:cubicBezTo>
                  <a:cubicBezTo>
                    <a:pt x="125314" y="182251"/>
                    <a:pt x="125314" y="184374"/>
                    <a:pt x="125314" y="181070"/>
                  </a:cubicBezTo>
                  <a:cubicBezTo>
                    <a:pt x="125314" y="181070"/>
                    <a:pt x="125314" y="183430"/>
                    <a:pt x="125314" y="183193"/>
                  </a:cubicBezTo>
                  <a:cubicBezTo>
                    <a:pt x="125078" y="182485"/>
                    <a:pt x="125078" y="182015"/>
                    <a:pt x="125314" y="181307"/>
                  </a:cubicBezTo>
                  <a:cubicBezTo>
                    <a:pt x="125314" y="178475"/>
                    <a:pt x="125314" y="179889"/>
                    <a:pt x="125314" y="178947"/>
                  </a:cubicBezTo>
                  <a:cubicBezTo>
                    <a:pt x="125314" y="178003"/>
                    <a:pt x="125314" y="180362"/>
                    <a:pt x="125314" y="180598"/>
                  </a:cubicBezTo>
                  <a:cubicBezTo>
                    <a:pt x="125314" y="180834"/>
                    <a:pt x="125314" y="180598"/>
                    <a:pt x="125314" y="182485"/>
                  </a:cubicBezTo>
                  <a:cubicBezTo>
                    <a:pt x="125314" y="184374"/>
                    <a:pt x="125314" y="179653"/>
                    <a:pt x="125314" y="180598"/>
                  </a:cubicBezTo>
                  <a:cubicBezTo>
                    <a:pt x="125314" y="181543"/>
                    <a:pt x="125314" y="180598"/>
                    <a:pt x="125314" y="178711"/>
                  </a:cubicBezTo>
                  <a:cubicBezTo>
                    <a:pt x="125314" y="176822"/>
                    <a:pt x="125314" y="178711"/>
                    <a:pt x="125314" y="175880"/>
                  </a:cubicBezTo>
                  <a:cubicBezTo>
                    <a:pt x="125314" y="180126"/>
                    <a:pt x="125314" y="173518"/>
                    <a:pt x="125314" y="175880"/>
                  </a:cubicBezTo>
                  <a:cubicBezTo>
                    <a:pt x="125314" y="173284"/>
                    <a:pt x="125314" y="175880"/>
                    <a:pt x="125314" y="172812"/>
                  </a:cubicBezTo>
                  <a:cubicBezTo>
                    <a:pt x="125314" y="169744"/>
                    <a:pt x="125314" y="172812"/>
                    <a:pt x="125314" y="174462"/>
                  </a:cubicBezTo>
                  <a:cubicBezTo>
                    <a:pt x="125314" y="171158"/>
                    <a:pt x="125314" y="174462"/>
                    <a:pt x="125314" y="176116"/>
                  </a:cubicBezTo>
                  <a:cubicBezTo>
                    <a:pt x="125078" y="174935"/>
                    <a:pt x="125078" y="173754"/>
                    <a:pt x="125314" y="172576"/>
                  </a:cubicBezTo>
                  <a:cubicBezTo>
                    <a:pt x="124133" y="176352"/>
                    <a:pt x="125314" y="166204"/>
                    <a:pt x="122719" y="172576"/>
                  </a:cubicBezTo>
                  <a:cubicBezTo>
                    <a:pt x="122719" y="172576"/>
                    <a:pt x="122719" y="172576"/>
                    <a:pt x="122719" y="170686"/>
                  </a:cubicBezTo>
                  <a:cubicBezTo>
                    <a:pt x="122719" y="171158"/>
                    <a:pt x="122719" y="171867"/>
                    <a:pt x="122719" y="172339"/>
                  </a:cubicBezTo>
                  <a:lnTo>
                    <a:pt x="122719" y="174699"/>
                  </a:lnTo>
                  <a:lnTo>
                    <a:pt x="122719" y="174699"/>
                  </a:lnTo>
                  <a:cubicBezTo>
                    <a:pt x="122719" y="174699"/>
                    <a:pt x="122719" y="174699"/>
                    <a:pt x="122719" y="172812"/>
                  </a:cubicBezTo>
                  <a:lnTo>
                    <a:pt x="122719" y="170686"/>
                  </a:lnTo>
                  <a:lnTo>
                    <a:pt x="122719" y="172103"/>
                  </a:lnTo>
                  <a:cubicBezTo>
                    <a:pt x="122719" y="172103"/>
                    <a:pt x="122719" y="172103"/>
                    <a:pt x="122719" y="172103"/>
                  </a:cubicBezTo>
                  <a:cubicBezTo>
                    <a:pt x="122482" y="171158"/>
                    <a:pt x="122482" y="170217"/>
                    <a:pt x="122719" y="169272"/>
                  </a:cubicBezTo>
                  <a:cubicBezTo>
                    <a:pt x="122719" y="169272"/>
                    <a:pt x="122719" y="173048"/>
                    <a:pt x="122719" y="171395"/>
                  </a:cubicBezTo>
                  <a:cubicBezTo>
                    <a:pt x="122719" y="172103"/>
                    <a:pt x="122719" y="172812"/>
                    <a:pt x="122719" y="173518"/>
                  </a:cubicBezTo>
                  <a:cubicBezTo>
                    <a:pt x="122719" y="173518"/>
                    <a:pt x="122719" y="173518"/>
                    <a:pt x="122719" y="173518"/>
                  </a:cubicBezTo>
                  <a:cubicBezTo>
                    <a:pt x="123191" y="171395"/>
                    <a:pt x="123191" y="169272"/>
                    <a:pt x="122719" y="167149"/>
                  </a:cubicBezTo>
                  <a:cubicBezTo>
                    <a:pt x="122719" y="167149"/>
                    <a:pt x="122719" y="169036"/>
                    <a:pt x="124133" y="165968"/>
                  </a:cubicBezTo>
                  <a:cubicBezTo>
                    <a:pt x="125550" y="162900"/>
                    <a:pt x="124133" y="167618"/>
                    <a:pt x="124133" y="167385"/>
                  </a:cubicBezTo>
                  <a:cubicBezTo>
                    <a:pt x="124133" y="167149"/>
                    <a:pt x="124133" y="167385"/>
                    <a:pt x="124133" y="165259"/>
                  </a:cubicBezTo>
                  <a:cubicBezTo>
                    <a:pt x="124133" y="163136"/>
                    <a:pt x="124133" y="165259"/>
                    <a:pt x="124133" y="163136"/>
                  </a:cubicBezTo>
                  <a:cubicBezTo>
                    <a:pt x="124133" y="166676"/>
                    <a:pt x="124133" y="163136"/>
                    <a:pt x="124133" y="167385"/>
                  </a:cubicBezTo>
                  <a:cubicBezTo>
                    <a:pt x="124369" y="165968"/>
                    <a:pt x="124369" y="164317"/>
                    <a:pt x="124133" y="162900"/>
                  </a:cubicBezTo>
                  <a:cubicBezTo>
                    <a:pt x="124133" y="162900"/>
                    <a:pt x="124133" y="165023"/>
                    <a:pt x="124133" y="165495"/>
                  </a:cubicBezTo>
                  <a:cubicBezTo>
                    <a:pt x="124133" y="165023"/>
                    <a:pt x="124133" y="164317"/>
                    <a:pt x="124133" y="163845"/>
                  </a:cubicBezTo>
                  <a:cubicBezTo>
                    <a:pt x="124133" y="163845"/>
                    <a:pt x="124133" y="165495"/>
                    <a:pt x="124133" y="166440"/>
                  </a:cubicBezTo>
                  <a:cubicBezTo>
                    <a:pt x="124133" y="167385"/>
                    <a:pt x="124133" y="166440"/>
                    <a:pt x="124133" y="166440"/>
                  </a:cubicBezTo>
                  <a:cubicBezTo>
                    <a:pt x="124133" y="166440"/>
                    <a:pt x="124133" y="166440"/>
                    <a:pt x="124133" y="165259"/>
                  </a:cubicBezTo>
                  <a:cubicBezTo>
                    <a:pt x="124133" y="164081"/>
                    <a:pt x="124133" y="167149"/>
                    <a:pt x="124133" y="168091"/>
                  </a:cubicBezTo>
                  <a:cubicBezTo>
                    <a:pt x="124133" y="169036"/>
                    <a:pt x="124133" y="166440"/>
                    <a:pt x="124133" y="169744"/>
                  </a:cubicBezTo>
                  <a:cubicBezTo>
                    <a:pt x="124133" y="173048"/>
                    <a:pt x="124133" y="169744"/>
                    <a:pt x="124133" y="168327"/>
                  </a:cubicBezTo>
                  <a:lnTo>
                    <a:pt x="124133" y="169980"/>
                  </a:lnTo>
                  <a:cubicBezTo>
                    <a:pt x="124133" y="168327"/>
                    <a:pt x="124133" y="168327"/>
                    <a:pt x="124133" y="169980"/>
                  </a:cubicBezTo>
                  <a:cubicBezTo>
                    <a:pt x="124133" y="168563"/>
                    <a:pt x="124133" y="166913"/>
                    <a:pt x="124133" y="165495"/>
                  </a:cubicBezTo>
                  <a:lnTo>
                    <a:pt x="124133" y="165495"/>
                  </a:lnTo>
                  <a:cubicBezTo>
                    <a:pt x="124133" y="166676"/>
                    <a:pt x="124133" y="167618"/>
                    <a:pt x="124133" y="168799"/>
                  </a:cubicBezTo>
                  <a:cubicBezTo>
                    <a:pt x="124133" y="169980"/>
                    <a:pt x="124133" y="168799"/>
                    <a:pt x="124133" y="170686"/>
                  </a:cubicBezTo>
                  <a:cubicBezTo>
                    <a:pt x="124133" y="170217"/>
                    <a:pt x="124133" y="169508"/>
                    <a:pt x="124133" y="169036"/>
                  </a:cubicBezTo>
                  <a:cubicBezTo>
                    <a:pt x="124133" y="169036"/>
                    <a:pt x="124133" y="172103"/>
                    <a:pt x="124133" y="169036"/>
                  </a:cubicBezTo>
                  <a:cubicBezTo>
                    <a:pt x="124133" y="170922"/>
                    <a:pt x="124133" y="169036"/>
                    <a:pt x="125550" y="172339"/>
                  </a:cubicBezTo>
                  <a:cubicBezTo>
                    <a:pt x="125550" y="170453"/>
                    <a:pt x="125550" y="172339"/>
                    <a:pt x="125550" y="172339"/>
                  </a:cubicBezTo>
                  <a:cubicBezTo>
                    <a:pt x="125314" y="171158"/>
                    <a:pt x="125314" y="169980"/>
                    <a:pt x="125550" y="168799"/>
                  </a:cubicBezTo>
                  <a:cubicBezTo>
                    <a:pt x="125550" y="167618"/>
                    <a:pt x="125550" y="166440"/>
                    <a:pt x="125550" y="165259"/>
                  </a:cubicBezTo>
                  <a:cubicBezTo>
                    <a:pt x="125786" y="166204"/>
                    <a:pt x="125786" y="167385"/>
                    <a:pt x="125550" y="168327"/>
                  </a:cubicBezTo>
                  <a:cubicBezTo>
                    <a:pt x="125550" y="168327"/>
                    <a:pt x="125550" y="168327"/>
                    <a:pt x="125550" y="168327"/>
                  </a:cubicBezTo>
                  <a:cubicBezTo>
                    <a:pt x="125550" y="166676"/>
                    <a:pt x="125550" y="165495"/>
                    <a:pt x="125550" y="163845"/>
                  </a:cubicBezTo>
                  <a:cubicBezTo>
                    <a:pt x="125550" y="162191"/>
                    <a:pt x="125550" y="163845"/>
                    <a:pt x="125550" y="161719"/>
                  </a:cubicBezTo>
                  <a:cubicBezTo>
                    <a:pt x="125550" y="159596"/>
                    <a:pt x="125550" y="163609"/>
                    <a:pt x="125550" y="160305"/>
                  </a:cubicBezTo>
                  <a:cubicBezTo>
                    <a:pt x="125550" y="157001"/>
                    <a:pt x="125550" y="160305"/>
                    <a:pt x="125550" y="158887"/>
                  </a:cubicBezTo>
                  <a:cubicBezTo>
                    <a:pt x="125550" y="157473"/>
                    <a:pt x="125550" y="158887"/>
                    <a:pt x="125550" y="157001"/>
                  </a:cubicBezTo>
                  <a:cubicBezTo>
                    <a:pt x="125550" y="158887"/>
                    <a:pt x="125550" y="158887"/>
                    <a:pt x="125550" y="157001"/>
                  </a:cubicBezTo>
                  <a:cubicBezTo>
                    <a:pt x="125550" y="159596"/>
                    <a:pt x="125550" y="155114"/>
                    <a:pt x="124133" y="157001"/>
                  </a:cubicBezTo>
                  <a:cubicBezTo>
                    <a:pt x="122719" y="158887"/>
                    <a:pt x="124133" y="155350"/>
                    <a:pt x="124133" y="154405"/>
                  </a:cubicBezTo>
                  <a:cubicBezTo>
                    <a:pt x="124133" y="153460"/>
                    <a:pt x="124133" y="154405"/>
                    <a:pt x="124133" y="154405"/>
                  </a:cubicBezTo>
                  <a:cubicBezTo>
                    <a:pt x="123897" y="156056"/>
                    <a:pt x="123897" y="157473"/>
                    <a:pt x="124133" y="159124"/>
                  </a:cubicBezTo>
                  <a:lnTo>
                    <a:pt x="124133" y="161013"/>
                  </a:lnTo>
                  <a:cubicBezTo>
                    <a:pt x="124133" y="161013"/>
                    <a:pt x="124133" y="161013"/>
                    <a:pt x="124133" y="161013"/>
                  </a:cubicBezTo>
                  <a:cubicBezTo>
                    <a:pt x="124133" y="161013"/>
                    <a:pt x="124133" y="159360"/>
                    <a:pt x="124133" y="158418"/>
                  </a:cubicBezTo>
                  <a:cubicBezTo>
                    <a:pt x="124133" y="157473"/>
                    <a:pt x="124133" y="159832"/>
                    <a:pt x="124133" y="160541"/>
                  </a:cubicBezTo>
                  <a:cubicBezTo>
                    <a:pt x="124133" y="161249"/>
                    <a:pt x="124133" y="160541"/>
                    <a:pt x="124133" y="160541"/>
                  </a:cubicBezTo>
                  <a:cubicBezTo>
                    <a:pt x="124133" y="160541"/>
                    <a:pt x="124133" y="160541"/>
                    <a:pt x="124133" y="158182"/>
                  </a:cubicBezTo>
                  <a:cubicBezTo>
                    <a:pt x="124133" y="155820"/>
                    <a:pt x="124133" y="159832"/>
                    <a:pt x="124133" y="158182"/>
                  </a:cubicBezTo>
                  <a:cubicBezTo>
                    <a:pt x="124133" y="156528"/>
                    <a:pt x="120829" y="154878"/>
                    <a:pt x="119415" y="151101"/>
                  </a:cubicBezTo>
                  <a:cubicBezTo>
                    <a:pt x="119415" y="154405"/>
                    <a:pt x="119415" y="152519"/>
                    <a:pt x="119415" y="151101"/>
                  </a:cubicBezTo>
                  <a:lnTo>
                    <a:pt x="119415" y="156292"/>
                  </a:lnTo>
                  <a:cubicBezTo>
                    <a:pt x="119415" y="156292"/>
                    <a:pt x="119415" y="153697"/>
                    <a:pt x="119415" y="154878"/>
                  </a:cubicBezTo>
                  <a:cubicBezTo>
                    <a:pt x="119415" y="154405"/>
                    <a:pt x="119415" y="153697"/>
                    <a:pt x="119415" y="153224"/>
                  </a:cubicBezTo>
                  <a:cubicBezTo>
                    <a:pt x="119415" y="153224"/>
                    <a:pt x="119415" y="153224"/>
                    <a:pt x="119415" y="153224"/>
                  </a:cubicBezTo>
                  <a:cubicBezTo>
                    <a:pt x="119415" y="153224"/>
                    <a:pt x="119415" y="150629"/>
                    <a:pt x="119415" y="147089"/>
                  </a:cubicBezTo>
                  <a:cubicBezTo>
                    <a:pt x="119179" y="147797"/>
                    <a:pt x="119179" y="148742"/>
                    <a:pt x="119415" y="149451"/>
                  </a:cubicBezTo>
                  <a:cubicBezTo>
                    <a:pt x="119415" y="149451"/>
                    <a:pt x="119415" y="149451"/>
                    <a:pt x="119415" y="147561"/>
                  </a:cubicBezTo>
                  <a:cubicBezTo>
                    <a:pt x="119415" y="148270"/>
                    <a:pt x="119415" y="148978"/>
                    <a:pt x="119415" y="149687"/>
                  </a:cubicBezTo>
                  <a:cubicBezTo>
                    <a:pt x="119415" y="149687"/>
                    <a:pt x="119415" y="149687"/>
                    <a:pt x="119415" y="149687"/>
                  </a:cubicBezTo>
                  <a:lnTo>
                    <a:pt x="119415" y="151810"/>
                  </a:lnTo>
                  <a:cubicBezTo>
                    <a:pt x="119415" y="151810"/>
                    <a:pt x="119415" y="149687"/>
                    <a:pt x="119415" y="151810"/>
                  </a:cubicBezTo>
                  <a:cubicBezTo>
                    <a:pt x="119415" y="151101"/>
                    <a:pt x="119415" y="150157"/>
                    <a:pt x="119415" y="149451"/>
                  </a:cubicBezTo>
                  <a:cubicBezTo>
                    <a:pt x="119415" y="148034"/>
                    <a:pt x="119415" y="146855"/>
                    <a:pt x="119415" y="147561"/>
                  </a:cubicBezTo>
                  <a:cubicBezTo>
                    <a:pt x="119179" y="146855"/>
                    <a:pt x="119179" y="146383"/>
                    <a:pt x="119415" y="145674"/>
                  </a:cubicBezTo>
                  <a:cubicBezTo>
                    <a:pt x="119415" y="147797"/>
                    <a:pt x="119415" y="145674"/>
                    <a:pt x="117528" y="145674"/>
                  </a:cubicBezTo>
                  <a:cubicBezTo>
                    <a:pt x="117528" y="145202"/>
                    <a:pt x="117528" y="144493"/>
                    <a:pt x="117528" y="144021"/>
                  </a:cubicBezTo>
                  <a:cubicBezTo>
                    <a:pt x="117528" y="144021"/>
                    <a:pt x="117528" y="144021"/>
                    <a:pt x="117528" y="146619"/>
                  </a:cubicBezTo>
                  <a:cubicBezTo>
                    <a:pt x="117292" y="145911"/>
                    <a:pt x="117292" y="144966"/>
                    <a:pt x="117528" y="144257"/>
                  </a:cubicBezTo>
                  <a:cubicBezTo>
                    <a:pt x="117528" y="144257"/>
                    <a:pt x="117528" y="140011"/>
                    <a:pt x="115402" y="144257"/>
                  </a:cubicBezTo>
                  <a:cubicBezTo>
                    <a:pt x="115402" y="144257"/>
                    <a:pt x="115402" y="142370"/>
                    <a:pt x="115402" y="141189"/>
                  </a:cubicBezTo>
                  <a:cubicBezTo>
                    <a:pt x="115402" y="140011"/>
                    <a:pt x="115402" y="141189"/>
                    <a:pt x="115402" y="141189"/>
                  </a:cubicBezTo>
                  <a:cubicBezTo>
                    <a:pt x="115402" y="141189"/>
                    <a:pt x="113752" y="143788"/>
                    <a:pt x="113279" y="141189"/>
                  </a:cubicBezTo>
                  <a:cubicBezTo>
                    <a:pt x="113279" y="142843"/>
                    <a:pt x="113279" y="142607"/>
                    <a:pt x="113279" y="144493"/>
                  </a:cubicBezTo>
                  <a:cubicBezTo>
                    <a:pt x="113279" y="142607"/>
                    <a:pt x="113279" y="140956"/>
                    <a:pt x="113279" y="141662"/>
                  </a:cubicBezTo>
                  <a:cubicBezTo>
                    <a:pt x="113279" y="142370"/>
                    <a:pt x="113279" y="141662"/>
                    <a:pt x="113279" y="143079"/>
                  </a:cubicBezTo>
                  <a:cubicBezTo>
                    <a:pt x="113279" y="144493"/>
                    <a:pt x="113279" y="143079"/>
                    <a:pt x="113279" y="143079"/>
                  </a:cubicBezTo>
                  <a:lnTo>
                    <a:pt x="113279" y="139066"/>
                  </a:lnTo>
                  <a:cubicBezTo>
                    <a:pt x="113279" y="139066"/>
                    <a:pt x="111629" y="142370"/>
                    <a:pt x="111156" y="139066"/>
                  </a:cubicBezTo>
                  <a:lnTo>
                    <a:pt x="111156" y="137652"/>
                  </a:lnTo>
                  <a:cubicBezTo>
                    <a:pt x="111156" y="137652"/>
                    <a:pt x="111156" y="137652"/>
                    <a:pt x="111156" y="136235"/>
                  </a:cubicBezTo>
                  <a:cubicBezTo>
                    <a:pt x="111156" y="134821"/>
                    <a:pt x="111156" y="137652"/>
                    <a:pt x="111156" y="138358"/>
                  </a:cubicBezTo>
                  <a:cubicBezTo>
                    <a:pt x="111156" y="139066"/>
                    <a:pt x="111156" y="136707"/>
                    <a:pt x="111156" y="135999"/>
                  </a:cubicBezTo>
                  <a:cubicBezTo>
                    <a:pt x="111156" y="135290"/>
                    <a:pt x="111156" y="135999"/>
                    <a:pt x="111156" y="135999"/>
                  </a:cubicBezTo>
                  <a:cubicBezTo>
                    <a:pt x="111156" y="135999"/>
                    <a:pt x="111156" y="135999"/>
                    <a:pt x="111156" y="135999"/>
                  </a:cubicBezTo>
                  <a:cubicBezTo>
                    <a:pt x="111156" y="135999"/>
                    <a:pt x="111156" y="135999"/>
                    <a:pt x="111156" y="138594"/>
                  </a:cubicBezTo>
                  <a:cubicBezTo>
                    <a:pt x="110684" y="137416"/>
                    <a:pt x="110684" y="136471"/>
                    <a:pt x="111156" y="135290"/>
                  </a:cubicBezTo>
                  <a:cubicBezTo>
                    <a:pt x="111156" y="135290"/>
                    <a:pt x="109739" y="138358"/>
                    <a:pt x="109503" y="136707"/>
                  </a:cubicBezTo>
                  <a:cubicBezTo>
                    <a:pt x="109267" y="135057"/>
                    <a:pt x="109503" y="134348"/>
                    <a:pt x="109503" y="136707"/>
                  </a:cubicBezTo>
                  <a:cubicBezTo>
                    <a:pt x="109503" y="139066"/>
                    <a:pt x="109503" y="134112"/>
                    <a:pt x="109503" y="134112"/>
                  </a:cubicBezTo>
                  <a:cubicBezTo>
                    <a:pt x="109503" y="134112"/>
                    <a:pt x="109503" y="134112"/>
                    <a:pt x="109503" y="132459"/>
                  </a:cubicBezTo>
                  <a:cubicBezTo>
                    <a:pt x="109503" y="130808"/>
                    <a:pt x="109503" y="132459"/>
                    <a:pt x="109503" y="132459"/>
                  </a:cubicBezTo>
                  <a:cubicBezTo>
                    <a:pt x="109503" y="132459"/>
                    <a:pt x="109503" y="132459"/>
                    <a:pt x="109503" y="132459"/>
                  </a:cubicBezTo>
                  <a:cubicBezTo>
                    <a:pt x="109503" y="132459"/>
                    <a:pt x="109503" y="135526"/>
                    <a:pt x="109503" y="134348"/>
                  </a:cubicBezTo>
                  <a:cubicBezTo>
                    <a:pt x="109503" y="133167"/>
                    <a:pt x="109503" y="134348"/>
                    <a:pt x="109503" y="134348"/>
                  </a:cubicBezTo>
                  <a:cubicBezTo>
                    <a:pt x="109503" y="135290"/>
                    <a:pt x="109503" y="136235"/>
                    <a:pt x="109503" y="137180"/>
                  </a:cubicBezTo>
                  <a:cubicBezTo>
                    <a:pt x="109503" y="137180"/>
                    <a:pt x="109503" y="135057"/>
                    <a:pt x="109503" y="133876"/>
                  </a:cubicBezTo>
                  <a:cubicBezTo>
                    <a:pt x="109267" y="134821"/>
                    <a:pt x="109267" y="135999"/>
                    <a:pt x="109503" y="136944"/>
                  </a:cubicBezTo>
                  <a:cubicBezTo>
                    <a:pt x="109503" y="136944"/>
                    <a:pt x="109503" y="134821"/>
                    <a:pt x="109503" y="135290"/>
                  </a:cubicBezTo>
                  <a:cubicBezTo>
                    <a:pt x="109739" y="136235"/>
                    <a:pt x="109739" y="137180"/>
                    <a:pt x="109503" y="138122"/>
                  </a:cubicBezTo>
                  <a:cubicBezTo>
                    <a:pt x="109739" y="136707"/>
                    <a:pt x="109739" y="135290"/>
                    <a:pt x="109503" y="133876"/>
                  </a:cubicBezTo>
                  <a:cubicBezTo>
                    <a:pt x="109503" y="132459"/>
                    <a:pt x="109503" y="133876"/>
                    <a:pt x="109503" y="133876"/>
                  </a:cubicBezTo>
                  <a:cubicBezTo>
                    <a:pt x="109503" y="133876"/>
                    <a:pt x="109503" y="133876"/>
                    <a:pt x="109503" y="133876"/>
                  </a:cubicBezTo>
                  <a:cubicBezTo>
                    <a:pt x="109503" y="134584"/>
                    <a:pt x="109503" y="135290"/>
                    <a:pt x="109503" y="135999"/>
                  </a:cubicBezTo>
                  <a:cubicBezTo>
                    <a:pt x="109267" y="135057"/>
                    <a:pt x="109267" y="134112"/>
                    <a:pt x="109503" y="133167"/>
                  </a:cubicBezTo>
                  <a:cubicBezTo>
                    <a:pt x="109503" y="133167"/>
                    <a:pt x="109503" y="135057"/>
                    <a:pt x="109503" y="135999"/>
                  </a:cubicBezTo>
                  <a:cubicBezTo>
                    <a:pt x="109503" y="136944"/>
                    <a:pt x="109503" y="132222"/>
                    <a:pt x="109503" y="135999"/>
                  </a:cubicBezTo>
                  <a:cubicBezTo>
                    <a:pt x="109503" y="135999"/>
                    <a:pt x="109503" y="134348"/>
                    <a:pt x="109503" y="133403"/>
                  </a:cubicBezTo>
                  <a:cubicBezTo>
                    <a:pt x="109503" y="132459"/>
                    <a:pt x="109503" y="133403"/>
                    <a:pt x="109503" y="133403"/>
                  </a:cubicBezTo>
                  <a:cubicBezTo>
                    <a:pt x="109503" y="128921"/>
                    <a:pt x="107380" y="132222"/>
                    <a:pt x="106671" y="130572"/>
                  </a:cubicBezTo>
                  <a:lnTo>
                    <a:pt x="106671" y="127504"/>
                  </a:lnTo>
                  <a:cubicBezTo>
                    <a:pt x="106671" y="127504"/>
                    <a:pt x="106671" y="127504"/>
                    <a:pt x="106671" y="127504"/>
                  </a:cubicBezTo>
                  <a:cubicBezTo>
                    <a:pt x="106671" y="128449"/>
                    <a:pt x="106671" y="129391"/>
                    <a:pt x="106671" y="130336"/>
                  </a:cubicBezTo>
                  <a:cubicBezTo>
                    <a:pt x="106671" y="130336"/>
                    <a:pt x="106671" y="125853"/>
                    <a:pt x="104548" y="130336"/>
                  </a:cubicBezTo>
                  <a:cubicBezTo>
                    <a:pt x="104548" y="128449"/>
                    <a:pt x="104548" y="128921"/>
                    <a:pt x="104548" y="127504"/>
                  </a:cubicBezTo>
                  <a:lnTo>
                    <a:pt x="104548" y="127504"/>
                  </a:lnTo>
                  <a:lnTo>
                    <a:pt x="104548" y="129391"/>
                  </a:lnTo>
                  <a:cubicBezTo>
                    <a:pt x="104548" y="129391"/>
                    <a:pt x="104548" y="125145"/>
                    <a:pt x="104548" y="129391"/>
                  </a:cubicBezTo>
                  <a:cubicBezTo>
                    <a:pt x="104548" y="129391"/>
                    <a:pt x="104548" y="127504"/>
                    <a:pt x="104548" y="126323"/>
                  </a:cubicBezTo>
                  <a:cubicBezTo>
                    <a:pt x="104548" y="125145"/>
                    <a:pt x="104548" y="128685"/>
                    <a:pt x="104548" y="126323"/>
                  </a:cubicBezTo>
                  <a:cubicBezTo>
                    <a:pt x="104548" y="130336"/>
                    <a:pt x="104548" y="124672"/>
                    <a:pt x="102662" y="126323"/>
                  </a:cubicBezTo>
                  <a:cubicBezTo>
                    <a:pt x="100772" y="127976"/>
                    <a:pt x="102662" y="124672"/>
                    <a:pt x="102662" y="123728"/>
                  </a:cubicBezTo>
                  <a:cubicBezTo>
                    <a:pt x="102662" y="122786"/>
                    <a:pt x="102662" y="125853"/>
                    <a:pt x="102662" y="123728"/>
                  </a:cubicBezTo>
                  <a:lnTo>
                    <a:pt x="102662" y="125145"/>
                  </a:lnTo>
                  <a:lnTo>
                    <a:pt x="102662" y="104143"/>
                  </a:lnTo>
                  <a:cubicBezTo>
                    <a:pt x="102662" y="104143"/>
                    <a:pt x="102662" y="104143"/>
                    <a:pt x="102662" y="104143"/>
                  </a:cubicBezTo>
                  <a:cubicBezTo>
                    <a:pt x="102662" y="104143"/>
                    <a:pt x="102662" y="104143"/>
                    <a:pt x="102662" y="104143"/>
                  </a:cubicBezTo>
                  <a:cubicBezTo>
                    <a:pt x="102662" y="104143"/>
                    <a:pt x="102662" y="106030"/>
                    <a:pt x="102662" y="106030"/>
                  </a:cubicBezTo>
                  <a:cubicBezTo>
                    <a:pt x="102662" y="105560"/>
                    <a:pt x="102662" y="105088"/>
                    <a:pt x="102662" y="104615"/>
                  </a:cubicBezTo>
                  <a:cubicBezTo>
                    <a:pt x="102662" y="104615"/>
                    <a:pt x="102662" y="104615"/>
                    <a:pt x="102662" y="104615"/>
                  </a:cubicBezTo>
                  <a:cubicBezTo>
                    <a:pt x="102662" y="104615"/>
                    <a:pt x="102662" y="104615"/>
                    <a:pt x="102662" y="102726"/>
                  </a:cubicBezTo>
                  <a:cubicBezTo>
                    <a:pt x="102662" y="100839"/>
                    <a:pt x="102662" y="102726"/>
                    <a:pt x="102662" y="102726"/>
                  </a:cubicBezTo>
                  <a:cubicBezTo>
                    <a:pt x="102662" y="102020"/>
                    <a:pt x="102662" y="101548"/>
                    <a:pt x="102662" y="100839"/>
                  </a:cubicBezTo>
                  <a:cubicBezTo>
                    <a:pt x="102662" y="100839"/>
                    <a:pt x="102662" y="103907"/>
                    <a:pt x="102662" y="100839"/>
                  </a:cubicBezTo>
                  <a:cubicBezTo>
                    <a:pt x="102662" y="97771"/>
                    <a:pt x="102662" y="98244"/>
                    <a:pt x="102662" y="98716"/>
                  </a:cubicBezTo>
                  <a:cubicBezTo>
                    <a:pt x="102662" y="99188"/>
                    <a:pt x="102662" y="96826"/>
                    <a:pt x="102662" y="96593"/>
                  </a:cubicBezTo>
                  <a:lnTo>
                    <a:pt x="102662" y="99188"/>
                  </a:lnTo>
                  <a:cubicBezTo>
                    <a:pt x="102662" y="100603"/>
                    <a:pt x="102662" y="99188"/>
                    <a:pt x="102662" y="97535"/>
                  </a:cubicBezTo>
                  <a:cubicBezTo>
                    <a:pt x="102662" y="95884"/>
                    <a:pt x="102662" y="97535"/>
                    <a:pt x="102662" y="98716"/>
                  </a:cubicBezTo>
                  <a:cubicBezTo>
                    <a:pt x="102662" y="99894"/>
                    <a:pt x="102662" y="101075"/>
                    <a:pt x="102662" y="100367"/>
                  </a:cubicBezTo>
                  <a:cubicBezTo>
                    <a:pt x="102662" y="99661"/>
                    <a:pt x="102662" y="100367"/>
                    <a:pt x="102662" y="102726"/>
                  </a:cubicBezTo>
                  <a:cubicBezTo>
                    <a:pt x="102662" y="105088"/>
                    <a:pt x="102662" y="100130"/>
                    <a:pt x="102662" y="101311"/>
                  </a:cubicBezTo>
                  <a:cubicBezTo>
                    <a:pt x="102662" y="102492"/>
                    <a:pt x="102662" y="101311"/>
                    <a:pt x="102662" y="103907"/>
                  </a:cubicBezTo>
                  <a:cubicBezTo>
                    <a:pt x="102662" y="106502"/>
                    <a:pt x="102662" y="103907"/>
                    <a:pt x="102662" y="103907"/>
                  </a:cubicBezTo>
                  <a:cubicBezTo>
                    <a:pt x="102662" y="103907"/>
                    <a:pt x="102662" y="103907"/>
                    <a:pt x="104076" y="105088"/>
                  </a:cubicBezTo>
                  <a:cubicBezTo>
                    <a:pt x="104076" y="102726"/>
                    <a:pt x="104076" y="105088"/>
                    <a:pt x="104076" y="102962"/>
                  </a:cubicBezTo>
                  <a:cubicBezTo>
                    <a:pt x="104076" y="100839"/>
                    <a:pt x="104076" y="102962"/>
                    <a:pt x="104076" y="102962"/>
                  </a:cubicBezTo>
                  <a:cubicBezTo>
                    <a:pt x="104076" y="97535"/>
                    <a:pt x="105493" y="99661"/>
                    <a:pt x="106199" y="98244"/>
                  </a:cubicBezTo>
                  <a:cubicBezTo>
                    <a:pt x="106199" y="100367"/>
                    <a:pt x="106199" y="102256"/>
                    <a:pt x="106199" y="104379"/>
                  </a:cubicBezTo>
                  <a:cubicBezTo>
                    <a:pt x="106199" y="101784"/>
                    <a:pt x="106199" y="104379"/>
                    <a:pt x="106199" y="104379"/>
                  </a:cubicBezTo>
                  <a:cubicBezTo>
                    <a:pt x="106199" y="104379"/>
                    <a:pt x="106199" y="104379"/>
                    <a:pt x="106199" y="101075"/>
                  </a:cubicBezTo>
                  <a:cubicBezTo>
                    <a:pt x="106199" y="103907"/>
                    <a:pt x="106199" y="101075"/>
                    <a:pt x="106199" y="101075"/>
                  </a:cubicBezTo>
                  <a:cubicBezTo>
                    <a:pt x="106199" y="101075"/>
                    <a:pt x="106199" y="103434"/>
                    <a:pt x="106199" y="104852"/>
                  </a:cubicBezTo>
                  <a:lnTo>
                    <a:pt x="106199" y="102962"/>
                  </a:lnTo>
                  <a:cubicBezTo>
                    <a:pt x="105963" y="102492"/>
                    <a:pt x="105963" y="101784"/>
                    <a:pt x="106199" y="101311"/>
                  </a:cubicBezTo>
                  <a:cubicBezTo>
                    <a:pt x="106199" y="99425"/>
                    <a:pt x="106199" y="101311"/>
                    <a:pt x="108088" y="99661"/>
                  </a:cubicBezTo>
                  <a:cubicBezTo>
                    <a:pt x="109975" y="98007"/>
                    <a:pt x="108088" y="99661"/>
                    <a:pt x="108088" y="98244"/>
                  </a:cubicBezTo>
                  <a:cubicBezTo>
                    <a:pt x="108088" y="96826"/>
                    <a:pt x="109503" y="96121"/>
                    <a:pt x="108088" y="99661"/>
                  </a:cubicBezTo>
                  <a:cubicBezTo>
                    <a:pt x="108088" y="99661"/>
                    <a:pt x="108088" y="99661"/>
                    <a:pt x="108088" y="99661"/>
                  </a:cubicBezTo>
                  <a:cubicBezTo>
                    <a:pt x="108088" y="99661"/>
                    <a:pt x="108088" y="99661"/>
                    <a:pt x="108088" y="101784"/>
                  </a:cubicBezTo>
                  <a:cubicBezTo>
                    <a:pt x="108088" y="103907"/>
                    <a:pt x="109503" y="98480"/>
                    <a:pt x="108088" y="101784"/>
                  </a:cubicBezTo>
                  <a:cubicBezTo>
                    <a:pt x="108088" y="100367"/>
                    <a:pt x="108088" y="101784"/>
                    <a:pt x="108088" y="101784"/>
                  </a:cubicBezTo>
                  <a:cubicBezTo>
                    <a:pt x="108088" y="101075"/>
                    <a:pt x="108088" y="100367"/>
                    <a:pt x="108088" y="99661"/>
                  </a:cubicBezTo>
                  <a:cubicBezTo>
                    <a:pt x="108088" y="101311"/>
                    <a:pt x="108088" y="99661"/>
                    <a:pt x="108088" y="102020"/>
                  </a:cubicBezTo>
                  <a:cubicBezTo>
                    <a:pt x="108088" y="104379"/>
                    <a:pt x="108088" y="102020"/>
                    <a:pt x="108088" y="102020"/>
                  </a:cubicBezTo>
                  <a:lnTo>
                    <a:pt x="108088" y="103907"/>
                  </a:lnTo>
                  <a:cubicBezTo>
                    <a:pt x="108088" y="103907"/>
                    <a:pt x="108088" y="102492"/>
                    <a:pt x="108088" y="102020"/>
                  </a:cubicBezTo>
                  <a:cubicBezTo>
                    <a:pt x="108325" y="103434"/>
                    <a:pt x="108325" y="104615"/>
                    <a:pt x="108088" y="106030"/>
                  </a:cubicBezTo>
                  <a:cubicBezTo>
                    <a:pt x="108088" y="106030"/>
                    <a:pt x="108088" y="106030"/>
                    <a:pt x="108088" y="108861"/>
                  </a:cubicBezTo>
                  <a:cubicBezTo>
                    <a:pt x="108088" y="107211"/>
                    <a:pt x="108088" y="105560"/>
                    <a:pt x="108088" y="104143"/>
                  </a:cubicBezTo>
                  <a:cubicBezTo>
                    <a:pt x="108088" y="102726"/>
                    <a:pt x="108088" y="107447"/>
                    <a:pt x="108088" y="104143"/>
                  </a:cubicBezTo>
                  <a:cubicBezTo>
                    <a:pt x="107852" y="103198"/>
                    <a:pt x="107852" y="102020"/>
                    <a:pt x="108088" y="101075"/>
                  </a:cubicBezTo>
                  <a:cubicBezTo>
                    <a:pt x="108088" y="101075"/>
                    <a:pt x="108088" y="104615"/>
                    <a:pt x="108088" y="103907"/>
                  </a:cubicBezTo>
                  <a:cubicBezTo>
                    <a:pt x="108088" y="103198"/>
                    <a:pt x="108088" y="103907"/>
                    <a:pt x="108088" y="106030"/>
                  </a:cubicBezTo>
                  <a:cubicBezTo>
                    <a:pt x="108088" y="108155"/>
                    <a:pt x="108088" y="106030"/>
                    <a:pt x="108088" y="106030"/>
                  </a:cubicBezTo>
                  <a:lnTo>
                    <a:pt x="108088" y="104143"/>
                  </a:lnTo>
                  <a:cubicBezTo>
                    <a:pt x="108088" y="104143"/>
                    <a:pt x="108088" y="104143"/>
                    <a:pt x="108088" y="104143"/>
                  </a:cubicBezTo>
                  <a:cubicBezTo>
                    <a:pt x="108088" y="104143"/>
                    <a:pt x="109267" y="101784"/>
                    <a:pt x="108088" y="105793"/>
                  </a:cubicBezTo>
                  <a:cubicBezTo>
                    <a:pt x="108088" y="103907"/>
                    <a:pt x="108088" y="103907"/>
                    <a:pt x="108088" y="105793"/>
                  </a:cubicBezTo>
                  <a:cubicBezTo>
                    <a:pt x="108088" y="102492"/>
                    <a:pt x="109503" y="102962"/>
                    <a:pt x="109503" y="104379"/>
                  </a:cubicBezTo>
                  <a:lnTo>
                    <a:pt x="109503" y="102962"/>
                  </a:lnTo>
                  <a:cubicBezTo>
                    <a:pt x="109503" y="104379"/>
                    <a:pt x="109503" y="102962"/>
                    <a:pt x="109503" y="106030"/>
                  </a:cubicBezTo>
                  <a:lnTo>
                    <a:pt x="109503" y="103434"/>
                  </a:lnTo>
                  <a:cubicBezTo>
                    <a:pt x="109503" y="105088"/>
                    <a:pt x="109503" y="106030"/>
                    <a:pt x="109503" y="107447"/>
                  </a:cubicBezTo>
                  <a:cubicBezTo>
                    <a:pt x="109503" y="108861"/>
                    <a:pt x="109503" y="107447"/>
                    <a:pt x="109503" y="107447"/>
                  </a:cubicBezTo>
                  <a:lnTo>
                    <a:pt x="109503" y="103671"/>
                  </a:lnTo>
                  <a:cubicBezTo>
                    <a:pt x="109267" y="105324"/>
                    <a:pt x="109267" y="106974"/>
                    <a:pt x="109503" y="108625"/>
                  </a:cubicBezTo>
                  <a:cubicBezTo>
                    <a:pt x="109503" y="104615"/>
                    <a:pt x="110920" y="105088"/>
                    <a:pt x="110920" y="106974"/>
                  </a:cubicBezTo>
                  <a:cubicBezTo>
                    <a:pt x="110920" y="108861"/>
                    <a:pt x="110920" y="103907"/>
                    <a:pt x="110920" y="104852"/>
                  </a:cubicBezTo>
                  <a:cubicBezTo>
                    <a:pt x="110920" y="105793"/>
                    <a:pt x="110920" y="107919"/>
                    <a:pt x="110920" y="107447"/>
                  </a:cubicBezTo>
                  <a:cubicBezTo>
                    <a:pt x="110920" y="108625"/>
                    <a:pt x="110920" y="109806"/>
                    <a:pt x="110920" y="110987"/>
                  </a:cubicBezTo>
                  <a:lnTo>
                    <a:pt x="110920" y="110987"/>
                  </a:lnTo>
                  <a:lnTo>
                    <a:pt x="110920" y="110987"/>
                  </a:lnTo>
                  <a:lnTo>
                    <a:pt x="110920" y="107683"/>
                  </a:lnTo>
                  <a:cubicBezTo>
                    <a:pt x="110920" y="107683"/>
                    <a:pt x="110920" y="110042"/>
                    <a:pt x="110920" y="111223"/>
                  </a:cubicBezTo>
                  <a:cubicBezTo>
                    <a:pt x="110920" y="112401"/>
                    <a:pt x="110920" y="111223"/>
                    <a:pt x="110920" y="111223"/>
                  </a:cubicBezTo>
                  <a:cubicBezTo>
                    <a:pt x="110920" y="111223"/>
                    <a:pt x="110920" y="109334"/>
                    <a:pt x="110920" y="111223"/>
                  </a:cubicBezTo>
                  <a:cubicBezTo>
                    <a:pt x="111156" y="110278"/>
                    <a:pt x="111156" y="109097"/>
                    <a:pt x="110920" y="108155"/>
                  </a:cubicBezTo>
                  <a:cubicBezTo>
                    <a:pt x="110920" y="108155"/>
                    <a:pt x="110920" y="106974"/>
                    <a:pt x="110920" y="108155"/>
                  </a:cubicBezTo>
                  <a:cubicBezTo>
                    <a:pt x="110920" y="109334"/>
                    <a:pt x="110920" y="106502"/>
                    <a:pt x="110920" y="105793"/>
                  </a:cubicBezTo>
                  <a:cubicBezTo>
                    <a:pt x="110920" y="105088"/>
                    <a:pt x="110920" y="107683"/>
                    <a:pt x="110920" y="108392"/>
                  </a:cubicBezTo>
                  <a:cubicBezTo>
                    <a:pt x="110920" y="109097"/>
                    <a:pt x="110920" y="106974"/>
                    <a:pt x="110920" y="108392"/>
                  </a:cubicBezTo>
                  <a:cubicBezTo>
                    <a:pt x="110920" y="105324"/>
                    <a:pt x="110920" y="105793"/>
                    <a:pt x="110920" y="106738"/>
                  </a:cubicBezTo>
                  <a:cubicBezTo>
                    <a:pt x="110920" y="107683"/>
                    <a:pt x="110920" y="106738"/>
                    <a:pt x="110920" y="108155"/>
                  </a:cubicBezTo>
                  <a:cubicBezTo>
                    <a:pt x="110920" y="109570"/>
                    <a:pt x="110920" y="108155"/>
                    <a:pt x="110920" y="108155"/>
                  </a:cubicBezTo>
                  <a:cubicBezTo>
                    <a:pt x="110920" y="108155"/>
                    <a:pt x="110920" y="108155"/>
                    <a:pt x="110920" y="111929"/>
                  </a:cubicBezTo>
                  <a:cubicBezTo>
                    <a:pt x="111392" y="110515"/>
                    <a:pt x="111862" y="109097"/>
                    <a:pt x="112334" y="107919"/>
                  </a:cubicBezTo>
                  <a:cubicBezTo>
                    <a:pt x="112334" y="111459"/>
                    <a:pt x="112334" y="107919"/>
                    <a:pt x="113515" y="107919"/>
                  </a:cubicBezTo>
                  <a:cubicBezTo>
                    <a:pt x="113515" y="108392"/>
                    <a:pt x="113515" y="109097"/>
                    <a:pt x="113515" y="109570"/>
                  </a:cubicBezTo>
                  <a:cubicBezTo>
                    <a:pt x="113515" y="108392"/>
                    <a:pt x="113515" y="109570"/>
                    <a:pt x="113515" y="108155"/>
                  </a:cubicBezTo>
                  <a:cubicBezTo>
                    <a:pt x="113515" y="111223"/>
                    <a:pt x="113515" y="108155"/>
                    <a:pt x="113515" y="108155"/>
                  </a:cubicBezTo>
                  <a:cubicBezTo>
                    <a:pt x="113515" y="109097"/>
                    <a:pt x="113515" y="110042"/>
                    <a:pt x="113515" y="110987"/>
                  </a:cubicBezTo>
                  <a:cubicBezTo>
                    <a:pt x="113515" y="109097"/>
                    <a:pt x="113515" y="110987"/>
                    <a:pt x="115638" y="110987"/>
                  </a:cubicBezTo>
                  <a:cubicBezTo>
                    <a:pt x="117761" y="110987"/>
                    <a:pt x="115638" y="113110"/>
                    <a:pt x="115638" y="113110"/>
                  </a:cubicBezTo>
                  <a:cubicBezTo>
                    <a:pt x="115638" y="113110"/>
                    <a:pt x="115638" y="113110"/>
                    <a:pt x="115638" y="113110"/>
                  </a:cubicBezTo>
                  <a:cubicBezTo>
                    <a:pt x="115638" y="110515"/>
                    <a:pt x="115638" y="108861"/>
                    <a:pt x="115638" y="110042"/>
                  </a:cubicBezTo>
                  <a:cubicBezTo>
                    <a:pt x="115638" y="111223"/>
                    <a:pt x="115638" y="110042"/>
                    <a:pt x="115638" y="111929"/>
                  </a:cubicBezTo>
                  <a:lnTo>
                    <a:pt x="115638" y="113346"/>
                  </a:lnTo>
                  <a:cubicBezTo>
                    <a:pt x="115638" y="113346"/>
                    <a:pt x="115638" y="111223"/>
                    <a:pt x="115638" y="111459"/>
                  </a:cubicBezTo>
                  <a:cubicBezTo>
                    <a:pt x="115638" y="111693"/>
                    <a:pt x="115638" y="111459"/>
                    <a:pt x="115638" y="113346"/>
                  </a:cubicBezTo>
                  <a:cubicBezTo>
                    <a:pt x="115638" y="115233"/>
                    <a:pt x="115638" y="113346"/>
                    <a:pt x="115638" y="111929"/>
                  </a:cubicBezTo>
                  <a:cubicBezTo>
                    <a:pt x="115638" y="110515"/>
                    <a:pt x="115638" y="114524"/>
                    <a:pt x="115638" y="114291"/>
                  </a:cubicBezTo>
                  <a:cubicBezTo>
                    <a:pt x="115402" y="113346"/>
                    <a:pt x="115402" y="112165"/>
                    <a:pt x="115638" y="111223"/>
                  </a:cubicBezTo>
                  <a:cubicBezTo>
                    <a:pt x="115638" y="113582"/>
                    <a:pt x="115638" y="111223"/>
                    <a:pt x="115638" y="113346"/>
                  </a:cubicBezTo>
                  <a:cubicBezTo>
                    <a:pt x="115638" y="111693"/>
                    <a:pt x="115638" y="111929"/>
                    <a:pt x="115638" y="113346"/>
                  </a:cubicBezTo>
                  <a:cubicBezTo>
                    <a:pt x="115638" y="114761"/>
                    <a:pt x="115638" y="113346"/>
                    <a:pt x="115638" y="115233"/>
                  </a:cubicBezTo>
                  <a:cubicBezTo>
                    <a:pt x="115638" y="112874"/>
                    <a:pt x="115638" y="115233"/>
                    <a:pt x="115638" y="112165"/>
                  </a:cubicBezTo>
                  <a:cubicBezTo>
                    <a:pt x="115638" y="112165"/>
                    <a:pt x="115638" y="109806"/>
                    <a:pt x="115638" y="112165"/>
                  </a:cubicBezTo>
                  <a:cubicBezTo>
                    <a:pt x="115638" y="114524"/>
                    <a:pt x="115638" y="112165"/>
                    <a:pt x="115638" y="115233"/>
                  </a:cubicBezTo>
                  <a:cubicBezTo>
                    <a:pt x="115638" y="118301"/>
                    <a:pt x="115638" y="115233"/>
                    <a:pt x="115638" y="115233"/>
                  </a:cubicBezTo>
                  <a:cubicBezTo>
                    <a:pt x="115638" y="110042"/>
                    <a:pt x="115638" y="112874"/>
                    <a:pt x="117056" y="111929"/>
                  </a:cubicBezTo>
                  <a:cubicBezTo>
                    <a:pt x="117056" y="112874"/>
                    <a:pt x="117056" y="113819"/>
                    <a:pt x="117056" y="114761"/>
                  </a:cubicBezTo>
                  <a:cubicBezTo>
                    <a:pt x="116819" y="114291"/>
                    <a:pt x="116819" y="113582"/>
                    <a:pt x="117056" y="113110"/>
                  </a:cubicBezTo>
                  <a:cubicBezTo>
                    <a:pt x="117056" y="113110"/>
                    <a:pt x="117056" y="113110"/>
                    <a:pt x="117056" y="114524"/>
                  </a:cubicBezTo>
                  <a:cubicBezTo>
                    <a:pt x="117056" y="115942"/>
                    <a:pt x="117056" y="114524"/>
                    <a:pt x="117056" y="118065"/>
                  </a:cubicBezTo>
                  <a:cubicBezTo>
                    <a:pt x="117056" y="118065"/>
                    <a:pt x="117056" y="116178"/>
                    <a:pt x="117056" y="115233"/>
                  </a:cubicBezTo>
                  <a:cubicBezTo>
                    <a:pt x="117056" y="118537"/>
                    <a:pt x="118706" y="115233"/>
                    <a:pt x="119179" y="117123"/>
                  </a:cubicBezTo>
                  <a:cubicBezTo>
                    <a:pt x="119415" y="116178"/>
                    <a:pt x="119415" y="115469"/>
                    <a:pt x="119179" y="114524"/>
                  </a:cubicBezTo>
                  <a:cubicBezTo>
                    <a:pt x="119179" y="112874"/>
                    <a:pt x="119179" y="116414"/>
                    <a:pt x="119179" y="113110"/>
                  </a:cubicBezTo>
                  <a:cubicBezTo>
                    <a:pt x="119179" y="114291"/>
                    <a:pt x="119179" y="115233"/>
                    <a:pt x="119179" y="116414"/>
                  </a:cubicBezTo>
                  <a:cubicBezTo>
                    <a:pt x="119179" y="116414"/>
                    <a:pt x="119179" y="116414"/>
                    <a:pt x="119179" y="114997"/>
                  </a:cubicBezTo>
                  <a:cubicBezTo>
                    <a:pt x="119179" y="113582"/>
                    <a:pt x="119179" y="117592"/>
                    <a:pt x="119179" y="118065"/>
                  </a:cubicBezTo>
                  <a:cubicBezTo>
                    <a:pt x="119179" y="118537"/>
                    <a:pt x="119179" y="118065"/>
                    <a:pt x="119179" y="115942"/>
                  </a:cubicBezTo>
                  <a:lnTo>
                    <a:pt x="119179" y="117592"/>
                  </a:lnTo>
                  <a:cubicBezTo>
                    <a:pt x="119179" y="117592"/>
                    <a:pt x="119179" y="117592"/>
                    <a:pt x="119179" y="114761"/>
                  </a:cubicBezTo>
                  <a:cubicBezTo>
                    <a:pt x="119179" y="111929"/>
                    <a:pt x="119179" y="114761"/>
                    <a:pt x="119179" y="114761"/>
                  </a:cubicBezTo>
                  <a:cubicBezTo>
                    <a:pt x="118942" y="113346"/>
                    <a:pt x="118234" y="111929"/>
                    <a:pt x="117056" y="110987"/>
                  </a:cubicBezTo>
                  <a:cubicBezTo>
                    <a:pt x="117056" y="110987"/>
                    <a:pt x="117056" y="109570"/>
                    <a:pt x="117056" y="108625"/>
                  </a:cubicBezTo>
                  <a:cubicBezTo>
                    <a:pt x="117056" y="107683"/>
                    <a:pt x="117056" y="108625"/>
                    <a:pt x="117056" y="110515"/>
                  </a:cubicBezTo>
                  <a:cubicBezTo>
                    <a:pt x="117292" y="108861"/>
                    <a:pt x="117528" y="107211"/>
                    <a:pt x="118234" y="105793"/>
                  </a:cubicBezTo>
                  <a:cubicBezTo>
                    <a:pt x="118234" y="105793"/>
                    <a:pt x="118234" y="110042"/>
                    <a:pt x="119651" y="107683"/>
                  </a:cubicBezTo>
                  <a:cubicBezTo>
                    <a:pt x="121065" y="105324"/>
                    <a:pt x="119651" y="109570"/>
                    <a:pt x="119651" y="109334"/>
                  </a:cubicBezTo>
                  <a:cubicBezTo>
                    <a:pt x="119651" y="109097"/>
                    <a:pt x="119651" y="107683"/>
                    <a:pt x="119651" y="109334"/>
                  </a:cubicBezTo>
                  <a:cubicBezTo>
                    <a:pt x="119651" y="110987"/>
                    <a:pt x="119651" y="107683"/>
                    <a:pt x="119651" y="106974"/>
                  </a:cubicBezTo>
                  <a:cubicBezTo>
                    <a:pt x="119651" y="110278"/>
                    <a:pt x="119651" y="106974"/>
                    <a:pt x="119651" y="106974"/>
                  </a:cubicBezTo>
                  <a:cubicBezTo>
                    <a:pt x="119651" y="107919"/>
                    <a:pt x="119651" y="108625"/>
                    <a:pt x="119651" y="109570"/>
                  </a:cubicBezTo>
                  <a:cubicBezTo>
                    <a:pt x="119651" y="107683"/>
                    <a:pt x="119651" y="106502"/>
                    <a:pt x="119651" y="107683"/>
                  </a:cubicBezTo>
                  <a:cubicBezTo>
                    <a:pt x="119651" y="108861"/>
                    <a:pt x="119651" y="109097"/>
                    <a:pt x="119651" y="110042"/>
                  </a:cubicBezTo>
                  <a:cubicBezTo>
                    <a:pt x="119651" y="110987"/>
                    <a:pt x="119651" y="110042"/>
                    <a:pt x="119651" y="110042"/>
                  </a:cubicBezTo>
                  <a:cubicBezTo>
                    <a:pt x="119651" y="110042"/>
                    <a:pt x="119651" y="108625"/>
                    <a:pt x="119651" y="107919"/>
                  </a:cubicBezTo>
                  <a:cubicBezTo>
                    <a:pt x="119887" y="109334"/>
                    <a:pt x="119887" y="110515"/>
                    <a:pt x="119651" y="111929"/>
                  </a:cubicBezTo>
                  <a:cubicBezTo>
                    <a:pt x="119651" y="108392"/>
                    <a:pt x="119651" y="111929"/>
                    <a:pt x="119651" y="111929"/>
                  </a:cubicBezTo>
                  <a:cubicBezTo>
                    <a:pt x="119651" y="111929"/>
                    <a:pt x="119651" y="111929"/>
                    <a:pt x="119651" y="113819"/>
                  </a:cubicBezTo>
                  <a:cubicBezTo>
                    <a:pt x="119651" y="115705"/>
                    <a:pt x="119651" y="113819"/>
                    <a:pt x="119651" y="113819"/>
                  </a:cubicBezTo>
                  <a:cubicBezTo>
                    <a:pt x="119651" y="113819"/>
                    <a:pt x="119651" y="111223"/>
                    <a:pt x="119651" y="112165"/>
                  </a:cubicBezTo>
                  <a:cubicBezTo>
                    <a:pt x="119415" y="110987"/>
                    <a:pt x="119415" y="109806"/>
                    <a:pt x="119651" y="108625"/>
                  </a:cubicBezTo>
                  <a:cubicBezTo>
                    <a:pt x="119651" y="108625"/>
                    <a:pt x="119651" y="106266"/>
                    <a:pt x="119651" y="108625"/>
                  </a:cubicBezTo>
                  <a:cubicBezTo>
                    <a:pt x="119651" y="110987"/>
                    <a:pt x="119651" y="107211"/>
                    <a:pt x="119651" y="105793"/>
                  </a:cubicBezTo>
                  <a:cubicBezTo>
                    <a:pt x="119415" y="106974"/>
                    <a:pt x="119415" y="108155"/>
                    <a:pt x="119651" y="109334"/>
                  </a:cubicBezTo>
                  <a:cubicBezTo>
                    <a:pt x="119651" y="109334"/>
                    <a:pt x="119651" y="109334"/>
                    <a:pt x="119651" y="109334"/>
                  </a:cubicBezTo>
                  <a:cubicBezTo>
                    <a:pt x="119651" y="106738"/>
                    <a:pt x="119651" y="107919"/>
                    <a:pt x="119651" y="109334"/>
                  </a:cubicBezTo>
                  <a:cubicBezTo>
                    <a:pt x="119651" y="108155"/>
                    <a:pt x="119651" y="106974"/>
                    <a:pt x="119651" y="105793"/>
                  </a:cubicBezTo>
                  <a:cubicBezTo>
                    <a:pt x="119651" y="105793"/>
                    <a:pt x="119651" y="105793"/>
                    <a:pt x="119651" y="107211"/>
                  </a:cubicBezTo>
                  <a:cubicBezTo>
                    <a:pt x="119887" y="106266"/>
                    <a:pt x="119887" y="105324"/>
                    <a:pt x="119651" y="104379"/>
                  </a:cubicBezTo>
                  <a:cubicBezTo>
                    <a:pt x="119651" y="104379"/>
                    <a:pt x="119651" y="106502"/>
                    <a:pt x="119651" y="107447"/>
                  </a:cubicBezTo>
                  <a:cubicBezTo>
                    <a:pt x="119651" y="106030"/>
                    <a:pt x="119651" y="104852"/>
                    <a:pt x="119651" y="103434"/>
                  </a:cubicBezTo>
                  <a:cubicBezTo>
                    <a:pt x="119651" y="104615"/>
                    <a:pt x="119651" y="103434"/>
                    <a:pt x="119651" y="103434"/>
                  </a:cubicBezTo>
                  <a:lnTo>
                    <a:pt x="119651" y="100603"/>
                  </a:lnTo>
                  <a:cubicBezTo>
                    <a:pt x="119651" y="100603"/>
                    <a:pt x="119651" y="100603"/>
                    <a:pt x="118234" y="98716"/>
                  </a:cubicBezTo>
                  <a:cubicBezTo>
                    <a:pt x="118234" y="101311"/>
                    <a:pt x="118234" y="97535"/>
                    <a:pt x="118234" y="98716"/>
                  </a:cubicBezTo>
                  <a:cubicBezTo>
                    <a:pt x="118234" y="94231"/>
                    <a:pt x="116583" y="100367"/>
                    <a:pt x="116819" y="94940"/>
                  </a:cubicBezTo>
                  <a:cubicBezTo>
                    <a:pt x="116819" y="96357"/>
                    <a:pt x="116819" y="94940"/>
                    <a:pt x="116819" y="96357"/>
                  </a:cubicBezTo>
                  <a:lnTo>
                    <a:pt x="116819" y="93761"/>
                  </a:lnTo>
                  <a:cubicBezTo>
                    <a:pt x="116819" y="93761"/>
                    <a:pt x="116819" y="93761"/>
                    <a:pt x="116819" y="91872"/>
                  </a:cubicBezTo>
                  <a:cubicBezTo>
                    <a:pt x="116819" y="93995"/>
                    <a:pt x="116819" y="93053"/>
                    <a:pt x="116819" y="93761"/>
                  </a:cubicBezTo>
                  <a:cubicBezTo>
                    <a:pt x="116819" y="94467"/>
                    <a:pt x="116819" y="92344"/>
                    <a:pt x="116819" y="92108"/>
                  </a:cubicBezTo>
                  <a:cubicBezTo>
                    <a:pt x="116819" y="91872"/>
                    <a:pt x="116819" y="92108"/>
                    <a:pt x="116819" y="92108"/>
                  </a:cubicBezTo>
                  <a:cubicBezTo>
                    <a:pt x="116819" y="92108"/>
                    <a:pt x="116819" y="93289"/>
                    <a:pt x="116819" y="92108"/>
                  </a:cubicBezTo>
                  <a:cubicBezTo>
                    <a:pt x="116819" y="90927"/>
                    <a:pt x="116819" y="92108"/>
                    <a:pt x="116819" y="92108"/>
                  </a:cubicBezTo>
                  <a:cubicBezTo>
                    <a:pt x="116819" y="92108"/>
                    <a:pt x="116819" y="92108"/>
                    <a:pt x="116819" y="90694"/>
                  </a:cubicBezTo>
                  <a:cubicBezTo>
                    <a:pt x="116819" y="89276"/>
                    <a:pt x="116819" y="90694"/>
                    <a:pt x="118234" y="89276"/>
                  </a:cubicBezTo>
                  <a:cubicBezTo>
                    <a:pt x="119651" y="87862"/>
                    <a:pt x="118234" y="90927"/>
                    <a:pt x="118234" y="92108"/>
                  </a:cubicBezTo>
                  <a:lnTo>
                    <a:pt x="118234" y="90458"/>
                  </a:lnTo>
                  <a:cubicBezTo>
                    <a:pt x="118234" y="92344"/>
                    <a:pt x="118234" y="90458"/>
                    <a:pt x="119651" y="90458"/>
                  </a:cubicBezTo>
                  <a:cubicBezTo>
                    <a:pt x="119651" y="92580"/>
                    <a:pt x="119651" y="92108"/>
                    <a:pt x="119651" y="92817"/>
                  </a:cubicBezTo>
                  <a:cubicBezTo>
                    <a:pt x="119651" y="93525"/>
                    <a:pt x="119651" y="90927"/>
                    <a:pt x="119651" y="90694"/>
                  </a:cubicBezTo>
                  <a:cubicBezTo>
                    <a:pt x="119651" y="90458"/>
                    <a:pt x="119651" y="92580"/>
                    <a:pt x="119651" y="90694"/>
                  </a:cubicBezTo>
                  <a:cubicBezTo>
                    <a:pt x="119651" y="92108"/>
                    <a:pt x="119651" y="93289"/>
                    <a:pt x="119651" y="94467"/>
                  </a:cubicBezTo>
                  <a:cubicBezTo>
                    <a:pt x="119651" y="95648"/>
                    <a:pt x="119651" y="92580"/>
                    <a:pt x="119651" y="91872"/>
                  </a:cubicBezTo>
                  <a:cubicBezTo>
                    <a:pt x="119651" y="91163"/>
                    <a:pt x="119651" y="94703"/>
                    <a:pt x="119651" y="91872"/>
                  </a:cubicBezTo>
                  <a:cubicBezTo>
                    <a:pt x="119887" y="92580"/>
                    <a:pt x="119887" y="93525"/>
                    <a:pt x="119651" y="94231"/>
                  </a:cubicBezTo>
                  <a:cubicBezTo>
                    <a:pt x="119651" y="92344"/>
                    <a:pt x="119651" y="92108"/>
                    <a:pt x="121065" y="94231"/>
                  </a:cubicBezTo>
                  <a:cubicBezTo>
                    <a:pt x="122482" y="96357"/>
                    <a:pt x="121065" y="94231"/>
                    <a:pt x="121065" y="96826"/>
                  </a:cubicBezTo>
                  <a:lnTo>
                    <a:pt x="121065" y="99661"/>
                  </a:lnTo>
                  <a:cubicBezTo>
                    <a:pt x="121065" y="99661"/>
                    <a:pt x="121065" y="96593"/>
                    <a:pt x="121065" y="97535"/>
                  </a:cubicBezTo>
                  <a:cubicBezTo>
                    <a:pt x="121065" y="98480"/>
                    <a:pt x="121065" y="97535"/>
                    <a:pt x="121065" y="97535"/>
                  </a:cubicBezTo>
                  <a:cubicBezTo>
                    <a:pt x="121065" y="97535"/>
                    <a:pt x="121065" y="93525"/>
                    <a:pt x="121065" y="97535"/>
                  </a:cubicBezTo>
                  <a:cubicBezTo>
                    <a:pt x="121065" y="101548"/>
                    <a:pt x="122482" y="92817"/>
                    <a:pt x="122482" y="95648"/>
                  </a:cubicBezTo>
                  <a:lnTo>
                    <a:pt x="122482" y="94231"/>
                  </a:lnTo>
                  <a:cubicBezTo>
                    <a:pt x="122719" y="94940"/>
                    <a:pt x="122719" y="95884"/>
                    <a:pt x="122482" y="96593"/>
                  </a:cubicBezTo>
                  <a:cubicBezTo>
                    <a:pt x="122482" y="96593"/>
                    <a:pt x="122482" y="94231"/>
                    <a:pt x="122482" y="96593"/>
                  </a:cubicBezTo>
                  <a:cubicBezTo>
                    <a:pt x="122482" y="98952"/>
                    <a:pt x="122482" y="96593"/>
                    <a:pt x="122482" y="98480"/>
                  </a:cubicBezTo>
                  <a:cubicBezTo>
                    <a:pt x="122482" y="100367"/>
                    <a:pt x="124133" y="96357"/>
                    <a:pt x="124133" y="98480"/>
                  </a:cubicBezTo>
                  <a:cubicBezTo>
                    <a:pt x="124133" y="100603"/>
                    <a:pt x="124133" y="98480"/>
                    <a:pt x="124133" y="97063"/>
                  </a:cubicBezTo>
                  <a:cubicBezTo>
                    <a:pt x="123897" y="96357"/>
                    <a:pt x="123897" y="95884"/>
                    <a:pt x="124133" y="95176"/>
                  </a:cubicBezTo>
                  <a:cubicBezTo>
                    <a:pt x="124133" y="97299"/>
                    <a:pt x="124133" y="95176"/>
                    <a:pt x="124133" y="97299"/>
                  </a:cubicBezTo>
                  <a:cubicBezTo>
                    <a:pt x="124133" y="99425"/>
                    <a:pt x="124133" y="99188"/>
                    <a:pt x="124133" y="97299"/>
                  </a:cubicBezTo>
                  <a:cubicBezTo>
                    <a:pt x="123897" y="98007"/>
                    <a:pt x="123897" y="98716"/>
                    <a:pt x="124133" y="99425"/>
                  </a:cubicBezTo>
                  <a:cubicBezTo>
                    <a:pt x="124133" y="97535"/>
                    <a:pt x="124133" y="99425"/>
                    <a:pt x="124133" y="97299"/>
                  </a:cubicBezTo>
                  <a:cubicBezTo>
                    <a:pt x="124133" y="95176"/>
                    <a:pt x="124133" y="97299"/>
                    <a:pt x="124133" y="95884"/>
                  </a:cubicBezTo>
                  <a:cubicBezTo>
                    <a:pt x="123897" y="95176"/>
                    <a:pt x="123897" y="94703"/>
                    <a:pt x="124133" y="93995"/>
                  </a:cubicBezTo>
                  <a:cubicBezTo>
                    <a:pt x="124133" y="92580"/>
                    <a:pt x="124133" y="93995"/>
                    <a:pt x="124133" y="92108"/>
                  </a:cubicBezTo>
                  <a:lnTo>
                    <a:pt x="124133" y="92108"/>
                  </a:lnTo>
                  <a:cubicBezTo>
                    <a:pt x="123897" y="93525"/>
                    <a:pt x="123897" y="94703"/>
                    <a:pt x="124133" y="96121"/>
                  </a:cubicBezTo>
                  <a:cubicBezTo>
                    <a:pt x="124133" y="98007"/>
                    <a:pt x="124133" y="94703"/>
                    <a:pt x="124133" y="96121"/>
                  </a:cubicBezTo>
                  <a:cubicBezTo>
                    <a:pt x="124133" y="97535"/>
                    <a:pt x="124133" y="96121"/>
                    <a:pt x="124133" y="98244"/>
                  </a:cubicBezTo>
                  <a:cubicBezTo>
                    <a:pt x="124133" y="100367"/>
                    <a:pt x="124133" y="95412"/>
                    <a:pt x="124133" y="95648"/>
                  </a:cubicBezTo>
                  <a:cubicBezTo>
                    <a:pt x="124133" y="95884"/>
                    <a:pt x="124133" y="95648"/>
                    <a:pt x="124133" y="97299"/>
                  </a:cubicBezTo>
                  <a:cubicBezTo>
                    <a:pt x="124133" y="98952"/>
                    <a:pt x="124133" y="97299"/>
                    <a:pt x="124133" y="99188"/>
                  </a:cubicBezTo>
                  <a:cubicBezTo>
                    <a:pt x="124133" y="101075"/>
                    <a:pt x="124133" y="97299"/>
                    <a:pt x="124133" y="96593"/>
                  </a:cubicBezTo>
                  <a:cubicBezTo>
                    <a:pt x="124133" y="95884"/>
                    <a:pt x="124133" y="96593"/>
                    <a:pt x="124133" y="96593"/>
                  </a:cubicBezTo>
                  <a:cubicBezTo>
                    <a:pt x="124133" y="96593"/>
                    <a:pt x="124133" y="96593"/>
                    <a:pt x="124133" y="96593"/>
                  </a:cubicBezTo>
                  <a:lnTo>
                    <a:pt x="124133" y="96593"/>
                  </a:lnTo>
                  <a:cubicBezTo>
                    <a:pt x="124133" y="96593"/>
                    <a:pt x="124133" y="96593"/>
                    <a:pt x="124133" y="95176"/>
                  </a:cubicBezTo>
                  <a:cubicBezTo>
                    <a:pt x="124133" y="93761"/>
                    <a:pt x="124133" y="93525"/>
                    <a:pt x="124133" y="95176"/>
                  </a:cubicBezTo>
                  <a:cubicBezTo>
                    <a:pt x="124133" y="96826"/>
                    <a:pt x="124133" y="92817"/>
                    <a:pt x="124133" y="92817"/>
                  </a:cubicBezTo>
                  <a:cubicBezTo>
                    <a:pt x="126492" y="112874"/>
                    <a:pt x="144663" y="127032"/>
                    <a:pt x="164486" y="124909"/>
                  </a:cubicBezTo>
                  <a:cubicBezTo>
                    <a:pt x="184544" y="122549"/>
                    <a:pt x="198938" y="104379"/>
                    <a:pt x="196578" y="84322"/>
                  </a:cubicBezTo>
                  <a:close/>
                  <a:moveTo>
                    <a:pt x="180059" y="54117"/>
                  </a:moveTo>
                  <a:cubicBezTo>
                    <a:pt x="180059" y="55767"/>
                    <a:pt x="180059" y="54117"/>
                    <a:pt x="180059" y="54117"/>
                  </a:cubicBezTo>
                  <a:cubicBezTo>
                    <a:pt x="180059" y="54117"/>
                    <a:pt x="180059" y="53172"/>
                    <a:pt x="180059" y="54117"/>
                  </a:cubicBezTo>
                  <a:close/>
                  <a:moveTo>
                    <a:pt x="168024" y="30519"/>
                  </a:moveTo>
                  <a:cubicBezTo>
                    <a:pt x="168024" y="28633"/>
                    <a:pt x="168024" y="30519"/>
                    <a:pt x="168024" y="27688"/>
                  </a:cubicBezTo>
                  <a:cubicBezTo>
                    <a:pt x="168024" y="24856"/>
                    <a:pt x="168024" y="27688"/>
                    <a:pt x="168024" y="27688"/>
                  </a:cubicBezTo>
                  <a:cubicBezTo>
                    <a:pt x="168024" y="27688"/>
                    <a:pt x="168024" y="27688"/>
                    <a:pt x="168024" y="30756"/>
                  </a:cubicBezTo>
                  <a:cubicBezTo>
                    <a:pt x="168024" y="33823"/>
                    <a:pt x="168024" y="29102"/>
                    <a:pt x="168024" y="29338"/>
                  </a:cubicBezTo>
                  <a:lnTo>
                    <a:pt x="168024" y="30992"/>
                  </a:lnTo>
                  <a:cubicBezTo>
                    <a:pt x="168024" y="30992"/>
                    <a:pt x="167554" y="33351"/>
                    <a:pt x="168024" y="30992"/>
                  </a:cubicBezTo>
                  <a:close/>
                  <a:moveTo>
                    <a:pt x="19362" y="98716"/>
                  </a:moveTo>
                  <a:cubicBezTo>
                    <a:pt x="19362" y="98716"/>
                    <a:pt x="19362" y="101311"/>
                    <a:pt x="19362" y="98716"/>
                  </a:cubicBezTo>
                  <a:cubicBezTo>
                    <a:pt x="19362" y="96121"/>
                    <a:pt x="19599" y="97771"/>
                    <a:pt x="19362" y="99188"/>
                  </a:cubicBezTo>
                  <a:close/>
                  <a:moveTo>
                    <a:pt x="7564" y="141662"/>
                  </a:moveTo>
                  <a:cubicBezTo>
                    <a:pt x="6855" y="142843"/>
                    <a:pt x="6383" y="144021"/>
                    <a:pt x="5910" y="145202"/>
                  </a:cubicBezTo>
                  <a:cubicBezTo>
                    <a:pt x="5910" y="143315"/>
                    <a:pt x="5910" y="145202"/>
                    <a:pt x="5910" y="145202"/>
                  </a:cubicBezTo>
                  <a:lnTo>
                    <a:pt x="5910" y="140956"/>
                  </a:lnTo>
                  <a:cubicBezTo>
                    <a:pt x="5205" y="142370"/>
                    <a:pt x="4732" y="144021"/>
                    <a:pt x="4496" y="145674"/>
                  </a:cubicBezTo>
                  <a:cubicBezTo>
                    <a:pt x="4732" y="143315"/>
                    <a:pt x="5205" y="140956"/>
                    <a:pt x="6146" y="138830"/>
                  </a:cubicBezTo>
                  <a:cubicBezTo>
                    <a:pt x="6146" y="141898"/>
                    <a:pt x="7564" y="136944"/>
                    <a:pt x="7564" y="138830"/>
                  </a:cubicBezTo>
                  <a:cubicBezTo>
                    <a:pt x="7564" y="140720"/>
                    <a:pt x="7564" y="138830"/>
                    <a:pt x="7564" y="141189"/>
                  </a:cubicBezTo>
                  <a:cubicBezTo>
                    <a:pt x="7564" y="143551"/>
                    <a:pt x="8036" y="140484"/>
                    <a:pt x="7564" y="142134"/>
                  </a:cubicBezTo>
                  <a:close/>
                  <a:moveTo>
                    <a:pt x="45555" y="138594"/>
                  </a:moveTo>
                  <a:cubicBezTo>
                    <a:pt x="45555" y="138594"/>
                    <a:pt x="45555" y="138594"/>
                    <a:pt x="45555" y="138594"/>
                  </a:cubicBezTo>
                  <a:cubicBezTo>
                    <a:pt x="45555" y="138594"/>
                    <a:pt x="45319" y="140247"/>
                    <a:pt x="45555" y="139066"/>
                  </a:cubicBezTo>
                  <a:close/>
                  <a:moveTo>
                    <a:pt x="64434" y="140011"/>
                  </a:moveTo>
                  <a:cubicBezTo>
                    <a:pt x="64434" y="141426"/>
                    <a:pt x="64434" y="141426"/>
                    <a:pt x="64434" y="143079"/>
                  </a:cubicBezTo>
                  <a:cubicBezTo>
                    <a:pt x="64434" y="141662"/>
                    <a:pt x="63725" y="143079"/>
                    <a:pt x="64434" y="140484"/>
                  </a:cubicBezTo>
                  <a:close/>
                  <a:moveTo>
                    <a:pt x="77411" y="147561"/>
                  </a:moveTo>
                  <a:cubicBezTo>
                    <a:pt x="77411" y="147561"/>
                    <a:pt x="77411" y="147561"/>
                    <a:pt x="77411" y="147561"/>
                  </a:cubicBezTo>
                  <a:cubicBezTo>
                    <a:pt x="77411" y="147561"/>
                    <a:pt x="77883" y="146383"/>
                    <a:pt x="77411" y="148034"/>
                  </a:cubicBezTo>
                  <a:close/>
                  <a:moveTo>
                    <a:pt x="158823" y="191688"/>
                  </a:moveTo>
                  <a:cubicBezTo>
                    <a:pt x="158823" y="191688"/>
                    <a:pt x="158823" y="191688"/>
                    <a:pt x="158823" y="193341"/>
                  </a:cubicBezTo>
                  <a:cubicBezTo>
                    <a:pt x="158823" y="194992"/>
                    <a:pt x="158351" y="194050"/>
                    <a:pt x="158823" y="192160"/>
                  </a:cubicBezTo>
                  <a:close/>
                  <a:moveTo>
                    <a:pt x="158823" y="162664"/>
                  </a:moveTo>
                  <a:cubicBezTo>
                    <a:pt x="158823" y="161013"/>
                    <a:pt x="158823" y="162664"/>
                    <a:pt x="158823" y="164317"/>
                  </a:cubicBezTo>
                  <a:cubicBezTo>
                    <a:pt x="158587" y="162664"/>
                    <a:pt x="157642" y="165495"/>
                    <a:pt x="157878" y="163136"/>
                  </a:cubicBezTo>
                  <a:close/>
                  <a:moveTo>
                    <a:pt x="179822" y="178475"/>
                  </a:moveTo>
                  <a:cubicBezTo>
                    <a:pt x="179822" y="178475"/>
                    <a:pt x="179822" y="179889"/>
                    <a:pt x="179822" y="180598"/>
                  </a:cubicBezTo>
                  <a:cubicBezTo>
                    <a:pt x="179822" y="181307"/>
                    <a:pt x="179822" y="180598"/>
                    <a:pt x="179822" y="179184"/>
                  </a:cubicBezTo>
                  <a:cubicBezTo>
                    <a:pt x="179822" y="177766"/>
                    <a:pt x="178880" y="177530"/>
                    <a:pt x="178880" y="178947"/>
                  </a:cubicBezTo>
                  <a:close/>
                  <a:moveTo>
                    <a:pt x="161888" y="102962"/>
                  </a:moveTo>
                  <a:lnTo>
                    <a:pt x="161888" y="102962"/>
                  </a:lnTo>
                  <a:cubicBezTo>
                    <a:pt x="161888" y="102962"/>
                    <a:pt x="161182" y="104143"/>
                    <a:pt x="160946" y="104143"/>
                  </a:cubicBezTo>
                  <a:close/>
                  <a:moveTo>
                    <a:pt x="172509" y="108155"/>
                  </a:moveTo>
                  <a:cubicBezTo>
                    <a:pt x="172509" y="108155"/>
                    <a:pt x="172509" y="108155"/>
                    <a:pt x="172509" y="109806"/>
                  </a:cubicBezTo>
                  <a:cubicBezTo>
                    <a:pt x="172509" y="111459"/>
                    <a:pt x="171091" y="110751"/>
                    <a:pt x="171564" y="108625"/>
                  </a:cubicBezTo>
                  <a:close/>
                  <a:moveTo>
                    <a:pt x="177463" y="113819"/>
                  </a:moveTo>
                  <a:cubicBezTo>
                    <a:pt x="177463" y="113819"/>
                    <a:pt x="177463" y="110515"/>
                    <a:pt x="177463" y="112401"/>
                  </a:cubicBezTo>
                  <a:cubicBezTo>
                    <a:pt x="177463" y="114291"/>
                    <a:pt x="176521" y="115233"/>
                    <a:pt x="176521" y="114291"/>
                  </a:cubicBezTo>
                  <a:close/>
                  <a:moveTo>
                    <a:pt x="194925" y="90221"/>
                  </a:moveTo>
                  <a:cubicBezTo>
                    <a:pt x="194925" y="89749"/>
                    <a:pt x="194925" y="89513"/>
                    <a:pt x="194925" y="89040"/>
                  </a:cubicBezTo>
                  <a:cubicBezTo>
                    <a:pt x="194925" y="91636"/>
                    <a:pt x="194925" y="87626"/>
                    <a:pt x="194925" y="90458"/>
                  </a:cubicBezTo>
                  <a:cubicBezTo>
                    <a:pt x="194925" y="93289"/>
                    <a:pt x="193747" y="91399"/>
                    <a:pt x="193983" y="89985"/>
                  </a:cubicBezTo>
                  <a:close/>
                  <a:moveTo>
                    <a:pt x="188789" y="76297"/>
                  </a:moveTo>
                  <a:cubicBezTo>
                    <a:pt x="188789" y="76297"/>
                    <a:pt x="188789" y="74882"/>
                    <a:pt x="188789" y="76297"/>
                  </a:cubicBezTo>
                  <a:cubicBezTo>
                    <a:pt x="188789" y="77714"/>
                    <a:pt x="187847" y="76064"/>
                    <a:pt x="187847" y="76064"/>
                  </a:cubicBezTo>
                  <a:close/>
                  <a:moveTo>
                    <a:pt x="183835" y="59544"/>
                  </a:moveTo>
                  <a:cubicBezTo>
                    <a:pt x="183835" y="57893"/>
                    <a:pt x="183835" y="58129"/>
                    <a:pt x="183835" y="59544"/>
                  </a:cubicBezTo>
                  <a:cubicBezTo>
                    <a:pt x="183835" y="60961"/>
                    <a:pt x="182890" y="60016"/>
                    <a:pt x="182890" y="59307"/>
                  </a:cubicBezTo>
                  <a:close/>
                  <a:moveTo>
                    <a:pt x="182421" y="59544"/>
                  </a:moveTo>
                  <a:cubicBezTo>
                    <a:pt x="182421" y="59544"/>
                    <a:pt x="182421" y="59544"/>
                    <a:pt x="182421" y="61430"/>
                  </a:cubicBezTo>
                  <a:cubicBezTo>
                    <a:pt x="182421" y="63320"/>
                    <a:pt x="181240" y="60488"/>
                    <a:pt x="181476" y="58129"/>
                  </a:cubicBezTo>
                  <a:close/>
                  <a:moveTo>
                    <a:pt x="182421" y="149451"/>
                  </a:moveTo>
                  <a:cubicBezTo>
                    <a:pt x="182421" y="149451"/>
                    <a:pt x="182421" y="149451"/>
                    <a:pt x="182421" y="149451"/>
                  </a:cubicBezTo>
                  <a:cubicBezTo>
                    <a:pt x="182421" y="149451"/>
                    <a:pt x="180767" y="146383"/>
                    <a:pt x="180767" y="148034"/>
                  </a:cubicBezTo>
                  <a:close/>
                  <a:moveTo>
                    <a:pt x="182421" y="29338"/>
                  </a:moveTo>
                  <a:cubicBezTo>
                    <a:pt x="182421" y="27688"/>
                    <a:pt x="182421" y="27924"/>
                    <a:pt x="182421" y="29338"/>
                  </a:cubicBezTo>
                  <a:cubicBezTo>
                    <a:pt x="182421" y="30756"/>
                    <a:pt x="181476" y="29338"/>
                    <a:pt x="181712" y="27924"/>
                  </a:cubicBezTo>
                  <a:close/>
                  <a:moveTo>
                    <a:pt x="180531" y="88095"/>
                  </a:moveTo>
                  <a:cubicBezTo>
                    <a:pt x="180531" y="88095"/>
                    <a:pt x="180531" y="88095"/>
                    <a:pt x="180531" y="88095"/>
                  </a:cubicBezTo>
                  <a:cubicBezTo>
                    <a:pt x="180531" y="88095"/>
                    <a:pt x="179353" y="88568"/>
                    <a:pt x="179822" y="86681"/>
                  </a:cubicBezTo>
                  <a:close/>
                  <a:moveTo>
                    <a:pt x="180531" y="156764"/>
                  </a:moveTo>
                  <a:cubicBezTo>
                    <a:pt x="180531" y="156764"/>
                    <a:pt x="180531" y="156764"/>
                    <a:pt x="180531" y="158654"/>
                  </a:cubicBezTo>
                  <a:cubicBezTo>
                    <a:pt x="180531" y="160541"/>
                    <a:pt x="179353" y="157709"/>
                    <a:pt x="179822" y="155350"/>
                  </a:cubicBezTo>
                  <a:close/>
                  <a:moveTo>
                    <a:pt x="180531" y="156764"/>
                  </a:moveTo>
                  <a:cubicBezTo>
                    <a:pt x="180531" y="154405"/>
                    <a:pt x="180531" y="156764"/>
                    <a:pt x="180531" y="155350"/>
                  </a:cubicBezTo>
                  <a:lnTo>
                    <a:pt x="180531" y="153460"/>
                  </a:lnTo>
                  <a:cubicBezTo>
                    <a:pt x="180531" y="153460"/>
                    <a:pt x="180531" y="155114"/>
                    <a:pt x="180531" y="153460"/>
                  </a:cubicBezTo>
                  <a:lnTo>
                    <a:pt x="180531" y="154641"/>
                  </a:lnTo>
                  <a:cubicBezTo>
                    <a:pt x="180531" y="154641"/>
                    <a:pt x="179586" y="155820"/>
                    <a:pt x="179353" y="156292"/>
                  </a:cubicBezTo>
                  <a:close/>
                  <a:moveTo>
                    <a:pt x="180531" y="151101"/>
                  </a:moveTo>
                  <a:cubicBezTo>
                    <a:pt x="180531" y="151101"/>
                    <a:pt x="180531" y="149451"/>
                    <a:pt x="180531" y="151101"/>
                  </a:cubicBezTo>
                  <a:cubicBezTo>
                    <a:pt x="180531" y="152755"/>
                    <a:pt x="178880" y="151338"/>
                    <a:pt x="178880" y="151338"/>
                  </a:cubicBezTo>
                  <a:close/>
                  <a:moveTo>
                    <a:pt x="178880" y="106738"/>
                  </a:moveTo>
                  <a:cubicBezTo>
                    <a:pt x="178880" y="106738"/>
                    <a:pt x="178880" y="106738"/>
                    <a:pt x="178880" y="106738"/>
                  </a:cubicBezTo>
                  <a:cubicBezTo>
                    <a:pt x="178880" y="106738"/>
                    <a:pt x="178880" y="101548"/>
                    <a:pt x="178880" y="102962"/>
                  </a:cubicBezTo>
                  <a:cubicBezTo>
                    <a:pt x="178880" y="104379"/>
                    <a:pt x="177227" y="104143"/>
                    <a:pt x="177227" y="106266"/>
                  </a:cubicBezTo>
                  <a:close/>
                  <a:moveTo>
                    <a:pt x="178880" y="151338"/>
                  </a:moveTo>
                  <a:lnTo>
                    <a:pt x="178880" y="149920"/>
                  </a:lnTo>
                  <a:lnTo>
                    <a:pt x="178880" y="149920"/>
                  </a:lnTo>
                  <a:cubicBezTo>
                    <a:pt x="176991" y="151338"/>
                    <a:pt x="176991" y="151338"/>
                    <a:pt x="176755" y="151338"/>
                  </a:cubicBezTo>
                  <a:close/>
                  <a:moveTo>
                    <a:pt x="178880" y="178003"/>
                  </a:moveTo>
                  <a:cubicBezTo>
                    <a:pt x="178880" y="180834"/>
                    <a:pt x="178880" y="178003"/>
                    <a:pt x="178880" y="178003"/>
                  </a:cubicBezTo>
                  <a:cubicBezTo>
                    <a:pt x="178880" y="178003"/>
                    <a:pt x="176521" y="179653"/>
                    <a:pt x="177227" y="177530"/>
                  </a:cubicBezTo>
                  <a:close/>
                  <a:moveTo>
                    <a:pt x="177463" y="107211"/>
                  </a:moveTo>
                  <a:cubicBezTo>
                    <a:pt x="177463" y="105324"/>
                    <a:pt x="177463" y="109097"/>
                    <a:pt x="177463" y="105088"/>
                  </a:cubicBezTo>
                  <a:cubicBezTo>
                    <a:pt x="177463" y="107447"/>
                    <a:pt x="177463" y="107211"/>
                    <a:pt x="177463" y="105088"/>
                  </a:cubicBezTo>
                  <a:cubicBezTo>
                    <a:pt x="177463" y="102962"/>
                    <a:pt x="177463" y="101784"/>
                    <a:pt x="179117" y="100367"/>
                  </a:cubicBezTo>
                  <a:cubicBezTo>
                    <a:pt x="179117" y="103671"/>
                    <a:pt x="179117" y="100367"/>
                    <a:pt x="179117" y="102962"/>
                  </a:cubicBezTo>
                  <a:cubicBezTo>
                    <a:pt x="179117" y="102962"/>
                    <a:pt x="179117" y="100839"/>
                    <a:pt x="179117" y="102962"/>
                  </a:cubicBezTo>
                  <a:cubicBezTo>
                    <a:pt x="179117" y="105088"/>
                    <a:pt x="179117" y="102962"/>
                    <a:pt x="179117" y="102962"/>
                  </a:cubicBezTo>
                  <a:cubicBezTo>
                    <a:pt x="179117" y="102962"/>
                    <a:pt x="179117" y="102962"/>
                    <a:pt x="179117" y="102962"/>
                  </a:cubicBezTo>
                  <a:cubicBezTo>
                    <a:pt x="179117" y="102962"/>
                    <a:pt x="179117" y="102962"/>
                    <a:pt x="179117" y="102962"/>
                  </a:cubicBezTo>
                  <a:cubicBezTo>
                    <a:pt x="179117" y="102962"/>
                    <a:pt x="176285" y="104143"/>
                    <a:pt x="175104" y="106502"/>
                  </a:cubicBezTo>
                  <a:close/>
                  <a:moveTo>
                    <a:pt x="179353" y="55298"/>
                  </a:moveTo>
                  <a:cubicBezTo>
                    <a:pt x="179353" y="53408"/>
                    <a:pt x="179353" y="54117"/>
                    <a:pt x="179353" y="55298"/>
                  </a:cubicBezTo>
                  <a:cubicBezTo>
                    <a:pt x="179353" y="56476"/>
                    <a:pt x="177699" y="55531"/>
                    <a:pt x="177699" y="54589"/>
                  </a:cubicBezTo>
                  <a:close/>
                  <a:moveTo>
                    <a:pt x="177936" y="113582"/>
                  </a:moveTo>
                  <a:lnTo>
                    <a:pt x="177936" y="111693"/>
                  </a:lnTo>
                  <a:cubicBezTo>
                    <a:pt x="177936" y="111693"/>
                    <a:pt x="177936" y="111693"/>
                    <a:pt x="177936" y="111693"/>
                  </a:cubicBezTo>
                  <a:cubicBezTo>
                    <a:pt x="177936" y="111693"/>
                    <a:pt x="176521" y="112165"/>
                    <a:pt x="176285" y="112874"/>
                  </a:cubicBezTo>
                  <a:close/>
                  <a:moveTo>
                    <a:pt x="177936" y="173518"/>
                  </a:moveTo>
                  <a:cubicBezTo>
                    <a:pt x="177936" y="171867"/>
                    <a:pt x="177936" y="175643"/>
                    <a:pt x="177936" y="173518"/>
                  </a:cubicBezTo>
                  <a:cubicBezTo>
                    <a:pt x="177936" y="174935"/>
                    <a:pt x="177936" y="176585"/>
                    <a:pt x="177936" y="176585"/>
                  </a:cubicBezTo>
                  <a:cubicBezTo>
                    <a:pt x="177936" y="176585"/>
                    <a:pt x="175104" y="173284"/>
                    <a:pt x="175104" y="172812"/>
                  </a:cubicBezTo>
                  <a:close/>
                  <a:moveTo>
                    <a:pt x="177936" y="148742"/>
                  </a:moveTo>
                  <a:cubicBezTo>
                    <a:pt x="177936" y="148742"/>
                    <a:pt x="177936" y="145911"/>
                    <a:pt x="177936" y="148742"/>
                  </a:cubicBezTo>
                  <a:cubicBezTo>
                    <a:pt x="177936" y="151574"/>
                    <a:pt x="175104" y="149451"/>
                    <a:pt x="175104" y="148034"/>
                  </a:cubicBezTo>
                  <a:close/>
                  <a:moveTo>
                    <a:pt x="177936" y="165259"/>
                  </a:moveTo>
                  <a:cubicBezTo>
                    <a:pt x="177936" y="167618"/>
                    <a:pt x="177936" y="170217"/>
                    <a:pt x="177936" y="168563"/>
                  </a:cubicBezTo>
                  <a:cubicBezTo>
                    <a:pt x="177936" y="166913"/>
                    <a:pt x="177936" y="165968"/>
                    <a:pt x="177936" y="165968"/>
                  </a:cubicBezTo>
                  <a:cubicBezTo>
                    <a:pt x="177936" y="165968"/>
                    <a:pt x="175104" y="165968"/>
                    <a:pt x="175104" y="164553"/>
                  </a:cubicBezTo>
                  <a:close/>
                  <a:moveTo>
                    <a:pt x="176049" y="98952"/>
                  </a:moveTo>
                  <a:cubicBezTo>
                    <a:pt x="176049" y="101075"/>
                    <a:pt x="176049" y="98952"/>
                    <a:pt x="176049" y="98952"/>
                  </a:cubicBezTo>
                  <a:cubicBezTo>
                    <a:pt x="176049" y="98952"/>
                    <a:pt x="176049" y="98952"/>
                    <a:pt x="176049" y="100839"/>
                  </a:cubicBezTo>
                  <a:cubicBezTo>
                    <a:pt x="176049" y="102726"/>
                    <a:pt x="176049" y="100839"/>
                    <a:pt x="177463" y="100839"/>
                  </a:cubicBezTo>
                  <a:cubicBezTo>
                    <a:pt x="178880" y="100839"/>
                    <a:pt x="177463" y="104379"/>
                    <a:pt x="177463" y="102256"/>
                  </a:cubicBezTo>
                  <a:cubicBezTo>
                    <a:pt x="177463" y="100130"/>
                    <a:pt x="177463" y="106738"/>
                    <a:pt x="177463" y="105324"/>
                  </a:cubicBezTo>
                  <a:cubicBezTo>
                    <a:pt x="177463" y="104852"/>
                    <a:pt x="177463" y="104379"/>
                    <a:pt x="177463" y="103907"/>
                  </a:cubicBezTo>
                  <a:cubicBezTo>
                    <a:pt x="177463" y="108392"/>
                    <a:pt x="177463" y="106738"/>
                    <a:pt x="175813" y="107683"/>
                  </a:cubicBezTo>
                  <a:lnTo>
                    <a:pt x="175813" y="104143"/>
                  </a:lnTo>
                  <a:cubicBezTo>
                    <a:pt x="175813" y="104143"/>
                    <a:pt x="175813" y="106502"/>
                    <a:pt x="175813" y="104143"/>
                  </a:cubicBezTo>
                  <a:cubicBezTo>
                    <a:pt x="175813" y="101784"/>
                    <a:pt x="175813" y="101311"/>
                    <a:pt x="175813" y="102256"/>
                  </a:cubicBezTo>
                  <a:cubicBezTo>
                    <a:pt x="175813" y="103198"/>
                    <a:pt x="175813" y="102256"/>
                    <a:pt x="175813" y="102256"/>
                  </a:cubicBezTo>
                  <a:cubicBezTo>
                    <a:pt x="175813" y="102256"/>
                    <a:pt x="175813" y="100367"/>
                    <a:pt x="175813" y="100367"/>
                  </a:cubicBezTo>
                  <a:cubicBezTo>
                    <a:pt x="175813" y="100367"/>
                    <a:pt x="175813" y="104143"/>
                    <a:pt x="175813" y="102020"/>
                  </a:cubicBezTo>
                  <a:cubicBezTo>
                    <a:pt x="175813" y="99894"/>
                    <a:pt x="173217" y="99188"/>
                    <a:pt x="173453" y="98244"/>
                  </a:cubicBezTo>
                  <a:close/>
                  <a:moveTo>
                    <a:pt x="176049" y="149687"/>
                  </a:moveTo>
                  <a:cubicBezTo>
                    <a:pt x="176049" y="150393"/>
                    <a:pt x="176049" y="151338"/>
                    <a:pt x="176049" y="152046"/>
                  </a:cubicBezTo>
                  <a:cubicBezTo>
                    <a:pt x="176049" y="150157"/>
                    <a:pt x="176049" y="152046"/>
                    <a:pt x="176049" y="152046"/>
                  </a:cubicBezTo>
                  <a:lnTo>
                    <a:pt x="176049" y="148270"/>
                  </a:lnTo>
                  <a:lnTo>
                    <a:pt x="176049" y="148270"/>
                  </a:lnTo>
                  <a:close/>
                  <a:moveTo>
                    <a:pt x="179117" y="23203"/>
                  </a:moveTo>
                  <a:cubicBezTo>
                    <a:pt x="179117" y="21789"/>
                    <a:pt x="179117" y="20371"/>
                    <a:pt x="179117" y="23203"/>
                  </a:cubicBezTo>
                  <a:cubicBezTo>
                    <a:pt x="179117" y="26034"/>
                    <a:pt x="177227" y="24384"/>
                    <a:pt x="177463" y="22497"/>
                  </a:cubicBezTo>
                  <a:close/>
                  <a:moveTo>
                    <a:pt x="176755" y="51285"/>
                  </a:moveTo>
                  <a:cubicBezTo>
                    <a:pt x="176755" y="48454"/>
                    <a:pt x="176755" y="51285"/>
                    <a:pt x="176755" y="51285"/>
                  </a:cubicBezTo>
                  <a:cubicBezTo>
                    <a:pt x="176755" y="51285"/>
                    <a:pt x="175104" y="52230"/>
                    <a:pt x="175104" y="50577"/>
                  </a:cubicBezTo>
                  <a:close/>
                  <a:moveTo>
                    <a:pt x="174632" y="165023"/>
                  </a:moveTo>
                  <a:lnTo>
                    <a:pt x="174632" y="163609"/>
                  </a:lnTo>
                  <a:lnTo>
                    <a:pt x="174632" y="165259"/>
                  </a:lnTo>
                  <a:cubicBezTo>
                    <a:pt x="174632" y="165259"/>
                    <a:pt x="172981" y="166440"/>
                    <a:pt x="172981" y="164317"/>
                  </a:cubicBezTo>
                  <a:close/>
                  <a:moveTo>
                    <a:pt x="174632" y="155114"/>
                  </a:moveTo>
                  <a:cubicBezTo>
                    <a:pt x="174632" y="154405"/>
                    <a:pt x="174632" y="153697"/>
                    <a:pt x="174632" y="152988"/>
                  </a:cubicBezTo>
                  <a:lnTo>
                    <a:pt x="174632" y="151101"/>
                  </a:lnTo>
                  <a:cubicBezTo>
                    <a:pt x="174868" y="151810"/>
                    <a:pt x="174868" y="152755"/>
                    <a:pt x="174632" y="153460"/>
                  </a:cubicBezTo>
                  <a:cubicBezTo>
                    <a:pt x="174632" y="153460"/>
                    <a:pt x="172272" y="153933"/>
                    <a:pt x="172036" y="154405"/>
                  </a:cubicBezTo>
                  <a:close/>
                  <a:moveTo>
                    <a:pt x="174632" y="165732"/>
                  </a:moveTo>
                  <a:cubicBezTo>
                    <a:pt x="174632" y="166913"/>
                    <a:pt x="174632" y="168327"/>
                    <a:pt x="174632" y="169508"/>
                  </a:cubicBezTo>
                  <a:cubicBezTo>
                    <a:pt x="174632" y="170686"/>
                    <a:pt x="174632" y="169508"/>
                    <a:pt x="174632" y="169508"/>
                  </a:cubicBezTo>
                  <a:cubicBezTo>
                    <a:pt x="174632" y="169508"/>
                    <a:pt x="174632" y="167854"/>
                    <a:pt x="174632" y="165732"/>
                  </a:cubicBezTo>
                  <a:cubicBezTo>
                    <a:pt x="174632" y="163609"/>
                    <a:pt x="174632" y="165732"/>
                    <a:pt x="174632" y="167618"/>
                  </a:cubicBezTo>
                  <a:close/>
                  <a:moveTo>
                    <a:pt x="174632" y="148742"/>
                  </a:moveTo>
                  <a:cubicBezTo>
                    <a:pt x="174632" y="151810"/>
                    <a:pt x="174632" y="148742"/>
                    <a:pt x="174632" y="150393"/>
                  </a:cubicBezTo>
                  <a:cubicBezTo>
                    <a:pt x="174632" y="152046"/>
                    <a:pt x="171091" y="151338"/>
                    <a:pt x="171800" y="148034"/>
                  </a:cubicBezTo>
                  <a:close/>
                  <a:moveTo>
                    <a:pt x="174632" y="148742"/>
                  </a:moveTo>
                  <a:cubicBezTo>
                    <a:pt x="174632" y="148742"/>
                    <a:pt x="174632" y="146147"/>
                    <a:pt x="174632" y="147089"/>
                  </a:cubicBezTo>
                  <a:lnTo>
                    <a:pt x="174632" y="149920"/>
                  </a:lnTo>
                  <a:lnTo>
                    <a:pt x="174632" y="148034"/>
                  </a:lnTo>
                  <a:cubicBezTo>
                    <a:pt x="174632" y="147325"/>
                    <a:pt x="174632" y="146855"/>
                    <a:pt x="174632" y="146147"/>
                  </a:cubicBezTo>
                  <a:cubicBezTo>
                    <a:pt x="174632" y="146147"/>
                    <a:pt x="174632" y="144257"/>
                    <a:pt x="174632" y="146147"/>
                  </a:cubicBezTo>
                  <a:cubicBezTo>
                    <a:pt x="174632" y="148034"/>
                    <a:pt x="174632" y="146147"/>
                    <a:pt x="174632" y="147797"/>
                  </a:cubicBezTo>
                  <a:cubicBezTo>
                    <a:pt x="174868" y="147089"/>
                    <a:pt x="174868" y="146147"/>
                    <a:pt x="174632" y="145438"/>
                  </a:cubicBezTo>
                  <a:cubicBezTo>
                    <a:pt x="173687" y="146147"/>
                    <a:pt x="172509" y="146619"/>
                    <a:pt x="171328" y="147089"/>
                  </a:cubicBezTo>
                  <a:close/>
                  <a:moveTo>
                    <a:pt x="174632" y="137416"/>
                  </a:moveTo>
                  <a:cubicBezTo>
                    <a:pt x="174632" y="135762"/>
                    <a:pt x="174632" y="135762"/>
                    <a:pt x="174632" y="137416"/>
                  </a:cubicBezTo>
                  <a:cubicBezTo>
                    <a:pt x="171564" y="137652"/>
                    <a:pt x="171328" y="136944"/>
                    <a:pt x="171328" y="135762"/>
                  </a:cubicBezTo>
                  <a:close/>
                  <a:moveTo>
                    <a:pt x="174632" y="166676"/>
                  </a:moveTo>
                  <a:cubicBezTo>
                    <a:pt x="174632" y="166676"/>
                    <a:pt x="174632" y="165023"/>
                    <a:pt x="174632" y="166676"/>
                  </a:cubicBezTo>
                  <a:cubicBezTo>
                    <a:pt x="174632" y="168327"/>
                    <a:pt x="174632" y="166676"/>
                    <a:pt x="174632" y="166676"/>
                  </a:cubicBezTo>
                  <a:cubicBezTo>
                    <a:pt x="173923" y="165732"/>
                    <a:pt x="172981" y="165259"/>
                    <a:pt x="171800" y="165023"/>
                  </a:cubicBezTo>
                  <a:close/>
                  <a:moveTo>
                    <a:pt x="174632" y="103671"/>
                  </a:moveTo>
                  <a:lnTo>
                    <a:pt x="174632" y="102256"/>
                  </a:lnTo>
                  <a:cubicBezTo>
                    <a:pt x="174632" y="103907"/>
                    <a:pt x="174632" y="103907"/>
                    <a:pt x="174632" y="102256"/>
                  </a:cubicBezTo>
                  <a:lnTo>
                    <a:pt x="174632" y="103434"/>
                  </a:lnTo>
                  <a:cubicBezTo>
                    <a:pt x="171800" y="104143"/>
                    <a:pt x="171800" y="102256"/>
                    <a:pt x="171564" y="102020"/>
                  </a:cubicBezTo>
                  <a:close/>
                  <a:moveTo>
                    <a:pt x="174632" y="162900"/>
                  </a:moveTo>
                  <a:cubicBezTo>
                    <a:pt x="174632" y="162900"/>
                    <a:pt x="174632" y="162900"/>
                    <a:pt x="174632" y="164317"/>
                  </a:cubicBezTo>
                  <a:cubicBezTo>
                    <a:pt x="174632" y="165732"/>
                    <a:pt x="170622" y="162900"/>
                    <a:pt x="170855" y="161249"/>
                  </a:cubicBezTo>
                  <a:close/>
                  <a:moveTo>
                    <a:pt x="176991" y="48454"/>
                  </a:moveTo>
                  <a:cubicBezTo>
                    <a:pt x="176991" y="48454"/>
                    <a:pt x="176991" y="48454"/>
                    <a:pt x="176991" y="48454"/>
                  </a:cubicBezTo>
                  <a:cubicBezTo>
                    <a:pt x="176991" y="48454"/>
                    <a:pt x="173217" y="47745"/>
                    <a:pt x="173217" y="46800"/>
                  </a:cubicBezTo>
                  <a:close/>
                  <a:moveTo>
                    <a:pt x="174395" y="174935"/>
                  </a:moveTo>
                  <a:cubicBezTo>
                    <a:pt x="174395" y="175880"/>
                    <a:pt x="174395" y="176822"/>
                    <a:pt x="174395" y="177766"/>
                  </a:cubicBezTo>
                  <a:cubicBezTo>
                    <a:pt x="174395" y="177766"/>
                    <a:pt x="174395" y="177766"/>
                    <a:pt x="174395" y="177766"/>
                  </a:cubicBezTo>
                  <a:cubicBezTo>
                    <a:pt x="174159" y="176585"/>
                    <a:pt x="174159" y="175171"/>
                    <a:pt x="174395" y="173990"/>
                  </a:cubicBezTo>
                  <a:cubicBezTo>
                    <a:pt x="174395" y="176822"/>
                    <a:pt x="174395" y="175880"/>
                    <a:pt x="174395" y="176116"/>
                  </a:cubicBezTo>
                  <a:cubicBezTo>
                    <a:pt x="174632" y="174699"/>
                    <a:pt x="174632" y="173518"/>
                    <a:pt x="174395" y="172103"/>
                  </a:cubicBezTo>
                  <a:cubicBezTo>
                    <a:pt x="174395" y="169980"/>
                    <a:pt x="174395" y="172103"/>
                    <a:pt x="174395" y="172103"/>
                  </a:cubicBezTo>
                  <a:cubicBezTo>
                    <a:pt x="174395" y="172103"/>
                    <a:pt x="174395" y="170686"/>
                    <a:pt x="174395" y="169980"/>
                  </a:cubicBezTo>
                  <a:cubicBezTo>
                    <a:pt x="174395" y="169272"/>
                    <a:pt x="174395" y="169980"/>
                    <a:pt x="174395" y="172103"/>
                  </a:cubicBezTo>
                  <a:cubicBezTo>
                    <a:pt x="174395" y="174226"/>
                    <a:pt x="176049" y="170686"/>
                    <a:pt x="174395" y="174935"/>
                  </a:cubicBezTo>
                  <a:cubicBezTo>
                    <a:pt x="171091" y="172103"/>
                    <a:pt x="170855" y="174935"/>
                    <a:pt x="170622" y="173284"/>
                  </a:cubicBezTo>
                  <a:close/>
                  <a:moveTo>
                    <a:pt x="174395" y="154169"/>
                  </a:moveTo>
                  <a:cubicBezTo>
                    <a:pt x="174395" y="152282"/>
                    <a:pt x="174395" y="151101"/>
                    <a:pt x="174395" y="152519"/>
                  </a:cubicBezTo>
                  <a:cubicBezTo>
                    <a:pt x="174395" y="153933"/>
                    <a:pt x="170622" y="153224"/>
                    <a:pt x="170149" y="152519"/>
                  </a:cubicBezTo>
                  <a:close/>
                  <a:moveTo>
                    <a:pt x="174395" y="169508"/>
                  </a:moveTo>
                  <a:cubicBezTo>
                    <a:pt x="174395" y="169508"/>
                    <a:pt x="174395" y="169508"/>
                    <a:pt x="174395" y="168091"/>
                  </a:cubicBezTo>
                  <a:cubicBezTo>
                    <a:pt x="174395" y="166676"/>
                    <a:pt x="170855" y="166204"/>
                    <a:pt x="170386" y="167854"/>
                  </a:cubicBezTo>
                  <a:close/>
                  <a:moveTo>
                    <a:pt x="174395" y="103198"/>
                  </a:moveTo>
                  <a:lnTo>
                    <a:pt x="174395" y="103198"/>
                  </a:lnTo>
                  <a:lnTo>
                    <a:pt x="174395" y="101075"/>
                  </a:lnTo>
                  <a:cubicBezTo>
                    <a:pt x="174395" y="102962"/>
                    <a:pt x="174395" y="101075"/>
                    <a:pt x="174395" y="101075"/>
                  </a:cubicBezTo>
                  <a:cubicBezTo>
                    <a:pt x="174395" y="100367"/>
                    <a:pt x="174395" y="99425"/>
                    <a:pt x="174395" y="98716"/>
                  </a:cubicBezTo>
                  <a:cubicBezTo>
                    <a:pt x="174395" y="100367"/>
                    <a:pt x="174395" y="98716"/>
                    <a:pt x="174395" y="98716"/>
                  </a:cubicBezTo>
                  <a:cubicBezTo>
                    <a:pt x="174395" y="97535"/>
                    <a:pt x="174395" y="96121"/>
                    <a:pt x="174395" y="94940"/>
                  </a:cubicBezTo>
                  <a:lnTo>
                    <a:pt x="174395" y="97063"/>
                  </a:lnTo>
                  <a:cubicBezTo>
                    <a:pt x="174395" y="98480"/>
                    <a:pt x="174395" y="97063"/>
                    <a:pt x="174395" y="98952"/>
                  </a:cubicBezTo>
                  <a:cubicBezTo>
                    <a:pt x="174395" y="100839"/>
                    <a:pt x="170855" y="99894"/>
                    <a:pt x="170622" y="101548"/>
                  </a:cubicBezTo>
                  <a:close/>
                  <a:moveTo>
                    <a:pt x="174395" y="101075"/>
                  </a:moveTo>
                  <a:cubicBezTo>
                    <a:pt x="174395" y="101075"/>
                    <a:pt x="174395" y="101075"/>
                    <a:pt x="174395" y="101075"/>
                  </a:cubicBezTo>
                  <a:cubicBezTo>
                    <a:pt x="174395" y="101075"/>
                    <a:pt x="171091" y="100130"/>
                    <a:pt x="170855" y="99425"/>
                  </a:cubicBezTo>
                  <a:close/>
                  <a:moveTo>
                    <a:pt x="172981" y="165732"/>
                  </a:moveTo>
                  <a:cubicBezTo>
                    <a:pt x="172981" y="165732"/>
                    <a:pt x="172981" y="164081"/>
                    <a:pt x="172981" y="163136"/>
                  </a:cubicBezTo>
                  <a:cubicBezTo>
                    <a:pt x="172981" y="162191"/>
                    <a:pt x="172981" y="163136"/>
                    <a:pt x="172981" y="163136"/>
                  </a:cubicBezTo>
                  <a:close/>
                  <a:moveTo>
                    <a:pt x="176521" y="36183"/>
                  </a:moveTo>
                  <a:cubicBezTo>
                    <a:pt x="176521" y="36183"/>
                    <a:pt x="176521" y="34296"/>
                    <a:pt x="176521" y="36183"/>
                  </a:cubicBezTo>
                  <a:cubicBezTo>
                    <a:pt x="176521" y="38069"/>
                    <a:pt x="173217" y="35002"/>
                    <a:pt x="172981" y="34532"/>
                  </a:cubicBezTo>
                  <a:close/>
                  <a:moveTo>
                    <a:pt x="172745" y="169036"/>
                  </a:moveTo>
                  <a:lnTo>
                    <a:pt x="172745" y="166913"/>
                  </a:lnTo>
                  <a:cubicBezTo>
                    <a:pt x="172745" y="166913"/>
                    <a:pt x="172745" y="166913"/>
                    <a:pt x="172745" y="166913"/>
                  </a:cubicBezTo>
                  <a:close/>
                  <a:moveTo>
                    <a:pt x="172745" y="135999"/>
                  </a:moveTo>
                  <a:cubicBezTo>
                    <a:pt x="172745" y="135999"/>
                    <a:pt x="172745" y="134584"/>
                    <a:pt x="172745" y="133876"/>
                  </a:cubicBezTo>
                  <a:cubicBezTo>
                    <a:pt x="172745" y="133167"/>
                    <a:pt x="172745" y="133876"/>
                    <a:pt x="172745" y="133876"/>
                  </a:cubicBezTo>
                  <a:cubicBezTo>
                    <a:pt x="172745" y="133876"/>
                    <a:pt x="168968" y="132459"/>
                    <a:pt x="168496" y="134348"/>
                  </a:cubicBezTo>
                  <a:close/>
                  <a:moveTo>
                    <a:pt x="172745" y="165023"/>
                  </a:moveTo>
                  <a:cubicBezTo>
                    <a:pt x="172745" y="163136"/>
                    <a:pt x="172745" y="165023"/>
                    <a:pt x="172745" y="163609"/>
                  </a:cubicBezTo>
                  <a:cubicBezTo>
                    <a:pt x="172745" y="162191"/>
                    <a:pt x="172745" y="161249"/>
                    <a:pt x="172745" y="163609"/>
                  </a:cubicBezTo>
                  <a:cubicBezTo>
                    <a:pt x="172745" y="165968"/>
                    <a:pt x="168968" y="162664"/>
                    <a:pt x="168732" y="163372"/>
                  </a:cubicBezTo>
                  <a:close/>
                  <a:moveTo>
                    <a:pt x="172745" y="155350"/>
                  </a:moveTo>
                  <a:lnTo>
                    <a:pt x="172745" y="156764"/>
                  </a:lnTo>
                  <a:cubicBezTo>
                    <a:pt x="172745" y="156764"/>
                    <a:pt x="172745" y="154878"/>
                    <a:pt x="172745" y="153933"/>
                  </a:cubicBezTo>
                  <a:cubicBezTo>
                    <a:pt x="172745" y="152988"/>
                    <a:pt x="168732" y="151338"/>
                    <a:pt x="168732" y="153697"/>
                  </a:cubicBezTo>
                  <a:close/>
                  <a:moveTo>
                    <a:pt x="172745" y="169508"/>
                  </a:moveTo>
                  <a:cubicBezTo>
                    <a:pt x="172745" y="169508"/>
                    <a:pt x="172745" y="171867"/>
                    <a:pt x="172745" y="172812"/>
                  </a:cubicBezTo>
                  <a:cubicBezTo>
                    <a:pt x="172745" y="173754"/>
                    <a:pt x="172745" y="171158"/>
                    <a:pt x="172745" y="169744"/>
                  </a:cubicBezTo>
                  <a:lnTo>
                    <a:pt x="172745" y="167854"/>
                  </a:lnTo>
                  <a:cubicBezTo>
                    <a:pt x="172745" y="167854"/>
                    <a:pt x="172745" y="167854"/>
                    <a:pt x="172745" y="170217"/>
                  </a:cubicBezTo>
                  <a:cubicBezTo>
                    <a:pt x="172745" y="172576"/>
                    <a:pt x="168496" y="167854"/>
                    <a:pt x="168496" y="167854"/>
                  </a:cubicBezTo>
                  <a:close/>
                  <a:moveTo>
                    <a:pt x="172745" y="100130"/>
                  </a:moveTo>
                  <a:cubicBezTo>
                    <a:pt x="172745" y="100130"/>
                    <a:pt x="172745" y="98480"/>
                    <a:pt x="172745" y="100130"/>
                  </a:cubicBezTo>
                  <a:cubicBezTo>
                    <a:pt x="172745" y="101784"/>
                    <a:pt x="168732" y="100839"/>
                    <a:pt x="168968" y="98480"/>
                  </a:cubicBezTo>
                  <a:close/>
                  <a:moveTo>
                    <a:pt x="171091" y="153224"/>
                  </a:moveTo>
                  <a:cubicBezTo>
                    <a:pt x="171091" y="153224"/>
                    <a:pt x="171091" y="153224"/>
                    <a:pt x="171091" y="153224"/>
                  </a:cubicBezTo>
                  <a:cubicBezTo>
                    <a:pt x="171091" y="153224"/>
                    <a:pt x="167318" y="151338"/>
                    <a:pt x="167318" y="151338"/>
                  </a:cubicBezTo>
                  <a:close/>
                  <a:moveTo>
                    <a:pt x="175104" y="32879"/>
                  </a:moveTo>
                  <a:cubicBezTo>
                    <a:pt x="175104" y="32879"/>
                    <a:pt x="175104" y="31464"/>
                    <a:pt x="175104" y="32879"/>
                  </a:cubicBezTo>
                  <a:cubicBezTo>
                    <a:pt x="175104" y="34296"/>
                    <a:pt x="171328" y="33351"/>
                    <a:pt x="171328" y="31228"/>
                  </a:cubicBezTo>
                  <a:close/>
                  <a:moveTo>
                    <a:pt x="170386" y="144257"/>
                  </a:moveTo>
                  <a:cubicBezTo>
                    <a:pt x="170386" y="144257"/>
                    <a:pt x="170386" y="144257"/>
                    <a:pt x="170386" y="145911"/>
                  </a:cubicBezTo>
                  <a:cubicBezTo>
                    <a:pt x="170386" y="147561"/>
                    <a:pt x="166373" y="144021"/>
                    <a:pt x="166609" y="142607"/>
                  </a:cubicBezTo>
                  <a:close/>
                  <a:moveTo>
                    <a:pt x="170386" y="99425"/>
                  </a:moveTo>
                  <a:cubicBezTo>
                    <a:pt x="170386" y="99425"/>
                    <a:pt x="170386" y="99425"/>
                    <a:pt x="170386" y="99425"/>
                  </a:cubicBezTo>
                  <a:cubicBezTo>
                    <a:pt x="170386" y="99425"/>
                    <a:pt x="168496" y="94940"/>
                    <a:pt x="167787" y="97771"/>
                  </a:cubicBezTo>
                  <a:close/>
                  <a:moveTo>
                    <a:pt x="167082" y="178475"/>
                  </a:moveTo>
                  <a:cubicBezTo>
                    <a:pt x="167082" y="178475"/>
                    <a:pt x="167082" y="178475"/>
                    <a:pt x="167082" y="176822"/>
                  </a:cubicBezTo>
                  <a:cubicBezTo>
                    <a:pt x="167082" y="175171"/>
                    <a:pt x="167082" y="176822"/>
                    <a:pt x="167082" y="176822"/>
                  </a:cubicBezTo>
                  <a:cubicBezTo>
                    <a:pt x="167082" y="176822"/>
                    <a:pt x="167082" y="175407"/>
                    <a:pt x="167082" y="174226"/>
                  </a:cubicBezTo>
                  <a:cubicBezTo>
                    <a:pt x="167082" y="173048"/>
                    <a:pt x="167082" y="170686"/>
                    <a:pt x="167082" y="171395"/>
                  </a:cubicBezTo>
                  <a:cubicBezTo>
                    <a:pt x="167082" y="172103"/>
                    <a:pt x="167082" y="171395"/>
                    <a:pt x="167082" y="173518"/>
                  </a:cubicBezTo>
                  <a:cubicBezTo>
                    <a:pt x="167082" y="171158"/>
                    <a:pt x="167082" y="173518"/>
                    <a:pt x="167082" y="173518"/>
                  </a:cubicBezTo>
                  <a:cubicBezTo>
                    <a:pt x="167082" y="173518"/>
                    <a:pt x="167082" y="176116"/>
                    <a:pt x="167082" y="176352"/>
                  </a:cubicBezTo>
                  <a:cubicBezTo>
                    <a:pt x="167082" y="176585"/>
                    <a:pt x="167082" y="174935"/>
                    <a:pt x="167082" y="174226"/>
                  </a:cubicBezTo>
                  <a:cubicBezTo>
                    <a:pt x="167554" y="176585"/>
                    <a:pt x="167554" y="179184"/>
                    <a:pt x="167082" y="181543"/>
                  </a:cubicBezTo>
                  <a:cubicBezTo>
                    <a:pt x="166846" y="180834"/>
                    <a:pt x="166846" y="180126"/>
                    <a:pt x="167082" y="179417"/>
                  </a:cubicBezTo>
                  <a:cubicBezTo>
                    <a:pt x="167082" y="179417"/>
                    <a:pt x="167082" y="179417"/>
                    <a:pt x="167082" y="179417"/>
                  </a:cubicBezTo>
                  <a:cubicBezTo>
                    <a:pt x="167318" y="180126"/>
                    <a:pt x="167318" y="180834"/>
                    <a:pt x="167082" y="181543"/>
                  </a:cubicBezTo>
                  <a:cubicBezTo>
                    <a:pt x="167082" y="181543"/>
                    <a:pt x="167082" y="181543"/>
                    <a:pt x="167082" y="183430"/>
                  </a:cubicBezTo>
                  <a:cubicBezTo>
                    <a:pt x="167082" y="185316"/>
                    <a:pt x="167082" y="183430"/>
                    <a:pt x="167082" y="182015"/>
                  </a:cubicBezTo>
                  <a:cubicBezTo>
                    <a:pt x="167082" y="180598"/>
                    <a:pt x="167082" y="182015"/>
                    <a:pt x="167082" y="182015"/>
                  </a:cubicBezTo>
                  <a:cubicBezTo>
                    <a:pt x="167082" y="182015"/>
                    <a:pt x="164486" y="177530"/>
                    <a:pt x="164486" y="176822"/>
                  </a:cubicBezTo>
                  <a:close/>
                  <a:moveTo>
                    <a:pt x="167082" y="163845"/>
                  </a:moveTo>
                  <a:cubicBezTo>
                    <a:pt x="167082" y="165259"/>
                    <a:pt x="167082" y="163845"/>
                    <a:pt x="167082" y="165259"/>
                  </a:cubicBezTo>
                  <a:cubicBezTo>
                    <a:pt x="167082" y="166676"/>
                    <a:pt x="167082" y="165259"/>
                    <a:pt x="167082" y="163372"/>
                  </a:cubicBezTo>
                  <a:cubicBezTo>
                    <a:pt x="167082" y="161486"/>
                    <a:pt x="167082" y="163372"/>
                    <a:pt x="167082" y="160777"/>
                  </a:cubicBezTo>
                  <a:cubicBezTo>
                    <a:pt x="167082" y="158182"/>
                    <a:pt x="167082" y="161955"/>
                    <a:pt x="167082" y="160777"/>
                  </a:cubicBezTo>
                  <a:cubicBezTo>
                    <a:pt x="167082" y="159596"/>
                    <a:pt x="168496" y="153933"/>
                    <a:pt x="168732" y="155586"/>
                  </a:cubicBezTo>
                  <a:cubicBezTo>
                    <a:pt x="166846" y="157473"/>
                    <a:pt x="165428" y="159596"/>
                    <a:pt x="164723" y="162191"/>
                  </a:cubicBezTo>
                  <a:close/>
                  <a:moveTo>
                    <a:pt x="171800" y="34296"/>
                  </a:moveTo>
                  <a:cubicBezTo>
                    <a:pt x="171800" y="34296"/>
                    <a:pt x="171800" y="32642"/>
                    <a:pt x="171800" y="31464"/>
                  </a:cubicBezTo>
                  <a:cubicBezTo>
                    <a:pt x="171800" y="30283"/>
                    <a:pt x="171800" y="33823"/>
                    <a:pt x="171800" y="35002"/>
                  </a:cubicBezTo>
                  <a:lnTo>
                    <a:pt x="171800" y="35002"/>
                  </a:lnTo>
                  <a:lnTo>
                    <a:pt x="173453" y="28633"/>
                  </a:lnTo>
                  <a:cubicBezTo>
                    <a:pt x="173217" y="30047"/>
                    <a:pt x="173217" y="31700"/>
                    <a:pt x="173453" y="33115"/>
                  </a:cubicBezTo>
                  <a:cubicBezTo>
                    <a:pt x="170149" y="31700"/>
                    <a:pt x="169677" y="33351"/>
                    <a:pt x="169441" y="33351"/>
                  </a:cubicBezTo>
                  <a:close/>
                  <a:moveTo>
                    <a:pt x="168968" y="98952"/>
                  </a:moveTo>
                  <a:cubicBezTo>
                    <a:pt x="168968" y="97299"/>
                    <a:pt x="168968" y="96826"/>
                    <a:pt x="168968" y="98952"/>
                  </a:cubicBezTo>
                  <a:cubicBezTo>
                    <a:pt x="168260" y="99425"/>
                    <a:pt x="167082" y="98952"/>
                    <a:pt x="166846" y="98244"/>
                  </a:cubicBezTo>
                  <a:cubicBezTo>
                    <a:pt x="166609" y="98007"/>
                    <a:pt x="166609" y="97535"/>
                    <a:pt x="166609" y="97299"/>
                  </a:cubicBezTo>
                  <a:close/>
                  <a:moveTo>
                    <a:pt x="167554" y="183666"/>
                  </a:moveTo>
                  <a:cubicBezTo>
                    <a:pt x="167554" y="183666"/>
                    <a:pt x="167554" y="182015"/>
                    <a:pt x="167554" y="181307"/>
                  </a:cubicBezTo>
                  <a:cubicBezTo>
                    <a:pt x="167554" y="180598"/>
                    <a:pt x="165428" y="182957"/>
                    <a:pt x="165192" y="182015"/>
                  </a:cubicBezTo>
                  <a:close/>
                  <a:moveTo>
                    <a:pt x="167554" y="157945"/>
                  </a:moveTo>
                  <a:lnTo>
                    <a:pt x="167554" y="155114"/>
                  </a:lnTo>
                  <a:lnTo>
                    <a:pt x="167554" y="155114"/>
                  </a:lnTo>
                  <a:cubicBezTo>
                    <a:pt x="165192" y="156056"/>
                    <a:pt x="164486" y="157709"/>
                    <a:pt x="164486" y="156292"/>
                  </a:cubicBezTo>
                  <a:close/>
                  <a:moveTo>
                    <a:pt x="169441" y="97771"/>
                  </a:moveTo>
                  <a:cubicBezTo>
                    <a:pt x="169205" y="97063"/>
                    <a:pt x="169205" y="96357"/>
                    <a:pt x="169441" y="95648"/>
                  </a:cubicBezTo>
                  <a:cubicBezTo>
                    <a:pt x="169441" y="95648"/>
                    <a:pt x="169441" y="95648"/>
                    <a:pt x="169441" y="95648"/>
                  </a:cubicBezTo>
                  <a:close/>
                  <a:moveTo>
                    <a:pt x="167554" y="132695"/>
                  </a:moveTo>
                  <a:cubicBezTo>
                    <a:pt x="167554" y="130572"/>
                    <a:pt x="167554" y="129627"/>
                    <a:pt x="167554" y="130808"/>
                  </a:cubicBezTo>
                  <a:cubicBezTo>
                    <a:pt x="167554" y="131989"/>
                    <a:pt x="164956" y="129627"/>
                    <a:pt x="164486" y="131044"/>
                  </a:cubicBezTo>
                  <a:close/>
                  <a:moveTo>
                    <a:pt x="167554" y="175171"/>
                  </a:moveTo>
                  <a:cubicBezTo>
                    <a:pt x="167554" y="175171"/>
                    <a:pt x="167554" y="173284"/>
                    <a:pt x="167554" y="172103"/>
                  </a:cubicBezTo>
                  <a:cubicBezTo>
                    <a:pt x="166609" y="172812"/>
                    <a:pt x="165665" y="173284"/>
                    <a:pt x="164486" y="173518"/>
                  </a:cubicBezTo>
                  <a:close/>
                  <a:moveTo>
                    <a:pt x="167554" y="100130"/>
                  </a:moveTo>
                  <a:lnTo>
                    <a:pt x="167554" y="100130"/>
                  </a:lnTo>
                  <a:cubicBezTo>
                    <a:pt x="167554" y="100130"/>
                    <a:pt x="167554" y="100130"/>
                    <a:pt x="167554" y="100130"/>
                  </a:cubicBezTo>
                  <a:cubicBezTo>
                    <a:pt x="167554" y="100130"/>
                    <a:pt x="167554" y="98716"/>
                    <a:pt x="167554" y="100130"/>
                  </a:cubicBezTo>
                  <a:cubicBezTo>
                    <a:pt x="167554" y="101548"/>
                    <a:pt x="165665" y="98952"/>
                    <a:pt x="165665" y="98480"/>
                  </a:cubicBezTo>
                  <a:close/>
                  <a:moveTo>
                    <a:pt x="167554" y="107919"/>
                  </a:moveTo>
                  <a:cubicBezTo>
                    <a:pt x="167554" y="109334"/>
                    <a:pt x="167554" y="106502"/>
                    <a:pt x="167554" y="107919"/>
                  </a:cubicBezTo>
                  <a:cubicBezTo>
                    <a:pt x="167554" y="109334"/>
                    <a:pt x="164014" y="108155"/>
                    <a:pt x="164486" y="106266"/>
                  </a:cubicBezTo>
                  <a:close/>
                  <a:moveTo>
                    <a:pt x="165901" y="200891"/>
                  </a:moveTo>
                  <a:cubicBezTo>
                    <a:pt x="165901" y="199241"/>
                    <a:pt x="165901" y="200891"/>
                    <a:pt x="165901" y="200891"/>
                  </a:cubicBezTo>
                  <a:cubicBezTo>
                    <a:pt x="165901" y="199949"/>
                    <a:pt x="165901" y="199005"/>
                    <a:pt x="165901" y="198060"/>
                  </a:cubicBezTo>
                  <a:cubicBezTo>
                    <a:pt x="165901" y="198060"/>
                    <a:pt x="165901" y="198060"/>
                    <a:pt x="165901" y="198060"/>
                  </a:cubicBezTo>
                  <a:cubicBezTo>
                    <a:pt x="164956" y="198296"/>
                    <a:pt x="163778" y="198532"/>
                    <a:pt x="162833" y="198532"/>
                  </a:cubicBezTo>
                  <a:close/>
                  <a:moveTo>
                    <a:pt x="169677" y="30047"/>
                  </a:moveTo>
                  <a:cubicBezTo>
                    <a:pt x="169677" y="28633"/>
                    <a:pt x="169677" y="30047"/>
                    <a:pt x="169677" y="30047"/>
                  </a:cubicBezTo>
                  <a:cubicBezTo>
                    <a:pt x="169677" y="30047"/>
                    <a:pt x="166609" y="29811"/>
                    <a:pt x="166609" y="28396"/>
                  </a:cubicBezTo>
                  <a:close/>
                  <a:moveTo>
                    <a:pt x="164250" y="130099"/>
                  </a:moveTo>
                  <a:cubicBezTo>
                    <a:pt x="164250" y="130099"/>
                    <a:pt x="164250" y="130099"/>
                    <a:pt x="164250" y="130099"/>
                  </a:cubicBezTo>
                  <a:cubicBezTo>
                    <a:pt x="164250" y="130099"/>
                    <a:pt x="161182" y="129627"/>
                    <a:pt x="161182" y="127740"/>
                  </a:cubicBezTo>
                  <a:close/>
                  <a:moveTo>
                    <a:pt x="165665" y="92108"/>
                  </a:moveTo>
                  <a:cubicBezTo>
                    <a:pt x="165665" y="90927"/>
                    <a:pt x="165665" y="88804"/>
                    <a:pt x="165665" y="90694"/>
                  </a:cubicBezTo>
                  <a:cubicBezTo>
                    <a:pt x="165665" y="92580"/>
                    <a:pt x="162833" y="90458"/>
                    <a:pt x="162597" y="90458"/>
                  </a:cubicBezTo>
                  <a:close/>
                  <a:moveTo>
                    <a:pt x="163778" y="127504"/>
                  </a:moveTo>
                  <a:cubicBezTo>
                    <a:pt x="163778" y="129157"/>
                    <a:pt x="162597" y="127504"/>
                    <a:pt x="163778" y="125853"/>
                  </a:cubicBezTo>
                  <a:cubicBezTo>
                    <a:pt x="163778" y="128213"/>
                    <a:pt x="163778" y="125853"/>
                    <a:pt x="163778" y="125853"/>
                  </a:cubicBezTo>
                  <a:cubicBezTo>
                    <a:pt x="163778" y="125853"/>
                    <a:pt x="160946" y="124436"/>
                    <a:pt x="160710" y="125853"/>
                  </a:cubicBezTo>
                  <a:close/>
                  <a:moveTo>
                    <a:pt x="167787" y="26507"/>
                  </a:moveTo>
                  <a:cubicBezTo>
                    <a:pt x="167787" y="26507"/>
                    <a:pt x="167787" y="26507"/>
                    <a:pt x="167787" y="26507"/>
                  </a:cubicBezTo>
                  <a:cubicBezTo>
                    <a:pt x="167787" y="26507"/>
                    <a:pt x="164250" y="27215"/>
                    <a:pt x="164723" y="24856"/>
                  </a:cubicBezTo>
                  <a:close/>
                  <a:moveTo>
                    <a:pt x="161182" y="191688"/>
                  </a:moveTo>
                  <a:cubicBezTo>
                    <a:pt x="161419" y="192633"/>
                    <a:pt x="161419" y="193578"/>
                    <a:pt x="161182" y="194520"/>
                  </a:cubicBezTo>
                  <a:cubicBezTo>
                    <a:pt x="161182" y="194520"/>
                    <a:pt x="157878" y="190982"/>
                    <a:pt x="158115" y="189565"/>
                  </a:cubicBezTo>
                  <a:close/>
                  <a:moveTo>
                    <a:pt x="159765" y="166440"/>
                  </a:moveTo>
                  <a:cubicBezTo>
                    <a:pt x="159765" y="164317"/>
                    <a:pt x="159765" y="166440"/>
                    <a:pt x="159765" y="163845"/>
                  </a:cubicBezTo>
                  <a:cubicBezTo>
                    <a:pt x="159765" y="161249"/>
                    <a:pt x="159765" y="163845"/>
                    <a:pt x="159765" y="162191"/>
                  </a:cubicBezTo>
                  <a:cubicBezTo>
                    <a:pt x="159765" y="163372"/>
                    <a:pt x="159765" y="162191"/>
                    <a:pt x="159765" y="163845"/>
                  </a:cubicBezTo>
                  <a:cubicBezTo>
                    <a:pt x="158823" y="163845"/>
                    <a:pt x="157642" y="164081"/>
                    <a:pt x="156697" y="164317"/>
                  </a:cubicBezTo>
                  <a:close/>
                  <a:moveTo>
                    <a:pt x="161419" y="105793"/>
                  </a:moveTo>
                  <a:cubicBezTo>
                    <a:pt x="161182" y="104615"/>
                    <a:pt x="161182" y="103434"/>
                    <a:pt x="161419" y="102256"/>
                  </a:cubicBezTo>
                  <a:cubicBezTo>
                    <a:pt x="161419" y="102256"/>
                    <a:pt x="161419" y="104852"/>
                    <a:pt x="161419" y="104615"/>
                  </a:cubicBezTo>
                  <a:cubicBezTo>
                    <a:pt x="161419" y="104379"/>
                    <a:pt x="158823" y="102492"/>
                    <a:pt x="158351" y="104143"/>
                  </a:cubicBezTo>
                  <a:close/>
                  <a:moveTo>
                    <a:pt x="157170" y="186261"/>
                  </a:moveTo>
                  <a:cubicBezTo>
                    <a:pt x="157170" y="185083"/>
                    <a:pt x="157170" y="183902"/>
                    <a:pt x="157170" y="184611"/>
                  </a:cubicBezTo>
                  <a:cubicBezTo>
                    <a:pt x="157170" y="185316"/>
                    <a:pt x="154102" y="185789"/>
                    <a:pt x="154102" y="184138"/>
                  </a:cubicBezTo>
                  <a:close/>
                  <a:moveTo>
                    <a:pt x="158351" y="146383"/>
                  </a:moveTo>
                  <a:cubicBezTo>
                    <a:pt x="158351" y="146383"/>
                    <a:pt x="158351" y="146383"/>
                    <a:pt x="158351" y="146383"/>
                  </a:cubicBezTo>
                  <a:cubicBezTo>
                    <a:pt x="158351" y="146383"/>
                    <a:pt x="155283" y="145674"/>
                    <a:pt x="155283" y="144257"/>
                  </a:cubicBezTo>
                  <a:close/>
                  <a:moveTo>
                    <a:pt x="158351" y="162664"/>
                  </a:moveTo>
                  <a:cubicBezTo>
                    <a:pt x="158351" y="162664"/>
                    <a:pt x="158351" y="161013"/>
                    <a:pt x="158351" y="162664"/>
                  </a:cubicBezTo>
                  <a:cubicBezTo>
                    <a:pt x="158351" y="164317"/>
                    <a:pt x="154574" y="160777"/>
                    <a:pt x="154338" y="160541"/>
                  </a:cubicBezTo>
                  <a:close/>
                  <a:moveTo>
                    <a:pt x="158351" y="154641"/>
                  </a:moveTo>
                  <a:cubicBezTo>
                    <a:pt x="158351" y="152988"/>
                    <a:pt x="158351" y="154641"/>
                    <a:pt x="158351" y="154641"/>
                  </a:cubicBezTo>
                  <a:cubicBezTo>
                    <a:pt x="158351" y="154641"/>
                    <a:pt x="158351" y="153224"/>
                    <a:pt x="159765" y="153224"/>
                  </a:cubicBezTo>
                  <a:cubicBezTo>
                    <a:pt x="161182" y="153224"/>
                    <a:pt x="159765" y="151810"/>
                    <a:pt x="159765" y="153224"/>
                  </a:cubicBezTo>
                  <a:cubicBezTo>
                    <a:pt x="157878" y="153933"/>
                    <a:pt x="155755" y="153460"/>
                    <a:pt x="154102" y="152519"/>
                  </a:cubicBezTo>
                  <a:close/>
                  <a:moveTo>
                    <a:pt x="158351" y="123022"/>
                  </a:moveTo>
                  <a:cubicBezTo>
                    <a:pt x="158351" y="121368"/>
                    <a:pt x="158351" y="123022"/>
                    <a:pt x="158351" y="123022"/>
                  </a:cubicBezTo>
                  <a:cubicBezTo>
                    <a:pt x="158351" y="123022"/>
                    <a:pt x="154811" y="121132"/>
                    <a:pt x="154574" y="120896"/>
                  </a:cubicBezTo>
                  <a:close/>
                  <a:moveTo>
                    <a:pt x="155755" y="189329"/>
                  </a:moveTo>
                  <a:cubicBezTo>
                    <a:pt x="155755" y="189329"/>
                    <a:pt x="155755" y="189329"/>
                    <a:pt x="155755" y="189329"/>
                  </a:cubicBezTo>
                  <a:lnTo>
                    <a:pt x="155755" y="193341"/>
                  </a:lnTo>
                  <a:cubicBezTo>
                    <a:pt x="153866" y="191688"/>
                    <a:pt x="152452" y="189565"/>
                    <a:pt x="151507" y="187206"/>
                  </a:cubicBezTo>
                  <a:close/>
                  <a:moveTo>
                    <a:pt x="157170" y="189329"/>
                  </a:moveTo>
                  <a:cubicBezTo>
                    <a:pt x="156934" y="190274"/>
                    <a:pt x="156934" y="190982"/>
                    <a:pt x="157170" y="191924"/>
                  </a:cubicBezTo>
                  <a:cubicBezTo>
                    <a:pt x="157170" y="191924"/>
                    <a:pt x="155519" y="196409"/>
                    <a:pt x="157170" y="193105"/>
                  </a:cubicBezTo>
                  <a:cubicBezTo>
                    <a:pt x="156697" y="190510"/>
                    <a:pt x="155283" y="187914"/>
                    <a:pt x="153393" y="186025"/>
                  </a:cubicBezTo>
                  <a:close/>
                  <a:moveTo>
                    <a:pt x="157170" y="186733"/>
                  </a:moveTo>
                  <a:cubicBezTo>
                    <a:pt x="157170" y="188620"/>
                    <a:pt x="157170" y="186733"/>
                    <a:pt x="157170" y="188620"/>
                  </a:cubicBezTo>
                  <a:cubicBezTo>
                    <a:pt x="157170" y="190510"/>
                    <a:pt x="157170" y="188620"/>
                    <a:pt x="157170" y="187206"/>
                  </a:cubicBezTo>
                  <a:cubicBezTo>
                    <a:pt x="157170" y="186497"/>
                    <a:pt x="157170" y="185789"/>
                    <a:pt x="157170" y="185083"/>
                  </a:cubicBezTo>
                  <a:cubicBezTo>
                    <a:pt x="157170" y="185083"/>
                    <a:pt x="157170" y="185083"/>
                    <a:pt x="157170" y="185083"/>
                  </a:cubicBezTo>
                  <a:cubicBezTo>
                    <a:pt x="157170" y="185083"/>
                    <a:pt x="152688" y="181779"/>
                    <a:pt x="152688" y="183430"/>
                  </a:cubicBezTo>
                  <a:close/>
                  <a:moveTo>
                    <a:pt x="157170" y="161249"/>
                  </a:moveTo>
                  <a:cubicBezTo>
                    <a:pt x="157170" y="161249"/>
                    <a:pt x="157170" y="161249"/>
                    <a:pt x="157170" y="161249"/>
                  </a:cubicBezTo>
                  <a:cubicBezTo>
                    <a:pt x="157170" y="161249"/>
                    <a:pt x="151507" y="159124"/>
                    <a:pt x="151507" y="157945"/>
                  </a:cubicBezTo>
                  <a:close/>
                  <a:moveTo>
                    <a:pt x="157170" y="161249"/>
                  </a:moveTo>
                  <a:cubicBezTo>
                    <a:pt x="157170" y="161249"/>
                    <a:pt x="157170" y="163372"/>
                    <a:pt x="157170" y="164081"/>
                  </a:cubicBezTo>
                  <a:cubicBezTo>
                    <a:pt x="157170" y="164787"/>
                    <a:pt x="153157" y="157473"/>
                    <a:pt x="153157" y="158182"/>
                  </a:cubicBezTo>
                  <a:close/>
                  <a:moveTo>
                    <a:pt x="157170" y="152988"/>
                  </a:moveTo>
                  <a:cubicBezTo>
                    <a:pt x="157170" y="154405"/>
                    <a:pt x="157170" y="152988"/>
                    <a:pt x="157170" y="154405"/>
                  </a:cubicBezTo>
                  <a:cubicBezTo>
                    <a:pt x="157170" y="155820"/>
                    <a:pt x="157170" y="152988"/>
                    <a:pt x="157170" y="152519"/>
                  </a:cubicBezTo>
                  <a:cubicBezTo>
                    <a:pt x="157170" y="152046"/>
                    <a:pt x="157170" y="152519"/>
                    <a:pt x="157170" y="150157"/>
                  </a:cubicBezTo>
                  <a:cubicBezTo>
                    <a:pt x="157170" y="147797"/>
                    <a:pt x="157170" y="152519"/>
                    <a:pt x="157170" y="150157"/>
                  </a:cubicBezTo>
                  <a:cubicBezTo>
                    <a:pt x="155755" y="150393"/>
                    <a:pt x="154338" y="150393"/>
                    <a:pt x="153157" y="149920"/>
                  </a:cubicBezTo>
                  <a:close/>
                  <a:moveTo>
                    <a:pt x="159293" y="89040"/>
                  </a:moveTo>
                  <a:cubicBezTo>
                    <a:pt x="159293" y="87390"/>
                    <a:pt x="159293" y="89040"/>
                    <a:pt x="159293" y="86445"/>
                  </a:cubicBezTo>
                  <a:lnTo>
                    <a:pt x="159293" y="86445"/>
                  </a:lnTo>
                  <a:cubicBezTo>
                    <a:pt x="159293" y="86445"/>
                    <a:pt x="159293" y="86445"/>
                    <a:pt x="159293" y="86445"/>
                  </a:cubicBezTo>
                  <a:cubicBezTo>
                    <a:pt x="159293" y="86445"/>
                    <a:pt x="155519" y="87154"/>
                    <a:pt x="155283" y="85973"/>
                  </a:cubicBezTo>
                  <a:close/>
                  <a:moveTo>
                    <a:pt x="164486" y="27924"/>
                  </a:moveTo>
                  <a:cubicBezTo>
                    <a:pt x="164486" y="27924"/>
                    <a:pt x="164486" y="27924"/>
                    <a:pt x="164486" y="26507"/>
                  </a:cubicBezTo>
                  <a:cubicBezTo>
                    <a:pt x="164486" y="25093"/>
                    <a:pt x="160710" y="23675"/>
                    <a:pt x="160474" y="24856"/>
                  </a:cubicBezTo>
                  <a:close/>
                  <a:moveTo>
                    <a:pt x="155755" y="188384"/>
                  </a:moveTo>
                  <a:cubicBezTo>
                    <a:pt x="155755" y="188384"/>
                    <a:pt x="155755" y="188384"/>
                    <a:pt x="155755" y="189801"/>
                  </a:cubicBezTo>
                  <a:cubicBezTo>
                    <a:pt x="155755" y="191216"/>
                    <a:pt x="151507" y="185789"/>
                    <a:pt x="151507" y="185316"/>
                  </a:cubicBezTo>
                  <a:close/>
                  <a:moveTo>
                    <a:pt x="157878" y="103434"/>
                  </a:moveTo>
                  <a:cubicBezTo>
                    <a:pt x="157878" y="103434"/>
                    <a:pt x="157878" y="103434"/>
                    <a:pt x="157878" y="103434"/>
                  </a:cubicBezTo>
                  <a:cubicBezTo>
                    <a:pt x="157878" y="103434"/>
                    <a:pt x="153866" y="101548"/>
                    <a:pt x="153866" y="100367"/>
                  </a:cubicBezTo>
                  <a:close/>
                  <a:moveTo>
                    <a:pt x="153866" y="184374"/>
                  </a:moveTo>
                  <a:cubicBezTo>
                    <a:pt x="153866" y="184374"/>
                    <a:pt x="153866" y="187206"/>
                    <a:pt x="153866" y="184374"/>
                  </a:cubicBezTo>
                  <a:cubicBezTo>
                    <a:pt x="153866" y="183430"/>
                    <a:pt x="153866" y="182251"/>
                    <a:pt x="153866" y="181307"/>
                  </a:cubicBezTo>
                  <a:cubicBezTo>
                    <a:pt x="153866" y="181307"/>
                    <a:pt x="153866" y="181307"/>
                    <a:pt x="153866" y="184138"/>
                  </a:cubicBezTo>
                  <a:cubicBezTo>
                    <a:pt x="153866" y="186970"/>
                    <a:pt x="149384" y="183902"/>
                    <a:pt x="149856" y="181307"/>
                  </a:cubicBezTo>
                  <a:close/>
                  <a:moveTo>
                    <a:pt x="156697" y="119009"/>
                  </a:moveTo>
                  <a:cubicBezTo>
                    <a:pt x="156697" y="119009"/>
                    <a:pt x="156697" y="120424"/>
                    <a:pt x="156697" y="119009"/>
                  </a:cubicBezTo>
                  <a:cubicBezTo>
                    <a:pt x="156697" y="117592"/>
                    <a:pt x="156697" y="119009"/>
                    <a:pt x="156697" y="117359"/>
                  </a:cubicBezTo>
                  <a:cubicBezTo>
                    <a:pt x="155283" y="117123"/>
                    <a:pt x="153866" y="116650"/>
                    <a:pt x="152688" y="115942"/>
                  </a:cubicBezTo>
                  <a:close/>
                  <a:moveTo>
                    <a:pt x="154574" y="157237"/>
                  </a:moveTo>
                  <a:cubicBezTo>
                    <a:pt x="154338" y="156764"/>
                    <a:pt x="154338" y="156056"/>
                    <a:pt x="154574" y="155586"/>
                  </a:cubicBezTo>
                  <a:cubicBezTo>
                    <a:pt x="151507" y="151338"/>
                    <a:pt x="151507" y="152988"/>
                    <a:pt x="151507" y="154169"/>
                  </a:cubicBezTo>
                  <a:close/>
                  <a:moveTo>
                    <a:pt x="152924" y="183430"/>
                  </a:moveTo>
                  <a:lnTo>
                    <a:pt x="152924" y="181779"/>
                  </a:lnTo>
                  <a:lnTo>
                    <a:pt x="152924" y="183666"/>
                  </a:lnTo>
                  <a:cubicBezTo>
                    <a:pt x="152924" y="183666"/>
                    <a:pt x="148911" y="181543"/>
                    <a:pt x="148911" y="180362"/>
                  </a:cubicBezTo>
                  <a:close/>
                  <a:moveTo>
                    <a:pt x="152924" y="155820"/>
                  </a:moveTo>
                  <a:cubicBezTo>
                    <a:pt x="152924" y="155820"/>
                    <a:pt x="152924" y="153224"/>
                    <a:pt x="152924" y="155820"/>
                  </a:cubicBezTo>
                  <a:cubicBezTo>
                    <a:pt x="152924" y="158418"/>
                    <a:pt x="149620" y="153460"/>
                    <a:pt x="149620" y="152755"/>
                  </a:cubicBezTo>
                  <a:close/>
                  <a:moveTo>
                    <a:pt x="152924" y="148034"/>
                  </a:moveTo>
                  <a:cubicBezTo>
                    <a:pt x="152924" y="146147"/>
                    <a:pt x="152924" y="148034"/>
                    <a:pt x="152924" y="146383"/>
                  </a:cubicBezTo>
                  <a:cubicBezTo>
                    <a:pt x="152924" y="147089"/>
                    <a:pt x="152924" y="147797"/>
                    <a:pt x="152924" y="148506"/>
                  </a:cubicBezTo>
                  <a:cubicBezTo>
                    <a:pt x="149148" y="146855"/>
                    <a:pt x="149148" y="146619"/>
                    <a:pt x="149148" y="144966"/>
                  </a:cubicBezTo>
                  <a:close/>
                  <a:moveTo>
                    <a:pt x="152924" y="149687"/>
                  </a:moveTo>
                  <a:cubicBezTo>
                    <a:pt x="152924" y="147797"/>
                    <a:pt x="152924" y="149687"/>
                    <a:pt x="152924" y="149687"/>
                  </a:cubicBezTo>
                  <a:cubicBezTo>
                    <a:pt x="152924" y="149687"/>
                    <a:pt x="151507" y="144493"/>
                    <a:pt x="151507" y="146619"/>
                  </a:cubicBezTo>
                  <a:close/>
                  <a:moveTo>
                    <a:pt x="151507" y="178239"/>
                  </a:moveTo>
                  <a:cubicBezTo>
                    <a:pt x="151507" y="176116"/>
                    <a:pt x="151507" y="178239"/>
                    <a:pt x="151507" y="178239"/>
                  </a:cubicBezTo>
                  <a:cubicBezTo>
                    <a:pt x="151507" y="178239"/>
                    <a:pt x="149148" y="174935"/>
                    <a:pt x="148911" y="174935"/>
                  </a:cubicBezTo>
                  <a:close/>
                  <a:moveTo>
                    <a:pt x="151507" y="154641"/>
                  </a:moveTo>
                  <a:cubicBezTo>
                    <a:pt x="151507" y="153224"/>
                    <a:pt x="151507" y="154641"/>
                    <a:pt x="151507" y="154641"/>
                  </a:cubicBezTo>
                  <a:cubicBezTo>
                    <a:pt x="151507" y="154641"/>
                    <a:pt x="148911" y="151338"/>
                    <a:pt x="148911" y="151338"/>
                  </a:cubicBezTo>
                  <a:close/>
                  <a:moveTo>
                    <a:pt x="150326" y="157709"/>
                  </a:moveTo>
                  <a:cubicBezTo>
                    <a:pt x="150798" y="156528"/>
                    <a:pt x="151271" y="155350"/>
                    <a:pt x="151507" y="153933"/>
                  </a:cubicBezTo>
                  <a:cubicBezTo>
                    <a:pt x="151507" y="153933"/>
                    <a:pt x="151507" y="155350"/>
                    <a:pt x="151507" y="156292"/>
                  </a:cubicBezTo>
                  <a:cubicBezTo>
                    <a:pt x="151507" y="156764"/>
                    <a:pt x="151507" y="157237"/>
                    <a:pt x="151507" y="157709"/>
                  </a:cubicBezTo>
                  <a:cubicBezTo>
                    <a:pt x="151507" y="157709"/>
                    <a:pt x="151507" y="157709"/>
                    <a:pt x="151507" y="159124"/>
                  </a:cubicBezTo>
                  <a:cubicBezTo>
                    <a:pt x="151507" y="160541"/>
                    <a:pt x="151507" y="159124"/>
                    <a:pt x="151507" y="156528"/>
                  </a:cubicBezTo>
                  <a:cubicBezTo>
                    <a:pt x="151507" y="153933"/>
                    <a:pt x="151507" y="156528"/>
                    <a:pt x="151507" y="154641"/>
                  </a:cubicBezTo>
                  <a:cubicBezTo>
                    <a:pt x="151507" y="152755"/>
                    <a:pt x="147730" y="152519"/>
                    <a:pt x="147730" y="153697"/>
                  </a:cubicBezTo>
                  <a:close/>
                  <a:moveTo>
                    <a:pt x="150326" y="152755"/>
                  </a:moveTo>
                  <a:cubicBezTo>
                    <a:pt x="150326" y="151338"/>
                    <a:pt x="150326" y="152755"/>
                    <a:pt x="151507" y="152755"/>
                  </a:cubicBezTo>
                  <a:cubicBezTo>
                    <a:pt x="152688" y="152755"/>
                    <a:pt x="147730" y="151338"/>
                    <a:pt x="147730" y="148742"/>
                  </a:cubicBezTo>
                  <a:close/>
                  <a:moveTo>
                    <a:pt x="150326" y="191688"/>
                  </a:moveTo>
                  <a:cubicBezTo>
                    <a:pt x="150326" y="191688"/>
                    <a:pt x="150326" y="191688"/>
                    <a:pt x="150326" y="191688"/>
                  </a:cubicBezTo>
                  <a:cubicBezTo>
                    <a:pt x="150326" y="191688"/>
                    <a:pt x="146788" y="189565"/>
                    <a:pt x="146788" y="187678"/>
                  </a:cubicBezTo>
                  <a:close/>
                  <a:moveTo>
                    <a:pt x="150326" y="178711"/>
                  </a:moveTo>
                  <a:cubicBezTo>
                    <a:pt x="150326" y="178711"/>
                    <a:pt x="150326" y="175643"/>
                    <a:pt x="150326" y="176822"/>
                  </a:cubicBezTo>
                  <a:cubicBezTo>
                    <a:pt x="150326" y="178003"/>
                    <a:pt x="147258" y="174935"/>
                    <a:pt x="147258" y="174935"/>
                  </a:cubicBezTo>
                  <a:close/>
                  <a:moveTo>
                    <a:pt x="150326" y="188151"/>
                  </a:moveTo>
                  <a:cubicBezTo>
                    <a:pt x="150326" y="186970"/>
                    <a:pt x="150326" y="186497"/>
                    <a:pt x="150326" y="185316"/>
                  </a:cubicBezTo>
                  <a:cubicBezTo>
                    <a:pt x="150326" y="184138"/>
                    <a:pt x="150326" y="186970"/>
                    <a:pt x="150326" y="185316"/>
                  </a:cubicBezTo>
                  <a:cubicBezTo>
                    <a:pt x="150326" y="183666"/>
                    <a:pt x="150326" y="185316"/>
                    <a:pt x="150326" y="185316"/>
                  </a:cubicBezTo>
                  <a:cubicBezTo>
                    <a:pt x="150326" y="185316"/>
                    <a:pt x="146552" y="181543"/>
                    <a:pt x="146080" y="184138"/>
                  </a:cubicBezTo>
                  <a:close/>
                  <a:moveTo>
                    <a:pt x="152452" y="147561"/>
                  </a:moveTo>
                  <a:cubicBezTo>
                    <a:pt x="152452" y="149920"/>
                    <a:pt x="152452" y="145911"/>
                    <a:pt x="152452" y="143551"/>
                  </a:cubicBezTo>
                  <a:cubicBezTo>
                    <a:pt x="151034" y="143315"/>
                    <a:pt x="149620" y="143315"/>
                    <a:pt x="148203" y="143551"/>
                  </a:cubicBezTo>
                  <a:close/>
                  <a:moveTo>
                    <a:pt x="152452" y="152755"/>
                  </a:moveTo>
                  <a:lnTo>
                    <a:pt x="152452" y="150865"/>
                  </a:lnTo>
                  <a:cubicBezTo>
                    <a:pt x="152452" y="151574"/>
                    <a:pt x="152452" y="152046"/>
                    <a:pt x="152452" y="152755"/>
                  </a:cubicBezTo>
                  <a:cubicBezTo>
                    <a:pt x="147730" y="147325"/>
                    <a:pt x="146788" y="151338"/>
                    <a:pt x="147025" y="148742"/>
                  </a:cubicBezTo>
                  <a:close/>
                  <a:moveTo>
                    <a:pt x="152452" y="173518"/>
                  </a:moveTo>
                  <a:cubicBezTo>
                    <a:pt x="152215" y="172576"/>
                    <a:pt x="152215" y="171631"/>
                    <a:pt x="152452" y="170686"/>
                  </a:cubicBezTo>
                  <a:cubicBezTo>
                    <a:pt x="152452" y="170686"/>
                    <a:pt x="152452" y="170686"/>
                    <a:pt x="152452" y="170686"/>
                  </a:cubicBezTo>
                  <a:close/>
                  <a:moveTo>
                    <a:pt x="152452" y="183193"/>
                  </a:moveTo>
                  <a:cubicBezTo>
                    <a:pt x="152452" y="181779"/>
                    <a:pt x="152452" y="180362"/>
                    <a:pt x="152452" y="178947"/>
                  </a:cubicBezTo>
                  <a:cubicBezTo>
                    <a:pt x="150089" y="179889"/>
                    <a:pt x="147494" y="180126"/>
                    <a:pt x="145135" y="179184"/>
                  </a:cubicBezTo>
                  <a:close/>
                  <a:moveTo>
                    <a:pt x="153866" y="157473"/>
                  </a:moveTo>
                  <a:cubicBezTo>
                    <a:pt x="153866" y="159124"/>
                    <a:pt x="153866" y="157473"/>
                    <a:pt x="153866" y="155586"/>
                  </a:cubicBezTo>
                  <a:cubicBezTo>
                    <a:pt x="153866" y="153697"/>
                    <a:pt x="146552" y="151338"/>
                    <a:pt x="146552" y="153460"/>
                  </a:cubicBezTo>
                  <a:close/>
                  <a:moveTo>
                    <a:pt x="151271" y="183193"/>
                  </a:moveTo>
                  <a:lnTo>
                    <a:pt x="151271" y="181779"/>
                  </a:lnTo>
                  <a:cubicBezTo>
                    <a:pt x="151271" y="181779"/>
                    <a:pt x="151271" y="181779"/>
                    <a:pt x="151271" y="180126"/>
                  </a:cubicBezTo>
                  <a:cubicBezTo>
                    <a:pt x="151271" y="182721"/>
                    <a:pt x="151271" y="180126"/>
                    <a:pt x="151271" y="182485"/>
                  </a:cubicBezTo>
                  <a:cubicBezTo>
                    <a:pt x="151271" y="184847"/>
                    <a:pt x="144663" y="177766"/>
                    <a:pt x="143957" y="179184"/>
                  </a:cubicBezTo>
                  <a:close/>
                  <a:moveTo>
                    <a:pt x="151271" y="178239"/>
                  </a:moveTo>
                  <a:cubicBezTo>
                    <a:pt x="151271" y="181307"/>
                    <a:pt x="152688" y="178239"/>
                    <a:pt x="151271" y="180834"/>
                  </a:cubicBezTo>
                  <a:cubicBezTo>
                    <a:pt x="149856" y="183430"/>
                    <a:pt x="142303" y="178711"/>
                    <a:pt x="143012" y="174935"/>
                  </a:cubicBezTo>
                  <a:close/>
                  <a:moveTo>
                    <a:pt x="151271" y="178239"/>
                  </a:moveTo>
                  <a:cubicBezTo>
                    <a:pt x="151271" y="178239"/>
                    <a:pt x="151271" y="176585"/>
                    <a:pt x="151271" y="175880"/>
                  </a:cubicBezTo>
                  <a:cubicBezTo>
                    <a:pt x="151271" y="175171"/>
                    <a:pt x="151271" y="175880"/>
                    <a:pt x="151271" y="177294"/>
                  </a:cubicBezTo>
                  <a:cubicBezTo>
                    <a:pt x="151271" y="178711"/>
                    <a:pt x="143484" y="174935"/>
                    <a:pt x="143484" y="174935"/>
                  </a:cubicBezTo>
                  <a:close/>
                  <a:moveTo>
                    <a:pt x="148911" y="178239"/>
                  </a:moveTo>
                  <a:cubicBezTo>
                    <a:pt x="148911" y="176822"/>
                    <a:pt x="148911" y="178239"/>
                    <a:pt x="148911" y="176822"/>
                  </a:cubicBezTo>
                  <a:cubicBezTo>
                    <a:pt x="148911" y="175407"/>
                    <a:pt x="148911" y="175643"/>
                    <a:pt x="148911" y="176822"/>
                  </a:cubicBezTo>
                  <a:close/>
                  <a:moveTo>
                    <a:pt x="148911" y="148978"/>
                  </a:moveTo>
                  <a:cubicBezTo>
                    <a:pt x="148911" y="148978"/>
                    <a:pt x="148911" y="147325"/>
                    <a:pt x="148911" y="150393"/>
                  </a:cubicBezTo>
                  <a:cubicBezTo>
                    <a:pt x="141595" y="144966"/>
                    <a:pt x="140653" y="146855"/>
                    <a:pt x="141125" y="145202"/>
                  </a:cubicBezTo>
                  <a:close/>
                  <a:moveTo>
                    <a:pt x="151743" y="103907"/>
                  </a:moveTo>
                  <a:cubicBezTo>
                    <a:pt x="151743" y="102492"/>
                    <a:pt x="151743" y="100367"/>
                    <a:pt x="151743" y="101548"/>
                  </a:cubicBezTo>
                  <a:close/>
                  <a:moveTo>
                    <a:pt x="148675" y="151101"/>
                  </a:moveTo>
                  <a:cubicBezTo>
                    <a:pt x="148675" y="151101"/>
                    <a:pt x="148675" y="151101"/>
                    <a:pt x="148675" y="151101"/>
                  </a:cubicBezTo>
                  <a:cubicBezTo>
                    <a:pt x="148675" y="151101"/>
                    <a:pt x="148675" y="154641"/>
                    <a:pt x="148675" y="153933"/>
                  </a:cubicBezTo>
                  <a:close/>
                  <a:moveTo>
                    <a:pt x="148675" y="154641"/>
                  </a:moveTo>
                  <a:cubicBezTo>
                    <a:pt x="148675" y="153224"/>
                    <a:pt x="148675" y="150629"/>
                    <a:pt x="148675" y="151810"/>
                  </a:cubicBezTo>
                  <a:cubicBezTo>
                    <a:pt x="145844" y="152755"/>
                    <a:pt x="142776" y="152519"/>
                    <a:pt x="139944" y="151338"/>
                  </a:cubicBezTo>
                  <a:close/>
                  <a:moveTo>
                    <a:pt x="147258" y="174699"/>
                  </a:moveTo>
                  <a:cubicBezTo>
                    <a:pt x="147258" y="172339"/>
                    <a:pt x="147258" y="174699"/>
                    <a:pt x="147258" y="173284"/>
                  </a:cubicBezTo>
                  <a:cubicBezTo>
                    <a:pt x="147258" y="171867"/>
                    <a:pt x="147258" y="173284"/>
                    <a:pt x="147258" y="173284"/>
                  </a:cubicBezTo>
                  <a:close/>
                  <a:moveTo>
                    <a:pt x="147258" y="157709"/>
                  </a:moveTo>
                  <a:lnTo>
                    <a:pt x="147258" y="156292"/>
                  </a:lnTo>
                  <a:lnTo>
                    <a:pt x="147258" y="157709"/>
                  </a:lnTo>
                  <a:cubicBezTo>
                    <a:pt x="139236" y="155350"/>
                    <a:pt x="139236" y="154405"/>
                    <a:pt x="139236" y="153933"/>
                  </a:cubicBezTo>
                  <a:close/>
                  <a:moveTo>
                    <a:pt x="147258" y="149215"/>
                  </a:moveTo>
                  <a:cubicBezTo>
                    <a:pt x="147258" y="151101"/>
                    <a:pt x="147258" y="147561"/>
                    <a:pt x="147258" y="147325"/>
                  </a:cubicBezTo>
                  <a:cubicBezTo>
                    <a:pt x="147258" y="147089"/>
                    <a:pt x="140180" y="143788"/>
                    <a:pt x="139944" y="145438"/>
                  </a:cubicBezTo>
                  <a:close/>
                  <a:moveTo>
                    <a:pt x="147258" y="146619"/>
                  </a:moveTo>
                  <a:lnTo>
                    <a:pt x="147258" y="144966"/>
                  </a:lnTo>
                  <a:cubicBezTo>
                    <a:pt x="147258" y="143551"/>
                    <a:pt x="147258" y="143315"/>
                    <a:pt x="147258" y="144966"/>
                  </a:cubicBezTo>
                  <a:cubicBezTo>
                    <a:pt x="144426" y="146383"/>
                    <a:pt x="141125" y="145438"/>
                    <a:pt x="139472" y="142843"/>
                  </a:cubicBezTo>
                  <a:close/>
                  <a:moveTo>
                    <a:pt x="149856" y="103671"/>
                  </a:moveTo>
                  <a:cubicBezTo>
                    <a:pt x="149856" y="103671"/>
                    <a:pt x="149856" y="103671"/>
                    <a:pt x="149856" y="105088"/>
                  </a:cubicBezTo>
                  <a:cubicBezTo>
                    <a:pt x="149856" y="106502"/>
                    <a:pt x="147967" y="105088"/>
                    <a:pt x="147730" y="102962"/>
                  </a:cubicBezTo>
                  <a:cubicBezTo>
                    <a:pt x="147494" y="100839"/>
                    <a:pt x="147730" y="104615"/>
                    <a:pt x="147730" y="102962"/>
                  </a:cubicBezTo>
                  <a:cubicBezTo>
                    <a:pt x="147730" y="101311"/>
                    <a:pt x="147730" y="102962"/>
                    <a:pt x="147730" y="100839"/>
                  </a:cubicBezTo>
                  <a:cubicBezTo>
                    <a:pt x="147730" y="98716"/>
                    <a:pt x="147730" y="102726"/>
                    <a:pt x="147730" y="103907"/>
                  </a:cubicBezTo>
                  <a:cubicBezTo>
                    <a:pt x="147730" y="105088"/>
                    <a:pt x="147730" y="105324"/>
                    <a:pt x="147730" y="103907"/>
                  </a:cubicBezTo>
                  <a:cubicBezTo>
                    <a:pt x="147494" y="103198"/>
                    <a:pt x="147494" y="102726"/>
                    <a:pt x="147730" y="102020"/>
                  </a:cubicBezTo>
                  <a:cubicBezTo>
                    <a:pt x="147730" y="102020"/>
                    <a:pt x="147730" y="102020"/>
                    <a:pt x="147730" y="100603"/>
                  </a:cubicBezTo>
                  <a:cubicBezTo>
                    <a:pt x="147730" y="99188"/>
                    <a:pt x="147730" y="103671"/>
                    <a:pt x="147730" y="102962"/>
                  </a:cubicBezTo>
                  <a:cubicBezTo>
                    <a:pt x="147730" y="102256"/>
                    <a:pt x="147730" y="101075"/>
                    <a:pt x="147730" y="100367"/>
                  </a:cubicBezTo>
                  <a:cubicBezTo>
                    <a:pt x="147730" y="99661"/>
                    <a:pt x="147730" y="100367"/>
                    <a:pt x="147730" y="100367"/>
                  </a:cubicBezTo>
                  <a:cubicBezTo>
                    <a:pt x="147730" y="100367"/>
                    <a:pt x="142303" y="98716"/>
                    <a:pt x="142067" y="99894"/>
                  </a:cubicBezTo>
                  <a:close/>
                  <a:moveTo>
                    <a:pt x="146552" y="154878"/>
                  </a:moveTo>
                  <a:cubicBezTo>
                    <a:pt x="146552" y="152519"/>
                    <a:pt x="146552" y="154878"/>
                    <a:pt x="146552" y="152755"/>
                  </a:cubicBezTo>
                  <a:cubicBezTo>
                    <a:pt x="146552" y="150629"/>
                    <a:pt x="146552" y="149687"/>
                    <a:pt x="146552" y="149215"/>
                  </a:cubicBezTo>
                  <a:cubicBezTo>
                    <a:pt x="146552" y="148742"/>
                    <a:pt x="146552" y="151574"/>
                    <a:pt x="146552" y="152519"/>
                  </a:cubicBezTo>
                  <a:cubicBezTo>
                    <a:pt x="146552" y="153460"/>
                    <a:pt x="146552" y="152519"/>
                    <a:pt x="146552" y="152519"/>
                  </a:cubicBezTo>
                  <a:cubicBezTo>
                    <a:pt x="143957" y="152988"/>
                    <a:pt x="141125" y="152519"/>
                    <a:pt x="138763" y="151338"/>
                  </a:cubicBezTo>
                  <a:close/>
                  <a:moveTo>
                    <a:pt x="145135" y="172812"/>
                  </a:moveTo>
                  <a:cubicBezTo>
                    <a:pt x="145135" y="172812"/>
                    <a:pt x="145135" y="169980"/>
                    <a:pt x="145135" y="172812"/>
                  </a:cubicBezTo>
                  <a:cubicBezTo>
                    <a:pt x="145135" y="175643"/>
                    <a:pt x="137349" y="170453"/>
                    <a:pt x="137349" y="169036"/>
                  </a:cubicBezTo>
                  <a:close/>
                  <a:moveTo>
                    <a:pt x="147494" y="137888"/>
                  </a:moveTo>
                  <a:lnTo>
                    <a:pt x="147494" y="136471"/>
                  </a:lnTo>
                  <a:lnTo>
                    <a:pt x="147494" y="136471"/>
                  </a:lnTo>
                  <a:cubicBezTo>
                    <a:pt x="147494" y="136471"/>
                    <a:pt x="139472" y="135290"/>
                    <a:pt x="139708" y="134112"/>
                  </a:cubicBezTo>
                  <a:close/>
                  <a:moveTo>
                    <a:pt x="143721" y="146619"/>
                  </a:moveTo>
                  <a:cubicBezTo>
                    <a:pt x="143721" y="146619"/>
                    <a:pt x="143721" y="146619"/>
                    <a:pt x="143721" y="146619"/>
                  </a:cubicBezTo>
                  <a:cubicBezTo>
                    <a:pt x="143721" y="146619"/>
                    <a:pt x="143721" y="149920"/>
                    <a:pt x="143721" y="150865"/>
                  </a:cubicBezTo>
                  <a:lnTo>
                    <a:pt x="143721" y="148978"/>
                  </a:lnTo>
                  <a:cubicBezTo>
                    <a:pt x="143721" y="151574"/>
                    <a:pt x="143721" y="151338"/>
                    <a:pt x="143721" y="150865"/>
                  </a:cubicBezTo>
                  <a:cubicBezTo>
                    <a:pt x="143721" y="149687"/>
                    <a:pt x="143721" y="148270"/>
                    <a:pt x="143721" y="147089"/>
                  </a:cubicBezTo>
                  <a:cubicBezTo>
                    <a:pt x="143721" y="150157"/>
                    <a:pt x="143721" y="147089"/>
                    <a:pt x="143721" y="147089"/>
                  </a:cubicBezTo>
                  <a:cubicBezTo>
                    <a:pt x="143721" y="147089"/>
                    <a:pt x="143721" y="150157"/>
                    <a:pt x="141831" y="152755"/>
                  </a:cubicBezTo>
                  <a:cubicBezTo>
                    <a:pt x="141831" y="148978"/>
                    <a:pt x="140653" y="152755"/>
                    <a:pt x="140180" y="152755"/>
                  </a:cubicBezTo>
                  <a:cubicBezTo>
                    <a:pt x="140417" y="152046"/>
                    <a:pt x="140417" y="151101"/>
                    <a:pt x="140180" y="150393"/>
                  </a:cubicBezTo>
                  <a:cubicBezTo>
                    <a:pt x="140180" y="150393"/>
                    <a:pt x="140180" y="150393"/>
                    <a:pt x="140180" y="152046"/>
                  </a:cubicBezTo>
                  <a:cubicBezTo>
                    <a:pt x="140180" y="153697"/>
                    <a:pt x="140180" y="152046"/>
                    <a:pt x="140180" y="153460"/>
                  </a:cubicBezTo>
                  <a:cubicBezTo>
                    <a:pt x="140180" y="154878"/>
                    <a:pt x="140180" y="153460"/>
                    <a:pt x="140180" y="151810"/>
                  </a:cubicBezTo>
                  <a:cubicBezTo>
                    <a:pt x="140180" y="152988"/>
                    <a:pt x="140180" y="150157"/>
                    <a:pt x="140180" y="148034"/>
                  </a:cubicBezTo>
                  <a:cubicBezTo>
                    <a:pt x="140180" y="150865"/>
                    <a:pt x="140180" y="148034"/>
                    <a:pt x="140180" y="148034"/>
                  </a:cubicBezTo>
                  <a:cubicBezTo>
                    <a:pt x="140180" y="148034"/>
                    <a:pt x="135459" y="145674"/>
                    <a:pt x="135932" y="142843"/>
                  </a:cubicBezTo>
                  <a:close/>
                  <a:moveTo>
                    <a:pt x="143721" y="150393"/>
                  </a:moveTo>
                  <a:cubicBezTo>
                    <a:pt x="143721" y="150393"/>
                    <a:pt x="143721" y="152282"/>
                    <a:pt x="143721" y="152282"/>
                  </a:cubicBezTo>
                  <a:cubicBezTo>
                    <a:pt x="143721" y="152282"/>
                    <a:pt x="143721" y="152282"/>
                    <a:pt x="143721" y="150393"/>
                  </a:cubicBezTo>
                  <a:cubicBezTo>
                    <a:pt x="143721" y="148506"/>
                    <a:pt x="134754" y="146383"/>
                    <a:pt x="134990" y="146619"/>
                  </a:cubicBezTo>
                  <a:close/>
                  <a:moveTo>
                    <a:pt x="146316" y="172103"/>
                  </a:moveTo>
                  <a:cubicBezTo>
                    <a:pt x="146316" y="172103"/>
                    <a:pt x="146316" y="172103"/>
                    <a:pt x="146316" y="172103"/>
                  </a:cubicBezTo>
                  <a:cubicBezTo>
                    <a:pt x="146316" y="172103"/>
                    <a:pt x="138058" y="165968"/>
                    <a:pt x="137585" y="168327"/>
                  </a:cubicBezTo>
                  <a:close/>
                  <a:moveTo>
                    <a:pt x="146316" y="156764"/>
                  </a:moveTo>
                  <a:cubicBezTo>
                    <a:pt x="146316" y="156764"/>
                    <a:pt x="146316" y="156764"/>
                    <a:pt x="146316" y="156764"/>
                  </a:cubicBezTo>
                  <a:cubicBezTo>
                    <a:pt x="146316" y="156764"/>
                    <a:pt x="137585" y="153933"/>
                    <a:pt x="138058" y="152988"/>
                  </a:cubicBezTo>
                  <a:close/>
                  <a:moveTo>
                    <a:pt x="146316" y="154878"/>
                  </a:moveTo>
                  <a:cubicBezTo>
                    <a:pt x="146316" y="154878"/>
                    <a:pt x="146316" y="153460"/>
                    <a:pt x="146316" y="154878"/>
                  </a:cubicBezTo>
                  <a:cubicBezTo>
                    <a:pt x="146316" y="156292"/>
                    <a:pt x="137113" y="151338"/>
                    <a:pt x="137113" y="151338"/>
                  </a:cubicBezTo>
                  <a:close/>
                  <a:moveTo>
                    <a:pt x="146316" y="171395"/>
                  </a:moveTo>
                  <a:cubicBezTo>
                    <a:pt x="146316" y="171395"/>
                    <a:pt x="146316" y="169272"/>
                    <a:pt x="146316" y="171395"/>
                  </a:cubicBezTo>
                  <a:cubicBezTo>
                    <a:pt x="146316" y="173518"/>
                    <a:pt x="136168" y="167854"/>
                    <a:pt x="136168" y="167618"/>
                  </a:cubicBezTo>
                  <a:close/>
                  <a:moveTo>
                    <a:pt x="150089" y="100603"/>
                  </a:moveTo>
                  <a:cubicBezTo>
                    <a:pt x="150089" y="98952"/>
                    <a:pt x="150089" y="100603"/>
                    <a:pt x="150089" y="98007"/>
                  </a:cubicBezTo>
                  <a:cubicBezTo>
                    <a:pt x="140653" y="96357"/>
                    <a:pt x="139708" y="98952"/>
                    <a:pt x="139944" y="97535"/>
                  </a:cubicBezTo>
                  <a:close/>
                  <a:moveTo>
                    <a:pt x="150089" y="100603"/>
                  </a:moveTo>
                  <a:cubicBezTo>
                    <a:pt x="150089" y="98716"/>
                    <a:pt x="150089" y="100603"/>
                    <a:pt x="150089" y="97535"/>
                  </a:cubicBezTo>
                  <a:lnTo>
                    <a:pt x="150089" y="98952"/>
                  </a:lnTo>
                  <a:cubicBezTo>
                    <a:pt x="150089" y="98952"/>
                    <a:pt x="138999" y="98952"/>
                    <a:pt x="139236" y="97771"/>
                  </a:cubicBezTo>
                  <a:close/>
                  <a:moveTo>
                    <a:pt x="146552" y="152519"/>
                  </a:moveTo>
                  <a:cubicBezTo>
                    <a:pt x="146552" y="152519"/>
                    <a:pt x="146552" y="151101"/>
                    <a:pt x="146552" y="152519"/>
                  </a:cubicBezTo>
                  <a:cubicBezTo>
                    <a:pt x="146552" y="153933"/>
                    <a:pt x="135695" y="151338"/>
                    <a:pt x="135695" y="149687"/>
                  </a:cubicBezTo>
                  <a:close/>
                  <a:moveTo>
                    <a:pt x="145135" y="165732"/>
                  </a:moveTo>
                  <a:cubicBezTo>
                    <a:pt x="145135" y="165732"/>
                    <a:pt x="145135" y="164317"/>
                    <a:pt x="145135" y="165732"/>
                  </a:cubicBezTo>
                  <a:cubicBezTo>
                    <a:pt x="145135" y="167149"/>
                    <a:pt x="134045" y="164081"/>
                    <a:pt x="134281" y="162900"/>
                  </a:cubicBezTo>
                  <a:close/>
                  <a:moveTo>
                    <a:pt x="145135" y="146855"/>
                  </a:moveTo>
                  <a:lnTo>
                    <a:pt x="145135" y="146855"/>
                  </a:lnTo>
                  <a:cubicBezTo>
                    <a:pt x="145135" y="146855"/>
                    <a:pt x="145135" y="144021"/>
                    <a:pt x="145135" y="144730"/>
                  </a:cubicBezTo>
                  <a:cubicBezTo>
                    <a:pt x="145135" y="145438"/>
                    <a:pt x="134517" y="143315"/>
                    <a:pt x="134281" y="144021"/>
                  </a:cubicBezTo>
                  <a:close/>
                  <a:moveTo>
                    <a:pt x="145135" y="142607"/>
                  </a:moveTo>
                  <a:cubicBezTo>
                    <a:pt x="145135" y="142607"/>
                    <a:pt x="145135" y="142607"/>
                    <a:pt x="145135" y="141189"/>
                  </a:cubicBezTo>
                  <a:lnTo>
                    <a:pt x="145135" y="141189"/>
                  </a:lnTo>
                  <a:lnTo>
                    <a:pt x="145135" y="141189"/>
                  </a:lnTo>
                  <a:cubicBezTo>
                    <a:pt x="145135" y="143079"/>
                    <a:pt x="145135" y="139539"/>
                    <a:pt x="145135" y="138830"/>
                  </a:cubicBezTo>
                  <a:cubicBezTo>
                    <a:pt x="145135" y="138122"/>
                    <a:pt x="145135" y="138830"/>
                    <a:pt x="145135" y="140247"/>
                  </a:cubicBezTo>
                  <a:cubicBezTo>
                    <a:pt x="141359" y="139066"/>
                    <a:pt x="137585" y="139066"/>
                    <a:pt x="133809" y="139775"/>
                  </a:cubicBezTo>
                  <a:close/>
                  <a:moveTo>
                    <a:pt x="145135" y="150157"/>
                  </a:moveTo>
                  <a:cubicBezTo>
                    <a:pt x="145135" y="149451"/>
                    <a:pt x="145135" y="148742"/>
                    <a:pt x="145135" y="148034"/>
                  </a:cubicBezTo>
                  <a:cubicBezTo>
                    <a:pt x="145135" y="148034"/>
                    <a:pt x="145135" y="148034"/>
                    <a:pt x="145135" y="149451"/>
                  </a:cubicBezTo>
                  <a:cubicBezTo>
                    <a:pt x="145135" y="150865"/>
                    <a:pt x="133573" y="145911"/>
                    <a:pt x="133100" y="147325"/>
                  </a:cubicBezTo>
                  <a:close/>
                  <a:moveTo>
                    <a:pt x="156225" y="20844"/>
                  </a:moveTo>
                  <a:cubicBezTo>
                    <a:pt x="155989" y="19902"/>
                    <a:pt x="155989" y="18721"/>
                    <a:pt x="156225" y="17776"/>
                  </a:cubicBezTo>
                  <a:lnTo>
                    <a:pt x="156225" y="17776"/>
                  </a:lnTo>
                  <a:cubicBezTo>
                    <a:pt x="152452" y="19429"/>
                    <a:pt x="147967" y="19666"/>
                    <a:pt x="144190" y="18012"/>
                  </a:cubicBezTo>
                  <a:close/>
                  <a:moveTo>
                    <a:pt x="148675" y="100367"/>
                  </a:moveTo>
                  <a:cubicBezTo>
                    <a:pt x="148675" y="100367"/>
                    <a:pt x="148675" y="100367"/>
                    <a:pt x="148675" y="100367"/>
                  </a:cubicBezTo>
                  <a:cubicBezTo>
                    <a:pt x="148675" y="100367"/>
                    <a:pt x="149856" y="95884"/>
                    <a:pt x="149856" y="97771"/>
                  </a:cubicBezTo>
                  <a:cubicBezTo>
                    <a:pt x="147025" y="93995"/>
                    <a:pt x="141595" y="93289"/>
                    <a:pt x="137821" y="96357"/>
                  </a:cubicBezTo>
                  <a:cubicBezTo>
                    <a:pt x="137349" y="96593"/>
                    <a:pt x="137113" y="97063"/>
                    <a:pt x="136640" y="97535"/>
                  </a:cubicBezTo>
                  <a:close/>
                  <a:moveTo>
                    <a:pt x="144899" y="140720"/>
                  </a:moveTo>
                  <a:cubicBezTo>
                    <a:pt x="144899" y="140720"/>
                    <a:pt x="144899" y="142134"/>
                    <a:pt x="144899" y="143315"/>
                  </a:cubicBezTo>
                  <a:cubicBezTo>
                    <a:pt x="144899" y="144493"/>
                    <a:pt x="144899" y="143315"/>
                    <a:pt x="144899" y="145911"/>
                  </a:cubicBezTo>
                  <a:cubicBezTo>
                    <a:pt x="144899" y="143788"/>
                    <a:pt x="144899" y="144730"/>
                    <a:pt x="143484" y="145911"/>
                  </a:cubicBezTo>
                  <a:cubicBezTo>
                    <a:pt x="143721" y="144730"/>
                    <a:pt x="143721" y="143788"/>
                    <a:pt x="143484" y="142607"/>
                  </a:cubicBezTo>
                  <a:cubicBezTo>
                    <a:pt x="143484" y="144493"/>
                    <a:pt x="143484" y="144493"/>
                    <a:pt x="143484" y="144493"/>
                  </a:cubicBezTo>
                  <a:cubicBezTo>
                    <a:pt x="143484" y="143788"/>
                    <a:pt x="143484" y="143315"/>
                    <a:pt x="143484" y="142607"/>
                  </a:cubicBezTo>
                  <a:cubicBezTo>
                    <a:pt x="143484" y="144730"/>
                    <a:pt x="143484" y="142607"/>
                    <a:pt x="143484" y="142607"/>
                  </a:cubicBezTo>
                  <a:cubicBezTo>
                    <a:pt x="143484" y="142607"/>
                    <a:pt x="143484" y="144493"/>
                    <a:pt x="143484" y="142607"/>
                  </a:cubicBezTo>
                  <a:cubicBezTo>
                    <a:pt x="143484" y="140720"/>
                    <a:pt x="143484" y="142607"/>
                    <a:pt x="143484" y="140011"/>
                  </a:cubicBezTo>
                  <a:cubicBezTo>
                    <a:pt x="143484" y="137416"/>
                    <a:pt x="132158" y="140247"/>
                    <a:pt x="132864" y="137888"/>
                  </a:cubicBezTo>
                  <a:close/>
                  <a:moveTo>
                    <a:pt x="142067" y="177766"/>
                  </a:moveTo>
                  <a:cubicBezTo>
                    <a:pt x="142067" y="175880"/>
                    <a:pt x="142067" y="179653"/>
                    <a:pt x="142067" y="179653"/>
                  </a:cubicBezTo>
                  <a:cubicBezTo>
                    <a:pt x="142067" y="179653"/>
                    <a:pt x="142067" y="178003"/>
                    <a:pt x="142067" y="175880"/>
                  </a:cubicBezTo>
                  <a:cubicBezTo>
                    <a:pt x="142067" y="177530"/>
                    <a:pt x="142067" y="175880"/>
                    <a:pt x="142067" y="175880"/>
                  </a:cubicBezTo>
                  <a:cubicBezTo>
                    <a:pt x="138527" y="178947"/>
                    <a:pt x="133100" y="178475"/>
                    <a:pt x="130032" y="174935"/>
                  </a:cubicBezTo>
                  <a:close/>
                  <a:moveTo>
                    <a:pt x="143484" y="148034"/>
                  </a:moveTo>
                  <a:cubicBezTo>
                    <a:pt x="143721" y="147561"/>
                    <a:pt x="143721" y="146855"/>
                    <a:pt x="143484" y="146383"/>
                  </a:cubicBezTo>
                  <a:cubicBezTo>
                    <a:pt x="143484" y="146383"/>
                    <a:pt x="143484" y="145202"/>
                    <a:pt x="143484" y="146383"/>
                  </a:cubicBezTo>
                  <a:cubicBezTo>
                    <a:pt x="143484" y="147561"/>
                    <a:pt x="132158" y="143079"/>
                    <a:pt x="131450" y="145202"/>
                  </a:cubicBezTo>
                  <a:close/>
                  <a:moveTo>
                    <a:pt x="141125" y="170217"/>
                  </a:moveTo>
                  <a:cubicBezTo>
                    <a:pt x="141125" y="170217"/>
                    <a:pt x="141125" y="167149"/>
                    <a:pt x="141125" y="168327"/>
                  </a:cubicBezTo>
                  <a:cubicBezTo>
                    <a:pt x="141125" y="169508"/>
                    <a:pt x="129090" y="168091"/>
                    <a:pt x="129090" y="167385"/>
                  </a:cubicBezTo>
                  <a:close/>
                  <a:moveTo>
                    <a:pt x="141125" y="178475"/>
                  </a:moveTo>
                  <a:cubicBezTo>
                    <a:pt x="141125" y="177766"/>
                    <a:pt x="141125" y="177294"/>
                    <a:pt x="141125" y="176585"/>
                  </a:cubicBezTo>
                  <a:cubicBezTo>
                    <a:pt x="141125" y="176585"/>
                    <a:pt x="141125" y="176585"/>
                    <a:pt x="141125" y="174462"/>
                  </a:cubicBezTo>
                  <a:cubicBezTo>
                    <a:pt x="141125" y="172339"/>
                    <a:pt x="141125" y="174462"/>
                    <a:pt x="141125" y="176822"/>
                  </a:cubicBezTo>
                  <a:cubicBezTo>
                    <a:pt x="141125" y="179184"/>
                    <a:pt x="127909" y="177058"/>
                    <a:pt x="127909" y="174935"/>
                  </a:cubicBezTo>
                  <a:close/>
                  <a:moveTo>
                    <a:pt x="144190" y="143315"/>
                  </a:moveTo>
                  <a:cubicBezTo>
                    <a:pt x="144190" y="141189"/>
                    <a:pt x="144190" y="143315"/>
                    <a:pt x="144190" y="141662"/>
                  </a:cubicBezTo>
                  <a:cubicBezTo>
                    <a:pt x="144190" y="140011"/>
                    <a:pt x="131686" y="138122"/>
                    <a:pt x="130977" y="140484"/>
                  </a:cubicBezTo>
                  <a:close/>
                  <a:moveTo>
                    <a:pt x="142067" y="158654"/>
                  </a:moveTo>
                  <a:cubicBezTo>
                    <a:pt x="142067" y="158654"/>
                    <a:pt x="142067" y="158654"/>
                    <a:pt x="142067" y="158654"/>
                  </a:cubicBezTo>
                  <a:cubicBezTo>
                    <a:pt x="142067" y="158654"/>
                    <a:pt x="127909" y="157945"/>
                    <a:pt x="127909" y="155820"/>
                  </a:cubicBezTo>
                  <a:close/>
                  <a:moveTo>
                    <a:pt x="142067" y="174935"/>
                  </a:moveTo>
                  <a:lnTo>
                    <a:pt x="142067" y="173284"/>
                  </a:lnTo>
                  <a:cubicBezTo>
                    <a:pt x="142067" y="173284"/>
                    <a:pt x="142067" y="173284"/>
                    <a:pt x="142067" y="175643"/>
                  </a:cubicBezTo>
                  <a:cubicBezTo>
                    <a:pt x="142067" y="178003"/>
                    <a:pt x="127909" y="174935"/>
                    <a:pt x="127909" y="172103"/>
                  </a:cubicBezTo>
                  <a:close/>
                  <a:moveTo>
                    <a:pt x="142067" y="142607"/>
                  </a:moveTo>
                  <a:cubicBezTo>
                    <a:pt x="142540" y="142134"/>
                    <a:pt x="143248" y="142134"/>
                    <a:pt x="143721" y="142607"/>
                  </a:cubicBezTo>
                  <a:cubicBezTo>
                    <a:pt x="143484" y="141662"/>
                    <a:pt x="143484" y="140720"/>
                    <a:pt x="143721" y="139775"/>
                  </a:cubicBezTo>
                  <a:cubicBezTo>
                    <a:pt x="143721" y="143079"/>
                    <a:pt x="143721" y="139775"/>
                    <a:pt x="143721" y="142370"/>
                  </a:cubicBezTo>
                  <a:cubicBezTo>
                    <a:pt x="143484" y="143788"/>
                    <a:pt x="143484" y="145202"/>
                    <a:pt x="143721" y="146619"/>
                  </a:cubicBezTo>
                  <a:cubicBezTo>
                    <a:pt x="130032" y="138594"/>
                    <a:pt x="127909" y="141898"/>
                    <a:pt x="127909" y="139775"/>
                  </a:cubicBezTo>
                  <a:close/>
                  <a:moveTo>
                    <a:pt x="154811" y="19193"/>
                  </a:moveTo>
                  <a:cubicBezTo>
                    <a:pt x="154811" y="19193"/>
                    <a:pt x="154811" y="17540"/>
                    <a:pt x="154811" y="19193"/>
                  </a:cubicBezTo>
                  <a:cubicBezTo>
                    <a:pt x="154811" y="20844"/>
                    <a:pt x="140653" y="18248"/>
                    <a:pt x="141125" y="16362"/>
                  </a:cubicBezTo>
                  <a:close/>
                  <a:moveTo>
                    <a:pt x="146552" y="98480"/>
                  </a:moveTo>
                  <a:cubicBezTo>
                    <a:pt x="146552" y="97063"/>
                    <a:pt x="146552" y="97063"/>
                    <a:pt x="146552" y="98480"/>
                  </a:cubicBezTo>
                  <a:cubicBezTo>
                    <a:pt x="146552" y="95884"/>
                    <a:pt x="148203" y="93289"/>
                    <a:pt x="148203" y="94940"/>
                  </a:cubicBezTo>
                  <a:cubicBezTo>
                    <a:pt x="143721" y="91399"/>
                    <a:pt x="137113" y="91636"/>
                    <a:pt x="132864" y="95648"/>
                  </a:cubicBezTo>
                  <a:close/>
                  <a:moveTo>
                    <a:pt x="140653" y="173284"/>
                  </a:moveTo>
                  <a:cubicBezTo>
                    <a:pt x="140653" y="173284"/>
                    <a:pt x="140653" y="173284"/>
                    <a:pt x="140653" y="173284"/>
                  </a:cubicBezTo>
                  <a:lnTo>
                    <a:pt x="140653" y="174462"/>
                  </a:lnTo>
                  <a:cubicBezTo>
                    <a:pt x="127909" y="170922"/>
                    <a:pt x="127909" y="171867"/>
                    <a:pt x="127909" y="170453"/>
                  </a:cubicBezTo>
                  <a:close/>
                  <a:moveTo>
                    <a:pt x="143957" y="128921"/>
                  </a:moveTo>
                  <a:cubicBezTo>
                    <a:pt x="143957" y="128921"/>
                    <a:pt x="143957" y="128921"/>
                    <a:pt x="143957" y="131044"/>
                  </a:cubicBezTo>
                  <a:cubicBezTo>
                    <a:pt x="143957" y="133167"/>
                    <a:pt x="129796" y="128921"/>
                    <a:pt x="130269" y="126090"/>
                  </a:cubicBezTo>
                  <a:close/>
                  <a:moveTo>
                    <a:pt x="143957" y="137180"/>
                  </a:moveTo>
                  <a:cubicBezTo>
                    <a:pt x="143957" y="135290"/>
                    <a:pt x="143957" y="137180"/>
                    <a:pt x="143957" y="135057"/>
                  </a:cubicBezTo>
                  <a:cubicBezTo>
                    <a:pt x="143957" y="132931"/>
                    <a:pt x="143957" y="135057"/>
                    <a:pt x="143957" y="135057"/>
                  </a:cubicBezTo>
                  <a:cubicBezTo>
                    <a:pt x="143957" y="135057"/>
                    <a:pt x="129327" y="133876"/>
                    <a:pt x="129090" y="134348"/>
                  </a:cubicBezTo>
                  <a:close/>
                  <a:moveTo>
                    <a:pt x="141125" y="173990"/>
                  </a:moveTo>
                  <a:cubicBezTo>
                    <a:pt x="141125" y="173990"/>
                    <a:pt x="141125" y="172576"/>
                    <a:pt x="141125" y="171867"/>
                  </a:cubicBezTo>
                  <a:cubicBezTo>
                    <a:pt x="141125" y="171158"/>
                    <a:pt x="141125" y="171867"/>
                    <a:pt x="141125" y="171867"/>
                  </a:cubicBezTo>
                  <a:cubicBezTo>
                    <a:pt x="141125" y="171867"/>
                    <a:pt x="126259" y="172103"/>
                    <a:pt x="126259" y="171158"/>
                  </a:cubicBezTo>
                  <a:close/>
                  <a:moveTo>
                    <a:pt x="141125" y="172103"/>
                  </a:moveTo>
                  <a:cubicBezTo>
                    <a:pt x="141125" y="170686"/>
                    <a:pt x="141125" y="172103"/>
                    <a:pt x="141125" y="172103"/>
                  </a:cubicBezTo>
                  <a:cubicBezTo>
                    <a:pt x="141125" y="172103"/>
                    <a:pt x="125550" y="170217"/>
                    <a:pt x="125550" y="169272"/>
                  </a:cubicBezTo>
                  <a:close/>
                  <a:moveTo>
                    <a:pt x="143484" y="142370"/>
                  </a:moveTo>
                  <a:cubicBezTo>
                    <a:pt x="143484" y="144021"/>
                    <a:pt x="143484" y="142370"/>
                    <a:pt x="143484" y="140011"/>
                  </a:cubicBezTo>
                  <a:cubicBezTo>
                    <a:pt x="143484" y="137652"/>
                    <a:pt x="143484" y="138830"/>
                    <a:pt x="143484" y="138122"/>
                  </a:cubicBezTo>
                  <a:lnTo>
                    <a:pt x="143484" y="138122"/>
                  </a:lnTo>
                  <a:cubicBezTo>
                    <a:pt x="138763" y="134584"/>
                    <a:pt x="131922" y="135057"/>
                    <a:pt x="127909" y="139539"/>
                  </a:cubicBezTo>
                  <a:close/>
                  <a:moveTo>
                    <a:pt x="140417" y="178003"/>
                  </a:moveTo>
                  <a:cubicBezTo>
                    <a:pt x="140417" y="178003"/>
                    <a:pt x="140417" y="178003"/>
                    <a:pt x="140417" y="178003"/>
                  </a:cubicBezTo>
                  <a:cubicBezTo>
                    <a:pt x="140417" y="178003"/>
                    <a:pt x="140417" y="174935"/>
                    <a:pt x="141595" y="174935"/>
                  </a:cubicBezTo>
                  <a:cubicBezTo>
                    <a:pt x="142776" y="174935"/>
                    <a:pt x="141595" y="178711"/>
                    <a:pt x="141595" y="178239"/>
                  </a:cubicBezTo>
                  <a:cubicBezTo>
                    <a:pt x="141595" y="177294"/>
                    <a:pt x="141595" y="176585"/>
                    <a:pt x="141595" y="175643"/>
                  </a:cubicBezTo>
                  <a:cubicBezTo>
                    <a:pt x="136168" y="178003"/>
                    <a:pt x="130032" y="177766"/>
                    <a:pt x="124842" y="174935"/>
                  </a:cubicBezTo>
                  <a:close/>
                  <a:moveTo>
                    <a:pt x="140417" y="171631"/>
                  </a:moveTo>
                  <a:lnTo>
                    <a:pt x="140417" y="169272"/>
                  </a:lnTo>
                  <a:cubicBezTo>
                    <a:pt x="140417" y="171395"/>
                    <a:pt x="140417" y="169272"/>
                    <a:pt x="140417" y="171158"/>
                  </a:cubicBezTo>
                  <a:lnTo>
                    <a:pt x="140417" y="171158"/>
                  </a:lnTo>
                  <a:cubicBezTo>
                    <a:pt x="125314" y="167385"/>
                    <a:pt x="124842" y="169272"/>
                    <a:pt x="124605" y="168799"/>
                  </a:cubicBezTo>
                  <a:close/>
                  <a:moveTo>
                    <a:pt x="142067" y="140484"/>
                  </a:moveTo>
                  <a:cubicBezTo>
                    <a:pt x="142067" y="140484"/>
                    <a:pt x="143957" y="137416"/>
                    <a:pt x="142067" y="140484"/>
                  </a:cubicBezTo>
                  <a:cubicBezTo>
                    <a:pt x="127909" y="136235"/>
                    <a:pt x="126023" y="139775"/>
                    <a:pt x="126259" y="137652"/>
                  </a:cubicBezTo>
                  <a:close/>
                  <a:moveTo>
                    <a:pt x="142067" y="133167"/>
                  </a:moveTo>
                  <a:cubicBezTo>
                    <a:pt x="142067" y="133167"/>
                    <a:pt x="142067" y="133167"/>
                    <a:pt x="142067" y="133167"/>
                  </a:cubicBezTo>
                  <a:cubicBezTo>
                    <a:pt x="142067" y="133167"/>
                    <a:pt x="125786" y="131753"/>
                    <a:pt x="126023" y="130336"/>
                  </a:cubicBezTo>
                  <a:close/>
                  <a:moveTo>
                    <a:pt x="142067" y="137416"/>
                  </a:moveTo>
                  <a:cubicBezTo>
                    <a:pt x="142067" y="137416"/>
                    <a:pt x="143721" y="135999"/>
                    <a:pt x="142067" y="140247"/>
                  </a:cubicBezTo>
                  <a:cubicBezTo>
                    <a:pt x="125786" y="135057"/>
                    <a:pt x="124605" y="137180"/>
                    <a:pt x="125078" y="134584"/>
                  </a:cubicBezTo>
                  <a:close/>
                  <a:moveTo>
                    <a:pt x="142067" y="126323"/>
                  </a:moveTo>
                  <a:cubicBezTo>
                    <a:pt x="142067" y="124909"/>
                    <a:pt x="142067" y="126323"/>
                    <a:pt x="142067" y="126323"/>
                  </a:cubicBezTo>
                  <a:cubicBezTo>
                    <a:pt x="142067" y="126323"/>
                    <a:pt x="125314" y="124436"/>
                    <a:pt x="125314" y="123491"/>
                  </a:cubicBezTo>
                  <a:close/>
                  <a:moveTo>
                    <a:pt x="142067" y="132695"/>
                  </a:moveTo>
                  <a:cubicBezTo>
                    <a:pt x="142067" y="128921"/>
                    <a:pt x="142067" y="132695"/>
                    <a:pt x="142067" y="130099"/>
                  </a:cubicBezTo>
                  <a:cubicBezTo>
                    <a:pt x="142067" y="127504"/>
                    <a:pt x="142067" y="130099"/>
                    <a:pt x="143248" y="130099"/>
                  </a:cubicBezTo>
                  <a:cubicBezTo>
                    <a:pt x="143248" y="135290"/>
                    <a:pt x="138999" y="139539"/>
                    <a:pt x="133573" y="139303"/>
                  </a:cubicBezTo>
                  <a:cubicBezTo>
                    <a:pt x="128382" y="139303"/>
                    <a:pt x="124369" y="135057"/>
                    <a:pt x="124369" y="129863"/>
                  </a:cubicBezTo>
                  <a:close/>
                  <a:moveTo>
                    <a:pt x="142067" y="134112"/>
                  </a:moveTo>
                  <a:cubicBezTo>
                    <a:pt x="142067" y="131753"/>
                    <a:pt x="142067" y="136944"/>
                    <a:pt x="142067" y="134112"/>
                  </a:cubicBezTo>
                  <a:lnTo>
                    <a:pt x="142067" y="131517"/>
                  </a:lnTo>
                  <a:cubicBezTo>
                    <a:pt x="142067" y="131517"/>
                    <a:pt x="124605" y="129157"/>
                    <a:pt x="123897" y="131280"/>
                  </a:cubicBezTo>
                  <a:close/>
                  <a:moveTo>
                    <a:pt x="140417" y="132222"/>
                  </a:moveTo>
                  <a:cubicBezTo>
                    <a:pt x="140417" y="130572"/>
                    <a:pt x="140417" y="130572"/>
                    <a:pt x="140417" y="132222"/>
                  </a:cubicBezTo>
                  <a:cubicBezTo>
                    <a:pt x="140417" y="133876"/>
                    <a:pt x="122010" y="131517"/>
                    <a:pt x="122246" y="129391"/>
                  </a:cubicBezTo>
                  <a:close/>
                  <a:moveTo>
                    <a:pt x="137349" y="164553"/>
                  </a:moveTo>
                  <a:cubicBezTo>
                    <a:pt x="137349" y="162428"/>
                    <a:pt x="137349" y="164553"/>
                    <a:pt x="137349" y="164553"/>
                  </a:cubicBezTo>
                  <a:cubicBezTo>
                    <a:pt x="137349" y="164553"/>
                    <a:pt x="119179" y="162664"/>
                    <a:pt x="119179" y="161719"/>
                  </a:cubicBezTo>
                  <a:close/>
                  <a:moveTo>
                    <a:pt x="137349" y="166204"/>
                  </a:moveTo>
                  <a:cubicBezTo>
                    <a:pt x="137349" y="166204"/>
                    <a:pt x="137349" y="166204"/>
                    <a:pt x="137349" y="166204"/>
                  </a:cubicBezTo>
                  <a:cubicBezTo>
                    <a:pt x="137349" y="166204"/>
                    <a:pt x="118706" y="165495"/>
                    <a:pt x="118942" y="163372"/>
                  </a:cubicBezTo>
                  <a:close/>
                  <a:moveTo>
                    <a:pt x="137349" y="161249"/>
                  </a:moveTo>
                  <a:cubicBezTo>
                    <a:pt x="137349" y="161249"/>
                    <a:pt x="137349" y="159596"/>
                    <a:pt x="137349" y="158887"/>
                  </a:cubicBezTo>
                  <a:cubicBezTo>
                    <a:pt x="137349" y="158182"/>
                    <a:pt x="137349" y="157237"/>
                    <a:pt x="137349" y="158887"/>
                  </a:cubicBezTo>
                  <a:cubicBezTo>
                    <a:pt x="137349" y="160541"/>
                    <a:pt x="119179" y="159124"/>
                    <a:pt x="118942" y="158418"/>
                  </a:cubicBezTo>
                  <a:close/>
                  <a:moveTo>
                    <a:pt x="135695" y="169744"/>
                  </a:moveTo>
                  <a:cubicBezTo>
                    <a:pt x="135695" y="169744"/>
                    <a:pt x="135695" y="167854"/>
                    <a:pt x="135695" y="166204"/>
                  </a:cubicBezTo>
                  <a:cubicBezTo>
                    <a:pt x="135695" y="164553"/>
                    <a:pt x="135695" y="166204"/>
                    <a:pt x="135695" y="164787"/>
                  </a:cubicBezTo>
                  <a:cubicBezTo>
                    <a:pt x="135695" y="163372"/>
                    <a:pt x="137113" y="161486"/>
                    <a:pt x="137113" y="163136"/>
                  </a:cubicBezTo>
                  <a:cubicBezTo>
                    <a:pt x="137113" y="164787"/>
                    <a:pt x="117292" y="169036"/>
                    <a:pt x="117292" y="166913"/>
                  </a:cubicBezTo>
                  <a:close/>
                  <a:moveTo>
                    <a:pt x="140180" y="124200"/>
                  </a:moveTo>
                  <a:cubicBezTo>
                    <a:pt x="140180" y="122549"/>
                    <a:pt x="140180" y="124200"/>
                    <a:pt x="140180" y="124200"/>
                  </a:cubicBezTo>
                  <a:cubicBezTo>
                    <a:pt x="140180" y="124200"/>
                    <a:pt x="121538" y="123022"/>
                    <a:pt x="121774" y="121368"/>
                  </a:cubicBezTo>
                  <a:close/>
                  <a:moveTo>
                    <a:pt x="136168" y="163136"/>
                  </a:moveTo>
                  <a:cubicBezTo>
                    <a:pt x="136168" y="163136"/>
                    <a:pt x="136168" y="161719"/>
                    <a:pt x="136168" y="163136"/>
                  </a:cubicBezTo>
                  <a:cubicBezTo>
                    <a:pt x="136168" y="164553"/>
                    <a:pt x="117528" y="161719"/>
                    <a:pt x="117761" y="160305"/>
                  </a:cubicBezTo>
                  <a:close/>
                  <a:moveTo>
                    <a:pt x="138763" y="133403"/>
                  </a:moveTo>
                  <a:cubicBezTo>
                    <a:pt x="138763" y="133403"/>
                    <a:pt x="138763" y="133403"/>
                    <a:pt x="138763" y="131753"/>
                  </a:cubicBezTo>
                  <a:cubicBezTo>
                    <a:pt x="138763" y="130099"/>
                    <a:pt x="138763" y="131753"/>
                    <a:pt x="137585" y="133403"/>
                  </a:cubicBezTo>
                  <a:lnTo>
                    <a:pt x="137585" y="131753"/>
                  </a:lnTo>
                  <a:cubicBezTo>
                    <a:pt x="137585" y="130099"/>
                    <a:pt x="137585" y="131753"/>
                    <a:pt x="137585" y="129863"/>
                  </a:cubicBezTo>
                  <a:cubicBezTo>
                    <a:pt x="137585" y="127976"/>
                    <a:pt x="137585" y="129863"/>
                    <a:pt x="137585" y="128449"/>
                  </a:cubicBezTo>
                  <a:cubicBezTo>
                    <a:pt x="137585" y="129391"/>
                    <a:pt x="137585" y="130099"/>
                    <a:pt x="137585" y="131044"/>
                  </a:cubicBezTo>
                  <a:lnTo>
                    <a:pt x="137585" y="129157"/>
                  </a:lnTo>
                  <a:cubicBezTo>
                    <a:pt x="131922" y="126795"/>
                    <a:pt x="125550" y="127504"/>
                    <a:pt x="120360" y="130572"/>
                  </a:cubicBezTo>
                  <a:close/>
                  <a:moveTo>
                    <a:pt x="137349" y="129863"/>
                  </a:moveTo>
                  <a:cubicBezTo>
                    <a:pt x="137349" y="127268"/>
                    <a:pt x="138763" y="125853"/>
                    <a:pt x="138527" y="127740"/>
                  </a:cubicBezTo>
                  <a:lnTo>
                    <a:pt x="138527" y="129627"/>
                  </a:lnTo>
                  <a:cubicBezTo>
                    <a:pt x="138527" y="129627"/>
                    <a:pt x="119887" y="123964"/>
                    <a:pt x="118942" y="127740"/>
                  </a:cubicBezTo>
                  <a:close/>
                  <a:moveTo>
                    <a:pt x="137349" y="132222"/>
                  </a:moveTo>
                  <a:cubicBezTo>
                    <a:pt x="137113" y="130808"/>
                    <a:pt x="137113" y="129391"/>
                    <a:pt x="137349" y="127976"/>
                  </a:cubicBezTo>
                  <a:cubicBezTo>
                    <a:pt x="137349" y="127976"/>
                    <a:pt x="137349" y="127976"/>
                    <a:pt x="137349" y="127976"/>
                  </a:cubicBezTo>
                  <a:cubicBezTo>
                    <a:pt x="131213" y="124436"/>
                    <a:pt x="123427" y="125145"/>
                    <a:pt x="117761" y="129391"/>
                  </a:cubicBezTo>
                  <a:close/>
                  <a:moveTo>
                    <a:pt x="137349" y="122313"/>
                  </a:moveTo>
                  <a:cubicBezTo>
                    <a:pt x="137349" y="122313"/>
                    <a:pt x="137349" y="120660"/>
                    <a:pt x="137349" y="122313"/>
                  </a:cubicBezTo>
                  <a:cubicBezTo>
                    <a:pt x="137349" y="123964"/>
                    <a:pt x="118470" y="120660"/>
                    <a:pt x="118470" y="119482"/>
                  </a:cubicBezTo>
                  <a:close/>
                  <a:moveTo>
                    <a:pt x="146080" y="18248"/>
                  </a:moveTo>
                  <a:cubicBezTo>
                    <a:pt x="146080" y="18248"/>
                    <a:pt x="146080" y="18248"/>
                    <a:pt x="146080" y="18248"/>
                  </a:cubicBezTo>
                  <a:cubicBezTo>
                    <a:pt x="146080" y="18248"/>
                    <a:pt x="146080" y="18248"/>
                    <a:pt x="146080" y="16834"/>
                  </a:cubicBezTo>
                  <a:close/>
                  <a:moveTo>
                    <a:pt x="133100" y="126795"/>
                  </a:moveTo>
                  <a:cubicBezTo>
                    <a:pt x="133100" y="124436"/>
                    <a:pt x="134754" y="121841"/>
                    <a:pt x="133100" y="125145"/>
                  </a:cubicBezTo>
                  <a:cubicBezTo>
                    <a:pt x="115166" y="121132"/>
                    <a:pt x="114460" y="123964"/>
                    <a:pt x="114224" y="123964"/>
                  </a:cubicBezTo>
                  <a:close/>
                  <a:moveTo>
                    <a:pt x="145135" y="18485"/>
                  </a:moveTo>
                  <a:cubicBezTo>
                    <a:pt x="145135" y="18485"/>
                    <a:pt x="143721" y="20135"/>
                    <a:pt x="145135" y="17070"/>
                  </a:cubicBezTo>
                  <a:cubicBezTo>
                    <a:pt x="145135" y="18485"/>
                    <a:pt x="145135" y="15181"/>
                    <a:pt x="145135" y="14236"/>
                  </a:cubicBezTo>
                  <a:cubicBezTo>
                    <a:pt x="145135" y="13294"/>
                    <a:pt x="145135" y="17070"/>
                    <a:pt x="145135" y="18721"/>
                  </a:cubicBezTo>
                  <a:cubicBezTo>
                    <a:pt x="145135" y="20371"/>
                    <a:pt x="127909" y="13294"/>
                    <a:pt x="126259" y="15653"/>
                  </a:cubicBezTo>
                  <a:close/>
                  <a:moveTo>
                    <a:pt x="143484" y="18485"/>
                  </a:moveTo>
                  <a:cubicBezTo>
                    <a:pt x="143484" y="18485"/>
                    <a:pt x="143484" y="18485"/>
                    <a:pt x="143484" y="18485"/>
                  </a:cubicBezTo>
                  <a:cubicBezTo>
                    <a:pt x="143484" y="18485"/>
                    <a:pt x="123897" y="16834"/>
                    <a:pt x="124605" y="15181"/>
                  </a:cubicBezTo>
                  <a:close/>
                  <a:moveTo>
                    <a:pt x="125314" y="160068"/>
                  </a:moveTo>
                  <a:cubicBezTo>
                    <a:pt x="125314" y="160068"/>
                    <a:pt x="125314" y="160068"/>
                    <a:pt x="125314" y="160068"/>
                  </a:cubicBezTo>
                  <a:cubicBezTo>
                    <a:pt x="125314" y="160068"/>
                    <a:pt x="106435" y="157473"/>
                    <a:pt x="106435" y="156528"/>
                  </a:cubicBezTo>
                  <a:close/>
                  <a:moveTo>
                    <a:pt x="123897" y="161955"/>
                  </a:moveTo>
                  <a:cubicBezTo>
                    <a:pt x="123897" y="165023"/>
                    <a:pt x="123897" y="161955"/>
                    <a:pt x="123897" y="161955"/>
                  </a:cubicBezTo>
                  <a:cubicBezTo>
                    <a:pt x="123661" y="163609"/>
                    <a:pt x="123191" y="165023"/>
                    <a:pt x="122482" y="166440"/>
                  </a:cubicBezTo>
                  <a:cubicBezTo>
                    <a:pt x="122482" y="164553"/>
                    <a:pt x="122482" y="163136"/>
                    <a:pt x="123897" y="161249"/>
                  </a:cubicBezTo>
                  <a:lnTo>
                    <a:pt x="123897" y="163136"/>
                  </a:lnTo>
                  <a:cubicBezTo>
                    <a:pt x="123661" y="162191"/>
                    <a:pt x="123661" y="161486"/>
                    <a:pt x="123897" y="160541"/>
                  </a:cubicBezTo>
                  <a:cubicBezTo>
                    <a:pt x="123897" y="162191"/>
                    <a:pt x="126728" y="155586"/>
                    <a:pt x="123897" y="160541"/>
                  </a:cubicBezTo>
                  <a:cubicBezTo>
                    <a:pt x="123897" y="160541"/>
                    <a:pt x="123897" y="159124"/>
                    <a:pt x="123897" y="160541"/>
                  </a:cubicBezTo>
                  <a:cubicBezTo>
                    <a:pt x="123897" y="161955"/>
                    <a:pt x="104312" y="160541"/>
                    <a:pt x="104312" y="158418"/>
                  </a:cubicBezTo>
                  <a:close/>
                  <a:moveTo>
                    <a:pt x="122482" y="165732"/>
                  </a:moveTo>
                  <a:cubicBezTo>
                    <a:pt x="122482" y="164317"/>
                    <a:pt x="122482" y="165732"/>
                    <a:pt x="122482" y="165732"/>
                  </a:cubicBezTo>
                  <a:cubicBezTo>
                    <a:pt x="122482" y="165732"/>
                    <a:pt x="104312" y="163609"/>
                    <a:pt x="104312" y="162191"/>
                  </a:cubicBezTo>
                  <a:close/>
                  <a:moveTo>
                    <a:pt x="138763" y="22733"/>
                  </a:moveTo>
                  <a:cubicBezTo>
                    <a:pt x="138763" y="22733"/>
                    <a:pt x="137349" y="24856"/>
                    <a:pt x="138763" y="22733"/>
                  </a:cubicBezTo>
                  <a:cubicBezTo>
                    <a:pt x="140180" y="20608"/>
                    <a:pt x="120593" y="16125"/>
                    <a:pt x="119887" y="19193"/>
                  </a:cubicBezTo>
                  <a:close/>
                  <a:moveTo>
                    <a:pt x="121065" y="166676"/>
                  </a:moveTo>
                  <a:cubicBezTo>
                    <a:pt x="121065" y="166676"/>
                    <a:pt x="121065" y="165259"/>
                    <a:pt x="121065" y="164553"/>
                  </a:cubicBezTo>
                  <a:cubicBezTo>
                    <a:pt x="121065" y="163845"/>
                    <a:pt x="121065" y="164553"/>
                    <a:pt x="121065" y="164553"/>
                  </a:cubicBezTo>
                  <a:cubicBezTo>
                    <a:pt x="120593" y="169744"/>
                    <a:pt x="116111" y="173754"/>
                    <a:pt x="110920" y="173284"/>
                  </a:cubicBezTo>
                  <a:cubicBezTo>
                    <a:pt x="105729" y="172812"/>
                    <a:pt x="101717" y="168327"/>
                    <a:pt x="102189" y="163136"/>
                  </a:cubicBezTo>
                  <a:close/>
                  <a:moveTo>
                    <a:pt x="121065" y="161719"/>
                  </a:moveTo>
                  <a:cubicBezTo>
                    <a:pt x="121065" y="160068"/>
                    <a:pt x="121065" y="161719"/>
                    <a:pt x="121065" y="160305"/>
                  </a:cubicBezTo>
                  <a:cubicBezTo>
                    <a:pt x="121065" y="158887"/>
                    <a:pt x="102895" y="156528"/>
                    <a:pt x="102189" y="158182"/>
                  </a:cubicBezTo>
                  <a:close/>
                  <a:moveTo>
                    <a:pt x="119415" y="170686"/>
                  </a:moveTo>
                  <a:cubicBezTo>
                    <a:pt x="119179" y="169980"/>
                    <a:pt x="119179" y="169036"/>
                    <a:pt x="119415" y="168327"/>
                  </a:cubicBezTo>
                  <a:lnTo>
                    <a:pt x="119415" y="168327"/>
                  </a:lnTo>
                  <a:lnTo>
                    <a:pt x="119415" y="168327"/>
                  </a:lnTo>
                  <a:close/>
                  <a:moveTo>
                    <a:pt x="136168" y="22025"/>
                  </a:moveTo>
                  <a:lnTo>
                    <a:pt x="136168" y="20135"/>
                  </a:lnTo>
                  <a:cubicBezTo>
                    <a:pt x="136168" y="21789"/>
                    <a:pt x="136168" y="20135"/>
                    <a:pt x="136168" y="21552"/>
                  </a:cubicBezTo>
                  <a:cubicBezTo>
                    <a:pt x="136168" y="22970"/>
                    <a:pt x="117056" y="19902"/>
                    <a:pt x="117292" y="18485"/>
                  </a:cubicBezTo>
                  <a:close/>
                  <a:moveTo>
                    <a:pt x="118942" y="161249"/>
                  </a:moveTo>
                  <a:cubicBezTo>
                    <a:pt x="118942" y="161249"/>
                    <a:pt x="118942" y="161249"/>
                    <a:pt x="118942" y="159832"/>
                  </a:cubicBezTo>
                  <a:lnTo>
                    <a:pt x="118942" y="161719"/>
                  </a:lnTo>
                  <a:cubicBezTo>
                    <a:pt x="118942" y="161719"/>
                    <a:pt x="118942" y="159832"/>
                    <a:pt x="118942" y="158182"/>
                  </a:cubicBezTo>
                  <a:cubicBezTo>
                    <a:pt x="118942" y="156528"/>
                    <a:pt x="118942" y="158182"/>
                    <a:pt x="118942" y="158182"/>
                  </a:cubicBezTo>
                  <a:close/>
                  <a:moveTo>
                    <a:pt x="136168" y="18248"/>
                  </a:moveTo>
                  <a:lnTo>
                    <a:pt x="136168" y="19902"/>
                  </a:lnTo>
                  <a:cubicBezTo>
                    <a:pt x="116347" y="18248"/>
                    <a:pt x="116819" y="15889"/>
                    <a:pt x="117292" y="14708"/>
                  </a:cubicBezTo>
                  <a:close/>
                  <a:moveTo>
                    <a:pt x="117997" y="159832"/>
                  </a:moveTo>
                  <a:cubicBezTo>
                    <a:pt x="117997" y="159832"/>
                    <a:pt x="117997" y="159832"/>
                    <a:pt x="117997" y="159832"/>
                  </a:cubicBezTo>
                  <a:cubicBezTo>
                    <a:pt x="117997" y="159832"/>
                    <a:pt x="117997" y="159832"/>
                    <a:pt x="117997" y="159832"/>
                  </a:cubicBezTo>
                  <a:close/>
                  <a:moveTo>
                    <a:pt x="132392" y="24384"/>
                  </a:moveTo>
                  <a:cubicBezTo>
                    <a:pt x="132392" y="24384"/>
                    <a:pt x="132392" y="24384"/>
                    <a:pt x="132392" y="22970"/>
                  </a:cubicBezTo>
                  <a:cubicBezTo>
                    <a:pt x="132392" y="21552"/>
                    <a:pt x="132392" y="20135"/>
                    <a:pt x="132392" y="21080"/>
                  </a:cubicBezTo>
                  <a:cubicBezTo>
                    <a:pt x="132392" y="22025"/>
                    <a:pt x="132392" y="22970"/>
                    <a:pt x="132392" y="21080"/>
                  </a:cubicBezTo>
                  <a:lnTo>
                    <a:pt x="132392" y="18721"/>
                  </a:lnTo>
                  <a:cubicBezTo>
                    <a:pt x="132392" y="18721"/>
                    <a:pt x="132392" y="18721"/>
                    <a:pt x="132392" y="18721"/>
                  </a:cubicBezTo>
                  <a:close/>
                  <a:moveTo>
                    <a:pt x="115166" y="162900"/>
                  </a:moveTo>
                  <a:cubicBezTo>
                    <a:pt x="115166" y="162900"/>
                    <a:pt x="115166" y="162900"/>
                    <a:pt x="115166" y="161249"/>
                  </a:cubicBezTo>
                  <a:cubicBezTo>
                    <a:pt x="115166" y="159596"/>
                    <a:pt x="115166" y="161249"/>
                    <a:pt x="115166" y="161249"/>
                  </a:cubicBezTo>
                  <a:cubicBezTo>
                    <a:pt x="115166" y="161249"/>
                    <a:pt x="115166" y="161249"/>
                    <a:pt x="115166" y="161249"/>
                  </a:cubicBezTo>
                  <a:cubicBezTo>
                    <a:pt x="115166" y="160305"/>
                    <a:pt x="115166" y="159596"/>
                    <a:pt x="115166" y="158654"/>
                  </a:cubicBezTo>
                  <a:close/>
                  <a:moveTo>
                    <a:pt x="131450" y="23675"/>
                  </a:moveTo>
                  <a:lnTo>
                    <a:pt x="131450" y="21080"/>
                  </a:lnTo>
                  <a:cubicBezTo>
                    <a:pt x="131450" y="21080"/>
                    <a:pt x="112334" y="20371"/>
                    <a:pt x="112571" y="18957"/>
                  </a:cubicBezTo>
                  <a:close/>
                  <a:moveTo>
                    <a:pt x="114694" y="160305"/>
                  </a:moveTo>
                  <a:cubicBezTo>
                    <a:pt x="114460" y="158418"/>
                    <a:pt x="114460" y="156764"/>
                    <a:pt x="114694" y="154878"/>
                  </a:cubicBezTo>
                  <a:lnTo>
                    <a:pt x="114694" y="154878"/>
                  </a:lnTo>
                  <a:cubicBezTo>
                    <a:pt x="96290" y="152519"/>
                    <a:pt x="96290" y="154169"/>
                    <a:pt x="95817" y="155586"/>
                  </a:cubicBezTo>
                  <a:close/>
                  <a:moveTo>
                    <a:pt x="131450" y="21316"/>
                  </a:moveTo>
                  <a:cubicBezTo>
                    <a:pt x="131450" y="21316"/>
                    <a:pt x="131450" y="19902"/>
                    <a:pt x="131450" y="21316"/>
                  </a:cubicBezTo>
                  <a:cubicBezTo>
                    <a:pt x="131450" y="22733"/>
                    <a:pt x="112334" y="18012"/>
                    <a:pt x="112571" y="16598"/>
                  </a:cubicBezTo>
                  <a:close/>
                  <a:moveTo>
                    <a:pt x="113515" y="161013"/>
                  </a:moveTo>
                  <a:cubicBezTo>
                    <a:pt x="113515" y="161013"/>
                    <a:pt x="113515" y="161013"/>
                    <a:pt x="113515" y="161013"/>
                  </a:cubicBezTo>
                  <a:lnTo>
                    <a:pt x="113515" y="161013"/>
                  </a:lnTo>
                  <a:cubicBezTo>
                    <a:pt x="113515" y="160541"/>
                    <a:pt x="113515" y="160068"/>
                    <a:pt x="113515" y="159596"/>
                  </a:cubicBezTo>
                  <a:cubicBezTo>
                    <a:pt x="113515" y="159596"/>
                    <a:pt x="94636" y="157001"/>
                    <a:pt x="94636" y="156292"/>
                  </a:cubicBezTo>
                  <a:close/>
                  <a:moveTo>
                    <a:pt x="113515" y="159124"/>
                  </a:moveTo>
                  <a:cubicBezTo>
                    <a:pt x="113515" y="159124"/>
                    <a:pt x="113515" y="157709"/>
                    <a:pt x="113515" y="157001"/>
                  </a:cubicBezTo>
                  <a:cubicBezTo>
                    <a:pt x="113515" y="156292"/>
                    <a:pt x="113515" y="157001"/>
                    <a:pt x="113515" y="157001"/>
                  </a:cubicBezTo>
                  <a:lnTo>
                    <a:pt x="113515" y="160068"/>
                  </a:lnTo>
                  <a:cubicBezTo>
                    <a:pt x="113515" y="160068"/>
                    <a:pt x="94636" y="155350"/>
                    <a:pt x="94636" y="154405"/>
                  </a:cubicBezTo>
                  <a:close/>
                  <a:moveTo>
                    <a:pt x="129560" y="23439"/>
                  </a:moveTo>
                  <a:cubicBezTo>
                    <a:pt x="129560" y="22261"/>
                    <a:pt x="129560" y="21080"/>
                    <a:pt x="129560" y="19902"/>
                  </a:cubicBezTo>
                  <a:cubicBezTo>
                    <a:pt x="129560" y="19902"/>
                    <a:pt x="129560" y="19902"/>
                    <a:pt x="129560" y="19902"/>
                  </a:cubicBezTo>
                  <a:cubicBezTo>
                    <a:pt x="129560" y="19902"/>
                    <a:pt x="129560" y="21552"/>
                    <a:pt x="129560" y="23203"/>
                  </a:cubicBezTo>
                  <a:cubicBezTo>
                    <a:pt x="111629" y="17304"/>
                    <a:pt x="110684" y="19429"/>
                    <a:pt x="110684" y="18721"/>
                  </a:cubicBezTo>
                  <a:close/>
                  <a:moveTo>
                    <a:pt x="112098" y="163136"/>
                  </a:moveTo>
                  <a:lnTo>
                    <a:pt x="112098" y="163136"/>
                  </a:lnTo>
                  <a:cubicBezTo>
                    <a:pt x="111862" y="162191"/>
                    <a:pt x="111862" y="161486"/>
                    <a:pt x="112098" y="160541"/>
                  </a:cubicBezTo>
                  <a:cubicBezTo>
                    <a:pt x="112098" y="160541"/>
                    <a:pt x="112098" y="160541"/>
                    <a:pt x="112098" y="160541"/>
                  </a:cubicBezTo>
                  <a:cubicBezTo>
                    <a:pt x="111862" y="160068"/>
                    <a:pt x="111862" y="159360"/>
                    <a:pt x="112098" y="158887"/>
                  </a:cubicBezTo>
                  <a:lnTo>
                    <a:pt x="112098" y="160305"/>
                  </a:lnTo>
                  <a:cubicBezTo>
                    <a:pt x="112571" y="155114"/>
                    <a:pt x="108794" y="150393"/>
                    <a:pt x="103603" y="149920"/>
                  </a:cubicBezTo>
                  <a:cubicBezTo>
                    <a:pt x="98413" y="149451"/>
                    <a:pt x="93694" y="153224"/>
                    <a:pt x="93222" y="158418"/>
                  </a:cubicBezTo>
                  <a:close/>
                  <a:moveTo>
                    <a:pt x="112098" y="157237"/>
                  </a:moveTo>
                  <a:cubicBezTo>
                    <a:pt x="112098" y="157237"/>
                    <a:pt x="112098" y="157237"/>
                    <a:pt x="112098" y="157237"/>
                  </a:cubicBezTo>
                  <a:cubicBezTo>
                    <a:pt x="112098" y="157237"/>
                    <a:pt x="94400" y="151338"/>
                    <a:pt x="93931" y="152519"/>
                  </a:cubicBezTo>
                  <a:close/>
                  <a:moveTo>
                    <a:pt x="109975" y="159596"/>
                  </a:moveTo>
                  <a:cubicBezTo>
                    <a:pt x="109975" y="159596"/>
                    <a:pt x="109975" y="159596"/>
                    <a:pt x="109975" y="159596"/>
                  </a:cubicBezTo>
                  <a:cubicBezTo>
                    <a:pt x="109975" y="159596"/>
                    <a:pt x="109975" y="159596"/>
                    <a:pt x="109975" y="159596"/>
                  </a:cubicBezTo>
                  <a:cubicBezTo>
                    <a:pt x="109975" y="159124"/>
                    <a:pt x="109975" y="158887"/>
                    <a:pt x="109975" y="158418"/>
                  </a:cubicBezTo>
                  <a:close/>
                  <a:moveTo>
                    <a:pt x="109975" y="156056"/>
                  </a:moveTo>
                  <a:cubicBezTo>
                    <a:pt x="109975" y="156056"/>
                    <a:pt x="109975" y="156056"/>
                    <a:pt x="109975" y="156056"/>
                  </a:cubicBezTo>
                  <a:cubicBezTo>
                    <a:pt x="109975" y="156056"/>
                    <a:pt x="90627" y="153224"/>
                    <a:pt x="91332" y="151338"/>
                  </a:cubicBezTo>
                  <a:close/>
                  <a:moveTo>
                    <a:pt x="109975" y="156056"/>
                  </a:moveTo>
                  <a:lnTo>
                    <a:pt x="109975" y="156056"/>
                  </a:lnTo>
                  <a:cubicBezTo>
                    <a:pt x="109739" y="155350"/>
                    <a:pt x="109739" y="154405"/>
                    <a:pt x="109975" y="153697"/>
                  </a:cubicBezTo>
                  <a:cubicBezTo>
                    <a:pt x="109975" y="153697"/>
                    <a:pt x="109975" y="153697"/>
                    <a:pt x="109975" y="153697"/>
                  </a:cubicBezTo>
                  <a:close/>
                  <a:moveTo>
                    <a:pt x="109975" y="156056"/>
                  </a:moveTo>
                  <a:cubicBezTo>
                    <a:pt x="109975" y="154169"/>
                    <a:pt x="109975" y="154641"/>
                    <a:pt x="109975" y="156056"/>
                  </a:cubicBezTo>
                  <a:cubicBezTo>
                    <a:pt x="109975" y="157473"/>
                    <a:pt x="90863" y="148742"/>
                    <a:pt x="90390" y="149451"/>
                  </a:cubicBezTo>
                  <a:close/>
                  <a:moveTo>
                    <a:pt x="108794" y="160305"/>
                  </a:moveTo>
                  <a:cubicBezTo>
                    <a:pt x="108794" y="157473"/>
                    <a:pt x="108794" y="158182"/>
                    <a:pt x="109975" y="158654"/>
                  </a:cubicBezTo>
                  <a:cubicBezTo>
                    <a:pt x="111156" y="159124"/>
                    <a:pt x="89209" y="154878"/>
                    <a:pt x="89209" y="153697"/>
                  </a:cubicBezTo>
                  <a:close/>
                  <a:moveTo>
                    <a:pt x="108794" y="154169"/>
                  </a:moveTo>
                  <a:cubicBezTo>
                    <a:pt x="108794" y="154169"/>
                    <a:pt x="108794" y="154169"/>
                    <a:pt x="108794" y="152282"/>
                  </a:cubicBezTo>
                  <a:cubicBezTo>
                    <a:pt x="108794" y="150393"/>
                    <a:pt x="109975" y="150157"/>
                    <a:pt x="108794" y="152282"/>
                  </a:cubicBezTo>
                  <a:cubicBezTo>
                    <a:pt x="107616" y="154405"/>
                    <a:pt x="89446" y="146619"/>
                    <a:pt x="89209" y="147561"/>
                  </a:cubicBezTo>
                  <a:close/>
                  <a:moveTo>
                    <a:pt x="103840" y="158182"/>
                  </a:moveTo>
                  <a:cubicBezTo>
                    <a:pt x="103840" y="158182"/>
                    <a:pt x="103840" y="158182"/>
                    <a:pt x="103840" y="156528"/>
                  </a:cubicBezTo>
                  <a:cubicBezTo>
                    <a:pt x="103840" y="154878"/>
                    <a:pt x="103840" y="156528"/>
                    <a:pt x="103840" y="157945"/>
                  </a:cubicBezTo>
                  <a:cubicBezTo>
                    <a:pt x="103840" y="159360"/>
                    <a:pt x="84255" y="151338"/>
                    <a:pt x="84255" y="151338"/>
                  </a:cubicBezTo>
                  <a:close/>
                  <a:moveTo>
                    <a:pt x="80242" y="149451"/>
                  </a:moveTo>
                  <a:cubicBezTo>
                    <a:pt x="80006" y="148742"/>
                    <a:pt x="80006" y="148270"/>
                    <a:pt x="80242" y="147561"/>
                  </a:cubicBezTo>
                  <a:cubicBezTo>
                    <a:pt x="80242" y="145911"/>
                    <a:pt x="80242" y="145911"/>
                    <a:pt x="81660" y="145674"/>
                  </a:cubicBezTo>
                  <a:lnTo>
                    <a:pt x="81660" y="145674"/>
                  </a:lnTo>
                  <a:cubicBezTo>
                    <a:pt x="81660" y="145674"/>
                    <a:pt x="61600" y="140720"/>
                    <a:pt x="60894" y="142843"/>
                  </a:cubicBezTo>
                  <a:close/>
                  <a:moveTo>
                    <a:pt x="79064" y="146383"/>
                  </a:moveTo>
                  <a:cubicBezTo>
                    <a:pt x="79064" y="148506"/>
                    <a:pt x="79064" y="146383"/>
                    <a:pt x="79064" y="148742"/>
                  </a:cubicBezTo>
                  <a:cubicBezTo>
                    <a:pt x="59713" y="140956"/>
                    <a:pt x="59004" y="141898"/>
                    <a:pt x="59713" y="139775"/>
                  </a:cubicBezTo>
                  <a:close/>
                  <a:moveTo>
                    <a:pt x="91569" y="19193"/>
                  </a:moveTo>
                  <a:cubicBezTo>
                    <a:pt x="91569" y="16598"/>
                    <a:pt x="91569" y="19193"/>
                    <a:pt x="92986" y="14472"/>
                  </a:cubicBezTo>
                  <a:cubicBezTo>
                    <a:pt x="92986" y="16125"/>
                    <a:pt x="92986" y="16362"/>
                    <a:pt x="92986" y="16598"/>
                  </a:cubicBezTo>
                  <a:cubicBezTo>
                    <a:pt x="92986" y="16834"/>
                    <a:pt x="71984" y="13766"/>
                    <a:pt x="72220" y="12585"/>
                  </a:cubicBezTo>
                  <a:close/>
                  <a:moveTo>
                    <a:pt x="93458" y="14708"/>
                  </a:moveTo>
                  <a:cubicBezTo>
                    <a:pt x="93458" y="14708"/>
                    <a:pt x="93458" y="16125"/>
                    <a:pt x="93458" y="14708"/>
                  </a:cubicBezTo>
                  <a:cubicBezTo>
                    <a:pt x="93458" y="13766"/>
                    <a:pt x="93458" y="12585"/>
                    <a:pt x="93458" y="11640"/>
                  </a:cubicBezTo>
                  <a:lnTo>
                    <a:pt x="93458" y="14472"/>
                  </a:lnTo>
                  <a:cubicBezTo>
                    <a:pt x="93458" y="14472"/>
                    <a:pt x="93458" y="18012"/>
                    <a:pt x="91805" y="18012"/>
                  </a:cubicBezTo>
                  <a:cubicBezTo>
                    <a:pt x="84964" y="16834"/>
                    <a:pt x="78592" y="13294"/>
                    <a:pt x="74107" y="8103"/>
                  </a:cubicBezTo>
                  <a:close/>
                  <a:moveTo>
                    <a:pt x="72929" y="146855"/>
                  </a:moveTo>
                  <a:cubicBezTo>
                    <a:pt x="72929" y="146855"/>
                    <a:pt x="72929" y="146855"/>
                    <a:pt x="72929" y="146855"/>
                  </a:cubicBezTo>
                  <a:lnTo>
                    <a:pt x="72929" y="144493"/>
                  </a:lnTo>
                  <a:cubicBezTo>
                    <a:pt x="72929" y="144493"/>
                    <a:pt x="53577" y="139303"/>
                    <a:pt x="53577" y="140247"/>
                  </a:cubicBezTo>
                  <a:close/>
                  <a:moveTo>
                    <a:pt x="90627" y="18957"/>
                  </a:moveTo>
                  <a:cubicBezTo>
                    <a:pt x="90863" y="17540"/>
                    <a:pt x="91332" y="16362"/>
                    <a:pt x="91805" y="14944"/>
                  </a:cubicBezTo>
                  <a:cubicBezTo>
                    <a:pt x="91805" y="14944"/>
                    <a:pt x="91805" y="13530"/>
                    <a:pt x="91805" y="14944"/>
                  </a:cubicBezTo>
                  <a:close/>
                  <a:moveTo>
                    <a:pt x="71984" y="144966"/>
                  </a:moveTo>
                  <a:cubicBezTo>
                    <a:pt x="71984" y="144966"/>
                    <a:pt x="71984" y="143315"/>
                    <a:pt x="71984" y="144966"/>
                  </a:cubicBezTo>
                  <a:cubicBezTo>
                    <a:pt x="71984" y="146619"/>
                    <a:pt x="51927" y="140956"/>
                    <a:pt x="52635" y="138358"/>
                  </a:cubicBezTo>
                  <a:close/>
                  <a:moveTo>
                    <a:pt x="90627" y="18485"/>
                  </a:moveTo>
                  <a:cubicBezTo>
                    <a:pt x="90627" y="18485"/>
                    <a:pt x="90627" y="18485"/>
                    <a:pt x="90627" y="18485"/>
                  </a:cubicBezTo>
                  <a:cubicBezTo>
                    <a:pt x="90627" y="18485"/>
                    <a:pt x="90627" y="17070"/>
                    <a:pt x="90627" y="17070"/>
                  </a:cubicBezTo>
                  <a:cubicBezTo>
                    <a:pt x="92041" y="11640"/>
                    <a:pt x="88973" y="6214"/>
                    <a:pt x="83546" y="4799"/>
                  </a:cubicBezTo>
                  <a:cubicBezTo>
                    <a:pt x="78119" y="3382"/>
                    <a:pt x="72693" y="6450"/>
                    <a:pt x="71275" y="11877"/>
                  </a:cubicBezTo>
                  <a:close/>
                  <a:moveTo>
                    <a:pt x="53577" y="146855"/>
                  </a:moveTo>
                  <a:cubicBezTo>
                    <a:pt x="53577" y="148270"/>
                    <a:pt x="53577" y="146855"/>
                    <a:pt x="53577" y="146855"/>
                  </a:cubicBezTo>
                  <a:cubicBezTo>
                    <a:pt x="53577" y="146855"/>
                    <a:pt x="33520" y="142370"/>
                    <a:pt x="33520" y="140247"/>
                  </a:cubicBezTo>
                  <a:close/>
                  <a:moveTo>
                    <a:pt x="53577" y="146855"/>
                  </a:moveTo>
                  <a:cubicBezTo>
                    <a:pt x="53577" y="146855"/>
                    <a:pt x="53577" y="146855"/>
                    <a:pt x="53577" y="146855"/>
                  </a:cubicBezTo>
                  <a:cubicBezTo>
                    <a:pt x="53577" y="146855"/>
                    <a:pt x="33520" y="142843"/>
                    <a:pt x="33520" y="140484"/>
                  </a:cubicBezTo>
                  <a:close/>
                  <a:moveTo>
                    <a:pt x="53577" y="148742"/>
                  </a:moveTo>
                  <a:lnTo>
                    <a:pt x="53577" y="147325"/>
                  </a:lnTo>
                  <a:lnTo>
                    <a:pt x="53577" y="147325"/>
                  </a:lnTo>
                  <a:cubicBezTo>
                    <a:pt x="32103" y="143551"/>
                    <a:pt x="33520" y="142607"/>
                    <a:pt x="33520" y="142370"/>
                  </a:cubicBezTo>
                  <a:close/>
                  <a:moveTo>
                    <a:pt x="53577" y="76533"/>
                  </a:moveTo>
                  <a:cubicBezTo>
                    <a:pt x="53341" y="75355"/>
                    <a:pt x="53341" y="73938"/>
                    <a:pt x="53577" y="72760"/>
                  </a:cubicBezTo>
                  <a:cubicBezTo>
                    <a:pt x="53577" y="72760"/>
                    <a:pt x="53577" y="72760"/>
                    <a:pt x="55467" y="70634"/>
                  </a:cubicBezTo>
                  <a:cubicBezTo>
                    <a:pt x="57354" y="68511"/>
                    <a:pt x="55467" y="70634"/>
                    <a:pt x="55467" y="72287"/>
                  </a:cubicBezTo>
                  <a:cubicBezTo>
                    <a:pt x="48387" y="75591"/>
                    <a:pt x="39892" y="74646"/>
                    <a:pt x="33520" y="70164"/>
                  </a:cubicBezTo>
                  <a:close/>
                  <a:moveTo>
                    <a:pt x="52163" y="76533"/>
                  </a:moveTo>
                  <a:cubicBezTo>
                    <a:pt x="52163" y="76533"/>
                    <a:pt x="52163" y="74882"/>
                    <a:pt x="52163" y="73938"/>
                  </a:cubicBezTo>
                  <a:cubicBezTo>
                    <a:pt x="52163" y="72996"/>
                    <a:pt x="53577" y="72523"/>
                    <a:pt x="53814" y="73938"/>
                  </a:cubicBezTo>
                  <a:close/>
                  <a:moveTo>
                    <a:pt x="40601" y="151574"/>
                  </a:moveTo>
                  <a:cubicBezTo>
                    <a:pt x="40601" y="149920"/>
                    <a:pt x="42015" y="148506"/>
                    <a:pt x="42015" y="149451"/>
                  </a:cubicBezTo>
                  <a:cubicBezTo>
                    <a:pt x="42015" y="150393"/>
                    <a:pt x="21013" y="144257"/>
                    <a:pt x="20540" y="144730"/>
                  </a:cubicBezTo>
                  <a:close/>
                  <a:moveTo>
                    <a:pt x="49568" y="79365"/>
                  </a:moveTo>
                  <a:cubicBezTo>
                    <a:pt x="50746" y="77478"/>
                    <a:pt x="51691" y="75591"/>
                    <a:pt x="52399" y="73701"/>
                  </a:cubicBezTo>
                  <a:lnTo>
                    <a:pt x="52399" y="75355"/>
                  </a:lnTo>
                  <a:cubicBezTo>
                    <a:pt x="52399" y="75355"/>
                    <a:pt x="29508" y="74410"/>
                    <a:pt x="29508" y="72523"/>
                  </a:cubicBezTo>
                  <a:close/>
                  <a:moveTo>
                    <a:pt x="33520" y="161719"/>
                  </a:moveTo>
                  <a:lnTo>
                    <a:pt x="33520" y="161719"/>
                  </a:lnTo>
                  <a:cubicBezTo>
                    <a:pt x="33520" y="159832"/>
                    <a:pt x="33520" y="158182"/>
                    <a:pt x="34937" y="156056"/>
                  </a:cubicBezTo>
                  <a:cubicBezTo>
                    <a:pt x="36352" y="153933"/>
                    <a:pt x="34937" y="154169"/>
                    <a:pt x="34937" y="156056"/>
                  </a:cubicBezTo>
                  <a:cubicBezTo>
                    <a:pt x="34937" y="157945"/>
                    <a:pt x="13699" y="152519"/>
                    <a:pt x="13463" y="154878"/>
                  </a:cubicBezTo>
                  <a:close/>
                  <a:moveTo>
                    <a:pt x="46027" y="76064"/>
                  </a:moveTo>
                  <a:cubicBezTo>
                    <a:pt x="46027" y="76064"/>
                    <a:pt x="46027" y="73938"/>
                    <a:pt x="46027" y="72760"/>
                  </a:cubicBezTo>
                  <a:cubicBezTo>
                    <a:pt x="46027" y="71579"/>
                    <a:pt x="46027" y="72760"/>
                    <a:pt x="46027" y="74174"/>
                  </a:cubicBezTo>
                  <a:cubicBezTo>
                    <a:pt x="47442" y="68747"/>
                    <a:pt x="43902" y="63084"/>
                    <a:pt x="38475" y="61667"/>
                  </a:cubicBezTo>
                  <a:cubicBezTo>
                    <a:pt x="33048" y="60252"/>
                    <a:pt x="27385" y="63792"/>
                    <a:pt x="25970" y="69219"/>
                  </a:cubicBezTo>
                  <a:close/>
                  <a:moveTo>
                    <a:pt x="38947" y="109570"/>
                  </a:moveTo>
                  <a:cubicBezTo>
                    <a:pt x="38947" y="109570"/>
                    <a:pt x="38947" y="111693"/>
                    <a:pt x="37769" y="112401"/>
                  </a:cubicBezTo>
                  <a:cubicBezTo>
                    <a:pt x="37533" y="111693"/>
                    <a:pt x="37533" y="110751"/>
                    <a:pt x="37769" y="110042"/>
                  </a:cubicBezTo>
                  <a:cubicBezTo>
                    <a:pt x="37769" y="110042"/>
                    <a:pt x="37769" y="110042"/>
                    <a:pt x="37769" y="110042"/>
                  </a:cubicBezTo>
                  <a:cubicBezTo>
                    <a:pt x="37769" y="110042"/>
                    <a:pt x="37769" y="110042"/>
                    <a:pt x="38947" y="107447"/>
                  </a:cubicBezTo>
                  <a:cubicBezTo>
                    <a:pt x="40128" y="104852"/>
                    <a:pt x="19126" y="101548"/>
                    <a:pt x="18890" y="102726"/>
                  </a:cubicBezTo>
                  <a:close/>
                  <a:moveTo>
                    <a:pt x="30216" y="148506"/>
                  </a:moveTo>
                  <a:cubicBezTo>
                    <a:pt x="30216" y="149687"/>
                    <a:pt x="30216" y="148506"/>
                    <a:pt x="30216" y="148506"/>
                  </a:cubicBezTo>
                  <a:cubicBezTo>
                    <a:pt x="30216" y="148506"/>
                    <a:pt x="9923" y="143079"/>
                    <a:pt x="9923" y="141662"/>
                  </a:cubicBezTo>
                  <a:close/>
                  <a:moveTo>
                    <a:pt x="30216" y="148506"/>
                  </a:moveTo>
                  <a:cubicBezTo>
                    <a:pt x="30216" y="148506"/>
                    <a:pt x="30216" y="146383"/>
                    <a:pt x="30216" y="148506"/>
                  </a:cubicBezTo>
                  <a:cubicBezTo>
                    <a:pt x="30216" y="150629"/>
                    <a:pt x="9923" y="142134"/>
                    <a:pt x="9923" y="140720"/>
                  </a:cubicBezTo>
                  <a:close/>
                  <a:moveTo>
                    <a:pt x="30216" y="146855"/>
                  </a:moveTo>
                  <a:cubicBezTo>
                    <a:pt x="30216" y="146855"/>
                    <a:pt x="30216" y="145438"/>
                    <a:pt x="30216" y="146855"/>
                  </a:cubicBezTo>
                  <a:cubicBezTo>
                    <a:pt x="30216" y="148270"/>
                    <a:pt x="8036" y="140247"/>
                    <a:pt x="8036" y="139066"/>
                  </a:cubicBezTo>
                  <a:close/>
                  <a:moveTo>
                    <a:pt x="28093" y="154878"/>
                  </a:moveTo>
                  <a:lnTo>
                    <a:pt x="28093" y="154878"/>
                  </a:lnTo>
                  <a:cubicBezTo>
                    <a:pt x="28093" y="153460"/>
                    <a:pt x="28093" y="152046"/>
                    <a:pt x="28093" y="153460"/>
                  </a:cubicBezTo>
                  <a:close/>
                  <a:moveTo>
                    <a:pt x="23608" y="135057"/>
                  </a:moveTo>
                  <a:cubicBezTo>
                    <a:pt x="23608" y="134348"/>
                    <a:pt x="23608" y="133640"/>
                    <a:pt x="23608" y="132931"/>
                  </a:cubicBezTo>
                  <a:cubicBezTo>
                    <a:pt x="23608" y="132931"/>
                    <a:pt x="1192" y="127740"/>
                    <a:pt x="1428" y="1277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5" name="Полилиния: фигура 1714">
              <a:extLst>
                <a:ext uri="{FF2B5EF4-FFF2-40B4-BE49-F238E27FC236}">
                  <a16:creationId xmlns:a16="http://schemas.microsoft.com/office/drawing/2014/main" id="{81B0F205-C0DD-F672-915D-3E81FE3B1566}"/>
                </a:ext>
              </a:extLst>
            </p:cNvPr>
            <p:cNvSpPr/>
            <p:nvPr/>
          </p:nvSpPr>
          <p:spPr>
            <a:xfrm>
              <a:off x="2154297" y="2740344"/>
              <a:ext cx="2975" cy="3549"/>
            </a:xfrm>
            <a:custGeom>
              <a:avLst/>
              <a:gdLst>
                <a:gd name="connsiteX0" fmla="*/ 1809 w 2975"/>
                <a:gd name="connsiteY0" fmla="*/ 81 h 3549"/>
                <a:gd name="connsiteX1" fmla="*/ 1809 w 2975"/>
                <a:gd name="connsiteY1" fmla="*/ -1100 h 3549"/>
                <a:gd name="connsiteX2" fmla="*/ -787 w 2975"/>
                <a:gd name="connsiteY2" fmla="*/ 789 h 3549"/>
                <a:gd name="connsiteX3" fmla="*/ 628 w 2975"/>
                <a:gd name="connsiteY3" fmla="*/ 2440 h 3549"/>
                <a:gd name="connsiteX4" fmla="*/ 628 w 2975"/>
                <a:gd name="connsiteY4" fmla="*/ 789 h 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5" h="3549">
                  <a:moveTo>
                    <a:pt x="1809" y="81"/>
                  </a:moveTo>
                  <a:cubicBezTo>
                    <a:pt x="1809" y="81"/>
                    <a:pt x="1809" y="81"/>
                    <a:pt x="1809" y="-1100"/>
                  </a:cubicBezTo>
                  <a:cubicBezTo>
                    <a:pt x="391" y="2440"/>
                    <a:pt x="155" y="-1100"/>
                    <a:pt x="-787" y="789"/>
                  </a:cubicBezTo>
                  <a:cubicBezTo>
                    <a:pt x="-1732" y="2676"/>
                    <a:pt x="-787" y="2440"/>
                    <a:pt x="628" y="2440"/>
                  </a:cubicBezTo>
                  <a:cubicBezTo>
                    <a:pt x="628" y="1968"/>
                    <a:pt x="628" y="1259"/>
                    <a:pt x="628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6" name="Полилиния: фигура 1715">
              <a:extLst>
                <a:ext uri="{FF2B5EF4-FFF2-40B4-BE49-F238E27FC236}">
                  <a16:creationId xmlns:a16="http://schemas.microsoft.com/office/drawing/2014/main" id="{77AC3450-493E-D96F-4D71-64C54BAD5253}"/>
                </a:ext>
              </a:extLst>
            </p:cNvPr>
            <p:cNvSpPr/>
            <p:nvPr/>
          </p:nvSpPr>
          <p:spPr>
            <a:xfrm>
              <a:off x="2218048" y="2613863"/>
              <a:ext cx="104" cy="629"/>
            </a:xfrm>
            <a:custGeom>
              <a:avLst/>
              <a:gdLst>
                <a:gd name="connsiteX0" fmla="*/ -1062 w 104"/>
                <a:gd name="connsiteY0" fmla="*/ -1100 h 629"/>
                <a:gd name="connsiteX1" fmla="*/ -1062 w 104"/>
                <a:gd name="connsiteY1" fmla="*/ -1100 h 629"/>
                <a:gd name="connsiteX2" fmla="*/ -1062 w 104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629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7" name="Полилиния: фигура 1716">
              <a:extLst>
                <a:ext uri="{FF2B5EF4-FFF2-40B4-BE49-F238E27FC236}">
                  <a16:creationId xmlns:a16="http://schemas.microsoft.com/office/drawing/2014/main" id="{940E4881-2F61-C372-3A40-089978D86076}"/>
                </a:ext>
              </a:extLst>
            </p:cNvPr>
            <p:cNvSpPr/>
            <p:nvPr/>
          </p:nvSpPr>
          <p:spPr>
            <a:xfrm>
              <a:off x="2208066" y="2616458"/>
              <a:ext cx="177" cy="3540"/>
            </a:xfrm>
            <a:custGeom>
              <a:avLst/>
              <a:gdLst>
                <a:gd name="connsiteX0" fmla="*/ -990 w 177"/>
                <a:gd name="connsiteY0" fmla="*/ 2440 h 3540"/>
                <a:gd name="connsiteX1" fmla="*/ -990 w 177"/>
                <a:gd name="connsiteY1" fmla="*/ 553 h 3540"/>
                <a:gd name="connsiteX2" fmla="*/ -990 w 177"/>
                <a:gd name="connsiteY2" fmla="*/ 553 h 3540"/>
                <a:gd name="connsiteX3" fmla="*/ -990 w 177"/>
                <a:gd name="connsiteY3" fmla="*/ -1100 h 3540"/>
                <a:gd name="connsiteX4" fmla="*/ -990 w 177"/>
                <a:gd name="connsiteY4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540">
                  <a:moveTo>
                    <a:pt x="-990" y="2440"/>
                  </a:moveTo>
                  <a:cubicBezTo>
                    <a:pt x="-990" y="2440"/>
                    <a:pt x="-990" y="1023"/>
                    <a:pt x="-990" y="553"/>
                  </a:cubicBezTo>
                  <a:cubicBezTo>
                    <a:pt x="-990" y="81"/>
                    <a:pt x="-990" y="553"/>
                    <a:pt x="-990" y="553"/>
                  </a:cubicBezTo>
                  <a:lnTo>
                    <a:pt x="-990" y="-1100"/>
                  </a:lnTo>
                  <a:cubicBezTo>
                    <a:pt x="-1226" y="81"/>
                    <a:pt x="-1226" y="1259"/>
                    <a:pt x="-990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8" name="Полилиния: фигура 1717">
              <a:extLst>
                <a:ext uri="{FF2B5EF4-FFF2-40B4-BE49-F238E27FC236}">
                  <a16:creationId xmlns:a16="http://schemas.microsoft.com/office/drawing/2014/main" id="{BC7404EB-BA32-5E84-E844-E6527A4793C4}"/>
                </a:ext>
              </a:extLst>
            </p:cNvPr>
            <p:cNvSpPr/>
            <p:nvPr/>
          </p:nvSpPr>
          <p:spPr>
            <a:xfrm>
              <a:off x="2207735" y="2680172"/>
              <a:ext cx="272" cy="3214"/>
            </a:xfrm>
            <a:custGeom>
              <a:avLst/>
              <a:gdLst>
                <a:gd name="connsiteX0" fmla="*/ -894 w 272"/>
                <a:gd name="connsiteY0" fmla="*/ 1495 h 3214"/>
                <a:gd name="connsiteX1" fmla="*/ -894 w 272"/>
                <a:gd name="connsiteY1" fmla="*/ -1100 h 3214"/>
                <a:gd name="connsiteX2" fmla="*/ -894 w 272"/>
                <a:gd name="connsiteY2" fmla="*/ 1731 h 3214"/>
                <a:gd name="connsiteX3" fmla="*/ -894 w 272"/>
                <a:gd name="connsiteY3" fmla="*/ 1495 h 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3214">
                  <a:moveTo>
                    <a:pt x="-894" y="1495"/>
                  </a:moveTo>
                  <a:cubicBezTo>
                    <a:pt x="-894" y="1495"/>
                    <a:pt x="-894" y="1495"/>
                    <a:pt x="-894" y="-1100"/>
                  </a:cubicBezTo>
                  <a:cubicBezTo>
                    <a:pt x="-894" y="-158"/>
                    <a:pt x="-894" y="787"/>
                    <a:pt x="-894" y="1731"/>
                  </a:cubicBezTo>
                  <a:cubicBezTo>
                    <a:pt x="-1367" y="3146"/>
                    <a:pt x="-1131" y="78"/>
                    <a:pt x="-894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19" name="Полилиния: фигура 1718">
              <a:extLst>
                <a:ext uri="{FF2B5EF4-FFF2-40B4-BE49-F238E27FC236}">
                  <a16:creationId xmlns:a16="http://schemas.microsoft.com/office/drawing/2014/main" id="{81A19F1B-09AE-7C40-5EA6-F6692E378EC3}"/>
                </a:ext>
              </a:extLst>
            </p:cNvPr>
            <p:cNvSpPr/>
            <p:nvPr/>
          </p:nvSpPr>
          <p:spPr>
            <a:xfrm>
              <a:off x="2207535" y="2653629"/>
              <a:ext cx="23597" cy="2946"/>
            </a:xfrm>
            <a:custGeom>
              <a:avLst/>
              <a:gdLst>
                <a:gd name="connsiteX0" fmla="*/ -1167 w 23597"/>
                <a:gd name="connsiteY0" fmla="*/ 1846 h 2946"/>
                <a:gd name="connsiteX1" fmla="*/ -1167 w 23597"/>
                <a:gd name="connsiteY1" fmla="*/ -752 h 2946"/>
                <a:gd name="connsiteX2" fmla="*/ -1167 w 23597"/>
                <a:gd name="connsiteY2" fmla="*/ -752 h 2946"/>
                <a:gd name="connsiteX3" fmla="*/ -1167 w 23597"/>
                <a:gd name="connsiteY3" fmla="*/ 1846 h 2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946">
                  <a:moveTo>
                    <a:pt x="-1167" y="1846"/>
                  </a:moveTo>
                  <a:cubicBezTo>
                    <a:pt x="-1167" y="902"/>
                    <a:pt x="-1167" y="193"/>
                    <a:pt x="-1167" y="-752"/>
                  </a:cubicBezTo>
                  <a:cubicBezTo>
                    <a:pt x="-1167" y="-752"/>
                    <a:pt x="-1167" y="665"/>
                    <a:pt x="-1167" y="-752"/>
                  </a:cubicBezTo>
                  <a:cubicBezTo>
                    <a:pt x="-1167" y="-2166"/>
                    <a:pt x="-1167" y="1138"/>
                    <a:pt x="-1167" y="18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0" name="Полилиния: фигура 1719">
              <a:extLst>
                <a:ext uri="{FF2B5EF4-FFF2-40B4-BE49-F238E27FC236}">
                  <a16:creationId xmlns:a16="http://schemas.microsoft.com/office/drawing/2014/main" id="{C8C594A5-38EA-9D2E-0A41-DA3038678D74}"/>
                </a:ext>
              </a:extLst>
            </p:cNvPr>
            <p:cNvSpPr/>
            <p:nvPr/>
          </p:nvSpPr>
          <p:spPr>
            <a:xfrm>
              <a:off x="2206826" y="2666720"/>
              <a:ext cx="23597" cy="2359"/>
            </a:xfrm>
            <a:custGeom>
              <a:avLst/>
              <a:gdLst>
                <a:gd name="connsiteX0" fmla="*/ -1167 w 23597"/>
                <a:gd name="connsiteY0" fmla="*/ -628 h 2359"/>
                <a:gd name="connsiteX1" fmla="*/ -1167 w 23597"/>
                <a:gd name="connsiteY1" fmla="*/ 1259 h 2359"/>
                <a:gd name="connsiteX2" fmla="*/ -1167 w 23597"/>
                <a:gd name="connsiteY2" fmla="*/ -1100 h 2359"/>
                <a:gd name="connsiteX3" fmla="*/ -1167 w 23597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">
                  <a:moveTo>
                    <a:pt x="-1167" y="-628"/>
                  </a:moveTo>
                  <a:cubicBezTo>
                    <a:pt x="-1167" y="-628"/>
                    <a:pt x="-1167" y="-628"/>
                    <a:pt x="-1167" y="1259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1" name="Полилиния: фигура 1720">
              <a:extLst>
                <a:ext uri="{FF2B5EF4-FFF2-40B4-BE49-F238E27FC236}">
                  <a16:creationId xmlns:a16="http://schemas.microsoft.com/office/drawing/2014/main" id="{08AA0B19-CC20-C077-81C4-485A7FA02D55}"/>
                </a:ext>
              </a:extLst>
            </p:cNvPr>
            <p:cNvSpPr/>
            <p:nvPr/>
          </p:nvSpPr>
          <p:spPr>
            <a:xfrm>
              <a:off x="2207756" y="2604574"/>
              <a:ext cx="1503" cy="3590"/>
            </a:xfrm>
            <a:custGeom>
              <a:avLst/>
              <a:gdLst>
                <a:gd name="connsiteX0" fmla="*/ -1152 w 1503"/>
                <a:gd name="connsiteY0" fmla="*/ -306 h 3590"/>
                <a:gd name="connsiteX1" fmla="*/ -1152 w 1503"/>
                <a:gd name="connsiteY1" fmla="*/ 1108 h 3590"/>
                <a:gd name="connsiteX2" fmla="*/ -1152 w 1503"/>
                <a:gd name="connsiteY2" fmla="*/ -542 h 3590"/>
                <a:gd name="connsiteX3" fmla="*/ -1152 w 1503"/>
                <a:gd name="connsiteY3" fmla="*/ -542 h 3590"/>
                <a:gd name="connsiteX4" fmla="*/ -1152 w 1503"/>
                <a:gd name="connsiteY4" fmla="*/ 2053 h 3590"/>
                <a:gd name="connsiteX5" fmla="*/ 26 w 1503"/>
                <a:gd name="connsiteY5" fmla="*/ 2053 h 3590"/>
                <a:gd name="connsiteX6" fmla="*/ -1152 w 1503"/>
                <a:gd name="connsiteY6" fmla="*/ -306 h 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3" h="3590">
                  <a:moveTo>
                    <a:pt x="-1152" y="-306"/>
                  </a:moveTo>
                  <a:cubicBezTo>
                    <a:pt x="-1152" y="-2193"/>
                    <a:pt x="-1152" y="-306"/>
                    <a:pt x="-1152" y="1108"/>
                  </a:cubicBezTo>
                  <a:cubicBezTo>
                    <a:pt x="-1152" y="2525"/>
                    <a:pt x="-1152" y="1108"/>
                    <a:pt x="-1152" y="-542"/>
                  </a:cubicBezTo>
                  <a:cubicBezTo>
                    <a:pt x="-1152" y="-2193"/>
                    <a:pt x="-1152" y="875"/>
                    <a:pt x="-1152" y="-542"/>
                  </a:cubicBezTo>
                  <a:lnTo>
                    <a:pt x="-1152" y="2053"/>
                  </a:lnTo>
                  <a:cubicBezTo>
                    <a:pt x="-1152" y="2053"/>
                    <a:pt x="-1152" y="639"/>
                    <a:pt x="26" y="2053"/>
                  </a:cubicBezTo>
                  <a:cubicBezTo>
                    <a:pt x="1207" y="3470"/>
                    <a:pt x="-1388" y="1108"/>
                    <a:pt x="-1152" y="-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2" name="Полилиния: фигура 1721">
              <a:extLst>
                <a:ext uri="{FF2B5EF4-FFF2-40B4-BE49-F238E27FC236}">
                  <a16:creationId xmlns:a16="http://schemas.microsoft.com/office/drawing/2014/main" id="{C93BFA72-5110-8CDC-3BCE-70D29E51900F}"/>
                </a:ext>
              </a:extLst>
            </p:cNvPr>
            <p:cNvSpPr/>
            <p:nvPr/>
          </p:nvSpPr>
          <p:spPr>
            <a:xfrm>
              <a:off x="2203051" y="2676632"/>
              <a:ext cx="3066" cy="4680"/>
            </a:xfrm>
            <a:custGeom>
              <a:avLst/>
              <a:gdLst>
                <a:gd name="connsiteX0" fmla="*/ 1899 w 3066"/>
                <a:gd name="connsiteY0" fmla="*/ -1100 h 4680"/>
                <a:gd name="connsiteX1" fmla="*/ -224 w 3066"/>
                <a:gd name="connsiteY1" fmla="*/ 550 h 4680"/>
                <a:gd name="connsiteX2" fmla="*/ -224 w 3066"/>
                <a:gd name="connsiteY2" fmla="*/ 550 h 4680"/>
                <a:gd name="connsiteX3" fmla="*/ -224 w 3066"/>
                <a:gd name="connsiteY3" fmla="*/ 550 h 4680"/>
                <a:gd name="connsiteX4" fmla="*/ -224 w 3066"/>
                <a:gd name="connsiteY4" fmla="*/ 2910 h 4680"/>
                <a:gd name="connsiteX5" fmla="*/ 1899 w 3066"/>
                <a:gd name="connsiteY5" fmla="*/ -110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6" h="4680">
                  <a:moveTo>
                    <a:pt x="1899" y="-1100"/>
                  </a:moveTo>
                  <a:cubicBezTo>
                    <a:pt x="1899" y="-1100"/>
                    <a:pt x="1899" y="-1100"/>
                    <a:pt x="-224" y="550"/>
                  </a:cubicBezTo>
                  <a:cubicBezTo>
                    <a:pt x="-2347" y="2204"/>
                    <a:pt x="-224" y="550"/>
                    <a:pt x="-224" y="550"/>
                  </a:cubicBezTo>
                  <a:cubicBezTo>
                    <a:pt x="-224" y="550"/>
                    <a:pt x="-224" y="550"/>
                    <a:pt x="-224" y="550"/>
                  </a:cubicBezTo>
                  <a:cubicBezTo>
                    <a:pt x="-224" y="550"/>
                    <a:pt x="-224" y="550"/>
                    <a:pt x="-224" y="2910"/>
                  </a:cubicBezTo>
                  <a:cubicBezTo>
                    <a:pt x="-224" y="5272"/>
                    <a:pt x="1427" y="787"/>
                    <a:pt x="18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3" name="Полилиния: фигура 1722">
              <a:extLst>
                <a:ext uri="{FF2B5EF4-FFF2-40B4-BE49-F238E27FC236}">
                  <a16:creationId xmlns:a16="http://schemas.microsoft.com/office/drawing/2014/main" id="{53FADEF0-C124-77B6-7956-1AAE3763D3E9}"/>
                </a:ext>
              </a:extLst>
            </p:cNvPr>
            <p:cNvSpPr/>
            <p:nvPr/>
          </p:nvSpPr>
          <p:spPr>
            <a:xfrm>
              <a:off x="2207299" y="2589174"/>
              <a:ext cx="23597" cy="1327"/>
            </a:xfrm>
            <a:custGeom>
              <a:avLst/>
              <a:gdLst>
                <a:gd name="connsiteX0" fmla="*/ -1167 w 23597"/>
                <a:gd name="connsiteY0" fmla="*/ 228 h 1327"/>
                <a:gd name="connsiteX1" fmla="*/ -1167 w 23597"/>
                <a:gd name="connsiteY1" fmla="*/ 228 h 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327">
                  <a:moveTo>
                    <a:pt x="-1167" y="228"/>
                  </a:moveTo>
                  <a:cubicBezTo>
                    <a:pt x="-1167" y="-1423"/>
                    <a:pt x="-1167" y="-1659"/>
                    <a:pt x="-1167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4" name="Полилиния: фигура 1723">
              <a:extLst>
                <a:ext uri="{FF2B5EF4-FFF2-40B4-BE49-F238E27FC236}">
                  <a16:creationId xmlns:a16="http://schemas.microsoft.com/office/drawing/2014/main" id="{772101C2-F915-FA4F-0438-65887ECF9ECD}"/>
                </a:ext>
              </a:extLst>
            </p:cNvPr>
            <p:cNvSpPr/>
            <p:nvPr/>
          </p:nvSpPr>
          <p:spPr>
            <a:xfrm>
              <a:off x="2205881" y="2745300"/>
              <a:ext cx="23597" cy="3066"/>
            </a:xfrm>
            <a:custGeom>
              <a:avLst/>
              <a:gdLst>
                <a:gd name="connsiteX0" fmla="*/ -1167 w 23597"/>
                <a:gd name="connsiteY0" fmla="*/ 1966 h 3066"/>
                <a:gd name="connsiteX1" fmla="*/ -1167 w 23597"/>
                <a:gd name="connsiteY1" fmla="*/ -157 h 3066"/>
                <a:gd name="connsiteX2" fmla="*/ -1167 w 23597"/>
                <a:gd name="connsiteY2" fmla="*/ -157 h 3066"/>
                <a:gd name="connsiteX3" fmla="*/ -1167 w 23597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66">
                  <a:moveTo>
                    <a:pt x="-1167" y="1966"/>
                  </a:moveTo>
                  <a:cubicBezTo>
                    <a:pt x="-1167" y="552"/>
                    <a:pt x="-1167" y="1966"/>
                    <a:pt x="-1167" y="-157"/>
                  </a:cubicBezTo>
                  <a:cubicBezTo>
                    <a:pt x="-1167" y="-2280"/>
                    <a:pt x="-1167" y="-157"/>
                    <a:pt x="-1167" y="-157"/>
                  </a:cubicBezTo>
                  <a:cubicBezTo>
                    <a:pt x="-1167" y="-157"/>
                    <a:pt x="-1167" y="1261"/>
                    <a:pt x="-1167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5" name="Полилиния: фигура 1724">
              <a:extLst>
                <a:ext uri="{FF2B5EF4-FFF2-40B4-BE49-F238E27FC236}">
                  <a16:creationId xmlns:a16="http://schemas.microsoft.com/office/drawing/2014/main" id="{EADA93B2-5E9A-701E-E48A-5E5B95DFC5F9}"/>
                </a:ext>
              </a:extLst>
            </p:cNvPr>
            <p:cNvSpPr/>
            <p:nvPr/>
          </p:nvSpPr>
          <p:spPr>
            <a:xfrm>
              <a:off x="2204598" y="2675924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6" name="Полилиния: фигура 1725">
              <a:extLst>
                <a:ext uri="{FF2B5EF4-FFF2-40B4-BE49-F238E27FC236}">
                  <a16:creationId xmlns:a16="http://schemas.microsoft.com/office/drawing/2014/main" id="{4D9A57EA-D0C2-9500-95AD-2BCC7C0E3011}"/>
                </a:ext>
              </a:extLst>
            </p:cNvPr>
            <p:cNvSpPr/>
            <p:nvPr/>
          </p:nvSpPr>
          <p:spPr>
            <a:xfrm>
              <a:off x="2204467" y="2610009"/>
              <a:ext cx="104" cy="2439"/>
            </a:xfrm>
            <a:custGeom>
              <a:avLst/>
              <a:gdLst>
                <a:gd name="connsiteX0" fmla="*/ -1167 w 104"/>
                <a:gd name="connsiteY0" fmla="*/ 1339 h 2439"/>
                <a:gd name="connsiteX1" fmla="*/ -1167 w 104"/>
                <a:gd name="connsiteY1" fmla="*/ -786 h 2439"/>
                <a:gd name="connsiteX2" fmla="*/ -1167 w 104"/>
                <a:gd name="connsiteY2" fmla="*/ -786 h 2439"/>
                <a:gd name="connsiteX3" fmla="*/ -1167 w 104"/>
                <a:gd name="connsiteY3" fmla="*/ 1339 h 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439">
                  <a:moveTo>
                    <a:pt x="-1167" y="1339"/>
                  </a:moveTo>
                  <a:cubicBezTo>
                    <a:pt x="-1167" y="1339"/>
                    <a:pt x="-1167" y="-78"/>
                    <a:pt x="-1167" y="-786"/>
                  </a:cubicBezTo>
                  <a:cubicBezTo>
                    <a:pt x="-1167" y="-1492"/>
                    <a:pt x="-1167" y="-786"/>
                    <a:pt x="-1167" y="-786"/>
                  </a:cubicBezTo>
                  <a:cubicBezTo>
                    <a:pt x="-1167" y="-786"/>
                    <a:pt x="-931" y="-1023"/>
                    <a:pt x="-1167" y="13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7" name="Полилиния: фигура 1726">
              <a:extLst>
                <a:ext uri="{FF2B5EF4-FFF2-40B4-BE49-F238E27FC236}">
                  <a16:creationId xmlns:a16="http://schemas.microsoft.com/office/drawing/2014/main" id="{724F2AA7-778A-6041-D749-B537F5C1D6FC}"/>
                </a:ext>
              </a:extLst>
            </p:cNvPr>
            <p:cNvSpPr/>
            <p:nvPr/>
          </p:nvSpPr>
          <p:spPr>
            <a:xfrm>
              <a:off x="2201767" y="2724063"/>
              <a:ext cx="104" cy="2567"/>
            </a:xfrm>
            <a:custGeom>
              <a:avLst/>
              <a:gdLst>
                <a:gd name="connsiteX0" fmla="*/ -1062 w 104"/>
                <a:gd name="connsiteY0" fmla="*/ -1100 h 2567"/>
                <a:gd name="connsiteX1" fmla="*/ -1062 w 104"/>
                <a:gd name="connsiteY1" fmla="*/ -1100 h 2567"/>
                <a:gd name="connsiteX2" fmla="*/ -1062 w 104"/>
                <a:gd name="connsiteY2" fmla="*/ 314 h 2567"/>
                <a:gd name="connsiteX3" fmla="*/ -1062 w 104"/>
                <a:gd name="connsiteY3" fmla="*/ 314 h 2567"/>
                <a:gd name="connsiteX4" fmla="*/ -1062 w 104"/>
                <a:gd name="connsiteY4" fmla="*/ -1100 h 2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567">
                  <a:moveTo>
                    <a:pt x="-1062" y="-1100"/>
                  </a:moveTo>
                  <a:lnTo>
                    <a:pt x="-1062" y="-1100"/>
                  </a:lnTo>
                  <a:cubicBezTo>
                    <a:pt x="-1062" y="-1100"/>
                    <a:pt x="-1062" y="-1100"/>
                    <a:pt x="-1062" y="314"/>
                  </a:cubicBezTo>
                  <a:cubicBezTo>
                    <a:pt x="-1062" y="1731"/>
                    <a:pt x="-1062" y="1968"/>
                    <a:pt x="-1062" y="314"/>
                  </a:cubicBezTo>
                  <a:cubicBezTo>
                    <a:pt x="-1062" y="-1336"/>
                    <a:pt x="-1298" y="1023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8" name="Полилиния: фигура 1727">
              <a:extLst>
                <a:ext uri="{FF2B5EF4-FFF2-40B4-BE49-F238E27FC236}">
                  <a16:creationId xmlns:a16="http://schemas.microsoft.com/office/drawing/2014/main" id="{5D5D408E-3DDA-6903-8301-2EF6593D37A2}"/>
                </a:ext>
              </a:extLst>
            </p:cNvPr>
            <p:cNvSpPr/>
            <p:nvPr/>
          </p:nvSpPr>
          <p:spPr>
            <a:xfrm>
              <a:off x="2198095" y="2697162"/>
              <a:ext cx="23597" cy="3067"/>
            </a:xfrm>
            <a:custGeom>
              <a:avLst/>
              <a:gdLst>
                <a:gd name="connsiteX0" fmla="*/ -1167 w 23597"/>
                <a:gd name="connsiteY0" fmla="*/ -1100 h 3067"/>
                <a:gd name="connsiteX1" fmla="*/ -1167 w 23597"/>
                <a:gd name="connsiteY1" fmla="*/ -1100 h 3067"/>
                <a:gd name="connsiteX2" fmla="*/ -1167 w 23597"/>
                <a:gd name="connsiteY2" fmla="*/ 1968 h 3067"/>
                <a:gd name="connsiteX3" fmla="*/ -1167 w 23597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6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1968"/>
                  </a:lnTo>
                  <a:cubicBezTo>
                    <a:pt x="-1167" y="1968"/>
                    <a:pt x="-116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29" name="Полилиния: фигура 1728">
              <a:extLst>
                <a:ext uri="{FF2B5EF4-FFF2-40B4-BE49-F238E27FC236}">
                  <a16:creationId xmlns:a16="http://schemas.microsoft.com/office/drawing/2014/main" id="{5EADDF5D-251E-94C3-25CE-776D32242545}"/>
                </a:ext>
              </a:extLst>
            </p:cNvPr>
            <p:cNvSpPr/>
            <p:nvPr/>
          </p:nvSpPr>
          <p:spPr>
            <a:xfrm>
              <a:off x="2200218" y="2600413"/>
              <a:ext cx="23597" cy="6003"/>
            </a:xfrm>
            <a:custGeom>
              <a:avLst/>
              <a:gdLst>
                <a:gd name="connsiteX0" fmla="*/ -1167 w 23597"/>
                <a:gd name="connsiteY0" fmla="*/ 1495 h 6003"/>
                <a:gd name="connsiteX1" fmla="*/ -1167 w 23597"/>
                <a:gd name="connsiteY1" fmla="*/ 3854 h 6003"/>
                <a:gd name="connsiteX2" fmla="*/ -1167 w 23597"/>
                <a:gd name="connsiteY2" fmla="*/ 3854 h 6003"/>
                <a:gd name="connsiteX3" fmla="*/ -1167 w 23597"/>
                <a:gd name="connsiteY3" fmla="*/ -1100 h 6003"/>
                <a:gd name="connsiteX4" fmla="*/ -1167 w 23597"/>
                <a:gd name="connsiteY4" fmla="*/ -1100 h 6003"/>
                <a:gd name="connsiteX5" fmla="*/ -1167 w 23597"/>
                <a:gd name="connsiteY5" fmla="*/ 1495 h 6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6003">
                  <a:moveTo>
                    <a:pt x="-1167" y="1495"/>
                  </a:moveTo>
                  <a:cubicBezTo>
                    <a:pt x="-1167" y="3146"/>
                    <a:pt x="-1167" y="1495"/>
                    <a:pt x="-1167" y="3854"/>
                  </a:cubicBezTo>
                  <a:cubicBezTo>
                    <a:pt x="-1167" y="6214"/>
                    <a:pt x="-1167" y="3854"/>
                    <a:pt x="-1167" y="3854"/>
                  </a:cubicBezTo>
                  <a:cubicBezTo>
                    <a:pt x="-1167" y="2204"/>
                    <a:pt x="-1167" y="55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023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0" name="Полилиния: фигура 1729">
              <a:extLst>
                <a:ext uri="{FF2B5EF4-FFF2-40B4-BE49-F238E27FC236}">
                  <a16:creationId xmlns:a16="http://schemas.microsoft.com/office/drawing/2014/main" id="{BEE3FBD7-F1C2-216A-486B-0227BB17BE64}"/>
                </a:ext>
              </a:extLst>
            </p:cNvPr>
            <p:cNvSpPr/>
            <p:nvPr/>
          </p:nvSpPr>
          <p:spPr>
            <a:xfrm>
              <a:off x="2199408" y="2599705"/>
              <a:ext cx="104" cy="3042"/>
            </a:xfrm>
            <a:custGeom>
              <a:avLst/>
              <a:gdLst>
                <a:gd name="connsiteX0" fmla="*/ -1062 w 104"/>
                <a:gd name="connsiteY0" fmla="*/ 314 h 3042"/>
                <a:gd name="connsiteX1" fmla="*/ -1062 w 104"/>
                <a:gd name="connsiteY1" fmla="*/ -1100 h 3042"/>
                <a:gd name="connsiteX2" fmla="*/ -1062 w 104"/>
                <a:gd name="connsiteY2" fmla="*/ 1023 h 3042"/>
                <a:gd name="connsiteX3" fmla="*/ -1062 w 104"/>
                <a:gd name="connsiteY3" fmla="*/ 314 h 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042">
                  <a:moveTo>
                    <a:pt x="-1062" y="314"/>
                  </a:moveTo>
                  <a:cubicBezTo>
                    <a:pt x="-1062" y="-1336"/>
                    <a:pt x="-1062" y="1731"/>
                    <a:pt x="-1062" y="-1100"/>
                  </a:cubicBezTo>
                  <a:cubicBezTo>
                    <a:pt x="-1062" y="550"/>
                    <a:pt x="-1062" y="-1100"/>
                    <a:pt x="-1062" y="1023"/>
                  </a:cubicBezTo>
                  <a:cubicBezTo>
                    <a:pt x="-1062" y="3146"/>
                    <a:pt x="-1298" y="1023"/>
                    <a:pt x="-106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1" name="Полилиния: фигура 1730">
              <a:extLst>
                <a:ext uri="{FF2B5EF4-FFF2-40B4-BE49-F238E27FC236}">
                  <a16:creationId xmlns:a16="http://schemas.microsoft.com/office/drawing/2014/main" id="{2D500A90-47A9-D854-5E91-5A7591707AED}"/>
                </a:ext>
              </a:extLst>
            </p:cNvPr>
            <p:cNvSpPr/>
            <p:nvPr/>
          </p:nvSpPr>
          <p:spPr>
            <a:xfrm>
              <a:off x="2198095" y="2600650"/>
              <a:ext cx="0" cy="4009"/>
            </a:xfrm>
            <a:custGeom>
              <a:avLst/>
              <a:gdLst>
                <a:gd name="connsiteX0" fmla="*/ -1167 w 0"/>
                <a:gd name="connsiteY0" fmla="*/ 787 h 4009"/>
                <a:gd name="connsiteX1" fmla="*/ -1167 w 0"/>
                <a:gd name="connsiteY1" fmla="*/ 2910 h 4009"/>
                <a:gd name="connsiteX2" fmla="*/ -1167 w 0"/>
                <a:gd name="connsiteY2" fmla="*/ 2910 h 4009"/>
                <a:gd name="connsiteX3" fmla="*/ -1167 w 0"/>
                <a:gd name="connsiteY3" fmla="*/ -1100 h 4009"/>
                <a:gd name="connsiteX4" fmla="*/ -1167 w 0"/>
                <a:gd name="connsiteY4" fmla="*/ -1100 h 4009"/>
                <a:gd name="connsiteX5" fmla="*/ -1167 w 0"/>
                <a:gd name="connsiteY5" fmla="*/ 1495 h 4009"/>
                <a:gd name="connsiteX6" fmla="*/ -1167 w 0"/>
                <a:gd name="connsiteY6" fmla="*/ 1495 h 4009"/>
                <a:gd name="connsiteX7" fmla="*/ -1167 w 0"/>
                <a:gd name="connsiteY7" fmla="*/ -394 h 4009"/>
                <a:gd name="connsiteX8" fmla="*/ -1167 w 0"/>
                <a:gd name="connsiteY8" fmla="*/ -394 h 4009"/>
                <a:gd name="connsiteX9" fmla="*/ -1167 w 0"/>
                <a:gd name="connsiteY9" fmla="*/ 2201 h 4009"/>
                <a:gd name="connsiteX10" fmla="*/ -1167 w 0"/>
                <a:gd name="connsiteY10" fmla="*/ 787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h="4009">
                  <a:moveTo>
                    <a:pt x="-1167" y="787"/>
                  </a:moveTo>
                  <a:lnTo>
                    <a:pt x="-1167" y="2910"/>
                  </a:lnTo>
                  <a:cubicBezTo>
                    <a:pt x="-1167" y="2910"/>
                    <a:pt x="-1167" y="2910"/>
                    <a:pt x="-1167" y="2910"/>
                  </a:cubicBezTo>
                  <a:cubicBezTo>
                    <a:pt x="-1167" y="-394"/>
                    <a:pt x="-1167" y="2910"/>
                    <a:pt x="-1167" y="-1100"/>
                  </a:cubicBezTo>
                  <a:cubicBezTo>
                    <a:pt x="-1167" y="1023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1495"/>
                  </a:cubicBezTo>
                  <a:lnTo>
                    <a:pt x="-1167" y="1495"/>
                  </a:lnTo>
                  <a:cubicBezTo>
                    <a:pt x="-1167" y="1495"/>
                    <a:pt x="-1167" y="1495"/>
                    <a:pt x="-1167" y="-394"/>
                  </a:cubicBezTo>
                  <a:lnTo>
                    <a:pt x="-1167" y="-394"/>
                  </a:lnTo>
                  <a:cubicBezTo>
                    <a:pt x="-1167" y="-394"/>
                    <a:pt x="-1167" y="1259"/>
                    <a:pt x="-1167" y="2201"/>
                  </a:cubicBezTo>
                  <a:cubicBezTo>
                    <a:pt x="-1167" y="3146"/>
                    <a:pt x="-1167" y="1731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2" name="Полилиния: фигура 1731">
              <a:extLst>
                <a:ext uri="{FF2B5EF4-FFF2-40B4-BE49-F238E27FC236}">
                  <a16:creationId xmlns:a16="http://schemas.microsoft.com/office/drawing/2014/main" id="{4C75D9AD-25A7-A2A0-AD6F-43153A3C1A16}"/>
                </a:ext>
              </a:extLst>
            </p:cNvPr>
            <p:cNvSpPr/>
            <p:nvPr/>
          </p:nvSpPr>
          <p:spPr>
            <a:xfrm>
              <a:off x="2189364" y="2763941"/>
              <a:ext cx="23597" cy="1724"/>
            </a:xfrm>
            <a:custGeom>
              <a:avLst/>
              <a:gdLst>
                <a:gd name="connsiteX0" fmla="*/ -1167 w 23597"/>
                <a:gd name="connsiteY0" fmla="*/ 553 h 1724"/>
                <a:gd name="connsiteX1" fmla="*/ -1167 w 23597"/>
                <a:gd name="connsiteY1" fmla="*/ 553 h 1724"/>
                <a:gd name="connsiteX2" fmla="*/ -1167 w 23597"/>
                <a:gd name="connsiteY2" fmla="*/ -1100 h 1724"/>
                <a:gd name="connsiteX3" fmla="*/ -1167 w 23597"/>
                <a:gd name="connsiteY3" fmla="*/ 81 h 1724"/>
                <a:gd name="connsiteX4" fmla="*/ -1167 w 23597"/>
                <a:gd name="connsiteY4" fmla="*/ 553 h 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1724">
                  <a:moveTo>
                    <a:pt x="-1167" y="553"/>
                  </a:move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81"/>
                    <a:pt x="-1167" y="-628"/>
                    <a:pt x="-1167" y="-1100"/>
                  </a:cubicBezTo>
                  <a:cubicBezTo>
                    <a:pt x="-1167" y="-1100"/>
                    <a:pt x="-1167" y="-1100"/>
                    <a:pt x="-1167" y="81"/>
                  </a:cubicBezTo>
                  <a:cubicBezTo>
                    <a:pt x="-1167" y="1259"/>
                    <a:pt x="-1167" y="81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3" name="Полилиния: фигура 1732">
              <a:extLst>
                <a:ext uri="{FF2B5EF4-FFF2-40B4-BE49-F238E27FC236}">
                  <a16:creationId xmlns:a16="http://schemas.microsoft.com/office/drawing/2014/main" id="{C4FC8080-F48E-BCE4-29CB-CCF559DCCB11}"/>
                </a:ext>
              </a:extLst>
            </p:cNvPr>
            <p:cNvSpPr/>
            <p:nvPr/>
          </p:nvSpPr>
          <p:spPr>
            <a:xfrm>
              <a:off x="2184879" y="2749812"/>
              <a:ext cx="23597" cy="2093"/>
            </a:xfrm>
            <a:custGeom>
              <a:avLst/>
              <a:gdLst>
                <a:gd name="connsiteX0" fmla="*/ -1167 w 23597"/>
                <a:gd name="connsiteY0" fmla="*/ 994 h 2093"/>
                <a:gd name="connsiteX1" fmla="*/ -1167 w 23597"/>
                <a:gd name="connsiteY1" fmla="*/ -421 h 2093"/>
                <a:gd name="connsiteX2" fmla="*/ -1167 w 23597"/>
                <a:gd name="connsiteY2" fmla="*/ -421 h 2093"/>
                <a:gd name="connsiteX3" fmla="*/ -1167 w 23597"/>
                <a:gd name="connsiteY3" fmla="*/ 994 h 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93">
                  <a:moveTo>
                    <a:pt x="-1167" y="994"/>
                  </a:moveTo>
                  <a:cubicBezTo>
                    <a:pt x="-1167" y="994"/>
                    <a:pt x="-1167" y="-2546"/>
                    <a:pt x="-1167" y="-421"/>
                  </a:cubicBezTo>
                  <a:cubicBezTo>
                    <a:pt x="-1167" y="1702"/>
                    <a:pt x="-1167" y="-421"/>
                    <a:pt x="-1167" y="-421"/>
                  </a:cubicBezTo>
                  <a:cubicBezTo>
                    <a:pt x="-1167" y="-421"/>
                    <a:pt x="-1167" y="-1365"/>
                    <a:pt x="-1167" y="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4" name="Полилиния: фигура 1733">
              <a:extLst>
                <a:ext uri="{FF2B5EF4-FFF2-40B4-BE49-F238E27FC236}">
                  <a16:creationId xmlns:a16="http://schemas.microsoft.com/office/drawing/2014/main" id="{1A1A352C-E84E-20EE-BCCE-6D98113402B5}"/>
                </a:ext>
              </a:extLst>
            </p:cNvPr>
            <p:cNvSpPr/>
            <p:nvPr/>
          </p:nvSpPr>
          <p:spPr>
            <a:xfrm>
              <a:off x="2182310" y="2741704"/>
              <a:ext cx="209" cy="4775"/>
            </a:xfrm>
            <a:custGeom>
              <a:avLst/>
              <a:gdLst>
                <a:gd name="connsiteX0" fmla="*/ -957 w 209"/>
                <a:gd name="connsiteY0" fmla="*/ 1316 h 4775"/>
                <a:gd name="connsiteX1" fmla="*/ -957 w 209"/>
                <a:gd name="connsiteY1" fmla="*/ -571 h 4775"/>
                <a:gd name="connsiteX2" fmla="*/ -957 w 209"/>
                <a:gd name="connsiteY2" fmla="*/ 3675 h 4775"/>
                <a:gd name="connsiteX3" fmla="*/ -957 w 209"/>
                <a:gd name="connsiteY3" fmla="*/ 1316 h 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4775">
                  <a:moveTo>
                    <a:pt x="-957" y="1316"/>
                  </a:moveTo>
                  <a:cubicBezTo>
                    <a:pt x="-957" y="1316"/>
                    <a:pt x="-957" y="-2460"/>
                    <a:pt x="-957" y="-571"/>
                  </a:cubicBezTo>
                  <a:cubicBezTo>
                    <a:pt x="-957" y="1316"/>
                    <a:pt x="-957" y="-571"/>
                    <a:pt x="-957" y="3675"/>
                  </a:cubicBezTo>
                  <a:cubicBezTo>
                    <a:pt x="-957" y="2967"/>
                    <a:pt x="-1430" y="2025"/>
                    <a:pt x="-957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5" name="Полилиния: фигура 1734">
              <a:extLst>
                <a:ext uri="{FF2B5EF4-FFF2-40B4-BE49-F238E27FC236}">
                  <a16:creationId xmlns:a16="http://schemas.microsoft.com/office/drawing/2014/main" id="{2AC43CB1-46C8-D3DA-0EF3-E132A5AEB0F7}"/>
                </a:ext>
              </a:extLst>
            </p:cNvPr>
            <p:cNvSpPr/>
            <p:nvPr/>
          </p:nvSpPr>
          <p:spPr>
            <a:xfrm>
              <a:off x="2181342" y="2675374"/>
              <a:ext cx="23597" cy="2708"/>
            </a:xfrm>
            <a:custGeom>
              <a:avLst/>
              <a:gdLst>
                <a:gd name="connsiteX0" fmla="*/ -1167 w 23597"/>
                <a:gd name="connsiteY0" fmla="*/ 1573 h 2708"/>
                <a:gd name="connsiteX1" fmla="*/ -1167 w 23597"/>
                <a:gd name="connsiteY1" fmla="*/ 158 h 2708"/>
                <a:gd name="connsiteX2" fmla="*/ -1167 w 23597"/>
                <a:gd name="connsiteY2" fmla="*/ 158 h 2708"/>
                <a:gd name="connsiteX3" fmla="*/ -1167 w 23597"/>
                <a:gd name="connsiteY3" fmla="*/ 158 h 2708"/>
                <a:gd name="connsiteX4" fmla="*/ -1167 w 23597"/>
                <a:gd name="connsiteY4" fmla="*/ 158 h 2708"/>
                <a:gd name="connsiteX5" fmla="*/ -1167 w 23597"/>
                <a:gd name="connsiteY5" fmla="*/ 1573 h 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2708">
                  <a:moveTo>
                    <a:pt x="-1167" y="1573"/>
                  </a:moveTo>
                  <a:cubicBezTo>
                    <a:pt x="-1167" y="-78"/>
                    <a:pt x="-1167" y="1573"/>
                    <a:pt x="-1167" y="158"/>
                  </a:cubicBezTo>
                  <a:cubicBezTo>
                    <a:pt x="-1167" y="-1259"/>
                    <a:pt x="-1167" y="1809"/>
                    <a:pt x="-1167" y="158"/>
                  </a:cubicBezTo>
                  <a:lnTo>
                    <a:pt x="-1167" y="158"/>
                  </a:lnTo>
                  <a:cubicBezTo>
                    <a:pt x="-1167" y="158"/>
                    <a:pt x="-1167" y="-2673"/>
                    <a:pt x="-1167" y="158"/>
                  </a:cubicBezTo>
                  <a:cubicBezTo>
                    <a:pt x="-1167" y="2990"/>
                    <a:pt x="-1167" y="631"/>
                    <a:pt x="-1167" y="15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6" name="Полилиния: фигура 1735">
              <a:extLst>
                <a:ext uri="{FF2B5EF4-FFF2-40B4-BE49-F238E27FC236}">
                  <a16:creationId xmlns:a16="http://schemas.microsoft.com/office/drawing/2014/main" id="{717E0C38-D008-D3E5-AA16-53E90CDD8F6A}"/>
                </a:ext>
              </a:extLst>
            </p:cNvPr>
            <p:cNvSpPr/>
            <p:nvPr/>
          </p:nvSpPr>
          <p:spPr>
            <a:xfrm>
              <a:off x="2176149" y="2730904"/>
              <a:ext cx="177" cy="7080"/>
            </a:xfrm>
            <a:custGeom>
              <a:avLst/>
              <a:gdLst>
                <a:gd name="connsiteX0" fmla="*/ -1167 w 177"/>
                <a:gd name="connsiteY0" fmla="*/ 5980 h 7080"/>
                <a:gd name="connsiteX1" fmla="*/ -1167 w 177"/>
                <a:gd name="connsiteY1" fmla="*/ 4093 h 7080"/>
                <a:gd name="connsiteX2" fmla="*/ -1167 w 177"/>
                <a:gd name="connsiteY2" fmla="*/ -1100 h 7080"/>
                <a:gd name="connsiteX3" fmla="*/ -1167 w 177"/>
                <a:gd name="connsiteY3" fmla="*/ 5980 h 7080"/>
                <a:gd name="connsiteX4" fmla="*/ -1167 w 177"/>
                <a:gd name="connsiteY4" fmla="*/ 5980 h 7080"/>
                <a:gd name="connsiteX5" fmla="*/ -1167 w 177"/>
                <a:gd name="connsiteY5" fmla="*/ 598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7080">
                  <a:moveTo>
                    <a:pt x="-1167" y="5980"/>
                  </a:moveTo>
                  <a:cubicBezTo>
                    <a:pt x="-1167" y="4563"/>
                    <a:pt x="-1167" y="5980"/>
                    <a:pt x="-1167" y="4093"/>
                  </a:cubicBezTo>
                  <a:cubicBezTo>
                    <a:pt x="-931" y="2440"/>
                    <a:pt x="-931" y="553"/>
                    <a:pt x="-1167" y="-1100"/>
                  </a:cubicBezTo>
                  <a:lnTo>
                    <a:pt x="-1167" y="5980"/>
                  </a:lnTo>
                  <a:cubicBezTo>
                    <a:pt x="-1167" y="1968"/>
                    <a:pt x="-1167" y="5980"/>
                    <a:pt x="-1167" y="5980"/>
                  </a:cubicBezTo>
                  <a:cubicBezTo>
                    <a:pt x="-1167" y="5980"/>
                    <a:pt x="-1167" y="4330"/>
                    <a:pt x="-1167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7" name="Полилиния: фигура 1736">
              <a:extLst>
                <a:ext uri="{FF2B5EF4-FFF2-40B4-BE49-F238E27FC236}">
                  <a16:creationId xmlns:a16="http://schemas.microsoft.com/office/drawing/2014/main" id="{6CC7F2C1-2E90-F60D-4416-FA24226E6157}"/>
                </a:ext>
              </a:extLst>
            </p:cNvPr>
            <p:cNvSpPr/>
            <p:nvPr/>
          </p:nvSpPr>
          <p:spPr>
            <a:xfrm>
              <a:off x="2174498" y="2726163"/>
              <a:ext cx="23597" cy="3679"/>
            </a:xfrm>
            <a:custGeom>
              <a:avLst/>
              <a:gdLst>
                <a:gd name="connsiteX0" fmla="*/ -1167 w 23597"/>
                <a:gd name="connsiteY0" fmla="*/ 1282 h 3679"/>
                <a:gd name="connsiteX1" fmla="*/ -1167 w 23597"/>
                <a:gd name="connsiteY1" fmla="*/ -841 h 3679"/>
                <a:gd name="connsiteX2" fmla="*/ -1167 w 23597"/>
                <a:gd name="connsiteY2" fmla="*/ 1754 h 3679"/>
                <a:gd name="connsiteX3" fmla="*/ -1167 w 23597"/>
                <a:gd name="connsiteY3" fmla="*/ 1282 h 3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679">
                  <a:moveTo>
                    <a:pt x="-1167" y="1282"/>
                  </a:moveTo>
                  <a:cubicBezTo>
                    <a:pt x="-1167" y="-605"/>
                    <a:pt x="-1167" y="-133"/>
                    <a:pt x="-1167" y="-841"/>
                  </a:cubicBezTo>
                  <a:cubicBezTo>
                    <a:pt x="-1167" y="-1550"/>
                    <a:pt x="-1167" y="-841"/>
                    <a:pt x="-1167" y="1754"/>
                  </a:cubicBezTo>
                  <a:cubicBezTo>
                    <a:pt x="-1167" y="4349"/>
                    <a:pt x="-1167" y="-133"/>
                    <a:pt x="-1167" y="12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8" name="Полилиния: фигура 1737">
              <a:extLst>
                <a:ext uri="{FF2B5EF4-FFF2-40B4-BE49-F238E27FC236}">
                  <a16:creationId xmlns:a16="http://schemas.microsoft.com/office/drawing/2014/main" id="{2CD8B67D-D569-2D96-C081-BA82933B3A79}"/>
                </a:ext>
              </a:extLst>
            </p:cNvPr>
            <p:cNvSpPr/>
            <p:nvPr/>
          </p:nvSpPr>
          <p:spPr>
            <a:xfrm>
              <a:off x="2174498" y="2732715"/>
              <a:ext cx="23597" cy="2828"/>
            </a:xfrm>
            <a:custGeom>
              <a:avLst/>
              <a:gdLst>
                <a:gd name="connsiteX0" fmla="*/ -1167 w 23597"/>
                <a:gd name="connsiteY0" fmla="*/ 1338 h 2828"/>
                <a:gd name="connsiteX1" fmla="*/ -1167 w 23597"/>
                <a:gd name="connsiteY1" fmla="*/ 1338 h 2828"/>
                <a:gd name="connsiteX2" fmla="*/ -1167 w 23597"/>
                <a:gd name="connsiteY2" fmla="*/ -785 h 2828"/>
                <a:gd name="connsiteX3" fmla="*/ -1167 w 23597"/>
                <a:gd name="connsiteY3" fmla="*/ -785 h 2828"/>
                <a:gd name="connsiteX4" fmla="*/ -1167 w 23597"/>
                <a:gd name="connsiteY4" fmla="*/ -785 h 2828"/>
                <a:gd name="connsiteX5" fmla="*/ -1167 w 23597"/>
                <a:gd name="connsiteY5" fmla="*/ 1338 h 2828"/>
                <a:gd name="connsiteX6" fmla="*/ -1167 w 23597"/>
                <a:gd name="connsiteY6" fmla="*/ 1338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7" h="2828">
                  <a:moveTo>
                    <a:pt x="-1167" y="1338"/>
                  </a:moveTo>
                  <a:cubicBezTo>
                    <a:pt x="-1167" y="1338"/>
                    <a:pt x="-1167" y="-79"/>
                    <a:pt x="-1167" y="1338"/>
                  </a:cubicBezTo>
                  <a:cubicBezTo>
                    <a:pt x="-1167" y="2752"/>
                    <a:pt x="-1167" y="-79"/>
                    <a:pt x="-1167" y="-785"/>
                  </a:cubicBezTo>
                  <a:cubicBezTo>
                    <a:pt x="-1167" y="-1494"/>
                    <a:pt x="-1167" y="-785"/>
                    <a:pt x="-1167" y="-785"/>
                  </a:cubicBezTo>
                  <a:cubicBezTo>
                    <a:pt x="-1167" y="-785"/>
                    <a:pt x="-1167" y="2519"/>
                    <a:pt x="-1167" y="-785"/>
                  </a:cubicBezTo>
                  <a:cubicBezTo>
                    <a:pt x="-1167" y="-79"/>
                    <a:pt x="-1167" y="629"/>
                    <a:pt x="-1167" y="1338"/>
                  </a:cubicBezTo>
                  <a:cubicBezTo>
                    <a:pt x="-1167" y="1338"/>
                    <a:pt x="-1167" y="393"/>
                    <a:pt x="-1167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39" name="Полилиния: фигура 1738">
              <a:extLst>
                <a:ext uri="{FF2B5EF4-FFF2-40B4-BE49-F238E27FC236}">
                  <a16:creationId xmlns:a16="http://schemas.microsoft.com/office/drawing/2014/main" id="{CD4BFF5B-9382-84F8-A322-74A1D8ED3965}"/>
                </a:ext>
              </a:extLst>
            </p:cNvPr>
            <p:cNvSpPr/>
            <p:nvPr/>
          </p:nvSpPr>
          <p:spPr>
            <a:xfrm>
              <a:off x="2172139" y="2728781"/>
              <a:ext cx="314" cy="2831"/>
            </a:xfrm>
            <a:custGeom>
              <a:avLst/>
              <a:gdLst>
                <a:gd name="connsiteX0" fmla="*/ -1167 w 314"/>
                <a:gd name="connsiteY0" fmla="*/ 1731 h 2831"/>
                <a:gd name="connsiteX1" fmla="*/ -1167 w 314"/>
                <a:gd name="connsiteY1" fmla="*/ 1731 h 2831"/>
                <a:gd name="connsiteX2" fmla="*/ -1167 w 314"/>
                <a:gd name="connsiteY2" fmla="*/ -1100 h 2831"/>
                <a:gd name="connsiteX3" fmla="*/ -1167 w 314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831">
                  <a:moveTo>
                    <a:pt x="-1167" y="1731"/>
                  </a:move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787"/>
                    <a:pt x="-1167" y="-155"/>
                    <a:pt x="-1167" y="-1100"/>
                  </a:cubicBezTo>
                  <a:cubicBezTo>
                    <a:pt x="-1167" y="-1100"/>
                    <a:pt x="-459" y="553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0" name="Полилиния: фигура 1739">
              <a:extLst>
                <a:ext uri="{FF2B5EF4-FFF2-40B4-BE49-F238E27FC236}">
                  <a16:creationId xmlns:a16="http://schemas.microsoft.com/office/drawing/2014/main" id="{6C216FA8-B780-35BE-1583-3409745C46DC}"/>
                </a:ext>
              </a:extLst>
            </p:cNvPr>
            <p:cNvSpPr/>
            <p:nvPr/>
          </p:nvSpPr>
          <p:spPr>
            <a:xfrm>
              <a:off x="2166240" y="2743648"/>
              <a:ext cx="104" cy="4484"/>
            </a:xfrm>
            <a:custGeom>
              <a:avLst/>
              <a:gdLst>
                <a:gd name="connsiteX0" fmla="*/ -1167 w 104"/>
                <a:gd name="connsiteY0" fmla="*/ 3385 h 4484"/>
                <a:gd name="connsiteX1" fmla="*/ -1167 w 104"/>
                <a:gd name="connsiteY1" fmla="*/ 1731 h 4484"/>
                <a:gd name="connsiteX2" fmla="*/ -1167 w 104"/>
                <a:gd name="connsiteY2" fmla="*/ -1100 h 4484"/>
                <a:gd name="connsiteX3" fmla="*/ -1167 w 104"/>
                <a:gd name="connsiteY3" fmla="*/ -1100 h 4484"/>
                <a:gd name="connsiteX4" fmla="*/ -1167 w 104"/>
                <a:gd name="connsiteY4" fmla="*/ 317 h 4484"/>
                <a:gd name="connsiteX5" fmla="*/ -1167 w 104"/>
                <a:gd name="connsiteY5" fmla="*/ 3385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4484">
                  <a:moveTo>
                    <a:pt x="-1167" y="3385"/>
                  </a:moveTo>
                  <a:cubicBezTo>
                    <a:pt x="-1167" y="2912"/>
                    <a:pt x="-1167" y="2204"/>
                    <a:pt x="-1167" y="1731"/>
                  </a:cubicBezTo>
                  <a:cubicBezTo>
                    <a:pt x="-1167" y="1731"/>
                    <a:pt x="-1167" y="81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1259"/>
                    <a:pt x="-1167" y="317"/>
                  </a:cubicBezTo>
                  <a:cubicBezTo>
                    <a:pt x="-1167" y="-628"/>
                    <a:pt x="-931" y="1731"/>
                    <a:pt x="-1167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1" name="Полилиния: фигура 1740">
              <a:extLst>
                <a:ext uri="{FF2B5EF4-FFF2-40B4-BE49-F238E27FC236}">
                  <a16:creationId xmlns:a16="http://schemas.microsoft.com/office/drawing/2014/main" id="{6B96F8F7-C083-F830-F7BA-613398DB1A25}"/>
                </a:ext>
              </a:extLst>
            </p:cNvPr>
            <p:cNvSpPr/>
            <p:nvPr/>
          </p:nvSpPr>
          <p:spPr>
            <a:xfrm>
              <a:off x="2167182" y="2715096"/>
              <a:ext cx="23597" cy="3333"/>
            </a:xfrm>
            <a:custGeom>
              <a:avLst/>
              <a:gdLst>
                <a:gd name="connsiteX0" fmla="*/ -1167 w 23597"/>
                <a:gd name="connsiteY0" fmla="*/ 1259 h 3333"/>
                <a:gd name="connsiteX1" fmla="*/ -1167 w 23597"/>
                <a:gd name="connsiteY1" fmla="*/ 1259 h 3333"/>
                <a:gd name="connsiteX2" fmla="*/ -1167 w 23597"/>
                <a:gd name="connsiteY2" fmla="*/ -1100 h 3333"/>
                <a:gd name="connsiteX3" fmla="*/ -1167 w 23597"/>
                <a:gd name="connsiteY3" fmla="*/ 1968 h 3333"/>
                <a:gd name="connsiteX4" fmla="*/ -1167 w 23597"/>
                <a:gd name="connsiteY4" fmla="*/ 1259 h 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3333">
                  <a:moveTo>
                    <a:pt x="-1167" y="1259"/>
                  </a:moveTo>
                  <a:cubicBezTo>
                    <a:pt x="-1167" y="1259"/>
                    <a:pt x="-1167" y="1259"/>
                    <a:pt x="-1167" y="1259"/>
                  </a:cubicBezTo>
                  <a:lnTo>
                    <a:pt x="-1167" y="-1100"/>
                  </a:lnTo>
                  <a:cubicBezTo>
                    <a:pt x="-1167" y="-1100"/>
                    <a:pt x="-1167" y="1023"/>
                    <a:pt x="-1167" y="1968"/>
                  </a:cubicBezTo>
                  <a:cubicBezTo>
                    <a:pt x="-1167" y="2910"/>
                    <a:pt x="-1167" y="1023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2" name="Полилиния: фигура 1741">
              <a:extLst>
                <a:ext uri="{FF2B5EF4-FFF2-40B4-BE49-F238E27FC236}">
                  <a16:creationId xmlns:a16="http://schemas.microsoft.com/office/drawing/2014/main" id="{0603ECCA-31A4-B9BD-A626-4156FFC7DF57}"/>
                </a:ext>
              </a:extLst>
            </p:cNvPr>
            <p:cNvSpPr/>
            <p:nvPr/>
          </p:nvSpPr>
          <p:spPr>
            <a:xfrm>
              <a:off x="2170722" y="2662840"/>
              <a:ext cx="23597" cy="2097"/>
            </a:xfrm>
            <a:custGeom>
              <a:avLst/>
              <a:gdLst>
                <a:gd name="connsiteX0" fmla="*/ -1167 w 23597"/>
                <a:gd name="connsiteY0" fmla="*/ -52 h 2097"/>
                <a:gd name="connsiteX1" fmla="*/ -1167 w 23597"/>
                <a:gd name="connsiteY1" fmla="*/ -52 h 2097"/>
                <a:gd name="connsiteX2" fmla="*/ -1167 w 23597"/>
                <a:gd name="connsiteY2" fmla="*/ -52 h 2097"/>
                <a:gd name="connsiteX3" fmla="*/ -1167 w 23597"/>
                <a:gd name="connsiteY3" fmla="*/ -52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97">
                  <a:moveTo>
                    <a:pt x="-1167" y="-52"/>
                  </a:moveTo>
                  <a:cubicBezTo>
                    <a:pt x="-1167" y="-52"/>
                    <a:pt x="-1167" y="-52"/>
                    <a:pt x="-1167" y="-52"/>
                  </a:cubicBezTo>
                  <a:cubicBezTo>
                    <a:pt x="-1167" y="-52"/>
                    <a:pt x="-1167" y="-2411"/>
                    <a:pt x="-1167" y="-52"/>
                  </a:cubicBezTo>
                  <a:cubicBezTo>
                    <a:pt x="-1167" y="2308"/>
                    <a:pt x="-1167" y="-52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3" name="Полилиния: фигура 1742">
              <a:extLst>
                <a:ext uri="{FF2B5EF4-FFF2-40B4-BE49-F238E27FC236}">
                  <a16:creationId xmlns:a16="http://schemas.microsoft.com/office/drawing/2014/main" id="{37834BC0-8EE0-31BD-8DD4-A9BA8501BC72}"/>
                </a:ext>
              </a:extLst>
            </p:cNvPr>
            <p:cNvSpPr/>
            <p:nvPr/>
          </p:nvSpPr>
          <p:spPr>
            <a:xfrm>
              <a:off x="2157297" y="2743884"/>
              <a:ext cx="1861" cy="5014"/>
            </a:xfrm>
            <a:custGeom>
              <a:avLst/>
              <a:gdLst>
                <a:gd name="connsiteX0" fmla="*/ 695 w 1861"/>
                <a:gd name="connsiteY0" fmla="*/ 2676 h 5014"/>
                <a:gd name="connsiteX1" fmla="*/ 695 w 1861"/>
                <a:gd name="connsiteY1" fmla="*/ 2676 h 5014"/>
                <a:gd name="connsiteX2" fmla="*/ 695 w 1861"/>
                <a:gd name="connsiteY2" fmla="*/ -1100 h 5014"/>
                <a:gd name="connsiteX3" fmla="*/ -720 w 1861"/>
                <a:gd name="connsiteY3" fmla="*/ 787 h 5014"/>
                <a:gd name="connsiteX4" fmla="*/ 695 w 1861"/>
                <a:gd name="connsiteY4" fmla="*/ 2676 h 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1" h="5014">
                  <a:moveTo>
                    <a:pt x="695" y="2676"/>
                  </a:moveTo>
                  <a:cubicBezTo>
                    <a:pt x="695" y="4327"/>
                    <a:pt x="695" y="4327"/>
                    <a:pt x="695" y="2676"/>
                  </a:cubicBezTo>
                  <a:cubicBezTo>
                    <a:pt x="695" y="1023"/>
                    <a:pt x="695" y="787"/>
                    <a:pt x="695" y="-1100"/>
                  </a:cubicBezTo>
                  <a:cubicBezTo>
                    <a:pt x="695" y="1731"/>
                    <a:pt x="695" y="-1100"/>
                    <a:pt x="-720" y="787"/>
                  </a:cubicBezTo>
                  <a:cubicBezTo>
                    <a:pt x="-2137" y="2676"/>
                    <a:pt x="222" y="4799"/>
                    <a:pt x="695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4" name="Полилиния: фигура 1743">
              <a:extLst>
                <a:ext uri="{FF2B5EF4-FFF2-40B4-BE49-F238E27FC236}">
                  <a16:creationId xmlns:a16="http://schemas.microsoft.com/office/drawing/2014/main" id="{1AAD1AB9-906B-7AC9-C03F-8C7033951A53}"/>
                </a:ext>
              </a:extLst>
            </p:cNvPr>
            <p:cNvSpPr/>
            <p:nvPr/>
          </p:nvSpPr>
          <p:spPr>
            <a:xfrm>
              <a:off x="2157272" y="2744066"/>
              <a:ext cx="1650" cy="2177"/>
            </a:xfrm>
            <a:custGeom>
              <a:avLst/>
              <a:gdLst>
                <a:gd name="connsiteX0" fmla="*/ 483 w 1650"/>
                <a:gd name="connsiteY0" fmla="*/ -809 h 2177"/>
                <a:gd name="connsiteX1" fmla="*/ 483 w 1650"/>
                <a:gd name="connsiteY1" fmla="*/ -809 h 2177"/>
                <a:gd name="connsiteX2" fmla="*/ -1167 w 1650"/>
                <a:gd name="connsiteY2" fmla="*/ -809 h 2177"/>
                <a:gd name="connsiteX3" fmla="*/ -1167 w 1650"/>
                <a:gd name="connsiteY3" fmla="*/ 1077 h 2177"/>
                <a:gd name="connsiteX4" fmla="*/ -1167 w 1650"/>
                <a:gd name="connsiteY4" fmla="*/ 1077 h 2177"/>
                <a:gd name="connsiteX5" fmla="*/ -1167 w 1650"/>
                <a:gd name="connsiteY5" fmla="*/ 1077 h 2177"/>
                <a:gd name="connsiteX6" fmla="*/ -1167 w 1650"/>
                <a:gd name="connsiteY6" fmla="*/ -1045 h 2177"/>
                <a:gd name="connsiteX7" fmla="*/ 483 w 1650"/>
                <a:gd name="connsiteY7" fmla="*/ -809 h 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" h="2177">
                  <a:moveTo>
                    <a:pt x="483" y="-809"/>
                  </a:moveTo>
                  <a:cubicBezTo>
                    <a:pt x="483" y="-809"/>
                    <a:pt x="483" y="605"/>
                    <a:pt x="483" y="-809"/>
                  </a:cubicBezTo>
                  <a:cubicBezTo>
                    <a:pt x="483" y="3673"/>
                    <a:pt x="483" y="-2463"/>
                    <a:pt x="-1167" y="-809"/>
                  </a:cubicBezTo>
                  <a:cubicBezTo>
                    <a:pt x="-931" y="-101"/>
                    <a:pt x="-931" y="369"/>
                    <a:pt x="-1167" y="1077"/>
                  </a:cubicBezTo>
                  <a:cubicBezTo>
                    <a:pt x="-1167" y="1077"/>
                    <a:pt x="-1167" y="-1045"/>
                    <a:pt x="-1167" y="1077"/>
                  </a:cubicBezTo>
                  <a:cubicBezTo>
                    <a:pt x="-1167" y="-337"/>
                    <a:pt x="-1167" y="1077"/>
                    <a:pt x="-1167" y="1077"/>
                  </a:cubicBezTo>
                  <a:cubicBezTo>
                    <a:pt x="-1167" y="369"/>
                    <a:pt x="-1167" y="-337"/>
                    <a:pt x="-1167" y="-1045"/>
                  </a:cubicBezTo>
                  <a:cubicBezTo>
                    <a:pt x="-1167" y="-1045"/>
                    <a:pt x="11" y="1077"/>
                    <a:pt x="483" y="-8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5" name="Полилиния: фигура 1744">
              <a:extLst>
                <a:ext uri="{FF2B5EF4-FFF2-40B4-BE49-F238E27FC236}">
                  <a16:creationId xmlns:a16="http://schemas.microsoft.com/office/drawing/2014/main" id="{D19BCA91-DD25-5447-B96F-5BDDBEF52176}"/>
                </a:ext>
              </a:extLst>
            </p:cNvPr>
            <p:cNvSpPr/>
            <p:nvPr/>
          </p:nvSpPr>
          <p:spPr>
            <a:xfrm>
              <a:off x="2157745" y="2750023"/>
              <a:ext cx="209" cy="4008"/>
            </a:xfrm>
            <a:custGeom>
              <a:avLst/>
              <a:gdLst>
                <a:gd name="connsiteX0" fmla="*/ -1167 w 209"/>
                <a:gd name="connsiteY0" fmla="*/ 2909 h 4008"/>
                <a:gd name="connsiteX1" fmla="*/ -1167 w 209"/>
                <a:gd name="connsiteY1" fmla="*/ -159 h 4008"/>
                <a:gd name="connsiteX2" fmla="*/ -1167 w 209"/>
                <a:gd name="connsiteY2" fmla="*/ 2909 h 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008">
                  <a:moveTo>
                    <a:pt x="-1167" y="2909"/>
                  </a:moveTo>
                  <a:cubicBezTo>
                    <a:pt x="-1167" y="-1576"/>
                    <a:pt x="-1167" y="-1813"/>
                    <a:pt x="-1167" y="-159"/>
                  </a:cubicBezTo>
                  <a:cubicBezTo>
                    <a:pt x="-1167" y="1491"/>
                    <a:pt x="-695" y="-1104"/>
                    <a:pt x="-1167" y="29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6" name="Полилиния: фигура 1745">
              <a:extLst>
                <a:ext uri="{FF2B5EF4-FFF2-40B4-BE49-F238E27FC236}">
                  <a16:creationId xmlns:a16="http://schemas.microsoft.com/office/drawing/2014/main" id="{7A563D92-D9D4-8FEC-823D-8D21F58ABAD1}"/>
                </a:ext>
              </a:extLst>
            </p:cNvPr>
            <p:cNvSpPr/>
            <p:nvPr/>
          </p:nvSpPr>
          <p:spPr>
            <a:xfrm>
              <a:off x="2153727" y="2746007"/>
              <a:ext cx="477" cy="1348"/>
            </a:xfrm>
            <a:custGeom>
              <a:avLst/>
              <a:gdLst>
                <a:gd name="connsiteX0" fmla="*/ -690 w 477"/>
                <a:gd name="connsiteY0" fmla="*/ 81 h 1348"/>
                <a:gd name="connsiteX1" fmla="*/ -690 w 477"/>
                <a:gd name="connsiteY1" fmla="*/ -1100 h 1348"/>
                <a:gd name="connsiteX2" fmla="*/ -690 w 477"/>
                <a:gd name="connsiteY2" fmla="*/ 81 h 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7" h="1348">
                  <a:moveTo>
                    <a:pt x="-690" y="81"/>
                  </a:moveTo>
                  <a:lnTo>
                    <a:pt x="-690" y="-1100"/>
                  </a:lnTo>
                  <a:cubicBezTo>
                    <a:pt x="-1635" y="553"/>
                    <a:pt x="-926" y="317"/>
                    <a:pt x="-69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7" name="Полилиния: фигура 1746">
              <a:extLst>
                <a:ext uri="{FF2B5EF4-FFF2-40B4-BE49-F238E27FC236}">
                  <a16:creationId xmlns:a16="http://schemas.microsoft.com/office/drawing/2014/main" id="{B85A07AC-87D6-5DEB-43F2-31EC4AB8DA52}"/>
                </a:ext>
              </a:extLst>
            </p:cNvPr>
            <p:cNvSpPr/>
            <p:nvPr/>
          </p:nvSpPr>
          <p:spPr>
            <a:xfrm>
              <a:off x="2148515" y="2741481"/>
              <a:ext cx="2385" cy="5717"/>
            </a:xfrm>
            <a:custGeom>
              <a:avLst/>
              <a:gdLst>
                <a:gd name="connsiteX0" fmla="*/ 1218 w 2385"/>
                <a:gd name="connsiteY0" fmla="*/ 1067 h 5717"/>
                <a:gd name="connsiteX1" fmla="*/ -432 w 2385"/>
                <a:gd name="connsiteY1" fmla="*/ -1056 h 5717"/>
                <a:gd name="connsiteX2" fmla="*/ -432 w 2385"/>
                <a:gd name="connsiteY2" fmla="*/ 1776 h 5717"/>
                <a:gd name="connsiteX3" fmla="*/ -432 w 2385"/>
                <a:gd name="connsiteY3" fmla="*/ 1776 h 5717"/>
                <a:gd name="connsiteX4" fmla="*/ -432 w 2385"/>
                <a:gd name="connsiteY4" fmla="*/ 4607 h 5717"/>
                <a:gd name="connsiteX5" fmla="*/ 1218 w 2385"/>
                <a:gd name="connsiteY5" fmla="*/ 1067 h 5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5" h="5717">
                  <a:moveTo>
                    <a:pt x="1218" y="1067"/>
                  </a:moveTo>
                  <a:cubicBezTo>
                    <a:pt x="1218" y="-583"/>
                    <a:pt x="1218" y="-1292"/>
                    <a:pt x="-432" y="-1056"/>
                  </a:cubicBezTo>
                  <a:cubicBezTo>
                    <a:pt x="-2086" y="-820"/>
                    <a:pt x="-432" y="-1056"/>
                    <a:pt x="-432" y="1776"/>
                  </a:cubicBezTo>
                  <a:cubicBezTo>
                    <a:pt x="-432" y="-1292"/>
                    <a:pt x="-432" y="1776"/>
                    <a:pt x="-432" y="1776"/>
                  </a:cubicBezTo>
                  <a:cubicBezTo>
                    <a:pt x="-432" y="1776"/>
                    <a:pt x="-432" y="4371"/>
                    <a:pt x="-432" y="4607"/>
                  </a:cubicBezTo>
                  <a:cubicBezTo>
                    <a:pt x="-432" y="4843"/>
                    <a:pt x="1218" y="831"/>
                    <a:pt x="1218" y="10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8" name="Полилиния: фигура 1747">
              <a:extLst>
                <a:ext uri="{FF2B5EF4-FFF2-40B4-BE49-F238E27FC236}">
                  <a16:creationId xmlns:a16="http://schemas.microsoft.com/office/drawing/2014/main" id="{825D190A-6C7D-1BEC-C1DB-CB2907EA4CFC}"/>
                </a:ext>
              </a:extLst>
            </p:cNvPr>
            <p:cNvSpPr/>
            <p:nvPr/>
          </p:nvSpPr>
          <p:spPr>
            <a:xfrm>
              <a:off x="2150901" y="2746248"/>
              <a:ext cx="23597" cy="3196"/>
            </a:xfrm>
            <a:custGeom>
              <a:avLst/>
              <a:gdLst>
                <a:gd name="connsiteX0" fmla="*/ -1167 w 23597"/>
                <a:gd name="connsiteY0" fmla="*/ 549 h 3196"/>
                <a:gd name="connsiteX1" fmla="*/ -1167 w 23597"/>
                <a:gd name="connsiteY1" fmla="*/ -632 h 3196"/>
                <a:gd name="connsiteX2" fmla="*/ -1167 w 23597"/>
                <a:gd name="connsiteY2" fmla="*/ 1491 h 3196"/>
                <a:gd name="connsiteX3" fmla="*/ -1167 w 23597"/>
                <a:gd name="connsiteY3" fmla="*/ 549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196">
                  <a:moveTo>
                    <a:pt x="-1167" y="549"/>
                  </a:moveTo>
                  <a:cubicBezTo>
                    <a:pt x="-1167" y="-1813"/>
                    <a:pt x="-1167" y="549"/>
                    <a:pt x="-1167" y="-632"/>
                  </a:cubicBezTo>
                  <a:cubicBezTo>
                    <a:pt x="-1167" y="-1813"/>
                    <a:pt x="-1167" y="-632"/>
                    <a:pt x="-1167" y="1491"/>
                  </a:cubicBezTo>
                  <a:cubicBezTo>
                    <a:pt x="-1167" y="3617"/>
                    <a:pt x="-1167" y="-632"/>
                    <a:pt x="-1167" y="5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49" name="Полилиния: фигура 1748">
              <a:extLst>
                <a:ext uri="{FF2B5EF4-FFF2-40B4-BE49-F238E27FC236}">
                  <a16:creationId xmlns:a16="http://schemas.microsoft.com/office/drawing/2014/main" id="{5040C00C-F57A-897A-6AC7-D7995019FED1}"/>
                </a:ext>
              </a:extLst>
            </p:cNvPr>
            <p:cNvSpPr/>
            <p:nvPr/>
          </p:nvSpPr>
          <p:spPr>
            <a:xfrm>
              <a:off x="2148634" y="2739591"/>
              <a:ext cx="849" cy="3033"/>
            </a:xfrm>
            <a:custGeom>
              <a:avLst/>
              <a:gdLst>
                <a:gd name="connsiteX0" fmla="*/ -318 w 849"/>
                <a:gd name="connsiteY0" fmla="*/ 833 h 3033"/>
                <a:gd name="connsiteX1" fmla="*/ -318 w 849"/>
                <a:gd name="connsiteY1" fmla="*/ -1056 h 3033"/>
                <a:gd name="connsiteX2" fmla="*/ -318 w 849"/>
                <a:gd name="connsiteY2" fmla="*/ 833 h 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9" h="3033">
                  <a:moveTo>
                    <a:pt x="-318" y="833"/>
                  </a:moveTo>
                  <a:cubicBezTo>
                    <a:pt x="-318" y="-584"/>
                    <a:pt x="-318" y="-1290"/>
                    <a:pt x="-318" y="-1056"/>
                  </a:cubicBezTo>
                  <a:cubicBezTo>
                    <a:pt x="-1968" y="3901"/>
                    <a:pt x="-787" y="1306"/>
                    <a:pt x="-318" y="8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0" name="Полилиния: фигура 1749">
              <a:extLst>
                <a:ext uri="{FF2B5EF4-FFF2-40B4-BE49-F238E27FC236}">
                  <a16:creationId xmlns:a16="http://schemas.microsoft.com/office/drawing/2014/main" id="{1195DFD4-AA26-76F9-79B9-7A32A5C014C9}"/>
                </a:ext>
              </a:extLst>
            </p:cNvPr>
            <p:cNvSpPr/>
            <p:nvPr/>
          </p:nvSpPr>
          <p:spPr>
            <a:xfrm>
              <a:off x="2143549" y="2734681"/>
              <a:ext cx="271" cy="1181"/>
            </a:xfrm>
            <a:custGeom>
              <a:avLst/>
              <a:gdLst>
                <a:gd name="connsiteX0" fmla="*/ -896 w 271"/>
                <a:gd name="connsiteY0" fmla="*/ -1100 h 1181"/>
                <a:gd name="connsiteX1" fmla="*/ -896 w 271"/>
                <a:gd name="connsiteY1" fmla="*/ -1100 h 1181"/>
                <a:gd name="connsiteX2" fmla="*/ -896 w 271"/>
                <a:gd name="connsiteY2" fmla="*/ 81 h 1181"/>
                <a:gd name="connsiteX3" fmla="*/ -896 w 271"/>
                <a:gd name="connsiteY3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" h="1181">
                  <a:moveTo>
                    <a:pt x="-896" y="-1100"/>
                  </a:moveTo>
                  <a:cubicBezTo>
                    <a:pt x="-896" y="-1100"/>
                    <a:pt x="-896" y="-1100"/>
                    <a:pt x="-896" y="-1100"/>
                  </a:cubicBezTo>
                  <a:lnTo>
                    <a:pt x="-896" y="81"/>
                  </a:lnTo>
                  <a:cubicBezTo>
                    <a:pt x="-1132" y="-1573"/>
                    <a:pt x="-1365" y="317"/>
                    <a:pt x="-8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1" name="Полилиния: фигура 1750">
              <a:extLst>
                <a:ext uri="{FF2B5EF4-FFF2-40B4-BE49-F238E27FC236}">
                  <a16:creationId xmlns:a16="http://schemas.microsoft.com/office/drawing/2014/main" id="{C7500311-6545-A44C-7E66-6D1A369D3CAC}"/>
                </a:ext>
              </a:extLst>
            </p:cNvPr>
            <p:cNvSpPr/>
            <p:nvPr/>
          </p:nvSpPr>
          <p:spPr>
            <a:xfrm>
              <a:off x="2139338" y="2735176"/>
              <a:ext cx="23597" cy="2809"/>
            </a:xfrm>
            <a:custGeom>
              <a:avLst/>
              <a:gdLst>
                <a:gd name="connsiteX0" fmla="*/ -1167 w 23597"/>
                <a:gd name="connsiteY0" fmla="*/ 1709 h 2809"/>
                <a:gd name="connsiteX1" fmla="*/ -1167 w 23597"/>
                <a:gd name="connsiteY1" fmla="*/ -414 h 2809"/>
                <a:gd name="connsiteX2" fmla="*/ -1167 w 23597"/>
                <a:gd name="connsiteY2" fmla="*/ -414 h 2809"/>
                <a:gd name="connsiteX3" fmla="*/ -1167 w 23597"/>
                <a:gd name="connsiteY3" fmla="*/ 1709 h 2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09">
                  <a:moveTo>
                    <a:pt x="-1167" y="1709"/>
                  </a:moveTo>
                  <a:lnTo>
                    <a:pt x="-1167" y="-414"/>
                  </a:lnTo>
                  <a:cubicBezTo>
                    <a:pt x="-1167" y="-414"/>
                    <a:pt x="-1167" y="1945"/>
                    <a:pt x="-1167" y="-414"/>
                  </a:cubicBezTo>
                  <a:cubicBezTo>
                    <a:pt x="-1167" y="-2773"/>
                    <a:pt x="-1167" y="1709"/>
                    <a:pt x="-1167" y="17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2" name="Полилиния: фигура 1751">
              <a:extLst>
                <a:ext uri="{FF2B5EF4-FFF2-40B4-BE49-F238E27FC236}">
                  <a16:creationId xmlns:a16="http://schemas.microsoft.com/office/drawing/2014/main" id="{8926BC8E-6A72-7391-ECBA-216BFDB13A74}"/>
                </a:ext>
              </a:extLst>
            </p:cNvPr>
            <p:cNvSpPr/>
            <p:nvPr/>
          </p:nvSpPr>
          <p:spPr>
            <a:xfrm>
              <a:off x="2135896" y="2733030"/>
              <a:ext cx="374" cy="2579"/>
            </a:xfrm>
            <a:custGeom>
              <a:avLst/>
              <a:gdLst>
                <a:gd name="connsiteX0" fmla="*/ -793 w 374"/>
                <a:gd name="connsiteY0" fmla="*/ 1259 h 2579"/>
                <a:gd name="connsiteX1" fmla="*/ -793 w 374"/>
                <a:gd name="connsiteY1" fmla="*/ -1100 h 2579"/>
                <a:gd name="connsiteX2" fmla="*/ -793 w 374"/>
                <a:gd name="connsiteY2" fmla="*/ 550 h 2579"/>
                <a:gd name="connsiteX3" fmla="*/ -793 w 374"/>
                <a:gd name="connsiteY3" fmla="*/ 1259 h 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2579">
                  <a:moveTo>
                    <a:pt x="-793" y="1259"/>
                  </a:moveTo>
                  <a:cubicBezTo>
                    <a:pt x="-793" y="-2517"/>
                    <a:pt x="-793" y="3146"/>
                    <a:pt x="-793" y="-1100"/>
                  </a:cubicBezTo>
                  <a:lnTo>
                    <a:pt x="-793" y="550"/>
                  </a:lnTo>
                  <a:cubicBezTo>
                    <a:pt x="-1502" y="2437"/>
                    <a:pt x="-1029" y="787"/>
                    <a:pt x="-793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3" name="Полилиния: фигура 1752">
              <a:extLst>
                <a:ext uri="{FF2B5EF4-FFF2-40B4-BE49-F238E27FC236}">
                  <a16:creationId xmlns:a16="http://schemas.microsoft.com/office/drawing/2014/main" id="{1FD51C4A-17FC-735F-1399-C5E68FD343FF}"/>
                </a:ext>
              </a:extLst>
            </p:cNvPr>
            <p:cNvSpPr/>
            <p:nvPr/>
          </p:nvSpPr>
          <p:spPr>
            <a:xfrm>
              <a:off x="2128562" y="2730668"/>
              <a:ext cx="2045" cy="5899"/>
            </a:xfrm>
            <a:custGeom>
              <a:avLst/>
              <a:gdLst>
                <a:gd name="connsiteX0" fmla="*/ 879 w 2045"/>
                <a:gd name="connsiteY0" fmla="*/ 1734 h 5899"/>
                <a:gd name="connsiteX1" fmla="*/ 879 w 2045"/>
                <a:gd name="connsiteY1" fmla="*/ 1734 h 5899"/>
                <a:gd name="connsiteX2" fmla="*/ 879 w 2045"/>
                <a:gd name="connsiteY2" fmla="*/ -1100 h 5899"/>
                <a:gd name="connsiteX3" fmla="*/ 879 w 2045"/>
                <a:gd name="connsiteY3" fmla="*/ -1100 h 5899"/>
                <a:gd name="connsiteX4" fmla="*/ -539 w 2045"/>
                <a:gd name="connsiteY4" fmla="*/ 317 h 5899"/>
                <a:gd name="connsiteX5" fmla="*/ -539 w 2045"/>
                <a:gd name="connsiteY5" fmla="*/ 2676 h 5899"/>
                <a:gd name="connsiteX6" fmla="*/ -539 w 2045"/>
                <a:gd name="connsiteY6" fmla="*/ 2676 h 5899"/>
                <a:gd name="connsiteX7" fmla="*/ -539 w 2045"/>
                <a:gd name="connsiteY7" fmla="*/ 4799 h 5899"/>
                <a:gd name="connsiteX8" fmla="*/ 879 w 2045"/>
                <a:gd name="connsiteY8" fmla="*/ 1734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5" h="5899">
                  <a:moveTo>
                    <a:pt x="879" y="1734"/>
                  </a:moveTo>
                  <a:cubicBezTo>
                    <a:pt x="879" y="1734"/>
                    <a:pt x="879" y="1734"/>
                    <a:pt x="879" y="1734"/>
                  </a:cubicBezTo>
                  <a:cubicBezTo>
                    <a:pt x="879" y="789"/>
                    <a:pt x="879" y="-155"/>
                    <a:pt x="879" y="-1100"/>
                  </a:cubicBezTo>
                  <a:cubicBezTo>
                    <a:pt x="879" y="-1100"/>
                    <a:pt x="879" y="553"/>
                    <a:pt x="879" y="-1100"/>
                  </a:cubicBezTo>
                  <a:cubicBezTo>
                    <a:pt x="-302" y="2676"/>
                    <a:pt x="879" y="-1100"/>
                    <a:pt x="-539" y="317"/>
                  </a:cubicBezTo>
                  <a:cubicBezTo>
                    <a:pt x="-1953" y="1734"/>
                    <a:pt x="-539" y="1968"/>
                    <a:pt x="-539" y="2676"/>
                  </a:cubicBezTo>
                  <a:cubicBezTo>
                    <a:pt x="-539" y="3385"/>
                    <a:pt x="-539" y="2676"/>
                    <a:pt x="-539" y="2676"/>
                  </a:cubicBezTo>
                  <a:lnTo>
                    <a:pt x="-539" y="4799"/>
                  </a:lnTo>
                  <a:cubicBezTo>
                    <a:pt x="170" y="2204"/>
                    <a:pt x="642" y="1498"/>
                    <a:pt x="879" y="17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4" name="Полилиния: фигура 1753">
              <a:extLst>
                <a:ext uri="{FF2B5EF4-FFF2-40B4-BE49-F238E27FC236}">
                  <a16:creationId xmlns:a16="http://schemas.microsoft.com/office/drawing/2014/main" id="{D796CCD6-D2AA-4B9D-EE1A-17A2F05AC3A7}"/>
                </a:ext>
              </a:extLst>
            </p:cNvPr>
            <p:cNvSpPr/>
            <p:nvPr/>
          </p:nvSpPr>
          <p:spPr>
            <a:xfrm>
              <a:off x="2121266" y="2726113"/>
              <a:ext cx="374" cy="2668"/>
            </a:xfrm>
            <a:custGeom>
              <a:avLst/>
              <a:gdLst>
                <a:gd name="connsiteX0" fmla="*/ -793 w 374"/>
                <a:gd name="connsiteY0" fmla="*/ -554 h 2668"/>
                <a:gd name="connsiteX1" fmla="*/ -793 w 374"/>
                <a:gd name="connsiteY1" fmla="*/ -554 h 2668"/>
                <a:gd name="connsiteX2" fmla="*/ -793 w 374"/>
                <a:gd name="connsiteY2" fmla="*/ 1569 h 2668"/>
                <a:gd name="connsiteX3" fmla="*/ -793 w 374"/>
                <a:gd name="connsiteY3" fmla="*/ -554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2668">
                  <a:moveTo>
                    <a:pt x="-793" y="-554"/>
                  </a:moveTo>
                  <a:cubicBezTo>
                    <a:pt x="-793" y="-2444"/>
                    <a:pt x="-793" y="1332"/>
                    <a:pt x="-793" y="-554"/>
                  </a:cubicBezTo>
                  <a:cubicBezTo>
                    <a:pt x="-793" y="154"/>
                    <a:pt x="-793" y="860"/>
                    <a:pt x="-793" y="1569"/>
                  </a:cubicBezTo>
                  <a:cubicBezTo>
                    <a:pt x="-1029" y="-1263"/>
                    <a:pt x="-1502" y="1805"/>
                    <a:pt x="-793" y="-5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5" name="Полилиния: фигура 1754">
              <a:extLst>
                <a:ext uri="{FF2B5EF4-FFF2-40B4-BE49-F238E27FC236}">
                  <a16:creationId xmlns:a16="http://schemas.microsoft.com/office/drawing/2014/main" id="{2974916C-9EF1-4F52-845C-196A2CB61562}"/>
                </a:ext>
              </a:extLst>
            </p:cNvPr>
            <p:cNvSpPr/>
            <p:nvPr/>
          </p:nvSpPr>
          <p:spPr>
            <a:xfrm>
              <a:off x="2115032" y="2724610"/>
              <a:ext cx="23597" cy="2069"/>
            </a:xfrm>
            <a:custGeom>
              <a:avLst/>
              <a:gdLst>
                <a:gd name="connsiteX0" fmla="*/ -1167 w 23597"/>
                <a:gd name="connsiteY0" fmla="*/ 239 h 2069"/>
                <a:gd name="connsiteX1" fmla="*/ -1167 w 23597"/>
                <a:gd name="connsiteY1" fmla="*/ 239 h 2069"/>
                <a:gd name="connsiteX2" fmla="*/ -1167 w 23597"/>
                <a:gd name="connsiteY2" fmla="*/ 239 h 2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69">
                  <a:moveTo>
                    <a:pt x="-1167" y="239"/>
                  </a:moveTo>
                  <a:cubicBezTo>
                    <a:pt x="-1167" y="-1175"/>
                    <a:pt x="-1167" y="-1884"/>
                    <a:pt x="-1167" y="239"/>
                  </a:cubicBezTo>
                  <a:cubicBezTo>
                    <a:pt x="-1167" y="2362"/>
                    <a:pt x="-1167" y="-942"/>
                    <a:pt x="-1167" y="2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6" name="Полилиния: фигура 1755">
              <a:extLst>
                <a:ext uri="{FF2B5EF4-FFF2-40B4-BE49-F238E27FC236}">
                  <a16:creationId xmlns:a16="http://schemas.microsoft.com/office/drawing/2014/main" id="{D9B85507-2B31-2668-200B-BE7C56DC6080}"/>
                </a:ext>
              </a:extLst>
            </p:cNvPr>
            <p:cNvSpPr/>
            <p:nvPr/>
          </p:nvSpPr>
          <p:spPr>
            <a:xfrm>
              <a:off x="2111728" y="2714387"/>
              <a:ext cx="23597" cy="3067"/>
            </a:xfrm>
            <a:custGeom>
              <a:avLst/>
              <a:gdLst>
                <a:gd name="connsiteX0" fmla="*/ -1167 w 23597"/>
                <a:gd name="connsiteY0" fmla="*/ -1100 h 3067"/>
                <a:gd name="connsiteX1" fmla="*/ -1167 w 23597"/>
                <a:gd name="connsiteY1" fmla="*/ 1968 h 3067"/>
                <a:gd name="connsiteX2" fmla="*/ -1167 w 23597"/>
                <a:gd name="connsiteY2" fmla="*/ 1968 h 3067"/>
                <a:gd name="connsiteX3" fmla="*/ -1167 w 23597"/>
                <a:gd name="connsiteY3" fmla="*/ 1968 h 3067"/>
                <a:gd name="connsiteX4" fmla="*/ -1167 w 23597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3067">
                  <a:moveTo>
                    <a:pt x="-1167" y="-1100"/>
                  </a:moveTo>
                  <a:lnTo>
                    <a:pt x="-1167" y="1968"/>
                  </a:ln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1167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7" name="Полилиния: фигура 1756">
              <a:extLst>
                <a:ext uri="{FF2B5EF4-FFF2-40B4-BE49-F238E27FC236}">
                  <a16:creationId xmlns:a16="http://schemas.microsoft.com/office/drawing/2014/main" id="{7D25783F-9314-3B33-2486-ED950C06B377}"/>
                </a:ext>
              </a:extLst>
            </p:cNvPr>
            <p:cNvSpPr/>
            <p:nvPr/>
          </p:nvSpPr>
          <p:spPr>
            <a:xfrm>
              <a:off x="2087790" y="2710847"/>
              <a:ext cx="104" cy="1889"/>
            </a:xfrm>
            <a:custGeom>
              <a:avLst/>
              <a:gdLst>
                <a:gd name="connsiteX0" fmla="*/ -1062 w 104"/>
                <a:gd name="connsiteY0" fmla="*/ 789 h 1889"/>
                <a:gd name="connsiteX1" fmla="*/ -1062 w 104"/>
                <a:gd name="connsiteY1" fmla="*/ -1100 h 1889"/>
                <a:gd name="connsiteX2" fmla="*/ -1062 w 104"/>
                <a:gd name="connsiteY2" fmla="*/ -1100 h 1889"/>
                <a:gd name="connsiteX3" fmla="*/ -1062 w 104"/>
                <a:gd name="connsiteY3" fmla="*/ -1100 h 1889"/>
                <a:gd name="connsiteX4" fmla="*/ -1062 w 104"/>
                <a:gd name="connsiteY4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889">
                  <a:moveTo>
                    <a:pt x="-1062" y="789"/>
                  </a:moveTo>
                  <a:cubicBezTo>
                    <a:pt x="-1062" y="-1336"/>
                    <a:pt x="-1062" y="789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628"/>
                    <a:pt x="-1298" y="789"/>
                    <a:pt x="-1062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8" name="Полилиния: фигура 1757">
              <a:extLst>
                <a:ext uri="{FF2B5EF4-FFF2-40B4-BE49-F238E27FC236}">
                  <a16:creationId xmlns:a16="http://schemas.microsoft.com/office/drawing/2014/main" id="{9DED7701-E538-DED0-642F-52CF067812F6}"/>
                </a:ext>
              </a:extLst>
            </p:cNvPr>
            <p:cNvSpPr/>
            <p:nvPr/>
          </p:nvSpPr>
          <p:spPr>
            <a:xfrm>
              <a:off x="2107923" y="2561950"/>
              <a:ext cx="974" cy="684"/>
            </a:xfrm>
            <a:custGeom>
              <a:avLst/>
              <a:gdLst>
                <a:gd name="connsiteX0" fmla="*/ -193 w 974"/>
                <a:gd name="connsiteY0" fmla="*/ -1100 h 684"/>
                <a:gd name="connsiteX1" fmla="*/ -193 w 974"/>
                <a:gd name="connsiteY1" fmla="*/ -1100 h 684"/>
                <a:gd name="connsiteX2" fmla="*/ -193 w 974"/>
                <a:gd name="connsiteY2" fmla="*/ -1100 h 684"/>
                <a:gd name="connsiteX3" fmla="*/ -193 w 974"/>
                <a:gd name="connsiteY3" fmla="*/ -1100 h 684"/>
                <a:gd name="connsiteX4" fmla="*/ -193 w 974"/>
                <a:gd name="connsiteY4" fmla="*/ -1100 h 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" h="684">
                  <a:moveTo>
                    <a:pt x="-193" y="-1100"/>
                  </a:moveTo>
                  <a:cubicBezTo>
                    <a:pt x="-193" y="-1100"/>
                    <a:pt x="-193" y="-1100"/>
                    <a:pt x="-193" y="-1100"/>
                  </a:cubicBezTo>
                  <a:cubicBezTo>
                    <a:pt x="-193" y="-1100"/>
                    <a:pt x="-193" y="-1100"/>
                    <a:pt x="-193" y="-1100"/>
                  </a:cubicBezTo>
                  <a:lnTo>
                    <a:pt x="-193" y="-1100"/>
                  </a:lnTo>
                  <a:cubicBezTo>
                    <a:pt x="-1607" y="-864"/>
                    <a:pt x="-1371" y="314"/>
                    <a:pt x="-1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59" name="Полилиния: фигура 1758">
              <a:extLst>
                <a:ext uri="{FF2B5EF4-FFF2-40B4-BE49-F238E27FC236}">
                  <a16:creationId xmlns:a16="http://schemas.microsoft.com/office/drawing/2014/main" id="{7240E7D5-67E6-E74B-2DF5-FE6D5F4A086B}"/>
                </a:ext>
              </a:extLst>
            </p:cNvPr>
            <p:cNvSpPr/>
            <p:nvPr/>
          </p:nvSpPr>
          <p:spPr>
            <a:xfrm>
              <a:off x="2050848" y="2716038"/>
              <a:ext cx="23597" cy="3067"/>
            </a:xfrm>
            <a:custGeom>
              <a:avLst/>
              <a:gdLst>
                <a:gd name="connsiteX0" fmla="*/ -1167 w 23597"/>
                <a:gd name="connsiteY0" fmla="*/ -1100 h 3067"/>
                <a:gd name="connsiteX1" fmla="*/ -1167 w 23597"/>
                <a:gd name="connsiteY1" fmla="*/ 1968 h 3067"/>
                <a:gd name="connsiteX2" fmla="*/ -1167 w 23597"/>
                <a:gd name="connsiteY2" fmla="*/ 1968 h 3067"/>
                <a:gd name="connsiteX3" fmla="*/ -1167 w 23597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67">
                  <a:moveTo>
                    <a:pt x="-1167" y="-1100"/>
                  </a:moveTo>
                  <a:cubicBezTo>
                    <a:pt x="-1167" y="-1100"/>
                    <a:pt x="-1167" y="1026"/>
                    <a:pt x="-1167" y="1968"/>
                  </a:cubicBezTo>
                  <a:lnTo>
                    <a:pt x="-1167" y="1968"/>
                  </a:lnTo>
                  <a:cubicBezTo>
                    <a:pt x="-1167" y="1968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0" name="Полилиния: фигура 1759">
              <a:extLst>
                <a:ext uri="{FF2B5EF4-FFF2-40B4-BE49-F238E27FC236}">
                  <a16:creationId xmlns:a16="http://schemas.microsoft.com/office/drawing/2014/main" id="{F2A63740-72DE-A440-BF2B-9253D4169EE7}"/>
                </a:ext>
              </a:extLst>
            </p:cNvPr>
            <p:cNvSpPr/>
            <p:nvPr/>
          </p:nvSpPr>
          <p:spPr>
            <a:xfrm>
              <a:off x="2049195" y="2711898"/>
              <a:ext cx="23597" cy="3020"/>
            </a:xfrm>
            <a:custGeom>
              <a:avLst/>
              <a:gdLst>
                <a:gd name="connsiteX0" fmla="*/ -1167 w 23597"/>
                <a:gd name="connsiteY0" fmla="*/ -498 h 3020"/>
                <a:gd name="connsiteX1" fmla="*/ -1167 w 23597"/>
                <a:gd name="connsiteY1" fmla="*/ 1389 h 3020"/>
                <a:gd name="connsiteX2" fmla="*/ -1167 w 23597"/>
                <a:gd name="connsiteY2" fmla="*/ 1389 h 3020"/>
                <a:gd name="connsiteX3" fmla="*/ -1167 w 23597"/>
                <a:gd name="connsiteY3" fmla="*/ -498 h 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20">
                  <a:moveTo>
                    <a:pt x="-1167" y="-498"/>
                  </a:moveTo>
                  <a:cubicBezTo>
                    <a:pt x="-1167" y="-2860"/>
                    <a:pt x="-1167" y="2570"/>
                    <a:pt x="-1167" y="1389"/>
                  </a:cubicBezTo>
                  <a:cubicBezTo>
                    <a:pt x="-1167" y="208"/>
                    <a:pt x="-1167" y="3039"/>
                    <a:pt x="-1167" y="1389"/>
                  </a:cubicBezTo>
                  <a:cubicBezTo>
                    <a:pt x="-1167" y="680"/>
                    <a:pt x="-1167" y="208"/>
                    <a:pt x="-1167" y="-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1" name="Полилиния: фигура 1760">
              <a:extLst>
                <a:ext uri="{FF2B5EF4-FFF2-40B4-BE49-F238E27FC236}">
                  <a16:creationId xmlns:a16="http://schemas.microsoft.com/office/drawing/2014/main" id="{201ED1C2-590A-422B-62AF-2D1B0EA3697D}"/>
                </a:ext>
              </a:extLst>
            </p:cNvPr>
            <p:cNvSpPr/>
            <p:nvPr/>
          </p:nvSpPr>
          <p:spPr>
            <a:xfrm>
              <a:off x="3299192" y="2744356"/>
              <a:ext cx="643691" cy="664476"/>
            </a:xfrm>
            <a:custGeom>
              <a:avLst/>
              <a:gdLst>
                <a:gd name="connsiteX0" fmla="*/ 352983 w 643691"/>
                <a:gd name="connsiteY0" fmla="*/ 176824 h 664476"/>
                <a:gd name="connsiteX1" fmla="*/ 402065 w 643691"/>
                <a:gd name="connsiteY1" fmla="*/ 207735 h 664476"/>
                <a:gd name="connsiteX2" fmla="*/ 425662 w 643691"/>
                <a:gd name="connsiteY2" fmla="*/ 237232 h 664476"/>
                <a:gd name="connsiteX3" fmla="*/ 443596 w 643691"/>
                <a:gd name="connsiteY3" fmla="*/ 346724 h 664476"/>
                <a:gd name="connsiteX4" fmla="*/ 411268 w 643691"/>
                <a:gd name="connsiteY4" fmla="*/ 417516 h 664476"/>
                <a:gd name="connsiteX5" fmla="*/ 327260 w 643691"/>
                <a:gd name="connsiteY5" fmla="*/ 461406 h 664476"/>
                <a:gd name="connsiteX6" fmla="*/ 253637 w 643691"/>
                <a:gd name="connsiteY6" fmla="*/ 446776 h 664476"/>
                <a:gd name="connsiteX7" fmla="*/ 228389 w 643691"/>
                <a:gd name="connsiteY7" fmla="*/ 417280 h 664476"/>
                <a:gd name="connsiteX8" fmla="*/ 210218 w 643691"/>
                <a:gd name="connsiteY8" fmla="*/ 370085 h 664476"/>
                <a:gd name="connsiteX9" fmla="*/ 201015 w 643691"/>
                <a:gd name="connsiteY9" fmla="*/ 308024 h 664476"/>
                <a:gd name="connsiteX10" fmla="*/ 201015 w 643691"/>
                <a:gd name="connsiteY10" fmla="*/ 250448 h 664476"/>
                <a:gd name="connsiteX11" fmla="*/ 211399 w 643691"/>
                <a:gd name="connsiteY11" fmla="*/ 215994 h 664476"/>
                <a:gd name="connsiteX12" fmla="*/ 220130 w 643691"/>
                <a:gd name="connsiteY12" fmla="*/ 209153 h 664476"/>
                <a:gd name="connsiteX13" fmla="*/ 158069 w 643691"/>
                <a:gd name="connsiteY13" fmla="*/ 18957 h 664476"/>
                <a:gd name="connsiteX14" fmla="*/ 43623 w 643691"/>
                <a:gd name="connsiteY14" fmla="*/ 107211 h 664476"/>
                <a:gd name="connsiteX15" fmla="*/ 3033 w 643691"/>
                <a:gd name="connsiteY15" fmla="*/ 221893 h 664476"/>
                <a:gd name="connsiteX16" fmla="*/ 438 w 643691"/>
                <a:gd name="connsiteY16" fmla="*/ 322654 h 664476"/>
                <a:gd name="connsiteX17" fmla="*/ 14832 w 643691"/>
                <a:gd name="connsiteY17" fmla="*/ 417043 h 664476"/>
                <a:gd name="connsiteX18" fmla="*/ 53768 w 643691"/>
                <a:gd name="connsiteY18" fmla="*/ 516860 h 664476"/>
                <a:gd name="connsiteX19" fmla="*/ 131877 w 643691"/>
                <a:gd name="connsiteY19" fmla="*/ 606294 h 664476"/>
                <a:gd name="connsiteX20" fmla="*/ 243491 w 643691"/>
                <a:gd name="connsiteY20" fmla="*/ 657029 h 664476"/>
                <a:gd name="connsiteX21" fmla="*/ 359588 w 643691"/>
                <a:gd name="connsiteY21" fmla="*/ 658680 h 664476"/>
                <a:gd name="connsiteX22" fmla="*/ 552379 w 643691"/>
                <a:gd name="connsiteY22" fmla="*/ 557919 h 664476"/>
                <a:gd name="connsiteX23" fmla="*/ 617508 w 643691"/>
                <a:gd name="connsiteY23" fmla="*/ 463529 h 664476"/>
                <a:gd name="connsiteX24" fmla="*/ 642520 w 643691"/>
                <a:gd name="connsiteY24" fmla="*/ 345543 h 664476"/>
                <a:gd name="connsiteX25" fmla="*/ 635442 w 643691"/>
                <a:gd name="connsiteY25" fmla="*/ 251154 h 664476"/>
                <a:gd name="connsiteX26" fmla="*/ 602642 w 643691"/>
                <a:gd name="connsiteY26" fmla="*/ 145911 h 664476"/>
                <a:gd name="connsiteX27" fmla="*/ 527601 w 643691"/>
                <a:gd name="connsiteY27" fmla="*/ 52939 h 664476"/>
                <a:gd name="connsiteX28" fmla="*/ 443124 w 643691"/>
                <a:gd name="connsiteY28" fmla="*/ -1100 h 66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43691" h="664476">
                  <a:moveTo>
                    <a:pt x="352983" y="176824"/>
                  </a:moveTo>
                  <a:cubicBezTo>
                    <a:pt x="370445" y="185319"/>
                    <a:pt x="386962" y="195701"/>
                    <a:pt x="402065" y="207735"/>
                  </a:cubicBezTo>
                  <a:cubicBezTo>
                    <a:pt x="411740" y="215994"/>
                    <a:pt x="419763" y="225906"/>
                    <a:pt x="425662" y="237232"/>
                  </a:cubicBezTo>
                  <a:cubicBezTo>
                    <a:pt x="439347" y="271919"/>
                    <a:pt x="445483" y="309441"/>
                    <a:pt x="443596" y="346724"/>
                  </a:cubicBezTo>
                  <a:cubicBezTo>
                    <a:pt x="442651" y="373625"/>
                    <a:pt x="430853" y="399109"/>
                    <a:pt x="411268" y="417516"/>
                  </a:cubicBezTo>
                  <a:cubicBezTo>
                    <a:pt x="388379" y="440405"/>
                    <a:pt x="359119" y="455743"/>
                    <a:pt x="327260" y="461406"/>
                  </a:cubicBezTo>
                  <a:cubicBezTo>
                    <a:pt x="301776" y="467070"/>
                    <a:pt x="275111" y="461879"/>
                    <a:pt x="253637" y="446776"/>
                  </a:cubicBezTo>
                  <a:cubicBezTo>
                    <a:pt x="243491" y="438518"/>
                    <a:pt x="234761" y="428606"/>
                    <a:pt x="228389" y="417280"/>
                  </a:cubicBezTo>
                  <a:cubicBezTo>
                    <a:pt x="220603" y="402177"/>
                    <a:pt x="214467" y="386366"/>
                    <a:pt x="210218" y="370085"/>
                  </a:cubicBezTo>
                  <a:cubicBezTo>
                    <a:pt x="205736" y="349555"/>
                    <a:pt x="202669" y="328790"/>
                    <a:pt x="201015" y="308024"/>
                  </a:cubicBezTo>
                  <a:cubicBezTo>
                    <a:pt x="198892" y="288912"/>
                    <a:pt x="198892" y="269560"/>
                    <a:pt x="201015" y="250448"/>
                  </a:cubicBezTo>
                  <a:cubicBezTo>
                    <a:pt x="202432" y="238413"/>
                    <a:pt x="205970" y="226851"/>
                    <a:pt x="211399" y="215994"/>
                  </a:cubicBezTo>
                  <a:cubicBezTo>
                    <a:pt x="213522" y="212690"/>
                    <a:pt x="216590" y="210331"/>
                    <a:pt x="220130" y="209153"/>
                  </a:cubicBezTo>
                  <a:lnTo>
                    <a:pt x="158069" y="18957"/>
                  </a:lnTo>
                  <a:cubicBezTo>
                    <a:pt x="111111" y="34532"/>
                    <a:pt x="70758" y="65679"/>
                    <a:pt x="43623" y="107211"/>
                  </a:cubicBezTo>
                  <a:cubicBezTo>
                    <a:pt x="21912" y="142134"/>
                    <a:pt x="7991" y="181070"/>
                    <a:pt x="3033" y="221893"/>
                  </a:cubicBezTo>
                  <a:cubicBezTo>
                    <a:pt x="-1449" y="255166"/>
                    <a:pt x="-2394" y="289145"/>
                    <a:pt x="438" y="322654"/>
                  </a:cubicBezTo>
                  <a:cubicBezTo>
                    <a:pt x="2797" y="354510"/>
                    <a:pt x="7755" y="385896"/>
                    <a:pt x="14832" y="417043"/>
                  </a:cubicBezTo>
                  <a:cubicBezTo>
                    <a:pt x="23327" y="451967"/>
                    <a:pt x="36543" y="485476"/>
                    <a:pt x="53768" y="516860"/>
                  </a:cubicBezTo>
                  <a:cubicBezTo>
                    <a:pt x="73589" y="551547"/>
                    <a:pt x="100254" y="581988"/>
                    <a:pt x="131877" y="606294"/>
                  </a:cubicBezTo>
                  <a:cubicBezTo>
                    <a:pt x="164911" y="631306"/>
                    <a:pt x="202905" y="648534"/>
                    <a:pt x="243491" y="657029"/>
                  </a:cubicBezTo>
                  <a:cubicBezTo>
                    <a:pt x="281719" y="664815"/>
                    <a:pt x="321125" y="665524"/>
                    <a:pt x="359588" y="658680"/>
                  </a:cubicBezTo>
                  <a:cubicBezTo>
                    <a:pt x="432742" y="645936"/>
                    <a:pt x="500230" y="610776"/>
                    <a:pt x="552379" y="557919"/>
                  </a:cubicBezTo>
                  <a:cubicBezTo>
                    <a:pt x="579753" y="530784"/>
                    <a:pt x="601697" y="498689"/>
                    <a:pt x="617508" y="463529"/>
                  </a:cubicBezTo>
                  <a:cubicBezTo>
                    <a:pt x="634025" y="426483"/>
                    <a:pt x="642756" y="386132"/>
                    <a:pt x="642520" y="345543"/>
                  </a:cubicBezTo>
                  <a:cubicBezTo>
                    <a:pt x="642520" y="313923"/>
                    <a:pt x="640161" y="282304"/>
                    <a:pt x="635442" y="251154"/>
                  </a:cubicBezTo>
                  <a:cubicBezTo>
                    <a:pt x="630488" y="214580"/>
                    <a:pt x="619395" y="178947"/>
                    <a:pt x="602642" y="145911"/>
                  </a:cubicBezTo>
                  <a:cubicBezTo>
                    <a:pt x="584471" y="110042"/>
                    <a:pt x="558751" y="78423"/>
                    <a:pt x="527601" y="52939"/>
                  </a:cubicBezTo>
                  <a:cubicBezTo>
                    <a:pt x="501408" y="31937"/>
                    <a:pt x="473093" y="13766"/>
                    <a:pt x="443124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2" name="Полилиния: фигура 1761">
              <a:extLst>
                <a:ext uri="{FF2B5EF4-FFF2-40B4-BE49-F238E27FC236}">
                  <a16:creationId xmlns:a16="http://schemas.microsoft.com/office/drawing/2014/main" id="{728856BA-F02E-93F0-3E82-EE25DD481749}"/>
                </a:ext>
              </a:extLst>
            </p:cNvPr>
            <p:cNvSpPr/>
            <p:nvPr/>
          </p:nvSpPr>
          <p:spPr>
            <a:xfrm>
              <a:off x="3465033" y="2855573"/>
              <a:ext cx="3540" cy="2001"/>
            </a:xfrm>
            <a:custGeom>
              <a:avLst/>
              <a:gdLst>
                <a:gd name="connsiteX0" fmla="*/ 2373 w 3540"/>
                <a:gd name="connsiteY0" fmla="*/ -702 h 2001"/>
                <a:gd name="connsiteX1" fmla="*/ -931 w 3540"/>
                <a:gd name="connsiteY1" fmla="*/ 7 h 2001"/>
                <a:gd name="connsiteX2" fmla="*/ -1167 w 3540"/>
                <a:gd name="connsiteY2" fmla="*/ 716 h 2001"/>
                <a:gd name="connsiteX3" fmla="*/ 2373 w 3540"/>
                <a:gd name="connsiteY3" fmla="*/ -702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2001">
                  <a:moveTo>
                    <a:pt x="2373" y="-702"/>
                  </a:moveTo>
                  <a:cubicBezTo>
                    <a:pt x="1195" y="-1410"/>
                    <a:pt x="-222" y="-1174"/>
                    <a:pt x="-931" y="7"/>
                  </a:cubicBezTo>
                  <a:cubicBezTo>
                    <a:pt x="-931" y="243"/>
                    <a:pt x="-1167" y="479"/>
                    <a:pt x="-1167" y="716"/>
                  </a:cubicBezTo>
                  <a:cubicBezTo>
                    <a:pt x="-1167" y="716"/>
                    <a:pt x="1901" y="1658"/>
                    <a:pt x="2373" y="-7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3" name="Полилиния: фигура 1762">
              <a:extLst>
                <a:ext uri="{FF2B5EF4-FFF2-40B4-BE49-F238E27FC236}">
                  <a16:creationId xmlns:a16="http://schemas.microsoft.com/office/drawing/2014/main" id="{2B1CF91F-F1F1-165A-ADC8-C073E156B857}"/>
                </a:ext>
              </a:extLst>
            </p:cNvPr>
            <p:cNvSpPr/>
            <p:nvPr/>
          </p:nvSpPr>
          <p:spPr>
            <a:xfrm>
              <a:off x="3463814" y="2861634"/>
              <a:ext cx="3581" cy="2212"/>
            </a:xfrm>
            <a:custGeom>
              <a:avLst/>
              <a:gdLst>
                <a:gd name="connsiteX0" fmla="*/ 2414 w 3581"/>
                <a:gd name="connsiteY0" fmla="*/ -1100 h 2212"/>
                <a:gd name="connsiteX1" fmla="*/ -1126 w 3581"/>
                <a:gd name="connsiteY1" fmla="*/ 317 h 2212"/>
                <a:gd name="connsiteX2" fmla="*/ 2414 w 3581"/>
                <a:gd name="connsiteY2" fmla="*/ -1100 h 2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1" h="2212">
                  <a:moveTo>
                    <a:pt x="2414" y="-1100"/>
                  </a:moveTo>
                  <a:cubicBezTo>
                    <a:pt x="2414" y="-1100"/>
                    <a:pt x="-654" y="-1100"/>
                    <a:pt x="-1126" y="317"/>
                  </a:cubicBezTo>
                  <a:cubicBezTo>
                    <a:pt x="-1599" y="1731"/>
                    <a:pt x="2178" y="1259"/>
                    <a:pt x="24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4" name="Полилиния: фигура 1763">
              <a:extLst>
                <a:ext uri="{FF2B5EF4-FFF2-40B4-BE49-F238E27FC236}">
                  <a16:creationId xmlns:a16="http://schemas.microsoft.com/office/drawing/2014/main" id="{B5DE35DD-3D29-A0E4-C9F5-C3E322F40717}"/>
                </a:ext>
              </a:extLst>
            </p:cNvPr>
            <p:cNvSpPr/>
            <p:nvPr/>
          </p:nvSpPr>
          <p:spPr>
            <a:xfrm>
              <a:off x="3451464" y="2859748"/>
              <a:ext cx="3756" cy="3748"/>
            </a:xfrm>
            <a:custGeom>
              <a:avLst/>
              <a:gdLst>
                <a:gd name="connsiteX0" fmla="*/ 2257 w 3756"/>
                <a:gd name="connsiteY0" fmla="*/ -1100 h 3748"/>
                <a:gd name="connsiteX1" fmla="*/ -339 w 3756"/>
                <a:gd name="connsiteY1" fmla="*/ 1495 h 3748"/>
                <a:gd name="connsiteX2" fmla="*/ 2257 w 3756"/>
                <a:gd name="connsiteY2" fmla="*/ 1495 h 3748"/>
                <a:gd name="connsiteX3" fmla="*/ 2257 w 3756"/>
                <a:gd name="connsiteY3" fmla="*/ -1100 h 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6" h="3748">
                  <a:moveTo>
                    <a:pt x="2257" y="-1100"/>
                  </a:moveTo>
                  <a:cubicBezTo>
                    <a:pt x="603" y="-1100"/>
                    <a:pt x="2257" y="-1100"/>
                    <a:pt x="-339" y="1495"/>
                  </a:cubicBezTo>
                  <a:cubicBezTo>
                    <a:pt x="-2934" y="4091"/>
                    <a:pt x="1312" y="1495"/>
                    <a:pt x="2257" y="1495"/>
                  </a:cubicBezTo>
                  <a:cubicBezTo>
                    <a:pt x="3202" y="1495"/>
                    <a:pt x="1784" y="78"/>
                    <a:pt x="22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5" name="Полилиния: фигура 1764">
              <a:extLst>
                <a:ext uri="{FF2B5EF4-FFF2-40B4-BE49-F238E27FC236}">
                  <a16:creationId xmlns:a16="http://schemas.microsoft.com/office/drawing/2014/main" id="{E9109FC1-7D51-AA17-483C-EFB565390892}"/>
                </a:ext>
              </a:extLst>
            </p:cNvPr>
            <p:cNvSpPr/>
            <p:nvPr/>
          </p:nvSpPr>
          <p:spPr>
            <a:xfrm>
              <a:off x="3395186" y="2861398"/>
              <a:ext cx="2595" cy="3776"/>
            </a:xfrm>
            <a:custGeom>
              <a:avLst/>
              <a:gdLst>
                <a:gd name="connsiteX0" fmla="*/ 1428 w 2595"/>
                <a:gd name="connsiteY0" fmla="*/ -1100 h 3776"/>
                <a:gd name="connsiteX1" fmla="*/ -1167 w 2595"/>
                <a:gd name="connsiteY1" fmla="*/ -1100 h 3776"/>
                <a:gd name="connsiteX2" fmla="*/ -1167 w 2595"/>
                <a:gd name="connsiteY2" fmla="*/ 2676 h 3776"/>
                <a:gd name="connsiteX3" fmla="*/ 1428 w 2595"/>
                <a:gd name="connsiteY3" fmla="*/ -1100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3776">
                  <a:moveTo>
                    <a:pt x="1428" y="-1100"/>
                  </a:moveTo>
                  <a:lnTo>
                    <a:pt x="-1167" y="-1100"/>
                  </a:lnTo>
                  <a:cubicBezTo>
                    <a:pt x="-1167" y="789"/>
                    <a:pt x="-1167" y="1023"/>
                    <a:pt x="-1167" y="2676"/>
                  </a:cubicBezTo>
                  <a:cubicBezTo>
                    <a:pt x="486" y="1968"/>
                    <a:pt x="1428" y="553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6" name="Полилиния: фигура 1765">
              <a:extLst>
                <a:ext uri="{FF2B5EF4-FFF2-40B4-BE49-F238E27FC236}">
                  <a16:creationId xmlns:a16="http://schemas.microsoft.com/office/drawing/2014/main" id="{CD2789C9-63A6-9D03-E33D-503BEC235FBD}"/>
                </a:ext>
              </a:extLst>
            </p:cNvPr>
            <p:cNvSpPr/>
            <p:nvPr/>
          </p:nvSpPr>
          <p:spPr>
            <a:xfrm>
              <a:off x="3457720" y="2864466"/>
              <a:ext cx="4339" cy="23597"/>
            </a:xfrm>
            <a:custGeom>
              <a:avLst/>
              <a:gdLst>
                <a:gd name="connsiteX0" fmla="*/ 2137 w 4339"/>
                <a:gd name="connsiteY0" fmla="*/ -1100 h 23597"/>
                <a:gd name="connsiteX1" fmla="*/ -1167 w 4339"/>
                <a:gd name="connsiteY1" fmla="*/ -1100 h 23597"/>
                <a:gd name="connsiteX2" fmla="*/ 1901 w 4339"/>
                <a:gd name="connsiteY2" fmla="*/ -1100 h 23597"/>
                <a:gd name="connsiteX3" fmla="*/ 2137 w 433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9" h="23597">
                  <a:moveTo>
                    <a:pt x="2137" y="-1100"/>
                  </a:moveTo>
                  <a:cubicBezTo>
                    <a:pt x="213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1901" y="-1100"/>
                  </a:cubicBezTo>
                  <a:cubicBezTo>
                    <a:pt x="4968" y="-1100"/>
                    <a:pt x="1428" y="-1100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7" name="Полилиния: фигура 1766">
              <a:extLst>
                <a:ext uri="{FF2B5EF4-FFF2-40B4-BE49-F238E27FC236}">
                  <a16:creationId xmlns:a16="http://schemas.microsoft.com/office/drawing/2014/main" id="{EFB5C59F-DBAC-7820-1F35-8443FB5C6CBB}"/>
                </a:ext>
              </a:extLst>
            </p:cNvPr>
            <p:cNvSpPr/>
            <p:nvPr/>
          </p:nvSpPr>
          <p:spPr>
            <a:xfrm>
              <a:off x="3387915" y="2866825"/>
              <a:ext cx="4439" cy="1907"/>
            </a:xfrm>
            <a:custGeom>
              <a:avLst/>
              <a:gdLst>
                <a:gd name="connsiteX0" fmla="*/ 3272 w 4439"/>
                <a:gd name="connsiteY0" fmla="*/ -1100 h 1907"/>
                <a:gd name="connsiteX1" fmla="*/ -741 w 4439"/>
                <a:gd name="connsiteY1" fmla="*/ -1100 h 1907"/>
                <a:gd name="connsiteX2" fmla="*/ 3036 w 4439"/>
                <a:gd name="connsiteY2" fmla="*/ 789 h 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39" h="1907">
                  <a:moveTo>
                    <a:pt x="3272" y="-1100"/>
                  </a:moveTo>
                  <a:cubicBezTo>
                    <a:pt x="3272" y="553"/>
                    <a:pt x="913" y="-1100"/>
                    <a:pt x="-741" y="-1100"/>
                  </a:cubicBezTo>
                  <a:cubicBezTo>
                    <a:pt x="-2391" y="-1100"/>
                    <a:pt x="1149" y="1026"/>
                    <a:pt x="303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8" name="Полилиния: фигура 1767">
              <a:extLst>
                <a:ext uri="{FF2B5EF4-FFF2-40B4-BE49-F238E27FC236}">
                  <a16:creationId xmlns:a16="http://schemas.microsoft.com/office/drawing/2014/main" id="{0539C141-4DAF-F75B-DE4A-6013DC90FD4D}"/>
                </a:ext>
              </a:extLst>
            </p:cNvPr>
            <p:cNvSpPr/>
            <p:nvPr/>
          </p:nvSpPr>
          <p:spPr>
            <a:xfrm>
              <a:off x="3430955" y="2870042"/>
              <a:ext cx="2694" cy="3859"/>
            </a:xfrm>
            <a:custGeom>
              <a:avLst/>
              <a:gdLst>
                <a:gd name="connsiteX0" fmla="*/ 1528 w 2694"/>
                <a:gd name="connsiteY0" fmla="*/ -541 h 3859"/>
                <a:gd name="connsiteX1" fmla="*/ -1068 w 2694"/>
                <a:gd name="connsiteY1" fmla="*/ 2055 h 3859"/>
                <a:gd name="connsiteX2" fmla="*/ 1528 w 2694"/>
                <a:gd name="connsiteY2" fmla="*/ -541 h 3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94" h="3859">
                  <a:moveTo>
                    <a:pt x="1528" y="-541"/>
                  </a:moveTo>
                  <a:cubicBezTo>
                    <a:pt x="1528" y="-1955"/>
                    <a:pt x="-1776" y="-541"/>
                    <a:pt x="-1068" y="2055"/>
                  </a:cubicBezTo>
                  <a:cubicBezTo>
                    <a:pt x="-359" y="4650"/>
                    <a:pt x="-359" y="-777"/>
                    <a:pt x="1528" y="-5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69" name="Полилиния: фигура 1768">
              <a:extLst>
                <a:ext uri="{FF2B5EF4-FFF2-40B4-BE49-F238E27FC236}">
                  <a16:creationId xmlns:a16="http://schemas.microsoft.com/office/drawing/2014/main" id="{1F576436-C83B-9C6E-570F-0B0DABEC2584}"/>
                </a:ext>
              </a:extLst>
            </p:cNvPr>
            <p:cNvSpPr/>
            <p:nvPr/>
          </p:nvSpPr>
          <p:spPr>
            <a:xfrm>
              <a:off x="3373006" y="2881150"/>
              <a:ext cx="7786" cy="14699"/>
            </a:xfrm>
            <a:custGeom>
              <a:avLst/>
              <a:gdLst>
                <a:gd name="connsiteX0" fmla="*/ 3787 w 7786"/>
                <a:gd name="connsiteY0" fmla="*/ -558 h 14699"/>
                <a:gd name="connsiteX1" fmla="*/ 3787 w 7786"/>
                <a:gd name="connsiteY1" fmla="*/ -558 h 14699"/>
                <a:gd name="connsiteX2" fmla="*/ 3787 w 7786"/>
                <a:gd name="connsiteY2" fmla="*/ 3218 h 14699"/>
                <a:gd name="connsiteX3" fmla="*/ -1167 w 7786"/>
                <a:gd name="connsiteY3" fmla="*/ 5814 h 14699"/>
                <a:gd name="connsiteX4" fmla="*/ -1167 w 7786"/>
                <a:gd name="connsiteY4" fmla="*/ 13600 h 14699"/>
                <a:gd name="connsiteX5" fmla="*/ 2370 w 7786"/>
                <a:gd name="connsiteY5" fmla="*/ 10062 h 14699"/>
                <a:gd name="connsiteX6" fmla="*/ 2370 w 7786"/>
                <a:gd name="connsiteY6" fmla="*/ 6050 h 14699"/>
                <a:gd name="connsiteX7" fmla="*/ 4260 w 7786"/>
                <a:gd name="connsiteY7" fmla="*/ 6050 h 14699"/>
                <a:gd name="connsiteX8" fmla="*/ 6619 w 7786"/>
                <a:gd name="connsiteY8" fmla="*/ 2273 h 14699"/>
                <a:gd name="connsiteX9" fmla="*/ 3787 w 7786"/>
                <a:gd name="connsiteY9" fmla="*/ -558 h 14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6" h="14699">
                  <a:moveTo>
                    <a:pt x="3787" y="-558"/>
                  </a:moveTo>
                  <a:cubicBezTo>
                    <a:pt x="3787" y="-558"/>
                    <a:pt x="3787" y="1568"/>
                    <a:pt x="3787" y="-558"/>
                  </a:cubicBezTo>
                  <a:cubicBezTo>
                    <a:pt x="3787" y="-2681"/>
                    <a:pt x="3787" y="2037"/>
                    <a:pt x="3787" y="3218"/>
                  </a:cubicBezTo>
                  <a:cubicBezTo>
                    <a:pt x="1901" y="3454"/>
                    <a:pt x="247" y="4399"/>
                    <a:pt x="-1167" y="5814"/>
                  </a:cubicBezTo>
                  <a:cubicBezTo>
                    <a:pt x="1664" y="7467"/>
                    <a:pt x="-1167" y="10535"/>
                    <a:pt x="-1167" y="13600"/>
                  </a:cubicBezTo>
                  <a:cubicBezTo>
                    <a:pt x="-1167" y="12185"/>
                    <a:pt x="-1167" y="10535"/>
                    <a:pt x="2370" y="10062"/>
                  </a:cubicBezTo>
                  <a:cubicBezTo>
                    <a:pt x="483" y="10062"/>
                    <a:pt x="2370" y="8645"/>
                    <a:pt x="2370" y="6050"/>
                  </a:cubicBezTo>
                  <a:lnTo>
                    <a:pt x="4260" y="6050"/>
                  </a:lnTo>
                  <a:cubicBezTo>
                    <a:pt x="4024" y="4399"/>
                    <a:pt x="4968" y="2746"/>
                    <a:pt x="6619" y="2273"/>
                  </a:cubicBezTo>
                  <a:cubicBezTo>
                    <a:pt x="3787" y="1568"/>
                    <a:pt x="3787" y="-86"/>
                    <a:pt x="3787" y="-5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0" name="Полилиния: фигура 1769">
              <a:extLst>
                <a:ext uri="{FF2B5EF4-FFF2-40B4-BE49-F238E27FC236}">
                  <a16:creationId xmlns:a16="http://schemas.microsoft.com/office/drawing/2014/main" id="{7BB56936-8525-D0EC-7C37-0D19392D9C56}"/>
                </a:ext>
              </a:extLst>
            </p:cNvPr>
            <p:cNvSpPr/>
            <p:nvPr/>
          </p:nvSpPr>
          <p:spPr>
            <a:xfrm>
              <a:off x="3426100" y="2873669"/>
              <a:ext cx="2465" cy="1660"/>
            </a:xfrm>
            <a:custGeom>
              <a:avLst/>
              <a:gdLst>
                <a:gd name="connsiteX0" fmla="*/ 1192 w 2465"/>
                <a:gd name="connsiteY0" fmla="*/ -1100 h 1660"/>
                <a:gd name="connsiteX1" fmla="*/ -1167 w 2465"/>
                <a:gd name="connsiteY1" fmla="*/ -1100 h 1660"/>
                <a:gd name="connsiteX2" fmla="*/ -1167 w 2465"/>
                <a:gd name="connsiteY2" fmla="*/ 550 h 1660"/>
                <a:gd name="connsiteX3" fmla="*/ 1192 w 2465"/>
                <a:gd name="connsiteY3" fmla="*/ -1100 h 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5" h="1660">
                  <a:moveTo>
                    <a:pt x="1192" y="-1100"/>
                  </a:moveTo>
                  <a:lnTo>
                    <a:pt x="-1167" y="-1100"/>
                  </a:lnTo>
                  <a:cubicBezTo>
                    <a:pt x="-1167" y="-1100"/>
                    <a:pt x="-1167" y="550"/>
                    <a:pt x="-1167" y="550"/>
                  </a:cubicBezTo>
                  <a:cubicBezTo>
                    <a:pt x="-1167" y="550"/>
                    <a:pt x="1901" y="787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1" name="Полилиния: фигура 1770">
              <a:extLst>
                <a:ext uri="{FF2B5EF4-FFF2-40B4-BE49-F238E27FC236}">
                  <a16:creationId xmlns:a16="http://schemas.microsoft.com/office/drawing/2014/main" id="{5095C19B-4ACF-48FC-FE38-023C08F23254}"/>
                </a:ext>
              </a:extLst>
            </p:cNvPr>
            <p:cNvSpPr/>
            <p:nvPr/>
          </p:nvSpPr>
          <p:spPr>
            <a:xfrm>
              <a:off x="3431055" y="2885704"/>
              <a:ext cx="2113" cy="3733"/>
            </a:xfrm>
            <a:custGeom>
              <a:avLst/>
              <a:gdLst>
                <a:gd name="connsiteX0" fmla="*/ 483 w 2113"/>
                <a:gd name="connsiteY0" fmla="*/ -1100 h 3733"/>
                <a:gd name="connsiteX1" fmla="*/ -1167 w 2113"/>
                <a:gd name="connsiteY1" fmla="*/ 2204 h 3733"/>
                <a:gd name="connsiteX2" fmla="*/ 483 w 2113"/>
                <a:gd name="connsiteY2" fmla="*/ -1100 h 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3733">
                  <a:moveTo>
                    <a:pt x="483" y="-1100"/>
                  </a:moveTo>
                  <a:cubicBezTo>
                    <a:pt x="483" y="-1100"/>
                    <a:pt x="-1167" y="550"/>
                    <a:pt x="-1167" y="2204"/>
                  </a:cubicBezTo>
                  <a:cubicBezTo>
                    <a:pt x="-1167" y="3854"/>
                    <a:pt x="2137" y="31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2" name="Полилиния: фигура 1771">
              <a:extLst>
                <a:ext uri="{FF2B5EF4-FFF2-40B4-BE49-F238E27FC236}">
                  <a16:creationId xmlns:a16="http://schemas.microsoft.com/office/drawing/2014/main" id="{48A9AE25-167F-6505-03DD-348711D36655}"/>
                </a:ext>
              </a:extLst>
            </p:cNvPr>
            <p:cNvSpPr/>
            <p:nvPr/>
          </p:nvSpPr>
          <p:spPr>
            <a:xfrm>
              <a:off x="3347515" y="2917560"/>
              <a:ext cx="1775" cy="4248"/>
            </a:xfrm>
            <a:custGeom>
              <a:avLst/>
              <a:gdLst>
                <a:gd name="connsiteX0" fmla="*/ 254 w 1775"/>
                <a:gd name="connsiteY0" fmla="*/ -1100 h 4248"/>
                <a:gd name="connsiteX1" fmla="*/ 254 w 1775"/>
                <a:gd name="connsiteY1" fmla="*/ 3149 h 4248"/>
                <a:gd name="connsiteX2" fmla="*/ 254 w 1775"/>
                <a:gd name="connsiteY2" fmla="*/ -1100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5" h="4248">
                  <a:moveTo>
                    <a:pt x="254" y="-1100"/>
                  </a:moveTo>
                  <a:cubicBezTo>
                    <a:pt x="-1399" y="-1100"/>
                    <a:pt x="-1869" y="2440"/>
                    <a:pt x="254" y="3149"/>
                  </a:cubicBezTo>
                  <a:cubicBezTo>
                    <a:pt x="727" y="1731"/>
                    <a:pt x="727" y="317"/>
                    <a:pt x="2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3" name="Полилиния: фигура 1772">
              <a:extLst>
                <a:ext uri="{FF2B5EF4-FFF2-40B4-BE49-F238E27FC236}">
                  <a16:creationId xmlns:a16="http://schemas.microsoft.com/office/drawing/2014/main" id="{C8FD50C0-387B-D6D0-5BB2-7547BDB2BF7F}"/>
                </a:ext>
              </a:extLst>
            </p:cNvPr>
            <p:cNvSpPr/>
            <p:nvPr/>
          </p:nvSpPr>
          <p:spPr>
            <a:xfrm>
              <a:off x="3422400" y="2894435"/>
              <a:ext cx="2755" cy="4447"/>
            </a:xfrm>
            <a:custGeom>
              <a:avLst/>
              <a:gdLst>
                <a:gd name="connsiteX0" fmla="*/ 1588 w 2755"/>
                <a:gd name="connsiteY0" fmla="*/ -1100 h 4447"/>
                <a:gd name="connsiteX1" fmla="*/ -1007 w 2755"/>
                <a:gd name="connsiteY1" fmla="*/ 2204 h 4447"/>
                <a:gd name="connsiteX2" fmla="*/ 1588 w 2755"/>
                <a:gd name="connsiteY2" fmla="*/ -1100 h 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5" h="4447">
                  <a:moveTo>
                    <a:pt x="1588" y="-1100"/>
                  </a:moveTo>
                  <a:cubicBezTo>
                    <a:pt x="1588" y="-1100"/>
                    <a:pt x="-1952" y="-1100"/>
                    <a:pt x="-1007" y="2204"/>
                  </a:cubicBezTo>
                  <a:cubicBezTo>
                    <a:pt x="-62" y="5508"/>
                    <a:pt x="1588" y="787"/>
                    <a:pt x="158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4" name="Полилиния: фигура 1773">
              <a:extLst>
                <a:ext uri="{FF2B5EF4-FFF2-40B4-BE49-F238E27FC236}">
                  <a16:creationId xmlns:a16="http://schemas.microsoft.com/office/drawing/2014/main" id="{0C061EE8-AD4A-3E6B-79B2-7DE3298BE15B}"/>
                </a:ext>
              </a:extLst>
            </p:cNvPr>
            <p:cNvSpPr/>
            <p:nvPr/>
          </p:nvSpPr>
          <p:spPr>
            <a:xfrm>
              <a:off x="3377331" y="2921572"/>
              <a:ext cx="2047" cy="4718"/>
            </a:xfrm>
            <a:custGeom>
              <a:avLst/>
              <a:gdLst>
                <a:gd name="connsiteX0" fmla="*/ -537 w 2047"/>
                <a:gd name="connsiteY0" fmla="*/ -1100 h 4718"/>
                <a:gd name="connsiteX1" fmla="*/ -537 w 2047"/>
                <a:gd name="connsiteY1" fmla="*/ 3618 h 4718"/>
                <a:gd name="connsiteX2" fmla="*/ 880 w 2047"/>
                <a:gd name="connsiteY2" fmla="*/ 2204 h 4718"/>
                <a:gd name="connsiteX3" fmla="*/ -537 w 2047"/>
                <a:gd name="connsiteY3" fmla="*/ -110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7" h="4718">
                  <a:moveTo>
                    <a:pt x="-537" y="-1100"/>
                  </a:moveTo>
                  <a:cubicBezTo>
                    <a:pt x="-1955" y="314"/>
                    <a:pt x="-537" y="1023"/>
                    <a:pt x="-537" y="3618"/>
                  </a:cubicBezTo>
                  <a:cubicBezTo>
                    <a:pt x="-537" y="2910"/>
                    <a:pt x="171" y="2204"/>
                    <a:pt x="880" y="2204"/>
                  </a:cubicBezTo>
                  <a:cubicBezTo>
                    <a:pt x="-1955" y="314"/>
                    <a:pt x="1113" y="-864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5" name="Полилиния: фигура 1774">
              <a:extLst>
                <a:ext uri="{FF2B5EF4-FFF2-40B4-BE49-F238E27FC236}">
                  <a16:creationId xmlns:a16="http://schemas.microsoft.com/office/drawing/2014/main" id="{01EBC72A-ED6B-6A70-7E40-E4BB6224DFFD}"/>
                </a:ext>
              </a:extLst>
            </p:cNvPr>
            <p:cNvSpPr/>
            <p:nvPr/>
          </p:nvSpPr>
          <p:spPr>
            <a:xfrm>
              <a:off x="3420437" y="2908671"/>
              <a:ext cx="4969" cy="1127"/>
            </a:xfrm>
            <a:custGeom>
              <a:avLst/>
              <a:gdLst>
                <a:gd name="connsiteX0" fmla="*/ -1167 w 4969"/>
                <a:gd name="connsiteY0" fmla="*/ -470 h 1127"/>
                <a:gd name="connsiteX1" fmla="*/ 3315 w 4969"/>
                <a:gd name="connsiteY1" fmla="*/ -470 h 1127"/>
                <a:gd name="connsiteX2" fmla="*/ -1167 w 4969"/>
                <a:gd name="connsiteY2" fmla="*/ -470 h 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69" h="1127">
                  <a:moveTo>
                    <a:pt x="-1167" y="-470"/>
                  </a:moveTo>
                  <a:cubicBezTo>
                    <a:pt x="-1167" y="-470"/>
                    <a:pt x="1192" y="-1887"/>
                    <a:pt x="3315" y="-470"/>
                  </a:cubicBezTo>
                  <a:cubicBezTo>
                    <a:pt x="5438" y="944"/>
                    <a:pt x="11" y="-1179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6" name="Полилиния: фигура 1775">
              <a:extLst>
                <a:ext uri="{FF2B5EF4-FFF2-40B4-BE49-F238E27FC236}">
                  <a16:creationId xmlns:a16="http://schemas.microsoft.com/office/drawing/2014/main" id="{452D2751-1E6A-2707-8821-8BA88C63A242}"/>
                </a:ext>
              </a:extLst>
            </p:cNvPr>
            <p:cNvSpPr/>
            <p:nvPr/>
          </p:nvSpPr>
          <p:spPr>
            <a:xfrm>
              <a:off x="3409422" y="2919919"/>
              <a:ext cx="4097" cy="4389"/>
            </a:xfrm>
            <a:custGeom>
              <a:avLst/>
              <a:gdLst>
                <a:gd name="connsiteX0" fmla="*/ 172 w 4097"/>
                <a:gd name="connsiteY0" fmla="*/ -1100 h 4389"/>
                <a:gd name="connsiteX1" fmla="*/ -1009 w 4097"/>
                <a:gd name="connsiteY1" fmla="*/ 2912 h 4389"/>
                <a:gd name="connsiteX2" fmla="*/ 2531 w 4097"/>
                <a:gd name="connsiteY2" fmla="*/ -628 h 4389"/>
                <a:gd name="connsiteX3" fmla="*/ 172 w 4097"/>
                <a:gd name="connsiteY3" fmla="*/ -110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7" h="4389">
                  <a:moveTo>
                    <a:pt x="172" y="-1100"/>
                  </a:moveTo>
                  <a:cubicBezTo>
                    <a:pt x="172" y="317"/>
                    <a:pt x="-1715" y="1262"/>
                    <a:pt x="-1009" y="2912"/>
                  </a:cubicBezTo>
                  <a:cubicBezTo>
                    <a:pt x="-301" y="4563"/>
                    <a:pt x="880" y="317"/>
                    <a:pt x="2531" y="-628"/>
                  </a:cubicBezTo>
                  <a:cubicBezTo>
                    <a:pt x="4184" y="-1573"/>
                    <a:pt x="172" y="553"/>
                    <a:pt x="1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7" name="Полилиния: фигура 1776">
              <a:extLst>
                <a:ext uri="{FF2B5EF4-FFF2-40B4-BE49-F238E27FC236}">
                  <a16:creationId xmlns:a16="http://schemas.microsoft.com/office/drawing/2014/main" id="{C83BFA5D-F059-D0E3-99D8-C917063E17F5}"/>
                </a:ext>
              </a:extLst>
            </p:cNvPr>
            <p:cNvSpPr/>
            <p:nvPr/>
          </p:nvSpPr>
          <p:spPr>
            <a:xfrm>
              <a:off x="3347387" y="2950060"/>
              <a:ext cx="2494" cy="4039"/>
            </a:xfrm>
            <a:custGeom>
              <a:avLst/>
              <a:gdLst>
                <a:gd name="connsiteX0" fmla="*/ 1327 w 2494"/>
                <a:gd name="connsiteY0" fmla="*/ -800 h 4039"/>
                <a:gd name="connsiteX1" fmla="*/ -563 w 2494"/>
                <a:gd name="connsiteY1" fmla="*/ 2740 h 4039"/>
                <a:gd name="connsiteX2" fmla="*/ 1327 w 2494"/>
                <a:gd name="connsiteY2" fmla="*/ -800 h 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4" h="4039">
                  <a:moveTo>
                    <a:pt x="1327" y="-800"/>
                  </a:moveTo>
                  <a:cubicBezTo>
                    <a:pt x="-1035" y="-2217"/>
                    <a:pt x="1327" y="1795"/>
                    <a:pt x="-563" y="2740"/>
                  </a:cubicBezTo>
                  <a:cubicBezTo>
                    <a:pt x="-2449" y="3682"/>
                    <a:pt x="618" y="1087"/>
                    <a:pt x="1327" y="-8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8" name="Полилиния: фигура 1777">
              <a:extLst>
                <a:ext uri="{FF2B5EF4-FFF2-40B4-BE49-F238E27FC236}">
                  <a16:creationId xmlns:a16="http://schemas.microsoft.com/office/drawing/2014/main" id="{7CD2621D-9C0C-087E-BD00-7BDACF9307EB}"/>
                </a:ext>
              </a:extLst>
            </p:cNvPr>
            <p:cNvSpPr/>
            <p:nvPr/>
          </p:nvSpPr>
          <p:spPr>
            <a:xfrm>
              <a:off x="3356054" y="2953369"/>
              <a:ext cx="3263" cy="3363"/>
            </a:xfrm>
            <a:custGeom>
              <a:avLst/>
              <a:gdLst>
                <a:gd name="connsiteX0" fmla="*/ -26 w 3263"/>
                <a:gd name="connsiteY0" fmla="*/ 2263 h 3363"/>
                <a:gd name="connsiteX1" fmla="*/ 2097 w 3263"/>
                <a:gd name="connsiteY1" fmla="*/ -569 h 3363"/>
                <a:gd name="connsiteX2" fmla="*/ -971 w 3263"/>
                <a:gd name="connsiteY2" fmla="*/ -569 h 3363"/>
                <a:gd name="connsiteX3" fmla="*/ -26 w 3263"/>
                <a:gd name="connsiteY3" fmla="*/ 2263 h 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63" h="3363">
                  <a:moveTo>
                    <a:pt x="-26" y="2263"/>
                  </a:moveTo>
                  <a:cubicBezTo>
                    <a:pt x="1861" y="2263"/>
                    <a:pt x="-26" y="-96"/>
                    <a:pt x="2097" y="-569"/>
                  </a:cubicBezTo>
                  <a:cubicBezTo>
                    <a:pt x="1155" y="-1277"/>
                    <a:pt x="-26" y="-1277"/>
                    <a:pt x="-971" y="-569"/>
                  </a:cubicBezTo>
                  <a:cubicBezTo>
                    <a:pt x="682" y="373"/>
                    <a:pt x="-2858" y="1790"/>
                    <a:pt x="-26" y="2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79" name="Полилиния: фигура 1778">
              <a:extLst>
                <a:ext uri="{FF2B5EF4-FFF2-40B4-BE49-F238E27FC236}">
                  <a16:creationId xmlns:a16="http://schemas.microsoft.com/office/drawing/2014/main" id="{26E4A222-0B3F-2F59-3664-C3866FDD32C4}"/>
                </a:ext>
              </a:extLst>
            </p:cNvPr>
            <p:cNvSpPr/>
            <p:nvPr/>
          </p:nvSpPr>
          <p:spPr>
            <a:xfrm>
              <a:off x="3326692" y="2978676"/>
              <a:ext cx="1714" cy="5193"/>
            </a:xfrm>
            <a:custGeom>
              <a:avLst/>
              <a:gdLst>
                <a:gd name="connsiteX0" fmla="*/ 548 w 1714"/>
                <a:gd name="connsiteY0" fmla="*/ -1100 h 5193"/>
                <a:gd name="connsiteX1" fmla="*/ -634 w 1714"/>
                <a:gd name="connsiteY1" fmla="*/ 4093 h 5193"/>
                <a:gd name="connsiteX2" fmla="*/ 548 w 1714"/>
                <a:gd name="connsiteY2" fmla="*/ -1100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" h="5193">
                  <a:moveTo>
                    <a:pt x="548" y="-1100"/>
                  </a:moveTo>
                  <a:cubicBezTo>
                    <a:pt x="-870" y="553"/>
                    <a:pt x="-1812" y="1968"/>
                    <a:pt x="-634" y="4093"/>
                  </a:cubicBezTo>
                  <a:cubicBezTo>
                    <a:pt x="75" y="2440"/>
                    <a:pt x="548" y="789"/>
                    <a:pt x="54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0" name="Полилиния: фигура 1779">
              <a:extLst>
                <a:ext uri="{FF2B5EF4-FFF2-40B4-BE49-F238E27FC236}">
                  <a16:creationId xmlns:a16="http://schemas.microsoft.com/office/drawing/2014/main" id="{1620B003-B6D3-F5CB-250E-FA1DE833A8FC}"/>
                </a:ext>
              </a:extLst>
            </p:cNvPr>
            <p:cNvSpPr/>
            <p:nvPr/>
          </p:nvSpPr>
          <p:spPr>
            <a:xfrm>
              <a:off x="3432686" y="2923223"/>
              <a:ext cx="3795" cy="629"/>
            </a:xfrm>
            <a:custGeom>
              <a:avLst/>
              <a:gdLst>
                <a:gd name="connsiteX0" fmla="*/ 1919 w 3795"/>
                <a:gd name="connsiteY0" fmla="*/ -1100 h 629"/>
                <a:gd name="connsiteX1" fmla="*/ -440 w 3795"/>
                <a:gd name="connsiteY1" fmla="*/ -1100 h 629"/>
                <a:gd name="connsiteX2" fmla="*/ 2628 w 3795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5" h="629">
                  <a:moveTo>
                    <a:pt x="1919" y="-1100"/>
                  </a:moveTo>
                  <a:cubicBezTo>
                    <a:pt x="269" y="-1100"/>
                    <a:pt x="1919" y="-1100"/>
                    <a:pt x="-440" y="-1100"/>
                  </a:cubicBezTo>
                  <a:cubicBezTo>
                    <a:pt x="-2799" y="-1100"/>
                    <a:pt x="1214" y="317"/>
                    <a:pt x="26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1" name="Полилиния: фигура 1780">
              <a:extLst>
                <a:ext uri="{FF2B5EF4-FFF2-40B4-BE49-F238E27FC236}">
                  <a16:creationId xmlns:a16="http://schemas.microsoft.com/office/drawing/2014/main" id="{47B58513-B470-8A9F-F656-CB3557F5AA5D}"/>
                </a:ext>
              </a:extLst>
            </p:cNvPr>
            <p:cNvSpPr/>
            <p:nvPr/>
          </p:nvSpPr>
          <p:spPr>
            <a:xfrm>
              <a:off x="3419183" y="2926763"/>
              <a:ext cx="3095" cy="2628"/>
            </a:xfrm>
            <a:custGeom>
              <a:avLst/>
              <a:gdLst>
                <a:gd name="connsiteX0" fmla="*/ 1737 w 3095"/>
                <a:gd name="connsiteY0" fmla="*/ -1100 h 2628"/>
                <a:gd name="connsiteX1" fmla="*/ -1094 w 3095"/>
                <a:gd name="connsiteY1" fmla="*/ 787 h 2628"/>
                <a:gd name="connsiteX2" fmla="*/ 1737 w 3095"/>
                <a:gd name="connsiteY2" fmla="*/ -1100 h 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5" h="2628">
                  <a:moveTo>
                    <a:pt x="1737" y="-1100"/>
                  </a:moveTo>
                  <a:cubicBezTo>
                    <a:pt x="-386" y="-1100"/>
                    <a:pt x="-386" y="-1100"/>
                    <a:pt x="-1094" y="787"/>
                  </a:cubicBezTo>
                  <a:cubicBezTo>
                    <a:pt x="-1803" y="2676"/>
                    <a:pt x="2918" y="550"/>
                    <a:pt x="17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2" name="Полилиния: фигура 1781">
              <a:extLst>
                <a:ext uri="{FF2B5EF4-FFF2-40B4-BE49-F238E27FC236}">
                  <a16:creationId xmlns:a16="http://schemas.microsoft.com/office/drawing/2014/main" id="{7F7FC08B-E845-5314-6AB2-89FD4C402077}"/>
                </a:ext>
              </a:extLst>
            </p:cNvPr>
            <p:cNvSpPr/>
            <p:nvPr/>
          </p:nvSpPr>
          <p:spPr>
            <a:xfrm>
              <a:off x="3425628" y="2928886"/>
              <a:ext cx="7804" cy="10195"/>
            </a:xfrm>
            <a:custGeom>
              <a:avLst/>
              <a:gdLst>
                <a:gd name="connsiteX0" fmla="*/ 4260 w 7804"/>
                <a:gd name="connsiteY0" fmla="*/ -1100 h 10195"/>
                <a:gd name="connsiteX1" fmla="*/ 4260 w 7804"/>
                <a:gd name="connsiteY1" fmla="*/ -1100 h 10195"/>
                <a:gd name="connsiteX2" fmla="*/ -1167 w 7804"/>
                <a:gd name="connsiteY2" fmla="*/ 5980 h 10195"/>
                <a:gd name="connsiteX3" fmla="*/ 1901 w 7804"/>
                <a:gd name="connsiteY3" fmla="*/ 8812 h 10195"/>
                <a:gd name="connsiteX4" fmla="*/ 1901 w 7804"/>
                <a:gd name="connsiteY4" fmla="*/ 6216 h 10195"/>
                <a:gd name="connsiteX5" fmla="*/ 4732 w 7804"/>
                <a:gd name="connsiteY5" fmla="*/ 6216 h 10195"/>
                <a:gd name="connsiteX6" fmla="*/ 3315 w 7804"/>
                <a:gd name="connsiteY6" fmla="*/ 1968 h 10195"/>
                <a:gd name="connsiteX7" fmla="*/ 6383 w 7804"/>
                <a:gd name="connsiteY7" fmla="*/ 1968 h 10195"/>
                <a:gd name="connsiteX8" fmla="*/ 4260 w 7804"/>
                <a:gd name="connsiteY8" fmla="*/ -1100 h 1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" h="10195">
                  <a:moveTo>
                    <a:pt x="4260" y="-1100"/>
                  </a:moveTo>
                  <a:cubicBezTo>
                    <a:pt x="4260" y="-1100"/>
                    <a:pt x="4260" y="-1100"/>
                    <a:pt x="4260" y="-1100"/>
                  </a:cubicBezTo>
                  <a:cubicBezTo>
                    <a:pt x="956" y="553"/>
                    <a:pt x="1664" y="4093"/>
                    <a:pt x="-1167" y="5980"/>
                  </a:cubicBezTo>
                  <a:cubicBezTo>
                    <a:pt x="-1167" y="7867"/>
                    <a:pt x="1192" y="7631"/>
                    <a:pt x="1901" y="8812"/>
                  </a:cubicBezTo>
                  <a:cubicBezTo>
                    <a:pt x="2609" y="9993"/>
                    <a:pt x="1901" y="7158"/>
                    <a:pt x="1901" y="6216"/>
                  </a:cubicBezTo>
                  <a:cubicBezTo>
                    <a:pt x="1901" y="5272"/>
                    <a:pt x="4024" y="6216"/>
                    <a:pt x="4732" y="6216"/>
                  </a:cubicBezTo>
                  <a:cubicBezTo>
                    <a:pt x="5441" y="6216"/>
                    <a:pt x="4732" y="3621"/>
                    <a:pt x="3315" y="1968"/>
                  </a:cubicBezTo>
                  <a:cubicBezTo>
                    <a:pt x="1901" y="317"/>
                    <a:pt x="5205" y="1968"/>
                    <a:pt x="6383" y="1968"/>
                  </a:cubicBezTo>
                  <a:cubicBezTo>
                    <a:pt x="7564" y="1968"/>
                    <a:pt x="4260" y="789"/>
                    <a:pt x="42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3" name="Полилиния: фигура 1782">
              <a:extLst>
                <a:ext uri="{FF2B5EF4-FFF2-40B4-BE49-F238E27FC236}">
                  <a16:creationId xmlns:a16="http://schemas.microsoft.com/office/drawing/2014/main" id="{B9DB85F6-F347-CEE8-6710-3D39B30CC26B}"/>
                </a:ext>
              </a:extLst>
            </p:cNvPr>
            <p:cNvSpPr/>
            <p:nvPr/>
          </p:nvSpPr>
          <p:spPr>
            <a:xfrm>
              <a:off x="3346105" y="2976317"/>
              <a:ext cx="5389" cy="3844"/>
            </a:xfrm>
            <a:custGeom>
              <a:avLst/>
              <a:gdLst>
                <a:gd name="connsiteX0" fmla="*/ 2137 w 5389"/>
                <a:gd name="connsiteY0" fmla="*/ 317 h 3844"/>
                <a:gd name="connsiteX1" fmla="*/ 2137 w 5389"/>
                <a:gd name="connsiteY1" fmla="*/ 2676 h 3844"/>
                <a:gd name="connsiteX2" fmla="*/ 3787 w 5389"/>
                <a:gd name="connsiteY2" fmla="*/ 789 h 3844"/>
                <a:gd name="connsiteX3" fmla="*/ 1192 w 5389"/>
                <a:gd name="connsiteY3" fmla="*/ -1100 h 3844"/>
                <a:gd name="connsiteX4" fmla="*/ -1167 w 5389"/>
                <a:gd name="connsiteY4" fmla="*/ 2204 h 3844"/>
                <a:gd name="connsiteX5" fmla="*/ 2137 w 5389"/>
                <a:gd name="connsiteY5" fmla="*/ 317 h 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89" h="3844">
                  <a:moveTo>
                    <a:pt x="2137" y="317"/>
                  </a:moveTo>
                  <a:cubicBezTo>
                    <a:pt x="2137" y="317"/>
                    <a:pt x="2137" y="2204"/>
                    <a:pt x="2137" y="2676"/>
                  </a:cubicBezTo>
                  <a:cubicBezTo>
                    <a:pt x="2137" y="3149"/>
                    <a:pt x="2137" y="1023"/>
                    <a:pt x="3787" y="789"/>
                  </a:cubicBezTo>
                  <a:cubicBezTo>
                    <a:pt x="5441" y="553"/>
                    <a:pt x="1901" y="789"/>
                    <a:pt x="1192" y="-1100"/>
                  </a:cubicBezTo>
                  <a:cubicBezTo>
                    <a:pt x="247" y="-155"/>
                    <a:pt x="-695" y="1023"/>
                    <a:pt x="-1167" y="2204"/>
                  </a:cubicBezTo>
                  <a:cubicBezTo>
                    <a:pt x="720" y="3621"/>
                    <a:pt x="1901" y="1495"/>
                    <a:pt x="21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4" name="Полилиния: фигура 1783">
              <a:extLst>
                <a:ext uri="{FF2B5EF4-FFF2-40B4-BE49-F238E27FC236}">
                  <a16:creationId xmlns:a16="http://schemas.microsoft.com/office/drawing/2014/main" id="{BD851F78-859B-2FF7-C6B2-8C2610B12575}"/>
                </a:ext>
              </a:extLst>
            </p:cNvPr>
            <p:cNvSpPr/>
            <p:nvPr/>
          </p:nvSpPr>
          <p:spPr>
            <a:xfrm>
              <a:off x="3471387" y="2931718"/>
              <a:ext cx="2472" cy="419"/>
            </a:xfrm>
            <a:custGeom>
              <a:avLst/>
              <a:gdLst>
                <a:gd name="connsiteX0" fmla="*/ 1213 w 2472"/>
                <a:gd name="connsiteY0" fmla="*/ -1100 h 419"/>
                <a:gd name="connsiteX1" fmla="*/ -913 w 2472"/>
                <a:gd name="connsiteY1" fmla="*/ -1100 h 419"/>
                <a:gd name="connsiteX2" fmla="*/ 1213 w 2472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2" h="419">
                  <a:moveTo>
                    <a:pt x="1213" y="-1100"/>
                  </a:moveTo>
                  <a:cubicBezTo>
                    <a:pt x="1213" y="-1100"/>
                    <a:pt x="-2091" y="-1100"/>
                    <a:pt x="-913" y="-1100"/>
                  </a:cubicBezTo>
                  <a:cubicBezTo>
                    <a:pt x="268" y="-1100"/>
                    <a:pt x="1682" y="-155"/>
                    <a:pt x="12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5" name="Полилиния: фигура 1784">
              <a:extLst>
                <a:ext uri="{FF2B5EF4-FFF2-40B4-BE49-F238E27FC236}">
                  <a16:creationId xmlns:a16="http://schemas.microsoft.com/office/drawing/2014/main" id="{B4CAE340-A29F-E951-8B42-A70E234C9618}"/>
                </a:ext>
              </a:extLst>
            </p:cNvPr>
            <p:cNvSpPr/>
            <p:nvPr/>
          </p:nvSpPr>
          <p:spPr>
            <a:xfrm>
              <a:off x="3474801" y="2933135"/>
              <a:ext cx="1561" cy="23597"/>
            </a:xfrm>
            <a:custGeom>
              <a:avLst/>
              <a:gdLst>
                <a:gd name="connsiteX0" fmla="*/ 395 w 1561"/>
                <a:gd name="connsiteY0" fmla="*/ -1100 h 23597"/>
                <a:gd name="connsiteX1" fmla="*/ -1023 w 1561"/>
                <a:gd name="connsiteY1" fmla="*/ -1100 h 23597"/>
                <a:gd name="connsiteX2" fmla="*/ 395 w 156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1" h="23597">
                  <a:moveTo>
                    <a:pt x="395" y="-1100"/>
                  </a:moveTo>
                  <a:cubicBezTo>
                    <a:pt x="395" y="-1100"/>
                    <a:pt x="-1731" y="-1100"/>
                    <a:pt x="-1023" y="-1100"/>
                  </a:cubicBezTo>
                  <a:cubicBezTo>
                    <a:pt x="-314" y="-1100"/>
                    <a:pt x="-550" y="-1100"/>
                    <a:pt x="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6" name="Полилиния: фигура 1785">
              <a:extLst>
                <a:ext uri="{FF2B5EF4-FFF2-40B4-BE49-F238E27FC236}">
                  <a16:creationId xmlns:a16="http://schemas.microsoft.com/office/drawing/2014/main" id="{02AA5430-85BB-5903-35B8-C1F33CFC024E}"/>
                </a:ext>
              </a:extLst>
            </p:cNvPr>
            <p:cNvSpPr/>
            <p:nvPr/>
          </p:nvSpPr>
          <p:spPr>
            <a:xfrm>
              <a:off x="3472350" y="2933607"/>
              <a:ext cx="2726" cy="2437"/>
            </a:xfrm>
            <a:custGeom>
              <a:avLst/>
              <a:gdLst>
                <a:gd name="connsiteX0" fmla="*/ -1167 w 2726"/>
                <a:gd name="connsiteY0" fmla="*/ -1100 h 2437"/>
                <a:gd name="connsiteX1" fmla="*/ 720 w 2726"/>
                <a:gd name="connsiteY1" fmla="*/ 1023 h 2437"/>
                <a:gd name="connsiteX2" fmla="*/ 720 w 2726"/>
                <a:gd name="connsiteY2" fmla="*/ 1023 h 2437"/>
                <a:gd name="connsiteX3" fmla="*/ -1167 w 2726"/>
                <a:gd name="connsiteY3" fmla="*/ -1100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6" h="2437">
                  <a:moveTo>
                    <a:pt x="-1167" y="-1100"/>
                  </a:moveTo>
                  <a:cubicBezTo>
                    <a:pt x="-1167" y="-1100"/>
                    <a:pt x="-1167" y="314"/>
                    <a:pt x="720" y="1023"/>
                  </a:cubicBezTo>
                  <a:cubicBezTo>
                    <a:pt x="2609" y="1731"/>
                    <a:pt x="720" y="1023"/>
                    <a:pt x="720" y="1023"/>
                  </a:cubicBezTo>
                  <a:cubicBezTo>
                    <a:pt x="250" y="78"/>
                    <a:pt x="-222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7" name="Полилиния: фигура 1786">
              <a:extLst>
                <a:ext uri="{FF2B5EF4-FFF2-40B4-BE49-F238E27FC236}">
                  <a16:creationId xmlns:a16="http://schemas.microsoft.com/office/drawing/2014/main" id="{BD417DD3-90A0-6899-7159-42085360726C}"/>
                </a:ext>
              </a:extLst>
            </p:cNvPr>
            <p:cNvSpPr/>
            <p:nvPr/>
          </p:nvSpPr>
          <p:spPr>
            <a:xfrm>
              <a:off x="3346577" y="2983161"/>
              <a:ext cx="2666" cy="5064"/>
            </a:xfrm>
            <a:custGeom>
              <a:avLst/>
              <a:gdLst>
                <a:gd name="connsiteX0" fmla="*/ 1428 w 2666"/>
                <a:gd name="connsiteY0" fmla="*/ -1100 h 5064"/>
                <a:gd name="connsiteX1" fmla="*/ -1167 w 2666"/>
                <a:gd name="connsiteY1" fmla="*/ 3618 h 5064"/>
                <a:gd name="connsiteX2" fmla="*/ 1428 w 2666"/>
                <a:gd name="connsiteY2" fmla="*/ -1100 h 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5064">
                  <a:moveTo>
                    <a:pt x="1428" y="-1100"/>
                  </a:moveTo>
                  <a:cubicBezTo>
                    <a:pt x="-931" y="-1100"/>
                    <a:pt x="1428" y="2440"/>
                    <a:pt x="-1167" y="3618"/>
                  </a:cubicBezTo>
                  <a:cubicBezTo>
                    <a:pt x="1428" y="5272"/>
                    <a:pt x="1664" y="55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8" name="Полилиния: фигура 1787">
              <a:extLst>
                <a:ext uri="{FF2B5EF4-FFF2-40B4-BE49-F238E27FC236}">
                  <a16:creationId xmlns:a16="http://schemas.microsoft.com/office/drawing/2014/main" id="{CFEDB047-4A37-868E-13E8-46B8D376ABE0}"/>
                </a:ext>
              </a:extLst>
            </p:cNvPr>
            <p:cNvSpPr/>
            <p:nvPr/>
          </p:nvSpPr>
          <p:spPr>
            <a:xfrm>
              <a:off x="3497364" y="2944697"/>
              <a:ext cx="628" cy="3867"/>
            </a:xfrm>
            <a:custGeom>
              <a:avLst/>
              <a:gdLst>
                <a:gd name="connsiteX0" fmla="*/ -1167 w 628"/>
                <a:gd name="connsiteY0" fmla="*/ -1100 h 3867"/>
                <a:gd name="connsiteX1" fmla="*/ -1167 w 628"/>
                <a:gd name="connsiteY1" fmla="*/ 2204 h 3867"/>
                <a:gd name="connsiteX2" fmla="*/ -1167 w 628"/>
                <a:gd name="connsiteY2" fmla="*/ -1100 h 3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3867">
                  <a:moveTo>
                    <a:pt x="-1167" y="-1100"/>
                  </a:moveTo>
                  <a:cubicBezTo>
                    <a:pt x="-1167" y="-1100"/>
                    <a:pt x="-1167" y="314"/>
                    <a:pt x="-1167" y="2204"/>
                  </a:cubicBezTo>
                  <a:cubicBezTo>
                    <a:pt x="-1167" y="4091"/>
                    <a:pt x="247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89" name="Полилиния: фигура 1788">
              <a:extLst>
                <a:ext uri="{FF2B5EF4-FFF2-40B4-BE49-F238E27FC236}">
                  <a16:creationId xmlns:a16="http://schemas.microsoft.com/office/drawing/2014/main" id="{97D22AF7-E8E0-13E6-CF23-06063A3898A2}"/>
                </a:ext>
              </a:extLst>
            </p:cNvPr>
            <p:cNvSpPr/>
            <p:nvPr/>
          </p:nvSpPr>
          <p:spPr>
            <a:xfrm>
              <a:off x="3344056" y="2995881"/>
              <a:ext cx="3101" cy="4032"/>
            </a:xfrm>
            <a:custGeom>
              <a:avLst/>
              <a:gdLst>
                <a:gd name="connsiteX0" fmla="*/ -536 w 3101"/>
                <a:gd name="connsiteY0" fmla="*/ 2933 h 4032"/>
                <a:gd name="connsiteX1" fmla="*/ 1590 w 3101"/>
                <a:gd name="connsiteY1" fmla="*/ -607 h 4032"/>
                <a:gd name="connsiteX2" fmla="*/ -536 w 3101"/>
                <a:gd name="connsiteY2" fmla="*/ 2933 h 4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01" h="4032">
                  <a:moveTo>
                    <a:pt x="-536" y="2933"/>
                  </a:moveTo>
                  <a:cubicBezTo>
                    <a:pt x="645" y="2933"/>
                    <a:pt x="2768" y="1046"/>
                    <a:pt x="1590" y="-607"/>
                  </a:cubicBezTo>
                  <a:cubicBezTo>
                    <a:pt x="409" y="-2258"/>
                    <a:pt x="-2423" y="574"/>
                    <a:pt x="-536" y="29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0" name="Полилиния: фигура 1789">
              <a:extLst>
                <a:ext uri="{FF2B5EF4-FFF2-40B4-BE49-F238E27FC236}">
                  <a16:creationId xmlns:a16="http://schemas.microsoft.com/office/drawing/2014/main" id="{16B3ED10-1652-1EF2-6FB6-8E0CA482157D}"/>
                </a:ext>
              </a:extLst>
            </p:cNvPr>
            <p:cNvSpPr/>
            <p:nvPr/>
          </p:nvSpPr>
          <p:spPr>
            <a:xfrm>
              <a:off x="3450876" y="2941393"/>
              <a:ext cx="1752" cy="3303"/>
            </a:xfrm>
            <a:custGeom>
              <a:avLst/>
              <a:gdLst>
                <a:gd name="connsiteX0" fmla="*/ 486 w 1752"/>
                <a:gd name="connsiteY0" fmla="*/ -1100 h 3303"/>
                <a:gd name="connsiteX1" fmla="*/ -1167 w 1752"/>
                <a:gd name="connsiteY1" fmla="*/ 550 h 3303"/>
                <a:gd name="connsiteX2" fmla="*/ 486 w 1752"/>
                <a:gd name="connsiteY2" fmla="*/ 2204 h 3303"/>
                <a:gd name="connsiteX3" fmla="*/ 486 w 1752"/>
                <a:gd name="connsiteY3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" h="3303">
                  <a:moveTo>
                    <a:pt x="486" y="-1100"/>
                  </a:moveTo>
                  <a:cubicBezTo>
                    <a:pt x="-459" y="-1100"/>
                    <a:pt x="-1167" y="-392"/>
                    <a:pt x="-1167" y="550"/>
                  </a:cubicBezTo>
                  <a:cubicBezTo>
                    <a:pt x="-1167" y="1495"/>
                    <a:pt x="-459" y="2204"/>
                    <a:pt x="486" y="2204"/>
                  </a:cubicBezTo>
                  <a:cubicBezTo>
                    <a:pt x="-459" y="317"/>
                    <a:pt x="959" y="81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1" name="Полилиния: фигура 1790">
              <a:extLst>
                <a:ext uri="{FF2B5EF4-FFF2-40B4-BE49-F238E27FC236}">
                  <a16:creationId xmlns:a16="http://schemas.microsoft.com/office/drawing/2014/main" id="{B6D667EB-2E08-6105-B3D6-2FB657241521}"/>
                </a:ext>
              </a:extLst>
            </p:cNvPr>
            <p:cNvSpPr/>
            <p:nvPr/>
          </p:nvSpPr>
          <p:spPr>
            <a:xfrm>
              <a:off x="3416354" y="2952720"/>
              <a:ext cx="2907" cy="5900"/>
            </a:xfrm>
            <a:custGeom>
              <a:avLst/>
              <a:gdLst>
                <a:gd name="connsiteX0" fmla="*/ 1262 w 2907"/>
                <a:gd name="connsiteY0" fmla="*/ -1100 h 5900"/>
                <a:gd name="connsiteX1" fmla="*/ -388 w 2907"/>
                <a:gd name="connsiteY1" fmla="*/ 3857 h 5900"/>
                <a:gd name="connsiteX2" fmla="*/ 1262 w 2907"/>
                <a:gd name="connsiteY2" fmla="*/ 3857 h 5900"/>
                <a:gd name="connsiteX3" fmla="*/ 1262 w 2907"/>
                <a:gd name="connsiteY3" fmla="*/ -1100 h 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7" h="5900">
                  <a:moveTo>
                    <a:pt x="1262" y="-1100"/>
                  </a:moveTo>
                  <a:cubicBezTo>
                    <a:pt x="-861" y="-1100"/>
                    <a:pt x="-2042" y="1731"/>
                    <a:pt x="-388" y="3857"/>
                  </a:cubicBezTo>
                  <a:cubicBezTo>
                    <a:pt x="1262" y="5980"/>
                    <a:pt x="-388" y="3857"/>
                    <a:pt x="1262" y="3857"/>
                  </a:cubicBezTo>
                  <a:cubicBezTo>
                    <a:pt x="2916" y="3857"/>
                    <a:pt x="-388" y="317"/>
                    <a:pt x="12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2" name="Полилиния: фигура 1791">
              <a:extLst>
                <a:ext uri="{FF2B5EF4-FFF2-40B4-BE49-F238E27FC236}">
                  <a16:creationId xmlns:a16="http://schemas.microsoft.com/office/drawing/2014/main" id="{C974CCCF-728E-D38F-11A7-D9017FF38F4F}"/>
                </a:ext>
              </a:extLst>
            </p:cNvPr>
            <p:cNvSpPr/>
            <p:nvPr/>
          </p:nvSpPr>
          <p:spPr>
            <a:xfrm>
              <a:off x="3478318" y="2944225"/>
              <a:ext cx="2495" cy="2295"/>
            </a:xfrm>
            <a:custGeom>
              <a:avLst/>
              <a:gdLst>
                <a:gd name="connsiteX0" fmla="*/ 1123 w 2495"/>
                <a:gd name="connsiteY0" fmla="*/ -1100 h 2295"/>
                <a:gd name="connsiteX1" fmla="*/ -1000 w 2495"/>
                <a:gd name="connsiteY1" fmla="*/ 553 h 2295"/>
                <a:gd name="connsiteX2" fmla="*/ 1123 w 2495"/>
                <a:gd name="connsiteY2" fmla="*/ -1100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5" h="2295">
                  <a:moveTo>
                    <a:pt x="1123" y="-1100"/>
                  </a:moveTo>
                  <a:cubicBezTo>
                    <a:pt x="-1000" y="-1100"/>
                    <a:pt x="-1472" y="-1100"/>
                    <a:pt x="-1000" y="553"/>
                  </a:cubicBezTo>
                  <a:cubicBezTo>
                    <a:pt x="-527" y="2204"/>
                    <a:pt x="2068" y="317"/>
                    <a:pt x="11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3" name="Полилиния: фигура 1792">
              <a:extLst>
                <a:ext uri="{FF2B5EF4-FFF2-40B4-BE49-F238E27FC236}">
                  <a16:creationId xmlns:a16="http://schemas.microsoft.com/office/drawing/2014/main" id="{8F01C659-C265-C2E3-AE95-19C94DA78D82}"/>
                </a:ext>
              </a:extLst>
            </p:cNvPr>
            <p:cNvSpPr/>
            <p:nvPr/>
          </p:nvSpPr>
          <p:spPr>
            <a:xfrm>
              <a:off x="3342556" y="3007983"/>
              <a:ext cx="1949" cy="8687"/>
            </a:xfrm>
            <a:custGeom>
              <a:avLst/>
              <a:gdLst>
                <a:gd name="connsiteX0" fmla="*/ -1159 w 1949"/>
                <a:gd name="connsiteY0" fmla="*/ -910 h 8687"/>
                <a:gd name="connsiteX1" fmla="*/ -1159 w 1949"/>
                <a:gd name="connsiteY1" fmla="*/ -910 h 8687"/>
                <a:gd name="connsiteX2" fmla="*/ -1159 w 1949"/>
                <a:gd name="connsiteY2" fmla="*/ 7587 h 8687"/>
                <a:gd name="connsiteX3" fmla="*/ -1159 w 1949"/>
                <a:gd name="connsiteY3" fmla="*/ -910 h 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9" h="8687">
                  <a:moveTo>
                    <a:pt x="-1159" y="-910"/>
                  </a:moveTo>
                  <a:cubicBezTo>
                    <a:pt x="-1159" y="-910"/>
                    <a:pt x="-1159" y="507"/>
                    <a:pt x="-1159" y="-910"/>
                  </a:cubicBezTo>
                  <a:cubicBezTo>
                    <a:pt x="-1159" y="-2324"/>
                    <a:pt x="-1159" y="4520"/>
                    <a:pt x="-1159" y="7587"/>
                  </a:cubicBezTo>
                  <a:cubicBezTo>
                    <a:pt x="-1395" y="4283"/>
                    <a:pt x="3324" y="2630"/>
                    <a:pt x="-1159" y="-9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4" name="Полилиния: фигура 1793">
              <a:extLst>
                <a:ext uri="{FF2B5EF4-FFF2-40B4-BE49-F238E27FC236}">
                  <a16:creationId xmlns:a16="http://schemas.microsoft.com/office/drawing/2014/main" id="{9DE1562D-DE0D-9BFB-5E26-F12E8766878A}"/>
                </a:ext>
              </a:extLst>
            </p:cNvPr>
            <p:cNvSpPr/>
            <p:nvPr/>
          </p:nvSpPr>
          <p:spPr>
            <a:xfrm>
              <a:off x="3444374" y="2952720"/>
              <a:ext cx="2019" cy="2595"/>
            </a:xfrm>
            <a:custGeom>
              <a:avLst/>
              <a:gdLst>
                <a:gd name="connsiteX0" fmla="*/ -329 w 2019"/>
                <a:gd name="connsiteY0" fmla="*/ -1100 h 2595"/>
                <a:gd name="connsiteX1" fmla="*/ -329 w 2019"/>
                <a:gd name="connsiteY1" fmla="*/ 1495 h 2595"/>
                <a:gd name="connsiteX2" fmla="*/ 852 w 2019"/>
                <a:gd name="connsiteY2" fmla="*/ 1495 h 2595"/>
                <a:gd name="connsiteX3" fmla="*/ -329 w 2019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9" h="2595">
                  <a:moveTo>
                    <a:pt x="-329" y="-1100"/>
                  </a:moveTo>
                  <a:cubicBezTo>
                    <a:pt x="-2215" y="-1100"/>
                    <a:pt x="-329" y="553"/>
                    <a:pt x="-329" y="1495"/>
                  </a:cubicBezTo>
                  <a:cubicBezTo>
                    <a:pt x="144" y="1259"/>
                    <a:pt x="380" y="1259"/>
                    <a:pt x="852" y="1495"/>
                  </a:cubicBezTo>
                  <a:cubicBezTo>
                    <a:pt x="-92" y="789"/>
                    <a:pt x="-329" y="-155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5" name="Полилиния: фигура 1794">
              <a:extLst>
                <a:ext uri="{FF2B5EF4-FFF2-40B4-BE49-F238E27FC236}">
                  <a16:creationId xmlns:a16="http://schemas.microsoft.com/office/drawing/2014/main" id="{57A8F109-2A35-AD11-DFEB-CD58A81F9B22}"/>
                </a:ext>
              </a:extLst>
            </p:cNvPr>
            <p:cNvSpPr/>
            <p:nvPr/>
          </p:nvSpPr>
          <p:spPr>
            <a:xfrm>
              <a:off x="3340442" y="3018079"/>
              <a:ext cx="2482" cy="5609"/>
            </a:xfrm>
            <a:custGeom>
              <a:avLst/>
              <a:gdLst>
                <a:gd name="connsiteX0" fmla="*/ 483 w 2482"/>
                <a:gd name="connsiteY0" fmla="*/ -622 h 5609"/>
                <a:gd name="connsiteX1" fmla="*/ -1167 w 2482"/>
                <a:gd name="connsiteY1" fmla="*/ 1028 h 5609"/>
                <a:gd name="connsiteX2" fmla="*/ 720 w 2482"/>
                <a:gd name="connsiteY2" fmla="*/ 4096 h 5609"/>
                <a:gd name="connsiteX3" fmla="*/ 720 w 2482"/>
                <a:gd name="connsiteY3" fmla="*/ 1028 h 5609"/>
                <a:gd name="connsiteX4" fmla="*/ 483 w 2482"/>
                <a:gd name="connsiteY4" fmla="*/ -622 h 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2" h="5609">
                  <a:moveTo>
                    <a:pt x="483" y="-622"/>
                  </a:moveTo>
                  <a:cubicBezTo>
                    <a:pt x="-931" y="-1803"/>
                    <a:pt x="483" y="-622"/>
                    <a:pt x="-1167" y="1028"/>
                  </a:cubicBezTo>
                  <a:cubicBezTo>
                    <a:pt x="1428" y="1028"/>
                    <a:pt x="-1167" y="2446"/>
                    <a:pt x="720" y="4096"/>
                  </a:cubicBezTo>
                  <a:cubicBezTo>
                    <a:pt x="2606" y="5750"/>
                    <a:pt x="-931" y="1973"/>
                    <a:pt x="720" y="1028"/>
                  </a:cubicBezTo>
                  <a:cubicBezTo>
                    <a:pt x="2373" y="87"/>
                    <a:pt x="11" y="-150"/>
                    <a:pt x="483" y="-6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6" name="Полилиния: фигура 1795">
              <a:extLst>
                <a:ext uri="{FF2B5EF4-FFF2-40B4-BE49-F238E27FC236}">
                  <a16:creationId xmlns:a16="http://schemas.microsoft.com/office/drawing/2014/main" id="{5F7202EE-BF80-71CD-D0D6-DE628F0C5739}"/>
                </a:ext>
              </a:extLst>
            </p:cNvPr>
            <p:cNvSpPr/>
            <p:nvPr/>
          </p:nvSpPr>
          <p:spPr>
            <a:xfrm>
              <a:off x="3338154" y="3023748"/>
              <a:ext cx="4647" cy="5663"/>
            </a:xfrm>
            <a:custGeom>
              <a:avLst/>
              <a:gdLst>
                <a:gd name="connsiteX0" fmla="*/ 1593 w 4647"/>
                <a:gd name="connsiteY0" fmla="*/ -1100 h 5663"/>
                <a:gd name="connsiteX1" fmla="*/ -769 w 4647"/>
                <a:gd name="connsiteY1" fmla="*/ 4563 h 5663"/>
                <a:gd name="connsiteX2" fmla="*/ 3480 w 4647"/>
                <a:gd name="connsiteY2" fmla="*/ 2912 h 5663"/>
                <a:gd name="connsiteX3" fmla="*/ 1593 w 4647"/>
                <a:gd name="connsiteY3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47" h="5663">
                  <a:moveTo>
                    <a:pt x="1593" y="-1100"/>
                  </a:moveTo>
                  <a:cubicBezTo>
                    <a:pt x="1593" y="1731"/>
                    <a:pt x="-2419" y="2204"/>
                    <a:pt x="-769" y="4563"/>
                  </a:cubicBezTo>
                  <a:cubicBezTo>
                    <a:pt x="648" y="1968"/>
                    <a:pt x="1827" y="4563"/>
                    <a:pt x="3480" y="2912"/>
                  </a:cubicBezTo>
                  <a:cubicBezTo>
                    <a:pt x="648" y="2676"/>
                    <a:pt x="3008" y="317"/>
                    <a:pt x="15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7" name="Полилиния: фигура 1796">
              <a:extLst>
                <a:ext uri="{FF2B5EF4-FFF2-40B4-BE49-F238E27FC236}">
                  <a16:creationId xmlns:a16="http://schemas.microsoft.com/office/drawing/2014/main" id="{FB1101DE-E624-25D3-3FBF-8CE7EA0C93FC}"/>
                </a:ext>
              </a:extLst>
            </p:cNvPr>
            <p:cNvSpPr/>
            <p:nvPr/>
          </p:nvSpPr>
          <p:spPr>
            <a:xfrm>
              <a:off x="3461496" y="2959800"/>
              <a:ext cx="2922" cy="2877"/>
            </a:xfrm>
            <a:custGeom>
              <a:avLst/>
              <a:gdLst>
                <a:gd name="connsiteX0" fmla="*/ -1167 w 2922"/>
                <a:gd name="connsiteY0" fmla="*/ -1100 h 2877"/>
                <a:gd name="connsiteX1" fmla="*/ 956 w 2922"/>
                <a:gd name="connsiteY1" fmla="*/ 1731 h 2877"/>
                <a:gd name="connsiteX2" fmla="*/ -1167 w 2922"/>
                <a:gd name="connsiteY2" fmla="*/ -1100 h 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2877">
                  <a:moveTo>
                    <a:pt x="-1167" y="-1100"/>
                  </a:moveTo>
                  <a:cubicBezTo>
                    <a:pt x="-1167" y="-1100"/>
                    <a:pt x="-1167" y="2204"/>
                    <a:pt x="956" y="1731"/>
                  </a:cubicBezTo>
                  <a:cubicBezTo>
                    <a:pt x="3079" y="1259"/>
                    <a:pt x="483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8" name="Полилиния: фигура 1797">
              <a:extLst>
                <a:ext uri="{FF2B5EF4-FFF2-40B4-BE49-F238E27FC236}">
                  <a16:creationId xmlns:a16="http://schemas.microsoft.com/office/drawing/2014/main" id="{0EFBB17C-5657-4C1C-6F6B-9248669F93BD}"/>
                </a:ext>
              </a:extLst>
            </p:cNvPr>
            <p:cNvSpPr/>
            <p:nvPr/>
          </p:nvSpPr>
          <p:spPr>
            <a:xfrm>
              <a:off x="3337610" y="3038614"/>
              <a:ext cx="5707" cy="12271"/>
            </a:xfrm>
            <a:custGeom>
              <a:avLst/>
              <a:gdLst>
                <a:gd name="connsiteX0" fmla="*/ 1664 w 5707"/>
                <a:gd name="connsiteY0" fmla="*/ -1100 h 12271"/>
                <a:gd name="connsiteX1" fmla="*/ 1664 w 5707"/>
                <a:gd name="connsiteY1" fmla="*/ 4091 h 12271"/>
                <a:gd name="connsiteX2" fmla="*/ -1167 w 5707"/>
                <a:gd name="connsiteY2" fmla="*/ 4091 h 12271"/>
                <a:gd name="connsiteX3" fmla="*/ 1192 w 5707"/>
                <a:gd name="connsiteY3" fmla="*/ 11171 h 12271"/>
                <a:gd name="connsiteX4" fmla="*/ 3551 w 5707"/>
                <a:gd name="connsiteY4" fmla="*/ 8576 h 12271"/>
                <a:gd name="connsiteX5" fmla="*/ 1664 w 5707"/>
                <a:gd name="connsiteY5" fmla="*/ 9754 h 12271"/>
                <a:gd name="connsiteX6" fmla="*/ 1664 w 5707"/>
                <a:gd name="connsiteY6" fmla="*/ -1100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07" h="12271">
                  <a:moveTo>
                    <a:pt x="1664" y="-1100"/>
                  </a:moveTo>
                  <a:cubicBezTo>
                    <a:pt x="-225" y="553"/>
                    <a:pt x="1664" y="2440"/>
                    <a:pt x="1664" y="4091"/>
                  </a:cubicBezTo>
                  <a:cubicBezTo>
                    <a:pt x="1664" y="5744"/>
                    <a:pt x="-225" y="4091"/>
                    <a:pt x="-1167" y="4091"/>
                  </a:cubicBezTo>
                  <a:cubicBezTo>
                    <a:pt x="-1167" y="7158"/>
                    <a:pt x="1664" y="6922"/>
                    <a:pt x="1192" y="11171"/>
                  </a:cubicBezTo>
                  <a:cubicBezTo>
                    <a:pt x="2843" y="11171"/>
                    <a:pt x="1192" y="11171"/>
                    <a:pt x="3551" y="8576"/>
                  </a:cubicBezTo>
                  <a:cubicBezTo>
                    <a:pt x="5910" y="5980"/>
                    <a:pt x="3551" y="8576"/>
                    <a:pt x="1664" y="9754"/>
                  </a:cubicBezTo>
                  <a:cubicBezTo>
                    <a:pt x="483" y="5035"/>
                    <a:pt x="3079" y="220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99" name="Полилиния: фигура 1798">
              <a:extLst>
                <a:ext uri="{FF2B5EF4-FFF2-40B4-BE49-F238E27FC236}">
                  <a16:creationId xmlns:a16="http://schemas.microsoft.com/office/drawing/2014/main" id="{BE289DFC-A92D-4DDD-F63E-74B88A52C166}"/>
                </a:ext>
              </a:extLst>
            </p:cNvPr>
            <p:cNvSpPr/>
            <p:nvPr/>
          </p:nvSpPr>
          <p:spPr>
            <a:xfrm>
              <a:off x="3399555" y="3000859"/>
              <a:ext cx="2590" cy="4329"/>
            </a:xfrm>
            <a:custGeom>
              <a:avLst/>
              <a:gdLst>
                <a:gd name="connsiteX0" fmla="*/ -581 w 2590"/>
                <a:gd name="connsiteY0" fmla="*/ -1100 h 4329"/>
                <a:gd name="connsiteX1" fmla="*/ 836 w 2590"/>
                <a:gd name="connsiteY1" fmla="*/ 3146 h 4329"/>
                <a:gd name="connsiteX2" fmla="*/ -581 w 2590"/>
                <a:gd name="connsiteY2" fmla="*/ -1100 h 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0" h="4329">
                  <a:moveTo>
                    <a:pt x="-581" y="-1100"/>
                  </a:moveTo>
                  <a:cubicBezTo>
                    <a:pt x="-1996" y="314"/>
                    <a:pt x="-581" y="2440"/>
                    <a:pt x="836" y="3146"/>
                  </a:cubicBezTo>
                  <a:cubicBezTo>
                    <a:pt x="2253" y="3854"/>
                    <a:pt x="836" y="-155"/>
                    <a:pt x="-58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0" name="Полилиния: фигура 1799">
              <a:extLst>
                <a:ext uri="{FF2B5EF4-FFF2-40B4-BE49-F238E27FC236}">
                  <a16:creationId xmlns:a16="http://schemas.microsoft.com/office/drawing/2014/main" id="{2D731B83-8859-E926-825B-A85AE210D55A}"/>
                </a:ext>
              </a:extLst>
            </p:cNvPr>
            <p:cNvSpPr/>
            <p:nvPr/>
          </p:nvSpPr>
          <p:spPr>
            <a:xfrm>
              <a:off x="3430534" y="2981980"/>
              <a:ext cx="3670" cy="1704"/>
            </a:xfrm>
            <a:custGeom>
              <a:avLst/>
              <a:gdLst>
                <a:gd name="connsiteX0" fmla="*/ 1241 w 3670"/>
                <a:gd name="connsiteY0" fmla="*/ -1100 h 1704"/>
                <a:gd name="connsiteX1" fmla="*/ -646 w 3670"/>
                <a:gd name="connsiteY1" fmla="*/ 81 h 1704"/>
                <a:gd name="connsiteX2" fmla="*/ 2185 w 3670"/>
                <a:gd name="connsiteY2" fmla="*/ 81 h 1704"/>
                <a:gd name="connsiteX3" fmla="*/ 1241 w 3670"/>
                <a:gd name="connsiteY3" fmla="*/ -1100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0" h="1704">
                  <a:moveTo>
                    <a:pt x="1241" y="-1100"/>
                  </a:moveTo>
                  <a:cubicBezTo>
                    <a:pt x="1241" y="81"/>
                    <a:pt x="1241" y="-1100"/>
                    <a:pt x="-646" y="81"/>
                  </a:cubicBezTo>
                  <a:cubicBezTo>
                    <a:pt x="-2533" y="1259"/>
                    <a:pt x="1241" y="81"/>
                    <a:pt x="2185" y="81"/>
                  </a:cubicBezTo>
                  <a:cubicBezTo>
                    <a:pt x="3130" y="81"/>
                    <a:pt x="1713" y="-392"/>
                    <a:pt x="124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1" name="Полилиния: фигура 1800">
              <a:extLst>
                <a:ext uri="{FF2B5EF4-FFF2-40B4-BE49-F238E27FC236}">
                  <a16:creationId xmlns:a16="http://schemas.microsoft.com/office/drawing/2014/main" id="{4F8DB620-175D-D8E8-DED8-87D0191023FF}"/>
                </a:ext>
              </a:extLst>
            </p:cNvPr>
            <p:cNvSpPr/>
            <p:nvPr/>
          </p:nvSpPr>
          <p:spPr>
            <a:xfrm>
              <a:off x="3422324" y="3013366"/>
              <a:ext cx="1706" cy="4718"/>
            </a:xfrm>
            <a:custGeom>
              <a:avLst/>
              <a:gdLst>
                <a:gd name="connsiteX0" fmla="*/ -459 w 1706"/>
                <a:gd name="connsiteY0" fmla="*/ -1100 h 4718"/>
                <a:gd name="connsiteX1" fmla="*/ -459 w 1706"/>
                <a:gd name="connsiteY1" fmla="*/ 3618 h 4718"/>
                <a:gd name="connsiteX2" fmla="*/ -459 w 1706"/>
                <a:gd name="connsiteY2" fmla="*/ -110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06" h="4718">
                  <a:moveTo>
                    <a:pt x="-459" y="-1100"/>
                  </a:moveTo>
                  <a:cubicBezTo>
                    <a:pt x="-1403" y="314"/>
                    <a:pt x="-1403" y="2204"/>
                    <a:pt x="-459" y="3618"/>
                  </a:cubicBezTo>
                  <a:cubicBezTo>
                    <a:pt x="-222" y="1968"/>
                    <a:pt x="1664" y="-631"/>
                    <a:pt x="-4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2" name="Полилиния: фигура 1801">
              <a:extLst>
                <a:ext uri="{FF2B5EF4-FFF2-40B4-BE49-F238E27FC236}">
                  <a16:creationId xmlns:a16="http://schemas.microsoft.com/office/drawing/2014/main" id="{2BC7F64E-9178-8E0A-3825-BF3414A3B831}"/>
                </a:ext>
              </a:extLst>
            </p:cNvPr>
            <p:cNvSpPr/>
            <p:nvPr/>
          </p:nvSpPr>
          <p:spPr>
            <a:xfrm>
              <a:off x="3471765" y="2997555"/>
              <a:ext cx="3138" cy="2389"/>
            </a:xfrm>
            <a:custGeom>
              <a:avLst/>
              <a:gdLst>
                <a:gd name="connsiteX0" fmla="*/ 599 w 3138"/>
                <a:gd name="connsiteY0" fmla="*/ -1100 h 2389"/>
                <a:gd name="connsiteX1" fmla="*/ -819 w 3138"/>
                <a:gd name="connsiteY1" fmla="*/ 787 h 2389"/>
                <a:gd name="connsiteX2" fmla="*/ 1777 w 3138"/>
                <a:gd name="connsiteY2" fmla="*/ 787 h 2389"/>
                <a:gd name="connsiteX3" fmla="*/ 599 w 3138"/>
                <a:gd name="connsiteY3" fmla="*/ -1100 h 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8" h="2389">
                  <a:moveTo>
                    <a:pt x="599" y="-1100"/>
                  </a:moveTo>
                  <a:cubicBezTo>
                    <a:pt x="599" y="-1100"/>
                    <a:pt x="599" y="317"/>
                    <a:pt x="-819" y="787"/>
                  </a:cubicBezTo>
                  <a:cubicBezTo>
                    <a:pt x="-2233" y="1259"/>
                    <a:pt x="1068" y="-628"/>
                    <a:pt x="1777" y="787"/>
                  </a:cubicBezTo>
                  <a:cubicBezTo>
                    <a:pt x="2485" y="2204"/>
                    <a:pt x="1068" y="317"/>
                    <a:pt x="5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3" name="Полилиния: фигура 1802">
              <a:extLst>
                <a:ext uri="{FF2B5EF4-FFF2-40B4-BE49-F238E27FC236}">
                  <a16:creationId xmlns:a16="http://schemas.microsoft.com/office/drawing/2014/main" id="{E140B2E8-AF83-A69F-F143-1C2964771A12}"/>
                </a:ext>
              </a:extLst>
            </p:cNvPr>
            <p:cNvSpPr/>
            <p:nvPr/>
          </p:nvSpPr>
          <p:spPr>
            <a:xfrm>
              <a:off x="3498543" y="2988824"/>
              <a:ext cx="734" cy="3295"/>
            </a:xfrm>
            <a:custGeom>
              <a:avLst/>
              <a:gdLst>
                <a:gd name="connsiteX0" fmla="*/ -1167 w 734"/>
                <a:gd name="connsiteY0" fmla="*/ -1100 h 3295"/>
                <a:gd name="connsiteX1" fmla="*/ -1167 w 734"/>
                <a:gd name="connsiteY1" fmla="*/ 1968 h 3295"/>
                <a:gd name="connsiteX2" fmla="*/ -1167 w 734"/>
                <a:gd name="connsiteY2" fmla="*/ -1100 h 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3295">
                  <a:moveTo>
                    <a:pt x="-1167" y="-1100"/>
                  </a:moveTo>
                  <a:cubicBezTo>
                    <a:pt x="-1167" y="-1100"/>
                    <a:pt x="-1167" y="787"/>
                    <a:pt x="-1167" y="1968"/>
                  </a:cubicBezTo>
                  <a:cubicBezTo>
                    <a:pt x="-1167" y="3149"/>
                    <a:pt x="486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4" name="Полилиния: фигура 1803">
              <a:extLst>
                <a:ext uri="{FF2B5EF4-FFF2-40B4-BE49-F238E27FC236}">
                  <a16:creationId xmlns:a16="http://schemas.microsoft.com/office/drawing/2014/main" id="{CF50E95D-590C-5421-03E2-7D10C7BFD56B}"/>
                </a:ext>
              </a:extLst>
            </p:cNvPr>
            <p:cNvSpPr/>
            <p:nvPr/>
          </p:nvSpPr>
          <p:spPr>
            <a:xfrm>
              <a:off x="3407457" y="3051121"/>
              <a:ext cx="1904" cy="1650"/>
            </a:xfrm>
            <a:custGeom>
              <a:avLst/>
              <a:gdLst>
                <a:gd name="connsiteX0" fmla="*/ 250 w 1904"/>
                <a:gd name="connsiteY0" fmla="*/ -1100 h 1650"/>
                <a:gd name="connsiteX1" fmla="*/ -1167 w 1904"/>
                <a:gd name="connsiteY1" fmla="*/ 550 h 1650"/>
                <a:gd name="connsiteX2" fmla="*/ -1167 w 1904"/>
                <a:gd name="connsiteY2" fmla="*/ 550 h 1650"/>
                <a:gd name="connsiteX3" fmla="*/ 250 w 1904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4" h="1650">
                  <a:moveTo>
                    <a:pt x="250" y="-1100"/>
                  </a:moveTo>
                  <a:lnTo>
                    <a:pt x="-1167" y="550"/>
                  </a:ln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1901" y="-628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5" name="Полилиния: фигура 1804">
              <a:extLst>
                <a:ext uri="{FF2B5EF4-FFF2-40B4-BE49-F238E27FC236}">
                  <a16:creationId xmlns:a16="http://schemas.microsoft.com/office/drawing/2014/main" id="{CC8C8C1E-3372-2793-7A45-4C9C1F067535}"/>
                </a:ext>
              </a:extLst>
            </p:cNvPr>
            <p:cNvSpPr/>
            <p:nvPr/>
          </p:nvSpPr>
          <p:spPr>
            <a:xfrm>
              <a:off x="3478160" y="3006522"/>
              <a:ext cx="4048" cy="5426"/>
            </a:xfrm>
            <a:custGeom>
              <a:avLst/>
              <a:gdLst>
                <a:gd name="connsiteX0" fmla="*/ 2226 w 4048"/>
                <a:gd name="connsiteY0" fmla="*/ -1100 h 5426"/>
                <a:gd name="connsiteX1" fmla="*/ -369 w 4048"/>
                <a:gd name="connsiteY1" fmla="*/ 2204 h 5426"/>
                <a:gd name="connsiteX2" fmla="*/ 2463 w 4048"/>
                <a:gd name="connsiteY2" fmla="*/ 2204 h 5426"/>
                <a:gd name="connsiteX3" fmla="*/ 2463 w 4048"/>
                <a:gd name="connsiteY3" fmla="*/ 4327 h 5426"/>
                <a:gd name="connsiteX4" fmla="*/ 2463 w 4048"/>
                <a:gd name="connsiteY4" fmla="*/ 2440 h 5426"/>
                <a:gd name="connsiteX5" fmla="*/ 2226 w 4048"/>
                <a:gd name="connsiteY5" fmla="*/ -1100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48" h="5426">
                  <a:moveTo>
                    <a:pt x="2226" y="-1100"/>
                  </a:moveTo>
                  <a:cubicBezTo>
                    <a:pt x="809" y="-1100"/>
                    <a:pt x="2226" y="1259"/>
                    <a:pt x="-369" y="2204"/>
                  </a:cubicBezTo>
                  <a:cubicBezTo>
                    <a:pt x="-2964" y="3149"/>
                    <a:pt x="1518" y="2204"/>
                    <a:pt x="2463" y="2204"/>
                  </a:cubicBezTo>
                  <a:cubicBezTo>
                    <a:pt x="3405" y="2204"/>
                    <a:pt x="2463" y="4327"/>
                    <a:pt x="2463" y="4327"/>
                  </a:cubicBezTo>
                  <a:cubicBezTo>
                    <a:pt x="2463" y="4327"/>
                    <a:pt x="2463" y="2912"/>
                    <a:pt x="2463" y="2440"/>
                  </a:cubicBezTo>
                  <a:cubicBezTo>
                    <a:pt x="1282" y="1731"/>
                    <a:pt x="3877" y="314"/>
                    <a:pt x="22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6" name="Полилиния: фигура 1805">
              <a:extLst>
                <a:ext uri="{FF2B5EF4-FFF2-40B4-BE49-F238E27FC236}">
                  <a16:creationId xmlns:a16="http://schemas.microsoft.com/office/drawing/2014/main" id="{6546052E-8083-D358-924F-03DC0322E9CD}"/>
                </a:ext>
              </a:extLst>
            </p:cNvPr>
            <p:cNvSpPr/>
            <p:nvPr/>
          </p:nvSpPr>
          <p:spPr>
            <a:xfrm>
              <a:off x="3418547" y="3057966"/>
              <a:ext cx="3067" cy="2314"/>
            </a:xfrm>
            <a:custGeom>
              <a:avLst/>
              <a:gdLst>
                <a:gd name="connsiteX0" fmla="*/ -1167 w 3067"/>
                <a:gd name="connsiteY0" fmla="*/ -1100 h 2314"/>
                <a:gd name="connsiteX1" fmla="*/ -1167 w 3067"/>
                <a:gd name="connsiteY1" fmla="*/ 787 h 2314"/>
                <a:gd name="connsiteX2" fmla="*/ 1428 w 3067"/>
                <a:gd name="connsiteY2" fmla="*/ 550 h 2314"/>
                <a:gd name="connsiteX3" fmla="*/ 1901 w 3067"/>
                <a:gd name="connsiteY3" fmla="*/ -394 h 2314"/>
                <a:gd name="connsiteX4" fmla="*/ -1167 w 3067"/>
                <a:gd name="connsiteY4" fmla="*/ -110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2314">
                  <a:moveTo>
                    <a:pt x="-1167" y="-1100"/>
                  </a:moveTo>
                  <a:cubicBezTo>
                    <a:pt x="-1167" y="-1100"/>
                    <a:pt x="-1167" y="314"/>
                    <a:pt x="-1167" y="787"/>
                  </a:cubicBezTo>
                  <a:cubicBezTo>
                    <a:pt x="-459" y="1495"/>
                    <a:pt x="722" y="1259"/>
                    <a:pt x="1428" y="550"/>
                  </a:cubicBezTo>
                  <a:cubicBezTo>
                    <a:pt x="1664" y="314"/>
                    <a:pt x="1901" y="-158"/>
                    <a:pt x="1901" y="-394"/>
                  </a:cubicBezTo>
                  <a:cubicBezTo>
                    <a:pt x="486" y="-2045"/>
                    <a:pt x="-222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7" name="Полилиния: фигура 1806">
              <a:extLst>
                <a:ext uri="{FF2B5EF4-FFF2-40B4-BE49-F238E27FC236}">
                  <a16:creationId xmlns:a16="http://schemas.microsoft.com/office/drawing/2014/main" id="{2DA168FD-AF30-A524-DEFA-66DFCD4FE446}"/>
                </a:ext>
              </a:extLst>
            </p:cNvPr>
            <p:cNvSpPr/>
            <p:nvPr/>
          </p:nvSpPr>
          <p:spPr>
            <a:xfrm>
              <a:off x="3479355" y="3023511"/>
              <a:ext cx="3025" cy="4261"/>
            </a:xfrm>
            <a:custGeom>
              <a:avLst/>
              <a:gdLst>
                <a:gd name="connsiteX0" fmla="*/ 795 w 3025"/>
                <a:gd name="connsiteY0" fmla="*/ -1100 h 4261"/>
                <a:gd name="connsiteX1" fmla="*/ 795 w 3025"/>
                <a:gd name="connsiteY1" fmla="*/ 3149 h 4261"/>
                <a:gd name="connsiteX2" fmla="*/ 795 w 3025"/>
                <a:gd name="connsiteY2" fmla="*/ -1100 h 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25" h="4261">
                  <a:moveTo>
                    <a:pt x="795" y="-1100"/>
                  </a:moveTo>
                  <a:cubicBezTo>
                    <a:pt x="-1328" y="-1100"/>
                    <a:pt x="-2273" y="2912"/>
                    <a:pt x="795" y="3149"/>
                  </a:cubicBezTo>
                  <a:cubicBezTo>
                    <a:pt x="3863" y="3385"/>
                    <a:pt x="-855" y="317"/>
                    <a:pt x="7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8" name="Полилиния: фигура 1807">
              <a:extLst>
                <a:ext uri="{FF2B5EF4-FFF2-40B4-BE49-F238E27FC236}">
                  <a16:creationId xmlns:a16="http://schemas.microsoft.com/office/drawing/2014/main" id="{71581D8C-7713-F5E9-B7BB-31A7C26AD80D}"/>
                </a:ext>
              </a:extLst>
            </p:cNvPr>
            <p:cNvSpPr/>
            <p:nvPr/>
          </p:nvSpPr>
          <p:spPr>
            <a:xfrm>
              <a:off x="3495317" y="3021152"/>
              <a:ext cx="629" cy="3365"/>
            </a:xfrm>
            <a:custGeom>
              <a:avLst/>
              <a:gdLst>
                <a:gd name="connsiteX0" fmla="*/ -537 w 629"/>
                <a:gd name="connsiteY0" fmla="*/ -1100 h 3365"/>
                <a:gd name="connsiteX1" fmla="*/ -537 w 629"/>
                <a:gd name="connsiteY1" fmla="*/ 1968 h 3365"/>
                <a:gd name="connsiteX2" fmla="*/ -537 w 629"/>
                <a:gd name="connsiteY2" fmla="*/ -1100 h 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3365">
                  <a:moveTo>
                    <a:pt x="-537" y="-1100"/>
                  </a:moveTo>
                  <a:cubicBezTo>
                    <a:pt x="-1955" y="-1100"/>
                    <a:pt x="-537" y="787"/>
                    <a:pt x="-537" y="1968"/>
                  </a:cubicBezTo>
                  <a:cubicBezTo>
                    <a:pt x="-537" y="3149"/>
                    <a:pt x="-537" y="550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09" name="Полилиния: фигура 1808">
              <a:extLst>
                <a:ext uri="{FF2B5EF4-FFF2-40B4-BE49-F238E27FC236}">
                  <a16:creationId xmlns:a16="http://schemas.microsoft.com/office/drawing/2014/main" id="{6218504E-589D-DD85-61CA-7EDF0DCDF271}"/>
                </a:ext>
              </a:extLst>
            </p:cNvPr>
            <p:cNvSpPr/>
            <p:nvPr/>
          </p:nvSpPr>
          <p:spPr>
            <a:xfrm>
              <a:off x="3473137" y="3038850"/>
              <a:ext cx="1604" cy="3554"/>
            </a:xfrm>
            <a:custGeom>
              <a:avLst/>
              <a:gdLst>
                <a:gd name="connsiteX0" fmla="*/ -537 w 1604"/>
                <a:gd name="connsiteY0" fmla="*/ -1100 h 3554"/>
                <a:gd name="connsiteX1" fmla="*/ -537 w 1604"/>
                <a:gd name="connsiteY1" fmla="*/ 2204 h 3554"/>
                <a:gd name="connsiteX2" fmla="*/ -537 w 1604"/>
                <a:gd name="connsiteY2" fmla="*/ -1100 h 3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" h="3554">
                  <a:moveTo>
                    <a:pt x="-537" y="-1100"/>
                  </a:moveTo>
                  <a:cubicBezTo>
                    <a:pt x="-537" y="-1100"/>
                    <a:pt x="-1955" y="1023"/>
                    <a:pt x="-537" y="2204"/>
                  </a:cubicBezTo>
                  <a:cubicBezTo>
                    <a:pt x="877" y="3382"/>
                    <a:pt x="641" y="81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0" name="Полилиния: фигура 1809">
              <a:extLst>
                <a:ext uri="{FF2B5EF4-FFF2-40B4-BE49-F238E27FC236}">
                  <a16:creationId xmlns:a16="http://schemas.microsoft.com/office/drawing/2014/main" id="{30E19922-B04C-F6CB-06E5-404CF07D253E}"/>
                </a:ext>
              </a:extLst>
            </p:cNvPr>
            <p:cNvSpPr/>
            <p:nvPr/>
          </p:nvSpPr>
          <p:spPr>
            <a:xfrm>
              <a:off x="3470227" y="3050413"/>
              <a:ext cx="1886" cy="2674"/>
            </a:xfrm>
            <a:custGeom>
              <a:avLst/>
              <a:gdLst>
                <a:gd name="connsiteX0" fmla="*/ -1167 w 1886"/>
                <a:gd name="connsiteY0" fmla="*/ -1100 h 2674"/>
                <a:gd name="connsiteX1" fmla="*/ -1167 w 1886"/>
                <a:gd name="connsiteY1" fmla="*/ 1259 h 2674"/>
                <a:gd name="connsiteX2" fmla="*/ 720 w 1886"/>
                <a:gd name="connsiteY2" fmla="*/ 1259 h 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674">
                  <a:moveTo>
                    <a:pt x="-1167" y="-1100"/>
                  </a:moveTo>
                  <a:cubicBezTo>
                    <a:pt x="-1167" y="-1100"/>
                    <a:pt x="-1167" y="553"/>
                    <a:pt x="-1167" y="1259"/>
                  </a:cubicBezTo>
                  <a:cubicBezTo>
                    <a:pt x="-1167" y="1968"/>
                    <a:pt x="-1167" y="1259"/>
                    <a:pt x="72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1" name="Полилиния: фигура 1810">
              <a:extLst>
                <a:ext uri="{FF2B5EF4-FFF2-40B4-BE49-F238E27FC236}">
                  <a16:creationId xmlns:a16="http://schemas.microsoft.com/office/drawing/2014/main" id="{8CD1E3C9-A186-1739-71FE-56398A14F37C}"/>
                </a:ext>
              </a:extLst>
            </p:cNvPr>
            <p:cNvSpPr/>
            <p:nvPr/>
          </p:nvSpPr>
          <p:spPr>
            <a:xfrm>
              <a:off x="3471720" y="3055367"/>
              <a:ext cx="1154" cy="2718"/>
            </a:xfrm>
            <a:custGeom>
              <a:avLst/>
              <a:gdLst>
                <a:gd name="connsiteX0" fmla="*/ -537 w 1154"/>
                <a:gd name="connsiteY0" fmla="*/ -1100 h 2718"/>
                <a:gd name="connsiteX1" fmla="*/ -537 w 1154"/>
                <a:gd name="connsiteY1" fmla="*/ 1498 h 2718"/>
                <a:gd name="connsiteX2" fmla="*/ -537 w 1154"/>
                <a:gd name="connsiteY2" fmla="*/ -1100 h 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4" h="2718">
                  <a:moveTo>
                    <a:pt x="-537" y="-1100"/>
                  </a:moveTo>
                  <a:cubicBezTo>
                    <a:pt x="-1955" y="-1100"/>
                    <a:pt x="-537" y="789"/>
                    <a:pt x="-537" y="1498"/>
                  </a:cubicBezTo>
                  <a:cubicBezTo>
                    <a:pt x="-537" y="2204"/>
                    <a:pt x="644" y="-392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2" name="Полилиния: фигура 1811">
              <a:extLst>
                <a:ext uri="{FF2B5EF4-FFF2-40B4-BE49-F238E27FC236}">
                  <a16:creationId xmlns:a16="http://schemas.microsoft.com/office/drawing/2014/main" id="{01BE9399-EE56-6987-F371-8E9FB0C3DE76}"/>
                </a:ext>
              </a:extLst>
            </p:cNvPr>
            <p:cNvSpPr/>
            <p:nvPr/>
          </p:nvSpPr>
          <p:spPr>
            <a:xfrm>
              <a:off x="3418547" y="3111291"/>
              <a:ext cx="4168" cy="3906"/>
            </a:xfrm>
            <a:custGeom>
              <a:avLst/>
              <a:gdLst>
                <a:gd name="connsiteX0" fmla="*/ -1167 w 4168"/>
                <a:gd name="connsiteY0" fmla="*/ -626 h 3906"/>
                <a:gd name="connsiteX1" fmla="*/ -1167 w 4168"/>
                <a:gd name="connsiteY1" fmla="*/ -626 h 3906"/>
                <a:gd name="connsiteX2" fmla="*/ -1167 w 4168"/>
                <a:gd name="connsiteY2" fmla="*/ 1027 h 3906"/>
                <a:gd name="connsiteX3" fmla="*/ 959 w 4168"/>
                <a:gd name="connsiteY3" fmla="*/ 2441 h 3906"/>
                <a:gd name="connsiteX4" fmla="*/ 2609 w 4168"/>
                <a:gd name="connsiteY4" fmla="*/ 2441 h 3906"/>
                <a:gd name="connsiteX5" fmla="*/ -1167 w 4168"/>
                <a:gd name="connsiteY5" fmla="*/ -626 h 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8" h="3906">
                  <a:moveTo>
                    <a:pt x="-1167" y="-626"/>
                  </a:moveTo>
                  <a:cubicBezTo>
                    <a:pt x="-1167" y="-626"/>
                    <a:pt x="-1167" y="-626"/>
                    <a:pt x="-1167" y="-626"/>
                  </a:cubicBezTo>
                  <a:cubicBezTo>
                    <a:pt x="-1167" y="-626"/>
                    <a:pt x="-1167" y="-626"/>
                    <a:pt x="-1167" y="1027"/>
                  </a:cubicBezTo>
                  <a:cubicBezTo>
                    <a:pt x="-1167" y="2678"/>
                    <a:pt x="1664" y="1027"/>
                    <a:pt x="959" y="2441"/>
                  </a:cubicBezTo>
                  <a:cubicBezTo>
                    <a:pt x="250" y="3859"/>
                    <a:pt x="959" y="555"/>
                    <a:pt x="2609" y="2441"/>
                  </a:cubicBezTo>
                  <a:cubicBezTo>
                    <a:pt x="4260" y="4331"/>
                    <a:pt x="250" y="-2986"/>
                    <a:pt x="-1167" y="-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3" name="Полилиния: фигура 1812">
              <a:extLst>
                <a:ext uri="{FF2B5EF4-FFF2-40B4-BE49-F238E27FC236}">
                  <a16:creationId xmlns:a16="http://schemas.microsoft.com/office/drawing/2014/main" id="{4C6995B0-4E14-51CF-8593-F0FE83CF5181}"/>
                </a:ext>
              </a:extLst>
            </p:cNvPr>
            <p:cNvSpPr/>
            <p:nvPr/>
          </p:nvSpPr>
          <p:spPr>
            <a:xfrm>
              <a:off x="3419850" y="3115542"/>
              <a:ext cx="3888" cy="3067"/>
            </a:xfrm>
            <a:custGeom>
              <a:avLst/>
              <a:gdLst>
                <a:gd name="connsiteX0" fmla="*/ 834 w 3888"/>
                <a:gd name="connsiteY0" fmla="*/ -1100 h 3067"/>
                <a:gd name="connsiteX1" fmla="*/ 834 w 3888"/>
                <a:gd name="connsiteY1" fmla="*/ 317 h 3067"/>
                <a:gd name="connsiteX2" fmla="*/ -580 w 3888"/>
                <a:gd name="connsiteY2" fmla="*/ 317 h 3067"/>
                <a:gd name="connsiteX3" fmla="*/ 834 w 3888"/>
                <a:gd name="connsiteY3" fmla="*/ 1968 h 3067"/>
                <a:gd name="connsiteX4" fmla="*/ 2721 w 3888"/>
                <a:gd name="connsiteY4" fmla="*/ -155 h 3067"/>
                <a:gd name="connsiteX5" fmla="*/ 834 w 3888"/>
                <a:gd name="connsiteY5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88" h="3067">
                  <a:moveTo>
                    <a:pt x="834" y="-1100"/>
                  </a:moveTo>
                  <a:cubicBezTo>
                    <a:pt x="834" y="-1100"/>
                    <a:pt x="834" y="-1100"/>
                    <a:pt x="834" y="317"/>
                  </a:cubicBezTo>
                  <a:cubicBezTo>
                    <a:pt x="834" y="1731"/>
                    <a:pt x="834" y="1731"/>
                    <a:pt x="-580" y="317"/>
                  </a:cubicBezTo>
                  <a:cubicBezTo>
                    <a:pt x="-1997" y="-1100"/>
                    <a:pt x="-580" y="1495"/>
                    <a:pt x="834" y="1968"/>
                  </a:cubicBezTo>
                  <a:lnTo>
                    <a:pt x="2721" y="-155"/>
                  </a:lnTo>
                  <a:cubicBezTo>
                    <a:pt x="1307" y="81"/>
                    <a:pt x="2251" y="-1100"/>
                    <a:pt x="8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4" name="Полилиния: фигура 1813">
              <a:extLst>
                <a:ext uri="{FF2B5EF4-FFF2-40B4-BE49-F238E27FC236}">
                  <a16:creationId xmlns:a16="http://schemas.microsoft.com/office/drawing/2014/main" id="{264D6913-05AC-2796-E76A-E3BEF23D760C}"/>
                </a:ext>
              </a:extLst>
            </p:cNvPr>
            <p:cNvSpPr/>
            <p:nvPr/>
          </p:nvSpPr>
          <p:spPr>
            <a:xfrm>
              <a:off x="3415480" y="3124981"/>
              <a:ext cx="1714" cy="2944"/>
            </a:xfrm>
            <a:custGeom>
              <a:avLst/>
              <a:gdLst>
                <a:gd name="connsiteX0" fmla="*/ -1167 w 1714"/>
                <a:gd name="connsiteY0" fmla="*/ -1100 h 2944"/>
                <a:gd name="connsiteX1" fmla="*/ 14 w 1714"/>
                <a:gd name="connsiteY1" fmla="*/ 1731 h 2944"/>
                <a:gd name="connsiteX2" fmla="*/ -1167 w 1714"/>
                <a:gd name="connsiteY2" fmla="*/ -1100 h 2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" h="2944">
                  <a:moveTo>
                    <a:pt x="-1167" y="-1100"/>
                  </a:moveTo>
                  <a:cubicBezTo>
                    <a:pt x="-1167" y="-1100"/>
                    <a:pt x="-1167" y="1023"/>
                    <a:pt x="14" y="1731"/>
                  </a:cubicBezTo>
                  <a:cubicBezTo>
                    <a:pt x="1192" y="2440"/>
                    <a:pt x="250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5" name="Полилиния: фигура 1814">
              <a:extLst>
                <a:ext uri="{FF2B5EF4-FFF2-40B4-BE49-F238E27FC236}">
                  <a16:creationId xmlns:a16="http://schemas.microsoft.com/office/drawing/2014/main" id="{E12A9332-CD08-6663-4F24-3FD7702BE7A6}"/>
                </a:ext>
              </a:extLst>
            </p:cNvPr>
            <p:cNvSpPr/>
            <p:nvPr/>
          </p:nvSpPr>
          <p:spPr>
            <a:xfrm>
              <a:off x="3466923" y="3074010"/>
              <a:ext cx="3480" cy="734"/>
            </a:xfrm>
            <a:custGeom>
              <a:avLst/>
              <a:gdLst>
                <a:gd name="connsiteX0" fmla="*/ -1167 w 3480"/>
                <a:gd name="connsiteY0" fmla="*/ -1100 h 734"/>
                <a:gd name="connsiteX1" fmla="*/ 2137 w 3480"/>
                <a:gd name="connsiteY1" fmla="*/ -1100 h 734"/>
                <a:gd name="connsiteX2" fmla="*/ -1167 w 3480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0" h="734">
                  <a:moveTo>
                    <a:pt x="-1167" y="-1100"/>
                  </a:moveTo>
                  <a:cubicBezTo>
                    <a:pt x="-1167" y="553"/>
                    <a:pt x="1192" y="-1100"/>
                    <a:pt x="2137" y="-1100"/>
                  </a:cubicBezTo>
                  <a:cubicBezTo>
                    <a:pt x="3079" y="-1100"/>
                    <a:pt x="11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6" name="Полилиния: фигура 1815">
              <a:extLst>
                <a:ext uri="{FF2B5EF4-FFF2-40B4-BE49-F238E27FC236}">
                  <a16:creationId xmlns:a16="http://schemas.microsoft.com/office/drawing/2014/main" id="{1AF95ECD-186F-2E13-F17D-C261561B750A}"/>
                </a:ext>
              </a:extLst>
            </p:cNvPr>
            <p:cNvSpPr/>
            <p:nvPr/>
          </p:nvSpPr>
          <p:spPr>
            <a:xfrm>
              <a:off x="3471906" y="3070942"/>
              <a:ext cx="1860" cy="4954"/>
            </a:xfrm>
            <a:custGeom>
              <a:avLst/>
              <a:gdLst>
                <a:gd name="connsiteX0" fmla="*/ -724 w 1860"/>
                <a:gd name="connsiteY0" fmla="*/ -1100 h 4954"/>
                <a:gd name="connsiteX1" fmla="*/ 693 w 1860"/>
                <a:gd name="connsiteY1" fmla="*/ 3854 h 4954"/>
                <a:gd name="connsiteX2" fmla="*/ -724 w 1860"/>
                <a:gd name="connsiteY2" fmla="*/ -110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0" h="4954">
                  <a:moveTo>
                    <a:pt x="-724" y="-1100"/>
                  </a:moveTo>
                  <a:cubicBezTo>
                    <a:pt x="-724" y="787"/>
                    <a:pt x="-2374" y="3385"/>
                    <a:pt x="693" y="3854"/>
                  </a:cubicBezTo>
                  <a:cubicBezTo>
                    <a:pt x="-724" y="2204"/>
                    <a:pt x="1635" y="317"/>
                    <a:pt x="-7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7" name="Полилиния: фигура 1816">
              <a:extLst>
                <a:ext uri="{FF2B5EF4-FFF2-40B4-BE49-F238E27FC236}">
                  <a16:creationId xmlns:a16="http://schemas.microsoft.com/office/drawing/2014/main" id="{C38394CE-9E10-4666-19A3-F9B5A5E2968C}"/>
                </a:ext>
              </a:extLst>
            </p:cNvPr>
            <p:cNvSpPr/>
            <p:nvPr/>
          </p:nvSpPr>
          <p:spPr>
            <a:xfrm>
              <a:off x="3467395" y="3075936"/>
              <a:ext cx="209" cy="3915"/>
            </a:xfrm>
            <a:custGeom>
              <a:avLst/>
              <a:gdLst>
                <a:gd name="connsiteX0" fmla="*/ -1167 w 209"/>
                <a:gd name="connsiteY0" fmla="*/ -667 h 3915"/>
                <a:gd name="connsiteX1" fmla="*/ -1167 w 209"/>
                <a:gd name="connsiteY1" fmla="*/ 2637 h 3915"/>
                <a:gd name="connsiteX2" fmla="*/ -1167 w 209"/>
                <a:gd name="connsiteY2" fmla="*/ -667 h 3915"/>
                <a:gd name="connsiteX3" fmla="*/ -1167 w 209"/>
                <a:gd name="connsiteY3" fmla="*/ -667 h 3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915">
                  <a:moveTo>
                    <a:pt x="-1167" y="-667"/>
                  </a:moveTo>
                  <a:cubicBezTo>
                    <a:pt x="-1167" y="514"/>
                    <a:pt x="-1167" y="1692"/>
                    <a:pt x="-1167" y="2637"/>
                  </a:cubicBezTo>
                  <a:cubicBezTo>
                    <a:pt x="-1167" y="3582"/>
                    <a:pt x="-1167" y="514"/>
                    <a:pt x="-1167" y="-667"/>
                  </a:cubicBezTo>
                  <a:cubicBezTo>
                    <a:pt x="-1167" y="-1845"/>
                    <a:pt x="-695" y="-195"/>
                    <a:pt x="-1167" y="-6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8" name="Полилиния: фигура 1817">
              <a:extLst>
                <a:ext uri="{FF2B5EF4-FFF2-40B4-BE49-F238E27FC236}">
                  <a16:creationId xmlns:a16="http://schemas.microsoft.com/office/drawing/2014/main" id="{E839148B-10F2-2AC8-1174-F3F8B604A6F3}"/>
                </a:ext>
              </a:extLst>
            </p:cNvPr>
            <p:cNvSpPr/>
            <p:nvPr/>
          </p:nvSpPr>
          <p:spPr>
            <a:xfrm>
              <a:off x="3460787" y="3082741"/>
              <a:ext cx="3776" cy="2821"/>
            </a:xfrm>
            <a:custGeom>
              <a:avLst/>
              <a:gdLst>
                <a:gd name="connsiteX0" fmla="*/ -1167 w 3776"/>
                <a:gd name="connsiteY0" fmla="*/ -1100 h 2821"/>
                <a:gd name="connsiteX1" fmla="*/ 2609 w 3776"/>
                <a:gd name="connsiteY1" fmla="*/ 317 h 2821"/>
                <a:gd name="connsiteX2" fmla="*/ -1167 w 3776"/>
                <a:gd name="connsiteY2" fmla="*/ -1100 h 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2821">
                  <a:moveTo>
                    <a:pt x="-1167" y="-1100"/>
                  </a:moveTo>
                  <a:cubicBezTo>
                    <a:pt x="-1167" y="1968"/>
                    <a:pt x="-1167" y="2676"/>
                    <a:pt x="2609" y="317"/>
                  </a:cubicBezTo>
                  <a:cubicBezTo>
                    <a:pt x="1192" y="-1100"/>
                    <a:pt x="14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19" name="Полилиния: фигура 1818">
              <a:extLst>
                <a:ext uri="{FF2B5EF4-FFF2-40B4-BE49-F238E27FC236}">
                  <a16:creationId xmlns:a16="http://schemas.microsoft.com/office/drawing/2014/main" id="{A05C61EF-1E77-BFBC-AD6A-463998DA947E}"/>
                </a:ext>
              </a:extLst>
            </p:cNvPr>
            <p:cNvSpPr/>
            <p:nvPr/>
          </p:nvSpPr>
          <p:spPr>
            <a:xfrm>
              <a:off x="3417193" y="3136071"/>
              <a:ext cx="1699" cy="3776"/>
            </a:xfrm>
            <a:custGeom>
              <a:avLst/>
              <a:gdLst>
                <a:gd name="connsiteX0" fmla="*/ -285 w 1699"/>
                <a:gd name="connsiteY0" fmla="*/ -1100 h 3776"/>
                <a:gd name="connsiteX1" fmla="*/ -755 w 1699"/>
                <a:gd name="connsiteY1" fmla="*/ 2204 h 3776"/>
                <a:gd name="connsiteX2" fmla="*/ -285 w 1699"/>
                <a:gd name="connsiteY2" fmla="*/ 2676 h 3776"/>
                <a:gd name="connsiteX3" fmla="*/ -285 w 1699"/>
                <a:gd name="connsiteY3" fmla="*/ -1100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9" h="3776">
                  <a:moveTo>
                    <a:pt x="-285" y="-1100"/>
                  </a:moveTo>
                  <a:cubicBezTo>
                    <a:pt x="-1227" y="-392"/>
                    <a:pt x="-1464" y="1259"/>
                    <a:pt x="-755" y="2204"/>
                  </a:cubicBezTo>
                  <a:cubicBezTo>
                    <a:pt x="-522" y="2440"/>
                    <a:pt x="-522" y="2440"/>
                    <a:pt x="-285" y="2676"/>
                  </a:cubicBezTo>
                  <a:cubicBezTo>
                    <a:pt x="423" y="1968"/>
                    <a:pt x="1132" y="-155"/>
                    <a:pt x="-2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0" name="Полилиния: фигура 1819">
              <a:extLst>
                <a:ext uri="{FF2B5EF4-FFF2-40B4-BE49-F238E27FC236}">
                  <a16:creationId xmlns:a16="http://schemas.microsoft.com/office/drawing/2014/main" id="{2969FB28-FE35-13A7-8AD6-82C70849BEE8}"/>
                </a:ext>
              </a:extLst>
            </p:cNvPr>
            <p:cNvSpPr/>
            <p:nvPr/>
          </p:nvSpPr>
          <p:spPr>
            <a:xfrm>
              <a:off x="3418311" y="3154176"/>
              <a:ext cx="5663" cy="8560"/>
            </a:xfrm>
            <a:custGeom>
              <a:avLst/>
              <a:gdLst>
                <a:gd name="connsiteX0" fmla="*/ -1167 w 5663"/>
                <a:gd name="connsiteY0" fmla="*/ -90 h 8560"/>
                <a:gd name="connsiteX1" fmla="*/ 4496 w 5663"/>
                <a:gd name="connsiteY1" fmla="*/ 7460 h 8560"/>
                <a:gd name="connsiteX2" fmla="*/ 959 w 5663"/>
                <a:gd name="connsiteY2" fmla="*/ -326 h 8560"/>
                <a:gd name="connsiteX3" fmla="*/ 2845 w 5663"/>
                <a:gd name="connsiteY3" fmla="*/ -326 h 8560"/>
                <a:gd name="connsiteX4" fmla="*/ -1167 w 5663"/>
                <a:gd name="connsiteY4" fmla="*/ -90 h 8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63" h="8560">
                  <a:moveTo>
                    <a:pt x="-1167" y="-90"/>
                  </a:moveTo>
                  <a:cubicBezTo>
                    <a:pt x="1901" y="2742"/>
                    <a:pt x="959" y="6279"/>
                    <a:pt x="4496" y="7460"/>
                  </a:cubicBezTo>
                  <a:cubicBezTo>
                    <a:pt x="4026" y="4628"/>
                    <a:pt x="2609" y="2033"/>
                    <a:pt x="959" y="-326"/>
                  </a:cubicBezTo>
                  <a:cubicBezTo>
                    <a:pt x="959" y="-326"/>
                    <a:pt x="959" y="-326"/>
                    <a:pt x="2845" y="-326"/>
                  </a:cubicBezTo>
                  <a:cubicBezTo>
                    <a:pt x="4732" y="-326"/>
                    <a:pt x="250" y="-2216"/>
                    <a:pt x="-1167" y="-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1" name="Полилиния: фигура 1820">
              <a:extLst>
                <a:ext uri="{FF2B5EF4-FFF2-40B4-BE49-F238E27FC236}">
                  <a16:creationId xmlns:a16="http://schemas.microsoft.com/office/drawing/2014/main" id="{4FE97E80-9EE6-75C1-1597-7BB1618A2CEF}"/>
                </a:ext>
              </a:extLst>
            </p:cNvPr>
            <p:cNvSpPr/>
            <p:nvPr/>
          </p:nvSpPr>
          <p:spPr>
            <a:xfrm>
              <a:off x="3466687" y="3102852"/>
              <a:ext cx="3517" cy="1022"/>
            </a:xfrm>
            <a:custGeom>
              <a:avLst/>
              <a:gdLst>
                <a:gd name="connsiteX0" fmla="*/ -1167 w 3517"/>
                <a:gd name="connsiteY0" fmla="*/ -918 h 1022"/>
                <a:gd name="connsiteX1" fmla="*/ 1192 w 3517"/>
                <a:gd name="connsiteY1" fmla="*/ -918 h 1022"/>
                <a:gd name="connsiteX2" fmla="*/ -1167 w 3517"/>
                <a:gd name="connsiteY2" fmla="*/ -918 h 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17" h="1022">
                  <a:moveTo>
                    <a:pt x="-1167" y="-918"/>
                  </a:moveTo>
                  <a:cubicBezTo>
                    <a:pt x="-1167" y="972"/>
                    <a:pt x="2137" y="-918"/>
                    <a:pt x="1192" y="-918"/>
                  </a:cubicBezTo>
                  <a:cubicBezTo>
                    <a:pt x="4496" y="27"/>
                    <a:pt x="-222" y="-1627"/>
                    <a:pt x="-1167" y="-9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2" name="Полилиния: фигура 1821">
              <a:extLst>
                <a:ext uri="{FF2B5EF4-FFF2-40B4-BE49-F238E27FC236}">
                  <a16:creationId xmlns:a16="http://schemas.microsoft.com/office/drawing/2014/main" id="{B29BABEA-41A1-21D4-7E11-EA2670195301}"/>
                </a:ext>
              </a:extLst>
            </p:cNvPr>
            <p:cNvSpPr/>
            <p:nvPr/>
          </p:nvSpPr>
          <p:spPr>
            <a:xfrm>
              <a:off x="3468337" y="3104452"/>
              <a:ext cx="1962" cy="2716"/>
            </a:xfrm>
            <a:custGeom>
              <a:avLst/>
              <a:gdLst>
                <a:gd name="connsiteX0" fmla="*/ -1167 w 1962"/>
                <a:gd name="connsiteY0" fmla="*/ -1100 h 2716"/>
                <a:gd name="connsiteX1" fmla="*/ 250 w 1962"/>
                <a:gd name="connsiteY1" fmla="*/ 1495 h 2716"/>
                <a:gd name="connsiteX2" fmla="*/ -1167 w 1962"/>
                <a:gd name="connsiteY2" fmla="*/ -1100 h 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2" h="2716">
                  <a:moveTo>
                    <a:pt x="-1167" y="-1100"/>
                  </a:moveTo>
                  <a:cubicBezTo>
                    <a:pt x="-1167" y="-1100"/>
                    <a:pt x="-1167" y="787"/>
                    <a:pt x="250" y="1495"/>
                  </a:cubicBezTo>
                  <a:cubicBezTo>
                    <a:pt x="1664" y="2204"/>
                    <a:pt x="14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3" name="Полилиния: фигура 1822">
              <a:extLst>
                <a:ext uri="{FF2B5EF4-FFF2-40B4-BE49-F238E27FC236}">
                  <a16:creationId xmlns:a16="http://schemas.microsoft.com/office/drawing/2014/main" id="{AD55688E-6C3C-B080-C8B7-61D6EFF7B217}"/>
                </a:ext>
              </a:extLst>
            </p:cNvPr>
            <p:cNvSpPr/>
            <p:nvPr/>
          </p:nvSpPr>
          <p:spPr>
            <a:xfrm>
              <a:off x="3425155" y="3171231"/>
              <a:ext cx="2688" cy="1886"/>
            </a:xfrm>
            <a:custGeom>
              <a:avLst/>
              <a:gdLst>
                <a:gd name="connsiteX0" fmla="*/ -1167 w 2688"/>
                <a:gd name="connsiteY0" fmla="*/ -1100 h 1886"/>
                <a:gd name="connsiteX1" fmla="*/ -1167 w 2688"/>
                <a:gd name="connsiteY1" fmla="*/ 787 h 1886"/>
                <a:gd name="connsiteX2" fmla="*/ 1192 w 2688"/>
                <a:gd name="connsiteY2" fmla="*/ 787 h 1886"/>
                <a:gd name="connsiteX3" fmla="*/ -1167 w 2688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8" h="1886">
                  <a:moveTo>
                    <a:pt x="-1167" y="-1100"/>
                  </a:moveTo>
                  <a:lnTo>
                    <a:pt x="-1167" y="787"/>
                  </a:lnTo>
                  <a:cubicBezTo>
                    <a:pt x="-1167" y="787"/>
                    <a:pt x="250" y="787"/>
                    <a:pt x="1192" y="787"/>
                  </a:cubicBezTo>
                  <a:cubicBezTo>
                    <a:pt x="2137" y="787"/>
                    <a:pt x="956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4" name="Полилиния: фигура 1823">
              <a:extLst>
                <a:ext uri="{FF2B5EF4-FFF2-40B4-BE49-F238E27FC236}">
                  <a16:creationId xmlns:a16="http://schemas.microsoft.com/office/drawing/2014/main" id="{AAECDA40-82BB-1BDB-2E3A-0C0033E74934}"/>
                </a:ext>
              </a:extLst>
            </p:cNvPr>
            <p:cNvSpPr/>
            <p:nvPr/>
          </p:nvSpPr>
          <p:spPr>
            <a:xfrm>
              <a:off x="3461250" y="3126895"/>
              <a:ext cx="3048" cy="1153"/>
            </a:xfrm>
            <a:custGeom>
              <a:avLst/>
              <a:gdLst>
                <a:gd name="connsiteX0" fmla="*/ -1158 w 3048"/>
                <a:gd name="connsiteY0" fmla="*/ 53 h 1153"/>
                <a:gd name="connsiteX1" fmla="*/ 1674 w 3048"/>
                <a:gd name="connsiteY1" fmla="*/ 53 h 1153"/>
                <a:gd name="connsiteX2" fmla="*/ -1158 w 3048"/>
                <a:gd name="connsiteY2" fmla="*/ 53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" h="1153">
                  <a:moveTo>
                    <a:pt x="-1158" y="53"/>
                  </a:moveTo>
                  <a:cubicBezTo>
                    <a:pt x="-1158" y="53"/>
                    <a:pt x="493" y="53"/>
                    <a:pt x="1674" y="53"/>
                  </a:cubicBezTo>
                  <a:cubicBezTo>
                    <a:pt x="2852" y="53"/>
                    <a:pt x="-1394" y="-2542"/>
                    <a:pt x="-1158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5" name="Полилиния: фигура 1824">
              <a:extLst>
                <a:ext uri="{FF2B5EF4-FFF2-40B4-BE49-F238E27FC236}">
                  <a16:creationId xmlns:a16="http://schemas.microsoft.com/office/drawing/2014/main" id="{8635B0A6-114C-90D7-1C67-D586F5A4A718}"/>
                </a:ext>
              </a:extLst>
            </p:cNvPr>
            <p:cNvSpPr/>
            <p:nvPr/>
          </p:nvSpPr>
          <p:spPr>
            <a:xfrm>
              <a:off x="3506273" y="3157309"/>
              <a:ext cx="4188" cy="1800"/>
            </a:xfrm>
            <a:custGeom>
              <a:avLst/>
              <a:gdLst>
                <a:gd name="connsiteX0" fmla="*/ -403 w 4188"/>
                <a:gd name="connsiteY0" fmla="*/ -1100 h 1800"/>
                <a:gd name="connsiteX1" fmla="*/ 2193 w 4188"/>
                <a:gd name="connsiteY1" fmla="*/ 314 h 1800"/>
                <a:gd name="connsiteX2" fmla="*/ -403 w 4188"/>
                <a:gd name="connsiteY2" fmla="*/ -1100 h 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8" h="1800">
                  <a:moveTo>
                    <a:pt x="-403" y="-1100"/>
                  </a:moveTo>
                  <a:cubicBezTo>
                    <a:pt x="-2289" y="1259"/>
                    <a:pt x="-403" y="787"/>
                    <a:pt x="2193" y="314"/>
                  </a:cubicBezTo>
                  <a:cubicBezTo>
                    <a:pt x="4788" y="-155"/>
                    <a:pt x="542" y="-628"/>
                    <a:pt x="-4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6" name="Полилиния: фигура 1825">
              <a:extLst>
                <a:ext uri="{FF2B5EF4-FFF2-40B4-BE49-F238E27FC236}">
                  <a16:creationId xmlns:a16="http://schemas.microsoft.com/office/drawing/2014/main" id="{A1644470-0EAD-3F9B-EDFB-E7C59339B4D8}"/>
                </a:ext>
              </a:extLst>
            </p:cNvPr>
            <p:cNvSpPr/>
            <p:nvPr/>
          </p:nvSpPr>
          <p:spPr>
            <a:xfrm>
              <a:off x="3515175" y="3177877"/>
              <a:ext cx="6703" cy="5651"/>
            </a:xfrm>
            <a:custGeom>
              <a:avLst/>
              <a:gdLst>
                <a:gd name="connsiteX0" fmla="*/ 135 w 6703"/>
                <a:gd name="connsiteY0" fmla="*/ 2166 h 5651"/>
                <a:gd name="connsiteX1" fmla="*/ 1316 w 6703"/>
                <a:gd name="connsiteY1" fmla="*/ 3817 h 5651"/>
                <a:gd name="connsiteX2" fmla="*/ -810 w 6703"/>
                <a:gd name="connsiteY2" fmla="*/ 3817 h 5651"/>
                <a:gd name="connsiteX3" fmla="*/ 1785 w 6703"/>
                <a:gd name="connsiteY3" fmla="*/ 3817 h 5651"/>
                <a:gd name="connsiteX4" fmla="*/ 1785 w 6703"/>
                <a:gd name="connsiteY4" fmla="*/ 1930 h 5651"/>
                <a:gd name="connsiteX5" fmla="*/ 4383 w 6703"/>
                <a:gd name="connsiteY5" fmla="*/ 4053 h 5651"/>
                <a:gd name="connsiteX6" fmla="*/ 4383 w 6703"/>
                <a:gd name="connsiteY6" fmla="*/ 1930 h 5651"/>
                <a:gd name="connsiteX7" fmla="*/ 2730 w 6703"/>
                <a:gd name="connsiteY7" fmla="*/ -902 h 5651"/>
                <a:gd name="connsiteX8" fmla="*/ 135 w 6703"/>
                <a:gd name="connsiteY8" fmla="*/ 2166 h 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03" h="5651">
                  <a:moveTo>
                    <a:pt x="135" y="2166"/>
                  </a:moveTo>
                  <a:cubicBezTo>
                    <a:pt x="135" y="3817"/>
                    <a:pt x="2257" y="2166"/>
                    <a:pt x="1316" y="3817"/>
                  </a:cubicBezTo>
                  <a:cubicBezTo>
                    <a:pt x="371" y="5470"/>
                    <a:pt x="135" y="3817"/>
                    <a:pt x="-810" y="3817"/>
                  </a:cubicBezTo>
                  <a:cubicBezTo>
                    <a:pt x="-1752" y="3817"/>
                    <a:pt x="-810" y="5470"/>
                    <a:pt x="1785" y="3817"/>
                  </a:cubicBezTo>
                  <a:cubicBezTo>
                    <a:pt x="1552" y="3108"/>
                    <a:pt x="1552" y="2639"/>
                    <a:pt x="1785" y="1930"/>
                  </a:cubicBezTo>
                  <a:cubicBezTo>
                    <a:pt x="4147" y="1930"/>
                    <a:pt x="1785" y="4525"/>
                    <a:pt x="4383" y="4053"/>
                  </a:cubicBezTo>
                  <a:cubicBezTo>
                    <a:pt x="6979" y="3580"/>
                    <a:pt x="4383" y="4053"/>
                    <a:pt x="4383" y="1930"/>
                  </a:cubicBezTo>
                  <a:cubicBezTo>
                    <a:pt x="4383" y="-193"/>
                    <a:pt x="2257" y="276"/>
                    <a:pt x="2730" y="-902"/>
                  </a:cubicBezTo>
                  <a:cubicBezTo>
                    <a:pt x="3202" y="-2083"/>
                    <a:pt x="3202" y="2402"/>
                    <a:pt x="135" y="2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7" name="Полилиния: фигура 1826">
              <a:extLst>
                <a:ext uri="{FF2B5EF4-FFF2-40B4-BE49-F238E27FC236}">
                  <a16:creationId xmlns:a16="http://schemas.microsoft.com/office/drawing/2014/main" id="{2D641B09-D162-0600-9C3C-C180DCC5B1A9}"/>
                </a:ext>
              </a:extLst>
            </p:cNvPr>
            <p:cNvSpPr/>
            <p:nvPr/>
          </p:nvSpPr>
          <p:spPr>
            <a:xfrm>
              <a:off x="3521667" y="3187892"/>
              <a:ext cx="3648" cy="2453"/>
            </a:xfrm>
            <a:custGeom>
              <a:avLst/>
              <a:gdLst>
                <a:gd name="connsiteX0" fmla="*/ -1167 w 3648"/>
                <a:gd name="connsiteY0" fmla="*/ -536 h 2453"/>
                <a:gd name="connsiteX1" fmla="*/ -1167 w 3648"/>
                <a:gd name="connsiteY1" fmla="*/ 1354 h 2453"/>
                <a:gd name="connsiteX2" fmla="*/ 1664 w 3648"/>
                <a:gd name="connsiteY2" fmla="*/ 1354 h 2453"/>
                <a:gd name="connsiteX3" fmla="*/ 1664 w 3648"/>
                <a:gd name="connsiteY3" fmla="*/ -300 h 2453"/>
                <a:gd name="connsiteX4" fmla="*/ -1167 w 3648"/>
                <a:gd name="connsiteY4" fmla="*/ -536 h 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8" h="2453">
                  <a:moveTo>
                    <a:pt x="-1167" y="-536"/>
                  </a:moveTo>
                  <a:lnTo>
                    <a:pt x="-1167" y="1354"/>
                  </a:lnTo>
                  <a:cubicBezTo>
                    <a:pt x="722" y="1354"/>
                    <a:pt x="-1167" y="1354"/>
                    <a:pt x="1664" y="1354"/>
                  </a:cubicBezTo>
                  <a:cubicBezTo>
                    <a:pt x="4496" y="1354"/>
                    <a:pt x="-1167" y="1354"/>
                    <a:pt x="1664" y="-300"/>
                  </a:cubicBezTo>
                  <a:cubicBezTo>
                    <a:pt x="4496" y="-1950"/>
                    <a:pt x="-931" y="-536"/>
                    <a:pt x="-1167" y="-5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8" name="Полилиния: фигура 1827">
              <a:extLst>
                <a:ext uri="{FF2B5EF4-FFF2-40B4-BE49-F238E27FC236}">
                  <a16:creationId xmlns:a16="http://schemas.microsoft.com/office/drawing/2014/main" id="{D81F82B7-117E-A5E7-2490-C1C34379EF47}"/>
                </a:ext>
              </a:extLst>
            </p:cNvPr>
            <p:cNvSpPr/>
            <p:nvPr/>
          </p:nvSpPr>
          <p:spPr>
            <a:xfrm>
              <a:off x="3521904" y="3191288"/>
              <a:ext cx="3540" cy="1417"/>
            </a:xfrm>
            <a:custGeom>
              <a:avLst/>
              <a:gdLst>
                <a:gd name="connsiteX0" fmla="*/ -1167 w 3540"/>
                <a:gd name="connsiteY0" fmla="*/ 317 h 1417"/>
                <a:gd name="connsiteX1" fmla="*/ 2373 w 3540"/>
                <a:gd name="connsiteY1" fmla="*/ 317 h 1417"/>
                <a:gd name="connsiteX2" fmla="*/ 2373 w 3540"/>
                <a:gd name="connsiteY2" fmla="*/ -1100 h 1417"/>
                <a:gd name="connsiteX3" fmla="*/ 2373 w 3540"/>
                <a:gd name="connsiteY3" fmla="*/ -1100 h 1417"/>
                <a:gd name="connsiteX4" fmla="*/ 486 w 3540"/>
                <a:gd name="connsiteY4" fmla="*/ -1100 h 1417"/>
                <a:gd name="connsiteX5" fmla="*/ -1167 w 3540"/>
                <a:gd name="connsiteY5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1417">
                  <a:moveTo>
                    <a:pt x="-1167" y="317"/>
                  </a:moveTo>
                  <a:cubicBezTo>
                    <a:pt x="14" y="81"/>
                    <a:pt x="1192" y="81"/>
                    <a:pt x="2373" y="317"/>
                  </a:cubicBezTo>
                  <a:lnTo>
                    <a:pt x="2373" y="-1100"/>
                  </a:lnTo>
                  <a:cubicBezTo>
                    <a:pt x="2373" y="-1100"/>
                    <a:pt x="2373" y="-1100"/>
                    <a:pt x="2373" y="-1100"/>
                  </a:cubicBezTo>
                  <a:cubicBezTo>
                    <a:pt x="2373" y="-1100"/>
                    <a:pt x="2373" y="-1100"/>
                    <a:pt x="486" y="-1100"/>
                  </a:cubicBezTo>
                  <a:cubicBezTo>
                    <a:pt x="-1403" y="-1100"/>
                    <a:pt x="-931" y="-628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29" name="Полилиния: фигура 1828">
              <a:extLst>
                <a:ext uri="{FF2B5EF4-FFF2-40B4-BE49-F238E27FC236}">
                  <a16:creationId xmlns:a16="http://schemas.microsoft.com/office/drawing/2014/main" id="{8E8C4016-5693-35F5-FE42-906D4E3D7B49}"/>
                </a:ext>
              </a:extLst>
            </p:cNvPr>
            <p:cNvSpPr/>
            <p:nvPr/>
          </p:nvSpPr>
          <p:spPr>
            <a:xfrm>
              <a:off x="3522848" y="3192032"/>
              <a:ext cx="3427" cy="4683"/>
            </a:xfrm>
            <a:custGeom>
              <a:avLst/>
              <a:gdLst>
                <a:gd name="connsiteX0" fmla="*/ -1167 w 3427"/>
                <a:gd name="connsiteY0" fmla="*/ 3583 h 4683"/>
                <a:gd name="connsiteX1" fmla="*/ 1428 w 3427"/>
                <a:gd name="connsiteY1" fmla="*/ 3583 h 4683"/>
                <a:gd name="connsiteX2" fmla="*/ 1428 w 3427"/>
                <a:gd name="connsiteY2" fmla="*/ 46 h 4683"/>
                <a:gd name="connsiteX3" fmla="*/ -1167 w 3427"/>
                <a:gd name="connsiteY3" fmla="*/ 3583 h 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7" h="4683">
                  <a:moveTo>
                    <a:pt x="-1167" y="3583"/>
                  </a:moveTo>
                  <a:cubicBezTo>
                    <a:pt x="483" y="3583"/>
                    <a:pt x="-1167" y="3583"/>
                    <a:pt x="1428" y="3583"/>
                  </a:cubicBezTo>
                  <a:cubicBezTo>
                    <a:pt x="4024" y="3583"/>
                    <a:pt x="-459" y="3583"/>
                    <a:pt x="1428" y="46"/>
                  </a:cubicBezTo>
                  <a:cubicBezTo>
                    <a:pt x="3315" y="-3494"/>
                    <a:pt x="11" y="2169"/>
                    <a:pt x="-1167" y="35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0" name="Полилиния: фигура 1829">
              <a:extLst>
                <a:ext uri="{FF2B5EF4-FFF2-40B4-BE49-F238E27FC236}">
                  <a16:creationId xmlns:a16="http://schemas.microsoft.com/office/drawing/2014/main" id="{88CBFAFF-ACC9-CDD1-F5E8-3283BB54E421}"/>
                </a:ext>
              </a:extLst>
            </p:cNvPr>
            <p:cNvSpPr/>
            <p:nvPr/>
          </p:nvSpPr>
          <p:spPr>
            <a:xfrm>
              <a:off x="3525680" y="3197187"/>
              <a:ext cx="2359" cy="1889"/>
            </a:xfrm>
            <a:custGeom>
              <a:avLst/>
              <a:gdLst>
                <a:gd name="connsiteX0" fmla="*/ 1192 w 2359"/>
                <a:gd name="connsiteY0" fmla="*/ -1100 h 1889"/>
                <a:gd name="connsiteX1" fmla="*/ -1167 w 2359"/>
                <a:gd name="connsiteY1" fmla="*/ 789 h 1889"/>
                <a:gd name="connsiteX2" fmla="*/ -1167 w 2359"/>
                <a:gd name="connsiteY2" fmla="*/ 789 h 1889"/>
                <a:gd name="connsiteX3" fmla="*/ 1192 w 2359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889">
                  <a:moveTo>
                    <a:pt x="1192" y="-1100"/>
                  </a:moveTo>
                  <a:cubicBezTo>
                    <a:pt x="1192" y="-1100"/>
                    <a:pt x="-931" y="-1100"/>
                    <a:pt x="-1167" y="789"/>
                  </a:cubicBezTo>
                  <a:lnTo>
                    <a:pt x="-1167" y="789"/>
                  </a:lnTo>
                  <a:cubicBezTo>
                    <a:pt x="-222" y="553"/>
                    <a:pt x="720" y="-155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1" name="Полилиния: фигура 1830">
              <a:extLst>
                <a:ext uri="{FF2B5EF4-FFF2-40B4-BE49-F238E27FC236}">
                  <a16:creationId xmlns:a16="http://schemas.microsoft.com/office/drawing/2014/main" id="{48A8EB1D-6E05-F07F-6334-3B8ED7A6003A}"/>
                </a:ext>
              </a:extLst>
            </p:cNvPr>
            <p:cNvSpPr/>
            <p:nvPr/>
          </p:nvSpPr>
          <p:spPr>
            <a:xfrm>
              <a:off x="3527567" y="3198605"/>
              <a:ext cx="2595" cy="2726"/>
            </a:xfrm>
            <a:custGeom>
              <a:avLst/>
              <a:gdLst>
                <a:gd name="connsiteX0" fmla="*/ -1167 w 2595"/>
                <a:gd name="connsiteY0" fmla="*/ -1100 h 2726"/>
                <a:gd name="connsiteX1" fmla="*/ -1167 w 2595"/>
                <a:gd name="connsiteY1" fmla="*/ 787 h 2726"/>
                <a:gd name="connsiteX2" fmla="*/ 250 w 2595"/>
                <a:gd name="connsiteY2" fmla="*/ 787 h 2726"/>
                <a:gd name="connsiteX3" fmla="*/ 1428 w 2595"/>
                <a:gd name="connsiteY3" fmla="*/ -864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2726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6"/>
                    <a:pt x="250" y="787"/>
                    <a:pt x="250" y="787"/>
                  </a:cubicBezTo>
                  <a:cubicBezTo>
                    <a:pt x="250" y="787"/>
                    <a:pt x="250" y="787"/>
                    <a:pt x="1428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2" name="Полилиния: фигура 1831">
              <a:extLst>
                <a:ext uri="{FF2B5EF4-FFF2-40B4-BE49-F238E27FC236}">
                  <a16:creationId xmlns:a16="http://schemas.microsoft.com/office/drawing/2014/main" id="{EF19AE6E-2335-9FF9-AB35-78CD8B8AD93D}"/>
                </a:ext>
              </a:extLst>
            </p:cNvPr>
            <p:cNvSpPr/>
            <p:nvPr/>
          </p:nvSpPr>
          <p:spPr>
            <a:xfrm>
              <a:off x="3530242" y="3197424"/>
              <a:ext cx="1523" cy="2925"/>
            </a:xfrm>
            <a:custGeom>
              <a:avLst/>
              <a:gdLst>
                <a:gd name="connsiteX0" fmla="*/ -539 w 1523"/>
                <a:gd name="connsiteY0" fmla="*/ -1100 h 2925"/>
                <a:gd name="connsiteX1" fmla="*/ -539 w 1523"/>
                <a:gd name="connsiteY1" fmla="*/ 1731 h 2925"/>
                <a:gd name="connsiteX2" fmla="*/ -539 w 1523"/>
                <a:gd name="connsiteY2" fmla="*/ -1100 h 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925">
                  <a:moveTo>
                    <a:pt x="-539" y="-1100"/>
                  </a:moveTo>
                  <a:cubicBezTo>
                    <a:pt x="-539" y="-1100"/>
                    <a:pt x="-1953" y="2440"/>
                    <a:pt x="-539" y="1731"/>
                  </a:cubicBezTo>
                  <a:cubicBezTo>
                    <a:pt x="879" y="1026"/>
                    <a:pt x="406" y="-864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3" name="Полилиния: фигура 1832">
              <a:extLst>
                <a:ext uri="{FF2B5EF4-FFF2-40B4-BE49-F238E27FC236}">
                  <a16:creationId xmlns:a16="http://schemas.microsoft.com/office/drawing/2014/main" id="{F9DBEDC6-32AF-4F15-E9D3-657EAC249161}"/>
                </a:ext>
              </a:extLst>
            </p:cNvPr>
            <p:cNvSpPr/>
            <p:nvPr/>
          </p:nvSpPr>
          <p:spPr>
            <a:xfrm>
              <a:off x="3536534" y="3207340"/>
              <a:ext cx="3120" cy="2590"/>
            </a:xfrm>
            <a:custGeom>
              <a:avLst/>
              <a:gdLst>
                <a:gd name="connsiteX0" fmla="*/ -1167 w 3120"/>
                <a:gd name="connsiteY0" fmla="*/ 1490 h 2590"/>
                <a:gd name="connsiteX1" fmla="*/ 1428 w 3120"/>
                <a:gd name="connsiteY1" fmla="*/ 1490 h 2590"/>
                <a:gd name="connsiteX2" fmla="*/ 1428 w 3120"/>
                <a:gd name="connsiteY2" fmla="*/ -396 h 2590"/>
                <a:gd name="connsiteX3" fmla="*/ -1167 w 3120"/>
                <a:gd name="connsiteY3" fmla="*/ 1490 h 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0" h="2590">
                  <a:moveTo>
                    <a:pt x="-1167" y="1490"/>
                  </a:moveTo>
                  <a:cubicBezTo>
                    <a:pt x="250" y="1490"/>
                    <a:pt x="250" y="1490"/>
                    <a:pt x="1428" y="1490"/>
                  </a:cubicBezTo>
                  <a:cubicBezTo>
                    <a:pt x="2609" y="1490"/>
                    <a:pt x="1428" y="1490"/>
                    <a:pt x="1428" y="-396"/>
                  </a:cubicBezTo>
                  <a:cubicBezTo>
                    <a:pt x="1428" y="-2286"/>
                    <a:pt x="-1167" y="73"/>
                    <a:pt x="-1167" y="14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4" name="Полилиния: фигура 1833">
              <a:extLst>
                <a:ext uri="{FF2B5EF4-FFF2-40B4-BE49-F238E27FC236}">
                  <a16:creationId xmlns:a16="http://schemas.microsoft.com/office/drawing/2014/main" id="{E7A784D0-E2D0-F30C-BB91-0EB4F8188904}"/>
                </a:ext>
              </a:extLst>
            </p:cNvPr>
            <p:cNvSpPr/>
            <p:nvPr/>
          </p:nvSpPr>
          <p:spPr>
            <a:xfrm>
              <a:off x="3543142" y="3211818"/>
              <a:ext cx="1417" cy="2623"/>
            </a:xfrm>
            <a:custGeom>
              <a:avLst/>
              <a:gdLst>
                <a:gd name="connsiteX0" fmla="*/ -1167 w 1417"/>
                <a:gd name="connsiteY0" fmla="*/ 789 h 2623"/>
                <a:gd name="connsiteX1" fmla="*/ 250 w 1417"/>
                <a:gd name="connsiteY1" fmla="*/ 789 h 2623"/>
                <a:gd name="connsiteX2" fmla="*/ 250 w 1417"/>
                <a:gd name="connsiteY2" fmla="*/ -1100 h 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623">
                  <a:moveTo>
                    <a:pt x="-1167" y="789"/>
                  </a:moveTo>
                  <a:cubicBezTo>
                    <a:pt x="-1167" y="789"/>
                    <a:pt x="-1167" y="2440"/>
                    <a:pt x="250" y="789"/>
                  </a:cubicBezTo>
                  <a:lnTo>
                    <a:pt x="250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5" name="Полилиния: фигура 1834">
              <a:extLst>
                <a:ext uri="{FF2B5EF4-FFF2-40B4-BE49-F238E27FC236}">
                  <a16:creationId xmlns:a16="http://schemas.microsoft.com/office/drawing/2014/main" id="{8B65B6BE-596F-5A7C-EFF4-CFD2B4282337}"/>
                </a:ext>
              </a:extLst>
            </p:cNvPr>
            <p:cNvSpPr/>
            <p:nvPr/>
          </p:nvSpPr>
          <p:spPr>
            <a:xfrm>
              <a:off x="3545265" y="3215855"/>
              <a:ext cx="1863" cy="3202"/>
            </a:xfrm>
            <a:custGeom>
              <a:avLst/>
              <a:gdLst>
                <a:gd name="connsiteX0" fmla="*/ -1167 w 1863"/>
                <a:gd name="connsiteY0" fmla="*/ -417 h 3202"/>
                <a:gd name="connsiteX1" fmla="*/ 486 w 1863"/>
                <a:gd name="connsiteY1" fmla="*/ 1942 h 3202"/>
                <a:gd name="connsiteX2" fmla="*/ 486 w 1863"/>
                <a:gd name="connsiteY2" fmla="*/ -889 h 3202"/>
                <a:gd name="connsiteX3" fmla="*/ 486 w 1863"/>
                <a:gd name="connsiteY3" fmla="*/ -889 h 3202"/>
                <a:gd name="connsiteX4" fmla="*/ -1167 w 1863"/>
                <a:gd name="connsiteY4" fmla="*/ -417 h 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" h="3202">
                  <a:moveTo>
                    <a:pt x="-1167" y="-417"/>
                  </a:moveTo>
                  <a:cubicBezTo>
                    <a:pt x="-1167" y="-417"/>
                    <a:pt x="14" y="997"/>
                    <a:pt x="486" y="1942"/>
                  </a:cubicBezTo>
                  <a:cubicBezTo>
                    <a:pt x="959" y="2887"/>
                    <a:pt x="486" y="-653"/>
                    <a:pt x="486" y="-889"/>
                  </a:cubicBezTo>
                  <a:cubicBezTo>
                    <a:pt x="486" y="-1126"/>
                    <a:pt x="486" y="-889"/>
                    <a:pt x="486" y="-889"/>
                  </a:cubicBezTo>
                  <a:cubicBezTo>
                    <a:pt x="486" y="-889"/>
                    <a:pt x="250" y="-1598"/>
                    <a:pt x="-1167" y="-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6" name="Полилиния: фигура 1835">
              <a:extLst>
                <a:ext uri="{FF2B5EF4-FFF2-40B4-BE49-F238E27FC236}">
                  <a16:creationId xmlns:a16="http://schemas.microsoft.com/office/drawing/2014/main" id="{BE0CBD1C-1639-C130-6F57-50530858787B}"/>
                </a:ext>
              </a:extLst>
            </p:cNvPr>
            <p:cNvSpPr/>
            <p:nvPr/>
          </p:nvSpPr>
          <p:spPr>
            <a:xfrm>
              <a:off x="3549986" y="3211581"/>
              <a:ext cx="1945" cy="2831"/>
            </a:xfrm>
            <a:custGeom>
              <a:avLst/>
              <a:gdLst>
                <a:gd name="connsiteX0" fmla="*/ -1167 w 1945"/>
                <a:gd name="connsiteY0" fmla="*/ 1731 h 2831"/>
                <a:gd name="connsiteX1" fmla="*/ 247 w 1945"/>
                <a:gd name="connsiteY1" fmla="*/ 1731 h 2831"/>
                <a:gd name="connsiteX2" fmla="*/ 247 w 1945"/>
                <a:gd name="connsiteY2" fmla="*/ -1100 h 2831"/>
                <a:gd name="connsiteX3" fmla="*/ -1167 w 1945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5" h="2831">
                  <a:moveTo>
                    <a:pt x="-1167" y="1731"/>
                  </a:moveTo>
                  <a:cubicBezTo>
                    <a:pt x="-1167" y="1731"/>
                    <a:pt x="247" y="1731"/>
                    <a:pt x="247" y="1731"/>
                  </a:cubicBezTo>
                  <a:cubicBezTo>
                    <a:pt x="956" y="789"/>
                    <a:pt x="956" y="-155"/>
                    <a:pt x="247" y="-1100"/>
                  </a:cubicBezTo>
                  <a:cubicBezTo>
                    <a:pt x="247" y="-1100"/>
                    <a:pt x="-225" y="1498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7" name="Полилиния: фигура 1836">
              <a:extLst>
                <a:ext uri="{FF2B5EF4-FFF2-40B4-BE49-F238E27FC236}">
                  <a16:creationId xmlns:a16="http://schemas.microsoft.com/office/drawing/2014/main" id="{608352CD-C5A2-32FC-EA76-2DBC17E6A2D5}"/>
                </a:ext>
              </a:extLst>
            </p:cNvPr>
            <p:cNvSpPr/>
            <p:nvPr/>
          </p:nvSpPr>
          <p:spPr>
            <a:xfrm>
              <a:off x="3550142" y="3217904"/>
              <a:ext cx="4614" cy="7298"/>
            </a:xfrm>
            <a:custGeom>
              <a:avLst/>
              <a:gdLst>
                <a:gd name="connsiteX0" fmla="*/ -617 w 4614"/>
                <a:gd name="connsiteY0" fmla="*/ 3906 h 7298"/>
                <a:gd name="connsiteX1" fmla="*/ 2923 w 4614"/>
                <a:gd name="connsiteY1" fmla="*/ 5793 h 7298"/>
                <a:gd name="connsiteX2" fmla="*/ 2923 w 4614"/>
                <a:gd name="connsiteY2" fmla="*/ 366 h 7298"/>
                <a:gd name="connsiteX3" fmla="*/ 91 w 4614"/>
                <a:gd name="connsiteY3" fmla="*/ 2725 h 7298"/>
                <a:gd name="connsiteX4" fmla="*/ 91 w 4614"/>
                <a:gd name="connsiteY4" fmla="*/ -1052 h 7298"/>
                <a:gd name="connsiteX5" fmla="*/ -617 w 4614"/>
                <a:gd name="connsiteY5" fmla="*/ 3906 h 7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14" h="7298">
                  <a:moveTo>
                    <a:pt x="-617" y="3906"/>
                  </a:moveTo>
                  <a:cubicBezTo>
                    <a:pt x="1745" y="3906"/>
                    <a:pt x="1745" y="3906"/>
                    <a:pt x="2923" y="5793"/>
                  </a:cubicBezTo>
                  <a:cubicBezTo>
                    <a:pt x="4104" y="7679"/>
                    <a:pt x="2923" y="2489"/>
                    <a:pt x="2923" y="366"/>
                  </a:cubicBezTo>
                  <a:cubicBezTo>
                    <a:pt x="1509" y="2489"/>
                    <a:pt x="2923" y="2725"/>
                    <a:pt x="91" y="2725"/>
                  </a:cubicBezTo>
                  <a:cubicBezTo>
                    <a:pt x="-2740" y="2725"/>
                    <a:pt x="91" y="-579"/>
                    <a:pt x="91" y="-1052"/>
                  </a:cubicBezTo>
                  <a:cubicBezTo>
                    <a:pt x="91" y="-1524"/>
                    <a:pt x="-617" y="1544"/>
                    <a:pt x="-617" y="39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8" name="Полилиния: фигура 1837">
              <a:extLst>
                <a:ext uri="{FF2B5EF4-FFF2-40B4-BE49-F238E27FC236}">
                  <a16:creationId xmlns:a16="http://schemas.microsoft.com/office/drawing/2014/main" id="{6180B594-FB1E-4BE8-354F-63F8B422BB9F}"/>
                </a:ext>
              </a:extLst>
            </p:cNvPr>
            <p:cNvSpPr/>
            <p:nvPr/>
          </p:nvSpPr>
          <p:spPr>
            <a:xfrm>
              <a:off x="3553523" y="3218084"/>
              <a:ext cx="2482" cy="2336"/>
            </a:xfrm>
            <a:custGeom>
              <a:avLst/>
              <a:gdLst>
                <a:gd name="connsiteX0" fmla="*/ -1167 w 2482"/>
                <a:gd name="connsiteY0" fmla="*/ -758 h 2336"/>
                <a:gd name="connsiteX1" fmla="*/ 1195 w 2482"/>
                <a:gd name="connsiteY1" fmla="*/ 895 h 2336"/>
                <a:gd name="connsiteX2" fmla="*/ -1167 w 2482"/>
                <a:gd name="connsiteY2" fmla="*/ -758 h 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2336">
                  <a:moveTo>
                    <a:pt x="-1167" y="-758"/>
                  </a:moveTo>
                  <a:cubicBezTo>
                    <a:pt x="-1167" y="-758"/>
                    <a:pt x="722" y="-758"/>
                    <a:pt x="1195" y="895"/>
                  </a:cubicBezTo>
                  <a:cubicBezTo>
                    <a:pt x="1667" y="2545"/>
                    <a:pt x="722" y="-2409"/>
                    <a:pt x="-1167" y="-7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39" name="Полилиния: фигура 1838">
              <a:extLst>
                <a:ext uri="{FF2B5EF4-FFF2-40B4-BE49-F238E27FC236}">
                  <a16:creationId xmlns:a16="http://schemas.microsoft.com/office/drawing/2014/main" id="{9A4BCAAB-B66C-5293-52DE-A299CB6DD72C}"/>
                </a:ext>
              </a:extLst>
            </p:cNvPr>
            <p:cNvSpPr/>
            <p:nvPr/>
          </p:nvSpPr>
          <p:spPr>
            <a:xfrm>
              <a:off x="3558480" y="3216932"/>
              <a:ext cx="2682" cy="3775"/>
            </a:xfrm>
            <a:custGeom>
              <a:avLst/>
              <a:gdLst>
                <a:gd name="connsiteX0" fmla="*/ -1167 w 2682"/>
                <a:gd name="connsiteY0" fmla="*/ 629 h 3775"/>
                <a:gd name="connsiteX1" fmla="*/ -1167 w 2682"/>
                <a:gd name="connsiteY1" fmla="*/ 2280 h 3775"/>
                <a:gd name="connsiteX2" fmla="*/ 720 w 2682"/>
                <a:gd name="connsiteY2" fmla="*/ -785 h 3775"/>
                <a:gd name="connsiteX3" fmla="*/ -694 w 2682"/>
                <a:gd name="connsiteY3" fmla="*/ -785 h 3775"/>
                <a:gd name="connsiteX4" fmla="*/ -1167 w 2682"/>
                <a:gd name="connsiteY4" fmla="*/ 629 h 3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2" h="3775">
                  <a:moveTo>
                    <a:pt x="-1167" y="629"/>
                  </a:moveTo>
                  <a:cubicBezTo>
                    <a:pt x="-1167" y="629"/>
                    <a:pt x="-1167" y="629"/>
                    <a:pt x="-1167" y="2280"/>
                  </a:cubicBezTo>
                  <a:cubicBezTo>
                    <a:pt x="-1167" y="3933"/>
                    <a:pt x="-1167" y="-79"/>
                    <a:pt x="720" y="-785"/>
                  </a:cubicBezTo>
                  <a:cubicBezTo>
                    <a:pt x="2610" y="-1494"/>
                    <a:pt x="720" y="-785"/>
                    <a:pt x="-694" y="-785"/>
                  </a:cubicBezTo>
                  <a:cubicBezTo>
                    <a:pt x="-2112" y="-785"/>
                    <a:pt x="248" y="-79"/>
                    <a:pt x="-1167" y="6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0" name="Полилиния: фигура 1839">
              <a:extLst>
                <a:ext uri="{FF2B5EF4-FFF2-40B4-BE49-F238E27FC236}">
                  <a16:creationId xmlns:a16="http://schemas.microsoft.com/office/drawing/2014/main" id="{7C69EEE4-F9FE-5550-3BCD-FC8EC0E49C6F}"/>
                </a:ext>
              </a:extLst>
            </p:cNvPr>
            <p:cNvSpPr/>
            <p:nvPr/>
          </p:nvSpPr>
          <p:spPr>
            <a:xfrm>
              <a:off x="3563908" y="3220198"/>
              <a:ext cx="419" cy="3403"/>
            </a:xfrm>
            <a:custGeom>
              <a:avLst/>
              <a:gdLst>
                <a:gd name="connsiteX0" fmla="*/ -1167 w 419"/>
                <a:gd name="connsiteY0" fmla="*/ 195 h 3403"/>
                <a:gd name="connsiteX1" fmla="*/ -1167 w 419"/>
                <a:gd name="connsiteY1" fmla="*/ 1848 h 3403"/>
                <a:gd name="connsiteX2" fmla="*/ -1167 w 419"/>
                <a:gd name="connsiteY2" fmla="*/ -750 h 3403"/>
                <a:gd name="connsiteX3" fmla="*/ -1167 w 419"/>
                <a:gd name="connsiteY3" fmla="*/ 195 h 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3403">
                  <a:moveTo>
                    <a:pt x="-1167" y="195"/>
                  </a:moveTo>
                  <a:cubicBezTo>
                    <a:pt x="-1167" y="195"/>
                    <a:pt x="-1167" y="195"/>
                    <a:pt x="-1167" y="1848"/>
                  </a:cubicBezTo>
                  <a:cubicBezTo>
                    <a:pt x="-1167" y="3499"/>
                    <a:pt x="-1167" y="195"/>
                    <a:pt x="-1167" y="-750"/>
                  </a:cubicBezTo>
                  <a:cubicBezTo>
                    <a:pt x="-1167" y="-1692"/>
                    <a:pt x="-222" y="-514"/>
                    <a:pt x="-1167" y="1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1" name="Полилиния: фигура 1840">
              <a:extLst>
                <a:ext uri="{FF2B5EF4-FFF2-40B4-BE49-F238E27FC236}">
                  <a16:creationId xmlns:a16="http://schemas.microsoft.com/office/drawing/2014/main" id="{7AF7CDF6-B0DF-DC54-330A-CB7D4310EDB8}"/>
                </a:ext>
              </a:extLst>
            </p:cNvPr>
            <p:cNvSpPr/>
            <p:nvPr/>
          </p:nvSpPr>
          <p:spPr>
            <a:xfrm>
              <a:off x="3647207" y="3236307"/>
              <a:ext cx="4159" cy="3356"/>
            </a:xfrm>
            <a:custGeom>
              <a:avLst/>
              <a:gdLst>
                <a:gd name="connsiteX0" fmla="*/ -1167 w 4159"/>
                <a:gd name="connsiteY0" fmla="*/ 2256 h 3356"/>
                <a:gd name="connsiteX1" fmla="*/ 2843 w 4159"/>
                <a:gd name="connsiteY1" fmla="*/ 370 h 3356"/>
                <a:gd name="connsiteX2" fmla="*/ -1167 w 4159"/>
                <a:gd name="connsiteY2" fmla="*/ -1048 h 3356"/>
                <a:gd name="connsiteX3" fmla="*/ -1167 w 4159"/>
                <a:gd name="connsiteY3" fmla="*/ 2256 h 3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59" h="3356">
                  <a:moveTo>
                    <a:pt x="-1167" y="2256"/>
                  </a:moveTo>
                  <a:cubicBezTo>
                    <a:pt x="483" y="2256"/>
                    <a:pt x="1901" y="2256"/>
                    <a:pt x="2843" y="370"/>
                  </a:cubicBezTo>
                  <a:cubicBezTo>
                    <a:pt x="3787" y="-1520"/>
                    <a:pt x="11" y="-1048"/>
                    <a:pt x="-1167" y="-1048"/>
                  </a:cubicBezTo>
                  <a:cubicBezTo>
                    <a:pt x="-1167" y="133"/>
                    <a:pt x="-1167" y="1075"/>
                    <a:pt x="-1167" y="22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2" name="Полилиния: фигура 1841">
              <a:extLst>
                <a:ext uri="{FF2B5EF4-FFF2-40B4-BE49-F238E27FC236}">
                  <a16:creationId xmlns:a16="http://schemas.microsoft.com/office/drawing/2014/main" id="{CE31D537-23EB-E9D4-68E5-8C6CE45748EB}"/>
                </a:ext>
              </a:extLst>
            </p:cNvPr>
            <p:cNvSpPr/>
            <p:nvPr/>
          </p:nvSpPr>
          <p:spPr>
            <a:xfrm>
              <a:off x="3671501" y="3224666"/>
              <a:ext cx="2707" cy="1468"/>
            </a:xfrm>
            <a:custGeom>
              <a:avLst/>
              <a:gdLst>
                <a:gd name="connsiteX0" fmla="*/ -1158 w 2707"/>
                <a:gd name="connsiteY0" fmla="*/ -260 h 1468"/>
                <a:gd name="connsiteX1" fmla="*/ 967 w 2707"/>
                <a:gd name="connsiteY1" fmla="*/ -260 h 1468"/>
                <a:gd name="connsiteX2" fmla="*/ -1158 w 2707"/>
                <a:gd name="connsiteY2" fmla="*/ -260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7" h="1468">
                  <a:moveTo>
                    <a:pt x="-1158" y="-260"/>
                  </a:moveTo>
                  <a:cubicBezTo>
                    <a:pt x="-1158" y="1154"/>
                    <a:pt x="-1158" y="-260"/>
                    <a:pt x="967" y="-260"/>
                  </a:cubicBezTo>
                  <a:cubicBezTo>
                    <a:pt x="3090" y="-260"/>
                    <a:pt x="-1392" y="-2150"/>
                    <a:pt x="-1158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3" name="Полилиния: фигура 1842">
              <a:extLst>
                <a:ext uri="{FF2B5EF4-FFF2-40B4-BE49-F238E27FC236}">
                  <a16:creationId xmlns:a16="http://schemas.microsoft.com/office/drawing/2014/main" id="{084EC215-956B-DD8C-6CFC-DA6329BC7EB3}"/>
                </a:ext>
              </a:extLst>
            </p:cNvPr>
            <p:cNvSpPr/>
            <p:nvPr/>
          </p:nvSpPr>
          <p:spPr>
            <a:xfrm>
              <a:off x="3698883" y="3213967"/>
              <a:ext cx="3084" cy="2450"/>
            </a:xfrm>
            <a:custGeom>
              <a:avLst/>
              <a:gdLst>
                <a:gd name="connsiteX0" fmla="*/ -1167 w 3084"/>
                <a:gd name="connsiteY0" fmla="*/ 763 h 2450"/>
                <a:gd name="connsiteX1" fmla="*/ 1901 w 3084"/>
                <a:gd name="connsiteY1" fmla="*/ -654 h 2450"/>
                <a:gd name="connsiteX2" fmla="*/ -1167 w 3084"/>
                <a:gd name="connsiteY2" fmla="*/ 763 h 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84" h="2450">
                  <a:moveTo>
                    <a:pt x="-1167" y="763"/>
                  </a:moveTo>
                  <a:cubicBezTo>
                    <a:pt x="-1167" y="2180"/>
                    <a:pt x="1664" y="763"/>
                    <a:pt x="1901" y="-654"/>
                  </a:cubicBezTo>
                  <a:cubicBezTo>
                    <a:pt x="2137" y="-2068"/>
                    <a:pt x="-222" y="291"/>
                    <a:pt x="-116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4" name="Полилиния: фигура 1843">
              <a:extLst>
                <a:ext uri="{FF2B5EF4-FFF2-40B4-BE49-F238E27FC236}">
                  <a16:creationId xmlns:a16="http://schemas.microsoft.com/office/drawing/2014/main" id="{D4E348F9-073E-4646-EA91-48EEAC8E39A7}"/>
                </a:ext>
              </a:extLst>
            </p:cNvPr>
            <p:cNvSpPr/>
            <p:nvPr/>
          </p:nvSpPr>
          <p:spPr>
            <a:xfrm>
              <a:off x="3710919" y="3205449"/>
              <a:ext cx="2472" cy="4482"/>
            </a:xfrm>
            <a:custGeom>
              <a:avLst/>
              <a:gdLst>
                <a:gd name="connsiteX0" fmla="*/ -932 w 2472"/>
                <a:gd name="connsiteY0" fmla="*/ 3382 h 4482"/>
                <a:gd name="connsiteX1" fmla="*/ 1191 w 2472"/>
                <a:gd name="connsiteY1" fmla="*/ -1100 h 4482"/>
                <a:gd name="connsiteX2" fmla="*/ -932 w 2472"/>
                <a:gd name="connsiteY2" fmla="*/ 3382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2" h="4482">
                  <a:moveTo>
                    <a:pt x="-932" y="3382"/>
                  </a:moveTo>
                  <a:cubicBezTo>
                    <a:pt x="-932" y="1731"/>
                    <a:pt x="1900" y="314"/>
                    <a:pt x="1191" y="-1100"/>
                  </a:cubicBezTo>
                  <a:cubicBezTo>
                    <a:pt x="-696" y="-394"/>
                    <a:pt x="-1640" y="1495"/>
                    <a:pt x="-932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5" name="Полилиния: фигура 1844">
              <a:extLst>
                <a:ext uri="{FF2B5EF4-FFF2-40B4-BE49-F238E27FC236}">
                  <a16:creationId xmlns:a16="http://schemas.microsoft.com/office/drawing/2014/main" id="{E335BEE1-7D1B-E837-FD9B-804C61902A0C}"/>
                </a:ext>
              </a:extLst>
            </p:cNvPr>
            <p:cNvSpPr/>
            <p:nvPr/>
          </p:nvSpPr>
          <p:spPr>
            <a:xfrm>
              <a:off x="3731828" y="3188030"/>
              <a:ext cx="2924" cy="2316"/>
            </a:xfrm>
            <a:custGeom>
              <a:avLst/>
              <a:gdLst>
                <a:gd name="connsiteX0" fmla="*/ -1075 w 2924"/>
                <a:gd name="connsiteY0" fmla="*/ 1216 h 2316"/>
                <a:gd name="connsiteX1" fmla="*/ 1757 w 2924"/>
                <a:gd name="connsiteY1" fmla="*/ -437 h 2316"/>
                <a:gd name="connsiteX2" fmla="*/ -602 w 2924"/>
                <a:gd name="connsiteY2" fmla="*/ -674 h 2316"/>
                <a:gd name="connsiteX3" fmla="*/ -1075 w 2924"/>
                <a:gd name="connsiteY3" fmla="*/ 1216 h 2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" h="2316">
                  <a:moveTo>
                    <a:pt x="-1075" y="1216"/>
                  </a:moveTo>
                  <a:cubicBezTo>
                    <a:pt x="343" y="1216"/>
                    <a:pt x="576" y="-201"/>
                    <a:pt x="1757" y="-437"/>
                  </a:cubicBezTo>
                  <a:cubicBezTo>
                    <a:pt x="1285" y="-1146"/>
                    <a:pt x="107" y="-1379"/>
                    <a:pt x="-602" y="-674"/>
                  </a:cubicBezTo>
                  <a:cubicBezTo>
                    <a:pt x="-1075" y="-201"/>
                    <a:pt x="-1311" y="508"/>
                    <a:pt x="-1075" y="12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6" name="Полилиния: фигура 1845">
              <a:extLst>
                <a:ext uri="{FF2B5EF4-FFF2-40B4-BE49-F238E27FC236}">
                  <a16:creationId xmlns:a16="http://schemas.microsoft.com/office/drawing/2014/main" id="{F68DBD6A-2B69-F339-FBAE-52DEBD1D056A}"/>
                </a:ext>
              </a:extLst>
            </p:cNvPr>
            <p:cNvSpPr/>
            <p:nvPr/>
          </p:nvSpPr>
          <p:spPr>
            <a:xfrm>
              <a:off x="3753631" y="3170995"/>
              <a:ext cx="1886" cy="2359"/>
            </a:xfrm>
            <a:custGeom>
              <a:avLst/>
              <a:gdLst>
                <a:gd name="connsiteX0" fmla="*/ 720 w 1886"/>
                <a:gd name="connsiteY0" fmla="*/ 1259 h 2359"/>
                <a:gd name="connsiteX1" fmla="*/ -1167 w 1886"/>
                <a:gd name="connsiteY1" fmla="*/ -1100 h 2359"/>
                <a:gd name="connsiteX2" fmla="*/ -1167 w 1886"/>
                <a:gd name="connsiteY2" fmla="*/ 78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">
                  <a:moveTo>
                    <a:pt x="720" y="1259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7" name="Полилиния: фигура 1846">
              <a:extLst>
                <a:ext uri="{FF2B5EF4-FFF2-40B4-BE49-F238E27FC236}">
                  <a16:creationId xmlns:a16="http://schemas.microsoft.com/office/drawing/2014/main" id="{9E00D2BD-B9C8-08ED-25AE-57A46C18E672}"/>
                </a:ext>
              </a:extLst>
            </p:cNvPr>
            <p:cNvSpPr/>
            <p:nvPr/>
          </p:nvSpPr>
          <p:spPr>
            <a:xfrm>
              <a:off x="3922976" y="3078965"/>
              <a:ext cx="3149" cy="10384"/>
            </a:xfrm>
            <a:custGeom>
              <a:avLst/>
              <a:gdLst>
                <a:gd name="connsiteX0" fmla="*/ 1982 w 3149"/>
                <a:gd name="connsiteY0" fmla="*/ 9284 h 10384"/>
                <a:gd name="connsiteX1" fmla="*/ 568 w 3149"/>
                <a:gd name="connsiteY1" fmla="*/ -1100 h 10384"/>
                <a:gd name="connsiteX2" fmla="*/ 1982 w 3149"/>
                <a:gd name="connsiteY2" fmla="*/ 9284 h 1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9" h="10384">
                  <a:moveTo>
                    <a:pt x="1982" y="9284"/>
                  </a:moveTo>
                  <a:cubicBezTo>
                    <a:pt x="1982" y="5744"/>
                    <a:pt x="-613" y="2204"/>
                    <a:pt x="568" y="-1100"/>
                  </a:cubicBezTo>
                  <a:cubicBezTo>
                    <a:pt x="-3445" y="553"/>
                    <a:pt x="568" y="5980"/>
                    <a:pt x="1982" y="9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8" name="Полилиния: фигура 1847">
              <a:extLst>
                <a:ext uri="{FF2B5EF4-FFF2-40B4-BE49-F238E27FC236}">
                  <a16:creationId xmlns:a16="http://schemas.microsoft.com/office/drawing/2014/main" id="{3C1C0608-554D-9F99-EE10-74B1BFC3095C}"/>
                </a:ext>
              </a:extLst>
            </p:cNvPr>
            <p:cNvSpPr/>
            <p:nvPr/>
          </p:nvSpPr>
          <p:spPr>
            <a:xfrm>
              <a:off x="3923176" y="3074246"/>
              <a:ext cx="879" cy="4248"/>
            </a:xfrm>
            <a:custGeom>
              <a:avLst/>
              <a:gdLst>
                <a:gd name="connsiteX0" fmla="*/ -813 w 879"/>
                <a:gd name="connsiteY0" fmla="*/ 3149 h 4248"/>
                <a:gd name="connsiteX1" fmla="*/ -813 w 879"/>
                <a:gd name="connsiteY1" fmla="*/ -1100 h 4248"/>
                <a:gd name="connsiteX2" fmla="*/ -813 w 879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9" h="4248">
                  <a:moveTo>
                    <a:pt x="-813" y="3149"/>
                  </a:moveTo>
                  <a:cubicBezTo>
                    <a:pt x="368" y="1731"/>
                    <a:pt x="-813" y="317"/>
                    <a:pt x="-813" y="-1100"/>
                  </a:cubicBezTo>
                  <a:cubicBezTo>
                    <a:pt x="-1285" y="317"/>
                    <a:pt x="-1285" y="1731"/>
                    <a:pt x="-813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49" name="Полилиния: фигура 1848">
              <a:extLst>
                <a:ext uri="{FF2B5EF4-FFF2-40B4-BE49-F238E27FC236}">
                  <a16:creationId xmlns:a16="http://schemas.microsoft.com/office/drawing/2014/main" id="{6B2062AE-CCC0-0BE9-AD62-3E953BD55508}"/>
                </a:ext>
              </a:extLst>
            </p:cNvPr>
            <p:cNvSpPr/>
            <p:nvPr/>
          </p:nvSpPr>
          <p:spPr>
            <a:xfrm>
              <a:off x="3769502" y="3123091"/>
              <a:ext cx="3713" cy="4484"/>
            </a:xfrm>
            <a:custGeom>
              <a:avLst/>
              <a:gdLst>
                <a:gd name="connsiteX0" fmla="*/ 2547 w 3713"/>
                <a:gd name="connsiteY0" fmla="*/ 2676 h 4484"/>
                <a:gd name="connsiteX1" fmla="*/ 660 w 3713"/>
                <a:gd name="connsiteY1" fmla="*/ 2676 h 4484"/>
                <a:gd name="connsiteX2" fmla="*/ 660 w 3713"/>
                <a:gd name="connsiteY2" fmla="*/ -1100 h 4484"/>
                <a:gd name="connsiteX3" fmla="*/ -994 w 3713"/>
                <a:gd name="connsiteY3" fmla="*/ 3385 h 4484"/>
                <a:gd name="connsiteX4" fmla="*/ 2547 w 3713"/>
                <a:gd name="connsiteY4" fmla="*/ 2676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3" h="4484">
                  <a:moveTo>
                    <a:pt x="2547" y="2676"/>
                  </a:moveTo>
                  <a:cubicBezTo>
                    <a:pt x="1838" y="2440"/>
                    <a:pt x="1366" y="2440"/>
                    <a:pt x="660" y="2676"/>
                  </a:cubicBezTo>
                  <a:cubicBezTo>
                    <a:pt x="1129" y="1498"/>
                    <a:pt x="1129" y="81"/>
                    <a:pt x="660" y="-1100"/>
                  </a:cubicBezTo>
                  <a:cubicBezTo>
                    <a:pt x="-994" y="-155"/>
                    <a:pt x="-1466" y="1731"/>
                    <a:pt x="-994" y="3385"/>
                  </a:cubicBezTo>
                  <a:cubicBezTo>
                    <a:pt x="660" y="2440"/>
                    <a:pt x="1602" y="2912"/>
                    <a:pt x="2547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0" name="Полилиния: фигура 1849">
              <a:extLst>
                <a:ext uri="{FF2B5EF4-FFF2-40B4-BE49-F238E27FC236}">
                  <a16:creationId xmlns:a16="http://schemas.microsoft.com/office/drawing/2014/main" id="{A0A910F0-3A26-3671-0111-8643029D3136}"/>
                </a:ext>
              </a:extLst>
            </p:cNvPr>
            <p:cNvSpPr/>
            <p:nvPr/>
          </p:nvSpPr>
          <p:spPr>
            <a:xfrm>
              <a:off x="3777441" y="3119999"/>
              <a:ext cx="4032" cy="1585"/>
            </a:xfrm>
            <a:custGeom>
              <a:avLst/>
              <a:gdLst>
                <a:gd name="connsiteX0" fmla="*/ 2866 w 4032"/>
                <a:gd name="connsiteY0" fmla="*/ -367 h 1585"/>
                <a:gd name="connsiteX1" fmla="*/ -674 w 4032"/>
                <a:gd name="connsiteY1" fmla="*/ -367 h 1585"/>
                <a:gd name="connsiteX2" fmla="*/ 2866 w 4032"/>
                <a:gd name="connsiteY2" fmla="*/ -367 h 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32" h="1585">
                  <a:moveTo>
                    <a:pt x="2866" y="-367"/>
                  </a:moveTo>
                  <a:cubicBezTo>
                    <a:pt x="2866" y="-367"/>
                    <a:pt x="979" y="-2017"/>
                    <a:pt x="-674" y="-367"/>
                  </a:cubicBezTo>
                  <a:cubicBezTo>
                    <a:pt x="-2325" y="1287"/>
                    <a:pt x="507" y="106"/>
                    <a:pt x="2866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1" name="Полилиния: фигура 1850">
              <a:extLst>
                <a:ext uri="{FF2B5EF4-FFF2-40B4-BE49-F238E27FC236}">
                  <a16:creationId xmlns:a16="http://schemas.microsoft.com/office/drawing/2014/main" id="{FA1F3985-71B1-1BE9-DFCB-67D4DC83B4DA}"/>
                </a:ext>
              </a:extLst>
            </p:cNvPr>
            <p:cNvSpPr/>
            <p:nvPr/>
          </p:nvSpPr>
          <p:spPr>
            <a:xfrm>
              <a:off x="3773216" y="3119554"/>
              <a:ext cx="2122" cy="1414"/>
            </a:xfrm>
            <a:custGeom>
              <a:avLst/>
              <a:gdLst>
                <a:gd name="connsiteX0" fmla="*/ -1167 w 2122"/>
                <a:gd name="connsiteY0" fmla="*/ 314 h 1414"/>
                <a:gd name="connsiteX1" fmla="*/ 956 w 2122"/>
                <a:gd name="connsiteY1" fmla="*/ 314 h 1414"/>
                <a:gd name="connsiteX2" fmla="*/ -931 w 2122"/>
                <a:gd name="connsiteY2" fmla="*/ -1100 h 1414"/>
                <a:gd name="connsiteX3" fmla="*/ -1167 w 2122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414">
                  <a:moveTo>
                    <a:pt x="-1167" y="314"/>
                  </a:moveTo>
                  <a:cubicBezTo>
                    <a:pt x="-1167" y="314"/>
                    <a:pt x="250" y="314"/>
                    <a:pt x="956" y="314"/>
                  </a:cubicBezTo>
                  <a:cubicBezTo>
                    <a:pt x="483" y="-394"/>
                    <a:pt x="-222" y="-864"/>
                    <a:pt x="-931" y="-1100"/>
                  </a:cubicBezTo>
                  <a:cubicBezTo>
                    <a:pt x="-931" y="-1100"/>
                    <a:pt x="250" y="7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2" name="Полилиния: фигура 1851">
              <a:extLst>
                <a:ext uri="{FF2B5EF4-FFF2-40B4-BE49-F238E27FC236}">
                  <a16:creationId xmlns:a16="http://schemas.microsoft.com/office/drawing/2014/main" id="{242EB501-4D7F-FFFF-2736-97268A9339DF}"/>
                </a:ext>
              </a:extLst>
            </p:cNvPr>
            <p:cNvSpPr/>
            <p:nvPr/>
          </p:nvSpPr>
          <p:spPr>
            <a:xfrm>
              <a:off x="3766136" y="3050006"/>
              <a:ext cx="3066" cy="2907"/>
            </a:xfrm>
            <a:custGeom>
              <a:avLst/>
              <a:gdLst>
                <a:gd name="connsiteX0" fmla="*/ 1899 w 3066"/>
                <a:gd name="connsiteY0" fmla="*/ 1193 h 2907"/>
                <a:gd name="connsiteX1" fmla="*/ -224 w 3066"/>
                <a:gd name="connsiteY1" fmla="*/ -930 h 2907"/>
                <a:gd name="connsiteX2" fmla="*/ -224 w 3066"/>
                <a:gd name="connsiteY2" fmla="*/ 960 h 2907"/>
                <a:gd name="connsiteX3" fmla="*/ 1899 w 3066"/>
                <a:gd name="connsiteY3" fmla="*/ 1193 h 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6" h="2907">
                  <a:moveTo>
                    <a:pt x="1899" y="1193"/>
                  </a:moveTo>
                  <a:cubicBezTo>
                    <a:pt x="1899" y="1193"/>
                    <a:pt x="1899" y="-457"/>
                    <a:pt x="-224" y="-930"/>
                  </a:cubicBezTo>
                  <a:cubicBezTo>
                    <a:pt x="-2347" y="-1402"/>
                    <a:pt x="-224" y="-930"/>
                    <a:pt x="-224" y="960"/>
                  </a:cubicBezTo>
                  <a:cubicBezTo>
                    <a:pt x="-224" y="2847"/>
                    <a:pt x="1430" y="960"/>
                    <a:pt x="1899" y="11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3" name="Полилиния: фигура 1852">
              <a:extLst>
                <a:ext uri="{FF2B5EF4-FFF2-40B4-BE49-F238E27FC236}">
                  <a16:creationId xmlns:a16="http://schemas.microsoft.com/office/drawing/2014/main" id="{23CDEE77-B794-753F-EE24-C7937A05705F}"/>
                </a:ext>
              </a:extLst>
            </p:cNvPr>
            <p:cNvSpPr/>
            <p:nvPr/>
          </p:nvSpPr>
          <p:spPr>
            <a:xfrm>
              <a:off x="3761324" y="3045910"/>
              <a:ext cx="2451" cy="1694"/>
            </a:xfrm>
            <a:custGeom>
              <a:avLst/>
              <a:gdLst>
                <a:gd name="connsiteX0" fmla="*/ 1285 w 2451"/>
                <a:gd name="connsiteY0" fmla="*/ 571 h 1694"/>
                <a:gd name="connsiteX1" fmla="*/ -1075 w 2451"/>
                <a:gd name="connsiteY1" fmla="*/ -1080 h 1694"/>
                <a:gd name="connsiteX2" fmla="*/ 1285 w 2451"/>
                <a:gd name="connsiteY2" fmla="*/ 571 h 1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" h="1694">
                  <a:moveTo>
                    <a:pt x="1285" y="571"/>
                  </a:moveTo>
                  <a:cubicBezTo>
                    <a:pt x="1285" y="571"/>
                    <a:pt x="-602" y="-1316"/>
                    <a:pt x="-1075" y="-1080"/>
                  </a:cubicBezTo>
                  <a:cubicBezTo>
                    <a:pt x="-1547" y="-843"/>
                    <a:pt x="-130" y="807"/>
                    <a:pt x="1285" y="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4" name="Полилиния: фигура 1853">
              <a:extLst>
                <a:ext uri="{FF2B5EF4-FFF2-40B4-BE49-F238E27FC236}">
                  <a16:creationId xmlns:a16="http://schemas.microsoft.com/office/drawing/2014/main" id="{1A8E8E2B-BC9C-8F15-5B16-1B74AA0AE7E6}"/>
                </a:ext>
              </a:extLst>
            </p:cNvPr>
            <p:cNvSpPr/>
            <p:nvPr/>
          </p:nvSpPr>
          <p:spPr>
            <a:xfrm>
              <a:off x="3761653" y="3031770"/>
              <a:ext cx="4541" cy="9911"/>
            </a:xfrm>
            <a:custGeom>
              <a:avLst/>
              <a:gdLst>
                <a:gd name="connsiteX0" fmla="*/ 3315 w 4541"/>
                <a:gd name="connsiteY0" fmla="*/ 8812 h 9911"/>
                <a:gd name="connsiteX1" fmla="*/ 1901 w 4541"/>
                <a:gd name="connsiteY1" fmla="*/ 789 h 9911"/>
                <a:gd name="connsiteX2" fmla="*/ -1167 w 4541"/>
                <a:gd name="connsiteY2" fmla="*/ -1100 h 9911"/>
                <a:gd name="connsiteX3" fmla="*/ 3315 w 4541"/>
                <a:gd name="connsiteY3" fmla="*/ 8812 h 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" h="9911">
                  <a:moveTo>
                    <a:pt x="3315" y="8812"/>
                  </a:moveTo>
                  <a:cubicBezTo>
                    <a:pt x="3551" y="5980"/>
                    <a:pt x="3079" y="3385"/>
                    <a:pt x="1901" y="789"/>
                  </a:cubicBezTo>
                  <a:cubicBezTo>
                    <a:pt x="14" y="789"/>
                    <a:pt x="247" y="789"/>
                    <a:pt x="-1167" y="-1100"/>
                  </a:cubicBezTo>
                  <a:cubicBezTo>
                    <a:pt x="-695" y="2676"/>
                    <a:pt x="1901" y="4799"/>
                    <a:pt x="3315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5" name="Полилиния: фигура 1854">
              <a:extLst>
                <a:ext uri="{FF2B5EF4-FFF2-40B4-BE49-F238E27FC236}">
                  <a16:creationId xmlns:a16="http://schemas.microsoft.com/office/drawing/2014/main" id="{ACE178E2-C463-B1FF-082F-ECB759677432}"/>
                </a:ext>
              </a:extLst>
            </p:cNvPr>
            <p:cNvSpPr/>
            <p:nvPr/>
          </p:nvSpPr>
          <p:spPr>
            <a:xfrm>
              <a:off x="3761679" y="3028937"/>
              <a:ext cx="2580" cy="3541"/>
            </a:xfrm>
            <a:custGeom>
              <a:avLst/>
              <a:gdLst>
                <a:gd name="connsiteX0" fmla="*/ 930 w 2580"/>
                <a:gd name="connsiteY0" fmla="*/ 2441 h 3541"/>
                <a:gd name="connsiteX1" fmla="*/ -485 w 2580"/>
                <a:gd name="connsiteY1" fmla="*/ -863 h 3541"/>
                <a:gd name="connsiteX2" fmla="*/ 930 w 2580"/>
                <a:gd name="connsiteY2" fmla="*/ 2441 h 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80" h="3541">
                  <a:moveTo>
                    <a:pt x="930" y="2441"/>
                  </a:moveTo>
                  <a:cubicBezTo>
                    <a:pt x="2111" y="2441"/>
                    <a:pt x="930" y="318"/>
                    <a:pt x="-485" y="-863"/>
                  </a:cubicBezTo>
                  <a:cubicBezTo>
                    <a:pt x="-1902" y="-2041"/>
                    <a:pt x="-957" y="1497"/>
                    <a:pt x="930" y="24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6" name="Полилиния: фигура 1855">
              <a:extLst>
                <a:ext uri="{FF2B5EF4-FFF2-40B4-BE49-F238E27FC236}">
                  <a16:creationId xmlns:a16="http://schemas.microsoft.com/office/drawing/2014/main" id="{FB776930-C0B8-33E5-9C7A-B6F6C008BCCE}"/>
                </a:ext>
              </a:extLst>
            </p:cNvPr>
            <p:cNvSpPr/>
            <p:nvPr/>
          </p:nvSpPr>
          <p:spPr>
            <a:xfrm>
              <a:off x="3761417" y="3023994"/>
              <a:ext cx="944" cy="4002"/>
            </a:xfrm>
            <a:custGeom>
              <a:avLst/>
              <a:gdLst>
                <a:gd name="connsiteX0" fmla="*/ -222 w 944"/>
                <a:gd name="connsiteY0" fmla="*/ 2902 h 4002"/>
                <a:gd name="connsiteX1" fmla="*/ -222 w 944"/>
                <a:gd name="connsiteY1" fmla="*/ -874 h 4002"/>
                <a:gd name="connsiteX2" fmla="*/ -222 w 944"/>
                <a:gd name="connsiteY2" fmla="*/ 2902 h 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4" h="4002">
                  <a:moveTo>
                    <a:pt x="-222" y="2902"/>
                  </a:moveTo>
                  <a:cubicBezTo>
                    <a:pt x="-222" y="1485"/>
                    <a:pt x="-222" y="307"/>
                    <a:pt x="-222" y="-874"/>
                  </a:cubicBezTo>
                  <a:cubicBezTo>
                    <a:pt x="-222" y="-2055"/>
                    <a:pt x="-2348" y="1721"/>
                    <a:pt x="-222" y="29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7" name="Полилиния: фигура 1856">
              <a:extLst>
                <a:ext uri="{FF2B5EF4-FFF2-40B4-BE49-F238E27FC236}">
                  <a16:creationId xmlns:a16="http://schemas.microsoft.com/office/drawing/2014/main" id="{E03F3EF3-3D6C-1DDC-7040-B077A88F5952}"/>
                </a:ext>
              </a:extLst>
            </p:cNvPr>
            <p:cNvSpPr/>
            <p:nvPr/>
          </p:nvSpPr>
          <p:spPr>
            <a:xfrm>
              <a:off x="3760944" y="3020732"/>
              <a:ext cx="4012" cy="3487"/>
            </a:xfrm>
            <a:custGeom>
              <a:avLst/>
              <a:gdLst>
                <a:gd name="connsiteX0" fmla="*/ 2845 w 4012"/>
                <a:gd name="connsiteY0" fmla="*/ 2388 h 3487"/>
                <a:gd name="connsiteX1" fmla="*/ 2845 w 4012"/>
                <a:gd name="connsiteY1" fmla="*/ -680 h 3487"/>
                <a:gd name="connsiteX2" fmla="*/ -1167 w 4012"/>
                <a:gd name="connsiteY2" fmla="*/ -680 h 3487"/>
                <a:gd name="connsiteX3" fmla="*/ 2845 w 4012"/>
                <a:gd name="connsiteY3" fmla="*/ 2388 h 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" h="3487">
                  <a:moveTo>
                    <a:pt x="2845" y="2388"/>
                  </a:moveTo>
                  <a:cubicBezTo>
                    <a:pt x="2845" y="970"/>
                    <a:pt x="2845" y="265"/>
                    <a:pt x="2845" y="-680"/>
                  </a:cubicBezTo>
                  <a:cubicBezTo>
                    <a:pt x="2845" y="-1625"/>
                    <a:pt x="956" y="-680"/>
                    <a:pt x="-1167" y="-680"/>
                  </a:cubicBezTo>
                  <a:cubicBezTo>
                    <a:pt x="2609" y="-680"/>
                    <a:pt x="1192" y="1443"/>
                    <a:pt x="2845" y="23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8" name="Полилиния: фигура 1857">
              <a:extLst>
                <a:ext uri="{FF2B5EF4-FFF2-40B4-BE49-F238E27FC236}">
                  <a16:creationId xmlns:a16="http://schemas.microsoft.com/office/drawing/2014/main" id="{7205C972-0062-6872-AA1A-C09C7457A4AC}"/>
                </a:ext>
              </a:extLst>
            </p:cNvPr>
            <p:cNvSpPr/>
            <p:nvPr/>
          </p:nvSpPr>
          <p:spPr>
            <a:xfrm>
              <a:off x="3740361" y="3023191"/>
              <a:ext cx="2310" cy="2209"/>
            </a:xfrm>
            <a:custGeom>
              <a:avLst/>
              <a:gdLst>
                <a:gd name="connsiteX0" fmla="*/ 304 w 2310"/>
                <a:gd name="connsiteY0" fmla="*/ 1110 h 2209"/>
                <a:gd name="connsiteX1" fmla="*/ 304 w 2310"/>
                <a:gd name="connsiteY1" fmla="*/ -1016 h 2209"/>
                <a:gd name="connsiteX2" fmla="*/ -877 w 2310"/>
                <a:gd name="connsiteY2" fmla="*/ 637 h 2209"/>
                <a:gd name="connsiteX3" fmla="*/ 304 w 2310"/>
                <a:gd name="connsiteY3" fmla="*/ 1110 h 2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0" h="2209">
                  <a:moveTo>
                    <a:pt x="304" y="1110"/>
                  </a:moveTo>
                  <a:cubicBezTo>
                    <a:pt x="2191" y="1110"/>
                    <a:pt x="304" y="-544"/>
                    <a:pt x="304" y="-1016"/>
                  </a:cubicBezTo>
                  <a:cubicBezTo>
                    <a:pt x="304" y="-1489"/>
                    <a:pt x="304" y="165"/>
                    <a:pt x="-877" y="637"/>
                  </a:cubicBezTo>
                  <a:cubicBezTo>
                    <a:pt x="-2058" y="1110"/>
                    <a:pt x="774" y="637"/>
                    <a:pt x="304" y="11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59" name="Полилиния: фигура 1858">
              <a:extLst>
                <a:ext uri="{FF2B5EF4-FFF2-40B4-BE49-F238E27FC236}">
                  <a16:creationId xmlns:a16="http://schemas.microsoft.com/office/drawing/2014/main" id="{B6AA4462-BC55-B87F-9560-8D2E44B48141}"/>
                </a:ext>
              </a:extLst>
            </p:cNvPr>
            <p:cNvSpPr/>
            <p:nvPr/>
          </p:nvSpPr>
          <p:spPr>
            <a:xfrm>
              <a:off x="3749956" y="3005159"/>
              <a:ext cx="5561" cy="5803"/>
            </a:xfrm>
            <a:custGeom>
              <a:avLst/>
              <a:gdLst>
                <a:gd name="connsiteX0" fmla="*/ 4394 w 5561"/>
                <a:gd name="connsiteY0" fmla="*/ 3803 h 5803"/>
                <a:gd name="connsiteX1" fmla="*/ 4394 w 5561"/>
                <a:gd name="connsiteY1" fmla="*/ 3803 h 5803"/>
                <a:gd name="connsiteX2" fmla="*/ 4394 w 5561"/>
                <a:gd name="connsiteY2" fmla="*/ 3803 h 5803"/>
                <a:gd name="connsiteX3" fmla="*/ 618 w 5561"/>
                <a:gd name="connsiteY3" fmla="*/ -682 h 5803"/>
                <a:gd name="connsiteX4" fmla="*/ -560 w 5561"/>
                <a:gd name="connsiteY4" fmla="*/ -682 h 5803"/>
                <a:gd name="connsiteX5" fmla="*/ 2507 w 5561"/>
                <a:gd name="connsiteY5" fmla="*/ 2622 h 5803"/>
                <a:gd name="connsiteX6" fmla="*/ -797 w 5561"/>
                <a:gd name="connsiteY6" fmla="*/ 2622 h 5803"/>
                <a:gd name="connsiteX7" fmla="*/ 854 w 5561"/>
                <a:gd name="connsiteY7" fmla="*/ 4276 h 5803"/>
                <a:gd name="connsiteX8" fmla="*/ 4394 w 5561"/>
                <a:gd name="connsiteY8" fmla="*/ 3803 h 5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61" h="5803">
                  <a:moveTo>
                    <a:pt x="4394" y="3803"/>
                  </a:moveTo>
                  <a:cubicBezTo>
                    <a:pt x="4394" y="3803"/>
                    <a:pt x="4394" y="3803"/>
                    <a:pt x="4394" y="3803"/>
                  </a:cubicBezTo>
                  <a:lnTo>
                    <a:pt x="4394" y="3803"/>
                  </a:lnTo>
                  <a:cubicBezTo>
                    <a:pt x="2271" y="3803"/>
                    <a:pt x="4394" y="263"/>
                    <a:pt x="618" y="-682"/>
                  </a:cubicBezTo>
                  <a:cubicBezTo>
                    <a:pt x="-3156" y="-1623"/>
                    <a:pt x="618" y="-682"/>
                    <a:pt x="-560" y="-682"/>
                  </a:cubicBezTo>
                  <a:cubicBezTo>
                    <a:pt x="-1741" y="-682"/>
                    <a:pt x="854" y="1678"/>
                    <a:pt x="2507" y="2622"/>
                  </a:cubicBezTo>
                  <a:cubicBezTo>
                    <a:pt x="4158" y="3567"/>
                    <a:pt x="854" y="2622"/>
                    <a:pt x="-797" y="2622"/>
                  </a:cubicBezTo>
                  <a:cubicBezTo>
                    <a:pt x="-2450" y="2622"/>
                    <a:pt x="2035" y="2622"/>
                    <a:pt x="854" y="4276"/>
                  </a:cubicBezTo>
                  <a:cubicBezTo>
                    <a:pt x="-324" y="5926"/>
                    <a:pt x="4394" y="2150"/>
                    <a:pt x="4394" y="38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0" name="Полилиния: фигура 1859">
              <a:extLst>
                <a:ext uri="{FF2B5EF4-FFF2-40B4-BE49-F238E27FC236}">
                  <a16:creationId xmlns:a16="http://schemas.microsoft.com/office/drawing/2014/main" id="{C42BDB81-C545-BC0B-7792-284D35C06194}"/>
                </a:ext>
              </a:extLst>
            </p:cNvPr>
            <p:cNvSpPr/>
            <p:nvPr/>
          </p:nvSpPr>
          <p:spPr>
            <a:xfrm>
              <a:off x="3738056" y="3016434"/>
              <a:ext cx="2359" cy="4718"/>
            </a:xfrm>
            <a:custGeom>
              <a:avLst/>
              <a:gdLst>
                <a:gd name="connsiteX0" fmla="*/ 1192 w 2359"/>
                <a:gd name="connsiteY0" fmla="*/ 3618 h 4718"/>
                <a:gd name="connsiteX1" fmla="*/ -1167 w 2359"/>
                <a:gd name="connsiteY1" fmla="*/ -1100 h 4718"/>
                <a:gd name="connsiteX2" fmla="*/ 1192 w 2359"/>
                <a:gd name="connsiteY2" fmla="*/ 3618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4718">
                  <a:moveTo>
                    <a:pt x="1192" y="3618"/>
                  </a:moveTo>
                  <a:cubicBezTo>
                    <a:pt x="1192" y="1731"/>
                    <a:pt x="483" y="-158"/>
                    <a:pt x="-1167" y="-1100"/>
                  </a:cubicBezTo>
                  <a:cubicBezTo>
                    <a:pt x="-931" y="787"/>
                    <a:pt x="14" y="2437"/>
                    <a:pt x="1192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1" name="Полилиния: фигура 1860">
              <a:extLst>
                <a:ext uri="{FF2B5EF4-FFF2-40B4-BE49-F238E27FC236}">
                  <a16:creationId xmlns:a16="http://schemas.microsoft.com/office/drawing/2014/main" id="{572F79D5-8AB3-887F-4F3D-0B03C3B24ABF}"/>
                </a:ext>
              </a:extLst>
            </p:cNvPr>
            <p:cNvSpPr/>
            <p:nvPr/>
          </p:nvSpPr>
          <p:spPr>
            <a:xfrm>
              <a:off x="3751023" y="2999993"/>
              <a:ext cx="3566" cy="3461"/>
            </a:xfrm>
            <a:custGeom>
              <a:avLst/>
              <a:gdLst>
                <a:gd name="connsiteX0" fmla="*/ 260 w 3566"/>
                <a:gd name="connsiteY0" fmla="*/ 2361 h 3461"/>
                <a:gd name="connsiteX1" fmla="*/ 2383 w 3566"/>
                <a:gd name="connsiteY1" fmla="*/ -470 h 3461"/>
                <a:gd name="connsiteX2" fmla="*/ -921 w 3566"/>
                <a:gd name="connsiteY2" fmla="*/ -470 h 3461"/>
                <a:gd name="connsiteX3" fmla="*/ 260 w 3566"/>
                <a:gd name="connsiteY3" fmla="*/ 2361 h 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" h="3461">
                  <a:moveTo>
                    <a:pt x="260" y="2361"/>
                  </a:moveTo>
                  <a:cubicBezTo>
                    <a:pt x="260" y="2361"/>
                    <a:pt x="2619" y="944"/>
                    <a:pt x="2383" y="-470"/>
                  </a:cubicBezTo>
                  <a:cubicBezTo>
                    <a:pt x="2147" y="-1887"/>
                    <a:pt x="-212" y="-470"/>
                    <a:pt x="-921" y="-470"/>
                  </a:cubicBezTo>
                  <a:cubicBezTo>
                    <a:pt x="-1627" y="-470"/>
                    <a:pt x="-685" y="1416"/>
                    <a:pt x="260" y="23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2" name="Полилиния: фигура 1861">
              <a:extLst>
                <a:ext uri="{FF2B5EF4-FFF2-40B4-BE49-F238E27FC236}">
                  <a16:creationId xmlns:a16="http://schemas.microsoft.com/office/drawing/2014/main" id="{17C993F0-ACDF-A6BC-2B2F-746F0A67FAB9}"/>
                </a:ext>
              </a:extLst>
            </p:cNvPr>
            <p:cNvSpPr/>
            <p:nvPr/>
          </p:nvSpPr>
          <p:spPr>
            <a:xfrm>
              <a:off x="3746529" y="2998783"/>
              <a:ext cx="2853" cy="3490"/>
            </a:xfrm>
            <a:custGeom>
              <a:avLst/>
              <a:gdLst>
                <a:gd name="connsiteX0" fmla="*/ 1686 w 2853"/>
                <a:gd name="connsiteY0" fmla="*/ 2390 h 3490"/>
                <a:gd name="connsiteX1" fmla="*/ -437 w 2853"/>
                <a:gd name="connsiteY1" fmla="*/ -911 h 3490"/>
                <a:gd name="connsiteX2" fmla="*/ 1686 w 2853"/>
                <a:gd name="connsiteY2" fmla="*/ 2390 h 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3" h="3490">
                  <a:moveTo>
                    <a:pt x="1686" y="2390"/>
                  </a:moveTo>
                  <a:cubicBezTo>
                    <a:pt x="1686" y="976"/>
                    <a:pt x="1686" y="31"/>
                    <a:pt x="-437" y="-911"/>
                  </a:cubicBezTo>
                  <a:cubicBezTo>
                    <a:pt x="-2560" y="-1856"/>
                    <a:pt x="505" y="976"/>
                    <a:pt x="1686" y="2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3" name="Полилиния: фигура 1862">
              <a:extLst>
                <a:ext uri="{FF2B5EF4-FFF2-40B4-BE49-F238E27FC236}">
                  <a16:creationId xmlns:a16="http://schemas.microsoft.com/office/drawing/2014/main" id="{1E7BC3FD-1672-5703-B310-224DAFA29E4F}"/>
                </a:ext>
              </a:extLst>
            </p:cNvPr>
            <p:cNvSpPr/>
            <p:nvPr/>
          </p:nvSpPr>
          <p:spPr>
            <a:xfrm>
              <a:off x="3744310" y="2991183"/>
              <a:ext cx="4663" cy="4248"/>
            </a:xfrm>
            <a:custGeom>
              <a:avLst/>
              <a:gdLst>
                <a:gd name="connsiteX0" fmla="*/ 1073 w 4663"/>
                <a:gd name="connsiteY0" fmla="*/ -1100 h 4248"/>
                <a:gd name="connsiteX1" fmla="*/ -813 w 4663"/>
                <a:gd name="connsiteY1" fmla="*/ -1100 h 4248"/>
                <a:gd name="connsiteX2" fmla="*/ 2018 w 4663"/>
                <a:gd name="connsiteY2" fmla="*/ 3149 h 4248"/>
                <a:gd name="connsiteX3" fmla="*/ 1073 w 4663"/>
                <a:gd name="connsiteY3" fmla="*/ -1100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3" h="4248">
                  <a:moveTo>
                    <a:pt x="1073" y="-1100"/>
                  </a:moveTo>
                  <a:cubicBezTo>
                    <a:pt x="1073" y="-1100"/>
                    <a:pt x="1073" y="-1100"/>
                    <a:pt x="-813" y="-1100"/>
                  </a:cubicBezTo>
                  <a:cubicBezTo>
                    <a:pt x="-2703" y="-1100"/>
                    <a:pt x="3669" y="1023"/>
                    <a:pt x="2018" y="3149"/>
                  </a:cubicBezTo>
                  <a:cubicBezTo>
                    <a:pt x="6264" y="2912"/>
                    <a:pt x="-108" y="1023"/>
                    <a:pt x="10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4" name="Полилиния: фигура 1863">
              <a:extLst>
                <a:ext uri="{FF2B5EF4-FFF2-40B4-BE49-F238E27FC236}">
                  <a16:creationId xmlns:a16="http://schemas.microsoft.com/office/drawing/2014/main" id="{9910B92F-0E49-739B-18F2-971D2D3BCC32}"/>
                </a:ext>
              </a:extLst>
            </p:cNvPr>
            <p:cNvSpPr/>
            <p:nvPr/>
          </p:nvSpPr>
          <p:spPr>
            <a:xfrm>
              <a:off x="3741357" y="2993307"/>
              <a:ext cx="4484" cy="4248"/>
            </a:xfrm>
            <a:custGeom>
              <a:avLst/>
              <a:gdLst>
                <a:gd name="connsiteX0" fmla="*/ 3317 w 4484"/>
                <a:gd name="connsiteY0" fmla="*/ 3148 h 4248"/>
                <a:gd name="connsiteX1" fmla="*/ -692 w 4484"/>
                <a:gd name="connsiteY1" fmla="*/ -865 h 4248"/>
                <a:gd name="connsiteX2" fmla="*/ 3317 w 4484"/>
                <a:gd name="connsiteY2" fmla="*/ 3148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84" h="4248">
                  <a:moveTo>
                    <a:pt x="3317" y="3148"/>
                  </a:moveTo>
                  <a:cubicBezTo>
                    <a:pt x="3317" y="1261"/>
                    <a:pt x="1194" y="316"/>
                    <a:pt x="-692" y="-865"/>
                  </a:cubicBezTo>
                  <a:cubicBezTo>
                    <a:pt x="-2582" y="-2043"/>
                    <a:pt x="1667" y="1497"/>
                    <a:pt x="3317" y="31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5" name="Полилиния: фигура 1864">
              <a:extLst>
                <a:ext uri="{FF2B5EF4-FFF2-40B4-BE49-F238E27FC236}">
                  <a16:creationId xmlns:a16="http://schemas.microsoft.com/office/drawing/2014/main" id="{5F2598A9-108B-5B98-7BEA-78F1D49882BD}"/>
                </a:ext>
              </a:extLst>
            </p:cNvPr>
            <p:cNvSpPr/>
            <p:nvPr/>
          </p:nvSpPr>
          <p:spPr>
            <a:xfrm>
              <a:off x="3736992" y="2993450"/>
              <a:ext cx="2669" cy="1982"/>
            </a:xfrm>
            <a:custGeom>
              <a:avLst/>
              <a:gdLst>
                <a:gd name="connsiteX0" fmla="*/ 605 w 2669"/>
                <a:gd name="connsiteY0" fmla="*/ 882 h 1982"/>
                <a:gd name="connsiteX1" fmla="*/ -812 w 2669"/>
                <a:gd name="connsiteY1" fmla="*/ -1007 h 1982"/>
                <a:gd name="connsiteX2" fmla="*/ 605 w 2669"/>
                <a:gd name="connsiteY2" fmla="*/ 882 h 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" h="1982">
                  <a:moveTo>
                    <a:pt x="605" y="882"/>
                  </a:moveTo>
                  <a:cubicBezTo>
                    <a:pt x="2728" y="882"/>
                    <a:pt x="605" y="-535"/>
                    <a:pt x="-812" y="-1007"/>
                  </a:cubicBezTo>
                  <a:cubicBezTo>
                    <a:pt x="-2227" y="-1477"/>
                    <a:pt x="1077" y="-62"/>
                    <a:pt x="605" y="8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6" name="Полилиния: фигура 1865">
              <a:extLst>
                <a:ext uri="{FF2B5EF4-FFF2-40B4-BE49-F238E27FC236}">
                  <a16:creationId xmlns:a16="http://schemas.microsoft.com/office/drawing/2014/main" id="{46E616D8-354B-94BE-96AF-6874BE042CF4}"/>
                </a:ext>
              </a:extLst>
            </p:cNvPr>
            <p:cNvSpPr/>
            <p:nvPr/>
          </p:nvSpPr>
          <p:spPr>
            <a:xfrm>
              <a:off x="3738764" y="2990475"/>
              <a:ext cx="2122" cy="3303"/>
            </a:xfrm>
            <a:custGeom>
              <a:avLst/>
              <a:gdLst>
                <a:gd name="connsiteX0" fmla="*/ 956 w 2122"/>
                <a:gd name="connsiteY0" fmla="*/ 2204 h 3303"/>
                <a:gd name="connsiteX1" fmla="*/ -1167 w 2122"/>
                <a:gd name="connsiteY1" fmla="*/ -1100 h 3303"/>
                <a:gd name="connsiteX2" fmla="*/ 956 w 2122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3303">
                  <a:moveTo>
                    <a:pt x="956" y="2204"/>
                  </a:moveTo>
                  <a:cubicBezTo>
                    <a:pt x="956" y="789"/>
                    <a:pt x="956" y="-864"/>
                    <a:pt x="-1167" y="-1100"/>
                  </a:cubicBezTo>
                  <a:cubicBezTo>
                    <a:pt x="956" y="-628"/>
                    <a:pt x="-1403" y="1498"/>
                    <a:pt x="95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7" name="Полилиния: фигура 1866">
              <a:extLst>
                <a:ext uri="{FF2B5EF4-FFF2-40B4-BE49-F238E27FC236}">
                  <a16:creationId xmlns:a16="http://schemas.microsoft.com/office/drawing/2014/main" id="{D49F3170-0B70-D41E-82A8-189582447A71}"/>
                </a:ext>
              </a:extLst>
            </p:cNvPr>
            <p:cNvSpPr/>
            <p:nvPr/>
          </p:nvSpPr>
          <p:spPr>
            <a:xfrm>
              <a:off x="3731014" y="2984575"/>
              <a:ext cx="14247" cy="3540"/>
            </a:xfrm>
            <a:custGeom>
              <a:avLst/>
              <a:gdLst>
                <a:gd name="connsiteX0" fmla="*/ 9651 w 14247"/>
                <a:gd name="connsiteY0" fmla="*/ 789 h 3540"/>
                <a:gd name="connsiteX1" fmla="*/ 6584 w 14247"/>
                <a:gd name="connsiteY1" fmla="*/ 789 h 3540"/>
                <a:gd name="connsiteX2" fmla="*/ 9651 w 14247"/>
                <a:gd name="connsiteY2" fmla="*/ 789 h 3540"/>
                <a:gd name="connsiteX3" fmla="*/ 9651 w 14247"/>
                <a:gd name="connsiteY3" fmla="*/ -1100 h 3540"/>
                <a:gd name="connsiteX4" fmla="*/ -497 w 14247"/>
                <a:gd name="connsiteY4" fmla="*/ -1100 h 3540"/>
                <a:gd name="connsiteX5" fmla="*/ 4222 w 14247"/>
                <a:gd name="connsiteY5" fmla="*/ -1100 h 3540"/>
                <a:gd name="connsiteX6" fmla="*/ 1862 w 14247"/>
                <a:gd name="connsiteY6" fmla="*/ 1026 h 3540"/>
                <a:gd name="connsiteX7" fmla="*/ 12719 w 14247"/>
                <a:gd name="connsiteY7" fmla="*/ 2440 h 3540"/>
                <a:gd name="connsiteX8" fmla="*/ 9651 w 14247"/>
                <a:gd name="connsiteY8" fmla="*/ 789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47" h="3540">
                  <a:moveTo>
                    <a:pt x="9651" y="789"/>
                  </a:moveTo>
                  <a:cubicBezTo>
                    <a:pt x="8234" y="2676"/>
                    <a:pt x="6111" y="789"/>
                    <a:pt x="6584" y="789"/>
                  </a:cubicBezTo>
                  <a:cubicBezTo>
                    <a:pt x="7056" y="789"/>
                    <a:pt x="8706" y="789"/>
                    <a:pt x="9651" y="789"/>
                  </a:cubicBezTo>
                  <a:cubicBezTo>
                    <a:pt x="10593" y="789"/>
                    <a:pt x="8470" y="789"/>
                    <a:pt x="9651" y="-1100"/>
                  </a:cubicBezTo>
                  <a:cubicBezTo>
                    <a:pt x="6347" y="-392"/>
                    <a:pt x="2807" y="-392"/>
                    <a:pt x="-497" y="-1100"/>
                  </a:cubicBezTo>
                  <a:cubicBezTo>
                    <a:pt x="-3092" y="-1100"/>
                    <a:pt x="2571" y="553"/>
                    <a:pt x="4222" y="-1100"/>
                  </a:cubicBezTo>
                  <a:cubicBezTo>
                    <a:pt x="1862" y="-1100"/>
                    <a:pt x="4222" y="553"/>
                    <a:pt x="1862" y="1026"/>
                  </a:cubicBezTo>
                  <a:cubicBezTo>
                    <a:pt x="5403" y="1262"/>
                    <a:pt x="9179" y="1731"/>
                    <a:pt x="12719" y="2440"/>
                  </a:cubicBezTo>
                  <a:cubicBezTo>
                    <a:pt x="13897" y="1498"/>
                    <a:pt x="12010" y="1026"/>
                    <a:pt x="9651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8" name="Полилиния: фигура 1867">
              <a:extLst>
                <a:ext uri="{FF2B5EF4-FFF2-40B4-BE49-F238E27FC236}">
                  <a16:creationId xmlns:a16="http://schemas.microsoft.com/office/drawing/2014/main" id="{54657D77-8A6C-9705-9A3E-25A082C1CC8E}"/>
                </a:ext>
              </a:extLst>
            </p:cNvPr>
            <p:cNvSpPr/>
            <p:nvPr/>
          </p:nvSpPr>
          <p:spPr>
            <a:xfrm>
              <a:off x="3733571" y="2980644"/>
              <a:ext cx="4431" cy="2280"/>
            </a:xfrm>
            <a:custGeom>
              <a:avLst/>
              <a:gdLst>
                <a:gd name="connsiteX0" fmla="*/ 1195 w 4431"/>
                <a:gd name="connsiteY0" fmla="*/ 944 h 2280"/>
                <a:gd name="connsiteX1" fmla="*/ 2845 w 4431"/>
                <a:gd name="connsiteY1" fmla="*/ -470 h 2280"/>
                <a:gd name="connsiteX2" fmla="*/ 722 w 4431"/>
                <a:gd name="connsiteY2" fmla="*/ -470 h 2280"/>
                <a:gd name="connsiteX3" fmla="*/ -1167 w 4431"/>
                <a:gd name="connsiteY3" fmla="*/ -470 h 2280"/>
                <a:gd name="connsiteX4" fmla="*/ -1167 w 4431"/>
                <a:gd name="connsiteY4" fmla="*/ 1180 h 2280"/>
                <a:gd name="connsiteX5" fmla="*/ 1195 w 4431"/>
                <a:gd name="connsiteY5" fmla="*/ 944 h 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" h="2280">
                  <a:moveTo>
                    <a:pt x="1195" y="944"/>
                  </a:moveTo>
                  <a:cubicBezTo>
                    <a:pt x="1195" y="944"/>
                    <a:pt x="1195" y="944"/>
                    <a:pt x="2845" y="-470"/>
                  </a:cubicBezTo>
                  <a:cubicBezTo>
                    <a:pt x="4499" y="-1887"/>
                    <a:pt x="722" y="-470"/>
                    <a:pt x="722" y="-470"/>
                  </a:cubicBezTo>
                  <a:cubicBezTo>
                    <a:pt x="722" y="-470"/>
                    <a:pt x="-459" y="-470"/>
                    <a:pt x="-1167" y="-470"/>
                  </a:cubicBezTo>
                  <a:cubicBezTo>
                    <a:pt x="-1167" y="-1"/>
                    <a:pt x="-1167" y="708"/>
                    <a:pt x="-1167" y="1180"/>
                  </a:cubicBezTo>
                  <a:cubicBezTo>
                    <a:pt x="-1167" y="1180"/>
                    <a:pt x="1901" y="-706"/>
                    <a:pt x="1195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69" name="Полилиния: фигура 1868">
              <a:extLst>
                <a:ext uri="{FF2B5EF4-FFF2-40B4-BE49-F238E27FC236}">
                  <a16:creationId xmlns:a16="http://schemas.microsoft.com/office/drawing/2014/main" id="{8A3AEB22-14D0-674B-4486-1866C703B47A}"/>
                </a:ext>
              </a:extLst>
            </p:cNvPr>
            <p:cNvSpPr/>
            <p:nvPr/>
          </p:nvSpPr>
          <p:spPr>
            <a:xfrm>
              <a:off x="3734988" y="2977896"/>
              <a:ext cx="3067" cy="780"/>
            </a:xfrm>
            <a:custGeom>
              <a:avLst/>
              <a:gdLst>
                <a:gd name="connsiteX0" fmla="*/ 1901 w 3067"/>
                <a:gd name="connsiteY0" fmla="*/ -320 h 780"/>
                <a:gd name="connsiteX1" fmla="*/ -695 w 3067"/>
                <a:gd name="connsiteY1" fmla="*/ -790 h 780"/>
                <a:gd name="connsiteX2" fmla="*/ -1167 w 3067"/>
                <a:gd name="connsiteY2" fmla="*/ -320 h 780"/>
                <a:gd name="connsiteX3" fmla="*/ 1901 w 3067"/>
                <a:gd name="connsiteY3" fmla="*/ -320 h 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780">
                  <a:moveTo>
                    <a:pt x="1901" y="-320"/>
                  </a:moveTo>
                  <a:cubicBezTo>
                    <a:pt x="1192" y="-1262"/>
                    <a:pt x="14" y="-1262"/>
                    <a:pt x="-695" y="-790"/>
                  </a:cubicBezTo>
                  <a:cubicBezTo>
                    <a:pt x="-931" y="-556"/>
                    <a:pt x="-931" y="-556"/>
                    <a:pt x="-1167" y="-320"/>
                  </a:cubicBezTo>
                  <a:cubicBezTo>
                    <a:pt x="-1167" y="-320"/>
                    <a:pt x="956" y="-320"/>
                    <a:pt x="1901" y="-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0" name="Полилиния: фигура 1869">
              <a:extLst>
                <a:ext uri="{FF2B5EF4-FFF2-40B4-BE49-F238E27FC236}">
                  <a16:creationId xmlns:a16="http://schemas.microsoft.com/office/drawing/2014/main" id="{DBA7B203-94A3-8E2C-9B5C-045E8965F568}"/>
                </a:ext>
              </a:extLst>
            </p:cNvPr>
            <p:cNvSpPr/>
            <p:nvPr/>
          </p:nvSpPr>
          <p:spPr>
            <a:xfrm>
              <a:off x="3730505" y="2977130"/>
              <a:ext cx="3435" cy="2726"/>
            </a:xfrm>
            <a:custGeom>
              <a:avLst/>
              <a:gdLst>
                <a:gd name="connsiteX0" fmla="*/ 1429 w 3435"/>
                <a:gd name="connsiteY0" fmla="*/ 1626 h 2726"/>
                <a:gd name="connsiteX1" fmla="*/ 1429 w 3435"/>
                <a:gd name="connsiteY1" fmla="*/ -260 h 2726"/>
                <a:gd name="connsiteX2" fmla="*/ -933 w 3435"/>
                <a:gd name="connsiteY2" fmla="*/ -260 h 2726"/>
                <a:gd name="connsiteX3" fmla="*/ 1429 w 3435"/>
                <a:gd name="connsiteY3" fmla="*/ 1626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35" h="2726">
                  <a:moveTo>
                    <a:pt x="1429" y="1626"/>
                  </a:moveTo>
                  <a:cubicBezTo>
                    <a:pt x="3316" y="1626"/>
                    <a:pt x="1429" y="1626"/>
                    <a:pt x="1429" y="-260"/>
                  </a:cubicBezTo>
                  <a:cubicBezTo>
                    <a:pt x="1429" y="-2150"/>
                    <a:pt x="12" y="-260"/>
                    <a:pt x="-933" y="-260"/>
                  </a:cubicBezTo>
                  <a:cubicBezTo>
                    <a:pt x="-1875" y="-260"/>
                    <a:pt x="248" y="918"/>
                    <a:pt x="1429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1" name="Полилиния: фигура 1870">
              <a:extLst>
                <a:ext uri="{FF2B5EF4-FFF2-40B4-BE49-F238E27FC236}">
                  <a16:creationId xmlns:a16="http://schemas.microsoft.com/office/drawing/2014/main" id="{C02ACE45-B17F-B9D0-76FB-F7E1EBE91051}"/>
                </a:ext>
              </a:extLst>
            </p:cNvPr>
            <p:cNvSpPr/>
            <p:nvPr/>
          </p:nvSpPr>
          <p:spPr>
            <a:xfrm>
              <a:off x="3469205" y="2852483"/>
              <a:ext cx="20566" cy="10804"/>
            </a:xfrm>
            <a:custGeom>
              <a:avLst/>
              <a:gdLst>
                <a:gd name="connsiteX0" fmla="*/ 17081 w 20566"/>
                <a:gd name="connsiteY0" fmla="*/ 2388 h 10804"/>
                <a:gd name="connsiteX1" fmla="*/ 17081 w 20566"/>
                <a:gd name="connsiteY1" fmla="*/ 4983 h 10804"/>
                <a:gd name="connsiteX2" fmla="*/ 18731 w 20566"/>
                <a:gd name="connsiteY2" fmla="*/ 3096 h 10804"/>
                <a:gd name="connsiteX3" fmla="*/ 16372 w 20566"/>
                <a:gd name="connsiteY3" fmla="*/ 1679 h 10804"/>
                <a:gd name="connsiteX4" fmla="*/ 5754 w 20566"/>
                <a:gd name="connsiteY4" fmla="*/ 3569 h 10804"/>
                <a:gd name="connsiteX5" fmla="*/ 2923 w 20566"/>
                <a:gd name="connsiteY5" fmla="*/ 3569 h 10804"/>
                <a:gd name="connsiteX6" fmla="*/ 2923 w 20566"/>
                <a:gd name="connsiteY6" fmla="*/ 4983 h 10804"/>
                <a:gd name="connsiteX7" fmla="*/ 91 w 20566"/>
                <a:gd name="connsiteY7" fmla="*/ 3805 h 10804"/>
                <a:gd name="connsiteX8" fmla="*/ 91 w 20566"/>
                <a:gd name="connsiteY8" fmla="*/ 9704 h 10804"/>
                <a:gd name="connsiteX9" fmla="*/ 3395 w 20566"/>
                <a:gd name="connsiteY9" fmla="*/ 5928 h 10804"/>
                <a:gd name="connsiteX10" fmla="*/ 6933 w 20566"/>
                <a:gd name="connsiteY10" fmla="*/ 5928 h 10804"/>
                <a:gd name="connsiteX11" fmla="*/ 15427 w 20566"/>
                <a:gd name="connsiteY11" fmla="*/ 5928 h 10804"/>
                <a:gd name="connsiteX12" fmla="*/ 11890 w 20566"/>
                <a:gd name="connsiteY12" fmla="*/ 4038 h 10804"/>
                <a:gd name="connsiteX13" fmla="*/ 17081 w 20566"/>
                <a:gd name="connsiteY13" fmla="*/ 2388 h 10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66" h="10804">
                  <a:moveTo>
                    <a:pt x="17081" y="2388"/>
                  </a:moveTo>
                  <a:cubicBezTo>
                    <a:pt x="17081" y="2388"/>
                    <a:pt x="17081" y="4511"/>
                    <a:pt x="17081" y="4983"/>
                  </a:cubicBezTo>
                  <a:cubicBezTo>
                    <a:pt x="17081" y="5456"/>
                    <a:pt x="17081" y="4983"/>
                    <a:pt x="18731" y="3096"/>
                  </a:cubicBezTo>
                  <a:cubicBezTo>
                    <a:pt x="20385" y="1207"/>
                    <a:pt x="18731" y="-4456"/>
                    <a:pt x="16372" y="1679"/>
                  </a:cubicBezTo>
                  <a:cubicBezTo>
                    <a:pt x="13068" y="3333"/>
                    <a:pt x="9295" y="3805"/>
                    <a:pt x="5754" y="3569"/>
                  </a:cubicBezTo>
                  <a:cubicBezTo>
                    <a:pt x="5754" y="5928"/>
                    <a:pt x="4337" y="5456"/>
                    <a:pt x="2923" y="3569"/>
                  </a:cubicBezTo>
                  <a:cubicBezTo>
                    <a:pt x="1506" y="1679"/>
                    <a:pt x="2923" y="3569"/>
                    <a:pt x="2923" y="4983"/>
                  </a:cubicBezTo>
                  <a:cubicBezTo>
                    <a:pt x="2923" y="6400"/>
                    <a:pt x="2923" y="3805"/>
                    <a:pt x="91" y="3805"/>
                  </a:cubicBezTo>
                  <a:cubicBezTo>
                    <a:pt x="-2740" y="3805"/>
                    <a:pt x="91" y="5928"/>
                    <a:pt x="91" y="9704"/>
                  </a:cubicBezTo>
                  <a:cubicBezTo>
                    <a:pt x="1742" y="9704"/>
                    <a:pt x="2214" y="7342"/>
                    <a:pt x="3395" y="5928"/>
                  </a:cubicBezTo>
                  <a:cubicBezTo>
                    <a:pt x="4573" y="4511"/>
                    <a:pt x="5991" y="5928"/>
                    <a:pt x="6933" y="5928"/>
                  </a:cubicBezTo>
                  <a:cubicBezTo>
                    <a:pt x="7877" y="5928"/>
                    <a:pt x="13540" y="5928"/>
                    <a:pt x="15427" y="5928"/>
                  </a:cubicBezTo>
                  <a:cubicBezTo>
                    <a:pt x="17317" y="5928"/>
                    <a:pt x="12596" y="3805"/>
                    <a:pt x="11890" y="4038"/>
                  </a:cubicBezTo>
                  <a:cubicBezTo>
                    <a:pt x="11181" y="4275"/>
                    <a:pt x="16372" y="4511"/>
                    <a:pt x="17081" y="23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2" name="Полилиния: фигура 1871">
              <a:extLst>
                <a:ext uri="{FF2B5EF4-FFF2-40B4-BE49-F238E27FC236}">
                  <a16:creationId xmlns:a16="http://schemas.microsoft.com/office/drawing/2014/main" id="{386E10CA-6C12-A1C0-256A-5E6AE4052443}"/>
                </a:ext>
              </a:extLst>
            </p:cNvPr>
            <p:cNvSpPr/>
            <p:nvPr/>
          </p:nvSpPr>
          <p:spPr>
            <a:xfrm>
              <a:off x="3442617" y="2857152"/>
              <a:ext cx="6135" cy="4245"/>
            </a:xfrm>
            <a:custGeom>
              <a:avLst/>
              <a:gdLst>
                <a:gd name="connsiteX0" fmla="*/ 4968 w 6135"/>
                <a:gd name="connsiteY0" fmla="*/ -1100 h 4245"/>
                <a:gd name="connsiteX1" fmla="*/ -1167 w 6135"/>
                <a:gd name="connsiteY1" fmla="*/ 3146 h 4245"/>
                <a:gd name="connsiteX2" fmla="*/ 1901 w 6135"/>
                <a:gd name="connsiteY2" fmla="*/ 3146 h 4245"/>
                <a:gd name="connsiteX3" fmla="*/ 4968 w 6135"/>
                <a:gd name="connsiteY3" fmla="*/ -1100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5" h="4245">
                  <a:moveTo>
                    <a:pt x="4968" y="-1100"/>
                  </a:moveTo>
                  <a:cubicBezTo>
                    <a:pt x="2609" y="-394"/>
                    <a:pt x="250" y="1023"/>
                    <a:pt x="-1167" y="3146"/>
                  </a:cubicBezTo>
                  <a:cubicBezTo>
                    <a:pt x="720" y="3146"/>
                    <a:pt x="250" y="3146"/>
                    <a:pt x="1901" y="3146"/>
                  </a:cubicBezTo>
                  <a:cubicBezTo>
                    <a:pt x="3551" y="3146"/>
                    <a:pt x="2845" y="1259"/>
                    <a:pt x="49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3" name="Полилиния: фигура 1872">
              <a:extLst>
                <a:ext uri="{FF2B5EF4-FFF2-40B4-BE49-F238E27FC236}">
                  <a16:creationId xmlns:a16="http://schemas.microsoft.com/office/drawing/2014/main" id="{0D30AF05-A634-60C4-D155-098F3B7881ED}"/>
                </a:ext>
              </a:extLst>
            </p:cNvPr>
            <p:cNvSpPr/>
            <p:nvPr/>
          </p:nvSpPr>
          <p:spPr>
            <a:xfrm>
              <a:off x="3320068" y="2849895"/>
              <a:ext cx="610149" cy="552590"/>
            </a:xfrm>
            <a:custGeom>
              <a:avLst/>
              <a:gdLst>
                <a:gd name="connsiteX0" fmla="*/ 116663 w 610149"/>
                <a:gd name="connsiteY0" fmla="*/ 12526 h 552590"/>
                <a:gd name="connsiteX1" fmla="*/ 116663 w 610149"/>
                <a:gd name="connsiteY1" fmla="*/ 14416 h 552590"/>
                <a:gd name="connsiteX2" fmla="*/ 114538 w 610149"/>
                <a:gd name="connsiteY2" fmla="*/ 14416 h 552590"/>
                <a:gd name="connsiteX3" fmla="*/ 114538 w 610149"/>
                <a:gd name="connsiteY3" fmla="*/ 17956 h 552590"/>
                <a:gd name="connsiteX4" fmla="*/ 109347 w 610149"/>
                <a:gd name="connsiteY4" fmla="*/ 24092 h 552590"/>
                <a:gd name="connsiteX5" fmla="*/ 101088 w 610149"/>
                <a:gd name="connsiteY5" fmla="*/ 29755 h 552590"/>
                <a:gd name="connsiteX6" fmla="*/ 101088 w 610149"/>
                <a:gd name="connsiteY6" fmla="*/ 23147 h 552590"/>
                <a:gd name="connsiteX7" fmla="*/ 93066 w 610149"/>
                <a:gd name="connsiteY7" fmla="*/ 34473 h 552590"/>
                <a:gd name="connsiteX8" fmla="*/ 89526 w 610149"/>
                <a:gd name="connsiteY8" fmla="*/ 37541 h 552590"/>
                <a:gd name="connsiteX9" fmla="*/ 86694 w 610149"/>
                <a:gd name="connsiteY9" fmla="*/ 34709 h 552590"/>
                <a:gd name="connsiteX10" fmla="*/ 86931 w 610149"/>
                <a:gd name="connsiteY10" fmla="*/ 33528 h 552590"/>
                <a:gd name="connsiteX11" fmla="*/ 85041 w 610149"/>
                <a:gd name="connsiteY11" fmla="*/ 35182 h 552590"/>
                <a:gd name="connsiteX12" fmla="*/ 88345 w 610149"/>
                <a:gd name="connsiteY12" fmla="*/ 37541 h 552590"/>
                <a:gd name="connsiteX13" fmla="*/ 82918 w 610149"/>
                <a:gd name="connsiteY13" fmla="*/ 45563 h 552590"/>
                <a:gd name="connsiteX14" fmla="*/ 84571 w 610149"/>
                <a:gd name="connsiteY14" fmla="*/ 37068 h 552590"/>
                <a:gd name="connsiteX15" fmla="*/ 80559 w 610149"/>
                <a:gd name="connsiteY15" fmla="*/ 46272 h 552590"/>
                <a:gd name="connsiteX16" fmla="*/ 77019 w 610149"/>
                <a:gd name="connsiteY16" fmla="*/ 49812 h 552590"/>
                <a:gd name="connsiteX17" fmla="*/ 78436 w 610149"/>
                <a:gd name="connsiteY17" fmla="*/ 49812 h 552590"/>
                <a:gd name="connsiteX18" fmla="*/ 78436 w 610149"/>
                <a:gd name="connsiteY18" fmla="*/ 51226 h 552590"/>
                <a:gd name="connsiteX19" fmla="*/ 76546 w 610149"/>
                <a:gd name="connsiteY19" fmla="*/ 51226 h 552590"/>
                <a:gd name="connsiteX20" fmla="*/ 72537 w 610149"/>
                <a:gd name="connsiteY20" fmla="*/ 62083 h 552590"/>
                <a:gd name="connsiteX21" fmla="*/ 72537 w 610149"/>
                <a:gd name="connsiteY21" fmla="*/ 62083 h 552590"/>
                <a:gd name="connsiteX22" fmla="*/ 74187 w 610149"/>
                <a:gd name="connsiteY22" fmla="*/ 52407 h 552590"/>
                <a:gd name="connsiteX23" fmla="*/ 68288 w 610149"/>
                <a:gd name="connsiteY23" fmla="*/ 60193 h 552590"/>
                <a:gd name="connsiteX24" fmla="*/ 70647 w 610149"/>
                <a:gd name="connsiteY24" fmla="*/ 60193 h 552590"/>
                <a:gd name="connsiteX25" fmla="*/ 70647 w 610149"/>
                <a:gd name="connsiteY25" fmla="*/ 62789 h 552590"/>
                <a:gd name="connsiteX26" fmla="*/ 66637 w 610149"/>
                <a:gd name="connsiteY26" fmla="*/ 62789 h 552590"/>
                <a:gd name="connsiteX27" fmla="*/ 66637 w 610149"/>
                <a:gd name="connsiteY27" fmla="*/ 64914 h 552590"/>
                <a:gd name="connsiteX28" fmla="*/ 66637 w 610149"/>
                <a:gd name="connsiteY28" fmla="*/ 63497 h 552590"/>
                <a:gd name="connsiteX29" fmla="*/ 68996 w 610149"/>
                <a:gd name="connsiteY29" fmla="*/ 63497 h 552590"/>
                <a:gd name="connsiteX30" fmla="*/ 70411 w 610149"/>
                <a:gd name="connsiteY30" fmla="*/ 66801 h 552590"/>
                <a:gd name="connsiteX31" fmla="*/ 67107 w 610149"/>
                <a:gd name="connsiteY31" fmla="*/ 66801 h 552590"/>
                <a:gd name="connsiteX32" fmla="*/ 67107 w 610149"/>
                <a:gd name="connsiteY32" fmla="*/ 70578 h 552590"/>
                <a:gd name="connsiteX33" fmla="*/ 67107 w 610149"/>
                <a:gd name="connsiteY33" fmla="*/ 66565 h 552590"/>
                <a:gd name="connsiteX34" fmla="*/ 64042 w 610149"/>
                <a:gd name="connsiteY34" fmla="*/ 65151 h 552590"/>
                <a:gd name="connsiteX35" fmla="*/ 61444 w 610149"/>
                <a:gd name="connsiteY35" fmla="*/ 69633 h 552590"/>
                <a:gd name="connsiteX36" fmla="*/ 59793 w 610149"/>
                <a:gd name="connsiteY36" fmla="*/ 65620 h 552590"/>
                <a:gd name="connsiteX37" fmla="*/ 56489 w 610149"/>
                <a:gd name="connsiteY37" fmla="*/ 69869 h 552590"/>
                <a:gd name="connsiteX38" fmla="*/ 59793 w 610149"/>
                <a:gd name="connsiteY38" fmla="*/ 68218 h 552590"/>
                <a:gd name="connsiteX39" fmla="*/ 57670 w 610149"/>
                <a:gd name="connsiteY39" fmla="*/ 71992 h 552590"/>
                <a:gd name="connsiteX40" fmla="*/ 61916 w 610149"/>
                <a:gd name="connsiteY40" fmla="*/ 73409 h 552590"/>
                <a:gd name="connsiteX41" fmla="*/ 61916 w 610149"/>
                <a:gd name="connsiteY41" fmla="*/ 74823 h 552590"/>
                <a:gd name="connsiteX42" fmla="*/ 59321 w 610149"/>
                <a:gd name="connsiteY42" fmla="*/ 74823 h 552590"/>
                <a:gd name="connsiteX43" fmla="*/ 52949 w 610149"/>
                <a:gd name="connsiteY43" fmla="*/ 85208 h 552590"/>
                <a:gd name="connsiteX44" fmla="*/ 54366 w 610149"/>
                <a:gd name="connsiteY44" fmla="*/ 88512 h 552590"/>
                <a:gd name="connsiteX45" fmla="*/ 50117 w 610149"/>
                <a:gd name="connsiteY45" fmla="*/ 88512 h 552590"/>
                <a:gd name="connsiteX46" fmla="*/ 52007 w 610149"/>
                <a:gd name="connsiteY46" fmla="*/ 81904 h 552590"/>
                <a:gd name="connsiteX47" fmla="*/ 47522 w 610149"/>
                <a:gd name="connsiteY47" fmla="*/ 90635 h 552590"/>
                <a:gd name="connsiteX48" fmla="*/ 44927 w 610149"/>
                <a:gd name="connsiteY48" fmla="*/ 90635 h 552590"/>
                <a:gd name="connsiteX49" fmla="*/ 43510 w 610149"/>
                <a:gd name="connsiteY49" fmla="*/ 97243 h 552590"/>
                <a:gd name="connsiteX50" fmla="*/ 47286 w 610149"/>
                <a:gd name="connsiteY50" fmla="*/ 99366 h 552590"/>
                <a:gd name="connsiteX51" fmla="*/ 44927 w 610149"/>
                <a:gd name="connsiteY51" fmla="*/ 104320 h 552590"/>
                <a:gd name="connsiteX52" fmla="*/ 47286 w 610149"/>
                <a:gd name="connsiteY52" fmla="*/ 108805 h 552590"/>
                <a:gd name="connsiteX53" fmla="*/ 43510 w 610149"/>
                <a:gd name="connsiteY53" fmla="*/ 108805 h 552590"/>
                <a:gd name="connsiteX54" fmla="*/ 43510 w 610149"/>
                <a:gd name="connsiteY54" fmla="*/ 112815 h 552590"/>
                <a:gd name="connsiteX55" fmla="*/ 43510 w 610149"/>
                <a:gd name="connsiteY55" fmla="*/ 112815 h 552590"/>
                <a:gd name="connsiteX56" fmla="*/ 40678 w 610149"/>
                <a:gd name="connsiteY56" fmla="*/ 112815 h 552590"/>
                <a:gd name="connsiteX57" fmla="*/ 42568 w 610149"/>
                <a:gd name="connsiteY57" fmla="*/ 99838 h 552590"/>
                <a:gd name="connsiteX58" fmla="*/ 40445 w 610149"/>
                <a:gd name="connsiteY58" fmla="*/ 102670 h 552590"/>
                <a:gd name="connsiteX59" fmla="*/ 37610 w 610149"/>
                <a:gd name="connsiteY59" fmla="*/ 120367 h 552590"/>
                <a:gd name="connsiteX60" fmla="*/ 30297 w 610149"/>
                <a:gd name="connsiteY60" fmla="*/ 138065 h 552590"/>
                <a:gd name="connsiteX61" fmla="*/ 28646 w 610149"/>
                <a:gd name="connsiteY61" fmla="*/ 143256 h 552590"/>
                <a:gd name="connsiteX62" fmla="*/ 28646 w 610149"/>
                <a:gd name="connsiteY62" fmla="*/ 149628 h 552590"/>
                <a:gd name="connsiteX63" fmla="*/ 26520 w 610149"/>
                <a:gd name="connsiteY63" fmla="*/ 149628 h 552590"/>
                <a:gd name="connsiteX64" fmla="*/ 26520 w 610149"/>
                <a:gd name="connsiteY64" fmla="*/ 152932 h 552590"/>
                <a:gd name="connsiteX65" fmla="*/ 26520 w 610149"/>
                <a:gd name="connsiteY65" fmla="*/ 167326 h 552590"/>
                <a:gd name="connsiteX66" fmla="*/ 28879 w 610149"/>
                <a:gd name="connsiteY66" fmla="*/ 169213 h 552590"/>
                <a:gd name="connsiteX67" fmla="*/ 26048 w 610149"/>
                <a:gd name="connsiteY67" fmla="*/ 167798 h 552590"/>
                <a:gd name="connsiteX68" fmla="*/ 26048 w 610149"/>
                <a:gd name="connsiteY68" fmla="*/ 180069 h 552590"/>
                <a:gd name="connsiteX69" fmla="*/ 24633 w 610149"/>
                <a:gd name="connsiteY69" fmla="*/ 185496 h 552590"/>
                <a:gd name="connsiteX70" fmla="*/ 22980 w 610149"/>
                <a:gd name="connsiteY70" fmla="*/ 188092 h 552590"/>
                <a:gd name="connsiteX71" fmla="*/ 24870 w 610149"/>
                <a:gd name="connsiteY71" fmla="*/ 204136 h 552590"/>
                <a:gd name="connsiteX72" fmla="*/ 23452 w 610149"/>
                <a:gd name="connsiteY72" fmla="*/ 217824 h 552590"/>
                <a:gd name="connsiteX73" fmla="*/ 23452 w 610149"/>
                <a:gd name="connsiteY73" fmla="*/ 214048 h 552590"/>
                <a:gd name="connsiteX74" fmla="*/ 23452 w 610149"/>
                <a:gd name="connsiteY74" fmla="*/ 222543 h 552590"/>
                <a:gd name="connsiteX75" fmla="*/ 23452 w 610149"/>
                <a:gd name="connsiteY75" fmla="*/ 228915 h 552590"/>
                <a:gd name="connsiteX76" fmla="*/ 22038 w 610149"/>
                <a:gd name="connsiteY76" fmla="*/ 231510 h 552590"/>
                <a:gd name="connsiteX77" fmla="*/ 24633 w 610149"/>
                <a:gd name="connsiteY77" fmla="*/ 240241 h 552590"/>
                <a:gd name="connsiteX78" fmla="*/ 24633 w 610149"/>
                <a:gd name="connsiteY78" fmla="*/ 256761 h 552590"/>
                <a:gd name="connsiteX79" fmla="*/ 46344 w 610149"/>
                <a:gd name="connsiteY79" fmla="*/ 369554 h 552590"/>
                <a:gd name="connsiteX80" fmla="*/ 120673 w 610149"/>
                <a:gd name="connsiteY80" fmla="*/ 474799 h 552590"/>
                <a:gd name="connsiteX81" fmla="*/ 243617 w 610149"/>
                <a:gd name="connsiteY81" fmla="*/ 529308 h 552590"/>
                <a:gd name="connsiteX82" fmla="*/ 370807 w 610149"/>
                <a:gd name="connsiteY82" fmla="*/ 518454 h 552590"/>
                <a:gd name="connsiteX83" fmla="*/ 370807 w 610149"/>
                <a:gd name="connsiteY83" fmla="*/ 521522 h 552590"/>
                <a:gd name="connsiteX84" fmla="*/ 333521 w 610149"/>
                <a:gd name="connsiteY84" fmla="*/ 529308 h 552590"/>
                <a:gd name="connsiteX85" fmla="*/ 330217 w 610149"/>
                <a:gd name="connsiteY85" fmla="*/ 531667 h 552590"/>
                <a:gd name="connsiteX86" fmla="*/ 331635 w 610149"/>
                <a:gd name="connsiteY86" fmla="*/ 530253 h 552590"/>
                <a:gd name="connsiteX87" fmla="*/ 325735 w 610149"/>
                <a:gd name="connsiteY87" fmla="*/ 530253 h 552590"/>
                <a:gd name="connsiteX88" fmla="*/ 325735 w 610149"/>
                <a:gd name="connsiteY88" fmla="*/ 533557 h 552590"/>
                <a:gd name="connsiteX89" fmla="*/ 304261 w 610149"/>
                <a:gd name="connsiteY89" fmla="*/ 533557 h 552590"/>
                <a:gd name="connsiteX90" fmla="*/ 286799 w 610149"/>
                <a:gd name="connsiteY90" fmla="*/ 533557 h 552590"/>
                <a:gd name="connsiteX91" fmla="*/ 286799 w 610149"/>
                <a:gd name="connsiteY91" fmla="*/ 532139 h 552590"/>
                <a:gd name="connsiteX92" fmla="*/ 258247 w 610149"/>
                <a:gd name="connsiteY92" fmla="*/ 532139 h 552590"/>
                <a:gd name="connsiteX93" fmla="*/ 256358 w 610149"/>
                <a:gd name="connsiteY93" fmla="*/ 530253 h 552590"/>
                <a:gd name="connsiteX94" fmla="*/ 256358 w 610149"/>
                <a:gd name="connsiteY94" fmla="*/ 532139 h 552590"/>
                <a:gd name="connsiteX95" fmla="*/ 222851 w 610149"/>
                <a:gd name="connsiteY95" fmla="*/ 525062 h 552590"/>
                <a:gd name="connsiteX96" fmla="*/ 212939 w 610149"/>
                <a:gd name="connsiteY96" fmla="*/ 522700 h 552590"/>
                <a:gd name="connsiteX97" fmla="*/ 202322 w 610149"/>
                <a:gd name="connsiteY97" fmla="*/ 519868 h 552590"/>
                <a:gd name="connsiteX98" fmla="*/ 190287 w 610149"/>
                <a:gd name="connsiteY98" fmla="*/ 515150 h 552590"/>
                <a:gd name="connsiteX99" fmla="*/ 188161 w 610149"/>
                <a:gd name="connsiteY99" fmla="*/ 517037 h 552590"/>
                <a:gd name="connsiteX100" fmla="*/ 186747 w 610149"/>
                <a:gd name="connsiteY100" fmla="*/ 514678 h 552590"/>
                <a:gd name="connsiteX101" fmla="*/ 178016 w 610149"/>
                <a:gd name="connsiteY101" fmla="*/ 512555 h 552590"/>
                <a:gd name="connsiteX102" fmla="*/ 178016 w 610149"/>
                <a:gd name="connsiteY102" fmla="*/ 510901 h 552590"/>
                <a:gd name="connsiteX103" fmla="*/ 166690 w 610149"/>
                <a:gd name="connsiteY103" fmla="*/ 507600 h 552590"/>
                <a:gd name="connsiteX104" fmla="*/ 164564 w 610149"/>
                <a:gd name="connsiteY104" fmla="*/ 504532 h 552590"/>
                <a:gd name="connsiteX105" fmla="*/ 161027 w 610149"/>
                <a:gd name="connsiteY105" fmla="*/ 504532 h 552590"/>
                <a:gd name="connsiteX106" fmla="*/ 161027 w 610149"/>
                <a:gd name="connsiteY106" fmla="*/ 501937 h 552590"/>
                <a:gd name="connsiteX107" fmla="*/ 148519 w 610149"/>
                <a:gd name="connsiteY107" fmla="*/ 496980 h 552590"/>
                <a:gd name="connsiteX108" fmla="*/ 148283 w 610149"/>
                <a:gd name="connsiteY108" fmla="*/ 495329 h 552590"/>
                <a:gd name="connsiteX109" fmla="*/ 148519 w 610149"/>
                <a:gd name="connsiteY109" fmla="*/ 495093 h 552590"/>
                <a:gd name="connsiteX110" fmla="*/ 128226 w 610149"/>
                <a:gd name="connsiteY110" fmla="*/ 483530 h 552590"/>
                <a:gd name="connsiteX111" fmla="*/ 119967 w 610149"/>
                <a:gd name="connsiteY111" fmla="*/ 477867 h 552590"/>
                <a:gd name="connsiteX112" fmla="*/ 113123 w 610149"/>
                <a:gd name="connsiteY112" fmla="*/ 470787 h 552590"/>
                <a:gd name="connsiteX113" fmla="*/ 73951 w 610149"/>
                <a:gd name="connsiteY113" fmla="*/ 426188 h 552590"/>
                <a:gd name="connsiteX114" fmla="*/ 72064 w 610149"/>
                <a:gd name="connsiteY114" fmla="*/ 426188 h 552590"/>
                <a:gd name="connsiteX115" fmla="*/ 72064 w 610149"/>
                <a:gd name="connsiteY115" fmla="*/ 421233 h 552590"/>
                <a:gd name="connsiteX116" fmla="*/ 51298 w 610149"/>
                <a:gd name="connsiteY116" fmla="*/ 389377 h 552590"/>
                <a:gd name="connsiteX117" fmla="*/ 51298 w 610149"/>
                <a:gd name="connsiteY117" fmla="*/ 387252 h 552590"/>
                <a:gd name="connsiteX118" fmla="*/ 44691 w 610149"/>
                <a:gd name="connsiteY118" fmla="*/ 374747 h 552590"/>
                <a:gd name="connsiteX119" fmla="*/ 38791 w 610149"/>
                <a:gd name="connsiteY119" fmla="*/ 375453 h 552590"/>
                <a:gd name="connsiteX120" fmla="*/ 38083 w 610149"/>
                <a:gd name="connsiteY120" fmla="*/ 374747 h 552590"/>
                <a:gd name="connsiteX121" fmla="*/ 39972 w 610149"/>
                <a:gd name="connsiteY121" fmla="*/ 370735 h 552590"/>
                <a:gd name="connsiteX122" fmla="*/ 42568 w 610149"/>
                <a:gd name="connsiteY122" fmla="*/ 373330 h 552590"/>
                <a:gd name="connsiteX123" fmla="*/ 42568 w 610149"/>
                <a:gd name="connsiteY123" fmla="*/ 370498 h 552590"/>
                <a:gd name="connsiteX124" fmla="*/ 37846 w 610149"/>
                <a:gd name="connsiteY124" fmla="*/ 352564 h 552590"/>
                <a:gd name="connsiteX125" fmla="*/ 35487 w 610149"/>
                <a:gd name="connsiteY125" fmla="*/ 344778 h 552590"/>
                <a:gd name="connsiteX126" fmla="*/ 34073 w 610149"/>
                <a:gd name="connsiteY126" fmla="*/ 344778 h 552590"/>
                <a:gd name="connsiteX127" fmla="*/ 31005 w 610149"/>
                <a:gd name="connsiteY127" fmla="*/ 328731 h 552590"/>
                <a:gd name="connsiteX128" fmla="*/ 28879 w 610149"/>
                <a:gd name="connsiteY128" fmla="*/ 328731 h 552590"/>
                <a:gd name="connsiteX129" fmla="*/ 25342 w 610149"/>
                <a:gd name="connsiteY129" fmla="*/ 305133 h 552590"/>
                <a:gd name="connsiteX130" fmla="*/ 25342 w 610149"/>
                <a:gd name="connsiteY130" fmla="*/ 305133 h 552590"/>
                <a:gd name="connsiteX131" fmla="*/ 22747 w 610149"/>
                <a:gd name="connsiteY131" fmla="*/ 281536 h 552590"/>
                <a:gd name="connsiteX132" fmla="*/ 19912 w 610149"/>
                <a:gd name="connsiteY132" fmla="*/ 259828 h 552590"/>
                <a:gd name="connsiteX133" fmla="*/ 16847 w 610149"/>
                <a:gd name="connsiteY133" fmla="*/ 259828 h 552590"/>
                <a:gd name="connsiteX134" fmla="*/ 16847 w 610149"/>
                <a:gd name="connsiteY134" fmla="*/ 258175 h 552590"/>
                <a:gd name="connsiteX135" fmla="*/ 19206 w 610149"/>
                <a:gd name="connsiteY135" fmla="*/ 250389 h 552590"/>
                <a:gd name="connsiteX136" fmla="*/ 17789 w 610149"/>
                <a:gd name="connsiteY136" fmla="*/ 252984 h 552590"/>
                <a:gd name="connsiteX137" fmla="*/ 15903 w 610149"/>
                <a:gd name="connsiteY137" fmla="*/ 250625 h 552590"/>
                <a:gd name="connsiteX138" fmla="*/ 18970 w 610149"/>
                <a:gd name="connsiteY138" fmla="*/ 237409 h 552590"/>
                <a:gd name="connsiteX139" fmla="*/ 16139 w 610149"/>
                <a:gd name="connsiteY139" fmla="*/ 237409 h 552590"/>
                <a:gd name="connsiteX140" fmla="*/ 16139 w 610149"/>
                <a:gd name="connsiteY140" fmla="*/ 235522 h 552590"/>
                <a:gd name="connsiteX141" fmla="*/ 18262 w 610149"/>
                <a:gd name="connsiteY141" fmla="*/ 235522 h 552590"/>
                <a:gd name="connsiteX142" fmla="*/ 18734 w 610149"/>
                <a:gd name="connsiteY142" fmla="*/ 232218 h 552590"/>
                <a:gd name="connsiteX143" fmla="*/ 18262 w 610149"/>
                <a:gd name="connsiteY143" fmla="*/ 231746 h 552590"/>
                <a:gd name="connsiteX144" fmla="*/ 15666 w 610149"/>
                <a:gd name="connsiteY144" fmla="*/ 231746 h 552590"/>
                <a:gd name="connsiteX145" fmla="*/ 15666 w 610149"/>
                <a:gd name="connsiteY145" fmla="*/ 234341 h 552590"/>
                <a:gd name="connsiteX146" fmla="*/ 13780 w 610149"/>
                <a:gd name="connsiteY146" fmla="*/ 230096 h 552590"/>
                <a:gd name="connsiteX147" fmla="*/ 15194 w 610149"/>
                <a:gd name="connsiteY147" fmla="*/ 225611 h 552590"/>
                <a:gd name="connsiteX148" fmla="*/ 16611 w 610149"/>
                <a:gd name="connsiteY148" fmla="*/ 229387 h 552590"/>
                <a:gd name="connsiteX149" fmla="*/ 18970 w 610149"/>
                <a:gd name="connsiteY149" fmla="*/ 231510 h 552590"/>
                <a:gd name="connsiteX150" fmla="*/ 20148 w 610149"/>
                <a:gd name="connsiteY150" fmla="*/ 223724 h 552590"/>
                <a:gd name="connsiteX151" fmla="*/ 17553 w 610149"/>
                <a:gd name="connsiteY151" fmla="*/ 223724 h 552590"/>
                <a:gd name="connsiteX152" fmla="*/ 17553 w 610149"/>
                <a:gd name="connsiteY152" fmla="*/ 222543 h 552590"/>
                <a:gd name="connsiteX153" fmla="*/ 15903 w 610149"/>
                <a:gd name="connsiteY153" fmla="*/ 222543 h 552590"/>
                <a:gd name="connsiteX154" fmla="*/ 11890 w 610149"/>
                <a:gd name="connsiteY154" fmla="*/ 215935 h 552590"/>
                <a:gd name="connsiteX155" fmla="*/ 14249 w 610149"/>
                <a:gd name="connsiteY155" fmla="*/ 214284 h 552590"/>
                <a:gd name="connsiteX156" fmla="*/ 12126 w 610149"/>
                <a:gd name="connsiteY156" fmla="*/ 208621 h 552590"/>
                <a:gd name="connsiteX157" fmla="*/ 14722 w 610149"/>
                <a:gd name="connsiteY157" fmla="*/ 210272 h 552590"/>
                <a:gd name="connsiteX158" fmla="*/ 12599 w 610149"/>
                <a:gd name="connsiteY158" fmla="*/ 208149 h 552590"/>
                <a:gd name="connsiteX159" fmla="*/ 12599 w 610149"/>
                <a:gd name="connsiteY159" fmla="*/ 204136 h 552590"/>
                <a:gd name="connsiteX160" fmla="*/ 15194 w 610149"/>
                <a:gd name="connsiteY160" fmla="*/ 204136 h 552590"/>
                <a:gd name="connsiteX161" fmla="*/ 15194 w 610149"/>
                <a:gd name="connsiteY161" fmla="*/ 195405 h 552590"/>
                <a:gd name="connsiteX162" fmla="*/ 14013 w 610149"/>
                <a:gd name="connsiteY162" fmla="*/ 189742 h 552590"/>
                <a:gd name="connsiteX163" fmla="*/ 16611 w 610149"/>
                <a:gd name="connsiteY163" fmla="*/ 182665 h 552590"/>
                <a:gd name="connsiteX164" fmla="*/ 16611 w 610149"/>
                <a:gd name="connsiteY164" fmla="*/ 170630 h 552590"/>
                <a:gd name="connsiteX165" fmla="*/ 18734 w 610149"/>
                <a:gd name="connsiteY165" fmla="*/ 159540 h 552590"/>
                <a:gd name="connsiteX166" fmla="*/ 20385 w 610149"/>
                <a:gd name="connsiteY166" fmla="*/ 159540 h 552590"/>
                <a:gd name="connsiteX167" fmla="*/ 20385 w 610149"/>
                <a:gd name="connsiteY167" fmla="*/ 141369 h 552590"/>
                <a:gd name="connsiteX168" fmla="*/ 18970 w 610149"/>
                <a:gd name="connsiteY168" fmla="*/ 143492 h 552590"/>
                <a:gd name="connsiteX169" fmla="*/ 17317 w 610149"/>
                <a:gd name="connsiteY169" fmla="*/ 143492 h 552590"/>
                <a:gd name="connsiteX170" fmla="*/ 20621 w 610149"/>
                <a:gd name="connsiteY170" fmla="*/ 135470 h 552590"/>
                <a:gd name="connsiteX171" fmla="*/ 19206 w 610149"/>
                <a:gd name="connsiteY171" fmla="*/ 135470 h 552590"/>
                <a:gd name="connsiteX172" fmla="*/ 19206 w 610149"/>
                <a:gd name="connsiteY172" fmla="*/ 132639 h 552590"/>
                <a:gd name="connsiteX173" fmla="*/ 21093 w 610149"/>
                <a:gd name="connsiteY173" fmla="*/ 130985 h 552590"/>
                <a:gd name="connsiteX174" fmla="*/ 21093 w 610149"/>
                <a:gd name="connsiteY174" fmla="*/ 119659 h 552590"/>
                <a:gd name="connsiteX175" fmla="*/ 24397 w 610149"/>
                <a:gd name="connsiteY175" fmla="*/ 119659 h 552590"/>
                <a:gd name="connsiteX176" fmla="*/ 25812 w 610149"/>
                <a:gd name="connsiteY176" fmla="*/ 116119 h 552590"/>
                <a:gd name="connsiteX177" fmla="*/ 23452 w 610149"/>
                <a:gd name="connsiteY177" fmla="*/ 116119 h 552590"/>
                <a:gd name="connsiteX178" fmla="*/ 23452 w 610149"/>
                <a:gd name="connsiteY178" fmla="*/ 112109 h 552590"/>
                <a:gd name="connsiteX179" fmla="*/ 25812 w 610149"/>
                <a:gd name="connsiteY179" fmla="*/ 113523 h 552590"/>
                <a:gd name="connsiteX180" fmla="*/ 27229 w 610149"/>
                <a:gd name="connsiteY180" fmla="*/ 103848 h 552590"/>
                <a:gd name="connsiteX181" fmla="*/ 29824 w 610149"/>
                <a:gd name="connsiteY181" fmla="*/ 103848 h 552590"/>
                <a:gd name="connsiteX182" fmla="*/ 29824 w 610149"/>
                <a:gd name="connsiteY182" fmla="*/ 88039 h 552590"/>
                <a:gd name="connsiteX183" fmla="*/ 33364 w 610149"/>
                <a:gd name="connsiteY183" fmla="*/ 88039 h 552590"/>
                <a:gd name="connsiteX184" fmla="*/ 32183 w 610149"/>
                <a:gd name="connsiteY184" fmla="*/ 85208 h 552590"/>
                <a:gd name="connsiteX185" fmla="*/ 35723 w 610149"/>
                <a:gd name="connsiteY185" fmla="*/ 80723 h 552590"/>
                <a:gd name="connsiteX186" fmla="*/ 33837 w 610149"/>
                <a:gd name="connsiteY186" fmla="*/ 83085 h 552590"/>
                <a:gd name="connsiteX187" fmla="*/ 33837 w 610149"/>
                <a:gd name="connsiteY187" fmla="*/ 83085 h 552590"/>
                <a:gd name="connsiteX188" fmla="*/ 38083 w 610149"/>
                <a:gd name="connsiteY188" fmla="*/ 68452 h 552590"/>
                <a:gd name="connsiteX189" fmla="*/ 42568 w 610149"/>
                <a:gd name="connsiteY189" fmla="*/ 68452 h 552590"/>
                <a:gd name="connsiteX190" fmla="*/ 38555 w 610149"/>
                <a:gd name="connsiteY190" fmla="*/ 68452 h 552590"/>
                <a:gd name="connsiteX191" fmla="*/ 40678 w 610149"/>
                <a:gd name="connsiteY191" fmla="*/ 60429 h 552590"/>
                <a:gd name="connsiteX192" fmla="*/ 45163 w 610149"/>
                <a:gd name="connsiteY192" fmla="*/ 61847 h 552590"/>
                <a:gd name="connsiteX193" fmla="*/ 41623 w 610149"/>
                <a:gd name="connsiteY193" fmla="*/ 58543 h 552590"/>
                <a:gd name="connsiteX194" fmla="*/ 43746 w 610149"/>
                <a:gd name="connsiteY194" fmla="*/ 56184 h 552590"/>
                <a:gd name="connsiteX195" fmla="*/ 43746 w 610149"/>
                <a:gd name="connsiteY195" fmla="*/ 58306 h 552590"/>
                <a:gd name="connsiteX196" fmla="*/ 43746 w 610149"/>
                <a:gd name="connsiteY196" fmla="*/ 54294 h 552590"/>
                <a:gd name="connsiteX197" fmla="*/ 49176 w 610149"/>
                <a:gd name="connsiteY197" fmla="*/ 50048 h 552590"/>
                <a:gd name="connsiteX198" fmla="*/ 52243 w 610149"/>
                <a:gd name="connsiteY198" fmla="*/ 43676 h 552590"/>
                <a:gd name="connsiteX199" fmla="*/ 49881 w 610149"/>
                <a:gd name="connsiteY199" fmla="*/ 41081 h 552590"/>
                <a:gd name="connsiteX200" fmla="*/ 47050 w 610149"/>
                <a:gd name="connsiteY200" fmla="*/ 41081 h 552590"/>
                <a:gd name="connsiteX201" fmla="*/ 45635 w 610149"/>
                <a:gd name="connsiteY201" fmla="*/ 43912 h 552590"/>
                <a:gd name="connsiteX202" fmla="*/ 47050 w 610149"/>
                <a:gd name="connsiteY202" fmla="*/ 43912 h 552590"/>
                <a:gd name="connsiteX203" fmla="*/ 39264 w 610149"/>
                <a:gd name="connsiteY203" fmla="*/ 52880 h 552590"/>
                <a:gd name="connsiteX204" fmla="*/ 39264 w 610149"/>
                <a:gd name="connsiteY204" fmla="*/ 56420 h 552590"/>
                <a:gd name="connsiteX205" fmla="*/ 36668 w 610149"/>
                <a:gd name="connsiteY205" fmla="*/ 53588 h 552590"/>
                <a:gd name="connsiteX206" fmla="*/ 36668 w 610149"/>
                <a:gd name="connsiteY206" fmla="*/ 58070 h 552590"/>
                <a:gd name="connsiteX207" fmla="*/ 36668 w 610149"/>
                <a:gd name="connsiteY207" fmla="*/ 64678 h 552590"/>
                <a:gd name="connsiteX208" fmla="*/ 34545 w 610149"/>
                <a:gd name="connsiteY208" fmla="*/ 62319 h 552590"/>
                <a:gd name="connsiteX209" fmla="*/ 30533 w 610149"/>
                <a:gd name="connsiteY209" fmla="*/ 66801 h 552590"/>
                <a:gd name="connsiteX210" fmla="*/ 30533 w 610149"/>
                <a:gd name="connsiteY210" fmla="*/ 68452 h 552590"/>
                <a:gd name="connsiteX211" fmla="*/ 27465 w 610149"/>
                <a:gd name="connsiteY211" fmla="*/ 73173 h 552590"/>
                <a:gd name="connsiteX212" fmla="*/ 29352 w 610149"/>
                <a:gd name="connsiteY212" fmla="*/ 73173 h 552590"/>
                <a:gd name="connsiteX213" fmla="*/ 29352 w 610149"/>
                <a:gd name="connsiteY213" fmla="*/ 76713 h 552590"/>
                <a:gd name="connsiteX214" fmla="*/ 27465 w 610149"/>
                <a:gd name="connsiteY214" fmla="*/ 76713 h 552590"/>
                <a:gd name="connsiteX215" fmla="*/ 24633 w 610149"/>
                <a:gd name="connsiteY215" fmla="*/ 89454 h 552590"/>
                <a:gd name="connsiteX216" fmla="*/ 24633 w 610149"/>
                <a:gd name="connsiteY216" fmla="*/ 87094 h 552590"/>
                <a:gd name="connsiteX217" fmla="*/ 22274 w 610149"/>
                <a:gd name="connsiteY217" fmla="*/ 90871 h 552590"/>
                <a:gd name="connsiteX218" fmla="*/ 24633 w 610149"/>
                <a:gd name="connsiteY218" fmla="*/ 85444 h 552590"/>
                <a:gd name="connsiteX219" fmla="*/ 24633 w 610149"/>
                <a:gd name="connsiteY219" fmla="*/ 75060 h 552590"/>
                <a:gd name="connsiteX220" fmla="*/ 18970 w 610149"/>
                <a:gd name="connsiteY220" fmla="*/ 92521 h 552590"/>
                <a:gd name="connsiteX221" fmla="*/ 21093 w 610149"/>
                <a:gd name="connsiteY221" fmla="*/ 90871 h 552590"/>
                <a:gd name="connsiteX222" fmla="*/ 18262 w 610149"/>
                <a:gd name="connsiteY222" fmla="*/ 97006 h 552590"/>
                <a:gd name="connsiteX223" fmla="*/ 19679 w 610149"/>
                <a:gd name="connsiteY223" fmla="*/ 94175 h 552590"/>
                <a:gd name="connsiteX224" fmla="*/ 19679 w 610149"/>
                <a:gd name="connsiteY224" fmla="*/ 98657 h 552590"/>
                <a:gd name="connsiteX225" fmla="*/ 17789 w 610149"/>
                <a:gd name="connsiteY225" fmla="*/ 98657 h 552590"/>
                <a:gd name="connsiteX226" fmla="*/ 17789 w 610149"/>
                <a:gd name="connsiteY226" fmla="*/ 101016 h 552590"/>
                <a:gd name="connsiteX227" fmla="*/ 15666 w 610149"/>
                <a:gd name="connsiteY227" fmla="*/ 113996 h 552590"/>
                <a:gd name="connsiteX228" fmla="*/ 15666 w 610149"/>
                <a:gd name="connsiteY228" fmla="*/ 111164 h 552590"/>
                <a:gd name="connsiteX229" fmla="*/ 11890 w 610149"/>
                <a:gd name="connsiteY229" fmla="*/ 130513 h 552590"/>
                <a:gd name="connsiteX230" fmla="*/ 10003 w 610149"/>
                <a:gd name="connsiteY230" fmla="*/ 128862 h 552590"/>
                <a:gd name="connsiteX231" fmla="*/ 11654 w 610149"/>
                <a:gd name="connsiteY231" fmla="*/ 132402 h 552590"/>
                <a:gd name="connsiteX232" fmla="*/ 8114 w 610149"/>
                <a:gd name="connsiteY232" fmla="*/ 134762 h 552590"/>
                <a:gd name="connsiteX233" fmla="*/ 10948 w 610149"/>
                <a:gd name="connsiteY233" fmla="*/ 134762 h 552590"/>
                <a:gd name="connsiteX234" fmla="*/ 9058 w 610149"/>
                <a:gd name="connsiteY234" fmla="*/ 146324 h 552590"/>
                <a:gd name="connsiteX235" fmla="*/ 10948 w 610149"/>
                <a:gd name="connsiteY235" fmla="*/ 152223 h 552590"/>
                <a:gd name="connsiteX236" fmla="*/ 8350 w 610149"/>
                <a:gd name="connsiteY236" fmla="*/ 153877 h 552590"/>
                <a:gd name="connsiteX237" fmla="*/ 8350 w 610149"/>
                <a:gd name="connsiteY237" fmla="*/ 162608 h 552590"/>
                <a:gd name="connsiteX238" fmla="*/ 8350 w 610149"/>
                <a:gd name="connsiteY238" fmla="*/ 159304 h 552590"/>
                <a:gd name="connsiteX239" fmla="*/ 8350 w 610149"/>
                <a:gd name="connsiteY239" fmla="*/ 167326 h 552590"/>
                <a:gd name="connsiteX240" fmla="*/ 5282 w 610149"/>
                <a:gd name="connsiteY240" fmla="*/ 168507 h 552590"/>
                <a:gd name="connsiteX241" fmla="*/ 3395 w 610149"/>
                <a:gd name="connsiteY241" fmla="*/ 164967 h 552590"/>
                <a:gd name="connsiteX242" fmla="*/ 6227 w 610149"/>
                <a:gd name="connsiteY242" fmla="*/ 179833 h 552590"/>
                <a:gd name="connsiteX243" fmla="*/ 2450 w 610149"/>
                <a:gd name="connsiteY243" fmla="*/ 179833 h 552590"/>
                <a:gd name="connsiteX244" fmla="*/ 564 w 610149"/>
                <a:gd name="connsiteY244" fmla="*/ 194463 h 552590"/>
                <a:gd name="connsiteX245" fmla="*/ 564 w 610149"/>
                <a:gd name="connsiteY245" fmla="*/ 199890 h 552590"/>
                <a:gd name="connsiteX246" fmla="*/ 3159 w 610149"/>
                <a:gd name="connsiteY246" fmla="*/ 199890 h 552590"/>
                <a:gd name="connsiteX247" fmla="*/ 1272 w 610149"/>
                <a:gd name="connsiteY247" fmla="*/ 212161 h 552590"/>
                <a:gd name="connsiteX248" fmla="*/ 1272 w 610149"/>
                <a:gd name="connsiteY248" fmla="*/ 229387 h 552590"/>
                <a:gd name="connsiteX249" fmla="*/ -851 w 610149"/>
                <a:gd name="connsiteY249" fmla="*/ 238118 h 552590"/>
                <a:gd name="connsiteX250" fmla="*/ 2214 w 610149"/>
                <a:gd name="connsiteY250" fmla="*/ 243545 h 552590"/>
                <a:gd name="connsiteX251" fmla="*/ 91 w 610149"/>
                <a:gd name="connsiteY251" fmla="*/ 245431 h 552590"/>
                <a:gd name="connsiteX252" fmla="*/ 1981 w 610149"/>
                <a:gd name="connsiteY252" fmla="*/ 276582 h 552590"/>
                <a:gd name="connsiteX253" fmla="*/ 3868 w 610149"/>
                <a:gd name="connsiteY253" fmla="*/ 276582 h 552590"/>
                <a:gd name="connsiteX254" fmla="*/ 7408 w 610149"/>
                <a:gd name="connsiteY254" fmla="*/ 303719 h 552590"/>
                <a:gd name="connsiteX255" fmla="*/ 7408 w 610149"/>
                <a:gd name="connsiteY255" fmla="*/ 310796 h 552590"/>
                <a:gd name="connsiteX256" fmla="*/ 8822 w 610149"/>
                <a:gd name="connsiteY256" fmla="*/ 310796 h 552590"/>
                <a:gd name="connsiteX257" fmla="*/ 11418 w 610149"/>
                <a:gd name="connsiteY257" fmla="*/ 321417 h 552590"/>
                <a:gd name="connsiteX258" fmla="*/ 9767 w 610149"/>
                <a:gd name="connsiteY258" fmla="*/ 324721 h 552590"/>
                <a:gd name="connsiteX259" fmla="*/ 17789 w 610149"/>
                <a:gd name="connsiteY259" fmla="*/ 354218 h 552590"/>
                <a:gd name="connsiteX260" fmla="*/ 19206 w 610149"/>
                <a:gd name="connsiteY260" fmla="*/ 354218 h 552590"/>
                <a:gd name="connsiteX261" fmla="*/ 39972 w 610149"/>
                <a:gd name="connsiteY261" fmla="*/ 405658 h 552590"/>
                <a:gd name="connsiteX262" fmla="*/ 52949 w 610149"/>
                <a:gd name="connsiteY262" fmla="*/ 426896 h 552590"/>
                <a:gd name="connsiteX263" fmla="*/ 59085 w 610149"/>
                <a:gd name="connsiteY263" fmla="*/ 437044 h 552590"/>
                <a:gd name="connsiteX264" fmla="*/ 61680 w 610149"/>
                <a:gd name="connsiteY264" fmla="*/ 437044 h 552590"/>
                <a:gd name="connsiteX265" fmla="*/ 67107 w 610149"/>
                <a:gd name="connsiteY265" fmla="*/ 447190 h 552590"/>
                <a:gd name="connsiteX266" fmla="*/ 90704 w 610149"/>
                <a:gd name="connsiteY266" fmla="*/ 472674 h 552590"/>
                <a:gd name="connsiteX267" fmla="*/ 90704 w 610149"/>
                <a:gd name="connsiteY267" fmla="*/ 475505 h 552590"/>
                <a:gd name="connsiteX268" fmla="*/ 127281 w 610149"/>
                <a:gd name="connsiteY268" fmla="*/ 503115 h 552590"/>
                <a:gd name="connsiteX269" fmla="*/ 143798 w 610149"/>
                <a:gd name="connsiteY269" fmla="*/ 515150 h 552590"/>
                <a:gd name="connsiteX270" fmla="*/ 154891 w 610149"/>
                <a:gd name="connsiteY270" fmla="*/ 519635 h 552590"/>
                <a:gd name="connsiteX271" fmla="*/ 185330 w 610149"/>
                <a:gd name="connsiteY271" fmla="*/ 533320 h 552590"/>
                <a:gd name="connsiteX272" fmla="*/ 256121 w 610149"/>
                <a:gd name="connsiteY272" fmla="*/ 549837 h 552590"/>
                <a:gd name="connsiteX273" fmla="*/ 258720 w 610149"/>
                <a:gd name="connsiteY273" fmla="*/ 548423 h 552590"/>
                <a:gd name="connsiteX274" fmla="*/ 258720 w 610149"/>
                <a:gd name="connsiteY274" fmla="*/ 549837 h 552590"/>
                <a:gd name="connsiteX275" fmla="*/ 292462 w 610149"/>
                <a:gd name="connsiteY275" fmla="*/ 549837 h 552590"/>
                <a:gd name="connsiteX276" fmla="*/ 294585 w 610149"/>
                <a:gd name="connsiteY276" fmla="*/ 551491 h 552590"/>
                <a:gd name="connsiteX277" fmla="*/ 299070 w 610149"/>
                <a:gd name="connsiteY277" fmla="*/ 549837 h 552590"/>
                <a:gd name="connsiteX278" fmla="*/ 297417 w 610149"/>
                <a:gd name="connsiteY278" fmla="*/ 549837 h 552590"/>
                <a:gd name="connsiteX279" fmla="*/ 301429 w 610149"/>
                <a:gd name="connsiteY279" fmla="*/ 549837 h 552590"/>
                <a:gd name="connsiteX280" fmla="*/ 524189 w 610149"/>
                <a:gd name="connsiteY280" fmla="*/ 441526 h 552590"/>
                <a:gd name="connsiteX281" fmla="*/ 524189 w 610149"/>
                <a:gd name="connsiteY281" fmla="*/ 439640 h 552590"/>
                <a:gd name="connsiteX282" fmla="*/ 547787 w 610149"/>
                <a:gd name="connsiteY282" fmla="*/ 413447 h 552590"/>
                <a:gd name="connsiteX283" fmla="*/ 549910 w 610149"/>
                <a:gd name="connsiteY283" fmla="*/ 409671 h 552590"/>
                <a:gd name="connsiteX284" fmla="*/ 555337 w 610149"/>
                <a:gd name="connsiteY284" fmla="*/ 401648 h 552590"/>
                <a:gd name="connsiteX285" fmla="*/ 555337 w 610149"/>
                <a:gd name="connsiteY285" fmla="*/ 399050 h 552590"/>
                <a:gd name="connsiteX286" fmla="*/ 561472 w 610149"/>
                <a:gd name="connsiteY286" fmla="*/ 388669 h 552590"/>
                <a:gd name="connsiteX287" fmla="*/ 590024 w 610149"/>
                <a:gd name="connsiteY287" fmla="*/ 336047 h 552590"/>
                <a:gd name="connsiteX288" fmla="*/ 590024 w 610149"/>
                <a:gd name="connsiteY288" fmla="*/ 333452 h 552590"/>
                <a:gd name="connsiteX289" fmla="*/ 593328 w 610149"/>
                <a:gd name="connsiteY289" fmla="*/ 323068 h 552590"/>
                <a:gd name="connsiteX290" fmla="*/ 595923 w 610149"/>
                <a:gd name="connsiteY290" fmla="*/ 323068 h 552590"/>
                <a:gd name="connsiteX291" fmla="*/ 597341 w 610149"/>
                <a:gd name="connsiteY291" fmla="*/ 318113 h 552590"/>
                <a:gd name="connsiteX292" fmla="*/ 600408 w 610149"/>
                <a:gd name="connsiteY292" fmla="*/ 299470 h 552590"/>
                <a:gd name="connsiteX293" fmla="*/ 602531 w 610149"/>
                <a:gd name="connsiteY293" fmla="*/ 299470 h 552590"/>
                <a:gd name="connsiteX294" fmla="*/ 602531 w 610149"/>
                <a:gd name="connsiteY294" fmla="*/ 294280 h 552590"/>
                <a:gd name="connsiteX295" fmla="*/ 602531 w 610149"/>
                <a:gd name="connsiteY295" fmla="*/ 294280 h 552590"/>
                <a:gd name="connsiteX296" fmla="*/ 602531 w 610149"/>
                <a:gd name="connsiteY296" fmla="*/ 289089 h 552590"/>
                <a:gd name="connsiteX297" fmla="*/ 604182 w 610149"/>
                <a:gd name="connsiteY297" fmla="*/ 289089 h 552590"/>
                <a:gd name="connsiteX298" fmla="*/ 604182 w 610149"/>
                <a:gd name="connsiteY298" fmla="*/ 279886 h 552590"/>
                <a:gd name="connsiteX299" fmla="*/ 605835 w 610149"/>
                <a:gd name="connsiteY299" fmla="*/ 283662 h 552590"/>
                <a:gd name="connsiteX300" fmla="*/ 605835 w 610149"/>
                <a:gd name="connsiteY300" fmla="*/ 263129 h 552590"/>
                <a:gd name="connsiteX301" fmla="*/ 608194 w 610149"/>
                <a:gd name="connsiteY301" fmla="*/ 260770 h 552590"/>
                <a:gd name="connsiteX302" fmla="*/ 606544 w 610149"/>
                <a:gd name="connsiteY302" fmla="*/ 260770 h 552590"/>
                <a:gd name="connsiteX303" fmla="*/ 604182 w 610149"/>
                <a:gd name="connsiteY303" fmla="*/ 250389 h 552590"/>
                <a:gd name="connsiteX304" fmla="*/ 606780 w 610149"/>
                <a:gd name="connsiteY304" fmla="*/ 248499 h 552590"/>
                <a:gd name="connsiteX305" fmla="*/ 606780 w 610149"/>
                <a:gd name="connsiteY305" fmla="*/ 243072 h 552590"/>
                <a:gd name="connsiteX306" fmla="*/ 604890 w 610149"/>
                <a:gd name="connsiteY306" fmla="*/ 245198 h 552590"/>
                <a:gd name="connsiteX307" fmla="*/ 603004 w 610149"/>
                <a:gd name="connsiteY307" fmla="*/ 233633 h 552590"/>
                <a:gd name="connsiteX308" fmla="*/ 604418 w 610149"/>
                <a:gd name="connsiteY308" fmla="*/ 233633 h 552590"/>
                <a:gd name="connsiteX309" fmla="*/ 604418 w 610149"/>
                <a:gd name="connsiteY309" fmla="*/ 230568 h 552590"/>
                <a:gd name="connsiteX310" fmla="*/ 601823 w 610149"/>
                <a:gd name="connsiteY310" fmla="*/ 227500 h 552590"/>
                <a:gd name="connsiteX311" fmla="*/ 600408 w 610149"/>
                <a:gd name="connsiteY311" fmla="*/ 205553 h 552590"/>
                <a:gd name="connsiteX312" fmla="*/ 596396 w 610149"/>
                <a:gd name="connsiteY312" fmla="*/ 196823 h 552590"/>
                <a:gd name="connsiteX313" fmla="*/ 598755 w 610149"/>
                <a:gd name="connsiteY313" fmla="*/ 202013 h 552590"/>
                <a:gd name="connsiteX314" fmla="*/ 600172 w 610149"/>
                <a:gd name="connsiteY314" fmla="*/ 199890 h 552590"/>
                <a:gd name="connsiteX315" fmla="*/ 604418 w 610149"/>
                <a:gd name="connsiteY315" fmla="*/ 207204 h 552590"/>
                <a:gd name="connsiteX316" fmla="*/ 604418 w 610149"/>
                <a:gd name="connsiteY316" fmla="*/ 214757 h 552590"/>
                <a:gd name="connsiteX317" fmla="*/ 600881 w 610149"/>
                <a:gd name="connsiteY317" fmla="*/ 197295 h 552590"/>
                <a:gd name="connsiteX318" fmla="*/ 603004 w 610149"/>
                <a:gd name="connsiteY318" fmla="*/ 197295 h 552590"/>
                <a:gd name="connsiteX319" fmla="*/ 598282 w 610149"/>
                <a:gd name="connsiteY319" fmla="*/ 189273 h 552590"/>
                <a:gd name="connsiteX320" fmla="*/ 600408 w 610149"/>
                <a:gd name="connsiteY320" fmla="*/ 186911 h 552590"/>
                <a:gd name="connsiteX321" fmla="*/ 593800 w 610149"/>
                <a:gd name="connsiteY321" fmla="*/ 173698 h 552590"/>
                <a:gd name="connsiteX322" fmla="*/ 587429 w 610149"/>
                <a:gd name="connsiteY322" fmla="*/ 153641 h 552590"/>
                <a:gd name="connsiteX323" fmla="*/ 581529 w 610149"/>
                <a:gd name="connsiteY323" fmla="*/ 141369 h 552590"/>
                <a:gd name="connsiteX324" fmla="*/ 571617 w 610149"/>
                <a:gd name="connsiteY324" fmla="*/ 106682 h 552590"/>
                <a:gd name="connsiteX325" fmla="*/ 562886 w 610149"/>
                <a:gd name="connsiteY325" fmla="*/ 102670 h 552590"/>
                <a:gd name="connsiteX326" fmla="*/ 559349 w 610149"/>
                <a:gd name="connsiteY326" fmla="*/ 95825 h 552590"/>
                <a:gd name="connsiteX327" fmla="*/ 548256 w 610149"/>
                <a:gd name="connsiteY327" fmla="*/ 68218 h 552590"/>
                <a:gd name="connsiteX328" fmla="*/ 543774 w 610149"/>
                <a:gd name="connsiteY328" fmla="*/ 68218 h 552590"/>
                <a:gd name="connsiteX329" fmla="*/ 543774 w 610149"/>
                <a:gd name="connsiteY329" fmla="*/ 63261 h 552590"/>
                <a:gd name="connsiteX330" fmla="*/ 541179 w 610149"/>
                <a:gd name="connsiteY330" fmla="*/ 59721 h 552590"/>
                <a:gd name="connsiteX331" fmla="*/ 535988 w 610149"/>
                <a:gd name="connsiteY331" fmla="*/ 59721 h 552590"/>
                <a:gd name="connsiteX332" fmla="*/ 535988 w 610149"/>
                <a:gd name="connsiteY332" fmla="*/ 62319 h 552590"/>
                <a:gd name="connsiteX333" fmla="*/ 525604 w 610149"/>
                <a:gd name="connsiteY333" fmla="*/ 40608 h 552590"/>
                <a:gd name="connsiteX334" fmla="*/ 519232 w 610149"/>
                <a:gd name="connsiteY334" fmla="*/ 36832 h 552590"/>
                <a:gd name="connsiteX335" fmla="*/ 497758 w 610149"/>
                <a:gd name="connsiteY335" fmla="*/ 26923 h 552590"/>
                <a:gd name="connsiteX336" fmla="*/ 497758 w 610149"/>
                <a:gd name="connsiteY336" fmla="*/ 23383 h 552590"/>
                <a:gd name="connsiteX337" fmla="*/ 491153 w 610149"/>
                <a:gd name="connsiteY337" fmla="*/ 21024 h 552590"/>
                <a:gd name="connsiteX338" fmla="*/ 492567 w 610149"/>
                <a:gd name="connsiteY338" fmla="*/ 21024 h 552590"/>
                <a:gd name="connsiteX339" fmla="*/ 476522 w 610149"/>
                <a:gd name="connsiteY339" fmla="*/ 12293 h 552590"/>
                <a:gd name="connsiteX340" fmla="*/ 457171 w 610149"/>
                <a:gd name="connsiteY340" fmla="*/ 4268 h 552590"/>
                <a:gd name="connsiteX341" fmla="*/ 441126 w 610149"/>
                <a:gd name="connsiteY341" fmla="*/ -214 h 552590"/>
                <a:gd name="connsiteX342" fmla="*/ 423428 w 610149"/>
                <a:gd name="connsiteY342" fmla="*/ -214 h 552590"/>
                <a:gd name="connsiteX343" fmla="*/ 423428 w 610149"/>
                <a:gd name="connsiteY343" fmla="*/ 3090 h 552590"/>
                <a:gd name="connsiteX344" fmla="*/ 419888 w 610149"/>
                <a:gd name="connsiteY344" fmla="*/ 3090 h 552590"/>
                <a:gd name="connsiteX345" fmla="*/ 422484 w 610149"/>
                <a:gd name="connsiteY345" fmla="*/ 5921 h 552590"/>
                <a:gd name="connsiteX346" fmla="*/ 428383 w 610149"/>
                <a:gd name="connsiteY346" fmla="*/ 7808 h 552590"/>
                <a:gd name="connsiteX347" fmla="*/ 428383 w 610149"/>
                <a:gd name="connsiteY347" fmla="*/ 11112 h 552590"/>
                <a:gd name="connsiteX348" fmla="*/ 434755 w 610149"/>
                <a:gd name="connsiteY348" fmla="*/ 14652 h 552590"/>
                <a:gd name="connsiteX349" fmla="*/ 426496 w 610149"/>
                <a:gd name="connsiteY349" fmla="*/ 14652 h 552590"/>
                <a:gd name="connsiteX350" fmla="*/ 455284 w 610149"/>
                <a:gd name="connsiteY350" fmla="*/ 29046 h 552590"/>
                <a:gd name="connsiteX351" fmla="*/ 456699 w 610149"/>
                <a:gd name="connsiteY351" fmla="*/ 31878 h 552590"/>
                <a:gd name="connsiteX352" fmla="*/ 458116 w 610149"/>
                <a:gd name="connsiteY352" fmla="*/ 30224 h 552590"/>
                <a:gd name="connsiteX353" fmla="*/ 461184 w 610149"/>
                <a:gd name="connsiteY353" fmla="*/ 32114 h 552590"/>
                <a:gd name="connsiteX354" fmla="*/ 470623 w 610149"/>
                <a:gd name="connsiteY354" fmla="*/ 34709 h 552590"/>
                <a:gd name="connsiteX355" fmla="*/ 466374 w 610149"/>
                <a:gd name="connsiteY355" fmla="*/ 36124 h 552590"/>
                <a:gd name="connsiteX356" fmla="*/ 467083 w 610149"/>
                <a:gd name="connsiteY356" fmla="*/ 38722 h 552590"/>
                <a:gd name="connsiteX357" fmla="*/ 466374 w 610149"/>
                <a:gd name="connsiteY357" fmla="*/ 39427 h 552590"/>
                <a:gd name="connsiteX358" fmla="*/ 461892 w 610149"/>
                <a:gd name="connsiteY358" fmla="*/ 39427 h 552590"/>
                <a:gd name="connsiteX359" fmla="*/ 464015 w 610149"/>
                <a:gd name="connsiteY359" fmla="*/ 41081 h 552590"/>
                <a:gd name="connsiteX360" fmla="*/ 466847 w 610149"/>
                <a:gd name="connsiteY360" fmla="*/ 41081 h 552590"/>
                <a:gd name="connsiteX361" fmla="*/ 466847 w 610149"/>
                <a:gd name="connsiteY361" fmla="*/ 41081 h 552590"/>
                <a:gd name="connsiteX362" fmla="*/ 462834 w 610149"/>
                <a:gd name="connsiteY362" fmla="*/ 42731 h 552590"/>
                <a:gd name="connsiteX363" fmla="*/ 462834 w 610149"/>
                <a:gd name="connsiteY363" fmla="*/ 42731 h 552590"/>
                <a:gd name="connsiteX364" fmla="*/ 460475 w 610149"/>
                <a:gd name="connsiteY364" fmla="*/ 39900 h 552590"/>
                <a:gd name="connsiteX365" fmla="*/ 460475 w 610149"/>
                <a:gd name="connsiteY365" fmla="*/ 37777 h 552590"/>
                <a:gd name="connsiteX366" fmla="*/ 451272 w 610149"/>
                <a:gd name="connsiteY366" fmla="*/ 37777 h 552590"/>
                <a:gd name="connsiteX367" fmla="*/ 456699 w 610149"/>
                <a:gd name="connsiteY367" fmla="*/ 37777 h 552590"/>
                <a:gd name="connsiteX368" fmla="*/ 452453 w 610149"/>
                <a:gd name="connsiteY368" fmla="*/ 37777 h 552590"/>
                <a:gd name="connsiteX369" fmla="*/ 441832 w 610149"/>
                <a:gd name="connsiteY369" fmla="*/ 33292 h 552590"/>
                <a:gd name="connsiteX370" fmla="*/ 448913 w 610149"/>
                <a:gd name="connsiteY370" fmla="*/ 35654 h 552590"/>
                <a:gd name="connsiteX371" fmla="*/ 441363 w 610149"/>
                <a:gd name="connsiteY371" fmla="*/ 34001 h 552590"/>
                <a:gd name="connsiteX372" fmla="*/ 440654 w 610149"/>
                <a:gd name="connsiteY372" fmla="*/ 32350 h 552590"/>
                <a:gd name="connsiteX373" fmla="*/ 432632 w 610149"/>
                <a:gd name="connsiteY373" fmla="*/ 28810 h 552590"/>
                <a:gd name="connsiteX374" fmla="*/ 406909 w 610149"/>
                <a:gd name="connsiteY374" fmla="*/ 20315 h 552590"/>
                <a:gd name="connsiteX375" fmla="*/ 409504 w 610149"/>
                <a:gd name="connsiteY375" fmla="*/ 26214 h 552590"/>
                <a:gd name="connsiteX376" fmla="*/ 413517 w 610149"/>
                <a:gd name="connsiteY376" fmla="*/ 30933 h 552590"/>
                <a:gd name="connsiteX377" fmla="*/ 415167 w 610149"/>
                <a:gd name="connsiteY377" fmla="*/ 30933 h 552590"/>
                <a:gd name="connsiteX378" fmla="*/ 417765 w 610149"/>
                <a:gd name="connsiteY378" fmla="*/ 34945 h 552590"/>
                <a:gd name="connsiteX379" fmla="*/ 415167 w 610149"/>
                <a:gd name="connsiteY379" fmla="*/ 36360 h 552590"/>
                <a:gd name="connsiteX380" fmla="*/ 419416 w 610149"/>
                <a:gd name="connsiteY380" fmla="*/ 39900 h 552590"/>
                <a:gd name="connsiteX381" fmla="*/ 417765 w 610149"/>
                <a:gd name="connsiteY381" fmla="*/ 42495 h 552590"/>
                <a:gd name="connsiteX382" fmla="*/ 424843 w 610149"/>
                <a:gd name="connsiteY382" fmla="*/ 44854 h 552590"/>
                <a:gd name="connsiteX383" fmla="*/ 418707 w 610149"/>
                <a:gd name="connsiteY383" fmla="*/ 46508 h 552590"/>
                <a:gd name="connsiteX384" fmla="*/ 418707 w 610149"/>
                <a:gd name="connsiteY384" fmla="*/ 48395 h 552590"/>
                <a:gd name="connsiteX385" fmla="*/ 418707 w 610149"/>
                <a:gd name="connsiteY385" fmla="*/ 48395 h 552590"/>
                <a:gd name="connsiteX386" fmla="*/ 421775 w 610149"/>
                <a:gd name="connsiteY386" fmla="*/ 48395 h 552590"/>
                <a:gd name="connsiteX387" fmla="*/ 421775 w 610149"/>
                <a:gd name="connsiteY387" fmla="*/ 50520 h 552590"/>
                <a:gd name="connsiteX388" fmla="*/ 426966 w 610149"/>
                <a:gd name="connsiteY388" fmla="*/ 54530 h 552590"/>
                <a:gd name="connsiteX389" fmla="*/ 429328 w 610149"/>
                <a:gd name="connsiteY389" fmla="*/ 52171 h 552590"/>
                <a:gd name="connsiteX390" fmla="*/ 431923 w 610149"/>
                <a:gd name="connsiteY390" fmla="*/ 52171 h 552590"/>
                <a:gd name="connsiteX391" fmla="*/ 429328 w 610149"/>
                <a:gd name="connsiteY391" fmla="*/ 56420 h 552590"/>
                <a:gd name="connsiteX392" fmla="*/ 419180 w 610149"/>
                <a:gd name="connsiteY392" fmla="*/ 56420 h 552590"/>
                <a:gd name="connsiteX393" fmla="*/ 409740 w 610149"/>
                <a:gd name="connsiteY393" fmla="*/ 49576 h 552590"/>
                <a:gd name="connsiteX394" fmla="*/ 405730 w 610149"/>
                <a:gd name="connsiteY394" fmla="*/ 49576 h 552590"/>
                <a:gd name="connsiteX395" fmla="*/ 408326 w 610149"/>
                <a:gd name="connsiteY395" fmla="*/ 49576 h 552590"/>
                <a:gd name="connsiteX396" fmla="*/ 402899 w 610149"/>
                <a:gd name="connsiteY396" fmla="*/ 48158 h 552590"/>
                <a:gd name="connsiteX397" fmla="*/ 402899 w 610149"/>
                <a:gd name="connsiteY397" fmla="*/ 46035 h 552590"/>
                <a:gd name="connsiteX398" fmla="*/ 395582 w 610149"/>
                <a:gd name="connsiteY398" fmla="*/ 43440 h 552590"/>
                <a:gd name="connsiteX399" fmla="*/ 388505 w 610149"/>
                <a:gd name="connsiteY399" fmla="*/ 41790 h 552590"/>
                <a:gd name="connsiteX400" fmla="*/ 390628 w 610149"/>
                <a:gd name="connsiteY400" fmla="*/ 44385 h 552590"/>
                <a:gd name="connsiteX401" fmla="*/ 379302 w 610149"/>
                <a:gd name="connsiteY401" fmla="*/ 39427 h 552590"/>
                <a:gd name="connsiteX402" fmla="*/ 364199 w 610149"/>
                <a:gd name="connsiteY402" fmla="*/ 39427 h 552590"/>
                <a:gd name="connsiteX403" fmla="*/ 358772 w 610149"/>
                <a:gd name="connsiteY403" fmla="*/ 38013 h 552590"/>
                <a:gd name="connsiteX404" fmla="*/ 361131 w 610149"/>
                <a:gd name="connsiteY404" fmla="*/ 36124 h 552590"/>
                <a:gd name="connsiteX405" fmla="*/ 345084 w 610149"/>
                <a:gd name="connsiteY405" fmla="*/ 41790 h 552590"/>
                <a:gd name="connsiteX406" fmla="*/ 345084 w 610149"/>
                <a:gd name="connsiteY406" fmla="*/ 47216 h 552590"/>
                <a:gd name="connsiteX407" fmla="*/ 348860 w 610149"/>
                <a:gd name="connsiteY407" fmla="*/ 56889 h 552590"/>
                <a:gd name="connsiteX408" fmla="*/ 354523 w 610149"/>
                <a:gd name="connsiteY408" fmla="*/ 55475 h 552590"/>
                <a:gd name="connsiteX409" fmla="*/ 352873 w 610149"/>
                <a:gd name="connsiteY409" fmla="*/ 55475 h 552590"/>
                <a:gd name="connsiteX410" fmla="*/ 354760 w 610149"/>
                <a:gd name="connsiteY410" fmla="*/ 55475 h 552590"/>
                <a:gd name="connsiteX411" fmla="*/ 356174 w 610149"/>
                <a:gd name="connsiteY411" fmla="*/ 58306 h 552590"/>
                <a:gd name="connsiteX412" fmla="*/ 354523 w 610149"/>
                <a:gd name="connsiteY412" fmla="*/ 60666 h 552590"/>
                <a:gd name="connsiteX413" fmla="*/ 356410 w 610149"/>
                <a:gd name="connsiteY413" fmla="*/ 60666 h 552590"/>
                <a:gd name="connsiteX414" fmla="*/ 365141 w 610149"/>
                <a:gd name="connsiteY414" fmla="*/ 64442 h 552590"/>
                <a:gd name="connsiteX415" fmla="*/ 376470 w 610149"/>
                <a:gd name="connsiteY415" fmla="*/ 66565 h 552590"/>
                <a:gd name="connsiteX416" fmla="*/ 376470 w 610149"/>
                <a:gd name="connsiteY416" fmla="*/ 66565 h 552590"/>
                <a:gd name="connsiteX417" fmla="*/ 367031 w 610149"/>
                <a:gd name="connsiteY417" fmla="*/ 69397 h 552590"/>
                <a:gd name="connsiteX418" fmla="*/ 367031 w 610149"/>
                <a:gd name="connsiteY418" fmla="*/ 71756 h 552590"/>
                <a:gd name="connsiteX419" fmla="*/ 380952 w 610149"/>
                <a:gd name="connsiteY419" fmla="*/ 74118 h 552590"/>
                <a:gd name="connsiteX420" fmla="*/ 380952 w 610149"/>
                <a:gd name="connsiteY420" fmla="*/ 74118 h 552590"/>
                <a:gd name="connsiteX421" fmla="*/ 373872 w 610149"/>
                <a:gd name="connsiteY421" fmla="*/ 74118 h 552590"/>
                <a:gd name="connsiteX422" fmla="*/ 375289 w 610149"/>
                <a:gd name="connsiteY422" fmla="*/ 76004 h 552590"/>
                <a:gd name="connsiteX423" fmla="*/ 377176 w 610149"/>
                <a:gd name="connsiteY423" fmla="*/ 76004 h 552590"/>
                <a:gd name="connsiteX424" fmla="*/ 379065 w 610149"/>
                <a:gd name="connsiteY424" fmla="*/ 73173 h 552590"/>
                <a:gd name="connsiteX425" fmla="*/ 383548 w 610149"/>
                <a:gd name="connsiteY425" fmla="*/ 74587 h 552590"/>
                <a:gd name="connsiteX426" fmla="*/ 384965 w 610149"/>
                <a:gd name="connsiteY426" fmla="*/ 73173 h 552590"/>
                <a:gd name="connsiteX427" fmla="*/ 384965 w 610149"/>
                <a:gd name="connsiteY427" fmla="*/ 75060 h 552590"/>
                <a:gd name="connsiteX428" fmla="*/ 383075 w 610149"/>
                <a:gd name="connsiteY428" fmla="*/ 76477 h 552590"/>
                <a:gd name="connsiteX429" fmla="*/ 386851 w 610149"/>
                <a:gd name="connsiteY429" fmla="*/ 74351 h 552590"/>
                <a:gd name="connsiteX430" fmla="*/ 386851 w 610149"/>
                <a:gd name="connsiteY430" fmla="*/ 77655 h 552590"/>
                <a:gd name="connsiteX431" fmla="*/ 390155 w 610149"/>
                <a:gd name="connsiteY431" fmla="*/ 75532 h 552590"/>
                <a:gd name="connsiteX432" fmla="*/ 390155 w 610149"/>
                <a:gd name="connsiteY432" fmla="*/ 77185 h 552590"/>
                <a:gd name="connsiteX433" fmla="*/ 392515 w 610149"/>
                <a:gd name="connsiteY433" fmla="*/ 77185 h 552590"/>
                <a:gd name="connsiteX434" fmla="*/ 392515 w 610149"/>
                <a:gd name="connsiteY434" fmla="*/ 80250 h 552590"/>
                <a:gd name="connsiteX435" fmla="*/ 389919 w 610149"/>
                <a:gd name="connsiteY435" fmla="*/ 80250 h 552590"/>
                <a:gd name="connsiteX436" fmla="*/ 393696 w 610149"/>
                <a:gd name="connsiteY436" fmla="*/ 80250 h 552590"/>
                <a:gd name="connsiteX437" fmla="*/ 399595 w 610149"/>
                <a:gd name="connsiteY437" fmla="*/ 80250 h 552590"/>
                <a:gd name="connsiteX438" fmla="*/ 397942 w 610149"/>
                <a:gd name="connsiteY438" fmla="*/ 83085 h 552590"/>
                <a:gd name="connsiteX439" fmla="*/ 394638 w 610149"/>
                <a:gd name="connsiteY439" fmla="*/ 83085 h 552590"/>
                <a:gd name="connsiteX440" fmla="*/ 391336 w 610149"/>
                <a:gd name="connsiteY440" fmla="*/ 86858 h 552590"/>
                <a:gd name="connsiteX441" fmla="*/ 392987 w 610149"/>
                <a:gd name="connsiteY441" fmla="*/ 86858 h 552590"/>
                <a:gd name="connsiteX442" fmla="*/ 392987 w 610149"/>
                <a:gd name="connsiteY442" fmla="*/ 89690 h 552590"/>
                <a:gd name="connsiteX443" fmla="*/ 397705 w 610149"/>
                <a:gd name="connsiteY443" fmla="*/ 91107 h 552590"/>
                <a:gd name="connsiteX444" fmla="*/ 396291 w 610149"/>
                <a:gd name="connsiteY444" fmla="*/ 91107 h 552590"/>
                <a:gd name="connsiteX445" fmla="*/ 396291 w 610149"/>
                <a:gd name="connsiteY445" fmla="*/ 91107 h 552590"/>
                <a:gd name="connsiteX446" fmla="*/ 396291 w 610149"/>
                <a:gd name="connsiteY446" fmla="*/ 91107 h 552590"/>
                <a:gd name="connsiteX447" fmla="*/ 398886 w 610149"/>
                <a:gd name="connsiteY447" fmla="*/ 92521 h 552590"/>
                <a:gd name="connsiteX448" fmla="*/ 395819 w 610149"/>
                <a:gd name="connsiteY448" fmla="*/ 96298 h 552590"/>
                <a:gd name="connsiteX449" fmla="*/ 398650 w 610149"/>
                <a:gd name="connsiteY449" fmla="*/ 96298 h 552590"/>
                <a:gd name="connsiteX450" fmla="*/ 397469 w 610149"/>
                <a:gd name="connsiteY450" fmla="*/ 99129 h 552590"/>
                <a:gd name="connsiteX451" fmla="*/ 399123 w 610149"/>
                <a:gd name="connsiteY451" fmla="*/ 99129 h 552590"/>
                <a:gd name="connsiteX452" fmla="*/ 397942 w 610149"/>
                <a:gd name="connsiteY452" fmla="*/ 101725 h 552590"/>
                <a:gd name="connsiteX453" fmla="*/ 401009 w 610149"/>
                <a:gd name="connsiteY453" fmla="*/ 104084 h 552590"/>
                <a:gd name="connsiteX454" fmla="*/ 398178 w 610149"/>
                <a:gd name="connsiteY454" fmla="*/ 104084 h 552590"/>
                <a:gd name="connsiteX455" fmla="*/ 398178 w 610149"/>
                <a:gd name="connsiteY455" fmla="*/ 105737 h 552590"/>
                <a:gd name="connsiteX456" fmla="*/ 399831 w 610149"/>
                <a:gd name="connsiteY456" fmla="*/ 105737 h 552590"/>
                <a:gd name="connsiteX457" fmla="*/ 406203 w 610149"/>
                <a:gd name="connsiteY457" fmla="*/ 111873 h 552590"/>
                <a:gd name="connsiteX458" fmla="*/ 408798 w 610149"/>
                <a:gd name="connsiteY458" fmla="*/ 111873 h 552590"/>
                <a:gd name="connsiteX459" fmla="*/ 412336 w 610149"/>
                <a:gd name="connsiteY459" fmla="*/ 116355 h 552590"/>
                <a:gd name="connsiteX460" fmla="*/ 404549 w 610149"/>
                <a:gd name="connsiteY460" fmla="*/ 116355 h 552590"/>
                <a:gd name="connsiteX461" fmla="*/ 404549 w 610149"/>
                <a:gd name="connsiteY461" fmla="*/ 118950 h 552590"/>
                <a:gd name="connsiteX462" fmla="*/ 407145 w 610149"/>
                <a:gd name="connsiteY462" fmla="*/ 118950 h 552590"/>
                <a:gd name="connsiteX463" fmla="*/ 405494 w 610149"/>
                <a:gd name="connsiteY463" fmla="*/ 120604 h 552590"/>
                <a:gd name="connsiteX464" fmla="*/ 405494 w 610149"/>
                <a:gd name="connsiteY464" fmla="*/ 120604 h 552590"/>
                <a:gd name="connsiteX465" fmla="*/ 402899 w 610149"/>
                <a:gd name="connsiteY465" fmla="*/ 120604 h 552590"/>
                <a:gd name="connsiteX466" fmla="*/ 404549 w 610149"/>
                <a:gd name="connsiteY466" fmla="*/ 122254 h 552590"/>
                <a:gd name="connsiteX467" fmla="*/ 411630 w 610149"/>
                <a:gd name="connsiteY467" fmla="*/ 120840 h 552590"/>
                <a:gd name="connsiteX468" fmla="*/ 408798 w 610149"/>
                <a:gd name="connsiteY468" fmla="*/ 122490 h 552590"/>
                <a:gd name="connsiteX469" fmla="*/ 408798 w 610149"/>
                <a:gd name="connsiteY469" fmla="*/ 124380 h 552590"/>
                <a:gd name="connsiteX470" fmla="*/ 411866 w 610149"/>
                <a:gd name="connsiteY470" fmla="*/ 124380 h 552590"/>
                <a:gd name="connsiteX471" fmla="*/ 411866 w 610149"/>
                <a:gd name="connsiteY471" fmla="*/ 122727 h 552590"/>
                <a:gd name="connsiteX472" fmla="*/ 411866 w 610149"/>
                <a:gd name="connsiteY472" fmla="*/ 124613 h 552590"/>
                <a:gd name="connsiteX473" fmla="*/ 415640 w 610149"/>
                <a:gd name="connsiteY473" fmla="*/ 124613 h 552590"/>
                <a:gd name="connsiteX474" fmla="*/ 414225 w 610149"/>
                <a:gd name="connsiteY474" fmla="*/ 126503 h 552590"/>
                <a:gd name="connsiteX475" fmla="*/ 411630 w 610149"/>
                <a:gd name="connsiteY475" fmla="*/ 128390 h 552590"/>
                <a:gd name="connsiteX476" fmla="*/ 418235 w 610149"/>
                <a:gd name="connsiteY476" fmla="*/ 128390 h 552590"/>
                <a:gd name="connsiteX477" fmla="*/ 418235 w 610149"/>
                <a:gd name="connsiteY477" fmla="*/ 132875 h 552590"/>
                <a:gd name="connsiteX478" fmla="*/ 425788 w 610149"/>
                <a:gd name="connsiteY478" fmla="*/ 132875 h 552590"/>
                <a:gd name="connsiteX479" fmla="*/ 422720 w 610149"/>
                <a:gd name="connsiteY479" fmla="*/ 132875 h 552590"/>
                <a:gd name="connsiteX480" fmla="*/ 432632 w 610149"/>
                <a:gd name="connsiteY480" fmla="*/ 134525 h 552590"/>
                <a:gd name="connsiteX481" fmla="*/ 426024 w 610149"/>
                <a:gd name="connsiteY481" fmla="*/ 132639 h 552590"/>
                <a:gd name="connsiteX482" fmla="*/ 427911 w 610149"/>
                <a:gd name="connsiteY482" fmla="*/ 132639 h 552590"/>
                <a:gd name="connsiteX483" fmla="*/ 425315 w 610149"/>
                <a:gd name="connsiteY483" fmla="*/ 132639 h 552590"/>
                <a:gd name="connsiteX484" fmla="*/ 420125 w 610149"/>
                <a:gd name="connsiteY484" fmla="*/ 126031 h 552590"/>
                <a:gd name="connsiteX485" fmla="*/ 426732 w 610149"/>
                <a:gd name="connsiteY485" fmla="*/ 128862 h 552590"/>
                <a:gd name="connsiteX486" fmla="*/ 427202 w 610149"/>
                <a:gd name="connsiteY486" fmla="*/ 130749 h 552590"/>
                <a:gd name="connsiteX487" fmla="*/ 435463 w 610149"/>
                <a:gd name="connsiteY487" fmla="*/ 136179 h 552590"/>
                <a:gd name="connsiteX488" fmla="*/ 428147 w 610149"/>
                <a:gd name="connsiteY488" fmla="*/ 136179 h 552590"/>
                <a:gd name="connsiteX489" fmla="*/ 430978 w 610149"/>
                <a:gd name="connsiteY489" fmla="*/ 136179 h 552590"/>
                <a:gd name="connsiteX490" fmla="*/ 430978 w 610149"/>
                <a:gd name="connsiteY490" fmla="*/ 141842 h 552590"/>
                <a:gd name="connsiteX491" fmla="*/ 434755 w 610149"/>
                <a:gd name="connsiteY491" fmla="*/ 144673 h 552590"/>
                <a:gd name="connsiteX492" fmla="*/ 436641 w 610149"/>
                <a:gd name="connsiteY492" fmla="*/ 144673 h 552590"/>
                <a:gd name="connsiteX493" fmla="*/ 438764 w 610149"/>
                <a:gd name="connsiteY493" fmla="*/ 146324 h 552590"/>
                <a:gd name="connsiteX494" fmla="*/ 436169 w 610149"/>
                <a:gd name="connsiteY494" fmla="*/ 146324 h 552590"/>
                <a:gd name="connsiteX495" fmla="*/ 439001 w 610149"/>
                <a:gd name="connsiteY495" fmla="*/ 148919 h 552590"/>
                <a:gd name="connsiteX496" fmla="*/ 439001 w 610149"/>
                <a:gd name="connsiteY496" fmla="*/ 152459 h 552590"/>
                <a:gd name="connsiteX497" fmla="*/ 442777 w 610149"/>
                <a:gd name="connsiteY497" fmla="*/ 156708 h 552590"/>
                <a:gd name="connsiteX498" fmla="*/ 435700 w 610149"/>
                <a:gd name="connsiteY498" fmla="*/ 156708 h 552590"/>
                <a:gd name="connsiteX499" fmla="*/ 439709 w 610149"/>
                <a:gd name="connsiteY499" fmla="*/ 161427 h 552590"/>
                <a:gd name="connsiteX500" fmla="*/ 438295 w 610149"/>
                <a:gd name="connsiteY500" fmla="*/ 163550 h 552590"/>
                <a:gd name="connsiteX501" fmla="*/ 440182 w 610149"/>
                <a:gd name="connsiteY501" fmla="*/ 162371 h 552590"/>
                <a:gd name="connsiteX502" fmla="*/ 440182 w 610149"/>
                <a:gd name="connsiteY502" fmla="*/ 159776 h 552590"/>
                <a:gd name="connsiteX503" fmla="*/ 441599 w 610149"/>
                <a:gd name="connsiteY503" fmla="*/ 157886 h 552590"/>
                <a:gd name="connsiteX504" fmla="*/ 443249 w 610149"/>
                <a:gd name="connsiteY504" fmla="*/ 157886 h 552590"/>
                <a:gd name="connsiteX505" fmla="*/ 443249 w 610149"/>
                <a:gd name="connsiteY505" fmla="*/ 160482 h 552590"/>
                <a:gd name="connsiteX506" fmla="*/ 445372 w 610149"/>
                <a:gd name="connsiteY506" fmla="*/ 160482 h 552590"/>
                <a:gd name="connsiteX507" fmla="*/ 445372 w 610149"/>
                <a:gd name="connsiteY507" fmla="*/ 163550 h 552590"/>
                <a:gd name="connsiteX508" fmla="*/ 443722 w 610149"/>
                <a:gd name="connsiteY508" fmla="*/ 163550 h 552590"/>
                <a:gd name="connsiteX509" fmla="*/ 443722 w 610149"/>
                <a:gd name="connsiteY509" fmla="*/ 162371 h 552590"/>
                <a:gd name="connsiteX510" fmla="*/ 439945 w 610149"/>
                <a:gd name="connsiteY510" fmla="*/ 162371 h 552590"/>
                <a:gd name="connsiteX511" fmla="*/ 451035 w 610149"/>
                <a:gd name="connsiteY511" fmla="*/ 172989 h 552590"/>
                <a:gd name="connsiteX512" fmla="*/ 449621 w 610149"/>
                <a:gd name="connsiteY512" fmla="*/ 172989 h 552590"/>
                <a:gd name="connsiteX513" fmla="*/ 454103 w 610149"/>
                <a:gd name="connsiteY513" fmla="*/ 178180 h 552590"/>
                <a:gd name="connsiteX514" fmla="*/ 449385 w 610149"/>
                <a:gd name="connsiteY514" fmla="*/ 175821 h 552590"/>
                <a:gd name="connsiteX515" fmla="*/ 449385 w 610149"/>
                <a:gd name="connsiteY515" fmla="*/ 175821 h 552590"/>
                <a:gd name="connsiteX516" fmla="*/ 453398 w 610149"/>
                <a:gd name="connsiteY516" fmla="*/ 185024 h 552590"/>
                <a:gd name="connsiteX517" fmla="*/ 448204 w 610149"/>
                <a:gd name="connsiteY517" fmla="*/ 182429 h 552590"/>
                <a:gd name="connsiteX518" fmla="*/ 449621 w 610149"/>
                <a:gd name="connsiteY518" fmla="*/ 184551 h 552590"/>
                <a:gd name="connsiteX519" fmla="*/ 455993 w 610149"/>
                <a:gd name="connsiteY519" fmla="*/ 200363 h 552590"/>
                <a:gd name="connsiteX520" fmla="*/ 452689 w 610149"/>
                <a:gd name="connsiteY520" fmla="*/ 200363 h 552590"/>
                <a:gd name="connsiteX521" fmla="*/ 456462 w 610149"/>
                <a:gd name="connsiteY521" fmla="*/ 203903 h 552590"/>
                <a:gd name="connsiteX522" fmla="*/ 456462 w 610149"/>
                <a:gd name="connsiteY522" fmla="*/ 200835 h 552590"/>
                <a:gd name="connsiteX523" fmla="*/ 457880 w 610149"/>
                <a:gd name="connsiteY523" fmla="*/ 200835 h 552590"/>
                <a:gd name="connsiteX524" fmla="*/ 459530 w 610149"/>
                <a:gd name="connsiteY524" fmla="*/ 206971 h 552590"/>
                <a:gd name="connsiteX525" fmla="*/ 457407 w 610149"/>
                <a:gd name="connsiteY525" fmla="*/ 206971 h 552590"/>
                <a:gd name="connsiteX526" fmla="*/ 459061 w 610149"/>
                <a:gd name="connsiteY526" fmla="*/ 211689 h 552590"/>
                <a:gd name="connsiteX527" fmla="*/ 457171 w 610149"/>
                <a:gd name="connsiteY527" fmla="*/ 211689 h 552590"/>
                <a:gd name="connsiteX528" fmla="*/ 457171 w 610149"/>
                <a:gd name="connsiteY528" fmla="*/ 214048 h 552590"/>
                <a:gd name="connsiteX529" fmla="*/ 458824 w 610149"/>
                <a:gd name="connsiteY529" fmla="*/ 214048 h 552590"/>
                <a:gd name="connsiteX530" fmla="*/ 460475 w 610149"/>
                <a:gd name="connsiteY530" fmla="*/ 231037 h 552590"/>
                <a:gd name="connsiteX531" fmla="*/ 458116 w 610149"/>
                <a:gd name="connsiteY531" fmla="*/ 231037 h 552590"/>
                <a:gd name="connsiteX532" fmla="*/ 458116 w 610149"/>
                <a:gd name="connsiteY532" fmla="*/ 231037 h 552590"/>
                <a:gd name="connsiteX533" fmla="*/ 458116 w 610149"/>
                <a:gd name="connsiteY533" fmla="*/ 234105 h 552590"/>
                <a:gd name="connsiteX534" fmla="*/ 461420 w 610149"/>
                <a:gd name="connsiteY534" fmla="*/ 234105 h 552590"/>
                <a:gd name="connsiteX535" fmla="*/ 461420 w 610149"/>
                <a:gd name="connsiteY535" fmla="*/ 239063 h 552590"/>
                <a:gd name="connsiteX536" fmla="*/ 458824 w 610149"/>
                <a:gd name="connsiteY536" fmla="*/ 239063 h 552590"/>
                <a:gd name="connsiteX537" fmla="*/ 461656 w 610149"/>
                <a:gd name="connsiteY537" fmla="*/ 239063 h 552590"/>
                <a:gd name="connsiteX538" fmla="*/ 461656 w 610149"/>
                <a:gd name="connsiteY538" fmla="*/ 242130 h 552590"/>
                <a:gd name="connsiteX539" fmla="*/ 458824 w 610149"/>
                <a:gd name="connsiteY539" fmla="*/ 242130 h 552590"/>
                <a:gd name="connsiteX540" fmla="*/ 460947 w 610149"/>
                <a:gd name="connsiteY540" fmla="*/ 242130 h 552590"/>
                <a:gd name="connsiteX541" fmla="*/ 456229 w 610149"/>
                <a:gd name="connsiteY541" fmla="*/ 246849 h 552590"/>
                <a:gd name="connsiteX542" fmla="*/ 461184 w 610149"/>
                <a:gd name="connsiteY542" fmla="*/ 246849 h 552590"/>
                <a:gd name="connsiteX543" fmla="*/ 459061 w 610149"/>
                <a:gd name="connsiteY543" fmla="*/ 248266 h 552590"/>
                <a:gd name="connsiteX544" fmla="*/ 461892 w 610149"/>
                <a:gd name="connsiteY544" fmla="*/ 251803 h 552590"/>
                <a:gd name="connsiteX545" fmla="*/ 459297 w 610149"/>
                <a:gd name="connsiteY545" fmla="*/ 254165 h 552590"/>
                <a:gd name="connsiteX546" fmla="*/ 460947 w 610149"/>
                <a:gd name="connsiteY546" fmla="*/ 255816 h 552590"/>
                <a:gd name="connsiteX547" fmla="*/ 460947 w 610149"/>
                <a:gd name="connsiteY547" fmla="*/ 255816 h 552590"/>
                <a:gd name="connsiteX548" fmla="*/ 462598 w 610149"/>
                <a:gd name="connsiteY548" fmla="*/ 262896 h 552590"/>
                <a:gd name="connsiteX549" fmla="*/ 459297 w 610149"/>
                <a:gd name="connsiteY549" fmla="*/ 261007 h 552590"/>
                <a:gd name="connsiteX550" fmla="*/ 462128 w 610149"/>
                <a:gd name="connsiteY550" fmla="*/ 265492 h 552590"/>
                <a:gd name="connsiteX551" fmla="*/ 462128 w 610149"/>
                <a:gd name="connsiteY551" fmla="*/ 269265 h 552590"/>
                <a:gd name="connsiteX552" fmla="*/ 460239 w 610149"/>
                <a:gd name="connsiteY552" fmla="*/ 273278 h 552590"/>
                <a:gd name="connsiteX553" fmla="*/ 458824 w 610149"/>
                <a:gd name="connsiteY553" fmla="*/ 270918 h 552590"/>
                <a:gd name="connsiteX554" fmla="*/ 455284 w 610149"/>
                <a:gd name="connsiteY554" fmla="*/ 270918 h 552590"/>
                <a:gd name="connsiteX555" fmla="*/ 459297 w 610149"/>
                <a:gd name="connsiteY555" fmla="*/ 277054 h 552590"/>
                <a:gd name="connsiteX556" fmla="*/ 457880 w 610149"/>
                <a:gd name="connsiteY556" fmla="*/ 278704 h 552590"/>
                <a:gd name="connsiteX557" fmla="*/ 455048 w 610149"/>
                <a:gd name="connsiteY557" fmla="*/ 276818 h 552590"/>
                <a:gd name="connsiteX558" fmla="*/ 455048 w 610149"/>
                <a:gd name="connsiteY558" fmla="*/ 274222 h 552590"/>
                <a:gd name="connsiteX559" fmla="*/ 452925 w 610149"/>
                <a:gd name="connsiteY559" fmla="*/ 276345 h 552590"/>
                <a:gd name="connsiteX560" fmla="*/ 452925 w 610149"/>
                <a:gd name="connsiteY560" fmla="*/ 280122 h 552590"/>
                <a:gd name="connsiteX561" fmla="*/ 449857 w 610149"/>
                <a:gd name="connsiteY561" fmla="*/ 282008 h 552590"/>
                <a:gd name="connsiteX562" fmla="*/ 449857 w 610149"/>
                <a:gd name="connsiteY562" fmla="*/ 287435 h 552590"/>
                <a:gd name="connsiteX563" fmla="*/ 452216 w 610149"/>
                <a:gd name="connsiteY563" fmla="*/ 286021 h 552590"/>
                <a:gd name="connsiteX564" fmla="*/ 452216 w 610149"/>
                <a:gd name="connsiteY564" fmla="*/ 289795 h 552590"/>
                <a:gd name="connsiteX565" fmla="*/ 449857 w 610149"/>
                <a:gd name="connsiteY565" fmla="*/ 287908 h 552590"/>
                <a:gd name="connsiteX566" fmla="*/ 446553 w 610149"/>
                <a:gd name="connsiteY566" fmla="*/ 287908 h 552590"/>
                <a:gd name="connsiteX567" fmla="*/ 448676 w 610149"/>
                <a:gd name="connsiteY567" fmla="*/ 291920 h 552590"/>
                <a:gd name="connsiteX568" fmla="*/ 450563 w 610149"/>
                <a:gd name="connsiteY568" fmla="*/ 291920 h 552590"/>
                <a:gd name="connsiteX569" fmla="*/ 450563 w 610149"/>
                <a:gd name="connsiteY569" fmla="*/ 294280 h 552590"/>
                <a:gd name="connsiteX570" fmla="*/ 450563 w 610149"/>
                <a:gd name="connsiteY570" fmla="*/ 292862 h 552590"/>
                <a:gd name="connsiteX571" fmla="*/ 448913 w 610149"/>
                <a:gd name="connsiteY571" fmla="*/ 292862 h 552590"/>
                <a:gd name="connsiteX572" fmla="*/ 448913 w 610149"/>
                <a:gd name="connsiteY572" fmla="*/ 294280 h 552590"/>
                <a:gd name="connsiteX573" fmla="*/ 452689 w 610149"/>
                <a:gd name="connsiteY573" fmla="*/ 295930 h 552590"/>
                <a:gd name="connsiteX574" fmla="*/ 449857 w 610149"/>
                <a:gd name="connsiteY574" fmla="*/ 295930 h 552590"/>
                <a:gd name="connsiteX575" fmla="*/ 452216 w 610149"/>
                <a:gd name="connsiteY575" fmla="*/ 297347 h 552590"/>
                <a:gd name="connsiteX576" fmla="*/ 452216 w 610149"/>
                <a:gd name="connsiteY576" fmla="*/ 298762 h 552590"/>
                <a:gd name="connsiteX577" fmla="*/ 447262 w 610149"/>
                <a:gd name="connsiteY577" fmla="*/ 296402 h 552590"/>
                <a:gd name="connsiteX578" fmla="*/ 449857 w 610149"/>
                <a:gd name="connsiteY578" fmla="*/ 298525 h 552590"/>
                <a:gd name="connsiteX579" fmla="*/ 449857 w 610149"/>
                <a:gd name="connsiteY579" fmla="*/ 301124 h 552590"/>
                <a:gd name="connsiteX580" fmla="*/ 446553 w 610149"/>
                <a:gd name="connsiteY580" fmla="*/ 301124 h 552590"/>
                <a:gd name="connsiteX581" fmla="*/ 445136 w 610149"/>
                <a:gd name="connsiteY581" fmla="*/ 304425 h 552590"/>
                <a:gd name="connsiteX582" fmla="*/ 445136 w 610149"/>
                <a:gd name="connsiteY582" fmla="*/ 308674 h 552590"/>
                <a:gd name="connsiteX583" fmla="*/ 443013 w 610149"/>
                <a:gd name="connsiteY583" fmla="*/ 308674 h 552590"/>
                <a:gd name="connsiteX584" fmla="*/ 443013 w 610149"/>
                <a:gd name="connsiteY584" fmla="*/ 312922 h 552590"/>
                <a:gd name="connsiteX585" fmla="*/ 445136 w 610149"/>
                <a:gd name="connsiteY585" fmla="*/ 314809 h 552590"/>
                <a:gd name="connsiteX586" fmla="*/ 441599 w 610149"/>
                <a:gd name="connsiteY586" fmla="*/ 314809 h 552590"/>
                <a:gd name="connsiteX587" fmla="*/ 441599 w 610149"/>
                <a:gd name="connsiteY587" fmla="*/ 316460 h 552590"/>
                <a:gd name="connsiteX588" fmla="*/ 436405 w 610149"/>
                <a:gd name="connsiteY588" fmla="*/ 323068 h 552590"/>
                <a:gd name="connsiteX589" fmla="*/ 436405 w 610149"/>
                <a:gd name="connsiteY589" fmla="*/ 328022 h 552590"/>
                <a:gd name="connsiteX590" fmla="*/ 434282 w 610149"/>
                <a:gd name="connsiteY590" fmla="*/ 328022 h 552590"/>
                <a:gd name="connsiteX591" fmla="*/ 434282 w 610149"/>
                <a:gd name="connsiteY591" fmla="*/ 324721 h 552590"/>
                <a:gd name="connsiteX592" fmla="*/ 434282 w 610149"/>
                <a:gd name="connsiteY592" fmla="*/ 329439 h 552590"/>
                <a:gd name="connsiteX593" fmla="*/ 430742 w 610149"/>
                <a:gd name="connsiteY593" fmla="*/ 329439 h 552590"/>
                <a:gd name="connsiteX594" fmla="*/ 430742 w 610149"/>
                <a:gd name="connsiteY594" fmla="*/ 332035 h 552590"/>
                <a:gd name="connsiteX595" fmla="*/ 428619 w 610149"/>
                <a:gd name="connsiteY595" fmla="*/ 332035 h 552590"/>
                <a:gd name="connsiteX596" fmla="*/ 426496 w 610149"/>
                <a:gd name="connsiteY596" fmla="*/ 334866 h 552590"/>
                <a:gd name="connsiteX597" fmla="*/ 425079 w 610149"/>
                <a:gd name="connsiteY597" fmla="*/ 337698 h 552590"/>
                <a:gd name="connsiteX598" fmla="*/ 426732 w 610149"/>
                <a:gd name="connsiteY598" fmla="*/ 337698 h 552590"/>
                <a:gd name="connsiteX599" fmla="*/ 426732 w 610149"/>
                <a:gd name="connsiteY599" fmla="*/ 339351 h 552590"/>
                <a:gd name="connsiteX600" fmla="*/ 424370 w 610149"/>
                <a:gd name="connsiteY600" fmla="*/ 336989 h 552590"/>
                <a:gd name="connsiteX601" fmla="*/ 419652 w 610149"/>
                <a:gd name="connsiteY601" fmla="*/ 336989 h 552590"/>
                <a:gd name="connsiteX602" fmla="*/ 419652 w 610149"/>
                <a:gd name="connsiteY602" fmla="*/ 336989 h 552590"/>
                <a:gd name="connsiteX603" fmla="*/ 416112 w 610149"/>
                <a:gd name="connsiteY603" fmla="*/ 338879 h 552590"/>
                <a:gd name="connsiteX604" fmla="*/ 423192 w 610149"/>
                <a:gd name="connsiteY604" fmla="*/ 338879 h 552590"/>
                <a:gd name="connsiteX605" fmla="*/ 418235 w 610149"/>
                <a:gd name="connsiteY605" fmla="*/ 341002 h 552590"/>
                <a:gd name="connsiteX606" fmla="*/ 423428 w 610149"/>
                <a:gd name="connsiteY606" fmla="*/ 343597 h 552590"/>
                <a:gd name="connsiteX607" fmla="*/ 418471 w 610149"/>
                <a:gd name="connsiteY607" fmla="*/ 343597 h 552590"/>
                <a:gd name="connsiteX608" fmla="*/ 421066 w 610149"/>
                <a:gd name="connsiteY608" fmla="*/ 348554 h 552590"/>
                <a:gd name="connsiteX609" fmla="*/ 416584 w 610149"/>
                <a:gd name="connsiteY609" fmla="*/ 346901 h 552590"/>
                <a:gd name="connsiteX610" fmla="*/ 414225 w 610149"/>
                <a:gd name="connsiteY610" fmla="*/ 344542 h 552590"/>
                <a:gd name="connsiteX611" fmla="*/ 416112 w 610149"/>
                <a:gd name="connsiteY611" fmla="*/ 347373 h 552590"/>
                <a:gd name="connsiteX612" fmla="*/ 416112 w 610149"/>
                <a:gd name="connsiteY612" fmla="*/ 348788 h 552590"/>
                <a:gd name="connsiteX613" fmla="*/ 412808 w 610149"/>
                <a:gd name="connsiteY613" fmla="*/ 348788 h 552590"/>
                <a:gd name="connsiteX614" fmla="*/ 412808 w 610149"/>
                <a:gd name="connsiteY614" fmla="*/ 345251 h 552590"/>
                <a:gd name="connsiteX615" fmla="*/ 407381 w 610149"/>
                <a:gd name="connsiteY615" fmla="*/ 349969 h 552590"/>
                <a:gd name="connsiteX616" fmla="*/ 405730 w 610149"/>
                <a:gd name="connsiteY616" fmla="*/ 351619 h 552590"/>
                <a:gd name="connsiteX617" fmla="*/ 403368 w 610149"/>
                <a:gd name="connsiteY617" fmla="*/ 359172 h 552590"/>
                <a:gd name="connsiteX618" fmla="*/ 400067 w 610149"/>
                <a:gd name="connsiteY618" fmla="*/ 357519 h 552590"/>
                <a:gd name="connsiteX619" fmla="*/ 400067 w 610149"/>
                <a:gd name="connsiteY619" fmla="*/ 361059 h 552590"/>
                <a:gd name="connsiteX620" fmla="*/ 395110 w 610149"/>
                <a:gd name="connsiteY620" fmla="*/ 365308 h 552590"/>
                <a:gd name="connsiteX621" fmla="*/ 392987 w 610149"/>
                <a:gd name="connsiteY621" fmla="*/ 365308 h 552590"/>
                <a:gd name="connsiteX622" fmla="*/ 389683 w 610149"/>
                <a:gd name="connsiteY622" fmla="*/ 365308 h 552590"/>
                <a:gd name="connsiteX623" fmla="*/ 392515 w 610149"/>
                <a:gd name="connsiteY623" fmla="*/ 367431 h 552590"/>
                <a:gd name="connsiteX624" fmla="*/ 388738 w 610149"/>
                <a:gd name="connsiteY624" fmla="*/ 367431 h 552590"/>
                <a:gd name="connsiteX625" fmla="*/ 386143 w 610149"/>
                <a:gd name="connsiteY625" fmla="*/ 367431 h 552590"/>
                <a:gd name="connsiteX626" fmla="*/ 386143 w 610149"/>
                <a:gd name="connsiteY626" fmla="*/ 369317 h 552590"/>
                <a:gd name="connsiteX627" fmla="*/ 390155 w 610149"/>
                <a:gd name="connsiteY627" fmla="*/ 369317 h 552590"/>
                <a:gd name="connsiteX628" fmla="*/ 384256 w 610149"/>
                <a:gd name="connsiteY628" fmla="*/ 372385 h 552590"/>
                <a:gd name="connsiteX629" fmla="*/ 384256 w 610149"/>
                <a:gd name="connsiteY629" fmla="*/ 372385 h 552590"/>
                <a:gd name="connsiteX630" fmla="*/ 385907 w 610149"/>
                <a:gd name="connsiteY630" fmla="*/ 369554 h 552590"/>
                <a:gd name="connsiteX631" fmla="*/ 381425 w 610149"/>
                <a:gd name="connsiteY631" fmla="*/ 371443 h 552590"/>
                <a:gd name="connsiteX632" fmla="*/ 381425 w 610149"/>
                <a:gd name="connsiteY632" fmla="*/ 371443 h 552590"/>
                <a:gd name="connsiteX633" fmla="*/ 381425 w 610149"/>
                <a:gd name="connsiteY633" fmla="*/ 373094 h 552590"/>
                <a:gd name="connsiteX634" fmla="*/ 378593 w 610149"/>
                <a:gd name="connsiteY634" fmla="*/ 375925 h 552590"/>
                <a:gd name="connsiteX635" fmla="*/ 376470 w 610149"/>
                <a:gd name="connsiteY635" fmla="*/ 374275 h 552590"/>
                <a:gd name="connsiteX636" fmla="*/ 376470 w 610149"/>
                <a:gd name="connsiteY636" fmla="*/ 376398 h 552590"/>
                <a:gd name="connsiteX637" fmla="*/ 374580 w 610149"/>
                <a:gd name="connsiteY637" fmla="*/ 374983 h 552590"/>
                <a:gd name="connsiteX638" fmla="*/ 374580 w 610149"/>
                <a:gd name="connsiteY638" fmla="*/ 377106 h 552590"/>
                <a:gd name="connsiteX639" fmla="*/ 361131 w 610149"/>
                <a:gd name="connsiteY639" fmla="*/ 380174 h 552590"/>
                <a:gd name="connsiteX640" fmla="*/ 361131 w 610149"/>
                <a:gd name="connsiteY640" fmla="*/ 377815 h 552590"/>
                <a:gd name="connsiteX641" fmla="*/ 356410 w 610149"/>
                <a:gd name="connsiteY641" fmla="*/ 377815 h 552590"/>
                <a:gd name="connsiteX642" fmla="*/ 356410 w 610149"/>
                <a:gd name="connsiteY642" fmla="*/ 379702 h 552590"/>
                <a:gd name="connsiteX643" fmla="*/ 356410 w 610149"/>
                <a:gd name="connsiteY643" fmla="*/ 381588 h 552590"/>
                <a:gd name="connsiteX644" fmla="*/ 356410 w 610149"/>
                <a:gd name="connsiteY644" fmla="*/ 379702 h 552590"/>
                <a:gd name="connsiteX645" fmla="*/ 353815 w 610149"/>
                <a:gd name="connsiteY645" fmla="*/ 379702 h 552590"/>
                <a:gd name="connsiteX646" fmla="*/ 353815 w 610149"/>
                <a:gd name="connsiteY646" fmla="*/ 381116 h 552590"/>
                <a:gd name="connsiteX647" fmla="*/ 352400 w 610149"/>
                <a:gd name="connsiteY647" fmla="*/ 382533 h 552590"/>
                <a:gd name="connsiteX648" fmla="*/ 352400 w 610149"/>
                <a:gd name="connsiteY648" fmla="*/ 380646 h 552590"/>
                <a:gd name="connsiteX649" fmla="*/ 352400 w 610149"/>
                <a:gd name="connsiteY649" fmla="*/ 382533 h 552590"/>
                <a:gd name="connsiteX650" fmla="*/ 350511 w 610149"/>
                <a:gd name="connsiteY650" fmla="*/ 380410 h 552590"/>
                <a:gd name="connsiteX651" fmla="*/ 342961 w 610149"/>
                <a:gd name="connsiteY651" fmla="*/ 383950 h 552590"/>
                <a:gd name="connsiteX652" fmla="*/ 342961 w 610149"/>
                <a:gd name="connsiteY652" fmla="*/ 383950 h 552590"/>
                <a:gd name="connsiteX653" fmla="*/ 341074 w 610149"/>
                <a:gd name="connsiteY653" fmla="*/ 383950 h 552590"/>
                <a:gd name="connsiteX654" fmla="*/ 341074 w 610149"/>
                <a:gd name="connsiteY654" fmla="*/ 382061 h 552590"/>
                <a:gd name="connsiteX655" fmla="*/ 336353 w 610149"/>
                <a:gd name="connsiteY655" fmla="*/ 385129 h 552590"/>
                <a:gd name="connsiteX656" fmla="*/ 333994 w 610149"/>
                <a:gd name="connsiteY656" fmla="*/ 385129 h 552590"/>
                <a:gd name="connsiteX657" fmla="*/ 333994 w 610149"/>
                <a:gd name="connsiteY657" fmla="*/ 387724 h 552590"/>
                <a:gd name="connsiteX658" fmla="*/ 340365 w 610149"/>
                <a:gd name="connsiteY658" fmla="*/ 387724 h 552590"/>
                <a:gd name="connsiteX659" fmla="*/ 340365 w 610149"/>
                <a:gd name="connsiteY659" fmla="*/ 387724 h 552590"/>
                <a:gd name="connsiteX660" fmla="*/ 341780 w 610149"/>
                <a:gd name="connsiteY660" fmla="*/ 387724 h 552590"/>
                <a:gd name="connsiteX661" fmla="*/ 345084 w 610149"/>
                <a:gd name="connsiteY661" fmla="*/ 390319 h 552590"/>
                <a:gd name="connsiteX662" fmla="*/ 334702 w 610149"/>
                <a:gd name="connsiteY662" fmla="*/ 391973 h 552590"/>
                <a:gd name="connsiteX663" fmla="*/ 334702 w 610149"/>
                <a:gd name="connsiteY663" fmla="*/ 393387 h 552590"/>
                <a:gd name="connsiteX664" fmla="*/ 333285 w 610149"/>
                <a:gd name="connsiteY664" fmla="*/ 391500 h 552590"/>
                <a:gd name="connsiteX665" fmla="*/ 328331 w 610149"/>
                <a:gd name="connsiteY665" fmla="*/ 392915 h 552590"/>
                <a:gd name="connsiteX666" fmla="*/ 325971 w 610149"/>
                <a:gd name="connsiteY666" fmla="*/ 395040 h 552590"/>
                <a:gd name="connsiteX667" fmla="*/ 325971 w 610149"/>
                <a:gd name="connsiteY667" fmla="*/ 390083 h 552590"/>
                <a:gd name="connsiteX668" fmla="*/ 327858 w 610149"/>
                <a:gd name="connsiteY668" fmla="*/ 388196 h 552590"/>
                <a:gd name="connsiteX669" fmla="*/ 325971 w 610149"/>
                <a:gd name="connsiteY669" fmla="*/ 386782 h 552590"/>
                <a:gd name="connsiteX670" fmla="*/ 325971 w 610149"/>
                <a:gd name="connsiteY670" fmla="*/ 389850 h 552590"/>
                <a:gd name="connsiteX671" fmla="*/ 323140 w 610149"/>
                <a:gd name="connsiteY671" fmla="*/ 389850 h 552590"/>
                <a:gd name="connsiteX672" fmla="*/ 317713 w 610149"/>
                <a:gd name="connsiteY672" fmla="*/ 389850 h 552590"/>
                <a:gd name="connsiteX673" fmla="*/ 315115 w 610149"/>
                <a:gd name="connsiteY673" fmla="*/ 389850 h 552590"/>
                <a:gd name="connsiteX674" fmla="*/ 315115 w 610149"/>
                <a:gd name="connsiteY674" fmla="*/ 387724 h 552590"/>
                <a:gd name="connsiteX675" fmla="*/ 309688 w 610149"/>
                <a:gd name="connsiteY675" fmla="*/ 387724 h 552590"/>
                <a:gd name="connsiteX676" fmla="*/ 309688 w 610149"/>
                <a:gd name="connsiteY676" fmla="*/ 390083 h 552590"/>
                <a:gd name="connsiteX677" fmla="*/ 308037 w 610149"/>
                <a:gd name="connsiteY677" fmla="*/ 390083 h 552590"/>
                <a:gd name="connsiteX678" fmla="*/ 308037 w 610149"/>
                <a:gd name="connsiteY678" fmla="*/ 387960 h 552590"/>
                <a:gd name="connsiteX679" fmla="*/ 306856 w 610149"/>
                <a:gd name="connsiteY679" fmla="*/ 389377 h 552590"/>
                <a:gd name="connsiteX680" fmla="*/ 306856 w 610149"/>
                <a:gd name="connsiteY680" fmla="*/ 387015 h 552590"/>
                <a:gd name="connsiteX681" fmla="*/ 302610 w 610149"/>
                <a:gd name="connsiteY681" fmla="*/ 388433 h 552590"/>
                <a:gd name="connsiteX682" fmla="*/ 302610 w 610149"/>
                <a:gd name="connsiteY682" fmla="*/ 385837 h 552590"/>
                <a:gd name="connsiteX683" fmla="*/ 301193 w 610149"/>
                <a:gd name="connsiteY683" fmla="*/ 385837 h 552590"/>
                <a:gd name="connsiteX684" fmla="*/ 296711 w 610149"/>
                <a:gd name="connsiteY684" fmla="*/ 385837 h 552590"/>
                <a:gd name="connsiteX685" fmla="*/ 293171 w 610149"/>
                <a:gd name="connsiteY685" fmla="*/ 387252 h 552590"/>
                <a:gd name="connsiteX686" fmla="*/ 293171 w 610149"/>
                <a:gd name="connsiteY686" fmla="*/ 385129 h 552590"/>
                <a:gd name="connsiteX687" fmla="*/ 289631 w 610149"/>
                <a:gd name="connsiteY687" fmla="*/ 387488 h 552590"/>
                <a:gd name="connsiteX688" fmla="*/ 291517 w 610149"/>
                <a:gd name="connsiteY688" fmla="*/ 389141 h 552590"/>
                <a:gd name="connsiteX689" fmla="*/ 289867 w 610149"/>
                <a:gd name="connsiteY689" fmla="*/ 390555 h 552590"/>
                <a:gd name="connsiteX690" fmla="*/ 291281 w 610149"/>
                <a:gd name="connsiteY690" fmla="*/ 390555 h 552590"/>
                <a:gd name="connsiteX691" fmla="*/ 291281 w 610149"/>
                <a:gd name="connsiteY691" fmla="*/ 392445 h 552590"/>
                <a:gd name="connsiteX692" fmla="*/ 288686 w 610149"/>
                <a:gd name="connsiteY692" fmla="*/ 392445 h 552590"/>
                <a:gd name="connsiteX693" fmla="*/ 288686 w 610149"/>
                <a:gd name="connsiteY693" fmla="*/ 389614 h 552590"/>
                <a:gd name="connsiteX694" fmla="*/ 285854 w 610149"/>
                <a:gd name="connsiteY694" fmla="*/ 387960 h 552590"/>
                <a:gd name="connsiteX695" fmla="*/ 284440 w 610149"/>
                <a:gd name="connsiteY695" fmla="*/ 390319 h 552590"/>
                <a:gd name="connsiteX696" fmla="*/ 289631 w 610149"/>
                <a:gd name="connsiteY696" fmla="*/ 383714 h 552590"/>
                <a:gd name="connsiteX697" fmla="*/ 287272 w 610149"/>
                <a:gd name="connsiteY697" fmla="*/ 381825 h 552590"/>
                <a:gd name="connsiteX698" fmla="*/ 285854 w 610149"/>
                <a:gd name="connsiteY698" fmla="*/ 383006 h 552590"/>
                <a:gd name="connsiteX699" fmla="*/ 285854 w 610149"/>
                <a:gd name="connsiteY699" fmla="*/ 385129 h 552590"/>
                <a:gd name="connsiteX700" fmla="*/ 284204 w 610149"/>
                <a:gd name="connsiteY700" fmla="*/ 382769 h 552590"/>
                <a:gd name="connsiteX701" fmla="*/ 279719 w 610149"/>
                <a:gd name="connsiteY701" fmla="*/ 382769 h 552590"/>
                <a:gd name="connsiteX702" fmla="*/ 277596 w 610149"/>
                <a:gd name="connsiteY702" fmla="*/ 384656 h 552590"/>
                <a:gd name="connsiteX703" fmla="*/ 279955 w 610149"/>
                <a:gd name="connsiteY703" fmla="*/ 384656 h 552590"/>
                <a:gd name="connsiteX704" fmla="*/ 277123 w 610149"/>
                <a:gd name="connsiteY704" fmla="*/ 384656 h 552590"/>
                <a:gd name="connsiteX705" fmla="*/ 275709 w 610149"/>
                <a:gd name="connsiteY705" fmla="*/ 386782 h 552590"/>
                <a:gd name="connsiteX706" fmla="*/ 275709 w 610149"/>
                <a:gd name="connsiteY706" fmla="*/ 385129 h 552590"/>
                <a:gd name="connsiteX707" fmla="*/ 275709 w 610149"/>
                <a:gd name="connsiteY707" fmla="*/ 387960 h 552590"/>
                <a:gd name="connsiteX708" fmla="*/ 277596 w 610149"/>
                <a:gd name="connsiteY708" fmla="*/ 387960 h 552590"/>
                <a:gd name="connsiteX709" fmla="*/ 277596 w 610149"/>
                <a:gd name="connsiteY709" fmla="*/ 390555 h 552590"/>
                <a:gd name="connsiteX710" fmla="*/ 274056 w 610149"/>
                <a:gd name="connsiteY710" fmla="*/ 390555 h 552590"/>
                <a:gd name="connsiteX711" fmla="*/ 274056 w 610149"/>
                <a:gd name="connsiteY711" fmla="*/ 385601 h 552590"/>
                <a:gd name="connsiteX712" fmla="*/ 272405 w 610149"/>
                <a:gd name="connsiteY712" fmla="*/ 387488 h 552590"/>
                <a:gd name="connsiteX713" fmla="*/ 272405 w 610149"/>
                <a:gd name="connsiteY713" fmla="*/ 384892 h 552590"/>
                <a:gd name="connsiteX714" fmla="*/ 270752 w 610149"/>
                <a:gd name="connsiteY714" fmla="*/ 387488 h 552590"/>
                <a:gd name="connsiteX715" fmla="*/ 268156 w 610149"/>
                <a:gd name="connsiteY715" fmla="*/ 384892 h 552590"/>
                <a:gd name="connsiteX716" fmla="*/ 276887 w 610149"/>
                <a:gd name="connsiteY716" fmla="*/ 384892 h 552590"/>
                <a:gd name="connsiteX717" fmla="*/ 279249 w 610149"/>
                <a:gd name="connsiteY717" fmla="*/ 380646 h 552590"/>
                <a:gd name="connsiteX718" fmla="*/ 279249 w 610149"/>
                <a:gd name="connsiteY718" fmla="*/ 379229 h 552590"/>
                <a:gd name="connsiteX719" fmla="*/ 276651 w 610149"/>
                <a:gd name="connsiteY719" fmla="*/ 377815 h 552590"/>
                <a:gd name="connsiteX720" fmla="*/ 275473 w 610149"/>
                <a:gd name="connsiteY720" fmla="*/ 382297 h 552590"/>
                <a:gd name="connsiteX721" fmla="*/ 273583 w 610149"/>
                <a:gd name="connsiteY721" fmla="*/ 382297 h 552590"/>
                <a:gd name="connsiteX722" fmla="*/ 273583 w 610149"/>
                <a:gd name="connsiteY722" fmla="*/ 380410 h 552590"/>
                <a:gd name="connsiteX723" fmla="*/ 275000 w 610149"/>
                <a:gd name="connsiteY723" fmla="*/ 380410 h 552590"/>
                <a:gd name="connsiteX724" fmla="*/ 275000 w 610149"/>
                <a:gd name="connsiteY724" fmla="*/ 378284 h 552590"/>
                <a:gd name="connsiteX725" fmla="*/ 273350 w 610149"/>
                <a:gd name="connsiteY725" fmla="*/ 376634 h 552590"/>
                <a:gd name="connsiteX726" fmla="*/ 268629 w 610149"/>
                <a:gd name="connsiteY726" fmla="*/ 376634 h 552590"/>
                <a:gd name="connsiteX727" fmla="*/ 268629 w 610149"/>
                <a:gd name="connsiteY727" fmla="*/ 378757 h 552590"/>
                <a:gd name="connsiteX728" fmla="*/ 263202 w 610149"/>
                <a:gd name="connsiteY728" fmla="*/ 378757 h 552590"/>
                <a:gd name="connsiteX729" fmla="*/ 263202 w 610149"/>
                <a:gd name="connsiteY729" fmla="*/ 375925 h 552590"/>
                <a:gd name="connsiteX730" fmla="*/ 266742 w 610149"/>
                <a:gd name="connsiteY730" fmla="*/ 377106 h 552590"/>
                <a:gd name="connsiteX731" fmla="*/ 266742 w 610149"/>
                <a:gd name="connsiteY731" fmla="*/ 374039 h 552590"/>
                <a:gd name="connsiteX732" fmla="*/ 266742 w 610149"/>
                <a:gd name="connsiteY732" fmla="*/ 374039 h 552590"/>
                <a:gd name="connsiteX733" fmla="*/ 266742 w 610149"/>
                <a:gd name="connsiteY733" fmla="*/ 375453 h 552590"/>
                <a:gd name="connsiteX734" fmla="*/ 260843 w 610149"/>
                <a:gd name="connsiteY734" fmla="*/ 375453 h 552590"/>
                <a:gd name="connsiteX735" fmla="*/ 260843 w 610149"/>
                <a:gd name="connsiteY735" fmla="*/ 369790 h 552590"/>
                <a:gd name="connsiteX736" fmla="*/ 260843 w 610149"/>
                <a:gd name="connsiteY736" fmla="*/ 369790 h 552590"/>
                <a:gd name="connsiteX737" fmla="*/ 260843 w 610149"/>
                <a:gd name="connsiteY737" fmla="*/ 371916 h 552590"/>
                <a:gd name="connsiteX738" fmla="*/ 257303 w 610149"/>
                <a:gd name="connsiteY738" fmla="*/ 376161 h 552590"/>
                <a:gd name="connsiteX739" fmla="*/ 259425 w 610149"/>
                <a:gd name="connsiteY739" fmla="*/ 372621 h 552590"/>
                <a:gd name="connsiteX740" fmla="*/ 257303 w 610149"/>
                <a:gd name="connsiteY740" fmla="*/ 372621 h 552590"/>
                <a:gd name="connsiteX741" fmla="*/ 257303 w 610149"/>
                <a:gd name="connsiteY741" fmla="*/ 375453 h 552590"/>
                <a:gd name="connsiteX742" fmla="*/ 255885 w 610149"/>
                <a:gd name="connsiteY742" fmla="*/ 375453 h 552590"/>
                <a:gd name="connsiteX743" fmla="*/ 258011 w 610149"/>
                <a:gd name="connsiteY743" fmla="*/ 377815 h 552590"/>
                <a:gd name="connsiteX744" fmla="*/ 262257 w 610149"/>
                <a:gd name="connsiteY744" fmla="*/ 377815 h 552590"/>
                <a:gd name="connsiteX745" fmla="*/ 260606 w 610149"/>
                <a:gd name="connsiteY745" fmla="*/ 377815 h 552590"/>
                <a:gd name="connsiteX746" fmla="*/ 260606 w 610149"/>
                <a:gd name="connsiteY746" fmla="*/ 377815 h 552590"/>
                <a:gd name="connsiteX747" fmla="*/ 249753 w 610149"/>
                <a:gd name="connsiteY747" fmla="*/ 377815 h 552590"/>
                <a:gd name="connsiteX748" fmla="*/ 249753 w 610149"/>
                <a:gd name="connsiteY748" fmla="*/ 379465 h 552590"/>
                <a:gd name="connsiteX749" fmla="*/ 251167 w 610149"/>
                <a:gd name="connsiteY749" fmla="*/ 379465 h 552590"/>
                <a:gd name="connsiteX750" fmla="*/ 248572 w 610149"/>
                <a:gd name="connsiteY750" fmla="*/ 379465 h 552590"/>
                <a:gd name="connsiteX751" fmla="*/ 245504 w 610149"/>
                <a:gd name="connsiteY751" fmla="*/ 379465 h 552590"/>
                <a:gd name="connsiteX752" fmla="*/ 247391 w 610149"/>
                <a:gd name="connsiteY752" fmla="*/ 379465 h 552590"/>
                <a:gd name="connsiteX753" fmla="*/ 249986 w 610149"/>
                <a:gd name="connsiteY753" fmla="*/ 375689 h 552590"/>
                <a:gd name="connsiteX754" fmla="*/ 249986 w 610149"/>
                <a:gd name="connsiteY754" fmla="*/ 372385 h 552590"/>
                <a:gd name="connsiteX755" fmla="*/ 255180 w 610149"/>
                <a:gd name="connsiteY755" fmla="*/ 372385 h 552590"/>
                <a:gd name="connsiteX756" fmla="*/ 255180 w 610149"/>
                <a:gd name="connsiteY756" fmla="*/ 368848 h 552590"/>
                <a:gd name="connsiteX757" fmla="*/ 253054 w 610149"/>
                <a:gd name="connsiteY757" fmla="*/ 372385 h 552590"/>
                <a:gd name="connsiteX758" fmla="*/ 249280 w 610149"/>
                <a:gd name="connsiteY758" fmla="*/ 370262 h 552590"/>
                <a:gd name="connsiteX759" fmla="*/ 249280 w 610149"/>
                <a:gd name="connsiteY759" fmla="*/ 372621 h 552590"/>
                <a:gd name="connsiteX760" fmla="*/ 250931 w 610149"/>
                <a:gd name="connsiteY760" fmla="*/ 374039 h 552590"/>
                <a:gd name="connsiteX761" fmla="*/ 248572 w 610149"/>
                <a:gd name="connsiteY761" fmla="*/ 375689 h 552590"/>
                <a:gd name="connsiteX762" fmla="*/ 248572 w 610149"/>
                <a:gd name="connsiteY762" fmla="*/ 374039 h 552590"/>
                <a:gd name="connsiteX763" fmla="*/ 246212 w 610149"/>
                <a:gd name="connsiteY763" fmla="*/ 374039 h 552590"/>
                <a:gd name="connsiteX764" fmla="*/ 248099 w 610149"/>
                <a:gd name="connsiteY764" fmla="*/ 370735 h 552590"/>
                <a:gd name="connsiteX765" fmla="*/ 241022 w 610149"/>
                <a:gd name="connsiteY765" fmla="*/ 370735 h 552590"/>
                <a:gd name="connsiteX766" fmla="*/ 241022 w 610149"/>
                <a:gd name="connsiteY766" fmla="*/ 367903 h 552590"/>
                <a:gd name="connsiteX767" fmla="*/ 237954 w 610149"/>
                <a:gd name="connsiteY767" fmla="*/ 367903 h 552590"/>
                <a:gd name="connsiteX768" fmla="*/ 237954 w 610149"/>
                <a:gd name="connsiteY768" fmla="*/ 370498 h 552590"/>
                <a:gd name="connsiteX769" fmla="*/ 234414 w 610149"/>
                <a:gd name="connsiteY769" fmla="*/ 370498 h 552590"/>
                <a:gd name="connsiteX770" fmla="*/ 237245 w 610149"/>
                <a:gd name="connsiteY770" fmla="*/ 370498 h 552590"/>
                <a:gd name="connsiteX771" fmla="*/ 238896 w 610149"/>
                <a:gd name="connsiteY771" fmla="*/ 367194 h 552590"/>
                <a:gd name="connsiteX772" fmla="*/ 233941 w 610149"/>
                <a:gd name="connsiteY772" fmla="*/ 367194 h 552590"/>
                <a:gd name="connsiteX773" fmla="*/ 233941 w 610149"/>
                <a:gd name="connsiteY773" fmla="*/ 368612 h 552590"/>
                <a:gd name="connsiteX774" fmla="*/ 231110 w 610149"/>
                <a:gd name="connsiteY774" fmla="*/ 368612 h 552590"/>
                <a:gd name="connsiteX775" fmla="*/ 231110 w 610149"/>
                <a:gd name="connsiteY775" fmla="*/ 366486 h 552590"/>
                <a:gd name="connsiteX776" fmla="*/ 226625 w 610149"/>
                <a:gd name="connsiteY776" fmla="*/ 366486 h 552590"/>
                <a:gd name="connsiteX777" fmla="*/ 230637 w 610149"/>
                <a:gd name="connsiteY777" fmla="*/ 364127 h 552590"/>
                <a:gd name="connsiteX778" fmla="*/ 230637 w 610149"/>
                <a:gd name="connsiteY778" fmla="*/ 364127 h 552590"/>
                <a:gd name="connsiteX779" fmla="*/ 230637 w 610149"/>
                <a:gd name="connsiteY779" fmla="*/ 361767 h 552590"/>
                <a:gd name="connsiteX780" fmla="*/ 228278 w 610149"/>
                <a:gd name="connsiteY780" fmla="*/ 361767 h 552590"/>
                <a:gd name="connsiteX781" fmla="*/ 226625 w 610149"/>
                <a:gd name="connsiteY781" fmla="*/ 360117 h 552590"/>
                <a:gd name="connsiteX782" fmla="*/ 228278 w 610149"/>
                <a:gd name="connsiteY782" fmla="*/ 360117 h 552590"/>
                <a:gd name="connsiteX783" fmla="*/ 226861 w 610149"/>
                <a:gd name="connsiteY783" fmla="*/ 356813 h 552590"/>
                <a:gd name="connsiteX784" fmla="*/ 224266 w 610149"/>
                <a:gd name="connsiteY784" fmla="*/ 356813 h 552590"/>
                <a:gd name="connsiteX785" fmla="*/ 224266 w 610149"/>
                <a:gd name="connsiteY785" fmla="*/ 358700 h 552590"/>
                <a:gd name="connsiteX786" fmla="*/ 224266 w 610149"/>
                <a:gd name="connsiteY786" fmla="*/ 356577 h 552590"/>
                <a:gd name="connsiteX787" fmla="*/ 221198 w 610149"/>
                <a:gd name="connsiteY787" fmla="*/ 352092 h 552590"/>
                <a:gd name="connsiteX788" fmla="*/ 216480 w 610149"/>
                <a:gd name="connsiteY788" fmla="*/ 347610 h 552590"/>
                <a:gd name="connsiteX789" fmla="*/ 216480 w 610149"/>
                <a:gd name="connsiteY789" fmla="*/ 349733 h 552590"/>
                <a:gd name="connsiteX790" fmla="*/ 212939 w 610149"/>
                <a:gd name="connsiteY790" fmla="*/ 348082 h 552590"/>
                <a:gd name="connsiteX791" fmla="*/ 215062 w 610149"/>
                <a:gd name="connsiteY791" fmla="*/ 348082 h 552590"/>
                <a:gd name="connsiteX792" fmla="*/ 215062 w 610149"/>
                <a:gd name="connsiteY792" fmla="*/ 345251 h 552590"/>
                <a:gd name="connsiteX793" fmla="*/ 209872 w 610149"/>
                <a:gd name="connsiteY793" fmla="*/ 346901 h 552590"/>
                <a:gd name="connsiteX794" fmla="*/ 211053 w 610149"/>
                <a:gd name="connsiteY794" fmla="*/ 343597 h 552590"/>
                <a:gd name="connsiteX795" fmla="*/ 211053 w 610149"/>
                <a:gd name="connsiteY795" fmla="*/ 341474 h 552590"/>
                <a:gd name="connsiteX796" fmla="*/ 207040 w 610149"/>
                <a:gd name="connsiteY796" fmla="*/ 337698 h 552590"/>
                <a:gd name="connsiteX797" fmla="*/ 209872 w 610149"/>
                <a:gd name="connsiteY797" fmla="*/ 335339 h 552590"/>
                <a:gd name="connsiteX798" fmla="*/ 206332 w 610149"/>
                <a:gd name="connsiteY798" fmla="*/ 336989 h 552590"/>
                <a:gd name="connsiteX799" fmla="*/ 207985 w 610149"/>
                <a:gd name="connsiteY799" fmla="*/ 333452 h 552590"/>
                <a:gd name="connsiteX800" fmla="*/ 207985 w 610149"/>
                <a:gd name="connsiteY800" fmla="*/ 331798 h 552590"/>
                <a:gd name="connsiteX801" fmla="*/ 210108 w 610149"/>
                <a:gd name="connsiteY801" fmla="*/ 329203 h 552590"/>
                <a:gd name="connsiteX802" fmla="*/ 208691 w 610149"/>
                <a:gd name="connsiteY802" fmla="*/ 329203 h 552590"/>
                <a:gd name="connsiteX803" fmla="*/ 208691 w 610149"/>
                <a:gd name="connsiteY803" fmla="*/ 331090 h 552590"/>
                <a:gd name="connsiteX804" fmla="*/ 208691 w 610149"/>
                <a:gd name="connsiteY804" fmla="*/ 329203 h 552590"/>
                <a:gd name="connsiteX805" fmla="*/ 208691 w 610149"/>
                <a:gd name="connsiteY805" fmla="*/ 331090 h 552590"/>
                <a:gd name="connsiteX806" fmla="*/ 206095 w 610149"/>
                <a:gd name="connsiteY806" fmla="*/ 332507 h 552590"/>
                <a:gd name="connsiteX807" fmla="*/ 204681 w 610149"/>
                <a:gd name="connsiteY807" fmla="*/ 332507 h 552590"/>
                <a:gd name="connsiteX808" fmla="*/ 207276 w 610149"/>
                <a:gd name="connsiteY808" fmla="*/ 331090 h 552590"/>
                <a:gd name="connsiteX809" fmla="*/ 204917 w 610149"/>
                <a:gd name="connsiteY809" fmla="*/ 331090 h 552590"/>
                <a:gd name="connsiteX810" fmla="*/ 203264 w 610149"/>
                <a:gd name="connsiteY810" fmla="*/ 328022 h 552590"/>
                <a:gd name="connsiteX811" fmla="*/ 206804 w 610149"/>
                <a:gd name="connsiteY811" fmla="*/ 326608 h 552590"/>
                <a:gd name="connsiteX812" fmla="*/ 206804 w 610149"/>
                <a:gd name="connsiteY812" fmla="*/ 322359 h 552590"/>
                <a:gd name="connsiteX813" fmla="*/ 208691 w 610149"/>
                <a:gd name="connsiteY813" fmla="*/ 317404 h 552590"/>
                <a:gd name="connsiteX814" fmla="*/ 207276 w 610149"/>
                <a:gd name="connsiteY814" fmla="*/ 320000 h 552590"/>
                <a:gd name="connsiteX815" fmla="*/ 205859 w 610149"/>
                <a:gd name="connsiteY815" fmla="*/ 318349 h 552590"/>
                <a:gd name="connsiteX816" fmla="*/ 203500 w 610149"/>
                <a:gd name="connsiteY816" fmla="*/ 318349 h 552590"/>
                <a:gd name="connsiteX817" fmla="*/ 204917 w 610149"/>
                <a:gd name="connsiteY817" fmla="*/ 320945 h 552590"/>
                <a:gd name="connsiteX818" fmla="*/ 202322 w 610149"/>
                <a:gd name="connsiteY818" fmla="*/ 322123 h 552590"/>
                <a:gd name="connsiteX819" fmla="*/ 201141 w 610149"/>
                <a:gd name="connsiteY819" fmla="*/ 320708 h 552590"/>
                <a:gd name="connsiteX820" fmla="*/ 203028 w 610149"/>
                <a:gd name="connsiteY820" fmla="*/ 319058 h 552590"/>
                <a:gd name="connsiteX821" fmla="*/ 200905 w 610149"/>
                <a:gd name="connsiteY821" fmla="*/ 317641 h 552590"/>
                <a:gd name="connsiteX822" fmla="*/ 200905 w 610149"/>
                <a:gd name="connsiteY822" fmla="*/ 319291 h 552590"/>
                <a:gd name="connsiteX823" fmla="*/ 199254 w 610149"/>
                <a:gd name="connsiteY823" fmla="*/ 319291 h 552590"/>
                <a:gd name="connsiteX824" fmla="*/ 201377 w 610149"/>
                <a:gd name="connsiteY824" fmla="*/ 316932 h 552590"/>
                <a:gd name="connsiteX825" fmla="*/ 201377 w 610149"/>
                <a:gd name="connsiteY825" fmla="*/ 315045 h 552590"/>
                <a:gd name="connsiteX826" fmla="*/ 198309 w 610149"/>
                <a:gd name="connsiteY826" fmla="*/ 313628 h 552590"/>
                <a:gd name="connsiteX827" fmla="*/ 200432 w 610149"/>
                <a:gd name="connsiteY827" fmla="*/ 313628 h 552590"/>
                <a:gd name="connsiteX828" fmla="*/ 198782 w 610149"/>
                <a:gd name="connsiteY828" fmla="*/ 309855 h 552590"/>
                <a:gd name="connsiteX829" fmla="*/ 198782 w 610149"/>
                <a:gd name="connsiteY829" fmla="*/ 308201 h 552590"/>
                <a:gd name="connsiteX830" fmla="*/ 189106 w 610149"/>
                <a:gd name="connsiteY830" fmla="*/ 305606 h 552590"/>
                <a:gd name="connsiteX831" fmla="*/ 189106 w 610149"/>
                <a:gd name="connsiteY831" fmla="*/ 303719 h 552590"/>
                <a:gd name="connsiteX832" fmla="*/ 192882 w 610149"/>
                <a:gd name="connsiteY832" fmla="*/ 301829 h 552590"/>
                <a:gd name="connsiteX833" fmla="*/ 192882 w 610149"/>
                <a:gd name="connsiteY833" fmla="*/ 303955 h 552590"/>
                <a:gd name="connsiteX834" fmla="*/ 196659 w 610149"/>
                <a:gd name="connsiteY834" fmla="*/ 303955 h 552590"/>
                <a:gd name="connsiteX835" fmla="*/ 196659 w 610149"/>
                <a:gd name="connsiteY835" fmla="*/ 303955 h 552590"/>
                <a:gd name="connsiteX836" fmla="*/ 196659 w 610149"/>
                <a:gd name="connsiteY836" fmla="*/ 303955 h 552590"/>
                <a:gd name="connsiteX837" fmla="*/ 196659 w 610149"/>
                <a:gd name="connsiteY837" fmla="*/ 301593 h 552590"/>
                <a:gd name="connsiteX838" fmla="*/ 198545 w 610149"/>
                <a:gd name="connsiteY838" fmla="*/ 301593 h 552590"/>
                <a:gd name="connsiteX839" fmla="*/ 198545 w 610149"/>
                <a:gd name="connsiteY839" fmla="*/ 299234 h 552590"/>
                <a:gd name="connsiteX840" fmla="*/ 198545 w 610149"/>
                <a:gd name="connsiteY840" fmla="*/ 293807 h 552590"/>
                <a:gd name="connsiteX841" fmla="*/ 194533 w 610149"/>
                <a:gd name="connsiteY841" fmla="*/ 295461 h 552590"/>
                <a:gd name="connsiteX842" fmla="*/ 194533 w 610149"/>
                <a:gd name="connsiteY842" fmla="*/ 296875 h 552590"/>
                <a:gd name="connsiteX843" fmla="*/ 194533 w 610149"/>
                <a:gd name="connsiteY843" fmla="*/ 296875 h 552590"/>
                <a:gd name="connsiteX844" fmla="*/ 194533 w 610149"/>
                <a:gd name="connsiteY844" fmla="*/ 301829 h 552590"/>
                <a:gd name="connsiteX845" fmla="*/ 187455 w 610149"/>
                <a:gd name="connsiteY845" fmla="*/ 286493 h 552590"/>
                <a:gd name="connsiteX846" fmla="*/ 189106 w 610149"/>
                <a:gd name="connsiteY846" fmla="*/ 286493 h 552590"/>
                <a:gd name="connsiteX847" fmla="*/ 187692 w 610149"/>
                <a:gd name="connsiteY847" fmla="*/ 284368 h 552590"/>
                <a:gd name="connsiteX848" fmla="*/ 187692 w 610149"/>
                <a:gd name="connsiteY848" fmla="*/ 281536 h 552590"/>
                <a:gd name="connsiteX849" fmla="*/ 190523 w 610149"/>
                <a:gd name="connsiteY849" fmla="*/ 281536 h 552590"/>
                <a:gd name="connsiteX850" fmla="*/ 190523 w 610149"/>
                <a:gd name="connsiteY850" fmla="*/ 277996 h 552590"/>
                <a:gd name="connsiteX851" fmla="*/ 189106 w 610149"/>
                <a:gd name="connsiteY851" fmla="*/ 274928 h 552590"/>
                <a:gd name="connsiteX852" fmla="*/ 186038 w 610149"/>
                <a:gd name="connsiteY852" fmla="*/ 272569 h 552590"/>
                <a:gd name="connsiteX853" fmla="*/ 187692 w 610149"/>
                <a:gd name="connsiteY853" fmla="*/ 257703 h 552590"/>
                <a:gd name="connsiteX854" fmla="*/ 187692 w 610149"/>
                <a:gd name="connsiteY854" fmla="*/ 256052 h 552590"/>
                <a:gd name="connsiteX855" fmla="*/ 184624 w 610149"/>
                <a:gd name="connsiteY855" fmla="*/ 256052 h 552590"/>
                <a:gd name="connsiteX856" fmla="*/ 184624 w 610149"/>
                <a:gd name="connsiteY856" fmla="*/ 256052 h 552590"/>
                <a:gd name="connsiteX857" fmla="*/ 188397 w 610149"/>
                <a:gd name="connsiteY857" fmla="*/ 256052 h 552590"/>
                <a:gd name="connsiteX858" fmla="*/ 187219 w 610149"/>
                <a:gd name="connsiteY858" fmla="*/ 253693 h 552590"/>
                <a:gd name="connsiteX859" fmla="*/ 184860 w 610149"/>
                <a:gd name="connsiteY859" fmla="*/ 251331 h 552590"/>
                <a:gd name="connsiteX860" fmla="*/ 187928 w 610149"/>
                <a:gd name="connsiteY860" fmla="*/ 251331 h 552590"/>
                <a:gd name="connsiteX861" fmla="*/ 181320 w 610149"/>
                <a:gd name="connsiteY861" fmla="*/ 242600 h 552590"/>
                <a:gd name="connsiteX862" fmla="*/ 181320 w 610149"/>
                <a:gd name="connsiteY862" fmla="*/ 239768 h 552590"/>
                <a:gd name="connsiteX863" fmla="*/ 184860 w 610149"/>
                <a:gd name="connsiteY863" fmla="*/ 239768 h 552590"/>
                <a:gd name="connsiteX864" fmla="*/ 181556 w 610149"/>
                <a:gd name="connsiteY864" fmla="*/ 239768 h 552590"/>
                <a:gd name="connsiteX865" fmla="*/ 179666 w 610149"/>
                <a:gd name="connsiteY865" fmla="*/ 237173 h 552590"/>
                <a:gd name="connsiteX866" fmla="*/ 184860 w 610149"/>
                <a:gd name="connsiteY866" fmla="*/ 239299 h 552590"/>
                <a:gd name="connsiteX867" fmla="*/ 184860 w 610149"/>
                <a:gd name="connsiteY867" fmla="*/ 239299 h 552590"/>
                <a:gd name="connsiteX868" fmla="*/ 184860 w 610149"/>
                <a:gd name="connsiteY868" fmla="*/ 230332 h 552590"/>
                <a:gd name="connsiteX869" fmla="*/ 188161 w 610149"/>
                <a:gd name="connsiteY869" fmla="*/ 230332 h 552590"/>
                <a:gd name="connsiteX870" fmla="*/ 188161 w 610149"/>
                <a:gd name="connsiteY870" fmla="*/ 223724 h 552590"/>
                <a:gd name="connsiteX871" fmla="*/ 186038 w 610149"/>
                <a:gd name="connsiteY871" fmla="*/ 223724 h 552590"/>
                <a:gd name="connsiteX872" fmla="*/ 187928 w 610149"/>
                <a:gd name="connsiteY872" fmla="*/ 223724 h 552590"/>
                <a:gd name="connsiteX873" fmla="*/ 186274 w 610149"/>
                <a:gd name="connsiteY873" fmla="*/ 223724 h 552590"/>
                <a:gd name="connsiteX874" fmla="*/ 187928 w 610149"/>
                <a:gd name="connsiteY874" fmla="*/ 223724 h 552590"/>
                <a:gd name="connsiteX875" fmla="*/ 186274 w 610149"/>
                <a:gd name="connsiteY875" fmla="*/ 221365 h 552590"/>
                <a:gd name="connsiteX876" fmla="*/ 186274 w 610149"/>
                <a:gd name="connsiteY876" fmla="*/ 221365 h 552590"/>
                <a:gd name="connsiteX877" fmla="*/ 187928 w 610149"/>
                <a:gd name="connsiteY877" fmla="*/ 221365 h 552590"/>
                <a:gd name="connsiteX878" fmla="*/ 187928 w 610149"/>
                <a:gd name="connsiteY878" fmla="*/ 211925 h 552590"/>
                <a:gd name="connsiteX879" fmla="*/ 187928 w 610149"/>
                <a:gd name="connsiteY879" fmla="*/ 208149 h 552590"/>
                <a:gd name="connsiteX880" fmla="*/ 183207 w 610149"/>
                <a:gd name="connsiteY880" fmla="*/ 203430 h 552590"/>
                <a:gd name="connsiteX881" fmla="*/ 183207 w 610149"/>
                <a:gd name="connsiteY881" fmla="*/ 205790 h 552590"/>
                <a:gd name="connsiteX882" fmla="*/ 183207 w 610149"/>
                <a:gd name="connsiteY882" fmla="*/ 202958 h 552590"/>
                <a:gd name="connsiteX883" fmla="*/ 184860 w 610149"/>
                <a:gd name="connsiteY883" fmla="*/ 202958 h 552590"/>
                <a:gd name="connsiteX884" fmla="*/ 186983 w 610149"/>
                <a:gd name="connsiteY884" fmla="*/ 197059 h 552590"/>
                <a:gd name="connsiteX885" fmla="*/ 188634 w 610149"/>
                <a:gd name="connsiteY885" fmla="*/ 197059 h 552590"/>
                <a:gd name="connsiteX886" fmla="*/ 188634 w 610149"/>
                <a:gd name="connsiteY886" fmla="*/ 194227 h 552590"/>
                <a:gd name="connsiteX887" fmla="*/ 188634 w 610149"/>
                <a:gd name="connsiteY887" fmla="*/ 184315 h 552590"/>
                <a:gd name="connsiteX888" fmla="*/ 186038 w 610149"/>
                <a:gd name="connsiteY888" fmla="*/ 194936 h 552590"/>
                <a:gd name="connsiteX889" fmla="*/ 186038 w 610149"/>
                <a:gd name="connsiteY889" fmla="*/ 191159 h 552590"/>
                <a:gd name="connsiteX890" fmla="*/ 184624 w 610149"/>
                <a:gd name="connsiteY890" fmla="*/ 193282 h 552590"/>
                <a:gd name="connsiteX891" fmla="*/ 182262 w 610149"/>
                <a:gd name="connsiteY891" fmla="*/ 191396 h 552590"/>
                <a:gd name="connsiteX892" fmla="*/ 184388 w 610149"/>
                <a:gd name="connsiteY892" fmla="*/ 191396 h 552590"/>
                <a:gd name="connsiteX893" fmla="*/ 181320 w 610149"/>
                <a:gd name="connsiteY893" fmla="*/ 185969 h 552590"/>
                <a:gd name="connsiteX894" fmla="*/ 184151 w 610149"/>
                <a:gd name="connsiteY894" fmla="*/ 188800 h 552590"/>
                <a:gd name="connsiteX895" fmla="*/ 186983 w 610149"/>
                <a:gd name="connsiteY895" fmla="*/ 188800 h 552590"/>
                <a:gd name="connsiteX896" fmla="*/ 183443 w 610149"/>
                <a:gd name="connsiteY896" fmla="*/ 184079 h 552590"/>
                <a:gd name="connsiteX897" fmla="*/ 185802 w 610149"/>
                <a:gd name="connsiteY897" fmla="*/ 184079 h 552590"/>
                <a:gd name="connsiteX898" fmla="*/ 183443 w 610149"/>
                <a:gd name="connsiteY898" fmla="*/ 179833 h 552590"/>
                <a:gd name="connsiteX899" fmla="*/ 186747 w 610149"/>
                <a:gd name="connsiteY899" fmla="*/ 179833 h 552590"/>
                <a:gd name="connsiteX900" fmla="*/ 186747 w 610149"/>
                <a:gd name="connsiteY900" fmla="*/ 179833 h 552590"/>
                <a:gd name="connsiteX901" fmla="*/ 184388 w 610149"/>
                <a:gd name="connsiteY901" fmla="*/ 179833 h 552590"/>
                <a:gd name="connsiteX902" fmla="*/ 183207 w 610149"/>
                <a:gd name="connsiteY902" fmla="*/ 177707 h 552590"/>
                <a:gd name="connsiteX903" fmla="*/ 183207 w 610149"/>
                <a:gd name="connsiteY903" fmla="*/ 175584 h 552590"/>
                <a:gd name="connsiteX904" fmla="*/ 187692 w 610149"/>
                <a:gd name="connsiteY904" fmla="*/ 177238 h 552590"/>
                <a:gd name="connsiteX905" fmla="*/ 185802 w 610149"/>
                <a:gd name="connsiteY905" fmla="*/ 174640 h 552590"/>
                <a:gd name="connsiteX906" fmla="*/ 188397 w 610149"/>
                <a:gd name="connsiteY906" fmla="*/ 174640 h 552590"/>
                <a:gd name="connsiteX907" fmla="*/ 188397 w 610149"/>
                <a:gd name="connsiteY907" fmla="*/ 169449 h 552590"/>
                <a:gd name="connsiteX908" fmla="*/ 190287 w 610149"/>
                <a:gd name="connsiteY908" fmla="*/ 170866 h 552590"/>
                <a:gd name="connsiteX909" fmla="*/ 190287 w 610149"/>
                <a:gd name="connsiteY909" fmla="*/ 166145 h 552590"/>
                <a:gd name="connsiteX910" fmla="*/ 188870 w 610149"/>
                <a:gd name="connsiteY910" fmla="*/ 164258 h 552590"/>
                <a:gd name="connsiteX911" fmla="*/ 186983 w 610149"/>
                <a:gd name="connsiteY911" fmla="*/ 164258 h 552590"/>
                <a:gd name="connsiteX912" fmla="*/ 186983 w 610149"/>
                <a:gd name="connsiteY912" fmla="*/ 164258 h 552590"/>
                <a:gd name="connsiteX913" fmla="*/ 189342 w 610149"/>
                <a:gd name="connsiteY913" fmla="*/ 159540 h 552590"/>
                <a:gd name="connsiteX914" fmla="*/ 189342 w 610149"/>
                <a:gd name="connsiteY914" fmla="*/ 162608 h 552590"/>
                <a:gd name="connsiteX915" fmla="*/ 190523 w 610149"/>
                <a:gd name="connsiteY915" fmla="*/ 164967 h 552590"/>
                <a:gd name="connsiteX916" fmla="*/ 190523 w 610149"/>
                <a:gd name="connsiteY916" fmla="*/ 160482 h 552590"/>
                <a:gd name="connsiteX917" fmla="*/ 194297 w 610149"/>
                <a:gd name="connsiteY917" fmla="*/ 160482 h 552590"/>
                <a:gd name="connsiteX918" fmla="*/ 192410 w 610149"/>
                <a:gd name="connsiteY918" fmla="*/ 153404 h 552590"/>
                <a:gd name="connsiteX919" fmla="*/ 194060 w 610149"/>
                <a:gd name="connsiteY919" fmla="*/ 154819 h 552590"/>
                <a:gd name="connsiteX920" fmla="*/ 196659 w 610149"/>
                <a:gd name="connsiteY920" fmla="*/ 153404 h 552590"/>
                <a:gd name="connsiteX921" fmla="*/ 196659 w 610149"/>
                <a:gd name="connsiteY921" fmla="*/ 149392 h 552590"/>
                <a:gd name="connsiteX922" fmla="*/ 194533 w 610149"/>
                <a:gd name="connsiteY922" fmla="*/ 144437 h 552590"/>
                <a:gd name="connsiteX923" fmla="*/ 194533 w 610149"/>
                <a:gd name="connsiteY923" fmla="*/ 147741 h 552590"/>
                <a:gd name="connsiteX924" fmla="*/ 196186 w 610149"/>
                <a:gd name="connsiteY924" fmla="*/ 147741 h 552590"/>
                <a:gd name="connsiteX925" fmla="*/ 196422 w 610149"/>
                <a:gd name="connsiteY925" fmla="*/ 149392 h 552590"/>
                <a:gd name="connsiteX926" fmla="*/ 196186 w 610149"/>
                <a:gd name="connsiteY926" fmla="*/ 149628 h 552590"/>
                <a:gd name="connsiteX927" fmla="*/ 196186 w 610149"/>
                <a:gd name="connsiteY927" fmla="*/ 149628 h 552590"/>
                <a:gd name="connsiteX928" fmla="*/ 192646 w 610149"/>
                <a:gd name="connsiteY928" fmla="*/ 153168 h 552590"/>
                <a:gd name="connsiteX929" fmla="*/ 190523 w 610149"/>
                <a:gd name="connsiteY929" fmla="*/ 158595 h 552590"/>
                <a:gd name="connsiteX930" fmla="*/ 190523 w 610149"/>
                <a:gd name="connsiteY930" fmla="*/ 158595 h 552590"/>
                <a:gd name="connsiteX931" fmla="*/ 187219 w 610149"/>
                <a:gd name="connsiteY931" fmla="*/ 167090 h 552590"/>
                <a:gd name="connsiteX932" fmla="*/ 183679 w 610149"/>
                <a:gd name="connsiteY932" fmla="*/ 169213 h 552590"/>
                <a:gd name="connsiteX933" fmla="*/ 183679 w 610149"/>
                <a:gd name="connsiteY933" fmla="*/ 171808 h 552590"/>
                <a:gd name="connsiteX934" fmla="*/ 185093 w 610149"/>
                <a:gd name="connsiteY934" fmla="*/ 170394 h 552590"/>
                <a:gd name="connsiteX935" fmla="*/ 185093 w 610149"/>
                <a:gd name="connsiteY935" fmla="*/ 172280 h 552590"/>
                <a:gd name="connsiteX936" fmla="*/ 182970 w 610149"/>
                <a:gd name="connsiteY936" fmla="*/ 172280 h 552590"/>
                <a:gd name="connsiteX937" fmla="*/ 181084 w 610149"/>
                <a:gd name="connsiteY937" fmla="*/ 174640 h 552590"/>
                <a:gd name="connsiteX938" fmla="*/ 182734 w 610149"/>
                <a:gd name="connsiteY938" fmla="*/ 174640 h 552590"/>
                <a:gd name="connsiteX939" fmla="*/ 182734 w 610149"/>
                <a:gd name="connsiteY939" fmla="*/ 176529 h 552590"/>
                <a:gd name="connsiteX940" fmla="*/ 182734 w 610149"/>
                <a:gd name="connsiteY940" fmla="*/ 177944 h 552590"/>
                <a:gd name="connsiteX941" fmla="*/ 180139 w 610149"/>
                <a:gd name="connsiteY941" fmla="*/ 177944 h 552590"/>
                <a:gd name="connsiteX942" fmla="*/ 180139 w 610149"/>
                <a:gd name="connsiteY942" fmla="*/ 185496 h 552590"/>
                <a:gd name="connsiteX943" fmla="*/ 181792 w 610149"/>
                <a:gd name="connsiteY943" fmla="*/ 186911 h 552590"/>
                <a:gd name="connsiteX944" fmla="*/ 181792 w 610149"/>
                <a:gd name="connsiteY944" fmla="*/ 186911 h 552590"/>
                <a:gd name="connsiteX945" fmla="*/ 178725 w 610149"/>
                <a:gd name="connsiteY945" fmla="*/ 188328 h 552590"/>
                <a:gd name="connsiteX946" fmla="*/ 178725 w 610149"/>
                <a:gd name="connsiteY946" fmla="*/ 197531 h 552590"/>
                <a:gd name="connsiteX947" fmla="*/ 180847 w 610149"/>
                <a:gd name="connsiteY947" fmla="*/ 199654 h 552590"/>
                <a:gd name="connsiteX948" fmla="*/ 180847 w 610149"/>
                <a:gd name="connsiteY948" fmla="*/ 196823 h 552590"/>
                <a:gd name="connsiteX949" fmla="*/ 183679 w 610149"/>
                <a:gd name="connsiteY949" fmla="*/ 196823 h 552590"/>
                <a:gd name="connsiteX950" fmla="*/ 183679 w 610149"/>
                <a:gd name="connsiteY950" fmla="*/ 201305 h 552590"/>
                <a:gd name="connsiteX951" fmla="*/ 183679 w 610149"/>
                <a:gd name="connsiteY951" fmla="*/ 198709 h 552590"/>
                <a:gd name="connsiteX952" fmla="*/ 179903 w 610149"/>
                <a:gd name="connsiteY952" fmla="*/ 198709 h 552590"/>
                <a:gd name="connsiteX953" fmla="*/ 179903 w 610149"/>
                <a:gd name="connsiteY953" fmla="*/ 204845 h 552590"/>
                <a:gd name="connsiteX954" fmla="*/ 177544 w 610149"/>
                <a:gd name="connsiteY954" fmla="*/ 206262 h 552590"/>
                <a:gd name="connsiteX955" fmla="*/ 179194 w 610149"/>
                <a:gd name="connsiteY955" fmla="*/ 202958 h 552590"/>
                <a:gd name="connsiteX956" fmla="*/ 176599 w 610149"/>
                <a:gd name="connsiteY956" fmla="*/ 202958 h 552590"/>
                <a:gd name="connsiteX957" fmla="*/ 176599 w 610149"/>
                <a:gd name="connsiteY957" fmla="*/ 206734 h 552590"/>
                <a:gd name="connsiteX958" fmla="*/ 179903 w 610149"/>
                <a:gd name="connsiteY958" fmla="*/ 205317 h 552590"/>
                <a:gd name="connsiteX959" fmla="*/ 179903 w 610149"/>
                <a:gd name="connsiteY959" fmla="*/ 210744 h 552590"/>
                <a:gd name="connsiteX960" fmla="*/ 183207 w 610149"/>
                <a:gd name="connsiteY960" fmla="*/ 210744 h 552590"/>
                <a:gd name="connsiteX961" fmla="*/ 180375 w 610149"/>
                <a:gd name="connsiteY961" fmla="*/ 212634 h 552590"/>
                <a:gd name="connsiteX962" fmla="*/ 180375 w 610149"/>
                <a:gd name="connsiteY962" fmla="*/ 212634 h 552590"/>
                <a:gd name="connsiteX963" fmla="*/ 176599 w 610149"/>
                <a:gd name="connsiteY963" fmla="*/ 221365 h 552590"/>
                <a:gd name="connsiteX964" fmla="*/ 176599 w 610149"/>
                <a:gd name="connsiteY964" fmla="*/ 229387 h 552590"/>
                <a:gd name="connsiteX965" fmla="*/ 172353 w 610149"/>
                <a:gd name="connsiteY965" fmla="*/ 227734 h 552590"/>
                <a:gd name="connsiteX966" fmla="*/ 172353 w 610149"/>
                <a:gd name="connsiteY966" fmla="*/ 230801 h 552590"/>
                <a:gd name="connsiteX967" fmla="*/ 176362 w 610149"/>
                <a:gd name="connsiteY967" fmla="*/ 230801 h 552590"/>
                <a:gd name="connsiteX968" fmla="*/ 176362 w 610149"/>
                <a:gd name="connsiteY968" fmla="*/ 238118 h 552590"/>
                <a:gd name="connsiteX969" fmla="*/ 178488 w 610149"/>
                <a:gd name="connsiteY969" fmla="*/ 242600 h 552590"/>
                <a:gd name="connsiteX970" fmla="*/ 176835 w 610149"/>
                <a:gd name="connsiteY970" fmla="*/ 242600 h 552590"/>
                <a:gd name="connsiteX971" fmla="*/ 176835 w 610149"/>
                <a:gd name="connsiteY971" fmla="*/ 240713 h 552590"/>
                <a:gd name="connsiteX972" fmla="*/ 175421 w 610149"/>
                <a:gd name="connsiteY972" fmla="*/ 240713 h 552590"/>
                <a:gd name="connsiteX973" fmla="*/ 175421 w 610149"/>
                <a:gd name="connsiteY973" fmla="*/ 240713 h 552590"/>
                <a:gd name="connsiteX974" fmla="*/ 175421 w 610149"/>
                <a:gd name="connsiteY974" fmla="*/ 244490 h 552590"/>
                <a:gd name="connsiteX975" fmla="*/ 175421 w 610149"/>
                <a:gd name="connsiteY975" fmla="*/ 242130 h 552590"/>
                <a:gd name="connsiteX976" fmla="*/ 174003 w 610149"/>
                <a:gd name="connsiteY976" fmla="*/ 245198 h 552590"/>
                <a:gd name="connsiteX977" fmla="*/ 172353 w 610149"/>
                <a:gd name="connsiteY977" fmla="*/ 249680 h 552590"/>
                <a:gd name="connsiteX978" fmla="*/ 176129 w 610149"/>
                <a:gd name="connsiteY978" fmla="*/ 251097 h 552590"/>
                <a:gd name="connsiteX979" fmla="*/ 171880 w 610149"/>
                <a:gd name="connsiteY979" fmla="*/ 252512 h 552590"/>
                <a:gd name="connsiteX980" fmla="*/ 171880 w 610149"/>
                <a:gd name="connsiteY980" fmla="*/ 252512 h 552590"/>
                <a:gd name="connsiteX981" fmla="*/ 176129 w 610149"/>
                <a:gd name="connsiteY981" fmla="*/ 253929 h 552590"/>
                <a:gd name="connsiteX982" fmla="*/ 176129 w 610149"/>
                <a:gd name="connsiteY982" fmla="*/ 259356 h 552590"/>
                <a:gd name="connsiteX983" fmla="*/ 172825 w 610149"/>
                <a:gd name="connsiteY983" fmla="*/ 259356 h 552590"/>
                <a:gd name="connsiteX984" fmla="*/ 170936 w 610149"/>
                <a:gd name="connsiteY984" fmla="*/ 264310 h 552590"/>
                <a:gd name="connsiteX985" fmla="*/ 172825 w 610149"/>
                <a:gd name="connsiteY985" fmla="*/ 264310 h 552590"/>
                <a:gd name="connsiteX986" fmla="*/ 174240 w 610149"/>
                <a:gd name="connsiteY986" fmla="*/ 262660 h 552590"/>
                <a:gd name="connsiteX987" fmla="*/ 174240 w 610149"/>
                <a:gd name="connsiteY987" fmla="*/ 259120 h 552590"/>
                <a:gd name="connsiteX988" fmla="*/ 175657 w 610149"/>
                <a:gd name="connsiteY988" fmla="*/ 263602 h 552590"/>
                <a:gd name="connsiteX989" fmla="*/ 172117 w 610149"/>
                <a:gd name="connsiteY989" fmla="*/ 270446 h 552590"/>
                <a:gd name="connsiteX990" fmla="*/ 172117 w 610149"/>
                <a:gd name="connsiteY990" fmla="*/ 267378 h 552590"/>
                <a:gd name="connsiteX991" fmla="*/ 172117 w 610149"/>
                <a:gd name="connsiteY991" fmla="*/ 271155 h 552590"/>
                <a:gd name="connsiteX992" fmla="*/ 175421 w 610149"/>
                <a:gd name="connsiteY992" fmla="*/ 271155 h 552590"/>
                <a:gd name="connsiteX993" fmla="*/ 172825 w 610149"/>
                <a:gd name="connsiteY993" fmla="*/ 273278 h 552590"/>
                <a:gd name="connsiteX994" fmla="*/ 172825 w 610149"/>
                <a:gd name="connsiteY994" fmla="*/ 274695 h 552590"/>
                <a:gd name="connsiteX995" fmla="*/ 172825 w 610149"/>
                <a:gd name="connsiteY995" fmla="*/ 277763 h 552590"/>
                <a:gd name="connsiteX996" fmla="*/ 176599 w 610149"/>
                <a:gd name="connsiteY996" fmla="*/ 277763 h 552590"/>
                <a:gd name="connsiteX997" fmla="*/ 172353 w 610149"/>
                <a:gd name="connsiteY997" fmla="*/ 277763 h 552590"/>
                <a:gd name="connsiteX998" fmla="*/ 177071 w 610149"/>
                <a:gd name="connsiteY998" fmla="*/ 279413 h 552590"/>
                <a:gd name="connsiteX999" fmla="*/ 173531 w 610149"/>
                <a:gd name="connsiteY999" fmla="*/ 279413 h 552590"/>
                <a:gd name="connsiteX1000" fmla="*/ 176129 w 610149"/>
                <a:gd name="connsiteY1000" fmla="*/ 281536 h 552590"/>
                <a:gd name="connsiteX1001" fmla="*/ 173767 w 610149"/>
                <a:gd name="connsiteY1001" fmla="*/ 281536 h 552590"/>
                <a:gd name="connsiteX1002" fmla="*/ 176599 w 610149"/>
                <a:gd name="connsiteY1002" fmla="*/ 287435 h 552590"/>
                <a:gd name="connsiteX1003" fmla="*/ 174240 w 610149"/>
                <a:gd name="connsiteY1003" fmla="*/ 289561 h 552590"/>
                <a:gd name="connsiteX1004" fmla="*/ 176362 w 610149"/>
                <a:gd name="connsiteY1004" fmla="*/ 293335 h 552590"/>
                <a:gd name="connsiteX1005" fmla="*/ 173061 w 610149"/>
                <a:gd name="connsiteY1005" fmla="*/ 293335 h 552590"/>
                <a:gd name="connsiteX1006" fmla="*/ 173061 w 610149"/>
                <a:gd name="connsiteY1006" fmla="*/ 293335 h 552590"/>
                <a:gd name="connsiteX1007" fmla="*/ 175421 w 610149"/>
                <a:gd name="connsiteY1007" fmla="*/ 293335 h 552590"/>
                <a:gd name="connsiteX1008" fmla="*/ 173061 w 610149"/>
                <a:gd name="connsiteY1008" fmla="*/ 288853 h 552590"/>
                <a:gd name="connsiteX1009" fmla="*/ 173061 w 610149"/>
                <a:gd name="connsiteY1009" fmla="*/ 293335 h 552590"/>
                <a:gd name="connsiteX1010" fmla="*/ 171408 w 610149"/>
                <a:gd name="connsiteY1010" fmla="*/ 293335 h 552590"/>
                <a:gd name="connsiteX1011" fmla="*/ 171408 w 610149"/>
                <a:gd name="connsiteY1011" fmla="*/ 288616 h 552590"/>
                <a:gd name="connsiteX1012" fmla="*/ 169757 w 610149"/>
                <a:gd name="connsiteY1012" fmla="*/ 288616 h 552590"/>
                <a:gd name="connsiteX1013" fmla="*/ 171408 w 610149"/>
                <a:gd name="connsiteY1013" fmla="*/ 286493 h 552590"/>
                <a:gd name="connsiteX1014" fmla="*/ 171408 w 610149"/>
                <a:gd name="connsiteY1014" fmla="*/ 285076 h 552590"/>
                <a:gd name="connsiteX1015" fmla="*/ 168340 w 610149"/>
                <a:gd name="connsiteY1015" fmla="*/ 280827 h 552590"/>
                <a:gd name="connsiteX1016" fmla="*/ 170463 w 610149"/>
                <a:gd name="connsiteY1016" fmla="*/ 278941 h 552590"/>
                <a:gd name="connsiteX1017" fmla="*/ 165509 w 610149"/>
                <a:gd name="connsiteY1017" fmla="*/ 278941 h 552590"/>
                <a:gd name="connsiteX1018" fmla="*/ 165509 w 610149"/>
                <a:gd name="connsiteY1018" fmla="*/ 281536 h 552590"/>
                <a:gd name="connsiteX1019" fmla="*/ 166926 w 610149"/>
                <a:gd name="connsiteY1019" fmla="*/ 281536 h 552590"/>
                <a:gd name="connsiteX1020" fmla="*/ 166926 w 610149"/>
                <a:gd name="connsiteY1020" fmla="*/ 284840 h 552590"/>
                <a:gd name="connsiteX1021" fmla="*/ 164331 w 610149"/>
                <a:gd name="connsiteY1021" fmla="*/ 284840 h 552590"/>
                <a:gd name="connsiteX1022" fmla="*/ 162441 w 610149"/>
                <a:gd name="connsiteY1022" fmla="*/ 281300 h 552590"/>
                <a:gd name="connsiteX1023" fmla="*/ 164800 w 610149"/>
                <a:gd name="connsiteY1023" fmla="*/ 279413 h 552590"/>
                <a:gd name="connsiteX1024" fmla="*/ 160790 w 610149"/>
                <a:gd name="connsiteY1024" fmla="*/ 266197 h 552590"/>
                <a:gd name="connsiteX1025" fmla="*/ 164094 w 610149"/>
                <a:gd name="connsiteY1025" fmla="*/ 266197 h 552590"/>
                <a:gd name="connsiteX1026" fmla="*/ 164094 w 610149"/>
                <a:gd name="connsiteY1026" fmla="*/ 278468 h 552590"/>
                <a:gd name="connsiteX1027" fmla="*/ 164094 w 610149"/>
                <a:gd name="connsiteY1027" fmla="*/ 276582 h 552590"/>
                <a:gd name="connsiteX1028" fmla="*/ 166926 w 610149"/>
                <a:gd name="connsiteY1028" fmla="*/ 274928 h 552590"/>
                <a:gd name="connsiteX1029" fmla="*/ 165509 w 610149"/>
                <a:gd name="connsiteY1029" fmla="*/ 271863 h 552590"/>
                <a:gd name="connsiteX1030" fmla="*/ 168813 w 610149"/>
                <a:gd name="connsiteY1030" fmla="*/ 271863 h 552590"/>
                <a:gd name="connsiteX1031" fmla="*/ 167162 w 610149"/>
                <a:gd name="connsiteY1031" fmla="*/ 269029 h 552590"/>
                <a:gd name="connsiteX1032" fmla="*/ 169757 w 610149"/>
                <a:gd name="connsiteY1032" fmla="*/ 267614 h 552590"/>
                <a:gd name="connsiteX1033" fmla="*/ 166453 w 610149"/>
                <a:gd name="connsiteY1033" fmla="*/ 261479 h 552590"/>
                <a:gd name="connsiteX1034" fmla="*/ 168340 w 610149"/>
                <a:gd name="connsiteY1034" fmla="*/ 261479 h 552590"/>
                <a:gd name="connsiteX1035" fmla="*/ 168340 w 610149"/>
                <a:gd name="connsiteY1035" fmla="*/ 262896 h 552590"/>
                <a:gd name="connsiteX1036" fmla="*/ 168340 w 610149"/>
                <a:gd name="connsiteY1036" fmla="*/ 256761 h 552590"/>
                <a:gd name="connsiteX1037" fmla="*/ 165272 w 610149"/>
                <a:gd name="connsiteY1037" fmla="*/ 254635 h 552590"/>
                <a:gd name="connsiteX1038" fmla="*/ 168340 w 610149"/>
                <a:gd name="connsiteY1038" fmla="*/ 252276 h 552590"/>
                <a:gd name="connsiteX1039" fmla="*/ 164331 w 610149"/>
                <a:gd name="connsiteY1039" fmla="*/ 254165 h 552590"/>
                <a:gd name="connsiteX1040" fmla="*/ 164331 w 610149"/>
                <a:gd name="connsiteY1040" fmla="*/ 250153 h 552590"/>
                <a:gd name="connsiteX1041" fmla="*/ 169049 w 610149"/>
                <a:gd name="connsiteY1041" fmla="*/ 250153 h 552590"/>
                <a:gd name="connsiteX1042" fmla="*/ 169049 w 610149"/>
                <a:gd name="connsiteY1042" fmla="*/ 250153 h 552590"/>
                <a:gd name="connsiteX1043" fmla="*/ 169049 w 610149"/>
                <a:gd name="connsiteY1043" fmla="*/ 242130 h 552590"/>
                <a:gd name="connsiteX1044" fmla="*/ 165981 w 610149"/>
                <a:gd name="connsiteY1044" fmla="*/ 244490 h 552590"/>
                <a:gd name="connsiteX1045" fmla="*/ 162677 w 610149"/>
                <a:gd name="connsiteY1045" fmla="*/ 240949 h 552590"/>
                <a:gd name="connsiteX1046" fmla="*/ 164800 w 610149"/>
                <a:gd name="connsiteY1046" fmla="*/ 240949 h 552590"/>
                <a:gd name="connsiteX1047" fmla="*/ 164800 w 610149"/>
                <a:gd name="connsiteY1047" fmla="*/ 238826 h 552590"/>
                <a:gd name="connsiteX1048" fmla="*/ 161732 w 610149"/>
                <a:gd name="connsiteY1048" fmla="*/ 237409 h 552590"/>
                <a:gd name="connsiteX1049" fmla="*/ 164094 w 610149"/>
                <a:gd name="connsiteY1049" fmla="*/ 237409 h 552590"/>
                <a:gd name="connsiteX1050" fmla="*/ 162205 w 610149"/>
                <a:gd name="connsiteY1050" fmla="*/ 234105 h 552590"/>
                <a:gd name="connsiteX1051" fmla="*/ 165981 w 610149"/>
                <a:gd name="connsiteY1051" fmla="*/ 234105 h 552590"/>
                <a:gd name="connsiteX1052" fmla="*/ 163149 w 610149"/>
                <a:gd name="connsiteY1052" fmla="*/ 232455 h 552590"/>
                <a:gd name="connsiteX1053" fmla="*/ 163149 w 610149"/>
                <a:gd name="connsiteY1053" fmla="*/ 232455 h 552590"/>
                <a:gd name="connsiteX1054" fmla="*/ 166690 w 610149"/>
                <a:gd name="connsiteY1054" fmla="*/ 232455 h 552590"/>
                <a:gd name="connsiteX1055" fmla="*/ 169285 w 610149"/>
                <a:gd name="connsiteY1055" fmla="*/ 229151 h 552590"/>
                <a:gd name="connsiteX1056" fmla="*/ 168104 w 610149"/>
                <a:gd name="connsiteY1056" fmla="*/ 220420 h 552590"/>
                <a:gd name="connsiteX1057" fmla="*/ 170699 w 610149"/>
                <a:gd name="connsiteY1057" fmla="*/ 212634 h 552590"/>
                <a:gd name="connsiteX1058" fmla="*/ 172825 w 610149"/>
                <a:gd name="connsiteY1058" fmla="*/ 216880 h 552590"/>
                <a:gd name="connsiteX1059" fmla="*/ 172825 w 610149"/>
                <a:gd name="connsiteY1059" fmla="*/ 209802 h 552590"/>
                <a:gd name="connsiteX1060" fmla="*/ 171172 w 610149"/>
                <a:gd name="connsiteY1060" fmla="*/ 209802 h 552590"/>
                <a:gd name="connsiteX1061" fmla="*/ 169521 w 610149"/>
                <a:gd name="connsiteY1061" fmla="*/ 207204 h 552590"/>
                <a:gd name="connsiteX1062" fmla="*/ 172825 w 610149"/>
                <a:gd name="connsiteY1062" fmla="*/ 199890 h 552590"/>
                <a:gd name="connsiteX1063" fmla="*/ 170463 w 610149"/>
                <a:gd name="connsiteY1063" fmla="*/ 192574 h 552590"/>
                <a:gd name="connsiteX1064" fmla="*/ 168813 w 610149"/>
                <a:gd name="connsiteY1064" fmla="*/ 193991 h 552590"/>
                <a:gd name="connsiteX1065" fmla="*/ 174240 w 610149"/>
                <a:gd name="connsiteY1065" fmla="*/ 189036 h 552590"/>
                <a:gd name="connsiteX1066" fmla="*/ 169285 w 610149"/>
                <a:gd name="connsiteY1066" fmla="*/ 189036 h 552590"/>
                <a:gd name="connsiteX1067" fmla="*/ 170699 w 610149"/>
                <a:gd name="connsiteY1067" fmla="*/ 185024 h 552590"/>
                <a:gd name="connsiteX1068" fmla="*/ 172825 w 610149"/>
                <a:gd name="connsiteY1068" fmla="*/ 187147 h 552590"/>
                <a:gd name="connsiteX1069" fmla="*/ 172825 w 610149"/>
                <a:gd name="connsiteY1069" fmla="*/ 181484 h 552590"/>
                <a:gd name="connsiteX1070" fmla="*/ 174476 w 610149"/>
                <a:gd name="connsiteY1070" fmla="*/ 181484 h 552590"/>
                <a:gd name="connsiteX1071" fmla="*/ 174476 w 610149"/>
                <a:gd name="connsiteY1071" fmla="*/ 179597 h 552590"/>
                <a:gd name="connsiteX1072" fmla="*/ 172825 w 610149"/>
                <a:gd name="connsiteY1072" fmla="*/ 179597 h 552590"/>
                <a:gd name="connsiteX1073" fmla="*/ 176129 w 610149"/>
                <a:gd name="connsiteY1073" fmla="*/ 169685 h 552590"/>
                <a:gd name="connsiteX1074" fmla="*/ 178252 w 610149"/>
                <a:gd name="connsiteY1074" fmla="*/ 168271 h 552590"/>
                <a:gd name="connsiteX1075" fmla="*/ 178252 w 610149"/>
                <a:gd name="connsiteY1075" fmla="*/ 166381 h 552590"/>
                <a:gd name="connsiteX1076" fmla="*/ 183443 w 610149"/>
                <a:gd name="connsiteY1076" fmla="*/ 159304 h 552590"/>
                <a:gd name="connsiteX1077" fmla="*/ 186747 w 610149"/>
                <a:gd name="connsiteY1077" fmla="*/ 151751 h 552590"/>
                <a:gd name="connsiteX1078" fmla="*/ 189578 w 610149"/>
                <a:gd name="connsiteY1078" fmla="*/ 155055 h 552590"/>
                <a:gd name="connsiteX1079" fmla="*/ 189578 w 610149"/>
                <a:gd name="connsiteY1079" fmla="*/ 148211 h 552590"/>
                <a:gd name="connsiteX1080" fmla="*/ 180847 w 610149"/>
                <a:gd name="connsiteY1080" fmla="*/ 145852 h 552590"/>
                <a:gd name="connsiteX1081" fmla="*/ 183679 w 610149"/>
                <a:gd name="connsiteY1081" fmla="*/ 142078 h 552590"/>
                <a:gd name="connsiteX1082" fmla="*/ 177071 w 610149"/>
                <a:gd name="connsiteY1082" fmla="*/ 145852 h 552590"/>
                <a:gd name="connsiteX1083" fmla="*/ 178961 w 610149"/>
                <a:gd name="connsiteY1083" fmla="*/ 145852 h 552590"/>
                <a:gd name="connsiteX1084" fmla="*/ 177307 w 610149"/>
                <a:gd name="connsiteY1084" fmla="*/ 142078 h 552590"/>
                <a:gd name="connsiteX1085" fmla="*/ 181556 w 610149"/>
                <a:gd name="connsiteY1085" fmla="*/ 142078 h 552590"/>
                <a:gd name="connsiteX1086" fmla="*/ 178252 w 610149"/>
                <a:gd name="connsiteY1086" fmla="*/ 139480 h 552590"/>
                <a:gd name="connsiteX1087" fmla="*/ 180139 w 610149"/>
                <a:gd name="connsiteY1087" fmla="*/ 137357 h 552590"/>
                <a:gd name="connsiteX1088" fmla="*/ 182970 w 610149"/>
                <a:gd name="connsiteY1088" fmla="*/ 137357 h 552590"/>
                <a:gd name="connsiteX1089" fmla="*/ 184860 w 610149"/>
                <a:gd name="connsiteY1089" fmla="*/ 138538 h 552590"/>
                <a:gd name="connsiteX1090" fmla="*/ 184860 w 610149"/>
                <a:gd name="connsiteY1090" fmla="*/ 135234 h 552590"/>
                <a:gd name="connsiteX1091" fmla="*/ 188870 w 610149"/>
                <a:gd name="connsiteY1091" fmla="*/ 135234 h 552590"/>
                <a:gd name="connsiteX1092" fmla="*/ 187455 w 610149"/>
                <a:gd name="connsiteY1092" fmla="*/ 132875 h 552590"/>
                <a:gd name="connsiteX1093" fmla="*/ 184624 w 610149"/>
                <a:gd name="connsiteY1093" fmla="*/ 132875 h 552590"/>
                <a:gd name="connsiteX1094" fmla="*/ 182262 w 610149"/>
                <a:gd name="connsiteY1094" fmla="*/ 130513 h 552590"/>
                <a:gd name="connsiteX1095" fmla="*/ 182262 w 610149"/>
                <a:gd name="connsiteY1095" fmla="*/ 129098 h 552590"/>
                <a:gd name="connsiteX1096" fmla="*/ 179666 w 610149"/>
                <a:gd name="connsiteY1096" fmla="*/ 129098 h 552590"/>
                <a:gd name="connsiteX1097" fmla="*/ 179666 w 610149"/>
                <a:gd name="connsiteY1097" fmla="*/ 126975 h 552590"/>
                <a:gd name="connsiteX1098" fmla="*/ 182734 w 610149"/>
                <a:gd name="connsiteY1098" fmla="*/ 126975 h 552590"/>
                <a:gd name="connsiteX1099" fmla="*/ 182734 w 610149"/>
                <a:gd name="connsiteY1099" fmla="*/ 126975 h 552590"/>
                <a:gd name="connsiteX1100" fmla="*/ 186274 w 610149"/>
                <a:gd name="connsiteY1100" fmla="*/ 122018 h 552590"/>
                <a:gd name="connsiteX1101" fmla="*/ 183915 w 610149"/>
                <a:gd name="connsiteY1101" fmla="*/ 120367 h 552590"/>
                <a:gd name="connsiteX1102" fmla="*/ 180847 w 610149"/>
                <a:gd name="connsiteY1102" fmla="*/ 120367 h 552590"/>
                <a:gd name="connsiteX1103" fmla="*/ 182970 w 610149"/>
                <a:gd name="connsiteY1103" fmla="*/ 120367 h 552590"/>
                <a:gd name="connsiteX1104" fmla="*/ 178016 w 610149"/>
                <a:gd name="connsiteY1104" fmla="*/ 125086 h 552590"/>
                <a:gd name="connsiteX1105" fmla="*/ 180375 w 610149"/>
                <a:gd name="connsiteY1105" fmla="*/ 120367 h 552590"/>
                <a:gd name="connsiteX1106" fmla="*/ 177307 w 610149"/>
                <a:gd name="connsiteY1106" fmla="*/ 122254 h 552590"/>
                <a:gd name="connsiteX1107" fmla="*/ 177307 w 610149"/>
                <a:gd name="connsiteY1107" fmla="*/ 118950 h 552590"/>
                <a:gd name="connsiteX1108" fmla="*/ 180611 w 610149"/>
                <a:gd name="connsiteY1108" fmla="*/ 118950 h 552590"/>
                <a:gd name="connsiteX1109" fmla="*/ 180611 w 610149"/>
                <a:gd name="connsiteY1109" fmla="*/ 117300 h 552590"/>
                <a:gd name="connsiteX1110" fmla="*/ 182498 w 610149"/>
                <a:gd name="connsiteY1110" fmla="*/ 117300 h 552590"/>
                <a:gd name="connsiteX1111" fmla="*/ 183679 w 610149"/>
                <a:gd name="connsiteY1111" fmla="*/ 117300 h 552590"/>
                <a:gd name="connsiteX1112" fmla="*/ 181320 w 610149"/>
                <a:gd name="connsiteY1112" fmla="*/ 114232 h 552590"/>
                <a:gd name="connsiteX1113" fmla="*/ 185566 w 610149"/>
                <a:gd name="connsiteY1113" fmla="*/ 114232 h 552590"/>
                <a:gd name="connsiteX1114" fmla="*/ 188634 w 610149"/>
                <a:gd name="connsiteY1114" fmla="*/ 112345 h 552590"/>
                <a:gd name="connsiteX1115" fmla="*/ 189815 w 610149"/>
                <a:gd name="connsiteY1115" fmla="*/ 109983 h 552590"/>
                <a:gd name="connsiteX1116" fmla="*/ 189815 w 610149"/>
                <a:gd name="connsiteY1116" fmla="*/ 111400 h 552590"/>
                <a:gd name="connsiteX1117" fmla="*/ 192646 w 610149"/>
                <a:gd name="connsiteY1117" fmla="*/ 109041 h 552590"/>
                <a:gd name="connsiteX1118" fmla="*/ 189578 w 610149"/>
                <a:gd name="connsiteY1118" fmla="*/ 106682 h 552590"/>
                <a:gd name="connsiteX1119" fmla="*/ 189578 w 610149"/>
                <a:gd name="connsiteY1119" fmla="*/ 104084 h 552590"/>
                <a:gd name="connsiteX1120" fmla="*/ 192174 w 610149"/>
                <a:gd name="connsiteY1120" fmla="*/ 104084 h 552590"/>
                <a:gd name="connsiteX1121" fmla="*/ 192174 w 610149"/>
                <a:gd name="connsiteY1121" fmla="*/ 102906 h 552590"/>
                <a:gd name="connsiteX1122" fmla="*/ 192174 w 610149"/>
                <a:gd name="connsiteY1122" fmla="*/ 101252 h 552590"/>
                <a:gd name="connsiteX1123" fmla="*/ 195241 w 610149"/>
                <a:gd name="connsiteY1123" fmla="*/ 103848 h 552590"/>
                <a:gd name="connsiteX1124" fmla="*/ 195241 w 610149"/>
                <a:gd name="connsiteY1124" fmla="*/ 103848 h 552590"/>
                <a:gd name="connsiteX1125" fmla="*/ 196892 w 610149"/>
                <a:gd name="connsiteY1125" fmla="*/ 102433 h 552590"/>
                <a:gd name="connsiteX1126" fmla="*/ 199254 w 610149"/>
                <a:gd name="connsiteY1126" fmla="*/ 102433 h 552590"/>
                <a:gd name="connsiteX1127" fmla="*/ 199254 w 610149"/>
                <a:gd name="connsiteY1127" fmla="*/ 99602 h 552590"/>
                <a:gd name="connsiteX1128" fmla="*/ 199254 w 610149"/>
                <a:gd name="connsiteY1128" fmla="*/ 99602 h 552590"/>
                <a:gd name="connsiteX1129" fmla="*/ 201377 w 610149"/>
                <a:gd name="connsiteY1129" fmla="*/ 99602 h 552590"/>
                <a:gd name="connsiteX1130" fmla="*/ 201377 w 610149"/>
                <a:gd name="connsiteY1130" fmla="*/ 97715 h 552590"/>
                <a:gd name="connsiteX1131" fmla="*/ 199726 w 610149"/>
                <a:gd name="connsiteY1131" fmla="*/ 97715 h 552590"/>
                <a:gd name="connsiteX1132" fmla="*/ 195714 w 610149"/>
                <a:gd name="connsiteY1132" fmla="*/ 96062 h 552590"/>
                <a:gd name="connsiteX1133" fmla="*/ 195714 w 610149"/>
                <a:gd name="connsiteY1133" fmla="*/ 96062 h 552590"/>
                <a:gd name="connsiteX1134" fmla="*/ 192646 w 610149"/>
                <a:gd name="connsiteY1134" fmla="*/ 94647 h 552590"/>
                <a:gd name="connsiteX1135" fmla="*/ 192646 w 610149"/>
                <a:gd name="connsiteY1135" fmla="*/ 94647 h 552590"/>
                <a:gd name="connsiteX1136" fmla="*/ 192646 w 610149"/>
                <a:gd name="connsiteY1136" fmla="*/ 96298 h 552590"/>
                <a:gd name="connsiteX1137" fmla="*/ 194769 w 610149"/>
                <a:gd name="connsiteY1137" fmla="*/ 96298 h 552590"/>
                <a:gd name="connsiteX1138" fmla="*/ 194769 w 610149"/>
                <a:gd name="connsiteY1138" fmla="*/ 96298 h 552590"/>
                <a:gd name="connsiteX1139" fmla="*/ 191938 w 610149"/>
                <a:gd name="connsiteY1139" fmla="*/ 95117 h 552590"/>
                <a:gd name="connsiteX1140" fmla="*/ 191938 w 610149"/>
                <a:gd name="connsiteY1140" fmla="*/ 96534 h 552590"/>
                <a:gd name="connsiteX1141" fmla="*/ 190523 w 610149"/>
                <a:gd name="connsiteY1141" fmla="*/ 94883 h 552590"/>
                <a:gd name="connsiteX1142" fmla="*/ 187455 w 610149"/>
                <a:gd name="connsiteY1142" fmla="*/ 96298 h 552590"/>
                <a:gd name="connsiteX1143" fmla="*/ 182028 w 610149"/>
                <a:gd name="connsiteY1143" fmla="*/ 96298 h 552590"/>
                <a:gd name="connsiteX1144" fmla="*/ 182028 w 610149"/>
                <a:gd name="connsiteY1144" fmla="*/ 99366 h 552590"/>
                <a:gd name="connsiteX1145" fmla="*/ 180375 w 610149"/>
                <a:gd name="connsiteY1145" fmla="*/ 97715 h 552590"/>
                <a:gd name="connsiteX1146" fmla="*/ 177307 w 610149"/>
                <a:gd name="connsiteY1146" fmla="*/ 99602 h 552590"/>
                <a:gd name="connsiteX1147" fmla="*/ 178961 w 610149"/>
                <a:gd name="connsiteY1147" fmla="*/ 99602 h 552590"/>
                <a:gd name="connsiteX1148" fmla="*/ 178961 w 610149"/>
                <a:gd name="connsiteY1148" fmla="*/ 101961 h 552590"/>
                <a:gd name="connsiteX1149" fmla="*/ 176835 w 610149"/>
                <a:gd name="connsiteY1149" fmla="*/ 101961 h 552590"/>
                <a:gd name="connsiteX1150" fmla="*/ 175421 w 610149"/>
                <a:gd name="connsiteY1150" fmla="*/ 100547 h 552590"/>
                <a:gd name="connsiteX1151" fmla="*/ 171408 w 610149"/>
                <a:gd name="connsiteY1151" fmla="*/ 102906 h 552590"/>
                <a:gd name="connsiteX1152" fmla="*/ 171408 w 610149"/>
                <a:gd name="connsiteY1152" fmla="*/ 106210 h 552590"/>
                <a:gd name="connsiteX1153" fmla="*/ 168340 w 610149"/>
                <a:gd name="connsiteY1153" fmla="*/ 106210 h 552590"/>
                <a:gd name="connsiteX1154" fmla="*/ 170699 w 610149"/>
                <a:gd name="connsiteY1154" fmla="*/ 104084 h 552590"/>
                <a:gd name="connsiteX1155" fmla="*/ 174003 w 610149"/>
                <a:gd name="connsiteY1155" fmla="*/ 100310 h 552590"/>
                <a:gd name="connsiteX1156" fmla="*/ 171172 w 610149"/>
                <a:gd name="connsiteY1156" fmla="*/ 97715 h 552590"/>
                <a:gd name="connsiteX1157" fmla="*/ 168340 w 610149"/>
                <a:gd name="connsiteY1157" fmla="*/ 107152 h 552590"/>
                <a:gd name="connsiteX1158" fmla="*/ 165272 w 610149"/>
                <a:gd name="connsiteY1158" fmla="*/ 111637 h 552590"/>
                <a:gd name="connsiteX1159" fmla="*/ 167162 w 610149"/>
                <a:gd name="connsiteY1159" fmla="*/ 111637 h 552590"/>
                <a:gd name="connsiteX1160" fmla="*/ 168813 w 610149"/>
                <a:gd name="connsiteY1160" fmla="*/ 113996 h 552590"/>
                <a:gd name="connsiteX1161" fmla="*/ 167395 w 610149"/>
                <a:gd name="connsiteY1161" fmla="*/ 113996 h 552590"/>
                <a:gd name="connsiteX1162" fmla="*/ 167395 w 610149"/>
                <a:gd name="connsiteY1162" fmla="*/ 111164 h 552590"/>
                <a:gd name="connsiteX1163" fmla="*/ 164564 w 610149"/>
                <a:gd name="connsiteY1163" fmla="*/ 112815 h 552590"/>
                <a:gd name="connsiteX1164" fmla="*/ 164564 w 610149"/>
                <a:gd name="connsiteY1164" fmla="*/ 114232 h 552590"/>
                <a:gd name="connsiteX1165" fmla="*/ 161968 w 610149"/>
                <a:gd name="connsiteY1165" fmla="*/ 112581 h 552590"/>
                <a:gd name="connsiteX1166" fmla="*/ 163386 w 610149"/>
                <a:gd name="connsiteY1166" fmla="*/ 116827 h 552590"/>
                <a:gd name="connsiteX1167" fmla="*/ 165509 w 610149"/>
                <a:gd name="connsiteY1167" fmla="*/ 116827 h 552590"/>
                <a:gd name="connsiteX1168" fmla="*/ 165509 w 610149"/>
                <a:gd name="connsiteY1168" fmla="*/ 118714 h 552590"/>
                <a:gd name="connsiteX1169" fmla="*/ 158195 w 610149"/>
                <a:gd name="connsiteY1169" fmla="*/ 121782 h 552590"/>
                <a:gd name="connsiteX1170" fmla="*/ 158195 w 610149"/>
                <a:gd name="connsiteY1170" fmla="*/ 115646 h 552590"/>
                <a:gd name="connsiteX1171" fmla="*/ 160554 w 610149"/>
                <a:gd name="connsiteY1171" fmla="*/ 110928 h 552590"/>
                <a:gd name="connsiteX1172" fmla="*/ 158195 w 610149"/>
                <a:gd name="connsiteY1172" fmla="*/ 113287 h 552590"/>
                <a:gd name="connsiteX1173" fmla="*/ 156542 w 610149"/>
                <a:gd name="connsiteY1173" fmla="*/ 110219 h 552590"/>
                <a:gd name="connsiteX1174" fmla="*/ 161263 w 610149"/>
                <a:gd name="connsiteY1174" fmla="*/ 110219 h 552590"/>
                <a:gd name="connsiteX1175" fmla="*/ 157014 w 610149"/>
                <a:gd name="connsiteY1175" fmla="*/ 108569 h 552590"/>
                <a:gd name="connsiteX1176" fmla="*/ 160082 w 610149"/>
                <a:gd name="connsiteY1176" fmla="*/ 108569 h 552590"/>
                <a:gd name="connsiteX1177" fmla="*/ 158901 w 610149"/>
                <a:gd name="connsiteY1177" fmla="*/ 106210 h 552590"/>
                <a:gd name="connsiteX1178" fmla="*/ 161732 w 610149"/>
                <a:gd name="connsiteY1178" fmla="*/ 106210 h 552590"/>
                <a:gd name="connsiteX1179" fmla="*/ 161732 w 610149"/>
                <a:gd name="connsiteY1179" fmla="*/ 104320 h 552590"/>
                <a:gd name="connsiteX1180" fmla="*/ 161732 w 610149"/>
                <a:gd name="connsiteY1180" fmla="*/ 100074 h 552590"/>
                <a:gd name="connsiteX1181" fmla="*/ 164564 w 610149"/>
                <a:gd name="connsiteY1181" fmla="*/ 100074 h 552590"/>
                <a:gd name="connsiteX1182" fmla="*/ 164564 w 610149"/>
                <a:gd name="connsiteY1182" fmla="*/ 104084 h 552590"/>
                <a:gd name="connsiteX1183" fmla="*/ 164564 w 610149"/>
                <a:gd name="connsiteY1183" fmla="*/ 101489 h 552590"/>
                <a:gd name="connsiteX1184" fmla="*/ 166217 w 610149"/>
                <a:gd name="connsiteY1184" fmla="*/ 101489 h 552590"/>
                <a:gd name="connsiteX1185" fmla="*/ 166217 w 610149"/>
                <a:gd name="connsiteY1185" fmla="*/ 99366 h 552590"/>
                <a:gd name="connsiteX1186" fmla="*/ 162913 w 610149"/>
                <a:gd name="connsiteY1186" fmla="*/ 96298 h 552590"/>
                <a:gd name="connsiteX1187" fmla="*/ 162913 w 610149"/>
                <a:gd name="connsiteY1187" fmla="*/ 96298 h 552590"/>
                <a:gd name="connsiteX1188" fmla="*/ 165745 w 610149"/>
                <a:gd name="connsiteY1188" fmla="*/ 97715 h 552590"/>
                <a:gd name="connsiteX1189" fmla="*/ 168340 w 610149"/>
                <a:gd name="connsiteY1189" fmla="*/ 97715 h 552590"/>
                <a:gd name="connsiteX1190" fmla="*/ 166690 w 610149"/>
                <a:gd name="connsiteY1190" fmla="*/ 97715 h 552590"/>
                <a:gd name="connsiteX1191" fmla="*/ 168104 w 610149"/>
                <a:gd name="connsiteY1191" fmla="*/ 93230 h 552590"/>
                <a:gd name="connsiteX1192" fmla="*/ 174240 w 610149"/>
                <a:gd name="connsiteY1192" fmla="*/ 88748 h 552590"/>
                <a:gd name="connsiteX1193" fmla="*/ 174240 w 610149"/>
                <a:gd name="connsiteY1193" fmla="*/ 86386 h 552590"/>
                <a:gd name="connsiteX1194" fmla="*/ 171644 w 610149"/>
                <a:gd name="connsiteY1194" fmla="*/ 83791 h 552590"/>
                <a:gd name="connsiteX1195" fmla="*/ 167632 w 610149"/>
                <a:gd name="connsiteY1195" fmla="*/ 83791 h 552590"/>
                <a:gd name="connsiteX1196" fmla="*/ 169994 w 610149"/>
                <a:gd name="connsiteY1196" fmla="*/ 86386 h 552590"/>
                <a:gd name="connsiteX1197" fmla="*/ 169994 w 610149"/>
                <a:gd name="connsiteY1197" fmla="*/ 89690 h 552590"/>
                <a:gd name="connsiteX1198" fmla="*/ 166690 w 610149"/>
                <a:gd name="connsiteY1198" fmla="*/ 86386 h 552590"/>
                <a:gd name="connsiteX1199" fmla="*/ 163622 w 610149"/>
                <a:gd name="connsiteY1199" fmla="*/ 86386 h 552590"/>
                <a:gd name="connsiteX1200" fmla="*/ 160082 w 610149"/>
                <a:gd name="connsiteY1200" fmla="*/ 90635 h 552590"/>
                <a:gd name="connsiteX1201" fmla="*/ 160082 w 610149"/>
                <a:gd name="connsiteY1201" fmla="*/ 86858 h 552590"/>
                <a:gd name="connsiteX1202" fmla="*/ 157486 w 610149"/>
                <a:gd name="connsiteY1202" fmla="*/ 86858 h 552590"/>
                <a:gd name="connsiteX1203" fmla="*/ 157486 w 610149"/>
                <a:gd name="connsiteY1203" fmla="*/ 86858 h 552590"/>
                <a:gd name="connsiteX1204" fmla="*/ 153946 w 610149"/>
                <a:gd name="connsiteY1204" fmla="*/ 92758 h 552590"/>
                <a:gd name="connsiteX1205" fmla="*/ 152059 w 610149"/>
                <a:gd name="connsiteY1205" fmla="*/ 91343 h 552590"/>
                <a:gd name="connsiteX1206" fmla="*/ 150170 w 610149"/>
                <a:gd name="connsiteY1206" fmla="*/ 92994 h 552590"/>
                <a:gd name="connsiteX1207" fmla="*/ 155363 w 610149"/>
                <a:gd name="connsiteY1207" fmla="*/ 92994 h 552590"/>
                <a:gd name="connsiteX1208" fmla="*/ 157014 w 610149"/>
                <a:gd name="connsiteY1208" fmla="*/ 94175 h 552590"/>
                <a:gd name="connsiteX1209" fmla="*/ 155597 w 610149"/>
                <a:gd name="connsiteY1209" fmla="*/ 95825 h 552590"/>
                <a:gd name="connsiteX1210" fmla="*/ 153238 w 610149"/>
                <a:gd name="connsiteY1210" fmla="*/ 95825 h 552590"/>
                <a:gd name="connsiteX1211" fmla="*/ 154655 w 610149"/>
                <a:gd name="connsiteY1211" fmla="*/ 97243 h 552590"/>
                <a:gd name="connsiteX1212" fmla="*/ 154655 w 610149"/>
                <a:gd name="connsiteY1212" fmla="*/ 97243 h 552590"/>
                <a:gd name="connsiteX1213" fmla="*/ 152532 w 610149"/>
                <a:gd name="connsiteY1213" fmla="*/ 95825 h 552590"/>
                <a:gd name="connsiteX1214" fmla="*/ 152532 w 610149"/>
                <a:gd name="connsiteY1214" fmla="*/ 93230 h 552590"/>
                <a:gd name="connsiteX1215" fmla="*/ 138371 w 610149"/>
                <a:gd name="connsiteY1215" fmla="*/ 119423 h 552590"/>
                <a:gd name="connsiteX1216" fmla="*/ 136248 w 610149"/>
                <a:gd name="connsiteY1216" fmla="*/ 123908 h 552590"/>
                <a:gd name="connsiteX1217" fmla="*/ 141439 w 610149"/>
                <a:gd name="connsiteY1217" fmla="*/ 125322 h 552590"/>
                <a:gd name="connsiteX1218" fmla="*/ 139552 w 610149"/>
                <a:gd name="connsiteY1218" fmla="*/ 128626 h 552590"/>
                <a:gd name="connsiteX1219" fmla="*/ 138135 w 610149"/>
                <a:gd name="connsiteY1219" fmla="*/ 128626 h 552590"/>
                <a:gd name="connsiteX1220" fmla="*/ 138135 w 610149"/>
                <a:gd name="connsiteY1220" fmla="*/ 133580 h 552590"/>
                <a:gd name="connsiteX1221" fmla="*/ 131057 w 610149"/>
                <a:gd name="connsiteY1221" fmla="*/ 139480 h 552590"/>
                <a:gd name="connsiteX1222" fmla="*/ 133653 w 610149"/>
                <a:gd name="connsiteY1222" fmla="*/ 139480 h 552590"/>
                <a:gd name="connsiteX1223" fmla="*/ 131530 w 610149"/>
                <a:gd name="connsiteY1223" fmla="*/ 143492 h 552590"/>
                <a:gd name="connsiteX1224" fmla="*/ 133417 w 610149"/>
                <a:gd name="connsiteY1224" fmla="*/ 143492 h 552590"/>
                <a:gd name="connsiteX1225" fmla="*/ 133417 w 610149"/>
                <a:gd name="connsiteY1225" fmla="*/ 145379 h 552590"/>
                <a:gd name="connsiteX1226" fmla="*/ 135540 w 610149"/>
                <a:gd name="connsiteY1226" fmla="*/ 147033 h 552590"/>
                <a:gd name="connsiteX1227" fmla="*/ 135540 w 610149"/>
                <a:gd name="connsiteY1227" fmla="*/ 149864 h 552590"/>
                <a:gd name="connsiteX1228" fmla="*/ 133180 w 610149"/>
                <a:gd name="connsiteY1228" fmla="*/ 149864 h 552590"/>
                <a:gd name="connsiteX1229" fmla="*/ 130585 w 610149"/>
                <a:gd name="connsiteY1229" fmla="*/ 158595 h 552590"/>
                <a:gd name="connsiteX1230" fmla="*/ 128698 w 610149"/>
                <a:gd name="connsiteY1230" fmla="*/ 158595 h 552590"/>
                <a:gd name="connsiteX1231" fmla="*/ 128698 w 610149"/>
                <a:gd name="connsiteY1231" fmla="*/ 168740 h 552590"/>
                <a:gd name="connsiteX1232" fmla="*/ 103920 w 610149"/>
                <a:gd name="connsiteY1232" fmla="*/ 168740 h 552590"/>
                <a:gd name="connsiteX1233" fmla="*/ 106515 w 610149"/>
                <a:gd name="connsiteY1233" fmla="*/ 172753 h 552590"/>
                <a:gd name="connsiteX1234" fmla="*/ 104156 w 610149"/>
                <a:gd name="connsiteY1234" fmla="*/ 172753 h 552590"/>
                <a:gd name="connsiteX1235" fmla="*/ 104156 w 610149"/>
                <a:gd name="connsiteY1235" fmla="*/ 185732 h 552590"/>
                <a:gd name="connsiteX1236" fmla="*/ 101088 w 610149"/>
                <a:gd name="connsiteY1236" fmla="*/ 185732 h 552590"/>
                <a:gd name="connsiteX1237" fmla="*/ 101088 w 610149"/>
                <a:gd name="connsiteY1237" fmla="*/ 183373 h 552590"/>
                <a:gd name="connsiteX1238" fmla="*/ 101088 w 610149"/>
                <a:gd name="connsiteY1238" fmla="*/ 195405 h 552590"/>
                <a:gd name="connsiteX1239" fmla="*/ 104392 w 610149"/>
                <a:gd name="connsiteY1239" fmla="*/ 195405 h 552590"/>
                <a:gd name="connsiteX1240" fmla="*/ 102033 w 610149"/>
                <a:gd name="connsiteY1240" fmla="*/ 200599 h 552590"/>
                <a:gd name="connsiteX1241" fmla="*/ 102033 w 610149"/>
                <a:gd name="connsiteY1241" fmla="*/ 198004 h 552590"/>
                <a:gd name="connsiteX1242" fmla="*/ 102033 w 610149"/>
                <a:gd name="connsiteY1242" fmla="*/ 202013 h 552590"/>
                <a:gd name="connsiteX1243" fmla="*/ 98021 w 610149"/>
                <a:gd name="connsiteY1243" fmla="*/ 202013 h 552590"/>
                <a:gd name="connsiteX1244" fmla="*/ 100144 w 610149"/>
                <a:gd name="connsiteY1244" fmla="*/ 212634 h 552590"/>
                <a:gd name="connsiteX1245" fmla="*/ 98493 w 610149"/>
                <a:gd name="connsiteY1245" fmla="*/ 212634 h 552590"/>
                <a:gd name="connsiteX1246" fmla="*/ 97312 w 610149"/>
                <a:gd name="connsiteY1246" fmla="*/ 214521 h 552590"/>
                <a:gd name="connsiteX1247" fmla="*/ 99907 w 610149"/>
                <a:gd name="connsiteY1247" fmla="*/ 216643 h 552590"/>
                <a:gd name="connsiteX1248" fmla="*/ 97312 w 610149"/>
                <a:gd name="connsiteY1248" fmla="*/ 218297 h 552590"/>
                <a:gd name="connsiteX1249" fmla="*/ 97312 w 610149"/>
                <a:gd name="connsiteY1249" fmla="*/ 223724 h 552590"/>
                <a:gd name="connsiteX1250" fmla="*/ 97312 w 610149"/>
                <a:gd name="connsiteY1250" fmla="*/ 222307 h 552590"/>
                <a:gd name="connsiteX1251" fmla="*/ 100380 w 610149"/>
                <a:gd name="connsiteY1251" fmla="*/ 227734 h 552590"/>
                <a:gd name="connsiteX1252" fmla="*/ 97076 w 610149"/>
                <a:gd name="connsiteY1252" fmla="*/ 227734 h 552590"/>
                <a:gd name="connsiteX1253" fmla="*/ 99671 w 610149"/>
                <a:gd name="connsiteY1253" fmla="*/ 235286 h 552590"/>
                <a:gd name="connsiteX1254" fmla="*/ 99671 w 610149"/>
                <a:gd name="connsiteY1254" fmla="*/ 233869 h 552590"/>
                <a:gd name="connsiteX1255" fmla="*/ 97312 w 610149"/>
                <a:gd name="connsiteY1255" fmla="*/ 237882 h 552590"/>
                <a:gd name="connsiteX1256" fmla="*/ 95662 w 610149"/>
                <a:gd name="connsiteY1256" fmla="*/ 237882 h 552590"/>
                <a:gd name="connsiteX1257" fmla="*/ 95662 w 610149"/>
                <a:gd name="connsiteY1257" fmla="*/ 235759 h 552590"/>
                <a:gd name="connsiteX1258" fmla="*/ 95662 w 610149"/>
                <a:gd name="connsiteY1258" fmla="*/ 239532 h 552590"/>
                <a:gd name="connsiteX1259" fmla="*/ 97784 w 610149"/>
                <a:gd name="connsiteY1259" fmla="*/ 241186 h 552590"/>
                <a:gd name="connsiteX1260" fmla="*/ 97784 w 610149"/>
                <a:gd name="connsiteY1260" fmla="*/ 241186 h 552590"/>
                <a:gd name="connsiteX1261" fmla="*/ 101561 w 610149"/>
                <a:gd name="connsiteY1261" fmla="*/ 245431 h 552590"/>
                <a:gd name="connsiteX1262" fmla="*/ 98257 w 610149"/>
                <a:gd name="connsiteY1262" fmla="*/ 245431 h 552590"/>
                <a:gd name="connsiteX1263" fmla="*/ 101797 w 610149"/>
                <a:gd name="connsiteY1263" fmla="*/ 248030 h 552590"/>
                <a:gd name="connsiteX1264" fmla="*/ 101797 w 610149"/>
                <a:gd name="connsiteY1264" fmla="*/ 256997 h 552590"/>
                <a:gd name="connsiteX1265" fmla="*/ 104865 w 610149"/>
                <a:gd name="connsiteY1265" fmla="*/ 256997 h 552590"/>
                <a:gd name="connsiteX1266" fmla="*/ 101088 w 610149"/>
                <a:gd name="connsiteY1266" fmla="*/ 259592 h 552590"/>
                <a:gd name="connsiteX1267" fmla="*/ 101088 w 610149"/>
                <a:gd name="connsiteY1267" fmla="*/ 256761 h 552590"/>
                <a:gd name="connsiteX1268" fmla="*/ 101088 w 610149"/>
                <a:gd name="connsiteY1268" fmla="*/ 261479 h 552590"/>
                <a:gd name="connsiteX1269" fmla="*/ 103211 w 610149"/>
                <a:gd name="connsiteY1269" fmla="*/ 261479 h 552590"/>
                <a:gd name="connsiteX1270" fmla="*/ 101325 w 610149"/>
                <a:gd name="connsiteY1270" fmla="*/ 264783 h 552590"/>
                <a:gd name="connsiteX1271" fmla="*/ 104392 w 610149"/>
                <a:gd name="connsiteY1271" fmla="*/ 266197 h 552590"/>
                <a:gd name="connsiteX1272" fmla="*/ 104392 w 610149"/>
                <a:gd name="connsiteY1272" fmla="*/ 270210 h 552590"/>
                <a:gd name="connsiteX1273" fmla="*/ 102033 w 610149"/>
                <a:gd name="connsiteY1273" fmla="*/ 272097 h 552590"/>
                <a:gd name="connsiteX1274" fmla="*/ 102033 w 610149"/>
                <a:gd name="connsiteY1274" fmla="*/ 269501 h 552590"/>
                <a:gd name="connsiteX1275" fmla="*/ 104156 w 610149"/>
                <a:gd name="connsiteY1275" fmla="*/ 290739 h 552590"/>
                <a:gd name="connsiteX1276" fmla="*/ 100616 w 610149"/>
                <a:gd name="connsiteY1276" fmla="*/ 290739 h 552590"/>
                <a:gd name="connsiteX1277" fmla="*/ 100616 w 610149"/>
                <a:gd name="connsiteY1277" fmla="*/ 294988 h 552590"/>
                <a:gd name="connsiteX1278" fmla="*/ 103684 w 610149"/>
                <a:gd name="connsiteY1278" fmla="*/ 294988 h 552590"/>
                <a:gd name="connsiteX1279" fmla="*/ 108169 w 610149"/>
                <a:gd name="connsiteY1279" fmla="*/ 307023 h 552590"/>
                <a:gd name="connsiteX1280" fmla="*/ 105101 w 610149"/>
                <a:gd name="connsiteY1280" fmla="*/ 307023 h 552590"/>
                <a:gd name="connsiteX1281" fmla="*/ 105101 w 610149"/>
                <a:gd name="connsiteY1281" fmla="*/ 311978 h 552590"/>
                <a:gd name="connsiteX1282" fmla="*/ 107224 w 610149"/>
                <a:gd name="connsiteY1282" fmla="*/ 311978 h 552590"/>
                <a:gd name="connsiteX1283" fmla="*/ 108875 w 610149"/>
                <a:gd name="connsiteY1283" fmla="*/ 319764 h 552590"/>
                <a:gd name="connsiteX1284" fmla="*/ 106752 w 610149"/>
                <a:gd name="connsiteY1284" fmla="*/ 322359 h 552590"/>
                <a:gd name="connsiteX1285" fmla="*/ 108169 w 610149"/>
                <a:gd name="connsiteY1285" fmla="*/ 325427 h 552590"/>
                <a:gd name="connsiteX1286" fmla="*/ 113123 w 610149"/>
                <a:gd name="connsiteY1286" fmla="*/ 333688 h 552590"/>
                <a:gd name="connsiteX1287" fmla="*/ 111000 w 610149"/>
                <a:gd name="connsiteY1287" fmla="*/ 335102 h 552590"/>
                <a:gd name="connsiteX1288" fmla="*/ 112415 w 610149"/>
                <a:gd name="connsiteY1288" fmla="*/ 340766 h 552590"/>
                <a:gd name="connsiteX1289" fmla="*/ 114774 w 610149"/>
                <a:gd name="connsiteY1289" fmla="*/ 342183 h 552590"/>
                <a:gd name="connsiteX1290" fmla="*/ 113360 w 610149"/>
                <a:gd name="connsiteY1290" fmla="*/ 343597 h 552590"/>
                <a:gd name="connsiteX1291" fmla="*/ 113360 w 610149"/>
                <a:gd name="connsiteY1291" fmla="*/ 345014 h 552590"/>
                <a:gd name="connsiteX1292" fmla="*/ 115482 w 610149"/>
                <a:gd name="connsiteY1292" fmla="*/ 349733 h 552590"/>
                <a:gd name="connsiteX1293" fmla="*/ 118078 w 610149"/>
                <a:gd name="connsiteY1293" fmla="*/ 349733 h 552590"/>
                <a:gd name="connsiteX1294" fmla="*/ 116427 w 610149"/>
                <a:gd name="connsiteY1294" fmla="*/ 349733 h 552590"/>
                <a:gd name="connsiteX1295" fmla="*/ 118314 w 610149"/>
                <a:gd name="connsiteY1295" fmla="*/ 354923 h 552590"/>
                <a:gd name="connsiteX1296" fmla="*/ 115246 w 610149"/>
                <a:gd name="connsiteY1296" fmla="*/ 353509 h 552590"/>
                <a:gd name="connsiteX1297" fmla="*/ 115246 w 610149"/>
                <a:gd name="connsiteY1297" fmla="*/ 356813 h 552590"/>
                <a:gd name="connsiteX1298" fmla="*/ 112887 w 610149"/>
                <a:gd name="connsiteY1298" fmla="*/ 356813 h 552590"/>
                <a:gd name="connsiteX1299" fmla="*/ 111470 w 610149"/>
                <a:gd name="connsiteY1299" fmla="*/ 352800 h 552590"/>
                <a:gd name="connsiteX1300" fmla="*/ 111470 w 610149"/>
                <a:gd name="connsiteY1300" fmla="*/ 356104 h 552590"/>
                <a:gd name="connsiteX1301" fmla="*/ 108169 w 610149"/>
                <a:gd name="connsiteY1301" fmla="*/ 356104 h 552590"/>
                <a:gd name="connsiteX1302" fmla="*/ 111000 w 610149"/>
                <a:gd name="connsiteY1302" fmla="*/ 356104 h 552590"/>
                <a:gd name="connsiteX1303" fmla="*/ 107933 w 610149"/>
                <a:gd name="connsiteY1303" fmla="*/ 354454 h 552590"/>
                <a:gd name="connsiteX1304" fmla="*/ 107933 w 610149"/>
                <a:gd name="connsiteY1304" fmla="*/ 350441 h 552590"/>
                <a:gd name="connsiteX1305" fmla="*/ 111470 w 610149"/>
                <a:gd name="connsiteY1305" fmla="*/ 353509 h 552590"/>
                <a:gd name="connsiteX1306" fmla="*/ 113832 w 610149"/>
                <a:gd name="connsiteY1306" fmla="*/ 353509 h 552590"/>
                <a:gd name="connsiteX1307" fmla="*/ 113832 w 610149"/>
                <a:gd name="connsiteY1307" fmla="*/ 355160 h 552590"/>
                <a:gd name="connsiteX1308" fmla="*/ 115719 w 610149"/>
                <a:gd name="connsiteY1308" fmla="*/ 353273 h 552590"/>
                <a:gd name="connsiteX1309" fmla="*/ 115719 w 610149"/>
                <a:gd name="connsiteY1309" fmla="*/ 354687 h 552590"/>
                <a:gd name="connsiteX1310" fmla="*/ 112178 w 610149"/>
                <a:gd name="connsiteY1310" fmla="*/ 345956 h 552590"/>
                <a:gd name="connsiteX1311" fmla="*/ 109347 w 610149"/>
                <a:gd name="connsiteY1311" fmla="*/ 345956 h 552590"/>
                <a:gd name="connsiteX1312" fmla="*/ 113123 w 610149"/>
                <a:gd name="connsiteY1312" fmla="*/ 350205 h 552590"/>
                <a:gd name="connsiteX1313" fmla="*/ 105337 w 610149"/>
                <a:gd name="connsiteY1313" fmla="*/ 345487 h 552590"/>
                <a:gd name="connsiteX1314" fmla="*/ 110292 w 610149"/>
                <a:gd name="connsiteY1314" fmla="*/ 341474 h 552590"/>
                <a:gd name="connsiteX1315" fmla="*/ 107696 w 610149"/>
                <a:gd name="connsiteY1315" fmla="*/ 338406 h 552590"/>
                <a:gd name="connsiteX1316" fmla="*/ 106043 w 610149"/>
                <a:gd name="connsiteY1316" fmla="*/ 342655 h 552590"/>
                <a:gd name="connsiteX1317" fmla="*/ 104865 w 610149"/>
                <a:gd name="connsiteY1317" fmla="*/ 337698 h 552590"/>
                <a:gd name="connsiteX1318" fmla="*/ 107933 w 610149"/>
                <a:gd name="connsiteY1318" fmla="*/ 335575 h 552590"/>
                <a:gd name="connsiteX1319" fmla="*/ 105337 w 610149"/>
                <a:gd name="connsiteY1319" fmla="*/ 335575 h 552590"/>
                <a:gd name="connsiteX1320" fmla="*/ 105337 w 610149"/>
                <a:gd name="connsiteY1320" fmla="*/ 335575 h 552590"/>
                <a:gd name="connsiteX1321" fmla="*/ 99438 w 610149"/>
                <a:gd name="connsiteY1321" fmla="*/ 326135 h 552590"/>
                <a:gd name="connsiteX1322" fmla="*/ 99438 w 610149"/>
                <a:gd name="connsiteY1322" fmla="*/ 329912 h 552590"/>
                <a:gd name="connsiteX1323" fmla="*/ 98021 w 610149"/>
                <a:gd name="connsiteY1323" fmla="*/ 323068 h 552590"/>
                <a:gd name="connsiteX1324" fmla="*/ 100616 w 610149"/>
                <a:gd name="connsiteY1324" fmla="*/ 325427 h 552590"/>
                <a:gd name="connsiteX1325" fmla="*/ 102269 w 610149"/>
                <a:gd name="connsiteY1325" fmla="*/ 323776 h 552590"/>
                <a:gd name="connsiteX1326" fmla="*/ 100616 w 610149"/>
                <a:gd name="connsiteY1326" fmla="*/ 317877 h 552590"/>
                <a:gd name="connsiteX1327" fmla="*/ 100616 w 610149"/>
                <a:gd name="connsiteY1327" fmla="*/ 315281 h 552590"/>
                <a:gd name="connsiteX1328" fmla="*/ 98493 w 610149"/>
                <a:gd name="connsiteY1328" fmla="*/ 315281 h 552590"/>
                <a:gd name="connsiteX1329" fmla="*/ 98493 w 610149"/>
                <a:gd name="connsiteY1329" fmla="*/ 305842 h 552590"/>
                <a:gd name="connsiteX1330" fmla="*/ 96134 w 610149"/>
                <a:gd name="connsiteY1330" fmla="*/ 301360 h 552590"/>
                <a:gd name="connsiteX1331" fmla="*/ 98257 w 610149"/>
                <a:gd name="connsiteY1331" fmla="*/ 301360 h 552590"/>
                <a:gd name="connsiteX1332" fmla="*/ 95662 w 610149"/>
                <a:gd name="connsiteY1332" fmla="*/ 299943 h 552590"/>
                <a:gd name="connsiteX1333" fmla="*/ 99671 w 610149"/>
                <a:gd name="connsiteY1333" fmla="*/ 299943 h 552590"/>
                <a:gd name="connsiteX1334" fmla="*/ 101088 w 610149"/>
                <a:gd name="connsiteY1334" fmla="*/ 294988 h 552590"/>
                <a:gd name="connsiteX1335" fmla="*/ 96134 w 610149"/>
                <a:gd name="connsiteY1335" fmla="*/ 294988 h 552590"/>
                <a:gd name="connsiteX1336" fmla="*/ 98493 w 610149"/>
                <a:gd name="connsiteY1336" fmla="*/ 298292 h 552590"/>
                <a:gd name="connsiteX1337" fmla="*/ 95189 w 610149"/>
                <a:gd name="connsiteY1337" fmla="*/ 298525 h 552590"/>
                <a:gd name="connsiteX1338" fmla="*/ 94953 w 610149"/>
                <a:gd name="connsiteY1338" fmla="*/ 298292 h 552590"/>
                <a:gd name="connsiteX1339" fmla="*/ 94953 w 610149"/>
                <a:gd name="connsiteY1339" fmla="*/ 289325 h 552590"/>
                <a:gd name="connsiteX1340" fmla="*/ 97784 w 610149"/>
                <a:gd name="connsiteY1340" fmla="*/ 290976 h 552590"/>
                <a:gd name="connsiteX1341" fmla="*/ 96370 w 610149"/>
                <a:gd name="connsiteY1341" fmla="*/ 287435 h 552590"/>
                <a:gd name="connsiteX1342" fmla="*/ 94953 w 610149"/>
                <a:gd name="connsiteY1342" fmla="*/ 287435 h 552590"/>
                <a:gd name="connsiteX1343" fmla="*/ 94953 w 610149"/>
                <a:gd name="connsiteY1343" fmla="*/ 287435 h 552590"/>
                <a:gd name="connsiteX1344" fmla="*/ 94953 w 610149"/>
                <a:gd name="connsiteY1344" fmla="*/ 280827 h 552590"/>
                <a:gd name="connsiteX1345" fmla="*/ 94953 w 610149"/>
                <a:gd name="connsiteY1345" fmla="*/ 277054 h 552590"/>
                <a:gd name="connsiteX1346" fmla="*/ 91413 w 610149"/>
                <a:gd name="connsiteY1346" fmla="*/ 271391 h 552590"/>
                <a:gd name="connsiteX1347" fmla="*/ 91885 w 610149"/>
                <a:gd name="connsiteY1347" fmla="*/ 270210 h 552590"/>
                <a:gd name="connsiteX1348" fmla="*/ 90235 w 610149"/>
                <a:gd name="connsiteY1348" fmla="*/ 270210 h 552590"/>
                <a:gd name="connsiteX1349" fmla="*/ 92358 w 610149"/>
                <a:gd name="connsiteY1349" fmla="*/ 265728 h 552590"/>
                <a:gd name="connsiteX1350" fmla="*/ 89290 w 610149"/>
                <a:gd name="connsiteY1350" fmla="*/ 263366 h 552590"/>
                <a:gd name="connsiteX1351" fmla="*/ 93302 w 610149"/>
                <a:gd name="connsiteY1351" fmla="*/ 262188 h 552590"/>
                <a:gd name="connsiteX1352" fmla="*/ 93302 w 610149"/>
                <a:gd name="connsiteY1352" fmla="*/ 257466 h 552590"/>
                <a:gd name="connsiteX1353" fmla="*/ 89054 w 610149"/>
                <a:gd name="connsiteY1353" fmla="*/ 255580 h 552590"/>
                <a:gd name="connsiteX1354" fmla="*/ 94008 w 610149"/>
                <a:gd name="connsiteY1354" fmla="*/ 255580 h 552590"/>
                <a:gd name="connsiteX1355" fmla="*/ 91177 w 610149"/>
                <a:gd name="connsiteY1355" fmla="*/ 248499 h 552590"/>
                <a:gd name="connsiteX1356" fmla="*/ 88581 w 610149"/>
                <a:gd name="connsiteY1356" fmla="*/ 244962 h 552590"/>
                <a:gd name="connsiteX1357" fmla="*/ 90940 w 610149"/>
                <a:gd name="connsiteY1357" fmla="*/ 244962 h 552590"/>
                <a:gd name="connsiteX1358" fmla="*/ 94717 w 610149"/>
                <a:gd name="connsiteY1358" fmla="*/ 246376 h 552590"/>
                <a:gd name="connsiteX1359" fmla="*/ 94717 w 610149"/>
                <a:gd name="connsiteY1359" fmla="*/ 246376 h 552590"/>
                <a:gd name="connsiteX1360" fmla="*/ 94717 w 610149"/>
                <a:gd name="connsiteY1360" fmla="*/ 246376 h 552590"/>
                <a:gd name="connsiteX1361" fmla="*/ 91413 w 610149"/>
                <a:gd name="connsiteY1361" fmla="*/ 244962 h 552590"/>
                <a:gd name="connsiteX1362" fmla="*/ 94481 w 610149"/>
                <a:gd name="connsiteY1362" fmla="*/ 240949 h 552590"/>
                <a:gd name="connsiteX1363" fmla="*/ 94481 w 610149"/>
                <a:gd name="connsiteY1363" fmla="*/ 236937 h 552590"/>
                <a:gd name="connsiteX1364" fmla="*/ 94481 w 610149"/>
                <a:gd name="connsiteY1364" fmla="*/ 241422 h 552590"/>
                <a:gd name="connsiteX1365" fmla="*/ 91649 w 610149"/>
                <a:gd name="connsiteY1365" fmla="*/ 243545 h 552590"/>
                <a:gd name="connsiteX1366" fmla="*/ 91649 w 610149"/>
                <a:gd name="connsiteY1366" fmla="*/ 240241 h 552590"/>
                <a:gd name="connsiteX1367" fmla="*/ 89054 w 610149"/>
                <a:gd name="connsiteY1367" fmla="*/ 240241 h 552590"/>
                <a:gd name="connsiteX1368" fmla="*/ 90704 w 610149"/>
                <a:gd name="connsiteY1368" fmla="*/ 232218 h 552590"/>
                <a:gd name="connsiteX1369" fmla="*/ 90704 w 610149"/>
                <a:gd name="connsiteY1369" fmla="*/ 235286 h 552590"/>
                <a:gd name="connsiteX1370" fmla="*/ 88345 w 610149"/>
                <a:gd name="connsiteY1370" fmla="*/ 230332 h 552590"/>
                <a:gd name="connsiteX1371" fmla="*/ 90235 w 610149"/>
                <a:gd name="connsiteY1371" fmla="*/ 231982 h 552590"/>
                <a:gd name="connsiteX1372" fmla="*/ 90235 w 610149"/>
                <a:gd name="connsiteY1372" fmla="*/ 228442 h 552590"/>
                <a:gd name="connsiteX1373" fmla="*/ 93539 w 610149"/>
                <a:gd name="connsiteY1373" fmla="*/ 219947 h 552590"/>
                <a:gd name="connsiteX1374" fmla="*/ 88817 w 610149"/>
                <a:gd name="connsiteY1374" fmla="*/ 214521 h 552590"/>
                <a:gd name="connsiteX1375" fmla="*/ 88817 w 610149"/>
                <a:gd name="connsiteY1375" fmla="*/ 207676 h 552590"/>
                <a:gd name="connsiteX1376" fmla="*/ 90471 w 610149"/>
                <a:gd name="connsiteY1376" fmla="*/ 207676 h 552590"/>
                <a:gd name="connsiteX1377" fmla="*/ 89054 w 610149"/>
                <a:gd name="connsiteY1377" fmla="*/ 203667 h 552590"/>
                <a:gd name="connsiteX1378" fmla="*/ 89054 w 610149"/>
                <a:gd name="connsiteY1378" fmla="*/ 198473 h 552590"/>
                <a:gd name="connsiteX1379" fmla="*/ 91885 w 610149"/>
                <a:gd name="connsiteY1379" fmla="*/ 198473 h 552590"/>
                <a:gd name="connsiteX1380" fmla="*/ 91885 w 610149"/>
                <a:gd name="connsiteY1380" fmla="*/ 186438 h 552590"/>
                <a:gd name="connsiteX1381" fmla="*/ 94008 w 610149"/>
                <a:gd name="connsiteY1381" fmla="*/ 185260 h 552590"/>
                <a:gd name="connsiteX1382" fmla="*/ 94008 w 610149"/>
                <a:gd name="connsiteY1382" fmla="*/ 181720 h 552590"/>
                <a:gd name="connsiteX1383" fmla="*/ 90704 w 610149"/>
                <a:gd name="connsiteY1383" fmla="*/ 179361 h 552590"/>
                <a:gd name="connsiteX1384" fmla="*/ 90940 w 610149"/>
                <a:gd name="connsiteY1384" fmla="*/ 177707 h 552590"/>
                <a:gd name="connsiteX1385" fmla="*/ 93066 w 610149"/>
                <a:gd name="connsiteY1385" fmla="*/ 179597 h 552590"/>
                <a:gd name="connsiteX1386" fmla="*/ 93066 w 610149"/>
                <a:gd name="connsiteY1386" fmla="*/ 177944 h 552590"/>
                <a:gd name="connsiteX1387" fmla="*/ 91177 w 610149"/>
                <a:gd name="connsiteY1387" fmla="*/ 177944 h 552590"/>
                <a:gd name="connsiteX1388" fmla="*/ 93302 w 610149"/>
                <a:gd name="connsiteY1388" fmla="*/ 177944 h 552590"/>
                <a:gd name="connsiteX1389" fmla="*/ 91885 w 610149"/>
                <a:gd name="connsiteY1389" fmla="*/ 174640 h 552590"/>
                <a:gd name="connsiteX1390" fmla="*/ 94008 w 610149"/>
                <a:gd name="connsiteY1390" fmla="*/ 172989 h 552590"/>
                <a:gd name="connsiteX1391" fmla="*/ 90940 w 610149"/>
                <a:gd name="connsiteY1391" fmla="*/ 169685 h 552590"/>
                <a:gd name="connsiteX1392" fmla="*/ 93539 w 610149"/>
                <a:gd name="connsiteY1392" fmla="*/ 167326 h 552590"/>
                <a:gd name="connsiteX1393" fmla="*/ 93539 w 610149"/>
                <a:gd name="connsiteY1393" fmla="*/ 164258 h 552590"/>
                <a:gd name="connsiteX1394" fmla="*/ 95425 w 610149"/>
                <a:gd name="connsiteY1394" fmla="*/ 164258 h 552590"/>
                <a:gd name="connsiteX1395" fmla="*/ 92594 w 610149"/>
                <a:gd name="connsiteY1395" fmla="*/ 158123 h 552590"/>
                <a:gd name="connsiteX1396" fmla="*/ 92594 w 610149"/>
                <a:gd name="connsiteY1396" fmla="*/ 153877 h 552590"/>
                <a:gd name="connsiteX1397" fmla="*/ 95662 w 610149"/>
                <a:gd name="connsiteY1397" fmla="*/ 156708 h 552590"/>
                <a:gd name="connsiteX1398" fmla="*/ 95662 w 610149"/>
                <a:gd name="connsiteY1398" fmla="*/ 152696 h 552590"/>
                <a:gd name="connsiteX1399" fmla="*/ 93302 w 610149"/>
                <a:gd name="connsiteY1399" fmla="*/ 145143 h 552590"/>
                <a:gd name="connsiteX1400" fmla="*/ 95662 w 610149"/>
                <a:gd name="connsiteY1400" fmla="*/ 148211 h 552590"/>
                <a:gd name="connsiteX1401" fmla="*/ 94008 w 610149"/>
                <a:gd name="connsiteY1401" fmla="*/ 148211 h 552590"/>
                <a:gd name="connsiteX1402" fmla="*/ 95189 w 610149"/>
                <a:gd name="connsiteY1402" fmla="*/ 151515 h 552590"/>
                <a:gd name="connsiteX1403" fmla="*/ 99438 w 610149"/>
                <a:gd name="connsiteY1403" fmla="*/ 147033 h 552590"/>
                <a:gd name="connsiteX1404" fmla="*/ 96603 w 610149"/>
                <a:gd name="connsiteY1404" fmla="*/ 147033 h 552590"/>
                <a:gd name="connsiteX1405" fmla="*/ 100380 w 610149"/>
                <a:gd name="connsiteY1405" fmla="*/ 133580 h 552590"/>
                <a:gd name="connsiteX1406" fmla="*/ 98021 w 610149"/>
                <a:gd name="connsiteY1406" fmla="*/ 130985 h 552590"/>
                <a:gd name="connsiteX1407" fmla="*/ 98021 w 610149"/>
                <a:gd name="connsiteY1407" fmla="*/ 126975 h 552590"/>
                <a:gd name="connsiteX1408" fmla="*/ 101088 w 610149"/>
                <a:gd name="connsiteY1408" fmla="*/ 126975 h 552590"/>
                <a:gd name="connsiteX1409" fmla="*/ 99438 w 610149"/>
                <a:gd name="connsiteY1409" fmla="*/ 128390 h 552590"/>
                <a:gd name="connsiteX1410" fmla="*/ 102269 w 610149"/>
                <a:gd name="connsiteY1410" fmla="*/ 130749 h 552590"/>
                <a:gd name="connsiteX1411" fmla="*/ 102269 w 610149"/>
                <a:gd name="connsiteY1411" fmla="*/ 125794 h 552590"/>
                <a:gd name="connsiteX1412" fmla="*/ 104156 w 610149"/>
                <a:gd name="connsiteY1412" fmla="*/ 125794 h 552590"/>
                <a:gd name="connsiteX1413" fmla="*/ 101088 w 610149"/>
                <a:gd name="connsiteY1413" fmla="*/ 125794 h 552590"/>
                <a:gd name="connsiteX1414" fmla="*/ 101088 w 610149"/>
                <a:gd name="connsiteY1414" fmla="*/ 122254 h 552590"/>
                <a:gd name="connsiteX1415" fmla="*/ 94244 w 610149"/>
                <a:gd name="connsiteY1415" fmla="*/ 138302 h 552590"/>
                <a:gd name="connsiteX1416" fmla="*/ 91649 w 610149"/>
                <a:gd name="connsiteY1416" fmla="*/ 138302 h 552590"/>
                <a:gd name="connsiteX1417" fmla="*/ 93302 w 610149"/>
                <a:gd name="connsiteY1417" fmla="*/ 140661 h 552590"/>
                <a:gd name="connsiteX1418" fmla="*/ 89054 w 610149"/>
                <a:gd name="connsiteY1418" fmla="*/ 137357 h 552590"/>
                <a:gd name="connsiteX1419" fmla="*/ 92830 w 610149"/>
                <a:gd name="connsiteY1419" fmla="*/ 126739 h 552590"/>
                <a:gd name="connsiteX1420" fmla="*/ 95189 w 610149"/>
                <a:gd name="connsiteY1420" fmla="*/ 123908 h 552590"/>
                <a:gd name="connsiteX1421" fmla="*/ 95189 w 610149"/>
                <a:gd name="connsiteY1421" fmla="*/ 122018 h 552590"/>
                <a:gd name="connsiteX1422" fmla="*/ 93066 w 610149"/>
                <a:gd name="connsiteY1422" fmla="*/ 120604 h 552590"/>
                <a:gd name="connsiteX1423" fmla="*/ 95662 w 610149"/>
                <a:gd name="connsiteY1423" fmla="*/ 114941 h 552590"/>
                <a:gd name="connsiteX1424" fmla="*/ 98493 w 610149"/>
                <a:gd name="connsiteY1424" fmla="*/ 114941 h 552590"/>
                <a:gd name="connsiteX1425" fmla="*/ 98493 w 610149"/>
                <a:gd name="connsiteY1425" fmla="*/ 111873 h 552590"/>
                <a:gd name="connsiteX1426" fmla="*/ 100852 w 610149"/>
                <a:gd name="connsiteY1426" fmla="*/ 111873 h 552590"/>
                <a:gd name="connsiteX1427" fmla="*/ 100852 w 610149"/>
                <a:gd name="connsiteY1427" fmla="*/ 110456 h 552590"/>
                <a:gd name="connsiteX1428" fmla="*/ 99202 w 610149"/>
                <a:gd name="connsiteY1428" fmla="*/ 108805 h 552590"/>
                <a:gd name="connsiteX1429" fmla="*/ 104865 w 610149"/>
                <a:gd name="connsiteY1429" fmla="*/ 102906 h 552590"/>
                <a:gd name="connsiteX1430" fmla="*/ 104865 w 610149"/>
                <a:gd name="connsiteY1430" fmla="*/ 98657 h 552590"/>
                <a:gd name="connsiteX1431" fmla="*/ 104865 w 610149"/>
                <a:gd name="connsiteY1431" fmla="*/ 101016 h 552590"/>
                <a:gd name="connsiteX1432" fmla="*/ 106988 w 610149"/>
                <a:gd name="connsiteY1432" fmla="*/ 97715 h 552590"/>
                <a:gd name="connsiteX1433" fmla="*/ 106988 w 610149"/>
                <a:gd name="connsiteY1433" fmla="*/ 94883 h 552590"/>
                <a:gd name="connsiteX1434" fmla="*/ 104629 w 610149"/>
                <a:gd name="connsiteY1434" fmla="*/ 91579 h 552590"/>
                <a:gd name="connsiteX1435" fmla="*/ 101325 w 610149"/>
                <a:gd name="connsiteY1435" fmla="*/ 97243 h 552590"/>
                <a:gd name="connsiteX1436" fmla="*/ 98493 w 610149"/>
                <a:gd name="connsiteY1436" fmla="*/ 97243 h 552590"/>
                <a:gd name="connsiteX1437" fmla="*/ 101325 w 610149"/>
                <a:gd name="connsiteY1437" fmla="*/ 99838 h 552590"/>
                <a:gd name="connsiteX1438" fmla="*/ 101325 w 610149"/>
                <a:gd name="connsiteY1438" fmla="*/ 102670 h 552590"/>
                <a:gd name="connsiteX1439" fmla="*/ 99202 w 610149"/>
                <a:gd name="connsiteY1439" fmla="*/ 105973 h 552590"/>
                <a:gd name="connsiteX1440" fmla="*/ 96370 w 610149"/>
                <a:gd name="connsiteY1440" fmla="*/ 102670 h 552590"/>
                <a:gd name="connsiteX1441" fmla="*/ 96370 w 610149"/>
                <a:gd name="connsiteY1441" fmla="*/ 105501 h 552590"/>
                <a:gd name="connsiteX1442" fmla="*/ 92594 w 610149"/>
                <a:gd name="connsiteY1442" fmla="*/ 108333 h 552590"/>
                <a:gd name="connsiteX1443" fmla="*/ 94953 w 610149"/>
                <a:gd name="connsiteY1443" fmla="*/ 111637 h 552590"/>
                <a:gd name="connsiteX1444" fmla="*/ 90471 w 610149"/>
                <a:gd name="connsiteY1444" fmla="*/ 111637 h 552590"/>
                <a:gd name="connsiteX1445" fmla="*/ 90471 w 610149"/>
                <a:gd name="connsiteY1445" fmla="*/ 114704 h 552590"/>
                <a:gd name="connsiteX1446" fmla="*/ 87639 w 610149"/>
                <a:gd name="connsiteY1446" fmla="*/ 114704 h 552590"/>
                <a:gd name="connsiteX1447" fmla="*/ 83154 w 610149"/>
                <a:gd name="connsiteY1447" fmla="*/ 126739 h 552590"/>
                <a:gd name="connsiteX1448" fmla="*/ 83154 w 610149"/>
                <a:gd name="connsiteY1448" fmla="*/ 133817 h 552590"/>
                <a:gd name="connsiteX1449" fmla="*/ 77727 w 610149"/>
                <a:gd name="connsiteY1449" fmla="*/ 146088 h 552590"/>
                <a:gd name="connsiteX1450" fmla="*/ 77727 w 610149"/>
                <a:gd name="connsiteY1450" fmla="*/ 148919 h 552590"/>
                <a:gd name="connsiteX1451" fmla="*/ 74660 w 610149"/>
                <a:gd name="connsiteY1451" fmla="*/ 151515 h 552590"/>
                <a:gd name="connsiteX1452" fmla="*/ 73242 w 610149"/>
                <a:gd name="connsiteY1452" fmla="*/ 147741 h 552590"/>
                <a:gd name="connsiteX1453" fmla="*/ 75368 w 610149"/>
                <a:gd name="connsiteY1453" fmla="*/ 145615 h 552590"/>
                <a:gd name="connsiteX1454" fmla="*/ 73479 w 610149"/>
                <a:gd name="connsiteY1454" fmla="*/ 146796 h 552590"/>
                <a:gd name="connsiteX1455" fmla="*/ 73479 w 610149"/>
                <a:gd name="connsiteY1455" fmla="*/ 141133 h 552590"/>
                <a:gd name="connsiteX1456" fmla="*/ 73479 w 610149"/>
                <a:gd name="connsiteY1456" fmla="*/ 143729 h 552590"/>
                <a:gd name="connsiteX1457" fmla="*/ 75132 w 610149"/>
                <a:gd name="connsiteY1457" fmla="*/ 136884 h 552590"/>
                <a:gd name="connsiteX1458" fmla="*/ 73242 w 610149"/>
                <a:gd name="connsiteY1458" fmla="*/ 139480 h 552590"/>
                <a:gd name="connsiteX1459" fmla="*/ 73242 w 610149"/>
                <a:gd name="connsiteY1459" fmla="*/ 130749 h 552590"/>
                <a:gd name="connsiteX1460" fmla="*/ 76074 w 610149"/>
                <a:gd name="connsiteY1460" fmla="*/ 130749 h 552590"/>
                <a:gd name="connsiteX1461" fmla="*/ 76074 w 610149"/>
                <a:gd name="connsiteY1461" fmla="*/ 128862 h 552590"/>
                <a:gd name="connsiteX1462" fmla="*/ 77491 w 610149"/>
                <a:gd name="connsiteY1462" fmla="*/ 118481 h 552590"/>
                <a:gd name="connsiteX1463" fmla="*/ 80559 w 610149"/>
                <a:gd name="connsiteY1463" fmla="*/ 115646 h 552590"/>
                <a:gd name="connsiteX1464" fmla="*/ 78436 w 610149"/>
                <a:gd name="connsiteY1464" fmla="*/ 115646 h 552590"/>
                <a:gd name="connsiteX1465" fmla="*/ 78436 w 610149"/>
                <a:gd name="connsiteY1465" fmla="*/ 109747 h 552590"/>
                <a:gd name="connsiteX1466" fmla="*/ 82209 w 610149"/>
                <a:gd name="connsiteY1466" fmla="*/ 109747 h 552590"/>
                <a:gd name="connsiteX1467" fmla="*/ 80323 w 610149"/>
                <a:gd name="connsiteY1467" fmla="*/ 105973 h 552590"/>
                <a:gd name="connsiteX1468" fmla="*/ 81973 w 610149"/>
                <a:gd name="connsiteY1468" fmla="*/ 100783 h 552590"/>
                <a:gd name="connsiteX1469" fmla="*/ 84805 w 610149"/>
                <a:gd name="connsiteY1469" fmla="*/ 98893 h 552590"/>
                <a:gd name="connsiteX1470" fmla="*/ 88109 w 610149"/>
                <a:gd name="connsiteY1470" fmla="*/ 89217 h 552590"/>
                <a:gd name="connsiteX1471" fmla="*/ 88109 w 610149"/>
                <a:gd name="connsiteY1471" fmla="*/ 93939 h 552590"/>
                <a:gd name="connsiteX1472" fmla="*/ 92121 w 610149"/>
                <a:gd name="connsiteY1472" fmla="*/ 91107 h 552590"/>
                <a:gd name="connsiteX1473" fmla="*/ 90471 w 610149"/>
                <a:gd name="connsiteY1473" fmla="*/ 91107 h 552590"/>
                <a:gd name="connsiteX1474" fmla="*/ 90471 w 610149"/>
                <a:gd name="connsiteY1474" fmla="*/ 93466 h 552590"/>
                <a:gd name="connsiteX1475" fmla="*/ 91885 w 610149"/>
                <a:gd name="connsiteY1475" fmla="*/ 86622 h 552590"/>
                <a:gd name="connsiteX1476" fmla="*/ 93302 w 610149"/>
                <a:gd name="connsiteY1476" fmla="*/ 78127 h 552590"/>
                <a:gd name="connsiteX1477" fmla="*/ 93302 w 610149"/>
                <a:gd name="connsiteY1477" fmla="*/ 75768 h 552590"/>
                <a:gd name="connsiteX1478" fmla="*/ 95425 w 610149"/>
                <a:gd name="connsiteY1478" fmla="*/ 75768 h 552590"/>
                <a:gd name="connsiteX1479" fmla="*/ 97548 w 610149"/>
                <a:gd name="connsiteY1479" fmla="*/ 71050 h 552590"/>
                <a:gd name="connsiteX1480" fmla="*/ 97548 w 610149"/>
                <a:gd name="connsiteY1480" fmla="*/ 73881 h 552590"/>
                <a:gd name="connsiteX1481" fmla="*/ 104392 w 610149"/>
                <a:gd name="connsiteY1481" fmla="*/ 63970 h 552590"/>
                <a:gd name="connsiteX1482" fmla="*/ 104392 w 610149"/>
                <a:gd name="connsiteY1482" fmla="*/ 59721 h 552590"/>
                <a:gd name="connsiteX1483" fmla="*/ 102503 w 610149"/>
                <a:gd name="connsiteY1483" fmla="*/ 59721 h 552590"/>
                <a:gd name="connsiteX1484" fmla="*/ 109819 w 610149"/>
                <a:gd name="connsiteY1484" fmla="*/ 53352 h 552590"/>
                <a:gd name="connsiteX1485" fmla="*/ 109819 w 610149"/>
                <a:gd name="connsiteY1485" fmla="*/ 56420 h 552590"/>
                <a:gd name="connsiteX1486" fmla="*/ 115719 w 610149"/>
                <a:gd name="connsiteY1486" fmla="*/ 51699 h 552590"/>
                <a:gd name="connsiteX1487" fmla="*/ 112887 w 610149"/>
                <a:gd name="connsiteY1487" fmla="*/ 51699 h 552590"/>
                <a:gd name="connsiteX1488" fmla="*/ 114538 w 610149"/>
                <a:gd name="connsiteY1488" fmla="*/ 47453 h 552590"/>
                <a:gd name="connsiteX1489" fmla="*/ 113360 w 610149"/>
                <a:gd name="connsiteY1489" fmla="*/ 45799 h 552590"/>
                <a:gd name="connsiteX1490" fmla="*/ 111000 w 610149"/>
                <a:gd name="connsiteY1490" fmla="*/ 45799 h 552590"/>
                <a:gd name="connsiteX1491" fmla="*/ 111000 w 610149"/>
                <a:gd name="connsiteY1491" fmla="*/ 43912 h 552590"/>
                <a:gd name="connsiteX1492" fmla="*/ 117605 w 610149"/>
                <a:gd name="connsiteY1492" fmla="*/ 43912 h 552590"/>
                <a:gd name="connsiteX1493" fmla="*/ 115010 w 610149"/>
                <a:gd name="connsiteY1493" fmla="*/ 47453 h 552590"/>
                <a:gd name="connsiteX1494" fmla="*/ 118786 w 610149"/>
                <a:gd name="connsiteY1494" fmla="*/ 47453 h 552590"/>
                <a:gd name="connsiteX1495" fmla="*/ 120201 w 610149"/>
                <a:gd name="connsiteY1495" fmla="*/ 42259 h 552590"/>
                <a:gd name="connsiteX1496" fmla="*/ 120201 w 610149"/>
                <a:gd name="connsiteY1496" fmla="*/ 43912 h 552590"/>
                <a:gd name="connsiteX1497" fmla="*/ 123741 w 610149"/>
                <a:gd name="connsiteY1497" fmla="*/ 43912 h 552590"/>
                <a:gd name="connsiteX1498" fmla="*/ 121382 w 610149"/>
                <a:gd name="connsiteY1498" fmla="*/ 42495 h 552590"/>
                <a:gd name="connsiteX1499" fmla="*/ 128226 w 610149"/>
                <a:gd name="connsiteY1499" fmla="*/ 36596 h 552590"/>
                <a:gd name="connsiteX1500" fmla="*/ 124922 w 610149"/>
                <a:gd name="connsiteY1500" fmla="*/ 38013 h 552590"/>
                <a:gd name="connsiteX1501" fmla="*/ 123741 w 610149"/>
                <a:gd name="connsiteY1501" fmla="*/ 38013 h 552590"/>
                <a:gd name="connsiteX1502" fmla="*/ 127045 w 610149"/>
                <a:gd name="connsiteY1502" fmla="*/ 33528 h 552590"/>
                <a:gd name="connsiteX1503" fmla="*/ 124686 w 610149"/>
                <a:gd name="connsiteY1503" fmla="*/ 35654 h 552590"/>
                <a:gd name="connsiteX1504" fmla="*/ 122563 w 610149"/>
                <a:gd name="connsiteY1504" fmla="*/ 34237 h 552590"/>
                <a:gd name="connsiteX1505" fmla="*/ 116663 w 610149"/>
                <a:gd name="connsiteY1505" fmla="*/ 12526 h 552590"/>
                <a:gd name="connsiteX1506" fmla="*/ 29352 w 610149"/>
                <a:gd name="connsiteY1506" fmla="*/ 158831 h 552590"/>
                <a:gd name="connsiteX1507" fmla="*/ 29352 w 610149"/>
                <a:gd name="connsiteY1507" fmla="*/ 163550 h 552590"/>
                <a:gd name="connsiteX1508" fmla="*/ 29352 w 610149"/>
                <a:gd name="connsiteY1508" fmla="*/ 158831 h 552590"/>
                <a:gd name="connsiteX1509" fmla="*/ 20385 w 610149"/>
                <a:gd name="connsiteY1509" fmla="*/ 291448 h 552590"/>
                <a:gd name="connsiteX1510" fmla="*/ 17081 w 610149"/>
                <a:gd name="connsiteY1510" fmla="*/ 289795 h 552590"/>
                <a:gd name="connsiteX1511" fmla="*/ 17081 w 610149"/>
                <a:gd name="connsiteY1511" fmla="*/ 282008 h 552590"/>
                <a:gd name="connsiteX1512" fmla="*/ 20621 w 610149"/>
                <a:gd name="connsiteY1512" fmla="*/ 284368 h 552590"/>
                <a:gd name="connsiteX1513" fmla="*/ 20621 w 610149"/>
                <a:gd name="connsiteY1513" fmla="*/ 286727 h 552590"/>
                <a:gd name="connsiteX1514" fmla="*/ 22274 w 610149"/>
                <a:gd name="connsiteY1514" fmla="*/ 286727 h 552590"/>
                <a:gd name="connsiteX1515" fmla="*/ 20385 w 610149"/>
                <a:gd name="connsiteY1515" fmla="*/ 291448 h 552590"/>
                <a:gd name="connsiteX1516" fmla="*/ 434755 w 610149"/>
                <a:gd name="connsiteY1516" fmla="*/ 56889 h 552590"/>
                <a:gd name="connsiteX1517" fmla="*/ 432159 w 610149"/>
                <a:gd name="connsiteY1517" fmla="*/ 56889 h 552590"/>
                <a:gd name="connsiteX1518" fmla="*/ 434282 w 610149"/>
                <a:gd name="connsiteY1518" fmla="*/ 56889 h 552590"/>
                <a:gd name="connsiteX1519" fmla="*/ 404786 w 610149"/>
                <a:gd name="connsiteY1519" fmla="*/ 89926 h 552590"/>
                <a:gd name="connsiteX1520" fmla="*/ 399595 w 610149"/>
                <a:gd name="connsiteY1520" fmla="*/ 89926 h 552590"/>
                <a:gd name="connsiteX1521" fmla="*/ 398178 w 610149"/>
                <a:gd name="connsiteY1521" fmla="*/ 89926 h 552590"/>
                <a:gd name="connsiteX1522" fmla="*/ 399831 w 610149"/>
                <a:gd name="connsiteY1522" fmla="*/ 85916 h 552590"/>
                <a:gd name="connsiteX1523" fmla="*/ 396527 w 610149"/>
                <a:gd name="connsiteY1523" fmla="*/ 89454 h 552590"/>
                <a:gd name="connsiteX1524" fmla="*/ 400773 w 610149"/>
                <a:gd name="connsiteY1524" fmla="*/ 83791 h 552590"/>
                <a:gd name="connsiteX1525" fmla="*/ 405494 w 610149"/>
                <a:gd name="connsiteY1525" fmla="*/ 86858 h 552590"/>
                <a:gd name="connsiteX1526" fmla="*/ 403368 w 610149"/>
                <a:gd name="connsiteY1526" fmla="*/ 88276 h 552590"/>
                <a:gd name="connsiteX1527" fmla="*/ 404786 w 610149"/>
                <a:gd name="connsiteY1527" fmla="*/ 89926 h 552590"/>
                <a:gd name="connsiteX1528" fmla="*/ 460947 w 610149"/>
                <a:gd name="connsiteY1528" fmla="*/ 250861 h 552590"/>
                <a:gd name="connsiteX1529" fmla="*/ 460947 w 610149"/>
                <a:gd name="connsiteY1529" fmla="*/ 253693 h 552590"/>
                <a:gd name="connsiteX1530" fmla="*/ 460947 w 610149"/>
                <a:gd name="connsiteY1530" fmla="*/ 250861 h 552590"/>
                <a:gd name="connsiteX1531" fmla="*/ 432396 w 610149"/>
                <a:gd name="connsiteY1531" fmla="*/ 328731 h 552590"/>
                <a:gd name="connsiteX1532" fmla="*/ 428855 w 610149"/>
                <a:gd name="connsiteY1532" fmla="*/ 328731 h 552590"/>
                <a:gd name="connsiteX1533" fmla="*/ 432396 w 610149"/>
                <a:gd name="connsiteY1533" fmla="*/ 328731 h 552590"/>
                <a:gd name="connsiteX1534" fmla="*/ 377412 w 610149"/>
                <a:gd name="connsiteY1534" fmla="*/ 370026 h 552590"/>
                <a:gd name="connsiteX1535" fmla="*/ 379771 w 610149"/>
                <a:gd name="connsiteY1535" fmla="*/ 370026 h 552590"/>
                <a:gd name="connsiteX1536" fmla="*/ 377412 w 610149"/>
                <a:gd name="connsiteY1536" fmla="*/ 370026 h 552590"/>
                <a:gd name="connsiteX1537" fmla="*/ 168813 w 610149"/>
                <a:gd name="connsiteY1537" fmla="*/ 167090 h 552590"/>
                <a:gd name="connsiteX1538" fmla="*/ 170230 w 610149"/>
                <a:gd name="connsiteY1538" fmla="*/ 163550 h 552590"/>
                <a:gd name="connsiteX1539" fmla="*/ 168813 w 610149"/>
                <a:gd name="connsiteY1539" fmla="*/ 167090 h 552590"/>
                <a:gd name="connsiteX1540" fmla="*/ 140497 w 610149"/>
                <a:gd name="connsiteY1540" fmla="*/ 192810 h 552590"/>
                <a:gd name="connsiteX1541" fmla="*/ 141911 w 610149"/>
                <a:gd name="connsiteY1541" fmla="*/ 187855 h 552590"/>
                <a:gd name="connsiteX1542" fmla="*/ 140497 w 610149"/>
                <a:gd name="connsiteY1542" fmla="*/ 193755 h 552590"/>
                <a:gd name="connsiteX1543" fmla="*/ 167632 w 610149"/>
                <a:gd name="connsiteY1543" fmla="*/ 100074 h 552590"/>
                <a:gd name="connsiteX1544" fmla="*/ 169049 w 610149"/>
                <a:gd name="connsiteY1544" fmla="*/ 101489 h 552590"/>
                <a:gd name="connsiteX1545" fmla="*/ 167395 w 610149"/>
                <a:gd name="connsiteY1545" fmla="*/ 101489 h 552590"/>
                <a:gd name="connsiteX1546" fmla="*/ 167632 w 610149"/>
                <a:gd name="connsiteY1546" fmla="*/ 99366 h 552590"/>
                <a:gd name="connsiteX1547" fmla="*/ 84571 w 610149"/>
                <a:gd name="connsiteY1547" fmla="*/ 236467 h 552590"/>
                <a:gd name="connsiteX1548" fmla="*/ 84571 w 610149"/>
                <a:gd name="connsiteY1548" fmla="*/ 228442 h 552590"/>
                <a:gd name="connsiteX1549" fmla="*/ 84571 w 610149"/>
                <a:gd name="connsiteY1549" fmla="*/ 236467 h 552590"/>
                <a:gd name="connsiteX1550" fmla="*/ 84571 w 610149"/>
                <a:gd name="connsiteY1550" fmla="*/ 163077 h 552590"/>
                <a:gd name="connsiteX1551" fmla="*/ 86222 w 610149"/>
                <a:gd name="connsiteY1551" fmla="*/ 159067 h 552590"/>
                <a:gd name="connsiteX1552" fmla="*/ 84335 w 610149"/>
                <a:gd name="connsiteY1552" fmla="*/ 163077 h 552590"/>
                <a:gd name="connsiteX1553" fmla="*/ 93066 w 610149"/>
                <a:gd name="connsiteY1553" fmla="*/ 126739 h 552590"/>
                <a:gd name="connsiteX1554" fmla="*/ 93066 w 610149"/>
                <a:gd name="connsiteY1554" fmla="*/ 124380 h 552590"/>
                <a:gd name="connsiteX1555" fmla="*/ 92830 w 610149"/>
                <a:gd name="connsiteY1555" fmla="*/ 126739 h 552590"/>
                <a:gd name="connsiteX1556" fmla="*/ 109583 w 610149"/>
                <a:gd name="connsiteY1556" fmla="*/ 27629 h 552590"/>
                <a:gd name="connsiteX1557" fmla="*/ 109583 w 610149"/>
                <a:gd name="connsiteY1557" fmla="*/ 25742 h 552590"/>
                <a:gd name="connsiteX1558" fmla="*/ 113360 w 610149"/>
                <a:gd name="connsiteY1558" fmla="*/ 23855 h 552590"/>
                <a:gd name="connsiteX1559" fmla="*/ 109347 w 610149"/>
                <a:gd name="connsiteY1559" fmla="*/ 28574 h 552590"/>
                <a:gd name="connsiteX1560" fmla="*/ 66165 w 610149"/>
                <a:gd name="connsiteY1560" fmla="*/ 74823 h 552590"/>
                <a:gd name="connsiteX1561" fmla="*/ 67815 w 610149"/>
                <a:gd name="connsiteY1561" fmla="*/ 71519 h 552590"/>
                <a:gd name="connsiteX1562" fmla="*/ 65929 w 610149"/>
                <a:gd name="connsiteY1562" fmla="*/ 73881 h 552590"/>
                <a:gd name="connsiteX1563" fmla="*/ 36668 w 610149"/>
                <a:gd name="connsiteY1563" fmla="*/ 130513 h 552590"/>
                <a:gd name="connsiteX1564" fmla="*/ 36668 w 610149"/>
                <a:gd name="connsiteY1564" fmla="*/ 126031 h 552590"/>
                <a:gd name="connsiteX1565" fmla="*/ 36432 w 610149"/>
                <a:gd name="connsiteY1565" fmla="*/ 129571 h 552590"/>
                <a:gd name="connsiteX1566" fmla="*/ 34545 w 610149"/>
                <a:gd name="connsiteY1566" fmla="*/ 143020 h 552590"/>
                <a:gd name="connsiteX1567" fmla="*/ 36668 w 610149"/>
                <a:gd name="connsiteY1567" fmla="*/ 138065 h 552590"/>
                <a:gd name="connsiteX1568" fmla="*/ 34309 w 610149"/>
                <a:gd name="connsiteY1568" fmla="*/ 142078 h 552590"/>
                <a:gd name="connsiteX1569" fmla="*/ 137429 w 610149"/>
                <a:gd name="connsiteY1569" fmla="*/ 92285 h 552590"/>
                <a:gd name="connsiteX1570" fmla="*/ 134834 w 610149"/>
                <a:gd name="connsiteY1570" fmla="*/ 97479 h 552590"/>
                <a:gd name="connsiteX1571" fmla="*/ 135303 w 610149"/>
                <a:gd name="connsiteY1571" fmla="*/ 92049 h 552590"/>
                <a:gd name="connsiteX1572" fmla="*/ 137193 w 610149"/>
                <a:gd name="connsiteY1572" fmla="*/ 91343 h 552590"/>
                <a:gd name="connsiteX1573" fmla="*/ 3159 w 610149"/>
                <a:gd name="connsiteY1573" fmla="*/ 180069 h 552590"/>
                <a:gd name="connsiteX1574" fmla="*/ 3159 w 610149"/>
                <a:gd name="connsiteY1574" fmla="*/ 174876 h 552590"/>
                <a:gd name="connsiteX1575" fmla="*/ 2923 w 610149"/>
                <a:gd name="connsiteY1575" fmla="*/ 179125 h 552590"/>
                <a:gd name="connsiteX1576" fmla="*/ 64984 w 610149"/>
                <a:gd name="connsiteY1576" fmla="*/ 127917 h 552590"/>
                <a:gd name="connsiteX1577" fmla="*/ 64984 w 610149"/>
                <a:gd name="connsiteY1577" fmla="*/ 123908 h 552590"/>
                <a:gd name="connsiteX1578" fmla="*/ 64748 w 610149"/>
                <a:gd name="connsiteY1578" fmla="*/ 126975 h 552590"/>
                <a:gd name="connsiteX1579" fmla="*/ 144034 w 610149"/>
                <a:gd name="connsiteY1579" fmla="*/ 95589 h 552590"/>
                <a:gd name="connsiteX1580" fmla="*/ 146160 w 610149"/>
                <a:gd name="connsiteY1580" fmla="*/ 95589 h 552590"/>
                <a:gd name="connsiteX1581" fmla="*/ 143798 w 610149"/>
                <a:gd name="connsiteY1581" fmla="*/ 94647 h 552590"/>
                <a:gd name="connsiteX1582" fmla="*/ 144034 w 610149"/>
                <a:gd name="connsiteY1582" fmla="*/ 97948 h 552590"/>
                <a:gd name="connsiteX1583" fmla="*/ 142148 w 610149"/>
                <a:gd name="connsiteY1583" fmla="*/ 97948 h 552590"/>
                <a:gd name="connsiteX1584" fmla="*/ 140025 w 610149"/>
                <a:gd name="connsiteY1584" fmla="*/ 97948 h 552590"/>
                <a:gd name="connsiteX1585" fmla="*/ 140025 w 610149"/>
                <a:gd name="connsiteY1585" fmla="*/ 96062 h 552590"/>
                <a:gd name="connsiteX1586" fmla="*/ 141439 w 610149"/>
                <a:gd name="connsiteY1586" fmla="*/ 96062 h 552590"/>
                <a:gd name="connsiteX1587" fmla="*/ 144034 w 610149"/>
                <a:gd name="connsiteY1587" fmla="*/ 97006 h 552590"/>
                <a:gd name="connsiteX1588" fmla="*/ 136957 w 610149"/>
                <a:gd name="connsiteY1588" fmla="*/ 100310 h 552590"/>
                <a:gd name="connsiteX1589" fmla="*/ 136957 w 610149"/>
                <a:gd name="connsiteY1589" fmla="*/ 97715 h 552590"/>
                <a:gd name="connsiteX1590" fmla="*/ 136957 w 610149"/>
                <a:gd name="connsiteY1590" fmla="*/ 99366 h 552590"/>
                <a:gd name="connsiteX1591" fmla="*/ 84571 w 610149"/>
                <a:gd name="connsiteY1591" fmla="*/ 129571 h 552590"/>
                <a:gd name="connsiteX1592" fmla="*/ 84571 w 610149"/>
                <a:gd name="connsiteY1592" fmla="*/ 131930 h 552590"/>
                <a:gd name="connsiteX1593" fmla="*/ 81268 w 610149"/>
                <a:gd name="connsiteY1593" fmla="*/ 128154 h 552590"/>
                <a:gd name="connsiteX1594" fmla="*/ 84571 w 610149"/>
                <a:gd name="connsiteY1594" fmla="*/ 128626 h 552590"/>
                <a:gd name="connsiteX1595" fmla="*/ 134598 w 610149"/>
                <a:gd name="connsiteY1595" fmla="*/ 108805 h 552590"/>
                <a:gd name="connsiteX1596" fmla="*/ 134598 w 610149"/>
                <a:gd name="connsiteY1596" fmla="*/ 107152 h 552590"/>
                <a:gd name="connsiteX1597" fmla="*/ 136012 w 610149"/>
                <a:gd name="connsiteY1597" fmla="*/ 107152 h 552590"/>
                <a:gd name="connsiteX1598" fmla="*/ 134598 w 610149"/>
                <a:gd name="connsiteY1598" fmla="*/ 107860 h 552590"/>
                <a:gd name="connsiteX1599" fmla="*/ 164094 w 610149"/>
                <a:gd name="connsiteY1599" fmla="*/ 104792 h 552590"/>
                <a:gd name="connsiteX1600" fmla="*/ 165745 w 610149"/>
                <a:gd name="connsiteY1600" fmla="*/ 104792 h 552590"/>
                <a:gd name="connsiteX1601" fmla="*/ 164094 w 610149"/>
                <a:gd name="connsiteY1601" fmla="*/ 103848 h 552590"/>
                <a:gd name="connsiteX1602" fmla="*/ 83627 w 610149"/>
                <a:gd name="connsiteY1602" fmla="*/ 137829 h 552590"/>
                <a:gd name="connsiteX1603" fmla="*/ 81031 w 610149"/>
                <a:gd name="connsiteY1603" fmla="*/ 144437 h 552590"/>
                <a:gd name="connsiteX1604" fmla="*/ 81031 w 610149"/>
                <a:gd name="connsiteY1604" fmla="*/ 148683 h 552590"/>
                <a:gd name="connsiteX1605" fmla="*/ 76546 w 610149"/>
                <a:gd name="connsiteY1605" fmla="*/ 141606 h 552590"/>
                <a:gd name="connsiteX1606" fmla="*/ 79142 w 610149"/>
                <a:gd name="connsiteY1606" fmla="*/ 139716 h 552590"/>
                <a:gd name="connsiteX1607" fmla="*/ 79142 w 610149"/>
                <a:gd name="connsiteY1607" fmla="*/ 133111 h 552590"/>
                <a:gd name="connsiteX1608" fmla="*/ 79142 w 610149"/>
                <a:gd name="connsiteY1608" fmla="*/ 134762 h 552590"/>
                <a:gd name="connsiteX1609" fmla="*/ 80795 w 610149"/>
                <a:gd name="connsiteY1609" fmla="*/ 131221 h 552590"/>
                <a:gd name="connsiteX1610" fmla="*/ 79378 w 610149"/>
                <a:gd name="connsiteY1610" fmla="*/ 134053 h 552590"/>
                <a:gd name="connsiteX1611" fmla="*/ 83627 w 610149"/>
                <a:gd name="connsiteY1611" fmla="*/ 136884 h 552590"/>
                <a:gd name="connsiteX1612" fmla="*/ 29824 w 610149"/>
                <a:gd name="connsiteY1612" fmla="*/ 177238 h 552590"/>
                <a:gd name="connsiteX1613" fmla="*/ 29824 w 610149"/>
                <a:gd name="connsiteY1613" fmla="*/ 173461 h 552590"/>
                <a:gd name="connsiteX1614" fmla="*/ 29824 w 610149"/>
                <a:gd name="connsiteY1614" fmla="*/ 176293 h 552590"/>
                <a:gd name="connsiteX1615" fmla="*/ 90940 w 610149"/>
                <a:gd name="connsiteY1615" fmla="*/ 130043 h 552590"/>
                <a:gd name="connsiteX1616" fmla="*/ 89054 w 610149"/>
                <a:gd name="connsiteY1616" fmla="*/ 130043 h 552590"/>
                <a:gd name="connsiteX1617" fmla="*/ 89054 w 610149"/>
                <a:gd name="connsiteY1617" fmla="*/ 127681 h 552590"/>
                <a:gd name="connsiteX1618" fmla="*/ 90940 w 610149"/>
                <a:gd name="connsiteY1618" fmla="*/ 129807 h 552590"/>
                <a:gd name="connsiteX1619" fmla="*/ 157014 w 610149"/>
                <a:gd name="connsiteY1619" fmla="*/ 109277 h 552590"/>
                <a:gd name="connsiteX1620" fmla="*/ 157014 w 610149"/>
                <a:gd name="connsiteY1620" fmla="*/ 107388 h 552590"/>
                <a:gd name="connsiteX1621" fmla="*/ 160082 w 610149"/>
                <a:gd name="connsiteY1621" fmla="*/ 107388 h 552590"/>
                <a:gd name="connsiteX1622" fmla="*/ 157014 w 610149"/>
                <a:gd name="connsiteY1622" fmla="*/ 109041 h 552590"/>
                <a:gd name="connsiteX1623" fmla="*/ 129168 w 610149"/>
                <a:gd name="connsiteY1623" fmla="*/ 116827 h 552590"/>
                <a:gd name="connsiteX1624" fmla="*/ 129168 w 610149"/>
                <a:gd name="connsiteY1624" fmla="*/ 113760 h 552590"/>
                <a:gd name="connsiteX1625" fmla="*/ 129168 w 610149"/>
                <a:gd name="connsiteY1625" fmla="*/ 116591 h 552590"/>
                <a:gd name="connsiteX1626" fmla="*/ 148047 w 610149"/>
                <a:gd name="connsiteY1626" fmla="*/ 110928 h 552590"/>
                <a:gd name="connsiteX1627" fmla="*/ 150406 w 610149"/>
                <a:gd name="connsiteY1627" fmla="*/ 114941 h 552590"/>
                <a:gd name="connsiteX1628" fmla="*/ 148283 w 610149"/>
                <a:gd name="connsiteY1628" fmla="*/ 112815 h 552590"/>
                <a:gd name="connsiteX1629" fmla="*/ 148047 w 610149"/>
                <a:gd name="connsiteY1629" fmla="*/ 110692 h 552590"/>
                <a:gd name="connsiteX1630" fmla="*/ 73951 w 610149"/>
                <a:gd name="connsiteY1630" fmla="*/ 160009 h 552590"/>
                <a:gd name="connsiteX1631" fmla="*/ 73951 w 610149"/>
                <a:gd name="connsiteY1631" fmla="*/ 157650 h 552590"/>
                <a:gd name="connsiteX1632" fmla="*/ 75841 w 610149"/>
                <a:gd name="connsiteY1632" fmla="*/ 156236 h 552590"/>
                <a:gd name="connsiteX1633" fmla="*/ 75841 w 610149"/>
                <a:gd name="connsiteY1633" fmla="*/ 156236 h 552590"/>
                <a:gd name="connsiteX1634" fmla="*/ 75841 w 610149"/>
                <a:gd name="connsiteY1634" fmla="*/ 147977 h 552590"/>
                <a:gd name="connsiteX1635" fmla="*/ 77491 w 610149"/>
                <a:gd name="connsiteY1635" fmla="*/ 146088 h 552590"/>
                <a:gd name="connsiteX1636" fmla="*/ 80559 w 610149"/>
                <a:gd name="connsiteY1636" fmla="*/ 147505 h 552590"/>
                <a:gd name="connsiteX1637" fmla="*/ 78905 w 610149"/>
                <a:gd name="connsiteY1637" fmla="*/ 147505 h 552590"/>
                <a:gd name="connsiteX1638" fmla="*/ 82446 w 610149"/>
                <a:gd name="connsiteY1638" fmla="*/ 155291 h 552590"/>
                <a:gd name="connsiteX1639" fmla="*/ 80087 w 610149"/>
                <a:gd name="connsiteY1639" fmla="*/ 156942 h 552590"/>
                <a:gd name="connsiteX1640" fmla="*/ 80087 w 610149"/>
                <a:gd name="connsiteY1640" fmla="*/ 161663 h 552590"/>
                <a:gd name="connsiteX1641" fmla="*/ 78200 w 610149"/>
                <a:gd name="connsiteY1641" fmla="*/ 155291 h 552590"/>
                <a:gd name="connsiteX1642" fmla="*/ 78200 w 610149"/>
                <a:gd name="connsiteY1642" fmla="*/ 155291 h 552590"/>
                <a:gd name="connsiteX1643" fmla="*/ 76074 w 610149"/>
                <a:gd name="connsiteY1643" fmla="*/ 158831 h 552590"/>
                <a:gd name="connsiteX1644" fmla="*/ 77727 w 610149"/>
                <a:gd name="connsiteY1644" fmla="*/ 164967 h 552590"/>
                <a:gd name="connsiteX1645" fmla="*/ 73951 w 610149"/>
                <a:gd name="connsiteY1645" fmla="*/ 159776 h 552590"/>
                <a:gd name="connsiteX1646" fmla="*/ 129640 w 610149"/>
                <a:gd name="connsiteY1646" fmla="*/ 119186 h 552590"/>
                <a:gd name="connsiteX1647" fmla="*/ 132236 w 610149"/>
                <a:gd name="connsiteY1647" fmla="*/ 119186 h 552590"/>
                <a:gd name="connsiteX1648" fmla="*/ 130821 w 610149"/>
                <a:gd name="connsiteY1648" fmla="*/ 120840 h 552590"/>
                <a:gd name="connsiteX1649" fmla="*/ 127281 w 610149"/>
                <a:gd name="connsiteY1649" fmla="*/ 117772 h 552590"/>
                <a:gd name="connsiteX1650" fmla="*/ 128935 w 610149"/>
                <a:gd name="connsiteY1650" fmla="*/ 117772 h 552590"/>
                <a:gd name="connsiteX1651" fmla="*/ 91 w 610149"/>
                <a:gd name="connsiteY1651" fmla="*/ 224669 h 552590"/>
                <a:gd name="connsiteX1652" fmla="*/ 91 w 610149"/>
                <a:gd name="connsiteY1652" fmla="*/ 221601 h 552590"/>
                <a:gd name="connsiteX1653" fmla="*/ 91 w 610149"/>
                <a:gd name="connsiteY1653" fmla="*/ 224432 h 552590"/>
                <a:gd name="connsiteX1654" fmla="*/ 26756 w 610149"/>
                <a:gd name="connsiteY1654" fmla="*/ 203194 h 552590"/>
                <a:gd name="connsiteX1655" fmla="*/ 26756 w 610149"/>
                <a:gd name="connsiteY1655" fmla="*/ 199418 h 552590"/>
                <a:gd name="connsiteX1656" fmla="*/ 26756 w 610149"/>
                <a:gd name="connsiteY1656" fmla="*/ 202958 h 552590"/>
                <a:gd name="connsiteX1657" fmla="*/ 144743 w 610149"/>
                <a:gd name="connsiteY1657" fmla="*/ 120367 h 552590"/>
                <a:gd name="connsiteX1658" fmla="*/ 144743 w 610149"/>
                <a:gd name="connsiteY1658" fmla="*/ 118714 h 552590"/>
                <a:gd name="connsiteX1659" fmla="*/ 146396 w 610149"/>
                <a:gd name="connsiteY1659" fmla="*/ 118714 h 552590"/>
                <a:gd name="connsiteX1660" fmla="*/ 145215 w 610149"/>
                <a:gd name="connsiteY1660" fmla="*/ 120131 h 552590"/>
                <a:gd name="connsiteX1661" fmla="*/ 132944 w 610149"/>
                <a:gd name="connsiteY1661" fmla="*/ 128626 h 552590"/>
                <a:gd name="connsiteX1662" fmla="*/ 130821 w 610149"/>
                <a:gd name="connsiteY1662" fmla="*/ 128626 h 552590"/>
                <a:gd name="connsiteX1663" fmla="*/ 129168 w 610149"/>
                <a:gd name="connsiteY1663" fmla="*/ 126739 h 552590"/>
                <a:gd name="connsiteX1664" fmla="*/ 131999 w 610149"/>
                <a:gd name="connsiteY1664" fmla="*/ 124613 h 552590"/>
                <a:gd name="connsiteX1665" fmla="*/ 133417 w 610149"/>
                <a:gd name="connsiteY1665" fmla="*/ 128390 h 552590"/>
                <a:gd name="connsiteX1666" fmla="*/ 145452 w 610149"/>
                <a:gd name="connsiteY1666" fmla="*/ 121076 h 552590"/>
                <a:gd name="connsiteX1667" fmla="*/ 148992 w 610149"/>
                <a:gd name="connsiteY1667" fmla="*/ 121076 h 552590"/>
                <a:gd name="connsiteX1668" fmla="*/ 148992 w 610149"/>
                <a:gd name="connsiteY1668" fmla="*/ 122490 h 552590"/>
                <a:gd name="connsiteX1669" fmla="*/ 144979 w 610149"/>
                <a:gd name="connsiteY1669" fmla="*/ 122490 h 552590"/>
                <a:gd name="connsiteX1670" fmla="*/ 147574 w 610149"/>
                <a:gd name="connsiteY1670" fmla="*/ 119186 h 552590"/>
                <a:gd name="connsiteX1671" fmla="*/ 126100 w 610149"/>
                <a:gd name="connsiteY1671" fmla="*/ 132875 h 552590"/>
                <a:gd name="connsiteX1672" fmla="*/ 127990 w 610149"/>
                <a:gd name="connsiteY1672" fmla="*/ 129807 h 552590"/>
                <a:gd name="connsiteX1673" fmla="*/ 127517 w 610149"/>
                <a:gd name="connsiteY1673" fmla="*/ 132639 h 552590"/>
                <a:gd name="connsiteX1674" fmla="*/ 124686 w 610149"/>
                <a:gd name="connsiteY1674" fmla="*/ 135234 h 552590"/>
                <a:gd name="connsiteX1675" fmla="*/ 122799 w 610149"/>
                <a:gd name="connsiteY1675" fmla="*/ 135234 h 552590"/>
                <a:gd name="connsiteX1676" fmla="*/ 125631 w 610149"/>
                <a:gd name="connsiteY1676" fmla="*/ 135234 h 552590"/>
                <a:gd name="connsiteX1677" fmla="*/ 123741 w 610149"/>
                <a:gd name="connsiteY1677" fmla="*/ 135234 h 552590"/>
                <a:gd name="connsiteX1678" fmla="*/ 121854 w 610149"/>
                <a:gd name="connsiteY1678" fmla="*/ 135234 h 552590"/>
                <a:gd name="connsiteX1679" fmla="*/ 121854 w 610149"/>
                <a:gd name="connsiteY1679" fmla="*/ 132875 h 552590"/>
                <a:gd name="connsiteX1680" fmla="*/ 123505 w 610149"/>
                <a:gd name="connsiteY1680" fmla="*/ 132875 h 552590"/>
                <a:gd name="connsiteX1681" fmla="*/ 121382 w 610149"/>
                <a:gd name="connsiteY1681" fmla="*/ 131221 h 552590"/>
                <a:gd name="connsiteX1682" fmla="*/ 125158 w 610149"/>
                <a:gd name="connsiteY1682" fmla="*/ 134998 h 552590"/>
                <a:gd name="connsiteX1683" fmla="*/ 112178 w 610149"/>
                <a:gd name="connsiteY1683" fmla="*/ 142548 h 552590"/>
                <a:gd name="connsiteX1684" fmla="*/ 113596 w 610149"/>
                <a:gd name="connsiteY1684" fmla="*/ 138302 h 552590"/>
                <a:gd name="connsiteX1685" fmla="*/ 112651 w 610149"/>
                <a:gd name="connsiteY1685" fmla="*/ 142311 h 552590"/>
                <a:gd name="connsiteX1686" fmla="*/ 144743 w 610149"/>
                <a:gd name="connsiteY1686" fmla="*/ 125086 h 552590"/>
                <a:gd name="connsiteX1687" fmla="*/ 143092 w 610149"/>
                <a:gd name="connsiteY1687" fmla="*/ 129098 h 552590"/>
                <a:gd name="connsiteX1688" fmla="*/ 143092 w 610149"/>
                <a:gd name="connsiteY1688" fmla="*/ 125322 h 552590"/>
                <a:gd name="connsiteX1689" fmla="*/ 145215 w 610149"/>
                <a:gd name="connsiteY1689" fmla="*/ 124850 h 552590"/>
                <a:gd name="connsiteX1690" fmla="*/ 77255 w 610149"/>
                <a:gd name="connsiteY1690" fmla="*/ 169921 h 552590"/>
                <a:gd name="connsiteX1691" fmla="*/ 75604 w 610149"/>
                <a:gd name="connsiteY1691" fmla="*/ 168271 h 552590"/>
                <a:gd name="connsiteX1692" fmla="*/ 75604 w 610149"/>
                <a:gd name="connsiteY1692" fmla="*/ 165203 h 552590"/>
                <a:gd name="connsiteX1693" fmla="*/ 77019 w 610149"/>
                <a:gd name="connsiteY1693" fmla="*/ 165203 h 552590"/>
                <a:gd name="connsiteX1694" fmla="*/ 77727 w 610149"/>
                <a:gd name="connsiteY1694" fmla="*/ 170157 h 552590"/>
                <a:gd name="connsiteX1695" fmla="*/ 139552 w 610149"/>
                <a:gd name="connsiteY1695" fmla="*/ 130513 h 552590"/>
                <a:gd name="connsiteX1696" fmla="*/ 141675 w 610149"/>
                <a:gd name="connsiteY1696" fmla="*/ 128154 h 552590"/>
                <a:gd name="connsiteX1697" fmla="*/ 140025 w 610149"/>
                <a:gd name="connsiteY1697" fmla="*/ 130279 h 552590"/>
                <a:gd name="connsiteX1698" fmla="*/ 24397 w 610149"/>
                <a:gd name="connsiteY1698" fmla="*/ 224902 h 552590"/>
                <a:gd name="connsiteX1699" fmla="*/ 24397 w 610149"/>
                <a:gd name="connsiteY1699" fmla="*/ 218061 h 552590"/>
                <a:gd name="connsiteX1700" fmla="*/ 24870 w 610149"/>
                <a:gd name="connsiteY1700" fmla="*/ 224432 h 552590"/>
                <a:gd name="connsiteX1701" fmla="*/ 152532 w 610149"/>
                <a:gd name="connsiteY1701" fmla="*/ 127445 h 552590"/>
                <a:gd name="connsiteX1702" fmla="*/ 155127 w 610149"/>
                <a:gd name="connsiteY1702" fmla="*/ 128862 h 552590"/>
                <a:gd name="connsiteX1703" fmla="*/ 155127 w 610149"/>
                <a:gd name="connsiteY1703" fmla="*/ 130985 h 552590"/>
                <a:gd name="connsiteX1704" fmla="*/ 151587 w 610149"/>
                <a:gd name="connsiteY1704" fmla="*/ 130985 h 552590"/>
                <a:gd name="connsiteX1705" fmla="*/ 151587 w 610149"/>
                <a:gd name="connsiteY1705" fmla="*/ 135234 h 552590"/>
                <a:gd name="connsiteX1706" fmla="*/ 147102 w 610149"/>
                <a:gd name="connsiteY1706" fmla="*/ 138774 h 552590"/>
                <a:gd name="connsiteX1707" fmla="*/ 148519 w 610149"/>
                <a:gd name="connsiteY1707" fmla="*/ 133111 h 552590"/>
                <a:gd name="connsiteX1708" fmla="*/ 146396 w 610149"/>
                <a:gd name="connsiteY1708" fmla="*/ 133111 h 552590"/>
                <a:gd name="connsiteX1709" fmla="*/ 148755 w 610149"/>
                <a:gd name="connsiteY1709" fmla="*/ 133111 h 552590"/>
                <a:gd name="connsiteX1710" fmla="*/ 152532 w 610149"/>
                <a:gd name="connsiteY1710" fmla="*/ 127681 h 552590"/>
                <a:gd name="connsiteX1711" fmla="*/ 153001 w 610149"/>
                <a:gd name="connsiteY1711" fmla="*/ 126975 h 552590"/>
                <a:gd name="connsiteX1712" fmla="*/ 128935 w 610149"/>
                <a:gd name="connsiteY1712" fmla="*/ 138538 h 552590"/>
                <a:gd name="connsiteX1713" fmla="*/ 127517 w 610149"/>
                <a:gd name="connsiteY1713" fmla="*/ 135234 h 552590"/>
                <a:gd name="connsiteX1714" fmla="*/ 130349 w 610149"/>
                <a:gd name="connsiteY1714" fmla="*/ 138065 h 552590"/>
                <a:gd name="connsiteX1715" fmla="*/ 145688 w 610149"/>
                <a:gd name="connsiteY1715" fmla="*/ 130043 h 552590"/>
                <a:gd name="connsiteX1716" fmla="*/ 144034 w 610149"/>
                <a:gd name="connsiteY1716" fmla="*/ 131458 h 552590"/>
                <a:gd name="connsiteX1717" fmla="*/ 147102 w 610149"/>
                <a:gd name="connsiteY1717" fmla="*/ 129571 h 552590"/>
                <a:gd name="connsiteX1718" fmla="*/ 74896 w 610149"/>
                <a:gd name="connsiteY1718" fmla="*/ 175584 h 552590"/>
                <a:gd name="connsiteX1719" fmla="*/ 74660 w 610149"/>
                <a:gd name="connsiteY1719" fmla="*/ 177474 h 552590"/>
                <a:gd name="connsiteX1720" fmla="*/ 74896 w 610149"/>
                <a:gd name="connsiteY1720" fmla="*/ 177707 h 552590"/>
                <a:gd name="connsiteX1721" fmla="*/ 72773 w 610149"/>
                <a:gd name="connsiteY1721" fmla="*/ 179361 h 552590"/>
                <a:gd name="connsiteX1722" fmla="*/ 74187 w 610149"/>
                <a:gd name="connsiteY1722" fmla="*/ 185732 h 552590"/>
                <a:gd name="connsiteX1723" fmla="*/ 71828 w 610149"/>
                <a:gd name="connsiteY1723" fmla="*/ 185732 h 552590"/>
                <a:gd name="connsiteX1724" fmla="*/ 71828 w 610149"/>
                <a:gd name="connsiteY1724" fmla="*/ 181011 h 552590"/>
                <a:gd name="connsiteX1725" fmla="*/ 67579 w 610149"/>
                <a:gd name="connsiteY1725" fmla="*/ 181011 h 552590"/>
                <a:gd name="connsiteX1726" fmla="*/ 69941 w 610149"/>
                <a:gd name="connsiteY1726" fmla="*/ 177707 h 552590"/>
                <a:gd name="connsiteX1727" fmla="*/ 71828 w 610149"/>
                <a:gd name="connsiteY1727" fmla="*/ 181248 h 552590"/>
                <a:gd name="connsiteX1728" fmla="*/ 77255 w 610149"/>
                <a:gd name="connsiteY1728" fmla="*/ 175112 h 552590"/>
                <a:gd name="connsiteX1729" fmla="*/ 72773 w 610149"/>
                <a:gd name="connsiteY1729" fmla="*/ 175584 h 552590"/>
                <a:gd name="connsiteX1730" fmla="*/ 72773 w 610149"/>
                <a:gd name="connsiteY1730" fmla="*/ 171808 h 552590"/>
                <a:gd name="connsiteX1731" fmla="*/ 75132 w 610149"/>
                <a:gd name="connsiteY1731" fmla="*/ 176293 h 552590"/>
                <a:gd name="connsiteX1732" fmla="*/ 139788 w 610149"/>
                <a:gd name="connsiteY1732" fmla="*/ 135470 h 552590"/>
                <a:gd name="connsiteX1733" fmla="*/ 137193 w 610149"/>
                <a:gd name="connsiteY1733" fmla="*/ 135470 h 552590"/>
                <a:gd name="connsiteX1734" fmla="*/ 137193 w 610149"/>
                <a:gd name="connsiteY1734" fmla="*/ 133111 h 552590"/>
                <a:gd name="connsiteX1735" fmla="*/ 142148 w 610149"/>
                <a:gd name="connsiteY1735" fmla="*/ 136179 h 552590"/>
                <a:gd name="connsiteX1736" fmla="*/ 12599 w 610149"/>
                <a:gd name="connsiteY1736" fmla="*/ 242600 h 552590"/>
                <a:gd name="connsiteX1737" fmla="*/ 12599 w 610149"/>
                <a:gd name="connsiteY1737" fmla="*/ 239299 h 552590"/>
                <a:gd name="connsiteX1738" fmla="*/ 14958 w 610149"/>
                <a:gd name="connsiteY1738" fmla="*/ 243309 h 552590"/>
                <a:gd name="connsiteX1739" fmla="*/ 143329 w 610149"/>
                <a:gd name="connsiteY1739" fmla="*/ 134289 h 552590"/>
                <a:gd name="connsiteX1740" fmla="*/ 141203 w 610149"/>
                <a:gd name="connsiteY1740" fmla="*/ 134289 h 552590"/>
                <a:gd name="connsiteX1741" fmla="*/ 141203 w 610149"/>
                <a:gd name="connsiteY1741" fmla="*/ 132402 h 552590"/>
                <a:gd name="connsiteX1742" fmla="*/ 107933 w 610149"/>
                <a:gd name="connsiteY1742" fmla="*/ 157886 h 552590"/>
                <a:gd name="connsiteX1743" fmla="*/ 105807 w 610149"/>
                <a:gd name="connsiteY1743" fmla="*/ 157886 h 552590"/>
                <a:gd name="connsiteX1744" fmla="*/ 105807 w 610149"/>
                <a:gd name="connsiteY1744" fmla="*/ 153404 h 552590"/>
                <a:gd name="connsiteX1745" fmla="*/ 110292 w 610149"/>
                <a:gd name="connsiteY1745" fmla="*/ 158831 h 552590"/>
                <a:gd name="connsiteX1746" fmla="*/ 138844 w 610149"/>
                <a:gd name="connsiteY1746" fmla="*/ 138302 h 552590"/>
                <a:gd name="connsiteX1747" fmla="*/ 136957 w 610149"/>
                <a:gd name="connsiteY1747" fmla="*/ 143020 h 552590"/>
                <a:gd name="connsiteX1748" fmla="*/ 136957 w 610149"/>
                <a:gd name="connsiteY1748" fmla="*/ 138065 h 552590"/>
                <a:gd name="connsiteX1749" fmla="*/ 141203 w 610149"/>
                <a:gd name="connsiteY1749" fmla="*/ 139244 h 552590"/>
                <a:gd name="connsiteX1750" fmla="*/ 128226 w 610149"/>
                <a:gd name="connsiteY1750" fmla="*/ 144201 h 552590"/>
                <a:gd name="connsiteX1751" fmla="*/ 129640 w 610149"/>
                <a:gd name="connsiteY1751" fmla="*/ 145615 h 552590"/>
                <a:gd name="connsiteX1752" fmla="*/ 126809 w 610149"/>
                <a:gd name="connsiteY1752" fmla="*/ 145615 h 552590"/>
                <a:gd name="connsiteX1753" fmla="*/ 130585 w 610149"/>
                <a:gd name="connsiteY1753" fmla="*/ 145143 h 552590"/>
                <a:gd name="connsiteX1754" fmla="*/ 143565 w 610149"/>
                <a:gd name="connsiteY1754" fmla="*/ 137593 h 552590"/>
                <a:gd name="connsiteX1755" fmla="*/ 146866 w 610149"/>
                <a:gd name="connsiteY1755" fmla="*/ 137593 h 552590"/>
                <a:gd name="connsiteX1756" fmla="*/ 143798 w 610149"/>
                <a:gd name="connsiteY1756" fmla="*/ 137593 h 552590"/>
                <a:gd name="connsiteX1757" fmla="*/ 141911 w 610149"/>
                <a:gd name="connsiteY1757" fmla="*/ 135943 h 552590"/>
                <a:gd name="connsiteX1758" fmla="*/ 144270 w 610149"/>
                <a:gd name="connsiteY1758" fmla="*/ 134762 h 552590"/>
                <a:gd name="connsiteX1759" fmla="*/ 145924 w 610149"/>
                <a:gd name="connsiteY1759" fmla="*/ 138538 h 552590"/>
                <a:gd name="connsiteX1760" fmla="*/ 72773 w 610149"/>
                <a:gd name="connsiteY1760" fmla="*/ 188564 h 552590"/>
                <a:gd name="connsiteX1761" fmla="*/ 72773 w 610149"/>
                <a:gd name="connsiteY1761" fmla="*/ 185024 h 552590"/>
                <a:gd name="connsiteX1762" fmla="*/ 74660 w 610149"/>
                <a:gd name="connsiteY1762" fmla="*/ 189506 h 552590"/>
                <a:gd name="connsiteX1763" fmla="*/ 126336 w 610149"/>
                <a:gd name="connsiteY1763" fmla="*/ 152696 h 552590"/>
                <a:gd name="connsiteX1764" fmla="*/ 126336 w 610149"/>
                <a:gd name="connsiteY1764" fmla="*/ 148919 h 552590"/>
                <a:gd name="connsiteX1765" fmla="*/ 127517 w 610149"/>
                <a:gd name="connsiteY1765" fmla="*/ 153641 h 552590"/>
                <a:gd name="connsiteX1766" fmla="*/ 12599 w 610149"/>
                <a:gd name="connsiteY1766" fmla="*/ 260770 h 552590"/>
                <a:gd name="connsiteX1767" fmla="*/ 12599 w 610149"/>
                <a:gd name="connsiteY1767" fmla="*/ 257939 h 552590"/>
                <a:gd name="connsiteX1768" fmla="*/ 14485 w 610149"/>
                <a:gd name="connsiteY1768" fmla="*/ 261715 h 552590"/>
                <a:gd name="connsiteX1769" fmla="*/ 116900 w 610149"/>
                <a:gd name="connsiteY1769" fmla="*/ 161663 h 552590"/>
                <a:gd name="connsiteX1770" fmla="*/ 118550 w 610149"/>
                <a:gd name="connsiteY1770" fmla="*/ 158123 h 552590"/>
                <a:gd name="connsiteX1771" fmla="*/ 118786 w 610149"/>
                <a:gd name="connsiteY1771" fmla="*/ 162608 h 552590"/>
                <a:gd name="connsiteX1772" fmla="*/ 72537 w 610149"/>
                <a:gd name="connsiteY1772" fmla="*/ 197059 h 552590"/>
                <a:gd name="connsiteX1773" fmla="*/ 72537 w 610149"/>
                <a:gd name="connsiteY1773" fmla="*/ 202486 h 552590"/>
                <a:gd name="connsiteX1774" fmla="*/ 74423 w 610149"/>
                <a:gd name="connsiteY1774" fmla="*/ 198004 h 552590"/>
                <a:gd name="connsiteX1775" fmla="*/ 152059 w 610149"/>
                <a:gd name="connsiteY1775" fmla="*/ 149864 h 552590"/>
                <a:gd name="connsiteX1776" fmla="*/ 150170 w 610149"/>
                <a:gd name="connsiteY1776" fmla="*/ 149864 h 552590"/>
                <a:gd name="connsiteX1777" fmla="*/ 150170 w 610149"/>
                <a:gd name="connsiteY1777" fmla="*/ 147741 h 552590"/>
                <a:gd name="connsiteX1778" fmla="*/ 147338 w 610149"/>
                <a:gd name="connsiteY1778" fmla="*/ 150337 h 552590"/>
                <a:gd name="connsiteX1779" fmla="*/ 144507 w 610149"/>
                <a:gd name="connsiteY1779" fmla="*/ 150337 h 552590"/>
                <a:gd name="connsiteX1780" fmla="*/ 146633 w 610149"/>
                <a:gd name="connsiteY1780" fmla="*/ 148919 h 552590"/>
                <a:gd name="connsiteX1781" fmla="*/ 146633 w 610149"/>
                <a:gd name="connsiteY1781" fmla="*/ 145379 h 552590"/>
                <a:gd name="connsiteX1782" fmla="*/ 149697 w 610149"/>
                <a:gd name="connsiteY1782" fmla="*/ 142784 h 552590"/>
                <a:gd name="connsiteX1783" fmla="*/ 147574 w 610149"/>
                <a:gd name="connsiteY1783" fmla="*/ 142784 h 552590"/>
                <a:gd name="connsiteX1784" fmla="*/ 154891 w 610149"/>
                <a:gd name="connsiteY1784" fmla="*/ 142784 h 552590"/>
                <a:gd name="connsiteX1785" fmla="*/ 152765 w 610149"/>
                <a:gd name="connsiteY1785" fmla="*/ 142784 h 552590"/>
                <a:gd name="connsiteX1786" fmla="*/ 152765 w 610149"/>
                <a:gd name="connsiteY1786" fmla="*/ 142784 h 552590"/>
                <a:gd name="connsiteX1787" fmla="*/ 155127 w 610149"/>
                <a:gd name="connsiteY1787" fmla="*/ 142784 h 552590"/>
                <a:gd name="connsiteX1788" fmla="*/ 156778 w 610149"/>
                <a:gd name="connsiteY1788" fmla="*/ 144437 h 552590"/>
                <a:gd name="connsiteX1789" fmla="*/ 155363 w 610149"/>
                <a:gd name="connsiteY1789" fmla="*/ 146324 h 552590"/>
                <a:gd name="connsiteX1790" fmla="*/ 155363 w 610149"/>
                <a:gd name="connsiteY1790" fmla="*/ 146324 h 552590"/>
                <a:gd name="connsiteX1791" fmla="*/ 153946 w 610149"/>
                <a:gd name="connsiteY1791" fmla="*/ 151515 h 552590"/>
                <a:gd name="connsiteX1792" fmla="*/ 136721 w 610149"/>
                <a:gd name="connsiteY1792" fmla="*/ 157178 h 552590"/>
                <a:gd name="connsiteX1793" fmla="*/ 138135 w 610149"/>
                <a:gd name="connsiteY1793" fmla="*/ 159304 h 552590"/>
                <a:gd name="connsiteX1794" fmla="*/ 136012 w 610149"/>
                <a:gd name="connsiteY1794" fmla="*/ 162841 h 552590"/>
                <a:gd name="connsiteX1795" fmla="*/ 133417 w 610149"/>
                <a:gd name="connsiteY1795" fmla="*/ 164731 h 552590"/>
                <a:gd name="connsiteX1796" fmla="*/ 133417 w 610149"/>
                <a:gd name="connsiteY1796" fmla="*/ 160482 h 552590"/>
                <a:gd name="connsiteX1797" fmla="*/ 128226 w 610149"/>
                <a:gd name="connsiteY1797" fmla="*/ 155527 h 552590"/>
                <a:gd name="connsiteX1798" fmla="*/ 138607 w 610149"/>
                <a:gd name="connsiteY1798" fmla="*/ 158831 h 552590"/>
                <a:gd name="connsiteX1799" fmla="*/ 16847 w 610149"/>
                <a:gd name="connsiteY1799" fmla="*/ 275164 h 552590"/>
                <a:gd name="connsiteX1800" fmla="*/ 14013 w 610149"/>
                <a:gd name="connsiteY1800" fmla="*/ 275164 h 552590"/>
                <a:gd name="connsiteX1801" fmla="*/ 18025 w 610149"/>
                <a:gd name="connsiteY1801" fmla="*/ 277054 h 552590"/>
                <a:gd name="connsiteX1802" fmla="*/ 18025 w 610149"/>
                <a:gd name="connsiteY1802" fmla="*/ 279413 h 552590"/>
                <a:gd name="connsiteX1803" fmla="*/ 10712 w 610149"/>
                <a:gd name="connsiteY1803" fmla="*/ 275637 h 552590"/>
                <a:gd name="connsiteX1804" fmla="*/ 14013 w 610149"/>
                <a:gd name="connsiteY1804" fmla="*/ 268087 h 552590"/>
                <a:gd name="connsiteX1805" fmla="*/ 18734 w 610149"/>
                <a:gd name="connsiteY1805" fmla="*/ 276109 h 552590"/>
                <a:gd name="connsiteX1806" fmla="*/ 72773 w 610149"/>
                <a:gd name="connsiteY1806" fmla="*/ 206262 h 552590"/>
                <a:gd name="connsiteX1807" fmla="*/ 72773 w 610149"/>
                <a:gd name="connsiteY1807" fmla="*/ 202722 h 552590"/>
                <a:gd name="connsiteX1808" fmla="*/ 74660 w 610149"/>
                <a:gd name="connsiteY1808" fmla="*/ 207204 h 552590"/>
                <a:gd name="connsiteX1809" fmla="*/ 157486 w 610149"/>
                <a:gd name="connsiteY1809" fmla="*/ 144673 h 552590"/>
                <a:gd name="connsiteX1810" fmla="*/ 155127 w 610149"/>
                <a:gd name="connsiteY1810" fmla="*/ 144673 h 552590"/>
                <a:gd name="connsiteX1811" fmla="*/ 159373 w 610149"/>
                <a:gd name="connsiteY1811" fmla="*/ 146560 h 552590"/>
                <a:gd name="connsiteX1812" fmla="*/ 130821 w 610149"/>
                <a:gd name="connsiteY1812" fmla="*/ 163550 h 552590"/>
                <a:gd name="connsiteX1813" fmla="*/ 127754 w 610149"/>
                <a:gd name="connsiteY1813" fmla="*/ 160718 h 552590"/>
                <a:gd name="connsiteX1814" fmla="*/ 127754 w 610149"/>
                <a:gd name="connsiteY1814" fmla="*/ 159304 h 552590"/>
                <a:gd name="connsiteX1815" fmla="*/ 132708 w 610149"/>
                <a:gd name="connsiteY1815" fmla="*/ 164494 h 552590"/>
                <a:gd name="connsiteX1816" fmla="*/ 72064 w 610149"/>
                <a:gd name="connsiteY1816" fmla="*/ 209330 h 552590"/>
                <a:gd name="connsiteX1817" fmla="*/ 69941 w 610149"/>
                <a:gd name="connsiteY1817" fmla="*/ 210744 h 552590"/>
                <a:gd name="connsiteX1818" fmla="*/ 69941 w 610149"/>
                <a:gd name="connsiteY1818" fmla="*/ 208385 h 552590"/>
                <a:gd name="connsiteX1819" fmla="*/ 105571 w 610149"/>
                <a:gd name="connsiteY1819" fmla="*/ 183607 h 552590"/>
                <a:gd name="connsiteX1820" fmla="*/ 103448 w 610149"/>
                <a:gd name="connsiteY1820" fmla="*/ 181011 h 552590"/>
                <a:gd name="connsiteX1821" fmla="*/ 107460 w 610149"/>
                <a:gd name="connsiteY1821" fmla="*/ 184551 h 552590"/>
                <a:gd name="connsiteX1822" fmla="*/ 148283 w 610149"/>
                <a:gd name="connsiteY1822" fmla="*/ 152459 h 552590"/>
                <a:gd name="connsiteX1823" fmla="*/ 145452 w 610149"/>
                <a:gd name="connsiteY1823" fmla="*/ 152459 h 552590"/>
                <a:gd name="connsiteX1824" fmla="*/ 151115 w 610149"/>
                <a:gd name="connsiteY1824" fmla="*/ 153404 h 552590"/>
                <a:gd name="connsiteX1825" fmla="*/ 74423 w 610149"/>
                <a:gd name="connsiteY1825" fmla="*/ 211689 h 552590"/>
                <a:gd name="connsiteX1826" fmla="*/ 74423 w 610149"/>
                <a:gd name="connsiteY1826" fmla="*/ 211689 h 552590"/>
                <a:gd name="connsiteX1827" fmla="*/ 74423 w 610149"/>
                <a:gd name="connsiteY1827" fmla="*/ 213576 h 552590"/>
                <a:gd name="connsiteX1828" fmla="*/ 74423 w 610149"/>
                <a:gd name="connsiteY1828" fmla="*/ 209802 h 552590"/>
                <a:gd name="connsiteX1829" fmla="*/ 76310 w 610149"/>
                <a:gd name="connsiteY1829" fmla="*/ 212634 h 552590"/>
                <a:gd name="connsiteX1830" fmla="*/ 82209 w 610149"/>
                <a:gd name="connsiteY1830" fmla="*/ 210272 h 552590"/>
                <a:gd name="connsiteX1831" fmla="*/ 82209 w 610149"/>
                <a:gd name="connsiteY1831" fmla="*/ 206498 h 552590"/>
                <a:gd name="connsiteX1832" fmla="*/ 84099 w 610149"/>
                <a:gd name="connsiteY1832" fmla="*/ 211217 h 552590"/>
                <a:gd name="connsiteX1833" fmla="*/ 174712 w 610149"/>
                <a:gd name="connsiteY1833" fmla="*/ 146796 h 552590"/>
                <a:gd name="connsiteX1834" fmla="*/ 174712 w 610149"/>
                <a:gd name="connsiteY1834" fmla="*/ 146796 h 552590"/>
                <a:gd name="connsiteX1835" fmla="*/ 171880 w 610149"/>
                <a:gd name="connsiteY1835" fmla="*/ 146796 h 552590"/>
                <a:gd name="connsiteX1836" fmla="*/ 171880 w 610149"/>
                <a:gd name="connsiteY1836" fmla="*/ 144437 h 552590"/>
                <a:gd name="connsiteX1837" fmla="*/ 176599 w 610149"/>
                <a:gd name="connsiteY1837" fmla="*/ 147741 h 552590"/>
                <a:gd name="connsiteX1838" fmla="*/ 19443 w 610149"/>
                <a:gd name="connsiteY1838" fmla="*/ 306314 h 552590"/>
                <a:gd name="connsiteX1839" fmla="*/ 19443 w 610149"/>
                <a:gd name="connsiteY1839" fmla="*/ 302538 h 552590"/>
                <a:gd name="connsiteX1840" fmla="*/ 21329 w 610149"/>
                <a:gd name="connsiteY1840" fmla="*/ 307259 h 552590"/>
                <a:gd name="connsiteX1841" fmla="*/ 104392 w 610149"/>
                <a:gd name="connsiteY1841" fmla="*/ 205790 h 552590"/>
                <a:gd name="connsiteX1842" fmla="*/ 104392 w 610149"/>
                <a:gd name="connsiteY1842" fmla="*/ 203430 h 552590"/>
                <a:gd name="connsiteX1843" fmla="*/ 106279 w 610149"/>
                <a:gd name="connsiteY1843" fmla="*/ 206734 h 552590"/>
                <a:gd name="connsiteX1844" fmla="*/ 70411 w 610149"/>
                <a:gd name="connsiteY1844" fmla="*/ 241658 h 552590"/>
                <a:gd name="connsiteX1845" fmla="*/ 68524 w 610149"/>
                <a:gd name="connsiteY1845" fmla="*/ 240241 h 552590"/>
                <a:gd name="connsiteX1846" fmla="*/ 72300 w 610149"/>
                <a:gd name="connsiteY1846" fmla="*/ 242600 h 552590"/>
                <a:gd name="connsiteX1847" fmla="*/ 102503 w 610149"/>
                <a:gd name="connsiteY1847" fmla="*/ 212161 h 552590"/>
                <a:gd name="connsiteX1848" fmla="*/ 102503 w 610149"/>
                <a:gd name="connsiteY1848" fmla="*/ 217588 h 552590"/>
                <a:gd name="connsiteX1849" fmla="*/ 102503 w 610149"/>
                <a:gd name="connsiteY1849" fmla="*/ 212870 h 552590"/>
                <a:gd name="connsiteX1850" fmla="*/ 103920 w 610149"/>
                <a:gd name="connsiteY1850" fmla="*/ 213103 h 552590"/>
                <a:gd name="connsiteX1851" fmla="*/ 22980 w 610149"/>
                <a:gd name="connsiteY1851" fmla="*/ 330148 h 552590"/>
                <a:gd name="connsiteX1852" fmla="*/ 21802 w 610149"/>
                <a:gd name="connsiteY1852" fmla="*/ 324249 h 552590"/>
                <a:gd name="connsiteX1853" fmla="*/ 24870 w 610149"/>
                <a:gd name="connsiteY1853" fmla="*/ 330857 h 552590"/>
                <a:gd name="connsiteX1854" fmla="*/ 164564 w 610149"/>
                <a:gd name="connsiteY1854" fmla="*/ 170630 h 552590"/>
                <a:gd name="connsiteX1855" fmla="*/ 167395 w 610149"/>
                <a:gd name="connsiteY1855" fmla="*/ 168507 h 552590"/>
                <a:gd name="connsiteX1856" fmla="*/ 166217 w 610149"/>
                <a:gd name="connsiteY1856" fmla="*/ 171338 h 552590"/>
                <a:gd name="connsiteX1857" fmla="*/ 140967 w 610149"/>
                <a:gd name="connsiteY1857" fmla="*/ 196586 h 552590"/>
                <a:gd name="connsiteX1858" fmla="*/ 138371 w 610149"/>
                <a:gd name="connsiteY1858" fmla="*/ 200127 h 552590"/>
                <a:gd name="connsiteX1859" fmla="*/ 136248 w 610149"/>
                <a:gd name="connsiteY1859" fmla="*/ 196350 h 552590"/>
                <a:gd name="connsiteX1860" fmla="*/ 137899 w 610149"/>
                <a:gd name="connsiteY1860" fmla="*/ 194227 h 552590"/>
                <a:gd name="connsiteX1861" fmla="*/ 142148 w 610149"/>
                <a:gd name="connsiteY1861" fmla="*/ 197295 h 552590"/>
                <a:gd name="connsiteX1862" fmla="*/ 86458 w 610149"/>
                <a:gd name="connsiteY1862" fmla="*/ 252276 h 552590"/>
                <a:gd name="connsiteX1863" fmla="*/ 82918 w 610149"/>
                <a:gd name="connsiteY1863" fmla="*/ 252276 h 552590"/>
                <a:gd name="connsiteX1864" fmla="*/ 84571 w 610149"/>
                <a:gd name="connsiteY1864" fmla="*/ 248735 h 552590"/>
                <a:gd name="connsiteX1865" fmla="*/ 87639 w 610149"/>
                <a:gd name="connsiteY1865" fmla="*/ 252984 h 552590"/>
                <a:gd name="connsiteX1866" fmla="*/ 160554 w 610149"/>
                <a:gd name="connsiteY1866" fmla="*/ 192574 h 552590"/>
                <a:gd name="connsiteX1867" fmla="*/ 158665 w 610149"/>
                <a:gd name="connsiteY1867" fmla="*/ 189036 h 552590"/>
                <a:gd name="connsiteX1868" fmla="*/ 161732 w 610149"/>
                <a:gd name="connsiteY1868" fmla="*/ 193755 h 552590"/>
                <a:gd name="connsiteX1869" fmla="*/ 123505 w 610149"/>
                <a:gd name="connsiteY1869" fmla="*/ 222779 h 552590"/>
                <a:gd name="connsiteX1870" fmla="*/ 123505 w 610149"/>
                <a:gd name="connsiteY1870" fmla="*/ 220184 h 552590"/>
                <a:gd name="connsiteX1871" fmla="*/ 124686 w 610149"/>
                <a:gd name="connsiteY1871" fmla="*/ 223488 h 552590"/>
                <a:gd name="connsiteX1872" fmla="*/ 138607 w 610149"/>
                <a:gd name="connsiteY1872" fmla="*/ 211453 h 552590"/>
                <a:gd name="connsiteX1873" fmla="*/ 138607 w 610149"/>
                <a:gd name="connsiteY1873" fmla="*/ 207676 h 552590"/>
                <a:gd name="connsiteX1874" fmla="*/ 139788 w 610149"/>
                <a:gd name="connsiteY1874" fmla="*/ 212161 h 552590"/>
                <a:gd name="connsiteX1875" fmla="*/ 131530 w 610149"/>
                <a:gd name="connsiteY1875" fmla="*/ 220892 h 552590"/>
                <a:gd name="connsiteX1876" fmla="*/ 131530 w 610149"/>
                <a:gd name="connsiteY1876" fmla="*/ 226319 h 552590"/>
                <a:gd name="connsiteX1877" fmla="*/ 129168 w 610149"/>
                <a:gd name="connsiteY1877" fmla="*/ 220656 h 552590"/>
                <a:gd name="connsiteX1878" fmla="*/ 129168 w 610149"/>
                <a:gd name="connsiteY1878" fmla="*/ 220656 h 552590"/>
                <a:gd name="connsiteX1879" fmla="*/ 132708 w 610149"/>
                <a:gd name="connsiteY1879" fmla="*/ 221601 h 552590"/>
                <a:gd name="connsiteX1880" fmla="*/ 104629 w 610149"/>
                <a:gd name="connsiteY1880" fmla="*/ 254399 h 552590"/>
                <a:gd name="connsiteX1881" fmla="*/ 102739 w 610149"/>
                <a:gd name="connsiteY1881" fmla="*/ 248972 h 552590"/>
                <a:gd name="connsiteX1882" fmla="*/ 105807 w 610149"/>
                <a:gd name="connsiteY1882" fmla="*/ 255107 h 552590"/>
                <a:gd name="connsiteX1883" fmla="*/ 164331 w 610149"/>
                <a:gd name="connsiteY1883" fmla="*/ 199654 h 552590"/>
                <a:gd name="connsiteX1884" fmla="*/ 164331 w 610149"/>
                <a:gd name="connsiteY1884" fmla="*/ 197295 h 552590"/>
                <a:gd name="connsiteX1885" fmla="*/ 168340 w 610149"/>
                <a:gd name="connsiteY1885" fmla="*/ 197295 h 552590"/>
                <a:gd name="connsiteX1886" fmla="*/ 165509 w 610149"/>
                <a:gd name="connsiteY1886" fmla="*/ 200363 h 552590"/>
                <a:gd name="connsiteX1887" fmla="*/ 162677 w 610149"/>
                <a:gd name="connsiteY1887" fmla="*/ 194700 h 552590"/>
                <a:gd name="connsiteX1888" fmla="*/ 165036 w 610149"/>
                <a:gd name="connsiteY1888" fmla="*/ 192104 h 552590"/>
                <a:gd name="connsiteX1889" fmla="*/ 166926 w 610149"/>
                <a:gd name="connsiteY1889" fmla="*/ 197059 h 552590"/>
                <a:gd name="connsiteX1890" fmla="*/ 163858 w 610149"/>
                <a:gd name="connsiteY1890" fmla="*/ 195405 h 552590"/>
                <a:gd name="connsiteX1891" fmla="*/ 160554 w 610149"/>
                <a:gd name="connsiteY1891" fmla="*/ 200127 h 552590"/>
                <a:gd name="connsiteX1892" fmla="*/ 162205 w 610149"/>
                <a:gd name="connsiteY1892" fmla="*/ 197531 h 552590"/>
                <a:gd name="connsiteX1893" fmla="*/ 162205 w 610149"/>
                <a:gd name="connsiteY1893" fmla="*/ 201071 h 552590"/>
                <a:gd name="connsiteX1894" fmla="*/ 160318 w 610149"/>
                <a:gd name="connsiteY1894" fmla="*/ 201071 h 552590"/>
                <a:gd name="connsiteX1895" fmla="*/ 160318 w 610149"/>
                <a:gd name="connsiteY1895" fmla="*/ 197767 h 552590"/>
                <a:gd name="connsiteX1896" fmla="*/ 161732 w 610149"/>
                <a:gd name="connsiteY1896" fmla="*/ 200835 h 552590"/>
                <a:gd name="connsiteX1897" fmla="*/ 136957 w 610149"/>
                <a:gd name="connsiteY1897" fmla="*/ 223724 h 552590"/>
                <a:gd name="connsiteX1898" fmla="*/ 136957 w 610149"/>
                <a:gd name="connsiteY1898" fmla="*/ 220892 h 552590"/>
                <a:gd name="connsiteX1899" fmla="*/ 138844 w 610149"/>
                <a:gd name="connsiteY1899" fmla="*/ 225374 h 552590"/>
                <a:gd name="connsiteX1900" fmla="*/ 136957 w 610149"/>
                <a:gd name="connsiteY1900" fmla="*/ 219475 h 552590"/>
                <a:gd name="connsiteX1901" fmla="*/ 139788 w 610149"/>
                <a:gd name="connsiteY1901" fmla="*/ 219475 h 552590"/>
                <a:gd name="connsiteX1902" fmla="*/ 138607 w 610149"/>
                <a:gd name="connsiteY1902" fmla="*/ 221128 h 552590"/>
                <a:gd name="connsiteX1903" fmla="*/ 129404 w 610149"/>
                <a:gd name="connsiteY1903" fmla="*/ 227970 h 552590"/>
                <a:gd name="connsiteX1904" fmla="*/ 131294 w 610149"/>
                <a:gd name="connsiteY1904" fmla="*/ 230801 h 552590"/>
                <a:gd name="connsiteX1905" fmla="*/ 129876 w 610149"/>
                <a:gd name="connsiteY1905" fmla="*/ 233633 h 552590"/>
                <a:gd name="connsiteX1906" fmla="*/ 127281 w 610149"/>
                <a:gd name="connsiteY1906" fmla="*/ 231746 h 552590"/>
                <a:gd name="connsiteX1907" fmla="*/ 127281 w 610149"/>
                <a:gd name="connsiteY1907" fmla="*/ 229151 h 552590"/>
                <a:gd name="connsiteX1908" fmla="*/ 77727 w 610149"/>
                <a:gd name="connsiteY1908" fmla="*/ 295224 h 552590"/>
                <a:gd name="connsiteX1909" fmla="*/ 74187 w 610149"/>
                <a:gd name="connsiteY1909" fmla="*/ 293099 h 552590"/>
                <a:gd name="connsiteX1910" fmla="*/ 74187 w 610149"/>
                <a:gd name="connsiteY1910" fmla="*/ 293099 h 552590"/>
                <a:gd name="connsiteX1911" fmla="*/ 74187 w 610149"/>
                <a:gd name="connsiteY1911" fmla="*/ 293099 h 552590"/>
                <a:gd name="connsiteX1912" fmla="*/ 80323 w 610149"/>
                <a:gd name="connsiteY1912" fmla="*/ 296875 h 552590"/>
                <a:gd name="connsiteX1913" fmla="*/ 37610 w 610149"/>
                <a:gd name="connsiteY1913" fmla="*/ 366016 h 552590"/>
                <a:gd name="connsiteX1914" fmla="*/ 37610 w 610149"/>
                <a:gd name="connsiteY1914" fmla="*/ 368848 h 552590"/>
                <a:gd name="connsiteX1915" fmla="*/ 39264 w 610149"/>
                <a:gd name="connsiteY1915" fmla="*/ 367903 h 552590"/>
                <a:gd name="connsiteX1916" fmla="*/ 162205 w 610149"/>
                <a:gd name="connsiteY1916" fmla="*/ 200835 h 552590"/>
                <a:gd name="connsiteX1917" fmla="*/ 162205 w 610149"/>
                <a:gd name="connsiteY1917" fmla="*/ 198004 h 552590"/>
                <a:gd name="connsiteX1918" fmla="*/ 163858 w 610149"/>
                <a:gd name="connsiteY1918" fmla="*/ 203667 h 552590"/>
                <a:gd name="connsiteX1919" fmla="*/ 89762 w 610149"/>
                <a:gd name="connsiteY1919" fmla="*/ 282953 h 552590"/>
                <a:gd name="connsiteX1920" fmla="*/ 89762 w 610149"/>
                <a:gd name="connsiteY1920" fmla="*/ 278232 h 552590"/>
                <a:gd name="connsiteX1921" fmla="*/ 93066 w 610149"/>
                <a:gd name="connsiteY1921" fmla="*/ 283189 h 552590"/>
                <a:gd name="connsiteX1922" fmla="*/ 91413 w 610149"/>
                <a:gd name="connsiteY1922" fmla="*/ 285785 h 552590"/>
                <a:gd name="connsiteX1923" fmla="*/ 160554 w 610149"/>
                <a:gd name="connsiteY1923" fmla="*/ 213576 h 552590"/>
                <a:gd name="connsiteX1924" fmla="*/ 160554 w 610149"/>
                <a:gd name="connsiteY1924" fmla="*/ 213576 h 552590"/>
                <a:gd name="connsiteX1925" fmla="*/ 160554 w 610149"/>
                <a:gd name="connsiteY1925" fmla="*/ 210272 h 552590"/>
                <a:gd name="connsiteX1926" fmla="*/ 157723 w 610149"/>
                <a:gd name="connsiteY1926" fmla="*/ 210272 h 552590"/>
                <a:gd name="connsiteX1927" fmla="*/ 160082 w 610149"/>
                <a:gd name="connsiteY1927" fmla="*/ 207440 h 552590"/>
                <a:gd name="connsiteX1928" fmla="*/ 161263 w 610149"/>
                <a:gd name="connsiteY1928" fmla="*/ 217352 h 552590"/>
                <a:gd name="connsiteX1929" fmla="*/ 103684 w 610149"/>
                <a:gd name="connsiteY1929" fmla="*/ 269265 h 552590"/>
                <a:gd name="connsiteX1930" fmla="*/ 103684 w 610149"/>
                <a:gd name="connsiteY1930" fmla="*/ 273986 h 552590"/>
                <a:gd name="connsiteX1931" fmla="*/ 101088 w 610149"/>
                <a:gd name="connsiteY1931" fmla="*/ 270210 h 552590"/>
                <a:gd name="connsiteX1932" fmla="*/ 103920 w 610149"/>
                <a:gd name="connsiteY1932" fmla="*/ 272097 h 552590"/>
                <a:gd name="connsiteX1933" fmla="*/ 136484 w 610149"/>
                <a:gd name="connsiteY1933" fmla="*/ 236467 h 552590"/>
                <a:gd name="connsiteX1934" fmla="*/ 135067 w 610149"/>
                <a:gd name="connsiteY1934" fmla="*/ 238826 h 552590"/>
                <a:gd name="connsiteX1935" fmla="*/ 137193 w 610149"/>
                <a:gd name="connsiteY1935" fmla="*/ 239299 h 552590"/>
                <a:gd name="connsiteX1936" fmla="*/ 160082 w 610149"/>
                <a:gd name="connsiteY1936" fmla="*/ 218297 h 552590"/>
                <a:gd name="connsiteX1937" fmla="*/ 158431 w 610149"/>
                <a:gd name="connsiteY1937" fmla="*/ 218297 h 552590"/>
                <a:gd name="connsiteX1938" fmla="*/ 159846 w 610149"/>
                <a:gd name="connsiteY1938" fmla="*/ 216171 h 552590"/>
                <a:gd name="connsiteX1939" fmla="*/ 161263 w 610149"/>
                <a:gd name="connsiteY1939" fmla="*/ 221128 h 552590"/>
                <a:gd name="connsiteX1940" fmla="*/ 136484 w 610149"/>
                <a:gd name="connsiteY1940" fmla="*/ 243545 h 552590"/>
                <a:gd name="connsiteX1941" fmla="*/ 134834 w 610149"/>
                <a:gd name="connsiteY1941" fmla="*/ 240477 h 552590"/>
                <a:gd name="connsiteX1942" fmla="*/ 137193 w 610149"/>
                <a:gd name="connsiteY1942" fmla="*/ 246376 h 552590"/>
                <a:gd name="connsiteX1943" fmla="*/ 130585 w 610149"/>
                <a:gd name="connsiteY1943" fmla="*/ 254399 h 552590"/>
                <a:gd name="connsiteX1944" fmla="*/ 128226 w 610149"/>
                <a:gd name="connsiteY1944" fmla="*/ 252276 h 552590"/>
                <a:gd name="connsiteX1945" fmla="*/ 130113 w 610149"/>
                <a:gd name="connsiteY1945" fmla="*/ 252276 h 552590"/>
                <a:gd name="connsiteX1946" fmla="*/ 131294 w 610149"/>
                <a:gd name="connsiteY1946" fmla="*/ 257230 h 552590"/>
                <a:gd name="connsiteX1947" fmla="*/ 130585 w 610149"/>
                <a:gd name="connsiteY1947" fmla="*/ 246849 h 552590"/>
                <a:gd name="connsiteX1948" fmla="*/ 130585 w 610149"/>
                <a:gd name="connsiteY1948" fmla="*/ 251097 h 552590"/>
                <a:gd name="connsiteX1949" fmla="*/ 131294 w 610149"/>
                <a:gd name="connsiteY1949" fmla="*/ 249680 h 552590"/>
                <a:gd name="connsiteX1950" fmla="*/ 155833 w 610149"/>
                <a:gd name="connsiteY1950" fmla="*/ 223251 h 552590"/>
                <a:gd name="connsiteX1951" fmla="*/ 155833 w 610149"/>
                <a:gd name="connsiteY1951" fmla="*/ 220420 h 552590"/>
                <a:gd name="connsiteX1952" fmla="*/ 156542 w 610149"/>
                <a:gd name="connsiteY1952" fmla="*/ 226319 h 552590"/>
                <a:gd name="connsiteX1953" fmla="*/ 135303 w 610149"/>
                <a:gd name="connsiteY1953" fmla="*/ 248499 h 552590"/>
                <a:gd name="connsiteX1954" fmla="*/ 135303 w 610149"/>
                <a:gd name="connsiteY1954" fmla="*/ 245668 h 552590"/>
                <a:gd name="connsiteX1955" fmla="*/ 136012 w 610149"/>
                <a:gd name="connsiteY1955" fmla="*/ 251567 h 552590"/>
                <a:gd name="connsiteX1956" fmla="*/ 139080 w 610149"/>
                <a:gd name="connsiteY1956" fmla="*/ 252039 h 552590"/>
                <a:gd name="connsiteX1957" fmla="*/ 134598 w 610149"/>
                <a:gd name="connsiteY1957" fmla="*/ 249916 h 552590"/>
                <a:gd name="connsiteX1958" fmla="*/ 136957 w 610149"/>
                <a:gd name="connsiteY1958" fmla="*/ 248266 h 552590"/>
                <a:gd name="connsiteX1959" fmla="*/ 138844 w 610149"/>
                <a:gd name="connsiteY1959" fmla="*/ 250625 h 552590"/>
                <a:gd name="connsiteX1960" fmla="*/ 138844 w 610149"/>
                <a:gd name="connsiteY1960" fmla="*/ 250625 h 552590"/>
                <a:gd name="connsiteX1961" fmla="*/ 137429 w 610149"/>
                <a:gd name="connsiteY1961" fmla="*/ 255107 h 552590"/>
                <a:gd name="connsiteX1962" fmla="*/ 135067 w 610149"/>
                <a:gd name="connsiteY1962" fmla="*/ 255107 h 552590"/>
                <a:gd name="connsiteX1963" fmla="*/ 139788 w 610149"/>
                <a:gd name="connsiteY1963" fmla="*/ 255107 h 552590"/>
                <a:gd name="connsiteX1964" fmla="*/ 135303 w 610149"/>
                <a:gd name="connsiteY1964" fmla="*/ 257703 h 552590"/>
                <a:gd name="connsiteX1965" fmla="*/ 133417 w 610149"/>
                <a:gd name="connsiteY1965" fmla="*/ 251097 h 552590"/>
                <a:gd name="connsiteX1966" fmla="*/ 136012 w 610149"/>
                <a:gd name="connsiteY1966" fmla="*/ 260770 h 552590"/>
                <a:gd name="connsiteX1967" fmla="*/ 168576 w 610149"/>
                <a:gd name="connsiteY1967" fmla="*/ 221128 h 552590"/>
                <a:gd name="connsiteX1968" fmla="*/ 168576 w 610149"/>
                <a:gd name="connsiteY1968" fmla="*/ 216171 h 552590"/>
                <a:gd name="connsiteX1969" fmla="*/ 169285 w 610149"/>
                <a:gd name="connsiteY1969" fmla="*/ 224196 h 552590"/>
                <a:gd name="connsiteX1970" fmla="*/ 156778 w 610149"/>
                <a:gd name="connsiteY1970" fmla="*/ 232218 h 552590"/>
                <a:gd name="connsiteX1971" fmla="*/ 154655 w 610149"/>
                <a:gd name="connsiteY1971" fmla="*/ 230568 h 552590"/>
                <a:gd name="connsiteX1972" fmla="*/ 157486 w 610149"/>
                <a:gd name="connsiteY1972" fmla="*/ 235286 h 552590"/>
                <a:gd name="connsiteX1973" fmla="*/ 165981 w 610149"/>
                <a:gd name="connsiteY1973" fmla="*/ 228915 h 552590"/>
                <a:gd name="connsiteX1974" fmla="*/ 163149 w 610149"/>
                <a:gd name="connsiteY1974" fmla="*/ 228915 h 552590"/>
                <a:gd name="connsiteX1975" fmla="*/ 163149 w 610149"/>
                <a:gd name="connsiteY1975" fmla="*/ 231510 h 552590"/>
                <a:gd name="connsiteX1976" fmla="*/ 163149 w 610149"/>
                <a:gd name="connsiteY1976" fmla="*/ 226319 h 552590"/>
                <a:gd name="connsiteX1977" fmla="*/ 166690 w 610149"/>
                <a:gd name="connsiteY1977" fmla="*/ 231982 h 552590"/>
                <a:gd name="connsiteX1978" fmla="*/ 130821 w 610149"/>
                <a:gd name="connsiteY1978" fmla="*/ 261007 h 552590"/>
                <a:gd name="connsiteX1979" fmla="*/ 127754 w 610149"/>
                <a:gd name="connsiteY1979" fmla="*/ 265255 h 552590"/>
                <a:gd name="connsiteX1980" fmla="*/ 131530 w 610149"/>
                <a:gd name="connsiteY1980" fmla="*/ 264547 h 552590"/>
                <a:gd name="connsiteX1981" fmla="*/ 136012 w 610149"/>
                <a:gd name="connsiteY1981" fmla="*/ 261007 h 552590"/>
                <a:gd name="connsiteX1982" fmla="*/ 133889 w 610149"/>
                <a:gd name="connsiteY1982" fmla="*/ 259592 h 552590"/>
                <a:gd name="connsiteX1983" fmla="*/ 135303 w 610149"/>
                <a:gd name="connsiteY1983" fmla="*/ 259592 h 552590"/>
                <a:gd name="connsiteX1984" fmla="*/ 136721 w 610149"/>
                <a:gd name="connsiteY1984" fmla="*/ 264547 h 552590"/>
                <a:gd name="connsiteX1985" fmla="*/ 153946 w 610149"/>
                <a:gd name="connsiteY1985" fmla="*/ 245198 h 552590"/>
                <a:gd name="connsiteX1986" fmla="*/ 150878 w 610149"/>
                <a:gd name="connsiteY1986" fmla="*/ 245198 h 552590"/>
                <a:gd name="connsiteX1987" fmla="*/ 150878 w 610149"/>
                <a:gd name="connsiteY1987" fmla="*/ 243781 h 552590"/>
                <a:gd name="connsiteX1988" fmla="*/ 162677 w 610149"/>
                <a:gd name="connsiteY1988" fmla="*/ 238354 h 552590"/>
                <a:gd name="connsiteX1989" fmla="*/ 158195 w 610149"/>
                <a:gd name="connsiteY1989" fmla="*/ 238354 h 552590"/>
                <a:gd name="connsiteX1990" fmla="*/ 163386 w 610149"/>
                <a:gd name="connsiteY1990" fmla="*/ 240949 h 552590"/>
                <a:gd name="connsiteX1991" fmla="*/ 139080 w 610149"/>
                <a:gd name="connsiteY1991" fmla="*/ 258647 h 552590"/>
                <a:gd name="connsiteX1992" fmla="*/ 139080 w 610149"/>
                <a:gd name="connsiteY1992" fmla="*/ 261479 h 552590"/>
                <a:gd name="connsiteX1993" fmla="*/ 140967 w 610149"/>
                <a:gd name="connsiteY1993" fmla="*/ 261243 h 552590"/>
                <a:gd name="connsiteX1994" fmla="*/ 162677 w 610149"/>
                <a:gd name="connsiteY1994" fmla="*/ 244017 h 552590"/>
                <a:gd name="connsiteX1995" fmla="*/ 162677 w 610149"/>
                <a:gd name="connsiteY1995" fmla="*/ 245904 h 552590"/>
                <a:gd name="connsiteX1996" fmla="*/ 160318 w 610149"/>
                <a:gd name="connsiteY1996" fmla="*/ 243072 h 552590"/>
                <a:gd name="connsiteX1997" fmla="*/ 161968 w 610149"/>
                <a:gd name="connsiteY1997" fmla="*/ 239768 h 552590"/>
                <a:gd name="connsiteX1998" fmla="*/ 164331 w 610149"/>
                <a:gd name="connsiteY1998" fmla="*/ 246613 h 552590"/>
                <a:gd name="connsiteX1999" fmla="*/ 159846 w 610149"/>
                <a:gd name="connsiteY1999" fmla="*/ 253220 h 552590"/>
                <a:gd name="connsiteX2000" fmla="*/ 159846 w 610149"/>
                <a:gd name="connsiteY2000" fmla="*/ 246613 h 552590"/>
                <a:gd name="connsiteX2001" fmla="*/ 161496 w 610149"/>
                <a:gd name="connsiteY2001" fmla="*/ 255816 h 552590"/>
                <a:gd name="connsiteX2002" fmla="*/ 159846 w 610149"/>
                <a:gd name="connsiteY2002" fmla="*/ 251331 h 552590"/>
                <a:gd name="connsiteX2003" fmla="*/ 157250 w 610149"/>
                <a:gd name="connsiteY2003" fmla="*/ 251331 h 552590"/>
                <a:gd name="connsiteX2004" fmla="*/ 157250 w 610149"/>
                <a:gd name="connsiteY2004" fmla="*/ 249680 h 552590"/>
                <a:gd name="connsiteX2005" fmla="*/ 161263 w 610149"/>
                <a:gd name="connsiteY2005" fmla="*/ 253929 h 552590"/>
                <a:gd name="connsiteX2006" fmla="*/ 162441 w 610149"/>
                <a:gd name="connsiteY2006" fmla="*/ 261951 h 552590"/>
                <a:gd name="connsiteX2007" fmla="*/ 162441 w 610149"/>
                <a:gd name="connsiteY2007" fmla="*/ 264310 h 552590"/>
                <a:gd name="connsiteX2008" fmla="*/ 162441 w 610149"/>
                <a:gd name="connsiteY2008" fmla="*/ 261951 h 552590"/>
                <a:gd name="connsiteX2009" fmla="*/ 141675 w 610149"/>
                <a:gd name="connsiteY2009" fmla="*/ 295930 h 552590"/>
                <a:gd name="connsiteX2010" fmla="*/ 141675 w 610149"/>
                <a:gd name="connsiteY2010" fmla="*/ 292157 h 552590"/>
                <a:gd name="connsiteX2011" fmla="*/ 143092 w 610149"/>
                <a:gd name="connsiteY2011" fmla="*/ 298525 h 552590"/>
                <a:gd name="connsiteX2012" fmla="*/ 112887 w 610149"/>
                <a:gd name="connsiteY2012" fmla="*/ 343125 h 552590"/>
                <a:gd name="connsiteX2013" fmla="*/ 110056 w 610149"/>
                <a:gd name="connsiteY2013" fmla="*/ 343125 h 552590"/>
                <a:gd name="connsiteX2014" fmla="*/ 114301 w 610149"/>
                <a:gd name="connsiteY2014" fmla="*/ 346665 h 552590"/>
                <a:gd name="connsiteX2015" fmla="*/ 143329 w 610149"/>
                <a:gd name="connsiteY2015" fmla="*/ 293335 h 552590"/>
                <a:gd name="connsiteX2016" fmla="*/ 143329 w 610149"/>
                <a:gd name="connsiteY2016" fmla="*/ 291212 h 552590"/>
                <a:gd name="connsiteX2017" fmla="*/ 146396 w 610149"/>
                <a:gd name="connsiteY2017" fmla="*/ 291212 h 552590"/>
                <a:gd name="connsiteX2018" fmla="*/ 144743 w 610149"/>
                <a:gd name="connsiteY2018" fmla="*/ 296875 h 552590"/>
                <a:gd name="connsiteX2019" fmla="*/ 147102 w 610149"/>
                <a:gd name="connsiteY2019" fmla="*/ 293335 h 552590"/>
                <a:gd name="connsiteX2020" fmla="*/ 144270 w 610149"/>
                <a:gd name="connsiteY2020" fmla="*/ 293335 h 552590"/>
                <a:gd name="connsiteX2021" fmla="*/ 148519 w 610149"/>
                <a:gd name="connsiteY2021" fmla="*/ 296875 h 552590"/>
                <a:gd name="connsiteX2022" fmla="*/ 163149 w 610149"/>
                <a:gd name="connsiteY2022" fmla="*/ 276109 h 552590"/>
                <a:gd name="connsiteX2023" fmla="*/ 163149 w 610149"/>
                <a:gd name="connsiteY2023" fmla="*/ 278941 h 552590"/>
                <a:gd name="connsiteX2024" fmla="*/ 161027 w 610149"/>
                <a:gd name="connsiteY2024" fmla="*/ 274928 h 552590"/>
                <a:gd name="connsiteX2025" fmla="*/ 150406 w 610149"/>
                <a:gd name="connsiteY2025" fmla="*/ 292393 h 552590"/>
                <a:gd name="connsiteX2026" fmla="*/ 148519 w 610149"/>
                <a:gd name="connsiteY2026" fmla="*/ 292393 h 552590"/>
                <a:gd name="connsiteX2027" fmla="*/ 148519 w 610149"/>
                <a:gd name="connsiteY2027" fmla="*/ 292393 h 552590"/>
                <a:gd name="connsiteX2028" fmla="*/ 151115 w 610149"/>
                <a:gd name="connsiteY2028" fmla="*/ 295930 h 552590"/>
                <a:gd name="connsiteX2029" fmla="*/ 144034 w 610149"/>
                <a:gd name="connsiteY2029" fmla="*/ 300415 h 552590"/>
                <a:gd name="connsiteX2030" fmla="*/ 144034 w 610149"/>
                <a:gd name="connsiteY2030" fmla="*/ 303955 h 552590"/>
                <a:gd name="connsiteX2031" fmla="*/ 145452 w 610149"/>
                <a:gd name="connsiteY2031" fmla="*/ 303955 h 552590"/>
                <a:gd name="connsiteX2032" fmla="*/ 144034 w 610149"/>
                <a:gd name="connsiteY2032" fmla="*/ 304897 h 552590"/>
                <a:gd name="connsiteX2033" fmla="*/ 144034 w 610149"/>
                <a:gd name="connsiteY2033" fmla="*/ 306787 h 552590"/>
                <a:gd name="connsiteX2034" fmla="*/ 144034 w 610149"/>
                <a:gd name="connsiteY2034" fmla="*/ 304191 h 552590"/>
                <a:gd name="connsiteX2035" fmla="*/ 144743 w 610149"/>
                <a:gd name="connsiteY2035" fmla="*/ 308437 h 552590"/>
                <a:gd name="connsiteX2036" fmla="*/ 120437 w 610149"/>
                <a:gd name="connsiteY2036" fmla="*/ 353981 h 552590"/>
                <a:gd name="connsiteX2037" fmla="*/ 120437 w 610149"/>
                <a:gd name="connsiteY2037" fmla="*/ 351150 h 552590"/>
                <a:gd name="connsiteX2038" fmla="*/ 127045 w 610149"/>
                <a:gd name="connsiteY2038" fmla="*/ 365544 h 552590"/>
                <a:gd name="connsiteX2039" fmla="*/ 123977 w 610149"/>
                <a:gd name="connsiteY2039" fmla="*/ 362004 h 552590"/>
                <a:gd name="connsiteX2040" fmla="*/ 123977 w 610149"/>
                <a:gd name="connsiteY2040" fmla="*/ 364127 h 552590"/>
                <a:gd name="connsiteX2041" fmla="*/ 123977 w 610149"/>
                <a:gd name="connsiteY2041" fmla="*/ 360353 h 552590"/>
                <a:gd name="connsiteX2042" fmla="*/ 120673 w 610149"/>
                <a:gd name="connsiteY2042" fmla="*/ 356577 h 552590"/>
                <a:gd name="connsiteX2043" fmla="*/ 120673 w 610149"/>
                <a:gd name="connsiteY2043" fmla="*/ 360117 h 552590"/>
                <a:gd name="connsiteX2044" fmla="*/ 118314 w 610149"/>
                <a:gd name="connsiteY2044" fmla="*/ 358700 h 552590"/>
                <a:gd name="connsiteX2045" fmla="*/ 119967 w 610149"/>
                <a:gd name="connsiteY2045" fmla="*/ 356104 h 552590"/>
                <a:gd name="connsiteX2046" fmla="*/ 117136 w 610149"/>
                <a:gd name="connsiteY2046" fmla="*/ 356104 h 552590"/>
                <a:gd name="connsiteX2047" fmla="*/ 117136 w 610149"/>
                <a:gd name="connsiteY2047" fmla="*/ 353745 h 552590"/>
                <a:gd name="connsiteX2048" fmla="*/ 119967 w 610149"/>
                <a:gd name="connsiteY2048" fmla="*/ 357519 h 552590"/>
                <a:gd name="connsiteX2049" fmla="*/ 151351 w 610149"/>
                <a:gd name="connsiteY2049" fmla="*/ 298762 h 552590"/>
                <a:gd name="connsiteX2050" fmla="*/ 151351 w 610149"/>
                <a:gd name="connsiteY2050" fmla="*/ 303247 h 552590"/>
                <a:gd name="connsiteX2051" fmla="*/ 147338 w 610149"/>
                <a:gd name="connsiteY2051" fmla="*/ 303247 h 552590"/>
                <a:gd name="connsiteX2052" fmla="*/ 150406 w 610149"/>
                <a:gd name="connsiteY2052" fmla="*/ 301593 h 552590"/>
                <a:gd name="connsiteX2053" fmla="*/ 148283 w 610149"/>
                <a:gd name="connsiteY2053" fmla="*/ 299234 h 552590"/>
                <a:gd name="connsiteX2054" fmla="*/ 151115 w 610149"/>
                <a:gd name="connsiteY2054" fmla="*/ 302302 h 552590"/>
                <a:gd name="connsiteX2055" fmla="*/ 165272 w 610149"/>
                <a:gd name="connsiteY2055" fmla="*/ 282953 h 552590"/>
                <a:gd name="connsiteX2056" fmla="*/ 163149 w 610149"/>
                <a:gd name="connsiteY2056" fmla="*/ 280594 h 552590"/>
                <a:gd name="connsiteX2057" fmla="*/ 164800 w 610149"/>
                <a:gd name="connsiteY2057" fmla="*/ 286493 h 552590"/>
                <a:gd name="connsiteX2058" fmla="*/ 140025 w 610149"/>
                <a:gd name="connsiteY2058" fmla="*/ 315754 h 552590"/>
                <a:gd name="connsiteX2059" fmla="*/ 138135 w 610149"/>
                <a:gd name="connsiteY2059" fmla="*/ 315754 h 552590"/>
                <a:gd name="connsiteX2060" fmla="*/ 138135 w 610149"/>
                <a:gd name="connsiteY2060" fmla="*/ 315754 h 552590"/>
                <a:gd name="connsiteX2061" fmla="*/ 139552 w 610149"/>
                <a:gd name="connsiteY2061" fmla="*/ 319291 h 552590"/>
                <a:gd name="connsiteX2062" fmla="*/ 152532 w 610149"/>
                <a:gd name="connsiteY2062" fmla="*/ 321417 h 552590"/>
                <a:gd name="connsiteX2063" fmla="*/ 152532 w 610149"/>
                <a:gd name="connsiteY2063" fmla="*/ 323068 h 552590"/>
                <a:gd name="connsiteX2064" fmla="*/ 154182 w 610149"/>
                <a:gd name="connsiteY2064" fmla="*/ 317404 h 552590"/>
                <a:gd name="connsiteX2065" fmla="*/ 151587 w 610149"/>
                <a:gd name="connsiteY2065" fmla="*/ 317404 h 552590"/>
                <a:gd name="connsiteX2066" fmla="*/ 151587 w 610149"/>
                <a:gd name="connsiteY2066" fmla="*/ 309855 h 552590"/>
                <a:gd name="connsiteX2067" fmla="*/ 147102 w 610149"/>
                <a:gd name="connsiteY2067" fmla="*/ 309855 h 552590"/>
                <a:gd name="connsiteX2068" fmla="*/ 147102 w 610149"/>
                <a:gd name="connsiteY2068" fmla="*/ 307259 h 552590"/>
                <a:gd name="connsiteX2069" fmla="*/ 154419 w 610149"/>
                <a:gd name="connsiteY2069" fmla="*/ 309618 h 552590"/>
                <a:gd name="connsiteX2070" fmla="*/ 157486 w 610149"/>
                <a:gd name="connsiteY2070" fmla="*/ 317168 h 552590"/>
                <a:gd name="connsiteX2071" fmla="*/ 154891 w 610149"/>
                <a:gd name="connsiteY2071" fmla="*/ 317168 h 552590"/>
                <a:gd name="connsiteX2072" fmla="*/ 157959 w 610149"/>
                <a:gd name="connsiteY2072" fmla="*/ 319527 h 552590"/>
                <a:gd name="connsiteX2073" fmla="*/ 157959 w 610149"/>
                <a:gd name="connsiteY2073" fmla="*/ 318349 h 552590"/>
                <a:gd name="connsiteX2074" fmla="*/ 157959 w 610149"/>
                <a:gd name="connsiteY2074" fmla="*/ 322359 h 552590"/>
                <a:gd name="connsiteX2075" fmla="*/ 153238 w 610149"/>
                <a:gd name="connsiteY2075" fmla="*/ 322359 h 552590"/>
                <a:gd name="connsiteX2076" fmla="*/ 155127 w 610149"/>
                <a:gd name="connsiteY2076" fmla="*/ 326372 h 552590"/>
                <a:gd name="connsiteX2077" fmla="*/ 151115 w 610149"/>
                <a:gd name="connsiteY2077" fmla="*/ 324957 h 552590"/>
                <a:gd name="connsiteX2078" fmla="*/ 156778 w 610149"/>
                <a:gd name="connsiteY2078" fmla="*/ 321417 h 552590"/>
                <a:gd name="connsiteX2079" fmla="*/ 159609 w 610149"/>
                <a:gd name="connsiteY2079" fmla="*/ 321417 h 552590"/>
                <a:gd name="connsiteX2080" fmla="*/ 159609 w 610149"/>
                <a:gd name="connsiteY2080" fmla="*/ 323776 h 552590"/>
                <a:gd name="connsiteX2081" fmla="*/ 156305 w 610149"/>
                <a:gd name="connsiteY2081" fmla="*/ 324485 h 552590"/>
                <a:gd name="connsiteX2082" fmla="*/ 164564 w 610149"/>
                <a:gd name="connsiteY2082" fmla="*/ 283662 h 552590"/>
                <a:gd name="connsiteX2083" fmla="*/ 164564 w 610149"/>
                <a:gd name="connsiteY2083" fmla="*/ 288380 h 552590"/>
                <a:gd name="connsiteX2084" fmla="*/ 164094 w 610149"/>
                <a:gd name="connsiteY2084" fmla="*/ 286727 h 552590"/>
                <a:gd name="connsiteX2085" fmla="*/ 153710 w 610149"/>
                <a:gd name="connsiteY2085" fmla="*/ 299943 h 552590"/>
                <a:gd name="connsiteX2086" fmla="*/ 153710 w 610149"/>
                <a:gd name="connsiteY2086" fmla="*/ 298056 h 552590"/>
                <a:gd name="connsiteX2087" fmla="*/ 153238 w 610149"/>
                <a:gd name="connsiteY2087" fmla="*/ 303010 h 552590"/>
                <a:gd name="connsiteX2088" fmla="*/ 153710 w 610149"/>
                <a:gd name="connsiteY2088" fmla="*/ 306078 h 552590"/>
                <a:gd name="connsiteX2089" fmla="*/ 153710 w 610149"/>
                <a:gd name="connsiteY2089" fmla="*/ 303247 h 552590"/>
                <a:gd name="connsiteX2090" fmla="*/ 153946 w 610149"/>
                <a:gd name="connsiteY2090" fmla="*/ 309146 h 552590"/>
                <a:gd name="connsiteX2091" fmla="*/ 165272 w 610149"/>
                <a:gd name="connsiteY2091" fmla="*/ 290739 h 552590"/>
                <a:gd name="connsiteX2092" fmla="*/ 165272 w 610149"/>
                <a:gd name="connsiteY2092" fmla="*/ 288616 h 552590"/>
                <a:gd name="connsiteX2093" fmla="*/ 165509 w 610149"/>
                <a:gd name="connsiteY2093" fmla="*/ 293807 h 552590"/>
                <a:gd name="connsiteX2094" fmla="*/ 127281 w 610149"/>
                <a:gd name="connsiteY2094" fmla="*/ 370498 h 552590"/>
                <a:gd name="connsiteX2095" fmla="*/ 123977 w 610149"/>
                <a:gd name="connsiteY2095" fmla="*/ 370498 h 552590"/>
                <a:gd name="connsiteX2096" fmla="*/ 127517 w 610149"/>
                <a:gd name="connsiteY2096" fmla="*/ 373566 h 552590"/>
                <a:gd name="connsiteX2097" fmla="*/ 129876 w 610149"/>
                <a:gd name="connsiteY2097" fmla="*/ 373802 h 552590"/>
                <a:gd name="connsiteX2098" fmla="*/ 125394 w 610149"/>
                <a:gd name="connsiteY2098" fmla="*/ 373802 h 552590"/>
                <a:gd name="connsiteX2099" fmla="*/ 125394 w 610149"/>
                <a:gd name="connsiteY2099" fmla="*/ 372152 h 552590"/>
                <a:gd name="connsiteX2100" fmla="*/ 130113 w 610149"/>
                <a:gd name="connsiteY2100" fmla="*/ 376870 h 552590"/>
                <a:gd name="connsiteX2101" fmla="*/ 155833 w 610149"/>
                <a:gd name="connsiteY2101" fmla="*/ 314337 h 552590"/>
                <a:gd name="connsiteX2102" fmla="*/ 155833 w 610149"/>
                <a:gd name="connsiteY2102" fmla="*/ 311269 h 552590"/>
                <a:gd name="connsiteX2103" fmla="*/ 156069 w 610149"/>
                <a:gd name="connsiteY2103" fmla="*/ 317404 h 552590"/>
                <a:gd name="connsiteX2104" fmla="*/ 165981 w 610149"/>
                <a:gd name="connsiteY2104" fmla="*/ 304191 h 552590"/>
                <a:gd name="connsiteX2105" fmla="*/ 165981 w 610149"/>
                <a:gd name="connsiteY2105" fmla="*/ 302302 h 552590"/>
                <a:gd name="connsiteX2106" fmla="*/ 166217 w 610149"/>
                <a:gd name="connsiteY2106" fmla="*/ 307259 h 552590"/>
                <a:gd name="connsiteX2107" fmla="*/ 156542 w 610149"/>
                <a:gd name="connsiteY2107" fmla="*/ 327789 h 552590"/>
                <a:gd name="connsiteX2108" fmla="*/ 156542 w 610149"/>
                <a:gd name="connsiteY2108" fmla="*/ 330148 h 552590"/>
                <a:gd name="connsiteX2109" fmla="*/ 153238 w 610149"/>
                <a:gd name="connsiteY2109" fmla="*/ 328731 h 552590"/>
                <a:gd name="connsiteX2110" fmla="*/ 156778 w 610149"/>
                <a:gd name="connsiteY2110" fmla="*/ 330857 h 552590"/>
                <a:gd name="connsiteX2111" fmla="*/ 156542 w 610149"/>
                <a:gd name="connsiteY2111" fmla="*/ 335339 h 552590"/>
                <a:gd name="connsiteX2112" fmla="*/ 156542 w 610149"/>
                <a:gd name="connsiteY2112" fmla="*/ 337462 h 552590"/>
                <a:gd name="connsiteX2113" fmla="*/ 156542 w 610149"/>
                <a:gd name="connsiteY2113" fmla="*/ 337462 h 552590"/>
                <a:gd name="connsiteX2114" fmla="*/ 156542 w 610149"/>
                <a:gd name="connsiteY2114" fmla="*/ 337462 h 552590"/>
                <a:gd name="connsiteX2115" fmla="*/ 153710 w 610149"/>
                <a:gd name="connsiteY2115" fmla="*/ 337462 h 552590"/>
                <a:gd name="connsiteX2116" fmla="*/ 153710 w 610149"/>
                <a:gd name="connsiteY2116" fmla="*/ 334866 h 552590"/>
                <a:gd name="connsiteX2117" fmla="*/ 156069 w 610149"/>
                <a:gd name="connsiteY2117" fmla="*/ 338406 h 552590"/>
                <a:gd name="connsiteX2118" fmla="*/ 161732 w 610149"/>
                <a:gd name="connsiteY2118" fmla="*/ 328731 h 552590"/>
                <a:gd name="connsiteX2119" fmla="*/ 160082 w 610149"/>
                <a:gd name="connsiteY2119" fmla="*/ 330384 h 552590"/>
                <a:gd name="connsiteX2120" fmla="*/ 160082 w 610149"/>
                <a:gd name="connsiteY2120" fmla="*/ 326135 h 552590"/>
                <a:gd name="connsiteX2121" fmla="*/ 161263 w 610149"/>
                <a:gd name="connsiteY2121" fmla="*/ 331798 h 552590"/>
                <a:gd name="connsiteX2122" fmla="*/ 150878 w 610149"/>
                <a:gd name="connsiteY2122" fmla="*/ 499103 h 552590"/>
                <a:gd name="connsiteX2123" fmla="*/ 148047 w 610149"/>
                <a:gd name="connsiteY2123" fmla="*/ 501228 h 552590"/>
                <a:gd name="connsiteX2124" fmla="*/ 146633 w 610149"/>
                <a:gd name="connsiteY2124" fmla="*/ 499339 h 552590"/>
                <a:gd name="connsiteX2125" fmla="*/ 151115 w 610149"/>
                <a:gd name="connsiteY2125" fmla="*/ 502170 h 552590"/>
                <a:gd name="connsiteX2126" fmla="*/ 141203 w 610149"/>
                <a:gd name="connsiteY2126" fmla="*/ 387488 h 552590"/>
                <a:gd name="connsiteX2127" fmla="*/ 142620 w 610149"/>
                <a:gd name="connsiteY2127" fmla="*/ 391028 h 552590"/>
                <a:gd name="connsiteX2128" fmla="*/ 138371 w 610149"/>
                <a:gd name="connsiteY2128" fmla="*/ 391028 h 552590"/>
                <a:gd name="connsiteX2129" fmla="*/ 140733 w 610149"/>
                <a:gd name="connsiteY2129" fmla="*/ 390555 h 552590"/>
                <a:gd name="connsiteX2130" fmla="*/ 158665 w 610149"/>
                <a:gd name="connsiteY2130" fmla="*/ 342419 h 552590"/>
                <a:gd name="connsiteX2131" fmla="*/ 160082 w 610149"/>
                <a:gd name="connsiteY2131" fmla="*/ 340293 h 552590"/>
                <a:gd name="connsiteX2132" fmla="*/ 159137 w 610149"/>
                <a:gd name="connsiteY2132" fmla="*/ 333688 h 552590"/>
                <a:gd name="connsiteX2133" fmla="*/ 160082 w 610149"/>
                <a:gd name="connsiteY2133" fmla="*/ 332743 h 552590"/>
                <a:gd name="connsiteX2134" fmla="*/ 164094 w 610149"/>
                <a:gd name="connsiteY2134" fmla="*/ 339115 h 552590"/>
                <a:gd name="connsiteX2135" fmla="*/ 161496 w 610149"/>
                <a:gd name="connsiteY2135" fmla="*/ 341238 h 552590"/>
                <a:gd name="connsiteX2136" fmla="*/ 164094 w 610149"/>
                <a:gd name="connsiteY2136" fmla="*/ 341238 h 552590"/>
                <a:gd name="connsiteX2137" fmla="*/ 162441 w 610149"/>
                <a:gd name="connsiteY2137" fmla="*/ 341238 h 552590"/>
                <a:gd name="connsiteX2138" fmla="*/ 164094 w 610149"/>
                <a:gd name="connsiteY2138" fmla="*/ 341238 h 552590"/>
                <a:gd name="connsiteX2139" fmla="*/ 165509 w 610149"/>
                <a:gd name="connsiteY2139" fmla="*/ 341238 h 552590"/>
                <a:gd name="connsiteX2140" fmla="*/ 161968 w 610149"/>
                <a:gd name="connsiteY2140" fmla="*/ 341238 h 552590"/>
                <a:gd name="connsiteX2141" fmla="*/ 158195 w 610149"/>
                <a:gd name="connsiteY2141" fmla="*/ 345487 h 552590"/>
                <a:gd name="connsiteX2142" fmla="*/ 182262 w 610149"/>
                <a:gd name="connsiteY2142" fmla="*/ 307023 h 552590"/>
                <a:gd name="connsiteX2143" fmla="*/ 185802 w 610149"/>
                <a:gd name="connsiteY2143" fmla="*/ 308910 h 552590"/>
                <a:gd name="connsiteX2144" fmla="*/ 181556 w 610149"/>
                <a:gd name="connsiteY2144" fmla="*/ 308910 h 552590"/>
                <a:gd name="connsiteX2145" fmla="*/ 180139 w 610149"/>
                <a:gd name="connsiteY2145" fmla="*/ 308910 h 552590"/>
                <a:gd name="connsiteX2146" fmla="*/ 181084 w 610149"/>
                <a:gd name="connsiteY2146" fmla="*/ 310091 h 552590"/>
                <a:gd name="connsiteX2147" fmla="*/ 165509 w 610149"/>
                <a:gd name="connsiteY2147" fmla="*/ 338406 h 552590"/>
                <a:gd name="connsiteX2148" fmla="*/ 165509 w 610149"/>
                <a:gd name="connsiteY2148" fmla="*/ 342419 h 552590"/>
                <a:gd name="connsiteX2149" fmla="*/ 162913 w 610149"/>
                <a:gd name="connsiteY2149" fmla="*/ 340766 h 552590"/>
                <a:gd name="connsiteX2150" fmla="*/ 164331 w 610149"/>
                <a:gd name="connsiteY2150" fmla="*/ 341474 h 552590"/>
                <a:gd name="connsiteX2151" fmla="*/ 179903 w 610149"/>
                <a:gd name="connsiteY2151" fmla="*/ 318585 h 552590"/>
                <a:gd name="connsiteX2152" fmla="*/ 177307 w 610149"/>
                <a:gd name="connsiteY2152" fmla="*/ 318585 h 552590"/>
                <a:gd name="connsiteX2153" fmla="*/ 178725 w 610149"/>
                <a:gd name="connsiteY2153" fmla="*/ 321653 h 552590"/>
                <a:gd name="connsiteX2154" fmla="*/ 186747 w 610149"/>
                <a:gd name="connsiteY2154" fmla="*/ 313628 h 552590"/>
                <a:gd name="connsiteX2155" fmla="*/ 184151 w 610149"/>
                <a:gd name="connsiteY2155" fmla="*/ 313628 h 552590"/>
                <a:gd name="connsiteX2156" fmla="*/ 182734 w 610149"/>
                <a:gd name="connsiteY2156" fmla="*/ 315281 h 552590"/>
                <a:gd name="connsiteX2157" fmla="*/ 182734 w 610149"/>
                <a:gd name="connsiteY2157" fmla="*/ 311741 h 552590"/>
                <a:gd name="connsiteX2158" fmla="*/ 185566 w 610149"/>
                <a:gd name="connsiteY2158" fmla="*/ 316696 h 552590"/>
                <a:gd name="connsiteX2159" fmla="*/ 165509 w 610149"/>
                <a:gd name="connsiteY2159" fmla="*/ 346901 h 552590"/>
                <a:gd name="connsiteX2160" fmla="*/ 165509 w 610149"/>
                <a:gd name="connsiteY2160" fmla="*/ 349496 h 552590"/>
                <a:gd name="connsiteX2161" fmla="*/ 164331 w 610149"/>
                <a:gd name="connsiteY2161" fmla="*/ 349969 h 552590"/>
                <a:gd name="connsiteX2162" fmla="*/ 175657 w 610149"/>
                <a:gd name="connsiteY2162" fmla="*/ 333688 h 552590"/>
                <a:gd name="connsiteX2163" fmla="*/ 173295 w 610149"/>
                <a:gd name="connsiteY2163" fmla="*/ 331326 h 552590"/>
                <a:gd name="connsiteX2164" fmla="*/ 174712 w 610149"/>
                <a:gd name="connsiteY2164" fmla="*/ 336756 h 552590"/>
                <a:gd name="connsiteX2165" fmla="*/ 184860 w 610149"/>
                <a:gd name="connsiteY2165" fmla="*/ 317404 h 552590"/>
                <a:gd name="connsiteX2166" fmla="*/ 183207 w 610149"/>
                <a:gd name="connsiteY2166" fmla="*/ 317404 h 552590"/>
                <a:gd name="connsiteX2167" fmla="*/ 183207 w 610149"/>
                <a:gd name="connsiteY2167" fmla="*/ 314337 h 552590"/>
                <a:gd name="connsiteX2168" fmla="*/ 183679 w 610149"/>
                <a:gd name="connsiteY2168" fmla="*/ 320472 h 552590"/>
                <a:gd name="connsiteX2169" fmla="*/ 172825 w 610149"/>
                <a:gd name="connsiteY2169" fmla="*/ 357285 h 552590"/>
                <a:gd name="connsiteX2170" fmla="*/ 167395 w 610149"/>
                <a:gd name="connsiteY2170" fmla="*/ 352092 h 552590"/>
                <a:gd name="connsiteX2171" fmla="*/ 165272 w 610149"/>
                <a:gd name="connsiteY2171" fmla="*/ 353981 h 552590"/>
                <a:gd name="connsiteX2172" fmla="*/ 165272 w 610149"/>
                <a:gd name="connsiteY2172" fmla="*/ 349969 h 552590"/>
                <a:gd name="connsiteX2173" fmla="*/ 169994 w 610149"/>
                <a:gd name="connsiteY2173" fmla="*/ 349969 h 552590"/>
                <a:gd name="connsiteX2174" fmla="*/ 171644 w 610149"/>
                <a:gd name="connsiteY2174" fmla="*/ 360353 h 552590"/>
                <a:gd name="connsiteX2175" fmla="*/ 183443 w 610149"/>
                <a:gd name="connsiteY2175" fmla="*/ 516095 h 552590"/>
                <a:gd name="connsiteX2176" fmla="*/ 178488 w 610149"/>
                <a:gd name="connsiteY2176" fmla="*/ 513736 h 552590"/>
                <a:gd name="connsiteX2177" fmla="*/ 182262 w 610149"/>
                <a:gd name="connsiteY2177" fmla="*/ 519163 h 552590"/>
                <a:gd name="connsiteX2178" fmla="*/ 159846 w 610149"/>
                <a:gd name="connsiteY2178" fmla="*/ 408253 h 552590"/>
                <a:gd name="connsiteX2179" fmla="*/ 161496 w 610149"/>
                <a:gd name="connsiteY2179" fmla="*/ 409907 h 552590"/>
                <a:gd name="connsiteX2180" fmla="*/ 155363 w 610149"/>
                <a:gd name="connsiteY2180" fmla="*/ 409907 h 552590"/>
                <a:gd name="connsiteX2181" fmla="*/ 158431 w 610149"/>
                <a:gd name="connsiteY2181" fmla="*/ 411321 h 552590"/>
                <a:gd name="connsiteX2182" fmla="*/ 186274 w 610149"/>
                <a:gd name="connsiteY2182" fmla="*/ 322831 h 552590"/>
                <a:gd name="connsiteX2183" fmla="*/ 184388 w 610149"/>
                <a:gd name="connsiteY2183" fmla="*/ 318349 h 552590"/>
                <a:gd name="connsiteX2184" fmla="*/ 185802 w 610149"/>
                <a:gd name="connsiteY2184" fmla="*/ 318349 h 552590"/>
                <a:gd name="connsiteX2185" fmla="*/ 184860 w 610149"/>
                <a:gd name="connsiteY2185" fmla="*/ 325899 h 552590"/>
                <a:gd name="connsiteX2186" fmla="*/ 165272 w 610149"/>
                <a:gd name="connsiteY2186" fmla="*/ 370026 h 552590"/>
                <a:gd name="connsiteX2187" fmla="*/ 163858 w 610149"/>
                <a:gd name="connsiteY2187" fmla="*/ 365308 h 552590"/>
                <a:gd name="connsiteX2188" fmla="*/ 163858 w 610149"/>
                <a:gd name="connsiteY2188" fmla="*/ 372858 h 552590"/>
                <a:gd name="connsiteX2189" fmla="*/ 169994 w 610149"/>
                <a:gd name="connsiteY2189" fmla="*/ 362476 h 552590"/>
                <a:gd name="connsiteX2190" fmla="*/ 171644 w 610149"/>
                <a:gd name="connsiteY2190" fmla="*/ 367667 h 552590"/>
                <a:gd name="connsiteX2191" fmla="*/ 168340 w 610149"/>
                <a:gd name="connsiteY2191" fmla="*/ 362476 h 552590"/>
                <a:gd name="connsiteX2192" fmla="*/ 168576 w 610149"/>
                <a:gd name="connsiteY2192" fmla="*/ 365308 h 552590"/>
                <a:gd name="connsiteX2193" fmla="*/ 187928 w 610149"/>
                <a:gd name="connsiteY2193" fmla="*/ 324485 h 552590"/>
                <a:gd name="connsiteX2194" fmla="*/ 186274 w 610149"/>
                <a:gd name="connsiteY2194" fmla="*/ 324485 h 552590"/>
                <a:gd name="connsiteX2195" fmla="*/ 186274 w 610149"/>
                <a:gd name="connsiteY2195" fmla="*/ 322359 h 552590"/>
                <a:gd name="connsiteX2196" fmla="*/ 186511 w 610149"/>
                <a:gd name="connsiteY2196" fmla="*/ 327316 h 552590"/>
                <a:gd name="connsiteX2197" fmla="*/ 189342 w 610149"/>
                <a:gd name="connsiteY2197" fmla="*/ 329439 h 552590"/>
                <a:gd name="connsiteX2198" fmla="*/ 187455 w 610149"/>
                <a:gd name="connsiteY2198" fmla="*/ 327553 h 552590"/>
                <a:gd name="connsiteX2199" fmla="*/ 187928 w 610149"/>
                <a:gd name="connsiteY2199" fmla="*/ 332271 h 552590"/>
                <a:gd name="connsiteX2200" fmla="*/ 174476 w 610149"/>
                <a:gd name="connsiteY2200" fmla="*/ 359645 h 552590"/>
                <a:gd name="connsiteX2201" fmla="*/ 174476 w 610149"/>
                <a:gd name="connsiteY2201" fmla="*/ 363418 h 552590"/>
                <a:gd name="connsiteX2202" fmla="*/ 172353 w 610149"/>
                <a:gd name="connsiteY2202" fmla="*/ 363418 h 552590"/>
                <a:gd name="connsiteX2203" fmla="*/ 172353 w 610149"/>
                <a:gd name="connsiteY2203" fmla="*/ 363418 h 552590"/>
                <a:gd name="connsiteX2204" fmla="*/ 173061 w 610149"/>
                <a:gd name="connsiteY2204" fmla="*/ 362476 h 552590"/>
                <a:gd name="connsiteX2205" fmla="*/ 193119 w 610149"/>
                <a:gd name="connsiteY2205" fmla="*/ 324249 h 552590"/>
                <a:gd name="connsiteX2206" fmla="*/ 193119 w 610149"/>
                <a:gd name="connsiteY2206" fmla="*/ 328022 h 552590"/>
                <a:gd name="connsiteX2207" fmla="*/ 189342 w 610149"/>
                <a:gd name="connsiteY2207" fmla="*/ 328022 h 552590"/>
                <a:gd name="connsiteX2208" fmla="*/ 191701 w 610149"/>
                <a:gd name="connsiteY2208" fmla="*/ 325427 h 552590"/>
                <a:gd name="connsiteX2209" fmla="*/ 188870 w 610149"/>
                <a:gd name="connsiteY2209" fmla="*/ 325427 h 552590"/>
                <a:gd name="connsiteX2210" fmla="*/ 191701 w 610149"/>
                <a:gd name="connsiteY2210" fmla="*/ 327080 h 552590"/>
                <a:gd name="connsiteX2211" fmla="*/ 190993 w 610149"/>
                <a:gd name="connsiteY2211" fmla="*/ 332507 h 552590"/>
                <a:gd name="connsiteX2212" fmla="*/ 188397 w 610149"/>
                <a:gd name="connsiteY2212" fmla="*/ 332507 h 552590"/>
                <a:gd name="connsiteX2213" fmla="*/ 188397 w 610149"/>
                <a:gd name="connsiteY2213" fmla="*/ 329675 h 552590"/>
                <a:gd name="connsiteX2214" fmla="*/ 188397 w 610149"/>
                <a:gd name="connsiteY2214" fmla="*/ 329675 h 552590"/>
                <a:gd name="connsiteX2215" fmla="*/ 189578 w 610149"/>
                <a:gd name="connsiteY2215" fmla="*/ 335339 h 552590"/>
                <a:gd name="connsiteX2216" fmla="*/ 179666 w 610149"/>
                <a:gd name="connsiteY2216" fmla="*/ 368612 h 552590"/>
                <a:gd name="connsiteX2217" fmla="*/ 177071 w 610149"/>
                <a:gd name="connsiteY2217" fmla="*/ 364599 h 552590"/>
                <a:gd name="connsiteX2218" fmla="*/ 178252 w 610149"/>
                <a:gd name="connsiteY2218" fmla="*/ 371443 h 552590"/>
                <a:gd name="connsiteX2219" fmla="*/ 181084 w 610149"/>
                <a:gd name="connsiteY2219" fmla="*/ 379702 h 552590"/>
                <a:gd name="connsiteX2220" fmla="*/ 178725 w 610149"/>
                <a:gd name="connsiteY2220" fmla="*/ 379702 h 552590"/>
                <a:gd name="connsiteX2221" fmla="*/ 180611 w 610149"/>
                <a:gd name="connsiteY2221" fmla="*/ 380646 h 552590"/>
                <a:gd name="connsiteX2222" fmla="*/ 179666 w 610149"/>
                <a:gd name="connsiteY2222" fmla="*/ 382533 h 552590"/>
                <a:gd name="connsiteX2223" fmla="*/ 184388 w 610149"/>
                <a:gd name="connsiteY2223" fmla="*/ 376870 h 552590"/>
                <a:gd name="connsiteX2224" fmla="*/ 181792 w 610149"/>
                <a:gd name="connsiteY2224" fmla="*/ 370735 h 552590"/>
                <a:gd name="connsiteX2225" fmla="*/ 182970 w 610149"/>
                <a:gd name="connsiteY2225" fmla="*/ 379702 h 552590"/>
                <a:gd name="connsiteX2226" fmla="*/ 184388 w 610149"/>
                <a:gd name="connsiteY2226" fmla="*/ 392209 h 552590"/>
                <a:gd name="connsiteX2227" fmla="*/ 181792 w 610149"/>
                <a:gd name="connsiteY2227" fmla="*/ 392209 h 552590"/>
                <a:gd name="connsiteX2228" fmla="*/ 183915 w 610149"/>
                <a:gd name="connsiteY2228" fmla="*/ 393151 h 552590"/>
                <a:gd name="connsiteX2229" fmla="*/ 183443 w 610149"/>
                <a:gd name="connsiteY2229" fmla="*/ 395040 h 552590"/>
                <a:gd name="connsiteX2230" fmla="*/ 186983 w 610149"/>
                <a:gd name="connsiteY2230" fmla="*/ 386073 h 552590"/>
                <a:gd name="connsiteX2231" fmla="*/ 189578 w 610149"/>
                <a:gd name="connsiteY2231" fmla="*/ 391264 h 552590"/>
                <a:gd name="connsiteX2232" fmla="*/ 184388 w 610149"/>
                <a:gd name="connsiteY2232" fmla="*/ 387252 h 552590"/>
                <a:gd name="connsiteX2233" fmla="*/ 186038 w 610149"/>
                <a:gd name="connsiteY2233" fmla="*/ 388905 h 552590"/>
                <a:gd name="connsiteX2234" fmla="*/ 188634 w 610149"/>
                <a:gd name="connsiteY2234" fmla="*/ 386073 h 552590"/>
                <a:gd name="connsiteX2235" fmla="*/ 192410 w 610149"/>
                <a:gd name="connsiteY2235" fmla="*/ 387724 h 552590"/>
                <a:gd name="connsiteX2236" fmla="*/ 189342 w 610149"/>
                <a:gd name="connsiteY2236" fmla="*/ 387724 h 552590"/>
                <a:gd name="connsiteX2237" fmla="*/ 187692 w 610149"/>
                <a:gd name="connsiteY2237" fmla="*/ 388196 h 552590"/>
                <a:gd name="connsiteX2238" fmla="*/ 195714 w 610149"/>
                <a:gd name="connsiteY2238" fmla="*/ 393623 h 552590"/>
                <a:gd name="connsiteX2239" fmla="*/ 192882 w 610149"/>
                <a:gd name="connsiteY2239" fmla="*/ 393623 h 552590"/>
                <a:gd name="connsiteX2240" fmla="*/ 194769 w 610149"/>
                <a:gd name="connsiteY2240" fmla="*/ 395749 h 552590"/>
                <a:gd name="connsiteX2241" fmla="*/ 203264 w 610149"/>
                <a:gd name="connsiteY2241" fmla="*/ 357755 h 552590"/>
                <a:gd name="connsiteX2242" fmla="*/ 201141 w 610149"/>
                <a:gd name="connsiteY2242" fmla="*/ 357755 h 552590"/>
                <a:gd name="connsiteX2243" fmla="*/ 202322 w 610149"/>
                <a:gd name="connsiteY2243" fmla="*/ 358936 h 552590"/>
                <a:gd name="connsiteX2244" fmla="*/ 203264 w 610149"/>
                <a:gd name="connsiteY2244" fmla="*/ 356341 h 552590"/>
                <a:gd name="connsiteX2245" fmla="*/ 203264 w 610149"/>
                <a:gd name="connsiteY2245" fmla="*/ 354218 h 552590"/>
                <a:gd name="connsiteX2246" fmla="*/ 203264 w 610149"/>
                <a:gd name="connsiteY2246" fmla="*/ 358936 h 552590"/>
                <a:gd name="connsiteX2247" fmla="*/ 203264 w 610149"/>
                <a:gd name="connsiteY2247" fmla="*/ 362240 h 552590"/>
                <a:gd name="connsiteX2248" fmla="*/ 201849 w 610149"/>
                <a:gd name="connsiteY2248" fmla="*/ 364599 h 552590"/>
                <a:gd name="connsiteX2249" fmla="*/ 200432 w 610149"/>
                <a:gd name="connsiteY2249" fmla="*/ 364599 h 552590"/>
                <a:gd name="connsiteX2250" fmla="*/ 202322 w 610149"/>
                <a:gd name="connsiteY2250" fmla="*/ 364363 h 552590"/>
                <a:gd name="connsiteX2251" fmla="*/ 209163 w 610149"/>
                <a:gd name="connsiteY2251" fmla="*/ 355868 h 552590"/>
                <a:gd name="connsiteX2252" fmla="*/ 206095 w 610149"/>
                <a:gd name="connsiteY2252" fmla="*/ 357991 h 552590"/>
                <a:gd name="connsiteX2253" fmla="*/ 206095 w 610149"/>
                <a:gd name="connsiteY2253" fmla="*/ 360353 h 552590"/>
                <a:gd name="connsiteX2254" fmla="*/ 202322 w 610149"/>
                <a:gd name="connsiteY2254" fmla="*/ 358936 h 552590"/>
                <a:gd name="connsiteX2255" fmla="*/ 208221 w 610149"/>
                <a:gd name="connsiteY2255" fmla="*/ 358936 h 552590"/>
                <a:gd name="connsiteX2256" fmla="*/ 200905 w 610149"/>
                <a:gd name="connsiteY2256" fmla="*/ 406603 h 552590"/>
                <a:gd name="connsiteX2257" fmla="*/ 199254 w 610149"/>
                <a:gd name="connsiteY2257" fmla="*/ 404950 h 552590"/>
                <a:gd name="connsiteX2258" fmla="*/ 199960 w 610149"/>
                <a:gd name="connsiteY2258" fmla="*/ 408726 h 552590"/>
                <a:gd name="connsiteX2259" fmla="*/ 207513 w 610149"/>
                <a:gd name="connsiteY2259" fmla="*/ 363185 h 552590"/>
                <a:gd name="connsiteX2260" fmla="*/ 205859 w 610149"/>
                <a:gd name="connsiteY2260" fmla="*/ 363185 h 552590"/>
                <a:gd name="connsiteX2261" fmla="*/ 206568 w 610149"/>
                <a:gd name="connsiteY2261" fmla="*/ 365308 h 552590"/>
                <a:gd name="connsiteX2262" fmla="*/ 203028 w 610149"/>
                <a:gd name="connsiteY2262" fmla="*/ 396927 h 552590"/>
                <a:gd name="connsiteX2263" fmla="*/ 206095 w 610149"/>
                <a:gd name="connsiteY2263" fmla="*/ 400467 h 552590"/>
                <a:gd name="connsiteX2264" fmla="*/ 209872 w 610149"/>
                <a:gd name="connsiteY2264" fmla="*/ 400467 h 552590"/>
                <a:gd name="connsiteX2265" fmla="*/ 209872 w 610149"/>
                <a:gd name="connsiteY2265" fmla="*/ 402590 h 552590"/>
                <a:gd name="connsiteX2266" fmla="*/ 207513 w 610149"/>
                <a:gd name="connsiteY2266" fmla="*/ 402590 h 552590"/>
                <a:gd name="connsiteX2267" fmla="*/ 203972 w 610149"/>
                <a:gd name="connsiteY2267" fmla="*/ 402590 h 552590"/>
                <a:gd name="connsiteX2268" fmla="*/ 203972 w 610149"/>
                <a:gd name="connsiteY2268" fmla="*/ 400231 h 552590"/>
                <a:gd name="connsiteX2269" fmla="*/ 201613 w 610149"/>
                <a:gd name="connsiteY2269" fmla="*/ 400231 h 552590"/>
                <a:gd name="connsiteX2270" fmla="*/ 202086 w 610149"/>
                <a:gd name="connsiteY2270" fmla="*/ 399050 h 552590"/>
                <a:gd name="connsiteX2271" fmla="*/ 210817 w 610149"/>
                <a:gd name="connsiteY2271" fmla="*/ 405422 h 552590"/>
                <a:gd name="connsiteX2272" fmla="*/ 207040 w 610149"/>
                <a:gd name="connsiteY2272" fmla="*/ 405422 h 552590"/>
                <a:gd name="connsiteX2273" fmla="*/ 208221 w 610149"/>
                <a:gd name="connsiteY2273" fmla="*/ 403771 h 552590"/>
                <a:gd name="connsiteX2274" fmla="*/ 209872 w 610149"/>
                <a:gd name="connsiteY2274" fmla="*/ 407548 h 552590"/>
                <a:gd name="connsiteX2275" fmla="*/ 215062 w 610149"/>
                <a:gd name="connsiteY2275" fmla="*/ 405422 h 552590"/>
                <a:gd name="connsiteX2276" fmla="*/ 211995 w 610149"/>
                <a:gd name="connsiteY2276" fmla="*/ 408962 h 552590"/>
                <a:gd name="connsiteX2277" fmla="*/ 211995 w 610149"/>
                <a:gd name="connsiteY2277" fmla="*/ 408962 h 552590"/>
                <a:gd name="connsiteX2278" fmla="*/ 214120 w 610149"/>
                <a:gd name="connsiteY2278" fmla="*/ 406131 h 552590"/>
                <a:gd name="connsiteX2279" fmla="*/ 217658 w 610149"/>
                <a:gd name="connsiteY2279" fmla="*/ 417457 h 552590"/>
                <a:gd name="connsiteX2280" fmla="*/ 214826 w 610149"/>
                <a:gd name="connsiteY2280" fmla="*/ 417457 h 552590"/>
                <a:gd name="connsiteX2281" fmla="*/ 216716 w 610149"/>
                <a:gd name="connsiteY2281" fmla="*/ 418874 h 552590"/>
                <a:gd name="connsiteX2282" fmla="*/ 319600 w 610149"/>
                <a:gd name="connsiteY2282" fmla="*/ 533557 h 552590"/>
                <a:gd name="connsiteX2283" fmla="*/ 324082 w 610149"/>
                <a:gd name="connsiteY2283" fmla="*/ 533557 h 552590"/>
                <a:gd name="connsiteX2284" fmla="*/ 321014 w 610149"/>
                <a:gd name="connsiteY2284" fmla="*/ 535443 h 552590"/>
                <a:gd name="connsiteX2285" fmla="*/ 318655 w 610149"/>
                <a:gd name="connsiteY2285" fmla="*/ 534971 h 552590"/>
                <a:gd name="connsiteX2286" fmla="*/ 236064 w 610149"/>
                <a:gd name="connsiteY2286" fmla="*/ 418874 h 552590"/>
                <a:gd name="connsiteX2287" fmla="*/ 232760 w 610149"/>
                <a:gd name="connsiteY2287" fmla="*/ 418874 h 552590"/>
                <a:gd name="connsiteX2288" fmla="*/ 235122 w 610149"/>
                <a:gd name="connsiteY2288" fmla="*/ 420288 h 552590"/>
                <a:gd name="connsiteX2289" fmla="*/ 327622 w 610149"/>
                <a:gd name="connsiteY2289" fmla="*/ 531903 h 552590"/>
                <a:gd name="connsiteX2290" fmla="*/ 336825 w 610149"/>
                <a:gd name="connsiteY2290" fmla="*/ 531903 h 552590"/>
                <a:gd name="connsiteX2291" fmla="*/ 333994 w 610149"/>
                <a:gd name="connsiteY2291" fmla="*/ 535443 h 552590"/>
                <a:gd name="connsiteX2292" fmla="*/ 332107 w 610149"/>
                <a:gd name="connsiteY2292" fmla="*/ 531197 h 552590"/>
                <a:gd name="connsiteX2293" fmla="*/ 326677 w 610149"/>
                <a:gd name="connsiteY2293" fmla="*/ 533320 h 552590"/>
                <a:gd name="connsiteX2294" fmla="*/ 343197 w 610149"/>
                <a:gd name="connsiteY2294" fmla="*/ 529780 h 552590"/>
                <a:gd name="connsiteX2295" fmla="*/ 339184 w 610149"/>
                <a:gd name="connsiteY2295" fmla="*/ 529780 h 552590"/>
                <a:gd name="connsiteX2296" fmla="*/ 342252 w 610149"/>
                <a:gd name="connsiteY2296" fmla="*/ 531197 h 552590"/>
                <a:gd name="connsiteX2297" fmla="*/ 246685 w 610149"/>
                <a:gd name="connsiteY2297" fmla="*/ 388196 h 552590"/>
                <a:gd name="connsiteX2298" fmla="*/ 244323 w 610149"/>
                <a:gd name="connsiteY2298" fmla="*/ 388196 h 552590"/>
                <a:gd name="connsiteX2299" fmla="*/ 245504 w 610149"/>
                <a:gd name="connsiteY2299" fmla="*/ 388669 h 552590"/>
                <a:gd name="connsiteX2300" fmla="*/ 251403 w 610149"/>
                <a:gd name="connsiteY2300" fmla="*/ 388196 h 552590"/>
                <a:gd name="connsiteX2301" fmla="*/ 253290 w 610149"/>
                <a:gd name="connsiteY2301" fmla="*/ 388196 h 552590"/>
                <a:gd name="connsiteX2302" fmla="*/ 255652 w 610149"/>
                <a:gd name="connsiteY2302" fmla="*/ 383714 h 552590"/>
                <a:gd name="connsiteX2303" fmla="*/ 253999 w 610149"/>
                <a:gd name="connsiteY2303" fmla="*/ 388669 h 552590"/>
                <a:gd name="connsiteX2304" fmla="*/ 253999 w 610149"/>
                <a:gd name="connsiteY2304" fmla="*/ 387015 h 552590"/>
                <a:gd name="connsiteX2305" fmla="*/ 253999 w 610149"/>
                <a:gd name="connsiteY2305" fmla="*/ 389850 h 552590"/>
                <a:gd name="connsiteX2306" fmla="*/ 248572 w 610149"/>
                <a:gd name="connsiteY2306" fmla="*/ 388196 h 552590"/>
                <a:gd name="connsiteX2307" fmla="*/ 245740 w 610149"/>
                <a:gd name="connsiteY2307" fmla="*/ 386073 h 552590"/>
                <a:gd name="connsiteX2308" fmla="*/ 249044 w 610149"/>
                <a:gd name="connsiteY2308" fmla="*/ 384656 h 552590"/>
                <a:gd name="connsiteX2309" fmla="*/ 250458 w 610149"/>
                <a:gd name="connsiteY2309" fmla="*/ 387960 h 552590"/>
                <a:gd name="connsiteX2310" fmla="*/ 253999 w 610149"/>
                <a:gd name="connsiteY2310" fmla="*/ 384656 h 552590"/>
                <a:gd name="connsiteX2311" fmla="*/ 250222 w 610149"/>
                <a:gd name="connsiteY2311" fmla="*/ 384656 h 552590"/>
                <a:gd name="connsiteX2312" fmla="*/ 253054 w 610149"/>
                <a:gd name="connsiteY2312" fmla="*/ 384420 h 552590"/>
                <a:gd name="connsiteX2313" fmla="*/ 374344 w 610149"/>
                <a:gd name="connsiteY2313" fmla="*/ 518454 h 552590"/>
                <a:gd name="connsiteX2314" fmla="*/ 381661 w 610149"/>
                <a:gd name="connsiteY2314" fmla="*/ 516800 h 552590"/>
                <a:gd name="connsiteX2315" fmla="*/ 373402 w 610149"/>
                <a:gd name="connsiteY2315" fmla="*/ 518218 h 552590"/>
                <a:gd name="connsiteX2316" fmla="*/ 258720 w 610149"/>
                <a:gd name="connsiteY2316" fmla="*/ 384420 h 552590"/>
                <a:gd name="connsiteX2317" fmla="*/ 258720 w 610149"/>
                <a:gd name="connsiteY2317" fmla="*/ 386546 h 552590"/>
                <a:gd name="connsiteX2318" fmla="*/ 256358 w 610149"/>
                <a:gd name="connsiteY2318" fmla="*/ 386546 h 552590"/>
                <a:gd name="connsiteX2319" fmla="*/ 257775 w 610149"/>
                <a:gd name="connsiteY2319" fmla="*/ 384184 h 552590"/>
                <a:gd name="connsiteX2320" fmla="*/ 262021 w 610149"/>
                <a:gd name="connsiteY2320" fmla="*/ 390319 h 552590"/>
                <a:gd name="connsiteX2321" fmla="*/ 263438 w 610149"/>
                <a:gd name="connsiteY2321" fmla="*/ 391973 h 552590"/>
                <a:gd name="connsiteX2322" fmla="*/ 261079 w 610149"/>
                <a:gd name="connsiteY2322" fmla="*/ 390083 h 552590"/>
                <a:gd name="connsiteX2323" fmla="*/ 262021 w 610149"/>
                <a:gd name="connsiteY2323" fmla="*/ 380883 h 552590"/>
                <a:gd name="connsiteX2324" fmla="*/ 262021 w 610149"/>
                <a:gd name="connsiteY2324" fmla="*/ 383478 h 552590"/>
                <a:gd name="connsiteX2325" fmla="*/ 262021 w 610149"/>
                <a:gd name="connsiteY2325" fmla="*/ 383478 h 552590"/>
                <a:gd name="connsiteX2326" fmla="*/ 262021 w 610149"/>
                <a:gd name="connsiteY2326" fmla="*/ 383478 h 552590"/>
                <a:gd name="connsiteX2327" fmla="*/ 397469 w 610149"/>
                <a:gd name="connsiteY2327" fmla="*/ 510668 h 552590"/>
                <a:gd name="connsiteX2328" fmla="*/ 397469 w 610149"/>
                <a:gd name="connsiteY2328" fmla="*/ 513027 h 552590"/>
                <a:gd name="connsiteX2329" fmla="*/ 393932 w 610149"/>
                <a:gd name="connsiteY2329" fmla="*/ 513027 h 552590"/>
                <a:gd name="connsiteX2330" fmla="*/ 396763 w 610149"/>
                <a:gd name="connsiteY2330" fmla="*/ 510432 h 552590"/>
                <a:gd name="connsiteX2331" fmla="*/ 270988 w 610149"/>
                <a:gd name="connsiteY2331" fmla="*/ 391500 h 552590"/>
                <a:gd name="connsiteX2332" fmla="*/ 270988 w 610149"/>
                <a:gd name="connsiteY2332" fmla="*/ 392915 h 552590"/>
                <a:gd name="connsiteX2333" fmla="*/ 270988 w 610149"/>
                <a:gd name="connsiteY2333" fmla="*/ 391028 h 552590"/>
                <a:gd name="connsiteX2334" fmla="*/ 270988 w 610149"/>
                <a:gd name="connsiteY2334" fmla="*/ 394804 h 552590"/>
                <a:gd name="connsiteX2335" fmla="*/ 266978 w 610149"/>
                <a:gd name="connsiteY2335" fmla="*/ 393151 h 552590"/>
                <a:gd name="connsiteX2336" fmla="*/ 270282 w 610149"/>
                <a:gd name="connsiteY2336" fmla="*/ 391264 h 552590"/>
                <a:gd name="connsiteX2337" fmla="*/ 406909 w 610149"/>
                <a:gd name="connsiteY2337" fmla="*/ 510901 h 552590"/>
                <a:gd name="connsiteX2338" fmla="*/ 404549 w 610149"/>
                <a:gd name="connsiteY2338" fmla="*/ 510901 h 552590"/>
                <a:gd name="connsiteX2339" fmla="*/ 406203 w 610149"/>
                <a:gd name="connsiteY2339" fmla="*/ 510668 h 552590"/>
                <a:gd name="connsiteX2340" fmla="*/ 277360 w 610149"/>
                <a:gd name="connsiteY2340" fmla="*/ 392915 h 552590"/>
                <a:gd name="connsiteX2341" fmla="*/ 279719 w 610149"/>
                <a:gd name="connsiteY2341" fmla="*/ 392915 h 552590"/>
                <a:gd name="connsiteX2342" fmla="*/ 277360 w 610149"/>
                <a:gd name="connsiteY2342" fmla="*/ 392915 h 552590"/>
                <a:gd name="connsiteX2343" fmla="*/ 276651 w 610149"/>
                <a:gd name="connsiteY2343" fmla="*/ 393859 h 552590"/>
                <a:gd name="connsiteX2344" fmla="*/ 424607 w 610149"/>
                <a:gd name="connsiteY2344" fmla="*/ 495329 h 552590"/>
                <a:gd name="connsiteX2345" fmla="*/ 428147 w 610149"/>
                <a:gd name="connsiteY2345" fmla="*/ 495329 h 552590"/>
                <a:gd name="connsiteX2346" fmla="*/ 428147 w 610149"/>
                <a:gd name="connsiteY2346" fmla="*/ 497924 h 552590"/>
                <a:gd name="connsiteX2347" fmla="*/ 426260 w 610149"/>
                <a:gd name="connsiteY2347" fmla="*/ 497924 h 552590"/>
                <a:gd name="connsiteX2348" fmla="*/ 426260 w 610149"/>
                <a:gd name="connsiteY2348" fmla="*/ 500284 h 552590"/>
                <a:gd name="connsiteX2349" fmla="*/ 423428 w 610149"/>
                <a:gd name="connsiteY2349" fmla="*/ 500284 h 552590"/>
                <a:gd name="connsiteX2350" fmla="*/ 423901 w 610149"/>
                <a:gd name="connsiteY2350" fmla="*/ 496271 h 552590"/>
                <a:gd name="connsiteX2351" fmla="*/ 285382 w 610149"/>
                <a:gd name="connsiteY2351" fmla="*/ 389850 h 552590"/>
                <a:gd name="connsiteX2352" fmla="*/ 289395 w 610149"/>
                <a:gd name="connsiteY2352" fmla="*/ 391500 h 552590"/>
                <a:gd name="connsiteX2353" fmla="*/ 287035 w 610149"/>
                <a:gd name="connsiteY2353" fmla="*/ 391500 h 552590"/>
                <a:gd name="connsiteX2354" fmla="*/ 287035 w 610149"/>
                <a:gd name="connsiteY2354" fmla="*/ 391500 h 552590"/>
                <a:gd name="connsiteX2355" fmla="*/ 285149 w 610149"/>
                <a:gd name="connsiteY2355" fmla="*/ 394332 h 552590"/>
                <a:gd name="connsiteX2356" fmla="*/ 284676 w 610149"/>
                <a:gd name="connsiteY2356" fmla="*/ 390792 h 552590"/>
                <a:gd name="connsiteX2357" fmla="*/ 433574 w 610149"/>
                <a:gd name="connsiteY2357" fmla="*/ 491553 h 552590"/>
                <a:gd name="connsiteX2358" fmla="*/ 433574 w 610149"/>
                <a:gd name="connsiteY2358" fmla="*/ 494620 h 552590"/>
                <a:gd name="connsiteX2359" fmla="*/ 432865 w 610149"/>
                <a:gd name="connsiteY2359" fmla="*/ 492497 h 552590"/>
                <a:gd name="connsiteX2360" fmla="*/ 291990 w 610149"/>
                <a:gd name="connsiteY2360" fmla="*/ 392209 h 552590"/>
                <a:gd name="connsiteX2361" fmla="*/ 291990 w 610149"/>
                <a:gd name="connsiteY2361" fmla="*/ 397636 h 552590"/>
                <a:gd name="connsiteX2362" fmla="*/ 290339 w 610149"/>
                <a:gd name="connsiteY2362" fmla="*/ 393151 h 552590"/>
                <a:gd name="connsiteX2363" fmla="*/ 439237 w 610149"/>
                <a:gd name="connsiteY2363" fmla="*/ 491316 h 552590"/>
                <a:gd name="connsiteX2364" fmla="*/ 436405 w 610149"/>
                <a:gd name="connsiteY2364" fmla="*/ 493203 h 552590"/>
                <a:gd name="connsiteX2365" fmla="*/ 437586 w 610149"/>
                <a:gd name="connsiteY2365" fmla="*/ 492261 h 552590"/>
                <a:gd name="connsiteX2366" fmla="*/ 295294 w 610149"/>
                <a:gd name="connsiteY2366" fmla="*/ 391028 h 552590"/>
                <a:gd name="connsiteX2367" fmla="*/ 291048 w 610149"/>
                <a:gd name="connsiteY2367" fmla="*/ 391028 h 552590"/>
                <a:gd name="connsiteX2368" fmla="*/ 294116 w 610149"/>
                <a:gd name="connsiteY2368" fmla="*/ 389850 h 552590"/>
                <a:gd name="connsiteX2369" fmla="*/ 294116 w 610149"/>
                <a:gd name="connsiteY2369" fmla="*/ 391028 h 552590"/>
                <a:gd name="connsiteX2370" fmla="*/ 292698 w 610149"/>
                <a:gd name="connsiteY2370" fmla="*/ 391973 h 552590"/>
                <a:gd name="connsiteX2371" fmla="*/ 297653 w 610149"/>
                <a:gd name="connsiteY2371" fmla="*/ 392681 h 552590"/>
                <a:gd name="connsiteX2372" fmla="*/ 297653 w 610149"/>
                <a:gd name="connsiteY2372" fmla="*/ 394804 h 552590"/>
                <a:gd name="connsiteX2373" fmla="*/ 293407 w 610149"/>
                <a:gd name="connsiteY2373" fmla="*/ 395277 h 552590"/>
                <a:gd name="connsiteX2374" fmla="*/ 292935 w 610149"/>
                <a:gd name="connsiteY2374" fmla="*/ 394804 h 552590"/>
                <a:gd name="connsiteX2375" fmla="*/ 292935 w 610149"/>
                <a:gd name="connsiteY2375" fmla="*/ 391500 h 552590"/>
                <a:gd name="connsiteX2376" fmla="*/ 296002 w 610149"/>
                <a:gd name="connsiteY2376" fmla="*/ 393623 h 552590"/>
                <a:gd name="connsiteX2377" fmla="*/ 448913 w 610149"/>
                <a:gd name="connsiteY2377" fmla="*/ 483058 h 552590"/>
                <a:gd name="connsiteX2378" fmla="*/ 448913 w 610149"/>
                <a:gd name="connsiteY2378" fmla="*/ 487540 h 552590"/>
                <a:gd name="connsiteX2379" fmla="*/ 444664 w 610149"/>
                <a:gd name="connsiteY2379" fmla="*/ 489193 h 552590"/>
                <a:gd name="connsiteX2380" fmla="*/ 443249 w 610149"/>
                <a:gd name="connsiteY2380" fmla="*/ 486362 h 552590"/>
                <a:gd name="connsiteX2381" fmla="*/ 447262 w 610149"/>
                <a:gd name="connsiteY2381" fmla="*/ 484003 h 552590"/>
                <a:gd name="connsiteX2382" fmla="*/ 299306 w 610149"/>
                <a:gd name="connsiteY2382" fmla="*/ 388669 h 552590"/>
                <a:gd name="connsiteX2383" fmla="*/ 299306 w 610149"/>
                <a:gd name="connsiteY2383" fmla="*/ 390792 h 552590"/>
                <a:gd name="connsiteX2384" fmla="*/ 299306 w 610149"/>
                <a:gd name="connsiteY2384" fmla="*/ 390792 h 552590"/>
                <a:gd name="connsiteX2385" fmla="*/ 299306 w 610149"/>
                <a:gd name="connsiteY2385" fmla="*/ 393623 h 552590"/>
                <a:gd name="connsiteX2386" fmla="*/ 299306 w 610149"/>
                <a:gd name="connsiteY2386" fmla="*/ 393623 h 552590"/>
                <a:gd name="connsiteX2387" fmla="*/ 299306 w 610149"/>
                <a:gd name="connsiteY2387" fmla="*/ 395277 h 552590"/>
                <a:gd name="connsiteX2388" fmla="*/ 299306 w 610149"/>
                <a:gd name="connsiteY2388" fmla="*/ 395277 h 552590"/>
                <a:gd name="connsiteX2389" fmla="*/ 297653 w 610149"/>
                <a:gd name="connsiteY2389" fmla="*/ 389141 h 552590"/>
                <a:gd name="connsiteX2390" fmla="*/ 303316 w 610149"/>
                <a:gd name="connsiteY2390" fmla="*/ 394568 h 552590"/>
                <a:gd name="connsiteX2391" fmla="*/ 306148 w 610149"/>
                <a:gd name="connsiteY2391" fmla="*/ 394568 h 552590"/>
                <a:gd name="connsiteX2392" fmla="*/ 301666 w 610149"/>
                <a:gd name="connsiteY2392" fmla="*/ 395040 h 552590"/>
                <a:gd name="connsiteX2393" fmla="*/ 309215 w 610149"/>
                <a:gd name="connsiteY2393" fmla="*/ 390792 h 552590"/>
                <a:gd name="connsiteX2394" fmla="*/ 311577 w 610149"/>
                <a:gd name="connsiteY2394" fmla="*/ 390792 h 552590"/>
                <a:gd name="connsiteX2395" fmla="*/ 309452 w 610149"/>
                <a:gd name="connsiteY2395" fmla="*/ 390792 h 552590"/>
                <a:gd name="connsiteX2396" fmla="*/ 309452 w 610149"/>
                <a:gd name="connsiteY2396" fmla="*/ 390792 h 552590"/>
                <a:gd name="connsiteX2397" fmla="*/ 307565 w 610149"/>
                <a:gd name="connsiteY2397" fmla="*/ 391264 h 552590"/>
                <a:gd name="connsiteX2398" fmla="*/ 316060 w 610149"/>
                <a:gd name="connsiteY2398" fmla="*/ 393387 h 552590"/>
                <a:gd name="connsiteX2399" fmla="*/ 312992 w 610149"/>
                <a:gd name="connsiteY2399" fmla="*/ 393387 h 552590"/>
                <a:gd name="connsiteX2400" fmla="*/ 314409 w 610149"/>
                <a:gd name="connsiteY2400" fmla="*/ 393859 h 552590"/>
                <a:gd name="connsiteX2401" fmla="*/ 316060 w 610149"/>
                <a:gd name="connsiteY2401" fmla="*/ 393387 h 552590"/>
                <a:gd name="connsiteX2402" fmla="*/ 316060 w 610149"/>
                <a:gd name="connsiteY2402" fmla="*/ 393387 h 552590"/>
                <a:gd name="connsiteX2403" fmla="*/ 316060 w 610149"/>
                <a:gd name="connsiteY2403" fmla="*/ 395749 h 552590"/>
                <a:gd name="connsiteX2404" fmla="*/ 314645 w 610149"/>
                <a:gd name="connsiteY2404" fmla="*/ 395749 h 552590"/>
                <a:gd name="connsiteX2405" fmla="*/ 313937 w 610149"/>
                <a:gd name="connsiteY2405" fmla="*/ 394568 h 552590"/>
                <a:gd name="connsiteX2406" fmla="*/ 322668 w 610149"/>
                <a:gd name="connsiteY2406" fmla="*/ 393387 h 552590"/>
                <a:gd name="connsiteX2407" fmla="*/ 318891 w 610149"/>
                <a:gd name="connsiteY2407" fmla="*/ 395277 h 552590"/>
                <a:gd name="connsiteX2408" fmla="*/ 318183 w 610149"/>
                <a:gd name="connsiteY2408" fmla="*/ 395040 h 552590"/>
                <a:gd name="connsiteX2409" fmla="*/ 320545 w 610149"/>
                <a:gd name="connsiteY2409" fmla="*/ 394096 h 552590"/>
                <a:gd name="connsiteX2410" fmla="*/ 322668 w 610149"/>
                <a:gd name="connsiteY2410" fmla="*/ 388905 h 552590"/>
                <a:gd name="connsiteX2411" fmla="*/ 319364 w 610149"/>
                <a:gd name="connsiteY2411" fmla="*/ 391500 h 552590"/>
                <a:gd name="connsiteX2412" fmla="*/ 320545 w 610149"/>
                <a:gd name="connsiteY2412" fmla="*/ 389614 h 552590"/>
                <a:gd name="connsiteX2413" fmla="*/ 330690 w 610149"/>
                <a:gd name="connsiteY2413" fmla="*/ 392915 h 552590"/>
                <a:gd name="connsiteX2414" fmla="*/ 332107 w 610149"/>
                <a:gd name="connsiteY2414" fmla="*/ 394804 h 552590"/>
                <a:gd name="connsiteX2415" fmla="*/ 328331 w 610149"/>
                <a:gd name="connsiteY2415" fmla="*/ 394804 h 552590"/>
                <a:gd name="connsiteX2416" fmla="*/ 328567 w 610149"/>
                <a:gd name="connsiteY2416" fmla="*/ 393623 h 552590"/>
                <a:gd name="connsiteX2417" fmla="*/ 345792 w 610149"/>
                <a:gd name="connsiteY2417" fmla="*/ 383242 h 552590"/>
                <a:gd name="connsiteX2418" fmla="*/ 347443 w 610149"/>
                <a:gd name="connsiteY2418" fmla="*/ 383242 h 552590"/>
                <a:gd name="connsiteX2419" fmla="*/ 345084 w 610149"/>
                <a:gd name="connsiteY2419" fmla="*/ 383242 h 552590"/>
                <a:gd name="connsiteX2420" fmla="*/ 343669 w 610149"/>
                <a:gd name="connsiteY2420" fmla="*/ 383950 h 552590"/>
                <a:gd name="connsiteX2421" fmla="*/ 440182 w 610149"/>
                <a:gd name="connsiteY2421" fmla="*/ 315281 h 552590"/>
                <a:gd name="connsiteX2422" fmla="*/ 442777 w 610149"/>
                <a:gd name="connsiteY2422" fmla="*/ 315281 h 552590"/>
                <a:gd name="connsiteX2423" fmla="*/ 442777 w 610149"/>
                <a:gd name="connsiteY2423" fmla="*/ 319527 h 552590"/>
                <a:gd name="connsiteX2424" fmla="*/ 441363 w 610149"/>
                <a:gd name="connsiteY2424" fmla="*/ 319527 h 552590"/>
                <a:gd name="connsiteX2425" fmla="*/ 437822 w 610149"/>
                <a:gd name="connsiteY2425" fmla="*/ 315990 h 552590"/>
                <a:gd name="connsiteX2426" fmla="*/ 447262 w 610149"/>
                <a:gd name="connsiteY2426" fmla="*/ 309146 h 552590"/>
                <a:gd name="connsiteX2427" fmla="*/ 443958 w 610149"/>
                <a:gd name="connsiteY2427" fmla="*/ 309146 h 552590"/>
                <a:gd name="connsiteX2428" fmla="*/ 444900 w 610149"/>
                <a:gd name="connsiteY2428" fmla="*/ 309855 h 552590"/>
                <a:gd name="connsiteX2429" fmla="*/ 590969 w 610149"/>
                <a:gd name="connsiteY2429" fmla="*/ 193755 h 552590"/>
                <a:gd name="connsiteX2430" fmla="*/ 595923 w 610149"/>
                <a:gd name="connsiteY2430" fmla="*/ 193755 h 552590"/>
                <a:gd name="connsiteX2431" fmla="*/ 593800 w 610149"/>
                <a:gd name="connsiteY2431" fmla="*/ 196823 h 552590"/>
                <a:gd name="connsiteX2432" fmla="*/ 588610 w 610149"/>
                <a:gd name="connsiteY2432" fmla="*/ 193755 h 552590"/>
                <a:gd name="connsiteX2433" fmla="*/ 595923 w 610149"/>
                <a:gd name="connsiteY2433" fmla="*/ 198004 h 552590"/>
                <a:gd name="connsiteX2434" fmla="*/ 595923 w 610149"/>
                <a:gd name="connsiteY2434" fmla="*/ 199890 h 552590"/>
                <a:gd name="connsiteX2435" fmla="*/ 599227 w 610149"/>
                <a:gd name="connsiteY2435" fmla="*/ 201541 h 552590"/>
                <a:gd name="connsiteX2436" fmla="*/ 596396 w 610149"/>
                <a:gd name="connsiteY2436" fmla="*/ 201541 h 552590"/>
                <a:gd name="connsiteX2437" fmla="*/ 592147 w 610149"/>
                <a:gd name="connsiteY2437" fmla="*/ 197295 h 552590"/>
                <a:gd name="connsiteX2438" fmla="*/ 593564 w 610149"/>
                <a:gd name="connsiteY2438" fmla="*/ 198709 h 552590"/>
                <a:gd name="connsiteX2439" fmla="*/ 456699 w 610149"/>
                <a:gd name="connsiteY2439" fmla="*/ 284368 h 552590"/>
                <a:gd name="connsiteX2440" fmla="*/ 456699 w 610149"/>
                <a:gd name="connsiteY2440" fmla="*/ 282008 h 552590"/>
                <a:gd name="connsiteX2441" fmla="*/ 458588 w 610149"/>
                <a:gd name="connsiteY2441" fmla="*/ 284604 h 552590"/>
                <a:gd name="connsiteX2442" fmla="*/ 454339 w 610149"/>
                <a:gd name="connsiteY2442" fmla="*/ 285076 h 552590"/>
                <a:gd name="connsiteX2443" fmla="*/ 590260 w 610149"/>
                <a:gd name="connsiteY2443" fmla="*/ 187383 h 552590"/>
                <a:gd name="connsiteX2444" fmla="*/ 594509 w 610149"/>
                <a:gd name="connsiteY2444" fmla="*/ 187383 h 552590"/>
                <a:gd name="connsiteX2445" fmla="*/ 594509 w 610149"/>
                <a:gd name="connsiteY2445" fmla="*/ 190923 h 552590"/>
                <a:gd name="connsiteX2446" fmla="*/ 587901 w 610149"/>
                <a:gd name="connsiteY2446" fmla="*/ 188092 h 552590"/>
                <a:gd name="connsiteX2447" fmla="*/ 460239 w 610149"/>
                <a:gd name="connsiteY2447" fmla="*/ 279649 h 552590"/>
                <a:gd name="connsiteX2448" fmla="*/ 460239 w 610149"/>
                <a:gd name="connsiteY2448" fmla="*/ 281772 h 552590"/>
                <a:gd name="connsiteX2449" fmla="*/ 457880 w 610149"/>
                <a:gd name="connsiteY2449" fmla="*/ 280358 h 552590"/>
                <a:gd name="connsiteX2450" fmla="*/ 590733 w 610149"/>
                <a:gd name="connsiteY2450" fmla="*/ 185260 h 552590"/>
                <a:gd name="connsiteX2451" fmla="*/ 590496 w 610149"/>
                <a:gd name="connsiteY2451" fmla="*/ 182901 h 552590"/>
                <a:gd name="connsiteX2452" fmla="*/ 590733 w 610149"/>
                <a:gd name="connsiteY2452" fmla="*/ 182665 h 552590"/>
                <a:gd name="connsiteX2453" fmla="*/ 592383 w 610149"/>
                <a:gd name="connsiteY2453" fmla="*/ 184315 h 552590"/>
                <a:gd name="connsiteX2454" fmla="*/ 588373 w 610149"/>
                <a:gd name="connsiteY2454" fmla="*/ 186911 h 552590"/>
                <a:gd name="connsiteX2455" fmla="*/ 457171 w 610149"/>
                <a:gd name="connsiteY2455" fmla="*/ 191632 h 552590"/>
                <a:gd name="connsiteX2456" fmla="*/ 457171 w 610149"/>
                <a:gd name="connsiteY2456" fmla="*/ 195405 h 552590"/>
                <a:gd name="connsiteX2457" fmla="*/ 454812 w 610149"/>
                <a:gd name="connsiteY2457" fmla="*/ 193755 h 552590"/>
                <a:gd name="connsiteX2458" fmla="*/ 457171 w 610149"/>
                <a:gd name="connsiteY2458" fmla="*/ 186674 h 552590"/>
                <a:gd name="connsiteX2459" fmla="*/ 457171 w 610149"/>
                <a:gd name="connsiteY2459" fmla="*/ 191396 h 552590"/>
                <a:gd name="connsiteX2460" fmla="*/ 453631 w 610149"/>
                <a:gd name="connsiteY2460" fmla="*/ 188328 h 552590"/>
                <a:gd name="connsiteX2461" fmla="*/ 455048 w 610149"/>
                <a:gd name="connsiteY2461" fmla="*/ 184551 h 552590"/>
                <a:gd name="connsiteX2462" fmla="*/ 456699 w 610149"/>
                <a:gd name="connsiteY2462" fmla="*/ 184551 h 552590"/>
                <a:gd name="connsiteX2463" fmla="*/ 456699 w 610149"/>
                <a:gd name="connsiteY2463" fmla="*/ 184551 h 552590"/>
                <a:gd name="connsiteX2464" fmla="*/ 451508 w 610149"/>
                <a:gd name="connsiteY2464" fmla="*/ 186205 h 552590"/>
                <a:gd name="connsiteX2465" fmla="*/ 485959 w 610149"/>
                <a:gd name="connsiteY2465" fmla="*/ 62319 h 552590"/>
                <a:gd name="connsiteX2466" fmla="*/ 489972 w 610149"/>
                <a:gd name="connsiteY2466" fmla="*/ 60902 h 552590"/>
                <a:gd name="connsiteX2467" fmla="*/ 496343 w 610149"/>
                <a:gd name="connsiteY2467" fmla="*/ 65856 h 552590"/>
                <a:gd name="connsiteX2468" fmla="*/ 496343 w 610149"/>
                <a:gd name="connsiteY2468" fmla="*/ 67274 h 552590"/>
                <a:gd name="connsiteX2469" fmla="*/ 481477 w 610149"/>
                <a:gd name="connsiteY2469" fmla="*/ 63970 h 552590"/>
                <a:gd name="connsiteX2470" fmla="*/ 480060 w 610149"/>
                <a:gd name="connsiteY2470" fmla="*/ 53821 h 552590"/>
                <a:gd name="connsiteX2471" fmla="*/ 481477 w 610149"/>
                <a:gd name="connsiteY2471" fmla="*/ 51935 h 552590"/>
                <a:gd name="connsiteX2472" fmla="*/ 487376 w 610149"/>
                <a:gd name="connsiteY2472" fmla="*/ 57362 h 552590"/>
                <a:gd name="connsiteX2473" fmla="*/ 476522 w 610149"/>
                <a:gd name="connsiteY2473" fmla="*/ 55475 h 552590"/>
                <a:gd name="connsiteX2474" fmla="*/ 438531 w 610149"/>
                <a:gd name="connsiteY2474" fmla="*/ 133344 h 552590"/>
                <a:gd name="connsiteX2475" fmla="*/ 441599 w 610149"/>
                <a:gd name="connsiteY2475" fmla="*/ 135706 h 552590"/>
                <a:gd name="connsiteX2476" fmla="*/ 434282 w 610149"/>
                <a:gd name="connsiteY2476" fmla="*/ 134998 h 552590"/>
                <a:gd name="connsiteX2477" fmla="*/ 469914 w 610149"/>
                <a:gd name="connsiteY2477" fmla="*/ 47216 h 552590"/>
                <a:gd name="connsiteX2478" fmla="*/ 479590 w 610149"/>
                <a:gd name="connsiteY2478" fmla="*/ 49339 h 552590"/>
                <a:gd name="connsiteX2479" fmla="*/ 479590 w 610149"/>
                <a:gd name="connsiteY2479" fmla="*/ 51462 h 552590"/>
                <a:gd name="connsiteX2480" fmla="*/ 466374 w 610149"/>
                <a:gd name="connsiteY2480" fmla="*/ 48867 h 552590"/>
                <a:gd name="connsiteX2481" fmla="*/ 421066 w 610149"/>
                <a:gd name="connsiteY2481" fmla="*/ 122963 h 552590"/>
                <a:gd name="connsiteX2482" fmla="*/ 419652 w 610149"/>
                <a:gd name="connsiteY2482" fmla="*/ 122963 h 552590"/>
                <a:gd name="connsiteX2483" fmla="*/ 424370 w 610149"/>
                <a:gd name="connsiteY2483" fmla="*/ 119659 h 552590"/>
                <a:gd name="connsiteX2484" fmla="*/ 425788 w 610149"/>
                <a:gd name="connsiteY2484" fmla="*/ 121546 h 552590"/>
                <a:gd name="connsiteX2485" fmla="*/ 417529 w 610149"/>
                <a:gd name="connsiteY2485" fmla="*/ 124613 h 552590"/>
                <a:gd name="connsiteX2486" fmla="*/ 451272 w 610149"/>
                <a:gd name="connsiteY2486" fmla="*/ 25978 h 552590"/>
                <a:gd name="connsiteX2487" fmla="*/ 453631 w 610149"/>
                <a:gd name="connsiteY2487" fmla="*/ 23619 h 552590"/>
                <a:gd name="connsiteX2488" fmla="*/ 453631 w 610149"/>
                <a:gd name="connsiteY2488" fmla="*/ 26451 h 552590"/>
                <a:gd name="connsiteX2489" fmla="*/ 447732 w 610149"/>
                <a:gd name="connsiteY2489" fmla="*/ 28574 h 552590"/>
                <a:gd name="connsiteX2490" fmla="*/ 438059 w 610149"/>
                <a:gd name="connsiteY2490" fmla="*/ 59957 h 552590"/>
                <a:gd name="connsiteX2491" fmla="*/ 434519 w 610149"/>
                <a:gd name="connsiteY2491" fmla="*/ 59957 h 552590"/>
                <a:gd name="connsiteX2492" fmla="*/ 435700 w 610149"/>
                <a:gd name="connsiteY2492" fmla="*/ 57598 h 552590"/>
                <a:gd name="connsiteX2493" fmla="*/ 435700 w 610149"/>
                <a:gd name="connsiteY2493" fmla="*/ 57598 h 552590"/>
                <a:gd name="connsiteX2494" fmla="*/ 439237 w 610149"/>
                <a:gd name="connsiteY2494" fmla="*/ 57598 h 552590"/>
                <a:gd name="connsiteX2495" fmla="*/ 434282 w 610149"/>
                <a:gd name="connsiteY2495" fmla="*/ 61610 h 552590"/>
                <a:gd name="connsiteX2496" fmla="*/ 416348 w 610149"/>
                <a:gd name="connsiteY2496" fmla="*/ 94883 h 552590"/>
                <a:gd name="connsiteX2497" fmla="*/ 416348 w 610149"/>
                <a:gd name="connsiteY2497" fmla="*/ 96534 h 552590"/>
                <a:gd name="connsiteX2498" fmla="*/ 412808 w 610149"/>
                <a:gd name="connsiteY2498" fmla="*/ 96534 h 552590"/>
                <a:gd name="connsiteX2499" fmla="*/ 411866 w 610149"/>
                <a:gd name="connsiteY2499" fmla="*/ 89690 h 552590"/>
                <a:gd name="connsiteX2500" fmla="*/ 415167 w 610149"/>
                <a:gd name="connsiteY2500" fmla="*/ 91579 h 552590"/>
                <a:gd name="connsiteX2501" fmla="*/ 408326 w 610149"/>
                <a:gd name="connsiteY2501" fmla="*/ 91343 h 552590"/>
                <a:gd name="connsiteX2502" fmla="*/ 409504 w 610149"/>
                <a:gd name="connsiteY2502" fmla="*/ 85208 h 552590"/>
                <a:gd name="connsiteX2503" fmla="*/ 409504 w 610149"/>
                <a:gd name="connsiteY2503" fmla="*/ 86858 h 552590"/>
                <a:gd name="connsiteX2504" fmla="*/ 405967 w 610149"/>
                <a:gd name="connsiteY2504" fmla="*/ 86858 h 552590"/>
                <a:gd name="connsiteX2505" fmla="*/ 404077 w 610149"/>
                <a:gd name="connsiteY2505" fmla="*/ 91579 h 552590"/>
                <a:gd name="connsiteX2506" fmla="*/ 404077 w 610149"/>
                <a:gd name="connsiteY2506" fmla="*/ 91579 h 552590"/>
                <a:gd name="connsiteX2507" fmla="*/ 406203 w 610149"/>
                <a:gd name="connsiteY2507" fmla="*/ 91579 h 552590"/>
                <a:gd name="connsiteX2508" fmla="*/ 402663 w 610149"/>
                <a:gd name="connsiteY2508" fmla="*/ 89690 h 552590"/>
                <a:gd name="connsiteX2509" fmla="*/ 400537 w 610149"/>
                <a:gd name="connsiteY2509" fmla="*/ 93230 h 552590"/>
                <a:gd name="connsiteX2510" fmla="*/ 372694 w 610149"/>
                <a:gd name="connsiteY2510" fmla="*/ 47453 h 552590"/>
                <a:gd name="connsiteX2511" fmla="*/ 376234 w 610149"/>
                <a:gd name="connsiteY2511" fmla="*/ 47453 h 552590"/>
                <a:gd name="connsiteX2512" fmla="*/ 369154 w 610149"/>
                <a:gd name="connsiteY2512" fmla="*/ 49103 h 55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</a:cxnLst>
              <a:rect l="l" t="t" r="r" b="b"/>
              <a:pathLst>
                <a:path w="610149" h="552590">
                  <a:moveTo>
                    <a:pt x="116663" y="12526"/>
                  </a:moveTo>
                  <a:cubicBezTo>
                    <a:pt x="116663" y="12526"/>
                    <a:pt x="116663" y="14416"/>
                    <a:pt x="116663" y="14416"/>
                  </a:cubicBezTo>
                  <a:cubicBezTo>
                    <a:pt x="116663" y="14416"/>
                    <a:pt x="116663" y="14416"/>
                    <a:pt x="114538" y="14416"/>
                  </a:cubicBezTo>
                  <a:cubicBezTo>
                    <a:pt x="112415" y="14416"/>
                    <a:pt x="114538" y="16539"/>
                    <a:pt x="114538" y="17956"/>
                  </a:cubicBezTo>
                  <a:cubicBezTo>
                    <a:pt x="114538" y="19370"/>
                    <a:pt x="110056" y="21024"/>
                    <a:pt x="109347" y="24092"/>
                  </a:cubicBezTo>
                  <a:cubicBezTo>
                    <a:pt x="103920" y="24092"/>
                    <a:pt x="104156" y="28337"/>
                    <a:pt x="101088" y="29755"/>
                  </a:cubicBezTo>
                  <a:cubicBezTo>
                    <a:pt x="98729" y="27393"/>
                    <a:pt x="103684" y="25270"/>
                    <a:pt x="101088" y="23147"/>
                  </a:cubicBezTo>
                  <a:cubicBezTo>
                    <a:pt x="98257" y="27393"/>
                    <a:pt x="94008" y="27865"/>
                    <a:pt x="93066" y="34473"/>
                  </a:cubicBezTo>
                  <a:cubicBezTo>
                    <a:pt x="90704" y="34473"/>
                    <a:pt x="89054" y="34473"/>
                    <a:pt x="89526" y="37541"/>
                  </a:cubicBezTo>
                  <a:cubicBezTo>
                    <a:pt x="87873" y="37541"/>
                    <a:pt x="86694" y="36360"/>
                    <a:pt x="86694" y="34709"/>
                  </a:cubicBezTo>
                  <a:cubicBezTo>
                    <a:pt x="86694" y="34237"/>
                    <a:pt x="86694" y="34001"/>
                    <a:pt x="86931" y="33528"/>
                  </a:cubicBezTo>
                  <a:cubicBezTo>
                    <a:pt x="85513" y="33528"/>
                    <a:pt x="86931" y="34945"/>
                    <a:pt x="85041" y="35182"/>
                  </a:cubicBezTo>
                  <a:cubicBezTo>
                    <a:pt x="83154" y="35418"/>
                    <a:pt x="85041" y="38486"/>
                    <a:pt x="88345" y="37541"/>
                  </a:cubicBezTo>
                  <a:cubicBezTo>
                    <a:pt x="84571" y="38955"/>
                    <a:pt x="84805" y="43204"/>
                    <a:pt x="82918" y="45563"/>
                  </a:cubicBezTo>
                  <a:cubicBezTo>
                    <a:pt x="83154" y="42731"/>
                    <a:pt x="83863" y="39900"/>
                    <a:pt x="84571" y="37068"/>
                  </a:cubicBezTo>
                  <a:cubicBezTo>
                    <a:pt x="81268" y="37068"/>
                    <a:pt x="81268" y="43440"/>
                    <a:pt x="80559" y="46272"/>
                  </a:cubicBezTo>
                  <a:cubicBezTo>
                    <a:pt x="78672" y="46272"/>
                    <a:pt x="77491" y="48395"/>
                    <a:pt x="77019" y="49812"/>
                  </a:cubicBezTo>
                  <a:cubicBezTo>
                    <a:pt x="76546" y="51226"/>
                    <a:pt x="77019" y="49812"/>
                    <a:pt x="78436" y="49812"/>
                  </a:cubicBezTo>
                  <a:cubicBezTo>
                    <a:pt x="78200" y="50284"/>
                    <a:pt x="78200" y="50754"/>
                    <a:pt x="78436" y="51226"/>
                  </a:cubicBezTo>
                  <a:cubicBezTo>
                    <a:pt x="78436" y="51226"/>
                    <a:pt x="78436" y="51226"/>
                    <a:pt x="76546" y="51226"/>
                  </a:cubicBezTo>
                  <a:cubicBezTo>
                    <a:pt x="74660" y="54766"/>
                    <a:pt x="73479" y="58306"/>
                    <a:pt x="72537" y="62083"/>
                  </a:cubicBezTo>
                  <a:lnTo>
                    <a:pt x="72537" y="62083"/>
                  </a:lnTo>
                  <a:cubicBezTo>
                    <a:pt x="72773" y="58779"/>
                    <a:pt x="73479" y="55475"/>
                    <a:pt x="74187" y="52407"/>
                  </a:cubicBezTo>
                  <a:cubicBezTo>
                    <a:pt x="70647" y="54058"/>
                    <a:pt x="70411" y="57834"/>
                    <a:pt x="68288" y="60193"/>
                  </a:cubicBezTo>
                  <a:cubicBezTo>
                    <a:pt x="66165" y="62552"/>
                    <a:pt x="68288" y="60193"/>
                    <a:pt x="70647" y="60193"/>
                  </a:cubicBezTo>
                  <a:cubicBezTo>
                    <a:pt x="73006" y="60193"/>
                    <a:pt x="70647" y="61847"/>
                    <a:pt x="70647" y="62789"/>
                  </a:cubicBezTo>
                  <a:cubicBezTo>
                    <a:pt x="70647" y="63733"/>
                    <a:pt x="67579" y="62789"/>
                    <a:pt x="66637" y="62789"/>
                  </a:cubicBezTo>
                  <a:cubicBezTo>
                    <a:pt x="65692" y="62789"/>
                    <a:pt x="66637" y="62789"/>
                    <a:pt x="66637" y="64914"/>
                  </a:cubicBezTo>
                  <a:cubicBezTo>
                    <a:pt x="66637" y="67037"/>
                    <a:pt x="66637" y="64914"/>
                    <a:pt x="66637" y="63497"/>
                  </a:cubicBezTo>
                  <a:cubicBezTo>
                    <a:pt x="66637" y="62083"/>
                    <a:pt x="70647" y="63497"/>
                    <a:pt x="68996" y="63497"/>
                  </a:cubicBezTo>
                  <a:cubicBezTo>
                    <a:pt x="72064" y="62083"/>
                    <a:pt x="71592" y="65387"/>
                    <a:pt x="70411" y="66801"/>
                  </a:cubicBezTo>
                  <a:cubicBezTo>
                    <a:pt x="70411" y="64206"/>
                    <a:pt x="68052" y="68452"/>
                    <a:pt x="67107" y="66801"/>
                  </a:cubicBezTo>
                  <a:cubicBezTo>
                    <a:pt x="66165" y="65151"/>
                    <a:pt x="67107" y="69869"/>
                    <a:pt x="67107" y="70578"/>
                  </a:cubicBezTo>
                  <a:cubicBezTo>
                    <a:pt x="67107" y="71286"/>
                    <a:pt x="65456" y="67746"/>
                    <a:pt x="67107" y="66565"/>
                  </a:cubicBezTo>
                  <a:cubicBezTo>
                    <a:pt x="68760" y="65387"/>
                    <a:pt x="64511" y="66565"/>
                    <a:pt x="64042" y="65151"/>
                  </a:cubicBezTo>
                  <a:cubicBezTo>
                    <a:pt x="63570" y="63733"/>
                    <a:pt x="64042" y="68452"/>
                    <a:pt x="61444" y="69633"/>
                  </a:cubicBezTo>
                  <a:cubicBezTo>
                    <a:pt x="58848" y="70814"/>
                    <a:pt x="61444" y="67274"/>
                    <a:pt x="59793" y="65620"/>
                  </a:cubicBezTo>
                  <a:cubicBezTo>
                    <a:pt x="58143" y="63970"/>
                    <a:pt x="59793" y="69160"/>
                    <a:pt x="56489" y="69869"/>
                  </a:cubicBezTo>
                  <a:cubicBezTo>
                    <a:pt x="53185" y="70578"/>
                    <a:pt x="57906" y="68218"/>
                    <a:pt x="59793" y="68218"/>
                  </a:cubicBezTo>
                  <a:cubicBezTo>
                    <a:pt x="61680" y="68218"/>
                    <a:pt x="59793" y="71050"/>
                    <a:pt x="57670" y="71992"/>
                  </a:cubicBezTo>
                  <a:cubicBezTo>
                    <a:pt x="60029" y="71992"/>
                    <a:pt x="60502" y="71992"/>
                    <a:pt x="61916" y="73409"/>
                  </a:cubicBezTo>
                  <a:cubicBezTo>
                    <a:pt x="63333" y="74823"/>
                    <a:pt x="61916" y="73409"/>
                    <a:pt x="61916" y="74823"/>
                  </a:cubicBezTo>
                  <a:cubicBezTo>
                    <a:pt x="61916" y="76241"/>
                    <a:pt x="61916" y="73173"/>
                    <a:pt x="59321" y="74823"/>
                  </a:cubicBezTo>
                  <a:cubicBezTo>
                    <a:pt x="61208" y="77655"/>
                    <a:pt x="55781" y="86858"/>
                    <a:pt x="52949" y="85208"/>
                  </a:cubicBezTo>
                  <a:cubicBezTo>
                    <a:pt x="52949" y="86858"/>
                    <a:pt x="52949" y="88039"/>
                    <a:pt x="54366" y="88512"/>
                  </a:cubicBezTo>
                  <a:cubicBezTo>
                    <a:pt x="52477" y="90398"/>
                    <a:pt x="51771" y="88512"/>
                    <a:pt x="50117" y="88512"/>
                  </a:cubicBezTo>
                  <a:cubicBezTo>
                    <a:pt x="48467" y="88512"/>
                    <a:pt x="50117" y="83791"/>
                    <a:pt x="52007" y="81904"/>
                  </a:cubicBezTo>
                  <a:cubicBezTo>
                    <a:pt x="53894" y="80017"/>
                    <a:pt x="47758" y="87567"/>
                    <a:pt x="47522" y="90635"/>
                  </a:cubicBezTo>
                  <a:cubicBezTo>
                    <a:pt x="47286" y="93702"/>
                    <a:pt x="47522" y="89454"/>
                    <a:pt x="44927" y="90635"/>
                  </a:cubicBezTo>
                  <a:cubicBezTo>
                    <a:pt x="42331" y="91816"/>
                    <a:pt x="46577" y="95117"/>
                    <a:pt x="43510" y="97243"/>
                  </a:cubicBezTo>
                  <a:cubicBezTo>
                    <a:pt x="45399" y="97243"/>
                    <a:pt x="43510" y="99838"/>
                    <a:pt x="47286" y="99366"/>
                  </a:cubicBezTo>
                  <a:cubicBezTo>
                    <a:pt x="45163" y="99366"/>
                    <a:pt x="47286" y="102433"/>
                    <a:pt x="44927" y="104320"/>
                  </a:cubicBezTo>
                  <a:cubicBezTo>
                    <a:pt x="48231" y="104320"/>
                    <a:pt x="44927" y="108333"/>
                    <a:pt x="47286" y="108805"/>
                  </a:cubicBezTo>
                  <a:cubicBezTo>
                    <a:pt x="45163" y="111637"/>
                    <a:pt x="45399" y="106210"/>
                    <a:pt x="43510" y="108805"/>
                  </a:cubicBezTo>
                  <a:cubicBezTo>
                    <a:pt x="44691" y="109983"/>
                    <a:pt x="44691" y="111637"/>
                    <a:pt x="43510" y="112815"/>
                  </a:cubicBezTo>
                  <a:cubicBezTo>
                    <a:pt x="43510" y="112815"/>
                    <a:pt x="43510" y="112815"/>
                    <a:pt x="43510" y="112815"/>
                  </a:cubicBezTo>
                  <a:cubicBezTo>
                    <a:pt x="42568" y="112815"/>
                    <a:pt x="41623" y="112815"/>
                    <a:pt x="40678" y="112815"/>
                  </a:cubicBezTo>
                  <a:cubicBezTo>
                    <a:pt x="40678" y="107860"/>
                    <a:pt x="43510" y="103848"/>
                    <a:pt x="42568" y="99838"/>
                  </a:cubicBezTo>
                  <a:cubicBezTo>
                    <a:pt x="40678" y="99838"/>
                    <a:pt x="42568" y="102197"/>
                    <a:pt x="40445" y="102670"/>
                  </a:cubicBezTo>
                  <a:cubicBezTo>
                    <a:pt x="43510" y="109747"/>
                    <a:pt x="34779" y="113760"/>
                    <a:pt x="37610" y="120367"/>
                  </a:cubicBezTo>
                  <a:cubicBezTo>
                    <a:pt x="32419" y="125086"/>
                    <a:pt x="34779" y="136179"/>
                    <a:pt x="30297" y="138065"/>
                  </a:cubicBezTo>
                  <a:cubicBezTo>
                    <a:pt x="30297" y="139952"/>
                    <a:pt x="30297" y="141606"/>
                    <a:pt x="28646" y="143256"/>
                  </a:cubicBezTo>
                  <a:cubicBezTo>
                    <a:pt x="31711" y="144673"/>
                    <a:pt x="28646" y="147505"/>
                    <a:pt x="28646" y="149628"/>
                  </a:cubicBezTo>
                  <a:cubicBezTo>
                    <a:pt x="28646" y="151751"/>
                    <a:pt x="27229" y="149628"/>
                    <a:pt x="26520" y="149628"/>
                  </a:cubicBezTo>
                  <a:cubicBezTo>
                    <a:pt x="25812" y="149628"/>
                    <a:pt x="28410" y="153168"/>
                    <a:pt x="26520" y="152932"/>
                  </a:cubicBezTo>
                  <a:cubicBezTo>
                    <a:pt x="28410" y="157886"/>
                    <a:pt x="24633" y="162371"/>
                    <a:pt x="26520" y="167326"/>
                  </a:cubicBezTo>
                  <a:cubicBezTo>
                    <a:pt x="26520" y="165909"/>
                    <a:pt x="28174" y="168507"/>
                    <a:pt x="28879" y="169213"/>
                  </a:cubicBezTo>
                  <a:cubicBezTo>
                    <a:pt x="29588" y="169921"/>
                    <a:pt x="26993" y="167326"/>
                    <a:pt x="26048" y="167798"/>
                  </a:cubicBezTo>
                  <a:cubicBezTo>
                    <a:pt x="25106" y="168271"/>
                    <a:pt x="26048" y="176057"/>
                    <a:pt x="26048" y="180069"/>
                  </a:cubicBezTo>
                  <a:cubicBezTo>
                    <a:pt x="22980" y="180069"/>
                    <a:pt x="22747" y="184551"/>
                    <a:pt x="24633" y="185496"/>
                  </a:cubicBezTo>
                  <a:cubicBezTo>
                    <a:pt x="26520" y="186438"/>
                    <a:pt x="24633" y="187147"/>
                    <a:pt x="22980" y="188092"/>
                  </a:cubicBezTo>
                  <a:cubicBezTo>
                    <a:pt x="27465" y="190215"/>
                    <a:pt x="20857" y="199182"/>
                    <a:pt x="24870" y="204136"/>
                  </a:cubicBezTo>
                  <a:cubicBezTo>
                    <a:pt x="20385" y="207913"/>
                    <a:pt x="28174" y="214757"/>
                    <a:pt x="23452" y="217824"/>
                  </a:cubicBezTo>
                  <a:cubicBezTo>
                    <a:pt x="23689" y="216643"/>
                    <a:pt x="23689" y="215229"/>
                    <a:pt x="23452" y="214048"/>
                  </a:cubicBezTo>
                  <a:cubicBezTo>
                    <a:pt x="21329" y="214048"/>
                    <a:pt x="24633" y="219239"/>
                    <a:pt x="23452" y="222543"/>
                  </a:cubicBezTo>
                  <a:cubicBezTo>
                    <a:pt x="22274" y="225847"/>
                    <a:pt x="20857" y="228915"/>
                    <a:pt x="23452" y="228915"/>
                  </a:cubicBezTo>
                  <a:cubicBezTo>
                    <a:pt x="26048" y="228915"/>
                    <a:pt x="23452" y="230568"/>
                    <a:pt x="22038" y="231510"/>
                  </a:cubicBezTo>
                  <a:cubicBezTo>
                    <a:pt x="20621" y="232455"/>
                    <a:pt x="22038" y="237409"/>
                    <a:pt x="24633" y="240241"/>
                  </a:cubicBezTo>
                  <a:cubicBezTo>
                    <a:pt x="23689" y="245668"/>
                    <a:pt x="23689" y="251331"/>
                    <a:pt x="24633" y="256761"/>
                  </a:cubicBezTo>
                  <a:cubicBezTo>
                    <a:pt x="25578" y="295224"/>
                    <a:pt x="32892" y="333452"/>
                    <a:pt x="46344" y="369554"/>
                  </a:cubicBezTo>
                  <a:cubicBezTo>
                    <a:pt x="61916" y="410379"/>
                    <a:pt x="87403" y="446481"/>
                    <a:pt x="120673" y="474799"/>
                  </a:cubicBezTo>
                  <a:cubicBezTo>
                    <a:pt x="155597" y="504060"/>
                    <a:pt x="198309" y="523172"/>
                    <a:pt x="243617" y="529308"/>
                  </a:cubicBezTo>
                  <a:cubicBezTo>
                    <a:pt x="286327" y="535443"/>
                    <a:pt x="329745" y="531667"/>
                    <a:pt x="370807" y="518454"/>
                  </a:cubicBezTo>
                  <a:cubicBezTo>
                    <a:pt x="372457" y="518454"/>
                    <a:pt x="370807" y="520341"/>
                    <a:pt x="370807" y="521522"/>
                  </a:cubicBezTo>
                  <a:cubicBezTo>
                    <a:pt x="358300" y="521522"/>
                    <a:pt x="347210" y="529544"/>
                    <a:pt x="333521" y="529308"/>
                  </a:cubicBezTo>
                  <a:cubicBezTo>
                    <a:pt x="333521" y="530961"/>
                    <a:pt x="332107" y="530961"/>
                    <a:pt x="330217" y="531667"/>
                  </a:cubicBezTo>
                  <a:cubicBezTo>
                    <a:pt x="328331" y="532376"/>
                    <a:pt x="330217" y="531667"/>
                    <a:pt x="331635" y="530253"/>
                  </a:cubicBezTo>
                  <a:cubicBezTo>
                    <a:pt x="333049" y="528835"/>
                    <a:pt x="327858" y="532848"/>
                    <a:pt x="325735" y="530253"/>
                  </a:cubicBezTo>
                  <a:cubicBezTo>
                    <a:pt x="323612" y="527657"/>
                    <a:pt x="325735" y="532376"/>
                    <a:pt x="325735" y="533557"/>
                  </a:cubicBezTo>
                  <a:cubicBezTo>
                    <a:pt x="318891" y="530725"/>
                    <a:pt x="311105" y="530725"/>
                    <a:pt x="304261" y="533557"/>
                  </a:cubicBezTo>
                  <a:cubicBezTo>
                    <a:pt x="298598" y="532376"/>
                    <a:pt x="292462" y="532376"/>
                    <a:pt x="286799" y="533557"/>
                  </a:cubicBezTo>
                  <a:cubicBezTo>
                    <a:pt x="286799" y="533557"/>
                    <a:pt x="286799" y="533557"/>
                    <a:pt x="286799" y="532139"/>
                  </a:cubicBezTo>
                  <a:cubicBezTo>
                    <a:pt x="277360" y="534029"/>
                    <a:pt x="264619" y="530725"/>
                    <a:pt x="258247" y="532139"/>
                  </a:cubicBezTo>
                  <a:cubicBezTo>
                    <a:pt x="256830" y="532139"/>
                    <a:pt x="258247" y="530725"/>
                    <a:pt x="256358" y="530253"/>
                  </a:cubicBezTo>
                  <a:cubicBezTo>
                    <a:pt x="254471" y="529780"/>
                    <a:pt x="256358" y="530253"/>
                    <a:pt x="256358" y="532139"/>
                  </a:cubicBezTo>
                  <a:cubicBezTo>
                    <a:pt x="245031" y="527657"/>
                    <a:pt x="234414" y="532139"/>
                    <a:pt x="222851" y="525062"/>
                  </a:cubicBezTo>
                  <a:cubicBezTo>
                    <a:pt x="221198" y="527421"/>
                    <a:pt x="215771" y="523408"/>
                    <a:pt x="212939" y="522700"/>
                  </a:cubicBezTo>
                  <a:cubicBezTo>
                    <a:pt x="210108" y="521994"/>
                    <a:pt x="203972" y="522700"/>
                    <a:pt x="202322" y="519868"/>
                  </a:cubicBezTo>
                  <a:cubicBezTo>
                    <a:pt x="197837" y="520341"/>
                    <a:pt x="193355" y="518454"/>
                    <a:pt x="190287" y="515150"/>
                  </a:cubicBezTo>
                  <a:cubicBezTo>
                    <a:pt x="187692" y="515150"/>
                    <a:pt x="190287" y="517037"/>
                    <a:pt x="188161" y="517037"/>
                  </a:cubicBezTo>
                  <a:cubicBezTo>
                    <a:pt x="186038" y="517037"/>
                    <a:pt x="185566" y="514441"/>
                    <a:pt x="186747" y="514678"/>
                  </a:cubicBezTo>
                  <a:cubicBezTo>
                    <a:pt x="183207" y="514678"/>
                    <a:pt x="181320" y="512555"/>
                    <a:pt x="178016" y="512555"/>
                  </a:cubicBezTo>
                  <a:cubicBezTo>
                    <a:pt x="174712" y="512555"/>
                    <a:pt x="178016" y="511137"/>
                    <a:pt x="178016" y="510901"/>
                  </a:cubicBezTo>
                  <a:cubicBezTo>
                    <a:pt x="173531" y="510901"/>
                    <a:pt x="170699" y="508306"/>
                    <a:pt x="166690" y="507600"/>
                  </a:cubicBezTo>
                  <a:cubicBezTo>
                    <a:pt x="166690" y="504532"/>
                    <a:pt x="166690" y="507600"/>
                    <a:pt x="164564" y="504532"/>
                  </a:cubicBezTo>
                  <a:cubicBezTo>
                    <a:pt x="164564" y="504532"/>
                    <a:pt x="162205" y="504532"/>
                    <a:pt x="161027" y="504532"/>
                  </a:cubicBezTo>
                  <a:cubicBezTo>
                    <a:pt x="161496" y="503824"/>
                    <a:pt x="161496" y="502643"/>
                    <a:pt x="161027" y="501937"/>
                  </a:cubicBezTo>
                  <a:cubicBezTo>
                    <a:pt x="157250" y="503588"/>
                    <a:pt x="154891" y="496980"/>
                    <a:pt x="148519" y="496980"/>
                  </a:cubicBezTo>
                  <a:cubicBezTo>
                    <a:pt x="148047" y="496507"/>
                    <a:pt x="147811" y="495801"/>
                    <a:pt x="148283" y="495329"/>
                  </a:cubicBezTo>
                  <a:cubicBezTo>
                    <a:pt x="148283" y="495329"/>
                    <a:pt x="148519" y="495093"/>
                    <a:pt x="148519" y="495093"/>
                  </a:cubicBezTo>
                  <a:cubicBezTo>
                    <a:pt x="142620" y="492497"/>
                    <a:pt x="130349" y="483530"/>
                    <a:pt x="128226" y="483530"/>
                  </a:cubicBezTo>
                  <a:cubicBezTo>
                    <a:pt x="126100" y="483530"/>
                    <a:pt x="124686" y="477867"/>
                    <a:pt x="119967" y="477867"/>
                  </a:cubicBezTo>
                  <a:cubicBezTo>
                    <a:pt x="119967" y="474563"/>
                    <a:pt x="115482" y="470078"/>
                    <a:pt x="113123" y="470787"/>
                  </a:cubicBezTo>
                  <a:cubicBezTo>
                    <a:pt x="98493" y="457338"/>
                    <a:pt x="85277" y="442471"/>
                    <a:pt x="73951" y="426188"/>
                  </a:cubicBezTo>
                  <a:cubicBezTo>
                    <a:pt x="73951" y="426188"/>
                    <a:pt x="73951" y="426188"/>
                    <a:pt x="72064" y="426188"/>
                  </a:cubicBezTo>
                  <a:cubicBezTo>
                    <a:pt x="70175" y="426188"/>
                    <a:pt x="72064" y="424065"/>
                    <a:pt x="72064" y="421233"/>
                  </a:cubicBezTo>
                  <a:cubicBezTo>
                    <a:pt x="64275" y="413447"/>
                    <a:pt x="59557" y="397636"/>
                    <a:pt x="51298" y="389377"/>
                  </a:cubicBezTo>
                  <a:cubicBezTo>
                    <a:pt x="51298" y="389377"/>
                    <a:pt x="51298" y="389377"/>
                    <a:pt x="51298" y="387252"/>
                  </a:cubicBezTo>
                  <a:cubicBezTo>
                    <a:pt x="48467" y="383478"/>
                    <a:pt x="46344" y="379229"/>
                    <a:pt x="44691" y="374747"/>
                  </a:cubicBezTo>
                  <a:cubicBezTo>
                    <a:pt x="43276" y="376634"/>
                    <a:pt x="40445" y="376870"/>
                    <a:pt x="38791" y="375453"/>
                  </a:cubicBezTo>
                  <a:cubicBezTo>
                    <a:pt x="38555" y="375217"/>
                    <a:pt x="38319" y="374983"/>
                    <a:pt x="38083" y="374747"/>
                  </a:cubicBezTo>
                  <a:cubicBezTo>
                    <a:pt x="38083" y="372858"/>
                    <a:pt x="40445" y="374747"/>
                    <a:pt x="39972" y="370735"/>
                  </a:cubicBezTo>
                  <a:cubicBezTo>
                    <a:pt x="39500" y="366722"/>
                    <a:pt x="43746" y="371916"/>
                    <a:pt x="42568" y="373330"/>
                  </a:cubicBezTo>
                  <a:cubicBezTo>
                    <a:pt x="45163" y="373330"/>
                    <a:pt x="42568" y="369317"/>
                    <a:pt x="42568" y="370498"/>
                  </a:cubicBezTo>
                  <a:cubicBezTo>
                    <a:pt x="42568" y="363654"/>
                    <a:pt x="36904" y="359408"/>
                    <a:pt x="37846" y="352564"/>
                  </a:cubicBezTo>
                  <a:cubicBezTo>
                    <a:pt x="34779" y="352564"/>
                    <a:pt x="34073" y="348082"/>
                    <a:pt x="35487" y="344778"/>
                  </a:cubicBezTo>
                  <a:cubicBezTo>
                    <a:pt x="36904" y="341474"/>
                    <a:pt x="34309" y="344778"/>
                    <a:pt x="34073" y="344778"/>
                  </a:cubicBezTo>
                  <a:cubicBezTo>
                    <a:pt x="32656" y="339587"/>
                    <a:pt x="31478" y="334158"/>
                    <a:pt x="31005" y="328731"/>
                  </a:cubicBezTo>
                  <a:cubicBezTo>
                    <a:pt x="31005" y="328731"/>
                    <a:pt x="31005" y="328731"/>
                    <a:pt x="28879" y="328731"/>
                  </a:cubicBezTo>
                  <a:cubicBezTo>
                    <a:pt x="28879" y="321181"/>
                    <a:pt x="22747" y="311505"/>
                    <a:pt x="25342" y="305133"/>
                  </a:cubicBezTo>
                  <a:cubicBezTo>
                    <a:pt x="25342" y="305133"/>
                    <a:pt x="25342" y="305133"/>
                    <a:pt x="25342" y="305133"/>
                  </a:cubicBezTo>
                  <a:cubicBezTo>
                    <a:pt x="23689" y="297347"/>
                    <a:pt x="22747" y="289561"/>
                    <a:pt x="22747" y="281536"/>
                  </a:cubicBezTo>
                  <a:cubicBezTo>
                    <a:pt x="20385" y="274459"/>
                    <a:pt x="19443" y="267142"/>
                    <a:pt x="19912" y="259828"/>
                  </a:cubicBezTo>
                  <a:cubicBezTo>
                    <a:pt x="19912" y="258175"/>
                    <a:pt x="18025" y="259828"/>
                    <a:pt x="16847" y="259828"/>
                  </a:cubicBezTo>
                  <a:cubicBezTo>
                    <a:pt x="16611" y="259356"/>
                    <a:pt x="16611" y="258647"/>
                    <a:pt x="16847" y="258175"/>
                  </a:cubicBezTo>
                  <a:cubicBezTo>
                    <a:pt x="21329" y="258175"/>
                    <a:pt x="18262" y="252748"/>
                    <a:pt x="19206" y="250389"/>
                  </a:cubicBezTo>
                  <a:cubicBezTo>
                    <a:pt x="20148" y="248030"/>
                    <a:pt x="19206" y="252276"/>
                    <a:pt x="17789" y="252984"/>
                  </a:cubicBezTo>
                  <a:cubicBezTo>
                    <a:pt x="16375" y="253693"/>
                    <a:pt x="16375" y="251097"/>
                    <a:pt x="15903" y="250625"/>
                  </a:cubicBezTo>
                  <a:cubicBezTo>
                    <a:pt x="20857" y="247321"/>
                    <a:pt x="15903" y="241894"/>
                    <a:pt x="18970" y="237409"/>
                  </a:cubicBezTo>
                  <a:cubicBezTo>
                    <a:pt x="22038" y="232927"/>
                    <a:pt x="17081" y="237409"/>
                    <a:pt x="16139" y="237409"/>
                  </a:cubicBezTo>
                  <a:cubicBezTo>
                    <a:pt x="15194" y="237409"/>
                    <a:pt x="16139" y="236231"/>
                    <a:pt x="16139" y="235522"/>
                  </a:cubicBezTo>
                  <a:cubicBezTo>
                    <a:pt x="16139" y="234814"/>
                    <a:pt x="17553" y="235522"/>
                    <a:pt x="18262" y="235522"/>
                  </a:cubicBezTo>
                  <a:cubicBezTo>
                    <a:pt x="19206" y="234814"/>
                    <a:pt x="19443" y="233163"/>
                    <a:pt x="18734" y="232218"/>
                  </a:cubicBezTo>
                  <a:cubicBezTo>
                    <a:pt x="18498" y="231982"/>
                    <a:pt x="18498" y="231982"/>
                    <a:pt x="18262" y="231746"/>
                  </a:cubicBezTo>
                  <a:cubicBezTo>
                    <a:pt x="18262" y="231746"/>
                    <a:pt x="16611" y="233400"/>
                    <a:pt x="15666" y="231746"/>
                  </a:cubicBezTo>
                  <a:cubicBezTo>
                    <a:pt x="14722" y="230096"/>
                    <a:pt x="15666" y="233400"/>
                    <a:pt x="15666" y="234341"/>
                  </a:cubicBezTo>
                  <a:cubicBezTo>
                    <a:pt x="15666" y="235286"/>
                    <a:pt x="15666" y="231274"/>
                    <a:pt x="13780" y="230096"/>
                  </a:cubicBezTo>
                  <a:cubicBezTo>
                    <a:pt x="16139" y="228442"/>
                    <a:pt x="14958" y="227028"/>
                    <a:pt x="15194" y="225611"/>
                  </a:cubicBezTo>
                  <a:cubicBezTo>
                    <a:pt x="15430" y="224196"/>
                    <a:pt x="15194" y="228442"/>
                    <a:pt x="16611" y="229387"/>
                  </a:cubicBezTo>
                  <a:cubicBezTo>
                    <a:pt x="19206" y="226555"/>
                    <a:pt x="16611" y="230568"/>
                    <a:pt x="18970" y="231510"/>
                  </a:cubicBezTo>
                  <a:cubicBezTo>
                    <a:pt x="21566" y="227264"/>
                    <a:pt x="18970" y="227734"/>
                    <a:pt x="20148" y="223724"/>
                  </a:cubicBezTo>
                  <a:cubicBezTo>
                    <a:pt x="21329" y="219711"/>
                    <a:pt x="18498" y="223724"/>
                    <a:pt x="17553" y="223724"/>
                  </a:cubicBezTo>
                  <a:cubicBezTo>
                    <a:pt x="16611" y="223724"/>
                    <a:pt x="17553" y="223724"/>
                    <a:pt x="17553" y="222543"/>
                  </a:cubicBezTo>
                  <a:cubicBezTo>
                    <a:pt x="17553" y="221365"/>
                    <a:pt x="15903" y="222543"/>
                    <a:pt x="15903" y="222543"/>
                  </a:cubicBezTo>
                  <a:cubicBezTo>
                    <a:pt x="15903" y="222543"/>
                    <a:pt x="14249" y="218061"/>
                    <a:pt x="11890" y="215935"/>
                  </a:cubicBezTo>
                  <a:cubicBezTo>
                    <a:pt x="9531" y="213812"/>
                    <a:pt x="11890" y="213812"/>
                    <a:pt x="14249" y="214284"/>
                  </a:cubicBezTo>
                  <a:cubicBezTo>
                    <a:pt x="16611" y="214757"/>
                    <a:pt x="10712" y="210508"/>
                    <a:pt x="12126" y="208621"/>
                  </a:cubicBezTo>
                  <a:cubicBezTo>
                    <a:pt x="13543" y="206734"/>
                    <a:pt x="13780" y="208621"/>
                    <a:pt x="14722" y="210272"/>
                  </a:cubicBezTo>
                  <a:cubicBezTo>
                    <a:pt x="15666" y="211925"/>
                    <a:pt x="13543" y="207676"/>
                    <a:pt x="12599" y="208149"/>
                  </a:cubicBezTo>
                  <a:cubicBezTo>
                    <a:pt x="11654" y="208621"/>
                    <a:pt x="14249" y="205553"/>
                    <a:pt x="12599" y="204136"/>
                  </a:cubicBezTo>
                  <a:cubicBezTo>
                    <a:pt x="10948" y="202722"/>
                    <a:pt x="14249" y="204136"/>
                    <a:pt x="15194" y="204136"/>
                  </a:cubicBezTo>
                  <a:cubicBezTo>
                    <a:pt x="11890" y="202249"/>
                    <a:pt x="10948" y="195642"/>
                    <a:pt x="15194" y="195405"/>
                  </a:cubicBezTo>
                  <a:cubicBezTo>
                    <a:pt x="15194" y="193519"/>
                    <a:pt x="15194" y="191632"/>
                    <a:pt x="14013" y="189742"/>
                  </a:cubicBezTo>
                  <a:cubicBezTo>
                    <a:pt x="17317" y="187383"/>
                    <a:pt x="14013" y="183607"/>
                    <a:pt x="16611" y="182665"/>
                  </a:cubicBezTo>
                  <a:cubicBezTo>
                    <a:pt x="11654" y="180069"/>
                    <a:pt x="19206" y="174640"/>
                    <a:pt x="16611" y="170630"/>
                  </a:cubicBezTo>
                  <a:cubicBezTo>
                    <a:pt x="18025" y="166853"/>
                    <a:pt x="16611" y="163077"/>
                    <a:pt x="18734" y="159540"/>
                  </a:cubicBezTo>
                  <a:cubicBezTo>
                    <a:pt x="20857" y="156000"/>
                    <a:pt x="18734" y="161663"/>
                    <a:pt x="20385" y="159540"/>
                  </a:cubicBezTo>
                  <a:cubicBezTo>
                    <a:pt x="16847" y="153404"/>
                    <a:pt x="22747" y="147741"/>
                    <a:pt x="20385" y="141369"/>
                  </a:cubicBezTo>
                  <a:cubicBezTo>
                    <a:pt x="20385" y="141369"/>
                    <a:pt x="20385" y="143020"/>
                    <a:pt x="18970" y="143492"/>
                  </a:cubicBezTo>
                  <a:cubicBezTo>
                    <a:pt x="17553" y="143965"/>
                    <a:pt x="18970" y="143492"/>
                    <a:pt x="17317" y="143492"/>
                  </a:cubicBezTo>
                  <a:cubicBezTo>
                    <a:pt x="15666" y="143492"/>
                    <a:pt x="20148" y="138302"/>
                    <a:pt x="20621" y="135470"/>
                  </a:cubicBezTo>
                  <a:cubicBezTo>
                    <a:pt x="21093" y="132639"/>
                    <a:pt x="20621" y="135470"/>
                    <a:pt x="19206" y="135470"/>
                  </a:cubicBezTo>
                  <a:cubicBezTo>
                    <a:pt x="17789" y="135470"/>
                    <a:pt x="19206" y="133580"/>
                    <a:pt x="19206" y="132639"/>
                  </a:cubicBezTo>
                  <a:cubicBezTo>
                    <a:pt x="19206" y="131694"/>
                    <a:pt x="20857" y="132639"/>
                    <a:pt x="21093" y="130985"/>
                  </a:cubicBezTo>
                  <a:cubicBezTo>
                    <a:pt x="16611" y="127917"/>
                    <a:pt x="23689" y="123908"/>
                    <a:pt x="21093" y="119659"/>
                  </a:cubicBezTo>
                  <a:cubicBezTo>
                    <a:pt x="22510" y="118008"/>
                    <a:pt x="23452" y="118245"/>
                    <a:pt x="24397" y="119659"/>
                  </a:cubicBezTo>
                  <a:cubicBezTo>
                    <a:pt x="25342" y="121076"/>
                    <a:pt x="24397" y="117300"/>
                    <a:pt x="25812" y="116119"/>
                  </a:cubicBezTo>
                  <a:cubicBezTo>
                    <a:pt x="27229" y="114941"/>
                    <a:pt x="24397" y="116119"/>
                    <a:pt x="23452" y="116119"/>
                  </a:cubicBezTo>
                  <a:cubicBezTo>
                    <a:pt x="22510" y="116119"/>
                    <a:pt x="23452" y="113523"/>
                    <a:pt x="23452" y="112109"/>
                  </a:cubicBezTo>
                  <a:cubicBezTo>
                    <a:pt x="23452" y="110692"/>
                    <a:pt x="25106" y="112109"/>
                    <a:pt x="25812" y="113523"/>
                  </a:cubicBezTo>
                  <a:cubicBezTo>
                    <a:pt x="25812" y="109983"/>
                    <a:pt x="25812" y="107152"/>
                    <a:pt x="27229" y="103848"/>
                  </a:cubicBezTo>
                  <a:cubicBezTo>
                    <a:pt x="28646" y="100547"/>
                    <a:pt x="28646" y="105265"/>
                    <a:pt x="29824" y="103848"/>
                  </a:cubicBezTo>
                  <a:cubicBezTo>
                    <a:pt x="26284" y="101016"/>
                    <a:pt x="31711" y="91816"/>
                    <a:pt x="29824" y="88039"/>
                  </a:cubicBezTo>
                  <a:cubicBezTo>
                    <a:pt x="27937" y="84263"/>
                    <a:pt x="32419" y="83791"/>
                    <a:pt x="33364" y="88039"/>
                  </a:cubicBezTo>
                  <a:cubicBezTo>
                    <a:pt x="33364" y="86150"/>
                    <a:pt x="33364" y="85680"/>
                    <a:pt x="32183" y="85208"/>
                  </a:cubicBezTo>
                  <a:cubicBezTo>
                    <a:pt x="31005" y="84735"/>
                    <a:pt x="36432" y="83791"/>
                    <a:pt x="35723" y="80723"/>
                  </a:cubicBezTo>
                  <a:cubicBezTo>
                    <a:pt x="35015" y="77655"/>
                    <a:pt x="35723" y="82612"/>
                    <a:pt x="33837" y="83085"/>
                  </a:cubicBezTo>
                  <a:cubicBezTo>
                    <a:pt x="31947" y="83554"/>
                    <a:pt x="33837" y="83085"/>
                    <a:pt x="33837" y="83085"/>
                  </a:cubicBezTo>
                  <a:cubicBezTo>
                    <a:pt x="35723" y="78364"/>
                    <a:pt x="39500" y="74351"/>
                    <a:pt x="38083" y="68452"/>
                  </a:cubicBezTo>
                  <a:cubicBezTo>
                    <a:pt x="40208" y="68452"/>
                    <a:pt x="39972" y="68452"/>
                    <a:pt x="42568" y="68452"/>
                  </a:cubicBezTo>
                  <a:cubicBezTo>
                    <a:pt x="45163" y="68452"/>
                    <a:pt x="40208" y="68452"/>
                    <a:pt x="38555" y="68452"/>
                  </a:cubicBezTo>
                  <a:cubicBezTo>
                    <a:pt x="36432" y="64678"/>
                    <a:pt x="42331" y="64206"/>
                    <a:pt x="40678" y="60429"/>
                  </a:cubicBezTo>
                  <a:cubicBezTo>
                    <a:pt x="43510" y="58306"/>
                    <a:pt x="43040" y="63025"/>
                    <a:pt x="45163" y="61847"/>
                  </a:cubicBezTo>
                  <a:cubicBezTo>
                    <a:pt x="47286" y="60666"/>
                    <a:pt x="42804" y="59957"/>
                    <a:pt x="41623" y="58543"/>
                  </a:cubicBezTo>
                  <a:cubicBezTo>
                    <a:pt x="40445" y="57125"/>
                    <a:pt x="43982" y="58543"/>
                    <a:pt x="43746" y="56184"/>
                  </a:cubicBezTo>
                  <a:cubicBezTo>
                    <a:pt x="43510" y="53821"/>
                    <a:pt x="43746" y="57598"/>
                    <a:pt x="43746" y="58306"/>
                  </a:cubicBezTo>
                  <a:cubicBezTo>
                    <a:pt x="43746" y="59015"/>
                    <a:pt x="45163" y="53821"/>
                    <a:pt x="43746" y="54294"/>
                  </a:cubicBezTo>
                  <a:cubicBezTo>
                    <a:pt x="47758" y="52171"/>
                    <a:pt x="45399" y="50990"/>
                    <a:pt x="49176" y="50048"/>
                  </a:cubicBezTo>
                  <a:cubicBezTo>
                    <a:pt x="49176" y="46272"/>
                    <a:pt x="49176" y="46272"/>
                    <a:pt x="52243" y="43676"/>
                  </a:cubicBezTo>
                  <a:cubicBezTo>
                    <a:pt x="55308" y="41081"/>
                    <a:pt x="49645" y="43676"/>
                    <a:pt x="49881" y="41081"/>
                  </a:cubicBezTo>
                  <a:lnTo>
                    <a:pt x="47050" y="41081"/>
                  </a:lnTo>
                  <a:cubicBezTo>
                    <a:pt x="47050" y="42968"/>
                    <a:pt x="48467" y="42968"/>
                    <a:pt x="45635" y="43912"/>
                  </a:cubicBezTo>
                  <a:cubicBezTo>
                    <a:pt x="42804" y="44854"/>
                    <a:pt x="45635" y="45091"/>
                    <a:pt x="47050" y="43912"/>
                  </a:cubicBezTo>
                  <a:cubicBezTo>
                    <a:pt x="48467" y="42731"/>
                    <a:pt x="42095" y="56184"/>
                    <a:pt x="39264" y="52880"/>
                  </a:cubicBezTo>
                  <a:cubicBezTo>
                    <a:pt x="37846" y="52880"/>
                    <a:pt x="39264" y="55475"/>
                    <a:pt x="39264" y="56420"/>
                  </a:cubicBezTo>
                  <a:cubicBezTo>
                    <a:pt x="39264" y="57362"/>
                    <a:pt x="36432" y="56420"/>
                    <a:pt x="36668" y="53588"/>
                  </a:cubicBezTo>
                  <a:cubicBezTo>
                    <a:pt x="36904" y="50754"/>
                    <a:pt x="33601" y="59487"/>
                    <a:pt x="36668" y="58070"/>
                  </a:cubicBezTo>
                  <a:cubicBezTo>
                    <a:pt x="36668" y="60429"/>
                    <a:pt x="34073" y="61847"/>
                    <a:pt x="36668" y="64678"/>
                  </a:cubicBezTo>
                  <a:cubicBezTo>
                    <a:pt x="39264" y="67510"/>
                    <a:pt x="36668" y="62083"/>
                    <a:pt x="34545" y="62319"/>
                  </a:cubicBezTo>
                  <a:cubicBezTo>
                    <a:pt x="32419" y="62552"/>
                    <a:pt x="34545" y="69397"/>
                    <a:pt x="30533" y="66801"/>
                  </a:cubicBezTo>
                  <a:cubicBezTo>
                    <a:pt x="30533" y="66801"/>
                    <a:pt x="30533" y="68924"/>
                    <a:pt x="30533" y="68452"/>
                  </a:cubicBezTo>
                  <a:cubicBezTo>
                    <a:pt x="30060" y="70341"/>
                    <a:pt x="29116" y="71992"/>
                    <a:pt x="27465" y="73173"/>
                  </a:cubicBezTo>
                  <a:cubicBezTo>
                    <a:pt x="27465" y="73173"/>
                    <a:pt x="28879" y="73173"/>
                    <a:pt x="29352" y="73173"/>
                  </a:cubicBezTo>
                  <a:cubicBezTo>
                    <a:pt x="29824" y="73173"/>
                    <a:pt x="29352" y="75532"/>
                    <a:pt x="29352" y="76713"/>
                  </a:cubicBezTo>
                  <a:cubicBezTo>
                    <a:pt x="28646" y="76949"/>
                    <a:pt x="28174" y="76949"/>
                    <a:pt x="27465" y="76713"/>
                  </a:cubicBezTo>
                  <a:cubicBezTo>
                    <a:pt x="27465" y="81195"/>
                    <a:pt x="26520" y="85444"/>
                    <a:pt x="24633" y="89454"/>
                  </a:cubicBezTo>
                  <a:cubicBezTo>
                    <a:pt x="23216" y="89454"/>
                    <a:pt x="24633" y="87803"/>
                    <a:pt x="24633" y="87094"/>
                  </a:cubicBezTo>
                  <a:cubicBezTo>
                    <a:pt x="24633" y="86386"/>
                    <a:pt x="24633" y="90162"/>
                    <a:pt x="22274" y="90871"/>
                  </a:cubicBezTo>
                  <a:cubicBezTo>
                    <a:pt x="21566" y="88748"/>
                    <a:pt x="22510" y="86386"/>
                    <a:pt x="24633" y="85444"/>
                  </a:cubicBezTo>
                  <a:cubicBezTo>
                    <a:pt x="21566" y="82849"/>
                    <a:pt x="26756" y="79072"/>
                    <a:pt x="24633" y="75060"/>
                  </a:cubicBezTo>
                  <a:cubicBezTo>
                    <a:pt x="22274" y="80723"/>
                    <a:pt x="20385" y="86622"/>
                    <a:pt x="18970" y="92521"/>
                  </a:cubicBezTo>
                  <a:cubicBezTo>
                    <a:pt x="18970" y="93939"/>
                    <a:pt x="18970" y="91107"/>
                    <a:pt x="21093" y="90871"/>
                  </a:cubicBezTo>
                  <a:cubicBezTo>
                    <a:pt x="22510" y="94647"/>
                    <a:pt x="16847" y="93230"/>
                    <a:pt x="18262" y="97006"/>
                  </a:cubicBezTo>
                  <a:lnTo>
                    <a:pt x="19679" y="94175"/>
                  </a:lnTo>
                  <a:cubicBezTo>
                    <a:pt x="21566" y="96062"/>
                    <a:pt x="19679" y="96770"/>
                    <a:pt x="19679" y="98657"/>
                  </a:cubicBezTo>
                  <a:cubicBezTo>
                    <a:pt x="19679" y="100547"/>
                    <a:pt x="18262" y="98657"/>
                    <a:pt x="17789" y="98657"/>
                  </a:cubicBezTo>
                  <a:cubicBezTo>
                    <a:pt x="17317" y="98657"/>
                    <a:pt x="17789" y="100547"/>
                    <a:pt x="17789" y="101016"/>
                  </a:cubicBezTo>
                  <a:cubicBezTo>
                    <a:pt x="20385" y="102670"/>
                    <a:pt x="17789" y="110219"/>
                    <a:pt x="15666" y="113996"/>
                  </a:cubicBezTo>
                  <a:cubicBezTo>
                    <a:pt x="13543" y="117772"/>
                    <a:pt x="17081" y="112109"/>
                    <a:pt x="15666" y="111164"/>
                  </a:cubicBezTo>
                  <a:cubicBezTo>
                    <a:pt x="15194" y="117772"/>
                    <a:pt x="13780" y="124144"/>
                    <a:pt x="11890" y="130513"/>
                  </a:cubicBezTo>
                  <a:cubicBezTo>
                    <a:pt x="11890" y="130513"/>
                    <a:pt x="10712" y="130513"/>
                    <a:pt x="10003" y="128862"/>
                  </a:cubicBezTo>
                  <a:cubicBezTo>
                    <a:pt x="9295" y="127212"/>
                    <a:pt x="10003" y="132402"/>
                    <a:pt x="11654" y="132402"/>
                  </a:cubicBezTo>
                  <a:cubicBezTo>
                    <a:pt x="13307" y="132402"/>
                    <a:pt x="9295" y="132402"/>
                    <a:pt x="8114" y="134762"/>
                  </a:cubicBezTo>
                  <a:cubicBezTo>
                    <a:pt x="6935" y="137121"/>
                    <a:pt x="10239" y="133111"/>
                    <a:pt x="10948" y="134762"/>
                  </a:cubicBezTo>
                  <a:cubicBezTo>
                    <a:pt x="11654" y="136412"/>
                    <a:pt x="12362" y="142784"/>
                    <a:pt x="9058" y="146324"/>
                  </a:cubicBezTo>
                  <a:cubicBezTo>
                    <a:pt x="11654" y="148211"/>
                    <a:pt x="9058" y="149628"/>
                    <a:pt x="10948" y="152223"/>
                  </a:cubicBezTo>
                  <a:cubicBezTo>
                    <a:pt x="12835" y="154819"/>
                    <a:pt x="9295" y="152223"/>
                    <a:pt x="8350" y="153877"/>
                  </a:cubicBezTo>
                  <a:cubicBezTo>
                    <a:pt x="9295" y="156708"/>
                    <a:pt x="9295" y="159776"/>
                    <a:pt x="8350" y="162608"/>
                  </a:cubicBezTo>
                  <a:cubicBezTo>
                    <a:pt x="6699" y="162608"/>
                    <a:pt x="8350" y="160246"/>
                    <a:pt x="8350" y="159304"/>
                  </a:cubicBezTo>
                  <a:cubicBezTo>
                    <a:pt x="8350" y="158359"/>
                    <a:pt x="8350" y="164731"/>
                    <a:pt x="8350" y="167326"/>
                  </a:cubicBezTo>
                  <a:cubicBezTo>
                    <a:pt x="8350" y="169921"/>
                    <a:pt x="6463" y="167326"/>
                    <a:pt x="5282" y="168507"/>
                  </a:cubicBezTo>
                  <a:cubicBezTo>
                    <a:pt x="4104" y="169685"/>
                    <a:pt x="5282" y="165203"/>
                    <a:pt x="3395" y="164967"/>
                  </a:cubicBezTo>
                  <a:cubicBezTo>
                    <a:pt x="2923" y="170157"/>
                    <a:pt x="3868" y="175348"/>
                    <a:pt x="6227" y="179833"/>
                  </a:cubicBezTo>
                  <a:cubicBezTo>
                    <a:pt x="4812" y="182429"/>
                    <a:pt x="3631" y="178180"/>
                    <a:pt x="2450" y="179833"/>
                  </a:cubicBezTo>
                  <a:cubicBezTo>
                    <a:pt x="2923" y="184788"/>
                    <a:pt x="2214" y="189742"/>
                    <a:pt x="564" y="194463"/>
                  </a:cubicBezTo>
                  <a:cubicBezTo>
                    <a:pt x="3159" y="196823"/>
                    <a:pt x="564" y="198473"/>
                    <a:pt x="564" y="199890"/>
                  </a:cubicBezTo>
                  <a:cubicBezTo>
                    <a:pt x="564" y="201305"/>
                    <a:pt x="2214" y="199890"/>
                    <a:pt x="3159" y="199890"/>
                  </a:cubicBezTo>
                  <a:cubicBezTo>
                    <a:pt x="327" y="203430"/>
                    <a:pt x="5049" y="211453"/>
                    <a:pt x="1272" y="212161"/>
                  </a:cubicBezTo>
                  <a:cubicBezTo>
                    <a:pt x="1272" y="217588"/>
                    <a:pt x="-145" y="225611"/>
                    <a:pt x="1272" y="229387"/>
                  </a:cubicBezTo>
                  <a:cubicBezTo>
                    <a:pt x="-851" y="232455"/>
                    <a:pt x="1272" y="235050"/>
                    <a:pt x="-851" y="238118"/>
                  </a:cubicBezTo>
                  <a:cubicBezTo>
                    <a:pt x="1509" y="239768"/>
                    <a:pt x="-851" y="241894"/>
                    <a:pt x="2214" y="243545"/>
                  </a:cubicBezTo>
                  <a:cubicBezTo>
                    <a:pt x="5282" y="245198"/>
                    <a:pt x="800" y="243545"/>
                    <a:pt x="91" y="245431"/>
                  </a:cubicBezTo>
                  <a:cubicBezTo>
                    <a:pt x="1509" y="255816"/>
                    <a:pt x="2214" y="266197"/>
                    <a:pt x="1981" y="276582"/>
                  </a:cubicBezTo>
                  <a:cubicBezTo>
                    <a:pt x="1981" y="276582"/>
                    <a:pt x="4104" y="276582"/>
                    <a:pt x="3868" y="276582"/>
                  </a:cubicBezTo>
                  <a:cubicBezTo>
                    <a:pt x="3395" y="285785"/>
                    <a:pt x="4812" y="294988"/>
                    <a:pt x="7408" y="303719"/>
                  </a:cubicBezTo>
                  <a:cubicBezTo>
                    <a:pt x="8822" y="305842"/>
                    <a:pt x="7408" y="308674"/>
                    <a:pt x="7408" y="310796"/>
                  </a:cubicBezTo>
                  <a:cubicBezTo>
                    <a:pt x="7408" y="312922"/>
                    <a:pt x="7408" y="310796"/>
                    <a:pt x="8822" y="310796"/>
                  </a:cubicBezTo>
                  <a:cubicBezTo>
                    <a:pt x="8350" y="314573"/>
                    <a:pt x="9295" y="318349"/>
                    <a:pt x="11418" y="321417"/>
                  </a:cubicBezTo>
                  <a:lnTo>
                    <a:pt x="9767" y="324721"/>
                  </a:lnTo>
                  <a:cubicBezTo>
                    <a:pt x="13543" y="334158"/>
                    <a:pt x="16139" y="344069"/>
                    <a:pt x="17789" y="354218"/>
                  </a:cubicBezTo>
                  <a:cubicBezTo>
                    <a:pt x="17789" y="354218"/>
                    <a:pt x="17789" y="354218"/>
                    <a:pt x="19206" y="354218"/>
                  </a:cubicBezTo>
                  <a:cubicBezTo>
                    <a:pt x="24633" y="371916"/>
                    <a:pt x="31478" y="389141"/>
                    <a:pt x="39972" y="405658"/>
                  </a:cubicBezTo>
                  <a:cubicBezTo>
                    <a:pt x="43746" y="407075"/>
                    <a:pt x="48467" y="419816"/>
                    <a:pt x="52949" y="426896"/>
                  </a:cubicBezTo>
                  <a:cubicBezTo>
                    <a:pt x="57434" y="433977"/>
                    <a:pt x="58612" y="433032"/>
                    <a:pt x="59085" y="437044"/>
                  </a:cubicBezTo>
                  <a:lnTo>
                    <a:pt x="61680" y="437044"/>
                  </a:lnTo>
                  <a:cubicBezTo>
                    <a:pt x="61680" y="440582"/>
                    <a:pt x="67107" y="442235"/>
                    <a:pt x="67107" y="447190"/>
                  </a:cubicBezTo>
                  <a:cubicBezTo>
                    <a:pt x="74896" y="453089"/>
                    <a:pt x="81504" y="465832"/>
                    <a:pt x="90704" y="472674"/>
                  </a:cubicBezTo>
                  <a:lnTo>
                    <a:pt x="90704" y="475505"/>
                  </a:lnTo>
                  <a:cubicBezTo>
                    <a:pt x="102033" y="485653"/>
                    <a:pt x="114301" y="495093"/>
                    <a:pt x="127281" y="503115"/>
                  </a:cubicBezTo>
                  <a:cubicBezTo>
                    <a:pt x="131294" y="509014"/>
                    <a:pt x="139552" y="509487"/>
                    <a:pt x="143798" y="515150"/>
                  </a:cubicBezTo>
                  <a:cubicBezTo>
                    <a:pt x="148283" y="515150"/>
                    <a:pt x="150170" y="519635"/>
                    <a:pt x="154891" y="519635"/>
                  </a:cubicBezTo>
                  <a:cubicBezTo>
                    <a:pt x="164094" y="526240"/>
                    <a:pt x="174240" y="530961"/>
                    <a:pt x="185330" y="533320"/>
                  </a:cubicBezTo>
                  <a:cubicBezTo>
                    <a:pt x="208221" y="541815"/>
                    <a:pt x="231818" y="547242"/>
                    <a:pt x="256121" y="549837"/>
                  </a:cubicBezTo>
                  <a:lnTo>
                    <a:pt x="258720" y="548423"/>
                  </a:lnTo>
                  <a:cubicBezTo>
                    <a:pt x="258720" y="548423"/>
                    <a:pt x="258720" y="548423"/>
                    <a:pt x="258720" y="549837"/>
                  </a:cubicBezTo>
                  <a:cubicBezTo>
                    <a:pt x="270046" y="550546"/>
                    <a:pt x="281136" y="550546"/>
                    <a:pt x="292462" y="549837"/>
                  </a:cubicBezTo>
                  <a:lnTo>
                    <a:pt x="294585" y="551491"/>
                  </a:lnTo>
                  <a:cubicBezTo>
                    <a:pt x="296947" y="551491"/>
                    <a:pt x="294585" y="548423"/>
                    <a:pt x="299070" y="549837"/>
                  </a:cubicBezTo>
                  <a:cubicBezTo>
                    <a:pt x="303552" y="551255"/>
                    <a:pt x="299070" y="549837"/>
                    <a:pt x="297417" y="549837"/>
                  </a:cubicBezTo>
                  <a:cubicBezTo>
                    <a:pt x="295766" y="549837"/>
                    <a:pt x="301429" y="549837"/>
                    <a:pt x="301429" y="549837"/>
                  </a:cubicBezTo>
                  <a:cubicBezTo>
                    <a:pt x="386851" y="544174"/>
                    <a:pt x="466847" y="505238"/>
                    <a:pt x="524189" y="441526"/>
                  </a:cubicBezTo>
                  <a:lnTo>
                    <a:pt x="524189" y="439640"/>
                  </a:lnTo>
                  <a:cubicBezTo>
                    <a:pt x="533154" y="432323"/>
                    <a:pt x="537875" y="420761"/>
                    <a:pt x="547787" y="413447"/>
                  </a:cubicBezTo>
                  <a:cubicBezTo>
                    <a:pt x="547787" y="411557"/>
                    <a:pt x="547787" y="408253"/>
                    <a:pt x="549910" y="409671"/>
                  </a:cubicBezTo>
                  <a:cubicBezTo>
                    <a:pt x="550382" y="406367"/>
                    <a:pt x="552269" y="403299"/>
                    <a:pt x="555337" y="401648"/>
                  </a:cubicBezTo>
                  <a:lnTo>
                    <a:pt x="555337" y="399050"/>
                  </a:lnTo>
                  <a:cubicBezTo>
                    <a:pt x="558168" y="396219"/>
                    <a:pt x="560291" y="392681"/>
                    <a:pt x="561472" y="388669"/>
                  </a:cubicBezTo>
                  <a:cubicBezTo>
                    <a:pt x="573979" y="373094"/>
                    <a:pt x="578934" y="353037"/>
                    <a:pt x="590024" y="336047"/>
                  </a:cubicBezTo>
                  <a:lnTo>
                    <a:pt x="590024" y="333452"/>
                  </a:lnTo>
                  <a:cubicBezTo>
                    <a:pt x="592856" y="330857"/>
                    <a:pt x="594273" y="326844"/>
                    <a:pt x="593328" y="323068"/>
                  </a:cubicBezTo>
                  <a:cubicBezTo>
                    <a:pt x="593328" y="323068"/>
                    <a:pt x="594981" y="323068"/>
                    <a:pt x="595923" y="323068"/>
                  </a:cubicBezTo>
                  <a:cubicBezTo>
                    <a:pt x="596868" y="323068"/>
                    <a:pt x="595923" y="319527"/>
                    <a:pt x="597341" y="318113"/>
                  </a:cubicBezTo>
                  <a:cubicBezTo>
                    <a:pt x="597104" y="311741"/>
                    <a:pt x="598282" y="305370"/>
                    <a:pt x="600408" y="299470"/>
                  </a:cubicBezTo>
                  <a:cubicBezTo>
                    <a:pt x="600408" y="299470"/>
                    <a:pt x="602059" y="299470"/>
                    <a:pt x="602531" y="299470"/>
                  </a:cubicBezTo>
                  <a:cubicBezTo>
                    <a:pt x="603004" y="299470"/>
                    <a:pt x="600408" y="296875"/>
                    <a:pt x="602531" y="294280"/>
                  </a:cubicBezTo>
                  <a:cubicBezTo>
                    <a:pt x="604654" y="291684"/>
                    <a:pt x="602531" y="294280"/>
                    <a:pt x="602531" y="294280"/>
                  </a:cubicBezTo>
                  <a:cubicBezTo>
                    <a:pt x="602531" y="294280"/>
                    <a:pt x="604182" y="291212"/>
                    <a:pt x="602531" y="289089"/>
                  </a:cubicBezTo>
                  <a:cubicBezTo>
                    <a:pt x="600881" y="286963"/>
                    <a:pt x="602531" y="289089"/>
                    <a:pt x="604182" y="289089"/>
                  </a:cubicBezTo>
                  <a:cubicBezTo>
                    <a:pt x="603240" y="286021"/>
                    <a:pt x="603240" y="282953"/>
                    <a:pt x="604182" y="279886"/>
                  </a:cubicBezTo>
                  <a:cubicBezTo>
                    <a:pt x="606544" y="278704"/>
                    <a:pt x="604182" y="281772"/>
                    <a:pt x="605835" y="283662"/>
                  </a:cubicBezTo>
                  <a:cubicBezTo>
                    <a:pt x="605835" y="276582"/>
                    <a:pt x="605835" y="269974"/>
                    <a:pt x="605835" y="263129"/>
                  </a:cubicBezTo>
                  <a:lnTo>
                    <a:pt x="608194" y="260770"/>
                  </a:lnTo>
                  <a:cubicBezTo>
                    <a:pt x="610081" y="260770"/>
                    <a:pt x="608194" y="259120"/>
                    <a:pt x="606544" y="260770"/>
                  </a:cubicBezTo>
                  <a:cubicBezTo>
                    <a:pt x="604654" y="257466"/>
                    <a:pt x="606544" y="254635"/>
                    <a:pt x="604182" y="250389"/>
                  </a:cubicBezTo>
                  <a:cubicBezTo>
                    <a:pt x="606071" y="250389"/>
                    <a:pt x="605599" y="245904"/>
                    <a:pt x="606780" y="248499"/>
                  </a:cubicBezTo>
                  <a:cubicBezTo>
                    <a:pt x="606780" y="246849"/>
                    <a:pt x="604418" y="246613"/>
                    <a:pt x="606780" y="243072"/>
                  </a:cubicBezTo>
                  <a:cubicBezTo>
                    <a:pt x="605127" y="240477"/>
                    <a:pt x="605363" y="244490"/>
                    <a:pt x="604890" y="245198"/>
                  </a:cubicBezTo>
                  <a:cubicBezTo>
                    <a:pt x="603004" y="241186"/>
                    <a:pt x="604890" y="237645"/>
                    <a:pt x="603004" y="233633"/>
                  </a:cubicBezTo>
                  <a:cubicBezTo>
                    <a:pt x="603004" y="233633"/>
                    <a:pt x="603004" y="233633"/>
                    <a:pt x="604418" y="233633"/>
                  </a:cubicBezTo>
                  <a:cubicBezTo>
                    <a:pt x="605835" y="233633"/>
                    <a:pt x="604418" y="231274"/>
                    <a:pt x="604418" y="230568"/>
                  </a:cubicBezTo>
                  <a:cubicBezTo>
                    <a:pt x="602295" y="230568"/>
                    <a:pt x="604418" y="229151"/>
                    <a:pt x="601823" y="227500"/>
                  </a:cubicBezTo>
                  <a:cubicBezTo>
                    <a:pt x="604654" y="220184"/>
                    <a:pt x="595923" y="211925"/>
                    <a:pt x="600408" y="205553"/>
                  </a:cubicBezTo>
                  <a:cubicBezTo>
                    <a:pt x="596632" y="204136"/>
                    <a:pt x="597341" y="199654"/>
                    <a:pt x="596396" y="196823"/>
                  </a:cubicBezTo>
                  <a:cubicBezTo>
                    <a:pt x="595451" y="193991"/>
                    <a:pt x="596396" y="200599"/>
                    <a:pt x="598755" y="202013"/>
                  </a:cubicBezTo>
                  <a:cubicBezTo>
                    <a:pt x="601114" y="203430"/>
                    <a:pt x="598755" y="200599"/>
                    <a:pt x="600172" y="199890"/>
                  </a:cubicBezTo>
                  <a:cubicBezTo>
                    <a:pt x="601823" y="202249"/>
                    <a:pt x="603240" y="204609"/>
                    <a:pt x="604418" y="207204"/>
                  </a:cubicBezTo>
                  <a:cubicBezTo>
                    <a:pt x="600172" y="207204"/>
                    <a:pt x="604418" y="213576"/>
                    <a:pt x="604418" y="214757"/>
                  </a:cubicBezTo>
                  <a:cubicBezTo>
                    <a:pt x="606308" y="208621"/>
                    <a:pt x="605127" y="202013"/>
                    <a:pt x="600881" y="197295"/>
                  </a:cubicBezTo>
                  <a:cubicBezTo>
                    <a:pt x="600881" y="197295"/>
                    <a:pt x="602295" y="197295"/>
                    <a:pt x="603004" y="197295"/>
                  </a:cubicBezTo>
                  <a:cubicBezTo>
                    <a:pt x="603712" y="197295"/>
                    <a:pt x="603004" y="189036"/>
                    <a:pt x="598282" y="189273"/>
                  </a:cubicBezTo>
                  <a:cubicBezTo>
                    <a:pt x="593564" y="189506"/>
                    <a:pt x="599936" y="189273"/>
                    <a:pt x="600408" y="186911"/>
                  </a:cubicBezTo>
                  <a:cubicBezTo>
                    <a:pt x="597341" y="182192"/>
                    <a:pt x="597104" y="178888"/>
                    <a:pt x="593800" y="173698"/>
                  </a:cubicBezTo>
                  <a:cubicBezTo>
                    <a:pt x="593800" y="166617"/>
                    <a:pt x="591677" y="159540"/>
                    <a:pt x="587429" y="153641"/>
                  </a:cubicBezTo>
                  <a:cubicBezTo>
                    <a:pt x="587429" y="148919"/>
                    <a:pt x="585306" y="144437"/>
                    <a:pt x="581529" y="141369"/>
                  </a:cubicBezTo>
                  <a:cubicBezTo>
                    <a:pt x="581529" y="132166"/>
                    <a:pt x="569022" y="119423"/>
                    <a:pt x="571617" y="106682"/>
                  </a:cubicBezTo>
                  <a:cubicBezTo>
                    <a:pt x="567371" y="110692"/>
                    <a:pt x="567135" y="100783"/>
                    <a:pt x="562886" y="102670"/>
                  </a:cubicBezTo>
                  <a:cubicBezTo>
                    <a:pt x="562886" y="100074"/>
                    <a:pt x="557223" y="98893"/>
                    <a:pt x="559349" y="95825"/>
                  </a:cubicBezTo>
                  <a:cubicBezTo>
                    <a:pt x="552269" y="88276"/>
                    <a:pt x="548256" y="78364"/>
                    <a:pt x="548256" y="68218"/>
                  </a:cubicBezTo>
                  <a:cubicBezTo>
                    <a:pt x="546606" y="68218"/>
                    <a:pt x="544719" y="66801"/>
                    <a:pt x="543774" y="68218"/>
                  </a:cubicBezTo>
                  <a:cubicBezTo>
                    <a:pt x="542829" y="69633"/>
                    <a:pt x="543774" y="65387"/>
                    <a:pt x="543774" y="63261"/>
                  </a:cubicBezTo>
                  <a:cubicBezTo>
                    <a:pt x="543774" y="61138"/>
                    <a:pt x="541887" y="60902"/>
                    <a:pt x="541179" y="59721"/>
                  </a:cubicBezTo>
                  <a:cubicBezTo>
                    <a:pt x="540470" y="58543"/>
                    <a:pt x="538347" y="59721"/>
                    <a:pt x="535988" y="59721"/>
                  </a:cubicBezTo>
                  <a:cubicBezTo>
                    <a:pt x="533626" y="59721"/>
                    <a:pt x="537639" y="61138"/>
                    <a:pt x="535988" y="62319"/>
                  </a:cubicBezTo>
                  <a:cubicBezTo>
                    <a:pt x="529853" y="56653"/>
                    <a:pt x="526076" y="48867"/>
                    <a:pt x="525604" y="40608"/>
                  </a:cubicBezTo>
                  <a:cubicBezTo>
                    <a:pt x="522536" y="40608"/>
                    <a:pt x="520413" y="40608"/>
                    <a:pt x="519232" y="36832"/>
                  </a:cubicBezTo>
                  <a:cubicBezTo>
                    <a:pt x="511446" y="34709"/>
                    <a:pt x="504366" y="31405"/>
                    <a:pt x="497758" y="26923"/>
                  </a:cubicBezTo>
                  <a:lnTo>
                    <a:pt x="497758" y="23383"/>
                  </a:lnTo>
                  <a:cubicBezTo>
                    <a:pt x="496107" y="25506"/>
                    <a:pt x="493512" y="21493"/>
                    <a:pt x="491153" y="21024"/>
                  </a:cubicBezTo>
                  <a:cubicBezTo>
                    <a:pt x="488793" y="20551"/>
                    <a:pt x="491153" y="21024"/>
                    <a:pt x="492567" y="21024"/>
                  </a:cubicBezTo>
                  <a:cubicBezTo>
                    <a:pt x="487849" y="17011"/>
                    <a:pt x="482422" y="13943"/>
                    <a:pt x="476522" y="12293"/>
                  </a:cubicBezTo>
                  <a:cubicBezTo>
                    <a:pt x="471095" y="7572"/>
                    <a:pt x="464251" y="4740"/>
                    <a:pt x="457171" y="4268"/>
                  </a:cubicBezTo>
                  <a:cubicBezTo>
                    <a:pt x="452216" y="1436"/>
                    <a:pt x="446790" y="22"/>
                    <a:pt x="441126" y="-214"/>
                  </a:cubicBezTo>
                  <a:cubicBezTo>
                    <a:pt x="435227" y="-1395"/>
                    <a:pt x="429328" y="-1395"/>
                    <a:pt x="423428" y="-214"/>
                  </a:cubicBezTo>
                  <a:cubicBezTo>
                    <a:pt x="423428" y="-214"/>
                    <a:pt x="423428" y="1672"/>
                    <a:pt x="423428" y="3090"/>
                  </a:cubicBezTo>
                  <a:cubicBezTo>
                    <a:pt x="423428" y="4504"/>
                    <a:pt x="421539" y="3090"/>
                    <a:pt x="419888" y="3090"/>
                  </a:cubicBezTo>
                  <a:cubicBezTo>
                    <a:pt x="418235" y="3090"/>
                    <a:pt x="422484" y="3090"/>
                    <a:pt x="422484" y="5921"/>
                  </a:cubicBezTo>
                  <a:cubicBezTo>
                    <a:pt x="422484" y="8753"/>
                    <a:pt x="426024" y="9931"/>
                    <a:pt x="428383" y="7808"/>
                  </a:cubicBezTo>
                  <a:cubicBezTo>
                    <a:pt x="430742" y="5685"/>
                    <a:pt x="428383" y="10167"/>
                    <a:pt x="428383" y="11112"/>
                  </a:cubicBezTo>
                  <a:cubicBezTo>
                    <a:pt x="430742" y="12057"/>
                    <a:pt x="432865" y="13235"/>
                    <a:pt x="434755" y="14652"/>
                  </a:cubicBezTo>
                  <a:cubicBezTo>
                    <a:pt x="431923" y="14416"/>
                    <a:pt x="429328" y="14416"/>
                    <a:pt x="426496" y="14652"/>
                  </a:cubicBezTo>
                  <a:cubicBezTo>
                    <a:pt x="435463" y="20551"/>
                    <a:pt x="445136" y="25506"/>
                    <a:pt x="455284" y="29046"/>
                  </a:cubicBezTo>
                  <a:cubicBezTo>
                    <a:pt x="456462" y="29046"/>
                    <a:pt x="456699" y="30697"/>
                    <a:pt x="456699" y="31878"/>
                  </a:cubicBezTo>
                  <a:cubicBezTo>
                    <a:pt x="456699" y="33056"/>
                    <a:pt x="456699" y="31878"/>
                    <a:pt x="458116" y="30224"/>
                  </a:cubicBezTo>
                  <a:cubicBezTo>
                    <a:pt x="459530" y="28574"/>
                    <a:pt x="460003" y="31405"/>
                    <a:pt x="461184" y="32114"/>
                  </a:cubicBezTo>
                  <a:cubicBezTo>
                    <a:pt x="462362" y="32822"/>
                    <a:pt x="467083" y="34709"/>
                    <a:pt x="470623" y="34709"/>
                  </a:cubicBezTo>
                  <a:cubicBezTo>
                    <a:pt x="470623" y="36360"/>
                    <a:pt x="468261" y="36124"/>
                    <a:pt x="466374" y="36124"/>
                  </a:cubicBezTo>
                  <a:cubicBezTo>
                    <a:pt x="467319" y="36596"/>
                    <a:pt x="467555" y="37777"/>
                    <a:pt x="467083" y="38722"/>
                  </a:cubicBezTo>
                  <a:cubicBezTo>
                    <a:pt x="466847" y="38955"/>
                    <a:pt x="466611" y="39191"/>
                    <a:pt x="466374" y="39427"/>
                  </a:cubicBezTo>
                  <a:cubicBezTo>
                    <a:pt x="463779" y="39427"/>
                    <a:pt x="464724" y="38013"/>
                    <a:pt x="461892" y="39427"/>
                  </a:cubicBezTo>
                  <a:cubicBezTo>
                    <a:pt x="459061" y="40845"/>
                    <a:pt x="465196" y="39427"/>
                    <a:pt x="464015" y="41081"/>
                  </a:cubicBezTo>
                  <a:cubicBezTo>
                    <a:pt x="462834" y="42731"/>
                    <a:pt x="465666" y="41081"/>
                    <a:pt x="466847" y="41081"/>
                  </a:cubicBezTo>
                  <a:cubicBezTo>
                    <a:pt x="468028" y="41081"/>
                    <a:pt x="466847" y="41081"/>
                    <a:pt x="466847" y="41081"/>
                  </a:cubicBezTo>
                  <a:cubicBezTo>
                    <a:pt x="466847" y="41081"/>
                    <a:pt x="463779" y="41081"/>
                    <a:pt x="462834" y="42731"/>
                  </a:cubicBezTo>
                  <a:cubicBezTo>
                    <a:pt x="461892" y="44385"/>
                    <a:pt x="462834" y="42731"/>
                    <a:pt x="462834" y="42731"/>
                  </a:cubicBezTo>
                  <a:cubicBezTo>
                    <a:pt x="462834" y="42731"/>
                    <a:pt x="462834" y="40608"/>
                    <a:pt x="460475" y="39900"/>
                  </a:cubicBezTo>
                  <a:cubicBezTo>
                    <a:pt x="458116" y="39191"/>
                    <a:pt x="460475" y="39900"/>
                    <a:pt x="460475" y="37777"/>
                  </a:cubicBezTo>
                  <a:cubicBezTo>
                    <a:pt x="460475" y="35654"/>
                    <a:pt x="453867" y="37777"/>
                    <a:pt x="451272" y="37777"/>
                  </a:cubicBezTo>
                  <a:cubicBezTo>
                    <a:pt x="448676" y="37777"/>
                    <a:pt x="455048" y="37777"/>
                    <a:pt x="456699" y="37777"/>
                  </a:cubicBezTo>
                  <a:cubicBezTo>
                    <a:pt x="458352" y="37777"/>
                    <a:pt x="453398" y="35418"/>
                    <a:pt x="452453" y="37777"/>
                  </a:cubicBezTo>
                  <a:cubicBezTo>
                    <a:pt x="451035" y="34001"/>
                    <a:pt x="445609" y="34237"/>
                    <a:pt x="441832" y="33292"/>
                  </a:cubicBezTo>
                  <a:cubicBezTo>
                    <a:pt x="441832" y="35654"/>
                    <a:pt x="446317" y="34945"/>
                    <a:pt x="448913" y="35654"/>
                  </a:cubicBezTo>
                  <a:cubicBezTo>
                    <a:pt x="446317" y="37305"/>
                    <a:pt x="443013" y="36596"/>
                    <a:pt x="441363" y="34001"/>
                  </a:cubicBezTo>
                  <a:cubicBezTo>
                    <a:pt x="441126" y="33528"/>
                    <a:pt x="440890" y="33056"/>
                    <a:pt x="440654" y="32350"/>
                  </a:cubicBezTo>
                  <a:cubicBezTo>
                    <a:pt x="437114" y="32350"/>
                    <a:pt x="434046" y="32350"/>
                    <a:pt x="432632" y="28810"/>
                  </a:cubicBezTo>
                  <a:cubicBezTo>
                    <a:pt x="422484" y="28810"/>
                    <a:pt x="416821" y="21257"/>
                    <a:pt x="406909" y="20315"/>
                  </a:cubicBezTo>
                  <a:cubicBezTo>
                    <a:pt x="406909" y="22911"/>
                    <a:pt x="409740" y="22911"/>
                    <a:pt x="409504" y="26214"/>
                  </a:cubicBezTo>
                  <a:cubicBezTo>
                    <a:pt x="411866" y="26687"/>
                    <a:pt x="413517" y="28574"/>
                    <a:pt x="413517" y="30933"/>
                  </a:cubicBezTo>
                  <a:cubicBezTo>
                    <a:pt x="413517" y="30933"/>
                    <a:pt x="413517" y="30933"/>
                    <a:pt x="415167" y="30933"/>
                  </a:cubicBezTo>
                  <a:cubicBezTo>
                    <a:pt x="416821" y="30933"/>
                    <a:pt x="417293" y="33056"/>
                    <a:pt x="417765" y="34945"/>
                  </a:cubicBezTo>
                  <a:cubicBezTo>
                    <a:pt x="418235" y="36832"/>
                    <a:pt x="417765" y="36360"/>
                    <a:pt x="415167" y="36360"/>
                  </a:cubicBezTo>
                  <a:cubicBezTo>
                    <a:pt x="412572" y="36360"/>
                    <a:pt x="418235" y="38486"/>
                    <a:pt x="419416" y="39900"/>
                  </a:cubicBezTo>
                  <a:cubicBezTo>
                    <a:pt x="420597" y="41317"/>
                    <a:pt x="417529" y="41081"/>
                    <a:pt x="417765" y="42495"/>
                  </a:cubicBezTo>
                  <a:cubicBezTo>
                    <a:pt x="418002" y="43912"/>
                    <a:pt x="422247" y="42495"/>
                    <a:pt x="424843" y="44854"/>
                  </a:cubicBezTo>
                  <a:cubicBezTo>
                    <a:pt x="427438" y="47216"/>
                    <a:pt x="420597" y="46272"/>
                    <a:pt x="418707" y="46508"/>
                  </a:cubicBezTo>
                  <a:cubicBezTo>
                    <a:pt x="416821" y="46744"/>
                    <a:pt x="418707" y="46508"/>
                    <a:pt x="418707" y="48395"/>
                  </a:cubicBezTo>
                  <a:cubicBezTo>
                    <a:pt x="418707" y="50284"/>
                    <a:pt x="418707" y="48395"/>
                    <a:pt x="418707" y="48395"/>
                  </a:cubicBezTo>
                  <a:cubicBezTo>
                    <a:pt x="418707" y="48395"/>
                    <a:pt x="418707" y="50520"/>
                    <a:pt x="421775" y="48395"/>
                  </a:cubicBezTo>
                  <a:cubicBezTo>
                    <a:pt x="424843" y="46272"/>
                    <a:pt x="421775" y="48395"/>
                    <a:pt x="421775" y="50520"/>
                  </a:cubicBezTo>
                  <a:cubicBezTo>
                    <a:pt x="421775" y="52643"/>
                    <a:pt x="425551" y="52880"/>
                    <a:pt x="426966" y="54530"/>
                  </a:cubicBezTo>
                  <a:cubicBezTo>
                    <a:pt x="428147" y="54530"/>
                    <a:pt x="429328" y="53352"/>
                    <a:pt x="429328" y="52171"/>
                  </a:cubicBezTo>
                  <a:cubicBezTo>
                    <a:pt x="430034" y="51699"/>
                    <a:pt x="431215" y="51699"/>
                    <a:pt x="431923" y="52171"/>
                  </a:cubicBezTo>
                  <a:cubicBezTo>
                    <a:pt x="431215" y="53588"/>
                    <a:pt x="430270" y="55239"/>
                    <a:pt x="429328" y="56420"/>
                  </a:cubicBezTo>
                  <a:cubicBezTo>
                    <a:pt x="426024" y="55003"/>
                    <a:pt x="422484" y="55003"/>
                    <a:pt x="419180" y="56420"/>
                  </a:cubicBezTo>
                  <a:cubicBezTo>
                    <a:pt x="415403" y="55003"/>
                    <a:pt x="412336" y="52643"/>
                    <a:pt x="409740" y="49576"/>
                  </a:cubicBezTo>
                  <a:cubicBezTo>
                    <a:pt x="409740" y="52880"/>
                    <a:pt x="406909" y="49576"/>
                    <a:pt x="405730" y="49576"/>
                  </a:cubicBezTo>
                  <a:cubicBezTo>
                    <a:pt x="404549" y="49576"/>
                    <a:pt x="405730" y="49576"/>
                    <a:pt x="408326" y="49576"/>
                  </a:cubicBezTo>
                  <a:cubicBezTo>
                    <a:pt x="410921" y="49576"/>
                    <a:pt x="404549" y="49576"/>
                    <a:pt x="402899" y="48158"/>
                  </a:cubicBezTo>
                  <a:cubicBezTo>
                    <a:pt x="401246" y="46744"/>
                    <a:pt x="404549" y="48158"/>
                    <a:pt x="402899" y="46035"/>
                  </a:cubicBezTo>
                  <a:cubicBezTo>
                    <a:pt x="401246" y="43912"/>
                    <a:pt x="397236" y="46035"/>
                    <a:pt x="395582" y="43440"/>
                  </a:cubicBezTo>
                  <a:cubicBezTo>
                    <a:pt x="393932" y="40845"/>
                    <a:pt x="391336" y="43440"/>
                    <a:pt x="388505" y="41790"/>
                  </a:cubicBezTo>
                  <a:cubicBezTo>
                    <a:pt x="385670" y="40136"/>
                    <a:pt x="389919" y="43676"/>
                    <a:pt x="390628" y="44385"/>
                  </a:cubicBezTo>
                  <a:cubicBezTo>
                    <a:pt x="386143" y="44854"/>
                    <a:pt x="381897" y="42968"/>
                    <a:pt x="379302" y="39427"/>
                  </a:cubicBezTo>
                  <a:cubicBezTo>
                    <a:pt x="375289" y="40845"/>
                    <a:pt x="368681" y="32822"/>
                    <a:pt x="364199" y="39427"/>
                  </a:cubicBezTo>
                  <a:cubicBezTo>
                    <a:pt x="362546" y="37541"/>
                    <a:pt x="359950" y="39427"/>
                    <a:pt x="358772" y="38013"/>
                  </a:cubicBezTo>
                  <a:cubicBezTo>
                    <a:pt x="357591" y="36596"/>
                    <a:pt x="360423" y="38013"/>
                    <a:pt x="361131" y="36124"/>
                  </a:cubicBezTo>
                  <a:cubicBezTo>
                    <a:pt x="355232" y="34945"/>
                    <a:pt x="349096" y="37305"/>
                    <a:pt x="345084" y="41790"/>
                  </a:cubicBezTo>
                  <a:cubicBezTo>
                    <a:pt x="345084" y="43440"/>
                    <a:pt x="346973" y="45799"/>
                    <a:pt x="345084" y="47216"/>
                  </a:cubicBezTo>
                  <a:cubicBezTo>
                    <a:pt x="343197" y="48631"/>
                    <a:pt x="350747" y="51935"/>
                    <a:pt x="348860" y="56889"/>
                  </a:cubicBezTo>
                  <a:cubicBezTo>
                    <a:pt x="351219" y="56889"/>
                    <a:pt x="352873" y="56889"/>
                    <a:pt x="354523" y="55475"/>
                  </a:cubicBezTo>
                  <a:cubicBezTo>
                    <a:pt x="356174" y="54058"/>
                    <a:pt x="354523" y="55475"/>
                    <a:pt x="352873" y="55475"/>
                  </a:cubicBezTo>
                  <a:cubicBezTo>
                    <a:pt x="351219" y="55475"/>
                    <a:pt x="352873" y="55475"/>
                    <a:pt x="354760" y="55475"/>
                  </a:cubicBezTo>
                  <a:cubicBezTo>
                    <a:pt x="356646" y="55475"/>
                    <a:pt x="354760" y="58070"/>
                    <a:pt x="356174" y="58306"/>
                  </a:cubicBezTo>
                  <a:cubicBezTo>
                    <a:pt x="357591" y="58543"/>
                    <a:pt x="356174" y="60193"/>
                    <a:pt x="354523" y="60666"/>
                  </a:cubicBezTo>
                  <a:lnTo>
                    <a:pt x="356410" y="60666"/>
                  </a:lnTo>
                  <a:cubicBezTo>
                    <a:pt x="356410" y="64206"/>
                    <a:pt x="361604" y="64206"/>
                    <a:pt x="365141" y="64442"/>
                  </a:cubicBezTo>
                  <a:cubicBezTo>
                    <a:pt x="365141" y="69633"/>
                    <a:pt x="371985" y="67037"/>
                    <a:pt x="376470" y="66565"/>
                  </a:cubicBezTo>
                  <a:lnTo>
                    <a:pt x="376470" y="66565"/>
                  </a:lnTo>
                  <a:cubicBezTo>
                    <a:pt x="372694" y="69397"/>
                    <a:pt x="370098" y="66565"/>
                    <a:pt x="367031" y="69397"/>
                  </a:cubicBezTo>
                  <a:cubicBezTo>
                    <a:pt x="363963" y="72228"/>
                    <a:pt x="367031" y="69397"/>
                    <a:pt x="367031" y="71756"/>
                  </a:cubicBezTo>
                  <a:cubicBezTo>
                    <a:pt x="373639" y="71756"/>
                    <a:pt x="375289" y="73881"/>
                    <a:pt x="380952" y="74118"/>
                  </a:cubicBezTo>
                  <a:cubicBezTo>
                    <a:pt x="380952" y="74118"/>
                    <a:pt x="380952" y="74118"/>
                    <a:pt x="380952" y="74118"/>
                  </a:cubicBezTo>
                  <a:cubicBezTo>
                    <a:pt x="378593" y="73173"/>
                    <a:pt x="376234" y="73173"/>
                    <a:pt x="373872" y="74118"/>
                  </a:cubicBezTo>
                  <a:cubicBezTo>
                    <a:pt x="373872" y="75532"/>
                    <a:pt x="375289" y="74118"/>
                    <a:pt x="375289" y="76004"/>
                  </a:cubicBezTo>
                  <a:cubicBezTo>
                    <a:pt x="375289" y="77891"/>
                    <a:pt x="376940" y="74587"/>
                    <a:pt x="377176" y="76004"/>
                  </a:cubicBezTo>
                  <a:cubicBezTo>
                    <a:pt x="377648" y="74823"/>
                    <a:pt x="378121" y="73881"/>
                    <a:pt x="379065" y="73173"/>
                  </a:cubicBezTo>
                  <a:cubicBezTo>
                    <a:pt x="379771" y="74823"/>
                    <a:pt x="381897" y="75532"/>
                    <a:pt x="383548" y="74587"/>
                  </a:cubicBezTo>
                  <a:cubicBezTo>
                    <a:pt x="384020" y="74351"/>
                    <a:pt x="384729" y="73881"/>
                    <a:pt x="384965" y="73173"/>
                  </a:cubicBezTo>
                  <a:cubicBezTo>
                    <a:pt x="386379" y="73173"/>
                    <a:pt x="384965" y="75296"/>
                    <a:pt x="384965" y="75060"/>
                  </a:cubicBezTo>
                  <a:cubicBezTo>
                    <a:pt x="384965" y="74823"/>
                    <a:pt x="384965" y="75060"/>
                    <a:pt x="383075" y="76477"/>
                  </a:cubicBezTo>
                  <a:cubicBezTo>
                    <a:pt x="381188" y="77891"/>
                    <a:pt x="386615" y="76477"/>
                    <a:pt x="386851" y="74351"/>
                  </a:cubicBezTo>
                  <a:cubicBezTo>
                    <a:pt x="387088" y="72228"/>
                    <a:pt x="386851" y="76477"/>
                    <a:pt x="386851" y="77655"/>
                  </a:cubicBezTo>
                  <a:cubicBezTo>
                    <a:pt x="386851" y="78836"/>
                    <a:pt x="388738" y="76004"/>
                    <a:pt x="390155" y="75532"/>
                  </a:cubicBezTo>
                  <a:cubicBezTo>
                    <a:pt x="391570" y="75060"/>
                    <a:pt x="390155" y="77185"/>
                    <a:pt x="390155" y="77185"/>
                  </a:cubicBezTo>
                  <a:cubicBezTo>
                    <a:pt x="390155" y="77185"/>
                    <a:pt x="391806" y="77185"/>
                    <a:pt x="392515" y="77185"/>
                  </a:cubicBezTo>
                  <a:cubicBezTo>
                    <a:pt x="392987" y="78127"/>
                    <a:pt x="392987" y="79308"/>
                    <a:pt x="392515" y="80250"/>
                  </a:cubicBezTo>
                  <a:cubicBezTo>
                    <a:pt x="391100" y="80250"/>
                    <a:pt x="390864" y="80250"/>
                    <a:pt x="389919" y="80250"/>
                  </a:cubicBezTo>
                  <a:cubicBezTo>
                    <a:pt x="388974" y="80250"/>
                    <a:pt x="392515" y="80250"/>
                    <a:pt x="393696" y="80250"/>
                  </a:cubicBezTo>
                  <a:cubicBezTo>
                    <a:pt x="394874" y="80250"/>
                    <a:pt x="396527" y="82140"/>
                    <a:pt x="399595" y="80250"/>
                  </a:cubicBezTo>
                  <a:cubicBezTo>
                    <a:pt x="399595" y="82140"/>
                    <a:pt x="398178" y="81904"/>
                    <a:pt x="397942" y="83085"/>
                  </a:cubicBezTo>
                  <a:cubicBezTo>
                    <a:pt x="396763" y="83085"/>
                    <a:pt x="395819" y="83085"/>
                    <a:pt x="394638" y="83085"/>
                  </a:cubicBezTo>
                  <a:cubicBezTo>
                    <a:pt x="394404" y="84972"/>
                    <a:pt x="393223" y="86386"/>
                    <a:pt x="391336" y="86858"/>
                  </a:cubicBezTo>
                  <a:cubicBezTo>
                    <a:pt x="391336" y="86858"/>
                    <a:pt x="391336" y="86858"/>
                    <a:pt x="392987" y="86858"/>
                  </a:cubicBezTo>
                  <a:cubicBezTo>
                    <a:pt x="394638" y="86858"/>
                    <a:pt x="392987" y="86858"/>
                    <a:pt x="392987" y="89690"/>
                  </a:cubicBezTo>
                  <a:cubicBezTo>
                    <a:pt x="395346" y="89690"/>
                    <a:pt x="396291" y="89690"/>
                    <a:pt x="397705" y="91107"/>
                  </a:cubicBezTo>
                  <a:cubicBezTo>
                    <a:pt x="399123" y="92521"/>
                    <a:pt x="395346" y="91107"/>
                    <a:pt x="396291" y="91107"/>
                  </a:cubicBezTo>
                  <a:cubicBezTo>
                    <a:pt x="397236" y="91107"/>
                    <a:pt x="396291" y="91107"/>
                    <a:pt x="396291" y="91107"/>
                  </a:cubicBezTo>
                  <a:lnTo>
                    <a:pt x="396291" y="91107"/>
                  </a:lnTo>
                  <a:cubicBezTo>
                    <a:pt x="396291" y="92758"/>
                    <a:pt x="397705" y="91107"/>
                    <a:pt x="398886" y="92521"/>
                  </a:cubicBezTo>
                  <a:cubicBezTo>
                    <a:pt x="397942" y="93939"/>
                    <a:pt x="397000" y="95117"/>
                    <a:pt x="395819" y="96298"/>
                  </a:cubicBezTo>
                  <a:cubicBezTo>
                    <a:pt x="397469" y="96298"/>
                    <a:pt x="395819" y="96298"/>
                    <a:pt x="398650" y="96298"/>
                  </a:cubicBezTo>
                  <a:cubicBezTo>
                    <a:pt x="401482" y="96298"/>
                    <a:pt x="398650" y="98185"/>
                    <a:pt x="397469" y="99129"/>
                  </a:cubicBezTo>
                  <a:cubicBezTo>
                    <a:pt x="397942" y="99366"/>
                    <a:pt x="398650" y="99366"/>
                    <a:pt x="399123" y="99129"/>
                  </a:cubicBezTo>
                  <a:cubicBezTo>
                    <a:pt x="399123" y="99129"/>
                    <a:pt x="399123" y="100547"/>
                    <a:pt x="397942" y="101725"/>
                  </a:cubicBezTo>
                  <a:cubicBezTo>
                    <a:pt x="396763" y="102906"/>
                    <a:pt x="400067" y="103142"/>
                    <a:pt x="401009" y="104084"/>
                  </a:cubicBezTo>
                  <a:cubicBezTo>
                    <a:pt x="401954" y="105029"/>
                    <a:pt x="401009" y="104084"/>
                    <a:pt x="398178" y="104084"/>
                  </a:cubicBezTo>
                  <a:cubicBezTo>
                    <a:pt x="395346" y="104084"/>
                    <a:pt x="400067" y="104084"/>
                    <a:pt x="398178" y="105737"/>
                  </a:cubicBezTo>
                  <a:cubicBezTo>
                    <a:pt x="396291" y="107388"/>
                    <a:pt x="398178" y="105737"/>
                    <a:pt x="399831" y="105737"/>
                  </a:cubicBezTo>
                  <a:cubicBezTo>
                    <a:pt x="399831" y="108805"/>
                    <a:pt x="405258" y="108805"/>
                    <a:pt x="406203" y="111873"/>
                  </a:cubicBezTo>
                  <a:cubicBezTo>
                    <a:pt x="407145" y="111637"/>
                    <a:pt x="407853" y="111637"/>
                    <a:pt x="408798" y="111873"/>
                  </a:cubicBezTo>
                  <a:cubicBezTo>
                    <a:pt x="404077" y="116355"/>
                    <a:pt x="412336" y="114232"/>
                    <a:pt x="412336" y="116355"/>
                  </a:cubicBezTo>
                  <a:cubicBezTo>
                    <a:pt x="407145" y="119186"/>
                    <a:pt x="407381" y="116355"/>
                    <a:pt x="404549" y="116355"/>
                  </a:cubicBezTo>
                  <a:cubicBezTo>
                    <a:pt x="401718" y="116355"/>
                    <a:pt x="406672" y="116355"/>
                    <a:pt x="404549" y="118950"/>
                  </a:cubicBezTo>
                  <a:lnTo>
                    <a:pt x="407145" y="118950"/>
                  </a:lnTo>
                  <a:lnTo>
                    <a:pt x="405494" y="120604"/>
                  </a:lnTo>
                  <a:cubicBezTo>
                    <a:pt x="405494" y="120604"/>
                    <a:pt x="403605" y="120604"/>
                    <a:pt x="405494" y="120604"/>
                  </a:cubicBezTo>
                  <a:cubicBezTo>
                    <a:pt x="407381" y="120604"/>
                    <a:pt x="405494" y="120604"/>
                    <a:pt x="402899" y="120604"/>
                  </a:cubicBezTo>
                  <a:cubicBezTo>
                    <a:pt x="400304" y="120604"/>
                    <a:pt x="407145" y="120604"/>
                    <a:pt x="404549" y="122254"/>
                  </a:cubicBezTo>
                  <a:lnTo>
                    <a:pt x="411630" y="120840"/>
                  </a:lnTo>
                  <a:cubicBezTo>
                    <a:pt x="411630" y="122018"/>
                    <a:pt x="409976" y="122254"/>
                    <a:pt x="408798" y="122490"/>
                  </a:cubicBezTo>
                  <a:cubicBezTo>
                    <a:pt x="407617" y="122727"/>
                    <a:pt x="408798" y="122490"/>
                    <a:pt x="408798" y="124380"/>
                  </a:cubicBezTo>
                  <a:cubicBezTo>
                    <a:pt x="409740" y="123908"/>
                    <a:pt x="410921" y="123908"/>
                    <a:pt x="411866" y="124380"/>
                  </a:cubicBezTo>
                  <a:cubicBezTo>
                    <a:pt x="411866" y="124380"/>
                    <a:pt x="411866" y="124380"/>
                    <a:pt x="411866" y="122727"/>
                  </a:cubicBezTo>
                  <a:cubicBezTo>
                    <a:pt x="411866" y="121076"/>
                    <a:pt x="413280" y="122727"/>
                    <a:pt x="411866" y="124613"/>
                  </a:cubicBezTo>
                  <a:lnTo>
                    <a:pt x="415640" y="124613"/>
                  </a:lnTo>
                  <a:cubicBezTo>
                    <a:pt x="413753" y="126031"/>
                    <a:pt x="413753" y="124613"/>
                    <a:pt x="414225" y="126503"/>
                  </a:cubicBezTo>
                  <a:cubicBezTo>
                    <a:pt x="414698" y="128390"/>
                    <a:pt x="412102" y="126503"/>
                    <a:pt x="411630" y="128390"/>
                  </a:cubicBezTo>
                  <a:cubicBezTo>
                    <a:pt x="415167" y="126739"/>
                    <a:pt x="414461" y="128390"/>
                    <a:pt x="418235" y="128390"/>
                  </a:cubicBezTo>
                  <a:cubicBezTo>
                    <a:pt x="418471" y="129807"/>
                    <a:pt x="418471" y="131458"/>
                    <a:pt x="418235" y="132875"/>
                  </a:cubicBezTo>
                  <a:cubicBezTo>
                    <a:pt x="420597" y="132166"/>
                    <a:pt x="423428" y="132166"/>
                    <a:pt x="425788" y="132875"/>
                  </a:cubicBezTo>
                  <a:cubicBezTo>
                    <a:pt x="425788" y="134289"/>
                    <a:pt x="423428" y="132875"/>
                    <a:pt x="422720" y="132875"/>
                  </a:cubicBezTo>
                  <a:cubicBezTo>
                    <a:pt x="422011" y="132875"/>
                    <a:pt x="429800" y="134525"/>
                    <a:pt x="432632" y="134525"/>
                  </a:cubicBezTo>
                  <a:cubicBezTo>
                    <a:pt x="435463" y="134525"/>
                    <a:pt x="427438" y="134525"/>
                    <a:pt x="426024" y="132639"/>
                  </a:cubicBezTo>
                  <a:cubicBezTo>
                    <a:pt x="426732" y="132402"/>
                    <a:pt x="427202" y="132402"/>
                    <a:pt x="427911" y="132639"/>
                  </a:cubicBezTo>
                  <a:cubicBezTo>
                    <a:pt x="427911" y="132639"/>
                    <a:pt x="425551" y="132639"/>
                    <a:pt x="425315" y="132639"/>
                  </a:cubicBezTo>
                  <a:cubicBezTo>
                    <a:pt x="427438" y="129571"/>
                    <a:pt x="417529" y="129807"/>
                    <a:pt x="420125" y="126031"/>
                  </a:cubicBezTo>
                  <a:cubicBezTo>
                    <a:pt x="422720" y="125086"/>
                    <a:pt x="425788" y="126267"/>
                    <a:pt x="426732" y="128862"/>
                  </a:cubicBezTo>
                  <a:cubicBezTo>
                    <a:pt x="426966" y="129571"/>
                    <a:pt x="427202" y="130043"/>
                    <a:pt x="427202" y="130749"/>
                  </a:cubicBezTo>
                  <a:cubicBezTo>
                    <a:pt x="432865" y="130749"/>
                    <a:pt x="434046" y="133111"/>
                    <a:pt x="435463" y="136179"/>
                  </a:cubicBezTo>
                  <a:cubicBezTo>
                    <a:pt x="433101" y="135943"/>
                    <a:pt x="430506" y="135943"/>
                    <a:pt x="428147" y="136179"/>
                  </a:cubicBezTo>
                  <a:cubicBezTo>
                    <a:pt x="429800" y="136179"/>
                    <a:pt x="428147" y="136179"/>
                    <a:pt x="430978" y="136179"/>
                  </a:cubicBezTo>
                  <a:cubicBezTo>
                    <a:pt x="427202" y="139716"/>
                    <a:pt x="434046" y="138538"/>
                    <a:pt x="430978" y="141842"/>
                  </a:cubicBezTo>
                  <a:cubicBezTo>
                    <a:pt x="432396" y="142548"/>
                    <a:pt x="433574" y="143492"/>
                    <a:pt x="434755" y="144673"/>
                  </a:cubicBezTo>
                  <a:cubicBezTo>
                    <a:pt x="434755" y="144673"/>
                    <a:pt x="436169" y="144673"/>
                    <a:pt x="436641" y="144673"/>
                  </a:cubicBezTo>
                  <a:cubicBezTo>
                    <a:pt x="437114" y="144673"/>
                    <a:pt x="436641" y="144673"/>
                    <a:pt x="438764" y="146324"/>
                  </a:cubicBezTo>
                  <a:cubicBezTo>
                    <a:pt x="440890" y="147977"/>
                    <a:pt x="436169" y="146324"/>
                    <a:pt x="436169" y="146324"/>
                  </a:cubicBezTo>
                  <a:cubicBezTo>
                    <a:pt x="436169" y="146324"/>
                    <a:pt x="436169" y="149628"/>
                    <a:pt x="439001" y="148919"/>
                  </a:cubicBezTo>
                  <a:cubicBezTo>
                    <a:pt x="441832" y="148211"/>
                    <a:pt x="440890" y="150809"/>
                    <a:pt x="439001" y="152459"/>
                  </a:cubicBezTo>
                  <a:cubicBezTo>
                    <a:pt x="437114" y="154110"/>
                    <a:pt x="443722" y="154819"/>
                    <a:pt x="442777" y="156708"/>
                  </a:cubicBezTo>
                  <a:cubicBezTo>
                    <a:pt x="441832" y="158595"/>
                    <a:pt x="438059" y="156708"/>
                    <a:pt x="435700" y="156708"/>
                  </a:cubicBezTo>
                  <a:cubicBezTo>
                    <a:pt x="433337" y="156708"/>
                    <a:pt x="439945" y="158595"/>
                    <a:pt x="439709" y="161427"/>
                  </a:cubicBezTo>
                  <a:cubicBezTo>
                    <a:pt x="439473" y="164258"/>
                    <a:pt x="437822" y="161427"/>
                    <a:pt x="438295" y="163550"/>
                  </a:cubicBezTo>
                  <a:cubicBezTo>
                    <a:pt x="438764" y="165675"/>
                    <a:pt x="438295" y="161663"/>
                    <a:pt x="440182" y="162371"/>
                  </a:cubicBezTo>
                  <a:cubicBezTo>
                    <a:pt x="442068" y="163077"/>
                    <a:pt x="440182" y="160482"/>
                    <a:pt x="440182" y="159776"/>
                  </a:cubicBezTo>
                  <a:cubicBezTo>
                    <a:pt x="440182" y="159067"/>
                    <a:pt x="442068" y="159776"/>
                    <a:pt x="441599" y="157886"/>
                  </a:cubicBezTo>
                  <a:cubicBezTo>
                    <a:pt x="441126" y="156000"/>
                    <a:pt x="441599" y="157886"/>
                    <a:pt x="443249" y="157886"/>
                  </a:cubicBezTo>
                  <a:cubicBezTo>
                    <a:pt x="444900" y="157886"/>
                    <a:pt x="441363" y="159776"/>
                    <a:pt x="443249" y="160482"/>
                  </a:cubicBezTo>
                  <a:cubicBezTo>
                    <a:pt x="445136" y="161190"/>
                    <a:pt x="444664" y="160482"/>
                    <a:pt x="445372" y="160482"/>
                  </a:cubicBezTo>
                  <a:cubicBezTo>
                    <a:pt x="446081" y="160482"/>
                    <a:pt x="445372" y="162608"/>
                    <a:pt x="445372" y="163550"/>
                  </a:cubicBezTo>
                  <a:cubicBezTo>
                    <a:pt x="445372" y="164494"/>
                    <a:pt x="443958" y="163550"/>
                    <a:pt x="443722" y="163550"/>
                  </a:cubicBezTo>
                  <a:cubicBezTo>
                    <a:pt x="443486" y="163550"/>
                    <a:pt x="443722" y="163550"/>
                    <a:pt x="443722" y="162371"/>
                  </a:cubicBezTo>
                  <a:cubicBezTo>
                    <a:pt x="443722" y="161190"/>
                    <a:pt x="441126" y="162371"/>
                    <a:pt x="439945" y="162371"/>
                  </a:cubicBezTo>
                  <a:cubicBezTo>
                    <a:pt x="447026" y="165203"/>
                    <a:pt x="447498" y="169213"/>
                    <a:pt x="451035" y="172989"/>
                  </a:cubicBezTo>
                  <a:cubicBezTo>
                    <a:pt x="451035" y="172989"/>
                    <a:pt x="451035" y="172989"/>
                    <a:pt x="449621" y="172989"/>
                  </a:cubicBezTo>
                  <a:cubicBezTo>
                    <a:pt x="448204" y="172989"/>
                    <a:pt x="453631" y="176057"/>
                    <a:pt x="454103" y="178180"/>
                  </a:cubicBezTo>
                  <a:cubicBezTo>
                    <a:pt x="454576" y="180306"/>
                    <a:pt x="450563" y="175584"/>
                    <a:pt x="449385" y="175821"/>
                  </a:cubicBezTo>
                  <a:cubicBezTo>
                    <a:pt x="448204" y="176057"/>
                    <a:pt x="449385" y="174170"/>
                    <a:pt x="449385" y="175821"/>
                  </a:cubicBezTo>
                  <a:cubicBezTo>
                    <a:pt x="451272" y="178652"/>
                    <a:pt x="452689" y="181720"/>
                    <a:pt x="453398" y="185024"/>
                  </a:cubicBezTo>
                  <a:cubicBezTo>
                    <a:pt x="450563" y="186438"/>
                    <a:pt x="451272" y="181956"/>
                    <a:pt x="448204" y="182429"/>
                  </a:cubicBezTo>
                  <a:cubicBezTo>
                    <a:pt x="445136" y="182901"/>
                    <a:pt x="448204" y="184079"/>
                    <a:pt x="449621" y="184551"/>
                  </a:cubicBezTo>
                  <a:cubicBezTo>
                    <a:pt x="447732" y="188800"/>
                    <a:pt x="455048" y="195642"/>
                    <a:pt x="455993" y="200363"/>
                  </a:cubicBezTo>
                  <a:cubicBezTo>
                    <a:pt x="455993" y="200363"/>
                    <a:pt x="453631" y="198004"/>
                    <a:pt x="452689" y="200363"/>
                  </a:cubicBezTo>
                  <a:cubicBezTo>
                    <a:pt x="454576" y="200835"/>
                    <a:pt x="455993" y="202249"/>
                    <a:pt x="456462" y="203903"/>
                  </a:cubicBezTo>
                  <a:cubicBezTo>
                    <a:pt x="456462" y="203903"/>
                    <a:pt x="456462" y="201777"/>
                    <a:pt x="456462" y="200835"/>
                  </a:cubicBezTo>
                  <a:cubicBezTo>
                    <a:pt x="456462" y="199890"/>
                    <a:pt x="456462" y="200835"/>
                    <a:pt x="457880" y="200835"/>
                  </a:cubicBezTo>
                  <a:cubicBezTo>
                    <a:pt x="459297" y="200835"/>
                    <a:pt x="456462" y="205081"/>
                    <a:pt x="459530" y="206971"/>
                  </a:cubicBezTo>
                  <a:cubicBezTo>
                    <a:pt x="459530" y="206971"/>
                    <a:pt x="458116" y="206971"/>
                    <a:pt x="457407" y="206971"/>
                  </a:cubicBezTo>
                  <a:cubicBezTo>
                    <a:pt x="456699" y="206971"/>
                    <a:pt x="457407" y="210272"/>
                    <a:pt x="459061" y="211689"/>
                  </a:cubicBezTo>
                  <a:cubicBezTo>
                    <a:pt x="458588" y="212161"/>
                    <a:pt x="457643" y="212161"/>
                    <a:pt x="457171" y="211689"/>
                  </a:cubicBezTo>
                  <a:cubicBezTo>
                    <a:pt x="457171" y="211689"/>
                    <a:pt x="457171" y="213103"/>
                    <a:pt x="457171" y="214048"/>
                  </a:cubicBezTo>
                  <a:cubicBezTo>
                    <a:pt x="457171" y="214993"/>
                    <a:pt x="457171" y="214048"/>
                    <a:pt x="458824" y="214048"/>
                  </a:cubicBezTo>
                  <a:cubicBezTo>
                    <a:pt x="458588" y="219711"/>
                    <a:pt x="459297" y="225374"/>
                    <a:pt x="460475" y="231037"/>
                  </a:cubicBezTo>
                  <a:cubicBezTo>
                    <a:pt x="459766" y="231746"/>
                    <a:pt x="458824" y="231746"/>
                    <a:pt x="458116" y="231037"/>
                  </a:cubicBezTo>
                  <a:cubicBezTo>
                    <a:pt x="458116" y="231037"/>
                    <a:pt x="458116" y="231037"/>
                    <a:pt x="458116" y="231037"/>
                  </a:cubicBezTo>
                  <a:cubicBezTo>
                    <a:pt x="458116" y="231037"/>
                    <a:pt x="458116" y="233163"/>
                    <a:pt x="458116" y="234105"/>
                  </a:cubicBezTo>
                  <a:cubicBezTo>
                    <a:pt x="458116" y="235050"/>
                    <a:pt x="460239" y="234105"/>
                    <a:pt x="461420" y="234105"/>
                  </a:cubicBezTo>
                  <a:cubicBezTo>
                    <a:pt x="462598" y="234105"/>
                    <a:pt x="461420" y="237409"/>
                    <a:pt x="461420" y="239063"/>
                  </a:cubicBezTo>
                  <a:cubicBezTo>
                    <a:pt x="461420" y="240713"/>
                    <a:pt x="459766" y="239063"/>
                    <a:pt x="458824" y="239063"/>
                  </a:cubicBezTo>
                  <a:cubicBezTo>
                    <a:pt x="457880" y="239063"/>
                    <a:pt x="460711" y="239063"/>
                    <a:pt x="461656" y="239063"/>
                  </a:cubicBezTo>
                  <a:cubicBezTo>
                    <a:pt x="459061" y="240477"/>
                    <a:pt x="461656" y="239063"/>
                    <a:pt x="461656" y="242130"/>
                  </a:cubicBezTo>
                  <a:cubicBezTo>
                    <a:pt x="461656" y="245198"/>
                    <a:pt x="459766" y="242130"/>
                    <a:pt x="458824" y="242130"/>
                  </a:cubicBezTo>
                  <a:cubicBezTo>
                    <a:pt x="459530" y="242367"/>
                    <a:pt x="460239" y="242367"/>
                    <a:pt x="460947" y="242130"/>
                  </a:cubicBezTo>
                  <a:cubicBezTo>
                    <a:pt x="462128" y="243781"/>
                    <a:pt x="459061" y="247085"/>
                    <a:pt x="456229" y="246849"/>
                  </a:cubicBezTo>
                  <a:cubicBezTo>
                    <a:pt x="457643" y="249208"/>
                    <a:pt x="458824" y="245198"/>
                    <a:pt x="461184" y="246849"/>
                  </a:cubicBezTo>
                  <a:cubicBezTo>
                    <a:pt x="463543" y="248499"/>
                    <a:pt x="460003" y="246849"/>
                    <a:pt x="459061" y="248266"/>
                  </a:cubicBezTo>
                  <a:cubicBezTo>
                    <a:pt x="458116" y="249680"/>
                    <a:pt x="459061" y="250861"/>
                    <a:pt x="461892" y="251803"/>
                  </a:cubicBezTo>
                  <a:cubicBezTo>
                    <a:pt x="464724" y="252748"/>
                    <a:pt x="461892" y="254165"/>
                    <a:pt x="459297" y="254165"/>
                  </a:cubicBezTo>
                  <a:lnTo>
                    <a:pt x="460947" y="255816"/>
                  </a:lnTo>
                  <a:cubicBezTo>
                    <a:pt x="463307" y="255816"/>
                    <a:pt x="459297" y="255816"/>
                    <a:pt x="460947" y="255816"/>
                  </a:cubicBezTo>
                  <a:cubicBezTo>
                    <a:pt x="462598" y="255816"/>
                    <a:pt x="460947" y="260298"/>
                    <a:pt x="462598" y="262896"/>
                  </a:cubicBezTo>
                  <a:cubicBezTo>
                    <a:pt x="464251" y="265492"/>
                    <a:pt x="459530" y="262896"/>
                    <a:pt x="459297" y="261007"/>
                  </a:cubicBezTo>
                  <a:cubicBezTo>
                    <a:pt x="459061" y="259120"/>
                    <a:pt x="461892" y="263602"/>
                    <a:pt x="462128" y="265492"/>
                  </a:cubicBezTo>
                  <a:cubicBezTo>
                    <a:pt x="462362" y="267378"/>
                    <a:pt x="462128" y="267851"/>
                    <a:pt x="462128" y="269265"/>
                  </a:cubicBezTo>
                  <a:cubicBezTo>
                    <a:pt x="462128" y="270682"/>
                    <a:pt x="460003" y="271627"/>
                    <a:pt x="460239" y="273278"/>
                  </a:cubicBezTo>
                  <a:cubicBezTo>
                    <a:pt x="460475" y="274928"/>
                    <a:pt x="460239" y="271863"/>
                    <a:pt x="458824" y="270918"/>
                  </a:cubicBezTo>
                  <a:cubicBezTo>
                    <a:pt x="457407" y="269974"/>
                    <a:pt x="456699" y="270918"/>
                    <a:pt x="455284" y="270918"/>
                  </a:cubicBezTo>
                  <a:cubicBezTo>
                    <a:pt x="453867" y="270918"/>
                    <a:pt x="457171" y="274928"/>
                    <a:pt x="459297" y="277054"/>
                  </a:cubicBezTo>
                  <a:cubicBezTo>
                    <a:pt x="461420" y="279177"/>
                    <a:pt x="459297" y="277054"/>
                    <a:pt x="457880" y="278704"/>
                  </a:cubicBezTo>
                  <a:cubicBezTo>
                    <a:pt x="456462" y="280358"/>
                    <a:pt x="457880" y="275637"/>
                    <a:pt x="455048" y="276818"/>
                  </a:cubicBezTo>
                  <a:cubicBezTo>
                    <a:pt x="452216" y="277996"/>
                    <a:pt x="455048" y="275401"/>
                    <a:pt x="455048" y="274222"/>
                  </a:cubicBezTo>
                  <a:cubicBezTo>
                    <a:pt x="455048" y="273041"/>
                    <a:pt x="455048" y="277290"/>
                    <a:pt x="452925" y="276345"/>
                  </a:cubicBezTo>
                  <a:cubicBezTo>
                    <a:pt x="452925" y="277763"/>
                    <a:pt x="452925" y="278232"/>
                    <a:pt x="452925" y="280122"/>
                  </a:cubicBezTo>
                  <a:cubicBezTo>
                    <a:pt x="449857" y="278941"/>
                    <a:pt x="452925" y="281536"/>
                    <a:pt x="449857" y="282008"/>
                  </a:cubicBezTo>
                  <a:cubicBezTo>
                    <a:pt x="451272" y="284131"/>
                    <a:pt x="449857" y="285312"/>
                    <a:pt x="449857" y="287435"/>
                  </a:cubicBezTo>
                  <a:cubicBezTo>
                    <a:pt x="449857" y="289561"/>
                    <a:pt x="453161" y="287435"/>
                    <a:pt x="452216" y="286021"/>
                  </a:cubicBezTo>
                  <a:cubicBezTo>
                    <a:pt x="454812" y="286021"/>
                    <a:pt x="452216" y="288853"/>
                    <a:pt x="452216" y="289795"/>
                  </a:cubicBezTo>
                  <a:cubicBezTo>
                    <a:pt x="451272" y="289325"/>
                    <a:pt x="450563" y="288616"/>
                    <a:pt x="449857" y="287908"/>
                  </a:cubicBezTo>
                  <a:cubicBezTo>
                    <a:pt x="449857" y="287908"/>
                    <a:pt x="448204" y="287908"/>
                    <a:pt x="446553" y="287908"/>
                  </a:cubicBezTo>
                  <a:cubicBezTo>
                    <a:pt x="449857" y="289325"/>
                    <a:pt x="446553" y="289561"/>
                    <a:pt x="448676" y="291920"/>
                  </a:cubicBezTo>
                  <a:cubicBezTo>
                    <a:pt x="450799" y="294280"/>
                    <a:pt x="448676" y="290739"/>
                    <a:pt x="450563" y="291920"/>
                  </a:cubicBezTo>
                  <a:cubicBezTo>
                    <a:pt x="452453" y="293099"/>
                    <a:pt x="450563" y="294280"/>
                    <a:pt x="450563" y="294280"/>
                  </a:cubicBezTo>
                  <a:cubicBezTo>
                    <a:pt x="450563" y="294280"/>
                    <a:pt x="450563" y="294280"/>
                    <a:pt x="450563" y="292862"/>
                  </a:cubicBezTo>
                  <a:cubicBezTo>
                    <a:pt x="450563" y="291448"/>
                    <a:pt x="450563" y="292862"/>
                    <a:pt x="448913" y="292862"/>
                  </a:cubicBezTo>
                  <a:cubicBezTo>
                    <a:pt x="447262" y="292862"/>
                    <a:pt x="451272" y="294280"/>
                    <a:pt x="448913" y="294280"/>
                  </a:cubicBezTo>
                  <a:cubicBezTo>
                    <a:pt x="450330" y="294280"/>
                    <a:pt x="451744" y="294988"/>
                    <a:pt x="452689" y="295930"/>
                  </a:cubicBezTo>
                  <a:cubicBezTo>
                    <a:pt x="452689" y="295930"/>
                    <a:pt x="451272" y="295930"/>
                    <a:pt x="449857" y="295930"/>
                  </a:cubicBezTo>
                  <a:cubicBezTo>
                    <a:pt x="450330" y="296639"/>
                    <a:pt x="451272" y="297347"/>
                    <a:pt x="452216" y="297347"/>
                  </a:cubicBezTo>
                  <a:cubicBezTo>
                    <a:pt x="452216" y="297347"/>
                    <a:pt x="452216" y="297347"/>
                    <a:pt x="452216" y="298762"/>
                  </a:cubicBezTo>
                  <a:cubicBezTo>
                    <a:pt x="452216" y="300179"/>
                    <a:pt x="449385" y="296402"/>
                    <a:pt x="447262" y="296402"/>
                  </a:cubicBezTo>
                  <a:cubicBezTo>
                    <a:pt x="447968" y="297111"/>
                    <a:pt x="448913" y="297820"/>
                    <a:pt x="449857" y="298525"/>
                  </a:cubicBezTo>
                  <a:cubicBezTo>
                    <a:pt x="449857" y="300179"/>
                    <a:pt x="447498" y="298525"/>
                    <a:pt x="449857" y="301124"/>
                  </a:cubicBezTo>
                  <a:cubicBezTo>
                    <a:pt x="452216" y="303719"/>
                    <a:pt x="447732" y="301124"/>
                    <a:pt x="446553" y="301124"/>
                  </a:cubicBezTo>
                  <a:cubicBezTo>
                    <a:pt x="445372" y="301124"/>
                    <a:pt x="446553" y="303483"/>
                    <a:pt x="445136" y="304425"/>
                  </a:cubicBezTo>
                  <a:cubicBezTo>
                    <a:pt x="443722" y="305370"/>
                    <a:pt x="445136" y="307493"/>
                    <a:pt x="445136" y="308674"/>
                  </a:cubicBezTo>
                  <a:cubicBezTo>
                    <a:pt x="445136" y="309855"/>
                    <a:pt x="445136" y="306787"/>
                    <a:pt x="443013" y="308674"/>
                  </a:cubicBezTo>
                  <a:cubicBezTo>
                    <a:pt x="440890" y="310560"/>
                    <a:pt x="443013" y="311269"/>
                    <a:pt x="443013" y="312922"/>
                  </a:cubicBezTo>
                  <a:cubicBezTo>
                    <a:pt x="443013" y="314573"/>
                    <a:pt x="444900" y="312922"/>
                    <a:pt x="445136" y="314809"/>
                  </a:cubicBezTo>
                  <a:cubicBezTo>
                    <a:pt x="445372" y="316696"/>
                    <a:pt x="443013" y="314809"/>
                    <a:pt x="441599" y="314809"/>
                  </a:cubicBezTo>
                  <a:cubicBezTo>
                    <a:pt x="440182" y="314809"/>
                    <a:pt x="441599" y="314809"/>
                    <a:pt x="441599" y="316460"/>
                  </a:cubicBezTo>
                  <a:cubicBezTo>
                    <a:pt x="436405" y="316460"/>
                    <a:pt x="440182" y="322359"/>
                    <a:pt x="436405" y="323068"/>
                  </a:cubicBezTo>
                  <a:cubicBezTo>
                    <a:pt x="437822" y="325427"/>
                    <a:pt x="436405" y="325663"/>
                    <a:pt x="436405" y="328022"/>
                  </a:cubicBezTo>
                  <a:cubicBezTo>
                    <a:pt x="436405" y="330384"/>
                    <a:pt x="434519" y="328022"/>
                    <a:pt x="434282" y="328022"/>
                  </a:cubicBezTo>
                  <a:cubicBezTo>
                    <a:pt x="434046" y="328022"/>
                    <a:pt x="434282" y="326135"/>
                    <a:pt x="434282" y="324721"/>
                  </a:cubicBezTo>
                  <a:cubicBezTo>
                    <a:pt x="434282" y="323304"/>
                    <a:pt x="432632" y="327316"/>
                    <a:pt x="434282" y="329439"/>
                  </a:cubicBezTo>
                  <a:cubicBezTo>
                    <a:pt x="435933" y="331562"/>
                    <a:pt x="432396" y="329439"/>
                    <a:pt x="430742" y="329439"/>
                  </a:cubicBezTo>
                  <a:cubicBezTo>
                    <a:pt x="429092" y="329439"/>
                    <a:pt x="428855" y="329439"/>
                    <a:pt x="430742" y="332035"/>
                  </a:cubicBezTo>
                  <a:lnTo>
                    <a:pt x="428619" y="332035"/>
                  </a:lnTo>
                  <a:cubicBezTo>
                    <a:pt x="430742" y="332035"/>
                    <a:pt x="428619" y="335811"/>
                    <a:pt x="426496" y="334866"/>
                  </a:cubicBezTo>
                  <a:cubicBezTo>
                    <a:pt x="427911" y="337462"/>
                    <a:pt x="426496" y="337225"/>
                    <a:pt x="425079" y="337698"/>
                  </a:cubicBezTo>
                  <a:cubicBezTo>
                    <a:pt x="423665" y="338170"/>
                    <a:pt x="425079" y="337698"/>
                    <a:pt x="426732" y="337698"/>
                  </a:cubicBezTo>
                  <a:cubicBezTo>
                    <a:pt x="428383" y="337698"/>
                    <a:pt x="426732" y="337698"/>
                    <a:pt x="426732" y="339351"/>
                  </a:cubicBezTo>
                  <a:cubicBezTo>
                    <a:pt x="426732" y="341002"/>
                    <a:pt x="425079" y="339351"/>
                    <a:pt x="424370" y="336989"/>
                  </a:cubicBezTo>
                  <a:cubicBezTo>
                    <a:pt x="423665" y="334630"/>
                    <a:pt x="422484" y="338406"/>
                    <a:pt x="419652" y="336989"/>
                  </a:cubicBezTo>
                  <a:cubicBezTo>
                    <a:pt x="416821" y="335575"/>
                    <a:pt x="419652" y="336989"/>
                    <a:pt x="419652" y="336989"/>
                  </a:cubicBezTo>
                  <a:cubicBezTo>
                    <a:pt x="419652" y="336989"/>
                    <a:pt x="417057" y="336989"/>
                    <a:pt x="416112" y="338879"/>
                  </a:cubicBezTo>
                  <a:cubicBezTo>
                    <a:pt x="418943" y="338879"/>
                    <a:pt x="420833" y="340293"/>
                    <a:pt x="423192" y="338879"/>
                  </a:cubicBezTo>
                  <a:cubicBezTo>
                    <a:pt x="423192" y="343361"/>
                    <a:pt x="419180" y="338879"/>
                    <a:pt x="418235" y="341002"/>
                  </a:cubicBezTo>
                  <a:cubicBezTo>
                    <a:pt x="417293" y="343125"/>
                    <a:pt x="422484" y="342183"/>
                    <a:pt x="423428" y="343597"/>
                  </a:cubicBezTo>
                  <a:cubicBezTo>
                    <a:pt x="424370" y="345014"/>
                    <a:pt x="420361" y="343597"/>
                    <a:pt x="418471" y="343597"/>
                  </a:cubicBezTo>
                  <a:cubicBezTo>
                    <a:pt x="416584" y="343597"/>
                    <a:pt x="420361" y="346901"/>
                    <a:pt x="421066" y="348554"/>
                  </a:cubicBezTo>
                  <a:cubicBezTo>
                    <a:pt x="419180" y="346192"/>
                    <a:pt x="418235" y="347373"/>
                    <a:pt x="416584" y="346901"/>
                  </a:cubicBezTo>
                  <a:cubicBezTo>
                    <a:pt x="414934" y="346429"/>
                    <a:pt x="416584" y="344542"/>
                    <a:pt x="414225" y="344542"/>
                  </a:cubicBezTo>
                  <a:cubicBezTo>
                    <a:pt x="414698" y="345720"/>
                    <a:pt x="415403" y="346665"/>
                    <a:pt x="416112" y="347373"/>
                  </a:cubicBezTo>
                  <a:cubicBezTo>
                    <a:pt x="416112" y="347373"/>
                    <a:pt x="413753" y="347373"/>
                    <a:pt x="416112" y="348788"/>
                  </a:cubicBezTo>
                  <a:cubicBezTo>
                    <a:pt x="418471" y="350205"/>
                    <a:pt x="414225" y="348788"/>
                    <a:pt x="412808" y="348788"/>
                  </a:cubicBezTo>
                  <a:cubicBezTo>
                    <a:pt x="411394" y="348788"/>
                    <a:pt x="414698" y="346901"/>
                    <a:pt x="412808" y="345251"/>
                  </a:cubicBezTo>
                  <a:cubicBezTo>
                    <a:pt x="412808" y="347373"/>
                    <a:pt x="409504" y="354454"/>
                    <a:pt x="407381" y="349969"/>
                  </a:cubicBezTo>
                  <a:cubicBezTo>
                    <a:pt x="407381" y="349969"/>
                    <a:pt x="407381" y="352328"/>
                    <a:pt x="405730" y="351619"/>
                  </a:cubicBezTo>
                  <a:cubicBezTo>
                    <a:pt x="407145" y="355396"/>
                    <a:pt x="402899" y="354687"/>
                    <a:pt x="403368" y="359172"/>
                  </a:cubicBezTo>
                  <a:cubicBezTo>
                    <a:pt x="401482" y="357285"/>
                    <a:pt x="401009" y="359172"/>
                    <a:pt x="400067" y="357519"/>
                  </a:cubicBezTo>
                  <a:cubicBezTo>
                    <a:pt x="399123" y="355868"/>
                    <a:pt x="400067" y="359645"/>
                    <a:pt x="400067" y="361059"/>
                  </a:cubicBezTo>
                  <a:cubicBezTo>
                    <a:pt x="400067" y="362476"/>
                    <a:pt x="395582" y="361059"/>
                    <a:pt x="395110" y="365308"/>
                  </a:cubicBezTo>
                  <a:cubicBezTo>
                    <a:pt x="393459" y="363654"/>
                    <a:pt x="392278" y="365308"/>
                    <a:pt x="392987" y="365308"/>
                  </a:cubicBezTo>
                  <a:cubicBezTo>
                    <a:pt x="393696" y="365308"/>
                    <a:pt x="391100" y="365308"/>
                    <a:pt x="389683" y="365308"/>
                  </a:cubicBezTo>
                  <a:cubicBezTo>
                    <a:pt x="388269" y="365308"/>
                    <a:pt x="391100" y="365308"/>
                    <a:pt x="392515" y="367431"/>
                  </a:cubicBezTo>
                  <a:cubicBezTo>
                    <a:pt x="393932" y="369554"/>
                    <a:pt x="389683" y="367431"/>
                    <a:pt x="388738" y="367431"/>
                  </a:cubicBezTo>
                  <a:cubicBezTo>
                    <a:pt x="387796" y="367431"/>
                    <a:pt x="388738" y="369790"/>
                    <a:pt x="386143" y="367431"/>
                  </a:cubicBezTo>
                  <a:cubicBezTo>
                    <a:pt x="383548" y="365071"/>
                    <a:pt x="386143" y="367431"/>
                    <a:pt x="386143" y="369317"/>
                  </a:cubicBezTo>
                  <a:cubicBezTo>
                    <a:pt x="386143" y="371207"/>
                    <a:pt x="388505" y="369317"/>
                    <a:pt x="390155" y="369317"/>
                  </a:cubicBezTo>
                  <a:lnTo>
                    <a:pt x="384256" y="372385"/>
                  </a:lnTo>
                  <a:cubicBezTo>
                    <a:pt x="384256" y="372385"/>
                    <a:pt x="384256" y="372385"/>
                    <a:pt x="384256" y="372385"/>
                  </a:cubicBezTo>
                  <a:cubicBezTo>
                    <a:pt x="384256" y="372385"/>
                    <a:pt x="387088" y="372385"/>
                    <a:pt x="385907" y="369554"/>
                  </a:cubicBezTo>
                  <a:cubicBezTo>
                    <a:pt x="384729" y="366722"/>
                    <a:pt x="384492" y="372621"/>
                    <a:pt x="381425" y="371443"/>
                  </a:cubicBezTo>
                  <a:cubicBezTo>
                    <a:pt x="378357" y="370262"/>
                    <a:pt x="381425" y="372858"/>
                    <a:pt x="381425" y="371443"/>
                  </a:cubicBezTo>
                  <a:cubicBezTo>
                    <a:pt x="381425" y="370026"/>
                    <a:pt x="381425" y="372858"/>
                    <a:pt x="381425" y="373094"/>
                  </a:cubicBezTo>
                  <a:cubicBezTo>
                    <a:pt x="381425" y="373330"/>
                    <a:pt x="379302" y="373094"/>
                    <a:pt x="378593" y="375925"/>
                  </a:cubicBezTo>
                  <a:cubicBezTo>
                    <a:pt x="377884" y="378757"/>
                    <a:pt x="378593" y="374747"/>
                    <a:pt x="376470" y="374275"/>
                  </a:cubicBezTo>
                  <a:cubicBezTo>
                    <a:pt x="374344" y="373802"/>
                    <a:pt x="377884" y="375689"/>
                    <a:pt x="376470" y="376398"/>
                  </a:cubicBezTo>
                  <a:cubicBezTo>
                    <a:pt x="375053" y="377106"/>
                    <a:pt x="376470" y="374511"/>
                    <a:pt x="374580" y="374983"/>
                  </a:cubicBezTo>
                  <a:cubicBezTo>
                    <a:pt x="372694" y="375453"/>
                    <a:pt x="374580" y="376161"/>
                    <a:pt x="374580" y="377106"/>
                  </a:cubicBezTo>
                  <a:cubicBezTo>
                    <a:pt x="368209" y="374275"/>
                    <a:pt x="365377" y="380883"/>
                    <a:pt x="361131" y="380174"/>
                  </a:cubicBezTo>
                  <a:cubicBezTo>
                    <a:pt x="361131" y="380174"/>
                    <a:pt x="361131" y="378521"/>
                    <a:pt x="361131" y="377815"/>
                  </a:cubicBezTo>
                  <a:cubicBezTo>
                    <a:pt x="361131" y="377106"/>
                    <a:pt x="359242" y="381588"/>
                    <a:pt x="356410" y="377815"/>
                  </a:cubicBezTo>
                  <a:cubicBezTo>
                    <a:pt x="356174" y="378521"/>
                    <a:pt x="356174" y="378993"/>
                    <a:pt x="356410" y="379702"/>
                  </a:cubicBezTo>
                  <a:cubicBezTo>
                    <a:pt x="356410" y="381116"/>
                    <a:pt x="356410" y="379702"/>
                    <a:pt x="356410" y="381588"/>
                  </a:cubicBezTo>
                  <a:cubicBezTo>
                    <a:pt x="356410" y="383478"/>
                    <a:pt x="356410" y="380410"/>
                    <a:pt x="356410" y="379702"/>
                  </a:cubicBezTo>
                  <a:cubicBezTo>
                    <a:pt x="356410" y="378993"/>
                    <a:pt x="354760" y="379702"/>
                    <a:pt x="353815" y="379702"/>
                  </a:cubicBezTo>
                  <a:cubicBezTo>
                    <a:pt x="352873" y="379702"/>
                    <a:pt x="353815" y="379702"/>
                    <a:pt x="353815" y="381116"/>
                  </a:cubicBezTo>
                  <a:cubicBezTo>
                    <a:pt x="353815" y="382533"/>
                    <a:pt x="353815" y="381116"/>
                    <a:pt x="352400" y="382533"/>
                  </a:cubicBezTo>
                  <a:cubicBezTo>
                    <a:pt x="350983" y="383950"/>
                    <a:pt x="352400" y="381116"/>
                    <a:pt x="352400" y="380646"/>
                  </a:cubicBezTo>
                  <a:lnTo>
                    <a:pt x="352400" y="382533"/>
                  </a:lnTo>
                  <a:cubicBezTo>
                    <a:pt x="352400" y="382533"/>
                    <a:pt x="352400" y="380883"/>
                    <a:pt x="350511" y="380410"/>
                  </a:cubicBezTo>
                  <a:cubicBezTo>
                    <a:pt x="348388" y="382061"/>
                    <a:pt x="345792" y="383478"/>
                    <a:pt x="342961" y="383950"/>
                  </a:cubicBezTo>
                  <a:lnTo>
                    <a:pt x="342961" y="383950"/>
                  </a:lnTo>
                  <a:cubicBezTo>
                    <a:pt x="342961" y="383950"/>
                    <a:pt x="342961" y="386073"/>
                    <a:pt x="341074" y="383950"/>
                  </a:cubicBezTo>
                  <a:cubicBezTo>
                    <a:pt x="339184" y="381825"/>
                    <a:pt x="341074" y="383950"/>
                    <a:pt x="341074" y="382061"/>
                  </a:cubicBezTo>
                  <a:cubicBezTo>
                    <a:pt x="341074" y="380174"/>
                    <a:pt x="336825" y="384184"/>
                    <a:pt x="336353" y="385129"/>
                  </a:cubicBezTo>
                  <a:cubicBezTo>
                    <a:pt x="335881" y="386073"/>
                    <a:pt x="334702" y="383478"/>
                    <a:pt x="333994" y="385129"/>
                  </a:cubicBezTo>
                  <a:cubicBezTo>
                    <a:pt x="333285" y="386782"/>
                    <a:pt x="333994" y="386782"/>
                    <a:pt x="333994" y="387724"/>
                  </a:cubicBezTo>
                  <a:cubicBezTo>
                    <a:pt x="333994" y="388669"/>
                    <a:pt x="338006" y="387724"/>
                    <a:pt x="340365" y="387724"/>
                  </a:cubicBezTo>
                  <a:cubicBezTo>
                    <a:pt x="342725" y="387724"/>
                    <a:pt x="340365" y="387724"/>
                    <a:pt x="340365" y="387724"/>
                  </a:cubicBezTo>
                  <a:cubicBezTo>
                    <a:pt x="340365" y="387724"/>
                    <a:pt x="341780" y="387724"/>
                    <a:pt x="341780" y="387724"/>
                  </a:cubicBezTo>
                  <a:cubicBezTo>
                    <a:pt x="343197" y="389614"/>
                    <a:pt x="343197" y="387724"/>
                    <a:pt x="345084" y="390319"/>
                  </a:cubicBezTo>
                  <a:cubicBezTo>
                    <a:pt x="341310" y="390319"/>
                    <a:pt x="337770" y="394096"/>
                    <a:pt x="334702" y="391973"/>
                  </a:cubicBezTo>
                  <a:cubicBezTo>
                    <a:pt x="331635" y="389850"/>
                    <a:pt x="334702" y="391973"/>
                    <a:pt x="334702" y="393387"/>
                  </a:cubicBezTo>
                  <a:cubicBezTo>
                    <a:pt x="334702" y="394804"/>
                    <a:pt x="334702" y="391737"/>
                    <a:pt x="333285" y="391500"/>
                  </a:cubicBezTo>
                  <a:cubicBezTo>
                    <a:pt x="333285" y="395040"/>
                    <a:pt x="330217" y="393387"/>
                    <a:pt x="328331" y="392915"/>
                  </a:cubicBezTo>
                  <a:cubicBezTo>
                    <a:pt x="326444" y="392445"/>
                    <a:pt x="328331" y="395277"/>
                    <a:pt x="325971" y="395040"/>
                  </a:cubicBezTo>
                  <a:cubicBezTo>
                    <a:pt x="323612" y="394804"/>
                    <a:pt x="325971" y="391500"/>
                    <a:pt x="325971" y="390083"/>
                  </a:cubicBezTo>
                  <a:cubicBezTo>
                    <a:pt x="325971" y="388669"/>
                    <a:pt x="328331" y="390083"/>
                    <a:pt x="327858" y="388196"/>
                  </a:cubicBezTo>
                  <a:cubicBezTo>
                    <a:pt x="327386" y="386310"/>
                    <a:pt x="327858" y="388196"/>
                    <a:pt x="325971" y="386782"/>
                  </a:cubicBezTo>
                  <a:cubicBezTo>
                    <a:pt x="324082" y="385365"/>
                    <a:pt x="325971" y="388433"/>
                    <a:pt x="325971" y="389850"/>
                  </a:cubicBezTo>
                  <a:cubicBezTo>
                    <a:pt x="325971" y="391264"/>
                    <a:pt x="323846" y="389850"/>
                    <a:pt x="323140" y="389850"/>
                  </a:cubicBezTo>
                  <a:cubicBezTo>
                    <a:pt x="321723" y="387252"/>
                    <a:pt x="319600" y="389850"/>
                    <a:pt x="317713" y="389850"/>
                  </a:cubicBezTo>
                  <a:cubicBezTo>
                    <a:pt x="317713" y="387252"/>
                    <a:pt x="317713" y="387488"/>
                    <a:pt x="315115" y="389850"/>
                  </a:cubicBezTo>
                  <a:cubicBezTo>
                    <a:pt x="314879" y="389141"/>
                    <a:pt x="314879" y="388433"/>
                    <a:pt x="315115" y="387724"/>
                  </a:cubicBezTo>
                  <a:cubicBezTo>
                    <a:pt x="313228" y="387724"/>
                    <a:pt x="311577" y="389614"/>
                    <a:pt x="309688" y="387724"/>
                  </a:cubicBezTo>
                  <a:cubicBezTo>
                    <a:pt x="307801" y="385837"/>
                    <a:pt x="309688" y="389377"/>
                    <a:pt x="309688" y="390083"/>
                  </a:cubicBezTo>
                  <a:cubicBezTo>
                    <a:pt x="309688" y="390792"/>
                    <a:pt x="309688" y="388196"/>
                    <a:pt x="308037" y="390083"/>
                  </a:cubicBezTo>
                  <a:cubicBezTo>
                    <a:pt x="307801" y="389377"/>
                    <a:pt x="307801" y="388669"/>
                    <a:pt x="308037" y="387960"/>
                  </a:cubicBezTo>
                  <a:cubicBezTo>
                    <a:pt x="308037" y="387960"/>
                    <a:pt x="308037" y="390319"/>
                    <a:pt x="306856" y="389377"/>
                  </a:cubicBezTo>
                  <a:cubicBezTo>
                    <a:pt x="306384" y="388669"/>
                    <a:pt x="306384" y="387724"/>
                    <a:pt x="306856" y="387015"/>
                  </a:cubicBezTo>
                  <a:cubicBezTo>
                    <a:pt x="306856" y="387015"/>
                    <a:pt x="303080" y="387015"/>
                    <a:pt x="302610" y="388433"/>
                  </a:cubicBezTo>
                  <a:cubicBezTo>
                    <a:pt x="302138" y="389850"/>
                    <a:pt x="302610" y="386782"/>
                    <a:pt x="302610" y="385837"/>
                  </a:cubicBezTo>
                  <a:cubicBezTo>
                    <a:pt x="302610" y="384892"/>
                    <a:pt x="301193" y="385837"/>
                    <a:pt x="301193" y="385837"/>
                  </a:cubicBezTo>
                  <a:cubicBezTo>
                    <a:pt x="301193" y="385837"/>
                    <a:pt x="298834" y="389377"/>
                    <a:pt x="296711" y="385837"/>
                  </a:cubicBezTo>
                  <a:cubicBezTo>
                    <a:pt x="296711" y="388196"/>
                    <a:pt x="294349" y="387252"/>
                    <a:pt x="293171" y="387252"/>
                  </a:cubicBezTo>
                  <a:cubicBezTo>
                    <a:pt x="291990" y="387252"/>
                    <a:pt x="293171" y="385837"/>
                    <a:pt x="293171" y="385129"/>
                  </a:cubicBezTo>
                  <a:cubicBezTo>
                    <a:pt x="293171" y="384420"/>
                    <a:pt x="291048" y="385129"/>
                    <a:pt x="289631" y="387488"/>
                  </a:cubicBezTo>
                  <a:cubicBezTo>
                    <a:pt x="288216" y="389850"/>
                    <a:pt x="291048" y="389850"/>
                    <a:pt x="291517" y="389141"/>
                  </a:cubicBezTo>
                  <a:cubicBezTo>
                    <a:pt x="291990" y="388433"/>
                    <a:pt x="290103" y="390792"/>
                    <a:pt x="289867" y="390555"/>
                  </a:cubicBezTo>
                  <a:cubicBezTo>
                    <a:pt x="289631" y="390319"/>
                    <a:pt x="289867" y="390555"/>
                    <a:pt x="291281" y="390555"/>
                  </a:cubicBezTo>
                  <a:cubicBezTo>
                    <a:pt x="292698" y="390555"/>
                    <a:pt x="291281" y="391973"/>
                    <a:pt x="291281" y="392445"/>
                  </a:cubicBezTo>
                  <a:cubicBezTo>
                    <a:pt x="291281" y="392915"/>
                    <a:pt x="291281" y="389850"/>
                    <a:pt x="288686" y="392445"/>
                  </a:cubicBezTo>
                  <a:cubicBezTo>
                    <a:pt x="286091" y="395040"/>
                    <a:pt x="288686" y="390319"/>
                    <a:pt x="288686" y="389614"/>
                  </a:cubicBezTo>
                  <a:cubicBezTo>
                    <a:pt x="288686" y="388905"/>
                    <a:pt x="286563" y="389614"/>
                    <a:pt x="285854" y="387960"/>
                  </a:cubicBezTo>
                  <a:cubicBezTo>
                    <a:pt x="285149" y="386310"/>
                    <a:pt x="285854" y="390555"/>
                    <a:pt x="284440" y="390319"/>
                  </a:cubicBezTo>
                  <a:cubicBezTo>
                    <a:pt x="285382" y="387724"/>
                    <a:pt x="287272" y="385365"/>
                    <a:pt x="289631" y="383714"/>
                  </a:cubicBezTo>
                  <a:cubicBezTo>
                    <a:pt x="289631" y="383714"/>
                    <a:pt x="287980" y="383714"/>
                    <a:pt x="287272" y="381825"/>
                  </a:cubicBezTo>
                  <a:cubicBezTo>
                    <a:pt x="286563" y="379938"/>
                    <a:pt x="287272" y="384420"/>
                    <a:pt x="285854" y="383006"/>
                  </a:cubicBezTo>
                  <a:cubicBezTo>
                    <a:pt x="284440" y="381588"/>
                    <a:pt x="285854" y="384420"/>
                    <a:pt x="285854" y="385129"/>
                  </a:cubicBezTo>
                  <a:cubicBezTo>
                    <a:pt x="285854" y="385837"/>
                    <a:pt x="285854" y="385129"/>
                    <a:pt x="284204" y="382769"/>
                  </a:cubicBezTo>
                  <a:cubicBezTo>
                    <a:pt x="284204" y="386310"/>
                    <a:pt x="279719" y="385837"/>
                    <a:pt x="279719" y="382769"/>
                  </a:cubicBezTo>
                  <a:cubicBezTo>
                    <a:pt x="279719" y="384892"/>
                    <a:pt x="279719" y="382769"/>
                    <a:pt x="277596" y="384656"/>
                  </a:cubicBezTo>
                  <a:cubicBezTo>
                    <a:pt x="275473" y="386546"/>
                    <a:pt x="279483" y="384656"/>
                    <a:pt x="279955" y="384656"/>
                  </a:cubicBezTo>
                  <a:cubicBezTo>
                    <a:pt x="280427" y="384656"/>
                    <a:pt x="277832" y="384656"/>
                    <a:pt x="277123" y="384656"/>
                  </a:cubicBezTo>
                  <a:cubicBezTo>
                    <a:pt x="276887" y="385365"/>
                    <a:pt x="276418" y="386073"/>
                    <a:pt x="275709" y="386782"/>
                  </a:cubicBezTo>
                  <a:cubicBezTo>
                    <a:pt x="275709" y="386782"/>
                    <a:pt x="275709" y="385365"/>
                    <a:pt x="275709" y="385129"/>
                  </a:cubicBezTo>
                  <a:cubicBezTo>
                    <a:pt x="275709" y="384892"/>
                    <a:pt x="274292" y="387015"/>
                    <a:pt x="275709" y="387960"/>
                  </a:cubicBezTo>
                  <a:cubicBezTo>
                    <a:pt x="277123" y="388905"/>
                    <a:pt x="275709" y="387960"/>
                    <a:pt x="277596" y="387960"/>
                  </a:cubicBezTo>
                  <a:lnTo>
                    <a:pt x="277596" y="390555"/>
                  </a:lnTo>
                  <a:cubicBezTo>
                    <a:pt x="277596" y="390555"/>
                    <a:pt x="275473" y="388905"/>
                    <a:pt x="274056" y="390555"/>
                  </a:cubicBezTo>
                  <a:cubicBezTo>
                    <a:pt x="272641" y="392209"/>
                    <a:pt x="276651" y="386310"/>
                    <a:pt x="274056" y="385601"/>
                  </a:cubicBezTo>
                  <a:cubicBezTo>
                    <a:pt x="271460" y="384892"/>
                    <a:pt x="274056" y="385601"/>
                    <a:pt x="272405" y="387488"/>
                  </a:cubicBezTo>
                  <a:cubicBezTo>
                    <a:pt x="270752" y="389377"/>
                    <a:pt x="272405" y="387488"/>
                    <a:pt x="272405" y="384892"/>
                  </a:cubicBezTo>
                  <a:cubicBezTo>
                    <a:pt x="272405" y="382297"/>
                    <a:pt x="272405" y="387015"/>
                    <a:pt x="270752" y="387488"/>
                  </a:cubicBezTo>
                  <a:cubicBezTo>
                    <a:pt x="270752" y="384184"/>
                    <a:pt x="268629" y="387488"/>
                    <a:pt x="268156" y="384892"/>
                  </a:cubicBezTo>
                  <a:cubicBezTo>
                    <a:pt x="271224" y="384892"/>
                    <a:pt x="273819" y="383242"/>
                    <a:pt x="276887" y="384892"/>
                  </a:cubicBezTo>
                  <a:cubicBezTo>
                    <a:pt x="276887" y="381825"/>
                    <a:pt x="279249" y="384892"/>
                    <a:pt x="279249" y="380646"/>
                  </a:cubicBezTo>
                  <a:cubicBezTo>
                    <a:pt x="279249" y="376398"/>
                    <a:pt x="279249" y="380646"/>
                    <a:pt x="279249" y="379229"/>
                  </a:cubicBezTo>
                  <a:cubicBezTo>
                    <a:pt x="279249" y="377815"/>
                    <a:pt x="276651" y="379229"/>
                    <a:pt x="276651" y="377815"/>
                  </a:cubicBezTo>
                  <a:cubicBezTo>
                    <a:pt x="276651" y="380174"/>
                    <a:pt x="275000" y="379702"/>
                    <a:pt x="275473" y="382297"/>
                  </a:cubicBezTo>
                  <a:cubicBezTo>
                    <a:pt x="275945" y="384892"/>
                    <a:pt x="274056" y="382297"/>
                    <a:pt x="273583" y="382297"/>
                  </a:cubicBezTo>
                  <a:cubicBezTo>
                    <a:pt x="273114" y="382297"/>
                    <a:pt x="275473" y="382297"/>
                    <a:pt x="273583" y="380410"/>
                  </a:cubicBezTo>
                  <a:cubicBezTo>
                    <a:pt x="271697" y="378521"/>
                    <a:pt x="273583" y="380410"/>
                    <a:pt x="275000" y="380410"/>
                  </a:cubicBezTo>
                  <a:cubicBezTo>
                    <a:pt x="276418" y="380410"/>
                    <a:pt x="275000" y="380410"/>
                    <a:pt x="275000" y="378284"/>
                  </a:cubicBezTo>
                  <a:cubicBezTo>
                    <a:pt x="275000" y="376161"/>
                    <a:pt x="273114" y="378284"/>
                    <a:pt x="273350" y="376634"/>
                  </a:cubicBezTo>
                  <a:cubicBezTo>
                    <a:pt x="273350" y="380174"/>
                    <a:pt x="270282" y="376634"/>
                    <a:pt x="268629" y="376634"/>
                  </a:cubicBezTo>
                  <a:cubicBezTo>
                    <a:pt x="266978" y="376634"/>
                    <a:pt x="268629" y="376634"/>
                    <a:pt x="268629" y="378757"/>
                  </a:cubicBezTo>
                  <a:cubicBezTo>
                    <a:pt x="268629" y="380883"/>
                    <a:pt x="264619" y="378757"/>
                    <a:pt x="263202" y="378757"/>
                  </a:cubicBezTo>
                  <a:cubicBezTo>
                    <a:pt x="261785" y="378757"/>
                    <a:pt x="263202" y="377106"/>
                    <a:pt x="263202" y="375925"/>
                  </a:cubicBezTo>
                  <a:cubicBezTo>
                    <a:pt x="263202" y="374747"/>
                    <a:pt x="265797" y="375925"/>
                    <a:pt x="266742" y="377106"/>
                  </a:cubicBezTo>
                  <a:cubicBezTo>
                    <a:pt x="266978" y="376161"/>
                    <a:pt x="266978" y="374983"/>
                    <a:pt x="266742" y="374039"/>
                  </a:cubicBezTo>
                  <a:cubicBezTo>
                    <a:pt x="266742" y="374039"/>
                    <a:pt x="266742" y="374039"/>
                    <a:pt x="266742" y="374039"/>
                  </a:cubicBezTo>
                  <a:cubicBezTo>
                    <a:pt x="266742" y="374511"/>
                    <a:pt x="266742" y="374983"/>
                    <a:pt x="266742" y="375453"/>
                  </a:cubicBezTo>
                  <a:cubicBezTo>
                    <a:pt x="266742" y="372621"/>
                    <a:pt x="262257" y="375453"/>
                    <a:pt x="260843" y="375453"/>
                  </a:cubicBezTo>
                  <a:cubicBezTo>
                    <a:pt x="262729" y="371679"/>
                    <a:pt x="260843" y="372858"/>
                    <a:pt x="260843" y="369790"/>
                  </a:cubicBezTo>
                  <a:cubicBezTo>
                    <a:pt x="260843" y="366722"/>
                    <a:pt x="260843" y="369790"/>
                    <a:pt x="260843" y="369790"/>
                  </a:cubicBezTo>
                  <a:cubicBezTo>
                    <a:pt x="260843" y="369790"/>
                    <a:pt x="260843" y="369790"/>
                    <a:pt x="260843" y="371916"/>
                  </a:cubicBezTo>
                  <a:cubicBezTo>
                    <a:pt x="260843" y="374039"/>
                    <a:pt x="259189" y="374275"/>
                    <a:pt x="257303" y="376161"/>
                  </a:cubicBezTo>
                  <a:cubicBezTo>
                    <a:pt x="257303" y="373566"/>
                    <a:pt x="258953" y="374275"/>
                    <a:pt x="259425" y="372621"/>
                  </a:cubicBezTo>
                  <a:cubicBezTo>
                    <a:pt x="259898" y="370971"/>
                    <a:pt x="259425" y="372621"/>
                    <a:pt x="257303" y="372621"/>
                  </a:cubicBezTo>
                  <a:cubicBezTo>
                    <a:pt x="257539" y="373566"/>
                    <a:pt x="257539" y="374511"/>
                    <a:pt x="257303" y="375453"/>
                  </a:cubicBezTo>
                  <a:cubicBezTo>
                    <a:pt x="257303" y="375453"/>
                    <a:pt x="257303" y="373802"/>
                    <a:pt x="255885" y="375453"/>
                  </a:cubicBezTo>
                  <a:cubicBezTo>
                    <a:pt x="254471" y="377106"/>
                    <a:pt x="258247" y="375453"/>
                    <a:pt x="258011" y="377815"/>
                  </a:cubicBezTo>
                  <a:cubicBezTo>
                    <a:pt x="259662" y="377815"/>
                    <a:pt x="261315" y="375689"/>
                    <a:pt x="262257" y="377815"/>
                  </a:cubicBezTo>
                  <a:cubicBezTo>
                    <a:pt x="263202" y="379938"/>
                    <a:pt x="262257" y="377815"/>
                    <a:pt x="260606" y="377815"/>
                  </a:cubicBezTo>
                  <a:cubicBezTo>
                    <a:pt x="258953" y="377815"/>
                    <a:pt x="260606" y="379938"/>
                    <a:pt x="260606" y="377815"/>
                  </a:cubicBezTo>
                  <a:cubicBezTo>
                    <a:pt x="258484" y="385601"/>
                    <a:pt x="253999" y="376398"/>
                    <a:pt x="249753" y="377815"/>
                  </a:cubicBezTo>
                  <a:cubicBezTo>
                    <a:pt x="249753" y="377815"/>
                    <a:pt x="249753" y="377815"/>
                    <a:pt x="249753" y="379465"/>
                  </a:cubicBezTo>
                  <a:cubicBezTo>
                    <a:pt x="249753" y="381116"/>
                    <a:pt x="251167" y="379465"/>
                    <a:pt x="251167" y="379465"/>
                  </a:cubicBezTo>
                  <a:cubicBezTo>
                    <a:pt x="251167" y="379465"/>
                    <a:pt x="248335" y="381352"/>
                    <a:pt x="248572" y="379465"/>
                  </a:cubicBezTo>
                  <a:cubicBezTo>
                    <a:pt x="248572" y="381588"/>
                    <a:pt x="245268" y="383006"/>
                    <a:pt x="245504" y="379465"/>
                  </a:cubicBezTo>
                  <a:cubicBezTo>
                    <a:pt x="245740" y="375925"/>
                    <a:pt x="247391" y="379465"/>
                    <a:pt x="247391" y="379465"/>
                  </a:cubicBezTo>
                  <a:cubicBezTo>
                    <a:pt x="247391" y="376870"/>
                    <a:pt x="248808" y="377579"/>
                    <a:pt x="249986" y="375689"/>
                  </a:cubicBezTo>
                  <a:cubicBezTo>
                    <a:pt x="251167" y="373802"/>
                    <a:pt x="249986" y="373802"/>
                    <a:pt x="249986" y="372385"/>
                  </a:cubicBezTo>
                  <a:cubicBezTo>
                    <a:pt x="249986" y="370971"/>
                    <a:pt x="252112" y="374275"/>
                    <a:pt x="255180" y="372385"/>
                  </a:cubicBezTo>
                  <a:cubicBezTo>
                    <a:pt x="258247" y="370498"/>
                    <a:pt x="255180" y="370498"/>
                    <a:pt x="255180" y="368848"/>
                  </a:cubicBezTo>
                  <a:cubicBezTo>
                    <a:pt x="255180" y="367194"/>
                    <a:pt x="255180" y="371679"/>
                    <a:pt x="253054" y="372385"/>
                  </a:cubicBezTo>
                  <a:cubicBezTo>
                    <a:pt x="250931" y="373094"/>
                    <a:pt x="250931" y="370262"/>
                    <a:pt x="249280" y="370262"/>
                  </a:cubicBezTo>
                  <a:cubicBezTo>
                    <a:pt x="247627" y="370262"/>
                    <a:pt x="249280" y="372152"/>
                    <a:pt x="249280" y="372621"/>
                  </a:cubicBezTo>
                  <a:cubicBezTo>
                    <a:pt x="249753" y="373330"/>
                    <a:pt x="250222" y="373802"/>
                    <a:pt x="250931" y="374039"/>
                  </a:cubicBezTo>
                  <a:cubicBezTo>
                    <a:pt x="250458" y="374983"/>
                    <a:pt x="249516" y="375453"/>
                    <a:pt x="248572" y="375689"/>
                  </a:cubicBezTo>
                  <a:cubicBezTo>
                    <a:pt x="248572" y="375689"/>
                    <a:pt x="248572" y="374511"/>
                    <a:pt x="248572" y="374039"/>
                  </a:cubicBezTo>
                  <a:cubicBezTo>
                    <a:pt x="248572" y="373566"/>
                    <a:pt x="247391" y="376161"/>
                    <a:pt x="246212" y="374039"/>
                  </a:cubicBezTo>
                  <a:cubicBezTo>
                    <a:pt x="245031" y="371916"/>
                    <a:pt x="247863" y="371916"/>
                    <a:pt x="248099" y="370735"/>
                  </a:cubicBezTo>
                  <a:cubicBezTo>
                    <a:pt x="248335" y="369554"/>
                    <a:pt x="244087" y="368375"/>
                    <a:pt x="241022" y="370735"/>
                  </a:cubicBezTo>
                  <a:cubicBezTo>
                    <a:pt x="237954" y="373094"/>
                    <a:pt x="241022" y="369084"/>
                    <a:pt x="241022" y="367903"/>
                  </a:cubicBezTo>
                  <a:cubicBezTo>
                    <a:pt x="241022" y="366722"/>
                    <a:pt x="241022" y="367903"/>
                    <a:pt x="237954" y="367903"/>
                  </a:cubicBezTo>
                  <a:cubicBezTo>
                    <a:pt x="238424" y="368612"/>
                    <a:pt x="238424" y="369790"/>
                    <a:pt x="237954" y="370498"/>
                  </a:cubicBezTo>
                  <a:cubicBezTo>
                    <a:pt x="236537" y="370498"/>
                    <a:pt x="236064" y="370498"/>
                    <a:pt x="234414" y="370498"/>
                  </a:cubicBezTo>
                  <a:cubicBezTo>
                    <a:pt x="232760" y="370498"/>
                    <a:pt x="237482" y="366958"/>
                    <a:pt x="237245" y="370498"/>
                  </a:cubicBezTo>
                  <a:cubicBezTo>
                    <a:pt x="237245" y="369084"/>
                    <a:pt x="238896" y="368612"/>
                    <a:pt x="238896" y="367194"/>
                  </a:cubicBezTo>
                  <a:cubicBezTo>
                    <a:pt x="238896" y="365780"/>
                    <a:pt x="236537" y="367194"/>
                    <a:pt x="233941" y="367194"/>
                  </a:cubicBezTo>
                  <a:cubicBezTo>
                    <a:pt x="231346" y="367194"/>
                    <a:pt x="233941" y="367194"/>
                    <a:pt x="233941" y="368612"/>
                  </a:cubicBezTo>
                  <a:cubicBezTo>
                    <a:pt x="233941" y="370026"/>
                    <a:pt x="233941" y="368612"/>
                    <a:pt x="231110" y="368612"/>
                  </a:cubicBezTo>
                  <a:cubicBezTo>
                    <a:pt x="228278" y="368612"/>
                    <a:pt x="231110" y="367431"/>
                    <a:pt x="231110" y="366486"/>
                  </a:cubicBezTo>
                  <a:cubicBezTo>
                    <a:pt x="228042" y="370026"/>
                    <a:pt x="228987" y="364835"/>
                    <a:pt x="226625" y="366486"/>
                  </a:cubicBezTo>
                  <a:cubicBezTo>
                    <a:pt x="226625" y="363654"/>
                    <a:pt x="229456" y="366486"/>
                    <a:pt x="230637" y="364127"/>
                  </a:cubicBezTo>
                  <a:cubicBezTo>
                    <a:pt x="231818" y="361767"/>
                    <a:pt x="230637" y="364127"/>
                    <a:pt x="230637" y="364127"/>
                  </a:cubicBezTo>
                  <a:cubicBezTo>
                    <a:pt x="230637" y="364127"/>
                    <a:pt x="232055" y="364127"/>
                    <a:pt x="230637" y="361767"/>
                  </a:cubicBezTo>
                  <a:cubicBezTo>
                    <a:pt x="229223" y="359408"/>
                    <a:pt x="229223" y="360353"/>
                    <a:pt x="228278" y="361767"/>
                  </a:cubicBezTo>
                  <a:cubicBezTo>
                    <a:pt x="227333" y="363185"/>
                    <a:pt x="228278" y="360117"/>
                    <a:pt x="226625" y="360117"/>
                  </a:cubicBezTo>
                  <a:cubicBezTo>
                    <a:pt x="224974" y="360117"/>
                    <a:pt x="228278" y="358227"/>
                    <a:pt x="228278" y="360117"/>
                  </a:cubicBezTo>
                  <a:cubicBezTo>
                    <a:pt x="228278" y="362004"/>
                    <a:pt x="224738" y="360117"/>
                    <a:pt x="226861" y="356813"/>
                  </a:cubicBezTo>
                  <a:lnTo>
                    <a:pt x="224266" y="356813"/>
                  </a:lnTo>
                  <a:cubicBezTo>
                    <a:pt x="224266" y="356813"/>
                    <a:pt x="224266" y="356813"/>
                    <a:pt x="224266" y="358700"/>
                  </a:cubicBezTo>
                  <a:cubicBezTo>
                    <a:pt x="224266" y="360586"/>
                    <a:pt x="224266" y="358700"/>
                    <a:pt x="224266" y="356577"/>
                  </a:cubicBezTo>
                  <a:cubicBezTo>
                    <a:pt x="224266" y="354454"/>
                    <a:pt x="222143" y="354923"/>
                    <a:pt x="221198" y="352092"/>
                  </a:cubicBezTo>
                  <a:cubicBezTo>
                    <a:pt x="220256" y="349260"/>
                    <a:pt x="219311" y="348082"/>
                    <a:pt x="216480" y="347610"/>
                  </a:cubicBezTo>
                  <a:cubicBezTo>
                    <a:pt x="213648" y="347137"/>
                    <a:pt x="216480" y="347610"/>
                    <a:pt x="216480" y="349733"/>
                  </a:cubicBezTo>
                  <a:cubicBezTo>
                    <a:pt x="216480" y="351856"/>
                    <a:pt x="213412" y="349733"/>
                    <a:pt x="212939" y="348082"/>
                  </a:cubicBezTo>
                  <a:cubicBezTo>
                    <a:pt x="212467" y="346429"/>
                    <a:pt x="212939" y="348082"/>
                    <a:pt x="215062" y="348082"/>
                  </a:cubicBezTo>
                  <a:cubicBezTo>
                    <a:pt x="217188" y="348082"/>
                    <a:pt x="215062" y="345956"/>
                    <a:pt x="215062" y="345251"/>
                  </a:cubicBezTo>
                  <a:lnTo>
                    <a:pt x="209872" y="346901"/>
                  </a:lnTo>
                  <a:cubicBezTo>
                    <a:pt x="209872" y="346901"/>
                    <a:pt x="209872" y="344778"/>
                    <a:pt x="211053" y="343597"/>
                  </a:cubicBezTo>
                  <a:cubicBezTo>
                    <a:pt x="212231" y="342419"/>
                    <a:pt x="207985" y="343597"/>
                    <a:pt x="211053" y="341474"/>
                  </a:cubicBezTo>
                  <a:cubicBezTo>
                    <a:pt x="208221" y="341474"/>
                    <a:pt x="207749" y="339351"/>
                    <a:pt x="207040" y="337698"/>
                  </a:cubicBezTo>
                  <a:cubicBezTo>
                    <a:pt x="206332" y="336047"/>
                    <a:pt x="209399" y="337698"/>
                    <a:pt x="209872" y="335339"/>
                  </a:cubicBezTo>
                  <a:cubicBezTo>
                    <a:pt x="210344" y="332979"/>
                    <a:pt x="207985" y="336989"/>
                    <a:pt x="206332" y="336989"/>
                  </a:cubicBezTo>
                  <a:cubicBezTo>
                    <a:pt x="204681" y="336989"/>
                    <a:pt x="206332" y="334630"/>
                    <a:pt x="207985" y="333452"/>
                  </a:cubicBezTo>
                  <a:cubicBezTo>
                    <a:pt x="209635" y="332271"/>
                    <a:pt x="207985" y="332271"/>
                    <a:pt x="207985" y="331798"/>
                  </a:cubicBezTo>
                  <a:cubicBezTo>
                    <a:pt x="208927" y="331326"/>
                    <a:pt x="209872" y="330384"/>
                    <a:pt x="210108" y="329203"/>
                  </a:cubicBezTo>
                  <a:cubicBezTo>
                    <a:pt x="210108" y="329203"/>
                    <a:pt x="208457" y="329203"/>
                    <a:pt x="208691" y="329203"/>
                  </a:cubicBezTo>
                  <a:cubicBezTo>
                    <a:pt x="208927" y="329203"/>
                    <a:pt x="208691" y="329203"/>
                    <a:pt x="208691" y="331090"/>
                  </a:cubicBezTo>
                  <a:cubicBezTo>
                    <a:pt x="208691" y="332979"/>
                    <a:pt x="208691" y="331090"/>
                    <a:pt x="208691" y="329203"/>
                  </a:cubicBezTo>
                  <a:cubicBezTo>
                    <a:pt x="208691" y="327316"/>
                    <a:pt x="208691" y="330857"/>
                    <a:pt x="208691" y="331090"/>
                  </a:cubicBezTo>
                  <a:lnTo>
                    <a:pt x="206095" y="332507"/>
                  </a:lnTo>
                  <a:cubicBezTo>
                    <a:pt x="206095" y="332507"/>
                    <a:pt x="206095" y="330857"/>
                    <a:pt x="204681" y="332507"/>
                  </a:cubicBezTo>
                  <a:cubicBezTo>
                    <a:pt x="203264" y="334158"/>
                    <a:pt x="206095" y="332507"/>
                    <a:pt x="207276" y="331090"/>
                  </a:cubicBezTo>
                  <a:cubicBezTo>
                    <a:pt x="208457" y="329675"/>
                    <a:pt x="205859" y="331090"/>
                    <a:pt x="204917" y="331090"/>
                  </a:cubicBezTo>
                  <a:cubicBezTo>
                    <a:pt x="203972" y="331090"/>
                    <a:pt x="204917" y="328731"/>
                    <a:pt x="203264" y="328022"/>
                  </a:cubicBezTo>
                  <a:cubicBezTo>
                    <a:pt x="201613" y="327316"/>
                    <a:pt x="205626" y="328022"/>
                    <a:pt x="206804" y="326608"/>
                  </a:cubicBezTo>
                  <a:cubicBezTo>
                    <a:pt x="207985" y="325190"/>
                    <a:pt x="209163" y="322831"/>
                    <a:pt x="206804" y="322359"/>
                  </a:cubicBezTo>
                  <a:cubicBezTo>
                    <a:pt x="208457" y="320236"/>
                    <a:pt x="209635" y="319527"/>
                    <a:pt x="208691" y="317404"/>
                  </a:cubicBezTo>
                  <a:cubicBezTo>
                    <a:pt x="207749" y="315281"/>
                    <a:pt x="208691" y="319058"/>
                    <a:pt x="207276" y="320000"/>
                  </a:cubicBezTo>
                  <a:cubicBezTo>
                    <a:pt x="205859" y="320945"/>
                    <a:pt x="207276" y="320000"/>
                    <a:pt x="205859" y="318349"/>
                  </a:cubicBezTo>
                  <a:cubicBezTo>
                    <a:pt x="204445" y="316696"/>
                    <a:pt x="205859" y="318349"/>
                    <a:pt x="203500" y="318349"/>
                  </a:cubicBezTo>
                  <a:cubicBezTo>
                    <a:pt x="201141" y="318349"/>
                    <a:pt x="203500" y="321653"/>
                    <a:pt x="204917" y="320945"/>
                  </a:cubicBezTo>
                  <a:cubicBezTo>
                    <a:pt x="204209" y="321653"/>
                    <a:pt x="203264" y="322123"/>
                    <a:pt x="202322" y="322123"/>
                  </a:cubicBezTo>
                  <a:cubicBezTo>
                    <a:pt x="202322" y="322123"/>
                    <a:pt x="203972" y="320472"/>
                    <a:pt x="201141" y="320708"/>
                  </a:cubicBezTo>
                  <a:cubicBezTo>
                    <a:pt x="198309" y="320945"/>
                    <a:pt x="202791" y="320708"/>
                    <a:pt x="203028" y="319058"/>
                  </a:cubicBezTo>
                  <a:cubicBezTo>
                    <a:pt x="203264" y="317404"/>
                    <a:pt x="200196" y="319058"/>
                    <a:pt x="200905" y="317641"/>
                  </a:cubicBezTo>
                  <a:cubicBezTo>
                    <a:pt x="201613" y="316223"/>
                    <a:pt x="199254" y="317641"/>
                    <a:pt x="200905" y="319291"/>
                  </a:cubicBezTo>
                  <a:cubicBezTo>
                    <a:pt x="202558" y="320945"/>
                    <a:pt x="200905" y="319291"/>
                    <a:pt x="199254" y="319291"/>
                  </a:cubicBezTo>
                  <a:cubicBezTo>
                    <a:pt x="197601" y="319291"/>
                    <a:pt x="199254" y="316696"/>
                    <a:pt x="201377" y="316932"/>
                  </a:cubicBezTo>
                  <a:cubicBezTo>
                    <a:pt x="203500" y="317168"/>
                    <a:pt x="198309" y="315754"/>
                    <a:pt x="201377" y="315045"/>
                  </a:cubicBezTo>
                  <a:cubicBezTo>
                    <a:pt x="204445" y="314337"/>
                    <a:pt x="197601" y="315045"/>
                    <a:pt x="198309" y="313628"/>
                  </a:cubicBezTo>
                  <a:cubicBezTo>
                    <a:pt x="199018" y="312214"/>
                    <a:pt x="199726" y="313628"/>
                    <a:pt x="200432" y="313628"/>
                  </a:cubicBezTo>
                  <a:cubicBezTo>
                    <a:pt x="201141" y="313628"/>
                    <a:pt x="200432" y="309146"/>
                    <a:pt x="198782" y="309855"/>
                  </a:cubicBezTo>
                  <a:lnTo>
                    <a:pt x="198782" y="308201"/>
                  </a:lnTo>
                  <a:cubicBezTo>
                    <a:pt x="196422" y="305606"/>
                    <a:pt x="192646" y="304661"/>
                    <a:pt x="189106" y="305606"/>
                  </a:cubicBezTo>
                  <a:cubicBezTo>
                    <a:pt x="189106" y="305606"/>
                    <a:pt x="189106" y="304191"/>
                    <a:pt x="189106" y="303719"/>
                  </a:cubicBezTo>
                  <a:cubicBezTo>
                    <a:pt x="189106" y="303247"/>
                    <a:pt x="191938" y="303719"/>
                    <a:pt x="192882" y="301829"/>
                  </a:cubicBezTo>
                  <a:cubicBezTo>
                    <a:pt x="193827" y="299943"/>
                    <a:pt x="192882" y="301829"/>
                    <a:pt x="192882" y="303955"/>
                  </a:cubicBezTo>
                  <a:cubicBezTo>
                    <a:pt x="193827" y="304897"/>
                    <a:pt x="195478" y="305133"/>
                    <a:pt x="196659" y="303955"/>
                  </a:cubicBezTo>
                  <a:cubicBezTo>
                    <a:pt x="196659" y="303955"/>
                    <a:pt x="196659" y="303955"/>
                    <a:pt x="196659" y="303955"/>
                  </a:cubicBezTo>
                  <a:cubicBezTo>
                    <a:pt x="196659" y="303955"/>
                    <a:pt x="196659" y="303955"/>
                    <a:pt x="196659" y="303955"/>
                  </a:cubicBezTo>
                  <a:cubicBezTo>
                    <a:pt x="196659" y="303955"/>
                    <a:pt x="194533" y="303955"/>
                    <a:pt x="196659" y="301593"/>
                  </a:cubicBezTo>
                  <a:cubicBezTo>
                    <a:pt x="198782" y="299234"/>
                    <a:pt x="196659" y="301593"/>
                    <a:pt x="198545" y="301593"/>
                  </a:cubicBezTo>
                  <a:cubicBezTo>
                    <a:pt x="200432" y="301593"/>
                    <a:pt x="197128" y="301593"/>
                    <a:pt x="198545" y="299234"/>
                  </a:cubicBezTo>
                  <a:cubicBezTo>
                    <a:pt x="194533" y="299234"/>
                    <a:pt x="196422" y="296166"/>
                    <a:pt x="198545" y="293807"/>
                  </a:cubicBezTo>
                  <a:cubicBezTo>
                    <a:pt x="200668" y="291448"/>
                    <a:pt x="194060" y="293807"/>
                    <a:pt x="194533" y="295461"/>
                  </a:cubicBezTo>
                  <a:cubicBezTo>
                    <a:pt x="195005" y="297111"/>
                    <a:pt x="195950" y="295461"/>
                    <a:pt x="194533" y="296875"/>
                  </a:cubicBezTo>
                  <a:cubicBezTo>
                    <a:pt x="193119" y="298292"/>
                    <a:pt x="194533" y="296875"/>
                    <a:pt x="194533" y="296875"/>
                  </a:cubicBezTo>
                  <a:cubicBezTo>
                    <a:pt x="194533" y="296875"/>
                    <a:pt x="194533" y="300179"/>
                    <a:pt x="194533" y="301829"/>
                  </a:cubicBezTo>
                  <a:cubicBezTo>
                    <a:pt x="190759" y="298525"/>
                    <a:pt x="190287" y="291448"/>
                    <a:pt x="187455" y="286493"/>
                  </a:cubicBezTo>
                  <a:cubicBezTo>
                    <a:pt x="187455" y="286493"/>
                    <a:pt x="187455" y="286493"/>
                    <a:pt x="189106" y="286493"/>
                  </a:cubicBezTo>
                  <a:cubicBezTo>
                    <a:pt x="190759" y="286493"/>
                    <a:pt x="189106" y="284604"/>
                    <a:pt x="187692" y="284368"/>
                  </a:cubicBezTo>
                  <a:cubicBezTo>
                    <a:pt x="190287" y="284368"/>
                    <a:pt x="187692" y="284368"/>
                    <a:pt x="187692" y="281536"/>
                  </a:cubicBezTo>
                  <a:cubicBezTo>
                    <a:pt x="187692" y="278704"/>
                    <a:pt x="190051" y="282953"/>
                    <a:pt x="190523" y="281536"/>
                  </a:cubicBezTo>
                  <a:cubicBezTo>
                    <a:pt x="190993" y="280122"/>
                    <a:pt x="189106" y="281536"/>
                    <a:pt x="190523" y="277996"/>
                  </a:cubicBezTo>
                  <a:cubicBezTo>
                    <a:pt x="191938" y="274459"/>
                    <a:pt x="186747" y="277996"/>
                    <a:pt x="189106" y="274928"/>
                  </a:cubicBezTo>
                  <a:cubicBezTo>
                    <a:pt x="186983" y="274928"/>
                    <a:pt x="189106" y="273041"/>
                    <a:pt x="186038" y="272569"/>
                  </a:cubicBezTo>
                  <a:cubicBezTo>
                    <a:pt x="190759" y="268559"/>
                    <a:pt x="186038" y="263838"/>
                    <a:pt x="187692" y="257703"/>
                  </a:cubicBezTo>
                  <a:cubicBezTo>
                    <a:pt x="186038" y="257703"/>
                    <a:pt x="184151" y="257703"/>
                    <a:pt x="187692" y="256052"/>
                  </a:cubicBezTo>
                  <a:cubicBezTo>
                    <a:pt x="187692" y="256052"/>
                    <a:pt x="185566" y="256052"/>
                    <a:pt x="184624" y="256052"/>
                  </a:cubicBezTo>
                  <a:lnTo>
                    <a:pt x="184624" y="256052"/>
                  </a:lnTo>
                  <a:cubicBezTo>
                    <a:pt x="186038" y="256052"/>
                    <a:pt x="186983" y="256052"/>
                    <a:pt x="188397" y="256052"/>
                  </a:cubicBezTo>
                  <a:cubicBezTo>
                    <a:pt x="189815" y="256052"/>
                    <a:pt x="185093" y="256052"/>
                    <a:pt x="187219" y="253693"/>
                  </a:cubicBezTo>
                  <a:cubicBezTo>
                    <a:pt x="184388" y="253693"/>
                    <a:pt x="185330" y="253693"/>
                    <a:pt x="184860" y="251331"/>
                  </a:cubicBezTo>
                  <a:cubicBezTo>
                    <a:pt x="184388" y="248972"/>
                    <a:pt x="186747" y="251331"/>
                    <a:pt x="187928" y="251331"/>
                  </a:cubicBezTo>
                  <a:cubicBezTo>
                    <a:pt x="185330" y="248735"/>
                    <a:pt x="186511" y="244490"/>
                    <a:pt x="181320" y="242600"/>
                  </a:cubicBezTo>
                  <a:cubicBezTo>
                    <a:pt x="181320" y="241186"/>
                    <a:pt x="181320" y="240949"/>
                    <a:pt x="181320" y="239768"/>
                  </a:cubicBezTo>
                  <a:cubicBezTo>
                    <a:pt x="181320" y="238590"/>
                    <a:pt x="183679" y="239768"/>
                    <a:pt x="184860" y="239768"/>
                  </a:cubicBezTo>
                  <a:cubicBezTo>
                    <a:pt x="183915" y="239063"/>
                    <a:pt x="182498" y="239063"/>
                    <a:pt x="181556" y="239768"/>
                  </a:cubicBezTo>
                  <a:cubicBezTo>
                    <a:pt x="181556" y="238118"/>
                    <a:pt x="181556" y="239768"/>
                    <a:pt x="179666" y="237173"/>
                  </a:cubicBezTo>
                  <a:cubicBezTo>
                    <a:pt x="177780" y="234578"/>
                    <a:pt x="184860" y="237173"/>
                    <a:pt x="184860" y="239299"/>
                  </a:cubicBezTo>
                  <a:cubicBezTo>
                    <a:pt x="184860" y="241422"/>
                    <a:pt x="184860" y="239299"/>
                    <a:pt x="184860" y="239299"/>
                  </a:cubicBezTo>
                  <a:cubicBezTo>
                    <a:pt x="184860" y="239299"/>
                    <a:pt x="189342" y="233400"/>
                    <a:pt x="184860" y="230332"/>
                  </a:cubicBezTo>
                  <a:cubicBezTo>
                    <a:pt x="184860" y="230332"/>
                    <a:pt x="187219" y="231746"/>
                    <a:pt x="188161" y="230332"/>
                  </a:cubicBezTo>
                  <a:cubicBezTo>
                    <a:pt x="185566" y="230332"/>
                    <a:pt x="188161" y="225847"/>
                    <a:pt x="188161" y="223724"/>
                  </a:cubicBezTo>
                  <a:cubicBezTo>
                    <a:pt x="188161" y="221601"/>
                    <a:pt x="186747" y="223724"/>
                    <a:pt x="186038" y="223724"/>
                  </a:cubicBezTo>
                  <a:cubicBezTo>
                    <a:pt x="185330" y="223724"/>
                    <a:pt x="187455" y="223724"/>
                    <a:pt x="187928" y="223724"/>
                  </a:cubicBezTo>
                  <a:cubicBezTo>
                    <a:pt x="188397" y="223724"/>
                    <a:pt x="187928" y="223724"/>
                    <a:pt x="186274" y="223724"/>
                  </a:cubicBezTo>
                  <a:cubicBezTo>
                    <a:pt x="184624" y="223724"/>
                    <a:pt x="187455" y="223724"/>
                    <a:pt x="187928" y="223724"/>
                  </a:cubicBezTo>
                  <a:cubicBezTo>
                    <a:pt x="188397" y="223724"/>
                    <a:pt x="187928" y="221128"/>
                    <a:pt x="186274" y="221365"/>
                  </a:cubicBezTo>
                  <a:lnTo>
                    <a:pt x="186274" y="221365"/>
                  </a:lnTo>
                  <a:cubicBezTo>
                    <a:pt x="186274" y="221365"/>
                    <a:pt x="187455" y="221365"/>
                    <a:pt x="187928" y="221365"/>
                  </a:cubicBezTo>
                  <a:cubicBezTo>
                    <a:pt x="188397" y="221365"/>
                    <a:pt x="190759" y="213576"/>
                    <a:pt x="187928" y="211925"/>
                  </a:cubicBezTo>
                  <a:cubicBezTo>
                    <a:pt x="190287" y="208857"/>
                    <a:pt x="187928" y="209802"/>
                    <a:pt x="187928" y="208149"/>
                  </a:cubicBezTo>
                  <a:cubicBezTo>
                    <a:pt x="184624" y="206498"/>
                    <a:pt x="185093" y="205553"/>
                    <a:pt x="183207" y="203430"/>
                  </a:cubicBezTo>
                  <a:cubicBezTo>
                    <a:pt x="181320" y="201305"/>
                    <a:pt x="183207" y="205081"/>
                    <a:pt x="183207" y="205790"/>
                  </a:cubicBezTo>
                  <a:cubicBezTo>
                    <a:pt x="183207" y="206498"/>
                    <a:pt x="183207" y="203903"/>
                    <a:pt x="183207" y="202958"/>
                  </a:cubicBezTo>
                  <a:cubicBezTo>
                    <a:pt x="183207" y="202013"/>
                    <a:pt x="183207" y="202958"/>
                    <a:pt x="184860" y="202958"/>
                  </a:cubicBezTo>
                  <a:cubicBezTo>
                    <a:pt x="186511" y="202958"/>
                    <a:pt x="186747" y="198945"/>
                    <a:pt x="186983" y="197059"/>
                  </a:cubicBezTo>
                  <a:cubicBezTo>
                    <a:pt x="187219" y="195172"/>
                    <a:pt x="186983" y="197059"/>
                    <a:pt x="188634" y="197059"/>
                  </a:cubicBezTo>
                  <a:cubicBezTo>
                    <a:pt x="190287" y="197059"/>
                    <a:pt x="188634" y="195172"/>
                    <a:pt x="188634" y="194227"/>
                  </a:cubicBezTo>
                  <a:cubicBezTo>
                    <a:pt x="188634" y="193282"/>
                    <a:pt x="190759" y="187147"/>
                    <a:pt x="188634" y="184315"/>
                  </a:cubicBezTo>
                  <a:cubicBezTo>
                    <a:pt x="188634" y="187619"/>
                    <a:pt x="187219" y="191159"/>
                    <a:pt x="186038" y="194936"/>
                  </a:cubicBezTo>
                  <a:cubicBezTo>
                    <a:pt x="186038" y="193519"/>
                    <a:pt x="186038" y="192338"/>
                    <a:pt x="186038" y="191159"/>
                  </a:cubicBezTo>
                  <a:cubicBezTo>
                    <a:pt x="186038" y="189978"/>
                    <a:pt x="186038" y="192810"/>
                    <a:pt x="184624" y="193282"/>
                  </a:cubicBezTo>
                  <a:lnTo>
                    <a:pt x="182262" y="191396"/>
                  </a:lnTo>
                  <a:cubicBezTo>
                    <a:pt x="182262" y="191396"/>
                    <a:pt x="183679" y="191396"/>
                    <a:pt x="184388" y="191396"/>
                  </a:cubicBezTo>
                  <a:cubicBezTo>
                    <a:pt x="185093" y="191396"/>
                    <a:pt x="179430" y="189036"/>
                    <a:pt x="181320" y="185969"/>
                  </a:cubicBezTo>
                  <a:cubicBezTo>
                    <a:pt x="183207" y="182901"/>
                    <a:pt x="182970" y="188092"/>
                    <a:pt x="184151" y="188800"/>
                  </a:cubicBezTo>
                  <a:cubicBezTo>
                    <a:pt x="185330" y="189506"/>
                    <a:pt x="186038" y="188800"/>
                    <a:pt x="186983" y="188800"/>
                  </a:cubicBezTo>
                  <a:cubicBezTo>
                    <a:pt x="187928" y="188800"/>
                    <a:pt x="181320" y="186438"/>
                    <a:pt x="183443" y="184079"/>
                  </a:cubicBezTo>
                  <a:cubicBezTo>
                    <a:pt x="185566" y="181720"/>
                    <a:pt x="185093" y="184079"/>
                    <a:pt x="185802" y="184079"/>
                  </a:cubicBezTo>
                  <a:cubicBezTo>
                    <a:pt x="186511" y="184079"/>
                    <a:pt x="182498" y="181720"/>
                    <a:pt x="183443" y="179833"/>
                  </a:cubicBezTo>
                  <a:cubicBezTo>
                    <a:pt x="184388" y="177944"/>
                    <a:pt x="185802" y="179833"/>
                    <a:pt x="186747" y="179833"/>
                  </a:cubicBezTo>
                  <a:lnTo>
                    <a:pt x="186747" y="179833"/>
                  </a:lnTo>
                  <a:cubicBezTo>
                    <a:pt x="186747" y="179833"/>
                    <a:pt x="186747" y="178416"/>
                    <a:pt x="184388" y="179833"/>
                  </a:cubicBezTo>
                  <a:cubicBezTo>
                    <a:pt x="182028" y="181248"/>
                    <a:pt x="184388" y="177474"/>
                    <a:pt x="183207" y="177707"/>
                  </a:cubicBezTo>
                  <a:cubicBezTo>
                    <a:pt x="182028" y="177944"/>
                    <a:pt x="183207" y="176293"/>
                    <a:pt x="183207" y="175584"/>
                  </a:cubicBezTo>
                  <a:cubicBezTo>
                    <a:pt x="183207" y="174876"/>
                    <a:pt x="186038" y="177707"/>
                    <a:pt x="187692" y="177238"/>
                  </a:cubicBezTo>
                  <a:lnTo>
                    <a:pt x="185802" y="174640"/>
                  </a:lnTo>
                  <a:cubicBezTo>
                    <a:pt x="185802" y="174640"/>
                    <a:pt x="187455" y="174640"/>
                    <a:pt x="188397" y="174640"/>
                  </a:cubicBezTo>
                  <a:cubicBezTo>
                    <a:pt x="187928" y="172989"/>
                    <a:pt x="187928" y="171102"/>
                    <a:pt x="188397" y="169449"/>
                  </a:cubicBezTo>
                  <a:cubicBezTo>
                    <a:pt x="188397" y="169449"/>
                    <a:pt x="188397" y="169449"/>
                    <a:pt x="190287" y="170866"/>
                  </a:cubicBezTo>
                  <a:cubicBezTo>
                    <a:pt x="192174" y="172280"/>
                    <a:pt x="186038" y="168035"/>
                    <a:pt x="190287" y="166145"/>
                  </a:cubicBezTo>
                  <a:cubicBezTo>
                    <a:pt x="190287" y="166145"/>
                    <a:pt x="187928" y="164731"/>
                    <a:pt x="188870" y="164258"/>
                  </a:cubicBezTo>
                  <a:cubicBezTo>
                    <a:pt x="189815" y="163786"/>
                    <a:pt x="188870" y="164258"/>
                    <a:pt x="186983" y="164258"/>
                  </a:cubicBezTo>
                  <a:lnTo>
                    <a:pt x="186983" y="164258"/>
                  </a:lnTo>
                  <a:cubicBezTo>
                    <a:pt x="188634" y="162841"/>
                    <a:pt x="186983" y="160954"/>
                    <a:pt x="189342" y="159540"/>
                  </a:cubicBezTo>
                  <a:cubicBezTo>
                    <a:pt x="191701" y="158123"/>
                    <a:pt x="191229" y="161899"/>
                    <a:pt x="189342" y="162608"/>
                  </a:cubicBezTo>
                  <a:cubicBezTo>
                    <a:pt x="187455" y="163313"/>
                    <a:pt x="190759" y="164258"/>
                    <a:pt x="190523" y="164967"/>
                  </a:cubicBezTo>
                  <a:cubicBezTo>
                    <a:pt x="190287" y="165675"/>
                    <a:pt x="193827" y="162135"/>
                    <a:pt x="190523" y="160482"/>
                  </a:cubicBezTo>
                  <a:cubicBezTo>
                    <a:pt x="191938" y="160482"/>
                    <a:pt x="192882" y="160482"/>
                    <a:pt x="194297" y="160482"/>
                  </a:cubicBezTo>
                  <a:cubicBezTo>
                    <a:pt x="191465" y="159067"/>
                    <a:pt x="192410" y="156000"/>
                    <a:pt x="192410" y="153404"/>
                  </a:cubicBezTo>
                  <a:cubicBezTo>
                    <a:pt x="192410" y="150809"/>
                    <a:pt x="192410" y="153404"/>
                    <a:pt x="194060" y="154819"/>
                  </a:cubicBezTo>
                  <a:cubicBezTo>
                    <a:pt x="195714" y="156236"/>
                    <a:pt x="195478" y="154819"/>
                    <a:pt x="196659" y="153404"/>
                  </a:cubicBezTo>
                  <a:cubicBezTo>
                    <a:pt x="197837" y="151987"/>
                    <a:pt x="196659" y="151042"/>
                    <a:pt x="196659" y="149392"/>
                  </a:cubicBezTo>
                  <a:cubicBezTo>
                    <a:pt x="199490" y="147977"/>
                    <a:pt x="196659" y="147741"/>
                    <a:pt x="194533" y="144437"/>
                  </a:cubicBezTo>
                  <a:cubicBezTo>
                    <a:pt x="194533" y="144437"/>
                    <a:pt x="194533" y="146796"/>
                    <a:pt x="194533" y="147741"/>
                  </a:cubicBezTo>
                  <a:cubicBezTo>
                    <a:pt x="194533" y="148683"/>
                    <a:pt x="194533" y="147741"/>
                    <a:pt x="196186" y="147741"/>
                  </a:cubicBezTo>
                  <a:cubicBezTo>
                    <a:pt x="196659" y="148211"/>
                    <a:pt x="196892" y="148919"/>
                    <a:pt x="196422" y="149392"/>
                  </a:cubicBezTo>
                  <a:cubicBezTo>
                    <a:pt x="196422" y="149392"/>
                    <a:pt x="196186" y="149628"/>
                    <a:pt x="196186" y="149628"/>
                  </a:cubicBezTo>
                  <a:cubicBezTo>
                    <a:pt x="196186" y="149628"/>
                    <a:pt x="196186" y="149628"/>
                    <a:pt x="196186" y="149628"/>
                  </a:cubicBezTo>
                  <a:cubicBezTo>
                    <a:pt x="196186" y="149628"/>
                    <a:pt x="190523" y="151515"/>
                    <a:pt x="192646" y="153168"/>
                  </a:cubicBezTo>
                  <a:cubicBezTo>
                    <a:pt x="190051" y="153168"/>
                    <a:pt x="189815" y="156708"/>
                    <a:pt x="190523" y="158595"/>
                  </a:cubicBezTo>
                  <a:cubicBezTo>
                    <a:pt x="191229" y="160482"/>
                    <a:pt x="188397" y="158595"/>
                    <a:pt x="190523" y="158595"/>
                  </a:cubicBezTo>
                  <a:cubicBezTo>
                    <a:pt x="187692" y="160482"/>
                    <a:pt x="186274" y="163786"/>
                    <a:pt x="187219" y="167090"/>
                  </a:cubicBezTo>
                  <a:cubicBezTo>
                    <a:pt x="184388" y="167090"/>
                    <a:pt x="187219" y="170157"/>
                    <a:pt x="183679" y="169213"/>
                  </a:cubicBezTo>
                  <a:cubicBezTo>
                    <a:pt x="180139" y="168271"/>
                    <a:pt x="183679" y="170630"/>
                    <a:pt x="183679" y="171808"/>
                  </a:cubicBezTo>
                  <a:cubicBezTo>
                    <a:pt x="183679" y="172989"/>
                    <a:pt x="183679" y="171808"/>
                    <a:pt x="185093" y="170394"/>
                  </a:cubicBezTo>
                  <a:cubicBezTo>
                    <a:pt x="185093" y="171102"/>
                    <a:pt x="185093" y="171575"/>
                    <a:pt x="185093" y="172280"/>
                  </a:cubicBezTo>
                  <a:cubicBezTo>
                    <a:pt x="184388" y="172753"/>
                    <a:pt x="183679" y="172753"/>
                    <a:pt x="182970" y="172280"/>
                  </a:cubicBezTo>
                  <a:cubicBezTo>
                    <a:pt x="181556" y="172280"/>
                    <a:pt x="182970" y="173934"/>
                    <a:pt x="181084" y="174640"/>
                  </a:cubicBezTo>
                  <a:cubicBezTo>
                    <a:pt x="179194" y="175348"/>
                    <a:pt x="181084" y="174640"/>
                    <a:pt x="182734" y="174640"/>
                  </a:cubicBezTo>
                  <a:cubicBezTo>
                    <a:pt x="184388" y="174640"/>
                    <a:pt x="180375" y="174640"/>
                    <a:pt x="182734" y="176529"/>
                  </a:cubicBezTo>
                  <a:cubicBezTo>
                    <a:pt x="185093" y="178416"/>
                    <a:pt x="180847" y="176529"/>
                    <a:pt x="182734" y="177944"/>
                  </a:cubicBezTo>
                  <a:cubicBezTo>
                    <a:pt x="184624" y="179361"/>
                    <a:pt x="181084" y="176529"/>
                    <a:pt x="180139" y="177944"/>
                  </a:cubicBezTo>
                  <a:cubicBezTo>
                    <a:pt x="183207" y="177944"/>
                    <a:pt x="181556" y="184315"/>
                    <a:pt x="180139" y="185496"/>
                  </a:cubicBezTo>
                  <a:cubicBezTo>
                    <a:pt x="178725" y="186674"/>
                    <a:pt x="181556" y="185496"/>
                    <a:pt x="181792" y="186911"/>
                  </a:cubicBezTo>
                  <a:cubicBezTo>
                    <a:pt x="182028" y="188328"/>
                    <a:pt x="181792" y="186911"/>
                    <a:pt x="181792" y="186911"/>
                  </a:cubicBezTo>
                  <a:cubicBezTo>
                    <a:pt x="181792" y="186911"/>
                    <a:pt x="179903" y="186911"/>
                    <a:pt x="178725" y="188328"/>
                  </a:cubicBezTo>
                  <a:cubicBezTo>
                    <a:pt x="181320" y="190451"/>
                    <a:pt x="178725" y="194463"/>
                    <a:pt x="178725" y="197531"/>
                  </a:cubicBezTo>
                  <a:cubicBezTo>
                    <a:pt x="178725" y="200599"/>
                    <a:pt x="178725" y="198945"/>
                    <a:pt x="180847" y="199654"/>
                  </a:cubicBezTo>
                  <a:cubicBezTo>
                    <a:pt x="182970" y="200363"/>
                    <a:pt x="179430" y="198473"/>
                    <a:pt x="180847" y="196823"/>
                  </a:cubicBezTo>
                  <a:cubicBezTo>
                    <a:pt x="182262" y="195172"/>
                    <a:pt x="180847" y="196823"/>
                    <a:pt x="183679" y="196823"/>
                  </a:cubicBezTo>
                  <a:cubicBezTo>
                    <a:pt x="186511" y="196823"/>
                    <a:pt x="185093" y="200599"/>
                    <a:pt x="183679" y="201305"/>
                  </a:cubicBezTo>
                  <a:cubicBezTo>
                    <a:pt x="182262" y="202013"/>
                    <a:pt x="185566" y="199418"/>
                    <a:pt x="183679" y="198709"/>
                  </a:cubicBezTo>
                  <a:cubicBezTo>
                    <a:pt x="181792" y="198004"/>
                    <a:pt x="181320" y="200835"/>
                    <a:pt x="179903" y="198709"/>
                  </a:cubicBezTo>
                  <a:cubicBezTo>
                    <a:pt x="180139" y="200835"/>
                    <a:pt x="180139" y="202722"/>
                    <a:pt x="179903" y="204845"/>
                  </a:cubicBezTo>
                  <a:cubicBezTo>
                    <a:pt x="177780" y="204845"/>
                    <a:pt x="179903" y="204845"/>
                    <a:pt x="177544" y="206262"/>
                  </a:cubicBezTo>
                  <a:cubicBezTo>
                    <a:pt x="175184" y="207676"/>
                    <a:pt x="177544" y="204136"/>
                    <a:pt x="179194" y="202958"/>
                  </a:cubicBezTo>
                  <a:cubicBezTo>
                    <a:pt x="180847" y="201777"/>
                    <a:pt x="177544" y="202958"/>
                    <a:pt x="176599" y="202958"/>
                  </a:cubicBezTo>
                  <a:cubicBezTo>
                    <a:pt x="175657" y="202958"/>
                    <a:pt x="176599" y="205553"/>
                    <a:pt x="176599" y="206734"/>
                  </a:cubicBezTo>
                  <a:cubicBezTo>
                    <a:pt x="176599" y="207913"/>
                    <a:pt x="178725" y="206734"/>
                    <a:pt x="179903" y="205317"/>
                  </a:cubicBezTo>
                  <a:cubicBezTo>
                    <a:pt x="181084" y="203903"/>
                    <a:pt x="179903" y="208857"/>
                    <a:pt x="179903" y="210744"/>
                  </a:cubicBezTo>
                  <a:cubicBezTo>
                    <a:pt x="179903" y="212634"/>
                    <a:pt x="182028" y="210744"/>
                    <a:pt x="183207" y="210744"/>
                  </a:cubicBezTo>
                  <a:cubicBezTo>
                    <a:pt x="184388" y="210744"/>
                    <a:pt x="181084" y="210744"/>
                    <a:pt x="180375" y="212634"/>
                  </a:cubicBezTo>
                  <a:cubicBezTo>
                    <a:pt x="179666" y="214521"/>
                    <a:pt x="180375" y="212634"/>
                    <a:pt x="180375" y="212634"/>
                  </a:cubicBezTo>
                  <a:cubicBezTo>
                    <a:pt x="180375" y="212634"/>
                    <a:pt x="180375" y="219003"/>
                    <a:pt x="176599" y="221365"/>
                  </a:cubicBezTo>
                  <a:cubicBezTo>
                    <a:pt x="179430" y="223960"/>
                    <a:pt x="176599" y="226555"/>
                    <a:pt x="176599" y="229387"/>
                  </a:cubicBezTo>
                  <a:cubicBezTo>
                    <a:pt x="176599" y="232218"/>
                    <a:pt x="174712" y="227734"/>
                    <a:pt x="172353" y="227734"/>
                  </a:cubicBezTo>
                  <a:cubicBezTo>
                    <a:pt x="169994" y="227734"/>
                    <a:pt x="175184" y="229859"/>
                    <a:pt x="172353" y="230801"/>
                  </a:cubicBezTo>
                  <a:cubicBezTo>
                    <a:pt x="173531" y="231510"/>
                    <a:pt x="175184" y="231510"/>
                    <a:pt x="176362" y="230801"/>
                  </a:cubicBezTo>
                  <a:cubicBezTo>
                    <a:pt x="177544" y="233163"/>
                    <a:pt x="177544" y="235759"/>
                    <a:pt x="176362" y="238118"/>
                  </a:cubicBezTo>
                  <a:cubicBezTo>
                    <a:pt x="179666" y="238118"/>
                    <a:pt x="178725" y="240949"/>
                    <a:pt x="178488" y="242600"/>
                  </a:cubicBezTo>
                  <a:cubicBezTo>
                    <a:pt x="178252" y="244253"/>
                    <a:pt x="177307" y="242600"/>
                    <a:pt x="176835" y="242600"/>
                  </a:cubicBezTo>
                  <a:cubicBezTo>
                    <a:pt x="176362" y="242600"/>
                    <a:pt x="176835" y="241422"/>
                    <a:pt x="176835" y="240713"/>
                  </a:cubicBezTo>
                  <a:lnTo>
                    <a:pt x="175421" y="240713"/>
                  </a:lnTo>
                  <a:lnTo>
                    <a:pt x="175421" y="240713"/>
                  </a:lnTo>
                  <a:cubicBezTo>
                    <a:pt x="175421" y="240713"/>
                    <a:pt x="176835" y="243072"/>
                    <a:pt x="175421" y="244490"/>
                  </a:cubicBezTo>
                  <a:cubicBezTo>
                    <a:pt x="174003" y="245904"/>
                    <a:pt x="175421" y="242836"/>
                    <a:pt x="175421" y="242130"/>
                  </a:cubicBezTo>
                  <a:cubicBezTo>
                    <a:pt x="175421" y="241422"/>
                    <a:pt x="175421" y="244253"/>
                    <a:pt x="174003" y="245198"/>
                  </a:cubicBezTo>
                  <a:cubicBezTo>
                    <a:pt x="172589" y="246140"/>
                    <a:pt x="174003" y="247794"/>
                    <a:pt x="172353" y="249680"/>
                  </a:cubicBezTo>
                  <a:cubicBezTo>
                    <a:pt x="170699" y="251567"/>
                    <a:pt x="176129" y="249680"/>
                    <a:pt x="176129" y="251097"/>
                  </a:cubicBezTo>
                  <a:cubicBezTo>
                    <a:pt x="176129" y="252512"/>
                    <a:pt x="174240" y="251097"/>
                    <a:pt x="171880" y="252512"/>
                  </a:cubicBezTo>
                  <a:cubicBezTo>
                    <a:pt x="169521" y="253929"/>
                    <a:pt x="171880" y="252512"/>
                    <a:pt x="171880" y="252512"/>
                  </a:cubicBezTo>
                  <a:cubicBezTo>
                    <a:pt x="171880" y="252512"/>
                    <a:pt x="174003" y="253929"/>
                    <a:pt x="176129" y="253929"/>
                  </a:cubicBezTo>
                  <a:cubicBezTo>
                    <a:pt x="178252" y="253929"/>
                    <a:pt x="174003" y="257939"/>
                    <a:pt x="176129" y="259356"/>
                  </a:cubicBezTo>
                  <a:cubicBezTo>
                    <a:pt x="178252" y="260770"/>
                    <a:pt x="174003" y="259356"/>
                    <a:pt x="172825" y="259356"/>
                  </a:cubicBezTo>
                  <a:cubicBezTo>
                    <a:pt x="172589" y="261007"/>
                    <a:pt x="171880" y="262896"/>
                    <a:pt x="170936" y="264310"/>
                  </a:cubicBezTo>
                  <a:lnTo>
                    <a:pt x="172825" y="264310"/>
                  </a:lnTo>
                  <a:lnTo>
                    <a:pt x="174240" y="262660"/>
                  </a:lnTo>
                  <a:cubicBezTo>
                    <a:pt x="171880" y="262660"/>
                    <a:pt x="174240" y="260298"/>
                    <a:pt x="174240" y="259120"/>
                  </a:cubicBezTo>
                  <a:cubicBezTo>
                    <a:pt x="174240" y="257939"/>
                    <a:pt x="174240" y="262188"/>
                    <a:pt x="175657" y="263602"/>
                  </a:cubicBezTo>
                  <a:cubicBezTo>
                    <a:pt x="170699" y="263602"/>
                    <a:pt x="174003" y="267378"/>
                    <a:pt x="172117" y="270446"/>
                  </a:cubicBezTo>
                  <a:cubicBezTo>
                    <a:pt x="172117" y="269265"/>
                    <a:pt x="172117" y="268559"/>
                    <a:pt x="172117" y="267378"/>
                  </a:cubicBezTo>
                  <a:cubicBezTo>
                    <a:pt x="172117" y="266197"/>
                    <a:pt x="172117" y="270210"/>
                    <a:pt x="172117" y="271155"/>
                  </a:cubicBezTo>
                  <a:lnTo>
                    <a:pt x="175421" y="271155"/>
                  </a:lnTo>
                  <a:cubicBezTo>
                    <a:pt x="175421" y="272805"/>
                    <a:pt x="173295" y="272569"/>
                    <a:pt x="172825" y="273278"/>
                  </a:cubicBezTo>
                  <a:cubicBezTo>
                    <a:pt x="172353" y="273986"/>
                    <a:pt x="172825" y="273278"/>
                    <a:pt x="172825" y="274695"/>
                  </a:cubicBezTo>
                  <a:cubicBezTo>
                    <a:pt x="172825" y="276109"/>
                    <a:pt x="175657" y="274695"/>
                    <a:pt x="172825" y="277763"/>
                  </a:cubicBezTo>
                  <a:cubicBezTo>
                    <a:pt x="175421" y="276345"/>
                    <a:pt x="172825" y="277763"/>
                    <a:pt x="176599" y="277763"/>
                  </a:cubicBezTo>
                  <a:cubicBezTo>
                    <a:pt x="174712" y="280122"/>
                    <a:pt x="174003" y="276109"/>
                    <a:pt x="172353" y="277763"/>
                  </a:cubicBezTo>
                  <a:cubicBezTo>
                    <a:pt x="175657" y="277763"/>
                    <a:pt x="174948" y="277763"/>
                    <a:pt x="177071" y="279413"/>
                  </a:cubicBezTo>
                  <a:cubicBezTo>
                    <a:pt x="175421" y="281300"/>
                    <a:pt x="174712" y="277996"/>
                    <a:pt x="173531" y="279413"/>
                  </a:cubicBezTo>
                  <a:cubicBezTo>
                    <a:pt x="172353" y="280827"/>
                    <a:pt x="173531" y="281064"/>
                    <a:pt x="176129" y="281536"/>
                  </a:cubicBezTo>
                  <a:cubicBezTo>
                    <a:pt x="178725" y="282008"/>
                    <a:pt x="176129" y="281536"/>
                    <a:pt x="173767" y="281536"/>
                  </a:cubicBezTo>
                  <a:cubicBezTo>
                    <a:pt x="171408" y="281536"/>
                    <a:pt x="173767" y="285076"/>
                    <a:pt x="176599" y="287435"/>
                  </a:cubicBezTo>
                  <a:cubicBezTo>
                    <a:pt x="179430" y="289795"/>
                    <a:pt x="174948" y="287435"/>
                    <a:pt x="174240" y="289561"/>
                  </a:cubicBezTo>
                  <a:cubicBezTo>
                    <a:pt x="173531" y="291684"/>
                    <a:pt x="174240" y="292393"/>
                    <a:pt x="176362" y="293335"/>
                  </a:cubicBezTo>
                  <a:cubicBezTo>
                    <a:pt x="178488" y="294280"/>
                    <a:pt x="174240" y="293335"/>
                    <a:pt x="173061" y="293335"/>
                  </a:cubicBezTo>
                  <a:cubicBezTo>
                    <a:pt x="171880" y="293335"/>
                    <a:pt x="173061" y="293335"/>
                    <a:pt x="173061" y="293335"/>
                  </a:cubicBezTo>
                  <a:cubicBezTo>
                    <a:pt x="173061" y="293335"/>
                    <a:pt x="174712" y="293335"/>
                    <a:pt x="175421" y="293335"/>
                  </a:cubicBezTo>
                  <a:cubicBezTo>
                    <a:pt x="176129" y="293335"/>
                    <a:pt x="173061" y="291212"/>
                    <a:pt x="173061" y="288853"/>
                  </a:cubicBezTo>
                  <a:cubicBezTo>
                    <a:pt x="173061" y="290267"/>
                    <a:pt x="171644" y="292157"/>
                    <a:pt x="173061" y="293335"/>
                  </a:cubicBezTo>
                  <a:cubicBezTo>
                    <a:pt x="174476" y="294516"/>
                    <a:pt x="173061" y="291448"/>
                    <a:pt x="171408" y="293335"/>
                  </a:cubicBezTo>
                  <a:cubicBezTo>
                    <a:pt x="171644" y="291684"/>
                    <a:pt x="171644" y="290267"/>
                    <a:pt x="171408" y="288616"/>
                  </a:cubicBezTo>
                  <a:cubicBezTo>
                    <a:pt x="171408" y="288616"/>
                    <a:pt x="171408" y="288616"/>
                    <a:pt x="169757" y="288616"/>
                  </a:cubicBezTo>
                  <a:cubicBezTo>
                    <a:pt x="168104" y="288616"/>
                    <a:pt x="171172" y="288616"/>
                    <a:pt x="171408" y="286493"/>
                  </a:cubicBezTo>
                  <a:lnTo>
                    <a:pt x="171408" y="285076"/>
                  </a:lnTo>
                  <a:cubicBezTo>
                    <a:pt x="166453" y="285076"/>
                    <a:pt x="171408" y="281772"/>
                    <a:pt x="168340" y="280827"/>
                  </a:cubicBezTo>
                  <a:cubicBezTo>
                    <a:pt x="168340" y="279413"/>
                    <a:pt x="170699" y="280827"/>
                    <a:pt x="170463" y="278941"/>
                  </a:cubicBezTo>
                  <a:cubicBezTo>
                    <a:pt x="170230" y="277054"/>
                    <a:pt x="167162" y="278941"/>
                    <a:pt x="165509" y="278941"/>
                  </a:cubicBezTo>
                  <a:cubicBezTo>
                    <a:pt x="163858" y="278941"/>
                    <a:pt x="165509" y="280594"/>
                    <a:pt x="165509" y="281536"/>
                  </a:cubicBezTo>
                  <a:cubicBezTo>
                    <a:pt x="165509" y="282481"/>
                    <a:pt x="165509" y="281536"/>
                    <a:pt x="166926" y="281536"/>
                  </a:cubicBezTo>
                  <a:cubicBezTo>
                    <a:pt x="168340" y="281536"/>
                    <a:pt x="166926" y="283662"/>
                    <a:pt x="166926" y="284840"/>
                  </a:cubicBezTo>
                  <a:cubicBezTo>
                    <a:pt x="166926" y="286021"/>
                    <a:pt x="166926" y="284840"/>
                    <a:pt x="164331" y="284840"/>
                  </a:cubicBezTo>
                  <a:cubicBezTo>
                    <a:pt x="161732" y="284840"/>
                    <a:pt x="164331" y="282245"/>
                    <a:pt x="162441" y="281300"/>
                  </a:cubicBezTo>
                  <a:cubicBezTo>
                    <a:pt x="160554" y="280358"/>
                    <a:pt x="165036" y="281300"/>
                    <a:pt x="164800" y="279413"/>
                  </a:cubicBezTo>
                  <a:cubicBezTo>
                    <a:pt x="158665" y="279413"/>
                    <a:pt x="161732" y="270210"/>
                    <a:pt x="160790" y="266197"/>
                  </a:cubicBezTo>
                  <a:cubicBezTo>
                    <a:pt x="160790" y="266197"/>
                    <a:pt x="163149" y="266197"/>
                    <a:pt x="164094" y="266197"/>
                  </a:cubicBezTo>
                  <a:cubicBezTo>
                    <a:pt x="163622" y="270210"/>
                    <a:pt x="163622" y="274459"/>
                    <a:pt x="164094" y="278468"/>
                  </a:cubicBezTo>
                  <a:cubicBezTo>
                    <a:pt x="165509" y="278468"/>
                    <a:pt x="164094" y="276818"/>
                    <a:pt x="164094" y="276582"/>
                  </a:cubicBezTo>
                  <a:cubicBezTo>
                    <a:pt x="164094" y="276345"/>
                    <a:pt x="164094" y="273986"/>
                    <a:pt x="166926" y="274928"/>
                  </a:cubicBezTo>
                  <a:cubicBezTo>
                    <a:pt x="166453" y="273986"/>
                    <a:pt x="165981" y="273041"/>
                    <a:pt x="165509" y="271863"/>
                  </a:cubicBezTo>
                  <a:cubicBezTo>
                    <a:pt x="165509" y="271863"/>
                    <a:pt x="167868" y="271863"/>
                    <a:pt x="168813" y="271863"/>
                  </a:cubicBezTo>
                  <a:cubicBezTo>
                    <a:pt x="169757" y="271863"/>
                    <a:pt x="166926" y="270682"/>
                    <a:pt x="167162" y="269029"/>
                  </a:cubicBezTo>
                  <a:cubicBezTo>
                    <a:pt x="167395" y="267378"/>
                    <a:pt x="169049" y="269029"/>
                    <a:pt x="169757" y="267614"/>
                  </a:cubicBezTo>
                  <a:cubicBezTo>
                    <a:pt x="169994" y="265019"/>
                    <a:pt x="168576" y="262660"/>
                    <a:pt x="166453" y="261479"/>
                  </a:cubicBezTo>
                  <a:cubicBezTo>
                    <a:pt x="166453" y="261479"/>
                    <a:pt x="166453" y="261479"/>
                    <a:pt x="168340" y="261479"/>
                  </a:cubicBezTo>
                  <a:cubicBezTo>
                    <a:pt x="170230" y="261479"/>
                    <a:pt x="166453" y="261479"/>
                    <a:pt x="168340" y="262896"/>
                  </a:cubicBezTo>
                  <a:cubicBezTo>
                    <a:pt x="170230" y="264310"/>
                    <a:pt x="168340" y="258884"/>
                    <a:pt x="168340" y="256761"/>
                  </a:cubicBezTo>
                  <a:lnTo>
                    <a:pt x="165272" y="254635"/>
                  </a:lnTo>
                  <a:cubicBezTo>
                    <a:pt x="165272" y="254635"/>
                    <a:pt x="167395" y="254635"/>
                    <a:pt x="168340" y="252276"/>
                  </a:cubicBezTo>
                  <a:cubicBezTo>
                    <a:pt x="165509" y="252276"/>
                    <a:pt x="165745" y="252276"/>
                    <a:pt x="164331" y="254165"/>
                  </a:cubicBezTo>
                  <a:cubicBezTo>
                    <a:pt x="162913" y="256052"/>
                    <a:pt x="166926" y="251331"/>
                    <a:pt x="164331" y="250153"/>
                  </a:cubicBezTo>
                  <a:cubicBezTo>
                    <a:pt x="165745" y="248499"/>
                    <a:pt x="167632" y="250153"/>
                    <a:pt x="169049" y="250153"/>
                  </a:cubicBezTo>
                  <a:cubicBezTo>
                    <a:pt x="170463" y="250153"/>
                    <a:pt x="169049" y="250153"/>
                    <a:pt x="169049" y="250153"/>
                  </a:cubicBezTo>
                  <a:cubicBezTo>
                    <a:pt x="169049" y="250153"/>
                    <a:pt x="169049" y="244962"/>
                    <a:pt x="169049" y="242130"/>
                  </a:cubicBezTo>
                  <a:cubicBezTo>
                    <a:pt x="169049" y="239299"/>
                    <a:pt x="165509" y="243309"/>
                    <a:pt x="165981" y="244490"/>
                  </a:cubicBezTo>
                  <a:cubicBezTo>
                    <a:pt x="166453" y="245668"/>
                    <a:pt x="161027" y="242600"/>
                    <a:pt x="162677" y="240949"/>
                  </a:cubicBezTo>
                  <a:cubicBezTo>
                    <a:pt x="164331" y="239299"/>
                    <a:pt x="162677" y="242367"/>
                    <a:pt x="164800" y="240949"/>
                  </a:cubicBezTo>
                  <a:cubicBezTo>
                    <a:pt x="166926" y="239532"/>
                    <a:pt x="164800" y="240949"/>
                    <a:pt x="164800" y="238826"/>
                  </a:cubicBezTo>
                  <a:cubicBezTo>
                    <a:pt x="164800" y="236701"/>
                    <a:pt x="162677" y="238826"/>
                    <a:pt x="161732" y="237409"/>
                  </a:cubicBezTo>
                  <a:cubicBezTo>
                    <a:pt x="160790" y="235995"/>
                    <a:pt x="163386" y="237409"/>
                    <a:pt x="164094" y="237409"/>
                  </a:cubicBezTo>
                  <a:cubicBezTo>
                    <a:pt x="164800" y="237409"/>
                    <a:pt x="160790" y="235995"/>
                    <a:pt x="162205" y="234105"/>
                  </a:cubicBezTo>
                  <a:cubicBezTo>
                    <a:pt x="163622" y="232218"/>
                    <a:pt x="164800" y="235759"/>
                    <a:pt x="165981" y="234105"/>
                  </a:cubicBezTo>
                  <a:cubicBezTo>
                    <a:pt x="167162" y="232455"/>
                    <a:pt x="164094" y="234105"/>
                    <a:pt x="163149" y="232455"/>
                  </a:cubicBezTo>
                  <a:cubicBezTo>
                    <a:pt x="162205" y="230801"/>
                    <a:pt x="163149" y="232455"/>
                    <a:pt x="163149" y="232455"/>
                  </a:cubicBezTo>
                  <a:cubicBezTo>
                    <a:pt x="163149" y="232455"/>
                    <a:pt x="164564" y="234105"/>
                    <a:pt x="166690" y="232455"/>
                  </a:cubicBezTo>
                  <a:cubicBezTo>
                    <a:pt x="168813" y="230801"/>
                    <a:pt x="166690" y="231037"/>
                    <a:pt x="169285" y="229151"/>
                  </a:cubicBezTo>
                  <a:cubicBezTo>
                    <a:pt x="171880" y="227264"/>
                    <a:pt x="169285" y="222779"/>
                    <a:pt x="168104" y="220420"/>
                  </a:cubicBezTo>
                  <a:cubicBezTo>
                    <a:pt x="170936" y="222070"/>
                    <a:pt x="169285" y="214757"/>
                    <a:pt x="170699" y="212634"/>
                  </a:cubicBezTo>
                  <a:cubicBezTo>
                    <a:pt x="172117" y="210508"/>
                    <a:pt x="170699" y="215702"/>
                    <a:pt x="172825" y="216880"/>
                  </a:cubicBezTo>
                  <a:cubicBezTo>
                    <a:pt x="174712" y="214048"/>
                    <a:pt x="170463" y="211925"/>
                    <a:pt x="172825" y="209802"/>
                  </a:cubicBezTo>
                  <a:cubicBezTo>
                    <a:pt x="175184" y="207676"/>
                    <a:pt x="172825" y="209802"/>
                    <a:pt x="171172" y="209802"/>
                  </a:cubicBezTo>
                  <a:cubicBezTo>
                    <a:pt x="169521" y="209802"/>
                    <a:pt x="171172" y="207913"/>
                    <a:pt x="169521" y="207204"/>
                  </a:cubicBezTo>
                  <a:cubicBezTo>
                    <a:pt x="173531" y="204609"/>
                    <a:pt x="169521" y="201305"/>
                    <a:pt x="172825" y="199890"/>
                  </a:cubicBezTo>
                  <a:cubicBezTo>
                    <a:pt x="170699" y="196823"/>
                    <a:pt x="172825" y="195172"/>
                    <a:pt x="170463" y="192574"/>
                  </a:cubicBezTo>
                  <a:cubicBezTo>
                    <a:pt x="170463" y="192574"/>
                    <a:pt x="170463" y="192574"/>
                    <a:pt x="168813" y="193991"/>
                  </a:cubicBezTo>
                  <a:cubicBezTo>
                    <a:pt x="166217" y="190215"/>
                    <a:pt x="170936" y="189273"/>
                    <a:pt x="174240" y="189036"/>
                  </a:cubicBezTo>
                  <a:cubicBezTo>
                    <a:pt x="172589" y="189036"/>
                    <a:pt x="170936" y="189036"/>
                    <a:pt x="169285" y="189036"/>
                  </a:cubicBezTo>
                  <a:cubicBezTo>
                    <a:pt x="167632" y="189036"/>
                    <a:pt x="169285" y="186205"/>
                    <a:pt x="170699" y="185024"/>
                  </a:cubicBezTo>
                  <a:cubicBezTo>
                    <a:pt x="172117" y="183843"/>
                    <a:pt x="170699" y="186674"/>
                    <a:pt x="172825" y="187147"/>
                  </a:cubicBezTo>
                  <a:cubicBezTo>
                    <a:pt x="174948" y="187619"/>
                    <a:pt x="174476" y="182429"/>
                    <a:pt x="172825" y="181484"/>
                  </a:cubicBezTo>
                  <a:cubicBezTo>
                    <a:pt x="171172" y="180539"/>
                    <a:pt x="175421" y="181484"/>
                    <a:pt x="174476" y="181484"/>
                  </a:cubicBezTo>
                  <a:cubicBezTo>
                    <a:pt x="173531" y="181484"/>
                    <a:pt x="174476" y="181484"/>
                    <a:pt x="174476" y="179597"/>
                  </a:cubicBezTo>
                  <a:cubicBezTo>
                    <a:pt x="174476" y="177707"/>
                    <a:pt x="174476" y="179597"/>
                    <a:pt x="172825" y="179597"/>
                  </a:cubicBezTo>
                  <a:cubicBezTo>
                    <a:pt x="171172" y="179597"/>
                    <a:pt x="178016" y="173225"/>
                    <a:pt x="176129" y="169685"/>
                  </a:cubicBezTo>
                  <a:lnTo>
                    <a:pt x="178252" y="168271"/>
                  </a:lnTo>
                  <a:cubicBezTo>
                    <a:pt x="178252" y="168271"/>
                    <a:pt x="178252" y="168271"/>
                    <a:pt x="178252" y="166381"/>
                  </a:cubicBezTo>
                  <a:cubicBezTo>
                    <a:pt x="182970" y="164258"/>
                    <a:pt x="178252" y="161427"/>
                    <a:pt x="183443" y="159304"/>
                  </a:cubicBezTo>
                  <a:cubicBezTo>
                    <a:pt x="181792" y="156472"/>
                    <a:pt x="183443" y="154110"/>
                    <a:pt x="186747" y="151751"/>
                  </a:cubicBezTo>
                  <a:cubicBezTo>
                    <a:pt x="186747" y="153641"/>
                    <a:pt x="188634" y="153877"/>
                    <a:pt x="189578" y="155055"/>
                  </a:cubicBezTo>
                  <a:cubicBezTo>
                    <a:pt x="189578" y="152223"/>
                    <a:pt x="187455" y="149156"/>
                    <a:pt x="189578" y="148211"/>
                  </a:cubicBezTo>
                  <a:cubicBezTo>
                    <a:pt x="186038" y="148211"/>
                    <a:pt x="184860" y="145615"/>
                    <a:pt x="180847" y="145852"/>
                  </a:cubicBezTo>
                  <a:cubicBezTo>
                    <a:pt x="180847" y="144437"/>
                    <a:pt x="182970" y="143256"/>
                    <a:pt x="183679" y="142078"/>
                  </a:cubicBezTo>
                  <a:cubicBezTo>
                    <a:pt x="180139" y="142078"/>
                    <a:pt x="181320" y="146796"/>
                    <a:pt x="177071" y="145852"/>
                  </a:cubicBezTo>
                  <a:cubicBezTo>
                    <a:pt x="172825" y="144910"/>
                    <a:pt x="178488" y="145852"/>
                    <a:pt x="178961" y="145852"/>
                  </a:cubicBezTo>
                  <a:cubicBezTo>
                    <a:pt x="179430" y="145852"/>
                    <a:pt x="178961" y="143492"/>
                    <a:pt x="177307" y="142078"/>
                  </a:cubicBezTo>
                  <a:cubicBezTo>
                    <a:pt x="178725" y="142784"/>
                    <a:pt x="180139" y="142784"/>
                    <a:pt x="181556" y="142078"/>
                  </a:cubicBezTo>
                  <a:cubicBezTo>
                    <a:pt x="179666" y="142078"/>
                    <a:pt x="179194" y="142078"/>
                    <a:pt x="178252" y="139480"/>
                  </a:cubicBezTo>
                  <a:cubicBezTo>
                    <a:pt x="177307" y="136884"/>
                    <a:pt x="182498" y="137829"/>
                    <a:pt x="180139" y="137357"/>
                  </a:cubicBezTo>
                  <a:cubicBezTo>
                    <a:pt x="181556" y="137357"/>
                    <a:pt x="182734" y="137357"/>
                    <a:pt x="182970" y="137357"/>
                  </a:cubicBezTo>
                  <a:cubicBezTo>
                    <a:pt x="183207" y="137357"/>
                    <a:pt x="182970" y="137357"/>
                    <a:pt x="184860" y="138538"/>
                  </a:cubicBezTo>
                  <a:cubicBezTo>
                    <a:pt x="186747" y="139716"/>
                    <a:pt x="186274" y="136648"/>
                    <a:pt x="184860" y="135234"/>
                  </a:cubicBezTo>
                  <a:cubicBezTo>
                    <a:pt x="183443" y="133817"/>
                    <a:pt x="187219" y="136884"/>
                    <a:pt x="188870" y="135234"/>
                  </a:cubicBezTo>
                  <a:cubicBezTo>
                    <a:pt x="190523" y="133580"/>
                    <a:pt x="185330" y="133344"/>
                    <a:pt x="187455" y="132875"/>
                  </a:cubicBezTo>
                  <a:cubicBezTo>
                    <a:pt x="189578" y="132402"/>
                    <a:pt x="185802" y="132875"/>
                    <a:pt x="184624" y="132875"/>
                  </a:cubicBezTo>
                  <a:cubicBezTo>
                    <a:pt x="183443" y="132875"/>
                    <a:pt x="184624" y="132875"/>
                    <a:pt x="182262" y="130513"/>
                  </a:cubicBezTo>
                  <a:cubicBezTo>
                    <a:pt x="179903" y="128154"/>
                    <a:pt x="184860" y="130513"/>
                    <a:pt x="182262" y="129098"/>
                  </a:cubicBezTo>
                  <a:cubicBezTo>
                    <a:pt x="179666" y="127681"/>
                    <a:pt x="180611" y="129098"/>
                    <a:pt x="179666" y="129098"/>
                  </a:cubicBezTo>
                  <a:cubicBezTo>
                    <a:pt x="178725" y="129098"/>
                    <a:pt x="179666" y="129098"/>
                    <a:pt x="179666" y="126975"/>
                  </a:cubicBezTo>
                  <a:cubicBezTo>
                    <a:pt x="179666" y="124850"/>
                    <a:pt x="181320" y="128626"/>
                    <a:pt x="182734" y="126975"/>
                  </a:cubicBezTo>
                  <a:cubicBezTo>
                    <a:pt x="184151" y="125322"/>
                    <a:pt x="182734" y="125086"/>
                    <a:pt x="182734" y="126975"/>
                  </a:cubicBezTo>
                  <a:cubicBezTo>
                    <a:pt x="182734" y="128862"/>
                    <a:pt x="182734" y="122727"/>
                    <a:pt x="186274" y="122018"/>
                  </a:cubicBezTo>
                  <a:cubicBezTo>
                    <a:pt x="186274" y="122018"/>
                    <a:pt x="184624" y="120604"/>
                    <a:pt x="183915" y="120367"/>
                  </a:cubicBezTo>
                  <a:cubicBezTo>
                    <a:pt x="183207" y="120131"/>
                    <a:pt x="183915" y="120367"/>
                    <a:pt x="180847" y="120367"/>
                  </a:cubicBezTo>
                  <a:cubicBezTo>
                    <a:pt x="177780" y="120367"/>
                    <a:pt x="182262" y="120367"/>
                    <a:pt x="182970" y="120367"/>
                  </a:cubicBezTo>
                  <a:cubicBezTo>
                    <a:pt x="183679" y="120367"/>
                    <a:pt x="179666" y="123435"/>
                    <a:pt x="178016" y="125086"/>
                  </a:cubicBezTo>
                  <a:cubicBezTo>
                    <a:pt x="178016" y="122963"/>
                    <a:pt x="181084" y="122490"/>
                    <a:pt x="180375" y="120367"/>
                  </a:cubicBezTo>
                  <a:cubicBezTo>
                    <a:pt x="179430" y="121076"/>
                    <a:pt x="178488" y="121782"/>
                    <a:pt x="177307" y="122254"/>
                  </a:cubicBezTo>
                  <a:cubicBezTo>
                    <a:pt x="177307" y="122254"/>
                    <a:pt x="179194" y="120840"/>
                    <a:pt x="177307" y="118950"/>
                  </a:cubicBezTo>
                  <a:cubicBezTo>
                    <a:pt x="175421" y="117064"/>
                    <a:pt x="179194" y="118950"/>
                    <a:pt x="180611" y="118950"/>
                  </a:cubicBezTo>
                  <a:cubicBezTo>
                    <a:pt x="182028" y="118950"/>
                    <a:pt x="180611" y="118950"/>
                    <a:pt x="180611" y="117300"/>
                  </a:cubicBezTo>
                  <a:cubicBezTo>
                    <a:pt x="180611" y="115646"/>
                    <a:pt x="182028" y="117300"/>
                    <a:pt x="182498" y="117300"/>
                  </a:cubicBezTo>
                  <a:cubicBezTo>
                    <a:pt x="182970" y="117300"/>
                    <a:pt x="182498" y="116119"/>
                    <a:pt x="183679" y="117300"/>
                  </a:cubicBezTo>
                  <a:cubicBezTo>
                    <a:pt x="181556" y="117300"/>
                    <a:pt x="183679" y="115177"/>
                    <a:pt x="181320" y="114232"/>
                  </a:cubicBezTo>
                  <a:cubicBezTo>
                    <a:pt x="183207" y="114232"/>
                    <a:pt x="183915" y="114232"/>
                    <a:pt x="185566" y="114232"/>
                  </a:cubicBezTo>
                  <a:cubicBezTo>
                    <a:pt x="187219" y="114232"/>
                    <a:pt x="187219" y="111873"/>
                    <a:pt x="188634" y="112345"/>
                  </a:cubicBezTo>
                  <a:cubicBezTo>
                    <a:pt x="190051" y="112815"/>
                    <a:pt x="190287" y="112345"/>
                    <a:pt x="189815" y="109983"/>
                  </a:cubicBezTo>
                  <a:cubicBezTo>
                    <a:pt x="189342" y="107624"/>
                    <a:pt x="189815" y="109983"/>
                    <a:pt x="189815" y="111400"/>
                  </a:cubicBezTo>
                  <a:cubicBezTo>
                    <a:pt x="189815" y="112815"/>
                    <a:pt x="189815" y="109514"/>
                    <a:pt x="192646" y="109041"/>
                  </a:cubicBezTo>
                  <a:lnTo>
                    <a:pt x="189578" y="106682"/>
                  </a:lnTo>
                  <a:cubicBezTo>
                    <a:pt x="189578" y="106682"/>
                    <a:pt x="189578" y="105265"/>
                    <a:pt x="189578" y="104084"/>
                  </a:cubicBezTo>
                  <a:cubicBezTo>
                    <a:pt x="189578" y="102906"/>
                    <a:pt x="189578" y="105265"/>
                    <a:pt x="192174" y="104084"/>
                  </a:cubicBezTo>
                  <a:cubicBezTo>
                    <a:pt x="194769" y="102906"/>
                    <a:pt x="192174" y="102670"/>
                    <a:pt x="192174" y="102906"/>
                  </a:cubicBezTo>
                  <a:cubicBezTo>
                    <a:pt x="192174" y="103142"/>
                    <a:pt x="190523" y="102906"/>
                    <a:pt x="192174" y="101252"/>
                  </a:cubicBezTo>
                  <a:cubicBezTo>
                    <a:pt x="193827" y="99602"/>
                    <a:pt x="194060" y="103378"/>
                    <a:pt x="195241" y="103848"/>
                  </a:cubicBezTo>
                  <a:cubicBezTo>
                    <a:pt x="196422" y="104320"/>
                    <a:pt x="192410" y="103848"/>
                    <a:pt x="195241" y="103848"/>
                  </a:cubicBezTo>
                  <a:cubicBezTo>
                    <a:pt x="198073" y="103848"/>
                    <a:pt x="197364" y="103848"/>
                    <a:pt x="196892" y="102433"/>
                  </a:cubicBezTo>
                  <a:cubicBezTo>
                    <a:pt x="196422" y="101016"/>
                    <a:pt x="198309" y="102433"/>
                    <a:pt x="199254" y="102433"/>
                  </a:cubicBezTo>
                  <a:cubicBezTo>
                    <a:pt x="200196" y="102433"/>
                    <a:pt x="199254" y="98657"/>
                    <a:pt x="199254" y="99602"/>
                  </a:cubicBezTo>
                  <a:cubicBezTo>
                    <a:pt x="199254" y="100547"/>
                    <a:pt x="199254" y="99602"/>
                    <a:pt x="199254" y="99602"/>
                  </a:cubicBezTo>
                  <a:cubicBezTo>
                    <a:pt x="199254" y="99602"/>
                    <a:pt x="199254" y="98185"/>
                    <a:pt x="201377" y="99602"/>
                  </a:cubicBezTo>
                  <a:cubicBezTo>
                    <a:pt x="203500" y="101016"/>
                    <a:pt x="201377" y="99602"/>
                    <a:pt x="201377" y="97715"/>
                  </a:cubicBezTo>
                  <a:cubicBezTo>
                    <a:pt x="201377" y="95825"/>
                    <a:pt x="198073" y="97715"/>
                    <a:pt x="199726" y="97715"/>
                  </a:cubicBezTo>
                  <a:cubicBezTo>
                    <a:pt x="197601" y="97715"/>
                    <a:pt x="197601" y="96062"/>
                    <a:pt x="195714" y="96062"/>
                  </a:cubicBezTo>
                  <a:cubicBezTo>
                    <a:pt x="193827" y="96062"/>
                    <a:pt x="195714" y="96062"/>
                    <a:pt x="195714" y="96062"/>
                  </a:cubicBezTo>
                  <a:cubicBezTo>
                    <a:pt x="195714" y="96062"/>
                    <a:pt x="194060" y="96062"/>
                    <a:pt x="192646" y="94647"/>
                  </a:cubicBezTo>
                  <a:cubicBezTo>
                    <a:pt x="191229" y="93230"/>
                    <a:pt x="192646" y="94647"/>
                    <a:pt x="192646" y="94647"/>
                  </a:cubicBezTo>
                  <a:cubicBezTo>
                    <a:pt x="192646" y="94647"/>
                    <a:pt x="192646" y="94647"/>
                    <a:pt x="192646" y="96298"/>
                  </a:cubicBezTo>
                  <a:cubicBezTo>
                    <a:pt x="192646" y="97948"/>
                    <a:pt x="192646" y="96298"/>
                    <a:pt x="194769" y="96298"/>
                  </a:cubicBezTo>
                  <a:cubicBezTo>
                    <a:pt x="196892" y="96298"/>
                    <a:pt x="192882" y="96298"/>
                    <a:pt x="194769" y="96298"/>
                  </a:cubicBezTo>
                  <a:cubicBezTo>
                    <a:pt x="196659" y="96298"/>
                    <a:pt x="193119" y="94647"/>
                    <a:pt x="191938" y="95117"/>
                  </a:cubicBezTo>
                  <a:cubicBezTo>
                    <a:pt x="194533" y="96534"/>
                    <a:pt x="191938" y="95117"/>
                    <a:pt x="191938" y="96534"/>
                  </a:cubicBezTo>
                  <a:cubicBezTo>
                    <a:pt x="191938" y="97948"/>
                    <a:pt x="189342" y="94883"/>
                    <a:pt x="190523" y="94883"/>
                  </a:cubicBezTo>
                  <a:cubicBezTo>
                    <a:pt x="191701" y="94883"/>
                    <a:pt x="187219" y="94883"/>
                    <a:pt x="187455" y="96298"/>
                  </a:cubicBezTo>
                  <a:cubicBezTo>
                    <a:pt x="183915" y="95117"/>
                    <a:pt x="185330" y="96298"/>
                    <a:pt x="182028" y="96298"/>
                  </a:cubicBezTo>
                  <a:cubicBezTo>
                    <a:pt x="178725" y="96298"/>
                    <a:pt x="183443" y="98185"/>
                    <a:pt x="182028" y="99366"/>
                  </a:cubicBezTo>
                  <a:cubicBezTo>
                    <a:pt x="180611" y="100547"/>
                    <a:pt x="182028" y="99366"/>
                    <a:pt x="180375" y="97715"/>
                  </a:cubicBezTo>
                  <a:cubicBezTo>
                    <a:pt x="178725" y="96062"/>
                    <a:pt x="178725" y="99129"/>
                    <a:pt x="177307" y="99602"/>
                  </a:cubicBezTo>
                  <a:cubicBezTo>
                    <a:pt x="175893" y="100074"/>
                    <a:pt x="178488" y="99602"/>
                    <a:pt x="178961" y="99602"/>
                  </a:cubicBezTo>
                  <a:cubicBezTo>
                    <a:pt x="179430" y="99602"/>
                    <a:pt x="178961" y="101252"/>
                    <a:pt x="178961" y="101961"/>
                  </a:cubicBezTo>
                  <a:cubicBezTo>
                    <a:pt x="178961" y="102670"/>
                    <a:pt x="176362" y="101961"/>
                    <a:pt x="176835" y="101961"/>
                  </a:cubicBezTo>
                  <a:cubicBezTo>
                    <a:pt x="177307" y="101961"/>
                    <a:pt x="176835" y="101961"/>
                    <a:pt x="175421" y="100547"/>
                  </a:cubicBezTo>
                  <a:cubicBezTo>
                    <a:pt x="174003" y="99129"/>
                    <a:pt x="175421" y="102906"/>
                    <a:pt x="171408" y="102906"/>
                  </a:cubicBezTo>
                  <a:cubicBezTo>
                    <a:pt x="175184" y="105029"/>
                    <a:pt x="168576" y="102906"/>
                    <a:pt x="171408" y="106210"/>
                  </a:cubicBezTo>
                  <a:cubicBezTo>
                    <a:pt x="169285" y="106210"/>
                    <a:pt x="170230" y="106210"/>
                    <a:pt x="168340" y="106210"/>
                  </a:cubicBezTo>
                  <a:cubicBezTo>
                    <a:pt x="166453" y="106210"/>
                    <a:pt x="168340" y="104084"/>
                    <a:pt x="170699" y="104084"/>
                  </a:cubicBezTo>
                  <a:cubicBezTo>
                    <a:pt x="167868" y="101961"/>
                    <a:pt x="170699" y="101016"/>
                    <a:pt x="174003" y="100310"/>
                  </a:cubicBezTo>
                  <a:cubicBezTo>
                    <a:pt x="172825" y="99838"/>
                    <a:pt x="171644" y="98893"/>
                    <a:pt x="171172" y="97715"/>
                  </a:cubicBezTo>
                  <a:cubicBezTo>
                    <a:pt x="173767" y="101489"/>
                    <a:pt x="162205" y="101725"/>
                    <a:pt x="168340" y="107152"/>
                  </a:cubicBezTo>
                  <a:cubicBezTo>
                    <a:pt x="168340" y="108569"/>
                    <a:pt x="168340" y="110456"/>
                    <a:pt x="165272" y="111637"/>
                  </a:cubicBezTo>
                  <a:cubicBezTo>
                    <a:pt x="162205" y="112815"/>
                    <a:pt x="166690" y="111637"/>
                    <a:pt x="167162" y="111637"/>
                  </a:cubicBezTo>
                  <a:lnTo>
                    <a:pt x="168813" y="113996"/>
                  </a:lnTo>
                  <a:cubicBezTo>
                    <a:pt x="168813" y="113996"/>
                    <a:pt x="168813" y="113996"/>
                    <a:pt x="167395" y="113996"/>
                  </a:cubicBezTo>
                  <a:cubicBezTo>
                    <a:pt x="165981" y="113996"/>
                    <a:pt x="167395" y="112581"/>
                    <a:pt x="167395" y="111164"/>
                  </a:cubicBezTo>
                  <a:cubicBezTo>
                    <a:pt x="167395" y="109747"/>
                    <a:pt x="165745" y="112345"/>
                    <a:pt x="164564" y="112815"/>
                  </a:cubicBezTo>
                  <a:lnTo>
                    <a:pt x="164564" y="114232"/>
                  </a:lnTo>
                  <a:cubicBezTo>
                    <a:pt x="164564" y="114232"/>
                    <a:pt x="162677" y="114232"/>
                    <a:pt x="161968" y="112581"/>
                  </a:cubicBezTo>
                  <a:cubicBezTo>
                    <a:pt x="161263" y="110928"/>
                    <a:pt x="165509" y="114941"/>
                    <a:pt x="163386" y="116827"/>
                  </a:cubicBezTo>
                  <a:cubicBezTo>
                    <a:pt x="164094" y="117064"/>
                    <a:pt x="164800" y="117064"/>
                    <a:pt x="165509" y="116827"/>
                  </a:cubicBezTo>
                  <a:cubicBezTo>
                    <a:pt x="165509" y="116827"/>
                    <a:pt x="165509" y="118245"/>
                    <a:pt x="165509" y="118714"/>
                  </a:cubicBezTo>
                  <a:cubicBezTo>
                    <a:pt x="165509" y="119186"/>
                    <a:pt x="160082" y="120604"/>
                    <a:pt x="158195" y="121782"/>
                  </a:cubicBezTo>
                  <a:cubicBezTo>
                    <a:pt x="156305" y="122963"/>
                    <a:pt x="161263" y="116355"/>
                    <a:pt x="158195" y="115646"/>
                  </a:cubicBezTo>
                  <a:cubicBezTo>
                    <a:pt x="158195" y="113996"/>
                    <a:pt x="160554" y="112581"/>
                    <a:pt x="160554" y="110928"/>
                  </a:cubicBezTo>
                  <a:cubicBezTo>
                    <a:pt x="160554" y="109277"/>
                    <a:pt x="159137" y="112581"/>
                    <a:pt x="158195" y="113287"/>
                  </a:cubicBezTo>
                  <a:cubicBezTo>
                    <a:pt x="157250" y="113996"/>
                    <a:pt x="158195" y="111637"/>
                    <a:pt x="156542" y="110219"/>
                  </a:cubicBezTo>
                  <a:cubicBezTo>
                    <a:pt x="160082" y="110219"/>
                    <a:pt x="156542" y="108805"/>
                    <a:pt x="161263" y="110219"/>
                  </a:cubicBezTo>
                  <a:cubicBezTo>
                    <a:pt x="161263" y="108333"/>
                    <a:pt x="158665" y="108569"/>
                    <a:pt x="157014" y="108569"/>
                  </a:cubicBezTo>
                  <a:cubicBezTo>
                    <a:pt x="155363" y="108569"/>
                    <a:pt x="159373" y="108569"/>
                    <a:pt x="160082" y="108569"/>
                  </a:cubicBezTo>
                  <a:cubicBezTo>
                    <a:pt x="160790" y="108569"/>
                    <a:pt x="160082" y="107152"/>
                    <a:pt x="158901" y="106210"/>
                  </a:cubicBezTo>
                  <a:cubicBezTo>
                    <a:pt x="157723" y="105265"/>
                    <a:pt x="160554" y="106210"/>
                    <a:pt x="161732" y="106210"/>
                  </a:cubicBezTo>
                  <a:cubicBezTo>
                    <a:pt x="162913" y="106210"/>
                    <a:pt x="161732" y="106210"/>
                    <a:pt x="161732" y="104320"/>
                  </a:cubicBezTo>
                  <a:cubicBezTo>
                    <a:pt x="161732" y="102433"/>
                    <a:pt x="161732" y="101725"/>
                    <a:pt x="161732" y="100074"/>
                  </a:cubicBezTo>
                  <a:cubicBezTo>
                    <a:pt x="161732" y="98421"/>
                    <a:pt x="163386" y="100074"/>
                    <a:pt x="164564" y="100074"/>
                  </a:cubicBezTo>
                  <a:cubicBezTo>
                    <a:pt x="165745" y="100074"/>
                    <a:pt x="161968" y="103142"/>
                    <a:pt x="164564" y="104084"/>
                  </a:cubicBezTo>
                  <a:cubicBezTo>
                    <a:pt x="167162" y="105029"/>
                    <a:pt x="164564" y="102197"/>
                    <a:pt x="164564" y="101489"/>
                  </a:cubicBezTo>
                  <a:lnTo>
                    <a:pt x="166217" y="101489"/>
                  </a:lnTo>
                  <a:cubicBezTo>
                    <a:pt x="166217" y="99838"/>
                    <a:pt x="166217" y="99602"/>
                    <a:pt x="166217" y="99366"/>
                  </a:cubicBezTo>
                  <a:cubicBezTo>
                    <a:pt x="166217" y="99129"/>
                    <a:pt x="163386" y="99366"/>
                    <a:pt x="162913" y="96298"/>
                  </a:cubicBezTo>
                  <a:cubicBezTo>
                    <a:pt x="162441" y="93230"/>
                    <a:pt x="162913" y="96298"/>
                    <a:pt x="162913" y="96298"/>
                  </a:cubicBezTo>
                  <a:cubicBezTo>
                    <a:pt x="162913" y="96298"/>
                    <a:pt x="164800" y="96298"/>
                    <a:pt x="165745" y="97715"/>
                  </a:cubicBezTo>
                  <a:cubicBezTo>
                    <a:pt x="166690" y="99129"/>
                    <a:pt x="165745" y="97715"/>
                    <a:pt x="168340" y="97715"/>
                  </a:cubicBezTo>
                  <a:cubicBezTo>
                    <a:pt x="170936" y="97715"/>
                    <a:pt x="168340" y="97715"/>
                    <a:pt x="166690" y="97715"/>
                  </a:cubicBezTo>
                  <a:cubicBezTo>
                    <a:pt x="165036" y="97715"/>
                    <a:pt x="170699" y="96298"/>
                    <a:pt x="168104" y="93230"/>
                  </a:cubicBezTo>
                  <a:cubicBezTo>
                    <a:pt x="170936" y="91579"/>
                    <a:pt x="170463" y="88984"/>
                    <a:pt x="174240" y="88748"/>
                  </a:cubicBezTo>
                  <a:cubicBezTo>
                    <a:pt x="172825" y="87094"/>
                    <a:pt x="174240" y="87094"/>
                    <a:pt x="174240" y="86386"/>
                  </a:cubicBezTo>
                  <a:cubicBezTo>
                    <a:pt x="174240" y="85680"/>
                    <a:pt x="172117" y="86386"/>
                    <a:pt x="171644" y="83791"/>
                  </a:cubicBezTo>
                  <a:cubicBezTo>
                    <a:pt x="170230" y="84027"/>
                    <a:pt x="169049" y="84027"/>
                    <a:pt x="167632" y="83791"/>
                  </a:cubicBezTo>
                  <a:cubicBezTo>
                    <a:pt x="169049" y="85444"/>
                    <a:pt x="167632" y="83791"/>
                    <a:pt x="169994" y="86386"/>
                  </a:cubicBezTo>
                  <a:cubicBezTo>
                    <a:pt x="172353" y="88984"/>
                    <a:pt x="168104" y="87803"/>
                    <a:pt x="169994" y="89690"/>
                  </a:cubicBezTo>
                  <a:cubicBezTo>
                    <a:pt x="171880" y="91579"/>
                    <a:pt x="167868" y="87331"/>
                    <a:pt x="166690" y="86386"/>
                  </a:cubicBezTo>
                  <a:cubicBezTo>
                    <a:pt x="165509" y="85444"/>
                    <a:pt x="166690" y="88748"/>
                    <a:pt x="163622" y="86386"/>
                  </a:cubicBezTo>
                  <a:cubicBezTo>
                    <a:pt x="160554" y="84027"/>
                    <a:pt x="163622" y="90162"/>
                    <a:pt x="160082" y="90635"/>
                  </a:cubicBezTo>
                  <a:cubicBezTo>
                    <a:pt x="156542" y="91107"/>
                    <a:pt x="160082" y="88276"/>
                    <a:pt x="160082" y="86858"/>
                  </a:cubicBezTo>
                  <a:cubicBezTo>
                    <a:pt x="160082" y="85444"/>
                    <a:pt x="160082" y="86858"/>
                    <a:pt x="157486" y="86858"/>
                  </a:cubicBezTo>
                  <a:cubicBezTo>
                    <a:pt x="154891" y="86858"/>
                    <a:pt x="158665" y="88276"/>
                    <a:pt x="157486" y="86858"/>
                  </a:cubicBezTo>
                  <a:cubicBezTo>
                    <a:pt x="159137" y="90162"/>
                    <a:pt x="153946" y="90398"/>
                    <a:pt x="153946" y="92758"/>
                  </a:cubicBezTo>
                  <a:cubicBezTo>
                    <a:pt x="153946" y="95117"/>
                    <a:pt x="152532" y="92758"/>
                    <a:pt x="152059" y="91343"/>
                  </a:cubicBezTo>
                  <a:cubicBezTo>
                    <a:pt x="151587" y="89926"/>
                    <a:pt x="152059" y="92758"/>
                    <a:pt x="150170" y="92994"/>
                  </a:cubicBezTo>
                  <a:cubicBezTo>
                    <a:pt x="151823" y="93466"/>
                    <a:pt x="153710" y="93466"/>
                    <a:pt x="155363" y="92994"/>
                  </a:cubicBezTo>
                  <a:lnTo>
                    <a:pt x="157014" y="94175"/>
                  </a:lnTo>
                  <a:cubicBezTo>
                    <a:pt x="157014" y="94175"/>
                    <a:pt x="157014" y="94175"/>
                    <a:pt x="155597" y="95825"/>
                  </a:cubicBezTo>
                  <a:cubicBezTo>
                    <a:pt x="154182" y="97479"/>
                    <a:pt x="155597" y="94411"/>
                    <a:pt x="153238" y="95825"/>
                  </a:cubicBezTo>
                  <a:cubicBezTo>
                    <a:pt x="150878" y="97243"/>
                    <a:pt x="153238" y="95825"/>
                    <a:pt x="154655" y="97243"/>
                  </a:cubicBezTo>
                  <a:cubicBezTo>
                    <a:pt x="156069" y="98657"/>
                    <a:pt x="154655" y="97243"/>
                    <a:pt x="154655" y="97243"/>
                  </a:cubicBezTo>
                  <a:cubicBezTo>
                    <a:pt x="154655" y="97243"/>
                    <a:pt x="154655" y="97243"/>
                    <a:pt x="152532" y="95825"/>
                  </a:cubicBezTo>
                  <a:cubicBezTo>
                    <a:pt x="150406" y="94411"/>
                    <a:pt x="154655" y="95825"/>
                    <a:pt x="152532" y="93230"/>
                  </a:cubicBezTo>
                  <a:cubicBezTo>
                    <a:pt x="146866" y="101016"/>
                    <a:pt x="143798" y="110219"/>
                    <a:pt x="138371" y="119423"/>
                  </a:cubicBezTo>
                  <a:cubicBezTo>
                    <a:pt x="141439" y="120840"/>
                    <a:pt x="138371" y="123671"/>
                    <a:pt x="136248" y="123908"/>
                  </a:cubicBezTo>
                  <a:cubicBezTo>
                    <a:pt x="137899" y="123908"/>
                    <a:pt x="139788" y="123908"/>
                    <a:pt x="141439" y="125322"/>
                  </a:cubicBezTo>
                  <a:cubicBezTo>
                    <a:pt x="143092" y="126739"/>
                    <a:pt x="138844" y="125322"/>
                    <a:pt x="139552" y="128626"/>
                  </a:cubicBezTo>
                  <a:cubicBezTo>
                    <a:pt x="140261" y="131930"/>
                    <a:pt x="139552" y="128626"/>
                    <a:pt x="138135" y="128626"/>
                  </a:cubicBezTo>
                  <a:cubicBezTo>
                    <a:pt x="136721" y="128626"/>
                    <a:pt x="138135" y="132166"/>
                    <a:pt x="138135" y="133580"/>
                  </a:cubicBezTo>
                  <a:cubicBezTo>
                    <a:pt x="134125" y="130985"/>
                    <a:pt x="134834" y="137121"/>
                    <a:pt x="131057" y="139480"/>
                  </a:cubicBezTo>
                  <a:cubicBezTo>
                    <a:pt x="131057" y="140897"/>
                    <a:pt x="132708" y="139480"/>
                    <a:pt x="133653" y="139480"/>
                  </a:cubicBezTo>
                  <a:cubicBezTo>
                    <a:pt x="134598" y="139480"/>
                    <a:pt x="133653" y="140897"/>
                    <a:pt x="131530" y="143492"/>
                  </a:cubicBezTo>
                  <a:cubicBezTo>
                    <a:pt x="129404" y="146088"/>
                    <a:pt x="132944" y="143492"/>
                    <a:pt x="133417" y="143492"/>
                  </a:cubicBezTo>
                  <a:cubicBezTo>
                    <a:pt x="133889" y="143492"/>
                    <a:pt x="133417" y="143492"/>
                    <a:pt x="133417" y="145379"/>
                  </a:cubicBezTo>
                  <a:cubicBezTo>
                    <a:pt x="134361" y="145615"/>
                    <a:pt x="135067" y="146324"/>
                    <a:pt x="135540" y="147033"/>
                  </a:cubicBezTo>
                  <a:cubicBezTo>
                    <a:pt x="136721" y="148683"/>
                    <a:pt x="133417" y="147033"/>
                    <a:pt x="135540" y="149864"/>
                  </a:cubicBezTo>
                  <a:cubicBezTo>
                    <a:pt x="137665" y="152696"/>
                    <a:pt x="133889" y="149864"/>
                    <a:pt x="133180" y="149864"/>
                  </a:cubicBezTo>
                  <a:cubicBezTo>
                    <a:pt x="131294" y="153877"/>
                    <a:pt x="130113" y="153168"/>
                    <a:pt x="130585" y="158595"/>
                  </a:cubicBezTo>
                  <a:cubicBezTo>
                    <a:pt x="130113" y="159067"/>
                    <a:pt x="129168" y="159067"/>
                    <a:pt x="128698" y="158595"/>
                  </a:cubicBezTo>
                  <a:cubicBezTo>
                    <a:pt x="130821" y="162135"/>
                    <a:pt x="128698" y="165439"/>
                    <a:pt x="128698" y="168740"/>
                  </a:cubicBezTo>
                  <a:lnTo>
                    <a:pt x="103920" y="168740"/>
                  </a:lnTo>
                  <a:cubicBezTo>
                    <a:pt x="103920" y="168740"/>
                    <a:pt x="103920" y="171338"/>
                    <a:pt x="106515" y="172753"/>
                  </a:cubicBezTo>
                  <a:cubicBezTo>
                    <a:pt x="109111" y="174170"/>
                    <a:pt x="104865" y="172753"/>
                    <a:pt x="104156" y="172753"/>
                  </a:cubicBezTo>
                  <a:cubicBezTo>
                    <a:pt x="104156" y="177238"/>
                    <a:pt x="99907" y="181484"/>
                    <a:pt x="104156" y="185732"/>
                  </a:cubicBezTo>
                  <a:cubicBezTo>
                    <a:pt x="104156" y="187147"/>
                    <a:pt x="102269" y="185732"/>
                    <a:pt x="101088" y="185732"/>
                  </a:cubicBezTo>
                  <a:cubicBezTo>
                    <a:pt x="99907" y="185732"/>
                    <a:pt x="101088" y="184315"/>
                    <a:pt x="101088" y="183373"/>
                  </a:cubicBezTo>
                  <a:cubicBezTo>
                    <a:pt x="101088" y="186911"/>
                    <a:pt x="103920" y="191159"/>
                    <a:pt x="101088" y="195405"/>
                  </a:cubicBezTo>
                  <a:cubicBezTo>
                    <a:pt x="98257" y="199654"/>
                    <a:pt x="102503" y="192574"/>
                    <a:pt x="104392" y="195405"/>
                  </a:cubicBezTo>
                  <a:cubicBezTo>
                    <a:pt x="102503" y="197295"/>
                    <a:pt x="101325" y="198945"/>
                    <a:pt x="102033" y="200599"/>
                  </a:cubicBezTo>
                  <a:cubicBezTo>
                    <a:pt x="102739" y="202249"/>
                    <a:pt x="102033" y="199182"/>
                    <a:pt x="102033" y="198004"/>
                  </a:cubicBezTo>
                  <a:cubicBezTo>
                    <a:pt x="102033" y="196823"/>
                    <a:pt x="102033" y="200599"/>
                    <a:pt x="102033" y="202013"/>
                  </a:cubicBezTo>
                  <a:cubicBezTo>
                    <a:pt x="100616" y="202249"/>
                    <a:pt x="99438" y="202249"/>
                    <a:pt x="98021" y="202013"/>
                  </a:cubicBezTo>
                  <a:cubicBezTo>
                    <a:pt x="98021" y="205790"/>
                    <a:pt x="101797" y="208385"/>
                    <a:pt x="100144" y="212634"/>
                  </a:cubicBezTo>
                  <a:cubicBezTo>
                    <a:pt x="100144" y="212634"/>
                    <a:pt x="100144" y="212634"/>
                    <a:pt x="98493" y="212634"/>
                  </a:cubicBezTo>
                  <a:cubicBezTo>
                    <a:pt x="96840" y="212634"/>
                    <a:pt x="98493" y="214048"/>
                    <a:pt x="97312" y="214521"/>
                  </a:cubicBezTo>
                  <a:cubicBezTo>
                    <a:pt x="96134" y="214993"/>
                    <a:pt x="98966" y="214521"/>
                    <a:pt x="99907" y="216643"/>
                  </a:cubicBezTo>
                  <a:cubicBezTo>
                    <a:pt x="98966" y="216880"/>
                    <a:pt x="98021" y="217588"/>
                    <a:pt x="97312" y="218297"/>
                  </a:cubicBezTo>
                  <a:cubicBezTo>
                    <a:pt x="97784" y="220184"/>
                    <a:pt x="97784" y="221834"/>
                    <a:pt x="97312" y="223724"/>
                  </a:cubicBezTo>
                  <a:cubicBezTo>
                    <a:pt x="97312" y="223724"/>
                    <a:pt x="95662" y="223724"/>
                    <a:pt x="97312" y="222307"/>
                  </a:cubicBezTo>
                  <a:cubicBezTo>
                    <a:pt x="98966" y="220892"/>
                    <a:pt x="97312" y="226792"/>
                    <a:pt x="100380" y="227734"/>
                  </a:cubicBezTo>
                  <a:cubicBezTo>
                    <a:pt x="103448" y="228678"/>
                    <a:pt x="98257" y="227734"/>
                    <a:pt x="97076" y="227734"/>
                  </a:cubicBezTo>
                  <a:cubicBezTo>
                    <a:pt x="95898" y="227734"/>
                    <a:pt x="100852" y="232691"/>
                    <a:pt x="99671" y="235286"/>
                  </a:cubicBezTo>
                  <a:cubicBezTo>
                    <a:pt x="98493" y="237882"/>
                    <a:pt x="97076" y="235286"/>
                    <a:pt x="99671" y="233869"/>
                  </a:cubicBezTo>
                  <a:cubicBezTo>
                    <a:pt x="98021" y="234578"/>
                    <a:pt x="97076" y="236231"/>
                    <a:pt x="97312" y="237882"/>
                  </a:cubicBezTo>
                  <a:cubicBezTo>
                    <a:pt x="97312" y="237882"/>
                    <a:pt x="97312" y="235522"/>
                    <a:pt x="95662" y="237882"/>
                  </a:cubicBezTo>
                  <a:cubicBezTo>
                    <a:pt x="94008" y="240241"/>
                    <a:pt x="95662" y="236231"/>
                    <a:pt x="95662" y="235759"/>
                  </a:cubicBezTo>
                  <a:cubicBezTo>
                    <a:pt x="95662" y="235286"/>
                    <a:pt x="95662" y="238118"/>
                    <a:pt x="95662" y="239532"/>
                  </a:cubicBezTo>
                  <a:cubicBezTo>
                    <a:pt x="95662" y="240949"/>
                    <a:pt x="98729" y="239532"/>
                    <a:pt x="97784" y="241186"/>
                  </a:cubicBezTo>
                  <a:cubicBezTo>
                    <a:pt x="96840" y="242836"/>
                    <a:pt x="97784" y="241186"/>
                    <a:pt x="97784" y="241186"/>
                  </a:cubicBezTo>
                  <a:cubicBezTo>
                    <a:pt x="98493" y="243072"/>
                    <a:pt x="99907" y="244490"/>
                    <a:pt x="101561" y="245431"/>
                  </a:cubicBezTo>
                  <a:cubicBezTo>
                    <a:pt x="101561" y="247321"/>
                    <a:pt x="99202" y="245431"/>
                    <a:pt x="98257" y="245431"/>
                  </a:cubicBezTo>
                  <a:cubicBezTo>
                    <a:pt x="97312" y="245431"/>
                    <a:pt x="99907" y="248266"/>
                    <a:pt x="101797" y="248030"/>
                  </a:cubicBezTo>
                  <a:cubicBezTo>
                    <a:pt x="101325" y="251097"/>
                    <a:pt x="101325" y="253929"/>
                    <a:pt x="101797" y="256997"/>
                  </a:cubicBezTo>
                  <a:cubicBezTo>
                    <a:pt x="101797" y="256997"/>
                    <a:pt x="103684" y="256997"/>
                    <a:pt x="104865" y="256997"/>
                  </a:cubicBezTo>
                  <a:cubicBezTo>
                    <a:pt x="106043" y="256997"/>
                    <a:pt x="101088" y="256997"/>
                    <a:pt x="101088" y="259592"/>
                  </a:cubicBezTo>
                  <a:cubicBezTo>
                    <a:pt x="99202" y="259592"/>
                    <a:pt x="101088" y="257703"/>
                    <a:pt x="101088" y="256761"/>
                  </a:cubicBezTo>
                  <a:cubicBezTo>
                    <a:pt x="101088" y="255816"/>
                    <a:pt x="101088" y="260065"/>
                    <a:pt x="101088" y="261479"/>
                  </a:cubicBezTo>
                  <a:cubicBezTo>
                    <a:pt x="101088" y="262896"/>
                    <a:pt x="102503" y="261479"/>
                    <a:pt x="103211" y="261479"/>
                  </a:cubicBezTo>
                  <a:cubicBezTo>
                    <a:pt x="103920" y="261479"/>
                    <a:pt x="103211" y="263366"/>
                    <a:pt x="101325" y="264783"/>
                  </a:cubicBezTo>
                  <a:cubicBezTo>
                    <a:pt x="99438" y="266197"/>
                    <a:pt x="103211" y="264783"/>
                    <a:pt x="104392" y="266197"/>
                  </a:cubicBezTo>
                  <a:cubicBezTo>
                    <a:pt x="105571" y="267614"/>
                    <a:pt x="101088" y="268795"/>
                    <a:pt x="104392" y="270210"/>
                  </a:cubicBezTo>
                  <a:cubicBezTo>
                    <a:pt x="104392" y="270210"/>
                    <a:pt x="102739" y="270210"/>
                    <a:pt x="102033" y="272097"/>
                  </a:cubicBezTo>
                  <a:cubicBezTo>
                    <a:pt x="101325" y="273986"/>
                    <a:pt x="102033" y="270446"/>
                    <a:pt x="102033" y="269501"/>
                  </a:cubicBezTo>
                  <a:cubicBezTo>
                    <a:pt x="98966" y="275637"/>
                    <a:pt x="103920" y="283895"/>
                    <a:pt x="104156" y="290739"/>
                  </a:cubicBezTo>
                  <a:cubicBezTo>
                    <a:pt x="102975" y="291212"/>
                    <a:pt x="101797" y="291212"/>
                    <a:pt x="100616" y="290739"/>
                  </a:cubicBezTo>
                  <a:cubicBezTo>
                    <a:pt x="100616" y="292157"/>
                    <a:pt x="102033" y="293335"/>
                    <a:pt x="100616" y="294988"/>
                  </a:cubicBezTo>
                  <a:cubicBezTo>
                    <a:pt x="99202" y="296639"/>
                    <a:pt x="102739" y="294988"/>
                    <a:pt x="103684" y="294988"/>
                  </a:cubicBezTo>
                  <a:cubicBezTo>
                    <a:pt x="103684" y="298292"/>
                    <a:pt x="102033" y="305133"/>
                    <a:pt x="108169" y="307023"/>
                  </a:cubicBezTo>
                  <a:cubicBezTo>
                    <a:pt x="106515" y="308674"/>
                    <a:pt x="106515" y="307023"/>
                    <a:pt x="105101" y="307023"/>
                  </a:cubicBezTo>
                  <a:cubicBezTo>
                    <a:pt x="105337" y="308674"/>
                    <a:pt x="105337" y="310324"/>
                    <a:pt x="105101" y="311978"/>
                  </a:cubicBezTo>
                  <a:cubicBezTo>
                    <a:pt x="105101" y="311978"/>
                    <a:pt x="106279" y="311978"/>
                    <a:pt x="107224" y="311978"/>
                  </a:cubicBezTo>
                  <a:cubicBezTo>
                    <a:pt x="108169" y="311978"/>
                    <a:pt x="105101" y="319527"/>
                    <a:pt x="108875" y="319764"/>
                  </a:cubicBezTo>
                  <a:cubicBezTo>
                    <a:pt x="108875" y="319764"/>
                    <a:pt x="107224" y="319764"/>
                    <a:pt x="106752" y="322359"/>
                  </a:cubicBezTo>
                  <a:cubicBezTo>
                    <a:pt x="106279" y="324957"/>
                    <a:pt x="109819" y="323776"/>
                    <a:pt x="108169" y="325427"/>
                  </a:cubicBezTo>
                  <a:cubicBezTo>
                    <a:pt x="112651" y="325427"/>
                    <a:pt x="108169" y="331798"/>
                    <a:pt x="113123" y="333688"/>
                  </a:cubicBezTo>
                  <a:cubicBezTo>
                    <a:pt x="113123" y="333688"/>
                    <a:pt x="113123" y="335575"/>
                    <a:pt x="111000" y="335102"/>
                  </a:cubicBezTo>
                  <a:cubicBezTo>
                    <a:pt x="108875" y="334630"/>
                    <a:pt x="114301" y="337934"/>
                    <a:pt x="112415" y="340766"/>
                  </a:cubicBezTo>
                  <a:cubicBezTo>
                    <a:pt x="113360" y="341002"/>
                    <a:pt x="114068" y="341474"/>
                    <a:pt x="114774" y="342183"/>
                  </a:cubicBezTo>
                  <a:lnTo>
                    <a:pt x="113360" y="343597"/>
                  </a:lnTo>
                  <a:cubicBezTo>
                    <a:pt x="114774" y="343597"/>
                    <a:pt x="115719" y="345251"/>
                    <a:pt x="113360" y="345014"/>
                  </a:cubicBezTo>
                  <a:cubicBezTo>
                    <a:pt x="111000" y="344778"/>
                    <a:pt x="115482" y="347373"/>
                    <a:pt x="115482" y="349733"/>
                  </a:cubicBezTo>
                  <a:cubicBezTo>
                    <a:pt x="115482" y="352092"/>
                    <a:pt x="117369" y="349733"/>
                    <a:pt x="118078" y="349733"/>
                  </a:cubicBezTo>
                  <a:cubicBezTo>
                    <a:pt x="118786" y="349733"/>
                    <a:pt x="116900" y="349733"/>
                    <a:pt x="116427" y="349733"/>
                  </a:cubicBezTo>
                  <a:cubicBezTo>
                    <a:pt x="115955" y="349733"/>
                    <a:pt x="118078" y="353037"/>
                    <a:pt x="118314" y="354923"/>
                  </a:cubicBezTo>
                  <a:cubicBezTo>
                    <a:pt x="118550" y="356813"/>
                    <a:pt x="118314" y="353037"/>
                    <a:pt x="115246" y="353509"/>
                  </a:cubicBezTo>
                  <a:cubicBezTo>
                    <a:pt x="112178" y="353981"/>
                    <a:pt x="115246" y="355868"/>
                    <a:pt x="115246" y="356813"/>
                  </a:cubicBezTo>
                  <a:cubicBezTo>
                    <a:pt x="115246" y="357755"/>
                    <a:pt x="113596" y="356813"/>
                    <a:pt x="112887" y="356813"/>
                  </a:cubicBezTo>
                  <a:cubicBezTo>
                    <a:pt x="112178" y="356813"/>
                    <a:pt x="112887" y="353037"/>
                    <a:pt x="111470" y="352800"/>
                  </a:cubicBezTo>
                  <a:cubicBezTo>
                    <a:pt x="111470" y="354218"/>
                    <a:pt x="109347" y="354923"/>
                    <a:pt x="111470" y="356104"/>
                  </a:cubicBezTo>
                  <a:cubicBezTo>
                    <a:pt x="113596" y="357285"/>
                    <a:pt x="109111" y="356104"/>
                    <a:pt x="108169" y="356104"/>
                  </a:cubicBezTo>
                  <a:cubicBezTo>
                    <a:pt x="107224" y="356104"/>
                    <a:pt x="110056" y="356104"/>
                    <a:pt x="111000" y="356104"/>
                  </a:cubicBezTo>
                  <a:cubicBezTo>
                    <a:pt x="111942" y="356104"/>
                    <a:pt x="109347" y="354687"/>
                    <a:pt x="107933" y="354454"/>
                  </a:cubicBezTo>
                  <a:cubicBezTo>
                    <a:pt x="106515" y="354218"/>
                    <a:pt x="106279" y="352328"/>
                    <a:pt x="107933" y="350441"/>
                  </a:cubicBezTo>
                  <a:cubicBezTo>
                    <a:pt x="107933" y="353273"/>
                    <a:pt x="111237" y="350441"/>
                    <a:pt x="111470" y="353509"/>
                  </a:cubicBezTo>
                  <a:cubicBezTo>
                    <a:pt x="111706" y="356577"/>
                    <a:pt x="111470" y="351150"/>
                    <a:pt x="113832" y="353509"/>
                  </a:cubicBezTo>
                  <a:cubicBezTo>
                    <a:pt x="116191" y="355868"/>
                    <a:pt x="111237" y="353509"/>
                    <a:pt x="113832" y="355160"/>
                  </a:cubicBezTo>
                  <a:cubicBezTo>
                    <a:pt x="116427" y="356813"/>
                    <a:pt x="113832" y="355160"/>
                    <a:pt x="115719" y="353273"/>
                  </a:cubicBezTo>
                  <a:cubicBezTo>
                    <a:pt x="117605" y="351386"/>
                    <a:pt x="115719" y="353273"/>
                    <a:pt x="115719" y="354687"/>
                  </a:cubicBezTo>
                  <a:cubicBezTo>
                    <a:pt x="115719" y="356104"/>
                    <a:pt x="112178" y="349024"/>
                    <a:pt x="112178" y="345956"/>
                  </a:cubicBezTo>
                  <a:cubicBezTo>
                    <a:pt x="110292" y="347610"/>
                    <a:pt x="112178" y="345956"/>
                    <a:pt x="109347" y="345956"/>
                  </a:cubicBezTo>
                  <a:cubicBezTo>
                    <a:pt x="110056" y="347846"/>
                    <a:pt x="111470" y="349260"/>
                    <a:pt x="113123" y="350205"/>
                  </a:cubicBezTo>
                  <a:cubicBezTo>
                    <a:pt x="108402" y="353273"/>
                    <a:pt x="107224" y="346901"/>
                    <a:pt x="105337" y="345487"/>
                  </a:cubicBezTo>
                  <a:cubicBezTo>
                    <a:pt x="103448" y="344069"/>
                    <a:pt x="109111" y="343833"/>
                    <a:pt x="110292" y="341474"/>
                  </a:cubicBezTo>
                  <a:cubicBezTo>
                    <a:pt x="111470" y="339115"/>
                    <a:pt x="110292" y="338879"/>
                    <a:pt x="107696" y="338406"/>
                  </a:cubicBezTo>
                  <a:cubicBezTo>
                    <a:pt x="105101" y="337934"/>
                    <a:pt x="107696" y="342888"/>
                    <a:pt x="106043" y="342655"/>
                  </a:cubicBezTo>
                  <a:cubicBezTo>
                    <a:pt x="107933" y="339587"/>
                    <a:pt x="104156" y="341238"/>
                    <a:pt x="104865" y="337698"/>
                  </a:cubicBezTo>
                  <a:cubicBezTo>
                    <a:pt x="105571" y="334158"/>
                    <a:pt x="107224" y="337698"/>
                    <a:pt x="107933" y="335575"/>
                  </a:cubicBezTo>
                  <a:lnTo>
                    <a:pt x="105337" y="335575"/>
                  </a:lnTo>
                  <a:cubicBezTo>
                    <a:pt x="105337" y="335575"/>
                    <a:pt x="105337" y="336989"/>
                    <a:pt x="105337" y="335575"/>
                  </a:cubicBezTo>
                  <a:cubicBezTo>
                    <a:pt x="105337" y="334158"/>
                    <a:pt x="101797" y="329203"/>
                    <a:pt x="99438" y="326135"/>
                  </a:cubicBezTo>
                  <a:cubicBezTo>
                    <a:pt x="98021" y="327789"/>
                    <a:pt x="99438" y="328494"/>
                    <a:pt x="99438" y="329912"/>
                  </a:cubicBezTo>
                  <a:cubicBezTo>
                    <a:pt x="99438" y="331326"/>
                    <a:pt x="95189" y="324721"/>
                    <a:pt x="98021" y="323068"/>
                  </a:cubicBezTo>
                  <a:cubicBezTo>
                    <a:pt x="100852" y="321417"/>
                    <a:pt x="98021" y="324957"/>
                    <a:pt x="100616" y="325427"/>
                  </a:cubicBezTo>
                  <a:cubicBezTo>
                    <a:pt x="103211" y="325899"/>
                    <a:pt x="100616" y="323540"/>
                    <a:pt x="102269" y="323776"/>
                  </a:cubicBezTo>
                  <a:cubicBezTo>
                    <a:pt x="103920" y="324012"/>
                    <a:pt x="97548" y="320472"/>
                    <a:pt x="100616" y="317877"/>
                  </a:cubicBezTo>
                  <a:cubicBezTo>
                    <a:pt x="98729" y="317877"/>
                    <a:pt x="100616" y="316223"/>
                    <a:pt x="100616" y="315281"/>
                  </a:cubicBezTo>
                  <a:cubicBezTo>
                    <a:pt x="100616" y="314337"/>
                    <a:pt x="98966" y="315281"/>
                    <a:pt x="98493" y="315281"/>
                  </a:cubicBezTo>
                  <a:cubicBezTo>
                    <a:pt x="98493" y="312214"/>
                    <a:pt x="95189" y="308201"/>
                    <a:pt x="98493" y="305842"/>
                  </a:cubicBezTo>
                  <a:lnTo>
                    <a:pt x="96134" y="301360"/>
                  </a:lnTo>
                  <a:lnTo>
                    <a:pt x="98257" y="301360"/>
                  </a:lnTo>
                  <a:cubicBezTo>
                    <a:pt x="98257" y="299706"/>
                    <a:pt x="96370" y="301360"/>
                    <a:pt x="95662" y="299943"/>
                  </a:cubicBezTo>
                  <a:cubicBezTo>
                    <a:pt x="94953" y="298525"/>
                    <a:pt x="98257" y="298525"/>
                    <a:pt x="99671" y="299943"/>
                  </a:cubicBezTo>
                  <a:cubicBezTo>
                    <a:pt x="101088" y="301360"/>
                    <a:pt x="99671" y="296166"/>
                    <a:pt x="101088" y="294988"/>
                  </a:cubicBezTo>
                  <a:cubicBezTo>
                    <a:pt x="99438" y="294988"/>
                    <a:pt x="98021" y="296639"/>
                    <a:pt x="96134" y="294988"/>
                  </a:cubicBezTo>
                  <a:cubicBezTo>
                    <a:pt x="96134" y="297583"/>
                    <a:pt x="99907" y="294988"/>
                    <a:pt x="98493" y="298292"/>
                  </a:cubicBezTo>
                  <a:cubicBezTo>
                    <a:pt x="97548" y="299234"/>
                    <a:pt x="96134" y="299470"/>
                    <a:pt x="95189" y="298525"/>
                  </a:cubicBezTo>
                  <a:cubicBezTo>
                    <a:pt x="95189" y="298525"/>
                    <a:pt x="94953" y="298292"/>
                    <a:pt x="94953" y="298292"/>
                  </a:cubicBezTo>
                  <a:cubicBezTo>
                    <a:pt x="93539" y="295694"/>
                    <a:pt x="97076" y="291920"/>
                    <a:pt x="94953" y="289325"/>
                  </a:cubicBezTo>
                  <a:cubicBezTo>
                    <a:pt x="97076" y="287672"/>
                    <a:pt x="96603" y="289325"/>
                    <a:pt x="97784" y="290976"/>
                  </a:cubicBezTo>
                  <a:cubicBezTo>
                    <a:pt x="98966" y="292626"/>
                    <a:pt x="97784" y="288616"/>
                    <a:pt x="96370" y="287435"/>
                  </a:cubicBezTo>
                  <a:lnTo>
                    <a:pt x="94953" y="287435"/>
                  </a:lnTo>
                  <a:cubicBezTo>
                    <a:pt x="94953" y="287435"/>
                    <a:pt x="94953" y="286021"/>
                    <a:pt x="94953" y="287435"/>
                  </a:cubicBezTo>
                  <a:cubicBezTo>
                    <a:pt x="94953" y="288853"/>
                    <a:pt x="91649" y="283426"/>
                    <a:pt x="94953" y="280827"/>
                  </a:cubicBezTo>
                  <a:cubicBezTo>
                    <a:pt x="93066" y="280827"/>
                    <a:pt x="92121" y="277763"/>
                    <a:pt x="94953" y="277054"/>
                  </a:cubicBezTo>
                  <a:cubicBezTo>
                    <a:pt x="92358" y="276345"/>
                    <a:pt x="90940" y="273986"/>
                    <a:pt x="91413" y="271391"/>
                  </a:cubicBezTo>
                  <a:cubicBezTo>
                    <a:pt x="91649" y="270918"/>
                    <a:pt x="91649" y="270682"/>
                    <a:pt x="91885" y="270210"/>
                  </a:cubicBezTo>
                  <a:cubicBezTo>
                    <a:pt x="91885" y="270210"/>
                    <a:pt x="90704" y="270210"/>
                    <a:pt x="90235" y="270210"/>
                  </a:cubicBezTo>
                  <a:cubicBezTo>
                    <a:pt x="89762" y="270210"/>
                    <a:pt x="90235" y="266197"/>
                    <a:pt x="92358" y="265728"/>
                  </a:cubicBezTo>
                  <a:lnTo>
                    <a:pt x="89290" y="263366"/>
                  </a:lnTo>
                  <a:cubicBezTo>
                    <a:pt x="89290" y="260770"/>
                    <a:pt x="92121" y="263366"/>
                    <a:pt x="93302" y="262188"/>
                  </a:cubicBezTo>
                  <a:cubicBezTo>
                    <a:pt x="92121" y="260770"/>
                    <a:pt x="92121" y="258884"/>
                    <a:pt x="93302" y="257466"/>
                  </a:cubicBezTo>
                  <a:cubicBezTo>
                    <a:pt x="92121" y="257466"/>
                    <a:pt x="90471" y="255816"/>
                    <a:pt x="89054" y="255580"/>
                  </a:cubicBezTo>
                  <a:cubicBezTo>
                    <a:pt x="87639" y="255343"/>
                    <a:pt x="92594" y="256997"/>
                    <a:pt x="94008" y="255580"/>
                  </a:cubicBezTo>
                  <a:cubicBezTo>
                    <a:pt x="89998" y="255580"/>
                    <a:pt x="89762" y="250861"/>
                    <a:pt x="91177" y="248499"/>
                  </a:cubicBezTo>
                  <a:cubicBezTo>
                    <a:pt x="92594" y="246140"/>
                    <a:pt x="87873" y="247085"/>
                    <a:pt x="88581" y="244962"/>
                  </a:cubicBezTo>
                  <a:cubicBezTo>
                    <a:pt x="89290" y="242836"/>
                    <a:pt x="91649" y="246140"/>
                    <a:pt x="90940" y="244962"/>
                  </a:cubicBezTo>
                  <a:cubicBezTo>
                    <a:pt x="90235" y="243781"/>
                    <a:pt x="93539" y="244962"/>
                    <a:pt x="94717" y="246376"/>
                  </a:cubicBezTo>
                  <a:cubicBezTo>
                    <a:pt x="95898" y="247794"/>
                    <a:pt x="94717" y="246376"/>
                    <a:pt x="94717" y="246376"/>
                  </a:cubicBezTo>
                  <a:lnTo>
                    <a:pt x="94717" y="246376"/>
                  </a:lnTo>
                  <a:cubicBezTo>
                    <a:pt x="94717" y="246376"/>
                    <a:pt x="92594" y="246376"/>
                    <a:pt x="91413" y="244962"/>
                  </a:cubicBezTo>
                  <a:cubicBezTo>
                    <a:pt x="90235" y="243545"/>
                    <a:pt x="93302" y="243309"/>
                    <a:pt x="94481" y="240949"/>
                  </a:cubicBezTo>
                  <a:cubicBezTo>
                    <a:pt x="95662" y="238590"/>
                    <a:pt x="94481" y="238118"/>
                    <a:pt x="94481" y="236937"/>
                  </a:cubicBezTo>
                  <a:cubicBezTo>
                    <a:pt x="94481" y="235759"/>
                    <a:pt x="93066" y="240005"/>
                    <a:pt x="94481" y="241422"/>
                  </a:cubicBezTo>
                  <a:cubicBezTo>
                    <a:pt x="93302" y="241894"/>
                    <a:pt x="92358" y="242600"/>
                    <a:pt x="91649" y="243545"/>
                  </a:cubicBezTo>
                  <a:cubicBezTo>
                    <a:pt x="91649" y="241894"/>
                    <a:pt x="90235" y="243545"/>
                    <a:pt x="91649" y="240241"/>
                  </a:cubicBezTo>
                  <a:cubicBezTo>
                    <a:pt x="93066" y="236937"/>
                    <a:pt x="89998" y="240241"/>
                    <a:pt x="89054" y="240241"/>
                  </a:cubicBezTo>
                  <a:cubicBezTo>
                    <a:pt x="88109" y="240241"/>
                    <a:pt x="89054" y="235050"/>
                    <a:pt x="90704" y="232218"/>
                  </a:cubicBezTo>
                  <a:cubicBezTo>
                    <a:pt x="92358" y="229387"/>
                    <a:pt x="90704" y="234578"/>
                    <a:pt x="90704" y="235286"/>
                  </a:cubicBezTo>
                  <a:cubicBezTo>
                    <a:pt x="90704" y="235995"/>
                    <a:pt x="87873" y="232218"/>
                    <a:pt x="88345" y="230332"/>
                  </a:cubicBezTo>
                  <a:cubicBezTo>
                    <a:pt x="88817" y="228442"/>
                    <a:pt x="88345" y="233163"/>
                    <a:pt x="90235" y="231982"/>
                  </a:cubicBezTo>
                  <a:cubicBezTo>
                    <a:pt x="92121" y="230801"/>
                    <a:pt x="88581" y="230568"/>
                    <a:pt x="90235" y="228442"/>
                  </a:cubicBezTo>
                  <a:cubicBezTo>
                    <a:pt x="94244" y="230568"/>
                    <a:pt x="90235" y="222779"/>
                    <a:pt x="93539" y="219947"/>
                  </a:cubicBezTo>
                  <a:cubicBezTo>
                    <a:pt x="91649" y="219947"/>
                    <a:pt x="90704" y="216407"/>
                    <a:pt x="88817" y="214521"/>
                  </a:cubicBezTo>
                  <a:cubicBezTo>
                    <a:pt x="92358" y="214521"/>
                    <a:pt x="88817" y="208621"/>
                    <a:pt x="88817" y="207676"/>
                  </a:cubicBezTo>
                  <a:cubicBezTo>
                    <a:pt x="88817" y="206734"/>
                    <a:pt x="89998" y="206498"/>
                    <a:pt x="90471" y="207676"/>
                  </a:cubicBezTo>
                  <a:cubicBezTo>
                    <a:pt x="90940" y="208857"/>
                    <a:pt x="90471" y="205317"/>
                    <a:pt x="89054" y="203667"/>
                  </a:cubicBezTo>
                  <a:cubicBezTo>
                    <a:pt x="92121" y="203667"/>
                    <a:pt x="89054" y="201071"/>
                    <a:pt x="89054" y="198473"/>
                  </a:cubicBezTo>
                  <a:cubicBezTo>
                    <a:pt x="89054" y="195878"/>
                    <a:pt x="90940" y="198473"/>
                    <a:pt x="91885" y="198473"/>
                  </a:cubicBezTo>
                  <a:cubicBezTo>
                    <a:pt x="92830" y="198473"/>
                    <a:pt x="91885" y="191396"/>
                    <a:pt x="91885" y="186438"/>
                  </a:cubicBezTo>
                  <a:cubicBezTo>
                    <a:pt x="91885" y="186438"/>
                    <a:pt x="94008" y="186438"/>
                    <a:pt x="94008" y="185260"/>
                  </a:cubicBezTo>
                  <a:cubicBezTo>
                    <a:pt x="94008" y="184079"/>
                    <a:pt x="94008" y="182665"/>
                    <a:pt x="94008" y="181720"/>
                  </a:cubicBezTo>
                  <a:cubicBezTo>
                    <a:pt x="92358" y="181956"/>
                    <a:pt x="90940" y="181011"/>
                    <a:pt x="90704" y="179361"/>
                  </a:cubicBezTo>
                  <a:cubicBezTo>
                    <a:pt x="90704" y="178888"/>
                    <a:pt x="90704" y="178180"/>
                    <a:pt x="90940" y="177707"/>
                  </a:cubicBezTo>
                  <a:cubicBezTo>
                    <a:pt x="93066" y="177707"/>
                    <a:pt x="90940" y="180069"/>
                    <a:pt x="93066" y="179597"/>
                  </a:cubicBezTo>
                  <a:cubicBezTo>
                    <a:pt x="95189" y="179125"/>
                    <a:pt x="93066" y="179597"/>
                    <a:pt x="93066" y="177944"/>
                  </a:cubicBezTo>
                  <a:cubicBezTo>
                    <a:pt x="93066" y="176293"/>
                    <a:pt x="91177" y="177944"/>
                    <a:pt x="91177" y="177944"/>
                  </a:cubicBezTo>
                  <a:cubicBezTo>
                    <a:pt x="91177" y="177944"/>
                    <a:pt x="92594" y="177944"/>
                    <a:pt x="93302" y="177944"/>
                  </a:cubicBezTo>
                  <a:cubicBezTo>
                    <a:pt x="94008" y="177944"/>
                    <a:pt x="93302" y="174640"/>
                    <a:pt x="91885" y="174640"/>
                  </a:cubicBezTo>
                  <a:cubicBezTo>
                    <a:pt x="90471" y="174640"/>
                    <a:pt x="94481" y="174640"/>
                    <a:pt x="94008" y="172989"/>
                  </a:cubicBezTo>
                  <a:cubicBezTo>
                    <a:pt x="93539" y="171338"/>
                    <a:pt x="91413" y="171338"/>
                    <a:pt x="90940" y="169685"/>
                  </a:cubicBezTo>
                  <a:cubicBezTo>
                    <a:pt x="90471" y="168035"/>
                    <a:pt x="90940" y="168507"/>
                    <a:pt x="93539" y="167326"/>
                  </a:cubicBezTo>
                  <a:cubicBezTo>
                    <a:pt x="91649" y="167326"/>
                    <a:pt x="92121" y="165439"/>
                    <a:pt x="93539" y="164258"/>
                  </a:cubicBezTo>
                  <a:cubicBezTo>
                    <a:pt x="94953" y="163077"/>
                    <a:pt x="93539" y="164258"/>
                    <a:pt x="95425" y="164258"/>
                  </a:cubicBezTo>
                  <a:cubicBezTo>
                    <a:pt x="93066" y="164258"/>
                    <a:pt x="95425" y="157886"/>
                    <a:pt x="92594" y="158123"/>
                  </a:cubicBezTo>
                  <a:cubicBezTo>
                    <a:pt x="94008" y="158123"/>
                    <a:pt x="90471" y="155055"/>
                    <a:pt x="92594" y="153877"/>
                  </a:cubicBezTo>
                  <a:cubicBezTo>
                    <a:pt x="94717" y="152696"/>
                    <a:pt x="92594" y="155291"/>
                    <a:pt x="95662" y="156708"/>
                  </a:cubicBezTo>
                  <a:cubicBezTo>
                    <a:pt x="98729" y="158123"/>
                    <a:pt x="95662" y="153877"/>
                    <a:pt x="95662" y="152696"/>
                  </a:cubicBezTo>
                  <a:cubicBezTo>
                    <a:pt x="90471" y="151278"/>
                    <a:pt x="94008" y="146560"/>
                    <a:pt x="93302" y="145143"/>
                  </a:cubicBezTo>
                  <a:cubicBezTo>
                    <a:pt x="92594" y="143729"/>
                    <a:pt x="95189" y="147269"/>
                    <a:pt x="95662" y="148211"/>
                  </a:cubicBezTo>
                  <a:cubicBezTo>
                    <a:pt x="96134" y="149156"/>
                    <a:pt x="94481" y="148211"/>
                    <a:pt x="94008" y="148211"/>
                  </a:cubicBezTo>
                  <a:cubicBezTo>
                    <a:pt x="93539" y="148211"/>
                    <a:pt x="94008" y="149628"/>
                    <a:pt x="95189" y="151515"/>
                  </a:cubicBezTo>
                  <a:cubicBezTo>
                    <a:pt x="95189" y="149156"/>
                    <a:pt x="95189" y="148447"/>
                    <a:pt x="99438" y="147033"/>
                  </a:cubicBezTo>
                  <a:cubicBezTo>
                    <a:pt x="99438" y="145379"/>
                    <a:pt x="97312" y="147033"/>
                    <a:pt x="96603" y="147033"/>
                  </a:cubicBezTo>
                  <a:cubicBezTo>
                    <a:pt x="100144" y="145379"/>
                    <a:pt x="98257" y="136412"/>
                    <a:pt x="100380" y="133580"/>
                  </a:cubicBezTo>
                  <a:cubicBezTo>
                    <a:pt x="102503" y="130749"/>
                    <a:pt x="100380" y="130279"/>
                    <a:pt x="98021" y="130985"/>
                  </a:cubicBezTo>
                  <a:cubicBezTo>
                    <a:pt x="95662" y="131694"/>
                    <a:pt x="100852" y="127917"/>
                    <a:pt x="98021" y="126975"/>
                  </a:cubicBezTo>
                  <a:cubicBezTo>
                    <a:pt x="99438" y="126975"/>
                    <a:pt x="100144" y="126975"/>
                    <a:pt x="101088" y="126975"/>
                  </a:cubicBezTo>
                  <a:cubicBezTo>
                    <a:pt x="102033" y="126975"/>
                    <a:pt x="101088" y="126975"/>
                    <a:pt x="99438" y="128390"/>
                  </a:cubicBezTo>
                  <a:cubicBezTo>
                    <a:pt x="97784" y="129807"/>
                    <a:pt x="102269" y="128390"/>
                    <a:pt x="102269" y="130749"/>
                  </a:cubicBezTo>
                  <a:cubicBezTo>
                    <a:pt x="102269" y="128862"/>
                    <a:pt x="102269" y="128390"/>
                    <a:pt x="102269" y="125794"/>
                  </a:cubicBezTo>
                  <a:lnTo>
                    <a:pt x="104156" y="125794"/>
                  </a:lnTo>
                  <a:cubicBezTo>
                    <a:pt x="104156" y="124144"/>
                    <a:pt x="104156" y="125794"/>
                    <a:pt x="101088" y="125794"/>
                  </a:cubicBezTo>
                  <a:cubicBezTo>
                    <a:pt x="98021" y="125794"/>
                    <a:pt x="102503" y="123908"/>
                    <a:pt x="101088" y="122254"/>
                  </a:cubicBezTo>
                  <a:cubicBezTo>
                    <a:pt x="97784" y="127212"/>
                    <a:pt x="95662" y="132639"/>
                    <a:pt x="94244" y="138302"/>
                  </a:cubicBezTo>
                  <a:cubicBezTo>
                    <a:pt x="94244" y="139716"/>
                    <a:pt x="92830" y="138302"/>
                    <a:pt x="91649" y="138302"/>
                  </a:cubicBezTo>
                  <a:cubicBezTo>
                    <a:pt x="90471" y="138302"/>
                    <a:pt x="91649" y="138302"/>
                    <a:pt x="93302" y="140661"/>
                  </a:cubicBezTo>
                  <a:cubicBezTo>
                    <a:pt x="94953" y="143020"/>
                    <a:pt x="90471" y="139010"/>
                    <a:pt x="89054" y="137357"/>
                  </a:cubicBezTo>
                  <a:cubicBezTo>
                    <a:pt x="87639" y="135706"/>
                    <a:pt x="94244" y="131458"/>
                    <a:pt x="92830" y="126739"/>
                  </a:cubicBezTo>
                  <a:cubicBezTo>
                    <a:pt x="92830" y="126739"/>
                    <a:pt x="95189" y="125086"/>
                    <a:pt x="95189" y="123908"/>
                  </a:cubicBezTo>
                  <a:cubicBezTo>
                    <a:pt x="95189" y="122727"/>
                    <a:pt x="93302" y="123908"/>
                    <a:pt x="95189" y="122018"/>
                  </a:cubicBezTo>
                  <a:cubicBezTo>
                    <a:pt x="97076" y="120131"/>
                    <a:pt x="93539" y="122018"/>
                    <a:pt x="93066" y="120604"/>
                  </a:cubicBezTo>
                  <a:cubicBezTo>
                    <a:pt x="96840" y="118714"/>
                    <a:pt x="94481" y="117536"/>
                    <a:pt x="95662" y="114941"/>
                  </a:cubicBezTo>
                  <a:cubicBezTo>
                    <a:pt x="96840" y="112345"/>
                    <a:pt x="97076" y="114941"/>
                    <a:pt x="98493" y="114941"/>
                  </a:cubicBezTo>
                  <a:cubicBezTo>
                    <a:pt x="99907" y="114941"/>
                    <a:pt x="95898" y="113051"/>
                    <a:pt x="98493" y="111873"/>
                  </a:cubicBezTo>
                  <a:cubicBezTo>
                    <a:pt x="101088" y="110692"/>
                    <a:pt x="98493" y="114232"/>
                    <a:pt x="100852" y="111873"/>
                  </a:cubicBezTo>
                  <a:cubicBezTo>
                    <a:pt x="103211" y="109514"/>
                    <a:pt x="100852" y="111873"/>
                    <a:pt x="100852" y="110456"/>
                  </a:cubicBezTo>
                  <a:cubicBezTo>
                    <a:pt x="100144" y="110219"/>
                    <a:pt x="99438" y="109514"/>
                    <a:pt x="99202" y="108805"/>
                  </a:cubicBezTo>
                  <a:cubicBezTo>
                    <a:pt x="100616" y="106446"/>
                    <a:pt x="102503" y="104320"/>
                    <a:pt x="104865" y="102906"/>
                  </a:cubicBezTo>
                  <a:cubicBezTo>
                    <a:pt x="101797" y="101016"/>
                    <a:pt x="106515" y="100783"/>
                    <a:pt x="104865" y="98657"/>
                  </a:cubicBezTo>
                  <a:cubicBezTo>
                    <a:pt x="103211" y="96534"/>
                    <a:pt x="104865" y="100074"/>
                    <a:pt x="104865" y="101016"/>
                  </a:cubicBezTo>
                  <a:cubicBezTo>
                    <a:pt x="104865" y="101961"/>
                    <a:pt x="104865" y="98421"/>
                    <a:pt x="106988" y="97715"/>
                  </a:cubicBezTo>
                  <a:cubicBezTo>
                    <a:pt x="109111" y="97006"/>
                    <a:pt x="105337" y="95117"/>
                    <a:pt x="106988" y="94883"/>
                  </a:cubicBezTo>
                  <a:cubicBezTo>
                    <a:pt x="108638" y="94647"/>
                    <a:pt x="105337" y="94883"/>
                    <a:pt x="104629" y="91579"/>
                  </a:cubicBezTo>
                  <a:cubicBezTo>
                    <a:pt x="104629" y="94411"/>
                    <a:pt x="100852" y="94411"/>
                    <a:pt x="101325" y="97243"/>
                  </a:cubicBezTo>
                  <a:cubicBezTo>
                    <a:pt x="101797" y="100074"/>
                    <a:pt x="101325" y="95825"/>
                    <a:pt x="98493" y="97243"/>
                  </a:cubicBezTo>
                  <a:cubicBezTo>
                    <a:pt x="98729" y="98657"/>
                    <a:pt x="99907" y="99838"/>
                    <a:pt x="101325" y="99838"/>
                  </a:cubicBezTo>
                  <a:cubicBezTo>
                    <a:pt x="101325" y="99838"/>
                    <a:pt x="101325" y="101489"/>
                    <a:pt x="101325" y="102670"/>
                  </a:cubicBezTo>
                  <a:cubicBezTo>
                    <a:pt x="101325" y="103848"/>
                    <a:pt x="99202" y="104556"/>
                    <a:pt x="99202" y="105973"/>
                  </a:cubicBezTo>
                  <a:cubicBezTo>
                    <a:pt x="99202" y="107388"/>
                    <a:pt x="99202" y="103848"/>
                    <a:pt x="96370" y="102670"/>
                  </a:cubicBezTo>
                  <a:cubicBezTo>
                    <a:pt x="93539" y="101489"/>
                    <a:pt x="96370" y="104320"/>
                    <a:pt x="96370" y="105501"/>
                  </a:cubicBezTo>
                  <a:cubicBezTo>
                    <a:pt x="94717" y="105973"/>
                    <a:pt x="93302" y="106915"/>
                    <a:pt x="92594" y="108333"/>
                  </a:cubicBezTo>
                  <a:cubicBezTo>
                    <a:pt x="92594" y="108333"/>
                    <a:pt x="94244" y="110219"/>
                    <a:pt x="94953" y="111637"/>
                  </a:cubicBezTo>
                  <a:cubicBezTo>
                    <a:pt x="95662" y="113051"/>
                    <a:pt x="92358" y="111637"/>
                    <a:pt x="90471" y="111637"/>
                  </a:cubicBezTo>
                  <a:cubicBezTo>
                    <a:pt x="88581" y="111637"/>
                    <a:pt x="90471" y="113760"/>
                    <a:pt x="90471" y="114704"/>
                  </a:cubicBezTo>
                  <a:cubicBezTo>
                    <a:pt x="90471" y="115646"/>
                    <a:pt x="88345" y="114704"/>
                    <a:pt x="87639" y="114704"/>
                  </a:cubicBezTo>
                  <a:cubicBezTo>
                    <a:pt x="86931" y="118950"/>
                    <a:pt x="85277" y="122963"/>
                    <a:pt x="83154" y="126739"/>
                  </a:cubicBezTo>
                  <a:cubicBezTo>
                    <a:pt x="85277" y="129571"/>
                    <a:pt x="81031" y="130985"/>
                    <a:pt x="83154" y="133817"/>
                  </a:cubicBezTo>
                  <a:cubicBezTo>
                    <a:pt x="78200" y="137121"/>
                    <a:pt x="83154" y="144201"/>
                    <a:pt x="77727" y="146088"/>
                  </a:cubicBezTo>
                  <a:cubicBezTo>
                    <a:pt x="79142" y="147269"/>
                    <a:pt x="77727" y="147741"/>
                    <a:pt x="77727" y="148919"/>
                  </a:cubicBezTo>
                  <a:cubicBezTo>
                    <a:pt x="77727" y="150100"/>
                    <a:pt x="75604" y="150573"/>
                    <a:pt x="74660" y="151515"/>
                  </a:cubicBezTo>
                  <a:cubicBezTo>
                    <a:pt x="73715" y="152459"/>
                    <a:pt x="74660" y="148683"/>
                    <a:pt x="73242" y="147741"/>
                  </a:cubicBezTo>
                  <a:cubicBezTo>
                    <a:pt x="75368" y="147741"/>
                    <a:pt x="73242" y="147741"/>
                    <a:pt x="75368" y="145615"/>
                  </a:cubicBezTo>
                  <a:cubicBezTo>
                    <a:pt x="77491" y="143492"/>
                    <a:pt x="73951" y="145615"/>
                    <a:pt x="73479" y="146796"/>
                  </a:cubicBezTo>
                  <a:cubicBezTo>
                    <a:pt x="73006" y="147977"/>
                    <a:pt x="73479" y="143020"/>
                    <a:pt x="73479" y="141133"/>
                  </a:cubicBezTo>
                  <a:cubicBezTo>
                    <a:pt x="73479" y="139244"/>
                    <a:pt x="73479" y="143256"/>
                    <a:pt x="73479" y="143729"/>
                  </a:cubicBezTo>
                  <a:cubicBezTo>
                    <a:pt x="73479" y="144201"/>
                    <a:pt x="73479" y="138774"/>
                    <a:pt x="75132" y="136884"/>
                  </a:cubicBezTo>
                  <a:cubicBezTo>
                    <a:pt x="76783" y="134998"/>
                    <a:pt x="75132" y="139010"/>
                    <a:pt x="73242" y="139480"/>
                  </a:cubicBezTo>
                  <a:cubicBezTo>
                    <a:pt x="74660" y="135943"/>
                    <a:pt x="73242" y="134053"/>
                    <a:pt x="73242" y="130749"/>
                  </a:cubicBezTo>
                  <a:cubicBezTo>
                    <a:pt x="73242" y="127445"/>
                    <a:pt x="73242" y="133817"/>
                    <a:pt x="76074" y="130749"/>
                  </a:cubicBezTo>
                  <a:lnTo>
                    <a:pt x="76074" y="128862"/>
                  </a:lnTo>
                  <a:cubicBezTo>
                    <a:pt x="78200" y="125794"/>
                    <a:pt x="78672" y="122018"/>
                    <a:pt x="77491" y="118481"/>
                  </a:cubicBezTo>
                  <a:cubicBezTo>
                    <a:pt x="79142" y="121546"/>
                    <a:pt x="79614" y="118481"/>
                    <a:pt x="80559" y="115646"/>
                  </a:cubicBezTo>
                  <a:cubicBezTo>
                    <a:pt x="81504" y="112815"/>
                    <a:pt x="78905" y="113760"/>
                    <a:pt x="78436" y="115646"/>
                  </a:cubicBezTo>
                  <a:cubicBezTo>
                    <a:pt x="76310" y="111873"/>
                    <a:pt x="80795" y="113051"/>
                    <a:pt x="78436" y="109747"/>
                  </a:cubicBezTo>
                  <a:cubicBezTo>
                    <a:pt x="76074" y="106446"/>
                    <a:pt x="81031" y="109747"/>
                    <a:pt x="82209" y="109747"/>
                  </a:cubicBezTo>
                  <a:cubicBezTo>
                    <a:pt x="83390" y="109747"/>
                    <a:pt x="82209" y="106210"/>
                    <a:pt x="80323" y="105973"/>
                  </a:cubicBezTo>
                  <a:cubicBezTo>
                    <a:pt x="78436" y="105737"/>
                    <a:pt x="84571" y="102197"/>
                    <a:pt x="81973" y="100783"/>
                  </a:cubicBezTo>
                  <a:cubicBezTo>
                    <a:pt x="79378" y="99366"/>
                    <a:pt x="84099" y="97948"/>
                    <a:pt x="84805" y="98893"/>
                  </a:cubicBezTo>
                  <a:cubicBezTo>
                    <a:pt x="83627" y="95353"/>
                    <a:pt x="85041" y="91343"/>
                    <a:pt x="88109" y="89217"/>
                  </a:cubicBezTo>
                  <a:cubicBezTo>
                    <a:pt x="87403" y="90635"/>
                    <a:pt x="87403" y="92521"/>
                    <a:pt x="88109" y="93939"/>
                  </a:cubicBezTo>
                  <a:lnTo>
                    <a:pt x="92121" y="91107"/>
                  </a:lnTo>
                  <a:cubicBezTo>
                    <a:pt x="92121" y="91107"/>
                    <a:pt x="88817" y="91107"/>
                    <a:pt x="90471" y="91107"/>
                  </a:cubicBezTo>
                  <a:cubicBezTo>
                    <a:pt x="92121" y="91107"/>
                    <a:pt x="90471" y="92758"/>
                    <a:pt x="90471" y="93466"/>
                  </a:cubicBezTo>
                  <a:cubicBezTo>
                    <a:pt x="90471" y="94175"/>
                    <a:pt x="88345" y="87331"/>
                    <a:pt x="91885" y="86622"/>
                  </a:cubicBezTo>
                  <a:cubicBezTo>
                    <a:pt x="95425" y="85916"/>
                    <a:pt x="89526" y="79308"/>
                    <a:pt x="93302" y="78127"/>
                  </a:cubicBezTo>
                  <a:lnTo>
                    <a:pt x="93302" y="75768"/>
                  </a:lnTo>
                  <a:cubicBezTo>
                    <a:pt x="94717" y="75768"/>
                    <a:pt x="94717" y="75768"/>
                    <a:pt x="95425" y="75768"/>
                  </a:cubicBezTo>
                  <a:cubicBezTo>
                    <a:pt x="96134" y="75768"/>
                    <a:pt x="95425" y="71756"/>
                    <a:pt x="97548" y="71050"/>
                  </a:cubicBezTo>
                  <a:cubicBezTo>
                    <a:pt x="99671" y="70341"/>
                    <a:pt x="97548" y="72937"/>
                    <a:pt x="97548" y="73881"/>
                  </a:cubicBezTo>
                  <a:cubicBezTo>
                    <a:pt x="99202" y="69397"/>
                    <a:pt x="100144" y="64678"/>
                    <a:pt x="104392" y="63970"/>
                  </a:cubicBezTo>
                  <a:cubicBezTo>
                    <a:pt x="104392" y="63970"/>
                    <a:pt x="106279" y="61847"/>
                    <a:pt x="104392" y="59721"/>
                  </a:cubicBezTo>
                  <a:cubicBezTo>
                    <a:pt x="102503" y="57598"/>
                    <a:pt x="102503" y="59721"/>
                    <a:pt x="102503" y="59721"/>
                  </a:cubicBezTo>
                  <a:cubicBezTo>
                    <a:pt x="102503" y="59721"/>
                    <a:pt x="106043" y="54294"/>
                    <a:pt x="109819" y="53352"/>
                  </a:cubicBezTo>
                  <a:cubicBezTo>
                    <a:pt x="109819" y="54766"/>
                    <a:pt x="109819" y="56184"/>
                    <a:pt x="109819" y="56420"/>
                  </a:cubicBezTo>
                  <a:cubicBezTo>
                    <a:pt x="109819" y="56653"/>
                    <a:pt x="114301" y="53352"/>
                    <a:pt x="115719" y="51699"/>
                  </a:cubicBezTo>
                  <a:cubicBezTo>
                    <a:pt x="117136" y="50048"/>
                    <a:pt x="115719" y="51699"/>
                    <a:pt x="112887" y="51699"/>
                  </a:cubicBezTo>
                  <a:cubicBezTo>
                    <a:pt x="110056" y="51699"/>
                    <a:pt x="114774" y="49576"/>
                    <a:pt x="114538" y="47453"/>
                  </a:cubicBezTo>
                  <a:cubicBezTo>
                    <a:pt x="113832" y="47216"/>
                    <a:pt x="113360" y="46508"/>
                    <a:pt x="113360" y="45799"/>
                  </a:cubicBezTo>
                  <a:cubicBezTo>
                    <a:pt x="111706" y="45799"/>
                    <a:pt x="113360" y="45799"/>
                    <a:pt x="111000" y="45799"/>
                  </a:cubicBezTo>
                  <a:cubicBezTo>
                    <a:pt x="111237" y="45091"/>
                    <a:pt x="111237" y="44621"/>
                    <a:pt x="111000" y="43912"/>
                  </a:cubicBezTo>
                  <a:cubicBezTo>
                    <a:pt x="114774" y="43912"/>
                    <a:pt x="114538" y="43912"/>
                    <a:pt x="117605" y="43912"/>
                  </a:cubicBezTo>
                  <a:cubicBezTo>
                    <a:pt x="120673" y="43912"/>
                    <a:pt x="114774" y="43912"/>
                    <a:pt x="115010" y="47453"/>
                  </a:cubicBezTo>
                  <a:cubicBezTo>
                    <a:pt x="115246" y="50990"/>
                    <a:pt x="116900" y="47453"/>
                    <a:pt x="118786" y="47453"/>
                  </a:cubicBezTo>
                  <a:cubicBezTo>
                    <a:pt x="116900" y="47453"/>
                    <a:pt x="118786" y="43204"/>
                    <a:pt x="120201" y="42259"/>
                  </a:cubicBezTo>
                  <a:cubicBezTo>
                    <a:pt x="121618" y="41317"/>
                    <a:pt x="120201" y="42259"/>
                    <a:pt x="120201" y="43912"/>
                  </a:cubicBezTo>
                  <a:cubicBezTo>
                    <a:pt x="120201" y="45563"/>
                    <a:pt x="121854" y="42495"/>
                    <a:pt x="123741" y="43912"/>
                  </a:cubicBezTo>
                  <a:cubicBezTo>
                    <a:pt x="125631" y="45327"/>
                    <a:pt x="121854" y="43912"/>
                    <a:pt x="121382" y="42495"/>
                  </a:cubicBezTo>
                  <a:cubicBezTo>
                    <a:pt x="120909" y="41081"/>
                    <a:pt x="126336" y="38955"/>
                    <a:pt x="128226" y="36596"/>
                  </a:cubicBezTo>
                  <a:cubicBezTo>
                    <a:pt x="130113" y="34237"/>
                    <a:pt x="126573" y="38013"/>
                    <a:pt x="124922" y="38013"/>
                  </a:cubicBezTo>
                  <a:cubicBezTo>
                    <a:pt x="123269" y="38013"/>
                    <a:pt x="124922" y="38013"/>
                    <a:pt x="123741" y="38013"/>
                  </a:cubicBezTo>
                  <a:cubicBezTo>
                    <a:pt x="122563" y="38013"/>
                    <a:pt x="125631" y="35654"/>
                    <a:pt x="127045" y="33528"/>
                  </a:cubicBezTo>
                  <a:cubicBezTo>
                    <a:pt x="128462" y="31405"/>
                    <a:pt x="124213" y="33528"/>
                    <a:pt x="124686" y="35654"/>
                  </a:cubicBezTo>
                  <a:cubicBezTo>
                    <a:pt x="125158" y="37777"/>
                    <a:pt x="124686" y="32586"/>
                    <a:pt x="122563" y="34237"/>
                  </a:cubicBezTo>
                  <a:cubicBezTo>
                    <a:pt x="120437" y="35890"/>
                    <a:pt x="119731" y="12762"/>
                    <a:pt x="116663" y="12526"/>
                  </a:cubicBezTo>
                  <a:close/>
                  <a:moveTo>
                    <a:pt x="29352" y="158831"/>
                  </a:moveTo>
                  <a:cubicBezTo>
                    <a:pt x="31005" y="160718"/>
                    <a:pt x="29352" y="162135"/>
                    <a:pt x="29352" y="163550"/>
                  </a:cubicBezTo>
                  <a:cubicBezTo>
                    <a:pt x="29352" y="164967"/>
                    <a:pt x="28174" y="160482"/>
                    <a:pt x="29352" y="158831"/>
                  </a:cubicBezTo>
                  <a:close/>
                  <a:moveTo>
                    <a:pt x="20385" y="291448"/>
                  </a:moveTo>
                  <a:cubicBezTo>
                    <a:pt x="18262" y="291448"/>
                    <a:pt x="20385" y="287199"/>
                    <a:pt x="17081" y="289795"/>
                  </a:cubicBezTo>
                  <a:cubicBezTo>
                    <a:pt x="15903" y="287199"/>
                    <a:pt x="15903" y="284604"/>
                    <a:pt x="17081" y="282008"/>
                  </a:cubicBezTo>
                  <a:cubicBezTo>
                    <a:pt x="18970" y="282008"/>
                    <a:pt x="17081" y="283426"/>
                    <a:pt x="20621" y="284368"/>
                  </a:cubicBezTo>
                  <a:cubicBezTo>
                    <a:pt x="24161" y="285312"/>
                    <a:pt x="19206" y="286021"/>
                    <a:pt x="20621" y="286727"/>
                  </a:cubicBezTo>
                  <a:cubicBezTo>
                    <a:pt x="22038" y="287435"/>
                    <a:pt x="20621" y="286727"/>
                    <a:pt x="22274" y="286727"/>
                  </a:cubicBezTo>
                  <a:cubicBezTo>
                    <a:pt x="23925" y="286727"/>
                    <a:pt x="22747" y="289561"/>
                    <a:pt x="20385" y="291448"/>
                  </a:cubicBezTo>
                  <a:close/>
                  <a:moveTo>
                    <a:pt x="434755" y="56889"/>
                  </a:moveTo>
                  <a:cubicBezTo>
                    <a:pt x="433101" y="56889"/>
                    <a:pt x="431923" y="58543"/>
                    <a:pt x="432159" y="56889"/>
                  </a:cubicBezTo>
                  <a:cubicBezTo>
                    <a:pt x="432396" y="55239"/>
                    <a:pt x="434282" y="55475"/>
                    <a:pt x="434282" y="56889"/>
                  </a:cubicBezTo>
                  <a:close/>
                  <a:moveTo>
                    <a:pt x="404786" y="89926"/>
                  </a:moveTo>
                  <a:cubicBezTo>
                    <a:pt x="402899" y="89926"/>
                    <a:pt x="402427" y="89926"/>
                    <a:pt x="399595" y="89926"/>
                  </a:cubicBezTo>
                  <a:cubicBezTo>
                    <a:pt x="399595" y="88276"/>
                    <a:pt x="399595" y="88512"/>
                    <a:pt x="398178" y="89926"/>
                  </a:cubicBezTo>
                  <a:cubicBezTo>
                    <a:pt x="398650" y="88512"/>
                    <a:pt x="399123" y="87094"/>
                    <a:pt x="399831" y="85916"/>
                  </a:cubicBezTo>
                  <a:cubicBezTo>
                    <a:pt x="397942" y="85916"/>
                    <a:pt x="397469" y="88039"/>
                    <a:pt x="396527" y="89454"/>
                  </a:cubicBezTo>
                  <a:cubicBezTo>
                    <a:pt x="395582" y="90871"/>
                    <a:pt x="398414" y="84499"/>
                    <a:pt x="400773" y="83791"/>
                  </a:cubicBezTo>
                  <a:cubicBezTo>
                    <a:pt x="400773" y="87331"/>
                    <a:pt x="405258" y="83791"/>
                    <a:pt x="405494" y="86858"/>
                  </a:cubicBezTo>
                  <a:cubicBezTo>
                    <a:pt x="405730" y="89926"/>
                    <a:pt x="404077" y="86858"/>
                    <a:pt x="403368" y="88276"/>
                  </a:cubicBezTo>
                  <a:cubicBezTo>
                    <a:pt x="402663" y="89690"/>
                    <a:pt x="405967" y="88748"/>
                    <a:pt x="404786" y="89926"/>
                  </a:cubicBezTo>
                  <a:close/>
                  <a:moveTo>
                    <a:pt x="460947" y="250861"/>
                  </a:moveTo>
                  <a:cubicBezTo>
                    <a:pt x="462362" y="250861"/>
                    <a:pt x="460947" y="252748"/>
                    <a:pt x="460947" y="253693"/>
                  </a:cubicBezTo>
                  <a:cubicBezTo>
                    <a:pt x="460947" y="254635"/>
                    <a:pt x="459766" y="251803"/>
                    <a:pt x="460947" y="250861"/>
                  </a:cubicBezTo>
                  <a:close/>
                  <a:moveTo>
                    <a:pt x="432396" y="328731"/>
                  </a:moveTo>
                  <a:cubicBezTo>
                    <a:pt x="430978" y="328731"/>
                    <a:pt x="429800" y="328731"/>
                    <a:pt x="428855" y="328731"/>
                  </a:cubicBezTo>
                  <a:cubicBezTo>
                    <a:pt x="427911" y="328731"/>
                    <a:pt x="430742" y="326372"/>
                    <a:pt x="432396" y="328731"/>
                  </a:cubicBezTo>
                  <a:close/>
                  <a:moveTo>
                    <a:pt x="377412" y="370026"/>
                  </a:moveTo>
                  <a:cubicBezTo>
                    <a:pt x="377412" y="370026"/>
                    <a:pt x="377412" y="368375"/>
                    <a:pt x="379771" y="370026"/>
                  </a:cubicBezTo>
                  <a:cubicBezTo>
                    <a:pt x="382133" y="371679"/>
                    <a:pt x="377884" y="371679"/>
                    <a:pt x="377412" y="370026"/>
                  </a:cubicBezTo>
                  <a:close/>
                  <a:moveTo>
                    <a:pt x="168813" y="167090"/>
                  </a:moveTo>
                  <a:cubicBezTo>
                    <a:pt x="168576" y="165675"/>
                    <a:pt x="169285" y="164494"/>
                    <a:pt x="170230" y="163550"/>
                  </a:cubicBezTo>
                  <a:cubicBezTo>
                    <a:pt x="170230" y="163550"/>
                    <a:pt x="170699" y="167090"/>
                    <a:pt x="168813" y="167090"/>
                  </a:cubicBezTo>
                  <a:close/>
                  <a:moveTo>
                    <a:pt x="140497" y="192810"/>
                  </a:moveTo>
                  <a:cubicBezTo>
                    <a:pt x="138607" y="192810"/>
                    <a:pt x="140497" y="186674"/>
                    <a:pt x="141911" y="187855"/>
                  </a:cubicBezTo>
                  <a:cubicBezTo>
                    <a:pt x="139788" y="189506"/>
                    <a:pt x="142856" y="191159"/>
                    <a:pt x="140497" y="193755"/>
                  </a:cubicBezTo>
                  <a:close/>
                  <a:moveTo>
                    <a:pt x="167632" y="100074"/>
                  </a:moveTo>
                  <a:cubicBezTo>
                    <a:pt x="167632" y="100074"/>
                    <a:pt x="167632" y="100074"/>
                    <a:pt x="169049" y="101489"/>
                  </a:cubicBezTo>
                  <a:cubicBezTo>
                    <a:pt x="170463" y="102906"/>
                    <a:pt x="169049" y="101489"/>
                    <a:pt x="167395" y="101489"/>
                  </a:cubicBezTo>
                  <a:cubicBezTo>
                    <a:pt x="165745" y="101489"/>
                    <a:pt x="166217" y="99366"/>
                    <a:pt x="167632" y="99366"/>
                  </a:cubicBezTo>
                  <a:close/>
                  <a:moveTo>
                    <a:pt x="84571" y="236467"/>
                  </a:moveTo>
                  <a:cubicBezTo>
                    <a:pt x="84335" y="233869"/>
                    <a:pt x="84335" y="231037"/>
                    <a:pt x="84571" y="228442"/>
                  </a:cubicBezTo>
                  <a:cubicBezTo>
                    <a:pt x="85986" y="231037"/>
                    <a:pt x="85986" y="233869"/>
                    <a:pt x="84571" y="236467"/>
                  </a:cubicBezTo>
                  <a:close/>
                  <a:moveTo>
                    <a:pt x="84571" y="163077"/>
                  </a:moveTo>
                  <a:cubicBezTo>
                    <a:pt x="84571" y="163077"/>
                    <a:pt x="84571" y="158831"/>
                    <a:pt x="86222" y="159067"/>
                  </a:cubicBezTo>
                  <a:cubicBezTo>
                    <a:pt x="87873" y="159304"/>
                    <a:pt x="86458" y="163313"/>
                    <a:pt x="84335" y="163077"/>
                  </a:cubicBezTo>
                  <a:close/>
                  <a:moveTo>
                    <a:pt x="93066" y="126739"/>
                  </a:moveTo>
                  <a:cubicBezTo>
                    <a:pt x="93066" y="126739"/>
                    <a:pt x="89762" y="124850"/>
                    <a:pt x="93066" y="124380"/>
                  </a:cubicBezTo>
                  <a:cubicBezTo>
                    <a:pt x="96370" y="123908"/>
                    <a:pt x="94008" y="126503"/>
                    <a:pt x="92830" y="126739"/>
                  </a:cubicBezTo>
                  <a:close/>
                  <a:moveTo>
                    <a:pt x="109583" y="27629"/>
                  </a:moveTo>
                  <a:cubicBezTo>
                    <a:pt x="109583" y="27629"/>
                    <a:pt x="109583" y="27629"/>
                    <a:pt x="109583" y="25742"/>
                  </a:cubicBezTo>
                  <a:cubicBezTo>
                    <a:pt x="109583" y="23855"/>
                    <a:pt x="109583" y="22911"/>
                    <a:pt x="113360" y="23855"/>
                  </a:cubicBezTo>
                  <a:cubicBezTo>
                    <a:pt x="117136" y="24797"/>
                    <a:pt x="110528" y="28574"/>
                    <a:pt x="109347" y="28574"/>
                  </a:cubicBezTo>
                  <a:close/>
                  <a:moveTo>
                    <a:pt x="66165" y="74823"/>
                  </a:moveTo>
                  <a:cubicBezTo>
                    <a:pt x="66165" y="74823"/>
                    <a:pt x="66165" y="71992"/>
                    <a:pt x="67815" y="71519"/>
                  </a:cubicBezTo>
                  <a:cubicBezTo>
                    <a:pt x="69469" y="71050"/>
                    <a:pt x="66401" y="73881"/>
                    <a:pt x="65929" y="73881"/>
                  </a:cubicBezTo>
                  <a:close/>
                  <a:moveTo>
                    <a:pt x="36668" y="130513"/>
                  </a:moveTo>
                  <a:cubicBezTo>
                    <a:pt x="35251" y="130513"/>
                    <a:pt x="36668" y="127212"/>
                    <a:pt x="36668" y="126031"/>
                  </a:cubicBezTo>
                  <a:cubicBezTo>
                    <a:pt x="36668" y="124850"/>
                    <a:pt x="37377" y="128154"/>
                    <a:pt x="36432" y="129571"/>
                  </a:cubicBezTo>
                  <a:close/>
                  <a:moveTo>
                    <a:pt x="34545" y="143020"/>
                  </a:moveTo>
                  <a:cubicBezTo>
                    <a:pt x="34545" y="141606"/>
                    <a:pt x="34545" y="137829"/>
                    <a:pt x="36668" y="138065"/>
                  </a:cubicBezTo>
                  <a:cubicBezTo>
                    <a:pt x="38791" y="138302"/>
                    <a:pt x="36668" y="140661"/>
                    <a:pt x="34309" y="142078"/>
                  </a:cubicBezTo>
                  <a:close/>
                  <a:moveTo>
                    <a:pt x="137429" y="92285"/>
                  </a:moveTo>
                  <a:cubicBezTo>
                    <a:pt x="136248" y="93939"/>
                    <a:pt x="137429" y="96062"/>
                    <a:pt x="134834" y="97479"/>
                  </a:cubicBezTo>
                  <a:cubicBezTo>
                    <a:pt x="133417" y="95825"/>
                    <a:pt x="133653" y="93466"/>
                    <a:pt x="135303" y="92049"/>
                  </a:cubicBezTo>
                  <a:cubicBezTo>
                    <a:pt x="135776" y="91816"/>
                    <a:pt x="136484" y="91343"/>
                    <a:pt x="137193" y="91343"/>
                  </a:cubicBezTo>
                  <a:close/>
                  <a:moveTo>
                    <a:pt x="3159" y="180069"/>
                  </a:moveTo>
                  <a:cubicBezTo>
                    <a:pt x="1272" y="180069"/>
                    <a:pt x="1509" y="176529"/>
                    <a:pt x="3159" y="174876"/>
                  </a:cubicBezTo>
                  <a:cubicBezTo>
                    <a:pt x="4812" y="173225"/>
                    <a:pt x="4104" y="177474"/>
                    <a:pt x="2923" y="179125"/>
                  </a:cubicBezTo>
                  <a:close/>
                  <a:moveTo>
                    <a:pt x="64984" y="127917"/>
                  </a:moveTo>
                  <a:cubicBezTo>
                    <a:pt x="64984" y="126739"/>
                    <a:pt x="64984" y="125086"/>
                    <a:pt x="64984" y="123908"/>
                  </a:cubicBezTo>
                  <a:cubicBezTo>
                    <a:pt x="64984" y="122727"/>
                    <a:pt x="66637" y="127681"/>
                    <a:pt x="64748" y="126975"/>
                  </a:cubicBezTo>
                  <a:close/>
                  <a:moveTo>
                    <a:pt x="144034" y="95589"/>
                  </a:moveTo>
                  <a:cubicBezTo>
                    <a:pt x="144034" y="95589"/>
                    <a:pt x="144034" y="93466"/>
                    <a:pt x="146160" y="95589"/>
                  </a:cubicBezTo>
                  <a:cubicBezTo>
                    <a:pt x="148283" y="97715"/>
                    <a:pt x="145688" y="96534"/>
                    <a:pt x="143798" y="94647"/>
                  </a:cubicBezTo>
                  <a:close/>
                  <a:moveTo>
                    <a:pt x="144034" y="97948"/>
                  </a:moveTo>
                  <a:cubicBezTo>
                    <a:pt x="141675" y="97948"/>
                    <a:pt x="144034" y="97948"/>
                    <a:pt x="142148" y="97948"/>
                  </a:cubicBezTo>
                  <a:cubicBezTo>
                    <a:pt x="140261" y="97948"/>
                    <a:pt x="140497" y="97948"/>
                    <a:pt x="140025" y="97948"/>
                  </a:cubicBezTo>
                  <a:cubicBezTo>
                    <a:pt x="139552" y="97948"/>
                    <a:pt x="142148" y="97948"/>
                    <a:pt x="140025" y="96062"/>
                  </a:cubicBezTo>
                  <a:lnTo>
                    <a:pt x="141439" y="96062"/>
                  </a:lnTo>
                  <a:cubicBezTo>
                    <a:pt x="141439" y="96062"/>
                    <a:pt x="143798" y="96062"/>
                    <a:pt x="144034" y="97006"/>
                  </a:cubicBezTo>
                  <a:close/>
                  <a:moveTo>
                    <a:pt x="136957" y="100310"/>
                  </a:moveTo>
                  <a:cubicBezTo>
                    <a:pt x="136957" y="100310"/>
                    <a:pt x="136957" y="97948"/>
                    <a:pt x="136957" y="97715"/>
                  </a:cubicBezTo>
                  <a:cubicBezTo>
                    <a:pt x="136957" y="97479"/>
                    <a:pt x="138607" y="99366"/>
                    <a:pt x="136957" y="99366"/>
                  </a:cubicBezTo>
                  <a:close/>
                  <a:moveTo>
                    <a:pt x="84571" y="129571"/>
                  </a:moveTo>
                  <a:cubicBezTo>
                    <a:pt x="85041" y="130279"/>
                    <a:pt x="85041" y="131221"/>
                    <a:pt x="84571" y="131930"/>
                  </a:cubicBezTo>
                  <a:cubicBezTo>
                    <a:pt x="84571" y="130043"/>
                    <a:pt x="79614" y="130279"/>
                    <a:pt x="81268" y="128154"/>
                  </a:cubicBezTo>
                  <a:cubicBezTo>
                    <a:pt x="82918" y="126031"/>
                    <a:pt x="82918" y="129571"/>
                    <a:pt x="84571" y="128626"/>
                  </a:cubicBezTo>
                  <a:close/>
                  <a:moveTo>
                    <a:pt x="134598" y="108805"/>
                  </a:moveTo>
                  <a:lnTo>
                    <a:pt x="134598" y="107152"/>
                  </a:lnTo>
                  <a:lnTo>
                    <a:pt x="136012" y="107152"/>
                  </a:lnTo>
                  <a:cubicBezTo>
                    <a:pt x="136248" y="107152"/>
                    <a:pt x="135067" y="107388"/>
                    <a:pt x="134598" y="107860"/>
                  </a:cubicBezTo>
                  <a:close/>
                  <a:moveTo>
                    <a:pt x="164094" y="104792"/>
                  </a:moveTo>
                  <a:cubicBezTo>
                    <a:pt x="166926" y="104792"/>
                    <a:pt x="164094" y="104792"/>
                    <a:pt x="165745" y="104792"/>
                  </a:cubicBezTo>
                  <a:cubicBezTo>
                    <a:pt x="167395" y="104792"/>
                    <a:pt x="165745" y="106210"/>
                    <a:pt x="164094" y="103848"/>
                  </a:cubicBezTo>
                  <a:close/>
                  <a:moveTo>
                    <a:pt x="83627" y="137829"/>
                  </a:moveTo>
                  <a:cubicBezTo>
                    <a:pt x="81268" y="139952"/>
                    <a:pt x="85041" y="143492"/>
                    <a:pt x="81031" y="144437"/>
                  </a:cubicBezTo>
                  <a:cubicBezTo>
                    <a:pt x="83390" y="144437"/>
                    <a:pt x="82918" y="147505"/>
                    <a:pt x="81031" y="148683"/>
                  </a:cubicBezTo>
                  <a:cubicBezTo>
                    <a:pt x="81031" y="145143"/>
                    <a:pt x="77964" y="145379"/>
                    <a:pt x="76546" y="141606"/>
                  </a:cubicBezTo>
                  <a:cubicBezTo>
                    <a:pt x="80087" y="141606"/>
                    <a:pt x="76546" y="139952"/>
                    <a:pt x="79142" y="139716"/>
                  </a:cubicBezTo>
                  <a:cubicBezTo>
                    <a:pt x="81740" y="139480"/>
                    <a:pt x="79142" y="133344"/>
                    <a:pt x="79142" y="133111"/>
                  </a:cubicBezTo>
                  <a:cubicBezTo>
                    <a:pt x="79142" y="132875"/>
                    <a:pt x="79142" y="135470"/>
                    <a:pt x="79142" y="134762"/>
                  </a:cubicBezTo>
                  <a:cubicBezTo>
                    <a:pt x="78905" y="133344"/>
                    <a:pt x="79614" y="131930"/>
                    <a:pt x="80795" y="131221"/>
                  </a:cubicBezTo>
                  <a:cubicBezTo>
                    <a:pt x="81973" y="131221"/>
                    <a:pt x="80795" y="133111"/>
                    <a:pt x="79378" y="134053"/>
                  </a:cubicBezTo>
                  <a:cubicBezTo>
                    <a:pt x="77964" y="134998"/>
                    <a:pt x="81504" y="136412"/>
                    <a:pt x="83627" y="136884"/>
                  </a:cubicBezTo>
                  <a:close/>
                  <a:moveTo>
                    <a:pt x="29824" y="177238"/>
                  </a:moveTo>
                  <a:cubicBezTo>
                    <a:pt x="27701" y="177238"/>
                    <a:pt x="28410" y="174640"/>
                    <a:pt x="29824" y="173461"/>
                  </a:cubicBezTo>
                  <a:cubicBezTo>
                    <a:pt x="31241" y="172280"/>
                    <a:pt x="30769" y="175112"/>
                    <a:pt x="29824" y="176293"/>
                  </a:cubicBezTo>
                  <a:close/>
                  <a:moveTo>
                    <a:pt x="90940" y="130043"/>
                  </a:moveTo>
                  <a:lnTo>
                    <a:pt x="89054" y="130043"/>
                  </a:lnTo>
                  <a:cubicBezTo>
                    <a:pt x="89054" y="130043"/>
                    <a:pt x="89054" y="128390"/>
                    <a:pt x="89054" y="127681"/>
                  </a:cubicBezTo>
                  <a:cubicBezTo>
                    <a:pt x="89054" y="126975"/>
                    <a:pt x="90471" y="128154"/>
                    <a:pt x="90940" y="129807"/>
                  </a:cubicBezTo>
                  <a:close/>
                  <a:moveTo>
                    <a:pt x="157014" y="109277"/>
                  </a:moveTo>
                  <a:cubicBezTo>
                    <a:pt x="157014" y="108096"/>
                    <a:pt x="159609" y="109277"/>
                    <a:pt x="157014" y="107388"/>
                  </a:cubicBezTo>
                  <a:cubicBezTo>
                    <a:pt x="154419" y="105501"/>
                    <a:pt x="159609" y="108569"/>
                    <a:pt x="160082" y="107388"/>
                  </a:cubicBezTo>
                  <a:cubicBezTo>
                    <a:pt x="160554" y="106210"/>
                    <a:pt x="158195" y="108096"/>
                    <a:pt x="157014" y="109041"/>
                  </a:cubicBezTo>
                  <a:close/>
                  <a:moveTo>
                    <a:pt x="129168" y="116827"/>
                  </a:moveTo>
                  <a:cubicBezTo>
                    <a:pt x="129168" y="116827"/>
                    <a:pt x="126809" y="114232"/>
                    <a:pt x="129168" y="113760"/>
                  </a:cubicBezTo>
                  <a:cubicBezTo>
                    <a:pt x="131530" y="113287"/>
                    <a:pt x="130821" y="116119"/>
                    <a:pt x="129168" y="116591"/>
                  </a:cubicBezTo>
                  <a:close/>
                  <a:moveTo>
                    <a:pt x="148047" y="110928"/>
                  </a:moveTo>
                  <a:cubicBezTo>
                    <a:pt x="150406" y="110928"/>
                    <a:pt x="152296" y="114232"/>
                    <a:pt x="150406" y="114941"/>
                  </a:cubicBezTo>
                  <a:cubicBezTo>
                    <a:pt x="148519" y="115646"/>
                    <a:pt x="148047" y="113287"/>
                    <a:pt x="148283" y="112815"/>
                  </a:cubicBezTo>
                  <a:cubicBezTo>
                    <a:pt x="148519" y="112345"/>
                    <a:pt x="149228" y="111873"/>
                    <a:pt x="148047" y="110692"/>
                  </a:cubicBezTo>
                  <a:close/>
                  <a:moveTo>
                    <a:pt x="73951" y="160009"/>
                  </a:moveTo>
                  <a:cubicBezTo>
                    <a:pt x="76074" y="160009"/>
                    <a:pt x="73951" y="158595"/>
                    <a:pt x="73951" y="157650"/>
                  </a:cubicBezTo>
                  <a:cubicBezTo>
                    <a:pt x="74187" y="156708"/>
                    <a:pt x="74896" y="156000"/>
                    <a:pt x="75841" y="156236"/>
                  </a:cubicBezTo>
                  <a:cubicBezTo>
                    <a:pt x="75841" y="156236"/>
                    <a:pt x="75841" y="156236"/>
                    <a:pt x="75841" y="156236"/>
                  </a:cubicBezTo>
                  <a:cubicBezTo>
                    <a:pt x="74187" y="153404"/>
                    <a:pt x="77491" y="151042"/>
                    <a:pt x="75841" y="147977"/>
                  </a:cubicBezTo>
                  <a:cubicBezTo>
                    <a:pt x="74187" y="144910"/>
                    <a:pt x="79614" y="147977"/>
                    <a:pt x="77491" y="146088"/>
                  </a:cubicBezTo>
                  <a:cubicBezTo>
                    <a:pt x="78905" y="146088"/>
                    <a:pt x="81973" y="146088"/>
                    <a:pt x="80559" y="147505"/>
                  </a:cubicBezTo>
                  <a:cubicBezTo>
                    <a:pt x="79142" y="148919"/>
                    <a:pt x="80559" y="147505"/>
                    <a:pt x="78905" y="147505"/>
                  </a:cubicBezTo>
                  <a:cubicBezTo>
                    <a:pt x="83627" y="147505"/>
                    <a:pt x="81504" y="152459"/>
                    <a:pt x="82446" y="155291"/>
                  </a:cubicBezTo>
                  <a:lnTo>
                    <a:pt x="80087" y="156942"/>
                  </a:lnTo>
                  <a:cubicBezTo>
                    <a:pt x="80087" y="158359"/>
                    <a:pt x="82446" y="160246"/>
                    <a:pt x="80087" y="161663"/>
                  </a:cubicBezTo>
                  <a:cubicBezTo>
                    <a:pt x="77727" y="160482"/>
                    <a:pt x="77019" y="157650"/>
                    <a:pt x="78200" y="155291"/>
                  </a:cubicBezTo>
                  <a:cubicBezTo>
                    <a:pt x="78200" y="155291"/>
                    <a:pt x="78200" y="155291"/>
                    <a:pt x="78200" y="155291"/>
                  </a:cubicBezTo>
                  <a:cubicBezTo>
                    <a:pt x="78200" y="155291"/>
                    <a:pt x="76074" y="157650"/>
                    <a:pt x="76074" y="158831"/>
                  </a:cubicBezTo>
                  <a:cubicBezTo>
                    <a:pt x="76074" y="160009"/>
                    <a:pt x="79850" y="163077"/>
                    <a:pt x="77727" y="164967"/>
                  </a:cubicBezTo>
                  <a:cubicBezTo>
                    <a:pt x="76783" y="160482"/>
                    <a:pt x="74896" y="160954"/>
                    <a:pt x="73951" y="159776"/>
                  </a:cubicBezTo>
                  <a:close/>
                  <a:moveTo>
                    <a:pt x="129640" y="119186"/>
                  </a:moveTo>
                  <a:cubicBezTo>
                    <a:pt x="129640" y="119186"/>
                    <a:pt x="131530" y="119186"/>
                    <a:pt x="132236" y="119186"/>
                  </a:cubicBezTo>
                  <a:cubicBezTo>
                    <a:pt x="132944" y="119186"/>
                    <a:pt x="132236" y="120604"/>
                    <a:pt x="130821" y="120840"/>
                  </a:cubicBezTo>
                  <a:cubicBezTo>
                    <a:pt x="129404" y="121076"/>
                    <a:pt x="128462" y="119423"/>
                    <a:pt x="127281" y="117772"/>
                  </a:cubicBezTo>
                  <a:lnTo>
                    <a:pt x="128935" y="117772"/>
                  </a:lnTo>
                  <a:close/>
                  <a:moveTo>
                    <a:pt x="91" y="224669"/>
                  </a:moveTo>
                  <a:cubicBezTo>
                    <a:pt x="91" y="224669"/>
                    <a:pt x="-2740" y="222307"/>
                    <a:pt x="91" y="221601"/>
                  </a:cubicBezTo>
                  <a:cubicBezTo>
                    <a:pt x="2923" y="220892"/>
                    <a:pt x="1981" y="223251"/>
                    <a:pt x="91" y="224432"/>
                  </a:cubicBezTo>
                  <a:close/>
                  <a:moveTo>
                    <a:pt x="26756" y="203194"/>
                  </a:moveTo>
                  <a:cubicBezTo>
                    <a:pt x="23925" y="203194"/>
                    <a:pt x="26756" y="197531"/>
                    <a:pt x="26756" y="199418"/>
                  </a:cubicBezTo>
                  <a:cubicBezTo>
                    <a:pt x="26756" y="201305"/>
                    <a:pt x="28410" y="201777"/>
                    <a:pt x="26756" y="202958"/>
                  </a:cubicBezTo>
                  <a:close/>
                  <a:moveTo>
                    <a:pt x="144743" y="120367"/>
                  </a:moveTo>
                  <a:lnTo>
                    <a:pt x="144743" y="118714"/>
                  </a:lnTo>
                  <a:cubicBezTo>
                    <a:pt x="144743" y="118714"/>
                    <a:pt x="144743" y="118714"/>
                    <a:pt x="146396" y="118714"/>
                  </a:cubicBezTo>
                  <a:cubicBezTo>
                    <a:pt x="148047" y="118714"/>
                    <a:pt x="147574" y="119659"/>
                    <a:pt x="145215" y="120131"/>
                  </a:cubicBezTo>
                  <a:close/>
                  <a:moveTo>
                    <a:pt x="132944" y="128626"/>
                  </a:moveTo>
                  <a:cubicBezTo>
                    <a:pt x="132944" y="128626"/>
                    <a:pt x="132944" y="128626"/>
                    <a:pt x="130821" y="128626"/>
                  </a:cubicBezTo>
                  <a:lnTo>
                    <a:pt x="129168" y="126739"/>
                  </a:lnTo>
                  <a:lnTo>
                    <a:pt x="131999" y="124613"/>
                  </a:lnTo>
                  <a:cubicBezTo>
                    <a:pt x="132472" y="125794"/>
                    <a:pt x="132944" y="127212"/>
                    <a:pt x="133417" y="128390"/>
                  </a:cubicBezTo>
                  <a:close/>
                  <a:moveTo>
                    <a:pt x="145452" y="121076"/>
                  </a:moveTo>
                  <a:cubicBezTo>
                    <a:pt x="146633" y="121312"/>
                    <a:pt x="147811" y="121312"/>
                    <a:pt x="148992" y="121076"/>
                  </a:cubicBezTo>
                  <a:cubicBezTo>
                    <a:pt x="148992" y="121076"/>
                    <a:pt x="148992" y="121076"/>
                    <a:pt x="148992" y="122490"/>
                  </a:cubicBezTo>
                  <a:cubicBezTo>
                    <a:pt x="148992" y="123908"/>
                    <a:pt x="146866" y="124144"/>
                    <a:pt x="144979" y="122490"/>
                  </a:cubicBezTo>
                  <a:cubicBezTo>
                    <a:pt x="143092" y="120840"/>
                    <a:pt x="144979" y="118481"/>
                    <a:pt x="147574" y="119186"/>
                  </a:cubicBezTo>
                  <a:close/>
                  <a:moveTo>
                    <a:pt x="126100" y="132875"/>
                  </a:moveTo>
                  <a:cubicBezTo>
                    <a:pt x="129168" y="132875"/>
                    <a:pt x="126100" y="130985"/>
                    <a:pt x="127990" y="129807"/>
                  </a:cubicBezTo>
                  <a:cubicBezTo>
                    <a:pt x="129876" y="128626"/>
                    <a:pt x="129404" y="134289"/>
                    <a:pt x="127517" y="132639"/>
                  </a:cubicBezTo>
                  <a:close/>
                  <a:moveTo>
                    <a:pt x="124686" y="135234"/>
                  </a:moveTo>
                  <a:cubicBezTo>
                    <a:pt x="124686" y="135234"/>
                    <a:pt x="122090" y="135234"/>
                    <a:pt x="122799" y="135234"/>
                  </a:cubicBezTo>
                  <a:cubicBezTo>
                    <a:pt x="123505" y="135234"/>
                    <a:pt x="124686" y="135234"/>
                    <a:pt x="125631" y="135234"/>
                  </a:cubicBezTo>
                  <a:lnTo>
                    <a:pt x="123741" y="135234"/>
                  </a:lnTo>
                  <a:cubicBezTo>
                    <a:pt x="123741" y="135234"/>
                    <a:pt x="123741" y="133817"/>
                    <a:pt x="121854" y="135234"/>
                  </a:cubicBezTo>
                  <a:cubicBezTo>
                    <a:pt x="119967" y="136648"/>
                    <a:pt x="119967" y="133344"/>
                    <a:pt x="121854" y="132875"/>
                  </a:cubicBezTo>
                  <a:lnTo>
                    <a:pt x="123505" y="132875"/>
                  </a:lnTo>
                  <a:cubicBezTo>
                    <a:pt x="123505" y="131458"/>
                    <a:pt x="122090" y="132875"/>
                    <a:pt x="121382" y="131221"/>
                  </a:cubicBezTo>
                  <a:cubicBezTo>
                    <a:pt x="120673" y="129571"/>
                    <a:pt x="123741" y="134525"/>
                    <a:pt x="125158" y="134998"/>
                  </a:cubicBezTo>
                  <a:close/>
                  <a:moveTo>
                    <a:pt x="112178" y="142548"/>
                  </a:moveTo>
                  <a:cubicBezTo>
                    <a:pt x="110764" y="140897"/>
                    <a:pt x="111237" y="139480"/>
                    <a:pt x="113596" y="138302"/>
                  </a:cubicBezTo>
                  <a:cubicBezTo>
                    <a:pt x="115010" y="139716"/>
                    <a:pt x="114068" y="141133"/>
                    <a:pt x="112651" y="142311"/>
                  </a:cubicBezTo>
                  <a:close/>
                  <a:moveTo>
                    <a:pt x="144743" y="125086"/>
                  </a:moveTo>
                  <a:cubicBezTo>
                    <a:pt x="144743" y="126739"/>
                    <a:pt x="142384" y="127445"/>
                    <a:pt x="143092" y="129098"/>
                  </a:cubicBezTo>
                  <a:cubicBezTo>
                    <a:pt x="143798" y="130749"/>
                    <a:pt x="143092" y="126975"/>
                    <a:pt x="143092" y="125322"/>
                  </a:cubicBezTo>
                  <a:cubicBezTo>
                    <a:pt x="143092" y="123671"/>
                    <a:pt x="144507" y="125322"/>
                    <a:pt x="145215" y="124850"/>
                  </a:cubicBezTo>
                  <a:close/>
                  <a:moveTo>
                    <a:pt x="77255" y="169921"/>
                  </a:moveTo>
                  <a:lnTo>
                    <a:pt x="75604" y="168271"/>
                  </a:lnTo>
                  <a:cubicBezTo>
                    <a:pt x="77491" y="168271"/>
                    <a:pt x="77491" y="166381"/>
                    <a:pt x="75604" y="165203"/>
                  </a:cubicBezTo>
                  <a:lnTo>
                    <a:pt x="77019" y="165203"/>
                  </a:lnTo>
                  <a:cubicBezTo>
                    <a:pt x="80323" y="166145"/>
                    <a:pt x="77964" y="167798"/>
                    <a:pt x="77727" y="170157"/>
                  </a:cubicBezTo>
                  <a:close/>
                  <a:moveTo>
                    <a:pt x="139552" y="130513"/>
                  </a:moveTo>
                  <a:cubicBezTo>
                    <a:pt x="139552" y="130513"/>
                    <a:pt x="139552" y="128862"/>
                    <a:pt x="141675" y="128154"/>
                  </a:cubicBezTo>
                  <a:cubicBezTo>
                    <a:pt x="143798" y="127445"/>
                    <a:pt x="141911" y="130749"/>
                    <a:pt x="140025" y="130279"/>
                  </a:cubicBezTo>
                  <a:close/>
                  <a:moveTo>
                    <a:pt x="24397" y="224902"/>
                  </a:moveTo>
                  <a:cubicBezTo>
                    <a:pt x="23216" y="222543"/>
                    <a:pt x="24397" y="220184"/>
                    <a:pt x="24397" y="218061"/>
                  </a:cubicBezTo>
                  <a:cubicBezTo>
                    <a:pt x="24397" y="215935"/>
                    <a:pt x="25578" y="222070"/>
                    <a:pt x="24870" y="224432"/>
                  </a:cubicBezTo>
                  <a:close/>
                  <a:moveTo>
                    <a:pt x="152532" y="127445"/>
                  </a:moveTo>
                  <a:cubicBezTo>
                    <a:pt x="153474" y="127681"/>
                    <a:pt x="154419" y="128154"/>
                    <a:pt x="155127" y="128862"/>
                  </a:cubicBezTo>
                  <a:cubicBezTo>
                    <a:pt x="155363" y="129571"/>
                    <a:pt x="155363" y="130279"/>
                    <a:pt x="155127" y="130985"/>
                  </a:cubicBezTo>
                  <a:cubicBezTo>
                    <a:pt x="153946" y="131221"/>
                    <a:pt x="152765" y="131221"/>
                    <a:pt x="151587" y="130985"/>
                  </a:cubicBezTo>
                  <a:cubicBezTo>
                    <a:pt x="153946" y="132875"/>
                    <a:pt x="151587" y="133817"/>
                    <a:pt x="151587" y="135234"/>
                  </a:cubicBezTo>
                  <a:cubicBezTo>
                    <a:pt x="151587" y="136648"/>
                    <a:pt x="148755" y="137121"/>
                    <a:pt x="147102" y="138774"/>
                  </a:cubicBezTo>
                  <a:cubicBezTo>
                    <a:pt x="145452" y="140425"/>
                    <a:pt x="147102" y="134525"/>
                    <a:pt x="148519" y="133111"/>
                  </a:cubicBezTo>
                  <a:cubicBezTo>
                    <a:pt x="149934" y="131694"/>
                    <a:pt x="146866" y="133111"/>
                    <a:pt x="146396" y="133111"/>
                  </a:cubicBezTo>
                  <a:cubicBezTo>
                    <a:pt x="145924" y="133111"/>
                    <a:pt x="147574" y="131221"/>
                    <a:pt x="148755" y="133111"/>
                  </a:cubicBezTo>
                  <a:cubicBezTo>
                    <a:pt x="149934" y="134998"/>
                    <a:pt x="148755" y="127681"/>
                    <a:pt x="152532" y="127681"/>
                  </a:cubicBezTo>
                  <a:cubicBezTo>
                    <a:pt x="152296" y="126031"/>
                    <a:pt x="153946" y="126031"/>
                    <a:pt x="153001" y="126975"/>
                  </a:cubicBezTo>
                  <a:close/>
                  <a:moveTo>
                    <a:pt x="128935" y="138538"/>
                  </a:moveTo>
                  <a:cubicBezTo>
                    <a:pt x="127045" y="138538"/>
                    <a:pt x="126100" y="136884"/>
                    <a:pt x="127517" y="135234"/>
                  </a:cubicBezTo>
                  <a:cubicBezTo>
                    <a:pt x="127517" y="136884"/>
                    <a:pt x="131294" y="135943"/>
                    <a:pt x="130349" y="138065"/>
                  </a:cubicBezTo>
                  <a:close/>
                  <a:moveTo>
                    <a:pt x="145688" y="130043"/>
                  </a:moveTo>
                  <a:cubicBezTo>
                    <a:pt x="145688" y="130043"/>
                    <a:pt x="145688" y="130043"/>
                    <a:pt x="144034" y="131458"/>
                  </a:cubicBezTo>
                  <a:cubicBezTo>
                    <a:pt x="142384" y="132875"/>
                    <a:pt x="145688" y="128390"/>
                    <a:pt x="147102" y="129571"/>
                  </a:cubicBezTo>
                  <a:close/>
                  <a:moveTo>
                    <a:pt x="74896" y="175584"/>
                  </a:moveTo>
                  <a:cubicBezTo>
                    <a:pt x="74423" y="176057"/>
                    <a:pt x="74187" y="177002"/>
                    <a:pt x="74660" y="177474"/>
                  </a:cubicBezTo>
                  <a:cubicBezTo>
                    <a:pt x="74896" y="177707"/>
                    <a:pt x="74896" y="177707"/>
                    <a:pt x="74896" y="177707"/>
                  </a:cubicBezTo>
                  <a:lnTo>
                    <a:pt x="72773" y="179361"/>
                  </a:lnTo>
                  <a:cubicBezTo>
                    <a:pt x="74660" y="182192"/>
                    <a:pt x="72773" y="182665"/>
                    <a:pt x="74187" y="185732"/>
                  </a:cubicBezTo>
                  <a:cubicBezTo>
                    <a:pt x="74187" y="185732"/>
                    <a:pt x="72537" y="185732"/>
                    <a:pt x="71828" y="185732"/>
                  </a:cubicBezTo>
                  <a:cubicBezTo>
                    <a:pt x="71119" y="185732"/>
                    <a:pt x="71828" y="182665"/>
                    <a:pt x="71828" y="181011"/>
                  </a:cubicBezTo>
                  <a:cubicBezTo>
                    <a:pt x="70647" y="182192"/>
                    <a:pt x="68760" y="182192"/>
                    <a:pt x="67579" y="181011"/>
                  </a:cubicBezTo>
                  <a:cubicBezTo>
                    <a:pt x="68288" y="179833"/>
                    <a:pt x="68996" y="178652"/>
                    <a:pt x="69941" y="177707"/>
                  </a:cubicBezTo>
                  <a:cubicBezTo>
                    <a:pt x="69941" y="177707"/>
                    <a:pt x="69941" y="180069"/>
                    <a:pt x="71828" y="181248"/>
                  </a:cubicBezTo>
                  <a:cubicBezTo>
                    <a:pt x="73715" y="182429"/>
                    <a:pt x="75604" y="175348"/>
                    <a:pt x="77255" y="175112"/>
                  </a:cubicBezTo>
                  <a:close/>
                  <a:moveTo>
                    <a:pt x="72773" y="175584"/>
                  </a:moveTo>
                  <a:cubicBezTo>
                    <a:pt x="72773" y="174170"/>
                    <a:pt x="72773" y="172989"/>
                    <a:pt x="72773" y="171808"/>
                  </a:cubicBezTo>
                  <a:cubicBezTo>
                    <a:pt x="72773" y="170630"/>
                    <a:pt x="75604" y="174876"/>
                    <a:pt x="75132" y="176293"/>
                  </a:cubicBezTo>
                  <a:close/>
                  <a:moveTo>
                    <a:pt x="139788" y="135470"/>
                  </a:moveTo>
                  <a:cubicBezTo>
                    <a:pt x="139788" y="135470"/>
                    <a:pt x="138371" y="135470"/>
                    <a:pt x="137193" y="135470"/>
                  </a:cubicBezTo>
                  <a:cubicBezTo>
                    <a:pt x="136012" y="135470"/>
                    <a:pt x="137193" y="133817"/>
                    <a:pt x="137193" y="133111"/>
                  </a:cubicBezTo>
                  <a:cubicBezTo>
                    <a:pt x="137193" y="132402"/>
                    <a:pt x="142384" y="135470"/>
                    <a:pt x="142148" y="136179"/>
                  </a:cubicBezTo>
                  <a:close/>
                  <a:moveTo>
                    <a:pt x="12599" y="242600"/>
                  </a:moveTo>
                  <a:cubicBezTo>
                    <a:pt x="12599" y="242600"/>
                    <a:pt x="10476" y="240477"/>
                    <a:pt x="12599" y="239299"/>
                  </a:cubicBezTo>
                  <a:cubicBezTo>
                    <a:pt x="14722" y="238118"/>
                    <a:pt x="15194" y="242130"/>
                    <a:pt x="14958" y="243309"/>
                  </a:cubicBezTo>
                  <a:close/>
                  <a:moveTo>
                    <a:pt x="143329" y="134289"/>
                  </a:moveTo>
                  <a:cubicBezTo>
                    <a:pt x="143329" y="134289"/>
                    <a:pt x="143329" y="134289"/>
                    <a:pt x="141203" y="134289"/>
                  </a:cubicBezTo>
                  <a:cubicBezTo>
                    <a:pt x="139080" y="134289"/>
                    <a:pt x="141203" y="132875"/>
                    <a:pt x="141203" y="132402"/>
                  </a:cubicBezTo>
                  <a:close/>
                  <a:moveTo>
                    <a:pt x="107933" y="157886"/>
                  </a:moveTo>
                  <a:lnTo>
                    <a:pt x="105807" y="157886"/>
                  </a:lnTo>
                  <a:cubicBezTo>
                    <a:pt x="105807" y="156472"/>
                    <a:pt x="105807" y="154819"/>
                    <a:pt x="105807" y="153404"/>
                  </a:cubicBezTo>
                  <a:cubicBezTo>
                    <a:pt x="105807" y="151987"/>
                    <a:pt x="108638" y="157414"/>
                    <a:pt x="110292" y="158831"/>
                  </a:cubicBezTo>
                  <a:close/>
                  <a:moveTo>
                    <a:pt x="138844" y="138302"/>
                  </a:moveTo>
                  <a:cubicBezTo>
                    <a:pt x="136957" y="139716"/>
                    <a:pt x="138844" y="141606"/>
                    <a:pt x="136957" y="143020"/>
                  </a:cubicBezTo>
                  <a:cubicBezTo>
                    <a:pt x="135067" y="144437"/>
                    <a:pt x="135067" y="139244"/>
                    <a:pt x="136957" y="138065"/>
                  </a:cubicBezTo>
                  <a:cubicBezTo>
                    <a:pt x="138844" y="136884"/>
                    <a:pt x="140497" y="139010"/>
                    <a:pt x="141203" y="139244"/>
                  </a:cubicBezTo>
                  <a:close/>
                  <a:moveTo>
                    <a:pt x="128226" y="144201"/>
                  </a:moveTo>
                  <a:lnTo>
                    <a:pt x="129640" y="145615"/>
                  </a:lnTo>
                  <a:cubicBezTo>
                    <a:pt x="129640" y="145615"/>
                    <a:pt x="127754" y="145615"/>
                    <a:pt x="126809" y="145615"/>
                  </a:cubicBezTo>
                  <a:cubicBezTo>
                    <a:pt x="125867" y="145615"/>
                    <a:pt x="128935" y="146560"/>
                    <a:pt x="130585" y="145143"/>
                  </a:cubicBezTo>
                  <a:close/>
                  <a:moveTo>
                    <a:pt x="143565" y="137593"/>
                  </a:moveTo>
                  <a:cubicBezTo>
                    <a:pt x="143565" y="137593"/>
                    <a:pt x="146160" y="136179"/>
                    <a:pt x="146866" y="137593"/>
                  </a:cubicBezTo>
                  <a:cubicBezTo>
                    <a:pt x="147574" y="139010"/>
                    <a:pt x="145215" y="137593"/>
                    <a:pt x="143798" y="137593"/>
                  </a:cubicBezTo>
                  <a:lnTo>
                    <a:pt x="141911" y="135943"/>
                  </a:lnTo>
                  <a:cubicBezTo>
                    <a:pt x="141911" y="135943"/>
                    <a:pt x="141911" y="134053"/>
                    <a:pt x="144270" y="134762"/>
                  </a:cubicBezTo>
                  <a:cubicBezTo>
                    <a:pt x="146633" y="135470"/>
                    <a:pt x="145924" y="138065"/>
                    <a:pt x="145924" y="138538"/>
                  </a:cubicBezTo>
                  <a:close/>
                  <a:moveTo>
                    <a:pt x="72773" y="188564"/>
                  </a:moveTo>
                  <a:cubicBezTo>
                    <a:pt x="72773" y="186911"/>
                    <a:pt x="71119" y="186911"/>
                    <a:pt x="72773" y="185024"/>
                  </a:cubicBezTo>
                  <a:cubicBezTo>
                    <a:pt x="74423" y="183137"/>
                    <a:pt x="77019" y="189742"/>
                    <a:pt x="74660" y="189506"/>
                  </a:cubicBezTo>
                  <a:close/>
                  <a:moveTo>
                    <a:pt x="126336" y="152696"/>
                  </a:moveTo>
                  <a:cubicBezTo>
                    <a:pt x="125867" y="151515"/>
                    <a:pt x="125867" y="150100"/>
                    <a:pt x="126336" y="148919"/>
                  </a:cubicBezTo>
                  <a:cubicBezTo>
                    <a:pt x="130113" y="151278"/>
                    <a:pt x="128698" y="152459"/>
                    <a:pt x="127517" y="153641"/>
                  </a:cubicBezTo>
                  <a:close/>
                  <a:moveTo>
                    <a:pt x="12599" y="260770"/>
                  </a:moveTo>
                  <a:cubicBezTo>
                    <a:pt x="12599" y="260770"/>
                    <a:pt x="10948" y="259120"/>
                    <a:pt x="12599" y="257939"/>
                  </a:cubicBezTo>
                  <a:cubicBezTo>
                    <a:pt x="14249" y="256761"/>
                    <a:pt x="16139" y="260534"/>
                    <a:pt x="14485" y="261715"/>
                  </a:cubicBezTo>
                  <a:close/>
                  <a:moveTo>
                    <a:pt x="116900" y="161663"/>
                  </a:moveTo>
                  <a:cubicBezTo>
                    <a:pt x="116900" y="161663"/>
                    <a:pt x="116900" y="159067"/>
                    <a:pt x="118550" y="158123"/>
                  </a:cubicBezTo>
                  <a:cubicBezTo>
                    <a:pt x="120201" y="157178"/>
                    <a:pt x="120201" y="162841"/>
                    <a:pt x="118786" y="162608"/>
                  </a:cubicBezTo>
                  <a:close/>
                  <a:moveTo>
                    <a:pt x="72537" y="197059"/>
                  </a:moveTo>
                  <a:cubicBezTo>
                    <a:pt x="73006" y="198945"/>
                    <a:pt x="73006" y="200599"/>
                    <a:pt x="72537" y="202486"/>
                  </a:cubicBezTo>
                  <a:cubicBezTo>
                    <a:pt x="72064" y="201777"/>
                    <a:pt x="71356" y="197059"/>
                    <a:pt x="74423" y="198004"/>
                  </a:cubicBezTo>
                  <a:close/>
                  <a:moveTo>
                    <a:pt x="152059" y="149864"/>
                  </a:moveTo>
                  <a:cubicBezTo>
                    <a:pt x="150642" y="148447"/>
                    <a:pt x="152059" y="149864"/>
                    <a:pt x="150170" y="149864"/>
                  </a:cubicBezTo>
                  <a:cubicBezTo>
                    <a:pt x="148283" y="149864"/>
                    <a:pt x="150170" y="149864"/>
                    <a:pt x="150170" y="147741"/>
                  </a:cubicBezTo>
                  <a:cubicBezTo>
                    <a:pt x="150170" y="145615"/>
                    <a:pt x="148519" y="149628"/>
                    <a:pt x="147338" y="150337"/>
                  </a:cubicBezTo>
                  <a:cubicBezTo>
                    <a:pt x="146160" y="151042"/>
                    <a:pt x="143565" y="150337"/>
                    <a:pt x="144507" y="150337"/>
                  </a:cubicBezTo>
                  <a:cubicBezTo>
                    <a:pt x="145452" y="150337"/>
                    <a:pt x="144507" y="150337"/>
                    <a:pt x="146633" y="148919"/>
                  </a:cubicBezTo>
                  <a:cubicBezTo>
                    <a:pt x="144507" y="147505"/>
                    <a:pt x="146633" y="146796"/>
                    <a:pt x="146633" y="145379"/>
                  </a:cubicBezTo>
                  <a:cubicBezTo>
                    <a:pt x="146633" y="143965"/>
                    <a:pt x="149464" y="145379"/>
                    <a:pt x="149697" y="142784"/>
                  </a:cubicBezTo>
                  <a:cubicBezTo>
                    <a:pt x="149934" y="140188"/>
                    <a:pt x="148283" y="142784"/>
                    <a:pt x="147574" y="142784"/>
                  </a:cubicBezTo>
                  <a:cubicBezTo>
                    <a:pt x="146866" y="142784"/>
                    <a:pt x="151823" y="142784"/>
                    <a:pt x="154891" y="142784"/>
                  </a:cubicBezTo>
                  <a:cubicBezTo>
                    <a:pt x="154891" y="142784"/>
                    <a:pt x="153474" y="142784"/>
                    <a:pt x="152765" y="142784"/>
                  </a:cubicBezTo>
                  <a:cubicBezTo>
                    <a:pt x="152059" y="142784"/>
                    <a:pt x="151587" y="142784"/>
                    <a:pt x="152765" y="142784"/>
                  </a:cubicBezTo>
                  <a:lnTo>
                    <a:pt x="155127" y="142784"/>
                  </a:lnTo>
                  <a:cubicBezTo>
                    <a:pt x="155127" y="142784"/>
                    <a:pt x="155127" y="144673"/>
                    <a:pt x="156778" y="144437"/>
                  </a:cubicBezTo>
                  <a:cubicBezTo>
                    <a:pt x="158431" y="144201"/>
                    <a:pt x="156778" y="145852"/>
                    <a:pt x="155363" y="146324"/>
                  </a:cubicBezTo>
                  <a:cubicBezTo>
                    <a:pt x="153946" y="146796"/>
                    <a:pt x="155363" y="145143"/>
                    <a:pt x="155363" y="146324"/>
                  </a:cubicBezTo>
                  <a:cubicBezTo>
                    <a:pt x="155597" y="148211"/>
                    <a:pt x="155127" y="150100"/>
                    <a:pt x="153946" y="151515"/>
                  </a:cubicBezTo>
                  <a:close/>
                  <a:moveTo>
                    <a:pt x="136721" y="157178"/>
                  </a:moveTo>
                  <a:cubicBezTo>
                    <a:pt x="138135" y="157178"/>
                    <a:pt x="136721" y="157178"/>
                    <a:pt x="138135" y="159304"/>
                  </a:cubicBezTo>
                  <a:cubicBezTo>
                    <a:pt x="139552" y="161427"/>
                    <a:pt x="138135" y="161427"/>
                    <a:pt x="136012" y="162841"/>
                  </a:cubicBezTo>
                  <a:cubicBezTo>
                    <a:pt x="133889" y="164258"/>
                    <a:pt x="136012" y="164258"/>
                    <a:pt x="133417" y="164731"/>
                  </a:cubicBezTo>
                  <a:cubicBezTo>
                    <a:pt x="130821" y="165203"/>
                    <a:pt x="134598" y="161899"/>
                    <a:pt x="133417" y="160482"/>
                  </a:cubicBezTo>
                  <a:cubicBezTo>
                    <a:pt x="132236" y="159067"/>
                    <a:pt x="126336" y="158123"/>
                    <a:pt x="128226" y="155527"/>
                  </a:cubicBezTo>
                  <a:cubicBezTo>
                    <a:pt x="132236" y="159067"/>
                    <a:pt x="136721" y="161663"/>
                    <a:pt x="138607" y="158831"/>
                  </a:cubicBezTo>
                  <a:close/>
                  <a:moveTo>
                    <a:pt x="16847" y="275164"/>
                  </a:moveTo>
                  <a:cubicBezTo>
                    <a:pt x="16847" y="275164"/>
                    <a:pt x="14485" y="273278"/>
                    <a:pt x="14013" y="275164"/>
                  </a:cubicBezTo>
                  <a:cubicBezTo>
                    <a:pt x="13543" y="277054"/>
                    <a:pt x="16611" y="275164"/>
                    <a:pt x="18025" y="277054"/>
                  </a:cubicBezTo>
                  <a:cubicBezTo>
                    <a:pt x="19443" y="278941"/>
                    <a:pt x="18025" y="278468"/>
                    <a:pt x="18025" y="279413"/>
                  </a:cubicBezTo>
                  <a:cubicBezTo>
                    <a:pt x="18025" y="280358"/>
                    <a:pt x="13780" y="276818"/>
                    <a:pt x="10712" y="275637"/>
                  </a:cubicBezTo>
                  <a:cubicBezTo>
                    <a:pt x="12362" y="273514"/>
                    <a:pt x="13543" y="270918"/>
                    <a:pt x="14013" y="268087"/>
                  </a:cubicBezTo>
                  <a:cubicBezTo>
                    <a:pt x="16611" y="269974"/>
                    <a:pt x="18262" y="272805"/>
                    <a:pt x="18734" y="276109"/>
                  </a:cubicBezTo>
                  <a:close/>
                  <a:moveTo>
                    <a:pt x="72773" y="206262"/>
                  </a:moveTo>
                  <a:cubicBezTo>
                    <a:pt x="71119" y="206262"/>
                    <a:pt x="70647" y="204372"/>
                    <a:pt x="72773" y="202722"/>
                  </a:cubicBezTo>
                  <a:cubicBezTo>
                    <a:pt x="73715" y="204136"/>
                    <a:pt x="74423" y="205553"/>
                    <a:pt x="74660" y="207204"/>
                  </a:cubicBezTo>
                  <a:close/>
                  <a:moveTo>
                    <a:pt x="157486" y="144673"/>
                  </a:moveTo>
                  <a:cubicBezTo>
                    <a:pt x="157486" y="144673"/>
                    <a:pt x="155833" y="144673"/>
                    <a:pt x="155127" y="144673"/>
                  </a:cubicBezTo>
                  <a:cubicBezTo>
                    <a:pt x="154419" y="144673"/>
                    <a:pt x="160318" y="144437"/>
                    <a:pt x="159373" y="146560"/>
                  </a:cubicBezTo>
                  <a:close/>
                  <a:moveTo>
                    <a:pt x="130821" y="163550"/>
                  </a:moveTo>
                  <a:lnTo>
                    <a:pt x="127754" y="160718"/>
                  </a:lnTo>
                  <a:cubicBezTo>
                    <a:pt x="127754" y="160718"/>
                    <a:pt x="127754" y="160718"/>
                    <a:pt x="127754" y="159304"/>
                  </a:cubicBezTo>
                  <a:cubicBezTo>
                    <a:pt x="127754" y="157886"/>
                    <a:pt x="133889" y="163077"/>
                    <a:pt x="132708" y="164494"/>
                  </a:cubicBezTo>
                  <a:close/>
                  <a:moveTo>
                    <a:pt x="72064" y="209330"/>
                  </a:moveTo>
                  <a:cubicBezTo>
                    <a:pt x="72064" y="209330"/>
                    <a:pt x="72064" y="211453"/>
                    <a:pt x="69941" y="210744"/>
                  </a:cubicBezTo>
                  <a:cubicBezTo>
                    <a:pt x="67815" y="210036"/>
                    <a:pt x="69941" y="209094"/>
                    <a:pt x="69941" y="208385"/>
                  </a:cubicBezTo>
                  <a:close/>
                  <a:moveTo>
                    <a:pt x="105571" y="183607"/>
                  </a:moveTo>
                  <a:cubicBezTo>
                    <a:pt x="103448" y="185496"/>
                    <a:pt x="102269" y="181956"/>
                    <a:pt x="103448" y="181011"/>
                  </a:cubicBezTo>
                  <a:cubicBezTo>
                    <a:pt x="104629" y="180069"/>
                    <a:pt x="105807" y="183607"/>
                    <a:pt x="107460" y="184551"/>
                  </a:cubicBezTo>
                  <a:close/>
                  <a:moveTo>
                    <a:pt x="148283" y="152459"/>
                  </a:moveTo>
                  <a:cubicBezTo>
                    <a:pt x="148283" y="152459"/>
                    <a:pt x="146396" y="154110"/>
                    <a:pt x="145452" y="152459"/>
                  </a:cubicBezTo>
                  <a:cubicBezTo>
                    <a:pt x="144507" y="150809"/>
                    <a:pt x="149464" y="152696"/>
                    <a:pt x="151115" y="153404"/>
                  </a:cubicBezTo>
                  <a:close/>
                  <a:moveTo>
                    <a:pt x="74423" y="211689"/>
                  </a:moveTo>
                  <a:cubicBezTo>
                    <a:pt x="74423" y="211689"/>
                    <a:pt x="74423" y="211689"/>
                    <a:pt x="74423" y="211689"/>
                  </a:cubicBezTo>
                  <a:cubicBezTo>
                    <a:pt x="74896" y="212161"/>
                    <a:pt x="74896" y="213103"/>
                    <a:pt x="74423" y="213576"/>
                  </a:cubicBezTo>
                  <a:cubicBezTo>
                    <a:pt x="73006" y="212398"/>
                    <a:pt x="72537" y="210980"/>
                    <a:pt x="74423" y="209802"/>
                  </a:cubicBezTo>
                  <a:cubicBezTo>
                    <a:pt x="76310" y="208621"/>
                    <a:pt x="76783" y="211925"/>
                    <a:pt x="76310" y="212634"/>
                  </a:cubicBezTo>
                  <a:close/>
                  <a:moveTo>
                    <a:pt x="82209" y="210272"/>
                  </a:moveTo>
                  <a:cubicBezTo>
                    <a:pt x="83627" y="208857"/>
                    <a:pt x="80795" y="207676"/>
                    <a:pt x="82209" y="206498"/>
                  </a:cubicBezTo>
                  <a:cubicBezTo>
                    <a:pt x="83627" y="205317"/>
                    <a:pt x="86222" y="211453"/>
                    <a:pt x="84099" y="211217"/>
                  </a:cubicBezTo>
                  <a:close/>
                  <a:moveTo>
                    <a:pt x="174712" y="146796"/>
                  </a:moveTo>
                  <a:cubicBezTo>
                    <a:pt x="173061" y="146796"/>
                    <a:pt x="174712" y="146796"/>
                    <a:pt x="174712" y="146796"/>
                  </a:cubicBezTo>
                  <a:cubicBezTo>
                    <a:pt x="173767" y="147269"/>
                    <a:pt x="172825" y="147269"/>
                    <a:pt x="171880" y="146796"/>
                  </a:cubicBezTo>
                  <a:cubicBezTo>
                    <a:pt x="171880" y="146796"/>
                    <a:pt x="171880" y="146796"/>
                    <a:pt x="171880" y="144437"/>
                  </a:cubicBezTo>
                  <a:cubicBezTo>
                    <a:pt x="171880" y="142078"/>
                    <a:pt x="176599" y="146560"/>
                    <a:pt x="176599" y="147741"/>
                  </a:cubicBezTo>
                  <a:close/>
                  <a:moveTo>
                    <a:pt x="19443" y="306314"/>
                  </a:moveTo>
                  <a:cubicBezTo>
                    <a:pt x="17789" y="306314"/>
                    <a:pt x="19443" y="303719"/>
                    <a:pt x="19443" y="302538"/>
                  </a:cubicBezTo>
                  <a:cubicBezTo>
                    <a:pt x="19443" y="301360"/>
                    <a:pt x="22510" y="305606"/>
                    <a:pt x="21329" y="307259"/>
                  </a:cubicBezTo>
                  <a:close/>
                  <a:moveTo>
                    <a:pt x="104392" y="205790"/>
                  </a:moveTo>
                  <a:cubicBezTo>
                    <a:pt x="104392" y="205790"/>
                    <a:pt x="104392" y="204136"/>
                    <a:pt x="104392" y="203430"/>
                  </a:cubicBezTo>
                  <a:cubicBezTo>
                    <a:pt x="104392" y="202722"/>
                    <a:pt x="107460" y="206026"/>
                    <a:pt x="106279" y="206734"/>
                  </a:cubicBezTo>
                  <a:close/>
                  <a:moveTo>
                    <a:pt x="70411" y="241658"/>
                  </a:moveTo>
                  <a:cubicBezTo>
                    <a:pt x="69233" y="243545"/>
                    <a:pt x="66874" y="241658"/>
                    <a:pt x="68524" y="240241"/>
                  </a:cubicBezTo>
                  <a:cubicBezTo>
                    <a:pt x="70175" y="238826"/>
                    <a:pt x="72064" y="240949"/>
                    <a:pt x="72300" y="242600"/>
                  </a:cubicBezTo>
                  <a:close/>
                  <a:moveTo>
                    <a:pt x="102503" y="212161"/>
                  </a:moveTo>
                  <a:cubicBezTo>
                    <a:pt x="104156" y="213576"/>
                    <a:pt x="102503" y="217116"/>
                    <a:pt x="102503" y="217588"/>
                  </a:cubicBezTo>
                  <a:cubicBezTo>
                    <a:pt x="104629" y="215935"/>
                    <a:pt x="102503" y="214521"/>
                    <a:pt x="102503" y="212870"/>
                  </a:cubicBezTo>
                  <a:cubicBezTo>
                    <a:pt x="102503" y="211217"/>
                    <a:pt x="103920" y="212870"/>
                    <a:pt x="103920" y="213103"/>
                  </a:cubicBezTo>
                  <a:close/>
                  <a:moveTo>
                    <a:pt x="22980" y="330148"/>
                  </a:moveTo>
                  <a:cubicBezTo>
                    <a:pt x="21566" y="328494"/>
                    <a:pt x="21093" y="326372"/>
                    <a:pt x="21802" y="324249"/>
                  </a:cubicBezTo>
                  <a:cubicBezTo>
                    <a:pt x="25342" y="326608"/>
                    <a:pt x="26993" y="329912"/>
                    <a:pt x="24870" y="330857"/>
                  </a:cubicBezTo>
                  <a:close/>
                  <a:moveTo>
                    <a:pt x="164564" y="170630"/>
                  </a:moveTo>
                  <a:cubicBezTo>
                    <a:pt x="164564" y="170630"/>
                    <a:pt x="164564" y="168035"/>
                    <a:pt x="167395" y="168507"/>
                  </a:cubicBezTo>
                  <a:cubicBezTo>
                    <a:pt x="170230" y="168976"/>
                    <a:pt x="167632" y="171808"/>
                    <a:pt x="166217" y="171338"/>
                  </a:cubicBezTo>
                  <a:close/>
                  <a:moveTo>
                    <a:pt x="140967" y="196586"/>
                  </a:moveTo>
                  <a:cubicBezTo>
                    <a:pt x="138844" y="196586"/>
                    <a:pt x="140967" y="198945"/>
                    <a:pt x="138371" y="200127"/>
                  </a:cubicBezTo>
                  <a:cubicBezTo>
                    <a:pt x="135776" y="201305"/>
                    <a:pt x="138371" y="197531"/>
                    <a:pt x="136248" y="196350"/>
                  </a:cubicBezTo>
                  <a:cubicBezTo>
                    <a:pt x="136248" y="196350"/>
                    <a:pt x="136248" y="194936"/>
                    <a:pt x="137899" y="194227"/>
                  </a:cubicBezTo>
                  <a:cubicBezTo>
                    <a:pt x="139552" y="193519"/>
                    <a:pt x="140261" y="196114"/>
                    <a:pt x="142148" y="197295"/>
                  </a:cubicBezTo>
                  <a:close/>
                  <a:moveTo>
                    <a:pt x="86458" y="252276"/>
                  </a:moveTo>
                  <a:cubicBezTo>
                    <a:pt x="86458" y="253929"/>
                    <a:pt x="84335" y="254635"/>
                    <a:pt x="82918" y="252276"/>
                  </a:cubicBezTo>
                  <a:cubicBezTo>
                    <a:pt x="81504" y="249916"/>
                    <a:pt x="85277" y="250625"/>
                    <a:pt x="84571" y="248735"/>
                  </a:cubicBezTo>
                  <a:cubicBezTo>
                    <a:pt x="83863" y="246849"/>
                    <a:pt x="86222" y="252039"/>
                    <a:pt x="87639" y="252984"/>
                  </a:cubicBezTo>
                  <a:close/>
                  <a:moveTo>
                    <a:pt x="160554" y="192574"/>
                  </a:moveTo>
                  <a:cubicBezTo>
                    <a:pt x="159137" y="192574"/>
                    <a:pt x="158195" y="190215"/>
                    <a:pt x="158665" y="189036"/>
                  </a:cubicBezTo>
                  <a:cubicBezTo>
                    <a:pt x="159137" y="187855"/>
                    <a:pt x="163386" y="192104"/>
                    <a:pt x="161732" y="193755"/>
                  </a:cubicBezTo>
                  <a:close/>
                  <a:moveTo>
                    <a:pt x="123505" y="222779"/>
                  </a:moveTo>
                  <a:cubicBezTo>
                    <a:pt x="122327" y="222779"/>
                    <a:pt x="123505" y="221128"/>
                    <a:pt x="123505" y="220184"/>
                  </a:cubicBezTo>
                  <a:cubicBezTo>
                    <a:pt x="123505" y="219239"/>
                    <a:pt x="125867" y="222543"/>
                    <a:pt x="124686" y="223488"/>
                  </a:cubicBezTo>
                  <a:close/>
                  <a:moveTo>
                    <a:pt x="138607" y="211453"/>
                  </a:moveTo>
                  <a:cubicBezTo>
                    <a:pt x="137193" y="211453"/>
                    <a:pt x="136484" y="209094"/>
                    <a:pt x="138607" y="207676"/>
                  </a:cubicBezTo>
                  <a:cubicBezTo>
                    <a:pt x="140733" y="206262"/>
                    <a:pt x="139788" y="210980"/>
                    <a:pt x="139788" y="212161"/>
                  </a:cubicBezTo>
                  <a:close/>
                  <a:moveTo>
                    <a:pt x="131530" y="220892"/>
                  </a:moveTo>
                  <a:cubicBezTo>
                    <a:pt x="130113" y="222779"/>
                    <a:pt x="131530" y="224432"/>
                    <a:pt x="131530" y="226319"/>
                  </a:cubicBezTo>
                  <a:cubicBezTo>
                    <a:pt x="131530" y="228206"/>
                    <a:pt x="129404" y="223251"/>
                    <a:pt x="129168" y="220656"/>
                  </a:cubicBezTo>
                  <a:cubicBezTo>
                    <a:pt x="128935" y="218061"/>
                    <a:pt x="127517" y="220656"/>
                    <a:pt x="129168" y="220656"/>
                  </a:cubicBezTo>
                  <a:cubicBezTo>
                    <a:pt x="130349" y="219947"/>
                    <a:pt x="131999" y="220420"/>
                    <a:pt x="132708" y="221601"/>
                  </a:cubicBezTo>
                  <a:close/>
                  <a:moveTo>
                    <a:pt x="104629" y="254399"/>
                  </a:moveTo>
                  <a:cubicBezTo>
                    <a:pt x="102975" y="252984"/>
                    <a:pt x="102269" y="251097"/>
                    <a:pt x="102739" y="248972"/>
                  </a:cubicBezTo>
                  <a:cubicBezTo>
                    <a:pt x="105101" y="250153"/>
                    <a:pt x="106279" y="252512"/>
                    <a:pt x="105807" y="255107"/>
                  </a:cubicBezTo>
                  <a:close/>
                  <a:moveTo>
                    <a:pt x="164331" y="199654"/>
                  </a:moveTo>
                  <a:cubicBezTo>
                    <a:pt x="164331" y="199654"/>
                    <a:pt x="164331" y="198004"/>
                    <a:pt x="164331" y="197295"/>
                  </a:cubicBezTo>
                  <a:cubicBezTo>
                    <a:pt x="164331" y="196586"/>
                    <a:pt x="166926" y="197295"/>
                    <a:pt x="168340" y="197295"/>
                  </a:cubicBezTo>
                  <a:cubicBezTo>
                    <a:pt x="169757" y="197295"/>
                    <a:pt x="166690" y="199182"/>
                    <a:pt x="165509" y="200363"/>
                  </a:cubicBezTo>
                  <a:close/>
                  <a:moveTo>
                    <a:pt x="162677" y="194700"/>
                  </a:moveTo>
                  <a:cubicBezTo>
                    <a:pt x="164800" y="194700"/>
                    <a:pt x="162677" y="193282"/>
                    <a:pt x="165036" y="192104"/>
                  </a:cubicBezTo>
                  <a:cubicBezTo>
                    <a:pt x="167395" y="190923"/>
                    <a:pt x="169994" y="195878"/>
                    <a:pt x="166926" y="197059"/>
                  </a:cubicBezTo>
                  <a:cubicBezTo>
                    <a:pt x="163858" y="198237"/>
                    <a:pt x="165509" y="196114"/>
                    <a:pt x="163858" y="195405"/>
                  </a:cubicBezTo>
                  <a:close/>
                  <a:moveTo>
                    <a:pt x="160554" y="200127"/>
                  </a:moveTo>
                  <a:cubicBezTo>
                    <a:pt x="162441" y="200127"/>
                    <a:pt x="160554" y="197295"/>
                    <a:pt x="162205" y="197531"/>
                  </a:cubicBezTo>
                  <a:cubicBezTo>
                    <a:pt x="163858" y="197767"/>
                    <a:pt x="162205" y="199890"/>
                    <a:pt x="162205" y="201071"/>
                  </a:cubicBezTo>
                  <a:cubicBezTo>
                    <a:pt x="162205" y="202249"/>
                    <a:pt x="160790" y="201071"/>
                    <a:pt x="160318" y="201071"/>
                  </a:cubicBezTo>
                  <a:cubicBezTo>
                    <a:pt x="159609" y="200127"/>
                    <a:pt x="159609" y="198709"/>
                    <a:pt x="160318" y="197767"/>
                  </a:cubicBezTo>
                  <a:cubicBezTo>
                    <a:pt x="160318" y="197767"/>
                    <a:pt x="160318" y="201541"/>
                    <a:pt x="161732" y="200835"/>
                  </a:cubicBezTo>
                  <a:close/>
                  <a:moveTo>
                    <a:pt x="136957" y="223724"/>
                  </a:moveTo>
                  <a:cubicBezTo>
                    <a:pt x="136957" y="223724"/>
                    <a:pt x="136957" y="221834"/>
                    <a:pt x="136957" y="220892"/>
                  </a:cubicBezTo>
                  <a:cubicBezTo>
                    <a:pt x="136957" y="219947"/>
                    <a:pt x="140025" y="225611"/>
                    <a:pt x="138844" y="225374"/>
                  </a:cubicBezTo>
                  <a:close/>
                  <a:moveTo>
                    <a:pt x="136957" y="219475"/>
                  </a:moveTo>
                  <a:cubicBezTo>
                    <a:pt x="136957" y="219475"/>
                    <a:pt x="138844" y="218297"/>
                    <a:pt x="139788" y="219475"/>
                  </a:cubicBezTo>
                  <a:cubicBezTo>
                    <a:pt x="140733" y="220656"/>
                    <a:pt x="137899" y="222543"/>
                    <a:pt x="138607" y="221128"/>
                  </a:cubicBezTo>
                  <a:close/>
                  <a:moveTo>
                    <a:pt x="129404" y="227970"/>
                  </a:moveTo>
                  <a:cubicBezTo>
                    <a:pt x="131057" y="227970"/>
                    <a:pt x="129404" y="229859"/>
                    <a:pt x="131294" y="230801"/>
                  </a:cubicBezTo>
                  <a:cubicBezTo>
                    <a:pt x="133180" y="231746"/>
                    <a:pt x="131294" y="232691"/>
                    <a:pt x="129876" y="233633"/>
                  </a:cubicBezTo>
                  <a:cubicBezTo>
                    <a:pt x="128462" y="234578"/>
                    <a:pt x="129876" y="233633"/>
                    <a:pt x="127281" y="231746"/>
                  </a:cubicBezTo>
                  <a:cubicBezTo>
                    <a:pt x="124686" y="229859"/>
                    <a:pt x="129404" y="231746"/>
                    <a:pt x="127281" y="229151"/>
                  </a:cubicBezTo>
                  <a:close/>
                  <a:moveTo>
                    <a:pt x="77727" y="295224"/>
                  </a:moveTo>
                  <a:cubicBezTo>
                    <a:pt x="75604" y="295224"/>
                    <a:pt x="76074" y="292626"/>
                    <a:pt x="74187" y="293099"/>
                  </a:cubicBezTo>
                  <a:lnTo>
                    <a:pt x="74187" y="293099"/>
                  </a:lnTo>
                  <a:cubicBezTo>
                    <a:pt x="74187" y="293099"/>
                    <a:pt x="74187" y="293099"/>
                    <a:pt x="74187" y="293099"/>
                  </a:cubicBezTo>
                  <a:cubicBezTo>
                    <a:pt x="74187" y="293099"/>
                    <a:pt x="80323" y="294988"/>
                    <a:pt x="80323" y="296875"/>
                  </a:cubicBezTo>
                  <a:close/>
                  <a:moveTo>
                    <a:pt x="37610" y="366016"/>
                  </a:moveTo>
                  <a:cubicBezTo>
                    <a:pt x="37610" y="367431"/>
                    <a:pt x="37610" y="368139"/>
                    <a:pt x="37610" y="368848"/>
                  </a:cubicBezTo>
                  <a:cubicBezTo>
                    <a:pt x="37610" y="369554"/>
                    <a:pt x="37610" y="367194"/>
                    <a:pt x="39264" y="367903"/>
                  </a:cubicBezTo>
                  <a:close/>
                  <a:moveTo>
                    <a:pt x="162205" y="200835"/>
                  </a:moveTo>
                  <a:cubicBezTo>
                    <a:pt x="161732" y="199890"/>
                    <a:pt x="161732" y="198945"/>
                    <a:pt x="162205" y="198004"/>
                  </a:cubicBezTo>
                  <a:cubicBezTo>
                    <a:pt x="167395" y="201305"/>
                    <a:pt x="164564" y="203903"/>
                    <a:pt x="163858" y="203667"/>
                  </a:cubicBezTo>
                  <a:close/>
                  <a:moveTo>
                    <a:pt x="89762" y="282953"/>
                  </a:moveTo>
                  <a:cubicBezTo>
                    <a:pt x="88817" y="281536"/>
                    <a:pt x="88817" y="279649"/>
                    <a:pt x="89762" y="278232"/>
                  </a:cubicBezTo>
                  <a:cubicBezTo>
                    <a:pt x="92121" y="278704"/>
                    <a:pt x="93539" y="281064"/>
                    <a:pt x="93066" y="283189"/>
                  </a:cubicBezTo>
                  <a:cubicBezTo>
                    <a:pt x="92830" y="284368"/>
                    <a:pt x="92121" y="285076"/>
                    <a:pt x="91413" y="285785"/>
                  </a:cubicBezTo>
                  <a:close/>
                  <a:moveTo>
                    <a:pt x="160554" y="213576"/>
                  </a:moveTo>
                  <a:cubicBezTo>
                    <a:pt x="160554" y="213576"/>
                    <a:pt x="160554" y="213576"/>
                    <a:pt x="160554" y="213576"/>
                  </a:cubicBezTo>
                  <a:cubicBezTo>
                    <a:pt x="160554" y="213576"/>
                    <a:pt x="163149" y="211925"/>
                    <a:pt x="160554" y="210272"/>
                  </a:cubicBezTo>
                  <a:cubicBezTo>
                    <a:pt x="157959" y="208621"/>
                    <a:pt x="160554" y="212161"/>
                    <a:pt x="157723" y="210272"/>
                  </a:cubicBezTo>
                  <a:cubicBezTo>
                    <a:pt x="154891" y="208385"/>
                    <a:pt x="157723" y="207913"/>
                    <a:pt x="160082" y="207440"/>
                  </a:cubicBezTo>
                  <a:cubicBezTo>
                    <a:pt x="162441" y="206971"/>
                    <a:pt x="163858" y="215465"/>
                    <a:pt x="161263" y="217352"/>
                  </a:cubicBezTo>
                  <a:close/>
                  <a:moveTo>
                    <a:pt x="103684" y="269265"/>
                  </a:moveTo>
                  <a:cubicBezTo>
                    <a:pt x="103684" y="270918"/>
                    <a:pt x="105807" y="272097"/>
                    <a:pt x="103684" y="273986"/>
                  </a:cubicBezTo>
                  <a:cubicBezTo>
                    <a:pt x="101561" y="275873"/>
                    <a:pt x="102269" y="271391"/>
                    <a:pt x="101088" y="270210"/>
                  </a:cubicBezTo>
                  <a:cubicBezTo>
                    <a:pt x="99907" y="269029"/>
                    <a:pt x="103920" y="271627"/>
                    <a:pt x="103920" y="272097"/>
                  </a:cubicBezTo>
                  <a:close/>
                  <a:moveTo>
                    <a:pt x="136484" y="236467"/>
                  </a:moveTo>
                  <a:cubicBezTo>
                    <a:pt x="136484" y="236467"/>
                    <a:pt x="136484" y="237882"/>
                    <a:pt x="135067" y="238826"/>
                  </a:cubicBezTo>
                  <a:cubicBezTo>
                    <a:pt x="133653" y="239768"/>
                    <a:pt x="136012" y="238354"/>
                    <a:pt x="137193" y="239299"/>
                  </a:cubicBezTo>
                  <a:close/>
                  <a:moveTo>
                    <a:pt x="160082" y="218297"/>
                  </a:moveTo>
                  <a:lnTo>
                    <a:pt x="158431" y="218297"/>
                  </a:lnTo>
                  <a:cubicBezTo>
                    <a:pt x="158431" y="217352"/>
                    <a:pt x="159137" y="216643"/>
                    <a:pt x="159846" y="216171"/>
                  </a:cubicBezTo>
                  <a:cubicBezTo>
                    <a:pt x="159846" y="216171"/>
                    <a:pt x="162205" y="220184"/>
                    <a:pt x="161263" y="221128"/>
                  </a:cubicBezTo>
                  <a:close/>
                  <a:moveTo>
                    <a:pt x="136484" y="243545"/>
                  </a:moveTo>
                  <a:cubicBezTo>
                    <a:pt x="136484" y="243545"/>
                    <a:pt x="133417" y="241894"/>
                    <a:pt x="134834" y="240477"/>
                  </a:cubicBezTo>
                  <a:cubicBezTo>
                    <a:pt x="136248" y="239063"/>
                    <a:pt x="137429" y="245198"/>
                    <a:pt x="137193" y="246376"/>
                  </a:cubicBezTo>
                  <a:close/>
                  <a:moveTo>
                    <a:pt x="130585" y="254399"/>
                  </a:moveTo>
                  <a:cubicBezTo>
                    <a:pt x="128462" y="254399"/>
                    <a:pt x="130585" y="252512"/>
                    <a:pt x="128226" y="252276"/>
                  </a:cubicBezTo>
                  <a:cubicBezTo>
                    <a:pt x="128935" y="252039"/>
                    <a:pt x="129404" y="252039"/>
                    <a:pt x="130113" y="252276"/>
                  </a:cubicBezTo>
                  <a:cubicBezTo>
                    <a:pt x="132472" y="254871"/>
                    <a:pt x="132708" y="255816"/>
                    <a:pt x="131294" y="257230"/>
                  </a:cubicBezTo>
                  <a:close/>
                  <a:moveTo>
                    <a:pt x="130585" y="246849"/>
                  </a:moveTo>
                  <a:cubicBezTo>
                    <a:pt x="128935" y="248266"/>
                    <a:pt x="132472" y="249444"/>
                    <a:pt x="130585" y="251097"/>
                  </a:cubicBezTo>
                  <a:cubicBezTo>
                    <a:pt x="130585" y="250625"/>
                    <a:pt x="130821" y="250153"/>
                    <a:pt x="131294" y="249680"/>
                  </a:cubicBezTo>
                  <a:close/>
                  <a:moveTo>
                    <a:pt x="155833" y="223251"/>
                  </a:moveTo>
                  <a:cubicBezTo>
                    <a:pt x="153710" y="223251"/>
                    <a:pt x="155833" y="221365"/>
                    <a:pt x="155833" y="220420"/>
                  </a:cubicBezTo>
                  <a:cubicBezTo>
                    <a:pt x="155833" y="219475"/>
                    <a:pt x="156778" y="225374"/>
                    <a:pt x="156542" y="226319"/>
                  </a:cubicBezTo>
                  <a:close/>
                  <a:moveTo>
                    <a:pt x="135303" y="248499"/>
                  </a:moveTo>
                  <a:cubicBezTo>
                    <a:pt x="133417" y="248499"/>
                    <a:pt x="135303" y="246613"/>
                    <a:pt x="135303" y="245668"/>
                  </a:cubicBezTo>
                  <a:cubicBezTo>
                    <a:pt x="135303" y="244726"/>
                    <a:pt x="137193" y="250389"/>
                    <a:pt x="136012" y="251567"/>
                  </a:cubicBezTo>
                  <a:close/>
                  <a:moveTo>
                    <a:pt x="139080" y="252039"/>
                  </a:moveTo>
                  <a:cubicBezTo>
                    <a:pt x="136957" y="250625"/>
                    <a:pt x="136721" y="249916"/>
                    <a:pt x="134598" y="249916"/>
                  </a:cubicBezTo>
                  <a:cubicBezTo>
                    <a:pt x="132472" y="249916"/>
                    <a:pt x="135776" y="249916"/>
                    <a:pt x="136957" y="248266"/>
                  </a:cubicBezTo>
                  <a:cubicBezTo>
                    <a:pt x="138135" y="246613"/>
                    <a:pt x="136957" y="249916"/>
                    <a:pt x="138844" y="250625"/>
                  </a:cubicBezTo>
                  <a:cubicBezTo>
                    <a:pt x="140733" y="251331"/>
                    <a:pt x="138844" y="250625"/>
                    <a:pt x="138844" y="250625"/>
                  </a:cubicBezTo>
                  <a:cubicBezTo>
                    <a:pt x="138844" y="250625"/>
                    <a:pt x="138844" y="253457"/>
                    <a:pt x="137429" y="255107"/>
                  </a:cubicBezTo>
                  <a:cubicBezTo>
                    <a:pt x="136012" y="256761"/>
                    <a:pt x="136012" y="255107"/>
                    <a:pt x="135067" y="255107"/>
                  </a:cubicBezTo>
                  <a:cubicBezTo>
                    <a:pt x="134125" y="255107"/>
                    <a:pt x="138844" y="255816"/>
                    <a:pt x="139788" y="255107"/>
                  </a:cubicBezTo>
                  <a:close/>
                  <a:moveTo>
                    <a:pt x="135303" y="257703"/>
                  </a:moveTo>
                  <a:cubicBezTo>
                    <a:pt x="133653" y="255816"/>
                    <a:pt x="132944" y="253457"/>
                    <a:pt x="133417" y="251097"/>
                  </a:cubicBezTo>
                  <a:cubicBezTo>
                    <a:pt x="138135" y="253929"/>
                    <a:pt x="136957" y="258175"/>
                    <a:pt x="136012" y="260770"/>
                  </a:cubicBezTo>
                  <a:close/>
                  <a:moveTo>
                    <a:pt x="168576" y="221128"/>
                  </a:moveTo>
                  <a:cubicBezTo>
                    <a:pt x="168576" y="219475"/>
                    <a:pt x="168576" y="217824"/>
                    <a:pt x="168576" y="216171"/>
                  </a:cubicBezTo>
                  <a:cubicBezTo>
                    <a:pt x="168576" y="214521"/>
                    <a:pt x="170936" y="222543"/>
                    <a:pt x="169285" y="224196"/>
                  </a:cubicBezTo>
                  <a:close/>
                  <a:moveTo>
                    <a:pt x="156778" y="232218"/>
                  </a:moveTo>
                  <a:cubicBezTo>
                    <a:pt x="156778" y="232218"/>
                    <a:pt x="153710" y="232218"/>
                    <a:pt x="154655" y="230568"/>
                  </a:cubicBezTo>
                  <a:cubicBezTo>
                    <a:pt x="155597" y="228915"/>
                    <a:pt x="158431" y="234341"/>
                    <a:pt x="157486" y="235286"/>
                  </a:cubicBezTo>
                  <a:close/>
                  <a:moveTo>
                    <a:pt x="165981" y="228915"/>
                  </a:moveTo>
                  <a:cubicBezTo>
                    <a:pt x="165981" y="230801"/>
                    <a:pt x="164094" y="228915"/>
                    <a:pt x="163149" y="228915"/>
                  </a:cubicBezTo>
                  <a:cubicBezTo>
                    <a:pt x="162205" y="228915"/>
                    <a:pt x="165036" y="230332"/>
                    <a:pt x="163149" y="231510"/>
                  </a:cubicBezTo>
                  <a:cubicBezTo>
                    <a:pt x="161263" y="232691"/>
                    <a:pt x="161732" y="227970"/>
                    <a:pt x="163149" y="226319"/>
                  </a:cubicBezTo>
                  <a:cubicBezTo>
                    <a:pt x="164564" y="224669"/>
                    <a:pt x="164094" y="231510"/>
                    <a:pt x="166690" y="231982"/>
                  </a:cubicBezTo>
                  <a:close/>
                  <a:moveTo>
                    <a:pt x="130821" y="261007"/>
                  </a:moveTo>
                  <a:cubicBezTo>
                    <a:pt x="133653" y="262896"/>
                    <a:pt x="130821" y="265728"/>
                    <a:pt x="127754" y="265255"/>
                  </a:cubicBezTo>
                  <a:cubicBezTo>
                    <a:pt x="129168" y="265492"/>
                    <a:pt x="130349" y="265255"/>
                    <a:pt x="131530" y="264547"/>
                  </a:cubicBezTo>
                  <a:close/>
                  <a:moveTo>
                    <a:pt x="136012" y="261007"/>
                  </a:moveTo>
                  <a:lnTo>
                    <a:pt x="133889" y="259592"/>
                  </a:lnTo>
                  <a:cubicBezTo>
                    <a:pt x="133889" y="259592"/>
                    <a:pt x="133889" y="258411"/>
                    <a:pt x="135303" y="259592"/>
                  </a:cubicBezTo>
                  <a:cubicBezTo>
                    <a:pt x="136721" y="260770"/>
                    <a:pt x="138844" y="262424"/>
                    <a:pt x="136721" y="264547"/>
                  </a:cubicBezTo>
                  <a:close/>
                  <a:moveTo>
                    <a:pt x="153946" y="245198"/>
                  </a:moveTo>
                  <a:cubicBezTo>
                    <a:pt x="153946" y="245198"/>
                    <a:pt x="152059" y="245198"/>
                    <a:pt x="150878" y="245198"/>
                  </a:cubicBezTo>
                  <a:cubicBezTo>
                    <a:pt x="149697" y="245198"/>
                    <a:pt x="150878" y="245198"/>
                    <a:pt x="150878" y="243781"/>
                  </a:cubicBezTo>
                  <a:close/>
                  <a:moveTo>
                    <a:pt x="162677" y="238354"/>
                  </a:moveTo>
                  <a:cubicBezTo>
                    <a:pt x="161263" y="239299"/>
                    <a:pt x="159609" y="239299"/>
                    <a:pt x="158195" y="238354"/>
                  </a:cubicBezTo>
                  <a:cubicBezTo>
                    <a:pt x="160318" y="239532"/>
                    <a:pt x="163149" y="240949"/>
                    <a:pt x="163386" y="240949"/>
                  </a:cubicBezTo>
                  <a:close/>
                  <a:moveTo>
                    <a:pt x="139080" y="258647"/>
                  </a:moveTo>
                  <a:cubicBezTo>
                    <a:pt x="141203" y="258647"/>
                    <a:pt x="139080" y="261243"/>
                    <a:pt x="139080" y="261479"/>
                  </a:cubicBezTo>
                  <a:cubicBezTo>
                    <a:pt x="139080" y="261715"/>
                    <a:pt x="140025" y="262896"/>
                    <a:pt x="140967" y="261243"/>
                  </a:cubicBezTo>
                  <a:close/>
                  <a:moveTo>
                    <a:pt x="162677" y="244017"/>
                  </a:moveTo>
                  <a:cubicBezTo>
                    <a:pt x="162441" y="244726"/>
                    <a:pt x="162441" y="245198"/>
                    <a:pt x="162677" y="245904"/>
                  </a:cubicBezTo>
                  <a:cubicBezTo>
                    <a:pt x="162677" y="244490"/>
                    <a:pt x="162677" y="243781"/>
                    <a:pt x="160318" y="243072"/>
                  </a:cubicBezTo>
                  <a:cubicBezTo>
                    <a:pt x="162913" y="243072"/>
                    <a:pt x="160318" y="241422"/>
                    <a:pt x="161968" y="239768"/>
                  </a:cubicBezTo>
                  <a:cubicBezTo>
                    <a:pt x="163622" y="238118"/>
                    <a:pt x="162677" y="245431"/>
                    <a:pt x="164331" y="246613"/>
                  </a:cubicBezTo>
                  <a:close/>
                  <a:moveTo>
                    <a:pt x="159846" y="253220"/>
                  </a:moveTo>
                  <a:cubicBezTo>
                    <a:pt x="162441" y="250861"/>
                    <a:pt x="158195" y="247794"/>
                    <a:pt x="159846" y="246613"/>
                  </a:cubicBezTo>
                  <a:cubicBezTo>
                    <a:pt x="161496" y="245431"/>
                    <a:pt x="165981" y="255343"/>
                    <a:pt x="161496" y="255816"/>
                  </a:cubicBezTo>
                  <a:close/>
                  <a:moveTo>
                    <a:pt x="159846" y="251331"/>
                  </a:moveTo>
                  <a:cubicBezTo>
                    <a:pt x="159846" y="251331"/>
                    <a:pt x="158195" y="251331"/>
                    <a:pt x="157250" y="251331"/>
                  </a:cubicBezTo>
                  <a:cubicBezTo>
                    <a:pt x="156305" y="251331"/>
                    <a:pt x="157250" y="251331"/>
                    <a:pt x="157250" y="249680"/>
                  </a:cubicBezTo>
                  <a:cubicBezTo>
                    <a:pt x="157250" y="248030"/>
                    <a:pt x="161732" y="252512"/>
                    <a:pt x="161263" y="253929"/>
                  </a:cubicBezTo>
                  <a:close/>
                  <a:moveTo>
                    <a:pt x="162441" y="261951"/>
                  </a:moveTo>
                  <a:cubicBezTo>
                    <a:pt x="161027" y="261951"/>
                    <a:pt x="162441" y="263366"/>
                    <a:pt x="162441" y="264310"/>
                  </a:cubicBezTo>
                  <a:cubicBezTo>
                    <a:pt x="162441" y="265255"/>
                    <a:pt x="161027" y="262896"/>
                    <a:pt x="162441" y="261951"/>
                  </a:cubicBezTo>
                  <a:close/>
                  <a:moveTo>
                    <a:pt x="141675" y="295930"/>
                  </a:moveTo>
                  <a:cubicBezTo>
                    <a:pt x="141675" y="295930"/>
                    <a:pt x="138607" y="292157"/>
                    <a:pt x="141675" y="292157"/>
                  </a:cubicBezTo>
                  <a:cubicBezTo>
                    <a:pt x="141911" y="296166"/>
                    <a:pt x="144743" y="298056"/>
                    <a:pt x="143092" y="298525"/>
                  </a:cubicBezTo>
                  <a:close/>
                  <a:moveTo>
                    <a:pt x="112887" y="343125"/>
                  </a:moveTo>
                  <a:cubicBezTo>
                    <a:pt x="112887" y="345251"/>
                    <a:pt x="109347" y="343125"/>
                    <a:pt x="110056" y="343125"/>
                  </a:cubicBezTo>
                  <a:cubicBezTo>
                    <a:pt x="110764" y="343125"/>
                    <a:pt x="112887" y="345720"/>
                    <a:pt x="114301" y="346665"/>
                  </a:cubicBezTo>
                  <a:close/>
                  <a:moveTo>
                    <a:pt x="143329" y="293335"/>
                  </a:moveTo>
                  <a:cubicBezTo>
                    <a:pt x="143329" y="293335"/>
                    <a:pt x="143329" y="291920"/>
                    <a:pt x="143329" y="291212"/>
                  </a:cubicBezTo>
                  <a:cubicBezTo>
                    <a:pt x="143329" y="290503"/>
                    <a:pt x="146866" y="291212"/>
                    <a:pt x="146396" y="291212"/>
                  </a:cubicBezTo>
                  <a:cubicBezTo>
                    <a:pt x="145924" y="291212"/>
                    <a:pt x="145924" y="296639"/>
                    <a:pt x="144743" y="296875"/>
                  </a:cubicBezTo>
                  <a:close/>
                  <a:moveTo>
                    <a:pt x="147102" y="293335"/>
                  </a:moveTo>
                  <a:cubicBezTo>
                    <a:pt x="147102" y="295224"/>
                    <a:pt x="143329" y="294752"/>
                    <a:pt x="144270" y="293335"/>
                  </a:cubicBezTo>
                  <a:cubicBezTo>
                    <a:pt x="145215" y="291920"/>
                    <a:pt x="147338" y="295930"/>
                    <a:pt x="148519" y="296875"/>
                  </a:cubicBezTo>
                  <a:close/>
                  <a:moveTo>
                    <a:pt x="163149" y="276109"/>
                  </a:moveTo>
                  <a:cubicBezTo>
                    <a:pt x="161027" y="277526"/>
                    <a:pt x="163149" y="277526"/>
                    <a:pt x="163149" y="278941"/>
                  </a:cubicBezTo>
                  <a:cubicBezTo>
                    <a:pt x="161968" y="277996"/>
                    <a:pt x="161027" y="276582"/>
                    <a:pt x="161027" y="274928"/>
                  </a:cubicBezTo>
                  <a:close/>
                  <a:moveTo>
                    <a:pt x="150406" y="292393"/>
                  </a:moveTo>
                  <a:lnTo>
                    <a:pt x="148519" y="292393"/>
                  </a:lnTo>
                  <a:lnTo>
                    <a:pt x="148519" y="292393"/>
                  </a:lnTo>
                  <a:cubicBezTo>
                    <a:pt x="152765" y="294280"/>
                    <a:pt x="151115" y="295224"/>
                    <a:pt x="151115" y="295930"/>
                  </a:cubicBezTo>
                  <a:close/>
                  <a:moveTo>
                    <a:pt x="144034" y="300415"/>
                  </a:moveTo>
                  <a:cubicBezTo>
                    <a:pt x="146396" y="300415"/>
                    <a:pt x="144034" y="302066"/>
                    <a:pt x="144034" y="303955"/>
                  </a:cubicBezTo>
                  <a:cubicBezTo>
                    <a:pt x="144507" y="303719"/>
                    <a:pt x="144979" y="303719"/>
                    <a:pt x="145452" y="303955"/>
                  </a:cubicBezTo>
                  <a:close/>
                  <a:moveTo>
                    <a:pt x="144034" y="304897"/>
                  </a:moveTo>
                  <a:lnTo>
                    <a:pt x="144034" y="306787"/>
                  </a:lnTo>
                  <a:cubicBezTo>
                    <a:pt x="142384" y="306787"/>
                    <a:pt x="141203" y="304425"/>
                    <a:pt x="144034" y="304191"/>
                  </a:cubicBezTo>
                  <a:cubicBezTo>
                    <a:pt x="146866" y="303955"/>
                    <a:pt x="144270" y="308674"/>
                    <a:pt x="144743" y="308437"/>
                  </a:cubicBezTo>
                  <a:close/>
                  <a:moveTo>
                    <a:pt x="120437" y="353981"/>
                  </a:moveTo>
                  <a:cubicBezTo>
                    <a:pt x="120437" y="353981"/>
                    <a:pt x="120437" y="352092"/>
                    <a:pt x="120437" y="351150"/>
                  </a:cubicBezTo>
                  <a:cubicBezTo>
                    <a:pt x="123269" y="355632"/>
                    <a:pt x="125631" y="360353"/>
                    <a:pt x="127045" y="365544"/>
                  </a:cubicBezTo>
                  <a:cubicBezTo>
                    <a:pt x="123505" y="365544"/>
                    <a:pt x="127045" y="362240"/>
                    <a:pt x="123977" y="362004"/>
                  </a:cubicBezTo>
                  <a:cubicBezTo>
                    <a:pt x="120909" y="361767"/>
                    <a:pt x="123977" y="363890"/>
                    <a:pt x="123977" y="364127"/>
                  </a:cubicBezTo>
                  <a:cubicBezTo>
                    <a:pt x="123977" y="364363"/>
                    <a:pt x="123977" y="362476"/>
                    <a:pt x="123977" y="360353"/>
                  </a:cubicBezTo>
                  <a:cubicBezTo>
                    <a:pt x="123977" y="358227"/>
                    <a:pt x="123977" y="357049"/>
                    <a:pt x="120673" y="356577"/>
                  </a:cubicBezTo>
                  <a:cubicBezTo>
                    <a:pt x="117369" y="356104"/>
                    <a:pt x="120673" y="358227"/>
                    <a:pt x="120673" y="360117"/>
                  </a:cubicBezTo>
                  <a:cubicBezTo>
                    <a:pt x="120673" y="362004"/>
                    <a:pt x="120673" y="358700"/>
                    <a:pt x="118314" y="358700"/>
                  </a:cubicBezTo>
                  <a:cubicBezTo>
                    <a:pt x="115955" y="358700"/>
                    <a:pt x="121382" y="357519"/>
                    <a:pt x="119967" y="356104"/>
                  </a:cubicBezTo>
                  <a:cubicBezTo>
                    <a:pt x="118550" y="354687"/>
                    <a:pt x="118550" y="357991"/>
                    <a:pt x="117136" y="356104"/>
                  </a:cubicBezTo>
                  <a:cubicBezTo>
                    <a:pt x="116663" y="355396"/>
                    <a:pt x="116663" y="354454"/>
                    <a:pt x="117136" y="353745"/>
                  </a:cubicBezTo>
                  <a:cubicBezTo>
                    <a:pt x="117136" y="353745"/>
                    <a:pt x="119023" y="358936"/>
                    <a:pt x="119967" y="357519"/>
                  </a:cubicBezTo>
                  <a:close/>
                  <a:moveTo>
                    <a:pt x="151351" y="298762"/>
                  </a:moveTo>
                  <a:cubicBezTo>
                    <a:pt x="149697" y="300651"/>
                    <a:pt x="151351" y="301593"/>
                    <a:pt x="151351" y="303247"/>
                  </a:cubicBezTo>
                  <a:cubicBezTo>
                    <a:pt x="151351" y="304897"/>
                    <a:pt x="148519" y="304661"/>
                    <a:pt x="147338" y="303247"/>
                  </a:cubicBezTo>
                  <a:cubicBezTo>
                    <a:pt x="146160" y="301829"/>
                    <a:pt x="149228" y="303247"/>
                    <a:pt x="150406" y="301593"/>
                  </a:cubicBezTo>
                  <a:cubicBezTo>
                    <a:pt x="151587" y="299943"/>
                    <a:pt x="150406" y="299943"/>
                    <a:pt x="148283" y="299234"/>
                  </a:cubicBezTo>
                  <a:cubicBezTo>
                    <a:pt x="146160" y="298525"/>
                    <a:pt x="149464" y="301593"/>
                    <a:pt x="151115" y="302302"/>
                  </a:cubicBezTo>
                  <a:close/>
                  <a:moveTo>
                    <a:pt x="165272" y="282953"/>
                  </a:moveTo>
                  <a:cubicBezTo>
                    <a:pt x="163858" y="282953"/>
                    <a:pt x="161968" y="282953"/>
                    <a:pt x="163149" y="280594"/>
                  </a:cubicBezTo>
                  <a:cubicBezTo>
                    <a:pt x="164331" y="278232"/>
                    <a:pt x="165981" y="285312"/>
                    <a:pt x="164800" y="286493"/>
                  </a:cubicBezTo>
                  <a:close/>
                  <a:moveTo>
                    <a:pt x="140025" y="315754"/>
                  </a:moveTo>
                  <a:lnTo>
                    <a:pt x="138135" y="315754"/>
                  </a:lnTo>
                  <a:lnTo>
                    <a:pt x="138135" y="315754"/>
                  </a:lnTo>
                  <a:cubicBezTo>
                    <a:pt x="139788" y="317641"/>
                    <a:pt x="140497" y="318113"/>
                    <a:pt x="139552" y="319291"/>
                  </a:cubicBezTo>
                  <a:close/>
                  <a:moveTo>
                    <a:pt x="152532" y="321417"/>
                  </a:moveTo>
                  <a:lnTo>
                    <a:pt x="152532" y="323068"/>
                  </a:lnTo>
                  <a:cubicBezTo>
                    <a:pt x="149697" y="321889"/>
                    <a:pt x="153946" y="318822"/>
                    <a:pt x="154182" y="317404"/>
                  </a:cubicBezTo>
                  <a:lnTo>
                    <a:pt x="151587" y="317404"/>
                  </a:lnTo>
                  <a:cubicBezTo>
                    <a:pt x="153238" y="315045"/>
                    <a:pt x="153238" y="312214"/>
                    <a:pt x="151587" y="309855"/>
                  </a:cubicBezTo>
                  <a:cubicBezTo>
                    <a:pt x="150170" y="310324"/>
                    <a:pt x="148519" y="310324"/>
                    <a:pt x="147102" y="309855"/>
                  </a:cubicBezTo>
                  <a:cubicBezTo>
                    <a:pt x="149934" y="309855"/>
                    <a:pt x="145688" y="309855"/>
                    <a:pt x="147102" y="307259"/>
                  </a:cubicBezTo>
                  <a:cubicBezTo>
                    <a:pt x="149464" y="308437"/>
                    <a:pt x="151823" y="309382"/>
                    <a:pt x="154419" y="309618"/>
                  </a:cubicBezTo>
                  <a:cubicBezTo>
                    <a:pt x="151587" y="312922"/>
                    <a:pt x="156542" y="314809"/>
                    <a:pt x="157486" y="317168"/>
                  </a:cubicBezTo>
                  <a:cubicBezTo>
                    <a:pt x="158431" y="319527"/>
                    <a:pt x="155363" y="317168"/>
                    <a:pt x="154891" y="317168"/>
                  </a:cubicBezTo>
                  <a:cubicBezTo>
                    <a:pt x="154419" y="317168"/>
                    <a:pt x="156305" y="319058"/>
                    <a:pt x="157959" y="319527"/>
                  </a:cubicBezTo>
                  <a:cubicBezTo>
                    <a:pt x="159609" y="320000"/>
                    <a:pt x="157959" y="318349"/>
                    <a:pt x="157959" y="318349"/>
                  </a:cubicBezTo>
                  <a:cubicBezTo>
                    <a:pt x="157959" y="318349"/>
                    <a:pt x="160554" y="321181"/>
                    <a:pt x="157959" y="322359"/>
                  </a:cubicBezTo>
                  <a:cubicBezTo>
                    <a:pt x="155363" y="323540"/>
                    <a:pt x="154655" y="319764"/>
                    <a:pt x="153238" y="322359"/>
                  </a:cubicBezTo>
                  <a:cubicBezTo>
                    <a:pt x="156069" y="322359"/>
                    <a:pt x="156069" y="325663"/>
                    <a:pt x="155127" y="326372"/>
                  </a:cubicBezTo>
                  <a:cubicBezTo>
                    <a:pt x="154182" y="327080"/>
                    <a:pt x="154419" y="323304"/>
                    <a:pt x="151115" y="324957"/>
                  </a:cubicBezTo>
                  <a:close/>
                  <a:moveTo>
                    <a:pt x="156778" y="321417"/>
                  </a:moveTo>
                  <a:cubicBezTo>
                    <a:pt x="157723" y="320945"/>
                    <a:pt x="158665" y="320945"/>
                    <a:pt x="159609" y="321417"/>
                  </a:cubicBezTo>
                  <a:cubicBezTo>
                    <a:pt x="158195" y="321417"/>
                    <a:pt x="159609" y="322831"/>
                    <a:pt x="159609" y="323776"/>
                  </a:cubicBezTo>
                  <a:cubicBezTo>
                    <a:pt x="159609" y="324721"/>
                    <a:pt x="156542" y="325899"/>
                    <a:pt x="156305" y="324485"/>
                  </a:cubicBezTo>
                  <a:close/>
                  <a:moveTo>
                    <a:pt x="164564" y="283662"/>
                  </a:moveTo>
                  <a:cubicBezTo>
                    <a:pt x="165272" y="285076"/>
                    <a:pt x="165272" y="286963"/>
                    <a:pt x="164564" y="288380"/>
                  </a:cubicBezTo>
                  <a:cubicBezTo>
                    <a:pt x="163622" y="290267"/>
                    <a:pt x="161968" y="288144"/>
                    <a:pt x="164094" y="286727"/>
                  </a:cubicBezTo>
                  <a:close/>
                  <a:moveTo>
                    <a:pt x="153710" y="299943"/>
                  </a:moveTo>
                  <a:cubicBezTo>
                    <a:pt x="153710" y="299943"/>
                    <a:pt x="153710" y="299943"/>
                    <a:pt x="153710" y="298056"/>
                  </a:cubicBezTo>
                  <a:cubicBezTo>
                    <a:pt x="153710" y="296166"/>
                    <a:pt x="154419" y="303247"/>
                    <a:pt x="153238" y="303010"/>
                  </a:cubicBezTo>
                  <a:close/>
                  <a:moveTo>
                    <a:pt x="153710" y="306078"/>
                  </a:moveTo>
                  <a:cubicBezTo>
                    <a:pt x="153710" y="306078"/>
                    <a:pt x="151115" y="303719"/>
                    <a:pt x="153710" y="303247"/>
                  </a:cubicBezTo>
                  <a:cubicBezTo>
                    <a:pt x="156305" y="302774"/>
                    <a:pt x="154419" y="307965"/>
                    <a:pt x="153946" y="309146"/>
                  </a:cubicBezTo>
                  <a:close/>
                  <a:moveTo>
                    <a:pt x="165272" y="290739"/>
                  </a:moveTo>
                  <a:cubicBezTo>
                    <a:pt x="165272" y="290739"/>
                    <a:pt x="162913" y="290739"/>
                    <a:pt x="165272" y="288616"/>
                  </a:cubicBezTo>
                  <a:cubicBezTo>
                    <a:pt x="167632" y="286493"/>
                    <a:pt x="165745" y="293099"/>
                    <a:pt x="165509" y="293807"/>
                  </a:cubicBezTo>
                  <a:close/>
                  <a:moveTo>
                    <a:pt x="127281" y="370498"/>
                  </a:moveTo>
                  <a:cubicBezTo>
                    <a:pt x="125631" y="370498"/>
                    <a:pt x="125867" y="368612"/>
                    <a:pt x="123977" y="370498"/>
                  </a:cubicBezTo>
                  <a:cubicBezTo>
                    <a:pt x="124213" y="370971"/>
                    <a:pt x="127517" y="371916"/>
                    <a:pt x="127517" y="373566"/>
                  </a:cubicBezTo>
                  <a:close/>
                  <a:moveTo>
                    <a:pt x="129876" y="373802"/>
                  </a:moveTo>
                  <a:cubicBezTo>
                    <a:pt x="128226" y="373802"/>
                    <a:pt x="127754" y="373802"/>
                    <a:pt x="125394" y="373802"/>
                  </a:cubicBezTo>
                  <a:lnTo>
                    <a:pt x="125394" y="372152"/>
                  </a:lnTo>
                  <a:cubicBezTo>
                    <a:pt x="127517" y="374747"/>
                    <a:pt x="130349" y="374983"/>
                    <a:pt x="130113" y="376870"/>
                  </a:cubicBezTo>
                  <a:close/>
                  <a:moveTo>
                    <a:pt x="155833" y="314337"/>
                  </a:moveTo>
                  <a:cubicBezTo>
                    <a:pt x="155833" y="314337"/>
                    <a:pt x="153238" y="311978"/>
                    <a:pt x="155833" y="311269"/>
                  </a:cubicBezTo>
                  <a:cubicBezTo>
                    <a:pt x="158431" y="310560"/>
                    <a:pt x="157014" y="315990"/>
                    <a:pt x="156069" y="317404"/>
                  </a:cubicBezTo>
                  <a:close/>
                  <a:moveTo>
                    <a:pt x="165981" y="304191"/>
                  </a:moveTo>
                  <a:cubicBezTo>
                    <a:pt x="164800" y="304191"/>
                    <a:pt x="164094" y="304191"/>
                    <a:pt x="165981" y="302302"/>
                  </a:cubicBezTo>
                  <a:cubicBezTo>
                    <a:pt x="167868" y="300415"/>
                    <a:pt x="167162" y="306078"/>
                    <a:pt x="166217" y="307259"/>
                  </a:cubicBezTo>
                  <a:close/>
                  <a:moveTo>
                    <a:pt x="156542" y="327789"/>
                  </a:moveTo>
                  <a:cubicBezTo>
                    <a:pt x="156542" y="328494"/>
                    <a:pt x="156542" y="329439"/>
                    <a:pt x="156542" y="330148"/>
                  </a:cubicBezTo>
                  <a:cubicBezTo>
                    <a:pt x="154891" y="330148"/>
                    <a:pt x="153474" y="330148"/>
                    <a:pt x="153238" y="328731"/>
                  </a:cubicBezTo>
                  <a:cubicBezTo>
                    <a:pt x="153001" y="327316"/>
                    <a:pt x="155597" y="330384"/>
                    <a:pt x="156778" y="330857"/>
                  </a:cubicBezTo>
                  <a:close/>
                  <a:moveTo>
                    <a:pt x="156542" y="335339"/>
                  </a:moveTo>
                  <a:cubicBezTo>
                    <a:pt x="156542" y="335339"/>
                    <a:pt x="156542" y="336989"/>
                    <a:pt x="156542" y="337462"/>
                  </a:cubicBezTo>
                  <a:lnTo>
                    <a:pt x="156542" y="337462"/>
                  </a:lnTo>
                  <a:lnTo>
                    <a:pt x="156542" y="337462"/>
                  </a:lnTo>
                  <a:cubicBezTo>
                    <a:pt x="156542" y="334866"/>
                    <a:pt x="154655" y="337462"/>
                    <a:pt x="153710" y="337462"/>
                  </a:cubicBezTo>
                  <a:cubicBezTo>
                    <a:pt x="152765" y="337462"/>
                    <a:pt x="153710" y="337462"/>
                    <a:pt x="153710" y="334866"/>
                  </a:cubicBezTo>
                  <a:cubicBezTo>
                    <a:pt x="153710" y="332271"/>
                    <a:pt x="154419" y="338170"/>
                    <a:pt x="156069" y="338406"/>
                  </a:cubicBezTo>
                  <a:close/>
                  <a:moveTo>
                    <a:pt x="161732" y="328731"/>
                  </a:moveTo>
                  <a:cubicBezTo>
                    <a:pt x="161732" y="328731"/>
                    <a:pt x="161732" y="330384"/>
                    <a:pt x="160082" y="330384"/>
                  </a:cubicBezTo>
                  <a:cubicBezTo>
                    <a:pt x="158431" y="330384"/>
                    <a:pt x="157486" y="328494"/>
                    <a:pt x="160082" y="326135"/>
                  </a:cubicBezTo>
                  <a:cubicBezTo>
                    <a:pt x="162677" y="323776"/>
                    <a:pt x="159373" y="331798"/>
                    <a:pt x="161263" y="331798"/>
                  </a:cubicBezTo>
                  <a:close/>
                  <a:moveTo>
                    <a:pt x="150878" y="499103"/>
                  </a:moveTo>
                  <a:cubicBezTo>
                    <a:pt x="150878" y="501228"/>
                    <a:pt x="150878" y="501465"/>
                    <a:pt x="148047" y="501228"/>
                  </a:cubicBezTo>
                  <a:cubicBezTo>
                    <a:pt x="147811" y="500520"/>
                    <a:pt x="147338" y="499811"/>
                    <a:pt x="146633" y="499339"/>
                  </a:cubicBezTo>
                  <a:cubicBezTo>
                    <a:pt x="148519" y="499103"/>
                    <a:pt x="150642" y="500284"/>
                    <a:pt x="151115" y="502170"/>
                  </a:cubicBezTo>
                  <a:close/>
                  <a:moveTo>
                    <a:pt x="141203" y="387488"/>
                  </a:moveTo>
                  <a:cubicBezTo>
                    <a:pt x="142620" y="387488"/>
                    <a:pt x="143092" y="389377"/>
                    <a:pt x="142620" y="391028"/>
                  </a:cubicBezTo>
                  <a:cubicBezTo>
                    <a:pt x="142148" y="392681"/>
                    <a:pt x="138371" y="392915"/>
                    <a:pt x="138371" y="391028"/>
                  </a:cubicBezTo>
                  <a:cubicBezTo>
                    <a:pt x="138371" y="389141"/>
                    <a:pt x="141439" y="392915"/>
                    <a:pt x="140733" y="390555"/>
                  </a:cubicBezTo>
                  <a:close/>
                  <a:moveTo>
                    <a:pt x="158665" y="342419"/>
                  </a:moveTo>
                  <a:cubicBezTo>
                    <a:pt x="158665" y="342419"/>
                    <a:pt x="158665" y="340529"/>
                    <a:pt x="160082" y="340293"/>
                  </a:cubicBezTo>
                  <a:cubicBezTo>
                    <a:pt x="157959" y="338643"/>
                    <a:pt x="157486" y="335811"/>
                    <a:pt x="159137" y="333688"/>
                  </a:cubicBezTo>
                  <a:cubicBezTo>
                    <a:pt x="159373" y="333216"/>
                    <a:pt x="159609" y="332979"/>
                    <a:pt x="160082" y="332743"/>
                  </a:cubicBezTo>
                  <a:cubicBezTo>
                    <a:pt x="159373" y="335575"/>
                    <a:pt x="161263" y="338406"/>
                    <a:pt x="164094" y="339115"/>
                  </a:cubicBezTo>
                  <a:cubicBezTo>
                    <a:pt x="162913" y="339351"/>
                    <a:pt x="161968" y="340293"/>
                    <a:pt x="161496" y="341238"/>
                  </a:cubicBezTo>
                  <a:cubicBezTo>
                    <a:pt x="163149" y="341238"/>
                    <a:pt x="163149" y="341238"/>
                    <a:pt x="164094" y="341238"/>
                  </a:cubicBezTo>
                  <a:cubicBezTo>
                    <a:pt x="165036" y="341238"/>
                    <a:pt x="164094" y="341238"/>
                    <a:pt x="162441" y="341238"/>
                  </a:cubicBezTo>
                  <a:cubicBezTo>
                    <a:pt x="160790" y="341238"/>
                    <a:pt x="162441" y="341238"/>
                    <a:pt x="164094" y="341238"/>
                  </a:cubicBezTo>
                  <a:cubicBezTo>
                    <a:pt x="165745" y="341238"/>
                    <a:pt x="166217" y="341238"/>
                    <a:pt x="165509" y="341238"/>
                  </a:cubicBezTo>
                  <a:cubicBezTo>
                    <a:pt x="164800" y="341238"/>
                    <a:pt x="164094" y="341238"/>
                    <a:pt x="161968" y="341238"/>
                  </a:cubicBezTo>
                  <a:cubicBezTo>
                    <a:pt x="159846" y="341238"/>
                    <a:pt x="160790" y="345014"/>
                    <a:pt x="158195" y="345487"/>
                  </a:cubicBezTo>
                  <a:close/>
                  <a:moveTo>
                    <a:pt x="182262" y="307023"/>
                  </a:moveTo>
                  <a:cubicBezTo>
                    <a:pt x="182262" y="308910"/>
                    <a:pt x="185093" y="307023"/>
                    <a:pt x="185802" y="308910"/>
                  </a:cubicBezTo>
                  <a:cubicBezTo>
                    <a:pt x="186511" y="310796"/>
                    <a:pt x="183915" y="308910"/>
                    <a:pt x="181556" y="308910"/>
                  </a:cubicBezTo>
                  <a:cubicBezTo>
                    <a:pt x="179194" y="308910"/>
                    <a:pt x="181556" y="308910"/>
                    <a:pt x="180139" y="308910"/>
                  </a:cubicBezTo>
                  <a:cubicBezTo>
                    <a:pt x="180611" y="309146"/>
                    <a:pt x="180847" y="309618"/>
                    <a:pt x="181084" y="310091"/>
                  </a:cubicBezTo>
                  <a:close/>
                  <a:moveTo>
                    <a:pt x="165509" y="338406"/>
                  </a:moveTo>
                  <a:cubicBezTo>
                    <a:pt x="165509" y="339821"/>
                    <a:pt x="165509" y="341002"/>
                    <a:pt x="165509" y="342419"/>
                  </a:cubicBezTo>
                  <a:cubicBezTo>
                    <a:pt x="164564" y="342183"/>
                    <a:pt x="163622" y="341710"/>
                    <a:pt x="162913" y="340766"/>
                  </a:cubicBezTo>
                  <a:cubicBezTo>
                    <a:pt x="162913" y="340766"/>
                    <a:pt x="161732" y="341474"/>
                    <a:pt x="164331" y="341474"/>
                  </a:cubicBezTo>
                  <a:close/>
                  <a:moveTo>
                    <a:pt x="179903" y="318585"/>
                  </a:moveTo>
                  <a:cubicBezTo>
                    <a:pt x="179903" y="318585"/>
                    <a:pt x="176599" y="318585"/>
                    <a:pt x="177307" y="318585"/>
                  </a:cubicBezTo>
                  <a:cubicBezTo>
                    <a:pt x="178016" y="318585"/>
                    <a:pt x="179194" y="320708"/>
                    <a:pt x="178725" y="321653"/>
                  </a:cubicBezTo>
                  <a:close/>
                  <a:moveTo>
                    <a:pt x="186747" y="313628"/>
                  </a:moveTo>
                  <a:cubicBezTo>
                    <a:pt x="185093" y="313628"/>
                    <a:pt x="186747" y="313628"/>
                    <a:pt x="184151" y="313628"/>
                  </a:cubicBezTo>
                  <a:cubicBezTo>
                    <a:pt x="181556" y="313628"/>
                    <a:pt x="184151" y="315045"/>
                    <a:pt x="182734" y="315281"/>
                  </a:cubicBezTo>
                  <a:cubicBezTo>
                    <a:pt x="181320" y="315518"/>
                    <a:pt x="181084" y="312686"/>
                    <a:pt x="182734" y="311741"/>
                  </a:cubicBezTo>
                  <a:cubicBezTo>
                    <a:pt x="184388" y="310796"/>
                    <a:pt x="186274" y="314573"/>
                    <a:pt x="185566" y="316696"/>
                  </a:cubicBezTo>
                  <a:close/>
                  <a:moveTo>
                    <a:pt x="165509" y="346901"/>
                  </a:moveTo>
                  <a:cubicBezTo>
                    <a:pt x="164094" y="348318"/>
                    <a:pt x="167632" y="348554"/>
                    <a:pt x="165509" y="349496"/>
                  </a:cubicBezTo>
                  <a:cubicBezTo>
                    <a:pt x="163386" y="350441"/>
                    <a:pt x="161732" y="350441"/>
                    <a:pt x="164331" y="349969"/>
                  </a:cubicBezTo>
                  <a:close/>
                  <a:moveTo>
                    <a:pt x="175657" y="333688"/>
                  </a:moveTo>
                  <a:cubicBezTo>
                    <a:pt x="175657" y="333688"/>
                    <a:pt x="174240" y="332035"/>
                    <a:pt x="173295" y="331326"/>
                  </a:cubicBezTo>
                  <a:cubicBezTo>
                    <a:pt x="172353" y="330620"/>
                    <a:pt x="176129" y="335339"/>
                    <a:pt x="174712" y="336756"/>
                  </a:cubicBezTo>
                  <a:close/>
                  <a:moveTo>
                    <a:pt x="184860" y="317404"/>
                  </a:moveTo>
                  <a:lnTo>
                    <a:pt x="183207" y="317404"/>
                  </a:lnTo>
                  <a:cubicBezTo>
                    <a:pt x="183207" y="317404"/>
                    <a:pt x="183207" y="314809"/>
                    <a:pt x="183207" y="314337"/>
                  </a:cubicBezTo>
                  <a:cubicBezTo>
                    <a:pt x="183207" y="313864"/>
                    <a:pt x="184860" y="318822"/>
                    <a:pt x="183679" y="320472"/>
                  </a:cubicBezTo>
                  <a:close/>
                  <a:moveTo>
                    <a:pt x="172825" y="357285"/>
                  </a:moveTo>
                  <a:cubicBezTo>
                    <a:pt x="170463" y="356104"/>
                    <a:pt x="168576" y="354218"/>
                    <a:pt x="167395" y="352092"/>
                  </a:cubicBezTo>
                  <a:cubicBezTo>
                    <a:pt x="167395" y="352092"/>
                    <a:pt x="167395" y="354218"/>
                    <a:pt x="165272" y="353981"/>
                  </a:cubicBezTo>
                  <a:cubicBezTo>
                    <a:pt x="167868" y="351856"/>
                    <a:pt x="165272" y="352328"/>
                    <a:pt x="165272" y="349969"/>
                  </a:cubicBezTo>
                  <a:cubicBezTo>
                    <a:pt x="165272" y="347610"/>
                    <a:pt x="167632" y="349969"/>
                    <a:pt x="169994" y="349969"/>
                  </a:cubicBezTo>
                  <a:cubicBezTo>
                    <a:pt x="166217" y="356341"/>
                    <a:pt x="171408" y="357285"/>
                    <a:pt x="171644" y="360353"/>
                  </a:cubicBezTo>
                  <a:close/>
                  <a:moveTo>
                    <a:pt x="183443" y="516095"/>
                  </a:moveTo>
                  <a:cubicBezTo>
                    <a:pt x="183443" y="514678"/>
                    <a:pt x="179430" y="516095"/>
                    <a:pt x="178488" y="513736"/>
                  </a:cubicBezTo>
                  <a:cubicBezTo>
                    <a:pt x="177544" y="511374"/>
                    <a:pt x="183443" y="517745"/>
                    <a:pt x="182262" y="519163"/>
                  </a:cubicBezTo>
                  <a:close/>
                  <a:moveTo>
                    <a:pt x="159846" y="408253"/>
                  </a:moveTo>
                  <a:cubicBezTo>
                    <a:pt x="159846" y="409671"/>
                    <a:pt x="159846" y="410379"/>
                    <a:pt x="161496" y="409907"/>
                  </a:cubicBezTo>
                  <a:cubicBezTo>
                    <a:pt x="161496" y="412975"/>
                    <a:pt x="155833" y="412030"/>
                    <a:pt x="155363" y="409907"/>
                  </a:cubicBezTo>
                  <a:cubicBezTo>
                    <a:pt x="154891" y="407781"/>
                    <a:pt x="156778" y="412738"/>
                    <a:pt x="158431" y="411321"/>
                  </a:cubicBezTo>
                  <a:close/>
                  <a:moveTo>
                    <a:pt x="186274" y="322831"/>
                  </a:moveTo>
                  <a:cubicBezTo>
                    <a:pt x="184860" y="322831"/>
                    <a:pt x="186274" y="319764"/>
                    <a:pt x="184388" y="318349"/>
                  </a:cubicBezTo>
                  <a:lnTo>
                    <a:pt x="185802" y="318349"/>
                  </a:lnTo>
                  <a:cubicBezTo>
                    <a:pt x="183915" y="323304"/>
                    <a:pt x="185330" y="324249"/>
                    <a:pt x="184860" y="325899"/>
                  </a:cubicBezTo>
                  <a:close/>
                  <a:moveTo>
                    <a:pt x="165272" y="370026"/>
                  </a:moveTo>
                  <a:cubicBezTo>
                    <a:pt x="165272" y="370026"/>
                    <a:pt x="162205" y="366722"/>
                    <a:pt x="163858" y="365308"/>
                  </a:cubicBezTo>
                  <a:cubicBezTo>
                    <a:pt x="165509" y="363890"/>
                    <a:pt x="165981" y="370971"/>
                    <a:pt x="163858" y="372858"/>
                  </a:cubicBezTo>
                  <a:close/>
                  <a:moveTo>
                    <a:pt x="169994" y="362476"/>
                  </a:moveTo>
                  <a:cubicBezTo>
                    <a:pt x="169994" y="364835"/>
                    <a:pt x="171644" y="365308"/>
                    <a:pt x="171644" y="367667"/>
                  </a:cubicBezTo>
                  <a:cubicBezTo>
                    <a:pt x="169521" y="366958"/>
                    <a:pt x="168104" y="364835"/>
                    <a:pt x="168340" y="362476"/>
                  </a:cubicBezTo>
                  <a:cubicBezTo>
                    <a:pt x="168340" y="362476"/>
                    <a:pt x="168104" y="365544"/>
                    <a:pt x="168576" y="365308"/>
                  </a:cubicBezTo>
                  <a:close/>
                  <a:moveTo>
                    <a:pt x="187928" y="324485"/>
                  </a:moveTo>
                  <a:cubicBezTo>
                    <a:pt x="187928" y="324485"/>
                    <a:pt x="187928" y="324485"/>
                    <a:pt x="186274" y="324485"/>
                  </a:cubicBezTo>
                  <a:cubicBezTo>
                    <a:pt x="184624" y="324485"/>
                    <a:pt x="186274" y="324485"/>
                    <a:pt x="186274" y="322359"/>
                  </a:cubicBezTo>
                  <a:cubicBezTo>
                    <a:pt x="186274" y="320236"/>
                    <a:pt x="186983" y="326372"/>
                    <a:pt x="186511" y="327316"/>
                  </a:cubicBezTo>
                  <a:close/>
                  <a:moveTo>
                    <a:pt x="189342" y="329439"/>
                  </a:moveTo>
                  <a:cubicBezTo>
                    <a:pt x="187455" y="329439"/>
                    <a:pt x="187219" y="329439"/>
                    <a:pt x="187455" y="327553"/>
                  </a:cubicBezTo>
                  <a:cubicBezTo>
                    <a:pt x="187692" y="325663"/>
                    <a:pt x="188397" y="330857"/>
                    <a:pt x="187928" y="332271"/>
                  </a:cubicBezTo>
                  <a:close/>
                  <a:moveTo>
                    <a:pt x="174476" y="359645"/>
                  </a:moveTo>
                  <a:cubicBezTo>
                    <a:pt x="177071" y="359645"/>
                    <a:pt x="174476" y="361295"/>
                    <a:pt x="174476" y="363418"/>
                  </a:cubicBezTo>
                  <a:lnTo>
                    <a:pt x="172353" y="363418"/>
                  </a:lnTo>
                  <a:lnTo>
                    <a:pt x="172353" y="363418"/>
                  </a:lnTo>
                  <a:cubicBezTo>
                    <a:pt x="174712" y="365071"/>
                    <a:pt x="174712" y="363890"/>
                    <a:pt x="173061" y="362476"/>
                  </a:cubicBezTo>
                  <a:close/>
                  <a:moveTo>
                    <a:pt x="193119" y="324249"/>
                  </a:moveTo>
                  <a:cubicBezTo>
                    <a:pt x="193119" y="325663"/>
                    <a:pt x="195478" y="325899"/>
                    <a:pt x="193119" y="328022"/>
                  </a:cubicBezTo>
                  <a:cubicBezTo>
                    <a:pt x="190759" y="330148"/>
                    <a:pt x="190051" y="328022"/>
                    <a:pt x="189342" y="328022"/>
                  </a:cubicBezTo>
                  <a:cubicBezTo>
                    <a:pt x="188634" y="328022"/>
                    <a:pt x="192646" y="326135"/>
                    <a:pt x="191701" y="325427"/>
                  </a:cubicBezTo>
                  <a:cubicBezTo>
                    <a:pt x="190759" y="324721"/>
                    <a:pt x="190051" y="325427"/>
                    <a:pt x="188870" y="325427"/>
                  </a:cubicBezTo>
                  <a:cubicBezTo>
                    <a:pt x="187692" y="325427"/>
                    <a:pt x="190523" y="327553"/>
                    <a:pt x="191701" y="327080"/>
                  </a:cubicBezTo>
                  <a:close/>
                  <a:moveTo>
                    <a:pt x="190993" y="332507"/>
                  </a:moveTo>
                  <a:cubicBezTo>
                    <a:pt x="190051" y="332743"/>
                    <a:pt x="189342" y="332743"/>
                    <a:pt x="188397" y="332507"/>
                  </a:cubicBezTo>
                  <a:cubicBezTo>
                    <a:pt x="189815" y="330857"/>
                    <a:pt x="188397" y="331090"/>
                    <a:pt x="188397" y="329675"/>
                  </a:cubicBezTo>
                  <a:lnTo>
                    <a:pt x="188397" y="329675"/>
                  </a:lnTo>
                  <a:cubicBezTo>
                    <a:pt x="187455" y="335339"/>
                    <a:pt x="189342" y="333921"/>
                    <a:pt x="189578" y="335339"/>
                  </a:cubicBezTo>
                  <a:close/>
                  <a:moveTo>
                    <a:pt x="179666" y="368612"/>
                  </a:moveTo>
                  <a:cubicBezTo>
                    <a:pt x="179666" y="368612"/>
                    <a:pt x="173767" y="366486"/>
                    <a:pt x="177071" y="364599"/>
                  </a:cubicBezTo>
                  <a:cubicBezTo>
                    <a:pt x="174712" y="369790"/>
                    <a:pt x="178961" y="368848"/>
                    <a:pt x="178252" y="371443"/>
                  </a:cubicBezTo>
                  <a:close/>
                  <a:moveTo>
                    <a:pt x="181084" y="379702"/>
                  </a:moveTo>
                  <a:cubicBezTo>
                    <a:pt x="181084" y="379702"/>
                    <a:pt x="178961" y="379702"/>
                    <a:pt x="178725" y="379702"/>
                  </a:cubicBezTo>
                  <a:cubicBezTo>
                    <a:pt x="179430" y="379465"/>
                    <a:pt x="180375" y="379938"/>
                    <a:pt x="180611" y="380646"/>
                  </a:cubicBezTo>
                  <a:cubicBezTo>
                    <a:pt x="180847" y="381352"/>
                    <a:pt x="180375" y="382297"/>
                    <a:pt x="179666" y="382533"/>
                  </a:cubicBezTo>
                  <a:close/>
                  <a:moveTo>
                    <a:pt x="184388" y="376870"/>
                  </a:moveTo>
                  <a:cubicBezTo>
                    <a:pt x="184388" y="374747"/>
                    <a:pt x="178488" y="373566"/>
                    <a:pt x="181792" y="370735"/>
                  </a:cubicBezTo>
                  <a:cubicBezTo>
                    <a:pt x="180139" y="376398"/>
                    <a:pt x="184151" y="377342"/>
                    <a:pt x="182970" y="379702"/>
                  </a:cubicBezTo>
                  <a:close/>
                  <a:moveTo>
                    <a:pt x="184388" y="392209"/>
                  </a:moveTo>
                  <a:cubicBezTo>
                    <a:pt x="183679" y="392915"/>
                    <a:pt x="182498" y="392915"/>
                    <a:pt x="181792" y="392209"/>
                  </a:cubicBezTo>
                  <a:cubicBezTo>
                    <a:pt x="182734" y="391737"/>
                    <a:pt x="183679" y="392209"/>
                    <a:pt x="183915" y="393151"/>
                  </a:cubicBezTo>
                  <a:cubicBezTo>
                    <a:pt x="184151" y="393859"/>
                    <a:pt x="184151" y="394568"/>
                    <a:pt x="183443" y="395040"/>
                  </a:cubicBezTo>
                  <a:close/>
                  <a:moveTo>
                    <a:pt x="186983" y="386073"/>
                  </a:moveTo>
                  <a:cubicBezTo>
                    <a:pt x="186983" y="389850"/>
                    <a:pt x="189106" y="388905"/>
                    <a:pt x="189578" y="391264"/>
                  </a:cubicBezTo>
                  <a:cubicBezTo>
                    <a:pt x="190051" y="393623"/>
                    <a:pt x="185802" y="388433"/>
                    <a:pt x="184388" y="387252"/>
                  </a:cubicBezTo>
                  <a:cubicBezTo>
                    <a:pt x="182970" y="386073"/>
                    <a:pt x="184624" y="388905"/>
                    <a:pt x="186038" y="388905"/>
                  </a:cubicBezTo>
                  <a:close/>
                  <a:moveTo>
                    <a:pt x="188634" y="386073"/>
                  </a:moveTo>
                  <a:cubicBezTo>
                    <a:pt x="188634" y="388905"/>
                    <a:pt x="192174" y="386073"/>
                    <a:pt x="192410" y="387724"/>
                  </a:cubicBezTo>
                  <a:cubicBezTo>
                    <a:pt x="192646" y="389377"/>
                    <a:pt x="190993" y="387724"/>
                    <a:pt x="189342" y="387724"/>
                  </a:cubicBezTo>
                  <a:cubicBezTo>
                    <a:pt x="187692" y="387724"/>
                    <a:pt x="185330" y="389377"/>
                    <a:pt x="187692" y="388196"/>
                  </a:cubicBezTo>
                  <a:close/>
                  <a:moveTo>
                    <a:pt x="195714" y="393623"/>
                  </a:moveTo>
                  <a:cubicBezTo>
                    <a:pt x="194060" y="393623"/>
                    <a:pt x="193355" y="393623"/>
                    <a:pt x="192882" y="393623"/>
                  </a:cubicBezTo>
                  <a:cubicBezTo>
                    <a:pt x="192410" y="393623"/>
                    <a:pt x="195478" y="393623"/>
                    <a:pt x="194769" y="395749"/>
                  </a:cubicBezTo>
                  <a:close/>
                  <a:moveTo>
                    <a:pt x="203264" y="357755"/>
                  </a:moveTo>
                  <a:cubicBezTo>
                    <a:pt x="201141" y="357755"/>
                    <a:pt x="201613" y="357755"/>
                    <a:pt x="201141" y="357755"/>
                  </a:cubicBezTo>
                  <a:cubicBezTo>
                    <a:pt x="200668" y="357755"/>
                    <a:pt x="202558" y="358936"/>
                    <a:pt x="202322" y="358936"/>
                  </a:cubicBezTo>
                  <a:close/>
                  <a:moveTo>
                    <a:pt x="203264" y="356341"/>
                  </a:moveTo>
                  <a:cubicBezTo>
                    <a:pt x="201849" y="356341"/>
                    <a:pt x="201141" y="356341"/>
                    <a:pt x="203264" y="354218"/>
                  </a:cubicBezTo>
                  <a:cubicBezTo>
                    <a:pt x="205390" y="352092"/>
                    <a:pt x="204445" y="356341"/>
                    <a:pt x="203264" y="358936"/>
                  </a:cubicBezTo>
                  <a:close/>
                  <a:moveTo>
                    <a:pt x="203264" y="362240"/>
                  </a:moveTo>
                  <a:cubicBezTo>
                    <a:pt x="203264" y="362240"/>
                    <a:pt x="203264" y="364127"/>
                    <a:pt x="201849" y="364599"/>
                  </a:cubicBezTo>
                  <a:cubicBezTo>
                    <a:pt x="200432" y="365071"/>
                    <a:pt x="199960" y="364599"/>
                    <a:pt x="200432" y="364599"/>
                  </a:cubicBezTo>
                  <a:cubicBezTo>
                    <a:pt x="200905" y="364599"/>
                    <a:pt x="202086" y="362948"/>
                    <a:pt x="202322" y="364363"/>
                  </a:cubicBezTo>
                  <a:close/>
                  <a:moveTo>
                    <a:pt x="209163" y="355868"/>
                  </a:moveTo>
                  <a:cubicBezTo>
                    <a:pt x="209163" y="355868"/>
                    <a:pt x="207040" y="355868"/>
                    <a:pt x="206095" y="357991"/>
                  </a:cubicBezTo>
                  <a:cubicBezTo>
                    <a:pt x="205153" y="360117"/>
                    <a:pt x="206095" y="357991"/>
                    <a:pt x="206095" y="360353"/>
                  </a:cubicBezTo>
                  <a:cubicBezTo>
                    <a:pt x="206095" y="362712"/>
                    <a:pt x="202086" y="360353"/>
                    <a:pt x="202322" y="358936"/>
                  </a:cubicBezTo>
                  <a:cubicBezTo>
                    <a:pt x="202558" y="357519"/>
                    <a:pt x="208221" y="354923"/>
                    <a:pt x="208221" y="358936"/>
                  </a:cubicBezTo>
                  <a:close/>
                  <a:moveTo>
                    <a:pt x="200905" y="406603"/>
                  </a:moveTo>
                  <a:cubicBezTo>
                    <a:pt x="199490" y="406603"/>
                    <a:pt x="198073" y="406603"/>
                    <a:pt x="199254" y="404950"/>
                  </a:cubicBezTo>
                  <a:cubicBezTo>
                    <a:pt x="200432" y="403299"/>
                    <a:pt x="200432" y="406131"/>
                    <a:pt x="199960" y="408726"/>
                  </a:cubicBezTo>
                  <a:close/>
                  <a:moveTo>
                    <a:pt x="207513" y="363185"/>
                  </a:moveTo>
                  <a:cubicBezTo>
                    <a:pt x="206095" y="363185"/>
                    <a:pt x="205390" y="363185"/>
                    <a:pt x="205859" y="363185"/>
                  </a:cubicBezTo>
                  <a:cubicBezTo>
                    <a:pt x="206332" y="363185"/>
                    <a:pt x="206804" y="364127"/>
                    <a:pt x="206568" y="365308"/>
                  </a:cubicBezTo>
                  <a:close/>
                  <a:moveTo>
                    <a:pt x="203028" y="396927"/>
                  </a:moveTo>
                  <a:cubicBezTo>
                    <a:pt x="204445" y="396927"/>
                    <a:pt x="207040" y="398344"/>
                    <a:pt x="206095" y="400467"/>
                  </a:cubicBezTo>
                  <a:cubicBezTo>
                    <a:pt x="205153" y="402590"/>
                    <a:pt x="208221" y="403299"/>
                    <a:pt x="209872" y="400467"/>
                  </a:cubicBezTo>
                  <a:lnTo>
                    <a:pt x="209872" y="402590"/>
                  </a:lnTo>
                  <a:cubicBezTo>
                    <a:pt x="208457" y="402590"/>
                    <a:pt x="208457" y="402590"/>
                    <a:pt x="207513" y="402590"/>
                  </a:cubicBezTo>
                  <a:cubicBezTo>
                    <a:pt x="206568" y="402590"/>
                    <a:pt x="205859" y="399995"/>
                    <a:pt x="203972" y="402590"/>
                  </a:cubicBezTo>
                  <a:cubicBezTo>
                    <a:pt x="202086" y="405186"/>
                    <a:pt x="203972" y="401176"/>
                    <a:pt x="203972" y="400231"/>
                  </a:cubicBezTo>
                  <a:lnTo>
                    <a:pt x="201613" y="400231"/>
                  </a:lnTo>
                  <a:cubicBezTo>
                    <a:pt x="201849" y="400940"/>
                    <a:pt x="203736" y="400940"/>
                    <a:pt x="202086" y="399050"/>
                  </a:cubicBezTo>
                  <a:close/>
                  <a:moveTo>
                    <a:pt x="210817" y="405422"/>
                  </a:moveTo>
                  <a:cubicBezTo>
                    <a:pt x="210817" y="408490"/>
                    <a:pt x="206804" y="407781"/>
                    <a:pt x="207040" y="405422"/>
                  </a:cubicBezTo>
                  <a:cubicBezTo>
                    <a:pt x="207276" y="403063"/>
                    <a:pt x="207040" y="405422"/>
                    <a:pt x="208221" y="403771"/>
                  </a:cubicBezTo>
                  <a:cubicBezTo>
                    <a:pt x="209399" y="402118"/>
                    <a:pt x="207040" y="409671"/>
                    <a:pt x="209872" y="407548"/>
                  </a:cubicBezTo>
                  <a:close/>
                  <a:moveTo>
                    <a:pt x="215062" y="405422"/>
                  </a:moveTo>
                  <a:cubicBezTo>
                    <a:pt x="215062" y="407312"/>
                    <a:pt x="213648" y="408017"/>
                    <a:pt x="211995" y="408962"/>
                  </a:cubicBezTo>
                  <a:cubicBezTo>
                    <a:pt x="210344" y="409907"/>
                    <a:pt x="211995" y="408962"/>
                    <a:pt x="211995" y="408962"/>
                  </a:cubicBezTo>
                  <a:cubicBezTo>
                    <a:pt x="211995" y="408962"/>
                    <a:pt x="211995" y="408962"/>
                    <a:pt x="214120" y="406131"/>
                  </a:cubicBezTo>
                  <a:close/>
                  <a:moveTo>
                    <a:pt x="217658" y="417457"/>
                  </a:moveTo>
                  <a:cubicBezTo>
                    <a:pt x="217658" y="417457"/>
                    <a:pt x="215062" y="417457"/>
                    <a:pt x="214826" y="417457"/>
                  </a:cubicBezTo>
                  <a:cubicBezTo>
                    <a:pt x="214590" y="417457"/>
                    <a:pt x="216243" y="417457"/>
                    <a:pt x="216716" y="418874"/>
                  </a:cubicBezTo>
                  <a:close/>
                  <a:moveTo>
                    <a:pt x="319600" y="533557"/>
                  </a:moveTo>
                  <a:cubicBezTo>
                    <a:pt x="320778" y="533557"/>
                    <a:pt x="324318" y="531434"/>
                    <a:pt x="324082" y="533557"/>
                  </a:cubicBezTo>
                  <a:cubicBezTo>
                    <a:pt x="323846" y="535680"/>
                    <a:pt x="321014" y="533557"/>
                    <a:pt x="321014" y="535443"/>
                  </a:cubicBezTo>
                  <a:cubicBezTo>
                    <a:pt x="320308" y="535680"/>
                    <a:pt x="319364" y="535680"/>
                    <a:pt x="318655" y="534971"/>
                  </a:cubicBezTo>
                  <a:close/>
                  <a:moveTo>
                    <a:pt x="236064" y="418874"/>
                  </a:moveTo>
                  <a:cubicBezTo>
                    <a:pt x="236064" y="421942"/>
                    <a:pt x="231346" y="422884"/>
                    <a:pt x="232760" y="418874"/>
                  </a:cubicBezTo>
                  <a:cubicBezTo>
                    <a:pt x="232760" y="422647"/>
                    <a:pt x="233469" y="419816"/>
                    <a:pt x="235122" y="420288"/>
                  </a:cubicBezTo>
                  <a:close/>
                  <a:moveTo>
                    <a:pt x="327622" y="531903"/>
                  </a:moveTo>
                  <a:cubicBezTo>
                    <a:pt x="330217" y="531903"/>
                    <a:pt x="335411" y="528835"/>
                    <a:pt x="336825" y="531903"/>
                  </a:cubicBezTo>
                  <a:cubicBezTo>
                    <a:pt x="333049" y="531903"/>
                    <a:pt x="335411" y="534029"/>
                    <a:pt x="333994" y="535443"/>
                  </a:cubicBezTo>
                  <a:cubicBezTo>
                    <a:pt x="332577" y="536861"/>
                    <a:pt x="332577" y="532612"/>
                    <a:pt x="332107" y="531197"/>
                  </a:cubicBezTo>
                  <a:cubicBezTo>
                    <a:pt x="329745" y="534735"/>
                    <a:pt x="326913" y="535680"/>
                    <a:pt x="326677" y="533320"/>
                  </a:cubicBezTo>
                  <a:close/>
                  <a:moveTo>
                    <a:pt x="343197" y="529780"/>
                  </a:moveTo>
                  <a:cubicBezTo>
                    <a:pt x="343197" y="529780"/>
                    <a:pt x="340602" y="531197"/>
                    <a:pt x="339184" y="529780"/>
                  </a:cubicBezTo>
                  <a:cubicBezTo>
                    <a:pt x="337770" y="528366"/>
                    <a:pt x="343906" y="529072"/>
                    <a:pt x="342252" y="531197"/>
                  </a:cubicBezTo>
                  <a:close/>
                  <a:moveTo>
                    <a:pt x="246685" y="388196"/>
                  </a:moveTo>
                  <a:cubicBezTo>
                    <a:pt x="246685" y="388196"/>
                    <a:pt x="244795" y="388196"/>
                    <a:pt x="244323" y="388196"/>
                  </a:cubicBezTo>
                  <a:cubicBezTo>
                    <a:pt x="243853" y="388196"/>
                    <a:pt x="245504" y="387488"/>
                    <a:pt x="245504" y="388669"/>
                  </a:cubicBezTo>
                  <a:close/>
                  <a:moveTo>
                    <a:pt x="251403" y="388196"/>
                  </a:moveTo>
                  <a:cubicBezTo>
                    <a:pt x="253054" y="385365"/>
                    <a:pt x="251403" y="388196"/>
                    <a:pt x="253290" y="388196"/>
                  </a:cubicBezTo>
                  <a:cubicBezTo>
                    <a:pt x="253526" y="386546"/>
                    <a:pt x="254235" y="384892"/>
                    <a:pt x="255652" y="383714"/>
                  </a:cubicBezTo>
                  <a:cubicBezTo>
                    <a:pt x="255652" y="385601"/>
                    <a:pt x="253290" y="386546"/>
                    <a:pt x="253999" y="388669"/>
                  </a:cubicBezTo>
                  <a:cubicBezTo>
                    <a:pt x="254707" y="390792"/>
                    <a:pt x="253999" y="388669"/>
                    <a:pt x="253999" y="387015"/>
                  </a:cubicBezTo>
                  <a:cubicBezTo>
                    <a:pt x="253999" y="385365"/>
                    <a:pt x="255652" y="388905"/>
                    <a:pt x="253999" y="389850"/>
                  </a:cubicBezTo>
                  <a:cubicBezTo>
                    <a:pt x="252348" y="390792"/>
                    <a:pt x="245740" y="393859"/>
                    <a:pt x="248572" y="388196"/>
                  </a:cubicBezTo>
                  <a:cubicBezTo>
                    <a:pt x="248572" y="388196"/>
                    <a:pt x="245031" y="388196"/>
                    <a:pt x="245740" y="386073"/>
                  </a:cubicBezTo>
                  <a:cubicBezTo>
                    <a:pt x="246212" y="384656"/>
                    <a:pt x="247627" y="384184"/>
                    <a:pt x="249044" y="384656"/>
                  </a:cubicBezTo>
                  <a:cubicBezTo>
                    <a:pt x="250458" y="385129"/>
                    <a:pt x="250931" y="386546"/>
                    <a:pt x="250458" y="387960"/>
                  </a:cubicBezTo>
                  <a:close/>
                  <a:moveTo>
                    <a:pt x="253999" y="384656"/>
                  </a:moveTo>
                  <a:cubicBezTo>
                    <a:pt x="252820" y="385601"/>
                    <a:pt x="251403" y="385601"/>
                    <a:pt x="250222" y="384656"/>
                  </a:cubicBezTo>
                  <a:cubicBezTo>
                    <a:pt x="250695" y="383950"/>
                    <a:pt x="252348" y="382533"/>
                    <a:pt x="253054" y="384420"/>
                  </a:cubicBezTo>
                  <a:close/>
                  <a:moveTo>
                    <a:pt x="374344" y="518454"/>
                  </a:moveTo>
                  <a:cubicBezTo>
                    <a:pt x="376706" y="518454"/>
                    <a:pt x="380480" y="513969"/>
                    <a:pt x="381661" y="516800"/>
                  </a:cubicBezTo>
                  <a:cubicBezTo>
                    <a:pt x="382839" y="519635"/>
                    <a:pt x="374817" y="521049"/>
                    <a:pt x="373402" y="518218"/>
                  </a:cubicBezTo>
                  <a:close/>
                  <a:moveTo>
                    <a:pt x="258720" y="384420"/>
                  </a:moveTo>
                  <a:cubicBezTo>
                    <a:pt x="258720" y="384420"/>
                    <a:pt x="258720" y="386073"/>
                    <a:pt x="258720" y="386546"/>
                  </a:cubicBezTo>
                  <a:cubicBezTo>
                    <a:pt x="258720" y="387015"/>
                    <a:pt x="257303" y="385365"/>
                    <a:pt x="256358" y="386546"/>
                  </a:cubicBezTo>
                  <a:cubicBezTo>
                    <a:pt x="255416" y="384420"/>
                    <a:pt x="256594" y="384656"/>
                    <a:pt x="257775" y="384184"/>
                  </a:cubicBezTo>
                  <a:close/>
                  <a:moveTo>
                    <a:pt x="262021" y="390319"/>
                  </a:moveTo>
                  <a:cubicBezTo>
                    <a:pt x="262021" y="391973"/>
                    <a:pt x="263438" y="390319"/>
                    <a:pt x="263438" y="391973"/>
                  </a:cubicBezTo>
                  <a:cubicBezTo>
                    <a:pt x="263438" y="393623"/>
                    <a:pt x="259898" y="391500"/>
                    <a:pt x="261079" y="390083"/>
                  </a:cubicBezTo>
                  <a:close/>
                  <a:moveTo>
                    <a:pt x="262021" y="380883"/>
                  </a:moveTo>
                  <a:cubicBezTo>
                    <a:pt x="262257" y="381825"/>
                    <a:pt x="262257" y="382533"/>
                    <a:pt x="262021" y="383478"/>
                  </a:cubicBezTo>
                  <a:cubicBezTo>
                    <a:pt x="262021" y="383478"/>
                    <a:pt x="262021" y="382061"/>
                    <a:pt x="262021" y="383478"/>
                  </a:cubicBezTo>
                  <a:cubicBezTo>
                    <a:pt x="262021" y="384892"/>
                    <a:pt x="262021" y="383478"/>
                    <a:pt x="262021" y="383478"/>
                  </a:cubicBezTo>
                  <a:close/>
                  <a:moveTo>
                    <a:pt x="397469" y="510668"/>
                  </a:moveTo>
                  <a:cubicBezTo>
                    <a:pt x="397469" y="510668"/>
                    <a:pt x="397469" y="512082"/>
                    <a:pt x="397469" y="513027"/>
                  </a:cubicBezTo>
                  <a:cubicBezTo>
                    <a:pt x="397469" y="513969"/>
                    <a:pt x="395110" y="513027"/>
                    <a:pt x="393932" y="513027"/>
                  </a:cubicBezTo>
                  <a:cubicBezTo>
                    <a:pt x="392751" y="513027"/>
                    <a:pt x="394874" y="509723"/>
                    <a:pt x="396763" y="510432"/>
                  </a:cubicBezTo>
                  <a:close/>
                  <a:moveTo>
                    <a:pt x="270988" y="391500"/>
                  </a:moveTo>
                  <a:cubicBezTo>
                    <a:pt x="270988" y="391500"/>
                    <a:pt x="270988" y="391500"/>
                    <a:pt x="270988" y="392915"/>
                  </a:cubicBezTo>
                  <a:cubicBezTo>
                    <a:pt x="270988" y="394332"/>
                    <a:pt x="270988" y="391500"/>
                    <a:pt x="270988" y="391028"/>
                  </a:cubicBezTo>
                  <a:cubicBezTo>
                    <a:pt x="270988" y="390555"/>
                    <a:pt x="272641" y="393151"/>
                    <a:pt x="270988" y="394804"/>
                  </a:cubicBezTo>
                  <a:cubicBezTo>
                    <a:pt x="269337" y="396455"/>
                    <a:pt x="268156" y="394804"/>
                    <a:pt x="266978" y="393151"/>
                  </a:cubicBezTo>
                  <a:cubicBezTo>
                    <a:pt x="265797" y="391500"/>
                    <a:pt x="269101" y="391028"/>
                    <a:pt x="270282" y="391264"/>
                  </a:cubicBezTo>
                  <a:close/>
                  <a:moveTo>
                    <a:pt x="406909" y="510901"/>
                  </a:moveTo>
                  <a:lnTo>
                    <a:pt x="404549" y="510901"/>
                  </a:lnTo>
                  <a:cubicBezTo>
                    <a:pt x="404549" y="507364"/>
                    <a:pt x="408090" y="508542"/>
                    <a:pt x="406203" y="510668"/>
                  </a:cubicBezTo>
                  <a:close/>
                  <a:moveTo>
                    <a:pt x="277360" y="392915"/>
                  </a:moveTo>
                  <a:cubicBezTo>
                    <a:pt x="277360" y="392915"/>
                    <a:pt x="279013" y="392915"/>
                    <a:pt x="279719" y="392915"/>
                  </a:cubicBezTo>
                  <a:cubicBezTo>
                    <a:pt x="280427" y="392915"/>
                    <a:pt x="278068" y="392915"/>
                    <a:pt x="277360" y="392915"/>
                  </a:cubicBezTo>
                  <a:cubicBezTo>
                    <a:pt x="276651" y="392915"/>
                    <a:pt x="276887" y="394332"/>
                    <a:pt x="276651" y="393859"/>
                  </a:cubicBezTo>
                  <a:close/>
                  <a:moveTo>
                    <a:pt x="424607" y="495329"/>
                  </a:moveTo>
                  <a:cubicBezTo>
                    <a:pt x="424607" y="495329"/>
                    <a:pt x="426732" y="495329"/>
                    <a:pt x="428147" y="495329"/>
                  </a:cubicBezTo>
                  <a:cubicBezTo>
                    <a:pt x="429564" y="495329"/>
                    <a:pt x="429800" y="497924"/>
                    <a:pt x="428147" y="497924"/>
                  </a:cubicBezTo>
                  <a:cubicBezTo>
                    <a:pt x="426496" y="497924"/>
                    <a:pt x="428147" y="496038"/>
                    <a:pt x="426260" y="497924"/>
                  </a:cubicBezTo>
                  <a:cubicBezTo>
                    <a:pt x="426732" y="498633"/>
                    <a:pt x="426732" y="499575"/>
                    <a:pt x="426260" y="500284"/>
                  </a:cubicBezTo>
                  <a:cubicBezTo>
                    <a:pt x="425079" y="500284"/>
                    <a:pt x="424843" y="501701"/>
                    <a:pt x="423428" y="500284"/>
                  </a:cubicBezTo>
                  <a:cubicBezTo>
                    <a:pt x="422011" y="498869"/>
                    <a:pt x="422247" y="498397"/>
                    <a:pt x="423901" y="496271"/>
                  </a:cubicBezTo>
                  <a:close/>
                  <a:moveTo>
                    <a:pt x="285382" y="389850"/>
                  </a:moveTo>
                  <a:cubicBezTo>
                    <a:pt x="285382" y="389850"/>
                    <a:pt x="289158" y="389850"/>
                    <a:pt x="289395" y="391500"/>
                  </a:cubicBezTo>
                  <a:cubicBezTo>
                    <a:pt x="289631" y="393151"/>
                    <a:pt x="287744" y="391500"/>
                    <a:pt x="287035" y="391500"/>
                  </a:cubicBezTo>
                  <a:cubicBezTo>
                    <a:pt x="286327" y="391500"/>
                    <a:pt x="287035" y="391500"/>
                    <a:pt x="287035" y="391500"/>
                  </a:cubicBezTo>
                  <a:cubicBezTo>
                    <a:pt x="287035" y="391500"/>
                    <a:pt x="285149" y="391500"/>
                    <a:pt x="285149" y="394332"/>
                  </a:cubicBezTo>
                  <a:cubicBezTo>
                    <a:pt x="285149" y="394568"/>
                    <a:pt x="284912" y="392681"/>
                    <a:pt x="284676" y="390792"/>
                  </a:cubicBezTo>
                  <a:close/>
                  <a:moveTo>
                    <a:pt x="433574" y="491553"/>
                  </a:moveTo>
                  <a:cubicBezTo>
                    <a:pt x="433574" y="491553"/>
                    <a:pt x="433574" y="493203"/>
                    <a:pt x="433574" y="494620"/>
                  </a:cubicBezTo>
                  <a:cubicBezTo>
                    <a:pt x="433574" y="496038"/>
                    <a:pt x="430270" y="492261"/>
                    <a:pt x="432865" y="492497"/>
                  </a:cubicBezTo>
                  <a:close/>
                  <a:moveTo>
                    <a:pt x="291990" y="392209"/>
                  </a:moveTo>
                  <a:cubicBezTo>
                    <a:pt x="292698" y="393859"/>
                    <a:pt x="292698" y="395982"/>
                    <a:pt x="291990" y="397636"/>
                  </a:cubicBezTo>
                  <a:cubicBezTo>
                    <a:pt x="290576" y="396219"/>
                    <a:pt x="288922" y="394568"/>
                    <a:pt x="290339" y="393151"/>
                  </a:cubicBezTo>
                  <a:close/>
                  <a:moveTo>
                    <a:pt x="439237" y="491316"/>
                  </a:moveTo>
                  <a:cubicBezTo>
                    <a:pt x="439237" y="492970"/>
                    <a:pt x="438059" y="493912"/>
                    <a:pt x="436405" y="493203"/>
                  </a:cubicBezTo>
                  <a:cubicBezTo>
                    <a:pt x="434755" y="492497"/>
                    <a:pt x="436169" y="491789"/>
                    <a:pt x="437586" y="492261"/>
                  </a:cubicBezTo>
                  <a:close/>
                  <a:moveTo>
                    <a:pt x="295294" y="391028"/>
                  </a:moveTo>
                  <a:cubicBezTo>
                    <a:pt x="293879" y="391028"/>
                    <a:pt x="292462" y="391028"/>
                    <a:pt x="291048" y="391028"/>
                  </a:cubicBezTo>
                  <a:cubicBezTo>
                    <a:pt x="289631" y="391028"/>
                    <a:pt x="292935" y="389850"/>
                    <a:pt x="294116" y="389850"/>
                  </a:cubicBezTo>
                  <a:cubicBezTo>
                    <a:pt x="295294" y="389850"/>
                    <a:pt x="294116" y="389850"/>
                    <a:pt x="294116" y="391028"/>
                  </a:cubicBezTo>
                  <a:cubicBezTo>
                    <a:pt x="294116" y="392209"/>
                    <a:pt x="292698" y="391028"/>
                    <a:pt x="292698" y="391973"/>
                  </a:cubicBezTo>
                  <a:close/>
                  <a:moveTo>
                    <a:pt x="297653" y="392681"/>
                  </a:moveTo>
                  <a:cubicBezTo>
                    <a:pt x="297653" y="392681"/>
                    <a:pt x="297653" y="394096"/>
                    <a:pt x="297653" y="394804"/>
                  </a:cubicBezTo>
                  <a:cubicBezTo>
                    <a:pt x="296475" y="396219"/>
                    <a:pt x="294585" y="396219"/>
                    <a:pt x="293407" y="395277"/>
                  </a:cubicBezTo>
                  <a:cubicBezTo>
                    <a:pt x="293171" y="395040"/>
                    <a:pt x="293171" y="395040"/>
                    <a:pt x="292935" y="394804"/>
                  </a:cubicBezTo>
                  <a:cubicBezTo>
                    <a:pt x="292935" y="394804"/>
                    <a:pt x="292935" y="392681"/>
                    <a:pt x="292935" y="391500"/>
                  </a:cubicBezTo>
                  <a:cubicBezTo>
                    <a:pt x="292935" y="390319"/>
                    <a:pt x="294821" y="392915"/>
                    <a:pt x="296002" y="393623"/>
                  </a:cubicBezTo>
                  <a:close/>
                  <a:moveTo>
                    <a:pt x="448913" y="483058"/>
                  </a:moveTo>
                  <a:cubicBezTo>
                    <a:pt x="448913" y="484945"/>
                    <a:pt x="447262" y="486834"/>
                    <a:pt x="448913" y="487540"/>
                  </a:cubicBezTo>
                  <a:cubicBezTo>
                    <a:pt x="450563" y="488249"/>
                    <a:pt x="446317" y="489193"/>
                    <a:pt x="444664" y="489193"/>
                  </a:cubicBezTo>
                  <a:cubicBezTo>
                    <a:pt x="443013" y="489193"/>
                    <a:pt x="442777" y="489193"/>
                    <a:pt x="443249" y="486362"/>
                  </a:cubicBezTo>
                  <a:cubicBezTo>
                    <a:pt x="443722" y="483530"/>
                    <a:pt x="444900" y="484472"/>
                    <a:pt x="447262" y="484003"/>
                  </a:cubicBezTo>
                  <a:close/>
                  <a:moveTo>
                    <a:pt x="299306" y="388669"/>
                  </a:moveTo>
                  <a:cubicBezTo>
                    <a:pt x="299306" y="388669"/>
                    <a:pt x="299306" y="390083"/>
                    <a:pt x="299306" y="390792"/>
                  </a:cubicBezTo>
                  <a:cubicBezTo>
                    <a:pt x="299306" y="391500"/>
                    <a:pt x="299306" y="390792"/>
                    <a:pt x="299306" y="390792"/>
                  </a:cubicBezTo>
                  <a:cubicBezTo>
                    <a:pt x="299306" y="390792"/>
                    <a:pt x="299306" y="392681"/>
                    <a:pt x="299306" y="393623"/>
                  </a:cubicBezTo>
                  <a:cubicBezTo>
                    <a:pt x="299306" y="394568"/>
                    <a:pt x="299306" y="393623"/>
                    <a:pt x="299306" y="393623"/>
                  </a:cubicBezTo>
                  <a:cubicBezTo>
                    <a:pt x="299306" y="393623"/>
                    <a:pt x="299306" y="393623"/>
                    <a:pt x="299306" y="395277"/>
                  </a:cubicBezTo>
                  <a:lnTo>
                    <a:pt x="299306" y="395277"/>
                  </a:lnTo>
                  <a:cubicBezTo>
                    <a:pt x="297653" y="390792"/>
                    <a:pt x="297417" y="391264"/>
                    <a:pt x="297653" y="389141"/>
                  </a:cubicBezTo>
                  <a:close/>
                  <a:moveTo>
                    <a:pt x="303316" y="394568"/>
                  </a:moveTo>
                  <a:cubicBezTo>
                    <a:pt x="303316" y="394568"/>
                    <a:pt x="305206" y="394568"/>
                    <a:pt x="306148" y="394568"/>
                  </a:cubicBezTo>
                  <a:cubicBezTo>
                    <a:pt x="307092" y="394568"/>
                    <a:pt x="301902" y="397400"/>
                    <a:pt x="301666" y="395040"/>
                  </a:cubicBezTo>
                  <a:close/>
                  <a:moveTo>
                    <a:pt x="309215" y="390792"/>
                  </a:moveTo>
                  <a:cubicBezTo>
                    <a:pt x="309215" y="390792"/>
                    <a:pt x="310633" y="389377"/>
                    <a:pt x="311577" y="390792"/>
                  </a:cubicBezTo>
                  <a:cubicBezTo>
                    <a:pt x="312519" y="392209"/>
                    <a:pt x="310160" y="390792"/>
                    <a:pt x="309452" y="390792"/>
                  </a:cubicBezTo>
                  <a:cubicBezTo>
                    <a:pt x="308746" y="390792"/>
                    <a:pt x="309452" y="390792"/>
                    <a:pt x="309452" y="390792"/>
                  </a:cubicBezTo>
                  <a:cubicBezTo>
                    <a:pt x="309452" y="390792"/>
                    <a:pt x="307801" y="391737"/>
                    <a:pt x="307565" y="391264"/>
                  </a:cubicBezTo>
                  <a:close/>
                  <a:moveTo>
                    <a:pt x="316060" y="393387"/>
                  </a:moveTo>
                  <a:cubicBezTo>
                    <a:pt x="314879" y="393387"/>
                    <a:pt x="314173" y="393387"/>
                    <a:pt x="312992" y="393387"/>
                  </a:cubicBezTo>
                  <a:cubicBezTo>
                    <a:pt x="313464" y="393387"/>
                    <a:pt x="313937" y="393387"/>
                    <a:pt x="314409" y="393859"/>
                  </a:cubicBezTo>
                  <a:close/>
                  <a:moveTo>
                    <a:pt x="316060" y="393387"/>
                  </a:moveTo>
                  <a:cubicBezTo>
                    <a:pt x="316060" y="393387"/>
                    <a:pt x="316060" y="393387"/>
                    <a:pt x="316060" y="393387"/>
                  </a:cubicBezTo>
                  <a:cubicBezTo>
                    <a:pt x="316532" y="394096"/>
                    <a:pt x="316532" y="395040"/>
                    <a:pt x="316060" y="395749"/>
                  </a:cubicBezTo>
                  <a:cubicBezTo>
                    <a:pt x="316060" y="395749"/>
                    <a:pt x="316060" y="395749"/>
                    <a:pt x="314645" y="395749"/>
                  </a:cubicBezTo>
                  <a:cubicBezTo>
                    <a:pt x="313228" y="395749"/>
                    <a:pt x="313700" y="395277"/>
                    <a:pt x="313937" y="394568"/>
                  </a:cubicBezTo>
                  <a:close/>
                  <a:moveTo>
                    <a:pt x="322668" y="393387"/>
                  </a:moveTo>
                  <a:cubicBezTo>
                    <a:pt x="322195" y="395040"/>
                    <a:pt x="320308" y="395749"/>
                    <a:pt x="318891" y="395277"/>
                  </a:cubicBezTo>
                  <a:cubicBezTo>
                    <a:pt x="318655" y="395277"/>
                    <a:pt x="318419" y="395040"/>
                    <a:pt x="318183" y="395040"/>
                  </a:cubicBezTo>
                  <a:cubicBezTo>
                    <a:pt x="316296" y="393623"/>
                    <a:pt x="319127" y="395277"/>
                    <a:pt x="320545" y="394096"/>
                  </a:cubicBezTo>
                  <a:close/>
                  <a:moveTo>
                    <a:pt x="322668" y="388905"/>
                  </a:moveTo>
                  <a:cubicBezTo>
                    <a:pt x="322668" y="391737"/>
                    <a:pt x="320778" y="391737"/>
                    <a:pt x="319364" y="391500"/>
                  </a:cubicBezTo>
                  <a:cubicBezTo>
                    <a:pt x="317946" y="391264"/>
                    <a:pt x="319127" y="388669"/>
                    <a:pt x="320545" y="389614"/>
                  </a:cubicBezTo>
                  <a:close/>
                  <a:moveTo>
                    <a:pt x="330690" y="392915"/>
                  </a:moveTo>
                  <a:cubicBezTo>
                    <a:pt x="330690" y="392915"/>
                    <a:pt x="330690" y="394332"/>
                    <a:pt x="332107" y="394804"/>
                  </a:cubicBezTo>
                  <a:cubicBezTo>
                    <a:pt x="333521" y="395277"/>
                    <a:pt x="329981" y="397636"/>
                    <a:pt x="328331" y="394804"/>
                  </a:cubicBezTo>
                  <a:cubicBezTo>
                    <a:pt x="326677" y="391973"/>
                    <a:pt x="328803" y="394804"/>
                    <a:pt x="328567" y="393623"/>
                  </a:cubicBezTo>
                  <a:close/>
                  <a:moveTo>
                    <a:pt x="345792" y="383242"/>
                  </a:moveTo>
                  <a:cubicBezTo>
                    <a:pt x="345792" y="384656"/>
                    <a:pt x="345792" y="383242"/>
                    <a:pt x="347443" y="383242"/>
                  </a:cubicBezTo>
                  <a:cubicBezTo>
                    <a:pt x="349096" y="383242"/>
                    <a:pt x="345084" y="383242"/>
                    <a:pt x="345084" y="383242"/>
                  </a:cubicBezTo>
                  <a:cubicBezTo>
                    <a:pt x="345084" y="383242"/>
                    <a:pt x="342961" y="383714"/>
                    <a:pt x="343669" y="383950"/>
                  </a:cubicBezTo>
                  <a:close/>
                  <a:moveTo>
                    <a:pt x="440182" y="315281"/>
                  </a:moveTo>
                  <a:cubicBezTo>
                    <a:pt x="440182" y="315281"/>
                    <a:pt x="440182" y="315281"/>
                    <a:pt x="442777" y="315281"/>
                  </a:cubicBezTo>
                  <a:cubicBezTo>
                    <a:pt x="445372" y="315281"/>
                    <a:pt x="442777" y="318585"/>
                    <a:pt x="442777" y="319527"/>
                  </a:cubicBezTo>
                  <a:lnTo>
                    <a:pt x="441363" y="319527"/>
                  </a:lnTo>
                  <a:cubicBezTo>
                    <a:pt x="439237" y="317404"/>
                    <a:pt x="439473" y="317877"/>
                    <a:pt x="437822" y="315990"/>
                  </a:cubicBezTo>
                  <a:close/>
                  <a:moveTo>
                    <a:pt x="447262" y="309146"/>
                  </a:moveTo>
                  <a:cubicBezTo>
                    <a:pt x="444900" y="309146"/>
                    <a:pt x="447262" y="312214"/>
                    <a:pt x="443958" y="309146"/>
                  </a:cubicBezTo>
                  <a:cubicBezTo>
                    <a:pt x="442777" y="311741"/>
                    <a:pt x="443249" y="308437"/>
                    <a:pt x="444900" y="309855"/>
                  </a:cubicBezTo>
                  <a:close/>
                  <a:moveTo>
                    <a:pt x="590969" y="193755"/>
                  </a:moveTo>
                  <a:cubicBezTo>
                    <a:pt x="594037" y="197767"/>
                    <a:pt x="590969" y="189506"/>
                    <a:pt x="595923" y="193755"/>
                  </a:cubicBezTo>
                  <a:cubicBezTo>
                    <a:pt x="594037" y="195172"/>
                    <a:pt x="594037" y="193755"/>
                    <a:pt x="593800" y="196823"/>
                  </a:cubicBezTo>
                  <a:cubicBezTo>
                    <a:pt x="593564" y="199890"/>
                    <a:pt x="587429" y="196586"/>
                    <a:pt x="588610" y="193755"/>
                  </a:cubicBezTo>
                  <a:close/>
                  <a:moveTo>
                    <a:pt x="595923" y="198004"/>
                  </a:moveTo>
                  <a:cubicBezTo>
                    <a:pt x="595923" y="198004"/>
                    <a:pt x="595923" y="198004"/>
                    <a:pt x="595923" y="199890"/>
                  </a:cubicBezTo>
                  <a:cubicBezTo>
                    <a:pt x="595923" y="201777"/>
                    <a:pt x="599700" y="199890"/>
                    <a:pt x="599227" y="201541"/>
                  </a:cubicBezTo>
                  <a:cubicBezTo>
                    <a:pt x="598755" y="203194"/>
                    <a:pt x="597341" y="201541"/>
                    <a:pt x="596396" y="201541"/>
                  </a:cubicBezTo>
                  <a:cubicBezTo>
                    <a:pt x="596396" y="199182"/>
                    <a:pt x="592383" y="199654"/>
                    <a:pt x="592147" y="197295"/>
                  </a:cubicBezTo>
                  <a:cubicBezTo>
                    <a:pt x="591914" y="194936"/>
                    <a:pt x="592147" y="197059"/>
                    <a:pt x="593564" y="198709"/>
                  </a:cubicBezTo>
                  <a:close/>
                  <a:moveTo>
                    <a:pt x="456699" y="284368"/>
                  </a:moveTo>
                  <a:cubicBezTo>
                    <a:pt x="456699" y="284368"/>
                    <a:pt x="456699" y="282717"/>
                    <a:pt x="456699" y="282008"/>
                  </a:cubicBezTo>
                  <a:cubicBezTo>
                    <a:pt x="456699" y="281300"/>
                    <a:pt x="456699" y="283426"/>
                    <a:pt x="458588" y="284604"/>
                  </a:cubicBezTo>
                  <a:cubicBezTo>
                    <a:pt x="460475" y="285785"/>
                    <a:pt x="455284" y="284840"/>
                    <a:pt x="454339" y="285076"/>
                  </a:cubicBezTo>
                  <a:close/>
                  <a:moveTo>
                    <a:pt x="590260" y="187383"/>
                  </a:moveTo>
                  <a:cubicBezTo>
                    <a:pt x="591677" y="187383"/>
                    <a:pt x="593092" y="187383"/>
                    <a:pt x="594509" y="187383"/>
                  </a:cubicBezTo>
                  <a:cubicBezTo>
                    <a:pt x="595923" y="187383"/>
                    <a:pt x="596160" y="189742"/>
                    <a:pt x="594509" y="190923"/>
                  </a:cubicBezTo>
                  <a:cubicBezTo>
                    <a:pt x="592856" y="192104"/>
                    <a:pt x="590260" y="189273"/>
                    <a:pt x="587901" y="188092"/>
                  </a:cubicBezTo>
                  <a:close/>
                  <a:moveTo>
                    <a:pt x="460239" y="279649"/>
                  </a:moveTo>
                  <a:cubicBezTo>
                    <a:pt x="460239" y="279649"/>
                    <a:pt x="461656" y="281300"/>
                    <a:pt x="460239" y="281772"/>
                  </a:cubicBezTo>
                  <a:cubicBezTo>
                    <a:pt x="458824" y="282245"/>
                    <a:pt x="455520" y="279177"/>
                    <a:pt x="457880" y="280358"/>
                  </a:cubicBezTo>
                  <a:close/>
                  <a:moveTo>
                    <a:pt x="590733" y="185260"/>
                  </a:moveTo>
                  <a:cubicBezTo>
                    <a:pt x="590024" y="184788"/>
                    <a:pt x="589788" y="183607"/>
                    <a:pt x="590496" y="182901"/>
                  </a:cubicBezTo>
                  <a:cubicBezTo>
                    <a:pt x="590496" y="182901"/>
                    <a:pt x="590733" y="182665"/>
                    <a:pt x="590733" y="182665"/>
                  </a:cubicBezTo>
                  <a:cubicBezTo>
                    <a:pt x="590733" y="182665"/>
                    <a:pt x="592383" y="182665"/>
                    <a:pt x="592383" y="184315"/>
                  </a:cubicBezTo>
                  <a:cubicBezTo>
                    <a:pt x="592383" y="185969"/>
                    <a:pt x="588846" y="186205"/>
                    <a:pt x="588373" y="186911"/>
                  </a:cubicBezTo>
                  <a:close/>
                  <a:moveTo>
                    <a:pt x="457171" y="191632"/>
                  </a:moveTo>
                  <a:cubicBezTo>
                    <a:pt x="457171" y="193046"/>
                    <a:pt x="458588" y="193991"/>
                    <a:pt x="457171" y="195405"/>
                  </a:cubicBezTo>
                  <a:cubicBezTo>
                    <a:pt x="455757" y="196823"/>
                    <a:pt x="452689" y="193755"/>
                    <a:pt x="454812" y="193755"/>
                  </a:cubicBezTo>
                  <a:close/>
                  <a:moveTo>
                    <a:pt x="457171" y="186674"/>
                  </a:moveTo>
                  <a:cubicBezTo>
                    <a:pt x="457171" y="188092"/>
                    <a:pt x="457171" y="189742"/>
                    <a:pt x="457171" y="191396"/>
                  </a:cubicBezTo>
                  <a:cubicBezTo>
                    <a:pt x="457171" y="193046"/>
                    <a:pt x="451744" y="189978"/>
                    <a:pt x="453631" y="188328"/>
                  </a:cubicBezTo>
                  <a:close/>
                  <a:moveTo>
                    <a:pt x="455048" y="184551"/>
                  </a:moveTo>
                  <a:lnTo>
                    <a:pt x="456699" y="184551"/>
                  </a:lnTo>
                  <a:lnTo>
                    <a:pt x="456699" y="184551"/>
                  </a:lnTo>
                  <a:cubicBezTo>
                    <a:pt x="450330" y="187619"/>
                    <a:pt x="451272" y="186911"/>
                    <a:pt x="451508" y="186205"/>
                  </a:cubicBezTo>
                  <a:close/>
                  <a:moveTo>
                    <a:pt x="485959" y="62319"/>
                  </a:moveTo>
                  <a:cubicBezTo>
                    <a:pt x="485959" y="60666"/>
                    <a:pt x="488085" y="60666"/>
                    <a:pt x="489972" y="60902"/>
                  </a:cubicBezTo>
                  <a:cubicBezTo>
                    <a:pt x="491858" y="61138"/>
                    <a:pt x="493039" y="64206"/>
                    <a:pt x="496343" y="65856"/>
                  </a:cubicBezTo>
                  <a:cubicBezTo>
                    <a:pt x="496343" y="65856"/>
                    <a:pt x="496343" y="67510"/>
                    <a:pt x="496343" y="67274"/>
                  </a:cubicBezTo>
                  <a:cubicBezTo>
                    <a:pt x="491153" y="67510"/>
                    <a:pt x="485959" y="66329"/>
                    <a:pt x="481477" y="63970"/>
                  </a:cubicBezTo>
                  <a:close/>
                  <a:moveTo>
                    <a:pt x="480060" y="53821"/>
                  </a:moveTo>
                  <a:cubicBezTo>
                    <a:pt x="480060" y="52880"/>
                    <a:pt x="480768" y="52171"/>
                    <a:pt x="481477" y="51935"/>
                  </a:cubicBezTo>
                  <a:cubicBezTo>
                    <a:pt x="483364" y="53821"/>
                    <a:pt x="486195" y="55003"/>
                    <a:pt x="487376" y="57362"/>
                  </a:cubicBezTo>
                  <a:cubicBezTo>
                    <a:pt x="481477" y="57834"/>
                    <a:pt x="479118" y="56420"/>
                    <a:pt x="476522" y="55475"/>
                  </a:cubicBezTo>
                  <a:close/>
                  <a:moveTo>
                    <a:pt x="438531" y="133344"/>
                  </a:moveTo>
                  <a:cubicBezTo>
                    <a:pt x="440182" y="133344"/>
                    <a:pt x="442305" y="133344"/>
                    <a:pt x="441599" y="135706"/>
                  </a:cubicBezTo>
                  <a:cubicBezTo>
                    <a:pt x="440890" y="138065"/>
                    <a:pt x="435700" y="135943"/>
                    <a:pt x="434282" y="134998"/>
                  </a:cubicBezTo>
                  <a:close/>
                  <a:moveTo>
                    <a:pt x="469914" y="47216"/>
                  </a:moveTo>
                  <a:cubicBezTo>
                    <a:pt x="473455" y="48395"/>
                    <a:pt x="476050" y="50284"/>
                    <a:pt x="479590" y="49339"/>
                  </a:cubicBezTo>
                  <a:lnTo>
                    <a:pt x="479590" y="51462"/>
                  </a:lnTo>
                  <a:cubicBezTo>
                    <a:pt x="473455" y="52171"/>
                    <a:pt x="467792" y="52171"/>
                    <a:pt x="466374" y="48867"/>
                  </a:cubicBezTo>
                  <a:close/>
                  <a:moveTo>
                    <a:pt x="421066" y="122963"/>
                  </a:moveTo>
                  <a:lnTo>
                    <a:pt x="419652" y="122963"/>
                  </a:lnTo>
                  <a:cubicBezTo>
                    <a:pt x="419652" y="121076"/>
                    <a:pt x="423428" y="122963"/>
                    <a:pt x="424370" y="119659"/>
                  </a:cubicBezTo>
                  <a:cubicBezTo>
                    <a:pt x="425315" y="116355"/>
                    <a:pt x="427202" y="119659"/>
                    <a:pt x="425788" y="121546"/>
                  </a:cubicBezTo>
                  <a:cubicBezTo>
                    <a:pt x="424370" y="123435"/>
                    <a:pt x="418943" y="122963"/>
                    <a:pt x="417529" y="124613"/>
                  </a:cubicBezTo>
                  <a:close/>
                  <a:moveTo>
                    <a:pt x="451272" y="25978"/>
                  </a:moveTo>
                  <a:cubicBezTo>
                    <a:pt x="451272" y="24561"/>
                    <a:pt x="452925" y="24561"/>
                    <a:pt x="453631" y="23619"/>
                  </a:cubicBezTo>
                  <a:cubicBezTo>
                    <a:pt x="454339" y="22674"/>
                    <a:pt x="455048" y="23619"/>
                    <a:pt x="453631" y="26451"/>
                  </a:cubicBezTo>
                  <a:cubicBezTo>
                    <a:pt x="452216" y="29282"/>
                    <a:pt x="449385" y="27156"/>
                    <a:pt x="447732" y="28574"/>
                  </a:cubicBezTo>
                  <a:close/>
                  <a:moveTo>
                    <a:pt x="438059" y="59957"/>
                  </a:moveTo>
                  <a:cubicBezTo>
                    <a:pt x="438059" y="59957"/>
                    <a:pt x="435227" y="59957"/>
                    <a:pt x="434519" y="59957"/>
                  </a:cubicBezTo>
                  <a:cubicBezTo>
                    <a:pt x="433810" y="59957"/>
                    <a:pt x="434519" y="58543"/>
                    <a:pt x="435700" y="57598"/>
                  </a:cubicBezTo>
                  <a:cubicBezTo>
                    <a:pt x="436878" y="56653"/>
                    <a:pt x="435700" y="57598"/>
                    <a:pt x="435700" y="57598"/>
                  </a:cubicBezTo>
                  <a:cubicBezTo>
                    <a:pt x="435700" y="57598"/>
                    <a:pt x="437586" y="59721"/>
                    <a:pt x="439237" y="57598"/>
                  </a:cubicBezTo>
                  <a:cubicBezTo>
                    <a:pt x="440890" y="55475"/>
                    <a:pt x="434282" y="60902"/>
                    <a:pt x="434282" y="61610"/>
                  </a:cubicBezTo>
                  <a:close/>
                  <a:moveTo>
                    <a:pt x="416348" y="94883"/>
                  </a:moveTo>
                  <a:cubicBezTo>
                    <a:pt x="416348" y="94883"/>
                    <a:pt x="417765" y="94883"/>
                    <a:pt x="416348" y="96534"/>
                  </a:cubicBezTo>
                  <a:cubicBezTo>
                    <a:pt x="414934" y="98185"/>
                    <a:pt x="410685" y="97243"/>
                    <a:pt x="412808" y="96534"/>
                  </a:cubicBezTo>
                  <a:close/>
                  <a:moveTo>
                    <a:pt x="411866" y="89690"/>
                  </a:moveTo>
                  <a:cubicBezTo>
                    <a:pt x="413753" y="89690"/>
                    <a:pt x="415403" y="89690"/>
                    <a:pt x="415167" y="91579"/>
                  </a:cubicBezTo>
                  <a:cubicBezTo>
                    <a:pt x="414934" y="93466"/>
                    <a:pt x="408090" y="93230"/>
                    <a:pt x="408326" y="91343"/>
                  </a:cubicBezTo>
                  <a:close/>
                  <a:moveTo>
                    <a:pt x="409504" y="85208"/>
                  </a:moveTo>
                  <a:cubicBezTo>
                    <a:pt x="409504" y="85208"/>
                    <a:pt x="411630" y="85208"/>
                    <a:pt x="409504" y="86858"/>
                  </a:cubicBezTo>
                  <a:cubicBezTo>
                    <a:pt x="407381" y="88512"/>
                    <a:pt x="405730" y="88039"/>
                    <a:pt x="405967" y="86858"/>
                  </a:cubicBezTo>
                  <a:close/>
                  <a:moveTo>
                    <a:pt x="404077" y="91579"/>
                  </a:moveTo>
                  <a:cubicBezTo>
                    <a:pt x="404077" y="90162"/>
                    <a:pt x="404077" y="89926"/>
                    <a:pt x="404077" y="91579"/>
                  </a:cubicBezTo>
                  <a:cubicBezTo>
                    <a:pt x="404077" y="93230"/>
                    <a:pt x="406909" y="90162"/>
                    <a:pt x="406203" y="91579"/>
                  </a:cubicBezTo>
                  <a:cubicBezTo>
                    <a:pt x="405730" y="89926"/>
                    <a:pt x="404077" y="89217"/>
                    <a:pt x="402663" y="89690"/>
                  </a:cubicBezTo>
                  <a:cubicBezTo>
                    <a:pt x="401009" y="89926"/>
                    <a:pt x="400067" y="91579"/>
                    <a:pt x="400537" y="93230"/>
                  </a:cubicBezTo>
                  <a:close/>
                  <a:moveTo>
                    <a:pt x="372694" y="47453"/>
                  </a:moveTo>
                  <a:cubicBezTo>
                    <a:pt x="373639" y="46744"/>
                    <a:pt x="375289" y="46744"/>
                    <a:pt x="376234" y="47453"/>
                  </a:cubicBezTo>
                  <a:cubicBezTo>
                    <a:pt x="376234" y="47453"/>
                    <a:pt x="369390" y="50754"/>
                    <a:pt x="369154" y="49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4" name="Полилиния: фигура 1873">
              <a:extLst>
                <a:ext uri="{FF2B5EF4-FFF2-40B4-BE49-F238E27FC236}">
                  <a16:creationId xmlns:a16="http://schemas.microsoft.com/office/drawing/2014/main" id="{C2521D14-39F8-7470-EE0F-1DF3EC56BF21}"/>
                </a:ext>
              </a:extLst>
            </p:cNvPr>
            <p:cNvSpPr/>
            <p:nvPr/>
          </p:nvSpPr>
          <p:spPr>
            <a:xfrm>
              <a:off x="3496899" y="3140320"/>
              <a:ext cx="5801" cy="7786"/>
            </a:xfrm>
            <a:custGeom>
              <a:avLst/>
              <a:gdLst>
                <a:gd name="connsiteX0" fmla="*/ -938 w 5801"/>
                <a:gd name="connsiteY0" fmla="*/ -1100 h 7786"/>
                <a:gd name="connsiteX1" fmla="*/ -938 w 5801"/>
                <a:gd name="connsiteY1" fmla="*/ -1100 h 7786"/>
                <a:gd name="connsiteX2" fmla="*/ 4488 w 5801"/>
                <a:gd name="connsiteY2" fmla="*/ 6686 h 7786"/>
                <a:gd name="connsiteX3" fmla="*/ 2835 w 5801"/>
                <a:gd name="connsiteY3" fmla="*/ -864 h 7786"/>
                <a:gd name="connsiteX4" fmla="*/ 1657 w 5801"/>
                <a:gd name="connsiteY4" fmla="*/ -864 h 7786"/>
                <a:gd name="connsiteX5" fmla="*/ -938 w 5801"/>
                <a:gd name="connsiteY5" fmla="*/ -1100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01" h="7786">
                  <a:moveTo>
                    <a:pt x="-938" y="-1100"/>
                  </a:moveTo>
                  <a:cubicBezTo>
                    <a:pt x="-938" y="-1100"/>
                    <a:pt x="-938" y="-1100"/>
                    <a:pt x="-938" y="-1100"/>
                  </a:cubicBezTo>
                  <a:cubicBezTo>
                    <a:pt x="3544" y="787"/>
                    <a:pt x="1893" y="4327"/>
                    <a:pt x="4488" y="6686"/>
                  </a:cubicBezTo>
                  <a:cubicBezTo>
                    <a:pt x="4961" y="4091"/>
                    <a:pt x="4252" y="1259"/>
                    <a:pt x="2835" y="-864"/>
                  </a:cubicBezTo>
                  <a:cubicBezTo>
                    <a:pt x="2363" y="-1100"/>
                    <a:pt x="2129" y="-1100"/>
                    <a:pt x="1657" y="-864"/>
                  </a:cubicBezTo>
                  <a:cubicBezTo>
                    <a:pt x="1657" y="-864"/>
                    <a:pt x="-2119" y="-394"/>
                    <a:pt x="-9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5" name="Полилиния: фигура 1874">
              <a:extLst>
                <a:ext uri="{FF2B5EF4-FFF2-40B4-BE49-F238E27FC236}">
                  <a16:creationId xmlns:a16="http://schemas.microsoft.com/office/drawing/2014/main" id="{445868A7-B19A-518D-15EF-34A71C4D75DA}"/>
                </a:ext>
              </a:extLst>
            </p:cNvPr>
            <p:cNvSpPr/>
            <p:nvPr/>
          </p:nvSpPr>
          <p:spPr>
            <a:xfrm>
              <a:off x="3379217" y="2877918"/>
              <a:ext cx="2327" cy="5510"/>
            </a:xfrm>
            <a:custGeom>
              <a:avLst/>
              <a:gdLst>
                <a:gd name="connsiteX0" fmla="*/ 1117 w 2327"/>
                <a:gd name="connsiteY0" fmla="*/ -1100 h 5510"/>
                <a:gd name="connsiteX1" fmla="*/ -1006 w 2327"/>
                <a:gd name="connsiteY1" fmla="*/ 4091 h 5510"/>
                <a:gd name="connsiteX2" fmla="*/ 1117 w 2327"/>
                <a:gd name="connsiteY2" fmla="*/ -1100 h 5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27" h="5510">
                  <a:moveTo>
                    <a:pt x="1117" y="-1100"/>
                  </a:moveTo>
                  <a:cubicBezTo>
                    <a:pt x="-537" y="-1100"/>
                    <a:pt x="-64" y="2437"/>
                    <a:pt x="-1006" y="4091"/>
                  </a:cubicBezTo>
                  <a:cubicBezTo>
                    <a:pt x="-1951" y="5741"/>
                    <a:pt x="1589" y="550"/>
                    <a:pt x="11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6" name="Полилиния: фигура 1875">
              <a:extLst>
                <a:ext uri="{FF2B5EF4-FFF2-40B4-BE49-F238E27FC236}">
                  <a16:creationId xmlns:a16="http://schemas.microsoft.com/office/drawing/2014/main" id="{E944C797-1640-B3A7-2A11-EA8049EF93DB}"/>
                </a:ext>
              </a:extLst>
            </p:cNvPr>
            <p:cNvSpPr/>
            <p:nvPr/>
          </p:nvSpPr>
          <p:spPr>
            <a:xfrm>
              <a:off x="3352713" y="2961938"/>
              <a:ext cx="3537" cy="3841"/>
            </a:xfrm>
            <a:custGeom>
              <a:avLst/>
              <a:gdLst>
                <a:gd name="connsiteX0" fmla="*/ 2370 w 3537"/>
                <a:gd name="connsiteY0" fmla="*/ 1008 h 3841"/>
                <a:gd name="connsiteX1" fmla="*/ 720 w 3537"/>
                <a:gd name="connsiteY1" fmla="*/ -642 h 3841"/>
                <a:gd name="connsiteX2" fmla="*/ 720 w 3537"/>
                <a:gd name="connsiteY2" fmla="*/ 1717 h 3841"/>
                <a:gd name="connsiteX3" fmla="*/ -1167 w 3537"/>
                <a:gd name="connsiteY3" fmla="*/ 1717 h 3841"/>
                <a:gd name="connsiteX4" fmla="*/ 2370 w 3537"/>
                <a:gd name="connsiteY4" fmla="*/ 1008 h 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7" h="3841">
                  <a:moveTo>
                    <a:pt x="2370" y="1008"/>
                  </a:moveTo>
                  <a:cubicBezTo>
                    <a:pt x="2370" y="1008"/>
                    <a:pt x="2370" y="1008"/>
                    <a:pt x="720" y="-642"/>
                  </a:cubicBezTo>
                  <a:cubicBezTo>
                    <a:pt x="-934" y="-2296"/>
                    <a:pt x="720" y="1008"/>
                    <a:pt x="720" y="1717"/>
                  </a:cubicBezTo>
                  <a:cubicBezTo>
                    <a:pt x="11" y="1481"/>
                    <a:pt x="-461" y="1481"/>
                    <a:pt x="-1167" y="1717"/>
                  </a:cubicBezTo>
                  <a:cubicBezTo>
                    <a:pt x="483" y="3840"/>
                    <a:pt x="483" y="2189"/>
                    <a:pt x="2370" y="10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7" name="Полилиния: фигура 1876">
              <a:extLst>
                <a:ext uri="{FF2B5EF4-FFF2-40B4-BE49-F238E27FC236}">
                  <a16:creationId xmlns:a16="http://schemas.microsoft.com/office/drawing/2014/main" id="{5E0D2DFB-90BC-A81A-F587-3819EF2B720C}"/>
                </a:ext>
              </a:extLst>
            </p:cNvPr>
            <p:cNvSpPr/>
            <p:nvPr/>
          </p:nvSpPr>
          <p:spPr>
            <a:xfrm>
              <a:off x="3430273" y="2926079"/>
              <a:ext cx="3849" cy="2797"/>
            </a:xfrm>
            <a:custGeom>
              <a:avLst/>
              <a:gdLst>
                <a:gd name="connsiteX0" fmla="*/ 2682 w 3849"/>
                <a:gd name="connsiteY0" fmla="*/ -416 h 2797"/>
                <a:gd name="connsiteX1" fmla="*/ -622 w 3849"/>
                <a:gd name="connsiteY1" fmla="*/ -416 h 2797"/>
                <a:gd name="connsiteX2" fmla="*/ 1973 w 3849"/>
                <a:gd name="connsiteY2" fmla="*/ 1234 h 2797"/>
                <a:gd name="connsiteX3" fmla="*/ 2682 w 3849"/>
                <a:gd name="connsiteY3" fmla="*/ -416 h 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9" h="2797">
                  <a:moveTo>
                    <a:pt x="2682" y="-416"/>
                  </a:moveTo>
                  <a:cubicBezTo>
                    <a:pt x="2682" y="-1834"/>
                    <a:pt x="1265" y="1234"/>
                    <a:pt x="-622" y="-416"/>
                  </a:cubicBezTo>
                  <a:cubicBezTo>
                    <a:pt x="-2509" y="-2067"/>
                    <a:pt x="1032" y="-416"/>
                    <a:pt x="1973" y="1234"/>
                  </a:cubicBezTo>
                  <a:cubicBezTo>
                    <a:pt x="2918" y="2887"/>
                    <a:pt x="795" y="-416"/>
                    <a:pt x="2682" y="-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8" name="Полилиния: фигура 1877">
              <a:extLst>
                <a:ext uri="{FF2B5EF4-FFF2-40B4-BE49-F238E27FC236}">
                  <a16:creationId xmlns:a16="http://schemas.microsoft.com/office/drawing/2014/main" id="{81737928-E3EF-D1FB-C605-09301ADA7904}"/>
                </a:ext>
              </a:extLst>
            </p:cNvPr>
            <p:cNvSpPr/>
            <p:nvPr/>
          </p:nvSpPr>
          <p:spPr>
            <a:xfrm>
              <a:off x="3399435" y="2938540"/>
              <a:ext cx="2122" cy="3033"/>
            </a:xfrm>
            <a:custGeom>
              <a:avLst/>
              <a:gdLst>
                <a:gd name="connsiteX0" fmla="*/ 956 w 2122"/>
                <a:gd name="connsiteY0" fmla="*/ -606 h 3033"/>
                <a:gd name="connsiteX1" fmla="*/ -931 w 2122"/>
                <a:gd name="connsiteY1" fmla="*/ -843 h 3033"/>
                <a:gd name="connsiteX2" fmla="*/ -1167 w 2122"/>
                <a:gd name="connsiteY2" fmla="*/ -606 h 3033"/>
                <a:gd name="connsiteX3" fmla="*/ -1167 w 2122"/>
                <a:gd name="connsiteY3" fmla="*/ 1753 h 3033"/>
                <a:gd name="connsiteX4" fmla="*/ 956 w 2122"/>
                <a:gd name="connsiteY4" fmla="*/ -606 h 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3033">
                  <a:moveTo>
                    <a:pt x="956" y="-606"/>
                  </a:moveTo>
                  <a:cubicBezTo>
                    <a:pt x="483" y="-1079"/>
                    <a:pt x="-461" y="-1315"/>
                    <a:pt x="-931" y="-843"/>
                  </a:cubicBezTo>
                  <a:cubicBezTo>
                    <a:pt x="-1167" y="-606"/>
                    <a:pt x="-1167" y="-606"/>
                    <a:pt x="-1167" y="-606"/>
                  </a:cubicBezTo>
                  <a:cubicBezTo>
                    <a:pt x="-1167" y="-606"/>
                    <a:pt x="-1167" y="808"/>
                    <a:pt x="-1167" y="1753"/>
                  </a:cubicBezTo>
                  <a:cubicBezTo>
                    <a:pt x="-1167" y="2698"/>
                    <a:pt x="956" y="-370"/>
                    <a:pt x="956" y="-6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79" name="Полилиния: фигура 1878">
              <a:extLst>
                <a:ext uri="{FF2B5EF4-FFF2-40B4-BE49-F238E27FC236}">
                  <a16:creationId xmlns:a16="http://schemas.microsoft.com/office/drawing/2014/main" id="{612265C9-9742-80CD-BCC9-A64BD7AFFAFB}"/>
                </a:ext>
              </a:extLst>
            </p:cNvPr>
            <p:cNvSpPr/>
            <p:nvPr/>
          </p:nvSpPr>
          <p:spPr>
            <a:xfrm>
              <a:off x="3412176" y="2935966"/>
              <a:ext cx="1889" cy="2456"/>
            </a:xfrm>
            <a:custGeom>
              <a:avLst/>
              <a:gdLst>
                <a:gd name="connsiteX0" fmla="*/ -1167 w 1889"/>
                <a:gd name="connsiteY0" fmla="*/ 1259 h 2456"/>
                <a:gd name="connsiteX1" fmla="*/ 722 w 1889"/>
                <a:gd name="connsiteY1" fmla="*/ 1259 h 2456"/>
                <a:gd name="connsiteX2" fmla="*/ -931 w 1889"/>
                <a:gd name="connsiteY2" fmla="*/ -1100 h 2456"/>
                <a:gd name="connsiteX3" fmla="*/ -931 w 1889"/>
                <a:gd name="connsiteY3" fmla="*/ 1023 h 2456"/>
                <a:gd name="connsiteX4" fmla="*/ -1167 w 1889"/>
                <a:gd name="connsiteY4" fmla="*/ 1259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2456">
                  <a:moveTo>
                    <a:pt x="-1167" y="1259"/>
                  </a:moveTo>
                  <a:cubicBezTo>
                    <a:pt x="-1167" y="1259"/>
                    <a:pt x="-1167" y="1259"/>
                    <a:pt x="722" y="1259"/>
                  </a:cubicBezTo>
                  <a:cubicBezTo>
                    <a:pt x="486" y="314"/>
                    <a:pt x="-222" y="-392"/>
                    <a:pt x="-931" y="-1100"/>
                  </a:cubicBezTo>
                  <a:cubicBezTo>
                    <a:pt x="-931" y="-1100"/>
                    <a:pt x="-931" y="787"/>
                    <a:pt x="-931" y="1023"/>
                  </a:cubicBezTo>
                  <a:cubicBezTo>
                    <a:pt x="-931" y="1259"/>
                    <a:pt x="-1167" y="1495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0" name="Полилиния: фигура 1879">
              <a:extLst>
                <a:ext uri="{FF2B5EF4-FFF2-40B4-BE49-F238E27FC236}">
                  <a16:creationId xmlns:a16="http://schemas.microsoft.com/office/drawing/2014/main" id="{E47C8B6D-C484-E464-EC42-B8A448607F08}"/>
                </a:ext>
              </a:extLst>
            </p:cNvPr>
            <p:cNvSpPr/>
            <p:nvPr/>
          </p:nvSpPr>
          <p:spPr>
            <a:xfrm>
              <a:off x="3339175" y="2983633"/>
              <a:ext cx="2784" cy="12271"/>
            </a:xfrm>
            <a:custGeom>
              <a:avLst/>
              <a:gdLst>
                <a:gd name="connsiteX0" fmla="*/ -373 w 2784"/>
                <a:gd name="connsiteY0" fmla="*/ -1100 h 12271"/>
                <a:gd name="connsiteX1" fmla="*/ 1041 w 2784"/>
                <a:gd name="connsiteY1" fmla="*/ 787 h 12271"/>
                <a:gd name="connsiteX2" fmla="*/ -846 w 2784"/>
                <a:gd name="connsiteY2" fmla="*/ 2440 h 12271"/>
                <a:gd name="connsiteX3" fmla="*/ -846 w 2784"/>
                <a:gd name="connsiteY3" fmla="*/ 9754 h 12271"/>
                <a:gd name="connsiteX4" fmla="*/ 1513 w 2784"/>
                <a:gd name="connsiteY4" fmla="*/ 11171 h 12271"/>
                <a:gd name="connsiteX5" fmla="*/ 1513 w 2784"/>
                <a:gd name="connsiteY5" fmla="*/ 1495 h 12271"/>
                <a:gd name="connsiteX6" fmla="*/ -373 w 2784"/>
                <a:gd name="connsiteY6" fmla="*/ -1100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" h="12271">
                  <a:moveTo>
                    <a:pt x="-373" y="-1100"/>
                  </a:moveTo>
                  <a:cubicBezTo>
                    <a:pt x="-2260" y="-1100"/>
                    <a:pt x="-373" y="-1100"/>
                    <a:pt x="1041" y="787"/>
                  </a:cubicBezTo>
                  <a:cubicBezTo>
                    <a:pt x="2458" y="2673"/>
                    <a:pt x="1041" y="787"/>
                    <a:pt x="-846" y="2440"/>
                  </a:cubicBezTo>
                  <a:cubicBezTo>
                    <a:pt x="1041" y="4563"/>
                    <a:pt x="1041" y="7631"/>
                    <a:pt x="-846" y="9754"/>
                  </a:cubicBezTo>
                  <a:cubicBezTo>
                    <a:pt x="-846" y="9754"/>
                    <a:pt x="805" y="9754"/>
                    <a:pt x="1513" y="11171"/>
                  </a:cubicBezTo>
                  <a:cubicBezTo>
                    <a:pt x="99" y="8103"/>
                    <a:pt x="99" y="4563"/>
                    <a:pt x="1513" y="1495"/>
                  </a:cubicBezTo>
                  <a:cubicBezTo>
                    <a:pt x="572" y="314"/>
                    <a:pt x="1041" y="-864"/>
                    <a:pt x="-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1" name="Полилиния: фигура 1880">
              <a:extLst>
                <a:ext uri="{FF2B5EF4-FFF2-40B4-BE49-F238E27FC236}">
                  <a16:creationId xmlns:a16="http://schemas.microsoft.com/office/drawing/2014/main" id="{FAF5E7AD-8982-6830-729E-0AB4264500D5}"/>
                </a:ext>
              </a:extLst>
            </p:cNvPr>
            <p:cNvSpPr/>
            <p:nvPr/>
          </p:nvSpPr>
          <p:spPr>
            <a:xfrm>
              <a:off x="3420616" y="2938562"/>
              <a:ext cx="5398" cy="12354"/>
            </a:xfrm>
            <a:custGeom>
              <a:avLst/>
              <a:gdLst>
                <a:gd name="connsiteX0" fmla="*/ 777 w 5398"/>
                <a:gd name="connsiteY0" fmla="*/ -1100 h 12354"/>
                <a:gd name="connsiteX1" fmla="*/ -1110 w 5398"/>
                <a:gd name="connsiteY1" fmla="*/ 10699 h 12354"/>
                <a:gd name="connsiteX2" fmla="*/ 541 w 5398"/>
                <a:gd name="connsiteY2" fmla="*/ 10699 h 12354"/>
                <a:gd name="connsiteX3" fmla="*/ 541 w 5398"/>
                <a:gd name="connsiteY3" fmla="*/ 7867 h 12354"/>
                <a:gd name="connsiteX4" fmla="*/ 3845 w 5398"/>
                <a:gd name="connsiteY4" fmla="*/ 5035 h 12354"/>
                <a:gd name="connsiteX5" fmla="*/ 777 w 5398"/>
                <a:gd name="connsiteY5" fmla="*/ -1100 h 1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" h="12354">
                  <a:moveTo>
                    <a:pt x="777" y="-1100"/>
                  </a:moveTo>
                  <a:cubicBezTo>
                    <a:pt x="-877" y="2676"/>
                    <a:pt x="-1346" y="6686"/>
                    <a:pt x="-1110" y="10699"/>
                  </a:cubicBezTo>
                  <a:cubicBezTo>
                    <a:pt x="-1110" y="10699"/>
                    <a:pt x="-1110" y="9281"/>
                    <a:pt x="541" y="10699"/>
                  </a:cubicBezTo>
                  <a:cubicBezTo>
                    <a:pt x="2191" y="12116"/>
                    <a:pt x="541" y="10699"/>
                    <a:pt x="541" y="7867"/>
                  </a:cubicBezTo>
                  <a:cubicBezTo>
                    <a:pt x="541" y="5035"/>
                    <a:pt x="2664" y="2912"/>
                    <a:pt x="3845" y="5035"/>
                  </a:cubicBezTo>
                  <a:cubicBezTo>
                    <a:pt x="5023" y="7158"/>
                    <a:pt x="3372" y="317"/>
                    <a:pt x="7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2" name="Полилиния: фигура 1881">
              <a:extLst>
                <a:ext uri="{FF2B5EF4-FFF2-40B4-BE49-F238E27FC236}">
                  <a16:creationId xmlns:a16="http://schemas.microsoft.com/office/drawing/2014/main" id="{614B8152-CD30-DF26-D0FF-146C83F2B445}"/>
                </a:ext>
              </a:extLst>
            </p:cNvPr>
            <p:cNvSpPr/>
            <p:nvPr/>
          </p:nvSpPr>
          <p:spPr>
            <a:xfrm>
              <a:off x="3322271" y="3006286"/>
              <a:ext cx="1415" cy="9675"/>
            </a:xfrm>
            <a:custGeom>
              <a:avLst/>
              <a:gdLst>
                <a:gd name="connsiteX0" fmla="*/ 248 w 1415"/>
                <a:gd name="connsiteY0" fmla="*/ -1100 h 9675"/>
                <a:gd name="connsiteX1" fmla="*/ 248 w 1415"/>
                <a:gd name="connsiteY1" fmla="*/ 8576 h 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5" h="9675">
                  <a:moveTo>
                    <a:pt x="248" y="-1100"/>
                  </a:moveTo>
                  <a:cubicBezTo>
                    <a:pt x="-1639" y="81"/>
                    <a:pt x="-1639" y="5508"/>
                    <a:pt x="248" y="85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3" name="Полилиния: фигура 1882">
              <a:extLst>
                <a:ext uri="{FF2B5EF4-FFF2-40B4-BE49-F238E27FC236}">
                  <a16:creationId xmlns:a16="http://schemas.microsoft.com/office/drawing/2014/main" id="{DC88E746-ABD3-CDF3-6717-0D7F70E7CF96}"/>
                </a:ext>
              </a:extLst>
            </p:cNvPr>
            <p:cNvSpPr/>
            <p:nvPr/>
          </p:nvSpPr>
          <p:spPr>
            <a:xfrm>
              <a:off x="3498019" y="2942389"/>
              <a:ext cx="1704" cy="3297"/>
            </a:xfrm>
            <a:custGeom>
              <a:avLst/>
              <a:gdLst>
                <a:gd name="connsiteX0" fmla="*/ 537 w 1704"/>
                <a:gd name="connsiteY0" fmla="*/ 1917 h 3297"/>
                <a:gd name="connsiteX1" fmla="*/ -644 w 1704"/>
                <a:gd name="connsiteY1" fmla="*/ -209 h 3297"/>
                <a:gd name="connsiteX2" fmla="*/ -644 w 1704"/>
                <a:gd name="connsiteY2" fmla="*/ 1445 h 3297"/>
                <a:gd name="connsiteX3" fmla="*/ 537 w 1704"/>
                <a:gd name="connsiteY3" fmla="*/ 1917 h 3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4" h="3297">
                  <a:moveTo>
                    <a:pt x="537" y="1917"/>
                  </a:moveTo>
                  <a:cubicBezTo>
                    <a:pt x="-644" y="1917"/>
                    <a:pt x="537" y="1917"/>
                    <a:pt x="-644" y="-209"/>
                  </a:cubicBezTo>
                  <a:cubicBezTo>
                    <a:pt x="-1822" y="-2332"/>
                    <a:pt x="-644" y="-209"/>
                    <a:pt x="-644" y="1445"/>
                  </a:cubicBezTo>
                  <a:cubicBezTo>
                    <a:pt x="-644" y="3095"/>
                    <a:pt x="-407" y="1445"/>
                    <a:pt x="537" y="19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4" name="Полилиния: фигура 1883">
              <a:extLst>
                <a:ext uri="{FF2B5EF4-FFF2-40B4-BE49-F238E27FC236}">
                  <a16:creationId xmlns:a16="http://schemas.microsoft.com/office/drawing/2014/main" id="{BE45D153-FF7C-7408-92F2-9B349E23BC31}"/>
                </a:ext>
              </a:extLst>
            </p:cNvPr>
            <p:cNvSpPr/>
            <p:nvPr/>
          </p:nvSpPr>
          <p:spPr>
            <a:xfrm>
              <a:off x="3418522" y="2947529"/>
              <a:ext cx="1417" cy="4387"/>
            </a:xfrm>
            <a:custGeom>
              <a:avLst/>
              <a:gdLst>
                <a:gd name="connsiteX0" fmla="*/ -434 w 1417"/>
                <a:gd name="connsiteY0" fmla="*/ -1100 h 4387"/>
                <a:gd name="connsiteX1" fmla="*/ -434 w 1417"/>
                <a:gd name="connsiteY1" fmla="*/ 2912 h 4387"/>
                <a:gd name="connsiteX2" fmla="*/ -434 w 1417"/>
                <a:gd name="connsiteY2" fmla="*/ -1100 h 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4387">
                  <a:moveTo>
                    <a:pt x="-434" y="-1100"/>
                  </a:moveTo>
                  <a:cubicBezTo>
                    <a:pt x="-434" y="314"/>
                    <a:pt x="-2084" y="1259"/>
                    <a:pt x="-434" y="2912"/>
                  </a:cubicBezTo>
                  <a:cubicBezTo>
                    <a:pt x="1217" y="4563"/>
                    <a:pt x="-670" y="314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5" name="Полилиния: фигура 1884">
              <a:extLst>
                <a:ext uri="{FF2B5EF4-FFF2-40B4-BE49-F238E27FC236}">
                  <a16:creationId xmlns:a16="http://schemas.microsoft.com/office/drawing/2014/main" id="{6904ECB4-9E44-D6F7-A2A0-DC04B80AEFE1}"/>
                </a:ext>
              </a:extLst>
            </p:cNvPr>
            <p:cNvSpPr/>
            <p:nvPr/>
          </p:nvSpPr>
          <p:spPr>
            <a:xfrm>
              <a:off x="3343772" y="3002117"/>
              <a:ext cx="2096" cy="4149"/>
            </a:xfrm>
            <a:custGeom>
              <a:avLst/>
              <a:gdLst>
                <a:gd name="connsiteX0" fmla="*/ 930 w 2096"/>
                <a:gd name="connsiteY0" fmla="*/ -472 h 4149"/>
                <a:gd name="connsiteX1" fmla="*/ -957 w 2096"/>
                <a:gd name="connsiteY1" fmla="*/ -472 h 4149"/>
                <a:gd name="connsiteX2" fmla="*/ -957 w 2096"/>
                <a:gd name="connsiteY2" fmla="*/ 2832 h 4149"/>
                <a:gd name="connsiteX3" fmla="*/ 930 w 2096"/>
                <a:gd name="connsiteY3" fmla="*/ -472 h 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6" h="4149">
                  <a:moveTo>
                    <a:pt x="930" y="-472"/>
                  </a:moveTo>
                  <a:cubicBezTo>
                    <a:pt x="930" y="-1886"/>
                    <a:pt x="-488" y="-472"/>
                    <a:pt x="-957" y="-472"/>
                  </a:cubicBezTo>
                  <a:cubicBezTo>
                    <a:pt x="-1430" y="-472"/>
                    <a:pt x="-957" y="1654"/>
                    <a:pt x="-957" y="2832"/>
                  </a:cubicBezTo>
                  <a:cubicBezTo>
                    <a:pt x="-957" y="4013"/>
                    <a:pt x="-1430" y="1"/>
                    <a:pt x="930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6" name="Полилиния: фигура 1885">
              <a:extLst>
                <a:ext uri="{FF2B5EF4-FFF2-40B4-BE49-F238E27FC236}">
                  <a16:creationId xmlns:a16="http://schemas.microsoft.com/office/drawing/2014/main" id="{78EDF6D2-C0D3-815A-4D87-10F825F3CED1}"/>
                </a:ext>
              </a:extLst>
            </p:cNvPr>
            <p:cNvSpPr/>
            <p:nvPr/>
          </p:nvSpPr>
          <p:spPr>
            <a:xfrm>
              <a:off x="3469188" y="2948260"/>
              <a:ext cx="1510" cy="5081"/>
            </a:xfrm>
            <a:custGeom>
              <a:avLst/>
              <a:gdLst>
                <a:gd name="connsiteX0" fmla="*/ -601 w 1510"/>
                <a:gd name="connsiteY0" fmla="*/ 1000 h 5081"/>
                <a:gd name="connsiteX1" fmla="*/ -601 w 1510"/>
                <a:gd name="connsiteY1" fmla="*/ 1000 h 5081"/>
                <a:gd name="connsiteX2" fmla="*/ -601 w 1510"/>
                <a:gd name="connsiteY2" fmla="*/ 3123 h 5081"/>
                <a:gd name="connsiteX3" fmla="*/ -601 w 1510"/>
                <a:gd name="connsiteY3" fmla="*/ 55 h 5081"/>
                <a:gd name="connsiteX4" fmla="*/ -601 w 1510"/>
                <a:gd name="connsiteY4" fmla="*/ 1000 h 5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" h="5081">
                  <a:moveTo>
                    <a:pt x="-601" y="1000"/>
                  </a:moveTo>
                  <a:cubicBezTo>
                    <a:pt x="-601" y="1000"/>
                    <a:pt x="-601" y="1000"/>
                    <a:pt x="-601" y="1000"/>
                  </a:cubicBezTo>
                  <a:cubicBezTo>
                    <a:pt x="-601" y="1000"/>
                    <a:pt x="-601" y="1000"/>
                    <a:pt x="-601" y="3123"/>
                  </a:cubicBezTo>
                  <a:cubicBezTo>
                    <a:pt x="-601" y="5249"/>
                    <a:pt x="1522" y="3123"/>
                    <a:pt x="-601" y="55"/>
                  </a:cubicBezTo>
                  <a:cubicBezTo>
                    <a:pt x="-2724" y="-3013"/>
                    <a:pt x="1995" y="1000"/>
                    <a:pt x="-601" y="10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7" name="Полилиния: фигура 1886">
              <a:extLst>
                <a:ext uri="{FF2B5EF4-FFF2-40B4-BE49-F238E27FC236}">
                  <a16:creationId xmlns:a16="http://schemas.microsoft.com/office/drawing/2014/main" id="{84857EE7-5C35-7D20-B48A-EB63D324003B}"/>
                </a:ext>
              </a:extLst>
            </p:cNvPr>
            <p:cNvSpPr/>
            <p:nvPr/>
          </p:nvSpPr>
          <p:spPr>
            <a:xfrm>
              <a:off x="3433650" y="2972307"/>
              <a:ext cx="2831" cy="4954"/>
            </a:xfrm>
            <a:custGeom>
              <a:avLst/>
              <a:gdLst>
                <a:gd name="connsiteX0" fmla="*/ 486 w 2831"/>
                <a:gd name="connsiteY0" fmla="*/ -1100 h 4954"/>
                <a:gd name="connsiteX1" fmla="*/ -1167 w 2831"/>
                <a:gd name="connsiteY1" fmla="*/ 1731 h 4954"/>
                <a:gd name="connsiteX2" fmla="*/ 1664 w 2831"/>
                <a:gd name="connsiteY2" fmla="*/ 3854 h 4954"/>
                <a:gd name="connsiteX3" fmla="*/ 486 w 2831"/>
                <a:gd name="connsiteY3" fmla="*/ -110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4954">
                  <a:moveTo>
                    <a:pt x="486" y="-1100"/>
                  </a:moveTo>
                  <a:cubicBezTo>
                    <a:pt x="486" y="787"/>
                    <a:pt x="486" y="-1100"/>
                    <a:pt x="-1167" y="1731"/>
                  </a:cubicBezTo>
                  <a:lnTo>
                    <a:pt x="1664" y="3854"/>
                  </a:lnTo>
                  <a:cubicBezTo>
                    <a:pt x="956" y="2201"/>
                    <a:pt x="1901" y="55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8" name="Полилиния: фигура 1887">
              <a:extLst>
                <a:ext uri="{FF2B5EF4-FFF2-40B4-BE49-F238E27FC236}">
                  <a16:creationId xmlns:a16="http://schemas.microsoft.com/office/drawing/2014/main" id="{F7392270-FE4D-927C-B21E-0C834948ACFB}"/>
                </a:ext>
              </a:extLst>
            </p:cNvPr>
            <p:cNvSpPr/>
            <p:nvPr/>
          </p:nvSpPr>
          <p:spPr>
            <a:xfrm>
              <a:off x="3333981" y="3049720"/>
              <a:ext cx="6582" cy="4989"/>
            </a:xfrm>
            <a:custGeom>
              <a:avLst/>
              <a:gdLst>
                <a:gd name="connsiteX0" fmla="*/ 2226 w 6582"/>
                <a:gd name="connsiteY0" fmla="*/ 1479 h 4989"/>
                <a:gd name="connsiteX1" fmla="*/ 4585 w 6582"/>
                <a:gd name="connsiteY1" fmla="*/ 3133 h 4989"/>
                <a:gd name="connsiteX2" fmla="*/ 4585 w 6582"/>
                <a:gd name="connsiteY2" fmla="*/ 65 h 4989"/>
                <a:gd name="connsiteX3" fmla="*/ -370 w 6582"/>
                <a:gd name="connsiteY3" fmla="*/ 65 h 4989"/>
                <a:gd name="connsiteX4" fmla="*/ -370 w 6582"/>
                <a:gd name="connsiteY4" fmla="*/ 3605 h 4989"/>
                <a:gd name="connsiteX5" fmla="*/ 2226 w 6582"/>
                <a:gd name="connsiteY5" fmla="*/ 1479 h 4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82" h="4989">
                  <a:moveTo>
                    <a:pt x="2226" y="1479"/>
                  </a:moveTo>
                  <a:cubicBezTo>
                    <a:pt x="3640" y="1479"/>
                    <a:pt x="2226" y="3605"/>
                    <a:pt x="4585" y="3133"/>
                  </a:cubicBezTo>
                  <a:cubicBezTo>
                    <a:pt x="6944" y="2660"/>
                    <a:pt x="3404" y="1246"/>
                    <a:pt x="4585" y="65"/>
                  </a:cubicBezTo>
                  <a:cubicBezTo>
                    <a:pt x="5766" y="-1116"/>
                    <a:pt x="1990" y="-1822"/>
                    <a:pt x="-370" y="65"/>
                  </a:cubicBezTo>
                  <a:cubicBezTo>
                    <a:pt x="-2732" y="1952"/>
                    <a:pt x="1045" y="2424"/>
                    <a:pt x="-370" y="3605"/>
                  </a:cubicBezTo>
                  <a:cubicBezTo>
                    <a:pt x="-1787" y="4783"/>
                    <a:pt x="1517" y="1952"/>
                    <a:pt x="2226" y="14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89" name="Полилиния: фигура 1888">
              <a:extLst>
                <a:ext uri="{FF2B5EF4-FFF2-40B4-BE49-F238E27FC236}">
                  <a16:creationId xmlns:a16="http://schemas.microsoft.com/office/drawing/2014/main" id="{15D7B2BA-BB0F-7EFE-5D2C-AFA60D0692AA}"/>
                </a:ext>
              </a:extLst>
            </p:cNvPr>
            <p:cNvSpPr/>
            <p:nvPr/>
          </p:nvSpPr>
          <p:spPr>
            <a:xfrm>
              <a:off x="3335721" y="3060088"/>
              <a:ext cx="1889" cy="6569"/>
            </a:xfrm>
            <a:custGeom>
              <a:avLst/>
              <a:gdLst>
                <a:gd name="connsiteX0" fmla="*/ -1167 w 1889"/>
                <a:gd name="connsiteY0" fmla="*/ -1100 h 6569"/>
                <a:gd name="connsiteX1" fmla="*/ -1167 w 1889"/>
                <a:gd name="connsiteY1" fmla="*/ 5035 h 6569"/>
                <a:gd name="connsiteX2" fmla="*/ 722 w 1889"/>
                <a:gd name="connsiteY2" fmla="*/ 5035 h 6569"/>
                <a:gd name="connsiteX3" fmla="*/ -1167 w 1889"/>
                <a:gd name="connsiteY3" fmla="*/ -1100 h 6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6569">
                  <a:moveTo>
                    <a:pt x="-1167" y="-1100"/>
                  </a:moveTo>
                  <a:cubicBezTo>
                    <a:pt x="-1167" y="1023"/>
                    <a:pt x="722" y="2910"/>
                    <a:pt x="-1167" y="5035"/>
                  </a:cubicBezTo>
                  <a:cubicBezTo>
                    <a:pt x="250" y="6450"/>
                    <a:pt x="-1167" y="3854"/>
                    <a:pt x="722" y="5035"/>
                  </a:cubicBezTo>
                  <a:cubicBezTo>
                    <a:pt x="486" y="2910"/>
                    <a:pt x="-222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0" name="Полилиния: фигура 1889">
              <a:extLst>
                <a:ext uri="{FF2B5EF4-FFF2-40B4-BE49-F238E27FC236}">
                  <a16:creationId xmlns:a16="http://schemas.microsoft.com/office/drawing/2014/main" id="{55AE373D-FE5D-C50E-0E23-25FF00C81579}"/>
                </a:ext>
              </a:extLst>
            </p:cNvPr>
            <p:cNvSpPr/>
            <p:nvPr/>
          </p:nvSpPr>
          <p:spPr>
            <a:xfrm>
              <a:off x="3336665" y="3060797"/>
              <a:ext cx="3540" cy="16422"/>
            </a:xfrm>
            <a:custGeom>
              <a:avLst/>
              <a:gdLst>
                <a:gd name="connsiteX0" fmla="*/ 250 w 3540"/>
                <a:gd name="connsiteY0" fmla="*/ 6450 h 16422"/>
                <a:gd name="connsiteX1" fmla="*/ 2373 w 3540"/>
                <a:gd name="connsiteY1" fmla="*/ 6450 h 16422"/>
                <a:gd name="connsiteX2" fmla="*/ 2373 w 3540"/>
                <a:gd name="connsiteY2" fmla="*/ -1100 h 16422"/>
                <a:gd name="connsiteX3" fmla="*/ -1167 w 3540"/>
                <a:gd name="connsiteY3" fmla="*/ 5505 h 16422"/>
                <a:gd name="connsiteX4" fmla="*/ -1167 w 3540"/>
                <a:gd name="connsiteY4" fmla="*/ 9990 h 16422"/>
                <a:gd name="connsiteX5" fmla="*/ 1664 w 3540"/>
                <a:gd name="connsiteY5" fmla="*/ 14708 h 16422"/>
                <a:gd name="connsiteX6" fmla="*/ 1664 w 3540"/>
                <a:gd name="connsiteY6" fmla="*/ 12113 h 16422"/>
                <a:gd name="connsiteX7" fmla="*/ -459 w 3540"/>
                <a:gd name="connsiteY7" fmla="*/ 12113 h 16422"/>
                <a:gd name="connsiteX8" fmla="*/ -459 w 3540"/>
                <a:gd name="connsiteY8" fmla="*/ 12113 h 16422"/>
                <a:gd name="connsiteX9" fmla="*/ 1901 w 3540"/>
                <a:gd name="connsiteY9" fmla="*/ 12113 h 16422"/>
                <a:gd name="connsiteX10" fmla="*/ 250 w 3540"/>
                <a:gd name="connsiteY10" fmla="*/ 6450 h 1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40" h="16422">
                  <a:moveTo>
                    <a:pt x="250" y="6450"/>
                  </a:moveTo>
                  <a:cubicBezTo>
                    <a:pt x="250" y="6450"/>
                    <a:pt x="1664" y="6450"/>
                    <a:pt x="2373" y="6450"/>
                  </a:cubicBezTo>
                  <a:cubicBezTo>
                    <a:pt x="1192" y="4091"/>
                    <a:pt x="1192" y="1259"/>
                    <a:pt x="2373" y="-1100"/>
                  </a:cubicBezTo>
                  <a:cubicBezTo>
                    <a:pt x="-1167" y="-1100"/>
                    <a:pt x="2373" y="3618"/>
                    <a:pt x="-1167" y="5505"/>
                  </a:cubicBezTo>
                  <a:cubicBezTo>
                    <a:pt x="956" y="6922"/>
                    <a:pt x="-1167" y="8573"/>
                    <a:pt x="-1167" y="9990"/>
                  </a:cubicBezTo>
                  <a:cubicBezTo>
                    <a:pt x="-1167" y="11404"/>
                    <a:pt x="483" y="12585"/>
                    <a:pt x="1664" y="14708"/>
                  </a:cubicBezTo>
                  <a:cubicBezTo>
                    <a:pt x="2845" y="16831"/>
                    <a:pt x="1664" y="12821"/>
                    <a:pt x="1664" y="12113"/>
                  </a:cubicBezTo>
                  <a:cubicBezTo>
                    <a:pt x="1664" y="11404"/>
                    <a:pt x="250" y="12113"/>
                    <a:pt x="-459" y="12113"/>
                  </a:cubicBezTo>
                  <a:cubicBezTo>
                    <a:pt x="-1167" y="12113"/>
                    <a:pt x="-459" y="12113"/>
                    <a:pt x="-459" y="12113"/>
                  </a:cubicBezTo>
                  <a:cubicBezTo>
                    <a:pt x="-459" y="12113"/>
                    <a:pt x="1192" y="12113"/>
                    <a:pt x="1901" y="12113"/>
                  </a:cubicBezTo>
                  <a:cubicBezTo>
                    <a:pt x="2609" y="12113"/>
                    <a:pt x="1428" y="6450"/>
                    <a:pt x="250" y="64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1" name="Полилиния: фигура 1890">
              <a:extLst>
                <a:ext uri="{FF2B5EF4-FFF2-40B4-BE49-F238E27FC236}">
                  <a16:creationId xmlns:a16="http://schemas.microsoft.com/office/drawing/2014/main" id="{326C0D74-EEB3-E6C7-BD6B-38DE66A32ECF}"/>
                </a:ext>
              </a:extLst>
            </p:cNvPr>
            <p:cNvSpPr/>
            <p:nvPr/>
          </p:nvSpPr>
          <p:spPr>
            <a:xfrm>
              <a:off x="3500641" y="2985284"/>
              <a:ext cx="2386" cy="1863"/>
            </a:xfrm>
            <a:custGeom>
              <a:avLst/>
              <a:gdLst>
                <a:gd name="connsiteX0" fmla="*/ 1220 w 2386"/>
                <a:gd name="connsiteY0" fmla="*/ -1100 h 1863"/>
                <a:gd name="connsiteX1" fmla="*/ 1220 w 2386"/>
                <a:gd name="connsiteY1" fmla="*/ -1100 h 1863"/>
                <a:gd name="connsiteX2" fmla="*/ -434 w 2386"/>
                <a:gd name="connsiteY2" fmla="*/ -1100 h 1863"/>
                <a:gd name="connsiteX3" fmla="*/ -434 w 2386"/>
                <a:gd name="connsiteY3" fmla="*/ 317 h 1863"/>
                <a:gd name="connsiteX4" fmla="*/ 1220 w 2386"/>
                <a:gd name="connsiteY4" fmla="*/ -1100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6" h="1863">
                  <a:moveTo>
                    <a:pt x="1220" y="-1100"/>
                  </a:moveTo>
                  <a:cubicBezTo>
                    <a:pt x="1220" y="-1100"/>
                    <a:pt x="1220" y="-1100"/>
                    <a:pt x="1220" y="-1100"/>
                  </a:cubicBezTo>
                  <a:cubicBezTo>
                    <a:pt x="1220" y="-1100"/>
                    <a:pt x="1220" y="-1100"/>
                    <a:pt x="-434" y="-1100"/>
                  </a:cubicBezTo>
                  <a:cubicBezTo>
                    <a:pt x="-2084" y="-1100"/>
                    <a:pt x="-434" y="-1100"/>
                    <a:pt x="-434" y="317"/>
                  </a:cubicBezTo>
                  <a:cubicBezTo>
                    <a:pt x="-434" y="1731"/>
                    <a:pt x="747" y="-628"/>
                    <a:pt x="12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2" name="Полилиния: фигура 1891">
              <a:extLst>
                <a:ext uri="{FF2B5EF4-FFF2-40B4-BE49-F238E27FC236}">
                  <a16:creationId xmlns:a16="http://schemas.microsoft.com/office/drawing/2014/main" id="{BFD242A0-0BD7-3E89-95DA-BA4B77273CFF}"/>
                </a:ext>
              </a:extLst>
            </p:cNvPr>
            <p:cNvSpPr/>
            <p:nvPr/>
          </p:nvSpPr>
          <p:spPr>
            <a:xfrm>
              <a:off x="3484650" y="3007231"/>
              <a:ext cx="2093" cy="5375"/>
            </a:xfrm>
            <a:custGeom>
              <a:avLst/>
              <a:gdLst>
                <a:gd name="connsiteX0" fmla="*/ 927 w 2093"/>
                <a:gd name="connsiteY0" fmla="*/ -1100 h 5375"/>
                <a:gd name="connsiteX1" fmla="*/ -488 w 2093"/>
                <a:gd name="connsiteY1" fmla="*/ 3854 h 5375"/>
                <a:gd name="connsiteX2" fmla="*/ -488 w 2093"/>
                <a:gd name="connsiteY2" fmla="*/ 2204 h 5375"/>
                <a:gd name="connsiteX3" fmla="*/ 927 w 2093"/>
                <a:gd name="connsiteY3" fmla="*/ -1100 h 5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3" h="5375">
                  <a:moveTo>
                    <a:pt x="927" y="-1100"/>
                  </a:moveTo>
                  <a:cubicBezTo>
                    <a:pt x="927" y="-1100"/>
                    <a:pt x="-2613" y="2204"/>
                    <a:pt x="-488" y="3854"/>
                  </a:cubicBezTo>
                  <a:cubicBezTo>
                    <a:pt x="1635" y="5505"/>
                    <a:pt x="-488" y="1731"/>
                    <a:pt x="-488" y="2204"/>
                  </a:cubicBezTo>
                  <a:cubicBezTo>
                    <a:pt x="-488" y="2673"/>
                    <a:pt x="-1196" y="-158"/>
                    <a:pt x="9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3" name="Полилиния: фигура 1892">
              <a:extLst>
                <a:ext uri="{FF2B5EF4-FFF2-40B4-BE49-F238E27FC236}">
                  <a16:creationId xmlns:a16="http://schemas.microsoft.com/office/drawing/2014/main" id="{BD52B185-D5E1-0348-5258-0DE98DDFE4F8}"/>
                </a:ext>
              </a:extLst>
            </p:cNvPr>
            <p:cNvSpPr/>
            <p:nvPr/>
          </p:nvSpPr>
          <p:spPr>
            <a:xfrm>
              <a:off x="3476448" y="3021152"/>
              <a:ext cx="4868" cy="3954"/>
            </a:xfrm>
            <a:custGeom>
              <a:avLst/>
              <a:gdLst>
                <a:gd name="connsiteX0" fmla="*/ 1342 w 4868"/>
                <a:gd name="connsiteY0" fmla="*/ -1100 h 3954"/>
                <a:gd name="connsiteX1" fmla="*/ -547 w 4868"/>
                <a:gd name="connsiteY1" fmla="*/ 2440 h 3954"/>
                <a:gd name="connsiteX2" fmla="*/ 3701 w 4868"/>
                <a:gd name="connsiteY2" fmla="*/ -392 h 3954"/>
                <a:gd name="connsiteX3" fmla="*/ 1342 w 4868"/>
                <a:gd name="connsiteY3" fmla="*/ -1100 h 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68" h="3954">
                  <a:moveTo>
                    <a:pt x="1342" y="-1100"/>
                  </a:moveTo>
                  <a:cubicBezTo>
                    <a:pt x="1342" y="-1100"/>
                    <a:pt x="-2670" y="550"/>
                    <a:pt x="-547" y="2440"/>
                  </a:cubicBezTo>
                  <a:cubicBezTo>
                    <a:pt x="1578" y="4327"/>
                    <a:pt x="-547" y="-864"/>
                    <a:pt x="3701" y="-392"/>
                  </a:cubicBezTo>
                  <a:cubicBezTo>
                    <a:pt x="2993" y="-1100"/>
                    <a:pt x="2051" y="787"/>
                    <a:pt x="13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4" name="Полилиния: фигура 1893">
              <a:extLst>
                <a:ext uri="{FF2B5EF4-FFF2-40B4-BE49-F238E27FC236}">
                  <a16:creationId xmlns:a16="http://schemas.microsoft.com/office/drawing/2014/main" id="{E67D1B94-A337-C9AA-6397-4BF122145BA2}"/>
                </a:ext>
              </a:extLst>
            </p:cNvPr>
            <p:cNvSpPr/>
            <p:nvPr/>
          </p:nvSpPr>
          <p:spPr>
            <a:xfrm>
              <a:off x="3417236" y="3090527"/>
              <a:ext cx="2331" cy="2592"/>
            </a:xfrm>
            <a:custGeom>
              <a:avLst/>
              <a:gdLst>
                <a:gd name="connsiteX0" fmla="*/ -329 w 2331"/>
                <a:gd name="connsiteY0" fmla="*/ -1100 h 2592"/>
                <a:gd name="connsiteX1" fmla="*/ -329 w 2331"/>
                <a:gd name="connsiteY1" fmla="*/ 1026 h 2592"/>
                <a:gd name="connsiteX2" fmla="*/ 1089 w 2331"/>
                <a:gd name="connsiteY2" fmla="*/ 1026 h 2592"/>
                <a:gd name="connsiteX3" fmla="*/ 1089 w 2331"/>
                <a:gd name="connsiteY3" fmla="*/ 1026 h 2592"/>
                <a:gd name="connsiteX4" fmla="*/ 1089 w 2331"/>
                <a:gd name="connsiteY4" fmla="*/ 1026 h 2592"/>
                <a:gd name="connsiteX5" fmla="*/ -329 w 2331"/>
                <a:gd name="connsiteY5" fmla="*/ 1026 h 2592"/>
                <a:gd name="connsiteX6" fmla="*/ -329 w 2331"/>
                <a:gd name="connsiteY6" fmla="*/ -1100 h 2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1" h="2592">
                  <a:moveTo>
                    <a:pt x="-329" y="-1100"/>
                  </a:moveTo>
                  <a:cubicBezTo>
                    <a:pt x="-2215" y="-1100"/>
                    <a:pt x="-329" y="317"/>
                    <a:pt x="-329" y="1026"/>
                  </a:cubicBezTo>
                  <a:cubicBezTo>
                    <a:pt x="-329" y="1734"/>
                    <a:pt x="1561" y="1026"/>
                    <a:pt x="1089" y="1026"/>
                  </a:cubicBezTo>
                  <a:cubicBezTo>
                    <a:pt x="616" y="1026"/>
                    <a:pt x="1089" y="1026"/>
                    <a:pt x="1089" y="1026"/>
                  </a:cubicBezTo>
                  <a:lnTo>
                    <a:pt x="1089" y="1026"/>
                  </a:lnTo>
                  <a:cubicBezTo>
                    <a:pt x="1089" y="1026"/>
                    <a:pt x="-2215" y="-392"/>
                    <a:pt x="-329" y="1026"/>
                  </a:cubicBezTo>
                  <a:cubicBezTo>
                    <a:pt x="1561" y="2440"/>
                    <a:pt x="-1034" y="317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5" name="Полилиния: фигура 1894">
              <a:extLst>
                <a:ext uri="{FF2B5EF4-FFF2-40B4-BE49-F238E27FC236}">
                  <a16:creationId xmlns:a16="http://schemas.microsoft.com/office/drawing/2014/main" id="{8C3E3181-8A9C-33DD-2BC0-1ECF795FD929}"/>
                </a:ext>
              </a:extLst>
            </p:cNvPr>
            <p:cNvSpPr/>
            <p:nvPr/>
          </p:nvSpPr>
          <p:spPr>
            <a:xfrm>
              <a:off x="3467632" y="3057257"/>
              <a:ext cx="6841" cy="7549"/>
            </a:xfrm>
            <a:custGeom>
              <a:avLst/>
              <a:gdLst>
                <a:gd name="connsiteX0" fmla="*/ 5202 w 6841"/>
                <a:gd name="connsiteY0" fmla="*/ -1100 h 7549"/>
                <a:gd name="connsiteX1" fmla="*/ 3551 w 6841"/>
                <a:gd name="connsiteY1" fmla="*/ 2910 h 7549"/>
                <a:gd name="connsiteX2" fmla="*/ -1167 w 6841"/>
                <a:gd name="connsiteY2" fmla="*/ 6450 h 7549"/>
                <a:gd name="connsiteX3" fmla="*/ 5674 w 6841"/>
                <a:gd name="connsiteY3" fmla="*/ 4563 h 7549"/>
                <a:gd name="connsiteX4" fmla="*/ 5674 w 6841"/>
                <a:gd name="connsiteY4" fmla="*/ 78 h 7549"/>
                <a:gd name="connsiteX5" fmla="*/ 5202 w 6841"/>
                <a:gd name="connsiteY5" fmla="*/ -110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41" h="7549">
                  <a:moveTo>
                    <a:pt x="5202" y="-1100"/>
                  </a:moveTo>
                  <a:cubicBezTo>
                    <a:pt x="3787" y="-1100"/>
                    <a:pt x="5202" y="1731"/>
                    <a:pt x="3551" y="2910"/>
                  </a:cubicBezTo>
                  <a:cubicBezTo>
                    <a:pt x="1901" y="4091"/>
                    <a:pt x="-461" y="5508"/>
                    <a:pt x="-1167" y="6450"/>
                  </a:cubicBezTo>
                  <a:cubicBezTo>
                    <a:pt x="1192" y="5977"/>
                    <a:pt x="3551" y="5508"/>
                    <a:pt x="5674" y="4563"/>
                  </a:cubicBezTo>
                  <a:cubicBezTo>
                    <a:pt x="1664" y="4563"/>
                    <a:pt x="5674" y="2440"/>
                    <a:pt x="5674" y="78"/>
                  </a:cubicBezTo>
                  <a:cubicBezTo>
                    <a:pt x="5674" y="-2281"/>
                    <a:pt x="4732" y="-158"/>
                    <a:pt x="52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6" name="Полилиния: фигура 1895">
              <a:extLst>
                <a:ext uri="{FF2B5EF4-FFF2-40B4-BE49-F238E27FC236}">
                  <a16:creationId xmlns:a16="http://schemas.microsoft.com/office/drawing/2014/main" id="{329F1A57-4CE1-9112-CB83-A4F9D0424034}"/>
                </a:ext>
              </a:extLst>
            </p:cNvPr>
            <p:cNvSpPr/>
            <p:nvPr/>
          </p:nvSpPr>
          <p:spPr>
            <a:xfrm>
              <a:off x="3464705" y="3068347"/>
              <a:ext cx="3623" cy="6049"/>
            </a:xfrm>
            <a:custGeom>
              <a:avLst/>
              <a:gdLst>
                <a:gd name="connsiteX0" fmla="*/ 814 w 3623"/>
                <a:gd name="connsiteY0" fmla="*/ -1100 h 6049"/>
                <a:gd name="connsiteX1" fmla="*/ -603 w 3623"/>
                <a:gd name="connsiteY1" fmla="*/ 4563 h 6049"/>
                <a:gd name="connsiteX2" fmla="*/ 1759 w 3623"/>
                <a:gd name="connsiteY2" fmla="*/ 2912 h 6049"/>
                <a:gd name="connsiteX3" fmla="*/ 814 w 3623"/>
                <a:gd name="connsiteY3" fmla="*/ -1100 h 6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23" h="6049">
                  <a:moveTo>
                    <a:pt x="814" y="-1100"/>
                  </a:moveTo>
                  <a:cubicBezTo>
                    <a:pt x="-839" y="-1100"/>
                    <a:pt x="814" y="2912"/>
                    <a:pt x="-603" y="4563"/>
                  </a:cubicBezTo>
                  <a:cubicBezTo>
                    <a:pt x="-2017" y="6216"/>
                    <a:pt x="-603" y="1968"/>
                    <a:pt x="1759" y="2912"/>
                  </a:cubicBezTo>
                  <a:cubicBezTo>
                    <a:pt x="4118" y="3854"/>
                    <a:pt x="-367" y="787"/>
                    <a:pt x="8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7" name="Полилиния: фигура 1896">
              <a:extLst>
                <a:ext uri="{FF2B5EF4-FFF2-40B4-BE49-F238E27FC236}">
                  <a16:creationId xmlns:a16="http://schemas.microsoft.com/office/drawing/2014/main" id="{F28FC2BF-7EA3-B94B-F221-D2C72E12895B}"/>
                </a:ext>
              </a:extLst>
            </p:cNvPr>
            <p:cNvSpPr/>
            <p:nvPr/>
          </p:nvSpPr>
          <p:spPr>
            <a:xfrm>
              <a:off x="3470463" y="3064807"/>
              <a:ext cx="3303" cy="2518"/>
            </a:xfrm>
            <a:custGeom>
              <a:avLst/>
              <a:gdLst>
                <a:gd name="connsiteX0" fmla="*/ 720 w 3303"/>
                <a:gd name="connsiteY0" fmla="*/ -1100 h 2518"/>
                <a:gd name="connsiteX1" fmla="*/ 720 w 3303"/>
                <a:gd name="connsiteY1" fmla="*/ -1100 h 2518"/>
                <a:gd name="connsiteX2" fmla="*/ -1167 w 3303"/>
                <a:gd name="connsiteY2" fmla="*/ -1100 h 2518"/>
                <a:gd name="connsiteX3" fmla="*/ -1167 w 3303"/>
                <a:gd name="connsiteY3" fmla="*/ 789 h 2518"/>
                <a:gd name="connsiteX4" fmla="*/ 247 w 3303"/>
                <a:gd name="connsiteY4" fmla="*/ 789 h 2518"/>
                <a:gd name="connsiteX5" fmla="*/ 2137 w 3303"/>
                <a:gd name="connsiteY5" fmla="*/ 789 h 2518"/>
                <a:gd name="connsiteX6" fmla="*/ 720 w 3303"/>
                <a:gd name="connsiteY6" fmla="*/ -1100 h 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3" h="2518">
                  <a:moveTo>
                    <a:pt x="720" y="-1100"/>
                  </a:moveTo>
                  <a:cubicBezTo>
                    <a:pt x="720" y="-1100"/>
                    <a:pt x="-698" y="-1100"/>
                    <a:pt x="720" y="-1100"/>
                  </a:cubicBezTo>
                  <a:cubicBezTo>
                    <a:pt x="247" y="-628"/>
                    <a:pt x="-698" y="-628"/>
                    <a:pt x="-1167" y="-1100"/>
                  </a:cubicBezTo>
                  <a:cubicBezTo>
                    <a:pt x="-1167" y="-1100"/>
                    <a:pt x="-1167" y="-1100"/>
                    <a:pt x="-1167" y="789"/>
                  </a:cubicBezTo>
                  <a:cubicBezTo>
                    <a:pt x="-1167" y="2676"/>
                    <a:pt x="2370" y="-628"/>
                    <a:pt x="247" y="789"/>
                  </a:cubicBezTo>
                  <a:cubicBezTo>
                    <a:pt x="-1876" y="2204"/>
                    <a:pt x="1664" y="789"/>
                    <a:pt x="2137" y="789"/>
                  </a:cubicBezTo>
                  <a:cubicBezTo>
                    <a:pt x="1192" y="553"/>
                    <a:pt x="720" y="-155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8" name="Полилиния: фигура 1897">
              <a:extLst>
                <a:ext uri="{FF2B5EF4-FFF2-40B4-BE49-F238E27FC236}">
                  <a16:creationId xmlns:a16="http://schemas.microsoft.com/office/drawing/2014/main" id="{41A146C9-75FA-B52E-F5F9-53B2DAF196E7}"/>
                </a:ext>
              </a:extLst>
            </p:cNvPr>
            <p:cNvSpPr/>
            <p:nvPr/>
          </p:nvSpPr>
          <p:spPr>
            <a:xfrm>
              <a:off x="3469267" y="3079647"/>
              <a:ext cx="3082" cy="2385"/>
            </a:xfrm>
            <a:custGeom>
              <a:avLst/>
              <a:gdLst>
                <a:gd name="connsiteX0" fmla="*/ 1916 w 3082"/>
                <a:gd name="connsiteY0" fmla="*/ 1285 h 2385"/>
                <a:gd name="connsiteX1" fmla="*/ 1916 w 3082"/>
                <a:gd name="connsiteY1" fmla="*/ -365 h 2385"/>
                <a:gd name="connsiteX2" fmla="*/ -916 w 3082"/>
                <a:gd name="connsiteY2" fmla="*/ -365 h 2385"/>
                <a:gd name="connsiteX3" fmla="*/ 1916 w 3082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2" h="2385">
                  <a:moveTo>
                    <a:pt x="1916" y="1285"/>
                  </a:moveTo>
                  <a:cubicBezTo>
                    <a:pt x="1916" y="1285"/>
                    <a:pt x="1916" y="1285"/>
                    <a:pt x="1916" y="-365"/>
                  </a:cubicBezTo>
                  <a:cubicBezTo>
                    <a:pt x="1916" y="-2019"/>
                    <a:pt x="29" y="-365"/>
                    <a:pt x="-916" y="-365"/>
                  </a:cubicBezTo>
                  <a:cubicBezTo>
                    <a:pt x="-1861" y="-365"/>
                    <a:pt x="29" y="-129"/>
                    <a:pt x="1916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99" name="Полилиния: фигура 1898">
              <a:extLst>
                <a:ext uri="{FF2B5EF4-FFF2-40B4-BE49-F238E27FC236}">
                  <a16:creationId xmlns:a16="http://schemas.microsoft.com/office/drawing/2014/main" id="{9DF639EE-3164-ABD6-1251-AC22FC4CA535}"/>
                </a:ext>
              </a:extLst>
            </p:cNvPr>
            <p:cNvSpPr/>
            <p:nvPr/>
          </p:nvSpPr>
          <p:spPr>
            <a:xfrm>
              <a:off x="3486744" y="3093349"/>
              <a:ext cx="4484" cy="2573"/>
            </a:xfrm>
            <a:custGeom>
              <a:avLst/>
              <a:gdLst>
                <a:gd name="connsiteX0" fmla="*/ 3318 w 4484"/>
                <a:gd name="connsiteY0" fmla="*/ 563 h 2573"/>
                <a:gd name="connsiteX1" fmla="*/ 1428 w 4484"/>
                <a:gd name="connsiteY1" fmla="*/ -618 h 2573"/>
                <a:gd name="connsiteX2" fmla="*/ -1167 w 4484"/>
                <a:gd name="connsiteY2" fmla="*/ 799 h 2573"/>
                <a:gd name="connsiteX3" fmla="*/ 14 w 4484"/>
                <a:gd name="connsiteY3" fmla="*/ 799 h 2573"/>
                <a:gd name="connsiteX4" fmla="*/ 1664 w 4484"/>
                <a:gd name="connsiteY4" fmla="*/ 799 h 2573"/>
                <a:gd name="connsiteX5" fmla="*/ 3318 w 4484"/>
                <a:gd name="connsiteY5" fmla="*/ 563 h 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4" h="2573">
                  <a:moveTo>
                    <a:pt x="3318" y="563"/>
                  </a:moveTo>
                  <a:cubicBezTo>
                    <a:pt x="1664" y="563"/>
                    <a:pt x="3318" y="563"/>
                    <a:pt x="1428" y="-618"/>
                  </a:cubicBezTo>
                  <a:cubicBezTo>
                    <a:pt x="-459" y="-1796"/>
                    <a:pt x="-459" y="-618"/>
                    <a:pt x="-1167" y="799"/>
                  </a:cubicBezTo>
                  <a:lnTo>
                    <a:pt x="14" y="799"/>
                  </a:lnTo>
                  <a:cubicBezTo>
                    <a:pt x="14" y="799"/>
                    <a:pt x="2137" y="-618"/>
                    <a:pt x="1664" y="799"/>
                  </a:cubicBezTo>
                  <a:cubicBezTo>
                    <a:pt x="1192" y="2214"/>
                    <a:pt x="1664" y="1035"/>
                    <a:pt x="3318" y="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0" name="Полилиния: фигура 1899">
              <a:extLst>
                <a:ext uri="{FF2B5EF4-FFF2-40B4-BE49-F238E27FC236}">
                  <a16:creationId xmlns:a16="http://schemas.microsoft.com/office/drawing/2014/main" id="{ED83FC37-6766-6E3A-FA85-BDC724028B11}"/>
                </a:ext>
              </a:extLst>
            </p:cNvPr>
            <p:cNvSpPr/>
            <p:nvPr/>
          </p:nvSpPr>
          <p:spPr>
            <a:xfrm>
              <a:off x="3463147" y="3121773"/>
              <a:ext cx="3716" cy="1792"/>
            </a:xfrm>
            <a:custGeom>
              <a:avLst/>
              <a:gdLst>
                <a:gd name="connsiteX0" fmla="*/ 1428 w 3716"/>
                <a:gd name="connsiteY0" fmla="*/ -251 h 1792"/>
                <a:gd name="connsiteX1" fmla="*/ 1428 w 3716"/>
                <a:gd name="connsiteY1" fmla="*/ -251 h 1792"/>
                <a:gd name="connsiteX2" fmla="*/ -1167 w 3716"/>
                <a:gd name="connsiteY2" fmla="*/ -251 h 1792"/>
                <a:gd name="connsiteX3" fmla="*/ 2373 w 3716"/>
                <a:gd name="connsiteY3" fmla="*/ -251 h 1792"/>
                <a:gd name="connsiteX4" fmla="*/ 1428 w 3716"/>
                <a:gd name="connsiteY4" fmla="*/ -251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6" h="1792">
                  <a:moveTo>
                    <a:pt x="1428" y="-251"/>
                  </a:moveTo>
                  <a:cubicBezTo>
                    <a:pt x="1428" y="-251"/>
                    <a:pt x="1428" y="-251"/>
                    <a:pt x="1428" y="-251"/>
                  </a:cubicBezTo>
                  <a:cubicBezTo>
                    <a:pt x="486" y="218"/>
                    <a:pt x="-222" y="218"/>
                    <a:pt x="-1167" y="-251"/>
                  </a:cubicBezTo>
                  <a:cubicBezTo>
                    <a:pt x="-1167" y="-251"/>
                    <a:pt x="1664" y="1872"/>
                    <a:pt x="2373" y="-251"/>
                  </a:cubicBezTo>
                  <a:cubicBezTo>
                    <a:pt x="3082" y="-2377"/>
                    <a:pt x="1428" y="218"/>
                    <a:pt x="1428" y="-2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1" name="Полилиния: фигура 1900">
              <a:extLst>
                <a:ext uri="{FF2B5EF4-FFF2-40B4-BE49-F238E27FC236}">
                  <a16:creationId xmlns:a16="http://schemas.microsoft.com/office/drawing/2014/main" id="{22017DDB-9046-17A3-92E9-D3245C7AC89F}"/>
                </a:ext>
              </a:extLst>
            </p:cNvPr>
            <p:cNvSpPr/>
            <p:nvPr/>
          </p:nvSpPr>
          <p:spPr>
            <a:xfrm>
              <a:off x="3425155" y="3173636"/>
              <a:ext cx="2385" cy="4218"/>
            </a:xfrm>
            <a:custGeom>
              <a:avLst/>
              <a:gdLst>
                <a:gd name="connsiteX0" fmla="*/ -1167 w 2385"/>
                <a:gd name="connsiteY0" fmla="*/ 35 h 4218"/>
                <a:gd name="connsiteX1" fmla="*/ -1167 w 2385"/>
                <a:gd name="connsiteY1" fmla="*/ 35 h 4218"/>
                <a:gd name="connsiteX2" fmla="*/ 483 w 2385"/>
                <a:gd name="connsiteY2" fmla="*/ 3103 h 4218"/>
                <a:gd name="connsiteX3" fmla="*/ 483 w 2385"/>
                <a:gd name="connsiteY3" fmla="*/ -674 h 4218"/>
                <a:gd name="connsiteX4" fmla="*/ -1167 w 2385"/>
                <a:gd name="connsiteY4" fmla="*/ 35 h 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4218">
                  <a:moveTo>
                    <a:pt x="-1167" y="35"/>
                  </a:moveTo>
                  <a:cubicBezTo>
                    <a:pt x="-1167" y="35"/>
                    <a:pt x="-1167" y="35"/>
                    <a:pt x="-1167" y="35"/>
                  </a:cubicBezTo>
                  <a:cubicBezTo>
                    <a:pt x="-1167" y="35"/>
                    <a:pt x="-1167" y="2867"/>
                    <a:pt x="483" y="3103"/>
                  </a:cubicBezTo>
                  <a:cubicBezTo>
                    <a:pt x="2137" y="3339"/>
                    <a:pt x="483" y="744"/>
                    <a:pt x="483" y="-674"/>
                  </a:cubicBezTo>
                  <a:cubicBezTo>
                    <a:pt x="483" y="-2088"/>
                    <a:pt x="250" y="508"/>
                    <a:pt x="-1167" y="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2" name="Полилиния: фигура 1901">
              <a:extLst>
                <a:ext uri="{FF2B5EF4-FFF2-40B4-BE49-F238E27FC236}">
                  <a16:creationId xmlns:a16="http://schemas.microsoft.com/office/drawing/2014/main" id="{70471D0C-4E12-9638-1A10-97C0AAFF4E7F}"/>
                </a:ext>
              </a:extLst>
            </p:cNvPr>
            <p:cNvSpPr/>
            <p:nvPr/>
          </p:nvSpPr>
          <p:spPr>
            <a:xfrm>
              <a:off x="3496183" y="3122244"/>
              <a:ext cx="4269" cy="8320"/>
            </a:xfrm>
            <a:custGeom>
              <a:avLst/>
              <a:gdLst>
                <a:gd name="connsiteX0" fmla="*/ 1192 w 4269"/>
                <a:gd name="connsiteY0" fmla="*/ 2579 h 8320"/>
                <a:gd name="connsiteX1" fmla="*/ 1192 w 4269"/>
                <a:gd name="connsiteY1" fmla="*/ -958 h 8320"/>
                <a:gd name="connsiteX2" fmla="*/ -1167 w 4269"/>
                <a:gd name="connsiteY2" fmla="*/ 3760 h 8320"/>
                <a:gd name="connsiteX3" fmla="*/ 2137 w 4269"/>
                <a:gd name="connsiteY3" fmla="*/ 7064 h 8320"/>
                <a:gd name="connsiteX4" fmla="*/ 1192 w 4269"/>
                <a:gd name="connsiteY4" fmla="*/ 2579 h 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69" h="8320">
                  <a:moveTo>
                    <a:pt x="1192" y="2579"/>
                  </a:moveTo>
                  <a:cubicBezTo>
                    <a:pt x="2609" y="1165"/>
                    <a:pt x="2373" y="-16"/>
                    <a:pt x="1192" y="-958"/>
                  </a:cubicBezTo>
                  <a:cubicBezTo>
                    <a:pt x="14" y="-1903"/>
                    <a:pt x="1192" y="2110"/>
                    <a:pt x="-1167" y="3760"/>
                  </a:cubicBezTo>
                  <a:cubicBezTo>
                    <a:pt x="1664" y="3760"/>
                    <a:pt x="720" y="5883"/>
                    <a:pt x="2137" y="7064"/>
                  </a:cubicBezTo>
                  <a:cubicBezTo>
                    <a:pt x="3551" y="8245"/>
                    <a:pt x="3551" y="2346"/>
                    <a:pt x="1192" y="25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3" name="Полилиния: фигура 1902">
              <a:extLst>
                <a:ext uri="{FF2B5EF4-FFF2-40B4-BE49-F238E27FC236}">
                  <a16:creationId xmlns:a16="http://schemas.microsoft.com/office/drawing/2014/main" id="{7887A6F9-8F4C-4CDF-E80A-16251853CC5C}"/>
                </a:ext>
              </a:extLst>
            </p:cNvPr>
            <p:cNvSpPr/>
            <p:nvPr/>
          </p:nvSpPr>
          <p:spPr>
            <a:xfrm>
              <a:off x="3495947" y="3130172"/>
              <a:ext cx="4942" cy="11247"/>
            </a:xfrm>
            <a:custGeom>
              <a:avLst/>
              <a:gdLst>
                <a:gd name="connsiteX0" fmla="*/ -1167 w 4942"/>
                <a:gd name="connsiteY0" fmla="*/ -1100 h 11247"/>
                <a:gd name="connsiteX1" fmla="*/ -1167 w 4942"/>
                <a:gd name="connsiteY1" fmla="*/ 3385 h 11247"/>
                <a:gd name="connsiteX2" fmla="*/ 1428 w 4942"/>
                <a:gd name="connsiteY2" fmla="*/ 9517 h 11247"/>
                <a:gd name="connsiteX3" fmla="*/ 3315 w 4942"/>
                <a:gd name="connsiteY3" fmla="*/ 9517 h 11247"/>
                <a:gd name="connsiteX4" fmla="*/ 3315 w 4942"/>
                <a:gd name="connsiteY4" fmla="*/ 5744 h 11247"/>
                <a:gd name="connsiteX5" fmla="*/ 1901 w 4942"/>
                <a:gd name="connsiteY5" fmla="*/ 550 h 11247"/>
                <a:gd name="connsiteX6" fmla="*/ 14 w 4942"/>
                <a:gd name="connsiteY6" fmla="*/ 1968 h 11247"/>
                <a:gd name="connsiteX7" fmla="*/ -1167 w 4942"/>
                <a:gd name="connsiteY7" fmla="*/ -1100 h 11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42" h="11247">
                  <a:moveTo>
                    <a:pt x="-1167" y="-1100"/>
                  </a:moveTo>
                  <a:cubicBezTo>
                    <a:pt x="-1167" y="550"/>
                    <a:pt x="1192" y="1495"/>
                    <a:pt x="-1167" y="3385"/>
                  </a:cubicBezTo>
                  <a:cubicBezTo>
                    <a:pt x="3315" y="3385"/>
                    <a:pt x="-1167" y="8103"/>
                    <a:pt x="1428" y="9517"/>
                  </a:cubicBezTo>
                  <a:cubicBezTo>
                    <a:pt x="4024" y="10935"/>
                    <a:pt x="1428" y="9517"/>
                    <a:pt x="3315" y="9517"/>
                  </a:cubicBezTo>
                  <a:cubicBezTo>
                    <a:pt x="5205" y="9517"/>
                    <a:pt x="483" y="7631"/>
                    <a:pt x="3315" y="5744"/>
                  </a:cubicBezTo>
                  <a:cubicBezTo>
                    <a:pt x="1428" y="4327"/>
                    <a:pt x="3315" y="2204"/>
                    <a:pt x="1901" y="550"/>
                  </a:cubicBezTo>
                  <a:cubicBezTo>
                    <a:pt x="483" y="-1100"/>
                    <a:pt x="1901" y="550"/>
                    <a:pt x="14" y="1968"/>
                  </a:cubicBezTo>
                  <a:cubicBezTo>
                    <a:pt x="-1876" y="3385"/>
                    <a:pt x="1664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4" name="Полилиния: фигура 1903">
              <a:extLst>
                <a:ext uri="{FF2B5EF4-FFF2-40B4-BE49-F238E27FC236}">
                  <a16:creationId xmlns:a16="http://schemas.microsoft.com/office/drawing/2014/main" id="{D19AA4D6-E1F8-5075-FF23-840C0C489CB1}"/>
                </a:ext>
              </a:extLst>
            </p:cNvPr>
            <p:cNvSpPr/>
            <p:nvPr/>
          </p:nvSpPr>
          <p:spPr>
            <a:xfrm>
              <a:off x="3502722" y="3124981"/>
              <a:ext cx="3021" cy="8313"/>
            </a:xfrm>
            <a:custGeom>
              <a:avLst/>
              <a:gdLst>
                <a:gd name="connsiteX0" fmla="*/ 1261 w 3021"/>
                <a:gd name="connsiteY0" fmla="*/ -1100 h 8313"/>
                <a:gd name="connsiteX1" fmla="*/ 1261 w 3021"/>
                <a:gd name="connsiteY1" fmla="*/ 7158 h 8313"/>
                <a:gd name="connsiteX2" fmla="*/ 1261 w 3021"/>
                <a:gd name="connsiteY2" fmla="*/ -1100 h 8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21" h="8313">
                  <a:moveTo>
                    <a:pt x="1261" y="-1100"/>
                  </a:moveTo>
                  <a:cubicBezTo>
                    <a:pt x="-2751" y="314"/>
                    <a:pt x="-1098" y="6450"/>
                    <a:pt x="1261" y="7158"/>
                  </a:cubicBezTo>
                  <a:cubicBezTo>
                    <a:pt x="3620" y="7867"/>
                    <a:pt x="-2043" y="1495"/>
                    <a:pt x="12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5" name="Полилиния: фигура 1904">
              <a:extLst>
                <a:ext uri="{FF2B5EF4-FFF2-40B4-BE49-F238E27FC236}">
                  <a16:creationId xmlns:a16="http://schemas.microsoft.com/office/drawing/2014/main" id="{E5B8633C-7D77-48B2-AAD5-1BF12D39C715}"/>
                </a:ext>
              </a:extLst>
            </p:cNvPr>
            <p:cNvSpPr/>
            <p:nvPr/>
          </p:nvSpPr>
          <p:spPr>
            <a:xfrm>
              <a:off x="3505623" y="3146219"/>
              <a:ext cx="1018" cy="3301"/>
            </a:xfrm>
            <a:custGeom>
              <a:avLst/>
              <a:gdLst>
                <a:gd name="connsiteX0" fmla="*/ -1167 w 1018"/>
                <a:gd name="connsiteY0" fmla="*/ -1100 h 3301"/>
                <a:gd name="connsiteX1" fmla="*/ -1167 w 1018"/>
                <a:gd name="connsiteY1" fmla="*/ 2201 h 3301"/>
                <a:gd name="connsiteX2" fmla="*/ -1167 w 1018"/>
                <a:gd name="connsiteY2" fmla="*/ -1100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8" h="3301">
                  <a:moveTo>
                    <a:pt x="-1167" y="-1100"/>
                  </a:moveTo>
                  <a:cubicBezTo>
                    <a:pt x="-1167" y="78"/>
                    <a:pt x="-1167" y="1023"/>
                    <a:pt x="-1167" y="2201"/>
                  </a:cubicBezTo>
                  <a:cubicBezTo>
                    <a:pt x="720" y="1495"/>
                    <a:pt x="-461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6" name="Полилиния: фигура 1905">
              <a:extLst>
                <a:ext uri="{FF2B5EF4-FFF2-40B4-BE49-F238E27FC236}">
                  <a16:creationId xmlns:a16="http://schemas.microsoft.com/office/drawing/2014/main" id="{64A26BB7-C38C-B18C-0126-3B10697DC57D}"/>
                </a:ext>
              </a:extLst>
            </p:cNvPr>
            <p:cNvSpPr/>
            <p:nvPr/>
          </p:nvSpPr>
          <p:spPr>
            <a:xfrm>
              <a:off x="3508456" y="3160089"/>
              <a:ext cx="3302" cy="8073"/>
            </a:xfrm>
            <a:custGeom>
              <a:avLst/>
              <a:gdLst>
                <a:gd name="connsiteX0" fmla="*/ -932 w 3302"/>
                <a:gd name="connsiteY0" fmla="*/ -813 h 8073"/>
                <a:gd name="connsiteX1" fmla="*/ 955 w 3302"/>
                <a:gd name="connsiteY1" fmla="*/ 6974 h 8073"/>
                <a:gd name="connsiteX2" fmla="*/ 2136 w 3302"/>
                <a:gd name="connsiteY2" fmla="*/ 3433 h 8073"/>
                <a:gd name="connsiteX3" fmla="*/ -460 w 3302"/>
                <a:gd name="connsiteY3" fmla="*/ 1310 h 8073"/>
                <a:gd name="connsiteX4" fmla="*/ 1899 w 3302"/>
                <a:gd name="connsiteY4" fmla="*/ -576 h 8073"/>
                <a:gd name="connsiteX5" fmla="*/ -932 w 3302"/>
                <a:gd name="connsiteY5" fmla="*/ -813 h 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2" h="8073">
                  <a:moveTo>
                    <a:pt x="-932" y="-813"/>
                  </a:moveTo>
                  <a:cubicBezTo>
                    <a:pt x="-1405" y="2019"/>
                    <a:pt x="-696" y="4851"/>
                    <a:pt x="955" y="6974"/>
                  </a:cubicBezTo>
                  <a:cubicBezTo>
                    <a:pt x="2605" y="4851"/>
                    <a:pt x="955" y="5087"/>
                    <a:pt x="2136" y="3433"/>
                  </a:cubicBezTo>
                  <a:cubicBezTo>
                    <a:pt x="-460" y="4614"/>
                    <a:pt x="2136" y="1310"/>
                    <a:pt x="-460" y="1310"/>
                  </a:cubicBezTo>
                  <a:cubicBezTo>
                    <a:pt x="-3058" y="1310"/>
                    <a:pt x="2372" y="1310"/>
                    <a:pt x="1899" y="-576"/>
                  </a:cubicBezTo>
                  <a:cubicBezTo>
                    <a:pt x="1427" y="-2466"/>
                    <a:pt x="-696" y="1547"/>
                    <a:pt x="-932" y="-8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7" name="Полилиния: фигура 1906">
              <a:extLst>
                <a:ext uri="{FF2B5EF4-FFF2-40B4-BE49-F238E27FC236}">
                  <a16:creationId xmlns:a16="http://schemas.microsoft.com/office/drawing/2014/main" id="{5FD396E4-56D1-9248-0780-D6F24DF70D29}"/>
                </a:ext>
              </a:extLst>
            </p:cNvPr>
            <p:cNvSpPr/>
            <p:nvPr/>
          </p:nvSpPr>
          <p:spPr>
            <a:xfrm>
              <a:off x="3511284" y="3158254"/>
              <a:ext cx="2716" cy="3431"/>
            </a:xfrm>
            <a:custGeom>
              <a:avLst/>
              <a:gdLst>
                <a:gd name="connsiteX0" fmla="*/ -224 w 2716"/>
                <a:gd name="connsiteY0" fmla="*/ -1100 h 3431"/>
                <a:gd name="connsiteX1" fmla="*/ -224 w 2716"/>
                <a:gd name="connsiteY1" fmla="*/ 1965 h 3431"/>
                <a:gd name="connsiteX2" fmla="*/ 1194 w 2716"/>
                <a:gd name="connsiteY2" fmla="*/ -158 h 3431"/>
                <a:gd name="connsiteX3" fmla="*/ -224 w 2716"/>
                <a:gd name="connsiteY3" fmla="*/ -1100 h 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6" h="3431">
                  <a:moveTo>
                    <a:pt x="-224" y="-1100"/>
                  </a:moveTo>
                  <a:cubicBezTo>
                    <a:pt x="-2347" y="-1100"/>
                    <a:pt x="-224" y="1023"/>
                    <a:pt x="-224" y="1965"/>
                  </a:cubicBezTo>
                  <a:cubicBezTo>
                    <a:pt x="-224" y="2910"/>
                    <a:pt x="-224" y="1965"/>
                    <a:pt x="1194" y="-158"/>
                  </a:cubicBezTo>
                  <a:cubicBezTo>
                    <a:pt x="2611" y="-2281"/>
                    <a:pt x="-693" y="314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8" name="Полилиния: фигура 1907">
              <a:extLst>
                <a:ext uri="{FF2B5EF4-FFF2-40B4-BE49-F238E27FC236}">
                  <a16:creationId xmlns:a16="http://schemas.microsoft.com/office/drawing/2014/main" id="{A0B7C9E8-5AD8-4062-9BBE-ACA8ACD66B1D}"/>
                </a:ext>
              </a:extLst>
            </p:cNvPr>
            <p:cNvSpPr/>
            <p:nvPr/>
          </p:nvSpPr>
          <p:spPr>
            <a:xfrm>
              <a:off x="3510282" y="3168635"/>
              <a:ext cx="3082" cy="5663"/>
            </a:xfrm>
            <a:custGeom>
              <a:avLst/>
              <a:gdLst>
                <a:gd name="connsiteX0" fmla="*/ -636 w 3082"/>
                <a:gd name="connsiteY0" fmla="*/ -1100 h 5663"/>
                <a:gd name="connsiteX1" fmla="*/ -636 w 3082"/>
                <a:gd name="connsiteY1" fmla="*/ 4563 h 5663"/>
                <a:gd name="connsiteX2" fmla="*/ -636 w 3082"/>
                <a:gd name="connsiteY2" fmla="*/ -1100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82" h="5663">
                  <a:moveTo>
                    <a:pt x="-636" y="-1100"/>
                  </a:moveTo>
                  <a:cubicBezTo>
                    <a:pt x="-1344" y="787"/>
                    <a:pt x="-1344" y="2676"/>
                    <a:pt x="-636" y="4563"/>
                  </a:cubicBezTo>
                  <a:cubicBezTo>
                    <a:pt x="4319" y="1259"/>
                    <a:pt x="779" y="81"/>
                    <a:pt x="-6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09" name="Полилиния: фигура 1908">
              <a:extLst>
                <a:ext uri="{FF2B5EF4-FFF2-40B4-BE49-F238E27FC236}">
                  <a16:creationId xmlns:a16="http://schemas.microsoft.com/office/drawing/2014/main" id="{EB79E16B-CBBC-CEF5-EFF2-8A71041A76B4}"/>
                </a:ext>
              </a:extLst>
            </p:cNvPr>
            <p:cNvSpPr/>
            <p:nvPr/>
          </p:nvSpPr>
          <p:spPr>
            <a:xfrm>
              <a:off x="3520726" y="3193564"/>
              <a:ext cx="1650" cy="1973"/>
            </a:xfrm>
            <a:custGeom>
              <a:avLst/>
              <a:gdLst>
                <a:gd name="connsiteX0" fmla="*/ -1167 w 1650"/>
                <a:gd name="connsiteY0" fmla="*/ -1014 h 1973"/>
                <a:gd name="connsiteX1" fmla="*/ 483 w 1650"/>
                <a:gd name="connsiteY1" fmla="*/ 873 h 1973"/>
                <a:gd name="connsiteX2" fmla="*/ 483 w 1650"/>
                <a:gd name="connsiteY2" fmla="*/ -544 h 1973"/>
                <a:gd name="connsiteX3" fmla="*/ -1167 w 1650"/>
                <a:gd name="connsiteY3" fmla="*/ -1014 h 1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973">
                  <a:moveTo>
                    <a:pt x="-1167" y="-1014"/>
                  </a:moveTo>
                  <a:cubicBezTo>
                    <a:pt x="-1167" y="-1014"/>
                    <a:pt x="-1167" y="-1014"/>
                    <a:pt x="483" y="873"/>
                  </a:cubicBezTo>
                  <a:lnTo>
                    <a:pt x="483" y="-544"/>
                  </a:lnTo>
                  <a:cubicBezTo>
                    <a:pt x="-698" y="164"/>
                    <a:pt x="247" y="-1486"/>
                    <a:pt x="-1167" y="-10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0" name="Полилиния: фигура 1909">
              <a:extLst>
                <a:ext uri="{FF2B5EF4-FFF2-40B4-BE49-F238E27FC236}">
                  <a16:creationId xmlns:a16="http://schemas.microsoft.com/office/drawing/2014/main" id="{51FD7D4D-0757-601C-1E30-061574110658}"/>
                </a:ext>
              </a:extLst>
            </p:cNvPr>
            <p:cNvSpPr/>
            <p:nvPr/>
          </p:nvSpPr>
          <p:spPr>
            <a:xfrm>
              <a:off x="3530398" y="3200019"/>
              <a:ext cx="2831" cy="524"/>
            </a:xfrm>
            <a:custGeom>
              <a:avLst/>
              <a:gdLst>
                <a:gd name="connsiteX0" fmla="*/ 1664 w 2831"/>
                <a:gd name="connsiteY0" fmla="*/ -1100 h 524"/>
                <a:gd name="connsiteX1" fmla="*/ -1167 w 2831"/>
                <a:gd name="connsiteY1" fmla="*/ -1100 h 524"/>
                <a:gd name="connsiteX2" fmla="*/ 1428 w 2831"/>
                <a:gd name="connsiteY2" fmla="*/ -1100 h 524"/>
                <a:gd name="connsiteX3" fmla="*/ 1664 w 2831"/>
                <a:gd name="connsiteY3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524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81"/>
                    <a:pt x="1664" y="-1100"/>
                    <a:pt x="1428" y="-1100"/>
                  </a:cubicBezTo>
                  <a:cubicBezTo>
                    <a:pt x="1195" y="-1100"/>
                    <a:pt x="1428" y="-392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1" name="Полилиния: фигура 1910">
              <a:extLst>
                <a:ext uri="{FF2B5EF4-FFF2-40B4-BE49-F238E27FC236}">
                  <a16:creationId xmlns:a16="http://schemas.microsoft.com/office/drawing/2014/main" id="{F2B2C3A4-3658-7299-D917-C04C196256F0}"/>
                </a:ext>
              </a:extLst>
            </p:cNvPr>
            <p:cNvSpPr/>
            <p:nvPr/>
          </p:nvSpPr>
          <p:spPr>
            <a:xfrm>
              <a:off x="3540170" y="3209931"/>
              <a:ext cx="1774" cy="3303"/>
            </a:xfrm>
            <a:custGeom>
              <a:avLst/>
              <a:gdLst>
                <a:gd name="connsiteX0" fmla="*/ -554 w 1774"/>
                <a:gd name="connsiteY0" fmla="*/ -1100 h 3303"/>
                <a:gd name="connsiteX1" fmla="*/ -554 w 1774"/>
                <a:gd name="connsiteY1" fmla="*/ 2204 h 3303"/>
                <a:gd name="connsiteX2" fmla="*/ -554 w 1774"/>
                <a:gd name="connsiteY2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4" h="3303">
                  <a:moveTo>
                    <a:pt x="-554" y="-1100"/>
                  </a:moveTo>
                  <a:cubicBezTo>
                    <a:pt x="-2677" y="2204"/>
                    <a:pt x="1569" y="-1100"/>
                    <a:pt x="-554" y="2204"/>
                  </a:cubicBezTo>
                  <a:cubicBezTo>
                    <a:pt x="1805" y="-1100"/>
                    <a:pt x="-82" y="317"/>
                    <a:pt x="-5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2" name="Полилиния: фигура 1911">
              <a:extLst>
                <a:ext uri="{FF2B5EF4-FFF2-40B4-BE49-F238E27FC236}">
                  <a16:creationId xmlns:a16="http://schemas.microsoft.com/office/drawing/2014/main" id="{E8A8EB9C-6A96-2CD4-3B73-BF6850417F0A}"/>
                </a:ext>
              </a:extLst>
            </p:cNvPr>
            <p:cNvSpPr/>
            <p:nvPr/>
          </p:nvSpPr>
          <p:spPr>
            <a:xfrm>
              <a:off x="3555701" y="3221257"/>
              <a:ext cx="7842" cy="4012"/>
            </a:xfrm>
            <a:custGeom>
              <a:avLst/>
              <a:gdLst>
                <a:gd name="connsiteX0" fmla="*/ 904 w 7842"/>
                <a:gd name="connsiteY0" fmla="*/ -628 h 4012"/>
                <a:gd name="connsiteX1" fmla="*/ 904 w 7842"/>
                <a:gd name="connsiteY1" fmla="*/ -628 h 4012"/>
                <a:gd name="connsiteX2" fmla="*/ -747 w 7842"/>
                <a:gd name="connsiteY2" fmla="*/ 1731 h 4012"/>
                <a:gd name="connsiteX3" fmla="*/ 1140 w 7842"/>
                <a:gd name="connsiteY3" fmla="*/ 2912 h 4012"/>
                <a:gd name="connsiteX4" fmla="*/ 4916 w 7842"/>
                <a:gd name="connsiteY4" fmla="*/ 2912 h 4012"/>
                <a:gd name="connsiteX5" fmla="*/ 6330 w 7842"/>
                <a:gd name="connsiteY5" fmla="*/ 1023 h 4012"/>
                <a:gd name="connsiteX6" fmla="*/ 2790 w 7842"/>
                <a:gd name="connsiteY6" fmla="*/ 1023 h 4012"/>
                <a:gd name="connsiteX7" fmla="*/ 2790 w 7842"/>
                <a:gd name="connsiteY7" fmla="*/ -1100 h 4012"/>
                <a:gd name="connsiteX8" fmla="*/ 904 w 7842"/>
                <a:gd name="connsiteY8" fmla="*/ -628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42" h="4012">
                  <a:moveTo>
                    <a:pt x="904" y="-628"/>
                  </a:moveTo>
                  <a:cubicBezTo>
                    <a:pt x="904" y="-628"/>
                    <a:pt x="904" y="-628"/>
                    <a:pt x="904" y="-628"/>
                  </a:cubicBezTo>
                  <a:cubicBezTo>
                    <a:pt x="904" y="-628"/>
                    <a:pt x="904" y="789"/>
                    <a:pt x="-747" y="1731"/>
                  </a:cubicBezTo>
                  <a:cubicBezTo>
                    <a:pt x="-2400" y="2676"/>
                    <a:pt x="1376" y="1731"/>
                    <a:pt x="1140" y="2912"/>
                  </a:cubicBezTo>
                  <a:cubicBezTo>
                    <a:pt x="3735" y="-392"/>
                    <a:pt x="3735" y="2912"/>
                    <a:pt x="4916" y="2912"/>
                  </a:cubicBezTo>
                  <a:cubicBezTo>
                    <a:pt x="6094" y="2912"/>
                    <a:pt x="4916" y="1259"/>
                    <a:pt x="6330" y="1023"/>
                  </a:cubicBezTo>
                  <a:cubicBezTo>
                    <a:pt x="7748" y="789"/>
                    <a:pt x="4444" y="-864"/>
                    <a:pt x="2790" y="1023"/>
                  </a:cubicBezTo>
                  <a:cubicBezTo>
                    <a:pt x="1140" y="2912"/>
                    <a:pt x="2790" y="1023"/>
                    <a:pt x="2790" y="-1100"/>
                  </a:cubicBezTo>
                  <a:cubicBezTo>
                    <a:pt x="2321" y="-628"/>
                    <a:pt x="1612" y="-392"/>
                    <a:pt x="904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3" name="Полилиния: фигура 1912">
              <a:extLst>
                <a:ext uri="{FF2B5EF4-FFF2-40B4-BE49-F238E27FC236}">
                  <a16:creationId xmlns:a16="http://schemas.microsoft.com/office/drawing/2014/main" id="{ECFBCC9F-B318-145B-0895-0422DE88552A}"/>
                </a:ext>
              </a:extLst>
            </p:cNvPr>
            <p:cNvSpPr/>
            <p:nvPr/>
          </p:nvSpPr>
          <p:spPr>
            <a:xfrm>
              <a:off x="3591987" y="3233462"/>
              <a:ext cx="4196" cy="3091"/>
            </a:xfrm>
            <a:custGeom>
              <a:avLst/>
              <a:gdLst>
                <a:gd name="connsiteX0" fmla="*/ -1167 w 4196"/>
                <a:gd name="connsiteY0" fmla="*/ 1325 h 3091"/>
                <a:gd name="connsiteX1" fmla="*/ 2609 w 4196"/>
                <a:gd name="connsiteY1" fmla="*/ 1325 h 3091"/>
                <a:gd name="connsiteX2" fmla="*/ 2609 w 4196"/>
                <a:gd name="connsiteY2" fmla="*/ -798 h 3091"/>
                <a:gd name="connsiteX3" fmla="*/ -1167 w 4196"/>
                <a:gd name="connsiteY3" fmla="*/ 1325 h 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6" h="3091">
                  <a:moveTo>
                    <a:pt x="-1167" y="1325"/>
                  </a:moveTo>
                  <a:cubicBezTo>
                    <a:pt x="-1167" y="3448"/>
                    <a:pt x="1664" y="-326"/>
                    <a:pt x="2609" y="1325"/>
                  </a:cubicBezTo>
                  <a:cubicBezTo>
                    <a:pt x="3554" y="2978"/>
                    <a:pt x="2609" y="-90"/>
                    <a:pt x="2609" y="-798"/>
                  </a:cubicBezTo>
                  <a:cubicBezTo>
                    <a:pt x="2609" y="-1507"/>
                    <a:pt x="250" y="-1034"/>
                    <a:pt x="-1167" y="13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4" name="Полилиния: фигура 1913">
              <a:extLst>
                <a:ext uri="{FF2B5EF4-FFF2-40B4-BE49-F238E27FC236}">
                  <a16:creationId xmlns:a16="http://schemas.microsoft.com/office/drawing/2014/main" id="{41BC6A49-35AF-0D56-5120-F3CB6F7E10DF}"/>
                </a:ext>
              </a:extLst>
            </p:cNvPr>
            <p:cNvSpPr/>
            <p:nvPr/>
          </p:nvSpPr>
          <p:spPr>
            <a:xfrm>
              <a:off x="3618416" y="3235021"/>
              <a:ext cx="3303" cy="1960"/>
            </a:xfrm>
            <a:custGeom>
              <a:avLst/>
              <a:gdLst>
                <a:gd name="connsiteX0" fmla="*/ -1167 w 3303"/>
                <a:gd name="connsiteY0" fmla="*/ -470 h 1960"/>
                <a:gd name="connsiteX1" fmla="*/ 2137 w 3303"/>
                <a:gd name="connsiteY1" fmla="*/ -470 h 1960"/>
                <a:gd name="connsiteX2" fmla="*/ -1167 w 3303"/>
                <a:gd name="connsiteY2" fmla="*/ -470 h 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1960">
                  <a:moveTo>
                    <a:pt x="-1167" y="-470"/>
                  </a:moveTo>
                  <a:cubicBezTo>
                    <a:pt x="-1167" y="1183"/>
                    <a:pt x="2137" y="1419"/>
                    <a:pt x="2137" y="-470"/>
                  </a:cubicBezTo>
                  <a:cubicBezTo>
                    <a:pt x="2137" y="-2357"/>
                    <a:pt x="14" y="711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5" name="Полилиния: фигура 1914">
              <a:extLst>
                <a:ext uri="{FF2B5EF4-FFF2-40B4-BE49-F238E27FC236}">
                  <a16:creationId xmlns:a16="http://schemas.microsoft.com/office/drawing/2014/main" id="{4D92A7A9-1B88-D4AB-76A1-C41F7EBD36F8}"/>
                </a:ext>
              </a:extLst>
            </p:cNvPr>
            <p:cNvSpPr/>
            <p:nvPr/>
          </p:nvSpPr>
          <p:spPr>
            <a:xfrm>
              <a:off x="3644202" y="3237828"/>
              <a:ext cx="2306" cy="3722"/>
            </a:xfrm>
            <a:custGeom>
              <a:avLst/>
              <a:gdLst>
                <a:gd name="connsiteX0" fmla="*/ 1129 w 2306"/>
                <a:gd name="connsiteY0" fmla="*/ 2622 h 3722"/>
                <a:gd name="connsiteX1" fmla="*/ 1129 w 2306"/>
                <a:gd name="connsiteY1" fmla="*/ -682 h 3722"/>
                <a:gd name="connsiteX2" fmla="*/ -994 w 2306"/>
                <a:gd name="connsiteY2" fmla="*/ -682 h 3722"/>
                <a:gd name="connsiteX3" fmla="*/ 657 w 2306"/>
                <a:gd name="connsiteY3" fmla="*/ -682 h 3722"/>
                <a:gd name="connsiteX4" fmla="*/ 1129 w 2306"/>
                <a:gd name="connsiteY4" fmla="*/ 2622 h 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6" h="3722">
                  <a:moveTo>
                    <a:pt x="1129" y="2622"/>
                  </a:moveTo>
                  <a:cubicBezTo>
                    <a:pt x="1129" y="2622"/>
                    <a:pt x="1129" y="263"/>
                    <a:pt x="1129" y="-682"/>
                  </a:cubicBezTo>
                  <a:cubicBezTo>
                    <a:pt x="1129" y="-1623"/>
                    <a:pt x="-521" y="-682"/>
                    <a:pt x="-994" y="-682"/>
                  </a:cubicBezTo>
                  <a:cubicBezTo>
                    <a:pt x="-1466" y="-682"/>
                    <a:pt x="-994" y="-682"/>
                    <a:pt x="657" y="-682"/>
                  </a:cubicBezTo>
                  <a:cubicBezTo>
                    <a:pt x="2310" y="-682"/>
                    <a:pt x="-994" y="1208"/>
                    <a:pt x="1129" y="26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6" name="Полилиния: фигура 1915">
              <a:extLst>
                <a:ext uri="{FF2B5EF4-FFF2-40B4-BE49-F238E27FC236}">
                  <a16:creationId xmlns:a16="http://schemas.microsoft.com/office/drawing/2014/main" id="{159BA0D5-555D-263E-2697-D66177548762}"/>
                </a:ext>
              </a:extLst>
            </p:cNvPr>
            <p:cNvSpPr/>
            <p:nvPr/>
          </p:nvSpPr>
          <p:spPr>
            <a:xfrm>
              <a:off x="3738292" y="3183364"/>
              <a:ext cx="3932" cy="905"/>
            </a:xfrm>
            <a:custGeom>
              <a:avLst/>
              <a:gdLst>
                <a:gd name="connsiteX0" fmla="*/ -1167 w 3932"/>
                <a:gd name="connsiteY0" fmla="*/ -726 h 905"/>
                <a:gd name="connsiteX1" fmla="*/ 2137 w 3932"/>
                <a:gd name="connsiteY1" fmla="*/ -726 h 905"/>
                <a:gd name="connsiteX2" fmla="*/ 2137 w 3932"/>
                <a:gd name="connsiteY2" fmla="*/ -726 h 905"/>
                <a:gd name="connsiteX3" fmla="*/ 2137 w 3932"/>
                <a:gd name="connsiteY3" fmla="*/ -726 h 905"/>
                <a:gd name="connsiteX4" fmla="*/ -1167 w 3932"/>
                <a:gd name="connsiteY4" fmla="*/ -726 h 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" h="905">
                  <a:moveTo>
                    <a:pt x="-1167" y="-726"/>
                  </a:moveTo>
                  <a:cubicBezTo>
                    <a:pt x="483" y="925"/>
                    <a:pt x="720" y="-1907"/>
                    <a:pt x="2137" y="-726"/>
                  </a:cubicBezTo>
                  <a:cubicBezTo>
                    <a:pt x="3551" y="452"/>
                    <a:pt x="2137" y="-726"/>
                    <a:pt x="2137" y="-726"/>
                  </a:cubicBezTo>
                  <a:lnTo>
                    <a:pt x="2137" y="-726"/>
                  </a:lnTo>
                  <a:cubicBezTo>
                    <a:pt x="956" y="-962"/>
                    <a:pt x="-695" y="-1435"/>
                    <a:pt x="-1167" y="-7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7" name="Полилиния: фигура 1916">
              <a:extLst>
                <a:ext uri="{FF2B5EF4-FFF2-40B4-BE49-F238E27FC236}">
                  <a16:creationId xmlns:a16="http://schemas.microsoft.com/office/drawing/2014/main" id="{8139368A-AE08-72DD-CD95-8E64BF26FB36}"/>
                </a:ext>
              </a:extLst>
            </p:cNvPr>
            <p:cNvSpPr/>
            <p:nvPr/>
          </p:nvSpPr>
          <p:spPr>
            <a:xfrm>
              <a:off x="3926357" y="3105316"/>
              <a:ext cx="2626" cy="18956"/>
            </a:xfrm>
            <a:custGeom>
              <a:avLst/>
              <a:gdLst>
                <a:gd name="connsiteX0" fmla="*/ -926 w 2626"/>
                <a:gd name="connsiteY0" fmla="*/ 17856 h 18956"/>
                <a:gd name="connsiteX1" fmla="*/ 724 w 2626"/>
                <a:gd name="connsiteY1" fmla="*/ 8653 h 18956"/>
                <a:gd name="connsiteX2" fmla="*/ 724 w 2626"/>
                <a:gd name="connsiteY2" fmla="*/ 158 h 18956"/>
                <a:gd name="connsiteX3" fmla="*/ 724 w 2626"/>
                <a:gd name="connsiteY3" fmla="*/ 158 h 18956"/>
                <a:gd name="connsiteX4" fmla="*/ 724 w 2626"/>
                <a:gd name="connsiteY4" fmla="*/ 158 h 18956"/>
                <a:gd name="connsiteX5" fmla="*/ -926 w 2626"/>
                <a:gd name="connsiteY5" fmla="*/ 17856 h 1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6" h="18956">
                  <a:moveTo>
                    <a:pt x="-926" y="17856"/>
                  </a:moveTo>
                  <a:cubicBezTo>
                    <a:pt x="-926" y="14789"/>
                    <a:pt x="-926" y="11721"/>
                    <a:pt x="724" y="8653"/>
                  </a:cubicBezTo>
                  <a:cubicBezTo>
                    <a:pt x="2378" y="5585"/>
                    <a:pt x="724" y="2990"/>
                    <a:pt x="724" y="158"/>
                  </a:cubicBezTo>
                  <a:cubicBezTo>
                    <a:pt x="724" y="-2673"/>
                    <a:pt x="724" y="158"/>
                    <a:pt x="724" y="158"/>
                  </a:cubicBezTo>
                  <a:cubicBezTo>
                    <a:pt x="724" y="158"/>
                    <a:pt x="724" y="158"/>
                    <a:pt x="724" y="158"/>
                  </a:cubicBezTo>
                  <a:cubicBezTo>
                    <a:pt x="-690" y="5585"/>
                    <a:pt x="-1635" y="11485"/>
                    <a:pt x="-926" y="178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8" name="Полилиния: фигура 1917">
              <a:extLst>
                <a:ext uri="{FF2B5EF4-FFF2-40B4-BE49-F238E27FC236}">
                  <a16:creationId xmlns:a16="http://schemas.microsoft.com/office/drawing/2014/main" id="{9D3A94FD-6A70-207A-31B4-791C47021879}"/>
                </a:ext>
              </a:extLst>
            </p:cNvPr>
            <p:cNvSpPr/>
            <p:nvPr/>
          </p:nvSpPr>
          <p:spPr>
            <a:xfrm>
              <a:off x="3756644" y="3031509"/>
              <a:ext cx="3827" cy="1266"/>
            </a:xfrm>
            <a:custGeom>
              <a:avLst/>
              <a:gdLst>
                <a:gd name="connsiteX0" fmla="*/ 2660 w 3827"/>
                <a:gd name="connsiteY0" fmla="*/ -367 h 1266"/>
                <a:gd name="connsiteX1" fmla="*/ -644 w 3827"/>
                <a:gd name="connsiteY1" fmla="*/ -367 h 1266"/>
                <a:gd name="connsiteX2" fmla="*/ -644 w 3827"/>
                <a:gd name="connsiteY2" fmla="*/ -367 h 1266"/>
                <a:gd name="connsiteX3" fmla="*/ -644 w 3827"/>
                <a:gd name="connsiteY3" fmla="*/ -367 h 1266"/>
                <a:gd name="connsiteX4" fmla="*/ 2660 w 3827"/>
                <a:gd name="connsiteY4" fmla="*/ -367 h 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7" h="1266">
                  <a:moveTo>
                    <a:pt x="2660" y="-367"/>
                  </a:moveTo>
                  <a:cubicBezTo>
                    <a:pt x="2660" y="-2017"/>
                    <a:pt x="537" y="-367"/>
                    <a:pt x="-644" y="-367"/>
                  </a:cubicBezTo>
                  <a:cubicBezTo>
                    <a:pt x="-1822" y="-367"/>
                    <a:pt x="-644" y="-367"/>
                    <a:pt x="-644" y="-367"/>
                  </a:cubicBezTo>
                  <a:lnTo>
                    <a:pt x="-644" y="-367"/>
                  </a:lnTo>
                  <a:cubicBezTo>
                    <a:pt x="774" y="-1545"/>
                    <a:pt x="1955" y="1287"/>
                    <a:pt x="266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19" name="Полилиния: фигура 1918">
              <a:extLst>
                <a:ext uri="{FF2B5EF4-FFF2-40B4-BE49-F238E27FC236}">
                  <a16:creationId xmlns:a16="http://schemas.microsoft.com/office/drawing/2014/main" id="{10C480DB-38F4-C5F0-69EB-FD69CBCD6BD2}"/>
                </a:ext>
              </a:extLst>
            </p:cNvPr>
            <p:cNvSpPr/>
            <p:nvPr/>
          </p:nvSpPr>
          <p:spPr>
            <a:xfrm>
              <a:off x="3758690" y="3016854"/>
              <a:ext cx="3223" cy="2202"/>
            </a:xfrm>
            <a:custGeom>
              <a:avLst/>
              <a:gdLst>
                <a:gd name="connsiteX0" fmla="*/ 1560 w 3223"/>
                <a:gd name="connsiteY0" fmla="*/ 367 h 2202"/>
                <a:gd name="connsiteX1" fmla="*/ -799 w 3223"/>
                <a:gd name="connsiteY1" fmla="*/ -814 h 2202"/>
                <a:gd name="connsiteX2" fmla="*/ -799 w 3223"/>
                <a:gd name="connsiteY2" fmla="*/ 1075 h 2202"/>
                <a:gd name="connsiteX3" fmla="*/ 1560 w 3223"/>
                <a:gd name="connsiteY3" fmla="*/ 367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3" h="2202">
                  <a:moveTo>
                    <a:pt x="1560" y="367"/>
                  </a:moveTo>
                  <a:cubicBezTo>
                    <a:pt x="3683" y="-1520"/>
                    <a:pt x="-1744" y="367"/>
                    <a:pt x="-799" y="-814"/>
                  </a:cubicBezTo>
                  <a:cubicBezTo>
                    <a:pt x="143" y="-1993"/>
                    <a:pt x="-1980" y="839"/>
                    <a:pt x="-799" y="1075"/>
                  </a:cubicBezTo>
                  <a:cubicBezTo>
                    <a:pt x="379" y="1311"/>
                    <a:pt x="615" y="-106"/>
                    <a:pt x="1560" y="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0" name="Полилиния: фигура 1919">
              <a:extLst>
                <a:ext uri="{FF2B5EF4-FFF2-40B4-BE49-F238E27FC236}">
                  <a16:creationId xmlns:a16="http://schemas.microsoft.com/office/drawing/2014/main" id="{5871B3B0-B631-0F74-F267-EBD8EFCCF877}"/>
                </a:ext>
              </a:extLst>
            </p:cNvPr>
            <p:cNvSpPr/>
            <p:nvPr/>
          </p:nvSpPr>
          <p:spPr>
            <a:xfrm>
              <a:off x="5112363" y="3011713"/>
              <a:ext cx="290717" cy="218747"/>
            </a:xfrm>
            <a:custGeom>
              <a:avLst/>
              <a:gdLst>
                <a:gd name="connsiteX0" fmla="*/ 289550 w 290717"/>
                <a:gd name="connsiteY0" fmla="*/ -1100 h 218747"/>
                <a:gd name="connsiteX1" fmla="*/ 147967 w 290717"/>
                <a:gd name="connsiteY1" fmla="*/ 1259 h 218747"/>
                <a:gd name="connsiteX2" fmla="*/ -1167 w 290717"/>
                <a:gd name="connsiteY2" fmla="*/ 21789 h 218747"/>
                <a:gd name="connsiteX3" fmla="*/ 40364 w 290717"/>
                <a:gd name="connsiteY3" fmla="*/ 217647 h 218747"/>
                <a:gd name="connsiteX4" fmla="*/ 159765 w 290717"/>
                <a:gd name="connsiteY4" fmla="*/ 200894 h 218747"/>
                <a:gd name="connsiteX5" fmla="*/ 289550 w 290717"/>
                <a:gd name="connsiteY5" fmla="*/ 198768 h 21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717" h="218747">
                  <a:moveTo>
                    <a:pt x="289550" y="-1100"/>
                  </a:moveTo>
                  <a:cubicBezTo>
                    <a:pt x="244718" y="-1100"/>
                    <a:pt x="198229" y="-1100"/>
                    <a:pt x="147967" y="1259"/>
                  </a:cubicBezTo>
                  <a:cubicBezTo>
                    <a:pt x="97704" y="4327"/>
                    <a:pt x="47914" y="11171"/>
                    <a:pt x="-1167" y="21789"/>
                  </a:cubicBezTo>
                  <a:lnTo>
                    <a:pt x="40364" y="217647"/>
                  </a:lnTo>
                  <a:cubicBezTo>
                    <a:pt x="79773" y="208916"/>
                    <a:pt x="119651" y="203490"/>
                    <a:pt x="159765" y="200894"/>
                  </a:cubicBezTo>
                  <a:cubicBezTo>
                    <a:pt x="199882" y="198535"/>
                    <a:pt x="244009" y="198768"/>
                    <a:pt x="289550" y="198768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1" name="Полилиния: фигура 1920">
              <a:extLst>
                <a:ext uri="{FF2B5EF4-FFF2-40B4-BE49-F238E27FC236}">
                  <a16:creationId xmlns:a16="http://schemas.microsoft.com/office/drawing/2014/main" id="{56718E45-3C5E-F0D7-0F0F-37C16520B981}"/>
                </a:ext>
              </a:extLst>
            </p:cNvPr>
            <p:cNvSpPr/>
            <p:nvPr/>
          </p:nvSpPr>
          <p:spPr>
            <a:xfrm>
              <a:off x="5139500" y="3142325"/>
              <a:ext cx="23597" cy="2123"/>
            </a:xfrm>
            <a:custGeom>
              <a:avLst/>
              <a:gdLst>
                <a:gd name="connsiteX0" fmla="*/ -1167 w 23597"/>
                <a:gd name="connsiteY0" fmla="*/ -37 h 2123"/>
                <a:gd name="connsiteX1" fmla="*/ -1167 w 23597"/>
                <a:gd name="connsiteY1" fmla="*/ -37 h 2123"/>
                <a:gd name="connsiteX2" fmla="*/ -1167 w 23597"/>
                <a:gd name="connsiteY2" fmla="*/ -37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3">
                  <a:moveTo>
                    <a:pt x="-1167" y="-37"/>
                  </a:moveTo>
                  <a:cubicBezTo>
                    <a:pt x="-1167" y="1377"/>
                    <a:pt x="-1167" y="1377"/>
                    <a:pt x="-1167" y="-37"/>
                  </a:cubicBezTo>
                  <a:cubicBezTo>
                    <a:pt x="-1167" y="-1454"/>
                    <a:pt x="-1167" y="-1454"/>
                    <a:pt x="-116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2" name="Полилиния: фигура 1921">
              <a:extLst>
                <a:ext uri="{FF2B5EF4-FFF2-40B4-BE49-F238E27FC236}">
                  <a16:creationId xmlns:a16="http://schemas.microsoft.com/office/drawing/2014/main" id="{ABF3AEC1-3A2F-AB27-3226-E0CE67DE11E1}"/>
                </a:ext>
              </a:extLst>
            </p:cNvPr>
            <p:cNvSpPr/>
            <p:nvPr/>
          </p:nvSpPr>
          <p:spPr>
            <a:xfrm>
              <a:off x="5139264" y="3137901"/>
              <a:ext cx="23597" cy="1971"/>
            </a:xfrm>
            <a:custGeom>
              <a:avLst/>
              <a:gdLst>
                <a:gd name="connsiteX0" fmla="*/ -1167 w 23597"/>
                <a:gd name="connsiteY0" fmla="*/ 138 h 1971"/>
                <a:gd name="connsiteX1" fmla="*/ -1167 w 23597"/>
                <a:gd name="connsiteY1" fmla="*/ 138 h 1971"/>
                <a:gd name="connsiteX2" fmla="*/ -1167 w 23597"/>
                <a:gd name="connsiteY2" fmla="*/ 138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971">
                  <a:moveTo>
                    <a:pt x="-1167" y="138"/>
                  </a:moveTo>
                  <a:cubicBezTo>
                    <a:pt x="-1167" y="138"/>
                    <a:pt x="-1167" y="1788"/>
                    <a:pt x="-1167" y="138"/>
                  </a:cubicBezTo>
                  <a:cubicBezTo>
                    <a:pt x="-1167" y="-1513"/>
                    <a:pt x="-1167" y="-1513"/>
                    <a:pt x="-1167" y="1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3" name="Полилиния: фигура 1922">
              <a:extLst>
                <a:ext uri="{FF2B5EF4-FFF2-40B4-BE49-F238E27FC236}">
                  <a16:creationId xmlns:a16="http://schemas.microsoft.com/office/drawing/2014/main" id="{6600743C-3683-1ED5-1928-635BEA34DE2F}"/>
                </a:ext>
              </a:extLst>
            </p:cNvPr>
            <p:cNvSpPr/>
            <p:nvPr/>
          </p:nvSpPr>
          <p:spPr>
            <a:xfrm>
              <a:off x="5142804" y="3146689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4" name="Полилиния: фигура 1923">
              <a:extLst>
                <a:ext uri="{FF2B5EF4-FFF2-40B4-BE49-F238E27FC236}">
                  <a16:creationId xmlns:a16="http://schemas.microsoft.com/office/drawing/2014/main" id="{FA142247-DC40-1F75-1C8B-3B5F1C012CDB}"/>
                </a:ext>
              </a:extLst>
            </p:cNvPr>
            <p:cNvSpPr/>
            <p:nvPr/>
          </p:nvSpPr>
          <p:spPr>
            <a:xfrm>
              <a:off x="5156962" y="3180611"/>
              <a:ext cx="23597" cy="2890"/>
            </a:xfrm>
            <a:custGeom>
              <a:avLst/>
              <a:gdLst>
                <a:gd name="connsiteX0" fmla="*/ -1167 w 23597"/>
                <a:gd name="connsiteY0" fmla="*/ 140 h 2890"/>
                <a:gd name="connsiteX1" fmla="*/ -1167 w 23597"/>
                <a:gd name="connsiteY1" fmla="*/ 1790 h 2890"/>
                <a:gd name="connsiteX2" fmla="*/ -1167 w 23597"/>
                <a:gd name="connsiteY2" fmla="*/ 140 h 2890"/>
                <a:gd name="connsiteX3" fmla="*/ -1167 w 23597"/>
                <a:gd name="connsiteY3" fmla="*/ 140 h 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90">
                  <a:moveTo>
                    <a:pt x="-1167" y="140"/>
                  </a:moveTo>
                  <a:lnTo>
                    <a:pt x="-1167" y="1790"/>
                  </a:lnTo>
                  <a:cubicBezTo>
                    <a:pt x="-1167" y="140"/>
                    <a:pt x="-1167" y="1790"/>
                    <a:pt x="-1167" y="140"/>
                  </a:cubicBezTo>
                  <a:cubicBezTo>
                    <a:pt x="-1167" y="-1514"/>
                    <a:pt x="-1167" y="-1514"/>
                    <a:pt x="-1167" y="1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5" name="Полилиния: фигура 1924">
              <a:extLst>
                <a:ext uri="{FF2B5EF4-FFF2-40B4-BE49-F238E27FC236}">
                  <a16:creationId xmlns:a16="http://schemas.microsoft.com/office/drawing/2014/main" id="{85903121-0C61-C530-4E73-5EC548C8BBD0}"/>
                </a:ext>
              </a:extLst>
            </p:cNvPr>
            <p:cNvSpPr/>
            <p:nvPr/>
          </p:nvSpPr>
          <p:spPr>
            <a:xfrm>
              <a:off x="5140914" y="3137252"/>
              <a:ext cx="23597" cy="3040"/>
            </a:xfrm>
            <a:custGeom>
              <a:avLst/>
              <a:gdLst>
                <a:gd name="connsiteX0" fmla="*/ -1167 w 23597"/>
                <a:gd name="connsiteY0" fmla="*/ 787 h 3040"/>
                <a:gd name="connsiteX1" fmla="*/ -1167 w 23597"/>
                <a:gd name="connsiteY1" fmla="*/ 787 h 3040"/>
                <a:gd name="connsiteX2" fmla="*/ -1167 w 23597"/>
                <a:gd name="connsiteY2" fmla="*/ -1100 h 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40">
                  <a:moveTo>
                    <a:pt x="-1167" y="787"/>
                  </a:moveTo>
                  <a:cubicBezTo>
                    <a:pt x="-1167" y="787"/>
                    <a:pt x="-1167" y="3382"/>
                    <a:pt x="-1167" y="787"/>
                  </a:cubicBezTo>
                  <a:cubicBezTo>
                    <a:pt x="-1167" y="-1809"/>
                    <a:pt x="-1167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6" name="Полилиния: фигура 1925">
              <a:extLst>
                <a:ext uri="{FF2B5EF4-FFF2-40B4-BE49-F238E27FC236}">
                  <a16:creationId xmlns:a16="http://schemas.microsoft.com/office/drawing/2014/main" id="{7D3133B6-0094-8917-9804-8D21228875A8}"/>
                </a:ext>
              </a:extLst>
            </p:cNvPr>
            <p:cNvSpPr/>
            <p:nvPr/>
          </p:nvSpPr>
          <p:spPr>
            <a:xfrm>
              <a:off x="5158376" y="3181143"/>
              <a:ext cx="177" cy="4009"/>
            </a:xfrm>
            <a:custGeom>
              <a:avLst/>
              <a:gdLst>
                <a:gd name="connsiteX0" fmla="*/ -1167 w 177"/>
                <a:gd name="connsiteY0" fmla="*/ 314 h 4009"/>
                <a:gd name="connsiteX1" fmla="*/ -1167 w 177"/>
                <a:gd name="connsiteY1" fmla="*/ 2910 h 4009"/>
                <a:gd name="connsiteX2" fmla="*/ -1167 w 177"/>
                <a:gd name="connsiteY2" fmla="*/ -1100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4009">
                  <a:moveTo>
                    <a:pt x="-1167" y="314"/>
                  </a:moveTo>
                  <a:cubicBezTo>
                    <a:pt x="-1167" y="314"/>
                    <a:pt x="-1167" y="1731"/>
                    <a:pt x="-1167" y="2910"/>
                  </a:cubicBezTo>
                  <a:cubicBezTo>
                    <a:pt x="-931" y="1495"/>
                    <a:pt x="-931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7" name="Полилиния: фигура 1926">
              <a:extLst>
                <a:ext uri="{FF2B5EF4-FFF2-40B4-BE49-F238E27FC236}">
                  <a16:creationId xmlns:a16="http://schemas.microsoft.com/office/drawing/2014/main" id="{13CF29D3-C60C-926C-39EA-25113E5F1AE5}"/>
                </a:ext>
              </a:extLst>
            </p:cNvPr>
            <p:cNvSpPr/>
            <p:nvPr/>
          </p:nvSpPr>
          <p:spPr>
            <a:xfrm>
              <a:off x="5147759" y="3149799"/>
              <a:ext cx="23597" cy="2006"/>
            </a:xfrm>
            <a:custGeom>
              <a:avLst/>
              <a:gdLst>
                <a:gd name="connsiteX0" fmla="*/ -1167 w 23597"/>
                <a:gd name="connsiteY0" fmla="*/ -434 h 2006"/>
                <a:gd name="connsiteX1" fmla="*/ -1167 w 23597"/>
                <a:gd name="connsiteY1" fmla="*/ -434 h 2006"/>
                <a:gd name="connsiteX2" fmla="*/ -1167 w 23597"/>
                <a:gd name="connsiteY2" fmla="*/ -434 h 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06">
                  <a:moveTo>
                    <a:pt x="-1167" y="-434"/>
                  </a:moveTo>
                  <a:cubicBezTo>
                    <a:pt x="-1167" y="984"/>
                    <a:pt x="-1167" y="1689"/>
                    <a:pt x="-1167" y="-434"/>
                  </a:cubicBezTo>
                  <a:cubicBezTo>
                    <a:pt x="-1167" y="-2557"/>
                    <a:pt x="-1167" y="1220"/>
                    <a:pt x="-1167" y="-4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8" name="Полилиния: фигура 1927">
              <a:extLst>
                <a:ext uri="{FF2B5EF4-FFF2-40B4-BE49-F238E27FC236}">
                  <a16:creationId xmlns:a16="http://schemas.microsoft.com/office/drawing/2014/main" id="{D500540C-1764-D651-1115-7C3F51B86C93}"/>
                </a:ext>
              </a:extLst>
            </p:cNvPr>
            <p:cNvSpPr/>
            <p:nvPr/>
          </p:nvSpPr>
          <p:spPr>
            <a:xfrm>
              <a:off x="5161916" y="3182321"/>
              <a:ext cx="1181" cy="5193"/>
            </a:xfrm>
            <a:custGeom>
              <a:avLst/>
              <a:gdLst>
                <a:gd name="connsiteX0" fmla="*/ -1167 w 1181"/>
                <a:gd name="connsiteY0" fmla="*/ 2912 h 5193"/>
                <a:gd name="connsiteX1" fmla="*/ -1167 w 1181"/>
                <a:gd name="connsiteY1" fmla="*/ 2912 h 5193"/>
                <a:gd name="connsiteX2" fmla="*/ -1167 w 1181"/>
                <a:gd name="connsiteY2" fmla="*/ 1262 h 5193"/>
                <a:gd name="connsiteX3" fmla="*/ 14 w 1181"/>
                <a:gd name="connsiteY3" fmla="*/ 4093 h 5193"/>
                <a:gd name="connsiteX4" fmla="*/ 14 w 1181"/>
                <a:gd name="connsiteY4" fmla="*/ 81 h 5193"/>
                <a:gd name="connsiteX5" fmla="*/ 14 w 1181"/>
                <a:gd name="connsiteY5" fmla="*/ -1100 h 5193"/>
                <a:gd name="connsiteX6" fmla="*/ 14 w 1181"/>
                <a:gd name="connsiteY6" fmla="*/ 1262 h 5193"/>
                <a:gd name="connsiteX7" fmla="*/ 14 w 1181"/>
                <a:gd name="connsiteY7" fmla="*/ -392 h 5193"/>
                <a:gd name="connsiteX8" fmla="*/ 14 w 1181"/>
                <a:gd name="connsiteY8" fmla="*/ -392 h 5193"/>
                <a:gd name="connsiteX9" fmla="*/ -1167 w 1181"/>
                <a:gd name="connsiteY9" fmla="*/ 2912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1" h="5193">
                  <a:moveTo>
                    <a:pt x="-1167" y="2912"/>
                  </a:moveTo>
                  <a:cubicBezTo>
                    <a:pt x="-1167" y="2912"/>
                    <a:pt x="-1167" y="2912"/>
                    <a:pt x="-1167" y="2912"/>
                  </a:cubicBezTo>
                  <a:cubicBezTo>
                    <a:pt x="-1167" y="2912"/>
                    <a:pt x="-1167" y="1495"/>
                    <a:pt x="-1167" y="1262"/>
                  </a:cubicBezTo>
                  <a:cubicBezTo>
                    <a:pt x="-931" y="2204"/>
                    <a:pt x="-459" y="3149"/>
                    <a:pt x="14" y="4093"/>
                  </a:cubicBezTo>
                  <a:cubicBezTo>
                    <a:pt x="14" y="789"/>
                    <a:pt x="14" y="1026"/>
                    <a:pt x="14" y="81"/>
                  </a:cubicBezTo>
                  <a:cubicBezTo>
                    <a:pt x="14" y="-864"/>
                    <a:pt x="14" y="81"/>
                    <a:pt x="14" y="-1100"/>
                  </a:cubicBezTo>
                  <a:cubicBezTo>
                    <a:pt x="14" y="1026"/>
                    <a:pt x="14" y="81"/>
                    <a:pt x="14" y="1262"/>
                  </a:cubicBezTo>
                  <a:cubicBezTo>
                    <a:pt x="14" y="789"/>
                    <a:pt x="14" y="81"/>
                    <a:pt x="14" y="-392"/>
                  </a:cubicBezTo>
                  <a:cubicBezTo>
                    <a:pt x="14" y="-392"/>
                    <a:pt x="14" y="-392"/>
                    <a:pt x="14" y="-392"/>
                  </a:cubicBezTo>
                  <a:cubicBezTo>
                    <a:pt x="-459" y="553"/>
                    <a:pt x="-931" y="1731"/>
                    <a:pt x="-1167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29" name="Полилиния: фигура 1928">
              <a:extLst>
                <a:ext uri="{FF2B5EF4-FFF2-40B4-BE49-F238E27FC236}">
                  <a16:creationId xmlns:a16="http://schemas.microsoft.com/office/drawing/2014/main" id="{EC0CD11C-FC42-528F-335C-202A497148C8}"/>
                </a:ext>
              </a:extLst>
            </p:cNvPr>
            <p:cNvSpPr/>
            <p:nvPr/>
          </p:nvSpPr>
          <p:spPr>
            <a:xfrm>
              <a:off x="5149071" y="3151184"/>
              <a:ext cx="104" cy="2348"/>
            </a:xfrm>
            <a:custGeom>
              <a:avLst/>
              <a:gdLst>
                <a:gd name="connsiteX0" fmla="*/ -1062 w 104"/>
                <a:gd name="connsiteY0" fmla="*/ -402 h 2348"/>
                <a:gd name="connsiteX1" fmla="*/ -1062 w 104"/>
                <a:gd name="connsiteY1" fmla="*/ 1249 h 2348"/>
                <a:gd name="connsiteX2" fmla="*/ -1062 w 104"/>
                <a:gd name="connsiteY2" fmla="*/ -166 h 2348"/>
                <a:gd name="connsiteX3" fmla="*/ -1062 w 104"/>
                <a:gd name="connsiteY3" fmla="*/ -402 h 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348">
                  <a:moveTo>
                    <a:pt x="-1062" y="-402"/>
                  </a:moveTo>
                  <a:lnTo>
                    <a:pt x="-1062" y="1249"/>
                  </a:lnTo>
                  <a:cubicBezTo>
                    <a:pt x="-1062" y="1249"/>
                    <a:pt x="-1062" y="-638"/>
                    <a:pt x="-1062" y="-166"/>
                  </a:cubicBezTo>
                  <a:cubicBezTo>
                    <a:pt x="-1062" y="304"/>
                    <a:pt x="-1298" y="-2291"/>
                    <a:pt x="-1062" y="-4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0" name="Полилиния: фигура 1929">
              <a:extLst>
                <a:ext uri="{FF2B5EF4-FFF2-40B4-BE49-F238E27FC236}">
                  <a16:creationId xmlns:a16="http://schemas.microsoft.com/office/drawing/2014/main" id="{EB2E8F59-ABF2-2503-CAF6-F9D48AE55D2D}"/>
                </a:ext>
              </a:extLst>
            </p:cNvPr>
            <p:cNvSpPr/>
            <p:nvPr/>
          </p:nvSpPr>
          <p:spPr>
            <a:xfrm>
              <a:off x="5147759" y="3139926"/>
              <a:ext cx="23597" cy="629"/>
            </a:xfrm>
            <a:custGeom>
              <a:avLst/>
              <a:gdLst>
                <a:gd name="connsiteX0" fmla="*/ -1167 w 23597"/>
                <a:gd name="connsiteY0" fmla="*/ -470 h 629"/>
                <a:gd name="connsiteX1" fmla="*/ -1167 w 23597"/>
                <a:gd name="connsiteY1" fmla="*/ -470 h 629"/>
                <a:gd name="connsiteX2" fmla="*/ -1167 w 23597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9">
                  <a:moveTo>
                    <a:pt x="-1167" y="-470"/>
                  </a:moveTo>
                  <a:cubicBezTo>
                    <a:pt x="-1167" y="-470"/>
                    <a:pt x="-1167" y="-470"/>
                    <a:pt x="-1167" y="-470"/>
                  </a:cubicBezTo>
                  <a:cubicBezTo>
                    <a:pt x="-1167" y="-470"/>
                    <a:pt x="-1167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1" name="Полилиния: фигура 1930">
              <a:extLst>
                <a:ext uri="{FF2B5EF4-FFF2-40B4-BE49-F238E27FC236}">
                  <a16:creationId xmlns:a16="http://schemas.microsoft.com/office/drawing/2014/main" id="{86FE2D76-1BF8-7F74-4731-F19B4B8932DD}"/>
                </a:ext>
              </a:extLst>
            </p:cNvPr>
            <p:cNvSpPr/>
            <p:nvPr/>
          </p:nvSpPr>
          <p:spPr>
            <a:xfrm>
              <a:off x="5171356" y="3194881"/>
              <a:ext cx="23597" cy="1048"/>
            </a:xfrm>
            <a:custGeom>
              <a:avLst/>
              <a:gdLst>
                <a:gd name="connsiteX0" fmla="*/ -1167 w 23597"/>
                <a:gd name="connsiteY0" fmla="*/ -680 h 1048"/>
                <a:gd name="connsiteX1" fmla="*/ -1167 w 23597"/>
                <a:gd name="connsiteY1" fmla="*/ -680 h 1048"/>
                <a:gd name="connsiteX2" fmla="*/ -1167 w 23597"/>
                <a:gd name="connsiteY2" fmla="*/ -68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8">
                  <a:moveTo>
                    <a:pt x="-1167" y="-680"/>
                  </a:moveTo>
                  <a:cubicBezTo>
                    <a:pt x="-1167" y="734"/>
                    <a:pt x="-1167" y="-680"/>
                    <a:pt x="-1167" y="-680"/>
                  </a:cubicBezTo>
                  <a:cubicBezTo>
                    <a:pt x="-1167" y="-680"/>
                    <a:pt x="-1167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2" name="Полилиния: фигура 1931">
              <a:extLst>
                <a:ext uri="{FF2B5EF4-FFF2-40B4-BE49-F238E27FC236}">
                  <a16:creationId xmlns:a16="http://schemas.microsoft.com/office/drawing/2014/main" id="{E28F52AB-27EB-ACFC-E7B6-2184524D4E6B}"/>
                </a:ext>
              </a:extLst>
            </p:cNvPr>
            <p:cNvSpPr/>
            <p:nvPr/>
          </p:nvSpPr>
          <p:spPr>
            <a:xfrm>
              <a:off x="5150590" y="3140236"/>
              <a:ext cx="104" cy="2205"/>
            </a:xfrm>
            <a:custGeom>
              <a:avLst/>
              <a:gdLst>
                <a:gd name="connsiteX0" fmla="*/ -1167 w 104"/>
                <a:gd name="connsiteY0" fmla="*/ 162 h 2205"/>
                <a:gd name="connsiteX1" fmla="*/ -1167 w 104"/>
                <a:gd name="connsiteY1" fmla="*/ 162 h 2205"/>
                <a:gd name="connsiteX2" fmla="*/ -1167 w 104"/>
                <a:gd name="connsiteY2" fmla="*/ 162 h 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05">
                  <a:moveTo>
                    <a:pt x="-1167" y="162"/>
                  </a:moveTo>
                  <a:cubicBezTo>
                    <a:pt x="-1167" y="162"/>
                    <a:pt x="-1167" y="2285"/>
                    <a:pt x="-1167" y="162"/>
                  </a:cubicBezTo>
                  <a:cubicBezTo>
                    <a:pt x="-1167" y="-1961"/>
                    <a:pt x="-931" y="-1016"/>
                    <a:pt x="-1167" y="1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3" name="Полилиния: фигура 1932">
              <a:extLst>
                <a:ext uri="{FF2B5EF4-FFF2-40B4-BE49-F238E27FC236}">
                  <a16:creationId xmlns:a16="http://schemas.microsoft.com/office/drawing/2014/main" id="{B87CC97C-23BD-3B13-7382-4205DCE60E7F}"/>
                </a:ext>
              </a:extLst>
            </p:cNvPr>
            <p:cNvSpPr/>
            <p:nvPr/>
          </p:nvSpPr>
          <p:spPr>
            <a:xfrm>
              <a:off x="5163874" y="3166276"/>
              <a:ext cx="214" cy="1886"/>
            </a:xfrm>
            <a:custGeom>
              <a:avLst/>
              <a:gdLst>
                <a:gd name="connsiteX0" fmla="*/ -1002 w 214"/>
                <a:gd name="connsiteY0" fmla="*/ 787 h 1886"/>
                <a:gd name="connsiteX1" fmla="*/ -1002 w 214"/>
                <a:gd name="connsiteY1" fmla="*/ -1100 h 1886"/>
                <a:gd name="connsiteX2" fmla="*/ -1002 w 214"/>
                <a:gd name="connsiteY2" fmla="*/ -1100 h 1886"/>
                <a:gd name="connsiteX3" fmla="*/ -1002 w 214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" h="1886">
                  <a:moveTo>
                    <a:pt x="-1002" y="787"/>
                  </a:moveTo>
                  <a:cubicBezTo>
                    <a:pt x="-1002" y="787"/>
                    <a:pt x="-1002" y="787"/>
                    <a:pt x="-1002" y="-1100"/>
                  </a:cubicBezTo>
                  <a:lnTo>
                    <a:pt x="-1002" y="-1100"/>
                  </a:lnTo>
                  <a:cubicBezTo>
                    <a:pt x="-766" y="787"/>
                    <a:pt x="-1472" y="-1573"/>
                    <a:pt x="-100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4" name="Полилиния: фигура 1933">
              <a:extLst>
                <a:ext uri="{FF2B5EF4-FFF2-40B4-BE49-F238E27FC236}">
                  <a16:creationId xmlns:a16="http://schemas.microsoft.com/office/drawing/2014/main" id="{547AF513-6A70-5924-2C89-A1763B4EDA74}"/>
                </a:ext>
              </a:extLst>
            </p:cNvPr>
            <p:cNvSpPr/>
            <p:nvPr/>
          </p:nvSpPr>
          <p:spPr>
            <a:xfrm>
              <a:off x="5151063" y="3132531"/>
              <a:ext cx="1414" cy="3303"/>
            </a:xfrm>
            <a:custGeom>
              <a:avLst/>
              <a:gdLst>
                <a:gd name="connsiteX0" fmla="*/ 247 w 1414"/>
                <a:gd name="connsiteY0" fmla="*/ 2204 h 3303"/>
                <a:gd name="connsiteX1" fmla="*/ -1167 w 1414"/>
                <a:gd name="connsiteY1" fmla="*/ -1100 h 3303"/>
                <a:gd name="connsiteX2" fmla="*/ 247 w 1414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3303">
                  <a:moveTo>
                    <a:pt x="247" y="2204"/>
                  </a:moveTo>
                  <a:cubicBezTo>
                    <a:pt x="247" y="2204"/>
                    <a:pt x="247" y="2204"/>
                    <a:pt x="-1167" y="-1100"/>
                  </a:cubicBezTo>
                  <a:cubicBezTo>
                    <a:pt x="-931" y="81"/>
                    <a:pt x="-459" y="1259"/>
                    <a:pt x="24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5" name="Полилиния: фигура 1934">
              <a:extLst>
                <a:ext uri="{FF2B5EF4-FFF2-40B4-BE49-F238E27FC236}">
                  <a16:creationId xmlns:a16="http://schemas.microsoft.com/office/drawing/2014/main" id="{3B998A94-4622-F2CD-2D9F-9B28707D0495}"/>
                </a:ext>
              </a:extLst>
            </p:cNvPr>
            <p:cNvSpPr/>
            <p:nvPr/>
          </p:nvSpPr>
          <p:spPr>
            <a:xfrm>
              <a:off x="5155781" y="3137488"/>
              <a:ext cx="104" cy="1650"/>
            </a:xfrm>
            <a:custGeom>
              <a:avLst/>
              <a:gdLst>
                <a:gd name="connsiteX0" fmla="*/ -1167 w 104"/>
                <a:gd name="connsiteY0" fmla="*/ 550 h 1650"/>
                <a:gd name="connsiteX1" fmla="*/ -1167 w 104"/>
                <a:gd name="connsiteY1" fmla="*/ 550 h 1650"/>
                <a:gd name="connsiteX2" fmla="*/ -1167 w 104"/>
                <a:gd name="connsiteY2" fmla="*/ -1100 h 1650"/>
                <a:gd name="connsiteX3" fmla="*/ -1167 w 104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650">
                  <a:moveTo>
                    <a:pt x="-1167" y="550"/>
                  </a:move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78"/>
                    <a:pt x="-1167" y="-631"/>
                    <a:pt x="-1167" y="-1100"/>
                  </a:cubicBezTo>
                  <a:cubicBezTo>
                    <a:pt x="-1167" y="-1100"/>
                    <a:pt x="-931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6" name="Полилиния: фигура 1935">
              <a:extLst>
                <a:ext uri="{FF2B5EF4-FFF2-40B4-BE49-F238E27FC236}">
                  <a16:creationId xmlns:a16="http://schemas.microsoft.com/office/drawing/2014/main" id="{D818B803-13CE-62CE-195A-B7306C361E6D}"/>
                </a:ext>
              </a:extLst>
            </p:cNvPr>
            <p:cNvSpPr/>
            <p:nvPr/>
          </p:nvSpPr>
          <p:spPr>
            <a:xfrm>
              <a:off x="5173243" y="3184916"/>
              <a:ext cx="104" cy="1049"/>
            </a:xfrm>
            <a:custGeom>
              <a:avLst/>
              <a:gdLst>
                <a:gd name="connsiteX0" fmla="*/ -1167 w 104"/>
                <a:gd name="connsiteY0" fmla="*/ -1100 h 1049"/>
                <a:gd name="connsiteX1" fmla="*/ -1167 w 104"/>
                <a:gd name="connsiteY1" fmla="*/ -1100 h 1049"/>
                <a:gd name="connsiteX2" fmla="*/ -1167 w 104"/>
                <a:gd name="connsiteY2" fmla="*/ -1100 h 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9">
                  <a:moveTo>
                    <a:pt x="-1167" y="-1100"/>
                  </a:moveTo>
                  <a:cubicBezTo>
                    <a:pt x="-1167" y="1262"/>
                    <a:pt x="-1167" y="-1100"/>
                    <a:pt x="-1167" y="-1100"/>
                  </a:cubicBezTo>
                  <a:cubicBezTo>
                    <a:pt x="-1167" y="-1100"/>
                    <a:pt x="-93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7" name="Полилиния: фигура 1936">
              <a:extLst>
                <a:ext uri="{FF2B5EF4-FFF2-40B4-BE49-F238E27FC236}">
                  <a16:creationId xmlns:a16="http://schemas.microsoft.com/office/drawing/2014/main" id="{BF0D0FAA-7D86-877C-4E33-34B61388C4AD}"/>
                </a:ext>
              </a:extLst>
            </p:cNvPr>
            <p:cNvSpPr/>
            <p:nvPr/>
          </p:nvSpPr>
          <p:spPr>
            <a:xfrm>
              <a:off x="5171356" y="3175007"/>
              <a:ext cx="629" cy="3303"/>
            </a:xfrm>
            <a:custGeom>
              <a:avLst/>
              <a:gdLst>
                <a:gd name="connsiteX0" fmla="*/ -1167 w 629"/>
                <a:gd name="connsiteY0" fmla="*/ 314 h 3303"/>
                <a:gd name="connsiteX1" fmla="*/ -1167 w 629"/>
                <a:gd name="connsiteY1" fmla="*/ -1100 h 3303"/>
                <a:gd name="connsiteX2" fmla="*/ -1167 w 629"/>
                <a:gd name="connsiteY2" fmla="*/ 2204 h 3303"/>
                <a:gd name="connsiteX3" fmla="*/ -1167 w 629"/>
                <a:gd name="connsiteY3" fmla="*/ 31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3303">
                  <a:moveTo>
                    <a:pt x="-1167" y="314"/>
                  </a:moveTo>
                  <a:cubicBezTo>
                    <a:pt x="-1167" y="-1336"/>
                    <a:pt x="-1167" y="314"/>
                    <a:pt x="-1167" y="-1100"/>
                  </a:cubicBezTo>
                  <a:cubicBezTo>
                    <a:pt x="-1167" y="78"/>
                    <a:pt x="-1167" y="1023"/>
                    <a:pt x="-1167" y="2204"/>
                  </a:cubicBezTo>
                  <a:cubicBezTo>
                    <a:pt x="-1167" y="314"/>
                    <a:pt x="250" y="2204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8" name="Полилиния: фигура 1937">
              <a:extLst>
                <a:ext uri="{FF2B5EF4-FFF2-40B4-BE49-F238E27FC236}">
                  <a16:creationId xmlns:a16="http://schemas.microsoft.com/office/drawing/2014/main" id="{0678C5AE-33CB-2CD6-46C3-AD4479D016E5}"/>
                </a:ext>
              </a:extLst>
            </p:cNvPr>
            <p:cNvSpPr/>
            <p:nvPr/>
          </p:nvSpPr>
          <p:spPr>
            <a:xfrm>
              <a:off x="5181032" y="3199338"/>
              <a:ext cx="23597" cy="1651"/>
            </a:xfrm>
            <a:custGeom>
              <a:avLst/>
              <a:gdLst>
                <a:gd name="connsiteX0" fmla="*/ -1167 w 23597"/>
                <a:gd name="connsiteY0" fmla="*/ -183 h 1651"/>
                <a:gd name="connsiteX1" fmla="*/ -1167 w 23597"/>
                <a:gd name="connsiteY1" fmla="*/ -183 h 1651"/>
                <a:gd name="connsiteX2" fmla="*/ -1167 w 23597"/>
                <a:gd name="connsiteY2" fmla="*/ -183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1">
                  <a:moveTo>
                    <a:pt x="-1167" y="-183"/>
                  </a:moveTo>
                  <a:cubicBezTo>
                    <a:pt x="-1167" y="-183"/>
                    <a:pt x="-1167" y="1470"/>
                    <a:pt x="-1167" y="-183"/>
                  </a:cubicBezTo>
                  <a:cubicBezTo>
                    <a:pt x="-1167" y="-1834"/>
                    <a:pt x="-1167" y="-889"/>
                    <a:pt x="-1167" y="-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39" name="Полилиния: фигура 1938">
              <a:extLst>
                <a:ext uri="{FF2B5EF4-FFF2-40B4-BE49-F238E27FC236}">
                  <a16:creationId xmlns:a16="http://schemas.microsoft.com/office/drawing/2014/main" id="{EC6DA3B7-D495-171F-B17B-5CB0B039DCDC}"/>
                </a:ext>
              </a:extLst>
            </p:cNvPr>
            <p:cNvSpPr/>
            <p:nvPr/>
          </p:nvSpPr>
          <p:spPr>
            <a:xfrm>
              <a:off x="5149409" y="3113891"/>
              <a:ext cx="177" cy="3301"/>
            </a:xfrm>
            <a:custGeom>
              <a:avLst/>
              <a:gdLst>
                <a:gd name="connsiteX0" fmla="*/ -1167 w 177"/>
                <a:gd name="connsiteY0" fmla="*/ 550 h 3301"/>
                <a:gd name="connsiteX1" fmla="*/ -1167 w 177"/>
                <a:gd name="connsiteY1" fmla="*/ 2201 h 3301"/>
                <a:gd name="connsiteX2" fmla="*/ -1167 w 177"/>
                <a:gd name="connsiteY2" fmla="*/ -1100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301">
                  <a:moveTo>
                    <a:pt x="-1167" y="550"/>
                  </a:moveTo>
                  <a:cubicBezTo>
                    <a:pt x="-1167" y="1968"/>
                    <a:pt x="-1167" y="550"/>
                    <a:pt x="-1167" y="2201"/>
                  </a:cubicBezTo>
                  <a:cubicBezTo>
                    <a:pt x="-931" y="1023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0" name="Полилиния: фигура 1939">
              <a:extLst>
                <a:ext uri="{FF2B5EF4-FFF2-40B4-BE49-F238E27FC236}">
                  <a16:creationId xmlns:a16="http://schemas.microsoft.com/office/drawing/2014/main" id="{00E71616-9577-29C1-B5F2-9C5319C513E9}"/>
                </a:ext>
              </a:extLst>
            </p:cNvPr>
            <p:cNvSpPr/>
            <p:nvPr/>
          </p:nvSpPr>
          <p:spPr>
            <a:xfrm>
              <a:off x="5153553" y="3125393"/>
              <a:ext cx="104" cy="2194"/>
            </a:xfrm>
            <a:custGeom>
              <a:avLst/>
              <a:gdLst>
                <a:gd name="connsiteX0" fmla="*/ -1062 w 104"/>
                <a:gd name="connsiteY0" fmla="*/ -570 h 2194"/>
                <a:gd name="connsiteX1" fmla="*/ -1062 w 104"/>
                <a:gd name="connsiteY1" fmla="*/ 1083 h 2194"/>
                <a:gd name="connsiteX2" fmla="*/ -1062 w 104"/>
                <a:gd name="connsiteY2" fmla="*/ -570 h 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194">
                  <a:moveTo>
                    <a:pt x="-1062" y="-570"/>
                  </a:moveTo>
                  <a:cubicBezTo>
                    <a:pt x="-1062" y="1083"/>
                    <a:pt x="-1062" y="847"/>
                    <a:pt x="-1062" y="1083"/>
                  </a:cubicBezTo>
                  <a:cubicBezTo>
                    <a:pt x="-1062" y="1319"/>
                    <a:pt x="-1298" y="-2457"/>
                    <a:pt x="-1062" y="-5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1" name="Полилиния: фигура 1940">
              <a:extLst>
                <a:ext uri="{FF2B5EF4-FFF2-40B4-BE49-F238E27FC236}">
                  <a16:creationId xmlns:a16="http://schemas.microsoft.com/office/drawing/2014/main" id="{CE40A825-7A37-0735-F7BC-E529A6EEDDDE}"/>
                </a:ext>
              </a:extLst>
            </p:cNvPr>
            <p:cNvSpPr/>
            <p:nvPr/>
          </p:nvSpPr>
          <p:spPr>
            <a:xfrm>
              <a:off x="5151535" y="3112710"/>
              <a:ext cx="3407" cy="6575"/>
            </a:xfrm>
            <a:custGeom>
              <a:avLst/>
              <a:gdLst>
                <a:gd name="connsiteX0" fmla="*/ -1167 w 3407"/>
                <a:gd name="connsiteY0" fmla="*/ 3149 h 6575"/>
                <a:gd name="connsiteX1" fmla="*/ -1167 w 3407"/>
                <a:gd name="connsiteY1" fmla="*/ 3149 h 6575"/>
                <a:gd name="connsiteX2" fmla="*/ 1192 w 3407"/>
                <a:gd name="connsiteY2" fmla="*/ 5035 h 6575"/>
                <a:gd name="connsiteX3" fmla="*/ 1192 w 3407"/>
                <a:gd name="connsiteY3" fmla="*/ 1023 h 6575"/>
                <a:gd name="connsiteX4" fmla="*/ 1192 w 3407"/>
                <a:gd name="connsiteY4" fmla="*/ 1023 h 6575"/>
                <a:gd name="connsiteX5" fmla="*/ 1192 w 3407"/>
                <a:gd name="connsiteY5" fmla="*/ -1100 h 6575"/>
                <a:gd name="connsiteX6" fmla="*/ 1192 w 3407"/>
                <a:gd name="connsiteY6" fmla="*/ 1731 h 6575"/>
                <a:gd name="connsiteX7" fmla="*/ 1192 w 3407"/>
                <a:gd name="connsiteY7" fmla="*/ -392 h 6575"/>
                <a:gd name="connsiteX8" fmla="*/ -1167 w 3407"/>
                <a:gd name="connsiteY8" fmla="*/ 3149 h 6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7" h="6575">
                  <a:moveTo>
                    <a:pt x="-1167" y="3149"/>
                  </a:moveTo>
                  <a:cubicBezTo>
                    <a:pt x="-1167" y="3149"/>
                    <a:pt x="-1167" y="3149"/>
                    <a:pt x="-1167" y="3149"/>
                  </a:cubicBezTo>
                  <a:cubicBezTo>
                    <a:pt x="-1167" y="3149"/>
                    <a:pt x="-1167" y="3149"/>
                    <a:pt x="1192" y="5035"/>
                  </a:cubicBezTo>
                  <a:cubicBezTo>
                    <a:pt x="3551" y="6922"/>
                    <a:pt x="1192" y="2204"/>
                    <a:pt x="1192" y="1023"/>
                  </a:cubicBezTo>
                  <a:cubicBezTo>
                    <a:pt x="1192" y="-155"/>
                    <a:pt x="1192" y="1023"/>
                    <a:pt x="1192" y="1023"/>
                  </a:cubicBezTo>
                  <a:cubicBezTo>
                    <a:pt x="1192" y="1023"/>
                    <a:pt x="1192" y="-1100"/>
                    <a:pt x="1192" y="-1100"/>
                  </a:cubicBezTo>
                  <a:cubicBezTo>
                    <a:pt x="1192" y="-1100"/>
                    <a:pt x="1192" y="550"/>
                    <a:pt x="1192" y="1731"/>
                  </a:cubicBezTo>
                  <a:cubicBezTo>
                    <a:pt x="1192" y="2912"/>
                    <a:pt x="1192" y="1731"/>
                    <a:pt x="1192" y="-392"/>
                  </a:cubicBezTo>
                  <a:cubicBezTo>
                    <a:pt x="1192" y="-2517"/>
                    <a:pt x="-931" y="1731"/>
                    <a:pt x="-1167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2" name="Полилиния: фигура 1941">
              <a:extLst>
                <a:ext uri="{FF2B5EF4-FFF2-40B4-BE49-F238E27FC236}">
                  <a16:creationId xmlns:a16="http://schemas.microsoft.com/office/drawing/2014/main" id="{6FBB5C49-B33A-4B98-60E9-C275ACA2F118}"/>
                </a:ext>
              </a:extLst>
            </p:cNvPr>
            <p:cNvSpPr/>
            <p:nvPr/>
          </p:nvSpPr>
          <p:spPr>
            <a:xfrm>
              <a:off x="5176783" y="3178281"/>
              <a:ext cx="104" cy="5086"/>
            </a:xfrm>
            <a:custGeom>
              <a:avLst/>
              <a:gdLst>
                <a:gd name="connsiteX0" fmla="*/ -1167 w 104"/>
                <a:gd name="connsiteY0" fmla="*/ 345 h 5086"/>
                <a:gd name="connsiteX1" fmla="*/ -1167 w 104"/>
                <a:gd name="connsiteY1" fmla="*/ 345 h 5086"/>
                <a:gd name="connsiteX2" fmla="*/ -1167 w 104"/>
                <a:gd name="connsiteY2" fmla="*/ -833 h 5086"/>
                <a:gd name="connsiteX3" fmla="*/ -1167 w 104"/>
                <a:gd name="connsiteY3" fmla="*/ 1998 h 5086"/>
                <a:gd name="connsiteX4" fmla="*/ -1167 w 104"/>
                <a:gd name="connsiteY4" fmla="*/ 3649 h 5086"/>
                <a:gd name="connsiteX5" fmla="*/ -1167 w 104"/>
                <a:gd name="connsiteY5" fmla="*/ 345 h 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5086">
                  <a:moveTo>
                    <a:pt x="-1167" y="345"/>
                  </a:moveTo>
                  <a:cubicBezTo>
                    <a:pt x="-1167" y="345"/>
                    <a:pt x="-1167" y="-1070"/>
                    <a:pt x="-1167" y="345"/>
                  </a:cubicBezTo>
                  <a:cubicBezTo>
                    <a:pt x="-1167" y="1762"/>
                    <a:pt x="-1167" y="345"/>
                    <a:pt x="-1167" y="-833"/>
                  </a:cubicBezTo>
                  <a:cubicBezTo>
                    <a:pt x="-1167" y="-2014"/>
                    <a:pt x="-1167" y="1053"/>
                    <a:pt x="-1167" y="1998"/>
                  </a:cubicBezTo>
                  <a:cubicBezTo>
                    <a:pt x="-1167" y="2940"/>
                    <a:pt x="-1167" y="1998"/>
                    <a:pt x="-1167" y="3649"/>
                  </a:cubicBezTo>
                  <a:cubicBezTo>
                    <a:pt x="-1167" y="5302"/>
                    <a:pt x="-931" y="345"/>
                    <a:pt x="-1167" y="3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3" name="Полилиния: фигура 1942">
              <a:extLst>
                <a:ext uri="{FF2B5EF4-FFF2-40B4-BE49-F238E27FC236}">
                  <a16:creationId xmlns:a16="http://schemas.microsoft.com/office/drawing/2014/main" id="{0DEC6EA1-F2D8-938F-14D5-F36B4A5354C9}"/>
                </a:ext>
              </a:extLst>
            </p:cNvPr>
            <p:cNvSpPr/>
            <p:nvPr/>
          </p:nvSpPr>
          <p:spPr>
            <a:xfrm>
              <a:off x="5138792" y="3078886"/>
              <a:ext cx="23597" cy="2754"/>
            </a:xfrm>
            <a:custGeom>
              <a:avLst/>
              <a:gdLst>
                <a:gd name="connsiteX0" fmla="*/ -1167 w 23597"/>
                <a:gd name="connsiteY0" fmla="*/ 396 h 2754"/>
                <a:gd name="connsiteX1" fmla="*/ -1167 w 23597"/>
                <a:gd name="connsiteY1" fmla="*/ 396 h 2754"/>
                <a:gd name="connsiteX2" fmla="*/ -1167 w 23597"/>
                <a:gd name="connsiteY2" fmla="*/ 396 h 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54">
                  <a:moveTo>
                    <a:pt x="-1167" y="396"/>
                  </a:moveTo>
                  <a:cubicBezTo>
                    <a:pt x="-1167" y="396"/>
                    <a:pt x="-1167" y="3227"/>
                    <a:pt x="-1167" y="396"/>
                  </a:cubicBezTo>
                  <a:cubicBezTo>
                    <a:pt x="-1167" y="-2436"/>
                    <a:pt x="-1167" y="-549"/>
                    <a:pt x="-1167" y="3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4" name="Полилиния: фигура 1943">
              <a:extLst>
                <a:ext uri="{FF2B5EF4-FFF2-40B4-BE49-F238E27FC236}">
                  <a16:creationId xmlns:a16="http://schemas.microsoft.com/office/drawing/2014/main" id="{05354EAC-7B5C-6212-EB3B-125FC1489B90}"/>
                </a:ext>
              </a:extLst>
            </p:cNvPr>
            <p:cNvSpPr/>
            <p:nvPr/>
          </p:nvSpPr>
          <p:spPr>
            <a:xfrm>
              <a:off x="5138083" y="3077051"/>
              <a:ext cx="209" cy="1559"/>
            </a:xfrm>
            <a:custGeom>
              <a:avLst/>
              <a:gdLst>
                <a:gd name="connsiteX0" fmla="*/ -1167 w 209"/>
                <a:gd name="connsiteY0" fmla="*/ -601 h 1559"/>
                <a:gd name="connsiteX1" fmla="*/ -1167 w 209"/>
                <a:gd name="connsiteY1" fmla="*/ -601 h 1559"/>
                <a:gd name="connsiteX2" fmla="*/ -1167 w 209"/>
                <a:gd name="connsiteY2" fmla="*/ -601 h 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559">
                  <a:moveTo>
                    <a:pt x="-1167" y="-601"/>
                  </a:moveTo>
                  <a:cubicBezTo>
                    <a:pt x="-1167" y="813"/>
                    <a:pt x="-1167" y="813"/>
                    <a:pt x="-1167" y="-601"/>
                  </a:cubicBezTo>
                  <a:cubicBezTo>
                    <a:pt x="-1167" y="-2018"/>
                    <a:pt x="-695" y="107"/>
                    <a:pt x="-1167" y="-6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5" name="Полилиния: фигура 1944">
              <a:extLst>
                <a:ext uri="{FF2B5EF4-FFF2-40B4-BE49-F238E27FC236}">
                  <a16:creationId xmlns:a16="http://schemas.microsoft.com/office/drawing/2014/main" id="{D6754F9B-EDC8-6A54-6876-ABF0383636B4}"/>
                </a:ext>
              </a:extLst>
            </p:cNvPr>
            <p:cNvSpPr/>
            <p:nvPr/>
          </p:nvSpPr>
          <p:spPr>
            <a:xfrm>
              <a:off x="5139795" y="3078023"/>
              <a:ext cx="177" cy="2831"/>
            </a:xfrm>
            <a:custGeom>
              <a:avLst/>
              <a:gdLst>
                <a:gd name="connsiteX0" fmla="*/ -990 w 177"/>
                <a:gd name="connsiteY0" fmla="*/ 1731 h 2831"/>
                <a:gd name="connsiteX1" fmla="*/ -990 w 177"/>
                <a:gd name="connsiteY1" fmla="*/ -1100 h 2831"/>
                <a:gd name="connsiteX2" fmla="*/ -990 w 177"/>
                <a:gd name="connsiteY2" fmla="*/ -1100 h 2831"/>
                <a:gd name="connsiteX3" fmla="*/ -990 w 177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831">
                  <a:moveTo>
                    <a:pt x="-990" y="1731"/>
                  </a:moveTo>
                  <a:cubicBezTo>
                    <a:pt x="-990" y="1731"/>
                    <a:pt x="-990" y="-158"/>
                    <a:pt x="-990" y="-1100"/>
                  </a:cubicBezTo>
                  <a:lnTo>
                    <a:pt x="-990" y="-1100"/>
                  </a:lnTo>
                  <a:cubicBezTo>
                    <a:pt x="-1226" y="-158"/>
                    <a:pt x="-1226" y="787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6" name="Полилиния: фигура 1945">
              <a:extLst>
                <a:ext uri="{FF2B5EF4-FFF2-40B4-BE49-F238E27FC236}">
                  <a16:creationId xmlns:a16="http://schemas.microsoft.com/office/drawing/2014/main" id="{54F31B4D-63DD-45FE-8D12-7EB81D1EBE7A}"/>
                </a:ext>
              </a:extLst>
            </p:cNvPr>
            <p:cNvSpPr/>
            <p:nvPr/>
          </p:nvSpPr>
          <p:spPr>
            <a:xfrm>
              <a:off x="5177491" y="3178882"/>
              <a:ext cx="477" cy="2260"/>
            </a:xfrm>
            <a:custGeom>
              <a:avLst/>
              <a:gdLst>
                <a:gd name="connsiteX0" fmla="*/ -1167 w 477"/>
                <a:gd name="connsiteY0" fmla="*/ -966 h 2260"/>
                <a:gd name="connsiteX1" fmla="*/ -1167 w 477"/>
                <a:gd name="connsiteY1" fmla="*/ 1160 h 2260"/>
                <a:gd name="connsiteX2" fmla="*/ -1167 w 477"/>
                <a:gd name="connsiteY2" fmla="*/ -966 h 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7" h="2260">
                  <a:moveTo>
                    <a:pt x="-1167" y="-966"/>
                  </a:moveTo>
                  <a:cubicBezTo>
                    <a:pt x="-1167" y="1633"/>
                    <a:pt x="-1167" y="-966"/>
                    <a:pt x="-1167" y="1160"/>
                  </a:cubicBezTo>
                  <a:cubicBezTo>
                    <a:pt x="-222" y="-1435"/>
                    <a:pt x="-931" y="-1199"/>
                    <a:pt x="-1167" y="-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7" name="Полилиния: фигура 1946">
              <a:extLst>
                <a:ext uri="{FF2B5EF4-FFF2-40B4-BE49-F238E27FC236}">
                  <a16:creationId xmlns:a16="http://schemas.microsoft.com/office/drawing/2014/main" id="{3031EB09-9B81-CEFA-8FB2-169B1B39E951}"/>
                </a:ext>
              </a:extLst>
            </p:cNvPr>
            <p:cNvSpPr/>
            <p:nvPr/>
          </p:nvSpPr>
          <p:spPr>
            <a:xfrm>
              <a:off x="5131711" y="3050540"/>
              <a:ext cx="23597" cy="3885"/>
            </a:xfrm>
            <a:custGeom>
              <a:avLst/>
              <a:gdLst>
                <a:gd name="connsiteX0" fmla="*/ -1167 w 23597"/>
                <a:gd name="connsiteY0" fmla="*/ 2786 h 3885"/>
                <a:gd name="connsiteX1" fmla="*/ -1167 w 23597"/>
                <a:gd name="connsiteY1" fmla="*/ -46 h 3885"/>
                <a:gd name="connsiteX2" fmla="*/ -1167 w 23597"/>
                <a:gd name="connsiteY2" fmla="*/ 2786 h 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885">
                  <a:moveTo>
                    <a:pt x="-1167" y="2786"/>
                  </a:moveTo>
                  <a:cubicBezTo>
                    <a:pt x="-1167" y="2786"/>
                    <a:pt x="-1167" y="2786"/>
                    <a:pt x="-1167" y="-46"/>
                  </a:cubicBezTo>
                  <a:cubicBezTo>
                    <a:pt x="-1167" y="-2878"/>
                    <a:pt x="-1167" y="660"/>
                    <a:pt x="-1167" y="2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8" name="Полилиния: фигура 1947">
              <a:extLst>
                <a:ext uri="{FF2B5EF4-FFF2-40B4-BE49-F238E27FC236}">
                  <a16:creationId xmlns:a16="http://schemas.microsoft.com/office/drawing/2014/main" id="{4729593E-1092-E743-3571-F99E8A7D7179}"/>
                </a:ext>
              </a:extLst>
            </p:cNvPr>
            <p:cNvSpPr/>
            <p:nvPr/>
          </p:nvSpPr>
          <p:spPr>
            <a:xfrm>
              <a:off x="5181032" y="3179560"/>
              <a:ext cx="23597" cy="2858"/>
            </a:xfrm>
            <a:custGeom>
              <a:avLst/>
              <a:gdLst>
                <a:gd name="connsiteX0" fmla="*/ -1167 w 23597"/>
                <a:gd name="connsiteY0" fmla="*/ 1191 h 2858"/>
                <a:gd name="connsiteX1" fmla="*/ -1167 w 23597"/>
                <a:gd name="connsiteY1" fmla="*/ -698 h 2858"/>
                <a:gd name="connsiteX2" fmla="*/ -1167 w 23597"/>
                <a:gd name="connsiteY2" fmla="*/ 1191 h 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58">
                  <a:moveTo>
                    <a:pt x="-1167" y="1191"/>
                  </a:moveTo>
                  <a:cubicBezTo>
                    <a:pt x="-1167" y="-226"/>
                    <a:pt x="-1167" y="-1876"/>
                    <a:pt x="-1167" y="-698"/>
                  </a:cubicBezTo>
                  <a:cubicBezTo>
                    <a:pt x="-1167" y="483"/>
                    <a:pt x="-1167" y="2842"/>
                    <a:pt x="-1167" y="11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49" name="Полилиния: фигура 1948">
              <a:extLst>
                <a:ext uri="{FF2B5EF4-FFF2-40B4-BE49-F238E27FC236}">
                  <a16:creationId xmlns:a16="http://schemas.microsoft.com/office/drawing/2014/main" id="{819FACD3-71D4-47EE-B857-56669A4C9222}"/>
                </a:ext>
              </a:extLst>
            </p:cNvPr>
            <p:cNvSpPr/>
            <p:nvPr/>
          </p:nvSpPr>
          <p:spPr>
            <a:xfrm>
              <a:off x="5147759" y="3090058"/>
              <a:ext cx="23597" cy="2564"/>
            </a:xfrm>
            <a:custGeom>
              <a:avLst/>
              <a:gdLst>
                <a:gd name="connsiteX0" fmla="*/ -1167 w 23597"/>
                <a:gd name="connsiteY0" fmla="*/ 787 h 2564"/>
                <a:gd name="connsiteX1" fmla="*/ -1167 w 23597"/>
                <a:gd name="connsiteY1" fmla="*/ -1100 h 2564"/>
                <a:gd name="connsiteX2" fmla="*/ -1167 w 23597"/>
                <a:gd name="connsiteY2" fmla="*/ 787 h 2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64">
                  <a:moveTo>
                    <a:pt x="-1167" y="787"/>
                  </a:moveTo>
                  <a:cubicBezTo>
                    <a:pt x="-1167" y="2437"/>
                    <a:pt x="-1167" y="787"/>
                    <a:pt x="-1167" y="-1100"/>
                  </a:cubicBezTo>
                  <a:cubicBezTo>
                    <a:pt x="-1167" y="787"/>
                    <a:pt x="-1167" y="787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0" name="Полилиния: фигура 1949">
              <a:extLst>
                <a:ext uri="{FF2B5EF4-FFF2-40B4-BE49-F238E27FC236}">
                  <a16:creationId xmlns:a16="http://schemas.microsoft.com/office/drawing/2014/main" id="{B0729B91-9182-6F57-6EDE-921DB1966F38}"/>
                </a:ext>
              </a:extLst>
            </p:cNvPr>
            <p:cNvSpPr/>
            <p:nvPr/>
          </p:nvSpPr>
          <p:spPr>
            <a:xfrm>
              <a:off x="5158140" y="3116977"/>
              <a:ext cx="272" cy="3696"/>
            </a:xfrm>
            <a:custGeom>
              <a:avLst/>
              <a:gdLst>
                <a:gd name="connsiteX0" fmla="*/ -1167 w 272"/>
                <a:gd name="connsiteY0" fmla="*/ 1004 h 3696"/>
                <a:gd name="connsiteX1" fmla="*/ -1167 w 272"/>
                <a:gd name="connsiteY1" fmla="*/ 1004 h 3696"/>
                <a:gd name="connsiteX2" fmla="*/ -1167 w 272"/>
                <a:gd name="connsiteY2" fmla="*/ -649 h 3696"/>
                <a:gd name="connsiteX3" fmla="*/ -1167 w 272"/>
                <a:gd name="connsiteY3" fmla="*/ 1004 h 3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3696">
                  <a:moveTo>
                    <a:pt x="-1167" y="1004"/>
                  </a:moveTo>
                  <a:cubicBezTo>
                    <a:pt x="-1167" y="3127"/>
                    <a:pt x="-1167" y="3127"/>
                    <a:pt x="-1167" y="1004"/>
                  </a:cubicBezTo>
                  <a:cubicBezTo>
                    <a:pt x="-1167" y="532"/>
                    <a:pt x="-1167" y="-177"/>
                    <a:pt x="-1167" y="-649"/>
                  </a:cubicBezTo>
                  <a:cubicBezTo>
                    <a:pt x="-931" y="-2536"/>
                    <a:pt x="-695" y="2182"/>
                    <a:pt x="-1167" y="10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1" name="Полилиния: фигура 1950">
              <a:extLst>
                <a:ext uri="{FF2B5EF4-FFF2-40B4-BE49-F238E27FC236}">
                  <a16:creationId xmlns:a16="http://schemas.microsoft.com/office/drawing/2014/main" id="{C965FDDE-FD93-4BC5-0746-A93DEB6293B0}"/>
                </a:ext>
              </a:extLst>
            </p:cNvPr>
            <p:cNvSpPr/>
            <p:nvPr/>
          </p:nvSpPr>
          <p:spPr>
            <a:xfrm>
              <a:off x="5139028" y="3066750"/>
              <a:ext cx="23597" cy="3012"/>
            </a:xfrm>
            <a:custGeom>
              <a:avLst/>
              <a:gdLst>
                <a:gd name="connsiteX0" fmla="*/ -1167 w 23597"/>
                <a:gd name="connsiteY0" fmla="*/ 497 h 3012"/>
                <a:gd name="connsiteX1" fmla="*/ -1167 w 23597"/>
                <a:gd name="connsiteY1" fmla="*/ 497 h 3012"/>
                <a:gd name="connsiteX2" fmla="*/ -1167 w 23597"/>
                <a:gd name="connsiteY2" fmla="*/ 497 h 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12">
                  <a:moveTo>
                    <a:pt x="-1167" y="497"/>
                  </a:moveTo>
                  <a:cubicBezTo>
                    <a:pt x="-1167" y="2384"/>
                    <a:pt x="-1167" y="2384"/>
                    <a:pt x="-1167" y="497"/>
                  </a:cubicBezTo>
                  <a:cubicBezTo>
                    <a:pt x="-1167" y="-1390"/>
                    <a:pt x="-1167" y="-1862"/>
                    <a:pt x="-1167" y="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2" name="Полилиния: фигура 1951">
              <a:extLst>
                <a:ext uri="{FF2B5EF4-FFF2-40B4-BE49-F238E27FC236}">
                  <a16:creationId xmlns:a16="http://schemas.microsoft.com/office/drawing/2014/main" id="{24AA2413-C941-D9C1-DD08-CA8146796AFD}"/>
                </a:ext>
              </a:extLst>
            </p:cNvPr>
            <p:cNvSpPr/>
            <p:nvPr/>
          </p:nvSpPr>
          <p:spPr>
            <a:xfrm>
              <a:off x="5182669" y="3180207"/>
              <a:ext cx="1804" cy="2822"/>
            </a:xfrm>
            <a:custGeom>
              <a:avLst/>
              <a:gdLst>
                <a:gd name="connsiteX0" fmla="*/ -1154 w 1804"/>
                <a:gd name="connsiteY0" fmla="*/ 1722 h 2822"/>
                <a:gd name="connsiteX1" fmla="*/ -1154 w 1804"/>
                <a:gd name="connsiteY1" fmla="*/ 1722 h 2822"/>
                <a:gd name="connsiteX2" fmla="*/ 263 w 1804"/>
                <a:gd name="connsiteY2" fmla="*/ 544 h 2822"/>
                <a:gd name="connsiteX3" fmla="*/ -1154 w 1804"/>
                <a:gd name="connsiteY3" fmla="*/ 1722 h 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4" h="2822">
                  <a:moveTo>
                    <a:pt x="-1154" y="1722"/>
                  </a:moveTo>
                  <a:cubicBezTo>
                    <a:pt x="-1154" y="1722"/>
                    <a:pt x="-1154" y="1722"/>
                    <a:pt x="-1154" y="1722"/>
                  </a:cubicBezTo>
                  <a:cubicBezTo>
                    <a:pt x="-1154" y="1722"/>
                    <a:pt x="-1154" y="1722"/>
                    <a:pt x="263" y="544"/>
                  </a:cubicBezTo>
                  <a:cubicBezTo>
                    <a:pt x="1677" y="-637"/>
                    <a:pt x="-1390" y="-2996"/>
                    <a:pt x="-1154" y="17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3" name="Полилиния: фигура 1952">
              <a:extLst>
                <a:ext uri="{FF2B5EF4-FFF2-40B4-BE49-F238E27FC236}">
                  <a16:creationId xmlns:a16="http://schemas.microsoft.com/office/drawing/2014/main" id="{19ECCD20-8C87-0207-8EC6-EEB6C8B3F30B}"/>
                </a:ext>
              </a:extLst>
            </p:cNvPr>
            <p:cNvSpPr/>
            <p:nvPr/>
          </p:nvSpPr>
          <p:spPr>
            <a:xfrm>
              <a:off x="5151535" y="3094540"/>
              <a:ext cx="23597" cy="838"/>
            </a:xfrm>
            <a:custGeom>
              <a:avLst/>
              <a:gdLst>
                <a:gd name="connsiteX0" fmla="*/ -1167 w 23597"/>
                <a:gd name="connsiteY0" fmla="*/ -1100 h 838"/>
                <a:gd name="connsiteX1" fmla="*/ -1167 w 23597"/>
                <a:gd name="connsiteY1" fmla="*/ -1100 h 838"/>
                <a:gd name="connsiteX2" fmla="*/ -1167 w 23597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838">
                  <a:moveTo>
                    <a:pt x="-1167" y="-1100"/>
                  </a:moveTo>
                  <a:cubicBezTo>
                    <a:pt x="-1167" y="787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4" name="Полилиния: фигура 1953">
              <a:extLst>
                <a:ext uri="{FF2B5EF4-FFF2-40B4-BE49-F238E27FC236}">
                  <a16:creationId xmlns:a16="http://schemas.microsoft.com/office/drawing/2014/main" id="{7717C7A6-D55D-C3DD-CF9F-186F309393C8}"/>
                </a:ext>
              </a:extLst>
            </p:cNvPr>
            <p:cNvSpPr/>
            <p:nvPr/>
          </p:nvSpPr>
          <p:spPr>
            <a:xfrm>
              <a:off x="5184336" y="3181962"/>
              <a:ext cx="104" cy="2484"/>
            </a:xfrm>
            <a:custGeom>
              <a:avLst/>
              <a:gdLst>
                <a:gd name="connsiteX0" fmla="*/ -1167 w 104"/>
                <a:gd name="connsiteY0" fmla="*/ -269 h 2484"/>
                <a:gd name="connsiteX1" fmla="*/ -1167 w 104"/>
                <a:gd name="connsiteY1" fmla="*/ 1384 h 2484"/>
                <a:gd name="connsiteX2" fmla="*/ -1167 w 104"/>
                <a:gd name="connsiteY2" fmla="*/ -505 h 2484"/>
                <a:gd name="connsiteX3" fmla="*/ -1167 w 104"/>
                <a:gd name="connsiteY3" fmla="*/ -505 h 2484"/>
                <a:gd name="connsiteX4" fmla="*/ -1167 w 104"/>
                <a:gd name="connsiteY4" fmla="*/ -269 h 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484">
                  <a:moveTo>
                    <a:pt x="-1167" y="-269"/>
                  </a:moveTo>
                  <a:cubicBezTo>
                    <a:pt x="-1167" y="1148"/>
                    <a:pt x="-1167" y="-269"/>
                    <a:pt x="-1167" y="1384"/>
                  </a:cubicBezTo>
                  <a:cubicBezTo>
                    <a:pt x="-1167" y="-978"/>
                    <a:pt x="-1167" y="1384"/>
                    <a:pt x="-1167" y="-505"/>
                  </a:cubicBezTo>
                  <a:cubicBezTo>
                    <a:pt x="-1167" y="-2392"/>
                    <a:pt x="-1167" y="1148"/>
                    <a:pt x="-1167" y="-505"/>
                  </a:cubicBezTo>
                  <a:cubicBezTo>
                    <a:pt x="-1167" y="-2156"/>
                    <a:pt x="-931" y="203"/>
                    <a:pt x="-1167" y="-2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5" name="Полилиния: фигура 1954">
              <a:extLst>
                <a:ext uri="{FF2B5EF4-FFF2-40B4-BE49-F238E27FC236}">
                  <a16:creationId xmlns:a16="http://schemas.microsoft.com/office/drawing/2014/main" id="{870A8F3B-D93A-5860-EBB6-DFBC0863AF54}"/>
                </a:ext>
              </a:extLst>
            </p:cNvPr>
            <p:cNvSpPr/>
            <p:nvPr/>
          </p:nvSpPr>
          <p:spPr>
            <a:xfrm>
              <a:off x="5185514" y="3181851"/>
              <a:ext cx="1417" cy="4515"/>
            </a:xfrm>
            <a:custGeom>
              <a:avLst/>
              <a:gdLst>
                <a:gd name="connsiteX0" fmla="*/ -1167 w 1417"/>
                <a:gd name="connsiteY0" fmla="*/ 787 h 4515"/>
                <a:gd name="connsiteX1" fmla="*/ 250 w 1417"/>
                <a:gd name="connsiteY1" fmla="*/ 2910 h 4515"/>
                <a:gd name="connsiteX2" fmla="*/ 250 w 1417"/>
                <a:gd name="connsiteY2" fmla="*/ -1100 h 4515"/>
                <a:gd name="connsiteX3" fmla="*/ -1167 w 1417"/>
                <a:gd name="connsiteY3" fmla="*/ 787 h 4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4515">
                  <a:moveTo>
                    <a:pt x="-1167" y="787"/>
                  </a:moveTo>
                  <a:cubicBezTo>
                    <a:pt x="-1167" y="787"/>
                    <a:pt x="14" y="4799"/>
                    <a:pt x="250" y="2910"/>
                  </a:cubicBezTo>
                  <a:cubicBezTo>
                    <a:pt x="250" y="1495"/>
                    <a:pt x="250" y="314"/>
                    <a:pt x="250" y="-1100"/>
                  </a:cubicBezTo>
                  <a:cubicBezTo>
                    <a:pt x="-459" y="1731"/>
                    <a:pt x="-1167" y="-631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6" name="Полилиния: фигура 1955">
              <a:extLst>
                <a:ext uri="{FF2B5EF4-FFF2-40B4-BE49-F238E27FC236}">
                  <a16:creationId xmlns:a16="http://schemas.microsoft.com/office/drawing/2014/main" id="{7560CA16-FACB-61E2-535A-C36429942BDA}"/>
                </a:ext>
              </a:extLst>
            </p:cNvPr>
            <p:cNvSpPr/>
            <p:nvPr/>
          </p:nvSpPr>
          <p:spPr>
            <a:xfrm>
              <a:off x="5147581" y="3074482"/>
              <a:ext cx="177" cy="2595"/>
            </a:xfrm>
            <a:custGeom>
              <a:avLst/>
              <a:gdLst>
                <a:gd name="connsiteX0" fmla="*/ -990 w 177"/>
                <a:gd name="connsiteY0" fmla="*/ 1495 h 2595"/>
                <a:gd name="connsiteX1" fmla="*/ -990 w 177"/>
                <a:gd name="connsiteY1" fmla="*/ -1100 h 2595"/>
                <a:gd name="connsiteX2" fmla="*/ -990 w 177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5">
                  <a:moveTo>
                    <a:pt x="-990" y="1495"/>
                  </a:moveTo>
                  <a:cubicBezTo>
                    <a:pt x="-990" y="1495"/>
                    <a:pt x="-990" y="1495"/>
                    <a:pt x="-990" y="-1100"/>
                  </a:cubicBezTo>
                  <a:cubicBezTo>
                    <a:pt x="-1226" y="-155"/>
                    <a:pt x="-1226" y="550"/>
                    <a:pt x="-99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7" name="Полилиния: фигура 1956">
              <a:extLst>
                <a:ext uri="{FF2B5EF4-FFF2-40B4-BE49-F238E27FC236}">
                  <a16:creationId xmlns:a16="http://schemas.microsoft.com/office/drawing/2014/main" id="{45C39541-F0A6-10DC-3FE1-49F6818E7AB7}"/>
                </a:ext>
              </a:extLst>
            </p:cNvPr>
            <p:cNvSpPr/>
            <p:nvPr/>
          </p:nvSpPr>
          <p:spPr>
            <a:xfrm>
              <a:off x="5188109" y="3182085"/>
              <a:ext cx="209" cy="4721"/>
            </a:xfrm>
            <a:custGeom>
              <a:avLst/>
              <a:gdLst>
                <a:gd name="connsiteX0" fmla="*/ -1167 w 209"/>
                <a:gd name="connsiteY0" fmla="*/ 789 h 4721"/>
                <a:gd name="connsiteX1" fmla="*/ -1167 w 209"/>
                <a:gd name="connsiteY1" fmla="*/ 789 h 4721"/>
                <a:gd name="connsiteX2" fmla="*/ -1167 w 209"/>
                <a:gd name="connsiteY2" fmla="*/ 3621 h 4721"/>
                <a:gd name="connsiteX3" fmla="*/ -1167 w 209"/>
                <a:gd name="connsiteY3" fmla="*/ 1262 h 4721"/>
                <a:gd name="connsiteX4" fmla="*/ -1167 w 209"/>
                <a:gd name="connsiteY4" fmla="*/ -1100 h 4721"/>
                <a:gd name="connsiteX5" fmla="*/ -1167 w 209"/>
                <a:gd name="connsiteY5" fmla="*/ 789 h 4721"/>
                <a:gd name="connsiteX6" fmla="*/ -1167 w 209"/>
                <a:gd name="connsiteY6" fmla="*/ 789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" h="4721">
                  <a:moveTo>
                    <a:pt x="-1167" y="789"/>
                  </a:moveTo>
                  <a:cubicBezTo>
                    <a:pt x="-1167" y="2676"/>
                    <a:pt x="-1167" y="789"/>
                    <a:pt x="-1167" y="789"/>
                  </a:cubicBezTo>
                  <a:cubicBezTo>
                    <a:pt x="-1167" y="1731"/>
                    <a:pt x="-1167" y="2676"/>
                    <a:pt x="-1167" y="3621"/>
                  </a:cubicBezTo>
                  <a:cubicBezTo>
                    <a:pt x="-1167" y="3621"/>
                    <a:pt x="-1167" y="789"/>
                    <a:pt x="-1167" y="1262"/>
                  </a:cubicBezTo>
                  <a:cubicBezTo>
                    <a:pt x="-931" y="553"/>
                    <a:pt x="-931" y="-392"/>
                    <a:pt x="-1167" y="-1100"/>
                  </a:cubicBezTo>
                  <a:cubicBezTo>
                    <a:pt x="-1167" y="317"/>
                    <a:pt x="-1167" y="-1100"/>
                    <a:pt x="-1167" y="789"/>
                  </a:cubicBezTo>
                  <a:cubicBezTo>
                    <a:pt x="-1167" y="2676"/>
                    <a:pt x="-695" y="-628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8" name="Полилиния: фигура 1957">
              <a:extLst>
                <a:ext uri="{FF2B5EF4-FFF2-40B4-BE49-F238E27FC236}">
                  <a16:creationId xmlns:a16="http://schemas.microsoft.com/office/drawing/2014/main" id="{3C4B2A63-F1F5-4AD7-9077-A974D1874A6E}"/>
                </a:ext>
              </a:extLst>
            </p:cNvPr>
            <p:cNvSpPr/>
            <p:nvPr/>
          </p:nvSpPr>
          <p:spPr>
            <a:xfrm>
              <a:off x="5171356" y="3124626"/>
              <a:ext cx="23597" cy="2714"/>
            </a:xfrm>
            <a:custGeom>
              <a:avLst/>
              <a:gdLst>
                <a:gd name="connsiteX0" fmla="*/ -1167 w 23597"/>
                <a:gd name="connsiteY0" fmla="*/ 1614 h 2714"/>
                <a:gd name="connsiteX1" fmla="*/ -1167 w 23597"/>
                <a:gd name="connsiteY1" fmla="*/ -273 h 2714"/>
                <a:gd name="connsiteX2" fmla="*/ -1167 w 23597"/>
                <a:gd name="connsiteY2" fmla="*/ 1614 h 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14">
                  <a:moveTo>
                    <a:pt x="-1167" y="1614"/>
                  </a:moveTo>
                  <a:cubicBezTo>
                    <a:pt x="-1167" y="1614"/>
                    <a:pt x="-1167" y="1614"/>
                    <a:pt x="-1167" y="-273"/>
                  </a:cubicBezTo>
                  <a:cubicBezTo>
                    <a:pt x="-1167" y="-2162"/>
                    <a:pt x="-1167" y="-509"/>
                    <a:pt x="-1167" y="16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59" name="Полилиния: фигура 1958">
              <a:extLst>
                <a:ext uri="{FF2B5EF4-FFF2-40B4-BE49-F238E27FC236}">
                  <a16:creationId xmlns:a16="http://schemas.microsoft.com/office/drawing/2014/main" id="{9C5C9AEF-29DB-3613-2CC3-DE8ADCB2FAD1}"/>
                </a:ext>
              </a:extLst>
            </p:cNvPr>
            <p:cNvSpPr/>
            <p:nvPr/>
          </p:nvSpPr>
          <p:spPr>
            <a:xfrm>
              <a:off x="5160502" y="3096822"/>
              <a:ext cx="23597" cy="3578"/>
            </a:xfrm>
            <a:custGeom>
              <a:avLst/>
              <a:gdLst>
                <a:gd name="connsiteX0" fmla="*/ -1167 w 23597"/>
                <a:gd name="connsiteY0" fmla="*/ 394 h 3578"/>
                <a:gd name="connsiteX1" fmla="*/ -1167 w 23597"/>
                <a:gd name="connsiteY1" fmla="*/ 2045 h 3578"/>
                <a:gd name="connsiteX2" fmla="*/ -1167 w 23597"/>
                <a:gd name="connsiteY2" fmla="*/ -787 h 3578"/>
                <a:gd name="connsiteX3" fmla="*/ -1167 w 23597"/>
                <a:gd name="connsiteY3" fmla="*/ 394 h 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578">
                  <a:moveTo>
                    <a:pt x="-1167" y="394"/>
                  </a:moveTo>
                  <a:cubicBezTo>
                    <a:pt x="-1167" y="394"/>
                    <a:pt x="-1167" y="394"/>
                    <a:pt x="-1167" y="2045"/>
                  </a:cubicBezTo>
                  <a:cubicBezTo>
                    <a:pt x="-1167" y="3698"/>
                    <a:pt x="-1167" y="158"/>
                    <a:pt x="-1167" y="-787"/>
                  </a:cubicBezTo>
                  <a:cubicBezTo>
                    <a:pt x="-1167" y="-1729"/>
                    <a:pt x="-1167" y="-314"/>
                    <a:pt x="-1167" y="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0" name="Полилиния: фигура 1959">
              <a:extLst>
                <a:ext uri="{FF2B5EF4-FFF2-40B4-BE49-F238E27FC236}">
                  <a16:creationId xmlns:a16="http://schemas.microsoft.com/office/drawing/2014/main" id="{572EF776-A0FF-57AE-60B0-F9DE0DBF2E8B}"/>
                </a:ext>
              </a:extLst>
            </p:cNvPr>
            <p:cNvSpPr/>
            <p:nvPr/>
          </p:nvSpPr>
          <p:spPr>
            <a:xfrm>
              <a:off x="5169128" y="3102563"/>
              <a:ext cx="104" cy="943"/>
            </a:xfrm>
            <a:custGeom>
              <a:avLst/>
              <a:gdLst>
                <a:gd name="connsiteX0" fmla="*/ -1062 w 104"/>
                <a:gd name="connsiteY0" fmla="*/ -157 h 943"/>
                <a:gd name="connsiteX1" fmla="*/ -1062 w 104"/>
                <a:gd name="connsiteY1" fmla="*/ -157 h 943"/>
                <a:gd name="connsiteX2" fmla="*/ -1062 w 104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062" y="-157"/>
                  </a:moveTo>
                  <a:cubicBezTo>
                    <a:pt x="-1062" y="-157"/>
                    <a:pt x="-1062" y="-157"/>
                    <a:pt x="-1062" y="-157"/>
                  </a:cubicBezTo>
                  <a:cubicBezTo>
                    <a:pt x="-1062" y="-157"/>
                    <a:pt x="-1298" y="-2280"/>
                    <a:pt x="-1062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1" name="Полилиния: фигура 1960">
              <a:extLst>
                <a:ext uri="{FF2B5EF4-FFF2-40B4-BE49-F238E27FC236}">
                  <a16:creationId xmlns:a16="http://schemas.microsoft.com/office/drawing/2014/main" id="{7857BDF3-0A6B-B7DB-6376-A455CFBB8C41}"/>
                </a:ext>
              </a:extLst>
            </p:cNvPr>
            <p:cNvSpPr/>
            <p:nvPr/>
          </p:nvSpPr>
          <p:spPr>
            <a:xfrm>
              <a:off x="5155781" y="3053349"/>
              <a:ext cx="23597" cy="2490"/>
            </a:xfrm>
            <a:custGeom>
              <a:avLst/>
              <a:gdLst>
                <a:gd name="connsiteX0" fmla="*/ -1167 w 23597"/>
                <a:gd name="connsiteY0" fmla="*/ 1390 h 2490"/>
                <a:gd name="connsiteX1" fmla="*/ -1167 w 23597"/>
                <a:gd name="connsiteY1" fmla="*/ 1390 h 2490"/>
                <a:gd name="connsiteX2" fmla="*/ -1167 w 23597"/>
                <a:gd name="connsiteY2" fmla="*/ -969 h 2490"/>
                <a:gd name="connsiteX3" fmla="*/ -1167 w 23597"/>
                <a:gd name="connsiteY3" fmla="*/ 1390 h 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490">
                  <a:moveTo>
                    <a:pt x="-1167" y="1390"/>
                  </a:moveTo>
                  <a:cubicBezTo>
                    <a:pt x="-1167" y="1390"/>
                    <a:pt x="-1167" y="1390"/>
                    <a:pt x="-1167" y="1390"/>
                  </a:cubicBezTo>
                  <a:cubicBezTo>
                    <a:pt x="-1167" y="1390"/>
                    <a:pt x="-1167" y="-260"/>
                    <a:pt x="-1167" y="-969"/>
                  </a:cubicBezTo>
                  <a:cubicBezTo>
                    <a:pt x="-1167" y="-1678"/>
                    <a:pt x="-1167" y="682"/>
                    <a:pt x="-1167" y="1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2" name="Полилиния: фигура 1961">
              <a:extLst>
                <a:ext uri="{FF2B5EF4-FFF2-40B4-BE49-F238E27FC236}">
                  <a16:creationId xmlns:a16="http://schemas.microsoft.com/office/drawing/2014/main" id="{D75F9CA8-55F9-243D-3587-824272AC3A4A}"/>
                </a:ext>
              </a:extLst>
            </p:cNvPr>
            <p:cNvSpPr/>
            <p:nvPr/>
          </p:nvSpPr>
          <p:spPr>
            <a:xfrm>
              <a:off x="5147759" y="3031323"/>
              <a:ext cx="23597" cy="2337"/>
            </a:xfrm>
            <a:custGeom>
              <a:avLst/>
              <a:gdLst>
                <a:gd name="connsiteX0" fmla="*/ -1167 w 23597"/>
                <a:gd name="connsiteY0" fmla="*/ 1237 h 2337"/>
                <a:gd name="connsiteX1" fmla="*/ -1167 w 23597"/>
                <a:gd name="connsiteY1" fmla="*/ -417 h 2337"/>
                <a:gd name="connsiteX2" fmla="*/ -1167 w 23597"/>
                <a:gd name="connsiteY2" fmla="*/ 1237 h 2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37">
                  <a:moveTo>
                    <a:pt x="-1167" y="1237"/>
                  </a:moveTo>
                  <a:cubicBezTo>
                    <a:pt x="-1167" y="1237"/>
                    <a:pt x="-1167" y="1237"/>
                    <a:pt x="-1167" y="-417"/>
                  </a:cubicBezTo>
                  <a:cubicBezTo>
                    <a:pt x="-1167" y="-2067"/>
                    <a:pt x="-1167" y="-417"/>
                    <a:pt x="-1167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3" name="Полилиния: фигура 1962">
              <a:extLst>
                <a:ext uri="{FF2B5EF4-FFF2-40B4-BE49-F238E27FC236}">
                  <a16:creationId xmlns:a16="http://schemas.microsoft.com/office/drawing/2014/main" id="{21622490-AD84-853C-466F-B22E8CAD6F24}"/>
                </a:ext>
              </a:extLst>
            </p:cNvPr>
            <p:cNvSpPr/>
            <p:nvPr/>
          </p:nvSpPr>
          <p:spPr>
            <a:xfrm>
              <a:off x="5179851" y="3115542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550 h 1650"/>
                <a:gd name="connsiteX2" fmla="*/ -1167 w 23597"/>
                <a:gd name="connsiteY2" fmla="*/ 550 h 1650"/>
                <a:gd name="connsiteX3" fmla="*/ -1167 w 23597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lnTo>
                    <a:pt x="-1167" y="550"/>
                  </a:ln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4" name="Полилиния: фигура 1963">
              <a:extLst>
                <a:ext uri="{FF2B5EF4-FFF2-40B4-BE49-F238E27FC236}">
                  <a16:creationId xmlns:a16="http://schemas.microsoft.com/office/drawing/2014/main" id="{D007B3E1-8165-BA3D-2E1E-AE464BCB0A0D}"/>
                </a:ext>
              </a:extLst>
            </p:cNvPr>
            <p:cNvSpPr/>
            <p:nvPr/>
          </p:nvSpPr>
          <p:spPr>
            <a:xfrm>
              <a:off x="5156490" y="3046005"/>
              <a:ext cx="1417" cy="2992"/>
            </a:xfrm>
            <a:custGeom>
              <a:avLst/>
              <a:gdLst>
                <a:gd name="connsiteX0" fmla="*/ -1167 w 1417"/>
                <a:gd name="connsiteY0" fmla="*/ -233 h 2992"/>
                <a:gd name="connsiteX1" fmla="*/ 250 w 1417"/>
                <a:gd name="connsiteY1" fmla="*/ 1893 h 2992"/>
                <a:gd name="connsiteX2" fmla="*/ 250 w 1417"/>
                <a:gd name="connsiteY2" fmla="*/ -939 h 2992"/>
                <a:gd name="connsiteX3" fmla="*/ 250 w 1417"/>
                <a:gd name="connsiteY3" fmla="*/ -939 h 2992"/>
                <a:gd name="connsiteX4" fmla="*/ 250 w 1417"/>
                <a:gd name="connsiteY4" fmla="*/ -939 h 2992"/>
                <a:gd name="connsiteX5" fmla="*/ -1167 w 1417"/>
                <a:gd name="connsiteY5" fmla="*/ -233 h 2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" h="2992">
                  <a:moveTo>
                    <a:pt x="-1167" y="-233"/>
                  </a:moveTo>
                  <a:cubicBezTo>
                    <a:pt x="-1167" y="1184"/>
                    <a:pt x="-1167" y="-233"/>
                    <a:pt x="250" y="1893"/>
                  </a:cubicBezTo>
                  <a:cubicBezTo>
                    <a:pt x="250" y="948"/>
                    <a:pt x="250" y="3"/>
                    <a:pt x="250" y="-939"/>
                  </a:cubicBezTo>
                  <a:cubicBezTo>
                    <a:pt x="250" y="-939"/>
                    <a:pt x="250" y="-939"/>
                    <a:pt x="250" y="-939"/>
                  </a:cubicBezTo>
                  <a:cubicBezTo>
                    <a:pt x="250" y="-939"/>
                    <a:pt x="250" y="-939"/>
                    <a:pt x="250" y="-939"/>
                  </a:cubicBezTo>
                  <a:cubicBezTo>
                    <a:pt x="-222" y="239"/>
                    <a:pt x="-1167" y="-2356"/>
                    <a:pt x="-1167" y="-2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5" name="Полилиния: фигура 1964">
              <a:extLst>
                <a:ext uri="{FF2B5EF4-FFF2-40B4-BE49-F238E27FC236}">
                  <a16:creationId xmlns:a16="http://schemas.microsoft.com/office/drawing/2014/main" id="{69A38E80-907B-FC4D-9A73-6535A6D083C0}"/>
                </a:ext>
              </a:extLst>
            </p:cNvPr>
            <p:cNvSpPr/>
            <p:nvPr/>
          </p:nvSpPr>
          <p:spPr>
            <a:xfrm>
              <a:off x="5180087" y="3104215"/>
              <a:ext cx="354" cy="2831"/>
            </a:xfrm>
            <a:custGeom>
              <a:avLst/>
              <a:gdLst>
                <a:gd name="connsiteX0" fmla="*/ -1167 w 354"/>
                <a:gd name="connsiteY0" fmla="*/ 1731 h 2831"/>
                <a:gd name="connsiteX1" fmla="*/ -1167 w 354"/>
                <a:gd name="connsiteY1" fmla="*/ 1731 h 2831"/>
                <a:gd name="connsiteX2" fmla="*/ -1167 w 354"/>
                <a:gd name="connsiteY2" fmla="*/ -1100 h 2831"/>
                <a:gd name="connsiteX3" fmla="*/ -1167 w 354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2831">
                  <a:moveTo>
                    <a:pt x="-1167" y="1731"/>
                  </a:moveTo>
                  <a:cubicBezTo>
                    <a:pt x="-1167" y="1731"/>
                    <a:pt x="-1167" y="1731"/>
                    <a:pt x="-1167" y="1731"/>
                  </a:cubicBezTo>
                  <a:cubicBezTo>
                    <a:pt x="-695" y="787"/>
                    <a:pt x="-695" y="-155"/>
                    <a:pt x="-1167" y="-1100"/>
                  </a:cubicBezTo>
                  <a:cubicBezTo>
                    <a:pt x="-1167" y="-1100"/>
                    <a:pt x="-931" y="1023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6" name="Полилиния: фигура 1965">
              <a:extLst>
                <a:ext uri="{FF2B5EF4-FFF2-40B4-BE49-F238E27FC236}">
                  <a16:creationId xmlns:a16="http://schemas.microsoft.com/office/drawing/2014/main" id="{01B3CA42-0A33-E1CE-A954-456EDA737285}"/>
                </a:ext>
              </a:extLst>
            </p:cNvPr>
            <p:cNvSpPr/>
            <p:nvPr/>
          </p:nvSpPr>
          <p:spPr>
            <a:xfrm>
              <a:off x="5161444" y="3043975"/>
              <a:ext cx="1265" cy="2466"/>
            </a:xfrm>
            <a:custGeom>
              <a:avLst/>
              <a:gdLst>
                <a:gd name="connsiteX0" fmla="*/ -1167 w 1265"/>
                <a:gd name="connsiteY0" fmla="*/ -325 h 2466"/>
                <a:gd name="connsiteX1" fmla="*/ 14 w 1265"/>
                <a:gd name="connsiteY1" fmla="*/ -325 h 2466"/>
                <a:gd name="connsiteX2" fmla="*/ -1167 w 1265"/>
                <a:gd name="connsiteY2" fmla="*/ -325 h 2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5" h="2466">
                  <a:moveTo>
                    <a:pt x="-1167" y="-325"/>
                  </a:moveTo>
                  <a:cubicBezTo>
                    <a:pt x="-1167" y="1562"/>
                    <a:pt x="486" y="2270"/>
                    <a:pt x="14" y="-325"/>
                  </a:cubicBezTo>
                  <a:cubicBezTo>
                    <a:pt x="-459" y="-2921"/>
                    <a:pt x="-459" y="2034"/>
                    <a:pt x="-1167" y="-3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7" name="Полилиния: фигура 1966">
              <a:extLst>
                <a:ext uri="{FF2B5EF4-FFF2-40B4-BE49-F238E27FC236}">
                  <a16:creationId xmlns:a16="http://schemas.microsoft.com/office/drawing/2014/main" id="{4B8D9FCB-F346-09E7-53BF-2926AA1240BD}"/>
                </a:ext>
              </a:extLst>
            </p:cNvPr>
            <p:cNvSpPr/>
            <p:nvPr/>
          </p:nvSpPr>
          <p:spPr>
            <a:xfrm>
              <a:off x="5158376" y="3030776"/>
              <a:ext cx="23597" cy="1153"/>
            </a:xfrm>
            <a:custGeom>
              <a:avLst/>
              <a:gdLst>
                <a:gd name="connsiteX0" fmla="*/ -1167 w 23597"/>
                <a:gd name="connsiteY0" fmla="*/ -575 h 1153"/>
                <a:gd name="connsiteX1" fmla="*/ -1167 w 23597"/>
                <a:gd name="connsiteY1" fmla="*/ -575 h 1153"/>
                <a:gd name="connsiteX2" fmla="*/ -1167 w 23597"/>
                <a:gd name="connsiteY2" fmla="*/ -575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53">
                  <a:moveTo>
                    <a:pt x="-1167" y="-575"/>
                  </a:moveTo>
                  <a:cubicBezTo>
                    <a:pt x="-1167" y="839"/>
                    <a:pt x="-1167" y="-575"/>
                    <a:pt x="-1167" y="-575"/>
                  </a:cubicBezTo>
                  <a:cubicBezTo>
                    <a:pt x="-1167" y="-575"/>
                    <a:pt x="-1167" y="-1756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8" name="Полилиния: фигура 1967">
              <a:extLst>
                <a:ext uri="{FF2B5EF4-FFF2-40B4-BE49-F238E27FC236}">
                  <a16:creationId xmlns:a16="http://schemas.microsoft.com/office/drawing/2014/main" id="{762623CF-9AAD-EFDC-832F-F578EB2043C5}"/>
                </a:ext>
              </a:extLst>
            </p:cNvPr>
            <p:cNvSpPr/>
            <p:nvPr/>
          </p:nvSpPr>
          <p:spPr>
            <a:xfrm>
              <a:off x="5167107" y="3051407"/>
              <a:ext cx="23597" cy="1522"/>
            </a:xfrm>
            <a:custGeom>
              <a:avLst/>
              <a:gdLst>
                <a:gd name="connsiteX0" fmla="*/ -1167 w 23597"/>
                <a:gd name="connsiteY0" fmla="*/ -208 h 1522"/>
                <a:gd name="connsiteX1" fmla="*/ -1167 w 23597"/>
                <a:gd name="connsiteY1" fmla="*/ -208 h 1522"/>
                <a:gd name="connsiteX2" fmla="*/ -1167 w 23597"/>
                <a:gd name="connsiteY2" fmla="*/ -208 h 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522">
                  <a:moveTo>
                    <a:pt x="-1167" y="-208"/>
                  </a:moveTo>
                  <a:cubicBezTo>
                    <a:pt x="-1167" y="-208"/>
                    <a:pt x="-1167" y="1209"/>
                    <a:pt x="-1167" y="-208"/>
                  </a:cubicBezTo>
                  <a:cubicBezTo>
                    <a:pt x="-1167" y="-1622"/>
                    <a:pt x="-1167" y="-1150"/>
                    <a:pt x="-1167" y="-2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69" name="Полилиния: фигура 1968">
              <a:extLst>
                <a:ext uri="{FF2B5EF4-FFF2-40B4-BE49-F238E27FC236}">
                  <a16:creationId xmlns:a16="http://schemas.microsoft.com/office/drawing/2014/main" id="{50062459-BC8F-5791-3696-82B03C45E56E}"/>
                </a:ext>
              </a:extLst>
            </p:cNvPr>
            <p:cNvSpPr/>
            <p:nvPr/>
          </p:nvSpPr>
          <p:spPr>
            <a:xfrm>
              <a:off x="5171356" y="3053717"/>
              <a:ext cx="23597" cy="2122"/>
            </a:xfrm>
            <a:custGeom>
              <a:avLst/>
              <a:gdLst>
                <a:gd name="connsiteX0" fmla="*/ -1167 w 23597"/>
                <a:gd name="connsiteY0" fmla="*/ 1023 h 2122"/>
                <a:gd name="connsiteX1" fmla="*/ -1167 w 23597"/>
                <a:gd name="connsiteY1" fmla="*/ 1023 h 2122"/>
                <a:gd name="connsiteX2" fmla="*/ -1167 w 23597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2">
                  <a:moveTo>
                    <a:pt x="-1167" y="1023"/>
                  </a:move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314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0" name="Полилиния: фигура 1969">
              <a:extLst>
                <a:ext uri="{FF2B5EF4-FFF2-40B4-BE49-F238E27FC236}">
                  <a16:creationId xmlns:a16="http://schemas.microsoft.com/office/drawing/2014/main" id="{6F22F041-4547-0758-04F2-0B12C488DFBF}"/>
                </a:ext>
              </a:extLst>
            </p:cNvPr>
            <p:cNvSpPr/>
            <p:nvPr/>
          </p:nvSpPr>
          <p:spPr>
            <a:xfrm>
              <a:off x="5171356" y="3053822"/>
              <a:ext cx="23597" cy="1468"/>
            </a:xfrm>
            <a:custGeom>
              <a:avLst/>
              <a:gdLst>
                <a:gd name="connsiteX0" fmla="*/ -1167 w 23597"/>
                <a:gd name="connsiteY0" fmla="*/ -260 h 1468"/>
                <a:gd name="connsiteX1" fmla="*/ -1167 w 23597"/>
                <a:gd name="connsiteY1" fmla="*/ -260 h 1468"/>
                <a:gd name="connsiteX2" fmla="*/ -1167 w 23597"/>
                <a:gd name="connsiteY2" fmla="*/ -260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68">
                  <a:moveTo>
                    <a:pt x="-1167" y="-260"/>
                  </a:moveTo>
                  <a:cubicBezTo>
                    <a:pt x="-1167" y="1154"/>
                    <a:pt x="-1167" y="-260"/>
                    <a:pt x="-1167" y="-260"/>
                  </a:cubicBezTo>
                  <a:cubicBezTo>
                    <a:pt x="-1167" y="-260"/>
                    <a:pt x="-1167" y="-2150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1" name="Полилиния: фигура 1970">
              <a:extLst>
                <a:ext uri="{FF2B5EF4-FFF2-40B4-BE49-F238E27FC236}">
                  <a16:creationId xmlns:a16="http://schemas.microsoft.com/office/drawing/2014/main" id="{2F9A8419-29F9-2D9B-799B-D409B5C134BD}"/>
                </a:ext>
              </a:extLst>
            </p:cNvPr>
            <p:cNvSpPr/>
            <p:nvPr/>
          </p:nvSpPr>
          <p:spPr>
            <a:xfrm>
              <a:off x="5192476" y="3108225"/>
              <a:ext cx="354" cy="3540"/>
            </a:xfrm>
            <a:custGeom>
              <a:avLst/>
              <a:gdLst>
                <a:gd name="connsiteX0" fmla="*/ -813 w 354"/>
                <a:gd name="connsiteY0" fmla="*/ 2440 h 3540"/>
                <a:gd name="connsiteX1" fmla="*/ -813 w 354"/>
                <a:gd name="connsiteY1" fmla="*/ 2440 h 3540"/>
                <a:gd name="connsiteX2" fmla="*/ -813 w 354"/>
                <a:gd name="connsiteY2" fmla="*/ 2440 h 3540"/>
                <a:gd name="connsiteX3" fmla="*/ -813 w 354"/>
                <a:gd name="connsiteY3" fmla="*/ 553 h 3540"/>
                <a:gd name="connsiteX4" fmla="*/ -813 w 354"/>
                <a:gd name="connsiteY4" fmla="*/ -1100 h 3540"/>
                <a:gd name="connsiteX5" fmla="*/ -813 w 354"/>
                <a:gd name="connsiteY5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" h="3540">
                  <a:moveTo>
                    <a:pt x="-813" y="2440"/>
                  </a:moveTo>
                  <a:lnTo>
                    <a:pt x="-813" y="2440"/>
                  </a:lnTo>
                  <a:cubicBezTo>
                    <a:pt x="-813" y="2440"/>
                    <a:pt x="-813" y="2440"/>
                    <a:pt x="-813" y="2440"/>
                  </a:cubicBezTo>
                  <a:cubicBezTo>
                    <a:pt x="-813" y="2440"/>
                    <a:pt x="-813" y="-392"/>
                    <a:pt x="-813" y="553"/>
                  </a:cubicBezTo>
                  <a:cubicBezTo>
                    <a:pt x="-813" y="1498"/>
                    <a:pt x="-813" y="553"/>
                    <a:pt x="-813" y="-1100"/>
                  </a:cubicBezTo>
                  <a:cubicBezTo>
                    <a:pt x="-1285" y="81"/>
                    <a:pt x="-1285" y="1262"/>
                    <a:pt x="-813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2" name="Полилиния: фигура 1971">
              <a:extLst>
                <a:ext uri="{FF2B5EF4-FFF2-40B4-BE49-F238E27FC236}">
                  <a16:creationId xmlns:a16="http://schemas.microsoft.com/office/drawing/2014/main" id="{08E98E51-BFE3-0473-F87B-FD89C11E8D48}"/>
                </a:ext>
              </a:extLst>
            </p:cNvPr>
            <p:cNvSpPr/>
            <p:nvPr/>
          </p:nvSpPr>
          <p:spPr>
            <a:xfrm>
              <a:off x="5193303" y="3108506"/>
              <a:ext cx="733" cy="2081"/>
            </a:xfrm>
            <a:custGeom>
              <a:avLst/>
              <a:gdLst>
                <a:gd name="connsiteX0" fmla="*/ -1167 w 733"/>
                <a:gd name="connsiteY0" fmla="*/ -672 h 2081"/>
                <a:gd name="connsiteX1" fmla="*/ -1167 w 733"/>
                <a:gd name="connsiteY1" fmla="*/ -672 h 2081"/>
                <a:gd name="connsiteX2" fmla="*/ -1167 w 733"/>
                <a:gd name="connsiteY2" fmla="*/ 981 h 2081"/>
                <a:gd name="connsiteX3" fmla="*/ -1167 w 733"/>
                <a:gd name="connsiteY3" fmla="*/ 981 h 2081"/>
                <a:gd name="connsiteX4" fmla="*/ -1167 w 733"/>
                <a:gd name="connsiteY4" fmla="*/ -908 h 2081"/>
                <a:gd name="connsiteX5" fmla="*/ -1167 w 733"/>
                <a:gd name="connsiteY5" fmla="*/ -672 h 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3" h="2081">
                  <a:moveTo>
                    <a:pt x="-1167" y="-672"/>
                  </a:moveTo>
                  <a:cubicBezTo>
                    <a:pt x="-1167" y="-672"/>
                    <a:pt x="-1167" y="-672"/>
                    <a:pt x="-1167" y="-672"/>
                  </a:cubicBezTo>
                  <a:cubicBezTo>
                    <a:pt x="-1167" y="-200"/>
                    <a:pt x="-1167" y="509"/>
                    <a:pt x="-1167" y="981"/>
                  </a:cubicBezTo>
                  <a:cubicBezTo>
                    <a:pt x="-1167" y="981"/>
                    <a:pt x="-1167" y="981"/>
                    <a:pt x="-1167" y="981"/>
                  </a:cubicBezTo>
                  <a:lnTo>
                    <a:pt x="-1167" y="-908"/>
                  </a:lnTo>
                  <a:cubicBezTo>
                    <a:pt x="483" y="-672"/>
                    <a:pt x="-1167" y="-1614"/>
                    <a:pt x="-1167" y="-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3" name="Полилиния: фигура 1972">
              <a:extLst>
                <a:ext uri="{FF2B5EF4-FFF2-40B4-BE49-F238E27FC236}">
                  <a16:creationId xmlns:a16="http://schemas.microsoft.com/office/drawing/2014/main" id="{ACD3E9F5-BDB1-9740-7488-5EA640064F90}"/>
                </a:ext>
              </a:extLst>
            </p:cNvPr>
            <p:cNvSpPr/>
            <p:nvPr/>
          </p:nvSpPr>
          <p:spPr>
            <a:xfrm>
              <a:off x="5196370" y="3116329"/>
              <a:ext cx="23597" cy="629"/>
            </a:xfrm>
            <a:custGeom>
              <a:avLst/>
              <a:gdLst>
                <a:gd name="connsiteX0" fmla="*/ -1167 w 23597"/>
                <a:gd name="connsiteY0" fmla="*/ -470 h 629"/>
                <a:gd name="connsiteX1" fmla="*/ -1167 w 23597"/>
                <a:gd name="connsiteY1" fmla="*/ -470 h 629"/>
                <a:gd name="connsiteX2" fmla="*/ -1167 w 23597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9">
                  <a:moveTo>
                    <a:pt x="-1167" y="-470"/>
                  </a:moveTo>
                  <a:cubicBezTo>
                    <a:pt x="-1167" y="-470"/>
                    <a:pt x="-1167" y="-470"/>
                    <a:pt x="-1167" y="-470"/>
                  </a:cubicBezTo>
                  <a:cubicBezTo>
                    <a:pt x="-1167" y="-470"/>
                    <a:pt x="-1167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4" name="Полилиния: фигура 1973">
              <a:extLst>
                <a:ext uri="{FF2B5EF4-FFF2-40B4-BE49-F238E27FC236}">
                  <a16:creationId xmlns:a16="http://schemas.microsoft.com/office/drawing/2014/main" id="{5FC19B14-81D1-6DEB-B54B-F52DFB6F13D6}"/>
                </a:ext>
              </a:extLst>
            </p:cNvPr>
            <p:cNvSpPr/>
            <p:nvPr/>
          </p:nvSpPr>
          <p:spPr>
            <a:xfrm>
              <a:off x="5177623" y="3056843"/>
              <a:ext cx="104" cy="3481"/>
            </a:xfrm>
            <a:custGeom>
              <a:avLst/>
              <a:gdLst>
                <a:gd name="connsiteX0" fmla="*/ -1062 w 104"/>
                <a:gd name="connsiteY0" fmla="*/ 2382 h 3481"/>
                <a:gd name="connsiteX1" fmla="*/ -1062 w 104"/>
                <a:gd name="connsiteY1" fmla="*/ -922 h 3481"/>
                <a:gd name="connsiteX2" fmla="*/ -1062 w 104"/>
                <a:gd name="connsiteY2" fmla="*/ 2382 h 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481">
                  <a:moveTo>
                    <a:pt x="-1062" y="2382"/>
                  </a:moveTo>
                  <a:cubicBezTo>
                    <a:pt x="-1062" y="2382"/>
                    <a:pt x="-1062" y="23"/>
                    <a:pt x="-1062" y="-922"/>
                  </a:cubicBezTo>
                  <a:cubicBezTo>
                    <a:pt x="-1062" y="-1867"/>
                    <a:pt x="-1298" y="1201"/>
                    <a:pt x="-1062" y="2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5" name="Полилиния: фигура 1974">
              <a:extLst>
                <a:ext uri="{FF2B5EF4-FFF2-40B4-BE49-F238E27FC236}">
                  <a16:creationId xmlns:a16="http://schemas.microsoft.com/office/drawing/2014/main" id="{952227F5-F6C4-CA8C-8B32-1C7E584B4D79}"/>
                </a:ext>
              </a:extLst>
            </p:cNvPr>
            <p:cNvSpPr/>
            <p:nvPr/>
          </p:nvSpPr>
          <p:spPr>
            <a:xfrm>
              <a:off x="5176074" y="3053893"/>
              <a:ext cx="629" cy="2313"/>
            </a:xfrm>
            <a:custGeom>
              <a:avLst/>
              <a:gdLst>
                <a:gd name="connsiteX0" fmla="*/ -1167 w 629"/>
                <a:gd name="connsiteY0" fmla="*/ 374 h 2313"/>
                <a:gd name="connsiteX1" fmla="*/ -1167 w 629"/>
                <a:gd name="connsiteY1" fmla="*/ 374 h 2313"/>
                <a:gd name="connsiteX2" fmla="*/ -1167 w 629"/>
                <a:gd name="connsiteY2" fmla="*/ 374 h 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13">
                  <a:moveTo>
                    <a:pt x="-1167" y="374"/>
                  </a:moveTo>
                  <a:cubicBezTo>
                    <a:pt x="-1167" y="374"/>
                    <a:pt x="250" y="2263"/>
                    <a:pt x="-1167" y="374"/>
                  </a:cubicBezTo>
                  <a:cubicBezTo>
                    <a:pt x="-222" y="-96"/>
                    <a:pt x="-931" y="-2694"/>
                    <a:pt x="-1167" y="3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6" name="Полилиния: фигура 1975">
              <a:extLst>
                <a:ext uri="{FF2B5EF4-FFF2-40B4-BE49-F238E27FC236}">
                  <a16:creationId xmlns:a16="http://schemas.microsoft.com/office/drawing/2014/main" id="{AFF2CFEF-0F9F-4990-4445-1D8CB35F16CF}"/>
                </a:ext>
              </a:extLst>
            </p:cNvPr>
            <p:cNvSpPr/>
            <p:nvPr/>
          </p:nvSpPr>
          <p:spPr>
            <a:xfrm>
              <a:off x="5178200" y="3059642"/>
              <a:ext cx="23597" cy="209"/>
            </a:xfrm>
            <a:custGeom>
              <a:avLst/>
              <a:gdLst>
                <a:gd name="connsiteX0" fmla="*/ -1167 w 23597"/>
                <a:gd name="connsiteY0" fmla="*/ -890 h 209"/>
                <a:gd name="connsiteX1" fmla="*/ -1167 w 23597"/>
                <a:gd name="connsiteY1" fmla="*/ -890 h 209"/>
                <a:gd name="connsiteX2" fmla="*/ -1167 w 23597"/>
                <a:gd name="connsiteY2" fmla="*/ -890 h 209"/>
                <a:gd name="connsiteX3" fmla="*/ -1167 w 23597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7" name="Полилиния: фигура 1976">
              <a:extLst>
                <a:ext uri="{FF2B5EF4-FFF2-40B4-BE49-F238E27FC236}">
                  <a16:creationId xmlns:a16="http://schemas.microsoft.com/office/drawing/2014/main" id="{91EC4FD3-5B09-B2CA-5813-7FE2BF990B6F}"/>
                </a:ext>
              </a:extLst>
            </p:cNvPr>
            <p:cNvSpPr/>
            <p:nvPr/>
          </p:nvSpPr>
          <p:spPr>
            <a:xfrm>
              <a:off x="5180618" y="3063392"/>
              <a:ext cx="177" cy="3537"/>
            </a:xfrm>
            <a:custGeom>
              <a:avLst/>
              <a:gdLst>
                <a:gd name="connsiteX0" fmla="*/ -990 w 177"/>
                <a:gd name="connsiteY0" fmla="*/ 2437 h 3537"/>
                <a:gd name="connsiteX1" fmla="*/ -990 w 177"/>
                <a:gd name="connsiteY1" fmla="*/ -1100 h 3537"/>
                <a:gd name="connsiteX2" fmla="*/ -990 w 177"/>
                <a:gd name="connsiteY2" fmla="*/ 243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537">
                  <a:moveTo>
                    <a:pt x="-990" y="2437"/>
                  </a:moveTo>
                  <a:cubicBezTo>
                    <a:pt x="-990" y="2437"/>
                    <a:pt x="-990" y="2437"/>
                    <a:pt x="-990" y="-1100"/>
                  </a:cubicBezTo>
                  <a:cubicBezTo>
                    <a:pt x="-1226" y="78"/>
                    <a:pt x="-1226" y="1259"/>
                    <a:pt x="-990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8" name="Полилиния: фигура 1977">
              <a:extLst>
                <a:ext uri="{FF2B5EF4-FFF2-40B4-BE49-F238E27FC236}">
                  <a16:creationId xmlns:a16="http://schemas.microsoft.com/office/drawing/2014/main" id="{597F9CD3-B849-93D4-1EEE-5D50DBA375C2}"/>
                </a:ext>
              </a:extLst>
            </p:cNvPr>
            <p:cNvSpPr/>
            <p:nvPr/>
          </p:nvSpPr>
          <p:spPr>
            <a:xfrm>
              <a:off x="5198730" y="3114912"/>
              <a:ext cx="104" cy="1692"/>
            </a:xfrm>
            <a:custGeom>
              <a:avLst/>
              <a:gdLst>
                <a:gd name="connsiteX0" fmla="*/ -1167 w 104"/>
                <a:gd name="connsiteY0" fmla="*/ -470 h 1692"/>
                <a:gd name="connsiteX1" fmla="*/ -1167 w 104"/>
                <a:gd name="connsiteY1" fmla="*/ -470 h 1692"/>
                <a:gd name="connsiteX2" fmla="*/ -1167 w 104"/>
                <a:gd name="connsiteY2" fmla="*/ -470 h 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92">
                  <a:moveTo>
                    <a:pt x="-1167" y="-470"/>
                  </a:moveTo>
                  <a:cubicBezTo>
                    <a:pt x="-1167" y="947"/>
                    <a:pt x="-1167" y="947"/>
                    <a:pt x="-1167" y="-470"/>
                  </a:cubicBezTo>
                  <a:cubicBezTo>
                    <a:pt x="-1167" y="-1887"/>
                    <a:pt x="-931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79" name="Полилиния: фигура 1978">
              <a:extLst>
                <a:ext uri="{FF2B5EF4-FFF2-40B4-BE49-F238E27FC236}">
                  <a16:creationId xmlns:a16="http://schemas.microsoft.com/office/drawing/2014/main" id="{FDF2AE97-6353-6585-20BE-3944A16B9319}"/>
                </a:ext>
              </a:extLst>
            </p:cNvPr>
            <p:cNvSpPr/>
            <p:nvPr/>
          </p:nvSpPr>
          <p:spPr>
            <a:xfrm>
              <a:off x="5203002" y="3115433"/>
              <a:ext cx="1863" cy="5062"/>
            </a:xfrm>
            <a:custGeom>
              <a:avLst/>
              <a:gdLst>
                <a:gd name="connsiteX0" fmla="*/ -721 w 1863"/>
                <a:gd name="connsiteY0" fmla="*/ 3963 h 5062"/>
                <a:gd name="connsiteX1" fmla="*/ 696 w 1863"/>
                <a:gd name="connsiteY1" fmla="*/ 425 h 5062"/>
                <a:gd name="connsiteX2" fmla="*/ -957 w 1863"/>
                <a:gd name="connsiteY2" fmla="*/ 1840 h 5062"/>
                <a:gd name="connsiteX3" fmla="*/ -957 w 1863"/>
                <a:gd name="connsiteY3" fmla="*/ 189 h 5062"/>
                <a:gd name="connsiteX4" fmla="*/ -721 w 1863"/>
                <a:gd name="connsiteY4" fmla="*/ 3963 h 5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" h="5062">
                  <a:moveTo>
                    <a:pt x="-721" y="3963"/>
                  </a:moveTo>
                  <a:cubicBezTo>
                    <a:pt x="-721" y="1604"/>
                    <a:pt x="696" y="3963"/>
                    <a:pt x="696" y="425"/>
                  </a:cubicBezTo>
                  <a:cubicBezTo>
                    <a:pt x="696" y="-3115"/>
                    <a:pt x="-485" y="425"/>
                    <a:pt x="-957" y="1840"/>
                  </a:cubicBezTo>
                  <a:cubicBezTo>
                    <a:pt x="-1430" y="3257"/>
                    <a:pt x="-957" y="1840"/>
                    <a:pt x="-957" y="189"/>
                  </a:cubicBezTo>
                  <a:cubicBezTo>
                    <a:pt x="-957" y="-1464"/>
                    <a:pt x="-1430" y="2076"/>
                    <a:pt x="-721" y="39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0" name="Полилиния: фигура 1979">
              <a:extLst>
                <a:ext uri="{FF2B5EF4-FFF2-40B4-BE49-F238E27FC236}">
                  <a16:creationId xmlns:a16="http://schemas.microsoft.com/office/drawing/2014/main" id="{57086F04-C530-8AF6-32C4-6923A210AFA4}"/>
                </a:ext>
              </a:extLst>
            </p:cNvPr>
            <p:cNvSpPr/>
            <p:nvPr/>
          </p:nvSpPr>
          <p:spPr>
            <a:xfrm>
              <a:off x="5185337" y="3060333"/>
              <a:ext cx="177" cy="2823"/>
            </a:xfrm>
            <a:custGeom>
              <a:avLst/>
              <a:gdLst>
                <a:gd name="connsiteX0" fmla="*/ -990 w 177"/>
                <a:gd name="connsiteY0" fmla="*/ 1723 h 2823"/>
                <a:gd name="connsiteX1" fmla="*/ -990 w 177"/>
                <a:gd name="connsiteY1" fmla="*/ -167 h 2823"/>
                <a:gd name="connsiteX2" fmla="*/ -990 w 177"/>
                <a:gd name="connsiteY2" fmla="*/ 1723 h 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23">
                  <a:moveTo>
                    <a:pt x="-990" y="1723"/>
                  </a:moveTo>
                  <a:cubicBezTo>
                    <a:pt x="-990" y="1723"/>
                    <a:pt x="-990" y="-1345"/>
                    <a:pt x="-990" y="-167"/>
                  </a:cubicBezTo>
                  <a:cubicBezTo>
                    <a:pt x="-1226" y="-2762"/>
                    <a:pt x="-1226" y="778"/>
                    <a:pt x="-990" y="1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1" name="Полилиния: фигура 1980">
              <a:extLst>
                <a:ext uri="{FF2B5EF4-FFF2-40B4-BE49-F238E27FC236}">
                  <a16:creationId xmlns:a16="http://schemas.microsoft.com/office/drawing/2014/main" id="{66EA99EE-2892-4ACB-65D6-16DE294D0725}"/>
                </a:ext>
              </a:extLst>
            </p:cNvPr>
            <p:cNvSpPr/>
            <p:nvPr/>
          </p:nvSpPr>
          <p:spPr>
            <a:xfrm>
              <a:off x="5185750" y="3061452"/>
              <a:ext cx="104" cy="523"/>
            </a:xfrm>
            <a:custGeom>
              <a:avLst/>
              <a:gdLst>
                <a:gd name="connsiteX0" fmla="*/ -1167 w 104"/>
                <a:gd name="connsiteY0" fmla="*/ -577 h 523"/>
                <a:gd name="connsiteX1" fmla="*/ -1167 w 104"/>
                <a:gd name="connsiteY1" fmla="*/ -577 h 523"/>
                <a:gd name="connsiteX2" fmla="*/ -1167 w 104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167" y="-577"/>
                  </a:moveTo>
                  <a:cubicBezTo>
                    <a:pt x="-1167" y="-577"/>
                    <a:pt x="-1167" y="-577"/>
                    <a:pt x="-1167" y="-577"/>
                  </a:cubicBezTo>
                  <a:cubicBezTo>
                    <a:pt x="-1167" y="-577"/>
                    <a:pt x="-931" y="-1755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2" name="Полилиния: фигура 1981">
              <a:extLst>
                <a:ext uri="{FF2B5EF4-FFF2-40B4-BE49-F238E27FC236}">
                  <a16:creationId xmlns:a16="http://schemas.microsoft.com/office/drawing/2014/main" id="{4FAAB453-D58A-8C97-97C2-AD116B47C549}"/>
                </a:ext>
              </a:extLst>
            </p:cNvPr>
            <p:cNvSpPr/>
            <p:nvPr/>
          </p:nvSpPr>
          <p:spPr>
            <a:xfrm>
              <a:off x="5206752" y="3116581"/>
              <a:ext cx="104" cy="2737"/>
            </a:xfrm>
            <a:custGeom>
              <a:avLst/>
              <a:gdLst>
                <a:gd name="connsiteX0" fmla="*/ -1167 w 104"/>
                <a:gd name="connsiteY0" fmla="*/ -16 h 2737"/>
                <a:gd name="connsiteX1" fmla="*/ -1167 w 104"/>
                <a:gd name="connsiteY1" fmla="*/ 1637 h 2737"/>
                <a:gd name="connsiteX2" fmla="*/ -1167 w 104"/>
                <a:gd name="connsiteY2" fmla="*/ -489 h 2737"/>
                <a:gd name="connsiteX3" fmla="*/ -1167 w 104"/>
                <a:gd name="connsiteY3" fmla="*/ -16 h 2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737">
                  <a:moveTo>
                    <a:pt x="-1167" y="-16"/>
                  </a:moveTo>
                  <a:lnTo>
                    <a:pt x="-1167" y="1637"/>
                  </a:lnTo>
                  <a:lnTo>
                    <a:pt x="-1167" y="-489"/>
                  </a:lnTo>
                  <a:cubicBezTo>
                    <a:pt x="-1167" y="-489"/>
                    <a:pt x="-931" y="-2139"/>
                    <a:pt x="-1167" y="-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3" name="Полилиния: фигура 1982">
              <a:extLst>
                <a:ext uri="{FF2B5EF4-FFF2-40B4-BE49-F238E27FC236}">
                  <a16:creationId xmlns:a16="http://schemas.microsoft.com/office/drawing/2014/main" id="{D19923E8-0A5B-90F3-4C0C-FACDE61D1248}"/>
                </a:ext>
              </a:extLst>
            </p:cNvPr>
            <p:cNvSpPr/>
            <p:nvPr/>
          </p:nvSpPr>
          <p:spPr>
            <a:xfrm>
              <a:off x="5192752" y="3069997"/>
              <a:ext cx="314" cy="2831"/>
            </a:xfrm>
            <a:custGeom>
              <a:avLst/>
              <a:gdLst>
                <a:gd name="connsiteX0" fmla="*/ -852 w 314"/>
                <a:gd name="connsiteY0" fmla="*/ 1731 h 2831"/>
                <a:gd name="connsiteX1" fmla="*/ -852 w 314"/>
                <a:gd name="connsiteY1" fmla="*/ -1100 h 2831"/>
                <a:gd name="connsiteX2" fmla="*/ -852 w 314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831">
                  <a:moveTo>
                    <a:pt x="-852" y="1731"/>
                  </a:moveTo>
                  <a:cubicBezTo>
                    <a:pt x="-852" y="789"/>
                    <a:pt x="-852" y="-155"/>
                    <a:pt x="-852" y="-1100"/>
                  </a:cubicBezTo>
                  <a:cubicBezTo>
                    <a:pt x="-852" y="-1100"/>
                    <a:pt x="-1561" y="1262"/>
                    <a:pt x="-85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4" name="Полилиния: фигура 1983">
              <a:extLst>
                <a:ext uri="{FF2B5EF4-FFF2-40B4-BE49-F238E27FC236}">
                  <a16:creationId xmlns:a16="http://schemas.microsoft.com/office/drawing/2014/main" id="{F291BAD5-53DB-8642-9FB8-244B522FB472}"/>
                </a:ext>
              </a:extLst>
            </p:cNvPr>
            <p:cNvSpPr/>
            <p:nvPr/>
          </p:nvSpPr>
          <p:spPr>
            <a:xfrm>
              <a:off x="5201089" y="3034375"/>
              <a:ext cx="23597" cy="3807"/>
            </a:xfrm>
            <a:custGeom>
              <a:avLst/>
              <a:gdLst>
                <a:gd name="connsiteX0" fmla="*/ -1167 w 23597"/>
                <a:gd name="connsiteY0" fmla="*/ 1724 h 3807"/>
                <a:gd name="connsiteX1" fmla="*/ -1167 w 23597"/>
                <a:gd name="connsiteY1" fmla="*/ -402 h 3807"/>
                <a:gd name="connsiteX2" fmla="*/ -1167 w 23597"/>
                <a:gd name="connsiteY2" fmla="*/ 1724 h 3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807">
                  <a:moveTo>
                    <a:pt x="-1167" y="1724"/>
                  </a:moveTo>
                  <a:cubicBezTo>
                    <a:pt x="-1167" y="4083"/>
                    <a:pt x="-1167" y="1724"/>
                    <a:pt x="-1167" y="-402"/>
                  </a:cubicBezTo>
                  <a:cubicBezTo>
                    <a:pt x="-1167" y="-2524"/>
                    <a:pt x="-1167" y="779"/>
                    <a:pt x="-1167" y="1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5" name="Полилиния: фигура 1984">
              <a:extLst>
                <a:ext uri="{FF2B5EF4-FFF2-40B4-BE49-F238E27FC236}">
                  <a16:creationId xmlns:a16="http://schemas.microsoft.com/office/drawing/2014/main" id="{C96DE7DD-A3B7-5CA4-31CA-A02F68D60E2C}"/>
                </a:ext>
              </a:extLst>
            </p:cNvPr>
            <p:cNvSpPr/>
            <p:nvPr/>
          </p:nvSpPr>
          <p:spPr>
            <a:xfrm>
              <a:off x="5210292" y="3036255"/>
              <a:ext cx="0" cy="6070"/>
            </a:xfrm>
            <a:custGeom>
              <a:avLst/>
              <a:gdLst>
                <a:gd name="connsiteX0" fmla="*/ -1167 w 0"/>
                <a:gd name="connsiteY0" fmla="*/ 1968 h 6070"/>
                <a:gd name="connsiteX1" fmla="*/ -1167 w 0"/>
                <a:gd name="connsiteY1" fmla="*/ 1968 h 6070"/>
                <a:gd name="connsiteX2" fmla="*/ -1167 w 0"/>
                <a:gd name="connsiteY2" fmla="*/ 4091 h 6070"/>
                <a:gd name="connsiteX3" fmla="*/ -1167 w 0"/>
                <a:gd name="connsiteY3" fmla="*/ 1968 h 6070"/>
                <a:gd name="connsiteX4" fmla="*/ -1167 w 0"/>
                <a:gd name="connsiteY4" fmla="*/ 314 h 6070"/>
                <a:gd name="connsiteX5" fmla="*/ -1167 w 0"/>
                <a:gd name="connsiteY5" fmla="*/ 314 h 6070"/>
                <a:gd name="connsiteX6" fmla="*/ -1167 w 0"/>
                <a:gd name="connsiteY6" fmla="*/ -1100 h 6070"/>
                <a:gd name="connsiteX7" fmla="*/ -1167 w 0"/>
                <a:gd name="connsiteY7" fmla="*/ -1100 h 6070"/>
                <a:gd name="connsiteX8" fmla="*/ -1167 w 0"/>
                <a:gd name="connsiteY8" fmla="*/ 1968 h 6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h="6070">
                  <a:moveTo>
                    <a:pt x="-1167" y="1968"/>
                  </a:moveTo>
                  <a:cubicBezTo>
                    <a:pt x="-1167" y="3382"/>
                    <a:pt x="-1167" y="-155"/>
                    <a:pt x="-1167" y="1968"/>
                  </a:cubicBezTo>
                  <a:cubicBezTo>
                    <a:pt x="-1167" y="4091"/>
                    <a:pt x="-1167" y="1968"/>
                    <a:pt x="-1167" y="4091"/>
                  </a:cubicBezTo>
                  <a:cubicBezTo>
                    <a:pt x="-1167" y="6214"/>
                    <a:pt x="-1167" y="4091"/>
                    <a:pt x="-1167" y="1968"/>
                  </a:cubicBezTo>
                  <a:cubicBezTo>
                    <a:pt x="-1167" y="-155"/>
                    <a:pt x="-1167" y="1968"/>
                    <a:pt x="-1167" y="314"/>
                  </a:cubicBezTo>
                  <a:cubicBezTo>
                    <a:pt x="-1167" y="-1336"/>
                    <a:pt x="-1167" y="314"/>
                    <a:pt x="-1167" y="314"/>
                  </a:cubicBezTo>
                  <a:cubicBezTo>
                    <a:pt x="-1167" y="314"/>
                    <a:pt x="-1167" y="314"/>
                    <a:pt x="-1167" y="-1100"/>
                  </a:cubicBezTo>
                  <a:cubicBezTo>
                    <a:pt x="-1167" y="787"/>
                    <a:pt x="-1167" y="78"/>
                    <a:pt x="-1167" y="-1100"/>
                  </a:cubicBezTo>
                  <a:cubicBezTo>
                    <a:pt x="-1167" y="-155"/>
                    <a:pt x="-1167" y="1023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6" name="Полилиния: фигура 1985">
              <a:extLst>
                <a:ext uri="{FF2B5EF4-FFF2-40B4-BE49-F238E27FC236}">
                  <a16:creationId xmlns:a16="http://schemas.microsoft.com/office/drawing/2014/main" id="{BC59F424-117E-B7A8-836E-2DF893E33127}"/>
                </a:ext>
              </a:extLst>
            </p:cNvPr>
            <p:cNvSpPr/>
            <p:nvPr/>
          </p:nvSpPr>
          <p:spPr>
            <a:xfrm>
              <a:off x="5213832" y="3037373"/>
              <a:ext cx="177" cy="3127"/>
            </a:xfrm>
            <a:custGeom>
              <a:avLst/>
              <a:gdLst>
                <a:gd name="connsiteX0" fmla="*/ -1167 w 177"/>
                <a:gd name="connsiteY0" fmla="*/ 377 h 3127"/>
                <a:gd name="connsiteX1" fmla="*/ -1167 w 177"/>
                <a:gd name="connsiteY1" fmla="*/ 2027 h 3127"/>
                <a:gd name="connsiteX2" fmla="*/ -1167 w 177"/>
                <a:gd name="connsiteY2" fmla="*/ -332 h 3127"/>
                <a:gd name="connsiteX3" fmla="*/ -1167 w 177"/>
                <a:gd name="connsiteY3" fmla="*/ -332 h 3127"/>
                <a:gd name="connsiteX4" fmla="*/ -1167 w 177"/>
                <a:gd name="connsiteY4" fmla="*/ 377 h 3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127">
                  <a:moveTo>
                    <a:pt x="-1167" y="377"/>
                  </a:moveTo>
                  <a:lnTo>
                    <a:pt x="-1167" y="2027"/>
                  </a:lnTo>
                  <a:cubicBezTo>
                    <a:pt x="-931" y="1322"/>
                    <a:pt x="-931" y="377"/>
                    <a:pt x="-1167" y="-332"/>
                  </a:cubicBezTo>
                  <a:cubicBezTo>
                    <a:pt x="-1167" y="-1982"/>
                    <a:pt x="-1167" y="1558"/>
                    <a:pt x="-1167" y="-332"/>
                  </a:cubicBezTo>
                  <a:cubicBezTo>
                    <a:pt x="-1167" y="-2219"/>
                    <a:pt x="-1167" y="-96"/>
                    <a:pt x="-1167" y="3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7" name="Полилиния: фигура 1986">
              <a:extLst>
                <a:ext uri="{FF2B5EF4-FFF2-40B4-BE49-F238E27FC236}">
                  <a16:creationId xmlns:a16="http://schemas.microsoft.com/office/drawing/2014/main" id="{108F8BA6-C6E0-5607-F748-A7BC8AFF9074}"/>
                </a:ext>
              </a:extLst>
            </p:cNvPr>
            <p:cNvSpPr/>
            <p:nvPr/>
          </p:nvSpPr>
          <p:spPr>
            <a:xfrm>
              <a:off x="5215247" y="3037669"/>
              <a:ext cx="177" cy="3303"/>
            </a:xfrm>
            <a:custGeom>
              <a:avLst/>
              <a:gdLst>
                <a:gd name="connsiteX0" fmla="*/ -1167 w 177"/>
                <a:gd name="connsiteY0" fmla="*/ 2204 h 3303"/>
                <a:gd name="connsiteX1" fmla="*/ -1167 w 177"/>
                <a:gd name="connsiteY1" fmla="*/ -1100 h 3303"/>
                <a:gd name="connsiteX2" fmla="*/ -1167 w 177"/>
                <a:gd name="connsiteY2" fmla="*/ -1100 h 3303"/>
                <a:gd name="connsiteX3" fmla="*/ -1167 w 177"/>
                <a:gd name="connsiteY3" fmla="*/ 789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303">
                  <a:moveTo>
                    <a:pt x="-1167" y="2204"/>
                  </a:moveTo>
                  <a:cubicBezTo>
                    <a:pt x="-1167" y="2204"/>
                    <a:pt x="-1167" y="81"/>
                    <a:pt x="-1167" y="-1100"/>
                  </a:cubicBezTo>
                  <a:lnTo>
                    <a:pt x="-1167" y="-1100"/>
                  </a:lnTo>
                  <a:cubicBezTo>
                    <a:pt x="-931" y="-392"/>
                    <a:pt x="-931" y="81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8" name="Полилиния: фигура 1987">
              <a:extLst>
                <a:ext uri="{FF2B5EF4-FFF2-40B4-BE49-F238E27FC236}">
                  <a16:creationId xmlns:a16="http://schemas.microsoft.com/office/drawing/2014/main" id="{E4B5FE83-4918-EA5F-D623-EE221A8E850D}"/>
                </a:ext>
              </a:extLst>
            </p:cNvPr>
            <p:cNvSpPr/>
            <p:nvPr/>
          </p:nvSpPr>
          <p:spPr>
            <a:xfrm>
              <a:off x="5216627" y="3039795"/>
              <a:ext cx="272" cy="3067"/>
            </a:xfrm>
            <a:custGeom>
              <a:avLst/>
              <a:gdLst>
                <a:gd name="connsiteX0" fmla="*/ -894 w 272"/>
                <a:gd name="connsiteY0" fmla="*/ 1968 h 3067"/>
                <a:gd name="connsiteX1" fmla="*/ -894 w 272"/>
                <a:gd name="connsiteY1" fmla="*/ 314 h 3067"/>
                <a:gd name="connsiteX2" fmla="*/ -894 w 272"/>
                <a:gd name="connsiteY2" fmla="*/ -1100 h 3067"/>
                <a:gd name="connsiteX3" fmla="*/ -894 w 272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3067">
                  <a:moveTo>
                    <a:pt x="-894" y="1968"/>
                  </a:moveTo>
                  <a:cubicBezTo>
                    <a:pt x="-894" y="314"/>
                    <a:pt x="-894" y="1968"/>
                    <a:pt x="-894" y="314"/>
                  </a:cubicBezTo>
                  <a:cubicBezTo>
                    <a:pt x="-894" y="-1336"/>
                    <a:pt x="-894" y="314"/>
                    <a:pt x="-894" y="-1100"/>
                  </a:cubicBezTo>
                  <a:cubicBezTo>
                    <a:pt x="-1367" y="787"/>
                    <a:pt x="-1131" y="78"/>
                    <a:pt x="-89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89" name="Полилиния: фигура 1988">
              <a:extLst>
                <a:ext uri="{FF2B5EF4-FFF2-40B4-BE49-F238E27FC236}">
                  <a16:creationId xmlns:a16="http://schemas.microsoft.com/office/drawing/2014/main" id="{5E4F98FC-6EC9-F195-AB47-49809A81437F}"/>
                </a:ext>
              </a:extLst>
            </p:cNvPr>
            <p:cNvSpPr/>
            <p:nvPr/>
          </p:nvSpPr>
          <p:spPr>
            <a:xfrm>
              <a:off x="5218373" y="3038850"/>
              <a:ext cx="177" cy="2831"/>
            </a:xfrm>
            <a:custGeom>
              <a:avLst/>
              <a:gdLst>
                <a:gd name="connsiteX0" fmla="*/ -990 w 177"/>
                <a:gd name="connsiteY0" fmla="*/ -1100 h 2831"/>
                <a:gd name="connsiteX1" fmla="*/ -990 w 177"/>
                <a:gd name="connsiteY1" fmla="*/ 1731 h 2831"/>
                <a:gd name="connsiteX2" fmla="*/ -990 w 177"/>
                <a:gd name="connsiteY2" fmla="*/ 1731 h 2831"/>
                <a:gd name="connsiteX3" fmla="*/ -990 w 177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831">
                  <a:moveTo>
                    <a:pt x="-990" y="-1100"/>
                  </a:moveTo>
                  <a:cubicBezTo>
                    <a:pt x="-1226" y="-155"/>
                    <a:pt x="-1226" y="787"/>
                    <a:pt x="-990" y="1731"/>
                  </a:cubicBezTo>
                  <a:lnTo>
                    <a:pt x="-990" y="1731"/>
                  </a:lnTo>
                  <a:cubicBezTo>
                    <a:pt x="-990" y="1731"/>
                    <a:pt x="-990" y="-392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0" name="Полилиния: фигура 1989">
              <a:extLst>
                <a:ext uri="{FF2B5EF4-FFF2-40B4-BE49-F238E27FC236}">
                  <a16:creationId xmlns:a16="http://schemas.microsoft.com/office/drawing/2014/main" id="{29430D11-F14B-FFD8-A482-095066E1046B}"/>
                </a:ext>
              </a:extLst>
            </p:cNvPr>
            <p:cNvSpPr/>
            <p:nvPr/>
          </p:nvSpPr>
          <p:spPr>
            <a:xfrm>
              <a:off x="5218551" y="3038850"/>
              <a:ext cx="23597" cy="3303"/>
            </a:xfrm>
            <a:custGeom>
              <a:avLst/>
              <a:gdLst>
                <a:gd name="connsiteX0" fmla="*/ -1167 w 23597"/>
                <a:gd name="connsiteY0" fmla="*/ 81 h 3303"/>
                <a:gd name="connsiteX1" fmla="*/ -1167 w 23597"/>
                <a:gd name="connsiteY1" fmla="*/ 2204 h 3303"/>
                <a:gd name="connsiteX2" fmla="*/ -1167 w 23597"/>
                <a:gd name="connsiteY2" fmla="*/ 1023 h 3303"/>
                <a:gd name="connsiteX3" fmla="*/ -1167 w 23597"/>
                <a:gd name="connsiteY3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303">
                  <a:moveTo>
                    <a:pt x="-1167" y="81"/>
                  </a:moveTo>
                  <a:lnTo>
                    <a:pt x="-1167" y="2204"/>
                  </a:lnTo>
                  <a:cubicBezTo>
                    <a:pt x="-1167" y="2204"/>
                    <a:pt x="-1167" y="550"/>
                    <a:pt x="-1167" y="1023"/>
                  </a:cubicBez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1" name="Полилиния: фигура 1990">
              <a:extLst>
                <a:ext uri="{FF2B5EF4-FFF2-40B4-BE49-F238E27FC236}">
                  <a16:creationId xmlns:a16="http://schemas.microsoft.com/office/drawing/2014/main" id="{9FCB2F74-C962-5F49-A735-CB95C7762DC5}"/>
                </a:ext>
              </a:extLst>
            </p:cNvPr>
            <p:cNvSpPr/>
            <p:nvPr/>
          </p:nvSpPr>
          <p:spPr>
            <a:xfrm>
              <a:off x="5218551" y="3036790"/>
              <a:ext cx="23597" cy="2287"/>
            </a:xfrm>
            <a:custGeom>
              <a:avLst/>
              <a:gdLst>
                <a:gd name="connsiteX0" fmla="*/ -1167 w 23597"/>
                <a:gd name="connsiteY0" fmla="*/ -926 h 2287"/>
                <a:gd name="connsiteX1" fmla="*/ -1167 w 23597"/>
                <a:gd name="connsiteY1" fmla="*/ 724 h 2287"/>
                <a:gd name="connsiteX2" fmla="*/ -1167 w 23597"/>
                <a:gd name="connsiteY2" fmla="*/ -926 h 2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287">
                  <a:moveTo>
                    <a:pt x="-1167" y="-926"/>
                  </a:moveTo>
                  <a:cubicBezTo>
                    <a:pt x="-1167" y="-926"/>
                    <a:pt x="-1167" y="2377"/>
                    <a:pt x="-1167" y="724"/>
                  </a:cubicBezTo>
                  <a:cubicBezTo>
                    <a:pt x="-1167" y="-926"/>
                    <a:pt x="-1167" y="-1399"/>
                    <a:pt x="-1167" y="-9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2" name="Полилиния: фигура 1991">
              <a:extLst>
                <a:ext uri="{FF2B5EF4-FFF2-40B4-BE49-F238E27FC236}">
                  <a16:creationId xmlns:a16="http://schemas.microsoft.com/office/drawing/2014/main" id="{0ED489DB-7836-9051-2A53-D574C9419ABF}"/>
                </a:ext>
              </a:extLst>
            </p:cNvPr>
            <p:cNvSpPr/>
            <p:nvPr/>
          </p:nvSpPr>
          <p:spPr>
            <a:xfrm>
              <a:off x="5224214" y="3038614"/>
              <a:ext cx="0" cy="3067"/>
            </a:xfrm>
            <a:custGeom>
              <a:avLst/>
              <a:gdLst>
                <a:gd name="connsiteX0" fmla="*/ -1167 w 0"/>
                <a:gd name="connsiteY0" fmla="*/ 1968 h 3067"/>
                <a:gd name="connsiteX1" fmla="*/ -1167 w 0"/>
                <a:gd name="connsiteY1" fmla="*/ -155 h 3067"/>
                <a:gd name="connsiteX2" fmla="*/ -1167 w 0"/>
                <a:gd name="connsiteY2" fmla="*/ -155 h 3067"/>
                <a:gd name="connsiteX3" fmla="*/ -1167 w 0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3067">
                  <a:moveTo>
                    <a:pt x="-1167" y="1968"/>
                  </a:moveTo>
                  <a:cubicBezTo>
                    <a:pt x="-1167" y="317"/>
                    <a:pt x="-1167" y="1968"/>
                    <a:pt x="-1167" y="-155"/>
                  </a:cubicBezTo>
                  <a:cubicBezTo>
                    <a:pt x="-1167" y="-2281"/>
                    <a:pt x="-1167" y="-155"/>
                    <a:pt x="-1167" y="-155"/>
                  </a:cubicBezTo>
                  <a:cubicBezTo>
                    <a:pt x="-1167" y="553"/>
                    <a:pt x="-1167" y="1259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3" name="Полилиния: фигура 1992">
              <a:extLst>
                <a:ext uri="{FF2B5EF4-FFF2-40B4-BE49-F238E27FC236}">
                  <a16:creationId xmlns:a16="http://schemas.microsoft.com/office/drawing/2014/main" id="{326633A4-7B02-6DB1-5CF2-FACEF1241D6C}"/>
                </a:ext>
              </a:extLst>
            </p:cNvPr>
            <p:cNvSpPr/>
            <p:nvPr/>
          </p:nvSpPr>
          <p:spPr>
            <a:xfrm>
              <a:off x="5227045" y="3039087"/>
              <a:ext cx="23597" cy="1650"/>
            </a:xfrm>
            <a:custGeom>
              <a:avLst/>
              <a:gdLst>
                <a:gd name="connsiteX0" fmla="*/ -1167 w 23597"/>
                <a:gd name="connsiteY0" fmla="*/ 550 h 1650"/>
                <a:gd name="connsiteX1" fmla="*/ -1167 w 23597"/>
                <a:gd name="connsiteY1" fmla="*/ 550 h 1650"/>
                <a:gd name="connsiteX2" fmla="*/ -1167 w 23597"/>
                <a:gd name="connsiteY2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550"/>
                  </a:moveTo>
                  <a:cubicBezTo>
                    <a:pt x="-1167" y="550"/>
                    <a:pt x="-1167" y="550"/>
                    <a:pt x="-1167" y="55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4" name="Полилиния: фигура 1993">
              <a:extLst>
                <a:ext uri="{FF2B5EF4-FFF2-40B4-BE49-F238E27FC236}">
                  <a16:creationId xmlns:a16="http://schemas.microsoft.com/office/drawing/2014/main" id="{4DA54101-EE77-A6F3-0F23-75FE8862C794}"/>
                </a:ext>
              </a:extLst>
            </p:cNvPr>
            <p:cNvSpPr/>
            <p:nvPr/>
          </p:nvSpPr>
          <p:spPr>
            <a:xfrm>
              <a:off x="5228699" y="3037958"/>
              <a:ext cx="103" cy="3251"/>
            </a:xfrm>
            <a:custGeom>
              <a:avLst/>
              <a:gdLst>
                <a:gd name="connsiteX0" fmla="*/ -1167 w 103"/>
                <a:gd name="connsiteY0" fmla="*/ 2151 h 3251"/>
                <a:gd name="connsiteX1" fmla="*/ -1167 w 103"/>
                <a:gd name="connsiteY1" fmla="*/ 2151 h 3251"/>
                <a:gd name="connsiteX2" fmla="*/ -1167 w 103"/>
                <a:gd name="connsiteY2" fmla="*/ -680 h 3251"/>
                <a:gd name="connsiteX3" fmla="*/ -1167 w 103"/>
                <a:gd name="connsiteY3" fmla="*/ -680 h 3251"/>
                <a:gd name="connsiteX4" fmla="*/ -1167 w 103"/>
                <a:gd name="connsiteY4" fmla="*/ 2151 h 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" h="3251">
                  <a:moveTo>
                    <a:pt x="-1167" y="2151"/>
                  </a:moveTo>
                  <a:cubicBezTo>
                    <a:pt x="-1167" y="2151"/>
                    <a:pt x="-1167" y="2151"/>
                    <a:pt x="-1167" y="2151"/>
                  </a:cubicBezTo>
                  <a:cubicBezTo>
                    <a:pt x="-1167" y="2151"/>
                    <a:pt x="-1167" y="265"/>
                    <a:pt x="-1167" y="-680"/>
                  </a:cubicBezTo>
                  <a:cubicBezTo>
                    <a:pt x="-1167" y="-1625"/>
                    <a:pt x="-1167" y="-680"/>
                    <a:pt x="-1167" y="-680"/>
                  </a:cubicBezTo>
                  <a:cubicBezTo>
                    <a:pt x="-1167" y="-680"/>
                    <a:pt x="-934" y="501"/>
                    <a:pt x="-1167" y="21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5" name="Полилиния: фигура 1994">
              <a:extLst>
                <a:ext uri="{FF2B5EF4-FFF2-40B4-BE49-F238E27FC236}">
                  <a16:creationId xmlns:a16="http://schemas.microsoft.com/office/drawing/2014/main" id="{7676A896-3E4B-5ACD-3042-7506834DD2C2}"/>
                </a:ext>
              </a:extLst>
            </p:cNvPr>
            <p:cNvSpPr/>
            <p:nvPr/>
          </p:nvSpPr>
          <p:spPr>
            <a:xfrm>
              <a:off x="5229641" y="3034838"/>
              <a:ext cx="177" cy="2125"/>
            </a:xfrm>
            <a:custGeom>
              <a:avLst/>
              <a:gdLst>
                <a:gd name="connsiteX0" fmla="*/ -1167 w 177"/>
                <a:gd name="connsiteY0" fmla="*/ 1026 h 2125"/>
                <a:gd name="connsiteX1" fmla="*/ -1167 w 177"/>
                <a:gd name="connsiteY1" fmla="*/ 1026 h 2125"/>
                <a:gd name="connsiteX2" fmla="*/ -1167 w 177"/>
                <a:gd name="connsiteY2" fmla="*/ -1100 h 2125"/>
                <a:gd name="connsiteX3" fmla="*/ -1167 w 177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125">
                  <a:moveTo>
                    <a:pt x="-1167" y="1026"/>
                  </a:moveTo>
                  <a:cubicBezTo>
                    <a:pt x="-1167" y="1026"/>
                    <a:pt x="-1167" y="-155"/>
                    <a:pt x="-1167" y="1026"/>
                  </a:cubicBezTo>
                  <a:cubicBezTo>
                    <a:pt x="-931" y="317"/>
                    <a:pt x="-931" y="-392"/>
                    <a:pt x="-1167" y="-1100"/>
                  </a:cubicBezTo>
                  <a:cubicBezTo>
                    <a:pt x="-1167" y="-392"/>
                    <a:pt x="-1167" y="317"/>
                    <a:pt x="-116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6" name="Полилиния: фигура 1995">
              <a:extLst>
                <a:ext uri="{FF2B5EF4-FFF2-40B4-BE49-F238E27FC236}">
                  <a16:creationId xmlns:a16="http://schemas.microsoft.com/office/drawing/2014/main" id="{F382EECE-9BDF-3EF3-1F72-521E53835902}"/>
                </a:ext>
              </a:extLst>
            </p:cNvPr>
            <p:cNvSpPr/>
            <p:nvPr/>
          </p:nvSpPr>
          <p:spPr>
            <a:xfrm>
              <a:off x="5232081" y="3038378"/>
              <a:ext cx="2498" cy="4954"/>
            </a:xfrm>
            <a:custGeom>
              <a:avLst/>
              <a:gdLst>
                <a:gd name="connsiteX0" fmla="*/ -1012 w 2498"/>
                <a:gd name="connsiteY0" fmla="*/ 3854 h 4954"/>
                <a:gd name="connsiteX1" fmla="*/ 641 w 2498"/>
                <a:gd name="connsiteY1" fmla="*/ 3854 h 4954"/>
                <a:gd name="connsiteX2" fmla="*/ -776 w 2498"/>
                <a:gd name="connsiteY2" fmla="*/ -1100 h 4954"/>
                <a:gd name="connsiteX3" fmla="*/ -776 w 2498"/>
                <a:gd name="connsiteY3" fmla="*/ 1968 h 4954"/>
                <a:gd name="connsiteX4" fmla="*/ -776 w 2498"/>
                <a:gd name="connsiteY4" fmla="*/ -864 h 4954"/>
                <a:gd name="connsiteX5" fmla="*/ -1012 w 2498"/>
                <a:gd name="connsiteY5" fmla="*/ 3854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8" h="4954">
                  <a:moveTo>
                    <a:pt x="-1012" y="3854"/>
                  </a:moveTo>
                  <a:cubicBezTo>
                    <a:pt x="-1012" y="1495"/>
                    <a:pt x="-1012" y="3854"/>
                    <a:pt x="641" y="3854"/>
                  </a:cubicBezTo>
                  <a:cubicBezTo>
                    <a:pt x="2292" y="3854"/>
                    <a:pt x="641" y="1023"/>
                    <a:pt x="-776" y="-1100"/>
                  </a:cubicBezTo>
                  <a:cubicBezTo>
                    <a:pt x="-776" y="1023"/>
                    <a:pt x="-776" y="1259"/>
                    <a:pt x="-776" y="1968"/>
                  </a:cubicBezTo>
                  <a:cubicBezTo>
                    <a:pt x="-776" y="2676"/>
                    <a:pt x="-776" y="-1100"/>
                    <a:pt x="-776" y="-864"/>
                  </a:cubicBezTo>
                  <a:cubicBezTo>
                    <a:pt x="-1248" y="553"/>
                    <a:pt x="-1248" y="2204"/>
                    <a:pt x="-1012" y="3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7" name="Полилиния: фигура 1996">
              <a:extLst>
                <a:ext uri="{FF2B5EF4-FFF2-40B4-BE49-F238E27FC236}">
                  <a16:creationId xmlns:a16="http://schemas.microsoft.com/office/drawing/2014/main" id="{76EC4D4E-CCA8-8EAF-F4D1-9C65EE68C85E}"/>
                </a:ext>
              </a:extLst>
            </p:cNvPr>
            <p:cNvSpPr/>
            <p:nvPr/>
          </p:nvSpPr>
          <p:spPr>
            <a:xfrm>
              <a:off x="5231766" y="3037093"/>
              <a:ext cx="103" cy="1048"/>
            </a:xfrm>
            <a:custGeom>
              <a:avLst/>
              <a:gdLst>
                <a:gd name="connsiteX0" fmla="*/ -1167 w 103"/>
                <a:gd name="connsiteY0" fmla="*/ -52 h 1048"/>
                <a:gd name="connsiteX1" fmla="*/ -1167 w 103"/>
                <a:gd name="connsiteY1" fmla="*/ -52 h 1048"/>
                <a:gd name="connsiteX2" fmla="*/ -1167 w 103"/>
                <a:gd name="connsiteY2" fmla="*/ -5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048">
                  <a:moveTo>
                    <a:pt x="-1167" y="-52"/>
                  </a:moveTo>
                  <a:cubicBezTo>
                    <a:pt x="-1167" y="-52"/>
                    <a:pt x="-1167" y="-52"/>
                    <a:pt x="-1167" y="-52"/>
                  </a:cubicBezTo>
                  <a:cubicBezTo>
                    <a:pt x="-1167" y="-52"/>
                    <a:pt x="-934" y="-2411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8" name="Полилиния: фигура 1997">
              <a:extLst>
                <a:ext uri="{FF2B5EF4-FFF2-40B4-BE49-F238E27FC236}">
                  <a16:creationId xmlns:a16="http://schemas.microsoft.com/office/drawing/2014/main" id="{79A82B10-5A0B-E86F-B8AF-4C19565EB89C}"/>
                </a:ext>
              </a:extLst>
            </p:cNvPr>
            <p:cNvSpPr/>
            <p:nvPr/>
          </p:nvSpPr>
          <p:spPr>
            <a:xfrm>
              <a:off x="5233653" y="3032190"/>
              <a:ext cx="104" cy="4065"/>
            </a:xfrm>
            <a:custGeom>
              <a:avLst/>
              <a:gdLst>
                <a:gd name="connsiteX0" fmla="*/ -1167 w 104"/>
                <a:gd name="connsiteY0" fmla="*/ 2965 h 4065"/>
                <a:gd name="connsiteX1" fmla="*/ -1167 w 104"/>
                <a:gd name="connsiteY1" fmla="*/ 2965 h 4065"/>
                <a:gd name="connsiteX2" fmla="*/ -1167 w 104"/>
                <a:gd name="connsiteY2" fmla="*/ -575 h 4065"/>
                <a:gd name="connsiteX3" fmla="*/ -1167 w 104"/>
                <a:gd name="connsiteY3" fmla="*/ -575 h 4065"/>
                <a:gd name="connsiteX4" fmla="*/ -1167 w 104"/>
                <a:gd name="connsiteY4" fmla="*/ 2965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4065">
                  <a:moveTo>
                    <a:pt x="-1167" y="2965"/>
                  </a:moveTo>
                  <a:lnTo>
                    <a:pt x="-1167" y="2965"/>
                  </a:lnTo>
                  <a:cubicBezTo>
                    <a:pt x="-1167" y="2965"/>
                    <a:pt x="-1167" y="606"/>
                    <a:pt x="-1167" y="-575"/>
                  </a:cubicBezTo>
                  <a:cubicBezTo>
                    <a:pt x="-1167" y="-1756"/>
                    <a:pt x="-1167" y="-575"/>
                    <a:pt x="-1167" y="-575"/>
                  </a:cubicBezTo>
                  <a:cubicBezTo>
                    <a:pt x="-1167" y="-575"/>
                    <a:pt x="-931" y="1784"/>
                    <a:pt x="-1167" y="29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99" name="Полилиния: фигура 1998">
              <a:extLst>
                <a:ext uri="{FF2B5EF4-FFF2-40B4-BE49-F238E27FC236}">
                  <a16:creationId xmlns:a16="http://schemas.microsoft.com/office/drawing/2014/main" id="{C4196203-60C9-F570-0380-B96771F16DC8}"/>
                </a:ext>
              </a:extLst>
            </p:cNvPr>
            <p:cNvSpPr/>
            <p:nvPr/>
          </p:nvSpPr>
          <p:spPr>
            <a:xfrm>
              <a:off x="5236249" y="3033220"/>
              <a:ext cx="23597" cy="3034"/>
            </a:xfrm>
            <a:custGeom>
              <a:avLst/>
              <a:gdLst>
                <a:gd name="connsiteX0" fmla="*/ -1167 w 23597"/>
                <a:gd name="connsiteY0" fmla="*/ 1934 h 3034"/>
                <a:gd name="connsiteX1" fmla="*/ -1167 w 23597"/>
                <a:gd name="connsiteY1" fmla="*/ -897 h 3034"/>
                <a:gd name="connsiteX2" fmla="*/ -1167 w 23597"/>
                <a:gd name="connsiteY2" fmla="*/ 1934 h 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34">
                  <a:moveTo>
                    <a:pt x="-1167" y="1934"/>
                  </a:moveTo>
                  <a:cubicBezTo>
                    <a:pt x="-1167" y="1934"/>
                    <a:pt x="-1167" y="48"/>
                    <a:pt x="-1167" y="-897"/>
                  </a:cubicBezTo>
                  <a:cubicBezTo>
                    <a:pt x="-1167" y="-1842"/>
                    <a:pt x="-1167" y="753"/>
                    <a:pt x="-1167" y="1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0" name="Полилиния: фигура 1999">
              <a:extLst>
                <a:ext uri="{FF2B5EF4-FFF2-40B4-BE49-F238E27FC236}">
                  <a16:creationId xmlns:a16="http://schemas.microsoft.com/office/drawing/2014/main" id="{03068FCF-23BD-EB50-9924-E0C4DBFDBE77}"/>
                </a:ext>
              </a:extLst>
            </p:cNvPr>
            <p:cNvSpPr/>
            <p:nvPr/>
          </p:nvSpPr>
          <p:spPr>
            <a:xfrm>
              <a:off x="5267632" y="3046873"/>
              <a:ext cx="1417" cy="2754"/>
            </a:xfrm>
            <a:custGeom>
              <a:avLst/>
              <a:gdLst>
                <a:gd name="connsiteX0" fmla="*/ -1167 w 1417"/>
                <a:gd name="connsiteY0" fmla="*/ 1026 h 2754"/>
                <a:gd name="connsiteX1" fmla="*/ 250 w 1417"/>
                <a:gd name="connsiteY1" fmla="*/ 1026 h 2754"/>
                <a:gd name="connsiteX2" fmla="*/ -931 w 1417"/>
                <a:gd name="connsiteY2" fmla="*/ -1100 h 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754">
                  <a:moveTo>
                    <a:pt x="-1167" y="1026"/>
                  </a:moveTo>
                  <a:cubicBezTo>
                    <a:pt x="-1167" y="2440"/>
                    <a:pt x="-1167" y="1026"/>
                    <a:pt x="250" y="1026"/>
                  </a:cubicBezTo>
                  <a:lnTo>
                    <a:pt x="-931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1" name="Полилиния: фигура 2000">
              <a:extLst>
                <a:ext uri="{FF2B5EF4-FFF2-40B4-BE49-F238E27FC236}">
                  <a16:creationId xmlns:a16="http://schemas.microsoft.com/office/drawing/2014/main" id="{78CDC9A7-107E-BA62-8A75-9439CC389F02}"/>
                </a:ext>
              </a:extLst>
            </p:cNvPr>
            <p:cNvSpPr/>
            <p:nvPr/>
          </p:nvSpPr>
          <p:spPr>
            <a:xfrm>
              <a:off x="5275893" y="3042023"/>
              <a:ext cx="103" cy="1573"/>
            </a:xfrm>
            <a:custGeom>
              <a:avLst/>
              <a:gdLst>
                <a:gd name="connsiteX0" fmla="*/ -1167 w 103"/>
                <a:gd name="connsiteY0" fmla="*/ -260 h 1573"/>
                <a:gd name="connsiteX1" fmla="*/ -1167 w 103"/>
                <a:gd name="connsiteY1" fmla="*/ -260 h 1573"/>
                <a:gd name="connsiteX2" fmla="*/ -1167 w 103"/>
                <a:gd name="connsiteY2" fmla="*/ -260 h 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573">
                  <a:moveTo>
                    <a:pt x="-1167" y="-260"/>
                  </a:moveTo>
                  <a:cubicBezTo>
                    <a:pt x="-1167" y="1390"/>
                    <a:pt x="-1167" y="-260"/>
                    <a:pt x="-1167" y="-260"/>
                  </a:cubicBezTo>
                  <a:cubicBezTo>
                    <a:pt x="-1167" y="-260"/>
                    <a:pt x="-934" y="-2150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2" name="Полилиния: фигура 2001">
              <a:extLst>
                <a:ext uri="{FF2B5EF4-FFF2-40B4-BE49-F238E27FC236}">
                  <a16:creationId xmlns:a16="http://schemas.microsoft.com/office/drawing/2014/main" id="{39A58220-3E83-3785-9A47-8616C0C4B96C}"/>
                </a:ext>
              </a:extLst>
            </p:cNvPr>
            <p:cNvSpPr/>
            <p:nvPr/>
          </p:nvSpPr>
          <p:spPr>
            <a:xfrm>
              <a:off x="5285094" y="3045432"/>
              <a:ext cx="104" cy="1885"/>
            </a:xfrm>
            <a:custGeom>
              <a:avLst/>
              <a:gdLst>
                <a:gd name="connsiteX0" fmla="*/ -1167 w 104"/>
                <a:gd name="connsiteY0" fmla="*/ -365 h 1885"/>
                <a:gd name="connsiteX1" fmla="*/ -1167 w 104"/>
                <a:gd name="connsiteY1" fmla="*/ -365 h 1885"/>
                <a:gd name="connsiteX2" fmla="*/ -1167 w 104"/>
                <a:gd name="connsiteY2" fmla="*/ -365 h 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85">
                  <a:moveTo>
                    <a:pt x="-1167" y="-365"/>
                  </a:moveTo>
                  <a:cubicBezTo>
                    <a:pt x="-1167" y="1049"/>
                    <a:pt x="-1167" y="1285"/>
                    <a:pt x="-1167" y="-365"/>
                  </a:cubicBezTo>
                  <a:cubicBezTo>
                    <a:pt x="-1167" y="-2019"/>
                    <a:pt x="-931" y="-365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3" name="Полилиния: фигура 2002">
              <a:extLst>
                <a:ext uri="{FF2B5EF4-FFF2-40B4-BE49-F238E27FC236}">
                  <a16:creationId xmlns:a16="http://schemas.microsoft.com/office/drawing/2014/main" id="{8FFDAB78-FDEB-EAFC-2DB3-B6AEE174AB2B}"/>
                </a:ext>
              </a:extLst>
            </p:cNvPr>
            <p:cNvSpPr/>
            <p:nvPr/>
          </p:nvSpPr>
          <p:spPr>
            <a:xfrm>
              <a:off x="5289342" y="3043675"/>
              <a:ext cx="23597" cy="3670"/>
            </a:xfrm>
            <a:custGeom>
              <a:avLst/>
              <a:gdLst>
                <a:gd name="connsiteX0" fmla="*/ -1167 w 23597"/>
                <a:gd name="connsiteY0" fmla="*/ 2570 h 3670"/>
                <a:gd name="connsiteX1" fmla="*/ -1167 w 23597"/>
                <a:gd name="connsiteY1" fmla="*/ -25 h 3670"/>
                <a:gd name="connsiteX2" fmla="*/ -1167 w 23597"/>
                <a:gd name="connsiteY2" fmla="*/ 2570 h 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670">
                  <a:moveTo>
                    <a:pt x="-1167" y="2570"/>
                  </a:moveTo>
                  <a:cubicBezTo>
                    <a:pt x="-1167" y="2570"/>
                    <a:pt x="-1167" y="2570"/>
                    <a:pt x="-1167" y="-25"/>
                  </a:cubicBezTo>
                  <a:cubicBezTo>
                    <a:pt x="-1167" y="-2620"/>
                    <a:pt x="-1167" y="-25"/>
                    <a:pt x="-1167" y="25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4" name="Полилиния: фигура 2003">
              <a:extLst>
                <a:ext uri="{FF2B5EF4-FFF2-40B4-BE49-F238E27FC236}">
                  <a16:creationId xmlns:a16="http://schemas.microsoft.com/office/drawing/2014/main" id="{B072F122-D4A6-C0BB-7FAF-D6DAAD3D71E6}"/>
                </a:ext>
              </a:extLst>
            </p:cNvPr>
            <p:cNvSpPr/>
            <p:nvPr/>
          </p:nvSpPr>
          <p:spPr>
            <a:xfrm>
              <a:off x="5297601" y="3044016"/>
              <a:ext cx="104" cy="733"/>
            </a:xfrm>
            <a:custGeom>
              <a:avLst/>
              <a:gdLst>
                <a:gd name="connsiteX0" fmla="*/ -1167 w 104"/>
                <a:gd name="connsiteY0" fmla="*/ -367 h 733"/>
                <a:gd name="connsiteX1" fmla="*/ -1167 w 104"/>
                <a:gd name="connsiteY1" fmla="*/ -367 h 733"/>
                <a:gd name="connsiteX2" fmla="*/ -1167 w 104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167" y="-367"/>
                  </a:moveTo>
                  <a:cubicBezTo>
                    <a:pt x="-1167" y="-367"/>
                    <a:pt x="-1167" y="-367"/>
                    <a:pt x="-1167" y="-367"/>
                  </a:cubicBezTo>
                  <a:cubicBezTo>
                    <a:pt x="-1167" y="-367"/>
                    <a:pt x="-931" y="-201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5" name="Полилиния: фигура 2004">
              <a:extLst>
                <a:ext uri="{FF2B5EF4-FFF2-40B4-BE49-F238E27FC236}">
                  <a16:creationId xmlns:a16="http://schemas.microsoft.com/office/drawing/2014/main" id="{F0019952-AC5E-FED5-4358-94DC21805FD2}"/>
                </a:ext>
              </a:extLst>
            </p:cNvPr>
            <p:cNvSpPr/>
            <p:nvPr/>
          </p:nvSpPr>
          <p:spPr>
            <a:xfrm>
              <a:off x="5306804" y="3048762"/>
              <a:ext cx="23597" cy="2831"/>
            </a:xfrm>
            <a:custGeom>
              <a:avLst/>
              <a:gdLst>
                <a:gd name="connsiteX0" fmla="*/ -1167 w 23597"/>
                <a:gd name="connsiteY0" fmla="*/ 1731 h 2831"/>
                <a:gd name="connsiteX1" fmla="*/ -1167 w 23597"/>
                <a:gd name="connsiteY1" fmla="*/ -1100 h 2831"/>
                <a:gd name="connsiteX2" fmla="*/ -1167 w 2359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31">
                  <a:moveTo>
                    <a:pt x="-1167" y="173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6" name="Полилиния: фигура 2005">
              <a:extLst>
                <a:ext uri="{FF2B5EF4-FFF2-40B4-BE49-F238E27FC236}">
                  <a16:creationId xmlns:a16="http://schemas.microsoft.com/office/drawing/2014/main" id="{43F09CCF-1AC1-E29E-CF9A-B7E31D013045}"/>
                </a:ext>
              </a:extLst>
            </p:cNvPr>
            <p:cNvSpPr/>
            <p:nvPr/>
          </p:nvSpPr>
          <p:spPr>
            <a:xfrm>
              <a:off x="5336537" y="3190831"/>
              <a:ext cx="1886" cy="2347"/>
            </a:xfrm>
            <a:custGeom>
              <a:avLst/>
              <a:gdLst>
                <a:gd name="connsiteX0" fmla="*/ -1167 w 1886"/>
                <a:gd name="connsiteY0" fmla="*/ 1247 h 2347"/>
                <a:gd name="connsiteX1" fmla="*/ 720 w 1886"/>
                <a:gd name="connsiteY1" fmla="*/ 1247 h 2347"/>
                <a:gd name="connsiteX2" fmla="*/ -1167 w 1886"/>
                <a:gd name="connsiteY2" fmla="*/ 1247 h 2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47">
                  <a:moveTo>
                    <a:pt x="-1167" y="1247"/>
                  </a:moveTo>
                  <a:cubicBezTo>
                    <a:pt x="-1167" y="1247"/>
                    <a:pt x="250" y="-1348"/>
                    <a:pt x="720" y="1247"/>
                  </a:cubicBezTo>
                  <a:cubicBezTo>
                    <a:pt x="250" y="-3238"/>
                    <a:pt x="-1167" y="-170"/>
                    <a:pt x="-1167" y="12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7" name="Полилиния: фигура 2006">
              <a:extLst>
                <a:ext uri="{FF2B5EF4-FFF2-40B4-BE49-F238E27FC236}">
                  <a16:creationId xmlns:a16="http://schemas.microsoft.com/office/drawing/2014/main" id="{4417D86B-68FA-D1B2-221A-F5A2E90DFB36}"/>
                </a:ext>
              </a:extLst>
            </p:cNvPr>
            <p:cNvSpPr/>
            <p:nvPr/>
          </p:nvSpPr>
          <p:spPr>
            <a:xfrm>
              <a:off x="5338424" y="3190267"/>
              <a:ext cx="104" cy="943"/>
            </a:xfrm>
            <a:custGeom>
              <a:avLst/>
              <a:gdLst>
                <a:gd name="connsiteX0" fmla="*/ -1167 w 104"/>
                <a:gd name="connsiteY0" fmla="*/ -785 h 943"/>
                <a:gd name="connsiteX1" fmla="*/ -1167 w 104"/>
                <a:gd name="connsiteY1" fmla="*/ -785 h 943"/>
                <a:gd name="connsiteX2" fmla="*/ -1167 w 104"/>
                <a:gd name="connsiteY2" fmla="*/ -785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167" y="-785"/>
                  </a:moveTo>
                  <a:cubicBezTo>
                    <a:pt x="-1167" y="629"/>
                    <a:pt x="-1167" y="-785"/>
                    <a:pt x="-1167" y="-785"/>
                  </a:cubicBezTo>
                  <a:cubicBezTo>
                    <a:pt x="-1167" y="-785"/>
                    <a:pt x="-931" y="-1494"/>
                    <a:pt x="-116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8" name="Полилиния: фигура 2007">
              <a:extLst>
                <a:ext uri="{FF2B5EF4-FFF2-40B4-BE49-F238E27FC236}">
                  <a16:creationId xmlns:a16="http://schemas.microsoft.com/office/drawing/2014/main" id="{9AFF3A0A-2322-1C7F-17F4-C5144928B558}"/>
                </a:ext>
              </a:extLst>
            </p:cNvPr>
            <p:cNvSpPr/>
            <p:nvPr/>
          </p:nvSpPr>
          <p:spPr>
            <a:xfrm>
              <a:off x="5321653" y="3041997"/>
              <a:ext cx="2958" cy="2752"/>
            </a:xfrm>
            <a:custGeom>
              <a:avLst/>
              <a:gdLst>
                <a:gd name="connsiteX0" fmla="*/ -205 w 2958"/>
                <a:gd name="connsiteY0" fmla="*/ 1653 h 2752"/>
                <a:gd name="connsiteX1" fmla="*/ -205 w 2958"/>
                <a:gd name="connsiteY1" fmla="*/ -470 h 2752"/>
                <a:gd name="connsiteX2" fmla="*/ 1210 w 2958"/>
                <a:gd name="connsiteY2" fmla="*/ -470 h 2752"/>
                <a:gd name="connsiteX3" fmla="*/ -441 w 2958"/>
                <a:gd name="connsiteY3" fmla="*/ -470 h 2752"/>
                <a:gd name="connsiteX4" fmla="*/ -205 w 2958"/>
                <a:gd name="connsiteY4" fmla="*/ 1653 h 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8" h="2752">
                  <a:moveTo>
                    <a:pt x="-205" y="1653"/>
                  </a:moveTo>
                  <a:cubicBezTo>
                    <a:pt x="-205" y="944"/>
                    <a:pt x="-205" y="235"/>
                    <a:pt x="-205" y="-470"/>
                  </a:cubicBezTo>
                  <a:cubicBezTo>
                    <a:pt x="-205" y="-470"/>
                    <a:pt x="-205" y="-470"/>
                    <a:pt x="1210" y="-470"/>
                  </a:cubicBezTo>
                  <a:cubicBezTo>
                    <a:pt x="2627" y="-470"/>
                    <a:pt x="1210" y="-1887"/>
                    <a:pt x="-441" y="-470"/>
                  </a:cubicBezTo>
                  <a:cubicBezTo>
                    <a:pt x="-2094" y="944"/>
                    <a:pt x="-441" y="1653"/>
                    <a:pt x="-205" y="16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09" name="Полилиния: фигура 2008">
              <a:extLst>
                <a:ext uri="{FF2B5EF4-FFF2-40B4-BE49-F238E27FC236}">
                  <a16:creationId xmlns:a16="http://schemas.microsoft.com/office/drawing/2014/main" id="{34C6559B-75F2-43B7-1E52-0D6837BEAE2A}"/>
                </a:ext>
              </a:extLst>
            </p:cNvPr>
            <p:cNvSpPr/>
            <p:nvPr/>
          </p:nvSpPr>
          <p:spPr>
            <a:xfrm>
              <a:off x="5325106" y="3048290"/>
              <a:ext cx="104" cy="3776"/>
            </a:xfrm>
            <a:custGeom>
              <a:avLst/>
              <a:gdLst>
                <a:gd name="connsiteX0" fmla="*/ -1062 w 104"/>
                <a:gd name="connsiteY0" fmla="*/ 2676 h 3776"/>
                <a:gd name="connsiteX1" fmla="*/ -1062 w 104"/>
                <a:gd name="connsiteY1" fmla="*/ -1100 h 3776"/>
                <a:gd name="connsiteX2" fmla="*/ -1062 w 104"/>
                <a:gd name="connsiteY2" fmla="*/ 2676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776">
                  <a:moveTo>
                    <a:pt x="-1062" y="2676"/>
                  </a:moveTo>
                  <a:cubicBezTo>
                    <a:pt x="-1062" y="1495"/>
                    <a:pt x="-1062" y="78"/>
                    <a:pt x="-1062" y="-1100"/>
                  </a:cubicBezTo>
                  <a:cubicBezTo>
                    <a:pt x="-1062" y="-1100"/>
                    <a:pt x="-1298" y="1259"/>
                    <a:pt x="-1062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0" name="Полилиния: фигура 2009">
              <a:extLst>
                <a:ext uri="{FF2B5EF4-FFF2-40B4-BE49-F238E27FC236}">
                  <a16:creationId xmlns:a16="http://schemas.microsoft.com/office/drawing/2014/main" id="{ECF6D487-6843-1FCE-143A-055E7DE107B8}"/>
                </a:ext>
              </a:extLst>
            </p:cNvPr>
            <p:cNvSpPr/>
            <p:nvPr/>
          </p:nvSpPr>
          <p:spPr>
            <a:xfrm>
              <a:off x="5324502" y="3044250"/>
              <a:ext cx="104" cy="2753"/>
            </a:xfrm>
            <a:custGeom>
              <a:avLst/>
              <a:gdLst>
                <a:gd name="connsiteX0" fmla="*/ -1167 w 104"/>
                <a:gd name="connsiteY0" fmla="*/ -600 h 2753"/>
                <a:gd name="connsiteX1" fmla="*/ -1167 w 104"/>
                <a:gd name="connsiteY1" fmla="*/ 1523 h 2753"/>
                <a:gd name="connsiteX2" fmla="*/ -1167 w 104"/>
                <a:gd name="connsiteY2" fmla="*/ -837 h 2753"/>
                <a:gd name="connsiteX3" fmla="*/ -1167 w 104"/>
                <a:gd name="connsiteY3" fmla="*/ -600 h 2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753">
                  <a:moveTo>
                    <a:pt x="-1167" y="-600"/>
                  </a:moveTo>
                  <a:cubicBezTo>
                    <a:pt x="-1167" y="-600"/>
                    <a:pt x="-1167" y="817"/>
                    <a:pt x="-1167" y="1523"/>
                  </a:cubicBezTo>
                  <a:cubicBezTo>
                    <a:pt x="-1167" y="2231"/>
                    <a:pt x="-1167" y="-128"/>
                    <a:pt x="-1167" y="-837"/>
                  </a:cubicBezTo>
                  <a:cubicBezTo>
                    <a:pt x="-1167" y="-1545"/>
                    <a:pt x="-931" y="-600"/>
                    <a:pt x="-1167" y="-6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1" name="Полилиния: фигура 2010">
              <a:extLst>
                <a:ext uri="{FF2B5EF4-FFF2-40B4-BE49-F238E27FC236}">
                  <a16:creationId xmlns:a16="http://schemas.microsoft.com/office/drawing/2014/main" id="{FFCD8B11-8B68-66BF-7B76-0790C64428E1}"/>
                </a:ext>
              </a:extLst>
            </p:cNvPr>
            <p:cNvSpPr/>
            <p:nvPr/>
          </p:nvSpPr>
          <p:spPr>
            <a:xfrm>
              <a:off x="5344559" y="3035180"/>
              <a:ext cx="23597" cy="2725"/>
            </a:xfrm>
            <a:custGeom>
              <a:avLst/>
              <a:gdLst>
                <a:gd name="connsiteX0" fmla="*/ -1167 w 23597"/>
                <a:gd name="connsiteY0" fmla="*/ 1625 h 2725"/>
                <a:gd name="connsiteX1" fmla="*/ -1167 w 23597"/>
                <a:gd name="connsiteY1" fmla="*/ -262 h 2725"/>
                <a:gd name="connsiteX2" fmla="*/ -1167 w 23597"/>
                <a:gd name="connsiteY2" fmla="*/ -262 h 2725"/>
                <a:gd name="connsiteX3" fmla="*/ -1167 w 23597"/>
                <a:gd name="connsiteY3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25">
                  <a:moveTo>
                    <a:pt x="-1167" y="1625"/>
                  </a:moveTo>
                  <a:cubicBezTo>
                    <a:pt x="-1167" y="1625"/>
                    <a:pt x="-1167" y="1625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1167" y="1153"/>
                    <a:pt x="-116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2" name="Полилиния: фигура 2011">
              <a:extLst>
                <a:ext uri="{FF2B5EF4-FFF2-40B4-BE49-F238E27FC236}">
                  <a16:creationId xmlns:a16="http://schemas.microsoft.com/office/drawing/2014/main" id="{1096A0B3-8CED-1718-2FC3-4BE928D9A11D}"/>
                </a:ext>
              </a:extLst>
            </p:cNvPr>
            <p:cNvSpPr/>
            <p:nvPr/>
          </p:nvSpPr>
          <p:spPr>
            <a:xfrm>
              <a:off x="5345977" y="3030186"/>
              <a:ext cx="23597" cy="2528"/>
            </a:xfrm>
            <a:custGeom>
              <a:avLst/>
              <a:gdLst>
                <a:gd name="connsiteX0" fmla="*/ -1167 w 23597"/>
                <a:gd name="connsiteY0" fmla="*/ 1429 h 2528"/>
                <a:gd name="connsiteX1" fmla="*/ -1167 w 23597"/>
                <a:gd name="connsiteY1" fmla="*/ -931 h 2528"/>
                <a:gd name="connsiteX2" fmla="*/ -1167 w 23597"/>
                <a:gd name="connsiteY2" fmla="*/ 1429 h 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28">
                  <a:moveTo>
                    <a:pt x="-1167" y="1429"/>
                  </a:moveTo>
                  <a:cubicBezTo>
                    <a:pt x="-1167" y="1429"/>
                    <a:pt x="-1167" y="-222"/>
                    <a:pt x="-1167" y="-931"/>
                  </a:cubicBezTo>
                  <a:cubicBezTo>
                    <a:pt x="-1167" y="-1639"/>
                    <a:pt x="-1167" y="14"/>
                    <a:pt x="-1167" y="14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3" name="Полилиния: фигура 2012">
              <a:extLst>
                <a:ext uri="{FF2B5EF4-FFF2-40B4-BE49-F238E27FC236}">
                  <a16:creationId xmlns:a16="http://schemas.microsoft.com/office/drawing/2014/main" id="{ECAD067F-933E-43AE-9B20-62D7C796DBB7}"/>
                </a:ext>
              </a:extLst>
            </p:cNvPr>
            <p:cNvSpPr/>
            <p:nvPr/>
          </p:nvSpPr>
          <p:spPr>
            <a:xfrm>
              <a:off x="5347391" y="3032384"/>
              <a:ext cx="2439" cy="3687"/>
            </a:xfrm>
            <a:custGeom>
              <a:avLst/>
              <a:gdLst>
                <a:gd name="connsiteX0" fmla="*/ -1167 w 2439"/>
                <a:gd name="connsiteY0" fmla="*/ 2062 h 3687"/>
                <a:gd name="connsiteX1" fmla="*/ 959 w 2439"/>
                <a:gd name="connsiteY1" fmla="*/ 2062 h 3687"/>
                <a:gd name="connsiteX2" fmla="*/ 959 w 2439"/>
                <a:gd name="connsiteY2" fmla="*/ -770 h 3687"/>
                <a:gd name="connsiteX3" fmla="*/ -1167 w 2439"/>
                <a:gd name="connsiteY3" fmla="*/ 2062 h 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9" h="3687">
                  <a:moveTo>
                    <a:pt x="-1167" y="2062"/>
                  </a:moveTo>
                  <a:cubicBezTo>
                    <a:pt x="-1167" y="3243"/>
                    <a:pt x="250" y="2062"/>
                    <a:pt x="959" y="2062"/>
                  </a:cubicBezTo>
                  <a:cubicBezTo>
                    <a:pt x="1664" y="2062"/>
                    <a:pt x="959" y="648"/>
                    <a:pt x="959" y="-770"/>
                  </a:cubicBezTo>
                  <a:cubicBezTo>
                    <a:pt x="959" y="-2184"/>
                    <a:pt x="14" y="1353"/>
                    <a:pt x="-1167" y="20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4" name="Полилиния: фигура 2013">
              <a:extLst>
                <a:ext uri="{FF2B5EF4-FFF2-40B4-BE49-F238E27FC236}">
                  <a16:creationId xmlns:a16="http://schemas.microsoft.com/office/drawing/2014/main" id="{9BADCB65-9DA7-C373-9331-2CDF6691C1A7}"/>
                </a:ext>
              </a:extLst>
            </p:cNvPr>
            <p:cNvSpPr/>
            <p:nvPr/>
          </p:nvSpPr>
          <p:spPr>
            <a:xfrm>
              <a:off x="5349986" y="3033763"/>
              <a:ext cx="104" cy="838"/>
            </a:xfrm>
            <a:custGeom>
              <a:avLst/>
              <a:gdLst>
                <a:gd name="connsiteX0" fmla="*/ -1167 w 104"/>
                <a:gd name="connsiteY0" fmla="*/ -262 h 838"/>
                <a:gd name="connsiteX1" fmla="*/ -1167 w 104"/>
                <a:gd name="connsiteY1" fmla="*/ -262 h 838"/>
                <a:gd name="connsiteX2" fmla="*/ -1167 w 10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838">
                  <a:moveTo>
                    <a:pt x="-1167" y="-262"/>
                  </a:moveTo>
                  <a:cubicBezTo>
                    <a:pt x="-1167" y="-262"/>
                    <a:pt x="-1167" y="-262"/>
                    <a:pt x="-1167" y="-262"/>
                  </a:cubicBezTo>
                  <a:cubicBezTo>
                    <a:pt x="-1167" y="-262"/>
                    <a:pt x="-931" y="-2148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5" name="Полилиния: фигура 2014">
              <a:extLst>
                <a:ext uri="{FF2B5EF4-FFF2-40B4-BE49-F238E27FC236}">
                  <a16:creationId xmlns:a16="http://schemas.microsoft.com/office/drawing/2014/main" id="{AFE58CF2-502E-945C-E297-C0B8B641A9E8}"/>
                </a:ext>
              </a:extLst>
            </p:cNvPr>
            <p:cNvSpPr/>
            <p:nvPr/>
          </p:nvSpPr>
          <p:spPr>
            <a:xfrm>
              <a:off x="5351167" y="3032715"/>
              <a:ext cx="104" cy="944"/>
            </a:xfrm>
            <a:custGeom>
              <a:avLst/>
              <a:gdLst>
                <a:gd name="connsiteX0" fmla="*/ -1167 w 104"/>
                <a:gd name="connsiteY0" fmla="*/ -155 h 944"/>
                <a:gd name="connsiteX1" fmla="*/ -1167 w 104"/>
                <a:gd name="connsiteY1" fmla="*/ -155 h 944"/>
                <a:gd name="connsiteX2" fmla="*/ -1167 w 104"/>
                <a:gd name="connsiteY2" fmla="*/ -15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4">
                  <a:moveTo>
                    <a:pt x="-1167" y="-155"/>
                  </a:moveTo>
                  <a:cubicBezTo>
                    <a:pt x="-1167" y="-155"/>
                    <a:pt x="-1167" y="-155"/>
                    <a:pt x="-1167" y="-155"/>
                  </a:cubicBezTo>
                  <a:cubicBezTo>
                    <a:pt x="-1167" y="-155"/>
                    <a:pt x="-931" y="-2281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6" name="Полилиния: фигура 2015">
              <a:extLst>
                <a:ext uri="{FF2B5EF4-FFF2-40B4-BE49-F238E27FC236}">
                  <a16:creationId xmlns:a16="http://schemas.microsoft.com/office/drawing/2014/main" id="{C9B00F6A-1913-5358-F4DB-A350329D0F6A}"/>
                </a:ext>
              </a:extLst>
            </p:cNvPr>
            <p:cNvSpPr/>
            <p:nvPr/>
          </p:nvSpPr>
          <p:spPr>
            <a:xfrm>
              <a:off x="5352112" y="3034368"/>
              <a:ext cx="476" cy="4245"/>
            </a:xfrm>
            <a:custGeom>
              <a:avLst/>
              <a:gdLst>
                <a:gd name="connsiteX0" fmla="*/ -1167 w 476"/>
                <a:gd name="connsiteY0" fmla="*/ 1259 h 4245"/>
                <a:gd name="connsiteX1" fmla="*/ -1167 w 476"/>
                <a:gd name="connsiteY1" fmla="*/ 3146 h 4245"/>
                <a:gd name="connsiteX2" fmla="*/ -1167 w 476"/>
                <a:gd name="connsiteY2" fmla="*/ -1100 h 4245"/>
                <a:gd name="connsiteX3" fmla="*/ -1167 w 476"/>
                <a:gd name="connsiteY3" fmla="*/ 1259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4245">
                  <a:moveTo>
                    <a:pt x="-1167" y="1259"/>
                  </a:moveTo>
                  <a:cubicBezTo>
                    <a:pt x="-1167" y="1965"/>
                    <a:pt x="-1167" y="2437"/>
                    <a:pt x="-1167" y="3146"/>
                  </a:cubicBezTo>
                  <a:cubicBezTo>
                    <a:pt x="-931" y="1731"/>
                    <a:pt x="-931" y="314"/>
                    <a:pt x="-1167" y="-1100"/>
                  </a:cubicBezTo>
                  <a:cubicBezTo>
                    <a:pt x="-225" y="1731"/>
                    <a:pt x="-931" y="-158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7" name="Полилиния: фигура 2016">
              <a:extLst>
                <a:ext uri="{FF2B5EF4-FFF2-40B4-BE49-F238E27FC236}">
                  <a16:creationId xmlns:a16="http://schemas.microsoft.com/office/drawing/2014/main" id="{E7D47B32-91A9-42B6-0B1C-64BBC3888A0A}"/>
                </a:ext>
              </a:extLst>
            </p:cNvPr>
            <p:cNvSpPr/>
            <p:nvPr/>
          </p:nvSpPr>
          <p:spPr>
            <a:xfrm>
              <a:off x="5352585" y="3012065"/>
              <a:ext cx="103" cy="2610"/>
            </a:xfrm>
            <a:custGeom>
              <a:avLst/>
              <a:gdLst>
                <a:gd name="connsiteX0" fmla="*/ -1167 w 103"/>
                <a:gd name="connsiteY0" fmla="*/ 670 h 2610"/>
                <a:gd name="connsiteX1" fmla="*/ -1167 w 103"/>
                <a:gd name="connsiteY1" fmla="*/ 670 h 2610"/>
                <a:gd name="connsiteX2" fmla="*/ -1167 w 103"/>
                <a:gd name="connsiteY2" fmla="*/ -744 h 2610"/>
                <a:gd name="connsiteX3" fmla="*/ -1167 w 103"/>
                <a:gd name="connsiteY3" fmla="*/ 670 h 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610">
                  <a:moveTo>
                    <a:pt x="-1167" y="670"/>
                  </a:moveTo>
                  <a:cubicBezTo>
                    <a:pt x="-1167" y="2560"/>
                    <a:pt x="-1167" y="670"/>
                    <a:pt x="-1167" y="670"/>
                  </a:cubicBezTo>
                  <a:cubicBezTo>
                    <a:pt x="-1167" y="670"/>
                    <a:pt x="-1167" y="670"/>
                    <a:pt x="-1167" y="-744"/>
                  </a:cubicBezTo>
                  <a:cubicBezTo>
                    <a:pt x="-1167" y="-2161"/>
                    <a:pt x="-934" y="1143"/>
                    <a:pt x="-1167" y="6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8" name="Полилиния: фигура 2017">
              <a:extLst>
                <a:ext uri="{FF2B5EF4-FFF2-40B4-BE49-F238E27FC236}">
                  <a16:creationId xmlns:a16="http://schemas.microsoft.com/office/drawing/2014/main" id="{AFAC8922-B340-2638-F3F5-D49F08FDAF5B}"/>
                </a:ext>
              </a:extLst>
            </p:cNvPr>
            <p:cNvSpPr/>
            <p:nvPr/>
          </p:nvSpPr>
          <p:spPr>
            <a:xfrm>
              <a:off x="5356594" y="3024665"/>
              <a:ext cx="1862" cy="5295"/>
            </a:xfrm>
            <a:custGeom>
              <a:avLst/>
              <a:gdLst>
                <a:gd name="connsiteX0" fmla="*/ -1167 w 1862"/>
                <a:gd name="connsiteY0" fmla="*/ 4118 h 5295"/>
                <a:gd name="connsiteX1" fmla="*/ -1167 w 1862"/>
                <a:gd name="connsiteY1" fmla="*/ 4118 h 5295"/>
                <a:gd name="connsiteX2" fmla="*/ -1167 w 1862"/>
                <a:gd name="connsiteY2" fmla="*/ 4118 h 5295"/>
                <a:gd name="connsiteX3" fmla="*/ 486 w 1862"/>
                <a:gd name="connsiteY3" fmla="*/ 1759 h 5295"/>
                <a:gd name="connsiteX4" fmla="*/ 486 w 1862"/>
                <a:gd name="connsiteY4" fmla="*/ 342 h 5295"/>
                <a:gd name="connsiteX5" fmla="*/ -695 w 1862"/>
                <a:gd name="connsiteY5" fmla="*/ 2704 h 5295"/>
                <a:gd name="connsiteX6" fmla="*/ -695 w 1862"/>
                <a:gd name="connsiteY6" fmla="*/ -600 h 5295"/>
                <a:gd name="connsiteX7" fmla="*/ -695 w 1862"/>
                <a:gd name="connsiteY7" fmla="*/ -600 h 5295"/>
                <a:gd name="connsiteX8" fmla="*/ -1167 w 1862"/>
                <a:gd name="connsiteY8" fmla="*/ 4118 h 5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" h="5295">
                  <a:moveTo>
                    <a:pt x="-1167" y="4118"/>
                  </a:moveTo>
                  <a:lnTo>
                    <a:pt x="-1167" y="4118"/>
                  </a:lnTo>
                  <a:lnTo>
                    <a:pt x="-1167" y="4118"/>
                  </a:lnTo>
                  <a:cubicBezTo>
                    <a:pt x="-1167" y="2231"/>
                    <a:pt x="14" y="4118"/>
                    <a:pt x="486" y="1759"/>
                  </a:cubicBezTo>
                  <a:cubicBezTo>
                    <a:pt x="956" y="-600"/>
                    <a:pt x="486" y="1759"/>
                    <a:pt x="486" y="342"/>
                  </a:cubicBezTo>
                  <a:cubicBezTo>
                    <a:pt x="486" y="-1073"/>
                    <a:pt x="486" y="342"/>
                    <a:pt x="-695" y="2704"/>
                  </a:cubicBezTo>
                  <a:cubicBezTo>
                    <a:pt x="-695" y="578"/>
                    <a:pt x="-695" y="1286"/>
                    <a:pt x="-695" y="-600"/>
                  </a:cubicBezTo>
                  <a:cubicBezTo>
                    <a:pt x="-695" y="-2490"/>
                    <a:pt x="-695" y="1759"/>
                    <a:pt x="-695" y="-600"/>
                  </a:cubicBezTo>
                  <a:cubicBezTo>
                    <a:pt x="-695" y="-2962"/>
                    <a:pt x="-931" y="5063"/>
                    <a:pt x="-1167" y="41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19" name="Полилиния: фигура 2018">
              <a:extLst>
                <a:ext uri="{FF2B5EF4-FFF2-40B4-BE49-F238E27FC236}">
                  <a16:creationId xmlns:a16="http://schemas.microsoft.com/office/drawing/2014/main" id="{8264CFC8-6B34-071F-F46D-C7D5B7C1D239}"/>
                </a:ext>
              </a:extLst>
            </p:cNvPr>
            <p:cNvSpPr/>
            <p:nvPr/>
          </p:nvSpPr>
          <p:spPr>
            <a:xfrm>
              <a:off x="5354235" y="3011142"/>
              <a:ext cx="2163" cy="2224"/>
            </a:xfrm>
            <a:custGeom>
              <a:avLst/>
              <a:gdLst>
                <a:gd name="connsiteX0" fmla="*/ -1167 w 2163"/>
                <a:gd name="connsiteY0" fmla="*/ 1124 h 2224"/>
                <a:gd name="connsiteX1" fmla="*/ 483 w 2163"/>
                <a:gd name="connsiteY1" fmla="*/ -529 h 2224"/>
                <a:gd name="connsiteX2" fmla="*/ -1167 w 2163"/>
                <a:gd name="connsiteY2" fmla="*/ 1124 h 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3" h="2224">
                  <a:moveTo>
                    <a:pt x="-1167" y="1124"/>
                  </a:moveTo>
                  <a:cubicBezTo>
                    <a:pt x="-1167" y="1124"/>
                    <a:pt x="-1167" y="1124"/>
                    <a:pt x="483" y="-529"/>
                  </a:cubicBezTo>
                  <a:cubicBezTo>
                    <a:pt x="2137" y="-2180"/>
                    <a:pt x="-695" y="179"/>
                    <a:pt x="-1167" y="1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0" name="Полилиния: фигура 2019">
              <a:extLst>
                <a:ext uri="{FF2B5EF4-FFF2-40B4-BE49-F238E27FC236}">
                  <a16:creationId xmlns:a16="http://schemas.microsoft.com/office/drawing/2014/main" id="{F31EC3F6-5424-7465-4B72-989B44116DEC}"/>
                </a:ext>
              </a:extLst>
            </p:cNvPr>
            <p:cNvSpPr/>
            <p:nvPr/>
          </p:nvSpPr>
          <p:spPr>
            <a:xfrm>
              <a:off x="5358717" y="3028037"/>
              <a:ext cx="629" cy="3496"/>
            </a:xfrm>
            <a:custGeom>
              <a:avLst/>
              <a:gdLst>
                <a:gd name="connsiteX0" fmla="*/ -1167 w 629"/>
                <a:gd name="connsiteY0" fmla="*/ -435 h 3496"/>
                <a:gd name="connsiteX1" fmla="*/ -1167 w 629"/>
                <a:gd name="connsiteY1" fmla="*/ 2397 h 3496"/>
                <a:gd name="connsiteX2" fmla="*/ -1167 w 629"/>
                <a:gd name="connsiteY2" fmla="*/ -904 h 3496"/>
                <a:gd name="connsiteX3" fmla="*/ -1167 w 629"/>
                <a:gd name="connsiteY3" fmla="*/ -435 h 3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3496">
                  <a:moveTo>
                    <a:pt x="-1167" y="-435"/>
                  </a:moveTo>
                  <a:cubicBezTo>
                    <a:pt x="-1167" y="-435"/>
                    <a:pt x="-1167" y="2397"/>
                    <a:pt x="-1167" y="2397"/>
                  </a:cubicBezTo>
                  <a:cubicBezTo>
                    <a:pt x="-1167" y="2397"/>
                    <a:pt x="-1167" y="-435"/>
                    <a:pt x="-1167" y="-904"/>
                  </a:cubicBezTo>
                  <a:cubicBezTo>
                    <a:pt x="-1167" y="-1377"/>
                    <a:pt x="250" y="-904"/>
                    <a:pt x="-1167" y="-4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1" name="Полилиния: фигура 2020">
              <a:extLst>
                <a:ext uri="{FF2B5EF4-FFF2-40B4-BE49-F238E27FC236}">
                  <a16:creationId xmlns:a16="http://schemas.microsoft.com/office/drawing/2014/main" id="{001B9F25-4B18-208B-F751-14190FC56D7E}"/>
                </a:ext>
              </a:extLst>
            </p:cNvPr>
            <p:cNvSpPr/>
            <p:nvPr/>
          </p:nvSpPr>
          <p:spPr>
            <a:xfrm>
              <a:off x="5360134" y="3024216"/>
              <a:ext cx="23597" cy="1891"/>
            </a:xfrm>
            <a:custGeom>
              <a:avLst/>
              <a:gdLst>
                <a:gd name="connsiteX0" fmla="*/ -1167 w 23597"/>
                <a:gd name="connsiteY0" fmla="*/ 791 h 1891"/>
                <a:gd name="connsiteX1" fmla="*/ -1167 w 23597"/>
                <a:gd name="connsiteY1" fmla="*/ -623 h 1891"/>
                <a:gd name="connsiteX2" fmla="*/ -1167 w 23597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91">
                  <a:moveTo>
                    <a:pt x="-1167" y="791"/>
                  </a:moveTo>
                  <a:cubicBezTo>
                    <a:pt x="-1167" y="791"/>
                    <a:pt x="-1167" y="791"/>
                    <a:pt x="-1167" y="-623"/>
                  </a:cubicBezTo>
                  <a:cubicBezTo>
                    <a:pt x="-1167" y="-2041"/>
                    <a:pt x="-1167" y="85"/>
                    <a:pt x="-116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2" name="Полилиния: фигура 2021">
              <a:extLst>
                <a:ext uri="{FF2B5EF4-FFF2-40B4-BE49-F238E27FC236}">
                  <a16:creationId xmlns:a16="http://schemas.microsoft.com/office/drawing/2014/main" id="{9E29BAE1-D7D1-9423-3783-5645A584F99B}"/>
                </a:ext>
              </a:extLst>
            </p:cNvPr>
            <p:cNvSpPr/>
            <p:nvPr/>
          </p:nvSpPr>
          <p:spPr>
            <a:xfrm>
              <a:off x="5361315" y="3024379"/>
              <a:ext cx="1650" cy="2906"/>
            </a:xfrm>
            <a:custGeom>
              <a:avLst/>
              <a:gdLst>
                <a:gd name="connsiteX0" fmla="*/ 483 w 1650"/>
                <a:gd name="connsiteY0" fmla="*/ 1100 h 2906"/>
                <a:gd name="connsiteX1" fmla="*/ 483 w 1650"/>
                <a:gd name="connsiteY1" fmla="*/ -1023 h 2906"/>
                <a:gd name="connsiteX2" fmla="*/ -1167 w 1650"/>
                <a:gd name="connsiteY2" fmla="*/ -1023 h 2906"/>
                <a:gd name="connsiteX3" fmla="*/ 483 w 1650"/>
                <a:gd name="connsiteY3" fmla="*/ 1100 h 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906">
                  <a:moveTo>
                    <a:pt x="483" y="1100"/>
                  </a:moveTo>
                  <a:cubicBezTo>
                    <a:pt x="483" y="1100"/>
                    <a:pt x="483" y="-314"/>
                    <a:pt x="483" y="-1023"/>
                  </a:cubicBezTo>
                  <a:cubicBezTo>
                    <a:pt x="483" y="-1731"/>
                    <a:pt x="483" y="2754"/>
                    <a:pt x="-1167" y="-1023"/>
                  </a:cubicBezTo>
                  <a:cubicBezTo>
                    <a:pt x="-1167" y="4877"/>
                    <a:pt x="11" y="-550"/>
                    <a:pt x="483" y="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3" name="Полилиния: фигура 2022">
              <a:extLst>
                <a:ext uri="{FF2B5EF4-FFF2-40B4-BE49-F238E27FC236}">
                  <a16:creationId xmlns:a16="http://schemas.microsoft.com/office/drawing/2014/main" id="{DADE18FF-D45F-177D-C4DC-16AE490E6B34}"/>
                </a:ext>
              </a:extLst>
            </p:cNvPr>
            <p:cNvSpPr/>
            <p:nvPr/>
          </p:nvSpPr>
          <p:spPr>
            <a:xfrm>
              <a:off x="5360134" y="3020861"/>
              <a:ext cx="2628" cy="3688"/>
            </a:xfrm>
            <a:custGeom>
              <a:avLst/>
              <a:gdLst>
                <a:gd name="connsiteX0" fmla="*/ -1167 w 2628"/>
                <a:gd name="connsiteY0" fmla="*/ 2023 h 3688"/>
                <a:gd name="connsiteX1" fmla="*/ 720 w 2628"/>
                <a:gd name="connsiteY1" fmla="*/ -337 h 3688"/>
                <a:gd name="connsiteX2" fmla="*/ -1167 w 2628"/>
                <a:gd name="connsiteY2" fmla="*/ 2023 h 3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8" h="3688">
                  <a:moveTo>
                    <a:pt x="-1167" y="2023"/>
                  </a:moveTo>
                  <a:cubicBezTo>
                    <a:pt x="-1167" y="3440"/>
                    <a:pt x="-1167" y="2023"/>
                    <a:pt x="720" y="-337"/>
                  </a:cubicBezTo>
                  <a:cubicBezTo>
                    <a:pt x="2609" y="-2696"/>
                    <a:pt x="483" y="1078"/>
                    <a:pt x="-1167" y="2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4" name="Полилиния: фигура 2023">
              <a:extLst>
                <a:ext uri="{FF2B5EF4-FFF2-40B4-BE49-F238E27FC236}">
                  <a16:creationId xmlns:a16="http://schemas.microsoft.com/office/drawing/2014/main" id="{5A2CB988-C6E6-EA4A-95A1-BD38CF469CDF}"/>
                </a:ext>
              </a:extLst>
            </p:cNvPr>
            <p:cNvSpPr/>
            <p:nvPr/>
          </p:nvSpPr>
          <p:spPr>
            <a:xfrm>
              <a:off x="5362494" y="3017848"/>
              <a:ext cx="104" cy="943"/>
            </a:xfrm>
            <a:custGeom>
              <a:avLst/>
              <a:gdLst>
                <a:gd name="connsiteX0" fmla="*/ -1167 w 104"/>
                <a:gd name="connsiteY0" fmla="*/ -1100 h 943"/>
                <a:gd name="connsiteX1" fmla="*/ -1167 w 104"/>
                <a:gd name="connsiteY1" fmla="*/ -1100 h 943"/>
                <a:gd name="connsiteX2" fmla="*/ -1167 w 104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167" y="-1100"/>
                  </a:moveTo>
                  <a:cubicBezTo>
                    <a:pt x="-1167" y="1023"/>
                    <a:pt x="-1167" y="-1100"/>
                    <a:pt x="-1167" y="-1100"/>
                  </a:cubicBezTo>
                  <a:cubicBezTo>
                    <a:pt x="-1167" y="-1100"/>
                    <a:pt x="-93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5" name="Полилиния: фигура 2024">
              <a:extLst>
                <a:ext uri="{FF2B5EF4-FFF2-40B4-BE49-F238E27FC236}">
                  <a16:creationId xmlns:a16="http://schemas.microsoft.com/office/drawing/2014/main" id="{524AA0DB-9780-C809-A8C1-CE0082B8D2D3}"/>
                </a:ext>
              </a:extLst>
            </p:cNvPr>
            <p:cNvSpPr/>
            <p:nvPr/>
          </p:nvSpPr>
          <p:spPr>
            <a:xfrm>
              <a:off x="5362730" y="3019894"/>
              <a:ext cx="1417" cy="2202"/>
            </a:xfrm>
            <a:custGeom>
              <a:avLst/>
              <a:gdLst>
                <a:gd name="connsiteX0" fmla="*/ -1167 w 1417"/>
                <a:gd name="connsiteY0" fmla="*/ 158 h 2202"/>
                <a:gd name="connsiteX1" fmla="*/ 250 w 1417"/>
                <a:gd name="connsiteY1" fmla="*/ 158 h 2202"/>
                <a:gd name="connsiteX2" fmla="*/ -1167 w 1417"/>
                <a:gd name="connsiteY2" fmla="*/ 158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202">
                  <a:moveTo>
                    <a:pt x="-1167" y="158"/>
                  </a:moveTo>
                  <a:cubicBezTo>
                    <a:pt x="-1167" y="158"/>
                    <a:pt x="-1167" y="2281"/>
                    <a:pt x="250" y="158"/>
                  </a:cubicBezTo>
                  <a:cubicBezTo>
                    <a:pt x="-222" y="158"/>
                    <a:pt x="-695" y="-2673"/>
                    <a:pt x="-1167" y="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6" name="Полилиния: фигура 2025">
              <a:extLst>
                <a:ext uri="{FF2B5EF4-FFF2-40B4-BE49-F238E27FC236}">
                  <a16:creationId xmlns:a16="http://schemas.microsoft.com/office/drawing/2014/main" id="{88ACC7CC-B323-8F19-2A22-F47B1C320E1D}"/>
                </a:ext>
              </a:extLst>
            </p:cNvPr>
            <p:cNvSpPr/>
            <p:nvPr/>
          </p:nvSpPr>
          <p:spPr>
            <a:xfrm>
              <a:off x="5364729" y="3013924"/>
              <a:ext cx="2485" cy="12169"/>
            </a:xfrm>
            <a:custGeom>
              <a:avLst/>
              <a:gdLst>
                <a:gd name="connsiteX0" fmla="*/ -571 w 2485"/>
                <a:gd name="connsiteY0" fmla="*/ 8724 h 12169"/>
                <a:gd name="connsiteX1" fmla="*/ -571 w 2485"/>
                <a:gd name="connsiteY1" fmla="*/ 5892 h 12169"/>
                <a:gd name="connsiteX2" fmla="*/ -571 w 2485"/>
                <a:gd name="connsiteY2" fmla="*/ 8724 h 12169"/>
                <a:gd name="connsiteX3" fmla="*/ -571 w 2485"/>
                <a:gd name="connsiteY3" fmla="*/ 8724 h 12169"/>
                <a:gd name="connsiteX4" fmla="*/ 1319 w 2485"/>
                <a:gd name="connsiteY4" fmla="*/ -243 h 12169"/>
                <a:gd name="connsiteX5" fmla="*/ 1319 w 2485"/>
                <a:gd name="connsiteY5" fmla="*/ 3533 h 12169"/>
                <a:gd name="connsiteX6" fmla="*/ 1319 w 2485"/>
                <a:gd name="connsiteY6" fmla="*/ 701 h 12169"/>
                <a:gd name="connsiteX7" fmla="*/ -807 w 2485"/>
                <a:gd name="connsiteY7" fmla="*/ 9905 h 12169"/>
                <a:gd name="connsiteX8" fmla="*/ -571 w 2485"/>
                <a:gd name="connsiteY8" fmla="*/ 8724 h 1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5" h="12169">
                  <a:moveTo>
                    <a:pt x="-571" y="8724"/>
                  </a:moveTo>
                  <a:cubicBezTo>
                    <a:pt x="-571" y="6601"/>
                    <a:pt x="-571" y="4947"/>
                    <a:pt x="-571" y="5892"/>
                  </a:cubicBezTo>
                  <a:cubicBezTo>
                    <a:pt x="-335" y="6837"/>
                    <a:pt x="-335" y="7779"/>
                    <a:pt x="-571" y="8724"/>
                  </a:cubicBezTo>
                  <a:cubicBezTo>
                    <a:pt x="-571" y="10847"/>
                    <a:pt x="-571" y="8724"/>
                    <a:pt x="-571" y="8724"/>
                  </a:cubicBezTo>
                  <a:cubicBezTo>
                    <a:pt x="-335" y="5656"/>
                    <a:pt x="374" y="2588"/>
                    <a:pt x="1319" y="-243"/>
                  </a:cubicBezTo>
                  <a:cubicBezTo>
                    <a:pt x="1319" y="-3075"/>
                    <a:pt x="1319" y="1880"/>
                    <a:pt x="1319" y="3533"/>
                  </a:cubicBezTo>
                  <a:cubicBezTo>
                    <a:pt x="1319" y="1174"/>
                    <a:pt x="1319" y="3533"/>
                    <a:pt x="1319" y="701"/>
                  </a:cubicBezTo>
                  <a:cubicBezTo>
                    <a:pt x="1319" y="3061"/>
                    <a:pt x="610" y="6128"/>
                    <a:pt x="-807" y="9905"/>
                  </a:cubicBezTo>
                  <a:cubicBezTo>
                    <a:pt x="-1513" y="12264"/>
                    <a:pt x="-1043" y="10611"/>
                    <a:pt x="-571" y="8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7" name="Полилиния: фигура 2026">
              <a:extLst>
                <a:ext uri="{FF2B5EF4-FFF2-40B4-BE49-F238E27FC236}">
                  <a16:creationId xmlns:a16="http://schemas.microsoft.com/office/drawing/2014/main" id="{7C4A4A67-8979-09E7-95EC-FB97FC49281C}"/>
                </a:ext>
              </a:extLst>
            </p:cNvPr>
            <p:cNvSpPr/>
            <p:nvPr/>
          </p:nvSpPr>
          <p:spPr>
            <a:xfrm>
              <a:off x="5367451" y="3018321"/>
              <a:ext cx="270" cy="3673"/>
            </a:xfrm>
            <a:custGeom>
              <a:avLst/>
              <a:gdLst>
                <a:gd name="connsiteX0" fmla="*/ -1167 w 270"/>
                <a:gd name="connsiteY0" fmla="*/ 314 h 3673"/>
                <a:gd name="connsiteX1" fmla="*/ -1167 w 270"/>
                <a:gd name="connsiteY1" fmla="*/ 2440 h 3673"/>
                <a:gd name="connsiteX2" fmla="*/ -1167 w 270"/>
                <a:gd name="connsiteY2" fmla="*/ 1023 h 3673"/>
                <a:gd name="connsiteX3" fmla="*/ -1167 w 270"/>
                <a:gd name="connsiteY3" fmla="*/ -1100 h 3673"/>
                <a:gd name="connsiteX4" fmla="*/ -1167 w 270"/>
                <a:gd name="connsiteY4" fmla="*/ -1100 h 3673"/>
                <a:gd name="connsiteX5" fmla="*/ -1167 w 270"/>
                <a:gd name="connsiteY5" fmla="*/ 314 h 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" h="3673">
                  <a:moveTo>
                    <a:pt x="-1167" y="314"/>
                  </a:moveTo>
                  <a:cubicBezTo>
                    <a:pt x="-1167" y="314"/>
                    <a:pt x="-1167" y="1731"/>
                    <a:pt x="-1167" y="2440"/>
                  </a:cubicBezTo>
                  <a:cubicBezTo>
                    <a:pt x="-1167" y="3149"/>
                    <a:pt x="-1167" y="787"/>
                    <a:pt x="-1167" y="1023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934" y="-864"/>
                    <a:pt x="-698" y="1731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8" name="Полилиния: фигура 2027">
              <a:extLst>
                <a:ext uri="{FF2B5EF4-FFF2-40B4-BE49-F238E27FC236}">
                  <a16:creationId xmlns:a16="http://schemas.microsoft.com/office/drawing/2014/main" id="{1F2219FD-D69F-A059-A0C3-44BB05075C91}"/>
                </a:ext>
              </a:extLst>
            </p:cNvPr>
            <p:cNvSpPr/>
            <p:nvPr/>
          </p:nvSpPr>
          <p:spPr>
            <a:xfrm>
              <a:off x="5368393" y="3019550"/>
              <a:ext cx="104" cy="3724"/>
            </a:xfrm>
            <a:custGeom>
              <a:avLst/>
              <a:gdLst>
                <a:gd name="connsiteX0" fmla="*/ -1167 w 104"/>
                <a:gd name="connsiteY0" fmla="*/ 2625 h 3724"/>
                <a:gd name="connsiteX1" fmla="*/ -1167 w 104"/>
                <a:gd name="connsiteY1" fmla="*/ -207 h 3724"/>
                <a:gd name="connsiteX2" fmla="*/ -1167 w 104"/>
                <a:gd name="connsiteY2" fmla="*/ 2625 h 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724">
                  <a:moveTo>
                    <a:pt x="-1167" y="2625"/>
                  </a:moveTo>
                  <a:cubicBezTo>
                    <a:pt x="-1167" y="2625"/>
                    <a:pt x="-1167" y="2625"/>
                    <a:pt x="-1167" y="-207"/>
                  </a:cubicBezTo>
                  <a:cubicBezTo>
                    <a:pt x="-1167" y="-3038"/>
                    <a:pt x="-931" y="1683"/>
                    <a:pt x="-1167" y="2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29" name="Полилиния: фигура 2028">
              <a:extLst>
                <a:ext uri="{FF2B5EF4-FFF2-40B4-BE49-F238E27FC236}">
                  <a16:creationId xmlns:a16="http://schemas.microsoft.com/office/drawing/2014/main" id="{F5A433AC-12C4-1AE6-3AA7-90F74CD88CCD}"/>
                </a:ext>
              </a:extLst>
            </p:cNvPr>
            <p:cNvSpPr/>
            <p:nvPr/>
          </p:nvSpPr>
          <p:spPr>
            <a:xfrm>
              <a:off x="5368865" y="3017671"/>
              <a:ext cx="209" cy="2994"/>
            </a:xfrm>
            <a:custGeom>
              <a:avLst/>
              <a:gdLst>
                <a:gd name="connsiteX0" fmla="*/ -1167 w 209"/>
                <a:gd name="connsiteY0" fmla="*/ -214 h 2994"/>
                <a:gd name="connsiteX1" fmla="*/ -1167 w 209"/>
                <a:gd name="connsiteY1" fmla="*/ 1437 h 2994"/>
                <a:gd name="connsiteX2" fmla="*/ -1167 w 209"/>
                <a:gd name="connsiteY2" fmla="*/ -922 h 2994"/>
                <a:gd name="connsiteX3" fmla="*/ -1167 w 209"/>
                <a:gd name="connsiteY3" fmla="*/ -214 h 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994">
                  <a:moveTo>
                    <a:pt x="-1167" y="-214"/>
                  </a:moveTo>
                  <a:cubicBezTo>
                    <a:pt x="-1167" y="1673"/>
                    <a:pt x="-1167" y="-214"/>
                    <a:pt x="-1167" y="1437"/>
                  </a:cubicBezTo>
                  <a:cubicBezTo>
                    <a:pt x="-1167" y="3090"/>
                    <a:pt x="-1167" y="-214"/>
                    <a:pt x="-1167" y="-922"/>
                  </a:cubicBezTo>
                  <a:cubicBezTo>
                    <a:pt x="-1167" y="-1631"/>
                    <a:pt x="-695" y="23"/>
                    <a:pt x="-1167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0" name="Полилиния: фигура 2029">
              <a:extLst>
                <a:ext uri="{FF2B5EF4-FFF2-40B4-BE49-F238E27FC236}">
                  <a16:creationId xmlns:a16="http://schemas.microsoft.com/office/drawing/2014/main" id="{0645ADE7-B597-A997-71B9-BFABDB9B531C}"/>
                </a:ext>
              </a:extLst>
            </p:cNvPr>
            <p:cNvSpPr/>
            <p:nvPr/>
          </p:nvSpPr>
          <p:spPr>
            <a:xfrm>
              <a:off x="5134465" y="3133596"/>
              <a:ext cx="3199" cy="6748"/>
            </a:xfrm>
            <a:custGeom>
              <a:avLst/>
              <a:gdLst>
                <a:gd name="connsiteX0" fmla="*/ -1090 w 3199"/>
                <a:gd name="connsiteY0" fmla="*/ 2792 h 6748"/>
                <a:gd name="connsiteX1" fmla="*/ -1090 w 3199"/>
                <a:gd name="connsiteY1" fmla="*/ -40 h 6748"/>
                <a:gd name="connsiteX2" fmla="*/ -1090 w 3199"/>
                <a:gd name="connsiteY2" fmla="*/ 1375 h 6748"/>
                <a:gd name="connsiteX3" fmla="*/ -1090 w 3199"/>
                <a:gd name="connsiteY3" fmla="*/ 3262 h 6748"/>
                <a:gd name="connsiteX4" fmla="*/ 1509 w 3199"/>
                <a:gd name="connsiteY4" fmla="*/ 4915 h 6748"/>
                <a:gd name="connsiteX5" fmla="*/ 1509 w 3199"/>
                <a:gd name="connsiteY5" fmla="*/ 4915 h 6748"/>
                <a:gd name="connsiteX6" fmla="*/ 1509 w 3199"/>
                <a:gd name="connsiteY6" fmla="*/ 3262 h 6748"/>
                <a:gd name="connsiteX7" fmla="*/ 1509 w 3199"/>
                <a:gd name="connsiteY7" fmla="*/ 5387 h 6748"/>
                <a:gd name="connsiteX8" fmla="*/ 1509 w 3199"/>
                <a:gd name="connsiteY8" fmla="*/ 666 h 6748"/>
                <a:gd name="connsiteX9" fmla="*/ 1509 w 3199"/>
                <a:gd name="connsiteY9" fmla="*/ 2556 h 6748"/>
                <a:gd name="connsiteX10" fmla="*/ 1509 w 3199"/>
                <a:gd name="connsiteY10" fmla="*/ 2556 h 6748"/>
                <a:gd name="connsiteX11" fmla="*/ -854 w 3199"/>
                <a:gd name="connsiteY11" fmla="*/ -748 h 6748"/>
                <a:gd name="connsiteX12" fmla="*/ -854 w 3199"/>
                <a:gd name="connsiteY12" fmla="*/ 2083 h 6748"/>
                <a:gd name="connsiteX13" fmla="*/ -1090 w 3199"/>
                <a:gd name="connsiteY13" fmla="*/ 2792 h 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" h="6748">
                  <a:moveTo>
                    <a:pt x="-1090" y="2792"/>
                  </a:moveTo>
                  <a:cubicBezTo>
                    <a:pt x="-1090" y="1847"/>
                    <a:pt x="-1090" y="902"/>
                    <a:pt x="-1090" y="-40"/>
                  </a:cubicBezTo>
                  <a:cubicBezTo>
                    <a:pt x="-1090" y="-40"/>
                    <a:pt x="-1090" y="-40"/>
                    <a:pt x="-1090" y="1375"/>
                  </a:cubicBezTo>
                  <a:cubicBezTo>
                    <a:pt x="-1090" y="2792"/>
                    <a:pt x="-1090" y="8455"/>
                    <a:pt x="-1090" y="3262"/>
                  </a:cubicBezTo>
                  <a:cubicBezTo>
                    <a:pt x="-1090" y="3262"/>
                    <a:pt x="327" y="3262"/>
                    <a:pt x="1509" y="4915"/>
                  </a:cubicBezTo>
                  <a:cubicBezTo>
                    <a:pt x="2687" y="6566"/>
                    <a:pt x="1509" y="4915"/>
                    <a:pt x="1509" y="4915"/>
                  </a:cubicBezTo>
                  <a:cubicBezTo>
                    <a:pt x="1509" y="4915"/>
                    <a:pt x="1509" y="4915"/>
                    <a:pt x="1509" y="3262"/>
                  </a:cubicBezTo>
                  <a:cubicBezTo>
                    <a:pt x="1509" y="1611"/>
                    <a:pt x="1509" y="4915"/>
                    <a:pt x="1509" y="5387"/>
                  </a:cubicBezTo>
                  <a:cubicBezTo>
                    <a:pt x="1509" y="5860"/>
                    <a:pt x="1509" y="3734"/>
                    <a:pt x="1509" y="666"/>
                  </a:cubicBezTo>
                  <a:cubicBezTo>
                    <a:pt x="1509" y="-2402"/>
                    <a:pt x="1509" y="666"/>
                    <a:pt x="1509" y="2556"/>
                  </a:cubicBezTo>
                  <a:cubicBezTo>
                    <a:pt x="1509" y="4443"/>
                    <a:pt x="1509" y="2556"/>
                    <a:pt x="1509" y="2556"/>
                  </a:cubicBezTo>
                  <a:cubicBezTo>
                    <a:pt x="1509" y="-984"/>
                    <a:pt x="-145" y="902"/>
                    <a:pt x="-854" y="-748"/>
                  </a:cubicBezTo>
                  <a:cubicBezTo>
                    <a:pt x="-1559" y="-2402"/>
                    <a:pt x="-854" y="2320"/>
                    <a:pt x="-854" y="2083"/>
                  </a:cubicBezTo>
                  <a:cubicBezTo>
                    <a:pt x="-854" y="1847"/>
                    <a:pt x="-1090" y="902"/>
                    <a:pt x="-1090" y="27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1" name="Полилиния: фигура 2030">
              <a:extLst>
                <a:ext uri="{FF2B5EF4-FFF2-40B4-BE49-F238E27FC236}">
                  <a16:creationId xmlns:a16="http://schemas.microsoft.com/office/drawing/2014/main" id="{C55A9B18-0E69-E37F-8F77-83C276A6F405}"/>
                </a:ext>
              </a:extLst>
            </p:cNvPr>
            <p:cNvSpPr/>
            <p:nvPr/>
          </p:nvSpPr>
          <p:spPr>
            <a:xfrm>
              <a:off x="5144927" y="3150465"/>
              <a:ext cx="419" cy="2359"/>
            </a:xfrm>
            <a:custGeom>
              <a:avLst/>
              <a:gdLst>
                <a:gd name="connsiteX0" fmla="*/ -1167 w 419"/>
                <a:gd name="connsiteY0" fmla="*/ 1259 h 2359"/>
                <a:gd name="connsiteX1" fmla="*/ -1167 w 419"/>
                <a:gd name="connsiteY1" fmla="*/ 1259 h 2359"/>
                <a:gd name="connsiteX2" fmla="*/ -1167 w 419"/>
                <a:gd name="connsiteY2" fmla="*/ -1100 h 2359"/>
                <a:gd name="connsiteX3" fmla="*/ -1167 w 419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359">
                  <a:moveTo>
                    <a:pt x="-1167" y="1259"/>
                  </a:move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-392"/>
                    <a:pt x="-1167" y="-1100"/>
                  </a:cubicBezTo>
                  <a:cubicBezTo>
                    <a:pt x="-222" y="2204"/>
                    <a:pt x="-1167" y="-155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2" name="Полилиния: фигура 2031">
              <a:extLst>
                <a:ext uri="{FF2B5EF4-FFF2-40B4-BE49-F238E27FC236}">
                  <a16:creationId xmlns:a16="http://schemas.microsoft.com/office/drawing/2014/main" id="{44C56D1E-B73B-8A26-6CD3-2E8009CA10C4}"/>
                </a:ext>
              </a:extLst>
            </p:cNvPr>
            <p:cNvSpPr/>
            <p:nvPr/>
          </p:nvSpPr>
          <p:spPr>
            <a:xfrm>
              <a:off x="5137611" y="3019592"/>
              <a:ext cx="260042" cy="194114"/>
            </a:xfrm>
            <a:custGeom>
              <a:avLst/>
              <a:gdLst>
                <a:gd name="connsiteX0" fmla="*/ 8981 w 260042"/>
                <a:gd name="connsiteY0" fmla="*/ 132604 h 194114"/>
                <a:gd name="connsiteX1" fmla="*/ 8981 w 260042"/>
                <a:gd name="connsiteY1" fmla="*/ 130718 h 194114"/>
                <a:gd name="connsiteX2" fmla="*/ 8981 w 260042"/>
                <a:gd name="connsiteY2" fmla="*/ 130718 h 194114"/>
                <a:gd name="connsiteX3" fmla="*/ 8981 w 260042"/>
                <a:gd name="connsiteY3" fmla="*/ 127886 h 194114"/>
                <a:gd name="connsiteX4" fmla="*/ 10398 w 260042"/>
                <a:gd name="connsiteY4" fmla="*/ 127886 h 194114"/>
                <a:gd name="connsiteX5" fmla="*/ 12521 w 260042"/>
                <a:gd name="connsiteY5" fmla="*/ 129536 h 194114"/>
                <a:gd name="connsiteX6" fmla="*/ 12521 w 260042"/>
                <a:gd name="connsiteY6" fmla="*/ 133549 h 194114"/>
                <a:gd name="connsiteX7" fmla="*/ 14644 w 260042"/>
                <a:gd name="connsiteY7" fmla="*/ 132132 h 194114"/>
                <a:gd name="connsiteX8" fmla="*/ 14644 w 260042"/>
                <a:gd name="connsiteY8" fmla="*/ 132132 h 194114"/>
                <a:gd name="connsiteX9" fmla="*/ 14644 w 260042"/>
                <a:gd name="connsiteY9" fmla="*/ 136617 h 194114"/>
                <a:gd name="connsiteX10" fmla="*/ 14644 w 260042"/>
                <a:gd name="connsiteY10" fmla="*/ 136617 h 194114"/>
                <a:gd name="connsiteX11" fmla="*/ 14644 w 260042"/>
                <a:gd name="connsiteY11" fmla="*/ 132604 h 194114"/>
                <a:gd name="connsiteX12" fmla="*/ 16297 w 260042"/>
                <a:gd name="connsiteY12" fmla="*/ 132604 h 194114"/>
                <a:gd name="connsiteX13" fmla="*/ 16297 w 260042"/>
                <a:gd name="connsiteY13" fmla="*/ 136144 h 194114"/>
                <a:gd name="connsiteX14" fmla="*/ 17712 w 260042"/>
                <a:gd name="connsiteY14" fmla="*/ 134258 h 194114"/>
                <a:gd name="connsiteX15" fmla="*/ 18893 w 260042"/>
                <a:gd name="connsiteY15" fmla="*/ 135672 h 194114"/>
                <a:gd name="connsiteX16" fmla="*/ 18893 w 260042"/>
                <a:gd name="connsiteY16" fmla="*/ 134021 h 194114"/>
                <a:gd name="connsiteX17" fmla="*/ 18893 w 260042"/>
                <a:gd name="connsiteY17" fmla="*/ 134021 h 194114"/>
                <a:gd name="connsiteX18" fmla="*/ 18893 w 260042"/>
                <a:gd name="connsiteY18" fmla="*/ 136144 h 194114"/>
                <a:gd name="connsiteX19" fmla="*/ 20543 w 260042"/>
                <a:gd name="connsiteY19" fmla="*/ 134258 h 194114"/>
                <a:gd name="connsiteX20" fmla="*/ 20543 w 260042"/>
                <a:gd name="connsiteY20" fmla="*/ 134258 h 194114"/>
                <a:gd name="connsiteX21" fmla="*/ 20543 w 260042"/>
                <a:gd name="connsiteY21" fmla="*/ 137325 h 194114"/>
                <a:gd name="connsiteX22" fmla="*/ 22430 w 260042"/>
                <a:gd name="connsiteY22" fmla="*/ 138740 h 194114"/>
                <a:gd name="connsiteX23" fmla="*/ 22430 w 260042"/>
                <a:gd name="connsiteY23" fmla="*/ 137089 h 194114"/>
                <a:gd name="connsiteX24" fmla="*/ 22430 w 260042"/>
                <a:gd name="connsiteY24" fmla="*/ 137089 h 194114"/>
                <a:gd name="connsiteX25" fmla="*/ 22430 w 260042"/>
                <a:gd name="connsiteY25" fmla="*/ 140157 h 194114"/>
                <a:gd name="connsiteX26" fmla="*/ 22430 w 260042"/>
                <a:gd name="connsiteY26" fmla="*/ 138267 h 194114"/>
                <a:gd name="connsiteX27" fmla="*/ 22430 w 260042"/>
                <a:gd name="connsiteY27" fmla="*/ 138267 h 194114"/>
                <a:gd name="connsiteX28" fmla="*/ 22430 w 260042"/>
                <a:gd name="connsiteY28" fmla="*/ 136617 h 194114"/>
                <a:gd name="connsiteX29" fmla="*/ 22430 w 260042"/>
                <a:gd name="connsiteY29" fmla="*/ 133785 h 194114"/>
                <a:gd name="connsiteX30" fmla="*/ 22430 w 260042"/>
                <a:gd name="connsiteY30" fmla="*/ 136853 h 194114"/>
                <a:gd name="connsiteX31" fmla="*/ 22430 w 260042"/>
                <a:gd name="connsiteY31" fmla="*/ 135436 h 194114"/>
                <a:gd name="connsiteX32" fmla="*/ 22430 w 260042"/>
                <a:gd name="connsiteY32" fmla="*/ 138267 h 194114"/>
                <a:gd name="connsiteX33" fmla="*/ 22430 w 260042"/>
                <a:gd name="connsiteY33" fmla="*/ 141335 h 194114"/>
                <a:gd name="connsiteX34" fmla="*/ 22430 w 260042"/>
                <a:gd name="connsiteY34" fmla="*/ 141335 h 194114"/>
                <a:gd name="connsiteX35" fmla="*/ 22430 w 260042"/>
                <a:gd name="connsiteY35" fmla="*/ 144639 h 194114"/>
                <a:gd name="connsiteX36" fmla="*/ 22430 w 260042"/>
                <a:gd name="connsiteY36" fmla="*/ 144639 h 194114"/>
                <a:gd name="connsiteX37" fmla="*/ 22430 w 260042"/>
                <a:gd name="connsiteY37" fmla="*/ 142280 h 194114"/>
                <a:gd name="connsiteX38" fmla="*/ 22430 w 260042"/>
                <a:gd name="connsiteY38" fmla="*/ 142280 h 194114"/>
                <a:gd name="connsiteX39" fmla="*/ 22430 w 260042"/>
                <a:gd name="connsiteY39" fmla="*/ 137795 h 194114"/>
                <a:gd name="connsiteX40" fmla="*/ 22430 w 260042"/>
                <a:gd name="connsiteY40" fmla="*/ 137795 h 194114"/>
                <a:gd name="connsiteX41" fmla="*/ 22430 w 260042"/>
                <a:gd name="connsiteY41" fmla="*/ 140393 h 194114"/>
                <a:gd name="connsiteX42" fmla="*/ 25028 w 260042"/>
                <a:gd name="connsiteY42" fmla="*/ 142989 h 194114"/>
                <a:gd name="connsiteX43" fmla="*/ 25028 w 260042"/>
                <a:gd name="connsiteY43" fmla="*/ 140393 h 194114"/>
                <a:gd name="connsiteX44" fmla="*/ 25028 w 260042"/>
                <a:gd name="connsiteY44" fmla="*/ 144167 h 194114"/>
                <a:gd name="connsiteX45" fmla="*/ 25028 w 260042"/>
                <a:gd name="connsiteY45" fmla="*/ 144167 h 194114"/>
                <a:gd name="connsiteX46" fmla="*/ 26915 w 260042"/>
                <a:gd name="connsiteY46" fmla="*/ 145584 h 194114"/>
                <a:gd name="connsiteX47" fmla="*/ 26915 w 260042"/>
                <a:gd name="connsiteY47" fmla="*/ 147943 h 194114"/>
                <a:gd name="connsiteX48" fmla="*/ 26915 w 260042"/>
                <a:gd name="connsiteY48" fmla="*/ 147943 h 194114"/>
                <a:gd name="connsiteX49" fmla="*/ 26915 w 260042"/>
                <a:gd name="connsiteY49" fmla="*/ 143931 h 194114"/>
                <a:gd name="connsiteX50" fmla="*/ 26915 w 260042"/>
                <a:gd name="connsiteY50" fmla="*/ 143931 h 194114"/>
                <a:gd name="connsiteX51" fmla="*/ 26915 w 260042"/>
                <a:gd name="connsiteY51" fmla="*/ 140863 h 194114"/>
                <a:gd name="connsiteX52" fmla="*/ 26915 w 260042"/>
                <a:gd name="connsiteY52" fmla="*/ 144403 h 194114"/>
                <a:gd name="connsiteX53" fmla="*/ 26915 w 260042"/>
                <a:gd name="connsiteY53" fmla="*/ 144403 h 194114"/>
                <a:gd name="connsiteX54" fmla="*/ 26915 w 260042"/>
                <a:gd name="connsiteY54" fmla="*/ 147234 h 194114"/>
                <a:gd name="connsiteX55" fmla="*/ 24792 w 260042"/>
                <a:gd name="connsiteY55" fmla="*/ 148888 h 194114"/>
                <a:gd name="connsiteX56" fmla="*/ 24792 w 260042"/>
                <a:gd name="connsiteY56" fmla="*/ 150066 h 194114"/>
                <a:gd name="connsiteX57" fmla="*/ 27624 w 260042"/>
                <a:gd name="connsiteY57" fmla="*/ 150066 h 194114"/>
                <a:gd name="connsiteX58" fmla="*/ 31633 w 260042"/>
                <a:gd name="connsiteY58" fmla="*/ 154315 h 194114"/>
                <a:gd name="connsiteX59" fmla="*/ 31633 w 260042"/>
                <a:gd name="connsiteY59" fmla="*/ 152661 h 194114"/>
                <a:gd name="connsiteX60" fmla="*/ 31633 w 260042"/>
                <a:gd name="connsiteY60" fmla="*/ 154787 h 194114"/>
                <a:gd name="connsiteX61" fmla="*/ 31633 w 260042"/>
                <a:gd name="connsiteY61" fmla="*/ 154787 h 194114"/>
                <a:gd name="connsiteX62" fmla="*/ 34229 w 260042"/>
                <a:gd name="connsiteY62" fmla="*/ 154787 h 194114"/>
                <a:gd name="connsiteX63" fmla="*/ 34229 w 260042"/>
                <a:gd name="connsiteY63" fmla="*/ 152425 h 194114"/>
                <a:gd name="connsiteX64" fmla="*/ 34229 w 260042"/>
                <a:gd name="connsiteY64" fmla="*/ 155260 h 194114"/>
                <a:gd name="connsiteX65" fmla="*/ 36355 w 260042"/>
                <a:gd name="connsiteY65" fmla="*/ 155260 h 194114"/>
                <a:gd name="connsiteX66" fmla="*/ 37533 w 260042"/>
                <a:gd name="connsiteY66" fmla="*/ 156438 h 194114"/>
                <a:gd name="connsiteX67" fmla="*/ 37533 w 260042"/>
                <a:gd name="connsiteY67" fmla="*/ 158091 h 194114"/>
                <a:gd name="connsiteX68" fmla="*/ 40128 w 260042"/>
                <a:gd name="connsiteY68" fmla="*/ 156438 h 194114"/>
                <a:gd name="connsiteX69" fmla="*/ 42960 w 260042"/>
                <a:gd name="connsiteY69" fmla="*/ 158091 h 194114"/>
                <a:gd name="connsiteX70" fmla="*/ 42960 w 260042"/>
                <a:gd name="connsiteY70" fmla="*/ 158091 h 194114"/>
                <a:gd name="connsiteX71" fmla="*/ 44613 w 260042"/>
                <a:gd name="connsiteY71" fmla="*/ 158091 h 194114"/>
                <a:gd name="connsiteX72" fmla="*/ 44613 w 260042"/>
                <a:gd name="connsiteY72" fmla="*/ 158091 h 194114"/>
                <a:gd name="connsiteX73" fmla="*/ 44613 w 260042"/>
                <a:gd name="connsiteY73" fmla="*/ 159742 h 194114"/>
                <a:gd name="connsiteX74" fmla="*/ 46027 w 260042"/>
                <a:gd name="connsiteY74" fmla="*/ 157855 h 194114"/>
                <a:gd name="connsiteX75" fmla="*/ 49095 w 260042"/>
                <a:gd name="connsiteY75" fmla="*/ 159269 h 194114"/>
                <a:gd name="connsiteX76" fmla="*/ 126259 w 260042"/>
                <a:gd name="connsiteY76" fmla="*/ 162810 h 194114"/>
                <a:gd name="connsiteX77" fmla="*/ 126259 w 260042"/>
                <a:gd name="connsiteY77" fmla="*/ 165641 h 194114"/>
                <a:gd name="connsiteX78" fmla="*/ 120596 w 260042"/>
                <a:gd name="connsiteY78" fmla="*/ 165641 h 194114"/>
                <a:gd name="connsiteX79" fmla="*/ 120596 w 260042"/>
                <a:gd name="connsiteY79" fmla="*/ 167528 h 194114"/>
                <a:gd name="connsiteX80" fmla="*/ 120596 w 260042"/>
                <a:gd name="connsiteY80" fmla="*/ 166350 h 194114"/>
                <a:gd name="connsiteX81" fmla="*/ 120596 w 260042"/>
                <a:gd name="connsiteY81" fmla="*/ 166350 h 194114"/>
                <a:gd name="connsiteX82" fmla="*/ 120596 w 260042"/>
                <a:gd name="connsiteY82" fmla="*/ 169654 h 194114"/>
                <a:gd name="connsiteX83" fmla="*/ 117292 w 260042"/>
                <a:gd name="connsiteY83" fmla="*/ 169654 h 194114"/>
                <a:gd name="connsiteX84" fmla="*/ 114933 w 260042"/>
                <a:gd name="connsiteY84" fmla="*/ 169654 h 194114"/>
                <a:gd name="connsiteX85" fmla="*/ 111156 w 260042"/>
                <a:gd name="connsiteY85" fmla="*/ 172013 h 194114"/>
                <a:gd name="connsiteX86" fmla="*/ 111156 w 260042"/>
                <a:gd name="connsiteY86" fmla="*/ 170359 h 194114"/>
                <a:gd name="connsiteX87" fmla="*/ 111156 w 260042"/>
                <a:gd name="connsiteY87" fmla="*/ 172013 h 194114"/>
                <a:gd name="connsiteX88" fmla="*/ 106202 w 260042"/>
                <a:gd name="connsiteY88" fmla="*/ 172013 h 194114"/>
                <a:gd name="connsiteX89" fmla="*/ 104787 w 260042"/>
                <a:gd name="connsiteY89" fmla="*/ 172013 h 194114"/>
                <a:gd name="connsiteX90" fmla="*/ 103370 w 260042"/>
                <a:gd name="connsiteY90" fmla="*/ 172013 h 194114"/>
                <a:gd name="connsiteX91" fmla="*/ 101720 w 260042"/>
                <a:gd name="connsiteY91" fmla="*/ 172013 h 194114"/>
                <a:gd name="connsiteX92" fmla="*/ 101720 w 260042"/>
                <a:gd name="connsiteY92" fmla="*/ 174372 h 194114"/>
                <a:gd name="connsiteX93" fmla="*/ 101720 w 260042"/>
                <a:gd name="connsiteY93" fmla="*/ 172721 h 194114"/>
                <a:gd name="connsiteX94" fmla="*/ 101720 w 260042"/>
                <a:gd name="connsiteY94" fmla="*/ 174136 h 194114"/>
                <a:gd name="connsiteX95" fmla="*/ 101720 w 260042"/>
                <a:gd name="connsiteY95" fmla="*/ 172485 h 194114"/>
                <a:gd name="connsiteX96" fmla="*/ 100302 w 260042"/>
                <a:gd name="connsiteY96" fmla="*/ 174372 h 194114"/>
                <a:gd name="connsiteX97" fmla="*/ 100302 w 260042"/>
                <a:gd name="connsiteY97" fmla="*/ 172485 h 194114"/>
                <a:gd name="connsiteX98" fmla="*/ 100302 w 260042"/>
                <a:gd name="connsiteY98" fmla="*/ 174608 h 194114"/>
                <a:gd name="connsiteX99" fmla="*/ 100302 w 260042"/>
                <a:gd name="connsiteY99" fmla="*/ 172485 h 194114"/>
                <a:gd name="connsiteX100" fmla="*/ 98652 w 260042"/>
                <a:gd name="connsiteY100" fmla="*/ 174608 h 194114"/>
                <a:gd name="connsiteX101" fmla="*/ 98652 w 260042"/>
                <a:gd name="connsiteY101" fmla="*/ 172485 h 194114"/>
                <a:gd name="connsiteX102" fmla="*/ 95584 w 260042"/>
                <a:gd name="connsiteY102" fmla="*/ 174372 h 194114"/>
                <a:gd name="connsiteX103" fmla="*/ 95584 w 260042"/>
                <a:gd name="connsiteY103" fmla="*/ 174372 h 194114"/>
                <a:gd name="connsiteX104" fmla="*/ 94167 w 260042"/>
                <a:gd name="connsiteY104" fmla="*/ 174372 h 194114"/>
                <a:gd name="connsiteX105" fmla="*/ 85672 w 260042"/>
                <a:gd name="connsiteY105" fmla="*/ 174372 h 194114"/>
                <a:gd name="connsiteX106" fmla="*/ 85672 w 260042"/>
                <a:gd name="connsiteY106" fmla="*/ 175789 h 194114"/>
                <a:gd name="connsiteX107" fmla="*/ 85672 w 260042"/>
                <a:gd name="connsiteY107" fmla="*/ 173663 h 194114"/>
                <a:gd name="connsiteX108" fmla="*/ 80245 w 260042"/>
                <a:gd name="connsiteY108" fmla="*/ 175317 h 194114"/>
                <a:gd name="connsiteX109" fmla="*/ 80245 w 260042"/>
                <a:gd name="connsiteY109" fmla="*/ 173427 h 194114"/>
                <a:gd name="connsiteX110" fmla="*/ 78122 w 260042"/>
                <a:gd name="connsiteY110" fmla="*/ 173427 h 194114"/>
                <a:gd name="connsiteX111" fmla="*/ 78122 w 260042"/>
                <a:gd name="connsiteY111" fmla="*/ 179090 h 194114"/>
                <a:gd name="connsiteX112" fmla="*/ 78122 w 260042"/>
                <a:gd name="connsiteY112" fmla="*/ 175789 h 194114"/>
                <a:gd name="connsiteX113" fmla="*/ 78122 w 260042"/>
                <a:gd name="connsiteY113" fmla="*/ 175789 h 194114"/>
                <a:gd name="connsiteX114" fmla="*/ 78122 w 260042"/>
                <a:gd name="connsiteY114" fmla="*/ 175789 h 194114"/>
                <a:gd name="connsiteX115" fmla="*/ 75055 w 260042"/>
                <a:gd name="connsiteY115" fmla="*/ 173663 h 194114"/>
                <a:gd name="connsiteX116" fmla="*/ 73637 w 260042"/>
                <a:gd name="connsiteY116" fmla="*/ 173663 h 194114"/>
                <a:gd name="connsiteX117" fmla="*/ 73637 w 260042"/>
                <a:gd name="connsiteY117" fmla="*/ 175317 h 194114"/>
                <a:gd name="connsiteX118" fmla="*/ 70806 w 260042"/>
                <a:gd name="connsiteY118" fmla="*/ 173191 h 194114"/>
                <a:gd name="connsiteX119" fmla="*/ 70806 w 260042"/>
                <a:gd name="connsiteY119" fmla="*/ 175317 h 194114"/>
                <a:gd name="connsiteX120" fmla="*/ 66557 w 260042"/>
                <a:gd name="connsiteY120" fmla="*/ 172721 h 194114"/>
                <a:gd name="connsiteX121" fmla="*/ 66557 w 260042"/>
                <a:gd name="connsiteY121" fmla="*/ 174136 h 194114"/>
                <a:gd name="connsiteX122" fmla="*/ 62075 w 260042"/>
                <a:gd name="connsiteY122" fmla="*/ 172013 h 194114"/>
                <a:gd name="connsiteX123" fmla="*/ 58298 w 260042"/>
                <a:gd name="connsiteY123" fmla="*/ 172013 h 194114"/>
                <a:gd name="connsiteX124" fmla="*/ 58298 w 260042"/>
                <a:gd name="connsiteY124" fmla="*/ 174844 h 194114"/>
                <a:gd name="connsiteX125" fmla="*/ 58298 w 260042"/>
                <a:gd name="connsiteY125" fmla="*/ 174844 h 194114"/>
                <a:gd name="connsiteX126" fmla="*/ 56648 w 260042"/>
                <a:gd name="connsiteY126" fmla="*/ 171304 h 194114"/>
                <a:gd name="connsiteX127" fmla="*/ 56648 w 260042"/>
                <a:gd name="connsiteY127" fmla="*/ 172958 h 194114"/>
                <a:gd name="connsiteX128" fmla="*/ 56648 w 260042"/>
                <a:gd name="connsiteY128" fmla="*/ 174608 h 194114"/>
                <a:gd name="connsiteX129" fmla="*/ 53580 w 260042"/>
                <a:gd name="connsiteY129" fmla="*/ 170359 h 194114"/>
                <a:gd name="connsiteX130" fmla="*/ 53580 w 260042"/>
                <a:gd name="connsiteY130" fmla="*/ 173191 h 194114"/>
                <a:gd name="connsiteX131" fmla="*/ 53580 w 260042"/>
                <a:gd name="connsiteY131" fmla="*/ 173191 h 194114"/>
                <a:gd name="connsiteX132" fmla="*/ 53580 w 260042"/>
                <a:gd name="connsiteY132" fmla="*/ 171304 h 194114"/>
                <a:gd name="connsiteX133" fmla="*/ 53580 w 260042"/>
                <a:gd name="connsiteY133" fmla="*/ 171304 h 194114"/>
                <a:gd name="connsiteX134" fmla="*/ 53580 w 260042"/>
                <a:gd name="connsiteY134" fmla="*/ 173900 h 194114"/>
                <a:gd name="connsiteX135" fmla="*/ 53580 w 260042"/>
                <a:gd name="connsiteY135" fmla="*/ 173900 h 194114"/>
                <a:gd name="connsiteX136" fmla="*/ 53580 w 260042"/>
                <a:gd name="connsiteY136" fmla="*/ 175553 h 194114"/>
                <a:gd name="connsiteX137" fmla="*/ 53580 w 260042"/>
                <a:gd name="connsiteY137" fmla="*/ 173900 h 194114"/>
                <a:gd name="connsiteX138" fmla="*/ 53580 w 260042"/>
                <a:gd name="connsiteY138" fmla="*/ 173900 h 194114"/>
                <a:gd name="connsiteX139" fmla="*/ 53580 w 260042"/>
                <a:gd name="connsiteY139" fmla="*/ 171777 h 194114"/>
                <a:gd name="connsiteX140" fmla="*/ 51927 w 260042"/>
                <a:gd name="connsiteY140" fmla="*/ 170123 h 194114"/>
                <a:gd name="connsiteX141" fmla="*/ 51927 w 260042"/>
                <a:gd name="connsiteY141" fmla="*/ 172485 h 194114"/>
                <a:gd name="connsiteX142" fmla="*/ 51927 w 260042"/>
                <a:gd name="connsiteY142" fmla="*/ 172485 h 194114"/>
                <a:gd name="connsiteX143" fmla="*/ 51927 w 260042"/>
                <a:gd name="connsiteY143" fmla="*/ 174136 h 194114"/>
                <a:gd name="connsiteX144" fmla="*/ 51927 w 260042"/>
                <a:gd name="connsiteY144" fmla="*/ 177676 h 194114"/>
                <a:gd name="connsiteX145" fmla="*/ 51927 w 260042"/>
                <a:gd name="connsiteY145" fmla="*/ 175081 h 194114"/>
                <a:gd name="connsiteX146" fmla="*/ 51927 w 260042"/>
                <a:gd name="connsiteY146" fmla="*/ 176967 h 194114"/>
                <a:gd name="connsiteX147" fmla="*/ 51927 w 260042"/>
                <a:gd name="connsiteY147" fmla="*/ 174608 h 194114"/>
                <a:gd name="connsiteX148" fmla="*/ 51927 w 260042"/>
                <a:gd name="connsiteY148" fmla="*/ 176731 h 194114"/>
                <a:gd name="connsiteX149" fmla="*/ 51927 w 260042"/>
                <a:gd name="connsiteY149" fmla="*/ 176731 h 194114"/>
                <a:gd name="connsiteX150" fmla="*/ 51927 w 260042"/>
                <a:gd name="connsiteY150" fmla="*/ 174136 h 194114"/>
                <a:gd name="connsiteX151" fmla="*/ 50512 w 260042"/>
                <a:gd name="connsiteY151" fmla="*/ 174136 h 194114"/>
                <a:gd name="connsiteX152" fmla="*/ 50512 w 260042"/>
                <a:gd name="connsiteY152" fmla="*/ 174136 h 194114"/>
                <a:gd name="connsiteX153" fmla="*/ 48859 w 260042"/>
                <a:gd name="connsiteY153" fmla="*/ 171540 h 194114"/>
                <a:gd name="connsiteX154" fmla="*/ 46972 w 260042"/>
                <a:gd name="connsiteY154" fmla="*/ 171540 h 194114"/>
                <a:gd name="connsiteX155" fmla="*/ 44849 w 260042"/>
                <a:gd name="connsiteY155" fmla="*/ 170123 h 194114"/>
                <a:gd name="connsiteX156" fmla="*/ 44849 w 260042"/>
                <a:gd name="connsiteY156" fmla="*/ 168709 h 194114"/>
                <a:gd name="connsiteX157" fmla="*/ 41782 w 260042"/>
                <a:gd name="connsiteY157" fmla="*/ 168709 h 194114"/>
                <a:gd name="connsiteX158" fmla="*/ 41782 w 260042"/>
                <a:gd name="connsiteY158" fmla="*/ 168709 h 194114"/>
                <a:gd name="connsiteX159" fmla="*/ 41782 w 260042"/>
                <a:gd name="connsiteY159" fmla="*/ 170359 h 194114"/>
                <a:gd name="connsiteX160" fmla="*/ 39895 w 260042"/>
                <a:gd name="connsiteY160" fmla="*/ 167764 h 194114"/>
                <a:gd name="connsiteX161" fmla="*/ 39895 w 260042"/>
                <a:gd name="connsiteY161" fmla="*/ 167764 h 194114"/>
                <a:gd name="connsiteX162" fmla="*/ 39895 w 260042"/>
                <a:gd name="connsiteY162" fmla="*/ 169417 h 194114"/>
                <a:gd name="connsiteX163" fmla="*/ 39895 w 260042"/>
                <a:gd name="connsiteY163" fmla="*/ 167764 h 194114"/>
                <a:gd name="connsiteX164" fmla="*/ 38241 w 260042"/>
                <a:gd name="connsiteY164" fmla="*/ 169181 h 194114"/>
                <a:gd name="connsiteX165" fmla="*/ 38241 w 260042"/>
                <a:gd name="connsiteY165" fmla="*/ 166113 h 194114"/>
                <a:gd name="connsiteX166" fmla="*/ 38241 w 260042"/>
                <a:gd name="connsiteY166" fmla="*/ 166113 h 194114"/>
                <a:gd name="connsiteX167" fmla="*/ 38241 w 260042"/>
                <a:gd name="connsiteY167" fmla="*/ 168236 h 194114"/>
                <a:gd name="connsiteX168" fmla="*/ 38241 w 260042"/>
                <a:gd name="connsiteY168" fmla="*/ 169654 h 194114"/>
                <a:gd name="connsiteX169" fmla="*/ 38241 w 260042"/>
                <a:gd name="connsiteY169" fmla="*/ 167292 h 194114"/>
                <a:gd name="connsiteX170" fmla="*/ 36591 w 260042"/>
                <a:gd name="connsiteY170" fmla="*/ 167292 h 194114"/>
                <a:gd name="connsiteX171" fmla="*/ 36591 w 260042"/>
                <a:gd name="connsiteY171" fmla="*/ 164932 h 194114"/>
                <a:gd name="connsiteX172" fmla="*/ 34465 w 260042"/>
                <a:gd name="connsiteY172" fmla="*/ 168000 h 194114"/>
                <a:gd name="connsiteX173" fmla="*/ 34465 w 260042"/>
                <a:gd name="connsiteY173" fmla="*/ 164696 h 194114"/>
                <a:gd name="connsiteX174" fmla="*/ 34465 w 260042"/>
                <a:gd name="connsiteY174" fmla="*/ 166822 h 194114"/>
                <a:gd name="connsiteX175" fmla="*/ 34465 w 260042"/>
                <a:gd name="connsiteY175" fmla="*/ 164696 h 194114"/>
                <a:gd name="connsiteX176" fmla="*/ 34465 w 260042"/>
                <a:gd name="connsiteY176" fmla="*/ 164696 h 194114"/>
                <a:gd name="connsiteX177" fmla="*/ 34465 w 260042"/>
                <a:gd name="connsiteY177" fmla="*/ 164696 h 194114"/>
                <a:gd name="connsiteX178" fmla="*/ 32342 w 260042"/>
                <a:gd name="connsiteY178" fmla="*/ 164696 h 194114"/>
                <a:gd name="connsiteX179" fmla="*/ 32342 w 260042"/>
                <a:gd name="connsiteY179" fmla="*/ 160687 h 194114"/>
                <a:gd name="connsiteX180" fmla="*/ 32342 w 260042"/>
                <a:gd name="connsiteY180" fmla="*/ 164224 h 194114"/>
                <a:gd name="connsiteX181" fmla="*/ 32342 w 260042"/>
                <a:gd name="connsiteY181" fmla="*/ 164224 h 194114"/>
                <a:gd name="connsiteX182" fmla="*/ 32342 w 260042"/>
                <a:gd name="connsiteY182" fmla="*/ 159742 h 194114"/>
                <a:gd name="connsiteX183" fmla="*/ 32342 w 260042"/>
                <a:gd name="connsiteY183" fmla="*/ 163991 h 194114"/>
                <a:gd name="connsiteX184" fmla="*/ 32342 w 260042"/>
                <a:gd name="connsiteY184" fmla="*/ 163991 h 194114"/>
                <a:gd name="connsiteX185" fmla="*/ 32342 w 260042"/>
                <a:gd name="connsiteY185" fmla="*/ 161865 h 194114"/>
                <a:gd name="connsiteX186" fmla="*/ 32342 w 260042"/>
                <a:gd name="connsiteY186" fmla="*/ 163991 h 194114"/>
                <a:gd name="connsiteX187" fmla="*/ 30928 w 260042"/>
                <a:gd name="connsiteY187" fmla="*/ 160687 h 194114"/>
                <a:gd name="connsiteX188" fmla="*/ 30928 w 260042"/>
                <a:gd name="connsiteY188" fmla="*/ 160687 h 194114"/>
                <a:gd name="connsiteX189" fmla="*/ 30928 w 260042"/>
                <a:gd name="connsiteY189" fmla="*/ 163991 h 194114"/>
                <a:gd name="connsiteX190" fmla="*/ 30928 w 260042"/>
                <a:gd name="connsiteY190" fmla="*/ 166113 h 194114"/>
                <a:gd name="connsiteX191" fmla="*/ 30928 w 260042"/>
                <a:gd name="connsiteY191" fmla="*/ 166113 h 194114"/>
                <a:gd name="connsiteX192" fmla="*/ 30928 w 260042"/>
                <a:gd name="connsiteY192" fmla="*/ 164460 h 194114"/>
                <a:gd name="connsiteX193" fmla="*/ 33287 w 260042"/>
                <a:gd name="connsiteY193" fmla="*/ 167764 h 194114"/>
                <a:gd name="connsiteX194" fmla="*/ 33287 w 260042"/>
                <a:gd name="connsiteY194" fmla="*/ 166350 h 194114"/>
                <a:gd name="connsiteX195" fmla="*/ 33287 w 260042"/>
                <a:gd name="connsiteY195" fmla="*/ 169890 h 194114"/>
                <a:gd name="connsiteX196" fmla="*/ 33287 w 260042"/>
                <a:gd name="connsiteY196" fmla="*/ 168236 h 194114"/>
                <a:gd name="connsiteX197" fmla="*/ 33287 w 260042"/>
                <a:gd name="connsiteY197" fmla="*/ 168236 h 194114"/>
                <a:gd name="connsiteX198" fmla="*/ 33287 w 260042"/>
                <a:gd name="connsiteY198" fmla="*/ 171068 h 194114"/>
                <a:gd name="connsiteX199" fmla="*/ 34701 w 260042"/>
                <a:gd name="connsiteY199" fmla="*/ 173191 h 194114"/>
                <a:gd name="connsiteX200" fmla="*/ 34701 w 260042"/>
                <a:gd name="connsiteY200" fmla="*/ 171540 h 194114"/>
                <a:gd name="connsiteX201" fmla="*/ 34701 w 260042"/>
                <a:gd name="connsiteY201" fmla="*/ 172958 h 194114"/>
                <a:gd name="connsiteX202" fmla="*/ 34701 w 260042"/>
                <a:gd name="connsiteY202" fmla="*/ 170832 h 194114"/>
                <a:gd name="connsiteX203" fmla="*/ 34701 w 260042"/>
                <a:gd name="connsiteY203" fmla="*/ 170832 h 194114"/>
                <a:gd name="connsiteX204" fmla="*/ 34701 w 260042"/>
                <a:gd name="connsiteY204" fmla="*/ 172721 h 194114"/>
                <a:gd name="connsiteX205" fmla="*/ 36591 w 260042"/>
                <a:gd name="connsiteY205" fmla="*/ 172721 h 194114"/>
                <a:gd name="connsiteX206" fmla="*/ 36591 w 260042"/>
                <a:gd name="connsiteY206" fmla="*/ 174372 h 194114"/>
                <a:gd name="connsiteX207" fmla="*/ 36591 w 260042"/>
                <a:gd name="connsiteY207" fmla="*/ 175789 h 194114"/>
                <a:gd name="connsiteX208" fmla="*/ 36591 w 260042"/>
                <a:gd name="connsiteY208" fmla="*/ 175789 h 194114"/>
                <a:gd name="connsiteX209" fmla="*/ 35174 w 260042"/>
                <a:gd name="connsiteY209" fmla="*/ 177204 h 194114"/>
                <a:gd name="connsiteX210" fmla="*/ 38241 w 260042"/>
                <a:gd name="connsiteY210" fmla="*/ 177204 h 194114"/>
                <a:gd name="connsiteX211" fmla="*/ 38241 w 260042"/>
                <a:gd name="connsiteY211" fmla="*/ 175553 h 194114"/>
                <a:gd name="connsiteX212" fmla="*/ 39659 w 260042"/>
                <a:gd name="connsiteY212" fmla="*/ 175553 h 194114"/>
                <a:gd name="connsiteX213" fmla="*/ 39659 w 260042"/>
                <a:gd name="connsiteY213" fmla="*/ 175553 h 194114"/>
                <a:gd name="connsiteX214" fmla="*/ 39659 w 260042"/>
                <a:gd name="connsiteY214" fmla="*/ 174136 h 194114"/>
                <a:gd name="connsiteX215" fmla="*/ 39659 w 260042"/>
                <a:gd name="connsiteY215" fmla="*/ 176023 h 194114"/>
                <a:gd name="connsiteX216" fmla="*/ 39659 w 260042"/>
                <a:gd name="connsiteY216" fmla="*/ 176023 h 194114"/>
                <a:gd name="connsiteX217" fmla="*/ 41545 w 260042"/>
                <a:gd name="connsiteY217" fmla="*/ 176023 h 194114"/>
                <a:gd name="connsiteX218" fmla="*/ 41545 w 260042"/>
                <a:gd name="connsiteY218" fmla="*/ 176023 h 194114"/>
                <a:gd name="connsiteX219" fmla="*/ 44849 w 260042"/>
                <a:gd name="connsiteY219" fmla="*/ 176023 h 194114"/>
                <a:gd name="connsiteX220" fmla="*/ 44849 w 260042"/>
                <a:gd name="connsiteY220" fmla="*/ 178148 h 194114"/>
                <a:gd name="connsiteX221" fmla="*/ 44849 w 260042"/>
                <a:gd name="connsiteY221" fmla="*/ 176023 h 194114"/>
                <a:gd name="connsiteX222" fmla="*/ 44849 w 260042"/>
                <a:gd name="connsiteY222" fmla="*/ 179326 h 194114"/>
                <a:gd name="connsiteX223" fmla="*/ 44849 w 260042"/>
                <a:gd name="connsiteY223" fmla="*/ 176495 h 194114"/>
                <a:gd name="connsiteX224" fmla="*/ 46972 w 260042"/>
                <a:gd name="connsiteY224" fmla="*/ 176495 h 194114"/>
                <a:gd name="connsiteX225" fmla="*/ 46972 w 260042"/>
                <a:gd name="connsiteY225" fmla="*/ 174136 h 194114"/>
                <a:gd name="connsiteX226" fmla="*/ 46972 w 260042"/>
                <a:gd name="connsiteY226" fmla="*/ 176495 h 194114"/>
                <a:gd name="connsiteX227" fmla="*/ 48153 w 260042"/>
                <a:gd name="connsiteY227" fmla="*/ 176495 h 194114"/>
                <a:gd name="connsiteX228" fmla="*/ 48153 w 260042"/>
                <a:gd name="connsiteY228" fmla="*/ 176495 h 194114"/>
                <a:gd name="connsiteX229" fmla="*/ 48153 w 260042"/>
                <a:gd name="connsiteY229" fmla="*/ 176495 h 194114"/>
                <a:gd name="connsiteX230" fmla="*/ 48153 w 260042"/>
                <a:gd name="connsiteY230" fmla="*/ 179326 h 194114"/>
                <a:gd name="connsiteX231" fmla="*/ 48153 w 260042"/>
                <a:gd name="connsiteY231" fmla="*/ 181216 h 194114"/>
                <a:gd name="connsiteX232" fmla="*/ 50040 w 260042"/>
                <a:gd name="connsiteY232" fmla="*/ 178385 h 194114"/>
                <a:gd name="connsiteX233" fmla="*/ 50040 w 260042"/>
                <a:gd name="connsiteY233" fmla="*/ 181922 h 194114"/>
                <a:gd name="connsiteX234" fmla="*/ 52635 w 260042"/>
                <a:gd name="connsiteY234" fmla="*/ 183811 h 194114"/>
                <a:gd name="connsiteX235" fmla="*/ 52635 w 260042"/>
                <a:gd name="connsiteY235" fmla="*/ 183811 h 194114"/>
                <a:gd name="connsiteX236" fmla="*/ 52635 w 260042"/>
                <a:gd name="connsiteY236" fmla="*/ 181452 h 194114"/>
                <a:gd name="connsiteX237" fmla="*/ 54995 w 260042"/>
                <a:gd name="connsiteY237" fmla="*/ 183575 h 194114"/>
                <a:gd name="connsiteX238" fmla="*/ 57826 w 260042"/>
                <a:gd name="connsiteY238" fmla="*/ 183575 h 194114"/>
                <a:gd name="connsiteX239" fmla="*/ 59716 w 260042"/>
                <a:gd name="connsiteY239" fmla="*/ 186643 h 194114"/>
                <a:gd name="connsiteX240" fmla="*/ 59716 w 260042"/>
                <a:gd name="connsiteY240" fmla="*/ 183811 h 194114"/>
                <a:gd name="connsiteX241" fmla="*/ 59716 w 260042"/>
                <a:gd name="connsiteY241" fmla="*/ 186407 h 194114"/>
                <a:gd name="connsiteX242" fmla="*/ 65143 w 260042"/>
                <a:gd name="connsiteY242" fmla="*/ 188530 h 194114"/>
                <a:gd name="connsiteX243" fmla="*/ 65143 w 260042"/>
                <a:gd name="connsiteY243" fmla="*/ 186643 h 194114"/>
                <a:gd name="connsiteX244" fmla="*/ 69625 w 260042"/>
                <a:gd name="connsiteY244" fmla="*/ 186643 h 194114"/>
                <a:gd name="connsiteX245" fmla="*/ 71042 w 260042"/>
                <a:gd name="connsiteY245" fmla="*/ 188530 h 194114"/>
                <a:gd name="connsiteX246" fmla="*/ 71042 w 260042"/>
                <a:gd name="connsiteY246" fmla="*/ 186879 h 194114"/>
                <a:gd name="connsiteX247" fmla="*/ 72693 w 260042"/>
                <a:gd name="connsiteY247" fmla="*/ 186879 h 194114"/>
                <a:gd name="connsiteX248" fmla="*/ 72693 w 260042"/>
                <a:gd name="connsiteY248" fmla="*/ 189238 h 194114"/>
                <a:gd name="connsiteX249" fmla="*/ 77414 w 260042"/>
                <a:gd name="connsiteY249" fmla="*/ 189238 h 194114"/>
                <a:gd name="connsiteX250" fmla="*/ 77414 w 260042"/>
                <a:gd name="connsiteY250" fmla="*/ 189238 h 194114"/>
                <a:gd name="connsiteX251" fmla="*/ 85436 w 260042"/>
                <a:gd name="connsiteY251" fmla="*/ 191125 h 194114"/>
                <a:gd name="connsiteX252" fmla="*/ 88740 w 260042"/>
                <a:gd name="connsiteY252" fmla="*/ 191125 h 194114"/>
                <a:gd name="connsiteX253" fmla="*/ 90390 w 260042"/>
                <a:gd name="connsiteY253" fmla="*/ 191125 h 194114"/>
                <a:gd name="connsiteX254" fmla="*/ 90390 w 260042"/>
                <a:gd name="connsiteY254" fmla="*/ 189475 h 194114"/>
                <a:gd name="connsiteX255" fmla="*/ 92044 w 260042"/>
                <a:gd name="connsiteY255" fmla="*/ 191361 h 194114"/>
                <a:gd name="connsiteX256" fmla="*/ 96290 w 260042"/>
                <a:gd name="connsiteY256" fmla="*/ 191361 h 194114"/>
                <a:gd name="connsiteX257" fmla="*/ 96290 w 260042"/>
                <a:gd name="connsiteY257" fmla="*/ 193015 h 194114"/>
                <a:gd name="connsiteX258" fmla="*/ 101720 w 260042"/>
                <a:gd name="connsiteY258" fmla="*/ 191125 h 194114"/>
                <a:gd name="connsiteX259" fmla="*/ 104315 w 260042"/>
                <a:gd name="connsiteY259" fmla="*/ 191125 h 194114"/>
                <a:gd name="connsiteX260" fmla="*/ 105729 w 260042"/>
                <a:gd name="connsiteY260" fmla="*/ 189711 h 194114"/>
                <a:gd name="connsiteX261" fmla="*/ 109742 w 260042"/>
                <a:gd name="connsiteY261" fmla="*/ 189711 h 194114"/>
                <a:gd name="connsiteX262" fmla="*/ 118709 w 260042"/>
                <a:gd name="connsiteY262" fmla="*/ 189711 h 194114"/>
                <a:gd name="connsiteX263" fmla="*/ 118709 w 260042"/>
                <a:gd name="connsiteY263" fmla="*/ 188057 h 194114"/>
                <a:gd name="connsiteX264" fmla="*/ 118709 w 260042"/>
                <a:gd name="connsiteY264" fmla="*/ 189475 h 194114"/>
                <a:gd name="connsiteX265" fmla="*/ 122955 w 260042"/>
                <a:gd name="connsiteY265" fmla="*/ 186879 h 194114"/>
                <a:gd name="connsiteX266" fmla="*/ 122955 w 260042"/>
                <a:gd name="connsiteY266" fmla="*/ 188766 h 194114"/>
                <a:gd name="connsiteX267" fmla="*/ 122955 w 260042"/>
                <a:gd name="connsiteY267" fmla="*/ 187115 h 194114"/>
                <a:gd name="connsiteX268" fmla="*/ 122955 w 260042"/>
                <a:gd name="connsiteY268" fmla="*/ 187115 h 194114"/>
                <a:gd name="connsiteX269" fmla="*/ 122955 w 260042"/>
                <a:gd name="connsiteY269" fmla="*/ 187115 h 194114"/>
                <a:gd name="connsiteX270" fmla="*/ 158587 w 260042"/>
                <a:gd name="connsiteY270" fmla="*/ 176731 h 194114"/>
                <a:gd name="connsiteX271" fmla="*/ 158587 w 260042"/>
                <a:gd name="connsiteY271" fmla="*/ 176731 h 194114"/>
                <a:gd name="connsiteX272" fmla="*/ 163544 w 260042"/>
                <a:gd name="connsiteY272" fmla="*/ 176731 h 194114"/>
                <a:gd name="connsiteX273" fmla="*/ 163544 w 260042"/>
                <a:gd name="connsiteY273" fmla="*/ 176731 h 194114"/>
                <a:gd name="connsiteX274" fmla="*/ 164959 w 260042"/>
                <a:gd name="connsiteY274" fmla="*/ 176731 h 194114"/>
                <a:gd name="connsiteX275" fmla="*/ 164959 w 260042"/>
                <a:gd name="connsiteY275" fmla="*/ 175081 h 194114"/>
                <a:gd name="connsiteX276" fmla="*/ 166612 w 260042"/>
                <a:gd name="connsiteY276" fmla="*/ 175081 h 194114"/>
                <a:gd name="connsiteX277" fmla="*/ 175343 w 260042"/>
                <a:gd name="connsiteY277" fmla="*/ 175081 h 194114"/>
                <a:gd name="connsiteX278" fmla="*/ 175343 w 260042"/>
                <a:gd name="connsiteY278" fmla="*/ 173427 h 194114"/>
                <a:gd name="connsiteX279" fmla="*/ 176994 w 260042"/>
                <a:gd name="connsiteY279" fmla="*/ 173427 h 194114"/>
                <a:gd name="connsiteX280" fmla="*/ 176994 w 260042"/>
                <a:gd name="connsiteY280" fmla="*/ 175553 h 194114"/>
                <a:gd name="connsiteX281" fmla="*/ 176994 w 260042"/>
                <a:gd name="connsiteY281" fmla="*/ 175553 h 194114"/>
                <a:gd name="connsiteX282" fmla="*/ 179589 w 260042"/>
                <a:gd name="connsiteY282" fmla="*/ 173663 h 194114"/>
                <a:gd name="connsiteX283" fmla="*/ 179589 w 260042"/>
                <a:gd name="connsiteY283" fmla="*/ 175789 h 194114"/>
                <a:gd name="connsiteX284" fmla="*/ 179589 w 260042"/>
                <a:gd name="connsiteY284" fmla="*/ 174608 h 194114"/>
                <a:gd name="connsiteX285" fmla="*/ 179589 w 260042"/>
                <a:gd name="connsiteY285" fmla="*/ 174608 h 194114"/>
                <a:gd name="connsiteX286" fmla="*/ 179589 w 260042"/>
                <a:gd name="connsiteY286" fmla="*/ 174608 h 194114"/>
                <a:gd name="connsiteX287" fmla="*/ 179589 w 260042"/>
                <a:gd name="connsiteY287" fmla="*/ 176259 h 194114"/>
                <a:gd name="connsiteX288" fmla="*/ 179589 w 260042"/>
                <a:gd name="connsiteY288" fmla="*/ 174136 h 194114"/>
                <a:gd name="connsiteX289" fmla="*/ 179589 w 260042"/>
                <a:gd name="connsiteY289" fmla="*/ 176495 h 194114"/>
                <a:gd name="connsiteX290" fmla="*/ 182421 w 260042"/>
                <a:gd name="connsiteY290" fmla="*/ 172249 h 194114"/>
                <a:gd name="connsiteX291" fmla="*/ 182421 w 260042"/>
                <a:gd name="connsiteY291" fmla="*/ 174372 h 194114"/>
                <a:gd name="connsiteX292" fmla="*/ 182421 w 260042"/>
                <a:gd name="connsiteY292" fmla="*/ 172721 h 194114"/>
                <a:gd name="connsiteX293" fmla="*/ 183838 w 260042"/>
                <a:gd name="connsiteY293" fmla="*/ 169654 h 194114"/>
                <a:gd name="connsiteX294" fmla="*/ 183838 w 260042"/>
                <a:gd name="connsiteY294" fmla="*/ 172249 h 194114"/>
                <a:gd name="connsiteX295" fmla="*/ 183838 w 260042"/>
                <a:gd name="connsiteY295" fmla="*/ 172249 h 194114"/>
                <a:gd name="connsiteX296" fmla="*/ 183838 w 260042"/>
                <a:gd name="connsiteY296" fmla="*/ 170596 h 194114"/>
                <a:gd name="connsiteX297" fmla="*/ 185488 w 260042"/>
                <a:gd name="connsiteY297" fmla="*/ 168000 h 194114"/>
                <a:gd name="connsiteX298" fmla="*/ 185488 w 260042"/>
                <a:gd name="connsiteY298" fmla="*/ 169654 h 194114"/>
                <a:gd name="connsiteX299" fmla="*/ 185488 w 260042"/>
                <a:gd name="connsiteY299" fmla="*/ 169654 h 194114"/>
                <a:gd name="connsiteX300" fmla="*/ 185488 w 260042"/>
                <a:gd name="connsiteY300" fmla="*/ 166822 h 194114"/>
                <a:gd name="connsiteX301" fmla="*/ 189501 w 260042"/>
                <a:gd name="connsiteY301" fmla="*/ 166822 h 194114"/>
                <a:gd name="connsiteX302" fmla="*/ 191151 w 260042"/>
                <a:gd name="connsiteY302" fmla="*/ 163046 h 194114"/>
                <a:gd name="connsiteX303" fmla="*/ 191151 w 260042"/>
                <a:gd name="connsiteY303" fmla="*/ 165169 h 194114"/>
                <a:gd name="connsiteX304" fmla="*/ 191151 w 260042"/>
                <a:gd name="connsiteY304" fmla="*/ 166586 h 194114"/>
                <a:gd name="connsiteX305" fmla="*/ 189737 w 260042"/>
                <a:gd name="connsiteY305" fmla="*/ 170832 h 194114"/>
                <a:gd name="connsiteX306" fmla="*/ 188320 w 260042"/>
                <a:gd name="connsiteY306" fmla="*/ 170832 h 194114"/>
                <a:gd name="connsiteX307" fmla="*/ 191624 w 260042"/>
                <a:gd name="connsiteY307" fmla="*/ 168000 h 194114"/>
                <a:gd name="connsiteX308" fmla="*/ 191624 w 260042"/>
                <a:gd name="connsiteY308" fmla="*/ 169890 h 194114"/>
                <a:gd name="connsiteX309" fmla="*/ 193041 w 260042"/>
                <a:gd name="connsiteY309" fmla="*/ 165641 h 194114"/>
                <a:gd name="connsiteX310" fmla="*/ 193041 w 260042"/>
                <a:gd name="connsiteY310" fmla="*/ 168000 h 194114"/>
                <a:gd name="connsiteX311" fmla="*/ 195400 w 260042"/>
                <a:gd name="connsiteY311" fmla="*/ 162337 h 194114"/>
                <a:gd name="connsiteX312" fmla="*/ 199177 w 260042"/>
                <a:gd name="connsiteY312" fmla="*/ 158325 h 194114"/>
                <a:gd name="connsiteX313" fmla="*/ 201536 w 260042"/>
                <a:gd name="connsiteY313" fmla="*/ 154315 h 194114"/>
                <a:gd name="connsiteX314" fmla="*/ 207907 w 260042"/>
                <a:gd name="connsiteY314" fmla="*/ 151719 h 194114"/>
                <a:gd name="connsiteX315" fmla="*/ 207907 w 260042"/>
                <a:gd name="connsiteY315" fmla="*/ 144167 h 194114"/>
                <a:gd name="connsiteX316" fmla="*/ 207907 w 260042"/>
                <a:gd name="connsiteY316" fmla="*/ 144167 h 194114"/>
                <a:gd name="connsiteX317" fmla="*/ 213098 w 260042"/>
                <a:gd name="connsiteY317" fmla="*/ 144167 h 194114"/>
                <a:gd name="connsiteX318" fmla="*/ 213098 w 260042"/>
                <a:gd name="connsiteY318" fmla="*/ 140157 h 194114"/>
                <a:gd name="connsiteX319" fmla="*/ 213098 w 260042"/>
                <a:gd name="connsiteY319" fmla="*/ 142044 h 194114"/>
                <a:gd name="connsiteX320" fmla="*/ 213098 w 260042"/>
                <a:gd name="connsiteY320" fmla="*/ 142044 h 194114"/>
                <a:gd name="connsiteX321" fmla="*/ 213098 w 260042"/>
                <a:gd name="connsiteY321" fmla="*/ 138031 h 194114"/>
                <a:gd name="connsiteX322" fmla="*/ 213098 w 260042"/>
                <a:gd name="connsiteY322" fmla="*/ 138031 h 194114"/>
                <a:gd name="connsiteX323" fmla="*/ 217344 w 260042"/>
                <a:gd name="connsiteY323" fmla="*/ 139448 h 194114"/>
                <a:gd name="connsiteX324" fmla="*/ 217344 w 260042"/>
                <a:gd name="connsiteY324" fmla="*/ 136381 h 194114"/>
                <a:gd name="connsiteX325" fmla="*/ 220884 w 260042"/>
                <a:gd name="connsiteY325" fmla="*/ 125054 h 194114"/>
                <a:gd name="connsiteX326" fmla="*/ 220884 w 260042"/>
                <a:gd name="connsiteY326" fmla="*/ 127650 h 194114"/>
                <a:gd name="connsiteX327" fmla="*/ 220884 w 260042"/>
                <a:gd name="connsiteY327" fmla="*/ 124110 h 194114"/>
                <a:gd name="connsiteX328" fmla="*/ 220884 w 260042"/>
                <a:gd name="connsiteY328" fmla="*/ 125763 h 194114"/>
                <a:gd name="connsiteX329" fmla="*/ 224188 w 260042"/>
                <a:gd name="connsiteY329" fmla="*/ 120333 h 194114"/>
                <a:gd name="connsiteX330" fmla="*/ 227965 w 260042"/>
                <a:gd name="connsiteY330" fmla="*/ 113492 h 194114"/>
                <a:gd name="connsiteX331" fmla="*/ 231032 w 260042"/>
                <a:gd name="connsiteY331" fmla="*/ 107356 h 194114"/>
                <a:gd name="connsiteX332" fmla="*/ 234100 w 260042"/>
                <a:gd name="connsiteY332" fmla="*/ 97208 h 194114"/>
                <a:gd name="connsiteX333" fmla="*/ 234100 w 260042"/>
                <a:gd name="connsiteY333" fmla="*/ 94613 h 194114"/>
                <a:gd name="connsiteX334" fmla="*/ 234100 w 260042"/>
                <a:gd name="connsiteY334" fmla="*/ 93199 h 194114"/>
                <a:gd name="connsiteX335" fmla="*/ 234100 w 260042"/>
                <a:gd name="connsiteY335" fmla="*/ 93199 h 194114"/>
                <a:gd name="connsiteX336" fmla="*/ 234100 w 260042"/>
                <a:gd name="connsiteY336" fmla="*/ 94849 h 194114"/>
                <a:gd name="connsiteX337" fmla="*/ 234100 w 260042"/>
                <a:gd name="connsiteY337" fmla="*/ 92726 h 194114"/>
                <a:gd name="connsiteX338" fmla="*/ 232683 w 260042"/>
                <a:gd name="connsiteY338" fmla="*/ 92726 h 194114"/>
                <a:gd name="connsiteX339" fmla="*/ 232683 w 260042"/>
                <a:gd name="connsiteY339" fmla="*/ 87063 h 194114"/>
                <a:gd name="connsiteX340" fmla="*/ 225839 w 260042"/>
                <a:gd name="connsiteY340" fmla="*/ 94141 h 194114"/>
                <a:gd name="connsiteX341" fmla="*/ 225839 w 260042"/>
                <a:gd name="connsiteY341" fmla="*/ 94141 h 194114"/>
                <a:gd name="connsiteX342" fmla="*/ 225839 w 260042"/>
                <a:gd name="connsiteY342" fmla="*/ 96266 h 194114"/>
                <a:gd name="connsiteX343" fmla="*/ 225839 w 260042"/>
                <a:gd name="connsiteY343" fmla="*/ 96266 h 194114"/>
                <a:gd name="connsiteX344" fmla="*/ 223952 w 260042"/>
                <a:gd name="connsiteY344" fmla="*/ 101221 h 194114"/>
                <a:gd name="connsiteX345" fmla="*/ 223952 w 260042"/>
                <a:gd name="connsiteY345" fmla="*/ 97208 h 194114"/>
                <a:gd name="connsiteX346" fmla="*/ 223952 w 260042"/>
                <a:gd name="connsiteY346" fmla="*/ 95085 h 194114"/>
                <a:gd name="connsiteX347" fmla="*/ 223952 w 260042"/>
                <a:gd name="connsiteY347" fmla="*/ 92254 h 194114"/>
                <a:gd name="connsiteX348" fmla="*/ 223952 w 260042"/>
                <a:gd name="connsiteY348" fmla="*/ 92254 h 194114"/>
                <a:gd name="connsiteX349" fmla="*/ 223952 w 260042"/>
                <a:gd name="connsiteY349" fmla="*/ 94613 h 194114"/>
                <a:gd name="connsiteX350" fmla="*/ 223952 w 260042"/>
                <a:gd name="connsiteY350" fmla="*/ 94613 h 194114"/>
                <a:gd name="connsiteX351" fmla="*/ 223952 w 260042"/>
                <a:gd name="connsiteY351" fmla="*/ 90600 h 194114"/>
                <a:gd name="connsiteX352" fmla="*/ 223952 w 260042"/>
                <a:gd name="connsiteY352" fmla="*/ 90600 h 194114"/>
                <a:gd name="connsiteX353" fmla="*/ 223952 w 260042"/>
                <a:gd name="connsiteY353" fmla="*/ 90600 h 194114"/>
                <a:gd name="connsiteX354" fmla="*/ 223952 w 260042"/>
                <a:gd name="connsiteY354" fmla="*/ 92726 h 194114"/>
                <a:gd name="connsiteX355" fmla="*/ 225605 w 260042"/>
                <a:gd name="connsiteY355" fmla="*/ 86591 h 194114"/>
                <a:gd name="connsiteX356" fmla="*/ 225605 w 260042"/>
                <a:gd name="connsiteY356" fmla="*/ 90837 h 194114"/>
                <a:gd name="connsiteX357" fmla="*/ 225605 w 260042"/>
                <a:gd name="connsiteY357" fmla="*/ 88241 h 194114"/>
                <a:gd name="connsiteX358" fmla="*/ 227965 w 260042"/>
                <a:gd name="connsiteY358" fmla="*/ 84232 h 194114"/>
                <a:gd name="connsiteX359" fmla="*/ 226547 w 260042"/>
                <a:gd name="connsiteY359" fmla="*/ 87299 h 194114"/>
                <a:gd name="connsiteX360" fmla="*/ 228201 w 260042"/>
                <a:gd name="connsiteY360" fmla="*/ 84468 h 194114"/>
                <a:gd name="connsiteX361" fmla="*/ 230088 w 260042"/>
                <a:gd name="connsiteY361" fmla="*/ 81869 h 194114"/>
                <a:gd name="connsiteX362" fmla="*/ 235987 w 260042"/>
                <a:gd name="connsiteY362" fmla="*/ 73847 h 194114"/>
                <a:gd name="connsiteX363" fmla="*/ 234806 w 260042"/>
                <a:gd name="connsiteY363" fmla="*/ 70307 h 194114"/>
                <a:gd name="connsiteX364" fmla="*/ 233392 w 260042"/>
                <a:gd name="connsiteY364" fmla="*/ 68656 h 194114"/>
                <a:gd name="connsiteX365" fmla="*/ 233392 w 260042"/>
                <a:gd name="connsiteY365" fmla="*/ 70307 h 194114"/>
                <a:gd name="connsiteX366" fmla="*/ 233392 w 260042"/>
                <a:gd name="connsiteY366" fmla="*/ 68893 h 194114"/>
                <a:gd name="connsiteX367" fmla="*/ 233392 w 260042"/>
                <a:gd name="connsiteY367" fmla="*/ 66061 h 194114"/>
                <a:gd name="connsiteX368" fmla="*/ 233392 w 260042"/>
                <a:gd name="connsiteY368" fmla="*/ 66061 h 194114"/>
                <a:gd name="connsiteX369" fmla="*/ 233392 w 260042"/>
                <a:gd name="connsiteY369" fmla="*/ 62993 h 194114"/>
                <a:gd name="connsiteX370" fmla="*/ 231738 w 260042"/>
                <a:gd name="connsiteY370" fmla="*/ 65589 h 194114"/>
                <a:gd name="connsiteX371" fmla="*/ 231738 w 260042"/>
                <a:gd name="connsiteY371" fmla="*/ 60398 h 194114"/>
                <a:gd name="connsiteX372" fmla="*/ 231738 w 260042"/>
                <a:gd name="connsiteY372" fmla="*/ 58981 h 194114"/>
                <a:gd name="connsiteX373" fmla="*/ 231738 w 260042"/>
                <a:gd name="connsiteY373" fmla="*/ 60398 h 194114"/>
                <a:gd name="connsiteX374" fmla="*/ 231738 w 260042"/>
                <a:gd name="connsiteY374" fmla="*/ 61812 h 194114"/>
                <a:gd name="connsiteX375" fmla="*/ 231738 w 260042"/>
                <a:gd name="connsiteY375" fmla="*/ 59689 h 194114"/>
                <a:gd name="connsiteX376" fmla="*/ 230088 w 260042"/>
                <a:gd name="connsiteY376" fmla="*/ 59689 h 194114"/>
                <a:gd name="connsiteX377" fmla="*/ 230088 w 260042"/>
                <a:gd name="connsiteY377" fmla="*/ 62993 h 194114"/>
                <a:gd name="connsiteX378" fmla="*/ 230088 w 260042"/>
                <a:gd name="connsiteY378" fmla="*/ 64408 h 194114"/>
                <a:gd name="connsiteX379" fmla="*/ 230088 w 260042"/>
                <a:gd name="connsiteY379" fmla="*/ 59453 h 194114"/>
                <a:gd name="connsiteX380" fmla="*/ 231974 w 260042"/>
                <a:gd name="connsiteY380" fmla="*/ 52373 h 194114"/>
                <a:gd name="connsiteX381" fmla="*/ 235042 w 260042"/>
                <a:gd name="connsiteY381" fmla="*/ 52373 h 194114"/>
                <a:gd name="connsiteX382" fmla="*/ 235042 w 260042"/>
                <a:gd name="connsiteY382" fmla="*/ 50486 h 194114"/>
                <a:gd name="connsiteX383" fmla="*/ 235042 w 260042"/>
                <a:gd name="connsiteY383" fmla="*/ 50486 h 194114"/>
                <a:gd name="connsiteX384" fmla="*/ 235042 w 260042"/>
                <a:gd name="connsiteY384" fmla="*/ 48363 h 194114"/>
                <a:gd name="connsiteX385" fmla="*/ 235042 w 260042"/>
                <a:gd name="connsiteY385" fmla="*/ 50486 h 194114"/>
                <a:gd name="connsiteX386" fmla="*/ 236932 w 260042"/>
                <a:gd name="connsiteY386" fmla="*/ 48363 h 194114"/>
                <a:gd name="connsiteX387" fmla="*/ 238582 w 260042"/>
                <a:gd name="connsiteY387" fmla="*/ 46004 h 194114"/>
                <a:gd name="connsiteX388" fmla="*/ 238582 w 260042"/>
                <a:gd name="connsiteY388" fmla="*/ 46004 h 194114"/>
                <a:gd name="connsiteX389" fmla="*/ 241414 w 260042"/>
                <a:gd name="connsiteY389" fmla="*/ 44114 h 194114"/>
                <a:gd name="connsiteX390" fmla="*/ 244718 w 260042"/>
                <a:gd name="connsiteY390" fmla="*/ 37037 h 194114"/>
                <a:gd name="connsiteX391" fmla="*/ 246135 w 260042"/>
                <a:gd name="connsiteY391" fmla="*/ 37037 h 194114"/>
                <a:gd name="connsiteX392" fmla="*/ 246135 w 260042"/>
                <a:gd name="connsiteY392" fmla="*/ 39868 h 194114"/>
                <a:gd name="connsiteX393" fmla="*/ 248730 w 260042"/>
                <a:gd name="connsiteY393" fmla="*/ 27361 h 194114"/>
                <a:gd name="connsiteX394" fmla="*/ 248730 w 260042"/>
                <a:gd name="connsiteY394" fmla="*/ 22640 h 194114"/>
                <a:gd name="connsiteX395" fmla="*/ 246841 w 260042"/>
                <a:gd name="connsiteY395" fmla="*/ 16035 h 194114"/>
                <a:gd name="connsiteX396" fmla="*/ 246841 w 260042"/>
                <a:gd name="connsiteY396" fmla="*/ 19808 h 194114"/>
                <a:gd name="connsiteX397" fmla="*/ 246841 w 260042"/>
                <a:gd name="connsiteY397" fmla="*/ 19808 h 194114"/>
                <a:gd name="connsiteX398" fmla="*/ 246841 w 260042"/>
                <a:gd name="connsiteY398" fmla="*/ 21698 h 194114"/>
                <a:gd name="connsiteX399" fmla="*/ 246841 w 260042"/>
                <a:gd name="connsiteY399" fmla="*/ 20045 h 194114"/>
                <a:gd name="connsiteX400" fmla="*/ 246841 w 260042"/>
                <a:gd name="connsiteY400" fmla="*/ 16977 h 194114"/>
                <a:gd name="connsiteX401" fmla="*/ 246841 w 260042"/>
                <a:gd name="connsiteY401" fmla="*/ 16977 h 194114"/>
                <a:gd name="connsiteX402" fmla="*/ 244482 w 260042"/>
                <a:gd name="connsiteY402" fmla="*/ 16977 h 194114"/>
                <a:gd name="connsiteX403" fmla="*/ 241650 w 260042"/>
                <a:gd name="connsiteY403" fmla="*/ 21226 h 194114"/>
                <a:gd name="connsiteX404" fmla="*/ 241650 w 260042"/>
                <a:gd name="connsiteY404" fmla="*/ 21226 h 194114"/>
                <a:gd name="connsiteX405" fmla="*/ 243537 w 260042"/>
                <a:gd name="connsiteY405" fmla="*/ 13909 h 194114"/>
                <a:gd name="connsiteX406" fmla="*/ 243537 w 260042"/>
                <a:gd name="connsiteY406" fmla="*/ 12022 h 194114"/>
                <a:gd name="connsiteX407" fmla="*/ 239999 w 260042"/>
                <a:gd name="connsiteY407" fmla="*/ 17686 h 194114"/>
                <a:gd name="connsiteX408" fmla="*/ 239999 w 260042"/>
                <a:gd name="connsiteY408" fmla="*/ 17686 h 194114"/>
                <a:gd name="connsiteX409" fmla="*/ 241414 w 260042"/>
                <a:gd name="connsiteY409" fmla="*/ 13203 h 194114"/>
                <a:gd name="connsiteX410" fmla="*/ 241414 w 260042"/>
                <a:gd name="connsiteY410" fmla="*/ 13203 h 194114"/>
                <a:gd name="connsiteX411" fmla="*/ 241414 w 260042"/>
                <a:gd name="connsiteY411" fmla="*/ 13203 h 194114"/>
                <a:gd name="connsiteX412" fmla="*/ 241414 w 260042"/>
                <a:gd name="connsiteY412" fmla="*/ 16507 h 194114"/>
                <a:gd name="connsiteX413" fmla="*/ 241414 w 260042"/>
                <a:gd name="connsiteY413" fmla="*/ 20281 h 194114"/>
                <a:gd name="connsiteX414" fmla="*/ 241414 w 260042"/>
                <a:gd name="connsiteY414" fmla="*/ 20281 h 194114"/>
                <a:gd name="connsiteX415" fmla="*/ 241414 w 260042"/>
                <a:gd name="connsiteY415" fmla="*/ 17686 h 194114"/>
                <a:gd name="connsiteX416" fmla="*/ 241414 w 260042"/>
                <a:gd name="connsiteY416" fmla="*/ 21698 h 194114"/>
                <a:gd name="connsiteX417" fmla="*/ 241414 w 260042"/>
                <a:gd name="connsiteY417" fmla="*/ 18867 h 194114"/>
                <a:gd name="connsiteX418" fmla="*/ 241414 w 260042"/>
                <a:gd name="connsiteY418" fmla="*/ 22407 h 194114"/>
                <a:gd name="connsiteX419" fmla="*/ 241414 w 260042"/>
                <a:gd name="connsiteY419" fmla="*/ 20753 h 194114"/>
                <a:gd name="connsiteX420" fmla="*/ 241414 w 260042"/>
                <a:gd name="connsiteY420" fmla="*/ 23112 h 194114"/>
                <a:gd name="connsiteX421" fmla="*/ 241414 w 260042"/>
                <a:gd name="connsiteY421" fmla="*/ 20517 h 194114"/>
                <a:gd name="connsiteX422" fmla="*/ 241414 w 260042"/>
                <a:gd name="connsiteY422" fmla="*/ 18630 h 194114"/>
                <a:gd name="connsiteX423" fmla="*/ 241414 w 260042"/>
                <a:gd name="connsiteY423" fmla="*/ 21698 h 194114"/>
                <a:gd name="connsiteX424" fmla="*/ 239763 w 260042"/>
                <a:gd name="connsiteY424" fmla="*/ 25474 h 194114"/>
                <a:gd name="connsiteX425" fmla="*/ 239763 w 260042"/>
                <a:gd name="connsiteY425" fmla="*/ 22170 h 194114"/>
                <a:gd name="connsiteX426" fmla="*/ 239763 w 260042"/>
                <a:gd name="connsiteY426" fmla="*/ 20753 h 194114"/>
                <a:gd name="connsiteX427" fmla="*/ 239763 w 260042"/>
                <a:gd name="connsiteY427" fmla="*/ 15799 h 194114"/>
                <a:gd name="connsiteX428" fmla="*/ 239763 w 260042"/>
                <a:gd name="connsiteY428" fmla="*/ 16977 h 194114"/>
                <a:gd name="connsiteX429" fmla="*/ 239763 w 260042"/>
                <a:gd name="connsiteY429" fmla="*/ 14382 h 194114"/>
                <a:gd name="connsiteX430" fmla="*/ 238346 w 260042"/>
                <a:gd name="connsiteY430" fmla="*/ 16507 h 194114"/>
                <a:gd name="connsiteX431" fmla="*/ 238346 w 260042"/>
                <a:gd name="connsiteY431" fmla="*/ 16507 h 194114"/>
                <a:gd name="connsiteX432" fmla="*/ 238346 w 260042"/>
                <a:gd name="connsiteY432" fmla="*/ 14854 h 194114"/>
                <a:gd name="connsiteX433" fmla="*/ 238346 w 260042"/>
                <a:gd name="connsiteY433" fmla="*/ 14854 h 194114"/>
                <a:gd name="connsiteX434" fmla="*/ 238346 w 260042"/>
                <a:gd name="connsiteY434" fmla="*/ 9899 h 194114"/>
                <a:gd name="connsiteX435" fmla="*/ 238346 w 260042"/>
                <a:gd name="connsiteY435" fmla="*/ 12259 h 194114"/>
                <a:gd name="connsiteX436" fmla="*/ 238346 w 260042"/>
                <a:gd name="connsiteY436" fmla="*/ 9427 h 194114"/>
                <a:gd name="connsiteX437" fmla="*/ 238346 w 260042"/>
                <a:gd name="connsiteY437" fmla="*/ 11314 h 194114"/>
                <a:gd name="connsiteX438" fmla="*/ 238346 w 260042"/>
                <a:gd name="connsiteY438" fmla="*/ 8718 h 194114"/>
                <a:gd name="connsiteX439" fmla="*/ 236932 w 260042"/>
                <a:gd name="connsiteY439" fmla="*/ 8718 h 194114"/>
                <a:gd name="connsiteX440" fmla="*/ 236932 w 260042"/>
                <a:gd name="connsiteY440" fmla="*/ 5887 h 194114"/>
                <a:gd name="connsiteX441" fmla="*/ 236932 w 260042"/>
                <a:gd name="connsiteY441" fmla="*/ 5887 h 194114"/>
                <a:gd name="connsiteX442" fmla="*/ 236932 w 260042"/>
                <a:gd name="connsiteY442" fmla="*/ 8010 h 194114"/>
                <a:gd name="connsiteX443" fmla="*/ 233392 w 260042"/>
                <a:gd name="connsiteY443" fmla="*/ 8010 h 194114"/>
                <a:gd name="connsiteX444" fmla="*/ 233392 w 260042"/>
                <a:gd name="connsiteY444" fmla="*/ 9663 h 194114"/>
                <a:gd name="connsiteX445" fmla="*/ 233392 w 260042"/>
                <a:gd name="connsiteY445" fmla="*/ 11550 h 194114"/>
                <a:gd name="connsiteX446" fmla="*/ 231032 w 260042"/>
                <a:gd name="connsiteY446" fmla="*/ 11550 h 194114"/>
                <a:gd name="connsiteX447" fmla="*/ 232919 w 260042"/>
                <a:gd name="connsiteY447" fmla="*/ 4942 h 194114"/>
                <a:gd name="connsiteX448" fmla="*/ 232919 w 260042"/>
                <a:gd name="connsiteY448" fmla="*/ 3528 h 194114"/>
                <a:gd name="connsiteX449" fmla="*/ 232919 w 260042"/>
                <a:gd name="connsiteY449" fmla="*/ 5887 h 194114"/>
                <a:gd name="connsiteX450" fmla="*/ 232919 w 260042"/>
                <a:gd name="connsiteY450" fmla="*/ 3764 h 194114"/>
                <a:gd name="connsiteX451" fmla="*/ 232919 w 260042"/>
                <a:gd name="connsiteY451" fmla="*/ 3764 h 194114"/>
                <a:gd name="connsiteX452" fmla="*/ 232919 w 260042"/>
                <a:gd name="connsiteY452" fmla="*/ 932 h 194114"/>
                <a:gd name="connsiteX453" fmla="*/ 231738 w 260042"/>
                <a:gd name="connsiteY453" fmla="*/ 932 h 194114"/>
                <a:gd name="connsiteX454" fmla="*/ 231738 w 260042"/>
                <a:gd name="connsiteY454" fmla="*/ 7540 h 194114"/>
                <a:gd name="connsiteX455" fmla="*/ 231738 w 260042"/>
                <a:gd name="connsiteY455" fmla="*/ 4236 h 194114"/>
                <a:gd name="connsiteX456" fmla="*/ 231738 w 260042"/>
                <a:gd name="connsiteY456" fmla="*/ 4236 h 194114"/>
                <a:gd name="connsiteX457" fmla="*/ 231738 w 260042"/>
                <a:gd name="connsiteY457" fmla="*/ 7540 h 194114"/>
                <a:gd name="connsiteX458" fmla="*/ 231738 w 260042"/>
                <a:gd name="connsiteY458" fmla="*/ 7540 h 194114"/>
                <a:gd name="connsiteX459" fmla="*/ 231738 w 260042"/>
                <a:gd name="connsiteY459" fmla="*/ 7540 h 194114"/>
                <a:gd name="connsiteX460" fmla="*/ 231738 w 260042"/>
                <a:gd name="connsiteY460" fmla="*/ 11078 h 194114"/>
                <a:gd name="connsiteX461" fmla="*/ 231738 w 260042"/>
                <a:gd name="connsiteY461" fmla="*/ 8955 h 194114"/>
                <a:gd name="connsiteX462" fmla="*/ 231738 w 260042"/>
                <a:gd name="connsiteY462" fmla="*/ 5414 h 194114"/>
                <a:gd name="connsiteX463" fmla="*/ 231738 w 260042"/>
                <a:gd name="connsiteY463" fmla="*/ 11314 h 194114"/>
                <a:gd name="connsiteX464" fmla="*/ 230088 w 260042"/>
                <a:gd name="connsiteY464" fmla="*/ 9427 h 194114"/>
                <a:gd name="connsiteX465" fmla="*/ 228673 w 260042"/>
                <a:gd name="connsiteY465" fmla="*/ 16035 h 194114"/>
                <a:gd name="connsiteX466" fmla="*/ 228673 w 260042"/>
                <a:gd name="connsiteY466" fmla="*/ 12731 h 194114"/>
                <a:gd name="connsiteX467" fmla="*/ 226784 w 260042"/>
                <a:gd name="connsiteY467" fmla="*/ 21462 h 194114"/>
                <a:gd name="connsiteX468" fmla="*/ 228201 w 260042"/>
                <a:gd name="connsiteY468" fmla="*/ 16035 h 194114"/>
                <a:gd name="connsiteX469" fmla="*/ 228201 w 260042"/>
                <a:gd name="connsiteY469" fmla="*/ 18158 h 194114"/>
                <a:gd name="connsiteX470" fmla="*/ 228201 w 260042"/>
                <a:gd name="connsiteY470" fmla="*/ 15799 h 194114"/>
                <a:gd name="connsiteX471" fmla="*/ 231269 w 260042"/>
                <a:gd name="connsiteY471" fmla="*/ 13909 h 194114"/>
                <a:gd name="connsiteX472" fmla="*/ 228673 w 260042"/>
                <a:gd name="connsiteY472" fmla="*/ 18158 h 194114"/>
                <a:gd name="connsiteX473" fmla="*/ 225839 w 260042"/>
                <a:gd name="connsiteY473" fmla="*/ 23821 h 194114"/>
                <a:gd name="connsiteX474" fmla="*/ 225839 w 260042"/>
                <a:gd name="connsiteY474" fmla="*/ 16507 h 194114"/>
                <a:gd name="connsiteX475" fmla="*/ 225839 w 260042"/>
                <a:gd name="connsiteY475" fmla="*/ 18867 h 194114"/>
                <a:gd name="connsiteX476" fmla="*/ 224188 w 260042"/>
                <a:gd name="connsiteY476" fmla="*/ 17213 h 194114"/>
                <a:gd name="connsiteX477" fmla="*/ 222774 w 260042"/>
                <a:gd name="connsiteY477" fmla="*/ 19808 h 194114"/>
                <a:gd name="connsiteX478" fmla="*/ 222774 w 260042"/>
                <a:gd name="connsiteY478" fmla="*/ 21934 h 194114"/>
                <a:gd name="connsiteX479" fmla="*/ 222774 w 260042"/>
                <a:gd name="connsiteY479" fmla="*/ 23349 h 194114"/>
                <a:gd name="connsiteX480" fmla="*/ 222774 w 260042"/>
                <a:gd name="connsiteY480" fmla="*/ 20989 h 194114"/>
                <a:gd name="connsiteX481" fmla="*/ 222774 w 260042"/>
                <a:gd name="connsiteY481" fmla="*/ 23112 h 194114"/>
                <a:gd name="connsiteX482" fmla="*/ 222774 w 260042"/>
                <a:gd name="connsiteY482" fmla="*/ 23112 h 194114"/>
                <a:gd name="connsiteX483" fmla="*/ 221357 w 260042"/>
                <a:gd name="connsiteY483" fmla="*/ 25474 h 194114"/>
                <a:gd name="connsiteX484" fmla="*/ 221357 w 260042"/>
                <a:gd name="connsiteY484" fmla="*/ 18630 h 194114"/>
                <a:gd name="connsiteX485" fmla="*/ 219706 w 260042"/>
                <a:gd name="connsiteY485" fmla="*/ 21462 h 194114"/>
                <a:gd name="connsiteX486" fmla="*/ 219706 w 260042"/>
                <a:gd name="connsiteY486" fmla="*/ 19808 h 194114"/>
                <a:gd name="connsiteX487" fmla="*/ 219706 w 260042"/>
                <a:gd name="connsiteY487" fmla="*/ 21934 h 194114"/>
                <a:gd name="connsiteX488" fmla="*/ 219706 w 260042"/>
                <a:gd name="connsiteY488" fmla="*/ 21934 h 194114"/>
                <a:gd name="connsiteX489" fmla="*/ 219706 w 260042"/>
                <a:gd name="connsiteY489" fmla="*/ 23821 h 194114"/>
                <a:gd name="connsiteX490" fmla="*/ 219706 w 260042"/>
                <a:gd name="connsiteY490" fmla="*/ 25238 h 194114"/>
                <a:gd name="connsiteX491" fmla="*/ 219706 w 260042"/>
                <a:gd name="connsiteY491" fmla="*/ 23585 h 194114"/>
                <a:gd name="connsiteX492" fmla="*/ 219706 w 260042"/>
                <a:gd name="connsiteY492" fmla="*/ 25474 h 194114"/>
                <a:gd name="connsiteX493" fmla="*/ 219706 w 260042"/>
                <a:gd name="connsiteY493" fmla="*/ 25474 h 194114"/>
                <a:gd name="connsiteX494" fmla="*/ 219706 w 260042"/>
                <a:gd name="connsiteY494" fmla="*/ 24057 h 194114"/>
                <a:gd name="connsiteX495" fmla="*/ 219706 w 260042"/>
                <a:gd name="connsiteY495" fmla="*/ 24057 h 194114"/>
                <a:gd name="connsiteX496" fmla="*/ 219706 w 260042"/>
                <a:gd name="connsiteY496" fmla="*/ 20281 h 194114"/>
                <a:gd name="connsiteX497" fmla="*/ 216166 w 260042"/>
                <a:gd name="connsiteY497" fmla="*/ 29484 h 194114"/>
                <a:gd name="connsiteX498" fmla="*/ 216166 w 260042"/>
                <a:gd name="connsiteY498" fmla="*/ 27834 h 194114"/>
                <a:gd name="connsiteX499" fmla="*/ 214513 w 260042"/>
                <a:gd name="connsiteY499" fmla="*/ 31607 h 194114"/>
                <a:gd name="connsiteX500" fmla="*/ 214513 w 260042"/>
                <a:gd name="connsiteY500" fmla="*/ 27125 h 194114"/>
                <a:gd name="connsiteX501" fmla="*/ 214513 w 260042"/>
                <a:gd name="connsiteY501" fmla="*/ 27125 h 194114"/>
                <a:gd name="connsiteX502" fmla="*/ 211917 w 260042"/>
                <a:gd name="connsiteY502" fmla="*/ 29720 h 194114"/>
                <a:gd name="connsiteX503" fmla="*/ 211917 w 260042"/>
                <a:gd name="connsiteY503" fmla="*/ 25002 h 194114"/>
                <a:gd name="connsiteX504" fmla="*/ 211917 w 260042"/>
                <a:gd name="connsiteY504" fmla="*/ 25002 h 194114"/>
                <a:gd name="connsiteX505" fmla="*/ 207671 w 260042"/>
                <a:gd name="connsiteY505" fmla="*/ 29957 h 194114"/>
                <a:gd name="connsiteX506" fmla="*/ 207671 w 260042"/>
                <a:gd name="connsiteY506" fmla="*/ 26653 h 194114"/>
                <a:gd name="connsiteX507" fmla="*/ 207671 w 260042"/>
                <a:gd name="connsiteY507" fmla="*/ 30193 h 194114"/>
                <a:gd name="connsiteX508" fmla="*/ 207671 w 260042"/>
                <a:gd name="connsiteY508" fmla="*/ 30193 h 194114"/>
                <a:gd name="connsiteX509" fmla="*/ 207671 w 260042"/>
                <a:gd name="connsiteY509" fmla="*/ 31607 h 194114"/>
                <a:gd name="connsiteX510" fmla="*/ 206254 w 260042"/>
                <a:gd name="connsiteY510" fmla="*/ 32788 h 194114"/>
                <a:gd name="connsiteX511" fmla="*/ 206254 w 260042"/>
                <a:gd name="connsiteY511" fmla="*/ 24057 h 194114"/>
                <a:gd name="connsiteX512" fmla="*/ 206254 w 260042"/>
                <a:gd name="connsiteY512" fmla="*/ 25474 h 194114"/>
                <a:gd name="connsiteX513" fmla="*/ 206254 w 260042"/>
                <a:gd name="connsiteY513" fmla="*/ 23349 h 194114"/>
                <a:gd name="connsiteX514" fmla="*/ 206254 w 260042"/>
                <a:gd name="connsiteY514" fmla="*/ 23349 h 194114"/>
                <a:gd name="connsiteX515" fmla="*/ 206254 w 260042"/>
                <a:gd name="connsiteY515" fmla="*/ 25002 h 194114"/>
                <a:gd name="connsiteX516" fmla="*/ 202008 w 260042"/>
                <a:gd name="connsiteY516" fmla="*/ 25002 h 194114"/>
                <a:gd name="connsiteX517" fmla="*/ 202008 w 260042"/>
                <a:gd name="connsiteY517" fmla="*/ 22407 h 194114"/>
                <a:gd name="connsiteX518" fmla="*/ 202008 w 260042"/>
                <a:gd name="connsiteY518" fmla="*/ 22407 h 194114"/>
                <a:gd name="connsiteX519" fmla="*/ 202008 w 260042"/>
                <a:gd name="connsiteY519" fmla="*/ 25708 h 194114"/>
                <a:gd name="connsiteX520" fmla="*/ 202008 w 260042"/>
                <a:gd name="connsiteY520" fmla="*/ 25708 h 194114"/>
                <a:gd name="connsiteX521" fmla="*/ 202008 w 260042"/>
                <a:gd name="connsiteY521" fmla="*/ 23349 h 194114"/>
                <a:gd name="connsiteX522" fmla="*/ 202008 w 260042"/>
                <a:gd name="connsiteY522" fmla="*/ 26180 h 194114"/>
                <a:gd name="connsiteX523" fmla="*/ 202008 w 260042"/>
                <a:gd name="connsiteY523" fmla="*/ 26180 h 194114"/>
                <a:gd name="connsiteX524" fmla="*/ 202008 w 260042"/>
                <a:gd name="connsiteY524" fmla="*/ 23585 h 194114"/>
                <a:gd name="connsiteX525" fmla="*/ 202008 w 260042"/>
                <a:gd name="connsiteY525" fmla="*/ 25708 h 194114"/>
                <a:gd name="connsiteX526" fmla="*/ 200355 w 260042"/>
                <a:gd name="connsiteY526" fmla="*/ 21226 h 194114"/>
                <a:gd name="connsiteX527" fmla="*/ 200355 w 260042"/>
                <a:gd name="connsiteY527" fmla="*/ 26180 h 194114"/>
                <a:gd name="connsiteX528" fmla="*/ 200355 w 260042"/>
                <a:gd name="connsiteY528" fmla="*/ 24057 h 194114"/>
                <a:gd name="connsiteX529" fmla="*/ 200355 w 260042"/>
                <a:gd name="connsiteY529" fmla="*/ 27125 h 194114"/>
                <a:gd name="connsiteX530" fmla="*/ 200355 w 260042"/>
                <a:gd name="connsiteY530" fmla="*/ 24766 h 194114"/>
                <a:gd name="connsiteX531" fmla="*/ 200355 w 260042"/>
                <a:gd name="connsiteY531" fmla="*/ 26889 h 194114"/>
                <a:gd name="connsiteX532" fmla="*/ 200355 w 260042"/>
                <a:gd name="connsiteY532" fmla="*/ 26889 h 194114"/>
                <a:gd name="connsiteX533" fmla="*/ 198232 w 260042"/>
                <a:gd name="connsiteY533" fmla="*/ 29720 h 194114"/>
                <a:gd name="connsiteX534" fmla="*/ 198232 w 260042"/>
                <a:gd name="connsiteY534" fmla="*/ 25944 h 194114"/>
                <a:gd name="connsiteX535" fmla="*/ 198232 w 260042"/>
                <a:gd name="connsiteY535" fmla="*/ 29484 h 194114"/>
                <a:gd name="connsiteX536" fmla="*/ 198232 w 260042"/>
                <a:gd name="connsiteY536" fmla="*/ 29484 h 194114"/>
                <a:gd name="connsiteX537" fmla="*/ 196815 w 260042"/>
                <a:gd name="connsiteY537" fmla="*/ 29484 h 194114"/>
                <a:gd name="connsiteX538" fmla="*/ 196815 w 260042"/>
                <a:gd name="connsiteY538" fmla="*/ 27597 h 194114"/>
                <a:gd name="connsiteX539" fmla="*/ 196815 w 260042"/>
                <a:gd name="connsiteY539" fmla="*/ 23821 h 194114"/>
                <a:gd name="connsiteX540" fmla="*/ 195164 w 260042"/>
                <a:gd name="connsiteY540" fmla="*/ 29248 h 194114"/>
                <a:gd name="connsiteX541" fmla="*/ 195164 w 260042"/>
                <a:gd name="connsiteY541" fmla="*/ 29248 h 194114"/>
                <a:gd name="connsiteX542" fmla="*/ 195164 w 260042"/>
                <a:gd name="connsiteY542" fmla="*/ 26180 h 194114"/>
                <a:gd name="connsiteX543" fmla="*/ 195164 w 260042"/>
                <a:gd name="connsiteY543" fmla="*/ 26180 h 194114"/>
                <a:gd name="connsiteX544" fmla="*/ 195164 w 260042"/>
                <a:gd name="connsiteY544" fmla="*/ 24766 h 194114"/>
                <a:gd name="connsiteX545" fmla="*/ 195164 w 260042"/>
                <a:gd name="connsiteY545" fmla="*/ 26889 h 194114"/>
                <a:gd name="connsiteX546" fmla="*/ 195164 w 260042"/>
                <a:gd name="connsiteY546" fmla="*/ 24766 h 194114"/>
                <a:gd name="connsiteX547" fmla="*/ 193511 w 260042"/>
                <a:gd name="connsiteY547" fmla="*/ 27597 h 194114"/>
                <a:gd name="connsiteX548" fmla="*/ 193511 w 260042"/>
                <a:gd name="connsiteY548" fmla="*/ 29484 h 194114"/>
                <a:gd name="connsiteX549" fmla="*/ 193511 w 260042"/>
                <a:gd name="connsiteY549" fmla="*/ 29484 h 194114"/>
                <a:gd name="connsiteX550" fmla="*/ 193511 w 260042"/>
                <a:gd name="connsiteY550" fmla="*/ 26653 h 194114"/>
                <a:gd name="connsiteX551" fmla="*/ 193511 w 260042"/>
                <a:gd name="connsiteY551" fmla="*/ 23349 h 194114"/>
                <a:gd name="connsiteX552" fmla="*/ 193511 w 260042"/>
                <a:gd name="connsiteY552" fmla="*/ 26889 h 194114"/>
                <a:gd name="connsiteX553" fmla="*/ 193511 w 260042"/>
                <a:gd name="connsiteY553" fmla="*/ 28306 h 194114"/>
                <a:gd name="connsiteX554" fmla="*/ 193511 w 260042"/>
                <a:gd name="connsiteY554" fmla="*/ 28306 h 194114"/>
                <a:gd name="connsiteX555" fmla="*/ 193511 w 260042"/>
                <a:gd name="connsiteY555" fmla="*/ 28306 h 194114"/>
                <a:gd name="connsiteX556" fmla="*/ 193511 w 260042"/>
                <a:gd name="connsiteY556" fmla="*/ 26889 h 194114"/>
                <a:gd name="connsiteX557" fmla="*/ 193511 w 260042"/>
                <a:gd name="connsiteY557" fmla="*/ 26889 h 194114"/>
                <a:gd name="connsiteX558" fmla="*/ 193511 w 260042"/>
                <a:gd name="connsiteY558" fmla="*/ 30901 h 194114"/>
                <a:gd name="connsiteX559" fmla="*/ 193511 w 260042"/>
                <a:gd name="connsiteY559" fmla="*/ 28306 h 194114"/>
                <a:gd name="connsiteX560" fmla="*/ 193511 w 260042"/>
                <a:gd name="connsiteY560" fmla="*/ 31138 h 194114"/>
                <a:gd name="connsiteX561" fmla="*/ 193511 w 260042"/>
                <a:gd name="connsiteY561" fmla="*/ 31138 h 194114"/>
                <a:gd name="connsiteX562" fmla="*/ 193511 w 260042"/>
                <a:gd name="connsiteY562" fmla="*/ 25708 h 194114"/>
                <a:gd name="connsiteX563" fmla="*/ 193511 w 260042"/>
                <a:gd name="connsiteY563" fmla="*/ 29012 h 194114"/>
                <a:gd name="connsiteX564" fmla="*/ 193511 w 260042"/>
                <a:gd name="connsiteY564" fmla="*/ 29012 h 194114"/>
                <a:gd name="connsiteX565" fmla="*/ 193511 w 260042"/>
                <a:gd name="connsiteY565" fmla="*/ 25944 h 194114"/>
                <a:gd name="connsiteX566" fmla="*/ 193511 w 260042"/>
                <a:gd name="connsiteY566" fmla="*/ 25944 h 194114"/>
                <a:gd name="connsiteX567" fmla="*/ 192096 w 260042"/>
                <a:gd name="connsiteY567" fmla="*/ 27597 h 194114"/>
                <a:gd name="connsiteX568" fmla="*/ 192096 w 260042"/>
                <a:gd name="connsiteY568" fmla="*/ 25238 h 194114"/>
                <a:gd name="connsiteX569" fmla="*/ 192096 w 260042"/>
                <a:gd name="connsiteY569" fmla="*/ 25238 h 194114"/>
                <a:gd name="connsiteX570" fmla="*/ 192096 w 260042"/>
                <a:gd name="connsiteY570" fmla="*/ 28306 h 194114"/>
                <a:gd name="connsiteX571" fmla="*/ 192096 w 260042"/>
                <a:gd name="connsiteY571" fmla="*/ 24766 h 194114"/>
                <a:gd name="connsiteX572" fmla="*/ 192096 w 260042"/>
                <a:gd name="connsiteY572" fmla="*/ 26416 h 194114"/>
                <a:gd name="connsiteX573" fmla="*/ 189501 w 260042"/>
                <a:gd name="connsiteY573" fmla="*/ 26416 h 194114"/>
                <a:gd name="connsiteX574" fmla="*/ 189501 w 260042"/>
                <a:gd name="connsiteY574" fmla="*/ 30193 h 194114"/>
                <a:gd name="connsiteX575" fmla="*/ 189501 w 260042"/>
                <a:gd name="connsiteY575" fmla="*/ 28776 h 194114"/>
                <a:gd name="connsiteX576" fmla="*/ 189501 w 260042"/>
                <a:gd name="connsiteY576" fmla="*/ 26653 h 194114"/>
                <a:gd name="connsiteX577" fmla="*/ 188084 w 260042"/>
                <a:gd name="connsiteY577" fmla="*/ 28306 h 194114"/>
                <a:gd name="connsiteX578" fmla="*/ 188084 w 260042"/>
                <a:gd name="connsiteY578" fmla="*/ 25002 h 194114"/>
                <a:gd name="connsiteX579" fmla="*/ 188084 w 260042"/>
                <a:gd name="connsiteY579" fmla="*/ 26416 h 194114"/>
                <a:gd name="connsiteX580" fmla="*/ 188084 w 260042"/>
                <a:gd name="connsiteY580" fmla="*/ 24766 h 194114"/>
                <a:gd name="connsiteX581" fmla="*/ 188084 w 260042"/>
                <a:gd name="connsiteY581" fmla="*/ 24766 h 194114"/>
                <a:gd name="connsiteX582" fmla="*/ 188084 w 260042"/>
                <a:gd name="connsiteY582" fmla="*/ 24766 h 194114"/>
                <a:gd name="connsiteX583" fmla="*/ 188084 w 260042"/>
                <a:gd name="connsiteY583" fmla="*/ 26416 h 194114"/>
                <a:gd name="connsiteX584" fmla="*/ 188084 w 260042"/>
                <a:gd name="connsiteY584" fmla="*/ 26416 h 194114"/>
                <a:gd name="connsiteX585" fmla="*/ 188084 w 260042"/>
                <a:gd name="connsiteY585" fmla="*/ 23112 h 194114"/>
                <a:gd name="connsiteX586" fmla="*/ 188084 w 260042"/>
                <a:gd name="connsiteY586" fmla="*/ 20045 h 194114"/>
                <a:gd name="connsiteX587" fmla="*/ 188084 w 260042"/>
                <a:gd name="connsiteY587" fmla="*/ 20045 h 194114"/>
                <a:gd name="connsiteX588" fmla="*/ 188084 w 260042"/>
                <a:gd name="connsiteY588" fmla="*/ 20045 h 194114"/>
                <a:gd name="connsiteX589" fmla="*/ 189737 w 260042"/>
                <a:gd name="connsiteY589" fmla="*/ 25002 h 194114"/>
                <a:gd name="connsiteX590" fmla="*/ 188320 w 260042"/>
                <a:gd name="connsiteY590" fmla="*/ 22876 h 194114"/>
                <a:gd name="connsiteX591" fmla="*/ 188320 w 260042"/>
                <a:gd name="connsiteY591" fmla="*/ 28539 h 194114"/>
                <a:gd name="connsiteX592" fmla="*/ 188320 w 260042"/>
                <a:gd name="connsiteY592" fmla="*/ 25002 h 194114"/>
                <a:gd name="connsiteX593" fmla="*/ 188320 w 260042"/>
                <a:gd name="connsiteY593" fmla="*/ 30193 h 194114"/>
                <a:gd name="connsiteX594" fmla="*/ 188320 w 260042"/>
                <a:gd name="connsiteY594" fmla="*/ 25944 h 194114"/>
                <a:gd name="connsiteX595" fmla="*/ 188320 w 260042"/>
                <a:gd name="connsiteY595" fmla="*/ 22640 h 194114"/>
                <a:gd name="connsiteX596" fmla="*/ 188320 w 260042"/>
                <a:gd name="connsiteY596" fmla="*/ 25944 h 194114"/>
                <a:gd name="connsiteX597" fmla="*/ 188320 w 260042"/>
                <a:gd name="connsiteY597" fmla="*/ 25944 h 194114"/>
                <a:gd name="connsiteX598" fmla="*/ 188320 w 260042"/>
                <a:gd name="connsiteY598" fmla="*/ 23821 h 194114"/>
                <a:gd name="connsiteX599" fmla="*/ 188320 w 260042"/>
                <a:gd name="connsiteY599" fmla="*/ 20989 h 194114"/>
                <a:gd name="connsiteX600" fmla="*/ 186197 w 260042"/>
                <a:gd name="connsiteY600" fmla="*/ 20989 h 194114"/>
                <a:gd name="connsiteX601" fmla="*/ 186197 w 260042"/>
                <a:gd name="connsiteY601" fmla="*/ 20989 h 194114"/>
                <a:gd name="connsiteX602" fmla="*/ 184310 w 260042"/>
                <a:gd name="connsiteY602" fmla="*/ 25474 h 194114"/>
                <a:gd name="connsiteX603" fmla="*/ 184310 w 260042"/>
                <a:gd name="connsiteY603" fmla="*/ 22170 h 194114"/>
                <a:gd name="connsiteX604" fmla="*/ 184310 w 260042"/>
                <a:gd name="connsiteY604" fmla="*/ 25002 h 194114"/>
                <a:gd name="connsiteX605" fmla="*/ 182421 w 260042"/>
                <a:gd name="connsiteY605" fmla="*/ 25002 h 194114"/>
                <a:gd name="connsiteX606" fmla="*/ 182421 w 260042"/>
                <a:gd name="connsiteY606" fmla="*/ 25002 h 194114"/>
                <a:gd name="connsiteX607" fmla="*/ 182421 w 260042"/>
                <a:gd name="connsiteY607" fmla="*/ 22640 h 194114"/>
                <a:gd name="connsiteX608" fmla="*/ 182421 w 260042"/>
                <a:gd name="connsiteY608" fmla="*/ 26180 h 194114"/>
                <a:gd name="connsiteX609" fmla="*/ 182421 w 260042"/>
                <a:gd name="connsiteY609" fmla="*/ 23349 h 194114"/>
                <a:gd name="connsiteX610" fmla="*/ 182421 w 260042"/>
                <a:gd name="connsiteY610" fmla="*/ 23349 h 194114"/>
                <a:gd name="connsiteX611" fmla="*/ 182421 w 260042"/>
                <a:gd name="connsiteY611" fmla="*/ 25238 h 194114"/>
                <a:gd name="connsiteX612" fmla="*/ 183602 w 260042"/>
                <a:gd name="connsiteY612" fmla="*/ 26653 h 194114"/>
                <a:gd name="connsiteX613" fmla="*/ 181712 w 260042"/>
                <a:gd name="connsiteY613" fmla="*/ 26653 h 194114"/>
                <a:gd name="connsiteX614" fmla="*/ 181712 w 260042"/>
                <a:gd name="connsiteY614" fmla="*/ 26653 h 194114"/>
                <a:gd name="connsiteX615" fmla="*/ 181712 w 260042"/>
                <a:gd name="connsiteY615" fmla="*/ 25002 h 194114"/>
                <a:gd name="connsiteX616" fmla="*/ 180298 w 260042"/>
                <a:gd name="connsiteY616" fmla="*/ 25002 h 194114"/>
                <a:gd name="connsiteX617" fmla="*/ 180298 w 260042"/>
                <a:gd name="connsiteY617" fmla="*/ 25002 h 194114"/>
                <a:gd name="connsiteX618" fmla="*/ 180298 w 260042"/>
                <a:gd name="connsiteY618" fmla="*/ 26889 h 194114"/>
                <a:gd name="connsiteX619" fmla="*/ 180298 w 260042"/>
                <a:gd name="connsiteY619" fmla="*/ 26889 h 194114"/>
                <a:gd name="connsiteX620" fmla="*/ 180298 w 260042"/>
                <a:gd name="connsiteY620" fmla="*/ 24293 h 194114"/>
                <a:gd name="connsiteX621" fmla="*/ 180298 w 260042"/>
                <a:gd name="connsiteY621" fmla="*/ 26180 h 194114"/>
                <a:gd name="connsiteX622" fmla="*/ 180298 w 260042"/>
                <a:gd name="connsiteY622" fmla="*/ 24293 h 194114"/>
                <a:gd name="connsiteX623" fmla="*/ 180298 w 260042"/>
                <a:gd name="connsiteY623" fmla="*/ 26180 h 194114"/>
                <a:gd name="connsiteX624" fmla="*/ 176285 w 260042"/>
                <a:gd name="connsiteY624" fmla="*/ 23349 h 194114"/>
                <a:gd name="connsiteX625" fmla="*/ 176285 w 260042"/>
                <a:gd name="connsiteY625" fmla="*/ 20989 h 194114"/>
                <a:gd name="connsiteX626" fmla="*/ 174871 w 260042"/>
                <a:gd name="connsiteY626" fmla="*/ 20989 h 194114"/>
                <a:gd name="connsiteX627" fmla="*/ 174871 w 260042"/>
                <a:gd name="connsiteY627" fmla="*/ 23112 h 194114"/>
                <a:gd name="connsiteX628" fmla="*/ 174871 w 260042"/>
                <a:gd name="connsiteY628" fmla="*/ 24530 h 194114"/>
                <a:gd name="connsiteX629" fmla="*/ 174871 w 260042"/>
                <a:gd name="connsiteY629" fmla="*/ 22640 h 194114"/>
                <a:gd name="connsiteX630" fmla="*/ 174871 w 260042"/>
                <a:gd name="connsiteY630" fmla="*/ 22640 h 194114"/>
                <a:gd name="connsiteX631" fmla="*/ 174871 w 260042"/>
                <a:gd name="connsiteY631" fmla="*/ 24293 h 194114"/>
                <a:gd name="connsiteX632" fmla="*/ 174871 w 260042"/>
                <a:gd name="connsiteY632" fmla="*/ 24293 h 194114"/>
                <a:gd name="connsiteX633" fmla="*/ 174871 w 260042"/>
                <a:gd name="connsiteY633" fmla="*/ 22170 h 194114"/>
                <a:gd name="connsiteX634" fmla="*/ 174871 w 260042"/>
                <a:gd name="connsiteY634" fmla="*/ 23821 h 194114"/>
                <a:gd name="connsiteX635" fmla="*/ 174871 w 260042"/>
                <a:gd name="connsiteY635" fmla="*/ 21226 h 194114"/>
                <a:gd name="connsiteX636" fmla="*/ 172275 w 260042"/>
                <a:gd name="connsiteY636" fmla="*/ 21226 h 194114"/>
                <a:gd name="connsiteX637" fmla="*/ 172275 w 260042"/>
                <a:gd name="connsiteY637" fmla="*/ 22640 h 194114"/>
                <a:gd name="connsiteX638" fmla="*/ 172275 w 260042"/>
                <a:gd name="connsiteY638" fmla="*/ 22640 h 194114"/>
                <a:gd name="connsiteX639" fmla="*/ 172275 w 260042"/>
                <a:gd name="connsiteY639" fmla="*/ 20517 h 194114"/>
                <a:gd name="connsiteX640" fmla="*/ 170622 w 260042"/>
                <a:gd name="connsiteY640" fmla="*/ 22170 h 194114"/>
                <a:gd name="connsiteX641" fmla="*/ 170622 w 260042"/>
                <a:gd name="connsiteY641" fmla="*/ 22170 h 194114"/>
                <a:gd name="connsiteX642" fmla="*/ 170622 w 260042"/>
                <a:gd name="connsiteY642" fmla="*/ 24766 h 194114"/>
                <a:gd name="connsiteX643" fmla="*/ 172512 w 260042"/>
                <a:gd name="connsiteY643" fmla="*/ 24766 h 194114"/>
                <a:gd name="connsiteX644" fmla="*/ 172512 w 260042"/>
                <a:gd name="connsiteY644" fmla="*/ 24766 h 194114"/>
                <a:gd name="connsiteX645" fmla="*/ 172512 w 260042"/>
                <a:gd name="connsiteY645" fmla="*/ 24766 h 194114"/>
                <a:gd name="connsiteX646" fmla="*/ 172512 w 260042"/>
                <a:gd name="connsiteY646" fmla="*/ 28306 h 194114"/>
                <a:gd name="connsiteX647" fmla="*/ 169444 w 260042"/>
                <a:gd name="connsiteY647" fmla="*/ 26889 h 194114"/>
                <a:gd name="connsiteX648" fmla="*/ 169444 w 260042"/>
                <a:gd name="connsiteY648" fmla="*/ 26889 h 194114"/>
                <a:gd name="connsiteX649" fmla="*/ 169444 w 260042"/>
                <a:gd name="connsiteY649" fmla="*/ 24766 h 194114"/>
                <a:gd name="connsiteX650" fmla="*/ 167790 w 260042"/>
                <a:gd name="connsiteY650" fmla="*/ 24766 h 194114"/>
                <a:gd name="connsiteX651" fmla="*/ 167790 w 260042"/>
                <a:gd name="connsiteY651" fmla="*/ 26416 h 194114"/>
                <a:gd name="connsiteX652" fmla="*/ 167790 w 260042"/>
                <a:gd name="connsiteY652" fmla="*/ 21462 h 194114"/>
                <a:gd name="connsiteX653" fmla="*/ 167790 w 260042"/>
                <a:gd name="connsiteY653" fmla="*/ 20045 h 194114"/>
                <a:gd name="connsiteX654" fmla="*/ 167790 w 260042"/>
                <a:gd name="connsiteY654" fmla="*/ 18158 h 194114"/>
                <a:gd name="connsiteX655" fmla="*/ 167790 w 260042"/>
                <a:gd name="connsiteY655" fmla="*/ 20989 h 194114"/>
                <a:gd name="connsiteX656" fmla="*/ 167790 w 260042"/>
                <a:gd name="connsiteY656" fmla="*/ 20989 h 194114"/>
                <a:gd name="connsiteX657" fmla="*/ 166140 w 260042"/>
                <a:gd name="connsiteY657" fmla="*/ 20989 h 194114"/>
                <a:gd name="connsiteX658" fmla="*/ 166140 w 260042"/>
                <a:gd name="connsiteY658" fmla="*/ 20989 h 194114"/>
                <a:gd name="connsiteX659" fmla="*/ 166140 w 260042"/>
                <a:gd name="connsiteY659" fmla="*/ 24057 h 194114"/>
                <a:gd name="connsiteX660" fmla="*/ 164486 w 260042"/>
                <a:gd name="connsiteY660" fmla="*/ 24057 h 194114"/>
                <a:gd name="connsiteX661" fmla="*/ 164486 w 260042"/>
                <a:gd name="connsiteY661" fmla="*/ 26416 h 194114"/>
                <a:gd name="connsiteX662" fmla="*/ 164486 w 260042"/>
                <a:gd name="connsiteY662" fmla="*/ 26416 h 194114"/>
                <a:gd name="connsiteX663" fmla="*/ 164486 w 260042"/>
                <a:gd name="connsiteY663" fmla="*/ 24293 h 194114"/>
                <a:gd name="connsiteX664" fmla="*/ 164486 w 260042"/>
                <a:gd name="connsiteY664" fmla="*/ 24293 h 194114"/>
                <a:gd name="connsiteX665" fmla="*/ 164486 w 260042"/>
                <a:gd name="connsiteY665" fmla="*/ 21934 h 194114"/>
                <a:gd name="connsiteX666" fmla="*/ 163072 w 260042"/>
                <a:gd name="connsiteY666" fmla="*/ 23349 h 194114"/>
                <a:gd name="connsiteX667" fmla="*/ 163072 w 260042"/>
                <a:gd name="connsiteY667" fmla="*/ 20753 h 194114"/>
                <a:gd name="connsiteX668" fmla="*/ 163072 w 260042"/>
                <a:gd name="connsiteY668" fmla="*/ 20753 h 194114"/>
                <a:gd name="connsiteX669" fmla="*/ 161419 w 260042"/>
                <a:gd name="connsiteY669" fmla="*/ 20753 h 194114"/>
                <a:gd name="connsiteX670" fmla="*/ 161419 w 260042"/>
                <a:gd name="connsiteY670" fmla="*/ 22170 h 194114"/>
                <a:gd name="connsiteX671" fmla="*/ 161419 w 260042"/>
                <a:gd name="connsiteY671" fmla="*/ 20045 h 194114"/>
                <a:gd name="connsiteX672" fmla="*/ 161419 w 260042"/>
                <a:gd name="connsiteY672" fmla="*/ 22640 h 194114"/>
                <a:gd name="connsiteX673" fmla="*/ 161419 w 260042"/>
                <a:gd name="connsiteY673" fmla="*/ 24057 h 194114"/>
                <a:gd name="connsiteX674" fmla="*/ 161419 w 260042"/>
                <a:gd name="connsiteY674" fmla="*/ 25708 h 194114"/>
                <a:gd name="connsiteX675" fmla="*/ 161419 w 260042"/>
                <a:gd name="connsiteY675" fmla="*/ 25708 h 194114"/>
                <a:gd name="connsiteX676" fmla="*/ 161419 w 260042"/>
                <a:gd name="connsiteY676" fmla="*/ 27597 h 194114"/>
                <a:gd name="connsiteX677" fmla="*/ 161419 w 260042"/>
                <a:gd name="connsiteY677" fmla="*/ 27597 h 194114"/>
                <a:gd name="connsiteX678" fmla="*/ 161419 w 260042"/>
                <a:gd name="connsiteY678" fmla="*/ 24766 h 194114"/>
                <a:gd name="connsiteX679" fmla="*/ 161419 w 260042"/>
                <a:gd name="connsiteY679" fmla="*/ 23349 h 194114"/>
                <a:gd name="connsiteX680" fmla="*/ 161419 w 260042"/>
                <a:gd name="connsiteY680" fmla="*/ 25708 h 194114"/>
                <a:gd name="connsiteX681" fmla="*/ 161419 w 260042"/>
                <a:gd name="connsiteY681" fmla="*/ 19103 h 194114"/>
                <a:gd name="connsiteX682" fmla="*/ 161419 w 260042"/>
                <a:gd name="connsiteY682" fmla="*/ 17213 h 194114"/>
                <a:gd name="connsiteX683" fmla="*/ 161419 w 260042"/>
                <a:gd name="connsiteY683" fmla="*/ 17213 h 194114"/>
                <a:gd name="connsiteX684" fmla="*/ 161419 w 260042"/>
                <a:gd name="connsiteY684" fmla="*/ 19339 h 194114"/>
                <a:gd name="connsiteX685" fmla="*/ 161419 w 260042"/>
                <a:gd name="connsiteY685" fmla="*/ 17213 h 194114"/>
                <a:gd name="connsiteX686" fmla="*/ 159768 w 260042"/>
                <a:gd name="connsiteY686" fmla="*/ 17213 h 194114"/>
                <a:gd name="connsiteX687" fmla="*/ 159768 w 260042"/>
                <a:gd name="connsiteY687" fmla="*/ 19339 h 194114"/>
                <a:gd name="connsiteX688" fmla="*/ 159768 w 260042"/>
                <a:gd name="connsiteY688" fmla="*/ 19339 h 194114"/>
                <a:gd name="connsiteX689" fmla="*/ 159768 w 260042"/>
                <a:gd name="connsiteY689" fmla="*/ 19339 h 194114"/>
                <a:gd name="connsiteX690" fmla="*/ 159768 w 260042"/>
                <a:gd name="connsiteY690" fmla="*/ 21698 h 194114"/>
                <a:gd name="connsiteX691" fmla="*/ 159768 w 260042"/>
                <a:gd name="connsiteY691" fmla="*/ 20045 h 194114"/>
                <a:gd name="connsiteX692" fmla="*/ 159768 w 260042"/>
                <a:gd name="connsiteY692" fmla="*/ 22876 h 194114"/>
                <a:gd name="connsiteX693" fmla="*/ 159768 w 260042"/>
                <a:gd name="connsiteY693" fmla="*/ 22876 h 194114"/>
                <a:gd name="connsiteX694" fmla="*/ 159768 w 260042"/>
                <a:gd name="connsiteY694" fmla="*/ 25238 h 194114"/>
                <a:gd name="connsiteX695" fmla="*/ 159768 w 260042"/>
                <a:gd name="connsiteY695" fmla="*/ 25238 h 194114"/>
                <a:gd name="connsiteX696" fmla="*/ 159768 w 260042"/>
                <a:gd name="connsiteY696" fmla="*/ 20517 h 194114"/>
                <a:gd name="connsiteX697" fmla="*/ 159768 w 260042"/>
                <a:gd name="connsiteY697" fmla="*/ 22407 h 194114"/>
                <a:gd name="connsiteX698" fmla="*/ 159768 w 260042"/>
                <a:gd name="connsiteY698" fmla="*/ 19808 h 194114"/>
                <a:gd name="connsiteX699" fmla="*/ 159768 w 260042"/>
                <a:gd name="connsiteY699" fmla="*/ 22640 h 194114"/>
                <a:gd name="connsiteX700" fmla="*/ 158587 w 260042"/>
                <a:gd name="connsiteY700" fmla="*/ 20989 h 194114"/>
                <a:gd name="connsiteX701" fmla="*/ 161655 w 260042"/>
                <a:gd name="connsiteY701" fmla="*/ 20989 h 194114"/>
                <a:gd name="connsiteX702" fmla="*/ 161655 w 260042"/>
                <a:gd name="connsiteY702" fmla="*/ 16741 h 194114"/>
                <a:gd name="connsiteX703" fmla="*/ 161655 w 260042"/>
                <a:gd name="connsiteY703" fmla="*/ 15326 h 194114"/>
                <a:gd name="connsiteX704" fmla="*/ 161655 w 260042"/>
                <a:gd name="connsiteY704" fmla="*/ 15326 h 194114"/>
                <a:gd name="connsiteX705" fmla="*/ 161655 w 260042"/>
                <a:gd name="connsiteY705" fmla="*/ 19808 h 194114"/>
                <a:gd name="connsiteX706" fmla="*/ 161655 w 260042"/>
                <a:gd name="connsiteY706" fmla="*/ 19808 h 194114"/>
                <a:gd name="connsiteX707" fmla="*/ 161655 w 260042"/>
                <a:gd name="connsiteY707" fmla="*/ 17922 h 194114"/>
                <a:gd name="connsiteX708" fmla="*/ 161655 w 260042"/>
                <a:gd name="connsiteY708" fmla="*/ 17922 h 194114"/>
                <a:gd name="connsiteX709" fmla="*/ 161655 w 260042"/>
                <a:gd name="connsiteY709" fmla="*/ 15799 h 194114"/>
                <a:gd name="connsiteX710" fmla="*/ 161655 w 260042"/>
                <a:gd name="connsiteY710" fmla="*/ 14382 h 194114"/>
                <a:gd name="connsiteX711" fmla="*/ 160004 w 260042"/>
                <a:gd name="connsiteY711" fmla="*/ 16271 h 194114"/>
                <a:gd name="connsiteX712" fmla="*/ 160004 w 260042"/>
                <a:gd name="connsiteY712" fmla="*/ 18394 h 194114"/>
                <a:gd name="connsiteX713" fmla="*/ 158115 w 260042"/>
                <a:gd name="connsiteY713" fmla="*/ 20989 h 194114"/>
                <a:gd name="connsiteX714" fmla="*/ 158115 w 260042"/>
                <a:gd name="connsiteY714" fmla="*/ 18158 h 194114"/>
                <a:gd name="connsiteX715" fmla="*/ 159532 w 260042"/>
                <a:gd name="connsiteY715" fmla="*/ 18158 h 194114"/>
                <a:gd name="connsiteX716" fmla="*/ 159532 w 260042"/>
                <a:gd name="connsiteY716" fmla="*/ 14854 h 194114"/>
                <a:gd name="connsiteX717" fmla="*/ 159532 w 260042"/>
                <a:gd name="connsiteY717" fmla="*/ 14854 h 194114"/>
                <a:gd name="connsiteX718" fmla="*/ 159532 w 260042"/>
                <a:gd name="connsiteY718" fmla="*/ 16507 h 194114"/>
                <a:gd name="connsiteX719" fmla="*/ 157645 w 260042"/>
                <a:gd name="connsiteY719" fmla="*/ 18630 h 194114"/>
                <a:gd name="connsiteX720" fmla="*/ 156228 w 260042"/>
                <a:gd name="connsiteY720" fmla="*/ 13676 h 194114"/>
                <a:gd name="connsiteX721" fmla="*/ 156228 w 260042"/>
                <a:gd name="connsiteY721" fmla="*/ 13676 h 194114"/>
                <a:gd name="connsiteX722" fmla="*/ 156228 w 260042"/>
                <a:gd name="connsiteY722" fmla="*/ 15326 h 194114"/>
                <a:gd name="connsiteX723" fmla="*/ 156228 w 260042"/>
                <a:gd name="connsiteY723" fmla="*/ 20517 h 194114"/>
                <a:gd name="connsiteX724" fmla="*/ 156228 w 260042"/>
                <a:gd name="connsiteY724" fmla="*/ 16507 h 194114"/>
                <a:gd name="connsiteX725" fmla="*/ 156228 w 260042"/>
                <a:gd name="connsiteY725" fmla="*/ 16507 h 194114"/>
                <a:gd name="connsiteX726" fmla="*/ 156228 w 260042"/>
                <a:gd name="connsiteY726" fmla="*/ 19575 h 194114"/>
                <a:gd name="connsiteX727" fmla="*/ 156228 w 260042"/>
                <a:gd name="connsiteY727" fmla="*/ 19575 h 194114"/>
                <a:gd name="connsiteX728" fmla="*/ 157409 w 260042"/>
                <a:gd name="connsiteY728" fmla="*/ 20989 h 194114"/>
                <a:gd name="connsiteX729" fmla="*/ 157409 w 260042"/>
                <a:gd name="connsiteY729" fmla="*/ 18394 h 194114"/>
                <a:gd name="connsiteX730" fmla="*/ 157409 w 260042"/>
                <a:gd name="connsiteY730" fmla="*/ 18394 h 194114"/>
                <a:gd name="connsiteX731" fmla="*/ 157409 w 260042"/>
                <a:gd name="connsiteY731" fmla="*/ 18394 h 194114"/>
                <a:gd name="connsiteX732" fmla="*/ 153869 w 260042"/>
                <a:gd name="connsiteY732" fmla="*/ 21934 h 194114"/>
                <a:gd name="connsiteX733" fmla="*/ 153869 w 260042"/>
                <a:gd name="connsiteY733" fmla="*/ 23585 h 194114"/>
                <a:gd name="connsiteX734" fmla="*/ 153869 w 260042"/>
                <a:gd name="connsiteY734" fmla="*/ 23585 h 194114"/>
                <a:gd name="connsiteX735" fmla="*/ 153869 w 260042"/>
                <a:gd name="connsiteY735" fmla="*/ 23585 h 194114"/>
                <a:gd name="connsiteX736" fmla="*/ 153869 w 260042"/>
                <a:gd name="connsiteY736" fmla="*/ 25944 h 194114"/>
                <a:gd name="connsiteX737" fmla="*/ 153869 w 260042"/>
                <a:gd name="connsiteY737" fmla="*/ 25944 h 194114"/>
                <a:gd name="connsiteX738" fmla="*/ 153869 w 260042"/>
                <a:gd name="connsiteY738" fmla="*/ 21462 h 194114"/>
                <a:gd name="connsiteX739" fmla="*/ 153869 w 260042"/>
                <a:gd name="connsiteY739" fmla="*/ 18867 h 194114"/>
                <a:gd name="connsiteX740" fmla="*/ 155519 w 260042"/>
                <a:gd name="connsiteY740" fmla="*/ 16741 h 194114"/>
                <a:gd name="connsiteX741" fmla="*/ 155519 w 260042"/>
                <a:gd name="connsiteY741" fmla="*/ 13440 h 194114"/>
                <a:gd name="connsiteX742" fmla="*/ 155519 w 260042"/>
                <a:gd name="connsiteY742" fmla="*/ 17449 h 194114"/>
                <a:gd name="connsiteX743" fmla="*/ 153633 w 260042"/>
                <a:gd name="connsiteY743" fmla="*/ 17449 h 194114"/>
                <a:gd name="connsiteX744" fmla="*/ 153633 w 260042"/>
                <a:gd name="connsiteY744" fmla="*/ 19808 h 194114"/>
                <a:gd name="connsiteX745" fmla="*/ 153633 w 260042"/>
                <a:gd name="connsiteY745" fmla="*/ 19808 h 194114"/>
                <a:gd name="connsiteX746" fmla="*/ 153633 w 260042"/>
                <a:gd name="connsiteY746" fmla="*/ 22170 h 194114"/>
                <a:gd name="connsiteX747" fmla="*/ 153633 w 260042"/>
                <a:gd name="connsiteY747" fmla="*/ 20517 h 194114"/>
                <a:gd name="connsiteX748" fmla="*/ 153633 w 260042"/>
                <a:gd name="connsiteY748" fmla="*/ 21934 h 194114"/>
                <a:gd name="connsiteX749" fmla="*/ 153633 w 260042"/>
                <a:gd name="connsiteY749" fmla="*/ 24057 h 194114"/>
                <a:gd name="connsiteX750" fmla="*/ 151510 w 260042"/>
                <a:gd name="connsiteY750" fmla="*/ 26889 h 194114"/>
                <a:gd name="connsiteX751" fmla="*/ 151510 w 260042"/>
                <a:gd name="connsiteY751" fmla="*/ 24057 h 194114"/>
                <a:gd name="connsiteX752" fmla="*/ 151510 w 260042"/>
                <a:gd name="connsiteY752" fmla="*/ 25944 h 194114"/>
                <a:gd name="connsiteX753" fmla="*/ 151510 w 260042"/>
                <a:gd name="connsiteY753" fmla="*/ 28539 h 194114"/>
                <a:gd name="connsiteX754" fmla="*/ 151510 w 260042"/>
                <a:gd name="connsiteY754" fmla="*/ 29957 h 194114"/>
                <a:gd name="connsiteX755" fmla="*/ 151510 w 260042"/>
                <a:gd name="connsiteY755" fmla="*/ 27597 h 194114"/>
                <a:gd name="connsiteX756" fmla="*/ 151510 w 260042"/>
                <a:gd name="connsiteY756" fmla="*/ 23821 h 194114"/>
                <a:gd name="connsiteX757" fmla="*/ 151510 w 260042"/>
                <a:gd name="connsiteY757" fmla="*/ 27361 h 194114"/>
                <a:gd name="connsiteX758" fmla="*/ 151510 w 260042"/>
                <a:gd name="connsiteY758" fmla="*/ 27361 h 194114"/>
                <a:gd name="connsiteX759" fmla="*/ 151510 w 260042"/>
                <a:gd name="connsiteY759" fmla="*/ 29248 h 194114"/>
                <a:gd name="connsiteX760" fmla="*/ 151510 w 260042"/>
                <a:gd name="connsiteY760" fmla="*/ 27125 h 194114"/>
                <a:gd name="connsiteX761" fmla="*/ 150092 w 260042"/>
                <a:gd name="connsiteY761" fmla="*/ 29012 h 194114"/>
                <a:gd name="connsiteX762" fmla="*/ 150092 w 260042"/>
                <a:gd name="connsiteY762" fmla="*/ 25002 h 194114"/>
                <a:gd name="connsiteX763" fmla="*/ 150092 w 260042"/>
                <a:gd name="connsiteY763" fmla="*/ 25002 h 194114"/>
                <a:gd name="connsiteX764" fmla="*/ 150092 w 260042"/>
                <a:gd name="connsiteY764" fmla="*/ 22407 h 194114"/>
                <a:gd name="connsiteX765" fmla="*/ 150092 w 260042"/>
                <a:gd name="connsiteY765" fmla="*/ 24530 h 194114"/>
                <a:gd name="connsiteX766" fmla="*/ 150092 w 260042"/>
                <a:gd name="connsiteY766" fmla="*/ 24530 h 194114"/>
                <a:gd name="connsiteX767" fmla="*/ 150092 w 260042"/>
                <a:gd name="connsiteY767" fmla="*/ 23112 h 194114"/>
                <a:gd name="connsiteX768" fmla="*/ 148678 w 260042"/>
                <a:gd name="connsiteY768" fmla="*/ 21226 h 194114"/>
                <a:gd name="connsiteX769" fmla="*/ 148678 w 260042"/>
                <a:gd name="connsiteY769" fmla="*/ 23585 h 194114"/>
                <a:gd name="connsiteX770" fmla="*/ 148678 w 260042"/>
                <a:gd name="connsiteY770" fmla="*/ 25708 h 194114"/>
                <a:gd name="connsiteX771" fmla="*/ 148678 w 260042"/>
                <a:gd name="connsiteY771" fmla="*/ 24057 h 194114"/>
                <a:gd name="connsiteX772" fmla="*/ 146552 w 260042"/>
                <a:gd name="connsiteY772" fmla="*/ 22407 h 194114"/>
                <a:gd name="connsiteX773" fmla="*/ 143957 w 260042"/>
                <a:gd name="connsiteY773" fmla="*/ 22407 h 194114"/>
                <a:gd name="connsiteX774" fmla="*/ 143957 w 260042"/>
                <a:gd name="connsiteY774" fmla="*/ 22407 h 194114"/>
                <a:gd name="connsiteX775" fmla="*/ 143957 w 260042"/>
                <a:gd name="connsiteY775" fmla="*/ 23821 h 194114"/>
                <a:gd name="connsiteX776" fmla="*/ 143957 w 260042"/>
                <a:gd name="connsiteY776" fmla="*/ 21934 h 194114"/>
                <a:gd name="connsiteX777" fmla="*/ 143957 w 260042"/>
                <a:gd name="connsiteY777" fmla="*/ 19339 h 194114"/>
                <a:gd name="connsiteX778" fmla="*/ 143957 w 260042"/>
                <a:gd name="connsiteY778" fmla="*/ 24293 h 194114"/>
                <a:gd name="connsiteX779" fmla="*/ 143957 w 260042"/>
                <a:gd name="connsiteY779" fmla="*/ 21226 h 194114"/>
                <a:gd name="connsiteX780" fmla="*/ 143957 w 260042"/>
                <a:gd name="connsiteY780" fmla="*/ 21226 h 194114"/>
                <a:gd name="connsiteX781" fmla="*/ 142070 w 260042"/>
                <a:gd name="connsiteY781" fmla="*/ 21226 h 194114"/>
                <a:gd name="connsiteX782" fmla="*/ 142070 w 260042"/>
                <a:gd name="connsiteY782" fmla="*/ 17686 h 194114"/>
                <a:gd name="connsiteX783" fmla="*/ 142070 w 260042"/>
                <a:gd name="connsiteY783" fmla="*/ 21226 h 194114"/>
                <a:gd name="connsiteX784" fmla="*/ 142070 w 260042"/>
                <a:gd name="connsiteY784" fmla="*/ 17922 h 194114"/>
                <a:gd name="connsiteX785" fmla="*/ 142070 w 260042"/>
                <a:gd name="connsiteY785" fmla="*/ 17922 h 194114"/>
                <a:gd name="connsiteX786" fmla="*/ 142070 w 260042"/>
                <a:gd name="connsiteY786" fmla="*/ 14618 h 194114"/>
                <a:gd name="connsiteX787" fmla="*/ 142070 w 260042"/>
                <a:gd name="connsiteY787" fmla="*/ 14618 h 194114"/>
                <a:gd name="connsiteX788" fmla="*/ 142070 w 260042"/>
                <a:gd name="connsiteY788" fmla="*/ 16271 h 194114"/>
                <a:gd name="connsiteX789" fmla="*/ 142070 w 260042"/>
                <a:gd name="connsiteY789" fmla="*/ 16271 h 194114"/>
                <a:gd name="connsiteX790" fmla="*/ 142070 w 260042"/>
                <a:gd name="connsiteY790" fmla="*/ 17686 h 194114"/>
                <a:gd name="connsiteX791" fmla="*/ 142070 w 260042"/>
                <a:gd name="connsiteY791" fmla="*/ 20517 h 194114"/>
                <a:gd name="connsiteX792" fmla="*/ 142070 w 260042"/>
                <a:gd name="connsiteY792" fmla="*/ 20517 h 194114"/>
                <a:gd name="connsiteX793" fmla="*/ 142070 w 260042"/>
                <a:gd name="connsiteY793" fmla="*/ 17686 h 194114"/>
                <a:gd name="connsiteX794" fmla="*/ 142070 w 260042"/>
                <a:gd name="connsiteY794" fmla="*/ 19575 h 194114"/>
                <a:gd name="connsiteX795" fmla="*/ 142070 w 260042"/>
                <a:gd name="connsiteY795" fmla="*/ 19575 h 194114"/>
                <a:gd name="connsiteX796" fmla="*/ 142070 w 260042"/>
                <a:gd name="connsiteY796" fmla="*/ 15799 h 194114"/>
                <a:gd name="connsiteX797" fmla="*/ 140417 w 260042"/>
                <a:gd name="connsiteY797" fmla="*/ 13440 h 194114"/>
                <a:gd name="connsiteX798" fmla="*/ 138766 w 260042"/>
                <a:gd name="connsiteY798" fmla="*/ 9191 h 194114"/>
                <a:gd name="connsiteX799" fmla="*/ 138766 w 260042"/>
                <a:gd name="connsiteY799" fmla="*/ 11550 h 194114"/>
                <a:gd name="connsiteX800" fmla="*/ 138766 w 260042"/>
                <a:gd name="connsiteY800" fmla="*/ 11550 h 194114"/>
                <a:gd name="connsiteX801" fmla="*/ 138766 w 260042"/>
                <a:gd name="connsiteY801" fmla="*/ 13909 h 194114"/>
                <a:gd name="connsiteX802" fmla="*/ 138766 w 260042"/>
                <a:gd name="connsiteY802" fmla="*/ 13909 h 194114"/>
                <a:gd name="connsiteX803" fmla="*/ 138766 w 260042"/>
                <a:gd name="connsiteY803" fmla="*/ 16977 h 194114"/>
                <a:gd name="connsiteX804" fmla="*/ 138766 w 260042"/>
                <a:gd name="connsiteY804" fmla="*/ 16977 h 194114"/>
                <a:gd name="connsiteX805" fmla="*/ 138766 w 260042"/>
                <a:gd name="connsiteY805" fmla="*/ 14618 h 194114"/>
                <a:gd name="connsiteX806" fmla="*/ 138766 w 260042"/>
                <a:gd name="connsiteY806" fmla="*/ 14618 h 194114"/>
                <a:gd name="connsiteX807" fmla="*/ 138766 w 260042"/>
                <a:gd name="connsiteY807" fmla="*/ 16271 h 194114"/>
                <a:gd name="connsiteX808" fmla="*/ 138766 w 260042"/>
                <a:gd name="connsiteY808" fmla="*/ 17686 h 194114"/>
                <a:gd name="connsiteX809" fmla="*/ 138766 w 260042"/>
                <a:gd name="connsiteY809" fmla="*/ 14618 h 194114"/>
                <a:gd name="connsiteX810" fmla="*/ 138766 w 260042"/>
                <a:gd name="connsiteY810" fmla="*/ 14618 h 194114"/>
                <a:gd name="connsiteX811" fmla="*/ 138766 w 260042"/>
                <a:gd name="connsiteY811" fmla="*/ 16977 h 194114"/>
                <a:gd name="connsiteX812" fmla="*/ 138766 w 260042"/>
                <a:gd name="connsiteY812" fmla="*/ 15090 h 194114"/>
                <a:gd name="connsiteX813" fmla="*/ 137349 w 260042"/>
                <a:gd name="connsiteY813" fmla="*/ 15090 h 194114"/>
                <a:gd name="connsiteX814" fmla="*/ 137349 w 260042"/>
                <a:gd name="connsiteY814" fmla="*/ 13440 h 194114"/>
                <a:gd name="connsiteX815" fmla="*/ 137349 w 260042"/>
                <a:gd name="connsiteY815" fmla="*/ 20989 h 194114"/>
                <a:gd name="connsiteX816" fmla="*/ 137349 w 260042"/>
                <a:gd name="connsiteY816" fmla="*/ 20989 h 194114"/>
                <a:gd name="connsiteX817" fmla="*/ 137349 w 260042"/>
                <a:gd name="connsiteY817" fmla="*/ 16741 h 194114"/>
                <a:gd name="connsiteX818" fmla="*/ 137349 w 260042"/>
                <a:gd name="connsiteY818" fmla="*/ 16741 h 194114"/>
                <a:gd name="connsiteX819" fmla="*/ 137349 w 260042"/>
                <a:gd name="connsiteY819" fmla="*/ 12731 h 194114"/>
                <a:gd name="connsiteX820" fmla="*/ 137349 w 260042"/>
                <a:gd name="connsiteY820" fmla="*/ 14145 h 194114"/>
                <a:gd name="connsiteX821" fmla="*/ 137349 w 260042"/>
                <a:gd name="connsiteY821" fmla="*/ 14145 h 194114"/>
                <a:gd name="connsiteX822" fmla="*/ 137349 w 260042"/>
                <a:gd name="connsiteY822" fmla="*/ 12495 h 194114"/>
                <a:gd name="connsiteX823" fmla="*/ 137349 w 260042"/>
                <a:gd name="connsiteY823" fmla="*/ 12495 h 194114"/>
                <a:gd name="connsiteX824" fmla="*/ 135462 w 260042"/>
                <a:gd name="connsiteY824" fmla="*/ 12495 h 194114"/>
                <a:gd name="connsiteX825" fmla="*/ 135462 w 260042"/>
                <a:gd name="connsiteY825" fmla="*/ 16977 h 194114"/>
                <a:gd name="connsiteX826" fmla="*/ 135462 w 260042"/>
                <a:gd name="connsiteY826" fmla="*/ 16977 h 194114"/>
                <a:gd name="connsiteX827" fmla="*/ 135462 w 260042"/>
                <a:gd name="connsiteY827" fmla="*/ 16977 h 194114"/>
                <a:gd name="connsiteX828" fmla="*/ 137116 w 260042"/>
                <a:gd name="connsiteY828" fmla="*/ 18158 h 194114"/>
                <a:gd name="connsiteX829" fmla="*/ 131922 w 260042"/>
                <a:gd name="connsiteY829" fmla="*/ 20281 h 194114"/>
                <a:gd name="connsiteX830" fmla="*/ 131922 w 260042"/>
                <a:gd name="connsiteY830" fmla="*/ 18630 h 194114"/>
                <a:gd name="connsiteX831" fmla="*/ 131922 w 260042"/>
                <a:gd name="connsiteY831" fmla="*/ 18630 h 194114"/>
                <a:gd name="connsiteX832" fmla="*/ 131922 w 260042"/>
                <a:gd name="connsiteY832" fmla="*/ 16977 h 194114"/>
                <a:gd name="connsiteX833" fmla="*/ 131922 w 260042"/>
                <a:gd name="connsiteY833" fmla="*/ 14145 h 194114"/>
                <a:gd name="connsiteX834" fmla="*/ 131922 w 260042"/>
                <a:gd name="connsiteY834" fmla="*/ 14145 h 194114"/>
                <a:gd name="connsiteX835" fmla="*/ 131922 w 260042"/>
                <a:gd name="connsiteY835" fmla="*/ 14145 h 194114"/>
                <a:gd name="connsiteX836" fmla="*/ 131922 w 260042"/>
                <a:gd name="connsiteY836" fmla="*/ 16507 h 194114"/>
                <a:gd name="connsiteX837" fmla="*/ 126967 w 260042"/>
                <a:gd name="connsiteY837" fmla="*/ 12259 h 194114"/>
                <a:gd name="connsiteX838" fmla="*/ 126967 w 260042"/>
                <a:gd name="connsiteY838" fmla="*/ 12259 h 194114"/>
                <a:gd name="connsiteX839" fmla="*/ 126967 w 260042"/>
                <a:gd name="connsiteY839" fmla="*/ 15090 h 194114"/>
                <a:gd name="connsiteX840" fmla="*/ 126967 w 260042"/>
                <a:gd name="connsiteY840" fmla="*/ 15090 h 194114"/>
                <a:gd name="connsiteX841" fmla="*/ 126967 w 260042"/>
                <a:gd name="connsiteY841" fmla="*/ 11314 h 194114"/>
                <a:gd name="connsiteX842" fmla="*/ 126967 w 260042"/>
                <a:gd name="connsiteY842" fmla="*/ 11314 h 194114"/>
                <a:gd name="connsiteX843" fmla="*/ 126967 w 260042"/>
                <a:gd name="connsiteY843" fmla="*/ 13203 h 194114"/>
                <a:gd name="connsiteX844" fmla="*/ 126967 w 260042"/>
                <a:gd name="connsiteY844" fmla="*/ 10372 h 194114"/>
                <a:gd name="connsiteX845" fmla="*/ 124845 w 260042"/>
                <a:gd name="connsiteY845" fmla="*/ 15326 h 194114"/>
                <a:gd name="connsiteX846" fmla="*/ 124845 w 260042"/>
                <a:gd name="connsiteY846" fmla="*/ 15326 h 194114"/>
                <a:gd name="connsiteX847" fmla="*/ 124845 w 260042"/>
                <a:gd name="connsiteY847" fmla="*/ 11550 h 194114"/>
                <a:gd name="connsiteX848" fmla="*/ 124845 w 260042"/>
                <a:gd name="connsiteY848" fmla="*/ 14854 h 194114"/>
                <a:gd name="connsiteX849" fmla="*/ 124845 w 260042"/>
                <a:gd name="connsiteY849" fmla="*/ 16507 h 194114"/>
                <a:gd name="connsiteX850" fmla="*/ 124845 w 260042"/>
                <a:gd name="connsiteY850" fmla="*/ 11550 h 194114"/>
                <a:gd name="connsiteX851" fmla="*/ 124845 w 260042"/>
                <a:gd name="connsiteY851" fmla="*/ 11550 h 194114"/>
                <a:gd name="connsiteX852" fmla="*/ 122249 w 260042"/>
                <a:gd name="connsiteY852" fmla="*/ 11550 h 194114"/>
                <a:gd name="connsiteX853" fmla="*/ 122249 w 260042"/>
                <a:gd name="connsiteY853" fmla="*/ 8246 h 194114"/>
                <a:gd name="connsiteX854" fmla="*/ 120360 w 260042"/>
                <a:gd name="connsiteY854" fmla="*/ 8246 h 194114"/>
                <a:gd name="connsiteX855" fmla="*/ 120360 w 260042"/>
                <a:gd name="connsiteY855" fmla="*/ 10136 h 194114"/>
                <a:gd name="connsiteX856" fmla="*/ 120360 w 260042"/>
                <a:gd name="connsiteY856" fmla="*/ 8246 h 194114"/>
                <a:gd name="connsiteX857" fmla="*/ 120360 w 260042"/>
                <a:gd name="connsiteY857" fmla="*/ 9899 h 194114"/>
                <a:gd name="connsiteX858" fmla="*/ 120360 w 260042"/>
                <a:gd name="connsiteY858" fmla="*/ 8246 h 194114"/>
                <a:gd name="connsiteX859" fmla="*/ 120360 w 260042"/>
                <a:gd name="connsiteY859" fmla="*/ 9663 h 194114"/>
                <a:gd name="connsiteX860" fmla="*/ 120360 w 260042"/>
                <a:gd name="connsiteY860" fmla="*/ 9663 h 194114"/>
                <a:gd name="connsiteX861" fmla="*/ 120360 w 260042"/>
                <a:gd name="connsiteY861" fmla="*/ 8010 h 194114"/>
                <a:gd name="connsiteX862" fmla="*/ 117764 w 260042"/>
                <a:gd name="connsiteY862" fmla="*/ 8010 h 194114"/>
                <a:gd name="connsiteX863" fmla="*/ 117764 w 260042"/>
                <a:gd name="connsiteY863" fmla="*/ 8010 h 194114"/>
                <a:gd name="connsiteX864" fmla="*/ 117764 w 260042"/>
                <a:gd name="connsiteY864" fmla="*/ 12495 h 194114"/>
                <a:gd name="connsiteX865" fmla="*/ 117764 w 260042"/>
                <a:gd name="connsiteY865" fmla="*/ 12495 h 194114"/>
                <a:gd name="connsiteX866" fmla="*/ 117764 w 260042"/>
                <a:gd name="connsiteY866" fmla="*/ 12495 h 194114"/>
                <a:gd name="connsiteX867" fmla="*/ 117764 w 260042"/>
                <a:gd name="connsiteY867" fmla="*/ 10841 h 194114"/>
                <a:gd name="connsiteX868" fmla="*/ 115641 w 260042"/>
                <a:gd name="connsiteY868" fmla="*/ 8718 h 194114"/>
                <a:gd name="connsiteX869" fmla="*/ 115641 w 260042"/>
                <a:gd name="connsiteY869" fmla="*/ 7068 h 194114"/>
                <a:gd name="connsiteX870" fmla="*/ 115641 w 260042"/>
                <a:gd name="connsiteY870" fmla="*/ 7068 h 194114"/>
                <a:gd name="connsiteX871" fmla="*/ 112810 w 260042"/>
                <a:gd name="connsiteY871" fmla="*/ 7068 h 194114"/>
                <a:gd name="connsiteX872" fmla="*/ 116350 w 260042"/>
                <a:gd name="connsiteY872" fmla="*/ 9191 h 194114"/>
                <a:gd name="connsiteX873" fmla="*/ 116350 w 260042"/>
                <a:gd name="connsiteY873" fmla="*/ 9191 h 194114"/>
                <a:gd name="connsiteX874" fmla="*/ 116350 w 260042"/>
                <a:gd name="connsiteY874" fmla="*/ 10608 h 194114"/>
                <a:gd name="connsiteX875" fmla="*/ 116350 w 260042"/>
                <a:gd name="connsiteY875" fmla="*/ 12967 h 194114"/>
                <a:gd name="connsiteX876" fmla="*/ 116350 w 260042"/>
                <a:gd name="connsiteY876" fmla="*/ 10841 h 194114"/>
                <a:gd name="connsiteX877" fmla="*/ 116350 w 260042"/>
                <a:gd name="connsiteY877" fmla="*/ 13909 h 194114"/>
                <a:gd name="connsiteX878" fmla="*/ 116350 w 260042"/>
                <a:gd name="connsiteY878" fmla="*/ 11314 h 194114"/>
                <a:gd name="connsiteX879" fmla="*/ 116350 w 260042"/>
                <a:gd name="connsiteY879" fmla="*/ 8482 h 194114"/>
                <a:gd name="connsiteX880" fmla="*/ 116350 w 260042"/>
                <a:gd name="connsiteY880" fmla="*/ 12022 h 194114"/>
                <a:gd name="connsiteX881" fmla="*/ 116350 w 260042"/>
                <a:gd name="connsiteY881" fmla="*/ 9427 h 194114"/>
                <a:gd name="connsiteX882" fmla="*/ 116350 w 260042"/>
                <a:gd name="connsiteY882" fmla="*/ 11786 h 194114"/>
                <a:gd name="connsiteX883" fmla="*/ 116350 w 260042"/>
                <a:gd name="connsiteY883" fmla="*/ 8718 h 194114"/>
                <a:gd name="connsiteX884" fmla="*/ 116350 w 260042"/>
                <a:gd name="connsiteY884" fmla="*/ 8718 h 194114"/>
                <a:gd name="connsiteX885" fmla="*/ 116350 w 260042"/>
                <a:gd name="connsiteY885" fmla="*/ 11078 h 194114"/>
                <a:gd name="connsiteX886" fmla="*/ 116350 w 260042"/>
                <a:gd name="connsiteY886" fmla="*/ 11078 h 194114"/>
                <a:gd name="connsiteX887" fmla="*/ 116350 w 260042"/>
                <a:gd name="connsiteY887" fmla="*/ 11078 h 194114"/>
                <a:gd name="connsiteX888" fmla="*/ 116350 w 260042"/>
                <a:gd name="connsiteY888" fmla="*/ 6832 h 194114"/>
                <a:gd name="connsiteX889" fmla="*/ 116350 w 260042"/>
                <a:gd name="connsiteY889" fmla="*/ 8718 h 194114"/>
                <a:gd name="connsiteX890" fmla="*/ 116350 w 260042"/>
                <a:gd name="connsiteY890" fmla="*/ 6359 h 194114"/>
                <a:gd name="connsiteX891" fmla="*/ 114696 w 260042"/>
                <a:gd name="connsiteY891" fmla="*/ 6359 h 194114"/>
                <a:gd name="connsiteX892" fmla="*/ 114696 w 260042"/>
                <a:gd name="connsiteY892" fmla="*/ 4473 h 194114"/>
                <a:gd name="connsiteX893" fmla="*/ 113282 w 260042"/>
                <a:gd name="connsiteY893" fmla="*/ 4473 h 194114"/>
                <a:gd name="connsiteX894" fmla="*/ 113282 w 260042"/>
                <a:gd name="connsiteY894" fmla="*/ 5887 h 194114"/>
                <a:gd name="connsiteX895" fmla="*/ 113282 w 260042"/>
                <a:gd name="connsiteY895" fmla="*/ 7540 h 194114"/>
                <a:gd name="connsiteX896" fmla="*/ 113282 w 260042"/>
                <a:gd name="connsiteY896" fmla="*/ 7540 h 194114"/>
                <a:gd name="connsiteX897" fmla="*/ 111156 w 260042"/>
                <a:gd name="connsiteY897" fmla="*/ 5887 h 194114"/>
                <a:gd name="connsiteX898" fmla="*/ 111156 w 260042"/>
                <a:gd name="connsiteY898" fmla="*/ 5887 h 194114"/>
                <a:gd name="connsiteX899" fmla="*/ 111156 w 260042"/>
                <a:gd name="connsiteY899" fmla="*/ 4236 h 194114"/>
                <a:gd name="connsiteX900" fmla="*/ 109742 w 260042"/>
                <a:gd name="connsiteY900" fmla="*/ 4236 h 194114"/>
                <a:gd name="connsiteX901" fmla="*/ 109742 w 260042"/>
                <a:gd name="connsiteY901" fmla="*/ 460 h 194114"/>
                <a:gd name="connsiteX902" fmla="*/ 108088 w 260042"/>
                <a:gd name="connsiteY902" fmla="*/ 3291 h 194114"/>
                <a:gd name="connsiteX903" fmla="*/ 108088 w 260042"/>
                <a:gd name="connsiteY903" fmla="*/ 1641 h 194114"/>
                <a:gd name="connsiteX904" fmla="*/ 108088 w 260042"/>
                <a:gd name="connsiteY904" fmla="*/ -721 h 194114"/>
                <a:gd name="connsiteX905" fmla="*/ 106910 w 260042"/>
                <a:gd name="connsiteY905" fmla="*/ 696 h 194114"/>
                <a:gd name="connsiteX906" fmla="*/ 106910 w 260042"/>
                <a:gd name="connsiteY906" fmla="*/ 4000 h 194114"/>
                <a:gd name="connsiteX907" fmla="*/ 106910 w 260042"/>
                <a:gd name="connsiteY907" fmla="*/ 4000 h 194114"/>
                <a:gd name="connsiteX908" fmla="*/ 106910 w 260042"/>
                <a:gd name="connsiteY908" fmla="*/ 2347 h 194114"/>
                <a:gd name="connsiteX909" fmla="*/ 106910 w 260042"/>
                <a:gd name="connsiteY909" fmla="*/ 2347 h 194114"/>
                <a:gd name="connsiteX910" fmla="*/ 106910 w 260042"/>
                <a:gd name="connsiteY910" fmla="*/ 2347 h 194114"/>
                <a:gd name="connsiteX911" fmla="*/ 108797 w 260042"/>
                <a:gd name="connsiteY911" fmla="*/ 4709 h 194114"/>
                <a:gd name="connsiteX912" fmla="*/ 110920 w 260042"/>
                <a:gd name="connsiteY912" fmla="*/ 6123 h 194114"/>
                <a:gd name="connsiteX913" fmla="*/ 110920 w 260042"/>
                <a:gd name="connsiteY913" fmla="*/ 6123 h 194114"/>
                <a:gd name="connsiteX914" fmla="*/ 114224 w 260042"/>
                <a:gd name="connsiteY914" fmla="*/ 8246 h 194114"/>
                <a:gd name="connsiteX915" fmla="*/ 114224 w 260042"/>
                <a:gd name="connsiteY915" fmla="*/ 11550 h 194114"/>
                <a:gd name="connsiteX916" fmla="*/ 114224 w 260042"/>
                <a:gd name="connsiteY916" fmla="*/ 11550 h 194114"/>
                <a:gd name="connsiteX917" fmla="*/ 114224 w 260042"/>
                <a:gd name="connsiteY917" fmla="*/ 10136 h 194114"/>
                <a:gd name="connsiteX918" fmla="*/ 114224 w 260042"/>
                <a:gd name="connsiteY918" fmla="*/ 10136 h 194114"/>
                <a:gd name="connsiteX919" fmla="*/ 114224 w 260042"/>
                <a:gd name="connsiteY919" fmla="*/ 12259 h 194114"/>
                <a:gd name="connsiteX920" fmla="*/ 114224 w 260042"/>
                <a:gd name="connsiteY920" fmla="*/ 13909 h 194114"/>
                <a:gd name="connsiteX921" fmla="*/ 114224 w 260042"/>
                <a:gd name="connsiteY921" fmla="*/ 12259 h 194114"/>
                <a:gd name="connsiteX922" fmla="*/ 114224 w 260042"/>
                <a:gd name="connsiteY922" fmla="*/ 12259 h 194114"/>
                <a:gd name="connsiteX923" fmla="*/ 114224 w 260042"/>
                <a:gd name="connsiteY923" fmla="*/ 12259 h 194114"/>
                <a:gd name="connsiteX924" fmla="*/ 114224 w 260042"/>
                <a:gd name="connsiteY924" fmla="*/ 14618 h 194114"/>
                <a:gd name="connsiteX925" fmla="*/ 116586 w 260042"/>
                <a:gd name="connsiteY925" fmla="*/ 14618 h 194114"/>
                <a:gd name="connsiteX926" fmla="*/ 116586 w 260042"/>
                <a:gd name="connsiteY926" fmla="*/ 12967 h 194114"/>
                <a:gd name="connsiteX927" fmla="*/ 116586 w 260042"/>
                <a:gd name="connsiteY927" fmla="*/ 12967 h 194114"/>
                <a:gd name="connsiteX928" fmla="*/ 116586 w 260042"/>
                <a:gd name="connsiteY928" fmla="*/ 15799 h 194114"/>
                <a:gd name="connsiteX929" fmla="*/ 119181 w 260042"/>
                <a:gd name="connsiteY929" fmla="*/ 15799 h 194114"/>
                <a:gd name="connsiteX930" fmla="*/ 119181 w 260042"/>
                <a:gd name="connsiteY930" fmla="*/ 13676 h 194114"/>
                <a:gd name="connsiteX931" fmla="*/ 119181 w 260042"/>
                <a:gd name="connsiteY931" fmla="*/ 13676 h 194114"/>
                <a:gd name="connsiteX932" fmla="*/ 119181 w 260042"/>
                <a:gd name="connsiteY932" fmla="*/ 10841 h 194114"/>
                <a:gd name="connsiteX933" fmla="*/ 120596 w 260042"/>
                <a:gd name="connsiteY933" fmla="*/ 10841 h 194114"/>
                <a:gd name="connsiteX934" fmla="*/ 120596 w 260042"/>
                <a:gd name="connsiteY934" fmla="*/ 10841 h 194114"/>
                <a:gd name="connsiteX935" fmla="*/ 120596 w 260042"/>
                <a:gd name="connsiteY935" fmla="*/ 14618 h 194114"/>
                <a:gd name="connsiteX936" fmla="*/ 122485 w 260042"/>
                <a:gd name="connsiteY936" fmla="*/ 14618 h 194114"/>
                <a:gd name="connsiteX937" fmla="*/ 122485 w 260042"/>
                <a:gd name="connsiteY937" fmla="*/ 17213 h 194114"/>
                <a:gd name="connsiteX938" fmla="*/ 122485 w 260042"/>
                <a:gd name="connsiteY938" fmla="*/ 15563 h 194114"/>
                <a:gd name="connsiteX939" fmla="*/ 122485 w 260042"/>
                <a:gd name="connsiteY939" fmla="*/ 17922 h 194114"/>
                <a:gd name="connsiteX940" fmla="*/ 122485 w 260042"/>
                <a:gd name="connsiteY940" fmla="*/ 17922 h 194114"/>
                <a:gd name="connsiteX941" fmla="*/ 122485 w 260042"/>
                <a:gd name="connsiteY941" fmla="*/ 14618 h 194114"/>
                <a:gd name="connsiteX942" fmla="*/ 123900 w 260042"/>
                <a:gd name="connsiteY942" fmla="*/ 14618 h 194114"/>
                <a:gd name="connsiteX943" fmla="*/ 123900 w 260042"/>
                <a:gd name="connsiteY943" fmla="*/ 11550 h 194114"/>
                <a:gd name="connsiteX944" fmla="*/ 123900 w 260042"/>
                <a:gd name="connsiteY944" fmla="*/ 14382 h 194114"/>
                <a:gd name="connsiteX945" fmla="*/ 123900 w 260042"/>
                <a:gd name="connsiteY945" fmla="*/ 14382 h 194114"/>
                <a:gd name="connsiteX946" fmla="*/ 126967 w 260042"/>
                <a:gd name="connsiteY946" fmla="*/ 18630 h 194114"/>
                <a:gd name="connsiteX947" fmla="*/ 129090 w 260042"/>
                <a:gd name="connsiteY947" fmla="*/ 18630 h 194114"/>
                <a:gd name="connsiteX948" fmla="*/ 129090 w 260042"/>
                <a:gd name="connsiteY948" fmla="*/ 22640 h 194114"/>
                <a:gd name="connsiteX949" fmla="*/ 129090 w 260042"/>
                <a:gd name="connsiteY949" fmla="*/ 22640 h 194114"/>
                <a:gd name="connsiteX950" fmla="*/ 129090 w 260042"/>
                <a:gd name="connsiteY950" fmla="*/ 18630 h 194114"/>
                <a:gd name="connsiteX951" fmla="*/ 130980 w 260042"/>
                <a:gd name="connsiteY951" fmla="*/ 18630 h 194114"/>
                <a:gd name="connsiteX952" fmla="*/ 130980 w 260042"/>
                <a:gd name="connsiteY952" fmla="*/ 16977 h 194114"/>
                <a:gd name="connsiteX953" fmla="*/ 130980 w 260042"/>
                <a:gd name="connsiteY953" fmla="*/ 18630 h 194114"/>
                <a:gd name="connsiteX954" fmla="*/ 130980 w 260042"/>
                <a:gd name="connsiteY954" fmla="*/ 18630 h 194114"/>
                <a:gd name="connsiteX955" fmla="*/ 130980 w 260042"/>
                <a:gd name="connsiteY955" fmla="*/ 18630 h 194114"/>
                <a:gd name="connsiteX956" fmla="*/ 130980 w 260042"/>
                <a:gd name="connsiteY956" fmla="*/ 18630 h 194114"/>
                <a:gd name="connsiteX957" fmla="*/ 130980 w 260042"/>
                <a:gd name="connsiteY957" fmla="*/ 20045 h 194114"/>
                <a:gd name="connsiteX958" fmla="*/ 130980 w 260042"/>
                <a:gd name="connsiteY958" fmla="*/ 20045 h 194114"/>
                <a:gd name="connsiteX959" fmla="*/ 130980 w 260042"/>
                <a:gd name="connsiteY959" fmla="*/ 21698 h 194114"/>
                <a:gd name="connsiteX960" fmla="*/ 132631 w 260042"/>
                <a:gd name="connsiteY960" fmla="*/ 23821 h 194114"/>
                <a:gd name="connsiteX961" fmla="*/ 132631 w 260042"/>
                <a:gd name="connsiteY961" fmla="*/ 20281 h 194114"/>
                <a:gd name="connsiteX962" fmla="*/ 132631 w 260042"/>
                <a:gd name="connsiteY962" fmla="*/ 24766 h 194114"/>
                <a:gd name="connsiteX963" fmla="*/ 132631 w 260042"/>
                <a:gd name="connsiteY963" fmla="*/ 24766 h 194114"/>
                <a:gd name="connsiteX964" fmla="*/ 132631 w 260042"/>
                <a:gd name="connsiteY964" fmla="*/ 20753 h 194114"/>
                <a:gd name="connsiteX965" fmla="*/ 134284 w 260042"/>
                <a:gd name="connsiteY965" fmla="*/ 20753 h 194114"/>
                <a:gd name="connsiteX966" fmla="*/ 134284 w 260042"/>
                <a:gd name="connsiteY966" fmla="*/ 24057 h 194114"/>
                <a:gd name="connsiteX967" fmla="*/ 135935 w 260042"/>
                <a:gd name="connsiteY967" fmla="*/ 26653 h 194114"/>
                <a:gd name="connsiteX968" fmla="*/ 135935 w 260042"/>
                <a:gd name="connsiteY968" fmla="*/ 25002 h 194114"/>
                <a:gd name="connsiteX969" fmla="*/ 135935 w 260042"/>
                <a:gd name="connsiteY969" fmla="*/ 23349 h 194114"/>
                <a:gd name="connsiteX970" fmla="*/ 135935 w 260042"/>
                <a:gd name="connsiteY970" fmla="*/ 23349 h 194114"/>
                <a:gd name="connsiteX971" fmla="*/ 135935 w 260042"/>
                <a:gd name="connsiteY971" fmla="*/ 23349 h 194114"/>
                <a:gd name="connsiteX972" fmla="*/ 138058 w 260042"/>
                <a:gd name="connsiteY972" fmla="*/ 28070 h 194114"/>
                <a:gd name="connsiteX973" fmla="*/ 138058 w 260042"/>
                <a:gd name="connsiteY973" fmla="*/ 28070 h 194114"/>
                <a:gd name="connsiteX974" fmla="*/ 138058 w 260042"/>
                <a:gd name="connsiteY974" fmla="*/ 28070 h 194114"/>
                <a:gd name="connsiteX975" fmla="*/ 138058 w 260042"/>
                <a:gd name="connsiteY975" fmla="*/ 24766 h 194114"/>
                <a:gd name="connsiteX976" fmla="*/ 138058 w 260042"/>
                <a:gd name="connsiteY976" fmla="*/ 27834 h 194114"/>
                <a:gd name="connsiteX977" fmla="*/ 138058 w 260042"/>
                <a:gd name="connsiteY977" fmla="*/ 27834 h 194114"/>
                <a:gd name="connsiteX978" fmla="*/ 138058 w 260042"/>
                <a:gd name="connsiteY978" fmla="*/ 27834 h 194114"/>
                <a:gd name="connsiteX979" fmla="*/ 138058 w 260042"/>
                <a:gd name="connsiteY979" fmla="*/ 24530 h 194114"/>
                <a:gd name="connsiteX980" fmla="*/ 138058 w 260042"/>
                <a:gd name="connsiteY980" fmla="*/ 28776 h 194114"/>
                <a:gd name="connsiteX981" fmla="*/ 138058 w 260042"/>
                <a:gd name="connsiteY981" fmla="*/ 24766 h 194114"/>
                <a:gd name="connsiteX982" fmla="*/ 138058 w 260042"/>
                <a:gd name="connsiteY982" fmla="*/ 27834 h 194114"/>
                <a:gd name="connsiteX983" fmla="*/ 138058 w 260042"/>
                <a:gd name="connsiteY983" fmla="*/ 25944 h 194114"/>
                <a:gd name="connsiteX984" fmla="*/ 138058 w 260042"/>
                <a:gd name="connsiteY984" fmla="*/ 28306 h 194114"/>
                <a:gd name="connsiteX985" fmla="*/ 139711 w 260042"/>
                <a:gd name="connsiteY985" fmla="*/ 26889 h 194114"/>
                <a:gd name="connsiteX986" fmla="*/ 139711 w 260042"/>
                <a:gd name="connsiteY986" fmla="*/ 29720 h 194114"/>
                <a:gd name="connsiteX987" fmla="*/ 139711 w 260042"/>
                <a:gd name="connsiteY987" fmla="*/ 29720 h 194114"/>
                <a:gd name="connsiteX988" fmla="*/ 139711 w 260042"/>
                <a:gd name="connsiteY988" fmla="*/ 32788 h 194114"/>
                <a:gd name="connsiteX989" fmla="*/ 139711 w 260042"/>
                <a:gd name="connsiteY989" fmla="*/ 32788 h 194114"/>
                <a:gd name="connsiteX990" fmla="*/ 139711 w 260042"/>
                <a:gd name="connsiteY990" fmla="*/ 30193 h 194114"/>
                <a:gd name="connsiteX991" fmla="*/ 139711 w 260042"/>
                <a:gd name="connsiteY991" fmla="*/ 30193 h 194114"/>
                <a:gd name="connsiteX992" fmla="*/ 139711 w 260042"/>
                <a:gd name="connsiteY992" fmla="*/ 31607 h 194114"/>
                <a:gd name="connsiteX993" fmla="*/ 139711 w 260042"/>
                <a:gd name="connsiteY993" fmla="*/ 33024 h 194114"/>
                <a:gd name="connsiteX994" fmla="*/ 139711 w 260042"/>
                <a:gd name="connsiteY994" fmla="*/ 33024 h 194114"/>
                <a:gd name="connsiteX995" fmla="*/ 139711 w 260042"/>
                <a:gd name="connsiteY995" fmla="*/ 34439 h 194114"/>
                <a:gd name="connsiteX996" fmla="*/ 139711 w 260042"/>
                <a:gd name="connsiteY996" fmla="*/ 32552 h 194114"/>
                <a:gd name="connsiteX997" fmla="*/ 139711 w 260042"/>
                <a:gd name="connsiteY997" fmla="*/ 32552 h 194114"/>
                <a:gd name="connsiteX998" fmla="*/ 139711 w 260042"/>
                <a:gd name="connsiteY998" fmla="*/ 34439 h 194114"/>
                <a:gd name="connsiteX999" fmla="*/ 139711 w 260042"/>
                <a:gd name="connsiteY999" fmla="*/ 32080 h 194114"/>
                <a:gd name="connsiteX1000" fmla="*/ 139711 w 260042"/>
                <a:gd name="connsiteY1000" fmla="*/ 37037 h 194114"/>
                <a:gd name="connsiteX1001" fmla="*/ 139711 w 260042"/>
                <a:gd name="connsiteY1001" fmla="*/ 37037 h 194114"/>
                <a:gd name="connsiteX1002" fmla="*/ 139711 w 260042"/>
                <a:gd name="connsiteY1002" fmla="*/ 35383 h 194114"/>
                <a:gd name="connsiteX1003" fmla="*/ 139711 w 260042"/>
                <a:gd name="connsiteY1003" fmla="*/ 35383 h 194114"/>
                <a:gd name="connsiteX1004" fmla="*/ 139711 w 260042"/>
                <a:gd name="connsiteY1004" fmla="*/ 37743 h 194114"/>
                <a:gd name="connsiteX1005" fmla="*/ 139711 w 260042"/>
                <a:gd name="connsiteY1005" fmla="*/ 37743 h 194114"/>
                <a:gd name="connsiteX1006" fmla="*/ 139711 w 260042"/>
                <a:gd name="connsiteY1006" fmla="*/ 35147 h 194114"/>
                <a:gd name="connsiteX1007" fmla="*/ 136407 w 260042"/>
                <a:gd name="connsiteY1007" fmla="*/ 37037 h 194114"/>
                <a:gd name="connsiteX1008" fmla="*/ 136407 w 260042"/>
                <a:gd name="connsiteY1008" fmla="*/ 33733 h 194114"/>
                <a:gd name="connsiteX1009" fmla="*/ 139711 w 260042"/>
                <a:gd name="connsiteY1009" fmla="*/ 35620 h 194114"/>
                <a:gd name="connsiteX1010" fmla="*/ 139711 w 260042"/>
                <a:gd name="connsiteY1010" fmla="*/ 35620 h 194114"/>
                <a:gd name="connsiteX1011" fmla="*/ 139711 w 260042"/>
                <a:gd name="connsiteY1011" fmla="*/ 32788 h 194114"/>
                <a:gd name="connsiteX1012" fmla="*/ 139711 w 260042"/>
                <a:gd name="connsiteY1012" fmla="*/ 32788 h 194114"/>
                <a:gd name="connsiteX1013" fmla="*/ 139711 w 260042"/>
                <a:gd name="connsiteY1013" fmla="*/ 29484 h 194114"/>
                <a:gd name="connsiteX1014" fmla="*/ 139711 w 260042"/>
                <a:gd name="connsiteY1014" fmla="*/ 29484 h 194114"/>
                <a:gd name="connsiteX1015" fmla="*/ 139711 w 260042"/>
                <a:gd name="connsiteY1015" fmla="*/ 26653 h 194114"/>
                <a:gd name="connsiteX1016" fmla="*/ 138294 w 260042"/>
                <a:gd name="connsiteY1016" fmla="*/ 29012 h 194114"/>
                <a:gd name="connsiteX1017" fmla="*/ 138294 w 260042"/>
                <a:gd name="connsiteY1017" fmla="*/ 26889 h 194114"/>
                <a:gd name="connsiteX1018" fmla="*/ 138294 w 260042"/>
                <a:gd name="connsiteY1018" fmla="*/ 26889 h 194114"/>
                <a:gd name="connsiteX1019" fmla="*/ 136407 w 260042"/>
                <a:gd name="connsiteY1019" fmla="*/ 25238 h 194114"/>
                <a:gd name="connsiteX1020" fmla="*/ 136407 w 260042"/>
                <a:gd name="connsiteY1020" fmla="*/ 27834 h 194114"/>
                <a:gd name="connsiteX1021" fmla="*/ 136407 w 260042"/>
                <a:gd name="connsiteY1021" fmla="*/ 24530 h 194114"/>
                <a:gd name="connsiteX1022" fmla="*/ 136407 w 260042"/>
                <a:gd name="connsiteY1022" fmla="*/ 28776 h 194114"/>
                <a:gd name="connsiteX1023" fmla="*/ 136407 w 260042"/>
                <a:gd name="connsiteY1023" fmla="*/ 28776 h 194114"/>
                <a:gd name="connsiteX1024" fmla="*/ 136407 w 260042"/>
                <a:gd name="connsiteY1024" fmla="*/ 23821 h 194114"/>
                <a:gd name="connsiteX1025" fmla="*/ 136407 w 260042"/>
                <a:gd name="connsiteY1025" fmla="*/ 25002 h 194114"/>
                <a:gd name="connsiteX1026" fmla="*/ 134284 w 260042"/>
                <a:gd name="connsiteY1026" fmla="*/ 25002 h 194114"/>
                <a:gd name="connsiteX1027" fmla="*/ 134284 w 260042"/>
                <a:gd name="connsiteY1027" fmla="*/ 28306 h 194114"/>
                <a:gd name="connsiteX1028" fmla="*/ 134284 w 260042"/>
                <a:gd name="connsiteY1028" fmla="*/ 30901 h 194114"/>
                <a:gd name="connsiteX1029" fmla="*/ 134284 w 260042"/>
                <a:gd name="connsiteY1029" fmla="*/ 29012 h 194114"/>
                <a:gd name="connsiteX1030" fmla="*/ 134284 w 260042"/>
                <a:gd name="connsiteY1030" fmla="*/ 29012 h 194114"/>
                <a:gd name="connsiteX1031" fmla="*/ 134284 w 260042"/>
                <a:gd name="connsiteY1031" fmla="*/ 31843 h 194114"/>
                <a:gd name="connsiteX1032" fmla="*/ 134284 w 260042"/>
                <a:gd name="connsiteY1032" fmla="*/ 29484 h 194114"/>
                <a:gd name="connsiteX1033" fmla="*/ 134284 w 260042"/>
                <a:gd name="connsiteY1033" fmla="*/ 30901 h 194114"/>
                <a:gd name="connsiteX1034" fmla="*/ 134284 w 260042"/>
                <a:gd name="connsiteY1034" fmla="*/ 27361 h 194114"/>
                <a:gd name="connsiteX1035" fmla="*/ 134284 w 260042"/>
                <a:gd name="connsiteY1035" fmla="*/ 30193 h 194114"/>
                <a:gd name="connsiteX1036" fmla="*/ 134284 w 260042"/>
                <a:gd name="connsiteY1036" fmla="*/ 30193 h 194114"/>
                <a:gd name="connsiteX1037" fmla="*/ 134284 w 260042"/>
                <a:gd name="connsiteY1037" fmla="*/ 26889 h 194114"/>
                <a:gd name="connsiteX1038" fmla="*/ 134284 w 260042"/>
                <a:gd name="connsiteY1038" fmla="*/ 24057 h 194114"/>
                <a:gd name="connsiteX1039" fmla="*/ 132158 w 260042"/>
                <a:gd name="connsiteY1039" fmla="*/ 24057 h 194114"/>
                <a:gd name="connsiteX1040" fmla="*/ 129563 w 260042"/>
                <a:gd name="connsiteY1040" fmla="*/ 20989 h 194114"/>
                <a:gd name="connsiteX1041" fmla="*/ 129563 w 260042"/>
                <a:gd name="connsiteY1041" fmla="*/ 19103 h 194114"/>
                <a:gd name="connsiteX1042" fmla="*/ 127676 w 260042"/>
                <a:gd name="connsiteY1042" fmla="*/ 19103 h 194114"/>
                <a:gd name="connsiteX1043" fmla="*/ 127676 w 260042"/>
                <a:gd name="connsiteY1043" fmla="*/ 20753 h 194114"/>
                <a:gd name="connsiteX1044" fmla="*/ 127676 w 260042"/>
                <a:gd name="connsiteY1044" fmla="*/ 22407 h 194114"/>
                <a:gd name="connsiteX1045" fmla="*/ 125081 w 260042"/>
                <a:gd name="connsiteY1045" fmla="*/ 19103 h 194114"/>
                <a:gd name="connsiteX1046" fmla="*/ 123427 w 260042"/>
                <a:gd name="connsiteY1046" fmla="*/ 21462 h 194114"/>
                <a:gd name="connsiteX1047" fmla="*/ 123427 w 260042"/>
                <a:gd name="connsiteY1047" fmla="*/ 23112 h 194114"/>
                <a:gd name="connsiteX1048" fmla="*/ 121304 w 260042"/>
                <a:gd name="connsiteY1048" fmla="*/ 17686 h 194114"/>
                <a:gd name="connsiteX1049" fmla="*/ 121304 w 260042"/>
                <a:gd name="connsiteY1049" fmla="*/ 22640 h 194114"/>
                <a:gd name="connsiteX1050" fmla="*/ 121304 w 260042"/>
                <a:gd name="connsiteY1050" fmla="*/ 21226 h 194114"/>
                <a:gd name="connsiteX1051" fmla="*/ 121304 w 260042"/>
                <a:gd name="connsiteY1051" fmla="*/ 19339 h 194114"/>
                <a:gd name="connsiteX1052" fmla="*/ 119418 w 260042"/>
                <a:gd name="connsiteY1052" fmla="*/ 19339 h 194114"/>
                <a:gd name="connsiteX1053" fmla="*/ 119418 w 260042"/>
                <a:gd name="connsiteY1053" fmla="*/ 17686 h 194114"/>
                <a:gd name="connsiteX1054" fmla="*/ 119418 w 260042"/>
                <a:gd name="connsiteY1054" fmla="*/ 17686 h 194114"/>
                <a:gd name="connsiteX1055" fmla="*/ 119418 w 260042"/>
                <a:gd name="connsiteY1055" fmla="*/ 19339 h 194114"/>
                <a:gd name="connsiteX1056" fmla="*/ 116114 w 260042"/>
                <a:gd name="connsiteY1056" fmla="*/ 16741 h 194114"/>
                <a:gd name="connsiteX1057" fmla="*/ 116114 w 260042"/>
                <a:gd name="connsiteY1057" fmla="*/ 14618 h 194114"/>
                <a:gd name="connsiteX1058" fmla="*/ 116114 w 260042"/>
                <a:gd name="connsiteY1058" fmla="*/ 14618 h 194114"/>
                <a:gd name="connsiteX1059" fmla="*/ 113046 w 260042"/>
                <a:gd name="connsiteY1059" fmla="*/ 10608 h 194114"/>
                <a:gd name="connsiteX1060" fmla="*/ 110214 w 260042"/>
                <a:gd name="connsiteY1060" fmla="*/ 8482 h 194114"/>
                <a:gd name="connsiteX1061" fmla="*/ 110214 w 260042"/>
                <a:gd name="connsiteY1061" fmla="*/ 5178 h 194114"/>
                <a:gd name="connsiteX1062" fmla="*/ 108088 w 260042"/>
                <a:gd name="connsiteY1062" fmla="*/ 5178 h 194114"/>
                <a:gd name="connsiteX1063" fmla="*/ 108088 w 260042"/>
                <a:gd name="connsiteY1063" fmla="*/ 14145 h 194114"/>
                <a:gd name="connsiteX1064" fmla="*/ 106202 w 260042"/>
                <a:gd name="connsiteY1064" fmla="*/ 12022 h 194114"/>
                <a:gd name="connsiteX1065" fmla="*/ 108797 w 260042"/>
                <a:gd name="connsiteY1065" fmla="*/ 17922 h 194114"/>
                <a:gd name="connsiteX1066" fmla="*/ 108797 w 260042"/>
                <a:gd name="connsiteY1066" fmla="*/ 16271 h 194114"/>
                <a:gd name="connsiteX1067" fmla="*/ 108797 w 260042"/>
                <a:gd name="connsiteY1067" fmla="*/ 18630 h 194114"/>
                <a:gd name="connsiteX1068" fmla="*/ 108797 w 260042"/>
                <a:gd name="connsiteY1068" fmla="*/ 14382 h 194114"/>
                <a:gd name="connsiteX1069" fmla="*/ 108797 w 260042"/>
                <a:gd name="connsiteY1069" fmla="*/ 18158 h 194114"/>
                <a:gd name="connsiteX1070" fmla="*/ 108797 w 260042"/>
                <a:gd name="connsiteY1070" fmla="*/ 18158 h 194114"/>
                <a:gd name="connsiteX1071" fmla="*/ 108797 w 260042"/>
                <a:gd name="connsiteY1071" fmla="*/ 15563 h 194114"/>
                <a:gd name="connsiteX1072" fmla="*/ 108797 w 260042"/>
                <a:gd name="connsiteY1072" fmla="*/ 13676 h 194114"/>
                <a:gd name="connsiteX1073" fmla="*/ 108797 w 260042"/>
                <a:gd name="connsiteY1073" fmla="*/ 13676 h 194114"/>
                <a:gd name="connsiteX1074" fmla="*/ 108797 w 260042"/>
                <a:gd name="connsiteY1074" fmla="*/ 9663 h 194114"/>
                <a:gd name="connsiteX1075" fmla="*/ 108797 w 260042"/>
                <a:gd name="connsiteY1075" fmla="*/ 11550 h 194114"/>
                <a:gd name="connsiteX1076" fmla="*/ 108797 w 260042"/>
                <a:gd name="connsiteY1076" fmla="*/ 14382 h 194114"/>
                <a:gd name="connsiteX1077" fmla="*/ 108797 w 260042"/>
                <a:gd name="connsiteY1077" fmla="*/ 17213 h 194114"/>
                <a:gd name="connsiteX1078" fmla="*/ 108797 w 260042"/>
                <a:gd name="connsiteY1078" fmla="*/ 17213 h 194114"/>
                <a:gd name="connsiteX1079" fmla="*/ 108797 w 260042"/>
                <a:gd name="connsiteY1079" fmla="*/ 19575 h 194114"/>
                <a:gd name="connsiteX1080" fmla="*/ 108797 w 260042"/>
                <a:gd name="connsiteY1080" fmla="*/ 19575 h 194114"/>
                <a:gd name="connsiteX1081" fmla="*/ 108797 w 260042"/>
                <a:gd name="connsiteY1081" fmla="*/ 16271 h 194114"/>
                <a:gd name="connsiteX1082" fmla="*/ 108797 w 260042"/>
                <a:gd name="connsiteY1082" fmla="*/ 16271 h 194114"/>
                <a:gd name="connsiteX1083" fmla="*/ 106202 w 260042"/>
                <a:gd name="connsiteY1083" fmla="*/ 14854 h 194114"/>
                <a:gd name="connsiteX1084" fmla="*/ 106202 w 260042"/>
                <a:gd name="connsiteY1084" fmla="*/ 17686 h 194114"/>
                <a:gd name="connsiteX1085" fmla="*/ 106202 w 260042"/>
                <a:gd name="connsiteY1085" fmla="*/ 20045 h 194114"/>
                <a:gd name="connsiteX1086" fmla="*/ 106202 w 260042"/>
                <a:gd name="connsiteY1086" fmla="*/ 18158 h 194114"/>
                <a:gd name="connsiteX1087" fmla="*/ 108797 w 260042"/>
                <a:gd name="connsiteY1087" fmla="*/ 20989 h 194114"/>
                <a:gd name="connsiteX1088" fmla="*/ 106910 w 260042"/>
                <a:gd name="connsiteY1088" fmla="*/ 20989 h 194114"/>
                <a:gd name="connsiteX1089" fmla="*/ 108325 w 260042"/>
                <a:gd name="connsiteY1089" fmla="*/ 23112 h 194114"/>
                <a:gd name="connsiteX1090" fmla="*/ 108325 w 260042"/>
                <a:gd name="connsiteY1090" fmla="*/ 24766 h 194114"/>
                <a:gd name="connsiteX1091" fmla="*/ 108325 w 260042"/>
                <a:gd name="connsiteY1091" fmla="*/ 21462 h 194114"/>
                <a:gd name="connsiteX1092" fmla="*/ 108325 w 260042"/>
                <a:gd name="connsiteY1092" fmla="*/ 21462 h 194114"/>
                <a:gd name="connsiteX1093" fmla="*/ 108325 w 260042"/>
                <a:gd name="connsiteY1093" fmla="*/ 19339 h 194114"/>
                <a:gd name="connsiteX1094" fmla="*/ 108325 w 260042"/>
                <a:gd name="connsiteY1094" fmla="*/ 19339 h 194114"/>
                <a:gd name="connsiteX1095" fmla="*/ 108325 w 260042"/>
                <a:gd name="connsiteY1095" fmla="*/ 22407 h 194114"/>
                <a:gd name="connsiteX1096" fmla="*/ 108325 w 260042"/>
                <a:gd name="connsiteY1096" fmla="*/ 18394 h 194114"/>
                <a:gd name="connsiteX1097" fmla="*/ 106674 w 260042"/>
                <a:gd name="connsiteY1097" fmla="*/ 16741 h 194114"/>
                <a:gd name="connsiteX1098" fmla="*/ 106674 w 260042"/>
                <a:gd name="connsiteY1098" fmla="*/ 16741 h 194114"/>
                <a:gd name="connsiteX1099" fmla="*/ 106674 w 260042"/>
                <a:gd name="connsiteY1099" fmla="*/ 15090 h 194114"/>
                <a:gd name="connsiteX1100" fmla="*/ 105021 w 260042"/>
                <a:gd name="connsiteY1100" fmla="*/ 15090 h 194114"/>
                <a:gd name="connsiteX1101" fmla="*/ 105021 w 260042"/>
                <a:gd name="connsiteY1101" fmla="*/ 18630 h 194114"/>
                <a:gd name="connsiteX1102" fmla="*/ 105021 w 260042"/>
                <a:gd name="connsiteY1102" fmla="*/ 20989 h 194114"/>
                <a:gd name="connsiteX1103" fmla="*/ 105021 w 260042"/>
                <a:gd name="connsiteY1103" fmla="*/ 18630 h 194114"/>
                <a:gd name="connsiteX1104" fmla="*/ 105021 w 260042"/>
                <a:gd name="connsiteY1104" fmla="*/ 18630 h 194114"/>
                <a:gd name="connsiteX1105" fmla="*/ 105021 w 260042"/>
                <a:gd name="connsiteY1105" fmla="*/ 20753 h 194114"/>
                <a:gd name="connsiteX1106" fmla="*/ 105021 w 260042"/>
                <a:gd name="connsiteY1106" fmla="*/ 16741 h 194114"/>
                <a:gd name="connsiteX1107" fmla="*/ 105021 w 260042"/>
                <a:gd name="connsiteY1107" fmla="*/ 16741 h 194114"/>
                <a:gd name="connsiteX1108" fmla="*/ 105021 w 260042"/>
                <a:gd name="connsiteY1108" fmla="*/ 16741 h 194114"/>
                <a:gd name="connsiteX1109" fmla="*/ 105021 w 260042"/>
                <a:gd name="connsiteY1109" fmla="*/ 14382 h 194114"/>
                <a:gd name="connsiteX1110" fmla="*/ 105021 w 260042"/>
                <a:gd name="connsiteY1110" fmla="*/ 14382 h 194114"/>
                <a:gd name="connsiteX1111" fmla="*/ 105021 w 260042"/>
                <a:gd name="connsiteY1111" fmla="*/ 14382 h 194114"/>
                <a:gd name="connsiteX1112" fmla="*/ 103843 w 260042"/>
                <a:gd name="connsiteY1112" fmla="*/ 14382 h 194114"/>
                <a:gd name="connsiteX1113" fmla="*/ 103843 w 260042"/>
                <a:gd name="connsiteY1113" fmla="*/ 16507 h 194114"/>
                <a:gd name="connsiteX1114" fmla="*/ 105021 w 260042"/>
                <a:gd name="connsiteY1114" fmla="*/ 16507 h 194114"/>
                <a:gd name="connsiteX1115" fmla="*/ 106438 w 260042"/>
                <a:gd name="connsiteY1115" fmla="*/ 20753 h 194114"/>
                <a:gd name="connsiteX1116" fmla="*/ 106438 w 260042"/>
                <a:gd name="connsiteY1116" fmla="*/ 20753 h 194114"/>
                <a:gd name="connsiteX1117" fmla="*/ 106438 w 260042"/>
                <a:gd name="connsiteY1117" fmla="*/ 23821 h 194114"/>
                <a:gd name="connsiteX1118" fmla="*/ 106438 w 260042"/>
                <a:gd name="connsiteY1118" fmla="*/ 23821 h 194114"/>
                <a:gd name="connsiteX1119" fmla="*/ 106438 w 260042"/>
                <a:gd name="connsiteY1119" fmla="*/ 21698 h 194114"/>
                <a:gd name="connsiteX1120" fmla="*/ 106438 w 260042"/>
                <a:gd name="connsiteY1120" fmla="*/ 19575 h 194114"/>
                <a:gd name="connsiteX1121" fmla="*/ 106438 w 260042"/>
                <a:gd name="connsiteY1121" fmla="*/ 19575 h 194114"/>
                <a:gd name="connsiteX1122" fmla="*/ 106438 w 260042"/>
                <a:gd name="connsiteY1122" fmla="*/ 22407 h 194114"/>
                <a:gd name="connsiteX1123" fmla="*/ 106438 w 260042"/>
                <a:gd name="connsiteY1123" fmla="*/ 22407 h 194114"/>
                <a:gd name="connsiteX1124" fmla="*/ 106438 w 260042"/>
                <a:gd name="connsiteY1124" fmla="*/ 24530 h 194114"/>
                <a:gd name="connsiteX1125" fmla="*/ 108088 w 260042"/>
                <a:gd name="connsiteY1125" fmla="*/ 26180 h 194114"/>
                <a:gd name="connsiteX1126" fmla="*/ 109978 w 260042"/>
                <a:gd name="connsiteY1126" fmla="*/ 30665 h 194114"/>
                <a:gd name="connsiteX1127" fmla="*/ 109978 w 260042"/>
                <a:gd name="connsiteY1127" fmla="*/ 28306 h 194114"/>
                <a:gd name="connsiteX1128" fmla="*/ 109978 w 260042"/>
                <a:gd name="connsiteY1128" fmla="*/ 30193 h 194114"/>
                <a:gd name="connsiteX1129" fmla="*/ 111629 w 260042"/>
                <a:gd name="connsiteY1129" fmla="*/ 32316 h 194114"/>
                <a:gd name="connsiteX1130" fmla="*/ 111629 w 260042"/>
                <a:gd name="connsiteY1130" fmla="*/ 30665 h 194114"/>
                <a:gd name="connsiteX1131" fmla="*/ 111629 w 260042"/>
                <a:gd name="connsiteY1131" fmla="*/ 28776 h 194114"/>
                <a:gd name="connsiteX1132" fmla="*/ 111629 w 260042"/>
                <a:gd name="connsiteY1132" fmla="*/ 30429 h 194114"/>
                <a:gd name="connsiteX1133" fmla="*/ 111629 w 260042"/>
                <a:gd name="connsiteY1133" fmla="*/ 32316 h 194114"/>
                <a:gd name="connsiteX1134" fmla="*/ 113518 w 260042"/>
                <a:gd name="connsiteY1134" fmla="*/ 34911 h 194114"/>
                <a:gd name="connsiteX1135" fmla="*/ 113518 w 260042"/>
                <a:gd name="connsiteY1135" fmla="*/ 33261 h 194114"/>
                <a:gd name="connsiteX1136" fmla="*/ 113518 w 260042"/>
                <a:gd name="connsiteY1136" fmla="*/ 36092 h 194114"/>
                <a:gd name="connsiteX1137" fmla="*/ 113518 w 260042"/>
                <a:gd name="connsiteY1137" fmla="*/ 36092 h 194114"/>
                <a:gd name="connsiteX1138" fmla="*/ 111629 w 260042"/>
                <a:gd name="connsiteY1138" fmla="*/ 34675 h 194114"/>
                <a:gd name="connsiteX1139" fmla="*/ 111629 w 260042"/>
                <a:gd name="connsiteY1139" fmla="*/ 38451 h 194114"/>
                <a:gd name="connsiteX1140" fmla="*/ 114696 w 260042"/>
                <a:gd name="connsiteY1140" fmla="*/ 36801 h 194114"/>
                <a:gd name="connsiteX1141" fmla="*/ 116586 w 260042"/>
                <a:gd name="connsiteY1141" fmla="*/ 38215 h 194114"/>
                <a:gd name="connsiteX1142" fmla="*/ 116586 w 260042"/>
                <a:gd name="connsiteY1142" fmla="*/ 36564 h 194114"/>
                <a:gd name="connsiteX1143" fmla="*/ 116586 w 260042"/>
                <a:gd name="connsiteY1143" fmla="*/ 34205 h 194114"/>
                <a:gd name="connsiteX1144" fmla="*/ 116586 w 260042"/>
                <a:gd name="connsiteY1144" fmla="*/ 34205 h 194114"/>
                <a:gd name="connsiteX1145" fmla="*/ 116586 w 260042"/>
                <a:gd name="connsiteY1145" fmla="*/ 36328 h 194114"/>
                <a:gd name="connsiteX1146" fmla="*/ 116586 w 260042"/>
                <a:gd name="connsiteY1146" fmla="*/ 38215 h 194114"/>
                <a:gd name="connsiteX1147" fmla="*/ 116586 w 260042"/>
                <a:gd name="connsiteY1147" fmla="*/ 36801 h 194114"/>
                <a:gd name="connsiteX1148" fmla="*/ 116586 w 260042"/>
                <a:gd name="connsiteY1148" fmla="*/ 36801 h 194114"/>
                <a:gd name="connsiteX1149" fmla="*/ 116586 w 260042"/>
                <a:gd name="connsiteY1149" fmla="*/ 39632 h 194114"/>
                <a:gd name="connsiteX1150" fmla="*/ 116586 w 260042"/>
                <a:gd name="connsiteY1150" fmla="*/ 37273 h 194114"/>
                <a:gd name="connsiteX1151" fmla="*/ 116586 w 260042"/>
                <a:gd name="connsiteY1151" fmla="*/ 35383 h 194114"/>
                <a:gd name="connsiteX1152" fmla="*/ 116586 w 260042"/>
                <a:gd name="connsiteY1152" fmla="*/ 35383 h 194114"/>
                <a:gd name="connsiteX1153" fmla="*/ 119181 w 260042"/>
                <a:gd name="connsiteY1153" fmla="*/ 41519 h 194114"/>
                <a:gd name="connsiteX1154" fmla="*/ 117764 w 260042"/>
                <a:gd name="connsiteY1154" fmla="*/ 43172 h 194114"/>
                <a:gd name="connsiteX1155" fmla="*/ 116114 w 260042"/>
                <a:gd name="connsiteY1155" fmla="*/ 43172 h 194114"/>
                <a:gd name="connsiteX1156" fmla="*/ 116114 w 260042"/>
                <a:gd name="connsiteY1156" fmla="*/ 44823 h 194114"/>
                <a:gd name="connsiteX1157" fmla="*/ 116114 w 260042"/>
                <a:gd name="connsiteY1157" fmla="*/ 47182 h 194114"/>
                <a:gd name="connsiteX1158" fmla="*/ 114696 w 260042"/>
                <a:gd name="connsiteY1158" fmla="*/ 43172 h 194114"/>
                <a:gd name="connsiteX1159" fmla="*/ 114696 w 260042"/>
                <a:gd name="connsiteY1159" fmla="*/ 47655 h 194114"/>
                <a:gd name="connsiteX1160" fmla="*/ 114696 w 260042"/>
                <a:gd name="connsiteY1160" fmla="*/ 45295 h 194114"/>
                <a:gd name="connsiteX1161" fmla="*/ 114696 w 260042"/>
                <a:gd name="connsiteY1161" fmla="*/ 47182 h 194114"/>
                <a:gd name="connsiteX1162" fmla="*/ 114696 w 260042"/>
                <a:gd name="connsiteY1162" fmla="*/ 44823 h 194114"/>
                <a:gd name="connsiteX1163" fmla="*/ 114696 w 260042"/>
                <a:gd name="connsiteY1163" fmla="*/ 44823 h 194114"/>
                <a:gd name="connsiteX1164" fmla="*/ 114696 w 260042"/>
                <a:gd name="connsiteY1164" fmla="*/ 46237 h 194114"/>
                <a:gd name="connsiteX1165" fmla="*/ 114696 w 260042"/>
                <a:gd name="connsiteY1165" fmla="*/ 43406 h 194114"/>
                <a:gd name="connsiteX1166" fmla="*/ 114696 w 260042"/>
                <a:gd name="connsiteY1166" fmla="*/ 41519 h 194114"/>
                <a:gd name="connsiteX1167" fmla="*/ 114696 w 260042"/>
                <a:gd name="connsiteY1167" fmla="*/ 43172 h 194114"/>
                <a:gd name="connsiteX1168" fmla="*/ 114696 w 260042"/>
                <a:gd name="connsiteY1168" fmla="*/ 41519 h 194114"/>
                <a:gd name="connsiteX1169" fmla="*/ 114696 w 260042"/>
                <a:gd name="connsiteY1169" fmla="*/ 41519 h 194114"/>
                <a:gd name="connsiteX1170" fmla="*/ 114696 w 260042"/>
                <a:gd name="connsiteY1170" fmla="*/ 45768 h 194114"/>
                <a:gd name="connsiteX1171" fmla="*/ 114696 w 260042"/>
                <a:gd name="connsiteY1171" fmla="*/ 45768 h 194114"/>
                <a:gd name="connsiteX1172" fmla="*/ 114696 w 260042"/>
                <a:gd name="connsiteY1172" fmla="*/ 42464 h 194114"/>
                <a:gd name="connsiteX1173" fmla="*/ 114696 w 260042"/>
                <a:gd name="connsiteY1173" fmla="*/ 40810 h 194114"/>
                <a:gd name="connsiteX1174" fmla="*/ 114696 w 260042"/>
                <a:gd name="connsiteY1174" fmla="*/ 42464 h 194114"/>
                <a:gd name="connsiteX1175" fmla="*/ 113282 w 260042"/>
                <a:gd name="connsiteY1175" fmla="*/ 42464 h 194114"/>
                <a:gd name="connsiteX1176" fmla="*/ 110451 w 260042"/>
                <a:gd name="connsiteY1176" fmla="*/ 40105 h 194114"/>
                <a:gd name="connsiteX1177" fmla="*/ 110451 w 260042"/>
                <a:gd name="connsiteY1177" fmla="*/ 40105 h 194114"/>
                <a:gd name="connsiteX1178" fmla="*/ 110451 w 260042"/>
                <a:gd name="connsiteY1178" fmla="*/ 43642 h 194114"/>
                <a:gd name="connsiteX1179" fmla="*/ 111865 w 260042"/>
                <a:gd name="connsiteY1179" fmla="*/ 46946 h 194114"/>
                <a:gd name="connsiteX1180" fmla="*/ 111865 w 260042"/>
                <a:gd name="connsiteY1180" fmla="*/ 43642 h 194114"/>
                <a:gd name="connsiteX1181" fmla="*/ 111865 w 260042"/>
                <a:gd name="connsiteY1181" fmla="*/ 43642 h 194114"/>
                <a:gd name="connsiteX1182" fmla="*/ 111865 w 260042"/>
                <a:gd name="connsiteY1182" fmla="*/ 48127 h 194114"/>
                <a:gd name="connsiteX1183" fmla="*/ 111865 w 260042"/>
                <a:gd name="connsiteY1183" fmla="*/ 50250 h 194114"/>
                <a:gd name="connsiteX1184" fmla="*/ 113752 w 260042"/>
                <a:gd name="connsiteY1184" fmla="*/ 50250 h 194114"/>
                <a:gd name="connsiteX1185" fmla="*/ 113752 w 260042"/>
                <a:gd name="connsiteY1185" fmla="*/ 51667 h 194114"/>
                <a:gd name="connsiteX1186" fmla="*/ 113752 w 260042"/>
                <a:gd name="connsiteY1186" fmla="*/ 53318 h 194114"/>
                <a:gd name="connsiteX1187" fmla="*/ 113752 w 260042"/>
                <a:gd name="connsiteY1187" fmla="*/ 53318 h 194114"/>
                <a:gd name="connsiteX1188" fmla="*/ 115877 w 260042"/>
                <a:gd name="connsiteY1188" fmla="*/ 53318 h 194114"/>
                <a:gd name="connsiteX1189" fmla="*/ 115877 w 260042"/>
                <a:gd name="connsiteY1189" fmla="*/ 55913 h 194114"/>
                <a:gd name="connsiteX1190" fmla="*/ 115877 w 260042"/>
                <a:gd name="connsiteY1190" fmla="*/ 55913 h 194114"/>
                <a:gd name="connsiteX1191" fmla="*/ 114460 w 260042"/>
                <a:gd name="connsiteY1191" fmla="*/ 51431 h 194114"/>
                <a:gd name="connsiteX1192" fmla="*/ 114460 w 260042"/>
                <a:gd name="connsiteY1192" fmla="*/ 49541 h 194114"/>
                <a:gd name="connsiteX1193" fmla="*/ 114460 w 260042"/>
                <a:gd name="connsiteY1193" fmla="*/ 49541 h 194114"/>
                <a:gd name="connsiteX1194" fmla="*/ 114460 w 260042"/>
                <a:gd name="connsiteY1194" fmla="*/ 51903 h 194114"/>
                <a:gd name="connsiteX1195" fmla="*/ 114460 w 260042"/>
                <a:gd name="connsiteY1195" fmla="*/ 49777 h 194114"/>
                <a:gd name="connsiteX1196" fmla="*/ 114460 w 260042"/>
                <a:gd name="connsiteY1196" fmla="*/ 49777 h 194114"/>
                <a:gd name="connsiteX1197" fmla="*/ 114460 w 260042"/>
                <a:gd name="connsiteY1197" fmla="*/ 52373 h 194114"/>
                <a:gd name="connsiteX1198" fmla="*/ 114460 w 260042"/>
                <a:gd name="connsiteY1198" fmla="*/ 52373 h 194114"/>
                <a:gd name="connsiteX1199" fmla="*/ 123191 w 260042"/>
                <a:gd name="connsiteY1199" fmla="*/ 57330 h 194114"/>
                <a:gd name="connsiteX1200" fmla="*/ 124608 w 260042"/>
                <a:gd name="connsiteY1200" fmla="*/ 57330 h 194114"/>
                <a:gd name="connsiteX1201" fmla="*/ 124608 w 260042"/>
                <a:gd name="connsiteY1201" fmla="*/ 52137 h 194114"/>
                <a:gd name="connsiteX1202" fmla="*/ 124608 w 260042"/>
                <a:gd name="connsiteY1202" fmla="*/ 53554 h 194114"/>
                <a:gd name="connsiteX1203" fmla="*/ 124608 w 260042"/>
                <a:gd name="connsiteY1203" fmla="*/ 54971 h 194114"/>
                <a:gd name="connsiteX1204" fmla="*/ 124608 w 260042"/>
                <a:gd name="connsiteY1204" fmla="*/ 54971 h 194114"/>
                <a:gd name="connsiteX1205" fmla="*/ 127440 w 260042"/>
                <a:gd name="connsiteY1205" fmla="*/ 60634 h 194114"/>
                <a:gd name="connsiteX1206" fmla="*/ 127440 w 260042"/>
                <a:gd name="connsiteY1206" fmla="*/ 58272 h 194114"/>
                <a:gd name="connsiteX1207" fmla="*/ 128854 w 260042"/>
                <a:gd name="connsiteY1207" fmla="*/ 59926 h 194114"/>
                <a:gd name="connsiteX1208" fmla="*/ 128854 w 260042"/>
                <a:gd name="connsiteY1208" fmla="*/ 57803 h 194114"/>
                <a:gd name="connsiteX1209" fmla="*/ 128854 w 260042"/>
                <a:gd name="connsiteY1209" fmla="*/ 57803 h 194114"/>
                <a:gd name="connsiteX1210" fmla="*/ 128854 w 260042"/>
                <a:gd name="connsiteY1210" fmla="*/ 55441 h 194114"/>
                <a:gd name="connsiteX1211" fmla="*/ 128854 w 260042"/>
                <a:gd name="connsiteY1211" fmla="*/ 55441 h 194114"/>
                <a:gd name="connsiteX1212" fmla="*/ 128854 w 260042"/>
                <a:gd name="connsiteY1212" fmla="*/ 57803 h 194114"/>
                <a:gd name="connsiteX1213" fmla="*/ 131216 w 260042"/>
                <a:gd name="connsiteY1213" fmla="*/ 59217 h 194114"/>
                <a:gd name="connsiteX1214" fmla="*/ 131216 w 260042"/>
                <a:gd name="connsiteY1214" fmla="*/ 61340 h 194114"/>
                <a:gd name="connsiteX1215" fmla="*/ 133339 w 260042"/>
                <a:gd name="connsiteY1215" fmla="*/ 59689 h 194114"/>
                <a:gd name="connsiteX1216" fmla="*/ 133339 w 260042"/>
                <a:gd name="connsiteY1216" fmla="*/ 61340 h 194114"/>
                <a:gd name="connsiteX1217" fmla="*/ 133339 w 260042"/>
                <a:gd name="connsiteY1217" fmla="*/ 58508 h 194114"/>
                <a:gd name="connsiteX1218" fmla="*/ 133339 w 260042"/>
                <a:gd name="connsiteY1218" fmla="*/ 61104 h 194114"/>
                <a:gd name="connsiteX1219" fmla="*/ 136407 w 260042"/>
                <a:gd name="connsiteY1219" fmla="*/ 61104 h 194114"/>
                <a:gd name="connsiteX1220" fmla="*/ 136407 w 260042"/>
                <a:gd name="connsiteY1220" fmla="*/ 63935 h 194114"/>
                <a:gd name="connsiteX1221" fmla="*/ 136407 w 260042"/>
                <a:gd name="connsiteY1221" fmla="*/ 63935 h 194114"/>
                <a:gd name="connsiteX1222" fmla="*/ 139002 w 260042"/>
                <a:gd name="connsiteY1222" fmla="*/ 63935 h 194114"/>
                <a:gd name="connsiteX1223" fmla="*/ 139002 w 260042"/>
                <a:gd name="connsiteY1223" fmla="*/ 60870 h 194114"/>
                <a:gd name="connsiteX1224" fmla="*/ 140417 w 260042"/>
                <a:gd name="connsiteY1224" fmla="*/ 63230 h 194114"/>
                <a:gd name="connsiteX1225" fmla="*/ 140417 w 260042"/>
                <a:gd name="connsiteY1225" fmla="*/ 63230 h 194114"/>
                <a:gd name="connsiteX1226" fmla="*/ 140417 w 260042"/>
                <a:gd name="connsiteY1226" fmla="*/ 62049 h 194114"/>
                <a:gd name="connsiteX1227" fmla="*/ 140417 w 260042"/>
                <a:gd name="connsiteY1227" fmla="*/ 66061 h 194114"/>
                <a:gd name="connsiteX1228" fmla="*/ 142542 w 260042"/>
                <a:gd name="connsiteY1228" fmla="*/ 64172 h 194114"/>
                <a:gd name="connsiteX1229" fmla="*/ 142542 w 260042"/>
                <a:gd name="connsiteY1229" fmla="*/ 65825 h 194114"/>
                <a:gd name="connsiteX1230" fmla="*/ 142542 w 260042"/>
                <a:gd name="connsiteY1230" fmla="*/ 65825 h 194114"/>
                <a:gd name="connsiteX1231" fmla="*/ 142542 w 260042"/>
                <a:gd name="connsiteY1231" fmla="*/ 63466 h 194114"/>
                <a:gd name="connsiteX1232" fmla="*/ 142542 w 260042"/>
                <a:gd name="connsiteY1232" fmla="*/ 66061 h 194114"/>
                <a:gd name="connsiteX1233" fmla="*/ 143957 w 260042"/>
                <a:gd name="connsiteY1233" fmla="*/ 66061 h 194114"/>
                <a:gd name="connsiteX1234" fmla="*/ 143957 w 260042"/>
                <a:gd name="connsiteY1234" fmla="*/ 66061 h 194114"/>
                <a:gd name="connsiteX1235" fmla="*/ 143957 w 260042"/>
                <a:gd name="connsiteY1235" fmla="*/ 63230 h 194114"/>
                <a:gd name="connsiteX1236" fmla="*/ 143957 w 260042"/>
                <a:gd name="connsiteY1236" fmla="*/ 66534 h 194114"/>
                <a:gd name="connsiteX1237" fmla="*/ 145374 w 260042"/>
                <a:gd name="connsiteY1237" fmla="*/ 64644 h 194114"/>
                <a:gd name="connsiteX1238" fmla="*/ 145374 w 260042"/>
                <a:gd name="connsiteY1238" fmla="*/ 64644 h 194114"/>
                <a:gd name="connsiteX1239" fmla="*/ 146552 w 260042"/>
                <a:gd name="connsiteY1239" fmla="*/ 67239 h 194114"/>
                <a:gd name="connsiteX1240" fmla="*/ 146552 w 260042"/>
                <a:gd name="connsiteY1240" fmla="*/ 68893 h 194114"/>
                <a:gd name="connsiteX1241" fmla="*/ 146552 w 260042"/>
                <a:gd name="connsiteY1241" fmla="*/ 68893 h 194114"/>
                <a:gd name="connsiteX1242" fmla="*/ 146552 w 260042"/>
                <a:gd name="connsiteY1242" fmla="*/ 68893 h 194114"/>
                <a:gd name="connsiteX1243" fmla="*/ 146552 w 260042"/>
                <a:gd name="connsiteY1243" fmla="*/ 66770 h 194114"/>
                <a:gd name="connsiteX1244" fmla="*/ 146552 w 260042"/>
                <a:gd name="connsiteY1244" fmla="*/ 66770 h 194114"/>
                <a:gd name="connsiteX1245" fmla="*/ 146552 w 260042"/>
                <a:gd name="connsiteY1245" fmla="*/ 63466 h 194114"/>
                <a:gd name="connsiteX1246" fmla="*/ 146552 w 260042"/>
                <a:gd name="connsiteY1246" fmla="*/ 66770 h 194114"/>
                <a:gd name="connsiteX1247" fmla="*/ 146552 w 260042"/>
                <a:gd name="connsiteY1247" fmla="*/ 63702 h 194114"/>
                <a:gd name="connsiteX1248" fmla="*/ 148678 w 260042"/>
                <a:gd name="connsiteY1248" fmla="*/ 63702 h 194114"/>
                <a:gd name="connsiteX1249" fmla="*/ 148678 w 260042"/>
                <a:gd name="connsiteY1249" fmla="*/ 60870 h 194114"/>
                <a:gd name="connsiteX1250" fmla="*/ 148678 w 260042"/>
                <a:gd name="connsiteY1250" fmla="*/ 64880 h 194114"/>
                <a:gd name="connsiteX1251" fmla="*/ 148678 w 260042"/>
                <a:gd name="connsiteY1251" fmla="*/ 64880 h 194114"/>
                <a:gd name="connsiteX1252" fmla="*/ 149856 w 260042"/>
                <a:gd name="connsiteY1252" fmla="*/ 64880 h 194114"/>
                <a:gd name="connsiteX1253" fmla="*/ 149856 w 260042"/>
                <a:gd name="connsiteY1253" fmla="*/ 62757 h 194114"/>
                <a:gd name="connsiteX1254" fmla="*/ 149856 w 260042"/>
                <a:gd name="connsiteY1254" fmla="*/ 65353 h 194114"/>
                <a:gd name="connsiteX1255" fmla="*/ 149856 w 260042"/>
                <a:gd name="connsiteY1255" fmla="*/ 62521 h 194114"/>
                <a:gd name="connsiteX1256" fmla="*/ 149856 w 260042"/>
                <a:gd name="connsiteY1256" fmla="*/ 62521 h 194114"/>
                <a:gd name="connsiteX1257" fmla="*/ 149856 w 260042"/>
                <a:gd name="connsiteY1257" fmla="*/ 65116 h 194114"/>
                <a:gd name="connsiteX1258" fmla="*/ 149856 w 260042"/>
                <a:gd name="connsiteY1258" fmla="*/ 65116 h 194114"/>
                <a:gd name="connsiteX1259" fmla="*/ 154814 w 260042"/>
                <a:gd name="connsiteY1259" fmla="*/ 66770 h 194114"/>
                <a:gd name="connsiteX1260" fmla="*/ 154814 w 260042"/>
                <a:gd name="connsiteY1260" fmla="*/ 70071 h 194114"/>
                <a:gd name="connsiteX1261" fmla="*/ 154814 w 260042"/>
                <a:gd name="connsiteY1261" fmla="*/ 70071 h 194114"/>
                <a:gd name="connsiteX1262" fmla="*/ 154814 w 260042"/>
                <a:gd name="connsiteY1262" fmla="*/ 67239 h 194114"/>
                <a:gd name="connsiteX1263" fmla="*/ 157409 w 260042"/>
                <a:gd name="connsiteY1263" fmla="*/ 65825 h 194114"/>
                <a:gd name="connsiteX1264" fmla="*/ 157409 w 260042"/>
                <a:gd name="connsiteY1264" fmla="*/ 68656 h 194114"/>
                <a:gd name="connsiteX1265" fmla="*/ 158587 w 260042"/>
                <a:gd name="connsiteY1265" fmla="*/ 68656 h 194114"/>
                <a:gd name="connsiteX1266" fmla="*/ 158587 w 260042"/>
                <a:gd name="connsiteY1266" fmla="*/ 66770 h 194114"/>
                <a:gd name="connsiteX1267" fmla="*/ 160477 w 260042"/>
                <a:gd name="connsiteY1267" fmla="*/ 66770 h 194114"/>
                <a:gd name="connsiteX1268" fmla="*/ 160477 w 260042"/>
                <a:gd name="connsiteY1268" fmla="*/ 69601 h 194114"/>
                <a:gd name="connsiteX1269" fmla="*/ 160477 w 260042"/>
                <a:gd name="connsiteY1269" fmla="*/ 69601 h 194114"/>
                <a:gd name="connsiteX1270" fmla="*/ 162363 w 260042"/>
                <a:gd name="connsiteY1270" fmla="*/ 67712 h 194114"/>
                <a:gd name="connsiteX1271" fmla="*/ 162363 w 260042"/>
                <a:gd name="connsiteY1271" fmla="*/ 70307 h 194114"/>
                <a:gd name="connsiteX1272" fmla="*/ 163781 w 260042"/>
                <a:gd name="connsiteY1272" fmla="*/ 70307 h 194114"/>
                <a:gd name="connsiteX1273" fmla="*/ 163781 w 260042"/>
                <a:gd name="connsiteY1273" fmla="*/ 68893 h 194114"/>
                <a:gd name="connsiteX1274" fmla="*/ 163781 w 260042"/>
                <a:gd name="connsiteY1274" fmla="*/ 70543 h 194114"/>
                <a:gd name="connsiteX1275" fmla="*/ 163781 w 260042"/>
                <a:gd name="connsiteY1275" fmla="*/ 70543 h 194114"/>
                <a:gd name="connsiteX1276" fmla="*/ 163781 w 260042"/>
                <a:gd name="connsiteY1276" fmla="*/ 70543 h 194114"/>
                <a:gd name="connsiteX1277" fmla="*/ 163781 w 260042"/>
                <a:gd name="connsiteY1277" fmla="*/ 68656 h 194114"/>
                <a:gd name="connsiteX1278" fmla="*/ 163781 w 260042"/>
                <a:gd name="connsiteY1278" fmla="*/ 70307 h 194114"/>
                <a:gd name="connsiteX1279" fmla="*/ 163781 w 260042"/>
                <a:gd name="connsiteY1279" fmla="*/ 70307 h 194114"/>
                <a:gd name="connsiteX1280" fmla="*/ 163781 w 260042"/>
                <a:gd name="connsiteY1280" fmla="*/ 72197 h 194114"/>
                <a:gd name="connsiteX1281" fmla="*/ 163781 w 260042"/>
                <a:gd name="connsiteY1281" fmla="*/ 72197 h 194114"/>
                <a:gd name="connsiteX1282" fmla="*/ 163781 w 260042"/>
                <a:gd name="connsiteY1282" fmla="*/ 74320 h 194114"/>
                <a:gd name="connsiteX1283" fmla="*/ 163781 w 260042"/>
                <a:gd name="connsiteY1283" fmla="*/ 74320 h 194114"/>
                <a:gd name="connsiteX1284" fmla="*/ 163781 w 260042"/>
                <a:gd name="connsiteY1284" fmla="*/ 76443 h 194114"/>
                <a:gd name="connsiteX1285" fmla="*/ 163781 w 260042"/>
                <a:gd name="connsiteY1285" fmla="*/ 78802 h 194114"/>
                <a:gd name="connsiteX1286" fmla="*/ 163781 w 260042"/>
                <a:gd name="connsiteY1286" fmla="*/ 75970 h 194114"/>
                <a:gd name="connsiteX1287" fmla="*/ 163781 w 260042"/>
                <a:gd name="connsiteY1287" fmla="*/ 77860 h 194114"/>
                <a:gd name="connsiteX1288" fmla="*/ 163781 w 260042"/>
                <a:gd name="connsiteY1288" fmla="*/ 77860 h 194114"/>
                <a:gd name="connsiteX1289" fmla="*/ 163781 w 260042"/>
                <a:gd name="connsiteY1289" fmla="*/ 75970 h 194114"/>
                <a:gd name="connsiteX1290" fmla="*/ 163781 w 260042"/>
                <a:gd name="connsiteY1290" fmla="*/ 73611 h 194114"/>
                <a:gd name="connsiteX1291" fmla="*/ 163781 w 260042"/>
                <a:gd name="connsiteY1291" fmla="*/ 74792 h 194114"/>
                <a:gd name="connsiteX1292" fmla="*/ 163781 w 260042"/>
                <a:gd name="connsiteY1292" fmla="*/ 72433 h 194114"/>
                <a:gd name="connsiteX1293" fmla="*/ 163781 w 260042"/>
                <a:gd name="connsiteY1293" fmla="*/ 72433 h 194114"/>
                <a:gd name="connsiteX1294" fmla="*/ 161655 w 260042"/>
                <a:gd name="connsiteY1294" fmla="*/ 72433 h 194114"/>
                <a:gd name="connsiteX1295" fmla="*/ 161655 w 260042"/>
                <a:gd name="connsiteY1295" fmla="*/ 74792 h 194114"/>
                <a:gd name="connsiteX1296" fmla="*/ 161655 w 260042"/>
                <a:gd name="connsiteY1296" fmla="*/ 73375 h 194114"/>
                <a:gd name="connsiteX1297" fmla="*/ 161655 w 260042"/>
                <a:gd name="connsiteY1297" fmla="*/ 78568 h 194114"/>
                <a:gd name="connsiteX1298" fmla="*/ 161655 w 260042"/>
                <a:gd name="connsiteY1298" fmla="*/ 72197 h 194114"/>
                <a:gd name="connsiteX1299" fmla="*/ 161655 w 260042"/>
                <a:gd name="connsiteY1299" fmla="*/ 73847 h 194114"/>
                <a:gd name="connsiteX1300" fmla="*/ 161655 w 260042"/>
                <a:gd name="connsiteY1300" fmla="*/ 76679 h 194114"/>
                <a:gd name="connsiteX1301" fmla="*/ 161655 w 260042"/>
                <a:gd name="connsiteY1301" fmla="*/ 76679 h 194114"/>
                <a:gd name="connsiteX1302" fmla="*/ 161655 w 260042"/>
                <a:gd name="connsiteY1302" fmla="*/ 73139 h 194114"/>
                <a:gd name="connsiteX1303" fmla="*/ 161655 w 260042"/>
                <a:gd name="connsiteY1303" fmla="*/ 75028 h 194114"/>
                <a:gd name="connsiteX1304" fmla="*/ 161655 w 260042"/>
                <a:gd name="connsiteY1304" fmla="*/ 76679 h 194114"/>
                <a:gd name="connsiteX1305" fmla="*/ 159532 w 260042"/>
                <a:gd name="connsiteY1305" fmla="*/ 78802 h 194114"/>
                <a:gd name="connsiteX1306" fmla="*/ 159532 w 260042"/>
                <a:gd name="connsiteY1306" fmla="*/ 80219 h 194114"/>
                <a:gd name="connsiteX1307" fmla="*/ 157881 w 260042"/>
                <a:gd name="connsiteY1307" fmla="*/ 80219 h 194114"/>
                <a:gd name="connsiteX1308" fmla="*/ 157881 w 260042"/>
                <a:gd name="connsiteY1308" fmla="*/ 78568 h 194114"/>
                <a:gd name="connsiteX1309" fmla="*/ 157881 w 260042"/>
                <a:gd name="connsiteY1309" fmla="*/ 76443 h 194114"/>
                <a:gd name="connsiteX1310" fmla="*/ 156464 w 260042"/>
                <a:gd name="connsiteY1310" fmla="*/ 76443 h 194114"/>
                <a:gd name="connsiteX1311" fmla="*/ 156464 w 260042"/>
                <a:gd name="connsiteY1311" fmla="*/ 76443 h 194114"/>
                <a:gd name="connsiteX1312" fmla="*/ 156464 w 260042"/>
                <a:gd name="connsiteY1312" fmla="*/ 78568 h 194114"/>
                <a:gd name="connsiteX1313" fmla="*/ 154105 w 260042"/>
                <a:gd name="connsiteY1313" fmla="*/ 76679 h 194114"/>
                <a:gd name="connsiteX1314" fmla="*/ 154105 w 260042"/>
                <a:gd name="connsiteY1314" fmla="*/ 76679 h 194114"/>
                <a:gd name="connsiteX1315" fmla="*/ 154105 w 260042"/>
                <a:gd name="connsiteY1315" fmla="*/ 74556 h 194114"/>
                <a:gd name="connsiteX1316" fmla="*/ 154105 w 260042"/>
                <a:gd name="connsiteY1316" fmla="*/ 76443 h 194114"/>
                <a:gd name="connsiteX1317" fmla="*/ 154105 w 260042"/>
                <a:gd name="connsiteY1317" fmla="*/ 72433 h 194114"/>
                <a:gd name="connsiteX1318" fmla="*/ 152688 w 260042"/>
                <a:gd name="connsiteY1318" fmla="*/ 69835 h 194114"/>
                <a:gd name="connsiteX1319" fmla="*/ 152688 w 260042"/>
                <a:gd name="connsiteY1319" fmla="*/ 74792 h 194114"/>
                <a:gd name="connsiteX1320" fmla="*/ 152688 w 260042"/>
                <a:gd name="connsiteY1320" fmla="*/ 73375 h 194114"/>
                <a:gd name="connsiteX1321" fmla="*/ 152688 w 260042"/>
                <a:gd name="connsiteY1321" fmla="*/ 76443 h 194114"/>
                <a:gd name="connsiteX1322" fmla="*/ 150565 w 260042"/>
                <a:gd name="connsiteY1322" fmla="*/ 74320 h 194114"/>
                <a:gd name="connsiteX1323" fmla="*/ 150565 w 260042"/>
                <a:gd name="connsiteY1323" fmla="*/ 71960 h 194114"/>
                <a:gd name="connsiteX1324" fmla="*/ 150565 w 260042"/>
                <a:gd name="connsiteY1324" fmla="*/ 71960 h 194114"/>
                <a:gd name="connsiteX1325" fmla="*/ 150565 w 260042"/>
                <a:gd name="connsiteY1325" fmla="*/ 73611 h 194114"/>
                <a:gd name="connsiteX1326" fmla="*/ 150565 w 260042"/>
                <a:gd name="connsiteY1326" fmla="*/ 73611 h 194114"/>
                <a:gd name="connsiteX1327" fmla="*/ 148914 w 260042"/>
                <a:gd name="connsiteY1327" fmla="*/ 72197 h 194114"/>
                <a:gd name="connsiteX1328" fmla="*/ 148914 w 260042"/>
                <a:gd name="connsiteY1328" fmla="*/ 72197 h 194114"/>
                <a:gd name="connsiteX1329" fmla="*/ 147497 w 260042"/>
                <a:gd name="connsiteY1329" fmla="*/ 74083 h 194114"/>
                <a:gd name="connsiteX1330" fmla="*/ 147497 w 260042"/>
                <a:gd name="connsiteY1330" fmla="*/ 75734 h 194114"/>
                <a:gd name="connsiteX1331" fmla="*/ 146083 w 260042"/>
                <a:gd name="connsiteY1331" fmla="*/ 72669 h 194114"/>
                <a:gd name="connsiteX1332" fmla="*/ 146083 w 260042"/>
                <a:gd name="connsiteY1332" fmla="*/ 75501 h 194114"/>
                <a:gd name="connsiteX1333" fmla="*/ 146083 w 260042"/>
                <a:gd name="connsiteY1333" fmla="*/ 71488 h 194114"/>
                <a:gd name="connsiteX1334" fmla="*/ 146083 w 260042"/>
                <a:gd name="connsiteY1334" fmla="*/ 71488 h 194114"/>
                <a:gd name="connsiteX1335" fmla="*/ 146083 w 260042"/>
                <a:gd name="connsiteY1335" fmla="*/ 75501 h 194114"/>
                <a:gd name="connsiteX1336" fmla="*/ 146083 w 260042"/>
                <a:gd name="connsiteY1336" fmla="*/ 70779 h 194114"/>
                <a:gd name="connsiteX1337" fmla="*/ 144665 w 260042"/>
                <a:gd name="connsiteY1337" fmla="*/ 72669 h 194114"/>
                <a:gd name="connsiteX1338" fmla="*/ 144665 w 260042"/>
                <a:gd name="connsiteY1338" fmla="*/ 75028 h 194114"/>
                <a:gd name="connsiteX1339" fmla="*/ 144665 w 260042"/>
                <a:gd name="connsiteY1339" fmla="*/ 72433 h 194114"/>
                <a:gd name="connsiteX1340" fmla="*/ 144665 w 260042"/>
                <a:gd name="connsiteY1340" fmla="*/ 68893 h 194114"/>
                <a:gd name="connsiteX1341" fmla="*/ 144665 w 260042"/>
                <a:gd name="connsiteY1341" fmla="*/ 68893 h 194114"/>
                <a:gd name="connsiteX1342" fmla="*/ 144665 w 260042"/>
                <a:gd name="connsiteY1342" fmla="*/ 68893 h 194114"/>
                <a:gd name="connsiteX1343" fmla="*/ 144665 w 260042"/>
                <a:gd name="connsiteY1343" fmla="*/ 72197 h 194114"/>
                <a:gd name="connsiteX1344" fmla="*/ 144665 w 260042"/>
                <a:gd name="connsiteY1344" fmla="*/ 68893 h 194114"/>
                <a:gd name="connsiteX1345" fmla="*/ 144665 w 260042"/>
                <a:gd name="connsiteY1345" fmla="*/ 68893 h 194114"/>
                <a:gd name="connsiteX1346" fmla="*/ 145846 w 260042"/>
                <a:gd name="connsiteY1346" fmla="*/ 68893 h 194114"/>
                <a:gd name="connsiteX1347" fmla="*/ 145846 w 260042"/>
                <a:gd name="connsiteY1347" fmla="*/ 71724 h 194114"/>
                <a:gd name="connsiteX1348" fmla="*/ 145846 w 260042"/>
                <a:gd name="connsiteY1348" fmla="*/ 71724 h 194114"/>
                <a:gd name="connsiteX1349" fmla="*/ 145846 w 260042"/>
                <a:gd name="connsiteY1349" fmla="*/ 74083 h 194114"/>
                <a:gd name="connsiteX1350" fmla="*/ 143721 w 260042"/>
                <a:gd name="connsiteY1350" fmla="*/ 71960 h 194114"/>
                <a:gd name="connsiteX1351" fmla="*/ 143721 w 260042"/>
                <a:gd name="connsiteY1351" fmla="*/ 71960 h 194114"/>
                <a:gd name="connsiteX1352" fmla="*/ 143721 w 260042"/>
                <a:gd name="connsiteY1352" fmla="*/ 73847 h 194114"/>
                <a:gd name="connsiteX1353" fmla="*/ 143721 w 260042"/>
                <a:gd name="connsiteY1353" fmla="*/ 72197 h 194114"/>
                <a:gd name="connsiteX1354" fmla="*/ 143721 w 260042"/>
                <a:gd name="connsiteY1354" fmla="*/ 72197 h 194114"/>
                <a:gd name="connsiteX1355" fmla="*/ 141361 w 260042"/>
                <a:gd name="connsiteY1355" fmla="*/ 68893 h 194114"/>
                <a:gd name="connsiteX1356" fmla="*/ 141361 w 260042"/>
                <a:gd name="connsiteY1356" fmla="*/ 73139 h 194114"/>
                <a:gd name="connsiteX1357" fmla="*/ 139947 w 260042"/>
                <a:gd name="connsiteY1357" fmla="*/ 73139 h 194114"/>
                <a:gd name="connsiteX1358" fmla="*/ 139947 w 260042"/>
                <a:gd name="connsiteY1358" fmla="*/ 71488 h 194114"/>
                <a:gd name="connsiteX1359" fmla="*/ 139947 w 260042"/>
                <a:gd name="connsiteY1359" fmla="*/ 73139 h 194114"/>
                <a:gd name="connsiteX1360" fmla="*/ 139947 w 260042"/>
                <a:gd name="connsiteY1360" fmla="*/ 73139 h 194114"/>
                <a:gd name="connsiteX1361" fmla="*/ 139947 w 260042"/>
                <a:gd name="connsiteY1361" fmla="*/ 70307 h 194114"/>
                <a:gd name="connsiteX1362" fmla="*/ 137585 w 260042"/>
                <a:gd name="connsiteY1362" fmla="*/ 71724 h 194114"/>
                <a:gd name="connsiteX1363" fmla="*/ 137585 w 260042"/>
                <a:gd name="connsiteY1363" fmla="*/ 69601 h 194114"/>
                <a:gd name="connsiteX1364" fmla="*/ 137585 w 260042"/>
                <a:gd name="connsiteY1364" fmla="*/ 69601 h 194114"/>
                <a:gd name="connsiteX1365" fmla="*/ 137585 w 260042"/>
                <a:gd name="connsiteY1365" fmla="*/ 72902 h 194114"/>
                <a:gd name="connsiteX1366" fmla="*/ 137585 w 260042"/>
                <a:gd name="connsiteY1366" fmla="*/ 70779 h 194114"/>
                <a:gd name="connsiteX1367" fmla="*/ 137585 w 260042"/>
                <a:gd name="connsiteY1367" fmla="*/ 70779 h 194114"/>
                <a:gd name="connsiteX1368" fmla="*/ 137585 w 260042"/>
                <a:gd name="connsiteY1368" fmla="*/ 72902 h 194114"/>
                <a:gd name="connsiteX1369" fmla="*/ 137585 w 260042"/>
                <a:gd name="connsiteY1369" fmla="*/ 70779 h 194114"/>
                <a:gd name="connsiteX1370" fmla="*/ 137585 w 260042"/>
                <a:gd name="connsiteY1370" fmla="*/ 72433 h 194114"/>
                <a:gd name="connsiteX1371" fmla="*/ 137585 w 260042"/>
                <a:gd name="connsiteY1371" fmla="*/ 70307 h 194114"/>
                <a:gd name="connsiteX1372" fmla="*/ 137585 w 260042"/>
                <a:gd name="connsiteY1372" fmla="*/ 73611 h 194114"/>
                <a:gd name="connsiteX1373" fmla="*/ 137585 w 260042"/>
                <a:gd name="connsiteY1373" fmla="*/ 71488 h 194114"/>
                <a:gd name="connsiteX1374" fmla="*/ 137585 w 260042"/>
                <a:gd name="connsiteY1374" fmla="*/ 71488 h 194114"/>
                <a:gd name="connsiteX1375" fmla="*/ 137585 w 260042"/>
                <a:gd name="connsiteY1375" fmla="*/ 69365 h 194114"/>
                <a:gd name="connsiteX1376" fmla="*/ 137585 w 260042"/>
                <a:gd name="connsiteY1376" fmla="*/ 73139 h 194114"/>
                <a:gd name="connsiteX1377" fmla="*/ 137585 w 260042"/>
                <a:gd name="connsiteY1377" fmla="*/ 73139 h 194114"/>
                <a:gd name="connsiteX1378" fmla="*/ 137585 w 260042"/>
                <a:gd name="connsiteY1378" fmla="*/ 69835 h 194114"/>
                <a:gd name="connsiteX1379" fmla="*/ 137585 w 260042"/>
                <a:gd name="connsiteY1379" fmla="*/ 69835 h 194114"/>
                <a:gd name="connsiteX1380" fmla="*/ 137585 w 260042"/>
                <a:gd name="connsiteY1380" fmla="*/ 73375 h 194114"/>
                <a:gd name="connsiteX1381" fmla="*/ 137585 w 260042"/>
                <a:gd name="connsiteY1381" fmla="*/ 70543 h 194114"/>
                <a:gd name="connsiteX1382" fmla="*/ 137585 w 260042"/>
                <a:gd name="connsiteY1382" fmla="*/ 72197 h 194114"/>
                <a:gd name="connsiteX1383" fmla="*/ 137585 w 260042"/>
                <a:gd name="connsiteY1383" fmla="*/ 70543 h 194114"/>
                <a:gd name="connsiteX1384" fmla="*/ 135935 w 260042"/>
                <a:gd name="connsiteY1384" fmla="*/ 67239 h 194114"/>
                <a:gd name="connsiteX1385" fmla="*/ 135935 w 260042"/>
                <a:gd name="connsiteY1385" fmla="*/ 70071 h 194114"/>
                <a:gd name="connsiteX1386" fmla="*/ 132631 w 260042"/>
                <a:gd name="connsiteY1386" fmla="*/ 70071 h 194114"/>
                <a:gd name="connsiteX1387" fmla="*/ 132631 w 260042"/>
                <a:gd name="connsiteY1387" fmla="*/ 72902 h 194114"/>
                <a:gd name="connsiteX1388" fmla="*/ 132631 w 260042"/>
                <a:gd name="connsiteY1388" fmla="*/ 74556 h 194114"/>
                <a:gd name="connsiteX1389" fmla="*/ 132631 w 260042"/>
                <a:gd name="connsiteY1389" fmla="*/ 71252 h 194114"/>
                <a:gd name="connsiteX1390" fmla="*/ 132631 w 260042"/>
                <a:gd name="connsiteY1390" fmla="*/ 72433 h 194114"/>
                <a:gd name="connsiteX1391" fmla="*/ 132631 w 260042"/>
                <a:gd name="connsiteY1391" fmla="*/ 69365 h 194114"/>
                <a:gd name="connsiteX1392" fmla="*/ 132631 w 260042"/>
                <a:gd name="connsiteY1392" fmla="*/ 71724 h 194114"/>
                <a:gd name="connsiteX1393" fmla="*/ 132631 w 260042"/>
                <a:gd name="connsiteY1393" fmla="*/ 70071 h 194114"/>
                <a:gd name="connsiteX1394" fmla="*/ 132631 w 260042"/>
                <a:gd name="connsiteY1394" fmla="*/ 72902 h 194114"/>
                <a:gd name="connsiteX1395" fmla="*/ 132631 w 260042"/>
                <a:gd name="connsiteY1395" fmla="*/ 72902 h 194114"/>
                <a:gd name="connsiteX1396" fmla="*/ 136879 w 260042"/>
                <a:gd name="connsiteY1396" fmla="*/ 75501 h 194114"/>
                <a:gd name="connsiteX1397" fmla="*/ 136879 w 260042"/>
                <a:gd name="connsiteY1397" fmla="*/ 77860 h 194114"/>
                <a:gd name="connsiteX1398" fmla="*/ 136879 w 260042"/>
                <a:gd name="connsiteY1398" fmla="*/ 75970 h 194114"/>
                <a:gd name="connsiteX1399" fmla="*/ 136879 w 260042"/>
                <a:gd name="connsiteY1399" fmla="*/ 80691 h 194114"/>
                <a:gd name="connsiteX1400" fmla="*/ 134048 w 260042"/>
                <a:gd name="connsiteY1400" fmla="*/ 80691 h 194114"/>
                <a:gd name="connsiteX1401" fmla="*/ 134048 w 260042"/>
                <a:gd name="connsiteY1401" fmla="*/ 79274 h 194114"/>
                <a:gd name="connsiteX1402" fmla="*/ 134048 w 260042"/>
                <a:gd name="connsiteY1402" fmla="*/ 79274 h 194114"/>
                <a:gd name="connsiteX1403" fmla="*/ 134048 w 260042"/>
                <a:gd name="connsiteY1403" fmla="*/ 81633 h 194114"/>
                <a:gd name="connsiteX1404" fmla="*/ 132394 w 260042"/>
                <a:gd name="connsiteY1404" fmla="*/ 81633 h 194114"/>
                <a:gd name="connsiteX1405" fmla="*/ 132394 w 260042"/>
                <a:gd name="connsiteY1405" fmla="*/ 79274 h 194114"/>
                <a:gd name="connsiteX1406" fmla="*/ 132394 w 260042"/>
                <a:gd name="connsiteY1406" fmla="*/ 81164 h 194114"/>
                <a:gd name="connsiteX1407" fmla="*/ 132394 w 260042"/>
                <a:gd name="connsiteY1407" fmla="*/ 78802 h 194114"/>
                <a:gd name="connsiteX1408" fmla="*/ 132394 w 260042"/>
                <a:gd name="connsiteY1408" fmla="*/ 78802 h 194114"/>
                <a:gd name="connsiteX1409" fmla="*/ 132394 w 260042"/>
                <a:gd name="connsiteY1409" fmla="*/ 80691 h 194114"/>
                <a:gd name="connsiteX1410" fmla="*/ 130271 w 260042"/>
                <a:gd name="connsiteY1410" fmla="*/ 77387 h 194114"/>
                <a:gd name="connsiteX1411" fmla="*/ 130271 w 260042"/>
                <a:gd name="connsiteY1411" fmla="*/ 78568 h 194114"/>
                <a:gd name="connsiteX1412" fmla="*/ 130271 w 260042"/>
                <a:gd name="connsiteY1412" fmla="*/ 76679 h 194114"/>
                <a:gd name="connsiteX1413" fmla="*/ 130271 w 260042"/>
                <a:gd name="connsiteY1413" fmla="*/ 76679 h 194114"/>
                <a:gd name="connsiteX1414" fmla="*/ 130271 w 260042"/>
                <a:gd name="connsiteY1414" fmla="*/ 78096 h 194114"/>
                <a:gd name="connsiteX1415" fmla="*/ 130271 w 260042"/>
                <a:gd name="connsiteY1415" fmla="*/ 81869 h 194114"/>
                <a:gd name="connsiteX1416" fmla="*/ 131686 w 260042"/>
                <a:gd name="connsiteY1416" fmla="*/ 81869 h 194114"/>
                <a:gd name="connsiteX1417" fmla="*/ 131686 w 260042"/>
                <a:gd name="connsiteY1417" fmla="*/ 84701 h 194114"/>
                <a:gd name="connsiteX1418" fmla="*/ 131686 w 260042"/>
                <a:gd name="connsiteY1418" fmla="*/ 81164 h 194114"/>
                <a:gd name="connsiteX1419" fmla="*/ 131686 w 260042"/>
                <a:gd name="connsiteY1419" fmla="*/ 81164 h 194114"/>
                <a:gd name="connsiteX1420" fmla="*/ 131686 w 260042"/>
                <a:gd name="connsiteY1420" fmla="*/ 81164 h 194114"/>
                <a:gd name="connsiteX1421" fmla="*/ 131686 w 260042"/>
                <a:gd name="connsiteY1421" fmla="*/ 84701 h 194114"/>
                <a:gd name="connsiteX1422" fmla="*/ 131686 w 260042"/>
                <a:gd name="connsiteY1422" fmla="*/ 83287 h 194114"/>
                <a:gd name="connsiteX1423" fmla="*/ 131686 w 260042"/>
                <a:gd name="connsiteY1423" fmla="*/ 85646 h 194114"/>
                <a:gd name="connsiteX1424" fmla="*/ 131686 w 260042"/>
                <a:gd name="connsiteY1424" fmla="*/ 82578 h 194114"/>
                <a:gd name="connsiteX1425" fmla="*/ 131686 w 260042"/>
                <a:gd name="connsiteY1425" fmla="*/ 86591 h 194114"/>
                <a:gd name="connsiteX1426" fmla="*/ 131686 w 260042"/>
                <a:gd name="connsiteY1426" fmla="*/ 86591 h 194114"/>
                <a:gd name="connsiteX1427" fmla="*/ 131686 w 260042"/>
                <a:gd name="connsiteY1427" fmla="*/ 89422 h 194114"/>
                <a:gd name="connsiteX1428" fmla="*/ 134517 w 260042"/>
                <a:gd name="connsiteY1428" fmla="*/ 89422 h 194114"/>
                <a:gd name="connsiteX1429" fmla="*/ 135935 w 260042"/>
                <a:gd name="connsiteY1429" fmla="*/ 89422 h 194114"/>
                <a:gd name="connsiteX1430" fmla="*/ 139239 w 260042"/>
                <a:gd name="connsiteY1430" fmla="*/ 92490 h 194114"/>
                <a:gd name="connsiteX1431" fmla="*/ 139239 w 260042"/>
                <a:gd name="connsiteY1431" fmla="*/ 90837 h 194114"/>
                <a:gd name="connsiteX1432" fmla="*/ 139239 w 260042"/>
                <a:gd name="connsiteY1432" fmla="*/ 93432 h 194114"/>
                <a:gd name="connsiteX1433" fmla="*/ 139239 w 260042"/>
                <a:gd name="connsiteY1433" fmla="*/ 95322 h 194114"/>
                <a:gd name="connsiteX1434" fmla="*/ 139239 w 260042"/>
                <a:gd name="connsiteY1434" fmla="*/ 93668 h 194114"/>
                <a:gd name="connsiteX1435" fmla="*/ 139239 w 260042"/>
                <a:gd name="connsiteY1435" fmla="*/ 95322 h 194114"/>
                <a:gd name="connsiteX1436" fmla="*/ 139239 w 260042"/>
                <a:gd name="connsiteY1436" fmla="*/ 95322 h 194114"/>
                <a:gd name="connsiteX1437" fmla="*/ 139239 w 260042"/>
                <a:gd name="connsiteY1437" fmla="*/ 95322 h 194114"/>
                <a:gd name="connsiteX1438" fmla="*/ 137821 w 260042"/>
                <a:gd name="connsiteY1438" fmla="*/ 95322 h 194114"/>
                <a:gd name="connsiteX1439" fmla="*/ 137821 w 260042"/>
                <a:gd name="connsiteY1439" fmla="*/ 96500 h 194114"/>
                <a:gd name="connsiteX1440" fmla="*/ 136407 w 260042"/>
                <a:gd name="connsiteY1440" fmla="*/ 98389 h 194114"/>
                <a:gd name="connsiteX1441" fmla="*/ 136407 w 260042"/>
                <a:gd name="connsiteY1441" fmla="*/ 95558 h 194114"/>
                <a:gd name="connsiteX1442" fmla="*/ 136407 w 260042"/>
                <a:gd name="connsiteY1442" fmla="*/ 97208 h 194114"/>
                <a:gd name="connsiteX1443" fmla="*/ 134517 w 260042"/>
                <a:gd name="connsiteY1443" fmla="*/ 97208 h 194114"/>
                <a:gd name="connsiteX1444" fmla="*/ 134517 w 260042"/>
                <a:gd name="connsiteY1444" fmla="*/ 95322 h 194114"/>
                <a:gd name="connsiteX1445" fmla="*/ 134517 w 260042"/>
                <a:gd name="connsiteY1445" fmla="*/ 97208 h 194114"/>
                <a:gd name="connsiteX1446" fmla="*/ 134517 w 260042"/>
                <a:gd name="connsiteY1446" fmla="*/ 97208 h 194114"/>
                <a:gd name="connsiteX1447" fmla="*/ 134517 w 260042"/>
                <a:gd name="connsiteY1447" fmla="*/ 93668 h 194114"/>
                <a:gd name="connsiteX1448" fmla="*/ 134517 w 260042"/>
                <a:gd name="connsiteY1448" fmla="*/ 96500 h 194114"/>
                <a:gd name="connsiteX1449" fmla="*/ 134517 w 260042"/>
                <a:gd name="connsiteY1449" fmla="*/ 96500 h 194114"/>
                <a:gd name="connsiteX1450" fmla="*/ 134517 w 260042"/>
                <a:gd name="connsiteY1450" fmla="*/ 94613 h 194114"/>
                <a:gd name="connsiteX1451" fmla="*/ 132631 w 260042"/>
                <a:gd name="connsiteY1451" fmla="*/ 94613 h 194114"/>
                <a:gd name="connsiteX1452" fmla="*/ 132631 w 260042"/>
                <a:gd name="connsiteY1452" fmla="*/ 91781 h 194114"/>
                <a:gd name="connsiteX1453" fmla="*/ 132631 w 260042"/>
                <a:gd name="connsiteY1453" fmla="*/ 89186 h 194114"/>
                <a:gd name="connsiteX1454" fmla="*/ 132631 w 260042"/>
                <a:gd name="connsiteY1454" fmla="*/ 91309 h 194114"/>
                <a:gd name="connsiteX1455" fmla="*/ 132631 w 260042"/>
                <a:gd name="connsiteY1455" fmla="*/ 91309 h 194114"/>
                <a:gd name="connsiteX1456" fmla="*/ 132631 w 260042"/>
                <a:gd name="connsiteY1456" fmla="*/ 92726 h 194114"/>
                <a:gd name="connsiteX1457" fmla="*/ 131450 w 260042"/>
                <a:gd name="connsiteY1457" fmla="*/ 95085 h 194114"/>
                <a:gd name="connsiteX1458" fmla="*/ 131450 w 260042"/>
                <a:gd name="connsiteY1458" fmla="*/ 96736 h 194114"/>
                <a:gd name="connsiteX1459" fmla="*/ 131450 w 260042"/>
                <a:gd name="connsiteY1459" fmla="*/ 94377 h 194114"/>
                <a:gd name="connsiteX1460" fmla="*/ 131450 w 260042"/>
                <a:gd name="connsiteY1460" fmla="*/ 94377 h 194114"/>
                <a:gd name="connsiteX1461" fmla="*/ 131450 w 260042"/>
                <a:gd name="connsiteY1461" fmla="*/ 92490 h 194114"/>
                <a:gd name="connsiteX1462" fmla="*/ 128854 w 260042"/>
                <a:gd name="connsiteY1462" fmla="*/ 92490 h 194114"/>
                <a:gd name="connsiteX1463" fmla="*/ 128854 w 260042"/>
                <a:gd name="connsiteY1463" fmla="*/ 94141 h 194114"/>
                <a:gd name="connsiteX1464" fmla="*/ 128854 w 260042"/>
                <a:gd name="connsiteY1464" fmla="*/ 96266 h 194114"/>
                <a:gd name="connsiteX1465" fmla="*/ 126731 w 260042"/>
                <a:gd name="connsiteY1465" fmla="*/ 94377 h 194114"/>
                <a:gd name="connsiteX1466" fmla="*/ 126731 w 260042"/>
                <a:gd name="connsiteY1466" fmla="*/ 93199 h 194114"/>
                <a:gd name="connsiteX1467" fmla="*/ 125081 w 260042"/>
                <a:gd name="connsiteY1467" fmla="*/ 91545 h 194114"/>
                <a:gd name="connsiteX1468" fmla="*/ 125081 w 260042"/>
                <a:gd name="connsiteY1468" fmla="*/ 93668 h 194114"/>
                <a:gd name="connsiteX1469" fmla="*/ 125081 w 260042"/>
                <a:gd name="connsiteY1469" fmla="*/ 95322 h 194114"/>
                <a:gd name="connsiteX1470" fmla="*/ 125081 w 260042"/>
                <a:gd name="connsiteY1470" fmla="*/ 97208 h 194114"/>
                <a:gd name="connsiteX1471" fmla="*/ 125081 w 260042"/>
                <a:gd name="connsiteY1471" fmla="*/ 98862 h 194114"/>
                <a:gd name="connsiteX1472" fmla="*/ 125081 w 260042"/>
                <a:gd name="connsiteY1472" fmla="*/ 98862 h 194114"/>
                <a:gd name="connsiteX1473" fmla="*/ 123427 w 260042"/>
                <a:gd name="connsiteY1473" fmla="*/ 95322 h 194114"/>
                <a:gd name="connsiteX1474" fmla="*/ 123427 w 260042"/>
                <a:gd name="connsiteY1474" fmla="*/ 95322 h 194114"/>
                <a:gd name="connsiteX1475" fmla="*/ 123427 w 260042"/>
                <a:gd name="connsiteY1475" fmla="*/ 93199 h 194114"/>
                <a:gd name="connsiteX1476" fmla="*/ 123427 w 260042"/>
                <a:gd name="connsiteY1476" fmla="*/ 96030 h 194114"/>
                <a:gd name="connsiteX1477" fmla="*/ 123427 w 260042"/>
                <a:gd name="connsiteY1477" fmla="*/ 94377 h 194114"/>
                <a:gd name="connsiteX1478" fmla="*/ 123427 w 260042"/>
                <a:gd name="connsiteY1478" fmla="*/ 92726 h 194114"/>
                <a:gd name="connsiteX1479" fmla="*/ 123427 w 260042"/>
                <a:gd name="connsiteY1479" fmla="*/ 95085 h 194114"/>
                <a:gd name="connsiteX1480" fmla="*/ 121777 w 260042"/>
                <a:gd name="connsiteY1480" fmla="*/ 95085 h 194114"/>
                <a:gd name="connsiteX1481" fmla="*/ 121777 w 260042"/>
                <a:gd name="connsiteY1481" fmla="*/ 95085 h 194114"/>
                <a:gd name="connsiteX1482" fmla="*/ 121777 w 260042"/>
                <a:gd name="connsiteY1482" fmla="*/ 95085 h 194114"/>
                <a:gd name="connsiteX1483" fmla="*/ 121777 w 260042"/>
                <a:gd name="connsiteY1483" fmla="*/ 96736 h 194114"/>
                <a:gd name="connsiteX1484" fmla="*/ 121777 w 260042"/>
                <a:gd name="connsiteY1484" fmla="*/ 96736 h 194114"/>
                <a:gd name="connsiteX1485" fmla="*/ 121777 w 260042"/>
                <a:gd name="connsiteY1485" fmla="*/ 99331 h 194114"/>
                <a:gd name="connsiteX1486" fmla="*/ 48859 w 260042"/>
                <a:gd name="connsiteY1486" fmla="*/ 59453 h 194114"/>
                <a:gd name="connsiteX1487" fmla="*/ 8981 w 260042"/>
                <a:gd name="connsiteY1487" fmla="*/ 132604 h 194114"/>
                <a:gd name="connsiteX1488" fmla="*/ 43432 w 260042"/>
                <a:gd name="connsiteY1488" fmla="*/ 154315 h 194114"/>
                <a:gd name="connsiteX1489" fmla="*/ 43432 w 260042"/>
                <a:gd name="connsiteY1489" fmla="*/ 154315 h 194114"/>
                <a:gd name="connsiteX1490" fmla="*/ 42726 w 260042"/>
                <a:gd name="connsiteY1490" fmla="*/ 154315 h 194114"/>
                <a:gd name="connsiteX1491" fmla="*/ 69625 w 260042"/>
                <a:gd name="connsiteY1491" fmla="*/ 171304 h 194114"/>
                <a:gd name="connsiteX1492" fmla="*/ 69625 w 260042"/>
                <a:gd name="connsiteY1492" fmla="*/ 174136 h 194114"/>
                <a:gd name="connsiteX1493" fmla="*/ 68210 w 260042"/>
                <a:gd name="connsiteY1493" fmla="*/ 174136 h 194114"/>
                <a:gd name="connsiteX1494" fmla="*/ 68210 w 260042"/>
                <a:gd name="connsiteY1494" fmla="*/ 170832 h 194114"/>
                <a:gd name="connsiteX1495" fmla="*/ 68210 w 260042"/>
                <a:gd name="connsiteY1495" fmla="*/ 170832 h 194114"/>
                <a:gd name="connsiteX1496" fmla="*/ 68210 w 260042"/>
                <a:gd name="connsiteY1496" fmla="*/ 169181 h 194114"/>
                <a:gd name="connsiteX1497" fmla="*/ 68919 w 260042"/>
                <a:gd name="connsiteY1497" fmla="*/ 171304 h 194114"/>
                <a:gd name="connsiteX1498" fmla="*/ 244954 w 260042"/>
                <a:gd name="connsiteY1498" fmla="*/ 60162 h 194114"/>
                <a:gd name="connsiteX1499" fmla="*/ 244954 w 260042"/>
                <a:gd name="connsiteY1499" fmla="*/ 60162 h 194114"/>
                <a:gd name="connsiteX1500" fmla="*/ 244954 w 260042"/>
                <a:gd name="connsiteY1500" fmla="*/ 60162 h 194114"/>
                <a:gd name="connsiteX1501" fmla="*/ 244954 w 260042"/>
                <a:gd name="connsiteY1501" fmla="*/ 15563 h 194114"/>
                <a:gd name="connsiteX1502" fmla="*/ 244954 w 260042"/>
                <a:gd name="connsiteY1502" fmla="*/ 11786 h 194114"/>
                <a:gd name="connsiteX1503" fmla="*/ 244954 w 260042"/>
                <a:gd name="connsiteY1503" fmla="*/ 11786 h 194114"/>
                <a:gd name="connsiteX1504" fmla="*/ 244954 w 260042"/>
                <a:gd name="connsiteY1504" fmla="*/ 16035 h 194114"/>
                <a:gd name="connsiteX1505" fmla="*/ 244954 w 260042"/>
                <a:gd name="connsiteY1505" fmla="*/ 11078 h 194114"/>
                <a:gd name="connsiteX1506" fmla="*/ 244954 w 260042"/>
                <a:gd name="connsiteY1506" fmla="*/ 18158 h 194114"/>
                <a:gd name="connsiteX1507" fmla="*/ 243303 w 260042"/>
                <a:gd name="connsiteY1507" fmla="*/ 18158 h 194114"/>
                <a:gd name="connsiteX1508" fmla="*/ 243303 w 260042"/>
                <a:gd name="connsiteY1508" fmla="*/ 15799 h 194114"/>
                <a:gd name="connsiteX1509" fmla="*/ 244954 w 260042"/>
                <a:gd name="connsiteY1509" fmla="*/ 15563 h 194114"/>
                <a:gd name="connsiteX1510" fmla="*/ 193511 w 260042"/>
                <a:gd name="connsiteY1510" fmla="*/ 29012 h 194114"/>
                <a:gd name="connsiteX1511" fmla="*/ 193511 w 260042"/>
                <a:gd name="connsiteY1511" fmla="*/ 29012 h 194114"/>
                <a:gd name="connsiteX1512" fmla="*/ 192805 w 260042"/>
                <a:gd name="connsiteY1512" fmla="*/ 29012 h 194114"/>
                <a:gd name="connsiteX1513" fmla="*/ 166846 w 260042"/>
                <a:gd name="connsiteY1513" fmla="*/ 33024 h 194114"/>
                <a:gd name="connsiteX1514" fmla="*/ 166846 w 260042"/>
                <a:gd name="connsiteY1514" fmla="*/ 29957 h 194114"/>
                <a:gd name="connsiteX1515" fmla="*/ 166140 w 260042"/>
                <a:gd name="connsiteY1515" fmla="*/ 33024 h 194114"/>
                <a:gd name="connsiteX1516" fmla="*/ 146316 w 260042"/>
                <a:gd name="connsiteY1516" fmla="*/ 29720 h 194114"/>
                <a:gd name="connsiteX1517" fmla="*/ 146316 w 260042"/>
                <a:gd name="connsiteY1517" fmla="*/ 29720 h 194114"/>
                <a:gd name="connsiteX1518" fmla="*/ 145610 w 260042"/>
                <a:gd name="connsiteY1518" fmla="*/ 29720 h 194114"/>
                <a:gd name="connsiteX1519" fmla="*/ 20307 w 260042"/>
                <a:gd name="connsiteY1519" fmla="*/ 16741 h 194114"/>
                <a:gd name="connsiteX1520" fmla="*/ 18893 w 260042"/>
                <a:gd name="connsiteY1520" fmla="*/ 15326 h 194114"/>
                <a:gd name="connsiteX1521" fmla="*/ 19599 w 260042"/>
                <a:gd name="connsiteY1521" fmla="*/ 16741 h 194114"/>
                <a:gd name="connsiteX1522" fmla="*/ 32106 w 260042"/>
                <a:gd name="connsiteY1522" fmla="*/ 43406 h 194114"/>
                <a:gd name="connsiteX1523" fmla="*/ 30691 w 260042"/>
                <a:gd name="connsiteY1523" fmla="*/ 43406 h 194114"/>
                <a:gd name="connsiteX1524" fmla="*/ 32578 w 260042"/>
                <a:gd name="connsiteY1524" fmla="*/ 43406 h 194114"/>
                <a:gd name="connsiteX1525" fmla="*/ -459 w 260042"/>
                <a:gd name="connsiteY1525" fmla="*/ 36328 h 194114"/>
                <a:gd name="connsiteX1526" fmla="*/ -459 w 260042"/>
                <a:gd name="connsiteY1526" fmla="*/ 34439 h 194114"/>
                <a:gd name="connsiteX1527" fmla="*/ -459 w 260042"/>
                <a:gd name="connsiteY1527" fmla="*/ 34439 h 194114"/>
                <a:gd name="connsiteX1528" fmla="*/ -1167 w 260042"/>
                <a:gd name="connsiteY1528" fmla="*/ 36328 h 194114"/>
                <a:gd name="connsiteX1529" fmla="*/ 50512 w 260042"/>
                <a:gd name="connsiteY1529" fmla="*/ 100748 h 194114"/>
                <a:gd name="connsiteX1530" fmla="*/ 48626 w 260042"/>
                <a:gd name="connsiteY1530" fmla="*/ 100748 h 194114"/>
                <a:gd name="connsiteX1531" fmla="*/ 49804 w 260042"/>
                <a:gd name="connsiteY1531" fmla="*/ 100748 h 194114"/>
                <a:gd name="connsiteX1532" fmla="*/ 34465 w 260042"/>
                <a:gd name="connsiteY1532" fmla="*/ 100748 h 194114"/>
                <a:gd name="connsiteX1533" fmla="*/ 34465 w 260042"/>
                <a:gd name="connsiteY1533" fmla="*/ 100748 h 194114"/>
                <a:gd name="connsiteX1534" fmla="*/ 33759 w 260042"/>
                <a:gd name="connsiteY1534" fmla="*/ 99804 h 194114"/>
                <a:gd name="connsiteX1535" fmla="*/ 25498 w 260042"/>
                <a:gd name="connsiteY1535" fmla="*/ 97445 h 194114"/>
                <a:gd name="connsiteX1536" fmla="*/ 25498 w 260042"/>
                <a:gd name="connsiteY1536" fmla="*/ 99098 h 194114"/>
                <a:gd name="connsiteX1537" fmla="*/ 24792 w 260042"/>
                <a:gd name="connsiteY1537" fmla="*/ 96500 h 194114"/>
                <a:gd name="connsiteX1538" fmla="*/ 10398 w 260042"/>
                <a:gd name="connsiteY1538" fmla="*/ 127177 h 194114"/>
                <a:gd name="connsiteX1539" fmla="*/ 10398 w 260042"/>
                <a:gd name="connsiteY1539" fmla="*/ 128358 h 194114"/>
                <a:gd name="connsiteX1540" fmla="*/ 10398 w 260042"/>
                <a:gd name="connsiteY1540" fmla="*/ 127177 h 194114"/>
                <a:gd name="connsiteX1541" fmla="*/ 8981 w 260042"/>
                <a:gd name="connsiteY1541" fmla="*/ 126233 h 194114"/>
                <a:gd name="connsiteX1542" fmla="*/ 24084 w 260042"/>
                <a:gd name="connsiteY1542" fmla="*/ 137795 h 194114"/>
                <a:gd name="connsiteX1543" fmla="*/ 24084 w 260042"/>
                <a:gd name="connsiteY1543" fmla="*/ 137795 h 194114"/>
                <a:gd name="connsiteX1544" fmla="*/ 23375 w 260042"/>
                <a:gd name="connsiteY1544" fmla="*/ 136853 h 194114"/>
                <a:gd name="connsiteX1545" fmla="*/ 37533 w 260042"/>
                <a:gd name="connsiteY1545" fmla="*/ 151483 h 194114"/>
                <a:gd name="connsiteX1546" fmla="*/ 37533 w 260042"/>
                <a:gd name="connsiteY1546" fmla="*/ 151483 h 194114"/>
                <a:gd name="connsiteX1547" fmla="*/ 36827 w 260042"/>
                <a:gd name="connsiteY1547" fmla="*/ 150538 h 194114"/>
                <a:gd name="connsiteX1548" fmla="*/ 39895 w 260042"/>
                <a:gd name="connsiteY1548" fmla="*/ 151483 h 194114"/>
                <a:gd name="connsiteX1549" fmla="*/ 38478 w 260042"/>
                <a:gd name="connsiteY1549" fmla="*/ 149830 h 194114"/>
                <a:gd name="connsiteX1550" fmla="*/ 39186 w 260042"/>
                <a:gd name="connsiteY1550" fmla="*/ 151247 h 194114"/>
                <a:gd name="connsiteX1551" fmla="*/ 7800 w 260042"/>
                <a:gd name="connsiteY1551" fmla="*/ 66534 h 194114"/>
                <a:gd name="connsiteX1552" fmla="*/ 9453 w 260042"/>
                <a:gd name="connsiteY1552" fmla="*/ 66534 h 194114"/>
                <a:gd name="connsiteX1553" fmla="*/ 7094 w 260042"/>
                <a:gd name="connsiteY1553" fmla="*/ 66297 h 194114"/>
                <a:gd name="connsiteX1554" fmla="*/ 51221 w 260042"/>
                <a:gd name="connsiteY1554" fmla="*/ 179563 h 194114"/>
                <a:gd name="connsiteX1555" fmla="*/ 51221 w 260042"/>
                <a:gd name="connsiteY1555" fmla="*/ 179563 h 194114"/>
                <a:gd name="connsiteX1556" fmla="*/ 50512 w 260042"/>
                <a:gd name="connsiteY1556" fmla="*/ 179326 h 194114"/>
                <a:gd name="connsiteX1557" fmla="*/ 31397 w 260042"/>
                <a:gd name="connsiteY1557" fmla="*/ 124110 h 194114"/>
                <a:gd name="connsiteX1558" fmla="*/ 31397 w 260042"/>
                <a:gd name="connsiteY1558" fmla="*/ 124110 h 194114"/>
                <a:gd name="connsiteX1559" fmla="*/ 30691 w 260042"/>
                <a:gd name="connsiteY1559" fmla="*/ 123873 h 194114"/>
                <a:gd name="connsiteX1560" fmla="*/ 6386 w 260042"/>
                <a:gd name="connsiteY1560" fmla="*/ 59453 h 194114"/>
                <a:gd name="connsiteX1561" fmla="*/ 6386 w 260042"/>
                <a:gd name="connsiteY1561" fmla="*/ 57803 h 194114"/>
                <a:gd name="connsiteX1562" fmla="*/ 5677 w 260042"/>
                <a:gd name="connsiteY1562" fmla="*/ 59217 h 194114"/>
                <a:gd name="connsiteX1563" fmla="*/ 6386 w 260042"/>
                <a:gd name="connsiteY1563" fmla="*/ 59453 h 194114"/>
                <a:gd name="connsiteX1564" fmla="*/ 6386 w 260042"/>
                <a:gd name="connsiteY1564" fmla="*/ 59453 h 194114"/>
                <a:gd name="connsiteX1565" fmla="*/ 6386 w 260042"/>
                <a:gd name="connsiteY1565" fmla="*/ 61340 h 194114"/>
                <a:gd name="connsiteX1566" fmla="*/ 6386 w 260042"/>
                <a:gd name="connsiteY1566" fmla="*/ 61340 h 194114"/>
                <a:gd name="connsiteX1567" fmla="*/ 6386 w 260042"/>
                <a:gd name="connsiteY1567" fmla="*/ 61340 h 194114"/>
                <a:gd name="connsiteX1568" fmla="*/ 6149 w 260042"/>
                <a:gd name="connsiteY1568" fmla="*/ 58036 h 194114"/>
                <a:gd name="connsiteX1569" fmla="*/ 8981 w 260042"/>
                <a:gd name="connsiteY1569" fmla="*/ 64644 h 194114"/>
                <a:gd name="connsiteX1570" fmla="*/ 8981 w 260042"/>
                <a:gd name="connsiteY1570" fmla="*/ 64644 h 194114"/>
                <a:gd name="connsiteX1571" fmla="*/ 8981 w 260042"/>
                <a:gd name="connsiteY1571" fmla="*/ 63230 h 194114"/>
                <a:gd name="connsiteX1572" fmla="*/ 27151 w 260042"/>
                <a:gd name="connsiteY1572" fmla="*/ 105703 h 194114"/>
                <a:gd name="connsiteX1573" fmla="*/ 27151 w 260042"/>
                <a:gd name="connsiteY1573" fmla="*/ 105703 h 194114"/>
                <a:gd name="connsiteX1574" fmla="*/ 27151 w 260042"/>
                <a:gd name="connsiteY1574" fmla="*/ 109716 h 194114"/>
                <a:gd name="connsiteX1575" fmla="*/ 26915 w 260042"/>
                <a:gd name="connsiteY1575" fmla="*/ 104289 h 194114"/>
                <a:gd name="connsiteX1576" fmla="*/ 11576 w 260042"/>
                <a:gd name="connsiteY1576" fmla="*/ 63466 h 194114"/>
                <a:gd name="connsiteX1577" fmla="*/ 11576 w 260042"/>
                <a:gd name="connsiteY1577" fmla="*/ 65116 h 194114"/>
                <a:gd name="connsiteX1578" fmla="*/ 11576 w 260042"/>
                <a:gd name="connsiteY1578" fmla="*/ 65116 h 194114"/>
                <a:gd name="connsiteX1579" fmla="*/ 11340 w 260042"/>
                <a:gd name="connsiteY1579" fmla="*/ 62049 h 194114"/>
                <a:gd name="connsiteX1580" fmla="*/ 1664 w 260042"/>
                <a:gd name="connsiteY1580" fmla="*/ 39868 h 194114"/>
                <a:gd name="connsiteX1581" fmla="*/ 1664 w 260042"/>
                <a:gd name="connsiteY1581" fmla="*/ 39868 h 194114"/>
                <a:gd name="connsiteX1582" fmla="*/ 1431 w 260042"/>
                <a:gd name="connsiteY1582" fmla="*/ 37273 h 194114"/>
                <a:gd name="connsiteX1583" fmla="*/ 28802 w 260042"/>
                <a:gd name="connsiteY1583" fmla="*/ 106175 h 194114"/>
                <a:gd name="connsiteX1584" fmla="*/ 30691 w 260042"/>
                <a:gd name="connsiteY1584" fmla="*/ 107829 h 194114"/>
                <a:gd name="connsiteX1585" fmla="*/ 30691 w 260042"/>
                <a:gd name="connsiteY1585" fmla="*/ 107829 h 194114"/>
                <a:gd name="connsiteX1586" fmla="*/ 30691 w 260042"/>
                <a:gd name="connsiteY1586" fmla="*/ 113020 h 194114"/>
                <a:gd name="connsiteX1587" fmla="*/ 30691 w 260042"/>
                <a:gd name="connsiteY1587" fmla="*/ 110660 h 194114"/>
                <a:gd name="connsiteX1588" fmla="*/ 29274 w 260042"/>
                <a:gd name="connsiteY1588" fmla="*/ 110660 h 194114"/>
                <a:gd name="connsiteX1589" fmla="*/ 29274 w 260042"/>
                <a:gd name="connsiteY1589" fmla="*/ 110660 h 194114"/>
                <a:gd name="connsiteX1590" fmla="*/ 29274 w 260042"/>
                <a:gd name="connsiteY1590" fmla="*/ 110660 h 194114"/>
                <a:gd name="connsiteX1591" fmla="*/ 29274 w 260042"/>
                <a:gd name="connsiteY1591" fmla="*/ 110660 h 194114"/>
                <a:gd name="connsiteX1592" fmla="*/ 28566 w 260042"/>
                <a:gd name="connsiteY1592" fmla="*/ 103580 h 194114"/>
                <a:gd name="connsiteX1593" fmla="*/ 45794 w 260042"/>
                <a:gd name="connsiteY1593" fmla="*/ 155493 h 194114"/>
                <a:gd name="connsiteX1594" fmla="*/ 45794 w 260042"/>
                <a:gd name="connsiteY1594" fmla="*/ 155493 h 194114"/>
                <a:gd name="connsiteX1595" fmla="*/ 45558 w 260042"/>
                <a:gd name="connsiteY1595" fmla="*/ 152898 h 194114"/>
                <a:gd name="connsiteX1596" fmla="*/ 25970 w 260042"/>
                <a:gd name="connsiteY1596" fmla="*/ 100512 h 194114"/>
                <a:gd name="connsiteX1597" fmla="*/ 25970 w 260042"/>
                <a:gd name="connsiteY1597" fmla="*/ 102166 h 194114"/>
                <a:gd name="connsiteX1598" fmla="*/ 25970 w 260042"/>
                <a:gd name="connsiteY1598" fmla="*/ 102166 h 194114"/>
                <a:gd name="connsiteX1599" fmla="*/ 25734 w 260042"/>
                <a:gd name="connsiteY1599" fmla="*/ 97917 h 194114"/>
                <a:gd name="connsiteX1600" fmla="*/ 5441 w 260042"/>
                <a:gd name="connsiteY1600" fmla="*/ 43642 h 194114"/>
                <a:gd name="connsiteX1601" fmla="*/ 5441 w 260042"/>
                <a:gd name="connsiteY1601" fmla="*/ 43642 h 194114"/>
                <a:gd name="connsiteX1602" fmla="*/ 5441 w 260042"/>
                <a:gd name="connsiteY1602" fmla="*/ 40810 h 194114"/>
                <a:gd name="connsiteX1603" fmla="*/ 5205 w 260042"/>
                <a:gd name="connsiteY1603" fmla="*/ 41047 h 194114"/>
                <a:gd name="connsiteX1604" fmla="*/ 14880 w 260042"/>
                <a:gd name="connsiteY1604" fmla="*/ 67239 h 194114"/>
                <a:gd name="connsiteX1605" fmla="*/ 14880 w 260042"/>
                <a:gd name="connsiteY1605" fmla="*/ 67239 h 194114"/>
                <a:gd name="connsiteX1606" fmla="*/ 14644 w 260042"/>
                <a:gd name="connsiteY1606" fmla="*/ 64408 h 194114"/>
                <a:gd name="connsiteX1607" fmla="*/ 8509 w 260042"/>
                <a:gd name="connsiteY1607" fmla="*/ 51667 h 194114"/>
                <a:gd name="connsiteX1608" fmla="*/ 8509 w 260042"/>
                <a:gd name="connsiteY1608" fmla="*/ 47891 h 194114"/>
                <a:gd name="connsiteX1609" fmla="*/ 8509 w 260042"/>
                <a:gd name="connsiteY1609" fmla="*/ 50722 h 194114"/>
                <a:gd name="connsiteX1610" fmla="*/ 8981 w 260042"/>
                <a:gd name="connsiteY1610" fmla="*/ 48836 h 194114"/>
                <a:gd name="connsiteX1611" fmla="*/ 35174 w 260042"/>
                <a:gd name="connsiteY1611" fmla="*/ 113256 h 194114"/>
                <a:gd name="connsiteX1612" fmla="*/ 35174 w 260042"/>
                <a:gd name="connsiteY1612" fmla="*/ 113256 h 194114"/>
                <a:gd name="connsiteX1613" fmla="*/ 35174 w 260042"/>
                <a:gd name="connsiteY1613" fmla="*/ 111602 h 194114"/>
                <a:gd name="connsiteX1614" fmla="*/ 33523 w 260042"/>
                <a:gd name="connsiteY1614" fmla="*/ 112783 h 194114"/>
                <a:gd name="connsiteX1615" fmla="*/ 33523 w 260042"/>
                <a:gd name="connsiteY1615" fmla="*/ 111602 h 194114"/>
                <a:gd name="connsiteX1616" fmla="*/ 33523 w 260042"/>
                <a:gd name="connsiteY1616" fmla="*/ 108298 h 194114"/>
                <a:gd name="connsiteX1617" fmla="*/ 33523 w 260042"/>
                <a:gd name="connsiteY1617" fmla="*/ 109952 h 194114"/>
                <a:gd name="connsiteX1618" fmla="*/ 33523 w 260042"/>
                <a:gd name="connsiteY1618" fmla="*/ 105467 h 194114"/>
                <a:gd name="connsiteX1619" fmla="*/ 33523 w 260042"/>
                <a:gd name="connsiteY1619" fmla="*/ 107593 h 194114"/>
                <a:gd name="connsiteX1620" fmla="*/ 33523 w 260042"/>
                <a:gd name="connsiteY1620" fmla="*/ 107593 h 194114"/>
                <a:gd name="connsiteX1621" fmla="*/ 33523 w 260042"/>
                <a:gd name="connsiteY1621" fmla="*/ 109952 h 194114"/>
                <a:gd name="connsiteX1622" fmla="*/ 33523 w 260042"/>
                <a:gd name="connsiteY1622" fmla="*/ 109952 h 194114"/>
                <a:gd name="connsiteX1623" fmla="*/ 33523 w 260042"/>
                <a:gd name="connsiteY1623" fmla="*/ 111602 h 194114"/>
                <a:gd name="connsiteX1624" fmla="*/ 33523 w 260042"/>
                <a:gd name="connsiteY1624" fmla="*/ 109716 h 194114"/>
                <a:gd name="connsiteX1625" fmla="*/ 34937 w 260042"/>
                <a:gd name="connsiteY1625" fmla="*/ 110424 h 194114"/>
                <a:gd name="connsiteX1626" fmla="*/ 15116 w 260042"/>
                <a:gd name="connsiteY1626" fmla="*/ 66061 h 194114"/>
                <a:gd name="connsiteX1627" fmla="*/ 15116 w 260042"/>
                <a:gd name="connsiteY1627" fmla="*/ 63466 h 194114"/>
                <a:gd name="connsiteX1628" fmla="*/ 15116 w 260042"/>
                <a:gd name="connsiteY1628" fmla="*/ 63466 h 194114"/>
                <a:gd name="connsiteX1629" fmla="*/ 15116 w 260042"/>
                <a:gd name="connsiteY1629" fmla="*/ 67475 h 194114"/>
                <a:gd name="connsiteX1630" fmla="*/ 15116 w 260042"/>
                <a:gd name="connsiteY1630" fmla="*/ 67475 h 194114"/>
                <a:gd name="connsiteX1631" fmla="*/ 59007 w 260042"/>
                <a:gd name="connsiteY1631" fmla="*/ 185934 h 194114"/>
                <a:gd name="connsiteX1632" fmla="*/ 59007 w 260042"/>
                <a:gd name="connsiteY1632" fmla="*/ 185934 h 194114"/>
                <a:gd name="connsiteX1633" fmla="*/ 58771 w 260042"/>
                <a:gd name="connsiteY1633" fmla="*/ 183103 h 194114"/>
                <a:gd name="connsiteX1634" fmla="*/ 51221 w 260042"/>
                <a:gd name="connsiteY1634" fmla="*/ 158561 h 194114"/>
                <a:gd name="connsiteX1635" fmla="*/ 51221 w 260042"/>
                <a:gd name="connsiteY1635" fmla="*/ 158561 h 194114"/>
                <a:gd name="connsiteX1636" fmla="*/ 50985 w 260042"/>
                <a:gd name="connsiteY1636" fmla="*/ 155729 h 194114"/>
                <a:gd name="connsiteX1637" fmla="*/ 11576 w 260042"/>
                <a:gd name="connsiteY1637" fmla="*/ 50959 h 194114"/>
                <a:gd name="connsiteX1638" fmla="*/ 11576 w 260042"/>
                <a:gd name="connsiteY1638" fmla="*/ 52609 h 194114"/>
                <a:gd name="connsiteX1639" fmla="*/ 11576 w 260042"/>
                <a:gd name="connsiteY1639" fmla="*/ 50959 h 194114"/>
                <a:gd name="connsiteX1640" fmla="*/ 11340 w 260042"/>
                <a:gd name="connsiteY1640" fmla="*/ 47655 h 194114"/>
                <a:gd name="connsiteX1641" fmla="*/ 16531 w 260042"/>
                <a:gd name="connsiteY1641" fmla="*/ 59926 h 194114"/>
                <a:gd name="connsiteX1642" fmla="*/ 16531 w 260042"/>
                <a:gd name="connsiteY1642" fmla="*/ 62049 h 194114"/>
                <a:gd name="connsiteX1643" fmla="*/ 16531 w 260042"/>
                <a:gd name="connsiteY1643" fmla="*/ 63935 h 194114"/>
                <a:gd name="connsiteX1644" fmla="*/ 16531 w 260042"/>
                <a:gd name="connsiteY1644" fmla="*/ 62049 h 194114"/>
                <a:gd name="connsiteX1645" fmla="*/ 16297 w 260042"/>
                <a:gd name="connsiteY1645" fmla="*/ 57094 h 194114"/>
                <a:gd name="connsiteX1646" fmla="*/ 11576 w 260042"/>
                <a:gd name="connsiteY1646" fmla="*/ 50014 h 194114"/>
                <a:gd name="connsiteX1647" fmla="*/ 11576 w 260042"/>
                <a:gd name="connsiteY1647" fmla="*/ 46474 h 194114"/>
                <a:gd name="connsiteX1648" fmla="*/ 11576 w 260042"/>
                <a:gd name="connsiteY1648" fmla="*/ 46474 h 194114"/>
                <a:gd name="connsiteX1649" fmla="*/ 11576 w 260042"/>
                <a:gd name="connsiteY1649" fmla="*/ 50014 h 194114"/>
                <a:gd name="connsiteX1650" fmla="*/ 10162 w 260042"/>
                <a:gd name="connsiteY1650" fmla="*/ 48363 h 194114"/>
                <a:gd name="connsiteX1651" fmla="*/ 19129 w 260042"/>
                <a:gd name="connsiteY1651" fmla="*/ 65825 h 194114"/>
                <a:gd name="connsiteX1652" fmla="*/ 17948 w 260042"/>
                <a:gd name="connsiteY1652" fmla="*/ 64408 h 194114"/>
                <a:gd name="connsiteX1653" fmla="*/ 18893 w 260042"/>
                <a:gd name="connsiteY1653" fmla="*/ 62993 h 194114"/>
                <a:gd name="connsiteX1654" fmla="*/ 19129 w 260042"/>
                <a:gd name="connsiteY1654" fmla="*/ 65825 h 194114"/>
                <a:gd name="connsiteX1655" fmla="*/ 19129 w 260042"/>
                <a:gd name="connsiteY1655" fmla="*/ 67475 h 194114"/>
                <a:gd name="connsiteX1656" fmla="*/ 19129 w 260042"/>
                <a:gd name="connsiteY1656" fmla="*/ 64644 h 194114"/>
                <a:gd name="connsiteX1657" fmla="*/ 19129 w 260042"/>
                <a:gd name="connsiteY1657" fmla="*/ 66297 h 194114"/>
                <a:gd name="connsiteX1658" fmla="*/ 19129 w 260042"/>
                <a:gd name="connsiteY1658" fmla="*/ 68420 h 194114"/>
                <a:gd name="connsiteX1659" fmla="*/ 19129 w 260042"/>
                <a:gd name="connsiteY1659" fmla="*/ 68420 h 194114"/>
                <a:gd name="connsiteX1660" fmla="*/ 19129 w 260042"/>
                <a:gd name="connsiteY1660" fmla="*/ 66770 h 194114"/>
                <a:gd name="connsiteX1661" fmla="*/ 19129 w 260042"/>
                <a:gd name="connsiteY1661" fmla="*/ 69129 h 194114"/>
                <a:gd name="connsiteX1662" fmla="*/ 19599 w 260042"/>
                <a:gd name="connsiteY1662" fmla="*/ 63702 h 194114"/>
                <a:gd name="connsiteX1663" fmla="*/ 23375 w 260042"/>
                <a:gd name="connsiteY1663" fmla="*/ 76443 h 194114"/>
                <a:gd name="connsiteX1664" fmla="*/ 22197 w 260042"/>
                <a:gd name="connsiteY1664" fmla="*/ 76443 h 194114"/>
                <a:gd name="connsiteX1665" fmla="*/ 23847 w 260042"/>
                <a:gd name="connsiteY1665" fmla="*/ 74320 h 194114"/>
                <a:gd name="connsiteX1666" fmla="*/ 12285 w 260042"/>
                <a:gd name="connsiteY1666" fmla="*/ 49072 h 194114"/>
                <a:gd name="connsiteX1667" fmla="*/ 12285 w 260042"/>
                <a:gd name="connsiteY1667" fmla="*/ 49072 h 194114"/>
                <a:gd name="connsiteX1668" fmla="*/ 12285 w 260042"/>
                <a:gd name="connsiteY1668" fmla="*/ 49072 h 194114"/>
                <a:gd name="connsiteX1669" fmla="*/ 12757 w 260042"/>
                <a:gd name="connsiteY1669" fmla="*/ 47655 h 194114"/>
                <a:gd name="connsiteX1670" fmla="*/ 35882 w 260042"/>
                <a:gd name="connsiteY1670" fmla="*/ 108298 h 194114"/>
                <a:gd name="connsiteX1671" fmla="*/ 35882 w 260042"/>
                <a:gd name="connsiteY1671" fmla="*/ 109952 h 194114"/>
                <a:gd name="connsiteX1672" fmla="*/ 35882 w 260042"/>
                <a:gd name="connsiteY1672" fmla="*/ 109952 h 194114"/>
                <a:gd name="connsiteX1673" fmla="*/ 35882 w 260042"/>
                <a:gd name="connsiteY1673" fmla="*/ 109952 h 194114"/>
                <a:gd name="connsiteX1674" fmla="*/ 36355 w 260042"/>
                <a:gd name="connsiteY1674" fmla="*/ 106175 h 194114"/>
                <a:gd name="connsiteX1675" fmla="*/ 14644 w 260042"/>
                <a:gd name="connsiteY1675" fmla="*/ 52373 h 194114"/>
                <a:gd name="connsiteX1676" fmla="*/ 14644 w 260042"/>
                <a:gd name="connsiteY1676" fmla="*/ 52373 h 194114"/>
                <a:gd name="connsiteX1677" fmla="*/ 15116 w 260042"/>
                <a:gd name="connsiteY1677" fmla="*/ 50250 h 194114"/>
                <a:gd name="connsiteX1678" fmla="*/ 54758 w 260042"/>
                <a:gd name="connsiteY1678" fmla="*/ 160687 h 194114"/>
                <a:gd name="connsiteX1679" fmla="*/ 54758 w 260042"/>
                <a:gd name="connsiteY1679" fmla="*/ 160687 h 194114"/>
                <a:gd name="connsiteX1680" fmla="*/ 56176 w 260042"/>
                <a:gd name="connsiteY1680" fmla="*/ 158561 h 194114"/>
                <a:gd name="connsiteX1681" fmla="*/ 10868 w 260042"/>
                <a:gd name="connsiteY1681" fmla="*/ 41047 h 194114"/>
                <a:gd name="connsiteX1682" fmla="*/ 10868 w 260042"/>
                <a:gd name="connsiteY1682" fmla="*/ 38215 h 194114"/>
                <a:gd name="connsiteX1683" fmla="*/ 10868 w 260042"/>
                <a:gd name="connsiteY1683" fmla="*/ 38215 h 194114"/>
                <a:gd name="connsiteX1684" fmla="*/ 10868 w 260042"/>
                <a:gd name="connsiteY1684" fmla="*/ 41755 h 194114"/>
                <a:gd name="connsiteX1685" fmla="*/ 10868 w 260042"/>
                <a:gd name="connsiteY1685" fmla="*/ 39396 h 194114"/>
                <a:gd name="connsiteX1686" fmla="*/ 12994 w 260042"/>
                <a:gd name="connsiteY1686" fmla="*/ 43172 h 194114"/>
                <a:gd name="connsiteX1687" fmla="*/ 11104 w 260042"/>
                <a:gd name="connsiteY1687" fmla="*/ 43172 h 194114"/>
                <a:gd name="connsiteX1688" fmla="*/ 11104 w 260042"/>
                <a:gd name="connsiteY1688" fmla="*/ 45059 h 194114"/>
                <a:gd name="connsiteX1689" fmla="*/ 11104 w 260042"/>
                <a:gd name="connsiteY1689" fmla="*/ 43172 h 194114"/>
                <a:gd name="connsiteX1690" fmla="*/ 8745 w 260042"/>
                <a:gd name="connsiteY1690" fmla="*/ 41047 h 194114"/>
                <a:gd name="connsiteX1691" fmla="*/ 11340 w 260042"/>
                <a:gd name="connsiteY1691" fmla="*/ 38924 h 194114"/>
                <a:gd name="connsiteX1692" fmla="*/ 18657 w 260042"/>
                <a:gd name="connsiteY1692" fmla="*/ 60162 h 194114"/>
                <a:gd name="connsiteX1693" fmla="*/ 18657 w 260042"/>
                <a:gd name="connsiteY1693" fmla="*/ 62285 h 194114"/>
                <a:gd name="connsiteX1694" fmla="*/ 19129 w 260042"/>
                <a:gd name="connsiteY1694" fmla="*/ 58036 h 194114"/>
                <a:gd name="connsiteX1695" fmla="*/ 12757 w 260042"/>
                <a:gd name="connsiteY1695" fmla="*/ 46004 h 194114"/>
                <a:gd name="connsiteX1696" fmla="*/ 12757 w 260042"/>
                <a:gd name="connsiteY1696" fmla="*/ 47182 h 194114"/>
                <a:gd name="connsiteX1697" fmla="*/ 13230 w 260042"/>
                <a:gd name="connsiteY1697" fmla="*/ 43878 h 194114"/>
                <a:gd name="connsiteX1698" fmla="*/ 36355 w 260042"/>
                <a:gd name="connsiteY1698" fmla="*/ 108298 h 194114"/>
                <a:gd name="connsiteX1699" fmla="*/ 36355 w 260042"/>
                <a:gd name="connsiteY1699" fmla="*/ 108298 h 194114"/>
                <a:gd name="connsiteX1700" fmla="*/ 36355 w 260042"/>
                <a:gd name="connsiteY1700" fmla="*/ 110188 h 194114"/>
                <a:gd name="connsiteX1701" fmla="*/ 36355 w 260042"/>
                <a:gd name="connsiteY1701" fmla="*/ 108771 h 194114"/>
                <a:gd name="connsiteX1702" fmla="*/ 36355 w 260042"/>
                <a:gd name="connsiteY1702" fmla="*/ 111130 h 194114"/>
                <a:gd name="connsiteX1703" fmla="*/ 36355 w 260042"/>
                <a:gd name="connsiteY1703" fmla="*/ 111130 h 194114"/>
                <a:gd name="connsiteX1704" fmla="*/ 36355 w 260042"/>
                <a:gd name="connsiteY1704" fmla="*/ 115142 h 194114"/>
                <a:gd name="connsiteX1705" fmla="*/ 36355 w 260042"/>
                <a:gd name="connsiteY1705" fmla="*/ 113020 h 194114"/>
                <a:gd name="connsiteX1706" fmla="*/ 36355 w 260042"/>
                <a:gd name="connsiteY1706" fmla="*/ 111130 h 194114"/>
                <a:gd name="connsiteX1707" fmla="*/ 37297 w 260042"/>
                <a:gd name="connsiteY1707" fmla="*/ 106175 h 194114"/>
                <a:gd name="connsiteX1708" fmla="*/ 36355 w 260042"/>
                <a:gd name="connsiteY1708" fmla="*/ 110424 h 194114"/>
                <a:gd name="connsiteX1709" fmla="*/ 36355 w 260042"/>
                <a:gd name="connsiteY1709" fmla="*/ 110424 h 194114"/>
                <a:gd name="connsiteX1710" fmla="*/ 38005 w 260042"/>
                <a:gd name="connsiteY1710" fmla="*/ 108298 h 194114"/>
                <a:gd name="connsiteX1711" fmla="*/ 14644 w 260042"/>
                <a:gd name="connsiteY1711" fmla="*/ 49305 h 194114"/>
                <a:gd name="connsiteX1712" fmla="*/ 14644 w 260042"/>
                <a:gd name="connsiteY1712" fmla="*/ 51667 h 194114"/>
                <a:gd name="connsiteX1713" fmla="*/ 14644 w 260042"/>
                <a:gd name="connsiteY1713" fmla="*/ 51667 h 194114"/>
                <a:gd name="connsiteX1714" fmla="*/ 16297 w 260042"/>
                <a:gd name="connsiteY1714" fmla="*/ 47655 h 194114"/>
                <a:gd name="connsiteX1715" fmla="*/ 58535 w 260042"/>
                <a:gd name="connsiteY1715" fmla="*/ 172013 h 194114"/>
                <a:gd name="connsiteX1716" fmla="*/ 58535 w 260042"/>
                <a:gd name="connsiteY1716" fmla="*/ 172013 h 194114"/>
                <a:gd name="connsiteX1717" fmla="*/ 60188 w 260042"/>
                <a:gd name="connsiteY1717" fmla="*/ 169890 h 194114"/>
                <a:gd name="connsiteX1718" fmla="*/ 13463 w 260042"/>
                <a:gd name="connsiteY1718" fmla="*/ 46004 h 194114"/>
                <a:gd name="connsiteX1719" fmla="*/ 13463 w 260042"/>
                <a:gd name="connsiteY1719" fmla="*/ 47891 h 194114"/>
                <a:gd name="connsiteX1720" fmla="*/ 13463 w 260042"/>
                <a:gd name="connsiteY1720" fmla="*/ 47891 h 194114"/>
                <a:gd name="connsiteX1721" fmla="*/ 26443 w 260042"/>
                <a:gd name="connsiteY1721" fmla="*/ 76679 h 194114"/>
                <a:gd name="connsiteX1722" fmla="*/ 26443 w 260042"/>
                <a:gd name="connsiteY1722" fmla="*/ 78802 h 194114"/>
                <a:gd name="connsiteX1723" fmla="*/ 26443 w 260042"/>
                <a:gd name="connsiteY1723" fmla="*/ 78802 h 194114"/>
                <a:gd name="connsiteX1724" fmla="*/ 28096 w 260042"/>
                <a:gd name="connsiteY1724" fmla="*/ 74556 h 194114"/>
                <a:gd name="connsiteX1725" fmla="*/ 15589 w 260042"/>
                <a:gd name="connsiteY1725" fmla="*/ 49777 h 194114"/>
                <a:gd name="connsiteX1726" fmla="*/ 17239 w 260042"/>
                <a:gd name="connsiteY1726" fmla="*/ 49777 h 194114"/>
                <a:gd name="connsiteX1727" fmla="*/ 15825 w 260042"/>
                <a:gd name="connsiteY1727" fmla="*/ 49777 h 194114"/>
                <a:gd name="connsiteX1728" fmla="*/ 17239 w 260042"/>
                <a:gd name="connsiteY1728" fmla="*/ 47655 h 194114"/>
                <a:gd name="connsiteX1729" fmla="*/ 19129 w 260042"/>
                <a:gd name="connsiteY1729" fmla="*/ 58745 h 194114"/>
                <a:gd name="connsiteX1730" fmla="*/ 19129 w 260042"/>
                <a:gd name="connsiteY1730" fmla="*/ 57094 h 194114"/>
                <a:gd name="connsiteX1731" fmla="*/ 19129 w 260042"/>
                <a:gd name="connsiteY1731" fmla="*/ 59926 h 194114"/>
                <a:gd name="connsiteX1732" fmla="*/ 20780 w 260042"/>
                <a:gd name="connsiteY1732" fmla="*/ 56622 h 194114"/>
                <a:gd name="connsiteX1733" fmla="*/ 14408 w 260042"/>
                <a:gd name="connsiteY1733" fmla="*/ 45295 h 194114"/>
                <a:gd name="connsiteX1734" fmla="*/ 14408 w 260042"/>
                <a:gd name="connsiteY1734" fmla="*/ 41991 h 194114"/>
                <a:gd name="connsiteX1735" fmla="*/ 14408 w 260042"/>
                <a:gd name="connsiteY1735" fmla="*/ 44823 h 194114"/>
                <a:gd name="connsiteX1736" fmla="*/ 14408 w 260042"/>
                <a:gd name="connsiteY1736" fmla="*/ 46710 h 194114"/>
                <a:gd name="connsiteX1737" fmla="*/ 14408 w 260042"/>
                <a:gd name="connsiteY1737" fmla="*/ 44823 h 194114"/>
                <a:gd name="connsiteX1738" fmla="*/ 16061 w 260042"/>
                <a:gd name="connsiteY1738" fmla="*/ 43172 h 194114"/>
                <a:gd name="connsiteX1739" fmla="*/ 38005 w 260042"/>
                <a:gd name="connsiteY1739" fmla="*/ 110660 h 194114"/>
                <a:gd name="connsiteX1740" fmla="*/ 38005 w 260042"/>
                <a:gd name="connsiteY1740" fmla="*/ 110660 h 194114"/>
                <a:gd name="connsiteX1741" fmla="*/ 40837 w 260042"/>
                <a:gd name="connsiteY1741" fmla="*/ 108535 h 194114"/>
                <a:gd name="connsiteX1742" fmla="*/ 20543 w 260042"/>
                <a:gd name="connsiteY1742" fmla="*/ 59926 h 194114"/>
                <a:gd name="connsiteX1743" fmla="*/ 20543 w 260042"/>
                <a:gd name="connsiteY1743" fmla="*/ 59926 h 194114"/>
                <a:gd name="connsiteX1744" fmla="*/ 23375 w 260042"/>
                <a:gd name="connsiteY1744" fmla="*/ 57803 h 194114"/>
                <a:gd name="connsiteX1745" fmla="*/ 61130 w 260042"/>
                <a:gd name="connsiteY1745" fmla="*/ 174372 h 194114"/>
                <a:gd name="connsiteX1746" fmla="*/ 61130 w 260042"/>
                <a:gd name="connsiteY1746" fmla="*/ 174372 h 194114"/>
                <a:gd name="connsiteX1747" fmla="*/ 63962 w 260042"/>
                <a:gd name="connsiteY1747" fmla="*/ 172249 h 194114"/>
                <a:gd name="connsiteX1748" fmla="*/ 24556 w 260042"/>
                <a:gd name="connsiteY1748" fmla="*/ 68420 h 194114"/>
                <a:gd name="connsiteX1749" fmla="*/ 24556 w 260042"/>
                <a:gd name="connsiteY1749" fmla="*/ 67003 h 194114"/>
                <a:gd name="connsiteX1750" fmla="*/ 27388 w 260042"/>
                <a:gd name="connsiteY1750" fmla="*/ 66297 h 194114"/>
                <a:gd name="connsiteX1751" fmla="*/ 39895 w 260042"/>
                <a:gd name="connsiteY1751" fmla="*/ 110660 h 194114"/>
                <a:gd name="connsiteX1752" fmla="*/ 39895 w 260042"/>
                <a:gd name="connsiteY1752" fmla="*/ 110660 h 194114"/>
                <a:gd name="connsiteX1753" fmla="*/ 42726 w 260042"/>
                <a:gd name="connsiteY1753" fmla="*/ 108535 h 194114"/>
                <a:gd name="connsiteX1754" fmla="*/ 14880 w 260042"/>
                <a:gd name="connsiteY1754" fmla="*/ 35147 h 194114"/>
                <a:gd name="connsiteX1755" fmla="*/ 14880 w 260042"/>
                <a:gd name="connsiteY1755" fmla="*/ 36801 h 194114"/>
                <a:gd name="connsiteX1756" fmla="*/ 14880 w 260042"/>
                <a:gd name="connsiteY1756" fmla="*/ 36801 h 194114"/>
                <a:gd name="connsiteX1757" fmla="*/ 16061 w 260042"/>
                <a:gd name="connsiteY1757" fmla="*/ 39160 h 194114"/>
                <a:gd name="connsiteX1758" fmla="*/ 16061 w 260042"/>
                <a:gd name="connsiteY1758" fmla="*/ 41991 h 194114"/>
                <a:gd name="connsiteX1759" fmla="*/ 16061 w 260042"/>
                <a:gd name="connsiteY1759" fmla="*/ 40105 h 194114"/>
                <a:gd name="connsiteX1760" fmla="*/ 16061 w 260042"/>
                <a:gd name="connsiteY1760" fmla="*/ 40105 h 194114"/>
                <a:gd name="connsiteX1761" fmla="*/ 14644 w 260042"/>
                <a:gd name="connsiteY1761" fmla="*/ 37506 h 194114"/>
                <a:gd name="connsiteX1762" fmla="*/ 14644 w 260042"/>
                <a:gd name="connsiteY1762" fmla="*/ 39632 h 194114"/>
                <a:gd name="connsiteX1763" fmla="*/ 14644 w 260042"/>
                <a:gd name="connsiteY1763" fmla="*/ 32316 h 194114"/>
                <a:gd name="connsiteX1764" fmla="*/ 14644 w 260042"/>
                <a:gd name="connsiteY1764" fmla="*/ 34439 h 194114"/>
                <a:gd name="connsiteX1765" fmla="*/ 14644 w 260042"/>
                <a:gd name="connsiteY1765" fmla="*/ 34439 h 194114"/>
                <a:gd name="connsiteX1766" fmla="*/ 14644 w 260042"/>
                <a:gd name="connsiteY1766" fmla="*/ 32552 h 194114"/>
                <a:gd name="connsiteX1767" fmla="*/ 14644 w 260042"/>
                <a:gd name="connsiteY1767" fmla="*/ 30429 h 194114"/>
                <a:gd name="connsiteX1768" fmla="*/ 14644 w 260042"/>
                <a:gd name="connsiteY1768" fmla="*/ 31843 h 194114"/>
                <a:gd name="connsiteX1769" fmla="*/ 14644 w 260042"/>
                <a:gd name="connsiteY1769" fmla="*/ 31843 h 194114"/>
                <a:gd name="connsiteX1770" fmla="*/ 16767 w 260042"/>
                <a:gd name="connsiteY1770" fmla="*/ 30901 h 194114"/>
                <a:gd name="connsiteX1771" fmla="*/ 17712 w 260042"/>
                <a:gd name="connsiteY1771" fmla="*/ 33024 h 194114"/>
                <a:gd name="connsiteX1772" fmla="*/ 19835 w 260042"/>
                <a:gd name="connsiteY1772" fmla="*/ 49072 h 194114"/>
                <a:gd name="connsiteX1773" fmla="*/ 19835 w 260042"/>
                <a:gd name="connsiteY1773" fmla="*/ 47655 h 194114"/>
                <a:gd name="connsiteX1774" fmla="*/ 21016 w 260042"/>
                <a:gd name="connsiteY1774" fmla="*/ 49305 h 194114"/>
                <a:gd name="connsiteX1775" fmla="*/ 21016 w 260042"/>
                <a:gd name="connsiteY1775" fmla="*/ 51667 h 194114"/>
                <a:gd name="connsiteX1776" fmla="*/ 21016 w 260042"/>
                <a:gd name="connsiteY1776" fmla="*/ 51667 h 194114"/>
                <a:gd name="connsiteX1777" fmla="*/ 21016 w 260042"/>
                <a:gd name="connsiteY1777" fmla="*/ 57330 h 194114"/>
                <a:gd name="connsiteX1778" fmla="*/ 22666 w 260042"/>
                <a:gd name="connsiteY1778" fmla="*/ 47655 h 194114"/>
                <a:gd name="connsiteX1779" fmla="*/ 63256 w 260042"/>
                <a:gd name="connsiteY1779" fmla="*/ 172249 h 194114"/>
                <a:gd name="connsiteX1780" fmla="*/ 63256 w 260042"/>
                <a:gd name="connsiteY1780" fmla="*/ 175081 h 194114"/>
                <a:gd name="connsiteX1781" fmla="*/ 63256 w 260042"/>
                <a:gd name="connsiteY1781" fmla="*/ 171540 h 194114"/>
                <a:gd name="connsiteX1782" fmla="*/ 63256 w 260042"/>
                <a:gd name="connsiteY1782" fmla="*/ 171540 h 194114"/>
                <a:gd name="connsiteX1783" fmla="*/ 63256 w 260042"/>
                <a:gd name="connsiteY1783" fmla="*/ 178148 h 194114"/>
                <a:gd name="connsiteX1784" fmla="*/ 61366 w 260042"/>
                <a:gd name="connsiteY1784" fmla="*/ 173900 h 194114"/>
                <a:gd name="connsiteX1785" fmla="*/ 66087 w 260042"/>
                <a:gd name="connsiteY1785" fmla="*/ 170123 h 194114"/>
                <a:gd name="connsiteX1786" fmla="*/ 41782 w 260042"/>
                <a:gd name="connsiteY1786" fmla="*/ 110897 h 194114"/>
                <a:gd name="connsiteX1787" fmla="*/ 41782 w 260042"/>
                <a:gd name="connsiteY1787" fmla="*/ 112075 h 194114"/>
                <a:gd name="connsiteX1788" fmla="*/ 41545 w 260042"/>
                <a:gd name="connsiteY1788" fmla="*/ 109007 h 194114"/>
                <a:gd name="connsiteX1789" fmla="*/ 44613 w 260042"/>
                <a:gd name="connsiteY1789" fmla="*/ 108771 h 194114"/>
                <a:gd name="connsiteX1790" fmla="*/ 12049 w 260042"/>
                <a:gd name="connsiteY1790" fmla="*/ 30665 h 194114"/>
                <a:gd name="connsiteX1791" fmla="*/ 12049 w 260042"/>
                <a:gd name="connsiteY1791" fmla="*/ 33024 h 194114"/>
                <a:gd name="connsiteX1792" fmla="*/ 14880 w 260042"/>
                <a:gd name="connsiteY1792" fmla="*/ 28539 h 194114"/>
                <a:gd name="connsiteX1793" fmla="*/ 22430 w 260042"/>
                <a:gd name="connsiteY1793" fmla="*/ 54262 h 194114"/>
                <a:gd name="connsiteX1794" fmla="*/ 22430 w 260042"/>
                <a:gd name="connsiteY1794" fmla="*/ 57566 h 194114"/>
                <a:gd name="connsiteX1795" fmla="*/ 22430 w 260042"/>
                <a:gd name="connsiteY1795" fmla="*/ 57566 h 194114"/>
                <a:gd name="connsiteX1796" fmla="*/ 25262 w 260042"/>
                <a:gd name="connsiteY1796" fmla="*/ 52373 h 194114"/>
                <a:gd name="connsiteX1797" fmla="*/ 42726 w 260042"/>
                <a:gd name="connsiteY1797" fmla="*/ 111602 h 194114"/>
                <a:gd name="connsiteX1798" fmla="*/ 42726 w 260042"/>
                <a:gd name="connsiteY1798" fmla="*/ 113492 h 194114"/>
                <a:gd name="connsiteX1799" fmla="*/ 42726 w 260042"/>
                <a:gd name="connsiteY1799" fmla="*/ 113492 h 194114"/>
                <a:gd name="connsiteX1800" fmla="*/ 31633 w 260042"/>
                <a:gd name="connsiteY1800" fmla="*/ 78096 h 194114"/>
                <a:gd name="connsiteX1801" fmla="*/ 31633 w 260042"/>
                <a:gd name="connsiteY1801" fmla="*/ 80219 h 194114"/>
                <a:gd name="connsiteX1802" fmla="*/ 34465 w 260042"/>
                <a:gd name="connsiteY1802" fmla="*/ 76206 h 194114"/>
                <a:gd name="connsiteX1803" fmla="*/ 16297 w 260042"/>
                <a:gd name="connsiteY1803" fmla="*/ 38215 h 194114"/>
                <a:gd name="connsiteX1804" fmla="*/ 16297 w 260042"/>
                <a:gd name="connsiteY1804" fmla="*/ 41047 h 194114"/>
                <a:gd name="connsiteX1805" fmla="*/ 19129 w 260042"/>
                <a:gd name="connsiteY1805" fmla="*/ 36328 h 194114"/>
                <a:gd name="connsiteX1806" fmla="*/ 42726 w 260042"/>
                <a:gd name="connsiteY1806" fmla="*/ 109007 h 194114"/>
                <a:gd name="connsiteX1807" fmla="*/ 42726 w 260042"/>
                <a:gd name="connsiteY1807" fmla="*/ 109007 h 194114"/>
                <a:gd name="connsiteX1808" fmla="*/ 42726 w 260042"/>
                <a:gd name="connsiteY1808" fmla="*/ 109007 h 194114"/>
                <a:gd name="connsiteX1809" fmla="*/ 42726 w 260042"/>
                <a:gd name="connsiteY1809" fmla="*/ 109007 h 194114"/>
                <a:gd name="connsiteX1810" fmla="*/ 45558 w 260042"/>
                <a:gd name="connsiteY1810" fmla="*/ 107120 h 194114"/>
                <a:gd name="connsiteX1811" fmla="*/ 41309 w 260042"/>
                <a:gd name="connsiteY1811" fmla="*/ 101457 h 194114"/>
                <a:gd name="connsiteX1812" fmla="*/ 41309 w 260042"/>
                <a:gd name="connsiteY1812" fmla="*/ 101457 h 194114"/>
                <a:gd name="connsiteX1813" fmla="*/ 44141 w 260042"/>
                <a:gd name="connsiteY1813" fmla="*/ 99567 h 194114"/>
                <a:gd name="connsiteX1814" fmla="*/ 9217 w 260042"/>
                <a:gd name="connsiteY1814" fmla="*/ 13440 h 194114"/>
                <a:gd name="connsiteX1815" fmla="*/ 9217 w 260042"/>
                <a:gd name="connsiteY1815" fmla="*/ 13440 h 194114"/>
                <a:gd name="connsiteX1816" fmla="*/ 9217 w 260042"/>
                <a:gd name="connsiteY1816" fmla="*/ 16271 h 194114"/>
                <a:gd name="connsiteX1817" fmla="*/ 9217 w 260042"/>
                <a:gd name="connsiteY1817" fmla="*/ 16271 h 194114"/>
                <a:gd name="connsiteX1818" fmla="*/ 12049 w 260042"/>
                <a:gd name="connsiteY1818" fmla="*/ 11550 h 194114"/>
                <a:gd name="connsiteX1819" fmla="*/ 68919 w 260042"/>
                <a:gd name="connsiteY1819" fmla="*/ 175081 h 194114"/>
                <a:gd name="connsiteX1820" fmla="*/ 68919 w 260042"/>
                <a:gd name="connsiteY1820" fmla="*/ 175081 h 194114"/>
                <a:gd name="connsiteX1821" fmla="*/ 71751 w 260042"/>
                <a:gd name="connsiteY1821" fmla="*/ 173191 h 194114"/>
                <a:gd name="connsiteX1822" fmla="*/ 37060 w 260042"/>
                <a:gd name="connsiteY1822" fmla="*/ 79274 h 194114"/>
                <a:gd name="connsiteX1823" fmla="*/ 37060 w 260042"/>
                <a:gd name="connsiteY1823" fmla="*/ 79274 h 194114"/>
                <a:gd name="connsiteX1824" fmla="*/ 39895 w 260042"/>
                <a:gd name="connsiteY1824" fmla="*/ 77387 h 194114"/>
                <a:gd name="connsiteX1825" fmla="*/ 49804 w 260042"/>
                <a:gd name="connsiteY1825" fmla="*/ 115379 h 194114"/>
                <a:gd name="connsiteX1826" fmla="*/ 49804 w 260042"/>
                <a:gd name="connsiteY1826" fmla="*/ 117029 h 194114"/>
                <a:gd name="connsiteX1827" fmla="*/ 52635 w 260042"/>
                <a:gd name="connsiteY1827" fmla="*/ 113492 h 194114"/>
                <a:gd name="connsiteX1828" fmla="*/ 38950 w 260042"/>
                <a:gd name="connsiteY1828" fmla="*/ 81400 h 194114"/>
                <a:gd name="connsiteX1829" fmla="*/ 40364 w 260042"/>
                <a:gd name="connsiteY1829" fmla="*/ 82814 h 194114"/>
                <a:gd name="connsiteX1830" fmla="*/ 40364 w 260042"/>
                <a:gd name="connsiteY1830" fmla="*/ 82814 h 194114"/>
                <a:gd name="connsiteX1831" fmla="*/ 41782 w 260042"/>
                <a:gd name="connsiteY1831" fmla="*/ 79510 h 194114"/>
                <a:gd name="connsiteX1832" fmla="*/ 73165 w 260042"/>
                <a:gd name="connsiteY1832" fmla="*/ 177676 h 194114"/>
                <a:gd name="connsiteX1833" fmla="*/ 73165 w 260042"/>
                <a:gd name="connsiteY1833" fmla="*/ 177676 h 194114"/>
                <a:gd name="connsiteX1834" fmla="*/ 75996 w 260042"/>
                <a:gd name="connsiteY1834" fmla="*/ 175789 h 194114"/>
                <a:gd name="connsiteX1835" fmla="*/ 18420 w 260042"/>
                <a:gd name="connsiteY1835" fmla="*/ 20753 h 194114"/>
                <a:gd name="connsiteX1836" fmla="*/ 18420 w 260042"/>
                <a:gd name="connsiteY1836" fmla="*/ 18158 h 194114"/>
                <a:gd name="connsiteX1837" fmla="*/ 21252 w 260042"/>
                <a:gd name="connsiteY1837" fmla="*/ 18867 h 194114"/>
                <a:gd name="connsiteX1838" fmla="*/ 29510 w 260042"/>
                <a:gd name="connsiteY1838" fmla="*/ 44351 h 194114"/>
                <a:gd name="connsiteX1839" fmla="*/ 30928 w 260042"/>
                <a:gd name="connsiteY1839" fmla="*/ 46710 h 194114"/>
                <a:gd name="connsiteX1840" fmla="*/ 30928 w 260042"/>
                <a:gd name="connsiteY1840" fmla="*/ 48836 h 194114"/>
                <a:gd name="connsiteX1841" fmla="*/ 30928 w 260042"/>
                <a:gd name="connsiteY1841" fmla="*/ 47182 h 194114"/>
                <a:gd name="connsiteX1842" fmla="*/ 32578 w 260042"/>
                <a:gd name="connsiteY1842" fmla="*/ 41991 h 194114"/>
                <a:gd name="connsiteX1843" fmla="*/ 50512 w 260042"/>
                <a:gd name="connsiteY1843" fmla="*/ 101693 h 194114"/>
                <a:gd name="connsiteX1844" fmla="*/ 50512 w 260042"/>
                <a:gd name="connsiteY1844" fmla="*/ 105467 h 194114"/>
                <a:gd name="connsiteX1845" fmla="*/ 50512 w 260042"/>
                <a:gd name="connsiteY1845" fmla="*/ 103344 h 194114"/>
                <a:gd name="connsiteX1846" fmla="*/ 53344 w 260042"/>
                <a:gd name="connsiteY1846" fmla="*/ 99331 h 194114"/>
                <a:gd name="connsiteX1847" fmla="*/ 25498 w 260042"/>
                <a:gd name="connsiteY1847" fmla="*/ 24766 h 194114"/>
                <a:gd name="connsiteX1848" fmla="*/ 25498 w 260042"/>
                <a:gd name="connsiteY1848" fmla="*/ 26653 h 194114"/>
                <a:gd name="connsiteX1849" fmla="*/ 28329 w 260042"/>
                <a:gd name="connsiteY1849" fmla="*/ 22407 h 194114"/>
                <a:gd name="connsiteX1850" fmla="*/ 38714 w 260042"/>
                <a:gd name="connsiteY1850" fmla="*/ 62521 h 194114"/>
                <a:gd name="connsiteX1851" fmla="*/ 38714 w 260042"/>
                <a:gd name="connsiteY1851" fmla="*/ 62521 h 194114"/>
                <a:gd name="connsiteX1852" fmla="*/ 41545 w 260042"/>
                <a:gd name="connsiteY1852" fmla="*/ 60162 h 194114"/>
                <a:gd name="connsiteX1853" fmla="*/ 33759 w 260042"/>
                <a:gd name="connsiteY1853" fmla="*/ 46946 h 194114"/>
                <a:gd name="connsiteX1854" fmla="*/ 33759 w 260042"/>
                <a:gd name="connsiteY1854" fmla="*/ 46946 h 194114"/>
                <a:gd name="connsiteX1855" fmla="*/ 36591 w 260042"/>
                <a:gd name="connsiteY1855" fmla="*/ 44587 h 194114"/>
                <a:gd name="connsiteX1856" fmla="*/ 37297 w 260042"/>
                <a:gd name="connsiteY1856" fmla="*/ 54499 h 194114"/>
                <a:gd name="connsiteX1857" fmla="*/ 38714 w 260042"/>
                <a:gd name="connsiteY1857" fmla="*/ 54499 h 194114"/>
                <a:gd name="connsiteX1858" fmla="*/ 37533 w 260042"/>
                <a:gd name="connsiteY1858" fmla="*/ 56385 h 194114"/>
                <a:gd name="connsiteX1859" fmla="*/ 37533 w 260042"/>
                <a:gd name="connsiteY1859" fmla="*/ 56385 h 194114"/>
                <a:gd name="connsiteX1860" fmla="*/ 40128 w 260042"/>
                <a:gd name="connsiteY1860" fmla="*/ 52137 h 194114"/>
                <a:gd name="connsiteX1861" fmla="*/ 48859 w 260042"/>
                <a:gd name="connsiteY1861" fmla="*/ 84468 h 194114"/>
                <a:gd name="connsiteX1862" fmla="*/ 48859 w 260042"/>
                <a:gd name="connsiteY1862" fmla="*/ 84468 h 194114"/>
                <a:gd name="connsiteX1863" fmla="*/ 51693 w 260042"/>
                <a:gd name="connsiteY1863" fmla="*/ 82106 h 194114"/>
                <a:gd name="connsiteX1864" fmla="*/ 26915 w 260042"/>
                <a:gd name="connsiteY1864" fmla="*/ 21226 h 194114"/>
                <a:gd name="connsiteX1865" fmla="*/ 26915 w 260042"/>
                <a:gd name="connsiteY1865" fmla="*/ 21226 h 194114"/>
                <a:gd name="connsiteX1866" fmla="*/ 26915 w 260042"/>
                <a:gd name="connsiteY1866" fmla="*/ 17213 h 194114"/>
                <a:gd name="connsiteX1867" fmla="*/ 29747 w 260042"/>
                <a:gd name="connsiteY1867" fmla="*/ 18867 h 194114"/>
                <a:gd name="connsiteX1868" fmla="*/ 25734 w 260042"/>
                <a:gd name="connsiteY1868" fmla="*/ 22876 h 194114"/>
                <a:gd name="connsiteX1869" fmla="*/ 25734 w 260042"/>
                <a:gd name="connsiteY1869" fmla="*/ 20281 h 194114"/>
                <a:gd name="connsiteX1870" fmla="*/ 25734 w 260042"/>
                <a:gd name="connsiteY1870" fmla="*/ 18630 h 194114"/>
                <a:gd name="connsiteX1871" fmla="*/ 28566 w 260042"/>
                <a:gd name="connsiteY1871" fmla="*/ 20517 h 194114"/>
                <a:gd name="connsiteX1872" fmla="*/ 27624 w 260042"/>
                <a:gd name="connsiteY1872" fmla="*/ 24766 h 194114"/>
                <a:gd name="connsiteX1873" fmla="*/ 27624 w 260042"/>
                <a:gd name="connsiteY1873" fmla="*/ 23112 h 194114"/>
                <a:gd name="connsiteX1874" fmla="*/ 28802 w 260042"/>
                <a:gd name="connsiteY1874" fmla="*/ 24530 h 194114"/>
                <a:gd name="connsiteX1875" fmla="*/ 28802 w 260042"/>
                <a:gd name="connsiteY1875" fmla="*/ 26416 h 194114"/>
                <a:gd name="connsiteX1876" fmla="*/ 28802 w 260042"/>
                <a:gd name="connsiteY1876" fmla="*/ 26416 h 194114"/>
                <a:gd name="connsiteX1877" fmla="*/ 30455 w 260042"/>
                <a:gd name="connsiteY1877" fmla="*/ 22407 h 194114"/>
                <a:gd name="connsiteX1878" fmla="*/ 37533 w 260042"/>
                <a:gd name="connsiteY1878" fmla="*/ 48363 h 194114"/>
                <a:gd name="connsiteX1879" fmla="*/ 37533 w 260042"/>
                <a:gd name="connsiteY1879" fmla="*/ 48363 h 194114"/>
                <a:gd name="connsiteX1880" fmla="*/ 40364 w 260042"/>
                <a:gd name="connsiteY1880" fmla="*/ 47655 h 194114"/>
                <a:gd name="connsiteX1881" fmla="*/ 37533 w 260042"/>
                <a:gd name="connsiteY1881" fmla="*/ 48363 h 194114"/>
                <a:gd name="connsiteX1882" fmla="*/ 37533 w 260042"/>
                <a:gd name="connsiteY1882" fmla="*/ 45532 h 194114"/>
                <a:gd name="connsiteX1883" fmla="*/ 39186 w 260042"/>
                <a:gd name="connsiteY1883" fmla="*/ 47655 h 194114"/>
                <a:gd name="connsiteX1884" fmla="*/ 40837 w 260042"/>
                <a:gd name="connsiteY1884" fmla="*/ 56149 h 194114"/>
                <a:gd name="connsiteX1885" fmla="*/ 40837 w 260042"/>
                <a:gd name="connsiteY1885" fmla="*/ 54499 h 194114"/>
                <a:gd name="connsiteX1886" fmla="*/ 40837 w 260042"/>
                <a:gd name="connsiteY1886" fmla="*/ 56385 h 194114"/>
                <a:gd name="connsiteX1887" fmla="*/ 40837 w 260042"/>
                <a:gd name="connsiteY1887" fmla="*/ 58745 h 194114"/>
                <a:gd name="connsiteX1888" fmla="*/ 40837 w 260042"/>
                <a:gd name="connsiteY1888" fmla="*/ 58745 h 194114"/>
                <a:gd name="connsiteX1889" fmla="*/ 42490 w 260042"/>
                <a:gd name="connsiteY1889" fmla="*/ 54262 h 194114"/>
                <a:gd name="connsiteX1890" fmla="*/ 62547 w 260042"/>
                <a:gd name="connsiteY1890" fmla="*/ 116796 h 194114"/>
                <a:gd name="connsiteX1891" fmla="*/ 62547 w 260042"/>
                <a:gd name="connsiteY1891" fmla="*/ 119627 h 194114"/>
                <a:gd name="connsiteX1892" fmla="*/ 62547 w 260042"/>
                <a:gd name="connsiteY1892" fmla="*/ 119627 h 194114"/>
                <a:gd name="connsiteX1893" fmla="*/ 62547 w 260042"/>
                <a:gd name="connsiteY1893" fmla="*/ 119627 h 194114"/>
                <a:gd name="connsiteX1894" fmla="*/ 64198 w 260042"/>
                <a:gd name="connsiteY1894" fmla="*/ 114906 h 194114"/>
                <a:gd name="connsiteX1895" fmla="*/ 80245 w 260042"/>
                <a:gd name="connsiteY1895" fmla="*/ 176023 h 194114"/>
                <a:gd name="connsiteX1896" fmla="*/ 80245 w 260042"/>
                <a:gd name="connsiteY1896" fmla="*/ 177440 h 194114"/>
                <a:gd name="connsiteX1897" fmla="*/ 81896 w 260042"/>
                <a:gd name="connsiteY1897" fmla="*/ 174136 h 194114"/>
                <a:gd name="connsiteX1898" fmla="*/ 29274 w 260042"/>
                <a:gd name="connsiteY1898" fmla="*/ 22407 h 194114"/>
                <a:gd name="connsiteX1899" fmla="*/ 29274 w 260042"/>
                <a:gd name="connsiteY1899" fmla="*/ 22407 h 194114"/>
                <a:gd name="connsiteX1900" fmla="*/ 30928 w 260042"/>
                <a:gd name="connsiteY1900" fmla="*/ 20517 h 194114"/>
                <a:gd name="connsiteX1901" fmla="*/ 59007 w 260042"/>
                <a:gd name="connsiteY1901" fmla="*/ 102871 h 194114"/>
                <a:gd name="connsiteX1902" fmla="*/ 59007 w 260042"/>
                <a:gd name="connsiteY1902" fmla="*/ 102871 h 194114"/>
                <a:gd name="connsiteX1903" fmla="*/ 60658 w 260042"/>
                <a:gd name="connsiteY1903" fmla="*/ 100985 h 194114"/>
                <a:gd name="connsiteX1904" fmla="*/ 33287 w 260042"/>
                <a:gd name="connsiteY1904" fmla="*/ 25474 h 194114"/>
                <a:gd name="connsiteX1905" fmla="*/ 33287 w 260042"/>
                <a:gd name="connsiteY1905" fmla="*/ 25474 h 194114"/>
                <a:gd name="connsiteX1906" fmla="*/ 33287 w 260042"/>
                <a:gd name="connsiteY1906" fmla="*/ 25474 h 194114"/>
                <a:gd name="connsiteX1907" fmla="*/ 33287 w 260042"/>
                <a:gd name="connsiteY1907" fmla="*/ 28539 h 194114"/>
                <a:gd name="connsiteX1908" fmla="*/ 33287 w 260042"/>
                <a:gd name="connsiteY1908" fmla="*/ 25944 h 194114"/>
                <a:gd name="connsiteX1909" fmla="*/ 34937 w 260042"/>
                <a:gd name="connsiteY1909" fmla="*/ 24057 h 194114"/>
                <a:gd name="connsiteX1910" fmla="*/ 54525 w 260042"/>
                <a:gd name="connsiteY1910" fmla="*/ 88005 h 194114"/>
                <a:gd name="connsiteX1911" fmla="*/ 54525 w 260042"/>
                <a:gd name="connsiteY1911" fmla="*/ 88005 h 194114"/>
                <a:gd name="connsiteX1912" fmla="*/ 54525 w 260042"/>
                <a:gd name="connsiteY1912" fmla="*/ 89895 h 194114"/>
                <a:gd name="connsiteX1913" fmla="*/ 56176 w 260042"/>
                <a:gd name="connsiteY1913" fmla="*/ 86118 h 194114"/>
                <a:gd name="connsiteX1914" fmla="*/ 42490 w 260042"/>
                <a:gd name="connsiteY1914" fmla="*/ 51195 h 194114"/>
                <a:gd name="connsiteX1915" fmla="*/ 42490 w 260042"/>
                <a:gd name="connsiteY1915" fmla="*/ 52845 h 194114"/>
                <a:gd name="connsiteX1916" fmla="*/ 44141 w 260042"/>
                <a:gd name="connsiteY1916" fmla="*/ 49305 h 194114"/>
                <a:gd name="connsiteX1917" fmla="*/ 34701 w 260042"/>
                <a:gd name="connsiteY1917" fmla="*/ 25944 h 194114"/>
                <a:gd name="connsiteX1918" fmla="*/ 34701 w 260042"/>
                <a:gd name="connsiteY1918" fmla="*/ 27597 h 194114"/>
                <a:gd name="connsiteX1919" fmla="*/ 34701 w 260042"/>
                <a:gd name="connsiteY1919" fmla="*/ 25944 h 194114"/>
                <a:gd name="connsiteX1920" fmla="*/ 36355 w 260042"/>
                <a:gd name="connsiteY1920" fmla="*/ 24057 h 194114"/>
                <a:gd name="connsiteX1921" fmla="*/ 44377 w 260042"/>
                <a:gd name="connsiteY1921" fmla="*/ 52137 h 194114"/>
                <a:gd name="connsiteX1922" fmla="*/ 44377 w 260042"/>
                <a:gd name="connsiteY1922" fmla="*/ 53318 h 194114"/>
                <a:gd name="connsiteX1923" fmla="*/ 46027 w 260042"/>
                <a:gd name="connsiteY1923" fmla="*/ 50250 h 194114"/>
                <a:gd name="connsiteX1924" fmla="*/ 47917 w 260042"/>
                <a:gd name="connsiteY1924" fmla="*/ 59217 h 194114"/>
                <a:gd name="connsiteX1925" fmla="*/ 47917 w 260042"/>
                <a:gd name="connsiteY1925" fmla="*/ 61104 h 194114"/>
                <a:gd name="connsiteX1926" fmla="*/ 47917 w 260042"/>
                <a:gd name="connsiteY1926" fmla="*/ 59217 h 194114"/>
                <a:gd name="connsiteX1927" fmla="*/ 49568 w 260042"/>
                <a:gd name="connsiteY1927" fmla="*/ 57330 h 194114"/>
                <a:gd name="connsiteX1928" fmla="*/ 46027 w 260042"/>
                <a:gd name="connsiteY1928" fmla="*/ 59217 h 194114"/>
                <a:gd name="connsiteX1929" fmla="*/ 46027 w 260042"/>
                <a:gd name="connsiteY1929" fmla="*/ 59217 h 194114"/>
                <a:gd name="connsiteX1930" fmla="*/ 47681 w 260042"/>
                <a:gd name="connsiteY1930" fmla="*/ 56385 h 194114"/>
                <a:gd name="connsiteX1931" fmla="*/ 36827 w 260042"/>
                <a:gd name="connsiteY1931" fmla="*/ 31843 h 194114"/>
                <a:gd name="connsiteX1932" fmla="*/ 36827 w 260042"/>
                <a:gd name="connsiteY1932" fmla="*/ 31843 h 194114"/>
                <a:gd name="connsiteX1933" fmla="*/ 38478 w 260042"/>
                <a:gd name="connsiteY1933" fmla="*/ 29012 h 194114"/>
                <a:gd name="connsiteX1934" fmla="*/ 46027 w 260042"/>
                <a:gd name="connsiteY1934" fmla="*/ 55441 h 194114"/>
                <a:gd name="connsiteX1935" fmla="*/ 46027 w 260042"/>
                <a:gd name="connsiteY1935" fmla="*/ 55441 h 194114"/>
                <a:gd name="connsiteX1936" fmla="*/ 47681 w 260042"/>
                <a:gd name="connsiteY1936" fmla="*/ 51903 h 194114"/>
                <a:gd name="connsiteX1937" fmla="*/ 46027 w 260042"/>
                <a:gd name="connsiteY1937" fmla="*/ 52373 h 194114"/>
                <a:gd name="connsiteX1938" fmla="*/ 46027 w 260042"/>
                <a:gd name="connsiteY1938" fmla="*/ 56385 h 194114"/>
                <a:gd name="connsiteX1939" fmla="*/ 46027 w 260042"/>
                <a:gd name="connsiteY1939" fmla="*/ 53790 h 194114"/>
                <a:gd name="connsiteX1940" fmla="*/ 46027 w 260042"/>
                <a:gd name="connsiteY1940" fmla="*/ 52137 h 194114"/>
                <a:gd name="connsiteX1941" fmla="*/ 46027 w 260042"/>
                <a:gd name="connsiteY1941" fmla="*/ 52137 h 194114"/>
                <a:gd name="connsiteX1942" fmla="*/ 47445 w 260042"/>
                <a:gd name="connsiteY1942" fmla="*/ 54262 h 194114"/>
                <a:gd name="connsiteX1943" fmla="*/ 47445 w 260042"/>
                <a:gd name="connsiteY1943" fmla="*/ 56385 h 194114"/>
                <a:gd name="connsiteX1944" fmla="*/ 48153 w 260042"/>
                <a:gd name="connsiteY1944" fmla="*/ 48836 h 194114"/>
                <a:gd name="connsiteX1945" fmla="*/ 47917 w 260042"/>
                <a:gd name="connsiteY1945" fmla="*/ 56858 h 194114"/>
                <a:gd name="connsiteX1946" fmla="*/ 46264 w 260042"/>
                <a:gd name="connsiteY1946" fmla="*/ 56858 h 194114"/>
                <a:gd name="connsiteX1947" fmla="*/ 50040 w 260042"/>
                <a:gd name="connsiteY1947" fmla="*/ 53318 h 194114"/>
                <a:gd name="connsiteX1948" fmla="*/ 34229 w 260042"/>
                <a:gd name="connsiteY1948" fmla="*/ 20045 h 194114"/>
                <a:gd name="connsiteX1949" fmla="*/ 32814 w 260042"/>
                <a:gd name="connsiteY1949" fmla="*/ 20045 h 194114"/>
                <a:gd name="connsiteX1950" fmla="*/ 36355 w 260042"/>
                <a:gd name="connsiteY1950" fmla="*/ 16507 h 194114"/>
                <a:gd name="connsiteX1951" fmla="*/ 38714 w 260042"/>
                <a:gd name="connsiteY1951" fmla="*/ 32316 h 194114"/>
                <a:gd name="connsiteX1952" fmla="*/ 38714 w 260042"/>
                <a:gd name="connsiteY1952" fmla="*/ 34439 h 194114"/>
                <a:gd name="connsiteX1953" fmla="*/ 40837 w 260042"/>
                <a:gd name="connsiteY1953" fmla="*/ 28776 h 194114"/>
                <a:gd name="connsiteX1954" fmla="*/ 36591 w 260042"/>
                <a:gd name="connsiteY1954" fmla="*/ 22876 h 194114"/>
                <a:gd name="connsiteX1955" fmla="*/ 36591 w 260042"/>
                <a:gd name="connsiteY1955" fmla="*/ 25708 h 194114"/>
                <a:gd name="connsiteX1956" fmla="*/ 36591 w 260042"/>
                <a:gd name="connsiteY1956" fmla="*/ 25708 h 194114"/>
                <a:gd name="connsiteX1957" fmla="*/ 35174 w 260042"/>
                <a:gd name="connsiteY1957" fmla="*/ 25708 h 194114"/>
                <a:gd name="connsiteX1958" fmla="*/ 38714 w 260042"/>
                <a:gd name="connsiteY1958" fmla="*/ 19339 h 194114"/>
                <a:gd name="connsiteX1959" fmla="*/ 49331 w 260042"/>
                <a:gd name="connsiteY1959" fmla="*/ 61812 h 194114"/>
                <a:gd name="connsiteX1960" fmla="*/ 50749 w 260042"/>
                <a:gd name="connsiteY1960" fmla="*/ 65589 h 194114"/>
                <a:gd name="connsiteX1961" fmla="*/ 51457 w 260042"/>
                <a:gd name="connsiteY1961" fmla="*/ 58272 h 194114"/>
                <a:gd name="connsiteX1962" fmla="*/ 49331 w 260042"/>
                <a:gd name="connsiteY1962" fmla="*/ 56622 h 194114"/>
                <a:gd name="connsiteX1963" fmla="*/ 49331 w 260042"/>
                <a:gd name="connsiteY1963" fmla="*/ 58508 h 194114"/>
                <a:gd name="connsiteX1964" fmla="*/ 49331 w 260042"/>
                <a:gd name="connsiteY1964" fmla="*/ 56858 h 194114"/>
                <a:gd name="connsiteX1965" fmla="*/ 50985 w 260042"/>
                <a:gd name="connsiteY1965" fmla="*/ 53081 h 194114"/>
                <a:gd name="connsiteX1966" fmla="*/ 42960 w 260042"/>
                <a:gd name="connsiteY1966" fmla="*/ 36564 h 194114"/>
                <a:gd name="connsiteX1967" fmla="*/ 42960 w 260042"/>
                <a:gd name="connsiteY1967" fmla="*/ 39632 h 194114"/>
                <a:gd name="connsiteX1968" fmla="*/ 42960 w 260042"/>
                <a:gd name="connsiteY1968" fmla="*/ 39632 h 194114"/>
                <a:gd name="connsiteX1969" fmla="*/ 40128 w 260042"/>
                <a:gd name="connsiteY1969" fmla="*/ 27125 h 194114"/>
                <a:gd name="connsiteX1970" fmla="*/ 40128 w 260042"/>
                <a:gd name="connsiteY1970" fmla="*/ 31607 h 194114"/>
                <a:gd name="connsiteX1971" fmla="*/ 41782 w 260042"/>
                <a:gd name="connsiteY1971" fmla="*/ 24057 h 194114"/>
                <a:gd name="connsiteX1972" fmla="*/ 48153 w 260042"/>
                <a:gd name="connsiteY1972" fmla="*/ 50722 h 194114"/>
                <a:gd name="connsiteX1973" fmla="*/ 48153 w 260042"/>
                <a:gd name="connsiteY1973" fmla="*/ 52373 h 194114"/>
                <a:gd name="connsiteX1974" fmla="*/ 49804 w 260042"/>
                <a:gd name="connsiteY1974" fmla="*/ 47655 h 194114"/>
                <a:gd name="connsiteX1975" fmla="*/ 41545 w 260042"/>
                <a:gd name="connsiteY1975" fmla="*/ 25708 h 194114"/>
                <a:gd name="connsiteX1976" fmla="*/ 41545 w 260042"/>
                <a:gd name="connsiteY1976" fmla="*/ 25708 h 194114"/>
                <a:gd name="connsiteX1977" fmla="*/ 41545 w 260042"/>
                <a:gd name="connsiteY1977" fmla="*/ 27834 h 194114"/>
                <a:gd name="connsiteX1978" fmla="*/ 41545 w 260042"/>
                <a:gd name="connsiteY1978" fmla="*/ 25708 h 194114"/>
                <a:gd name="connsiteX1979" fmla="*/ 43196 w 260042"/>
                <a:gd name="connsiteY1979" fmla="*/ 24057 h 194114"/>
                <a:gd name="connsiteX1980" fmla="*/ 44613 w 260042"/>
                <a:gd name="connsiteY1980" fmla="*/ 29957 h 194114"/>
                <a:gd name="connsiteX1981" fmla="*/ 42490 w 260042"/>
                <a:gd name="connsiteY1981" fmla="*/ 27834 h 194114"/>
                <a:gd name="connsiteX1982" fmla="*/ 46264 w 260042"/>
                <a:gd name="connsiteY1982" fmla="*/ 27597 h 194114"/>
                <a:gd name="connsiteX1983" fmla="*/ 44613 w 260042"/>
                <a:gd name="connsiteY1983" fmla="*/ 29957 h 194114"/>
                <a:gd name="connsiteX1984" fmla="*/ 44613 w 260042"/>
                <a:gd name="connsiteY1984" fmla="*/ 32316 h 194114"/>
                <a:gd name="connsiteX1985" fmla="*/ 44613 w 260042"/>
                <a:gd name="connsiteY1985" fmla="*/ 32316 h 194114"/>
                <a:gd name="connsiteX1986" fmla="*/ 45794 w 260042"/>
                <a:gd name="connsiteY1986" fmla="*/ 27597 h 194114"/>
                <a:gd name="connsiteX1987" fmla="*/ 47681 w 260042"/>
                <a:gd name="connsiteY1987" fmla="*/ 29957 h 194114"/>
                <a:gd name="connsiteX1988" fmla="*/ 47681 w 260042"/>
                <a:gd name="connsiteY1988" fmla="*/ 31138 h 194114"/>
                <a:gd name="connsiteX1989" fmla="*/ 47681 w 260042"/>
                <a:gd name="connsiteY1989" fmla="*/ 31138 h 194114"/>
                <a:gd name="connsiteX1990" fmla="*/ 59243 w 260042"/>
                <a:gd name="connsiteY1990" fmla="*/ 57566 h 194114"/>
                <a:gd name="connsiteX1991" fmla="*/ 59243 w 260042"/>
                <a:gd name="connsiteY1991" fmla="*/ 56149 h 194114"/>
                <a:gd name="connsiteX1992" fmla="*/ 60424 w 260042"/>
                <a:gd name="connsiteY1992" fmla="*/ 54262 h 194114"/>
                <a:gd name="connsiteX1993" fmla="*/ 73165 w 260042"/>
                <a:gd name="connsiteY1993" fmla="*/ 100985 h 194114"/>
                <a:gd name="connsiteX1994" fmla="*/ 73165 w 260042"/>
                <a:gd name="connsiteY1994" fmla="*/ 103344 h 194114"/>
                <a:gd name="connsiteX1995" fmla="*/ 74346 w 260042"/>
                <a:gd name="connsiteY1995" fmla="*/ 97681 h 194114"/>
                <a:gd name="connsiteX1996" fmla="*/ 58535 w 260042"/>
                <a:gd name="connsiteY1996" fmla="*/ 55441 h 194114"/>
                <a:gd name="connsiteX1997" fmla="*/ 58535 w 260042"/>
                <a:gd name="connsiteY1997" fmla="*/ 55441 h 194114"/>
                <a:gd name="connsiteX1998" fmla="*/ 58535 w 260042"/>
                <a:gd name="connsiteY1998" fmla="*/ 52609 h 194114"/>
                <a:gd name="connsiteX1999" fmla="*/ 59716 w 260042"/>
                <a:gd name="connsiteY1999" fmla="*/ 52137 h 194114"/>
                <a:gd name="connsiteX2000" fmla="*/ 58535 w 260042"/>
                <a:gd name="connsiteY2000" fmla="*/ 51667 h 194114"/>
                <a:gd name="connsiteX2001" fmla="*/ 58535 w 260042"/>
                <a:gd name="connsiteY2001" fmla="*/ 54499 h 194114"/>
                <a:gd name="connsiteX2002" fmla="*/ 59716 w 260042"/>
                <a:gd name="connsiteY2002" fmla="*/ 47655 h 194114"/>
                <a:gd name="connsiteX2003" fmla="*/ 52399 w 260042"/>
                <a:gd name="connsiteY2003" fmla="*/ 32316 h 194114"/>
                <a:gd name="connsiteX2004" fmla="*/ 52399 w 260042"/>
                <a:gd name="connsiteY2004" fmla="*/ 32316 h 194114"/>
                <a:gd name="connsiteX2005" fmla="*/ 52399 w 260042"/>
                <a:gd name="connsiteY2005" fmla="*/ 32316 h 194114"/>
                <a:gd name="connsiteX2006" fmla="*/ 58062 w 260042"/>
                <a:gd name="connsiteY2006" fmla="*/ 48599 h 194114"/>
                <a:gd name="connsiteX2007" fmla="*/ 58062 w 260042"/>
                <a:gd name="connsiteY2007" fmla="*/ 48599 h 194114"/>
                <a:gd name="connsiteX2008" fmla="*/ 59243 w 260042"/>
                <a:gd name="connsiteY2008" fmla="*/ 45295 h 194114"/>
                <a:gd name="connsiteX2009" fmla="*/ 60658 w 260042"/>
                <a:gd name="connsiteY2009" fmla="*/ 56858 h 194114"/>
                <a:gd name="connsiteX2010" fmla="*/ 60658 w 260042"/>
                <a:gd name="connsiteY2010" fmla="*/ 58508 h 194114"/>
                <a:gd name="connsiteX2011" fmla="*/ 61839 w 260042"/>
                <a:gd name="connsiteY2011" fmla="*/ 53554 h 194114"/>
                <a:gd name="connsiteX2012" fmla="*/ 62075 w 260042"/>
                <a:gd name="connsiteY2012" fmla="*/ 58981 h 194114"/>
                <a:gd name="connsiteX2013" fmla="*/ 62075 w 260042"/>
                <a:gd name="connsiteY2013" fmla="*/ 60634 h 194114"/>
                <a:gd name="connsiteX2014" fmla="*/ 62075 w 260042"/>
                <a:gd name="connsiteY2014" fmla="*/ 60634 h 194114"/>
                <a:gd name="connsiteX2015" fmla="*/ 63256 w 260042"/>
                <a:gd name="connsiteY2015" fmla="*/ 55677 h 194114"/>
                <a:gd name="connsiteX2016" fmla="*/ 75760 w 260042"/>
                <a:gd name="connsiteY2016" fmla="*/ 100276 h 194114"/>
                <a:gd name="connsiteX2017" fmla="*/ 75760 w 260042"/>
                <a:gd name="connsiteY2017" fmla="*/ 100276 h 194114"/>
                <a:gd name="connsiteX2018" fmla="*/ 79537 w 260042"/>
                <a:gd name="connsiteY2018" fmla="*/ 100276 h 194114"/>
                <a:gd name="connsiteX2019" fmla="*/ 79537 w 260042"/>
                <a:gd name="connsiteY2019" fmla="*/ 100276 h 194114"/>
                <a:gd name="connsiteX2020" fmla="*/ 79537 w 260042"/>
                <a:gd name="connsiteY2020" fmla="*/ 102399 h 194114"/>
                <a:gd name="connsiteX2021" fmla="*/ 79537 w 260042"/>
                <a:gd name="connsiteY2021" fmla="*/ 99331 h 194114"/>
                <a:gd name="connsiteX2022" fmla="*/ 79537 w 260042"/>
                <a:gd name="connsiteY2022" fmla="*/ 100512 h 194114"/>
                <a:gd name="connsiteX2023" fmla="*/ 79537 w 260042"/>
                <a:gd name="connsiteY2023" fmla="*/ 102166 h 194114"/>
                <a:gd name="connsiteX2024" fmla="*/ 79537 w 260042"/>
                <a:gd name="connsiteY2024" fmla="*/ 103816 h 194114"/>
                <a:gd name="connsiteX2025" fmla="*/ 79537 w 260042"/>
                <a:gd name="connsiteY2025" fmla="*/ 101221 h 194114"/>
                <a:gd name="connsiteX2026" fmla="*/ 79537 w 260042"/>
                <a:gd name="connsiteY2026" fmla="*/ 104289 h 194114"/>
                <a:gd name="connsiteX2027" fmla="*/ 79537 w 260042"/>
                <a:gd name="connsiteY2027" fmla="*/ 104289 h 194114"/>
                <a:gd name="connsiteX2028" fmla="*/ 76941 w 260042"/>
                <a:gd name="connsiteY2028" fmla="*/ 96972 h 194114"/>
                <a:gd name="connsiteX2029" fmla="*/ 59952 w 260042"/>
                <a:gd name="connsiteY2029" fmla="*/ 51195 h 194114"/>
                <a:gd name="connsiteX2030" fmla="*/ 61366 w 260042"/>
                <a:gd name="connsiteY2030" fmla="*/ 52845 h 194114"/>
                <a:gd name="connsiteX2031" fmla="*/ 61366 w 260042"/>
                <a:gd name="connsiteY2031" fmla="*/ 56385 h 194114"/>
                <a:gd name="connsiteX2032" fmla="*/ 61366 w 260042"/>
                <a:gd name="connsiteY2032" fmla="*/ 53318 h 194114"/>
                <a:gd name="connsiteX2033" fmla="*/ 61366 w 260042"/>
                <a:gd name="connsiteY2033" fmla="*/ 53318 h 194114"/>
                <a:gd name="connsiteX2034" fmla="*/ 61130 w 260042"/>
                <a:gd name="connsiteY2034" fmla="*/ 47655 h 194114"/>
                <a:gd name="connsiteX2035" fmla="*/ 54525 w 260042"/>
                <a:gd name="connsiteY2035" fmla="*/ 33733 h 194114"/>
                <a:gd name="connsiteX2036" fmla="*/ 54525 w 260042"/>
                <a:gd name="connsiteY2036" fmla="*/ 35147 h 194114"/>
                <a:gd name="connsiteX2037" fmla="*/ 56176 w 260042"/>
                <a:gd name="connsiteY2037" fmla="*/ 30429 h 194114"/>
                <a:gd name="connsiteX2038" fmla="*/ 65379 w 260042"/>
                <a:gd name="connsiteY2038" fmla="*/ 67475 h 194114"/>
                <a:gd name="connsiteX2039" fmla="*/ 65379 w 260042"/>
                <a:gd name="connsiteY2039" fmla="*/ 68893 h 194114"/>
                <a:gd name="connsiteX2040" fmla="*/ 65379 w 260042"/>
                <a:gd name="connsiteY2040" fmla="*/ 68893 h 194114"/>
                <a:gd name="connsiteX2041" fmla="*/ 66557 w 260042"/>
                <a:gd name="connsiteY2041" fmla="*/ 64172 h 194114"/>
                <a:gd name="connsiteX2042" fmla="*/ 66793 w 260042"/>
                <a:gd name="connsiteY2042" fmla="*/ 57803 h 194114"/>
                <a:gd name="connsiteX2043" fmla="*/ 66793 w 260042"/>
                <a:gd name="connsiteY2043" fmla="*/ 57803 h 194114"/>
                <a:gd name="connsiteX2044" fmla="*/ 65143 w 260042"/>
                <a:gd name="connsiteY2044" fmla="*/ 54026 h 194114"/>
                <a:gd name="connsiteX2045" fmla="*/ 65143 w 260042"/>
                <a:gd name="connsiteY2045" fmla="*/ 55913 h 194114"/>
                <a:gd name="connsiteX2046" fmla="*/ 63020 w 260042"/>
                <a:gd name="connsiteY2046" fmla="*/ 54499 h 194114"/>
                <a:gd name="connsiteX2047" fmla="*/ 63020 w 260042"/>
                <a:gd name="connsiteY2047" fmla="*/ 58508 h 194114"/>
                <a:gd name="connsiteX2048" fmla="*/ 63020 w 260042"/>
                <a:gd name="connsiteY2048" fmla="*/ 58508 h 194114"/>
                <a:gd name="connsiteX2049" fmla="*/ 63020 w 260042"/>
                <a:gd name="connsiteY2049" fmla="*/ 52373 h 194114"/>
                <a:gd name="connsiteX2050" fmla="*/ 65379 w 260042"/>
                <a:gd name="connsiteY2050" fmla="*/ 52373 h 194114"/>
                <a:gd name="connsiteX2051" fmla="*/ 65379 w 260042"/>
                <a:gd name="connsiteY2051" fmla="*/ 54735 h 194114"/>
                <a:gd name="connsiteX2052" fmla="*/ 65379 w 260042"/>
                <a:gd name="connsiteY2052" fmla="*/ 52845 h 194114"/>
                <a:gd name="connsiteX2053" fmla="*/ 65379 w 260042"/>
                <a:gd name="connsiteY2053" fmla="*/ 51431 h 194114"/>
                <a:gd name="connsiteX2054" fmla="*/ 65379 w 260042"/>
                <a:gd name="connsiteY2054" fmla="*/ 52845 h 194114"/>
                <a:gd name="connsiteX2055" fmla="*/ 65379 w 260042"/>
                <a:gd name="connsiteY2055" fmla="*/ 56858 h 194114"/>
                <a:gd name="connsiteX2056" fmla="*/ 66793 w 260042"/>
                <a:gd name="connsiteY2056" fmla="*/ 56858 h 194114"/>
                <a:gd name="connsiteX2057" fmla="*/ 67974 w 260042"/>
                <a:gd name="connsiteY2057" fmla="*/ 54499 h 194114"/>
                <a:gd name="connsiteX2058" fmla="*/ 66793 w 260042"/>
                <a:gd name="connsiteY2058" fmla="*/ 53790 h 194114"/>
                <a:gd name="connsiteX2059" fmla="*/ 66793 w 260042"/>
                <a:gd name="connsiteY2059" fmla="*/ 51903 h 194114"/>
                <a:gd name="connsiteX2060" fmla="*/ 66793 w 260042"/>
                <a:gd name="connsiteY2060" fmla="*/ 53554 h 194114"/>
                <a:gd name="connsiteX2061" fmla="*/ 67738 w 260042"/>
                <a:gd name="connsiteY2061" fmla="*/ 50486 h 194114"/>
                <a:gd name="connsiteX2062" fmla="*/ 54995 w 260042"/>
                <a:gd name="connsiteY2062" fmla="*/ 34439 h 194114"/>
                <a:gd name="connsiteX2063" fmla="*/ 56412 w 260042"/>
                <a:gd name="connsiteY2063" fmla="*/ 34439 h 194114"/>
                <a:gd name="connsiteX2064" fmla="*/ 56176 w 260042"/>
                <a:gd name="connsiteY2064" fmla="*/ 31138 h 194114"/>
                <a:gd name="connsiteX2065" fmla="*/ 60424 w 260042"/>
                <a:gd name="connsiteY2065" fmla="*/ 49072 h 194114"/>
                <a:gd name="connsiteX2066" fmla="*/ 60424 w 260042"/>
                <a:gd name="connsiteY2066" fmla="*/ 49072 h 194114"/>
                <a:gd name="connsiteX2067" fmla="*/ 61366 w 260042"/>
                <a:gd name="connsiteY2067" fmla="*/ 45768 h 194114"/>
                <a:gd name="connsiteX2068" fmla="*/ 62311 w 260042"/>
                <a:gd name="connsiteY2068" fmla="*/ 50486 h 194114"/>
                <a:gd name="connsiteX2069" fmla="*/ 62311 w 260042"/>
                <a:gd name="connsiteY2069" fmla="*/ 50486 h 194114"/>
                <a:gd name="connsiteX2070" fmla="*/ 63256 w 260042"/>
                <a:gd name="connsiteY2070" fmla="*/ 47655 h 194114"/>
                <a:gd name="connsiteX2071" fmla="*/ 57120 w 260042"/>
                <a:gd name="connsiteY2071" fmla="*/ 34675 h 194114"/>
                <a:gd name="connsiteX2072" fmla="*/ 57120 w 260042"/>
                <a:gd name="connsiteY2072" fmla="*/ 34675 h 194114"/>
                <a:gd name="connsiteX2073" fmla="*/ 58062 w 260042"/>
                <a:gd name="connsiteY2073" fmla="*/ 31374 h 194114"/>
                <a:gd name="connsiteX2074" fmla="*/ 80718 w 260042"/>
                <a:gd name="connsiteY2074" fmla="*/ 101693 h 194114"/>
                <a:gd name="connsiteX2075" fmla="*/ 80718 w 260042"/>
                <a:gd name="connsiteY2075" fmla="*/ 104525 h 194114"/>
                <a:gd name="connsiteX2076" fmla="*/ 79773 w 260042"/>
                <a:gd name="connsiteY2076" fmla="*/ 98389 h 194114"/>
                <a:gd name="connsiteX2077" fmla="*/ 80718 w 260042"/>
                <a:gd name="connsiteY2077" fmla="*/ 101693 h 194114"/>
                <a:gd name="connsiteX2078" fmla="*/ 80718 w 260042"/>
                <a:gd name="connsiteY2078" fmla="*/ 104997 h 194114"/>
                <a:gd name="connsiteX2079" fmla="*/ 80718 w 260042"/>
                <a:gd name="connsiteY2079" fmla="*/ 104997 h 194114"/>
                <a:gd name="connsiteX2080" fmla="*/ 81660 w 260042"/>
                <a:gd name="connsiteY2080" fmla="*/ 97917 h 194114"/>
                <a:gd name="connsiteX2081" fmla="*/ 64670 w 260042"/>
                <a:gd name="connsiteY2081" fmla="*/ 51667 h 194114"/>
                <a:gd name="connsiteX2082" fmla="*/ 64670 w 260042"/>
                <a:gd name="connsiteY2082" fmla="*/ 51667 h 194114"/>
                <a:gd name="connsiteX2083" fmla="*/ 65615 w 260042"/>
                <a:gd name="connsiteY2083" fmla="*/ 47655 h 194114"/>
                <a:gd name="connsiteX2084" fmla="*/ 61366 w 260042"/>
                <a:gd name="connsiteY2084" fmla="*/ 38687 h 194114"/>
                <a:gd name="connsiteX2085" fmla="*/ 61366 w 260042"/>
                <a:gd name="connsiteY2085" fmla="*/ 38687 h 194114"/>
                <a:gd name="connsiteX2086" fmla="*/ 62311 w 260042"/>
                <a:gd name="connsiteY2086" fmla="*/ 34911 h 194114"/>
                <a:gd name="connsiteX2087" fmla="*/ 68919 w 260042"/>
                <a:gd name="connsiteY2087" fmla="*/ 56385 h 194114"/>
                <a:gd name="connsiteX2088" fmla="*/ 68919 w 260042"/>
                <a:gd name="connsiteY2088" fmla="*/ 56385 h 194114"/>
                <a:gd name="connsiteX2089" fmla="*/ 68919 w 260042"/>
                <a:gd name="connsiteY2089" fmla="*/ 58745 h 194114"/>
                <a:gd name="connsiteX2090" fmla="*/ 69861 w 260042"/>
                <a:gd name="connsiteY2090" fmla="*/ 52609 h 194114"/>
                <a:gd name="connsiteX2091" fmla="*/ 71042 w 260042"/>
                <a:gd name="connsiteY2091" fmla="*/ 60398 h 194114"/>
                <a:gd name="connsiteX2092" fmla="*/ 71042 w 260042"/>
                <a:gd name="connsiteY2092" fmla="*/ 60398 h 194114"/>
                <a:gd name="connsiteX2093" fmla="*/ 71042 w 260042"/>
                <a:gd name="connsiteY2093" fmla="*/ 60398 h 194114"/>
                <a:gd name="connsiteX2094" fmla="*/ 71042 w 260042"/>
                <a:gd name="connsiteY2094" fmla="*/ 60398 h 194114"/>
                <a:gd name="connsiteX2095" fmla="*/ 71042 w 260042"/>
                <a:gd name="connsiteY2095" fmla="*/ 62757 h 194114"/>
                <a:gd name="connsiteX2096" fmla="*/ 71042 w 260042"/>
                <a:gd name="connsiteY2096" fmla="*/ 62757 h 194114"/>
                <a:gd name="connsiteX2097" fmla="*/ 71987 w 260042"/>
                <a:gd name="connsiteY2097" fmla="*/ 56622 h 194114"/>
                <a:gd name="connsiteX2098" fmla="*/ 69155 w 260042"/>
                <a:gd name="connsiteY2098" fmla="*/ 52845 h 194114"/>
                <a:gd name="connsiteX2099" fmla="*/ 69155 w 260042"/>
                <a:gd name="connsiteY2099" fmla="*/ 54971 h 194114"/>
                <a:gd name="connsiteX2100" fmla="*/ 69155 w 260042"/>
                <a:gd name="connsiteY2100" fmla="*/ 54971 h 194114"/>
                <a:gd name="connsiteX2101" fmla="*/ 70097 w 260042"/>
                <a:gd name="connsiteY2101" fmla="*/ 49072 h 194114"/>
                <a:gd name="connsiteX2102" fmla="*/ 105729 w 260042"/>
                <a:gd name="connsiteY2102" fmla="*/ 178621 h 194114"/>
                <a:gd name="connsiteX2103" fmla="*/ 105729 w 260042"/>
                <a:gd name="connsiteY2103" fmla="*/ 181689 h 194114"/>
                <a:gd name="connsiteX2104" fmla="*/ 105729 w 260042"/>
                <a:gd name="connsiteY2104" fmla="*/ 181689 h 194114"/>
                <a:gd name="connsiteX2105" fmla="*/ 106674 w 260042"/>
                <a:gd name="connsiteY2105" fmla="*/ 174844 h 194114"/>
                <a:gd name="connsiteX2106" fmla="*/ 84255 w 260042"/>
                <a:gd name="connsiteY2106" fmla="*/ 100985 h 194114"/>
                <a:gd name="connsiteX2107" fmla="*/ 84255 w 260042"/>
                <a:gd name="connsiteY2107" fmla="*/ 100985 h 194114"/>
                <a:gd name="connsiteX2108" fmla="*/ 84255 w 260042"/>
                <a:gd name="connsiteY2108" fmla="*/ 103816 h 194114"/>
                <a:gd name="connsiteX2109" fmla="*/ 85200 w 260042"/>
                <a:gd name="connsiteY2109" fmla="*/ 97208 h 194114"/>
                <a:gd name="connsiteX2110" fmla="*/ 73165 w 260042"/>
                <a:gd name="connsiteY2110" fmla="*/ 61812 h 194114"/>
                <a:gd name="connsiteX2111" fmla="*/ 73165 w 260042"/>
                <a:gd name="connsiteY2111" fmla="*/ 59217 h 194114"/>
                <a:gd name="connsiteX2112" fmla="*/ 70806 w 260042"/>
                <a:gd name="connsiteY2112" fmla="*/ 57094 h 194114"/>
                <a:gd name="connsiteX2113" fmla="*/ 72929 w 260042"/>
                <a:gd name="connsiteY2113" fmla="*/ 57094 h 194114"/>
                <a:gd name="connsiteX2114" fmla="*/ 72929 w 260042"/>
                <a:gd name="connsiteY2114" fmla="*/ 60398 h 194114"/>
                <a:gd name="connsiteX2115" fmla="*/ 72929 w 260042"/>
                <a:gd name="connsiteY2115" fmla="*/ 58508 h 194114"/>
                <a:gd name="connsiteX2116" fmla="*/ 72929 w 260042"/>
                <a:gd name="connsiteY2116" fmla="*/ 60398 h 194114"/>
                <a:gd name="connsiteX2117" fmla="*/ 72929 w 260042"/>
                <a:gd name="connsiteY2117" fmla="*/ 60398 h 194114"/>
                <a:gd name="connsiteX2118" fmla="*/ 72929 w 260042"/>
                <a:gd name="connsiteY2118" fmla="*/ 60398 h 194114"/>
                <a:gd name="connsiteX2119" fmla="*/ 72929 w 260042"/>
                <a:gd name="connsiteY2119" fmla="*/ 63230 h 194114"/>
                <a:gd name="connsiteX2120" fmla="*/ 74110 w 260042"/>
                <a:gd name="connsiteY2120" fmla="*/ 58036 h 194114"/>
                <a:gd name="connsiteX2121" fmla="*/ 62547 w 260042"/>
                <a:gd name="connsiteY2121" fmla="*/ 25944 h 194114"/>
                <a:gd name="connsiteX2122" fmla="*/ 62547 w 260042"/>
                <a:gd name="connsiteY2122" fmla="*/ 23585 h 194114"/>
                <a:gd name="connsiteX2123" fmla="*/ 62547 w 260042"/>
                <a:gd name="connsiteY2123" fmla="*/ 27597 h 194114"/>
                <a:gd name="connsiteX2124" fmla="*/ 62547 w 260042"/>
                <a:gd name="connsiteY2124" fmla="*/ 27597 h 194114"/>
                <a:gd name="connsiteX2125" fmla="*/ 62783 w 260042"/>
                <a:gd name="connsiteY2125" fmla="*/ 22640 h 194114"/>
                <a:gd name="connsiteX2126" fmla="*/ 63492 w 260042"/>
                <a:gd name="connsiteY2126" fmla="*/ 22170 h 194114"/>
                <a:gd name="connsiteX2127" fmla="*/ 72223 w 260042"/>
                <a:gd name="connsiteY2127" fmla="*/ 54499 h 194114"/>
                <a:gd name="connsiteX2128" fmla="*/ 73637 w 260042"/>
                <a:gd name="connsiteY2128" fmla="*/ 54499 h 194114"/>
                <a:gd name="connsiteX2129" fmla="*/ 73637 w 260042"/>
                <a:gd name="connsiteY2129" fmla="*/ 54499 h 194114"/>
                <a:gd name="connsiteX2130" fmla="*/ 73165 w 260042"/>
                <a:gd name="connsiteY2130" fmla="*/ 50722 h 194114"/>
                <a:gd name="connsiteX2131" fmla="*/ 66557 w 260042"/>
                <a:gd name="connsiteY2131" fmla="*/ 32788 h 194114"/>
                <a:gd name="connsiteX2132" fmla="*/ 66557 w 260042"/>
                <a:gd name="connsiteY2132" fmla="*/ 34911 h 194114"/>
                <a:gd name="connsiteX2133" fmla="*/ 67502 w 260042"/>
                <a:gd name="connsiteY2133" fmla="*/ 29012 h 194114"/>
                <a:gd name="connsiteX2134" fmla="*/ 64906 w 260042"/>
                <a:gd name="connsiteY2134" fmla="*/ 24530 h 194114"/>
                <a:gd name="connsiteX2135" fmla="*/ 64906 w 260042"/>
                <a:gd name="connsiteY2135" fmla="*/ 26653 h 194114"/>
                <a:gd name="connsiteX2136" fmla="*/ 64906 w 260042"/>
                <a:gd name="connsiteY2136" fmla="*/ 28539 h 194114"/>
                <a:gd name="connsiteX2137" fmla="*/ 63725 w 260042"/>
                <a:gd name="connsiteY2137" fmla="*/ 26416 h 194114"/>
                <a:gd name="connsiteX2138" fmla="*/ 65851 w 260042"/>
                <a:gd name="connsiteY2138" fmla="*/ 20753 h 194114"/>
                <a:gd name="connsiteX2139" fmla="*/ 74818 w 260042"/>
                <a:gd name="connsiteY2139" fmla="*/ 58745 h 194114"/>
                <a:gd name="connsiteX2140" fmla="*/ 74818 w 260042"/>
                <a:gd name="connsiteY2140" fmla="*/ 58745 h 194114"/>
                <a:gd name="connsiteX2141" fmla="*/ 75760 w 260042"/>
                <a:gd name="connsiteY2141" fmla="*/ 54971 h 194114"/>
                <a:gd name="connsiteX2142" fmla="*/ 71278 w 260042"/>
                <a:gd name="connsiteY2142" fmla="*/ 43406 h 194114"/>
                <a:gd name="connsiteX2143" fmla="*/ 71278 w 260042"/>
                <a:gd name="connsiteY2143" fmla="*/ 43406 h 194114"/>
                <a:gd name="connsiteX2144" fmla="*/ 72223 w 260042"/>
                <a:gd name="connsiteY2144" fmla="*/ 39632 h 194114"/>
                <a:gd name="connsiteX2145" fmla="*/ 66324 w 260042"/>
                <a:gd name="connsiteY2145" fmla="*/ 27834 h 194114"/>
                <a:gd name="connsiteX2146" fmla="*/ 66324 w 260042"/>
                <a:gd name="connsiteY2146" fmla="*/ 29484 h 194114"/>
                <a:gd name="connsiteX2147" fmla="*/ 66324 w 260042"/>
                <a:gd name="connsiteY2147" fmla="*/ 27361 h 194114"/>
                <a:gd name="connsiteX2148" fmla="*/ 67266 w 260042"/>
                <a:gd name="connsiteY2148" fmla="*/ 24057 h 194114"/>
                <a:gd name="connsiteX2149" fmla="*/ 78356 w 260042"/>
                <a:gd name="connsiteY2149" fmla="*/ 58272 h 194114"/>
                <a:gd name="connsiteX2150" fmla="*/ 76469 w 260042"/>
                <a:gd name="connsiteY2150" fmla="*/ 59689 h 194114"/>
                <a:gd name="connsiteX2151" fmla="*/ 76469 w 260042"/>
                <a:gd name="connsiteY2151" fmla="*/ 62521 h 194114"/>
                <a:gd name="connsiteX2152" fmla="*/ 75291 w 260042"/>
                <a:gd name="connsiteY2152" fmla="*/ 59926 h 194114"/>
                <a:gd name="connsiteX2153" fmla="*/ 75291 w 260042"/>
                <a:gd name="connsiteY2153" fmla="*/ 55677 h 194114"/>
                <a:gd name="connsiteX2154" fmla="*/ 79773 w 260042"/>
                <a:gd name="connsiteY2154" fmla="*/ 54499 h 194114"/>
                <a:gd name="connsiteX2155" fmla="*/ 110687 w 260042"/>
                <a:gd name="connsiteY2155" fmla="*/ 179090 h 194114"/>
                <a:gd name="connsiteX2156" fmla="*/ 110687 w 260042"/>
                <a:gd name="connsiteY2156" fmla="*/ 179090 h 194114"/>
                <a:gd name="connsiteX2157" fmla="*/ 111629 w 260042"/>
                <a:gd name="connsiteY2157" fmla="*/ 175317 h 194114"/>
                <a:gd name="connsiteX2158" fmla="*/ 90154 w 260042"/>
                <a:gd name="connsiteY2158" fmla="*/ 101457 h 194114"/>
                <a:gd name="connsiteX2159" fmla="*/ 90154 w 260042"/>
                <a:gd name="connsiteY2159" fmla="*/ 101457 h 194114"/>
                <a:gd name="connsiteX2160" fmla="*/ 90154 w 260042"/>
                <a:gd name="connsiteY2160" fmla="*/ 105467 h 194114"/>
                <a:gd name="connsiteX2161" fmla="*/ 91099 w 260042"/>
                <a:gd name="connsiteY2161" fmla="*/ 97681 h 194114"/>
                <a:gd name="connsiteX2162" fmla="*/ 68210 w 260042"/>
                <a:gd name="connsiteY2162" fmla="*/ 29012 h 194114"/>
                <a:gd name="connsiteX2163" fmla="*/ 66557 w 260042"/>
                <a:gd name="connsiteY2163" fmla="*/ 29012 h 194114"/>
                <a:gd name="connsiteX2164" fmla="*/ 66557 w 260042"/>
                <a:gd name="connsiteY2164" fmla="*/ 29012 h 194114"/>
                <a:gd name="connsiteX2165" fmla="*/ 69155 w 260042"/>
                <a:gd name="connsiteY2165" fmla="*/ 25238 h 194114"/>
                <a:gd name="connsiteX2166" fmla="*/ 81190 w 260042"/>
                <a:gd name="connsiteY2166" fmla="*/ 71960 h 194114"/>
                <a:gd name="connsiteX2167" fmla="*/ 79773 w 260042"/>
                <a:gd name="connsiteY2167" fmla="*/ 70307 h 194114"/>
                <a:gd name="connsiteX2168" fmla="*/ 82132 w 260042"/>
                <a:gd name="connsiteY2168" fmla="*/ 68184 h 194114"/>
                <a:gd name="connsiteX2169" fmla="*/ 79537 w 260042"/>
                <a:gd name="connsiteY2169" fmla="*/ 63702 h 194114"/>
                <a:gd name="connsiteX2170" fmla="*/ 81190 w 260042"/>
                <a:gd name="connsiteY2170" fmla="*/ 65589 h 194114"/>
                <a:gd name="connsiteX2171" fmla="*/ 79537 w 260042"/>
                <a:gd name="connsiteY2171" fmla="*/ 65589 h 194114"/>
                <a:gd name="connsiteX2172" fmla="*/ 68919 w 260042"/>
                <a:gd name="connsiteY2172" fmla="*/ 28306 h 194114"/>
                <a:gd name="connsiteX2173" fmla="*/ 68919 w 260042"/>
                <a:gd name="connsiteY2173" fmla="*/ 30193 h 194114"/>
                <a:gd name="connsiteX2174" fmla="*/ 68919 w 260042"/>
                <a:gd name="connsiteY2174" fmla="*/ 30193 h 194114"/>
                <a:gd name="connsiteX2175" fmla="*/ 69861 w 260042"/>
                <a:gd name="connsiteY2175" fmla="*/ 24057 h 194114"/>
                <a:gd name="connsiteX2176" fmla="*/ 70806 w 260042"/>
                <a:gd name="connsiteY2176" fmla="*/ 28306 h 194114"/>
                <a:gd name="connsiteX2177" fmla="*/ 70806 w 260042"/>
                <a:gd name="connsiteY2177" fmla="*/ 28306 h 194114"/>
                <a:gd name="connsiteX2178" fmla="*/ 71751 w 260042"/>
                <a:gd name="connsiteY2178" fmla="*/ 25708 h 194114"/>
                <a:gd name="connsiteX2179" fmla="*/ 79064 w 260042"/>
                <a:gd name="connsiteY2179" fmla="*/ 57330 h 194114"/>
                <a:gd name="connsiteX2180" fmla="*/ 79064 w 260042"/>
                <a:gd name="connsiteY2180" fmla="*/ 59453 h 194114"/>
                <a:gd name="connsiteX2181" fmla="*/ 79064 w 260042"/>
                <a:gd name="connsiteY2181" fmla="*/ 59453 h 194114"/>
                <a:gd name="connsiteX2182" fmla="*/ 79773 w 260042"/>
                <a:gd name="connsiteY2182" fmla="*/ 54735 h 194114"/>
                <a:gd name="connsiteX2183" fmla="*/ 69155 w 260042"/>
                <a:gd name="connsiteY2183" fmla="*/ 22640 h 194114"/>
                <a:gd name="connsiteX2184" fmla="*/ 70806 w 260042"/>
                <a:gd name="connsiteY2184" fmla="*/ 22640 h 194114"/>
                <a:gd name="connsiteX2185" fmla="*/ 70806 w 260042"/>
                <a:gd name="connsiteY2185" fmla="*/ 25708 h 194114"/>
                <a:gd name="connsiteX2186" fmla="*/ 70806 w 260042"/>
                <a:gd name="connsiteY2186" fmla="*/ 22407 h 194114"/>
                <a:gd name="connsiteX2187" fmla="*/ 70806 w 260042"/>
                <a:gd name="connsiteY2187" fmla="*/ 25238 h 194114"/>
                <a:gd name="connsiteX2188" fmla="*/ 70097 w 260042"/>
                <a:gd name="connsiteY2188" fmla="*/ 20045 h 194114"/>
                <a:gd name="connsiteX2189" fmla="*/ 71987 w 260042"/>
                <a:gd name="connsiteY2189" fmla="*/ 28539 h 194114"/>
                <a:gd name="connsiteX2190" fmla="*/ 71987 w 260042"/>
                <a:gd name="connsiteY2190" fmla="*/ 30901 h 194114"/>
                <a:gd name="connsiteX2191" fmla="*/ 71987 w 260042"/>
                <a:gd name="connsiteY2191" fmla="*/ 29248 h 194114"/>
                <a:gd name="connsiteX2192" fmla="*/ 71987 w 260042"/>
                <a:gd name="connsiteY2192" fmla="*/ 29248 h 194114"/>
                <a:gd name="connsiteX2193" fmla="*/ 72929 w 260042"/>
                <a:gd name="connsiteY2193" fmla="*/ 25944 h 194114"/>
                <a:gd name="connsiteX2194" fmla="*/ 82132 w 260042"/>
                <a:gd name="connsiteY2194" fmla="*/ 58508 h 194114"/>
                <a:gd name="connsiteX2195" fmla="*/ 80718 w 260042"/>
                <a:gd name="connsiteY2195" fmla="*/ 58508 h 194114"/>
                <a:gd name="connsiteX2196" fmla="*/ 83077 w 260042"/>
                <a:gd name="connsiteY2196" fmla="*/ 55913 h 194114"/>
                <a:gd name="connsiteX2197" fmla="*/ 85436 w 260042"/>
                <a:gd name="connsiteY2197" fmla="*/ 65353 h 194114"/>
                <a:gd name="connsiteX2198" fmla="*/ 85436 w 260042"/>
                <a:gd name="connsiteY2198" fmla="*/ 65353 h 194114"/>
                <a:gd name="connsiteX2199" fmla="*/ 86381 w 260042"/>
                <a:gd name="connsiteY2199" fmla="*/ 62757 h 194114"/>
                <a:gd name="connsiteX2200" fmla="*/ 85436 w 260042"/>
                <a:gd name="connsiteY2200" fmla="*/ 60870 h 194114"/>
                <a:gd name="connsiteX2201" fmla="*/ 83313 w 260042"/>
                <a:gd name="connsiteY2201" fmla="*/ 58508 h 194114"/>
                <a:gd name="connsiteX2202" fmla="*/ 86145 w 260042"/>
                <a:gd name="connsiteY2202" fmla="*/ 58272 h 194114"/>
                <a:gd name="connsiteX2203" fmla="*/ 89212 w 260042"/>
                <a:gd name="connsiteY2203" fmla="*/ 71488 h 194114"/>
                <a:gd name="connsiteX2204" fmla="*/ 89212 w 260042"/>
                <a:gd name="connsiteY2204" fmla="*/ 71488 h 194114"/>
                <a:gd name="connsiteX2205" fmla="*/ 89921 w 260042"/>
                <a:gd name="connsiteY2205" fmla="*/ 68893 h 194114"/>
                <a:gd name="connsiteX2206" fmla="*/ 89212 w 260042"/>
                <a:gd name="connsiteY2206" fmla="*/ 65116 h 194114"/>
                <a:gd name="connsiteX2207" fmla="*/ 91099 w 260042"/>
                <a:gd name="connsiteY2207" fmla="*/ 67475 h 194114"/>
                <a:gd name="connsiteX2208" fmla="*/ 89212 w 260042"/>
                <a:gd name="connsiteY2208" fmla="*/ 67475 h 194114"/>
                <a:gd name="connsiteX2209" fmla="*/ 88740 w 260042"/>
                <a:gd name="connsiteY2209" fmla="*/ 62521 h 194114"/>
                <a:gd name="connsiteX2210" fmla="*/ 89212 w 260042"/>
                <a:gd name="connsiteY2210" fmla="*/ 63466 h 194114"/>
                <a:gd name="connsiteX2211" fmla="*/ 89212 w 260042"/>
                <a:gd name="connsiteY2211" fmla="*/ 63466 h 194114"/>
                <a:gd name="connsiteX2212" fmla="*/ 89212 w 260042"/>
                <a:gd name="connsiteY2212" fmla="*/ 66297 h 194114"/>
                <a:gd name="connsiteX2213" fmla="*/ 88976 w 260042"/>
                <a:gd name="connsiteY2213" fmla="*/ 60870 h 194114"/>
                <a:gd name="connsiteX2214" fmla="*/ 92044 w 260042"/>
                <a:gd name="connsiteY2214" fmla="*/ 63466 h 194114"/>
                <a:gd name="connsiteX2215" fmla="*/ 92044 w 260042"/>
                <a:gd name="connsiteY2215" fmla="*/ 64644 h 194114"/>
                <a:gd name="connsiteX2216" fmla="*/ 91808 w 260042"/>
                <a:gd name="connsiteY2216" fmla="*/ 62049 h 194114"/>
                <a:gd name="connsiteX2217" fmla="*/ 83313 w 260042"/>
                <a:gd name="connsiteY2217" fmla="*/ 32080 h 194114"/>
                <a:gd name="connsiteX2218" fmla="*/ 83313 w 260042"/>
                <a:gd name="connsiteY2218" fmla="*/ 32080 h 194114"/>
                <a:gd name="connsiteX2219" fmla="*/ 83077 w 260042"/>
                <a:gd name="connsiteY2219" fmla="*/ 30665 h 194114"/>
                <a:gd name="connsiteX2220" fmla="*/ 83313 w 260042"/>
                <a:gd name="connsiteY2220" fmla="*/ 30429 h 194114"/>
                <a:gd name="connsiteX2221" fmla="*/ 83313 w 260042"/>
                <a:gd name="connsiteY2221" fmla="*/ 30429 h 194114"/>
                <a:gd name="connsiteX2222" fmla="*/ 82841 w 260042"/>
                <a:gd name="connsiteY2222" fmla="*/ 29012 h 194114"/>
                <a:gd name="connsiteX2223" fmla="*/ 84964 w 260042"/>
                <a:gd name="connsiteY2223" fmla="*/ 35147 h 194114"/>
                <a:gd name="connsiteX2224" fmla="*/ 84964 w 260042"/>
                <a:gd name="connsiteY2224" fmla="*/ 37743 h 194114"/>
                <a:gd name="connsiteX2225" fmla="*/ 84964 w 260042"/>
                <a:gd name="connsiteY2225" fmla="*/ 37743 h 194114"/>
                <a:gd name="connsiteX2226" fmla="*/ 84491 w 260042"/>
                <a:gd name="connsiteY2226" fmla="*/ 33733 h 194114"/>
                <a:gd name="connsiteX2227" fmla="*/ 84964 w 260042"/>
                <a:gd name="connsiteY2227" fmla="*/ 26653 h 194114"/>
                <a:gd name="connsiteX2228" fmla="*/ 84964 w 260042"/>
                <a:gd name="connsiteY2228" fmla="*/ 30193 h 194114"/>
                <a:gd name="connsiteX2229" fmla="*/ 84964 w 260042"/>
                <a:gd name="connsiteY2229" fmla="*/ 31607 h 194114"/>
                <a:gd name="connsiteX2230" fmla="*/ 84964 w 260042"/>
                <a:gd name="connsiteY2230" fmla="*/ 33497 h 194114"/>
                <a:gd name="connsiteX2231" fmla="*/ 83785 w 260042"/>
                <a:gd name="connsiteY2231" fmla="*/ 25238 h 194114"/>
                <a:gd name="connsiteX2232" fmla="*/ 96762 w 260042"/>
                <a:gd name="connsiteY2232" fmla="*/ 71016 h 194114"/>
                <a:gd name="connsiteX2233" fmla="*/ 96762 w 260042"/>
                <a:gd name="connsiteY2233" fmla="*/ 71016 h 194114"/>
                <a:gd name="connsiteX2234" fmla="*/ 95584 w 260042"/>
                <a:gd name="connsiteY2234" fmla="*/ 69601 h 194114"/>
                <a:gd name="connsiteX2235" fmla="*/ 86853 w 260042"/>
                <a:gd name="connsiteY2235" fmla="*/ 32788 h 194114"/>
                <a:gd name="connsiteX2236" fmla="*/ 86853 w 260042"/>
                <a:gd name="connsiteY2236" fmla="*/ 32788 h 194114"/>
                <a:gd name="connsiteX2237" fmla="*/ 85672 w 260042"/>
                <a:gd name="connsiteY2237" fmla="*/ 31374 h 194114"/>
                <a:gd name="connsiteX2238" fmla="*/ 95112 w 260042"/>
                <a:gd name="connsiteY2238" fmla="*/ 61812 h 194114"/>
                <a:gd name="connsiteX2239" fmla="*/ 96526 w 260042"/>
                <a:gd name="connsiteY2239" fmla="*/ 63230 h 194114"/>
                <a:gd name="connsiteX2240" fmla="*/ 96526 w 260042"/>
                <a:gd name="connsiteY2240" fmla="*/ 61340 h 194114"/>
                <a:gd name="connsiteX2241" fmla="*/ 96526 w 260042"/>
                <a:gd name="connsiteY2241" fmla="*/ 62993 h 194114"/>
                <a:gd name="connsiteX2242" fmla="*/ 96526 w 260042"/>
                <a:gd name="connsiteY2242" fmla="*/ 64880 h 194114"/>
                <a:gd name="connsiteX2243" fmla="*/ 96526 w 260042"/>
                <a:gd name="connsiteY2243" fmla="*/ 66534 h 194114"/>
                <a:gd name="connsiteX2244" fmla="*/ 96526 w 260042"/>
                <a:gd name="connsiteY2244" fmla="*/ 63935 h 194114"/>
                <a:gd name="connsiteX2245" fmla="*/ 96526 w 260042"/>
                <a:gd name="connsiteY2245" fmla="*/ 66061 h 194114"/>
                <a:gd name="connsiteX2246" fmla="*/ 93931 w 260042"/>
                <a:gd name="connsiteY2246" fmla="*/ 60398 h 194114"/>
                <a:gd name="connsiteX2247" fmla="*/ 98416 w 260042"/>
                <a:gd name="connsiteY2247" fmla="*/ 64644 h 194114"/>
                <a:gd name="connsiteX2248" fmla="*/ 98416 w 260042"/>
                <a:gd name="connsiteY2248" fmla="*/ 67003 h 194114"/>
                <a:gd name="connsiteX2249" fmla="*/ 98416 w 260042"/>
                <a:gd name="connsiteY2249" fmla="*/ 64880 h 194114"/>
                <a:gd name="connsiteX2250" fmla="*/ 97235 w 260042"/>
                <a:gd name="connsiteY2250" fmla="*/ 63230 h 194114"/>
                <a:gd name="connsiteX2251" fmla="*/ 98416 w 260042"/>
                <a:gd name="connsiteY2251" fmla="*/ 62049 h 194114"/>
                <a:gd name="connsiteX2252" fmla="*/ 98416 w 260042"/>
                <a:gd name="connsiteY2252" fmla="*/ 66534 h 194114"/>
                <a:gd name="connsiteX2253" fmla="*/ 98416 w 260042"/>
                <a:gd name="connsiteY2253" fmla="*/ 66534 h 194114"/>
                <a:gd name="connsiteX2254" fmla="*/ 97943 w 260042"/>
                <a:gd name="connsiteY2254" fmla="*/ 60634 h 194114"/>
                <a:gd name="connsiteX2255" fmla="*/ 101247 w 260042"/>
                <a:gd name="connsiteY2255" fmla="*/ 71724 h 194114"/>
                <a:gd name="connsiteX2256" fmla="*/ 101247 w 260042"/>
                <a:gd name="connsiteY2256" fmla="*/ 71724 h 194114"/>
                <a:gd name="connsiteX2257" fmla="*/ 100775 w 260042"/>
                <a:gd name="connsiteY2257" fmla="*/ 71252 h 194114"/>
                <a:gd name="connsiteX2258" fmla="*/ 131216 w 260042"/>
                <a:gd name="connsiteY2258" fmla="*/ 172958 h 194114"/>
                <a:gd name="connsiteX2259" fmla="*/ 131216 w 260042"/>
                <a:gd name="connsiteY2259" fmla="*/ 172958 h 194114"/>
                <a:gd name="connsiteX2260" fmla="*/ 131216 w 260042"/>
                <a:gd name="connsiteY2260" fmla="*/ 174608 h 194114"/>
                <a:gd name="connsiteX2261" fmla="*/ 130744 w 260042"/>
                <a:gd name="connsiteY2261" fmla="*/ 171540 h 194114"/>
                <a:gd name="connsiteX2262" fmla="*/ 105493 w 260042"/>
                <a:gd name="connsiteY2262" fmla="*/ 65825 h 194114"/>
                <a:gd name="connsiteX2263" fmla="*/ 105493 w 260042"/>
                <a:gd name="connsiteY2263" fmla="*/ 67712 h 194114"/>
                <a:gd name="connsiteX2264" fmla="*/ 105021 w 260042"/>
                <a:gd name="connsiteY2264" fmla="*/ 64408 h 194114"/>
                <a:gd name="connsiteX2265" fmla="*/ 132158 w 260042"/>
                <a:gd name="connsiteY2265" fmla="*/ 172249 h 194114"/>
                <a:gd name="connsiteX2266" fmla="*/ 133575 w 260042"/>
                <a:gd name="connsiteY2266" fmla="*/ 172249 h 194114"/>
                <a:gd name="connsiteX2267" fmla="*/ 133575 w 260042"/>
                <a:gd name="connsiteY2267" fmla="*/ 175553 h 194114"/>
                <a:gd name="connsiteX2268" fmla="*/ 133575 w 260042"/>
                <a:gd name="connsiteY2268" fmla="*/ 170832 h 194114"/>
                <a:gd name="connsiteX2269" fmla="*/ 131686 w 260042"/>
                <a:gd name="connsiteY2269" fmla="*/ 170832 h 194114"/>
                <a:gd name="connsiteX2270" fmla="*/ 134517 w 260042"/>
                <a:gd name="connsiteY2270" fmla="*/ 172249 h 194114"/>
                <a:gd name="connsiteX2271" fmla="*/ 134517 w 260042"/>
                <a:gd name="connsiteY2271" fmla="*/ 172249 h 194114"/>
                <a:gd name="connsiteX2272" fmla="*/ 134048 w 260042"/>
                <a:gd name="connsiteY2272" fmla="*/ 171068 h 194114"/>
                <a:gd name="connsiteX2273" fmla="*/ 102662 w 260042"/>
                <a:gd name="connsiteY2273" fmla="*/ 32316 h 194114"/>
                <a:gd name="connsiteX2274" fmla="*/ 102662 w 260042"/>
                <a:gd name="connsiteY2274" fmla="*/ 32316 h 194114"/>
                <a:gd name="connsiteX2275" fmla="*/ 103370 w 260042"/>
                <a:gd name="connsiteY2275" fmla="*/ 31138 h 194114"/>
                <a:gd name="connsiteX2276" fmla="*/ 104079 w 260042"/>
                <a:gd name="connsiteY2276" fmla="*/ 30193 h 194114"/>
                <a:gd name="connsiteX2277" fmla="*/ 104079 w 260042"/>
                <a:gd name="connsiteY2277" fmla="*/ 30193 h 194114"/>
                <a:gd name="connsiteX2278" fmla="*/ 104079 w 260042"/>
                <a:gd name="connsiteY2278" fmla="*/ 25238 h 194114"/>
                <a:gd name="connsiteX2279" fmla="*/ 104079 w 260042"/>
                <a:gd name="connsiteY2279" fmla="*/ 30665 h 194114"/>
                <a:gd name="connsiteX2280" fmla="*/ 104079 w 260042"/>
                <a:gd name="connsiteY2280" fmla="*/ 28539 h 194114"/>
                <a:gd name="connsiteX2281" fmla="*/ 104079 w 260042"/>
                <a:gd name="connsiteY2281" fmla="*/ 31138 h 194114"/>
                <a:gd name="connsiteX2282" fmla="*/ 102189 w 260042"/>
                <a:gd name="connsiteY2282" fmla="*/ 31138 h 194114"/>
                <a:gd name="connsiteX2283" fmla="*/ 100775 w 260042"/>
                <a:gd name="connsiteY2283" fmla="*/ 31138 h 194114"/>
                <a:gd name="connsiteX2284" fmla="*/ 103370 w 260042"/>
                <a:gd name="connsiteY2284" fmla="*/ 29012 h 194114"/>
                <a:gd name="connsiteX2285" fmla="*/ 104079 w 260042"/>
                <a:gd name="connsiteY2285" fmla="*/ 26180 h 194114"/>
                <a:gd name="connsiteX2286" fmla="*/ 104079 w 260042"/>
                <a:gd name="connsiteY2286" fmla="*/ 26180 h 194114"/>
                <a:gd name="connsiteX2287" fmla="*/ 103370 w 260042"/>
                <a:gd name="connsiteY2287" fmla="*/ 24057 h 194114"/>
                <a:gd name="connsiteX2288" fmla="*/ 139002 w 260042"/>
                <a:gd name="connsiteY2288" fmla="*/ 167764 h 194114"/>
                <a:gd name="connsiteX2289" fmla="*/ 139002 w 260042"/>
                <a:gd name="connsiteY2289" fmla="*/ 167764 h 194114"/>
                <a:gd name="connsiteX2290" fmla="*/ 138766 w 260042"/>
                <a:gd name="connsiteY2290" fmla="*/ 165641 h 194114"/>
                <a:gd name="connsiteX2291" fmla="*/ 105729 w 260042"/>
                <a:gd name="connsiteY2291" fmla="*/ 26180 h 194114"/>
                <a:gd name="connsiteX2292" fmla="*/ 105729 w 260042"/>
                <a:gd name="connsiteY2292" fmla="*/ 28306 h 194114"/>
                <a:gd name="connsiteX2293" fmla="*/ 105729 w 260042"/>
                <a:gd name="connsiteY2293" fmla="*/ 28306 h 194114"/>
                <a:gd name="connsiteX2294" fmla="*/ 105493 w 260042"/>
                <a:gd name="connsiteY2294" fmla="*/ 24057 h 194114"/>
                <a:gd name="connsiteX2295" fmla="*/ 107619 w 260042"/>
                <a:gd name="connsiteY2295" fmla="*/ 31138 h 194114"/>
                <a:gd name="connsiteX2296" fmla="*/ 107619 w 260042"/>
                <a:gd name="connsiteY2296" fmla="*/ 31138 h 194114"/>
                <a:gd name="connsiteX2297" fmla="*/ 107383 w 260042"/>
                <a:gd name="connsiteY2297" fmla="*/ 28306 h 194114"/>
                <a:gd name="connsiteX2298" fmla="*/ 106438 w 260042"/>
                <a:gd name="connsiteY2298" fmla="*/ 21934 h 194114"/>
                <a:gd name="connsiteX2299" fmla="*/ 106438 w 260042"/>
                <a:gd name="connsiteY2299" fmla="*/ 24293 h 194114"/>
                <a:gd name="connsiteX2300" fmla="*/ 106438 w 260042"/>
                <a:gd name="connsiteY2300" fmla="*/ 24293 h 194114"/>
                <a:gd name="connsiteX2301" fmla="*/ 106438 w 260042"/>
                <a:gd name="connsiteY2301" fmla="*/ 24293 h 194114"/>
                <a:gd name="connsiteX2302" fmla="*/ 143015 w 260042"/>
                <a:gd name="connsiteY2302" fmla="*/ 168236 h 194114"/>
                <a:gd name="connsiteX2303" fmla="*/ 143015 w 260042"/>
                <a:gd name="connsiteY2303" fmla="*/ 170359 h 194114"/>
                <a:gd name="connsiteX2304" fmla="*/ 143015 w 260042"/>
                <a:gd name="connsiteY2304" fmla="*/ 168945 h 194114"/>
                <a:gd name="connsiteX2305" fmla="*/ 142779 w 260042"/>
                <a:gd name="connsiteY2305" fmla="*/ 165641 h 194114"/>
                <a:gd name="connsiteX2306" fmla="*/ 110920 w 260042"/>
                <a:gd name="connsiteY2306" fmla="*/ 30665 h 194114"/>
                <a:gd name="connsiteX2307" fmla="*/ 110920 w 260042"/>
                <a:gd name="connsiteY2307" fmla="*/ 32080 h 194114"/>
                <a:gd name="connsiteX2308" fmla="*/ 110920 w 260042"/>
                <a:gd name="connsiteY2308" fmla="*/ 29957 h 194114"/>
                <a:gd name="connsiteX2309" fmla="*/ 110920 w 260042"/>
                <a:gd name="connsiteY2309" fmla="*/ 33733 h 194114"/>
                <a:gd name="connsiteX2310" fmla="*/ 109506 w 260042"/>
                <a:gd name="connsiteY2310" fmla="*/ 33733 h 194114"/>
                <a:gd name="connsiteX2311" fmla="*/ 110687 w 260042"/>
                <a:gd name="connsiteY2311" fmla="*/ 27834 h 194114"/>
                <a:gd name="connsiteX2312" fmla="*/ 144429 w 260042"/>
                <a:gd name="connsiteY2312" fmla="*/ 172249 h 194114"/>
                <a:gd name="connsiteX2313" fmla="*/ 144429 w 260042"/>
                <a:gd name="connsiteY2313" fmla="*/ 170596 h 194114"/>
                <a:gd name="connsiteX2314" fmla="*/ 144193 w 260042"/>
                <a:gd name="connsiteY2314" fmla="*/ 168945 h 194114"/>
                <a:gd name="connsiteX2315" fmla="*/ 113282 w 260042"/>
                <a:gd name="connsiteY2315" fmla="*/ 33261 h 194114"/>
                <a:gd name="connsiteX2316" fmla="*/ 113282 w 260042"/>
                <a:gd name="connsiteY2316" fmla="*/ 33261 h 194114"/>
                <a:gd name="connsiteX2317" fmla="*/ 113282 w 260042"/>
                <a:gd name="connsiteY2317" fmla="*/ 33261 h 194114"/>
                <a:gd name="connsiteX2318" fmla="*/ 147497 w 260042"/>
                <a:gd name="connsiteY2318" fmla="*/ 166586 h 194114"/>
                <a:gd name="connsiteX2319" fmla="*/ 147497 w 260042"/>
                <a:gd name="connsiteY2319" fmla="*/ 166586 h 194114"/>
                <a:gd name="connsiteX2320" fmla="*/ 147497 w 260042"/>
                <a:gd name="connsiteY2320" fmla="*/ 168709 h 194114"/>
                <a:gd name="connsiteX2321" fmla="*/ 147497 w 260042"/>
                <a:gd name="connsiteY2321" fmla="*/ 167292 h 194114"/>
                <a:gd name="connsiteX2322" fmla="*/ 147497 w 260042"/>
                <a:gd name="connsiteY2322" fmla="*/ 169890 h 194114"/>
                <a:gd name="connsiteX2323" fmla="*/ 147497 w 260042"/>
                <a:gd name="connsiteY2323" fmla="*/ 169890 h 194114"/>
                <a:gd name="connsiteX2324" fmla="*/ 147261 w 260042"/>
                <a:gd name="connsiteY2324" fmla="*/ 163282 h 194114"/>
                <a:gd name="connsiteX2325" fmla="*/ 115641 w 260042"/>
                <a:gd name="connsiteY2325" fmla="*/ 29484 h 194114"/>
                <a:gd name="connsiteX2326" fmla="*/ 117056 w 260042"/>
                <a:gd name="connsiteY2326" fmla="*/ 30901 h 194114"/>
                <a:gd name="connsiteX2327" fmla="*/ 117056 w 260042"/>
                <a:gd name="connsiteY2327" fmla="*/ 30901 h 194114"/>
                <a:gd name="connsiteX2328" fmla="*/ 117056 w 260042"/>
                <a:gd name="connsiteY2328" fmla="*/ 32316 h 194114"/>
                <a:gd name="connsiteX2329" fmla="*/ 117056 w 260042"/>
                <a:gd name="connsiteY2329" fmla="*/ 35147 h 194114"/>
                <a:gd name="connsiteX2330" fmla="*/ 149148 w 260042"/>
                <a:gd name="connsiteY2330" fmla="*/ 166822 h 194114"/>
                <a:gd name="connsiteX2331" fmla="*/ 149148 w 260042"/>
                <a:gd name="connsiteY2331" fmla="*/ 169654 h 194114"/>
                <a:gd name="connsiteX2332" fmla="*/ 148914 w 260042"/>
                <a:gd name="connsiteY2332" fmla="*/ 163518 h 194114"/>
                <a:gd name="connsiteX2333" fmla="*/ 117764 w 260042"/>
                <a:gd name="connsiteY2333" fmla="*/ 31843 h 194114"/>
                <a:gd name="connsiteX2334" fmla="*/ 117764 w 260042"/>
                <a:gd name="connsiteY2334" fmla="*/ 37273 h 194114"/>
                <a:gd name="connsiteX2335" fmla="*/ 117764 w 260042"/>
                <a:gd name="connsiteY2335" fmla="*/ 37273 h 194114"/>
                <a:gd name="connsiteX2336" fmla="*/ 117528 w 260042"/>
                <a:gd name="connsiteY2336" fmla="*/ 28539 h 194114"/>
                <a:gd name="connsiteX2337" fmla="*/ 150565 w 260042"/>
                <a:gd name="connsiteY2337" fmla="*/ 165641 h 194114"/>
                <a:gd name="connsiteX2338" fmla="*/ 150565 w 260042"/>
                <a:gd name="connsiteY2338" fmla="*/ 165641 h 194114"/>
                <a:gd name="connsiteX2339" fmla="*/ 150565 w 260042"/>
                <a:gd name="connsiteY2339" fmla="*/ 165641 h 194114"/>
                <a:gd name="connsiteX2340" fmla="*/ 119418 w 260042"/>
                <a:gd name="connsiteY2340" fmla="*/ 27597 h 194114"/>
                <a:gd name="connsiteX2341" fmla="*/ 118000 w 260042"/>
                <a:gd name="connsiteY2341" fmla="*/ 27597 h 194114"/>
                <a:gd name="connsiteX2342" fmla="*/ 118000 w 260042"/>
                <a:gd name="connsiteY2342" fmla="*/ 26416 h 194114"/>
                <a:gd name="connsiteX2343" fmla="*/ 118000 w 260042"/>
                <a:gd name="connsiteY2343" fmla="*/ 27597 h 194114"/>
                <a:gd name="connsiteX2344" fmla="*/ 118473 w 260042"/>
                <a:gd name="connsiteY2344" fmla="*/ 27597 h 194114"/>
                <a:gd name="connsiteX2345" fmla="*/ 119418 w 260042"/>
                <a:gd name="connsiteY2345" fmla="*/ 29248 h 194114"/>
                <a:gd name="connsiteX2346" fmla="*/ 119418 w 260042"/>
                <a:gd name="connsiteY2346" fmla="*/ 31374 h 194114"/>
                <a:gd name="connsiteX2347" fmla="*/ 117764 w 260042"/>
                <a:gd name="connsiteY2347" fmla="*/ 31374 h 194114"/>
                <a:gd name="connsiteX2348" fmla="*/ 117764 w 260042"/>
                <a:gd name="connsiteY2348" fmla="*/ 28306 h 194114"/>
                <a:gd name="connsiteX2349" fmla="*/ 119418 w 260042"/>
                <a:gd name="connsiteY2349" fmla="*/ 29248 h 194114"/>
                <a:gd name="connsiteX2350" fmla="*/ 151510 w 260042"/>
                <a:gd name="connsiteY2350" fmla="*/ 163282 h 194114"/>
                <a:gd name="connsiteX2351" fmla="*/ 151510 w 260042"/>
                <a:gd name="connsiteY2351" fmla="*/ 166822 h 194114"/>
                <a:gd name="connsiteX2352" fmla="*/ 151510 w 260042"/>
                <a:gd name="connsiteY2352" fmla="*/ 166822 h 194114"/>
                <a:gd name="connsiteX2353" fmla="*/ 151510 w 260042"/>
                <a:gd name="connsiteY2353" fmla="*/ 163518 h 194114"/>
                <a:gd name="connsiteX2354" fmla="*/ 150565 w 260042"/>
                <a:gd name="connsiteY2354" fmla="*/ 163282 h 194114"/>
                <a:gd name="connsiteX2355" fmla="*/ 119651 w 260042"/>
                <a:gd name="connsiteY2355" fmla="*/ 24766 h 194114"/>
                <a:gd name="connsiteX2356" fmla="*/ 119651 w 260042"/>
                <a:gd name="connsiteY2356" fmla="*/ 26889 h 194114"/>
                <a:gd name="connsiteX2357" fmla="*/ 119651 w 260042"/>
                <a:gd name="connsiteY2357" fmla="*/ 26889 h 194114"/>
                <a:gd name="connsiteX2358" fmla="*/ 119651 w 260042"/>
                <a:gd name="connsiteY2358" fmla="*/ 29720 h 194114"/>
                <a:gd name="connsiteX2359" fmla="*/ 119651 w 260042"/>
                <a:gd name="connsiteY2359" fmla="*/ 29720 h 194114"/>
                <a:gd name="connsiteX2360" fmla="*/ 119651 w 260042"/>
                <a:gd name="connsiteY2360" fmla="*/ 31374 h 194114"/>
                <a:gd name="connsiteX2361" fmla="*/ 119651 w 260042"/>
                <a:gd name="connsiteY2361" fmla="*/ 31374 h 194114"/>
                <a:gd name="connsiteX2362" fmla="*/ 119651 w 260042"/>
                <a:gd name="connsiteY2362" fmla="*/ 24057 h 194114"/>
                <a:gd name="connsiteX2363" fmla="*/ 121304 w 260042"/>
                <a:gd name="connsiteY2363" fmla="*/ 30665 h 194114"/>
                <a:gd name="connsiteX2364" fmla="*/ 121304 w 260042"/>
                <a:gd name="connsiteY2364" fmla="*/ 30665 h 194114"/>
                <a:gd name="connsiteX2365" fmla="*/ 121304 w 260042"/>
                <a:gd name="connsiteY2365" fmla="*/ 30665 h 194114"/>
                <a:gd name="connsiteX2366" fmla="*/ 122955 w 260042"/>
                <a:gd name="connsiteY2366" fmla="*/ 27834 h 194114"/>
                <a:gd name="connsiteX2367" fmla="*/ 122955 w 260042"/>
                <a:gd name="connsiteY2367" fmla="*/ 27834 h 194114"/>
                <a:gd name="connsiteX2368" fmla="*/ 122955 w 260042"/>
                <a:gd name="connsiteY2368" fmla="*/ 27834 h 194114"/>
                <a:gd name="connsiteX2369" fmla="*/ 125317 w 260042"/>
                <a:gd name="connsiteY2369" fmla="*/ 30901 h 194114"/>
                <a:gd name="connsiteX2370" fmla="*/ 125317 w 260042"/>
                <a:gd name="connsiteY2370" fmla="*/ 30901 h 194114"/>
                <a:gd name="connsiteX2371" fmla="*/ 125317 w 260042"/>
                <a:gd name="connsiteY2371" fmla="*/ 30901 h 194114"/>
                <a:gd name="connsiteX2372" fmla="*/ 125317 w 260042"/>
                <a:gd name="connsiteY2372" fmla="*/ 30901 h 194114"/>
                <a:gd name="connsiteX2373" fmla="*/ 125317 w 260042"/>
                <a:gd name="connsiteY2373" fmla="*/ 30901 h 194114"/>
                <a:gd name="connsiteX2374" fmla="*/ 125317 w 260042"/>
                <a:gd name="connsiteY2374" fmla="*/ 33497 h 194114"/>
                <a:gd name="connsiteX2375" fmla="*/ 125317 w 260042"/>
                <a:gd name="connsiteY2375" fmla="*/ 33497 h 194114"/>
                <a:gd name="connsiteX2376" fmla="*/ 125081 w 260042"/>
                <a:gd name="connsiteY2376" fmla="*/ 31843 h 194114"/>
                <a:gd name="connsiteX2377" fmla="*/ 127440 w 260042"/>
                <a:gd name="connsiteY2377" fmla="*/ 30901 h 194114"/>
                <a:gd name="connsiteX2378" fmla="*/ 126023 w 260042"/>
                <a:gd name="connsiteY2378" fmla="*/ 30901 h 194114"/>
                <a:gd name="connsiteX2379" fmla="*/ 126967 w 260042"/>
                <a:gd name="connsiteY2379" fmla="*/ 32552 h 194114"/>
                <a:gd name="connsiteX2380" fmla="*/ 127440 w 260042"/>
                <a:gd name="connsiteY2380" fmla="*/ 26416 h 194114"/>
                <a:gd name="connsiteX2381" fmla="*/ 127440 w 260042"/>
                <a:gd name="connsiteY2381" fmla="*/ 28306 h 194114"/>
                <a:gd name="connsiteX2382" fmla="*/ 126967 w 260042"/>
                <a:gd name="connsiteY2382" fmla="*/ 28070 h 194114"/>
                <a:gd name="connsiteX2383" fmla="*/ 129799 w 260042"/>
                <a:gd name="connsiteY2383" fmla="*/ 32080 h 194114"/>
                <a:gd name="connsiteX2384" fmla="*/ 129799 w 260042"/>
                <a:gd name="connsiteY2384" fmla="*/ 34205 h 194114"/>
                <a:gd name="connsiteX2385" fmla="*/ 128618 w 260042"/>
                <a:gd name="connsiteY2385" fmla="*/ 34205 h 194114"/>
                <a:gd name="connsiteX2386" fmla="*/ 129563 w 260042"/>
                <a:gd name="connsiteY2386" fmla="*/ 33733 h 194114"/>
                <a:gd name="connsiteX2387" fmla="*/ 134754 w 260042"/>
                <a:gd name="connsiteY2387" fmla="*/ 26889 h 194114"/>
                <a:gd name="connsiteX2388" fmla="*/ 134754 w 260042"/>
                <a:gd name="connsiteY2388" fmla="*/ 28539 h 194114"/>
                <a:gd name="connsiteX2389" fmla="*/ 134754 w 260042"/>
                <a:gd name="connsiteY2389" fmla="*/ 28539 h 194114"/>
                <a:gd name="connsiteX2390" fmla="*/ 134517 w 260042"/>
                <a:gd name="connsiteY2390" fmla="*/ 28539 h 194114"/>
                <a:gd name="connsiteX2391" fmla="*/ 170386 w 260042"/>
                <a:gd name="connsiteY2391" fmla="*/ 26889 h 194114"/>
                <a:gd name="connsiteX2392" fmla="*/ 170386 w 260042"/>
                <a:gd name="connsiteY2392" fmla="*/ 28776 h 194114"/>
                <a:gd name="connsiteX2393" fmla="*/ 170386 w 260042"/>
                <a:gd name="connsiteY2393" fmla="*/ 30901 h 194114"/>
                <a:gd name="connsiteX2394" fmla="*/ 170386 w 260042"/>
                <a:gd name="connsiteY2394" fmla="*/ 29720 h 194114"/>
                <a:gd name="connsiteX2395" fmla="*/ 170149 w 260042"/>
                <a:gd name="connsiteY2395" fmla="*/ 29720 h 194114"/>
                <a:gd name="connsiteX2396" fmla="*/ 173217 w 260042"/>
                <a:gd name="connsiteY2396" fmla="*/ 29484 h 194114"/>
                <a:gd name="connsiteX2397" fmla="*/ 173217 w 260042"/>
                <a:gd name="connsiteY2397" fmla="*/ 27361 h 194114"/>
                <a:gd name="connsiteX2398" fmla="*/ 174162 w 260042"/>
                <a:gd name="connsiteY2398" fmla="*/ 32316 h 194114"/>
                <a:gd name="connsiteX2399" fmla="*/ 206018 w 260042"/>
                <a:gd name="connsiteY2399" fmla="*/ 155023 h 194114"/>
                <a:gd name="connsiteX2400" fmla="*/ 206018 w 260042"/>
                <a:gd name="connsiteY2400" fmla="*/ 159978 h 194114"/>
                <a:gd name="connsiteX2401" fmla="*/ 206018 w 260042"/>
                <a:gd name="connsiteY2401" fmla="*/ 157855 h 194114"/>
                <a:gd name="connsiteX2402" fmla="*/ 205782 w 260042"/>
                <a:gd name="connsiteY2402" fmla="*/ 157855 h 194114"/>
                <a:gd name="connsiteX2403" fmla="*/ 206018 w 260042"/>
                <a:gd name="connsiteY2403" fmla="*/ 159742 h 194114"/>
                <a:gd name="connsiteX2404" fmla="*/ 206018 w 260042"/>
                <a:gd name="connsiteY2404" fmla="*/ 159742 h 194114"/>
                <a:gd name="connsiteX2405" fmla="*/ 206018 w 260042"/>
                <a:gd name="connsiteY2405" fmla="*/ 163046 h 194114"/>
                <a:gd name="connsiteX2406" fmla="*/ 206018 w 260042"/>
                <a:gd name="connsiteY2406" fmla="*/ 160214 h 194114"/>
                <a:gd name="connsiteX2407" fmla="*/ 206018 w 260042"/>
                <a:gd name="connsiteY2407" fmla="*/ 156202 h 194114"/>
                <a:gd name="connsiteX2408" fmla="*/ 204840 w 260042"/>
                <a:gd name="connsiteY2408" fmla="*/ 162573 h 194114"/>
                <a:gd name="connsiteX2409" fmla="*/ 182421 w 260042"/>
                <a:gd name="connsiteY2409" fmla="*/ 27361 h 194114"/>
                <a:gd name="connsiteX2410" fmla="*/ 182421 w 260042"/>
                <a:gd name="connsiteY2410" fmla="*/ 27361 h 194114"/>
                <a:gd name="connsiteX2411" fmla="*/ 182421 w 260042"/>
                <a:gd name="connsiteY2411" fmla="*/ 29957 h 194114"/>
                <a:gd name="connsiteX2412" fmla="*/ 181242 w 260042"/>
                <a:gd name="connsiteY2412" fmla="*/ 30193 h 194114"/>
                <a:gd name="connsiteX2413" fmla="*/ 208141 w 260042"/>
                <a:gd name="connsiteY2413" fmla="*/ 155023 h 194114"/>
                <a:gd name="connsiteX2414" fmla="*/ 208141 w 260042"/>
                <a:gd name="connsiteY2414" fmla="*/ 159033 h 194114"/>
                <a:gd name="connsiteX2415" fmla="*/ 208141 w 260042"/>
                <a:gd name="connsiteY2415" fmla="*/ 159033 h 194114"/>
                <a:gd name="connsiteX2416" fmla="*/ 184544 w 260042"/>
                <a:gd name="connsiteY2416" fmla="*/ 29012 h 194114"/>
                <a:gd name="connsiteX2417" fmla="*/ 184544 w 260042"/>
                <a:gd name="connsiteY2417" fmla="*/ 29012 h 194114"/>
                <a:gd name="connsiteX2418" fmla="*/ 183129 w 260042"/>
                <a:gd name="connsiteY2418" fmla="*/ 31843 h 194114"/>
                <a:gd name="connsiteX2419" fmla="*/ 208141 w 260042"/>
                <a:gd name="connsiteY2419" fmla="*/ 155493 h 194114"/>
                <a:gd name="connsiteX2420" fmla="*/ 208141 w 260042"/>
                <a:gd name="connsiteY2420" fmla="*/ 155493 h 194114"/>
                <a:gd name="connsiteX2421" fmla="*/ 208141 w 260042"/>
                <a:gd name="connsiteY2421" fmla="*/ 157146 h 194114"/>
                <a:gd name="connsiteX2422" fmla="*/ 207199 w 260042"/>
                <a:gd name="connsiteY2422" fmla="*/ 158325 h 194114"/>
                <a:gd name="connsiteX2423" fmla="*/ 208141 w 260042"/>
                <a:gd name="connsiteY2423" fmla="*/ 21698 h 194114"/>
                <a:gd name="connsiteX2424" fmla="*/ 208141 w 260042"/>
                <a:gd name="connsiteY2424" fmla="*/ 21698 h 194114"/>
                <a:gd name="connsiteX2425" fmla="*/ 207671 w 260042"/>
                <a:gd name="connsiteY2425" fmla="*/ 24057 h 194114"/>
                <a:gd name="connsiteX2426" fmla="*/ 209558 w 260042"/>
                <a:gd name="connsiteY2426" fmla="*/ 21698 h 194114"/>
                <a:gd name="connsiteX2427" fmla="*/ 209558 w 260042"/>
                <a:gd name="connsiteY2427" fmla="*/ 21698 h 194114"/>
                <a:gd name="connsiteX2428" fmla="*/ 209086 w 260042"/>
                <a:gd name="connsiteY2428" fmla="*/ 24057 h 194114"/>
                <a:gd name="connsiteX2429" fmla="*/ 209558 w 260042"/>
                <a:gd name="connsiteY2429" fmla="*/ 19808 h 194114"/>
                <a:gd name="connsiteX2430" fmla="*/ 209558 w 260042"/>
                <a:gd name="connsiteY2430" fmla="*/ 19808 h 194114"/>
                <a:gd name="connsiteX2431" fmla="*/ 209558 w 260042"/>
                <a:gd name="connsiteY2431" fmla="*/ 22170 h 194114"/>
                <a:gd name="connsiteX2432" fmla="*/ 235751 w 260042"/>
                <a:gd name="connsiteY2432" fmla="*/ 90600 h 194114"/>
                <a:gd name="connsiteX2433" fmla="*/ 235751 w 260042"/>
                <a:gd name="connsiteY2433" fmla="*/ 94613 h 194114"/>
                <a:gd name="connsiteX2434" fmla="*/ 234336 w 260042"/>
                <a:gd name="connsiteY2434" fmla="*/ 96972 h 194114"/>
                <a:gd name="connsiteX2435" fmla="*/ 234336 w 260042"/>
                <a:gd name="connsiteY2435" fmla="*/ 95322 h 194114"/>
                <a:gd name="connsiteX2436" fmla="*/ 235751 w 260042"/>
                <a:gd name="connsiteY2436" fmla="*/ 92018 h 194114"/>
                <a:gd name="connsiteX2437" fmla="*/ 238110 w 260042"/>
                <a:gd name="connsiteY2437" fmla="*/ 90600 h 194114"/>
                <a:gd name="connsiteX2438" fmla="*/ 238110 w 260042"/>
                <a:gd name="connsiteY2438" fmla="*/ 93199 h 194114"/>
                <a:gd name="connsiteX2439" fmla="*/ 236459 w 260042"/>
                <a:gd name="connsiteY2439" fmla="*/ 93199 h 194114"/>
                <a:gd name="connsiteX2440" fmla="*/ 224897 w 260042"/>
                <a:gd name="connsiteY2440" fmla="*/ 15326 h 194114"/>
                <a:gd name="connsiteX2441" fmla="*/ 223716 w 260042"/>
                <a:gd name="connsiteY2441" fmla="*/ 17449 h 194114"/>
                <a:gd name="connsiteX2442" fmla="*/ 224897 w 260042"/>
                <a:gd name="connsiteY2442" fmla="*/ 16741 h 194114"/>
                <a:gd name="connsiteX2443" fmla="*/ 240472 w 260042"/>
                <a:gd name="connsiteY2443" fmla="*/ 86118 h 194114"/>
                <a:gd name="connsiteX2444" fmla="*/ 238818 w 260042"/>
                <a:gd name="connsiteY2444" fmla="*/ 92254 h 194114"/>
                <a:gd name="connsiteX2445" fmla="*/ 238818 w 260042"/>
                <a:gd name="connsiteY2445" fmla="*/ 90600 h 194114"/>
                <a:gd name="connsiteX2446" fmla="*/ 240472 w 260042"/>
                <a:gd name="connsiteY2446" fmla="*/ 88477 h 194114"/>
                <a:gd name="connsiteX2447" fmla="*/ 230796 w 260042"/>
                <a:gd name="connsiteY2447" fmla="*/ 2583 h 194114"/>
                <a:gd name="connsiteX2448" fmla="*/ 230796 w 260042"/>
                <a:gd name="connsiteY2448" fmla="*/ 8482 h 194114"/>
                <a:gd name="connsiteX2449" fmla="*/ 230796 w 260042"/>
                <a:gd name="connsiteY2449" fmla="*/ 8482 h 194114"/>
                <a:gd name="connsiteX2450" fmla="*/ 230796 w 260042"/>
                <a:gd name="connsiteY2450" fmla="*/ 4942 h 194114"/>
                <a:gd name="connsiteX2451" fmla="*/ 246605 w 260042"/>
                <a:gd name="connsiteY2451" fmla="*/ 88477 h 194114"/>
                <a:gd name="connsiteX2452" fmla="*/ 246605 w 260042"/>
                <a:gd name="connsiteY2452" fmla="*/ 91781 h 194114"/>
                <a:gd name="connsiteX2453" fmla="*/ 246605 w 260042"/>
                <a:gd name="connsiteY2453" fmla="*/ 90367 h 194114"/>
                <a:gd name="connsiteX2454" fmla="*/ 246605 w 260042"/>
                <a:gd name="connsiteY2454" fmla="*/ 90837 h 194114"/>
                <a:gd name="connsiteX2455" fmla="*/ 243537 w 260042"/>
                <a:gd name="connsiteY2455" fmla="*/ 54262 h 194114"/>
                <a:gd name="connsiteX2456" fmla="*/ 243537 w 260042"/>
                <a:gd name="connsiteY2456" fmla="*/ 51195 h 194114"/>
                <a:gd name="connsiteX2457" fmla="*/ 243537 w 260042"/>
                <a:gd name="connsiteY2457" fmla="*/ 53554 h 194114"/>
                <a:gd name="connsiteX2458" fmla="*/ 243537 w 260042"/>
                <a:gd name="connsiteY2458" fmla="*/ 53554 h 194114"/>
                <a:gd name="connsiteX2459" fmla="*/ 243537 w 260042"/>
                <a:gd name="connsiteY2459" fmla="*/ 56385 h 194114"/>
                <a:gd name="connsiteX2460" fmla="*/ 243537 w 260042"/>
                <a:gd name="connsiteY2460" fmla="*/ 56622 h 194114"/>
                <a:gd name="connsiteX2461" fmla="*/ 240472 w 260042"/>
                <a:gd name="connsiteY2461" fmla="*/ 14382 h 194114"/>
                <a:gd name="connsiteX2462" fmla="*/ 240472 w 260042"/>
                <a:gd name="connsiteY2462" fmla="*/ 14382 h 194114"/>
                <a:gd name="connsiteX2463" fmla="*/ 240472 w 260042"/>
                <a:gd name="connsiteY2463" fmla="*/ 16741 h 194114"/>
                <a:gd name="connsiteX2464" fmla="*/ 242831 w 260042"/>
                <a:gd name="connsiteY2464" fmla="*/ 14382 h 194114"/>
                <a:gd name="connsiteX2465" fmla="*/ 241650 w 260042"/>
                <a:gd name="connsiteY2465" fmla="*/ 14382 h 194114"/>
                <a:gd name="connsiteX2466" fmla="*/ 242831 w 260042"/>
                <a:gd name="connsiteY2466" fmla="*/ 17449 h 194114"/>
                <a:gd name="connsiteX2467" fmla="*/ 244482 w 260042"/>
                <a:gd name="connsiteY2467" fmla="*/ 14382 h 194114"/>
                <a:gd name="connsiteX2468" fmla="*/ 244482 w 260042"/>
                <a:gd name="connsiteY2468" fmla="*/ 14382 h 194114"/>
                <a:gd name="connsiteX2469" fmla="*/ 244954 w 260042"/>
                <a:gd name="connsiteY2469" fmla="*/ 18630 h 194114"/>
                <a:gd name="connsiteX2470" fmla="*/ 244482 w 260042"/>
                <a:gd name="connsiteY2470" fmla="*/ 6123 h 194114"/>
                <a:gd name="connsiteX2471" fmla="*/ 244482 w 260042"/>
                <a:gd name="connsiteY2471" fmla="*/ 6123 h 194114"/>
                <a:gd name="connsiteX2472" fmla="*/ 244482 w 260042"/>
                <a:gd name="connsiteY2472" fmla="*/ 7776 h 194114"/>
                <a:gd name="connsiteX2473" fmla="*/ 244954 w 260042"/>
                <a:gd name="connsiteY2473" fmla="*/ 10372 h 194114"/>
                <a:gd name="connsiteX2474" fmla="*/ 258876 w 260042"/>
                <a:gd name="connsiteY2474" fmla="*/ 24057 h 194114"/>
                <a:gd name="connsiteX2475" fmla="*/ 258876 w 260042"/>
                <a:gd name="connsiteY2475" fmla="*/ 26416 h 194114"/>
                <a:gd name="connsiteX2476" fmla="*/ 258876 w 260042"/>
                <a:gd name="connsiteY2476" fmla="*/ 28306 h 194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</a:cxnLst>
              <a:rect l="l" t="t" r="r" b="b"/>
              <a:pathLst>
                <a:path w="260042" h="194114">
                  <a:moveTo>
                    <a:pt x="8981" y="132604"/>
                  </a:moveTo>
                  <a:cubicBezTo>
                    <a:pt x="8981" y="132604"/>
                    <a:pt x="8981" y="132604"/>
                    <a:pt x="8981" y="130718"/>
                  </a:cubicBezTo>
                  <a:cubicBezTo>
                    <a:pt x="8981" y="128828"/>
                    <a:pt x="8981" y="130718"/>
                    <a:pt x="8981" y="130718"/>
                  </a:cubicBezTo>
                  <a:cubicBezTo>
                    <a:pt x="8981" y="130718"/>
                    <a:pt x="8981" y="128828"/>
                    <a:pt x="8981" y="127886"/>
                  </a:cubicBezTo>
                  <a:cubicBezTo>
                    <a:pt x="8981" y="126941"/>
                    <a:pt x="8981" y="127886"/>
                    <a:pt x="10398" y="127886"/>
                  </a:cubicBezTo>
                  <a:cubicBezTo>
                    <a:pt x="10398" y="131896"/>
                    <a:pt x="10398" y="127886"/>
                    <a:pt x="12521" y="129536"/>
                  </a:cubicBezTo>
                  <a:cubicBezTo>
                    <a:pt x="14644" y="131190"/>
                    <a:pt x="12521" y="129536"/>
                    <a:pt x="12521" y="133549"/>
                  </a:cubicBezTo>
                  <a:cubicBezTo>
                    <a:pt x="12521" y="132368"/>
                    <a:pt x="14172" y="135200"/>
                    <a:pt x="14644" y="132132"/>
                  </a:cubicBezTo>
                  <a:cubicBezTo>
                    <a:pt x="14644" y="133785"/>
                    <a:pt x="14644" y="135436"/>
                    <a:pt x="14644" y="132132"/>
                  </a:cubicBezTo>
                  <a:cubicBezTo>
                    <a:pt x="14880" y="133549"/>
                    <a:pt x="14880" y="135200"/>
                    <a:pt x="14644" y="136617"/>
                  </a:cubicBezTo>
                  <a:cubicBezTo>
                    <a:pt x="14644" y="136617"/>
                    <a:pt x="14644" y="136617"/>
                    <a:pt x="14644" y="136617"/>
                  </a:cubicBezTo>
                  <a:cubicBezTo>
                    <a:pt x="14644" y="136617"/>
                    <a:pt x="14644" y="133785"/>
                    <a:pt x="14644" y="132604"/>
                  </a:cubicBezTo>
                  <a:cubicBezTo>
                    <a:pt x="14644" y="131426"/>
                    <a:pt x="14644" y="132604"/>
                    <a:pt x="16297" y="132604"/>
                  </a:cubicBezTo>
                  <a:cubicBezTo>
                    <a:pt x="16531" y="133785"/>
                    <a:pt x="16531" y="134963"/>
                    <a:pt x="16297" y="136144"/>
                  </a:cubicBezTo>
                  <a:cubicBezTo>
                    <a:pt x="16297" y="139212"/>
                    <a:pt x="16297" y="136144"/>
                    <a:pt x="17712" y="134258"/>
                  </a:cubicBezTo>
                  <a:cubicBezTo>
                    <a:pt x="19129" y="132368"/>
                    <a:pt x="17712" y="135908"/>
                    <a:pt x="18893" y="135672"/>
                  </a:cubicBezTo>
                  <a:cubicBezTo>
                    <a:pt x="20071" y="135436"/>
                    <a:pt x="18893" y="135672"/>
                    <a:pt x="18893" y="134021"/>
                  </a:cubicBezTo>
                  <a:lnTo>
                    <a:pt x="18893" y="134021"/>
                  </a:lnTo>
                  <a:cubicBezTo>
                    <a:pt x="18893" y="134021"/>
                    <a:pt x="18893" y="135436"/>
                    <a:pt x="18893" y="136144"/>
                  </a:cubicBezTo>
                  <a:cubicBezTo>
                    <a:pt x="18893" y="136853"/>
                    <a:pt x="18893" y="134494"/>
                    <a:pt x="20543" y="134258"/>
                  </a:cubicBezTo>
                  <a:lnTo>
                    <a:pt x="20543" y="134258"/>
                  </a:lnTo>
                  <a:cubicBezTo>
                    <a:pt x="20543" y="134258"/>
                    <a:pt x="20543" y="136381"/>
                    <a:pt x="20543" y="137325"/>
                  </a:cubicBezTo>
                  <a:cubicBezTo>
                    <a:pt x="20543" y="138267"/>
                    <a:pt x="20543" y="137325"/>
                    <a:pt x="22430" y="138740"/>
                  </a:cubicBezTo>
                  <a:cubicBezTo>
                    <a:pt x="24320" y="140157"/>
                    <a:pt x="22430" y="138740"/>
                    <a:pt x="22430" y="137089"/>
                  </a:cubicBezTo>
                  <a:cubicBezTo>
                    <a:pt x="22430" y="135436"/>
                    <a:pt x="22430" y="137089"/>
                    <a:pt x="22430" y="137089"/>
                  </a:cubicBezTo>
                  <a:cubicBezTo>
                    <a:pt x="22430" y="137089"/>
                    <a:pt x="22430" y="140157"/>
                    <a:pt x="22430" y="140157"/>
                  </a:cubicBezTo>
                  <a:lnTo>
                    <a:pt x="22430" y="138267"/>
                  </a:lnTo>
                  <a:cubicBezTo>
                    <a:pt x="22430" y="138267"/>
                    <a:pt x="22430" y="138267"/>
                    <a:pt x="22430" y="138267"/>
                  </a:cubicBezTo>
                  <a:cubicBezTo>
                    <a:pt x="22430" y="138267"/>
                    <a:pt x="22430" y="134021"/>
                    <a:pt x="22430" y="136617"/>
                  </a:cubicBezTo>
                  <a:cubicBezTo>
                    <a:pt x="22430" y="134258"/>
                    <a:pt x="22430" y="133313"/>
                    <a:pt x="22430" y="133785"/>
                  </a:cubicBezTo>
                  <a:cubicBezTo>
                    <a:pt x="22430" y="134258"/>
                    <a:pt x="22430" y="135200"/>
                    <a:pt x="22430" y="136853"/>
                  </a:cubicBezTo>
                  <a:cubicBezTo>
                    <a:pt x="22430" y="138504"/>
                    <a:pt x="22430" y="134963"/>
                    <a:pt x="22430" y="135436"/>
                  </a:cubicBezTo>
                  <a:cubicBezTo>
                    <a:pt x="22903" y="136381"/>
                    <a:pt x="22903" y="137325"/>
                    <a:pt x="22430" y="138267"/>
                  </a:cubicBezTo>
                  <a:cubicBezTo>
                    <a:pt x="22430" y="138267"/>
                    <a:pt x="22430" y="140393"/>
                    <a:pt x="22430" y="141335"/>
                  </a:cubicBezTo>
                  <a:cubicBezTo>
                    <a:pt x="22430" y="142280"/>
                    <a:pt x="22430" y="141335"/>
                    <a:pt x="22430" y="141335"/>
                  </a:cubicBezTo>
                  <a:cubicBezTo>
                    <a:pt x="22430" y="141335"/>
                    <a:pt x="22430" y="142752"/>
                    <a:pt x="22430" y="144639"/>
                  </a:cubicBezTo>
                  <a:cubicBezTo>
                    <a:pt x="22430" y="146526"/>
                    <a:pt x="22430" y="144639"/>
                    <a:pt x="22430" y="144639"/>
                  </a:cubicBezTo>
                  <a:cubicBezTo>
                    <a:pt x="22430" y="144639"/>
                    <a:pt x="22430" y="144639"/>
                    <a:pt x="22430" y="142280"/>
                  </a:cubicBezTo>
                  <a:cubicBezTo>
                    <a:pt x="22430" y="139921"/>
                    <a:pt x="22430" y="142280"/>
                    <a:pt x="22430" y="142280"/>
                  </a:cubicBezTo>
                  <a:cubicBezTo>
                    <a:pt x="22197" y="140863"/>
                    <a:pt x="22197" y="139212"/>
                    <a:pt x="22430" y="137795"/>
                  </a:cubicBezTo>
                  <a:lnTo>
                    <a:pt x="22430" y="137795"/>
                  </a:lnTo>
                  <a:cubicBezTo>
                    <a:pt x="22430" y="137795"/>
                    <a:pt x="22430" y="139448"/>
                    <a:pt x="22430" y="140393"/>
                  </a:cubicBezTo>
                  <a:cubicBezTo>
                    <a:pt x="22430" y="141335"/>
                    <a:pt x="24556" y="140393"/>
                    <a:pt x="25028" y="142989"/>
                  </a:cubicBezTo>
                  <a:cubicBezTo>
                    <a:pt x="25262" y="142044"/>
                    <a:pt x="25262" y="141335"/>
                    <a:pt x="25028" y="140393"/>
                  </a:cubicBezTo>
                  <a:cubicBezTo>
                    <a:pt x="25028" y="141571"/>
                    <a:pt x="25028" y="142989"/>
                    <a:pt x="25028" y="144167"/>
                  </a:cubicBezTo>
                  <a:cubicBezTo>
                    <a:pt x="25028" y="144167"/>
                    <a:pt x="25028" y="144167"/>
                    <a:pt x="25028" y="144167"/>
                  </a:cubicBezTo>
                  <a:cubicBezTo>
                    <a:pt x="25028" y="144167"/>
                    <a:pt x="26443" y="146293"/>
                    <a:pt x="26915" y="145584"/>
                  </a:cubicBezTo>
                  <a:cubicBezTo>
                    <a:pt x="27388" y="144875"/>
                    <a:pt x="26915" y="147234"/>
                    <a:pt x="26915" y="147943"/>
                  </a:cubicBezTo>
                  <a:cubicBezTo>
                    <a:pt x="26915" y="148652"/>
                    <a:pt x="26915" y="145348"/>
                    <a:pt x="26915" y="147943"/>
                  </a:cubicBezTo>
                  <a:cubicBezTo>
                    <a:pt x="26915" y="146526"/>
                    <a:pt x="26915" y="145348"/>
                    <a:pt x="26915" y="143931"/>
                  </a:cubicBezTo>
                  <a:cubicBezTo>
                    <a:pt x="26915" y="145584"/>
                    <a:pt x="26915" y="143931"/>
                    <a:pt x="26915" y="143931"/>
                  </a:cubicBezTo>
                  <a:cubicBezTo>
                    <a:pt x="26915" y="141099"/>
                    <a:pt x="26915" y="143931"/>
                    <a:pt x="26915" y="140863"/>
                  </a:cubicBezTo>
                  <a:cubicBezTo>
                    <a:pt x="26915" y="137795"/>
                    <a:pt x="26915" y="143225"/>
                    <a:pt x="26915" y="144403"/>
                  </a:cubicBezTo>
                  <a:cubicBezTo>
                    <a:pt x="26915" y="145584"/>
                    <a:pt x="26915" y="142752"/>
                    <a:pt x="26915" y="144403"/>
                  </a:cubicBezTo>
                  <a:lnTo>
                    <a:pt x="26915" y="147234"/>
                  </a:lnTo>
                  <a:cubicBezTo>
                    <a:pt x="26915" y="147234"/>
                    <a:pt x="25028" y="147234"/>
                    <a:pt x="24792" y="148888"/>
                  </a:cubicBezTo>
                  <a:cubicBezTo>
                    <a:pt x="24556" y="150538"/>
                    <a:pt x="24792" y="148888"/>
                    <a:pt x="24792" y="150066"/>
                  </a:cubicBezTo>
                  <a:cubicBezTo>
                    <a:pt x="24792" y="145584"/>
                    <a:pt x="27151" y="152661"/>
                    <a:pt x="27624" y="150066"/>
                  </a:cubicBezTo>
                  <a:cubicBezTo>
                    <a:pt x="29274" y="154079"/>
                    <a:pt x="30455" y="150066"/>
                    <a:pt x="31633" y="154315"/>
                  </a:cubicBezTo>
                  <a:cubicBezTo>
                    <a:pt x="31633" y="151011"/>
                    <a:pt x="31633" y="154315"/>
                    <a:pt x="31633" y="152661"/>
                  </a:cubicBezTo>
                  <a:cubicBezTo>
                    <a:pt x="31633" y="151011"/>
                    <a:pt x="31633" y="154079"/>
                    <a:pt x="31633" y="154787"/>
                  </a:cubicBezTo>
                  <a:cubicBezTo>
                    <a:pt x="31633" y="155493"/>
                    <a:pt x="31633" y="152661"/>
                    <a:pt x="31633" y="154787"/>
                  </a:cubicBezTo>
                  <a:cubicBezTo>
                    <a:pt x="31633" y="152425"/>
                    <a:pt x="33523" y="155965"/>
                    <a:pt x="34229" y="154787"/>
                  </a:cubicBezTo>
                  <a:cubicBezTo>
                    <a:pt x="33995" y="154079"/>
                    <a:pt x="33995" y="153134"/>
                    <a:pt x="34229" y="152425"/>
                  </a:cubicBezTo>
                  <a:cubicBezTo>
                    <a:pt x="34229" y="152425"/>
                    <a:pt x="34229" y="154315"/>
                    <a:pt x="34229" y="155260"/>
                  </a:cubicBezTo>
                  <a:cubicBezTo>
                    <a:pt x="34229" y="156202"/>
                    <a:pt x="35646" y="155260"/>
                    <a:pt x="36355" y="155260"/>
                  </a:cubicBezTo>
                  <a:cubicBezTo>
                    <a:pt x="37060" y="155260"/>
                    <a:pt x="37533" y="158325"/>
                    <a:pt x="37533" y="156438"/>
                  </a:cubicBezTo>
                  <a:cubicBezTo>
                    <a:pt x="37533" y="154551"/>
                    <a:pt x="37533" y="156438"/>
                    <a:pt x="37533" y="158091"/>
                  </a:cubicBezTo>
                  <a:cubicBezTo>
                    <a:pt x="37533" y="153606"/>
                    <a:pt x="39895" y="160214"/>
                    <a:pt x="40128" y="156438"/>
                  </a:cubicBezTo>
                  <a:cubicBezTo>
                    <a:pt x="41545" y="160923"/>
                    <a:pt x="41545" y="153606"/>
                    <a:pt x="42960" y="158091"/>
                  </a:cubicBezTo>
                  <a:cubicBezTo>
                    <a:pt x="42960" y="158091"/>
                    <a:pt x="42960" y="158091"/>
                    <a:pt x="42960" y="158091"/>
                  </a:cubicBezTo>
                  <a:cubicBezTo>
                    <a:pt x="42960" y="158091"/>
                    <a:pt x="42960" y="158091"/>
                    <a:pt x="44613" y="158091"/>
                  </a:cubicBezTo>
                  <a:cubicBezTo>
                    <a:pt x="46264" y="158091"/>
                    <a:pt x="46027" y="160923"/>
                    <a:pt x="44613" y="158091"/>
                  </a:cubicBezTo>
                  <a:cubicBezTo>
                    <a:pt x="43196" y="155260"/>
                    <a:pt x="44613" y="158091"/>
                    <a:pt x="44613" y="159742"/>
                  </a:cubicBezTo>
                  <a:cubicBezTo>
                    <a:pt x="44613" y="161392"/>
                    <a:pt x="44613" y="159742"/>
                    <a:pt x="46027" y="157855"/>
                  </a:cubicBezTo>
                  <a:cubicBezTo>
                    <a:pt x="47445" y="155965"/>
                    <a:pt x="48153" y="157855"/>
                    <a:pt x="49095" y="159269"/>
                  </a:cubicBezTo>
                  <a:cubicBezTo>
                    <a:pt x="73874" y="168236"/>
                    <a:pt x="100775" y="169417"/>
                    <a:pt x="126259" y="162810"/>
                  </a:cubicBezTo>
                  <a:cubicBezTo>
                    <a:pt x="126495" y="163754"/>
                    <a:pt x="126495" y="164696"/>
                    <a:pt x="126259" y="165641"/>
                  </a:cubicBezTo>
                  <a:cubicBezTo>
                    <a:pt x="124136" y="162573"/>
                    <a:pt x="122485" y="167764"/>
                    <a:pt x="120596" y="165641"/>
                  </a:cubicBezTo>
                  <a:cubicBezTo>
                    <a:pt x="120596" y="167292"/>
                    <a:pt x="120596" y="167058"/>
                    <a:pt x="120596" y="167528"/>
                  </a:cubicBezTo>
                  <a:cubicBezTo>
                    <a:pt x="120596" y="168000"/>
                    <a:pt x="120596" y="167528"/>
                    <a:pt x="120596" y="166350"/>
                  </a:cubicBezTo>
                  <a:cubicBezTo>
                    <a:pt x="120596" y="165169"/>
                    <a:pt x="120596" y="168473"/>
                    <a:pt x="120596" y="166350"/>
                  </a:cubicBezTo>
                  <a:cubicBezTo>
                    <a:pt x="120360" y="167528"/>
                    <a:pt x="120360" y="168473"/>
                    <a:pt x="120596" y="169654"/>
                  </a:cubicBezTo>
                  <a:cubicBezTo>
                    <a:pt x="120596" y="165641"/>
                    <a:pt x="118237" y="167058"/>
                    <a:pt x="117292" y="169654"/>
                  </a:cubicBezTo>
                  <a:cubicBezTo>
                    <a:pt x="116350" y="172249"/>
                    <a:pt x="115641" y="167528"/>
                    <a:pt x="114933" y="169654"/>
                  </a:cubicBezTo>
                  <a:cubicBezTo>
                    <a:pt x="114933" y="172013"/>
                    <a:pt x="111629" y="169654"/>
                    <a:pt x="111156" y="172013"/>
                  </a:cubicBezTo>
                  <a:cubicBezTo>
                    <a:pt x="111156" y="172013"/>
                    <a:pt x="111156" y="170596"/>
                    <a:pt x="111156" y="170359"/>
                  </a:cubicBezTo>
                  <a:cubicBezTo>
                    <a:pt x="111156" y="170832"/>
                    <a:pt x="111156" y="171540"/>
                    <a:pt x="111156" y="172013"/>
                  </a:cubicBezTo>
                  <a:cubicBezTo>
                    <a:pt x="109269" y="169417"/>
                    <a:pt x="108325" y="174372"/>
                    <a:pt x="106202" y="172013"/>
                  </a:cubicBezTo>
                  <a:cubicBezTo>
                    <a:pt x="106202" y="174844"/>
                    <a:pt x="106202" y="172013"/>
                    <a:pt x="104787" y="172013"/>
                  </a:cubicBezTo>
                  <a:cubicBezTo>
                    <a:pt x="103370" y="172013"/>
                    <a:pt x="104787" y="174844"/>
                    <a:pt x="103370" y="172013"/>
                  </a:cubicBezTo>
                  <a:cubicBezTo>
                    <a:pt x="103370" y="173900"/>
                    <a:pt x="103370" y="173900"/>
                    <a:pt x="101720" y="172013"/>
                  </a:cubicBezTo>
                  <a:cubicBezTo>
                    <a:pt x="100066" y="170123"/>
                    <a:pt x="101720" y="173663"/>
                    <a:pt x="101720" y="174372"/>
                  </a:cubicBezTo>
                  <a:cubicBezTo>
                    <a:pt x="101720" y="175081"/>
                    <a:pt x="101720" y="172958"/>
                    <a:pt x="101720" y="172721"/>
                  </a:cubicBezTo>
                  <a:cubicBezTo>
                    <a:pt x="101720" y="172485"/>
                    <a:pt x="101720" y="172721"/>
                    <a:pt x="101720" y="174136"/>
                  </a:cubicBezTo>
                  <a:cubicBezTo>
                    <a:pt x="101720" y="175553"/>
                    <a:pt x="101720" y="174136"/>
                    <a:pt x="101720" y="172485"/>
                  </a:cubicBezTo>
                  <a:cubicBezTo>
                    <a:pt x="101720" y="170832"/>
                    <a:pt x="101720" y="172485"/>
                    <a:pt x="100302" y="174372"/>
                  </a:cubicBezTo>
                  <a:cubicBezTo>
                    <a:pt x="100302" y="171304"/>
                    <a:pt x="100302" y="174372"/>
                    <a:pt x="100302" y="172485"/>
                  </a:cubicBezTo>
                  <a:cubicBezTo>
                    <a:pt x="100302" y="170596"/>
                    <a:pt x="100302" y="174608"/>
                    <a:pt x="100302" y="174608"/>
                  </a:cubicBezTo>
                  <a:cubicBezTo>
                    <a:pt x="100302" y="174608"/>
                    <a:pt x="100302" y="173191"/>
                    <a:pt x="100302" y="172485"/>
                  </a:cubicBezTo>
                  <a:cubicBezTo>
                    <a:pt x="100302" y="175553"/>
                    <a:pt x="100302" y="172485"/>
                    <a:pt x="98652" y="174608"/>
                  </a:cubicBezTo>
                  <a:cubicBezTo>
                    <a:pt x="98652" y="173900"/>
                    <a:pt x="98652" y="173191"/>
                    <a:pt x="98652" y="172485"/>
                  </a:cubicBezTo>
                  <a:cubicBezTo>
                    <a:pt x="98652" y="172485"/>
                    <a:pt x="95584" y="172485"/>
                    <a:pt x="95584" y="174372"/>
                  </a:cubicBezTo>
                  <a:cubicBezTo>
                    <a:pt x="95584" y="176259"/>
                    <a:pt x="95584" y="172249"/>
                    <a:pt x="95584" y="174372"/>
                  </a:cubicBezTo>
                  <a:cubicBezTo>
                    <a:pt x="95584" y="172485"/>
                    <a:pt x="94167" y="171304"/>
                    <a:pt x="94167" y="174372"/>
                  </a:cubicBezTo>
                  <a:cubicBezTo>
                    <a:pt x="91099" y="172721"/>
                    <a:pt x="88740" y="174372"/>
                    <a:pt x="85672" y="174372"/>
                  </a:cubicBezTo>
                  <a:cubicBezTo>
                    <a:pt x="82604" y="174372"/>
                    <a:pt x="85672" y="174372"/>
                    <a:pt x="85672" y="175789"/>
                  </a:cubicBezTo>
                  <a:cubicBezTo>
                    <a:pt x="85672" y="175081"/>
                    <a:pt x="85672" y="174372"/>
                    <a:pt x="85672" y="173663"/>
                  </a:cubicBezTo>
                  <a:cubicBezTo>
                    <a:pt x="84255" y="176259"/>
                    <a:pt x="81660" y="171540"/>
                    <a:pt x="80245" y="175317"/>
                  </a:cubicBezTo>
                  <a:lnTo>
                    <a:pt x="80245" y="173427"/>
                  </a:lnTo>
                  <a:cubicBezTo>
                    <a:pt x="80245" y="173427"/>
                    <a:pt x="80245" y="174844"/>
                    <a:pt x="78122" y="173427"/>
                  </a:cubicBezTo>
                  <a:cubicBezTo>
                    <a:pt x="78356" y="175317"/>
                    <a:pt x="78356" y="177204"/>
                    <a:pt x="78122" y="179090"/>
                  </a:cubicBezTo>
                  <a:cubicBezTo>
                    <a:pt x="78122" y="177440"/>
                    <a:pt x="78122" y="176495"/>
                    <a:pt x="78122" y="175789"/>
                  </a:cubicBezTo>
                  <a:cubicBezTo>
                    <a:pt x="78122" y="175081"/>
                    <a:pt x="78122" y="172721"/>
                    <a:pt x="78122" y="175789"/>
                  </a:cubicBezTo>
                  <a:cubicBezTo>
                    <a:pt x="78122" y="173663"/>
                    <a:pt x="78122" y="172958"/>
                    <a:pt x="78122" y="175789"/>
                  </a:cubicBezTo>
                  <a:cubicBezTo>
                    <a:pt x="76705" y="172721"/>
                    <a:pt x="76233" y="175789"/>
                    <a:pt x="75055" y="173663"/>
                  </a:cubicBezTo>
                  <a:cubicBezTo>
                    <a:pt x="75055" y="176495"/>
                    <a:pt x="75055" y="175553"/>
                    <a:pt x="73637" y="173663"/>
                  </a:cubicBezTo>
                  <a:cubicBezTo>
                    <a:pt x="73637" y="174136"/>
                    <a:pt x="73637" y="174844"/>
                    <a:pt x="73637" y="175317"/>
                  </a:cubicBezTo>
                  <a:cubicBezTo>
                    <a:pt x="73637" y="173900"/>
                    <a:pt x="71751" y="175317"/>
                    <a:pt x="70806" y="173191"/>
                  </a:cubicBezTo>
                  <a:lnTo>
                    <a:pt x="70806" y="175317"/>
                  </a:lnTo>
                  <a:cubicBezTo>
                    <a:pt x="69391" y="173900"/>
                    <a:pt x="67974" y="176731"/>
                    <a:pt x="66557" y="172721"/>
                  </a:cubicBezTo>
                  <a:cubicBezTo>
                    <a:pt x="66557" y="172721"/>
                    <a:pt x="66557" y="172721"/>
                    <a:pt x="66557" y="174136"/>
                  </a:cubicBezTo>
                  <a:cubicBezTo>
                    <a:pt x="66557" y="175553"/>
                    <a:pt x="63962" y="174136"/>
                    <a:pt x="62075" y="172013"/>
                  </a:cubicBezTo>
                  <a:cubicBezTo>
                    <a:pt x="62075" y="173663"/>
                    <a:pt x="59480" y="172013"/>
                    <a:pt x="58298" y="172013"/>
                  </a:cubicBezTo>
                  <a:cubicBezTo>
                    <a:pt x="57120" y="172013"/>
                    <a:pt x="58298" y="173900"/>
                    <a:pt x="58298" y="174844"/>
                  </a:cubicBezTo>
                  <a:lnTo>
                    <a:pt x="58298" y="174844"/>
                  </a:lnTo>
                  <a:cubicBezTo>
                    <a:pt x="58298" y="170359"/>
                    <a:pt x="58298" y="172721"/>
                    <a:pt x="56648" y="171304"/>
                  </a:cubicBezTo>
                  <a:cubicBezTo>
                    <a:pt x="56648" y="173663"/>
                    <a:pt x="56648" y="171304"/>
                    <a:pt x="56648" y="172958"/>
                  </a:cubicBezTo>
                  <a:cubicBezTo>
                    <a:pt x="56648" y="174608"/>
                    <a:pt x="56648" y="174372"/>
                    <a:pt x="56648" y="174608"/>
                  </a:cubicBezTo>
                  <a:cubicBezTo>
                    <a:pt x="55231" y="169417"/>
                    <a:pt x="54758" y="172485"/>
                    <a:pt x="53580" y="170359"/>
                  </a:cubicBezTo>
                  <a:cubicBezTo>
                    <a:pt x="52399" y="168236"/>
                    <a:pt x="53580" y="172249"/>
                    <a:pt x="53580" y="173191"/>
                  </a:cubicBezTo>
                  <a:cubicBezTo>
                    <a:pt x="53580" y="174136"/>
                    <a:pt x="53580" y="173191"/>
                    <a:pt x="53580" y="173191"/>
                  </a:cubicBezTo>
                  <a:cubicBezTo>
                    <a:pt x="53344" y="172485"/>
                    <a:pt x="53344" y="172013"/>
                    <a:pt x="53580" y="171304"/>
                  </a:cubicBezTo>
                  <a:cubicBezTo>
                    <a:pt x="53580" y="171304"/>
                    <a:pt x="53580" y="171304"/>
                    <a:pt x="53580" y="171304"/>
                  </a:cubicBezTo>
                  <a:cubicBezTo>
                    <a:pt x="53580" y="171304"/>
                    <a:pt x="53580" y="172958"/>
                    <a:pt x="53580" y="173900"/>
                  </a:cubicBezTo>
                  <a:cubicBezTo>
                    <a:pt x="53580" y="174844"/>
                    <a:pt x="53580" y="173900"/>
                    <a:pt x="53580" y="173900"/>
                  </a:cubicBezTo>
                  <a:cubicBezTo>
                    <a:pt x="53580" y="173900"/>
                    <a:pt x="53580" y="173900"/>
                    <a:pt x="53580" y="175553"/>
                  </a:cubicBezTo>
                  <a:cubicBezTo>
                    <a:pt x="53580" y="173191"/>
                    <a:pt x="53580" y="175553"/>
                    <a:pt x="53580" y="173900"/>
                  </a:cubicBezTo>
                  <a:cubicBezTo>
                    <a:pt x="53580" y="172249"/>
                    <a:pt x="53580" y="173900"/>
                    <a:pt x="53580" y="173900"/>
                  </a:cubicBezTo>
                  <a:cubicBezTo>
                    <a:pt x="53580" y="173900"/>
                    <a:pt x="53580" y="173900"/>
                    <a:pt x="53580" y="171777"/>
                  </a:cubicBezTo>
                  <a:cubicBezTo>
                    <a:pt x="53580" y="169654"/>
                    <a:pt x="53580" y="171777"/>
                    <a:pt x="51927" y="170123"/>
                  </a:cubicBezTo>
                  <a:cubicBezTo>
                    <a:pt x="50276" y="168473"/>
                    <a:pt x="51927" y="171777"/>
                    <a:pt x="51927" y="172485"/>
                  </a:cubicBezTo>
                  <a:cubicBezTo>
                    <a:pt x="51927" y="173191"/>
                    <a:pt x="51927" y="172485"/>
                    <a:pt x="51927" y="172485"/>
                  </a:cubicBezTo>
                  <a:cubicBezTo>
                    <a:pt x="51927" y="172485"/>
                    <a:pt x="51927" y="173900"/>
                    <a:pt x="51927" y="174136"/>
                  </a:cubicBezTo>
                  <a:cubicBezTo>
                    <a:pt x="51927" y="174372"/>
                    <a:pt x="51927" y="174136"/>
                    <a:pt x="51927" y="177676"/>
                  </a:cubicBezTo>
                  <a:cubicBezTo>
                    <a:pt x="51693" y="176731"/>
                    <a:pt x="51693" y="176023"/>
                    <a:pt x="51927" y="175081"/>
                  </a:cubicBezTo>
                  <a:cubicBezTo>
                    <a:pt x="51927" y="175081"/>
                    <a:pt x="51927" y="178385"/>
                    <a:pt x="51927" y="176967"/>
                  </a:cubicBezTo>
                  <a:cubicBezTo>
                    <a:pt x="51693" y="176259"/>
                    <a:pt x="51693" y="175317"/>
                    <a:pt x="51927" y="174608"/>
                  </a:cubicBezTo>
                  <a:cubicBezTo>
                    <a:pt x="51927" y="173427"/>
                    <a:pt x="51927" y="174608"/>
                    <a:pt x="51927" y="176731"/>
                  </a:cubicBezTo>
                  <a:cubicBezTo>
                    <a:pt x="51927" y="178857"/>
                    <a:pt x="51927" y="174844"/>
                    <a:pt x="51927" y="176731"/>
                  </a:cubicBezTo>
                  <a:cubicBezTo>
                    <a:pt x="51927" y="178621"/>
                    <a:pt x="51927" y="175081"/>
                    <a:pt x="51927" y="174136"/>
                  </a:cubicBezTo>
                  <a:cubicBezTo>
                    <a:pt x="51927" y="177204"/>
                    <a:pt x="51927" y="177912"/>
                    <a:pt x="50512" y="174136"/>
                  </a:cubicBezTo>
                  <a:cubicBezTo>
                    <a:pt x="49095" y="170359"/>
                    <a:pt x="50512" y="172958"/>
                    <a:pt x="50512" y="174136"/>
                  </a:cubicBezTo>
                  <a:cubicBezTo>
                    <a:pt x="50512" y="170832"/>
                    <a:pt x="50512" y="174136"/>
                    <a:pt x="48859" y="171540"/>
                  </a:cubicBezTo>
                  <a:cubicBezTo>
                    <a:pt x="48859" y="176259"/>
                    <a:pt x="46972" y="168945"/>
                    <a:pt x="46972" y="171540"/>
                  </a:cubicBezTo>
                  <a:cubicBezTo>
                    <a:pt x="46972" y="170359"/>
                    <a:pt x="45794" y="171540"/>
                    <a:pt x="44849" y="170123"/>
                  </a:cubicBezTo>
                  <a:cubicBezTo>
                    <a:pt x="43904" y="168709"/>
                    <a:pt x="44849" y="170123"/>
                    <a:pt x="44849" y="168709"/>
                  </a:cubicBezTo>
                  <a:cubicBezTo>
                    <a:pt x="44849" y="172249"/>
                    <a:pt x="42490" y="167058"/>
                    <a:pt x="41782" y="168709"/>
                  </a:cubicBezTo>
                  <a:cubicBezTo>
                    <a:pt x="41073" y="170359"/>
                    <a:pt x="41782" y="168709"/>
                    <a:pt x="41782" y="168709"/>
                  </a:cubicBezTo>
                  <a:cubicBezTo>
                    <a:pt x="41782" y="169181"/>
                    <a:pt x="41782" y="169890"/>
                    <a:pt x="41782" y="170359"/>
                  </a:cubicBezTo>
                  <a:cubicBezTo>
                    <a:pt x="41782" y="170359"/>
                    <a:pt x="40364" y="168000"/>
                    <a:pt x="39895" y="167764"/>
                  </a:cubicBezTo>
                  <a:cubicBezTo>
                    <a:pt x="39422" y="167528"/>
                    <a:pt x="39895" y="167764"/>
                    <a:pt x="39895" y="167764"/>
                  </a:cubicBezTo>
                  <a:cubicBezTo>
                    <a:pt x="39895" y="167764"/>
                    <a:pt x="39895" y="167764"/>
                    <a:pt x="39895" y="169417"/>
                  </a:cubicBezTo>
                  <a:cubicBezTo>
                    <a:pt x="39895" y="171068"/>
                    <a:pt x="39895" y="168000"/>
                    <a:pt x="39895" y="167764"/>
                  </a:cubicBezTo>
                  <a:cubicBezTo>
                    <a:pt x="39895" y="172485"/>
                    <a:pt x="38241" y="166113"/>
                    <a:pt x="38241" y="169181"/>
                  </a:cubicBezTo>
                  <a:cubicBezTo>
                    <a:pt x="38005" y="168236"/>
                    <a:pt x="38005" y="167058"/>
                    <a:pt x="38241" y="166113"/>
                  </a:cubicBezTo>
                  <a:cubicBezTo>
                    <a:pt x="38241" y="164460"/>
                    <a:pt x="38241" y="166113"/>
                    <a:pt x="38241" y="166113"/>
                  </a:cubicBezTo>
                  <a:cubicBezTo>
                    <a:pt x="38241" y="166822"/>
                    <a:pt x="38241" y="167528"/>
                    <a:pt x="38241" y="168236"/>
                  </a:cubicBezTo>
                  <a:cubicBezTo>
                    <a:pt x="38241" y="169890"/>
                    <a:pt x="38241" y="168236"/>
                    <a:pt x="38241" y="169654"/>
                  </a:cubicBezTo>
                  <a:cubicBezTo>
                    <a:pt x="38241" y="168945"/>
                    <a:pt x="38241" y="168000"/>
                    <a:pt x="38241" y="167292"/>
                  </a:cubicBezTo>
                  <a:cubicBezTo>
                    <a:pt x="38241" y="168945"/>
                    <a:pt x="38241" y="167292"/>
                    <a:pt x="36591" y="167292"/>
                  </a:cubicBezTo>
                  <a:cubicBezTo>
                    <a:pt x="34937" y="167292"/>
                    <a:pt x="36591" y="165641"/>
                    <a:pt x="36591" y="164932"/>
                  </a:cubicBezTo>
                  <a:cubicBezTo>
                    <a:pt x="36591" y="169181"/>
                    <a:pt x="34701" y="164932"/>
                    <a:pt x="34465" y="168000"/>
                  </a:cubicBezTo>
                  <a:cubicBezTo>
                    <a:pt x="34465" y="165877"/>
                    <a:pt x="34465" y="166586"/>
                    <a:pt x="34465" y="164696"/>
                  </a:cubicBezTo>
                  <a:cubicBezTo>
                    <a:pt x="34465" y="162810"/>
                    <a:pt x="34465" y="164696"/>
                    <a:pt x="34465" y="166822"/>
                  </a:cubicBezTo>
                  <a:cubicBezTo>
                    <a:pt x="34465" y="168945"/>
                    <a:pt x="34465" y="162810"/>
                    <a:pt x="34465" y="164696"/>
                  </a:cubicBezTo>
                  <a:cubicBezTo>
                    <a:pt x="34465" y="166586"/>
                    <a:pt x="34465" y="164696"/>
                    <a:pt x="34465" y="164696"/>
                  </a:cubicBezTo>
                  <a:lnTo>
                    <a:pt x="34465" y="164696"/>
                  </a:lnTo>
                  <a:cubicBezTo>
                    <a:pt x="34465" y="164696"/>
                    <a:pt x="32578" y="162337"/>
                    <a:pt x="32342" y="164696"/>
                  </a:cubicBezTo>
                  <a:lnTo>
                    <a:pt x="32342" y="160687"/>
                  </a:lnTo>
                  <a:cubicBezTo>
                    <a:pt x="32106" y="161865"/>
                    <a:pt x="32106" y="163046"/>
                    <a:pt x="32342" y="164224"/>
                  </a:cubicBezTo>
                  <a:cubicBezTo>
                    <a:pt x="32342" y="167528"/>
                    <a:pt x="31161" y="162337"/>
                    <a:pt x="32342" y="164224"/>
                  </a:cubicBezTo>
                  <a:cubicBezTo>
                    <a:pt x="32342" y="162573"/>
                    <a:pt x="32342" y="161159"/>
                    <a:pt x="32342" y="159742"/>
                  </a:cubicBezTo>
                  <a:cubicBezTo>
                    <a:pt x="32342" y="158325"/>
                    <a:pt x="32342" y="162573"/>
                    <a:pt x="32342" y="163991"/>
                  </a:cubicBezTo>
                  <a:cubicBezTo>
                    <a:pt x="32342" y="165405"/>
                    <a:pt x="32342" y="162573"/>
                    <a:pt x="32342" y="163991"/>
                  </a:cubicBezTo>
                  <a:cubicBezTo>
                    <a:pt x="32342" y="163282"/>
                    <a:pt x="32342" y="162573"/>
                    <a:pt x="32342" y="161865"/>
                  </a:cubicBezTo>
                  <a:cubicBezTo>
                    <a:pt x="32342" y="161865"/>
                    <a:pt x="32342" y="161865"/>
                    <a:pt x="32342" y="163991"/>
                  </a:cubicBezTo>
                  <a:cubicBezTo>
                    <a:pt x="32342" y="161159"/>
                    <a:pt x="32342" y="163991"/>
                    <a:pt x="30928" y="160687"/>
                  </a:cubicBezTo>
                  <a:cubicBezTo>
                    <a:pt x="30928" y="162101"/>
                    <a:pt x="30928" y="160687"/>
                    <a:pt x="30928" y="160687"/>
                  </a:cubicBezTo>
                  <a:cubicBezTo>
                    <a:pt x="30928" y="160687"/>
                    <a:pt x="30928" y="163046"/>
                    <a:pt x="30928" y="163991"/>
                  </a:cubicBezTo>
                  <a:lnTo>
                    <a:pt x="30928" y="166113"/>
                  </a:lnTo>
                  <a:cubicBezTo>
                    <a:pt x="30928" y="166113"/>
                    <a:pt x="30928" y="163991"/>
                    <a:pt x="30928" y="166113"/>
                  </a:cubicBezTo>
                  <a:cubicBezTo>
                    <a:pt x="30928" y="165641"/>
                    <a:pt x="30928" y="164932"/>
                    <a:pt x="30928" y="164460"/>
                  </a:cubicBezTo>
                  <a:cubicBezTo>
                    <a:pt x="30928" y="164460"/>
                    <a:pt x="32814" y="164460"/>
                    <a:pt x="33287" y="167764"/>
                  </a:cubicBezTo>
                  <a:cubicBezTo>
                    <a:pt x="33759" y="171068"/>
                    <a:pt x="33287" y="166586"/>
                    <a:pt x="33287" y="166350"/>
                  </a:cubicBezTo>
                  <a:cubicBezTo>
                    <a:pt x="33759" y="167528"/>
                    <a:pt x="33759" y="168709"/>
                    <a:pt x="33287" y="169890"/>
                  </a:cubicBezTo>
                  <a:cubicBezTo>
                    <a:pt x="33287" y="169890"/>
                    <a:pt x="34465" y="169890"/>
                    <a:pt x="33287" y="168236"/>
                  </a:cubicBezTo>
                  <a:cubicBezTo>
                    <a:pt x="32106" y="166586"/>
                    <a:pt x="33287" y="168236"/>
                    <a:pt x="33287" y="168236"/>
                  </a:cubicBezTo>
                  <a:cubicBezTo>
                    <a:pt x="33287" y="168236"/>
                    <a:pt x="33287" y="170123"/>
                    <a:pt x="33287" y="171068"/>
                  </a:cubicBezTo>
                  <a:cubicBezTo>
                    <a:pt x="33287" y="172013"/>
                    <a:pt x="33287" y="169654"/>
                    <a:pt x="34701" y="173191"/>
                  </a:cubicBezTo>
                  <a:cubicBezTo>
                    <a:pt x="36118" y="176731"/>
                    <a:pt x="34701" y="173191"/>
                    <a:pt x="34701" y="171540"/>
                  </a:cubicBezTo>
                  <a:cubicBezTo>
                    <a:pt x="34701" y="169890"/>
                    <a:pt x="34701" y="171540"/>
                    <a:pt x="34701" y="172958"/>
                  </a:cubicBezTo>
                  <a:lnTo>
                    <a:pt x="34701" y="170832"/>
                  </a:lnTo>
                  <a:cubicBezTo>
                    <a:pt x="34701" y="170832"/>
                    <a:pt x="34701" y="170832"/>
                    <a:pt x="34701" y="170832"/>
                  </a:cubicBezTo>
                  <a:lnTo>
                    <a:pt x="34701" y="172721"/>
                  </a:lnTo>
                  <a:cubicBezTo>
                    <a:pt x="34701" y="171068"/>
                    <a:pt x="34701" y="171304"/>
                    <a:pt x="36591" y="172721"/>
                  </a:cubicBezTo>
                  <a:cubicBezTo>
                    <a:pt x="38478" y="174136"/>
                    <a:pt x="36591" y="172721"/>
                    <a:pt x="36591" y="174372"/>
                  </a:cubicBezTo>
                  <a:cubicBezTo>
                    <a:pt x="36591" y="176023"/>
                    <a:pt x="36591" y="174372"/>
                    <a:pt x="36591" y="175789"/>
                  </a:cubicBezTo>
                  <a:cubicBezTo>
                    <a:pt x="36591" y="177204"/>
                    <a:pt x="36591" y="175789"/>
                    <a:pt x="36591" y="175789"/>
                  </a:cubicBezTo>
                  <a:cubicBezTo>
                    <a:pt x="36591" y="179090"/>
                    <a:pt x="36591" y="175789"/>
                    <a:pt x="35174" y="177204"/>
                  </a:cubicBezTo>
                  <a:cubicBezTo>
                    <a:pt x="33759" y="178621"/>
                    <a:pt x="37297" y="177204"/>
                    <a:pt x="38241" y="177204"/>
                  </a:cubicBezTo>
                  <a:cubicBezTo>
                    <a:pt x="39186" y="177204"/>
                    <a:pt x="38241" y="177204"/>
                    <a:pt x="38241" y="175553"/>
                  </a:cubicBezTo>
                  <a:cubicBezTo>
                    <a:pt x="38241" y="173900"/>
                    <a:pt x="38241" y="179090"/>
                    <a:pt x="39659" y="175553"/>
                  </a:cubicBezTo>
                  <a:lnTo>
                    <a:pt x="39659" y="175553"/>
                  </a:lnTo>
                  <a:cubicBezTo>
                    <a:pt x="39659" y="173427"/>
                    <a:pt x="39659" y="175553"/>
                    <a:pt x="39659" y="174136"/>
                  </a:cubicBezTo>
                  <a:cubicBezTo>
                    <a:pt x="39659" y="174844"/>
                    <a:pt x="39659" y="175317"/>
                    <a:pt x="39659" y="176023"/>
                  </a:cubicBezTo>
                  <a:cubicBezTo>
                    <a:pt x="39659" y="176023"/>
                    <a:pt x="39659" y="176023"/>
                    <a:pt x="39659" y="176023"/>
                  </a:cubicBezTo>
                  <a:cubicBezTo>
                    <a:pt x="39659" y="173191"/>
                    <a:pt x="39659" y="176023"/>
                    <a:pt x="41545" y="176023"/>
                  </a:cubicBezTo>
                  <a:cubicBezTo>
                    <a:pt x="43432" y="176023"/>
                    <a:pt x="41545" y="176023"/>
                    <a:pt x="41545" y="176023"/>
                  </a:cubicBezTo>
                  <a:cubicBezTo>
                    <a:pt x="41545" y="176023"/>
                    <a:pt x="43432" y="176023"/>
                    <a:pt x="44849" y="176023"/>
                  </a:cubicBezTo>
                  <a:cubicBezTo>
                    <a:pt x="45086" y="176731"/>
                    <a:pt x="45086" y="177440"/>
                    <a:pt x="44849" y="178148"/>
                  </a:cubicBezTo>
                  <a:cubicBezTo>
                    <a:pt x="44849" y="180035"/>
                    <a:pt x="44849" y="178148"/>
                    <a:pt x="44849" y="176023"/>
                  </a:cubicBezTo>
                  <a:cubicBezTo>
                    <a:pt x="44849" y="173900"/>
                    <a:pt x="44849" y="178385"/>
                    <a:pt x="44849" y="179326"/>
                  </a:cubicBezTo>
                  <a:cubicBezTo>
                    <a:pt x="44849" y="180271"/>
                    <a:pt x="44849" y="177440"/>
                    <a:pt x="44849" y="176495"/>
                  </a:cubicBezTo>
                  <a:cubicBezTo>
                    <a:pt x="44849" y="175553"/>
                    <a:pt x="44849" y="174372"/>
                    <a:pt x="46972" y="176495"/>
                  </a:cubicBezTo>
                  <a:cubicBezTo>
                    <a:pt x="46972" y="173663"/>
                    <a:pt x="46972" y="174844"/>
                    <a:pt x="46972" y="174136"/>
                  </a:cubicBezTo>
                  <a:cubicBezTo>
                    <a:pt x="46972" y="173427"/>
                    <a:pt x="46972" y="175789"/>
                    <a:pt x="46972" y="176495"/>
                  </a:cubicBezTo>
                  <a:cubicBezTo>
                    <a:pt x="46972" y="177204"/>
                    <a:pt x="46972" y="176495"/>
                    <a:pt x="48153" y="176495"/>
                  </a:cubicBezTo>
                  <a:cubicBezTo>
                    <a:pt x="49331" y="176495"/>
                    <a:pt x="48153" y="176495"/>
                    <a:pt x="48153" y="176495"/>
                  </a:cubicBezTo>
                  <a:cubicBezTo>
                    <a:pt x="48153" y="176495"/>
                    <a:pt x="48153" y="176495"/>
                    <a:pt x="48153" y="176495"/>
                  </a:cubicBezTo>
                  <a:cubicBezTo>
                    <a:pt x="48153" y="177440"/>
                    <a:pt x="48153" y="178385"/>
                    <a:pt x="48153" y="179326"/>
                  </a:cubicBezTo>
                  <a:cubicBezTo>
                    <a:pt x="48153" y="180744"/>
                    <a:pt x="48153" y="179326"/>
                    <a:pt x="48153" y="181216"/>
                  </a:cubicBezTo>
                  <a:cubicBezTo>
                    <a:pt x="48153" y="183103"/>
                    <a:pt x="49568" y="181216"/>
                    <a:pt x="50040" y="178385"/>
                  </a:cubicBezTo>
                  <a:cubicBezTo>
                    <a:pt x="50512" y="175553"/>
                    <a:pt x="50040" y="180744"/>
                    <a:pt x="50040" y="181922"/>
                  </a:cubicBezTo>
                  <a:cubicBezTo>
                    <a:pt x="50040" y="183103"/>
                    <a:pt x="51457" y="181922"/>
                    <a:pt x="52635" y="183811"/>
                  </a:cubicBezTo>
                  <a:cubicBezTo>
                    <a:pt x="52635" y="181216"/>
                    <a:pt x="52635" y="183811"/>
                    <a:pt x="52635" y="183811"/>
                  </a:cubicBezTo>
                  <a:cubicBezTo>
                    <a:pt x="52635" y="183811"/>
                    <a:pt x="52635" y="182158"/>
                    <a:pt x="52635" y="181452"/>
                  </a:cubicBezTo>
                  <a:cubicBezTo>
                    <a:pt x="52635" y="180744"/>
                    <a:pt x="54289" y="179799"/>
                    <a:pt x="54995" y="183575"/>
                  </a:cubicBezTo>
                  <a:cubicBezTo>
                    <a:pt x="54995" y="183575"/>
                    <a:pt x="57593" y="185934"/>
                    <a:pt x="57826" y="183575"/>
                  </a:cubicBezTo>
                  <a:cubicBezTo>
                    <a:pt x="57826" y="185934"/>
                    <a:pt x="57826" y="183575"/>
                    <a:pt x="59716" y="186643"/>
                  </a:cubicBezTo>
                  <a:cubicBezTo>
                    <a:pt x="59716" y="184284"/>
                    <a:pt x="59716" y="186643"/>
                    <a:pt x="59716" y="183811"/>
                  </a:cubicBezTo>
                  <a:cubicBezTo>
                    <a:pt x="59716" y="184756"/>
                    <a:pt x="59716" y="185462"/>
                    <a:pt x="59716" y="186407"/>
                  </a:cubicBezTo>
                  <a:cubicBezTo>
                    <a:pt x="61366" y="186407"/>
                    <a:pt x="63020" y="186407"/>
                    <a:pt x="65143" y="188530"/>
                  </a:cubicBezTo>
                  <a:cubicBezTo>
                    <a:pt x="65143" y="188530"/>
                    <a:pt x="65143" y="186643"/>
                    <a:pt x="65143" y="186643"/>
                  </a:cubicBezTo>
                  <a:cubicBezTo>
                    <a:pt x="65143" y="186643"/>
                    <a:pt x="68447" y="189475"/>
                    <a:pt x="69625" y="186643"/>
                  </a:cubicBezTo>
                  <a:cubicBezTo>
                    <a:pt x="70806" y="183811"/>
                    <a:pt x="69625" y="188766"/>
                    <a:pt x="71042" y="188530"/>
                  </a:cubicBezTo>
                  <a:cubicBezTo>
                    <a:pt x="72456" y="188294"/>
                    <a:pt x="71042" y="188530"/>
                    <a:pt x="71042" y="186879"/>
                  </a:cubicBezTo>
                  <a:cubicBezTo>
                    <a:pt x="71042" y="185226"/>
                    <a:pt x="71042" y="188766"/>
                    <a:pt x="72693" y="186879"/>
                  </a:cubicBezTo>
                  <a:lnTo>
                    <a:pt x="72693" y="189238"/>
                  </a:lnTo>
                  <a:cubicBezTo>
                    <a:pt x="72693" y="187352"/>
                    <a:pt x="75760" y="189238"/>
                    <a:pt x="77414" y="189238"/>
                  </a:cubicBezTo>
                  <a:lnTo>
                    <a:pt x="77414" y="189238"/>
                  </a:lnTo>
                  <a:cubicBezTo>
                    <a:pt x="80245" y="191125"/>
                    <a:pt x="82604" y="189238"/>
                    <a:pt x="85436" y="191125"/>
                  </a:cubicBezTo>
                  <a:cubicBezTo>
                    <a:pt x="85436" y="188530"/>
                    <a:pt x="87559" y="191125"/>
                    <a:pt x="88740" y="191125"/>
                  </a:cubicBezTo>
                  <a:cubicBezTo>
                    <a:pt x="89921" y="191125"/>
                    <a:pt x="88740" y="189711"/>
                    <a:pt x="90390" y="191125"/>
                  </a:cubicBezTo>
                  <a:lnTo>
                    <a:pt x="90390" y="189475"/>
                  </a:lnTo>
                  <a:cubicBezTo>
                    <a:pt x="90390" y="192542"/>
                    <a:pt x="90390" y="189475"/>
                    <a:pt x="92044" y="191361"/>
                  </a:cubicBezTo>
                  <a:cubicBezTo>
                    <a:pt x="92044" y="188766"/>
                    <a:pt x="95112" y="191361"/>
                    <a:pt x="96290" y="191361"/>
                  </a:cubicBezTo>
                  <a:lnTo>
                    <a:pt x="96290" y="193015"/>
                  </a:lnTo>
                  <a:cubicBezTo>
                    <a:pt x="97943" y="190183"/>
                    <a:pt x="100066" y="193015"/>
                    <a:pt x="101720" y="191125"/>
                  </a:cubicBezTo>
                  <a:cubicBezTo>
                    <a:pt x="101720" y="193720"/>
                    <a:pt x="103134" y="189711"/>
                    <a:pt x="104315" y="191125"/>
                  </a:cubicBezTo>
                  <a:cubicBezTo>
                    <a:pt x="104315" y="188766"/>
                    <a:pt x="104315" y="191125"/>
                    <a:pt x="105729" y="189711"/>
                  </a:cubicBezTo>
                  <a:cubicBezTo>
                    <a:pt x="107147" y="191598"/>
                    <a:pt x="108325" y="189711"/>
                    <a:pt x="109742" y="189711"/>
                  </a:cubicBezTo>
                  <a:cubicBezTo>
                    <a:pt x="111156" y="189711"/>
                    <a:pt x="115405" y="187821"/>
                    <a:pt x="118709" y="189711"/>
                  </a:cubicBezTo>
                  <a:lnTo>
                    <a:pt x="118709" y="188057"/>
                  </a:lnTo>
                  <a:cubicBezTo>
                    <a:pt x="118709" y="188057"/>
                    <a:pt x="118709" y="188057"/>
                    <a:pt x="118709" y="189475"/>
                  </a:cubicBezTo>
                  <a:cubicBezTo>
                    <a:pt x="118709" y="190889"/>
                    <a:pt x="121541" y="189475"/>
                    <a:pt x="122955" y="186879"/>
                  </a:cubicBezTo>
                  <a:lnTo>
                    <a:pt x="122955" y="188766"/>
                  </a:lnTo>
                  <a:cubicBezTo>
                    <a:pt x="122955" y="188766"/>
                    <a:pt x="122955" y="185698"/>
                    <a:pt x="122955" y="187115"/>
                  </a:cubicBezTo>
                  <a:cubicBezTo>
                    <a:pt x="122955" y="188530"/>
                    <a:pt x="122955" y="187115"/>
                    <a:pt x="122955" y="187115"/>
                  </a:cubicBezTo>
                  <a:cubicBezTo>
                    <a:pt x="122955" y="187115"/>
                    <a:pt x="122955" y="187115"/>
                    <a:pt x="122955" y="187115"/>
                  </a:cubicBezTo>
                  <a:cubicBezTo>
                    <a:pt x="135226" y="184990"/>
                    <a:pt x="147025" y="181452"/>
                    <a:pt x="158587" y="176731"/>
                  </a:cubicBezTo>
                  <a:lnTo>
                    <a:pt x="158587" y="176731"/>
                  </a:lnTo>
                  <a:cubicBezTo>
                    <a:pt x="160240" y="176731"/>
                    <a:pt x="161891" y="173900"/>
                    <a:pt x="163544" y="176731"/>
                  </a:cubicBezTo>
                  <a:cubicBezTo>
                    <a:pt x="165195" y="179563"/>
                    <a:pt x="163544" y="173427"/>
                    <a:pt x="163544" y="176731"/>
                  </a:cubicBezTo>
                  <a:cubicBezTo>
                    <a:pt x="163544" y="176731"/>
                    <a:pt x="163544" y="174608"/>
                    <a:pt x="164959" y="176731"/>
                  </a:cubicBezTo>
                  <a:lnTo>
                    <a:pt x="164959" y="175081"/>
                  </a:lnTo>
                  <a:cubicBezTo>
                    <a:pt x="164959" y="175081"/>
                    <a:pt x="164959" y="175081"/>
                    <a:pt x="166612" y="175081"/>
                  </a:cubicBezTo>
                  <a:cubicBezTo>
                    <a:pt x="168263" y="175081"/>
                    <a:pt x="172275" y="171540"/>
                    <a:pt x="175343" y="175081"/>
                  </a:cubicBezTo>
                  <a:lnTo>
                    <a:pt x="175343" y="173427"/>
                  </a:lnTo>
                  <a:cubicBezTo>
                    <a:pt x="175343" y="175553"/>
                    <a:pt x="176757" y="174844"/>
                    <a:pt x="176994" y="173427"/>
                  </a:cubicBezTo>
                  <a:lnTo>
                    <a:pt x="176994" y="175553"/>
                  </a:lnTo>
                  <a:cubicBezTo>
                    <a:pt x="176994" y="172485"/>
                    <a:pt x="176994" y="174372"/>
                    <a:pt x="176994" y="175553"/>
                  </a:cubicBezTo>
                  <a:cubicBezTo>
                    <a:pt x="176994" y="172958"/>
                    <a:pt x="178644" y="173663"/>
                    <a:pt x="179589" y="173663"/>
                  </a:cubicBezTo>
                  <a:cubicBezTo>
                    <a:pt x="179825" y="174372"/>
                    <a:pt x="179825" y="175081"/>
                    <a:pt x="179589" y="175789"/>
                  </a:cubicBezTo>
                  <a:cubicBezTo>
                    <a:pt x="179589" y="175789"/>
                    <a:pt x="179589" y="172721"/>
                    <a:pt x="179589" y="174608"/>
                  </a:cubicBezTo>
                  <a:cubicBezTo>
                    <a:pt x="179589" y="176495"/>
                    <a:pt x="179589" y="174608"/>
                    <a:pt x="179589" y="174608"/>
                  </a:cubicBezTo>
                  <a:cubicBezTo>
                    <a:pt x="179589" y="174608"/>
                    <a:pt x="179589" y="174608"/>
                    <a:pt x="179589" y="174608"/>
                  </a:cubicBezTo>
                  <a:cubicBezTo>
                    <a:pt x="179825" y="175081"/>
                    <a:pt x="179825" y="175789"/>
                    <a:pt x="179589" y="176259"/>
                  </a:cubicBezTo>
                  <a:cubicBezTo>
                    <a:pt x="179589" y="176259"/>
                    <a:pt x="179589" y="174136"/>
                    <a:pt x="179589" y="174136"/>
                  </a:cubicBezTo>
                  <a:cubicBezTo>
                    <a:pt x="179589" y="174136"/>
                    <a:pt x="179589" y="174136"/>
                    <a:pt x="179589" y="176495"/>
                  </a:cubicBezTo>
                  <a:cubicBezTo>
                    <a:pt x="180534" y="175081"/>
                    <a:pt x="181479" y="173663"/>
                    <a:pt x="182421" y="172249"/>
                  </a:cubicBezTo>
                  <a:lnTo>
                    <a:pt x="182421" y="174372"/>
                  </a:lnTo>
                  <a:cubicBezTo>
                    <a:pt x="182421" y="176259"/>
                    <a:pt x="182421" y="174372"/>
                    <a:pt x="182421" y="172721"/>
                  </a:cubicBezTo>
                  <a:cubicBezTo>
                    <a:pt x="182421" y="171068"/>
                    <a:pt x="182421" y="171304"/>
                    <a:pt x="183838" y="169654"/>
                  </a:cubicBezTo>
                  <a:cubicBezTo>
                    <a:pt x="183838" y="171540"/>
                    <a:pt x="183838" y="169654"/>
                    <a:pt x="183838" y="172249"/>
                  </a:cubicBezTo>
                  <a:cubicBezTo>
                    <a:pt x="183838" y="174844"/>
                    <a:pt x="183838" y="169890"/>
                    <a:pt x="183838" y="172249"/>
                  </a:cubicBezTo>
                  <a:cubicBezTo>
                    <a:pt x="183838" y="170596"/>
                    <a:pt x="183838" y="170832"/>
                    <a:pt x="183838" y="170596"/>
                  </a:cubicBezTo>
                  <a:cubicBezTo>
                    <a:pt x="183838" y="170359"/>
                    <a:pt x="183838" y="170596"/>
                    <a:pt x="185488" y="168000"/>
                  </a:cubicBezTo>
                  <a:cubicBezTo>
                    <a:pt x="185725" y="168473"/>
                    <a:pt x="185725" y="169181"/>
                    <a:pt x="185488" y="169654"/>
                  </a:cubicBezTo>
                  <a:cubicBezTo>
                    <a:pt x="185488" y="169654"/>
                    <a:pt x="185488" y="169654"/>
                    <a:pt x="185488" y="169654"/>
                  </a:cubicBezTo>
                  <a:cubicBezTo>
                    <a:pt x="185488" y="167292"/>
                    <a:pt x="185488" y="169654"/>
                    <a:pt x="185488" y="166822"/>
                  </a:cubicBezTo>
                  <a:cubicBezTo>
                    <a:pt x="186906" y="170123"/>
                    <a:pt x="188320" y="161628"/>
                    <a:pt x="189501" y="166822"/>
                  </a:cubicBezTo>
                  <a:cubicBezTo>
                    <a:pt x="189501" y="163046"/>
                    <a:pt x="189501" y="163754"/>
                    <a:pt x="191151" y="163046"/>
                  </a:cubicBezTo>
                  <a:cubicBezTo>
                    <a:pt x="192805" y="162337"/>
                    <a:pt x="191151" y="163046"/>
                    <a:pt x="191151" y="165169"/>
                  </a:cubicBezTo>
                  <a:lnTo>
                    <a:pt x="191151" y="166586"/>
                  </a:lnTo>
                  <a:cubicBezTo>
                    <a:pt x="190679" y="168000"/>
                    <a:pt x="190210" y="169417"/>
                    <a:pt x="189737" y="170832"/>
                  </a:cubicBezTo>
                  <a:cubicBezTo>
                    <a:pt x="189737" y="166586"/>
                    <a:pt x="189737" y="170832"/>
                    <a:pt x="188320" y="170832"/>
                  </a:cubicBezTo>
                  <a:cubicBezTo>
                    <a:pt x="186906" y="170832"/>
                    <a:pt x="190679" y="170832"/>
                    <a:pt x="191624" y="168000"/>
                  </a:cubicBezTo>
                  <a:cubicBezTo>
                    <a:pt x="191624" y="168000"/>
                    <a:pt x="191624" y="168000"/>
                    <a:pt x="191624" y="169890"/>
                  </a:cubicBezTo>
                  <a:cubicBezTo>
                    <a:pt x="191624" y="171777"/>
                    <a:pt x="193041" y="169890"/>
                    <a:pt x="193041" y="165641"/>
                  </a:cubicBezTo>
                  <a:cubicBezTo>
                    <a:pt x="193041" y="161392"/>
                    <a:pt x="193041" y="167292"/>
                    <a:pt x="193041" y="168000"/>
                  </a:cubicBezTo>
                  <a:cubicBezTo>
                    <a:pt x="193041" y="168709"/>
                    <a:pt x="194455" y="165405"/>
                    <a:pt x="195400" y="162337"/>
                  </a:cubicBezTo>
                  <a:cubicBezTo>
                    <a:pt x="196342" y="159269"/>
                    <a:pt x="197996" y="162337"/>
                    <a:pt x="199177" y="158325"/>
                  </a:cubicBezTo>
                  <a:cubicBezTo>
                    <a:pt x="199177" y="158325"/>
                    <a:pt x="201063" y="156910"/>
                    <a:pt x="201536" y="154315"/>
                  </a:cubicBezTo>
                  <a:cubicBezTo>
                    <a:pt x="203186" y="156202"/>
                    <a:pt x="205782" y="145820"/>
                    <a:pt x="207907" y="151719"/>
                  </a:cubicBezTo>
                  <a:cubicBezTo>
                    <a:pt x="207907" y="146526"/>
                    <a:pt x="207907" y="148888"/>
                    <a:pt x="207907" y="144167"/>
                  </a:cubicBezTo>
                  <a:cubicBezTo>
                    <a:pt x="207907" y="144167"/>
                    <a:pt x="207907" y="139921"/>
                    <a:pt x="207907" y="144167"/>
                  </a:cubicBezTo>
                  <a:cubicBezTo>
                    <a:pt x="209794" y="139448"/>
                    <a:pt x="211445" y="139212"/>
                    <a:pt x="213098" y="144167"/>
                  </a:cubicBezTo>
                  <a:cubicBezTo>
                    <a:pt x="213334" y="142752"/>
                    <a:pt x="213334" y="141571"/>
                    <a:pt x="213098" y="140157"/>
                  </a:cubicBezTo>
                  <a:cubicBezTo>
                    <a:pt x="213098" y="140157"/>
                    <a:pt x="213098" y="140157"/>
                    <a:pt x="213098" y="142044"/>
                  </a:cubicBezTo>
                  <a:cubicBezTo>
                    <a:pt x="213098" y="143931"/>
                    <a:pt x="213098" y="142044"/>
                    <a:pt x="213098" y="142044"/>
                  </a:cubicBezTo>
                  <a:lnTo>
                    <a:pt x="213098" y="138031"/>
                  </a:lnTo>
                  <a:cubicBezTo>
                    <a:pt x="213098" y="138031"/>
                    <a:pt x="213098" y="138031"/>
                    <a:pt x="213098" y="138031"/>
                  </a:cubicBezTo>
                  <a:cubicBezTo>
                    <a:pt x="213098" y="138031"/>
                    <a:pt x="215930" y="135200"/>
                    <a:pt x="217344" y="139448"/>
                  </a:cubicBezTo>
                  <a:cubicBezTo>
                    <a:pt x="217344" y="136381"/>
                    <a:pt x="217344" y="135672"/>
                    <a:pt x="217344" y="136381"/>
                  </a:cubicBezTo>
                  <a:cubicBezTo>
                    <a:pt x="217817" y="132368"/>
                    <a:pt x="218998" y="128595"/>
                    <a:pt x="220884" y="125054"/>
                  </a:cubicBezTo>
                  <a:lnTo>
                    <a:pt x="220884" y="127650"/>
                  </a:lnTo>
                  <a:cubicBezTo>
                    <a:pt x="220884" y="124818"/>
                    <a:pt x="220884" y="125527"/>
                    <a:pt x="220884" y="124110"/>
                  </a:cubicBezTo>
                  <a:lnTo>
                    <a:pt x="220884" y="125763"/>
                  </a:lnTo>
                  <a:cubicBezTo>
                    <a:pt x="222538" y="124346"/>
                    <a:pt x="223716" y="122459"/>
                    <a:pt x="224188" y="120333"/>
                  </a:cubicBezTo>
                  <a:cubicBezTo>
                    <a:pt x="224188" y="120333"/>
                    <a:pt x="227020" y="118210"/>
                    <a:pt x="227965" y="113492"/>
                  </a:cubicBezTo>
                  <a:cubicBezTo>
                    <a:pt x="227965" y="113492"/>
                    <a:pt x="230560" y="109243"/>
                    <a:pt x="231032" y="107356"/>
                  </a:cubicBezTo>
                  <a:cubicBezTo>
                    <a:pt x="232447" y="104052"/>
                    <a:pt x="233392" y="100748"/>
                    <a:pt x="234100" y="97208"/>
                  </a:cubicBezTo>
                  <a:cubicBezTo>
                    <a:pt x="234100" y="97208"/>
                    <a:pt x="234100" y="95794"/>
                    <a:pt x="234100" y="94613"/>
                  </a:cubicBezTo>
                  <a:cubicBezTo>
                    <a:pt x="234100" y="93432"/>
                    <a:pt x="234100" y="94613"/>
                    <a:pt x="234100" y="93199"/>
                  </a:cubicBezTo>
                  <a:cubicBezTo>
                    <a:pt x="234100" y="91781"/>
                    <a:pt x="234100" y="93199"/>
                    <a:pt x="234100" y="93199"/>
                  </a:cubicBezTo>
                  <a:cubicBezTo>
                    <a:pt x="234100" y="96030"/>
                    <a:pt x="234100" y="93199"/>
                    <a:pt x="234100" y="94849"/>
                  </a:cubicBezTo>
                  <a:cubicBezTo>
                    <a:pt x="234100" y="96500"/>
                    <a:pt x="234100" y="93199"/>
                    <a:pt x="234100" y="92726"/>
                  </a:cubicBezTo>
                  <a:lnTo>
                    <a:pt x="232683" y="92726"/>
                  </a:lnTo>
                  <a:cubicBezTo>
                    <a:pt x="232919" y="90837"/>
                    <a:pt x="232919" y="88950"/>
                    <a:pt x="232683" y="87063"/>
                  </a:cubicBezTo>
                  <a:cubicBezTo>
                    <a:pt x="229379" y="88241"/>
                    <a:pt x="227020" y="90837"/>
                    <a:pt x="225839" y="94141"/>
                  </a:cubicBezTo>
                  <a:cubicBezTo>
                    <a:pt x="225839" y="94141"/>
                    <a:pt x="225839" y="94141"/>
                    <a:pt x="225839" y="94141"/>
                  </a:cubicBezTo>
                  <a:lnTo>
                    <a:pt x="225839" y="96266"/>
                  </a:lnTo>
                  <a:cubicBezTo>
                    <a:pt x="225839" y="96266"/>
                    <a:pt x="225839" y="96266"/>
                    <a:pt x="225839" y="96266"/>
                  </a:cubicBezTo>
                  <a:cubicBezTo>
                    <a:pt x="225839" y="92490"/>
                    <a:pt x="224424" y="98626"/>
                    <a:pt x="223952" y="101221"/>
                  </a:cubicBezTo>
                  <a:cubicBezTo>
                    <a:pt x="223716" y="99804"/>
                    <a:pt x="223716" y="98626"/>
                    <a:pt x="223952" y="97208"/>
                  </a:cubicBezTo>
                  <a:cubicBezTo>
                    <a:pt x="223952" y="97208"/>
                    <a:pt x="223952" y="97208"/>
                    <a:pt x="223952" y="95085"/>
                  </a:cubicBezTo>
                  <a:cubicBezTo>
                    <a:pt x="223952" y="92962"/>
                    <a:pt x="223952" y="95085"/>
                    <a:pt x="223952" y="92254"/>
                  </a:cubicBezTo>
                  <a:cubicBezTo>
                    <a:pt x="223952" y="89422"/>
                    <a:pt x="223952" y="94849"/>
                    <a:pt x="223952" y="92254"/>
                  </a:cubicBezTo>
                  <a:cubicBezTo>
                    <a:pt x="223952" y="89658"/>
                    <a:pt x="223952" y="93904"/>
                    <a:pt x="223952" y="94613"/>
                  </a:cubicBezTo>
                  <a:cubicBezTo>
                    <a:pt x="223952" y="95322"/>
                    <a:pt x="223952" y="94613"/>
                    <a:pt x="223952" y="94613"/>
                  </a:cubicBezTo>
                  <a:lnTo>
                    <a:pt x="223952" y="90600"/>
                  </a:lnTo>
                  <a:cubicBezTo>
                    <a:pt x="223952" y="90600"/>
                    <a:pt x="223952" y="90600"/>
                    <a:pt x="223952" y="90600"/>
                  </a:cubicBezTo>
                  <a:cubicBezTo>
                    <a:pt x="223952" y="90600"/>
                    <a:pt x="223952" y="90600"/>
                    <a:pt x="223952" y="90600"/>
                  </a:cubicBezTo>
                  <a:lnTo>
                    <a:pt x="223952" y="92726"/>
                  </a:lnTo>
                  <a:cubicBezTo>
                    <a:pt x="223952" y="92726"/>
                    <a:pt x="223952" y="87299"/>
                    <a:pt x="225605" y="86591"/>
                  </a:cubicBezTo>
                  <a:cubicBezTo>
                    <a:pt x="225839" y="88005"/>
                    <a:pt x="225839" y="89422"/>
                    <a:pt x="225605" y="90837"/>
                  </a:cubicBezTo>
                  <a:cubicBezTo>
                    <a:pt x="225605" y="90837"/>
                    <a:pt x="225605" y="90837"/>
                    <a:pt x="225605" y="88241"/>
                  </a:cubicBezTo>
                  <a:cubicBezTo>
                    <a:pt x="225605" y="85646"/>
                    <a:pt x="227256" y="86354"/>
                    <a:pt x="227965" y="84232"/>
                  </a:cubicBezTo>
                  <a:cubicBezTo>
                    <a:pt x="228673" y="82106"/>
                    <a:pt x="227965" y="86118"/>
                    <a:pt x="226547" y="87299"/>
                  </a:cubicBezTo>
                  <a:cubicBezTo>
                    <a:pt x="226547" y="83287"/>
                    <a:pt x="226547" y="82106"/>
                    <a:pt x="228201" y="84468"/>
                  </a:cubicBezTo>
                  <a:cubicBezTo>
                    <a:pt x="228201" y="82342"/>
                    <a:pt x="229615" y="80455"/>
                    <a:pt x="230088" y="81869"/>
                  </a:cubicBezTo>
                  <a:cubicBezTo>
                    <a:pt x="232211" y="76443"/>
                    <a:pt x="234100" y="78332"/>
                    <a:pt x="235987" y="73847"/>
                  </a:cubicBezTo>
                  <a:cubicBezTo>
                    <a:pt x="237874" y="69365"/>
                    <a:pt x="235987" y="73847"/>
                    <a:pt x="234806" y="70307"/>
                  </a:cubicBezTo>
                  <a:cubicBezTo>
                    <a:pt x="234806" y="70307"/>
                    <a:pt x="234806" y="70307"/>
                    <a:pt x="233392" y="68656"/>
                  </a:cubicBezTo>
                  <a:cubicBezTo>
                    <a:pt x="233392" y="69129"/>
                    <a:pt x="233392" y="69835"/>
                    <a:pt x="233392" y="70307"/>
                  </a:cubicBezTo>
                  <a:cubicBezTo>
                    <a:pt x="233392" y="67475"/>
                    <a:pt x="233392" y="70307"/>
                    <a:pt x="233392" y="68893"/>
                  </a:cubicBezTo>
                  <a:cubicBezTo>
                    <a:pt x="233155" y="67948"/>
                    <a:pt x="233155" y="67003"/>
                    <a:pt x="233392" y="66061"/>
                  </a:cubicBezTo>
                  <a:cubicBezTo>
                    <a:pt x="233392" y="64408"/>
                    <a:pt x="233392" y="66061"/>
                    <a:pt x="233392" y="66061"/>
                  </a:cubicBezTo>
                  <a:cubicBezTo>
                    <a:pt x="233392" y="66061"/>
                    <a:pt x="233392" y="64172"/>
                    <a:pt x="233392" y="62993"/>
                  </a:cubicBezTo>
                  <a:cubicBezTo>
                    <a:pt x="233392" y="61812"/>
                    <a:pt x="233392" y="64880"/>
                    <a:pt x="231738" y="65589"/>
                  </a:cubicBezTo>
                  <a:cubicBezTo>
                    <a:pt x="231505" y="63935"/>
                    <a:pt x="231505" y="62049"/>
                    <a:pt x="231738" y="60398"/>
                  </a:cubicBezTo>
                  <a:cubicBezTo>
                    <a:pt x="231738" y="60398"/>
                    <a:pt x="231738" y="60398"/>
                    <a:pt x="231738" y="58981"/>
                  </a:cubicBezTo>
                  <a:cubicBezTo>
                    <a:pt x="231738" y="59453"/>
                    <a:pt x="231738" y="59926"/>
                    <a:pt x="231738" y="60398"/>
                  </a:cubicBezTo>
                  <a:cubicBezTo>
                    <a:pt x="231738" y="60398"/>
                    <a:pt x="231738" y="60398"/>
                    <a:pt x="231738" y="61812"/>
                  </a:cubicBezTo>
                  <a:lnTo>
                    <a:pt x="231738" y="59689"/>
                  </a:lnTo>
                  <a:cubicBezTo>
                    <a:pt x="231738" y="61104"/>
                    <a:pt x="231738" y="59689"/>
                    <a:pt x="230088" y="59689"/>
                  </a:cubicBezTo>
                  <a:cubicBezTo>
                    <a:pt x="229851" y="60870"/>
                    <a:pt x="229851" y="61812"/>
                    <a:pt x="230088" y="62993"/>
                  </a:cubicBezTo>
                  <a:lnTo>
                    <a:pt x="230088" y="64408"/>
                  </a:lnTo>
                  <a:lnTo>
                    <a:pt x="230088" y="59453"/>
                  </a:lnTo>
                  <a:cubicBezTo>
                    <a:pt x="231269" y="57330"/>
                    <a:pt x="231974" y="54971"/>
                    <a:pt x="231974" y="52373"/>
                  </a:cubicBezTo>
                  <a:cubicBezTo>
                    <a:pt x="231974" y="52373"/>
                    <a:pt x="234100" y="50486"/>
                    <a:pt x="235042" y="52373"/>
                  </a:cubicBezTo>
                  <a:cubicBezTo>
                    <a:pt x="235042" y="49072"/>
                    <a:pt x="235042" y="50250"/>
                    <a:pt x="235042" y="50486"/>
                  </a:cubicBezTo>
                  <a:cubicBezTo>
                    <a:pt x="235042" y="50722"/>
                    <a:pt x="235042" y="50486"/>
                    <a:pt x="235042" y="50486"/>
                  </a:cubicBezTo>
                  <a:cubicBezTo>
                    <a:pt x="235042" y="50486"/>
                    <a:pt x="235042" y="48836"/>
                    <a:pt x="235042" y="48363"/>
                  </a:cubicBezTo>
                  <a:cubicBezTo>
                    <a:pt x="235042" y="47891"/>
                    <a:pt x="235042" y="50250"/>
                    <a:pt x="235042" y="50486"/>
                  </a:cubicBezTo>
                  <a:cubicBezTo>
                    <a:pt x="235042" y="50722"/>
                    <a:pt x="235042" y="47655"/>
                    <a:pt x="236932" y="48363"/>
                  </a:cubicBezTo>
                  <a:cubicBezTo>
                    <a:pt x="238818" y="49072"/>
                    <a:pt x="236932" y="48363"/>
                    <a:pt x="238582" y="46004"/>
                  </a:cubicBezTo>
                  <a:cubicBezTo>
                    <a:pt x="240236" y="43642"/>
                    <a:pt x="238582" y="46004"/>
                    <a:pt x="238582" y="46004"/>
                  </a:cubicBezTo>
                  <a:cubicBezTo>
                    <a:pt x="238582" y="46004"/>
                    <a:pt x="240472" y="41283"/>
                    <a:pt x="241414" y="44114"/>
                  </a:cubicBezTo>
                  <a:cubicBezTo>
                    <a:pt x="241414" y="40810"/>
                    <a:pt x="244482" y="44114"/>
                    <a:pt x="244718" y="37037"/>
                  </a:cubicBezTo>
                  <a:cubicBezTo>
                    <a:pt x="244718" y="38215"/>
                    <a:pt x="244718" y="34439"/>
                    <a:pt x="246135" y="37037"/>
                  </a:cubicBezTo>
                  <a:cubicBezTo>
                    <a:pt x="247549" y="39632"/>
                    <a:pt x="246135" y="37037"/>
                    <a:pt x="246135" y="39868"/>
                  </a:cubicBezTo>
                  <a:cubicBezTo>
                    <a:pt x="247786" y="35856"/>
                    <a:pt x="248730" y="31607"/>
                    <a:pt x="248730" y="27361"/>
                  </a:cubicBezTo>
                  <a:cubicBezTo>
                    <a:pt x="248494" y="25708"/>
                    <a:pt x="248494" y="24293"/>
                    <a:pt x="248730" y="22640"/>
                  </a:cubicBezTo>
                  <a:cubicBezTo>
                    <a:pt x="248730" y="20517"/>
                    <a:pt x="247077" y="21226"/>
                    <a:pt x="246841" y="16035"/>
                  </a:cubicBezTo>
                  <a:cubicBezTo>
                    <a:pt x="246841" y="18158"/>
                    <a:pt x="246841" y="16035"/>
                    <a:pt x="246841" y="19808"/>
                  </a:cubicBezTo>
                  <a:cubicBezTo>
                    <a:pt x="246841" y="23585"/>
                    <a:pt x="246841" y="19808"/>
                    <a:pt x="246841" y="19808"/>
                  </a:cubicBezTo>
                  <a:cubicBezTo>
                    <a:pt x="246841" y="19808"/>
                    <a:pt x="246841" y="19808"/>
                    <a:pt x="246841" y="21698"/>
                  </a:cubicBezTo>
                  <a:cubicBezTo>
                    <a:pt x="246841" y="23585"/>
                    <a:pt x="246841" y="19808"/>
                    <a:pt x="246841" y="20045"/>
                  </a:cubicBezTo>
                  <a:cubicBezTo>
                    <a:pt x="246605" y="19103"/>
                    <a:pt x="246605" y="17922"/>
                    <a:pt x="246841" y="16977"/>
                  </a:cubicBezTo>
                  <a:cubicBezTo>
                    <a:pt x="246841" y="16977"/>
                    <a:pt x="246841" y="16977"/>
                    <a:pt x="246841" y="16977"/>
                  </a:cubicBezTo>
                  <a:cubicBezTo>
                    <a:pt x="246841" y="14145"/>
                    <a:pt x="245190" y="16977"/>
                    <a:pt x="244482" y="16977"/>
                  </a:cubicBezTo>
                  <a:cubicBezTo>
                    <a:pt x="244482" y="12967"/>
                    <a:pt x="242595" y="18394"/>
                    <a:pt x="241650" y="21226"/>
                  </a:cubicBezTo>
                  <a:lnTo>
                    <a:pt x="241650" y="21226"/>
                  </a:lnTo>
                  <a:cubicBezTo>
                    <a:pt x="241886" y="18630"/>
                    <a:pt x="242595" y="16271"/>
                    <a:pt x="243537" y="13909"/>
                  </a:cubicBezTo>
                  <a:cubicBezTo>
                    <a:pt x="243537" y="13909"/>
                    <a:pt x="243537" y="13909"/>
                    <a:pt x="243537" y="12022"/>
                  </a:cubicBezTo>
                  <a:cubicBezTo>
                    <a:pt x="242122" y="16507"/>
                    <a:pt x="241414" y="14854"/>
                    <a:pt x="239999" y="17686"/>
                  </a:cubicBezTo>
                  <a:lnTo>
                    <a:pt x="239999" y="17686"/>
                  </a:lnTo>
                  <a:cubicBezTo>
                    <a:pt x="240941" y="16271"/>
                    <a:pt x="241414" y="14854"/>
                    <a:pt x="241414" y="13203"/>
                  </a:cubicBezTo>
                  <a:cubicBezTo>
                    <a:pt x="241414" y="11786"/>
                    <a:pt x="241414" y="13203"/>
                    <a:pt x="241414" y="13203"/>
                  </a:cubicBezTo>
                  <a:cubicBezTo>
                    <a:pt x="241414" y="13203"/>
                    <a:pt x="241414" y="15326"/>
                    <a:pt x="241414" y="13203"/>
                  </a:cubicBezTo>
                  <a:cubicBezTo>
                    <a:pt x="241650" y="14382"/>
                    <a:pt x="241650" y="15326"/>
                    <a:pt x="241414" y="16507"/>
                  </a:cubicBezTo>
                  <a:cubicBezTo>
                    <a:pt x="241414" y="16507"/>
                    <a:pt x="239999" y="16507"/>
                    <a:pt x="241414" y="20281"/>
                  </a:cubicBezTo>
                  <a:cubicBezTo>
                    <a:pt x="242831" y="24057"/>
                    <a:pt x="241414" y="17686"/>
                    <a:pt x="241414" y="20281"/>
                  </a:cubicBezTo>
                  <a:cubicBezTo>
                    <a:pt x="241414" y="22876"/>
                    <a:pt x="241414" y="20281"/>
                    <a:pt x="241414" y="17686"/>
                  </a:cubicBezTo>
                  <a:cubicBezTo>
                    <a:pt x="241178" y="19103"/>
                    <a:pt x="241178" y="20281"/>
                    <a:pt x="241414" y="21698"/>
                  </a:cubicBezTo>
                  <a:cubicBezTo>
                    <a:pt x="241414" y="21698"/>
                    <a:pt x="241414" y="19575"/>
                    <a:pt x="241414" y="18867"/>
                  </a:cubicBezTo>
                  <a:cubicBezTo>
                    <a:pt x="241414" y="20045"/>
                    <a:pt x="241414" y="21226"/>
                    <a:pt x="241414" y="22407"/>
                  </a:cubicBezTo>
                  <a:cubicBezTo>
                    <a:pt x="241414" y="22407"/>
                    <a:pt x="241414" y="20989"/>
                    <a:pt x="241414" y="20753"/>
                  </a:cubicBezTo>
                  <a:cubicBezTo>
                    <a:pt x="241414" y="20517"/>
                    <a:pt x="241414" y="22407"/>
                    <a:pt x="241414" y="23112"/>
                  </a:cubicBezTo>
                  <a:cubicBezTo>
                    <a:pt x="241414" y="22170"/>
                    <a:pt x="241414" y="21462"/>
                    <a:pt x="241414" y="20517"/>
                  </a:cubicBezTo>
                  <a:cubicBezTo>
                    <a:pt x="241414" y="19103"/>
                    <a:pt x="241414" y="20517"/>
                    <a:pt x="241414" y="18630"/>
                  </a:cubicBezTo>
                  <a:cubicBezTo>
                    <a:pt x="241414" y="16741"/>
                    <a:pt x="241414" y="20045"/>
                    <a:pt x="241414" y="21698"/>
                  </a:cubicBezTo>
                  <a:cubicBezTo>
                    <a:pt x="241414" y="23349"/>
                    <a:pt x="240236" y="21698"/>
                    <a:pt x="239763" y="25474"/>
                  </a:cubicBezTo>
                  <a:cubicBezTo>
                    <a:pt x="239763" y="25474"/>
                    <a:pt x="239763" y="23349"/>
                    <a:pt x="239763" y="22170"/>
                  </a:cubicBezTo>
                  <a:cubicBezTo>
                    <a:pt x="239763" y="20989"/>
                    <a:pt x="239763" y="22170"/>
                    <a:pt x="239763" y="20753"/>
                  </a:cubicBezTo>
                  <a:cubicBezTo>
                    <a:pt x="239527" y="19103"/>
                    <a:pt x="239527" y="17449"/>
                    <a:pt x="239763" y="15799"/>
                  </a:cubicBezTo>
                  <a:cubicBezTo>
                    <a:pt x="239763" y="15799"/>
                    <a:pt x="239763" y="15799"/>
                    <a:pt x="239763" y="16977"/>
                  </a:cubicBezTo>
                  <a:cubicBezTo>
                    <a:pt x="239763" y="18158"/>
                    <a:pt x="239763" y="16977"/>
                    <a:pt x="239763" y="14382"/>
                  </a:cubicBezTo>
                  <a:cubicBezTo>
                    <a:pt x="239763" y="16507"/>
                    <a:pt x="239763" y="16507"/>
                    <a:pt x="238346" y="16507"/>
                  </a:cubicBezTo>
                  <a:cubicBezTo>
                    <a:pt x="236932" y="16507"/>
                    <a:pt x="238346" y="14382"/>
                    <a:pt x="238346" y="16507"/>
                  </a:cubicBezTo>
                  <a:lnTo>
                    <a:pt x="238346" y="14854"/>
                  </a:lnTo>
                  <a:cubicBezTo>
                    <a:pt x="238346" y="13203"/>
                    <a:pt x="238346" y="14854"/>
                    <a:pt x="238346" y="14854"/>
                  </a:cubicBezTo>
                  <a:lnTo>
                    <a:pt x="238346" y="9899"/>
                  </a:lnTo>
                  <a:cubicBezTo>
                    <a:pt x="238346" y="11786"/>
                    <a:pt x="238346" y="9899"/>
                    <a:pt x="238346" y="12259"/>
                  </a:cubicBezTo>
                  <a:cubicBezTo>
                    <a:pt x="238346" y="14618"/>
                    <a:pt x="238346" y="10372"/>
                    <a:pt x="238346" y="9427"/>
                  </a:cubicBezTo>
                  <a:cubicBezTo>
                    <a:pt x="238110" y="10136"/>
                    <a:pt x="238110" y="10608"/>
                    <a:pt x="238346" y="11314"/>
                  </a:cubicBezTo>
                  <a:cubicBezTo>
                    <a:pt x="238346" y="11314"/>
                    <a:pt x="238346" y="9663"/>
                    <a:pt x="238346" y="8718"/>
                  </a:cubicBezTo>
                  <a:cubicBezTo>
                    <a:pt x="238346" y="7776"/>
                    <a:pt x="238346" y="8718"/>
                    <a:pt x="236932" y="8718"/>
                  </a:cubicBezTo>
                  <a:cubicBezTo>
                    <a:pt x="235514" y="8718"/>
                    <a:pt x="236932" y="8718"/>
                    <a:pt x="236932" y="5887"/>
                  </a:cubicBezTo>
                  <a:cubicBezTo>
                    <a:pt x="236932" y="3055"/>
                    <a:pt x="236932" y="7304"/>
                    <a:pt x="236932" y="5887"/>
                  </a:cubicBezTo>
                  <a:cubicBezTo>
                    <a:pt x="236932" y="4473"/>
                    <a:pt x="236932" y="7304"/>
                    <a:pt x="236932" y="8010"/>
                  </a:cubicBezTo>
                  <a:cubicBezTo>
                    <a:pt x="236932" y="8718"/>
                    <a:pt x="234573" y="9899"/>
                    <a:pt x="233392" y="8010"/>
                  </a:cubicBezTo>
                  <a:cubicBezTo>
                    <a:pt x="233392" y="8482"/>
                    <a:pt x="233392" y="9191"/>
                    <a:pt x="233392" y="9663"/>
                  </a:cubicBezTo>
                  <a:cubicBezTo>
                    <a:pt x="233392" y="9663"/>
                    <a:pt x="233392" y="11550"/>
                    <a:pt x="233392" y="11550"/>
                  </a:cubicBezTo>
                  <a:cubicBezTo>
                    <a:pt x="233392" y="4942"/>
                    <a:pt x="231738" y="13203"/>
                    <a:pt x="231032" y="11550"/>
                  </a:cubicBezTo>
                  <a:cubicBezTo>
                    <a:pt x="231032" y="5651"/>
                    <a:pt x="232211" y="7540"/>
                    <a:pt x="232919" y="4942"/>
                  </a:cubicBezTo>
                  <a:cubicBezTo>
                    <a:pt x="233628" y="2347"/>
                    <a:pt x="232919" y="6595"/>
                    <a:pt x="232919" y="3528"/>
                  </a:cubicBezTo>
                  <a:lnTo>
                    <a:pt x="232919" y="5887"/>
                  </a:lnTo>
                  <a:cubicBezTo>
                    <a:pt x="232919" y="5178"/>
                    <a:pt x="232919" y="4473"/>
                    <a:pt x="232919" y="3764"/>
                  </a:cubicBezTo>
                  <a:cubicBezTo>
                    <a:pt x="232919" y="3764"/>
                    <a:pt x="232919" y="2110"/>
                    <a:pt x="232919" y="3764"/>
                  </a:cubicBezTo>
                  <a:cubicBezTo>
                    <a:pt x="232919" y="5414"/>
                    <a:pt x="232919" y="3764"/>
                    <a:pt x="232919" y="932"/>
                  </a:cubicBezTo>
                  <a:cubicBezTo>
                    <a:pt x="232919" y="-1899"/>
                    <a:pt x="232919" y="5178"/>
                    <a:pt x="231738" y="932"/>
                  </a:cubicBezTo>
                  <a:lnTo>
                    <a:pt x="231738" y="7540"/>
                  </a:lnTo>
                  <a:cubicBezTo>
                    <a:pt x="231505" y="6359"/>
                    <a:pt x="231505" y="5414"/>
                    <a:pt x="231738" y="4236"/>
                  </a:cubicBezTo>
                  <a:cubicBezTo>
                    <a:pt x="231738" y="2110"/>
                    <a:pt x="231738" y="4236"/>
                    <a:pt x="231738" y="4236"/>
                  </a:cubicBezTo>
                  <a:cubicBezTo>
                    <a:pt x="231974" y="5414"/>
                    <a:pt x="231974" y="6359"/>
                    <a:pt x="231738" y="7540"/>
                  </a:cubicBezTo>
                  <a:cubicBezTo>
                    <a:pt x="231738" y="7540"/>
                    <a:pt x="231738" y="7540"/>
                    <a:pt x="231738" y="7540"/>
                  </a:cubicBezTo>
                  <a:cubicBezTo>
                    <a:pt x="231738" y="7540"/>
                    <a:pt x="231738" y="7540"/>
                    <a:pt x="231738" y="7540"/>
                  </a:cubicBezTo>
                  <a:lnTo>
                    <a:pt x="231738" y="11078"/>
                  </a:lnTo>
                  <a:cubicBezTo>
                    <a:pt x="231738" y="8482"/>
                    <a:pt x="231738" y="9191"/>
                    <a:pt x="231738" y="8955"/>
                  </a:cubicBezTo>
                  <a:cubicBezTo>
                    <a:pt x="231738" y="8718"/>
                    <a:pt x="231738" y="6595"/>
                    <a:pt x="231738" y="5414"/>
                  </a:cubicBezTo>
                  <a:cubicBezTo>
                    <a:pt x="231974" y="7304"/>
                    <a:pt x="231974" y="9427"/>
                    <a:pt x="231738" y="11314"/>
                  </a:cubicBezTo>
                  <a:cubicBezTo>
                    <a:pt x="231738" y="11314"/>
                    <a:pt x="230560" y="11314"/>
                    <a:pt x="230088" y="9427"/>
                  </a:cubicBezTo>
                  <a:cubicBezTo>
                    <a:pt x="230088" y="11786"/>
                    <a:pt x="229615" y="13909"/>
                    <a:pt x="228673" y="16035"/>
                  </a:cubicBezTo>
                  <a:cubicBezTo>
                    <a:pt x="228437" y="14854"/>
                    <a:pt x="228437" y="13909"/>
                    <a:pt x="228673" y="12731"/>
                  </a:cubicBezTo>
                  <a:cubicBezTo>
                    <a:pt x="227492" y="15563"/>
                    <a:pt x="226784" y="18394"/>
                    <a:pt x="226784" y="21462"/>
                  </a:cubicBezTo>
                  <a:cubicBezTo>
                    <a:pt x="226784" y="21462"/>
                    <a:pt x="226784" y="16977"/>
                    <a:pt x="228201" y="16035"/>
                  </a:cubicBezTo>
                  <a:cubicBezTo>
                    <a:pt x="228201" y="16741"/>
                    <a:pt x="228201" y="17449"/>
                    <a:pt x="228201" y="18158"/>
                  </a:cubicBezTo>
                  <a:cubicBezTo>
                    <a:pt x="228201" y="18158"/>
                    <a:pt x="228201" y="16271"/>
                    <a:pt x="228201" y="15799"/>
                  </a:cubicBezTo>
                  <a:cubicBezTo>
                    <a:pt x="228201" y="19103"/>
                    <a:pt x="230324" y="9427"/>
                    <a:pt x="231269" y="13909"/>
                  </a:cubicBezTo>
                  <a:cubicBezTo>
                    <a:pt x="232211" y="18394"/>
                    <a:pt x="229379" y="18867"/>
                    <a:pt x="228673" y="18158"/>
                  </a:cubicBezTo>
                  <a:cubicBezTo>
                    <a:pt x="228673" y="23821"/>
                    <a:pt x="226784" y="23349"/>
                    <a:pt x="225839" y="23821"/>
                  </a:cubicBezTo>
                  <a:cubicBezTo>
                    <a:pt x="226075" y="21462"/>
                    <a:pt x="226075" y="18867"/>
                    <a:pt x="225839" y="16507"/>
                  </a:cubicBezTo>
                  <a:cubicBezTo>
                    <a:pt x="225839" y="18158"/>
                    <a:pt x="225839" y="16507"/>
                    <a:pt x="225839" y="18867"/>
                  </a:cubicBezTo>
                  <a:cubicBezTo>
                    <a:pt x="225839" y="14382"/>
                    <a:pt x="225839" y="20989"/>
                    <a:pt x="224188" y="17213"/>
                  </a:cubicBezTo>
                  <a:cubicBezTo>
                    <a:pt x="224188" y="19103"/>
                    <a:pt x="224188" y="18630"/>
                    <a:pt x="222774" y="19808"/>
                  </a:cubicBezTo>
                  <a:cubicBezTo>
                    <a:pt x="221357" y="20989"/>
                    <a:pt x="222774" y="19808"/>
                    <a:pt x="222774" y="21934"/>
                  </a:cubicBezTo>
                  <a:cubicBezTo>
                    <a:pt x="222774" y="24057"/>
                    <a:pt x="222774" y="21934"/>
                    <a:pt x="222774" y="23349"/>
                  </a:cubicBezTo>
                  <a:cubicBezTo>
                    <a:pt x="222774" y="24766"/>
                    <a:pt x="222774" y="20753"/>
                    <a:pt x="222774" y="20989"/>
                  </a:cubicBezTo>
                  <a:cubicBezTo>
                    <a:pt x="222774" y="21226"/>
                    <a:pt x="222774" y="20989"/>
                    <a:pt x="222774" y="23112"/>
                  </a:cubicBezTo>
                  <a:cubicBezTo>
                    <a:pt x="222774" y="25238"/>
                    <a:pt x="222774" y="24530"/>
                    <a:pt x="222774" y="23112"/>
                  </a:cubicBezTo>
                  <a:cubicBezTo>
                    <a:pt x="222774" y="21698"/>
                    <a:pt x="222774" y="26889"/>
                    <a:pt x="221357" y="25474"/>
                  </a:cubicBezTo>
                  <a:cubicBezTo>
                    <a:pt x="221120" y="23112"/>
                    <a:pt x="221120" y="20989"/>
                    <a:pt x="221357" y="18630"/>
                  </a:cubicBezTo>
                  <a:cubicBezTo>
                    <a:pt x="221357" y="18630"/>
                    <a:pt x="221357" y="22170"/>
                    <a:pt x="219706" y="21462"/>
                  </a:cubicBezTo>
                  <a:cubicBezTo>
                    <a:pt x="218053" y="20753"/>
                    <a:pt x="219706" y="19575"/>
                    <a:pt x="219706" y="19808"/>
                  </a:cubicBezTo>
                  <a:cubicBezTo>
                    <a:pt x="219706" y="20045"/>
                    <a:pt x="219706" y="19808"/>
                    <a:pt x="219706" y="21934"/>
                  </a:cubicBezTo>
                  <a:cubicBezTo>
                    <a:pt x="219706" y="24057"/>
                    <a:pt x="219706" y="21934"/>
                    <a:pt x="219706" y="21934"/>
                  </a:cubicBezTo>
                  <a:cubicBezTo>
                    <a:pt x="219706" y="21934"/>
                    <a:pt x="219706" y="23821"/>
                    <a:pt x="219706" y="23821"/>
                  </a:cubicBezTo>
                  <a:cubicBezTo>
                    <a:pt x="219706" y="23821"/>
                    <a:pt x="219706" y="23821"/>
                    <a:pt x="219706" y="25238"/>
                  </a:cubicBezTo>
                  <a:cubicBezTo>
                    <a:pt x="219706" y="26653"/>
                    <a:pt x="219706" y="23112"/>
                    <a:pt x="219706" y="23585"/>
                  </a:cubicBezTo>
                  <a:cubicBezTo>
                    <a:pt x="219706" y="24293"/>
                    <a:pt x="219706" y="24766"/>
                    <a:pt x="219706" y="25474"/>
                  </a:cubicBezTo>
                  <a:cubicBezTo>
                    <a:pt x="219706" y="25474"/>
                    <a:pt x="219706" y="25474"/>
                    <a:pt x="219706" y="25474"/>
                  </a:cubicBezTo>
                  <a:cubicBezTo>
                    <a:pt x="219706" y="25474"/>
                    <a:pt x="219706" y="24057"/>
                    <a:pt x="219706" y="24057"/>
                  </a:cubicBezTo>
                  <a:cubicBezTo>
                    <a:pt x="219706" y="24057"/>
                    <a:pt x="219706" y="24057"/>
                    <a:pt x="219706" y="24057"/>
                  </a:cubicBezTo>
                  <a:cubicBezTo>
                    <a:pt x="219939" y="22876"/>
                    <a:pt x="219939" y="21462"/>
                    <a:pt x="219706" y="20281"/>
                  </a:cubicBezTo>
                  <a:cubicBezTo>
                    <a:pt x="219234" y="23585"/>
                    <a:pt x="217817" y="26653"/>
                    <a:pt x="216166" y="29484"/>
                  </a:cubicBezTo>
                  <a:cubicBezTo>
                    <a:pt x="216166" y="29484"/>
                    <a:pt x="216166" y="29484"/>
                    <a:pt x="216166" y="27834"/>
                  </a:cubicBezTo>
                  <a:cubicBezTo>
                    <a:pt x="216166" y="26180"/>
                    <a:pt x="216166" y="31374"/>
                    <a:pt x="214513" y="31607"/>
                  </a:cubicBezTo>
                  <a:cubicBezTo>
                    <a:pt x="212862" y="31843"/>
                    <a:pt x="214513" y="28306"/>
                    <a:pt x="214513" y="27125"/>
                  </a:cubicBezTo>
                  <a:cubicBezTo>
                    <a:pt x="214513" y="25944"/>
                    <a:pt x="214513" y="27125"/>
                    <a:pt x="214513" y="27125"/>
                  </a:cubicBezTo>
                  <a:cubicBezTo>
                    <a:pt x="214513" y="27125"/>
                    <a:pt x="212626" y="29720"/>
                    <a:pt x="211917" y="29720"/>
                  </a:cubicBezTo>
                  <a:cubicBezTo>
                    <a:pt x="211209" y="29720"/>
                    <a:pt x="211917" y="28070"/>
                    <a:pt x="211917" y="25002"/>
                  </a:cubicBezTo>
                  <a:cubicBezTo>
                    <a:pt x="211917" y="21934"/>
                    <a:pt x="211917" y="25002"/>
                    <a:pt x="211917" y="25002"/>
                  </a:cubicBezTo>
                  <a:cubicBezTo>
                    <a:pt x="211917" y="22876"/>
                    <a:pt x="208849" y="29012"/>
                    <a:pt x="207671" y="29957"/>
                  </a:cubicBezTo>
                  <a:cubicBezTo>
                    <a:pt x="206490" y="30901"/>
                    <a:pt x="207671" y="27834"/>
                    <a:pt x="207671" y="26653"/>
                  </a:cubicBezTo>
                  <a:cubicBezTo>
                    <a:pt x="208141" y="27834"/>
                    <a:pt x="208141" y="29012"/>
                    <a:pt x="207671" y="30193"/>
                  </a:cubicBezTo>
                  <a:cubicBezTo>
                    <a:pt x="207671" y="30193"/>
                    <a:pt x="207671" y="30193"/>
                    <a:pt x="207671" y="30193"/>
                  </a:cubicBezTo>
                  <a:lnTo>
                    <a:pt x="207671" y="31607"/>
                  </a:lnTo>
                  <a:cubicBezTo>
                    <a:pt x="207671" y="33024"/>
                    <a:pt x="207671" y="29957"/>
                    <a:pt x="206254" y="32788"/>
                  </a:cubicBezTo>
                  <a:lnTo>
                    <a:pt x="206254" y="24057"/>
                  </a:lnTo>
                  <a:cubicBezTo>
                    <a:pt x="206254" y="25944"/>
                    <a:pt x="206254" y="24057"/>
                    <a:pt x="206254" y="25474"/>
                  </a:cubicBezTo>
                  <a:cubicBezTo>
                    <a:pt x="206254" y="24766"/>
                    <a:pt x="206254" y="24057"/>
                    <a:pt x="206254" y="23349"/>
                  </a:cubicBezTo>
                  <a:cubicBezTo>
                    <a:pt x="206254" y="23349"/>
                    <a:pt x="206254" y="23349"/>
                    <a:pt x="206254" y="23349"/>
                  </a:cubicBezTo>
                  <a:cubicBezTo>
                    <a:pt x="206018" y="23821"/>
                    <a:pt x="206018" y="24530"/>
                    <a:pt x="206254" y="25002"/>
                  </a:cubicBezTo>
                  <a:cubicBezTo>
                    <a:pt x="204604" y="25002"/>
                    <a:pt x="203659" y="25002"/>
                    <a:pt x="202008" y="25002"/>
                  </a:cubicBezTo>
                  <a:cubicBezTo>
                    <a:pt x="201772" y="24057"/>
                    <a:pt x="201772" y="23349"/>
                    <a:pt x="202008" y="22407"/>
                  </a:cubicBezTo>
                  <a:cubicBezTo>
                    <a:pt x="202008" y="22407"/>
                    <a:pt x="202008" y="22407"/>
                    <a:pt x="202008" y="22407"/>
                  </a:cubicBezTo>
                  <a:cubicBezTo>
                    <a:pt x="202008" y="22407"/>
                    <a:pt x="202008" y="24766"/>
                    <a:pt x="202008" y="25708"/>
                  </a:cubicBezTo>
                  <a:cubicBezTo>
                    <a:pt x="202008" y="26653"/>
                    <a:pt x="202008" y="24530"/>
                    <a:pt x="202008" y="25708"/>
                  </a:cubicBezTo>
                  <a:cubicBezTo>
                    <a:pt x="202008" y="26889"/>
                    <a:pt x="202008" y="24057"/>
                    <a:pt x="202008" y="23349"/>
                  </a:cubicBezTo>
                  <a:lnTo>
                    <a:pt x="202008" y="26180"/>
                  </a:lnTo>
                  <a:cubicBezTo>
                    <a:pt x="202008" y="23585"/>
                    <a:pt x="202008" y="26180"/>
                    <a:pt x="202008" y="26180"/>
                  </a:cubicBezTo>
                  <a:cubicBezTo>
                    <a:pt x="202008" y="26180"/>
                    <a:pt x="202008" y="24530"/>
                    <a:pt x="202008" y="23585"/>
                  </a:cubicBezTo>
                  <a:cubicBezTo>
                    <a:pt x="201772" y="24293"/>
                    <a:pt x="201772" y="25002"/>
                    <a:pt x="202008" y="25708"/>
                  </a:cubicBezTo>
                  <a:cubicBezTo>
                    <a:pt x="202008" y="25708"/>
                    <a:pt x="200355" y="24057"/>
                    <a:pt x="200355" y="21226"/>
                  </a:cubicBezTo>
                  <a:cubicBezTo>
                    <a:pt x="200355" y="22640"/>
                    <a:pt x="200355" y="23821"/>
                    <a:pt x="200355" y="26180"/>
                  </a:cubicBezTo>
                  <a:cubicBezTo>
                    <a:pt x="200355" y="28539"/>
                    <a:pt x="200355" y="26180"/>
                    <a:pt x="200355" y="24057"/>
                  </a:cubicBezTo>
                  <a:cubicBezTo>
                    <a:pt x="200355" y="21934"/>
                    <a:pt x="200355" y="24057"/>
                    <a:pt x="200355" y="27125"/>
                  </a:cubicBezTo>
                  <a:cubicBezTo>
                    <a:pt x="200355" y="30193"/>
                    <a:pt x="200355" y="27125"/>
                    <a:pt x="200355" y="24766"/>
                  </a:cubicBezTo>
                  <a:lnTo>
                    <a:pt x="200355" y="26889"/>
                  </a:lnTo>
                  <a:cubicBezTo>
                    <a:pt x="200355" y="29012"/>
                    <a:pt x="200355" y="25002"/>
                    <a:pt x="200355" y="26889"/>
                  </a:cubicBezTo>
                  <a:cubicBezTo>
                    <a:pt x="200355" y="28776"/>
                    <a:pt x="198940" y="26889"/>
                    <a:pt x="198232" y="29720"/>
                  </a:cubicBezTo>
                  <a:cubicBezTo>
                    <a:pt x="197996" y="28539"/>
                    <a:pt x="197996" y="27125"/>
                    <a:pt x="198232" y="25944"/>
                  </a:cubicBezTo>
                  <a:cubicBezTo>
                    <a:pt x="198232" y="23585"/>
                    <a:pt x="198232" y="29012"/>
                    <a:pt x="198232" y="29484"/>
                  </a:cubicBezTo>
                  <a:cubicBezTo>
                    <a:pt x="198232" y="29957"/>
                    <a:pt x="198232" y="29484"/>
                    <a:pt x="198232" y="29484"/>
                  </a:cubicBezTo>
                  <a:cubicBezTo>
                    <a:pt x="198232" y="29484"/>
                    <a:pt x="198232" y="28306"/>
                    <a:pt x="196815" y="29484"/>
                  </a:cubicBezTo>
                  <a:cubicBezTo>
                    <a:pt x="195400" y="30665"/>
                    <a:pt x="196815" y="29484"/>
                    <a:pt x="196815" y="27597"/>
                  </a:cubicBezTo>
                  <a:cubicBezTo>
                    <a:pt x="196815" y="25708"/>
                    <a:pt x="196815" y="25238"/>
                    <a:pt x="196815" y="23821"/>
                  </a:cubicBezTo>
                  <a:cubicBezTo>
                    <a:pt x="196815" y="26416"/>
                    <a:pt x="196815" y="26653"/>
                    <a:pt x="195164" y="29248"/>
                  </a:cubicBezTo>
                  <a:cubicBezTo>
                    <a:pt x="193511" y="31843"/>
                    <a:pt x="195164" y="29248"/>
                    <a:pt x="195164" y="29248"/>
                  </a:cubicBezTo>
                  <a:cubicBezTo>
                    <a:pt x="195164" y="29248"/>
                    <a:pt x="195164" y="29248"/>
                    <a:pt x="195164" y="26180"/>
                  </a:cubicBezTo>
                  <a:cubicBezTo>
                    <a:pt x="195164" y="23112"/>
                    <a:pt x="195164" y="26180"/>
                    <a:pt x="195164" y="26180"/>
                  </a:cubicBezTo>
                  <a:cubicBezTo>
                    <a:pt x="195164" y="26180"/>
                    <a:pt x="195164" y="27597"/>
                    <a:pt x="195164" y="24766"/>
                  </a:cubicBezTo>
                  <a:cubicBezTo>
                    <a:pt x="195164" y="26180"/>
                    <a:pt x="195164" y="24766"/>
                    <a:pt x="195164" y="26889"/>
                  </a:cubicBezTo>
                  <a:cubicBezTo>
                    <a:pt x="195164" y="23585"/>
                    <a:pt x="195164" y="26889"/>
                    <a:pt x="195164" y="24766"/>
                  </a:cubicBezTo>
                  <a:cubicBezTo>
                    <a:pt x="195164" y="27125"/>
                    <a:pt x="195164" y="26416"/>
                    <a:pt x="193511" y="27597"/>
                  </a:cubicBezTo>
                  <a:cubicBezTo>
                    <a:pt x="191860" y="28776"/>
                    <a:pt x="193511" y="30665"/>
                    <a:pt x="193511" y="29484"/>
                  </a:cubicBezTo>
                  <a:cubicBezTo>
                    <a:pt x="193511" y="32316"/>
                    <a:pt x="193511" y="29484"/>
                    <a:pt x="193511" y="29484"/>
                  </a:cubicBezTo>
                  <a:cubicBezTo>
                    <a:pt x="193277" y="28539"/>
                    <a:pt x="193277" y="27597"/>
                    <a:pt x="193511" y="26653"/>
                  </a:cubicBezTo>
                  <a:cubicBezTo>
                    <a:pt x="193277" y="25474"/>
                    <a:pt x="193277" y="24530"/>
                    <a:pt x="193511" y="23349"/>
                  </a:cubicBezTo>
                  <a:cubicBezTo>
                    <a:pt x="193511" y="27125"/>
                    <a:pt x="193511" y="23349"/>
                    <a:pt x="193511" y="26889"/>
                  </a:cubicBezTo>
                  <a:cubicBezTo>
                    <a:pt x="193511" y="30429"/>
                    <a:pt x="193511" y="26889"/>
                    <a:pt x="193511" y="28306"/>
                  </a:cubicBezTo>
                  <a:cubicBezTo>
                    <a:pt x="193511" y="29720"/>
                    <a:pt x="193511" y="29720"/>
                    <a:pt x="193511" y="28306"/>
                  </a:cubicBezTo>
                  <a:cubicBezTo>
                    <a:pt x="193511" y="26889"/>
                    <a:pt x="193511" y="28306"/>
                    <a:pt x="193511" y="28306"/>
                  </a:cubicBezTo>
                  <a:cubicBezTo>
                    <a:pt x="193511" y="28306"/>
                    <a:pt x="193511" y="28306"/>
                    <a:pt x="193511" y="26889"/>
                  </a:cubicBezTo>
                  <a:cubicBezTo>
                    <a:pt x="193511" y="25474"/>
                    <a:pt x="193511" y="29720"/>
                    <a:pt x="193511" y="26889"/>
                  </a:cubicBezTo>
                  <a:cubicBezTo>
                    <a:pt x="193747" y="28306"/>
                    <a:pt x="193747" y="29484"/>
                    <a:pt x="193511" y="30901"/>
                  </a:cubicBezTo>
                  <a:cubicBezTo>
                    <a:pt x="193511" y="30901"/>
                    <a:pt x="193511" y="29484"/>
                    <a:pt x="193511" y="28306"/>
                  </a:cubicBezTo>
                  <a:cubicBezTo>
                    <a:pt x="193277" y="29248"/>
                    <a:pt x="193277" y="30193"/>
                    <a:pt x="193511" y="31138"/>
                  </a:cubicBezTo>
                  <a:cubicBezTo>
                    <a:pt x="193511" y="31138"/>
                    <a:pt x="193511" y="31138"/>
                    <a:pt x="193511" y="31138"/>
                  </a:cubicBezTo>
                  <a:cubicBezTo>
                    <a:pt x="193511" y="31138"/>
                    <a:pt x="193511" y="27597"/>
                    <a:pt x="193511" y="25708"/>
                  </a:cubicBezTo>
                  <a:lnTo>
                    <a:pt x="193511" y="29012"/>
                  </a:lnTo>
                  <a:cubicBezTo>
                    <a:pt x="193511" y="30665"/>
                    <a:pt x="193511" y="27125"/>
                    <a:pt x="193511" y="29012"/>
                  </a:cubicBezTo>
                  <a:cubicBezTo>
                    <a:pt x="193511" y="29012"/>
                    <a:pt x="193511" y="26889"/>
                    <a:pt x="193511" y="25944"/>
                  </a:cubicBezTo>
                  <a:cubicBezTo>
                    <a:pt x="193511" y="25002"/>
                    <a:pt x="193511" y="25944"/>
                    <a:pt x="193511" y="25944"/>
                  </a:cubicBezTo>
                  <a:cubicBezTo>
                    <a:pt x="193511" y="25944"/>
                    <a:pt x="193511" y="27834"/>
                    <a:pt x="192096" y="27597"/>
                  </a:cubicBezTo>
                  <a:cubicBezTo>
                    <a:pt x="190679" y="27361"/>
                    <a:pt x="192096" y="26180"/>
                    <a:pt x="192096" y="25238"/>
                  </a:cubicBezTo>
                  <a:cubicBezTo>
                    <a:pt x="192096" y="24293"/>
                    <a:pt x="192096" y="25238"/>
                    <a:pt x="192096" y="25238"/>
                  </a:cubicBezTo>
                  <a:cubicBezTo>
                    <a:pt x="192096" y="25238"/>
                    <a:pt x="192096" y="27361"/>
                    <a:pt x="192096" y="28306"/>
                  </a:cubicBezTo>
                  <a:cubicBezTo>
                    <a:pt x="192096" y="29248"/>
                    <a:pt x="192096" y="25708"/>
                    <a:pt x="192096" y="24766"/>
                  </a:cubicBezTo>
                  <a:cubicBezTo>
                    <a:pt x="192096" y="23821"/>
                    <a:pt x="192096" y="24766"/>
                    <a:pt x="192096" y="26416"/>
                  </a:cubicBezTo>
                  <a:cubicBezTo>
                    <a:pt x="192096" y="21698"/>
                    <a:pt x="190210" y="28539"/>
                    <a:pt x="189501" y="26416"/>
                  </a:cubicBezTo>
                  <a:cubicBezTo>
                    <a:pt x="189737" y="27597"/>
                    <a:pt x="189737" y="29012"/>
                    <a:pt x="189501" y="30193"/>
                  </a:cubicBezTo>
                  <a:cubicBezTo>
                    <a:pt x="189501" y="30193"/>
                    <a:pt x="189501" y="28539"/>
                    <a:pt x="189501" y="28776"/>
                  </a:cubicBezTo>
                  <a:cubicBezTo>
                    <a:pt x="189501" y="29012"/>
                    <a:pt x="189501" y="28776"/>
                    <a:pt x="189501" y="26653"/>
                  </a:cubicBezTo>
                  <a:cubicBezTo>
                    <a:pt x="189501" y="24530"/>
                    <a:pt x="189501" y="26653"/>
                    <a:pt x="188084" y="28306"/>
                  </a:cubicBezTo>
                  <a:cubicBezTo>
                    <a:pt x="188084" y="27125"/>
                    <a:pt x="188084" y="26180"/>
                    <a:pt x="188084" y="25002"/>
                  </a:cubicBezTo>
                  <a:cubicBezTo>
                    <a:pt x="188084" y="25002"/>
                    <a:pt x="188084" y="25002"/>
                    <a:pt x="188084" y="26416"/>
                  </a:cubicBezTo>
                  <a:lnTo>
                    <a:pt x="188084" y="24766"/>
                  </a:lnTo>
                  <a:cubicBezTo>
                    <a:pt x="188084" y="26889"/>
                    <a:pt x="188084" y="27834"/>
                    <a:pt x="188084" y="24766"/>
                  </a:cubicBezTo>
                  <a:cubicBezTo>
                    <a:pt x="188084" y="27597"/>
                    <a:pt x="188084" y="26416"/>
                    <a:pt x="188084" y="24766"/>
                  </a:cubicBezTo>
                  <a:cubicBezTo>
                    <a:pt x="188084" y="23112"/>
                    <a:pt x="188084" y="24766"/>
                    <a:pt x="188084" y="26416"/>
                  </a:cubicBezTo>
                  <a:cubicBezTo>
                    <a:pt x="188084" y="28070"/>
                    <a:pt x="188084" y="26416"/>
                    <a:pt x="188084" y="26416"/>
                  </a:cubicBezTo>
                  <a:cubicBezTo>
                    <a:pt x="187847" y="25238"/>
                    <a:pt x="187847" y="24293"/>
                    <a:pt x="188084" y="23112"/>
                  </a:cubicBezTo>
                  <a:cubicBezTo>
                    <a:pt x="188084" y="23112"/>
                    <a:pt x="188084" y="23112"/>
                    <a:pt x="188084" y="20045"/>
                  </a:cubicBezTo>
                  <a:cubicBezTo>
                    <a:pt x="188084" y="16977"/>
                    <a:pt x="188084" y="20045"/>
                    <a:pt x="188084" y="20045"/>
                  </a:cubicBezTo>
                  <a:cubicBezTo>
                    <a:pt x="188084" y="20045"/>
                    <a:pt x="188084" y="20045"/>
                    <a:pt x="188084" y="20045"/>
                  </a:cubicBezTo>
                  <a:cubicBezTo>
                    <a:pt x="188084" y="20045"/>
                    <a:pt x="188084" y="24057"/>
                    <a:pt x="189737" y="25002"/>
                  </a:cubicBezTo>
                  <a:cubicBezTo>
                    <a:pt x="191388" y="25944"/>
                    <a:pt x="189737" y="22407"/>
                    <a:pt x="188320" y="22876"/>
                  </a:cubicBezTo>
                  <a:cubicBezTo>
                    <a:pt x="186906" y="23349"/>
                    <a:pt x="188320" y="26653"/>
                    <a:pt x="188320" y="28539"/>
                  </a:cubicBezTo>
                  <a:cubicBezTo>
                    <a:pt x="188320" y="30429"/>
                    <a:pt x="188320" y="27125"/>
                    <a:pt x="188320" y="25002"/>
                  </a:cubicBezTo>
                  <a:lnTo>
                    <a:pt x="188320" y="30193"/>
                  </a:lnTo>
                  <a:cubicBezTo>
                    <a:pt x="188792" y="28776"/>
                    <a:pt x="188792" y="27361"/>
                    <a:pt x="188320" y="25944"/>
                  </a:cubicBezTo>
                  <a:cubicBezTo>
                    <a:pt x="188320" y="25944"/>
                    <a:pt x="188320" y="23821"/>
                    <a:pt x="188320" y="22640"/>
                  </a:cubicBezTo>
                  <a:cubicBezTo>
                    <a:pt x="188084" y="23821"/>
                    <a:pt x="188084" y="24766"/>
                    <a:pt x="188320" y="25944"/>
                  </a:cubicBezTo>
                  <a:cubicBezTo>
                    <a:pt x="188320" y="25944"/>
                    <a:pt x="188320" y="24293"/>
                    <a:pt x="188320" y="25944"/>
                  </a:cubicBezTo>
                  <a:cubicBezTo>
                    <a:pt x="188320" y="27597"/>
                    <a:pt x="188320" y="25944"/>
                    <a:pt x="188320" y="23821"/>
                  </a:cubicBezTo>
                  <a:cubicBezTo>
                    <a:pt x="188320" y="21698"/>
                    <a:pt x="188320" y="23821"/>
                    <a:pt x="188320" y="20989"/>
                  </a:cubicBezTo>
                  <a:cubicBezTo>
                    <a:pt x="188320" y="22407"/>
                    <a:pt x="185961" y="25708"/>
                    <a:pt x="186197" y="20989"/>
                  </a:cubicBezTo>
                  <a:cubicBezTo>
                    <a:pt x="186197" y="20989"/>
                    <a:pt x="186197" y="22640"/>
                    <a:pt x="186197" y="20989"/>
                  </a:cubicBezTo>
                  <a:cubicBezTo>
                    <a:pt x="186197" y="24766"/>
                    <a:pt x="184780" y="20989"/>
                    <a:pt x="184310" y="25474"/>
                  </a:cubicBezTo>
                  <a:cubicBezTo>
                    <a:pt x="184310" y="22876"/>
                    <a:pt x="184310" y="25474"/>
                    <a:pt x="184310" y="22170"/>
                  </a:cubicBezTo>
                  <a:cubicBezTo>
                    <a:pt x="184310" y="18867"/>
                    <a:pt x="184310" y="24293"/>
                    <a:pt x="184310" y="25002"/>
                  </a:cubicBezTo>
                  <a:cubicBezTo>
                    <a:pt x="184310" y="25708"/>
                    <a:pt x="182893" y="23349"/>
                    <a:pt x="182421" y="25002"/>
                  </a:cubicBezTo>
                  <a:cubicBezTo>
                    <a:pt x="182421" y="22876"/>
                    <a:pt x="182421" y="23349"/>
                    <a:pt x="182421" y="25002"/>
                  </a:cubicBezTo>
                  <a:cubicBezTo>
                    <a:pt x="182421" y="22640"/>
                    <a:pt x="182421" y="25002"/>
                    <a:pt x="182421" y="22640"/>
                  </a:cubicBezTo>
                  <a:lnTo>
                    <a:pt x="182421" y="26180"/>
                  </a:lnTo>
                  <a:cubicBezTo>
                    <a:pt x="182421" y="26180"/>
                    <a:pt x="182421" y="24530"/>
                    <a:pt x="182421" y="23349"/>
                  </a:cubicBezTo>
                  <a:cubicBezTo>
                    <a:pt x="182421" y="22170"/>
                    <a:pt x="182421" y="25944"/>
                    <a:pt x="182421" y="23349"/>
                  </a:cubicBezTo>
                  <a:cubicBezTo>
                    <a:pt x="182421" y="20753"/>
                    <a:pt x="182421" y="24766"/>
                    <a:pt x="182421" y="25238"/>
                  </a:cubicBezTo>
                  <a:cubicBezTo>
                    <a:pt x="182421" y="25708"/>
                    <a:pt x="182421" y="25238"/>
                    <a:pt x="183602" y="26653"/>
                  </a:cubicBezTo>
                  <a:cubicBezTo>
                    <a:pt x="184780" y="28070"/>
                    <a:pt x="182421" y="26653"/>
                    <a:pt x="181712" y="26653"/>
                  </a:cubicBezTo>
                  <a:lnTo>
                    <a:pt x="181712" y="26653"/>
                  </a:lnTo>
                  <a:cubicBezTo>
                    <a:pt x="181712" y="26653"/>
                    <a:pt x="181712" y="26653"/>
                    <a:pt x="181712" y="25002"/>
                  </a:cubicBezTo>
                  <a:cubicBezTo>
                    <a:pt x="181712" y="23349"/>
                    <a:pt x="181712" y="27125"/>
                    <a:pt x="180298" y="25002"/>
                  </a:cubicBezTo>
                  <a:lnTo>
                    <a:pt x="180298" y="25002"/>
                  </a:lnTo>
                  <a:cubicBezTo>
                    <a:pt x="180061" y="25708"/>
                    <a:pt x="180061" y="26180"/>
                    <a:pt x="180298" y="26889"/>
                  </a:cubicBezTo>
                  <a:cubicBezTo>
                    <a:pt x="180298" y="28306"/>
                    <a:pt x="180298" y="26889"/>
                    <a:pt x="180298" y="26889"/>
                  </a:cubicBezTo>
                  <a:cubicBezTo>
                    <a:pt x="180298" y="26889"/>
                    <a:pt x="180298" y="25238"/>
                    <a:pt x="180298" y="24293"/>
                  </a:cubicBezTo>
                  <a:cubicBezTo>
                    <a:pt x="180298" y="23349"/>
                    <a:pt x="180298" y="26416"/>
                    <a:pt x="180298" y="26180"/>
                  </a:cubicBezTo>
                  <a:cubicBezTo>
                    <a:pt x="180298" y="25944"/>
                    <a:pt x="180298" y="24293"/>
                    <a:pt x="180298" y="24293"/>
                  </a:cubicBezTo>
                  <a:cubicBezTo>
                    <a:pt x="180298" y="24293"/>
                    <a:pt x="180298" y="24293"/>
                    <a:pt x="180298" y="26180"/>
                  </a:cubicBezTo>
                  <a:cubicBezTo>
                    <a:pt x="178880" y="21226"/>
                    <a:pt x="177466" y="26180"/>
                    <a:pt x="176285" y="23349"/>
                  </a:cubicBezTo>
                  <a:cubicBezTo>
                    <a:pt x="175107" y="20517"/>
                    <a:pt x="176285" y="21934"/>
                    <a:pt x="176285" y="20989"/>
                  </a:cubicBezTo>
                  <a:cubicBezTo>
                    <a:pt x="176285" y="20045"/>
                    <a:pt x="176285" y="23821"/>
                    <a:pt x="174871" y="20989"/>
                  </a:cubicBezTo>
                  <a:lnTo>
                    <a:pt x="174871" y="23112"/>
                  </a:lnTo>
                  <a:cubicBezTo>
                    <a:pt x="174871" y="24530"/>
                    <a:pt x="174871" y="23112"/>
                    <a:pt x="174871" y="24530"/>
                  </a:cubicBezTo>
                  <a:cubicBezTo>
                    <a:pt x="174871" y="23821"/>
                    <a:pt x="174871" y="23349"/>
                    <a:pt x="174871" y="22640"/>
                  </a:cubicBezTo>
                  <a:cubicBezTo>
                    <a:pt x="174871" y="22640"/>
                    <a:pt x="174871" y="22640"/>
                    <a:pt x="174871" y="22640"/>
                  </a:cubicBezTo>
                  <a:cubicBezTo>
                    <a:pt x="174871" y="22640"/>
                    <a:pt x="174871" y="22640"/>
                    <a:pt x="174871" y="24293"/>
                  </a:cubicBezTo>
                  <a:cubicBezTo>
                    <a:pt x="174871" y="25944"/>
                    <a:pt x="174871" y="24293"/>
                    <a:pt x="174871" y="24293"/>
                  </a:cubicBezTo>
                  <a:cubicBezTo>
                    <a:pt x="174871" y="23585"/>
                    <a:pt x="174871" y="22876"/>
                    <a:pt x="174871" y="22170"/>
                  </a:cubicBezTo>
                  <a:lnTo>
                    <a:pt x="174871" y="23821"/>
                  </a:lnTo>
                  <a:cubicBezTo>
                    <a:pt x="174871" y="23821"/>
                    <a:pt x="174871" y="22170"/>
                    <a:pt x="174871" y="21226"/>
                  </a:cubicBezTo>
                  <a:cubicBezTo>
                    <a:pt x="174871" y="20281"/>
                    <a:pt x="173217" y="21226"/>
                    <a:pt x="172275" y="21226"/>
                  </a:cubicBezTo>
                  <a:lnTo>
                    <a:pt x="172275" y="22640"/>
                  </a:lnTo>
                  <a:cubicBezTo>
                    <a:pt x="172275" y="22640"/>
                    <a:pt x="172275" y="24293"/>
                    <a:pt x="172275" y="22640"/>
                  </a:cubicBezTo>
                  <a:cubicBezTo>
                    <a:pt x="172275" y="21934"/>
                    <a:pt x="172275" y="21226"/>
                    <a:pt x="172275" y="20517"/>
                  </a:cubicBezTo>
                  <a:cubicBezTo>
                    <a:pt x="172275" y="20517"/>
                    <a:pt x="170858" y="20517"/>
                    <a:pt x="170622" y="22170"/>
                  </a:cubicBezTo>
                  <a:cubicBezTo>
                    <a:pt x="170386" y="23821"/>
                    <a:pt x="170622" y="20045"/>
                    <a:pt x="170622" y="22170"/>
                  </a:cubicBezTo>
                  <a:cubicBezTo>
                    <a:pt x="171094" y="22876"/>
                    <a:pt x="171094" y="24057"/>
                    <a:pt x="170622" y="24766"/>
                  </a:cubicBezTo>
                  <a:cubicBezTo>
                    <a:pt x="170622" y="24766"/>
                    <a:pt x="170622" y="26416"/>
                    <a:pt x="172512" y="24766"/>
                  </a:cubicBezTo>
                  <a:cubicBezTo>
                    <a:pt x="174398" y="23112"/>
                    <a:pt x="172512" y="24766"/>
                    <a:pt x="172512" y="24766"/>
                  </a:cubicBezTo>
                  <a:cubicBezTo>
                    <a:pt x="172512" y="24766"/>
                    <a:pt x="172512" y="24766"/>
                    <a:pt x="172512" y="24766"/>
                  </a:cubicBezTo>
                  <a:cubicBezTo>
                    <a:pt x="172275" y="25944"/>
                    <a:pt x="172275" y="27125"/>
                    <a:pt x="172512" y="28306"/>
                  </a:cubicBezTo>
                  <a:cubicBezTo>
                    <a:pt x="172512" y="26416"/>
                    <a:pt x="170149" y="29720"/>
                    <a:pt x="169444" y="26889"/>
                  </a:cubicBezTo>
                  <a:lnTo>
                    <a:pt x="169444" y="26889"/>
                  </a:lnTo>
                  <a:cubicBezTo>
                    <a:pt x="169444" y="26889"/>
                    <a:pt x="169444" y="25238"/>
                    <a:pt x="169444" y="24766"/>
                  </a:cubicBezTo>
                  <a:cubicBezTo>
                    <a:pt x="169444" y="28070"/>
                    <a:pt x="169444" y="24766"/>
                    <a:pt x="167790" y="24766"/>
                  </a:cubicBezTo>
                  <a:cubicBezTo>
                    <a:pt x="166140" y="24766"/>
                    <a:pt x="167790" y="26889"/>
                    <a:pt x="167790" y="26416"/>
                  </a:cubicBezTo>
                  <a:cubicBezTo>
                    <a:pt x="167790" y="24766"/>
                    <a:pt x="167790" y="23112"/>
                    <a:pt x="167790" y="21462"/>
                  </a:cubicBezTo>
                  <a:cubicBezTo>
                    <a:pt x="167790" y="21462"/>
                    <a:pt x="167790" y="21462"/>
                    <a:pt x="167790" y="20045"/>
                  </a:cubicBezTo>
                  <a:cubicBezTo>
                    <a:pt x="167790" y="18630"/>
                    <a:pt x="167790" y="20045"/>
                    <a:pt x="167790" y="18158"/>
                  </a:cubicBezTo>
                  <a:cubicBezTo>
                    <a:pt x="167790" y="16271"/>
                    <a:pt x="167790" y="19575"/>
                    <a:pt x="167790" y="20989"/>
                  </a:cubicBezTo>
                  <a:cubicBezTo>
                    <a:pt x="167790" y="22407"/>
                    <a:pt x="167790" y="20989"/>
                    <a:pt x="167790" y="20989"/>
                  </a:cubicBezTo>
                  <a:cubicBezTo>
                    <a:pt x="167790" y="17922"/>
                    <a:pt x="167790" y="19575"/>
                    <a:pt x="166140" y="20989"/>
                  </a:cubicBezTo>
                  <a:cubicBezTo>
                    <a:pt x="166140" y="18394"/>
                    <a:pt x="166140" y="18630"/>
                    <a:pt x="166140" y="20989"/>
                  </a:cubicBezTo>
                  <a:lnTo>
                    <a:pt x="166140" y="24057"/>
                  </a:lnTo>
                  <a:cubicBezTo>
                    <a:pt x="166140" y="22640"/>
                    <a:pt x="166140" y="25474"/>
                    <a:pt x="164486" y="24057"/>
                  </a:cubicBezTo>
                  <a:cubicBezTo>
                    <a:pt x="162836" y="22640"/>
                    <a:pt x="164486" y="25708"/>
                    <a:pt x="164486" y="26416"/>
                  </a:cubicBezTo>
                  <a:cubicBezTo>
                    <a:pt x="164486" y="27125"/>
                    <a:pt x="164486" y="24293"/>
                    <a:pt x="164486" y="26416"/>
                  </a:cubicBezTo>
                  <a:cubicBezTo>
                    <a:pt x="164486" y="25708"/>
                    <a:pt x="164486" y="25002"/>
                    <a:pt x="164486" y="24293"/>
                  </a:cubicBezTo>
                  <a:cubicBezTo>
                    <a:pt x="164486" y="24293"/>
                    <a:pt x="164486" y="26653"/>
                    <a:pt x="164486" y="24293"/>
                  </a:cubicBezTo>
                  <a:cubicBezTo>
                    <a:pt x="164486" y="23585"/>
                    <a:pt x="164486" y="22640"/>
                    <a:pt x="164486" y="21934"/>
                  </a:cubicBezTo>
                  <a:cubicBezTo>
                    <a:pt x="164486" y="21934"/>
                    <a:pt x="164486" y="21934"/>
                    <a:pt x="163072" y="23349"/>
                  </a:cubicBezTo>
                  <a:cubicBezTo>
                    <a:pt x="161655" y="24766"/>
                    <a:pt x="163072" y="21698"/>
                    <a:pt x="163072" y="20753"/>
                  </a:cubicBezTo>
                  <a:cubicBezTo>
                    <a:pt x="163072" y="19808"/>
                    <a:pt x="163072" y="20753"/>
                    <a:pt x="163072" y="20753"/>
                  </a:cubicBezTo>
                  <a:cubicBezTo>
                    <a:pt x="163072" y="20753"/>
                    <a:pt x="163072" y="24293"/>
                    <a:pt x="161419" y="20753"/>
                  </a:cubicBezTo>
                  <a:cubicBezTo>
                    <a:pt x="161419" y="23112"/>
                    <a:pt x="161419" y="20753"/>
                    <a:pt x="161419" y="22170"/>
                  </a:cubicBezTo>
                  <a:cubicBezTo>
                    <a:pt x="161419" y="23585"/>
                    <a:pt x="161419" y="20753"/>
                    <a:pt x="161419" y="20045"/>
                  </a:cubicBezTo>
                  <a:cubicBezTo>
                    <a:pt x="161419" y="19339"/>
                    <a:pt x="161419" y="20045"/>
                    <a:pt x="161419" y="22640"/>
                  </a:cubicBezTo>
                  <a:cubicBezTo>
                    <a:pt x="161419" y="25238"/>
                    <a:pt x="161419" y="25002"/>
                    <a:pt x="161419" y="24057"/>
                  </a:cubicBezTo>
                  <a:cubicBezTo>
                    <a:pt x="161655" y="24530"/>
                    <a:pt x="161655" y="25238"/>
                    <a:pt x="161419" y="25708"/>
                  </a:cubicBezTo>
                  <a:cubicBezTo>
                    <a:pt x="161419" y="27597"/>
                    <a:pt x="161419" y="25708"/>
                    <a:pt x="161419" y="25708"/>
                  </a:cubicBezTo>
                  <a:cubicBezTo>
                    <a:pt x="161655" y="26416"/>
                    <a:pt x="161655" y="26889"/>
                    <a:pt x="161419" y="27597"/>
                  </a:cubicBezTo>
                  <a:cubicBezTo>
                    <a:pt x="161419" y="27597"/>
                    <a:pt x="161419" y="25002"/>
                    <a:pt x="161419" y="27597"/>
                  </a:cubicBezTo>
                  <a:cubicBezTo>
                    <a:pt x="161182" y="26653"/>
                    <a:pt x="161182" y="25708"/>
                    <a:pt x="161419" y="24766"/>
                  </a:cubicBezTo>
                  <a:cubicBezTo>
                    <a:pt x="161419" y="23349"/>
                    <a:pt x="161419" y="24766"/>
                    <a:pt x="161419" y="23349"/>
                  </a:cubicBezTo>
                  <a:cubicBezTo>
                    <a:pt x="161419" y="21934"/>
                    <a:pt x="161419" y="25944"/>
                    <a:pt x="161419" y="25708"/>
                  </a:cubicBezTo>
                  <a:cubicBezTo>
                    <a:pt x="161182" y="23585"/>
                    <a:pt x="161182" y="21226"/>
                    <a:pt x="161419" y="19103"/>
                  </a:cubicBezTo>
                  <a:lnTo>
                    <a:pt x="161419" y="17213"/>
                  </a:lnTo>
                  <a:cubicBezTo>
                    <a:pt x="161419" y="17213"/>
                    <a:pt x="161419" y="19808"/>
                    <a:pt x="161419" y="17213"/>
                  </a:cubicBezTo>
                  <a:lnTo>
                    <a:pt x="161419" y="19339"/>
                  </a:lnTo>
                  <a:cubicBezTo>
                    <a:pt x="161419" y="19339"/>
                    <a:pt x="161419" y="19339"/>
                    <a:pt x="161419" y="17213"/>
                  </a:cubicBezTo>
                  <a:cubicBezTo>
                    <a:pt x="161419" y="20517"/>
                    <a:pt x="161419" y="20989"/>
                    <a:pt x="159768" y="17213"/>
                  </a:cubicBezTo>
                  <a:cubicBezTo>
                    <a:pt x="159768" y="19339"/>
                    <a:pt x="159768" y="17213"/>
                    <a:pt x="159768" y="19339"/>
                  </a:cubicBezTo>
                  <a:cubicBezTo>
                    <a:pt x="159768" y="21462"/>
                    <a:pt x="159768" y="19339"/>
                    <a:pt x="159768" y="19339"/>
                  </a:cubicBezTo>
                  <a:cubicBezTo>
                    <a:pt x="159768" y="19339"/>
                    <a:pt x="159768" y="19339"/>
                    <a:pt x="159768" y="19339"/>
                  </a:cubicBezTo>
                  <a:cubicBezTo>
                    <a:pt x="159768" y="19339"/>
                    <a:pt x="159768" y="20989"/>
                    <a:pt x="159768" y="21698"/>
                  </a:cubicBezTo>
                  <a:cubicBezTo>
                    <a:pt x="159768" y="22407"/>
                    <a:pt x="159768" y="20517"/>
                    <a:pt x="159768" y="20045"/>
                  </a:cubicBezTo>
                  <a:cubicBezTo>
                    <a:pt x="159768" y="19575"/>
                    <a:pt x="159768" y="22170"/>
                    <a:pt x="159768" y="22876"/>
                  </a:cubicBezTo>
                  <a:cubicBezTo>
                    <a:pt x="159768" y="23585"/>
                    <a:pt x="159768" y="22876"/>
                    <a:pt x="159768" y="22876"/>
                  </a:cubicBezTo>
                  <a:lnTo>
                    <a:pt x="159768" y="25238"/>
                  </a:lnTo>
                  <a:cubicBezTo>
                    <a:pt x="159768" y="25238"/>
                    <a:pt x="159768" y="23821"/>
                    <a:pt x="159768" y="25238"/>
                  </a:cubicBezTo>
                  <a:cubicBezTo>
                    <a:pt x="159768" y="26653"/>
                    <a:pt x="159768" y="20753"/>
                    <a:pt x="159768" y="20517"/>
                  </a:cubicBezTo>
                  <a:cubicBezTo>
                    <a:pt x="159768" y="20281"/>
                    <a:pt x="159768" y="20517"/>
                    <a:pt x="159768" y="22407"/>
                  </a:cubicBezTo>
                  <a:cubicBezTo>
                    <a:pt x="159768" y="24293"/>
                    <a:pt x="159768" y="21226"/>
                    <a:pt x="159768" y="19808"/>
                  </a:cubicBezTo>
                  <a:cubicBezTo>
                    <a:pt x="159768" y="18394"/>
                    <a:pt x="159768" y="21934"/>
                    <a:pt x="159768" y="22640"/>
                  </a:cubicBezTo>
                  <a:cubicBezTo>
                    <a:pt x="159768" y="19575"/>
                    <a:pt x="159768" y="22640"/>
                    <a:pt x="158587" y="20989"/>
                  </a:cubicBezTo>
                  <a:cubicBezTo>
                    <a:pt x="157409" y="19339"/>
                    <a:pt x="160240" y="18158"/>
                    <a:pt x="161655" y="20989"/>
                  </a:cubicBezTo>
                  <a:cubicBezTo>
                    <a:pt x="161655" y="18158"/>
                    <a:pt x="161655" y="20989"/>
                    <a:pt x="161655" y="16741"/>
                  </a:cubicBezTo>
                  <a:cubicBezTo>
                    <a:pt x="161655" y="12495"/>
                    <a:pt x="161655" y="16741"/>
                    <a:pt x="161655" y="15326"/>
                  </a:cubicBezTo>
                  <a:cubicBezTo>
                    <a:pt x="161655" y="17922"/>
                    <a:pt x="161655" y="15326"/>
                    <a:pt x="161655" y="15326"/>
                  </a:cubicBezTo>
                  <a:cubicBezTo>
                    <a:pt x="161655" y="17686"/>
                    <a:pt x="161655" y="17449"/>
                    <a:pt x="161655" y="19808"/>
                  </a:cubicBezTo>
                  <a:cubicBezTo>
                    <a:pt x="161655" y="22170"/>
                    <a:pt x="161655" y="19808"/>
                    <a:pt x="161655" y="19808"/>
                  </a:cubicBezTo>
                  <a:cubicBezTo>
                    <a:pt x="161655" y="19808"/>
                    <a:pt x="161655" y="19808"/>
                    <a:pt x="161655" y="17922"/>
                  </a:cubicBezTo>
                  <a:cubicBezTo>
                    <a:pt x="161655" y="16035"/>
                    <a:pt x="161655" y="17922"/>
                    <a:pt x="161655" y="17922"/>
                  </a:cubicBezTo>
                  <a:lnTo>
                    <a:pt x="161655" y="15799"/>
                  </a:lnTo>
                  <a:cubicBezTo>
                    <a:pt x="161655" y="18394"/>
                    <a:pt x="161655" y="15799"/>
                    <a:pt x="161655" y="14382"/>
                  </a:cubicBezTo>
                  <a:cubicBezTo>
                    <a:pt x="161655" y="17922"/>
                    <a:pt x="160477" y="14382"/>
                    <a:pt x="160004" y="16271"/>
                  </a:cubicBezTo>
                  <a:cubicBezTo>
                    <a:pt x="159768" y="16977"/>
                    <a:pt x="159768" y="17686"/>
                    <a:pt x="160004" y="18394"/>
                  </a:cubicBezTo>
                  <a:cubicBezTo>
                    <a:pt x="160004" y="20989"/>
                    <a:pt x="158351" y="18394"/>
                    <a:pt x="158115" y="20989"/>
                  </a:cubicBezTo>
                  <a:cubicBezTo>
                    <a:pt x="158115" y="20989"/>
                    <a:pt x="158115" y="19103"/>
                    <a:pt x="158115" y="18158"/>
                  </a:cubicBezTo>
                  <a:cubicBezTo>
                    <a:pt x="158115" y="17213"/>
                    <a:pt x="158115" y="18158"/>
                    <a:pt x="159532" y="18158"/>
                  </a:cubicBezTo>
                  <a:cubicBezTo>
                    <a:pt x="159768" y="16977"/>
                    <a:pt x="159768" y="16035"/>
                    <a:pt x="159532" y="14854"/>
                  </a:cubicBezTo>
                  <a:cubicBezTo>
                    <a:pt x="159532" y="14854"/>
                    <a:pt x="159532" y="14854"/>
                    <a:pt x="159532" y="14854"/>
                  </a:cubicBezTo>
                  <a:lnTo>
                    <a:pt x="159532" y="16507"/>
                  </a:lnTo>
                  <a:cubicBezTo>
                    <a:pt x="159532" y="14145"/>
                    <a:pt x="157645" y="16507"/>
                    <a:pt x="157645" y="18630"/>
                  </a:cubicBezTo>
                  <a:cubicBezTo>
                    <a:pt x="157645" y="14618"/>
                    <a:pt x="157645" y="16741"/>
                    <a:pt x="156228" y="13676"/>
                  </a:cubicBezTo>
                  <a:cubicBezTo>
                    <a:pt x="156228" y="13676"/>
                    <a:pt x="156228" y="13676"/>
                    <a:pt x="156228" y="13676"/>
                  </a:cubicBezTo>
                  <a:cubicBezTo>
                    <a:pt x="156228" y="13676"/>
                    <a:pt x="156228" y="13676"/>
                    <a:pt x="156228" y="15326"/>
                  </a:cubicBezTo>
                  <a:cubicBezTo>
                    <a:pt x="156464" y="16977"/>
                    <a:pt x="156464" y="18867"/>
                    <a:pt x="156228" y="20517"/>
                  </a:cubicBezTo>
                  <a:cubicBezTo>
                    <a:pt x="156228" y="18158"/>
                    <a:pt x="156228" y="18158"/>
                    <a:pt x="156228" y="16507"/>
                  </a:cubicBezTo>
                  <a:cubicBezTo>
                    <a:pt x="156228" y="14854"/>
                    <a:pt x="156228" y="16507"/>
                    <a:pt x="156228" y="16507"/>
                  </a:cubicBezTo>
                  <a:cubicBezTo>
                    <a:pt x="156228" y="17449"/>
                    <a:pt x="156228" y="18630"/>
                    <a:pt x="156228" y="19575"/>
                  </a:cubicBezTo>
                  <a:cubicBezTo>
                    <a:pt x="156228" y="19575"/>
                    <a:pt x="156228" y="18158"/>
                    <a:pt x="156228" y="19575"/>
                  </a:cubicBezTo>
                  <a:cubicBezTo>
                    <a:pt x="156228" y="20989"/>
                    <a:pt x="156228" y="17922"/>
                    <a:pt x="157409" y="20989"/>
                  </a:cubicBezTo>
                  <a:cubicBezTo>
                    <a:pt x="157409" y="19339"/>
                    <a:pt x="157409" y="17922"/>
                    <a:pt x="157409" y="18394"/>
                  </a:cubicBezTo>
                  <a:cubicBezTo>
                    <a:pt x="157409" y="18867"/>
                    <a:pt x="157409" y="18394"/>
                    <a:pt x="157409" y="18394"/>
                  </a:cubicBezTo>
                  <a:cubicBezTo>
                    <a:pt x="157409" y="18394"/>
                    <a:pt x="157409" y="19808"/>
                    <a:pt x="157409" y="18394"/>
                  </a:cubicBezTo>
                  <a:cubicBezTo>
                    <a:pt x="157409" y="26416"/>
                    <a:pt x="155047" y="18394"/>
                    <a:pt x="153869" y="21934"/>
                  </a:cubicBezTo>
                  <a:cubicBezTo>
                    <a:pt x="153869" y="22407"/>
                    <a:pt x="153869" y="23112"/>
                    <a:pt x="153869" y="23585"/>
                  </a:cubicBezTo>
                  <a:cubicBezTo>
                    <a:pt x="153869" y="23585"/>
                    <a:pt x="153869" y="22407"/>
                    <a:pt x="153869" y="23585"/>
                  </a:cubicBezTo>
                  <a:cubicBezTo>
                    <a:pt x="153869" y="24766"/>
                    <a:pt x="153869" y="26180"/>
                    <a:pt x="153869" y="23585"/>
                  </a:cubicBezTo>
                  <a:cubicBezTo>
                    <a:pt x="153869" y="25474"/>
                    <a:pt x="153869" y="28070"/>
                    <a:pt x="153869" y="25944"/>
                  </a:cubicBezTo>
                  <a:cubicBezTo>
                    <a:pt x="153869" y="23821"/>
                    <a:pt x="153869" y="24293"/>
                    <a:pt x="153869" y="25944"/>
                  </a:cubicBezTo>
                  <a:cubicBezTo>
                    <a:pt x="153869" y="24530"/>
                    <a:pt x="153869" y="22876"/>
                    <a:pt x="153869" y="21462"/>
                  </a:cubicBezTo>
                  <a:cubicBezTo>
                    <a:pt x="153869" y="21462"/>
                    <a:pt x="153869" y="19808"/>
                    <a:pt x="153869" y="18867"/>
                  </a:cubicBezTo>
                  <a:cubicBezTo>
                    <a:pt x="153869" y="17922"/>
                    <a:pt x="153869" y="18867"/>
                    <a:pt x="155519" y="16741"/>
                  </a:cubicBezTo>
                  <a:cubicBezTo>
                    <a:pt x="155755" y="15563"/>
                    <a:pt x="155755" y="14618"/>
                    <a:pt x="155519" y="13440"/>
                  </a:cubicBezTo>
                  <a:cubicBezTo>
                    <a:pt x="155992" y="14854"/>
                    <a:pt x="155992" y="16035"/>
                    <a:pt x="155519" y="17449"/>
                  </a:cubicBezTo>
                  <a:cubicBezTo>
                    <a:pt x="155519" y="17449"/>
                    <a:pt x="155519" y="17449"/>
                    <a:pt x="153633" y="17449"/>
                  </a:cubicBezTo>
                  <a:cubicBezTo>
                    <a:pt x="153869" y="18158"/>
                    <a:pt x="153869" y="19103"/>
                    <a:pt x="153633" y="19808"/>
                  </a:cubicBezTo>
                  <a:lnTo>
                    <a:pt x="153633" y="19808"/>
                  </a:lnTo>
                  <a:cubicBezTo>
                    <a:pt x="153869" y="20517"/>
                    <a:pt x="153869" y="21462"/>
                    <a:pt x="153633" y="22170"/>
                  </a:cubicBezTo>
                  <a:cubicBezTo>
                    <a:pt x="153633" y="21698"/>
                    <a:pt x="153633" y="20989"/>
                    <a:pt x="153633" y="20517"/>
                  </a:cubicBezTo>
                  <a:cubicBezTo>
                    <a:pt x="153633" y="20517"/>
                    <a:pt x="153633" y="22876"/>
                    <a:pt x="153633" y="21934"/>
                  </a:cubicBezTo>
                  <a:lnTo>
                    <a:pt x="153633" y="24057"/>
                  </a:lnTo>
                  <a:cubicBezTo>
                    <a:pt x="153633" y="27125"/>
                    <a:pt x="151746" y="24057"/>
                    <a:pt x="151510" y="26889"/>
                  </a:cubicBezTo>
                  <a:cubicBezTo>
                    <a:pt x="151510" y="25944"/>
                    <a:pt x="151510" y="25002"/>
                    <a:pt x="151510" y="24057"/>
                  </a:cubicBezTo>
                  <a:cubicBezTo>
                    <a:pt x="151510" y="24057"/>
                    <a:pt x="151510" y="24057"/>
                    <a:pt x="151510" y="25944"/>
                  </a:cubicBezTo>
                  <a:cubicBezTo>
                    <a:pt x="151510" y="26889"/>
                    <a:pt x="151510" y="27597"/>
                    <a:pt x="151510" y="28539"/>
                  </a:cubicBezTo>
                  <a:cubicBezTo>
                    <a:pt x="151510" y="28539"/>
                    <a:pt x="151510" y="28539"/>
                    <a:pt x="151510" y="29957"/>
                  </a:cubicBezTo>
                  <a:cubicBezTo>
                    <a:pt x="151510" y="31374"/>
                    <a:pt x="151510" y="25238"/>
                    <a:pt x="151510" y="27597"/>
                  </a:cubicBezTo>
                  <a:cubicBezTo>
                    <a:pt x="151510" y="26416"/>
                    <a:pt x="151510" y="25002"/>
                    <a:pt x="151510" y="23821"/>
                  </a:cubicBezTo>
                  <a:cubicBezTo>
                    <a:pt x="151510" y="26653"/>
                    <a:pt x="151510" y="25474"/>
                    <a:pt x="151510" y="27361"/>
                  </a:cubicBezTo>
                  <a:cubicBezTo>
                    <a:pt x="151510" y="29248"/>
                    <a:pt x="151510" y="27361"/>
                    <a:pt x="151510" y="27361"/>
                  </a:cubicBezTo>
                  <a:cubicBezTo>
                    <a:pt x="151510" y="27361"/>
                    <a:pt x="151510" y="27361"/>
                    <a:pt x="151510" y="29248"/>
                  </a:cubicBezTo>
                  <a:lnTo>
                    <a:pt x="151510" y="27125"/>
                  </a:lnTo>
                  <a:cubicBezTo>
                    <a:pt x="151510" y="31607"/>
                    <a:pt x="151510" y="27125"/>
                    <a:pt x="150092" y="29012"/>
                  </a:cubicBezTo>
                  <a:cubicBezTo>
                    <a:pt x="150092" y="25944"/>
                    <a:pt x="150092" y="26889"/>
                    <a:pt x="150092" y="25002"/>
                  </a:cubicBezTo>
                  <a:cubicBezTo>
                    <a:pt x="150092" y="23112"/>
                    <a:pt x="150092" y="25002"/>
                    <a:pt x="150092" y="25002"/>
                  </a:cubicBezTo>
                  <a:cubicBezTo>
                    <a:pt x="150092" y="25002"/>
                    <a:pt x="150092" y="23349"/>
                    <a:pt x="150092" y="22407"/>
                  </a:cubicBezTo>
                  <a:cubicBezTo>
                    <a:pt x="150092" y="21462"/>
                    <a:pt x="150092" y="22407"/>
                    <a:pt x="150092" y="24530"/>
                  </a:cubicBezTo>
                  <a:cubicBezTo>
                    <a:pt x="150092" y="26653"/>
                    <a:pt x="150092" y="24530"/>
                    <a:pt x="150092" y="24530"/>
                  </a:cubicBezTo>
                  <a:cubicBezTo>
                    <a:pt x="150092" y="24530"/>
                    <a:pt x="150092" y="21934"/>
                    <a:pt x="150092" y="23112"/>
                  </a:cubicBezTo>
                  <a:cubicBezTo>
                    <a:pt x="150092" y="20045"/>
                    <a:pt x="150092" y="25238"/>
                    <a:pt x="148678" y="21226"/>
                  </a:cubicBezTo>
                  <a:lnTo>
                    <a:pt x="148678" y="23585"/>
                  </a:lnTo>
                  <a:cubicBezTo>
                    <a:pt x="148678" y="23585"/>
                    <a:pt x="148678" y="25002"/>
                    <a:pt x="148678" y="25708"/>
                  </a:cubicBezTo>
                  <a:cubicBezTo>
                    <a:pt x="148678" y="26416"/>
                    <a:pt x="148678" y="25708"/>
                    <a:pt x="148678" y="24057"/>
                  </a:cubicBezTo>
                  <a:cubicBezTo>
                    <a:pt x="148678" y="27125"/>
                    <a:pt x="148678" y="24057"/>
                    <a:pt x="146552" y="22407"/>
                  </a:cubicBezTo>
                  <a:cubicBezTo>
                    <a:pt x="146552" y="24766"/>
                    <a:pt x="144665" y="22407"/>
                    <a:pt x="143957" y="22407"/>
                  </a:cubicBezTo>
                  <a:cubicBezTo>
                    <a:pt x="143248" y="22407"/>
                    <a:pt x="143957" y="22407"/>
                    <a:pt x="143957" y="22407"/>
                  </a:cubicBezTo>
                  <a:cubicBezTo>
                    <a:pt x="143957" y="22407"/>
                    <a:pt x="143957" y="24057"/>
                    <a:pt x="143957" y="23821"/>
                  </a:cubicBezTo>
                  <a:cubicBezTo>
                    <a:pt x="143957" y="23585"/>
                    <a:pt x="143957" y="23821"/>
                    <a:pt x="143957" y="21934"/>
                  </a:cubicBezTo>
                  <a:cubicBezTo>
                    <a:pt x="143721" y="20989"/>
                    <a:pt x="143721" y="20281"/>
                    <a:pt x="143957" y="19339"/>
                  </a:cubicBezTo>
                  <a:lnTo>
                    <a:pt x="143957" y="24293"/>
                  </a:lnTo>
                  <a:cubicBezTo>
                    <a:pt x="143957" y="24293"/>
                    <a:pt x="143957" y="22170"/>
                    <a:pt x="143957" y="21226"/>
                  </a:cubicBezTo>
                  <a:cubicBezTo>
                    <a:pt x="143957" y="20281"/>
                    <a:pt x="143957" y="23349"/>
                    <a:pt x="143957" y="21226"/>
                  </a:cubicBezTo>
                  <a:cubicBezTo>
                    <a:pt x="143957" y="23349"/>
                    <a:pt x="143957" y="22640"/>
                    <a:pt x="142070" y="21226"/>
                  </a:cubicBezTo>
                  <a:cubicBezTo>
                    <a:pt x="140183" y="19808"/>
                    <a:pt x="142070" y="18867"/>
                    <a:pt x="142070" y="17686"/>
                  </a:cubicBezTo>
                  <a:cubicBezTo>
                    <a:pt x="142070" y="16507"/>
                    <a:pt x="142070" y="20045"/>
                    <a:pt x="142070" y="21226"/>
                  </a:cubicBezTo>
                  <a:cubicBezTo>
                    <a:pt x="142070" y="22407"/>
                    <a:pt x="142070" y="19103"/>
                    <a:pt x="142070" y="17922"/>
                  </a:cubicBezTo>
                  <a:cubicBezTo>
                    <a:pt x="142070" y="16741"/>
                    <a:pt x="142070" y="17922"/>
                    <a:pt x="142070" y="17922"/>
                  </a:cubicBezTo>
                  <a:cubicBezTo>
                    <a:pt x="142306" y="16741"/>
                    <a:pt x="142306" y="15799"/>
                    <a:pt x="142070" y="14618"/>
                  </a:cubicBezTo>
                  <a:cubicBezTo>
                    <a:pt x="142070" y="14618"/>
                    <a:pt x="142070" y="16271"/>
                    <a:pt x="142070" y="14618"/>
                  </a:cubicBezTo>
                  <a:cubicBezTo>
                    <a:pt x="142070" y="12967"/>
                    <a:pt x="142070" y="14618"/>
                    <a:pt x="142070" y="16271"/>
                  </a:cubicBezTo>
                  <a:cubicBezTo>
                    <a:pt x="142070" y="17922"/>
                    <a:pt x="142070" y="16271"/>
                    <a:pt x="142070" y="16271"/>
                  </a:cubicBezTo>
                  <a:cubicBezTo>
                    <a:pt x="142070" y="16271"/>
                    <a:pt x="142070" y="17922"/>
                    <a:pt x="142070" y="17686"/>
                  </a:cubicBezTo>
                  <a:lnTo>
                    <a:pt x="142070" y="20517"/>
                  </a:lnTo>
                  <a:cubicBezTo>
                    <a:pt x="142070" y="20517"/>
                    <a:pt x="142070" y="19103"/>
                    <a:pt x="142070" y="20517"/>
                  </a:cubicBezTo>
                  <a:cubicBezTo>
                    <a:pt x="142070" y="18630"/>
                    <a:pt x="142070" y="19103"/>
                    <a:pt x="142070" y="17686"/>
                  </a:cubicBezTo>
                  <a:cubicBezTo>
                    <a:pt x="142070" y="16271"/>
                    <a:pt x="142070" y="17686"/>
                    <a:pt x="142070" y="19575"/>
                  </a:cubicBezTo>
                  <a:cubicBezTo>
                    <a:pt x="142070" y="21462"/>
                    <a:pt x="142070" y="19575"/>
                    <a:pt x="142070" y="19575"/>
                  </a:cubicBezTo>
                  <a:lnTo>
                    <a:pt x="142070" y="15799"/>
                  </a:lnTo>
                  <a:cubicBezTo>
                    <a:pt x="142070" y="15799"/>
                    <a:pt x="140889" y="12022"/>
                    <a:pt x="140417" y="13440"/>
                  </a:cubicBezTo>
                  <a:cubicBezTo>
                    <a:pt x="140417" y="10841"/>
                    <a:pt x="140417" y="9427"/>
                    <a:pt x="138766" y="9191"/>
                  </a:cubicBezTo>
                  <a:cubicBezTo>
                    <a:pt x="139002" y="9899"/>
                    <a:pt x="139002" y="10841"/>
                    <a:pt x="138766" y="11550"/>
                  </a:cubicBezTo>
                  <a:cubicBezTo>
                    <a:pt x="138766" y="11550"/>
                    <a:pt x="138766" y="11550"/>
                    <a:pt x="138766" y="11550"/>
                  </a:cubicBezTo>
                  <a:cubicBezTo>
                    <a:pt x="138766" y="11550"/>
                    <a:pt x="138766" y="13203"/>
                    <a:pt x="138766" y="13909"/>
                  </a:cubicBezTo>
                  <a:cubicBezTo>
                    <a:pt x="138766" y="14618"/>
                    <a:pt x="138766" y="16035"/>
                    <a:pt x="138766" y="13909"/>
                  </a:cubicBezTo>
                  <a:cubicBezTo>
                    <a:pt x="139002" y="14854"/>
                    <a:pt x="139002" y="16035"/>
                    <a:pt x="138766" y="16977"/>
                  </a:cubicBezTo>
                  <a:cubicBezTo>
                    <a:pt x="138766" y="16977"/>
                    <a:pt x="138766" y="14618"/>
                    <a:pt x="138766" y="16977"/>
                  </a:cubicBezTo>
                  <a:cubicBezTo>
                    <a:pt x="138766" y="16977"/>
                    <a:pt x="138766" y="15326"/>
                    <a:pt x="138766" y="14618"/>
                  </a:cubicBezTo>
                  <a:cubicBezTo>
                    <a:pt x="138766" y="13909"/>
                    <a:pt x="138766" y="16977"/>
                    <a:pt x="138766" y="14618"/>
                  </a:cubicBezTo>
                  <a:cubicBezTo>
                    <a:pt x="138766" y="12259"/>
                    <a:pt x="138766" y="16741"/>
                    <a:pt x="138766" y="16271"/>
                  </a:cubicBezTo>
                  <a:cubicBezTo>
                    <a:pt x="138766" y="15799"/>
                    <a:pt x="138766" y="16271"/>
                    <a:pt x="138766" y="17686"/>
                  </a:cubicBezTo>
                  <a:cubicBezTo>
                    <a:pt x="138766" y="19103"/>
                    <a:pt x="138766" y="15563"/>
                    <a:pt x="138766" y="14618"/>
                  </a:cubicBezTo>
                  <a:cubicBezTo>
                    <a:pt x="138766" y="13676"/>
                    <a:pt x="138766" y="16977"/>
                    <a:pt x="138766" y="14618"/>
                  </a:cubicBezTo>
                  <a:cubicBezTo>
                    <a:pt x="138766" y="12259"/>
                    <a:pt x="138766" y="18158"/>
                    <a:pt x="138766" y="16977"/>
                  </a:cubicBezTo>
                  <a:cubicBezTo>
                    <a:pt x="138766" y="16271"/>
                    <a:pt x="138766" y="15799"/>
                    <a:pt x="138766" y="15090"/>
                  </a:cubicBezTo>
                  <a:cubicBezTo>
                    <a:pt x="138766" y="15090"/>
                    <a:pt x="137116" y="12495"/>
                    <a:pt x="137349" y="15090"/>
                  </a:cubicBezTo>
                  <a:cubicBezTo>
                    <a:pt x="137585" y="17686"/>
                    <a:pt x="137349" y="15090"/>
                    <a:pt x="137349" y="13440"/>
                  </a:cubicBezTo>
                  <a:cubicBezTo>
                    <a:pt x="137349" y="11786"/>
                    <a:pt x="135698" y="16271"/>
                    <a:pt x="137349" y="20989"/>
                  </a:cubicBezTo>
                  <a:cubicBezTo>
                    <a:pt x="137349" y="20989"/>
                    <a:pt x="137349" y="20989"/>
                    <a:pt x="137349" y="20989"/>
                  </a:cubicBezTo>
                  <a:cubicBezTo>
                    <a:pt x="137349" y="20989"/>
                    <a:pt x="137349" y="18158"/>
                    <a:pt x="137349" y="16741"/>
                  </a:cubicBezTo>
                  <a:cubicBezTo>
                    <a:pt x="137349" y="15326"/>
                    <a:pt x="137349" y="16741"/>
                    <a:pt x="137349" y="16741"/>
                  </a:cubicBezTo>
                  <a:cubicBezTo>
                    <a:pt x="137821" y="15563"/>
                    <a:pt x="137821" y="13909"/>
                    <a:pt x="137349" y="12731"/>
                  </a:cubicBezTo>
                  <a:cubicBezTo>
                    <a:pt x="137349" y="12731"/>
                    <a:pt x="137349" y="12731"/>
                    <a:pt x="137349" y="14145"/>
                  </a:cubicBezTo>
                  <a:cubicBezTo>
                    <a:pt x="137349" y="15563"/>
                    <a:pt x="137349" y="15799"/>
                    <a:pt x="137349" y="14145"/>
                  </a:cubicBezTo>
                  <a:cubicBezTo>
                    <a:pt x="137349" y="12495"/>
                    <a:pt x="137349" y="14145"/>
                    <a:pt x="137349" y="12495"/>
                  </a:cubicBezTo>
                  <a:cubicBezTo>
                    <a:pt x="137349" y="10841"/>
                    <a:pt x="137349" y="12495"/>
                    <a:pt x="137349" y="12495"/>
                  </a:cubicBezTo>
                  <a:cubicBezTo>
                    <a:pt x="137349" y="16507"/>
                    <a:pt x="137349" y="12495"/>
                    <a:pt x="135462" y="12495"/>
                  </a:cubicBezTo>
                  <a:cubicBezTo>
                    <a:pt x="133575" y="12495"/>
                    <a:pt x="135462" y="16741"/>
                    <a:pt x="135462" y="16977"/>
                  </a:cubicBezTo>
                  <a:cubicBezTo>
                    <a:pt x="135462" y="17213"/>
                    <a:pt x="135462" y="15563"/>
                    <a:pt x="135462" y="16977"/>
                  </a:cubicBezTo>
                  <a:cubicBezTo>
                    <a:pt x="135462" y="18394"/>
                    <a:pt x="135462" y="16977"/>
                    <a:pt x="135462" y="16977"/>
                  </a:cubicBezTo>
                  <a:cubicBezTo>
                    <a:pt x="135462" y="16977"/>
                    <a:pt x="135462" y="16977"/>
                    <a:pt x="137116" y="18158"/>
                  </a:cubicBezTo>
                  <a:cubicBezTo>
                    <a:pt x="138766" y="19339"/>
                    <a:pt x="133339" y="18158"/>
                    <a:pt x="131922" y="20281"/>
                  </a:cubicBezTo>
                  <a:cubicBezTo>
                    <a:pt x="131686" y="19808"/>
                    <a:pt x="131686" y="19103"/>
                    <a:pt x="131922" y="18630"/>
                  </a:cubicBezTo>
                  <a:cubicBezTo>
                    <a:pt x="131922" y="18630"/>
                    <a:pt x="131922" y="18630"/>
                    <a:pt x="131922" y="18630"/>
                  </a:cubicBezTo>
                  <a:cubicBezTo>
                    <a:pt x="131922" y="16035"/>
                    <a:pt x="131922" y="18630"/>
                    <a:pt x="131922" y="16977"/>
                  </a:cubicBezTo>
                  <a:cubicBezTo>
                    <a:pt x="131922" y="15326"/>
                    <a:pt x="131922" y="15090"/>
                    <a:pt x="131922" y="14145"/>
                  </a:cubicBezTo>
                  <a:cubicBezTo>
                    <a:pt x="131922" y="16741"/>
                    <a:pt x="131922" y="14145"/>
                    <a:pt x="131922" y="14145"/>
                  </a:cubicBezTo>
                  <a:cubicBezTo>
                    <a:pt x="131922" y="14145"/>
                    <a:pt x="131922" y="17449"/>
                    <a:pt x="131922" y="14145"/>
                  </a:cubicBezTo>
                  <a:cubicBezTo>
                    <a:pt x="131922" y="16035"/>
                    <a:pt x="131922" y="14145"/>
                    <a:pt x="131922" y="16507"/>
                  </a:cubicBezTo>
                  <a:cubicBezTo>
                    <a:pt x="130271" y="10841"/>
                    <a:pt x="129090" y="15090"/>
                    <a:pt x="126967" y="12259"/>
                  </a:cubicBezTo>
                  <a:cubicBezTo>
                    <a:pt x="126967" y="13909"/>
                    <a:pt x="126967" y="15326"/>
                    <a:pt x="126967" y="12259"/>
                  </a:cubicBezTo>
                  <a:cubicBezTo>
                    <a:pt x="126731" y="13203"/>
                    <a:pt x="126731" y="14145"/>
                    <a:pt x="126967" y="15090"/>
                  </a:cubicBezTo>
                  <a:lnTo>
                    <a:pt x="126967" y="15090"/>
                  </a:lnTo>
                  <a:cubicBezTo>
                    <a:pt x="126731" y="13909"/>
                    <a:pt x="126731" y="12495"/>
                    <a:pt x="126967" y="11314"/>
                  </a:cubicBezTo>
                  <a:cubicBezTo>
                    <a:pt x="126967" y="9663"/>
                    <a:pt x="126967" y="14854"/>
                    <a:pt x="126967" y="11314"/>
                  </a:cubicBezTo>
                  <a:cubicBezTo>
                    <a:pt x="126967" y="14145"/>
                    <a:pt x="126967" y="12967"/>
                    <a:pt x="126967" y="13203"/>
                  </a:cubicBezTo>
                  <a:cubicBezTo>
                    <a:pt x="126731" y="12259"/>
                    <a:pt x="126731" y="11314"/>
                    <a:pt x="126967" y="10372"/>
                  </a:cubicBezTo>
                  <a:cubicBezTo>
                    <a:pt x="126967" y="12495"/>
                    <a:pt x="124845" y="10372"/>
                    <a:pt x="124845" y="15326"/>
                  </a:cubicBezTo>
                  <a:cubicBezTo>
                    <a:pt x="124845" y="15326"/>
                    <a:pt x="124845" y="15326"/>
                    <a:pt x="124845" y="15326"/>
                  </a:cubicBezTo>
                  <a:cubicBezTo>
                    <a:pt x="124845" y="15326"/>
                    <a:pt x="124845" y="12731"/>
                    <a:pt x="124845" y="11550"/>
                  </a:cubicBezTo>
                  <a:cubicBezTo>
                    <a:pt x="124608" y="12731"/>
                    <a:pt x="124608" y="13676"/>
                    <a:pt x="124845" y="14854"/>
                  </a:cubicBezTo>
                  <a:cubicBezTo>
                    <a:pt x="124845" y="14854"/>
                    <a:pt x="124845" y="14854"/>
                    <a:pt x="124845" y="16507"/>
                  </a:cubicBezTo>
                  <a:cubicBezTo>
                    <a:pt x="124845" y="18158"/>
                    <a:pt x="124845" y="11550"/>
                    <a:pt x="124845" y="11550"/>
                  </a:cubicBezTo>
                  <a:cubicBezTo>
                    <a:pt x="124845" y="11550"/>
                    <a:pt x="124845" y="11550"/>
                    <a:pt x="124845" y="11550"/>
                  </a:cubicBezTo>
                  <a:cubicBezTo>
                    <a:pt x="124845" y="11550"/>
                    <a:pt x="122485" y="6595"/>
                    <a:pt x="122249" y="11550"/>
                  </a:cubicBezTo>
                  <a:cubicBezTo>
                    <a:pt x="122249" y="11550"/>
                    <a:pt x="122249" y="9427"/>
                    <a:pt x="122249" y="8246"/>
                  </a:cubicBezTo>
                  <a:cubicBezTo>
                    <a:pt x="122249" y="10608"/>
                    <a:pt x="122249" y="8246"/>
                    <a:pt x="120360" y="8246"/>
                  </a:cubicBezTo>
                  <a:cubicBezTo>
                    <a:pt x="118473" y="8246"/>
                    <a:pt x="120360" y="9663"/>
                    <a:pt x="120360" y="10136"/>
                  </a:cubicBezTo>
                  <a:cubicBezTo>
                    <a:pt x="120360" y="9427"/>
                    <a:pt x="120360" y="8955"/>
                    <a:pt x="120360" y="8246"/>
                  </a:cubicBezTo>
                  <a:cubicBezTo>
                    <a:pt x="120360" y="8246"/>
                    <a:pt x="120360" y="8246"/>
                    <a:pt x="120360" y="9899"/>
                  </a:cubicBezTo>
                  <a:cubicBezTo>
                    <a:pt x="120360" y="11550"/>
                    <a:pt x="120360" y="9899"/>
                    <a:pt x="120360" y="8246"/>
                  </a:cubicBezTo>
                  <a:cubicBezTo>
                    <a:pt x="120360" y="6595"/>
                    <a:pt x="120360" y="8246"/>
                    <a:pt x="120360" y="9663"/>
                  </a:cubicBezTo>
                  <a:lnTo>
                    <a:pt x="120360" y="9663"/>
                  </a:lnTo>
                  <a:cubicBezTo>
                    <a:pt x="120360" y="9191"/>
                    <a:pt x="120360" y="8482"/>
                    <a:pt x="120360" y="8010"/>
                  </a:cubicBezTo>
                  <a:cubicBezTo>
                    <a:pt x="120360" y="8010"/>
                    <a:pt x="117764" y="4709"/>
                    <a:pt x="117764" y="8010"/>
                  </a:cubicBezTo>
                  <a:cubicBezTo>
                    <a:pt x="117764" y="5651"/>
                    <a:pt x="117764" y="8010"/>
                    <a:pt x="117764" y="8010"/>
                  </a:cubicBezTo>
                  <a:cubicBezTo>
                    <a:pt x="118000" y="9427"/>
                    <a:pt x="118000" y="11078"/>
                    <a:pt x="117764" y="12495"/>
                  </a:cubicBezTo>
                  <a:cubicBezTo>
                    <a:pt x="117764" y="12495"/>
                    <a:pt x="117764" y="12495"/>
                    <a:pt x="117764" y="12495"/>
                  </a:cubicBezTo>
                  <a:cubicBezTo>
                    <a:pt x="117764" y="12495"/>
                    <a:pt x="117764" y="12495"/>
                    <a:pt x="117764" y="12495"/>
                  </a:cubicBezTo>
                  <a:cubicBezTo>
                    <a:pt x="117528" y="12022"/>
                    <a:pt x="117528" y="11314"/>
                    <a:pt x="117764" y="10841"/>
                  </a:cubicBezTo>
                  <a:cubicBezTo>
                    <a:pt x="117764" y="10841"/>
                    <a:pt x="116114" y="8955"/>
                    <a:pt x="115641" y="8718"/>
                  </a:cubicBezTo>
                  <a:cubicBezTo>
                    <a:pt x="115169" y="8482"/>
                    <a:pt x="115641" y="8718"/>
                    <a:pt x="115641" y="7068"/>
                  </a:cubicBezTo>
                  <a:cubicBezTo>
                    <a:pt x="115641" y="5414"/>
                    <a:pt x="115641" y="7068"/>
                    <a:pt x="115641" y="7068"/>
                  </a:cubicBezTo>
                  <a:cubicBezTo>
                    <a:pt x="115641" y="7068"/>
                    <a:pt x="113282" y="5178"/>
                    <a:pt x="112810" y="7068"/>
                  </a:cubicBezTo>
                  <a:cubicBezTo>
                    <a:pt x="113988" y="7776"/>
                    <a:pt x="115169" y="8482"/>
                    <a:pt x="116350" y="9191"/>
                  </a:cubicBezTo>
                  <a:cubicBezTo>
                    <a:pt x="116350" y="9191"/>
                    <a:pt x="116350" y="9191"/>
                    <a:pt x="116350" y="9191"/>
                  </a:cubicBezTo>
                  <a:cubicBezTo>
                    <a:pt x="116350" y="9191"/>
                    <a:pt x="116350" y="9191"/>
                    <a:pt x="116350" y="10608"/>
                  </a:cubicBezTo>
                  <a:lnTo>
                    <a:pt x="116350" y="12967"/>
                  </a:lnTo>
                  <a:lnTo>
                    <a:pt x="116350" y="10841"/>
                  </a:lnTo>
                  <a:cubicBezTo>
                    <a:pt x="116350" y="10841"/>
                    <a:pt x="116350" y="15563"/>
                    <a:pt x="116350" y="13909"/>
                  </a:cubicBezTo>
                  <a:cubicBezTo>
                    <a:pt x="116350" y="12259"/>
                    <a:pt x="116350" y="12259"/>
                    <a:pt x="116350" y="11314"/>
                  </a:cubicBezTo>
                  <a:cubicBezTo>
                    <a:pt x="116350" y="10372"/>
                    <a:pt x="116350" y="9427"/>
                    <a:pt x="116350" y="8482"/>
                  </a:cubicBezTo>
                  <a:cubicBezTo>
                    <a:pt x="116350" y="8482"/>
                    <a:pt x="116350" y="13909"/>
                    <a:pt x="116350" y="12022"/>
                  </a:cubicBezTo>
                  <a:cubicBezTo>
                    <a:pt x="116350" y="11078"/>
                    <a:pt x="116350" y="10372"/>
                    <a:pt x="116350" y="9427"/>
                  </a:cubicBezTo>
                  <a:cubicBezTo>
                    <a:pt x="116350" y="8010"/>
                    <a:pt x="116350" y="12967"/>
                    <a:pt x="116350" y="11786"/>
                  </a:cubicBezTo>
                  <a:cubicBezTo>
                    <a:pt x="116350" y="10608"/>
                    <a:pt x="116350" y="9663"/>
                    <a:pt x="116350" y="8718"/>
                  </a:cubicBezTo>
                  <a:lnTo>
                    <a:pt x="116350" y="8718"/>
                  </a:lnTo>
                  <a:cubicBezTo>
                    <a:pt x="116350" y="8718"/>
                    <a:pt x="116350" y="8718"/>
                    <a:pt x="116350" y="11078"/>
                  </a:cubicBezTo>
                  <a:cubicBezTo>
                    <a:pt x="116350" y="13440"/>
                    <a:pt x="116350" y="11078"/>
                    <a:pt x="116350" y="11078"/>
                  </a:cubicBezTo>
                  <a:cubicBezTo>
                    <a:pt x="116350" y="11078"/>
                    <a:pt x="116350" y="11078"/>
                    <a:pt x="116350" y="11078"/>
                  </a:cubicBezTo>
                  <a:cubicBezTo>
                    <a:pt x="116586" y="9663"/>
                    <a:pt x="116586" y="8246"/>
                    <a:pt x="116350" y="6832"/>
                  </a:cubicBezTo>
                  <a:cubicBezTo>
                    <a:pt x="116114" y="7540"/>
                    <a:pt x="116114" y="8010"/>
                    <a:pt x="116350" y="8718"/>
                  </a:cubicBezTo>
                  <a:cubicBezTo>
                    <a:pt x="116350" y="8718"/>
                    <a:pt x="116350" y="7068"/>
                    <a:pt x="116350" y="6359"/>
                  </a:cubicBezTo>
                  <a:cubicBezTo>
                    <a:pt x="116350" y="5651"/>
                    <a:pt x="116350" y="6359"/>
                    <a:pt x="114696" y="6359"/>
                  </a:cubicBezTo>
                  <a:cubicBezTo>
                    <a:pt x="113046" y="6359"/>
                    <a:pt x="114696" y="6359"/>
                    <a:pt x="114696" y="4473"/>
                  </a:cubicBezTo>
                  <a:cubicBezTo>
                    <a:pt x="114696" y="2583"/>
                    <a:pt x="114696" y="8718"/>
                    <a:pt x="113282" y="4473"/>
                  </a:cubicBezTo>
                  <a:cubicBezTo>
                    <a:pt x="111865" y="224"/>
                    <a:pt x="113282" y="6832"/>
                    <a:pt x="113282" y="5887"/>
                  </a:cubicBezTo>
                  <a:cubicBezTo>
                    <a:pt x="113282" y="4942"/>
                    <a:pt x="113282" y="5887"/>
                    <a:pt x="113282" y="7540"/>
                  </a:cubicBezTo>
                  <a:lnTo>
                    <a:pt x="113282" y="7540"/>
                  </a:lnTo>
                  <a:cubicBezTo>
                    <a:pt x="113282" y="6123"/>
                    <a:pt x="113282" y="7540"/>
                    <a:pt x="111156" y="5887"/>
                  </a:cubicBezTo>
                  <a:cubicBezTo>
                    <a:pt x="109033" y="4236"/>
                    <a:pt x="111156" y="3528"/>
                    <a:pt x="111156" y="5887"/>
                  </a:cubicBezTo>
                  <a:cubicBezTo>
                    <a:pt x="111156" y="8246"/>
                    <a:pt x="111156" y="4236"/>
                    <a:pt x="111156" y="4236"/>
                  </a:cubicBezTo>
                  <a:cubicBezTo>
                    <a:pt x="111156" y="4236"/>
                    <a:pt x="109742" y="1405"/>
                    <a:pt x="109742" y="4236"/>
                  </a:cubicBezTo>
                  <a:cubicBezTo>
                    <a:pt x="109742" y="2819"/>
                    <a:pt x="109742" y="1641"/>
                    <a:pt x="109742" y="460"/>
                  </a:cubicBezTo>
                  <a:cubicBezTo>
                    <a:pt x="109742" y="3291"/>
                    <a:pt x="109742" y="3055"/>
                    <a:pt x="108088" y="3291"/>
                  </a:cubicBezTo>
                  <a:cubicBezTo>
                    <a:pt x="106438" y="3528"/>
                    <a:pt x="108088" y="3291"/>
                    <a:pt x="108088" y="1641"/>
                  </a:cubicBezTo>
                  <a:cubicBezTo>
                    <a:pt x="108088" y="-12"/>
                    <a:pt x="108088" y="224"/>
                    <a:pt x="108088" y="-721"/>
                  </a:cubicBezTo>
                  <a:cubicBezTo>
                    <a:pt x="108088" y="-1663"/>
                    <a:pt x="108088" y="-721"/>
                    <a:pt x="106910" y="696"/>
                  </a:cubicBezTo>
                  <a:cubicBezTo>
                    <a:pt x="106910" y="-1663"/>
                    <a:pt x="106910" y="696"/>
                    <a:pt x="106910" y="4000"/>
                  </a:cubicBezTo>
                  <a:cubicBezTo>
                    <a:pt x="106910" y="7304"/>
                    <a:pt x="106910" y="4000"/>
                    <a:pt x="106910" y="4000"/>
                  </a:cubicBezTo>
                  <a:cubicBezTo>
                    <a:pt x="106910" y="4000"/>
                    <a:pt x="106910" y="4000"/>
                    <a:pt x="106910" y="2347"/>
                  </a:cubicBezTo>
                  <a:cubicBezTo>
                    <a:pt x="106910" y="696"/>
                    <a:pt x="106910" y="2347"/>
                    <a:pt x="106910" y="2347"/>
                  </a:cubicBezTo>
                  <a:cubicBezTo>
                    <a:pt x="106910" y="2347"/>
                    <a:pt x="106910" y="2347"/>
                    <a:pt x="106910" y="2347"/>
                  </a:cubicBezTo>
                  <a:cubicBezTo>
                    <a:pt x="106910" y="2347"/>
                    <a:pt x="108797" y="7304"/>
                    <a:pt x="108797" y="4709"/>
                  </a:cubicBezTo>
                  <a:cubicBezTo>
                    <a:pt x="108797" y="7304"/>
                    <a:pt x="110451" y="7068"/>
                    <a:pt x="110920" y="6123"/>
                  </a:cubicBezTo>
                  <a:cubicBezTo>
                    <a:pt x="111392" y="5178"/>
                    <a:pt x="110920" y="8246"/>
                    <a:pt x="110920" y="6123"/>
                  </a:cubicBezTo>
                  <a:cubicBezTo>
                    <a:pt x="112337" y="8718"/>
                    <a:pt x="113518" y="9427"/>
                    <a:pt x="114224" y="8246"/>
                  </a:cubicBezTo>
                  <a:cubicBezTo>
                    <a:pt x="114224" y="11078"/>
                    <a:pt x="114224" y="8246"/>
                    <a:pt x="114224" y="11550"/>
                  </a:cubicBezTo>
                  <a:cubicBezTo>
                    <a:pt x="114224" y="11550"/>
                    <a:pt x="114224" y="11550"/>
                    <a:pt x="114224" y="11550"/>
                  </a:cubicBezTo>
                  <a:cubicBezTo>
                    <a:pt x="114224" y="11550"/>
                    <a:pt x="114224" y="11550"/>
                    <a:pt x="114224" y="10136"/>
                  </a:cubicBezTo>
                  <a:lnTo>
                    <a:pt x="114224" y="10136"/>
                  </a:lnTo>
                  <a:cubicBezTo>
                    <a:pt x="114224" y="10136"/>
                    <a:pt x="114224" y="11550"/>
                    <a:pt x="114224" y="12259"/>
                  </a:cubicBezTo>
                  <a:cubicBezTo>
                    <a:pt x="114224" y="12967"/>
                    <a:pt x="114224" y="12259"/>
                    <a:pt x="114224" y="13909"/>
                  </a:cubicBezTo>
                  <a:cubicBezTo>
                    <a:pt x="114224" y="15563"/>
                    <a:pt x="114224" y="13909"/>
                    <a:pt x="114224" y="12259"/>
                  </a:cubicBezTo>
                  <a:cubicBezTo>
                    <a:pt x="114224" y="10608"/>
                    <a:pt x="114224" y="14382"/>
                    <a:pt x="114224" y="12259"/>
                  </a:cubicBezTo>
                  <a:cubicBezTo>
                    <a:pt x="114224" y="10136"/>
                    <a:pt x="114224" y="13909"/>
                    <a:pt x="114224" y="12259"/>
                  </a:cubicBezTo>
                  <a:cubicBezTo>
                    <a:pt x="114224" y="10608"/>
                    <a:pt x="114224" y="13909"/>
                    <a:pt x="114224" y="14618"/>
                  </a:cubicBezTo>
                  <a:cubicBezTo>
                    <a:pt x="114224" y="11550"/>
                    <a:pt x="115877" y="12967"/>
                    <a:pt x="116586" y="14618"/>
                  </a:cubicBezTo>
                  <a:cubicBezTo>
                    <a:pt x="117292" y="16271"/>
                    <a:pt x="116586" y="13203"/>
                    <a:pt x="116586" y="12967"/>
                  </a:cubicBezTo>
                  <a:cubicBezTo>
                    <a:pt x="116586" y="12731"/>
                    <a:pt x="116586" y="12967"/>
                    <a:pt x="116586" y="12967"/>
                  </a:cubicBezTo>
                  <a:cubicBezTo>
                    <a:pt x="116586" y="12967"/>
                    <a:pt x="116586" y="14854"/>
                    <a:pt x="116586" y="15799"/>
                  </a:cubicBezTo>
                  <a:cubicBezTo>
                    <a:pt x="116586" y="16741"/>
                    <a:pt x="118237" y="15799"/>
                    <a:pt x="119181" y="15799"/>
                  </a:cubicBezTo>
                  <a:cubicBezTo>
                    <a:pt x="120123" y="15799"/>
                    <a:pt x="119181" y="14618"/>
                    <a:pt x="119181" y="13676"/>
                  </a:cubicBezTo>
                  <a:cubicBezTo>
                    <a:pt x="119181" y="12731"/>
                    <a:pt x="119181" y="15090"/>
                    <a:pt x="119181" y="13676"/>
                  </a:cubicBezTo>
                  <a:cubicBezTo>
                    <a:pt x="119181" y="12259"/>
                    <a:pt x="119181" y="13676"/>
                    <a:pt x="119181" y="10841"/>
                  </a:cubicBezTo>
                  <a:cubicBezTo>
                    <a:pt x="119181" y="8010"/>
                    <a:pt x="119181" y="10841"/>
                    <a:pt x="120596" y="10841"/>
                  </a:cubicBezTo>
                  <a:cubicBezTo>
                    <a:pt x="122013" y="10841"/>
                    <a:pt x="120596" y="8955"/>
                    <a:pt x="120596" y="10841"/>
                  </a:cubicBezTo>
                  <a:cubicBezTo>
                    <a:pt x="120832" y="12022"/>
                    <a:pt x="120832" y="13440"/>
                    <a:pt x="120596" y="14618"/>
                  </a:cubicBezTo>
                  <a:cubicBezTo>
                    <a:pt x="120596" y="14618"/>
                    <a:pt x="120596" y="14618"/>
                    <a:pt x="122485" y="14618"/>
                  </a:cubicBezTo>
                  <a:cubicBezTo>
                    <a:pt x="124372" y="14618"/>
                    <a:pt x="122485" y="16035"/>
                    <a:pt x="122485" y="17213"/>
                  </a:cubicBezTo>
                  <a:cubicBezTo>
                    <a:pt x="122485" y="18394"/>
                    <a:pt x="122485" y="17213"/>
                    <a:pt x="122485" y="15563"/>
                  </a:cubicBezTo>
                  <a:cubicBezTo>
                    <a:pt x="122485" y="13909"/>
                    <a:pt x="122485" y="17213"/>
                    <a:pt x="122485" y="17922"/>
                  </a:cubicBezTo>
                  <a:cubicBezTo>
                    <a:pt x="122485" y="18630"/>
                    <a:pt x="122485" y="17922"/>
                    <a:pt x="122485" y="17922"/>
                  </a:cubicBezTo>
                  <a:cubicBezTo>
                    <a:pt x="122719" y="16741"/>
                    <a:pt x="122719" y="15799"/>
                    <a:pt x="122485" y="14618"/>
                  </a:cubicBezTo>
                  <a:cubicBezTo>
                    <a:pt x="122485" y="14618"/>
                    <a:pt x="122485" y="14618"/>
                    <a:pt x="123900" y="14618"/>
                  </a:cubicBezTo>
                  <a:cubicBezTo>
                    <a:pt x="125317" y="14618"/>
                    <a:pt x="123900" y="12495"/>
                    <a:pt x="123900" y="11550"/>
                  </a:cubicBezTo>
                  <a:cubicBezTo>
                    <a:pt x="123900" y="10608"/>
                    <a:pt x="123900" y="13676"/>
                    <a:pt x="123900" y="14382"/>
                  </a:cubicBezTo>
                  <a:cubicBezTo>
                    <a:pt x="123900" y="15090"/>
                    <a:pt x="123900" y="14382"/>
                    <a:pt x="123900" y="14382"/>
                  </a:cubicBezTo>
                  <a:cubicBezTo>
                    <a:pt x="123900" y="14382"/>
                    <a:pt x="125786" y="14382"/>
                    <a:pt x="126967" y="18630"/>
                  </a:cubicBezTo>
                  <a:cubicBezTo>
                    <a:pt x="126967" y="16035"/>
                    <a:pt x="126967" y="18630"/>
                    <a:pt x="129090" y="18630"/>
                  </a:cubicBezTo>
                  <a:cubicBezTo>
                    <a:pt x="131216" y="18630"/>
                    <a:pt x="129090" y="20281"/>
                    <a:pt x="129090" y="22640"/>
                  </a:cubicBezTo>
                  <a:cubicBezTo>
                    <a:pt x="129090" y="25002"/>
                    <a:pt x="129090" y="20045"/>
                    <a:pt x="129090" y="22640"/>
                  </a:cubicBezTo>
                  <a:cubicBezTo>
                    <a:pt x="129090" y="21226"/>
                    <a:pt x="129090" y="20045"/>
                    <a:pt x="129090" y="18630"/>
                  </a:cubicBezTo>
                  <a:cubicBezTo>
                    <a:pt x="129090" y="18630"/>
                    <a:pt x="129090" y="18630"/>
                    <a:pt x="130980" y="18630"/>
                  </a:cubicBezTo>
                  <a:cubicBezTo>
                    <a:pt x="130980" y="15326"/>
                    <a:pt x="130980" y="16507"/>
                    <a:pt x="130980" y="16977"/>
                  </a:cubicBezTo>
                  <a:cubicBezTo>
                    <a:pt x="130980" y="17449"/>
                    <a:pt x="130980" y="18158"/>
                    <a:pt x="130980" y="18630"/>
                  </a:cubicBezTo>
                  <a:cubicBezTo>
                    <a:pt x="130980" y="19103"/>
                    <a:pt x="130980" y="18630"/>
                    <a:pt x="130980" y="18630"/>
                  </a:cubicBezTo>
                  <a:cubicBezTo>
                    <a:pt x="130980" y="18630"/>
                    <a:pt x="130980" y="18630"/>
                    <a:pt x="130980" y="18630"/>
                  </a:cubicBezTo>
                  <a:lnTo>
                    <a:pt x="130980" y="18630"/>
                  </a:lnTo>
                  <a:cubicBezTo>
                    <a:pt x="130980" y="18630"/>
                    <a:pt x="130980" y="17213"/>
                    <a:pt x="130980" y="20045"/>
                  </a:cubicBezTo>
                  <a:cubicBezTo>
                    <a:pt x="130980" y="22876"/>
                    <a:pt x="130980" y="20045"/>
                    <a:pt x="130980" y="20045"/>
                  </a:cubicBezTo>
                  <a:cubicBezTo>
                    <a:pt x="130980" y="20045"/>
                    <a:pt x="130980" y="20045"/>
                    <a:pt x="130980" y="21698"/>
                  </a:cubicBezTo>
                  <a:cubicBezTo>
                    <a:pt x="130980" y="23349"/>
                    <a:pt x="130980" y="21698"/>
                    <a:pt x="132631" y="23821"/>
                  </a:cubicBezTo>
                  <a:cubicBezTo>
                    <a:pt x="132394" y="22640"/>
                    <a:pt x="132394" y="21462"/>
                    <a:pt x="132631" y="20281"/>
                  </a:cubicBezTo>
                  <a:cubicBezTo>
                    <a:pt x="132394" y="21698"/>
                    <a:pt x="132394" y="23349"/>
                    <a:pt x="132631" y="24766"/>
                  </a:cubicBezTo>
                  <a:cubicBezTo>
                    <a:pt x="132631" y="24766"/>
                    <a:pt x="132631" y="24766"/>
                    <a:pt x="132631" y="24766"/>
                  </a:cubicBezTo>
                  <a:cubicBezTo>
                    <a:pt x="132631" y="24766"/>
                    <a:pt x="132631" y="22876"/>
                    <a:pt x="132631" y="20753"/>
                  </a:cubicBezTo>
                  <a:cubicBezTo>
                    <a:pt x="132631" y="18630"/>
                    <a:pt x="134048" y="23585"/>
                    <a:pt x="134284" y="20753"/>
                  </a:cubicBezTo>
                  <a:cubicBezTo>
                    <a:pt x="134517" y="21934"/>
                    <a:pt x="134517" y="22876"/>
                    <a:pt x="134284" y="24057"/>
                  </a:cubicBezTo>
                  <a:cubicBezTo>
                    <a:pt x="134990" y="24766"/>
                    <a:pt x="135462" y="25708"/>
                    <a:pt x="135935" y="26653"/>
                  </a:cubicBezTo>
                  <a:lnTo>
                    <a:pt x="135935" y="25002"/>
                  </a:lnTo>
                  <a:lnTo>
                    <a:pt x="135935" y="23349"/>
                  </a:lnTo>
                  <a:cubicBezTo>
                    <a:pt x="135935" y="25708"/>
                    <a:pt x="135935" y="23349"/>
                    <a:pt x="135935" y="23349"/>
                  </a:cubicBezTo>
                  <a:cubicBezTo>
                    <a:pt x="135935" y="23349"/>
                    <a:pt x="135935" y="23349"/>
                    <a:pt x="135935" y="23349"/>
                  </a:cubicBezTo>
                  <a:cubicBezTo>
                    <a:pt x="135935" y="28306"/>
                    <a:pt x="135935" y="25474"/>
                    <a:pt x="138058" y="28070"/>
                  </a:cubicBezTo>
                  <a:cubicBezTo>
                    <a:pt x="140183" y="30665"/>
                    <a:pt x="138058" y="28070"/>
                    <a:pt x="138058" y="28070"/>
                  </a:cubicBezTo>
                  <a:cubicBezTo>
                    <a:pt x="138058" y="28070"/>
                    <a:pt x="138058" y="28070"/>
                    <a:pt x="138058" y="28070"/>
                  </a:cubicBezTo>
                  <a:lnTo>
                    <a:pt x="138058" y="24766"/>
                  </a:lnTo>
                  <a:cubicBezTo>
                    <a:pt x="138058" y="24766"/>
                    <a:pt x="138058" y="27125"/>
                    <a:pt x="138058" y="27834"/>
                  </a:cubicBezTo>
                  <a:cubicBezTo>
                    <a:pt x="138058" y="28539"/>
                    <a:pt x="138058" y="27834"/>
                    <a:pt x="138058" y="27834"/>
                  </a:cubicBezTo>
                  <a:cubicBezTo>
                    <a:pt x="138058" y="27834"/>
                    <a:pt x="138058" y="25238"/>
                    <a:pt x="138058" y="27834"/>
                  </a:cubicBezTo>
                  <a:cubicBezTo>
                    <a:pt x="138058" y="25238"/>
                    <a:pt x="138058" y="27834"/>
                    <a:pt x="138058" y="24530"/>
                  </a:cubicBezTo>
                  <a:cubicBezTo>
                    <a:pt x="138058" y="26889"/>
                    <a:pt x="138058" y="26653"/>
                    <a:pt x="138058" y="28776"/>
                  </a:cubicBezTo>
                  <a:cubicBezTo>
                    <a:pt x="138058" y="25708"/>
                    <a:pt x="138058" y="26653"/>
                    <a:pt x="138058" y="24766"/>
                  </a:cubicBezTo>
                  <a:cubicBezTo>
                    <a:pt x="138058" y="26653"/>
                    <a:pt x="138058" y="26653"/>
                    <a:pt x="138058" y="27834"/>
                  </a:cubicBezTo>
                  <a:cubicBezTo>
                    <a:pt x="138058" y="29012"/>
                    <a:pt x="138058" y="27834"/>
                    <a:pt x="138058" y="25944"/>
                  </a:cubicBezTo>
                  <a:cubicBezTo>
                    <a:pt x="138058" y="27834"/>
                    <a:pt x="138058" y="25944"/>
                    <a:pt x="138058" y="28306"/>
                  </a:cubicBezTo>
                  <a:cubicBezTo>
                    <a:pt x="138058" y="30665"/>
                    <a:pt x="138058" y="28306"/>
                    <a:pt x="139711" y="26889"/>
                  </a:cubicBezTo>
                  <a:cubicBezTo>
                    <a:pt x="139711" y="27834"/>
                    <a:pt x="139711" y="28776"/>
                    <a:pt x="139711" y="29720"/>
                  </a:cubicBezTo>
                  <a:cubicBezTo>
                    <a:pt x="139711" y="27834"/>
                    <a:pt x="139711" y="29720"/>
                    <a:pt x="139711" y="29720"/>
                  </a:cubicBezTo>
                  <a:cubicBezTo>
                    <a:pt x="139711" y="29720"/>
                    <a:pt x="139711" y="31843"/>
                    <a:pt x="139711" y="32788"/>
                  </a:cubicBezTo>
                  <a:cubicBezTo>
                    <a:pt x="139711" y="33733"/>
                    <a:pt x="139711" y="32788"/>
                    <a:pt x="139711" y="32788"/>
                  </a:cubicBezTo>
                  <a:cubicBezTo>
                    <a:pt x="139475" y="31843"/>
                    <a:pt x="139475" y="31138"/>
                    <a:pt x="139711" y="30193"/>
                  </a:cubicBezTo>
                  <a:cubicBezTo>
                    <a:pt x="139711" y="30193"/>
                    <a:pt x="139711" y="32080"/>
                    <a:pt x="139711" y="30193"/>
                  </a:cubicBezTo>
                  <a:cubicBezTo>
                    <a:pt x="139711" y="28306"/>
                    <a:pt x="139711" y="32316"/>
                    <a:pt x="139711" y="31607"/>
                  </a:cubicBezTo>
                  <a:cubicBezTo>
                    <a:pt x="139711" y="30901"/>
                    <a:pt x="139711" y="31607"/>
                    <a:pt x="139711" y="33024"/>
                  </a:cubicBezTo>
                  <a:cubicBezTo>
                    <a:pt x="139711" y="34439"/>
                    <a:pt x="139711" y="33024"/>
                    <a:pt x="139711" y="33024"/>
                  </a:cubicBezTo>
                  <a:cubicBezTo>
                    <a:pt x="139711" y="33024"/>
                    <a:pt x="139711" y="33024"/>
                    <a:pt x="139711" y="34439"/>
                  </a:cubicBezTo>
                  <a:cubicBezTo>
                    <a:pt x="139711" y="35856"/>
                    <a:pt x="139711" y="33024"/>
                    <a:pt x="139711" y="32552"/>
                  </a:cubicBezTo>
                  <a:cubicBezTo>
                    <a:pt x="139711" y="32080"/>
                    <a:pt x="139711" y="32552"/>
                    <a:pt x="139711" y="32552"/>
                  </a:cubicBezTo>
                  <a:cubicBezTo>
                    <a:pt x="139711" y="37743"/>
                    <a:pt x="139711" y="32552"/>
                    <a:pt x="139711" y="34439"/>
                  </a:cubicBezTo>
                  <a:cubicBezTo>
                    <a:pt x="139711" y="34439"/>
                    <a:pt x="139711" y="32080"/>
                    <a:pt x="139711" y="32080"/>
                  </a:cubicBezTo>
                  <a:cubicBezTo>
                    <a:pt x="139711" y="33733"/>
                    <a:pt x="139711" y="35383"/>
                    <a:pt x="139711" y="37037"/>
                  </a:cubicBezTo>
                  <a:cubicBezTo>
                    <a:pt x="139711" y="37037"/>
                    <a:pt x="139711" y="37037"/>
                    <a:pt x="139711" y="37037"/>
                  </a:cubicBezTo>
                  <a:cubicBezTo>
                    <a:pt x="139711" y="36564"/>
                    <a:pt x="139711" y="35856"/>
                    <a:pt x="139711" y="35383"/>
                  </a:cubicBezTo>
                  <a:cubicBezTo>
                    <a:pt x="139711" y="33969"/>
                    <a:pt x="139711" y="35383"/>
                    <a:pt x="139711" y="35383"/>
                  </a:cubicBezTo>
                  <a:cubicBezTo>
                    <a:pt x="139711" y="35383"/>
                    <a:pt x="139711" y="35383"/>
                    <a:pt x="139711" y="37743"/>
                  </a:cubicBezTo>
                  <a:cubicBezTo>
                    <a:pt x="139711" y="40105"/>
                    <a:pt x="139711" y="37743"/>
                    <a:pt x="139711" y="37743"/>
                  </a:cubicBezTo>
                  <a:cubicBezTo>
                    <a:pt x="139711" y="37743"/>
                    <a:pt x="139711" y="35147"/>
                    <a:pt x="139711" y="35147"/>
                  </a:cubicBezTo>
                  <a:cubicBezTo>
                    <a:pt x="139711" y="41283"/>
                    <a:pt x="137585" y="36801"/>
                    <a:pt x="136407" y="37037"/>
                  </a:cubicBezTo>
                  <a:cubicBezTo>
                    <a:pt x="135226" y="37273"/>
                    <a:pt x="136407" y="34911"/>
                    <a:pt x="136407" y="33733"/>
                  </a:cubicBezTo>
                  <a:cubicBezTo>
                    <a:pt x="136407" y="32552"/>
                    <a:pt x="138766" y="35856"/>
                    <a:pt x="139711" y="35620"/>
                  </a:cubicBezTo>
                  <a:cubicBezTo>
                    <a:pt x="140653" y="35383"/>
                    <a:pt x="139711" y="34205"/>
                    <a:pt x="139711" y="35620"/>
                  </a:cubicBezTo>
                  <a:cubicBezTo>
                    <a:pt x="139711" y="37037"/>
                    <a:pt x="139711" y="35620"/>
                    <a:pt x="139711" y="32788"/>
                  </a:cubicBezTo>
                  <a:lnTo>
                    <a:pt x="139711" y="32788"/>
                  </a:lnTo>
                  <a:cubicBezTo>
                    <a:pt x="139947" y="31607"/>
                    <a:pt x="139947" y="30665"/>
                    <a:pt x="139711" y="29484"/>
                  </a:cubicBezTo>
                  <a:cubicBezTo>
                    <a:pt x="139711" y="31843"/>
                    <a:pt x="139711" y="31138"/>
                    <a:pt x="139711" y="29484"/>
                  </a:cubicBezTo>
                  <a:cubicBezTo>
                    <a:pt x="139711" y="27834"/>
                    <a:pt x="139711" y="27597"/>
                    <a:pt x="139711" y="26653"/>
                  </a:cubicBezTo>
                  <a:cubicBezTo>
                    <a:pt x="139711" y="25708"/>
                    <a:pt x="138294" y="26653"/>
                    <a:pt x="138294" y="29012"/>
                  </a:cubicBezTo>
                  <a:cubicBezTo>
                    <a:pt x="138294" y="28306"/>
                    <a:pt x="138294" y="27597"/>
                    <a:pt x="138294" y="26889"/>
                  </a:cubicBezTo>
                  <a:cubicBezTo>
                    <a:pt x="138294" y="26889"/>
                    <a:pt x="138294" y="29012"/>
                    <a:pt x="138294" y="26889"/>
                  </a:cubicBezTo>
                  <a:cubicBezTo>
                    <a:pt x="138294" y="24766"/>
                    <a:pt x="138294" y="26889"/>
                    <a:pt x="136407" y="25238"/>
                  </a:cubicBezTo>
                  <a:lnTo>
                    <a:pt x="136407" y="27834"/>
                  </a:lnTo>
                  <a:cubicBezTo>
                    <a:pt x="136407" y="26653"/>
                    <a:pt x="136407" y="25708"/>
                    <a:pt x="136407" y="24530"/>
                  </a:cubicBezTo>
                  <a:cubicBezTo>
                    <a:pt x="135935" y="25944"/>
                    <a:pt x="135935" y="27361"/>
                    <a:pt x="136407" y="28776"/>
                  </a:cubicBezTo>
                  <a:cubicBezTo>
                    <a:pt x="136407" y="30193"/>
                    <a:pt x="136407" y="25944"/>
                    <a:pt x="136407" y="28776"/>
                  </a:cubicBezTo>
                  <a:cubicBezTo>
                    <a:pt x="136407" y="27125"/>
                    <a:pt x="136407" y="25474"/>
                    <a:pt x="136407" y="23821"/>
                  </a:cubicBezTo>
                  <a:cubicBezTo>
                    <a:pt x="136407" y="24293"/>
                    <a:pt x="136407" y="24530"/>
                    <a:pt x="136407" y="25002"/>
                  </a:cubicBezTo>
                  <a:cubicBezTo>
                    <a:pt x="136407" y="26416"/>
                    <a:pt x="134990" y="25002"/>
                    <a:pt x="134284" y="25002"/>
                  </a:cubicBezTo>
                  <a:cubicBezTo>
                    <a:pt x="133575" y="25002"/>
                    <a:pt x="134284" y="28539"/>
                    <a:pt x="134284" y="28306"/>
                  </a:cubicBezTo>
                  <a:cubicBezTo>
                    <a:pt x="134284" y="28070"/>
                    <a:pt x="134284" y="32788"/>
                    <a:pt x="134284" y="30901"/>
                  </a:cubicBezTo>
                  <a:cubicBezTo>
                    <a:pt x="134284" y="29012"/>
                    <a:pt x="134284" y="30901"/>
                    <a:pt x="134284" y="29012"/>
                  </a:cubicBezTo>
                  <a:cubicBezTo>
                    <a:pt x="134284" y="27125"/>
                    <a:pt x="134284" y="29012"/>
                    <a:pt x="134284" y="29012"/>
                  </a:cubicBezTo>
                  <a:cubicBezTo>
                    <a:pt x="134284" y="29012"/>
                    <a:pt x="134284" y="31138"/>
                    <a:pt x="134284" y="31843"/>
                  </a:cubicBezTo>
                  <a:cubicBezTo>
                    <a:pt x="134048" y="31138"/>
                    <a:pt x="134048" y="30193"/>
                    <a:pt x="134284" y="29484"/>
                  </a:cubicBezTo>
                  <a:cubicBezTo>
                    <a:pt x="134284" y="27834"/>
                    <a:pt x="134284" y="32788"/>
                    <a:pt x="134284" y="30901"/>
                  </a:cubicBezTo>
                  <a:cubicBezTo>
                    <a:pt x="134284" y="29012"/>
                    <a:pt x="134284" y="28539"/>
                    <a:pt x="134284" y="27361"/>
                  </a:cubicBezTo>
                  <a:cubicBezTo>
                    <a:pt x="134284" y="26180"/>
                    <a:pt x="134284" y="29248"/>
                    <a:pt x="134284" y="30193"/>
                  </a:cubicBezTo>
                  <a:lnTo>
                    <a:pt x="134284" y="30193"/>
                  </a:lnTo>
                  <a:cubicBezTo>
                    <a:pt x="134284" y="28776"/>
                    <a:pt x="134284" y="28776"/>
                    <a:pt x="134284" y="26889"/>
                  </a:cubicBezTo>
                  <a:cubicBezTo>
                    <a:pt x="134284" y="25002"/>
                    <a:pt x="134284" y="25708"/>
                    <a:pt x="134284" y="24057"/>
                  </a:cubicBezTo>
                  <a:cubicBezTo>
                    <a:pt x="134284" y="22407"/>
                    <a:pt x="132631" y="24057"/>
                    <a:pt x="132158" y="24057"/>
                  </a:cubicBezTo>
                  <a:cubicBezTo>
                    <a:pt x="131686" y="24057"/>
                    <a:pt x="130508" y="22170"/>
                    <a:pt x="129563" y="20989"/>
                  </a:cubicBezTo>
                  <a:cubicBezTo>
                    <a:pt x="128618" y="19808"/>
                    <a:pt x="129563" y="20989"/>
                    <a:pt x="129563" y="19103"/>
                  </a:cubicBezTo>
                  <a:cubicBezTo>
                    <a:pt x="129563" y="17213"/>
                    <a:pt x="129563" y="21226"/>
                    <a:pt x="127676" y="19103"/>
                  </a:cubicBezTo>
                  <a:cubicBezTo>
                    <a:pt x="127440" y="19575"/>
                    <a:pt x="127440" y="20281"/>
                    <a:pt x="127676" y="20753"/>
                  </a:cubicBezTo>
                  <a:cubicBezTo>
                    <a:pt x="127676" y="22876"/>
                    <a:pt x="127676" y="20753"/>
                    <a:pt x="127676" y="22407"/>
                  </a:cubicBezTo>
                  <a:cubicBezTo>
                    <a:pt x="126259" y="18394"/>
                    <a:pt x="126023" y="22407"/>
                    <a:pt x="125081" y="19103"/>
                  </a:cubicBezTo>
                  <a:cubicBezTo>
                    <a:pt x="125081" y="20989"/>
                    <a:pt x="123663" y="19103"/>
                    <a:pt x="123427" y="21462"/>
                  </a:cubicBezTo>
                  <a:cubicBezTo>
                    <a:pt x="123191" y="23821"/>
                    <a:pt x="123427" y="21462"/>
                    <a:pt x="123427" y="23112"/>
                  </a:cubicBezTo>
                  <a:cubicBezTo>
                    <a:pt x="123427" y="24766"/>
                    <a:pt x="121777" y="20989"/>
                    <a:pt x="121304" y="17686"/>
                  </a:cubicBezTo>
                  <a:cubicBezTo>
                    <a:pt x="121304" y="19339"/>
                    <a:pt x="121304" y="20989"/>
                    <a:pt x="121304" y="22640"/>
                  </a:cubicBezTo>
                  <a:cubicBezTo>
                    <a:pt x="121304" y="24293"/>
                    <a:pt x="121304" y="22640"/>
                    <a:pt x="121304" y="21226"/>
                  </a:cubicBezTo>
                  <a:cubicBezTo>
                    <a:pt x="121304" y="19808"/>
                    <a:pt x="121304" y="21226"/>
                    <a:pt x="121304" y="19339"/>
                  </a:cubicBezTo>
                  <a:cubicBezTo>
                    <a:pt x="121304" y="17449"/>
                    <a:pt x="119651" y="17686"/>
                    <a:pt x="119418" y="19339"/>
                  </a:cubicBezTo>
                  <a:cubicBezTo>
                    <a:pt x="119181" y="20989"/>
                    <a:pt x="119418" y="16741"/>
                    <a:pt x="119418" y="17686"/>
                  </a:cubicBezTo>
                  <a:cubicBezTo>
                    <a:pt x="119418" y="18630"/>
                    <a:pt x="119418" y="17686"/>
                    <a:pt x="119418" y="17686"/>
                  </a:cubicBezTo>
                  <a:cubicBezTo>
                    <a:pt x="119418" y="18158"/>
                    <a:pt x="119418" y="18867"/>
                    <a:pt x="119418" y="19339"/>
                  </a:cubicBezTo>
                  <a:cubicBezTo>
                    <a:pt x="119418" y="19339"/>
                    <a:pt x="116819" y="14382"/>
                    <a:pt x="116114" y="16741"/>
                  </a:cubicBezTo>
                  <a:lnTo>
                    <a:pt x="116114" y="14618"/>
                  </a:lnTo>
                  <a:cubicBezTo>
                    <a:pt x="116114" y="14618"/>
                    <a:pt x="116114" y="14618"/>
                    <a:pt x="116114" y="14618"/>
                  </a:cubicBezTo>
                  <a:cubicBezTo>
                    <a:pt x="114696" y="10372"/>
                    <a:pt x="114460" y="14618"/>
                    <a:pt x="113046" y="10608"/>
                  </a:cubicBezTo>
                  <a:cubicBezTo>
                    <a:pt x="113046" y="12495"/>
                    <a:pt x="111629" y="10608"/>
                    <a:pt x="110214" y="8482"/>
                  </a:cubicBezTo>
                  <a:cubicBezTo>
                    <a:pt x="110214" y="7304"/>
                    <a:pt x="110214" y="6359"/>
                    <a:pt x="110214" y="5178"/>
                  </a:cubicBezTo>
                  <a:cubicBezTo>
                    <a:pt x="110214" y="5178"/>
                    <a:pt x="108797" y="8010"/>
                    <a:pt x="108088" y="5178"/>
                  </a:cubicBezTo>
                  <a:cubicBezTo>
                    <a:pt x="107852" y="8246"/>
                    <a:pt x="107852" y="11078"/>
                    <a:pt x="108088" y="14145"/>
                  </a:cubicBezTo>
                  <a:cubicBezTo>
                    <a:pt x="108088" y="14145"/>
                    <a:pt x="108088" y="12495"/>
                    <a:pt x="106202" y="12022"/>
                  </a:cubicBezTo>
                  <a:cubicBezTo>
                    <a:pt x="106202" y="15799"/>
                    <a:pt x="108088" y="13440"/>
                    <a:pt x="108797" y="17922"/>
                  </a:cubicBezTo>
                  <a:cubicBezTo>
                    <a:pt x="108797" y="17922"/>
                    <a:pt x="108797" y="16507"/>
                    <a:pt x="108797" y="16271"/>
                  </a:cubicBezTo>
                  <a:cubicBezTo>
                    <a:pt x="108797" y="16035"/>
                    <a:pt x="108797" y="16271"/>
                    <a:pt x="108797" y="18630"/>
                  </a:cubicBezTo>
                  <a:cubicBezTo>
                    <a:pt x="109033" y="17213"/>
                    <a:pt x="109033" y="15799"/>
                    <a:pt x="108797" y="14382"/>
                  </a:cubicBezTo>
                  <a:cubicBezTo>
                    <a:pt x="109033" y="15563"/>
                    <a:pt x="109033" y="16977"/>
                    <a:pt x="108797" y="18158"/>
                  </a:cubicBezTo>
                  <a:cubicBezTo>
                    <a:pt x="108797" y="16507"/>
                    <a:pt x="107383" y="14382"/>
                    <a:pt x="108797" y="18158"/>
                  </a:cubicBezTo>
                  <a:cubicBezTo>
                    <a:pt x="108797" y="18158"/>
                    <a:pt x="108797" y="15563"/>
                    <a:pt x="108797" y="15563"/>
                  </a:cubicBezTo>
                  <a:cubicBezTo>
                    <a:pt x="108797" y="15563"/>
                    <a:pt x="108797" y="15563"/>
                    <a:pt x="108797" y="13676"/>
                  </a:cubicBezTo>
                  <a:cubicBezTo>
                    <a:pt x="108797" y="11786"/>
                    <a:pt x="108797" y="13676"/>
                    <a:pt x="108797" y="13676"/>
                  </a:cubicBezTo>
                  <a:cubicBezTo>
                    <a:pt x="108797" y="13676"/>
                    <a:pt x="108797" y="11078"/>
                    <a:pt x="108797" y="9663"/>
                  </a:cubicBezTo>
                  <a:cubicBezTo>
                    <a:pt x="108797" y="8246"/>
                    <a:pt x="108797" y="13440"/>
                    <a:pt x="108797" y="11550"/>
                  </a:cubicBezTo>
                  <a:cubicBezTo>
                    <a:pt x="108797" y="9663"/>
                    <a:pt x="108797" y="13440"/>
                    <a:pt x="108797" y="14382"/>
                  </a:cubicBezTo>
                  <a:cubicBezTo>
                    <a:pt x="108797" y="15326"/>
                    <a:pt x="108797" y="14382"/>
                    <a:pt x="108797" y="17213"/>
                  </a:cubicBezTo>
                  <a:cubicBezTo>
                    <a:pt x="108797" y="20045"/>
                    <a:pt x="108797" y="15090"/>
                    <a:pt x="108797" y="17213"/>
                  </a:cubicBezTo>
                  <a:cubicBezTo>
                    <a:pt x="108561" y="17922"/>
                    <a:pt x="108561" y="18867"/>
                    <a:pt x="108797" y="19575"/>
                  </a:cubicBezTo>
                  <a:cubicBezTo>
                    <a:pt x="108797" y="19575"/>
                    <a:pt x="108797" y="19575"/>
                    <a:pt x="108797" y="19575"/>
                  </a:cubicBezTo>
                  <a:cubicBezTo>
                    <a:pt x="108797" y="18394"/>
                    <a:pt x="108797" y="17449"/>
                    <a:pt x="108797" y="16271"/>
                  </a:cubicBezTo>
                  <a:cubicBezTo>
                    <a:pt x="108797" y="18158"/>
                    <a:pt x="108797" y="16271"/>
                    <a:pt x="108797" y="16271"/>
                  </a:cubicBezTo>
                  <a:cubicBezTo>
                    <a:pt x="108797" y="19339"/>
                    <a:pt x="108797" y="17686"/>
                    <a:pt x="106202" y="14854"/>
                  </a:cubicBezTo>
                  <a:lnTo>
                    <a:pt x="106202" y="17686"/>
                  </a:lnTo>
                  <a:cubicBezTo>
                    <a:pt x="106202" y="17686"/>
                    <a:pt x="106202" y="17686"/>
                    <a:pt x="106202" y="20045"/>
                  </a:cubicBezTo>
                  <a:cubicBezTo>
                    <a:pt x="106438" y="19339"/>
                    <a:pt x="106438" y="18867"/>
                    <a:pt x="106202" y="18158"/>
                  </a:cubicBezTo>
                  <a:cubicBezTo>
                    <a:pt x="106202" y="18158"/>
                    <a:pt x="107852" y="20045"/>
                    <a:pt x="108797" y="20989"/>
                  </a:cubicBezTo>
                  <a:cubicBezTo>
                    <a:pt x="109742" y="21934"/>
                    <a:pt x="107147" y="19103"/>
                    <a:pt x="106910" y="20989"/>
                  </a:cubicBezTo>
                  <a:lnTo>
                    <a:pt x="108325" y="23112"/>
                  </a:lnTo>
                  <a:cubicBezTo>
                    <a:pt x="108325" y="23112"/>
                    <a:pt x="108325" y="21934"/>
                    <a:pt x="108325" y="24766"/>
                  </a:cubicBezTo>
                  <a:cubicBezTo>
                    <a:pt x="108561" y="23585"/>
                    <a:pt x="108561" y="22640"/>
                    <a:pt x="108325" y="21462"/>
                  </a:cubicBezTo>
                  <a:cubicBezTo>
                    <a:pt x="108325" y="21462"/>
                    <a:pt x="108325" y="21462"/>
                    <a:pt x="108325" y="21462"/>
                  </a:cubicBezTo>
                  <a:cubicBezTo>
                    <a:pt x="108325" y="20753"/>
                    <a:pt x="108325" y="20045"/>
                    <a:pt x="108325" y="19339"/>
                  </a:cubicBezTo>
                  <a:cubicBezTo>
                    <a:pt x="108325" y="19339"/>
                    <a:pt x="108325" y="19339"/>
                    <a:pt x="108325" y="19339"/>
                  </a:cubicBezTo>
                  <a:cubicBezTo>
                    <a:pt x="108325" y="21698"/>
                    <a:pt x="108325" y="19339"/>
                    <a:pt x="108325" y="22407"/>
                  </a:cubicBezTo>
                  <a:cubicBezTo>
                    <a:pt x="108325" y="25474"/>
                    <a:pt x="108325" y="19808"/>
                    <a:pt x="108325" y="18394"/>
                  </a:cubicBezTo>
                  <a:cubicBezTo>
                    <a:pt x="108325" y="16977"/>
                    <a:pt x="108325" y="18394"/>
                    <a:pt x="106674" y="16741"/>
                  </a:cubicBezTo>
                  <a:cubicBezTo>
                    <a:pt x="105021" y="15090"/>
                    <a:pt x="106674" y="16741"/>
                    <a:pt x="106674" y="16741"/>
                  </a:cubicBezTo>
                  <a:cubicBezTo>
                    <a:pt x="106674" y="16741"/>
                    <a:pt x="106674" y="16741"/>
                    <a:pt x="106674" y="15090"/>
                  </a:cubicBezTo>
                  <a:cubicBezTo>
                    <a:pt x="106674" y="13440"/>
                    <a:pt x="106674" y="15090"/>
                    <a:pt x="105021" y="15090"/>
                  </a:cubicBezTo>
                  <a:cubicBezTo>
                    <a:pt x="105021" y="16271"/>
                    <a:pt x="105021" y="17449"/>
                    <a:pt x="105021" y="18630"/>
                  </a:cubicBezTo>
                  <a:cubicBezTo>
                    <a:pt x="105021" y="18630"/>
                    <a:pt x="105021" y="18630"/>
                    <a:pt x="105021" y="20989"/>
                  </a:cubicBezTo>
                  <a:cubicBezTo>
                    <a:pt x="105021" y="23349"/>
                    <a:pt x="105021" y="19339"/>
                    <a:pt x="105021" y="18630"/>
                  </a:cubicBezTo>
                  <a:cubicBezTo>
                    <a:pt x="105021" y="17922"/>
                    <a:pt x="105021" y="18630"/>
                    <a:pt x="105021" y="18630"/>
                  </a:cubicBezTo>
                  <a:cubicBezTo>
                    <a:pt x="105021" y="18630"/>
                    <a:pt x="105021" y="20753"/>
                    <a:pt x="105021" y="20753"/>
                  </a:cubicBezTo>
                  <a:cubicBezTo>
                    <a:pt x="105021" y="20753"/>
                    <a:pt x="105021" y="17922"/>
                    <a:pt x="105021" y="16741"/>
                  </a:cubicBezTo>
                  <a:cubicBezTo>
                    <a:pt x="105021" y="15563"/>
                    <a:pt x="105021" y="19339"/>
                    <a:pt x="105021" y="16741"/>
                  </a:cubicBezTo>
                  <a:cubicBezTo>
                    <a:pt x="105021" y="14145"/>
                    <a:pt x="105021" y="15090"/>
                    <a:pt x="105021" y="16741"/>
                  </a:cubicBezTo>
                  <a:cubicBezTo>
                    <a:pt x="105021" y="16035"/>
                    <a:pt x="105021" y="15090"/>
                    <a:pt x="105021" y="14382"/>
                  </a:cubicBezTo>
                  <a:cubicBezTo>
                    <a:pt x="105021" y="15799"/>
                    <a:pt x="105021" y="17449"/>
                    <a:pt x="105021" y="14382"/>
                  </a:cubicBezTo>
                  <a:cubicBezTo>
                    <a:pt x="105021" y="11314"/>
                    <a:pt x="105021" y="14382"/>
                    <a:pt x="105021" y="14382"/>
                  </a:cubicBezTo>
                  <a:cubicBezTo>
                    <a:pt x="105021" y="14382"/>
                    <a:pt x="105021" y="14382"/>
                    <a:pt x="103843" y="14382"/>
                  </a:cubicBezTo>
                  <a:cubicBezTo>
                    <a:pt x="102662" y="14382"/>
                    <a:pt x="103843" y="14382"/>
                    <a:pt x="103843" y="16507"/>
                  </a:cubicBezTo>
                  <a:cubicBezTo>
                    <a:pt x="103843" y="18630"/>
                    <a:pt x="105257" y="19103"/>
                    <a:pt x="105021" y="16507"/>
                  </a:cubicBezTo>
                  <a:cubicBezTo>
                    <a:pt x="105021" y="18630"/>
                    <a:pt x="105021" y="19339"/>
                    <a:pt x="106438" y="20753"/>
                  </a:cubicBezTo>
                  <a:cubicBezTo>
                    <a:pt x="107852" y="22170"/>
                    <a:pt x="106438" y="20753"/>
                    <a:pt x="106438" y="20753"/>
                  </a:cubicBezTo>
                  <a:cubicBezTo>
                    <a:pt x="106438" y="20753"/>
                    <a:pt x="106438" y="22170"/>
                    <a:pt x="106438" y="23821"/>
                  </a:cubicBezTo>
                  <a:cubicBezTo>
                    <a:pt x="106438" y="25474"/>
                    <a:pt x="106438" y="22640"/>
                    <a:pt x="106438" y="23821"/>
                  </a:cubicBezTo>
                  <a:cubicBezTo>
                    <a:pt x="106438" y="25002"/>
                    <a:pt x="106438" y="23821"/>
                    <a:pt x="106438" y="21698"/>
                  </a:cubicBezTo>
                  <a:cubicBezTo>
                    <a:pt x="106438" y="19575"/>
                    <a:pt x="106438" y="21698"/>
                    <a:pt x="106438" y="19575"/>
                  </a:cubicBezTo>
                  <a:cubicBezTo>
                    <a:pt x="106438" y="17449"/>
                    <a:pt x="106438" y="21462"/>
                    <a:pt x="106438" y="19575"/>
                  </a:cubicBezTo>
                  <a:cubicBezTo>
                    <a:pt x="106438" y="17686"/>
                    <a:pt x="106438" y="21698"/>
                    <a:pt x="106438" y="22407"/>
                  </a:cubicBezTo>
                  <a:cubicBezTo>
                    <a:pt x="106438" y="23112"/>
                    <a:pt x="106438" y="22407"/>
                    <a:pt x="106438" y="22407"/>
                  </a:cubicBezTo>
                  <a:cubicBezTo>
                    <a:pt x="106438" y="22407"/>
                    <a:pt x="106438" y="25238"/>
                    <a:pt x="106438" y="24530"/>
                  </a:cubicBezTo>
                  <a:cubicBezTo>
                    <a:pt x="106438" y="23821"/>
                    <a:pt x="107852" y="27125"/>
                    <a:pt x="108088" y="26180"/>
                  </a:cubicBezTo>
                  <a:cubicBezTo>
                    <a:pt x="108088" y="29720"/>
                    <a:pt x="108088" y="26180"/>
                    <a:pt x="109978" y="30665"/>
                  </a:cubicBezTo>
                  <a:cubicBezTo>
                    <a:pt x="109978" y="30665"/>
                    <a:pt x="109978" y="28070"/>
                    <a:pt x="109978" y="28306"/>
                  </a:cubicBezTo>
                  <a:cubicBezTo>
                    <a:pt x="109978" y="29012"/>
                    <a:pt x="109978" y="29484"/>
                    <a:pt x="109978" y="30193"/>
                  </a:cubicBezTo>
                  <a:cubicBezTo>
                    <a:pt x="109978" y="32788"/>
                    <a:pt x="109978" y="30193"/>
                    <a:pt x="111629" y="32316"/>
                  </a:cubicBezTo>
                  <a:cubicBezTo>
                    <a:pt x="111865" y="31843"/>
                    <a:pt x="111865" y="31138"/>
                    <a:pt x="111629" y="30665"/>
                  </a:cubicBezTo>
                  <a:cubicBezTo>
                    <a:pt x="111629" y="28776"/>
                    <a:pt x="111629" y="30665"/>
                    <a:pt x="111629" y="28776"/>
                  </a:cubicBezTo>
                  <a:cubicBezTo>
                    <a:pt x="111629" y="26889"/>
                    <a:pt x="111629" y="31374"/>
                    <a:pt x="111629" y="30429"/>
                  </a:cubicBezTo>
                  <a:cubicBezTo>
                    <a:pt x="111629" y="29484"/>
                    <a:pt x="111629" y="30429"/>
                    <a:pt x="111629" y="32316"/>
                  </a:cubicBezTo>
                  <a:cubicBezTo>
                    <a:pt x="111629" y="34205"/>
                    <a:pt x="111629" y="32316"/>
                    <a:pt x="113518" y="34911"/>
                  </a:cubicBezTo>
                  <a:cubicBezTo>
                    <a:pt x="113518" y="30665"/>
                    <a:pt x="113518" y="36801"/>
                    <a:pt x="113518" y="33261"/>
                  </a:cubicBezTo>
                  <a:cubicBezTo>
                    <a:pt x="113518" y="35856"/>
                    <a:pt x="113518" y="33261"/>
                    <a:pt x="113518" y="36092"/>
                  </a:cubicBezTo>
                  <a:cubicBezTo>
                    <a:pt x="113518" y="38924"/>
                    <a:pt x="113518" y="36092"/>
                    <a:pt x="113518" y="36092"/>
                  </a:cubicBezTo>
                  <a:cubicBezTo>
                    <a:pt x="113518" y="39396"/>
                    <a:pt x="113518" y="36092"/>
                    <a:pt x="111629" y="34675"/>
                  </a:cubicBezTo>
                  <a:cubicBezTo>
                    <a:pt x="111865" y="35856"/>
                    <a:pt x="111865" y="37273"/>
                    <a:pt x="111629" y="38451"/>
                  </a:cubicBezTo>
                  <a:cubicBezTo>
                    <a:pt x="111629" y="34439"/>
                    <a:pt x="115169" y="44114"/>
                    <a:pt x="114696" y="36801"/>
                  </a:cubicBezTo>
                  <a:cubicBezTo>
                    <a:pt x="114696" y="36801"/>
                    <a:pt x="114696" y="36801"/>
                    <a:pt x="116586" y="38215"/>
                  </a:cubicBezTo>
                  <a:cubicBezTo>
                    <a:pt x="118473" y="39632"/>
                    <a:pt x="116586" y="36801"/>
                    <a:pt x="116586" y="36564"/>
                  </a:cubicBezTo>
                  <a:lnTo>
                    <a:pt x="116586" y="34205"/>
                  </a:lnTo>
                  <a:cubicBezTo>
                    <a:pt x="116586" y="34205"/>
                    <a:pt x="116586" y="34205"/>
                    <a:pt x="116586" y="34205"/>
                  </a:cubicBezTo>
                  <a:cubicBezTo>
                    <a:pt x="116586" y="34205"/>
                    <a:pt x="116586" y="34205"/>
                    <a:pt x="116586" y="36328"/>
                  </a:cubicBezTo>
                  <a:cubicBezTo>
                    <a:pt x="116586" y="38451"/>
                    <a:pt x="116586" y="36328"/>
                    <a:pt x="116586" y="38215"/>
                  </a:cubicBezTo>
                  <a:lnTo>
                    <a:pt x="116586" y="36801"/>
                  </a:lnTo>
                  <a:lnTo>
                    <a:pt x="116586" y="36801"/>
                  </a:lnTo>
                  <a:cubicBezTo>
                    <a:pt x="116586" y="37743"/>
                    <a:pt x="116586" y="38687"/>
                    <a:pt x="116586" y="39632"/>
                  </a:cubicBezTo>
                  <a:cubicBezTo>
                    <a:pt x="116586" y="39632"/>
                    <a:pt x="116586" y="35856"/>
                    <a:pt x="116586" y="37273"/>
                  </a:cubicBezTo>
                  <a:lnTo>
                    <a:pt x="116586" y="35383"/>
                  </a:lnTo>
                  <a:cubicBezTo>
                    <a:pt x="116586" y="35383"/>
                    <a:pt x="116586" y="34205"/>
                    <a:pt x="116586" y="35383"/>
                  </a:cubicBezTo>
                  <a:cubicBezTo>
                    <a:pt x="116819" y="37743"/>
                    <a:pt x="117764" y="39868"/>
                    <a:pt x="119181" y="41519"/>
                  </a:cubicBezTo>
                  <a:cubicBezTo>
                    <a:pt x="119181" y="41519"/>
                    <a:pt x="117056" y="40105"/>
                    <a:pt x="117764" y="43172"/>
                  </a:cubicBezTo>
                  <a:cubicBezTo>
                    <a:pt x="118473" y="46237"/>
                    <a:pt x="116350" y="41755"/>
                    <a:pt x="116114" y="43172"/>
                  </a:cubicBezTo>
                  <a:cubicBezTo>
                    <a:pt x="115877" y="44587"/>
                    <a:pt x="116114" y="43172"/>
                    <a:pt x="116114" y="44823"/>
                  </a:cubicBezTo>
                  <a:cubicBezTo>
                    <a:pt x="116114" y="46474"/>
                    <a:pt x="116114" y="44823"/>
                    <a:pt x="116114" y="47182"/>
                  </a:cubicBezTo>
                  <a:cubicBezTo>
                    <a:pt x="116114" y="43642"/>
                    <a:pt x="116114" y="47182"/>
                    <a:pt x="114696" y="43172"/>
                  </a:cubicBezTo>
                  <a:cubicBezTo>
                    <a:pt x="114696" y="44587"/>
                    <a:pt x="114696" y="46237"/>
                    <a:pt x="114696" y="47655"/>
                  </a:cubicBezTo>
                  <a:cubicBezTo>
                    <a:pt x="114696" y="47655"/>
                    <a:pt x="114696" y="45768"/>
                    <a:pt x="114696" y="45295"/>
                  </a:cubicBezTo>
                  <a:cubicBezTo>
                    <a:pt x="114696" y="44823"/>
                    <a:pt x="114696" y="45295"/>
                    <a:pt x="114696" y="47182"/>
                  </a:cubicBezTo>
                  <a:cubicBezTo>
                    <a:pt x="114696" y="49072"/>
                    <a:pt x="114696" y="45532"/>
                    <a:pt x="114696" y="44823"/>
                  </a:cubicBezTo>
                  <a:cubicBezTo>
                    <a:pt x="114696" y="44114"/>
                    <a:pt x="114696" y="44823"/>
                    <a:pt x="114696" y="44823"/>
                  </a:cubicBezTo>
                  <a:cubicBezTo>
                    <a:pt x="114696" y="44823"/>
                    <a:pt x="114696" y="44823"/>
                    <a:pt x="114696" y="46237"/>
                  </a:cubicBezTo>
                  <a:cubicBezTo>
                    <a:pt x="114696" y="47655"/>
                    <a:pt x="114696" y="44351"/>
                    <a:pt x="114696" y="43406"/>
                  </a:cubicBezTo>
                  <a:cubicBezTo>
                    <a:pt x="114696" y="42464"/>
                    <a:pt x="116350" y="44823"/>
                    <a:pt x="114696" y="41519"/>
                  </a:cubicBezTo>
                  <a:cubicBezTo>
                    <a:pt x="113046" y="38215"/>
                    <a:pt x="114696" y="41519"/>
                    <a:pt x="114696" y="43172"/>
                  </a:cubicBezTo>
                  <a:cubicBezTo>
                    <a:pt x="114696" y="44823"/>
                    <a:pt x="114696" y="41991"/>
                    <a:pt x="114696" y="41519"/>
                  </a:cubicBezTo>
                  <a:cubicBezTo>
                    <a:pt x="114696" y="41047"/>
                    <a:pt x="114696" y="43406"/>
                    <a:pt x="114696" y="41519"/>
                  </a:cubicBezTo>
                  <a:cubicBezTo>
                    <a:pt x="114696" y="39632"/>
                    <a:pt x="114696" y="44351"/>
                    <a:pt x="114696" y="45768"/>
                  </a:cubicBezTo>
                  <a:lnTo>
                    <a:pt x="114696" y="45768"/>
                  </a:lnTo>
                  <a:cubicBezTo>
                    <a:pt x="114460" y="44587"/>
                    <a:pt x="114460" y="43642"/>
                    <a:pt x="114696" y="42464"/>
                  </a:cubicBezTo>
                  <a:cubicBezTo>
                    <a:pt x="114696" y="40574"/>
                    <a:pt x="114696" y="42464"/>
                    <a:pt x="114696" y="40810"/>
                  </a:cubicBezTo>
                  <a:cubicBezTo>
                    <a:pt x="114696" y="41283"/>
                    <a:pt x="114696" y="41991"/>
                    <a:pt x="114696" y="42464"/>
                  </a:cubicBezTo>
                  <a:cubicBezTo>
                    <a:pt x="114696" y="42464"/>
                    <a:pt x="113282" y="39632"/>
                    <a:pt x="113282" y="42464"/>
                  </a:cubicBezTo>
                  <a:cubicBezTo>
                    <a:pt x="113282" y="41047"/>
                    <a:pt x="111629" y="42464"/>
                    <a:pt x="110451" y="40105"/>
                  </a:cubicBezTo>
                  <a:cubicBezTo>
                    <a:pt x="110451" y="41991"/>
                    <a:pt x="110451" y="40105"/>
                    <a:pt x="110451" y="40105"/>
                  </a:cubicBezTo>
                  <a:cubicBezTo>
                    <a:pt x="110687" y="41283"/>
                    <a:pt x="110687" y="42464"/>
                    <a:pt x="110451" y="43642"/>
                  </a:cubicBezTo>
                  <a:cubicBezTo>
                    <a:pt x="110920" y="44587"/>
                    <a:pt x="111392" y="45768"/>
                    <a:pt x="111865" y="46946"/>
                  </a:cubicBezTo>
                  <a:cubicBezTo>
                    <a:pt x="111865" y="45768"/>
                    <a:pt x="111865" y="44823"/>
                    <a:pt x="111865" y="43642"/>
                  </a:cubicBezTo>
                  <a:cubicBezTo>
                    <a:pt x="111865" y="43642"/>
                    <a:pt x="111865" y="43642"/>
                    <a:pt x="111865" y="43642"/>
                  </a:cubicBezTo>
                  <a:cubicBezTo>
                    <a:pt x="111865" y="45059"/>
                    <a:pt x="111865" y="46710"/>
                    <a:pt x="111865" y="48127"/>
                  </a:cubicBezTo>
                  <a:cubicBezTo>
                    <a:pt x="111865" y="48127"/>
                    <a:pt x="111865" y="48127"/>
                    <a:pt x="111865" y="50250"/>
                  </a:cubicBezTo>
                  <a:cubicBezTo>
                    <a:pt x="111865" y="52373"/>
                    <a:pt x="111865" y="47891"/>
                    <a:pt x="113752" y="50250"/>
                  </a:cubicBezTo>
                  <a:cubicBezTo>
                    <a:pt x="115641" y="52609"/>
                    <a:pt x="113752" y="50250"/>
                    <a:pt x="113752" y="51667"/>
                  </a:cubicBezTo>
                  <a:cubicBezTo>
                    <a:pt x="113752" y="53081"/>
                    <a:pt x="113752" y="51667"/>
                    <a:pt x="113752" y="53318"/>
                  </a:cubicBezTo>
                  <a:cubicBezTo>
                    <a:pt x="113752" y="54971"/>
                    <a:pt x="113752" y="51667"/>
                    <a:pt x="113752" y="53318"/>
                  </a:cubicBezTo>
                  <a:cubicBezTo>
                    <a:pt x="113752" y="50486"/>
                    <a:pt x="115405" y="54971"/>
                    <a:pt x="115877" y="53318"/>
                  </a:cubicBezTo>
                  <a:cubicBezTo>
                    <a:pt x="116114" y="54262"/>
                    <a:pt x="116114" y="54971"/>
                    <a:pt x="115877" y="55913"/>
                  </a:cubicBezTo>
                  <a:cubicBezTo>
                    <a:pt x="115877" y="57330"/>
                    <a:pt x="115877" y="55913"/>
                    <a:pt x="115877" y="55913"/>
                  </a:cubicBezTo>
                  <a:cubicBezTo>
                    <a:pt x="115641" y="54262"/>
                    <a:pt x="115169" y="52845"/>
                    <a:pt x="114460" y="51431"/>
                  </a:cubicBezTo>
                  <a:lnTo>
                    <a:pt x="114460" y="49541"/>
                  </a:lnTo>
                  <a:cubicBezTo>
                    <a:pt x="114460" y="49541"/>
                    <a:pt x="114460" y="49541"/>
                    <a:pt x="114460" y="49541"/>
                  </a:cubicBezTo>
                  <a:cubicBezTo>
                    <a:pt x="114460" y="49541"/>
                    <a:pt x="114460" y="50959"/>
                    <a:pt x="114460" y="51903"/>
                  </a:cubicBezTo>
                  <a:cubicBezTo>
                    <a:pt x="114460" y="52845"/>
                    <a:pt x="114460" y="50486"/>
                    <a:pt x="114460" y="49777"/>
                  </a:cubicBezTo>
                  <a:cubicBezTo>
                    <a:pt x="114460" y="49072"/>
                    <a:pt x="114460" y="49777"/>
                    <a:pt x="114460" y="49777"/>
                  </a:cubicBezTo>
                  <a:cubicBezTo>
                    <a:pt x="114460" y="49777"/>
                    <a:pt x="114460" y="49777"/>
                    <a:pt x="114460" y="52373"/>
                  </a:cubicBezTo>
                  <a:cubicBezTo>
                    <a:pt x="114460" y="54971"/>
                    <a:pt x="114460" y="50959"/>
                    <a:pt x="114460" y="52373"/>
                  </a:cubicBezTo>
                  <a:cubicBezTo>
                    <a:pt x="114460" y="53790"/>
                    <a:pt x="120123" y="54262"/>
                    <a:pt x="123191" y="57330"/>
                  </a:cubicBezTo>
                  <a:cubicBezTo>
                    <a:pt x="123191" y="54026"/>
                    <a:pt x="123191" y="55677"/>
                    <a:pt x="124608" y="57330"/>
                  </a:cubicBezTo>
                  <a:lnTo>
                    <a:pt x="124608" y="52137"/>
                  </a:lnTo>
                  <a:cubicBezTo>
                    <a:pt x="124608" y="52137"/>
                    <a:pt x="124608" y="54735"/>
                    <a:pt x="124608" y="53554"/>
                  </a:cubicBezTo>
                  <a:lnTo>
                    <a:pt x="124608" y="54971"/>
                  </a:lnTo>
                  <a:cubicBezTo>
                    <a:pt x="124608" y="54971"/>
                    <a:pt x="124608" y="54971"/>
                    <a:pt x="124608" y="54971"/>
                  </a:cubicBezTo>
                  <a:cubicBezTo>
                    <a:pt x="124608" y="54971"/>
                    <a:pt x="126023" y="57330"/>
                    <a:pt x="127440" y="60634"/>
                  </a:cubicBezTo>
                  <a:cubicBezTo>
                    <a:pt x="127440" y="59926"/>
                    <a:pt x="127440" y="58981"/>
                    <a:pt x="127440" y="58272"/>
                  </a:cubicBezTo>
                  <a:cubicBezTo>
                    <a:pt x="127440" y="58272"/>
                    <a:pt x="127440" y="58272"/>
                    <a:pt x="128854" y="59926"/>
                  </a:cubicBezTo>
                  <a:cubicBezTo>
                    <a:pt x="130271" y="61576"/>
                    <a:pt x="128854" y="58508"/>
                    <a:pt x="128854" y="57803"/>
                  </a:cubicBezTo>
                  <a:lnTo>
                    <a:pt x="128854" y="57803"/>
                  </a:lnTo>
                  <a:cubicBezTo>
                    <a:pt x="128854" y="57094"/>
                    <a:pt x="128854" y="56149"/>
                    <a:pt x="128854" y="55441"/>
                  </a:cubicBezTo>
                  <a:cubicBezTo>
                    <a:pt x="128854" y="54026"/>
                    <a:pt x="128854" y="57566"/>
                    <a:pt x="128854" y="55441"/>
                  </a:cubicBezTo>
                  <a:cubicBezTo>
                    <a:pt x="129090" y="56149"/>
                    <a:pt x="129090" y="57094"/>
                    <a:pt x="128854" y="57803"/>
                  </a:cubicBezTo>
                  <a:cubicBezTo>
                    <a:pt x="128854" y="59217"/>
                    <a:pt x="130271" y="60398"/>
                    <a:pt x="131216" y="59217"/>
                  </a:cubicBezTo>
                  <a:cubicBezTo>
                    <a:pt x="131216" y="59926"/>
                    <a:pt x="131216" y="60634"/>
                    <a:pt x="131216" y="61340"/>
                  </a:cubicBezTo>
                  <a:cubicBezTo>
                    <a:pt x="131216" y="58981"/>
                    <a:pt x="132867" y="61340"/>
                    <a:pt x="133339" y="59689"/>
                  </a:cubicBezTo>
                  <a:cubicBezTo>
                    <a:pt x="133339" y="60162"/>
                    <a:pt x="133339" y="60870"/>
                    <a:pt x="133339" y="61340"/>
                  </a:cubicBezTo>
                  <a:cubicBezTo>
                    <a:pt x="133339" y="61340"/>
                    <a:pt x="133339" y="60162"/>
                    <a:pt x="133339" y="58508"/>
                  </a:cubicBezTo>
                  <a:cubicBezTo>
                    <a:pt x="133575" y="59453"/>
                    <a:pt x="133575" y="60162"/>
                    <a:pt x="133339" y="61104"/>
                  </a:cubicBezTo>
                  <a:cubicBezTo>
                    <a:pt x="133339" y="61104"/>
                    <a:pt x="135935" y="64880"/>
                    <a:pt x="136407" y="61104"/>
                  </a:cubicBezTo>
                  <a:cubicBezTo>
                    <a:pt x="136407" y="61104"/>
                    <a:pt x="136407" y="62993"/>
                    <a:pt x="136407" y="63935"/>
                  </a:cubicBezTo>
                  <a:cubicBezTo>
                    <a:pt x="136407" y="64880"/>
                    <a:pt x="136407" y="63935"/>
                    <a:pt x="136407" y="63935"/>
                  </a:cubicBezTo>
                  <a:cubicBezTo>
                    <a:pt x="136407" y="63935"/>
                    <a:pt x="137821" y="60870"/>
                    <a:pt x="139002" y="63935"/>
                  </a:cubicBezTo>
                  <a:cubicBezTo>
                    <a:pt x="140183" y="67003"/>
                    <a:pt x="139002" y="63935"/>
                    <a:pt x="139002" y="60870"/>
                  </a:cubicBezTo>
                  <a:cubicBezTo>
                    <a:pt x="139002" y="62521"/>
                    <a:pt x="139002" y="63935"/>
                    <a:pt x="140417" y="63230"/>
                  </a:cubicBezTo>
                  <a:cubicBezTo>
                    <a:pt x="141834" y="62521"/>
                    <a:pt x="140417" y="63230"/>
                    <a:pt x="140417" y="63230"/>
                  </a:cubicBezTo>
                  <a:cubicBezTo>
                    <a:pt x="140417" y="63230"/>
                    <a:pt x="140417" y="63230"/>
                    <a:pt x="140417" y="62049"/>
                  </a:cubicBezTo>
                  <a:lnTo>
                    <a:pt x="140417" y="66061"/>
                  </a:lnTo>
                  <a:cubicBezTo>
                    <a:pt x="140417" y="66061"/>
                    <a:pt x="140417" y="62521"/>
                    <a:pt x="142542" y="64172"/>
                  </a:cubicBezTo>
                  <a:cubicBezTo>
                    <a:pt x="144665" y="65825"/>
                    <a:pt x="142542" y="64172"/>
                    <a:pt x="142542" y="65825"/>
                  </a:cubicBezTo>
                  <a:cubicBezTo>
                    <a:pt x="142542" y="67475"/>
                    <a:pt x="142542" y="65825"/>
                    <a:pt x="142542" y="65825"/>
                  </a:cubicBezTo>
                  <a:cubicBezTo>
                    <a:pt x="142542" y="65825"/>
                    <a:pt x="142542" y="64408"/>
                    <a:pt x="142542" y="63466"/>
                  </a:cubicBezTo>
                  <a:lnTo>
                    <a:pt x="142542" y="66061"/>
                  </a:lnTo>
                  <a:cubicBezTo>
                    <a:pt x="142542" y="66061"/>
                    <a:pt x="142542" y="66061"/>
                    <a:pt x="143957" y="66061"/>
                  </a:cubicBezTo>
                  <a:cubicBezTo>
                    <a:pt x="145374" y="66061"/>
                    <a:pt x="143957" y="67475"/>
                    <a:pt x="143957" y="66061"/>
                  </a:cubicBezTo>
                  <a:cubicBezTo>
                    <a:pt x="143957" y="64644"/>
                    <a:pt x="143957" y="66061"/>
                    <a:pt x="143957" y="63230"/>
                  </a:cubicBezTo>
                  <a:cubicBezTo>
                    <a:pt x="144193" y="64408"/>
                    <a:pt x="144193" y="65353"/>
                    <a:pt x="143957" y="66534"/>
                  </a:cubicBezTo>
                  <a:cubicBezTo>
                    <a:pt x="143957" y="66534"/>
                    <a:pt x="143957" y="63230"/>
                    <a:pt x="145374" y="64644"/>
                  </a:cubicBezTo>
                  <a:cubicBezTo>
                    <a:pt x="146788" y="66061"/>
                    <a:pt x="145374" y="67003"/>
                    <a:pt x="145374" y="64644"/>
                  </a:cubicBezTo>
                  <a:cubicBezTo>
                    <a:pt x="145374" y="62285"/>
                    <a:pt x="145374" y="67003"/>
                    <a:pt x="146552" y="67239"/>
                  </a:cubicBezTo>
                  <a:cubicBezTo>
                    <a:pt x="147733" y="67475"/>
                    <a:pt x="146552" y="67239"/>
                    <a:pt x="146552" y="68893"/>
                  </a:cubicBezTo>
                  <a:cubicBezTo>
                    <a:pt x="146552" y="70543"/>
                    <a:pt x="146552" y="68893"/>
                    <a:pt x="146552" y="68893"/>
                  </a:cubicBezTo>
                  <a:cubicBezTo>
                    <a:pt x="146552" y="68893"/>
                    <a:pt x="146552" y="68893"/>
                    <a:pt x="146552" y="68893"/>
                  </a:cubicBezTo>
                  <a:cubicBezTo>
                    <a:pt x="146552" y="68893"/>
                    <a:pt x="146552" y="65589"/>
                    <a:pt x="146552" y="66770"/>
                  </a:cubicBezTo>
                  <a:cubicBezTo>
                    <a:pt x="146552" y="67948"/>
                    <a:pt x="146552" y="66770"/>
                    <a:pt x="146552" y="66770"/>
                  </a:cubicBezTo>
                  <a:cubicBezTo>
                    <a:pt x="146788" y="65589"/>
                    <a:pt x="146788" y="64644"/>
                    <a:pt x="146552" y="63466"/>
                  </a:cubicBezTo>
                  <a:cubicBezTo>
                    <a:pt x="146552" y="63466"/>
                    <a:pt x="146552" y="65825"/>
                    <a:pt x="146552" y="66770"/>
                  </a:cubicBezTo>
                  <a:cubicBezTo>
                    <a:pt x="146552" y="67712"/>
                    <a:pt x="146552" y="65589"/>
                    <a:pt x="146552" y="63702"/>
                  </a:cubicBezTo>
                  <a:cubicBezTo>
                    <a:pt x="146552" y="61812"/>
                    <a:pt x="148206" y="65353"/>
                    <a:pt x="148678" y="63702"/>
                  </a:cubicBezTo>
                  <a:cubicBezTo>
                    <a:pt x="148442" y="62757"/>
                    <a:pt x="148442" y="61812"/>
                    <a:pt x="148678" y="60870"/>
                  </a:cubicBezTo>
                  <a:cubicBezTo>
                    <a:pt x="148678" y="63230"/>
                    <a:pt x="148678" y="64408"/>
                    <a:pt x="148678" y="64880"/>
                  </a:cubicBezTo>
                  <a:cubicBezTo>
                    <a:pt x="148678" y="65353"/>
                    <a:pt x="148678" y="64880"/>
                    <a:pt x="148678" y="64880"/>
                  </a:cubicBezTo>
                  <a:cubicBezTo>
                    <a:pt x="148678" y="64880"/>
                    <a:pt x="148678" y="64880"/>
                    <a:pt x="149856" y="64880"/>
                  </a:cubicBezTo>
                  <a:cubicBezTo>
                    <a:pt x="151037" y="64880"/>
                    <a:pt x="149856" y="63466"/>
                    <a:pt x="149856" y="62757"/>
                  </a:cubicBezTo>
                  <a:cubicBezTo>
                    <a:pt x="149856" y="62049"/>
                    <a:pt x="149856" y="62757"/>
                    <a:pt x="149856" y="65353"/>
                  </a:cubicBezTo>
                  <a:cubicBezTo>
                    <a:pt x="149856" y="67948"/>
                    <a:pt x="149856" y="63466"/>
                    <a:pt x="149856" y="62521"/>
                  </a:cubicBezTo>
                  <a:cubicBezTo>
                    <a:pt x="149856" y="61576"/>
                    <a:pt x="149856" y="66061"/>
                    <a:pt x="149856" y="62521"/>
                  </a:cubicBezTo>
                  <a:cubicBezTo>
                    <a:pt x="149856" y="62521"/>
                    <a:pt x="149856" y="64172"/>
                    <a:pt x="149856" y="65116"/>
                  </a:cubicBezTo>
                  <a:cubicBezTo>
                    <a:pt x="149856" y="66061"/>
                    <a:pt x="149856" y="65116"/>
                    <a:pt x="149856" y="65116"/>
                  </a:cubicBezTo>
                  <a:cubicBezTo>
                    <a:pt x="151510" y="69365"/>
                    <a:pt x="153160" y="65116"/>
                    <a:pt x="154814" y="66770"/>
                  </a:cubicBezTo>
                  <a:cubicBezTo>
                    <a:pt x="155047" y="67948"/>
                    <a:pt x="155047" y="68893"/>
                    <a:pt x="154814" y="70071"/>
                  </a:cubicBezTo>
                  <a:cubicBezTo>
                    <a:pt x="154814" y="70071"/>
                    <a:pt x="154814" y="70071"/>
                    <a:pt x="154814" y="70071"/>
                  </a:cubicBezTo>
                  <a:cubicBezTo>
                    <a:pt x="155047" y="69129"/>
                    <a:pt x="155047" y="68184"/>
                    <a:pt x="154814" y="67239"/>
                  </a:cubicBezTo>
                  <a:cubicBezTo>
                    <a:pt x="154814" y="67239"/>
                    <a:pt x="157409" y="71252"/>
                    <a:pt x="157409" y="65825"/>
                  </a:cubicBezTo>
                  <a:cubicBezTo>
                    <a:pt x="157409" y="67712"/>
                    <a:pt x="157409" y="67239"/>
                    <a:pt x="157409" y="68656"/>
                  </a:cubicBezTo>
                  <a:cubicBezTo>
                    <a:pt x="157409" y="70071"/>
                    <a:pt x="157409" y="68656"/>
                    <a:pt x="158587" y="68656"/>
                  </a:cubicBezTo>
                  <a:lnTo>
                    <a:pt x="158587" y="66770"/>
                  </a:lnTo>
                  <a:cubicBezTo>
                    <a:pt x="158587" y="66770"/>
                    <a:pt x="160477" y="70779"/>
                    <a:pt x="160477" y="66770"/>
                  </a:cubicBezTo>
                  <a:cubicBezTo>
                    <a:pt x="160477" y="67712"/>
                    <a:pt x="160477" y="68656"/>
                    <a:pt x="160477" y="69601"/>
                  </a:cubicBezTo>
                  <a:cubicBezTo>
                    <a:pt x="160477" y="69601"/>
                    <a:pt x="160477" y="67239"/>
                    <a:pt x="160477" y="69601"/>
                  </a:cubicBezTo>
                  <a:cubicBezTo>
                    <a:pt x="160477" y="65353"/>
                    <a:pt x="162127" y="69601"/>
                    <a:pt x="162363" y="67712"/>
                  </a:cubicBezTo>
                  <a:cubicBezTo>
                    <a:pt x="162363" y="67712"/>
                    <a:pt x="162363" y="69601"/>
                    <a:pt x="162363" y="70307"/>
                  </a:cubicBezTo>
                  <a:cubicBezTo>
                    <a:pt x="162363" y="71016"/>
                    <a:pt x="162363" y="67948"/>
                    <a:pt x="163781" y="70307"/>
                  </a:cubicBezTo>
                  <a:cubicBezTo>
                    <a:pt x="163781" y="70307"/>
                    <a:pt x="163781" y="68893"/>
                    <a:pt x="163781" y="68893"/>
                  </a:cubicBezTo>
                  <a:cubicBezTo>
                    <a:pt x="163781" y="68893"/>
                    <a:pt x="163781" y="68893"/>
                    <a:pt x="163781" y="70543"/>
                  </a:cubicBezTo>
                  <a:cubicBezTo>
                    <a:pt x="163781" y="72197"/>
                    <a:pt x="163781" y="69129"/>
                    <a:pt x="163781" y="70543"/>
                  </a:cubicBezTo>
                  <a:cubicBezTo>
                    <a:pt x="163781" y="71960"/>
                    <a:pt x="163781" y="70543"/>
                    <a:pt x="163781" y="70543"/>
                  </a:cubicBezTo>
                  <a:cubicBezTo>
                    <a:pt x="163781" y="70543"/>
                    <a:pt x="163781" y="68656"/>
                    <a:pt x="163781" y="68656"/>
                  </a:cubicBezTo>
                  <a:lnTo>
                    <a:pt x="163781" y="70307"/>
                  </a:lnTo>
                  <a:cubicBezTo>
                    <a:pt x="163781" y="70307"/>
                    <a:pt x="163781" y="70307"/>
                    <a:pt x="163781" y="70307"/>
                  </a:cubicBezTo>
                  <a:cubicBezTo>
                    <a:pt x="163781" y="70307"/>
                    <a:pt x="163781" y="70307"/>
                    <a:pt x="163781" y="72197"/>
                  </a:cubicBezTo>
                  <a:cubicBezTo>
                    <a:pt x="163781" y="74083"/>
                    <a:pt x="163781" y="73375"/>
                    <a:pt x="163781" y="72197"/>
                  </a:cubicBezTo>
                  <a:cubicBezTo>
                    <a:pt x="164014" y="72902"/>
                    <a:pt x="164014" y="73611"/>
                    <a:pt x="163781" y="74320"/>
                  </a:cubicBezTo>
                  <a:cubicBezTo>
                    <a:pt x="163781" y="74320"/>
                    <a:pt x="163781" y="71488"/>
                    <a:pt x="163781" y="74320"/>
                  </a:cubicBezTo>
                  <a:cubicBezTo>
                    <a:pt x="163781" y="77151"/>
                    <a:pt x="163781" y="77151"/>
                    <a:pt x="163781" y="76443"/>
                  </a:cubicBezTo>
                  <a:cubicBezTo>
                    <a:pt x="163781" y="75734"/>
                    <a:pt x="163781" y="78332"/>
                    <a:pt x="163781" y="78802"/>
                  </a:cubicBezTo>
                  <a:cubicBezTo>
                    <a:pt x="163781" y="79274"/>
                    <a:pt x="163781" y="76915"/>
                    <a:pt x="163781" y="75970"/>
                  </a:cubicBezTo>
                  <a:cubicBezTo>
                    <a:pt x="163781" y="75028"/>
                    <a:pt x="163781" y="75970"/>
                    <a:pt x="163781" y="77860"/>
                  </a:cubicBezTo>
                  <a:cubicBezTo>
                    <a:pt x="163781" y="79747"/>
                    <a:pt x="163781" y="77860"/>
                    <a:pt x="163781" y="77860"/>
                  </a:cubicBezTo>
                  <a:cubicBezTo>
                    <a:pt x="163781" y="77860"/>
                    <a:pt x="163781" y="75501"/>
                    <a:pt x="163781" y="75970"/>
                  </a:cubicBezTo>
                  <a:cubicBezTo>
                    <a:pt x="163781" y="76443"/>
                    <a:pt x="163781" y="75970"/>
                    <a:pt x="163781" y="73611"/>
                  </a:cubicBezTo>
                  <a:cubicBezTo>
                    <a:pt x="163781" y="71252"/>
                    <a:pt x="163781" y="75970"/>
                    <a:pt x="163781" y="74792"/>
                  </a:cubicBezTo>
                  <a:cubicBezTo>
                    <a:pt x="163781" y="73611"/>
                    <a:pt x="163781" y="74792"/>
                    <a:pt x="163781" y="72433"/>
                  </a:cubicBezTo>
                  <a:cubicBezTo>
                    <a:pt x="163781" y="70071"/>
                    <a:pt x="163781" y="72433"/>
                    <a:pt x="163781" y="72433"/>
                  </a:cubicBezTo>
                  <a:cubicBezTo>
                    <a:pt x="163781" y="72433"/>
                    <a:pt x="162363" y="72433"/>
                    <a:pt x="161655" y="72433"/>
                  </a:cubicBezTo>
                  <a:cubicBezTo>
                    <a:pt x="161655" y="74792"/>
                    <a:pt x="161655" y="72433"/>
                    <a:pt x="161655" y="74792"/>
                  </a:cubicBezTo>
                  <a:cubicBezTo>
                    <a:pt x="161655" y="77151"/>
                    <a:pt x="161655" y="74792"/>
                    <a:pt x="161655" y="73375"/>
                  </a:cubicBezTo>
                  <a:cubicBezTo>
                    <a:pt x="161655" y="78802"/>
                    <a:pt x="161655" y="76915"/>
                    <a:pt x="161655" y="78568"/>
                  </a:cubicBezTo>
                  <a:cubicBezTo>
                    <a:pt x="161419" y="76443"/>
                    <a:pt x="161419" y="74320"/>
                    <a:pt x="161655" y="72197"/>
                  </a:cubicBezTo>
                  <a:cubicBezTo>
                    <a:pt x="161655" y="75028"/>
                    <a:pt x="161655" y="72197"/>
                    <a:pt x="161655" y="73847"/>
                  </a:cubicBezTo>
                  <a:cubicBezTo>
                    <a:pt x="161655" y="75501"/>
                    <a:pt x="161655" y="73847"/>
                    <a:pt x="161655" y="76679"/>
                  </a:cubicBezTo>
                  <a:cubicBezTo>
                    <a:pt x="161655" y="74083"/>
                    <a:pt x="161655" y="78096"/>
                    <a:pt x="161655" y="76679"/>
                  </a:cubicBezTo>
                  <a:cubicBezTo>
                    <a:pt x="161655" y="75264"/>
                    <a:pt x="161655" y="74320"/>
                    <a:pt x="161655" y="73139"/>
                  </a:cubicBezTo>
                  <a:lnTo>
                    <a:pt x="161655" y="75028"/>
                  </a:lnTo>
                  <a:cubicBezTo>
                    <a:pt x="161655" y="75501"/>
                    <a:pt x="161655" y="76206"/>
                    <a:pt x="161655" y="76679"/>
                  </a:cubicBezTo>
                  <a:cubicBezTo>
                    <a:pt x="161655" y="78568"/>
                    <a:pt x="160240" y="76679"/>
                    <a:pt x="159532" y="78802"/>
                  </a:cubicBezTo>
                  <a:cubicBezTo>
                    <a:pt x="158823" y="80928"/>
                    <a:pt x="159532" y="78802"/>
                    <a:pt x="159532" y="80219"/>
                  </a:cubicBezTo>
                  <a:cubicBezTo>
                    <a:pt x="159532" y="81633"/>
                    <a:pt x="159532" y="82578"/>
                    <a:pt x="157881" y="80219"/>
                  </a:cubicBezTo>
                  <a:cubicBezTo>
                    <a:pt x="157881" y="80219"/>
                    <a:pt x="157881" y="80219"/>
                    <a:pt x="157881" y="78568"/>
                  </a:cubicBezTo>
                  <a:cubicBezTo>
                    <a:pt x="157881" y="76915"/>
                    <a:pt x="157881" y="78568"/>
                    <a:pt x="157881" y="76443"/>
                  </a:cubicBezTo>
                  <a:cubicBezTo>
                    <a:pt x="157881" y="74320"/>
                    <a:pt x="157881" y="79983"/>
                    <a:pt x="156464" y="76443"/>
                  </a:cubicBezTo>
                  <a:cubicBezTo>
                    <a:pt x="156464" y="78096"/>
                    <a:pt x="156464" y="76443"/>
                    <a:pt x="156464" y="76443"/>
                  </a:cubicBezTo>
                  <a:cubicBezTo>
                    <a:pt x="156464" y="77151"/>
                    <a:pt x="156464" y="77860"/>
                    <a:pt x="156464" y="78568"/>
                  </a:cubicBezTo>
                  <a:cubicBezTo>
                    <a:pt x="156464" y="76915"/>
                    <a:pt x="155047" y="78568"/>
                    <a:pt x="154105" y="76679"/>
                  </a:cubicBezTo>
                  <a:lnTo>
                    <a:pt x="154105" y="76679"/>
                  </a:lnTo>
                  <a:lnTo>
                    <a:pt x="154105" y="74556"/>
                  </a:lnTo>
                  <a:cubicBezTo>
                    <a:pt x="154105" y="74556"/>
                    <a:pt x="154105" y="75970"/>
                    <a:pt x="154105" y="76443"/>
                  </a:cubicBezTo>
                  <a:cubicBezTo>
                    <a:pt x="153869" y="75028"/>
                    <a:pt x="153869" y="73847"/>
                    <a:pt x="154105" y="72433"/>
                  </a:cubicBezTo>
                  <a:cubicBezTo>
                    <a:pt x="154105" y="72433"/>
                    <a:pt x="154105" y="72433"/>
                    <a:pt x="152688" y="69835"/>
                  </a:cubicBezTo>
                  <a:cubicBezTo>
                    <a:pt x="152924" y="71488"/>
                    <a:pt x="152924" y="73139"/>
                    <a:pt x="152688" y="74792"/>
                  </a:cubicBezTo>
                  <a:cubicBezTo>
                    <a:pt x="152688" y="76206"/>
                    <a:pt x="152688" y="71252"/>
                    <a:pt x="152688" y="73375"/>
                  </a:cubicBezTo>
                  <a:cubicBezTo>
                    <a:pt x="152924" y="74320"/>
                    <a:pt x="152924" y="75501"/>
                    <a:pt x="152688" y="76443"/>
                  </a:cubicBezTo>
                  <a:cubicBezTo>
                    <a:pt x="152688" y="76443"/>
                    <a:pt x="151037" y="73139"/>
                    <a:pt x="150565" y="74320"/>
                  </a:cubicBezTo>
                  <a:cubicBezTo>
                    <a:pt x="150092" y="75501"/>
                    <a:pt x="150565" y="72902"/>
                    <a:pt x="150565" y="71960"/>
                  </a:cubicBezTo>
                  <a:cubicBezTo>
                    <a:pt x="150565" y="71016"/>
                    <a:pt x="150565" y="71960"/>
                    <a:pt x="150565" y="71960"/>
                  </a:cubicBezTo>
                  <a:cubicBezTo>
                    <a:pt x="150565" y="72433"/>
                    <a:pt x="150565" y="73139"/>
                    <a:pt x="150565" y="73611"/>
                  </a:cubicBezTo>
                  <a:cubicBezTo>
                    <a:pt x="150565" y="73611"/>
                    <a:pt x="150565" y="73611"/>
                    <a:pt x="150565" y="73611"/>
                  </a:cubicBezTo>
                  <a:cubicBezTo>
                    <a:pt x="150565" y="73611"/>
                    <a:pt x="150565" y="76206"/>
                    <a:pt x="148914" y="72197"/>
                  </a:cubicBezTo>
                  <a:cubicBezTo>
                    <a:pt x="148914" y="74083"/>
                    <a:pt x="148914" y="74320"/>
                    <a:pt x="148914" y="72197"/>
                  </a:cubicBezTo>
                  <a:cubicBezTo>
                    <a:pt x="148914" y="75734"/>
                    <a:pt x="148914" y="75501"/>
                    <a:pt x="147497" y="74083"/>
                  </a:cubicBezTo>
                  <a:cubicBezTo>
                    <a:pt x="146083" y="72669"/>
                    <a:pt x="147497" y="74083"/>
                    <a:pt x="147497" y="75734"/>
                  </a:cubicBezTo>
                  <a:cubicBezTo>
                    <a:pt x="147497" y="77387"/>
                    <a:pt x="147497" y="75734"/>
                    <a:pt x="146083" y="72669"/>
                  </a:cubicBezTo>
                  <a:lnTo>
                    <a:pt x="146083" y="75501"/>
                  </a:lnTo>
                  <a:cubicBezTo>
                    <a:pt x="146083" y="74083"/>
                    <a:pt x="146083" y="72902"/>
                    <a:pt x="146083" y="71488"/>
                  </a:cubicBezTo>
                  <a:cubicBezTo>
                    <a:pt x="146083" y="70071"/>
                    <a:pt x="146083" y="71488"/>
                    <a:pt x="146083" y="71488"/>
                  </a:cubicBezTo>
                  <a:lnTo>
                    <a:pt x="146083" y="75501"/>
                  </a:lnTo>
                  <a:cubicBezTo>
                    <a:pt x="146083" y="73847"/>
                    <a:pt x="146083" y="72433"/>
                    <a:pt x="146083" y="70779"/>
                  </a:cubicBezTo>
                  <a:cubicBezTo>
                    <a:pt x="146083" y="74556"/>
                    <a:pt x="146083" y="74320"/>
                    <a:pt x="144665" y="72669"/>
                  </a:cubicBezTo>
                  <a:cubicBezTo>
                    <a:pt x="143248" y="71016"/>
                    <a:pt x="144665" y="75734"/>
                    <a:pt x="144665" y="75028"/>
                  </a:cubicBezTo>
                  <a:cubicBezTo>
                    <a:pt x="144665" y="74320"/>
                    <a:pt x="144665" y="71724"/>
                    <a:pt x="144665" y="72433"/>
                  </a:cubicBezTo>
                  <a:cubicBezTo>
                    <a:pt x="144429" y="71252"/>
                    <a:pt x="144429" y="70071"/>
                    <a:pt x="144665" y="68893"/>
                  </a:cubicBezTo>
                  <a:cubicBezTo>
                    <a:pt x="144665" y="68893"/>
                    <a:pt x="144665" y="68893"/>
                    <a:pt x="144665" y="68893"/>
                  </a:cubicBezTo>
                  <a:lnTo>
                    <a:pt x="144665" y="68893"/>
                  </a:lnTo>
                  <a:cubicBezTo>
                    <a:pt x="144665" y="68893"/>
                    <a:pt x="144665" y="71016"/>
                    <a:pt x="144665" y="72197"/>
                  </a:cubicBezTo>
                  <a:cubicBezTo>
                    <a:pt x="144665" y="73375"/>
                    <a:pt x="144665" y="70071"/>
                    <a:pt x="144665" y="68893"/>
                  </a:cubicBezTo>
                  <a:cubicBezTo>
                    <a:pt x="144665" y="67712"/>
                    <a:pt x="144665" y="68893"/>
                    <a:pt x="144665" y="68893"/>
                  </a:cubicBezTo>
                  <a:cubicBezTo>
                    <a:pt x="144665" y="68893"/>
                    <a:pt x="144665" y="70779"/>
                    <a:pt x="145846" y="68893"/>
                  </a:cubicBezTo>
                  <a:cubicBezTo>
                    <a:pt x="145846" y="69835"/>
                    <a:pt x="145846" y="70779"/>
                    <a:pt x="145846" y="71724"/>
                  </a:cubicBezTo>
                  <a:cubicBezTo>
                    <a:pt x="145846" y="71724"/>
                    <a:pt x="145846" y="73139"/>
                    <a:pt x="145846" y="71724"/>
                  </a:cubicBezTo>
                  <a:cubicBezTo>
                    <a:pt x="145846" y="70307"/>
                    <a:pt x="145846" y="73375"/>
                    <a:pt x="145846" y="74083"/>
                  </a:cubicBezTo>
                  <a:cubicBezTo>
                    <a:pt x="145846" y="74792"/>
                    <a:pt x="144429" y="72669"/>
                    <a:pt x="143721" y="71960"/>
                  </a:cubicBezTo>
                  <a:cubicBezTo>
                    <a:pt x="143015" y="71252"/>
                    <a:pt x="143721" y="73375"/>
                    <a:pt x="143721" y="71960"/>
                  </a:cubicBezTo>
                  <a:cubicBezTo>
                    <a:pt x="143721" y="75028"/>
                    <a:pt x="143721" y="74556"/>
                    <a:pt x="143721" y="73847"/>
                  </a:cubicBezTo>
                  <a:cubicBezTo>
                    <a:pt x="143721" y="73139"/>
                    <a:pt x="143721" y="73847"/>
                    <a:pt x="143721" y="72197"/>
                  </a:cubicBezTo>
                  <a:cubicBezTo>
                    <a:pt x="143721" y="70543"/>
                    <a:pt x="143721" y="73611"/>
                    <a:pt x="143721" y="72197"/>
                  </a:cubicBezTo>
                  <a:cubicBezTo>
                    <a:pt x="143721" y="70779"/>
                    <a:pt x="143721" y="72197"/>
                    <a:pt x="141361" y="68893"/>
                  </a:cubicBezTo>
                  <a:cubicBezTo>
                    <a:pt x="141598" y="70307"/>
                    <a:pt x="141598" y="71724"/>
                    <a:pt x="141361" y="73139"/>
                  </a:cubicBezTo>
                  <a:cubicBezTo>
                    <a:pt x="141361" y="69601"/>
                    <a:pt x="139947" y="73139"/>
                    <a:pt x="139947" y="73139"/>
                  </a:cubicBezTo>
                  <a:cubicBezTo>
                    <a:pt x="139947" y="72669"/>
                    <a:pt x="139947" y="71960"/>
                    <a:pt x="139947" y="71488"/>
                  </a:cubicBezTo>
                  <a:cubicBezTo>
                    <a:pt x="139947" y="71488"/>
                    <a:pt x="139947" y="71488"/>
                    <a:pt x="139947" y="73139"/>
                  </a:cubicBezTo>
                  <a:cubicBezTo>
                    <a:pt x="139947" y="70071"/>
                    <a:pt x="139947" y="73139"/>
                    <a:pt x="139947" y="73139"/>
                  </a:cubicBezTo>
                  <a:cubicBezTo>
                    <a:pt x="139947" y="72197"/>
                    <a:pt x="139947" y="71252"/>
                    <a:pt x="139947" y="70307"/>
                  </a:cubicBezTo>
                  <a:cubicBezTo>
                    <a:pt x="139947" y="72433"/>
                    <a:pt x="138530" y="70307"/>
                    <a:pt x="137585" y="71724"/>
                  </a:cubicBezTo>
                  <a:cubicBezTo>
                    <a:pt x="136643" y="73139"/>
                    <a:pt x="137585" y="69601"/>
                    <a:pt x="137585" y="69601"/>
                  </a:cubicBezTo>
                  <a:cubicBezTo>
                    <a:pt x="137585" y="69601"/>
                    <a:pt x="137585" y="71016"/>
                    <a:pt x="137585" y="69601"/>
                  </a:cubicBezTo>
                  <a:cubicBezTo>
                    <a:pt x="137585" y="72197"/>
                    <a:pt x="137585" y="73847"/>
                    <a:pt x="137585" y="72902"/>
                  </a:cubicBezTo>
                  <a:cubicBezTo>
                    <a:pt x="137585" y="71960"/>
                    <a:pt x="137585" y="72902"/>
                    <a:pt x="137585" y="70779"/>
                  </a:cubicBezTo>
                  <a:cubicBezTo>
                    <a:pt x="137585" y="68656"/>
                    <a:pt x="137585" y="70779"/>
                    <a:pt x="137585" y="70779"/>
                  </a:cubicBezTo>
                  <a:cubicBezTo>
                    <a:pt x="137585" y="70779"/>
                    <a:pt x="137585" y="72902"/>
                    <a:pt x="137585" y="72902"/>
                  </a:cubicBezTo>
                  <a:cubicBezTo>
                    <a:pt x="137585" y="72902"/>
                    <a:pt x="137585" y="71488"/>
                    <a:pt x="137585" y="70779"/>
                  </a:cubicBezTo>
                  <a:cubicBezTo>
                    <a:pt x="137585" y="70071"/>
                    <a:pt x="137585" y="70779"/>
                    <a:pt x="137585" y="72433"/>
                  </a:cubicBezTo>
                  <a:cubicBezTo>
                    <a:pt x="137585" y="74083"/>
                    <a:pt x="137585" y="69835"/>
                    <a:pt x="137585" y="70307"/>
                  </a:cubicBezTo>
                  <a:cubicBezTo>
                    <a:pt x="138058" y="71488"/>
                    <a:pt x="138058" y="72433"/>
                    <a:pt x="137585" y="73611"/>
                  </a:cubicBezTo>
                  <a:cubicBezTo>
                    <a:pt x="137585" y="71016"/>
                    <a:pt x="137585" y="73611"/>
                    <a:pt x="137585" y="71488"/>
                  </a:cubicBezTo>
                  <a:cubicBezTo>
                    <a:pt x="137585" y="73139"/>
                    <a:pt x="137585" y="72902"/>
                    <a:pt x="137585" y="71488"/>
                  </a:cubicBezTo>
                  <a:cubicBezTo>
                    <a:pt x="137821" y="70779"/>
                    <a:pt x="137821" y="70071"/>
                    <a:pt x="137585" y="69365"/>
                  </a:cubicBezTo>
                  <a:cubicBezTo>
                    <a:pt x="137585" y="71960"/>
                    <a:pt x="136171" y="69365"/>
                    <a:pt x="137585" y="73139"/>
                  </a:cubicBezTo>
                  <a:cubicBezTo>
                    <a:pt x="137585" y="73139"/>
                    <a:pt x="137585" y="75501"/>
                    <a:pt x="137585" y="73139"/>
                  </a:cubicBezTo>
                  <a:cubicBezTo>
                    <a:pt x="137585" y="70779"/>
                    <a:pt x="137585" y="71724"/>
                    <a:pt x="137585" y="69835"/>
                  </a:cubicBezTo>
                  <a:cubicBezTo>
                    <a:pt x="137585" y="67948"/>
                    <a:pt x="137585" y="69835"/>
                    <a:pt x="137585" y="69835"/>
                  </a:cubicBezTo>
                  <a:cubicBezTo>
                    <a:pt x="137585" y="75028"/>
                    <a:pt x="137585" y="72433"/>
                    <a:pt x="137585" y="73375"/>
                  </a:cubicBezTo>
                  <a:cubicBezTo>
                    <a:pt x="137349" y="72433"/>
                    <a:pt x="137349" y="71488"/>
                    <a:pt x="137585" y="70543"/>
                  </a:cubicBezTo>
                  <a:cubicBezTo>
                    <a:pt x="137585" y="71016"/>
                    <a:pt x="137585" y="71724"/>
                    <a:pt x="137585" y="72197"/>
                  </a:cubicBezTo>
                  <a:cubicBezTo>
                    <a:pt x="137585" y="72197"/>
                    <a:pt x="137585" y="72197"/>
                    <a:pt x="137585" y="70543"/>
                  </a:cubicBezTo>
                  <a:cubicBezTo>
                    <a:pt x="137585" y="68893"/>
                    <a:pt x="137585" y="70543"/>
                    <a:pt x="135935" y="67239"/>
                  </a:cubicBezTo>
                  <a:cubicBezTo>
                    <a:pt x="135935" y="67239"/>
                    <a:pt x="135935" y="69129"/>
                    <a:pt x="135935" y="70071"/>
                  </a:cubicBezTo>
                  <a:cubicBezTo>
                    <a:pt x="135935" y="67239"/>
                    <a:pt x="133575" y="70071"/>
                    <a:pt x="132631" y="70071"/>
                  </a:cubicBezTo>
                  <a:cubicBezTo>
                    <a:pt x="132394" y="71016"/>
                    <a:pt x="132394" y="71960"/>
                    <a:pt x="132631" y="72902"/>
                  </a:cubicBezTo>
                  <a:cubicBezTo>
                    <a:pt x="132631" y="74792"/>
                    <a:pt x="132631" y="71252"/>
                    <a:pt x="132631" y="74556"/>
                  </a:cubicBezTo>
                  <a:cubicBezTo>
                    <a:pt x="132631" y="73375"/>
                    <a:pt x="132631" y="72433"/>
                    <a:pt x="132631" y="71252"/>
                  </a:cubicBezTo>
                  <a:cubicBezTo>
                    <a:pt x="132631" y="71252"/>
                    <a:pt x="132631" y="71252"/>
                    <a:pt x="132631" y="72433"/>
                  </a:cubicBezTo>
                  <a:cubicBezTo>
                    <a:pt x="132631" y="73611"/>
                    <a:pt x="132631" y="69835"/>
                    <a:pt x="132631" y="69365"/>
                  </a:cubicBezTo>
                  <a:cubicBezTo>
                    <a:pt x="132631" y="68893"/>
                    <a:pt x="132631" y="69365"/>
                    <a:pt x="132631" y="71724"/>
                  </a:cubicBezTo>
                  <a:cubicBezTo>
                    <a:pt x="132631" y="71252"/>
                    <a:pt x="132631" y="70543"/>
                    <a:pt x="132631" y="70071"/>
                  </a:cubicBezTo>
                  <a:cubicBezTo>
                    <a:pt x="132631" y="71488"/>
                    <a:pt x="132631" y="70071"/>
                    <a:pt x="132631" y="72902"/>
                  </a:cubicBezTo>
                  <a:cubicBezTo>
                    <a:pt x="132631" y="75734"/>
                    <a:pt x="132631" y="72902"/>
                    <a:pt x="132631" y="72902"/>
                  </a:cubicBezTo>
                  <a:cubicBezTo>
                    <a:pt x="133812" y="74083"/>
                    <a:pt x="135226" y="75028"/>
                    <a:pt x="136879" y="75501"/>
                  </a:cubicBezTo>
                  <a:cubicBezTo>
                    <a:pt x="136879" y="75501"/>
                    <a:pt x="136879" y="77151"/>
                    <a:pt x="136879" y="77860"/>
                  </a:cubicBezTo>
                  <a:cubicBezTo>
                    <a:pt x="136879" y="78568"/>
                    <a:pt x="136879" y="77860"/>
                    <a:pt x="136879" y="75970"/>
                  </a:cubicBezTo>
                  <a:cubicBezTo>
                    <a:pt x="137116" y="77624"/>
                    <a:pt x="137116" y="79038"/>
                    <a:pt x="136879" y="80691"/>
                  </a:cubicBezTo>
                  <a:cubicBezTo>
                    <a:pt x="136879" y="80691"/>
                    <a:pt x="134517" y="76915"/>
                    <a:pt x="134048" y="80691"/>
                  </a:cubicBezTo>
                  <a:cubicBezTo>
                    <a:pt x="133575" y="84468"/>
                    <a:pt x="134048" y="79038"/>
                    <a:pt x="134048" y="79274"/>
                  </a:cubicBezTo>
                  <a:cubicBezTo>
                    <a:pt x="134048" y="79510"/>
                    <a:pt x="134048" y="80928"/>
                    <a:pt x="134048" y="79274"/>
                  </a:cubicBezTo>
                  <a:cubicBezTo>
                    <a:pt x="134048" y="77624"/>
                    <a:pt x="134048" y="80928"/>
                    <a:pt x="134048" y="81633"/>
                  </a:cubicBezTo>
                  <a:cubicBezTo>
                    <a:pt x="134048" y="78568"/>
                    <a:pt x="134048" y="81633"/>
                    <a:pt x="132394" y="81633"/>
                  </a:cubicBezTo>
                  <a:cubicBezTo>
                    <a:pt x="132394" y="80928"/>
                    <a:pt x="132394" y="79983"/>
                    <a:pt x="132394" y="79274"/>
                  </a:cubicBezTo>
                  <a:cubicBezTo>
                    <a:pt x="132394" y="80928"/>
                    <a:pt x="132394" y="82106"/>
                    <a:pt x="132394" y="81164"/>
                  </a:cubicBezTo>
                  <a:cubicBezTo>
                    <a:pt x="132394" y="80219"/>
                    <a:pt x="132394" y="79510"/>
                    <a:pt x="132394" y="78802"/>
                  </a:cubicBezTo>
                  <a:cubicBezTo>
                    <a:pt x="132394" y="78096"/>
                    <a:pt x="132394" y="78802"/>
                    <a:pt x="132394" y="78802"/>
                  </a:cubicBezTo>
                  <a:lnTo>
                    <a:pt x="132394" y="80691"/>
                  </a:lnTo>
                  <a:cubicBezTo>
                    <a:pt x="131450" y="79747"/>
                    <a:pt x="130744" y="78568"/>
                    <a:pt x="130271" y="77387"/>
                  </a:cubicBezTo>
                  <a:cubicBezTo>
                    <a:pt x="130271" y="80928"/>
                    <a:pt x="130271" y="77387"/>
                    <a:pt x="130271" y="78568"/>
                  </a:cubicBezTo>
                  <a:cubicBezTo>
                    <a:pt x="130271" y="79747"/>
                    <a:pt x="130271" y="78568"/>
                    <a:pt x="130271" y="76679"/>
                  </a:cubicBezTo>
                  <a:cubicBezTo>
                    <a:pt x="130271" y="74792"/>
                    <a:pt x="130271" y="76679"/>
                    <a:pt x="130271" y="76679"/>
                  </a:cubicBezTo>
                  <a:cubicBezTo>
                    <a:pt x="130271" y="76679"/>
                    <a:pt x="130271" y="79274"/>
                    <a:pt x="130271" y="78096"/>
                  </a:cubicBezTo>
                  <a:cubicBezTo>
                    <a:pt x="130508" y="79274"/>
                    <a:pt x="130508" y="80691"/>
                    <a:pt x="130271" y="81869"/>
                  </a:cubicBezTo>
                  <a:cubicBezTo>
                    <a:pt x="130271" y="81869"/>
                    <a:pt x="130271" y="83995"/>
                    <a:pt x="131686" y="81869"/>
                  </a:cubicBezTo>
                  <a:cubicBezTo>
                    <a:pt x="131686" y="83759"/>
                    <a:pt x="131686" y="83287"/>
                    <a:pt x="131686" y="84701"/>
                  </a:cubicBezTo>
                  <a:cubicBezTo>
                    <a:pt x="131686" y="83523"/>
                    <a:pt x="131686" y="82342"/>
                    <a:pt x="131686" y="81164"/>
                  </a:cubicBezTo>
                  <a:cubicBezTo>
                    <a:pt x="131686" y="81164"/>
                    <a:pt x="131686" y="81164"/>
                    <a:pt x="131686" y="81164"/>
                  </a:cubicBezTo>
                  <a:cubicBezTo>
                    <a:pt x="131686" y="81164"/>
                    <a:pt x="131686" y="81164"/>
                    <a:pt x="131686" y="81164"/>
                  </a:cubicBezTo>
                  <a:cubicBezTo>
                    <a:pt x="131686" y="81164"/>
                    <a:pt x="131686" y="82814"/>
                    <a:pt x="131686" y="84701"/>
                  </a:cubicBezTo>
                  <a:cubicBezTo>
                    <a:pt x="131686" y="86591"/>
                    <a:pt x="131686" y="84701"/>
                    <a:pt x="131686" y="83287"/>
                  </a:cubicBezTo>
                  <a:cubicBezTo>
                    <a:pt x="131686" y="81869"/>
                    <a:pt x="131686" y="85410"/>
                    <a:pt x="131686" y="85646"/>
                  </a:cubicBezTo>
                  <a:cubicBezTo>
                    <a:pt x="131450" y="84701"/>
                    <a:pt x="131450" y="83523"/>
                    <a:pt x="131686" y="82578"/>
                  </a:cubicBezTo>
                  <a:cubicBezTo>
                    <a:pt x="131686" y="83995"/>
                    <a:pt x="131686" y="85173"/>
                    <a:pt x="131686" y="86591"/>
                  </a:cubicBezTo>
                  <a:cubicBezTo>
                    <a:pt x="131686" y="86591"/>
                    <a:pt x="131686" y="86591"/>
                    <a:pt x="131686" y="86591"/>
                  </a:cubicBezTo>
                  <a:cubicBezTo>
                    <a:pt x="131686" y="86591"/>
                    <a:pt x="131686" y="88477"/>
                    <a:pt x="131686" y="89422"/>
                  </a:cubicBezTo>
                  <a:cubicBezTo>
                    <a:pt x="131686" y="90367"/>
                    <a:pt x="133575" y="89422"/>
                    <a:pt x="134517" y="89422"/>
                  </a:cubicBezTo>
                  <a:cubicBezTo>
                    <a:pt x="134517" y="86827"/>
                    <a:pt x="134517" y="89422"/>
                    <a:pt x="135935" y="89422"/>
                  </a:cubicBezTo>
                  <a:cubicBezTo>
                    <a:pt x="137585" y="93668"/>
                    <a:pt x="137585" y="87063"/>
                    <a:pt x="139239" y="92490"/>
                  </a:cubicBezTo>
                  <a:cubicBezTo>
                    <a:pt x="139239" y="91073"/>
                    <a:pt x="139239" y="92490"/>
                    <a:pt x="139239" y="90837"/>
                  </a:cubicBezTo>
                  <a:cubicBezTo>
                    <a:pt x="139239" y="89186"/>
                    <a:pt x="139239" y="92490"/>
                    <a:pt x="139239" y="93432"/>
                  </a:cubicBezTo>
                  <a:cubicBezTo>
                    <a:pt x="139239" y="94377"/>
                    <a:pt x="139239" y="93432"/>
                    <a:pt x="139239" y="95322"/>
                  </a:cubicBezTo>
                  <a:cubicBezTo>
                    <a:pt x="139239" y="93199"/>
                    <a:pt x="139239" y="95322"/>
                    <a:pt x="139239" y="93668"/>
                  </a:cubicBezTo>
                  <a:cubicBezTo>
                    <a:pt x="139239" y="92018"/>
                    <a:pt x="139239" y="93668"/>
                    <a:pt x="139239" y="95322"/>
                  </a:cubicBezTo>
                  <a:cubicBezTo>
                    <a:pt x="139239" y="96972"/>
                    <a:pt x="139239" y="95322"/>
                    <a:pt x="139239" y="95322"/>
                  </a:cubicBezTo>
                  <a:cubicBezTo>
                    <a:pt x="139239" y="95322"/>
                    <a:pt x="139239" y="93904"/>
                    <a:pt x="139239" y="95322"/>
                  </a:cubicBezTo>
                  <a:cubicBezTo>
                    <a:pt x="139239" y="96736"/>
                    <a:pt x="139239" y="95322"/>
                    <a:pt x="137821" y="95322"/>
                  </a:cubicBezTo>
                  <a:cubicBezTo>
                    <a:pt x="136407" y="95322"/>
                    <a:pt x="137821" y="95322"/>
                    <a:pt x="137821" y="96500"/>
                  </a:cubicBezTo>
                  <a:cubicBezTo>
                    <a:pt x="137821" y="97681"/>
                    <a:pt x="137821" y="97917"/>
                    <a:pt x="136407" y="98389"/>
                  </a:cubicBezTo>
                  <a:cubicBezTo>
                    <a:pt x="134990" y="98862"/>
                    <a:pt x="136407" y="96500"/>
                    <a:pt x="136407" y="95558"/>
                  </a:cubicBezTo>
                  <a:lnTo>
                    <a:pt x="136407" y="97208"/>
                  </a:lnTo>
                  <a:cubicBezTo>
                    <a:pt x="136407" y="95558"/>
                    <a:pt x="134754" y="97208"/>
                    <a:pt x="134517" y="97208"/>
                  </a:cubicBezTo>
                  <a:cubicBezTo>
                    <a:pt x="134517" y="95085"/>
                    <a:pt x="134517" y="95794"/>
                    <a:pt x="134517" y="95322"/>
                  </a:cubicBezTo>
                  <a:cubicBezTo>
                    <a:pt x="134517" y="94849"/>
                    <a:pt x="134517" y="97208"/>
                    <a:pt x="134517" y="97208"/>
                  </a:cubicBezTo>
                  <a:cubicBezTo>
                    <a:pt x="134517" y="97208"/>
                    <a:pt x="134517" y="95558"/>
                    <a:pt x="134517" y="97208"/>
                  </a:cubicBezTo>
                  <a:cubicBezTo>
                    <a:pt x="134517" y="96030"/>
                    <a:pt x="134517" y="94849"/>
                    <a:pt x="134517" y="93668"/>
                  </a:cubicBezTo>
                  <a:cubicBezTo>
                    <a:pt x="134517" y="93668"/>
                    <a:pt x="134517" y="95794"/>
                    <a:pt x="134517" y="96500"/>
                  </a:cubicBezTo>
                  <a:cubicBezTo>
                    <a:pt x="134517" y="97208"/>
                    <a:pt x="133103" y="93668"/>
                    <a:pt x="134517" y="96500"/>
                  </a:cubicBezTo>
                  <a:cubicBezTo>
                    <a:pt x="135935" y="99331"/>
                    <a:pt x="134517" y="96500"/>
                    <a:pt x="134517" y="94613"/>
                  </a:cubicBezTo>
                  <a:cubicBezTo>
                    <a:pt x="134517" y="92726"/>
                    <a:pt x="134517" y="96972"/>
                    <a:pt x="132631" y="94613"/>
                  </a:cubicBezTo>
                  <a:cubicBezTo>
                    <a:pt x="132867" y="93668"/>
                    <a:pt x="132867" y="92726"/>
                    <a:pt x="132631" y="91781"/>
                  </a:cubicBezTo>
                  <a:lnTo>
                    <a:pt x="132631" y="89186"/>
                  </a:lnTo>
                  <a:cubicBezTo>
                    <a:pt x="132631" y="89186"/>
                    <a:pt x="132631" y="92018"/>
                    <a:pt x="132631" y="91309"/>
                  </a:cubicBezTo>
                  <a:cubicBezTo>
                    <a:pt x="132631" y="90600"/>
                    <a:pt x="132631" y="91309"/>
                    <a:pt x="132631" y="91309"/>
                  </a:cubicBezTo>
                  <a:cubicBezTo>
                    <a:pt x="132631" y="91309"/>
                    <a:pt x="132631" y="95794"/>
                    <a:pt x="132631" y="92726"/>
                  </a:cubicBezTo>
                  <a:cubicBezTo>
                    <a:pt x="132631" y="89658"/>
                    <a:pt x="132631" y="97917"/>
                    <a:pt x="131450" y="95085"/>
                  </a:cubicBezTo>
                  <a:lnTo>
                    <a:pt x="131450" y="96736"/>
                  </a:lnTo>
                  <a:cubicBezTo>
                    <a:pt x="131450" y="96736"/>
                    <a:pt x="131450" y="95085"/>
                    <a:pt x="131450" y="94377"/>
                  </a:cubicBezTo>
                  <a:cubicBezTo>
                    <a:pt x="131450" y="93668"/>
                    <a:pt x="131450" y="96736"/>
                    <a:pt x="131450" y="94377"/>
                  </a:cubicBezTo>
                  <a:cubicBezTo>
                    <a:pt x="131450" y="92018"/>
                    <a:pt x="131450" y="94377"/>
                    <a:pt x="131450" y="92490"/>
                  </a:cubicBezTo>
                  <a:cubicBezTo>
                    <a:pt x="131450" y="90600"/>
                    <a:pt x="130035" y="95085"/>
                    <a:pt x="128854" y="92490"/>
                  </a:cubicBezTo>
                  <a:cubicBezTo>
                    <a:pt x="128854" y="92490"/>
                    <a:pt x="128854" y="92490"/>
                    <a:pt x="128854" y="94141"/>
                  </a:cubicBezTo>
                  <a:cubicBezTo>
                    <a:pt x="128854" y="94849"/>
                    <a:pt x="128854" y="95558"/>
                    <a:pt x="128854" y="96266"/>
                  </a:cubicBezTo>
                  <a:cubicBezTo>
                    <a:pt x="128854" y="94141"/>
                    <a:pt x="128854" y="96266"/>
                    <a:pt x="126731" y="94377"/>
                  </a:cubicBezTo>
                  <a:cubicBezTo>
                    <a:pt x="124608" y="92490"/>
                    <a:pt x="126731" y="92490"/>
                    <a:pt x="126731" y="93199"/>
                  </a:cubicBezTo>
                  <a:cubicBezTo>
                    <a:pt x="126731" y="93904"/>
                    <a:pt x="126731" y="91781"/>
                    <a:pt x="125081" y="91545"/>
                  </a:cubicBezTo>
                  <a:cubicBezTo>
                    <a:pt x="123427" y="91309"/>
                    <a:pt x="125081" y="91545"/>
                    <a:pt x="125081" y="93668"/>
                  </a:cubicBezTo>
                  <a:cubicBezTo>
                    <a:pt x="125081" y="95794"/>
                    <a:pt x="125081" y="93668"/>
                    <a:pt x="125081" y="95322"/>
                  </a:cubicBezTo>
                  <a:cubicBezTo>
                    <a:pt x="125081" y="96030"/>
                    <a:pt x="125081" y="96500"/>
                    <a:pt x="125081" y="97208"/>
                  </a:cubicBezTo>
                  <a:cubicBezTo>
                    <a:pt x="125081" y="97208"/>
                    <a:pt x="125081" y="97208"/>
                    <a:pt x="125081" y="98862"/>
                  </a:cubicBezTo>
                  <a:cubicBezTo>
                    <a:pt x="125081" y="100512"/>
                    <a:pt x="125081" y="98862"/>
                    <a:pt x="125081" y="98862"/>
                  </a:cubicBezTo>
                  <a:cubicBezTo>
                    <a:pt x="124845" y="97681"/>
                    <a:pt x="124136" y="96266"/>
                    <a:pt x="123427" y="95322"/>
                  </a:cubicBezTo>
                  <a:cubicBezTo>
                    <a:pt x="123427" y="93432"/>
                    <a:pt x="123427" y="95322"/>
                    <a:pt x="123427" y="95322"/>
                  </a:cubicBezTo>
                  <a:cubicBezTo>
                    <a:pt x="123427" y="95322"/>
                    <a:pt x="123427" y="95322"/>
                    <a:pt x="123427" y="93199"/>
                  </a:cubicBezTo>
                  <a:cubicBezTo>
                    <a:pt x="123427" y="91073"/>
                    <a:pt x="123427" y="96030"/>
                    <a:pt x="123427" y="96030"/>
                  </a:cubicBezTo>
                  <a:cubicBezTo>
                    <a:pt x="123427" y="95558"/>
                    <a:pt x="123427" y="94849"/>
                    <a:pt x="123427" y="94377"/>
                  </a:cubicBezTo>
                  <a:cubicBezTo>
                    <a:pt x="123427" y="92490"/>
                    <a:pt x="123427" y="94377"/>
                    <a:pt x="123427" y="92726"/>
                  </a:cubicBezTo>
                  <a:cubicBezTo>
                    <a:pt x="123427" y="93432"/>
                    <a:pt x="123427" y="94377"/>
                    <a:pt x="123427" y="95085"/>
                  </a:cubicBezTo>
                  <a:cubicBezTo>
                    <a:pt x="123427" y="96500"/>
                    <a:pt x="122013" y="95085"/>
                    <a:pt x="121777" y="95085"/>
                  </a:cubicBezTo>
                  <a:cubicBezTo>
                    <a:pt x="121541" y="95085"/>
                    <a:pt x="121777" y="95085"/>
                    <a:pt x="121777" y="95085"/>
                  </a:cubicBezTo>
                  <a:lnTo>
                    <a:pt x="121777" y="95085"/>
                  </a:lnTo>
                  <a:cubicBezTo>
                    <a:pt x="121777" y="95085"/>
                    <a:pt x="121777" y="95085"/>
                    <a:pt x="121777" y="96736"/>
                  </a:cubicBezTo>
                  <a:cubicBezTo>
                    <a:pt x="121777" y="98389"/>
                    <a:pt x="121777" y="98389"/>
                    <a:pt x="121777" y="96736"/>
                  </a:cubicBezTo>
                  <a:cubicBezTo>
                    <a:pt x="121777" y="95085"/>
                    <a:pt x="121777" y="99331"/>
                    <a:pt x="121777" y="99331"/>
                  </a:cubicBezTo>
                  <a:cubicBezTo>
                    <a:pt x="112573" y="68184"/>
                    <a:pt x="80009" y="50486"/>
                    <a:pt x="48859" y="59453"/>
                  </a:cubicBezTo>
                  <a:cubicBezTo>
                    <a:pt x="17712" y="68656"/>
                    <a:pt x="-222" y="101457"/>
                    <a:pt x="8981" y="132604"/>
                  </a:cubicBezTo>
                  <a:close/>
                  <a:moveTo>
                    <a:pt x="43432" y="154315"/>
                  </a:moveTo>
                  <a:cubicBezTo>
                    <a:pt x="43432" y="152661"/>
                    <a:pt x="43432" y="154315"/>
                    <a:pt x="43432" y="154315"/>
                  </a:cubicBezTo>
                  <a:cubicBezTo>
                    <a:pt x="43432" y="154315"/>
                    <a:pt x="43196" y="155260"/>
                    <a:pt x="42726" y="154315"/>
                  </a:cubicBezTo>
                  <a:close/>
                  <a:moveTo>
                    <a:pt x="69625" y="171304"/>
                  </a:moveTo>
                  <a:cubicBezTo>
                    <a:pt x="69625" y="173191"/>
                    <a:pt x="69625" y="171304"/>
                    <a:pt x="69625" y="174136"/>
                  </a:cubicBezTo>
                  <a:cubicBezTo>
                    <a:pt x="69625" y="176967"/>
                    <a:pt x="69625" y="174136"/>
                    <a:pt x="68210" y="174136"/>
                  </a:cubicBezTo>
                  <a:cubicBezTo>
                    <a:pt x="68447" y="172958"/>
                    <a:pt x="68447" y="172013"/>
                    <a:pt x="68210" y="170832"/>
                  </a:cubicBezTo>
                  <a:cubicBezTo>
                    <a:pt x="68210" y="170832"/>
                    <a:pt x="68210" y="172485"/>
                    <a:pt x="68210" y="170832"/>
                  </a:cubicBezTo>
                  <a:cubicBezTo>
                    <a:pt x="68210" y="169181"/>
                    <a:pt x="68210" y="170832"/>
                    <a:pt x="68210" y="169181"/>
                  </a:cubicBezTo>
                  <a:cubicBezTo>
                    <a:pt x="68210" y="167528"/>
                    <a:pt x="68210" y="168709"/>
                    <a:pt x="68919" y="171304"/>
                  </a:cubicBezTo>
                  <a:close/>
                  <a:moveTo>
                    <a:pt x="244954" y="60162"/>
                  </a:moveTo>
                  <a:cubicBezTo>
                    <a:pt x="244954" y="60162"/>
                    <a:pt x="244954" y="57330"/>
                    <a:pt x="244954" y="60162"/>
                  </a:cubicBezTo>
                  <a:cubicBezTo>
                    <a:pt x="244954" y="62993"/>
                    <a:pt x="244954" y="61576"/>
                    <a:pt x="244954" y="60162"/>
                  </a:cubicBezTo>
                  <a:close/>
                  <a:moveTo>
                    <a:pt x="244954" y="15563"/>
                  </a:moveTo>
                  <a:cubicBezTo>
                    <a:pt x="245190" y="14382"/>
                    <a:pt x="245190" y="12967"/>
                    <a:pt x="244954" y="11786"/>
                  </a:cubicBezTo>
                  <a:cubicBezTo>
                    <a:pt x="244954" y="13676"/>
                    <a:pt x="244954" y="11786"/>
                    <a:pt x="244954" y="11786"/>
                  </a:cubicBezTo>
                  <a:cubicBezTo>
                    <a:pt x="245190" y="13203"/>
                    <a:pt x="245190" y="14618"/>
                    <a:pt x="244954" y="16035"/>
                  </a:cubicBezTo>
                  <a:cubicBezTo>
                    <a:pt x="245190" y="14382"/>
                    <a:pt x="245190" y="12731"/>
                    <a:pt x="244954" y="11078"/>
                  </a:cubicBezTo>
                  <a:cubicBezTo>
                    <a:pt x="245663" y="13440"/>
                    <a:pt x="245663" y="15799"/>
                    <a:pt x="244954" y="18158"/>
                  </a:cubicBezTo>
                  <a:cubicBezTo>
                    <a:pt x="244954" y="14854"/>
                    <a:pt x="244954" y="20281"/>
                    <a:pt x="243303" y="18158"/>
                  </a:cubicBezTo>
                  <a:cubicBezTo>
                    <a:pt x="241650" y="16035"/>
                    <a:pt x="243303" y="18158"/>
                    <a:pt x="243303" y="15799"/>
                  </a:cubicBezTo>
                  <a:cubicBezTo>
                    <a:pt x="243303" y="13440"/>
                    <a:pt x="244954" y="17213"/>
                    <a:pt x="244954" y="15563"/>
                  </a:cubicBezTo>
                  <a:close/>
                  <a:moveTo>
                    <a:pt x="193511" y="29012"/>
                  </a:moveTo>
                  <a:cubicBezTo>
                    <a:pt x="193511" y="30429"/>
                    <a:pt x="193511" y="29012"/>
                    <a:pt x="193511" y="29012"/>
                  </a:cubicBezTo>
                  <a:cubicBezTo>
                    <a:pt x="193511" y="29012"/>
                    <a:pt x="192332" y="27834"/>
                    <a:pt x="192805" y="29012"/>
                  </a:cubicBezTo>
                  <a:close/>
                  <a:moveTo>
                    <a:pt x="166846" y="33024"/>
                  </a:moveTo>
                  <a:cubicBezTo>
                    <a:pt x="166846" y="31607"/>
                    <a:pt x="166846" y="31843"/>
                    <a:pt x="166846" y="29957"/>
                  </a:cubicBezTo>
                  <a:cubicBezTo>
                    <a:pt x="165667" y="31843"/>
                    <a:pt x="166376" y="30429"/>
                    <a:pt x="166140" y="33024"/>
                  </a:cubicBezTo>
                  <a:close/>
                  <a:moveTo>
                    <a:pt x="146316" y="29720"/>
                  </a:moveTo>
                  <a:cubicBezTo>
                    <a:pt x="146316" y="29720"/>
                    <a:pt x="146316" y="29720"/>
                    <a:pt x="146316" y="29720"/>
                  </a:cubicBezTo>
                  <a:cubicBezTo>
                    <a:pt x="146316" y="29720"/>
                    <a:pt x="145610" y="31374"/>
                    <a:pt x="145610" y="29720"/>
                  </a:cubicBezTo>
                  <a:close/>
                  <a:moveTo>
                    <a:pt x="20307" y="16741"/>
                  </a:moveTo>
                  <a:cubicBezTo>
                    <a:pt x="20307" y="16741"/>
                    <a:pt x="20307" y="16741"/>
                    <a:pt x="18893" y="15326"/>
                  </a:cubicBezTo>
                  <a:cubicBezTo>
                    <a:pt x="17476" y="13909"/>
                    <a:pt x="19129" y="14618"/>
                    <a:pt x="19599" y="16741"/>
                  </a:cubicBezTo>
                  <a:close/>
                  <a:moveTo>
                    <a:pt x="32106" y="43406"/>
                  </a:moveTo>
                  <a:cubicBezTo>
                    <a:pt x="32106" y="45295"/>
                    <a:pt x="30691" y="44823"/>
                    <a:pt x="30691" y="43406"/>
                  </a:cubicBezTo>
                  <a:cubicBezTo>
                    <a:pt x="30691" y="44351"/>
                    <a:pt x="30691" y="41283"/>
                    <a:pt x="32578" y="43406"/>
                  </a:cubicBezTo>
                  <a:close/>
                  <a:moveTo>
                    <a:pt x="-459" y="36328"/>
                  </a:moveTo>
                  <a:lnTo>
                    <a:pt x="-459" y="34439"/>
                  </a:lnTo>
                  <a:cubicBezTo>
                    <a:pt x="-459" y="34439"/>
                    <a:pt x="-459" y="34439"/>
                    <a:pt x="-459" y="34439"/>
                  </a:cubicBezTo>
                  <a:cubicBezTo>
                    <a:pt x="-459" y="34439"/>
                    <a:pt x="-459" y="37743"/>
                    <a:pt x="-1167" y="36328"/>
                  </a:cubicBezTo>
                  <a:close/>
                  <a:moveTo>
                    <a:pt x="50512" y="100748"/>
                  </a:moveTo>
                  <a:cubicBezTo>
                    <a:pt x="49804" y="100985"/>
                    <a:pt x="49331" y="100985"/>
                    <a:pt x="48626" y="100748"/>
                  </a:cubicBezTo>
                  <a:cubicBezTo>
                    <a:pt x="48389" y="98862"/>
                    <a:pt x="49095" y="99331"/>
                    <a:pt x="49804" y="100748"/>
                  </a:cubicBezTo>
                  <a:close/>
                  <a:moveTo>
                    <a:pt x="34465" y="100748"/>
                  </a:moveTo>
                  <a:cubicBezTo>
                    <a:pt x="34465" y="100748"/>
                    <a:pt x="34465" y="100748"/>
                    <a:pt x="34465" y="100748"/>
                  </a:cubicBezTo>
                  <a:cubicBezTo>
                    <a:pt x="34465" y="100748"/>
                    <a:pt x="32578" y="97917"/>
                    <a:pt x="33759" y="99804"/>
                  </a:cubicBezTo>
                  <a:close/>
                  <a:moveTo>
                    <a:pt x="25498" y="97445"/>
                  </a:moveTo>
                  <a:cubicBezTo>
                    <a:pt x="25498" y="97445"/>
                    <a:pt x="25498" y="100985"/>
                    <a:pt x="25498" y="99098"/>
                  </a:cubicBezTo>
                  <a:cubicBezTo>
                    <a:pt x="25498" y="97208"/>
                    <a:pt x="24556" y="94849"/>
                    <a:pt x="24792" y="96500"/>
                  </a:cubicBezTo>
                  <a:close/>
                  <a:moveTo>
                    <a:pt x="10398" y="127177"/>
                  </a:moveTo>
                  <a:cubicBezTo>
                    <a:pt x="10398" y="127177"/>
                    <a:pt x="10398" y="127177"/>
                    <a:pt x="10398" y="128358"/>
                  </a:cubicBezTo>
                  <a:cubicBezTo>
                    <a:pt x="10398" y="129536"/>
                    <a:pt x="10398" y="129773"/>
                    <a:pt x="10398" y="127177"/>
                  </a:cubicBezTo>
                  <a:cubicBezTo>
                    <a:pt x="10398" y="124582"/>
                    <a:pt x="8981" y="124818"/>
                    <a:pt x="8981" y="126233"/>
                  </a:cubicBezTo>
                  <a:close/>
                  <a:moveTo>
                    <a:pt x="24084" y="137795"/>
                  </a:moveTo>
                  <a:cubicBezTo>
                    <a:pt x="24084" y="137795"/>
                    <a:pt x="24084" y="139448"/>
                    <a:pt x="24084" y="137795"/>
                  </a:cubicBezTo>
                  <a:cubicBezTo>
                    <a:pt x="24084" y="136144"/>
                    <a:pt x="23139" y="136853"/>
                    <a:pt x="23375" y="136853"/>
                  </a:cubicBezTo>
                  <a:close/>
                  <a:moveTo>
                    <a:pt x="37533" y="151483"/>
                  </a:moveTo>
                  <a:cubicBezTo>
                    <a:pt x="37533" y="153134"/>
                    <a:pt x="37533" y="153134"/>
                    <a:pt x="37533" y="151483"/>
                  </a:cubicBezTo>
                  <a:cubicBezTo>
                    <a:pt x="37533" y="149830"/>
                    <a:pt x="36355" y="149830"/>
                    <a:pt x="36827" y="150538"/>
                  </a:cubicBezTo>
                  <a:close/>
                  <a:moveTo>
                    <a:pt x="39895" y="151483"/>
                  </a:moveTo>
                  <a:cubicBezTo>
                    <a:pt x="39895" y="151483"/>
                    <a:pt x="39895" y="151483"/>
                    <a:pt x="38478" y="149830"/>
                  </a:cubicBezTo>
                  <a:cubicBezTo>
                    <a:pt x="37060" y="148179"/>
                    <a:pt x="38478" y="149124"/>
                    <a:pt x="39186" y="151247"/>
                  </a:cubicBezTo>
                  <a:close/>
                  <a:moveTo>
                    <a:pt x="7800" y="66534"/>
                  </a:moveTo>
                  <a:cubicBezTo>
                    <a:pt x="7800" y="66534"/>
                    <a:pt x="7800" y="66534"/>
                    <a:pt x="9453" y="66534"/>
                  </a:cubicBezTo>
                  <a:cubicBezTo>
                    <a:pt x="11104" y="66534"/>
                    <a:pt x="7564" y="67948"/>
                    <a:pt x="7094" y="66297"/>
                  </a:cubicBezTo>
                  <a:close/>
                  <a:moveTo>
                    <a:pt x="51221" y="179563"/>
                  </a:moveTo>
                  <a:cubicBezTo>
                    <a:pt x="51221" y="181452"/>
                    <a:pt x="51221" y="181452"/>
                    <a:pt x="51221" y="179563"/>
                  </a:cubicBezTo>
                  <a:cubicBezTo>
                    <a:pt x="51221" y="177676"/>
                    <a:pt x="50040" y="178385"/>
                    <a:pt x="50512" y="179326"/>
                  </a:cubicBezTo>
                  <a:close/>
                  <a:moveTo>
                    <a:pt x="31397" y="124110"/>
                  </a:moveTo>
                  <a:cubicBezTo>
                    <a:pt x="31397" y="124110"/>
                    <a:pt x="31397" y="124110"/>
                    <a:pt x="31397" y="124110"/>
                  </a:cubicBezTo>
                  <a:cubicBezTo>
                    <a:pt x="31397" y="124110"/>
                    <a:pt x="30455" y="121750"/>
                    <a:pt x="30691" y="123873"/>
                  </a:cubicBezTo>
                  <a:close/>
                  <a:moveTo>
                    <a:pt x="6386" y="59453"/>
                  </a:moveTo>
                  <a:cubicBezTo>
                    <a:pt x="6386" y="58036"/>
                    <a:pt x="6386" y="59453"/>
                    <a:pt x="6386" y="57803"/>
                  </a:cubicBezTo>
                  <a:cubicBezTo>
                    <a:pt x="6386" y="56149"/>
                    <a:pt x="5677" y="56858"/>
                    <a:pt x="5677" y="59217"/>
                  </a:cubicBezTo>
                  <a:close/>
                  <a:moveTo>
                    <a:pt x="6386" y="59453"/>
                  </a:moveTo>
                  <a:cubicBezTo>
                    <a:pt x="6386" y="61576"/>
                    <a:pt x="6386" y="59453"/>
                    <a:pt x="6386" y="59453"/>
                  </a:cubicBezTo>
                  <a:cubicBezTo>
                    <a:pt x="6149" y="60162"/>
                    <a:pt x="6149" y="60634"/>
                    <a:pt x="6386" y="61340"/>
                  </a:cubicBezTo>
                  <a:cubicBezTo>
                    <a:pt x="6386" y="61340"/>
                    <a:pt x="6386" y="59689"/>
                    <a:pt x="6386" y="61340"/>
                  </a:cubicBezTo>
                  <a:lnTo>
                    <a:pt x="6386" y="61340"/>
                  </a:lnTo>
                  <a:cubicBezTo>
                    <a:pt x="5913" y="60398"/>
                    <a:pt x="5913" y="59217"/>
                    <a:pt x="6149" y="58036"/>
                  </a:cubicBezTo>
                  <a:close/>
                  <a:moveTo>
                    <a:pt x="8981" y="64644"/>
                  </a:moveTo>
                  <a:cubicBezTo>
                    <a:pt x="8981" y="64644"/>
                    <a:pt x="8981" y="66297"/>
                    <a:pt x="8981" y="64644"/>
                  </a:cubicBezTo>
                  <a:cubicBezTo>
                    <a:pt x="8981" y="62993"/>
                    <a:pt x="8981" y="61812"/>
                    <a:pt x="8981" y="63230"/>
                  </a:cubicBezTo>
                  <a:close/>
                  <a:moveTo>
                    <a:pt x="27151" y="105703"/>
                  </a:moveTo>
                  <a:cubicBezTo>
                    <a:pt x="27151" y="105703"/>
                    <a:pt x="27151" y="105703"/>
                    <a:pt x="27151" y="105703"/>
                  </a:cubicBezTo>
                  <a:cubicBezTo>
                    <a:pt x="27151" y="105703"/>
                    <a:pt x="27151" y="110897"/>
                    <a:pt x="27151" y="109716"/>
                  </a:cubicBezTo>
                  <a:cubicBezTo>
                    <a:pt x="27151" y="108535"/>
                    <a:pt x="27388" y="105703"/>
                    <a:pt x="26915" y="104289"/>
                  </a:cubicBezTo>
                  <a:close/>
                  <a:moveTo>
                    <a:pt x="11576" y="63466"/>
                  </a:moveTo>
                  <a:lnTo>
                    <a:pt x="11576" y="65116"/>
                  </a:lnTo>
                  <a:lnTo>
                    <a:pt x="11576" y="65116"/>
                  </a:lnTo>
                  <a:cubicBezTo>
                    <a:pt x="10631" y="60870"/>
                    <a:pt x="11104" y="61812"/>
                    <a:pt x="11340" y="62049"/>
                  </a:cubicBezTo>
                  <a:close/>
                  <a:moveTo>
                    <a:pt x="1664" y="39868"/>
                  </a:moveTo>
                  <a:cubicBezTo>
                    <a:pt x="1664" y="37037"/>
                    <a:pt x="1664" y="39868"/>
                    <a:pt x="1664" y="39868"/>
                  </a:cubicBezTo>
                  <a:cubicBezTo>
                    <a:pt x="1664" y="39868"/>
                    <a:pt x="1664" y="34911"/>
                    <a:pt x="1431" y="37273"/>
                  </a:cubicBezTo>
                  <a:close/>
                  <a:moveTo>
                    <a:pt x="28802" y="106175"/>
                  </a:moveTo>
                  <a:cubicBezTo>
                    <a:pt x="28802" y="108065"/>
                    <a:pt x="28802" y="104052"/>
                    <a:pt x="30691" y="107829"/>
                  </a:cubicBezTo>
                  <a:cubicBezTo>
                    <a:pt x="30691" y="105467"/>
                    <a:pt x="30691" y="105467"/>
                    <a:pt x="30691" y="107829"/>
                  </a:cubicBezTo>
                  <a:cubicBezTo>
                    <a:pt x="30691" y="110188"/>
                    <a:pt x="30691" y="111366"/>
                    <a:pt x="30691" y="113020"/>
                  </a:cubicBezTo>
                  <a:cubicBezTo>
                    <a:pt x="30691" y="109716"/>
                    <a:pt x="30691" y="113020"/>
                    <a:pt x="30691" y="110660"/>
                  </a:cubicBezTo>
                  <a:cubicBezTo>
                    <a:pt x="30691" y="108298"/>
                    <a:pt x="30691" y="113020"/>
                    <a:pt x="29274" y="110660"/>
                  </a:cubicBezTo>
                  <a:cubicBezTo>
                    <a:pt x="27860" y="108298"/>
                    <a:pt x="29274" y="110660"/>
                    <a:pt x="29274" y="110660"/>
                  </a:cubicBezTo>
                  <a:cubicBezTo>
                    <a:pt x="29274" y="110660"/>
                    <a:pt x="29274" y="110660"/>
                    <a:pt x="29274" y="110660"/>
                  </a:cubicBezTo>
                  <a:cubicBezTo>
                    <a:pt x="29274" y="110660"/>
                    <a:pt x="29274" y="110660"/>
                    <a:pt x="29274" y="110660"/>
                  </a:cubicBezTo>
                  <a:cubicBezTo>
                    <a:pt x="29274" y="110660"/>
                    <a:pt x="29038" y="105703"/>
                    <a:pt x="28566" y="103580"/>
                  </a:cubicBezTo>
                  <a:close/>
                  <a:moveTo>
                    <a:pt x="45794" y="155493"/>
                  </a:moveTo>
                  <a:cubicBezTo>
                    <a:pt x="45794" y="157619"/>
                    <a:pt x="45794" y="157146"/>
                    <a:pt x="45794" y="155493"/>
                  </a:cubicBezTo>
                  <a:cubicBezTo>
                    <a:pt x="45794" y="153842"/>
                    <a:pt x="45322" y="151956"/>
                    <a:pt x="45558" y="152898"/>
                  </a:cubicBezTo>
                  <a:close/>
                  <a:moveTo>
                    <a:pt x="25970" y="100512"/>
                  </a:moveTo>
                  <a:lnTo>
                    <a:pt x="25970" y="102166"/>
                  </a:lnTo>
                  <a:cubicBezTo>
                    <a:pt x="25970" y="102166"/>
                    <a:pt x="25970" y="103580"/>
                    <a:pt x="25970" y="102166"/>
                  </a:cubicBezTo>
                  <a:cubicBezTo>
                    <a:pt x="25970" y="100748"/>
                    <a:pt x="25498" y="98626"/>
                    <a:pt x="25734" y="97917"/>
                  </a:cubicBezTo>
                  <a:close/>
                  <a:moveTo>
                    <a:pt x="5441" y="43642"/>
                  </a:moveTo>
                  <a:cubicBezTo>
                    <a:pt x="5441" y="45532"/>
                    <a:pt x="5441" y="41755"/>
                    <a:pt x="5441" y="43642"/>
                  </a:cubicBezTo>
                  <a:cubicBezTo>
                    <a:pt x="5441" y="45532"/>
                    <a:pt x="5441" y="40810"/>
                    <a:pt x="5441" y="40810"/>
                  </a:cubicBezTo>
                  <a:cubicBezTo>
                    <a:pt x="5441" y="40810"/>
                    <a:pt x="4732" y="40574"/>
                    <a:pt x="5205" y="41047"/>
                  </a:cubicBezTo>
                  <a:close/>
                  <a:moveTo>
                    <a:pt x="14880" y="67239"/>
                  </a:moveTo>
                  <a:cubicBezTo>
                    <a:pt x="14880" y="67239"/>
                    <a:pt x="14880" y="70071"/>
                    <a:pt x="14880" y="67239"/>
                  </a:cubicBezTo>
                  <a:cubicBezTo>
                    <a:pt x="14880" y="64408"/>
                    <a:pt x="13935" y="62757"/>
                    <a:pt x="14644" y="64408"/>
                  </a:cubicBezTo>
                  <a:close/>
                  <a:moveTo>
                    <a:pt x="8509" y="51667"/>
                  </a:moveTo>
                  <a:cubicBezTo>
                    <a:pt x="8509" y="49305"/>
                    <a:pt x="8509" y="46474"/>
                    <a:pt x="8509" y="47891"/>
                  </a:cubicBezTo>
                  <a:cubicBezTo>
                    <a:pt x="8745" y="48836"/>
                    <a:pt x="8745" y="49777"/>
                    <a:pt x="8509" y="50722"/>
                  </a:cubicBezTo>
                  <a:cubicBezTo>
                    <a:pt x="8981" y="46004"/>
                    <a:pt x="8981" y="47655"/>
                    <a:pt x="8981" y="48836"/>
                  </a:cubicBezTo>
                  <a:close/>
                  <a:moveTo>
                    <a:pt x="35174" y="113256"/>
                  </a:moveTo>
                  <a:cubicBezTo>
                    <a:pt x="35174" y="111130"/>
                    <a:pt x="35174" y="113256"/>
                    <a:pt x="35174" y="113256"/>
                  </a:cubicBezTo>
                  <a:cubicBezTo>
                    <a:pt x="35174" y="113256"/>
                    <a:pt x="35174" y="113256"/>
                    <a:pt x="35174" y="111602"/>
                  </a:cubicBezTo>
                  <a:cubicBezTo>
                    <a:pt x="35174" y="109952"/>
                    <a:pt x="33759" y="111602"/>
                    <a:pt x="33523" y="112783"/>
                  </a:cubicBezTo>
                  <a:cubicBezTo>
                    <a:pt x="33287" y="113964"/>
                    <a:pt x="33523" y="109243"/>
                    <a:pt x="33523" y="111602"/>
                  </a:cubicBezTo>
                  <a:cubicBezTo>
                    <a:pt x="33523" y="113964"/>
                    <a:pt x="33523" y="107120"/>
                    <a:pt x="33523" y="108298"/>
                  </a:cubicBezTo>
                  <a:cubicBezTo>
                    <a:pt x="33523" y="108771"/>
                    <a:pt x="33523" y="109479"/>
                    <a:pt x="33523" y="109952"/>
                  </a:cubicBezTo>
                  <a:cubicBezTo>
                    <a:pt x="33523" y="105231"/>
                    <a:pt x="33523" y="106884"/>
                    <a:pt x="33523" y="105467"/>
                  </a:cubicBezTo>
                  <a:lnTo>
                    <a:pt x="33523" y="107593"/>
                  </a:lnTo>
                  <a:cubicBezTo>
                    <a:pt x="33523" y="107593"/>
                    <a:pt x="33523" y="104997"/>
                    <a:pt x="33523" y="107593"/>
                  </a:cubicBezTo>
                  <a:cubicBezTo>
                    <a:pt x="33523" y="110188"/>
                    <a:pt x="33523" y="110660"/>
                    <a:pt x="33523" y="109952"/>
                  </a:cubicBezTo>
                  <a:cubicBezTo>
                    <a:pt x="33523" y="109243"/>
                    <a:pt x="33523" y="109952"/>
                    <a:pt x="33523" y="109952"/>
                  </a:cubicBezTo>
                  <a:cubicBezTo>
                    <a:pt x="33523" y="109952"/>
                    <a:pt x="33523" y="111839"/>
                    <a:pt x="33523" y="111602"/>
                  </a:cubicBezTo>
                  <a:cubicBezTo>
                    <a:pt x="33523" y="111366"/>
                    <a:pt x="33523" y="107593"/>
                    <a:pt x="33523" y="109716"/>
                  </a:cubicBezTo>
                  <a:cubicBezTo>
                    <a:pt x="33523" y="111839"/>
                    <a:pt x="34937" y="109479"/>
                    <a:pt x="34937" y="110424"/>
                  </a:cubicBezTo>
                  <a:close/>
                  <a:moveTo>
                    <a:pt x="15116" y="66061"/>
                  </a:moveTo>
                  <a:cubicBezTo>
                    <a:pt x="15116" y="66061"/>
                    <a:pt x="15116" y="64408"/>
                    <a:pt x="15116" y="63466"/>
                  </a:cubicBezTo>
                  <a:cubicBezTo>
                    <a:pt x="15116" y="62521"/>
                    <a:pt x="15116" y="63466"/>
                    <a:pt x="15116" y="63466"/>
                  </a:cubicBezTo>
                  <a:cubicBezTo>
                    <a:pt x="15116" y="63466"/>
                    <a:pt x="15116" y="66061"/>
                    <a:pt x="15116" y="67475"/>
                  </a:cubicBezTo>
                  <a:lnTo>
                    <a:pt x="15116" y="67475"/>
                  </a:lnTo>
                  <a:close/>
                  <a:moveTo>
                    <a:pt x="59007" y="185934"/>
                  </a:moveTo>
                  <a:cubicBezTo>
                    <a:pt x="59007" y="185934"/>
                    <a:pt x="59007" y="188766"/>
                    <a:pt x="59007" y="185934"/>
                  </a:cubicBezTo>
                  <a:cubicBezTo>
                    <a:pt x="59007" y="183103"/>
                    <a:pt x="58298" y="181216"/>
                    <a:pt x="58771" y="183103"/>
                  </a:cubicBezTo>
                  <a:close/>
                  <a:moveTo>
                    <a:pt x="51221" y="158561"/>
                  </a:moveTo>
                  <a:cubicBezTo>
                    <a:pt x="51221" y="161392"/>
                    <a:pt x="51221" y="158561"/>
                    <a:pt x="51221" y="158561"/>
                  </a:cubicBezTo>
                  <a:cubicBezTo>
                    <a:pt x="51221" y="158561"/>
                    <a:pt x="50512" y="154315"/>
                    <a:pt x="50985" y="155729"/>
                  </a:cubicBezTo>
                  <a:close/>
                  <a:moveTo>
                    <a:pt x="11576" y="50959"/>
                  </a:moveTo>
                  <a:lnTo>
                    <a:pt x="11576" y="52609"/>
                  </a:lnTo>
                  <a:cubicBezTo>
                    <a:pt x="11576" y="52137"/>
                    <a:pt x="11576" y="51431"/>
                    <a:pt x="11576" y="50959"/>
                  </a:cubicBezTo>
                  <a:cubicBezTo>
                    <a:pt x="11576" y="50959"/>
                    <a:pt x="10631" y="46237"/>
                    <a:pt x="11340" y="47655"/>
                  </a:cubicBezTo>
                  <a:close/>
                  <a:moveTo>
                    <a:pt x="16531" y="59926"/>
                  </a:moveTo>
                  <a:cubicBezTo>
                    <a:pt x="16297" y="60634"/>
                    <a:pt x="16297" y="61340"/>
                    <a:pt x="16531" y="62049"/>
                  </a:cubicBezTo>
                  <a:lnTo>
                    <a:pt x="16531" y="63935"/>
                  </a:lnTo>
                  <a:cubicBezTo>
                    <a:pt x="16531" y="63230"/>
                    <a:pt x="16531" y="62757"/>
                    <a:pt x="16531" y="62049"/>
                  </a:cubicBezTo>
                  <a:cubicBezTo>
                    <a:pt x="16531" y="62049"/>
                    <a:pt x="16061" y="57803"/>
                    <a:pt x="16297" y="57094"/>
                  </a:cubicBezTo>
                  <a:close/>
                  <a:moveTo>
                    <a:pt x="11576" y="50014"/>
                  </a:moveTo>
                  <a:cubicBezTo>
                    <a:pt x="11576" y="48836"/>
                    <a:pt x="11576" y="47655"/>
                    <a:pt x="11576" y="46474"/>
                  </a:cubicBezTo>
                  <a:cubicBezTo>
                    <a:pt x="11576" y="46474"/>
                    <a:pt x="11576" y="46474"/>
                    <a:pt x="11576" y="46474"/>
                  </a:cubicBezTo>
                  <a:cubicBezTo>
                    <a:pt x="11576" y="46474"/>
                    <a:pt x="11576" y="47891"/>
                    <a:pt x="11576" y="50014"/>
                  </a:cubicBezTo>
                  <a:cubicBezTo>
                    <a:pt x="11576" y="52137"/>
                    <a:pt x="11576" y="51431"/>
                    <a:pt x="10162" y="48363"/>
                  </a:cubicBezTo>
                  <a:close/>
                  <a:moveTo>
                    <a:pt x="19129" y="65825"/>
                  </a:moveTo>
                  <a:cubicBezTo>
                    <a:pt x="19129" y="62757"/>
                    <a:pt x="19129" y="65825"/>
                    <a:pt x="17948" y="64408"/>
                  </a:cubicBezTo>
                  <a:cubicBezTo>
                    <a:pt x="16767" y="62993"/>
                    <a:pt x="18420" y="59689"/>
                    <a:pt x="18893" y="62993"/>
                  </a:cubicBezTo>
                  <a:close/>
                  <a:moveTo>
                    <a:pt x="19129" y="65825"/>
                  </a:moveTo>
                  <a:cubicBezTo>
                    <a:pt x="19129" y="65825"/>
                    <a:pt x="19129" y="68420"/>
                    <a:pt x="19129" y="67475"/>
                  </a:cubicBezTo>
                  <a:lnTo>
                    <a:pt x="19129" y="64644"/>
                  </a:lnTo>
                  <a:lnTo>
                    <a:pt x="19129" y="66297"/>
                  </a:lnTo>
                  <a:cubicBezTo>
                    <a:pt x="19129" y="66297"/>
                    <a:pt x="19129" y="67712"/>
                    <a:pt x="19129" y="68420"/>
                  </a:cubicBezTo>
                  <a:cubicBezTo>
                    <a:pt x="19129" y="69129"/>
                    <a:pt x="19129" y="70307"/>
                    <a:pt x="19129" y="68420"/>
                  </a:cubicBezTo>
                  <a:cubicBezTo>
                    <a:pt x="19362" y="67948"/>
                    <a:pt x="19362" y="67239"/>
                    <a:pt x="19129" y="66770"/>
                  </a:cubicBezTo>
                  <a:cubicBezTo>
                    <a:pt x="19129" y="66770"/>
                    <a:pt x="19129" y="68420"/>
                    <a:pt x="19129" y="69129"/>
                  </a:cubicBezTo>
                  <a:cubicBezTo>
                    <a:pt x="19129" y="69835"/>
                    <a:pt x="19835" y="65353"/>
                    <a:pt x="19599" y="63702"/>
                  </a:cubicBezTo>
                  <a:close/>
                  <a:moveTo>
                    <a:pt x="23375" y="76443"/>
                  </a:moveTo>
                  <a:cubicBezTo>
                    <a:pt x="23375" y="78096"/>
                    <a:pt x="23375" y="78096"/>
                    <a:pt x="22197" y="76443"/>
                  </a:cubicBezTo>
                  <a:cubicBezTo>
                    <a:pt x="21016" y="74792"/>
                    <a:pt x="23375" y="73139"/>
                    <a:pt x="23847" y="74320"/>
                  </a:cubicBezTo>
                  <a:close/>
                  <a:moveTo>
                    <a:pt x="12285" y="49072"/>
                  </a:moveTo>
                  <a:cubicBezTo>
                    <a:pt x="12285" y="49072"/>
                    <a:pt x="12285" y="50722"/>
                    <a:pt x="12285" y="49072"/>
                  </a:cubicBezTo>
                  <a:cubicBezTo>
                    <a:pt x="12285" y="47418"/>
                    <a:pt x="12285" y="50486"/>
                    <a:pt x="12285" y="49072"/>
                  </a:cubicBezTo>
                  <a:cubicBezTo>
                    <a:pt x="12285" y="47655"/>
                    <a:pt x="12757" y="47655"/>
                    <a:pt x="12757" y="47655"/>
                  </a:cubicBezTo>
                  <a:close/>
                  <a:moveTo>
                    <a:pt x="35882" y="108298"/>
                  </a:moveTo>
                  <a:lnTo>
                    <a:pt x="35882" y="109952"/>
                  </a:lnTo>
                  <a:cubicBezTo>
                    <a:pt x="35882" y="108065"/>
                    <a:pt x="35882" y="108065"/>
                    <a:pt x="35882" y="109952"/>
                  </a:cubicBezTo>
                  <a:lnTo>
                    <a:pt x="35882" y="109952"/>
                  </a:lnTo>
                  <a:cubicBezTo>
                    <a:pt x="35174" y="104997"/>
                    <a:pt x="35882" y="105939"/>
                    <a:pt x="36355" y="106175"/>
                  </a:cubicBezTo>
                  <a:close/>
                  <a:moveTo>
                    <a:pt x="14644" y="52373"/>
                  </a:moveTo>
                  <a:cubicBezTo>
                    <a:pt x="14644" y="52373"/>
                    <a:pt x="14644" y="52373"/>
                    <a:pt x="14644" y="52373"/>
                  </a:cubicBezTo>
                  <a:cubicBezTo>
                    <a:pt x="14644" y="52373"/>
                    <a:pt x="14880" y="47655"/>
                    <a:pt x="15116" y="50250"/>
                  </a:cubicBezTo>
                  <a:close/>
                  <a:moveTo>
                    <a:pt x="54758" y="160687"/>
                  </a:moveTo>
                  <a:cubicBezTo>
                    <a:pt x="54758" y="160687"/>
                    <a:pt x="54758" y="160687"/>
                    <a:pt x="54758" y="160687"/>
                  </a:cubicBezTo>
                  <a:cubicBezTo>
                    <a:pt x="54758" y="160687"/>
                    <a:pt x="54758" y="157619"/>
                    <a:pt x="56176" y="158561"/>
                  </a:cubicBezTo>
                  <a:close/>
                  <a:moveTo>
                    <a:pt x="10868" y="41047"/>
                  </a:moveTo>
                  <a:cubicBezTo>
                    <a:pt x="10868" y="40105"/>
                    <a:pt x="10868" y="39160"/>
                    <a:pt x="10868" y="38215"/>
                  </a:cubicBezTo>
                  <a:cubicBezTo>
                    <a:pt x="10868" y="38215"/>
                    <a:pt x="10868" y="38215"/>
                    <a:pt x="10868" y="38215"/>
                  </a:cubicBezTo>
                  <a:cubicBezTo>
                    <a:pt x="10868" y="38215"/>
                    <a:pt x="10868" y="40574"/>
                    <a:pt x="10868" y="41755"/>
                  </a:cubicBezTo>
                  <a:cubicBezTo>
                    <a:pt x="10868" y="38924"/>
                    <a:pt x="10868" y="39868"/>
                    <a:pt x="10868" y="39396"/>
                  </a:cubicBezTo>
                  <a:cubicBezTo>
                    <a:pt x="11340" y="40810"/>
                    <a:pt x="12049" y="42228"/>
                    <a:pt x="12994" y="43172"/>
                  </a:cubicBezTo>
                  <a:cubicBezTo>
                    <a:pt x="12994" y="45295"/>
                    <a:pt x="12994" y="43172"/>
                    <a:pt x="11104" y="43172"/>
                  </a:cubicBezTo>
                  <a:cubicBezTo>
                    <a:pt x="11340" y="43878"/>
                    <a:pt x="11340" y="44351"/>
                    <a:pt x="11104" y="45059"/>
                  </a:cubicBezTo>
                  <a:cubicBezTo>
                    <a:pt x="11104" y="45059"/>
                    <a:pt x="11104" y="45059"/>
                    <a:pt x="11104" y="43172"/>
                  </a:cubicBezTo>
                  <a:cubicBezTo>
                    <a:pt x="11104" y="41283"/>
                    <a:pt x="9690" y="44823"/>
                    <a:pt x="8745" y="41047"/>
                  </a:cubicBezTo>
                  <a:cubicBezTo>
                    <a:pt x="11104" y="39868"/>
                    <a:pt x="10868" y="38451"/>
                    <a:pt x="11340" y="38924"/>
                  </a:cubicBezTo>
                  <a:close/>
                  <a:moveTo>
                    <a:pt x="18657" y="60162"/>
                  </a:moveTo>
                  <a:cubicBezTo>
                    <a:pt x="18657" y="62285"/>
                    <a:pt x="18657" y="63466"/>
                    <a:pt x="18657" y="62285"/>
                  </a:cubicBezTo>
                  <a:cubicBezTo>
                    <a:pt x="18657" y="61104"/>
                    <a:pt x="18657" y="57803"/>
                    <a:pt x="19129" y="58036"/>
                  </a:cubicBezTo>
                  <a:close/>
                  <a:moveTo>
                    <a:pt x="12757" y="46004"/>
                  </a:moveTo>
                  <a:cubicBezTo>
                    <a:pt x="12757" y="46004"/>
                    <a:pt x="12757" y="46004"/>
                    <a:pt x="12757" y="47182"/>
                  </a:cubicBezTo>
                  <a:cubicBezTo>
                    <a:pt x="12757" y="48363"/>
                    <a:pt x="13463" y="45532"/>
                    <a:pt x="13230" y="43878"/>
                  </a:cubicBezTo>
                  <a:close/>
                  <a:moveTo>
                    <a:pt x="36355" y="108298"/>
                  </a:moveTo>
                  <a:cubicBezTo>
                    <a:pt x="36355" y="108298"/>
                    <a:pt x="36355" y="108298"/>
                    <a:pt x="36355" y="108298"/>
                  </a:cubicBezTo>
                  <a:lnTo>
                    <a:pt x="36355" y="110188"/>
                  </a:lnTo>
                  <a:cubicBezTo>
                    <a:pt x="36355" y="108298"/>
                    <a:pt x="36355" y="110188"/>
                    <a:pt x="36355" y="108771"/>
                  </a:cubicBezTo>
                  <a:cubicBezTo>
                    <a:pt x="36355" y="107356"/>
                    <a:pt x="36355" y="110424"/>
                    <a:pt x="36355" y="111130"/>
                  </a:cubicBezTo>
                  <a:cubicBezTo>
                    <a:pt x="36355" y="111839"/>
                    <a:pt x="36355" y="111130"/>
                    <a:pt x="36355" y="111130"/>
                  </a:cubicBezTo>
                  <a:cubicBezTo>
                    <a:pt x="36591" y="112547"/>
                    <a:pt x="36591" y="113728"/>
                    <a:pt x="36355" y="115142"/>
                  </a:cubicBezTo>
                  <a:cubicBezTo>
                    <a:pt x="36355" y="115142"/>
                    <a:pt x="36355" y="115142"/>
                    <a:pt x="36355" y="113020"/>
                  </a:cubicBezTo>
                  <a:cubicBezTo>
                    <a:pt x="36355" y="110897"/>
                    <a:pt x="36355" y="113020"/>
                    <a:pt x="36355" y="111130"/>
                  </a:cubicBezTo>
                  <a:cubicBezTo>
                    <a:pt x="36355" y="109243"/>
                    <a:pt x="37769" y="107829"/>
                    <a:pt x="37297" y="106175"/>
                  </a:cubicBezTo>
                  <a:close/>
                  <a:moveTo>
                    <a:pt x="36355" y="110424"/>
                  </a:moveTo>
                  <a:cubicBezTo>
                    <a:pt x="36355" y="110424"/>
                    <a:pt x="36355" y="110424"/>
                    <a:pt x="36355" y="110424"/>
                  </a:cubicBezTo>
                  <a:cubicBezTo>
                    <a:pt x="36355" y="110424"/>
                    <a:pt x="37533" y="107829"/>
                    <a:pt x="38005" y="108298"/>
                  </a:cubicBezTo>
                  <a:close/>
                  <a:moveTo>
                    <a:pt x="14644" y="49305"/>
                  </a:moveTo>
                  <a:cubicBezTo>
                    <a:pt x="14644" y="49305"/>
                    <a:pt x="14644" y="50959"/>
                    <a:pt x="14644" y="51667"/>
                  </a:cubicBezTo>
                  <a:cubicBezTo>
                    <a:pt x="14644" y="52373"/>
                    <a:pt x="14644" y="51667"/>
                    <a:pt x="14644" y="51667"/>
                  </a:cubicBezTo>
                  <a:cubicBezTo>
                    <a:pt x="14644" y="51667"/>
                    <a:pt x="16061" y="47655"/>
                    <a:pt x="16297" y="47655"/>
                  </a:cubicBezTo>
                  <a:close/>
                  <a:moveTo>
                    <a:pt x="58535" y="172013"/>
                  </a:moveTo>
                  <a:cubicBezTo>
                    <a:pt x="58535" y="172013"/>
                    <a:pt x="58535" y="174136"/>
                    <a:pt x="58535" y="172013"/>
                  </a:cubicBezTo>
                  <a:cubicBezTo>
                    <a:pt x="58535" y="169890"/>
                    <a:pt x="59952" y="169654"/>
                    <a:pt x="60188" y="169890"/>
                  </a:cubicBezTo>
                  <a:close/>
                  <a:moveTo>
                    <a:pt x="13463" y="46004"/>
                  </a:moveTo>
                  <a:lnTo>
                    <a:pt x="13463" y="47891"/>
                  </a:lnTo>
                  <a:cubicBezTo>
                    <a:pt x="13463" y="47891"/>
                    <a:pt x="13463" y="47891"/>
                    <a:pt x="13463" y="47891"/>
                  </a:cubicBezTo>
                  <a:close/>
                  <a:moveTo>
                    <a:pt x="26443" y="76679"/>
                  </a:moveTo>
                  <a:cubicBezTo>
                    <a:pt x="26443" y="77387"/>
                    <a:pt x="26443" y="78096"/>
                    <a:pt x="26443" y="78802"/>
                  </a:cubicBezTo>
                  <a:cubicBezTo>
                    <a:pt x="26443" y="78802"/>
                    <a:pt x="26443" y="80219"/>
                    <a:pt x="26443" y="78802"/>
                  </a:cubicBezTo>
                  <a:cubicBezTo>
                    <a:pt x="26443" y="77387"/>
                    <a:pt x="28096" y="76679"/>
                    <a:pt x="28096" y="74556"/>
                  </a:cubicBezTo>
                  <a:close/>
                  <a:moveTo>
                    <a:pt x="15589" y="49777"/>
                  </a:moveTo>
                  <a:cubicBezTo>
                    <a:pt x="15589" y="51195"/>
                    <a:pt x="15589" y="49777"/>
                    <a:pt x="17239" y="49777"/>
                  </a:cubicBezTo>
                  <a:cubicBezTo>
                    <a:pt x="18893" y="49777"/>
                    <a:pt x="17239" y="52373"/>
                    <a:pt x="15825" y="49777"/>
                  </a:cubicBezTo>
                  <a:cubicBezTo>
                    <a:pt x="14408" y="47182"/>
                    <a:pt x="17239" y="47655"/>
                    <a:pt x="17239" y="47655"/>
                  </a:cubicBezTo>
                  <a:close/>
                  <a:moveTo>
                    <a:pt x="19129" y="58745"/>
                  </a:moveTo>
                  <a:lnTo>
                    <a:pt x="19129" y="57094"/>
                  </a:lnTo>
                  <a:lnTo>
                    <a:pt x="19129" y="59926"/>
                  </a:lnTo>
                  <a:cubicBezTo>
                    <a:pt x="21252" y="56149"/>
                    <a:pt x="21252" y="58036"/>
                    <a:pt x="20780" y="56622"/>
                  </a:cubicBezTo>
                  <a:close/>
                  <a:moveTo>
                    <a:pt x="14408" y="45295"/>
                  </a:moveTo>
                  <a:cubicBezTo>
                    <a:pt x="14408" y="45295"/>
                    <a:pt x="14408" y="42936"/>
                    <a:pt x="14408" y="41991"/>
                  </a:cubicBezTo>
                  <a:cubicBezTo>
                    <a:pt x="14408" y="41047"/>
                    <a:pt x="14408" y="43642"/>
                    <a:pt x="14408" y="44823"/>
                  </a:cubicBezTo>
                  <a:lnTo>
                    <a:pt x="14408" y="46710"/>
                  </a:lnTo>
                  <a:cubicBezTo>
                    <a:pt x="14408" y="46710"/>
                    <a:pt x="14408" y="46710"/>
                    <a:pt x="14408" y="44823"/>
                  </a:cubicBezTo>
                  <a:cubicBezTo>
                    <a:pt x="14408" y="42936"/>
                    <a:pt x="15825" y="43172"/>
                    <a:pt x="16061" y="43172"/>
                  </a:cubicBezTo>
                  <a:close/>
                  <a:moveTo>
                    <a:pt x="38005" y="110660"/>
                  </a:moveTo>
                  <a:cubicBezTo>
                    <a:pt x="38005" y="110660"/>
                    <a:pt x="38005" y="112311"/>
                    <a:pt x="38005" y="110660"/>
                  </a:cubicBezTo>
                  <a:cubicBezTo>
                    <a:pt x="38005" y="109007"/>
                    <a:pt x="40601" y="106175"/>
                    <a:pt x="40837" y="108535"/>
                  </a:cubicBezTo>
                  <a:close/>
                  <a:moveTo>
                    <a:pt x="20543" y="59926"/>
                  </a:moveTo>
                  <a:cubicBezTo>
                    <a:pt x="20543" y="59926"/>
                    <a:pt x="20543" y="59926"/>
                    <a:pt x="20543" y="59926"/>
                  </a:cubicBezTo>
                  <a:cubicBezTo>
                    <a:pt x="20543" y="59926"/>
                    <a:pt x="23139" y="57566"/>
                    <a:pt x="23375" y="57803"/>
                  </a:cubicBezTo>
                  <a:close/>
                  <a:moveTo>
                    <a:pt x="61130" y="174372"/>
                  </a:moveTo>
                  <a:cubicBezTo>
                    <a:pt x="61130" y="174372"/>
                    <a:pt x="61130" y="176023"/>
                    <a:pt x="61130" y="174372"/>
                  </a:cubicBezTo>
                  <a:cubicBezTo>
                    <a:pt x="61130" y="172721"/>
                    <a:pt x="63492" y="170596"/>
                    <a:pt x="63962" y="172249"/>
                  </a:cubicBezTo>
                  <a:close/>
                  <a:moveTo>
                    <a:pt x="24556" y="68420"/>
                  </a:moveTo>
                  <a:cubicBezTo>
                    <a:pt x="24556" y="68420"/>
                    <a:pt x="24556" y="68420"/>
                    <a:pt x="24556" y="67003"/>
                  </a:cubicBezTo>
                  <a:cubicBezTo>
                    <a:pt x="24556" y="65589"/>
                    <a:pt x="27151" y="64880"/>
                    <a:pt x="27388" y="66297"/>
                  </a:cubicBezTo>
                  <a:close/>
                  <a:moveTo>
                    <a:pt x="39895" y="110660"/>
                  </a:moveTo>
                  <a:cubicBezTo>
                    <a:pt x="39895" y="110660"/>
                    <a:pt x="39895" y="110660"/>
                    <a:pt x="39895" y="110660"/>
                  </a:cubicBezTo>
                  <a:cubicBezTo>
                    <a:pt x="39895" y="110660"/>
                    <a:pt x="42960" y="111602"/>
                    <a:pt x="42726" y="108535"/>
                  </a:cubicBezTo>
                  <a:close/>
                  <a:moveTo>
                    <a:pt x="14880" y="35147"/>
                  </a:moveTo>
                  <a:cubicBezTo>
                    <a:pt x="14880" y="36801"/>
                    <a:pt x="14880" y="35147"/>
                    <a:pt x="14880" y="36801"/>
                  </a:cubicBezTo>
                  <a:cubicBezTo>
                    <a:pt x="14880" y="38451"/>
                    <a:pt x="14880" y="36801"/>
                    <a:pt x="14880" y="36801"/>
                  </a:cubicBezTo>
                  <a:cubicBezTo>
                    <a:pt x="15116" y="37743"/>
                    <a:pt x="15589" y="38451"/>
                    <a:pt x="16061" y="39160"/>
                  </a:cubicBezTo>
                  <a:cubicBezTo>
                    <a:pt x="16061" y="39160"/>
                    <a:pt x="16061" y="42700"/>
                    <a:pt x="16061" y="41991"/>
                  </a:cubicBezTo>
                  <a:cubicBezTo>
                    <a:pt x="16061" y="41283"/>
                    <a:pt x="16061" y="41991"/>
                    <a:pt x="16061" y="40105"/>
                  </a:cubicBezTo>
                  <a:cubicBezTo>
                    <a:pt x="16061" y="42464"/>
                    <a:pt x="16061" y="40105"/>
                    <a:pt x="16061" y="40105"/>
                  </a:cubicBezTo>
                  <a:cubicBezTo>
                    <a:pt x="16061" y="40105"/>
                    <a:pt x="16061" y="37506"/>
                    <a:pt x="14644" y="37506"/>
                  </a:cubicBezTo>
                  <a:cubicBezTo>
                    <a:pt x="13230" y="37506"/>
                    <a:pt x="14644" y="38924"/>
                    <a:pt x="14644" y="39632"/>
                  </a:cubicBezTo>
                  <a:cubicBezTo>
                    <a:pt x="14172" y="37273"/>
                    <a:pt x="14172" y="34675"/>
                    <a:pt x="14644" y="32316"/>
                  </a:cubicBezTo>
                  <a:cubicBezTo>
                    <a:pt x="14644" y="32316"/>
                    <a:pt x="14644" y="33733"/>
                    <a:pt x="14644" y="34439"/>
                  </a:cubicBezTo>
                  <a:cubicBezTo>
                    <a:pt x="14644" y="35147"/>
                    <a:pt x="14644" y="34439"/>
                    <a:pt x="14644" y="34439"/>
                  </a:cubicBezTo>
                  <a:lnTo>
                    <a:pt x="14644" y="32552"/>
                  </a:lnTo>
                  <a:cubicBezTo>
                    <a:pt x="14644" y="31138"/>
                    <a:pt x="14644" y="32552"/>
                    <a:pt x="14644" y="30429"/>
                  </a:cubicBezTo>
                  <a:cubicBezTo>
                    <a:pt x="14644" y="28306"/>
                    <a:pt x="14644" y="30429"/>
                    <a:pt x="14644" y="31843"/>
                  </a:cubicBezTo>
                  <a:cubicBezTo>
                    <a:pt x="14644" y="33261"/>
                    <a:pt x="14644" y="31843"/>
                    <a:pt x="14644" y="31843"/>
                  </a:cubicBezTo>
                  <a:cubicBezTo>
                    <a:pt x="14880" y="30901"/>
                    <a:pt x="15825" y="30665"/>
                    <a:pt x="16767" y="30901"/>
                  </a:cubicBezTo>
                  <a:cubicBezTo>
                    <a:pt x="17712" y="31138"/>
                    <a:pt x="17948" y="32080"/>
                    <a:pt x="17712" y="33024"/>
                  </a:cubicBezTo>
                  <a:close/>
                  <a:moveTo>
                    <a:pt x="19835" y="49072"/>
                  </a:moveTo>
                  <a:cubicBezTo>
                    <a:pt x="19835" y="47655"/>
                    <a:pt x="19835" y="49072"/>
                    <a:pt x="19835" y="47655"/>
                  </a:cubicBezTo>
                  <a:cubicBezTo>
                    <a:pt x="19835" y="46237"/>
                    <a:pt x="19835" y="47655"/>
                    <a:pt x="21016" y="49305"/>
                  </a:cubicBezTo>
                  <a:cubicBezTo>
                    <a:pt x="22197" y="50959"/>
                    <a:pt x="21016" y="49305"/>
                    <a:pt x="21016" y="51667"/>
                  </a:cubicBezTo>
                  <a:cubicBezTo>
                    <a:pt x="21016" y="54026"/>
                    <a:pt x="21016" y="51667"/>
                    <a:pt x="21016" y="51667"/>
                  </a:cubicBezTo>
                  <a:cubicBezTo>
                    <a:pt x="21016" y="51667"/>
                    <a:pt x="21016" y="58745"/>
                    <a:pt x="21016" y="57330"/>
                  </a:cubicBezTo>
                  <a:cubicBezTo>
                    <a:pt x="22666" y="54262"/>
                    <a:pt x="23139" y="50959"/>
                    <a:pt x="22666" y="47655"/>
                  </a:cubicBezTo>
                  <a:close/>
                  <a:moveTo>
                    <a:pt x="63256" y="172249"/>
                  </a:moveTo>
                  <a:cubicBezTo>
                    <a:pt x="63256" y="173191"/>
                    <a:pt x="63256" y="174136"/>
                    <a:pt x="63256" y="175081"/>
                  </a:cubicBezTo>
                  <a:cubicBezTo>
                    <a:pt x="63492" y="173900"/>
                    <a:pt x="63492" y="172721"/>
                    <a:pt x="63256" y="171540"/>
                  </a:cubicBezTo>
                  <a:cubicBezTo>
                    <a:pt x="63256" y="171540"/>
                    <a:pt x="63256" y="171540"/>
                    <a:pt x="63256" y="171540"/>
                  </a:cubicBezTo>
                  <a:lnTo>
                    <a:pt x="63256" y="178148"/>
                  </a:lnTo>
                  <a:cubicBezTo>
                    <a:pt x="63256" y="174844"/>
                    <a:pt x="63256" y="175081"/>
                    <a:pt x="61366" y="173900"/>
                  </a:cubicBezTo>
                  <a:cubicBezTo>
                    <a:pt x="59480" y="172721"/>
                    <a:pt x="65615" y="169890"/>
                    <a:pt x="66087" y="170123"/>
                  </a:cubicBezTo>
                  <a:close/>
                  <a:moveTo>
                    <a:pt x="41782" y="110897"/>
                  </a:moveTo>
                  <a:cubicBezTo>
                    <a:pt x="41782" y="112547"/>
                    <a:pt x="41782" y="113020"/>
                    <a:pt x="41782" y="112075"/>
                  </a:cubicBezTo>
                  <a:cubicBezTo>
                    <a:pt x="40837" y="111366"/>
                    <a:pt x="40837" y="109952"/>
                    <a:pt x="41545" y="109007"/>
                  </a:cubicBezTo>
                  <a:cubicBezTo>
                    <a:pt x="42254" y="108065"/>
                    <a:pt x="43668" y="108065"/>
                    <a:pt x="44613" y="108771"/>
                  </a:cubicBezTo>
                  <a:close/>
                  <a:moveTo>
                    <a:pt x="12049" y="30665"/>
                  </a:moveTo>
                  <a:cubicBezTo>
                    <a:pt x="12049" y="30665"/>
                    <a:pt x="12049" y="32316"/>
                    <a:pt x="12049" y="33024"/>
                  </a:cubicBezTo>
                  <a:cubicBezTo>
                    <a:pt x="12049" y="33733"/>
                    <a:pt x="14408" y="27834"/>
                    <a:pt x="14880" y="28539"/>
                  </a:cubicBezTo>
                  <a:close/>
                  <a:moveTo>
                    <a:pt x="22430" y="54262"/>
                  </a:moveTo>
                  <a:lnTo>
                    <a:pt x="22430" y="57566"/>
                  </a:lnTo>
                  <a:cubicBezTo>
                    <a:pt x="22430" y="57566"/>
                    <a:pt x="22430" y="57566"/>
                    <a:pt x="22430" y="57566"/>
                  </a:cubicBezTo>
                  <a:cubicBezTo>
                    <a:pt x="22430" y="57566"/>
                    <a:pt x="24792" y="51195"/>
                    <a:pt x="25262" y="52373"/>
                  </a:cubicBezTo>
                  <a:close/>
                  <a:moveTo>
                    <a:pt x="42726" y="111602"/>
                  </a:moveTo>
                  <a:cubicBezTo>
                    <a:pt x="42726" y="111602"/>
                    <a:pt x="42726" y="111602"/>
                    <a:pt x="42726" y="113492"/>
                  </a:cubicBezTo>
                  <a:cubicBezTo>
                    <a:pt x="42726" y="115379"/>
                    <a:pt x="42726" y="113492"/>
                    <a:pt x="42726" y="113492"/>
                  </a:cubicBezTo>
                  <a:close/>
                  <a:moveTo>
                    <a:pt x="31633" y="78096"/>
                  </a:moveTo>
                  <a:cubicBezTo>
                    <a:pt x="31633" y="80219"/>
                    <a:pt x="31633" y="81400"/>
                    <a:pt x="31633" y="80219"/>
                  </a:cubicBezTo>
                  <a:cubicBezTo>
                    <a:pt x="31633" y="79038"/>
                    <a:pt x="34465" y="77860"/>
                    <a:pt x="34465" y="76206"/>
                  </a:cubicBezTo>
                  <a:close/>
                  <a:moveTo>
                    <a:pt x="16297" y="38215"/>
                  </a:moveTo>
                  <a:cubicBezTo>
                    <a:pt x="16297" y="39160"/>
                    <a:pt x="16297" y="40105"/>
                    <a:pt x="16297" y="41047"/>
                  </a:cubicBezTo>
                  <a:cubicBezTo>
                    <a:pt x="16531" y="39160"/>
                    <a:pt x="17476" y="37506"/>
                    <a:pt x="19129" y="36328"/>
                  </a:cubicBezTo>
                  <a:close/>
                  <a:moveTo>
                    <a:pt x="42726" y="109007"/>
                  </a:moveTo>
                  <a:cubicBezTo>
                    <a:pt x="42726" y="109007"/>
                    <a:pt x="42726" y="109007"/>
                    <a:pt x="42726" y="109007"/>
                  </a:cubicBezTo>
                  <a:cubicBezTo>
                    <a:pt x="42726" y="109007"/>
                    <a:pt x="42726" y="109007"/>
                    <a:pt x="42726" y="109007"/>
                  </a:cubicBezTo>
                  <a:cubicBezTo>
                    <a:pt x="42726" y="109007"/>
                    <a:pt x="42726" y="110660"/>
                    <a:pt x="42726" y="109007"/>
                  </a:cubicBezTo>
                  <a:cubicBezTo>
                    <a:pt x="42726" y="107356"/>
                    <a:pt x="45322" y="106884"/>
                    <a:pt x="45558" y="107120"/>
                  </a:cubicBezTo>
                  <a:close/>
                  <a:moveTo>
                    <a:pt x="41309" y="101457"/>
                  </a:moveTo>
                  <a:cubicBezTo>
                    <a:pt x="41309" y="100040"/>
                    <a:pt x="41309" y="102871"/>
                    <a:pt x="41309" y="101457"/>
                  </a:cubicBezTo>
                  <a:cubicBezTo>
                    <a:pt x="41309" y="100040"/>
                    <a:pt x="43904" y="97445"/>
                    <a:pt x="44141" y="99567"/>
                  </a:cubicBezTo>
                  <a:close/>
                  <a:moveTo>
                    <a:pt x="9217" y="13440"/>
                  </a:moveTo>
                  <a:cubicBezTo>
                    <a:pt x="9217" y="15090"/>
                    <a:pt x="9217" y="13440"/>
                    <a:pt x="9217" y="13440"/>
                  </a:cubicBezTo>
                  <a:cubicBezTo>
                    <a:pt x="9217" y="14382"/>
                    <a:pt x="9217" y="15326"/>
                    <a:pt x="9217" y="16271"/>
                  </a:cubicBezTo>
                  <a:cubicBezTo>
                    <a:pt x="9217" y="16271"/>
                    <a:pt x="9217" y="16271"/>
                    <a:pt x="9217" y="16271"/>
                  </a:cubicBezTo>
                  <a:cubicBezTo>
                    <a:pt x="9217" y="16271"/>
                    <a:pt x="11812" y="11550"/>
                    <a:pt x="12049" y="11550"/>
                  </a:cubicBezTo>
                  <a:close/>
                  <a:moveTo>
                    <a:pt x="68919" y="175081"/>
                  </a:moveTo>
                  <a:cubicBezTo>
                    <a:pt x="68919" y="176495"/>
                    <a:pt x="68919" y="175081"/>
                    <a:pt x="68919" y="175081"/>
                  </a:cubicBezTo>
                  <a:cubicBezTo>
                    <a:pt x="68919" y="175081"/>
                    <a:pt x="71278" y="171777"/>
                    <a:pt x="71751" y="173191"/>
                  </a:cubicBezTo>
                  <a:close/>
                  <a:moveTo>
                    <a:pt x="37060" y="79274"/>
                  </a:moveTo>
                  <a:cubicBezTo>
                    <a:pt x="37060" y="79274"/>
                    <a:pt x="37060" y="79274"/>
                    <a:pt x="37060" y="79274"/>
                  </a:cubicBezTo>
                  <a:cubicBezTo>
                    <a:pt x="37060" y="79274"/>
                    <a:pt x="39659" y="76206"/>
                    <a:pt x="39895" y="77387"/>
                  </a:cubicBezTo>
                  <a:close/>
                  <a:moveTo>
                    <a:pt x="49804" y="115379"/>
                  </a:moveTo>
                  <a:cubicBezTo>
                    <a:pt x="49804" y="115379"/>
                    <a:pt x="49804" y="118919"/>
                    <a:pt x="49804" y="117029"/>
                  </a:cubicBezTo>
                  <a:cubicBezTo>
                    <a:pt x="49804" y="115142"/>
                    <a:pt x="52399" y="113492"/>
                    <a:pt x="52635" y="113492"/>
                  </a:cubicBezTo>
                  <a:close/>
                  <a:moveTo>
                    <a:pt x="38950" y="81400"/>
                  </a:moveTo>
                  <a:cubicBezTo>
                    <a:pt x="38950" y="79747"/>
                    <a:pt x="38950" y="81400"/>
                    <a:pt x="40364" y="82814"/>
                  </a:cubicBezTo>
                  <a:cubicBezTo>
                    <a:pt x="40364" y="80455"/>
                    <a:pt x="40364" y="82814"/>
                    <a:pt x="40364" y="82814"/>
                  </a:cubicBezTo>
                  <a:cubicBezTo>
                    <a:pt x="40364" y="82814"/>
                    <a:pt x="42018" y="81164"/>
                    <a:pt x="41782" y="79510"/>
                  </a:cubicBezTo>
                  <a:close/>
                  <a:moveTo>
                    <a:pt x="73165" y="177676"/>
                  </a:moveTo>
                  <a:cubicBezTo>
                    <a:pt x="73165" y="177676"/>
                    <a:pt x="73165" y="177676"/>
                    <a:pt x="73165" y="177676"/>
                  </a:cubicBezTo>
                  <a:cubicBezTo>
                    <a:pt x="73165" y="177676"/>
                    <a:pt x="75524" y="173427"/>
                    <a:pt x="75996" y="175789"/>
                  </a:cubicBezTo>
                  <a:close/>
                  <a:moveTo>
                    <a:pt x="18420" y="20753"/>
                  </a:moveTo>
                  <a:cubicBezTo>
                    <a:pt x="18420" y="20753"/>
                    <a:pt x="18420" y="20753"/>
                    <a:pt x="18420" y="18158"/>
                  </a:cubicBezTo>
                  <a:cubicBezTo>
                    <a:pt x="18420" y="15563"/>
                    <a:pt x="21016" y="17449"/>
                    <a:pt x="21252" y="18867"/>
                  </a:cubicBezTo>
                  <a:close/>
                  <a:moveTo>
                    <a:pt x="29510" y="44351"/>
                  </a:moveTo>
                  <a:cubicBezTo>
                    <a:pt x="29510" y="46474"/>
                    <a:pt x="29510" y="44351"/>
                    <a:pt x="30928" y="46710"/>
                  </a:cubicBezTo>
                  <a:cubicBezTo>
                    <a:pt x="32342" y="49072"/>
                    <a:pt x="30928" y="46710"/>
                    <a:pt x="30928" y="48836"/>
                  </a:cubicBezTo>
                  <a:cubicBezTo>
                    <a:pt x="30928" y="48836"/>
                    <a:pt x="30928" y="48836"/>
                    <a:pt x="30928" y="47182"/>
                  </a:cubicBezTo>
                  <a:cubicBezTo>
                    <a:pt x="31870" y="45532"/>
                    <a:pt x="32578" y="43878"/>
                    <a:pt x="32578" y="41991"/>
                  </a:cubicBezTo>
                  <a:close/>
                  <a:moveTo>
                    <a:pt x="50512" y="101693"/>
                  </a:moveTo>
                  <a:cubicBezTo>
                    <a:pt x="50749" y="102871"/>
                    <a:pt x="50749" y="104289"/>
                    <a:pt x="50512" y="105467"/>
                  </a:cubicBezTo>
                  <a:cubicBezTo>
                    <a:pt x="50512" y="105467"/>
                    <a:pt x="50512" y="103108"/>
                    <a:pt x="50512" y="103344"/>
                  </a:cubicBezTo>
                  <a:cubicBezTo>
                    <a:pt x="50512" y="103580"/>
                    <a:pt x="53344" y="100985"/>
                    <a:pt x="53344" y="99331"/>
                  </a:cubicBezTo>
                  <a:close/>
                  <a:moveTo>
                    <a:pt x="25498" y="24766"/>
                  </a:moveTo>
                  <a:cubicBezTo>
                    <a:pt x="25498" y="26180"/>
                    <a:pt x="25498" y="27361"/>
                    <a:pt x="25498" y="26653"/>
                  </a:cubicBezTo>
                  <a:cubicBezTo>
                    <a:pt x="25498" y="25944"/>
                    <a:pt x="27860" y="20753"/>
                    <a:pt x="28329" y="22407"/>
                  </a:cubicBezTo>
                  <a:close/>
                  <a:moveTo>
                    <a:pt x="38714" y="62521"/>
                  </a:moveTo>
                  <a:cubicBezTo>
                    <a:pt x="38714" y="62521"/>
                    <a:pt x="38714" y="62521"/>
                    <a:pt x="38714" y="62521"/>
                  </a:cubicBezTo>
                  <a:cubicBezTo>
                    <a:pt x="38714" y="62521"/>
                    <a:pt x="41309" y="58981"/>
                    <a:pt x="41545" y="60162"/>
                  </a:cubicBezTo>
                  <a:close/>
                  <a:moveTo>
                    <a:pt x="33759" y="46946"/>
                  </a:moveTo>
                  <a:cubicBezTo>
                    <a:pt x="33759" y="48363"/>
                    <a:pt x="33759" y="49072"/>
                    <a:pt x="33759" y="46946"/>
                  </a:cubicBezTo>
                  <a:cubicBezTo>
                    <a:pt x="33759" y="44823"/>
                    <a:pt x="36355" y="44587"/>
                    <a:pt x="36591" y="44587"/>
                  </a:cubicBezTo>
                  <a:close/>
                  <a:moveTo>
                    <a:pt x="37297" y="54499"/>
                  </a:moveTo>
                  <a:cubicBezTo>
                    <a:pt x="37297" y="56149"/>
                    <a:pt x="37297" y="54499"/>
                    <a:pt x="38714" y="54499"/>
                  </a:cubicBezTo>
                  <a:cubicBezTo>
                    <a:pt x="40128" y="54499"/>
                    <a:pt x="38714" y="56149"/>
                    <a:pt x="37533" y="56385"/>
                  </a:cubicBezTo>
                  <a:cubicBezTo>
                    <a:pt x="36355" y="56622"/>
                    <a:pt x="37533" y="58036"/>
                    <a:pt x="37533" y="56385"/>
                  </a:cubicBezTo>
                  <a:cubicBezTo>
                    <a:pt x="37297" y="54499"/>
                    <a:pt x="38478" y="52845"/>
                    <a:pt x="40128" y="52137"/>
                  </a:cubicBezTo>
                  <a:close/>
                  <a:moveTo>
                    <a:pt x="48859" y="84468"/>
                  </a:moveTo>
                  <a:cubicBezTo>
                    <a:pt x="48859" y="86118"/>
                    <a:pt x="48859" y="85882"/>
                    <a:pt x="48859" y="84468"/>
                  </a:cubicBezTo>
                  <a:cubicBezTo>
                    <a:pt x="48859" y="83050"/>
                    <a:pt x="51221" y="81633"/>
                    <a:pt x="51693" y="82106"/>
                  </a:cubicBezTo>
                  <a:close/>
                  <a:moveTo>
                    <a:pt x="26915" y="21226"/>
                  </a:moveTo>
                  <a:cubicBezTo>
                    <a:pt x="26915" y="21226"/>
                    <a:pt x="26915" y="21226"/>
                    <a:pt x="26915" y="21226"/>
                  </a:cubicBezTo>
                  <a:cubicBezTo>
                    <a:pt x="26915" y="21226"/>
                    <a:pt x="26915" y="18630"/>
                    <a:pt x="26915" y="17213"/>
                  </a:cubicBezTo>
                  <a:cubicBezTo>
                    <a:pt x="26915" y="15799"/>
                    <a:pt x="29274" y="17686"/>
                    <a:pt x="29747" y="18867"/>
                  </a:cubicBezTo>
                  <a:close/>
                  <a:moveTo>
                    <a:pt x="25734" y="22876"/>
                  </a:moveTo>
                  <a:cubicBezTo>
                    <a:pt x="25734" y="20753"/>
                    <a:pt x="25734" y="22876"/>
                    <a:pt x="25734" y="20281"/>
                  </a:cubicBezTo>
                  <a:cubicBezTo>
                    <a:pt x="25734" y="17686"/>
                    <a:pt x="25734" y="15563"/>
                    <a:pt x="25734" y="18630"/>
                  </a:cubicBezTo>
                  <a:cubicBezTo>
                    <a:pt x="26679" y="19339"/>
                    <a:pt x="27624" y="20045"/>
                    <a:pt x="28566" y="20517"/>
                  </a:cubicBezTo>
                  <a:close/>
                  <a:moveTo>
                    <a:pt x="27624" y="24766"/>
                  </a:moveTo>
                  <a:cubicBezTo>
                    <a:pt x="27624" y="23112"/>
                    <a:pt x="27624" y="24766"/>
                    <a:pt x="27624" y="23112"/>
                  </a:cubicBezTo>
                  <a:cubicBezTo>
                    <a:pt x="27624" y="21462"/>
                    <a:pt x="27624" y="23112"/>
                    <a:pt x="28802" y="24530"/>
                  </a:cubicBezTo>
                  <a:cubicBezTo>
                    <a:pt x="28566" y="25238"/>
                    <a:pt x="28566" y="25708"/>
                    <a:pt x="28802" y="26416"/>
                  </a:cubicBezTo>
                  <a:cubicBezTo>
                    <a:pt x="28802" y="26416"/>
                    <a:pt x="28802" y="27834"/>
                    <a:pt x="28802" y="26416"/>
                  </a:cubicBezTo>
                  <a:cubicBezTo>
                    <a:pt x="28802" y="25002"/>
                    <a:pt x="30928" y="24057"/>
                    <a:pt x="30455" y="22407"/>
                  </a:cubicBezTo>
                  <a:close/>
                  <a:moveTo>
                    <a:pt x="37533" y="48363"/>
                  </a:moveTo>
                  <a:cubicBezTo>
                    <a:pt x="37533" y="48363"/>
                    <a:pt x="37533" y="48363"/>
                    <a:pt x="37533" y="48363"/>
                  </a:cubicBezTo>
                  <a:cubicBezTo>
                    <a:pt x="37533" y="48363"/>
                    <a:pt x="40128" y="45295"/>
                    <a:pt x="40364" y="47655"/>
                  </a:cubicBezTo>
                  <a:close/>
                  <a:moveTo>
                    <a:pt x="37533" y="48363"/>
                  </a:moveTo>
                  <a:cubicBezTo>
                    <a:pt x="37533" y="48363"/>
                    <a:pt x="37533" y="46474"/>
                    <a:pt x="37533" y="45532"/>
                  </a:cubicBezTo>
                  <a:cubicBezTo>
                    <a:pt x="37533" y="44587"/>
                    <a:pt x="39659" y="47655"/>
                    <a:pt x="39186" y="47655"/>
                  </a:cubicBezTo>
                  <a:close/>
                  <a:moveTo>
                    <a:pt x="40837" y="56149"/>
                  </a:moveTo>
                  <a:cubicBezTo>
                    <a:pt x="40837" y="54735"/>
                    <a:pt x="40837" y="56149"/>
                    <a:pt x="40837" y="54499"/>
                  </a:cubicBezTo>
                  <a:cubicBezTo>
                    <a:pt x="40837" y="52845"/>
                    <a:pt x="40837" y="55913"/>
                    <a:pt x="40837" y="56385"/>
                  </a:cubicBezTo>
                  <a:cubicBezTo>
                    <a:pt x="40601" y="57094"/>
                    <a:pt x="40601" y="58036"/>
                    <a:pt x="40837" y="58745"/>
                  </a:cubicBezTo>
                  <a:cubicBezTo>
                    <a:pt x="40837" y="57094"/>
                    <a:pt x="40837" y="56385"/>
                    <a:pt x="40837" y="58745"/>
                  </a:cubicBezTo>
                  <a:cubicBezTo>
                    <a:pt x="40837" y="57094"/>
                    <a:pt x="41309" y="55441"/>
                    <a:pt x="42490" y="54262"/>
                  </a:cubicBezTo>
                  <a:close/>
                  <a:moveTo>
                    <a:pt x="62547" y="116796"/>
                  </a:moveTo>
                  <a:cubicBezTo>
                    <a:pt x="62547" y="118683"/>
                    <a:pt x="62547" y="117974"/>
                    <a:pt x="62547" y="119627"/>
                  </a:cubicBezTo>
                  <a:lnTo>
                    <a:pt x="62547" y="119627"/>
                  </a:lnTo>
                  <a:lnTo>
                    <a:pt x="62547" y="119627"/>
                  </a:lnTo>
                  <a:cubicBezTo>
                    <a:pt x="63492" y="115142"/>
                    <a:pt x="63725" y="113728"/>
                    <a:pt x="64198" y="114906"/>
                  </a:cubicBezTo>
                  <a:close/>
                  <a:moveTo>
                    <a:pt x="80245" y="176023"/>
                  </a:moveTo>
                  <a:cubicBezTo>
                    <a:pt x="80245" y="176023"/>
                    <a:pt x="80245" y="176023"/>
                    <a:pt x="80245" y="177440"/>
                  </a:cubicBezTo>
                  <a:cubicBezTo>
                    <a:pt x="80245" y="178857"/>
                    <a:pt x="81660" y="175317"/>
                    <a:pt x="81896" y="174136"/>
                  </a:cubicBezTo>
                  <a:close/>
                  <a:moveTo>
                    <a:pt x="29274" y="22407"/>
                  </a:moveTo>
                  <a:cubicBezTo>
                    <a:pt x="29274" y="22407"/>
                    <a:pt x="29274" y="22407"/>
                    <a:pt x="29274" y="22407"/>
                  </a:cubicBezTo>
                  <a:cubicBezTo>
                    <a:pt x="29274" y="22407"/>
                    <a:pt x="30928" y="19808"/>
                    <a:pt x="30928" y="20517"/>
                  </a:cubicBezTo>
                  <a:close/>
                  <a:moveTo>
                    <a:pt x="59007" y="102871"/>
                  </a:moveTo>
                  <a:cubicBezTo>
                    <a:pt x="59007" y="102871"/>
                    <a:pt x="59007" y="102871"/>
                    <a:pt x="59007" y="102871"/>
                  </a:cubicBezTo>
                  <a:cubicBezTo>
                    <a:pt x="59007" y="102871"/>
                    <a:pt x="60188" y="99804"/>
                    <a:pt x="60658" y="100985"/>
                  </a:cubicBezTo>
                  <a:close/>
                  <a:moveTo>
                    <a:pt x="33287" y="25474"/>
                  </a:moveTo>
                  <a:cubicBezTo>
                    <a:pt x="33287" y="25474"/>
                    <a:pt x="33287" y="25474"/>
                    <a:pt x="33287" y="25474"/>
                  </a:cubicBezTo>
                  <a:cubicBezTo>
                    <a:pt x="33287" y="25474"/>
                    <a:pt x="33287" y="22640"/>
                    <a:pt x="33287" y="25474"/>
                  </a:cubicBezTo>
                  <a:cubicBezTo>
                    <a:pt x="33287" y="28306"/>
                    <a:pt x="33287" y="25474"/>
                    <a:pt x="33287" y="28539"/>
                  </a:cubicBezTo>
                  <a:cubicBezTo>
                    <a:pt x="33287" y="31607"/>
                    <a:pt x="33287" y="28539"/>
                    <a:pt x="33287" y="25944"/>
                  </a:cubicBezTo>
                  <a:cubicBezTo>
                    <a:pt x="33287" y="23349"/>
                    <a:pt x="34465" y="20989"/>
                    <a:pt x="34937" y="24057"/>
                  </a:cubicBezTo>
                  <a:close/>
                  <a:moveTo>
                    <a:pt x="54525" y="88005"/>
                  </a:moveTo>
                  <a:cubicBezTo>
                    <a:pt x="54525" y="88005"/>
                    <a:pt x="54525" y="86118"/>
                    <a:pt x="54525" y="88005"/>
                  </a:cubicBezTo>
                  <a:cubicBezTo>
                    <a:pt x="54525" y="89895"/>
                    <a:pt x="54525" y="88005"/>
                    <a:pt x="54525" y="89895"/>
                  </a:cubicBezTo>
                  <a:cubicBezTo>
                    <a:pt x="54289" y="88477"/>
                    <a:pt x="54995" y="87063"/>
                    <a:pt x="56176" y="86118"/>
                  </a:cubicBezTo>
                  <a:close/>
                  <a:moveTo>
                    <a:pt x="42490" y="51195"/>
                  </a:moveTo>
                  <a:cubicBezTo>
                    <a:pt x="42490" y="51195"/>
                    <a:pt x="42490" y="51195"/>
                    <a:pt x="42490" y="52845"/>
                  </a:cubicBezTo>
                  <a:cubicBezTo>
                    <a:pt x="42490" y="54499"/>
                    <a:pt x="44141" y="50486"/>
                    <a:pt x="44141" y="49305"/>
                  </a:cubicBezTo>
                  <a:close/>
                  <a:moveTo>
                    <a:pt x="34701" y="25944"/>
                  </a:moveTo>
                  <a:lnTo>
                    <a:pt x="34701" y="27597"/>
                  </a:lnTo>
                  <a:lnTo>
                    <a:pt x="34701" y="25944"/>
                  </a:lnTo>
                  <a:cubicBezTo>
                    <a:pt x="34701" y="25944"/>
                    <a:pt x="36118" y="24057"/>
                    <a:pt x="36355" y="24057"/>
                  </a:cubicBezTo>
                  <a:close/>
                  <a:moveTo>
                    <a:pt x="44377" y="52137"/>
                  </a:moveTo>
                  <a:cubicBezTo>
                    <a:pt x="44377" y="52137"/>
                    <a:pt x="44377" y="54735"/>
                    <a:pt x="44377" y="53318"/>
                  </a:cubicBezTo>
                  <a:cubicBezTo>
                    <a:pt x="44377" y="51903"/>
                    <a:pt x="45794" y="49541"/>
                    <a:pt x="46027" y="50250"/>
                  </a:cubicBezTo>
                  <a:close/>
                  <a:moveTo>
                    <a:pt x="47917" y="59217"/>
                  </a:moveTo>
                  <a:cubicBezTo>
                    <a:pt x="47917" y="61104"/>
                    <a:pt x="47917" y="59217"/>
                    <a:pt x="47917" y="61104"/>
                  </a:cubicBezTo>
                  <a:cubicBezTo>
                    <a:pt x="47917" y="60398"/>
                    <a:pt x="47917" y="59926"/>
                    <a:pt x="47917" y="59217"/>
                  </a:cubicBezTo>
                  <a:cubicBezTo>
                    <a:pt x="48626" y="56149"/>
                    <a:pt x="49095" y="55677"/>
                    <a:pt x="49568" y="57330"/>
                  </a:cubicBezTo>
                  <a:close/>
                  <a:moveTo>
                    <a:pt x="46027" y="59217"/>
                  </a:moveTo>
                  <a:cubicBezTo>
                    <a:pt x="46027" y="60870"/>
                    <a:pt x="46027" y="57566"/>
                    <a:pt x="46027" y="59217"/>
                  </a:cubicBezTo>
                  <a:cubicBezTo>
                    <a:pt x="46027" y="60870"/>
                    <a:pt x="47917" y="58272"/>
                    <a:pt x="47681" y="56385"/>
                  </a:cubicBezTo>
                  <a:close/>
                  <a:moveTo>
                    <a:pt x="36827" y="31843"/>
                  </a:moveTo>
                  <a:cubicBezTo>
                    <a:pt x="36827" y="33969"/>
                    <a:pt x="36827" y="31843"/>
                    <a:pt x="36827" y="31843"/>
                  </a:cubicBezTo>
                  <a:cubicBezTo>
                    <a:pt x="36827" y="31843"/>
                    <a:pt x="38005" y="28776"/>
                    <a:pt x="38478" y="29012"/>
                  </a:cubicBezTo>
                  <a:close/>
                  <a:moveTo>
                    <a:pt x="46027" y="55441"/>
                  </a:moveTo>
                  <a:cubicBezTo>
                    <a:pt x="46027" y="57094"/>
                    <a:pt x="46027" y="55441"/>
                    <a:pt x="46027" y="55441"/>
                  </a:cubicBezTo>
                  <a:cubicBezTo>
                    <a:pt x="46027" y="55441"/>
                    <a:pt x="47208" y="50486"/>
                    <a:pt x="47681" y="51903"/>
                  </a:cubicBezTo>
                  <a:close/>
                  <a:moveTo>
                    <a:pt x="46027" y="52373"/>
                  </a:moveTo>
                  <a:cubicBezTo>
                    <a:pt x="45558" y="53790"/>
                    <a:pt x="45558" y="54971"/>
                    <a:pt x="46027" y="56385"/>
                  </a:cubicBezTo>
                  <a:cubicBezTo>
                    <a:pt x="46027" y="56385"/>
                    <a:pt x="46027" y="54971"/>
                    <a:pt x="46027" y="53790"/>
                  </a:cubicBezTo>
                  <a:cubicBezTo>
                    <a:pt x="46027" y="52609"/>
                    <a:pt x="46027" y="53790"/>
                    <a:pt x="46027" y="52137"/>
                  </a:cubicBezTo>
                  <a:cubicBezTo>
                    <a:pt x="46027" y="50486"/>
                    <a:pt x="46027" y="52137"/>
                    <a:pt x="46027" y="52137"/>
                  </a:cubicBezTo>
                  <a:cubicBezTo>
                    <a:pt x="46027" y="52137"/>
                    <a:pt x="46027" y="52137"/>
                    <a:pt x="47445" y="54262"/>
                  </a:cubicBezTo>
                  <a:lnTo>
                    <a:pt x="47445" y="56385"/>
                  </a:lnTo>
                  <a:cubicBezTo>
                    <a:pt x="46972" y="53790"/>
                    <a:pt x="47208" y="51195"/>
                    <a:pt x="48153" y="48836"/>
                  </a:cubicBezTo>
                  <a:close/>
                  <a:moveTo>
                    <a:pt x="47917" y="56858"/>
                  </a:moveTo>
                  <a:cubicBezTo>
                    <a:pt x="47917" y="58508"/>
                    <a:pt x="47917" y="56858"/>
                    <a:pt x="46264" y="56858"/>
                  </a:cubicBezTo>
                  <a:cubicBezTo>
                    <a:pt x="44613" y="56858"/>
                    <a:pt x="49331" y="51903"/>
                    <a:pt x="50040" y="53318"/>
                  </a:cubicBezTo>
                  <a:close/>
                  <a:moveTo>
                    <a:pt x="34229" y="20045"/>
                  </a:moveTo>
                  <a:cubicBezTo>
                    <a:pt x="34229" y="20045"/>
                    <a:pt x="34229" y="20045"/>
                    <a:pt x="32814" y="20045"/>
                  </a:cubicBezTo>
                  <a:cubicBezTo>
                    <a:pt x="31397" y="20045"/>
                    <a:pt x="35646" y="14618"/>
                    <a:pt x="36355" y="16507"/>
                  </a:cubicBezTo>
                  <a:close/>
                  <a:moveTo>
                    <a:pt x="38714" y="32316"/>
                  </a:moveTo>
                  <a:cubicBezTo>
                    <a:pt x="38714" y="32316"/>
                    <a:pt x="38714" y="35383"/>
                    <a:pt x="38714" y="34439"/>
                  </a:cubicBezTo>
                  <a:cubicBezTo>
                    <a:pt x="38714" y="33497"/>
                    <a:pt x="40364" y="27834"/>
                    <a:pt x="40837" y="28776"/>
                  </a:cubicBezTo>
                  <a:close/>
                  <a:moveTo>
                    <a:pt x="36591" y="22876"/>
                  </a:moveTo>
                  <a:cubicBezTo>
                    <a:pt x="36591" y="22876"/>
                    <a:pt x="36591" y="24766"/>
                    <a:pt x="36591" y="25708"/>
                  </a:cubicBezTo>
                  <a:cubicBezTo>
                    <a:pt x="36591" y="26653"/>
                    <a:pt x="36591" y="24057"/>
                    <a:pt x="36591" y="25708"/>
                  </a:cubicBezTo>
                  <a:cubicBezTo>
                    <a:pt x="36591" y="27361"/>
                    <a:pt x="36591" y="25708"/>
                    <a:pt x="35174" y="25708"/>
                  </a:cubicBezTo>
                  <a:cubicBezTo>
                    <a:pt x="33759" y="25708"/>
                    <a:pt x="38950" y="21934"/>
                    <a:pt x="38714" y="19339"/>
                  </a:cubicBezTo>
                  <a:close/>
                  <a:moveTo>
                    <a:pt x="49331" y="61812"/>
                  </a:moveTo>
                  <a:cubicBezTo>
                    <a:pt x="49331" y="59217"/>
                    <a:pt x="50749" y="63230"/>
                    <a:pt x="50749" y="65589"/>
                  </a:cubicBezTo>
                  <a:cubicBezTo>
                    <a:pt x="51927" y="63466"/>
                    <a:pt x="52163" y="60634"/>
                    <a:pt x="51457" y="58272"/>
                  </a:cubicBezTo>
                  <a:close/>
                  <a:moveTo>
                    <a:pt x="49331" y="56622"/>
                  </a:moveTo>
                  <a:lnTo>
                    <a:pt x="49331" y="58508"/>
                  </a:lnTo>
                  <a:cubicBezTo>
                    <a:pt x="49331" y="58036"/>
                    <a:pt x="49331" y="57330"/>
                    <a:pt x="49331" y="56858"/>
                  </a:cubicBezTo>
                  <a:cubicBezTo>
                    <a:pt x="49331" y="56858"/>
                    <a:pt x="50276" y="50722"/>
                    <a:pt x="50985" y="53081"/>
                  </a:cubicBezTo>
                  <a:close/>
                  <a:moveTo>
                    <a:pt x="42960" y="36564"/>
                  </a:moveTo>
                  <a:cubicBezTo>
                    <a:pt x="43196" y="37506"/>
                    <a:pt x="43196" y="38687"/>
                    <a:pt x="42960" y="39632"/>
                  </a:cubicBezTo>
                  <a:lnTo>
                    <a:pt x="42960" y="39632"/>
                  </a:lnTo>
                  <a:close/>
                  <a:moveTo>
                    <a:pt x="40128" y="27125"/>
                  </a:moveTo>
                  <a:cubicBezTo>
                    <a:pt x="40364" y="28539"/>
                    <a:pt x="40364" y="30193"/>
                    <a:pt x="40128" y="31607"/>
                  </a:cubicBezTo>
                  <a:cubicBezTo>
                    <a:pt x="39895" y="29012"/>
                    <a:pt x="40364" y="26416"/>
                    <a:pt x="41782" y="24057"/>
                  </a:cubicBezTo>
                  <a:close/>
                  <a:moveTo>
                    <a:pt x="48153" y="50722"/>
                  </a:moveTo>
                  <a:cubicBezTo>
                    <a:pt x="48153" y="48836"/>
                    <a:pt x="48153" y="50722"/>
                    <a:pt x="48153" y="52373"/>
                  </a:cubicBezTo>
                  <a:cubicBezTo>
                    <a:pt x="48153" y="54026"/>
                    <a:pt x="50276" y="49777"/>
                    <a:pt x="49804" y="47655"/>
                  </a:cubicBezTo>
                  <a:close/>
                  <a:moveTo>
                    <a:pt x="41545" y="25708"/>
                  </a:moveTo>
                  <a:cubicBezTo>
                    <a:pt x="41545" y="25708"/>
                    <a:pt x="41545" y="25708"/>
                    <a:pt x="41545" y="25708"/>
                  </a:cubicBezTo>
                  <a:cubicBezTo>
                    <a:pt x="41545" y="25708"/>
                    <a:pt x="41545" y="25708"/>
                    <a:pt x="41545" y="27834"/>
                  </a:cubicBezTo>
                  <a:cubicBezTo>
                    <a:pt x="41545" y="25238"/>
                    <a:pt x="41545" y="27834"/>
                    <a:pt x="41545" y="25708"/>
                  </a:cubicBezTo>
                  <a:cubicBezTo>
                    <a:pt x="41545" y="23585"/>
                    <a:pt x="43196" y="24057"/>
                    <a:pt x="43196" y="24057"/>
                  </a:cubicBezTo>
                  <a:close/>
                  <a:moveTo>
                    <a:pt x="44613" y="29957"/>
                  </a:moveTo>
                  <a:cubicBezTo>
                    <a:pt x="44613" y="27125"/>
                    <a:pt x="43196" y="29957"/>
                    <a:pt x="42490" y="27834"/>
                  </a:cubicBezTo>
                  <a:cubicBezTo>
                    <a:pt x="41782" y="25708"/>
                    <a:pt x="45794" y="24057"/>
                    <a:pt x="46264" y="27597"/>
                  </a:cubicBezTo>
                  <a:close/>
                  <a:moveTo>
                    <a:pt x="44613" y="29957"/>
                  </a:moveTo>
                  <a:cubicBezTo>
                    <a:pt x="44613" y="29957"/>
                    <a:pt x="44613" y="31607"/>
                    <a:pt x="44613" y="32316"/>
                  </a:cubicBezTo>
                  <a:cubicBezTo>
                    <a:pt x="44613" y="33024"/>
                    <a:pt x="44613" y="32316"/>
                    <a:pt x="44613" y="32316"/>
                  </a:cubicBezTo>
                  <a:cubicBezTo>
                    <a:pt x="44613" y="32316"/>
                    <a:pt x="45322" y="26889"/>
                    <a:pt x="45794" y="27597"/>
                  </a:cubicBezTo>
                  <a:close/>
                  <a:moveTo>
                    <a:pt x="47681" y="29957"/>
                  </a:moveTo>
                  <a:cubicBezTo>
                    <a:pt x="47681" y="31374"/>
                    <a:pt x="47681" y="29957"/>
                    <a:pt x="47681" y="31138"/>
                  </a:cubicBezTo>
                  <a:cubicBezTo>
                    <a:pt x="47681" y="32316"/>
                    <a:pt x="47681" y="32552"/>
                    <a:pt x="47681" y="31138"/>
                  </a:cubicBezTo>
                  <a:close/>
                  <a:moveTo>
                    <a:pt x="59243" y="57566"/>
                  </a:moveTo>
                  <a:cubicBezTo>
                    <a:pt x="59243" y="57566"/>
                    <a:pt x="59243" y="59453"/>
                    <a:pt x="59243" y="56149"/>
                  </a:cubicBezTo>
                  <a:cubicBezTo>
                    <a:pt x="59716" y="54735"/>
                    <a:pt x="60188" y="52373"/>
                    <a:pt x="60424" y="54262"/>
                  </a:cubicBezTo>
                  <a:close/>
                  <a:moveTo>
                    <a:pt x="73165" y="100985"/>
                  </a:moveTo>
                  <a:cubicBezTo>
                    <a:pt x="73165" y="100985"/>
                    <a:pt x="73165" y="104525"/>
                    <a:pt x="73165" y="103344"/>
                  </a:cubicBezTo>
                  <a:cubicBezTo>
                    <a:pt x="73165" y="102166"/>
                    <a:pt x="74110" y="98389"/>
                    <a:pt x="74346" y="97681"/>
                  </a:cubicBezTo>
                  <a:close/>
                  <a:moveTo>
                    <a:pt x="58535" y="55441"/>
                  </a:moveTo>
                  <a:cubicBezTo>
                    <a:pt x="58535" y="55441"/>
                    <a:pt x="58535" y="55441"/>
                    <a:pt x="58535" y="55441"/>
                  </a:cubicBezTo>
                  <a:cubicBezTo>
                    <a:pt x="58535" y="55441"/>
                    <a:pt x="58535" y="51903"/>
                    <a:pt x="58535" y="52609"/>
                  </a:cubicBezTo>
                  <a:cubicBezTo>
                    <a:pt x="58535" y="53318"/>
                    <a:pt x="59716" y="50959"/>
                    <a:pt x="59716" y="52137"/>
                  </a:cubicBezTo>
                  <a:close/>
                  <a:moveTo>
                    <a:pt x="58535" y="51667"/>
                  </a:moveTo>
                  <a:cubicBezTo>
                    <a:pt x="58535" y="51667"/>
                    <a:pt x="58535" y="55913"/>
                    <a:pt x="58535" y="54499"/>
                  </a:cubicBezTo>
                  <a:cubicBezTo>
                    <a:pt x="58298" y="52137"/>
                    <a:pt x="58535" y="49777"/>
                    <a:pt x="59716" y="47655"/>
                  </a:cubicBezTo>
                  <a:close/>
                  <a:moveTo>
                    <a:pt x="52399" y="32316"/>
                  </a:moveTo>
                  <a:cubicBezTo>
                    <a:pt x="52399" y="34675"/>
                    <a:pt x="52399" y="32316"/>
                    <a:pt x="52399" y="32316"/>
                  </a:cubicBezTo>
                  <a:cubicBezTo>
                    <a:pt x="52399" y="32316"/>
                    <a:pt x="52399" y="32316"/>
                    <a:pt x="52399" y="32316"/>
                  </a:cubicBezTo>
                  <a:close/>
                  <a:moveTo>
                    <a:pt x="58062" y="48599"/>
                  </a:moveTo>
                  <a:lnTo>
                    <a:pt x="58062" y="48599"/>
                  </a:lnTo>
                  <a:cubicBezTo>
                    <a:pt x="58771" y="43878"/>
                    <a:pt x="59007" y="44823"/>
                    <a:pt x="59243" y="45295"/>
                  </a:cubicBezTo>
                  <a:close/>
                  <a:moveTo>
                    <a:pt x="60658" y="56858"/>
                  </a:moveTo>
                  <a:cubicBezTo>
                    <a:pt x="60658" y="54735"/>
                    <a:pt x="60658" y="58272"/>
                    <a:pt x="60658" y="58508"/>
                  </a:cubicBezTo>
                  <a:cubicBezTo>
                    <a:pt x="60658" y="58745"/>
                    <a:pt x="62075" y="55204"/>
                    <a:pt x="61839" y="53554"/>
                  </a:cubicBezTo>
                  <a:close/>
                  <a:moveTo>
                    <a:pt x="62075" y="58981"/>
                  </a:moveTo>
                  <a:lnTo>
                    <a:pt x="62075" y="60634"/>
                  </a:lnTo>
                  <a:cubicBezTo>
                    <a:pt x="62075" y="62049"/>
                    <a:pt x="62075" y="62521"/>
                    <a:pt x="62075" y="60634"/>
                  </a:cubicBezTo>
                  <a:cubicBezTo>
                    <a:pt x="62075" y="58745"/>
                    <a:pt x="63256" y="56149"/>
                    <a:pt x="63256" y="55677"/>
                  </a:cubicBezTo>
                  <a:close/>
                  <a:moveTo>
                    <a:pt x="75760" y="100276"/>
                  </a:moveTo>
                  <a:cubicBezTo>
                    <a:pt x="75760" y="100276"/>
                    <a:pt x="75760" y="100276"/>
                    <a:pt x="75760" y="100276"/>
                  </a:cubicBezTo>
                  <a:cubicBezTo>
                    <a:pt x="76941" y="99331"/>
                    <a:pt x="78356" y="99331"/>
                    <a:pt x="79537" y="100276"/>
                  </a:cubicBezTo>
                  <a:cubicBezTo>
                    <a:pt x="79537" y="103344"/>
                    <a:pt x="79537" y="98862"/>
                    <a:pt x="79537" y="100276"/>
                  </a:cubicBezTo>
                  <a:cubicBezTo>
                    <a:pt x="79537" y="101693"/>
                    <a:pt x="79537" y="100276"/>
                    <a:pt x="79537" y="102399"/>
                  </a:cubicBezTo>
                  <a:cubicBezTo>
                    <a:pt x="79537" y="104525"/>
                    <a:pt x="79537" y="100512"/>
                    <a:pt x="79537" y="99331"/>
                  </a:cubicBezTo>
                  <a:cubicBezTo>
                    <a:pt x="79537" y="98153"/>
                    <a:pt x="79537" y="99331"/>
                    <a:pt x="79537" y="100512"/>
                  </a:cubicBezTo>
                  <a:cubicBezTo>
                    <a:pt x="79537" y="101693"/>
                    <a:pt x="79537" y="100512"/>
                    <a:pt x="79537" y="102166"/>
                  </a:cubicBezTo>
                  <a:cubicBezTo>
                    <a:pt x="79537" y="103816"/>
                    <a:pt x="79537" y="102166"/>
                    <a:pt x="79537" y="103816"/>
                  </a:cubicBezTo>
                  <a:cubicBezTo>
                    <a:pt x="79537" y="105467"/>
                    <a:pt x="79537" y="100748"/>
                    <a:pt x="79537" y="101221"/>
                  </a:cubicBezTo>
                  <a:cubicBezTo>
                    <a:pt x="79537" y="101693"/>
                    <a:pt x="79537" y="103344"/>
                    <a:pt x="79537" y="104289"/>
                  </a:cubicBezTo>
                  <a:cubicBezTo>
                    <a:pt x="79537" y="105231"/>
                    <a:pt x="79537" y="104289"/>
                    <a:pt x="79537" y="104289"/>
                  </a:cubicBezTo>
                  <a:cubicBezTo>
                    <a:pt x="79064" y="101693"/>
                    <a:pt x="78356" y="99331"/>
                    <a:pt x="76941" y="96972"/>
                  </a:cubicBezTo>
                  <a:close/>
                  <a:moveTo>
                    <a:pt x="59952" y="51195"/>
                  </a:moveTo>
                  <a:cubicBezTo>
                    <a:pt x="59952" y="53318"/>
                    <a:pt x="59952" y="51195"/>
                    <a:pt x="61366" y="52845"/>
                  </a:cubicBezTo>
                  <a:cubicBezTo>
                    <a:pt x="62783" y="54499"/>
                    <a:pt x="61366" y="55913"/>
                    <a:pt x="61366" y="56385"/>
                  </a:cubicBezTo>
                  <a:cubicBezTo>
                    <a:pt x="61366" y="55441"/>
                    <a:pt x="61366" y="54262"/>
                    <a:pt x="61366" y="53318"/>
                  </a:cubicBezTo>
                  <a:cubicBezTo>
                    <a:pt x="61366" y="53318"/>
                    <a:pt x="61366" y="53318"/>
                    <a:pt x="61366" y="53318"/>
                  </a:cubicBezTo>
                  <a:cubicBezTo>
                    <a:pt x="59952" y="51667"/>
                    <a:pt x="59952" y="49305"/>
                    <a:pt x="61130" y="47655"/>
                  </a:cubicBezTo>
                  <a:close/>
                  <a:moveTo>
                    <a:pt x="54525" y="33733"/>
                  </a:moveTo>
                  <a:cubicBezTo>
                    <a:pt x="54525" y="33733"/>
                    <a:pt x="54525" y="36564"/>
                    <a:pt x="54525" y="35147"/>
                  </a:cubicBezTo>
                  <a:cubicBezTo>
                    <a:pt x="54525" y="33733"/>
                    <a:pt x="56176" y="29012"/>
                    <a:pt x="56176" y="30429"/>
                  </a:cubicBezTo>
                  <a:close/>
                  <a:moveTo>
                    <a:pt x="65379" y="67475"/>
                  </a:moveTo>
                  <a:lnTo>
                    <a:pt x="65379" y="68893"/>
                  </a:lnTo>
                  <a:lnTo>
                    <a:pt x="65379" y="68893"/>
                  </a:lnTo>
                  <a:cubicBezTo>
                    <a:pt x="65379" y="68893"/>
                    <a:pt x="66087" y="62757"/>
                    <a:pt x="66557" y="64172"/>
                  </a:cubicBezTo>
                  <a:close/>
                  <a:moveTo>
                    <a:pt x="66793" y="57803"/>
                  </a:moveTo>
                  <a:cubicBezTo>
                    <a:pt x="66793" y="57803"/>
                    <a:pt x="66793" y="57803"/>
                    <a:pt x="66793" y="57803"/>
                  </a:cubicBezTo>
                  <a:cubicBezTo>
                    <a:pt x="66793" y="57803"/>
                    <a:pt x="65379" y="54735"/>
                    <a:pt x="65143" y="54026"/>
                  </a:cubicBezTo>
                  <a:lnTo>
                    <a:pt x="65143" y="55913"/>
                  </a:lnTo>
                  <a:cubicBezTo>
                    <a:pt x="65143" y="53554"/>
                    <a:pt x="63492" y="53790"/>
                    <a:pt x="63020" y="54499"/>
                  </a:cubicBezTo>
                  <a:cubicBezTo>
                    <a:pt x="63256" y="55913"/>
                    <a:pt x="63256" y="57094"/>
                    <a:pt x="63020" y="58508"/>
                  </a:cubicBezTo>
                  <a:cubicBezTo>
                    <a:pt x="63020" y="55441"/>
                    <a:pt x="63020" y="59689"/>
                    <a:pt x="63020" y="58508"/>
                  </a:cubicBezTo>
                  <a:cubicBezTo>
                    <a:pt x="63256" y="56385"/>
                    <a:pt x="63256" y="54499"/>
                    <a:pt x="63020" y="52373"/>
                  </a:cubicBezTo>
                  <a:cubicBezTo>
                    <a:pt x="64198" y="56149"/>
                    <a:pt x="64670" y="52373"/>
                    <a:pt x="65379" y="52373"/>
                  </a:cubicBezTo>
                  <a:cubicBezTo>
                    <a:pt x="66087" y="52373"/>
                    <a:pt x="65379" y="53790"/>
                    <a:pt x="65379" y="54735"/>
                  </a:cubicBezTo>
                  <a:cubicBezTo>
                    <a:pt x="65379" y="55677"/>
                    <a:pt x="65379" y="54735"/>
                    <a:pt x="65379" y="52845"/>
                  </a:cubicBezTo>
                  <a:cubicBezTo>
                    <a:pt x="65379" y="50959"/>
                    <a:pt x="65379" y="52845"/>
                    <a:pt x="65379" y="51431"/>
                  </a:cubicBezTo>
                  <a:cubicBezTo>
                    <a:pt x="65379" y="50014"/>
                    <a:pt x="65379" y="51431"/>
                    <a:pt x="65379" y="52845"/>
                  </a:cubicBezTo>
                  <a:cubicBezTo>
                    <a:pt x="65379" y="52845"/>
                    <a:pt x="65379" y="54735"/>
                    <a:pt x="65379" y="56858"/>
                  </a:cubicBezTo>
                  <a:cubicBezTo>
                    <a:pt x="65379" y="54026"/>
                    <a:pt x="65379" y="56858"/>
                    <a:pt x="66793" y="56858"/>
                  </a:cubicBezTo>
                  <a:cubicBezTo>
                    <a:pt x="68210" y="56858"/>
                    <a:pt x="67502" y="51667"/>
                    <a:pt x="67974" y="54499"/>
                  </a:cubicBezTo>
                  <a:close/>
                  <a:moveTo>
                    <a:pt x="66793" y="53790"/>
                  </a:moveTo>
                  <a:cubicBezTo>
                    <a:pt x="66793" y="53790"/>
                    <a:pt x="66793" y="51903"/>
                    <a:pt x="66793" y="51903"/>
                  </a:cubicBezTo>
                  <a:cubicBezTo>
                    <a:pt x="66793" y="51903"/>
                    <a:pt x="66793" y="51903"/>
                    <a:pt x="66793" y="53554"/>
                  </a:cubicBezTo>
                  <a:cubicBezTo>
                    <a:pt x="66793" y="55204"/>
                    <a:pt x="68210" y="50722"/>
                    <a:pt x="67738" y="50486"/>
                  </a:cubicBezTo>
                  <a:close/>
                  <a:moveTo>
                    <a:pt x="54995" y="34439"/>
                  </a:moveTo>
                  <a:cubicBezTo>
                    <a:pt x="54995" y="34439"/>
                    <a:pt x="54995" y="34439"/>
                    <a:pt x="56412" y="34439"/>
                  </a:cubicBezTo>
                  <a:cubicBezTo>
                    <a:pt x="57826" y="34439"/>
                    <a:pt x="56176" y="33497"/>
                    <a:pt x="56176" y="31138"/>
                  </a:cubicBezTo>
                  <a:close/>
                  <a:moveTo>
                    <a:pt x="60424" y="49072"/>
                  </a:moveTo>
                  <a:cubicBezTo>
                    <a:pt x="60424" y="49072"/>
                    <a:pt x="60424" y="49072"/>
                    <a:pt x="60424" y="49072"/>
                  </a:cubicBezTo>
                  <a:cubicBezTo>
                    <a:pt x="60424" y="49072"/>
                    <a:pt x="61366" y="44823"/>
                    <a:pt x="61366" y="45768"/>
                  </a:cubicBezTo>
                  <a:close/>
                  <a:moveTo>
                    <a:pt x="62311" y="50486"/>
                  </a:moveTo>
                  <a:cubicBezTo>
                    <a:pt x="62311" y="50486"/>
                    <a:pt x="62311" y="52137"/>
                    <a:pt x="62311" y="50486"/>
                  </a:cubicBezTo>
                  <a:cubicBezTo>
                    <a:pt x="62311" y="48836"/>
                    <a:pt x="62783" y="47655"/>
                    <a:pt x="63256" y="47655"/>
                  </a:cubicBezTo>
                  <a:close/>
                  <a:moveTo>
                    <a:pt x="57120" y="34675"/>
                  </a:moveTo>
                  <a:cubicBezTo>
                    <a:pt x="57120" y="34675"/>
                    <a:pt x="57120" y="36801"/>
                    <a:pt x="57120" y="34675"/>
                  </a:cubicBezTo>
                  <a:cubicBezTo>
                    <a:pt x="57120" y="32552"/>
                    <a:pt x="57826" y="30901"/>
                    <a:pt x="58062" y="31374"/>
                  </a:cubicBezTo>
                  <a:close/>
                  <a:moveTo>
                    <a:pt x="80718" y="101693"/>
                  </a:moveTo>
                  <a:cubicBezTo>
                    <a:pt x="80718" y="103344"/>
                    <a:pt x="80718" y="101693"/>
                    <a:pt x="80718" y="104525"/>
                  </a:cubicBezTo>
                  <a:cubicBezTo>
                    <a:pt x="79773" y="100040"/>
                    <a:pt x="79773" y="96972"/>
                    <a:pt x="79773" y="98389"/>
                  </a:cubicBezTo>
                  <a:close/>
                  <a:moveTo>
                    <a:pt x="80718" y="101693"/>
                  </a:moveTo>
                  <a:cubicBezTo>
                    <a:pt x="80718" y="103580"/>
                    <a:pt x="80718" y="103108"/>
                    <a:pt x="80718" y="104997"/>
                  </a:cubicBezTo>
                  <a:lnTo>
                    <a:pt x="80718" y="104997"/>
                  </a:lnTo>
                  <a:cubicBezTo>
                    <a:pt x="81190" y="98626"/>
                    <a:pt x="81190" y="96736"/>
                    <a:pt x="81660" y="97917"/>
                  </a:cubicBezTo>
                  <a:close/>
                  <a:moveTo>
                    <a:pt x="64670" y="51667"/>
                  </a:moveTo>
                  <a:cubicBezTo>
                    <a:pt x="64670" y="51667"/>
                    <a:pt x="64670" y="53318"/>
                    <a:pt x="64670" y="51667"/>
                  </a:cubicBezTo>
                  <a:cubicBezTo>
                    <a:pt x="64670" y="50014"/>
                    <a:pt x="65143" y="47655"/>
                    <a:pt x="65615" y="47655"/>
                  </a:cubicBezTo>
                  <a:close/>
                  <a:moveTo>
                    <a:pt x="61366" y="38687"/>
                  </a:moveTo>
                  <a:cubicBezTo>
                    <a:pt x="61366" y="38687"/>
                    <a:pt x="61366" y="40338"/>
                    <a:pt x="61366" y="38687"/>
                  </a:cubicBezTo>
                  <a:cubicBezTo>
                    <a:pt x="61366" y="37037"/>
                    <a:pt x="62075" y="33733"/>
                    <a:pt x="62311" y="34911"/>
                  </a:cubicBezTo>
                  <a:close/>
                  <a:moveTo>
                    <a:pt x="68919" y="56385"/>
                  </a:moveTo>
                  <a:lnTo>
                    <a:pt x="68919" y="56385"/>
                  </a:lnTo>
                  <a:cubicBezTo>
                    <a:pt x="68919" y="57803"/>
                    <a:pt x="68919" y="59217"/>
                    <a:pt x="68919" y="58745"/>
                  </a:cubicBezTo>
                  <a:cubicBezTo>
                    <a:pt x="68919" y="58272"/>
                    <a:pt x="69625" y="53554"/>
                    <a:pt x="69861" y="52609"/>
                  </a:cubicBezTo>
                  <a:close/>
                  <a:moveTo>
                    <a:pt x="71042" y="60398"/>
                  </a:moveTo>
                  <a:cubicBezTo>
                    <a:pt x="71042" y="60398"/>
                    <a:pt x="71042" y="60398"/>
                    <a:pt x="71042" y="60398"/>
                  </a:cubicBezTo>
                  <a:lnTo>
                    <a:pt x="71042" y="60398"/>
                  </a:lnTo>
                  <a:lnTo>
                    <a:pt x="71042" y="60398"/>
                  </a:lnTo>
                  <a:cubicBezTo>
                    <a:pt x="71042" y="58508"/>
                    <a:pt x="71042" y="62049"/>
                    <a:pt x="71042" y="62757"/>
                  </a:cubicBezTo>
                  <a:cubicBezTo>
                    <a:pt x="71042" y="63466"/>
                    <a:pt x="71042" y="62757"/>
                    <a:pt x="71042" y="62757"/>
                  </a:cubicBezTo>
                  <a:cubicBezTo>
                    <a:pt x="71514" y="60870"/>
                    <a:pt x="71987" y="58745"/>
                    <a:pt x="71987" y="56622"/>
                  </a:cubicBezTo>
                  <a:close/>
                  <a:moveTo>
                    <a:pt x="69155" y="52845"/>
                  </a:moveTo>
                  <a:cubicBezTo>
                    <a:pt x="69155" y="53554"/>
                    <a:pt x="69155" y="54262"/>
                    <a:pt x="69155" y="54971"/>
                  </a:cubicBezTo>
                  <a:cubicBezTo>
                    <a:pt x="69155" y="54971"/>
                    <a:pt x="69155" y="56385"/>
                    <a:pt x="69155" y="54971"/>
                  </a:cubicBezTo>
                  <a:cubicBezTo>
                    <a:pt x="69155" y="53554"/>
                    <a:pt x="70097" y="50722"/>
                    <a:pt x="70097" y="49072"/>
                  </a:cubicBezTo>
                  <a:close/>
                  <a:moveTo>
                    <a:pt x="105729" y="178621"/>
                  </a:moveTo>
                  <a:cubicBezTo>
                    <a:pt x="105966" y="179563"/>
                    <a:pt x="105966" y="180744"/>
                    <a:pt x="105729" y="181689"/>
                  </a:cubicBezTo>
                  <a:cubicBezTo>
                    <a:pt x="105729" y="181689"/>
                    <a:pt x="105729" y="181689"/>
                    <a:pt x="105729" y="181689"/>
                  </a:cubicBezTo>
                  <a:cubicBezTo>
                    <a:pt x="105257" y="179326"/>
                    <a:pt x="105493" y="176967"/>
                    <a:pt x="106674" y="174844"/>
                  </a:cubicBezTo>
                  <a:close/>
                  <a:moveTo>
                    <a:pt x="84255" y="100985"/>
                  </a:moveTo>
                  <a:cubicBezTo>
                    <a:pt x="84255" y="100985"/>
                    <a:pt x="84255" y="100985"/>
                    <a:pt x="84255" y="100985"/>
                  </a:cubicBezTo>
                  <a:cubicBezTo>
                    <a:pt x="84255" y="100985"/>
                    <a:pt x="84255" y="105703"/>
                    <a:pt x="84255" y="103816"/>
                  </a:cubicBezTo>
                  <a:cubicBezTo>
                    <a:pt x="86381" y="102166"/>
                    <a:pt x="86853" y="99331"/>
                    <a:pt x="85200" y="97208"/>
                  </a:cubicBezTo>
                  <a:close/>
                  <a:moveTo>
                    <a:pt x="73165" y="61812"/>
                  </a:moveTo>
                  <a:cubicBezTo>
                    <a:pt x="73165" y="61812"/>
                    <a:pt x="73165" y="60398"/>
                    <a:pt x="73165" y="59217"/>
                  </a:cubicBezTo>
                  <a:cubicBezTo>
                    <a:pt x="73165" y="58036"/>
                    <a:pt x="71514" y="59217"/>
                    <a:pt x="70806" y="57094"/>
                  </a:cubicBezTo>
                  <a:cubicBezTo>
                    <a:pt x="70806" y="58981"/>
                    <a:pt x="72456" y="57094"/>
                    <a:pt x="72929" y="57094"/>
                  </a:cubicBezTo>
                  <a:cubicBezTo>
                    <a:pt x="72929" y="58272"/>
                    <a:pt x="72929" y="59217"/>
                    <a:pt x="72929" y="60398"/>
                  </a:cubicBezTo>
                  <a:cubicBezTo>
                    <a:pt x="72929" y="58745"/>
                    <a:pt x="72929" y="58508"/>
                    <a:pt x="72929" y="58508"/>
                  </a:cubicBezTo>
                  <a:cubicBezTo>
                    <a:pt x="72929" y="59217"/>
                    <a:pt x="72929" y="59689"/>
                    <a:pt x="72929" y="60398"/>
                  </a:cubicBezTo>
                  <a:cubicBezTo>
                    <a:pt x="72929" y="58272"/>
                    <a:pt x="72929" y="60398"/>
                    <a:pt x="72929" y="60398"/>
                  </a:cubicBezTo>
                  <a:cubicBezTo>
                    <a:pt x="72929" y="60398"/>
                    <a:pt x="72929" y="58508"/>
                    <a:pt x="72929" y="60398"/>
                  </a:cubicBezTo>
                  <a:cubicBezTo>
                    <a:pt x="72929" y="62285"/>
                    <a:pt x="72929" y="60398"/>
                    <a:pt x="72929" y="63230"/>
                  </a:cubicBezTo>
                  <a:cubicBezTo>
                    <a:pt x="72929" y="66061"/>
                    <a:pt x="74110" y="55677"/>
                    <a:pt x="74110" y="58036"/>
                  </a:cubicBezTo>
                  <a:close/>
                  <a:moveTo>
                    <a:pt x="62547" y="25944"/>
                  </a:moveTo>
                  <a:cubicBezTo>
                    <a:pt x="62547" y="27597"/>
                    <a:pt x="62547" y="23821"/>
                    <a:pt x="62547" y="23585"/>
                  </a:cubicBezTo>
                  <a:cubicBezTo>
                    <a:pt x="62547" y="23349"/>
                    <a:pt x="62547" y="25474"/>
                    <a:pt x="62547" y="27597"/>
                  </a:cubicBezTo>
                  <a:cubicBezTo>
                    <a:pt x="62547" y="25944"/>
                    <a:pt x="62547" y="27597"/>
                    <a:pt x="62547" y="27597"/>
                  </a:cubicBezTo>
                  <a:cubicBezTo>
                    <a:pt x="61366" y="26180"/>
                    <a:pt x="61366" y="23821"/>
                    <a:pt x="62783" y="22640"/>
                  </a:cubicBezTo>
                  <a:cubicBezTo>
                    <a:pt x="63020" y="22407"/>
                    <a:pt x="63256" y="22407"/>
                    <a:pt x="63492" y="22170"/>
                  </a:cubicBezTo>
                  <a:close/>
                  <a:moveTo>
                    <a:pt x="72223" y="54499"/>
                  </a:moveTo>
                  <a:cubicBezTo>
                    <a:pt x="72223" y="54499"/>
                    <a:pt x="72223" y="54499"/>
                    <a:pt x="73637" y="54499"/>
                  </a:cubicBezTo>
                  <a:cubicBezTo>
                    <a:pt x="75055" y="54499"/>
                    <a:pt x="73637" y="55913"/>
                    <a:pt x="73637" y="54499"/>
                  </a:cubicBezTo>
                  <a:cubicBezTo>
                    <a:pt x="73637" y="53081"/>
                    <a:pt x="73165" y="52845"/>
                    <a:pt x="73165" y="50722"/>
                  </a:cubicBezTo>
                  <a:close/>
                  <a:moveTo>
                    <a:pt x="66557" y="32788"/>
                  </a:moveTo>
                  <a:cubicBezTo>
                    <a:pt x="66557" y="32788"/>
                    <a:pt x="66557" y="35856"/>
                    <a:pt x="66557" y="34911"/>
                  </a:cubicBezTo>
                  <a:cubicBezTo>
                    <a:pt x="66557" y="33969"/>
                    <a:pt x="67029" y="28070"/>
                    <a:pt x="67502" y="29012"/>
                  </a:cubicBezTo>
                  <a:close/>
                  <a:moveTo>
                    <a:pt x="64906" y="24530"/>
                  </a:moveTo>
                  <a:cubicBezTo>
                    <a:pt x="64906" y="26180"/>
                    <a:pt x="64906" y="24530"/>
                    <a:pt x="64906" y="26653"/>
                  </a:cubicBezTo>
                  <a:cubicBezTo>
                    <a:pt x="64906" y="28776"/>
                    <a:pt x="64906" y="26653"/>
                    <a:pt x="64906" y="28539"/>
                  </a:cubicBezTo>
                  <a:cubicBezTo>
                    <a:pt x="64906" y="30429"/>
                    <a:pt x="64906" y="28539"/>
                    <a:pt x="63725" y="26416"/>
                  </a:cubicBezTo>
                  <a:cubicBezTo>
                    <a:pt x="62547" y="24293"/>
                    <a:pt x="65143" y="19339"/>
                    <a:pt x="65851" y="20753"/>
                  </a:cubicBezTo>
                  <a:close/>
                  <a:moveTo>
                    <a:pt x="74818" y="58745"/>
                  </a:moveTo>
                  <a:cubicBezTo>
                    <a:pt x="74818" y="60634"/>
                    <a:pt x="74818" y="58745"/>
                    <a:pt x="74818" y="58745"/>
                  </a:cubicBezTo>
                  <a:cubicBezTo>
                    <a:pt x="74818" y="58745"/>
                    <a:pt x="75760" y="57330"/>
                    <a:pt x="75760" y="54971"/>
                  </a:cubicBezTo>
                  <a:close/>
                  <a:moveTo>
                    <a:pt x="71278" y="43406"/>
                  </a:moveTo>
                  <a:cubicBezTo>
                    <a:pt x="71278" y="43406"/>
                    <a:pt x="71278" y="43406"/>
                    <a:pt x="71278" y="43406"/>
                  </a:cubicBezTo>
                  <a:cubicBezTo>
                    <a:pt x="71278" y="43406"/>
                    <a:pt x="71987" y="37506"/>
                    <a:pt x="72223" y="39632"/>
                  </a:cubicBezTo>
                  <a:close/>
                  <a:moveTo>
                    <a:pt x="66324" y="27834"/>
                  </a:moveTo>
                  <a:lnTo>
                    <a:pt x="66324" y="29484"/>
                  </a:lnTo>
                  <a:cubicBezTo>
                    <a:pt x="66324" y="29484"/>
                    <a:pt x="66324" y="29484"/>
                    <a:pt x="66324" y="27361"/>
                  </a:cubicBezTo>
                  <a:cubicBezTo>
                    <a:pt x="66324" y="25238"/>
                    <a:pt x="66793" y="22407"/>
                    <a:pt x="67266" y="24057"/>
                  </a:cubicBezTo>
                  <a:close/>
                  <a:moveTo>
                    <a:pt x="78356" y="58272"/>
                  </a:moveTo>
                  <a:cubicBezTo>
                    <a:pt x="78356" y="58272"/>
                    <a:pt x="78356" y="58272"/>
                    <a:pt x="76469" y="59689"/>
                  </a:cubicBezTo>
                  <a:cubicBezTo>
                    <a:pt x="76469" y="60634"/>
                    <a:pt x="76469" y="61576"/>
                    <a:pt x="76469" y="62521"/>
                  </a:cubicBezTo>
                  <a:cubicBezTo>
                    <a:pt x="76469" y="59217"/>
                    <a:pt x="76469" y="62521"/>
                    <a:pt x="75291" y="59926"/>
                  </a:cubicBezTo>
                  <a:cubicBezTo>
                    <a:pt x="75524" y="58508"/>
                    <a:pt x="75524" y="57094"/>
                    <a:pt x="75291" y="55677"/>
                  </a:cubicBezTo>
                  <a:cubicBezTo>
                    <a:pt x="77650" y="56385"/>
                    <a:pt x="78356" y="52609"/>
                    <a:pt x="79773" y="54499"/>
                  </a:cubicBezTo>
                  <a:close/>
                  <a:moveTo>
                    <a:pt x="110687" y="179090"/>
                  </a:moveTo>
                  <a:cubicBezTo>
                    <a:pt x="110687" y="179090"/>
                    <a:pt x="110687" y="180744"/>
                    <a:pt x="110687" y="179090"/>
                  </a:cubicBezTo>
                  <a:cubicBezTo>
                    <a:pt x="110687" y="177440"/>
                    <a:pt x="111629" y="173191"/>
                    <a:pt x="111629" y="175317"/>
                  </a:cubicBezTo>
                  <a:close/>
                  <a:moveTo>
                    <a:pt x="90154" y="101457"/>
                  </a:moveTo>
                  <a:cubicBezTo>
                    <a:pt x="90154" y="102871"/>
                    <a:pt x="90154" y="102871"/>
                    <a:pt x="90154" y="101457"/>
                  </a:cubicBezTo>
                  <a:cubicBezTo>
                    <a:pt x="90154" y="104052"/>
                    <a:pt x="90154" y="106884"/>
                    <a:pt x="90154" y="105467"/>
                  </a:cubicBezTo>
                  <a:cubicBezTo>
                    <a:pt x="91335" y="103108"/>
                    <a:pt x="91808" y="100276"/>
                    <a:pt x="91099" y="97681"/>
                  </a:cubicBezTo>
                  <a:close/>
                  <a:moveTo>
                    <a:pt x="68210" y="29012"/>
                  </a:moveTo>
                  <a:cubicBezTo>
                    <a:pt x="68210" y="29012"/>
                    <a:pt x="68210" y="29012"/>
                    <a:pt x="66557" y="29012"/>
                  </a:cubicBezTo>
                  <a:lnTo>
                    <a:pt x="66557" y="29012"/>
                  </a:lnTo>
                  <a:cubicBezTo>
                    <a:pt x="66557" y="29012"/>
                    <a:pt x="68683" y="24057"/>
                    <a:pt x="69155" y="25238"/>
                  </a:cubicBezTo>
                  <a:close/>
                  <a:moveTo>
                    <a:pt x="81190" y="71960"/>
                  </a:moveTo>
                  <a:cubicBezTo>
                    <a:pt x="81190" y="71960"/>
                    <a:pt x="81190" y="71960"/>
                    <a:pt x="79773" y="70307"/>
                  </a:cubicBezTo>
                  <a:cubicBezTo>
                    <a:pt x="78356" y="68656"/>
                    <a:pt x="81896" y="65353"/>
                    <a:pt x="82132" y="68184"/>
                  </a:cubicBezTo>
                  <a:close/>
                  <a:moveTo>
                    <a:pt x="79537" y="63702"/>
                  </a:moveTo>
                  <a:cubicBezTo>
                    <a:pt x="79537" y="65589"/>
                    <a:pt x="79537" y="63702"/>
                    <a:pt x="81190" y="65589"/>
                  </a:cubicBezTo>
                  <a:cubicBezTo>
                    <a:pt x="82841" y="67475"/>
                    <a:pt x="79773" y="65589"/>
                    <a:pt x="79537" y="65589"/>
                  </a:cubicBezTo>
                  <a:close/>
                  <a:moveTo>
                    <a:pt x="68919" y="28306"/>
                  </a:moveTo>
                  <a:cubicBezTo>
                    <a:pt x="68919" y="28306"/>
                    <a:pt x="68919" y="28306"/>
                    <a:pt x="68919" y="30193"/>
                  </a:cubicBezTo>
                  <a:cubicBezTo>
                    <a:pt x="68919" y="32080"/>
                    <a:pt x="68919" y="30193"/>
                    <a:pt x="68919" y="30193"/>
                  </a:cubicBezTo>
                  <a:cubicBezTo>
                    <a:pt x="68919" y="30193"/>
                    <a:pt x="69391" y="24057"/>
                    <a:pt x="69861" y="24057"/>
                  </a:cubicBezTo>
                  <a:close/>
                  <a:moveTo>
                    <a:pt x="70806" y="28306"/>
                  </a:moveTo>
                  <a:cubicBezTo>
                    <a:pt x="70806" y="29957"/>
                    <a:pt x="70806" y="29720"/>
                    <a:pt x="70806" y="28306"/>
                  </a:cubicBezTo>
                  <a:cubicBezTo>
                    <a:pt x="70806" y="26889"/>
                    <a:pt x="71278" y="24057"/>
                    <a:pt x="71751" y="25708"/>
                  </a:cubicBezTo>
                  <a:close/>
                  <a:moveTo>
                    <a:pt x="79064" y="57330"/>
                  </a:moveTo>
                  <a:cubicBezTo>
                    <a:pt x="79064" y="55441"/>
                    <a:pt x="79064" y="57330"/>
                    <a:pt x="79064" y="59453"/>
                  </a:cubicBezTo>
                  <a:lnTo>
                    <a:pt x="79064" y="59453"/>
                  </a:lnTo>
                  <a:cubicBezTo>
                    <a:pt x="80954" y="55913"/>
                    <a:pt x="79773" y="55204"/>
                    <a:pt x="79773" y="54735"/>
                  </a:cubicBezTo>
                  <a:close/>
                  <a:moveTo>
                    <a:pt x="69155" y="22640"/>
                  </a:moveTo>
                  <a:cubicBezTo>
                    <a:pt x="69155" y="22640"/>
                    <a:pt x="69155" y="21226"/>
                    <a:pt x="70806" y="22640"/>
                  </a:cubicBezTo>
                  <a:cubicBezTo>
                    <a:pt x="72456" y="24057"/>
                    <a:pt x="70806" y="25708"/>
                    <a:pt x="70806" y="25708"/>
                  </a:cubicBezTo>
                  <a:cubicBezTo>
                    <a:pt x="70806" y="25708"/>
                    <a:pt x="70806" y="21934"/>
                    <a:pt x="70806" y="22407"/>
                  </a:cubicBezTo>
                  <a:cubicBezTo>
                    <a:pt x="70806" y="23349"/>
                    <a:pt x="70806" y="24293"/>
                    <a:pt x="70806" y="25238"/>
                  </a:cubicBezTo>
                  <a:cubicBezTo>
                    <a:pt x="70097" y="23585"/>
                    <a:pt x="69861" y="21698"/>
                    <a:pt x="70097" y="20045"/>
                  </a:cubicBezTo>
                  <a:close/>
                  <a:moveTo>
                    <a:pt x="71987" y="28539"/>
                  </a:moveTo>
                  <a:lnTo>
                    <a:pt x="71987" y="30901"/>
                  </a:lnTo>
                  <a:cubicBezTo>
                    <a:pt x="71987" y="29012"/>
                    <a:pt x="71987" y="30901"/>
                    <a:pt x="71987" y="29248"/>
                  </a:cubicBezTo>
                  <a:lnTo>
                    <a:pt x="71987" y="29248"/>
                  </a:lnTo>
                  <a:cubicBezTo>
                    <a:pt x="72456" y="27361"/>
                    <a:pt x="72456" y="25474"/>
                    <a:pt x="72929" y="25944"/>
                  </a:cubicBezTo>
                  <a:close/>
                  <a:moveTo>
                    <a:pt x="82132" y="58508"/>
                  </a:moveTo>
                  <a:cubicBezTo>
                    <a:pt x="82132" y="58508"/>
                    <a:pt x="80954" y="62049"/>
                    <a:pt x="80718" y="58508"/>
                  </a:cubicBezTo>
                  <a:cubicBezTo>
                    <a:pt x="82368" y="57566"/>
                    <a:pt x="82368" y="53790"/>
                    <a:pt x="83077" y="55913"/>
                  </a:cubicBezTo>
                  <a:close/>
                  <a:moveTo>
                    <a:pt x="85436" y="65353"/>
                  </a:moveTo>
                  <a:cubicBezTo>
                    <a:pt x="85436" y="65353"/>
                    <a:pt x="85436" y="65353"/>
                    <a:pt x="85436" y="65353"/>
                  </a:cubicBezTo>
                  <a:cubicBezTo>
                    <a:pt x="85436" y="65353"/>
                    <a:pt x="85908" y="61340"/>
                    <a:pt x="86381" y="62757"/>
                  </a:cubicBezTo>
                  <a:close/>
                  <a:moveTo>
                    <a:pt x="85436" y="60870"/>
                  </a:moveTo>
                  <a:cubicBezTo>
                    <a:pt x="85436" y="60870"/>
                    <a:pt x="83785" y="62757"/>
                    <a:pt x="83313" y="58508"/>
                  </a:cubicBezTo>
                  <a:cubicBezTo>
                    <a:pt x="84727" y="58036"/>
                    <a:pt x="85436" y="55677"/>
                    <a:pt x="86145" y="58272"/>
                  </a:cubicBezTo>
                  <a:close/>
                  <a:moveTo>
                    <a:pt x="89212" y="71488"/>
                  </a:moveTo>
                  <a:cubicBezTo>
                    <a:pt x="89212" y="72902"/>
                    <a:pt x="89212" y="71488"/>
                    <a:pt x="89212" y="71488"/>
                  </a:cubicBezTo>
                  <a:cubicBezTo>
                    <a:pt x="89212" y="71488"/>
                    <a:pt x="89685" y="67948"/>
                    <a:pt x="89921" y="68893"/>
                  </a:cubicBezTo>
                  <a:close/>
                  <a:moveTo>
                    <a:pt x="89212" y="65116"/>
                  </a:moveTo>
                  <a:cubicBezTo>
                    <a:pt x="89212" y="68656"/>
                    <a:pt x="89212" y="65116"/>
                    <a:pt x="91099" y="67475"/>
                  </a:cubicBezTo>
                  <a:cubicBezTo>
                    <a:pt x="92989" y="69835"/>
                    <a:pt x="89685" y="67475"/>
                    <a:pt x="89212" y="67475"/>
                  </a:cubicBezTo>
                  <a:cubicBezTo>
                    <a:pt x="88740" y="67475"/>
                    <a:pt x="88504" y="63466"/>
                    <a:pt x="88740" y="62521"/>
                  </a:cubicBezTo>
                  <a:close/>
                  <a:moveTo>
                    <a:pt x="89212" y="63466"/>
                  </a:moveTo>
                  <a:cubicBezTo>
                    <a:pt x="89212" y="65825"/>
                    <a:pt x="89212" y="60634"/>
                    <a:pt x="89212" y="63466"/>
                  </a:cubicBezTo>
                  <a:cubicBezTo>
                    <a:pt x="89212" y="66297"/>
                    <a:pt x="89212" y="63466"/>
                    <a:pt x="89212" y="66297"/>
                  </a:cubicBezTo>
                  <a:cubicBezTo>
                    <a:pt x="89212" y="69129"/>
                    <a:pt x="88740" y="63230"/>
                    <a:pt x="88976" y="60870"/>
                  </a:cubicBezTo>
                  <a:close/>
                  <a:moveTo>
                    <a:pt x="92044" y="63466"/>
                  </a:moveTo>
                  <a:cubicBezTo>
                    <a:pt x="92044" y="65116"/>
                    <a:pt x="92044" y="65353"/>
                    <a:pt x="92044" y="64644"/>
                  </a:cubicBezTo>
                  <a:cubicBezTo>
                    <a:pt x="92044" y="63935"/>
                    <a:pt x="91335" y="59926"/>
                    <a:pt x="91808" y="62049"/>
                  </a:cubicBezTo>
                  <a:close/>
                  <a:moveTo>
                    <a:pt x="83313" y="32080"/>
                  </a:moveTo>
                  <a:cubicBezTo>
                    <a:pt x="83313" y="34205"/>
                    <a:pt x="83313" y="32080"/>
                    <a:pt x="83313" y="32080"/>
                  </a:cubicBezTo>
                  <a:cubicBezTo>
                    <a:pt x="83313" y="32080"/>
                    <a:pt x="82841" y="29720"/>
                    <a:pt x="83077" y="30665"/>
                  </a:cubicBezTo>
                  <a:close/>
                  <a:moveTo>
                    <a:pt x="83313" y="30429"/>
                  </a:moveTo>
                  <a:cubicBezTo>
                    <a:pt x="83313" y="31843"/>
                    <a:pt x="83313" y="30429"/>
                    <a:pt x="83313" y="30429"/>
                  </a:cubicBezTo>
                  <a:cubicBezTo>
                    <a:pt x="83313" y="30429"/>
                    <a:pt x="82368" y="26889"/>
                    <a:pt x="82841" y="29012"/>
                  </a:cubicBezTo>
                  <a:close/>
                  <a:moveTo>
                    <a:pt x="84964" y="35147"/>
                  </a:moveTo>
                  <a:cubicBezTo>
                    <a:pt x="84964" y="35147"/>
                    <a:pt x="84964" y="36801"/>
                    <a:pt x="84964" y="37743"/>
                  </a:cubicBezTo>
                  <a:cubicBezTo>
                    <a:pt x="84964" y="38687"/>
                    <a:pt x="84964" y="39160"/>
                    <a:pt x="84964" y="37743"/>
                  </a:cubicBezTo>
                  <a:cubicBezTo>
                    <a:pt x="84964" y="36328"/>
                    <a:pt x="84022" y="33024"/>
                    <a:pt x="84491" y="33733"/>
                  </a:cubicBezTo>
                  <a:close/>
                  <a:moveTo>
                    <a:pt x="84964" y="26653"/>
                  </a:moveTo>
                  <a:cubicBezTo>
                    <a:pt x="84727" y="27834"/>
                    <a:pt x="84727" y="29012"/>
                    <a:pt x="84964" y="30193"/>
                  </a:cubicBezTo>
                  <a:cubicBezTo>
                    <a:pt x="84964" y="30193"/>
                    <a:pt x="84964" y="30193"/>
                    <a:pt x="84964" y="31607"/>
                  </a:cubicBezTo>
                  <a:cubicBezTo>
                    <a:pt x="84964" y="33024"/>
                    <a:pt x="84964" y="34911"/>
                    <a:pt x="84964" y="33497"/>
                  </a:cubicBezTo>
                  <a:cubicBezTo>
                    <a:pt x="84964" y="32080"/>
                    <a:pt x="82604" y="24057"/>
                    <a:pt x="83785" y="25238"/>
                  </a:cubicBezTo>
                  <a:close/>
                  <a:moveTo>
                    <a:pt x="96762" y="71016"/>
                  </a:moveTo>
                  <a:cubicBezTo>
                    <a:pt x="96762" y="72669"/>
                    <a:pt x="96762" y="71016"/>
                    <a:pt x="96762" y="71016"/>
                  </a:cubicBezTo>
                  <a:cubicBezTo>
                    <a:pt x="96762" y="71016"/>
                    <a:pt x="95348" y="67948"/>
                    <a:pt x="95584" y="69601"/>
                  </a:cubicBezTo>
                  <a:close/>
                  <a:moveTo>
                    <a:pt x="86853" y="32788"/>
                  </a:moveTo>
                  <a:cubicBezTo>
                    <a:pt x="86853" y="32788"/>
                    <a:pt x="86853" y="34439"/>
                    <a:pt x="86853" y="32788"/>
                  </a:cubicBezTo>
                  <a:cubicBezTo>
                    <a:pt x="86853" y="31138"/>
                    <a:pt x="85200" y="30193"/>
                    <a:pt x="85672" y="31374"/>
                  </a:cubicBezTo>
                  <a:close/>
                  <a:moveTo>
                    <a:pt x="95112" y="61812"/>
                  </a:moveTo>
                  <a:cubicBezTo>
                    <a:pt x="95112" y="61812"/>
                    <a:pt x="95112" y="61812"/>
                    <a:pt x="96526" y="63230"/>
                  </a:cubicBezTo>
                  <a:cubicBezTo>
                    <a:pt x="96526" y="61812"/>
                    <a:pt x="96526" y="63230"/>
                    <a:pt x="96526" y="61340"/>
                  </a:cubicBezTo>
                  <a:lnTo>
                    <a:pt x="96526" y="62993"/>
                  </a:lnTo>
                  <a:cubicBezTo>
                    <a:pt x="96526" y="64408"/>
                    <a:pt x="96526" y="62993"/>
                    <a:pt x="96526" y="64880"/>
                  </a:cubicBezTo>
                  <a:cubicBezTo>
                    <a:pt x="96526" y="66770"/>
                    <a:pt x="96526" y="63702"/>
                    <a:pt x="96526" y="66534"/>
                  </a:cubicBezTo>
                  <a:cubicBezTo>
                    <a:pt x="96526" y="66534"/>
                    <a:pt x="96526" y="64880"/>
                    <a:pt x="96526" y="63935"/>
                  </a:cubicBezTo>
                  <a:lnTo>
                    <a:pt x="96526" y="66061"/>
                  </a:lnTo>
                  <a:cubicBezTo>
                    <a:pt x="94403" y="62049"/>
                    <a:pt x="94639" y="61104"/>
                    <a:pt x="93931" y="60398"/>
                  </a:cubicBezTo>
                  <a:close/>
                  <a:moveTo>
                    <a:pt x="98416" y="64644"/>
                  </a:moveTo>
                  <a:cubicBezTo>
                    <a:pt x="98416" y="67239"/>
                    <a:pt x="98416" y="68893"/>
                    <a:pt x="98416" y="67003"/>
                  </a:cubicBezTo>
                  <a:lnTo>
                    <a:pt x="98416" y="64880"/>
                  </a:lnTo>
                  <a:cubicBezTo>
                    <a:pt x="98416" y="64880"/>
                    <a:pt x="96998" y="66534"/>
                    <a:pt x="97235" y="63230"/>
                  </a:cubicBezTo>
                  <a:close/>
                  <a:moveTo>
                    <a:pt x="98416" y="62049"/>
                  </a:moveTo>
                  <a:cubicBezTo>
                    <a:pt x="98652" y="63466"/>
                    <a:pt x="98652" y="65116"/>
                    <a:pt x="98416" y="66534"/>
                  </a:cubicBezTo>
                  <a:cubicBezTo>
                    <a:pt x="98416" y="66534"/>
                    <a:pt x="98416" y="66534"/>
                    <a:pt x="98416" y="66534"/>
                  </a:cubicBezTo>
                  <a:cubicBezTo>
                    <a:pt x="98416" y="64644"/>
                    <a:pt x="98416" y="62521"/>
                    <a:pt x="97943" y="60634"/>
                  </a:cubicBezTo>
                  <a:close/>
                  <a:moveTo>
                    <a:pt x="101247" y="71724"/>
                  </a:moveTo>
                  <a:cubicBezTo>
                    <a:pt x="101247" y="71724"/>
                    <a:pt x="101247" y="73375"/>
                    <a:pt x="101247" y="71724"/>
                  </a:cubicBezTo>
                  <a:cubicBezTo>
                    <a:pt x="101247" y="70071"/>
                    <a:pt x="100539" y="69129"/>
                    <a:pt x="100775" y="71252"/>
                  </a:cubicBezTo>
                  <a:close/>
                  <a:moveTo>
                    <a:pt x="131216" y="172958"/>
                  </a:moveTo>
                  <a:cubicBezTo>
                    <a:pt x="131216" y="172958"/>
                    <a:pt x="131216" y="171304"/>
                    <a:pt x="131216" y="172958"/>
                  </a:cubicBezTo>
                  <a:cubicBezTo>
                    <a:pt x="131216" y="174608"/>
                    <a:pt x="131216" y="172958"/>
                    <a:pt x="131216" y="174608"/>
                  </a:cubicBezTo>
                  <a:cubicBezTo>
                    <a:pt x="130744" y="173663"/>
                    <a:pt x="130744" y="172485"/>
                    <a:pt x="130744" y="171540"/>
                  </a:cubicBezTo>
                  <a:close/>
                  <a:moveTo>
                    <a:pt x="105493" y="65825"/>
                  </a:moveTo>
                  <a:cubicBezTo>
                    <a:pt x="105493" y="68420"/>
                    <a:pt x="105493" y="71252"/>
                    <a:pt x="105493" y="67712"/>
                  </a:cubicBezTo>
                  <a:cubicBezTo>
                    <a:pt x="104787" y="67475"/>
                    <a:pt x="104551" y="64644"/>
                    <a:pt x="105021" y="64408"/>
                  </a:cubicBezTo>
                  <a:close/>
                  <a:moveTo>
                    <a:pt x="132158" y="172249"/>
                  </a:moveTo>
                  <a:cubicBezTo>
                    <a:pt x="132158" y="172249"/>
                    <a:pt x="132158" y="170359"/>
                    <a:pt x="133575" y="172249"/>
                  </a:cubicBezTo>
                  <a:cubicBezTo>
                    <a:pt x="133575" y="170832"/>
                    <a:pt x="133575" y="174372"/>
                    <a:pt x="133575" y="175553"/>
                  </a:cubicBezTo>
                  <a:cubicBezTo>
                    <a:pt x="133575" y="176731"/>
                    <a:pt x="133575" y="172485"/>
                    <a:pt x="133575" y="170832"/>
                  </a:cubicBezTo>
                  <a:cubicBezTo>
                    <a:pt x="132394" y="172721"/>
                    <a:pt x="131922" y="173191"/>
                    <a:pt x="131686" y="170832"/>
                  </a:cubicBezTo>
                  <a:close/>
                  <a:moveTo>
                    <a:pt x="134517" y="172249"/>
                  </a:moveTo>
                  <a:cubicBezTo>
                    <a:pt x="134517" y="172249"/>
                    <a:pt x="134517" y="172249"/>
                    <a:pt x="134517" y="172249"/>
                  </a:cubicBezTo>
                  <a:cubicBezTo>
                    <a:pt x="134517" y="172249"/>
                    <a:pt x="134284" y="168945"/>
                    <a:pt x="134048" y="171068"/>
                  </a:cubicBezTo>
                  <a:close/>
                  <a:moveTo>
                    <a:pt x="102662" y="32316"/>
                  </a:moveTo>
                  <a:cubicBezTo>
                    <a:pt x="102662" y="32316"/>
                    <a:pt x="102662" y="32316"/>
                    <a:pt x="102662" y="32316"/>
                  </a:cubicBezTo>
                  <a:cubicBezTo>
                    <a:pt x="102662" y="32316"/>
                    <a:pt x="101953" y="30193"/>
                    <a:pt x="103370" y="31138"/>
                  </a:cubicBezTo>
                  <a:close/>
                  <a:moveTo>
                    <a:pt x="104079" y="30193"/>
                  </a:moveTo>
                  <a:cubicBezTo>
                    <a:pt x="104079" y="26889"/>
                    <a:pt x="104079" y="30193"/>
                    <a:pt x="104079" y="30193"/>
                  </a:cubicBezTo>
                  <a:cubicBezTo>
                    <a:pt x="103843" y="28539"/>
                    <a:pt x="103843" y="26889"/>
                    <a:pt x="104079" y="25238"/>
                  </a:cubicBezTo>
                  <a:cubicBezTo>
                    <a:pt x="104079" y="27125"/>
                    <a:pt x="104079" y="28776"/>
                    <a:pt x="104079" y="30665"/>
                  </a:cubicBezTo>
                  <a:cubicBezTo>
                    <a:pt x="104079" y="29957"/>
                    <a:pt x="104079" y="29248"/>
                    <a:pt x="104079" y="28539"/>
                  </a:cubicBezTo>
                  <a:cubicBezTo>
                    <a:pt x="104551" y="29484"/>
                    <a:pt x="104551" y="30193"/>
                    <a:pt x="104079" y="31138"/>
                  </a:cubicBezTo>
                  <a:cubicBezTo>
                    <a:pt x="104079" y="29720"/>
                    <a:pt x="102189" y="37037"/>
                    <a:pt x="102189" y="31138"/>
                  </a:cubicBezTo>
                  <a:cubicBezTo>
                    <a:pt x="102189" y="31138"/>
                    <a:pt x="102189" y="32788"/>
                    <a:pt x="100775" y="31138"/>
                  </a:cubicBezTo>
                  <a:cubicBezTo>
                    <a:pt x="99358" y="29484"/>
                    <a:pt x="103370" y="26889"/>
                    <a:pt x="103370" y="29012"/>
                  </a:cubicBezTo>
                  <a:close/>
                  <a:moveTo>
                    <a:pt x="104079" y="26180"/>
                  </a:moveTo>
                  <a:cubicBezTo>
                    <a:pt x="104079" y="27597"/>
                    <a:pt x="104079" y="26180"/>
                    <a:pt x="104079" y="26180"/>
                  </a:cubicBezTo>
                  <a:cubicBezTo>
                    <a:pt x="104079" y="26180"/>
                    <a:pt x="103370" y="24057"/>
                    <a:pt x="103370" y="24057"/>
                  </a:cubicBezTo>
                  <a:close/>
                  <a:moveTo>
                    <a:pt x="139002" y="167764"/>
                  </a:moveTo>
                  <a:cubicBezTo>
                    <a:pt x="139002" y="167764"/>
                    <a:pt x="139002" y="165405"/>
                    <a:pt x="139002" y="167764"/>
                  </a:cubicBezTo>
                  <a:cubicBezTo>
                    <a:pt x="139002" y="170123"/>
                    <a:pt x="139239" y="168709"/>
                    <a:pt x="138766" y="165641"/>
                  </a:cubicBezTo>
                  <a:close/>
                  <a:moveTo>
                    <a:pt x="105729" y="26180"/>
                  </a:moveTo>
                  <a:cubicBezTo>
                    <a:pt x="105729" y="26180"/>
                    <a:pt x="105729" y="27834"/>
                    <a:pt x="105729" y="28306"/>
                  </a:cubicBezTo>
                  <a:cubicBezTo>
                    <a:pt x="105729" y="28776"/>
                    <a:pt x="105729" y="28306"/>
                    <a:pt x="105729" y="28306"/>
                  </a:cubicBezTo>
                  <a:cubicBezTo>
                    <a:pt x="105021" y="26889"/>
                    <a:pt x="105021" y="25474"/>
                    <a:pt x="105493" y="24057"/>
                  </a:cubicBezTo>
                  <a:close/>
                  <a:moveTo>
                    <a:pt x="107619" y="31138"/>
                  </a:moveTo>
                  <a:cubicBezTo>
                    <a:pt x="107619" y="32552"/>
                    <a:pt x="107619" y="31138"/>
                    <a:pt x="107619" y="31138"/>
                  </a:cubicBezTo>
                  <a:cubicBezTo>
                    <a:pt x="107619" y="31138"/>
                    <a:pt x="107383" y="29957"/>
                    <a:pt x="107383" y="28306"/>
                  </a:cubicBezTo>
                  <a:close/>
                  <a:moveTo>
                    <a:pt x="106438" y="21934"/>
                  </a:moveTo>
                  <a:cubicBezTo>
                    <a:pt x="106674" y="22640"/>
                    <a:pt x="106674" y="23585"/>
                    <a:pt x="106438" y="24293"/>
                  </a:cubicBezTo>
                  <a:cubicBezTo>
                    <a:pt x="106438" y="24293"/>
                    <a:pt x="106438" y="23112"/>
                    <a:pt x="106438" y="24293"/>
                  </a:cubicBezTo>
                  <a:cubicBezTo>
                    <a:pt x="106438" y="25474"/>
                    <a:pt x="106438" y="24293"/>
                    <a:pt x="106438" y="24293"/>
                  </a:cubicBezTo>
                  <a:close/>
                  <a:moveTo>
                    <a:pt x="143015" y="168236"/>
                  </a:moveTo>
                  <a:cubicBezTo>
                    <a:pt x="143015" y="168236"/>
                    <a:pt x="143015" y="169654"/>
                    <a:pt x="143015" y="170359"/>
                  </a:cubicBezTo>
                  <a:cubicBezTo>
                    <a:pt x="143015" y="171068"/>
                    <a:pt x="143015" y="170359"/>
                    <a:pt x="143015" y="168945"/>
                  </a:cubicBezTo>
                  <a:cubicBezTo>
                    <a:pt x="143015" y="167528"/>
                    <a:pt x="142306" y="163991"/>
                    <a:pt x="142779" y="165641"/>
                  </a:cubicBezTo>
                  <a:close/>
                  <a:moveTo>
                    <a:pt x="110920" y="30665"/>
                  </a:moveTo>
                  <a:cubicBezTo>
                    <a:pt x="110920" y="30665"/>
                    <a:pt x="110920" y="30665"/>
                    <a:pt x="110920" y="32080"/>
                  </a:cubicBezTo>
                  <a:lnTo>
                    <a:pt x="110920" y="29957"/>
                  </a:lnTo>
                  <a:cubicBezTo>
                    <a:pt x="110920" y="29957"/>
                    <a:pt x="110920" y="32080"/>
                    <a:pt x="110920" y="33733"/>
                  </a:cubicBezTo>
                  <a:cubicBezTo>
                    <a:pt x="110920" y="35383"/>
                    <a:pt x="110920" y="33733"/>
                    <a:pt x="109506" y="33733"/>
                  </a:cubicBezTo>
                  <a:cubicBezTo>
                    <a:pt x="108088" y="33733"/>
                    <a:pt x="110451" y="27834"/>
                    <a:pt x="110687" y="27834"/>
                  </a:cubicBezTo>
                  <a:close/>
                  <a:moveTo>
                    <a:pt x="144429" y="172249"/>
                  </a:moveTo>
                  <a:lnTo>
                    <a:pt x="144429" y="170596"/>
                  </a:lnTo>
                  <a:cubicBezTo>
                    <a:pt x="143957" y="165641"/>
                    <a:pt x="144429" y="167764"/>
                    <a:pt x="144193" y="168945"/>
                  </a:cubicBezTo>
                  <a:close/>
                  <a:moveTo>
                    <a:pt x="113282" y="33261"/>
                  </a:moveTo>
                  <a:cubicBezTo>
                    <a:pt x="113282" y="33261"/>
                    <a:pt x="113282" y="33261"/>
                    <a:pt x="113282" y="33261"/>
                  </a:cubicBezTo>
                  <a:cubicBezTo>
                    <a:pt x="113282" y="33261"/>
                    <a:pt x="113282" y="33261"/>
                    <a:pt x="113282" y="33261"/>
                  </a:cubicBezTo>
                  <a:close/>
                  <a:moveTo>
                    <a:pt x="147497" y="166586"/>
                  </a:moveTo>
                  <a:cubicBezTo>
                    <a:pt x="147497" y="166586"/>
                    <a:pt x="147497" y="166586"/>
                    <a:pt x="147497" y="166586"/>
                  </a:cubicBezTo>
                  <a:cubicBezTo>
                    <a:pt x="147497" y="166586"/>
                    <a:pt x="147497" y="169654"/>
                    <a:pt x="147497" y="168709"/>
                  </a:cubicBezTo>
                  <a:cubicBezTo>
                    <a:pt x="147497" y="167764"/>
                    <a:pt x="147497" y="166586"/>
                    <a:pt x="147497" y="167292"/>
                  </a:cubicBezTo>
                  <a:lnTo>
                    <a:pt x="147497" y="169890"/>
                  </a:lnTo>
                  <a:cubicBezTo>
                    <a:pt x="147497" y="169890"/>
                    <a:pt x="147497" y="169890"/>
                    <a:pt x="147497" y="169890"/>
                  </a:cubicBezTo>
                  <a:cubicBezTo>
                    <a:pt x="147497" y="169890"/>
                    <a:pt x="147025" y="164224"/>
                    <a:pt x="147261" y="163282"/>
                  </a:cubicBezTo>
                  <a:close/>
                  <a:moveTo>
                    <a:pt x="115641" y="29484"/>
                  </a:moveTo>
                  <a:cubicBezTo>
                    <a:pt x="115641" y="29484"/>
                    <a:pt x="115641" y="29484"/>
                    <a:pt x="117056" y="30901"/>
                  </a:cubicBezTo>
                  <a:cubicBezTo>
                    <a:pt x="118473" y="32316"/>
                    <a:pt x="117056" y="30901"/>
                    <a:pt x="117056" y="30901"/>
                  </a:cubicBezTo>
                  <a:lnTo>
                    <a:pt x="117056" y="32316"/>
                  </a:lnTo>
                  <a:cubicBezTo>
                    <a:pt x="116819" y="33261"/>
                    <a:pt x="116819" y="34205"/>
                    <a:pt x="117056" y="35147"/>
                  </a:cubicBezTo>
                  <a:close/>
                  <a:moveTo>
                    <a:pt x="149148" y="166822"/>
                  </a:moveTo>
                  <a:cubicBezTo>
                    <a:pt x="149148" y="166822"/>
                    <a:pt x="149148" y="168709"/>
                    <a:pt x="149148" y="169654"/>
                  </a:cubicBezTo>
                  <a:cubicBezTo>
                    <a:pt x="149148" y="170596"/>
                    <a:pt x="148442" y="162101"/>
                    <a:pt x="148914" y="163518"/>
                  </a:cubicBezTo>
                  <a:close/>
                  <a:moveTo>
                    <a:pt x="117764" y="31843"/>
                  </a:moveTo>
                  <a:cubicBezTo>
                    <a:pt x="118000" y="33733"/>
                    <a:pt x="118000" y="35383"/>
                    <a:pt x="117764" y="37273"/>
                  </a:cubicBezTo>
                  <a:lnTo>
                    <a:pt x="117764" y="37273"/>
                  </a:lnTo>
                  <a:cubicBezTo>
                    <a:pt x="117764" y="31607"/>
                    <a:pt x="117056" y="29957"/>
                    <a:pt x="117528" y="28539"/>
                  </a:cubicBezTo>
                  <a:close/>
                  <a:moveTo>
                    <a:pt x="150565" y="165641"/>
                  </a:moveTo>
                  <a:cubicBezTo>
                    <a:pt x="150565" y="165641"/>
                    <a:pt x="150565" y="167292"/>
                    <a:pt x="150565" y="165641"/>
                  </a:cubicBezTo>
                  <a:cubicBezTo>
                    <a:pt x="150565" y="163991"/>
                    <a:pt x="150565" y="165641"/>
                    <a:pt x="150565" y="165641"/>
                  </a:cubicBezTo>
                  <a:close/>
                  <a:moveTo>
                    <a:pt x="119418" y="27597"/>
                  </a:moveTo>
                  <a:cubicBezTo>
                    <a:pt x="119418" y="27597"/>
                    <a:pt x="119418" y="27597"/>
                    <a:pt x="118000" y="27597"/>
                  </a:cubicBezTo>
                  <a:cubicBezTo>
                    <a:pt x="116586" y="27597"/>
                    <a:pt x="118000" y="26416"/>
                    <a:pt x="118000" y="26416"/>
                  </a:cubicBezTo>
                  <a:cubicBezTo>
                    <a:pt x="117764" y="26889"/>
                    <a:pt x="117764" y="27125"/>
                    <a:pt x="118000" y="27597"/>
                  </a:cubicBezTo>
                  <a:cubicBezTo>
                    <a:pt x="118000" y="27597"/>
                    <a:pt x="118473" y="26653"/>
                    <a:pt x="118473" y="27597"/>
                  </a:cubicBezTo>
                  <a:close/>
                  <a:moveTo>
                    <a:pt x="119418" y="29248"/>
                  </a:moveTo>
                  <a:cubicBezTo>
                    <a:pt x="119181" y="29957"/>
                    <a:pt x="119181" y="30665"/>
                    <a:pt x="119418" y="31374"/>
                  </a:cubicBezTo>
                  <a:cubicBezTo>
                    <a:pt x="119418" y="33024"/>
                    <a:pt x="119418" y="31374"/>
                    <a:pt x="117764" y="31374"/>
                  </a:cubicBezTo>
                  <a:cubicBezTo>
                    <a:pt x="116114" y="31374"/>
                    <a:pt x="117764" y="29248"/>
                    <a:pt x="117764" y="28306"/>
                  </a:cubicBezTo>
                  <a:cubicBezTo>
                    <a:pt x="117764" y="27361"/>
                    <a:pt x="118945" y="28306"/>
                    <a:pt x="119418" y="29248"/>
                  </a:cubicBezTo>
                  <a:close/>
                  <a:moveTo>
                    <a:pt x="151510" y="163282"/>
                  </a:moveTo>
                  <a:cubicBezTo>
                    <a:pt x="151273" y="164460"/>
                    <a:pt x="151273" y="165641"/>
                    <a:pt x="151510" y="166822"/>
                  </a:cubicBezTo>
                  <a:cubicBezTo>
                    <a:pt x="151510" y="166822"/>
                    <a:pt x="151510" y="166822"/>
                    <a:pt x="151510" y="166822"/>
                  </a:cubicBezTo>
                  <a:cubicBezTo>
                    <a:pt x="151510" y="166822"/>
                    <a:pt x="151510" y="165169"/>
                    <a:pt x="151510" y="163518"/>
                  </a:cubicBezTo>
                  <a:cubicBezTo>
                    <a:pt x="151510" y="161865"/>
                    <a:pt x="150565" y="162573"/>
                    <a:pt x="150565" y="163282"/>
                  </a:cubicBezTo>
                  <a:close/>
                  <a:moveTo>
                    <a:pt x="119651" y="24766"/>
                  </a:moveTo>
                  <a:lnTo>
                    <a:pt x="119651" y="26889"/>
                  </a:lnTo>
                  <a:lnTo>
                    <a:pt x="119651" y="26889"/>
                  </a:lnTo>
                  <a:cubicBezTo>
                    <a:pt x="119887" y="27834"/>
                    <a:pt x="119887" y="28776"/>
                    <a:pt x="119651" y="29720"/>
                  </a:cubicBezTo>
                  <a:cubicBezTo>
                    <a:pt x="119651" y="29720"/>
                    <a:pt x="119651" y="29720"/>
                    <a:pt x="119651" y="29720"/>
                  </a:cubicBezTo>
                  <a:cubicBezTo>
                    <a:pt x="119887" y="30193"/>
                    <a:pt x="119887" y="30901"/>
                    <a:pt x="119651" y="31374"/>
                  </a:cubicBezTo>
                  <a:lnTo>
                    <a:pt x="119651" y="31374"/>
                  </a:lnTo>
                  <a:cubicBezTo>
                    <a:pt x="120360" y="29012"/>
                    <a:pt x="120360" y="26416"/>
                    <a:pt x="119651" y="24057"/>
                  </a:cubicBezTo>
                  <a:close/>
                  <a:moveTo>
                    <a:pt x="121304" y="30665"/>
                  </a:moveTo>
                  <a:cubicBezTo>
                    <a:pt x="121304" y="30665"/>
                    <a:pt x="121304" y="30665"/>
                    <a:pt x="121304" y="30665"/>
                  </a:cubicBezTo>
                  <a:cubicBezTo>
                    <a:pt x="121304" y="30665"/>
                    <a:pt x="121541" y="33261"/>
                    <a:pt x="121304" y="30665"/>
                  </a:cubicBezTo>
                  <a:close/>
                  <a:moveTo>
                    <a:pt x="122955" y="27834"/>
                  </a:moveTo>
                  <a:cubicBezTo>
                    <a:pt x="122955" y="27834"/>
                    <a:pt x="122955" y="26653"/>
                    <a:pt x="122955" y="27834"/>
                  </a:cubicBezTo>
                  <a:cubicBezTo>
                    <a:pt x="122955" y="29012"/>
                    <a:pt x="122955" y="27834"/>
                    <a:pt x="122955" y="27834"/>
                  </a:cubicBezTo>
                  <a:close/>
                  <a:moveTo>
                    <a:pt x="125317" y="30901"/>
                  </a:moveTo>
                  <a:cubicBezTo>
                    <a:pt x="125317" y="30901"/>
                    <a:pt x="125317" y="30901"/>
                    <a:pt x="125317" y="30901"/>
                  </a:cubicBezTo>
                  <a:cubicBezTo>
                    <a:pt x="125317" y="30901"/>
                    <a:pt x="125081" y="29012"/>
                    <a:pt x="125317" y="30901"/>
                  </a:cubicBezTo>
                  <a:close/>
                  <a:moveTo>
                    <a:pt x="125317" y="30901"/>
                  </a:moveTo>
                  <a:cubicBezTo>
                    <a:pt x="125317" y="30901"/>
                    <a:pt x="125317" y="30901"/>
                    <a:pt x="125317" y="30901"/>
                  </a:cubicBezTo>
                  <a:cubicBezTo>
                    <a:pt x="125550" y="31843"/>
                    <a:pt x="125550" y="32552"/>
                    <a:pt x="125317" y="33497"/>
                  </a:cubicBezTo>
                  <a:cubicBezTo>
                    <a:pt x="125317" y="33497"/>
                    <a:pt x="125317" y="33497"/>
                    <a:pt x="125317" y="33497"/>
                  </a:cubicBezTo>
                  <a:cubicBezTo>
                    <a:pt x="125317" y="33024"/>
                    <a:pt x="125317" y="32316"/>
                    <a:pt x="125081" y="31843"/>
                  </a:cubicBezTo>
                  <a:close/>
                  <a:moveTo>
                    <a:pt x="127440" y="30901"/>
                  </a:moveTo>
                  <a:cubicBezTo>
                    <a:pt x="127440" y="32788"/>
                    <a:pt x="127440" y="32552"/>
                    <a:pt x="126023" y="30901"/>
                  </a:cubicBezTo>
                  <a:cubicBezTo>
                    <a:pt x="124608" y="29248"/>
                    <a:pt x="126967" y="33261"/>
                    <a:pt x="126967" y="32552"/>
                  </a:cubicBezTo>
                  <a:close/>
                  <a:moveTo>
                    <a:pt x="127440" y="26416"/>
                  </a:moveTo>
                  <a:cubicBezTo>
                    <a:pt x="127440" y="29248"/>
                    <a:pt x="127440" y="28776"/>
                    <a:pt x="127440" y="28306"/>
                  </a:cubicBezTo>
                  <a:cubicBezTo>
                    <a:pt x="127440" y="27834"/>
                    <a:pt x="126967" y="26889"/>
                    <a:pt x="126967" y="28070"/>
                  </a:cubicBezTo>
                  <a:close/>
                  <a:moveTo>
                    <a:pt x="129799" y="32080"/>
                  </a:moveTo>
                  <a:cubicBezTo>
                    <a:pt x="129799" y="32080"/>
                    <a:pt x="129799" y="33497"/>
                    <a:pt x="129799" y="34205"/>
                  </a:cubicBezTo>
                  <a:cubicBezTo>
                    <a:pt x="129799" y="34911"/>
                    <a:pt x="129799" y="36564"/>
                    <a:pt x="128618" y="34205"/>
                  </a:cubicBezTo>
                  <a:cubicBezTo>
                    <a:pt x="127440" y="31843"/>
                    <a:pt x="129563" y="34911"/>
                    <a:pt x="129563" y="33733"/>
                  </a:cubicBezTo>
                  <a:close/>
                  <a:moveTo>
                    <a:pt x="134754" y="26889"/>
                  </a:moveTo>
                  <a:cubicBezTo>
                    <a:pt x="134754" y="26889"/>
                    <a:pt x="134754" y="26889"/>
                    <a:pt x="134754" y="28539"/>
                  </a:cubicBezTo>
                  <a:cubicBezTo>
                    <a:pt x="134754" y="30193"/>
                    <a:pt x="134754" y="28539"/>
                    <a:pt x="134754" y="28539"/>
                  </a:cubicBezTo>
                  <a:cubicBezTo>
                    <a:pt x="134754" y="28539"/>
                    <a:pt x="134284" y="28070"/>
                    <a:pt x="134517" y="28539"/>
                  </a:cubicBezTo>
                  <a:close/>
                  <a:moveTo>
                    <a:pt x="170386" y="26889"/>
                  </a:moveTo>
                  <a:cubicBezTo>
                    <a:pt x="170386" y="26889"/>
                    <a:pt x="170386" y="26889"/>
                    <a:pt x="170386" y="28776"/>
                  </a:cubicBezTo>
                  <a:cubicBezTo>
                    <a:pt x="170386" y="30665"/>
                    <a:pt x="170386" y="30665"/>
                    <a:pt x="170386" y="30901"/>
                  </a:cubicBezTo>
                  <a:lnTo>
                    <a:pt x="170386" y="29720"/>
                  </a:lnTo>
                  <a:cubicBezTo>
                    <a:pt x="170386" y="29720"/>
                    <a:pt x="169913" y="32080"/>
                    <a:pt x="170149" y="29720"/>
                  </a:cubicBezTo>
                  <a:close/>
                  <a:moveTo>
                    <a:pt x="173217" y="29484"/>
                  </a:moveTo>
                  <a:cubicBezTo>
                    <a:pt x="173217" y="27597"/>
                    <a:pt x="173217" y="30901"/>
                    <a:pt x="173217" y="27361"/>
                  </a:cubicBezTo>
                  <a:cubicBezTo>
                    <a:pt x="172512" y="31138"/>
                    <a:pt x="174162" y="30193"/>
                    <a:pt x="174162" y="32316"/>
                  </a:cubicBezTo>
                  <a:close/>
                  <a:moveTo>
                    <a:pt x="206018" y="155023"/>
                  </a:moveTo>
                  <a:cubicBezTo>
                    <a:pt x="206018" y="157855"/>
                    <a:pt x="206018" y="155023"/>
                    <a:pt x="206018" y="159978"/>
                  </a:cubicBezTo>
                  <a:cubicBezTo>
                    <a:pt x="206018" y="158091"/>
                    <a:pt x="206018" y="158091"/>
                    <a:pt x="206018" y="157855"/>
                  </a:cubicBezTo>
                  <a:cubicBezTo>
                    <a:pt x="206018" y="157619"/>
                    <a:pt x="205309" y="156674"/>
                    <a:pt x="205782" y="157855"/>
                  </a:cubicBezTo>
                  <a:close/>
                  <a:moveTo>
                    <a:pt x="206018" y="159742"/>
                  </a:moveTo>
                  <a:cubicBezTo>
                    <a:pt x="206018" y="159742"/>
                    <a:pt x="206018" y="159742"/>
                    <a:pt x="206018" y="159742"/>
                  </a:cubicBezTo>
                  <a:cubicBezTo>
                    <a:pt x="206018" y="159742"/>
                    <a:pt x="206018" y="163754"/>
                    <a:pt x="206018" y="163046"/>
                  </a:cubicBezTo>
                  <a:cubicBezTo>
                    <a:pt x="206018" y="162337"/>
                    <a:pt x="206018" y="161159"/>
                    <a:pt x="206018" y="160214"/>
                  </a:cubicBezTo>
                  <a:cubicBezTo>
                    <a:pt x="206018" y="159269"/>
                    <a:pt x="206018" y="156438"/>
                    <a:pt x="206018" y="156202"/>
                  </a:cubicBezTo>
                  <a:cubicBezTo>
                    <a:pt x="206018" y="158325"/>
                    <a:pt x="205782" y="160687"/>
                    <a:pt x="204840" y="162573"/>
                  </a:cubicBezTo>
                  <a:close/>
                  <a:moveTo>
                    <a:pt x="182421" y="27361"/>
                  </a:moveTo>
                  <a:cubicBezTo>
                    <a:pt x="182421" y="27361"/>
                    <a:pt x="182421" y="27361"/>
                    <a:pt x="182421" y="27361"/>
                  </a:cubicBezTo>
                  <a:cubicBezTo>
                    <a:pt x="182421" y="27361"/>
                    <a:pt x="182421" y="27361"/>
                    <a:pt x="182421" y="29957"/>
                  </a:cubicBezTo>
                  <a:cubicBezTo>
                    <a:pt x="182421" y="32552"/>
                    <a:pt x="181479" y="30901"/>
                    <a:pt x="181242" y="30193"/>
                  </a:cubicBezTo>
                  <a:close/>
                  <a:moveTo>
                    <a:pt x="208141" y="155023"/>
                  </a:moveTo>
                  <a:cubicBezTo>
                    <a:pt x="208141" y="156438"/>
                    <a:pt x="208141" y="157619"/>
                    <a:pt x="208141" y="159033"/>
                  </a:cubicBezTo>
                  <a:cubicBezTo>
                    <a:pt x="208141" y="160450"/>
                    <a:pt x="208141" y="160687"/>
                    <a:pt x="208141" y="159033"/>
                  </a:cubicBezTo>
                  <a:close/>
                  <a:moveTo>
                    <a:pt x="184544" y="29012"/>
                  </a:moveTo>
                  <a:cubicBezTo>
                    <a:pt x="184544" y="29012"/>
                    <a:pt x="184544" y="30901"/>
                    <a:pt x="184544" y="29012"/>
                  </a:cubicBezTo>
                  <a:cubicBezTo>
                    <a:pt x="184544" y="27125"/>
                    <a:pt x="183129" y="29012"/>
                    <a:pt x="183129" y="31843"/>
                  </a:cubicBezTo>
                  <a:close/>
                  <a:moveTo>
                    <a:pt x="208141" y="155493"/>
                  </a:moveTo>
                  <a:cubicBezTo>
                    <a:pt x="208141" y="155493"/>
                    <a:pt x="208141" y="155493"/>
                    <a:pt x="208141" y="155493"/>
                  </a:cubicBezTo>
                  <a:cubicBezTo>
                    <a:pt x="208141" y="155965"/>
                    <a:pt x="208141" y="156674"/>
                    <a:pt x="208141" y="157146"/>
                  </a:cubicBezTo>
                  <a:cubicBezTo>
                    <a:pt x="207671" y="157383"/>
                    <a:pt x="207435" y="157855"/>
                    <a:pt x="207199" y="158325"/>
                  </a:cubicBezTo>
                  <a:close/>
                  <a:moveTo>
                    <a:pt x="208141" y="21698"/>
                  </a:moveTo>
                  <a:cubicBezTo>
                    <a:pt x="208141" y="20281"/>
                    <a:pt x="208141" y="21698"/>
                    <a:pt x="208141" y="21698"/>
                  </a:cubicBezTo>
                  <a:cubicBezTo>
                    <a:pt x="208141" y="21698"/>
                    <a:pt x="207671" y="22407"/>
                    <a:pt x="207671" y="24057"/>
                  </a:cubicBezTo>
                  <a:close/>
                  <a:moveTo>
                    <a:pt x="209558" y="21698"/>
                  </a:moveTo>
                  <a:cubicBezTo>
                    <a:pt x="209558" y="21698"/>
                    <a:pt x="209558" y="21698"/>
                    <a:pt x="209558" y="21698"/>
                  </a:cubicBezTo>
                  <a:cubicBezTo>
                    <a:pt x="209558" y="21698"/>
                    <a:pt x="208613" y="21934"/>
                    <a:pt x="209086" y="24057"/>
                  </a:cubicBezTo>
                  <a:close/>
                  <a:moveTo>
                    <a:pt x="209558" y="19808"/>
                  </a:moveTo>
                  <a:lnTo>
                    <a:pt x="209558" y="19808"/>
                  </a:lnTo>
                  <a:cubicBezTo>
                    <a:pt x="209322" y="20753"/>
                    <a:pt x="209558" y="21934"/>
                    <a:pt x="209558" y="22170"/>
                  </a:cubicBezTo>
                  <a:close/>
                  <a:moveTo>
                    <a:pt x="235751" y="90600"/>
                  </a:moveTo>
                  <a:cubicBezTo>
                    <a:pt x="235987" y="92018"/>
                    <a:pt x="235987" y="93199"/>
                    <a:pt x="235751" y="94613"/>
                  </a:cubicBezTo>
                  <a:cubicBezTo>
                    <a:pt x="235751" y="94613"/>
                    <a:pt x="235751" y="94613"/>
                    <a:pt x="234336" y="96972"/>
                  </a:cubicBezTo>
                  <a:cubicBezTo>
                    <a:pt x="234336" y="96500"/>
                    <a:pt x="234336" y="95794"/>
                    <a:pt x="234336" y="95322"/>
                  </a:cubicBezTo>
                  <a:cubicBezTo>
                    <a:pt x="234806" y="94141"/>
                    <a:pt x="235278" y="93199"/>
                    <a:pt x="235751" y="92018"/>
                  </a:cubicBezTo>
                  <a:close/>
                  <a:moveTo>
                    <a:pt x="238110" y="90600"/>
                  </a:moveTo>
                  <a:cubicBezTo>
                    <a:pt x="238110" y="91545"/>
                    <a:pt x="238110" y="92254"/>
                    <a:pt x="238110" y="93199"/>
                  </a:cubicBezTo>
                  <a:cubicBezTo>
                    <a:pt x="238110" y="93199"/>
                    <a:pt x="238110" y="94849"/>
                    <a:pt x="236459" y="93199"/>
                  </a:cubicBezTo>
                  <a:close/>
                  <a:moveTo>
                    <a:pt x="224897" y="15326"/>
                  </a:moveTo>
                  <a:cubicBezTo>
                    <a:pt x="224897" y="16977"/>
                    <a:pt x="224897" y="18394"/>
                    <a:pt x="223716" y="17449"/>
                  </a:cubicBezTo>
                  <a:cubicBezTo>
                    <a:pt x="222538" y="16507"/>
                    <a:pt x="224424" y="17213"/>
                    <a:pt x="224897" y="16741"/>
                  </a:cubicBezTo>
                  <a:close/>
                  <a:moveTo>
                    <a:pt x="240472" y="86118"/>
                  </a:moveTo>
                  <a:cubicBezTo>
                    <a:pt x="239763" y="88005"/>
                    <a:pt x="239055" y="90131"/>
                    <a:pt x="238818" y="92254"/>
                  </a:cubicBezTo>
                  <a:lnTo>
                    <a:pt x="238818" y="90600"/>
                  </a:lnTo>
                  <a:cubicBezTo>
                    <a:pt x="238818" y="90600"/>
                    <a:pt x="239527" y="86827"/>
                    <a:pt x="240472" y="88477"/>
                  </a:cubicBezTo>
                  <a:close/>
                  <a:moveTo>
                    <a:pt x="230796" y="2583"/>
                  </a:moveTo>
                  <a:cubicBezTo>
                    <a:pt x="230796" y="4709"/>
                    <a:pt x="230796" y="6359"/>
                    <a:pt x="230796" y="8482"/>
                  </a:cubicBezTo>
                  <a:cubicBezTo>
                    <a:pt x="230796" y="10608"/>
                    <a:pt x="230796" y="10608"/>
                    <a:pt x="230796" y="8482"/>
                  </a:cubicBezTo>
                  <a:cubicBezTo>
                    <a:pt x="230796" y="6359"/>
                    <a:pt x="231269" y="7304"/>
                    <a:pt x="230796" y="4942"/>
                  </a:cubicBezTo>
                  <a:close/>
                  <a:moveTo>
                    <a:pt x="246605" y="88477"/>
                  </a:moveTo>
                  <a:cubicBezTo>
                    <a:pt x="246605" y="89658"/>
                    <a:pt x="246605" y="90600"/>
                    <a:pt x="246605" y="91781"/>
                  </a:cubicBezTo>
                  <a:cubicBezTo>
                    <a:pt x="246605" y="91781"/>
                    <a:pt x="246605" y="91781"/>
                    <a:pt x="246605" y="90367"/>
                  </a:cubicBezTo>
                  <a:cubicBezTo>
                    <a:pt x="246605" y="88950"/>
                    <a:pt x="246371" y="92254"/>
                    <a:pt x="246605" y="90837"/>
                  </a:cubicBezTo>
                  <a:close/>
                  <a:moveTo>
                    <a:pt x="243537" y="54262"/>
                  </a:moveTo>
                  <a:cubicBezTo>
                    <a:pt x="243537" y="54262"/>
                    <a:pt x="243537" y="51903"/>
                    <a:pt x="243537" y="51195"/>
                  </a:cubicBezTo>
                  <a:cubicBezTo>
                    <a:pt x="243773" y="51903"/>
                    <a:pt x="243773" y="52845"/>
                    <a:pt x="243537" y="53554"/>
                  </a:cubicBezTo>
                  <a:cubicBezTo>
                    <a:pt x="243537" y="53554"/>
                    <a:pt x="243537" y="53554"/>
                    <a:pt x="243537" y="53554"/>
                  </a:cubicBezTo>
                  <a:cubicBezTo>
                    <a:pt x="243537" y="53554"/>
                    <a:pt x="243537" y="53554"/>
                    <a:pt x="243537" y="56385"/>
                  </a:cubicBezTo>
                  <a:cubicBezTo>
                    <a:pt x="243537" y="56385"/>
                    <a:pt x="243537" y="56622"/>
                    <a:pt x="243537" y="56622"/>
                  </a:cubicBezTo>
                  <a:close/>
                  <a:moveTo>
                    <a:pt x="240472" y="14382"/>
                  </a:moveTo>
                  <a:cubicBezTo>
                    <a:pt x="240472" y="14382"/>
                    <a:pt x="240472" y="14382"/>
                    <a:pt x="240472" y="14382"/>
                  </a:cubicBezTo>
                  <a:cubicBezTo>
                    <a:pt x="240472" y="14382"/>
                    <a:pt x="240705" y="15326"/>
                    <a:pt x="240472" y="16741"/>
                  </a:cubicBezTo>
                  <a:close/>
                  <a:moveTo>
                    <a:pt x="242831" y="14382"/>
                  </a:moveTo>
                  <a:cubicBezTo>
                    <a:pt x="242831" y="14382"/>
                    <a:pt x="242831" y="16741"/>
                    <a:pt x="241650" y="14382"/>
                  </a:cubicBezTo>
                  <a:cubicBezTo>
                    <a:pt x="240472" y="12022"/>
                    <a:pt x="242595" y="15799"/>
                    <a:pt x="242831" y="17449"/>
                  </a:cubicBezTo>
                  <a:close/>
                  <a:moveTo>
                    <a:pt x="244482" y="14382"/>
                  </a:moveTo>
                  <a:cubicBezTo>
                    <a:pt x="244482" y="14382"/>
                    <a:pt x="244482" y="15799"/>
                    <a:pt x="244482" y="14382"/>
                  </a:cubicBezTo>
                  <a:cubicBezTo>
                    <a:pt x="244482" y="12967"/>
                    <a:pt x="244954" y="17449"/>
                    <a:pt x="244954" y="18630"/>
                  </a:cubicBezTo>
                  <a:close/>
                  <a:moveTo>
                    <a:pt x="244482" y="6123"/>
                  </a:moveTo>
                  <a:cubicBezTo>
                    <a:pt x="244482" y="7540"/>
                    <a:pt x="244482" y="7540"/>
                    <a:pt x="244482" y="6123"/>
                  </a:cubicBezTo>
                  <a:cubicBezTo>
                    <a:pt x="244482" y="4709"/>
                    <a:pt x="244482" y="9191"/>
                    <a:pt x="244482" y="7776"/>
                  </a:cubicBezTo>
                  <a:cubicBezTo>
                    <a:pt x="244482" y="8718"/>
                    <a:pt x="244482" y="9663"/>
                    <a:pt x="244954" y="10372"/>
                  </a:cubicBezTo>
                  <a:close/>
                  <a:moveTo>
                    <a:pt x="258876" y="24057"/>
                  </a:moveTo>
                  <a:cubicBezTo>
                    <a:pt x="258876" y="25474"/>
                    <a:pt x="258876" y="26416"/>
                    <a:pt x="258876" y="26416"/>
                  </a:cubicBezTo>
                  <a:cubicBezTo>
                    <a:pt x="258876" y="26416"/>
                    <a:pt x="258639" y="27125"/>
                    <a:pt x="258876" y="28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3" name="Полилиния: фигура 2032">
              <a:extLst>
                <a:ext uri="{FF2B5EF4-FFF2-40B4-BE49-F238E27FC236}">
                  <a16:creationId xmlns:a16="http://schemas.microsoft.com/office/drawing/2014/main" id="{B993818D-3950-A682-33F7-7DC197FBB822}"/>
                </a:ext>
              </a:extLst>
            </p:cNvPr>
            <p:cNvSpPr/>
            <p:nvPr/>
          </p:nvSpPr>
          <p:spPr>
            <a:xfrm>
              <a:off x="5194953" y="3039027"/>
              <a:ext cx="2831" cy="3126"/>
            </a:xfrm>
            <a:custGeom>
              <a:avLst/>
              <a:gdLst>
                <a:gd name="connsiteX0" fmla="*/ -1167 w 2831"/>
                <a:gd name="connsiteY0" fmla="*/ 846 h 3126"/>
                <a:gd name="connsiteX1" fmla="*/ -1167 w 2831"/>
                <a:gd name="connsiteY1" fmla="*/ 2027 h 3126"/>
                <a:gd name="connsiteX2" fmla="*/ 1664 w 2831"/>
                <a:gd name="connsiteY2" fmla="*/ -569 h 3126"/>
                <a:gd name="connsiteX3" fmla="*/ -1167 w 2831"/>
                <a:gd name="connsiteY3" fmla="*/ -569 h 3126"/>
                <a:gd name="connsiteX4" fmla="*/ -1167 w 2831"/>
                <a:gd name="connsiteY4" fmla="*/ 1082 h 3126"/>
                <a:gd name="connsiteX5" fmla="*/ -1167 w 2831"/>
                <a:gd name="connsiteY5" fmla="*/ 846 h 3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3126">
                  <a:moveTo>
                    <a:pt x="-1167" y="846"/>
                  </a:moveTo>
                  <a:cubicBezTo>
                    <a:pt x="-1167" y="846"/>
                    <a:pt x="-1167" y="846"/>
                    <a:pt x="-1167" y="2027"/>
                  </a:cubicBezTo>
                  <a:cubicBezTo>
                    <a:pt x="-1167" y="-1750"/>
                    <a:pt x="720" y="2027"/>
                    <a:pt x="1664" y="-569"/>
                  </a:cubicBezTo>
                  <a:cubicBezTo>
                    <a:pt x="956" y="-1277"/>
                    <a:pt x="-459" y="-1277"/>
                    <a:pt x="-1167" y="-569"/>
                  </a:cubicBezTo>
                  <a:cubicBezTo>
                    <a:pt x="-1167" y="-96"/>
                    <a:pt x="-1167" y="609"/>
                    <a:pt x="-1167" y="1082"/>
                  </a:cubicBezTo>
                  <a:cubicBezTo>
                    <a:pt x="-1167" y="1082"/>
                    <a:pt x="-1167" y="1318"/>
                    <a:pt x="-1167" y="8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4" name="Полилиния: фигура 2033">
              <a:extLst>
                <a:ext uri="{FF2B5EF4-FFF2-40B4-BE49-F238E27FC236}">
                  <a16:creationId xmlns:a16="http://schemas.microsoft.com/office/drawing/2014/main" id="{BB631861-2B5D-5941-FEE7-B293D9B13A24}"/>
                </a:ext>
              </a:extLst>
            </p:cNvPr>
            <p:cNvSpPr/>
            <p:nvPr/>
          </p:nvSpPr>
          <p:spPr>
            <a:xfrm>
              <a:off x="5160738" y="3183712"/>
              <a:ext cx="23597" cy="734"/>
            </a:xfrm>
            <a:custGeom>
              <a:avLst/>
              <a:gdLst>
                <a:gd name="connsiteX0" fmla="*/ -1167 w 23597"/>
                <a:gd name="connsiteY0" fmla="*/ -365 h 734"/>
                <a:gd name="connsiteX1" fmla="*/ -1167 w 23597"/>
                <a:gd name="connsiteY1" fmla="*/ -365 h 734"/>
                <a:gd name="connsiteX2" fmla="*/ -1167 w 23597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4">
                  <a:moveTo>
                    <a:pt x="-1167" y="-365"/>
                  </a:moveTo>
                  <a:cubicBezTo>
                    <a:pt x="-1167" y="-365"/>
                    <a:pt x="-1167" y="-365"/>
                    <a:pt x="-1167" y="-365"/>
                  </a:cubicBezTo>
                  <a:cubicBezTo>
                    <a:pt x="-1167" y="-365"/>
                    <a:pt x="-1167" y="-2019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5" name="Полилиния: фигура 2034">
              <a:extLst>
                <a:ext uri="{FF2B5EF4-FFF2-40B4-BE49-F238E27FC236}">
                  <a16:creationId xmlns:a16="http://schemas.microsoft.com/office/drawing/2014/main" id="{482848D9-63D3-DAA7-5F2C-5F0572A56378}"/>
                </a:ext>
              </a:extLst>
            </p:cNvPr>
            <p:cNvSpPr/>
            <p:nvPr/>
          </p:nvSpPr>
          <p:spPr>
            <a:xfrm>
              <a:off x="5173479" y="3175716"/>
              <a:ext cx="104" cy="2426"/>
            </a:xfrm>
            <a:custGeom>
              <a:avLst/>
              <a:gdLst>
                <a:gd name="connsiteX0" fmla="*/ -1167 w 104"/>
                <a:gd name="connsiteY0" fmla="*/ -1100 h 2426"/>
                <a:gd name="connsiteX1" fmla="*/ -1167 w 104"/>
                <a:gd name="connsiteY1" fmla="*/ 787 h 2426"/>
                <a:gd name="connsiteX2" fmla="*/ -1167 w 104"/>
                <a:gd name="connsiteY2" fmla="*/ -394 h 2426"/>
                <a:gd name="connsiteX3" fmla="*/ -1167 w 104"/>
                <a:gd name="connsiteY3" fmla="*/ 1259 h 2426"/>
                <a:gd name="connsiteX4" fmla="*/ -1167 w 104"/>
                <a:gd name="connsiteY4" fmla="*/ -1100 h 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426">
                  <a:moveTo>
                    <a:pt x="-1167" y="-1100"/>
                  </a:moveTo>
                  <a:lnTo>
                    <a:pt x="-1167" y="787"/>
                  </a:lnTo>
                  <a:cubicBezTo>
                    <a:pt x="-1167" y="787"/>
                    <a:pt x="-1167" y="787"/>
                    <a:pt x="-1167" y="-394"/>
                  </a:cubicBezTo>
                  <a:cubicBezTo>
                    <a:pt x="-1167" y="-1573"/>
                    <a:pt x="-1167" y="787"/>
                    <a:pt x="-1167" y="1259"/>
                  </a:cubicBezTo>
                  <a:cubicBezTo>
                    <a:pt x="-1167" y="1731"/>
                    <a:pt x="-931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6" name="Полилиния: фигура 2035">
              <a:extLst>
                <a:ext uri="{FF2B5EF4-FFF2-40B4-BE49-F238E27FC236}">
                  <a16:creationId xmlns:a16="http://schemas.microsoft.com/office/drawing/2014/main" id="{B0A9F398-C633-9C19-64AA-586B5D9DDB42}"/>
                </a:ext>
              </a:extLst>
            </p:cNvPr>
            <p:cNvSpPr/>
            <p:nvPr/>
          </p:nvSpPr>
          <p:spPr>
            <a:xfrm>
              <a:off x="5150354" y="3114806"/>
              <a:ext cx="314" cy="3331"/>
            </a:xfrm>
            <a:custGeom>
              <a:avLst/>
              <a:gdLst>
                <a:gd name="connsiteX0" fmla="*/ -1167 w 314"/>
                <a:gd name="connsiteY0" fmla="*/ -364 h 3331"/>
                <a:gd name="connsiteX1" fmla="*/ -1167 w 314"/>
                <a:gd name="connsiteY1" fmla="*/ 2231 h 3331"/>
                <a:gd name="connsiteX2" fmla="*/ -1167 w 314"/>
                <a:gd name="connsiteY2" fmla="*/ -600 h 3331"/>
                <a:gd name="connsiteX3" fmla="*/ -1167 w 314"/>
                <a:gd name="connsiteY3" fmla="*/ -364 h 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3331">
                  <a:moveTo>
                    <a:pt x="-1167" y="-364"/>
                  </a:moveTo>
                  <a:cubicBezTo>
                    <a:pt x="-1167" y="-364"/>
                    <a:pt x="-1167" y="-364"/>
                    <a:pt x="-1167" y="2231"/>
                  </a:cubicBezTo>
                  <a:cubicBezTo>
                    <a:pt x="-1167" y="1286"/>
                    <a:pt x="-1167" y="344"/>
                    <a:pt x="-1167" y="-600"/>
                  </a:cubicBezTo>
                  <a:cubicBezTo>
                    <a:pt x="-1167" y="-2251"/>
                    <a:pt x="-459" y="817"/>
                    <a:pt x="-1167" y="-3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7" name="Полилиния: фигура 2036">
              <a:extLst>
                <a:ext uri="{FF2B5EF4-FFF2-40B4-BE49-F238E27FC236}">
                  <a16:creationId xmlns:a16="http://schemas.microsoft.com/office/drawing/2014/main" id="{621893DE-F8EB-1662-7FC9-350E5C9DB036}"/>
                </a:ext>
              </a:extLst>
            </p:cNvPr>
            <p:cNvSpPr/>
            <p:nvPr/>
          </p:nvSpPr>
          <p:spPr>
            <a:xfrm>
              <a:off x="5160266" y="3139139"/>
              <a:ext cx="104" cy="2595"/>
            </a:xfrm>
            <a:custGeom>
              <a:avLst/>
              <a:gdLst>
                <a:gd name="connsiteX0" fmla="*/ -1167 w 104"/>
                <a:gd name="connsiteY0" fmla="*/ -1100 h 2595"/>
                <a:gd name="connsiteX1" fmla="*/ -1167 w 104"/>
                <a:gd name="connsiteY1" fmla="*/ 1495 h 2595"/>
                <a:gd name="connsiteX2" fmla="*/ -1167 w 104"/>
                <a:gd name="connsiteY2" fmla="*/ 317 h 2595"/>
                <a:gd name="connsiteX3" fmla="*/ -1167 w 104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595">
                  <a:moveTo>
                    <a:pt x="-1167" y="-1100"/>
                  </a:moveTo>
                  <a:cubicBezTo>
                    <a:pt x="-1167" y="-155"/>
                    <a:pt x="-1167" y="550"/>
                    <a:pt x="-1167" y="1495"/>
                  </a:cubicBezTo>
                  <a:cubicBezTo>
                    <a:pt x="-1167" y="317"/>
                    <a:pt x="-1167" y="-155"/>
                    <a:pt x="-1167" y="317"/>
                  </a:cubicBezTo>
                  <a:cubicBezTo>
                    <a:pt x="-1167" y="787"/>
                    <a:pt x="-93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8" name="Полилиния: фигура 2037">
              <a:extLst>
                <a:ext uri="{FF2B5EF4-FFF2-40B4-BE49-F238E27FC236}">
                  <a16:creationId xmlns:a16="http://schemas.microsoft.com/office/drawing/2014/main" id="{1C2A4B39-A360-C38D-4895-2B33C6528A3D}"/>
                </a:ext>
              </a:extLst>
            </p:cNvPr>
            <p:cNvSpPr/>
            <p:nvPr/>
          </p:nvSpPr>
          <p:spPr>
            <a:xfrm>
              <a:off x="5157671" y="3128049"/>
              <a:ext cx="23597" cy="2595"/>
            </a:xfrm>
            <a:custGeom>
              <a:avLst/>
              <a:gdLst>
                <a:gd name="connsiteX0" fmla="*/ -1167 w 23597"/>
                <a:gd name="connsiteY0" fmla="*/ 1023 h 2595"/>
                <a:gd name="connsiteX1" fmla="*/ -1167 w 23597"/>
                <a:gd name="connsiteY1" fmla="*/ -1100 h 2595"/>
                <a:gd name="connsiteX2" fmla="*/ -1167 w 23597"/>
                <a:gd name="connsiteY2" fmla="*/ 1495 h 2595"/>
                <a:gd name="connsiteX3" fmla="*/ -1167 w 23597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595">
                  <a:moveTo>
                    <a:pt x="-1167" y="1023"/>
                  </a:moveTo>
                  <a:cubicBezTo>
                    <a:pt x="-1167" y="1023"/>
                    <a:pt x="-1167" y="-392"/>
                    <a:pt x="-1167" y="-1100"/>
                  </a:cubicBezTo>
                  <a:cubicBezTo>
                    <a:pt x="-1167" y="-158"/>
                    <a:pt x="-1167" y="550"/>
                    <a:pt x="-1167" y="1495"/>
                  </a:cubicBezTo>
                  <a:cubicBezTo>
                    <a:pt x="-1167" y="1495"/>
                    <a:pt x="-1167" y="314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39" name="Полилиния: фигура 2038">
              <a:extLst>
                <a:ext uri="{FF2B5EF4-FFF2-40B4-BE49-F238E27FC236}">
                  <a16:creationId xmlns:a16="http://schemas.microsoft.com/office/drawing/2014/main" id="{03EC23D8-6F16-EC4B-2DFB-91FF733544AF}"/>
                </a:ext>
              </a:extLst>
            </p:cNvPr>
            <p:cNvSpPr/>
            <p:nvPr/>
          </p:nvSpPr>
          <p:spPr>
            <a:xfrm>
              <a:off x="5177964" y="3185625"/>
              <a:ext cx="1414" cy="3147"/>
            </a:xfrm>
            <a:custGeom>
              <a:avLst/>
              <a:gdLst>
                <a:gd name="connsiteX0" fmla="*/ 247 w 1414"/>
                <a:gd name="connsiteY0" fmla="*/ 1259 h 3147"/>
                <a:gd name="connsiteX1" fmla="*/ 247 w 1414"/>
                <a:gd name="connsiteY1" fmla="*/ -392 h 3147"/>
                <a:gd name="connsiteX2" fmla="*/ 247 w 1414"/>
                <a:gd name="connsiteY2" fmla="*/ 1259 h 3147"/>
                <a:gd name="connsiteX3" fmla="*/ 247 w 1414"/>
                <a:gd name="connsiteY3" fmla="*/ 1259 h 3147"/>
                <a:gd name="connsiteX4" fmla="*/ 247 w 1414"/>
                <a:gd name="connsiteY4" fmla="*/ -1100 h 3147"/>
                <a:gd name="connsiteX5" fmla="*/ -1167 w 1414"/>
                <a:gd name="connsiteY5" fmla="*/ -1100 h 3147"/>
                <a:gd name="connsiteX6" fmla="*/ 247 w 1414"/>
                <a:gd name="connsiteY6" fmla="*/ 1259 h 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4" h="3147">
                  <a:moveTo>
                    <a:pt x="247" y="1259"/>
                  </a:moveTo>
                  <a:cubicBezTo>
                    <a:pt x="247" y="3149"/>
                    <a:pt x="247" y="1259"/>
                    <a:pt x="247" y="-392"/>
                  </a:cubicBezTo>
                  <a:cubicBezTo>
                    <a:pt x="247" y="-2042"/>
                    <a:pt x="247" y="1026"/>
                    <a:pt x="247" y="1259"/>
                  </a:cubicBezTo>
                  <a:cubicBezTo>
                    <a:pt x="247" y="1495"/>
                    <a:pt x="247" y="-392"/>
                    <a:pt x="247" y="1259"/>
                  </a:cubicBezTo>
                  <a:lnTo>
                    <a:pt x="247" y="-1100"/>
                  </a:lnTo>
                  <a:cubicBezTo>
                    <a:pt x="247" y="-1100"/>
                    <a:pt x="247" y="553"/>
                    <a:pt x="-1167" y="-1100"/>
                  </a:cubicBezTo>
                  <a:cubicBezTo>
                    <a:pt x="-695" y="-155"/>
                    <a:pt x="-225" y="553"/>
                    <a:pt x="24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0" name="Полилиния: фигура 2039">
              <a:extLst>
                <a:ext uri="{FF2B5EF4-FFF2-40B4-BE49-F238E27FC236}">
                  <a16:creationId xmlns:a16="http://schemas.microsoft.com/office/drawing/2014/main" id="{27DB5DD5-DF5D-26A5-3BCE-A75D5CEFB361}"/>
                </a:ext>
              </a:extLst>
            </p:cNvPr>
            <p:cNvSpPr/>
            <p:nvPr/>
          </p:nvSpPr>
          <p:spPr>
            <a:xfrm>
              <a:off x="5155037" y="3115457"/>
              <a:ext cx="2160" cy="5038"/>
            </a:xfrm>
            <a:custGeom>
              <a:avLst/>
              <a:gdLst>
                <a:gd name="connsiteX0" fmla="*/ -1129 w 2160"/>
                <a:gd name="connsiteY0" fmla="*/ 3939 h 5038"/>
                <a:gd name="connsiteX1" fmla="*/ 994 w 2160"/>
                <a:gd name="connsiteY1" fmla="*/ 1580 h 5038"/>
                <a:gd name="connsiteX2" fmla="*/ 994 w 2160"/>
                <a:gd name="connsiteY2" fmla="*/ 1580 h 5038"/>
                <a:gd name="connsiteX3" fmla="*/ 994 w 2160"/>
                <a:gd name="connsiteY3" fmla="*/ 1580 h 5038"/>
                <a:gd name="connsiteX4" fmla="*/ -423 w 2160"/>
                <a:gd name="connsiteY4" fmla="*/ -543 h 5038"/>
                <a:gd name="connsiteX5" fmla="*/ -1129 w 2160"/>
                <a:gd name="connsiteY5" fmla="*/ 3939 h 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0" h="5038">
                  <a:moveTo>
                    <a:pt x="-1129" y="3939"/>
                  </a:moveTo>
                  <a:cubicBezTo>
                    <a:pt x="-1129" y="3939"/>
                    <a:pt x="521" y="3939"/>
                    <a:pt x="994" y="1580"/>
                  </a:cubicBezTo>
                  <a:lnTo>
                    <a:pt x="994" y="1580"/>
                  </a:lnTo>
                  <a:cubicBezTo>
                    <a:pt x="994" y="1580"/>
                    <a:pt x="994" y="1580"/>
                    <a:pt x="994" y="1580"/>
                  </a:cubicBezTo>
                  <a:cubicBezTo>
                    <a:pt x="994" y="1580"/>
                    <a:pt x="-423" y="1580"/>
                    <a:pt x="-423" y="-543"/>
                  </a:cubicBezTo>
                  <a:cubicBezTo>
                    <a:pt x="-423" y="-2666"/>
                    <a:pt x="-1365" y="1816"/>
                    <a:pt x="-1129" y="39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1" name="Полилиния: фигура 2040">
              <a:extLst>
                <a:ext uri="{FF2B5EF4-FFF2-40B4-BE49-F238E27FC236}">
                  <a16:creationId xmlns:a16="http://schemas.microsoft.com/office/drawing/2014/main" id="{E05E522B-A65F-51F1-00F5-F61EA4F61900}"/>
                </a:ext>
              </a:extLst>
            </p:cNvPr>
            <p:cNvSpPr/>
            <p:nvPr/>
          </p:nvSpPr>
          <p:spPr>
            <a:xfrm>
              <a:off x="5185750" y="3201672"/>
              <a:ext cx="1653" cy="1237"/>
            </a:xfrm>
            <a:custGeom>
              <a:avLst/>
              <a:gdLst>
                <a:gd name="connsiteX0" fmla="*/ -1167 w 1653"/>
                <a:gd name="connsiteY0" fmla="*/ -1100 h 1237"/>
                <a:gd name="connsiteX1" fmla="*/ 486 w 1653"/>
                <a:gd name="connsiteY1" fmla="*/ -1100 h 1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" h="1237">
                  <a:moveTo>
                    <a:pt x="-1167" y="-1100"/>
                  </a:moveTo>
                  <a:cubicBezTo>
                    <a:pt x="-1167" y="550"/>
                    <a:pt x="250" y="55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2" name="Полилиния: фигура 2041">
              <a:extLst>
                <a:ext uri="{FF2B5EF4-FFF2-40B4-BE49-F238E27FC236}">
                  <a16:creationId xmlns:a16="http://schemas.microsoft.com/office/drawing/2014/main" id="{4D8BB9FA-56AB-2DFE-7880-868A7D5BB208}"/>
                </a:ext>
              </a:extLst>
            </p:cNvPr>
            <p:cNvSpPr/>
            <p:nvPr/>
          </p:nvSpPr>
          <p:spPr>
            <a:xfrm>
              <a:off x="5130769" y="3052536"/>
              <a:ext cx="104" cy="3410"/>
            </a:xfrm>
            <a:custGeom>
              <a:avLst/>
              <a:gdLst>
                <a:gd name="connsiteX0" fmla="*/ -1167 w 104"/>
                <a:gd name="connsiteY0" fmla="*/ -1100 h 3410"/>
                <a:gd name="connsiteX1" fmla="*/ -1167 w 104"/>
                <a:gd name="connsiteY1" fmla="*/ 1262 h 3410"/>
                <a:gd name="connsiteX2" fmla="*/ -1167 w 104"/>
                <a:gd name="connsiteY2" fmla="*/ 1262 h 3410"/>
                <a:gd name="connsiteX3" fmla="*/ -1167 w 104"/>
                <a:gd name="connsiteY3" fmla="*/ -1100 h 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410">
                  <a:moveTo>
                    <a:pt x="-1167" y="-1100"/>
                  </a:moveTo>
                  <a:cubicBezTo>
                    <a:pt x="-1167" y="317"/>
                    <a:pt x="-1167" y="-1100"/>
                    <a:pt x="-1167" y="1262"/>
                  </a:cubicBezTo>
                  <a:cubicBezTo>
                    <a:pt x="-1167" y="3621"/>
                    <a:pt x="-1167" y="1262"/>
                    <a:pt x="-1167" y="1262"/>
                  </a:cubicBezTo>
                  <a:cubicBezTo>
                    <a:pt x="-1167" y="1262"/>
                    <a:pt x="-93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3" name="Полилиния: фигура 2042">
              <a:extLst>
                <a:ext uri="{FF2B5EF4-FFF2-40B4-BE49-F238E27FC236}">
                  <a16:creationId xmlns:a16="http://schemas.microsoft.com/office/drawing/2014/main" id="{55CF260F-13A6-95A9-558A-152B2BD115C6}"/>
                </a:ext>
              </a:extLst>
            </p:cNvPr>
            <p:cNvSpPr/>
            <p:nvPr/>
          </p:nvSpPr>
          <p:spPr>
            <a:xfrm>
              <a:off x="5157198" y="3120391"/>
              <a:ext cx="104" cy="104"/>
            </a:xfrm>
            <a:custGeom>
              <a:avLst/>
              <a:gdLst>
                <a:gd name="connsiteX0" fmla="*/ -1167 w 104"/>
                <a:gd name="connsiteY0" fmla="*/ -995 h 104"/>
                <a:gd name="connsiteX1" fmla="*/ -1167 w 104"/>
                <a:gd name="connsiteY1" fmla="*/ -995 h 104"/>
                <a:gd name="connsiteX2" fmla="*/ -1167 w 10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167" y="-995"/>
                  </a:move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-931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4" name="Полилиния: фигура 2043">
              <a:extLst>
                <a:ext uri="{FF2B5EF4-FFF2-40B4-BE49-F238E27FC236}">
                  <a16:creationId xmlns:a16="http://schemas.microsoft.com/office/drawing/2014/main" id="{E55A0B95-F6E1-1C2B-4AFC-4716592F91F3}"/>
                </a:ext>
              </a:extLst>
            </p:cNvPr>
            <p:cNvSpPr/>
            <p:nvPr/>
          </p:nvSpPr>
          <p:spPr>
            <a:xfrm>
              <a:off x="5181268" y="3180198"/>
              <a:ext cx="208" cy="2096"/>
            </a:xfrm>
            <a:custGeom>
              <a:avLst/>
              <a:gdLst>
                <a:gd name="connsiteX0" fmla="*/ -1167 w 208"/>
                <a:gd name="connsiteY0" fmla="*/ -1100 h 2096"/>
                <a:gd name="connsiteX1" fmla="*/ -1167 w 208"/>
                <a:gd name="connsiteY1" fmla="*/ 787 h 2096"/>
                <a:gd name="connsiteX2" fmla="*/ -1167 w 208"/>
                <a:gd name="connsiteY2" fmla="*/ 787 h 2096"/>
                <a:gd name="connsiteX3" fmla="*/ -1167 w 208"/>
                <a:gd name="connsiteY3" fmla="*/ -110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096">
                  <a:moveTo>
                    <a:pt x="-1167" y="-1100"/>
                  </a:moveTo>
                  <a:cubicBezTo>
                    <a:pt x="-1167" y="-1100"/>
                    <a:pt x="-1167" y="317"/>
                    <a:pt x="-1167" y="787"/>
                  </a:cubicBezTo>
                  <a:cubicBezTo>
                    <a:pt x="-1167" y="1259"/>
                    <a:pt x="-1167" y="787"/>
                    <a:pt x="-1167" y="787"/>
                  </a:cubicBezTo>
                  <a:cubicBezTo>
                    <a:pt x="-1167" y="787"/>
                    <a:pt x="-698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5" name="Полилиния: фигура 2044">
              <a:extLst>
                <a:ext uri="{FF2B5EF4-FFF2-40B4-BE49-F238E27FC236}">
                  <a16:creationId xmlns:a16="http://schemas.microsoft.com/office/drawing/2014/main" id="{50206425-2B5F-C910-2D31-9EC2C2CB6593}"/>
                </a:ext>
              </a:extLst>
            </p:cNvPr>
            <p:cNvSpPr/>
            <p:nvPr/>
          </p:nvSpPr>
          <p:spPr>
            <a:xfrm>
              <a:off x="5143669" y="3070352"/>
              <a:ext cx="313" cy="3894"/>
            </a:xfrm>
            <a:custGeom>
              <a:avLst/>
              <a:gdLst>
                <a:gd name="connsiteX0" fmla="*/ -854 w 313"/>
                <a:gd name="connsiteY0" fmla="*/ 2794 h 3894"/>
                <a:gd name="connsiteX1" fmla="*/ -854 w 313"/>
                <a:gd name="connsiteY1" fmla="*/ 1377 h 3894"/>
                <a:gd name="connsiteX2" fmla="*/ -854 w 313"/>
                <a:gd name="connsiteY2" fmla="*/ -37 h 3894"/>
                <a:gd name="connsiteX3" fmla="*/ -854 w 313"/>
                <a:gd name="connsiteY3" fmla="*/ -37 h 3894"/>
                <a:gd name="connsiteX4" fmla="*/ -854 w 313"/>
                <a:gd name="connsiteY4" fmla="*/ 2794 h 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" h="3894">
                  <a:moveTo>
                    <a:pt x="-854" y="2794"/>
                  </a:moveTo>
                  <a:cubicBezTo>
                    <a:pt x="-854" y="2322"/>
                    <a:pt x="-854" y="1850"/>
                    <a:pt x="-854" y="1377"/>
                  </a:cubicBezTo>
                  <a:cubicBezTo>
                    <a:pt x="-854" y="1377"/>
                    <a:pt x="-854" y="1377"/>
                    <a:pt x="-854" y="-37"/>
                  </a:cubicBezTo>
                  <a:cubicBezTo>
                    <a:pt x="-854" y="-1454"/>
                    <a:pt x="-854" y="-1454"/>
                    <a:pt x="-854" y="-37"/>
                  </a:cubicBezTo>
                  <a:cubicBezTo>
                    <a:pt x="-854" y="1377"/>
                    <a:pt x="-1559" y="435"/>
                    <a:pt x="-854" y="27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6" name="Полилиния: фигура 2045">
              <a:extLst>
                <a:ext uri="{FF2B5EF4-FFF2-40B4-BE49-F238E27FC236}">
                  <a16:creationId xmlns:a16="http://schemas.microsoft.com/office/drawing/2014/main" id="{885722D5-4D16-C8E3-F2B7-EE5282CD4291}"/>
                </a:ext>
              </a:extLst>
            </p:cNvPr>
            <p:cNvSpPr/>
            <p:nvPr/>
          </p:nvSpPr>
          <p:spPr>
            <a:xfrm>
              <a:off x="5157802" y="3094776"/>
              <a:ext cx="104" cy="3303"/>
            </a:xfrm>
            <a:custGeom>
              <a:avLst/>
              <a:gdLst>
                <a:gd name="connsiteX0" fmla="*/ -1062 w 104"/>
                <a:gd name="connsiteY0" fmla="*/ 2204 h 3303"/>
                <a:gd name="connsiteX1" fmla="*/ -1062 w 104"/>
                <a:gd name="connsiteY1" fmla="*/ 2204 h 3303"/>
                <a:gd name="connsiteX2" fmla="*/ -1062 w 104"/>
                <a:gd name="connsiteY2" fmla="*/ -1100 h 3303"/>
                <a:gd name="connsiteX3" fmla="*/ -1062 w 104"/>
                <a:gd name="connsiteY3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303">
                  <a:moveTo>
                    <a:pt x="-1062" y="2204"/>
                  </a:moveTo>
                  <a:cubicBezTo>
                    <a:pt x="-1062" y="2204"/>
                    <a:pt x="-1062" y="2204"/>
                    <a:pt x="-1062" y="2204"/>
                  </a:cubicBezTo>
                  <a:lnTo>
                    <a:pt x="-1062" y="-1100"/>
                  </a:lnTo>
                  <a:cubicBezTo>
                    <a:pt x="-1062" y="-1100"/>
                    <a:pt x="-1298" y="787"/>
                    <a:pt x="-1062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7" name="Полилиния: фигура 2046">
              <a:extLst>
                <a:ext uri="{FF2B5EF4-FFF2-40B4-BE49-F238E27FC236}">
                  <a16:creationId xmlns:a16="http://schemas.microsoft.com/office/drawing/2014/main" id="{FDB0F81D-E63A-AAD2-17DB-68DEFEDC0A43}"/>
                </a:ext>
              </a:extLst>
            </p:cNvPr>
            <p:cNvSpPr/>
            <p:nvPr/>
          </p:nvSpPr>
          <p:spPr>
            <a:xfrm>
              <a:off x="5190763" y="3182926"/>
              <a:ext cx="282" cy="6413"/>
            </a:xfrm>
            <a:custGeom>
              <a:avLst/>
              <a:gdLst>
                <a:gd name="connsiteX0" fmla="*/ -990 w 282"/>
                <a:gd name="connsiteY0" fmla="*/ 2308 h 6413"/>
                <a:gd name="connsiteX1" fmla="*/ -990 w 282"/>
                <a:gd name="connsiteY1" fmla="*/ -52 h 6413"/>
                <a:gd name="connsiteX2" fmla="*/ -990 w 282"/>
                <a:gd name="connsiteY2" fmla="*/ -52 h 6413"/>
                <a:gd name="connsiteX3" fmla="*/ -990 w 282"/>
                <a:gd name="connsiteY3" fmla="*/ 4903 h 6413"/>
                <a:gd name="connsiteX4" fmla="*/ -990 w 282"/>
                <a:gd name="connsiteY4" fmla="*/ 4903 h 6413"/>
                <a:gd name="connsiteX5" fmla="*/ -990 w 282"/>
                <a:gd name="connsiteY5" fmla="*/ 2308 h 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2" h="6413">
                  <a:moveTo>
                    <a:pt x="-990" y="2308"/>
                  </a:moveTo>
                  <a:cubicBezTo>
                    <a:pt x="-990" y="890"/>
                    <a:pt x="-990" y="2308"/>
                    <a:pt x="-990" y="-52"/>
                  </a:cubicBezTo>
                  <a:cubicBezTo>
                    <a:pt x="-990" y="-2411"/>
                    <a:pt x="-990" y="-52"/>
                    <a:pt x="-990" y="-52"/>
                  </a:cubicBezTo>
                  <a:cubicBezTo>
                    <a:pt x="-1226" y="1599"/>
                    <a:pt x="-1226" y="3252"/>
                    <a:pt x="-990" y="4903"/>
                  </a:cubicBezTo>
                  <a:cubicBezTo>
                    <a:pt x="-990" y="4903"/>
                    <a:pt x="-990" y="3489"/>
                    <a:pt x="-990" y="4903"/>
                  </a:cubicBezTo>
                  <a:cubicBezTo>
                    <a:pt x="-990" y="6320"/>
                    <a:pt x="-754" y="3725"/>
                    <a:pt x="-990" y="23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8" name="Полилиния: фигура 2047">
              <a:extLst>
                <a:ext uri="{FF2B5EF4-FFF2-40B4-BE49-F238E27FC236}">
                  <a16:creationId xmlns:a16="http://schemas.microsoft.com/office/drawing/2014/main" id="{79C60AA1-93A1-5C9B-C282-8DAA41F65C43}"/>
                </a:ext>
              </a:extLst>
            </p:cNvPr>
            <p:cNvSpPr/>
            <p:nvPr/>
          </p:nvSpPr>
          <p:spPr>
            <a:xfrm>
              <a:off x="5192594" y="3186374"/>
              <a:ext cx="1414" cy="2834"/>
            </a:xfrm>
            <a:custGeom>
              <a:avLst/>
              <a:gdLst>
                <a:gd name="connsiteX0" fmla="*/ -1167 w 1414"/>
                <a:gd name="connsiteY0" fmla="*/ 1455 h 2834"/>
                <a:gd name="connsiteX1" fmla="*/ 247 w 1414"/>
                <a:gd name="connsiteY1" fmla="*/ 1455 h 2834"/>
                <a:gd name="connsiteX2" fmla="*/ 247 w 1414"/>
                <a:gd name="connsiteY2" fmla="*/ -432 h 2834"/>
                <a:gd name="connsiteX3" fmla="*/ -1167 w 1414"/>
                <a:gd name="connsiteY3" fmla="*/ 1455 h 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834">
                  <a:moveTo>
                    <a:pt x="-1167" y="1455"/>
                  </a:moveTo>
                  <a:cubicBezTo>
                    <a:pt x="-1167" y="2636"/>
                    <a:pt x="-1167" y="-432"/>
                    <a:pt x="247" y="1455"/>
                  </a:cubicBezTo>
                  <a:cubicBezTo>
                    <a:pt x="247" y="40"/>
                    <a:pt x="247" y="1455"/>
                    <a:pt x="247" y="-432"/>
                  </a:cubicBezTo>
                  <a:cubicBezTo>
                    <a:pt x="247" y="-2322"/>
                    <a:pt x="-931" y="277"/>
                    <a:pt x="-1167" y="14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49" name="Полилиния: фигура 2048">
              <a:extLst>
                <a:ext uri="{FF2B5EF4-FFF2-40B4-BE49-F238E27FC236}">
                  <a16:creationId xmlns:a16="http://schemas.microsoft.com/office/drawing/2014/main" id="{36A1AD0D-13D8-D332-5FCB-5EBE1F258C2A}"/>
                </a:ext>
              </a:extLst>
            </p:cNvPr>
            <p:cNvSpPr/>
            <p:nvPr/>
          </p:nvSpPr>
          <p:spPr>
            <a:xfrm>
              <a:off x="5193536" y="3184211"/>
              <a:ext cx="1653" cy="3773"/>
            </a:xfrm>
            <a:custGeom>
              <a:avLst/>
              <a:gdLst>
                <a:gd name="connsiteX0" fmla="*/ 250 w 1653"/>
                <a:gd name="connsiteY0" fmla="*/ 1023 h 3773"/>
                <a:gd name="connsiteX1" fmla="*/ 250 w 1653"/>
                <a:gd name="connsiteY1" fmla="*/ -1100 h 3773"/>
                <a:gd name="connsiteX2" fmla="*/ -1167 w 1653"/>
                <a:gd name="connsiteY2" fmla="*/ -1100 h 3773"/>
                <a:gd name="connsiteX3" fmla="*/ 486 w 1653"/>
                <a:gd name="connsiteY3" fmla="*/ 2673 h 3773"/>
                <a:gd name="connsiteX4" fmla="*/ 486 w 1653"/>
                <a:gd name="connsiteY4" fmla="*/ 2673 h 3773"/>
                <a:gd name="connsiteX5" fmla="*/ 486 w 1653"/>
                <a:gd name="connsiteY5" fmla="*/ 78 h 3773"/>
                <a:gd name="connsiteX6" fmla="*/ 486 w 1653"/>
                <a:gd name="connsiteY6" fmla="*/ 78 h 3773"/>
                <a:gd name="connsiteX7" fmla="*/ 486 w 1653"/>
                <a:gd name="connsiteY7" fmla="*/ 2204 h 3773"/>
                <a:gd name="connsiteX8" fmla="*/ 486 w 1653"/>
                <a:gd name="connsiteY8" fmla="*/ 2204 h 3773"/>
                <a:gd name="connsiteX9" fmla="*/ 486 w 1653"/>
                <a:gd name="connsiteY9" fmla="*/ -158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3" h="3773">
                  <a:moveTo>
                    <a:pt x="250" y="1023"/>
                  </a:moveTo>
                  <a:lnTo>
                    <a:pt x="250" y="-1100"/>
                  </a:lnTo>
                  <a:cubicBezTo>
                    <a:pt x="250" y="-1100"/>
                    <a:pt x="250" y="-1100"/>
                    <a:pt x="-1167" y="-1100"/>
                  </a:cubicBezTo>
                  <a:cubicBezTo>
                    <a:pt x="-1167" y="2204"/>
                    <a:pt x="-1167" y="-1100"/>
                    <a:pt x="486" y="2673"/>
                  </a:cubicBezTo>
                  <a:cubicBezTo>
                    <a:pt x="486" y="550"/>
                    <a:pt x="486" y="2673"/>
                    <a:pt x="486" y="2673"/>
                  </a:cubicBezTo>
                  <a:cubicBezTo>
                    <a:pt x="486" y="2673"/>
                    <a:pt x="486" y="1259"/>
                    <a:pt x="486" y="78"/>
                  </a:cubicBezTo>
                  <a:lnTo>
                    <a:pt x="486" y="78"/>
                  </a:lnTo>
                  <a:cubicBezTo>
                    <a:pt x="486" y="78"/>
                    <a:pt x="486" y="1495"/>
                    <a:pt x="486" y="2204"/>
                  </a:cubicBezTo>
                  <a:lnTo>
                    <a:pt x="486" y="2204"/>
                  </a:lnTo>
                  <a:cubicBezTo>
                    <a:pt x="486" y="1495"/>
                    <a:pt x="486" y="550"/>
                    <a:pt x="486" y="-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0" name="Полилиния: фигура 2049">
              <a:extLst>
                <a:ext uri="{FF2B5EF4-FFF2-40B4-BE49-F238E27FC236}">
                  <a16:creationId xmlns:a16="http://schemas.microsoft.com/office/drawing/2014/main" id="{09D5CFF8-9802-37C9-7006-A325002793E7}"/>
                </a:ext>
              </a:extLst>
            </p:cNvPr>
            <p:cNvSpPr/>
            <p:nvPr/>
          </p:nvSpPr>
          <p:spPr>
            <a:xfrm>
              <a:off x="5144927" y="3030356"/>
              <a:ext cx="177" cy="1650"/>
            </a:xfrm>
            <a:custGeom>
              <a:avLst/>
              <a:gdLst>
                <a:gd name="connsiteX0" fmla="*/ -1167 w 177"/>
                <a:gd name="connsiteY0" fmla="*/ -1100 h 1650"/>
                <a:gd name="connsiteX1" fmla="*/ -1167 w 177"/>
                <a:gd name="connsiteY1" fmla="*/ -1100 h 1650"/>
                <a:gd name="connsiteX2" fmla="*/ -1167 w 177"/>
                <a:gd name="connsiteY2" fmla="*/ 550 h 1650"/>
                <a:gd name="connsiteX3" fmla="*/ -1167 w 1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931" y="-628"/>
                    <a:pt x="-931" y="78"/>
                    <a:pt x="-1167" y="550"/>
                  </a:cubicBezTo>
                  <a:cubicBezTo>
                    <a:pt x="-1167" y="550"/>
                    <a:pt x="-1167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1" name="Полилиния: фигура 2050">
              <a:extLst>
                <a:ext uri="{FF2B5EF4-FFF2-40B4-BE49-F238E27FC236}">
                  <a16:creationId xmlns:a16="http://schemas.microsoft.com/office/drawing/2014/main" id="{E10EF601-30CD-5A8B-D73E-9F636560969C}"/>
                </a:ext>
              </a:extLst>
            </p:cNvPr>
            <p:cNvSpPr/>
            <p:nvPr/>
          </p:nvSpPr>
          <p:spPr>
            <a:xfrm>
              <a:off x="5155545" y="3040318"/>
              <a:ext cx="1889" cy="2726"/>
            </a:xfrm>
            <a:custGeom>
              <a:avLst/>
              <a:gdLst>
                <a:gd name="connsiteX0" fmla="*/ -1167 w 1889"/>
                <a:gd name="connsiteY0" fmla="*/ 263 h 2726"/>
                <a:gd name="connsiteX1" fmla="*/ 722 w 1889"/>
                <a:gd name="connsiteY1" fmla="*/ 263 h 2726"/>
                <a:gd name="connsiteX2" fmla="*/ 722 w 1889"/>
                <a:gd name="connsiteY2" fmla="*/ 263 h 2726"/>
                <a:gd name="connsiteX3" fmla="*/ -1167 w 1889"/>
                <a:gd name="connsiteY3" fmla="*/ 263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2726">
                  <a:moveTo>
                    <a:pt x="-1167" y="263"/>
                  </a:moveTo>
                  <a:cubicBezTo>
                    <a:pt x="-1167" y="263"/>
                    <a:pt x="722" y="3331"/>
                    <a:pt x="722" y="263"/>
                  </a:cubicBezTo>
                  <a:cubicBezTo>
                    <a:pt x="722" y="-2804"/>
                    <a:pt x="722" y="263"/>
                    <a:pt x="722" y="263"/>
                  </a:cubicBezTo>
                  <a:cubicBezTo>
                    <a:pt x="722" y="263"/>
                    <a:pt x="-459" y="3331"/>
                    <a:pt x="-1167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2" name="Полилиния: фигура 2051">
              <a:extLst>
                <a:ext uri="{FF2B5EF4-FFF2-40B4-BE49-F238E27FC236}">
                  <a16:creationId xmlns:a16="http://schemas.microsoft.com/office/drawing/2014/main" id="{0B602151-9226-EA09-1724-2C81988BF7B7}"/>
                </a:ext>
              </a:extLst>
            </p:cNvPr>
            <p:cNvSpPr/>
            <p:nvPr/>
          </p:nvSpPr>
          <p:spPr>
            <a:xfrm>
              <a:off x="5160925" y="3045458"/>
              <a:ext cx="2117" cy="4895"/>
            </a:xfrm>
            <a:custGeom>
              <a:avLst/>
              <a:gdLst>
                <a:gd name="connsiteX0" fmla="*/ -885 w 2117"/>
                <a:gd name="connsiteY0" fmla="*/ 1495 h 4895"/>
                <a:gd name="connsiteX1" fmla="*/ 532 w 2117"/>
                <a:gd name="connsiteY1" fmla="*/ 3146 h 4895"/>
                <a:gd name="connsiteX2" fmla="*/ -1118 w 2117"/>
                <a:gd name="connsiteY2" fmla="*/ -1100 h 4895"/>
                <a:gd name="connsiteX3" fmla="*/ -885 w 2117"/>
                <a:gd name="connsiteY3" fmla="*/ 1495 h 4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7" h="4895">
                  <a:moveTo>
                    <a:pt x="-885" y="1495"/>
                  </a:moveTo>
                  <a:cubicBezTo>
                    <a:pt x="-885" y="1495"/>
                    <a:pt x="-885" y="5272"/>
                    <a:pt x="532" y="3146"/>
                  </a:cubicBezTo>
                  <a:cubicBezTo>
                    <a:pt x="1947" y="1023"/>
                    <a:pt x="-649" y="3146"/>
                    <a:pt x="-1118" y="-1100"/>
                  </a:cubicBezTo>
                  <a:cubicBezTo>
                    <a:pt x="-1354" y="-158"/>
                    <a:pt x="-649" y="550"/>
                    <a:pt x="-885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3" name="Полилиния: фигура 2052">
              <a:extLst>
                <a:ext uri="{FF2B5EF4-FFF2-40B4-BE49-F238E27FC236}">
                  <a16:creationId xmlns:a16="http://schemas.microsoft.com/office/drawing/2014/main" id="{76E124FC-E4FB-F080-11CE-6FE1ED43C76F}"/>
                </a:ext>
              </a:extLst>
            </p:cNvPr>
            <p:cNvSpPr/>
            <p:nvPr/>
          </p:nvSpPr>
          <p:spPr>
            <a:xfrm>
              <a:off x="5187873" y="3109535"/>
              <a:ext cx="104" cy="2783"/>
            </a:xfrm>
            <a:custGeom>
              <a:avLst/>
              <a:gdLst>
                <a:gd name="connsiteX0" fmla="*/ -1167 w 104"/>
                <a:gd name="connsiteY0" fmla="*/ -993 h 2783"/>
                <a:gd name="connsiteX1" fmla="*/ -1167 w 104"/>
                <a:gd name="connsiteY1" fmla="*/ 425 h 2783"/>
                <a:gd name="connsiteX2" fmla="*/ -1167 w 104"/>
                <a:gd name="connsiteY2" fmla="*/ 425 h 2783"/>
                <a:gd name="connsiteX3" fmla="*/ -1167 w 104"/>
                <a:gd name="connsiteY3" fmla="*/ 425 h 2783"/>
                <a:gd name="connsiteX4" fmla="*/ -1167 w 104"/>
                <a:gd name="connsiteY4" fmla="*/ 425 h 2783"/>
                <a:gd name="connsiteX5" fmla="*/ -1167 w 104"/>
                <a:gd name="connsiteY5" fmla="*/ 425 h 2783"/>
                <a:gd name="connsiteX6" fmla="*/ -1167 w 104"/>
                <a:gd name="connsiteY6" fmla="*/ -993 h 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2783">
                  <a:moveTo>
                    <a:pt x="-1167" y="-993"/>
                  </a:moveTo>
                  <a:cubicBezTo>
                    <a:pt x="-1167" y="658"/>
                    <a:pt x="-1167" y="-993"/>
                    <a:pt x="-1167" y="425"/>
                  </a:cubicBezTo>
                  <a:cubicBezTo>
                    <a:pt x="-1167" y="1839"/>
                    <a:pt x="-1167" y="-1465"/>
                    <a:pt x="-1167" y="425"/>
                  </a:cubicBezTo>
                  <a:cubicBezTo>
                    <a:pt x="-1167" y="2311"/>
                    <a:pt x="-1167" y="425"/>
                    <a:pt x="-1167" y="425"/>
                  </a:cubicBezTo>
                  <a:lnTo>
                    <a:pt x="-1167" y="425"/>
                  </a:lnTo>
                  <a:cubicBezTo>
                    <a:pt x="-1167" y="425"/>
                    <a:pt x="-1167" y="3256"/>
                    <a:pt x="-1167" y="425"/>
                  </a:cubicBezTo>
                  <a:cubicBezTo>
                    <a:pt x="-1167" y="-2410"/>
                    <a:pt x="-931" y="-284"/>
                    <a:pt x="-1167" y="-9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4" name="Полилиния: фигура 2053">
              <a:extLst>
                <a:ext uri="{FF2B5EF4-FFF2-40B4-BE49-F238E27FC236}">
                  <a16:creationId xmlns:a16="http://schemas.microsoft.com/office/drawing/2014/main" id="{856039BD-FF4A-6389-38DE-CC63DA1B4E3A}"/>
                </a:ext>
              </a:extLst>
            </p:cNvPr>
            <p:cNvSpPr/>
            <p:nvPr/>
          </p:nvSpPr>
          <p:spPr>
            <a:xfrm>
              <a:off x="5171356" y="3051830"/>
              <a:ext cx="3067" cy="7077"/>
            </a:xfrm>
            <a:custGeom>
              <a:avLst/>
              <a:gdLst>
                <a:gd name="connsiteX0" fmla="*/ -1167 w 3067"/>
                <a:gd name="connsiteY0" fmla="*/ -631 h 7077"/>
                <a:gd name="connsiteX1" fmla="*/ 250 w 3067"/>
                <a:gd name="connsiteY1" fmla="*/ 1023 h 7077"/>
                <a:gd name="connsiteX2" fmla="*/ 1901 w 3067"/>
                <a:gd name="connsiteY2" fmla="*/ 5977 h 7077"/>
                <a:gd name="connsiteX3" fmla="*/ 250 w 3067"/>
                <a:gd name="connsiteY3" fmla="*/ -1100 h 7077"/>
                <a:gd name="connsiteX4" fmla="*/ 250 w 3067"/>
                <a:gd name="connsiteY4" fmla="*/ -1100 h 7077"/>
                <a:gd name="connsiteX5" fmla="*/ -1167 w 3067"/>
                <a:gd name="connsiteY5" fmla="*/ -631 h 7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7077">
                  <a:moveTo>
                    <a:pt x="-1167" y="-631"/>
                  </a:moveTo>
                  <a:cubicBezTo>
                    <a:pt x="-1167" y="787"/>
                    <a:pt x="-1167" y="-631"/>
                    <a:pt x="250" y="1023"/>
                  </a:cubicBezTo>
                  <a:cubicBezTo>
                    <a:pt x="483" y="2673"/>
                    <a:pt x="956" y="4563"/>
                    <a:pt x="1901" y="5977"/>
                  </a:cubicBezTo>
                  <a:lnTo>
                    <a:pt x="250" y="-1100"/>
                  </a:lnTo>
                  <a:cubicBezTo>
                    <a:pt x="250" y="3146"/>
                    <a:pt x="250" y="-1100"/>
                    <a:pt x="250" y="-1100"/>
                  </a:cubicBezTo>
                  <a:cubicBezTo>
                    <a:pt x="250" y="-1100"/>
                    <a:pt x="-1167" y="-158"/>
                    <a:pt x="-1167" y="-6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5" name="Полилиния: фигура 2054">
              <a:extLst>
                <a:ext uri="{FF2B5EF4-FFF2-40B4-BE49-F238E27FC236}">
                  <a16:creationId xmlns:a16="http://schemas.microsoft.com/office/drawing/2014/main" id="{4D82AE05-65E0-E21E-EA15-1B65F18F0601}"/>
                </a:ext>
              </a:extLst>
            </p:cNvPr>
            <p:cNvSpPr/>
            <p:nvPr/>
          </p:nvSpPr>
          <p:spPr>
            <a:xfrm>
              <a:off x="5176074" y="3058680"/>
              <a:ext cx="2728" cy="3726"/>
            </a:xfrm>
            <a:custGeom>
              <a:avLst/>
              <a:gdLst>
                <a:gd name="connsiteX0" fmla="*/ -1167 w 2728"/>
                <a:gd name="connsiteY0" fmla="*/ 308 h 3726"/>
                <a:gd name="connsiteX1" fmla="*/ 722 w 2728"/>
                <a:gd name="connsiteY1" fmla="*/ 1959 h 3726"/>
                <a:gd name="connsiteX2" fmla="*/ 722 w 2728"/>
                <a:gd name="connsiteY2" fmla="*/ -401 h 3726"/>
                <a:gd name="connsiteX3" fmla="*/ -1167 w 2728"/>
                <a:gd name="connsiteY3" fmla="*/ 308 h 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3726">
                  <a:moveTo>
                    <a:pt x="-1167" y="308"/>
                  </a:moveTo>
                  <a:cubicBezTo>
                    <a:pt x="-1167" y="1959"/>
                    <a:pt x="-1167" y="308"/>
                    <a:pt x="722" y="1959"/>
                  </a:cubicBezTo>
                  <a:cubicBezTo>
                    <a:pt x="2609" y="3612"/>
                    <a:pt x="722" y="1959"/>
                    <a:pt x="722" y="-401"/>
                  </a:cubicBezTo>
                  <a:cubicBezTo>
                    <a:pt x="722" y="-2760"/>
                    <a:pt x="-459" y="1722"/>
                    <a:pt x="-1167" y="3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6" name="Полилиния: фигура 2055">
              <a:extLst>
                <a:ext uri="{FF2B5EF4-FFF2-40B4-BE49-F238E27FC236}">
                  <a16:creationId xmlns:a16="http://schemas.microsoft.com/office/drawing/2014/main" id="{229974AB-F828-4322-F34A-8AE05D6628E8}"/>
                </a:ext>
              </a:extLst>
            </p:cNvPr>
            <p:cNvSpPr/>
            <p:nvPr/>
          </p:nvSpPr>
          <p:spPr>
            <a:xfrm>
              <a:off x="5174424" y="3053090"/>
              <a:ext cx="177" cy="2828"/>
            </a:xfrm>
            <a:custGeom>
              <a:avLst/>
              <a:gdLst>
                <a:gd name="connsiteX0" fmla="*/ -1167 w 177"/>
                <a:gd name="connsiteY0" fmla="*/ -710 h 2828"/>
                <a:gd name="connsiteX1" fmla="*/ -1167 w 177"/>
                <a:gd name="connsiteY1" fmla="*/ -710 h 2828"/>
                <a:gd name="connsiteX2" fmla="*/ -1167 w 177"/>
                <a:gd name="connsiteY2" fmla="*/ 1413 h 2828"/>
                <a:gd name="connsiteX3" fmla="*/ -1167 w 177"/>
                <a:gd name="connsiteY3" fmla="*/ 1413 h 2828"/>
                <a:gd name="connsiteX4" fmla="*/ -1167 w 177"/>
                <a:gd name="connsiteY4" fmla="*/ 1413 h 2828"/>
                <a:gd name="connsiteX5" fmla="*/ -1167 w 177"/>
                <a:gd name="connsiteY5" fmla="*/ -474 h 2828"/>
                <a:gd name="connsiteX6" fmla="*/ -1167 w 177"/>
                <a:gd name="connsiteY6" fmla="*/ -710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" h="2828">
                  <a:moveTo>
                    <a:pt x="-1167" y="-710"/>
                  </a:moveTo>
                  <a:cubicBezTo>
                    <a:pt x="-1167" y="471"/>
                    <a:pt x="-1167" y="707"/>
                    <a:pt x="-1167" y="-710"/>
                  </a:cubicBezTo>
                  <a:cubicBezTo>
                    <a:pt x="-1167" y="-2124"/>
                    <a:pt x="-1167" y="707"/>
                    <a:pt x="-1167" y="1413"/>
                  </a:cubicBezTo>
                  <a:cubicBezTo>
                    <a:pt x="-1167" y="2122"/>
                    <a:pt x="-1167" y="1413"/>
                    <a:pt x="-1167" y="1413"/>
                  </a:cubicBezTo>
                  <a:cubicBezTo>
                    <a:pt x="-1167" y="1413"/>
                    <a:pt x="-1167" y="-1891"/>
                    <a:pt x="-1167" y="1413"/>
                  </a:cubicBezTo>
                  <a:cubicBezTo>
                    <a:pt x="-931" y="707"/>
                    <a:pt x="-931" y="235"/>
                    <a:pt x="-1167" y="-474"/>
                  </a:cubicBezTo>
                  <a:cubicBezTo>
                    <a:pt x="-1167" y="-474"/>
                    <a:pt x="-931" y="471"/>
                    <a:pt x="-1167" y="-7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7" name="Полилиния: фигура 2056">
              <a:extLst>
                <a:ext uri="{FF2B5EF4-FFF2-40B4-BE49-F238E27FC236}">
                  <a16:creationId xmlns:a16="http://schemas.microsoft.com/office/drawing/2014/main" id="{4CB363F4-7920-0E99-40C5-53899FC70EAE}"/>
                </a:ext>
              </a:extLst>
            </p:cNvPr>
            <p:cNvSpPr/>
            <p:nvPr/>
          </p:nvSpPr>
          <p:spPr>
            <a:xfrm>
              <a:off x="5179037" y="3055840"/>
              <a:ext cx="104" cy="2972"/>
            </a:xfrm>
            <a:custGeom>
              <a:avLst/>
              <a:gdLst>
                <a:gd name="connsiteX0" fmla="*/ -1062 w 104"/>
                <a:gd name="connsiteY0" fmla="*/ -1100 h 2972"/>
                <a:gd name="connsiteX1" fmla="*/ -1062 w 104"/>
                <a:gd name="connsiteY1" fmla="*/ -1100 h 2972"/>
                <a:gd name="connsiteX2" fmla="*/ -1062 w 104"/>
                <a:gd name="connsiteY2" fmla="*/ 1731 h 2972"/>
                <a:gd name="connsiteX3" fmla="*/ -1062 w 104"/>
                <a:gd name="connsiteY3" fmla="*/ -1100 h 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972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1026"/>
                    <a:pt x="-1062" y="1731"/>
                  </a:cubicBezTo>
                  <a:cubicBezTo>
                    <a:pt x="-1062" y="2440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8" name="Полилиния: фигура 2057">
              <a:extLst>
                <a:ext uri="{FF2B5EF4-FFF2-40B4-BE49-F238E27FC236}">
                  <a16:creationId xmlns:a16="http://schemas.microsoft.com/office/drawing/2014/main" id="{EC05FF9F-84ED-E291-8C3A-61B47648F49A}"/>
                </a:ext>
              </a:extLst>
            </p:cNvPr>
            <p:cNvSpPr/>
            <p:nvPr/>
          </p:nvSpPr>
          <p:spPr>
            <a:xfrm>
              <a:off x="5180795" y="3038378"/>
              <a:ext cx="104" cy="4484"/>
            </a:xfrm>
            <a:custGeom>
              <a:avLst/>
              <a:gdLst>
                <a:gd name="connsiteX0" fmla="*/ -1167 w 104"/>
                <a:gd name="connsiteY0" fmla="*/ -1100 h 4484"/>
                <a:gd name="connsiteX1" fmla="*/ -1167 w 104"/>
                <a:gd name="connsiteY1" fmla="*/ 317 h 4484"/>
                <a:gd name="connsiteX2" fmla="*/ -1167 w 104"/>
                <a:gd name="connsiteY2" fmla="*/ 3385 h 4484"/>
                <a:gd name="connsiteX3" fmla="*/ -1167 w 104"/>
                <a:gd name="connsiteY3" fmla="*/ 2204 h 4484"/>
                <a:gd name="connsiteX4" fmla="*/ -1167 w 104"/>
                <a:gd name="connsiteY4" fmla="*/ 553 h 4484"/>
                <a:gd name="connsiteX5" fmla="*/ -1167 w 104"/>
                <a:gd name="connsiteY5" fmla="*/ -1100 h 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4484">
                  <a:moveTo>
                    <a:pt x="-1167" y="-1100"/>
                  </a:moveTo>
                  <a:cubicBezTo>
                    <a:pt x="-1167" y="317"/>
                    <a:pt x="-1167" y="-1100"/>
                    <a:pt x="-1167" y="317"/>
                  </a:cubicBezTo>
                  <a:cubicBezTo>
                    <a:pt x="-1167" y="1731"/>
                    <a:pt x="-1167" y="2204"/>
                    <a:pt x="-1167" y="3385"/>
                  </a:cubicBezTo>
                  <a:lnTo>
                    <a:pt x="-1167" y="2204"/>
                  </a:lnTo>
                  <a:cubicBezTo>
                    <a:pt x="-1167" y="2204"/>
                    <a:pt x="-1167" y="-155"/>
                    <a:pt x="-1167" y="553"/>
                  </a:cubicBezTo>
                  <a:cubicBezTo>
                    <a:pt x="-1167" y="1259"/>
                    <a:pt x="-931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59" name="Полилиния: фигура 2058">
              <a:extLst>
                <a:ext uri="{FF2B5EF4-FFF2-40B4-BE49-F238E27FC236}">
                  <a16:creationId xmlns:a16="http://schemas.microsoft.com/office/drawing/2014/main" id="{BD96CFAB-1D45-7358-0E18-DA1A36DA017E}"/>
                </a:ext>
              </a:extLst>
            </p:cNvPr>
            <p:cNvSpPr/>
            <p:nvPr/>
          </p:nvSpPr>
          <p:spPr>
            <a:xfrm>
              <a:off x="5191177" y="3067348"/>
              <a:ext cx="104" cy="3594"/>
            </a:xfrm>
            <a:custGeom>
              <a:avLst/>
              <a:gdLst>
                <a:gd name="connsiteX0" fmla="*/ -1167 w 104"/>
                <a:gd name="connsiteY0" fmla="*/ -101 h 3594"/>
                <a:gd name="connsiteX1" fmla="*/ -1167 w 104"/>
                <a:gd name="connsiteY1" fmla="*/ -101 h 3594"/>
                <a:gd name="connsiteX2" fmla="*/ -1167 w 104"/>
                <a:gd name="connsiteY2" fmla="*/ 2494 h 3594"/>
                <a:gd name="connsiteX3" fmla="*/ -1167 w 104"/>
                <a:gd name="connsiteY3" fmla="*/ -810 h 3594"/>
                <a:gd name="connsiteX4" fmla="*/ -1167 w 104"/>
                <a:gd name="connsiteY4" fmla="*/ -101 h 3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594">
                  <a:moveTo>
                    <a:pt x="-1167" y="-101"/>
                  </a:moveTo>
                  <a:cubicBezTo>
                    <a:pt x="-1167" y="-101"/>
                    <a:pt x="-1167" y="-101"/>
                    <a:pt x="-1167" y="-101"/>
                  </a:cubicBezTo>
                  <a:cubicBezTo>
                    <a:pt x="-1167" y="844"/>
                    <a:pt x="-1167" y="1549"/>
                    <a:pt x="-1167" y="2494"/>
                  </a:cubicBezTo>
                  <a:cubicBezTo>
                    <a:pt x="-1167" y="2494"/>
                    <a:pt x="-1167" y="135"/>
                    <a:pt x="-1167" y="-810"/>
                  </a:cubicBezTo>
                  <a:cubicBezTo>
                    <a:pt x="-1167" y="-1752"/>
                    <a:pt x="-931" y="-101"/>
                    <a:pt x="-1167" y="-1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0" name="Полилиния: фигура 2059">
              <a:extLst>
                <a:ext uri="{FF2B5EF4-FFF2-40B4-BE49-F238E27FC236}">
                  <a16:creationId xmlns:a16="http://schemas.microsoft.com/office/drawing/2014/main" id="{75A77945-7222-41F6-3010-9603EF45759F}"/>
                </a:ext>
              </a:extLst>
            </p:cNvPr>
            <p:cNvSpPr/>
            <p:nvPr/>
          </p:nvSpPr>
          <p:spPr>
            <a:xfrm>
              <a:off x="5207697" y="3117797"/>
              <a:ext cx="23597" cy="2097"/>
            </a:xfrm>
            <a:custGeom>
              <a:avLst/>
              <a:gdLst>
                <a:gd name="connsiteX0" fmla="*/ -1167 w 23597"/>
                <a:gd name="connsiteY0" fmla="*/ -52 h 2097"/>
                <a:gd name="connsiteX1" fmla="*/ -1167 w 23597"/>
                <a:gd name="connsiteY1" fmla="*/ -52 h 2097"/>
                <a:gd name="connsiteX2" fmla="*/ -1167 w 23597"/>
                <a:gd name="connsiteY2" fmla="*/ -52 h 2097"/>
                <a:gd name="connsiteX3" fmla="*/ -1167 w 23597"/>
                <a:gd name="connsiteY3" fmla="*/ -52 h 2097"/>
                <a:gd name="connsiteX4" fmla="*/ -1167 w 23597"/>
                <a:gd name="connsiteY4" fmla="*/ -52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097">
                  <a:moveTo>
                    <a:pt x="-1167" y="-52"/>
                  </a:moveTo>
                  <a:cubicBezTo>
                    <a:pt x="-1167" y="-52"/>
                    <a:pt x="-1167" y="-52"/>
                    <a:pt x="-1167" y="-52"/>
                  </a:cubicBezTo>
                  <a:cubicBezTo>
                    <a:pt x="-1167" y="-52"/>
                    <a:pt x="-1167" y="2308"/>
                    <a:pt x="-1167" y="-52"/>
                  </a:cubicBezTo>
                  <a:cubicBezTo>
                    <a:pt x="-1167" y="-2411"/>
                    <a:pt x="-1167" y="-52"/>
                    <a:pt x="-1167" y="-52"/>
                  </a:cubicBezTo>
                  <a:cubicBezTo>
                    <a:pt x="-1167" y="-52"/>
                    <a:pt x="-1167" y="-524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1" name="Полилиния: фигура 2060">
              <a:extLst>
                <a:ext uri="{FF2B5EF4-FFF2-40B4-BE49-F238E27FC236}">
                  <a16:creationId xmlns:a16="http://schemas.microsoft.com/office/drawing/2014/main" id="{81804782-658C-9A39-AA23-4618532BC6A3}"/>
                </a:ext>
              </a:extLst>
            </p:cNvPr>
            <p:cNvSpPr/>
            <p:nvPr/>
          </p:nvSpPr>
          <p:spPr>
            <a:xfrm>
              <a:off x="5188243" y="3034888"/>
              <a:ext cx="2461" cy="4670"/>
            </a:xfrm>
            <a:custGeom>
              <a:avLst/>
              <a:gdLst>
                <a:gd name="connsiteX0" fmla="*/ 825 w 2461"/>
                <a:gd name="connsiteY0" fmla="*/ 267 h 4670"/>
                <a:gd name="connsiteX1" fmla="*/ -593 w 2461"/>
                <a:gd name="connsiteY1" fmla="*/ 267 h 4670"/>
                <a:gd name="connsiteX2" fmla="*/ 1294 w 2461"/>
                <a:gd name="connsiteY2" fmla="*/ 3571 h 4670"/>
                <a:gd name="connsiteX3" fmla="*/ 1294 w 2461"/>
                <a:gd name="connsiteY3" fmla="*/ 1212 h 4670"/>
                <a:gd name="connsiteX4" fmla="*/ 825 w 2461"/>
                <a:gd name="connsiteY4" fmla="*/ 267 h 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" h="4670">
                  <a:moveTo>
                    <a:pt x="825" y="267"/>
                  </a:moveTo>
                  <a:cubicBezTo>
                    <a:pt x="825" y="-1620"/>
                    <a:pt x="825" y="-1387"/>
                    <a:pt x="-593" y="267"/>
                  </a:cubicBezTo>
                  <a:cubicBezTo>
                    <a:pt x="-2007" y="1917"/>
                    <a:pt x="-593" y="1917"/>
                    <a:pt x="1294" y="3571"/>
                  </a:cubicBezTo>
                  <a:cubicBezTo>
                    <a:pt x="1294" y="739"/>
                    <a:pt x="1294" y="3571"/>
                    <a:pt x="1294" y="1212"/>
                  </a:cubicBezTo>
                  <a:cubicBezTo>
                    <a:pt x="1294" y="-1150"/>
                    <a:pt x="588" y="-2092"/>
                    <a:pt x="825" y="2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2" name="Полилиния: фигура 2061">
              <a:extLst>
                <a:ext uri="{FF2B5EF4-FFF2-40B4-BE49-F238E27FC236}">
                  <a16:creationId xmlns:a16="http://schemas.microsoft.com/office/drawing/2014/main" id="{5859D5B0-DA9F-CFE6-4ECB-21E4813B344E}"/>
                </a:ext>
              </a:extLst>
            </p:cNvPr>
            <p:cNvSpPr/>
            <p:nvPr/>
          </p:nvSpPr>
          <p:spPr>
            <a:xfrm>
              <a:off x="5191649" y="3036989"/>
              <a:ext cx="3540" cy="2333"/>
            </a:xfrm>
            <a:custGeom>
              <a:avLst/>
              <a:gdLst>
                <a:gd name="connsiteX0" fmla="*/ -1167 w 3540"/>
                <a:gd name="connsiteY0" fmla="*/ 997 h 2333"/>
                <a:gd name="connsiteX1" fmla="*/ 250 w 3540"/>
                <a:gd name="connsiteY1" fmla="*/ 997 h 2333"/>
                <a:gd name="connsiteX2" fmla="*/ 2373 w 3540"/>
                <a:gd name="connsiteY2" fmla="*/ 997 h 2333"/>
                <a:gd name="connsiteX3" fmla="*/ 2373 w 3540"/>
                <a:gd name="connsiteY3" fmla="*/ -890 h 2333"/>
                <a:gd name="connsiteX4" fmla="*/ 2373 w 3540"/>
                <a:gd name="connsiteY4" fmla="*/ -890 h 2333"/>
                <a:gd name="connsiteX5" fmla="*/ 720 w 3540"/>
                <a:gd name="connsiteY5" fmla="*/ -890 h 2333"/>
                <a:gd name="connsiteX6" fmla="*/ 720 w 3540"/>
                <a:gd name="connsiteY6" fmla="*/ 1233 h 2333"/>
                <a:gd name="connsiteX7" fmla="*/ -1167 w 3540"/>
                <a:gd name="connsiteY7" fmla="*/ 997 h 2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40" h="2333">
                  <a:moveTo>
                    <a:pt x="-1167" y="997"/>
                  </a:moveTo>
                  <a:cubicBezTo>
                    <a:pt x="-1167" y="997"/>
                    <a:pt x="-1167" y="-657"/>
                    <a:pt x="250" y="997"/>
                  </a:cubicBezTo>
                  <a:cubicBezTo>
                    <a:pt x="250" y="-3721"/>
                    <a:pt x="1901" y="997"/>
                    <a:pt x="2373" y="997"/>
                  </a:cubicBezTo>
                  <a:cubicBezTo>
                    <a:pt x="2373" y="288"/>
                    <a:pt x="2373" y="-184"/>
                    <a:pt x="2373" y="-890"/>
                  </a:cubicBezTo>
                  <a:cubicBezTo>
                    <a:pt x="2373" y="-890"/>
                    <a:pt x="2373" y="1469"/>
                    <a:pt x="2373" y="-890"/>
                  </a:cubicBezTo>
                  <a:cubicBezTo>
                    <a:pt x="2373" y="761"/>
                    <a:pt x="2373" y="-890"/>
                    <a:pt x="720" y="-890"/>
                  </a:cubicBezTo>
                  <a:cubicBezTo>
                    <a:pt x="720" y="-184"/>
                    <a:pt x="720" y="524"/>
                    <a:pt x="720" y="1233"/>
                  </a:cubicBezTo>
                  <a:cubicBezTo>
                    <a:pt x="720" y="1233"/>
                    <a:pt x="-1167" y="-890"/>
                    <a:pt x="-1167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3" name="Полилиния: фигура 2062">
              <a:extLst>
                <a:ext uri="{FF2B5EF4-FFF2-40B4-BE49-F238E27FC236}">
                  <a16:creationId xmlns:a16="http://schemas.microsoft.com/office/drawing/2014/main" id="{17F2083B-701C-B125-510B-4D8DADA98AE4}"/>
                </a:ext>
              </a:extLst>
            </p:cNvPr>
            <p:cNvSpPr/>
            <p:nvPr/>
          </p:nvSpPr>
          <p:spPr>
            <a:xfrm>
              <a:off x="5189526" y="3029647"/>
              <a:ext cx="2849" cy="3466"/>
            </a:xfrm>
            <a:custGeom>
              <a:avLst/>
              <a:gdLst>
                <a:gd name="connsiteX0" fmla="*/ -1167 w 2849"/>
                <a:gd name="connsiteY0" fmla="*/ -1100 h 3466"/>
                <a:gd name="connsiteX1" fmla="*/ 1664 w 2849"/>
                <a:gd name="connsiteY1" fmla="*/ 1259 h 3466"/>
                <a:gd name="connsiteX2" fmla="*/ -1167 w 2849"/>
                <a:gd name="connsiteY2" fmla="*/ -1100 h 3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9" h="3466">
                  <a:moveTo>
                    <a:pt x="-1167" y="-1100"/>
                  </a:moveTo>
                  <a:cubicBezTo>
                    <a:pt x="-1167" y="3149"/>
                    <a:pt x="1428" y="2912"/>
                    <a:pt x="1664" y="1259"/>
                  </a:cubicBezTo>
                  <a:cubicBezTo>
                    <a:pt x="1901" y="-392"/>
                    <a:pt x="-222" y="2676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4" name="Полилиния: фигура 2063">
              <a:extLst>
                <a:ext uri="{FF2B5EF4-FFF2-40B4-BE49-F238E27FC236}">
                  <a16:creationId xmlns:a16="http://schemas.microsoft.com/office/drawing/2014/main" id="{9D32DEA9-F6F5-6AA5-5F06-B1D9A93C5B9E}"/>
                </a:ext>
              </a:extLst>
            </p:cNvPr>
            <p:cNvSpPr/>
            <p:nvPr/>
          </p:nvSpPr>
          <p:spPr>
            <a:xfrm>
              <a:off x="5196840" y="3034294"/>
              <a:ext cx="1417" cy="543"/>
            </a:xfrm>
            <a:custGeom>
              <a:avLst/>
              <a:gdLst>
                <a:gd name="connsiteX0" fmla="*/ -1167 w 1417"/>
                <a:gd name="connsiteY0" fmla="*/ -557 h 543"/>
                <a:gd name="connsiteX1" fmla="*/ 250 w 1417"/>
                <a:gd name="connsiteY1" fmla="*/ -557 h 543"/>
                <a:gd name="connsiteX2" fmla="*/ -1167 w 1417"/>
                <a:gd name="connsiteY2" fmla="*/ -557 h 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543">
                  <a:moveTo>
                    <a:pt x="-1167" y="-557"/>
                  </a:moveTo>
                  <a:lnTo>
                    <a:pt x="250" y="-557"/>
                  </a:lnTo>
                  <a:cubicBezTo>
                    <a:pt x="14" y="-1499"/>
                    <a:pt x="-695" y="-1026"/>
                    <a:pt x="-1167" y="-5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5" name="Полилиния: фигура 2064">
              <a:extLst>
                <a:ext uri="{FF2B5EF4-FFF2-40B4-BE49-F238E27FC236}">
                  <a16:creationId xmlns:a16="http://schemas.microsoft.com/office/drawing/2014/main" id="{363B6905-E8C9-7648-1181-A8E77DE90E5D}"/>
                </a:ext>
              </a:extLst>
            </p:cNvPr>
            <p:cNvSpPr/>
            <p:nvPr/>
          </p:nvSpPr>
          <p:spPr>
            <a:xfrm>
              <a:off x="5202034" y="3034368"/>
              <a:ext cx="3486" cy="4117"/>
            </a:xfrm>
            <a:custGeom>
              <a:avLst/>
              <a:gdLst>
                <a:gd name="connsiteX0" fmla="*/ -1167 w 3486"/>
                <a:gd name="connsiteY0" fmla="*/ 1259 h 4117"/>
                <a:gd name="connsiteX1" fmla="*/ 1901 w 3486"/>
                <a:gd name="connsiteY1" fmla="*/ 2910 h 4117"/>
                <a:gd name="connsiteX2" fmla="*/ 1901 w 3486"/>
                <a:gd name="connsiteY2" fmla="*/ 314 h 4117"/>
                <a:gd name="connsiteX3" fmla="*/ 1901 w 3486"/>
                <a:gd name="connsiteY3" fmla="*/ 1731 h 4117"/>
                <a:gd name="connsiteX4" fmla="*/ 1901 w 3486"/>
                <a:gd name="connsiteY4" fmla="*/ -1100 h 4117"/>
                <a:gd name="connsiteX5" fmla="*/ -1167 w 3486"/>
                <a:gd name="connsiteY5" fmla="*/ 1259 h 4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6" h="4117">
                  <a:moveTo>
                    <a:pt x="-1167" y="1259"/>
                  </a:moveTo>
                  <a:cubicBezTo>
                    <a:pt x="-1167" y="3146"/>
                    <a:pt x="956" y="3146"/>
                    <a:pt x="1901" y="2910"/>
                  </a:cubicBezTo>
                  <a:cubicBezTo>
                    <a:pt x="2843" y="2673"/>
                    <a:pt x="1901" y="2910"/>
                    <a:pt x="1901" y="314"/>
                  </a:cubicBezTo>
                  <a:cubicBezTo>
                    <a:pt x="1901" y="3146"/>
                    <a:pt x="1901" y="314"/>
                    <a:pt x="1901" y="1731"/>
                  </a:cubicBezTo>
                  <a:cubicBezTo>
                    <a:pt x="1901" y="3146"/>
                    <a:pt x="1901" y="-1100"/>
                    <a:pt x="1901" y="-1100"/>
                  </a:cubicBezTo>
                  <a:cubicBezTo>
                    <a:pt x="1901" y="-1100"/>
                    <a:pt x="-698" y="1495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6" name="Полилиния: фигура 2065">
              <a:extLst>
                <a:ext uri="{FF2B5EF4-FFF2-40B4-BE49-F238E27FC236}">
                  <a16:creationId xmlns:a16="http://schemas.microsoft.com/office/drawing/2014/main" id="{AC7A9DBA-D69C-833C-0484-E43D79AAD4A0}"/>
                </a:ext>
              </a:extLst>
            </p:cNvPr>
            <p:cNvSpPr/>
            <p:nvPr/>
          </p:nvSpPr>
          <p:spPr>
            <a:xfrm>
              <a:off x="5201561" y="3030077"/>
              <a:ext cx="209" cy="3581"/>
            </a:xfrm>
            <a:custGeom>
              <a:avLst/>
              <a:gdLst>
                <a:gd name="connsiteX0" fmla="*/ -1167 w 209"/>
                <a:gd name="connsiteY0" fmla="*/ 1538 h 3581"/>
                <a:gd name="connsiteX1" fmla="*/ -1167 w 209"/>
                <a:gd name="connsiteY1" fmla="*/ 1538 h 3581"/>
                <a:gd name="connsiteX2" fmla="*/ -1167 w 209"/>
                <a:gd name="connsiteY2" fmla="*/ -585 h 3581"/>
                <a:gd name="connsiteX3" fmla="*/ -1167 w 209"/>
                <a:gd name="connsiteY3" fmla="*/ 1538 h 3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581">
                  <a:moveTo>
                    <a:pt x="-1167" y="1538"/>
                  </a:moveTo>
                  <a:cubicBezTo>
                    <a:pt x="-1167" y="3661"/>
                    <a:pt x="-1167" y="1538"/>
                    <a:pt x="-1167" y="1538"/>
                  </a:cubicBezTo>
                  <a:cubicBezTo>
                    <a:pt x="-1167" y="1538"/>
                    <a:pt x="-1167" y="1538"/>
                    <a:pt x="-1167" y="-585"/>
                  </a:cubicBezTo>
                  <a:cubicBezTo>
                    <a:pt x="-1167" y="-2708"/>
                    <a:pt x="-695" y="2482"/>
                    <a:pt x="-1167" y="15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7" name="Полилиния: фигура 2066">
              <a:extLst>
                <a:ext uri="{FF2B5EF4-FFF2-40B4-BE49-F238E27FC236}">
                  <a16:creationId xmlns:a16="http://schemas.microsoft.com/office/drawing/2014/main" id="{6AF61374-6FA1-0DB6-79BD-F7AD1CB3E83F}"/>
                </a:ext>
              </a:extLst>
            </p:cNvPr>
            <p:cNvSpPr/>
            <p:nvPr/>
          </p:nvSpPr>
          <p:spPr>
            <a:xfrm>
              <a:off x="5205335" y="3036756"/>
              <a:ext cx="2125" cy="3062"/>
            </a:xfrm>
            <a:custGeom>
              <a:avLst/>
              <a:gdLst>
                <a:gd name="connsiteX0" fmla="*/ -1167 w 2125"/>
                <a:gd name="connsiteY0" fmla="*/ 522 h 3062"/>
                <a:gd name="connsiteX1" fmla="*/ 959 w 2125"/>
                <a:gd name="connsiteY1" fmla="*/ 1939 h 3062"/>
                <a:gd name="connsiteX2" fmla="*/ -1167 w 2125"/>
                <a:gd name="connsiteY2" fmla="*/ 522 h 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3062">
                  <a:moveTo>
                    <a:pt x="-1167" y="522"/>
                  </a:moveTo>
                  <a:cubicBezTo>
                    <a:pt x="-1167" y="522"/>
                    <a:pt x="250" y="2175"/>
                    <a:pt x="959" y="1939"/>
                  </a:cubicBezTo>
                  <a:cubicBezTo>
                    <a:pt x="14" y="-3254"/>
                    <a:pt x="-695" y="-423"/>
                    <a:pt x="-1167" y="5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8" name="Полилиния: фигура 2067">
              <a:extLst>
                <a:ext uri="{FF2B5EF4-FFF2-40B4-BE49-F238E27FC236}">
                  <a16:creationId xmlns:a16="http://schemas.microsoft.com/office/drawing/2014/main" id="{78B0E8C8-AAEF-1723-DDCF-EDD6E81CB07B}"/>
                </a:ext>
              </a:extLst>
            </p:cNvPr>
            <p:cNvSpPr/>
            <p:nvPr/>
          </p:nvSpPr>
          <p:spPr>
            <a:xfrm>
              <a:off x="5215483" y="3041209"/>
              <a:ext cx="209" cy="1417"/>
            </a:xfrm>
            <a:custGeom>
              <a:avLst/>
              <a:gdLst>
                <a:gd name="connsiteX0" fmla="*/ -1167 w 209"/>
                <a:gd name="connsiteY0" fmla="*/ 317 h 1417"/>
                <a:gd name="connsiteX1" fmla="*/ -1167 w 209"/>
                <a:gd name="connsiteY1" fmla="*/ 317 h 1417"/>
                <a:gd name="connsiteX2" fmla="*/ -1167 w 209"/>
                <a:gd name="connsiteY2" fmla="*/ -1100 h 1417"/>
                <a:gd name="connsiteX3" fmla="*/ -1167 w 209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417">
                  <a:moveTo>
                    <a:pt x="-1167" y="317"/>
                  </a:moveTo>
                  <a:cubicBezTo>
                    <a:pt x="-1167" y="317"/>
                    <a:pt x="-1167" y="317"/>
                    <a:pt x="-1167" y="317"/>
                  </a:cubicBezTo>
                  <a:lnTo>
                    <a:pt x="-1167" y="-1100"/>
                  </a:lnTo>
                  <a:cubicBezTo>
                    <a:pt x="-695" y="789"/>
                    <a:pt x="-1167" y="-1100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69" name="Полилиния: фигура 2068">
              <a:extLst>
                <a:ext uri="{FF2B5EF4-FFF2-40B4-BE49-F238E27FC236}">
                  <a16:creationId xmlns:a16="http://schemas.microsoft.com/office/drawing/2014/main" id="{2CEB1A21-67A5-2FC5-2D77-C051A5F85646}"/>
                </a:ext>
              </a:extLst>
            </p:cNvPr>
            <p:cNvSpPr/>
            <p:nvPr/>
          </p:nvSpPr>
          <p:spPr>
            <a:xfrm>
              <a:off x="5220201" y="3036964"/>
              <a:ext cx="23597" cy="3491"/>
            </a:xfrm>
            <a:custGeom>
              <a:avLst/>
              <a:gdLst>
                <a:gd name="connsiteX0" fmla="*/ -1167 w 23597"/>
                <a:gd name="connsiteY0" fmla="*/ -1100 h 3491"/>
                <a:gd name="connsiteX1" fmla="*/ -1167 w 23597"/>
                <a:gd name="connsiteY1" fmla="*/ 1495 h 3491"/>
                <a:gd name="connsiteX2" fmla="*/ -1167 w 23597"/>
                <a:gd name="connsiteY2" fmla="*/ 1495 h 3491"/>
                <a:gd name="connsiteX3" fmla="*/ -1167 w 23597"/>
                <a:gd name="connsiteY3" fmla="*/ -1100 h 3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491">
                  <a:moveTo>
                    <a:pt x="-1167" y="-1100"/>
                  </a:moveTo>
                  <a:lnTo>
                    <a:pt x="-1167" y="1495"/>
                  </a:lnTo>
                  <a:cubicBezTo>
                    <a:pt x="-1167" y="1495"/>
                    <a:pt x="-1167" y="-1336"/>
                    <a:pt x="-1167" y="1495"/>
                  </a:cubicBezTo>
                  <a:cubicBezTo>
                    <a:pt x="-1167" y="4327"/>
                    <a:pt x="-1167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0" name="Полилиния: фигура 2069">
              <a:extLst>
                <a:ext uri="{FF2B5EF4-FFF2-40B4-BE49-F238E27FC236}">
                  <a16:creationId xmlns:a16="http://schemas.microsoft.com/office/drawing/2014/main" id="{8D83ACE2-2D59-23BC-69E2-8E655D05AF11}"/>
                </a:ext>
              </a:extLst>
            </p:cNvPr>
            <p:cNvSpPr/>
            <p:nvPr/>
          </p:nvSpPr>
          <p:spPr>
            <a:xfrm>
              <a:off x="5225631" y="3038981"/>
              <a:ext cx="104" cy="2464"/>
            </a:xfrm>
            <a:custGeom>
              <a:avLst/>
              <a:gdLst>
                <a:gd name="connsiteX0" fmla="*/ -1167 w 104"/>
                <a:gd name="connsiteY0" fmla="*/ -759 h 2464"/>
                <a:gd name="connsiteX1" fmla="*/ -1167 w 104"/>
                <a:gd name="connsiteY1" fmla="*/ 1364 h 2464"/>
                <a:gd name="connsiteX2" fmla="*/ -1167 w 104"/>
                <a:gd name="connsiteY2" fmla="*/ -286 h 2464"/>
                <a:gd name="connsiteX3" fmla="*/ -1167 w 104"/>
                <a:gd name="connsiteY3" fmla="*/ -759 h 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464">
                  <a:moveTo>
                    <a:pt x="-1167" y="-759"/>
                  </a:moveTo>
                  <a:cubicBezTo>
                    <a:pt x="-1167" y="3018"/>
                    <a:pt x="-1167" y="-2882"/>
                    <a:pt x="-1167" y="1364"/>
                  </a:cubicBezTo>
                  <a:cubicBezTo>
                    <a:pt x="-1167" y="1364"/>
                    <a:pt x="-1167" y="1364"/>
                    <a:pt x="-1167" y="-286"/>
                  </a:cubicBezTo>
                  <a:cubicBezTo>
                    <a:pt x="-1167" y="-1940"/>
                    <a:pt x="-931" y="-522"/>
                    <a:pt x="-1167" y="-7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1" name="Полилиния: фигура 2070">
              <a:extLst>
                <a:ext uri="{FF2B5EF4-FFF2-40B4-BE49-F238E27FC236}">
                  <a16:creationId xmlns:a16="http://schemas.microsoft.com/office/drawing/2014/main" id="{B16078A9-7028-C127-AA5C-3AB32CB15771}"/>
                </a:ext>
              </a:extLst>
            </p:cNvPr>
            <p:cNvSpPr/>
            <p:nvPr/>
          </p:nvSpPr>
          <p:spPr>
            <a:xfrm>
              <a:off x="5232708" y="3035310"/>
              <a:ext cx="1440" cy="6607"/>
            </a:xfrm>
            <a:custGeom>
              <a:avLst/>
              <a:gdLst>
                <a:gd name="connsiteX0" fmla="*/ 250 w 1440"/>
                <a:gd name="connsiteY0" fmla="*/ 2676 h 6607"/>
                <a:gd name="connsiteX1" fmla="*/ 250 w 1440"/>
                <a:gd name="connsiteY1" fmla="*/ 2676 h 6607"/>
                <a:gd name="connsiteX2" fmla="*/ 250 w 1440"/>
                <a:gd name="connsiteY2" fmla="*/ 5508 h 6607"/>
                <a:gd name="connsiteX3" fmla="*/ 250 w 1440"/>
                <a:gd name="connsiteY3" fmla="*/ 5508 h 6607"/>
                <a:gd name="connsiteX4" fmla="*/ 250 w 1440"/>
                <a:gd name="connsiteY4" fmla="*/ 3621 h 6607"/>
                <a:gd name="connsiteX5" fmla="*/ 250 w 1440"/>
                <a:gd name="connsiteY5" fmla="*/ 1023 h 6607"/>
                <a:gd name="connsiteX6" fmla="*/ -1167 w 1440"/>
                <a:gd name="connsiteY6" fmla="*/ 1023 h 6607"/>
                <a:gd name="connsiteX7" fmla="*/ -1167 w 1440"/>
                <a:gd name="connsiteY7" fmla="*/ -1100 h 6607"/>
                <a:gd name="connsiteX8" fmla="*/ 250 w 1440"/>
                <a:gd name="connsiteY8" fmla="*/ 2676 h 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0" h="6607">
                  <a:moveTo>
                    <a:pt x="250" y="2676"/>
                  </a:moveTo>
                  <a:cubicBezTo>
                    <a:pt x="250" y="2676"/>
                    <a:pt x="250" y="2676"/>
                    <a:pt x="250" y="2676"/>
                  </a:cubicBezTo>
                  <a:cubicBezTo>
                    <a:pt x="250" y="3621"/>
                    <a:pt x="250" y="4563"/>
                    <a:pt x="250" y="5508"/>
                  </a:cubicBezTo>
                  <a:cubicBezTo>
                    <a:pt x="250" y="5508"/>
                    <a:pt x="250" y="3857"/>
                    <a:pt x="250" y="5508"/>
                  </a:cubicBezTo>
                  <a:cubicBezTo>
                    <a:pt x="250" y="1495"/>
                    <a:pt x="250" y="4091"/>
                    <a:pt x="250" y="3621"/>
                  </a:cubicBezTo>
                  <a:cubicBezTo>
                    <a:pt x="250" y="3149"/>
                    <a:pt x="250" y="1968"/>
                    <a:pt x="250" y="1023"/>
                  </a:cubicBezTo>
                  <a:cubicBezTo>
                    <a:pt x="250" y="81"/>
                    <a:pt x="250" y="1023"/>
                    <a:pt x="-1167" y="1023"/>
                  </a:cubicBezTo>
                  <a:lnTo>
                    <a:pt x="-1167" y="-1100"/>
                  </a:lnTo>
                  <a:cubicBezTo>
                    <a:pt x="-1167" y="-1100"/>
                    <a:pt x="486" y="2912"/>
                    <a:pt x="250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2" name="Полилиния: фигура 2071">
              <a:extLst>
                <a:ext uri="{FF2B5EF4-FFF2-40B4-BE49-F238E27FC236}">
                  <a16:creationId xmlns:a16="http://schemas.microsoft.com/office/drawing/2014/main" id="{1348CA4D-0F23-1377-7EEE-F2D8BBDFED26}"/>
                </a:ext>
              </a:extLst>
            </p:cNvPr>
            <p:cNvSpPr/>
            <p:nvPr/>
          </p:nvSpPr>
          <p:spPr>
            <a:xfrm>
              <a:off x="5248992" y="3040268"/>
              <a:ext cx="1414" cy="2643"/>
            </a:xfrm>
            <a:custGeom>
              <a:avLst/>
              <a:gdLst>
                <a:gd name="connsiteX0" fmla="*/ -1167 w 1414"/>
                <a:gd name="connsiteY0" fmla="*/ 1023 h 2643"/>
                <a:gd name="connsiteX1" fmla="*/ 247 w 1414"/>
                <a:gd name="connsiteY1" fmla="*/ 1023 h 2643"/>
                <a:gd name="connsiteX2" fmla="*/ 247 w 1414"/>
                <a:gd name="connsiteY2" fmla="*/ -1100 h 2643"/>
                <a:gd name="connsiteX3" fmla="*/ -1167 w 1414"/>
                <a:gd name="connsiteY3" fmla="*/ 1023 h 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643">
                  <a:moveTo>
                    <a:pt x="-1167" y="1023"/>
                  </a:moveTo>
                  <a:cubicBezTo>
                    <a:pt x="-1167" y="2910"/>
                    <a:pt x="-1167" y="-1100"/>
                    <a:pt x="247" y="1023"/>
                  </a:cubicBezTo>
                  <a:cubicBezTo>
                    <a:pt x="247" y="314"/>
                    <a:pt x="247" y="-394"/>
                    <a:pt x="247" y="-1100"/>
                  </a:cubicBezTo>
                  <a:cubicBezTo>
                    <a:pt x="-461" y="1731"/>
                    <a:pt x="-931" y="-1336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3" name="Полилиния: фигура 2072">
              <a:extLst>
                <a:ext uri="{FF2B5EF4-FFF2-40B4-BE49-F238E27FC236}">
                  <a16:creationId xmlns:a16="http://schemas.microsoft.com/office/drawing/2014/main" id="{661902B8-6094-9568-83DA-870C0B9E2250}"/>
                </a:ext>
              </a:extLst>
            </p:cNvPr>
            <p:cNvSpPr/>
            <p:nvPr/>
          </p:nvSpPr>
          <p:spPr>
            <a:xfrm>
              <a:off x="5258195" y="3040343"/>
              <a:ext cx="208" cy="1960"/>
            </a:xfrm>
            <a:custGeom>
              <a:avLst/>
              <a:gdLst>
                <a:gd name="connsiteX0" fmla="*/ -1167 w 208"/>
                <a:gd name="connsiteY0" fmla="*/ -470 h 1960"/>
                <a:gd name="connsiteX1" fmla="*/ -1167 w 208"/>
                <a:gd name="connsiteY1" fmla="*/ -470 h 1960"/>
                <a:gd name="connsiteX2" fmla="*/ -1167 w 208"/>
                <a:gd name="connsiteY2" fmla="*/ -470 h 1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960">
                  <a:moveTo>
                    <a:pt x="-1167" y="-470"/>
                  </a:moveTo>
                  <a:cubicBezTo>
                    <a:pt x="-1167" y="1183"/>
                    <a:pt x="-1167" y="1419"/>
                    <a:pt x="-1167" y="-470"/>
                  </a:cubicBezTo>
                  <a:cubicBezTo>
                    <a:pt x="-1167" y="-2357"/>
                    <a:pt x="-698" y="711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4" name="Полилиния: фигура 2073">
              <a:extLst>
                <a:ext uri="{FF2B5EF4-FFF2-40B4-BE49-F238E27FC236}">
                  <a16:creationId xmlns:a16="http://schemas.microsoft.com/office/drawing/2014/main" id="{6DC868D2-AABE-5846-CCFB-93A935C275FE}"/>
                </a:ext>
              </a:extLst>
            </p:cNvPr>
            <p:cNvSpPr/>
            <p:nvPr/>
          </p:nvSpPr>
          <p:spPr>
            <a:xfrm>
              <a:off x="5267187" y="3047345"/>
              <a:ext cx="208" cy="3303"/>
            </a:xfrm>
            <a:custGeom>
              <a:avLst/>
              <a:gdLst>
                <a:gd name="connsiteX0" fmla="*/ -959 w 208"/>
                <a:gd name="connsiteY0" fmla="*/ 2204 h 3303"/>
                <a:gd name="connsiteX1" fmla="*/ -959 w 208"/>
                <a:gd name="connsiteY1" fmla="*/ -1100 h 3303"/>
                <a:gd name="connsiteX2" fmla="*/ -959 w 208"/>
                <a:gd name="connsiteY2" fmla="*/ -1100 h 3303"/>
                <a:gd name="connsiteX3" fmla="*/ -959 w 208"/>
                <a:gd name="connsiteY3" fmla="*/ -1100 h 3303"/>
                <a:gd name="connsiteX4" fmla="*/ -959 w 208"/>
                <a:gd name="connsiteY4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" h="3303">
                  <a:moveTo>
                    <a:pt x="-959" y="2204"/>
                  </a:moveTo>
                  <a:lnTo>
                    <a:pt x="-959" y="-1100"/>
                  </a:ln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1428" y="553"/>
                    <a:pt x="-959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5" name="Полилиния: фигура 2074">
              <a:extLst>
                <a:ext uri="{FF2B5EF4-FFF2-40B4-BE49-F238E27FC236}">
                  <a16:creationId xmlns:a16="http://schemas.microsoft.com/office/drawing/2014/main" id="{3610100C-4D1D-F192-3341-1F363B3CB4EA}"/>
                </a:ext>
              </a:extLst>
            </p:cNvPr>
            <p:cNvSpPr/>
            <p:nvPr/>
          </p:nvSpPr>
          <p:spPr>
            <a:xfrm>
              <a:off x="5300669" y="3044750"/>
              <a:ext cx="104" cy="1886"/>
            </a:xfrm>
            <a:custGeom>
              <a:avLst/>
              <a:gdLst>
                <a:gd name="connsiteX0" fmla="*/ -1167 w 104"/>
                <a:gd name="connsiteY0" fmla="*/ -1100 h 1886"/>
                <a:gd name="connsiteX1" fmla="*/ -1167 w 104"/>
                <a:gd name="connsiteY1" fmla="*/ 787 h 1886"/>
                <a:gd name="connsiteX2" fmla="*/ -1167 w 104"/>
                <a:gd name="connsiteY2" fmla="*/ -1100 h 1886"/>
                <a:gd name="connsiteX3" fmla="*/ -1167 w 104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886">
                  <a:moveTo>
                    <a:pt x="-1167" y="-1100"/>
                  </a:moveTo>
                  <a:cubicBezTo>
                    <a:pt x="-1167" y="1259"/>
                    <a:pt x="-1167" y="-1100"/>
                    <a:pt x="-1167" y="787"/>
                  </a:cubicBezTo>
                  <a:lnTo>
                    <a:pt x="-1167" y="-1100"/>
                  </a:ln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6" name="Полилиния: фигура 2075">
              <a:extLst>
                <a:ext uri="{FF2B5EF4-FFF2-40B4-BE49-F238E27FC236}">
                  <a16:creationId xmlns:a16="http://schemas.microsoft.com/office/drawing/2014/main" id="{53FE1349-D02A-8B9D-5766-DA1A72D0C77A}"/>
                </a:ext>
              </a:extLst>
            </p:cNvPr>
            <p:cNvSpPr/>
            <p:nvPr/>
          </p:nvSpPr>
          <p:spPr>
            <a:xfrm>
              <a:off x="5331346" y="3193650"/>
              <a:ext cx="2595" cy="1886"/>
            </a:xfrm>
            <a:custGeom>
              <a:avLst/>
              <a:gdLst>
                <a:gd name="connsiteX0" fmla="*/ -1167 w 2595"/>
                <a:gd name="connsiteY0" fmla="*/ 787 h 1886"/>
                <a:gd name="connsiteX1" fmla="*/ 247 w 2595"/>
                <a:gd name="connsiteY1" fmla="*/ 787 h 1886"/>
                <a:gd name="connsiteX2" fmla="*/ 1428 w 2595"/>
                <a:gd name="connsiteY2" fmla="*/ 787 h 1886"/>
                <a:gd name="connsiteX3" fmla="*/ 1428 w 2595"/>
                <a:gd name="connsiteY3" fmla="*/ -1100 h 1886"/>
                <a:gd name="connsiteX4" fmla="*/ -1167 w 2595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6">
                  <a:moveTo>
                    <a:pt x="-1167" y="787"/>
                  </a:moveTo>
                  <a:cubicBezTo>
                    <a:pt x="-1167" y="787"/>
                    <a:pt x="-1167" y="787"/>
                    <a:pt x="247" y="787"/>
                  </a:cubicBezTo>
                  <a:cubicBezTo>
                    <a:pt x="1664" y="787"/>
                    <a:pt x="247" y="-394"/>
                    <a:pt x="1428" y="787"/>
                  </a:cubicBezTo>
                  <a:lnTo>
                    <a:pt x="1428" y="-1100"/>
                  </a:lnTo>
                  <a:cubicBezTo>
                    <a:pt x="483" y="78"/>
                    <a:pt x="-225" y="-867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7" name="Полилиния: фигура 2076">
              <a:extLst>
                <a:ext uri="{FF2B5EF4-FFF2-40B4-BE49-F238E27FC236}">
                  <a16:creationId xmlns:a16="http://schemas.microsoft.com/office/drawing/2014/main" id="{F99636DD-42AE-A1C7-0066-9C1AFC72FE1A}"/>
                </a:ext>
              </a:extLst>
            </p:cNvPr>
            <p:cNvSpPr/>
            <p:nvPr/>
          </p:nvSpPr>
          <p:spPr>
            <a:xfrm>
              <a:off x="5349778" y="3027472"/>
              <a:ext cx="208" cy="3828"/>
            </a:xfrm>
            <a:custGeom>
              <a:avLst/>
              <a:gdLst>
                <a:gd name="connsiteX0" fmla="*/ -959 w 208"/>
                <a:gd name="connsiteY0" fmla="*/ 2729 h 3828"/>
                <a:gd name="connsiteX1" fmla="*/ -959 w 208"/>
                <a:gd name="connsiteY1" fmla="*/ -575 h 3828"/>
                <a:gd name="connsiteX2" fmla="*/ -959 w 208"/>
                <a:gd name="connsiteY2" fmla="*/ -575 h 3828"/>
                <a:gd name="connsiteX3" fmla="*/ -959 w 208"/>
                <a:gd name="connsiteY3" fmla="*/ -575 h 3828"/>
                <a:gd name="connsiteX4" fmla="*/ -959 w 208"/>
                <a:gd name="connsiteY4" fmla="*/ 2729 h 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" h="3828">
                  <a:moveTo>
                    <a:pt x="-959" y="2729"/>
                  </a:moveTo>
                  <a:cubicBezTo>
                    <a:pt x="-959" y="2729"/>
                    <a:pt x="-959" y="603"/>
                    <a:pt x="-959" y="-575"/>
                  </a:cubicBezTo>
                  <a:cubicBezTo>
                    <a:pt x="-959" y="-1756"/>
                    <a:pt x="-959" y="-575"/>
                    <a:pt x="-959" y="-575"/>
                  </a:cubicBezTo>
                  <a:lnTo>
                    <a:pt x="-959" y="-575"/>
                  </a:lnTo>
                  <a:cubicBezTo>
                    <a:pt x="-959" y="-575"/>
                    <a:pt x="-1428" y="1784"/>
                    <a:pt x="-959" y="27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8" name="Полилиния: фигура 2077">
              <a:extLst>
                <a:ext uri="{FF2B5EF4-FFF2-40B4-BE49-F238E27FC236}">
                  <a16:creationId xmlns:a16="http://schemas.microsoft.com/office/drawing/2014/main" id="{8625372E-68AB-CB0A-3696-F287F632DB7D}"/>
                </a:ext>
              </a:extLst>
            </p:cNvPr>
            <p:cNvSpPr/>
            <p:nvPr/>
          </p:nvSpPr>
          <p:spPr>
            <a:xfrm>
              <a:off x="5353763" y="3031808"/>
              <a:ext cx="177" cy="3141"/>
            </a:xfrm>
            <a:custGeom>
              <a:avLst/>
              <a:gdLst>
                <a:gd name="connsiteX0" fmla="*/ -1167 w 177"/>
                <a:gd name="connsiteY0" fmla="*/ 1460 h 3141"/>
                <a:gd name="connsiteX1" fmla="*/ -1167 w 177"/>
                <a:gd name="connsiteY1" fmla="*/ -666 h 3141"/>
                <a:gd name="connsiteX2" fmla="*/ -1167 w 177"/>
                <a:gd name="connsiteY2" fmla="*/ -666 h 3141"/>
                <a:gd name="connsiteX3" fmla="*/ -1167 w 177"/>
                <a:gd name="connsiteY3" fmla="*/ 1460 h 3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141">
                  <a:moveTo>
                    <a:pt x="-1167" y="1460"/>
                  </a:moveTo>
                  <a:cubicBezTo>
                    <a:pt x="-1167" y="3819"/>
                    <a:pt x="-1167" y="-1844"/>
                    <a:pt x="-1167" y="-666"/>
                  </a:cubicBezTo>
                  <a:cubicBezTo>
                    <a:pt x="-1167" y="515"/>
                    <a:pt x="-1167" y="-2080"/>
                    <a:pt x="-1167" y="-666"/>
                  </a:cubicBezTo>
                  <a:cubicBezTo>
                    <a:pt x="-931" y="43"/>
                    <a:pt x="-931" y="751"/>
                    <a:pt x="-1167" y="14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79" name="Полилиния: фигура 2078">
              <a:extLst>
                <a:ext uri="{FF2B5EF4-FFF2-40B4-BE49-F238E27FC236}">
                  <a16:creationId xmlns:a16="http://schemas.microsoft.com/office/drawing/2014/main" id="{F1A088D8-48B8-6368-D63F-16D9FE576F7F}"/>
                </a:ext>
              </a:extLst>
            </p:cNvPr>
            <p:cNvSpPr/>
            <p:nvPr/>
          </p:nvSpPr>
          <p:spPr>
            <a:xfrm>
              <a:off x="4932315" y="3655448"/>
              <a:ext cx="304642" cy="267592"/>
            </a:xfrm>
            <a:custGeom>
              <a:avLst/>
              <a:gdLst>
                <a:gd name="connsiteX0" fmla="*/ -1167 w 304642"/>
                <a:gd name="connsiteY0" fmla="*/ 128449 h 267592"/>
                <a:gd name="connsiteX1" fmla="*/ 128146 w 304642"/>
                <a:gd name="connsiteY1" fmla="*/ 224019 h 267592"/>
                <a:gd name="connsiteX2" fmla="*/ 261943 w 304642"/>
                <a:gd name="connsiteY2" fmla="*/ 266492 h 267592"/>
                <a:gd name="connsiteX3" fmla="*/ 303475 w 304642"/>
                <a:gd name="connsiteY3" fmla="*/ 70637 h 267592"/>
                <a:gd name="connsiteX4" fmla="*/ 211681 w 304642"/>
                <a:gd name="connsiteY4" fmla="*/ 42318 h 267592"/>
                <a:gd name="connsiteX5" fmla="*/ 151271 w 304642"/>
                <a:gd name="connsiteY5" fmla="*/ -1100 h 26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642" h="267592">
                  <a:moveTo>
                    <a:pt x="-1167" y="128449"/>
                  </a:moveTo>
                  <a:cubicBezTo>
                    <a:pt x="34465" y="169272"/>
                    <a:pt x="78592" y="202072"/>
                    <a:pt x="128146" y="224019"/>
                  </a:cubicBezTo>
                  <a:cubicBezTo>
                    <a:pt x="171094" y="242895"/>
                    <a:pt x="215927" y="257053"/>
                    <a:pt x="261943" y="266492"/>
                  </a:cubicBezTo>
                  <a:lnTo>
                    <a:pt x="303475" y="70637"/>
                  </a:lnTo>
                  <a:cubicBezTo>
                    <a:pt x="271852" y="64501"/>
                    <a:pt x="241178" y="55062"/>
                    <a:pt x="211681" y="42318"/>
                  </a:cubicBezTo>
                  <a:cubicBezTo>
                    <a:pt x="188792" y="32409"/>
                    <a:pt x="168027" y="17543"/>
                    <a:pt x="151271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0" name="Полилиния: фигура 2079">
              <a:extLst>
                <a:ext uri="{FF2B5EF4-FFF2-40B4-BE49-F238E27FC236}">
                  <a16:creationId xmlns:a16="http://schemas.microsoft.com/office/drawing/2014/main" id="{3D0D5AC5-8599-16F1-D543-C006107310D9}"/>
                </a:ext>
              </a:extLst>
            </p:cNvPr>
            <p:cNvSpPr/>
            <p:nvPr/>
          </p:nvSpPr>
          <p:spPr>
            <a:xfrm>
              <a:off x="5215037" y="3811513"/>
              <a:ext cx="209" cy="2494"/>
            </a:xfrm>
            <a:custGeom>
              <a:avLst/>
              <a:gdLst>
                <a:gd name="connsiteX0" fmla="*/ -957 w 209"/>
                <a:gd name="connsiteY0" fmla="*/ 230 h 2494"/>
                <a:gd name="connsiteX1" fmla="*/ -957 w 209"/>
                <a:gd name="connsiteY1" fmla="*/ 230 h 2494"/>
                <a:gd name="connsiteX2" fmla="*/ -957 w 209"/>
                <a:gd name="connsiteY2" fmla="*/ 230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494">
                  <a:moveTo>
                    <a:pt x="-957" y="230"/>
                  </a:moveTo>
                  <a:cubicBezTo>
                    <a:pt x="-957" y="-1423"/>
                    <a:pt x="-957" y="-1660"/>
                    <a:pt x="-957" y="230"/>
                  </a:cubicBezTo>
                  <a:cubicBezTo>
                    <a:pt x="-957" y="2117"/>
                    <a:pt x="-1430" y="1408"/>
                    <a:pt x="-957" y="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1" name="Полилиния: фигура 2080">
              <a:extLst>
                <a:ext uri="{FF2B5EF4-FFF2-40B4-BE49-F238E27FC236}">
                  <a16:creationId xmlns:a16="http://schemas.microsoft.com/office/drawing/2014/main" id="{120445E7-F7C9-B411-8511-3247DC17A8DA}"/>
                </a:ext>
              </a:extLst>
            </p:cNvPr>
            <p:cNvSpPr/>
            <p:nvPr/>
          </p:nvSpPr>
          <p:spPr>
            <a:xfrm>
              <a:off x="5213622" y="3815542"/>
              <a:ext cx="209" cy="2255"/>
            </a:xfrm>
            <a:custGeom>
              <a:avLst/>
              <a:gdLst>
                <a:gd name="connsiteX0" fmla="*/ -957 w 209"/>
                <a:gd name="connsiteY0" fmla="*/ -262 h 2255"/>
                <a:gd name="connsiteX1" fmla="*/ -957 w 209"/>
                <a:gd name="connsiteY1" fmla="*/ -262 h 2255"/>
                <a:gd name="connsiteX2" fmla="*/ -957 w 209"/>
                <a:gd name="connsiteY2" fmla="*/ -262 h 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255">
                  <a:moveTo>
                    <a:pt x="-957" y="-262"/>
                  </a:moveTo>
                  <a:cubicBezTo>
                    <a:pt x="-957" y="-262"/>
                    <a:pt x="-957" y="-2148"/>
                    <a:pt x="-957" y="-262"/>
                  </a:cubicBezTo>
                  <a:cubicBezTo>
                    <a:pt x="-957" y="1628"/>
                    <a:pt x="-1430" y="1628"/>
                    <a:pt x="-95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2" name="Полилиния: фигура 2081">
              <a:extLst>
                <a:ext uri="{FF2B5EF4-FFF2-40B4-BE49-F238E27FC236}">
                  <a16:creationId xmlns:a16="http://schemas.microsoft.com/office/drawing/2014/main" id="{5356900C-E181-4961-D232-54B9E7A41984}"/>
                </a:ext>
              </a:extLst>
            </p:cNvPr>
            <p:cNvSpPr/>
            <p:nvPr/>
          </p:nvSpPr>
          <p:spPr>
            <a:xfrm>
              <a:off x="5214068" y="3808358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3" name="Полилиния: фигура 2082">
              <a:extLst>
                <a:ext uri="{FF2B5EF4-FFF2-40B4-BE49-F238E27FC236}">
                  <a16:creationId xmlns:a16="http://schemas.microsoft.com/office/drawing/2014/main" id="{F4E3142F-3EEC-8A54-152B-B680214745A0}"/>
                </a:ext>
              </a:extLst>
            </p:cNvPr>
            <p:cNvSpPr/>
            <p:nvPr/>
          </p:nvSpPr>
          <p:spPr>
            <a:xfrm>
              <a:off x="5215981" y="3769186"/>
              <a:ext cx="209" cy="2026"/>
            </a:xfrm>
            <a:custGeom>
              <a:avLst/>
              <a:gdLst>
                <a:gd name="connsiteX0" fmla="*/ -957 w 209"/>
                <a:gd name="connsiteY0" fmla="*/ 553 h 2026"/>
                <a:gd name="connsiteX1" fmla="*/ -957 w 209"/>
                <a:gd name="connsiteY1" fmla="*/ -1100 h 2026"/>
                <a:gd name="connsiteX2" fmla="*/ -957 w 209"/>
                <a:gd name="connsiteY2" fmla="*/ -1100 h 2026"/>
                <a:gd name="connsiteX3" fmla="*/ -957 w 209"/>
                <a:gd name="connsiteY3" fmla="*/ 553 h 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026">
                  <a:moveTo>
                    <a:pt x="-957" y="553"/>
                  </a:move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1968"/>
                    <a:pt x="-95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4" name="Полилиния: фигура 2083">
              <a:extLst>
                <a:ext uri="{FF2B5EF4-FFF2-40B4-BE49-F238E27FC236}">
                  <a16:creationId xmlns:a16="http://schemas.microsoft.com/office/drawing/2014/main" id="{E061922E-110B-7AC1-960E-63ECC0EB86E2}"/>
                </a:ext>
              </a:extLst>
            </p:cNvPr>
            <p:cNvSpPr/>
            <p:nvPr/>
          </p:nvSpPr>
          <p:spPr>
            <a:xfrm>
              <a:off x="5212887" y="3813578"/>
              <a:ext cx="23597" cy="3286"/>
            </a:xfrm>
            <a:custGeom>
              <a:avLst/>
              <a:gdLst>
                <a:gd name="connsiteX0" fmla="*/ -1167 w 23597"/>
                <a:gd name="connsiteY0" fmla="*/ 760 h 3286"/>
                <a:gd name="connsiteX1" fmla="*/ -1167 w 23597"/>
                <a:gd name="connsiteY1" fmla="*/ -657 h 3286"/>
                <a:gd name="connsiteX2" fmla="*/ -1167 w 23597"/>
                <a:gd name="connsiteY2" fmla="*/ 1466 h 3286"/>
                <a:gd name="connsiteX3" fmla="*/ -1167 w 23597"/>
                <a:gd name="connsiteY3" fmla="*/ 760 h 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286">
                  <a:moveTo>
                    <a:pt x="-1167" y="760"/>
                  </a:moveTo>
                  <a:cubicBezTo>
                    <a:pt x="-1167" y="-421"/>
                    <a:pt x="-1167" y="-1835"/>
                    <a:pt x="-1167" y="-657"/>
                  </a:cubicBezTo>
                  <a:cubicBezTo>
                    <a:pt x="-1167" y="524"/>
                    <a:pt x="-1167" y="-657"/>
                    <a:pt x="-1167" y="1466"/>
                  </a:cubicBezTo>
                  <a:cubicBezTo>
                    <a:pt x="-1167" y="3592"/>
                    <a:pt x="-1167" y="288"/>
                    <a:pt x="-1167" y="7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5" name="Полилиния: фигура 2084">
              <a:extLst>
                <a:ext uri="{FF2B5EF4-FFF2-40B4-BE49-F238E27FC236}">
                  <a16:creationId xmlns:a16="http://schemas.microsoft.com/office/drawing/2014/main" id="{BA6186F8-9480-ABFC-89CD-1C10695E4615}"/>
                </a:ext>
              </a:extLst>
            </p:cNvPr>
            <p:cNvSpPr/>
            <p:nvPr/>
          </p:nvSpPr>
          <p:spPr>
            <a:xfrm>
              <a:off x="5215719" y="3766827"/>
              <a:ext cx="23597" cy="4248"/>
            </a:xfrm>
            <a:custGeom>
              <a:avLst/>
              <a:gdLst>
                <a:gd name="connsiteX0" fmla="*/ -1167 w 23597"/>
                <a:gd name="connsiteY0" fmla="*/ 1495 h 4248"/>
                <a:gd name="connsiteX1" fmla="*/ -1167 w 23597"/>
                <a:gd name="connsiteY1" fmla="*/ -1100 h 4248"/>
                <a:gd name="connsiteX2" fmla="*/ -1167 w 23597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248">
                  <a:moveTo>
                    <a:pt x="-1167" y="1495"/>
                  </a:moveTo>
                  <a:cubicBezTo>
                    <a:pt x="-1167" y="1495"/>
                    <a:pt x="-1167" y="81"/>
                    <a:pt x="-1167" y="-1100"/>
                  </a:cubicBezTo>
                  <a:lnTo>
                    <a:pt x="-1167" y="3149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6" name="Полилиния: фигура 2085">
              <a:extLst>
                <a:ext uri="{FF2B5EF4-FFF2-40B4-BE49-F238E27FC236}">
                  <a16:creationId xmlns:a16="http://schemas.microsoft.com/office/drawing/2014/main" id="{E4EDF9D1-82A3-4EF8-439F-AF9568395ABE}"/>
                </a:ext>
              </a:extLst>
            </p:cNvPr>
            <p:cNvSpPr/>
            <p:nvPr/>
          </p:nvSpPr>
          <p:spPr>
            <a:xfrm>
              <a:off x="5211470" y="3801591"/>
              <a:ext cx="104" cy="2037"/>
            </a:xfrm>
            <a:custGeom>
              <a:avLst/>
              <a:gdLst>
                <a:gd name="connsiteX0" fmla="*/ -1167 w 104"/>
                <a:gd name="connsiteY0" fmla="*/ 240 h 2037"/>
                <a:gd name="connsiteX1" fmla="*/ -1167 w 104"/>
                <a:gd name="connsiteY1" fmla="*/ 240 h 2037"/>
                <a:gd name="connsiteX2" fmla="*/ -1167 w 104"/>
                <a:gd name="connsiteY2" fmla="*/ 240 h 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37">
                  <a:moveTo>
                    <a:pt x="-1167" y="240"/>
                  </a:moveTo>
                  <a:cubicBezTo>
                    <a:pt x="-1167" y="-1177"/>
                    <a:pt x="-1167" y="-1883"/>
                    <a:pt x="-1167" y="240"/>
                  </a:cubicBezTo>
                  <a:cubicBezTo>
                    <a:pt x="-1167" y="2363"/>
                    <a:pt x="-931" y="-1177"/>
                    <a:pt x="-1167" y="2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7" name="Полилиния: фигура 2086">
              <a:extLst>
                <a:ext uri="{FF2B5EF4-FFF2-40B4-BE49-F238E27FC236}">
                  <a16:creationId xmlns:a16="http://schemas.microsoft.com/office/drawing/2014/main" id="{E4C99BCA-7111-832F-4871-BCB0A15E7979}"/>
                </a:ext>
              </a:extLst>
            </p:cNvPr>
            <p:cNvSpPr/>
            <p:nvPr/>
          </p:nvSpPr>
          <p:spPr>
            <a:xfrm>
              <a:off x="5211681" y="3763286"/>
              <a:ext cx="2561" cy="5193"/>
            </a:xfrm>
            <a:custGeom>
              <a:avLst/>
              <a:gdLst>
                <a:gd name="connsiteX0" fmla="*/ 1220 w 2561"/>
                <a:gd name="connsiteY0" fmla="*/ 553 h 5193"/>
                <a:gd name="connsiteX1" fmla="*/ 1220 w 2561"/>
                <a:gd name="connsiteY1" fmla="*/ 553 h 5193"/>
                <a:gd name="connsiteX2" fmla="*/ 1220 w 2561"/>
                <a:gd name="connsiteY2" fmla="*/ 1968 h 5193"/>
                <a:gd name="connsiteX3" fmla="*/ 1220 w 2561"/>
                <a:gd name="connsiteY3" fmla="*/ -1100 h 5193"/>
                <a:gd name="connsiteX4" fmla="*/ -434 w 2561"/>
                <a:gd name="connsiteY4" fmla="*/ 2440 h 5193"/>
                <a:gd name="connsiteX5" fmla="*/ -434 w 2561"/>
                <a:gd name="connsiteY5" fmla="*/ 4093 h 5193"/>
                <a:gd name="connsiteX6" fmla="*/ -434 w 2561"/>
                <a:gd name="connsiteY6" fmla="*/ 1731 h 5193"/>
                <a:gd name="connsiteX7" fmla="*/ -434 w 2561"/>
                <a:gd name="connsiteY7" fmla="*/ 3385 h 5193"/>
                <a:gd name="connsiteX8" fmla="*/ -434 w 2561"/>
                <a:gd name="connsiteY8" fmla="*/ 3385 h 5193"/>
                <a:gd name="connsiteX9" fmla="*/ 1220 w 2561"/>
                <a:gd name="connsiteY9" fmla="*/ 553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1" h="5193">
                  <a:moveTo>
                    <a:pt x="1220" y="553"/>
                  </a:moveTo>
                  <a:cubicBezTo>
                    <a:pt x="1220" y="553"/>
                    <a:pt x="1220" y="553"/>
                    <a:pt x="1220" y="553"/>
                  </a:cubicBezTo>
                  <a:cubicBezTo>
                    <a:pt x="1220" y="553"/>
                    <a:pt x="1220" y="553"/>
                    <a:pt x="1220" y="1968"/>
                  </a:cubicBezTo>
                  <a:cubicBezTo>
                    <a:pt x="1453" y="1026"/>
                    <a:pt x="1453" y="-155"/>
                    <a:pt x="1220" y="-1100"/>
                  </a:cubicBezTo>
                  <a:cubicBezTo>
                    <a:pt x="1220" y="2204"/>
                    <a:pt x="1220" y="1731"/>
                    <a:pt x="-434" y="2440"/>
                  </a:cubicBezTo>
                  <a:cubicBezTo>
                    <a:pt x="-2084" y="3149"/>
                    <a:pt x="-434" y="2440"/>
                    <a:pt x="-434" y="4093"/>
                  </a:cubicBezTo>
                  <a:cubicBezTo>
                    <a:pt x="-434" y="1731"/>
                    <a:pt x="-434" y="2676"/>
                    <a:pt x="-434" y="1731"/>
                  </a:cubicBezTo>
                  <a:lnTo>
                    <a:pt x="-434" y="3385"/>
                  </a:lnTo>
                  <a:cubicBezTo>
                    <a:pt x="-434" y="3385"/>
                    <a:pt x="-434" y="3385"/>
                    <a:pt x="-434" y="3385"/>
                  </a:cubicBezTo>
                  <a:cubicBezTo>
                    <a:pt x="275" y="2440"/>
                    <a:pt x="747" y="1498"/>
                    <a:pt x="1220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8" name="Полилиния: фигура 2087">
              <a:extLst>
                <a:ext uri="{FF2B5EF4-FFF2-40B4-BE49-F238E27FC236}">
                  <a16:creationId xmlns:a16="http://schemas.microsoft.com/office/drawing/2014/main" id="{DCAA394E-651E-1079-024D-AAE2484192FE}"/>
                </a:ext>
              </a:extLst>
            </p:cNvPr>
            <p:cNvSpPr/>
            <p:nvPr/>
          </p:nvSpPr>
          <p:spPr>
            <a:xfrm>
              <a:off x="5210686" y="3799507"/>
              <a:ext cx="314" cy="2129"/>
            </a:xfrm>
            <a:custGeom>
              <a:avLst/>
              <a:gdLst>
                <a:gd name="connsiteX0" fmla="*/ -852 w 314"/>
                <a:gd name="connsiteY0" fmla="*/ 673 h 2129"/>
                <a:gd name="connsiteX1" fmla="*/ -852 w 314"/>
                <a:gd name="connsiteY1" fmla="*/ -744 h 2129"/>
                <a:gd name="connsiteX2" fmla="*/ -852 w 314"/>
                <a:gd name="connsiteY2" fmla="*/ -744 h 2129"/>
                <a:gd name="connsiteX3" fmla="*/ -852 w 314"/>
                <a:gd name="connsiteY3" fmla="*/ 673 h 2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129">
                  <a:moveTo>
                    <a:pt x="-852" y="673"/>
                  </a:moveTo>
                  <a:lnTo>
                    <a:pt x="-852" y="-744"/>
                  </a:lnTo>
                  <a:cubicBezTo>
                    <a:pt x="-852" y="-744"/>
                    <a:pt x="-852" y="906"/>
                    <a:pt x="-852" y="-744"/>
                  </a:cubicBezTo>
                  <a:cubicBezTo>
                    <a:pt x="-852" y="-2395"/>
                    <a:pt x="-1561" y="2324"/>
                    <a:pt x="-852" y="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89" name="Полилиния: фигура 2088">
              <a:extLst>
                <a:ext uri="{FF2B5EF4-FFF2-40B4-BE49-F238E27FC236}">
                  <a16:creationId xmlns:a16="http://schemas.microsoft.com/office/drawing/2014/main" id="{B6D8BA58-DC9D-66AA-1482-1574D7A0E71C}"/>
                </a:ext>
              </a:extLst>
            </p:cNvPr>
            <p:cNvSpPr/>
            <p:nvPr/>
          </p:nvSpPr>
          <p:spPr>
            <a:xfrm>
              <a:off x="5207251" y="3812134"/>
              <a:ext cx="209" cy="838"/>
            </a:xfrm>
            <a:custGeom>
              <a:avLst/>
              <a:gdLst>
                <a:gd name="connsiteX0" fmla="*/ -957 w 209"/>
                <a:gd name="connsiteY0" fmla="*/ -1100 h 838"/>
                <a:gd name="connsiteX1" fmla="*/ -957 w 209"/>
                <a:gd name="connsiteY1" fmla="*/ -1100 h 838"/>
                <a:gd name="connsiteX2" fmla="*/ -957 w 209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787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0" name="Полилиния: фигура 2089">
              <a:extLst>
                <a:ext uri="{FF2B5EF4-FFF2-40B4-BE49-F238E27FC236}">
                  <a16:creationId xmlns:a16="http://schemas.microsoft.com/office/drawing/2014/main" id="{B4859A40-FCBD-F21B-D85A-26A569F56F92}"/>
                </a:ext>
              </a:extLst>
            </p:cNvPr>
            <p:cNvSpPr/>
            <p:nvPr/>
          </p:nvSpPr>
          <p:spPr>
            <a:xfrm>
              <a:off x="5211130" y="3752039"/>
              <a:ext cx="103" cy="1363"/>
            </a:xfrm>
            <a:custGeom>
              <a:avLst/>
              <a:gdLst>
                <a:gd name="connsiteX0" fmla="*/ -1063 w 103"/>
                <a:gd name="connsiteY0" fmla="*/ -470 h 1363"/>
                <a:gd name="connsiteX1" fmla="*/ -1063 w 103"/>
                <a:gd name="connsiteY1" fmla="*/ -470 h 1363"/>
                <a:gd name="connsiteX2" fmla="*/ -1063 w 103"/>
                <a:gd name="connsiteY2" fmla="*/ -470 h 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363">
                  <a:moveTo>
                    <a:pt x="-1063" y="-470"/>
                  </a:moveTo>
                  <a:cubicBezTo>
                    <a:pt x="-1063" y="-1887"/>
                    <a:pt x="-1063" y="-470"/>
                    <a:pt x="-1063" y="-470"/>
                  </a:cubicBezTo>
                  <a:cubicBezTo>
                    <a:pt x="-1063" y="-470"/>
                    <a:pt x="-1297" y="1180"/>
                    <a:pt x="-1063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1" name="Полилиния: фигура 2090">
              <a:extLst>
                <a:ext uri="{FF2B5EF4-FFF2-40B4-BE49-F238E27FC236}">
                  <a16:creationId xmlns:a16="http://schemas.microsoft.com/office/drawing/2014/main" id="{7830B34A-0AE0-8F93-24E3-D9B6421C8749}"/>
                </a:ext>
              </a:extLst>
            </p:cNvPr>
            <p:cNvSpPr/>
            <p:nvPr/>
          </p:nvSpPr>
          <p:spPr>
            <a:xfrm>
              <a:off x="5205597" y="3809196"/>
              <a:ext cx="209" cy="2341"/>
            </a:xfrm>
            <a:custGeom>
              <a:avLst/>
              <a:gdLst>
                <a:gd name="connsiteX0" fmla="*/ -957 w 209"/>
                <a:gd name="connsiteY0" fmla="*/ -52 h 2341"/>
                <a:gd name="connsiteX1" fmla="*/ -957 w 209"/>
                <a:gd name="connsiteY1" fmla="*/ -52 h 2341"/>
                <a:gd name="connsiteX2" fmla="*/ -957 w 209"/>
                <a:gd name="connsiteY2" fmla="*/ -52 h 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41">
                  <a:moveTo>
                    <a:pt x="-957" y="-52"/>
                  </a:moveTo>
                  <a:cubicBezTo>
                    <a:pt x="-957" y="-52"/>
                    <a:pt x="-957" y="-2411"/>
                    <a:pt x="-957" y="-52"/>
                  </a:cubicBezTo>
                  <a:cubicBezTo>
                    <a:pt x="-957" y="2310"/>
                    <a:pt x="-1430" y="893"/>
                    <a:pt x="-95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2" name="Полилиния: фигура 2091">
              <a:extLst>
                <a:ext uri="{FF2B5EF4-FFF2-40B4-BE49-F238E27FC236}">
                  <a16:creationId xmlns:a16="http://schemas.microsoft.com/office/drawing/2014/main" id="{6CF0ADCE-1093-461A-8D09-DB0282A54FAB}"/>
                </a:ext>
              </a:extLst>
            </p:cNvPr>
            <p:cNvSpPr/>
            <p:nvPr/>
          </p:nvSpPr>
          <p:spPr>
            <a:xfrm>
              <a:off x="5205362" y="3780515"/>
              <a:ext cx="208" cy="2384"/>
            </a:xfrm>
            <a:custGeom>
              <a:avLst/>
              <a:gdLst>
                <a:gd name="connsiteX0" fmla="*/ -959 w 208"/>
                <a:gd name="connsiteY0" fmla="*/ -1100 h 2384"/>
                <a:gd name="connsiteX1" fmla="*/ -959 w 208"/>
                <a:gd name="connsiteY1" fmla="*/ 550 h 2384"/>
                <a:gd name="connsiteX2" fmla="*/ -959 w 208"/>
                <a:gd name="connsiteY2" fmla="*/ 550 h 2384"/>
                <a:gd name="connsiteX3" fmla="*/ -959 w 208"/>
                <a:gd name="connsiteY3" fmla="*/ -1100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384">
                  <a:moveTo>
                    <a:pt x="-959" y="-1100"/>
                  </a:moveTo>
                  <a:cubicBezTo>
                    <a:pt x="-959" y="-1100"/>
                    <a:pt x="-959" y="-1100"/>
                    <a:pt x="-959" y="550"/>
                  </a:cubicBezTo>
                  <a:cubicBezTo>
                    <a:pt x="-959" y="2201"/>
                    <a:pt x="-959" y="550"/>
                    <a:pt x="-959" y="550"/>
                  </a:cubicBezTo>
                  <a:cubicBezTo>
                    <a:pt x="-959" y="550"/>
                    <a:pt x="-1428" y="1259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3" name="Полилиния: фигура 2092">
              <a:extLst>
                <a:ext uri="{FF2B5EF4-FFF2-40B4-BE49-F238E27FC236}">
                  <a16:creationId xmlns:a16="http://schemas.microsoft.com/office/drawing/2014/main" id="{F32EA01E-83E1-52D2-1944-4EADC138FEC2}"/>
                </a:ext>
              </a:extLst>
            </p:cNvPr>
            <p:cNvSpPr/>
            <p:nvPr/>
          </p:nvSpPr>
          <p:spPr>
            <a:xfrm>
              <a:off x="5202270" y="3814730"/>
              <a:ext cx="174" cy="3540"/>
            </a:xfrm>
            <a:custGeom>
              <a:avLst/>
              <a:gdLst>
                <a:gd name="connsiteX0" fmla="*/ -1167 w 174"/>
                <a:gd name="connsiteY0" fmla="*/ -1100 h 3540"/>
                <a:gd name="connsiteX1" fmla="*/ -1167 w 174"/>
                <a:gd name="connsiteY1" fmla="*/ 2440 h 3540"/>
                <a:gd name="connsiteX2" fmla="*/ -1167 w 174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" h="3540">
                  <a:moveTo>
                    <a:pt x="-1167" y="-1100"/>
                  </a:moveTo>
                  <a:cubicBezTo>
                    <a:pt x="-1167" y="-1100"/>
                    <a:pt x="-1167" y="314"/>
                    <a:pt x="-1167" y="2440"/>
                  </a:cubicBezTo>
                  <a:cubicBezTo>
                    <a:pt x="-934" y="1259"/>
                    <a:pt x="-934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4" name="Полилиния: фигура 2093">
              <a:extLst>
                <a:ext uri="{FF2B5EF4-FFF2-40B4-BE49-F238E27FC236}">
                  <a16:creationId xmlns:a16="http://schemas.microsoft.com/office/drawing/2014/main" id="{DCC911C3-E9C7-B8BA-1715-2DE485F1A0A5}"/>
                </a:ext>
              </a:extLst>
            </p:cNvPr>
            <p:cNvSpPr/>
            <p:nvPr/>
          </p:nvSpPr>
          <p:spPr>
            <a:xfrm>
              <a:off x="5200406" y="3810717"/>
              <a:ext cx="209" cy="2768"/>
            </a:xfrm>
            <a:custGeom>
              <a:avLst/>
              <a:gdLst>
                <a:gd name="connsiteX0" fmla="*/ -957 w 209"/>
                <a:gd name="connsiteY0" fmla="*/ -1100 h 2768"/>
                <a:gd name="connsiteX1" fmla="*/ -957 w 209"/>
                <a:gd name="connsiteY1" fmla="*/ -1100 h 2768"/>
                <a:gd name="connsiteX2" fmla="*/ -957 w 209"/>
                <a:gd name="connsiteY2" fmla="*/ 1026 h 2768"/>
                <a:gd name="connsiteX3" fmla="*/ -957 w 209"/>
                <a:gd name="connsiteY3" fmla="*/ -1100 h 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76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1026"/>
                  </a:cubicBezTo>
                  <a:cubicBezTo>
                    <a:pt x="-957" y="3149"/>
                    <a:pt x="-1430" y="-62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5" name="Полилиния: фигура 2094">
              <a:extLst>
                <a:ext uri="{FF2B5EF4-FFF2-40B4-BE49-F238E27FC236}">
                  <a16:creationId xmlns:a16="http://schemas.microsoft.com/office/drawing/2014/main" id="{11648499-F091-DCE7-B80D-749C8AE71CA1}"/>
                </a:ext>
              </a:extLst>
            </p:cNvPr>
            <p:cNvSpPr/>
            <p:nvPr/>
          </p:nvSpPr>
          <p:spPr>
            <a:xfrm>
              <a:off x="5204865" y="3760824"/>
              <a:ext cx="0" cy="1048"/>
            </a:xfrm>
            <a:custGeom>
              <a:avLst/>
              <a:gdLst>
                <a:gd name="connsiteX0" fmla="*/ -1167 w 0"/>
                <a:gd name="connsiteY0" fmla="*/ -52 h 1048"/>
                <a:gd name="connsiteX1" fmla="*/ -1167 w 0"/>
                <a:gd name="connsiteY1" fmla="*/ -52 h 1048"/>
                <a:gd name="connsiteX2" fmla="*/ -1167 w 0"/>
                <a:gd name="connsiteY2" fmla="*/ -5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048">
                  <a:moveTo>
                    <a:pt x="-1167" y="-52"/>
                  </a:moveTo>
                  <a:cubicBezTo>
                    <a:pt x="-1167" y="-2411"/>
                    <a:pt x="-1167" y="-52"/>
                    <a:pt x="-1167" y="-52"/>
                  </a:cubicBezTo>
                  <a:cubicBezTo>
                    <a:pt x="-1167" y="-52"/>
                    <a:pt x="-1167" y="-288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6" name="Полилиния: фигура 2095">
              <a:extLst>
                <a:ext uri="{FF2B5EF4-FFF2-40B4-BE49-F238E27FC236}">
                  <a16:creationId xmlns:a16="http://schemas.microsoft.com/office/drawing/2014/main" id="{8B91867B-0D0A-C64C-EE9D-BF6B8C8403E3}"/>
                </a:ext>
              </a:extLst>
            </p:cNvPr>
            <p:cNvSpPr/>
            <p:nvPr/>
          </p:nvSpPr>
          <p:spPr>
            <a:xfrm>
              <a:off x="5202270" y="3768244"/>
              <a:ext cx="270" cy="3303"/>
            </a:xfrm>
            <a:custGeom>
              <a:avLst/>
              <a:gdLst>
                <a:gd name="connsiteX0" fmla="*/ -1167 w 270"/>
                <a:gd name="connsiteY0" fmla="*/ 787 h 3303"/>
                <a:gd name="connsiteX1" fmla="*/ -1167 w 270"/>
                <a:gd name="connsiteY1" fmla="*/ 2204 h 3303"/>
                <a:gd name="connsiteX2" fmla="*/ -1167 w 270"/>
                <a:gd name="connsiteY2" fmla="*/ -1100 h 3303"/>
                <a:gd name="connsiteX3" fmla="*/ -1167 w 270"/>
                <a:gd name="connsiteY3" fmla="*/ 787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" h="3303">
                  <a:moveTo>
                    <a:pt x="-1167" y="787"/>
                  </a:moveTo>
                  <a:cubicBezTo>
                    <a:pt x="-1167" y="2204"/>
                    <a:pt x="-1167" y="787"/>
                    <a:pt x="-1167" y="2204"/>
                  </a:cubicBezTo>
                  <a:cubicBezTo>
                    <a:pt x="-1167" y="1023"/>
                    <a:pt x="-1167" y="78"/>
                    <a:pt x="-1167" y="-1100"/>
                  </a:cubicBezTo>
                  <a:cubicBezTo>
                    <a:pt x="-934" y="787"/>
                    <a:pt x="-698" y="-1336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7" name="Полилиния: фигура 2096">
              <a:extLst>
                <a:ext uri="{FF2B5EF4-FFF2-40B4-BE49-F238E27FC236}">
                  <a16:creationId xmlns:a16="http://schemas.microsoft.com/office/drawing/2014/main" id="{51F22174-22F5-9240-2A56-241C9866AF37}"/>
                </a:ext>
              </a:extLst>
            </p:cNvPr>
            <p:cNvSpPr/>
            <p:nvPr/>
          </p:nvSpPr>
          <p:spPr>
            <a:xfrm>
              <a:off x="5204760" y="3744043"/>
              <a:ext cx="104" cy="1792"/>
            </a:xfrm>
            <a:custGeom>
              <a:avLst/>
              <a:gdLst>
                <a:gd name="connsiteX0" fmla="*/ -1062 w 104"/>
                <a:gd name="connsiteY0" fmla="*/ -260 h 1792"/>
                <a:gd name="connsiteX1" fmla="*/ -1062 w 104"/>
                <a:gd name="connsiteY1" fmla="*/ -260 h 1792"/>
                <a:gd name="connsiteX2" fmla="*/ -1062 w 104"/>
                <a:gd name="connsiteY2" fmla="*/ -260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792">
                  <a:moveTo>
                    <a:pt x="-1062" y="-260"/>
                  </a:moveTo>
                  <a:cubicBezTo>
                    <a:pt x="-1062" y="-260"/>
                    <a:pt x="-1062" y="-2150"/>
                    <a:pt x="-1062" y="-260"/>
                  </a:cubicBezTo>
                  <a:cubicBezTo>
                    <a:pt x="-1062" y="1626"/>
                    <a:pt x="-1298" y="209"/>
                    <a:pt x="-1062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8" name="Полилиния: фигура 2097">
              <a:extLst>
                <a:ext uri="{FF2B5EF4-FFF2-40B4-BE49-F238E27FC236}">
                  <a16:creationId xmlns:a16="http://schemas.microsoft.com/office/drawing/2014/main" id="{BC8DE10E-9C71-E954-1C40-F32EFB7C65BD}"/>
                </a:ext>
              </a:extLst>
            </p:cNvPr>
            <p:cNvSpPr/>
            <p:nvPr/>
          </p:nvSpPr>
          <p:spPr>
            <a:xfrm>
              <a:off x="5196429" y="3832428"/>
              <a:ext cx="174" cy="3303"/>
            </a:xfrm>
            <a:custGeom>
              <a:avLst/>
              <a:gdLst>
                <a:gd name="connsiteX0" fmla="*/ -992 w 174"/>
                <a:gd name="connsiteY0" fmla="*/ 787 h 3303"/>
                <a:gd name="connsiteX1" fmla="*/ -992 w 174"/>
                <a:gd name="connsiteY1" fmla="*/ -1100 h 3303"/>
                <a:gd name="connsiteX2" fmla="*/ -992 w 174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" h="3303">
                  <a:moveTo>
                    <a:pt x="-992" y="787"/>
                  </a:moveTo>
                  <a:cubicBezTo>
                    <a:pt x="-992" y="-864"/>
                    <a:pt x="-992" y="787"/>
                    <a:pt x="-992" y="-1100"/>
                  </a:cubicBezTo>
                  <a:cubicBezTo>
                    <a:pt x="-1226" y="81"/>
                    <a:pt x="-1226" y="1023"/>
                    <a:pt x="-992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99" name="Полилиния: фигура 2098">
              <a:extLst>
                <a:ext uri="{FF2B5EF4-FFF2-40B4-BE49-F238E27FC236}">
                  <a16:creationId xmlns:a16="http://schemas.microsoft.com/office/drawing/2014/main" id="{6533E5E3-C84B-D41D-1EBF-F594281DE094}"/>
                </a:ext>
              </a:extLst>
            </p:cNvPr>
            <p:cNvSpPr/>
            <p:nvPr/>
          </p:nvSpPr>
          <p:spPr>
            <a:xfrm>
              <a:off x="5197102" y="3821574"/>
              <a:ext cx="387" cy="2325"/>
            </a:xfrm>
            <a:custGeom>
              <a:avLst/>
              <a:gdLst>
                <a:gd name="connsiteX0" fmla="*/ -957 w 387"/>
                <a:gd name="connsiteY0" fmla="*/ 787 h 2325"/>
                <a:gd name="connsiteX1" fmla="*/ -957 w 387"/>
                <a:gd name="connsiteY1" fmla="*/ -1100 h 2325"/>
                <a:gd name="connsiteX2" fmla="*/ -957 w 387"/>
                <a:gd name="connsiteY2" fmla="*/ 787 h 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7" h="2325">
                  <a:moveTo>
                    <a:pt x="-957" y="787"/>
                  </a:moveTo>
                  <a:cubicBezTo>
                    <a:pt x="-721" y="78"/>
                    <a:pt x="-721" y="-394"/>
                    <a:pt x="-957" y="-1100"/>
                  </a:cubicBezTo>
                  <a:cubicBezTo>
                    <a:pt x="-957" y="-1100"/>
                    <a:pt x="-1430" y="2437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0" name="Полилиния: фигура 2099">
              <a:extLst>
                <a:ext uri="{FF2B5EF4-FFF2-40B4-BE49-F238E27FC236}">
                  <a16:creationId xmlns:a16="http://schemas.microsoft.com/office/drawing/2014/main" id="{ABBE5899-01DC-063B-A606-7594702D6704}"/>
                </a:ext>
              </a:extLst>
            </p:cNvPr>
            <p:cNvSpPr/>
            <p:nvPr/>
          </p:nvSpPr>
          <p:spPr>
            <a:xfrm>
              <a:off x="5194953" y="3829440"/>
              <a:ext cx="1417" cy="6528"/>
            </a:xfrm>
            <a:custGeom>
              <a:avLst/>
              <a:gdLst>
                <a:gd name="connsiteX0" fmla="*/ -1167 w 1417"/>
                <a:gd name="connsiteY0" fmla="*/ 1888 h 6528"/>
                <a:gd name="connsiteX1" fmla="*/ -1167 w 1417"/>
                <a:gd name="connsiteY1" fmla="*/ 1888 h 6528"/>
                <a:gd name="connsiteX2" fmla="*/ -1167 w 1417"/>
                <a:gd name="connsiteY2" fmla="*/ -471 h 6528"/>
                <a:gd name="connsiteX3" fmla="*/ -1167 w 1417"/>
                <a:gd name="connsiteY3" fmla="*/ 3302 h 6528"/>
                <a:gd name="connsiteX4" fmla="*/ -1167 w 1417"/>
                <a:gd name="connsiteY4" fmla="*/ 3302 h 6528"/>
                <a:gd name="connsiteX5" fmla="*/ -1167 w 1417"/>
                <a:gd name="connsiteY5" fmla="*/ 5428 h 6528"/>
                <a:gd name="connsiteX6" fmla="*/ 250 w 1417"/>
                <a:gd name="connsiteY6" fmla="*/ 3069 h 6528"/>
                <a:gd name="connsiteX7" fmla="*/ 250 w 1417"/>
                <a:gd name="connsiteY7" fmla="*/ 5192 h 6528"/>
                <a:gd name="connsiteX8" fmla="*/ -1167 w 1417"/>
                <a:gd name="connsiteY8" fmla="*/ 1888 h 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7" h="6528">
                  <a:moveTo>
                    <a:pt x="-1167" y="1888"/>
                  </a:moveTo>
                  <a:cubicBezTo>
                    <a:pt x="-1167" y="1888"/>
                    <a:pt x="-1167" y="1888"/>
                    <a:pt x="-1167" y="1888"/>
                  </a:cubicBezTo>
                  <a:cubicBezTo>
                    <a:pt x="-1167" y="1888"/>
                    <a:pt x="-1167" y="1888"/>
                    <a:pt x="-1167" y="-471"/>
                  </a:cubicBezTo>
                  <a:cubicBezTo>
                    <a:pt x="-1167" y="-2831"/>
                    <a:pt x="-1167" y="2124"/>
                    <a:pt x="-1167" y="3302"/>
                  </a:cubicBezTo>
                  <a:cubicBezTo>
                    <a:pt x="-1167" y="4483"/>
                    <a:pt x="-1167" y="3302"/>
                    <a:pt x="-1167" y="3302"/>
                  </a:cubicBezTo>
                  <a:cubicBezTo>
                    <a:pt x="-1167" y="3302"/>
                    <a:pt x="-1167" y="5428"/>
                    <a:pt x="-1167" y="5428"/>
                  </a:cubicBezTo>
                  <a:cubicBezTo>
                    <a:pt x="-1167" y="5428"/>
                    <a:pt x="-1167" y="4011"/>
                    <a:pt x="250" y="3069"/>
                  </a:cubicBezTo>
                  <a:cubicBezTo>
                    <a:pt x="14" y="3775"/>
                    <a:pt x="14" y="4483"/>
                    <a:pt x="250" y="5192"/>
                  </a:cubicBezTo>
                  <a:cubicBezTo>
                    <a:pt x="250" y="5192"/>
                    <a:pt x="-1167" y="2360"/>
                    <a:pt x="-1167" y="18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1" name="Полилиния: фигура 2100">
              <a:extLst>
                <a:ext uri="{FF2B5EF4-FFF2-40B4-BE49-F238E27FC236}">
                  <a16:creationId xmlns:a16="http://schemas.microsoft.com/office/drawing/2014/main" id="{3B764C71-5C4C-B900-5634-8B935A2CC5A2}"/>
                </a:ext>
              </a:extLst>
            </p:cNvPr>
            <p:cNvSpPr/>
            <p:nvPr/>
          </p:nvSpPr>
          <p:spPr>
            <a:xfrm>
              <a:off x="5200275" y="3762108"/>
              <a:ext cx="104" cy="4482"/>
            </a:xfrm>
            <a:custGeom>
              <a:avLst/>
              <a:gdLst>
                <a:gd name="connsiteX0" fmla="*/ -1062 w 104"/>
                <a:gd name="connsiteY0" fmla="*/ 1968 h 4482"/>
                <a:gd name="connsiteX1" fmla="*/ -1062 w 104"/>
                <a:gd name="connsiteY1" fmla="*/ 1968 h 4482"/>
                <a:gd name="connsiteX2" fmla="*/ -1062 w 104"/>
                <a:gd name="connsiteY2" fmla="*/ 3382 h 4482"/>
                <a:gd name="connsiteX3" fmla="*/ -1062 w 104"/>
                <a:gd name="connsiteY3" fmla="*/ 787 h 4482"/>
                <a:gd name="connsiteX4" fmla="*/ -1062 w 104"/>
                <a:gd name="connsiteY4" fmla="*/ -1100 h 4482"/>
                <a:gd name="connsiteX5" fmla="*/ -1062 w 104"/>
                <a:gd name="connsiteY5" fmla="*/ 1968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4482">
                  <a:moveTo>
                    <a:pt x="-1062" y="1968"/>
                  </a:moveTo>
                  <a:cubicBezTo>
                    <a:pt x="-1062" y="1968"/>
                    <a:pt x="-1062" y="1968"/>
                    <a:pt x="-1062" y="1968"/>
                  </a:cubicBezTo>
                  <a:cubicBezTo>
                    <a:pt x="-1062" y="1968"/>
                    <a:pt x="-1062" y="1968"/>
                    <a:pt x="-1062" y="3382"/>
                  </a:cubicBezTo>
                  <a:cubicBezTo>
                    <a:pt x="-1062" y="2440"/>
                    <a:pt x="-1062" y="1731"/>
                    <a:pt x="-1062" y="787"/>
                  </a:cubicBezTo>
                  <a:lnTo>
                    <a:pt x="-1062" y="-1100"/>
                  </a:lnTo>
                  <a:cubicBezTo>
                    <a:pt x="-1062" y="-1100"/>
                    <a:pt x="-1298" y="1968"/>
                    <a:pt x="-1062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2" name="Полилиния: фигура 2101">
              <a:extLst>
                <a:ext uri="{FF2B5EF4-FFF2-40B4-BE49-F238E27FC236}">
                  <a16:creationId xmlns:a16="http://schemas.microsoft.com/office/drawing/2014/main" id="{942337BF-CBBE-E929-ABD3-927128582604}"/>
                </a:ext>
              </a:extLst>
            </p:cNvPr>
            <p:cNvSpPr/>
            <p:nvPr/>
          </p:nvSpPr>
          <p:spPr>
            <a:xfrm>
              <a:off x="5191439" y="3869292"/>
              <a:ext cx="209" cy="2726"/>
            </a:xfrm>
            <a:custGeom>
              <a:avLst/>
              <a:gdLst>
                <a:gd name="connsiteX0" fmla="*/ -957 w 209"/>
                <a:gd name="connsiteY0" fmla="*/ 263 h 2726"/>
                <a:gd name="connsiteX1" fmla="*/ -957 w 209"/>
                <a:gd name="connsiteY1" fmla="*/ 263 h 2726"/>
                <a:gd name="connsiteX2" fmla="*/ -957 w 209"/>
                <a:gd name="connsiteY2" fmla="*/ 263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726">
                  <a:moveTo>
                    <a:pt x="-957" y="263"/>
                  </a:moveTo>
                  <a:cubicBezTo>
                    <a:pt x="-957" y="263"/>
                    <a:pt x="-957" y="-2804"/>
                    <a:pt x="-957" y="263"/>
                  </a:cubicBezTo>
                  <a:cubicBezTo>
                    <a:pt x="-957" y="3331"/>
                    <a:pt x="-1430" y="263"/>
                    <a:pt x="-957" y="2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3" name="Полилиния: фигура 2102">
              <a:extLst>
                <a:ext uri="{FF2B5EF4-FFF2-40B4-BE49-F238E27FC236}">
                  <a16:creationId xmlns:a16="http://schemas.microsoft.com/office/drawing/2014/main" id="{7D7D584C-DC9E-DD7E-C048-188020E132C9}"/>
                </a:ext>
              </a:extLst>
            </p:cNvPr>
            <p:cNvSpPr/>
            <p:nvPr/>
          </p:nvSpPr>
          <p:spPr>
            <a:xfrm>
              <a:off x="5190941" y="3872571"/>
              <a:ext cx="23597" cy="1751"/>
            </a:xfrm>
            <a:custGeom>
              <a:avLst/>
              <a:gdLst>
                <a:gd name="connsiteX0" fmla="*/ -1167 w 23597"/>
                <a:gd name="connsiteY0" fmla="*/ 52 h 1751"/>
                <a:gd name="connsiteX1" fmla="*/ -1167 w 23597"/>
                <a:gd name="connsiteY1" fmla="*/ 52 h 1751"/>
                <a:gd name="connsiteX2" fmla="*/ -1167 w 23597"/>
                <a:gd name="connsiteY2" fmla="*/ 52 h 1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751">
                  <a:moveTo>
                    <a:pt x="-1167" y="52"/>
                  </a:moveTo>
                  <a:cubicBezTo>
                    <a:pt x="-1167" y="-1365"/>
                    <a:pt x="-1167" y="-1599"/>
                    <a:pt x="-1167" y="52"/>
                  </a:cubicBezTo>
                  <a:cubicBezTo>
                    <a:pt x="-1167" y="1702"/>
                    <a:pt x="-1167" y="-657"/>
                    <a:pt x="-1167" y="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4" name="Полилиния: фигура 2103">
              <a:extLst>
                <a:ext uri="{FF2B5EF4-FFF2-40B4-BE49-F238E27FC236}">
                  <a16:creationId xmlns:a16="http://schemas.microsoft.com/office/drawing/2014/main" id="{F94914B4-CB30-4C6B-9F5A-9805282EFA59}"/>
                </a:ext>
              </a:extLst>
            </p:cNvPr>
            <p:cNvSpPr/>
            <p:nvPr/>
          </p:nvSpPr>
          <p:spPr>
            <a:xfrm>
              <a:off x="5190704" y="3870655"/>
              <a:ext cx="23597" cy="2595"/>
            </a:xfrm>
            <a:custGeom>
              <a:avLst/>
              <a:gdLst>
                <a:gd name="connsiteX0" fmla="*/ -1167 w 23597"/>
                <a:gd name="connsiteY0" fmla="*/ -1100 h 2595"/>
                <a:gd name="connsiteX1" fmla="*/ -1167 w 23597"/>
                <a:gd name="connsiteY1" fmla="*/ 1495 h 2595"/>
                <a:gd name="connsiteX2" fmla="*/ -1167 w 23597"/>
                <a:gd name="connsiteY2" fmla="*/ 1495 h 2595"/>
                <a:gd name="connsiteX3" fmla="*/ -1167 w 23597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595">
                  <a:moveTo>
                    <a:pt x="-1167" y="-1100"/>
                  </a:moveTo>
                  <a:lnTo>
                    <a:pt x="-1167" y="1495"/>
                  </a:lnTo>
                  <a:cubicBezTo>
                    <a:pt x="-1167" y="1495"/>
                    <a:pt x="-1167" y="1495"/>
                    <a:pt x="-1167" y="1495"/>
                  </a:cubicBezTo>
                  <a:cubicBezTo>
                    <a:pt x="-1167" y="55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5" name="Полилиния: фигура 2104">
              <a:extLst>
                <a:ext uri="{FF2B5EF4-FFF2-40B4-BE49-F238E27FC236}">
                  <a16:creationId xmlns:a16="http://schemas.microsoft.com/office/drawing/2014/main" id="{10C2784E-F234-701B-1115-28DB6F03E784}"/>
                </a:ext>
              </a:extLst>
            </p:cNvPr>
            <p:cNvSpPr/>
            <p:nvPr/>
          </p:nvSpPr>
          <p:spPr>
            <a:xfrm>
              <a:off x="5198960" y="3763050"/>
              <a:ext cx="475" cy="2458"/>
            </a:xfrm>
            <a:custGeom>
              <a:avLst/>
              <a:gdLst>
                <a:gd name="connsiteX0" fmla="*/ -692 w 475"/>
                <a:gd name="connsiteY0" fmla="*/ 1262 h 2458"/>
                <a:gd name="connsiteX1" fmla="*/ -692 w 475"/>
                <a:gd name="connsiteY1" fmla="*/ -1100 h 2458"/>
                <a:gd name="connsiteX2" fmla="*/ -692 w 475"/>
                <a:gd name="connsiteY2" fmla="*/ 1262 h 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" h="2458">
                  <a:moveTo>
                    <a:pt x="-692" y="1262"/>
                  </a:moveTo>
                  <a:cubicBezTo>
                    <a:pt x="-692" y="-1100"/>
                    <a:pt x="-692" y="1262"/>
                    <a:pt x="-692" y="-1100"/>
                  </a:cubicBezTo>
                  <a:cubicBezTo>
                    <a:pt x="-1634" y="1498"/>
                    <a:pt x="-925" y="1498"/>
                    <a:pt x="-692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6" name="Полилиния: фигура 2105">
              <a:extLst>
                <a:ext uri="{FF2B5EF4-FFF2-40B4-BE49-F238E27FC236}">
                  <a16:creationId xmlns:a16="http://schemas.microsoft.com/office/drawing/2014/main" id="{001F12E4-A249-2972-9D5B-A56BEAFC5405}"/>
                </a:ext>
              </a:extLst>
            </p:cNvPr>
            <p:cNvSpPr/>
            <p:nvPr/>
          </p:nvSpPr>
          <p:spPr>
            <a:xfrm>
              <a:off x="5184974" y="3897320"/>
              <a:ext cx="2193" cy="3255"/>
            </a:xfrm>
            <a:custGeom>
              <a:avLst/>
              <a:gdLst>
                <a:gd name="connsiteX0" fmla="*/ 1026 w 2193"/>
                <a:gd name="connsiteY0" fmla="*/ -1100 h 3255"/>
                <a:gd name="connsiteX1" fmla="*/ -627 w 2193"/>
                <a:gd name="connsiteY1" fmla="*/ 1259 h 3255"/>
                <a:gd name="connsiteX2" fmla="*/ 1026 w 2193"/>
                <a:gd name="connsiteY2" fmla="*/ -1100 h 3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3255">
                  <a:moveTo>
                    <a:pt x="1026" y="-1100"/>
                  </a:moveTo>
                  <a:cubicBezTo>
                    <a:pt x="1026" y="-1100"/>
                    <a:pt x="1026" y="-1100"/>
                    <a:pt x="-627" y="1259"/>
                  </a:cubicBezTo>
                  <a:cubicBezTo>
                    <a:pt x="-2278" y="3618"/>
                    <a:pt x="317" y="787"/>
                    <a:pt x="10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7" name="Полилиния: фигура 2106">
              <a:extLst>
                <a:ext uri="{FF2B5EF4-FFF2-40B4-BE49-F238E27FC236}">
                  <a16:creationId xmlns:a16="http://schemas.microsoft.com/office/drawing/2014/main" id="{A31C9C67-E4BF-E8CE-91C3-501B79929C20}"/>
                </a:ext>
              </a:extLst>
            </p:cNvPr>
            <p:cNvSpPr/>
            <p:nvPr/>
          </p:nvSpPr>
          <p:spPr>
            <a:xfrm>
              <a:off x="5197785" y="3761205"/>
              <a:ext cx="314" cy="2824"/>
            </a:xfrm>
            <a:custGeom>
              <a:avLst/>
              <a:gdLst>
                <a:gd name="connsiteX0" fmla="*/ -1167 w 314"/>
                <a:gd name="connsiteY0" fmla="*/ -433 h 2824"/>
                <a:gd name="connsiteX1" fmla="*/ -1167 w 314"/>
                <a:gd name="connsiteY1" fmla="*/ 1453 h 2824"/>
                <a:gd name="connsiteX2" fmla="*/ -1167 w 314"/>
                <a:gd name="connsiteY2" fmla="*/ -433 h 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824">
                  <a:moveTo>
                    <a:pt x="-1167" y="-433"/>
                  </a:moveTo>
                  <a:cubicBezTo>
                    <a:pt x="-1167" y="-433"/>
                    <a:pt x="-1167" y="2635"/>
                    <a:pt x="-1167" y="1453"/>
                  </a:cubicBezTo>
                  <a:cubicBezTo>
                    <a:pt x="-1167" y="275"/>
                    <a:pt x="-459" y="-2320"/>
                    <a:pt x="-1167" y="-4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8" name="Полилиния: фигура 2107">
              <a:extLst>
                <a:ext uri="{FF2B5EF4-FFF2-40B4-BE49-F238E27FC236}">
                  <a16:creationId xmlns:a16="http://schemas.microsoft.com/office/drawing/2014/main" id="{EECAF17C-0B37-C513-78CB-578A28E4BEBD}"/>
                </a:ext>
              </a:extLst>
            </p:cNvPr>
            <p:cNvSpPr/>
            <p:nvPr/>
          </p:nvSpPr>
          <p:spPr>
            <a:xfrm>
              <a:off x="5189172" y="3855341"/>
              <a:ext cx="354" cy="2334"/>
            </a:xfrm>
            <a:custGeom>
              <a:avLst/>
              <a:gdLst>
                <a:gd name="connsiteX0" fmla="*/ -813 w 354"/>
                <a:gd name="connsiteY0" fmla="*/ -416 h 2334"/>
                <a:gd name="connsiteX1" fmla="*/ -813 w 354"/>
                <a:gd name="connsiteY1" fmla="*/ 1234 h 2334"/>
                <a:gd name="connsiteX2" fmla="*/ -813 w 354"/>
                <a:gd name="connsiteY2" fmla="*/ -416 h 2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334">
                  <a:moveTo>
                    <a:pt x="-813" y="-416"/>
                  </a:moveTo>
                  <a:cubicBezTo>
                    <a:pt x="-813" y="-2067"/>
                    <a:pt x="-813" y="-416"/>
                    <a:pt x="-813" y="1234"/>
                  </a:cubicBezTo>
                  <a:cubicBezTo>
                    <a:pt x="-1285" y="-653"/>
                    <a:pt x="-1285" y="528"/>
                    <a:pt x="-813" y="-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09" name="Полилиния: фигура 2108">
              <a:extLst>
                <a:ext uri="{FF2B5EF4-FFF2-40B4-BE49-F238E27FC236}">
                  <a16:creationId xmlns:a16="http://schemas.microsoft.com/office/drawing/2014/main" id="{85F332E8-ADC1-F4F1-1BF0-563818AC01C7}"/>
                </a:ext>
              </a:extLst>
            </p:cNvPr>
            <p:cNvSpPr/>
            <p:nvPr/>
          </p:nvSpPr>
          <p:spPr>
            <a:xfrm>
              <a:off x="5190548" y="3826261"/>
              <a:ext cx="805" cy="3690"/>
            </a:xfrm>
            <a:custGeom>
              <a:avLst/>
              <a:gdLst>
                <a:gd name="connsiteX0" fmla="*/ -539 w 805"/>
                <a:gd name="connsiteY0" fmla="*/ 582 h 3690"/>
                <a:gd name="connsiteX1" fmla="*/ -539 w 805"/>
                <a:gd name="connsiteY1" fmla="*/ 582 h 3690"/>
                <a:gd name="connsiteX2" fmla="*/ -539 w 805"/>
                <a:gd name="connsiteY2" fmla="*/ 2235 h 3690"/>
                <a:gd name="connsiteX3" fmla="*/ -539 w 805"/>
                <a:gd name="connsiteY3" fmla="*/ 582 h 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" h="3690">
                  <a:moveTo>
                    <a:pt x="-539" y="582"/>
                  </a:moveTo>
                  <a:cubicBezTo>
                    <a:pt x="-539" y="-1541"/>
                    <a:pt x="-539" y="-1777"/>
                    <a:pt x="-539" y="582"/>
                  </a:cubicBezTo>
                  <a:cubicBezTo>
                    <a:pt x="-302" y="1054"/>
                    <a:pt x="-302" y="1763"/>
                    <a:pt x="-539" y="2235"/>
                  </a:cubicBezTo>
                  <a:cubicBezTo>
                    <a:pt x="-1953" y="3886"/>
                    <a:pt x="-539" y="-833"/>
                    <a:pt x="-539" y="5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0" name="Полилиния: фигура 2109">
              <a:extLst>
                <a:ext uri="{FF2B5EF4-FFF2-40B4-BE49-F238E27FC236}">
                  <a16:creationId xmlns:a16="http://schemas.microsoft.com/office/drawing/2014/main" id="{CE0E079C-5409-B408-B636-487A4E027FF7}"/>
                </a:ext>
              </a:extLst>
            </p:cNvPr>
            <p:cNvSpPr/>
            <p:nvPr/>
          </p:nvSpPr>
          <p:spPr>
            <a:xfrm>
              <a:off x="5186144" y="3880949"/>
              <a:ext cx="314" cy="2845"/>
            </a:xfrm>
            <a:custGeom>
              <a:avLst/>
              <a:gdLst>
                <a:gd name="connsiteX0" fmla="*/ -852 w 314"/>
                <a:gd name="connsiteY0" fmla="*/ 405 h 2845"/>
                <a:gd name="connsiteX1" fmla="*/ -852 w 314"/>
                <a:gd name="connsiteY1" fmla="*/ 405 h 2845"/>
                <a:gd name="connsiteX2" fmla="*/ -852 w 314"/>
                <a:gd name="connsiteY2" fmla="*/ 405 h 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845">
                  <a:moveTo>
                    <a:pt x="-852" y="405"/>
                  </a:moveTo>
                  <a:cubicBezTo>
                    <a:pt x="-852" y="-1482"/>
                    <a:pt x="-852" y="-1718"/>
                    <a:pt x="-852" y="405"/>
                  </a:cubicBezTo>
                  <a:cubicBezTo>
                    <a:pt x="-852" y="2528"/>
                    <a:pt x="-1561" y="1822"/>
                    <a:pt x="-852" y="4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1" name="Полилиния: фигура 2110">
              <a:extLst>
                <a:ext uri="{FF2B5EF4-FFF2-40B4-BE49-F238E27FC236}">
                  <a16:creationId xmlns:a16="http://schemas.microsoft.com/office/drawing/2014/main" id="{CDA14AE4-B6C4-14F3-2AC8-4036C65AF331}"/>
                </a:ext>
              </a:extLst>
            </p:cNvPr>
            <p:cNvSpPr/>
            <p:nvPr/>
          </p:nvSpPr>
          <p:spPr>
            <a:xfrm>
              <a:off x="5194924" y="3759985"/>
              <a:ext cx="2151" cy="1992"/>
            </a:xfrm>
            <a:custGeom>
              <a:avLst/>
              <a:gdLst>
                <a:gd name="connsiteX0" fmla="*/ 985 w 2151"/>
                <a:gd name="connsiteY0" fmla="*/ -1100 h 1992"/>
                <a:gd name="connsiteX1" fmla="*/ 985 w 2151"/>
                <a:gd name="connsiteY1" fmla="*/ -1100 h 1992"/>
                <a:gd name="connsiteX2" fmla="*/ -430 w 2151"/>
                <a:gd name="connsiteY2" fmla="*/ -1100 h 1992"/>
                <a:gd name="connsiteX3" fmla="*/ 985 w 2151"/>
                <a:gd name="connsiteY3" fmla="*/ -1100 h 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1" h="1992">
                  <a:moveTo>
                    <a:pt x="985" y="-1100"/>
                  </a:moveTo>
                  <a:cubicBezTo>
                    <a:pt x="985" y="-1100"/>
                    <a:pt x="985" y="-1100"/>
                    <a:pt x="985" y="-1100"/>
                  </a:cubicBezTo>
                  <a:cubicBezTo>
                    <a:pt x="985" y="-1100"/>
                    <a:pt x="985" y="-1100"/>
                    <a:pt x="-430" y="-1100"/>
                  </a:cubicBezTo>
                  <a:cubicBezTo>
                    <a:pt x="-1847" y="-1100"/>
                    <a:pt x="-1138" y="3382"/>
                    <a:pt x="9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2" name="Полилиния: фигура 2111">
              <a:extLst>
                <a:ext uri="{FF2B5EF4-FFF2-40B4-BE49-F238E27FC236}">
                  <a16:creationId xmlns:a16="http://schemas.microsoft.com/office/drawing/2014/main" id="{3FFC1234-9A55-F956-3AE1-688188FADDED}"/>
                </a:ext>
              </a:extLst>
            </p:cNvPr>
            <p:cNvSpPr/>
            <p:nvPr/>
          </p:nvSpPr>
          <p:spPr>
            <a:xfrm>
              <a:off x="5186931" y="3852119"/>
              <a:ext cx="23597" cy="838"/>
            </a:xfrm>
            <a:custGeom>
              <a:avLst/>
              <a:gdLst>
                <a:gd name="connsiteX0" fmla="*/ -1167 w 23597"/>
                <a:gd name="connsiteY0" fmla="*/ -262 h 838"/>
                <a:gd name="connsiteX1" fmla="*/ -1167 w 23597"/>
                <a:gd name="connsiteY1" fmla="*/ -262 h 838"/>
                <a:gd name="connsiteX2" fmla="*/ -1167 w 23597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838">
                  <a:moveTo>
                    <a:pt x="-1167" y="-262"/>
                  </a:move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1167" y="-262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3" name="Полилиния: фигура 2112">
              <a:extLst>
                <a:ext uri="{FF2B5EF4-FFF2-40B4-BE49-F238E27FC236}">
                  <a16:creationId xmlns:a16="http://schemas.microsoft.com/office/drawing/2014/main" id="{6B352057-7F26-98F4-5551-12B297FB2DBC}"/>
                </a:ext>
              </a:extLst>
            </p:cNvPr>
            <p:cNvSpPr/>
            <p:nvPr/>
          </p:nvSpPr>
          <p:spPr>
            <a:xfrm>
              <a:off x="5194953" y="3757623"/>
              <a:ext cx="23597" cy="2528"/>
            </a:xfrm>
            <a:custGeom>
              <a:avLst/>
              <a:gdLst>
                <a:gd name="connsiteX0" fmla="*/ -1167 w 23597"/>
                <a:gd name="connsiteY0" fmla="*/ 789 h 2528"/>
                <a:gd name="connsiteX1" fmla="*/ -1167 w 23597"/>
                <a:gd name="connsiteY1" fmla="*/ -1100 h 2528"/>
                <a:gd name="connsiteX2" fmla="*/ -1167 w 23597"/>
                <a:gd name="connsiteY2" fmla="*/ 789 h 2528"/>
                <a:gd name="connsiteX3" fmla="*/ -1167 w 23597"/>
                <a:gd name="connsiteY3" fmla="*/ 789 h 2528"/>
                <a:gd name="connsiteX4" fmla="*/ -1167 w 23597"/>
                <a:gd name="connsiteY4" fmla="*/ 789 h 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528">
                  <a:moveTo>
                    <a:pt x="-1167" y="789"/>
                  </a:moveTo>
                  <a:cubicBezTo>
                    <a:pt x="-1167" y="-628"/>
                    <a:pt x="-1167" y="789"/>
                    <a:pt x="-1167" y="-1100"/>
                  </a:cubicBezTo>
                  <a:cubicBezTo>
                    <a:pt x="-1167" y="1495"/>
                    <a:pt x="-1167" y="-1100"/>
                    <a:pt x="-1167" y="789"/>
                  </a:cubicBezTo>
                  <a:cubicBezTo>
                    <a:pt x="-1167" y="2676"/>
                    <a:pt x="-1167" y="-864"/>
                    <a:pt x="-1167" y="789"/>
                  </a:cubicBezTo>
                  <a:cubicBezTo>
                    <a:pt x="-1167" y="2440"/>
                    <a:pt x="-1167" y="317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4" name="Полилиния: фигура 2113">
              <a:extLst>
                <a:ext uri="{FF2B5EF4-FFF2-40B4-BE49-F238E27FC236}">
                  <a16:creationId xmlns:a16="http://schemas.microsoft.com/office/drawing/2014/main" id="{675CCBE7-8615-65E0-089F-31A24070FCF2}"/>
                </a:ext>
              </a:extLst>
            </p:cNvPr>
            <p:cNvSpPr/>
            <p:nvPr/>
          </p:nvSpPr>
          <p:spPr>
            <a:xfrm>
              <a:off x="5194953" y="3755433"/>
              <a:ext cx="23597" cy="4551"/>
            </a:xfrm>
            <a:custGeom>
              <a:avLst/>
              <a:gdLst>
                <a:gd name="connsiteX0" fmla="*/ -1167 w 23597"/>
                <a:gd name="connsiteY0" fmla="*/ 1798 h 4551"/>
                <a:gd name="connsiteX1" fmla="*/ -1167 w 23597"/>
                <a:gd name="connsiteY1" fmla="*/ -797 h 4551"/>
                <a:gd name="connsiteX2" fmla="*/ -1167 w 23597"/>
                <a:gd name="connsiteY2" fmla="*/ 3452 h 4551"/>
                <a:gd name="connsiteX3" fmla="*/ -1167 w 23597"/>
                <a:gd name="connsiteY3" fmla="*/ 1798 h 4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4551">
                  <a:moveTo>
                    <a:pt x="-1167" y="1798"/>
                  </a:moveTo>
                  <a:cubicBezTo>
                    <a:pt x="-1167" y="1798"/>
                    <a:pt x="-1167" y="-2214"/>
                    <a:pt x="-1167" y="-797"/>
                  </a:cubicBezTo>
                  <a:cubicBezTo>
                    <a:pt x="-1167" y="617"/>
                    <a:pt x="-1167" y="1798"/>
                    <a:pt x="-1167" y="3452"/>
                  </a:cubicBezTo>
                  <a:cubicBezTo>
                    <a:pt x="-1167" y="617"/>
                    <a:pt x="-1167" y="2979"/>
                    <a:pt x="-1167" y="17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5" name="Полилиния: фигура 2114">
              <a:extLst>
                <a:ext uri="{FF2B5EF4-FFF2-40B4-BE49-F238E27FC236}">
                  <a16:creationId xmlns:a16="http://schemas.microsoft.com/office/drawing/2014/main" id="{FC9B43DE-4B45-7A56-3931-78C76C954967}"/>
                </a:ext>
              </a:extLst>
            </p:cNvPr>
            <p:cNvSpPr/>
            <p:nvPr/>
          </p:nvSpPr>
          <p:spPr>
            <a:xfrm>
              <a:off x="5182210" y="3870655"/>
              <a:ext cx="177" cy="2595"/>
            </a:xfrm>
            <a:custGeom>
              <a:avLst/>
              <a:gdLst>
                <a:gd name="connsiteX0" fmla="*/ -1167 w 177"/>
                <a:gd name="connsiteY0" fmla="*/ -1100 h 2595"/>
                <a:gd name="connsiteX1" fmla="*/ -1167 w 177"/>
                <a:gd name="connsiteY1" fmla="*/ 1495 h 2595"/>
                <a:gd name="connsiteX2" fmla="*/ -1167 w 17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1495"/>
                  </a:cubicBezTo>
                  <a:cubicBezTo>
                    <a:pt x="-931" y="550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6" name="Полилиния: фигура 2115">
              <a:extLst>
                <a:ext uri="{FF2B5EF4-FFF2-40B4-BE49-F238E27FC236}">
                  <a16:creationId xmlns:a16="http://schemas.microsoft.com/office/drawing/2014/main" id="{21F51C75-2A81-8452-1A9F-554CCF13183E}"/>
                </a:ext>
              </a:extLst>
            </p:cNvPr>
            <p:cNvSpPr/>
            <p:nvPr/>
          </p:nvSpPr>
          <p:spPr>
            <a:xfrm>
              <a:off x="5190916" y="3754015"/>
              <a:ext cx="2386" cy="5542"/>
            </a:xfrm>
            <a:custGeom>
              <a:avLst/>
              <a:gdLst>
                <a:gd name="connsiteX0" fmla="*/ 1220 w 2386"/>
                <a:gd name="connsiteY0" fmla="*/ 1803 h 5542"/>
                <a:gd name="connsiteX1" fmla="*/ 1220 w 2386"/>
                <a:gd name="connsiteY1" fmla="*/ 1803 h 5542"/>
                <a:gd name="connsiteX2" fmla="*/ 1220 w 2386"/>
                <a:gd name="connsiteY2" fmla="*/ -796 h 5542"/>
                <a:gd name="connsiteX3" fmla="*/ -434 w 2386"/>
                <a:gd name="connsiteY3" fmla="*/ 1094 h 5542"/>
                <a:gd name="connsiteX4" fmla="*/ -434 w 2386"/>
                <a:gd name="connsiteY4" fmla="*/ 3453 h 5542"/>
                <a:gd name="connsiteX5" fmla="*/ -434 w 2386"/>
                <a:gd name="connsiteY5" fmla="*/ 1566 h 5542"/>
                <a:gd name="connsiteX6" fmla="*/ 1220 w 2386"/>
                <a:gd name="connsiteY6" fmla="*/ 1803 h 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6" h="5542">
                  <a:moveTo>
                    <a:pt x="1220" y="1803"/>
                  </a:moveTo>
                  <a:cubicBezTo>
                    <a:pt x="1220" y="-87"/>
                    <a:pt x="1220" y="1803"/>
                    <a:pt x="1220" y="1803"/>
                  </a:cubicBezTo>
                  <a:cubicBezTo>
                    <a:pt x="984" y="858"/>
                    <a:pt x="984" y="149"/>
                    <a:pt x="1220" y="-796"/>
                  </a:cubicBezTo>
                  <a:cubicBezTo>
                    <a:pt x="1220" y="-2210"/>
                    <a:pt x="1220" y="1803"/>
                    <a:pt x="-434" y="1094"/>
                  </a:cubicBezTo>
                  <a:cubicBezTo>
                    <a:pt x="-2084" y="385"/>
                    <a:pt x="-434" y="1094"/>
                    <a:pt x="-434" y="3453"/>
                  </a:cubicBezTo>
                  <a:cubicBezTo>
                    <a:pt x="-434" y="5812"/>
                    <a:pt x="-434" y="3453"/>
                    <a:pt x="-434" y="1566"/>
                  </a:cubicBezTo>
                  <a:cubicBezTo>
                    <a:pt x="-434" y="-323"/>
                    <a:pt x="275" y="3217"/>
                    <a:pt x="1220" y="18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7" name="Полилиния: фигура 2116">
              <a:extLst>
                <a:ext uri="{FF2B5EF4-FFF2-40B4-BE49-F238E27FC236}">
                  <a16:creationId xmlns:a16="http://schemas.microsoft.com/office/drawing/2014/main" id="{A72FED47-69A2-5F34-96C7-25B1A521EDE9}"/>
                </a:ext>
              </a:extLst>
            </p:cNvPr>
            <p:cNvSpPr/>
            <p:nvPr/>
          </p:nvSpPr>
          <p:spPr>
            <a:xfrm>
              <a:off x="5184021" y="3814960"/>
              <a:ext cx="314" cy="2907"/>
            </a:xfrm>
            <a:custGeom>
              <a:avLst/>
              <a:gdLst>
                <a:gd name="connsiteX0" fmla="*/ -852 w 314"/>
                <a:gd name="connsiteY0" fmla="*/ -622 h 2907"/>
                <a:gd name="connsiteX1" fmla="*/ -852 w 314"/>
                <a:gd name="connsiteY1" fmla="*/ 1028 h 2907"/>
                <a:gd name="connsiteX2" fmla="*/ -852 w 314"/>
                <a:gd name="connsiteY2" fmla="*/ -622 h 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907">
                  <a:moveTo>
                    <a:pt x="-852" y="-622"/>
                  </a:moveTo>
                  <a:cubicBezTo>
                    <a:pt x="-852" y="-1803"/>
                    <a:pt x="-852" y="-622"/>
                    <a:pt x="-852" y="1028"/>
                  </a:cubicBezTo>
                  <a:cubicBezTo>
                    <a:pt x="-852" y="2682"/>
                    <a:pt x="-1561" y="1501"/>
                    <a:pt x="-852" y="-6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8" name="Полилиния: фигура 2117">
              <a:extLst>
                <a:ext uri="{FF2B5EF4-FFF2-40B4-BE49-F238E27FC236}">
                  <a16:creationId xmlns:a16="http://schemas.microsoft.com/office/drawing/2014/main" id="{2895C9FA-2FA4-6872-E039-DDA2EAC5F911}"/>
                </a:ext>
              </a:extLst>
            </p:cNvPr>
            <p:cNvSpPr/>
            <p:nvPr/>
          </p:nvSpPr>
          <p:spPr>
            <a:xfrm>
              <a:off x="5181163" y="3845407"/>
              <a:ext cx="104" cy="2595"/>
            </a:xfrm>
            <a:custGeom>
              <a:avLst/>
              <a:gdLst>
                <a:gd name="connsiteX0" fmla="*/ -1062 w 104"/>
                <a:gd name="connsiteY0" fmla="*/ 550 h 2595"/>
                <a:gd name="connsiteX1" fmla="*/ -1062 w 104"/>
                <a:gd name="connsiteY1" fmla="*/ -1100 h 2595"/>
                <a:gd name="connsiteX2" fmla="*/ -1062 w 104"/>
                <a:gd name="connsiteY2" fmla="*/ 1495 h 2595"/>
                <a:gd name="connsiteX3" fmla="*/ -1062 w 104"/>
                <a:gd name="connsiteY3" fmla="*/ 55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595">
                  <a:moveTo>
                    <a:pt x="-1062" y="550"/>
                  </a:moveTo>
                  <a:cubicBezTo>
                    <a:pt x="-1062" y="550"/>
                    <a:pt x="-1062" y="550"/>
                    <a:pt x="-1062" y="-1100"/>
                  </a:cubicBezTo>
                  <a:lnTo>
                    <a:pt x="-1062" y="1495"/>
                  </a:lnTo>
                  <a:cubicBezTo>
                    <a:pt x="-1062" y="1495"/>
                    <a:pt x="-1298" y="550"/>
                    <a:pt x="-106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19" name="Полилиния: фигура 2118">
              <a:extLst>
                <a:ext uri="{FF2B5EF4-FFF2-40B4-BE49-F238E27FC236}">
                  <a16:creationId xmlns:a16="http://schemas.microsoft.com/office/drawing/2014/main" id="{3F37A522-5B59-C96D-4C4F-202DCC3145F3}"/>
                </a:ext>
              </a:extLst>
            </p:cNvPr>
            <p:cNvSpPr/>
            <p:nvPr/>
          </p:nvSpPr>
          <p:spPr>
            <a:xfrm>
              <a:off x="5175997" y="3837855"/>
              <a:ext cx="313" cy="943"/>
            </a:xfrm>
            <a:custGeom>
              <a:avLst/>
              <a:gdLst>
                <a:gd name="connsiteX0" fmla="*/ -854 w 313"/>
                <a:gd name="connsiteY0" fmla="*/ -1100 h 943"/>
                <a:gd name="connsiteX1" fmla="*/ -854 w 313"/>
                <a:gd name="connsiteY1" fmla="*/ -1100 h 943"/>
                <a:gd name="connsiteX2" fmla="*/ -854 w 313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943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1023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0" name="Полилиния: фигура 2119">
              <a:extLst>
                <a:ext uri="{FF2B5EF4-FFF2-40B4-BE49-F238E27FC236}">
                  <a16:creationId xmlns:a16="http://schemas.microsoft.com/office/drawing/2014/main" id="{1B448FFE-57A3-B120-49B1-F87B01244401}"/>
                </a:ext>
              </a:extLst>
            </p:cNvPr>
            <p:cNvSpPr/>
            <p:nvPr/>
          </p:nvSpPr>
          <p:spPr>
            <a:xfrm>
              <a:off x="5168078" y="3884937"/>
              <a:ext cx="209" cy="3138"/>
            </a:xfrm>
            <a:custGeom>
              <a:avLst/>
              <a:gdLst>
                <a:gd name="connsiteX0" fmla="*/ -957 w 209"/>
                <a:gd name="connsiteY0" fmla="*/ 666 h 3138"/>
                <a:gd name="connsiteX1" fmla="*/ -957 w 209"/>
                <a:gd name="connsiteY1" fmla="*/ -752 h 3138"/>
                <a:gd name="connsiteX2" fmla="*/ -957 w 209"/>
                <a:gd name="connsiteY2" fmla="*/ 1844 h 3138"/>
                <a:gd name="connsiteX3" fmla="*/ -957 w 209"/>
                <a:gd name="connsiteY3" fmla="*/ 666 h 3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138">
                  <a:moveTo>
                    <a:pt x="-957" y="666"/>
                  </a:moveTo>
                  <a:cubicBezTo>
                    <a:pt x="-957" y="666"/>
                    <a:pt x="-957" y="666"/>
                    <a:pt x="-957" y="-752"/>
                  </a:cubicBezTo>
                  <a:cubicBezTo>
                    <a:pt x="-957" y="-2166"/>
                    <a:pt x="-957" y="1135"/>
                    <a:pt x="-957" y="1844"/>
                  </a:cubicBezTo>
                  <a:cubicBezTo>
                    <a:pt x="-957" y="2552"/>
                    <a:pt x="-1430" y="1135"/>
                    <a:pt x="-957" y="6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1" name="Полилиния: фигура 2120">
              <a:extLst>
                <a:ext uri="{FF2B5EF4-FFF2-40B4-BE49-F238E27FC236}">
                  <a16:creationId xmlns:a16="http://schemas.microsoft.com/office/drawing/2014/main" id="{5DBA7DF4-37B6-4C15-BFF9-B1962373F70B}"/>
                </a:ext>
              </a:extLst>
            </p:cNvPr>
            <p:cNvSpPr/>
            <p:nvPr/>
          </p:nvSpPr>
          <p:spPr>
            <a:xfrm>
              <a:off x="5165955" y="3910300"/>
              <a:ext cx="209" cy="733"/>
            </a:xfrm>
            <a:custGeom>
              <a:avLst/>
              <a:gdLst>
                <a:gd name="connsiteX0" fmla="*/ -957 w 209"/>
                <a:gd name="connsiteY0" fmla="*/ -1100 h 733"/>
                <a:gd name="connsiteX1" fmla="*/ -957 w 209"/>
                <a:gd name="connsiteY1" fmla="*/ -1100 h 733"/>
                <a:gd name="connsiteX2" fmla="*/ -957 w 209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733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55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2" name="Полилиния: фигура 2121">
              <a:extLst>
                <a:ext uri="{FF2B5EF4-FFF2-40B4-BE49-F238E27FC236}">
                  <a16:creationId xmlns:a16="http://schemas.microsoft.com/office/drawing/2014/main" id="{0143DFF5-1DCC-6918-950D-6F7B0275D48F}"/>
                </a:ext>
              </a:extLst>
            </p:cNvPr>
            <p:cNvSpPr/>
            <p:nvPr/>
          </p:nvSpPr>
          <p:spPr>
            <a:xfrm>
              <a:off x="5172143" y="3820183"/>
              <a:ext cx="629" cy="2153"/>
            </a:xfrm>
            <a:custGeom>
              <a:avLst/>
              <a:gdLst>
                <a:gd name="connsiteX0" fmla="*/ -537 w 629"/>
                <a:gd name="connsiteY0" fmla="*/ 760 h 2153"/>
                <a:gd name="connsiteX1" fmla="*/ -537 w 629"/>
                <a:gd name="connsiteY1" fmla="*/ -890 h 2153"/>
                <a:gd name="connsiteX2" fmla="*/ -537 w 629"/>
                <a:gd name="connsiteY2" fmla="*/ -890 h 2153"/>
                <a:gd name="connsiteX3" fmla="*/ -537 w 629"/>
                <a:gd name="connsiteY3" fmla="*/ 760 h 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2153">
                  <a:moveTo>
                    <a:pt x="-537" y="760"/>
                  </a:moveTo>
                  <a:lnTo>
                    <a:pt x="-537" y="-890"/>
                  </a:lnTo>
                  <a:cubicBezTo>
                    <a:pt x="-537" y="-890"/>
                    <a:pt x="-537" y="291"/>
                    <a:pt x="-537" y="-890"/>
                  </a:cubicBezTo>
                  <a:cubicBezTo>
                    <a:pt x="-537" y="-2071"/>
                    <a:pt x="-1955" y="2178"/>
                    <a:pt x="-537" y="7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3" name="Полилиния: фигура 2122">
              <a:extLst>
                <a:ext uri="{FF2B5EF4-FFF2-40B4-BE49-F238E27FC236}">
                  <a16:creationId xmlns:a16="http://schemas.microsoft.com/office/drawing/2014/main" id="{65C827A0-00FD-0A65-BCB4-464D1EF4DA9A}"/>
                </a:ext>
              </a:extLst>
            </p:cNvPr>
            <p:cNvSpPr/>
            <p:nvPr/>
          </p:nvSpPr>
          <p:spPr>
            <a:xfrm>
              <a:off x="5163594" y="3891657"/>
              <a:ext cx="445" cy="3547"/>
            </a:xfrm>
            <a:custGeom>
              <a:avLst/>
              <a:gdLst>
                <a:gd name="connsiteX0" fmla="*/ -722 w 445"/>
                <a:gd name="connsiteY0" fmla="*/ 1495 h 3547"/>
                <a:gd name="connsiteX1" fmla="*/ -722 w 445"/>
                <a:gd name="connsiteY1" fmla="*/ -1100 h 3547"/>
                <a:gd name="connsiteX2" fmla="*/ -722 w 445"/>
                <a:gd name="connsiteY2" fmla="*/ 1731 h 3547"/>
                <a:gd name="connsiteX3" fmla="*/ -722 w 445"/>
                <a:gd name="connsiteY3" fmla="*/ 1731 h 3547"/>
                <a:gd name="connsiteX4" fmla="*/ -722 w 445"/>
                <a:gd name="connsiteY4" fmla="*/ 1731 h 3547"/>
                <a:gd name="connsiteX5" fmla="*/ -722 w 445"/>
                <a:gd name="connsiteY5" fmla="*/ 1495 h 3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" h="3547">
                  <a:moveTo>
                    <a:pt x="-722" y="1495"/>
                  </a:moveTo>
                  <a:cubicBezTo>
                    <a:pt x="-722" y="-155"/>
                    <a:pt x="-722" y="1495"/>
                    <a:pt x="-722" y="-1100"/>
                  </a:cubicBezTo>
                  <a:cubicBezTo>
                    <a:pt x="-722" y="-155"/>
                    <a:pt x="-722" y="787"/>
                    <a:pt x="-722" y="1731"/>
                  </a:cubicBezTo>
                  <a:cubicBezTo>
                    <a:pt x="-722" y="1731"/>
                    <a:pt x="-722" y="1731"/>
                    <a:pt x="-722" y="1731"/>
                  </a:cubicBezTo>
                  <a:cubicBezTo>
                    <a:pt x="-722" y="1731"/>
                    <a:pt x="-722" y="1731"/>
                    <a:pt x="-722" y="1731"/>
                  </a:cubicBezTo>
                  <a:cubicBezTo>
                    <a:pt x="-1192" y="1495"/>
                    <a:pt x="-1428" y="3618"/>
                    <a:pt x="-722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4" name="Полилиния: фигура 2123">
              <a:extLst>
                <a:ext uri="{FF2B5EF4-FFF2-40B4-BE49-F238E27FC236}">
                  <a16:creationId xmlns:a16="http://schemas.microsoft.com/office/drawing/2014/main" id="{A983F06E-5DF5-7FF5-AC6B-F74CB873E9E7}"/>
                </a:ext>
              </a:extLst>
            </p:cNvPr>
            <p:cNvSpPr/>
            <p:nvPr/>
          </p:nvSpPr>
          <p:spPr>
            <a:xfrm>
              <a:off x="5168787" y="3830305"/>
              <a:ext cx="209" cy="2831"/>
            </a:xfrm>
            <a:custGeom>
              <a:avLst/>
              <a:gdLst>
                <a:gd name="connsiteX0" fmla="*/ -957 w 209"/>
                <a:gd name="connsiteY0" fmla="*/ -1100 h 2831"/>
                <a:gd name="connsiteX1" fmla="*/ -957 w 209"/>
                <a:gd name="connsiteY1" fmla="*/ -1100 h 2831"/>
                <a:gd name="connsiteX2" fmla="*/ -957 w 209"/>
                <a:gd name="connsiteY2" fmla="*/ 1731 h 2831"/>
                <a:gd name="connsiteX3" fmla="*/ -957 w 209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831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1731"/>
                    <a:pt x="-957" y="1731"/>
                  </a:cubicBezTo>
                  <a:cubicBezTo>
                    <a:pt x="-957" y="1731"/>
                    <a:pt x="-1430" y="-39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5" name="Полилиния: фигура 2124">
              <a:extLst>
                <a:ext uri="{FF2B5EF4-FFF2-40B4-BE49-F238E27FC236}">
                  <a16:creationId xmlns:a16="http://schemas.microsoft.com/office/drawing/2014/main" id="{205B427D-F01A-180A-BEF6-38D84FE49CCB}"/>
                </a:ext>
              </a:extLst>
            </p:cNvPr>
            <p:cNvSpPr/>
            <p:nvPr/>
          </p:nvSpPr>
          <p:spPr>
            <a:xfrm>
              <a:off x="5159557" y="3892369"/>
              <a:ext cx="23597" cy="2880"/>
            </a:xfrm>
            <a:custGeom>
              <a:avLst/>
              <a:gdLst>
                <a:gd name="connsiteX0" fmla="*/ -1167 w 23597"/>
                <a:gd name="connsiteY0" fmla="*/ 783 h 2880"/>
                <a:gd name="connsiteX1" fmla="*/ -1167 w 23597"/>
                <a:gd name="connsiteY1" fmla="*/ 783 h 2880"/>
                <a:gd name="connsiteX2" fmla="*/ -1167 w 23597"/>
                <a:gd name="connsiteY2" fmla="*/ 783 h 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80">
                  <a:moveTo>
                    <a:pt x="-1167" y="783"/>
                  </a:moveTo>
                  <a:cubicBezTo>
                    <a:pt x="-1167" y="-1103"/>
                    <a:pt x="-1167" y="-2284"/>
                    <a:pt x="-1167" y="783"/>
                  </a:cubicBezTo>
                  <a:cubicBezTo>
                    <a:pt x="-1167" y="3851"/>
                    <a:pt x="-1167" y="-1339"/>
                    <a:pt x="-1167" y="7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6" name="Полилиния: фигура 2125">
              <a:extLst>
                <a:ext uri="{FF2B5EF4-FFF2-40B4-BE49-F238E27FC236}">
                  <a16:creationId xmlns:a16="http://schemas.microsoft.com/office/drawing/2014/main" id="{A4DCF513-8864-27FC-8612-DB6FBFE936DE}"/>
                </a:ext>
              </a:extLst>
            </p:cNvPr>
            <p:cNvSpPr/>
            <p:nvPr/>
          </p:nvSpPr>
          <p:spPr>
            <a:xfrm>
              <a:off x="5156043" y="3907546"/>
              <a:ext cx="209" cy="1048"/>
            </a:xfrm>
            <a:custGeom>
              <a:avLst/>
              <a:gdLst>
                <a:gd name="connsiteX0" fmla="*/ -957 w 209"/>
                <a:gd name="connsiteY0" fmla="*/ -472 h 1048"/>
                <a:gd name="connsiteX1" fmla="*/ -957 w 209"/>
                <a:gd name="connsiteY1" fmla="*/ -472 h 1048"/>
                <a:gd name="connsiteX2" fmla="*/ -957 w 209"/>
                <a:gd name="connsiteY2" fmla="*/ -47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8">
                  <a:moveTo>
                    <a:pt x="-957" y="-472"/>
                  </a:moveTo>
                  <a:cubicBezTo>
                    <a:pt x="-957" y="-1886"/>
                    <a:pt x="-957" y="-472"/>
                    <a:pt x="-957" y="-472"/>
                  </a:cubicBezTo>
                  <a:cubicBezTo>
                    <a:pt x="-957" y="-472"/>
                    <a:pt x="-1430" y="473"/>
                    <a:pt x="-95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7" name="Полилиния: фигура 2126">
              <a:extLst>
                <a:ext uri="{FF2B5EF4-FFF2-40B4-BE49-F238E27FC236}">
                  <a16:creationId xmlns:a16="http://schemas.microsoft.com/office/drawing/2014/main" id="{A8C82A10-F556-798D-7D7B-0FBE876240AD}"/>
                </a:ext>
              </a:extLst>
            </p:cNvPr>
            <p:cNvSpPr/>
            <p:nvPr/>
          </p:nvSpPr>
          <p:spPr>
            <a:xfrm>
              <a:off x="5157461" y="3884788"/>
              <a:ext cx="209" cy="1724"/>
            </a:xfrm>
            <a:custGeom>
              <a:avLst/>
              <a:gdLst>
                <a:gd name="connsiteX0" fmla="*/ -957 w 209"/>
                <a:gd name="connsiteY0" fmla="*/ -367 h 1724"/>
                <a:gd name="connsiteX1" fmla="*/ -957 w 209"/>
                <a:gd name="connsiteY1" fmla="*/ -367 h 1724"/>
                <a:gd name="connsiteX2" fmla="*/ -957 w 209"/>
                <a:gd name="connsiteY2" fmla="*/ -367 h 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724">
                  <a:moveTo>
                    <a:pt x="-957" y="-367"/>
                  </a:moveTo>
                  <a:cubicBezTo>
                    <a:pt x="-957" y="-367"/>
                    <a:pt x="-957" y="-2017"/>
                    <a:pt x="-957" y="-367"/>
                  </a:cubicBezTo>
                  <a:cubicBezTo>
                    <a:pt x="-957" y="1284"/>
                    <a:pt x="-1430" y="578"/>
                    <a:pt x="-95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8" name="Полилиния: фигура 2127">
              <a:extLst>
                <a:ext uri="{FF2B5EF4-FFF2-40B4-BE49-F238E27FC236}">
                  <a16:creationId xmlns:a16="http://schemas.microsoft.com/office/drawing/2014/main" id="{91E8258B-391F-8A0B-03B5-18FBFC4E56BD}"/>
                </a:ext>
              </a:extLst>
            </p:cNvPr>
            <p:cNvSpPr/>
            <p:nvPr/>
          </p:nvSpPr>
          <p:spPr>
            <a:xfrm>
              <a:off x="5155840" y="3881037"/>
              <a:ext cx="177" cy="2125"/>
            </a:xfrm>
            <a:custGeom>
              <a:avLst/>
              <a:gdLst>
                <a:gd name="connsiteX0" fmla="*/ -990 w 177"/>
                <a:gd name="connsiteY0" fmla="*/ -1100 h 2125"/>
                <a:gd name="connsiteX1" fmla="*/ -990 w 177"/>
                <a:gd name="connsiteY1" fmla="*/ -1100 h 2125"/>
                <a:gd name="connsiteX2" fmla="*/ -990 w 177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125">
                  <a:moveTo>
                    <a:pt x="-990" y="-1100"/>
                  </a:moveTo>
                  <a:cubicBezTo>
                    <a:pt x="-990" y="-1100"/>
                    <a:pt x="-990" y="-1100"/>
                    <a:pt x="-990" y="-1100"/>
                  </a:cubicBezTo>
                  <a:cubicBezTo>
                    <a:pt x="-1226" y="-392"/>
                    <a:pt x="-1226" y="317"/>
                    <a:pt x="-990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29" name="Полилиния: фигура 2128">
              <a:extLst>
                <a:ext uri="{FF2B5EF4-FFF2-40B4-BE49-F238E27FC236}">
                  <a16:creationId xmlns:a16="http://schemas.microsoft.com/office/drawing/2014/main" id="{A25A8333-4CF2-0A25-31F9-2A08D53D4D47}"/>
                </a:ext>
              </a:extLst>
            </p:cNvPr>
            <p:cNvSpPr/>
            <p:nvPr/>
          </p:nvSpPr>
          <p:spPr>
            <a:xfrm>
              <a:off x="5154288" y="3880881"/>
              <a:ext cx="314" cy="1468"/>
            </a:xfrm>
            <a:custGeom>
              <a:avLst/>
              <a:gdLst>
                <a:gd name="connsiteX0" fmla="*/ -852 w 314"/>
                <a:gd name="connsiteY0" fmla="*/ -472 h 1468"/>
                <a:gd name="connsiteX1" fmla="*/ -852 w 314"/>
                <a:gd name="connsiteY1" fmla="*/ -472 h 1468"/>
                <a:gd name="connsiteX2" fmla="*/ -852 w 314"/>
                <a:gd name="connsiteY2" fmla="*/ -472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468">
                  <a:moveTo>
                    <a:pt x="-852" y="-472"/>
                  </a:moveTo>
                  <a:cubicBezTo>
                    <a:pt x="-852" y="-1886"/>
                    <a:pt x="-852" y="-472"/>
                    <a:pt x="-852" y="-472"/>
                  </a:cubicBezTo>
                  <a:cubicBezTo>
                    <a:pt x="-852" y="-472"/>
                    <a:pt x="-1561" y="1418"/>
                    <a:pt x="-85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0" name="Полилиния: фигура 2129">
              <a:extLst>
                <a:ext uri="{FF2B5EF4-FFF2-40B4-BE49-F238E27FC236}">
                  <a16:creationId xmlns:a16="http://schemas.microsoft.com/office/drawing/2014/main" id="{78794407-45A2-A287-0B92-ADBDEB2850C7}"/>
                </a:ext>
              </a:extLst>
            </p:cNvPr>
            <p:cNvSpPr/>
            <p:nvPr/>
          </p:nvSpPr>
          <p:spPr>
            <a:xfrm>
              <a:off x="5160738" y="3821338"/>
              <a:ext cx="352" cy="3303"/>
            </a:xfrm>
            <a:custGeom>
              <a:avLst/>
              <a:gdLst>
                <a:gd name="connsiteX0" fmla="*/ -1167 w 352"/>
                <a:gd name="connsiteY0" fmla="*/ -1100 h 3303"/>
                <a:gd name="connsiteX1" fmla="*/ -1167 w 352"/>
                <a:gd name="connsiteY1" fmla="*/ -1100 h 3303"/>
                <a:gd name="connsiteX2" fmla="*/ -1167 w 352"/>
                <a:gd name="connsiteY2" fmla="*/ -1100 h 3303"/>
                <a:gd name="connsiteX3" fmla="*/ -1167 w 352"/>
                <a:gd name="connsiteY3" fmla="*/ 550 h 3303"/>
                <a:gd name="connsiteX4" fmla="*/ -1167 w 352"/>
                <a:gd name="connsiteY4" fmla="*/ 2204 h 3303"/>
                <a:gd name="connsiteX5" fmla="*/ -1167 w 352"/>
                <a:gd name="connsiteY5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" h="330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495"/>
                    <a:pt x="-1167" y="550"/>
                  </a:cubicBezTo>
                  <a:cubicBezTo>
                    <a:pt x="-1167" y="-394"/>
                    <a:pt x="-1167" y="550"/>
                    <a:pt x="-1167" y="2204"/>
                  </a:cubicBezTo>
                  <a:cubicBezTo>
                    <a:pt x="-698" y="1259"/>
                    <a:pt x="-698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1" name="Полилиния: фигура 2130">
              <a:extLst>
                <a:ext uri="{FF2B5EF4-FFF2-40B4-BE49-F238E27FC236}">
                  <a16:creationId xmlns:a16="http://schemas.microsoft.com/office/drawing/2014/main" id="{166F3879-6F31-A827-C128-44F4CD2F1766}"/>
                </a:ext>
              </a:extLst>
            </p:cNvPr>
            <p:cNvSpPr/>
            <p:nvPr/>
          </p:nvSpPr>
          <p:spPr>
            <a:xfrm>
              <a:off x="5159048" y="3821810"/>
              <a:ext cx="272" cy="2195"/>
            </a:xfrm>
            <a:custGeom>
              <a:avLst/>
              <a:gdLst>
                <a:gd name="connsiteX0" fmla="*/ -894 w 272"/>
                <a:gd name="connsiteY0" fmla="*/ 550 h 2195"/>
                <a:gd name="connsiteX1" fmla="*/ -894 w 272"/>
                <a:gd name="connsiteY1" fmla="*/ 550 h 2195"/>
                <a:gd name="connsiteX2" fmla="*/ -894 w 272"/>
                <a:gd name="connsiteY2" fmla="*/ -1100 h 2195"/>
                <a:gd name="connsiteX3" fmla="*/ -894 w 272"/>
                <a:gd name="connsiteY3" fmla="*/ -1100 h 2195"/>
                <a:gd name="connsiteX4" fmla="*/ -894 w 272"/>
                <a:gd name="connsiteY4" fmla="*/ 1023 h 2195"/>
                <a:gd name="connsiteX5" fmla="*/ -894 w 272"/>
                <a:gd name="connsiteY5" fmla="*/ 550 h 2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" h="2195">
                  <a:moveTo>
                    <a:pt x="-894" y="550"/>
                  </a:moveTo>
                  <a:cubicBezTo>
                    <a:pt x="-894" y="550"/>
                    <a:pt x="-894" y="550"/>
                    <a:pt x="-894" y="550"/>
                  </a:cubicBezTo>
                  <a:cubicBezTo>
                    <a:pt x="-1131" y="78"/>
                    <a:pt x="-1131" y="-631"/>
                    <a:pt x="-894" y="-1100"/>
                  </a:cubicBezTo>
                  <a:cubicBezTo>
                    <a:pt x="-894" y="-1100"/>
                    <a:pt x="-894" y="-1100"/>
                    <a:pt x="-894" y="-1100"/>
                  </a:cubicBezTo>
                  <a:lnTo>
                    <a:pt x="-894" y="1023"/>
                  </a:lnTo>
                  <a:cubicBezTo>
                    <a:pt x="-1131" y="550"/>
                    <a:pt x="-1367" y="1731"/>
                    <a:pt x="-89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2" name="Полилиния: фигура 2131">
              <a:extLst>
                <a:ext uri="{FF2B5EF4-FFF2-40B4-BE49-F238E27FC236}">
                  <a16:creationId xmlns:a16="http://schemas.microsoft.com/office/drawing/2014/main" id="{413E4AD9-F349-F4EC-35BD-AC96E9A38A65}"/>
                </a:ext>
              </a:extLst>
            </p:cNvPr>
            <p:cNvSpPr/>
            <p:nvPr/>
          </p:nvSpPr>
          <p:spPr>
            <a:xfrm>
              <a:off x="5159820" y="3815202"/>
              <a:ext cx="209" cy="418"/>
            </a:xfrm>
            <a:custGeom>
              <a:avLst/>
              <a:gdLst>
                <a:gd name="connsiteX0" fmla="*/ -957 w 209"/>
                <a:gd name="connsiteY0" fmla="*/ -1100 h 418"/>
                <a:gd name="connsiteX1" fmla="*/ -957 w 209"/>
                <a:gd name="connsiteY1" fmla="*/ -1100 h 418"/>
                <a:gd name="connsiteX2" fmla="*/ -957 w 209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8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5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3" name="Полилиния: фигура 2132">
              <a:extLst>
                <a:ext uri="{FF2B5EF4-FFF2-40B4-BE49-F238E27FC236}">
                  <a16:creationId xmlns:a16="http://schemas.microsoft.com/office/drawing/2014/main" id="{4D843111-06AC-282A-FB51-4FE21256D9A3}"/>
                </a:ext>
              </a:extLst>
            </p:cNvPr>
            <p:cNvSpPr/>
            <p:nvPr/>
          </p:nvSpPr>
          <p:spPr>
            <a:xfrm>
              <a:off x="5152032" y="3874195"/>
              <a:ext cx="208" cy="3256"/>
            </a:xfrm>
            <a:custGeom>
              <a:avLst/>
              <a:gdLst>
                <a:gd name="connsiteX0" fmla="*/ -959 w 208"/>
                <a:gd name="connsiteY0" fmla="*/ -1100 h 3256"/>
                <a:gd name="connsiteX1" fmla="*/ -959 w 208"/>
                <a:gd name="connsiteY1" fmla="*/ 1968 h 3256"/>
                <a:gd name="connsiteX2" fmla="*/ -959 w 208"/>
                <a:gd name="connsiteY2" fmla="*/ -1100 h 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3256">
                  <a:moveTo>
                    <a:pt x="-959" y="-1100"/>
                  </a:moveTo>
                  <a:cubicBezTo>
                    <a:pt x="-959" y="-1100"/>
                    <a:pt x="-959" y="1023"/>
                    <a:pt x="-959" y="1968"/>
                  </a:cubicBezTo>
                  <a:cubicBezTo>
                    <a:pt x="-959" y="2910"/>
                    <a:pt x="-1428" y="78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4" name="Полилиния: фигура 2133">
              <a:extLst>
                <a:ext uri="{FF2B5EF4-FFF2-40B4-BE49-F238E27FC236}">
                  <a16:creationId xmlns:a16="http://schemas.microsoft.com/office/drawing/2014/main" id="{80C92705-82A6-C1A5-20A5-6081BFB3CE70}"/>
                </a:ext>
              </a:extLst>
            </p:cNvPr>
            <p:cNvSpPr/>
            <p:nvPr/>
          </p:nvSpPr>
          <p:spPr>
            <a:xfrm>
              <a:off x="5149882" y="3878206"/>
              <a:ext cx="1417" cy="2202"/>
            </a:xfrm>
            <a:custGeom>
              <a:avLst/>
              <a:gdLst>
                <a:gd name="connsiteX0" fmla="*/ 250 w 1417"/>
                <a:gd name="connsiteY0" fmla="*/ -157 h 2202"/>
                <a:gd name="connsiteX1" fmla="*/ -1167 w 1417"/>
                <a:gd name="connsiteY1" fmla="*/ -157 h 2202"/>
                <a:gd name="connsiteX2" fmla="*/ 250 w 1417"/>
                <a:gd name="connsiteY2" fmla="*/ -157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202">
                  <a:moveTo>
                    <a:pt x="250" y="-157"/>
                  </a:moveTo>
                  <a:cubicBezTo>
                    <a:pt x="250" y="-157"/>
                    <a:pt x="250" y="-2280"/>
                    <a:pt x="-1167" y="-157"/>
                  </a:cubicBezTo>
                  <a:cubicBezTo>
                    <a:pt x="-459" y="-157"/>
                    <a:pt x="-931" y="2675"/>
                    <a:pt x="250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5" name="Полилиния: фигура 2134">
              <a:extLst>
                <a:ext uri="{FF2B5EF4-FFF2-40B4-BE49-F238E27FC236}">
                  <a16:creationId xmlns:a16="http://schemas.microsoft.com/office/drawing/2014/main" id="{09E58411-11D2-B035-15E2-4152335955A1}"/>
                </a:ext>
              </a:extLst>
            </p:cNvPr>
            <p:cNvSpPr/>
            <p:nvPr/>
          </p:nvSpPr>
          <p:spPr>
            <a:xfrm>
              <a:off x="5151430" y="3874195"/>
              <a:ext cx="104" cy="209"/>
            </a:xfrm>
            <a:custGeom>
              <a:avLst/>
              <a:gdLst>
                <a:gd name="connsiteX0" fmla="*/ -1062 w 104"/>
                <a:gd name="connsiteY0" fmla="*/ -1100 h 209"/>
                <a:gd name="connsiteX1" fmla="*/ -1062 w 104"/>
                <a:gd name="connsiteY1" fmla="*/ -1100 h 209"/>
                <a:gd name="connsiteX2" fmla="*/ -1062 w 104"/>
                <a:gd name="connsiteY2" fmla="*/ -1100 h 209"/>
                <a:gd name="connsiteX3" fmla="*/ -1062 w 104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09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628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6" name="Полилиния: фигура 2135">
              <a:extLst>
                <a:ext uri="{FF2B5EF4-FFF2-40B4-BE49-F238E27FC236}">
                  <a16:creationId xmlns:a16="http://schemas.microsoft.com/office/drawing/2014/main" id="{6DF68B30-1E19-70D9-71A6-5578848E525B}"/>
                </a:ext>
              </a:extLst>
            </p:cNvPr>
            <p:cNvSpPr/>
            <p:nvPr/>
          </p:nvSpPr>
          <p:spPr>
            <a:xfrm>
              <a:off x="5151063" y="3866879"/>
              <a:ext cx="1414" cy="3303"/>
            </a:xfrm>
            <a:custGeom>
              <a:avLst/>
              <a:gdLst>
                <a:gd name="connsiteX0" fmla="*/ 247 w 1414"/>
                <a:gd name="connsiteY0" fmla="*/ -1100 h 3303"/>
                <a:gd name="connsiteX1" fmla="*/ -1167 w 1414"/>
                <a:gd name="connsiteY1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4" h="3303">
                  <a:moveTo>
                    <a:pt x="247" y="-1100"/>
                  </a:moveTo>
                  <a:cubicBezTo>
                    <a:pt x="247" y="-1100"/>
                    <a:pt x="247" y="-1100"/>
                    <a:pt x="-116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7" name="Полилиния: фигура 2136">
              <a:extLst>
                <a:ext uri="{FF2B5EF4-FFF2-40B4-BE49-F238E27FC236}">
                  <a16:creationId xmlns:a16="http://schemas.microsoft.com/office/drawing/2014/main" id="{76C085D0-6A3B-CF76-0E43-D67EFAE55D9E}"/>
                </a:ext>
              </a:extLst>
            </p:cNvPr>
            <p:cNvSpPr/>
            <p:nvPr/>
          </p:nvSpPr>
          <p:spPr>
            <a:xfrm>
              <a:off x="5157697" y="3813753"/>
              <a:ext cx="209" cy="1951"/>
            </a:xfrm>
            <a:custGeom>
              <a:avLst/>
              <a:gdLst>
                <a:gd name="connsiteX0" fmla="*/ -957 w 209"/>
                <a:gd name="connsiteY0" fmla="*/ -124 h 1951"/>
                <a:gd name="connsiteX1" fmla="*/ -957 w 209"/>
                <a:gd name="connsiteY1" fmla="*/ -124 h 1951"/>
                <a:gd name="connsiteX2" fmla="*/ -957 w 209"/>
                <a:gd name="connsiteY2" fmla="*/ -124 h 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951">
                  <a:moveTo>
                    <a:pt x="-957" y="-124"/>
                  </a:moveTo>
                  <a:cubicBezTo>
                    <a:pt x="-957" y="-1305"/>
                    <a:pt x="-957" y="-1541"/>
                    <a:pt x="-957" y="-124"/>
                  </a:cubicBezTo>
                  <a:cubicBezTo>
                    <a:pt x="-957" y="1291"/>
                    <a:pt x="-1430" y="1057"/>
                    <a:pt x="-957" y="-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8" name="Полилиния: фигура 2137">
              <a:extLst>
                <a:ext uri="{FF2B5EF4-FFF2-40B4-BE49-F238E27FC236}">
                  <a16:creationId xmlns:a16="http://schemas.microsoft.com/office/drawing/2014/main" id="{06C06B74-665C-3E0C-35C2-88886A7DC121}"/>
                </a:ext>
              </a:extLst>
            </p:cNvPr>
            <p:cNvSpPr/>
            <p:nvPr/>
          </p:nvSpPr>
          <p:spPr>
            <a:xfrm>
              <a:off x="5152328" y="3809303"/>
              <a:ext cx="3820" cy="4336"/>
            </a:xfrm>
            <a:custGeom>
              <a:avLst/>
              <a:gdLst>
                <a:gd name="connsiteX0" fmla="*/ 2522 w 3820"/>
                <a:gd name="connsiteY0" fmla="*/ -1100 h 4336"/>
                <a:gd name="connsiteX1" fmla="*/ -74 w 3820"/>
                <a:gd name="connsiteY1" fmla="*/ 1495 h 4336"/>
                <a:gd name="connsiteX2" fmla="*/ 1813 w 3820"/>
                <a:gd name="connsiteY2" fmla="*/ 1495 h 4336"/>
                <a:gd name="connsiteX3" fmla="*/ 1813 w 3820"/>
                <a:gd name="connsiteY3" fmla="*/ 2910 h 4336"/>
                <a:gd name="connsiteX4" fmla="*/ 2522 w 3820"/>
                <a:gd name="connsiteY4" fmla="*/ -1100 h 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0" h="4336">
                  <a:moveTo>
                    <a:pt x="2522" y="-1100"/>
                  </a:moveTo>
                  <a:cubicBezTo>
                    <a:pt x="2522" y="787"/>
                    <a:pt x="2522" y="-1100"/>
                    <a:pt x="-74" y="1495"/>
                  </a:cubicBezTo>
                  <a:cubicBezTo>
                    <a:pt x="-2669" y="4091"/>
                    <a:pt x="-74" y="1495"/>
                    <a:pt x="1813" y="1495"/>
                  </a:cubicBezTo>
                  <a:cubicBezTo>
                    <a:pt x="3703" y="1495"/>
                    <a:pt x="1813" y="1495"/>
                    <a:pt x="1813" y="2910"/>
                  </a:cubicBezTo>
                  <a:cubicBezTo>
                    <a:pt x="1813" y="4327"/>
                    <a:pt x="2286" y="787"/>
                    <a:pt x="25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39" name="Полилиния: фигура 2138">
              <a:extLst>
                <a:ext uri="{FF2B5EF4-FFF2-40B4-BE49-F238E27FC236}">
                  <a16:creationId xmlns:a16="http://schemas.microsoft.com/office/drawing/2014/main" id="{8A128E28-06C7-0826-441D-59C32BCCFB9E}"/>
                </a:ext>
              </a:extLst>
            </p:cNvPr>
            <p:cNvSpPr/>
            <p:nvPr/>
          </p:nvSpPr>
          <p:spPr>
            <a:xfrm>
              <a:off x="5146605" y="3868086"/>
              <a:ext cx="1153" cy="2835"/>
            </a:xfrm>
            <a:custGeom>
              <a:avLst/>
              <a:gdLst>
                <a:gd name="connsiteX0" fmla="*/ -14 w 1153"/>
                <a:gd name="connsiteY0" fmla="*/ -890 h 2835"/>
                <a:gd name="connsiteX1" fmla="*/ -14 w 1153"/>
                <a:gd name="connsiteY1" fmla="*/ 760 h 2835"/>
                <a:gd name="connsiteX2" fmla="*/ -14 w 1153"/>
                <a:gd name="connsiteY2" fmla="*/ -890 h 2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2835">
                  <a:moveTo>
                    <a:pt x="-14" y="-890"/>
                  </a:moveTo>
                  <a:cubicBezTo>
                    <a:pt x="-14" y="-2071"/>
                    <a:pt x="-14" y="2178"/>
                    <a:pt x="-14" y="760"/>
                  </a:cubicBezTo>
                  <a:cubicBezTo>
                    <a:pt x="-2609" y="3356"/>
                    <a:pt x="-14" y="52"/>
                    <a:pt x="-1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0" name="Полилиния: фигура 2139">
              <a:extLst>
                <a:ext uri="{FF2B5EF4-FFF2-40B4-BE49-F238E27FC236}">
                  <a16:creationId xmlns:a16="http://schemas.microsoft.com/office/drawing/2014/main" id="{83FECD62-287D-4E60-713B-B44AF868124A}"/>
                </a:ext>
              </a:extLst>
            </p:cNvPr>
            <p:cNvSpPr/>
            <p:nvPr/>
          </p:nvSpPr>
          <p:spPr>
            <a:xfrm>
              <a:off x="5146028" y="3869238"/>
              <a:ext cx="313" cy="629"/>
            </a:xfrm>
            <a:custGeom>
              <a:avLst/>
              <a:gdLst>
                <a:gd name="connsiteX0" fmla="*/ -854 w 313"/>
                <a:gd name="connsiteY0" fmla="*/ -1100 h 629"/>
                <a:gd name="connsiteX1" fmla="*/ -854 w 313"/>
                <a:gd name="connsiteY1" fmla="*/ -1100 h 629"/>
                <a:gd name="connsiteX2" fmla="*/ -854 w 31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62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317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1" name="Полилиния: фигура 2140">
              <a:extLst>
                <a:ext uri="{FF2B5EF4-FFF2-40B4-BE49-F238E27FC236}">
                  <a16:creationId xmlns:a16="http://schemas.microsoft.com/office/drawing/2014/main" id="{75021CB9-9C08-6A12-2D6A-378F6212FF2A}"/>
                </a:ext>
              </a:extLst>
            </p:cNvPr>
            <p:cNvSpPr/>
            <p:nvPr/>
          </p:nvSpPr>
          <p:spPr>
            <a:xfrm>
              <a:off x="5152032" y="3808830"/>
              <a:ext cx="208" cy="2141"/>
            </a:xfrm>
            <a:custGeom>
              <a:avLst/>
              <a:gdLst>
                <a:gd name="connsiteX0" fmla="*/ -959 w 208"/>
                <a:gd name="connsiteY0" fmla="*/ 550 h 2141"/>
                <a:gd name="connsiteX1" fmla="*/ -959 w 208"/>
                <a:gd name="connsiteY1" fmla="*/ -1100 h 2141"/>
                <a:gd name="connsiteX2" fmla="*/ -959 w 208"/>
                <a:gd name="connsiteY2" fmla="*/ 787 h 2141"/>
                <a:gd name="connsiteX3" fmla="*/ -959 w 208"/>
                <a:gd name="connsiteY3" fmla="*/ 550 h 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141">
                  <a:moveTo>
                    <a:pt x="-959" y="550"/>
                  </a:moveTo>
                  <a:lnTo>
                    <a:pt x="-959" y="-1100"/>
                  </a:lnTo>
                  <a:lnTo>
                    <a:pt x="-959" y="787"/>
                  </a:lnTo>
                  <a:cubicBezTo>
                    <a:pt x="-959" y="787"/>
                    <a:pt x="-1428" y="1495"/>
                    <a:pt x="-959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2" name="Полилиния: фигура 2141">
              <a:extLst>
                <a:ext uri="{FF2B5EF4-FFF2-40B4-BE49-F238E27FC236}">
                  <a16:creationId xmlns:a16="http://schemas.microsoft.com/office/drawing/2014/main" id="{E681213D-98F0-8254-E11F-A1F3D4728284}"/>
                </a:ext>
              </a:extLst>
            </p:cNvPr>
            <p:cNvSpPr/>
            <p:nvPr/>
          </p:nvSpPr>
          <p:spPr>
            <a:xfrm>
              <a:off x="5144691" y="3856734"/>
              <a:ext cx="209" cy="2708"/>
            </a:xfrm>
            <a:custGeom>
              <a:avLst/>
              <a:gdLst>
                <a:gd name="connsiteX0" fmla="*/ -1167 w 209"/>
                <a:gd name="connsiteY0" fmla="*/ -1100 h 2708"/>
                <a:gd name="connsiteX1" fmla="*/ -1167 w 209"/>
                <a:gd name="connsiteY1" fmla="*/ 1495 h 2708"/>
                <a:gd name="connsiteX2" fmla="*/ -1167 w 209"/>
                <a:gd name="connsiteY2" fmla="*/ -1100 h 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708">
                  <a:moveTo>
                    <a:pt x="-1167" y="-1100"/>
                  </a:moveTo>
                  <a:cubicBezTo>
                    <a:pt x="-1167" y="-1100"/>
                    <a:pt x="-1167" y="787"/>
                    <a:pt x="-1167" y="1495"/>
                  </a:cubicBezTo>
                  <a:cubicBezTo>
                    <a:pt x="-1167" y="2204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3" name="Полилиния: фигура 2142">
              <a:extLst>
                <a:ext uri="{FF2B5EF4-FFF2-40B4-BE49-F238E27FC236}">
                  <a16:creationId xmlns:a16="http://schemas.microsoft.com/office/drawing/2014/main" id="{C02D2BF5-19DA-97C3-B5B4-5932EB417F62}"/>
                </a:ext>
              </a:extLst>
            </p:cNvPr>
            <p:cNvSpPr/>
            <p:nvPr/>
          </p:nvSpPr>
          <p:spPr>
            <a:xfrm>
              <a:off x="5124161" y="3884887"/>
              <a:ext cx="23597" cy="2521"/>
            </a:xfrm>
            <a:custGeom>
              <a:avLst/>
              <a:gdLst>
                <a:gd name="connsiteX0" fmla="*/ -1167 w 23597"/>
                <a:gd name="connsiteY0" fmla="*/ 7 h 2521"/>
                <a:gd name="connsiteX1" fmla="*/ -1167 w 23597"/>
                <a:gd name="connsiteY1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521">
                  <a:moveTo>
                    <a:pt x="-1167" y="7"/>
                  </a:moveTo>
                  <a:cubicBezTo>
                    <a:pt x="-1167" y="-2588"/>
                    <a:pt x="-1167" y="7"/>
                    <a:pt x="-1167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4" name="Полилиния: фигура 2143">
              <a:extLst>
                <a:ext uri="{FF2B5EF4-FFF2-40B4-BE49-F238E27FC236}">
                  <a16:creationId xmlns:a16="http://schemas.microsoft.com/office/drawing/2014/main" id="{123367F6-D9AB-EAE7-6130-C04A676244BE}"/>
                </a:ext>
              </a:extLst>
            </p:cNvPr>
            <p:cNvSpPr/>
            <p:nvPr/>
          </p:nvSpPr>
          <p:spPr>
            <a:xfrm>
              <a:off x="5113150" y="3877758"/>
              <a:ext cx="3461" cy="5640"/>
            </a:xfrm>
            <a:custGeom>
              <a:avLst/>
              <a:gdLst>
                <a:gd name="connsiteX0" fmla="*/ 2294 w 3461"/>
                <a:gd name="connsiteY0" fmla="*/ 1237 h 5640"/>
                <a:gd name="connsiteX1" fmla="*/ 2294 w 3461"/>
                <a:gd name="connsiteY1" fmla="*/ 1237 h 5640"/>
                <a:gd name="connsiteX2" fmla="*/ 2294 w 3461"/>
                <a:gd name="connsiteY2" fmla="*/ -417 h 5640"/>
                <a:gd name="connsiteX3" fmla="*/ 877 w 3461"/>
                <a:gd name="connsiteY3" fmla="*/ 1237 h 5640"/>
                <a:gd name="connsiteX4" fmla="*/ 877 w 3461"/>
                <a:gd name="connsiteY4" fmla="*/ 2887 h 5640"/>
                <a:gd name="connsiteX5" fmla="*/ -537 w 3461"/>
                <a:gd name="connsiteY5" fmla="*/ 2887 h 5640"/>
                <a:gd name="connsiteX6" fmla="*/ -537 w 3461"/>
                <a:gd name="connsiteY6" fmla="*/ 4541 h 5640"/>
                <a:gd name="connsiteX7" fmla="*/ -537 w 3461"/>
                <a:gd name="connsiteY7" fmla="*/ 4541 h 5640"/>
                <a:gd name="connsiteX8" fmla="*/ 2294 w 3461"/>
                <a:gd name="connsiteY8" fmla="*/ 1237 h 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1" h="5640">
                  <a:moveTo>
                    <a:pt x="2294" y="1237"/>
                  </a:moveTo>
                  <a:cubicBezTo>
                    <a:pt x="2294" y="-417"/>
                    <a:pt x="2294" y="3124"/>
                    <a:pt x="2294" y="1237"/>
                  </a:cubicBezTo>
                  <a:cubicBezTo>
                    <a:pt x="2294" y="-653"/>
                    <a:pt x="2294" y="1237"/>
                    <a:pt x="2294" y="-417"/>
                  </a:cubicBezTo>
                  <a:cubicBezTo>
                    <a:pt x="2294" y="-2067"/>
                    <a:pt x="2294" y="-417"/>
                    <a:pt x="877" y="1237"/>
                  </a:cubicBezTo>
                  <a:cubicBezTo>
                    <a:pt x="-537" y="2887"/>
                    <a:pt x="877" y="1237"/>
                    <a:pt x="877" y="2887"/>
                  </a:cubicBezTo>
                  <a:cubicBezTo>
                    <a:pt x="877" y="4541"/>
                    <a:pt x="877" y="1473"/>
                    <a:pt x="-537" y="2887"/>
                  </a:cubicBezTo>
                  <a:cubicBezTo>
                    <a:pt x="-1955" y="4305"/>
                    <a:pt x="-537" y="2887"/>
                    <a:pt x="-537" y="4541"/>
                  </a:cubicBezTo>
                  <a:cubicBezTo>
                    <a:pt x="-537" y="2651"/>
                    <a:pt x="-537" y="4541"/>
                    <a:pt x="-537" y="4541"/>
                  </a:cubicBezTo>
                  <a:cubicBezTo>
                    <a:pt x="168" y="3360"/>
                    <a:pt x="1113" y="2179"/>
                    <a:pt x="2294" y="12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5" name="Полилиния: фигура 2144">
              <a:extLst>
                <a:ext uri="{FF2B5EF4-FFF2-40B4-BE49-F238E27FC236}">
                  <a16:creationId xmlns:a16="http://schemas.microsoft.com/office/drawing/2014/main" id="{34F26D50-9F63-5412-329D-14BAE806B91E}"/>
                </a:ext>
              </a:extLst>
            </p:cNvPr>
            <p:cNvSpPr/>
            <p:nvPr/>
          </p:nvSpPr>
          <p:spPr>
            <a:xfrm>
              <a:off x="5112858" y="3877499"/>
              <a:ext cx="1314" cy="2840"/>
            </a:xfrm>
            <a:custGeom>
              <a:avLst/>
              <a:gdLst>
                <a:gd name="connsiteX0" fmla="*/ -481 w 1314"/>
                <a:gd name="connsiteY0" fmla="*/ 550 h 2840"/>
                <a:gd name="connsiteX1" fmla="*/ -481 w 1314"/>
                <a:gd name="connsiteY1" fmla="*/ -1100 h 2840"/>
                <a:gd name="connsiteX2" fmla="*/ -481 w 1314"/>
                <a:gd name="connsiteY2" fmla="*/ 1023 h 2840"/>
                <a:gd name="connsiteX3" fmla="*/ -481 w 1314"/>
                <a:gd name="connsiteY3" fmla="*/ 1023 h 2840"/>
                <a:gd name="connsiteX4" fmla="*/ -481 w 1314"/>
                <a:gd name="connsiteY4" fmla="*/ 550 h 2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" h="2840">
                  <a:moveTo>
                    <a:pt x="-481" y="550"/>
                  </a:moveTo>
                  <a:lnTo>
                    <a:pt x="-481" y="-1100"/>
                  </a:lnTo>
                  <a:cubicBezTo>
                    <a:pt x="-481" y="-394"/>
                    <a:pt x="-481" y="314"/>
                    <a:pt x="-481" y="1023"/>
                  </a:cubicBezTo>
                  <a:cubicBezTo>
                    <a:pt x="-481" y="2437"/>
                    <a:pt x="933" y="-628"/>
                    <a:pt x="-481" y="1023"/>
                  </a:cubicBezTo>
                  <a:cubicBezTo>
                    <a:pt x="-1899" y="2673"/>
                    <a:pt x="-718" y="1023"/>
                    <a:pt x="-48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6" name="Полилиния: фигура 2145">
              <a:extLst>
                <a:ext uri="{FF2B5EF4-FFF2-40B4-BE49-F238E27FC236}">
                  <a16:creationId xmlns:a16="http://schemas.microsoft.com/office/drawing/2014/main" id="{69E0336B-6C1A-DB1F-EEF3-1A6C610AE15B}"/>
                </a:ext>
              </a:extLst>
            </p:cNvPr>
            <p:cNvSpPr/>
            <p:nvPr/>
          </p:nvSpPr>
          <p:spPr>
            <a:xfrm>
              <a:off x="5111654" y="3876555"/>
              <a:ext cx="1417" cy="4012"/>
            </a:xfrm>
            <a:custGeom>
              <a:avLst/>
              <a:gdLst>
                <a:gd name="connsiteX0" fmla="*/ 250 w 1417"/>
                <a:gd name="connsiteY0" fmla="*/ -1100 h 4012"/>
                <a:gd name="connsiteX1" fmla="*/ -1167 w 1417"/>
                <a:gd name="connsiteY1" fmla="*/ 1731 h 4012"/>
                <a:gd name="connsiteX2" fmla="*/ -1167 w 1417"/>
                <a:gd name="connsiteY2" fmla="*/ 2912 h 4012"/>
                <a:gd name="connsiteX3" fmla="*/ -1167 w 1417"/>
                <a:gd name="connsiteY3" fmla="*/ 2912 h 4012"/>
                <a:gd name="connsiteX4" fmla="*/ -1167 w 1417"/>
                <a:gd name="connsiteY4" fmla="*/ 1259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4012">
                  <a:moveTo>
                    <a:pt x="250" y="-1100"/>
                  </a:moveTo>
                  <a:cubicBezTo>
                    <a:pt x="-222" y="-155"/>
                    <a:pt x="-695" y="787"/>
                    <a:pt x="-1167" y="1731"/>
                  </a:cubicBezTo>
                  <a:lnTo>
                    <a:pt x="-1167" y="2912"/>
                  </a:lnTo>
                  <a:lnTo>
                    <a:pt x="-1167" y="2912"/>
                  </a:lnTo>
                  <a:cubicBezTo>
                    <a:pt x="-1167" y="1495"/>
                    <a:pt x="-1167" y="2912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7" name="Полилиния: фигура 2146">
              <a:extLst>
                <a:ext uri="{FF2B5EF4-FFF2-40B4-BE49-F238E27FC236}">
                  <a16:creationId xmlns:a16="http://schemas.microsoft.com/office/drawing/2014/main" id="{572C90C9-DC04-0837-ACEF-CC76CCD1930E}"/>
                </a:ext>
              </a:extLst>
            </p:cNvPr>
            <p:cNvSpPr/>
            <p:nvPr/>
          </p:nvSpPr>
          <p:spPr>
            <a:xfrm>
              <a:off x="5112389" y="3874195"/>
              <a:ext cx="209" cy="2380"/>
            </a:xfrm>
            <a:custGeom>
              <a:avLst/>
              <a:gdLst>
                <a:gd name="connsiteX0" fmla="*/ -957 w 209"/>
                <a:gd name="connsiteY0" fmla="*/ -1100 h 2380"/>
                <a:gd name="connsiteX1" fmla="*/ -957 w 209"/>
                <a:gd name="connsiteY1" fmla="*/ -1100 h 2380"/>
                <a:gd name="connsiteX2" fmla="*/ -957 w 209"/>
                <a:gd name="connsiteY2" fmla="*/ 550 h 2380"/>
                <a:gd name="connsiteX3" fmla="*/ -957 w 209"/>
                <a:gd name="connsiteY3" fmla="*/ -1100 h 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80">
                  <a:moveTo>
                    <a:pt x="-957" y="-1100"/>
                  </a:moveTo>
                  <a:cubicBezTo>
                    <a:pt x="-957" y="314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550"/>
                  </a:cubicBezTo>
                  <a:cubicBezTo>
                    <a:pt x="-957" y="2204"/>
                    <a:pt x="-1430" y="787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8" name="Полилиния: фигура 2147">
              <a:extLst>
                <a:ext uri="{FF2B5EF4-FFF2-40B4-BE49-F238E27FC236}">
                  <a16:creationId xmlns:a16="http://schemas.microsoft.com/office/drawing/2014/main" id="{8C978118-21B4-8B54-5AAE-764159118614}"/>
                </a:ext>
              </a:extLst>
            </p:cNvPr>
            <p:cNvSpPr/>
            <p:nvPr/>
          </p:nvSpPr>
          <p:spPr>
            <a:xfrm>
              <a:off x="5110004" y="3874668"/>
              <a:ext cx="177" cy="2595"/>
            </a:xfrm>
            <a:custGeom>
              <a:avLst/>
              <a:gdLst>
                <a:gd name="connsiteX0" fmla="*/ -1167 w 177"/>
                <a:gd name="connsiteY0" fmla="*/ 1495 h 2595"/>
                <a:gd name="connsiteX1" fmla="*/ -1167 w 177"/>
                <a:gd name="connsiteY1" fmla="*/ -1100 h 2595"/>
                <a:gd name="connsiteX2" fmla="*/ -1167 w 177"/>
                <a:gd name="connsiteY2" fmla="*/ -1100 h 2595"/>
                <a:gd name="connsiteX3" fmla="*/ -1167 w 177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595">
                  <a:moveTo>
                    <a:pt x="-1167" y="1495"/>
                  </a:moveTo>
                  <a:cubicBezTo>
                    <a:pt x="-931" y="550"/>
                    <a:pt x="-931" y="-158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931" y="787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49" name="Полилиния: фигура 2148">
              <a:extLst>
                <a:ext uri="{FF2B5EF4-FFF2-40B4-BE49-F238E27FC236}">
                  <a16:creationId xmlns:a16="http://schemas.microsoft.com/office/drawing/2014/main" id="{772A1D5E-ED50-3894-597D-935A8973E196}"/>
                </a:ext>
              </a:extLst>
            </p:cNvPr>
            <p:cNvSpPr/>
            <p:nvPr/>
          </p:nvSpPr>
          <p:spPr>
            <a:xfrm>
              <a:off x="5110240" y="3873477"/>
              <a:ext cx="23597" cy="2605"/>
            </a:xfrm>
            <a:custGeom>
              <a:avLst/>
              <a:gdLst>
                <a:gd name="connsiteX0" fmla="*/ -1167 w 23597"/>
                <a:gd name="connsiteY0" fmla="*/ 1505 h 2605"/>
                <a:gd name="connsiteX1" fmla="*/ -1167 w 23597"/>
                <a:gd name="connsiteY1" fmla="*/ -617 h 2605"/>
                <a:gd name="connsiteX2" fmla="*/ -1167 w 23597"/>
                <a:gd name="connsiteY2" fmla="*/ -617 h 2605"/>
                <a:gd name="connsiteX3" fmla="*/ -1167 w 23597"/>
                <a:gd name="connsiteY3" fmla="*/ 1505 h 2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605">
                  <a:moveTo>
                    <a:pt x="-1167" y="1505"/>
                  </a:moveTo>
                  <a:lnTo>
                    <a:pt x="-1167" y="-617"/>
                  </a:lnTo>
                  <a:cubicBezTo>
                    <a:pt x="-1167" y="-617"/>
                    <a:pt x="-1167" y="1033"/>
                    <a:pt x="-1167" y="-617"/>
                  </a:cubicBezTo>
                  <a:cubicBezTo>
                    <a:pt x="-1167" y="-2271"/>
                    <a:pt x="-1167" y="797"/>
                    <a:pt x="-1167" y="15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0" name="Полилиния: фигура 2149">
              <a:extLst>
                <a:ext uri="{FF2B5EF4-FFF2-40B4-BE49-F238E27FC236}">
                  <a16:creationId xmlns:a16="http://schemas.microsoft.com/office/drawing/2014/main" id="{561EC457-EF70-5164-F78F-8EE71059CF02}"/>
                </a:ext>
              </a:extLst>
            </p:cNvPr>
            <p:cNvSpPr/>
            <p:nvPr/>
          </p:nvSpPr>
          <p:spPr>
            <a:xfrm>
              <a:off x="5108481" y="3876456"/>
              <a:ext cx="104" cy="2493"/>
            </a:xfrm>
            <a:custGeom>
              <a:avLst/>
              <a:gdLst>
                <a:gd name="connsiteX0" fmla="*/ -1062 w 104"/>
                <a:gd name="connsiteY0" fmla="*/ 1358 h 2493"/>
                <a:gd name="connsiteX1" fmla="*/ -1062 w 104"/>
                <a:gd name="connsiteY1" fmla="*/ -765 h 2493"/>
                <a:gd name="connsiteX2" fmla="*/ -1062 w 104"/>
                <a:gd name="connsiteY2" fmla="*/ 1358 h 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493">
                  <a:moveTo>
                    <a:pt x="-1062" y="1358"/>
                  </a:moveTo>
                  <a:cubicBezTo>
                    <a:pt x="-1062" y="1358"/>
                    <a:pt x="-1062" y="-2183"/>
                    <a:pt x="-1062" y="-765"/>
                  </a:cubicBezTo>
                  <a:cubicBezTo>
                    <a:pt x="-1062" y="649"/>
                    <a:pt x="-1298" y="1594"/>
                    <a:pt x="-1062" y="13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1" name="Полилиния: фигура 2150">
              <a:extLst>
                <a:ext uri="{FF2B5EF4-FFF2-40B4-BE49-F238E27FC236}">
                  <a16:creationId xmlns:a16="http://schemas.microsoft.com/office/drawing/2014/main" id="{D5931A8C-FC37-E713-A311-96D7BCDF6EC5}"/>
                </a:ext>
              </a:extLst>
            </p:cNvPr>
            <p:cNvSpPr/>
            <p:nvPr/>
          </p:nvSpPr>
          <p:spPr>
            <a:xfrm>
              <a:off x="5105991" y="3872306"/>
              <a:ext cx="177" cy="3067"/>
            </a:xfrm>
            <a:custGeom>
              <a:avLst/>
              <a:gdLst>
                <a:gd name="connsiteX0" fmla="*/ -1167 w 177"/>
                <a:gd name="connsiteY0" fmla="*/ -1100 h 3067"/>
                <a:gd name="connsiteX1" fmla="*/ -1167 w 177"/>
                <a:gd name="connsiteY1" fmla="*/ 553 h 3067"/>
                <a:gd name="connsiteX2" fmla="*/ -1167 w 177"/>
                <a:gd name="connsiteY2" fmla="*/ 1968 h 3067"/>
                <a:gd name="connsiteX3" fmla="*/ -1167 w 177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067">
                  <a:moveTo>
                    <a:pt x="-1167" y="-1100"/>
                  </a:moveTo>
                  <a:cubicBezTo>
                    <a:pt x="-1167" y="317"/>
                    <a:pt x="-1167" y="-1100"/>
                    <a:pt x="-1167" y="553"/>
                  </a:cubicBezTo>
                  <a:cubicBezTo>
                    <a:pt x="-1167" y="2204"/>
                    <a:pt x="-1167" y="553"/>
                    <a:pt x="-1167" y="1968"/>
                  </a:cubicBezTo>
                  <a:cubicBezTo>
                    <a:pt x="-931" y="1026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2" name="Полилиния: фигура 2151">
              <a:extLst>
                <a:ext uri="{FF2B5EF4-FFF2-40B4-BE49-F238E27FC236}">
                  <a16:creationId xmlns:a16="http://schemas.microsoft.com/office/drawing/2014/main" id="{71702A61-9DC8-1560-263A-3E56AAF59F81}"/>
                </a:ext>
              </a:extLst>
            </p:cNvPr>
            <p:cNvSpPr/>
            <p:nvPr/>
          </p:nvSpPr>
          <p:spPr>
            <a:xfrm>
              <a:off x="5103396" y="3871836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-1100 h 1650"/>
                <a:gd name="connsiteX2" fmla="*/ -1167 w 2359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3" name="Полилиния: фигура 2152">
              <a:extLst>
                <a:ext uri="{FF2B5EF4-FFF2-40B4-BE49-F238E27FC236}">
                  <a16:creationId xmlns:a16="http://schemas.microsoft.com/office/drawing/2014/main" id="{28E531DA-F1D0-AEED-3EE3-B285A8FD7FB0}"/>
                </a:ext>
              </a:extLst>
            </p:cNvPr>
            <p:cNvSpPr/>
            <p:nvPr/>
          </p:nvSpPr>
          <p:spPr>
            <a:xfrm>
              <a:off x="5101351" y="3869238"/>
              <a:ext cx="804" cy="3148"/>
            </a:xfrm>
            <a:custGeom>
              <a:avLst/>
              <a:gdLst>
                <a:gd name="connsiteX0" fmla="*/ -537 w 804"/>
                <a:gd name="connsiteY0" fmla="*/ 317 h 3148"/>
                <a:gd name="connsiteX1" fmla="*/ -537 w 804"/>
                <a:gd name="connsiteY1" fmla="*/ -1100 h 3148"/>
                <a:gd name="connsiteX2" fmla="*/ -537 w 804"/>
                <a:gd name="connsiteY2" fmla="*/ 1734 h 3148"/>
                <a:gd name="connsiteX3" fmla="*/ -537 w 804"/>
                <a:gd name="connsiteY3" fmla="*/ 1734 h 3148"/>
                <a:gd name="connsiteX4" fmla="*/ -537 w 804"/>
                <a:gd name="connsiteY4" fmla="*/ 317 h 3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" h="3148">
                  <a:moveTo>
                    <a:pt x="-537" y="317"/>
                  </a:moveTo>
                  <a:cubicBezTo>
                    <a:pt x="-304" y="-155"/>
                    <a:pt x="-304" y="-628"/>
                    <a:pt x="-537" y="-1100"/>
                  </a:cubicBezTo>
                  <a:cubicBezTo>
                    <a:pt x="-537" y="-1100"/>
                    <a:pt x="-537" y="1026"/>
                    <a:pt x="-537" y="1734"/>
                  </a:cubicBezTo>
                  <a:cubicBezTo>
                    <a:pt x="-537" y="2440"/>
                    <a:pt x="-537" y="1734"/>
                    <a:pt x="-537" y="1734"/>
                  </a:cubicBezTo>
                  <a:cubicBezTo>
                    <a:pt x="-537" y="1734"/>
                    <a:pt x="-1955" y="1968"/>
                    <a:pt x="-5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4" name="Полилиния: фигура 2153">
              <a:extLst>
                <a:ext uri="{FF2B5EF4-FFF2-40B4-BE49-F238E27FC236}">
                  <a16:creationId xmlns:a16="http://schemas.microsoft.com/office/drawing/2014/main" id="{7CEEDE47-83C8-4E86-3D7C-4B6C25251992}"/>
                </a:ext>
              </a:extLst>
            </p:cNvPr>
            <p:cNvSpPr/>
            <p:nvPr/>
          </p:nvSpPr>
          <p:spPr>
            <a:xfrm>
              <a:off x="5099830" y="3874195"/>
              <a:ext cx="733" cy="2197"/>
            </a:xfrm>
            <a:custGeom>
              <a:avLst/>
              <a:gdLst>
                <a:gd name="connsiteX0" fmla="*/ -434 w 733"/>
                <a:gd name="connsiteY0" fmla="*/ -1100 h 2197"/>
                <a:gd name="connsiteX1" fmla="*/ -434 w 733"/>
                <a:gd name="connsiteY1" fmla="*/ -1100 h 2197"/>
                <a:gd name="connsiteX2" fmla="*/ -434 w 733"/>
                <a:gd name="connsiteY2" fmla="*/ 1023 h 2197"/>
                <a:gd name="connsiteX3" fmla="*/ -434 w 733"/>
                <a:gd name="connsiteY3" fmla="*/ -1100 h 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" h="2197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434" y="550"/>
                    <a:pt x="-434" y="1023"/>
                  </a:cubicBezTo>
                  <a:cubicBezTo>
                    <a:pt x="-434" y="1495"/>
                    <a:pt x="-2084" y="-392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5" name="Полилиния: фигура 2154">
              <a:extLst>
                <a:ext uri="{FF2B5EF4-FFF2-40B4-BE49-F238E27FC236}">
                  <a16:creationId xmlns:a16="http://schemas.microsoft.com/office/drawing/2014/main" id="{B57E9352-5BA0-CD8F-301B-12FA1E05A1DE}"/>
                </a:ext>
              </a:extLst>
            </p:cNvPr>
            <p:cNvSpPr/>
            <p:nvPr/>
          </p:nvSpPr>
          <p:spPr>
            <a:xfrm>
              <a:off x="5100564" y="3867351"/>
              <a:ext cx="2385" cy="5426"/>
            </a:xfrm>
            <a:custGeom>
              <a:avLst/>
              <a:gdLst>
                <a:gd name="connsiteX0" fmla="*/ -1167 w 2385"/>
                <a:gd name="connsiteY0" fmla="*/ -1100 h 5426"/>
                <a:gd name="connsiteX1" fmla="*/ -1167 w 2385"/>
                <a:gd name="connsiteY1" fmla="*/ -1100 h 5426"/>
                <a:gd name="connsiteX2" fmla="*/ -1167 w 2385"/>
                <a:gd name="connsiteY2" fmla="*/ 3854 h 5426"/>
                <a:gd name="connsiteX3" fmla="*/ 483 w 2385"/>
                <a:gd name="connsiteY3" fmla="*/ 1023 h 5426"/>
                <a:gd name="connsiteX4" fmla="*/ 483 w 2385"/>
                <a:gd name="connsiteY4" fmla="*/ 4327 h 5426"/>
                <a:gd name="connsiteX5" fmla="*/ -1167 w 2385"/>
                <a:gd name="connsiteY5" fmla="*/ -1100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5" h="5426">
                  <a:moveTo>
                    <a:pt x="-1167" y="-1100"/>
                  </a:moveTo>
                  <a:cubicBezTo>
                    <a:pt x="-1167" y="787"/>
                    <a:pt x="-1167" y="-1100"/>
                    <a:pt x="-1167" y="-1100"/>
                  </a:cubicBezTo>
                  <a:cubicBezTo>
                    <a:pt x="-1167" y="-1100"/>
                    <a:pt x="-1167" y="1731"/>
                    <a:pt x="-1167" y="3854"/>
                  </a:cubicBezTo>
                  <a:cubicBezTo>
                    <a:pt x="-1167" y="1731"/>
                    <a:pt x="-1167" y="1495"/>
                    <a:pt x="483" y="1023"/>
                  </a:cubicBezTo>
                  <a:cubicBezTo>
                    <a:pt x="2137" y="553"/>
                    <a:pt x="483" y="4091"/>
                    <a:pt x="483" y="4327"/>
                  </a:cubicBezTo>
                  <a:cubicBezTo>
                    <a:pt x="250" y="2440"/>
                    <a:pt x="-222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6" name="Полилиния: фигура 2155">
              <a:extLst>
                <a:ext uri="{FF2B5EF4-FFF2-40B4-BE49-F238E27FC236}">
                  <a16:creationId xmlns:a16="http://schemas.microsoft.com/office/drawing/2014/main" id="{9D63BB55-2AFC-AE9D-B0B4-E4307D58E794}"/>
                </a:ext>
              </a:extLst>
            </p:cNvPr>
            <p:cNvSpPr/>
            <p:nvPr/>
          </p:nvSpPr>
          <p:spPr>
            <a:xfrm>
              <a:off x="5097680" y="3872306"/>
              <a:ext cx="524" cy="944"/>
            </a:xfrm>
            <a:custGeom>
              <a:avLst/>
              <a:gdLst>
                <a:gd name="connsiteX0" fmla="*/ -642 w 524"/>
                <a:gd name="connsiteY0" fmla="*/ -1100 h 944"/>
                <a:gd name="connsiteX1" fmla="*/ -642 w 524"/>
                <a:gd name="connsiteY1" fmla="*/ -1100 h 944"/>
                <a:gd name="connsiteX2" fmla="*/ -642 w 524"/>
                <a:gd name="connsiteY2" fmla="*/ -110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94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1026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7" name="Полилиния: фигура 2156">
              <a:extLst>
                <a:ext uri="{FF2B5EF4-FFF2-40B4-BE49-F238E27FC236}">
                  <a16:creationId xmlns:a16="http://schemas.microsoft.com/office/drawing/2014/main" id="{C3F46A3B-C5F9-F676-6FA9-875C9CE3442D}"/>
                </a:ext>
              </a:extLst>
            </p:cNvPr>
            <p:cNvSpPr/>
            <p:nvPr/>
          </p:nvSpPr>
          <p:spPr>
            <a:xfrm>
              <a:off x="5094428" y="3871836"/>
              <a:ext cx="1417" cy="3301"/>
            </a:xfrm>
            <a:custGeom>
              <a:avLst/>
              <a:gdLst>
                <a:gd name="connsiteX0" fmla="*/ 250 w 1417"/>
                <a:gd name="connsiteY0" fmla="*/ 314 h 3301"/>
                <a:gd name="connsiteX1" fmla="*/ 250 w 1417"/>
                <a:gd name="connsiteY1" fmla="*/ -1100 h 3301"/>
                <a:gd name="connsiteX2" fmla="*/ -1167 w 1417"/>
                <a:gd name="connsiteY2" fmla="*/ 2201 h 3301"/>
                <a:gd name="connsiteX3" fmla="*/ -1167 w 1417"/>
                <a:gd name="connsiteY3" fmla="*/ 2201 h 3301"/>
                <a:gd name="connsiteX4" fmla="*/ 250 w 1417"/>
                <a:gd name="connsiteY4" fmla="*/ 314 h 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3301">
                  <a:moveTo>
                    <a:pt x="250" y="314"/>
                  </a:moveTo>
                  <a:cubicBezTo>
                    <a:pt x="250" y="314"/>
                    <a:pt x="250" y="314"/>
                    <a:pt x="250" y="-1100"/>
                  </a:cubicBezTo>
                  <a:cubicBezTo>
                    <a:pt x="-222" y="78"/>
                    <a:pt x="-695" y="1259"/>
                    <a:pt x="-1167" y="2201"/>
                  </a:cubicBezTo>
                  <a:cubicBezTo>
                    <a:pt x="-1167" y="2201"/>
                    <a:pt x="-1167" y="2201"/>
                    <a:pt x="-1167" y="2201"/>
                  </a:cubicBezTo>
                  <a:cubicBezTo>
                    <a:pt x="-1167" y="2201"/>
                    <a:pt x="-459" y="1259"/>
                    <a:pt x="25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8" name="Полилиния: фигура 2157">
              <a:extLst>
                <a:ext uri="{FF2B5EF4-FFF2-40B4-BE49-F238E27FC236}">
                  <a16:creationId xmlns:a16="http://schemas.microsoft.com/office/drawing/2014/main" id="{B307BCAD-87DD-466A-B3D5-2C9FE466DA7B}"/>
                </a:ext>
              </a:extLst>
            </p:cNvPr>
            <p:cNvSpPr/>
            <p:nvPr/>
          </p:nvSpPr>
          <p:spPr>
            <a:xfrm>
              <a:off x="5093275" y="3870655"/>
              <a:ext cx="385" cy="3241"/>
            </a:xfrm>
            <a:custGeom>
              <a:avLst/>
              <a:gdLst>
                <a:gd name="connsiteX0" fmla="*/ -959 w 385"/>
                <a:gd name="connsiteY0" fmla="*/ 317 h 3241"/>
                <a:gd name="connsiteX1" fmla="*/ -959 w 385"/>
                <a:gd name="connsiteY1" fmla="*/ -1100 h 3241"/>
                <a:gd name="connsiteX2" fmla="*/ -959 w 385"/>
                <a:gd name="connsiteY2" fmla="*/ 1731 h 3241"/>
                <a:gd name="connsiteX3" fmla="*/ -959 w 385"/>
                <a:gd name="connsiteY3" fmla="*/ 317 h 3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5" h="3241">
                  <a:moveTo>
                    <a:pt x="-959" y="317"/>
                  </a:moveTo>
                  <a:cubicBezTo>
                    <a:pt x="-722" y="-155"/>
                    <a:pt x="-722" y="-628"/>
                    <a:pt x="-959" y="-1100"/>
                  </a:cubicBezTo>
                  <a:cubicBezTo>
                    <a:pt x="-959" y="-1100"/>
                    <a:pt x="-959" y="550"/>
                    <a:pt x="-959" y="1731"/>
                  </a:cubicBezTo>
                  <a:cubicBezTo>
                    <a:pt x="-959" y="2912"/>
                    <a:pt x="-1428" y="1259"/>
                    <a:pt x="-95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59" name="Полилиния: фигура 2158">
              <a:extLst>
                <a:ext uri="{FF2B5EF4-FFF2-40B4-BE49-F238E27FC236}">
                  <a16:creationId xmlns:a16="http://schemas.microsoft.com/office/drawing/2014/main" id="{6E6D215C-CEED-3436-BE79-361BB937F4FB}"/>
                </a:ext>
              </a:extLst>
            </p:cNvPr>
            <p:cNvSpPr/>
            <p:nvPr/>
          </p:nvSpPr>
          <p:spPr>
            <a:xfrm>
              <a:off x="5071304" y="3846428"/>
              <a:ext cx="1414" cy="3225"/>
            </a:xfrm>
            <a:custGeom>
              <a:avLst/>
              <a:gdLst>
                <a:gd name="connsiteX0" fmla="*/ 247 w 1414"/>
                <a:gd name="connsiteY0" fmla="*/ -470 h 3225"/>
                <a:gd name="connsiteX1" fmla="*/ -1167 w 1414"/>
                <a:gd name="connsiteY1" fmla="*/ -470 h 3225"/>
                <a:gd name="connsiteX2" fmla="*/ -1167 w 1414"/>
                <a:gd name="connsiteY2" fmla="*/ 2125 h 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3225">
                  <a:moveTo>
                    <a:pt x="247" y="-470"/>
                  </a:moveTo>
                  <a:cubicBezTo>
                    <a:pt x="247" y="-1887"/>
                    <a:pt x="247" y="-470"/>
                    <a:pt x="-1167" y="-470"/>
                  </a:cubicBezTo>
                  <a:cubicBezTo>
                    <a:pt x="-1167" y="475"/>
                    <a:pt x="-1167" y="1180"/>
                    <a:pt x="-1167" y="21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0" name="Полилиния: фигура 2159">
              <a:extLst>
                <a:ext uri="{FF2B5EF4-FFF2-40B4-BE49-F238E27FC236}">
                  <a16:creationId xmlns:a16="http://schemas.microsoft.com/office/drawing/2014/main" id="{EA91C6BB-4505-0861-EA86-5F8012E805C6}"/>
                </a:ext>
              </a:extLst>
            </p:cNvPr>
            <p:cNvSpPr/>
            <p:nvPr/>
          </p:nvSpPr>
          <p:spPr>
            <a:xfrm>
              <a:off x="5062389" y="3847504"/>
              <a:ext cx="419" cy="1363"/>
            </a:xfrm>
            <a:custGeom>
              <a:avLst/>
              <a:gdLst>
                <a:gd name="connsiteX0" fmla="*/ -747 w 419"/>
                <a:gd name="connsiteY0" fmla="*/ -365 h 1363"/>
                <a:gd name="connsiteX1" fmla="*/ -747 w 419"/>
                <a:gd name="connsiteY1" fmla="*/ -365 h 1363"/>
                <a:gd name="connsiteX2" fmla="*/ -747 w 419"/>
                <a:gd name="connsiteY2" fmla="*/ -365 h 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363">
                  <a:moveTo>
                    <a:pt x="-747" y="-365"/>
                  </a:moveTo>
                  <a:cubicBezTo>
                    <a:pt x="-747" y="-2019"/>
                    <a:pt x="-747" y="-365"/>
                    <a:pt x="-747" y="-365"/>
                  </a:cubicBezTo>
                  <a:cubicBezTo>
                    <a:pt x="-747" y="-365"/>
                    <a:pt x="-1692" y="1049"/>
                    <a:pt x="-74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1" name="Полилиния: фигура 2160">
              <a:extLst>
                <a:ext uri="{FF2B5EF4-FFF2-40B4-BE49-F238E27FC236}">
                  <a16:creationId xmlns:a16="http://schemas.microsoft.com/office/drawing/2014/main" id="{8D3B26BF-EF06-D2B7-EB1F-531C44EF4C40}"/>
                </a:ext>
              </a:extLst>
            </p:cNvPr>
            <p:cNvSpPr/>
            <p:nvPr/>
          </p:nvSpPr>
          <p:spPr>
            <a:xfrm>
              <a:off x="5056463" y="3839913"/>
              <a:ext cx="209" cy="2033"/>
            </a:xfrm>
            <a:custGeom>
              <a:avLst/>
              <a:gdLst>
                <a:gd name="connsiteX0" fmla="*/ -957 w 209"/>
                <a:gd name="connsiteY0" fmla="*/ 145 h 2033"/>
                <a:gd name="connsiteX1" fmla="*/ -957 w 209"/>
                <a:gd name="connsiteY1" fmla="*/ 145 h 2033"/>
                <a:gd name="connsiteX2" fmla="*/ -957 w 209"/>
                <a:gd name="connsiteY2" fmla="*/ 145 h 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33">
                  <a:moveTo>
                    <a:pt x="-957" y="145"/>
                  </a:moveTo>
                  <a:cubicBezTo>
                    <a:pt x="-957" y="-1272"/>
                    <a:pt x="-957" y="-1742"/>
                    <a:pt x="-957" y="145"/>
                  </a:cubicBezTo>
                  <a:cubicBezTo>
                    <a:pt x="-957" y="2032"/>
                    <a:pt x="-1430" y="-91"/>
                    <a:pt x="-957" y="1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2" name="Полилиния: фигура 2161">
              <a:extLst>
                <a:ext uri="{FF2B5EF4-FFF2-40B4-BE49-F238E27FC236}">
                  <a16:creationId xmlns:a16="http://schemas.microsoft.com/office/drawing/2014/main" id="{B4BE7BAD-5A08-3FBE-4A95-C579BC49219B}"/>
                </a:ext>
              </a:extLst>
            </p:cNvPr>
            <p:cNvSpPr/>
            <p:nvPr/>
          </p:nvSpPr>
          <p:spPr>
            <a:xfrm>
              <a:off x="5050614" y="3837855"/>
              <a:ext cx="2755" cy="2430"/>
            </a:xfrm>
            <a:custGeom>
              <a:avLst/>
              <a:gdLst>
                <a:gd name="connsiteX0" fmla="*/ 1588 w 2755"/>
                <a:gd name="connsiteY0" fmla="*/ -1100 h 2430"/>
                <a:gd name="connsiteX1" fmla="*/ -1007 w 2755"/>
                <a:gd name="connsiteY1" fmla="*/ 553 h 2430"/>
                <a:gd name="connsiteX2" fmla="*/ 1588 w 2755"/>
                <a:gd name="connsiteY2" fmla="*/ -1100 h 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5" h="2430">
                  <a:moveTo>
                    <a:pt x="1588" y="-1100"/>
                  </a:moveTo>
                  <a:cubicBezTo>
                    <a:pt x="1588" y="-1100"/>
                    <a:pt x="-62" y="-1100"/>
                    <a:pt x="-1007" y="553"/>
                  </a:cubicBezTo>
                  <a:cubicBezTo>
                    <a:pt x="-1952" y="2204"/>
                    <a:pt x="1588" y="1023"/>
                    <a:pt x="158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3" name="Полилиния: фигура 2162">
              <a:extLst>
                <a:ext uri="{FF2B5EF4-FFF2-40B4-BE49-F238E27FC236}">
                  <a16:creationId xmlns:a16="http://schemas.microsoft.com/office/drawing/2014/main" id="{E06D7282-F621-BD25-A263-11F4EF0DE865}"/>
                </a:ext>
              </a:extLst>
            </p:cNvPr>
            <p:cNvSpPr/>
            <p:nvPr/>
          </p:nvSpPr>
          <p:spPr>
            <a:xfrm>
              <a:off x="5044586" y="3835732"/>
              <a:ext cx="524" cy="628"/>
            </a:xfrm>
            <a:custGeom>
              <a:avLst/>
              <a:gdLst>
                <a:gd name="connsiteX0" fmla="*/ -642 w 524"/>
                <a:gd name="connsiteY0" fmla="*/ -1100 h 628"/>
                <a:gd name="connsiteX1" fmla="*/ -642 w 524"/>
                <a:gd name="connsiteY1" fmla="*/ -1100 h 628"/>
                <a:gd name="connsiteX2" fmla="*/ -642 w 52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628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314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4" name="Полилиния: фигура 2163">
              <a:extLst>
                <a:ext uri="{FF2B5EF4-FFF2-40B4-BE49-F238E27FC236}">
                  <a16:creationId xmlns:a16="http://schemas.microsoft.com/office/drawing/2014/main" id="{00FDF20A-EC17-A981-C2A8-525B8D577834}"/>
                </a:ext>
              </a:extLst>
            </p:cNvPr>
            <p:cNvSpPr/>
            <p:nvPr/>
          </p:nvSpPr>
          <p:spPr>
            <a:xfrm>
              <a:off x="5039212" y="3825111"/>
              <a:ext cx="1650" cy="2362"/>
            </a:xfrm>
            <a:custGeom>
              <a:avLst/>
              <a:gdLst>
                <a:gd name="connsiteX0" fmla="*/ 483 w 1650"/>
                <a:gd name="connsiteY0" fmla="*/ -1100 h 2362"/>
                <a:gd name="connsiteX1" fmla="*/ -1167 w 1650"/>
                <a:gd name="connsiteY1" fmla="*/ 1262 h 2362"/>
                <a:gd name="connsiteX2" fmla="*/ -1167 w 1650"/>
                <a:gd name="connsiteY2" fmla="*/ 1262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62">
                  <a:moveTo>
                    <a:pt x="483" y="-1100"/>
                  </a:moveTo>
                  <a:lnTo>
                    <a:pt x="-1167" y="1262"/>
                  </a:lnTo>
                  <a:lnTo>
                    <a:pt x="-1167" y="1262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5" name="Полилиния: фигура 2164">
              <a:extLst>
                <a:ext uri="{FF2B5EF4-FFF2-40B4-BE49-F238E27FC236}">
                  <a16:creationId xmlns:a16="http://schemas.microsoft.com/office/drawing/2014/main" id="{29A05F41-E603-B528-FAF5-0EC7E4E8FF8B}"/>
                </a:ext>
              </a:extLst>
            </p:cNvPr>
            <p:cNvSpPr/>
            <p:nvPr/>
          </p:nvSpPr>
          <p:spPr>
            <a:xfrm>
              <a:off x="5097611" y="3693912"/>
              <a:ext cx="2953" cy="1598"/>
            </a:xfrm>
            <a:custGeom>
              <a:avLst/>
              <a:gdLst>
                <a:gd name="connsiteX0" fmla="*/ 1786 w 2953"/>
                <a:gd name="connsiteY0" fmla="*/ -1100 h 1598"/>
                <a:gd name="connsiteX1" fmla="*/ 135 w 2953"/>
                <a:gd name="connsiteY1" fmla="*/ -1100 h 1598"/>
                <a:gd name="connsiteX2" fmla="*/ 1786 w 2953"/>
                <a:gd name="connsiteY2" fmla="*/ -1100 h 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53" h="1598">
                  <a:moveTo>
                    <a:pt x="1786" y="-1100"/>
                  </a:moveTo>
                  <a:cubicBezTo>
                    <a:pt x="1786" y="-1100"/>
                    <a:pt x="-101" y="550"/>
                    <a:pt x="135" y="-1100"/>
                  </a:cubicBezTo>
                  <a:cubicBezTo>
                    <a:pt x="-2696" y="1968"/>
                    <a:pt x="-337" y="-155"/>
                    <a:pt x="17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6" name="Полилиния: фигура 2165">
              <a:extLst>
                <a:ext uri="{FF2B5EF4-FFF2-40B4-BE49-F238E27FC236}">
                  <a16:creationId xmlns:a16="http://schemas.microsoft.com/office/drawing/2014/main" id="{3D4269E8-CD66-72CC-B471-19D92646F1C5}"/>
                </a:ext>
              </a:extLst>
            </p:cNvPr>
            <p:cNvSpPr/>
            <p:nvPr/>
          </p:nvSpPr>
          <p:spPr>
            <a:xfrm>
              <a:off x="5096709" y="3695326"/>
              <a:ext cx="314" cy="209"/>
            </a:xfrm>
            <a:custGeom>
              <a:avLst/>
              <a:gdLst>
                <a:gd name="connsiteX0" fmla="*/ -852 w 314"/>
                <a:gd name="connsiteY0" fmla="*/ -1100 h 209"/>
                <a:gd name="connsiteX1" fmla="*/ -852 w 314"/>
                <a:gd name="connsiteY1" fmla="*/ -1100 h 209"/>
                <a:gd name="connsiteX2" fmla="*/ -852 w 31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9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62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7" name="Полилиния: фигура 2166">
              <a:extLst>
                <a:ext uri="{FF2B5EF4-FFF2-40B4-BE49-F238E27FC236}">
                  <a16:creationId xmlns:a16="http://schemas.microsoft.com/office/drawing/2014/main" id="{5CB8EB94-B9D9-6C9F-457C-6015528EDC28}"/>
                </a:ext>
              </a:extLst>
            </p:cNvPr>
            <p:cNvSpPr/>
            <p:nvPr/>
          </p:nvSpPr>
          <p:spPr>
            <a:xfrm>
              <a:off x="5021827" y="3821338"/>
              <a:ext cx="2045" cy="3143"/>
            </a:xfrm>
            <a:custGeom>
              <a:avLst/>
              <a:gdLst>
                <a:gd name="connsiteX0" fmla="*/ 879 w 2045"/>
                <a:gd name="connsiteY0" fmla="*/ -1100 h 3143"/>
                <a:gd name="connsiteX1" fmla="*/ 879 w 2045"/>
                <a:gd name="connsiteY1" fmla="*/ 550 h 3143"/>
                <a:gd name="connsiteX2" fmla="*/ -539 w 2045"/>
                <a:gd name="connsiteY2" fmla="*/ 550 h 3143"/>
                <a:gd name="connsiteX3" fmla="*/ -539 w 2045"/>
                <a:gd name="connsiteY3" fmla="*/ 1968 h 3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3143">
                  <a:moveTo>
                    <a:pt x="879" y="-1100"/>
                  </a:moveTo>
                  <a:lnTo>
                    <a:pt x="879" y="550"/>
                  </a:lnTo>
                  <a:cubicBezTo>
                    <a:pt x="879" y="550"/>
                    <a:pt x="879" y="550"/>
                    <a:pt x="-539" y="550"/>
                  </a:cubicBezTo>
                  <a:cubicBezTo>
                    <a:pt x="-1953" y="550"/>
                    <a:pt x="-539" y="2440"/>
                    <a:pt x="-539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8" name="Полилиния: фигура 2167">
              <a:extLst>
                <a:ext uri="{FF2B5EF4-FFF2-40B4-BE49-F238E27FC236}">
                  <a16:creationId xmlns:a16="http://schemas.microsoft.com/office/drawing/2014/main" id="{37B9FF90-3D4A-2469-FA1C-5EED69B1ABF9}"/>
                </a:ext>
              </a:extLst>
            </p:cNvPr>
            <p:cNvSpPr/>
            <p:nvPr/>
          </p:nvSpPr>
          <p:spPr>
            <a:xfrm>
              <a:off x="5022860" y="3814257"/>
              <a:ext cx="2193" cy="3349"/>
            </a:xfrm>
            <a:custGeom>
              <a:avLst/>
              <a:gdLst>
                <a:gd name="connsiteX0" fmla="*/ 1027 w 2193"/>
                <a:gd name="connsiteY0" fmla="*/ -1100 h 3349"/>
                <a:gd name="connsiteX1" fmla="*/ -1099 w 2193"/>
                <a:gd name="connsiteY1" fmla="*/ 1968 h 3349"/>
                <a:gd name="connsiteX2" fmla="*/ 1027 w 2193"/>
                <a:gd name="connsiteY2" fmla="*/ -1100 h 3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3349">
                  <a:moveTo>
                    <a:pt x="1027" y="-1100"/>
                  </a:moveTo>
                  <a:cubicBezTo>
                    <a:pt x="1027" y="81"/>
                    <a:pt x="-627" y="787"/>
                    <a:pt x="-1099" y="1968"/>
                  </a:cubicBezTo>
                  <a:cubicBezTo>
                    <a:pt x="-1572" y="3149"/>
                    <a:pt x="554" y="317"/>
                    <a:pt x="10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69" name="Полилиния: фигура 2168">
              <a:extLst>
                <a:ext uri="{FF2B5EF4-FFF2-40B4-BE49-F238E27FC236}">
                  <a16:creationId xmlns:a16="http://schemas.microsoft.com/office/drawing/2014/main" id="{EF03FD90-80CD-79F9-7B6F-461D2EAED6A6}"/>
                </a:ext>
              </a:extLst>
            </p:cNvPr>
            <p:cNvSpPr/>
            <p:nvPr/>
          </p:nvSpPr>
          <p:spPr>
            <a:xfrm>
              <a:off x="5019624" y="3819448"/>
              <a:ext cx="1830" cy="1889"/>
            </a:xfrm>
            <a:custGeom>
              <a:avLst/>
              <a:gdLst>
                <a:gd name="connsiteX0" fmla="*/ 486 w 1830"/>
                <a:gd name="connsiteY0" fmla="*/ 789 h 1889"/>
                <a:gd name="connsiteX1" fmla="*/ 486 w 1830"/>
                <a:gd name="connsiteY1" fmla="*/ -1100 h 1889"/>
                <a:gd name="connsiteX2" fmla="*/ -1167 w 1830"/>
                <a:gd name="connsiteY2" fmla="*/ 789 h 1889"/>
                <a:gd name="connsiteX3" fmla="*/ 486 w 1830"/>
                <a:gd name="connsiteY3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" h="1889">
                  <a:moveTo>
                    <a:pt x="486" y="789"/>
                  </a:moveTo>
                  <a:cubicBezTo>
                    <a:pt x="722" y="81"/>
                    <a:pt x="722" y="-392"/>
                    <a:pt x="486" y="-1100"/>
                  </a:cubicBezTo>
                  <a:lnTo>
                    <a:pt x="-1167" y="789"/>
                  </a:lnTo>
                  <a:cubicBezTo>
                    <a:pt x="-1167" y="789"/>
                    <a:pt x="1195" y="-392"/>
                    <a:pt x="48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0" name="Полилиния: фигура 2169">
              <a:extLst>
                <a:ext uri="{FF2B5EF4-FFF2-40B4-BE49-F238E27FC236}">
                  <a16:creationId xmlns:a16="http://schemas.microsoft.com/office/drawing/2014/main" id="{0A921C76-B7AB-CEFE-A4DF-A3236C314F88}"/>
                </a:ext>
              </a:extLst>
            </p:cNvPr>
            <p:cNvSpPr/>
            <p:nvPr/>
          </p:nvSpPr>
          <p:spPr>
            <a:xfrm>
              <a:off x="4997890" y="3813549"/>
              <a:ext cx="2385" cy="1705"/>
            </a:xfrm>
            <a:custGeom>
              <a:avLst/>
              <a:gdLst>
                <a:gd name="connsiteX0" fmla="*/ 1218 w 2385"/>
                <a:gd name="connsiteY0" fmla="*/ -1100 h 1705"/>
                <a:gd name="connsiteX1" fmla="*/ -432 w 2385"/>
                <a:gd name="connsiteY1" fmla="*/ 81 h 1705"/>
                <a:gd name="connsiteX2" fmla="*/ -432 w 2385"/>
                <a:gd name="connsiteY2" fmla="*/ 81 h 1705"/>
                <a:gd name="connsiteX3" fmla="*/ 1218 w 2385"/>
                <a:gd name="connsiteY3" fmla="*/ -1100 h 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1705">
                  <a:moveTo>
                    <a:pt x="1218" y="-1100"/>
                  </a:moveTo>
                  <a:cubicBezTo>
                    <a:pt x="1218" y="-1100"/>
                    <a:pt x="1218" y="-1100"/>
                    <a:pt x="-432" y="81"/>
                  </a:cubicBezTo>
                  <a:cubicBezTo>
                    <a:pt x="-2086" y="1262"/>
                    <a:pt x="-432" y="81"/>
                    <a:pt x="-432" y="81"/>
                  </a:cubicBezTo>
                  <a:cubicBezTo>
                    <a:pt x="-432" y="81"/>
                    <a:pt x="982" y="-864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1" name="Полилиния: фигура 2170">
              <a:extLst>
                <a:ext uri="{FF2B5EF4-FFF2-40B4-BE49-F238E27FC236}">
                  <a16:creationId xmlns:a16="http://schemas.microsoft.com/office/drawing/2014/main" id="{DD80F6AD-2F57-914A-47B8-D6DD83A173C5}"/>
                </a:ext>
              </a:extLst>
            </p:cNvPr>
            <p:cNvSpPr/>
            <p:nvPr/>
          </p:nvSpPr>
          <p:spPr>
            <a:xfrm>
              <a:off x="4994046" y="3816617"/>
              <a:ext cx="1980" cy="1962"/>
            </a:xfrm>
            <a:custGeom>
              <a:avLst/>
              <a:gdLst>
                <a:gd name="connsiteX0" fmla="*/ 813 w 1980"/>
                <a:gd name="connsiteY0" fmla="*/ -1100 h 1962"/>
                <a:gd name="connsiteX1" fmla="*/ -1073 w 1980"/>
                <a:gd name="connsiteY1" fmla="*/ 317 h 1962"/>
                <a:gd name="connsiteX2" fmla="*/ 813 w 1980"/>
                <a:gd name="connsiteY2" fmla="*/ -1100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0" h="1962">
                  <a:moveTo>
                    <a:pt x="813" y="-1100"/>
                  </a:moveTo>
                  <a:cubicBezTo>
                    <a:pt x="813" y="-1100"/>
                    <a:pt x="-601" y="-1100"/>
                    <a:pt x="-1073" y="317"/>
                  </a:cubicBezTo>
                  <a:cubicBezTo>
                    <a:pt x="-1546" y="1731"/>
                    <a:pt x="-129" y="81"/>
                    <a:pt x="8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2" name="Полилиния: фигура 2171">
              <a:extLst>
                <a:ext uri="{FF2B5EF4-FFF2-40B4-BE49-F238E27FC236}">
                  <a16:creationId xmlns:a16="http://schemas.microsoft.com/office/drawing/2014/main" id="{409BD8ED-B53B-FC1B-B0F3-CC7777A1F7F4}"/>
                </a:ext>
              </a:extLst>
            </p:cNvPr>
            <p:cNvSpPr/>
            <p:nvPr/>
          </p:nvSpPr>
          <p:spPr>
            <a:xfrm>
              <a:off x="4991731" y="3812684"/>
              <a:ext cx="4768" cy="2743"/>
            </a:xfrm>
            <a:custGeom>
              <a:avLst/>
              <a:gdLst>
                <a:gd name="connsiteX0" fmla="*/ 3601 w 4768"/>
                <a:gd name="connsiteY0" fmla="*/ -472 h 2743"/>
                <a:gd name="connsiteX1" fmla="*/ 1478 w 4768"/>
                <a:gd name="connsiteY1" fmla="*/ -472 h 2743"/>
                <a:gd name="connsiteX2" fmla="*/ -645 w 4768"/>
                <a:gd name="connsiteY2" fmla="*/ 1182 h 2743"/>
                <a:gd name="connsiteX3" fmla="*/ 3601 w 4768"/>
                <a:gd name="connsiteY3" fmla="*/ -472 h 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8" h="2743">
                  <a:moveTo>
                    <a:pt x="3601" y="-472"/>
                  </a:moveTo>
                  <a:cubicBezTo>
                    <a:pt x="3601" y="-1886"/>
                    <a:pt x="3601" y="-472"/>
                    <a:pt x="1478" y="-472"/>
                  </a:cubicBezTo>
                  <a:cubicBezTo>
                    <a:pt x="-645" y="-472"/>
                    <a:pt x="1478" y="-472"/>
                    <a:pt x="-645" y="1182"/>
                  </a:cubicBezTo>
                  <a:cubicBezTo>
                    <a:pt x="-2771" y="2832"/>
                    <a:pt x="2187" y="-472"/>
                    <a:pt x="3601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3" name="Полилиния: фигура 2172">
              <a:extLst>
                <a:ext uri="{FF2B5EF4-FFF2-40B4-BE49-F238E27FC236}">
                  <a16:creationId xmlns:a16="http://schemas.microsoft.com/office/drawing/2014/main" id="{7CC866B9-FD2F-5FCB-16DD-7CE7438FCB25}"/>
                </a:ext>
              </a:extLst>
            </p:cNvPr>
            <p:cNvSpPr/>
            <p:nvPr/>
          </p:nvSpPr>
          <p:spPr>
            <a:xfrm>
              <a:off x="4991666" y="3812607"/>
              <a:ext cx="2001" cy="523"/>
            </a:xfrm>
            <a:custGeom>
              <a:avLst/>
              <a:gdLst>
                <a:gd name="connsiteX0" fmla="*/ 834 w 2001"/>
                <a:gd name="connsiteY0" fmla="*/ -1100 h 523"/>
                <a:gd name="connsiteX1" fmla="*/ -580 w 2001"/>
                <a:gd name="connsiteY1" fmla="*/ -1100 h 523"/>
                <a:gd name="connsiteX2" fmla="*/ 834 w 2001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1" h="523">
                  <a:moveTo>
                    <a:pt x="834" y="-1100"/>
                  </a:moveTo>
                  <a:cubicBezTo>
                    <a:pt x="834" y="-1100"/>
                    <a:pt x="834" y="-1100"/>
                    <a:pt x="-580" y="-1100"/>
                  </a:cubicBezTo>
                  <a:cubicBezTo>
                    <a:pt x="-1997" y="-1100"/>
                    <a:pt x="-580" y="78"/>
                    <a:pt x="8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4" name="Полилиния: фигура 2173">
              <a:extLst>
                <a:ext uri="{FF2B5EF4-FFF2-40B4-BE49-F238E27FC236}">
                  <a16:creationId xmlns:a16="http://schemas.microsoft.com/office/drawing/2014/main" id="{A485B421-87A4-9E77-885E-7CF382DAC5A1}"/>
                </a:ext>
              </a:extLst>
            </p:cNvPr>
            <p:cNvSpPr/>
            <p:nvPr/>
          </p:nvSpPr>
          <p:spPr>
            <a:xfrm>
              <a:off x="4991282" y="3812371"/>
              <a:ext cx="734" cy="628"/>
            </a:xfrm>
            <a:custGeom>
              <a:avLst/>
              <a:gdLst>
                <a:gd name="connsiteX0" fmla="*/ -432 w 734"/>
                <a:gd name="connsiteY0" fmla="*/ -1100 h 628"/>
                <a:gd name="connsiteX1" fmla="*/ -432 w 734"/>
                <a:gd name="connsiteY1" fmla="*/ -1100 h 628"/>
                <a:gd name="connsiteX2" fmla="*/ -432 w 73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628">
                  <a:moveTo>
                    <a:pt x="-432" y="-1100"/>
                  </a:moveTo>
                  <a:cubicBezTo>
                    <a:pt x="-432" y="-1100"/>
                    <a:pt x="-432" y="-1100"/>
                    <a:pt x="-432" y="-1100"/>
                  </a:cubicBezTo>
                  <a:cubicBezTo>
                    <a:pt x="-432" y="-1100"/>
                    <a:pt x="-2086" y="314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5" name="Полилиния: фигура 2174">
              <a:extLst>
                <a:ext uri="{FF2B5EF4-FFF2-40B4-BE49-F238E27FC236}">
                  <a16:creationId xmlns:a16="http://schemas.microsoft.com/office/drawing/2014/main" id="{57223EFB-113C-6671-CD75-D31A1DFA25C7}"/>
                </a:ext>
              </a:extLst>
            </p:cNvPr>
            <p:cNvSpPr/>
            <p:nvPr/>
          </p:nvSpPr>
          <p:spPr>
            <a:xfrm>
              <a:off x="4990364" y="3807413"/>
              <a:ext cx="2831" cy="3067"/>
            </a:xfrm>
            <a:custGeom>
              <a:avLst/>
              <a:gdLst>
                <a:gd name="connsiteX0" fmla="*/ 1664 w 2831"/>
                <a:gd name="connsiteY0" fmla="*/ 789 h 3067"/>
                <a:gd name="connsiteX1" fmla="*/ 1664 w 2831"/>
                <a:gd name="connsiteY1" fmla="*/ -1100 h 3067"/>
                <a:gd name="connsiteX2" fmla="*/ -1167 w 2831"/>
                <a:gd name="connsiteY2" fmla="*/ 1968 h 3067"/>
                <a:gd name="connsiteX3" fmla="*/ 1664 w 2831"/>
                <a:gd name="connsiteY3" fmla="*/ 789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3067">
                  <a:moveTo>
                    <a:pt x="1664" y="789"/>
                  </a:moveTo>
                  <a:cubicBezTo>
                    <a:pt x="1428" y="81"/>
                    <a:pt x="1428" y="-392"/>
                    <a:pt x="1664" y="-1100"/>
                  </a:cubicBezTo>
                  <a:cubicBezTo>
                    <a:pt x="250" y="-1100"/>
                    <a:pt x="14" y="-1100"/>
                    <a:pt x="-1167" y="1968"/>
                  </a:cubicBezTo>
                  <a:cubicBezTo>
                    <a:pt x="1195" y="-155"/>
                    <a:pt x="486" y="1731"/>
                    <a:pt x="1664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6" name="Полилиния: фигура 2175">
              <a:extLst>
                <a:ext uri="{FF2B5EF4-FFF2-40B4-BE49-F238E27FC236}">
                  <a16:creationId xmlns:a16="http://schemas.microsoft.com/office/drawing/2014/main" id="{9BF1E9AA-A64D-439B-91E9-A20AEB8B2D25}"/>
                </a:ext>
              </a:extLst>
            </p:cNvPr>
            <p:cNvSpPr/>
            <p:nvPr/>
          </p:nvSpPr>
          <p:spPr>
            <a:xfrm>
              <a:off x="4978095" y="3825643"/>
              <a:ext cx="103" cy="2356"/>
            </a:xfrm>
            <a:custGeom>
              <a:avLst/>
              <a:gdLst>
                <a:gd name="connsiteX0" fmla="*/ -1167 w 103"/>
                <a:gd name="connsiteY0" fmla="*/ -214 h 2356"/>
                <a:gd name="connsiteX1" fmla="*/ -1167 w 103"/>
                <a:gd name="connsiteY1" fmla="*/ -214 h 2356"/>
                <a:gd name="connsiteX2" fmla="*/ -1167 w 103"/>
                <a:gd name="connsiteY2" fmla="*/ 967 h 2356"/>
                <a:gd name="connsiteX3" fmla="*/ -1167 w 103"/>
                <a:gd name="connsiteY3" fmla="*/ -214 h 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356">
                  <a:moveTo>
                    <a:pt x="-1167" y="-214"/>
                  </a:moveTo>
                  <a:cubicBezTo>
                    <a:pt x="-1167" y="-1395"/>
                    <a:pt x="-1167" y="-1395"/>
                    <a:pt x="-1167" y="-214"/>
                  </a:cubicBezTo>
                  <a:cubicBezTo>
                    <a:pt x="-1167" y="967"/>
                    <a:pt x="-1167" y="-214"/>
                    <a:pt x="-1167" y="967"/>
                  </a:cubicBezTo>
                  <a:cubicBezTo>
                    <a:pt x="-1167" y="2145"/>
                    <a:pt x="-934" y="-687"/>
                    <a:pt x="-1167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7" name="Полилиния: фигура 2176">
              <a:extLst>
                <a:ext uri="{FF2B5EF4-FFF2-40B4-BE49-F238E27FC236}">
                  <a16:creationId xmlns:a16="http://schemas.microsoft.com/office/drawing/2014/main" id="{E0F3F9C0-74A7-A922-883D-271AE1E8756B}"/>
                </a:ext>
              </a:extLst>
            </p:cNvPr>
            <p:cNvSpPr/>
            <p:nvPr/>
          </p:nvSpPr>
          <p:spPr>
            <a:xfrm>
              <a:off x="4980505" y="3811249"/>
              <a:ext cx="5039" cy="3300"/>
            </a:xfrm>
            <a:custGeom>
              <a:avLst/>
              <a:gdLst>
                <a:gd name="connsiteX0" fmla="*/ 3264 w 5039"/>
                <a:gd name="connsiteY0" fmla="*/ -924 h 3300"/>
                <a:gd name="connsiteX1" fmla="*/ 3264 w 5039"/>
                <a:gd name="connsiteY1" fmla="*/ -924 h 3300"/>
                <a:gd name="connsiteX2" fmla="*/ 3264 w 5039"/>
                <a:gd name="connsiteY2" fmla="*/ -924 h 3300"/>
                <a:gd name="connsiteX3" fmla="*/ 196 w 5039"/>
                <a:gd name="connsiteY3" fmla="*/ -924 h 3300"/>
                <a:gd name="connsiteX4" fmla="*/ 196 w 5039"/>
                <a:gd name="connsiteY4" fmla="*/ -924 h 3300"/>
                <a:gd name="connsiteX5" fmla="*/ 2792 w 5039"/>
                <a:gd name="connsiteY5" fmla="*/ -924 h 3300"/>
                <a:gd name="connsiteX6" fmla="*/ 432 w 5039"/>
                <a:gd name="connsiteY6" fmla="*/ 1436 h 3300"/>
                <a:gd name="connsiteX7" fmla="*/ 432 w 5039"/>
                <a:gd name="connsiteY7" fmla="*/ 1436 h 3300"/>
                <a:gd name="connsiteX8" fmla="*/ 3264 w 5039"/>
                <a:gd name="connsiteY8" fmla="*/ -924 h 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39" h="3300">
                  <a:moveTo>
                    <a:pt x="3264" y="-924"/>
                  </a:moveTo>
                  <a:lnTo>
                    <a:pt x="3264" y="-924"/>
                  </a:lnTo>
                  <a:lnTo>
                    <a:pt x="3264" y="-924"/>
                  </a:lnTo>
                  <a:cubicBezTo>
                    <a:pt x="1850" y="-924"/>
                    <a:pt x="3264" y="-924"/>
                    <a:pt x="196" y="-924"/>
                  </a:cubicBezTo>
                  <a:cubicBezTo>
                    <a:pt x="-2871" y="-924"/>
                    <a:pt x="196" y="-924"/>
                    <a:pt x="196" y="-924"/>
                  </a:cubicBezTo>
                  <a:cubicBezTo>
                    <a:pt x="196" y="-924"/>
                    <a:pt x="196" y="-924"/>
                    <a:pt x="2792" y="-924"/>
                  </a:cubicBezTo>
                  <a:cubicBezTo>
                    <a:pt x="5387" y="-924"/>
                    <a:pt x="2792" y="-924"/>
                    <a:pt x="432" y="1436"/>
                  </a:cubicBezTo>
                  <a:cubicBezTo>
                    <a:pt x="-1927" y="3795"/>
                    <a:pt x="2322" y="-215"/>
                    <a:pt x="432" y="1436"/>
                  </a:cubicBezTo>
                  <a:cubicBezTo>
                    <a:pt x="-1454" y="3089"/>
                    <a:pt x="3500" y="-2105"/>
                    <a:pt x="3264" y="-9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8" name="Полилиния: фигура 2177">
              <a:extLst>
                <a:ext uri="{FF2B5EF4-FFF2-40B4-BE49-F238E27FC236}">
                  <a16:creationId xmlns:a16="http://schemas.microsoft.com/office/drawing/2014/main" id="{6D1E251E-426D-967C-8551-180BF97DF4CD}"/>
                </a:ext>
              </a:extLst>
            </p:cNvPr>
            <p:cNvSpPr/>
            <p:nvPr/>
          </p:nvSpPr>
          <p:spPr>
            <a:xfrm>
              <a:off x="4972989" y="3825820"/>
              <a:ext cx="3453" cy="209"/>
            </a:xfrm>
            <a:custGeom>
              <a:avLst/>
              <a:gdLst>
                <a:gd name="connsiteX0" fmla="*/ 2286 w 3453"/>
                <a:gd name="connsiteY0" fmla="*/ -1100 h 209"/>
                <a:gd name="connsiteX1" fmla="*/ -309 w 3453"/>
                <a:gd name="connsiteY1" fmla="*/ -1100 h 209"/>
                <a:gd name="connsiteX2" fmla="*/ 2286 w 345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53" h="209">
                  <a:moveTo>
                    <a:pt x="2286" y="-1100"/>
                  </a:moveTo>
                  <a:cubicBezTo>
                    <a:pt x="2286" y="-1100"/>
                    <a:pt x="2286" y="-1100"/>
                    <a:pt x="-309" y="-1100"/>
                  </a:cubicBezTo>
                  <a:cubicBezTo>
                    <a:pt x="-2905" y="-1100"/>
                    <a:pt x="1105" y="-628"/>
                    <a:pt x="22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79" name="Полилиния: фигура 2178">
              <a:extLst>
                <a:ext uri="{FF2B5EF4-FFF2-40B4-BE49-F238E27FC236}">
                  <a16:creationId xmlns:a16="http://schemas.microsoft.com/office/drawing/2014/main" id="{7E9246E8-F892-43EC-E4A5-48286E664B53}"/>
                </a:ext>
              </a:extLst>
            </p:cNvPr>
            <p:cNvSpPr/>
            <p:nvPr/>
          </p:nvSpPr>
          <p:spPr>
            <a:xfrm>
              <a:off x="4980112" y="3808105"/>
              <a:ext cx="3095" cy="2441"/>
            </a:xfrm>
            <a:custGeom>
              <a:avLst/>
              <a:gdLst>
                <a:gd name="connsiteX0" fmla="*/ 1298 w 3095"/>
                <a:gd name="connsiteY0" fmla="*/ 1276 h 2441"/>
                <a:gd name="connsiteX1" fmla="*/ 1298 w 3095"/>
                <a:gd name="connsiteY1" fmla="*/ -1084 h 2441"/>
                <a:gd name="connsiteX2" fmla="*/ -1061 w 3095"/>
                <a:gd name="connsiteY2" fmla="*/ 1039 h 2441"/>
                <a:gd name="connsiteX3" fmla="*/ 1298 w 3095"/>
                <a:gd name="connsiteY3" fmla="*/ 1276 h 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5" h="2441">
                  <a:moveTo>
                    <a:pt x="1298" y="1276"/>
                  </a:moveTo>
                  <a:cubicBezTo>
                    <a:pt x="1298" y="1276"/>
                    <a:pt x="2715" y="-847"/>
                    <a:pt x="1298" y="-1084"/>
                  </a:cubicBezTo>
                  <a:cubicBezTo>
                    <a:pt x="-119" y="-1320"/>
                    <a:pt x="-352" y="1039"/>
                    <a:pt x="-1061" y="1039"/>
                  </a:cubicBezTo>
                  <a:cubicBezTo>
                    <a:pt x="-1770" y="1039"/>
                    <a:pt x="1298" y="1512"/>
                    <a:pt x="1298" y="12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0" name="Полилиния: фигура 2179">
              <a:extLst>
                <a:ext uri="{FF2B5EF4-FFF2-40B4-BE49-F238E27FC236}">
                  <a16:creationId xmlns:a16="http://schemas.microsoft.com/office/drawing/2014/main" id="{BE296079-CD72-B989-6FD0-EF96BAA21731}"/>
                </a:ext>
              </a:extLst>
            </p:cNvPr>
            <p:cNvSpPr/>
            <p:nvPr/>
          </p:nvSpPr>
          <p:spPr>
            <a:xfrm>
              <a:off x="4977459" y="3812134"/>
              <a:ext cx="2522" cy="104"/>
            </a:xfrm>
            <a:custGeom>
              <a:avLst/>
              <a:gdLst>
                <a:gd name="connsiteX0" fmla="*/ 1356 w 2522"/>
                <a:gd name="connsiteY0" fmla="*/ -1100 h 104"/>
                <a:gd name="connsiteX1" fmla="*/ -531 w 2522"/>
                <a:gd name="connsiteY1" fmla="*/ -1100 h 104"/>
                <a:gd name="connsiteX2" fmla="*/ 1356 w 252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104">
                  <a:moveTo>
                    <a:pt x="1356" y="-1100"/>
                  </a:moveTo>
                  <a:cubicBezTo>
                    <a:pt x="1356" y="-1100"/>
                    <a:pt x="1356" y="-1100"/>
                    <a:pt x="-531" y="-1100"/>
                  </a:cubicBezTo>
                  <a:cubicBezTo>
                    <a:pt x="-2421" y="-1100"/>
                    <a:pt x="411" y="-864"/>
                    <a:pt x="13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1" name="Полилиния: фигура 2180">
              <a:extLst>
                <a:ext uri="{FF2B5EF4-FFF2-40B4-BE49-F238E27FC236}">
                  <a16:creationId xmlns:a16="http://schemas.microsoft.com/office/drawing/2014/main" id="{CA7EF29A-6D3A-86BC-E52A-D18A0838BEA3}"/>
                </a:ext>
              </a:extLst>
            </p:cNvPr>
            <p:cNvSpPr/>
            <p:nvPr/>
          </p:nvSpPr>
          <p:spPr>
            <a:xfrm>
              <a:off x="4975477" y="3809067"/>
              <a:ext cx="3664" cy="2082"/>
            </a:xfrm>
            <a:custGeom>
              <a:avLst/>
              <a:gdLst>
                <a:gd name="connsiteX0" fmla="*/ 506 w 3664"/>
                <a:gd name="connsiteY0" fmla="*/ -1100 h 2082"/>
                <a:gd name="connsiteX1" fmla="*/ -911 w 3664"/>
                <a:gd name="connsiteY1" fmla="*/ 550 h 2082"/>
                <a:gd name="connsiteX2" fmla="*/ 1451 w 3664"/>
                <a:gd name="connsiteY2" fmla="*/ 550 h 2082"/>
                <a:gd name="connsiteX3" fmla="*/ 506 w 3664"/>
                <a:gd name="connsiteY3" fmla="*/ -1100 h 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4" h="2082">
                  <a:moveTo>
                    <a:pt x="506" y="-1100"/>
                  </a:moveTo>
                  <a:cubicBezTo>
                    <a:pt x="506" y="-1100"/>
                    <a:pt x="506" y="-1100"/>
                    <a:pt x="-911" y="550"/>
                  </a:cubicBezTo>
                  <a:cubicBezTo>
                    <a:pt x="-2325" y="2204"/>
                    <a:pt x="2629" y="-1573"/>
                    <a:pt x="1451" y="550"/>
                  </a:cubicBezTo>
                  <a:cubicBezTo>
                    <a:pt x="4516" y="-2517"/>
                    <a:pt x="-202" y="550"/>
                    <a:pt x="50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2" name="Полилиния: фигура 2181">
              <a:extLst>
                <a:ext uri="{FF2B5EF4-FFF2-40B4-BE49-F238E27FC236}">
                  <a16:creationId xmlns:a16="http://schemas.microsoft.com/office/drawing/2014/main" id="{520732C6-3F5F-2755-8C2B-5749A50F4426}"/>
                </a:ext>
              </a:extLst>
            </p:cNvPr>
            <p:cNvSpPr/>
            <p:nvPr/>
          </p:nvSpPr>
          <p:spPr>
            <a:xfrm>
              <a:off x="4973517" y="3811741"/>
              <a:ext cx="3633" cy="734"/>
            </a:xfrm>
            <a:custGeom>
              <a:avLst/>
              <a:gdLst>
                <a:gd name="connsiteX0" fmla="*/ 2466 w 3633"/>
                <a:gd name="connsiteY0" fmla="*/ -470 h 734"/>
                <a:gd name="connsiteX1" fmla="*/ -838 w 3633"/>
                <a:gd name="connsiteY1" fmla="*/ -470 h 734"/>
                <a:gd name="connsiteX2" fmla="*/ 2466 w 3633"/>
                <a:gd name="connsiteY2" fmla="*/ -47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3" h="734">
                  <a:moveTo>
                    <a:pt x="2466" y="-470"/>
                  </a:moveTo>
                  <a:cubicBezTo>
                    <a:pt x="2466" y="-1887"/>
                    <a:pt x="577" y="-470"/>
                    <a:pt x="-838" y="-470"/>
                  </a:cubicBezTo>
                  <a:cubicBezTo>
                    <a:pt x="-2255" y="-470"/>
                    <a:pt x="1285" y="-234"/>
                    <a:pt x="246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3" name="Полилиния: фигура 2182">
              <a:extLst>
                <a:ext uri="{FF2B5EF4-FFF2-40B4-BE49-F238E27FC236}">
                  <a16:creationId xmlns:a16="http://schemas.microsoft.com/office/drawing/2014/main" id="{C93235E5-C356-B03C-C156-F11EFE8D6D8B}"/>
                </a:ext>
              </a:extLst>
            </p:cNvPr>
            <p:cNvSpPr/>
            <p:nvPr/>
          </p:nvSpPr>
          <p:spPr>
            <a:xfrm>
              <a:off x="4971724" y="3815281"/>
              <a:ext cx="628" cy="629"/>
            </a:xfrm>
            <a:custGeom>
              <a:avLst/>
              <a:gdLst>
                <a:gd name="connsiteX0" fmla="*/ -1167 w 628"/>
                <a:gd name="connsiteY0" fmla="*/ -470 h 629"/>
                <a:gd name="connsiteX1" fmla="*/ -1167 w 628"/>
                <a:gd name="connsiteY1" fmla="*/ -470 h 629"/>
                <a:gd name="connsiteX2" fmla="*/ -1167 w 628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629">
                  <a:moveTo>
                    <a:pt x="-1167" y="-470"/>
                  </a:moveTo>
                  <a:cubicBezTo>
                    <a:pt x="247" y="-1887"/>
                    <a:pt x="-1167" y="-470"/>
                    <a:pt x="-1167" y="-470"/>
                  </a:cubicBezTo>
                  <a:cubicBezTo>
                    <a:pt x="-1167" y="-470"/>
                    <a:pt x="-931" y="-1179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4" name="Полилиния: фигура 2183">
              <a:extLst>
                <a:ext uri="{FF2B5EF4-FFF2-40B4-BE49-F238E27FC236}">
                  <a16:creationId xmlns:a16="http://schemas.microsoft.com/office/drawing/2014/main" id="{20AF9B57-6E49-F78D-B302-AC70772E6811}"/>
                </a:ext>
              </a:extLst>
            </p:cNvPr>
            <p:cNvSpPr/>
            <p:nvPr/>
          </p:nvSpPr>
          <p:spPr>
            <a:xfrm>
              <a:off x="4971251" y="3812841"/>
              <a:ext cx="1886" cy="1261"/>
            </a:xfrm>
            <a:custGeom>
              <a:avLst/>
              <a:gdLst>
                <a:gd name="connsiteX0" fmla="*/ 720 w 1886"/>
                <a:gd name="connsiteY0" fmla="*/ -157 h 1261"/>
                <a:gd name="connsiteX1" fmla="*/ -1167 w 1886"/>
                <a:gd name="connsiteY1" fmla="*/ -157 h 1261"/>
                <a:gd name="connsiteX2" fmla="*/ 720 w 1886"/>
                <a:gd name="connsiteY2" fmla="*/ -157 h 1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261">
                  <a:moveTo>
                    <a:pt x="720" y="-157"/>
                  </a:moveTo>
                  <a:cubicBezTo>
                    <a:pt x="720" y="-157"/>
                    <a:pt x="720" y="-2280"/>
                    <a:pt x="-1167" y="-157"/>
                  </a:cubicBezTo>
                  <a:cubicBezTo>
                    <a:pt x="483" y="-1571"/>
                    <a:pt x="-931" y="1024"/>
                    <a:pt x="720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5" name="Полилиния: фигура 2184">
              <a:extLst>
                <a:ext uri="{FF2B5EF4-FFF2-40B4-BE49-F238E27FC236}">
                  <a16:creationId xmlns:a16="http://schemas.microsoft.com/office/drawing/2014/main" id="{F17138A8-2C48-7A17-7243-83E97BE569FD}"/>
                </a:ext>
              </a:extLst>
            </p:cNvPr>
            <p:cNvSpPr/>
            <p:nvPr/>
          </p:nvSpPr>
          <p:spPr>
            <a:xfrm>
              <a:off x="4965260" y="3808122"/>
              <a:ext cx="10472" cy="6313"/>
            </a:xfrm>
            <a:custGeom>
              <a:avLst/>
              <a:gdLst>
                <a:gd name="connsiteX0" fmla="*/ 6947 w 10472"/>
                <a:gd name="connsiteY0" fmla="*/ 81 h 6313"/>
                <a:gd name="connsiteX1" fmla="*/ 4587 w 10472"/>
                <a:gd name="connsiteY1" fmla="*/ 1968 h 6313"/>
                <a:gd name="connsiteX2" fmla="*/ 6947 w 10472"/>
                <a:gd name="connsiteY2" fmla="*/ 81 h 6313"/>
                <a:gd name="connsiteX3" fmla="*/ 6947 w 10472"/>
                <a:gd name="connsiteY3" fmla="*/ -1100 h 6313"/>
                <a:gd name="connsiteX4" fmla="*/ -603 w 10472"/>
                <a:gd name="connsiteY4" fmla="*/ 4327 h 6313"/>
                <a:gd name="connsiteX5" fmla="*/ 2934 w 10472"/>
                <a:gd name="connsiteY5" fmla="*/ 2440 h 6313"/>
                <a:gd name="connsiteX6" fmla="*/ 1283 w 10472"/>
                <a:gd name="connsiteY6" fmla="*/ 4799 h 6313"/>
                <a:gd name="connsiteX7" fmla="*/ 9306 w 10472"/>
                <a:gd name="connsiteY7" fmla="*/ -628 h 6313"/>
                <a:gd name="connsiteX8" fmla="*/ 6947 w 10472"/>
                <a:gd name="connsiteY8" fmla="*/ 81 h 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2" h="6313">
                  <a:moveTo>
                    <a:pt x="6947" y="81"/>
                  </a:moveTo>
                  <a:cubicBezTo>
                    <a:pt x="6947" y="1968"/>
                    <a:pt x="4351" y="2912"/>
                    <a:pt x="4587" y="1968"/>
                  </a:cubicBezTo>
                  <a:cubicBezTo>
                    <a:pt x="5060" y="1023"/>
                    <a:pt x="6002" y="553"/>
                    <a:pt x="6947" y="81"/>
                  </a:cubicBezTo>
                  <a:cubicBezTo>
                    <a:pt x="8128" y="-1573"/>
                    <a:pt x="6947" y="81"/>
                    <a:pt x="6947" y="-1100"/>
                  </a:cubicBezTo>
                  <a:cubicBezTo>
                    <a:pt x="4587" y="1023"/>
                    <a:pt x="2228" y="2912"/>
                    <a:pt x="-603" y="4327"/>
                  </a:cubicBezTo>
                  <a:cubicBezTo>
                    <a:pt x="-2729" y="6453"/>
                    <a:pt x="1756" y="4327"/>
                    <a:pt x="2934" y="2440"/>
                  </a:cubicBezTo>
                  <a:cubicBezTo>
                    <a:pt x="4115" y="553"/>
                    <a:pt x="2934" y="2440"/>
                    <a:pt x="1283" y="4799"/>
                  </a:cubicBezTo>
                  <a:lnTo>
                    <a:pt x="9306" y="-628"/>
                  </a:lnTo>
                  <a:cubicBezTo>
                    <a:pt x="9306" y="-628"/>
                    <a:pt x="8600" y="-1100"/>
                    <a:pt x="694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6" name="Полилиния: фигура 2185">
              <a:extLst>
                <a:ext uri="{FF2B5EF4-FFF2-40B4-BE49-F238E27FC236}">
                  <a16:creationId xmlns:a16="http://schemas.microsoft.com/office/drawing/2014/main" id="{2E18CF47-9285-8858-0DEE-E74A692C01F3}"/>
                </a:ext>
              </a:extLst>
            </p:cNvPr>
            <p:cNvSpPr/>
            <p:nvPr/>
          </p:nvSpPr>
          <p:spPr>
            <a:xfrm>
              <a:off x="4965588" y="3808830"/>
              <a:ext cx="3244" cy="1650"/>
            </a:xfrm>
            <a:custGeom>
              <a:avLst/>
              <a:gdLst>
                <a:gd name="connsiteX0" fmla="*/ 1901 w 3244"/>
                <a:gd name="connsiteY0" fmla="*/ 550 h 1650"/>
                <a:gd name="connsiteX1" fmla="*/ 1901 w 3244"/>
                <a:gd name="connsiteY1" fmla="*/ -1100 h 1650"/>
                <a:gd name="connsiteX2" fmla="*/ 247 w 3244"/>
                <a:gd name="connsiteY2" fmla="*/ -1100 h 1650"/>
                <a:gd name="connsiteX3" fmla="*/ -1167 w 3244"/>
                <a:gd name="connsiteY3" fmla="*/ 314 h 1650"/>
                <a:gd name="connsiteX4" fmla="*/ -1167 w 3244"/>
                <a:gd name="connsiteY4" fmla="*/ 314 h 1650"/>
                <a:gd name="connsiteX5" fmla="*/ 1901 w 3244"/>
                <a:gd name="connsiteY5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4" h="1650">
                  <a:moveTo>
                    <a:pt x="1901" y="550"/>
                  </a:moveTo>
                  <a:cubicBezTo>
                    <a:pt x="2137" y="81"/>
                    <a:pt x="2137" y="-628"/>
                    <a:pt x="1901" y="-1100"/>
                  </a:cubicBezTo>
                  <a:lnTo>
                    <a:pt x="247" y="-1100"/>
                  </a:lnTo>
                  <a:lnTo>
                    <a:pt x="-1167" y="314"/>
                  </a:lnTo>
                  <a:lnTo>
                    <a:pt x="-1167" y="314"/>
                  </a:lnTo>
                  <a:cubicBezTo>
                    <a:pt x="-1167" y="314"/>
                    <a:pt x="2373" y="-628"/>
                    <a:pt x="190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7" name="Полилиния: фигура 2186">
              <a:extLst>
                <a:ext uri="{FF2B5EF4-FFF2-40B4-BE49-F238E27FC236}">
                  <a16:creationId xmlns:a16="http://schemas.microsoft.com/office/drawing/2014/main" id="{49E8CAE3-BF12-0440-77EB-47B7CCE0728A}"/>
                </a:ext>
              </a:extLst>
            </p:cNvPr>
            <p:cNvSpPr/>
            <p:nvPr/>
          </p:nvSpPr>
          <p:spPr>
            <a:xfrm>
              <a:off x="4967947" y="3807180"/>
              <a:ext cx="2122" cy="1886"/>
            </a:xfrm>
            <a:custGeom>
              <a:avLst/>
              <a:gdLst>
                <a:gd name="connsiteX0" fmla="*/ 956 w 2122"/>
                <a:gd name="connsiteY0" fmla="*/ -1100 h 1886"/>
                <a:gd name="connsiteX1" fmla="*/ -1167 w 2122"/>
                <a:gd name="connsiteY1" fmla="*/ 787 h 1886"/>
                <a:gd name="connsiteX2" fmla="*/ 956 w 2122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6">
                  <a:moveTo>
                    <a:pt x="956" y="-1100"/>
                  </a:moveTo>
                  <a:cubicBezTo>
                    <a:pt x="14" y="-867"/>
                    <a:pt x="-931" y="-158"/>
                    <a:pt x="-1167" y="787"/>
                  </a:cubicBezTo>
                  <a:cubicBezTo>
                    <a:pt x="-1167" y="787"/>
                    <a:pt x="247" y="-631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8" name="Полилиния: фигура 2187">
              <a:extLst>
                <a:ext uri="{FF2B5EF4-FFF2-40B4-BE49-F238E27FC236}">
                  <a16:creationId xmlns:a16="http://schemas.microsoft.com/office/drawing/2014/main" id="{6D61B12F-F92B-C657-3D81-CA02C787B6D0}"/>
                </a:ext>
              </a:extLst>
            </p:cNvPr>
            <p:cNvSpPr/>
            <p:nvPr/>
          </p:nvSpPr>
          <p:spPr>
            <a:xfrm>
              <a:off x="4964092" y="3808015"/>
              <a:ext cx="3068" cy="2466"/>
            </a:xfrm>
            <a:custGeom>
              <a:avLst/>
              <a:gdLst>
                <a:gd name="connsiteX0" fmla="*/ 1271 w 3068"/>
                <a:gd name="connsiteY0" fmla="*/ 1366 h 2466"/>
                <a:gd name="connsiteX1" fmla="*/ 1271 w 3068"/>
                <a:gd name="connsiteY1" fmla="*/ -521 h 2466"/>
                <a:gd name="connsiteX2" fmla="*/ -616 w 3068"/>
                <a:gd name="connsiteY2" fmla="*/ 1130 h 2466"/>
                <a:gd name="connsiteX3" fmla="*/ 1271 w 3068"/>
                <a:gd name="connsiteY3" fmla="*/ 1366 h 2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8" h="2466">
                  <a:moveTo>
                    <a:pt x="1271" y="1366"/>
                  </a:moveTo>
                  <a:cubicBezTo>
                    <a:pt x="2688" y="-48"/>
                    <a:pt x="1271" y="1366"/>
                    <a:pt x="1271" y="-521"/>
                  </a:cubicBezTo>
                  <a:cubicBezTo>
                    <a:pt x="1271" y="-2407"/>
                    <a:pt x="1271" y="897"/>
                    <a:pt x="-616" y="1130"/>
                  </a:cubicBezTo>
                  <a:cubicBezTo>
                    <a:pt x="-2502" y="1366"/>
                    <a:pt x="1038" y="897"/>
                    <a:pt x="1271" y="13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89" name="Полилиния: фигура 2188">
              <a:extLst>
                <a:ext uri="{FF2B5EF4-FFF2-40B4-BE49-F238E27FC236}">
                  <a16:creationId xmlns:a16="http://schemas.microsoft.com/office/drawing/2014/main" id="{041D3FCC-B217-094E-5065-C11B1D8C8154}"/>
                </a:ext>
              </a:extLst>
            </p:cNvPr>
            <p:cNvSpPr/>
            <p:nvPr/>
          </p:nvSpPr>
          <p:spPr>
            <a:xfrm>
              <a:off x="5214068" y="3817325"/>
              <a:ext cx="3670" cy="7194"/>
            </a:xfrm>
            <a:custGeom>
              <a:avLst/>
              <a:gdLst>
                <a:gd name="connsiteX0" fmla="*/ 1664 w 3670"/>
                <a:gd name="connsiteY0" fmla="*/ 1495 h 7194"/>
                <a:gd name="connsiteX1" fmla="*/ 1664 w 3670"/>
                <a:gd name="connsiteY1" fmla="*/ 4327 h 7194"/>
                <a:gd name="connsiteX2" fmla="*/ 1664 w 3670"/>
                <a:gd name="connsiteY2" fmla="*/ 4327 h 7194"/>
                <a:gd name="connsiteX3" fmla="*/ 1664 w 3670"/>
                <a:gd name="connsiteY3" fmla="*/ 1968 h 7194"/>
                <a:gd name="connsiteX4" fmla="*/ 247 w 3670"/>
                <a:gd name="connsiteY4" fmla="*/ -392 h 7194"/>
                <a:gd name="connsiteX5" fmla="*/ 247 w 3670"/>
                <a:gd name="connsiteY5" fmla="*/ -392 h 7194"/>
                <a:gd name="connsiteX6" fmla="*/ 247 w 3670"/>
                <a:gd name="connsiteY6" fmla="*/ 1259 h 7194"/>
                <a:gd name="connsiteX7" fmla="*/ 247 w 3670"/>
                <a:gd name="connsiteY7" fmla="*/ -1100 h 7194"/>
                <a:gd name="connsiteX8" fmla="*/ -1167 w 3670"/>
                <a:gd name="connsiteY8" fmla="*/ 3618 h 7194"/>
                <a:gd name="connsiteX9" fmla="*/ -1167 w 3670"/>
                <a:gd name="connsiteY9" fmla="*/ 1968 h 7194"/>
                <a:gd name="connsiteX10" fmla="*/ -1167 w 3670"/>
                <a:gd name="connsiteY10" fmla="*/ 1968 h 7194"/>
                <a:gd name="connsiteX11" fmla="*/ -1167 w 3670"/>
                <a:gd name="connsiteY11" fmla="*/ 5744 h 7194"/>
                <a:gd name="connsiteX12" fmla="*/ -1167 w 3670"/>
                <a:gd name="connsiteY12" fmla="*/ 2676 h 7194"/>
                <a:gd name="connsiteX13" fmla="*/ 1664 w 3670"/>
                <a:gd name="connsiteY13" fmla="*/ 1495 h 7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70" h="7194">
                  <a:moveTo>
                    <a:pt x="1664" y="1495"/>
                  </a:moveTo>
                  <a:cubicBezTo>
                    <a:pt x="1664" y="1495"/>
                    <a:pt x="1664" y="3149"/>
                    <a:pt x="1664" y="4327"/>
                  </a:cubicBezTo>
                  <a:lnTo>
                    <a:pt x="1664" y="4327"/>
                  </a:lnTo>
                  <a:cubicBezTo>
                    <a:pt x="1664" y="4327"/>
                    <a:pt x="3551" y="-2751"/>
                    <a:pt x="1664" y="1968"/>
                  </a:cubicBezTo>
                  <a:cubicBezTo>
                    <a:pt x="1664" y="1968"/>
                    <a:pt x="247" y="1968"/>
                    <a:pt x="247" y="-392"/>
                  </a:cubicBezTo>
                  <a:cubicBezTo>
                    <a:pt x="247" y="1259"/>
                    <a:pt x="247" y="-392"/>
                    <a:pt x="247" y="-392"/>
                  </a:cubicBezTo>
                  <a:cubicBezTo>
                    <a:pt x="247" y="81"/>
                    <a:pt x="247" y="787"/>
                    <a:pt x="247" y="1259"/>
                  </a:cubicBezTo>
                  <a:cubicBezTo>
                    <a:pt x="247" y="1259"/>
                    <a:pt x="247" y="-392"/>
                    <a:pt x="247" y="-1100"/>
                  </a:cubicBezTo>
                  <a:cubicBezTo>
                    <a:pt x="-225" y="553"/>
                    <a:pt x="-698" y="1968"/>
                    <a:pt x="-1167" y="3618"/>
                  </a:cubicBezTo>
                  <a:cubicBezTo>
                    <a:pt x="-1167" y="3618"/>
                    <a:pt x="-1167" y="3618"/>
                    <a:pt x="-1167" y="1968"/>
                  </a:cubicBezTo>
                  <a:cubicBezTo>
                    <a:pt x="-1167" y="317"/>
                    <a:pt x="-1167" y="1968"/>
                    <a:pt x="-1167" y="1968"/>
                  </a:cubicBezTo>
                  <a:cubicBezTo>
                    <a:pt x="-1167" y="5744"/>
                    <a:pt x="-1167" y="4091"/>
                    <a:pt x="-1167" y="5744"/>
                  </a:cubicBezTo>
                  <a:cubicBezTo>
                    <a:pt x="-1167" y="7395"/>
                    <a:pt x="-1167" y="2676"/>
                    <a:pt x="-1167" y="2676"/>
                  </a:cubicBezTo>
                  <a:cubicBezTo>
                    <a:pt x="-1167" y="2676"/>
                    <a:pt x="956" y="3385"/>
                    <a:pt x="1664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0" name="Полилиния: фигура 2189">
              <a:extLst>
                <a:ext uri="{FF2B5EF4-FFF2-40B4-BE49-F238E27FC236}">
                  <a16:creationId xmlns:a16="http://schemas.microsoft.com/office/drawing/2014/main" id="{F0EB629C-596C-CFC5-4E33-4313D56C1D93}"/>
                </a:ext>
              </a:extLst>
            </p:cNvPr>
            <p:cNvSpPr/>
            <p:nvPr/>
          </p:nvSpPr>
          <p:spPr>
            <a:xfrm>
              <a:off x="5214328" y="3801945"/>
              <a:ext cx="446" cy="2636"/>
            </a:xfrm>
            <a:custGeom>
              <a:avLst/>
              <a:gdLst>
                <a:gd name="connsiteX0" fmla="*/ -721 w 446"/>
                <a:gd name="connsiteY0" fmla="*/ -1059 h 2636"/>
                <a:gd name="connsiteX1" fmla="*/ -721 w 446"/>
                <a:gd name="connsiteY1" fmla="*/ -1059 h 2636"/>
                <a:gd name="connsiteX2" fmla="*/ -721 w 446"/>
                <a:gd name="connsiteY2" fmla="*/ 1536 h 2636"/>
                <a:gd name="connsiteX3" fmla="*/ -721 w 446"/>
                <a:gd name="connsiteY3" fmla="*/ -1059 h 2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" h="2636">
                  <a:moveTo>
                    <a:pt x="-721" y="-1059"/>
                  </a:moveTo>
                  <a:cubicBezTo>
                    <a:pt x="-721" y="-1059"/>
                    <a:pt x="-721" y="-1059"/>
                    <a:pt x="-721" y="-1059"/>
                  </a:cubicBezTo>
                  <a:cubicBezTo>
                    <a:pt x="-721" y="-1059"/>
                    <a:pt x="-721" y="594"/>
                    <a:pt x="-721" y="1536"/>
                  </a:cubicBezTo>
                  <a:cubicBezTo>
                    <a:pt x="-1194" y="-3182"/>
                    <a:pt x="-1427" y="122"/>
                    <a:pt x="-721" y="-10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1" name="Полилиния: фигура 2190">
              <a:extLst>
                <a:ext uri="{FF2B5EF4-FFF2-40B4-BE49-F238E27FC236}">
                  <a16:creationId xmlns:a16="http://schemas.microsoft.com/office/drawing/2014/main" id="{673B2405-B65A-BD20-FC6D-105305F78216}"/>
                </a:ext>
              </a:extLst>
            </p:cNvPr>
            <p:cNvSpPr/>
            <p:nvPr/>
          </p:nvSpPr>
          <p:spPr>
            <a:xfrm>
              <a:off x="4958035" y="3690862"/>
              <a:ext cx="262470" cy="233364"/>
            </a:xfrm>
            <a:custGeom>
              <a:avLst/>
              <a:gdLst>
                <a:gd name="connsiteX0" fmla="*/ 253921 w 262470"/>
                <a:gd name="connsiteY0" fmla="*/ 107902 h 233364"/>
                <a:gd name="connsiteX1" fmla="*/ 253921 w 262470"/>
                <a:gd name="connsiteY1" fmla="*/ 109788 h 233364"/>
                <a:gd name="connsiteX2" fmla="*/ 253921 w 262470"/>
                <a:gd name="connsiteY2" fmla="*/ 109788 h 233364"/>
                <a:gd name="connsiteX3" fmla="*/ 253921 w 262470"/>
                <a:gd name="connsiteY3" fmla="*/ 112384 h 233364"/>
                <a:gd name="connsiteX4" fmla="*/ 252504 w 262470"/>
                <a:gd name="connsiteY4" fmla="*/ 112384 h 233364"/>
                <a:gd name="connsiteX5" fmla="*/ 252504 w 262470"/>
                <a:gd name="connsiteY5" fmla="*/ 110025 h 233364"/>
                <a:gd name="connsiteX6" fmla="*/ 254157 w 262470"/>
                <a:gd name="connsiteY6" fmla="*/ 106484 h 233364"/>
                <a:gd name="connsiteX7" fmla="*/ 251798 w 262470"/>
                <a:gd name="connsiteY7" fmla="*/ 106484 h 233364"/>
                <a:gd name="connsiteX8" fmla="*/ 251798 w 262470"/>
                <a:gd name="connsiteY8" fmla="*/ 106484 h 233364"/>
                <a:gd name="connsiteX9" fmla="*/ 253212 w 262470"/>
                <a:gd name="connsiteY9" fmla="*/ 102239 h 233364"/>
                <a:gd name="connsiteX10" fmla="*/ 253212 w 262470"/>
                <a:gd name="connsiteY10" fmla="*/ 102239 h 233364"/>
                <a:gd name="connsiteX11" fmla="*/ 253212 w 262470"/>
                <a:gd name="connsiteY11" fmla="*/ 106251 h 233364"/>
                <a:gd name="connsiteX12" fmla="*/ 251798 w 262470"/>
                <a:gd name="connsiteY12" fmla="*/ 106251 h 233364"/>
                <a:gd name="connsiteX13" fmla="*/ 253685 w 262470"/>
                <a:gd name="connsiteY13" fmla="*/ 103420 h 233364"/>
                <a:gd name="connsiteX14" fmla="*/ 251798 w 262470"/>
                <a:gd name="connsiteY14" fmla="*/ 103420 h 233364"/>
                <a:gd name="connsiteX15" fmla="*/ 251798 w 262470"/>
                <a:gd name="connsiteY15" fmla="*/ 101766 h 233364"/>
                <a:gd name="connsiteX16" fmla="*/ 251798 w 262470"/>
                <a:gd name="connsiteY16" fmla="*/ 103420 h 233364"/>
                <a:gd name="connsiteX17" fmla="*/ 251798 w 262470"/>
                <a:gd name="connsiteY17" fmla="*/ 103420 h 233364"/>
                <a:gd name="connsiteX18" fmla="*/ 251798 w 262470"/>
                <a:gd name="connsiteY18" fmla="*/ 101530 h 233364"/>
                <a:gd name="connsiteX19" fmla="*/ 249909 w 262470"/>
                <a:gd name="connsiteY19" fmla="*/ 101530 h 233364"/>
                <a:gd name="connsiteX20" fmla="*/ 249909 w 262470"/>
                <a:gd name="connsiteY20" fmla="*/ 101530 h 233364"/>
                <a:gd name="connsiteX21" fmla="*/ 251798 w 262470"/>
                <a:gd name="connsiteY21" fmla="*/ 99171 h 233364"/>
                <a:gd name="connsiteX22" fmla="*/ 251798 w 262470"/>
                <a:gd name="connsiteY22" fmla="*/ 97048 h 233364"/>
                <a:gd name="connsiteX23" fmla="*/ 251798 w 262470"/>
                <a:gd name="connsiteY23" fmla="*/ 98935 h 233364"/>
                <a:gd name="connsiteX24" fmla="*/ 251798 w 262470"/>
                <a:gd name="connsiteY24" fmla="*/ 98935 h 233364"/>
                <a:gd name="connsiteX25" fmla="*/ 251798 w 262470"/>
                <a:gd name="connsiteY25" fmla="*/ 95631 h 233364"/>
                <a:gd name="connsiteX26" fmla="*/ 251798 w 262470"/>
                <a:gd name="connsiteY26" fmla="*/ 97520 h 233364"/>
                <a:gd name="connsiteX27" fmla="*/ 251798 w 262470"/>
                <a:gd name="connsiteY27" fmla="*/ 97520 h 233364"/>
                <a:gd name="connsiteX28" fmla="*/ 251798 w 262470"/>
                <a:gd name="connsiteY28" fmla="*/ 99407 h 233364"/>
                <a:gd name="connsiteX29" fmla="*/ 251798 w 262470"/>
                <a:gd name="connsiteY29" fmla="*/ 102002 h 233364"/>
                <a:gd name="connsiteX30" fmla="*/ 251798 w 262470"/>
                <a:gd name="connsiteY30" fmla="*/ 98698 h 233364"/>
                <a:gd name="connsiteX31" fmla="*/ 251798 w 262470"/>
                <a:gd name="connsiteY31" fmla="*/ 99879 h 233364"/>
                <a:gd name="connsiteX32" fmla="*/ 252976 w 262470"/>
                <a:gd name="connsiteY32" fmla="*/ 97520 h 233364"/>
                <a:gd name="connsiteX33" fmla="*/ 252976 w 262470"/>
                <a:gd name="connsiteY33" fmla="*/ 94216 h 233364"/>
                <a:gd name="connsiteX34" fmla="*/ 252976 w 262470"/>
                <a:gd name="connsiteY34" fmla="*/ 94216 h 233364"/>
                <a:gd name="connsiteX35" fmla="*/ 252976 w 262470"/>
                <a:gd name="connsiteY35" fmla="*/ 91149 h 233364"/>
                <a:gd name="connsiteX36" fmla="*/ 252976 w 262470"/>
                <a:gd name="connsiteY36" fmla="*/ 89495 h 233364"/>
                <a:gd name="connsiteX37" fmla="*/ 252976 w 262470"/>
                <a:gd name="connsiteY37" fmla="*/ 92327 h 233364"/>
                <a:gd name="connsiteX38" fmla="*/ 252976 w 262470"/>
                <a:gd name="connsiteY38" fmla="*/ 92327 h 233364"/>
                <a:gd name="connsiteX39" fmla="*/ 252976 w 262470"/>
                <a:gd name="connsiteY39" fmla="*/ 96812 h 233364"/>
                <a:gd name="connsiteX40" fmla="*/ 252976 w 262470"/>
                <a:gd name="connsiteY40" fmla="*/ 96812 h 233364"/>
                <a:gd name="connsiteX41" fmla="*/ 252976 w 262470"/>
                <a:gd name="connsiteY41" fmla="*/ 94452 h 233364"/>
                <a:gd name="connsiteX42" fmla="*/ 252976 w 262470"/>
                <a:gd name="connsiteY42" fmla="*/ 91149 h 233364"/>
                <a:gd name="connsiteX43" fmla="*/ 252976 w 262470"/>
                <a:gd name="connsiteY43" fmla="*/ 93271 h 233364"/>
                <a:gd name="connsiteX44" fmla="*/ 252976 w 262470"/>
                <a:gd name="connsiteY44" fmla="*/ 89495 h 233364"/>
                <a:gd name="connsiteX45" fmla="*/ 252976 w 262470"/>
                <a:gd name="connsiteY45" fmla="*/ 89495 h 233364"/>
                <a:gd name="connsiteX46" fmla="*/ 252976 w 262470"/>
                <a:gd name="connsiteY46" fmla="*/ 87608 h 233364"/>
                <a:gd name="connsiteX47" fmla="*/ 252976 w 262470"/>
                <a:gd name="connsiteY47" fmla="*/ 85013 h 233364"/>
                <a:gd name="connsiteX48" fmla="*/ 252976 w 262470"/>
                <a:gd name="connsiteY48" fmla="*/ 85013 h 233364"/>
                <a:gd name="connsiteX49" fmla="*/ 252976 w 262470"/>
                <a:gd name="connsiteY49" fmla="*/ 88786 h 233364"/>
                <a:gd name="connsiteX50" fmla="*/ 252976 w 262470"/>
                <a:gd name="connsiteY50" fmla="*/ 87608 h 233364"/>
                <a:gd name="connsiteX51" fmla="*/ 251562 w 262470"/>
                <a:gd name="connsiteY51" fmla="*/ 90440 h 233364"/>
                <a:gd name="connsiteX52" fmla="*/ 251562 w 262470"/>
                <a:gd name="connsiteY52" fmla="*/ 86900 h 233364"/>
                <a:gd name="connsiteX53" fmla="*/ 251562 w 262470"/>
                <a:gd name="connsiteY53" fmla="*/ 86900 h 233364"/>
                <a:gd name="connsiteX54" fmla="*/ 251562 w 262470"/>
                <a:gd name="connsiteY54" fmla="*/ 84068 h 233364"/>
                <a:gd name="connsiteX55" fmla="*/ 253685 w 262470"/>
                <a:gd name="connsiteY55" fmla="*/ 84068 h 233364"/>
                <a:gd name="connsiteX56" fmla="*/ 253685 w 262470"/>
                <a:gd name="connsiteY56" fmla="*/ 82654 h 233364"/>
                <a:gd name="connsiteX57" fmla="*/ 251090 w 262470"/>
                <a:gd name="connsiteY57" fmla="*/ 82654 h 233364"/>
                <a:gd name="connsiteX58" fmla="*/ 249672 w 262470"/>
                <a:gd name="connsiteY58" fmla="*/ 76988 h 233364"/>
                <a:gd name="connsiteX59" fmla="*/ 249672 w 262470"/>
                <a:gd name="connsiteY59" fmla="*/ 75810 h 233364"/>
                <a:gd name="connsiteX60" fmla="*/ 248258 w 262470"/>
                <a:gd name="connsiteY60" fmla="*/ 76988 h 233364"/>
                <a:gd name="connsiteX61" fmla="*/ 248258 w 262470"/>
                <a:gd name="connsiteY61" fmla="*/ 74865 h 233364"/>
                <a:gd name="connsiteX62" fmla="*/ 248258 w 262470"/>
                <a:gd name="connsiteY62" fmla="*/ 74865 h 233364"/>
                <a:gd name="connsiteX63" fmla="*/ 246368 w 262470"/>
                <a:gd name="connsiteY63" fmla="*/ 74865 h 233364"/>
                <a:gd name="connsiteX64" fmla="*/ 246368 w 262470"/>
                <a:gd name="connsiteY64" fmla="*/ 77224 h 233364"/>
                <a:gd name="connsiteX65" fmla="*/ 246368 w 262470"/>
                <a:gd name="connsiteY65" fmla="*/ 74629 h 233364"/>
                <a:gd name="connsiteX66" fmla="*/ 244482 w 262470"/>
                <a:gd name="connsiteY66" fmla="*/ 74629 h 233364"/>
                <a:gd name="connsiteX67" fmla="*/ 244482 w 262470"/>
                <a:gd name="connsiteY67" fmla="*/ 72978 h 233364"/>
                <a:gd name="connsiteX68" fmla="*/ 244482 w 262470"/>
                <a:gd name="connsiteY68" fmla="*/ 71089 h 233364"/>
                <a:gd name="connsiteX69" fmla="*/ 241650 w 262470"/>
                <a:gd name="connsiteY69" fmla="*/ 71089 h 233364"/>
                <a:gd name="connsiteX70" fmla="*/ 240233 w 262470"/>
                <a:gd name="connsiteY70" fmla="*/ 68257 h 233364"/>
                <a:gd name="connsiteX71" fmla="*/ 240233 w 262470"/>
                <a:gd name="connsiteY71" fmla="*/ 68257 h 233364"/>
                <a:gd name="connsiteX72" fmla="*/ 240233 w 262470"/>
                <a:gd name="connsiteY72" fmla="*/ 68257 h 233364"/>
                <a:gd name="connsiteX73" fmla="*/ 240233 w 262470"/>
                <a:gd name="connsiteY73" fmla="*/ 68257 h 233364"/>
                <a:gd name="connsiteX74" fmla="*/ 240233 w 262470"/>
                <a:gd name="connsiteY74" fmla="*/ 66370 h 233364"/>
                <a:gd name="connsiteX75" fmla="*/ 238346 w 262470"/>
                <a:gd name="connsiteY75" fmla="*/ 66370 h 233364"/>
                <a:gd name="connsiteX76" fmla="*/ 236459 w 262470"/>
                <a:gd name="connsiteY76" fmla="*/ 63775 h 233364"/>
                <a:gd name="connsiteX77" fmla="*/ 182893 w 262470"/>
                <a:gd name="connsiteY77" fmla="*/ 31919 h 233364"/>
                <a:gd name="connsiteX78" fmla="*/ 184307 w 262470"/>
                <a:gd name="connsiteY78" fmla="*/ 29560 h 233364"/>
                <a:gd name="connsiteX79" fmla="*/ 187847 w 262470"/>
                <a:gd name="connsiteY79" fmla="*/ 31919 h 233364"/>
                <a:gd name="connsiteX80" fmla="*/ 187847 w 262470"/>
                <a:gd name="connsiteY80" fmla="*/ 30266 h 233364"/>
                <a:gd name="connsiteX81" fmla="*/ 187847 w 262470"/>
                <a:gd name="connsiteY81" fmla="*/ 30266 h 233364"/>
                <a:gd name="connsiteX82" fmla="*/ 187847 w 262470"/>
                <a:gd name="connsiteY82" fmla="*/ 30266 h 233364"/>
                <a:gd name="connsiteX83" fmla="*/ 189501 w 262470"/>
                <a:gd name="connsiteY83" fmla="*/ 27434 h 233364"/>
                <a:gd name="connsiteX84" fmla="*/ 191151 w 262470"/>
                <a:gd name="connsiteY84" fmla="*/ 29324 h 233364"/>
                <a:gd name="connsiteX85" fmla="*/ 193038 w 262470"/>
                <a:gd name="connsiteY85" fmla="*/ 29324 h 233364"/>
                <a:gd name="connsiteX86" fmla="*/ 196815 w 262470"/>
                <a:gd name="connsiteY86" fmla="*/ 29324 h 233364"/>
                <a:gd name="connsiteX87" fmla="*/ 196815 w 262470"/>
                <a:gd name="connsiteY87" fmla="*/ 30974 h 233364"/>
                <a:gd name="connsiteX88" fmla="*/ 196815 w 262470"/>
                <a:gd name="connsiteY88" fmla="*/ 29324 h 233364"/>
                <a:gd name="connsiteX89" fmla="*/ 199882 w 262470"/>
                <a:gd name="connsiteY89" fmla="*/ 31919 h 233364"/>
                <a:gd name="connsiteX90" fmla="*/ 199882 w 262470"/>
                <a:gd name="connsiteY90" fmla="*/ 31919 h 233364"/>
                <a:gd name="connsiteX91" fmla="*/ 199882 w 262470"/>
                <a:gd name="connsiteY91" fmla="*/ 31919 h 233364"/>
                <a:gd name="connsiteX92" fmla="*/ 199882 w 262470"/>
                <a:gd name="connsiteY92" fmla="*/ 31919 h 233364"/>
                <a:gd name="connsiteX93" fmla="*/ 199882 w 262470"/>
                <a:gd name="connsiteY93" fmla="*/ 29793 h 233364"/>
                <a:gd name="connsiteX94" fmla="*/ 199882 w 262470"/>
                <a:gd name="connsiteY94" fmla="*/ 31447 h 233364"/>
                <a:gd name="connsiteX95" fmla="*/ 201300 w 262470"/>
                <a:gd name="connsiteY95" fmla="*/ 31447 h 233364"/>
                <a:gd name="connsiteX96" fmla="*/ 201300 w 262470"/>
                <a:gd name="connsiteY96" fmla="*/ 33097 h 233364"/>
                <a:gd name="connsiteX97" fmla="*/ 202950 w 262470"/>
                <a:gd name="connsiteY97" fmla="*/ 31919 h 233364"/>
                <a:gd name="connsiteX98" fmla="*/ 202950 w 262470"/>
                <a:gd name="connsiteY98" fmla="*/ 33806 h 233364"/>
                <a:gd name="connsiteX99" fmla="*/ 202950 w 262470"/>
                <a:gd name="connsiteY99" fmla="*/ 31919 h 233364"/>
                <a:gd name="connsiteX100" fmla="*/ 202950 w 262470"/>
                <a:gd name="connsiteY100" fmla="*/ 34042 h 233364"/>
                <a:gd name="connsiteX101" fmla="*/ 205073 w 262470"/>
                <a:gd name="connsiteY101" fmla="*/ 32628 h 233364"/>
                <a:gd name="connsiteX102" fmla="*/ 205073 w 262470"/>
                <a:gd name="connsiteY102" fmla="*/ 34751 h 233364"/>
                <a:gd name="connsiteX103" fmla="*/ 207905 w 262470"/>
                <a:gd name="connsiteY103" fmla="*/ 34751 h 233364"/>
                <a:gd name="connsiteX104" fmla="*/ 207905 w 262470"/>
                <a:gd name="connsiteY104" fmla="*/ 34751 h 233364"/>
                <a:gd name="connsiteX105" fmla="*/ 207905 w 262470"/>
                <a:gd name="connsiteY105" fmla="*/ 36401 h 233364"/>
                <a:gd name="connsiteX106" fmla="*/ 213334 w 262470"/>
                <a:gd name="connsiteY106" fmla="*/ 40414 h 233364"/>
                <a:gd name="connsiteX107" fmla="*/ 213334 w 262470"/>
                <a:gd name="connsiteY107" fmla="*/ 38760 h 233364"/>
                <a:gd name="connsiteX108" fmla="*/ 213334 w 262470"/>
                <a:gd name="connsiteY108" fmla="*/ 41122 h 233364"/>
                <a:gd name="connsiteX109" fmla="*/ 217817 w 262470"/>
                <a:gd name="connsiteY109" fmla="*/ 41122 h 233364"/>
                <a:gd name="connsiteX110" fmla="*/ 217817 w 262470"/>
                <a:gd name="connsiteY110" fmla="*/ 43245 h 233364"/>
                <a:gd name="connsiteX111" fmla="*/ 219703 w 262470"/>
                <a:gd name="connsiteY111" fmla="*/ 43245 h 233364"/>
                <a:gd name="connsiteX112" fmla="*/ 221829 w 262470"/>
                <a:gd name="connsiteY112" fmla="*/ 38055 h 233364"/>
                <a:gd name="connsiteX113" fmla="*/ 221829 w 262470"/>
                <a:gd name="connsiteY113" fmla="*/ 41359 h 233364"/>
                <a:gd name="connsiteX114" fmla="*/ 221829 w 262470"/>
                <a:gd name="connsiteY114" fmla="*/ 41359 h 233364"/>
                <a:gd name="connsiteX115" fmla="*/ 221829 w 262470"/>
                <a:gd name="connsiteY115" fmla="*/ 41359 h 233364"/>
                <a:gd name="connsiteX116" fmla="*/ 223480 w 262470"/>
                <a:gd name="connsiteY116" fmla="*/ 44426 h 233364"/>
                <a:gd name="connsiteX117" fmla="*/ 223480 w 262470"/>
                <a:gd name="connsiteY117" fmla="*/ 44426 h 233364"/>
                <a:gd name="connsiteX118" fmla="*/ 223480 w 262470"/>
                <a:gd name="connsiteY118" fmla="*/ 43009 h 233364"/>
                <a:gd name="connsiteX119" fmla="*/ 223480 w 262470"/>
                <a:gd name="connsiteY119" fmla="*/ 45841 h 233364"/>
                <a:gd name="connsiteX120" fmla="*/ 223480 w 262470"/>
                <a:gd name="connsiteY120" fmla="*/ 43954 h 233364"/>
                <a:gd name="connsiteX121" fmla="*/ 225603 w 262470"/>
                <a:gd name="connsiteY121" fmla="*/ 47727 h 233364"/>
                <a:gd name="connsiteX122" fmla="*/ 225603 w 262470"/>
                <a:gd name="connsiteY122" fmla="*/ 47727 h 233364"/>
                <a:gd name="connsiteX123" fmla="*/ 227965 w 262470"/>
                <a:gd name="connsiteY123" fmla="*/ 51268 h 233364"/>
                <a:gd name="connsiteX124" fmla="*/ 230560 w 262470"/>
                <a:gd name="connsiteY124" fmla="*/ 53157 h 233364"/>
                <a:gd name="connsiteX125" fmla="*/ 230560 w 262470"/>
                <a:gd name="connsiteY125" fmla="*/ 50326 h 233364"/>
                <a:gd name="connsiteX126" fmla="*/ 230560 w 262470"/>
                <a:gd name="connsiteY126" fmla="*/ 50326 h 233364"/>
                <a:gd name="connsiteX127" fmla="*/ 230560 w 262470"/>
                <a:gd name="connsiteY127" fmla="*/ 54099 h 233364"/>
                <a:gd name="connsiteX128" fmla="*/ 230560 w 262470"/>
                <a:gd name="connsiteY128" fmla="*/ 52449 h 233364"/>
                <a:gd name="connsiteX129" fmla="*/ 230560 w 262470"/>
                <a:gd name="connsiteY129" fmla="*/ 51031 h 233364"/>
                <a:gd name="connsiteX130" fmla="*/ 230560 w 262470"/>
                <a:gd name="connsiteY130" fmla="*/ 55989 h 233364"/>
                <a:gd name="connsiteX131" fmla="*/ 230560 w 262470"/>
                <a:gd name="connsiteY131" fmla="*/ 53391 h 233364"/>
                <a:gd name="connsiteX132" fmla="*/ 230560 w 262470"/>
                <a:gd name="connsiteY132" fmla="*/ 53391 h 233364"/>
                <a:gd name="connsiteX133" fmla="*/ 230560 w 262470"/>
                <a:gd name="connsiteY133" fmla="*/ 55280 h 233364"/>
                <a:gd name="connsiteX134" fmla="*/ 230560 w 262470"/>
                <a:gd name="connsiteY134" fmla="*/ 55280 h 233364"/>
                <a:gd name="connsiteX135" fmla="*/ 230560 w 262470"/>
                <a:gd name="connsiteY135" fmla="*/ 52921 h 233364"/>
                <a:gd name="connsiteX136" fmla="*/ 230560 w 262470"/>
                <a:gd name="connsiteY136" fmla="*/ 52921 h 233364"/>
                <a:gd name="connsiteX137" fmla="*/ 230560 w 262470"/>
                <a:gd name="connsiteY137" fmla="*/ 52921 h 233364"/>
                <a:gd name="connsiteX138" fmla="*/ 230560 w 262470"/>
                <a:gd name="connsiteY138" fmla="*/ 54808 h 233364"/>
                <a:gd name="connsiteX139" fmla="*/ 230560 w 262470"/>
                <a:gd name="connsiteY139" fmla="*/ 54808 h 233364"/>
                <a:gd name="connsiteX140" fmla="*/ 230560 w 262470"/>
                <a:gd name="connsiteY140" fmla="*/ 56458 h 233364"/>
                <a:gd name="connsiteX141" fmla="*/ 230560 w 262470"/>
                <a:gd name="connsiteY141" fmla="*/ 58820 h 233364"/>
                <a:gd name="connsiteX142" fmla="*/ 230560 w 262470"/>
                <a:gd name="connsiteY142" fmla="*/ 56225 h 233364"/>
                <a:gd name="connsiteX143" fmla="*/ 230560 w 262470"/>
                <a:gd name="connsiteY143" fmla="*/ 56225 h 233364"/>
                <a:gd name="connsiteX144" fmla="*/ 230560 w 262470"/>
                <a:gd name="connsiteY144" fmla="*/ 54572 h 233364"/>
                <a:gd name="connsiteX145" fmla="*/ 232447 w 262470"/>
                <a:gd name="connsiteY145" fmla="*/ 51504 h 233364"/>
                <a:gd name="connsiteX146" fmla="*/ 232447 w 262470"/>
                <a:gd name="connsiteY146" fmla="*/ 53863 h 233364"/>
                <a:gd name="connsiteX147" fmla="*/ 233628 w 262470"/>
                <a:gd name="connsiteY147" fmla="*/ 52449 h 233364"/>
                <a:gd name="connsiteX148" fmla="*/ 233628 w 262470"/>
                <a:gd name="connsiteY148" fmla="*/ 54572 h 233364"/>
                <a:gd name="connsiteX149" fmla="*/ 233628 w 262470"/>
                <a:gd name="connsiteY149" fmla="*/ 52921 h 233364"/>
                <a:gd name="connsiteX150" fmla="*/ 233628 w 262470"/>
                <a:gd name="connsiteY150" fmla="*/ 52921 h 233364"/>
                <a:gd name="connsiteX151" fmla="*/ 233628 w 262470"/>
                <a:gd name="connsiteY151" fmla="*/ 55280 h 233364"/>
                <a:gd name="connsiteX152" fmla="*/ 235042 w 262470"/>
                <a:gd name="connsiteY152" fmla="*/ 55280 h 233364"/>
                <a:gd name="connsiteX153" fmla="*/ 235042 w 262470"/>
                <a:gd name="connsiteY153" fmla="*/ 55280 h 233364"/>
                <a:gd name="connsiteX154" fmla="*/ 235042 w 262470"/>
                <a:gd name="connsiteY154" fmla="*/ 58112 h 233364"/>
                <a:gd name="connsiteX155" fmla="*/ 236932 w 262470"/>
                <a:gd name="connsiteY155" fmla="*/ 58112 h 233364"/>
                <a:gd name="connsiteX156" fmla="*/ 236932 w 262470"/>
                <a:gd name="connsiteY156" fmla="*/ 60235 h 233364"/>
                <a:gd name="connsiteX157" fmla="*/ 236932 w 262470"/>
                <a:gd name="connsiteY157" fmla="*/ 61888 h 233364"/>
                <a:gd name="connsiteX158" fmla="*/ 239527 w 262470"/>
                <a:gd name="connsiteY158" fmla="*/ 61888 h 233364"/>
                <a:gd name="connsiteX159" fmla="*/ 239527 w 262470"/>
                <a:gd name="connsiteY159" fmla="*/ 60471 h 233364"/>
                <a:gd name="connsiteX160" fmla="*/ 239527 w 262470"/>
                <a:gd name="connsiteY160" fmla="*/ 58820 h 233364"/>
                <a:gd name="connsiteX161" fmla="*/ 239527 w 262470"/>
                <a:gd name="connsiteY161" fmla="*/ 61888 h 233364"/>
                <a:gd name="connsiteX162" fmla="*/ 239527 w 262470"/>
                <a:gd name="connsiteY162" fmla="*/ 61888 h 233364"/>
                <a:gd name="connsiteX163" fmla="*/ 239527 w 262470"/>
                <a:gd name="connsiteY163" fmla="*/ 60471 h 233364"/>
                <a:gd name="connsiteX164" fmla="*/ 239527 w 262470"/>
                <a:gd name="connsiteY164" fmla="*/ 62124 h 233364"/>
                <a:gd name="connsiteX165" fmla="*/ 241414 w 262470"/>
                <a:gd name="connsiteY165" fmla="*/ 62124 h 233364"/>
                <a:gd name="connsiteX166" fmla="*/ 241414 w 262470"/>
                <a:gd name="connsiteY166" fmla="*/ 65189 h 233364"/>
                <a:gd name="connsiteX167" fmla="*/ 241414 w 262470"/>
                <a:gd name="connsiteY167" fmla="*/ 65189 h 233364"/>
                <a:gd name="connsiteX168" fmla="*/ 241414 w 262470"/>
                <a:gd name="connsiteY168" fmla="*/ 63066 h 233364"/>
                <a:gd name="connsiteX169" fmla="*/ 241414 w 262470"/>
                <a:gd name="connsiteY169" fmla="*/ 61652 h 233364"/>
                <a:gd name="connsiteX170" fmla="*/ 241414 w 262470"/>
                <a:gd name="connsiteY170" fmla="*/ 64011 h 233364"/>
                <a:gd name="connsiteX171" fmla="*/ 242595 w 262470"/>
                <a:gd name="connsiteY171" fmla="*/ 64011 h 233364"/>
                <a:gd name="connsiteX172" fmla="*/ 242595 w 262470"/>
                <a:gd name="connsiteY172" fmla="*/ 66370 h 233364"/>
                <a:gd name="connsiteX173" fmla="*/ 245426 w 262470"/>
                <a:gd name="connsiteY173" fmla="*/ 64247 h 233364"/>
                <a:gd name="connsiteX174" fmla="*/ 245426 w 262470"/>
                <a:gd name="connsiteY174" fmla="*/ 67787 h 233364"/>
                <a:gd name="connsiteX175" fmla="*/ 245426 w 262470"/>
                <a:gd name="connsiteY175" fmla="*/ 65898 h 233364"/>
                <a:gd name="connsiteX176" fmla="*/ 245426 w 262470"/>
                <a:gd name="connsiteY176" fmla="*/ 68257 h 233364"/>
                <a:gd name="connsiteX177" fmla="*/ 245426 w 262470"/>
                <a:gd name="connsiteY177" fmla="*/ 68257 h 233364"/>
                <a:gd name="connsiteX178" fmla="*/ 245426 w 262470"/>
                <a:gd name="connsiteY178" fmla="*/ 67079 h 233364"/>
                <a:gd name="connsiteX179" fmla="*/ 247313 w 262470"/>
                <a:gd name="connsiteY179" fmla="*/ 67079 h 233364"/>
                <a:gd name="connsiteX180" fmla="*/ 247313 w 262470"/>
                <a:gd name="connsiteY180" fmla="*/ 71089 h 233364"/>
                <a:gd name="connsiteX181" fmla="*/ 247313 w 262470"/>
                <a:gd name="connsiteY181" fmla="*/ 67551 h 233364"/>
                <a:gd name="connsiteX182" fmla="*/ 248494 w 262470"/>
                <a:gd name="connsiteY182" fmla="*/ 67551 h 233364"/>
                <a:gd name="connsiteX183" fmla="*/ 248494 w 262470"/>
                <a:gd name="connsiteY183" fmla="*/ 71797 h 233364"/>
                <a:gd name="connsiteX184" fmla="*/ 249672 w 262470"/>
                <a:gd name="connsiteY184" fmla="*/ 67551 h 233364"/>
                <a:gd name="connsiteX185" fmla="*/ 249672 w 262470"/>
                <a:gd name="connsiteY185" fmla="*/ 67551 h 233364"/>
                <a:gd name="connsiteX186" fmla="*/ 249672 w 262470"/>
                <a:gd name="connsiteY186" fmla="*/ 69438 h 233364"/>
                <a:gd name="connsiteX187" fmla="*/ 249672 w 262470"/>
                <a:gd name="connsiteY187" fmla="*/ 67787 h 233364"/>
                <a:gd name="connsiteX188" fmla="*/ 249672 w 262470"/>
                <a:gd name="connsiteY188" fmla="*/ 71325 h 233364"/>
                <a:gd name="connsiteX189" fmla="*/ 249672 w 262470"/>
                <a:gd name="connsiteY189" fmla="*/ 71325 h 233364"/>
                <a:gd name="connsiteX190" fmla="*/ 249672 w 262470"/>
                <a:gd name="connsiteY190" fmla="*/ 68257 h 233364"/>
                <a:gd name="connsiteX191" fmla="*/ 249672 w 262470"/>
                <a:gd name="connsiteY191" fmla="*/ 66134 h 233364"/>
                <a:gd name="connsiteX192" fmla="*/ 249672 w 262470"/>
                <a:gd name="connsiteY192" fmla="*/ 66134 h 233364"/>
                <a:gd name="connsiteX193" fmla="*/ 249672 w 262470"/>
                <a:gd name="connsiteY193" fmla="*/ 67787 h 233364"/>
                <a:gd name="connsiteX194" fmla="*/ 249672 w 262470"/>
                <a:gd name="connsiteY194" fmla="*/ 63775 h 233364"/>
                <a:gd name="connsiteX195" fmla="*/ 249672 w 262470"/>
                <a:gd name="connsiteY195" fmla="*/ 65189 h 233364"/>
                <a:gd name="connsiteX196" fmla="*/ 249672 w 262470"/>
                <a:gd name="connsiteY196" fmla="*/ 61652 h 233364"/>
                <a:gd name="connsiteX197" fmla="*/ 249672 w 262470"/>
                <a:gd name="connsiteY197" fmla="*/ 63066 h 233364"/>
                <a:gd name="connsiteX198" fmla="*/ 248494 w 262470"/>
                <a:gd name="connsiteY198" fmla="*/ 63066 h 233364"/>
                <a:gd name="connsiteX199" fmla="*/ 248494 w 262470"/>
                <a:gd name="connsiteY199" fmla="*/ 60235 h 233364"/>
                <a:gd name="connsiteX200" fmla="*/ 248494 w 262470"/>
                <a:gd name="connsiteY200" fmla="*/ 57876 h 233364"/>
                <a:gd name="connsiteX201" fmla="*/ 248494 w 262470"/>
                <a:gd name="connsiteY201" fmla="*/ 59526 h 233364"/>
                <a:gd name="connsiteX202" fmla="*/ 248494 w 262470"/>
                <a:gd name="connsiteY202" fmla="*/ 57876 h 233364"/>
                <a:gd name="connsiteX203" fmla="*/ 248494 w 262470"/>
                <a:gd name="connsiteY203" fmla="*/ 59762 h 233364"/>
                <a:gd name="connsiteX204" fmla="*/ 248494 w 262470"/>
                <a:gd name="connsiteY204" fmla="*/ 59762 h 233364"/>
                <a:gd name="connsiteX205" fmla="*/ 248494 w 262470"/>
                <a:gd name="connsiteY205" fmla="*/ 57876 h 233364"/>
                <a:gd name="connsiteX206" fmla="*/ 246841 w 262470"/>
                <a:gd name="connsiteY206" fmla="*/ 57876 h 233364"/>
                <a:gd name="connsiteX207" fmla="*/ 246841 w 262470"/>
                <a:gd name="connsiteY207" fmla="*/ 56458 h 233364"/>
                <a:gd name="connsiteX208" fmla="*/ 246841 w 262470"/>
                <a:gd name="connsiteY208" fmla="*/ 55044 h 233364"/>
                <a:gd name="connsiteX209" fmla="*/ 246841 w 262470"/>
                <a:gd name="connsiteY209" fmla="*/ 55044 h 233364"/>
                <a:gd name="connsiteX210" fmla="*/ 248494 w 262470"/>
                <a:gd name="connsiteY210" fmla="*/ 55044 h 233364"/>
                <a:gd name="connsiteX211" fmla="*/ 246605 w 262470"/>
                <a:gd name="connsiteY211" fmla="*/ 53157 h 233364"/>
                <a:gd name="connsiteX212" fmla="*/ 246605 w 262470"/>
                <a:gd name="connsiteY212" fmla="*/ 54808 h 233364"/>
                <a:gd name="connsiteX213" fmla="*/ 246605 w 262470"/>
                <a:gd name="connsiteY213" fmla="*/ 53157 h 233364"/>
                <a:gd name="connsiteX214" fmla="*/ 246605 w 262470"/>
                <a:gd name="connsiteY214" fmla="*/ 53157 h 233364"/>
                <a:gd name="connsiteX215" fmla="*/ 246605 w 262470"/>
                <a:gd name="connsiteY215" fmla="*/ 54572 h 233364"/>
                <a:gd name="connsiteX216" fmla="*/ 246605 w 262470"/>
                <a:gd name="connsiteY216" fmla="*/ 52449 h 233364"/>
                <a:gd name="connsiteX217" fmla="*/ 246605 w 262470"/>
                <a:gd name="connsiteY217" fmla="*/ 52449 h 233364"/>
                <a:gd name="connsiteX218" fmla="*/ 244954 w 262470"/>
                <a:gd name="connsiteY218" fmla="*/ 52449 h 233364"/>
                <a:gd name="connsiteX219" fmla="*/ 244954 w 262470"/>
                <a:gd name="connsiteY219" fmla="*/ 52449 h 233364"/>
                <a:gd name="connsiteX220" fmla="*/ 242831 w 262470"/>
                <a:gd name="connsiteY220" fmla="*/ 50795 h 233364"/>
                <a:gd name="connsiteX221" fmla="*/ 242831 w 262470"/>
                <a:gd name="connsiteY221" fmla="*/ 48908 h 233364"/>
                <a:gd name="connsiteX222" fmla="*/ 242831 w 262470"/>
                <a:gd name="connsiteY222" fmla="*/ 50559 h 233364"/>
                <a:gd name="connsiteX223" fmla="*/ 242831 w 262470"/>
                <a:gd name="connsiteY223" fmla="*/ 47258 h 233364"/>
                <a:gd name="connsiteX224" fmla="*/ 242831 w 262470"/>
                <a:gd name="connsiteY224" fmla="*/ 50089 h 233364"/>
                <a:gd name="connsiteX225" fmla="*/ 242831 w 262470"/>
                <a:gd name="connsiteY225" fmla="*/ 48672 h 233364"/>
                <a:gd name="connsiteX226" fmla="*/ 241414 w 262470"/>
                <a:gd name="connsiteY226" fmla="*/ 50559 h 233364"/>
                <a:gd name="connsiteX227" fmla="*/ 241414 w 262470"/>
                <a:gd name="connsiteY227" fmla="*/ 48200 h 233364"/>
                <a:gd name="connsiteX228" fmla="*/ 239999 w 262470"/>
                <a:gd name="connsiteY228" fmla="*/ 48200 h 233364"/>
                <a:gd name="connsiteX229" fmla="*/ 239999 w 262470"/>
                <a:gd name="connsiteY229" fmla="*/ 48200 h 233364"/>
                <a:gd name="connsiteX230" fmla="*/ 239999 w 262470"/>
                <a:gd name="connsiteY230" fmla="*/ 48200 h 233364"/>
                <a:gd name="connsiteX231" fmla="*/ 239999 w 262470"/>
                <a:gd name="connsiteY231" fmla="*/ 45368 h 233364"/>
                <a:gd name="connsiteX232" fmla="*/ 239999 w 262470"/>
                <a:gd name="connsiteY232" fmla="*/ 43718 h 233364"/>
                <a:gd name="connsiteX233" fmla="*/ 237401 w 262470"/>
                <a:gd name="connsiteY233" fmla="*/ 45604 h 233364"/>
                <a:gd name="connsiteX234" fmla="*/ 237401 w 262470"/>
                <a:gd name="connsiteY234" fmla="*/ 42064 h 233364"/>
                <a:gd name="connsiteX235" fmla="*/ 235987 w 262470"/>
                <a:gd name="connsiteY235" fmla="*/ 39469 h 233364"/>
                <a:gd name="connsiteX236" fmla="*/ 235987 w 262470"/>
                <a:gd name="connsiteY236" fmla="*/ 39469 h 233364"/>
                <a:gd name="connsiteX237" fmla="*/ 235987 w 262470"/>
                <a:gd name="connsiteY237" fmla="*/ 41592 h 233364"/>
                <a:gd name="connsiteX238" fmla="*/ 235987 w 262470"/>
                <a:gd name="connsiteY238" fmla="*/ 38760 h 233364"/>
                <a:gd name="connsiteX239" fmla="*/ 233864 w 262470"/>
                <a:gd name="connsiteY239" fmla="*/ 38760 h 233364"/>
                <a:gd name="connsiteX240" fmla="*/ 233864 w 262470"/>
                <a:gd name="connsiteY240" fmla="*/ 35223 h 233364"/>
                <a:gd name="connsiteX241" fmla="*/ 232447 w 262470"/>
                <a:gd name="connsiteY241" fmla="*/ 37582 h 233364"/>
                <a:gd name="connsiteX242" fmla="*/ 232447 w 262470"/>
                <a:gd name="connsiteY242" fmla="*/ 34987 h 233364"/>
                <a:gd name="connsiteX243" fmla="*/ 229143 w 262470"/>
                <a:gd name="connsiteY243" fmla="*/ 30974 h 233364"/>
                <a:gd name="connsiteX244" fmla="*/ 229143 w 262470"/>
                <a:gd name="connsiteY244" fmla="*/ 32861 h 233364"/>
                <a:gd name="connsiteX245" fmla="*/ 226311 w 262470"/>
                <a:gd name="connsiteY245" fmla="*/ 30029 h 233364"/>
                <a:gd name="connsiteX246" fmla="*/ 226311 w 262470"/>
                <a:gd name="connsiteY246" fmla="*/ 27906 h 233364"/>
                <a:gd name="connsiteX247" fmla="*/ 226311 w 262470"/>
                <a:gd name="connsiteY247" fmla="*/ 29560 h 233364"/>
                <a:gd name="connsiteX248" fmla="*/ 226311 w 262470"/>
                <a:gd name="connsiteY248" fmla="*/ 29560 h 233364"/>
                <a:gd name="connsiteX249" fmla="*/ 226311 w 262470"/>
                <a:gd name="connsiteY249" fmla="*/ 26962 h 233364"/>
                <a:gd name="connsiteX250" fmla="*/ 223480 w 262470"/>
                <a:gd name="connsiteY250" fmla="*/ 24366 h 233364"/>
                <a:gd name="connsiteX251" fmla="*/ 223480 w 262470"/>
                <a:gd name="connsiteY251" fmla="*/ 24366 h 233364"/>
                <a:gd name="connsiteX252" fmla="*/ 218761 w 262470"/>
                <a:gd name="connsiteY252" fmla="*/ 19648 h 233364"/>
                <a:gd name="connsiteX253" fmla="*/ 216402 w 262470"/>
                <a:gd name="connsiteY253" fmla="*/ 19648 h 233364"/>
                <a:gd name="connsiteX254" fmla="*/ 216402 w 262470"/>
                <a:gd name="connsiteY254" fmla="*/ 19648 h 233364"/>
                <a:gd name="connsiteX255" fmla="*/ 216402 w 262470"/>
                <a:gd name="connsiteY255" fmla="*/ 21062 h 233364"/>
                <a:gd name="connsiteX256" fmla="*/ 216402 w 262470"/>
                <a:gd name="connsiteY256" fmla="*/ 18703 h 233364"/>
                <a:gd name="connsiteX257" fmla="*/ 213098 w 262470"/>
                <a:gd name="connsiteY257" fmla="*/ 18703 h 233364"/>
                <a:gd name="connsiteX258" fmla="*/ 213098 w 262470"/>
                <a:gd name="connsiteY258" fmla="*/ 16816 h 233364"/>
                <a:gd name="connsiteX259" fmla="*/ 208613 w 262470"/>
                <a:gd name="connsiteY259" fmla="*/ 16816 h 233364"/>
                <a:gd name="connsiteX260" fmla="*/ 208613 w 262470"/>
                <a:gd name="connsiteY260" fmla="*/ 14930 h 233364"/>
                <a:gd name="connsiteX261" fmla="*/ 207199 w 262470"/>
                <a:gd name="connsiteY261" fmla="*/ 14930 h 233364"/>
                <a:gd name="connsiteX262" fmla="*/ 204367 w 262470"/>
                <a:gd name="connsiteY262" fmla="*/ 13512 h 233364"/>
                <a:gd name="connsiteX263" fmla="*/ 198232 w 262470"/>
                <a:gd name="connsiteY263" fmla="*/ 10917 h 233364"/>
                <a:gd name="connsiteX264" fmla="*/ 198232 w 262470"/>
                <a:gd name="connsiteY264" fmla="*/ 12331 h 233364"/>
                <a:gd name="connsiteX265" fmla="*/ 198232 w 262470"/>
                <a:gd name="connsiteY265" fmla="*/ 12331 h 233364"/>
                <a:gd name="connsiteX266" fmla="*/ 194455 w 262470"/>
                <a:gd name="connsiteY266" fmla="*/ 12331 h 233364"/>
                <a:gd name="connsiteX267" fmla="*/ 194455 w 262470"/>
                <a:gd name="connsiteY267" fmla="*/ 10681 h 233364"/>
                <a:gd name="connsiteX268" fmla="*/ 194455 w 262470"/>
                <a:gd name="connsiteY268" fmla="*/ 11862 h 233364"/>
                <a:gd name="connsiteX269" fmla="*/ 194455 w 262470"/>
                <a:gd name="connsiteY269" fmla="*/ 10681 h 233364"/>
                <a:gd name="connsiteX270" fmla="*/ 194455 w 262470"/>
                <a:gd name="connsiteY270" fmla="*/ 10681 h 233364"/>
                <a:gd name="connsiteX271" fmla="*/ 168027 w 262470"/>
                <a:gd name="connsiteY271" fmla="*/ 7377 h 233364"/>
                <a:gd name="connsiteX272" fmla="*/ 168027 w 262470"/>
                <a:gd name="connsiteY272" fmla="*/ 7377 h 233364"/>
                <a:gd name="connsiteX273" fmla="*/ 164959 w 262470"/>
                <a:gd name="connsiteY273" fmla="*/ 5963 h 233364"/>
                <a:gd name="connsiteX274" fmla="*/ 164959 w 262470"/>
                <a:gd name="connsiteY274" fmla="*/ 5963 h 233364"/>
                <a:gd name="connsiteX275" fmla="*/ 164959 w 262470"/>
                <a:gd name="connsiteY275" fmla="*/ 5963 h 233364"/>
                <a:gd name="connsiteX276" fmla="*/ 164959 w 262470"/>
                <a:gd name="connsiteY276" fmla="*/ 5963 h 233364"/>
                <a:gd name="connsiteX277" fmla="*/ 163542 w 262470"/>
                <a:gd name="connsiteY277" fmla="*/ 5963 h 233364"/>
                <a:gd name="connsiteX278" fmla="*/ 159296 w 262470"/>
                <a:gd name="connsiteY278" fmla="*/ 1950 h 233364"/>
                <a:gd name="connsiteX279" fmla="*/ 159296 w 262470"/>
                <a:gd name="connsiteY279" fmla="*/ 3364 h 233364"/>
                <a:gd name="connsiteX280" fmla="*/ 159296 w 262470"/>
                <a:gd name="connsiteY280" fmla="*/ 3364 h 233364"/>
                <a:gd name="connsiteX281" fmla="*/ 159296 w 262470"/>
                <a:gd name="connsiteY281" fmla="*/ 1478 h 233364"/>
                <a:gd name="connsiteX282" fmla="*/ 159296 w 262470"/>
                <a:gd name="connsiteY282" fmla="*/ 1478 h 233364"/>
                <a:gd name="connsiteX283" fmla="*/ 156937 w 262470"/>
                <a:gd name="connsiteY283" fmla="*/ 1478 h 233364"/>
                <a:gd name="connsiteX284" fmla="*/ 156937 w 262470"/>
                <a:gd name="connsiteY284" fmla="*/ -409 h 233364"/>
                <a:gd name="connsiteX285" fmla="*/ 156937 w 262470"/>
                <a:gd name="connsiteY285" fmla="*/ -409 h 233364"/>
                <a:gd name="connsiteX286" fmla="*/ 156937 w 262470"/>
                <a:gd name="connsiteY286" fmla="*/ 769 h 233364"/>
                <a:gd name="connsiteX287" fmla="*/ 156937 w 262470"/>
                <a:gd name="connsiteY287" fmla="*/ 769 h 233364"/>
                <a:gd name="connsiteX288" fmla="*/ 156937 w 262470"/>
                <a:gd name="connsiteY288" fmla="*/ -645 h 233364"/>
                <a:gd name="connsiteX289" fmla="*/ 155047 w 262470"/>
                <a:gd name="connsiteY289" fmla="*/ 769 h 233364"/>
                <a:gd name="connsiteX290" fmla="*/ 156700 w 262470"/>
                <a:gd name="connsiteY290" fmla="*/ -882 h 233364"/>
                <a:gd name="connsiteX291" fmla="*/ 152688 w 262470"/>
                <a:gd name="connsiteY291" fmla="*/ 1478 h 233364"/>
                <a:gd name="connsiteX292" fmla="*/ 152688 w 262470"/>
                <a:gd name="connsiteY292" fmla="*/ -409 h 233364"/>
                <a:gd name="connsiteX293" fmla="*/ 152688 w 262470"/>
                <a:gd name="connsiteY293" fmla="*/ 1005 h 233364"/>
                <a:gd name="connsiteX294" fmla="*/ 150329 w 262470"/>
                <a:gd name="connsiteY294" fmla="*/ 2895 h 233364"/>
                <a:gd name="connsiteX295" fmla="*/ 150329 w 262470"/>
                <a:gd name="connsiteY295" fmla="*/ 533 h 233364"/>
                <a:gd name="connsiteX296" fmla="*/ 150329 w 262470"/>
                <a:gd name="connsiteY296" fmla="*/ 533 h 233364"/>
                <a:gd name="connsiteX297" fmla="*/ 150329 w 262470"/>
                <a:gd name="connsiteY297" fmla="*/ 2186 h 233364"/>
                <a:gd name="connsiteX298" fmla="*/ 147969 w 262470"/>
                <a:gd name="connsiteY298" fmla="*/ 3601 h 233364"/>
                <a:gd name="connsiteX299" fmla="*/ 147969 w 262470"/>
                <a:gd name="connsiteY299" fmla="*/ 2186 h 233364"/>
                <a:gd name="connsiteX300" fmla="*/ 147969 w 262470"/>
                <a:gd name="connsiteY300" fmla="*/ 2186 h 233364"/>
                <a:gd name="connsiteX301" fmla="*/ 146080 w 262470"/>
                <a:gd name="connsiteY301" fmla="*/ 4073 h 233364"/>
                <a:gd name="connsiteX302" fmla="*/ 143484 w 262470"/>
                <a:gd name="connsiteY302" fmla="*/ 4073 h 233364"/>
                <a:gd name="connsiteX303" fmla="*/ 140417 w 262470"/>
                <a:gd name="connsiteY303" fmla="*/ 6432 h 233364"/>
                <a:gd name="connsiteX304" fmla="*/ 142306 w 262470"/>
                <a:gd name="connsiteY304" fmla="*/ 5018 h 233364"/>
                <a:gd name="connsiteX305" fmla="*/ 142306 w 262470"/>
                <a:gd name="connsiteY305" fmla="*/ 5018 h 233364"/>
                <a:gd name="connsiteX306" fmla="*/ 145374 w 262470"/>
                <a:gd name="connsiteY306" fmla="*/ 2186 h 233364"/>
                <a:gd name="connsiteX307" fmla="*/ 145374 w 262470"/>
                <a:gd name="connsiteY307" fmla="*/ 2186 h 233364"/>
                <a:gd name="connsiteX308" fmla="*/ 142070 w 262470"/>
                <a:gd name="connsiteY308" fmla="*/ 2186 h 233364"/>
                <a:gd name="connsiteX309" fmla="*/ 143484 w 262470"/>
                <a:gd name="connsiteY309" fmla="*/ 769 h 233364"/>
                <a:gd name="connsiteX310" fmla="*/ 140180 w 262470"/>
                <a:gd name="connsiteY310" fmla="*/ 3364 h 233364"/>
                <a:gd name="connsiteX311" fmla="*/ 141361 w 262470"/>
                <a:gd name="connsiteY311" fmla="*/ 1714 h 233364"/>
                <a:gd name="connsiteX312" fmla="*/ 136643 w 262470"/>
                <a:gd name="connsiteY312" fmla="*/ 5018 h 233364"/>
                <a:gd name="connsiteX313" fmla="*/ 132158 w 262470"/>
                <a:gd name="connsiteY313" fmla="*/ 6668 h 233364"/>
                <a:gd name="connsiteX314" fmla="*/ 128382 w 262470"/>
                <a:gd name="connsiteY314" fmla="*/ 8794 h 233364"/>
                <a:gd name="connsiteX315" fmla="*/ 123663 w 262470"/>
                <a:gd name="connsiteY315" fmla="*/ 8794 h 233364"/>
                <a:gd name="connsiteX316" fmla="*/ 118000 w 262470"/>
                <a:gd name="connsiteY316" fmla="*/ 13985 h 233364"/>
                <a:gd name="connsiteX317" fmla="*/ 116583 w 262470"/>
                <a:gd name="connsiteY317" fmla="*/ 13985 h 233364"/>
                <a:gd name="connsiteX318" fmla="*/ 113282 w 262470"/>
                <a:gd name="connsiteY318" fmla="*/ 12095 h 233364"/>
                <a:gd name="connsiteX319" fmla="*/ 110448 w 262470"/>
                <a:gd name="connsiteY319" fmla="*/ 14930 h 233364"/>
                <a:gd name="connsiteX320" fmla="*/ 110448 w 262470"/>
                <a:gd name="connsiteY320" fmla="*/ 13276 h 233364"/>
                <a:gd name="connsiteX321" fmla="*/ 110448 w 262470"/>
                <a:gd name="connsiteY321" fmla="*/ 13276 h 233364"/>
                <a:gd name="connsiteX322" fmla="*/ 107383 w 262470"/>
                <a:gd name="connsiteY322" fmla="*/ 15872 h 233364"/>
                <a:gd name="connsiteX323" fmla="*/ 107383 w 262470"/>
                <a:gd name="connsiteY323" fmla="*/ 15872 h 233364"/>
                <a:gd name="connsiteX324" fmla="*/ 107383 w 262470"/>
                <a:gd name="connsiteY324" fmla="*/ 12804 h 233364"/>
                <a:gd name="connsiteX325" fmla="*/ 104548 w 262470"/>
                <a:gd name="connsiteY325" fmla="*/ 14457 h 233364"/>
                <a:gd name="connsiteX326" fmla="*/ 94639 w 262470"/>
                <a:gd name="connsiteY326" fmla="*/ 20829 h 233364"/>
                <a:gd name="connsiteX327" fmla="*/ 96290 w 262470"/>
                <a:gd name="connsiteY327" fmla="*/ 18703 h 233364"/>
                <a:gd name="connsiteX328" fmla="*/ 93222 w 262470"/>
                <a:gd name="connsiteY328" fmla="*/ 20593 h 233364"/>
                <a:gd name="connsiteX329" fmla="*/ 93222 w 262470"/>
                <a:gd name="connsiteY329" fmla="*/ 19412 h 233364"/>
                <a:gd name="connsiteX330" fmla="*/ 87559 w 262470"/>
                <a:gd name="connsiteY330" fmla="*/ 21535 h 233364"/>
                <a:gd name="connsiteX331" fmla="*/ 80481 w 262470"/>
                <a:gd name="connsiteY331" fmla="*/ 24130 h 233364"/>
                <a:gd name="connsiteX332" fmla="*/ 74346 w 262470"/>
                <a:gd name="connsiteY332" fmla="*/ 26492 h 233364"/>
                <a:gd name="connsiteX333" fmla="*/ 65143 w 262470"/>
                <a:gd name="connsiteY333" fmla="*/ 31447 h 233364"/>
                <a:gd name="connsiteX334" fmla="*/ 63725 w 262470"/>
                <a:gd name="connsiteY334" fmla="*/ 33570 h 233364"/>
                <a:gd name="connsiteX335" fmla="*/ 62075 w 262470"/>
                <a:gd name="connsiteY335" fmla="*/ 33570 h 233364"/>
                <a:gd name="connsiteX336" fmla="*/ 62075 w 262470"/>
                <a:gd name="connsiteY336" fmla="*/ 33570 h 233364"/>
                <a:gd name="connsiteX337" fmla="*/ 64198 w 262470"/>
                <a:gd name="connsiteY337" fmla="*/ 33570 h 233364"/>
                <a:gd name="connsiteX338" fmla="*/ 62783 w 262470"/>
                <a:gd name="connsiteY338" fmla="*/ 35459 h 233364"/>
                <a:gd name="connsiteX339" fmla="*/ 64434 w 262470"/>
                <a:gd name="connsiteY339" fmla="*/ 35459 h 233364"/>
                <a:gd name="connsiteX340" fmla="*/ 59716 w 262470"/>
                <a:gd name="connsiteY340" fmla="*/ 38291 h 233364"/>
                <a:gd name="connsiteX341" fmla="*/ 68919 w 262470"/>
                <a:gd name="connsiteY341" fmla="*/ 38291 h 233364"/>
                <a:gd name="connsiteX342" fmla="*/ 68919 w 262470"/>
                <a:gd name="connsiteY342" fmla="*/ 38291 h 233364"/>
                <a:gd name="connsiteX343" fmla="*/ 70333 w 262470"/>
                <a:gd name="connsiteY343" fmla="*/ 36874 h 233364"/>
                <a:gd name="connsiteX344" fmla="*/ 71514 w 262470"/>
                <a:gd name="connsiteY344" fmla="*/ 36874 h 233364"/>
                <a:gd name="connsiteX345" fmla="*/ 75996 w 262470"/>
                <a:gd name="connsiteY345" fmla="*/ 34278 h 233364"/>
                <a:gd name="connsiteX346" fmla="*/ 72929 w 262470"/>
                <a:gd name="connsiteY346" fmla="*/ 36874 h 233364"/>
                <a:gd name="connsiteX347" fmla="*/ 72929 w 262470"/>
                <a:gd name="connsiteY347" fmla="*/ 38997 h 233364"/>
                <a:gd name="connsiteX348" fmla="*/ 70570 w 262470"/>
                <a:gd name="connsiteY348" fmla="*/ 40414 h 233364"/>
                <a:gd name="connsiteX349" fmla="*/ 70570 w 262470"/>
                <a:gd name="connsiteY349" fmla="*/ 40414 h 233364"/>
                <a:gd name="connsiteX350" fmla="*/ 72693 w 262470"/>
                <a:gd name="connsiteY350" fmla="*/ 38997 h 233364"/>
                <a:gd name="connsiteX351" fmla="*/ 72693 w 262470"/>
                <a:gd name="connsiteY351" fmla="*/ 38997 h 233364"/>
                <a:gd name="connsiteX352" fmla="*/ 69625 w 262470"/>
                <a:gd name="connsiteY352" fmla="*/ 41592 h 233364"/>
                <a:gd name="connsiteX353" fmla="*/ 69625 w 262470"/>
                <a:gd name="connsiteY353" fmla="*/ 41592 h 233364"/>
                <a:gd name="connsiteX354" fmla="*/ 69625 w 262470"/>
                <a:gd name="connsiteY354" fmla="*/ 41592 h 233364"/>
                <a:gd name="connsiteX355" fmla="*/ 71042 w 262470"/>
                <a:gd name="connsiteY355" fmla="*/ 39941 h 233364"/>
                <a:gd name="connsiteX356" fmla="*/ 65615 w 262470"/>
                <a:gd name="connsiteY356" fmla="*/ 43482 h 233364"/>
                <a:gd name="connsiteX357" fmla="*/ 69152 w 262470"/>
                <a:gd name="connsiteY357" fmla="*/ 40886 h 233364"/>
                <a:gd name="connsiteX358" fmla="*/ 66793 w 262470"/>
                <a:gd name="connsiteY358" fmla="*/ 42300 h 233364"/>
                <a:gd name="connsiteX359" fmla="*/ 62311 w 262470"/>
                <a:gd name="connsiteY359" fmla="*/ 42300 h 233364"/>
                <a:gd name="connsiteX360" fmla="*/ 65379 w 262470"/>
                <a:gd name="connsiteY360" fmla="*/ 42300 h 233364"/>
                <a:gd name="connsiteX361" fmla="*/ 62311 w 262470"/>
                <a:gd name="connsiteY361" fmla="*/ 42300 h 233364"/>
                <a:gd name="connsiteX362" fmla="*/ 59243 w 262470"/>
                <a:gd name="connsiteY362" fmla="*/ 42300 h 233364"/>
                <a:gd name="connsiteX363" fmla="*/ 49568 w 262470"/>
                <a:gd name="connsiteY363" fmla="*/ 43718 h 233364"/>
                <a:gd name="connsiteX364" fmla="*/ 47917 w 262470"/>
                <a:gd name="connsiteY364" fmla="*/ 47022 h 233364"/>
                <a:gd name="connsiteX365" fmla="*/ 47917 w 262470"/>
                <a:gd name="connsiteY365" fmla="*/ 49145 h 233364"/>
                <a:gd name="connsiteX366" fmla="*/ 49095 w 262470"/>
                <a:gd name="connsiteY366" fmla="*/ 49145 h 233364"/>
                <a:gd name="connsiteX367" fmla="*/ 49095 w 262470"/>
                <a:gd name="connsiteY367" fmla="*/ 50795 h 233364"/>
                <a:gd name="connsiteX368" fmla="*/ 46972 w 262470"/>
                <a:gd name="connsiteY368" fmla="*/ 52449 h 233364"/>
                <a:gd name="connsiteX369" fmla="*/ 46972 w 262470"/>
                <a:gd name="connsiteY369" fmla="*/ 53627 h 233364"/>
                <a:gd name="connsiteX370" fmla="*/ 44849 w 262470"/>
                <a:gd name="connsiteY370" fmla="*/ 55753 h 233364"/>
                <a:gd name="connsiteX371" fmla="*/ 47681 w 262470"/>
                <a:gd name="connsiteY371" fmla="*/ 55753 h 233364"/>
                <a:gd name="connsiteX372" fmla="*/ 43432 w 262470"/>
                <a:gd name="connsiteY372" fmla="*/ 58584 h 233364"/>
                <a:gd name="connsiteX373" fmla="*/ 43432 w 262470"/>
                <a:gd name="connsiteY373" fmla="*/ 59998 h 233364"/>
                <a:gd name="connsiteX374" fmla="*/ 43432 w 262470"/>
                <a:gd name="connsiteY374" fmla="*/ 59998 h 233364"/>
                <a:gd name="connsiteX375" fmla="*/ 44849 w 262470"/>
                <a:gd name="connsiteY375" fmla="*/ 59998 h 233364"/>
                <a:gd name="connsiteX376" fmla="*/ 43432 w 262470"/>
                <a:gd name="connsiteY376" fmla="*/ 61652 h 233364"/>
                <a:gd name="connsiteX377" fmla="*/ 45086 w 262470"/>
                <a:gd name="connsiteY377" fmla="*/ 61652 h 233364"/>
                <a:gd name="connsiteX378" fmla="*/ 47445 w 262470"/>
                <a:gd name="connsiteY378" fmla="*/ 59290 h 233364"/>
                <a:gd name="connsiteX379" fmla="*/ 48859 w 262470"/>
                <a:gd name="connsiteY379" fmla="*/ 59290 h 233364"/>
                <a:gd name="connsiteX380" fmla="*/ 45322 w 262470"/>
                <a:gd name="connsiteY380" fmla="*/ 63066 h 233364"/>
                <a:gd name="connsiteX381" fmla="*/ 39186 w 262470"/>
                <a:gd name="connsiteY381" fmla="*/ 66606 h 233364"/>
                <a:gd name="connsiteX382" fmla="*/ 36591 w 262470"/>
                <a:gd name="connsiteY382" fmla="*/ 64720 h 233364"/>
                <a:gd name="connsiteX383" fmla="*/ 34701 w 262470"/>
                <a:gd name="connsiteY383" fmla="*/ 64720 h 233364"/>
                <a:gd name="connsiteX384" fmla="*/ 34701 w 262470"/>
                <a:gd name="connsiteY384" fmla="*/ 64720 h 233364"/>
                <a:gd name="connsiteX385" fmla="*/ 32106 w 262470"/>
                <a:gd name="connsiteY385" fmla="*/ 64720 h 233364"/>
                <a:gd name="connsiteX386" fmla="*/ 33523 w 262470"/>
                <a:gd name="connsiteY386" fmla="*/ 63066 h 233364"/>
                <a:gd name="connsiteX387" fmla="*/ 30691 w 262470"/>
                <a:gd name="connsiteY387" fmla="*/ 63066 h 233364"/>
                <a:gd name="connsiteX388" fmla="*/ 27624 w 262470"/>
                <a:gd name="connsiteY388" fmla="*/ 63066 h 233364"/>
                <a:gd name="connsiteX389" fmla="*/ 27624 w 262470"/>
                <a:gd name="connsiteY389" fmla="*/ 64483 h 233364"/>
                <a:gd name="connsiteX390" fmla="*/ 24084 w 262470"/>
                <a:gd name="connsiteY390" fmla="*/ 64483 h 233364"/>
                <a:gd name="connsiteX391" fmla="*/ 16531 w 262470"/>
                <a:gd name="connsiteY391" fmla="*/ 66370 h 233364"/>
                <a:gd name="connsiteX392" fmla="*/ 14644 w 262470"/>
                <a:gd name="connsiteY392" fmla="*/ 66370 h 233364"/>
                <a:gd name="connsiteX393" fmla="*/ 16767 w 262470"/>
                <a:gd name="connsiteY393" fmla="*/ 64720 h 233364"/>
                <a:gd name="connsiteX394" fmla="*/ 5441 w 262470"/>
                <a:gd name="connsiteY394" fmla="*/ 70619 h 233364"/>
                <a:gd name="connsiteX395" fmla="*/ 2373 w 262470"/>
                <a:gd name="connsiteY395" fmla="*/ 74156 h 233364"/>
                <a:gd name="connsiteX396" fmla="*/ -1167 w 262470"/>
                <a:gd name="connsiteY396" fmla="*/ 80292 h 233364"/>
                <a:gd name="connsiteX397" fmla="*/ 2609 w 262470"/>
                <a:gd name="connsiteY397" fmla="*/ 78641 h 233364"/>
                <a:gd name="connsiteX398" fmla="*/ 2609 w 262470"/>
                <a:gd name="connsiteY398" fmla="*/ 78641 h 233364"/>
                <a:gd name="connsiteX399" fmla="*/ 4260 w 262470"/>
                <a:gd name="connsiteY399" fmla="*/ 77460 h 233364"/>
                <a:gd name="connsiteX400" fmla="*/ 4260 w 262470"/>
                <a:gd name="connsiteY400" fmla="*/ 79114 h 233364"/>
                <a:gd name="connsiteX401" fmla="*/ 1901 w 262470"/>
                <a:gd name="connsiteY401" fmla="*/ 81000 h 233364"/>
                <a:gd name="connsiteX402" fmla="*/ 1901 w 262470"/>
                <a:gd name="connsiteY402" fmla="*/ 81000 h 233364"/>
                <a:gd name="connsiteX403" fmla="*/ 4732 w 262470"/>
                <a:gd name="connsiteY403" fmla="*/ 82654 h 233364"/>
                <a:gd name="connsiteX404" fmla="*/ 9926 w 262470"/>
                <a:gd name="connsiteY404" fmla="*/ 82654 h 233364"/>
                <a:gd name="connsiteX405" fmla="*/ 9926 w 262470"/>
                <a:gd name="connsiteY405" fmla="*/ 82654 h 233364"/>
                <a:gd name="connsiteX406" fmla="*/ 3082 w 262470"/>
                <a:gd name="connsiteY406" fmla="*/ 85955 h 233364"/>
                <a:gd name="connsiteX407" fmla="*/ 3082 w 262470"/>
                <a:gd name="connsiteY407" fmla="*/ 87608 h 233364"/>
                <a:gd name="connsiteX408" fmla="*/ 10159 w 262470"/>
                <a:gd name="connsiteY408" fmla="*/ 87608 h 233364"/>
                <a:gd name="connsiteX409" fmla="*/ 10159 w 262470"/>
                <a:gd name="connsiteY409" fmla="*/ 87608 h 233364"/>
                <a:gd name="connsiteX410" fmla="*/ 5441 w 262470"/>
                <a:gd name="connsiteY410" fmla="*/ 89495 h 233364"/>
                <a:gd name="connsiteX411" fmla="*/ 5441 w 262470"/>
                <a:gd name="connsiteY411" fmla="*/ 90676 h 233364"/>
                <a:gd name="connsiteX412" fmla="*/ 5441 w 262470"/>
                <a:gd name="connsiteY412" fmla="*/ 90676 h 233364"/>
                <a:gd name="connsiteX413" fmla="*/ 8036 w 262470"/>
                <a:gd name="connsiteY413" fmla="*/ 88553 h 233364"/>
                <a:gd name="connsiteX414" fmla="*/ 11812 w 262470"/>
                <a:gd name="connsiteY414" fmla="*/ 87136 h 233364"/>
                <a:gd name="connsiteX415" fmla="*/ 11812 w 262470"/>
                <a:gd name="connsiteY415" fmla="*/ 87136 h 233364"/>
                <a:gd name="connsiteX416" fmla="*/ 9926 w 262470"/>
                <a:gd name="connsiteY416" fmla="*/ 88553 h 233364"/>
                <a:gd name="connsiteX417" fmla="*/ 13227 w 262470"/>
                <a:gd name="connsiteY417" fmla="*/ 86427 h 233364"/>
                <a:gd name="connsiteX418" fmla="*/ 11340 w 262470"/>
                <a:gd name="connsiteY418" fmla="*/ 88786 h 233364"/>
                <a:gd name="connsiteX419" fmla="*/ 14408 w 262470"/>
                <a:gd name="connsiteY419" fmla="*/ 86664 h 233364"/>
                <a:gd name="connsiteX420" fmla="*/ 13227 w 262470"/>
                <a:gd name="connsiteY420" fmla="*/ 86664 h 233364"/>
                <a:gd name="connsiteX421" fmla="*/ 15116 w 262470"/>
                <a:gd name="connsiteY421" fmla="*/ 86664 h 233364"/>
                <a:gd name="connsiteX422" fmla="*/ 13699 w 262470"/>
                <a:gd name="connsiteY422" fmla="*/ 88786 h 233364"/>
                <a:gd name="connsiteX423" fmla="*/ 11812 w 262470"/>
                <a:gd name="connsiteY423" fmla="*/ 88786 h 233364"/>
                <a:gd name="connsiteX424" fmla="*/ 14644 w 262470"/>
                <a:gd name="connsiteY424" fmla="*/ 87372 h 233364"/>
                <a:gd name="connsiteX425" fmla="*/ 18657 w 262470"/>
                <a:gd name="connsiteY425" fmla="*/ 85955 h 233364"/>
                <a:gd name="connsiteX426" fmla="*/ 16295 w 262470"/>
                <a:gd name="connsiteY426" fmla="*/ 88317 h 233364"/>
                <a:gd name="connsiteX427" fmla="*/ 14408 w 262470"/>
                <a:gd name="connsiteY427" fmla="*/ 88317 h 233364"/>
                <a:gd name="connsiteX428" fmla="*/ 10868 w 262470"/>
                <a:gd name="connsiteY428" fmla="*/ 91621 h 233364"/>
                <a:gd name="connsiteX429" fmla="*/ 10868 w 262470"/>
                <a:gd name="connsiteY429" fmla="*/ 91621 h 233364"/>
                <a:gd name="connsiteX430" fmla="*/ 9453 w 262470"/>
                <a:gd name="connsiteY430" fmla="*/ 93980 h 233364"/>
                <a:gd name="connsiteX431" fmla="*/ 12049 w 262470"/>
                <a:gd name="connsiteY431" fmla="*/ 93980 h 233364"/>
                <a:gd name="connsiteX432" fmla="*/ 12049 w 262470"/>
                <a:gd name="connsiteY432" fmla="*/ 93980 h 233364"/>
                <a:gd name="connsiteX433" fmla="*/ 12049 w 262470"/>
                <a:gd name="connsiteY433" fmla="*/ 93980 h 233364"/>
                <a:gd name="connsiteX434" fmla="*/ 12049 w 262470"/>
                <a:gd name="connsiteY434" fmla="*/ 93980 h 233364"/>
                <a:gd name="connsiteX435" fmla="*/ 12049 w 262470"/>
                <a:gd name="connsiteY435" fmla="*/ 93980 h 233364"/>
                <a:gd name="connsiteX436" fmla="*/ 8745 w 262470"/>
                <a:gd name="connsiteY436" fmla="*/ 97520 h 233364"/>
                <a:gd name="connsiteX437" fmla="*/ 10868 w 262470"/>
                <a:gd name="connsiteY437" fmla="*/ 97520 h 233364"/>
                <a:gd name="connsiteX438" fmla="*/ 8981 w 262470"/>
                <a:gd name="connsiteY438" fmla="*/ 99879 h 233364"/>
                <a:gd name="connsiteX439" fmla="*/ 10631 w 262470"/>
                <a:gd name="connsiteY439" fmla="*/ 99879 h 233364"/>
                <a:gd name="connsiteX440" fmla="*/ 8981 w 262470"/>
                <a:gd name="connsiteY440" fmla="*/ 102002 h 233364"/>
                <a:gd name="connsiteX441" fmla="*/ 10631 w 262470"/>
                <a:gd name="connsiteY441" fmla="*/ 102002 h 233364"/>
                <a:gd name="connsiteX442" fmla="*/ 8272 w 262470"/>
                <a:gd name="connsiteY442" fmla="*/ 103653 h 233364"/>
                <a:gd name="connsiteX443" fmla="*/ 8272 w 262470"/>
                <a:gd name="connsiteY443" fmla="*/ 103653 h 233364"/>
                <a:gd name="connsiteX444" fmla="*/ 9926 w 262470"/>
                <a:gd name="connsiteY444" fmla="*/ 102239 h 233364"/>
                <a:gd name="connsiteX445" fmla="*/ 13463 w 262470"/>
                <a:gd name="connsiteY445" fmla="*/ 104834 h 233364"/>
                <a:gd name="connsiteX446" fmla="*/ 13463 w 262470"/>
                <a:gd name="connsiteY446" fmla="*/ 103420 h 233364"/>
                <a:gd name="connsiteX447" fmla="*/ 15353 w 262470"/>
                <a:gd name="connsiteY447" fmla="*/ 103420 h 233364"/>
                <a:gd name="connsiteX448" fmla="*/ 17476 w 262470"/>
                <a:gd name="connsiteY448" fmla="*/ 105070 h 233364"/>
                <a:gd name="connsiteX449" fmla="*/ 11576 w 262470"/>
                <a:gd name="connsiteY449" fmla="*/ 108374 h 233364"/>
                <a:gd name="connsiteX450" fmla="*/ 11576 w 262470"/>
                <a:gd name="connsiteY450" fmla="*/ 110025 h 233364"/>
                <a:gd name="connsiteX451" fmla="*/ 13463 w 262470"/>
                <a:gd name="connsiteY451" fmla="*/ 110025 h 233364"/>
                <a:gd name="connsiteX452" fmla="*/ 12285 w 262470"/>
                <a:gd name="connsiteY452" fmla="*/ 111678 h 233364"/>
                <a:gd name="connsiteX453" fmla="*/ 12285 w 262470"/>
                <a:gd name="connsiteY453" fmla="*/ 111678 h 233364"/>
                <a:gd name="connsiteX454" fmla="*/ 9926 w 262470"/>
                <a:gd name="connsiteY454" fmla="*/ 113565 h 233364"/>
                <a:gd name="connsiteX455" fmla="*/ 11340 w 262470"/>
                <a:gd name="connsiteY455" fmla="*/ 113565 h 233364"/>
                <a:gd name="connsiteX456" fmla="*/ 17003 w 262470"/>
                <a:gd name="connsiteY456" fmla="*/ 109552 h 233364"/>
                <a:gd name="connsiteX457" fmla="*/ 14644 w 262470"/>
                <a:gd name="connsiteY457" fmla="*/ 111914 h 233364"/>
                <a:gd name="connsiteX458" fmla="*/ 14644 w 262470"/>
                <a:gd name="connsiteY458" fmla="*/ 113329 h 233364"/>
                <a:gd name="connsiteX459" fmla="*/ 17239 w 262470"/>
                <a:gd name="connsiteY459" fmla="*/ 111442 h 233364"/>
                <a:gd name="connsiteX460" fmla="*/ 17239 w 262470"/>
                <a:gd name="connsiteY460" fmla="*/ 111442 h 233364"/>
                <a:gd name="connsiteX461" fmla="*/ 17239 w 262470"/>
                <a:gd name="connsiteY461" fmla="*/ 111442 h 233364"/>
                <a:gd name="connsiteX462" fmla="*/ 20307 w 262470"/>
                <a:gd name="connsiteY462" fmla="*/ 109319 h 233364"/>
                <a:gd name="connsiteX463" fmla="*/ 20307 w 262470"/>
                <a:gd name="connsiteY463" fmla="*/ 111206 h 233364"/>
                <a:gd name="connsiteX464" fmla="*/ 17948 w 262470"/>
                <a:gd name="connsiteY464" fmla="*/ 113801 h 233364"/>
                <a:gd name="connsiteX465" fmla="*/ 23139 w 262470"/>
                <a:gd name="connsiteY465" fmla="*/ 110497 h 233364"/>
                <a:gd name="connsiteX466" fmla="*/ 23139 w 262470"/>
                <a:gd name="connsiteY466" fmla="*/ 113092 h 233364"/>
                <a:gd name="connsiteX467" fmla="*/ 29038 w 262470"/>
                <a:gd name="connsiteY467" fmla="*/ 109083 h 233364"/>
                <a:gd name="connsiteX468" fmla="*/ 26679 w 262470"/>
                <a:gd name="connsiteY468" fmla="*/ 111442 h 233364"/>
                <a:gd name="connsiteX469" fmla="*/ 33993 w 262470"/>
                <a:gd name="connsiteY469" fmla="*/ 106484 h 233364"/>
                <a:gd name="connsiteX470" fmla="*/ 29038 w 262470"/>
                <a:gd name="connsiteY470" fmla="*/ 109319 h 233364"/>
                <a:gd name="connsiteX471" fmla="*/ 30455 w 262470"/>
                <a:gd name="connsiteY471" fmla="*/ 107665 h 233364"/>
                <a:gd name="connsiteX472" fmla="*/ 28566 w 262470"/>
                <a:gd name="connsiteY472" fmla="*/ 109319 h 233364"/>
                <a:gd name="connsiteX473" fmla="*/ 24792 w 262470"/>
                <a:gd name="connsiteY473" fmla="*/ 109319 h 233364"/>
                <a:gd name="connsiteX474" fmla="*/ 29983 w 262470"/>
                <a:gd name="connsiteY474" fmla="*/ 108138 h 233364"/>
                <a:gd name="connsiteX475" fmla="*/ 35882 w 262470"/>
                <a:gd name="connsiteY475" fmla="*/ 106015 h 233364"/>
                <a:gd name="connsiteX476" fmla="*/ 30691 w 262470"/>
                <a:gd name="connsiteY476" fmla="*/ 110969 h 233364"/>
                <a:gd name="connsiteX477" fmla="*/ 32814 w 262470"/>
                <a:gd name="connsiteY477" fmla="*/ 110969 h 233364"/>
                <a:gd name="connsiteX478" fmla="*/ 32814 w 262470"/>
                <a:gd name="connsiteY478" fmla="*/ 113565 h 233364"/>
                <a:gd name="connsiteX479" fmla="*/ 35410 w 262470"/>
                <a:gd name="connsiteY479" fmla="*/ 113565 h 233364"/>
                <a:gd name="connsiteX480" fmla="*/ 36824 w 262470"/>
                <a:gd name="connsiteY480" fmla="*/ 111914 h 233364"/>
                <a:gd name="connsiteX481" fmla="*/ 38241 w 262470"/>
                <a:gd name="connsiteY481" fmla="*/ 111914 h 233364"/>
                <a:gd name="connsiteX482" fmla="*/ 36591 w 262470"/>
                <a:gd name="connsiteY482" fmla="*/ 113565 h 233364"/>
                <a:gd name="connsiteX483" fmla="*/ 38714 w 262470"/>
                <a:gd name="connsiteY483" fmla="*/ 113565 h 233364"/>
                <a:gd name="connsiteX484" fmla="*/ 38714 w 262470"/>
                <a:gd name="connsiteY484" fmla="*/ 114982 h 233364"/>
                <a:gd name="connsiteX485" fmla="*/ 41545 w 262470"/>
                <a:gd name="connsiteY485" fmla="*/ 114982 h 233364"/>
                <a:gd name="connsiteX486" fmla="*/ 36824 w 262470"/>
                <a:gd name="connsiteY486" fmla="*/ 119937 h 233364"/>
                <a:gd name="connsiteX487" fmla="*/ 40128 w 262470"/>
                <a:gd name="connsiteY487" fmla="*/ 118756 h 233364"/>
                <a:gd name="connsiteX488" fmla="*/ 40128 w 262470"/>
                <a:gd name="connsiteY488" fmla="*/ 120645 h 233364"/>
                <a:gd name="connsiteX489" fmla="*/ 40128 w 262470"/>
                <a:gd name="connsiteY489" fmla="*/ 118756 h 233364"/>
                <a:gd name="connsiteX490" fmla="*/ 40128 w 262470"/>
                <a:gd name="connsiteY490" fmla="*/ 118756 h 233364"/>
                <a:gd name="connsiteX491" fmla="*/ 40128 w 262470"/>
                <a:gd name="connsiteY491" fmla="*/ 117105 h 233364"/>
                <a:gd name="connsiteX492" fmla="*/ 40128 w 262470"/>
                <a:gd name="connsiteY492" fmla="*/ 118756 h 233364"/>
                <a:gd name="connsiteX493" fmla="*/ 40128 w 262470"/>
                <a:gd name="connsiteY493" fmla="*/ 117341 h 233364"/>
                <a:gd name="connsiteX494" fmla="*/ 40128 w 262470"/>
                <a:gd name="connsiteY494" fmla="*/ 117341 h 233364"/>
                <a:gd name="connsiteX495" fmla="*/ 38950 w 262470"/>
                <a:gd name="connsiteY495" fmla="*/ 117341 h 233364"/>
                <a:gd name="connsiteX496" fmla="*/ 38950 w 262470"/>
                <a:gd name="connsiteY496" fmla="*/ 117341 h 233364"/>
                <a:gd name="connsiteX497" fmla="*/ 36591 w 262470"/>
                <a:gd name="connsiteY497" fmla="*/ 120173 h 233364"/>
                <a:gd name="connsiteX498" fmla="*/ 45086 w 262470"/>
                <a:gd name="connsiteY498" fmla="*/ 115688 h 233364"/>
                <a:gd name="connsiteX499" fmla="*/ 45086 w 262470"/>
                <a:gd name="connsiteY499" fmla="*/ 117105 h 233364"/>
                <a:gd name="connsiteX500" fmla="*/ 48623 w 262470"/>
                <a:gd name="connsiteY500" fmla="*/ 115218 h 233364"/>
                <a:gd name="connsiteX501" fmla="*/ 45322 w 262470"/>
                <a:gd name="connsiteY501" fmla="*/ 118050 h 233364"/>
                <a:gd name="connsiteX502" fmla="*/ 45322 w 262470"/>
                <a:gd name="connsiteY502" fmla="*/ 118050 h 233364"/>
                <a:gd name="connsiteX503" fmla="*/ 49331 w 262470"/>
                <a:gd name="connsiteY503" fmla="*/ 118050 h 233364"/>
                <a:gd name="connsiteX504" fmla="*/ 45555 w 262470"/>
                <a:gd name="connsiteY504" fmla="*/ 121118 h 233364"/>
                <a:gd name="connsiteX505" fmla="*/ 46736 w 262470"/>
                <a:gd name="connsiteY505" fmla="*/ 121118 h 233364"/>
                <a:gd name="connsiteX506" fmla="*/ 53344 w 262470"/>
                <a:gd name="connsiteY506" fmla="*/ 121118 h 233364"/>
                <a:gd name="connsiteX507" fmla="*/ 51221 w 262470"/>
                <a:gd name="connsiteY507" fmla="*/ 123713 h 233364"/>
                <a:gd name="connsiteX508" fmla="*/ 54053 w 262470"/>
                <a:gd name="connsiteY508" fmla="*/ 121587 h 233364"/>
                <a:gd name="connsiteX509" fmla="*/ 54053 w 262470"/>
                <a:gd name="connsiteY509" fmla="*/ 121587 h 233364"/>
                <a:gd name="connsiteX510" fmla="*/ 54053 w 262470"/>
                <a:gd name="connsiteY510" fmla="*/ 121587 h 233364"/>
                <a:gd name="connsiteX511" fmla="*/ 56176 w 262470"/>
                <a:gd name="connsiteY511" fmla="*/ 121587 h 233364"/>
                <a:gd name="connsiteX512" fmla="*/ 56176 w 262470"/>
                <a:gd name="connsiteY512" fmla="*/ 123477 h 233364"/>
                <a:gd name="connsiteX513" fmla="*/ 58062 w 262470"/>
                <a:gd name="connsiteY513" fmla="*/ 123477 h 233364"/>
                <a:gd name="connsiteX514" fmla="*/ 58062 w 262470"/>
                <a:gd name="connsiteY514" fmla="*/ 125127 h 233364"/>
                <a:gd name="connsiteX515" fmla="*/ 58062 w 262470"/>
                <a:gd name="connsiteY515" fmla="*/ 125127 h 233364"/>
                <a:gd name="connsiteX516" fmla="*/ 58062 w 262470"/>
                <a:gd name="connsiteY516" fmla="*/ 125127 h 233364"/>
                <a:gd name="connsiteX517" fmla="*/ 62075 w 262470"/>
                <a:gd name="connsiteY517" fmla="*/ 126781 h 233364"/>
                <a:gd name="connsiteX518" fmla="*/ 60658 w 262470"/>
                <a:gd name="connsiteY518" fmla="*/ 128667 h 233364"/>
                <a:gd name="connsiteX519" fmla="*/ 60658 w 262470"/>
                <a:gd name="connsiteY519" fmla="*/ 128667 h 233364"/>
                <a:gd name="connsiteX520" fmla="*/ 62783 w 262470"/>
                <a:gd name="connsiteY520" fmla="*/ 126308 h 233364"/>
                <a:gd name="connsiteX521" fmla="*/ 62783 w 262470"/>
                <a:gd name="connsiteY521" fmla="*/ 126308 h 233364"/>
                <a:gd name="connsiteX522" fmla="*/ 62783 w 262470"/>
                <a:gd name="connsiteY522" fmla="*/ 128431 h 233364"/>
                <a:gd name="connsiteX523" fmla="*/ 64670 w 262470"/>
                <a:gd name="connsiteY523" fmla="*/ 126308 h 233364"/>
                <a:gd name="connsiteX524" fmla="*/ 64670 w 262470"/>
                <a:gd name="connsiteY524" fmla="*/ 126308 h 233364"/>
                <a:gd name="connsiteX525" fmla="*/ 64670 w 262470"/>
                <a:gd name="connsiteY525" fmla="*/ 128667 h 233364"/>
                <a:gd name="connsiteX526" fmla="*/ 64670 w 262470"/>
                <a:gd name="connsiteY526" fmla="*/ 127017 h 233364"/>
                <a:gd name="connsiteX527" fmla="*/ 63253 w 262470"/>
                <a:gd name="connsiteY527" fmla="*/ 131735 h 233364"/>
                <a:gd name="connsiteX528" fmla="*/ 66087 w 262470"/>
                <a:gd name="connsiteY528" fmla="*/ 127486 h 233364"/>
                <a:gd name="connsiteX529" fmla="*/ 66087 w 262470"/>
                <a:gd name="connsiteY529" fmla="*/ 129612 h 233364"/>
                <a:gd name="connsiteX530" fmla="*/ 68683 w 262470"/>
                <a:gd name="connsiteY530" fmla="*/ 127723 h 233364"/>
                <a:gd name="connsiteX531" fmla="*/ 68683 w 262470"/>
                <a:gd name="connsiteY531" fmla="*/ 130082 h 233364"/>
                <a:gd name="connsiteX532" fmla="*/ 70097 w 262470"/>
                <a:gd name="connsiteY532" fmla="*/ 128904 h 233364"/>
                <a:gd name="connsiteX533" fmla="*/ 70097 w 262470"/>
                <a:gd name="connsiteY533" fmla="*/ 128904 h 233364"/>
                <a:gd name="connsiteX534" fmla="*/ 73637 w 262470"/>
                <a:gd name="connsiteY534" fmla="*/ 128904 h 233364"/>
                <a:gd name="connsiteX535" fmla="*/ 71042 w 262470"/>
                <a:gd name="connsiteY535" fmla="*/ 131499 h 233364"/>
                <a:gd name="connsiteX536" fmla="*/ 74110 w 262470"/>
                <a:gd name="connsiteY536" fmla="*/ 129376 h 233364"/>
                <a:gd name="connsiteX537" fmla="*/ 75524 w 262470"/>
                <a:gd name="connsiteY537" fmla="*/ 129376 h 233364"/>
                <a:gd name="connsiteX538" fmla="*/ 75524 w 262470"/>
                <a:gd name="connsiteY538" fmla="*/ 131027 h 233364"/>
                <a:gd name="connsiteX539" fmla="*/ 73874 w 262470"/>
                <a:gd name="connsiteY539" fmla="*/ 132208 h 233364"/>
                <a:gd name="connsiteX540" fmla="*/ 71751 w 262470"/>
                <a:gd name="connsiteY540" fmla="*/ 135275 h 233364"/>
                <a:gd name="connsiteX541" fmla="*/ 76233 w 262470"/>
                <a:gd name="connsiteY541" fmla="*/ 131499 h 233364"/>
                <a:gd name="connsiteX542" fmla="*/ 76233 w 262470"/>
                <a:gd name="connsiteY542" fmla="*/ 132916 h 233364"/>
                <a:gd name="connsiteX543" fmla="*/ 74110 w 262470"/>
                <a:gd name="connsiteY543" fmla="*/ 135275 h 233364"/>
                <a:gd name="connsiteX544" fmla="*/ 74110 w 262470"/>
                <a:gd name="connsiteY544" fmla="*/ 135275 h 233364"/>
                <a:gd name="connsiteX545" fmla="*/ 74110 w 262470"/>
                <a:gd name="connsiteY545" fmla="*/ 136926 h 233364"/>
                <a:gd name="connsiteX546" fmla="*/ 76233 w 262470"/>
                <a:gd name="connsiteY546" fmla="*/ 135748 h 233364"/>
                <a:gd name="connsiteX547" fmla="*/ 76233 w 262470"/>
                <a:gd name="connsiteY547" fmla="*/ 138107 h 233364"/>
                <a:gd name="connsiteX548" fmla="*/ 79064 w 262470"/>
                <a:gd name="connsiteY548" fmla="*/ 136454 h 233364"/>
                <a:gd name="connsiteX549" fmla="*/ 79064 w 262470"/>
                <a:gd name="connsiteY549" fmla="*/ 134567 h 233364"/>
                <a:gd name="connsiteX550" fmla="*/ 80481 w 262470"/>
                <a:gd name="connsiteY550" fmla="*/ 134567 h 233364"/>
                <a:gd name="connsiteX551" fmla="*/ 78828 w 262470"/>
                <a:gd name="connsiteY551" fmla="*/ 136690 h 233364"/>
                <a:gd name="connsiteX552" fmla="*/ 77177 w 262470"/>
                <a:gd name="connsiteY552" fmla="*/ 139757 h 233364"/>
                <a:gd name="connsiteX553" fmla="*/ 80009 w 262470"/>
                <a:gd name="connsiteY553" fmla="*/ 137162 h 233364"/>
                <a:gd name="connsiteX554" fmla="*/ 80009 w 262470"/>
                <a:gd name="connsiteY554" fmla="*/ 135748 h 233364"/>
                <a:gd name="connsiteX555" fmla="*/ 80009 w 262470"/>
                <a:gd name="connsiteY555" fmla="*/ 135748 h 233364"/>
                <a:gd name="connsiteX556" fmla="*/ 80009 w 262470"/>
                <a:gd name="connsiteY556" fmla="*/ 135748 h 233364"/>
                <a:gd name="connsiteX557" fmla="*/ 80009 w 262470"/>
                <a:gd name="connsiteY557" fmla="*/ 137162 h 233364"/>
                <a:gd name="connsiteX558" fmla="*/ 80009 w 262470"/>
                <a:gd name="connsiteY558" fmla="*/ 137162 h 233364"/>
                <a:gd name="connsiteX559" fmla="*/ 82132 w 262470"/>
                <a:gd name="connsiteY559" fmla="*/ 133858 h 233364"/>
                <a:gd name="connsiteX560" fmla="*/ 82132 w 262470"/>
                <a:gd name="connsiteY560" fmla="*/ 136217 h 233364"/>
                <a:gd name="connsiteX561" fmla="*/ 83785 w 262470"/>
                <a:gd name="connsiteY561" fmla="*/ 133858 h 233364"/>
                <a:gd name="connsiteX562" fmla="*/ 83785 w 262470"/>
                <a:gd name="connsiteY562" fmla="*/ 133858 h 233364"/>
                <a:gd name="connsiteX563" fmla="*/ 80951 w 262470"/>
                <a:gd name="connsiteY563" fmla="*/ 138343 h 233364"/>
                <a:gd name="connsiteX564" fmla="*/ 82841 w 262470"/>
                <a:gd name="connsiteY564" fmla="*/ 135748 h 233364"/>
                <a:gd name="connsiteX565" fmla="*/ 82841 w 262470"/>
                <a:gd name="connsiteY565" fmla="*/ 135748 h 233364"/>
                <a:gd name="connsiteX566" fmla="*/ 81660 w 262470"/>
                <a:gd name="connsiteY566" fmla="*/ 138579 h 233364"/>
                <a:gd name="connsiteX567" fmla="*/ 82841 w 262470"/>
                <a:gd name="connsiteY567" fmla="*/ 138579 h 233364"/>
                <a:gd name="connsiteX568" fmla="*/ 84727 w 262470"/>
                <a:gd name="connsiteY568" fmla="*/ 138579 h 233364"/>
                <a:gd name="connsiteX569" fmla="*/ 84727 w 262470"/>
                <a:gd name="connsiteY569" fmla="*/ 140702 h 233364"/>
                <a:gd name="connsiteX570" fmla="*/ 86617 w 262470"/>
                <a:gd name="connsiteY570" fmla="*/ 140702 h 233364"/>
                <a:gd name="connsiteX571" fmla="*/ 88031 w 262470"/>
                <a:gd name="connsiteY571" fmla="*/ 138343 h 233364"/>
                <a:gd name="connsiteX572" fmla="*/ 88031 w 262470"/>
                <a:gd name="connsiteY572" fmla="*/ 141411 h 233364"/>
                <a:gd name="connsiteX573" fmla="*/ 88031 w 262470"/>
                <a:gd name="connsiteY573" fmla="*/ 141411 h 233364"/>
                <a:gd name="connsiteX574" fmla="*/ 89918 w 262470"/>
                <a:gd name="connsiteY574" fmla="*/ 143298 h 233364"/>
                <a:gd name="connsiteX575" fmla="*/ 92986 w 262470"/>
                <a:gd name="connsiteY575" fmla="*/ 140702 h 233364"/>
                <a:gd name="connsiteX576" fmla="*/ 92986 w 262470"/>
                <a:gd name="connsiteY576" fmla="*/ 142117 h 233364"/>
                <a:gd name="connsiteX577" fmla="*/ 91099 w 262470"/>
                <a:gd name="connsiteY577" fmla="*/ 143770 h 233364"/>
                <a:gd name="connsiteX578" fmla="*/ 93222 w 262470"/>
                <a:gd name="connsiteY578" fmla="*/ 143770 h 233364"/>
                <a:gd name="connsiteX579" fmla="*/ 91808 w 262470"/>
                <a:gd name="connsiteY579" fmla="*/ 147074 h 233364"/>
                <a:gd name="connsiteX580" fmla="*/ 93222 w 262470"/>
                <a:gd name="connsiteY580" fmla="*/ 147074 h 233364"/>
                <a:gd name="connsiteX581" fmla="*/ 93222 w 262470"/>
                <a:gd name="connsiteY581" fmla="*/ 148725 h 233364"/>
                <a:gd name="connsiteX582" fmla="*/ 93222 w 262470"/>
                <a:gd name="connsiteY582" fmla="*/ 148725 h 233364"/>
                <a:gd name="connsiteX583" fmla="*/ 94639 w 262470"/>
                <a:gd name="connsiteY583" fmla="*/ 148725 h 233364"/>
                <a:gd name="connsiteX584" fmla="*/ 94639 w 262470"/>
                <a:gd name="connsiteY584" fmla="*/ 147074 h 233364"/>
                <a:gd name="connsiteX585" fmla="*/ 94639 w 262470"/>
                <a:gd name="connsiteY585" fmla="*/ 147074 h 233364"/>
                <a:gd name="connsiteX586" fmla="*/ 92750 w 262470"/>
                <a:gd name="connsiteY586" fmla="*/ 149906 h 233364"/>
                <a:gd name="connsiteX587" fmla="*/ 92750 w 262470"/>
                <a:gd name="connsiteY587" fmla="*/ 152973 h 233364"/>
                <a:gd name="connsiteX588" fmla="*/ 92750 w 262470"/>
                <a:gd name="connsiteY588" fmla="*/ 152973 h 233364"/>
                <a:gd name="connsiteX589" fmla="*/ 92750 w 262470"/>
                <a:gd name="connsiteY589" fmla="*/ 154624 h 233364"/>
                <a:gd name="connsiteX590" fmla="*/ 93931 w 262470"/>
                <a:gd name="connsiteY590" fmla="*/ 149433 h 233364"/>
                <a:gd name="connsiteX591" fmla="*/ 93931 w 262470"/>
                <a:gd name="connsiteY591" fmla="*/ 152029 h 233364"/>
                <a:gd name="connsiteX592" fmla="*/ 96290 w 262470"/>
                <a:gd name="connsiteY592" fmla="*/ 147074 h 233364"/>
                <a:gd name="connsiteX593" fmla="*/ 96290 w 262470"/>
                <a:gd name="connsiteY593" fmla="*/ 150614 h 233364"/>
                <a:gd name="connsiteX594" fmla="*/ 99358 w 262470"/>
                <a:gd name="connsiteY594" fmla="*/ 146129 h 233364"/>
                <a:gd name="connsiteX595" fmla="*/ 97707 w 262470"/>
                <a:gd name="connsiteY595" fmla="*/ 150142 h 233364"/>
                <a:gd name="connsiteX596" fmla="*/ 96054 w 262470"/>
                <a:gd name="connsiteY596" fmla="*/ 153210 h 233364"/>
                <a:gd name="connsiteX597" fmla="*/ 97943 w 262470"/>
                <a:gd name="connsiteY597" fmla="*/ 150378 h 233364"/>
                <a:gd name="connsiteX598" fmla="*/ 97943 w 262470"/>
                <a:gd name="connsiteY598" fmla="*/ 150378 h 233364"/>
                <a:gd name="connsiteX599" fmla="*/ 97943 w 262470"/>
                <a:gd name="connsiteY599" fmla="*/ 152737 h 233364"/>
                <a:gd name="connsiteX600" fmla="*/ 96054 w 262470"/>
                <a:gd name="connsiteY600" fmla="*/ 154860 h 233364"/>
                <a:gd name="connsiteX601" fmla="*/ 97707 w 262470"/>
                <a:gd name="connsiteY601" fmla="*/ 154860 h 233364"/>
                <a:gd name="connsiteX602" fmla="*/ 97707 w 262470"/>
                <a:gd name="connsiteY602" fmla="*/ 154860 h 233364"/>
                <a:gd name="connsiteX603" fmla="*/ 101483 w 262470"/>
                <a:gd name="connsiteY603" fmla="*/ 151792 h 233364"/>
                <a:gd name="connsiteX604" fmla="*/ 101483 w 262470"/>
                <a:gd name="connsiteY604" fmla="*/ 155096 h 233364"/>
                <a:gd name="connsiteX605" fmla="*/ 103370 w 262470"/>
                <a:gd name="connsiteY605" fmla="*/ 152973 h 233364"/>
                <a:gd name="connsiteX606" fmla="*/ 105493 w 262470"/>
                <a:gd name="connsiteY606" fmla="*/ 152973 h 233364"/>
                <a:gd name="connsiteX607" fmla="*/ 105493 w 262470"/>
                <a:gd name="connsiteY607" fmla="*/ 152973 h 233364"/>
                <a:gd name="connsiteX608" fmla="*/ 105493 w 262470"/>
                <a:gd name="connsiteY608" fmla="*/ 155333 h 233364"/>
                <a:gd name="connsiteX609" fmla="*/ 106910 w 262470"/>
                <a:gd name="connsiteY609" fmla="*/ 152265 h 233364"/>
                <a:gd name="connsiteX610" fmla="*/ 106910 w 262470"/>
                <a:gd name="connsiteY610" fmla="*/ 155096 h 233364"/>
                <a:gd name="connsiteX611" fmla="*/ 106910 w 262470"/>
                <a:gd name="connsiteY611" fmla="*/ 155096 h 233364"/>
                <a:gd name="connsiteX612" fmla="*/ 106910 w 262470"/>
                <a:gd name="connsiteY612" fmla="*/ 153446 h 233364"/>
                <a:gd name="connsiteX613" fmla="*/ 106910 w 262470"/>
                <a:gd name="connsiteY613" fmla="*/ 151556 h 233364"/>
                <a:gd name="connsiteX614" fmla="*/ 108325 w 262470"/>
                <a:gd name="connsiteY614" fmla="*/ 151556 h 233364"/>
                <a:gd name="connsiteX615" fmla="*/ 108325 w 262470"/>
                <a:gd name="connsiteY615" fmla="*/ 151556 h 233364"/>
                <a:gd name="connsiteX616" fmla="*/ 106910 w 262470"/>
                <a:gd name="connsiteY616" fmla="*/ 151556 h 233364"/>
                <a:gd name="connsiteX617" fmla="*/ 106910 w 262470"/>
                <a:gd name="connsiteY617" fmla="*/ 152737 h 233364"/>
                <a:gd name="connsiteX618" fmla="*/ 106910 w 262470"/>
                <a:gd name="connsiteY618" fmla="*/ 152737 h 233364"/>
                <a:gd name="connsiteX619" fmla="*/ 106910 w 262470"/>
                <a:gd name="connsiteY619" fmla="*/ 150848 h 233364"/>
                <a:gd name="connsiteX620" fmla="*/ 108325 w 262470"/>
                <a:gd name="connsiteY620" fmla="*/ 150848 h 233364"/>
                <a:gd name="connsiteX621" fmla="*/ 108325 w 262470"/>
                <a:gd name="connsiteY621" fmla="*/ 153210 h 233364"/>
                <a:gd name="connsiteX622" fmla="*/ 108325 w 262470"/>
                <a:gd name="connsiteY622" fmla="*/ 151556 h 233364"/>
                <a:gd name="connsiteX623" fmla="*/ 108325 w 262470"/>
                <a:gd name="connsiteY623" fmla="*/ 153446 h 233364"/>
                <a:gd name="connsiteX624" fmla="*/ 108325 w 262470"/>
                <a:gd name="connsiteY624" fmla="*/ 151792 h 233364"/>
                <a:gd name="connsiteX625" fmla="*/ 110448 w 262470"/>
                <a:gd name="connsiteY625" fmla="*/ 156277 h 233364"/>
                <a:gd name="connsiteX626" fmla="*/ 110448 w 262470"/>
                <a:gd name="connsiteY626" fmla="*/ 158400 h 233364"/>
                <a:gd name="connsiteX627" fmla="*/ 110448 w 262470"/>
                <a:gd name="connsiteY627" fmla="*/ 158400 h 233364"/>
                <a:gd name="connsiteX628" fmla="*/ 110448 w 262470"/>
                <a:gd name="connsiteY628" fmla="*/ 156514 h 233364"/>
                <a:gd name="connsiteX629" fmla="*/ 110448 w 262470"/>
                <a:gd name="connsiteY629" fmla="*/ 156514 h 233364"/>
                <a:gd name="connsiteX630" fmla="*/ 110448 w 262470"/>
                <a:gd name="connsiteY630" fmla="*/ 158400 h 233364"/>
                <a:gd name="connsiteX631" fmla="*/ 110448 w 262470"/>
                <a:gd name="connsiteY631" fmla="*/ 158400 h 233364"/>
                <a:gd name="connsiteX632" fmla="*/ 110448 w 262470"/>
                <a:gd name="connsiteY632" fmla="*/ 156747 h 233364"/>
                <a:gd name="connsiteX633" fmla="*/ 110448 w 262470"/>
                <a:gd name="connsiteY633" fmla="*/ 156747 h 233364"/>
                <a:gd name="connsiteX634" fmla="*/ 110448 w 262470"/>
                <a:gd name="connsiteY634" fmla="*/ 158636 h 233364"/>
                <a:gd name="connsiteX635" fmla="*/ 110448 w 262470"/>
                <a:gd name="connsiteY635" fmla="*/ 157455 h 233364"/>
                <a:gd name="connsiteX636" fmla="*/ 110448 w 262470"/>
                <a:gd name="connsiteY636" fmla="*/ 159815 h 233364"/>
                <a:gd name="connsiteX637" fmla="*/ 112810 w 262470"/>
                <a:gd name="connsiteY637" fmla="*/ 159815 h 233364"/>
                <a:gd name="connsiteX638" fmla="*/ 112810 w 262470"/>
                <a:gd name="connsiteY638" fmla="*/ 159815 h 233364"/>
                <a:gd name="connsiteX639" fmla="*/ 112810 w 262470"/>
                <a:gd name="connsiteY639" fmla="*/ 159815 h 233364"/>
                <a:gd name="connsiteX640" fmla="*/ 112810 w 262470"/>
                <a:gd name="connsiteY640" fmla="*/ 161468 h 233364"/>
                <a:gd name="connsiteX641" fmla="*/ 115169 w 262470"/>
                <a:gd name="connsiteY641" fmla="*/ 161468 h 233364"/>
                <a:gd name="connsiteX642" fmla="*/ 115169 w 262470"/>
                <a:gd name="connsiteY642" fmla="*/ 161468 h 233364"/>
                <a:gd name="connsiteX643" fmla="*/ 115169 w 262470"/>
                <a:gd name="connsiteY643" fmla="*/ 159345 h 233364"/>
                <a:gd name="connsiteX644" fmla="*/ 113752 w 262470"/>
                <a:gd name="connsiteY644" fmla="*/ 157692 h 233364"/>
                <a:gd name="connsiteX645" fmla="*/ 113752 w 262470"/>
                <a:gd name="connsiteY645" fmla="*/ 157692 h 233364"/>
                <a:gd name="connsiteX646" fmla="*/ 113752 w 262470"/>
                <a:gd name="connsiteY646" fmla="*/ 157692 h 233364"/>
                <a:gd name="connsiteX647" fmla="*/ 113752 w 262470"/>
                <a:gd name="connsiteY647" fmla="*/ 154151 h 233364"/>
                <a:gd name="connsiteX648" fmla="*/ 115641 w 262470"/>
                <a:gd name="connsiteY648" fmla="*/ 156983 h 233364"/>
                <a:gd name="connsiteX649" fmla="*/ 115641 w 262470"/>
                <a:gd name="connsiteY649" fmla="*/ 155805 h 233364"/>
                <a:gd name="connsiteX650" fmla="*/ 115641 w 262470"/>
                <a:gd name="connsiteY650" fmla="*/ 157928 h 233364"/>
                <a:gd name="connsiteX651" fmla="*/ 117292 w 262470"/>
                <a:gd name="connsiteY651" fmla="*/ 157928 h 233364"/>
                <a:gd name="connsiteX652" fmla="*/ 117292 w 262470"/>
                <a:gd name="connsiteY652" fmla="*/ 157928 h 233364"/>
                <a:gd name="connsiteX653" fmla="*/ 115169 w 262470"/>
                <a:gd name="connsiteY653" fmla="*/ 162177 h 233364"/>
                <a:gd name="connsiteX654" fmla="*/ 113752 w 262470"/>
                <a:gd name="connsiteY654" fmla="*/ 162177 h 233364"/>
                <a:gd name="connsiteX655" fmla="*/ 113752 w 262470"/>
                <a:gd name="connsiteY655" fmla="*/ 164063 h 233364"/>
                <a:gd name="connsiteX656" fmla="*/ 115405 w 262470"/>
                <a:gd name="connsiteY656" fmla="*/ 161704 h 233364"/>
                <a:gd name="connsiteX657" fmla="*/ 115405 w 262470"/>
                <a:gd name="connsiteY657" fmla="*/ 161704 h 233364"/>
                <a:gd name="connsiteX658" fmla="*/ 116819 w 262470"/>
                <a:gd name="connsiteY658" fmla="*/ 162882 h 233364"/>
                <a:gd name="connsiteX659" fmla="*/ 116819 w 262470"/>
                <a:gd name="connsiteY659" fmla="*/ 162882 h 233364"/>
                <a:gd name="connsiteX660" fmla="*/ 116819 w 262470"/>
                <a:gd name="connsiteY660" fmla="*/ 164772 h 233364"/>
                <a:gd name="connsiteX661" fmla="*/ 118473 w 262470"/>
                <a:gd name="connsiteY661" fmla="*/ 164772 h 233364"/>
                <a:gd name="connsiteX662" fmla="*/ 118473 w 262470"/>
                <a:gd name="connsiteY662" fmla="*/ 162646 h 233364"/>
                <a:gd name="connsiteX663" fmla="*/ 118473 w 262470"/>
                <a:gd name="connsiteY663" fmla="*/ 162646 h 233364"/>
                <a:gd name="connsiteX664" fmla="*/ 118473 w 262470"/>
                <a:gd name="connsiteY664" fmla="*/ 164536 h 233364"/>
                <a:gd name="connsiteX665" fmla="*/ 118473 w 262470"/>
                <a:gd name="connsiteY665" fmla="*/ 164536 h 233364"/>
                <a:gd name="connsiteX666" fmla="*/ 118473 w 262470"/>
                <a:gd name="connsiteY666" fmla="*/ 166895 h 233364"/>
                <a:gd name="connsiteX667" fmla="*/ 120360 w 262470"/>
                <a:gd name="connsiteY667" fmla="*/ 166895 h 233364"/>
                <a:gd name="connsiteX668" fmla="*/ 120360 w 262470"/>
                <a:gd name="connsiteY668" fmla="*/ 169254 h 233364"/>
                <a:gd name="connsiteX669" fmla="*/ 120360 w 262470"/>
                <a:gd name="connsiteY669" fmla="*/ 169254 h 233364"/>
                <a:gd name="connsiteX670" fmla="*/ 122013 w 262470"/>
                <a:gd name="connsiteY670" fmla="*/ 169254 h 233364"/>
                <a:gd name="connsiteX671" fmla="*/ 123663 w 262470"/>
                <a:gd name="connsiteY671" fmla="*/ 169254 h 233364"/>
                <a:gd name="connsiteX672" fmla="*/ 123663 w 262470"/>
                <a:gd name="connsiteY672" fmla="*/ 171144 h 233364"/>
                <a:gd name="connsiteX673" fmla="*/ 125786 w 262470"/>
                <a:gd name="connsiteY673" fmla="*/ 169254 h 233364"/>
                <a:gd name="connsiteX674" fmla="*/ 125786 w 262470"/>
                <a:gd name="connsiteY674" fmla="*/ 167604 h 233364"/>
                <a:gd name="connsiteX675" fmla="*/ 125786 w 262470"/>
                <a:gd name="connsiteY675" fmla="*/ 167604 h 233364"/>
                <a:gd name="connsiteX676" fmla="*/ 125786 w 262470"/>
                <a:gd name="connsiteY676" fmla="*/ 167604 h 233364"/>
                <a:gd name="connsiteX677" fmla="*/ 125786 w 262470"/>
                <a:gd name="connsiteY677" fmla="*/ 165950 h 233364"/>
                <a:gd name="connsiteX678" fmla="*/ 125786 w 262470"/>
                <a:gd name="connsiteY678" fmla="*/ 165950 h 233364"/>
                <a:gd name="connsiteX679" fmla="*/ 125786 w 262470"/>
                <a:gd name="connsiteY679" fmla="*/ 168782 h 233364"/>
                <a:gd name="connsiteX680" fmla="*/ 125786 w 262470"/>
                <a:gd name="connsiteY680" fmla="*/ 170435 h 233364"/>
                <a:gd name="connsiteX681" fmla="*/ 125786 w 262470"/>
                <a:gd name="connsiteY681" fmla="*/ 168312 h 233364"/>
                <a:gd name="connsiteX682" fmla="*/ 121777 w 262470"/>
                <a:gd name="connsiteY682" fmla="*/ 173739 h 233364"/>
                <a:gd name="connsiteX683" fmla="*/ 121777 w 262470"/>
                <a:gd name="connsiteY683" fmla="*/ 175862 h 233364"/>
                <a:gd name="connsiteX684" fmla="*/ 121777 w 262470"/>
                <a:gd name="connsiteY684" fmla="*/ 175862 h 233364"/>
                <a:gd name="connsiteX685" fmla="*/ 121777 w 262470"/>
                <a:gd name="connsiteY685" fmla="*/ 174212 h 233364"/>
                <a:gd name="connsiteX686" fmla="*/ 121777 w 262470"/>
                <a:gd name="connsiteY686" fmla="*/ 176334 h 233364"/>
                <a:gd name="connsiteX687" fmla="*/ 123427 w 262470"/>
                <a:gd name="connsiteY687" fmla="*/ 176334 h 233364"/>
                <a:gd name="connsiteX688" fmla="*/ 123427 w 262470"/>
                <a:gd name="connsiteY688" fmla="*/ 174681 h 233364"/>
                <a:gd name="connsiteX689" fmla="*/ 123427 w 262470"/>
                <a:gd name="connsiteY689" fmla="*/ 174681 h 233364"/>
                <a:gd name="connsiteX690" fmla="*/ 123427 w 262470"/>
                <a:gd name="connsiteY690" fmla="*/ 174681 h 233364"/>
                <a:gd name="connsiteX691" fmla="*/ 124845 w 262470"/>
                <a:gd name="connsiteY691" fmla="*/ 172558 h 233364"/>
                <a:gd name="connsiteX692" fmla="*/ 124845 w 262470"/>
                <a:gd name="connsiteY692" fmla="*/ 174212 h 233364"/>
                <a:gd name="connsiteX693" fmla="*/ 124845 w 262470"/>
                <a:gd name="connsiteY693" fmla="*/ 171613 h 233364"/>
                <a:gd name="connsiteX694" fmla="*/ 124845 w 262470"/>
                <a:gd name="connsiteY694" fmla="*/ 171613 h 233364"/>
                <a:gd name="connsiteX695" fmla="*/ 124845 w 262470"/>
                <a:gd name="connsiteY695" fmla="*/ 169254 h 233364"/>
                <a:gd name="connsiteX696" fmla="*/ 124845 w 262470"/>
                <a:gd name="connsiteY696" fmla="*/ 169254 h 233364"/>
                <a:gd name="connsiteX697" fmla="*/ 122955 w 262470"/>
                <a:gd name="connsiteY697" fmla="*/ 173739 h 233364"/>
                <a:gd name="connsiteX698" fmla="*/ 122955 w 262470"/>
                <a:gd name="connsiteY698" fmla="*/ 172086 h 233364"/>
                <a:gd name="connsiteX699" fmla="*/ 122955 w 262470"/>
                <a:gd name="connsiteY699" fmla="*/ 174681 h 233364"/>
                <a:gd name="connsiteX700" fmla="*/ 124372 w 262470"/>
                <a:gd name="connsiteY700" fmla="*/ 172322 h 233364"/>
                <a:gd name="connsiteX701" fmla="*/ 124372 w 262470"/>
                <a:gd name="connsiteY701" fmla="*/ 174445 h 233364"/>
                <a:gd name="connsiteX702" fmla="*/ 121541 w 262470"/>
                <a:gd name="connsiteY702" fmla="*/ 174445 h 233364"/>
                <a:gd name="connsiteX703" fmla="*/ 119181 w 262470"/>
                <a:gd name="connsiteY703" fmla="*/ 178221 h 233364"/>
                <a:gd name="connsiteX704" fmla="*/ 119181 w 262470"/>
                <a:gd name="connsiteY704" fmla="*/ 179638 h 233364"/>
                <a:gd name="connsiteX705" fmla="*/ 119181 w 262470"/>
                <a:gd name="connsiteY705" fmla="*/ 181053 h 233364"/>
                <a:gd name="connsiteX706" fmla="*/ 121068 w 262470"/>
                <a:gd name="connsiteY706" fmla="*/ 176807 h 233364"/>
                <a:gd name="connsiteX707" fmla="*/ 121068 w 262470"/>
                <a:gd name="connsiteY707" fmla="*/ 176807 h 233364"/>
                <a:gd name="connsiteX708" fmla="*/ 121068 w 262470"/>
                <a:gd name="connsiteY708" fmla="*/ 178694 h 233364"/>
                <a:gd name="connsiteX709" fmla="*/ 121068 w 262470"/>
                <a:gd name="connsiteY709" fmla="*/ 178694 h 233364"/>
                <a:gd name="connsiteX710" fmla="*/ 121068 w 262470"/>
                <a:gd name="connsiteY710" fmla="*/ 180580 h 233364"/>
                <a:gd name="connsiteX711" fmla="*/ 121068 w 262470"/>
                <a:gd name="connsiteY711" fmla="*/ 182234 h 233364"/>
                <a:gd name="connsiteX712" fmla="*/ 123191 w 262470"/>
                <a:gd name="connsiteY712" fmla="*/ 182234 h 233364"/>
                <a:gd name="connsiteX713" fmla="*/ 123191 w 262470"/>
                <a:gd name="connsiteY713" fmla="*/ 180344 h 233364"/>
                <a:gd name="connsiteX714" fmla="*/ 125786 w 262470"/>
                <a:gd name="connsiteY714" fmla="*/ 178694 h 233364"/>
                <a:gd name="connsiteX715" fmla="*/ 125786 w 262470"/>
                <a:gd name="connsiteY715" fmla="*/ 181289 h 233364"/>
                <a:gd name="connsiteX716" fmla="*/ 125786 w 262470"/>
                <a:gd name="connsiteY716" fmla="*/ 181289 h 233364"/>
                <a:gd name="connsiteX717" fmla="*/ 124372 w 262470"/>
                <a:gd name="connsiteY717" fmla="*/ 184357 h 233364"/>
                <a:gd name="connsiteX718" fmla="*/ 124372 w 262470"/>
                <a:gd name="connsiteY718" fmla="*/ 184357 h 233364"/>
                <a:gd name="connsiteX719" fmla="*/ 124372 w 262470"/>
                <a:gd name="connsiteY719" fmla="*/ 182706 h 233364"/>
                <a:gd name="connsiteX720" fmla="*/ 126967 w 262470"/>
                <a:gd name="connsiteY720" fmla="*/ 182706 h 233364"/>
                <a:gd name="connsiteX721" fmla="*/ 126967 w 262470"/>
                <a:gd name="connsiteY721" fmla="*/ 187661 h 233364"/>
                <a:gd name="connsiteX722" fmla="*/ 126967 w 262470"/>
                <a:gd name="connsiteY722" fmla="*/ 187661 h 233364"/>
                <a:gd name="connsiteX723" fmla="*/ 126967 w 262470"/>
                <a:gd name="connsiteY723" fmla="*/ 185774 h 233364"/>
                <a:gd name="connsiteX724" fmla="*/ 129799 w 262470"/>
                <a:gd name="connsiteY724" fmla="*/ 181289 h 233364"/>
                <a:gd name="connsiteX725" fmla="*/ 127912 w 262470"/>
                <a:gd name="connsiteY725" fmla="*/ 184829 h 233364"/>
                <a:gd name="connsiteX726" fmla="*/ 127912 w 262470"/>
                <a:gd name="connsiteY726" fmla="*/ 184829 h 233364"/>
                <a:gd name="connsiteX727" fmla="*/ 127912 w 262470"/>
                <a:gd name="connsiteY727" fmla="*/ 182234 h 233364"/>
                <a:gd name="connsiteX728" fmla="*/ 127912 w 262470"/>
                <a:gd name="connsiteY728" fmla="*/ 182234 h 233364"/>
                <a:gd name="connsiteX729" fmla="*/ 127912 w 262470"/>
                <a:gd name="connsiteY729" fmla="*/ 180580 h 233364"/>
                <a:gd name="connsiteX730" fmla="*/ 125786 w 262470"/>
                <a:gd name="connsiteY730" fmla="*/ 182470 h 233364"/>
                <a:gd name="connsiteX731" fmla="*/ 125786 w 262470"/>
                <a:gd name="connsiteY731" fmla="*/ 182470 h 233364"/>
                <a:gd name="connsiteX732" fmla="*/ 125786 w 262470"/>
                <a:gd name="connsiteY732" fmla="*/ 182470 h 233364"/>
                <a:gd name="connsiteX733" fmla="*/ 130271 w 262470"/>
                <a:gd name="connsiteY733" fmla="*/ 180817 h 233364"/>
                <a:gd name="connsiteX734" fmla="*/ 130271 w 262470"/>
                <a:gd name="connsiteY734" fmla="*/ 179402 h 233364"/>
                <a:gd name="connsiteX735" fmla="*/ 130271 w 262470"/>
                <a:gd name="connsiteY735" fmla="*/ 179402 h 233364"/>
                <a:gd name="connsiteX736" fmla="*/ 130271 w 262470"/>
                <a:gd name="connsiteY736" fmla="*/ 179402 h 233364"/>
                <a:gd name="connsiteX737" fmla="*/ 131922 w 262470"/>
                <a:gd name="connsiteY737" fmla="*/ 177749 h 233364"/>
                <a:gd name="connsiteX738" fmla="*/ 131922 w 262470"/>
                <a:gd name="connsiteY738" fmla="*/ 177749 h 233364"/>
                <a:gd name="connsiteX739" fmla="*/ 130035 w 262470"/>
                <a:gd name="connsiteY739" fmla="*/ 181761 h 233364"/>
                <a:gd name="connsiteX740" fmla="*/ 130035 w 262470"/>
                <a:gd name="connsiteY740" fmla="*/ 184593 h 233364"/>
                <a:gd name="connsiteX741" fmla="*/ 127676 w 262470"/>
                <a:gd name="connsiteY741" fmla="*/ 184593 h 233364"/>
                <a:gd name="connsiteX742" fmla="*/ 127676 w 262470"/>
                <a:gd name="connsiteY742" fmla="*/ 187897 h 233364"/>
                <a:gd name="connsiteX743" fmla="*/ 129563 w 262470"/>
                <a:gd name="connsiteY743" fmla="*/ 184357 h 233364"/>
                <a:gd name="connsiteX744" fmla="*/ 130980 w 262470"/>
                <a:gd name="connsiteY744" fmla="*/ 184357 h 233364"/>
                <a:gd name="connsiteX745" fmla="*/ 130980 w 262470"/>
                <a:gd name="connsiteY745" fmla="*/ 181998 h 233364"/>
                <a:gd name="connsiteX746" fmla="*/ 132394 w 262470"/>
                <a:gd name="connsiteY746" fmla="*/ 180111 h 233364"/>
                <a:gd name="connsiteX747" fmla="*/ 132394 w 262470"/>
                <a:gd name="connsiteY747" fmla="*/ 181525 h 233364"/>
                <a:gd name="connsiteX748" fmla="*/ 132394 w 262470"/>
                <a:gd name="connsiteY748" fmla="*/ 181525 h 233364"/>
                <a:gd name="connsiteX749" fmla="*/ 130980 w 262470"/>
                <a:gd name="connsiteY749" fmla="*/ 184829 h 233364"/>
                <a:gd name="connsiteX750" fmla="*/ 134045 w 262470"/>
                <a:gd name="connsiteY750" fmla="*/ 183176 h 233364"/>
                <a:gd name="connsiteX751" fmla="*/ 134045 w 262470"/>
                <a:gd name="connsiteY751" fmla="*/ 186010 h 233364"/>
                <a:gd name="connsiteX752" fmla="*/ 135462 w 262470"/>
                <a:gd name="connsiteY752" fmla="*/ 184593 h 233364"/>
                <a:gd name="connsiteX753" fmla="*/ 135462 w 262470"/>
                <a:gd name="connsiteY753" fmla="*/ 181998 h 233364"/>
                <a:gd name="connsiteX754" fmla="*/ 137113 w 262470"/>
                <a:gd name="connsiteY754" fmla="*/ 181998 h 233364"/>
                <a:gd name="connsiteX755" fmla="*/ 135462 w 262470"/>
                <a:gd name="connsiteY755" fmla="*/ 183884 h 233364"/>
                <a:gd name="connsiteX756" fmla="*/ 135462 w 262470"/>
                <a:gd name="connsiteY756" fmla="*/ 187424 h 233364"/>
                <a:gd name="connsiteX757" fmla="*/ 138058 w 262470"/>
                <a:gd name="connsiteY757" fmla="*/ 184829 h 233364"/>
                <a:gd name="connsiteX758" fmla="*/ 138058 w 262470"/>
                <a:gd name="connsiteY758" fmla="*/ 184829 h 233364"/>
                <a:gd name="connsiteX759" fmla="*/ 139475 w 262470"/>
                <a:gd name="connsiteY759" fmla="*/ 183412 h 233364"/>
                <a:gd name="connsiteX760" fmla="*/ 139475 w 262470"/>
                <a:gd name="connsiteY760" fmla="*/ 185538 h 233364"/>
                <a:gd name="connsiteX761" fmla="*/ 141361 w 262470"/>
                <a:gd name="connsiteY761" fmla="*/ 185538 h 233364"/>
                <a:gd name="connsiteX762" fmla="*/ 139239 w 262470"/>
                <a:gd name="connsiteY762" fmla="*/ 189075 h 233364"/>
                <a:gd name="connsiteX763" fmla="*/ 139239 w 262470"/>
                <a:gd name="connsiteY763" fmla="*/ 189075 h 233364"/>
                <a:gd name="connsiteX764" fmla="*/ 139239 w 262470"/>
                <a:gd name="connsiteY764" fmla="*/ 191437 h 233364"/>
                <a:gd name="connsiteX765" fmla="*/ 139239 w 262470"/>
                <a:gd name="connsiteY765" fmla="*/ 189784 h 233364"/>
                <a:gd name="connsiteX766" fmla="*/ 139239 w 262470"/>
                <a:gd name="connsiteY766" fmla="*/ 189784 h 233364"/>
                <a:gd name="connsiteX767" fmla="*/ 139239 w 262470"/>
                <a:gd name="connsiteY767" fmla="*/ 191201 h 233364"/>
                <a:gd name="connsiteX768" fmla="*/ 139239 w 262470"/>
                <a:gd name="connsiteY768" fmla="*/ 193324 h 233364"/>
                <a:gd name="connsiteX769" fmla="*/ 139239 w 262470"/>
                <a:gd name="connsiteY769" fmla="*/ 191437 h 233364"/>
                <a:gd name="connsiteX770" fmla="*/ 139239 w 262470"/>
                <a:gd name="connsiteY770" fmla="*/ 189311 h 233364"/>
                <a:gd name="connsiteX771" fmla="*/ 139239 w 262470"/>
                <a:gd name="connsiteY771" fmla="*/ 191201 h 233364"/>
                <a:gd name="connsiteX772" fmla="*/ 139239 w 262470"/>
                <a:gd name="connsiteY772" fmla="*/ 193324 h 233364"/>
                <a:gd name="connsiteX773" fmla="*/ 141598 w 262470"/>
                <a:gd name="connsiteY773" fmla="*/ 193324 h 233364"/>
                <a:gd name="connsiteX774" fmla="*/ 141598 w 262470"/>
                <a:gd name="connsiteY774" fmla="*/ 191909 h 233364"/>
                <a:gd name="connsiteX775" fmla="*/ 143484 w 262470"/>
                <a:gd name="connsiteY775" fmla="*/ 191909 h 233364"/>
                <a:gd name="connsiteX776" fmla="*/ 143484 w 262470"/>
                <a:gd name="connsiteY776" fmla="*/ 193560 h 233364"/>
                <a:gd name="connsiteX777" fmla="*/ 143484 w 262470"/>
                <a:gd name="connsiteY777" fmla="*/ 196155 h 233364"/>
                <a:gd name="connsiteX778" fmla="*/ 146080 w 262470"/>
                <a:gd name="connsiteY778" fmla="*/ 191909 h 233364"/>
                <a:gd name="connsiteX779" fmla="*/ 146080 w 262470"/>
                <a:gd name="connsiteY779" fmla="*/ 194974 h 233364"/>
                <a:gd name="connsiteX780" fmla="*/ 146080 w 262470"/>
                <a:gd name="connsiteY780" fmla="*/ 194974 h 233364"/>
                <a:gd name="connsiteX781" fmla="*/ 147969 w 262470"/>
                <a:gd name="connsiteY781" fmla="*/ 194974 h 233364"/>
                <a:gd name="connsiteX782" fmla="*/ 147969 w 262470"/>
                <a:gd name="connsiteY782" fmla="*/ 198515 h 233364"/>
                <a:gd name="connsiteX783" fmla="*/ 149620 w 262470"/>
                <a:gd name="connsiteY783" fmla="*/ 195211 h 233364"/>
                <a:gd name="connsiteX784" fmla="*/ 149620 w 262470"/>
                <a:gd name="connsiteY784" fmla="*/ 198751 h 233364"/>
                <a:gd name="connsiteX785" fmla="*/ 149620 w 262470"/>
                <a:gd name="connsiteY785" fmla="*/ 198751 h 233364"/>
                <a:gd name="connsiteX786" fmla="*/ 149620 w 262470"/>
                <a:gd name="connsiteY786" fmla="*/ 202055 h 233364"/>
                <a:gd name="connsiteX787" fmla="*/ 149620 w 262470"/>
                <a:gd name="connsiteY787" fmla="*/ 202055 h 233364"/>
                <a:gd name="connsiteX788" fmla="*/ 149620 w 262470"/>
                <a:gd name="connsiteY788" fmla="*/ 200404 h 233364"/>
                <a:gd name="connsiteX789" fmla="*/ 149620 w 262470"/>
                <a:gd name="connsiteY789" fmla="*/ 200404 h 233364"/>
                <a:gd name="connsiteX790" fmla="*/ 149620 w 262470"/>
                <a:gd name="connsiteY790" fmla="*/ 198987 h 233364"/>
                <a:gd name="connsiteX791" fmla="*/ 149620 w 262470"/>
                <a:gd name="connsiteY791" fmla="*/ 196392 h 233364"/>
                <a:gd name="connsiteX792" fmla="*/ 149620 w 262470"/>
                <a:gd name="connsiteY792" fmla="*/ 196392 h 233364"/>
                <a:gd name="connsiteX793" fmla="*/ 149620 w 262470"/>
                <a:gd name="connsiteY793" fmla="*/ 198987 h 233364"/>
                <a:gd name="connsiteX794" fmla="*/ 149620 w 262470"/>
                <a:gd name="connsiteY794" fmla="*/ 197336 h 233364"/>
                <a:gd name="connsiteX795" fmla="*/ 149620 w 262470"/>
                <a:gd name="connsiteY795" fmla="*/ 197336 h 233364"/>
                <a:gd name="connsiteX796" fmla="*/ 148206 w 262470"/>
                <a:gd name="connsiteY796" fmla="*/ 200640 h 233364"/>
                <a:gd name="connsiteX797" fmla="*/ 148206 w 262470"/>
                <a:gd name="connsiteY797" fmla="*/ 203472 h 233364"/>
                <a:gd name="connsiteX798" fmla="*/ 148206 w 262470"/>
                <a:gd name="connsiteY798" fmla="*/ 207954 h 233364"/>
                <a:gd name="connsiteX799" fmla="*/ 148206 w 262470"/>
                <a:gd name="connsiteY799" fmla="*/ 205359 h 233364"/>
                <a:gd name="connsiteX800" fmla="*/ 148206 w 262470"/>
                <a:gd name="connsiteY800" fmla="*/ 205359 h 233364"/>
                <a:gd name="connsiteX801" fmla="*/ 148206 w 262470"/>
                <a:gd name="connsiteY801" fmla="*/ 203236 h 233364"/>
                <a:gd name="connsiteX802" fmla="*/ 148206 w 262470"/>
                <a:gd name="connsiteY802" fmla="*/ 203236 h 233364"/>
                <a:gd name="connsiteX803" fmla="*/ 148206 w 262470"/>
                <a:gd name="connsiteY803" fmla="*/ 200404 h 233364"/>
                <a:gd name="connsiteX804" fmla="*/ 148206 w 262470"/>
                <a:gd name="connsiteY804" fmla="*/ 200404 h 233364"/>
                <a:gd name="connsiteX805" fmla="*/ 148206 w 262470"/>
                <a:gd name="connsiteY805" fmla="*/ 202763 h 233364"/>
                <a:gd name="connsiteX806" fmla="*/ 148206 w 262470"/>
                <a:gd name="connsiteY806" fmla="*/ 202763 h 233364"/>
                <a:gd name="connsiteX807" fmla="*/ 148206 w 262470"/>
                <a:gd name="connsiteY807" fmla="*/ 201110 h 233364"/>
                <a:gd name="connsiteX808" fmla="*/ 148206 w 262470"/>
                <a:gd name="connsiteY808" fmla="*/ 201110 h 233364"/>
                <a:gd name="connsiteX809" fmla="*/ 148206 w 262470"/>
                <a:gd name="connsiteY809" fmla="*/ 203941 h 233364"/>
                <a:gd name="connsiteX810" fmla="*/ 148206 w 262470"/>
                <a:gd name="connsiteY810" fmla="*/ 203941 h 233364"/>
                <a:gd name="connsiteX811" fmla="*/ 149620 w 262470"/>
                <a:gd name="connsiteY811" fmla="*/ 202055 h 233364"/>
                <a:gd name="connsiteX812" fmla="*/ 149620 w 262470"/>
                <a:gd name="connsiteY812" fmla="*/ 203941 h 233364"/>
                <a:gd name="connsiteX813" fmla="*/ 149620 w 262470"/>
                <a:gd name="connsiteY813" fmla="*/ 203941 h 233364"/>
                <a:gd name="connsiteX814" fmla="*/ 149620 w 262470"/>
                <a:gd name="connsiteY814" fmla="*/ 205595 h 233364"/>
                <a:gd name="connsiteX815" fmla="*/ 153869 w 262470"/>
                <a:gd name="connsiteY815" fmla="*/ 199223 h 233364"/>
                <a:gd name="connsiteX816" fmla="*/ 153869 w 262470"/>
                <a:gd name="connsiteY816" fmla="*/ 199223 h 233364"/>
                <a:gd name="connsiteX817" fmla="*/ 152688 w 262470"/>
                <a:gd name="connsiteY817" fmla="*/ 203236 h 233364"/>
                <a:gd name="connsiteX818" fmla="*/ 152688 w 262470"/>
                <a:gd name="connsiteY818" fmla="*/ 203236 h 233364"/>
                <a:gd name="connsiteX819" fmla="*/ 151273 w 262470"/>
                <a:gd name="connsiteY819" fmla="*/ 207009 h 233364"/>
                <a:gd name="connsiteX820" fmla="*/ 151273 w 262470"/>
                <a:gd name="connsiteY820" fmla="*/ 207009 h 233364"/>
                <a:gd name="connsiteX821" fmla="*/ 151273 w 262470"/>
                <a:gd name="connsiteY821" fmla="*/ 207009 h 233364"/>
                <a:gd name="connsiteX822" fmla="*/ 151273 w 262470"/>
                <a:gd name="connsiteY822" fmla="*/ 208426 h 233364"/>
                <a:gd name="connsiteX823" fmla="*/ 151273 w 262470"/>
                <a:gd name="connsiteY823" fmla="*/ 208426 h 233364"/>
                <a:gd name="connsiteX824" fmla="*/ 151273 w 262470"/>
                <a:gd name="connsiteY824" fmla="*/ 210077 h 233364"/>
                <a:gd name="connsiteX825" fmla="*/ 152688 w 262470"/>
                <a:gd name="connsiteY825" fmla="*/ 205831 h 233364"/>
                <a:gd name="connsiteX826" fmla="*/ 152688 w 262470"/>
                <a:gd name="connsiteY826" fmla="*/ 205831 h 233364"/>
                <a:gd name="connsiteX827" fmla="*/ 152688 w 262470"/>
                <a:gd name="connsiteY827" fmla="*/ 205831 h 233364"/>
                <a:gd name="connsiteX828" fmla="*/ 152688 w 262470"/>
                <a:gd name="connsiteY828" fmla="*/ 203941 h 233364"/>
                <a:gd name="connsiteX829" fmla="*/ 157642 w 262470"/>
                <a:gd name="connsiteY829" fmla="*/ 203941 h 233364"/>
                <a:gd name="connsiteX830" fmla="*/ 157642 w 262470"/>
                <a:gd name="connsiteY830" fmla="*/ 205359 h 233364"/>
                <a:gd name="connsiteX831" fmla="*/ 157642 w 262470"/>
                <a:gd name="connsiteY831" fmla="*/ 205359 h 233364"/>
                <a:gd name="connsiteX832" fmla="*/ 157642 w 262470"/>
                <a:gd name="connsiteY832" fmla="*/ 207245 h 233364"/>
                <a:gd name="connsiteX833" fmla="*/ 157642 w 262470"/>
                <a:gd name="connsiteY833" fmla="*/ 209841 h 233364"/>
                <a:gd name="connsiteX834" fmla="*/ 157642 w 262470"/>
                <a:gd name="connsiteY834" fmla="*/ 209841 h 233364"/>
                <a:gd name="connsiteX835" fmla="*/ 157642 w 262470"/>
                <a:gd name="connsiteY835" fmla="*/ 209841 h 233364"/>
                <a:gd name="connsiteX836" fmla="*/ 159296 w 262470"/>
                <a:gd name="connsiteY836" fmla="*/ 207954 h 233364"/>
                <a:gd name="connsiteX837" fmla="*/ 161419 w 262470"/>
                <a:gd name="connsiteY837" fmla="*/ 213853 h 233364"/>
                <a:gd name="connsiteX838" fmla="*/ 161419 w 262470"/>
                <a:gd name="connsiteY838" fmla="*/ 213853 h 233364"/>
                <a:gd name="connsiteX839" fmla="*/ 161419 w 262470"/>
                <a:gd name="connsiteY839" fmla="*/ 211022 h 233364"/>
                <a:gd name="connsiteX840" fmla="*/ 161419 w 262470"/>
                <a:gd name="connsiteY840" fmla="*/ 211022 h 233364"/>
                <a:gd name="connsiteX841" fmla="*/ 160004 w 262470"/>
                <a:gd name="connsiteY841" fmla="*/ 214562 h 233364"/>
                <a:gd name="connsiteX842" fmla="*/ 160004 w 262470"/>
                <a:gd name="connsiteY842" fmla="*/ 214562 h 233364"/>
                <a:gd name="connsiteX843" fmla="*/ 161182 w 262470"/>
                <a:gd name="connsiteY843" fmla="*/ 212909 h 233364"/>
                <a:gd name="connsiteX844" fmla="*/ 161182 w 262470"/>
                <a:gd name="connsiteY844" fmla="*/ 215507 h 233364"/>
                <a:gd name="connsiteX845" fmla="*/ 164959 w 262470"/>
                <a:gd name="connsiteY845" fmla="*/ 211730 h 233364"/>
                <a:gd name="connsiteX846" fmla="*/ 164959 w 262470"/>
                <a:gd name="connsiteY846" fmla="*/ 211730 h 233364"/>
                <a:gd name="connsiteX847" fmla="*/ 164959 w 262470"/>
                <a:gd name="connsiteY847" fmla="*/ 215271 h 233364"/>
                <a:gd name="connsiteX848" fmla="*/ 164959 w 262470"/>
                <a:gd name="connsiteY848" fmla="*/ 212203 h 233364"/>
                <a:gd name="connsiteX849" fmla="*/ 164959 w 262470"/>
                <a:gd name="connsiteY849" fmla="*/ 212203 h 233364"/>
                <a:gd name="connsiteX850" fmla="*/ 162836 w 262470"/>
                <a:gd name="connsiteY850" fmla="*/ 216449 h 233364"/>
                <a:gd name="connsiteX851" fmla="*/ 162836 w 262470"/>
                <a:gd name="connsiteY851" fmla="*/ 216449 h 233364"/>
                <a:gd name="connsiteX852" fmla="*/ 164723 w 262470"/>
                <a:gd name="connsiteY852" fmla="*/ 217866 h 233364"/>
                <a:gd name="connsiteX853" fmla="*/ 164723 w 262470"/>
                <a:gd name="connsiteY853" fmla="*/ 221170 h 233364"/>
                <a:gd name="connsiteX854" fmla="*/ 166376 w 262470"/>
                <a:gd name="connsiteY854" fmla="*/ 221170 h 233364"/>
                <a:gd name="connsiteX855" fmla="*/ 166376 w 262470"/>
                <a:gd name="connsiteY855" fmla="*/ 219280 h 233364"/>
                <a:gd name="connsiteX856" fmla="*/ 166376 w 262470"/>
                <a:gd name="connsiteY856" fmla="*/ 221406 h 233364"/>
                <a:gd name="connsiteX857" fmla="*/ 166376 w 262470"/>
                <a:gd name="connsiteY857" fmla="*/ 219989 h 233364"/>
                <a:gd name="connsiteX858" fmla="*/ 166376 w 262470"/>
                <a:gd name="connsiteY858" fmla="*/ 221639 h 233364"/>
                <a:gd name="connsiteX859" fmla="*/ 167554 w 262470"/>
                <a:gd name="connsiteY859" fmla="*/ 220225 h 233364"/>
                <a:gd name="connsiteX860" fmla="*/ 167554 w 262470"/>
                <a:gd name="connsiteY860" fmla="*/ 220225 h 233364"/>
                <a:gd name="connsiteX861" fmla="*/ 167554 w 262470"/>
                <a:gd name="connsiteY861" fmla="*/ 221639 h 233364"/>
                <a:gd name="connsiteX862" fmla="*/ 169913 w 262470"/>
                <a:gd name="connsiteY862" fmla="*/ 221639 h 233364"/>
                <a:gd name="connsiteX863" fmla="*/ 169913 w 262470"/>
                <a:gd name="connsiteY863" fmla="*/ 223057 h 233364"/>
                <a:gd name="connsiteX864" fmla="*/ 172039 w 262470"/>
                <a:gd name="connsiteY864" fmla="*/ 219280 h 233364"/>
                <a:gd name="connsiteX865" fmla="*/ 172039 w 262470"/>
                <a:gd name="connsiteY865" fmla="*/ 217630 h 233364"/>
                <a:gd name="connsiteX866" fmla="*/ 172039 w 262470"/>
                <a:gd name="connsiteY866" fmla="*/ 217630 h 233364"/>
                <a:gd name="connsiteX867" fmla="*/ 172039 w 262470"/>
                <a:gd name="connsiteY867" fmla="*/ 219280 h 233364"/>
                <a:gd name="connsiteX868" fmla="*/ 172039 w 262470"/>
                <a:gd name="connsiteY868" fmla="*/ 221876 h 233364"/>
                <a:gd name="connsiteX869" fmla="*/ 172039 w 262470"/>
                <a:gd name="connsiteY869" fmla="*/ 223529 h 233364"/>
                <a:gd name="connsiteX870" fmla="*/ 172039 w 262470"/>
                <a:gd name="connsiteY870" fmla="*/ 223529 h 233364"/>
                <a:gd name="connsiteX871" fmla="*/ 174634 w 262470"/>
                <a:gd name="connsiteY871" fmla="*/ 223529 h 233364"/>
                <a:gd name="connsiteX872" fmla="*/ 172745 w 262470"/>
                <a:gd name="connsiteY872" fmla="*/ 220225 h 233364"/>
                <a:gd name="connsiteX873" fmla="*/ 172745 w 262470"/>
                <a:gd name="connsiteY873" fmla="*/ 220225 h 233364"/>
                <a:gd name="connsiteX874" fmla="*/ 172745 w 262470"/>
                <a:gd name="connsiteY874" fmla="*/ 218808 h 233364"/>
                <a:gd name="connsiteX875" fmla="*/ 172745 w 262470"/>
                <a:gd name="connsiteY875" fmla="*/ 216685 h 233364"/>
                <a:gd name="connsiteX876" fmla="*/ 172745 w 262470"/>
                <a:gd name="connsiteY876" fmla="*/ 218808 h 233364"/>
                <a:gd name="connsiteX877" fmla="*/ 175107 w 262470"/>
                <a:gd name="connsiteY877" fmla="*/ 216213 h 233364"/>
                <a:gd name="connsiteX878" fmla="*/ 173453 w 262470"/>
                <a:gd name="connsiteY878" fmla="*/ 218572 h 233364"/>
                <a:gd name="connsiteX879" fmla="*/ 173453 w 262470"/>
                <a:gd name="connsiteY879" fmla="*/ 221406 h 233364"/>
                <a:gd name="connsiteX880" fmla="*/ 175576 w 262470"/>
                <a:gd name="connsiteY880" fmla="*/ 218572 h 233364"/>
                <a:gd name="connsiteX881" fmla="*/ 175576 w 262470"/>
                <a:gd name="connsiteY881" fmla="*/ 220698 h 233364"/>
                <a:gd name="connsiteX882" fmla="*/ 177230 w 262470"/>
                <a:gd name="connsiteY882" fmla="*/ 219044 h 233364"/>
                <a:gd name="connsiteX883" fmla="*/ 177230 w 262470"/>
                <a:gd name="connsiteY883" fmla="*/ 222348 h 233364"/>
                <a:gd name="connsiteX884" fmla="*/ 177230 w 262470"/>
                <a:gd name="connsiteY884" fmla="*/ 220225 h 233364"/>
                <a:gd name="connsiteX885" fmla="*/ 177230 w 262470"/>
                <a:gd name="connsiteY885" fmla="*/ 220225 h 233364"/>
                <a:gd name="connsiteX886" fmla="*/ 177230 w 262470"/>
                <a:gd name="connsiteY886" fmla="*/ 220225 h 233364"/>
                <a:gd name="connsiteX887" fmla="*/ 175576 w 262470"/>
                <a:gd name="connsiteY887" fmla="*/ 224471 h 233364"/>
                <a:gd name="connsiteX888" fmla="*/ 176994 w 262470"/>
                <a:gd name="connsiteY888" fmla="*/ 222820 h 233364"/>
                <a:gd name="connsiteX889" fmla="*/ 176994 w 262470"/>
                <a:gd name="connsiteY889" fmla="*/ 225180 h 233364"/>
                <a:gd name="connsiteX890" fmla="*/ 178408 w 262470"/>
                <a:gd name="connsiteY890" fmla="*/ 225180 h 233364"/>
                <a:gd name="connsiteX891" fmla="*/ 178408 w 262470"/>
                <a:gd name="connsiteY891" fmla="*/ 227069 h 233364"/>
                <a:gd name="connsiteX892" fmla="*/ 180061 w 262470"/>
                <a:gd name="connsiteY892" fmla="*/ 227069 h 233364"/>
                <a:gd name="connsiteX893" fmla="*/ 180061 w 262470"/>
                <a:gd name="connsiteY893" fmla="*/ 225652 h 233364"/>
                <a:gd name="connsiteX894" fmla="*/ 180061 w 262470"/>
                <a:gd name="connsiteY894" fmla="*/ 224001 h 233364"/>
                <a:gd name="connsiteX895" fmla="*/ 180061 w 262470"/>
                <a:gd name="connsiteY895" fmla="*/ 222820 h 233364"/>
                <a:gd name="connsiteX896" fmla="*/ 180061 w 262470"/>
                <a:gd name="connsiteY896" fmla="*/ 225180 h 233364"/>
                <a:gd name="connsiteX897" fmla="*/ 180061 w 262470"/>
                <a:gd name="connsiteY897" fmla="*/ 225180 h 233364"/>
                <a:gd name="connsiteX898" fmla="*/ 180061 w 262470"/>
                <a:gd name="connsiteY898" fmla="*/ 225180 h 233364"/>
                <a:gd name="connsiteX899" fmla="*/ 180061 w 262470"/>
                <a:gd name="connsiteY899" fmla="*/ 225180 h 233364"/>
                <a:gd name="connsiteX900" fmla="*/ 180061 w 262470"/>
                <a:gd name="connsiteY900" fmla="*/ 228956 h 233364"/>
                <a:gd name="connsiteX901" fmla="*/ 182657 w 262470"/>
                <a:gd name="connsiteY901" fmla="*/ 227069 h 233364"/>
                <a:gd name="connsiteX902" fmla="*/ 182657 w 262470"/>
                <a:gd name="connsiteY902" fmla="*/ 228484 h 233364"/>
                <a:gd name="connsiteX903" fmla="*/ 182657 w 262470"/>
                <a:gd name="connsiteY903" fmla="*/ 231079 h 233364"/>
                <a:gd name="connsiteX904" fmla="*/ 184074 w 262470"/>
                <a:gd name="connsiteY904" fmla="*/ 231079 h 233364"/>
                <a:gd name="connsiteX905" fmla="*/ 186433 w 262470"/>
                <a:gd name="connsiteY905" fmla="*/ 228720 h 233364"/>
                <a:gd name="connsiteX906" fmla="*/ 186433 w 262470"/>
                <a:gd name="connsiteY906" fmla="*/ 228720 h 233364"/>
                <a:gd name="connsiteX907" fmla="*/ 186433 w 262470"/>
                <a:gd name="connsiteY907" fmla="*/ 230370 h 233364"/>
                <a:gd name="connsiteX908" fmla="*/ 186433 w 262470"/>
                <a:gd name="connsiteY908" fmla="*/ 230370 h 233364"/>
                <a:gd name="connsiteX909" fmla="*/ 186433 w 262470"/>
                <a:gd name="connsiteY909" fmla="*/ 230370 h 233364"/>
                <a:gd name="connsiteX910" fmla="*/ 186433 w 262470"/>
                <a:gd name="connsiteY910" fmla="*/ 227305 h 233364"/>
                <a:gd name="connsiteX911" fmla="*/ 185252 w 262470"/>
                <a:gd name="connsiteY911" fmla="*/ 225416 h 233364"/>
                <a:gd name="connsiteX912" fmla="*/ 185252 w 262470"/>
                <a:gd name="connsiteY912" fmla="*/ 225416 h 233364"/>
                <a:gd name="connsiteX913" fmla="*/ 183602 w 262470"/>
                <a:gd name="connsiteY913" fmla="*/ 222112 h 233364"/>
                <a:gd name="connsiteX914" fmla="*/ 183602 w 262470"/>
                <a:gd name="connsiteY914" fmla="*/ 218808 h 233364"/>
                <a:gd name="connsiteX915" fmla="*/ 183602 w 262470"/>
                <a:gd name="connsiteY915" fmla="*/ 218808 h 233364"/>
                <a:gd name="connsiteX916" fmla="*/ 183602 w 262470"/>
                <a:gd name="connsiteY916" fmla="*/ 220225 h 233364"/>
                <a:gd name="connsiteX917" fmla="*/ 183602 w 262470"/>
                <a:gd name="connsiteY917" fmla="*/ 220225 h 233364"/>
                <a:gd name="connsiteX918" fmla="*/ 183602 w 262470"/>
                <a:gd name="connsiteY918" fmla="*/ 218338 h 233364"/>
                <a:gd name="connsiteX919" fmla="*/ 183602 w 262470"/>
                <a:gd name="connsiteY919" fmla="*/ 216449 h 233364"/>
                <a:gd name="connsiteX920" fmla="*/ 183602 w 262470"/>
                <a:gd name="connsiteY920" fmla="*/ 217866 h 233364"/>
                <a:gd name="connsiteX921" fmla="*/ 183602 w 262470"/>
                <a:gd name="connsiteY921" fmla="*/ 217866 h 233364"/>
                <a:gd name="connsiteX922" fmla="*/ 183602 w 262470"/>
                <a:gd name="connsiteY922" fmla="*/ 217866 h 233364"/>
                <a:gd name="connsiteX923" fmla="*/ 183602 w 262470"/>
                <a:gd name="connsiteY923" fmla="*/ 215271 h 233364"/>
                <a:gd name="connsiteX924" fmla="*/ 181948 w 262470"/>
                <a:gd name="connsiteY924" fmla="*/ 215271 h 233364"/>
                <a:gd name="connsiteX925" fmla="*/ 181948 w 262470"/>
                <a:gd name="connsiteY925" fmla="*/ 216685 h 233364"/>
                <a:gd name="connsiteX926" fmla="*/ 181948 w 262470"/>
                <a:gd name="connsiteY926" fmla="*/ 216685 h 233364"/>
                <a:gd name="connsiteX927" fmla="*/ 181948 w 262470"/>
                <a:gd name="connsiteY927" fmla="*/ 213617 h 233364"/>
                <a:gd name="connsiteX928" fmla="*/ 180061 w 262470"/>
                <a:gd name="connsiteY928" fmla="*/ 212203 h 233364"/>
                <a:gd name="connsiteX929" fmla="*/ 180061 w 262470"/>
                <a:gd name="connsiteY929" fmla="*/ 213853 h 233364"/>
                <a:gd name="connsiteX930" fmla="*/ 180061 w 262470"/>
                <a:gd name="connsiteY930" fmla="*/ 213853 h 233364"/>
                <a:gd name="connsiteX931" fmla="*/ 180061 w 262470"/>
                <a:gd name="connsiteY931" fmla="*/ 216449 h 233364"/>
                <a:gd name="connsiteX932" fmla="*/ 180061 w 262470"/>
                <a:gd name="connsiteY932" fmla="*/ 216449 h 233364"/>
                <a:gd name="connsiteX933" fmla="*/ 180061 w 262470"/>
                <a:gd name="connsiteY933" fmla="*/ 216449 h 233364"/>
                <a:gd name="connsiteX934" fmla="*/ 180061 w 262470"/>
                <a:gd name="connsiteY934" fmla="*/ 212909 h 233364"/>
                <a:gd name="connsiteX935" fmla="*/ 180061 w 262470"/>
                <a:gd name="connsiteY935" fmla="*/ 210786 h 233364"/>
                <a:gd name="connsiteX936" fmla="*/ 180061 w 262470"/>
                <a:gd name="connsiteY936" fmla="*/ 208426 h 233364"/>
                <a:gd name="connsiteX937" fmla="*/ 180061 w 262470"/>
                <a:gd name="connsiteY937" fmla="*/ 210313 h 233364"/>
                <a:gd name="connsiteX938" fmla="*/ 180061 w 262470"/>
                <a:gd name="connsiteY938" fmla="*/ 207954 h 233364"/>
                <a:gd name="connsiteX939" fmla="*/ 180061 w 262470"/>
                <a:gd name="connsiteY939" fmla="*/ 207954 h 233364"/>
                <a:gd name="connsiteX940" fmla="*/ 180061 w 262470"/>
                <a:gd name="connsiteY940" fmla="*/ 211258 h 233364"/>
                <a:gd name="connsiteX941" fmla="*/ 178408 w 262470"/>
                <a:gd name="connsiteY941" fmla="*/ 211258 h 233364"/>
                <a:gd name="connsiteX942" fmla="*/ 178408 w 262470"/>
                <a:gd name="connsiteY942" fmla="*/ 214326 h 233364"/>
                <a:gd name="connsiteX943" fmla="*/ 178408 w 262470"/>
                <a:gd name="connsiteY943" fmla="*/ 211258 h 233364"/>
                <a:gd name="connsiteX944" fmla="*/ 178408 w 262470"/>
                <a:gd name="connsiteY944" fmla="*/ 211258 h 233364"/>
                <a:gd name="connsiteX945" fmla="*/ 178408 w 262470"/>
                <a:gd name="connsiteY945" fmla="*/ 206303 h 233364"/>
                <a:gd name="connsiteX946" fmla="*/ 176521 w 262470"/>
                <a:gd name="connsiteY946" fmla="*/ 206303 h 233364"/>
                <a:gd name="connsiteX947" fmla="*/ 178175 w 262470"/>
                <a:gd name="connsiteY947" fmla="*/ 202527 h 233364"/>
                <a:gd name="connsiteX948" fmla="*/ 178175 w 262470"/>
                <a:gd name="connsiteY948" fmla="*/ 201110 h 233364"/>
                <a:gd name="connsiteX949" fmla="*/ 178175 w 262470"/>
                <a:gd name="connsiteY949" fmla="*/ 204886 h 233364"/>
                <a:gd name="connsiteX950" fmla="*/ 176757 w 262470"/>
                <a:gd name="connsiteY950" fmla="*/ 204886 h 233364"/>
                <a:gd name="connsiteX951" fmla="*/ 175340 w 262470"/>
                <a:gd name="connsiteY951" fmla="*/ 204886 h 233364"/>
                <a:gd name="connsiteX952" fmla="*/ 175340 w 262470"/>
                <a:gd name="connsiteY952" fmla="*/ 203472 h 233364"/>
                <a:gd name="connsiteX953" fmla="*/ 175340 w 262470"/>
                <a:gd name="connsiteY953" fmla="*/ 204886 h 233364"/>
                <a:gd name="connsiteX954" fmla="*/ 175340 w 262470"/>
                <a:gd name="connsiteY954" fmla="*/ 204886 h 233364"/>
                <a:gd name="connsiteX955" fmla="*/ 175340 w 262470"/>
                <a:gd name="connsiteY955" fmla="*/ 204886 h 233364"/>
                <a:gd name="connsiteX956" fmla="*/ 175340 w 262470"/>
                <a:gd name="connsiteY956" fmla="*/ 203236 h 233364"/>
                <a:gd name="connsiteX957" fmla="*/ 175340 w 262470"/>
                <a:gd name="connsiteY957" fmla="*/ 203236 h 233364"/>
                <a:gd name="connsiteX958" fmla="*/ 175340 w 262470"/>
                <a:gd name="connsiteY958" fmla="*/ 201346 h 233364"/>
                <a:gd name="connsiteX959" fmla="*/ 175340 w 262470"/>
                <a:gd name="connsiteY959" fmla="*/ 198987 h 233364"/>
                <a:gd name="connsiteX960" fmla="*/ 173926 w 262470"/>
                <a:gd name="connsiteY960" fmla="*/ 202291 h 233364"/>
                <a:gd name="connsiteX961" fmla="*/ 173926 w 262470"/>
                <a:gd name="connsiteY961" fmla="*/ 197809 h 233364"/>
                <a:gd name="connsiteX962" fmla="*/ 173926 w 262470"/>
                <a:gd name="connsiteY962" fmla="*/ 197809 h 233364"/>
                <a:gd name="connsiteX963" fmla="*/ 172275 w 262470"/>
                <a:gd name="connsiteY963" fmla="*/ 201582 h 233364"/>
                <a:gd name="connsiteX964" fmla="*/ 172275 w 262470"/>
                <a:gd name="connsiteY964" fmla="*/ 200404 h 233364"/>
                <a:gd name="connsiteX965" fmla="*/ 172275 w 262470"/>
                <a:gd name="connsiteY965" fmla="*/ 197336 h 233364"/>
                <a:gd name="connsiteX966" fmla="*/ 172275 w 262470"/>
                <a:gd name="connsiteY966" fmla="*/ 194269 h 233364"/>
                <a:gd name="connsiteX967" fmla="*/ 172275 w 262470"/>
                <a:gd name="connsiteY967" fmla="*/ 195683 h 233364"/>
                <a:gd name="connsiteX968" fmla="*/ 172275 w 262470"/>
                <a:gd name="connsiteY968" fmla="*/ 197573 h 233364"/>
                <a:gd name="connsiteX969" fmla="*/ 172275 w 262470"/>
                <a:gd name="connsiteY969" fmla="*/ 197573 h 233364"/>
                <a:gd name="connsiteX970" fmla="*/ 172275 w 262470"/>
                <a:gd name="connsiteY970" fmla="*/ 197573 h 233364"/>
                <a:gd name="connsiteX971" fmla="*/ 172275 w 262470"/>
                <a:gd name="connsiteY971" fmla="*/ 192379 h 233364"/>
                <a:gd name="connsiteX972" fmla="*/ 172275 w 262470"/>
                <a:gd name="connsiteY972" fmla="*/ 192379 h 233364"/>
                <a:gd name="connsiteX973" fmla="*/ 172275 w 262470"/>
                <a:gd name="connsiteY973" fmla="*/ 190728 h 233364"/>
                <a:gd name="connsiteX974" fmla="*/ 172275 w 262470"/>
                <a:gd name="connsiteY974" fmla="*/ 193796 h 233364"/>
                <a:gd name="connsiteX975" fmla="*/ 172275 w 262470"/>
                <a:gd name="connsiteY975" fmla="*/ 190728 h 233364"/>
                <a:gd name="connsiteX976" fmla="*/ 172275 w 262470"/>
                <a:gd name="connsiteY976" fmla="*/ 190728 h 233364"/>
                <a:gd name="connsiteX977" fmla="*/ 172275 w 262470"/>
                <a:gd name="connsiteY977" fmla="*/ 190728 h 233364"/>
                <a:gd name="connsiteX978" fmla="*/ 170858 w 262470"/>
                <a:gd name="connsiteY978" fmla="*/ 193560 h 233364"/>
                <a:gd name="connsiteX979" fmla="*/ 170858 w 262470"/>
                <a:gd name="connsiteY979" fmla="*/ 189547 h 233364"/>
                <a:gd name="connsiteX980" fmla="*/ 169208 w 262470"/>
                <a:gd name="connsiteY980" fmla="*/ 193088 h 233364"/>
                <a:gd name="connsiteX981" fmla="*/ 169208 w 262470"/>
                <a:gd name="connsiteY981" fmla="*/ 190256 h 233364"/>
                <a:gd name="connsiteX982" fmla="*/ 169208 w 262470"/>
                <a:gd name="connsiteY982" fmla="*/ 191909 h 233364"/>
                <a:gd name="connsiteX983" fmla="*/ 169208 w 262470"/>
                <a:gd name="connsiteY983" fmla="*/ 189547 h 233364"/>
                <a:gd name="connsiteX984" fmla="*/ 167318 w 262470"/>
                <a:gd name="connsiteY984" fmla="*/ 189547 h 233364"/>
                <a:gd name="connsiteX985" fmla="*/ 167318 w 262470"/>
                <a:gd name="connsiteY985" fmla="*/ 186716 h 233364"/>
                <a:gd name="connsiteX986" fmla="*/ 165904 w 262470"/>
                <a:gd name="connsiteY986" fmla="*/ 186716 h 233364"/>
                <a:gd name="connsiteX987" fmla="*/ 167082 w 262470"/>
                <a:gd name="connsiteY987" fmla="*/ 183648 h 233364"/>
                <a:gd name="connsiteX988" fmla="*/ 167082 w 262470"/>
                <a:gd name="connsiteY988" fmla="*/ 183648 h 233364"/>
                <a:gd name="connsiteX989" fmla="*/ 167082 w 262470"/>
                <a:gd name="connsiteY989" fmla="*/ 186010 h 233364"/>
                <a:gd name="connsiteX990" fmla="*/ 168499 w 262470"/>
                <a:gd name="connsiteY990" fmla="*/ 186010 h 233364"/>
                <a:gd name="connsiteX991" fmla="*/ 168499 w 262470"/>
                <a:gd name="connsiteY991" fmla="*/ 184357 h 233364"/>
                <a:gd name="connsiteX992" fmla="*/ 168499 w 262470"/>
                <a:gd name="connsiteY992" fmla="*/ 182942 h 233364"/>
                <a:gd name="connsiteX993" fmla="*/ 168499 w 262470"/>
                <a:gd name="connsiteY993" fmla="*/ 182942 h 233364"/>
                <a:gd name="connsiteX994" fmla="*/ 168499 w 262470"/>
                <a:gd name="connsiteY994" fmla="*/ 181525 h 233364"/>
                <a:gd name="connsiteX995" fmla="*/ 168499 w 262470"/>
                <a:gd name="connsiteY995" fmla="*/ 183648 h 233364"/>
                <a:gd name="connsiteX996" fmla="*/ 168499 w 262470"/>
                <a:gd name="connsiteY996" fmla="*/ 183648 h 233364"/>
                <a:gd name="connsiteX997" fmla="*/ 170149 w 262470"/>
                <a:gd name="connsiteY997" fmla="*/ 182234 h 233364"/>
                <a:gd name="connsiteX998" fmla="*/ 170149 w 262470"/>
                <a:gd name="connsiteY998" fmla="*/ 184829 h 233364"/>
                <a:gd name="connsiteX999" fmla="*/ 171803 w 262470"/>
                <a:gd name="connsiteY999" fmla="*/ 180111 h 233364"/>
                <a:gd name="connsiteX1000" fmla="*/ 171803 w 262470"/>
                <a:gd name="connsiteY1000" fmla="*/ 180111 h 233364"/>
                <a:gd name="connsiteX1001" fmla="*/ 171803 w 262470"/>
                <a:gd name="connsiteY1001" fmla="*/ 181761 h 233364"/>
                <a:gd name="connsiteX1002" fmla="*/ 171803 w 262470"/>
                <a:gd name="connsiteY1002" fmla="*/ 181761 h 233364"/>
                <a:gd name="connsiteX1003" fmla="*/ 171803 w 262470"/>
                <a:gd name="connsiteY1003" fmla="*/ 179638 h 233364"/>
                <a:gd name="connsiteX1004" fmla="*/ 171803 w 262470"/>
                <a:gd name="connsiteY1004" fmla="*/ 179638 h 233364"/>
                <a:gd name="connsiteX1005" fmla="*/ 171803 w 262470"/>
                <a:gd name="connsiteY1005" fmla="*/ 182234 h 233364"/>
                <a:gd name="connsiteX1006" fmla="*/ 175340 w 262470"/>
                <a:gd name="connsiteY1006" fmla="*/ 182234 h 233364"/>
                <a:gd name="connsiteX1007" fmla="*/ 175340 w 262470"/>
                <a:gd name="connsiteY1007" fmla="*/ 185302 h 233364"/>
                <a:gd name="connsiteX1008" fmla="*/ 173453 w 262470"/>
                <a:gd name="connsiteY1008" fmla="*/ 182234 h 233364"/>
                <a:gd name="connsiteX1009" fmla="*/ 173453 w 262470"/>
                <a:gd name="connsiteY1009" fmla="*/ 182234 h 233364"/>
                <a:gd name="connsiteX1010" fmla="*/ 173453 w 262470"/>
                <a:gd name="connsiteY1010" fmla="*/ 185065 h 233364"/>
                <a:gd name="connsiteX1011" fmla="*/ 173453 w 262470"/>
                <a:gd name="connsiteY1011" fmla="*/ 185065 h 233364"/>
                <a:gd name="connsiteX1012" fmla="*/ 173453 w 262470"/>
                <a:gd name="connsiteY1012" fmla="*/ 188133 h 233364"/>
                <a:gd name="connsiteX1013" fmla="*/ 173453 w 262470"/>
                <a:gd name="connsiteY1013" fmla="*/ 188133 h 233364"/>
                <a:gd name="connsiteX1014" fmla="*/ 173453 w 262470"/>
                <a:gd name="connsiteY1014" fmla="*/ 190965 h 233364"/>
                <a:gd name="connsiteX1015" fmla="*/ 175576 w 262470"/>
                <a:gd name="connsiteY1015" fmla="*/ 189547 h 233364"/>
                <a:gd name="connsiteX1016" fmla="*/ 175576 w 262470"/>
                <a:gd name="connsiteY1016" fmla="*/ 191437 h 233364"/>
                <a:gd name="connsiteX1017" fmla="*/ 175576 w 262470"/>
                <a:gd name="connsiteY1017" fmla="*/ 191437 h 233364"/>
                <a:gd name="connsiteX1018" fmla="*/ 175576 w 262470"/>
                <a:gd name="connsiteY1018" fmla="*/ 193796 h 233364"/>
                <a:gd name="connsiteX1019" fmla="*/ 176994 w 262470"/>
                <a:gd name="connsiteY1019" fmla="*/ 191437 h 233364"/>
                <a:gd name="connsiteX1020" fmla="*/ 176994 w 262470"/>
                <a:gd name="connsiteY1020" fmla="*/ 194741 h 233364"/>
                <a:gd name="connsiteX1021" fmla="*/ 176994 w 262470"/>
                <a:gd name="connsiteY1021" fmla="*/ 190728 h 233364"/>
                <a:gd name="connsiteX1022" fmla="*/ 176994 w 262470"/>
                <a:gd name="connsiteY1022" fmla="*/ 190728 h 233364"/>
                <a:gd name="connsiteX1023" fmla="*/ 175576 w 262470"/>
                <a:gd name="connsiteY1023" fmla="*/ 195683 h 233364"/>
                <a:gd name="connsiteX1024" fmla="*/ 175576 w 262470"/>
                <a:gd name="connsiteY1024" fmla="*/ 194505 h 233364"/>
                <a:gd name="connsiteX1025" fmla="*/ 176994 w 262470"/>
                <a:gd name="connsiteY1025" fmla="*/ 195683 h 233364"/>
                <a:gd name="connsiteX1026" fmla="*/ 176994 w 262470"/>
                <a:gd name="connsiteY1026" fmla="*/ 192379 h 233364"/>
                <a:gd name="connsiteX1027" fmla="*/ 178644 w 262470"/>
                <a:gd name="connsiteY1027" fmla="*/ 190020 h 233364"/>
                <a:gd name="connsiteX1028" fmla="*/ 178644 w 262470"/>
                <a:gd name="connsiteY1028" fmla="*/ 191909 h 233364"/>
                <a:gd name="connsiteX1029" fmla="*/ 178644 w 262470"/>
                <a:gd name="connsiteY1029" fmla="*/ 191909 h 233364"/>
                <a:gd name="connsiteX1030" fmla="*/ 178644 w 262470"/>
                <a:gd name="connsiteY1030" fmla="*/ 189547 h 233364"/>
                <a:gd name="connsiteX1031" fmla="*/ 178644 w 262470"/>
                <a:gd name="connsiteY1031" fmla="*/ 191909 h 233364"/>
                <a:gd name="connsiteX1032" fmla="*/ 178644 w 262470"/>
                <a:gd name="connsiteY1032" fmla="*/ 191909 h 233364"/>
                <a:gd name="connsiteX1033" fmla="*/ 178644 w 262470"/>
                <a:gd name="connsiteY1033" fmla="*/ 195211 h 233364"/>
                <a:gd name="connsiteX1034" fmla="*/ 178644 w 262470"/>
                <a:gd name="connsiteY1034" fmla="*/ 192851 h 233364"/>
                <a:gd name="connsiteX1035" fmla="*/ 178644 w 262470"/>
                <a:gd name="connsiteY1035" fmla="*/ 192851 h 233364"/>
                <a:gd name="connsiteX1036" fmla="*/ 177230 w 262470"/>
                <a:gd name="connsiteY1036" fmla="*/ 195919 h 233364"/>
                <a:gd name="connsiteX1037" fmla="*/ 177230 w 262470"/>
                <a:gd name="connsiteY1037" fmla="*/ 198987 h 233364"/>
                <a:gd name="connsiteX1038" fmla="*/ 179117 w 262470"/>
                <a:gd name="connsiteY1038" fmla="*/ 198987 h 233364"/>
                <a:gd name="connsiteX1039" fmla="*/ 179117 w 262470"/>
                <a:gd name="connsiteY1039" fmla="*/ 202763 h 233364"/>
                <a:gd name="connsiteX1040" fmla="*/ 177702 w 262470"/>
                <a:gd name="connsiteY1040" fmla="*/ 204178 h 233364"/>
                <a:gd name="connsiteX1041" fmla="*/ 177702 w 262470"/>
                <a:gd name="connsiteY1041" fmla="*/ 204178 h 233364"/>
                <a:gd name="connsiteX1042" fmla="*/ 177702 w 262470"/>
                <a:gd name="connsiteY1042" fmla="*/ 202527 h 233364"/>
                <a:gd name="connsiteX1043" fmla="*/ 177702 w 262470"/>
                <a:gd name="connsiteY1043" fmla="*/ 202527 h 233364"/>
                <a:gd name="connsiteX1044" fmla="*/ 177702 w 262470"/>
                <a:gd name="connsiteY1044" fmla="*/ 206540 h 233364"/>
                <a:gd name="connsiteX1045" fmla="*/ 179825 w 262470"/>
                <a:gd name="connsiteY1045" fmla="*/ 205122 h 233364"/>
                <a:gd name="connsiteX1046" fmla="*/ 179825 w 262470"/>
                <a:gd name="connsiteY1046" fmla="*/ 203236 h 233364"/>
                <a:gd name="connsiteX1047" fmla="*/ 179825 w 262470"/>
                <a:gd name="connsiteY1047" fmla="*/ 209135 h 233364"/>
                <a:gd name="connsiteX1048" fmla="*/ 181240 w 262470"/>
                <a:gd name="connsiteY1048" fmla="*/ 204414 h 233364"/>
                <a:gd name="connsiteX1049" fmla="*/ 181240 w 262470"/>
                <a:gd name="connsiteY1049" fmla="*/ 206067 h 233364"/>
                <a:gd name="connsiteX1050" fmla="*/ 181240 w 262470"/>
                <a:gd name="connsiteY1050" fmla="*/ 207718 h 233364"/>
                <a:gd name="connsiteX1051" fmla="*/ 181240 w 262470"/>
                <a:gd name="connsiteY1051" fmla="*/ 209371 h 233364"/>
                <a:gd name="connsiteX1052" fmla="*/ 181240 w 262470"/>
                <a:gd name="connsiteY1052" fmla="*/ 210786 h 233364"/>
                <a:gd name="connsiteX1053" fmla="*/ 181240 w 262470"/>
                <a:gd name="connsiteY1053" fmla="*/ 210786 h 233364"/>
                <a:gd name="connsiteX1054" fmla="*/ 181240 w 262470"/>
                <a:gd name="connsiteY1054" fmla="*/ 208899 h 233364"/>
                <a:gd name="connsiteX1055" fmla="*/ 182893 w 262470"/>
                <a:gd name="connsiteY1055" fmla="*/ 212672 h 233364"/>
                <a:gd name="connsiteX1056" fmla="*/ 182893 w 262470"/>
                <a:gd name="connsiteY1056" fmla="*/ 214798 h 233364"/>
                <a:gd name="connsiteX1057" fmla="*/ 182893 w 262470"/>
                <a:gd name="connsiteY1057" fmla="*/ 214798 h 233364"/>
                <a:gd name="connsiteX1058" fmla="*/ 182893 w 262470"/>
                <a:gd name="connsiteY1058" fmla="*/ 219753 h 233364"/>
                <a:gd name="connsiteX1059" fmla="*/ 184307 w 262470"/>
                <a:gd name="connsiteY1059" fmla="*/ 222820 h 233364"/>
                <a:gd name="connsiteX1060" fmla="*/ 182893 w 262470"/>
                <a:gd name="connsiteY1060" fmla="*/ 225652 h 233364"/>
                <a:gd name="connsiteX1061" fmla="*/ 184780 w 262470"/>
                <a:gd name="connsiteY1061" fmla="*/ 225652 h 233364"/>
                <a:gd name="connsiteX1062" fmla="*/ 187375 w 262470"/>
                <a:gd name="connsiteY1062" fmla="*/ 217157 h 233364"/>
                <a:gd name="connsiteX1063" fmla="*/ 187375 w 262470"/>
                <a:gd name="connsiteY1063" fmla="*/ 219753 h 233364"/>
                <a:gd name="connsiteX1064" fmla="*/ 187375 w 262470"/>
                <a:gd name="connsiteY1064" fmla="*/ 213381 h 233364"/>
                <a:gd name="connsiteX1065" fmla="*/ 187375 w 262470"/>
                <a:gd name="connsiteY1065" fmla="*/ 215271 h 233364"/>
                <a:gd name="connsiteX1066" fmla="*/ 188792 w 262470"/>
                <a:gd name="connsiteY1066" fmla="*/ 213381 h 233364"/>
                <a:gd name="connsiteX1067" fmla="*/ 188792 w 262470"/>
                <a:gd name="connsiteY1067" fmla="*/ 217394 h 233364"/>
                <a:gd name="connsiteX1068" fmla="*/ 190207 w 262470"/>
                <a:gd name="connsiteY1068" fmla="*/ 214090 h 233364"/>
                <a:gd name="connsiteX1069" fmla="*/ 190207 w 262470"/>
                <a:gd name="connsiteY1069" fmla="*/ 215740 h 233364"/>
                <a:gd name="connsiteX1070" fmla="*/ 190207 w 262470"/>
                <a:gd name="connsiteY1070" fmla="*/ 218338 h 233364"/>
                <a:gd name="connsiteX1071" fmla="*/ 190207 w 262470"/>
                <a:gd name="connsiteY1071" fmla="*/ 220225 h 233364"/>
                <a:gd name="connsiteX1072" fmla="*/ 190207 w 262470"/>
                <a:gd name="connsiteY1072" fmla="*/ 220225 h 233364"/>
                <a:gd name="connsiteX1073" fmla="*/ 190207 w 262470"/>
                <a:gd name="connsiteY1073" fmla="*/ 224238 h 233364"/>
                <a:gd name="connsiteX1074" fmla="*/ 190207 w 262470"/>
                <a:gd name="connsiteY1074" fmla="*/ 222584 h 233364"/>
                <a:gd name="connsiteX1075" fmla="*/ 190207 w 262470"/>
                <a:gd name="connsiteY1075" fmla="*/ 219753 h 233364"/>
                <a:gd name="connsiteX1076" fmla="*/ 190207 w 262470"/>
                <a:gd name="connsiteY1076" fmla="*/ 217157 h 233364"/>
                <a:gd name="connsiteX1077" fmla="*/ 190207 w 262470"/>
                <a:gd name="connsiteY1077" fmla="*/ 217157 h 233364"/>
                <a:gd name="connsiteX1078" fmla="*/ 190207 w 262470"/>
                <a:gd name="connsiteY1078" fmla="*/ 214798 h 233364"/>
                <a:gd name="connsiteX1079" fmla="*/ 190207 w 262470"/>
                <a:gd name="connsiteY1079" fmla="*/ 214798 h 233364"/>
                <a:gd name="connsiteX1080" fmla="*/ 190207 w 262470"/>
                <a:gd name="connsiteY1080" fmla="*/ 217866 h 233364"/>
                <a:gd name="connsiteX1081" fmla="*/ 190207 w 262470"/>
                <a:gd name="connsiteY1081" fmla="*/ 217866 h 233364"/>
                <a:gd name="connsiteX1082" fmla="*/ 191860 w 262470"/>
                <a:gd name="connsiteY1082" fmla="*/ 219989 h 233364"/>
                <a:gd name="connsiteX1083" fmla="*/ 191860 w 262470"/>
                <a:gd name="connsiteY1083" fmla="*/ 217394 h 233364"/>
                <a:gd name="connsiteX1084" fmla="*/ 191860 w 262470"/>
                <a:gd name="connsiteY1084" fmla="*/ 214798 h 233364"/>
                <a:gd name="connsiteX1085" fmla="*/ 191860 w 262470"/>
                <a:gd name="connsiteY1085" fmla="*/ 216685 h 233364"/>
                <a:gd name="connsiteX1086" fmla="*/ 191860 w 262470"/>
                <a:gd name="connsiteY1086" fmla="*/ 212909 h 233364"/>
                <a:gd name="connsiteX1087" fmla="*/ 193274 w 262470"/>
                <a:gd name="connsiteY1087" fmla="*/ 212909 h 233364"/>
                <a:gd name="connsiteX1088" fmla="*/ 193274 w 262470"/>
                <a:gd name="connsiteY1088" fmla="*/ 210549 h 233364"/>
                <a:gd name="connsiteX1089" fmla="*/ 193274 w 262470"/>
                <a:gd name="connsiteY1089" fmla="*/ 209371 h 233364"/>
                <a:gd name="connsiteX1090" fmla="*/ 193274 w 262470"/>
                <a:gd name="connsiteY1090" fmla="*/ 212672 h 233364"/>
                <a:gd name="connsiteX1091" fmla="*/ 193274 w 262470"/>
                <a:gd name="connsiteY1091" fmla="*/ 212672 h 233364"/>
                <a:gd name="connsiteX1092" fmla="*/ 193274 w 262470"/>
                <a:gd name="connsiteY1092" fmla="*/ 214562 h 233364"/>
                <a:gd name="connsiteX1093" fmla="*/ 193274 w 262470"/>
                <a:gd name="connsiteY1093" fmla="*/ 214562 h 233364"/>
                <a:gd name="connsiteX1094" fmla="*/ 194692 w 262470"/>
                <a:gd name="connsiteY1094" fmla="*/ 211494 h 233364"/>
                <a:gd name="connsiteX1095" fmla="*/ 194692 w 262470"/>
                <a:gd name="connsiteY1095" fmla="*/ 215740 h 233364"/>
                <a:gd name="connsiteX1096" fmla="*/ 194692 w 262470"/>
                <a:gd name="connsiteY1096" fmla="*/ 217866 h 233364"/>
                <a:gd name="connsiteX1097" fmla="*/ 194692 w 262470"/>
                <a:gd name="connsiteY1097" fmla="*/ 217866 h 233364"/>
                <a:gd name="connsiteX1098" fmla="*/ 194692 w 262470"/>
                <a:gd name="connsiteY1098" fmla="*/ 219280 h 233364"/>
                <a:gd name="connsiteX1099" fmla="*/ 194692 w 262470"/>
                <a:gd name="connsiteY1099" fmla="*/ 221170 h 233364"/>
                <a:gd name="connsiteX1100" fmla="*/ 194692 w 262470"/>
                <a:gd name="connsiteY1100" fmla="*/ 217630 h 233364"/>
                <a:gd name="connsiteX1101" fmla="*/ 196106 w 262470"/>
                <a:gd name="connsiteY1101" fmla="*/ 215507 h 233364"/>
                <a:gd name="connsiteX1102" fmla="*/ 196106 w 262470"/>
                <a:gd name="connsiteY1102" fmla="*/ 218102 h 233364"/>
                <a:gd name="connsiteX1103" fmla="*/ 196106 w 262470"/>
                <a:gd name="connsiteY1103" fmla="*/ 218102 h 233364"/>
                <a:gd name="connsiteX1104" fmla="*/ 196106 w 262470"/>
                <a:gd name="connsiteY1104" fmla="*/ 216213 h 233364"/>
                <a:gd name="connsiteX1105" fmla="*/ 194692 w 262470"/>
                <a:gd name="connsiteY1105" fmla="*/ 220225 h 233364"/>
                <a:gd name="connsiteX1106" fmla="*/ 194692 w 262470"/>
                <a:gd name="connsiteY1106" fmla="*/ 220225 h 233364"/>
                <a:gd name="connsiteX1107" fmla="*/ 194692 w 262470"/>
                <a:gd name="connsiteY1107" fmla="*/ 220225 h 233364"/>
                <a:gd name="connsiteX1108" fmla="*/ 194692 w 262470"/>
                <a:gd name="connsiteY1108" fmla="*/ 222584 h 233364"/>
                <a:gd name="connsiteX1109" fmla="*/ 196106 w 262470"/>
                <a:gd name="connsiteY1109" fmla="*/ 222584 h 233364"/>
                <a:gd name="connsiteX1110" fmla="*/ 196106 w 262470"/>
                <a:gd name="connsiteY1110" fmla="*/ 222584 h 233364"/>
                <a:gd name="connsiteX1111" fmla="*/ 196106 w 262470"/>
                <a:gd name="connsiteY1111" fmla="*/ 224238 h 233364"/>
                <a:gd name="connsiteX1112" fmla="*/ 196106 w 262470"/>
                <a:gd name="connsiteY1112" fmla="*/ 222348 h 233364"/>
                <a:gd name="connsiteX1113" fmla="*/ 196106 w 262470"/>
                <a:gd name="connsiteY1113" fmla="*/ 222348 h 233364"/>
                <a:gd name="connsiteX1114" fmla="*/ 196106 w 262470"/>
                <a:gd name="connsiteY1114" fmla="*/ 218102 h 233364"/>
                <a:gd name="connsiteX1115" fmla="*/ 196106 w 262470"/>
                <a:gd name="connsiteY1115" fmla="*/ 218102 h 233364"/>
                <a:gd name="connsiteX1116" fmla="*/ 196106 w 262470"/>
                <a:gd name="connsiteY1116" fmla="*/ 214798 h 233364"/>
                <a:gd name="connsiteX1117" fmla="*/ 196106 w 262470"/>
                <a:gd name="connsiteY1117" fmla="*/ 214798 h 233364"/>
                <a:gd name="connsiteX1118" fmla="*/ 196106 w 262470"/>
                <a:gd name="connsiteY1118" fmla="*/ 216685 h 233364"/>
                <a:gd name="connsiteX1119" fmla="*/ 196106 w 262470"/>
                <a:gd name="connsiteY1119" fmla="*/ 218808 h 233364"/>
                <a:gd name="connsiteX1120" fmla="*/ 196106 w 262470"/>
                <a:gd name="connsiteY1120" fmla="*/ 218808 h 233364"/>
                <a:gd name="connsiteX1121" fmla="*/ 196106 w 262470"/>
                <a:gd name="connsiteY1121" fmla="*/ 215976 h 233364"/>
                <a:gd name="connsiteX1122" fmla="*/ 196106 w 262470"/>
                <a:gd name="connsiteY1122" fmla="*/ 215976 h 233364"/>
                <a:gd name="connsiteX1123" fmla="*/ 196106 w 262470"/>
                <a:gd name="connsiteY1123" fmla="*/ 214326 h 233364"/>
                <a:gd name="connsiteX1124" fmla="*/ 196106 w 262470"/>
                <a:gd name="connsiteY1124" fmla="*/ 212203 h 233364"/>
                <a:gd name="connsiteX1125" fmla="*/ 196106 w 262470"/>
                <a:gd name="connsiteY1125" fmla="*/ 207245 h 233364"/>
                <a:gd name="connsiteX1126" fmla="*/ 196106 w 262470"/>
                <a:gd name="connsiteY1126" fmla="*/ 209135 h 233364"/>
                <a:gd name="connsiteX1127" fmla="*/ 196106 w 262470"/>
                <a:gd name="connsiteY1127" fmla="*/ 207245 h 233364"/>
                <a:gd name="connsiteX1128" fmla="*/ 196106 w 262470"/>
                <a:gd name="connsiteY1128" fmla="*/ 204886 h 233364"/>
                <a:gd name="connsiteX1129" fmla="*/ 196106 w 262470"/>
                <a:gd name="connsiteY1129" fmla="*/ 206540 h 233364"/>
                <a:gd name="connsiteX1130" fmla="*/ 196106 w 262470"/>
                <a:gd name="connsiteY1130" fmla="*/ 208190 h 233364"/>
                <a:gd name="connsiteX1131" fmla="*/ 196106 w 262470"/>
                <a:gd name="connsiteY1131" fmla="*/ 206540 h 233364"/>
                <a:gd name="connsiteX1132" fmla="*/ 196106 w 262470"/>
                <a:gd name="connsiteY1132" fmla="*/ 204650 h 233364"/>
                <a:gd name="connsiteX1133" fmla="*/ 196106 w 262470"/>
                <a:gd name="connsiteY1133" fmla="*/ 201582 h 233364"/>
                <a:gd name="connsiteX1134" fmla="*/ 196106 w 262470"/>
                <a:gd name="connsiteY1134" fmla="*/ 201582 h 233364"/>
                <a:gd name="connsiteX1135" fmla="*/ 196106 w 262470"/>
                <a:gd name="connsiteY1135" fmla="*/ 198515 h 233364"/>
                <a:gd name="connsiteX1136" fmla="*/ 196106 w 262470"/>
                <a:gd name="connsiteY1136" fmla="*/ 200168 h 233364"/>
                <a:gd name="connsiteX1137" fmla="*/ 196106 w 262470"/>
                <a:gd name="connsiteY1137" fmla="*/ 202055 h 233364"/>
                <a:gd name="connsiteX1138" fmla="*/ 196106 w 262470"/>
                <a:gd name="connsiteY1138" fmla="*/ 198751 h 233364"/>
                <a:gd name="connsiteX1139" fmla="*/ 193038 w 262470"/>
                <a:gd name="connsiteY1139" fmla="*/ 198751 h 233364"/>
                <a:gd name="connsiteX1140" fmla="*/ 193038 w 262470"/>
                <a:gd name="connsiteY1140" fmla="*/ 196864 h 233364"/>
                <a:gd name="connsiteX1141" fmla="*/ 193038 w 262470"/>
                <a:gd name="connsiteY1141" fmla="*/ 198515 h 233364"/>
                <a:gd name="connsiteX1142" fmla="*/ 193038 w 262470"/>
                <a:gd name="connsiteY1142" fmla="*/ 200640 h 233364"/>
                <a:gd name="connsiteX1143" fmla="*/ 193038 w 262470"/>
                <a:gd name="connsiteY1143" fmla="*/ 200640 h 233364"/>
                <a:gd name="connsiteX1144" fmla="*/ 194219 w 262470"/>
                <a:gd name="connsiteY1144" fmla="*/ 198987 h 233364"/>
                <a:gd name="connsiteX1145" fmla="*/ 194219 w 262470"/>
                <a:gd name="connsiteY1145" fmla="*/ 196864 h 233364"/>
                <a:gd name="connsiteX1146" fmla="*/ 194219 w 262470"/>
                <a:gd name="connsiteY1146" fmla="*/ 198278 h 233364"/>
                <a:gd name="connsiteX1147" fmla="*/ 194219 w 262470"/>
                <a:gd name="connsiteY1147" fmla="*/ 198278 h 233364"/>
                <a:gd name="connsiteX1148" fmla="*/ 194219 w 262470"/>
                <a:gd name="connsiteY1148" fmla="*/ 195683 h 233364"/>
                <a:gd name="connsiteX1149" fmla="*/ 192805 w 262470"/>
                <a:gd name="connsiteY1149" fmla="*/ 197573 h 233364"/>
                <a:gd name="connsiteX1150" fmla="*/ 192805 w 262470"/>
                <a:gd name="connsiteY1150" fmla="*/ 199696 h 233364"/>
                <a:gd name="connsiteX1151" fmla="*/ 192805 w 262470"/>
                <a:gd name="connsiteY1151" fmla="*/ 199696 h 233364"/>
                <a:gd name="connsiteX1152" fmla="*/ 192805 w 262470"/>
                <a:gd name="connsiteY1152" fmla="*/ 193088 h 233364"/>
                <a:gd name="connsiteX1153" fmla="*/ 194692 w 262470"/>
                <a:gd name="connsiteY1153" fmla="*/ 193088 h 233364"/>
                <a:gd name="connsiteX1154" fmla="*/ 194692 w 262470"/>
                <a:gd name="connsiteY1154" fmla="*/ 194741 h 233364"/>
                <a:gd name="connsiteX1155" fmla="*/ 194692 w 262470"/>
                <a:gd name="connsiteY1155" fmla="*/ 192615 h 233364"/>
                <a:gd name="connsiteX1156" fmla="*/ 194692 w 262470"/>
                <a:gd name="connsiteY1156" fmla="*/ 190728 h 233364"/>
                <a:gd name="connsiteX1157" fmla="*/ 194692 w 262470"/>
                <a:gd name="connsiteY1157" fmla="*/ 194974 h 233364"/>
                <a:gd name="connsiteX1158" fmla="*/ 194692 w 262470"/>
                <a:gd name="connsiteY1158" fmla="*/ 190492 h 233364"/>
                <a:gd name="connsiteX1159" fmla="*/ 194692 w 262470"/>
                <a:gd name="connsiteY1159" fmla="*/ 193088 h 233364"/>
                <a:gd name="connsiteX1160" fmla="*/ 194692 w 262470"/>
                <a:gd name="connsiteY1160" fmla="*/ 191437 h 233364"/>
                <a:gd name="connsiteX1161" fmla="*/ 194692 w 262470"/>
                <a:gd name="connsiteY1161" fmla="*/ 194032 h 233364"/>
                <a:gd name="connsiteX1162" fmla="*/ 194692 w 262470"/>
                <a:gd name="connsiteY1162" fmla="*/ 194032 h 233364"/>
                <a:gd name="connsiteX1163" fmla="*/ 194692 w 262470"/>
                <a:gd name="connsiteY1163" fmla="*/ 192851 h 233364"/>
                <a:gd name="connsiteX1164" fmla="*/ 194692 w 262470"/>
                <a:gd name="connsiteY1164" fmla="*/ 195683 h 233364"/>
                <a:gd name="connsiteX1165" fmla="*/ 193274 w 262470"/>
                <a:gd name="connsiteY1165" fmla="*/ 197100 h 233364"/>
                <a:gd name="connsiteX1166" fmla="*/ 193274 w 262470"/>
                <a:gd name="connsiteY1166" fmla="*/ 197100 h 233364"/>
                <a:gd name="connsiteX1167" fmla="*/ 193274 w 262470"/>
                <a:gd name="connsiteY1167" fmla="*/ 198751 h 233364"/>
                <a:gd name="connsiteX1168" fmla="*/ 193274 w 262470"/>
                <a:gd name="connsiteY1168" fmla="*/ 198751 h 233364"/>
                <a:gd name="connsiteX1169" fmla="*/ 194692 w 262470"/>
                <a:gd name="connsiteY1169" fmla="*/ 194505 h 233364"/>
                <a:gd name="connsiteX1170" fmla="*/ 194692 w 262470"/>
                <a:gd name="connsiteY1170" fmla="*/ 194505 h 233364"/>
                <a:gd name="connsiteX1171" fmla="*/ 194692 w 262470"/>
                <a:gd name="connsiteY1171" fmla="*/ 197573 h 233364"/>
                <a:gd name="connsiteX1172" fmla="*/ 194692 w 262470"/>
                <a:gd name="connsiteY1172" fmla="*/ 199459 h 233364"/>
                <a:gd name="connsiteX1173" fmla="*/ 194692 w 262470"/>
                <a:gd name="connsiteY1173" fmla="*/ 198042 h 233364"/>
                <a:gd name="connsiteX1174" fmla="*/ 196106 w 262470"/>
                <a:gd name="connsiteY1174" fmla="*/ 198042 h 233364"/>
                <a:gd name="connsiteX1175" fmla="*/ 197523 w 262470"/>
                <a:gd name="connsiteY1175" fmla="*/ 201582 h 233364"/>
                <a:gd name="connsiteX1176" fmla="*/ 197523 w 262470"/>
                <a:gd name="connsiteY1176" fmla="*/ 201582 h 233364"/>
                <a:gd name="connsiteX1177" fmla="*/ 197523 w 262470"/>
                <a:gd name="connsiteY1177" fmla="*/ 198042 h 233364"/>
                <a:gd name="connsiteX1178" fmla="*/ 197523 w 262470"/>
                <a:gd name="connsiteY1178" fmla="*/ 194505 h 233364"/>
                <a:gd name="connsiteX1179" fmla="*/ 197523 w 262470"/>
                <a:gd name="connsiteY1179" fmla="*/ 197573 h 233364"/>
                <a:gd name="connsiteX1180" fmla="*/ 197523 w 262470"/>
                <a:gd name="connsiteY1180" fmla="*/ 197573 h 233364"/>
                <a:gd name="connsiteX1181" fmla="*/ 198938 w 262470"/>
                <a:gd name="connsiteY1181" fmla="*/ 193324 h 233364"/>
                <a:gd name="connsiteX1182" fmla="*/ 198938 w 262470"/>
                <a:gd name="connsiteY1182" fmla="*/ 190965 h 233364"/>
                <a:gd name="connsiteX1183" fmla="*/ 198938 w 262470"/>
                <a:gd name="connsiteY1183" fmla="*/ 189547 h 233364"/>
                <a:gd name="connsiteX1184" fmla="*/ 200355 w 262470"/>
                <a:gd name="connsiteY1184" fmla="*/ 188369 h 233364"/>
                <a:gd name="connsiteX1185" fmla="*/ 200355 w 262470"/>
                <a:gd name="connsiteY1185" fmla="*/ 186480 h 233364"/>
                <a:gd name="connsiteX1186" fmla="*/ 200355 w 262470"/>
                <a:gd name="connsiteY1186" fmla="*/ 186480 h 233364"/>
                <a:gd name="connsiteX1187" fmla="*/ 198938 w 262470"/>
                <a:gd name="connsiteY1187" fmla="*/ 186480 h 233364"/>
                <a:gd name="connsiteX1188" fmla="*/ 198938 w 262470"/>
                <a:gd name="connsiteY1188" fmla="*/ 184121 h 233364"/>
                <a:gd name="connsiteX1189" fmla="*/ 198938 w 262470"/>
                <a:gd name="connsiteY1189" fmla="*/ 184121 h 233364"/>
                <a:gd name="connsiteX1190" fmla="*/ 198938 w 262470"/>
                <a:gd name="connsiteY1190" fmla="*/ 188606 h 233364"/>
                <a:gd name="connsiteX1191" fmla="*/ 198938 w 262470"/>
                <a:gd name="connsiteY1191" fmla="*/ 190728 h 233364"/>
                <a:gd name="connsiteX1192" fmla="*/ 198938 w 262470"/>
                <a:gd name="connsiteY1192" fmla="*/ 190728 h 233364"/>
                <a:gd name="connsiteX1193" fmla="*/ 198938 w 262470"/>
                <a:gd name="connsiteY1193" fmla="*/ 188133 h 233364"/>
                <a:gd name="connsiteX1194" fmla="*/ 198938 w 262470"/>
                <a:gd name="connsiteY1194" fmla="*/ 190020 h 233364"/>
                <a:gd name="connsiteX1195" fmla="*/ 198938 w 262470"/>
                <a:gd name="connsiteY1195" fmla="*/ 190020 h 233364"/>
                <a:gd name="connsiteX1196" fmla="*/ 198938 w 262470"/>
                <a:gd name="connsiteY1196" fmla="*/ 187661 h 233364"/>
                <a:gd name="connsiteX1197" fmla="*/ 198938 w 262470"/>
                <a:gd name="connsiteY1197" fmla="*/ 187661 h 233364"/>
                <a:gd name="connsiteX1198" fmla="*/ 193747 w 262470"/>
                <a:gd name="connsiteY1198" fmla="*/ 179638 h 233364"/>
                <a:gd name="connsiteX1199" fmla="*/ 193747 w 262470"/>
                <a:gd name="connsiteY1199" fmla="*/ 179638 h 233364"/>
                <a:gd name="connsiteX1200" fmla="*/ 192332 w 262470"/>
                <a:gd name="connsiteY1200" fmla="*/ 184829 h 233364"/>
                <a:gd name="connsiteX1201" fmla="*/ 192332 w 262470"/>
                <a:gd name="connsiteY1201" fmla="*/ 183176 h 233364"/>
                <a:gd name="connsiteX1202" fmla="*/ 192332 w 262470"/>
                <a:gd name="connsiteY1202" fmla="*/ 181525 h 233364"/>
                <a:gd name="connsiteX1203" fmla="*/ 191151 w 262470"/>
                <a:gd name="connsiteY1203" fmla="*/ 181525 h 233364"/>
                <a:gd name="connsiteX1204" fmla="*/ 191151 w 262470"/>
                <a:gd name="connsiteY1204" fmla="*/ 175153 h 233364"/>
                <a:gd name="connsiteX1205" fmla="*/ 191151 w 262470"/>
                <a:gd name="connsiteY1205" fmla="*/ 177513 h 233364"/>
                <a:gd name="connsiteX1206" fmla="*/ 191151 w 262470"/>
                <a:gd name="connsiteY1206" fmla="*/ 175626 h 233364"/>
                <a:gd name="connsiteX1207" fmla="*/ 191151 w 262470"/>
                <a:gd name="connsiteY1207" fmla="*/ 177513 h 233364"/>
                <a:gd name="connsiteX1208" fmla="*/ 191151 w 262470"/>
                <a:gd name="connsiteY1208" fmla="*/ 177513 h 233364"/>
                <a:gd name="connsiteX1209" fmla="*/ 191151 w 262470"/>
                <a:gd name="connsiteY1209" fmla="*/ 179638 h 233364"/>
                <a:gd name="connsiteX1210" fmla="*/ 191151 w 262470"/>
                <a:gd name="connsiteY1210" fmla="*/ 179638 h 233364"/>
                <a:gd name="connsiteX1211" fmla="*/ 191151 w 262470"/>
                <a:gd name="connsiteY1211" fmla="*/ 177276 h 233364"/>
                <a:gd name="connsiteX1212" fmla="*/ 191151 w 262470"/>
                <a:gd name="connsiteY1212" fmla="*/ 175153 h 233364"/>
                <a:gd name="connsiteX1213" fmla="*/ 191151 w 262470"/>
                <a:gd name="connsiteY1213" fmla="*/ 173267 h 233364"/>
                <a:gd name="connsiteX1214" fmla="*/ 188792 w 262470"/>
                <a:gd name="connsiteY1214" fmla="*/ 173267 h 233364"/>
                <a:gd name="connsiteX1215" fmla="*/ 188792 w 262470"/>
                <a:gd name="connsiteY1215" fmla="*/ 171613 h 233364"/>
                <a:gd name="connsiteX1216" fmla="*/ 187375 w 262470"/>
                <a:gd name="connsiteY1216" fmla="*/ 173975 h 233364"/>
                <a:gd name="connsiteX1217" fmla="*/ 187375 w 262470"/>
                <a:gd name="connsiteY1217" fmla="*/ 171613 h 233364"/>
                <a:gd name="connsiteX1218" fmla="*/ 184780 w 262470"/>
                <a:gd name="connsiteY1218" fmla="*/ 171613 h 233364"/>
                <a:gd name="connsiteX1219" fmla="*/ 184780 w 262470"/>
                <a:gd name="connsiteY1219" fmla="*/ 168546 h 233364"/>
                <a:gd name="connsiteX1220" fmla="*/ 184780 w 262470"/>
                <a:gd name="connsiteY1220" fmla="*/ 168546 h 233364"/>
                <a:gd name="connsiteX1221" fmla="*/ 182184 w 262470"/>
                <a:gd name="connsiteY1221" fmla="*/ 168546 h 233364"/>
                <a:gd name="connsiteX1222" fmla="*/ 182184 w 262470"/>
                <a:gd name="connsiteY1222" fmla="*/ 171613 h 233364"/>
                <a:gd name="connsiteX1223" fmla="*/ 182184 w 262470"/>
                <a:gd name="connsiteY1223" fmla="*/ 168782 h 233364"/>
                <a:gd name="connsiteX1224" fmla="*/ 182184 w 262470"/>
                <a:gd name="connsiteY1224" fmla="*/ 170199 h 233364"/>
                <a:gd name="connsiteX1225" fmla="*/ 182184 w 262470"/>
                <a:gd name="connsiteY1225" fmla="*/ 170199 h 233364"/>
                <a:gd name="connsiteX1226" fmla="*/ 183365 w 262470"/>
                <a:gd name="connsiteY1226" fmla="*/ 166186 h 233364"/>
                <a:gd name="connsiteX1227" fmla="*/ 181006 w 262470"/>
                <a:gd name="connsiteY1227" fmla="*/ 166186 h 233364"/>
                <a:gd name="connsiteX1228" fmla="*/ 181006 w 262470"/>
                <a:gd name="connsiteY1228" fmla="*/ 164536 h 233364"/>
                <a:gd name="connsiteX1229" fmla="*/ 181006 w 262470"/>
                <a:gd name="connsiteY1229" fmla="*/ 163119 h 233364"/>
                <a:gd name="connsiteX1230" fmla="*/ 181006 w 262470"/>
                <a:gd name="connsiteY1230" fmla="*/ 165244 h 233364"/>
                <a:gd name="connsiteX1231" fmla="*/ 181006 w 262470"/>
                <a:gd name="connsiteY1231" fmla="*/ 162882 h 233364"/>
                <a:gd name="connsiteX1232" fmla="*/ 181006 w 262470"/>
                <a:gd name="connsiteY1232" fmla="*/ 162882 h 233364"/>
                <a:gd name="connsiteX1233" fmla="*/ 181006 w 262470"/>
                <a:gd name="connsiteY1233" fmla="*/ 162882 h 233364"/>
                <a:gd name="connsiteX1234" fmla="*/ 179353 w 262470"/>
                <a:gd name="connsiteY1234" fmla="*/ 165008 h 233364"/>
                <a:gd name="connsiteX1235" fmla="*/ 179353 w 262470"/>
                <a:gd name="connsiteY1235" fmla="*/ 161940 h 233364"/>
                <a:gd name="connsiteX1236" fmla="*/ 177466 w 262470"/>
                <a:gd name="connsiteY1236" fmla="*/ 161940 h 233364"/>
                <a:gd name="connsiteX1237" fmla="*/ 177466 w 262470"/>
                <a:gd name="connsiteY1237" fmla="*/ 161940 h 233364"/>
                <a:gd name="connsiteX1238" fmla="*/ 177466 w 262470"/>
                <a:gd name="connsiteY1238" fmla="*/ 159345 h 233364"/>
                <a:gd name="connsiteX1239" fmla="*/ 177466 w 262470"/>
                <a:gd name="connsiteY1239" fmla="*/ 157692 h 233364"/>
                <a:gd name="connsiteX1240" fmla="*/ 177466 w 262470"/>
                <a:gd name="connsiteY1240" fmla="*/ 157692 h 233364"/>
                <a:gd name="connsiteX1241" fmla="*/ 177466 w 262470"/>
                <a:gd name="connsiteY1241" fmla="*/ 157692 h 233364"/>
                <a:gd name="connsiteX1242" fmla="*/ 177466 w 262470"/>
                <a:gd name="connsiteY1242" fmla="*/ 159578 h 233364"/>
                <a:gd name="connsiteX1243" fmla="*/ 177466 w 262470"/>
                <a:gd name="connsiteY1243" fmla="*/ 160759 h 233364"/>
                <a:gd name="connsiteX1244" fmla="*/ 175813 w 262470"/>
                <a:gd name="connsiteY1244" fmla="*/ 163355 h 233364"/>
                <a:gd name="connsiteX1245" fmla="*/ 175813 w 262470"/>
                <a:gd name="connsiteY1245" fmla="*/ 160287 h 233364"/>
                <a:gd name="connsiteX1246" fmla="*/ 174398 w 262470"/>
                <a:gd name="connsiteY1246" fmla="*/ 163119 h 233364"/>
                <a:gd name="connsiteX1247" fmla="*/ 174398 w 262470"/>
                <a:gd name="connsiteY1247" fmla="*/ 161232 h 233364"/>
                <a:gd name="connsiteX1248" fmla="*/ 174398 w 262470"/>
                <a:gd name="connsiteY1248" fmla="*/ 163827 h 233364"/>
                <a:gd name="connsiteX1249" fmla="*/ 174398 w 262470"/>
                <a:gd name="connsiteY1249" fmla="*/ 159815 h 233364"/>
                <a:gd name="connsiteX1250" fmla="*/ 174398 w 262470"/>
                <a:gd name="connsiteY1250" fmla="*/ 159815 h 233364"/>
                <a:gd name="connsiteX1251" fmla="*/ 174398 w 262470"/>
                <a:gd name="connsiteY1251" fmla="*/ 159815 h 233364"/>
                <a:gd name="connsiteX1252" fmla="*/ 174398 w 262470"/>
                <a:gd name="connsiteY1252" fmla="*/ 161704 h 233364"/>
                <a:gd name="connsiteX1253" fmla="*/ 174398 w 262470"/>
                <a:gd name="connsiteY1253" fmla="*/ 159109 h 233364"/>
                <a:gd name="connsiteX1254" fmla="*/ 174398 w 262470"/>
                <a:gd name="connsiteY1254" fmla="*/ 161468 h 233364"/>
                <a:gd name="connsiteX1255" fmla="*/ 174398 w 262470"/>
                <a:gd name="connsiteY1255" fmla="*/ 161468 h 233364"/>
                <a:gd name="connsiteX1256" fmla="*/ 174398 w 262470"/>
                <a:gd name="connsiteY1256" fmla="*/ 158873 h 233364"/>
                <a:gd name="connsiteX1257" fmla="*/ 174398 w 262470"/>
                <a:gd name="connsiteY1257" fmla="*/ 158873 h 233364"/>
                <a:gd name="connsiteX1258" fmla="*/ 171094 w 262470"/>
                <a:gd name="connsiteY1258" fmla="*/ 155333 h 233364"/>
                <a:gd name="connsiteX1259" fmla="*/ 171094 w 262470"/>
                <a:gd name="connsiteY1259" fmla="*/ 152501 h 233364"/>
                <a:gd name="connsiteX1260" fmla="*/ 171094 w 262470"/>
                <a:gd name="connsiteY1260" fmla="*/ 152501 h 233364"/>
                <a:gd name="connsiteX1261" fmla="*/ 171094 w 262470"/>
                <a:gd name="connsiteY1261" fmla="*/ 155096 h 233364"/>
                <a:gd name="connsiteX1262" fmla="*/ 168263 w 262470"/>
                <a:gd name="connsiteY1262" fmla="*/ 155096 h 233364"/>
                <a:gd name="connsiteX1263" fmla="*/ 168263 w 262470"/>
                <a:gd name="connsiteY1263" fmla="*/ 152501 h 233364"/>
                <a:gd name="connsiteX1264" fmla="*/ 168263 w 262470"/>
                <a:gd name="connsiteY1264" fmla="*/ 152501 h 233364"/>
                <a:gd name="connsiteX1265" fmla="*/ 168263 w 262470"/>
                <a:gd name="connsiteY1265" fmla="*/ 154388 h 233364"/>
                <a:gd name="connsiteX1266" fmla="*/ 167082 w 262470"/>
                <a:gd name="connsiteY1266" fmla="*/ 154388 h 233364"/>
                <a:gd name="connsiteX1267" fmla="*/ 167082 w 262470"/>
                <a:gd name="connsiteY1267" fmla="*/ 151556 h 233364"/>
                <a:gd name="connsiteX1268" fmla="*/ 167082 w 262470"/>
                <a:gd name="connsiteY1268" fmla="*/ 151556 h 233364"/>
                <a:gd name="connsiteX1269" fmla="*/ 164723 w 262470"/>
                <a:gd name="connsiteY1269" fmla="*/ 151556 h 233364"/>
                <a:gd name="connsiteX1270" fmla="*/ 164723 w 262470"/>
                <a:gd name="connsiteY1270" fmla="*/ 148961 h 233364"/>
                <a:gd name="connsiteX1271" fmla="*/ 164723 w 262470"/>
                <a:gd name="connsiteY1271" fmla="*/ 148961 h 233364"/>
                <a:gd name="connsiteX1272" fmla="*/ 164723 w 262470"/>
                <a:gd name="connsiteY1272" fmla="*/ 150378 h 233364"/>
                <a:gd name="connsiteX1273" fmla="*/ 164723 w 262470"/>
                <a:gd name="connsiteY1273" fmla="*/ 148725 h 233364"/>
                <a:gd name="connsiteX1274" fmla="*/ 164723 w 262470"/>
                <a:gd name="connsiteY1274" fmla="*/ 148725 h 233364"/>
                <a:gd name="connsiteX1275" fmla="*/ 164723 w 262470"/>
                <a:gd name="connsiteY1275" fmla="*/ 148725 h 233364"/>
                <a:gd name="connsiteX1276" fmla="*/ 164723 w 262470"/>
                <a:gd name="connsiteY1276" fmla="*/ 150614 h 233364"/>
                <a:gd name="connsiteX1277" fmla="*/ 164723 w 262470"/>
                <a:gd name="connsiteY1277" fmla="*/ 149197 h 233364"/>
                <a:gd name="connsiteX1278" fmla="*/ 164723 w 262470"/>
                <a:gd name="connsiteY1278" fmla="*/ 149197 h 233364"/>
                <a:gd name="connsiteX1279" fmla="*/ 164723 w 262470"/>
                <a:gd name="connsiteY1279" fmla="*/ 147546 h 233364"/>
                <a:gd name="connsiteX1280" fmla="*/ 164723 w 262470"/>
                <a:gd name="connsiteY1280" fmla="*/ 147546 h 233364"/>
                <a:gd name="connsiteX1281" fmla="*/ 164723 w 262470"/>
                <a:gd name="connsiteY1281" fmla="*/ 145657 h 233364"/>
                <a:gd name="connsiteX1282" fmla="*/ 164723 w 262470"/>
                <a:gd name="connsiteY1282" fmla="*/ 145657 h 233364"/>
                <a:gd name="connsiteX1283" fmla="*/ 164723 w 262470"/>
                <a:gd name="connsiteY1283" fmla="*/ 143298 h 233364"/>
                <a:gd name="connsiteX1284" fmla="*/ 164723 w 262470"/>
                <a:gd name="connsiteY1284" fmla="*/ 141411 h 233364"/>
                <a:gd name="connsiteX1285" fmla="*/ 164723 w 262470"/>
                <a:gd name="connsiteY1285" fmla="*/ 144006 h 233364"/>
                <a:gd name="connsiteX1286" fmla="*/ 164723 w 262470"/>
                <a:gd name="connsiteY1286" fmla="*/ 142353 h 233364"/>
                <a:gd name="connsiteX1287" fmla="*/ 164723 w 262470"/>
                <a:gd name="connsiteY1287" fmla="*/ 143534 h 233364"/>
                <a:gd name="connsiteX1288" fmla="*/ 163308 w 262470"/>
                <a:gd name="connsiteY1288" fmla="*/ 144948 h 233364"/>
                <a:gd name="connsiteX1289" fmla="*/ 163308 w 262470"/>
                <a:gd name="connsiteY1289" fmla="*/ 147310 h 233364"/>
                <a:gd name="connsiteX1290" fmla="*/ 163308 w 262470"/>
                <a:gd name="connsiteY1290" fmla="*/ 147310 h 233364"/>
                <a:gd name="connsiteX1291" fmla="*/ 163308 w 262470"/>
                <a:gd name="connsiteY1291" fmla="*/ 149669 h 233364"/>
                <a:gd name="connsiteX1292" fmla="*/ 163308 w 262470"/>
                <a:gd name="connsiteY1292" fmla="*/ 149669 h 233364"/>
                <a:gd name="connsiteX1293" fmla="*/ 164723 w 262470"/>
                <a:gd name="connsiteY1293" fmla="*/ 151084 h 233364"/>
                <a:gd name="connsiteX1294" fmla="*/ 164723 w 262470"/>
                <a:gd name="connsiteY1294" fmla="*/ 148961 h 233364"/>
                <a:gd name="connsiteX1295" fmla="*/ 163308 w 262470"/>
                <a:gd name="connsiteY1295" fmla="*/ 148961 h 233364"/>
                <a:gd name="connsiteX1296" fmla="*/ 166140 w 262470"/>
                <a:gd name="connsiteY1296" fmla="*/ 144715 h 233364"/>
                <a:gd name="connsiteX1297" fmla="*/ 164486 w 262470"/>
                <a:gd name="connsiteY1297" fmla="*/ 150848 h 233364"/>
                <a:gd name="connsiteX1298" fmla="*/ 164486 w 262470"/>
                <a:gd name="connsiteY1298" fmla="*/ 150848 h 233364"/>
                <a:gd name="connsiteX1299" fmla="*/ 164486 w 262470"/>
                <a:gd name="connsiteY1299" fmla="*/ 147780 h 233364"/>
                <a:gd name="connsiteX1300" fmla="*/ 164486 w 262470"/>
                <a:gd name="connsiteY1300" fmla="*/ 147780 h 233364"/>
                <a:gd name="connsiteX1301" fmla="*/ 163308 w 262470"/>
                <a:gd name="connsiteY1301" fmla="*/ 151320 h 233364"/>
                <a:gd name="connsiteX1302" fmla="*/ 163308 w 262470"/>
                <a:gd name="connsiteY1302" fmla="*/ 149669 h 233364"/>
                <a:gd name="connsiteX1303" fmla="*/ 163308 w 262470"/>
                <a:gd name="connsiteY1303" fmla="*/ 148016 h 233364"/>
                <a:gd name="connsiteX1304" fmla="*/ 165904 w 262470"/>
                <a:gd name="connsiteY1304" fmla="*/ 148016 h 233364"/>
                <a:gd name="connsiteX1305" fmla="*/ 165904 w 262470"/>
                <a:gd name="connsiteY1305" fmla="*/ 146365 h 233364"/>
                <a:gd name="connsiteX1306" fmla="*/ 165904 w 262470"/>
                <a:gd name="connsiteY1306" fmla="*/ 148016 h 233364"/>
                <a:gd name="connsiteX1307" fmla="*/ 165904 w 262470"/>
                <a:gd name="connsiteY1307" fmla="*/ 148016 h 233364"/>
                <a:gd name="connsiteX1308" fmla="*/ 165904 w 262470"/>
                <a:gd name="connsiteY1308" fmla="*/ 150142 h 233364"/>
                <a:gd name="connsiteX1309" fmla="*/ 165904 w 262470"/>
                <a:gd name="connsiteY1309" fmla="*/ 150142 h 233364"/>
                <a:gd name="connsiteX1310" fmla="*/ 165904 w 262470"/>
                <a:gd name="connsiteY1310" fmla="*/ 150142 h 233364"/>
                <a:gd name="connsiteX1311" fmla="*/ 165904 w 262470"/>
                <a:gd name="connsiteY1311" fmla="*/ 148252 h 233364"/>
                <a:gd name="connsiteX1312" fmla="*/ 165904 w 262470"/>
                <a:gd name="connsiteY1312" fmla="*/ 150848 h 233364"/>
                <a:gd name="connsiteX1313" fmla="*/ 167082 w 262470"/>
                <a:gd name="connsiteY1313" fmla="*/ 150848 h 233364"/>
                <a:gd name="connsiteX1314" fmla="*/ 167082 w 262470"/>
                <a:gd name="connsiteY1314" fmla="*/ 152737 h 233364"/>
                <a:gd name="connsiteX1315" fmla="*/ 167082 w 262470"/>
                <a:gd name="connsiteY1315" fmla="*/ 150848 h 233364"/>
                <a:gd name="connsiteX1316" fmla="*/ 165904 w 262470"/>
                <a:gd name="connsiteY1316" fmla="*/ 154860 h 233364"/>
                <a:gd name="connsiteX1317" fmla="*/ 165904 w 262470"/>
                <a:gd name="connsiteY1317" fmla="*/ 157692 h 233364"/>
                <a:gd name="connsiteX1318" fmla="*/ 167554 w 262470"/>
                <a:gd name="connsiteY1318" fmla="*/ 152973 h 233364"/>
                <a:gd name="connsiteX1319" fmla="*/ 167554 w 262470"/>
                <a:gd name="connsiteY1319" fmla="*/ 152973 h 233364"/>
                <a:gd name="connsiteX1320" fmla="*/ 167554 w 262470"/>
                <a:gd name="connsiteY1320" fmla="*/ 150142 h 233364"/>
                <a:gd name="connsiteX1321" fmla="*/ 167554 w 262470"/>
                <a:gd name="connsiteY1321" fmla="*/ 152973 h 233364"/>
                <a:gd name="connsiteX1322" fmla="*/ 167554 w 262470"/>
                <a:gd name="connsiteY1322" fmla="*/ 155096 h 233364"/>
                <a:gd name="connsiteX1323" fmla="*/ 167554 w 262470"/>
                <a:gd name="connsiteY1323" fmla="*/ 155096 h 233364"/>
                <a:gd name="connsiteX1324" fmla="*/ 167554 w 262470"/>
                <a:gd name="connsiteY1324" fmla="*/ 153446 h 233364"/>
                <a:gd name="connsiteX1325" fmla="*/ 167554 w 262470"/>
                <a:gd name="connsiteY1325" fmla="*/ 153446 h 233364"/>
                <a:gd name="connsiteX1326" fmla="*/ 167554 w 262470"/>
                <a:gd name="connsiteY1326" fmla="*/ 155096 h 233364"/>
                <a:gd name="connsiteX1327" fmla="*/ 167554 w 262470"/>
                <a:gd name="connsiteY1327" fmla="*/ 155096 h 233364"/>
                <a:gd name="connsiteX1328" fmla="*/ 169441 w 262470"/>
                <a:gd name="connsiteY1328" fmla="*/ 153915 h 233364"/>
                <a:gd name="connsiteX1329" fmla="*/ 169441 w 262470"/>
                <a:gd name="connsiteY1329" fmla="*/ 152501 h 233364"/>
                <a:gd name="connsiteX1330" fmla="*/ 169441 w 262470"/>
                <a:gd name="connsiteY1330" fmla="*/ 155569 h 233364"/>
                <a:gd name="connsiteX1331" fmla="*/ 169441 w 262470"/>
                <a:gd name="connsiteY1331" fmla="*/ 153210 h 233364"/>
                <a:gd name="connsiteX1332" fmla="*/ 169441 w 262470"/>
                <a:gd name="connsiteY1332" fmla="*/ 157219 h 233364"/>
                <a:gd name="connsiteX1333" fmla="*/ 169441 w 262470"/>
                <a:gd name="connsiteY1333" fmla="*/ 157219 h 233364"/>
                <a:gd name="connsiteX1334" fmla="*/ 170858 w 262470"/>
                <a:gd name="connsiteY1334" fmla="*/ 153679 h 233364"/>
                <a:gd name="connsiteX1335" fmla="*/ 169441 w 262470"/>
                <a:gd name="connsiteY1335" fmla="*/ 158400 h 233364"/>
                <a:gd name="connsiteX1336" fmla="*/ 171331 w 262470"/>
                <a:gd name="connsiteY1336" fmla="*/ 156983 h 233364"/>
                <a:gd name="connsiteX1337" fmla="*/ 171331 w 262470"/>
                <a:gd name="connsiteY1337" fmla="*/ 155096 h 233364"/>
                <a:gd name="connsiteX1338" fmla="*/ 171331 w 262470"/>
                <a:gd name="connsiteY1338" fmla="*/ 157455 h 233364"/>
                <a:gd name="connsiteX1339" fmla="*/ 169913 w 262470"/>
                <a:gd name="connsiteY1339" fmla="*/ 160996 h 233364"/>
                <a:gd name="connsiteX1340" fmla="*/ 169913 w 262470"/>
                <a:gd name="connsiteY1340" fmla="*/ 160996 h 233364"/>
                <a:gd name="connsiteX1341" fmla="*/ 169913 w 262470"/>
                <a:gd name="connsiteY1341" fmla="*/ 160996 h 233364"/>
                <a:gd name="connsiteX1342" fmla="*/ 169913 w 262470"/>
                <a:gd name="connsiteY1342" fmla="*/ 157928 h 233364"/>
                <a:gd name="connsiteX1343" fmla="*/ 169913 w 262470"/>
                <a:gd name="connsiteY1343" fmla="*/ 161468 h 233364"/>
                <a:gd name="connsiteX1344" fmla="*/ 169913 w 262470"/>
                <a:gd name="connsiteY1344" fmla="*/ 161468 h 233364"/>
                <a:gd name="connsiteX1345" fmla="*/ 169913 w 262470"/>
                <a:gd name="connsiteY1345" fmla="*/ 161468 h 233364"/>
                <a:gd name="connsiteX1346" fmla="*/ 169913 w 262470"/>
                <a:gd name="connsiteY1346" fmla="*/ 158400 h 233364"/>
                <a:gd name="connsiteX1347" fmla="*/ 169913 w 262470"/>
                <a:gd name="connsiteY1347" fmla="*/ 158400 h 233364"/>
                <a:gd name="connsiteX1348" fmla="*/ 169913 w 262470"/>
                <a:gd name="connsiteY1348" fmla="*/ 156041 h 233364"/>
                <a:gd name="connsiteX1349" fmla="*/ 169913 w 262470"/>
                <a:gd name="connsiteY1349" fmla="*/ 158873 h 233364"/>
                <a:gd name="connsiteX1350" fmla="*/ 169913 w 262470"/>
                <a:gd name="connsiteY1350" fmla="*/ 158873 h 233364"/>
                <a:gd name="connsiteX1351" fmla="*/ 171331 w 262470"/>
                <a:gd name="connsiteY1351" fmla="*/ 157455 h 233364"/>
                <a:gd name="connsiteX1352" fmla="*/ 171331 w 262470"/>
                <a:gd name="connsiteY1352" fmla="*/ 158873 h 233364"/>
                <a:gd name="connsiteX1353" fmla="*/ 171331 w 262470"/>
                <a:gd name="connsiteY1353" fmla="*/ 158873 h 233364"/>
                <a:gd name="connsiteX1354" fmla="*/ 171331 w 262470"/>
                <a:gd name="connsiteY1354" fmla="*/ 162646 h 233364"/>
                <a:gd name="connsiteX1355" fmla="*/ 173453 w 262470"/>
                <a:gd name="connsiteY1355" fmla="*/ 158873 h 233364"/>
                <a:gd name="connsiteX1356" fmla="*/ 174871 w 262470"/>
                <a:gd name="connsiteY1356" fmla="*/ 158873 h 233364"/>
                <a:gd name="connsiteX1357" fmla="*/ 174871 w 262470"/>
                <a:gd name="connsiteY1357" fmla="*/ 160523 h 233364"/>
                <a:gd name="connsiteX1358" fmla="*/ 174871 w 262470"/>
                <a:gd name="connsiteY1358" fmla="*/ 160523 h 233364"/>
                <a:gd name="connsiteX1359" fmla="*/ 174871 w 262470"/>
                <a:gd name="connsiteY1359" fmla="*/ 160523 h 233364"/>
                <a:gd name="connsiteX1360" fmla="*/ 174871 w 262470"/>
                <a:gd name="connsiteY1360" fmla="*/ 163355 h 233364"/>
                <a:gd name="connsiteX1361" fmla="*/ 177466 w 262470"/>
                <a:gd name="connsiteY1361" fmla="*/ 163355 h 233364"/>
                <a:gd name="connsiteX1362" fmla="*/ 177466 w 262470"/>
                <a:gd name="connsiteY1362" fmla="*/ 165478 h 233364"/>
                <a:gd name="connsiteX1363" fmla="*/ 177466 w 262470"/>
                <a:gd name="connsiteY1363" fmla="*/ 165478 h 233364"/>
                <a:gd name="connsiteX1364" fmla="*/ 179117 w 262470"/>
                <a:gd name="connsiteY1364" fmla="*/ 162882 h 233364"/>
                <a:gd name="connsiteX1365" fmla="*/ 179117 w 262470"/>
                <a:gd name="connsiteY1365" fmla="*/ 164536 h 233364"/>
                <a:gd name="connsiteX1366" fmla="*/ 179117 w 262470"/>
                <a:gd name="connsiteY1366" fmla="*/ 165950 h 233364"/>
                <a:gd name="connsiteX1367" fmla="*/ 179117 w 262470"/>
                <a:gd name="connsiteY1367" fmla="*/ 164063 h 233364"/>
                <a:gd name="connsiteX1368" fmla="*/ 179117 w 262470"/>
                <a:gd name="connsiteY1368" fmla="*/ 165950 h 233364"/>
                <a:gd name="connsiteX1369" fmla="*/ 179117 w 262470"/>
                <a:gd name="connsiteY1369" fmla="*/ 165950 h 233364"/>
                <a:gd name="connsiteX1370" fmla="*/ 179117 w 262470"/>
                <a:gd name="connsiteY1370" fmla="*/ 168076 h 233364"/>
                <a:gd name="connsiteX1371" fmla="*/ 180534 w 262470"/>
                <a:gd name="connsiteY1371" fmla="*/ 165244 h 233364"/>
                <a:gd name="connsiteX1372" fmla="*/ 180534 w 262470"/>
                <a:gd name="connsiteY1372" fmla="*/ 167367 h 233364"/>
                <a:gd name="connsiteX1373" fmla="*/ 180534 w 262470"/>
                <a:gd name="connsiteY1373" fmla="*/ 167367 h 233364"/>
                <a:gd name="connsiteX1374" fmla="*/ 180534 w 262470"/>
                <a:gd name="connsiteY1374" fmla="*/ 169490 h 233364"/>
                <a:gd name="connsiteX1375" fmla="*/ 182421 w 262470"/>
                <a:gd name="connsiteY1375" fmla="*/ 166423 h 233364"/>
                <a:gd name="connsiteX1376" fmla="*/ 182421 w 262470"/>
                <a:gd name="connsiteY1376" fmla="*/ 166423 h 233364"/>
                <a:gd name="connsiteX1377" fmla="*/ 182421 w 262470"/>
                <a:gd name="connsiteY1377" fmla="*/ 169254 h 233364"/>
                <a:gd name="connsiteX1378" fmla="*/ 182421 w 262470"/>
                <a:gd name="connsiteY1378" fmla="*/ 169254 h 233364"/>
                <a:gd name="connsiteX1379" fmla="*/ 184544 w 262470"/>
                <a:gd name="connsiteY1379" fmla="*/ 166423 h 233364"/>
                <a:gd name="connsiteX1380" fmla="*/ 184544 w 262470"/>
                <a:gd name="connsiteY1380" fmla="*/ 169018 h 233364"/>
                <a:gd name="connsiteX1381" fmla="*/ 184544 w 262470"/>
                <a:gd name="connsiteY1381" fmla="*/ 167367 h 233364"/>
                <a:gd name="connsiteX1382" fmla="*/ 184544 w 262470"/>
                <a:gd name="connsiteY1382" fmla="*/ 168782 h 233364"/>
                <a:gd name="connsiteX1383" fmla="*/ 184544 w 262470"/>
                <a:gd name="connsiteY1383" fmla="*/ 172322 h 233364"/>
                <a:gd name="connsiteX1384" fmla="*/ 184544 w 262470"/>
                <a:gd name="connsiteY1384" fmla="*/ 169727 h 233364"/>
                <a:gd name="connsiteX1385" fmla="*/ 186906 w 262470"/>
                <a:gd name="connsiteY1385" fmla="*/ 171849 h 233364"/>
                <a:gd name="connsiteX1386" fmla="*/ 186906 w 262470"/>
                <a:gd name="connsiteY1386" fmla="*/ 169254 h 233364"/>
                <a:gd name="connsiteX1387" fmla="*/ 186906 w 262470"/>
                <a:gd name="connsiteY1387" fmla="*/ 169254 h 233364"/>
                <a:gd name="connsiteX1388" fmla="*/ 186906 w 262470"/>
                <a:gd name="connsiteY1388" fmla="*/ 172322 h 233364"/>
                <a:gd name="connsiteX1389" fmla="*/ 186906 w 262470"/>
                <a:gd name="connsiteY1389" fmla="*/ 170908 h 233364"/>
                <a:gd name="connsiteX1390" fmla="*/ 186906 w 262470"/>
                <a:gd name="connsiteY1390" fmla="*/ 173975 h 233364"/>
                <a:gd name="connsiteX1391" fmla="*/ 188320 w 262470"/>
                <a:gd name="connsiteY1391" fmla="*/ 172086 h 233364"/>
                <a:gd name="connsiteX1392" fmla="*/ 188320 w 262470"/>
                <a:gd name="connsiteY1392" fmla="*/ 173739 h 233364"/>
                <a:gd name="connsiteX1393" fmla="*/ 188320 w 262470"/>
                <a:gd name="connsiteY1393" fmla="*/ 170908 h 233364"/>
                <a:gd name="connsiteX1394" fmla="*/ 188320 w 262470"/>
                <a:gd name="connsiteY1394" fmla="*/ 170908 h 233364"/>
                <a:gd name="connsiteX1395" fmla="*/ 185961 w 262470"/>
                <a:gd name="connsiteY1395" fmla="*/ 166895 h 233364"/>
                <a:gd name="connsiteX1396" fmla="*/ 185961 w 262470"/>
                <a:gd name="connsiteY1396" fmla="*/ 164536 h 233364"/>
                <a:gd name="connsiteX1397" fmla="*/ 185961 w 262470"/>
                <a:gd name="connsiteY1397" fmla="*/ 166186 h 233364"/>
                <a:gd name="connsiteX1398" fmla="*/ 187611 w 262470"/>
                <a:gd name="connsiteY1398" fmla="*/ 161704 h 233364"/>
                <a:gd name="connsiteX1399" fmla="*/ 189028 w 262470"/>
                <a:gd name="connsiteY1399" fmla="*/ 164063 h 233364"/>
                <a:gd name="connsiteX1400" fmla="*/ 189028 w 262470"/>
                <a:gd name="connsiteY1400" fmla="*/ 165478 h 233364"/>
                <a:gd name="connsiteX1401" fmla="*/ 189028 w 262470"/>
                <a:gd name="connsiteY1401" fmla="*/ 165478 h 233364"/>
                <a:gd name="connsiteX1402" fmla="*/ 189028 w 262470"/>
                <a:gd name="connsiteY1402" fmla="*/ 163355 h 233364"/>
                <a:gd name="connsiteX1403" fmla="*/ 189028 w 262470"/>
                <a:gd name="connsiteY1403" fmla="*/ 163355 h 233364"/>
                <a:gd name="connsiteX1404" fmla="*/ 189028 w 262470"/>
                <a:gd name="connsiteY1404" fmla="*/ 165950 h 233364"/>
                <a:gd name="connsiteX1405" fmla="*/ 189028 w 262470"/>
                <a:gd name="connsiteY1405" fmla="*/ 164300 h 233364"/>
                <a:gd name="connsiteX1406" fmla="*/ 189028 w 262470"/>
                <a:gd name="connsiteY1406" fmla="*/ 166659 h 233364"/>
                <a:gd name="connsiteX1407" fmla="*/ 189028 w 262470"/>
                <a:gd name="connsiteY1407" fmla="*/ 166659 h 233364"/>
                <a:gd name="connsiteX1408" fmla="*/ 189028 w 262470"/>
                <a:gd name="connsiteY1408" fmla="*/ 164772 h 233364"/>
                <a:gd name="connsiteX1409" fmla="*/ 189028 w 262470"/>
                <a:gd name="connsiteY1409" fmla="*/ 168546 h 233364"/>
                <a:gd name="connsiteX1410" fmla="*/ 189028 w 262470"/>
                <a:gd name="connsiteY1410" fmla="*/ 168546 h 233364"/>
                <a:gd name="connsiteX1411" fmla="*/ 189028 w 262470"/>
                <a:gd name="connsiteY1411" fmla="*/ 170199 h 233364"/>
                <a:gd name="connsiteX1412" fmla="*/ 189028 w 262470"/>
                <a:gd name="connsiteY1412" fmla="*/ 170199 h 233364"/>
                <a:gd name="connsiteX1413" fmla="*/ 189028 w 262470"/>
                <a:gd name="connsiteY1413" fmla="*/ 168782 h 233364"/>
                <a:gd name="connsiteX1414" fmla="*/ 189028 w 262470"/>
                <a:gd name="connsiteY1414" fmla="*/ 165478 h 233364"/>
                <a:gd name="connsiteX1415" fmla="*/ 189028 w 262470"/>
                <a:gd name="connsiteY1415" fmla="*/ 164300 h 233364"/>
                <a:gd name="connsiteX1416" fmla="*/ 189028 w 262470"/>
                <a:gd name="connsiteY1416" fmla="*/ 161468 h 233364"/>
                <a:gd name="connsiteX1417" fmla="*/ 189028 w 262470"/>
                <a:gd name="connsiteY1417" fmla="*/ 165008 h 233364"/>
                <a:gd name="connsiteX1418" fmla="*/ 189028 w 262470"/>
                <a:gd name="connsiteY1418" fmla="*/ 165008 h 233364"/>
                <a:gd name="connsiteX1419" fmla="*/ 189028 w 262470"/>
                <a:gd name="connsiteY1419" fmla="*/ 163827 h 233364"/>
                <a:gd name="connsiteX1420" fmla="*/ 189028 w 262470"/>
                <a:gd name="connsiteY1420" fmla="*/ 160523 h 233364"/>
                <a:gd name="connsiteX1421" fmla="*/ 189028 w 262470"/>
                <a:gd name="connsiteY1421" fmla="*/ 160523 h 233364"/>
                <a:gd name="connsiteX1422" fmla="*/ 189028 w 262470"/>
                <a:gd name="connsiteY1422" fmla="*/ 157928 h 233364"/>
                <a:gd name="connsiteX1423" fmla="*/ 189028 w 262470"/>
                <a:gd name="connsiteY1423" fmla="*/ 160759 h 233364"/>
                <a:gd name="connsiteX1424" fmla="*/ 189028 w 262470"/>
                <a:gd name="connsiteY1424" fmla="*/ 156747 h 233364"/>
                <a:gd name="connsiteX1425" fmla="*/ 189028 w 262470"/>
                <a:gd name="connsiteY1425" fmla="*/ 156747 h 233364"/>
                <a:gd name="connsiteX1426" fmla="*/ 189028 w 262470"/>
                <a:gd name="connsiteY1426" fmla="*/ 153915 h 233364"/>
                <a:gd name="connsiteX1427" fmla="*/ 187139 w 262470"/>
                <a:gd name="connsiteY1427" fmla="*/ 151792 h 233364"/>
                <a:gd name="connsiteX1428" fmla="*/ 185961 w 262470"/>
                <a:gd name="connsiteY1428" fmla="*/ 151792 h 233364"/>
                <a:gd name="connsiteX1429" fmla="*/ 184544 w 262470"/>
                <a:gd name="connsiteY1429" fmla="*/ 147780 h 233364"/>
                <a:gd name="connsiteX1430" fmla="*/ 184544 w 262470"/>
                <a:gd name="connsiteY1430" fmla="*/ 149197 h 233364"/>
                <a:gd name="connsiteX1431" fmla="*/ 184544 w 262470"/>
                <a:gd name="connsiteY1431" fmla="*/ 146602 h 233364"/>
                <a:gd name="connsiteX1432" fmla="*/ 184544 w 262470"/>
                <a:gd name="connsiteY1432" fmla="*/ 144948 h 233364"/>
                <a:gd name="connsiteX1433" fmla="*/ 184544 w 262470"/>
                <a:gd name="connsiteY1433" fmla="*/ 146602 h 233364"/>
                <a:gd name="connsiteX1434" fmla="*/ 184544 w 262470"/>
                <a:gd name="connsiteY1434" fmla="*/ 144948 h 233364"/>
                <a:gd name="connsiteX1435" fmla="*/ 184544 w 262470"/>
                <a:gd name="connsiteY1435" fmla="*/ 144948 h 233364"/>
                <a:gd name="connsiteX1436" fmla="*/ 184544 w 262470"/>
                <a:gd name="connsiteY1436" fmla="*/ 144948 h 233364"/>
                <a:gd name="connsiteX1437" fmla="*/ 184544 w 262470"/>
                <a:gd name="connsiteY1437" fmla="*/ 144948 h 233364"/>
                <a:gd name="connsiteX1438" fmla="*/ 184544 w 262470"/>
                <a:gd name="connsiteY1438" fmla="*/ 143534 h 233364"/>
                <a:gd name="connsiteX1439" fmla="*/ 186433 w 262470"/>
                <a:gd name="connsiteY1439" fmla="*/ 143534 h 233364"/>
                <a:gd name="connsiteX1440" fmla="*/ 186433 w 262470"/>
                <a:gd name="connsiteY1440" fmla="*/ 146365 h 233364"/>
                <a:gd name="connsiteX1441" fmla="*/ 186433 w 262470"/>
                <a:gd name="connsiteY1441" fmla="*/ 144948 h 233364"/>
                <a:gd name="connsiteX1442" fmla="*/ 188320 w 262470"/>
                <a:gd name="connsiteY1442" fmla="*/ 144948 h 233364"/>
                <a:gd name="connsiteX1443" fmla="*/ 188320 w 262470"/>
                <a:gd name="connsiteY1443" fmla="*/ 147310 h 233364"/>
                <a:gd name="connsiteX1444" fmla="*/ 188320 w 262470"/>
                <a:gd name="connsiteY1444" fmla="*/ 145421 h 233364"/>
                <a:gd name="connsiteX1445" fmla="*/ 188320 w 262470"/>
                <a:gd name="connsiteY1445" fmla="*/ 145421 h 233364"/>
                <a:gd name="connsiteX1446" fmla="*/ 188320 w 262470"/>
                <a:gd name="connsiteY1446" fmla="*/ 149197 h 233364"/>
                <a:gd name="connsiteX1447" fmla="*/ 188320 w 262470"/>
                <a:gd name="connsiteY1447" fmla="*/ 146602 h 233364"/>
                <a:gd name="connsiteX1448" fmla="*/ 188320 w 262470"/>
                <a:gd name="connsiteY1448" fmla="*/ 146602 h 233364"/>
                <a:gd name="connsiteX1449" fmla="*/ 188320 w 262470"/>
                <a:gd name="connsiteY1449" fmla="*/ 148961 h 233364"/>
                <a:gd name="connsiteX1450" fmla="*/ 189973 w 262470"/>
                <a:gd name="connsiteY1450" fmla="*/ 148961 h 233364"/>
                <a:gd name="connsiteX1451" fmla="*/ 189973 w 262470"/>
                <a:gd name="connsiteY1451" fmla="*/ 151320 h 233364"/>
                <a:gd name="connsiteX1452" fmla="*/ 189973 w 262470"/>
                <a:gd name="connsiteY1452" fmla="*/ 154151 h 233364"/>
                <a:gd name="connsiteX1453" fmla="*/ 189973 w 262470"/>
                <a:gd name="connsiteY1453" fmla="*/ 152265 h 233364"/>
                <a:gd name="connsiteX1454" fmla="*/ 189973 w 262470"/>
                <a:gd name="connsiteY1454" fmla="*/ 152265 h 233364"/>
                <a:gd name="connsiteX1455" fmla="*/ 191388 w 262470"/>
                <a:gd name="connsiteY1455" fmla="*/ 152265 h 233364"/>
                <a:gd name="connsiteX1456" fmla="*/ 193274 w 262470"/>
                <a:gd name="connsiteY1456" fmla="*/ 150378 h 233364"/>
                <a:gd name="connsiteX1457" fmla="*/ 193274 w 262470"/>
                <a:gd name="connsiteY1457" fmla="*/ 148961 h 233364"/>
                <a:gd name="connsiteX1458" fmla="*/ 193274 w 262470"/>
                <a:gd name="connsiteY1458" fmla="*/ 151320 h 233364"/>
                <a:gd name="connsiteX1459" fmla="*/ 193274 w 262470"/>
                <a:gd name="connsiteY1459" fmla="*/ 151320 h 233364"/>
                <a:gd name="connsiteX1460" fmla="*/ 193274 w 262470"/>
                <a:gd name="connsiteY1460" fmla="*/ 153210 h 233364"/>
                <a:gd name="connsiteX1461" fmla="*/ 195164 w 262470"/>
                <a:gd name="connsiteY1461" fmla="*/ 154624 h 233364"/>
                <a:gd name="connsiteX1462" fmla="*/ 195164 w 262470"/>
                <a:gd name="connsiteY1462" fmla="*/ 153210 h 233364"/>
                <a:gd name="connsiteX1463" fmla="*/ 195164 w 262470"/>
                <a:gd name="connsiteY1463" fmla="*/ 151320 h 233364"/>
                <a:gd name="connsiteX1464" fmla="*/ 195164 w 262470"/>
                <a:gd name="connsiteY1464" fmla="*/ 153679 h 233364"/>
                <a:gd name="connsiteX1465" fmla="*/ 195164 w 262470"/>
                <a:gd name="connsiteY1465" fmla="*/ 153679 h 233364"/>
                <a:gd name="connsiteX1466" fmla="*/ 195164 w 262470"/>
                <a:gd name="connsiteY1466" fmla="*/ 155805 h 233364"/>
                <a:gd name="connsiteX1467" fmla="*/ 195164 w 262470"/>
                <a:gd name="connsiteY1467" fmla="*/ 153679 h 233364"/>
                <a:gd name="connsiteX1468" fmla="*/ 195164 w 262470"/>
                <a:gd name="connsiteY1468" fmla="*/ 153679 h 233364"/>
                <a:gd name="connsiteX1469" fmla="*/ 195164 w 262470"/>
                <a:gd name="connsiteY1469" fmla="*/ 151556 h 233364"/>
                <a:gd name="connsiteX1470" fmla="*/ 195164 w 262470"/>
                <a:gd name="connsiteY1470" fmla="*/ 149906 h 233364"/>
                <a:gd name="connsiteX1471" fmla="*/ 195164 w 262470"/>
                <a:gd name="connsiteY1471" fmla="*/ 149906 h 233364"/>
                <a:gd name="connsiteX1472" fmla="*/ 195164 w 262470"/>
                <a:gd name="connsiteY1472" fmla="*/ 153915 h 233364"/>
                <a:gd name="connsiteX1473" fmla="*/ 195164 w 262470"/>
                <a:gd name="connsiteY1473" fmla="*/ 153915 h 233364"/>
                <a:gd name="connsiteX1474" fmla="*/ 195164 w 262470"/>
                <a:gd name="connsiteY1474" fmla="*/ 156277 h 233364"/>
                <a:gd name="connsiteX1475" fmla="*/ 196578 w 262470"/>
                <a:gd name="connsiteY1475" fmla="*/ 153915 h 233364"/>
                <a:gd name="connsiteX1476" fmla="*/ 196578 w 262470"/>
                <a:gd name="connsiteY1476" fmla="*/ 155333 h 233364"/>
                <a:gd name="connsiteX1477" fmla="*/ 196578 w 262470"/>
                <a:gd name="connsiteY1477" fmla="*/ 157219 h 233364"/>
                <a:gd name="connsiteX1478" fmla="*/ 196578 w 262470"/>
                <a:gd name="connsiteY1478" fmla="*/ 154860 h 233364"/>
                <a:gd name="connsiteX1479" fmla="*/ 197996 w 262470"/>
                <a:gd name="connsiteY1479" fmla="*/ 154860 h 233364"/>
                <a:gd name="connsiteX1480" fmla="*/ 197996 w 262470"/>
                <a:gd name="connsiteY1480" fmla="*/ 154860 h 233364"/>
                <a:gd name="connsiteX1481" fmla="*/ 197996 w 262470"/>
                <a:gd name="connsiteY1481" fmla="*/ 153679 h 233364"/>
                <a:gd name="connsiteX1482" fmla="*/ 197996 w 262470"/>
                <a:gd name="connsiteY1482" fmla="*/ 153679 h 233364"/>
                <a:gd name="connsiteX1483" fmla="*/ 197996 w 262470"/>
                <a:gd name="connsiteY1483" fmla="*/ 153679 h 233364"/>
                <a:gd name="connsiteX1484" fmla="*/ 197996 w 262470"/>
                <a:gd name="connsiteY1484" fmla="*/ 151084 h 233364"/>
                <a:gd name="connsiteX1485" fmla="*/ 247549 w 262470"/>
                <a:gd name="connsiteY1485" fmla="*/ 157455 h 233364"/>
                <a:gd name="connsiteX1486" fmla="*/ 253921 w 262470"/>
                <a:gd name="connsiteY1486" fmla="*/ 107902 h 233364"/>
                <a:gd name="connsiteX1487" fmla="*/ 235514 w 262470"/>
                <a:gd name="connsiteY1487" fmla="*/ 74865 h 233364"/>
                <a:gd name="connsiteX1488" fmla="*/ 235514 w 262470"/>
                <a:gd name="connsiteY1488" fmla="*/ 74865 h 233364"/>
                <a:gd name="connsiteX1489" fmla="*/ 235751 w 262470"/>
                <a:gd name="connsiteY1489" fmla="*/ 75810 h 233364"/>
                <a:gd name="connsiteX1490" fmla="*/ 222535 w 262470"/>
                <a:gd name="connsiteY1490" fmla="*/ 49381 h 233364"/>
                <a:gd name="connsiteX1491" fmla="*/ 222535 w 262470"/>
                <a:gd name="connsiteY1491" fmla="*/ 46785 h 233364"/>
                <a:gd name="connsiteX1492" fmla="*/ 222535 w 262470"/>
                <a:gd name="connsiteY1492" fmla="*/ 46785 h 233364"/>
                <a:gd name="connsiteX1493" fmla="*/ 221120 w 262470"/>
                <a:gd name="connsiteY1493" fmla="*/ 49617 h 233364"/>
                <a:gd name="connsiteX1494" fmla="*/ 221120 w 262470"/>
                <a:gd name="connsiteY1494" fmla="*/ 48200 h 233364"/>
                <a:gd name="connsiteX1495" fmla="*/ 221120 w 262470"/>
                <a:gd name="connsiteY1495" fmla="*/ 49853 h 233364"/>
                <a:gd name="connsiteX1496" fmla="*/ 222535 w 262470"/>
                <a:gd name="connsiteY1496" fmla="*/ 50326 h 233364"/>
                <a:gd name="connsiteX1497" fmla="*/ 39422 w 262470"/>
                <a:gd name="connsiteY1497" fmla="*/ 61888 h 233364"/>
                <a:gd name="connsiteX1498" fmla="*/ 39422 w 262470"/>
                <a:gd name="connsiteY1498" fmla="*/ 61888 h 233364"/>
                <a:gd name="connsiteX1499" fmla="*/ 39422 w 262470"/>
                <a:gd name="connsiteY1499" fmla="*/ 62830 h 233364"/>
                <a:gd name="connsiteX1500" fmla="*/ 7800 w 262470"/>
                <a:gd name="connsiteY1500" fmla="*/ 93271 h 233364"/>
                <a:gd name="connsiteX1501" fmla="*/ 4260 w 262470"/>
                <a:gd name="connsiteY1501" fmla="*/ 95158 h 233364"/>
                <a:gd name="connsiteX1502" fmla="*/ 4260 w 262470"/>
                <a:gd name="connsiteY1502" fmla="*/ 95158 h 233364"/>
                <a:gd name="connsiteX1503" fmla="*/ 6858 w 262470"/>
                <a:gd name="connsiteY1503" fmla="*/ 91854 h 233364"/>
                <a:gd name="connsiteX1504" fmla="*/ 3318 w 262470"/>
                <a:gd name="connsiteY1504" fmla="*/ 95158 h 233364"/>
                <a:gd name="connsiteX1505" fmla="*/ 8272 w 262470"/>
                <a:gd name="connsiteY1505" fmla="*/ 90204 h 233364"/>
                <a:gd name="connsiteX1506" fmla="*/ 10159 w 262470"/>
                <a:gd name="connsiteY1506" fmla="*/ 90204 h 233364"/>
                <a:gd name="connsiteX1507" fmla="*/ 8272 w 262470"/>
                <a:gd name="connsiteY1507" fmla="*/ 91854 h 233364"/>
                <a:gd name="connsiteX1508" fmla="*/ 7800 w 262470"/>
                <a:gd name="connsiteY1508" fmla="*/ 94216 h 233364"/>
                <a:gd name="connsiteX1509" fmla="*/ 59480 w 262470"/>
                <a:gd name="connsiteY1509" fmla="*/ 119700 h 233364"/>
                <a:gd name="connsiteX1510" fmla="*/ 59480 w 262470"/>
                <a:gd name="connsiteY1510" fmla="*/ 119700 h 233364"/>
                <a:gd name="connsiteX1511" fmla="*/ 59480 w 262470"/>
                <a:gd name="connsiteY1511" fmla="*/ 120645 h 233364"/>
                <a:gd name="connsiteX1512" fmla="*/ 83077 w 262470"/>
                <a:gd name="connsiteY1512" fmla="*/ 131499 h 233364"/>
                <a:gd name="connsiteX1513" fmla="*/ 83077 w 262470"/>
                <a:gd name="connsiteY1513" fmla="*/ 134331 h 233364"/>
                <a:gd name="connsiteX1514" fmla="*/ 84255 w 262470"/>
                <a:gd name="connsiteY1514" fmla="*/ 131499 h 233364"/>
                <a:gd name="connsiteX1515" fmla="*/ 98885 w 262470"/>
                <a:gd name="connsiteY1515" fmla="*/ 144715 h 233364"/>
                <a:gd name="connsiteX1516" fmla="*/ 98885 w 262470"/>
                <a:gd name="connsiteY1516" fmla="*/ 144715 h 233364"/>
                <a:gd name="connsiteX1517" fmla="*/ 100066 w 262470"/>
                <a:gd name="connsiteY1517" fmla="*/ 145657 h 233364"/>
                <a:gd name="connsiteX1518" fmla="*/ 198468 w 262470"/>
                <a:gd name="connsiteY1518" fmla="*/ 209607 h 233364"/>
                <a:gd name="connsiteX1519" fmla="*/ 198468 w 262470"/>
                <a:gd name="connsiteY1519" fmla="*/ 211494 h 233364"/>
                <a:gd name="connsiteX1520" fmla="*/ 199646 w 262470"/>
                <a:gd name="connsiteY1520" fmla="*/ 210549 h 233364"/>
                <a:gd name="connsiteX1521" fmla="*/ 198468 w 262470"/>
                <a:gd name="connsiteY1521" fmla="*/ 180580 h 233364"/>
                <a:gd name="connsiteX1522" fmla="*/ 198468 w 262470"/>
                <a:gd name="connsiteY1522" fmla="*/ 182234 h 233364"/>
                <a:gd name="connsiteX1523" fmla="*/ 200591 w 262470"/>
                <a:gd name="connsiteY1523" fmla="*/ 181525 h 233364"/>
                <a:gd name="connsiteX1524" fmla="*/ 222065 w 262470"/>
                <a:gd name="connsiteY1524" fmla="*/ 199696 h 233364"/>
                <a:gd name="connsiteX1525" fmla="*/ 222065 w 262470"/>
                <a:gd name="connsiteY1525" fmla="*/ 201582 h 233364"/>
                <a:gd name="connsiteX1526" fmla="*/ 222065 w 262470"/>
                <a:gd name="connsiteY1526" fmla="*/ 200168 h 233364"/>
                <a:gd name="connsiteX1527" fmla="*/ 224188 w 262470"/>
                <a:gd name="connsiteY1527" fmla="*/ 200640 h 233364"/>
                <a:gd name="connsiteX1528" fmla="*/ 206726 w 262470"/>
                <a:gd name="connsiteY1528" fmla="*/ 121118 h 233364"/>
                <a:gd name="connsiteX1529" fmla="*/ 207905 w 262470"/>
                <a:gd name="connsiteY1529" fmla="*/ 122296 h 233364"/>
                <a:gd name="connsiteX1530" fmla="*/ 208849 w 262470"/>
                <a:gd name="connsiteY1530" fmla="*/ 122059 h 233364"/>
                <a:gd name="connsiteX1531" fmla="*/ 219234 w 262470"/>
                <a:gd name="connsiteY1531" fmla="*/ 128195 h 233364"/>
                <a:gd name="connsiteX1532" fmla="*/ 219234 w 262470"/>
                <a:gd name="connsiteY1532" fmla="*/ 129612 h 233364"/>
                <a:gd name="connsiteX1533" fmla="*/ 221357 w 262470"/>
                <a:gd name="connsiteY1533" fmla="*/ 129140 h 233364"/>
                <a:gd name="connsiteX1534" fmla="*/ 224897 w 262470"/>
                <a:gd name="connsiteY1534" fmla="*/ 134567 h 233364"/>
                <a:gd name="connsiteX1535" fmla="*/ 224897 w 262470"/>
                <a:gd name="connsiteY1535" fmla="*/ 133150 h 233364"/>
                <a:gd name="connsiteX1536" fmla="*/ 227020 w 262470"/>
                <a:gd name="connsiteY1536" fmla="*/ 135512 h 233364"/>
                <a:gd name="connsiteX1537" fmla="*/ 248494 w 262470"/>
                <a:gd name="connsiteY1537" fmla="*/ 113092 h 233364"/>
                <a:gd name="connsiteX1538" fmla="*/ 248494 w 262470"/>
                <a:gd name="connsiteY1538" fmla="*/ 113092 h 233364"/>
                <a:gd name="connsiteX1539" fmla="*/ 248494 w 262470"/>
                <a:gd name="connsiteY1539" fmla="*/ 114746 h 233364"/>
                <a:gd name="connsiteX1540" fmla="*/ 250381 w 262470"/>
                <a:gd name="connsiteY1540" fmla="*/ 114037 h 233364"/>
                <a:gd name="connsiteX1541" fmla="*/ 241886 w 262470"/>
                <a:gd name="connsiteY1541" fmla="*/ 98226 h 233364"/>
                <a:gd name="connsiteX1542" fmla="*/ 241886 w 262470"/>
                <a:gd name="connsiteY1542" fmla="*/ 98226 h 233364"/>
                <a:gd name="connsiteX1543" fmla="*/ 243773 w 262470"/>
                <a:gd name="connsiteY1543" fmla="*/ 99171 h 233364"/>
                <a:gd name="connsiteX1544" fmla="*/ 236932 w 262470"/>
                <a:gd name="connsiteY1544" fmla="*/ 80528 h 233364"/>
                <a:gd name="connsiteX1545" fmla="*/ 236932 w 262470"/>
                <a:gd name="connsiteY1545" fmla="*/ 80528 h 233364"/>
                <a:gd name="connsiteX1546" fmla="*/ 238818 w 262470"/>
                <a:gd name="connsiteY1546" fmla="*/ 81473 h 233364"/>
                <a:gd name="connsiteX1547" fmla="*/ 235278 w 262470"/>
                <a:gd name="connsiteY1547" fmla="*/ 79114 h 233364"/>
                <a:gd name="connsiteX1548" fmla="*/ 235278 w 262470"/>
                <a:gd name="connsiteY1548" fmla="*/ 81000 h 233364"/>
                <a:gd name="connsiteX1549" fmla="*/ 237168 w 262470"/>
                <a:gd name="connsiteY1549" fmla="*/ 80056 h 233364"/>
                <a:gd name="connsiteX1550" fmla="*/ 227492 w 262470"/>
                <a:gd name="connsiteY1550" fmla="*/ 169018 h 233364"/>
                <a:gd name="connsiteX1551" fmla="*/ 226075 w 262470"/>
                <a:gd name="connsiteY1551" fmla="*/ 169018 h 233364"/>
                <a:gd name="connsiteX1552" fmla="*/ 229379 w 262470"/>
                <a:gd name="connsiteY1552" fmla="*/ 169963 h 233364"/>
                <a:gd name="connsiteX1553" fmla="*/ 237401 w 262470"/>
                <a:gd name="connsiteY1553" fmla="*/ 48908 h 233364"/>
                <a:gd name="connsiteX1554" fmla="*/ 237401 w 262470"/>
                <a:gd name="connsiteY1554" fmla="*/ 48908 h 233364"/>
                <a:gd name="connsiteX1555" fmla="*/ 239291 w 262470"/>
                <a:gd name="connsiteY1555" fmla="*/ 49853 h 233364"/>
                <a:gd name="connsiteX1556" fmla="*/ 231032 w 262470"/>
                <a:gd name="connsiteY1556" fmla="*/ 107429 h 233364"/>
                <a:gd name="connsiteX1557" fmla="*/ 231032 w 262470"/>
                <a:gd name="connsiteY1557" fmla="*/ 107429 h 233364"/>
                <a:gd name="connsiteX1558" fmla="*/ 232919 w 262470"/>
                <a:gd name="connsiteY1558" fmla="*/ 107902 h 233364"/>
                <a:gd name="connsiteX1559" fmla="*/ 225603 w 262470"/>
                <a:gd name="connsiteY1559" fmla="*/ 176334 h 233364"/>
                <a:gd name="connsiteX1560" fmla="*/ 225603 w 262470"/>
                <a:gd name="connsiteY1560" fmla="*/ 177985 h 233364"/>
                <a:gd name="connsiteX1561" fmla="*/ 227492 w 262470"/>
                <a:gd name="connsiteY1561" fmla="*/ 177276 h 233364"/>
                <a:gd name="connsiteX1562" fmla="*/ 225603 w 262470"/>
                <a:gd name="connsiteY1562" fmla="*/ 176334 h 233364"/>
                <a:gd name="connsiteX1563" fmla="*/ 225603 w 262470"/>
                <a:gd name="connsiteY1563" fmla="*/ 174917 h 233364"/>
                <a:gd name="connsiteX1564" fmla="*/ 225603 w 262470"/>
                <a:gd name="connsiteY1564" fmla="*/ 173030 h 233364"/>
                <a:gd name="connsiteX1565" fmla="*/ 225603 w 262470"/>
                <a:gd name="connsiteY1565" fmla="*/ 173030 h 233364"/>
                <a:gd name="connsiteX1566" fmla="*/ 225603 w 262470"/>
                <a:gd name="connsiteY1566" fmla="*/ 174445 h 233364"/>
                <a:gd name="connsiteX1567" fmla="*/ 225603 w 262470"/>
                <a:gd name="connsiteY1567" fmla="*/ 170435 h 233364"/>
                <a:gd name="connsiteX1568" fmla="*/ 225603 w 262470"/>
                <a:gd name="connsiteY1568" fmla="*/ 170435 h 233364"/>
                <a:gd name="connsiteX1569" fmla="*/ 226784 w 262470"/>
                <a:gd name="connsiteY1569" fmla="*/ 172086 h 233364"/>
                <a:gd name="connsiteX1570" fmla="*/ 227256 w 262470"/>
                <a:gd name="connsiteY1570" fmla="*/ 126072 h 233364"/>
                <a:gd name="connsiteX1571" fmla="*/ 227256 w 262470"/>
                <a:gd name="connsiteY1571" fmla="*/ 126072 h 233364"/>
                <a:gd name="connsiteX1572" fmla="*/ 228907 w 262470"/>
                <a:gd name="connsiteY1572" fmla="*/ 122296 h 233364"/>
                <a:gd name="connsiteX1573" fmla="*/ 228434 w 262470"/>
                <a:gd name="connsiteY1573" fmla="*/ 127723 h 233364"/>
                <a:gd name="connsiteX1574" fmla="*/ 223007 w 262470"/>
                <a:gd name="connsiteY1574" fmla="*/ 170671 h 233364"/>
                <a:gd name="connsiteX1575" fmla="*/ 223007 w 262470"/>
                <a:gd name="connsiteY1575" fmla="*/ 169254 h 233364"/>
                <a:gd name="connsiteX1576" fmla="*/ 223007 w 262470"/>
                <a:gd name="connsiteY1576" fmla="*/ 169254 h 233364"/>
                <a:gd name="connsiteX1577" fmla="*/ 224188 w 262470"/>
                <a:gd name="connsiteY1577" fmla="*/ 172322 h 233364"/>
                <a:gd name="connsiteX1578" fmla="*/ 221357 w 262470"/>
                <a:gd name="connsiteY1578" fmla="*/ 197336 h 233364"/>
                <a:gd name="connsiteX1579" fmla="*/ 221357 w 262470"/>
                <a:gd name="connsiteY1579" fmla="*/ 197336 h 233364"/>
                <a:gd name="connsiteX1580" fmla="*/ 222535 w 262470"/>
                <a:gd name="connsiteY1580" fmla="*/ 198987 h 233364"/>
                <a:gd name="connsiteX1581" fmla="*/ 225603 w 262470"/>
                <a:gd name="connsiteY1581" fmla="*/ 126544 h 233364"/>
                <a:gd name="connsiteX1582" fmla="*/ 225603 w 262470"/>
                <a:gd name="connsiteY1582" fmla="*/ 124182 h 233364"/>
                <a:gd name="connsiteX1583" fmla="*/ 225603 w 262470"/>
                <a:gd name="connsiteY1583" fmla="*/ 124182 h 233364"/>
                <a:gd name="connsiteX1584" fmla="*/ 228201 w 262470"/>
                <a:gd name="connsiteY1584" fmla="*/ 119700 h 233364"/>
                <a:gd name="connsiteX1585" fmla="*/ 228201 w 262470"/>
                <a:gd name="connsiteY1585" fmla="*/ 122296 h 233364"/>
                <a:gd name="connsiteX1586" fmla="*/ 228201 w 262470"/>
                <a:gd name="connsiteY1586" fmla="*/ 122296 h 233364"/>
                <a:gd name="connsiteX1587" fmla="*/ 228201 w 262470"/>
                <a:gd name="connsiteY1587" fmla="*/ 122296 h 233364"/>
                <a:gd name="connsiteX1588" fmla="*/ 228201 w 262470"/>
                <a:gd name="connsiteY1588" fmla="*/ 122296 h 233364"/>
                <a:gd name="connsiteX1589" fmla="*/ 228201 w 262470"/>
                <a:gd name="connsiteY1589" fmla="*/ 122296 h 233364"/>
                <a:gd name="connsiteX1590" fmla="*/ 226784 w 262470"/>
                <a:gd name="connsiteY1590" fmla="*/ 127723 h 233364"/>
                <a:gd name="connsiteX1591" fmla="*/ 231738 w 262470"/>
                <a:gd name="connsiteY1591" fmla="*/ 74865 h 233364"/>
                <a:gd name="connsiteX1592" fmla="*/ 231738 w 262470"/>
                <a:gd name="connsiteY1592" fmla="*/ 74865 h 233364"/>
                <a:gd name="connsiteX1593" fmla="*/ 232919 w 262470"/>
                <a:gd name="connsiteY1593" fmla="*/ 76046 h 233364"/>
                <a:gd name="connsiteX1594" fmla="*/ 225603 w 262470"/>
                <a:gd name="connsiteY1594" fmla="*/ 132916 h 233364"/>
                <a:gd name="connsiteX1595" fmla="*/ 225603 w 262470"/>
                <a:gd name="connsiteY1595" fmla="*/ 131499 h 233364"/>
                <a:gd name="connsiteX1596" fmla="*/ 225603 w 262470"/>
                <a:gd name="connsiteY1596" fmla="*/ 131499 h 233364"/>
                <a:gd name="connsiteX1597" fmla="*/ 226784 w 262470"/>
                <a:gd name="connsiteY1597" fmla="*/ 134094 h 233364"/>
                <a:gd name="connsiteX1598" fmla="*/ 219703 w 262470"/>
                <a:gd name="connsiteY1598" fmla="*/ 192851 h 233364"/>
                <a:gd name="connsiteX1599" fmla="*/ 219703 w 262470"/>
                <a:gd name="connsiteY1599" fmla="*/ 192851 h 233364"/>
                <a:gd name="connsiteX1600" fmla="*/ 219703 w 262470"/>
                <a:gd name="connsiteY1600" fmla="*/ 195919 h 233364"/>
                <a:gd name="connsiteX1601" fmla="*/ 220884 w 262470"/>
                <a:gd name="connsiteY1601" fmla="*/ 194032 h 233364"/>
                <a:gd name="connsiteX1602" fmla="*/ 221357 w 262470"/>
                <a:gd name="connsiteY1602" fmla="*/ 167840 h 233364"/>
                <a:gd name="connsiteX1603" fmla="*/ 221357 w 262470"/>
                <a:gd name="connsiteY1603" fmla="*/ 167840 h 233364"/>
                <a:gd name="connsiteX1604" fmla="*/ 222535 w 262470"/>
                <a:gd name="connsiteY1604" fmla="*/ 169018 h 233364"/>
                <a:gd name="connsiteX1605" fmla="*/ 221357 w 262470"/>
                <a:gd name="connsiteY1605" fmla="*/ 184357 h 233364"/>
                <a:gd name="connsiteX1606" fmla="*/ 219703 w 262470"/>
                <a:gd name="connsiteY1606" fmla="*/ 187661 h 233364"/>
                <a:gd name="connsiteX1607" fmla="*/ 219703 w 262470"/>
                <a:gd name="connsiteY1607" fmla="*/ 185065 h 233364"/>
                <a:gd name="connsiteX1608" fmla="*/ 221357 w 262470"/>
                <a:gd name="connsiteY1608" fmla="*/ 185538 h 233364"/>
                <a:gd name="connsiteX1609" fmla="*/ 224424 w 262470"/>
                <a:gd name="connsiteY1609" fmla="*/ 117814 h 233364"/>
                <a:gd name="connsiteX1610" fmla="*/ 224424 w 262470"/>
                <a:gd name="connsiteY1610" fmla="*/ 117814 h 233364"/>
                <a:gd name="connsiteX1611" fmla="*/ 224424 w 262470"/>
                <a:gd name="connsiteY1611" fmla="*/ 119700 h 233364"/>
                <a:gd name="connsiteX1612" fmla="*/ 226075 w 262470"/>
                <a:gd name="connsiteY1612" fmla="*/ 119700 h 233364"/>
                <a:gd name="connsiteX1613" fmla="*/ 226075 w 262470"/>
                <a:gd name="connsiteY1613" fmla="*/ 121118 h 233364"/>
                <a:gd name="connsiteX1614" fmla="*/ 226075 w 262470"/>
                <a:gd name="connsiteY1614" fmla="*/ 124182 h 233364"/>
                <a:gd name="connsiteX1615" fmla="*/ 226075 w 262470"/>
                <a:gd name="connsiteY1615" fmla="*/ 122532 h 233364"/>
                <a:gd name="connsiteX1616" fmla="*/ 223480 w 262470"/>
                <a:gd name="connsiteY1616" fmla="*/ 126308 h 233364"/>
                <a:gd name="connsiteX1617" fmla="*/ 223480 w 262470"/>
                <a:gd name="connsiteY1617" fmla="*/ 124182 h 233364"/>
                <a:gd name="connsiteX1618" fmla="*/ 223480 w 262470"/>
                <a:gd name="connsiteY1618" fmla="*/ 124182 h 233364"/>
                <a:gd name="connsiteX1619" fmla="*/ 225133 w 262470"/>
                <a:gd name="connsiteY1619" fmla="*/ 122532 h 233364"/>
                <a:gd name="connsiteX1620" fmla="*/ 225133 w 262470"/>
                <a:gd name="connsiteY1620" fmla="*/ 122532 h 233364"/>
                <a:gd name="connsiteX1621" fmla="*/ 225133 w 262470"/>
                <a:gd name="connsiteY1621" fmla="*/ 120409 h 233364"/>
                <a:gd name="connsiteX1622" fmla="*/ 223480 w 262470"/>
                <a:gd name="connsiteY1622" fmla="*/ 121823 h 233364"/>
                <a:gd name="connsiteX1623" fmla="*/ 224424 w 262470"/>
                <a:gd name="connsiteY1623" fmla="*/ 118992 h 233364"/>
                <a:gd name="connsiteX1624" fmla="*/ 221593 w 262470"/>
                <a:gd name="connsiteY1624" fmla="*/ 168782 h 233364"/>
                <a:gd name="connsiteX1625" fmla="*/ 221593 w 262470"/>
                <a:gd name="connsiteY1625" fmla="*/ 171144 h 233364"/>
                <a:gd name="connsiteX1626" fmla="*/ 221593 w 262470"/>
                <a:gd name="connsiteY1626" fmla="*/ 171144 h 233364"/>
                <a:gd name="connsiteX1627" fmla="*/ 223007 w 262470"/>
                <a:gd name="connsiteY1627" fmla="*/ 167367 h 233364"/>
                <a:gd name="connsiteX1628" fmla="*/ 223007 w 262470"/>
                <a:gd name="connsiteY1628" fmla="*/ 167367 h 233364"/>
                <a:gd name="connsiteX1629" fmla="*/ 234570 w 262470"/>
                <a:gd name="connsiteY1629" fmla="*/ 42300 h 233364"/>
                <a:gd name="connsiteX1630" fmla="*/ 234570 w 262470"/>
                <a:gd name="connsiteY1630" fmla="*/ 42300 h 233364"/>
                <a:gd name="connsiteX1631" fmla="*/ 235751 w 262470"/>
                <a:gd name="connsiteY1631" fmla="*/ 43482 h 233364"/>
                <a:gd name="connsiteX1632" fmla="*/ 229851 w 262470"/>
                <a:gd name="connsiteY1632" fmla="*/ 70147 h 233364"/>
                <a:gd name="connsiteX1633" fmla="*/ 229851 w 262470"/>
                <a:gd name="connsiteY1633" fmla="*/ 70147 h 233364"/>
                <a:gd name="connsiteX1634" fmla="*/ 229851 w 262470"/>
                <a:gd name="connsiteY1634" fmla="*/ 71325 h 233364"/>
                <a:gd name="connsiteX1635" fmla="*/ 218761 w 262470"/>
                <a:gd name="connsiteY1635" fmla="*/ 183884 h 233364"/>
                <a:gd name="connsiteX1636" fmla="*/ 218761 w 262470"/>
                <a:gd name="connsiteY1636" fmla="*/ 182470 h 233364"/>
                <a:gd name="connsiteX1637" fmla="*/ 218761 w 262470"/>
                <a:gd name="connsiteY1637" fmla="*/ 184121 h 233364"/>
                <a:gd name="connsiteX1638" fmla="*/ 218761 w 262470"/>
                <a:gd name="connsiteY1638" fmla="*/ 185065 h 233364"/>
                <a:gd name="connsiteX1639" fmla="*/ 218761 w 262470"/>
                <a:gd name="connsiteY1639" fmla="*/ 173739 h 233364"/>
                <a:gd name="connsiteX1640" fmla="*/ 218761 w 262470"/>
                <a:gd name="connsiteY1640" fmla="*/ 171613 h 233364"/>
                <a:gd name="connsiteX1641" fmla="*/ 218761 w 262470"/>
                <a:gd name="connsiteY1641" fmla="*/ 169963 h 233364"/>
                <a:gd name="connsiteX1642" fmla="*/ 218761 w 262470"/>
                <a:gd name="connsiteY1642" fmla="*/ 172322 h 233364"/>
                <a:gd name="connsiteX1643" fmla="*/ 218761 w 262470"/>
                <a:gd name="connsiteY1643" fmla="*/ 184593 h 233364"/>
                <a:gd name="connsiteX1644" fmla="*/ 218761 w 262470"/>
                <a:gd name="connsiteY1644" fmla="*/ 188133 h 233364"/>
                <a:gd name="connsiteX1645" fmla="*/ 218761 w 262470"/>
                <a:gd name="connsiteY1645" fmla="*/ 188133 h 233364"/>
                <a:gd name="connsiteX1646" fmla="*/ 218761 w 262470"/>
                <a:gd name="connsiteY1646" fmla="*/ 184357 h 233364"/>
                <a:gd name="connsiteX1647" fmla="*/ 218761 w 262470"/>
                <a:gd name="connsiteY1647" fmla="*/ 186480 h 233364"/>
                <a:gd name="connsiteX1648" fmla="*/ 218761 w 262470"/>
                <a:gd name="connsiteY1648" fmla="*/ 167367 h 233364"/>
                <a:gd name="connsiteX1649" fmla="*/ 218761 w 262470"/>
                <a:gd name="connsiteY1649" fmla="*/ 169018 h 233364"/>
                <a:gd name="connsiteX1650" fmla="*/ 218525 w 262470"/>
                <a:gd name="connsiteY1650" fmla="*/ 168546 h 233364"/>
                <a:gd name="connsiteX1651" fmla="*/ 218761 w 262470"/>
                <a:gd name="connsiteY1651" fmla="*/ 167367 h 233364"/>
                <a:gd name="connsiteX1652" fmla="*/ 218761 w 262470"/>
                <a:gd name="connsiteY1652" fmla="*/ 165478 h 233364"/>
                <a:gd name="connsiteX1653" fmla="*/ 218761 w 262470"/>
                <a:gd name="connsiteY1653" fmla="*/ 168312 h 233364"/>
                <a:gd name="connsiteX1654" fmla="*/ 218761 w 262470"/>
                <a:gd name="connsiteY1654" fmla="*/ 166659 h 233364"/>
                <a:gd name="connsiteX1655" fmla="*/ 218761 w 262470"/>
                <a:gd name="connsiteY1655" fmla="*/ 164536 h 233364"/>
                <a:gd name="connsiteX1656" fmla="*/ 218761 w 262470"/>
                <a:gd name="connsiteY1656" fmla="*/ 164536 h 233364"/>
                <a:gd name="connsiteX1657" fmla="*/ 218761 w 262470"/>
                <a:gd name="connsiteY1657" fmla="*/ 165950 h 233364"/>
                <a:gd name="connsiteX1658" fmla="*/ 218761 w 262470"/>
                <a:gd name="connsiteY1658" fmla="*/ 163827 h 233364"/>
                <a:gd name="connsiteX1659" fmla="*/ 218289 w 262470"/>
                <a:gd name="connsiteY1659" fmla="*/ 167604 h 233364"/>
                <a:gd name="connsiteX1660" fmla="*/ 218761 w 262470"/>
                <a:gd name="connsiteY1660" fmla="*/ 156041 h 233364"/>
                <a:gd name="connsiteX1661" fmla="*/ 218761 w 262470"/>
                <a:gd name="connsiteY1661" fmla="*/ 156041 h 233364"/>
                <a:gd name="connsiteX1662" fmla="*/ 218998 w 262470"/>
                <a:gd name="connsiteY1662" fmla="*/ 156277 h 233364"/>
                <a:gd name="connsiteX1663" fmla="*/ 216872 w 262470"/>
                <a:gd name="connsiteY1663" fmla="*/ 185302 h 233364"/>
                <a:gd name="connsiteX1664" fmla="*/ 216872 w 262470"/>
                <a:gd name="connsiteY1664" fmla="*/ 185302 h 233364"/>
                <a:gd name="connsiteX1665" fmla="*/ 216872 w 262470"/>
                <a:gd name="connsiteY1665" fmla="*/ 185302 h 233364"/>
                <a:gd name="connsiteX1666" fmla="*/ 217108 w 262470"/>
                <a:gd name="connsiteY1666" fmla="*/ 185538 h 233364"/>
                <a:gd name="connsiteX1667" fmla="*/ 221357 w 262470"/>
                <a:gd name="connsiteY1667" fmla="*/ 122059 h 233364"/>
                <a:gd name="connsiteX1668" fmla="*/ 221357 w 262470"/>
                <a:gd name="connsiteY1668" fmla="*/ 120645 h 233364"/>
                <a:gd name="connsiteX1669" fmla="*/ 221357 w 262470"/>
                <a:gd name="connsiteY1669" fmla="*/ 120645 h 233364"/>
                <a:gd name="connsiteX1670" fmla="*/ 221357 w 262470"/>
                <a:gd name="connsiteY1670" fmla="*/ 120645 h 233364"/>
                <a:gd name="connsiteX1671" fmla="*/ 221593 w 262470"/>
                <a:gd name="connsiteY1671" fmla="*/ 122296 h 233364"/>
                <a:gd name="connsiteX1672" fmla="*/ 216166 w 262470"/>
                <a:gd name="connsiteY1672" fmla="*/ 181289 h 233364"/>
                <a:gd name="connsiteX1673" fmla="*/ 216166 w 262470"/>
                <a:gd name="connsiteY1673" fmla="*/ 182942 h 233364"/>
                <a:gd name="connsiteX1674" fmla="*/ 216402 w 262470"/>
                <a:gd name="connsiteY1674" fmla="*/ 181525 h 233364"/>
                <a:gd name="connsiteX1675" fmla="*/ 227492 w 262470"/>
                <a:gd name="connsiteY1675" fmla="*/ 66843 h 233364"/>
                <a:gd name="connsiteX1676" fmla="*/ 227492 w 262470"/>
                <a:gd name="connsiteY1676" fmla="*/ 66843 h 233364"/>
                <a:gd name="connsiteX1677" fmla="*/ 227728 w 262470"/>
                <a:gd name="connsiteY1677" fmla="*/ 67079 h 233364"/>
                <a:gd name="connsiteX1678" fmla="*/ 214985 w 262470"/>
                <a:gd name="connsiteY1678" fmla="*/ 193324 h 233364"/>
                <a:gd name="connsiteX1679" fmla="*/ 214985 w 262470"/>
                <a:gd name="connsiteY1679" fmla="*/ 196155 h 233364"/>
                <a:gd name="connsiteX1680" fmla="*/ 214985 w 262470"/>
                <a:gd name="connsiteY1680" fmla="*/ 196155 h 233364"/>
                <a:gd name="connsiteX1681" fmla="*/ 214985 w 262470"/>
                <a:gd name="connsiteY1681" fmla="*/ 192615 h 233364"/>
                <a:gd name="connsiteX1682" fmla="*/ 213571 w 262470"/>
                <a:gd name="connsiteY1682" fmla="*/ 194505 h 233364"/>
                <a:gd name="connsiteX1683" fmla="*/ 213571 w 262470"/>
                <a:gd name="connsiteY1683" fmla="*/ 190256 h 233364"/>
                <a:gd name="connsiteX1684" fmla="*/ 214985 w 262470"/>
                <a:gd name="connsiteY1684" fmla="*/ 190256 h 233364"/>
                <a:gd name="connsiteX1685" fmla="*/ 214985 w 262470"/>
                <a:gd name="connsiteY1685" fmla="*/ 188133 h 233364"/>
                <a:gd name="connsiteX1686" fmla="*/ 214985 w 262470"/>
                <a:gd name="connsiteY1686" fmla="*/ 190256 h 233364"/>
                <a:gd name="connsiteX1687" fmla="*/ 216166 w 262470"/>
                <a:gd name="connsiteY1687" fmla="*/ 193324 h 233364"/>
                <a:gd name="connsiteX1688" fmla="*/ 215221 w 262470"/>
                <a:gd name="connsiteY1688" fmla="*/ 193560 h 233364"/>
                <a:gd name="connsiteX1689" fmla="*/ 214985 w 262470"/>
                <a:gd name="connsiteY1689" fmla="*/ 172558 h 233364"/>
                <a:gd name="connsiteX1690" fmla="*/ 214985 w 262470"/>
                <a:gd name="connsiteY1690" fmla="*/ 170908 h 233364"/>
                <a:gd name="connsiteX1691" fmla="*/ 216402 w 262470"/>
                <a:gd name="connsiteY1691" fmla="*/ 172794 h 233364"/>
                <a:gd name="connsiteX1692" fmla="*/ 214985 w 262470"/>
                <a:gd name="connsiteY1692" fmla="*/ 188133 h 233364"/>
                <a:gd name="connsiteX1693" fmla="*/ 214985 w 262470"/>
                <a:gd name="connsiteY1693" fmla="*/ 186716 h 233364"/>
                <a:gd name="connsiteX1694" fmla="*/ 215457 w 262470"/>
                <a:gd name="connsiteY1694" fmla="*/ 188369 h 233364"/>
                <a:gd name="connsiteX1695" fmla="*/ 220412 w 262470"/>
                <a:gd name="connsiteY1695" fmla="*/ 121587 h 233364"/>
                <a:gd name="connsiteX1696" fmla="*/ 220412 w 262470"/>
                <a:gd name="connsiteY1696" fmla="*/ 121587 h 233364"/>
                <a:gd name="connsiteX1697" fmla="*/ 220412 w 262470"/>
                <a:gd name="connsiteY1697" fmla="*/ 119464 h 233364"/>
                <a:gd name="connsiteX1698" fmla="*/ 218998 w 262470"/>
                <a:gd name="connsiteY1698" fmla="*/ 119464 h 233364"/>
                <a:gd name="connsiteX1699" fmla="*/ 218998 w 262470"/>
                <a:gd name="connsiteY1699" fmla="*/ 117105 h 233364"/>
                <a:gd name="connsiteX1700" fmla="*/ 218998 w 262470"/>
                <a:gd name="connsiteY1700" fmla="*/ 117105 h 233364"/>
                <a:gd name="connsiteX1701" fmla="*/ 220176 w 262470"/>
                <a:gd name="connsiteY1701" fmla="*/ 113329 h 233364"/>
                <a:gd name="connsiteX1702" fmla="*/ 220176 w 262470"/>
                <a:gd name="connsiteY1702" fmla="*/ 115452 h 233364"/>
                <a:gd name="connsiteX1703" fmla="*/ 220176 w 262470"/>
                <a:gd name="connsiteY1703" fmla="*/ 117105 h 233364"/>
                <a:gd name="connsiteX1704" fmla="*/ 220884 w 262470"/>
                <a:gd name="connsiteY1704" fmla="*/ 121823 h 233364"/>
                <a:gd name="connsiteX1705" fmla="*/ 220412 w 262470"/>
                <a:gd name="connsiteY1705" fmla="*/ 119464 h 233364"/>
                <a:gd name="connsiteX1706" fmla="*/ 220412 w 262470"/>
                <a:gd name="connsiteY1706" fmla="*/ 119464 h 233364"/>
                <a:gd name="connsiteX1707" fmla="*/ 221120 w 262470"/>
                <a:gd name="connsiteY1707" fmla="*/ 119700 h 233364"/>
                <a:gd name="connsiteX1708" fmla="*/ 213571 w 262470"/>
                <a:gd name="connsiteY1708" fmla="*/ 183884 h 233364"/>
                <a:gd name="connsiteX1709" fmla="*/ 213571 w 262470"/>
                <a:gd name="connsiteY1709" fmla="*/ 181525 h 233364"/>
                <a:gd name="connsiteX1710" fmla="*/ 213571 w 262470"/>
                <a:gd name="connsiteY1710" fmla="*/ 181525 h 233364"/>
                <a:gd name="connsiteX1711" fmla="*/ 214276 w 262470"/>
                <a:gd name="connsiteY1711" fmla="*/ 184121 h 233364"/>
                <a:gd name="connsiteX1712" fmla="*/ 227728 w 262470"/>
                <a:gd name="connsiteY1712" fmla="*/ 54572 h 233364"/>
                <a:gd name="connsiteX1713" fmla="*/ 227728 w 262470"/>
                <a:gd name="connsiteY1713" fmla="*/ 54572 h 233364"/>
                <a:gd name="connsiteX1714" fmla="*/ 228434 w 262470"/>
                <a:gd name="connsiteY1714" fmla="*/ 54808 h 233364"/>
                <a:gd name="connsiteX1715" fmla="*/ 213334 w 262470"/>
                <a:gd name="connsiteY1715" fmla="*/ 187424 h 233364"/>
                <a:gd name="connsiteX1716" fmla="*/ 213334 w 262470"/>
                <a:gd name="connsiteY1716" fmla="*/ 185302 h 233364"/>
                <a:gd name="connsiteX1717" fmla="*/ 213334 w 262470"/>
                <a:gd name="connsiteY1717" fmla="*/ 185302 h 233364"/>
                <a:gd name="connsiteX1718" fmla="*/ 214985 w 262470"/>
                <a:gd name="connsiteY1718" fmla="*/ 154151 h 233364"/>
                <a:gd name="connsiteX1719" fmla="*/ 214985 w 262470"/>
                <a:gd name="connsiteY1719" fmla="*/ 152029 h 233364"/>
                <a:gd name="connsiteX1720" fmla="*/ 214985 w 262470"/>
                <a:gd name="connsiteY1720" fmla="*/ 152029 h 233364"/>
                <a:gd name="connsiteX1721" fmla="*/ 215694 w 262470"/>
                <a:gd name="connsiteY1721" fmla="*/ 155096 h 233364"/>
                <a:gd name="connsiteX1722" fmla="*/ 213098 w 262470"/>
                <a:gd name="connsiteY1722" fmla="*/ 183176 h 233364"/>
                <a:gd name="connsiteX1723" fmla="*/ 213098 w 262470"/>
                <a:gd name="connsiteY1723" fmla="*/ 181761 h 233364"/>
                <a:gd name="connsiteX1724" fmla="*/ 213098 w 262470"/>
                <a:gd name="connsiteY1724" fmla="*/ 181761 h 233364"/>
                <a:gd name="connsiteX1725" fmla="*/ 213804 w 262470"/>
                <a:gd name="connsiteY1725" fmla="*/ 183412 h 233364"/>
                <a:gd name="connsiteX1726" fmla="*/ 213098 w 262470"/>
                <a:gd name="connsiteY1726" fmla="*/ 173503 h 233364"/>
                <a:gd name="connsiteX1727" fmla="*/ 213098 w 262470"/>
                <a:gd name="connsiteY1727" fmla="*/ 174917 h 233364"/>
                <a:gd name="connsiteX1728" fmla="*/ 213098 w 262470"/>
                <a:gd name="connsiteY1728" fmla="*/ 172086 h 233364"/>
                <a:gd name="connsiteX1729" fmla="*/ 214276 w 262470"/>
                <a:gd name="connsiteY1729" fmla="*/ 173739 h 233364"/>
                <a:gd name="connsiteX1730" fmla="*/ 211681 w 262470"/>
                <a:gd name="connsiteY1730" fmla="*/ 187661 h 233364"/>
                <a:gd name="connsiteX1731" fmla="*/ 211681 w 262470"/>
                <a:gd name="connsiteY1731" fmla="*/ 190965 h 233364"/>
                <a:gd name="connsiteX1732" fmla="*/ 211681 w 262470"/>
                <a:gd name="connsiteY1732" fmla="*/ 187897 h 233364"/>
                <a:gd name="connsiteX1733" fmla="*/ 211681 w 262470"/>
                <a:gd name="connsiteY1733" fmla="*/ 186243 h 233364"/>
                <a:gd name="connsiteX1734" fmla="*/ 211681 w 262470"/>
                <a:gd name="connsiteY1734" fmla="*/ 188369 h 233364"/>
                <a:gd name="connsiteX1735" fmla="*/ 212153 w 262470"/>
                <a:gd name="connsiteY1735" fmla="*/ 187897 h 233364"/>
                <a:gd name="connsiteX1736" fmla="*/ 217817 w 262470"/>
                <a:gd name="connsiteY1736" fmla="*/ 118283 h 233364"/>
                <a:gd name="connsiteX1737" fmla="*/ 217817 w 262470"/>
                <a:gd name="connsiteY1737" fmla="*/ 118283 h 233364"/>
                <a:gd name="connsiteX1738" fmla="*/ 218998 w 262470"/>
                <a:gd name="connsiteY1738" fmla="*/ 118519 h 233364"/>
                <a:gd name="connsiteX1739" fmla="*/ 211681 w 262470"/>
                <a:gd name="connsiteY1739" fmla="*/ 171144 h 233364"/>
                <a:gd name="connsiteX1740" fmla="*/ 211681 w 262470"/>
                <a:gd name="connsiteY1740" fmla="*/ 171144 h 233364"/>
                <a:gd name="connsiteX1741" fmla="*/ 212153 w 262470"/>
                <a:gd name="connsiteY1741" fmla="*/ 171377 h 233364"/>
                <a:gd name="connsiteX1742" fmla="*/ 225369 w 262470"/>
                <a:gd name="connsiteY1742" fmla="*/ 51031 h 233364"/>
                <a:gd name="connsiteX1743" fmla="*/ 225369 w 262470"/>
                <a:gd name="connsiteY1743" fmla="*/ 51031 h 233364"/>
                <a:gd name="connsiteX1744" fmla="*/ 226547 w 262470"/>
                <a:gd name="connsiteY1744" fmla="*/ 51268 h 233364"/>
                <a:gd name="connsiteX1745" fmla="*/ 211681 w 262470"/>
                <a:gd name="connsiteY1745" fmla="*/ 162177 h 233364"/>
                <a:gd name="connsiteX1746" fmla="*/ 211681 w 262470"/>
                <a:gd name="connsiteY1746" fmla="*/ 163827 h 233364"/>
                <a:gd name="connsiteX1747" fmla="*/ 212153 w 262470"/>
                <a:gd name="connsiteY1747" fmla="*/ 162413 h 233364"/>
                <a:gd name="connsiteX1748" fmla="*/ 216402 w 262470"/>
                <a:gd name="connsiteY1748" fmla="*/ 117341 h 233364"/>
                <a:gd name="connsiteX1749" fmla="*/ 216402 w 262470"/>
                <a:gd name="connsiteY1749" fmla="*/ 116160 h 233364"/>
                <a:gd name="connsiteX1750" fmla="*/ 217580 w 262470"/>
                <a:gd name="connsiteY1750" fmla="*/ 117577 h 233364"/>
                <a:gd name="connsiteX1751" fmla="*/ 206254 w 262470"/>
                <a:gd name="connsiteY1751" fmla="*/ 196155 h 233364"/>
                <a:gd name="connsiteX1752" fmla="*/ 206254 w 262470"/>
                <a:gd name="connsiteY1752" fmla="*/ 194505 h 233364"/>
                <a:gd name="connsiteX1753" fmla="*/ 206254 w 262470"/>
                <a:gd name="connsiteY1753" fmla="*/ 194505 h 233364"/>
                <a:gd name="connsiteX1754" fmla="*/ 206254 w 262470"/>
                <a:gd name="connsiteY1754" fmla="*/ 191673 h 233364"/>
                <a:gd name="connsiteX1755" fmla="*/ 206254 w 262470"/>
                <a:gd name="connsiteY1755" fmla="*/ 189075 h 233364"/>
                <a:gd name="connsiteX1756" fmla="*/ 206254 w 262470"/>
                <a:gd name="connsiteY1756" fmla="*/ 191201 h 233364"/>
                <a:gd name="connsiteX1757" fmla="*/ 207435 w 262470"/>
                <a:gd name="connsiteY1757" fmla="*/ 191201 h 233364"/>
                <a:gd name="connsiteX1758" fmla="*/ 207435 w 262470"/>
                <a:gd name="connsiteY1758" fmla="*/ 193796 h 233364"/>
                <a:gd name="connsiteX1759" fmla="*/ 207435 w 262470"/>
                <a:gd name="connsiteY1759" fmla="*/ 191909 h 233364"/>
                <a:gd name="connsiteX1760" fmla="*/ 205545 w 262470"/>
                <a:gd name="connsiteY1760" fmla="*/ 198987 h 233364"/>
                <a:gd name="connsiteX1761" fmla="*/ 205545 w 262470"/>
                <a:gd name="connsiteY1761" fmla="*/ 196864 h 233364"/>
                <a:gd name="connsiteX1762" fmla="*/ 205545 w 262470"/>
                <a:gd name="connsiteY1762" fmla="*/ 196864 h 233364"/>
                <a:gd name="connsiteX1763" fmla="*/ 205545 w 262470"/>
                <a:gd name="connsiteY1763" fmla="*/ 198987 h 233364"/>
                <a:gd name="connsiteX1764" fmla="*/ 205545 w 262470"/>
                <a:gd name="connsiteY1764" fmla="*/ 200640 h 233364"/>
                <a:gd name="connsiteX1765" fmla="*/ 205545 w 262470"/>
                <a:gd name="connsiteY1765" fmla="*/ 199223 h 233364"/>
                <a:gd name="connsiteX1766" fmla="*/ 205545 w 262470"/>
                <a:gd name="connsiteY1766" fmla="*/ 199223 h 233364"/>
                <a:gd name="connsiteX1767" fmla="*/ 207435 w 262470"/>
                <a:gd name="connsiteY1767" fmla="*/ 196392 h 233364"/>
                <a:gd name="connsiteX1768" fmla="*/ 207905 w 262470"/>
                <a:gd name="connsiteY1768" fmla="*/ 181525 h 233364"/>
                <a:gd name="connsiteX1769" fmla="*/ 207905 w 262470"/>
                <a:gd name="connsiteY1769" fmla="*/ 181525 h 233364"/>
                <a:gd name="connsiteX1770" fmla="*/ 207905 w 262470"/>
                <a:gd name="connsiteY1770" fmla="*/ 179402 h 233364"/>
                <a:gd name="connsiteX1771" fmla="*/ 207905 w 262470"/>
                <a:gd name="connsiteY1771" fmla="*/ 176807 h 233364"/>
                <a:gd name="connsiteX1772" fmla="*/ 207905 w 262470"/>
                <a:gd name="connsiteY1772" fmla="*/ 176807 h 233364"/>
                <a:gd name="connsiteX1773" fmla="*/ 210267 w 262470"/>
                <a:gd name="connsiteY1773" fmla="*/ 171849 h 233364"/>
                <a:gd name="connsiteX1774" fmla="*/ 209086 w 262470"/>
                <a:gd name="connsiteY1774" fmla="*/ 181761 h 233364"/>
                <a:gd name="connsiteX1775" fmla="*/ 223007 w 262470"/>
                <a:gd name="connsiteY1775" fmla="*/ 52212 h 233364"/>
                <a:gd name="connsiteX1776" fmla="*/ 223007 w 262470"/>
                <a:gd name="connsiteY1776" fmla="*/ 49381 h 233364"/>
                <a:gd name="connsiteX1777" fmla="*/ 223007 w 262470"/>
                <a:gd name="connsiteY1777" fmla="*/ 52921 h 233364"/>
                <a:gd name="connsiteX1778" fmla="*/ 223007 w 262470"/>
                <a:gd name="connsiteY1778" fmla="*/ 51504 h 233364"/>
                <a:gd name="connsiteX1779" fmla="*/ 225369 w 262470"/>
                <a:gd name="connsiteY1779" fmla="*/ 45604 h 233364"/>
                <a:gd name="connsiteX1780" fmla="*/ 225369 w 262470"/>
                <a:gd name="connsiteY1780" fmla="*/ 50089 h 233364"/>
                <a:gd name="connsiteX1781" fmla="*/ 224188 w 262470"/>
                <a:gd name="connsiteY1781" fmla="*/ 52449 h 233364"/>
                <a:gd name="connsiteX1782" fmla="*/ 214985 w 262470"/>
                <a:gd name="connsiteY1782" fmla="*/ 116396 h 233364"/>
                <a:gd name="connsiteX1783" fmla="*/ 214985 w 262470"/>
                <a:gd name="connsiteY1783" fmla="*/ 116396 h 233364"/>
                <a:gd name="connsiteX1784" fmla="*/ 216166 w 262470"/>
                <a:gd name="connsiteY1784" fmla="*/ 116633 h 233364"/>
                <a:gd name="connsiteX1785" fmla="*/ 206726 w 262470"/>
                <a:gd name="connsiteY1785" fmla="*/ 201346 h 233364"/>
                <a:gd name="connsiteX1786" fmla="*/ 206726 w 262470"/>
                <a:gd name="connsiteY1786" fmla="*/ 198987 h 233364"/>
                <a:gd name="connsiteX1787" fmla="*/ 207905 w 262470"/>
                <a:gd name="connsiteY1787" fmla="*/ 202291 h 233364"/>
                <a:gd name="connsiteX1788" fmla="*/ 206726 w 262470"/>
                <a:gd name="connsiteY1788" fmla="*/ 175390 h 233364"/>
                <a:gd name="connsiteX1789" fmla="*/ 208141 w 262470"/>
                <a:gd name="connsiteY1789" fmla="*/ 172558 h 233364"/>
                <a:gd name="connsiteX1790" fmla="*/ 208141 w 262470"/>
                <a:gd name="connsiteY1790" fmla="*/ 172558 h 233364"/>
                <a:gd name="connsiteX1791" fmla="*/ 209086 w 262470"/>
                <a:gd name="connsiteY1791" fmla="*/ 175626 h 233364"/>
                <a:gd name="connsiteX1792" fmla="*/ 213571 w 262470"/>
                <a:gd name="connsiteY1792" fmla="*/ 115452 h 233364"/>
                <a:gd name="connsiteX1793" fmla="*/ 213571 w 262470"/>
                <a:gd name="connsiteY1793" fmla="*/ 113329 h 233364"/>
                <a:gd name="connsiteX1794" fmla="*/ 213571 w 262470"/>
                <a:gd name="connsiteY1794" fmla="*/ 113329 h 233364"/>
                <a:gd name="connsiteX1795" fmla="*/ 208849 w 262470"/>
                <a:gd name="connsiteY1795" fmla="*/ 150142 h 233364"/>
                <a:gd name="connsiteX1796" fmla="*/ 208849 w 262470"/>
                <a:gd name="connsiteY1796" fmla="*/ 148488 h 233364"/>
                <a:gd name="connsiteX1797" fmla="*/ 212153 w 262470"/>
                <a:gd name="connsiteY1797" fmla="*/ 150378 h 233364"/>
                <a:gd name="connsiteX1798" fmla="*/ 205545 w 262470"/>
                <a:gd name="connsiteY1798" fmla="*/ 192615 h 233364"/>
                <a:gd name="connsiteX1799" fmla="*/ 205545 w 262470"/>
                <a:gd name="connsiteY1799" fmla="*/ 189784 h 233364"/>
                <a:gd name="connsiteX1800" fmla="*/ 207905 w 262470"/>
                <a:gd name="connsiteY1800" fmla="*/ 192851 h 233364"/>
                <a:gd name="connsiteX1801" fmla="*/ 212390 w 262470"/>
                <a:gd name="connsiteY1801" fmla="*/ 117577 h 233364"/>
                <a:gd name="connsiteX1802" fmla="*/ 212390 w 262470"/>
                <a:gd name="connsiteY1802" fmla="*/ 117577 h 233364"/>
                <a:gd name="connsiteX1803" fmla="*/ 212390 w 262470"/>
                <a:gd name="connsiteY1803" fmla="*/ 117577 h 233364"/>
                <a:gd name="connsiteX1804" fmla="*/ 212390 w 262470"/>
                <a:gd name="connsiteY1804" fmla="*/ 117577 h 233364"/>
                <a:gd name="connsiteX1805" fmla="*/ 214749 w 262470"/>
                <a:gd name="connsiteY1805" fmla="*/ 117814 h 233364"/>
                <a:gd name="connsiteX1806" fmla="*/ 210503 w 262470"/>
                <a:gd name="connsiteY1806" fmla="*/ 125127 h 233364"/>
                <a:gd name="connsiteX1807" fmla="*/ 210503 w 262470"/>
                <a:gd name="connsiteY1807" fmla="*/ 125127 h 233364"/>
                <a:gd name="connsiteX1808" fmla="*/ 212153 w 262470"/>
                <a:gd name="connsiteY1808" fmla="*/ 125363 h 233364"/>
                <a:gd name="connsiteX1809" fmla="*/ 201300 w 262470"/>
                <a:gd name="connsiteY1809" fmla="*/ 218102 h 233364"/>
                <a:gd name="connsiteX1810" fmla="*/ 201300 w 262470"/>
                <a:gd name="connsiteY1810" fmla="*/ 218102 h 233364"/>
                <a:gd name="connsiteX1811" fmla="*/ 201300 w 262470"/>
                <a:gd name="connsiteY1811" fmla="*/ 215271 h 233364"/>
                <a:gd name="connsiteX1812" fmla="*/ 201300 w 262470"/>
                <a:gd name="connsiteY1812" fmla="*/ 215271 h 233364"/>
                <a:gd name="connsiteX1813" fmla="*/ 203659 w 262470"/>
                <a:gd name="connsiteY1813" fmla="*/ 218338 h 233364"/>
                <a:gd name="connsiteX1814" fmla="*/ 218761 w 262470"/>
                <a:gd name="connsiteY1814" fmla="*/ 47258 h 233364"/>
                <a:gd name="connsiteX1815" fmla="*/ 218761 w 262470"/>
                <a:gd name="connsiteY1815" fmla="*/ 47258 h 233364"/>
                <a:gd name="connsiteX1816" fmla="*/ 221120 w 262470"/>
                <a:gd name="connsiteY1816" fmla="*/ 47491 h 233364"/>
                <a:gd name="connsiteX1817" fmla="*/ 204837 w 262470"/>
                <a:gd name="connsiteY1817" fmla="*/ 146838 h 233364"/>
                <a:gd name="connsiteX1818" fmla="*/ 204837 w 262470"/>
                <a:gd name="connsiteY1818" fmla="*/ 146838 h 233364"/>
                <a:gd name="connsiteX1819" fmla="*/ 207199 w 262470"/>
                <a:gd name="connsiteY1819" fmla="*/ 147074 h 233364"/>
                <a:gd name="connsiteX1820" fmla="*/ 209322 w 262470"/>
                <a:gd name="connsiteY1820" fmla="*/ 109083 h 233364"/>
                <a:gd name="connsiteX1821" fmla="*/ 209322 w 262470"/>
                <a:gd name="connsiteY1821" fmla="*/ 107665 h 233364"/>
                <a:gd name="connsiteX1822" fmla="*/ 212153 w 262470"/>
                <a:gd name="connsiteY1822" fmla="*/ 109319 h 233364"/>
                <a:gd name="connsiteX1823" fmla="*/ 204367 w 262470"/>
                <a:gd name="connsiteY1823" fmla="*/ 144242 h 233364"/>
                <a:gd name="connsiteX1824" fmla="*/ 204367 w 262470"/>
                <a:gd name="connsiteY1824" fmla="*/ 142589 h 233364"/>
                <a:gd name="connsiteX1825" fmla="*/ 204367 w 262470"/>
                <a:gd name="connsiteY1825" fmla="*/ 142589 h 233364"/>
                <a:gd name="connsiteX1826" fmla="*/ 206726 w 262470"/>
                <a:gd name="connsiteY1826" fmla="*/ 144479 h 233364"/>
                <a:gd name="connsiteX1827" fmla="*/ 216636 w 262470"/>
                <a:gd name="connsiteY1827" fmla="*/ 43482 h 233364"/>
                <a:gd name="connsiteX1828" fmla="*/ 216636 w 262470"/>
                <a:gd name="connsiteY1828" fmla="*/ 43482 h 233364"/>
                <a:gd name="connsiteX1829" fmla="*/ 218998 w 262470"/>
                <a:gd name="connsiteY1829" fmla="*/ 43718 h 233364"/>
                <a:gd name="connsiteX1830" fmla="*/ 196578 w 262470"/>
                <a:gd name="connsiteY1830" fmla="*/ 208663 h 233364"/>
                <a:gd name="connsiteX1831" fmla="*/ 196578 w 262470"/>
                <a:gd name="connsiteY1831" fmla="*/ 211494 h 233364"/>
                <a:gd name="connsiteX1832" fmla="*/ 198938 w 262470"/>
                <a:gd name="connsiteY1832" fmla="*/ 207954 h 233364"/>
                <a:gd name="connsiteX1833" fmla="*/ 196578 w 262470"/>
                <a:gd name="connsiteY1833" fmla="*/ 183176 h 233364"/>
                <a:gd name="connsiteX1834" fmla="*/ 196578 w 262470"/>
                <a:gd name="connsiteY1834" fmla="*/ 180344 h 233364"/>
                <a:gd name="connsiteX1835" fmla="*/ 197996 w 262470"/>
                <a:gd name="connsiteY1835" fmla="*/ 178930 h 233364"/>
                <a:gd name="connsiteX1836" fmla="*/ 197996 w 262470"/>
                <a:gd name="connsiteY1836" fmla="*/ 180817 h 233364"/>
                <a:gd name="connsiteX1837" fmla="*/ 199174 w 262470"/>
                <a:gd name="connsiteY1837" fmla="*/ 182470 h 233364"/>
                <a:gd name="connsiteX1838" fmla="*/ 202950 w 262470"/>
                <a:gd name="connsiteY1838" fmla="*/ 122532 h 233364"/>
                <a:gd name="connsiteX1839" fmla="*/ 202950 w 262470"/>
                <a:gd name="connsiteY1839" fmla="*/ 118992 h 233364"/>
                <a:gd name="connsiteX1840" fmla="*/ 202950 w 262470"/>
                <a:gd name="connsiteY1840" fmla="*/ 121351 h 233364"/>
                <a:gd name="connsiteX1841" fmla="*/ 205545 w 262470"/>
                <a:gd name="connsiteY1841" fmla="*/ 121823 h 233364"/>
                <a:gd name="connsiteX1842" fmla="*/ 192096 w 262470"/>
                <a:gd name="connsiteY1842" fmla="*/ 202763 h 233364"/>
                <a:gd name="connsiteX1843" fmla="*/ 193511 w 262470"/>
                <a:gd name="connsiteY1843" fmla="*/ 201110 h 233364"/>
                <a:gd name="connsiteX1844" fmla="*/ 194692 w 262470"/>
                <a:gd name="connsiteY1844" fmla="*/ 202291 h 233364"/>
                <a:gd name="connsiteX1845" fmla="*/ 196578 w 262470"/>
                <a:gd name="connsiteY1845" fmla="*/ 162882 h 233364"/>
                <a:gd name="connsiteX1846" fmla="*/ 196578 w 262470"/>
                <a:gd name="connsiteY1846" fmla="*/ 162882 h 233364"/>
                <a:gd name="connsiteX1847" fmla="*/ 199174 w 262470"/>
                <a:gd name="connsiteY1847" fmla="*/ 162177 h 233364"/>
                <a:gd name="connsiteX1848" fmla="*/ 194219 w 262470"/>
                <a:gd name="connsiteY1848" fmla="*/ 179166 h 233364"/>
                <a:gd name="connsiteX1849" fmla="*/ 194219 w 262470"/>
                <a:gd name="connsiteY1849" fmla="*/ 179166 h 233364"/>
                <a:gd name="connsiteX1850" fmla="*/ 196815 w 262470"/>
                <a:gd name="connsiteY1850" fmla="*/ 178694 h 233364"/>
                <a:gd name="connsiteX1851" fmla="*/ 194219 w 262470"/>
                <a:gd name="connsiteY1851" fmla="*/ 170908 h 233364"/>
                <a:gd name="connsiteX1852" fmla="*/ 194219 w 262470"/>
                <a:gd name="connsiteY1852" fmla="*/ 170908 h 233364"/>
                <a:gd name="connsiteX1853" fmla="*/ 196106 w 262470"/>
                <a:gd name="connsiteY1853" fmla="*/ 170908 h 233364"/>
                <a:gd name="connsiteX1854" fmla="*/ 196106 w 262470"/>
                <a:gd name="connsiteY1854" fmla="*/ 170908 h 233364"/>
                <a:gd name="connsiteX1855" fmla="*/ 197051 w 262470"/>
                <a:gd name="connsiteY1855" fmla="*/ 170199 h 233364"/>
                <a:gd name="connsiteX1856" fmla="*/ 196815 w 262470"/>
                <a:gd name="connsiteY1856" fmla="*/ 139049 h 233364"/>
                <a:gd name="connsiteX1857" fmla="*/ 198232 w 262470"/>
                <a:gd name="connsiteY1857" fmla="*/ 139049 h 233364"/>
                <a:gd name="connsiteX1858" fmla="*/ 199646 w 262470"/>
                <a:gd name="connsiteY1858" fmla="*/ 138343 h 233364"/>
                <a:gd name="connsiteX1859" fmla="*/ 189028 w 262470"/>
                <a:gd name="connsiteY1859" fmla="*/ 205359 h 233364"/>
                <a:gd name="connsiteX1860" fmla="*/ 189028 w 262470"/>
                <a:gd name="connsiteY1860" fmla="*/ 205359 h 233364"/>
                <a:gd name="connsiteX1861" fmla="*/ 187611 w 262470"/>
                <a:gd name="connsiteY1861" fmla="*/ 209135 h 233364"/>
                <a:gd name="connsiteX1862" fmla="*/ 191860 w 262470"/>
                <a:gd name="connsiteY1862" fmla="*/ 204650 h 233364"/>
                <a:gd name="connsiteX1863" fmla="*/ 190679 w 262470"/>
                <a:gd name="connsiteY1863" fmla="*/ 205359 h 233364"/>
                <a:gd name="connsiteX1864" fmla="*/ 190679 w 262470"/>
                <a:gd name="connsiteY1864" fmla="*/ 207954 h 233364"/>
                <a:gd name="connsiteX1865" fmla="*/ 189028 w 262470"/>
                <a:gd name="connsiteY1865" fmla="*/ 207954 h 233364"/>
                <a:gd name="connsiteX1866" fmla="*/ 193511 w 262470"/>
                <a:gd name="connsiteY1866" fmla="*/ 203708 h 233364"/>
                <a:gd name="connsiteX1867" fmla="*/ 190679 w 262470"/>
                <a:gd name="connsiteY1867" fmla="*/ 202763 h 233364"/>
                <a:gd name="connsiteX1868" fmla="*/ 190679 w 262470"/>
                <a:gd name="connsiteY1868" fmla="*/ 204650 h 233364"/>
                <a:gd name="connsiteX1869" fmla="*/ 190679 w 262470"/>
                <a:gd name="connsiteY1869" fmla="*/ 203000 h 233364"/>
                <a:gd name="connsiteX1870" fmla="*/ 190679 w 262470"/>
                <a:gd name="connsiteY1870" fmla="*/ 200874 h 233364"/>
                <a:gd name="connsiteX1871" fmla="*/ 190679 w 262470"/>
                <a:gd name="connsiteY1871" fmla="*/ 200874 h 233364"/>
                <a:gd name="connsiteX1872" fmla="*/ 192805 w 262470"/>
                <a:gd name="connsiteY1872" fmla="*/ 202291 h 233364"/>
                <a:gd name="connsiteX1873" fmla="*/ 192569 w 262470"/>
                <a:gd name="connsiteY1873" fmla="*/ 177043 h 233364"/>
                <a:gd name="connsiteX1874" fmla="*/ 192569 w 262470"/>
                <a:gd name="connsiteY1874" fmla="*/ 177043 h 233364"/>
                <a:gd name="connsiteX1875" fmla="*/ 194692 w 262470"/>
                <a:gd name="connsiteY1875" fmla="*/ 175390 h 233364"/>
                <a:gd name="connsiteX1876" fmla="*/ 192569 w 262470"/>
                <a:gd name="connsiteY1876" fmla="*/ 177043 h 233364"/>
                <a:gd name="connsiteX1877" fmla="*/ 192569 w 262470"/>
                <a:gd name="connsiteY1877" fmla="*/ 179638 h 233364"/>
                <a:gd name="connsiteX1878" fmla="*/ 195400 w 262470"/>
                <a:gd name="connsiteY1878" fmla="*/ 175862 h 233364"/>
                <a:gd name="connsiteX1879" fmla="*/ 192569 w 262470"/>
                <a:gd name="connsiteY1879" fmla="*/ 168546 h 233364"/>
                <a:gd name="connsiteX1880" fmla="*/ 192569 w 262470"/>
                <a:gd name="connsiteY1880" fmla="*/ 168546 h 233364"/>
                <a:gd name="connsiteX1881" fmla="*/ 192569 w 262470"/>
                <a:gd name="connsiteY1881" fmla="*/ 166659 h 233364"/>
                <a:gd name="connsiteX1882" fmla="*/ 192569 w 262470"/>
                <a:gd name="connsiteY1882" fmla="*/ 164536 h 233364"/>
                <a:gd name="connsiteX1883" fmla="*/ 192569 w 262470"/>
                <a:gd name="connsiteY1883" fmla="*/ 164536 h 233364"/>
                <a:gd name="connsiteX1884" fmla="*/ 196106 w 262470"/>
                <a:gd name="connsiteY1884" fmla="*/ 167367 h 233364"/>
                <a:gd name="connsiteX1885" fmla="*/ 199646 w 262470"/>
                <a:gd name="connsiteY1885" fmla="*/ 104598 h 233364"/>
                <a:gd name="connsiteX1886" fmla="*/ 201063 w 262470"/>
                <a:gd name="connsiteY1886" fmla="*/ 102239 h 233364"/>
                <a:gd name="connsiteX1887" fmla="*/ 201063 w 262470"/>
                <a:gd name="connsiteY1887" fmla="*/ 102239 h 233364"/>
                <a:gd name="connsiteX1888" fmla="*/ 201063 w 262470"/>
                <a:gd name="connsiteY1888" fmla="*/ 102239 h 233364"/>
                <a:gd name="connsiteX1889" fmla="*/ 203186 w 262470"/>
                <a:gd name="connsiteY1889" fmla="*/ 103420 h 233364"/>
                <a:gd name="connsiteX1890" fmla="*/ 210503 w 262470"/>
                <a:gd name="connsiteY1890" fmla="*/ 44190 h 233364"/>
                <a:gd name="connsiteX1891" fmla="*/ 210503 w 262470"/>
                <a:gd name="connsiteY1891" fmla="*/ 42773 h 233364"/>
                <a:gd name="connsiteX1892" fmla="*/ 214040 w 262470"/>
                <a:gd name="connsiteY1892" fmla="*/ 43009 h 233364"/>
                <a:gd name="connsiteX1893" fmla="*/ 188084 w 262470"/>
                <a:gd name="connsiteY1893" fmla="*/ 203708 h 233364"/>
                <a:gd name="connsiteX1894" fmla="*/ 188084 w 262470"/>
                <a:gd name="connsiteY1894" fmla="*/ 205359 h 233364"/>
                <a:gd name="connsiteX1895" fmla="*/ 191624 w 262470"/>
                <a:gd name="connsiteY1895" fmla="*/ 202291 h 233364"/>
                <a:gd name="connsiteX1896" fmla="*/ 196815 w 262470"/>
                <a:gd name="connsiteY1896" fmla="*/ 118992 h 233364"/>
                <a:gd name="connsiteX1897" fmla="*/ 196815 w 262470"/>
                <a:gd name="connsiteY1897" fmla="*/ 118992 h 233364"/>
                <a:gd name="connsiteX1898" fmla="*/ 200355 w 262470"/>
                <a:gd name="connsiteY1898" fmla="*/ 117814 h 233364"/>
                <a:gd name="connsiteX1899" fmla="*/ 186197 w 262470"/>
                <a:gd name="connsiteY1899" fmla="*/ 199459 h 233364"/>
                <a:gd name="connsiteX1900" fmla="*/ 186197 w 262470"/>
                <a:gd name="connsiteY1900" fmla="*/ 199459 h 233364"/>
                <a:gd name="connsiteX1901" fmla="*/ 186197 w 262470"/>
                <a:gd name="connsiteY1901" fmla="*/ 199459 h 233364"/>
                <a:gd name="connsiteX1902" fmla="*/ 186197 w 262470"/>
                <a:gd name="connsiteY1902" fmla="*/ 196392 h 233364"/>
                <a:gd name="connsiteX1903" fmla="*/ 186197 w 262470"/>
                <a:gd name="connsiteY1903" fmla="*/ 199223 h 233364"/>
                <a:gd name="connsiteX1904" fmla="*/ 189737 w 262470"/>
                <a:gd name="connsiteY1904" fmla="*/ 198278 h 233364"/>
                <a:gd name="connsiteX1905" fmla="*/ 194455 w 262470"/>
                <a:gd name="connsiteY1905" fmla="*/ 134331 h 233364"/>
                <a:gd name="connsiteX1906" fmla="*/ 194455 w 262470"/>
                <a:gd name="connsiteY1906" fmla="*/ 134331 h 233364"/>
                <a:gd name="connsiteX1907" fmla="*/ 195636 w 262470"/>
                <a:gd name="connsiteY1907" fmla="*/ 132680 h 233364"/>
                <a:gd name="connsiteX1908" fmla="*/ 197996 w 262470"/>
                <a:gd name="connsiteY1908" fmla="*/ 133150 h 233364"/>
                <a:gd name="connsiteX1909" fmla="*/ 189028 w 262470"/>
                <a:gd name="connsiteY1909" fmla="*/ 172558 h 233364"/>
                <a:gd name="connsiteX1910" fmla="*/ 189028 w 262470"/>
                <a:gd name="connsiteY1910" fmla="*/ 170671 h 233364"/>
                <a:gd name="connsiteX1911" fmla="*/ 192569 w 262470"/>
                <a:gd name="connsiteY1911" fmla="*/ 171377 h 233364"/>
                <a:gd name="connsiteX1912" fmla="*/ 185252 w 262470"/>
                <a:gd name="connsiteY1912" fmla="*/ 198515 h 233364"/>
                <a:gd name="connsiteX1913" fmla="*/ 185252 w 262470"/>
                <a:gd name="connsiteY1913" fmla="*/ 196864 h 233364"/>
                <a:gd name="connsiteX1914" fmla="*/ 185252 w 262470"/>
                <a:gd name="connsiteY1914" fmla="*/ 198751 h 233364"/>
                <a:gd name="connsiteX1915" fmla="*/ 188556 w 262470"/>
                <a:gd name="connsiteY1915" fmla="*/ 197336 h 233364"/>
                <a:gd name="connsiteX1916" fmla="*/ 187847 w 262470"/>
                <a:gd name="connsiteY1916" fmla="*/ 170908 h 233364"/>
                <a:gd name="connsiteX1917" fmla="*/ 187847 w 262470"/>
                <a:gd name="connsiteY1917" fmla="*/ 170908 h 233364"/>
                <a:gd name="connsiteX1918" fmla="*/ 191388 w 262470"/>
                <a:gd name="connsiteY1918" fmla="*/ 169727 h 233364"/>
                <a:gd name="connsiteX1919" fmla="*/ 187847 w 262470"/>
                <a:gd name="connsiteY1919" fmla="*/ 162882 h 233364"/>
                <a:gd name="connsiteX1920" fmla="*/ 189028 w 262470"/>
                <a:gd name="connsiteY1920" fmla="*/ 161232 h 233364"/>
                <a:gd name="connsiteX1921" fmla="*/ 189028 w 262470"/>
                <a:gd name="connsiteY1921" fmla="*/ 163355 h 233364"/>
                <a:gd name="connsiteX1922" fmla="*/ 191388 w 262470"/>
                <a:gd name="connsiteY1922" fmla="*/ 161704 h 233364"/>
                <a:gd name="connsiteX1923" fmla="*/ 189265 w 262470"/>
                <a:gd name="connsiteY1923" fmla="*/ 164536 h 233364"/>
                <a:gd name="connsiteX1924" fmla="*/ 189265 w 262470"/>
                <a:gd name="connsiteY1924" fmla="*/ 164536 h 233364"/>
                <a:gd name="connsiteX1925" fmla="*/ 192805 w 262470"/>
                <a:gd name="connsiteY1925" fmla="*/ 163355 h 233364"/>
                <a:gd name="connsiteX1926" fmla="*/ 185488 w 262470"/>
                <a:gd name="connsiteY1926" fmla="*/ 193088 h 233364"/>
                <a:gd name="connsiteX1927" fmla="*/ 185488 w 262470"/>
                <a:gd name="connsiteY1927" fmla="*/ 193088 h 233364"/>
                <a:gd name="connsiteX1928" fmla="*/ 188556 w 262470"/>
                <a:gd name="connsiteY1928" fmla="*/ 191909 h 233364"/>
                <a:gd name="connsiteX1929" fmla="*/ 187375 w 262470"/>
                <a:gd name="connsiteY1929" fmla="*/ 169490 h 233364"/>
                <a:gd name="connsiteX1930" fmla="*/ 187375 w 262470"/>
                <a:gd name="connsiteY1930" fmla="*/ 169490 h 233364"/>
                <a:gd name="connsiteX1931" fmla="*/ 190915 w 262470"/>
                <a:gd name="connsiteY1931" fmla="*/ 167604 h 233364"/>
                <a:gd name="connsiteX1932" fmla="*/ 185488 w 262470"/>
                <a:gd name="connsiteY1932" fmla="*/ 172086 h 233364"/>
                <a:gd name="connsiteX1933" fmla="*/ 187375 w 262470"/>
                <a:gd name="connsiteY1933" fmla="*/ 168546 h 233364"/>
                <a:gd name="connsiteX1934" fmla="*/ 187375 w 262470"/>
                <a:gd name="connsiteY1934" fmla="*/ 170908 h 233364"/>
                <a:gd name="connsiteX1935" fmla="*/ 187375 w 262470"/>
                <a:gd name="connsiteY1935" fmla="*/ 172322 h 233364"/>
                <a:gd name="connsiteX1936" fmla="*/ 187375 w 262470"/>
                <a:gd name="connsiteY1936" fmla="*/ 169727 h 233364"/>
                <a:gd name="connsiteX1937" fmla="*/ 187375 w 262470"/>
                <a:gd name="connsiteY1937" fmla="*/ 168076 h 233364"/>
                <a:gd name="connsiteX1938" fmla="*/ 188556 w 262470"/>
                <a:gd name="connsiteY1938" fmla="*/ 170199 h 233364"/>
                <a:gd name="connsiteX1939" fmla="*/ 185488 w 262470"/>
                <a:gd name="connsiteY1939" fmla="*/ 167131 h 233364"/>
                <a:gd name="connsiteX1940" fmla="*/ 186906 w 262470"/>
                <a:gd name="connsiteY1940" fmla="*/ 167131 h 233364"/>
                <a:gd name="connsiteX1941" fmla="*/ 188556 w 262470"/>
                <a:gd name="connsiteY1941" fmla="*/ 165244 h 233364"/>
                <a:gd name="connsiteX1942" fmla="*/ 181712 w 262470"/>
                <a:gd name="connsiteY1942" fmla="*/ 206303 h 233364"/>
                <a:gd name="connsiteX1943" fmla="*/ 181712 w 262470"/>
                <a:gd name="connsiteY1943" fmla="*/ 206303 h 233364"/>
                <a:gd name="connsiteX1944" fmla="*/ 185725 w 262470"/>
                <a:gd name="connsiteY1944" fmla="*/ 204414 h 233364"/>
                <a:gd name="connsiteX1945" fmla="*/ 183129 w 262470"/>
                <a:gd name="connsiteY1945" fmla="*/ 193088 h 233364"/>
                <a:gd name="connsiteX1946" fmla="*/ 183129 w 262470"/>
                <a:gd name="connsiteY1946" fmla="*/ 191437 h 233364"/>
                <a:gd name="connsiteX1947" fmla="*/ 187139 w 262470"/>
                <a:gd name="connsiteY1947" fmla="*/ 191201 h 233364"/>
                <a:gd name="connsiteX1948" fmla="*/ 180770 w 262470"/>
                <a:gd name="connsiteY1948" fmla="*/ 202527 h 233364"/>
                <a:gd name="connsiteX1949" fmla="*/ 180770 w 262470"/>
                <a:gd name="connsiteY1949" fmla="*/ 199696 h 233364"/>
                <a:gd name="connsiteX1950" fmla="*/ 180770 w 262470"/>
                <a:gd name="connsiteY1950" fmla="*/ 199696 h 233364"/>
                <a:gd name="connsiteX1951" fmla="*/ 181948 w 262470"/>
                <a:gd name="connsiteY1951" fmla="*/ 199696 h 233364"/>
                <a:gd name="connsiteX1952" fmla="*/ 184780 w 262470"/>
                <a:gd name="connsiteY1952" fmla="*/ 200640 h 233364"/>
                <a:gd name="connsiteX1953" fmla="*/ 186197 w 262470"/>
                <a:gd name="connsiteY1953" fmla="*/ 161940 h 233364"/>
                <a:gd name="connsiteX1954" fmla="*/ 186197 w 262470"/>
                <a:gd name="connsiteY1954" fmla="*/ 158164 h 233364"/>
                <a:gd name="connsiteX1955" fmla="*/ 190207 w 262470"/>
                <a:gd name="connsiteY1955" fmla="*/ 160051 h 233364"/>
                <a:gd name="connsiteX1956" fmla="*/ 184544 w 262470"/>
                <a:gd name="connsiteY1956" fmla="*/ 167131 h 233364"/>
                <a:gd name="connsiteX1957" fmla="*/ 184544 w 262470"/>
                <a:gd name="connsiteY1957" fmla="*/ 165478 h 233364"/>
                <a:gd name="connsiteX1958" fmla="*/ 184544 w 262470"/>
                <a:gd name="connsiteY1958" fmla="*/ 167131 h 233364"/>
                <a:gd name="connsiteX1959" fmla="*/ 188556 w 262470"/>
                <a:gd name="connsiteY1959" fmla="*/ 165244 h 233364"/>
                <a:gd name="connsiteX1960" fmla="*/ 181712 w 262470"/>
                <a:gd name="connsiteY1960" fmla="*/ 187661 h 233364"/>
                <a:gd name="connsiteX1961" fmla="*/ 181712 w 262470"/>
                <a:gd name="connsiteY1961" fmla="*/ 184829 h 233364"/>
                <a:gd name="connsiteX1962" fmla="*/ 181712 w 262470"/>
                <a:gd name="connsiteY1962" fmla="*/ 184829 h 233364"/>
                <a:gd name="connsiteX1963" fmla="*/ 180061 w 262470"/>
                <a:gd name="connsiteY1963" fmla="*/ 197336 h 233364"/>
                <a:gd name="connsiteX1964" fmla="*/ 181476 w 262470"/>
                <a:gd name="connsiteY1964" fmla="*/ 193088 h 233364"/>
                <a:gd name="connsiteX1965" fmla="*/ 184074 w 262470"/>
                <a:gd name="connsiteY1965" fmla="*/ 195447 h 233364"/>
                <a:gd name="connsiteX1966" fmla="*/ 183602 w 262470"/>
                <a:gd name="connsiteY1966" fmla="*/ 171613 h 233364"/>
                <a:gd name="connsiteX1967" fmla="*/ 183602 w 262470"/>
                <a:gd name="connsiteY1967" fmla="*/ 169727 h 233364"/>
                <a:gd name="connsiteX1968" fmla="*/ 188556 w 262470"/>
                <a:gd name="connsiteY1968" fmla="*/ 169727 h 233364"/>
                <a:gd name="connsiteX1969" fmla="*/ 178644 w 262470"/>
                <a:gd name="connsiteY1969" fmla="*/ 197100 h 233364"/>
                <a:gd name="connsiteX1970" fmla="*/ 178644 w 262470"/>
                <a:gd name="connsiteY1970" fmla="*/ 195683 h 233364"/>
                <a:gd name="connsiteX1971" fmla="*/ 180061 w 262470"/>
                <a:gd name="connsiteY1971" fmla="*/ 194032 h 233364"/>
                <a:gd name="connsiteX1972" fmla="*/ 180061 w 262470"/>
                <a:gd name="connsiteY1972" fmla="*/ 196392 h 233364"/>
                <a:gd name="connsiteX1973" fmla="*/ 182657 w 262470"/>
                <a:gd name="connsiteY1973" fmla="*/ 195211 h 233364"/>
                <a:gd name="connsiteX1974" fmla="*/ 178644 w 262470"/>
                <a:gd name="connsiteY1974" fmla="*/ 191909 h 233364"/>
                <a:gd name="connsiteX1975" fmla="*/ 178644 w 262470"/>
                <a:gd name="connsiteY1975" fmla="*/ 194741 h 233364"/>
                <a:gd name="connsiteX1976" fmla="*/ 181948 w 262470"/>
                <a:gd name="connsiteY1976" fmla="*/ 190020 h 233364"/>
                <a:gd name="connsiteX1977" fmla="*/ 178644 w 262470"/>
                <a:gd name="connsiteY1977" fmla="*/ 191909 h 233364"/>
                <a:gd name="connsiteX1978" fmla="*/ 178644 w 262470"/>
                <a:gd name="connsiteY1978" fmla="*/ 189784 h 233364"/>
                <a:gd name="connsiteX1979" fmla="*/ 178644 w 262470"/>
                <a:gd name="connsiteY1979" fmla="*/ 191201 h 233364"/>
                <a:gd name="connsiteX1980" fmla="*/ 182421 w 262470"/>
                <a:gd name="connsiteY1980" fmla="*/ 190256 h 233364"/>
                <a:gd name="connsiteX1981" fmla="*/ 175813 w 262470"/>
                <a:gd name="connsiteY1981" fmla="*/ 191909 h 233364"/>
                <a:gd name="connsiteX1982" fmla="*/ 175813 w 262470"/>
                <a:gd name="connsiteY1982" fmla="*/ 190492 h 233364"/>
                <a:gd name="connsiteX1983" fmla="*/ 175813 w 262470"/>
                <a:gd name="connsiteY1983" fmla="*/ 190492 h 233364"/>
                <a:gd name="connsiteX1984" fmla="*/ 177702 w 262470"/>
                <a:gd name="connsiteY1984" fmla="*/ 162413 h 233364"/>
                <a:gd name="connsiteX1985" fmla="*/ 177702 w 262470"/>
                <a:gd name="connsiteY1985" fmla="*/ 163827 h 233364"/>
                <a:gd name="connsiteX1986" fmla="*/ 181476 w 262470"/>
                <a:gd name="connsiteY1986" fmla="*/ 160523 h 233364"/>
                <a:gd name="connsiteX1987" fmla="*/ 184544 w 262470"/>
                <a:gd name="connsiteY1987" fmla="*/ 117341 h 233364"/>
                <a:gd name="connsiteX1988" fmla="*/ 184544 w 262470"/>
                <a:gd name="connsiteY1988" fmla="*/ 115218 h 233364"/>
                <a:gd name="connsiteX1989" fmla="*/ 188556 w 262470"/>
                <a:gd name="connsiteY1989" fmla="*/ 115452 h 233364"/>
                <a:gd name="connsiteX1990" fmla="*/ 177230 w 262470"/>
                <a:gd name="connsiteY1990" fmla="*/ 164536 h 233364"/>
                <a:gd name="connsiteX1991" fmla="*/ 177230 w 262470"/>
                <a:gd name="connsiteY1991" fmla="*/ 164536 h 233364"/>
                <a:gd name="connsiteX1992" fmla="*/ 177230 w 262470"/>
                <a:gd name="connsiteY1992" fmla="*/ 167131 h 233364"/>
                <a:gd name="connsiteX1993" fmla="*/ 177230 w 262470"/>
                <a:gd name="connsiteY1993" fmla="*/ 168076 h 233364"/>
                <a:gd name="connsiteX1994" fmla="*/ 177230 w 262470"/>
                <a:gd name="connsiteY1994" fmla="*/ 165478 h 233364"/>
                <a:gd name="connsiteX1995" fmla="*/ 179825 w 262470"/>
                <a:gd name="connsiteY1995" fmla="*/ 165950 h 233364"/>
                <a:gd name="connsiteX1996" fmla="*/ 174162 w 262470"/>
                <a:gd name="connsiteY1996" fmla="*/ 188133 h 233364"/>
                <a:gd name="connsiteX1997" fmla="*/ 174162 w 262470"/>
                <a:gd name="connsiteY1997" fmla="*/ 186480 h 233364"/>
                <a:gd name="connsiteX1998" fmla="*/ 175813 w 262470"/>
                <a:gd name="connsiteY1998" fmla="*/ 186480 h 233364"/>
                <a:gd name="connsiteX1999" fmla="*/ 176049 w 262470"/>
                <a:gd name="connsiteY1999" fmla="*/ 171144 h 233364"/>
                <a:gd name="connsiteX2000" fmla="*/ 176049 w 262470"/>
                <a:gd name="connsiteY2000" fmla="*/ 169727 h 233364"/>
                <a:gd name="connsiteX2001" fmla="*/ 176049 w 262470"/>
                <a:gd name="connsiteY2001" fmla="*/ 171144 h 233364"/>
                <a:gd name="connsiteX2002" fmla="*/ 178644 w 262470"/>
                <a:gd name="connsiteY2002" fmla="*/ 169018 h 233364"/>
                <a:gd name="connsiteX2003" fmla="*/ 177466 w 262470"/>
                <a:gd name="connsiteY2003" fmla="*/ 162646 h 233364"/>
                <a:gd name="connsiteX2004" fmla="*/ 177466 w 262470"/>
                <a:gd name="connsiteY2004" fmla="*/ 160523 h 233364"/>
                <a:gd name="connsiteX2005" fmla="*/ 180061 w 262470"/>
                <a:gd name="connsiteY2005" fmla="*/ 160523 h 233364"/>
                <a:gd name="connsiteX2006" fmla="*/ 177466 w 262470"/>
                <a:gd name="connsiteY2006" fmla="*/ 160051 h 233364"/>
                <a:gd name="connsiteX2007" fmla="*/ 177466 w 262470"/>
                <a:gd name="connsiteY2007" fmla="*/ 158400 h 233364"/>
                <a:gd name="connsiteX2008" fmla="*/ 177466 w 262470"/>
                <a:gd name="connsiteY2008" fmla="*/ 158400 h 233364"/>
                <a:gd name="connsiteX2009" fmla="*/ 179825 w 262470"/>
                <a:gd name="connsiteY2009" fmla="*/ 157928 h 233364"/>
                <a:gd name="connsiteX2010" fmla="*/ 183838 w 262470"/>
                <a:gd name="connsiteY2010" fmla="*/ 117105 h 233364"/>
                <a:gd name="connsiteX2011" fmla="*/ 183838 w 262470"/>
                <a:gd name="connsiteY2011" fmla="*/ 118519 h 233364"/>
                <a:gd name="connsiteX2012" fmla="*/ 181476 w 262470"/>
                <a:gd name="connsiteY2012" fmla="*/ 115924 h 233364"/>
                <a:gd name="connsiteX2013" fmla="*/ 181476 w 262470"/>
                <a:gd name="connsiteY2013" fmla="*/ 115924 h 233364"/>
                <a:gd name="connsiteX2014" fmla="*/ 181476 w 262470"/>
                <a:gd name="connsiteY2014" fmla="*/ 114037 h 233364"/>
                <a:gd name="connsiteX2015" fmla="*/ 181476 w 262470"/>
                <a:gd name="connsiteY2015" fmla="*/ 116869 h 233364"/>
                <a:gd name="connsiteX2016" fmla="*/ 182657 w 262470"/>
                <a:gd name="connsiteY2016" fmla="*/ 116869 h 233364"/>
                <a:gd name="connsiteX2017" fmla="*/ 182657 w 262470"/>
                <a:gd name="connsiteY2017" fmla="*/ 114982 h 233364"/>
                <a:gd name="connsiteX2018" fmla="*/ 182657 w 262470"/>
                <a:gd name="connsiteY2018" fmla="*/ 113565 h 233364"/>
                <a:gd name="connsiteX2019" fmla="*/ 182657 w 262470"/>
                <a:gd name="connsiteY2019" fmla="*/ 116160 h 233364"/>
                <a:gd name="connsiteX2020" fmla="*/ 182657 w 262470"/>
                <a:gd name="connsiteY2020" fmla="*/ 113329 h 233364"/>
                <a:gd name="connsiteX2021" fmla="*/ 182657 w 262470"/>
                <a:gd name="connsiteY2021" fmla="*/ 114510 h 233364"/>
                <a:gd name="connsiteX2022" fmla="*/ 186197 w 262470"/>
                <a:gd name="connsiteY2022" fmla="*/ 114982 h 233364"/>
                <a:gd name="connsiteX2023" fmla="*/ 175813 w 262470"/>
                <a:gd name="connsiteY2023" fmla="*/ 168076 h 233364"/>
                <a:gd name="connsiteX2024" fmla="*/ 175813 w 262470"/>
                <a:gd name="connsiteY2024" fmla="*/ 165950 h 233364"/>
                <a:gd name="connsiteX2025" fmla="*/ 177466 w 262470"/>
                <a:gd name="connsiteY2025" fmla="*/ 162646 h 233364"/>
                <a:gd name="connsiteX2026" fmla="*/ 177466 w 262470"/>
                <a:gd name="connsiteY2026" fmla="*/ 165714 h 233364"/>
                <a:gd name="connsiteX2027" fmla="*/ 177466 w 262470"/>
                <a:gd name="connsiteY2027" fmla="*/ 165714 h 233364"/>
                <a:gd name="connsiteX2028" fmla="*/ 178175 w 262470"/>
                <a:gd name="connsiteY2028" fmla="*/ 165950 h 233364"/>
                <a:gd name="connsiteX2029" fmla="*/ 172981 w 262470"/>
                <a:gd name="connsiteY2029" fmla="*/ 186010 h 233364"/>
                <a:gd name="connsiteX2030" fmla="*/ 172981 w 262470"/>
                <a:gd name="connsiteY2030" fmla="*/ 186010 h 233364"/>
                <a:gd name="connsiteX2031" fmla="*/ 175340 w 262470"/>
                <a:gd name="connsiteY2031" fmla="*/ 183884 h 233364"/>
                <a:gd name="connsiteX2032" fmla="*/ 178175 w 262470"/>
                <a:gd name="connsiteY2032" fmla="*/ 151084 h 233364"/>
                <a:gd name="connsiteX2033" fmla="*/ 178175 w 262470"/>
                <a:gd name="connsiteY2033" fmla="*/ 149669 h 233364"/>
                <a:gd name="connsiteX2034" fmla="*/ 178175 w 262470"/>
                <a:gd name="connsiteY2034" fmla="*/ 151084 h 233364"/>
                <a:gd name="connsiteX2035" fmla="*/ 180534 w 262470"/>
                <a:gd name="connsiteY2035" fmla="*/ 148961 h 233364"/>
                <a:gd name="connsiteX2036" fmla="*/ 173217 w 262470"/>
                <a:gd name="connsiteY2036" fmla="*/ 159109 h 233364"/>
                <a:gd name="connsiteX2037" fmla="*/ 173217 w 262470"/>
                <a:gd name="connsiteY2037" fmla="*/ 159109 h 233364"/>
                <a:gd name="connsiteX2038" fmla="*/ 173217 w 262470"/>
                <a:gd name="connsiteY2038" fmla="*/ 163119 h 233364"/>
                <a:gd name="connsiteX2039" fmla="*/ 173217 w 262470"/>
                <a:gd name="connsiteY2039" fmla="*/ 161468 h 233364"/>
                <a:gd name="connsiteX2040" fmla="*/ 173217 w 262470"/>
                <a:gd name="connsiteY2040" fmla="*/ 163591 h 233364"/>
                <a:gd name="connsiteX2041" fmla="*/ 174871 w 262470"/>
                <a:gd name="connsiteY2041" fmla="*/ 160051 h 233364"/>
                <a:gd name="connsiteX2042" fmla="*/ 174871 w 262470"/>
                <a:gd name="connsiteY2042" fmla="*/ 160051 h 233364"/>
                <a:gd name="connsiteX2043" fmla="*/ 171803 w 262470"/>
                <a:gd name="connsiteY2043" fmla="*/ 165478 h 233364"/>
                <a:gd name="connsiteX2044" fmla="*/ 169677 w 262470"/>
                <a:gd name="connsiteY2044" fmla="*/ 165478 h 233364"/>
                <a:gd name="connsiteX2045" fmla="*/ 169677 w 262470"/>
                <a:gd name="connsiteY2045" fmla="*/ 163355 h 233364"/>
                <a:gd name="connsiteX2046" fmla="*/ 168263 w 262470"/>
                <a:gd name="connsiteY2046" fmla="*/ 164772 h 233364"/>
                <a:gd name="connsiteX2047" fmla="*/ 168263 w 262470"/>
                <a:gd name="connsiteY2047" fmla="*/ 166186 h 233364"/>
                <a:gd name="connsiteX2048" fmla="*/ 168263 w 262470"/>
                <a:gd name="connsiteY2048" fmla="*/ 164300 h 233364"/>
                <a:gd name="connsiteX2049" fmla="*/ 170149 w 262470"/>
                <a:gd name="connsiteY2049" fmla="*/ 160759 h 233364"/>
                <a:gd name="connsiteX2050" fmla="*/ 170149 w 262470"/>
                <a:gd name="connsiteY2050" fmla="*/ 160759 h 233364"/>
                <a:gd name="connsiteX2051" fmla="*/ 175576 w 262470"/>
                <a:gd name="connsiteY2051" fmla="*/ 156983 h 233364"/>
                <a:gd name="connsiteX2052" fmla="*/ 171567 w 262470"/>
                <a:gd name="connsiteY2052" fmla="*/ 162882 h 233364"/>
                <a:gd name="connsiteX2053" fmla="*/ 170386 w 262470"/>
                <a:gd name="connsiteY2053" fmla="*/ 164536 h 233364"/>
                <a:gd name="connsiteX2054" fmla="*/ 170386 w 262470"/>
                <a:gd name="connsiteY2054" fmla="*/ 162646 h 233364"/>
                <a:gd name="connsiteX2055" fmla="*/ 173926 w 262470"/>
                <a:gd name="connsiteY2055" fmla="*/ 160759 h 233364"/>
                <a:gd name="connsiteX2056" fmla="*/ 173217 w 262470"/>
                <a:gd name="connsiteY2056" fmla="*/ 186480 h 233364"/>
                <a:gd name="connsiteX2057" fmla="*/ 173217 w 262470"/>
                <a:gd name="connsiteY2057" fmla="*/ 186480 h 233364"/>
                <a:gd name="connsiteX2058" fmla="*/ 175576 w 262470"/>
                <a:gd name="connsiteY2058" fmla="*/ 183176 h 233364"/>
                <a:gd name="connsiteX2059" fmla="*/ 174871 w 262470"/>
                <a:gd name="connsiteY2059" fmla="*/ 170908 h 233364"/>
                <a:gd name="connsiteX2060" fmla="*/ 174871 w 262470"/>
                <a:gd name="connsiteY2060" fmla="*/ 170908 h 233364"/>
                <a:gd name="connsiteX2061" fmla="*/ 177230 w 262470"/>
                <a:gd name="connsiteY2061" fmla="*/ 167604 h 233364"/>
                <a:gd name="connsiteX2062" fmla="*/ 174871 w 262470"/>
                <a:gd name="connsiteY2062" fmla="*/ 169018 h 233364"/>
                <a:gd name="connsiteX2063" fmla="*/ 174871 w 262470"/>
                <a:gd name="connsiteY2063" fmla="*/ 169018 h 233364"/>
                <a:gd name="connsiteX2064" fmla="*/ 176285 w 262470"/>
                <a:gd name="connsiteY2064" fmla="*/ 165714 h 233364"/>
                <a:gd name="connsiteX2065" fmla="*/ 172509 w 262470"/>
                <a:gd name="connsiteY2065" fmla="*/ 185302 h 233364"/>
                <a:gd name="connsiteX2066" fmla="*/ 172509 w 262470"/>
                <a:gd name="connsiteY2066" fmla="*/ 185302 h 233364"/>
                <a:gd name="connsiteX2067" fmla="*/ 173926 w 262470"/>
                <a:gd name="connsiteY2067" fmla="*/ 181998 h 233364"/>
                <a:gd name="connsiteX2068" fmla="*/ 182184 w 262470"/>
                <a:gd name="connsiteY2068" fmla="*/ 114510 h 233364"/>
                <a:gd name="connsiteX2069" fmla="*/ 182184 w 262470"/>
                <a:gd name="connsiteY2069" fmla="*/ 111914 h 233364"/>
                <a:gd name="connsiteX2070" fmla="*/ 183602 w 262470"/>
                <a:gd name="connsiteY2070" fmla="*/ 112384 h 233364"/>
                <a:gd name="connsiteX2071" fmla="*/ 182184 w 262470"/>
                <a:gd name="connsiteY2071" fmla="*/ 114510 h 233364"/>
                <a:gd name="connsiteX2072" fmla="*/ 183602 w 262470"/>
                <a:gd name="connsiteY2072" fmla="*/ 111914 h 233364"/>
                <a:gd name="connsiteX2073" fmla="*/ 183602 w 262470"/>
                <a:gd name="connsiteY2073" fmla="*/ 111914 h 233364"/>
                <a:gd name="connsiteX2074" fmla="*/ 182893 w 262470"/>
                <a:gd name="connsiteY2074" fmla="*/ 112150 h 233364"/>
                <a:gd name="connsiteX2075" fmla="*/ 173926 w 262470"/>
                <a:gd name="connsiteY2075" fmla="*/ 166423 h 233364"/>
                <a:gd name="connsiteX2076" fmla="*/ 173926 w 262470"/>
                <a:gd name="connsiteY2076" fmla="*/ 166423 h 233364"/>
                <a:gd name="connsiteX2077" fmla="*/ 174634 w 262470"/>
                <a:gd name="connsiteY2077" fmla="*/ 164063 h 233364"/>
                <a:gd name="connsiteX2078" fmla="*/ 171094 w 262470"/>
                <a:gd name="connsiteY2078" fmla="*/ 179402 h 233364"/>
                <a:gd name="connsiteX2079" fmla="*/ 171094 w 262470"/>
                <a:gd name="connsiteY2079" fmla="*/ 179402 h 233364"/>
                <a:gd name="connsiteX2080" fmla="*/ 171803 w 262470"/>
                <a:gd name="connsiteY2080" fmla="*/ 177043 h 233364"/>
                <a:gd name="connsiteX2081" fmla="*/ 172509 w 262470"/>
                <a:gd name="connsiteY2081" fmla="*/ 160287 h 233364"/>
                <a:gd name="connsiteX2082" fmla="*/ 172509 w 262470"/>
                <a:gd name="connsiteY2082" fmla="*/ 160287 h 233364"/>
                <a:gd name="connsiteX2083" fmla="*/ 173926 w 262470"/>
                <a:gd name="connsiteY2083" fmla="*/ 158164 h 233364"/>
                <a:gd name="connsiteX2084" fmla="*/ 173217 w 262470"/>
                <a:gd name="connsiteY2084" fmla="*/ 157928 h 233364"/>
                <a:gd name="connsiteX2085" fmla="*/ 172509 w 262470"/>
                <a:gd name="connsiteY2085" fmla="*/ 156041 h 233364"/>
                <a:gd name="connsiteX2086" fmla="*/ 172509 w 262470"/>
                <a:gd name="connsiteY2086" fmla="*/ 154624 h 233364"/>
                <a:gd name="connsiteX2087" fmla="*/ 172509 w 262470"/>
                <a:gd name="connsiteY2087" fmla="*/ 154624 h 233364"/>
                <a:gd name="connsiteX2088" fmla="*/ 173690 w 262470"/>
                <a:gd name="connsiteY2088" fmla="*/ 152501 h 233364"/>
                <a:gd name="connsiteX2089" fmla="*/ 173690 w 262470"/>
                <a:gd name="connsiteY2089" fmla="*/ 154151 h 233364"/>
                <a:gd name="connsiteX2090" fmla="*/ 172981 w 262470"/>
                <a:gd name="connsiteY2090" fmla="*/ 153679 h 233364"/>
                <a:gd name="connsiteX2091" fmla="*/ 171094 w 262470"/>
                <a:gd name="connsiteY2091" fmla="*/ 163355 h 233364"/>
                <a:gd name="connsiteX2092" fmla="*/ 171094 w 262470"/>
                <a:gd name="connsiteY2092" fmla="*/ 161468 h 233364"/>
                <a:gd name="connsiteX2093" fmla="*/ 171094 w 262470"/>
                <a:gd name="connsiteY2093" fmla="*/ 162882 h 233364"/>
                <a:gd name="connsiteX2094" fmla="*/ 171567 w 262470"/>
                <a:gd name="connsiteY2094" fmla="*/ 160996 h 233364"/>
                <a:gd name="connsiteX2095" fmla="*/ 194692 w 262470"/>
                <a:gd name="connsiteY2095" fmla="*/ 35459 h 233364"/>
                <a:gd name="connsiteX2096" fmla="*/ 196106 w 262470"/>
                <a:gd name="connsiteY2096" fmla="*/ 32628 h 233364"/>
                <a:gd name="connsiteX2097" fmla="*/ 196342 w 262470"/>
                <a:gd name="connsiteY2097" fmla="*/ 33097 h 233364"/>
                <a:gd name="connsiteX2098" fmla="*/ 177938 w 262470"/>
                <a:gd name="connsiteY2098" fmla="*/ 113801 h 233364"/>
                <a:gd name="connsiteX2099" fmla="*/ 177938 w 262470"/>
                <a:gd name="connsiteY2099" fmla="*/ 112620 h 233364"/>
                <a:gd name="connsiteX2100" fmla="*/ 179353 w 262470"/>
                <a:gd name="connsiteY2100" fmla="*/ 110261 h 233364"/>
                <a:gd name="connsiteX2101" fmla="*/ 179589 w 262470"/>
                <a:gd name="connsiteY2101" fmla="*/ 111442 h 233364"/>
                <a:gd name="connsiteX2102" fmla="*/ 170149 w 262470"/>
                <a:gd name="connsiteY2102" fmla="*/ 153679 h 233364"/>
                <a:gd name="connsiteX2103" fmla="*/ 170149 w 262470"/>
                <a:gd name="connsiteY2103" fmla="*/ 156277 h 233364"/>
                <a:gd name="connsiteX2104" fmla="*/ 170149 w 262470"/>
                <a:gd name="connsiteY2104" fmla="*/ 159109 h 233364"/>
                <a:gd name="connsiteX2105" fmla="*/ 168263 w 262470"/>
                <a:gd name="connsiteY2105" fmla="*/ 159109 h 233364"/>
                <a:gd name="connsiteX2106" fmla="*/ 168263 w 262470"/>
                <a:gd name="connsiteY2106" fmla="*/ 156041 h 233364"/>
                <a:gd name="connsiteX2107" fmla="*/ 168263 w 262470"/>
                <a:gd name="connsiteY2107" fmla="*/ 157692 h 233364"/>
                <a:gd name="connsiteX2108" fmla="*/ 168263 w 262470"/>
                <a:gd name="connsiteY2108" fmla="*/ 155805 h 233364"/>
                <a:gd name="connsiteX2109" fmla="*/ 168263 w 262470"/>
                <a:gd name="connsiteY2109" fmla="*/ 155805 h 233364"/>
                <a:gd name="connsiteX2110" fmla="*/ 168263 w 262470"/>
                <a:gd name="connsiteY2110" fmla="*/ 155805 h 233364"/>
                <a:gd name="connsiteX2111" fmla="*/ 169913 w 262470"/>
                <a:gd name="connsiteY2111" fmla="*/ 153446 h 233364"/>
                <a:gd name="connsiteX2112" fmla="*/ 171803 w 262470"/>
                <a:gd name="connsiteY2112" fmla="*/ 151320 h 233364"/>
                <a:gd name="connsiteX2113" fmla="*/ 164014 w 262470"/>
                <a:gd name="connsiteY2113" fmla="*/ 190492 h 233364"/>
                <a:gd name="connsiteX2114" fmla="*/ 162363 w 262470"/>
                <a:gd name="connsiteY2114" fmla="*/ 192379 h 233364"/>
                <a:gd name="connsiteX2115" fmla="*/ 164014 w 262470"/>
                <a:gd name="connsiteY2115" fmla="*/ 188606 h 233364"/>
                <a:gd name="connsiteX2116" fmla="*/ 164014 w 262470"/>
                <a:gd name="connsiteY2116" fmla="*/ 188606 h 233364"/>
                <a:gd name="connsiteX2117" fmla="*/ 164959 w 262470"/>
                <a:gd name="connsiteY2117" fmla="*/ 188133 h 233364"/>
                <a:gd name="connsiteX2118" fmla="*/ 168027 w 262470"/>
                <a:gd name="connsiteY2118" fmla="*/ 160759 h 233364"/>
                <a:gd name="connsiteX2119" fmla="*/ 168027 w 262470"/>
                <a:gd name="connsiteY2119" fmla="*/ 159109 h 233364"/>
                <a:gd name="connsiteX2120" fmla="*/ 168027 w 262470"/>
                <a:gd name="connsiteY2120" fmla="*/ 159109 h 233364"/>
                <a:gd name="connsiteX2121" fmla="*/ 169677 w 262470"/>
                <a:gd name="connsiteY2121" fmla="*/ 158400 h 233364"/>
                <a:gd name="connsiteX2122" fmla="*/ 163542 w 262470"/>
                <a:gd name="connsiteY2122" fmla="*/ 182706 h 233364"/>
                <a:gd name="connsiteX2123" fmla="*/ 163542 w 262470"/>
                <a:gd name="connsiteY2123" fmla="*/ 181053 h 233364"/>
                <a:gd name="connsiteX2124" fmla="*/ 164959 w 262470"/>
                <a:gd name="connsiteY2124" fmla="*/ 180344 h 233364"/>
                <a:gd name="connsiteX2125" fmla="*/ 161419 w 262470"/>
                <a:gd name="connsiteY2125" fmla="*/ 190728 h 233364"/>
                <a:gd name="connsiteX2126" fmla="*/ 161419 w 262470"/>
                <a:gd name="connsiteY2126" fmla="*/ 189075 h 233364"/>
                <a:gd name="connsiteX2127" fmla="*/ 161419 w 262470"/>
                <a:gd name="connsiteY2127" fmla="*/ 186952 h 233364"/>
                <a:gd name="connsiteX2128" fmla="*/ 161419 w 262470"/>
                <a:gd name="connsiteY2128" fmla="*/ 189547 h 233364"/>
                <a:gd name="connsiteX2129" fmla="*/ 163072 w 262470"/>
                <a:gd name="connsiteY2129" fmla="*/ 188369 h 233364"/>
                <a:gd name="connsiteX2130" fmla="*/ 167790 w 262470"/>
                <a:gd name="connsiteY2130" fmla="*/ 156041 h 233364"/>
                <a:gd name="connsiteX2131" fmla="*/ 167790 w 262470"/>
                <a:gd name="connsiteY2131" fmla="*/ 154388 h 233364"/>
                <a:gd name="connsiteX2132" fmla="*/ 169441 w 262470"/>
                <a:gd name="connsiteY2132" fmla="*/ 153679 h 233364"/>
                <a:gd name="connsiteX2133" fmla="*/ 164014 w 262470"/>
                <a:gd name="connsiteY2133" fmla="*/ 171144 h 233364"/>
                <a:gd name="connsiteX2134" fmla="*/ 164014 w 262470"/>
                <a:gd name="connsiteY2134" fmla="*/ 171144 h 233364"/>
                <a:gd name="connsiteX2135" fmla="*/ 164959 w 262470"/>
                <a:gd name="connsiteY2135" fmla="*/ 168782 h 233364"/>
                <a:gd name="connsiteX2136" fmla="*/ 161655 w 262470"/>
                <a:gd name="connsiteY2136" fmla="*/ 187188 h 233364"/>
                <a:gd name="connsiteX2137" fmla="*/ 161655 w 262470"/>
                <a:gd name="connsiteY2137" fmla="*/ 185774 h 233364"/>
                <a:gd name="connsiteX2138" fmla="*/ 161655 w 262470"/>
                <a:gd name="connsiteY2138" fmla="*/ 188133 h 233364"/>
                <a:gd name="connsiteX2139" fmla="*/ 163308 w 262470"/>
                <a:gd name="connsiteY2139" fmla="*/ 184829 h 233364"/>
                <a:gd name="connsiteX2140" fmla="*/ 164723 w 262470"/>
                <a:gd name="connsiteY2140" fmla="*/ 154860 h 233364"/>
                <a:gd name="connsiteX2141" fmla="*/ 166846 w 262470"/>
                <a:gd name="connsiteY2141" fmla="*/ 154860 h 233364"/>
                <a:gd name="connsiteX2142" fmla="*/ 166846 w 262470"/>
                <a:gd name="connsiteY2142" fmla="*/ 152029 h 233364"/>
                <a:gd name="connsiteX2143" fmla="*/ 166846 w 262470"/>
                <a:gd name="connsiteY2143" fmla="*/ 154860 h 233364"/>
                <a:gd name="connsiteX2144" fmla="*/ 164959 w 262470"/>
                <a:gd name="connsiteY2144" fmla="*/ 158873 h 233364"/>
                <a:gd name="connsiteX2145" fmla="*/ 166376 w 262470"/>
                <a:gd name="connsiteY2145" fmla="*/ 152501 h 233364"/>
                <a:gd name="connsiteX2146" fmla="*/ 191624 w 262470"/>
                <a:gd name="connsiteY2146" fmla="*/ 33333 h 233364"/>
                <a:gd name="connsiteX2147" fmla="*/ 191624 w 262470"/>
                <a:gd name="connsiteY2147" fmla="*/ 33333 h 233364"/>
                <a:gd name="connsiteX2148" fmla="*/ 193274 w 262470"/>
                <a:gd name="connsiteY2148" fmla="*/ 30974 h 233364"/>
                <a:gd name="connsiteX2149" fmla="*/ 173453 w 262470"/>
                <a:gd name="connsiteY2149" fmla="*/ 111206 h 233364"/>
                <a:gd name="connsiteX2150" fmla="*/ 173453 w 262470"/>
                <a:gd name="connsiteY2150" fmla="*/ 111206 h 233364"/>
                <a:gd name="connsiteX2151" fmla="*/ 175576 w 262470"/>
                <a:gd name="connsiteY2151" fmla="*/ 107902 h 233364"/>
                <a:gd name="connsiteX2152" fmla="*/ 175107 w 262470"/>
                <a:gd name="connsiteY2152" fmla="*/ 107902 h 233364"/>
                <a:gd name="connsiteX2153" fmla="*/ 160477 w 262470"/>
                <a:gd name="connsiteY2153" fmla="*/ 185538 h 233364"/>
                <a:gd name="connsiteX2154" fmla="*/ 161891 w 262470"/>
                <a:gd name="connsiteY2154" fmla="*/ 185538 h 233364"/>
                <a:gd name="connsiteX2155" fmla="*/ 161891 w 262470"/>
                <a:gd name="connsiteY2155" fmla="*/ 185538 h 233364"/>
                <a:gd name="connsiteX2156" fmla="*/ 162127 w 262470"/>
                <a:gd name="connsiteY2156" fmla="*/ 183176 h 233364"/>
                <a:gd name="connsiteX2157" fmla="*/ 168027 w 262470"/>
                <a:gd name="connsiteY2157" fmla="*/ 141411 h 233364"/>
                <a:gd name="connsiteX2158" fmla="*/ 168027 w 262470"/>
                <a:gd name="connsiteY2158" fmla="*/ 143534 h 233364"/>
                <a:gd name="connsiteX2159" fmla="*/ 169677 w 262470"/>
                <a:gd name="connsiteY2159" fmla="*/ 139049 h 233364"/>
                <a:gd name="connsiteX2160" fmla="*/ 165904 w 262470"/>
                <a:gd name="connsiteY2160" fmla="*/ 149433 h 233364"/>
                <a:gd name="connsiteX2161" fmla="*/ 165904 w 262470"/>
                <a:gd name="connsiteY2161" fmla="*/ 147310 h 233364"/>
                <a:gd name="connsiteX2162" fmla="*/ 167082 w 262470"/>
                <a:gd name="connsiteY2162" fmla="*/ 147310 h 233364"/>
                <a:gd name="connsiteX2163" fmla="*/ 167554 w 262470"/>
                <a:gd name="connsiteY2163" fmla="*/ 147074 h 233364"/>
                <a:gd name="connsiteX2164" fmla="*/ 159768 w 262470"/>
                <a:gd name="connsiteY2164" fmla="*/ 186010 h 233364"/>
                <a:gd name="connsiteX2165" fmla="*/ 159768 w 262470"/>
                <a:gd name="connsiteY2165" fmla="*/ 183884 h 233364"/>
                <a:gd name="connsiteX2166" fmla="*/ 159768 w 262470"/>
                <a:gd name="connsiteY2166" fmla="*/ 185065 h 233364"/>
                <a:gd name="connsiteX2167" fmla="*/ 161419 w 262470"/>
                <a:gd name="connsiteY2167" fmla="*/ 183648 h 233364"/>
                <a:gd name="connsiteX2168" fmla="*/ 159768 w 262470"/>
                <a:gd name="connsiteY2168" fmla="*/ 183884 h 233364"/>
                <a:gd name="connsiteX2169" fmla="*/ 159768 w 262470"/>
                <a:gd name="connsiteY2169" fmla="*/ 183884 h 233364"/>
                <a:gd name="connsiteX2170" fmla="*/ 160477 w 262470"/>
                <a:gd name="connsiteY2170" fmla="*/ 181525 h 233364"/>
                <a:gd name="connsiteX2171" fmla="*/ 164959 w 262470"/>
                <a:gd name="connsiteY2171" fmla="*/ 154388 h 233364"/>
                <a:gd name="connsiteX2172" fmla="*/ 164959 w 262470"/>
                <a:gd name="connsiteY2172" fmla="*/ 152029 h 233364"/>
                <a:gd name="connsiteX2173" fmla="*/ 164959 w 262470"/>
                <a:gd name="connsiteY2173" fmla="*/ 150378 h 233364"/>
                <a:gd name="connsiteX2174" fmla="*/ 164959 w 262470"/>
                <a:gd name="connsiteY2174" fmla="*/ 150378 h 233364"/>
                <a:gd name="connsiteX2175" fmla="*/ 164959 w 262470"/>
                <a:gd name="connsiteY2175" fmla="*/ 152029 h 233364"/>
                <a:gd name="connsiteX2176" fmla="*/ 158587 w 262470"/>
                <a:gd name="connsiteY2176" fmla="*/ 189784 h 233364"/>
                <a:gd name="connsiteX2177" fmla="*/ 158587 w 262470"/>
                <a:gd name="connsiteY2177" fmla="*/ 188369 h 233364"/>
                <a:gd name="connsiteX2178" fmla="*/ 160240 w 262470"/>
                <a:gd name="connsiteY2178" fmla="*/ 185538 h 233364"/>
                <a:gd name="connsiteX2179" fmla="*/ 160240 w 262470"/>
                <a:gd name="connsiteY2179" fmla="*/ 188842 h 233364"/>
                <a:gd name="connsiteX2180" fmla="*/ 160240 w 262470"/>
                <a:gd name="connsiteY2180" fmla="*/ 186243 h 233364"/>
                <a:gd name="connsiteX2181" fmla="*/ 159296 w 262470"/>
                <a:gd name="connsiteY2181" fmla="*/ 187424 h 233364"/>
                <a:gd name="connsiteX2182" fmla="*/ 158587 w 262470"/>
                <a:gd name="connsiteY2182" fmla="*/ 183412 h 233364"/>
                <a:gd name="connsiteX2183" fmla="*/ 158587 w 262470"/>
                <a:gd name="connsiteY2183" fmla="*/ 181289 h 233364"/>
                <a:gd name="connsiteX2184" fmla="*/ 158587 w 262470"/>
                <a:gd name="connsiteY2184" fmla="*/ 183176 h 233364"/>
                <a:gd name="connsiteX2185" fmla="*/ 158587 w 262470"/>
                <a:gd name="connsiteY2185" fmla="*/ 183176 h 233364"/>
                <a:gd name="connsiteX2186" fmla="*/ 159532 w 262470"/>
                <a:gd name="connsiteY2186" fmla="*/ 181053 h 233364"/>
                <a:gd name="connsiteX2187" fmla="*/ 162836 w 262470"/>
                <a:gd name="connsiteY2187" fmla="*/ 152265 h 233364"/>
                <a:gd name="connsiteX2188" fmla="*/ 162836 w 262470"/>
                <a:gd name="connsiteY2188" fmla="*/ 152265 h 233364"/>
                <a:gd name="connsiteX2189" fmla="*/ 164959 w 262470"/>
                <a:gd name="connsiteY2189" fmla="*/ 149906 h 233364"/>
                <a:gd name="connsiteX2190" fmla="*/ 162836 w 262470"/>
                <a:gd name="connsiteY2190" fmla="*/ 144715 h 233364"/>
                <a:gd name="connsiteX2191" fmla="*/ 162836 w 262470"/>
                <a:gd name="connsiteY2191" fmla="*/ 144715 h 233364"/>
                <a:gd name="connsiteX2192" fmla="*/ 164959 w 262470"/>
                <a:gd name="connsiteY2192" fmla="*/ 142353 h 233364"/>
                <a:gd name="connsiteX2193" fmla="*/ 161182 w 262470"/>
                <a:gd name="connsiteY2193" fmla="*/ 148961 h 233364"/>
                <a:gd name="connsiteX2194" fmla="*/ 161182 w 262470"/>
                <a:gd name="connsiteY2194" fmla="*/ 151792 h 233364"/>
                <a:gd name="connsiteX2195" fmla="*/ 162363 w 262470"/>
                <a:gd name="connsiteY2195" fmla="*/ 146602 h 233364"/>
                <a:gd name="connsiteX2196" fmla="*/ 162600 w 262470"/>
                <a:gd name="connsiteY2196" fmla="*/ 137635 h 233364"/>
                <a:gd name="connsiteX2197" fmla="*/ 162600 w 262470"/>
                <a:gd name="connsiteY2197" fmla="*/ 137635 h 233364"/>
                <a:gd name="connsiteX2198" fmla="*/ 164959 w 262470"/>
                <a:gd name="connsiteY2198" fmla="*/ 135275 h 233364"/>
                <a:gd name="connsiteX2199" fmla="*/ 160946 w 262470"/>
                <a:gd name="connsiteY2199" fmla="*/ 143770 h 233364"/>
                <a:gd name="connsiteX2200" fmla="*/ 160946 w 262470"/>
                <a:gd name="connsiteY2200" fmla="*/ 140938 h 233364"/>
                <a:gd name="connsiteX2201" fmla="*/ 162363 w 262470"/>
                <a:gd name="connsiteY2201" fmla="*/ 140938 h 233364"/>
                <a:gd name="connsiteX2202" fmla="*/ 162127 w 262470"/>
                <a:gd name="connsiteY2202" fmla="*/ 141411 h 233364"/>
                <a:gd name="connsiteX2203" fmla="*/ 160946 w 262470"/>
                <a:gd name="connsiteY2203" fmla="*/ 145184 h 233364"/>
                <a:gd name="connsiteX2204" fmla="*/ 159532 w 262470"/>
                <a:gd name="connsiteY2204" fmla="*/ 145184 h 233364"/>
                <a:gd name="connsiteX2205" fmla="*/ 160946 w 262470"/>
                <a:gd name="connsiteY2205" fmla="*/ 142825 h 233364"/>
                <a:gd name="connsiteX2206" fmla="*/ 161419 w 262470"/>
                <a:gd name="connsiteY2206" fmla="*/ 142825 h 233364"/>
                <a:gd name="connsiteX2207" fmla="*/ 158823 w 262470"/>
                <a:gd name="connsiteY2207" fmla="*/ 142825 h 233364"/>
                <a:gd name="connsiteX2208" fmla="*/ 158823 w 262470"/>
                <a:gd name="connsiteY2208" fmla="*/ 142825 h 233364"/>
                <a:gd name="connsiteX2209" fmla="*/ 159296 w 262470"/>
                <a:gd name="connsiteY2209" fmla="*/ 140466 h 233364"/>
                <a:gd name="connsiteX2210" fmla="*/ 152452 w 262470"/>
                <a:gd name="connsiteY2210" fmla="*/ 174681 h 233364"/>
                <a:gd name="connsiteX2211" fmla="*/ 152452 w 262470"/>
                <a:gd name="connsiteY2211" fmla="*/ 174681 h 233364"/>
                <a:gd name="connsiteX2212" fmla="*/ 152924 w 262470"/>
                <a:gd name="connsiteY2212" fmla="*/ 172322 h 233364"/>
                <a:gd name="connsiteX2213" fmla="*/ 152452 w 262470"/>
                <a:gd name="connsiteY2213" fmla="*/ 176334 h 233364"/>
                <a:gd name="connsiteX2214" fmla="*/ 152452 w 262470"/>
                <a:gd name="connsiteY2214" fmla="*/ 176334 h 233364"/>
                <a:gd name="connsiteX2215" fmla="*/ 152452 w 262470"/>
                <a:gd name="connsiteY2215" fmla="*/ 173975 h 233364"/>
                <a:gd name="connsiteX2216" fmla="*/ 152452 w 262470"/>
                <a:gd name="connsiteY2216" fmla="*/ 171377 h 233364"/>
                <a:gd name="connsiteX2217" fmla="*/ 152452 w 262470"/>
                <a:gd name="connsiteY2217" fmla="*/ 169018 h 233364"/>
                <a:gd name="connsiteX2218" fmla="*/ 152452 w 262470"/>
                <a:gd name="connsiteY2218" fmla="*/ 169018 h 233364"/>
                <a:gd name="connsiteX2219" fmla="*/ 153160 w 262470"/>
                <a:gd name="connsiteY2219" fmla="*/ 169018 h 233364"/>
                <a:gd name="connsiteX2220" fmla="*/ 149384 w 262470"/>
                <a:gd name="connsiteY2220" fmla="*/ 179638 h 233364"/>
                <a:gd name="connsiteX2221" fmla="*/ 151037 w 262470"/>
                <a:gd name="connsiteY2221" fmla="*/ 176334 h 233364"/>
                <a:gd name="connsiteX2222" fmla="*/ 151037 w 262470"/>
                <a:gd name="connsiteY2222" fmla="*/ 174917 h 233364"/>
                <a:gd name="connsiteX2223" fmla="*/ 152924 w 262470"/>
                <a:gd name="connsiteY2223" fmla="*/ 173503 h 233364"/>
                <a:gd name="connsiteX2224" fmla="*/ 150092 w 262470"/>
                <a:gd name="connsiteY2224" fmla="*/ 177276 h 233364"/>
                <a:gd name="connsiteX2225" fmla="*/ 158823 w 262470"/>
                <a:gd name="connsiteY2225" fmla="*/ 134803 h 233364"/>
                <a:gd name="connsiteX2226" fmla="*/ 158823 w 262470"/>
                <a:gd name="connsiteY2226" fmla="*/ 134803 h 233364"/>
                <a:gd name="connsiteX2227" fmla="*/ 159532 w 262470"/>
                <a:gd name="connsiteY2227" fmla="*/ 131499 h 233364"/>
                <a:gd name="connsiteX2228" fmla="*/ 150565 w 262470"/>
                <a:gd name="connsiteY2228" fmla="*/ 173030 h 233364"/>
                <a:gd name="connsiteX2229" fmla="*/ 150565 w 262470"/>
                <a:gd name="connsiteY2229" fmla="*/ 173030 h 233364"/>
                <a:gd name="connsiteX2230" fmla="*/ 151273 w 262470"/>
                <a:gd name="connsiteY2230" fmla="*/ 170671 h 233364"/>
                <a:gd name="connsiteX2231" fmla="*/ 156228 w 262470"/>
                <a:gd name="connsiteY2231" fmla="*/ 143770 h 233364"/>
                <a:gd name="connsiteX2232" fmla="*/ 156228 w 262470"/>
                <a:gd name="connsiteY2232" fmla="*/ 141880 h 233364"/>
                <a:gd name="connsiteX2233" fmla="*/ 154811 w 262470"/>
                <a:gd name="connsiteY2233" fmla="*/ 143298 h 233364"/>
                <a:gd name="connsiteX2234" fmla="*/ 154811 w 262470"/>
                <a:gd name="connsiteY2234" fmla="*/ 141647 h 233364"/>
                <a:gd name="connsiteX2235" fmla="*/ 155992 w 262470"/>
                <a:gd name="connsiteY2235" fmla="*/ 139757 h 233364"/>
                <a:gd name="connsiteX2236" fmla="*/ 155992 w 262470"/>
                <a:gd name="connsiteY2236" fmla="*/ 139757 h 233364"/>
                <a:gd name="connsiteX2237" fmla="*/ 155992 w 262470"/>
                <a:gd name="connsiteY2237" fmla="*/ 142117 h 233364"/>
                <a:gd name="connsiteX2238" fmla="*/ 155992 w 262470"/>
                <a:gd name="connsiteY2238" fmla="*/ 140466 h 233364"/>
                <a:gd name="connsiteX2239" fmla="*/ 156937 w 262470"/>
                <a:gd name="connsiteY2239" fmla="*/ 141411 h 233364"/>
                <a:gd name="connsiteX2240" fmla="*/ 154811 w 262470"/>
                <a:gd name="connsiteY2240" fmla="*/ 139757 h 233364"/>
                <a:gd name="connsiteX2241" fmla="*/ 156464 w 262470"/>
                <a:gd name="connsiteY2241" fmla="*/ 137871 h 233364"/>
                <a:gd name="connsiteX2242" fmla="*/ 156464 w 262470"/>
                <a:gd name="connsiteY2242" fmla="*/ 139757 h 233364"/>
                <a:gd name="connsiteX2243" fmla="*/ 155519 w 262470"/>
                <a:gd name="connsiteY2243" fmla="*/ 137398 h 233364"/>
                <a:gd name="connsiteX2244" fmla="*/ 153160 w 262470"/>
                <a:gd name="connsiteY2244" fmla="*/ 141880 h 233364"/>
                <a:gd name="connsiteX2245" fmla="*/ 155047 w 262470"/>
                <a:gd name="connsiteY2245" fmla="*/ 137871 h 233364"/>
                <a:gd name="connsiteX2246" fmla="*/ 155047 w 262470"/>
                <a:gd name="connsiteY2246" fmla="*/ 137871 h 233364"/>
                <a:gd name="connsiteX2247" fmla="*/ 153869 w 262470"/>
                <a:gd name="connsiteY2247" fmla="*/ 139521 h 233364"/>
                <a:gd name="connsiteX2248" fmla="*/ 155047 w 262470"/>
                <a:gd name="connsiteY2248" fmla="*/ 131971 h 233364"/>
                <a:gd name="connsiteX2249" fmla="*/ 155047 w 262470"/>
                <a:gd name="connsiteY2249" fmla="*/ 131971 h 233364"/>
                <a:gd name="connsiteX2250" fmla="*/ 155755 w 262470"/>
                <a:gd name="connsiteY2250" fmla="*/ 129612 h 233364"/>
                <a:gd name="connsiteX2251" fmla="*/ 178644 w 262470"/>
                <a:gd name="connsiteY2251" fmla="*/ 29560 h 233364"/>
                <a:gd name="connsiteX2252" fmla="*/ 178644 w 262470"/>
                <a:gd name="connsiteY2252" fmla="*/ 29560 h 233364"/>
                <a:gd name="connsiteX2253" fmla="*/ 178644 w 262470"/>
                <a:gd name="connsiteY2253" fmla="*/ 29560 h 233364"/>
                <a:gd name="connsiteX2254" fmla="*/ 149620 w 262470"/>
                <a:gd name="connsiteY2254" fmla="*/ 135512 h 233364"/>
                <a:gd name="connsiteX2255" fmla="*/ 151037 w 262470"/>
                <a:gd name="connsiteY2255" fmla="*/ 134094 h 233364"/>
                <a:gd name="connsiteX2256" fmla="*/ 149856 w 262470"/>
                <a:gd name="connsiteY2256" fmla="*/ 133150 h 233364"/>
                <a:gd name="connsiteX2257" fmla="*/ 177466 w 262470"/>
                <a:gd name="connsiteY2257" fmla="*/ 29793 h 233364"/>
                <a:gd name="connsiteX2258" fmla="*/ 177466 w 262470"/>
                <a:gd name="connsiteY2258" fmla="*/ 28379 h 233364"/>
                <a:gd name="connsiteX2259" fmla="*/ 179117 w 262470"/>
                <a:gd name="connsiteY2259" fmla="*/ 25547 h 233364"/>
                <a:gd name="connsiteX2260" fmla="*/ 177466 w 262470"/>
                <a:gd name="connsiteY2260" fmla="*/ 29793 h 233364"/>
                <a:gd name="connsiteX2261" fmla="*/ 177702 w 262470"/>
                <a:gd name="connsiteY2261" fmla="*/ 27434 h 233364"/>
                <a:gd name="connsiteX2262" fmla="*/ 176049 w 262470"/>
                <a:gd name="connsiteY2262" fmla="*/ 29793 h 233364"/>
                <a:gd name="connsiteX2263" fmla="*/ 176049 w 262470"/>
                <a:gd name="connsiteY2263" fmla="*/ 29793 h 233364"/>
                <a:gd name="connsiteX2264" fmla="*/ 176285 w 262470"/>
                <a:gd name="connsiteY2264" fmla="*/ 26492 h 233364"/>
                <a:gd name="connsiteX2265" fmla="*/ 137113 w 262470"/>
                <a:gd name="connsiteY2265" fmla="*/ 167367 h 233364"/>
                <a:gd name="connsiteX2266" fmla="*/ 137113 w 262470"/>
                <a:gd name="connsiteY2266" fmla="*/ 167367 h 233364"/>
                <a:gd name="connsiteX2267" fmla="*/ 137349 w 262470"/>
                <a:gd name="connsiteY2267" fmla="*/ 164063 h 233364"/>
                <a:gd name="connsiteX2268" fmla="*/ 134754 w 262470"/>
                <a:gd name="connsiteY2268" fmla="*/ 168782 h 233364"/>
                <a:gd name="connsiteX2269" fmla="*/ 134754 w 262470"/>
                <a:gd name="connsiteY2269" fmla="*/ 168782 h 233364"/>
                <a:gd name="connsiteX2270" fmla="*/ 132631 w 262470"/>
                <a:gd name="connsiteY2270" fmla="*/ 173267 h 233364"/>
                <a:gd name="connsiteX2271" fmla="*/ 134754 w 262470"/>
                <a:gd name="connsiteY2271" fmla="*/ 168312 h 233364"/>
                <a:gd name="connsiteX2272" fmla="*/ 134754 w 262470"/>
                <a:gd name="connsiteY2272" fmla="*/ 169963 h 233364"/>
                <a:gd name="connsiteX2273" fmla="*/ 134754 w 262470"/>
                <a:gd name="connsiteY2273" fmla="*/ 167367 h 233364"/>
                <a:gd name="connsiteX2274" fmla="*/ 136171 w 262470"/>
                <a:gd name="connsiteY2274" fmla="*/ 168546 h 233364"/>
                <a:gd name="connsiteX2275" fmla="*/ 136171 w 262470"/>
                <a:gd name="connsiteY2275" fmla="*/ 169963 h 233364"/>
                <a:gd name="connsiteX2276" fmla="*/ 134990 w 262470"/>
                <a:gd name="connsiteY2276" fmla="*/ 165478 h 233364"/>
                <a:gd name="connsiteX2277" fmla="*/ 132867 w 262470"/>
                <a:gd name="connsiteY2277" fmla="*/ 172322 h 233364"/>
                <a:gd name="connsiteX2278" fmla="*/ 134281 w 262470"/>
                <a:gd name="connsiteY2278" fmla="*/ 172322 h 233364"/>
                <a:gd name="connsiteX2279" fmla="*/ 133103 w 262470"/>
                <a:gd name="connsiteY2279" fmla="*/ 169018 h 233364"/>
                <a:gd name="connsiteX2280" fmla="*/ 170386 w 262470"/>
                <a:gd name="connsiteY2280" fmla="*/ 33097 h 233364"/>
                <a:gd name="connsiteX2281" fmla="*/ 170386 w 262470"/>
                <a:gd name="connsiteY2281" fmla="*/ 33097 h 233364"/>
                <a:gd name="connsiteX2282" fmla="*/ 170622 w 262470"/>
                <a:gd name="connsiteY2282" fmla="*/ 29793 h 233364"/>
                <a:gd name="connsiteX2283" fmla="*/ 130980 w 262470"/>
                <a:gd name="connsiteY2283" fmla="*/ 172794 h 233364"/>
                <a:gd name="connsiteX2284" fmla="*/ 130980 w 262470"/>
                <a:gd name="connsiteY2284" fmla="*/ 170908 h 233364"/>
                <a:gd name="connsiteX2285" fmla="*/ 132158 w 262470"/>
                <a:gd name="connsiteY2285" fmla="*/ 170908 h 233364"/>
                <a:gd name="connsiteX2286" fmla="*/ 131213 w 262470"/>
                <a:gd name="connsiteY2286" fmla="*/ 169490 h 233364"/>
                <a:gd name="connsiteX2287" fmla="*/ 130980 w 262470"/>
                <a:gd name="connsiteY2287" fmla="*/ 167604 h 233364"/>
                <a:gd name="connsiteX2288" fmla="*/ 130980 w 262470"/>
                <a:gd name="connsiteY2288" fmla="*/ 166186 h 233364"/>
                <a:gd name="connsiteX2289" fmla="*/ 131686 w 262470"/>
                <a:gd name="connsiteY2289" fmla="*/ 164300 h 233364"/>
                <a:gd name="connsiteX2290" fmla="*/ 127912 w 262470"/>
                <a:gd name="connsiteY2290" fmla="*/ 176334 h 233364"/>
                <a:gd name="connsiteX2291" fmla="*/ 127912 w 262470"/>
                <a:gd name="connsiteY2291" fmla="*/ 173975 h 233364"/>
                <a:gd name="connsiteX2292" fmla="*/ 127912 w 262470"/>
                <a:gd name="connsiteY2292" fmla="*/ 173975 h 233364"/>
                <a:gd name="connsiteX2293" fmla="*/ 127912 w 262470"/>
                <a:gd name="connsiteY2293" fmla="*/ 173975 h 233364"/>
                <a:gd name="connsiteX2294" fmla="*/ 167554 w 262470"/>
                <a:gd name="connsiteY2294" fmla="*/ 31447 h 233364"/>
                <a:gd name="connsiteX2295" fmla="*/ 167554 w 262470"/>
                <a:gd name="connsiteY2295" fmla="*/ 29793 h 233364"/>
                <a:gd name="connsiteX2296" fmla="*/ 167554 w 262470"/>
                <a:gd name="connsiteY2296" fmla="*/ 31210 h 233364"/>
                <a:gd name="connsiteX2297" fmla="*/ 168263 w 262470"/>
                <a:gd name="connsiteY2297" fmla="*/ 28143 h 233364"/>
                <a:gd name="connsiteX2298" fmla="*/ 128146 w 262470"/>
                <a:gd name="connsiteY2298" fmla="*/ 166659 h 233364"/>
                <a:gd name="connsiteX2299" fmla="*/ 128146 w 262470"/>
                <a:gd name="connsiteY2299" fmla="*/ 165244 h 233364"/>
                <a:gd name="connsiteX2300" fmla="*/ 128146 w 262470"/>
                <a:gd name="connsiteY2300" fmla="*/ 167131 h 233364"/>
                <a:gd name="connsiteX2301" fmla="*/ 128146 w 262470"/>
                <a:gd name="connsiteY2301" fmla="*/ 163591 h 233364"/>
                <a:gd name="connsiteX2302" fmla="*/ 128146 w 262470"/>
                <a:gd name="connsiteY2302" fmla="*/ 165244 h 233364"/>
                <a:gd name="connsiteX2303" fmla="*/ 168263 w 262470"/>
                <a:gd name="connsiteY2303" fmla="*/ 27906 h 233364"/>
                <a:gd name="connsiteX2304" fmla="*/ 168263 w 262470"/>
                <a:gd name="connsiteY2304" fmla="*/ 29560 h 233364"/>
                <a:gd name="connsiteX2305" fmla="*/ 168971 w 262470"/>
                <a:gd name="connsiteY2305" fmla="*/ 24603 h 233364"/>
                <a:gd name="connsiteX2306" fmla="*/ 126967 w 262470"/>
                <a:gd name="connsiteY2306" fmla="*/ 163827 h 233364"/>
                <a:gd name="connsiteX2307" fmla="*/ 126967 w 262470"/>
                <a:gd name="connsiteY2307" fmla="*/ 163827 h 233364"/>
                <a:gd name="connsiteX2308" fmla="*/ 126967 w 262470"/>
                <a:gd name="connsiteY2308" fmla="*/ 163827 h 233364"/>
                <a:gd name="connsiteX2309" fmla="*/ 163308 w 262470"/>
                <a:gd name="connsiteY2309" fmla="*/ 31919 h 233364"/>
                <a:gd name="connsiteX2310" fmla="*/ 163308 w 262470"/>
                <a:gd name="connsiteY2310" fmla="*/ 30502 h 233364"/>
                <a:gd name="connsiteX2311" fmla="*/ 163308 w 262470"/>
                <a:gd name="connsiteY2311" fmla="*/ 28615 h 233364"/>
                <a:gd name="connsiteX2312" fmla="*/ 163308 w 262470"/>
                <a:gd name="connsiteY2312" fmla="*/ 30029 h 233364"/>
                <a:gd name="connsiteX2313" fmla="*/ 163308 w 262470"/>
                <a:gd name="connsiteY2313" fmla="*/ 27670 h 233364"/>
                <a:gd name="connsiteX2314" fmla="*/ 163308 w 262470"/>
                <a:gd name="connsiteY2314" fmla="*/ 27670 h 233364"/>
                <a:gd name="connsiteX2315" fmla="*/ 164959 w 262470"/>
                <a:gd name="connsiteY2315" fmla="*/ 28615 h 233364"/>
                <a:gd name="connsiteX2316" fmla="*/ 123191 w 262470"/>
                <a:gd name="connsiteY2316" fmla="*/ 165950 h 233364"/>
                <a:gd name="connsiteX2317" fmla="*/ 123191 w 262470"/>
                <a:gd name="connsiteY2317" fmla="*/ 164063 h 233364"/>
                <a:gd name="connsiteX2318" fmla="*/ 123191 w 262470"/>
                <a:gd name="connsiteY2318" fmla="*/ 164063 h 233364"/>
                <a:gd name="connsiteX2319" fmla="*/ 123191 w 262470"/>
                <a:gd name="connsiteY2319" fmla="*/ 162646 h 233364"/>
                <a:gd name="connsiteX2320" fmla="*/ 124845 w 262470"/>
                <a:gd name="connsiteY2320" fmla="*/ 160287 h 233364"/>
                <a:gd name="connsiteX2321" fmla="*/ 162600 w 262470"/>
                <a:gd name="connsiteY2321" fmla="*/ 30974 h 233364"/>
                <a:gd name="connsiteX2322" fmla="*/ 164014 w 262470"/>
                <a:gd name="connsiteY2322" fmla="*/ 28615 h 233364"/>
                <a:gd name="connsiteX2323" fmla="*/ 163308 w 262470"/>
                <a:gd name="connsiteY2323" fmla="*/ 27670 h 233364"/>
                <a:gd name="connsiteX2324" fmla="*/ 122719 w 262470"/>
                <a:gd name="connsiteY2324" fmla="*/ 163119 h 233364"/>
                <a:gd name="connsiteX2325" fmla="*/ 124608 w 262470"/>
                <a:gd name="connsiteY2325" fmla="*/ 158164 h 233364"/>
                <a:gd name="connsiteX2326" fmla="*/ 124608 w 262470"/>
                <a:gd name="connsiteY2326" fmla="*/ 158164 h 233364"/>
                <a:gd name="connsiteX2327" fmla="*/ 123427 w 262470"/>
                <a:gd name="connsiteY2327" fmla="*/ 159815 h 233364"/>
                <a:gd name="connsiteX2328" fmla="*/ 163072 w 262470"/>
                <a:gd name="connsiteY2328" fmla="*/ 28851 h 233364"/>
                <a:gd name="connsiteX2329" fmla="*/ 163072 w 262470"/>
                <a:gd name="connsiteY2329" fmla="*/ 28851 h 233364"/>
                <a:gd name="connsiteX2330" fmla="*/ 164959 w 262470"/>
                <a:gd name="connsiteY2330" fmla="*/ 25547 h 233364"/>
                <a:gd name="connsiteX2331" fmla="*/ 121304 w 262470"/>
                <a:gd name="connsiteY2331" fmla="*/ 163591 h 233364"/>
                <a:gd name="connsiteX2332" fmla="*/ 121304 w 262470"/>
                <a:gd name="connsiteY2332" fmla="*/ 163591 h 233364"/>
                <a:gd name="connsiteX2333" fmla="*/ 121304 w 262470"/>
                <a:gd name="connsiteY2333" fmla="*/ 163591 h 233364"/>
                <a:gd name="connsiteX2334" fmla="*/ 121304 w 262470"/>
                <a:gd name="connsiteY2334" fmla="*/ 163591 h 233364"/>
                <a:gd name="connsiteX2335" fmla="*/ 122013 w 262470"/>
                <a:gd name="connsiteY2335" fmla="*/ 160287 h 233364"/>
                <a:gd name="connsiteX2336" fmla="*/ 121304 w 262470"/>
                <a:gd name="connsiteY2336" fmla="*/ 161704 h 233364"/>
                <a:gd name="connsiteX2337" fmla="*/ 121304 w 262470"/>
                <a:gd name="connsiteY2337" fmla="*/ 159578 h 233364"/>
                <a:gd name="connsiteX2338" fmla="*/ 121304 w 262470"/>
                <a:gd name="connsiteY2338" fmla="*/ 159578 h 233364"/>
                <a:gd name="connsiteX2339" fmla="*/ 119651 w 262470"/>
                <a:gd name="connsiteY2339" fmla="*/ 162177 h 233364"/>
                <a:gd name="connsiteX2340" fmla="*/ 122013 w 262470"/>
                <a:gd name="connsiteY2340" fmla="*/ 158400 h 233364"/>
                <a:gd name="connsiteX2341" fmla="*/ 160710 w 262470"/>
                <a:gd name="connsiteY2341" fmla="*/ 30266 h 233364"/>
                <a:gd name="connsiteX2342" fmla="*/ 162836 w 262470"/>
                <a:gd name="connsiteY2342" fmla="*/ 27198 h 233364"/>
                <a:gd name="connsiteX2343" fmla="*/ 162836 w 262470"/>
                <a:gd name="connsiteY2343" fmla="*/ 27198 h 233364"/>
                <a:gd name="connsiteX2344" fmla="*/ 161419 w 262470"/>
                <a:gd name="connsiteY2344" fmla="*/ 30029 h 233364"/>
                <a:gd name="connsiteX2345" fmla="*/ 161419 w 262470"/>
                <a:gd name="connsiteY2345" fmla="*/ 26962 h 233364"/>
                <a:gd name="connsiteX2346" fmla="*/ 118945 w 262470"/>
                <a:gd name="connsiteY2346" fmla="*/ 165244 h 233364"/>
                <a:gd name="connsiteX2347" fmla="*/ 118945 w 262470"/>
                <a:gd name="connsiteY2347" fmla="*/ 163355 h 233364"/>
                <a:gd name="connsiteX2348" fmla="*/ 118945 w 262470"/>
                <a:gd name="connsiteY2348" fmla="*/ 163355 h 233364"/>
                <a:gd name="connsiteX2349" fmla="*/ 120123 w 262470"/>
                <a:gd name="connsiteY2349" fmla="*/ 160759 h 233364"/>
                <a:gd name="connsiteX2350" fmla="*/ 120123 w 262470"/>
                <a:gd name="connsiteY2350" fmla="*/ 160759 h 233364"/>
                <a:gd name="connsiteX2351" fmla="*/ 120123 w 262470"/>
                <a:gd name="connsiteY2351" fmla="*/ 159345 h 233364"/>
                <a:gd name="connsiteX2352" fmla="*/ 120123 w 262470"/>
                <a:gd name="connsiteY2352" fmla="*/ 159345 h 233364"/>
                <a:gd name="connsiteX2353" fmla="*/ 119651 w 262470"/>
                <a:gd name="connsiteY2353" fmla="*/ 161940 h 233364"/>
                <a:gd name="connsiteX2354" fmla="*/ 120360 w 262470"/>
                <a:gd name="connsiteY2354" fmla="*/ 159345 h 233364"/>
                <a:gd name="connsiteX2355" fmla="*/ 120360 w 262470"/>
                <a:gd name="connsiteY2355" fmla="*/ 159345 h 233364"/>
                <a:gd name="connsiteX2356" fmla="*/ 121068 w 262470"/>
                <a:gd name="connsiteY2356" fmla="*/ 155096 h 233364"/>
                <a:gd name="connsiteX2357" fmla="*/ 117528 w 262470"/>
                <a:gd name="connsiteY2357" fmla="*/ 161232 h 233364"/>
                <a:gd name="connsiteX2358" fmla="*/ 117528 w 262470"/>
                <a:gd name="connsiteY2358" fmla="*/ 161232 h 233364"/>
                <a:gd name="connsiteX2359" fmla="*/ 117528 w 262470"/>
                <a:gd name="connsiteY2359" fmla="*/ 161232 h 233364"/>
                <a:gd name="connsiteX2360" fmla="*/ 117528 w 262470"/>
                <a:gd name="connsiteY2360" fmla="*/ 157455 h 233364"/>
                <a:gd name="connsiteX2361" fmla="*/ 117528 w 262470"/>
                <a:gd name="connsiteY2361" fmla="*/ 157455 h 233364"/>
                <a:gd name="connsiteX2362" fmla="*/ 117764 w 262470"/>
                <a:gd name="connsiteY2362" fmla="*/ 155096 h 233364"/>
                <a:gd name="connsiteX2363" fmla="*/ 117528 w 262470"/>
                <a:gd name="connsiteY2363" fmla="*/ 157455 h 233364"/>
                <a:gd name="connsiteX2364" fmla="*/ 117528 w 262470"/>
                <a:gd name="connsiteY2364" fmla="*/ 157455 h 233364"/>
                <a:gd name="connsiteX2365" fmla="*/ 117528 w 262470"/>
                <a:gd name="connsiteY2365" fmla="*/ 155096 h 233364"/>
                <a:gd name="connsiteX2366" fmla="*/ 117528 w 262470"/>
                <a:gd name="connsiteY2366" fmla="*/ 155096 h 233364"/>
                <a:gd name="connsiteX2367" fmla="*/ 117764 w 262470"/>
                <a:gd name="connsiteY2367" fmla="*/ 153446 h 233364"/>
                <a:gd name="connsiteX2368" fmla="*/ 116114 w 262470"/>
                <a:gd name="connsiteY2368" fmla="*/ 155805 h 233364"/>
                <a:gd name="connsiteX2369" fmla="*/ 117528 w 262470"/>
                <a:gd name="connsiteY2369" fmla="*/ 155805 h 233364"/>
                <a:gd name="connsiteX2370" fmla="*/ 117764 w 262470"/>
                <a:gd name="connsiteY2370" fmla="*/ 151792 h 233364"/>
                <a:gd name="connsiteX2371" fmla="*/ 113988 w 262470"/>
                <a:gd name="connsiteY2371" fmla="*/ 159815 h 233364"/>
                <a:gd name="connsiteX2372" fmla="*/ 115641 w 262470"/>
                <a:gd name="connsiteY2372" fmla="*/ 159815 h 233364"/>
                <a:gd name="connsiteX2373" fmla="*/ 114933 w 262470"/>
                <a:gd name="connsiteY2373" fmla="*/ 155096 h 233364"/>
                <a:gd name="connsiteX2374" fmla="*/ 113988 w 262470"/>
                <a:gd name="connsiteY2374" fmla="*/ 153679 h 233364"/>
                <a:gd name="connsiteX2375" fmla="*/ 113988 w 262470"/>
                <a:gd name="connsiteY2375" fmla="*/ 151556 h 233364"/>
                <a:gd name="connsiteX2376" fmla="*/ 113988 w 262470"/>
                <a:gd name="connsiteY2376" fmla="*/ 151556 h 233364"/>
                <a:gd name="connsiteX2377" fmla="*/ 115641 w 262470"/>
                <a:gd name="connsiteY2377" fmla="*/ 149669 h 233364"/>
                <a:gd name="connsiteX2378" fmla="*/ 107147 w 262470"/>
                <a:gd name="connsiteY2378" fmla="*/ 156041 h 233364"/>
                <a:gd name="connsiteX2379" fmla="*/ 107147 w 262470"/>
                <a:gd name="connsiteY2379" fmla="*/ 154388 h 233364"/>
                <a:gd name="connsiteX2380" fmla="*/ 107147 w 262470"/>
                <a:gd name="connsiteY2380" fmla="*/ 155805 h 233364"/>
                <a:gd name="connsiteX2381" fmla="*/ 108797 w 262470"/>
                <a:gd name="connsiteY2381" fmla="*/ 152029 h 233364"/>
                <a:gd name="connsiteX2382" fmla="*/ 77414 w 262470"/>
                <a:gd name="connsiteY2382" fmla="*/ 136926 h 233364"/>
                <a:gd name="connsiteX2383" fmla="*/ 77414 w 262470"/>
                <a:gd name="connsiteY2383" fmla="*/ 135039 h 233364"/>
                <a:gd name="connsiteX2384" fmla="*/ 79300 w 262470"/>
                <a:gd name="connsiteY2384" fmla="*/ 133622 h 233364"/>
                <a:gd name="connsiteX2385" fmla="*/ 79300 w 262470"/>
                <a:gd name="connsiteY2385" fmla="*/ 133622 h 233364"/>
                <a:gd name="connsiteX2386" fmla="*/ 79064 w 262470"/>
                <a:gd name="connsiteY2386" fmla="*/ 132916 h 233364"/>
                <a:gd name="connsiteX2387" fmla="*/ 77414 w 262470"/>
                <a:gd name="connsiteY2387" fmla="*/ 133150 h 233364"/>
                <a:gd name="connsiteX2388" fmla="*/ 77414 w 262470"/>
                <a:gd name="connsiteY2388" fmla="*/ 135512 h 233364"/>
                <a:gd name="connsiteX2389" fmla="*/ 78119 w 262470"/>
                <a:gd name="connsiteY2389" fmla="*/ 129140 h 233364"/>
                <a:gd name="connsiteX2390" fmla="*/ 126731 w 262470"/>
                <a:gd name="connsiteY2390" fmla="*/ 15163 h 233364"/>
                <a:gd name="connsiteX2391" fmla="*/ 129799 w 262470"/>
                <a:gd name="connsiteY2391" fmla="*/ 11153 h 233364"/>
                <a:gd name="connsiteX2392" fmla="*/ 129799 w 262470"/>
                <a:gd name="connsiteY2392" fmla="*/ 13276 h 233364"/>
                <a:gd name="connsiteX2393" fmla="*/ 127440 w 262470"/>
                <a:gd name="connsiteY2393" fmla="*/ 10445 h 233364"/>
                <a:gd name="connsiteX2394" fmla="*/ 130035 w 262470"/>
                <a:gd name="connsiteY2394" fmla="*/ 11626 h 233364"/>
                <a:gd name="connsiteX2395" fmla="*/ 130035 w 262470"/>
                <a:gd name="connsiteY2395" fmla="*/ 11626 h 233364"/>
                <a:gd name="connsiteX2396" fmla="*/ 132158 w 262470"/>
                <a:gd name="connsiteY2396" fmla="*/ 9264 h 233364"/>
                <a:gd name="connsiteX2397" fmla="*/ 130508 w 262470"/>
                <a:gd name="connsiteY2397" fmla="*/ 11626 h 233364"/>
                <a:gd name="connsiteX2398" fmla="*/ 127676 w 262470"/>
                <a:gd name="connsiteY2398" fmla="*/ 14221 h 233364"/>
                <a:gd name="connsiteX2399" fmla="*/ 69152 w 262470"/>
                <a:gd name="connsiteY2399" fmla="*/ 131263 h 233364"/>
                <a:gd name="connsiteX2400" fmla="*/ 69152 w 262470"/>
                <a:gd name="connsiteY2400" fmla="*/ 131263 h 233364"/>
                <a:gd name="connsiteX2401" fmla="*/ 71278 w 262470"/>
                <a:gd name="connsiteY2401" fmla="*/ 129140 h 233364"/>
                <a:gd name="connsiteX2402" fmla="*/ 70570 w 262470"/>
                <a:gd name="connsiteY2402" fmla="*/ 126544 h 233364"/>
                <a:gd name="connsiteX2403" fmla="*/ 126023 w 262470"/>
                <a:gd name="connsiteY2403" fmla="*/ 14693 h 233364"/>
                <a:gd name="connsiteX2404" fmla="*/ 128382 w 262470"/>
                <a:gd name="connsiteY2404" fmla="*/ 11390 h 233364"/>
                <a:gd name="connsiteX2405" fmla="*/ 128382 w 262470"/>
                <a:gd name="connsiteY2405" fmla="*/ 11390 h 233364"/>
                <a:gd name="connsiteX2406" fmla="*/ 68447 w 262470"/>
                <a:gd name="connsiteY2406" fmla="*/ 128904 h 233364"/>
                <a:gd name="connsiteX2407" fmla="*/ 68447 w 262470"/>
                <a:gd name="connsiteY2407" fmla="*/ 128904 h 233364"/>
                <a:gd name="connsiteX2408" fmla="*/ 69152 w 262470"/>
                <a:gd name="connsiteY2408" fmla="*/ 124182 h 233364"/>
                <a:gd name="connsiteX2409" fmla="*/ 126259 w 262470"/>
                <a:gd name="connsiteY2409" fmla="*/ 14221 h 233364"/>
                <a:gd name="connsiteX2410" fmla="*/ 126259 w 262470"/>
                <a:gd name="connsiteY2410" fmla="*/ 14221 h 233364"/>
                <a:gd name="connsiteX2411" fmla="*/ 126259 w 262470"/>
                <a:gd name="connsiteY2411" fmla="*/ 14221 h 233364"/>
                <a:gd name="connsiteX2412" fmla="*/ 43432 w 262470"/>
                <a:gd name="connsiteY2412" fmla="*/ 119228 h 233364"/>
                <a:gd name="connsiteX2413" fmla="*/ 43432 w 262470"/>
                <a:gd name="connsiteY2413" fmla="*/ 119228 h 233364"/>
                <a:gd name="connsiteX2414" fmla="*/ 44141 w 262470"/>
                <a:gd name="connsiteY2414" fmla="*/ 114510 h 233364"/>
                <a:gd name="connsiteX2415" fmla="*/ 42018 w 262470"/>
                <a:gd name="connsiteY2415" fmla="*/ 119228 h 233364"/>
                <a:gd name="connsiteX2416" fmla="*/ 42018 w 262470"/>
                <a:gd name="connsiteY2416" fmla="*/ 120645 h 233364"/>
                <a:gd name="connsiteX2417" fmla="*/ 42723 w 262470"/>
                <a:gd name="connsiteY2417" fmla="*/ 114037 h 233364"/>
                <a:gd name="connsiteX2418" fmla="*/ 40128 w 262470"/>
                <a:gd name="connsiteY2418" fmla="*/ 119228 h 233364"/>
                <a:gd name="connsiteX2419" fmla="*/ 41545 w 262470"/>
                <a:gd name="connsiteY2419" fmla="*/ 119228 h 233364"/>
                <a:gd name="connsiteX2420" fmla="*/ 41545 w 262470"/>
                <a:gd name="connsiteY2420" fmla="*/ 119228 h 233364"/>
                <a:gd name="connsiteX2421" fmla="*/ 40837 w 262470"/>
                <a:gd name="connsiteY2421" fmla="*/ 114982 h 233364"/>
                <a:gd name="connsiteX2422" fmla="*/ 66557 w 262470"/>
                <a:gd name="connsiteY2422" fmla="*/ 49853 h 233364"/>
                <a:gd name="connsiteX2423" fmla="*/ 69389 w 262470"/>
                <a:gd name="connsiteY2423" fmla="*/ 47022 h 233364"/>
                <a:gd name="connsiteX2424" fmla="*/ 71987 w 262470"/>
                <a:gd name="connsiteY2424" fmla="*/ 47022 h 233364"/>
                <a:gd name="connsiteX2425" fmla="*/ 71987 w 262470"/>
                <a:gd name="connsiteY2425" fmla="*/ 48436 h 233364"/>
                <a:gd name="connsiteX2426" fmla="*/ 67266 w 262470"/>
                <a:gd name="connsiteY2426" fmla="*/ 45604 h 233364"/>
                <a:gd name="connsiteX2427" fmla="*/ 65143 w 262470"/>
                <a:gd name="connsiteY2427" fmla="*/ 48436 h 233364"/>
                <a:gd name="connsiteX2428" fmla="*/ 66793 w 262470"/>
                <a:gd name="connsiteY2428" fmla="*/ 46549 h 233364"/>
                <a:gd name="connsiteX2429" fmla="*/ 68683 w 262470"/>
                <a:gd name="connsiteY2429" fmla="*/ 46549 h 233364"/>
                <a:gd name="connsiteX2430" fmla="*/ 23847 w 262470"/>
                <a:gd name="connsiteY2430" fmla="*/ 112620 h 233364"/>
                <a:gd name="connsiteX2431" fmla="*/ 26207 w 262470"/>
                <a:gd name="connsiteY2431" fmla="*/ 112620 h 233364"/>
                <a:gd name="connsiteX2432" fmla="*/ 24556 w 262470"/>
                <a:gd name="connsiteY2432" fmla="*/ 107902 h 233364"/>
                <a:gd name="connsiteX2433" fmla="*/ 61130 w 262470"/>
                <a:gd name="connsiteY2433" fmla="*/ 49381 h 233364"/>
                <a:gd name="connsiteX2434" fmla="*/ 66557 w 262470"/>
                <a:gd name="connsiteY2434" fmla="*/ 46077 h 233364"/>
                <a:gd name="connsiteX2435" fmla="*/ 66557 w 262470"/>
                <a:gd name="connsiteY2435" fmla="*/ 47491 h 233364"/>
                <a:gd name="connsiteX2436" fmla="*/ 61839 w 262470"/>
                <a:gd name="connsiteY2436" fmla="*/ 45132 h 233364"/>
                <a:gd name="connsiteX2437" fmla="*/ 10868 w 262470"/>
                <a:gd name="connsiteY2437" fmla="*/ 117105 h 233364"/>
                <a:gd name="connsiteX2438" fmla="*/ 10868 w 262470"/>
                <a:gd name="connsiteY2438" fmla="*/ 117105 h 233364"/>
                <a:gd name="connsiteX2439" fmla="*/ 14644 w 262470"/>
                <a:gd name="connsiteY2439" fmla="*/ 112620 h 233364"/>
                <a:gd name="connsiteX2440" fmla="*/ 14644 w 262470"/>
                <a:gd name="connsiteY2440" fmla="*/ 112620 h 233364"/>
                <a:gd name="connsiteX2441" fmla="*/ 11576 w 262470"/>
                <a:gd name="connsiteY2441" fmla="*/ 112856 h 233364"/>
                <a:gd name="connsiteX2442" fmla="*/ 58062 w 262470"/>
                <a:gd name="connsiteY2442" fmla="*/ 43954 h 233364"/>
                <a:gd name="connsiteX2443" fmla="*/ 60421 w 262470"/>
                <a:gd name="connsiteY2443" fmla="*/ 41828 h 233364"/>
                <a:gd name="connsiteX2444" fmla="*/ 60421 w 262470"/>
                <a:gd name="connsiteY2444" fmla="*/ 41828 h 233364"/>
                <a:gd name="connsiteX2445" fmla="*/ 59716 w 262470"/>
                <a:gd name="connsiteY2445" fmla="*/ 39705 h 233364"/>
                <a:gd name="connsiteX2446" fmla="*/ 35882 w 262470"/>
                <a:gd name="connsiteY2446" fmla="*/ 69910 h 233364"/>
                <a:gd name="connsiteX2447" fmla="*/ 33051 w 262470"/>
                <a:gd name="connsiteY2447" fmla="*/ 71797 h 233364"/>
                <a:gd name="connsiteX2448" fmla="*/ 34937 w 262470"/>
                <a:gd name="connsiteY2448" fmla="*/ 69910 h 233364"/>
                <a:gd name="connsiteX2449" fmla="*/ 34937 w 262470"/>
                <a:gd name="connsiteY2449" fmla="*/ 69910 h 233364"/>
                <a:gd name="connsiteX2450" fmla="*/ 37297 w 262470"/>
                <a:gd name="connsiteY2450" fmla="*/ 68493 h 233364"/>
                <a:gd name="connsiteX2451" fmla="*/ 37533 w 262470"/>
                <a:gd name="connsiteY2451" fmla="*/ 65662 h 233364"/>
                <a:gd name="connsiteX2452" fmla="*/ 9926 w 262470"/>
                <a:gd name="connsiteY2452" fmla="*/ 100585 h 233364"/>
                <a:gd name="connsiteX2453" fmla="*/ 9926 w 262470"/>
                <a:gd name="connsiteY2453" fmla="*/ 100585 h 233364"/>
                <a:gd name="connsiteX2454" fmla="*/ 11576 w 262470"/>
                <a:gd name="connsiteY2454" fmla="*/ 96339 h 233364"/>
                <a:gd name="connsiteX2455" fmla="*/ 8509 w 262470"/>
                <a:gd name="connsiteY2455" fmla="*/ 98226 h 233364"/>
                <a:gd name="connsiteX2456" fmla="*/ 10159 w 262470"/>
                <a:gd name="connsiteY2456" fmla="*/ 98226 h 233364"/>
                <a:gd name="connsiteX2457" fmla="*/ 10159 w 262470"/>
                <a:gd name="connsiteY2457" fmla="*/ 93980 h 233364"/>
                <a:gd name="connsiteX2458" fmla="*/ 8509 w 262470"/>
                <a:gd name="connsiteY2458" fmla="*/ 96103 h 233364"/>
                <a:gd name="connsiteX2459" fmla="*/ 8509 w 262470"/>
                <a:gd name="connsiteY2459" fmla="*/ 96103 h 233364"/>
                <a:gd name="connsiteX2460" fmla="*/ 9690 w 262470"/>
                <a:gd name="connsiteY2460" fmla="*/ 91854 h 233364"/>
                <a:gd name="connsiteX2461" fmla="*/ 2609 w 262470"/>
                <a:gd name="connsiteY2461" fmla="*/ 102002 h 233364"/>
                <a:gd name="connsiteX2462" fmla="*/ 2609 w 262470"/>
                <a:gd name="connsiteY2462" fmla="*/ 102002 h 233364"/>
                <a:gd name="connsiteX2463" fmla="*/ 4260 w 262470"/>
                <a:gd name="connsiteY2463" fmla="*/ 102002 h 233364"/>
                <a:gd name="connsiteX2464" fmla="*/ 4496 w 262470"/>
                <a:gd name="connsiteY2464" fmla="*/ 78405 h 233364"/>
                <a:gd name="connsiteX2465" fmla="*/ 6622 w 262470"/>
                <a:gd name="connsiteY2465" fmla="*/ 78405 h 233364"/>
                <a:gd name="connsiteX2466" fmla="*/ 5677 w 262470"/>
                <a:gd name="connsiteY2466" fmla="*/ 73451 h 23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</a:cxnLst>
              <a:rect l="l" t="t" r="r" b="b"/>
              <a:pathLst>
                <a:path w="262470" h="233364">
                  <a:moveTo>
                    <a:pt x="253921" y="107902"/>
                  </a:moveTo>
                  <a:cubicBezTo>
                    <a:pt x="253921" y="107902"/>
                    <a:pt x="253921" y="107902"/>
                    <a:pt x="253921" y="109788"/>
                  </a:cubicBezTo>
                  <a:cubicBezTo>
                    <a:pt x="253921" y="111678"/>
                    <a:pt x="253921" y="109788"/>
                    <a:pt x="253921" y="109788"/>
                  </a:cubicBezTo>
                  <a:cubicBezTo>
                    <a:pt x="253921" y="110733"/>
                    <a:pt x="253921" y="111442"/>
                    <a:pt x="253921" y="112384"/>
                  </a:cubicBezTo>
                  <a:cubicBezTo>
                    <a:pt x="253921" y="112384"/>
                    <a:pt x="253921" y="112384"/>
                    <a:pt x="252504" y="112384"/>
                  </a:cubicBezTo>
                  <a:cubicBezTo>
                    <a:pt x="252504" y="108138"/>
                    <a:pt x="252504" y="112384"/>
                    <a:pt x="252504" y="110025"/>
                  </a:cubicBezTo>
                  <a:cubicBezTo>
                    <a:pt x="252504" y="107665"/>
                    <a:pt x="252504" y="110025"/>
                    <a:pt x="254157" y="106484"/>
                  </a:cubicBezTo>
                  <a:cubicBezTo>
                    <a:pt x="254157" y="106484"/>
                    <a:pt x="254157" y="104362"/>
                    <a:pt x="251798" y="106484"/>
                  </a:cubicBezTo>
                  <a:cubicBezTo>
                    <a:pt x="251798" y="104598"/>
                    <a:pt x="251798" y="103183"/>
                    <a:pt x="251798" y="106484"/>
                  </a:cubicBezTo>
                  <a:cubicBezTo>
                    <a:pt x="252031" y="105070"/>
                    <a:pt x="252504" y="103653"/>
                    <a:pt x="253212" y="102239"/>
                  </a:cubicBezTo>
                  <a:cubicBezTo>
                    <a:pt x="253212" y="102239"/>
                    <a:pt x="253212" y="102239"/>
                    <a:pt x="253212" y="102239"/>
                  </a:cubicBezTo>
                  <a:cubicBezTo>
                    <a:pt x="252976" y="103653"/>
                    <a:pt x="252976" y="104834"/>
                    <a:pt x="253212" y="106251"/>
                  </a:cubicBezTo>
                  <a:cubicBezTo>
                    <a:pt x="253212" y="103889"/>
                    <a:pt x="253212" y="106251"/>
                    <a:pt x="251798" y="106251"/>
                  </a:cubicBezTo>
                  <a:lnTo>
                    <a:pt x="253685" y="103420"/>
                  </a:lnTo>
                  <a:cubicBezTo>
                    <a:pt x="253685" y="100352"/>
                    <a:pt x="253685" y="103420"/>
                    <a:pt x="251798" y="103420"/>
                  </a:cubicBezTo>
                  <a:cubicBezTo>
                    <a:pt x="249909" y="103420"/>
                    <a:pt x="251798" y="101766"/>
                    <a:pt x="251798" y="101766"/>
                  </a:cubicBezTo>
                  <a:cubicBezTo>
                    <a:pt x="251798" y="102239"/>
                    <a:pt x="251798" y="102947"/>
                    <a:pt x="251798" y="103420"/>
                  </a:cubicBezTo>
                  <a:lnTo>
                    <a:pt x="251798" y="103420"/>
                  </a:lnTo>
                  <a:cubicBezTo>
                    <a:pt x="251798" y="103420"/>
                    <a:pt x="251798" y="103420"/>
                    <a:pt x="251798" y="101530"/>
                  </a:cubicBezTo>
                  <a:cubicBezTo>
                    <a:pt x="251798" y="99643"/>
                    <a:pt x="250381" y="101530"/>
                    <a:pt x="249909" y="101530"/>
                  </a:cubicBezTo>
                  <a:lnTo>
                    <a:pt x="249909" y="101530"/>
                  </a:lnTo>
                  <a:cubicBezTo>
                    <a:pt x="249909" y="101530"/>
                    <a:pt x="249909" y="99643"/>
                    <a:pt x="251798" y="99171"/>
                  </a:cubicBezTo>
                  <a:cubicBezTo>
                    <a:pt x="253685" y="98698"/>
                    <a:pt x="251798" y="99171"/>
                    <a:pt x="251798" y="97048"/>
                  </a:cubicBezTo>
                  <a:cubicBezTo>
                    <a:pt x="251798" y="94922"/>
                    <a:pt x="251798" y="97048"/>
                    <a:pt x="251798" y="98935"/>
                  </a:cubicBezTo>
                  <a:cubicBezTo>
                    <a:pt x="251798" y="100821"/>
                    <a:pt x="251798" y="98935"/>
                    <a:pt x="251798" y="98935"/>
                  </a:cubicBezTo>
                  <a:cubicBezTo>
                    <a:pt x="251798" y="98935"/>
                    <a:pt x="251798" y="95631"/>
                    <a:pt x="251798" y="95631"/>
                  </a:cubicBezTo>
                  <a:lnTo>
                    <a:pt x="251798" y="97520"/>
                  </a:lnTo>
                  <a:lnTo>
                    <a:pt x="251798" y="97520"/>
                  </a:lnTo>
                  <a:cubicBezTo>
                    <a:pt x="251798" y="97520"/>
                    <a:pt x="251798" y="101766"/>
                    <a:pt x="251798" y="99407"/>
                  </a:cubicBezTo>
                  <a:cubicBezTo>
                    <a:pt x="251798" y="101766"/>
                    <a:pt x="251798" y="102475"/>
                    <a:pt x="251798" y="102002"/>
                  </a:cubicBezTo>
                  <a:cubicBezTo>
                    <a:pt x="251798" y="101530"/>
                    <a:pt x="251798" y="100352"/>
                    <a:pt x="251798" y="98698"/>
                  </a:cubicBezTo>
                  <a:cubicBezTo>
                    <a:pt x="251798" y="97048"/>
                    <a:pt x="251798" y="100585"/>
                    <a:pt x="251798" y="99879"/>
                  </a:cubicBezTo>
                  <a:cubicBezTo>
                    <a:pt x="251798" y="98935"/>
                    <a:pt x="252268" y="97990"/>
                    <a:pt x="252976" y="97520"/>
                  </a:cubicBezTo>
                  <a:cubicBezTo>
                    <a:pt x="252976" y="96339"/>
                    <a:pt x="252976" y="95394"/>
                    <a:pt x="252976" y="94216"/>
                  </a:cubicBezTo>
                  <a:cubicBezTo>
                    <a:pt x="252976" y="94216"/>
                    <a:pt x="252976" y="94216"/>
                    <a:pt x="252976" y="94216"/>
                  </a:cubicBezTo>
                  <a:cubicBezTo>
                    <a:pt x="252976" y="93271"/>
                    <a:pt x="252976" y="92090"/>
                    <a:pt x="252976" y="91149"/>
                  </a:cubicBezTo>
                  <a:cubicBezTo>
                    <a:pt x="252976" y="88786"/>
                    <a:pt x="252976" y="91149"/>
                    <a:pt x="252976" y="89495"/>
                  </a:cubicBezTo>
                  <a:cubicBezTo>
                    <a:pt x="252976" y="87845"/>
                    <a:pt x="252976" y="89495"/>
                    <a:pt x="252976" y="92327"/>
                  </a:cubicBezTo>
                  <a:cubicBezTo>
                    <a:pt x="252976" y="95158"/>
                    <a:pt x="252976" y="92327"/>
                    <a:pt x="252976" y="92327"/>
                  </a:cubicBezTo>
                  <a:cubicBezTo>
                    <a:pt x="253212" y="93744"/>
                    <a:pt x="253212" y="95394"/>
                    <a:pt x="252976" y="96812"/>
                  </a:cubicBezTo>
                  <a:lnTo>
                    <a:pt x="252976" y="96812"/>
                  </a:lnTo>
                  <a:cubicBezTo>
                    <a:pt x="252976" y="96812"/>
                    <a:pt x="252976" y="95394"/>
                    <a:pt x="252976" y="94452"/>
                  </a:cubicBezTo>
                  <a:cubicBezTo>
                    <a:pt x="252976" y="93508"/>
                    <a:pt x="251090" y="94452"/>
                    <a:pt x="252976" y="91149"/>
                  </a:cubicBezTo>
                  <a:cubicBezTo>
                    <a:pt x="252976" y="92563"/>
                    <a:pt x="252976" y="91149"/>
                    <a:pt x="252976" y="93271"/>
                  </a:cubicBezTo>
                  <a:cubicBezTo>
                    <a:pt x="252976" y="95394"/>
                    <a:pt x="252976" y="90912"/>
                    <a:pt x="252976" y="89495"/>
                  </a:cubicBezTo>
                  <a:cubicBezTo>
                    <a:pt x="252976" y="88081"/>
                    <a:pt x="252976" y="89495"/>
                    <a:pt x="252976" y="89495"/>
                  </a:cubicBezTo>
                  <a:cubicBezTo>
                    <a:pt x="252976" y="89495"/>
                    <a:pt x="252976" y="86900"/>
                    <a:pt x="252976" y="87608"/>
                  </a:cubicBezTo>
                  <a:cubicBezTo>
                    <a:pt x="252976" y="86664"/>
                    <a:pt x="252976" y="85955"/>
                    <a:pt x="252976" y="85013"/>
                  </a:cubicBezTo>
                  <a:cubicBezTo>
                    <a:pt x="252976" y="85013"/>
                    <a:pt x="252976" y="87372"/>
                    <a:pt x="252976" y="85013"/>
                  </a:cubicBezTo>
                  <a:cubicBezTo>
                    <a:pt x="252976" y="86191"/>
                    <a:pt x="252976" y="87608"/>
                    <a:pt x="252976" y="88786"/>
                  </a:cubicBezTo>
                  <a:cubicBezTo>
                    <a:pt x="252976" y="86900"/>
                    <a:pt x="252976" y="88786"/>
                    <a:pt x="252976" y="87608"/>
                  </a:cubicBezTo>
                  <a:cubicBezTo>
                    <a:pt x="252976" y="90676"/>
                    <a:pt x="252976" y="87608"/>
                    <a:pt x="251562" y="90440"/>
                  </a:cubicBezTo>
                  <a:cubicBezTo>
                    <a:pt x="250145" y="93271"/>
                    <a:pt x="251562" y="88317"/>
                    <a:pt x="251562" y="86900"/>
                  </a:cubicBezTo>
                  <a:cubicBezTo>
                    <a:pt x="251562" y="85485"/>
                    <a:pt x="251562" y="88317"/>
                    <a:pt x="251562" y="86900"/>
                  </a:cubicBezTo>
                  <a:lnTo>
                    <a:pt x="251562" y="84068"/>
                  </a:lnTo>
                  <a:cubicBezTo>
                    <a:pt x="251562" y="84068"/>
                    <a:pt x="251562" y="84068"/>
                    <a:pt x="253685" y="84068"/>
                  </a:cubicBezTo>
                  <a:cubicBezTo>
                    <a:pt x="255808" y="84068"/>
                    <a:pt x="253685" y="84068"/>
                    <a:pt x="253685" y="82654"/>
                  </a:cubicBezTo>
                  <a:cubicBezTo>
                    <a:pt x="251798" y="86900"/>
                    <a:pt x="253685" y="79350"/>
                    <a:pt x="251090" y="82654"/>
                  </a:cubicBezTo>
                  <a:cubicBezTo>
                    <a:pt x="251090" y="78169"/>
                    <a:pt x="248967" y="81473"/>
                    <a:pt x="249672" y="76988"/>
                  </a:cubicBezTo>
                  <a:cubicBezTo>
                    <a:pt x="249436" y="76518"/>
                    <a:pt x="249436" y="76282"/>
                    <a:pt x="249672" y="75810"/>
                  </a:cubicBezTo>
                  <a:cubicBezTo>
                    <a:pt x="249672" y="78877"/>
                    <a:pt x="249672" y="75810"/>
                    <a:pt x="248258" y="76988"/>
                  </a:cubicBezTo>
                  <a:cubicBezTo>
                    <a:pt x="248258" y="76282"/>
                    <a:pt x="248258" y="75574"/>
                    <a:pt x="248258" y="74865"/>
                  </a:cubicBezTo>
                  <a:cubicBezTo>
                    <a:pt x="248258" y="76988"/>
                    <a:pt x="248258" y="76755"/>
                    <a:pt x="248258" y="74865"/>
                  </a:cubicBezTo>
                  <a:cubicBezTo>
                    <a:pt x="248258" y="76755"/>
                    <a:pt x="248258" y="72978"/>
                    <a:pt x="246368" y="74865"/>
                  </a:cubicBezTo>
                  <a:cubicBezTo>
                    <a:pt x="246605" y="75574"/>
                    <a:pt x="246605" y="76518"/>
                    <a:pt x="246368" y="77224"/>
                  </a:cubicBezTo>
                  <a:cubicBezTo>
                    <a:pt x="246368" y="77224"/>
                    <a:pt x="246368" y="75574"/>
                    <a:pt x="246368" y="74629"/>
                  </a:cubicBezTo>
                  <a:cubicBezTo>
                    <a:pt x="246368" y="73687"/>
                    <a:pt x="246368" y="74629"/>
                    <a:pt x="244482" y="74629"/>
                  </a:cubicBezTo>
                  <a:cubicBezTo>
                    <a:pt x="242595" y="74629"/>
                    <a:pt x="244482" y="71089"/>
                    <a:pt x="244482" y="72978"/>
                  </a:cubicBezTo>
                  <a:cubicBezTo>
                    <a:pt x="244482" y="71325"/>
                    <a:pt x="244482" y="72978"/>
                    <a:pt x="244482" y="71089"/>
                  </a:cubicBezTo>
                  <a:cubicBezTo>
                    <a:pt x="242831" y="75337"/>
                    <a:pt x="244482" y="68493"/>
                    <a:pt x="241650" y="71089"/>
                  </a:cubicBezTo>
                  <a:cubicBezTo>
                    <a:pt x="241650" y="66370"/>
                    <a:pt x="239527" y="72978"/>
                    <a:pt x="240233" y="68257"/>
                  </a:cubicBezTo>
                  <a:cubicBezTo>
                    <a:pt x="240233" y="68257"/>
                    <a:pt x="240233" y="68257"/>
                    <a:pt x="240233" y="68257"/>
                  </a:cubicBezTo>
                  <a:cubicBezTo>
                    <a:pt x="240233" y="68257"/>
                    <a:pt x="240233" y="68257"/>
                    <a:pt x="240233" y="68257"/>
                  </a:cubicBezTo>
                  <a:cubicBezTo>
                    <a:pt x="240233" y="68257"/>
                    <a:pt x="240233" y="64956"/>
                    <a:pt x="240233" y="68257"/>
                  </a:cubicBezTo>
                  <a:cubicBezTo>
                    <a:pt x="240233" y="71561"/>
                    <a:pt x="240233" y="66843"/>
                    <a:pt x="240233" y="66370"/>
                  </a:cubicBezTo>
                  <a:cubicBezTo>
                    <a:pt x="240233" y="65898"/>
                    <a:pt x="240233" y="66370"/>
                    <a:pt x="238346" y="66370"/>
                  </a:cubicBezTo>
                  <a:cubicBezTo>
                    <a:pt x="236459" y="66370"/>
                    <a:pt x="238346" y="64483"/>
                    <a:pt x="236459" y="63775"/>
                  </a:cubicBezTo>
                  <a:cubicBezTo>
                    <a:pt x="222771" y="47258"/>
                    <a:pt x="203895" y="35929"/>
                    <a:pt x="182893" y="31919"/>
                  </a:cubicBezTo>
                  <a:cubicBezTo>
                    <a:pt x="183129" y="30974"/>
                    <a:pt x="183602" y="30266"/>
                    <a:pt x="184307" y="29560"/>
                  </a:cubicBezTo>
                  <a:cubicBezTo>
                    <a:pt x="184307" y="32861"/>
                    <a:pt x="187611" y="29560"/>
                    <a:pt x="187847" y="31919"/>
                  </a:cubicBezTo>
                  <a:cubicBezTo>
                    <a:pt x="187847" y="30502"/>
                    <a:pt x="187847" y="31919"/>
                    <a:pt x="187847" y="30266"/>
                  </a:cubicBezTo>
                  <a:cubicBezTo>
                    <a:pt x="187847" y="28615"/>
                    <a:pt x="187847" y="30266"/>
                    <a:pt x="187847" y="30266"/>
                  </a:cubicBezTo>
                  <a:cubicBezTo>
                    <a:pt x="187847" y="30266"/>
                    <a:pt x="189265" y="28851"/>
                    <a:pt x="187847" y="30266"/>
                  </a:cubicBezTo>
                  <a:cubicBezTo>
                    <a:pt x="186433" y="31683"/>
                    <a:pt x="187847" y="28379"/>
                    <a:pt x="189501" y="27434"/>
                  </a:cubicBezTo>
                  <a:cubicBezTo>
                    <a:pt x="189501" y="31447"/>
                    <a:pt x="189501" y="30738"/>
                    <a:pt x="191151" y="29324"/>
                  </a:cubicBezTo>
                  <a:cubicBezTo>
                    <a:pt x="192805" y="27906"/>
                    <a:pt x="191151" y="31683"/>
                    <a:pt x="193038" y="29324"/>
                  </a:cubicBezTo>
                  <a:cubicBezTo>
                    <a:pt x="194928" y="27670"/>
                    <a:pt x="194928" y="31210"/>
                    <a:pt x="196815" y="29324"/>
                  </a:cubicBezTo>
                  <a:cubicBezTo>
                    <a:pt x="196815" y="29324"/>
                    <a:pt x="196815" y="30738"/>
                    <a:pt x="196815" y="30974"/>
                  </a:cubicBezTo>
                  <a:cubicBezTo>
                    <a:pt x="196815" y="30502"/>
                    <a:pt x="196815" y="29793"/>
                    <a:pt x="196815" y="29324"/>
                  </a:cubicBezTo>
                  <a:cubicBezTo>
                    <a:pt x="196815" y="32628"/>
                    <a:pt x="199882" y="29324"/>
                    <a:pt x="199882" y="31919"/>
                  </a:cubicBezTo>
                  <a:cubicBezTo>
                    <a:pt x="199882" y="29560"/>
                    <a:pt x="199882" y="31919"/>
                    <a:pt x="199882" y="31919"/>
                  </a:cubicBezTo>
                  <a:cubicBezTo>
                    <a:pt x="199882" y="31919"/>
                    <a:pt x="201772" y="29793"/>
                    <a:pt x="199882" y="31919"/>
                  </a:cubicBezTo>
                  <a:cubicBezTo>
                    <a:pt x="197996" y="34042"/>
                    <a:pt x="201536" y="31919"/>
                    <a:pt x="199882" y="31919"/>
                  </a:cubicBezTo>
                  <a:cubicBezTo>
                    <a:pt x="198232" y="31919"/>
                    <a:pt x="199882" y="30266"/>
                    <a:pt x="199882" y="29793"/>
                  </a:cubicBezTo>
                  <a:cubicBezTo>
                    <a:pt x="199882" y="29324"/>
                    <a:pt x="199882" y="31210"/>
                    <a:pt x="199882" y="31447"/>
                  </a:cubicBezTo>
                  <a:cubicBezTo>
                    <a:pt x="199882" y="31683"/>
                    <a:pt x="199882" y="31447"/>
                    <a:pt x="201300" y="31447"/>
                  </a:cubicBezTo>
                  <a:cubicBezTo>
                    <a:pt x="201536" y="31919"/>
                    <a:pt x="201536" y="32628"/>
                    <a:pt x="201300" y="33097"/>
                  </a:cubicBezTo>
                  <a:cubicBezTo>
                    <a:pt x="201300" y="31210"/>
                    <a:pt x="201300" y="33097"/>
                    <a:pt x="202950" y="31919"/>
                  </a:cubicBezTo>
                  <a:cubicBezTo>
                    <a:pt x="202950" y="34751"/>
                    <a:pt x="202950" y="31919"/>
                    <a:pt x="202950" y="33806"/>
                  </a:cubicBezTo>
                  <a:cubicBezTo>
                    <a:pt x="202950" y="35693"/>
                    <a:pt x="202950" y="31919"/>
                    <a:pt x="202950" y="31919"/>
                  </a:cubicBezTo>
                  <a:lnTo>
                    <a:pt x="202950" y="34042"/>
                  </a:lnTo>
                  <a:cubicBezTo>
                    <a:pt x="204367" y="31210"/>
                    <a:pt x="202950" y="35459"/>
                    <a:pt x="205073" y="32628"/>
                  </a:cubicBezTo>
                  <a:lnTo>
                    <a:pt x="205073" y="34751"/>
                  </a:lnTo>
                  <a:cubicBezTo>
                    <a:pt x="205073" y="34751"/>
                    <a:pt x="207199" y="34751"/>
                    <a:pt x="207905" y="34751"/>
                  </a:cubicBezTo>
                  <a:cubicBezTo>
                    <a:pt x="208613" y="34751"/>
                    <a:pt x="207905" y="37110"/>
                    <a:pt x="207905" y="34751"/>
                  </a:cubicBezTo>
                  <a:cubicBezTo>
                    <a:pt x="207905" y="36874"/>
                    <a:pt x="207905" y="38291"/>
                    <a:pt x="207905" y="36401"/>
                  </a:cubicBezTo>
                  <a:cubicBezTo>
                    <a:pt x="209322" y="38760"/>
                    <a:pt x="211917" y="37818"/>
                    <a:pt x="213334" y="40414"/>
                  </a:cubicBezTo>
                  <a:lnTo>
                    <a:pt x="213334" y="38760"/>
                  </a:lnTo>
                  <a:cubicBezTo>
                    <a:pt x="213334" y="40178"/>
                    <a:pt x="213334" y="38760"/>
                    <a:pt x="213334" y="41122"/>
                  </a:cubicBezTo>
                  <a:cubicBezTo>
                    <a:pt x="213334" y="43482"/>
                    <a:pt x="215221" y="44660"/>
                    <a:pt x="217817" y="41122"/>
                  </a:cubicBezTo>
                  <a:lnTo>
                    <a:pt x="217817" y="43245"/>
                  </a:lnTo>
                  <a:cubicBezTo>
                    <a:pt x="217817" y="43245"/>
                    <a:pt x="219470" y="43245"/>
                    <a:pt x="219703" y="43245"/>
                  </a:cubicBezTo>
                  <a:cubicBezTo>
                    <a:pt x="219939" y="41359"/>
                    <a:pt x="220648" y="39705"/>
                    <a:pt x="221829" y="38055"/>
                  </a:cubicBezTo>
                  <a:cubicBezTo>
                    <a:pt x="221593" y="39233"/>
                    <a:pt x="221593" y="40178"/>
                    <a:pt x="221829" y="41359"/>
                  </a:cubicBezTo>
                  <a:cubicBezTo>
                    <a:pt x="221829" y="41359"/>
                    <a:pt x="221829" y="43954"/>
                    <a:pt x="221829" y="41359"/>
                  </a:cubicBezTo>
                  <a:cubicBezTo>
                    <a:pt x="221829" y="38760"/>
                    <a:pt x="221829" y="44190"/>
                    <a:pt x="221829" y="41359"/>
                  </a:cubicBezTo>
                  <a:cubicBezTo>
                    <a:pt x="221829" y="44660"/>
                    <a:pt x="223716" y="41359"/>
                    <a:pt x="223480" y="44426"/>
                  </a:cubicBezTo>
                  <a:cubicBezTo>
                    <a:pt x="223480" y="41828"/>
                    <a:pt x="224661" y="43009"/>
                    <a:pt x="223480" y="44426"/>
                  </a:cubicBezTo>
                  <a:cubicBezTo>
                    <a:pt x="222302" y="45841"/>
                    <a:pt x="223480" y="44426"/>
                    <a:pt x="223480" y="43009"/>
                  </a:cubicBezTo>
                  <a:cubicBezTo>
                    <a:pt x="223480" y="41592"/>
                    <a:pt x="223480" y="43009"/>
                    <a:pt x="223480" y="45841"/>
                  </a:cubicBezTo>
                  <a:lnTo>
                    <a:pt x="223480" y="43954"/>
                  </a:lnTo>
                  <a:cubicBezTo>
                    <a:pt x="223480" y="45604"/>
                    <a:pt x="226075" y="43954"/>
                    <a:pt x="225603" y="47727"/>
                  </a:cubicBezTo>
                  <a:cubicBezTo>
                    <a:pt x="225603" y="47727"/>
                    <a:pt x="225603" y="47727"/>
                    <a:pt x="225603" y="47727"/>
                  </a:cubicBezTo>
                  <a:cubicBezTo>
                    <a:pt x="225603" y="47727"/>
                    <a:pt x="227728" y="47727"/>
                    <a:pt x="227965" y="51268"/>
                  </a:cubicBezTo>
                  <a:cubicBezTo>
                    <a:pt x="227965" y="49853"/>
                    <a:pt x="229851" y="51268"/>
                    <a:pt x="230560" y="53157"/>
                  </a:cubicBezTo>
                  <a:lnTo>
                    <a:pt x="230560" y="50326"/>
                  </a:lnTo>
                  <a:cubicBezTo>
                    <a:pt x="230560" y="50326"/>
                    <a:pt x="230560" y="50326"/>
                    <a:pt x="230560" y="50326"/>
                  </a:cubicBezTo>
                  <a:cubicBezTo>
                    <a:pt x="228907" y="54572"/>
                    <a:pt x="230560" y="52685"/>
                    <a:pt x="230560" y="54099"/>
                  </a:cubicBezTo>
                  <a:cubicBezTo>
                    <a:pt x="230560" y="55516"/>
                    <a:pt x="230560" y="54099"/>
                    <a:pt x="230560" y="52449"/>
                  </a:cubicBezTo>
                  <a:cubicBezTo>
                    <a:pt x="230560" y="50795"/>
                    <a:pt x="230560" y="52449"/>
                    <a:pt x="230560" y="51031"/>
                  </a:cubicBezTo>
                  <a:cubicBezTo>
                    <a:pt x="229379" y="56458"/>
                    <a:pt x="230560" y="53627"/>
                    <a:pt x="230560" y="55989"/>
                  </a:cubicBezTo>
                  <a:cubicBezTo>
                    <a:pt x="230560" y="58348"/>
                    <a:pt x="230560" y="54099"/>
                    <a:pt x="230560" y="53391"/>
                  </a:cubicBezTo>
                  <a:cubicBezTo>
                    <a:pt x="230560" y="52685"/>
                    <a:pt x="230560" y="53391"/>
                    <a:pt x="230560" y="53391"/>
                  </a:cubicBezTo>
                  <a:lnTo>
                    <a:pt x="230560" y="55280"/>
                  </a:lnTo>
                  <a:cubicBezTo>
                    <a:pt x="230560" y="55280"/>
                    <a:pt x="230560" y="55280"/>
                    <a:pt x="230560" y="55280"/>
                  </a:cubicBezTo>
                  <a:cubicBezTo>
                    <a:pt x="230560" y="54572"/>
                    <a:pt x="230560" y="53627"/>
                    <a:pt x="230560" y="52921"/>
                  </a:cubicBezTo>
                  <a:cubicBezTo>
                    <a:pt x="230560" y="52921"/>
                    <a:pt x="230560" y="52921"/>
                    <a:pt x="230560" y="52921"/>
                  </a:cubicBezTo>
                  <a:cubicBezTo>
                    <a:pt x="230560" y="52921"/>
                    <a:pt x="230560" y="52921"/>
                    <a:pt x="230560" y="52921"/>
                  </a:cubicBezTo>
                  <a:cubicBezTo>
                    <a:pt x="230560" y="55280"/>
                    <a:pt x="230560" y="54335"/>
                    <a:pt x="230560" y="54808"/>
                  </a:cubicBezTo>
                  <a:cubicBezTo>
                    <a:pt x="230560" y="55280"/>
                    <a:pt x="230560" y="54808"/>
                    <a:pt x="230560" y="54808"/>
                  </a:cubicBezTo>
                  <a:cubicBezTo>
                    <a:pt x="230560" y="54808"/>
                    <a:pt x="230560" y="54808"/>
                    <a:pt x="230560" y="56458"/>
                  </a:cubicBezTo>
                  <a:cubicBezTo>
                    <a:pt x="230560" y="58112"/>
                    <a:pt x="230560" y="56458"/>
                    <a:pt x="230560" y="58820"/>
                  </a:cubicBezTo>
                  <a:cubicBezTo>
                    <a:pt x="230560" y="61179"/>
                    <a:pt x="230560" y="57167"/>
                    <a:pt x="230560" y="56225"/>
                  </a:cubicBezTo>
                  <a:cubicBezTo>
                    <a:pt x="230560" y="55280"/>
                    <a:pt x="230560" y="56225"/>
                    <a:pt x="230560" y="56225"/>
                  </a:cubicBezTo>
                  <a:cubicBezTo>
                    <a:pt x="230560" y="55753"/>
                    <a:pt x="230560" y="55044"/>
                    <a:pt x="230560" y="54572"/>
                  </a:cubicBezTo>
                  <a:cubicBezTo>
                    <a:pt x="230560" y="52449"/>
                    <a:pt x="230560" y="54572"/>
                    <a:pt x="232447" y="51504"/>
                  </a:cubicBezTo>
                  <a:cubicBezTo>
                    <a:pt x="232447" y="52212"/>
                    <a:pt x="232447" y="53157"/>
                    <a:pt x="232447" y="53863"/>
                  </a:cubicBezTo>
                  <a:cubicBezTo>
                    <a:pt x="232447" y="53863"/>
                    <a:pt x="233864" y="51031"/>
                    <a:pt x="233628" y="52449"/>
                  </a:cubicBezTo>
                  <a:cubicBezTo>
                    <a:pt x="233392" y="53863"/>
                    <a:pt x="233628" y="53863"/>
                    <a:pt x="233628" y="54572"/>
                  </a:cubicBezTo>
                  <a:cubicBezTo>
                    <a:pt x="233628" y="55280"/>
                    <a:pt x="233628" y="54572"/>
                    <a:pt x="233628" y="52921"/>
                  </a:cubicBezTo>
                  <a:cubicBezTo>
                    <a:pt x="233628" y="51268"/>
                    <a:pt x="233628" y="54808"/>
                    <a:pt x="233628" y="52921"/>
                  </a:cubicBezTo>
                  <a:cubicBezTo>
                    <a:pt x="233392" y="53627"/>
                    <a:pt x="233392" y="54572"/>
                    <a:pt x="233628" y="55280"/>
                  </a:cubicBezTo>
                  <a:cubicBezTo>
                    <a:pt x="234806" y="52449"/>
                    <a:pt x="235751" y="52212"/>
                    <a:pt x="235042" y="55280"/>
                  </a:cubicBezTo>
                  <a:cubicBezTo>
                    <a:pt x="234333" y="58348"/>
                    <a:pt x="235042" y="56695"/>
                    <a:pt x="235042" y="55280"/>
                  </a:cubicBezTo>
                  <a:cubicBezTo>
                    <a:pt x="235042" y="58584"/>
                    <a:pt x="235042" y="55280"/>
                    <a:pt x="235042" y="58112"/>
                  </a:cubicBezTo>
                  <a:cubicBezTo>
                    <a:pt x="236696" y="53627"/>
                    <a:pt x="235042" y="61416"/>
                    <a:pt x="236932" y="58112"/>
                  </a:cubicBezTo>
                  <a:cubicBezTo>
                    <a:pt x="236932" y="59526"/>
                    <a:pt x="236932" y="58112"/>
                    <a:pt x="236932" y="60235"/>
                  </a:cubicBezTo>
                  <a:cubicBezTo>
                    <a:pt x="236932" y="62358"/>
                    <a:pt x="236932" y="60235"/>
                    <a:pt x="236932" y="61888"/>
                  </a:cubicBezTo>
                  <a:cubicBezTo>
                    <a:pt x="238818" y="58584"/>
                    <a:pt x="238110" y="64247"/>
                    <a:pt x="239527" y="61888"/>
                  </a:cubicBezTo>
                  <a:cubicBezTo>
                    <a:pt x="240941" y="59526"/>
                    <a:pt x="239527" y="61888"/>
                    <a:pt x="239527" y="60471"/>
                  </a:cubicBezTo>
                  <a:cubicBezTo>
                    <a:pt x="239527" y="59998"/>
                    <a:pt x="239527" y="59290"/>
                    <a:pt x="239527" y="58820"/>
                  </a:cubicBezTo>
                  <a:cubicBezTo>
                    <a:pt x="239527" y="58820"/>
                    <a:pt x="239527" y="61652"/>
                    <a:pt x="239527" y="61888"/>
                  </a:cubicBezTo>
                  <a:cubicBezTo>
                    <a:pt x="239527" y="62124"/>
                    <a:pt x="239527" y="61888"/>
                    <a:pt x="239527" y="61888"/>
                  </a:cubicBezTo>
                  <a:cubicBezTo>
                    <a:pt x="239527" y="61888"/>
                    <a:pt x="239527" y="61888"/>
                    <a:pt x="239527" y="60471"/>
                  </a:cubicBezTo>
                  <a:cubicBezTo>
                    <a:pt x="239527" y="60943"/>
                    <a:pt x="239527" y="61652"/>
                    <a:pt x="239527" y="62124"/>
                  </a:cubicBezTo>
                  <a:cubicBezTo>
                    <a:pt x="241178" y="57876"/>
                    <a:pt x="239527" y="64247"/>
                    <a:pt x="241414" y="62124"/>
                  </a:cubicBezTo>
                  <a:cubicBezTo>
                    <a:pt x="241650" y="63066"/>
                    <a:pt x="241650" y="64247"/>
                    <a:pt x="241414" y="65189"/>
                  </a:cubicBezTo>
                  <a:cubicBezTo>
                    <a:pt x="241414" y="66843"/>
                    <a:pt x="241414" y="65189"/>
                    <a:pt x="241414" y="65189"/>
                  </a:cubicBezTo>
                  <a:cubicBezTo>
                    <a:pt x="241414" y="64483"/>
                    <a:pt x="241414" y="63775"/>
                    <a:pt x="241414" y="63066"/>
                  </a:cubicBezTo>
                  <a:cubicBezTo>
                    <a:pt x="241414" y="61416"/>
                    <a:pt x="241414" y="63066"/>
                    <a:pt x="241414" y="61652"/>
                  </a:cubicBezTo>
                  <a:lnTo>
                    <a:pt x="241414" y="64011"/>
                  </a:lnTo>
                  <a:cubicBezTo>
                    <a:pt x="241414" y="64011"/>
                    <a:pt x="241414" y="64011"/>
                    <a:pt x="242595" y="64011"/>
                  </a:cubicBezTo>
                  <a:cubicBezTo>
                    <a:pt x="243773" y="64011"/>
                    <a:pt x="242595" y="65425"/>
                    <a:pt x="242595" y="66370"/>
                  </a:cubicBezTo>
                  <a:cubicBezTo>
                    <a:pt x="244009" y="62358"/>
                    <a:pt x="244482" y="66370"/>
                    <a:pt x="245426" y="64247"/>
                  </a:cubicBezTo>
                  <a:cubicBezTo>
                    <a:pt x="245426" y="66370"/>
                    <a:pt x="245426" y="66134"/>
                    <a:pt x="245426" y="67787"/>
                  </a:cubicBezTo>
                  <a:cubicBezTo>
                    <a:pt x="245426" y="69438"/>
                    <a:pt x="245426" y="67787"/>
                    <a:pt x="245426" y="65898"/>
                  </a:cubicBezTo>
                  <a:cubicBezTo>
                    <a:pt x="245426" y="64011"/>
                    <a:pt x="245426" y="69910"/>
                    <a:pt x="245426" y="68257"/>
                  </a:cubicBezTo>
                  <a:cubicBezTo>
                    <a:pt x="245426" y="66606"/>
                    <a:pt x="245426" y="68257"/>
                    <a:pt x="245426" y="68257"/>
                  </a:cubicBezTo>
                  <a:cubicBezTo>
                    <a:pt x="245426" y="67787"/>
                    <a:pt x="245426" y="67551"/>
                    <a:pt x="245426" y="67079"/>
                  </a:cubicBezTo>
                  <a:cubicBezTo>
                    <a:pt x="245426" y="67079"/>
                    <a:pt x="245426" y="70147"/>
                    <a:pt x="247313" y="67079"/>
                  </a:cubicBezTo>
                  <a:cubicBezTo>
                    <a:pt x="247313" y="68493"/>
                    <a:pt x="247313" y="69674"/>
                    <a:pt x="247313" y="71089"/>
                  </a:cubicBezTo>
                  <a:cubicBezTo>
                    <a:pt x="247549" y="69910"/>
                    <a:pt x="247549" y="68729"/>
                    <a:pt x="247313" y="67551"/>
                  </a:cubicBezTo>
                  <a:cubicBezTo>
                    <a:pt x="248494" y="64483"/>
                    <a:pt x="247313" y="69674"/>
                    <a:pt x="248494" y="67551"/>
                  </a:cubicBezTo>
                  <a:cubicBezTo>
                    <a:pt x="248494" y="69202"/>
                    <a:pt x="248494" y="70383"/>
                    <a:pt x="248494" y="71797"/>
                  </a:cubicBezTo>
                  <a:cubicBezTo>
                    <a:pt x="248494" y="73214"/>
                    <a:pt x="248494" y="68966"/>
                    <a:pt x="249672" y="67551"/>
                  </a:cubicBezTo>
                  <a:cubicBezTo>
                    <a:pt x="250853" y="66134"/>
                    <a:pt x="249672" y="69202"/>
                    <a:pt x="249672" y="67551"/>
                  </a:cubicBezTo>
                  <a:lnTo>
                    <a:pt x="249672" y="69438"/>
                  </a:lnTo>
                  <a:cubicBezTo>
                    <a:pt x="249672" y="69438"/>
                    <a:pt x="249672" y="69438"/>
                    <a:pt x="249672" y="67787"/>
                  </a:cubicBezTo>
                  <a:cubicBezTo>
                    <a:pt x="249672" y="68966"/>
                    <a:pt x="249672" y="70147"/>
                    <a:pt x="249672" y="71325"/>
                  </a:cubicBezTo>
                  <a:cubicBezTo>
                    <a:pt x="249672" y="71325"/>
                    <a:pt x="249672" y="71325"/>
                    <a:pt x="249672" y="71325"/>
                  </a:cubicBezTo>
                  <a:cubicBezTo>
                    <a:pt x="249436" y="70383"/>
                    <a:pt x="249436" y="69202"/>
                    <a:pt x="249672" y="68257"/>
                  </a:cubicBezTo>
                  <a:lnTo>
                    <a:pt x="249672" y="66134"/>
                  </a:lnTo>
                  <a:cubicBezTo>
                    <a:pt x="249672" y="66134"/>
                    <a:pt x="249672" y="68257"/>
                    <a:pt x="249672" y="66134"/>
                  </a:cubicBezTo>
                  <a:cubicBezTo>
                    <a:pt x="249672" y="66606"/>
                    <a:pt x="249672" y="67315"/>
                    <a:pt x="249672" y="67787"/>
                  </a:cubicBezTo>
                  <a:cubicBezTo>
                    <a:pt x="249672" y="67787"/>
                    <a:pt x="248022" y="67787"/>
                    <a:pt x="249672" y="63775"/>
                  </a:cubicBezTo>
                  <a:cubicBezTo>
                    <a:pt x="251326" y="59762"/>
                    <a:pt x="249672" y="63775"/>
                    <a:pt x="249672" y="65189"/>
                  </a:cubicBezTo>
                  <a:cubicBezTo>
                    <a:pt x="249436" y="64011"/>
                    <a:pt x="249436" y="62830"/>
                    <a:pt x="249672" y="61652"/>
                  </a:cubicBezTo>
                  <a:cubicBezTo>
                    <a:pt x="249672" y="61652"/>
                    <a:pt x="249672" y="61652"/>
                    <a:pt x="249672" y="63066"/>
                  </a:cubicBezTo>
                  <a:cubicBezTo>
                    <a:pt x="249672" y="64483"/>
                    <a:pt x="249672" y="61652"/>
                    <a:pt x="248494" y="63066"/>
                  </a:cubicBezTo>
                  <a:cubicBezTo>
                    <a:pt x="247313" y="64483"/>
                    <a:pt x="248494" y="61416"/>
                    <a:pt x="248494" y="60235"/>
                  </a:cubicBezTo>
                  <a:cubicBezTo>
                    <a:pt x="248494" y="59057"/>
                    <a:pt x="247313" y="60235"/>
                    <a:pt x="248494" y="57876"/>
                  </a:cubicBezTo>
                  <a:cubicBezTo>
                    <a:pt x="249672" y="55516"/>
                    <a:pt x="248494" y="57876"/>
                    <a:pt x="248494" y="59526"/>
                  </a:cubicBezTo>
                  <a:cubicBezTo>
                    <a:pt x="248494" y="61179"/>
                    <a:pt x="248494" y="59526"/>
                    <a:pt x="248494" y="57876"/>
                  </a:cubicBezTo>
                  <a:lnTo>
                    <a:pt x="248494" y="59762"/>
                  </a:lnTo>
                  <a:cubicBezTo>
                    <a:pt x="248494" y="59762"/>
                    <a:pt x="248494" y="59762"/>
                    <a:pt x="248494" y="59762"/>
                  </a:cubicBezTo>
                  <a:lnTo>
                    <a:pt x="248494" y="57876"/>
                  </a:lnTo>
                  <a:cubicBezTo>
                    <a:pt x="248494" y="59290"/>
                    <a:pt x="247077" y="57876"/>
                    <a:pt x="246841" y="57876"/>
                  </a:cubicBezTo>
                  <a:cubicBezTo>
                    <a:pt x="246605" y="57876"/>
                    <a:pt x="246841" y="57876"/>
                    <a:pt x="246841" y="56458"/>
                  </a:cubicBezTo>
                  <a:cubicBezTo>
                    <a:pt x="246841" y="55044"/>
                    <a:pt x="246841" y="56458"/>
                    <a:pt x="246841" y="55044"/>
                  </a:cubicBezTo>
                  <a:cubicBezTo>
                    <a:pt x="246841" y="53627"/>
                    <a:pt x="246841" y="55044"/>
                    <a:pt x="246841" y="55044"/>
                  </a:cubicBezTo>
                  <a:cubicBezTo>
                    <a:pt x="246841" y="51740"/>
                    <a:pt x="246841" y="55044"/>
                    <a:pt x="248494" y="55044"/>
                  </a:cubicBezTo>
                  <a:cubicBezTo>
                    <a:pt x="250145" y="55044"/>
                    <a:pt x="247077" y="55044"/>
                    <a:pt x="246605" y="53157"/>
                  </a:cubicBezTo>
                  <a:cubicBezTo>
                    <a:pt x="246132" y="51268"/>
                    <a:pt x="246605" y="53157"/>
                    <a:pt x="246605" y="54808"/>
                  </a:cubicBezTo>
                  <a:cubicBezTo>
                    <a:pt x="246605" y="56458"/>
                    <a:pt x="246605" y="51031"/>
                    <a:pt x="246605" y="53157"/>
                  </a:cubicBezTo>
                  <a:lnTo>
                    <a:pt x="246605" y="53157"/>
                  </a:lnTo>
                  <a:cubicBezTo>
                    <a:pt x="246605" y="55280"/>
                    <a:pt x="246605" y="53157"/>
                    <a:pt x="246605" y="54572"/>
                  </a:cubicBezTo>
                  <a:cubicBezTo>
                    <a:pt x="246605" y="53863"/>
                    <a:pt x="246605" y="53157"/>
                    <a:pt x="246605" y="52449"/>
                  </a:cubicBezTo>
                  <a:cubicBezTo>
                    <a:pt x="246605" y="52449"/>
                    <a:pt x="246605" y="52449"/>
                    <a:pt x="246605" y="52449"/>
                  </a:cubicBezTo>
                  <a:cubicBezTo>
                    <a:pt x="246605" y="55044"/>
                    <a:pt x="245190" y="52449"/>
                    <a:pt x="244954" y="52449"/>
                  </a:cubicBezTo>
                  <a:cubicBezTo>
                    <a:pt x="244718" y="52449"/>
                    <a:pt x="244954" y="52449"/>
                    <a:pt x="244954" y="52449"/>
                  </a:cubicBezTo>
                  <a:cubicBezTo>
                    <a:pt x="244954" y="52449"/>
                    <a:pt x="243301" y="52449"/>
                    <a:pt x="242831" y="50795"/>
                  </a:cubicBezTo>
                  <a:cubicBezTo>
                    <a:pt x="242595" y="50089"/>
                    <a:pt x="242595" y="49617"/>
                    <a:pt x="242831" y="48908"/>
                  </a:cubicBezTo>
                  <a:cubicBezTo>
                    <a:pt x="242831" y="46785"/>
                    <a:pt x="242831" y="48908"/>
                    <a:pt x="242831" y="50559"/>
                  </a:cubicBezTo>
                  <a:cubicBezTo>
                    <a:pt x="242831" y="52212"/>
                    <a:pt x="242831" y="48200"/>
                    <a:pt x="242831" y="47258"/>
                  </a:cubicBezTo>
                  <a:cubicBezTo>
                    <a:pt x="242831" y="46313"/>
                    <a:pt x="242831" y="49145"/>
                    <a:pt x="242831" y="50089"/>
                  </a:cubicBezTo>
                  <a:cubicBezTo>
                    <a:pt x="242831" y="51031"/>
                    <a:pt x="241178" y="51740"/>
                    <a:pt x="242831" y="48672"/>
                  </a:cubicBezTo>
                  <a:cubicBezTo>
                    <a:pt x="242831" y="51268"/>
                    <a:pt x="242831" y="48672"/>
                    <a:pt x="241414" y="50559"/>
                  </a:cubicBezTo>
                  <a:cubicBezTo>
                    <a:pt x="239999" y="52449"/>
                    <a:pt x="241414" y="48908"/>
                    <a:pt x="241414" y="48200"/>
                  </a:cubicBezTo>
                  <a:cubicBezTo>
                    <a:pt x="241414" y="47491"/>
                    <a:pt x="241414" y="48200"/>
                    <a:pt x="239999" y="48200"/>
                  </a:cubicBezTo>
                  <a:cubicBezTo>
                    <a:pt x="238582" y="48200"/>
                    <a:pt x="239999" y="48200"/>
                    <a:pt x="239999" y="48200"/>
                  </a:cubicBezTo>
                  <a:cubicBezTo>
                    <a:pt x="239999" y="48200"/>
                    <a:pt x="239999" y="48200"/>
                    <a:pt x="239999" y="48200"/>
                  </a:cubicBezTo>
                  <a:cubicBezTo>
                    <a:pt x="239999" y="48200"/>
                    <a:pt x="239999" y="46549"/>
                    <a:pt x="239999" y="45368"/>
                  </a:cubicBezTo>
                  <a:cubicBezTo>
                    <a:pt x="239999" y="44190"/>
                    <a:pt x="239999" y="45368"/>
                    <a:pt x="239999" y="43718"/>
                  </a:cubicBezTo>
                  <a:cubicBezTo>
                    <a:pt x="239999" y="42064"/>
                    <a:pt x="238582" y="43718"/>
                    <a:pt x="237401" y="45604"/>
                  </a:cubicBezTo>
                  <a:cubicBezTo>
                    <a:pt x="236223" y="47491"/>
                    <a:pt x="237401" y="43482"/>
                    <a:pt x="237401" y="42064"/>
                  </a:cubicBezTo>
                  <a:cubicBezTo>
                    <a:pt x="237401" y="40650"/>
                    <a:pt x="235987" y="42064"/>
                    <a:pt x="235987" y="39469"/>
                  </a:cubicBezTo>
                  <a:cubicBezTo>
                    <a:pt x="235987" y="41828"/>
                    <a:pt x="235987" y="39469"/>
                    <a:pt x="235987" y="39469"/>
                  </a:cubicBezTo>
                  <a:cubicBezTo>
                    <a:pt x="235987" y="39469"/>
                    <a:pt x="235987" y="41122"/>
                    <a:pt x="235987" y="41592"/>
                  </a:cubicBezTo>
                  <a:cubicBezTo>
                    <a:pt x="235987" y="42064"/>
                    <a:pt x="234100" y="41592"/>
                    <a:pt x="235987" y="38760"/>
                  </a:cubicBezTo>
                  <a:cubicBezTo>
                    <a:pt x="235987" y="38760"/>
                    <a:pt x="235987" y="35929"/>
                    <a:pt x="233864" y="38760"/>
                  </a:cubicBezTo>
                  <a:cubicBezTo>
                    <a:pt x="233864" y="36401"/>
                    <a:pt x="233864" y="38760"/>
                    <a:pt x="233864" y="35223"/>
                  </a:cubicBezTo>
                  <a:cubicBezTo>
                    <a:pt x="233864" y="37346"/>
                    <a:pt x="233864" y="35223"/>
                    <a:pt x="232447" y="37582"/>
                  </a:cubicBezTo>
                  <a:cubicBezTo>
                    <a:pt x="232447" y="36637"/>
                    <a:pt x="232447" y="35929"/>
                    <a:pt x="232447" y="34987"/>
                  </a:cubicBezTo>
                  <a:cubicBezTo>
                    <a:pt x="232447" y="34987"/>
                    <a:pt x="229615" y="34987"/>
                    <a:pt x="229143" y="30974"/>
                  </a:cubicBezTo>
                  <a:cubicBezTo>
                    <a:pt x="229143" y="30974"/>
                    <a:pt x="229143" y="32861"/>
                    <a:pt x="229143" y="32861"/>
                  </a:cubicBezTo>
                  <a:cubicBezTo>
                    <a:pt x="229143" y="32861"/>
                    <a:pt x="229143" y="29087"/>
                    <a:pt x="226311" y="30029"/>
                  </a:cubicBezTo>
                  <a:cubicBezTo>
                    <a:pt x="223480" y="30974"/>
                    <a:pt x="226311" y="27906"/>
                    <a:pt x="226311" y="27906"/>
                  </a:cubicBezTo>
                  <a:lnTo>
                    <a:pt x="226311" y="29560"/>
                  </a:lnTo>
                  <a:cubicBezTo>
                    <a:pt x="226311" y="29560"/>
                    <a:pt x="226311" y="27198"/>
                    <a:pt x="226311" y="29560"/>
                  </a:cubicBezTo>
                  <a:lnTo>
                    <a:pt x="226311" y="26962"/>
                  </a:lnTo>
                  <a:cubicBezTo>
                    <a:pt x="224661" y="28379"/>
                    <a:pt x="224188" y="26962"/>
                    <a:pt x="223480" y="24366"/>
                  </a:cubicBezTo>
                  <a:lnTo>
                    <a:pt x="223480" y="24366"/>
                  </a:lnTo>
                  <a:cubicBezTo>
                    <a:pt x="222302" y="21535"/>
                    <a:pt x="219939" y="22007"/>
                    <a:pt x="218761" y="19648"/>
                  </a:cubicBezTo>
                  <a:cubicBezTo>
                    <a:pt x="218761" y="22007"/>
                    <a:pt x="217108" y="19648"/>
                    <a:pt x="216402" y="19648"/>
                  </a:cubicBezTo>
                  <a:cubicBezTo>
                    <a:pt x="215694" y="19648"/>
                    <a:pt x="214985" y="19648"/>
                    <a:pt x="216402" y="19648"/>
                  </a:cubicBezTo>
                  <a:lnTo>
                    <a:pt x="216402" y="21062"/>
                  </a:lnTo>
                  <a:cubicBezTo>
                    <a:pt x="216402" y="17995"/>
                    <a:pt x="216402" y="21062"/>
                    <a:pt x="216402" y="18703"/>
                  </a:cubicBezTo>
                  <a:cubicBezTo>
                    <a:pt x="214749" y="20829"/>
                    <a:pt x="214749" y="16816"/>
                    <a:pt x="213098" y="18703"/>
                  </a:cubicBezTo>
                  <a:lnTo>
                    <a:pt x="213098" y="16816"/>
                  </a:lnTo>
                  <a:cubicBezTo>
                    <a:pt x="210972" y="18703"/>
                    <a:pt x="210972" y="14693"/>
                    <a:pt x="208613" y="16816"/>
                  </a:cubicBezTo>
                  <a:cubicBezTo>
                    <a:pt x="208613" y="14221"/>
                    <a:pt x="206963" y="16816"/>
                    <a:pt x="208613" y="14930"/>
                  </a:cubicBezTo>
                  <a:cubicBezTo>
                    <a:pt x="207435" y="16816"/>
                    <a:pt x="208613" y="14930"/>
                    <a:pt x="207199" y="14930"/>
                  </a:cubicBezTo>
                  <a:cubicBezTo>
                    <a:pt x="207199" y="12804"/>
                    <a:pt x="205782" y="13040"/>
                    <a:pt x="204367" y="13512"/>
                  </a:cubicBezTo>
                  <a:cubicBezTo>
                    <a:pt x="202950" y="13985"/>
                    <a:pt x="199882" y="13512"/>
                    <a:pt x="198232" y="10917"/>
                  </a:cubicBezTo>
                  <a:lnTo>
                    <a:pt x="198232" y="12331"/>
                  </a:lnTo>
                  <a:cubicBezTo>
                    <a:pt x="198232" y="12331"/>
                    <a:pt x="198232" y="12331"/>
                    <a:pt x="198232" y="12331"/>
                  </a:cubicBezTo>
                  <a:cubicBezTo>
                    <a:pt x="198232" y="12331"/>
                    <a:pt x="196106" y="12331"/>
                    <a:pt x="194455" y="12331"/>
                  </a:cubicBezTo>
                  <a:lnTo>
                    <a:pt x="194455" y="10681"/>
                  </a:lnTo>
                  <a:cubicBezTo>
                    <a:pt x="194455" y="10681"/>
                    <a:pt x="193038" y="13276"/>
                    <a:pt x="194455" y="11862"/>
                  </a:cubicBezTo>
                  <a:lnTo>
                    <a:pt x="194455" y="10681"/>
                  </a:lnTo>
                  <a:cubicBezTo>
                    <a:pt x="194455" y="10681"/>
                    <a:pt x="194455" y="10681"/>
                    <a:pt x="194455" y="10681"/>
                  </a:cubicBezTo>
                  <a:cubicBezTo>
                    <a:pt x="186906" y="6432"/>
                    <a:pt x="176285" y="9500"/>
                    <a:pt x="168027" y="7377"/>
                  </a:cubicBezTo>
                  <a:lnTo>
                    <a:pt x="168027" y="7377"/>
                  </a:lnTo>
                  <a:cubicBezTo>
                    <a:pt x="168027" y="5726"/>
                    <a:pt x="164486" y="7377"/>
                    <a:pt x="164959" y="5963"/>
                  </a:cubicBezTo>
                  <a:cubicBezTo>
                    <a:pt x="165431" y="4545"/>
                    <a:pt x="162836" y="8558"/>
                    <a:pt x="164959" y="5963"/>
                  </a:cubicBezTo>
                  <a:cubicBezTo>
                    <a:pt x="167082" y="3364"/>
                    <a:pt x="163308" y="5963"/>
                    <a:pt x="164959" y="5963"/>
                  </a:cubicBezTo>
                  <a:lnTo>
                    <a:pt x="164959" y="5963"/>
                  </a:lnTo>
                  <a:cubicBezTo>
                    <a:pt x="164959" y="5963"/>
                    <a:pt x="164959" y="5963"/>
                    <a:pt x="163542" y="5963"/>
                  </a:cubicBezTo>
                  <a:cubicBezTo>
                    <a:pt x="163542" y="3131"/>
                    <a:pt x="158587" y="5963"/>
                    <a:pt x="159296" y="1950"/>
                  </a:cubicBezTo>
                  <a:lnTo>
                    <a:pt x="159296" y="3364"/>
                  </a:lnTo>
                  <a:cubicBezTo>
                    <a:pt x="159296" y="1478"/>
                    <a:pt x="159296" y="1714"/>
                    <a:pt x="159296" y="3364"/>
                  </a:cubicBezTo>
                  <a:lnTo>
                    <a:pt x="159296" y="1478"/>
                  </a:lnTo>
                  <a:cubicBezTo>
                    <a:pt x="157409" y="4073"/>
                    <a:pt x="159296" y="1478"/>
                    <a:pt x="159296" y="1478"/>
                  </a:cubicBezTo>
                  <a:cubicBezTo>
                    <a:pt x="159296" y="1478"/>
                    <a:pt x="157409" y="1478"/>
                    <a:pt x="156937" y="1478"/>
                  </a:cubicBezTo>
                  <a:lnTo>
                    <a:pt x="156937" y="-409"/>
                  </a:lnTo>
                  <a:cubicBezTo>
                    <a:pt x="156937" y="-409"/>
                    <a:pt x="155283" y="1950"/>
                    <a:pt x="156937" y="-409"/>
                  </a:cubicBezTo>
                  <a:lnTo>
                    <a:pt x="156937" y="769"/>
                  </a:lnTo>
                  <a:cubicBezTo>
                    <a:pt x="156937" y="769"/>
                    <a:pt x="156937" y="769"/>
                    <a:pt x="156937" y="769"/>
                  </a:cubicBezTo>
                  <a:lnTo>
                    <a:pt x="156937" y="-645"/>
                  </a:lnTo>
                  <a:cubicBezTo>
                    <a:pt x="156937" y="-645"/>
                    <a:pt x="155283" y="1005"/>
                    <a:pt x="155047" y="769"/>
                  </a:cubicBezTo>
                  <a:cubicBezTo>
                    <a:pt x="154811" y="533"/>
                    <a:pt x="155047" y="769"/>
                    <a:pt x="156700" y="-882"/>
                  </a:cubicBezTo>
                  <a:lnTo>
                    <a:pt x="152688" y="1478"/>
                  </a:lnTo>
                  <a:lnTo>
                    <a:pt x="152688" y="-409"/>
                  </a:lnTo>
                  <a:cubicBezTo>
                    <a:pt x="152688" y="-2063"/>
                    <a:pt x="152688" y="-409"/>
                    <a:pt x="152688" y="1005"/>
                  </a:cubicBezTo>
                  <a:cubicBezTo>
                    <a:pt x="152688" y="2422"/>
                    <a:pt x="151273" y="1005"/>
                    <a:pt x="150329" y="2895"/>
                  </a:cubicBezTo>
                  <a:cubicBezTo>
                    <a:pt x="149384" y="4782"/>
                    <a:pt x="150329" y="2895"/>
                    <a:pt x="150329" y="533"/>
                  </a:cubicBezTo>
                  <a:cubicBezTo>
                    <a:pt x="150329" y="-1826"/>
                    <a:pt x="148911" y="2422"/>
                    <a:pt x="150329" y="533"/>
                  </a:cubicBezTo>
                  <a:cubicBezTo>
                    <a:pt x="150329" y="1950"/>
                    <a:pt x="150329" y="1714"/>
                    <a:pt x="150329" y="2186"/>
                  </a:cubicBezTo>
                  <a:cubicBezTo>
                    <a:pt x="150329" y="2659"/>
                    <a:pt x="150329" y="2186"/>
                    <a:pt x="147969" y="3601"/>
                  </a:cubicBezTo>
                  <a:lnTo>
                    <a:pt x="147969" y="2186"/>
                  </a:lnTo>
                  <a:cubicBezTo>
                    <a:pt x="147969" y="2186"/>
                    <a:pt x="147969" y="2186"/>
                    <a:pt x="147969" y="2186"/>
                  </a:cubicBezTo>
                  <a:cubicBezTo>
                    <a:pt x="147969" y="2186"/>
                    <a:pt x="147969" y="2186"/>
                    <a:pt x="146080" y="4073"/>
                  </a:cubicBezTo>
                  <a:cubicBezTo>
                    <a:pt x="146080" y="1005"/>
                    <a:pt x="141361" y="7141"/>
                    <a:pt x="143484" y="4073"/>
                  </a:cubicBezTo>
                  <a:cubicBezTo>
                    <a:pt x="141125" y="6905"/>
                    <a:pt x="141125" y="6196"/>
                    <a:pt x="140417" y="6432"/>
                  </a:cubicBezTo>
                  <a:cubicBezTo>
                    <a:pt x="139711" y="6668"/>
                    <a:pt x="140417" y="6432"/>
                    <a:pt x="142306" y="5018"/>
                  </a:cubicBezTo>
                  <a:lnTo>
                    <a:pt x="142306" y="5018"/>
                  </a:lnTo>
                  <a:lnTo>
                    <a:pt x="145374" y="2186"/>
                  </a:lnTo>
                  <a:cubicBezTo>
                    <a:pt x="142779" y="5726"/>
                    <a:pt x="145374" y="2186"/>
                    <a:pt x="145374" y="2186"/>
                  </a:cubicBezTo>
                  <a:cubicBezTo>
                    <a:pt x="145374" y="2186"/>
                    <a:pt x="145374" y="769"/>
                    <a:pt x="142070" y="2186"/>
                  </a:cubicBezTo>
                  <a:lnTo>
                    <a:pt x="143484" y="769"/>
                  </a:lnTo>
                  <a:cubicBezTo>
                    <a:pt x="143484" y="769"/>
                    <a:pt x="143484" y="769"/>
                    <a:pt x="140180" y="3364"/>
                  </a:cubicBezTo>
                  <a:cubicBezTo>
                    <a:pt x="136879" y="5963"/>
                    <a:pt x="140180" y="2186"/>
                    <a:pt x="141361" y="1714"/>
                  </a:cubicBezTo>
                  <a:lnTo>
                    <a:pt x="136643" y="5018"/>
                  </a:lnTo>
                  <a:cubicBezTo>
                    <a:pt x="136643" y="5018"/>
                    <a:pt x="136643" y="5018"/>
                    <a:pt x="132158" y="6668"/>
                  </a:cubicBezTo>
                  <a:cubicBezTo>
                    <a:pt x="127676" y="8322"/>
                    <a:pt x="130508" y="6668"/>
                    <a:pt x="128382" y="8794"/>
                  </a:cubicBezTo>
                  <a:cubicBezTo>
                    <a:pt x="128382" y="6905"/>
                    <a:pt x="120832" y="13512"/>
                    <a:pt x="123663" y="8794"/>
                  </a:cubicBezTo>
                  <a:cubicBezTo>
                    <a:pt x="120360" y="13040"/>
                    <a:pt x="121068" y="10445"/>
                    <a:pt x="118000" y="13985"/>
                  </a:cubicBezTo>
                  <a:cubicBezTo>
                    <a:pt x="118000" y="13985"/>
                    <a:pt x="114696" y="16816"/>
                    <a:pt x="116583" y="13985"/>
                  </a:cubicBezTo>
                  <a:cubicBezTo>
                    <a:pt x="112573" y="16580"/>
                    <a:pt x="111392" y="15872"/>
                    <a:pt x="113282" y="12095"/>
                  </a:cubicBezTo>
                  <a:cubicBezTo>
                    <a:pt x="112337" y="13040"/>
                    <a:pt x="111392" y="13985"/>
                    <a:pt x="110448" y="14930"/>
                  </a:cubicBezTo>
                  <a:cubicBezTo>
                    <a:pt x="110448" y="14930"/>
                    <a:pt x="110448" y="14930"/>
                    <a:pt x="110448" y="13276"/>
                  </a:cubicBezTo>
                  <a:cubicBezTo>
                    <a:pt x="110448" y="11626"/>
                    <a:pt x="110448" y="13276"/>
                    <a:pt x="110448" y="13276"/>
                  </a:cubicBezTo>
                  <a:lnTo>
                    <a:pt x="107383" y="15872"/>
                  </a:lnTo>
                  <a:cubicBezTo>
                    <a:pt x="107383" y="15872"/>
                    <a:pt x="107383" y="15872"/>
                    <a:pt x="107383" y="15872"/>
                  </a:cubicBezTo>
                  <a:cubicBezTo>
                    <a:pt x="107383" y="15872"/>
                    <a:pt x="103843" y="15872"/>
                    <a:pt x="107383" y="12804"/>
                  </a:cubicBezTo>
                  <a:cubicBezTo>
                    <a:pt x="105257" y="14930"/>
                    <a:pt x="104548" y="15163"/>
                    <a:pt x="104548" y="14457"/>
                  </a:cubicBezTo>
                  <a:cubicBezTo>
                    <a:pt x="101717" y="17053"/>
                    <a:pt x="98179" y="19412"/>
                    <a:pt x="94639" y="20829"/>
                  </a:cubicBezTo>
                  <a:lnTo>
                    <a:pt x="96290" y="18703"/>
                  </a:lnTo>
                  <a:cubicBezTo>
                    <a:pt x="94403" y="20593"/>
                    <a:pt x="94403" y="18703"/>
                    <a:pt x="93222" y="20593"/>
                  </a:cubicBezTo>
                  <a:lnTo>
                    <a:pt x="93222" y="19412"/>
                  </a:lnTo>
                  <a:cubicBezTo>
                    <a:pt x="91099" y="19648"/>
                    <a:pt x="89212" y="20357"/>
                    <a:pt x="87559" y="21535"/>
                  </a:cubicBezTo>
                  <a:cubicBezTo>
                    <a:pt x="87559" y="21535"/>
                    <a:pt x="84491" y="21535"/>
                    <a:pt x="80481" y="24130"/>
                  </a:cubicBezTo>
                  <a:cubicBezTo>
                    <a:pt x="80481" y="24130"/>
                    <a:pt x="75996" y="25784"/>
                    <a:pt x="74346" y="26492"/>
                  </a:cubicBezTo>
                  <a:cubicBezTo>
                    <a:pt x="71278" y="27906"/>
                    <a:pt x="67974" y="29560"/>
                    <a:pt x="65143" y="31447"/>
                  </a:cubicBezTo>
                  <a:cubicBezTo>
                    <a:pt x="65143" y="31447"/>
                    <a:pt x="65143" y="32628"/>
                    <a:pt x="63725" y="33570"/>
                  </a:cubicBezTo>
                  <a:cubicBezTo>
                    <a:pt x="62311" y="34514"/>
                    <a:pt x="63725" y="33570"/>
                    <a:pt x="62075" y="33570"/>
                  </a:cubicBezTo>
                  <a:cubicBezTo>
                    <a:pt x="60421" y="33570"/>
                    <a:pt x="62075" y="33570"/>
                    <a:pt x="62075" y="33570"/>
                  </a:cubicBezTo>
                  <a:cubicBezTo>
                    <a:pt x="62075" y="33570"/>
                    <a:pt x="62075" y="35223"/>
                    <a:pt x="64198" y="33570"/>
                  </a:cubicBezTo>
                  <a:cubicBezTo>
                    <a:pt x="66321" y="31919"/>
                    <a:pt x="64198" y="33570"/>
                    <a:pt x="62783" y="35459"/>
                  </a:cubicBezTo>
                  <a:cubicBezTo>
                    <a:pt x="63253" y="35223"/>
                    <a:pt x="63962" y="35223"/>
                    <a:pt x="64434" y="35459"/>
                  </a:cubicBezTo>
                  <a:lnTo>
                    <a:pt x="59716" y="38291"/>
                  </a:lnTo>
                  <a:cubicBezTo>
                    <a:pt x="62547" y="39941"/>
                    <a:pt x="66087" y="39941"/>
                    <a:pt x="68919" y="38291"/>
                  </a:cubicBezTo>
                  <a:cubicBezTo>
                    <a:pt x="68919" y="38291"/>
                    <a:pt x="68919" y="38291"/>
                    <a:pt x="68919" y="38291"/>
                  </a:cubicBezTo>
                  <a:lnTo>
                    <a:pt x="70333" y="36874"/>
                  </a:lnTo>
                  <a:lnTo>
                    <a:pt x="71514" y="36874"/>
                  </a:lnTo>
                  <a:cubicBezTo>
                    <a:pt x="69152" y="39705"/>
                    <a:pt x="73874" y="36874"/>
                    <a:pt x="75996" y="34278"/>
                  </a:cubicBezTo>
                  <a:cubicBezTo>
                    <a:pt x="75288" y="35459"/>
                    <a:pt x="74110" y="36165"/>
                    <a:pt x="72929" y="36874"/>
                  </a:cubicBezTo>
                  <a:cubicBezTo>
                    <a:pt x="72929" y="36874"/>
                    <a:pt x="72929" y="36874"/>
                    <a:pt x="72929" y="38997"/>
                  </a:cubicBezTo>
                  <a:cubicBezTo>
                    <a:pt x="72929" y="41122"/>
                    <a:pt x="72929" y="38997"/>
                    <a:pt x="70570" y="40414"/>
                  </a:cubicBezTo>
                  <a:cubicBezTo>
                    <a:pt x="68210" y="41828"/>
                    <a:pt x="72693" y="38760"/>
                    <a:pt x="70570" y="40414"/>
                  </a:cubicBezTo>
                  <a:cubicBezTo>
                    <a:pt x="68447" y="42064"/>
                    <a:pt x="71987" y="40414"/>
                    <a:pt x="72693" y="38997"/>
                  </a:cubicBezTo>
                  <a:cubicBezTo>
                    <a:pt x="73401" y="37582"/>
                    <a:pt x="72693" y="38997"/>
                    <a:pt x="72693" y="38997"/>
                  </a:cubicBezTo>
                  <a:lnTo>
                    <a:pt x="69625" y="41592"/>
                  </a:lnTo>
                  <a:lnTo>
                    <a:pt x="69625" y="41592"/>
                  </a:lnTo>
                  <a:cubicBezTo>
                    <a:pt x="71514" y="39941"/>
                    <a:pt x="69625" y="41592"/>
                    <a:pt x="69625" y="41592"/>
                  </a:cubicBezTo>
                  <a:lnTo>
                    <a:pt x="71042" y="39941"/>
                  </a:lnTo>
                  <a:cubicBezTo>
                    <a:pt x="69625" y="39941"/>
                    <a:pt x="66557" y="43245"/>
                    <a:pt x="65615" y="43482"/>
                  </a:cubicBezTo>
                  <a:cubicBezTo>
                    <a:pt x="66793" y="42537"/>
                    <a:pt x="67974" y="41592"/>
                    <a:pt x="69152" y="40886"/>
                  </a:cubicBezTo>
                  <a:cubicBezTo>
                    <a:pt x="69152" y="40886"/>
                    <a:pt x="69152" y="40886"/>
                    <a:pt x="66793" y="42300"/>
                  </a:cubicBezTo>
                  <a:cubicBezTo>
                    <a:pt x="64434" y="43718"/>
                    <a:pt x="64198" y="42300"/>
                    <a:pt x="62311" y="42300"/>
                  </a:cubicBezTo>
                  <a:cubicBezTo>
                    <a:pt x="60421" y="42300"/>
                    <a:pt x="64434" y="42300"/>
                    <a:pt x="65379" y="42300"/>
                  </a:cubicBezTo>
                  <a:cubicBezTo>
                    <a:pt x="62311" y="44896"/>
                    <a:pt x="60894" y="45132"/>
                    <a:pt x="62311" y="42300"/>
                  </a:cubicBezTo>
                  <a:cubicBezTo>
                    <a:pt x="60188" y="42300"/>
                    <a:pt x="58535" y="44190"/>
                    <a:pt x="59243" y="42300"/>
                  </a:cubicBezTo>
                  <a:cubicBezTo>
                    <a:pt x="54053" y="44660"/>
                    <a:pt x="54053" y="42300"/>
                    <a:pt x="49568" y="43718"/>
                  </a:cubicBezTo>
                  <a:cubicBezTo>
                    <a:pt x="45086" y="45132"/>
                    <a:pt x="49568" y="43718"/>
                    <a:pt x="47917" y="47022"/>
                  </a:cubicBezTo>
                  <a:cubicBezTo>
                    <a:pt x="46264" y="50326"/>
                    <a:pt x="47917" y="47022"/>
                    <a:pt x="47917" y="49145"/>
                  </a:cubicBezTo>
                  <a:lnTo>
                    <a:pt x="49095" y="49145"/>
                  </a:lnTo>
                  <a:cubicBezTo>
                    <a:pt x="47208" y="51268"/>
                    <a:pt x="49095" y="49145"/>
                    <a:pt x="49095" y="50795"/>
                  </a:cubicBezTo>
                  <a:cubicBezTo>
                    <a:pt x="48389" y="51504"/>
                    <a:pt x="47681" y="51976"/>
                    <a:pt x="46972" y="52449"/>
                  </a:cubicBezTo>
                  <a:cubicBezTo>
                    <a:pt x="46972" y="54099"/>
                    <a:pt x="46972" y="52449"/>
                    <a:pt x="46972" y="53627"/>
                  </a:cubicBezTo>
                  <a:cubicBezTo>
                    <a:pt x="46972" y="54808"/>
                    <a:pt x="45322" y="53627"/>
                    <a:pt x="44849" y="55753"/>
                  </a:cubicBezTo>
                  <a:cubicBezTo>
                    <a:pt x="44377" y="57876"/>
                    <a:pt x="46736" y="55753"/>
                    <a:pt x="47681" y="55753"/>
                  </a:cubicBezTo>
                  <a:cubicBezTo>
                    <a:pt x="46500" y="56931"/>
                    <a:pt x="45086" y="57876"/>
                    <a:pt x="43432" y="58584"/>
                  </a:cubicBezTo>
                  <a:cubicBezTo>
                    <a:pt x="43432" y="59057"/>
                    <a:pt x="43432" y="59526"/>
                    <a:pt x="43432" y="59998"/>
                  </a:cubicBezTo>
                  <a:lnTo>
                    <a:pt x="43432" y="59998"/>
                  </a:lnTo>
                  <a:cubicBezTo>
                    <a:pt x="43432" y="59998"/>
                    <a:pt x="43432" y="59998"/>
                    <a:pt x="44849" y="59998"/>
                  </a:cubicBezTo>
                  <a:lnTo>
                    <a:pt x="43432" y="61652"/>
                  </a:lnTo>
                  <a:cubicBezTo>
                    <a:pt x="44849" y="61652"/>
                    <a:pt x="44849" y="61652"/>
                    <a:pt x="45086" y="61652"/>
                  </a:cubicBezTo>
                  <a:cubicBezTo>
                    <a:pt x="46027" y="60943"/>
                    <a:pt x="46736" y="60235"/>
                    <a:pt x="47445" y="59290"/>
                  </a:cubicBezTo>
                  <a:lnTo>
                    <a:pt x="48859" y="59290"/>
                  </a:lnTo>
                  <a:lnTo>
                    <a:pt x="45322" y="63066"/>
                  </a:lnTo>
                  <a:cubicBezTo>
                    <a:pt x="42960" y="63539"/>
                    <a:pt x="40837" y="64720"/>
                    <a:pt x="39186" y="66606"/>
                  </a:cubicBezTo>
                  <a:cubicBezTo>
                    <a:pt x="37769" y="66606"/>
                    <a:pt x="36118" y="66606"/>
                    <a:pt x="36591" y="64720"/>
                  </a:cubicBezTo>
                  <a:cubicBezTo>
                    <a:pt x="34229" y="67079"/>
                    <a:pt x="34701" y="64720"/>
                    <a:pt x="34701" y="64720"/>
                  </a:cubicBezTo>
                  <a:cubicBezTo>
                    <a:pt x="34701" y="64720"/>
                    <a:pt x="34701" y="64720"/>
                    <a:pt x="34701" y="64720"/>
                  </a:cubicBezTo>
                  <a:cubicBezTo>
                    <a:pt x="34701" y="64720"/>
                    <a:pt x="32814" y="64720"/>
                    <a:pt x="32106" y="64720"/>
                  </a:cubicBezTo>
                  <a:cubicBezTo>
                    <a:pt x="31397" y="64720"/>
                    <a:pt x="33756" y="64720"/>
                    <a:pt x="33523" y="63066"/>
                  </a:cubicBezTo>
                  <a:cubicBezTo>
                    <a:pt x="33287" y="61416"/>
                    <a:pt x="30691" y="63066"/>
                    <a:pt x="30691" y="63066"/>
                  </a:cubicBezTo>
                  <a:cubicBezTo>
                    <a:pt x="30691" y="63066"/>
                    <a:pt x="29038" y="63066"/>
                    <a:pt x="27624" y="63066"/>
                  </a:cubicBezTo>
                  <a:cubicBezTo>
                    <a:pt x="26207" y="63066"/>
                    <a:pt x="27624" y="63066"/>
                    <a:pt x="27624" y="64483"/>
                  </a:cubicBezTo>
                  <a:cubicBezTo>
                    <a:pt x="27624" y="65898"/>
                    <a:pt x="22666" y="65898"/>
                    <a:pt x="24084" y="64483"/>
                  </a:cubicBezTo>
                  <a:cubicBezTo>
                    <a:pt x="21016" y="66134"/>
                    <a:pt x="22194" y="61888"/>
                    <a:pt x="16531" y="66370"/>
                  </a:cubicBezTo>
                  <a:cubicBezTo>
                    <a:pt x="16531" y="66370"/>
                    <a:pt x="13935" y="67551"/>
                    <a:pt x="14644" y="66370"/>
                  </a:cubicBezTo>
                  <a:cubicBezTo>
                    <a:pt x="15353" y="65189"/>
                    <a:pt x="14644" y="66370"/>
                    <a:pt x="16767" y="64720"/>
                  </a:cubicBezTo>
                  <a:cubicBezTo>
                    <a:pt x="12521" y="65898"/>
                    <a:pt x="8745" y="67787"/>
                    <a:pt x="5441" y="70619"/>
                  </a:cubicBezTo>
                  <a:cubicBezTo>
                    <a:pt x="5441" y="70619"/>
                    <a:pt x="4026" y="72978"/>
                    <a:pt x="2373" y="74156"/>
                  </a:cubicBezTo>
                  <a:cubicBezTo>
                    <a:pt x="722" y="75337"/>
                    <a:pt x="2373" y="76755"/>
                    <a:pt x="-1167" y="80292"/>
                  </a:cubicBezTo>
                  <a:cubicBezTo>
                    <a:pt x="722" y="80292"/>
                    <a:pt x="486" y="80292"/>
                    <a:pt x="2609" y="78641"/>
                  </a:cubicBezTo>
                  <a:cubicBezTo>
                    <a:pt x="4732" y="76988"/>
                    <a:pt x="2609" y="78641"/>
                    <a:pt x="2609" y="78641"/>
                  </a:cubicBezTo>
                  <a:cubicBezTo>
                    <a:pt x="2609" y="78641"/>
                    <a:pt x="2609" y="78641"/>
                    <a:pt x="4260" y="77460"/>
                  </a:cubicBezTo>
                  <a:cubicBezTo>
                    <a:pt x="5913" y="76282"/>
                    <a:pt x="4260" y="79114"/>
                    <a:pt x="4260" y="79114"/>
                  </a:cubicBezTo>
                  <a:cubicBezTo>
                    <a:pt x="3554" y="79822"/>
                    <a:pt x="2845" y="80528"/>
                    <a:pt x="1901" y="81000"/>
                  </a:cubicBezTo>
                  <a:cubicBezTo>
                    <a:pt x="1901" y="81000"/>
                    <a:pt x="1901" y="81000"/>
                    <a:pt x="1901" y="81000"/>
                  </a:cubicBezTo>
                  <a:cubicBezTo>
                    <a:pt x="1901" y="81000"/>
                    <a:pt x="1901" y="82887"/>
                    <a:pt x="4732" y="82654"/>
                  </a:cubicBezTo>
                  <a:cubicBezTo>
                    <a:pt x="2609" y="85955"/>
                    <a:pt x="7094" y="82654"/>
                    <a:pt x="9926" y="82654"/>
                  </a:cubicBezTo>
                  <a:lnTo>
                    <a:pt x="9926" y="82654"/>
                  </a:lnTo>
                  <a:cubicBezTo>
                    <a:pt x="6386" y="85249"/>
                    <a:pt x="5677" y="84541"/>
                    <a:pt x="3082" y="85955"/>
                  </a:cubicBezTo>
                  <a:cubicBezTo>
                    <a:pt x="486" y="87372"/>
                    <a:pt x="3082" y="85955"/>
                    <a:pt x="3082" y="87608"/>
                  </a:cubicBezTo>
                  <a:cubicBezTo>
                    <a:pt x="7564" y="85955"/>
                    <a:pt x="6858" y="87608"/>
                    <a:pt x="10159" y="87608"/>
                  </a:cubicBezTo>
                  <a:lnTo>
                    <a:pt x="10159" y="87608"/>
                  </a:lnTo>
                  <a:cubicBezTo>
                    <a:pt x="8509" y="87845"/>
                    <a:pt x="6858" y="88553"/>
                    <a:pt x="5441" y="89495"/>
                  </a:cubicBezTo>
                  <a:cubicBezTo>
                    <a:pt x="5441" y="89495"/>
                    <a:pt x="5441" y="89495"/>
                    <a:pt x="5441" y="90676"/>
                  </a:cubicBezTo>
                  <a:cubicBezTo>
                    <a:pt x="5441" y="91854"/>
                    <a:pt x="7094" y="89259"/>
                    <a:pt x="5441" y="90676"/>
                  </a:cubicBezTo>
                  <a:lnTo>
                    <a:pt x="8036" y="88553"/>
                  </a:lnTo>
                  <a:cubicBezTo>
                    <a:pt x="8036" y="88553"/>
                    <a:pt x="9453" y="88553"/>
                    <a:pt x="11812" y="87136"/>
                  </a:cubicBezTo>
                  <a:cubicBezTo>
                    <a:pt x="14172" y="85722"/>
                    <a:pt x="9926" y="88786"/>
                    <a:pt x="11812" y="87136"/>
                  </a:cubicBezTo>
                  <a:cubicBezTo>
                    <a:pt x="13699" y="85485"/>
                    <a:pt x="11812" y="87136"/>
                    <a:pt x="9926" y="88553"/>
                  </a:cubicBezTo>
                  <a:cubicBezTo>
                    <a:pt x="8036" y="89968"/>
                    <a:pt x="12521" y="87136"/>
                    <a:pt x="13227" y="86427"/>
                  </a:cubicBezTo>
                  <a:cubicBezTo>
                    <a:pt x="13935" y="85722"/>
                    <a:pt x="11812" y="88081"/>
                    <a:pt x="11340" y="88786"/>
                  </a:cubicBezTo>
                  <a:cubicBezTo>
                    <a:pt x="10868" y="89495"/>
                    <a:pt x="13227" y="87136"/>
                    <a:pt x="14408" y="86664"/>
                  </a:cubicBezTo>
                  <a:lnTo>
                    <a:pt x="13227" y="86664"/>
                  </a:lnTo>
                  <a:cubicBezTo>
                    <a:pt x="13227" y="86664"/>
                    <a:pt x="14644" y="86664"/>
                    <a:pt x="15116" y="86664"/>
                  </a:cubicBezTo>
                  <a:cubicBezTo>
                    <a:pt x="14880" y="87372"/>
                    <a:pt x="14408" y="88081"/>
                    <a:pt x="13699" y="88786"/>
                  </a:cubicBezTo>
                  <a:cubicBezTo>
                    <a:pt x="13699" y="88786"/>
                    <a:pt x="13699" y="88786"/>
                    <a:pt x="11812" y="88786"/>
                  </a:cubicBezTo>
                  <a:cubicBezTo>
                    <a:pt x="9926" y="88786"/>
                    <a:pt x="13463" y="88786"/>
                    <a:pt x="14644" y="87372"/>
                  </a:cubicBezTo>
                  <a:cubicBezTo>
                    <a:pt x="15825" y="85955"/>
                    <a:pt x="14644" y="87372"/>
                    <a:pt x="18657" y="85955"/>
                  </a:cubicBezTo>
                  <a:cubicBezTo>
                    <a:pt x="22666" y="84541"/>
                    <a:pt x="17003" y="87372"/>
                    <a:pt x="16295" y="88317"/>
                  </a:cubicBezTo>
                  <a:lnTo>
                    <a:pt x="14408" y="88317"/>
                  </a:lnTo>
                  <a:cubicBezTo>
                    <a:pt x="13463" y="89731"/>
                    <a:pt x="12285" y="90912"/>
                    <a:pt x="10868" y="91621"/>
                  </a:cubicBezTo>
                  <a:cubicBezTo>
                    <a:pt x="10868" y="91621"/>
                    <a:pt x="10868" y="91621"/>
                    <a:pt x="10868" y="91621"/>
                  </a:cubicBezTo>
                  <a:cubicBezTo>
                    <a:pt x="10868" y="91621"/>
                    <a:pt x="10868" y="91621"/>
                    <a:pt x="9453" y="93980"/>
                  </a:cubicBezTo>
                  <a:cubicBezTo>
                    <a:pt x="8036" y="96339"/>
                    <a:pt x="11576" y="93980"/>
                    <a:pt x="12049" y="93980"/>
                  </a:cubicBezTo>
                  <a:cubicBezTo>
                    <a:pt x="12521" y="93980"/>
                    <a:pt x="10395" y="93980"/>
                    <a:pt x="12049" y="93980"/>
                  </a:cubicBezTo>
                  <a:lnTo>
                    <a:pt x="12049" y="93980"/>
                  </a:lnTo>
                  <a:lnTo>
                    <a:pt x="12049" y="93980"/>
                  </a:lnTo>
                  <a:cubicBezTo>
                    <a:pt x="12049" y="95394"/>
                    <a:pt x="12049" y="93980"/>
                    <a:pt x="12049" y="93980"/>
                  </a:cubicBezTo>
                  <a:lnTo>
                    <a:pt x="8745" y="97520"/>
                  </a:lnTo>
                  <a:lnTo>
                    <a:pt x="10868" y="97520"/>
                  </a:lnTo>
                  <a:cubicBezTo>
                    <a:pt x="10395" y="98462"/>
                    <a:pt x="9690" y="99171"/>
                    <a:pt x="8981" y="99879"/>
                  </a:cubicBezTo>
                  <a:cubicBezTo>
                    <a:pt x="9453" y="99879"/>
                    <a:pt x="10159" y="99879"/>
                    <a:pt x="10631" y="99879"/>
                  </a:cubicBezTo>
                  <a:cubicBezTo>
                    <a:pt x="10631" y="99879"/>
                    <a:pt x="10631" y="99879"/>
                    <a:pt x="8981" y="102002"/>
                  </a:cubicBezTo>
                  <a:cubicBezTo>
                    <a:pt x="7328" y="104125"/>
                    <a:pt x="10395" y="102002"/>
                    <a:pt x="10631" y="102002"/>
                  </a:cubicBezTo>
                  <a:cubicBezTo>
                    <a:pt x="10868" y="102002"/>
                    <a:pt x="10631" y="102002"/>
                    <a:pt x="8272" y="103653"/>
                  </a:cubicBezTo>
                  <a:cubicBezTo>
                    <a:pt x="5913" y="105306"/>
                    <a:pt x="9690" y="103653"/>
                    <a:pt x="8272" y="103653"/>
                  </a:cubicBezTo>
                  <a:cubicBezTo>
                    <a:pt x="6858" y="103653"/>
                    <a:pt x="8272" y="103653"/>
                    <a:pt x="9926" y="102239"/>
                  </a:cubicBezTo>
                  <a:cubicBezTo>
                    <a:pt x="11576" y="100821"/>
                    <a:pt x="13463" y="102239"/>
                    <a:pt x="13463" y="104834"/>
                  </a:cubicBezTo>
                  <a:cubicBezTo>
                    <a:pt x="13463" y="107429"/>
                    <a:pt x="13463" y="104834"/>
                    <a:pt x="13463" y="103420"/>
                  </a:cubicBezTo>
                  <a:lnTo>
                    <a:pt x="15353" y="103420"/>
                  </a:lnTo>
                  <a:cubicBezTo>
                    <a:pt x="11104" y="108374"/>
                    <a:pt x="17948" y="103420"/>
                    <a:pt x="17476" y="105070"/>
                  </a:cubicBezTo>
                  <a:cubicBezTo>
                    <a:pt x="13227" y="109083"/>
                    <a:pt x="13699" y="107193"/>
                    <a:pt x="11576" y="108374"/>
                  </a:cubicBezTo>
                  <a:cubicBezTo>
                    <a:pt x="9453" y="109552"/>
                    <a:pt x="13227" y="108374"/>
                    <a:pt x="11576" y="110025"/>
                  </a:cubicBezTo>
                  <a:lnTo>
                    <a:pt x="13463" y="110025"/>
                  </a:lnTo>
                  <a:cubicBezTo>
                    <a:pt x="13227" y="110733"/>
                    <a:pt x="12757" y="111206"/>
                    <a:pt x="12285" y="111678"/>
                  </a:cubicBezTo>
                  <a:cubicBezTo>
                    <a:pt x="12285" y="111678"/>
                    <a:pt x="10631" y="111678"/>
                    <a:pt x="12285" y="111678"/>
                  </a:cubicBezTo>
                  <a:cubicBezTo>
                    <a:pt x="13935" y="111678"/>
                    <a:pt x="12285" y="111678"/>
                    <a:pt x="9926" y="113565"/>
                  </a:cubicBezTo>
                  <a:cubicBezTo>
                    <a:pt x="7564" y="115452"/>
                    <a:pt x="13463" y="111206"/>
                    <a:pt x="11340" y="113565"/>
                  </a:cubicBezTo>
                  <a:lnTo>
                    <a:pt x="17003" y="109552"/>
                  </a:lnTo>
                  <a:cubicBezTo>
                    <a:pt x="16531" y="110497"/>
                    <a:pt x="15589" y="111442"/>
                    <a:pt x="14644" y="111914"/>
                  </a:cubicBezTo>
                  <a:cubicBezTo>
                    <a:pt x="13463" y="113801"/>
                    <a:pt x="14644" y="111914"/>
                    <a:pt x="14644" y="113329"/>
                  </a:cubicBezTo>
                  <a:lnTo>
                    <a:pt x="17239" y="111442"/>
                  </a:lnTo>
                  <a:cubicBezTo>
                    <a:pt x="17239" y="111442"/>
                    <a:pt x="17239" y="111442"/>
                    <a:pt x="17239" y="111442"/>
                  </a:cubicBezTo>
                  <a:cubicBezTo>
                    <a:pt x="17239" y="111442"/>
                    <a:pt x="17239" y="111442"/>
                    <a:pt x="17239" y="111442"/>
                  </a:cubicBezTo>
                  <a:lnTo>
                    <a:pt x="20307" y="109319"/>
                  </a:lnTo>
                  <a:cubicBezTo>
                    <a:pt x="18893" y="111206"/>
                    <a:pt x="18893" y="110733"/>
                    <a:pt x="20307" y="111206"/>
                  </a:cubicBezTo>
                  <a:cubicBezTo>
                    <a:pt x="21724" y="111678"/>
                    <a:pt x="18657" y="112620"/>
                    <a:pt x="17948" y="113801"/>
                  </a:cubicBezTo>
                  <a:cubicBezTo>
                    <a:pt x="20780" y="110969"/>
                    <a:pt x="20307" y="112384"/>
                    <a:pt x="23139" y="110497"/>
                  </a:cubicBezTo>
                  <a:cubicBezTo>
                    <a:pt x="25970" y="108610"/>
                    <a:pt x="23139" y="110497"/>
                    <a:pt x="23139" y="113092"/>
                  </a:cubicBezTo>
                  <a:cubicBezTo>
                    <a:pt x="25025" y="111442"/>
                    <a:pt x="26915" y="110261"/>
                    <a:pt x="29038" y="109083"/>
                  </a:cubicBezTo>
                  <a:cubicBezTo>
                    <a:pt x="29038" y="109083"/>
                    <a:pt x="27388" y="110497"/>
                    <a:pt x="26679" y="111442"/>
                  </a:cubicBezTo>
                  <a:cubicBezTo>
                    <a:pt x="25970" y="112384"/>
                    <a:pt x="31870" y="108374"/>
                    <a:pt x="33993" y="106484"/>
                  </a:cubicBezTo>
                  <a:cubicBezTo>
                    <a:pt x="36118" y="104598"/>
                    <a:pt x="30219" y="109083"/>
                    <a:pt x="29038" y="109319"/>
                  </a:cubicBezTo>
                  <a:lnTo>
                    <a:pt x="30455" y="107665"/>
                  </a:lnTo>
                  <a:cubicBezTo>
                    <a:pt x="30455" y="107665"/>
                    <a:pt x="28802" y="107665"/>
                    <a:pt x="28566" y="109319"/>
                  </a:cubicBezTo>
                  <a:cubicBezTo>
                    <a:pt x="30219" y="106251"/>
                    <a:pt x="22430" y="112384"/>
                    <a:pt x="24792" y="109319"/>
                  </a:cubicBezTo>
                  <a:cubicBezTo>
                    <a:pt x="27151" y="106251"/>
                    <a:pt x="29510" y="106957"/>
                    <a:pt x="29983" y="108138"/>
                  </a:cubicBezTo>
                  <a:cubicBezTo>
                    <a:pt x="34229" y="104362"/>
                    <a:pt x="34701" y="105543"/>
                    <a:pt x="35882" y="106015"/>
                  </a:cubicBezTo>
                  <a:lnTo>
                    <a:pt x="30691" y="110969"/>
                  </a:lnTo>
                  <a:cubicBezTo>
                    <a:pt x="32106" y="110969"/>
                    <a:pt x="30691" y="110969"/>
                    <a:pt x="32814" y="110969"/>
                  </a:cubicBezTo>
                  <a:cubicBezTo>
                    <a:pt x="30455" y="114982"/>
                    <a:pt x="35174" y="110969"/>
                    <a:pt x="32814" y="113565"/>
                  </a:cubicBezTo>
                  <a:cubicBezTo>
                    <a:pt x="34701" y="113565"/>
                    <a:pt x="32814" y="113565"/>
                    <a:pt x="35410" y="113565"/>
                  </a:cubicBezTo>
                  <a:lnTo>
                    <a:pt x="36824" y="111914"/>
                  </a:lnTo>
                  <a:cubicBezTo>
                    <a:pt x="36824" y="111914"/>
                    <a:pt x="36824" y="111914"/>
                    <a:pt x="38241" y="111914"/>
                  </a:cubicBezTo>
                  <a:cubicBezTo>
                    <a:pt x="39656" y="111914"/>
                    <a:pt x="36591" y="113801"/>
                    <a:pt x="36591" y="113565"/>
                  </a:cubicBezTo>
                  <a:cubicBezTo>
                    <a:pt x="36591" y="113329"/>
                    <a:pt x="36591" y="113565"/>
                    <a:pt x="38714" y="113565"/>
                  </a:cubicBezTo>
                  <a:cubicBezTo>
                    <a:pt x="40837" y="113565"/>
                    <a:pt x="40364" y="113565"/>
                    <a:pt x="38714" y="114982"/>
                  </a:cubicBezTo>
                  <a:cubicBezTo>
                    <a:pt x="37060" y="116396"/>
                    <a:pt x="42018" y="112856"/>
                    <a:pt x="41545" y="114982"/>
                  </a:cubicBezTo>
                  <a:cubicBezTo>
                    <a:pt x="40128" y="116869"/>
                    <a:pt x="38478" y="118519"/>
                    <a:pt x="36824" y="119937"/>
                  </a:cubicBezTo>
                  <a:cubicBezTo>
                    <a:pt x="36824" y="119937"/>
                    <a:pt x="39892" y="117814"/>
                    <a:pt x="40128" y="118756"/>
                  </a:cubicBezTo>
                  <a:cubicBezTo>
                    <a:pt x="40364" y="119700"/>
                    <a:pt x="40128" y="120409"/>
                    <a:pt x="40128" y="120645"/>
                  </a:cubicBezTo>
                  <a:cubicBezTo>
                    <a:pt x="40128" y="120881"/>
                    <a:pt x="40128" y="120645"/>
                    <a:pt x="40128" y="118756"/>
                  </a:cubicBezTo>
                  <a:cubicBezTo>
                    <a:pt x="40128" y="116869"/>
                    <a:pt x="40128" y="118756"/>
                    <a:pt x="40128" y="118756"/>
                  </a:cubicBezTo>
                  <a:cubicBezTo>
                    <a:pt x="40128" y="118756"/>
                    <a:pt x="40128" y="117341"/>
                    <a:pt x="40128" y="117105"/>
                  </a:cubicBezTo>
                  <a:cubicBezTo>
                    <a:pt x="40128" y="117105"/>
                    <a:pt x="40128" y="118992"/>
                    <a:pt x="40128" y="118756"/>
                  </a:cubicBezTo>
                  <a:cubicBezTo>
                    <a:pt x="40128" y="118519"/>
                    <a:pt x="40128" y="118756"/>
                    <a:pt x="40128" y="117341"/>
                  </a:cubicBezTo>
                  <a:cubicBezTo>
                    <a:pt x="40128" y="115924"/>
                    <a:pt x="40128" y="117341"/>
                    <a:pt x="40128" y="117341"/>
                  </a:cubicBezTo>
                  <a:lnTo>
                    <a:pt x="38950" y="117341"/>
                  </a:lnTo>
                  <a:cubicBezTo>
                    <a:pt x="38950" y="117341"/>
                    <a:pt x="38950" y="117341"/>
                    <a:pt x="38950" y="117341"/>
                  </a:cubicBezTo>
                  <a:cubicBezTo>
                    <a:pt x="38005" y="118050"/>
                    <a:pt x="37060" y="118992"/>
                    <a:pt x="36591" y="120173"/>
                  </a:cubicBezTo>
                  <a:cubicBezTo>
                    <a:pt x="39186" y="118050"/>
                    <a:pt x="42018" y="116633"/>
                    <a:pt x="45086" y="115688"/>
                  </a:cubicBezTo>
                  <a:lnTo>
                    <a:pt x="45086" y="117105"/>
                  </a:lnTo>
                  <a:cubicBezTo>
                    <a:pt x="45086" y="117105"/>
                    <a:pt x="47917" y="114982"/>
                    <a:pt x="48623" y="115218"/>
                  </a:cubicBezTo>
                  <a:cubicBezTo>
                    <a:pt x="49331" y="115452"/>
                    <a:pt x="46027" y="117105"/>
                    <a:pt x="45322" y="118050"/>
                  </a:cubicBezTo>
                  <a:cubicBezTo>
                    <a:pt x="44613" y="118992"/>
                    <a:pt x="45322" y="118050"/>
                    <a:pt x="45322" y="118050"/>
                  </a:cubicBezTo>
                  <a:cubicBezTo>
                    <a:pt x="45322" y="118050"/>
                    <a:pt x="48623" y="118050"/>
                    <a:pt x="49331" y="118050"/>
                  </a:cubicBezTo>
                  <a:cubicBezTo>
                    <a:pt x="50040" y="118050"/>
                    <a:pt x="47445" y="118050"/>
                    <a:pt x="45555" y="121118"/>
                  </a:cubicBezTo>
                  <a:cubicBezTo>
                    <a:pt x="43668" y="124182"/>
                    <a:pt x="45555" y="121118"/>
                    <a:pt x="46736" y="121118"/>
                  </a:cubicBezTo>
                  <a:cubicBezTo>
                    <a:pt x="46736" y="123713"/>
                    <a:pt x="51927" y="121118"/>
                    <a:pt x="53344" y="121118"/>
                  </a:cubicBezTo>
                  <a:cubicBezTo>
                    <a:pt x="54758" y="121118"/>
                    <a:pt x="51454" y="122296"/>
                    <a:pt x="51221" y="123713"/>
                  </a:cubicBezTo>
                  <a:cubicBezTo>
                    <a:pt x="50985" y="125127"/>
                    <a:pt x="53344" y="121823"/>
                    <a:pt x="54053" y="121587"/>
                  </a:cubicBezTo>
                  <a:cubicBezTo>
                    <a:pt x="54758" y="121351"/>
                    <a:pt x="54053" y="120173"/>
                    <a:pt x="54053" y="121587"/>
                  </a:cubicBezTo>
                  <a:lnTo>
                    <a:pt x="54053" y="121587"/>
                  </a:lnTo>
                  <a:cubicBezTo>
                    <a:pt x="54053" y="121587"/>
                    <a:pt x="54053" y="123713"/>
                    <a:pt x="56176" y="121587"/>
                  </a:cubicBezTo>
                  <a:lnTo>
                    <a:pt x="56176" y="123477"/>
                  </a:lnTo>
                  <a:cubicBezTo>
                    <a:pt x="57590" y="123477"/>
                    <a:pt x="56176" y="123477"/>
                    <a:pt x="58062" y="123477"/>
                  </a:cubicBezTo>
                  <a:lnTo>
                    <a:pt x="58062" y="125127"/>
                  </a:lnTo>
                  <a:cubicBezTo>
                    <a:pt x="58062" y="125127"/>
                    <a:pt x="58062" y="125127"/>
                    <a:pt x="58062" y="125127"/>
                  </a:cubicBezTo>
                  <a:lnTo>
                    <a:pt x="58062" y="125127"/>
                  </a:lnTo>
                  <a:cubicBezTo>
                    <a:pt x="58062" y="126544"/>
                    <a:pt x="60188" y="126781"/>
                    <a:pt x="62075" y="126781"/>
                  </a:cubicBezTo>
                  <a:cubicBezTo>
                    <a:pt x="61839" y="127486"/>
                    <a:pt x="61366" y="128195"/>
                    <a:pt x="60658" y="128667"/>
                  </a:cubicBezTo>
                  <a:cubicBezTo>
                    <a:pt x="60658" y="128667"/>
                    <a:pt x="60658" y="128667"/>
                    <a:pt x="60658" y="128667"/>
                  </a:cubicBezTo>
                  <a:cubicBezTo>
                    <a:pt x="60658" y="128667"/>
                    <a:pt x="60658" y="126781"/>
                    <a:pt x="62783" y="126308"/>
                  </a:cubicBezTo>
                  <a:cubicBezTo>
                    <a:pt x="64906" y="125836"/>
                    <a:pt x="62783" y="126308"/>
                    <a:pt x="62783" y="126308"/>
                  </a:cubicBezTo>
                  <a:cubicBezTo>
                    <a:pt x="62783" y="126308"/>
                    <a:pt x="62783" y="127723"/>
                    <a:pt x="62783" y="128431"/>
                  </a:cubicBezTo>
                  <a:cubicBezTo>
                    <a:pt x="63489" y="127723"/>
                    <a:pt x="64198" y="127017"/>
                    <a:pt x="64670" y="126308"/>
                  </a:cubicBezTo>
                  <a:cubicBezTo>
                    <a:pt x="63489" y="128431"/>
                    <a:pt x="64670" y="126308"/>
                    <a:pt x="64670" y="126308"/>
                  </a:cubicBezTo>
                  <a:cubicBezTo>
                    <a:pt x="64670" y="127017"/>
                    <a:pt x="64670" y="127959"/>
                    <a:pt x="64670" y="128667"/>
                  </a:cubicBezTo>
                  <a:lnTo>
                    <a:pt x="64670" y="127017"/>
                  </a:lnTo>
                  <a:cubicBezTo>
                    <a:pt x="64670" y="127017"/>
                    <a:pt x="64670" y="129376"/>
                    <a:pt x="63253" y="131735"/>
                  </a:cubicBezTo>
                  <a:cubicBezTo>
                    <a:pt x="61839" y="134094"/>
                    <a:pt x="63253" y="129140"/>
                    <a:pt x="66087" y="127486"/>
                  </a:cubicBezTo>
                  <a:cubicBezTo>
                    <a:pt x="68919" y="125836"/>
                    <a:pt x="66087" y="127486"/>
                    <a:pt x="66087" y="129612"/>
                  </a:cubicBezTo>
                  <a:cubicBezTo>
                    <a:pt x="66087" y="131735"/>
                    <a:pt x="66087" y="129612"/>
                    <a:pt x="68683" y="127723"/>
                  </a:cubicBezTo>
                  <a:cubicBezTo>
                    <a:pt x="71278" y="125836"/>
                    <a:pt x="68683" y="127723"/>
                    <a:pt x="68683" y="130082"/>
                  </a:cubicBezTo>
                  <a:lnTo>
                    <a:pt x="70097" y="128904"/>
                  </a:lnTo>
                  <a:cubicBezTo>
                    <a:pt x="70097" y="126781"/>
                    <a:pt x="70097" y="130082"/>
                    <a:pt x="70097" y="128904"/>
                  </a:cubicBezTo>
                  <a:cubicBezTo>
                    <a:pt x="70097" y="127723"/>
                    <a:pt x="71751" y="128904"/>
                    <a:pt x="73637" y="128904"/>
                  </a:cubicBezTo>
                  <a:cubicBezTo>
                    <a:pt x="75524" y="128904"/>
                    <a:pt x="71751" y="131263"/>
                    <a:pt x="71042" y="131499"/>
                  </a:cubicBezTo>
                  <a:cubicBezTo>
                    <a:pt x="70333" y="131735"/>
                    <a:pt x="73401" y="129376"/>
                    <a:pt x="74110" y="129376"/>
                  </a:cubicBezTo>
                  <a:cubicBezTo>
                    <a:pt x="74818" y="129376"/>
                    <a:pt x="74110" y="129376"/>
                    <a:pt x="75524" y="129376"/>
                  </a:cubicBezTo>
                  <a:cubicBezTo>
                    <a:pt x="76941" y="129376"/>
                    <a:pt x="75524" y="131263"/>
                    <a:pt x="75524" y="131027"/>
                  </a:cubicBezTo>
                  <a:cubicBezTo>
                    <a:pt x="75524" y="130790"/>
                    <a:pt x="75524" y="131027"/>
                    <a:pt x="73874" y="132208"/>
                  </a:cubicBezTo>
                  <a:cubicBezTo>
                    <a:pt x="73165" y="133386"/>
                    <a:pt x="72456" y="134331"/>
                    <a:pt x="71751" y="135275"/>
                  </a:cubicBezTo>
                  <a:cubicBezTo>
                    <a:pt x="73637" y="133386"/>
                    <a:pt x="74346" y="133622"/>
                    <a:pt x="76233" y="131499"/>
                  </a:cubicBezTo>
                  <a:cubicBezTo>
                    <a:pt x="78119" y="129376"/>
                    <a:pt x="76233" y="131499"/>
                    <a:pt x="76233" y="132916"/>
                  </a:cubicBezTo>
                  <a:cubicBezTo>
                    <a:pt x="76233" y="134331"/>
                    <a:pt x="75052" y="132916"/>
                    <a:pt x="74110" y="135275"/>
                  </a:cubicBezTo>
                  <a:cubicBezTo>
                    <a:pt x="73165" y="137635"/>
                    <a:pt x="74110" y="135275"/>
                    <a:pt x="74110" y="135275"/>
                  </a:cubicBezTo>
                  <a:cubicBezTo>
                    <a:pt x="74110" y="135275"/>
                    <a:pt x="75524" y="135275"/>
                    <a:pt x="74110" y="136926"/>
                  </a:cubicBezTo>
                  <a:cubicBezTo>
                    <a:pt x="72693" y="138579"/>
                    <a:pt x="74110" y="136926"/>
                    <a:pt x="76233" y="135748"/>
                  </a:cubicBezTo>
                  <a:cubicBezTo>
                    <a:pt x="74582" y="138579"/>
                    <a:pt x="76233" y="135748"/>
                    <a:pt x="76233" y="138107"/>
                  </a:cubicBezTo>
                  <a:cubicBezTo>
                    <a:pt x="77886" y="136454"/>
                    <a:pt x="77886" y="138107"/>
                    <a:pt x="79064" y="136454"/>
                  </a:cubicBezTo>
                  <a:cubicBezTo>
                    <a:pt x="80245" y="134803"/>
                    <a:pt x="79064" y="133858"/>
                    <a:pt x="79064" y="134567"/>
                  </a:cubicBezTo>
                  <a:cubicBezTo>
                    <a:pt x="79064" y="135275"/>
                    <a:pt x="79064" y="134567"/>
                    <a:pt x="80481" y="134567"/>
                  </a:cubicBezTo>
                  <a:lnTo>
                    <a:pt x="78828" y="136690"/>
                  </a:lnTo>
                  <a:lnTo>
                    <a:pt x="77177" y="139757"/>
                  </a:lnTo>
                  <a:cubicBezTo>
                    <a:pt x="79300" y="136690"/>
                    <a:pt x="77177" y="139757"/>
                    <a:pt x="80009" y="137162"/>
                  </a:cubicBezTo>
                  <a:cubicBezTo>
                    <a:pt x="82841" y="134567"/>
                    <a:pt x="80009" y="137162"/>
                    <a:pt x="80009" y="135748"/>
                  </a:cubicBezTo>
                  <a:cubicBezTo>
                    <a:pt x="80009" y="134331"/>
                    <a:pt x="80009" y="135748"/>
                    <a:pt x="80009" y="135748"/>
                  </a:cubicBezTo>
                  <a:cubicBezTo>
                    <a:pt x="80009" y="135748"/>
                    <a:pt x="80009" y="135748"/>
                    <a:pt x="80009" y="135748"/>
                  </a:cubicBezTo>
                  <a:cubicBezTo>
                    <a:pt x="80009" y="135748"/>
                    <a:pt x="80009" y="135748"/>
                    <a:pt x="80009" y="137162"/>
                  </a:cubicBezTo>
                  <a:cubicBezTo>
                    <a:pt x="80009" y="138579"/>
                    <a:pt x="81660" y="134803"/>
                    <a:pt x="80009" y="137162"/>
                  </a:cubicBezTo>
                  <a:cubicBezTo>
                    <a:pt x="80481" y="135981"/>
                    <a:pt x="81187" y="134803"/>
                    <a:pt x="82132" y="133858"/>
                  </a:cubicBezTo>
                  <a:cubicBezTo>
                    <a:pt x="82132" y="133858"/>
                    <a:pt x="82132" y="133858"/>
                    <a:pt x="82132" y="136217"/>
                  </a:cubicBezTo>
                  <a:cubicBezTo>
                    <a:pt x="82841" y="135512"/>
                    <a:pt x="83313" y="134803"/>
                    <a:pt x="83785" y="133858"/>
                  </a:cubicBezTo>
                  <a:cubicBezTo>
                    <a:pt x="83785" y="133858"/>
                    <a:pt x="83785" y="133858"/>
                    <a:pt x="83785" y="133858"/>
                  </a:cubicBezTo>
                  <a:cubicBezTo>
                    <a:pt x="83785" y="133858"/>
                    <a:pt x="81660" y="136690"/>
                    <a:pt x="80951" y="138343"/>
                  </a:cubicBezTo>
                  <a:cubicBezTo>
                    <a:pt x="81660" y="137635"/>
                    <a:pt x="82368" y="136690"/>
                    <a:pt x="82841" y="135748"/>
                  </a:cubicBezTo>
                  <a:cubicBezTo>
                    <a:pt x="82841" y="134331"/>
                    <a:pt x="82841" y="137635"/>
                    <a:pt x="82841" y="135748"/>
                  </a:cubicBezTo>
                  <a:cubicBezTo>
                    <a:pt x="82604" y="136690"/>
                    <a:pt x="82132" y="137635"/>
                    <a:pt x="81660" y="138579"/>
                  </a:cubicBezTo>
                  <a:cubicBezTo>
                    <a:pt x="82841" y="138579"/>
                    <a:pt x="81660" y="138579"/>
                    <a:pt x="82841" y="138579"/>
                  </a:cubicBezTo>
                  <a:cubicBezTo>
                    <a:pt x="84019" y="138579"/>
                    <a:pt x="84491" y="138579"/>
                    <a:pt x="84727" y="138579"/>
                  </a:cubicBezTo>
                  <a:cubicBezTo>
                    <a:pt x="84964" y="138579"/>
                    <a:pt x="84727" y="138579"/>
                    <a:pt x="84727" y="140702"/>
                  </a:cubicBezTo>
                  <a:cubicBezTo>
                    <a:pt x="84727" y="142825"/>
                    <a:pt x="84727" y="140702"/>
                    <a:pt x="86617" y="140702"/>
                  </a:cubicBezTo>
                  <a:cubicBezTo>
                    <a:pt x="88504" y="140702"/>
                    <a:pt x="86617" y="138816"/>
                    <a:pt x="88031" y="138343"/>
                  </a:cubicBezTo>
                  <a:cubicBezTo>
                    <a:pt x="89449" y="137871"/>
                    <a:pt x="88031" y="140466"/>
                    <a:pt x="88031" y="141411"/>
                  </a:cubicBezTo>
                  <a:cubicBezTo>
                    <a:pt x="88031" y="142353"/>
                    <a:pt x="88031" y="141411"/>
                    <a:pt x="88031" y="141411"/>
                  </a:cubicBezTo>
                  <a:cubicBezTo>
                    <a:pt x="86381" y="145893"/>
                    <a:pt x="90627" y="141411"/>
                    <a:pt x="89918" y="143298"/>
                  </a:cubicBezTo>
                  <a:cubicBezTo>
                    <a:pt x="90627" y="142117"/>
                    <a:pt x="91808" y="141411"/>
                    <a:pt x="92986" y="140702"/>
                  </a:cubicBezTo>
                  <a:cubicBezTo>
                    <a:pt x="92986" y="140702"/>
                    <a:pt x="92986" y="142117"/>
                    <a:pt x="92986" y="142117"/>
                  </a:cubicBezTo>
                  <a:cubicBezTo>
                    <a:pt x="92986" y="142117"/>
                    <a:pt x="92986" y="142117"/>
                    <a:pt x="91099" y="143770"/>
                  </a:cubicBezTo>
                  <a:cubicBezTo>
                    <a:pt x="89212" y="145421"/>
                    <a:pt x="91099" y="143770"/>
                    <a:pt x="93222" y="143770"/>
                  </a:cubicBezTo>
                  <a:cubicBezTo>
                    <a:pt x="95348" y="143770"/>
                    <a:pt x="93222" y="145421"/>
                    <a:pt x="91808" y="147074"/>
                  </a:cubicBezTo>
                  <a:cubicBezTo>
                    <a:pt x="90390" y="148725"/>
                    <a:pt x="91808" y="147074"/>
                    <a:pt x="93222" y="147074"/>
                  </a:cubicBezTo>
                  <a:lnTo>
                    <a:pt x="93222" y="148725"/>
                  </a:lnTo>
                  <a:cubicBezTo>
                    <a:pt x="93222" y="146602"/>
                    <a:pt x="95348" y="146365"/>
                    <a:pt x="93222" y="148725"/>
                  </a:cubicBezTo>
                  <a:cubicBezTo>
                    <a:pt x="94875" y="146129"/>
                    <a:pt x="93222" y="148725"/>
                    <a:pt x="94639" y="148725"/>
                  </a:cubicBezTo>
                  <a:cubicBezTo>
                    <a:pt x="96054" y="148725"/>
                    <a:pt x="94639" y="148725"/>
                    <a:pt x="94639" y="147074"/>
                  </a:cubicBezTo>
                  <a:cubicBezTo>
                    <a:pt x="94639" y="145421"/>
                    <a:pt x="94639" y="147074"/>
                    <a:pt x="94639" y="147074"/>
                  </a:cubicBezTo>
                  <a:cubicBezTo>
                    <a:pt x="94167" y="148016"/>
                    <a:pt x="93458" y="149197"/>
                    <a:pt x="92750" y="149906"/>
                  </a:cubicBezTo>
                  <a:cubicBezTo>
                    <a:pt x="92750" y="149906"/>
                    <a:pt x="92750" y="149906"/>
                    <a:pt x="92750" y="152973"/>
                  </a:cubicBezTo>
                  <a:lnTo>
                    <a:pt x="92750" y="152973"/>
                  </a:lnTo>
                  <a:cubicBezTo>
                    <a:pt x="92750" y="154388"/>
                    <a:pt x="92750" y="152973"/>
                    <a:pt x="92750" y="154624"/>
                  </a:cubicBezTo>
                  <a:cubicBezTo>
                    <a:pt x="92750" y="156277"/>
                    <a:pt x="94167" y="150848"/>
                    <a:pt x="93931" y="149433"/>
                  </a:cubicBezTo>
                  <a:cubicBezTo>
                    <a:pt x="93694" y="148016"/>
                    <a:pt x="93931" y="152265"/>
                    <a:pt x="93931" y="152029"/>
                  </a:cubicBezTo>
                  <a:cubicBezTo>
                    <a:pt x="93931" y="151792"/>
                    <a:pt x="95348" y="148488"/>
                    <a:pt x="96290" y="147074"/>
                  </a:cubicBezTo>
                  <a:cubicBezTo>
                    <a:pt x="97235" y="145657"/>
                    <a:pt x="96290" y="148488"/>
                    <a:pt x="96290" y="150614"/>
                  </a:cubicBezTo>
                  <a:lnTo>
                    <a:pt x="99358" y="146129"/>
                  </a:lnTo>
                  <a:cubicBezTo>
                    <a:pt x="98416" y="147310"/>
                    <a:pt x="97943" y="148725"/>
                    <a:pt x="97707" y="150142"/>
                  </a:cubicBezTo>
                  <a:cubicBezTo>
                    <a:pt x="97707" y="151320"/>
                    <a:pt x="96290" y="151792"/>
                    <a:pt x="96054" y="153210"/>
                  </a:cubicBezTo>
                  <a:cubicBezTo>
                    <a:pt x="95817" y="154624"/>
                    <a:pt x="96054" y="153210"/>
                    <a:pt x="97943" y="150378"/>
                  </a:cubicBezTo>
                  <a:cubicBezTo>
                    <a:pt x="99830" y="147546"/>
                    <a:pt x="97943" y="152029"/>
                    <a:pt x="97943" y="150378"/>
                  </a:cubicBezTo>
                  <a:lnTo>
                    <a:pt x="97943" y="152737"/>
                  </a:lnTo>
                  <a:cubicBezTo>
                    <a:pt x="97943" y="152737"/>
                    <a:pt x="97943" y="152737"/>
                    <a:pt x="96054" y="154860"/>
                  </a:cubicBezTo>
                  <a:cubicBezTo>
                    <a:pt x="96054" y="154860"/>
                    <a:pt x="100539" y="152029"/>
                    <a:pt x="97707" y="154860"/>
                  </a:cubicBezTo>
                  <a:cubicBezTo>
                    <a:pt x="94875" y="157692"/>
                    <a:pt x="99121" y="154860"/>
                    <a:pt x="97707" y="154860"/>
                  </a:cubicBezTo>
                  <a:cubicBezTo>
                    <a:pt x="99830" y="151792"/>
                    <a:pt x="99121" y="154860"/>
                    <a:pt x="101483" y="151792"/>
                  </a:cubicBezTo>
                  <a:cubicBezTo>
                    <a:pt x="101483" y="154388"/>
                    <a:pt x="101483" y="153210"/>
                    <a:pt x="101483" y="155096"/>
                  </a:cubicBezTo>
                  <a:cubicBezTo>
                    <a:pt x="101483" y="156983"/>
                    <a:pt x="101483" y="153446"/>
                    <a:pt x="103370" y="152973"/>
                  </a:cubicBezTo>
                  <a:cubicBezTo>
                    <a:pt x="105257" y="152501"/>
                    <a:pt x="103370" y="155096"/>
                    <a:pt x="105493" y="152973"/>
                  </a:cubicBezTo>
                  <a:cubicBezTo>
                    <a:pt x="105493" y="155096"/>
                    <a:pt x="105493" y="154860"/>
                    <a:pt x="105493" y="152973"/>
                  </a:cubicBezTo>
                  <a:cubicBezTo>
                    <a:pt x="105493" y="151084"/>
                    <a:pt x="105493" y="152973"/>
                    <a:pt x="105493" y="155333"/>
                  </a:cubicBezTo>
                  <a:lnTo>
                    <a:pt x="106910" y="152265"/>
                  </a:lnTo>
                  <a:cubicBezTo>
                    <a:pt x="106910" y="152265"/>
                    <a:pt x="106910" y="153915"/>
                    <a:pt x="106910" y="155096"/>
                  </a:cubicBezTo>
                  <a:cubicBezTo>
                    <a:pt x="106910" y="156277"/>
                    <a:pt x="106910" y="152973"/>
                    <a:pt x="106910" y="155096"/>
                  </a:cubicBezTo>
                  <a:cubicBezTo>
                    <a:pt x="106910" y="154624"/>
                    <a:pt x="106910" y="153915"/>
                    <a:pt x="106910" y="153446"/>
                  </a:cubicBezTo>
                  <a:cubicBezTo>
                    <a:pt x="106910" y="153446"/>
                    <a:pt x="106910" y="153446"/>
                    <a:pt x="106910" y="151556"/>
                  </a:cubicBezTo>
                  <a:cubicBezTo>
                    <a:pt x="106910" y="149669"/>
                    <a:pt x="106910" y="151556"/>
                    <a:pt x="108325" y="151556"/>
                  </a:cubicBezTo>
                  <a:lnTo>
                    <a:pt x="108325" y="151556"/>
                  </a:lnTo>
                  <a:cubicBezTo>
                    <a:pt x="108325" y="151556"/>
                    <a:pt x="108325" y="151556"/>
                    <a:pt x="106910" y="151556"/>
                  </a:cubicBezTo>
                  <a:cubicBezTo>
                    <a:pt x="105493" y="151556"/>
                    <a:pt x="108561" y="150142"/>
                    <a:pt x="106910" y="152737"/>
                  </a:cubicBezTo>
                  <a:lnTo>
                    <a:pt x="106910" y="152737"/>
                  </a:lnTo>
                  <a:cubicBezTo>
                    <a:pt x="107147" y="152029"/>
                    <a:pt x="107147" y="151556"/>
                    <a:pt x="106910" y="150848"/>
                  </a:cubicBezTo>
                  <a:cubicBezTo>
                    <a:pt x="106910" y="150848"/>
                    <a:pt x="106910" y="150848"/>
                    <a:pt x="108325" y="150848"/>
                  </a:cubicBezTo>
                  <a:cubicBezTo>
                    <a:pt x="109742" y="150848"/>
                    <a:pt x="108325" y="152265"/>
                    <a:pt x="108325" y="153210"/>
                  </a:cubicBezTo>
                  <a:cubicBezTo>
                    <a:pt x="108325" y="154151"/>
                    <a:pt x="108325" y="151320"/>
                    <a:pt x="108325" y="151556"/>
                  </a:cubicBezTo>
                  <a:cubicBezTo>
                    <a:pt x="108325" y="151792"/>
                    <a:pt x="108325" y="153210"/>
                    <a:pt x="108325" y="153446"/>
                  </a:cubicBezTo>
                  <a:lnTo>
                    <a:pt x="108325" y="151792"/>
                  </a:lnTo>
                  <a:cubicBezTo>
                    <a:pt x="108325" y="156983"/>
                    <a:pt x="110684" y="153446"/>
                    <a:pt x="110448" y="156277"/>
                  </a:cubicBezTo>
                  <a:cubicBezTo>
                    <a:pt x="110214" y="159109"/>
                    <a:pt x="110448" y="156277"/>
                    <a:pt x="110448" y="158400"/>
                  </a:cubicBezTo>
                  <a:cubicBezTo>
                    <a:pt x="110448" y="160523"/>
                    <a:pt x="112573" y="156277"/>
                    <a:pt x="110448" y="158400"/>
                  </a:cubicBezTo>
                  <a:lnTo>
                    <a:pt x="110448" y="156514"/>
                  </a:lnTo>
                  <a:lnTo>
                    <a:pt x="110448" y="156514"/>
                  </a:lnTo>
                  <a:cubicBezTo>
                    <a:pt x="110684" y="157219"/>
                    <a:pt x="110684" y="157692"/>
                    <a:pt x="110448" y="158400"/>
                  </a:cubicBezTo>
                  <a:cubicBezTo>
                    <a:pt x="110448" y="158400"/>
                    <a:pt x="110448" y="158400"/>
                    <a:pt x="110448" y="158400"/>
                  </a:cubicBezTo>
                  <a:cubicBezTo>
                    <a:pt x="110448" y="157928"/>
                    <a:pt x="110448" y="157219"/>
                    <a:pt x="110448" y="156747"/>
                  </a:cubicBezTo>
                  <a:cubicBezTo>
                    <a:pt x="110448" y="156747"/>
                    <a:pt x="110448" y="156747"/>
                    <a:pt x="110448" y="156747"/>
                  </a:cubicBezTo>
                  <a:lnTo>
                    <a:pt x="110448" y="158636"/>
                  </a:lnTo>
                  <a:lnTo>
                    <a:pt x="110448" y="157455"/>
                  </a:lnTo>
                  <a:cubicBezTo>
                    <a:pt x="110448" y="157455"/>
                    <a:pt x="110448" y="158873"/>
                    <a:pt x="110448" y="159815"/>
                  </a:cubicBezTo>
                  <a:cubicBezTo>
                    <a:pt x="111156" y="159578"/>
                    <a:pt x="112101" y="159578"/>
                    <a:pt x="112810" y="159815"/>
                  </a:cubicBezTo>
                  <a:lnTo>
                    <a:pt x="112810" y="159815"/>
                  </a:lnTo>
                  <a:cubicBezTo>
                    <a:pt x="112810" y="159815"/>
                    <a:pt x="112810" y="158400"/>
                    <a:pt x="112810" y="159815"/>
                  </a:cubicBezTo>
                  <a:cubicBezTo>
                    <a:pt x="112810" y="160287"/>
                    <a:pt x="112810" y="160996"/>
                    <a:pt x="112810" y="161468"/>
                  </a:cubicBezTo>
                  <a:cubicBezTo>
                    <a:pt x="112810" y="162882"/>
                    <a:pt x="114460" y="161468"/>
                    <a:pt x="115169" y="161468"/>
                  </a:cubicBezTo>
                  <a:cubicBezTo>
                    <a:pt x="115877" y="161468"/>
                    <a:pt x="115169" y="163591"/>
                    <a:pt x="115169" y="161468"/>
                  </a:cubicBezTo>
                  <a:cubicBezTo>
                    <a:pt x="115169" y="159345"/>
                    <a:pt x="115169" y="160051"/>
                    <a:pt x="115169" y="159345"/>
                  </a:cubicBezTo>
                  <a:cubicBezTo>
                    <a:pt x="115169" y="158636"/>
                    <a:pt x="115169" y="157219"/>
                    <a:pt x="113752" y="157692"/>
                  </a:cubicBezTo>
                  <a:cubicBezTo>
                    <a:pt x="112337" y="158164"/>
                    <a:pt x="113752" y="157692"/>
                    <a:pt x="113752" y="157692"/>
                  </a:cubicBezTo>
                  <a:cubicBezTo>
                    <a:pt x="113752" y="157692"/>
                    <a:pt x="113752" y="156514"/>
                    <a:pt x="113752" y="157692"/>
                  </a:cubicBezTo>
                  <a:cubicBezTo>
                    <a:pt x="113752" y="155569"/>
                    <a:pt x="113752" y="156041"/>
                    <a:pt x="113752" y="154151"/>
                  </a:cubicBezTo>
                  <a:cubicBezTo>
                    <a:pt x="113752" y="156277"/>
                    <a:pt x="116347" y="154151"/>
                    <a:pt x="115641" y="156983"/>
                  </a:cubicBezTo>
                  <a:lnTo>
                    <a:pt x="115641" y="155805"/>
                  </a:lnTo>
                  <a:cubicBezTo>
                    <a:pt x="115641" y="155805"/>
                    <a:pt x="115641" y="157219"/>
                    <a:pt x="115641" y="157928"/>
                  </a:cubicBezTo>
                  <a:cubicBezTo>
                    <a:pt x="117528" y="155096"/>
                    <a:pt x="117056" y="157928"/>
                    <a:pt x="117292" y="157928"/>
                  </a:cubicBezTo>
                  <a:cubicBezTo>
                    <a:pt x="117528" y="157928"/>
                    <a:pt x="117292" y="156277"/>
                    <a:pt x="117292" y="157928"/>
                  </a:cubicBezTo>
                  <a:cubicBezTo>
                    <a:pt x="116347" y="159345"/>
                    <a:pt x="115641" y="160759"/>
                    <a:pt x="115169" y="162177"/>
                  </a:cubicBezTo>
                  <a:cubicBezTo>
                    <a:pt x="115169" y="162177"/>
                    <a:pt x="115169" y="162177"/>
                    <a:pt x="113752" y="162177"/>
                  </a:cubicBezTo>
                  <a:cubicBezTo>
                    <a:pt x="112337" y="162177"/>
                    <a:pt x="113752" y="162177"/>
                    <a:pt x="113752" y="164063"/>
                  </a:cubicBezTo>
                  <a:cubicBezTo>
                    <a:pt x="113752" y="165950"/>
                    <a:pt x="113752" y="164063"/>
                    <a:pt x="115405" y="161704"/>
                  </a:cubicBezTo>
                  <a:cubicBezTo>
                    <a:pt x="117056" y="159345"/>
                    <a:pt x="115405" y="162882"/>
                    <a:pt x="115405" y="161704"/>
                  </a:cubicBezTo>
                  <a:cubicBezTo>
                    <a:pt x="115405" y="164772"/>
                    <a:pt x="115405" y="163591"/>
                    <a:pt x="116819" y="162882"/>
                  </a:cubicBezTo>
                  <a:cubicBezTo>
                    <a:pt x="118237" y="162177"/>
                    <a:pt x="116819" y="165008"/>
                    <a:pt x="116819" y="162882"/>
                  </a:cubicBezTo>
                  <a:cubicBezTo>
                    <a:pt x="117056" y="163591"/>
                    <a:pt x="117056" y="164063"/>
                    <a:pt x="116819" y="164772"/>
                  </a:cubicBezTo>
                  <a:cubicBezTo>
                    <a:pt x="116819" y="166186"/>
                    <a:pt x="118473" y="164772"/>
                    <a:pt x="118473" y="164772"/>
                  </a:cubicBezTo>
                  <a:cubicBezTo>
                    <a:pt x="118473" y="164772"/>
                    <a:pt x="118473" y="163119"/>
                    <a:pt x="118473" y="162646"/>
                  </a:cubicBezTo>
                  <a:cubicBezTo>
                    <a:pt x="118473" y="162177"/>
                    <a:pt x="118473" y="164772"/>
                    <a:pt x="118473" y="162646"/>
                  </a:cubicBezTo>
                  <a:cubicBezTo>
                    <a:pt x="118709" y="163355"/>
                    <a:pt x="118709" y="163827"/>
                    <a:pt x="118473" y="164536"/>
                  </a:cubicBezTo>
                  <a:cubicBezTo>
                    <a:pt x="118473" y="164536"/>
                    <a:pt x="118473" y="162646"/>
                    <a:pt x="118473" y="164536"/>
                  </a:cubicBezTo>
                  <a:cubicBezTo>
                    <a:pt x="118473" y="165244"/>
                    <a:pt x="118473" y="166186"/>
                    <a:pt x="118473" y="166895"/>
                  </a:cubicBezTo>
                  <a:cubicBezTo>
                    <a:pt x="118473" y="166895"/>
                    <a:pt x="118473" y="168546"/>
                    <a:pt x="120360" y="166895"/>
                  </a:cubicBezTo>
                  <a:cubicBezTo>
                    <a:pt x="122246" y="165244"/>
                    <a:pt x="120360" y="168312"/>
                    <a:pt x="120360" y="169254"/>
                  </a:cubicBezTo>
                  <a:cubicBezTo>
                    <a:pt x="120360" y="170199"/>
                    <a:pt x="120360" y="169254"/>
                    <a:pt x="120360" y="169254"/>
                  </a:cubicBezTo>
                  <a:cubicBezTo>
                    <a:pt x="120360" y="169254"/>
                    <a:pt x="122482" y="166423"/>
                    <a:pt x="122013" y="169254"/>
                  </a:cubicBezTo>
                  <a:cubicBezTo>
                    <a:pt x="122013" y="167131"/>
                    <a:pt x="122013" y="169254"/>
                    <a:pt x="123663" y="169254"/>
                  </a:cubicBezTo>
                  <a:lnTo>
                    <a:pt x="123663" y="171144"/>
                  </a:lnTo>
                  <a:cubicBezTo>
                    <a:pt x="125081" y="168782"/>
                    <a:pt x="123663" y="171144"/>
                    <a:pt x="125786" y="169254"/>
                  </a:cubicBezTo>
                  <a:cubicBezTo>
                    <a:pt x="127912" y="167367"/>
                    <a:pt x="125786" y="166895"/>
                    <a:pt x="125786" y="167604"/>
                  </a:cubicBezTo>
                  <a:lnTo>
                    <a:pt x="125786" y="167604"/>
                  </a:lnTo>
                  <a:cubicBezTo>
                    <a:pt x="125786" y="165950"/>
                    <a:pt x="125786" y="167604"/>
                    <a:pt x="125786" y="167604"/>
                  </a:cubicBezTo>
                  <a:cubicBezTo>
                    <a:pt x="125550" y="167131"/>
                    <a:pt x="125550" y="166423"/>
                    <a:pt x="125786" y="165950"/>
                  </a:cubicBezTo>
                  <a:cubicBezTo>
                    <a:pt x="125786" y="165950"/>
                    <a:pt x="125786" y="168546"/>
                    <a:pt x="125786" y="165950"/>
                  </a:cubicBezTo>
                  <a:cubicBezTo>
                    <a:pt x="125786" y="166895"/>
                    <a:pt x="125786" y="167840"/>
                    <a:pt x="125786" y="168782"/>
                  </a:cubicBezTo>
                  <a:cubicBezTo>
                    <a:pt x="125786" y="170199"/>
                    <a:pt x="125786" y="168782"/>
                    <a:pt x="125786" y="170435"/>
                  </a:cubicBezTo>
                  <a:cubicBezTo>
                    <a:pt x="125786" y="172086"/>
                    <a:pt x="125786" y="168076"/>
                    <a:pt x="125786" y="168312"/>
                  </a:cubicBezTo>
                  <a:cubicBezTo>
                    <a:pt x="124845" y="170435"/>
                    <a:pt x="123427" y="172086"/>
                    <a:pt x="121777" y="173739"/>
                  </a:cubicBezTo>
                  <a:cubicBezTo>
                    <a:pt x="121777" y="173739"/>
                    <a:pt x="121777" y="175153"/>
                    <a:pt x="121777" y="175862"/>
                  </a:cubicBezTo>
                  <a:cubicBezTo>
                    <a:pt x="121777" y="176571"/>
                    <a:pt x="121777" y="173739"/>
                    <a:pt x="121777" y="175862"/>
                  </a:cubicBezTo>
                  <a:lnTo>
                    <a:pt x="121777" y="174212"/>
                  </a:lnTo>
                  <a:cubicBezTo>
                    <a:pt x="121777" y="174212"/>
                    <a:pt x="121777" y="174212"/>
                    <a:pt x="121777" y="176334"/>
                  </a:cubicBezTo>
                  <a:cubicBezTo>
                    <a:pt x="123191" y="173267"/>
                    <a:pt x="124608" y="173503"/>
                    <a:pt x="123427" y="176334"/>
                  </a:cubicBezTo>
                  <a:cubicBezTo>
                    <a:pt x="123427" y="174445"/>
                    <a:pt x="123427" y="176334"/>
                    <a:pt x="123427" y="174681"/>
                  </a:cubicBezTo>
                  <a:cubicBezTo>
                    <a:pt x="123427" y="173030"/>
                    <a:pt x="123427" y="174681"/>
                    <a:pt x="123427" y="174681"/>
                  </a:cubicBezTo>
                  <a:cubicBezTo>
                    <a:pt x="123427" y="174681"/>
                    <a:pt x="123427" y="174681"/>
                    <a:pt x="123427" y="174681"/>
                  </a:cubicBezTo>
                  <a:cubicBezTo>
                    <a:pt x="123900" y="173975"/>
                    <a:pt x="124372" y="173267"/>
                    <a:pt x="124845" y="172558"/>
                  </a:cubicBezTo>
                  <a:cubicBezTo>
                    <a:pt x="124845" y="172558"/>
                    <a:pt x="124845" y="173975"/>
                    <a:pt x="124845" y="174212"/>
                  </a:cubicBezTo>
                  <a:cubicBezTo>
                    <a:pt x="124845" y="174445"/>
                    <a:pt x="124845" y="172322"/>
                    <a:pt x="124845" y="171613"/>
                  </a:cubicBezTo>
                  <a:cubicBezTo>
                    <a:pt x="124845" y="170908"/>
                    <a:pt x="124845" y="171613"/>
                    <a:pt x="124845" y="171613"/>
                  </a:cubicBezTo>
                  <a:lnTo>
                    <a:pt x="124845" y="169254"/>
                  </a:lnTo>
                  <a:cubicBezTo>
                    <a:pt x="124845" y="169254"/>
                    <a:pt x="124845" y="170908"/>
                    <a:pt x="124845" y="169254"/>
                  </a:cubicBezTo>
                  <a:cubicBezTo>
                    <a:pt x="124845" y="167604"/>
                    <a:pt x="122719" y="173267"/>
                    <a:pt x="122955" y="173739"/>
                  </a:cubicBezTo>
                  <a:cubicBezTo>
                    <a:pt x="123191" y="174212"/>
                    <a:pt x="122955" y="173739"/>
                    <a:pt x="122955" y="172086"/>
                  </a:cubicBezTo>
                  <a:cubicBezTo>
                    <a:pt x="122955" y="170435"/>
                    <a:pt x="122955" y="172086"/>
                    <a:pt x="122955" y="174681"/>
                  </a:cubicBezTo>
                  <a:cubicBezTo>
                    <a:pt x="123191" y="173739"/>
                    <a:pt x="123663" y="173030"/>
                    <a:pt x="124372" y="172322"/>
                  </a:cubicBezTo>
                  <a:cubicBezTo>
                    <a:pt x="124372" y="175153"/>
                    <a:pt x="124372" y="172322"/>
                    <a:pt x="124372" y="174445"/>
                  </a:cubicBezTo>
                  <a:cubicBezTo>
                    <a:pt x="124372" y="176571"/>
                    <a:pt x="121777" y="176098"/>
                    <a:pt x="121541" y="174445"/>
                  </a:cubicBezTo>
                  <a:cubicBezTo>
                    <a:pt x="121541" y="177276"/>
                    <a:pt x="121541" y="174445"/>
                    <a:pt x="119181" y="178221"/>
                  </a:cubicBezTo>
                  <a:cubicBezTo>
                    <a:pt x="116819" y="181998"/>
                    <a:pt x="119181" y="178221"/>
                    <a:pt x="119181" y="179638"/>
                  </a:cubicBezTo>
                  <a:cubicBezTo>
                    <a:pt x="119181" y="181053"/>
                    <a:pt x="119181" y="179638"/>
                    <a:pt x="119181" y="181053"/>
                  </a:cubicBezTo>
                  <a:cubicBezTo>
                    <a:pt x="119181" y="178694"/>
                    <a:pt x="119181" y="179166"/>
                    <a:pt x="121068" y="176807"/>
                  </a:cubicBezTo>
                  <a:cubicBezTo>
                    <a:pt x="122955" y="174445"/>
                    <a:pt x="121068" y="176807"/>
                    <a:pt x="121068" y="176807"/>
                  </a:cubicBezTo>
                  <a:cubicBezTo>
                    <a:pt x="121068" y="176807"/>
                    <a:pt x="121068" y="176807"/>
                    <a:pt x="121068" y="178694"/>
                  </a:cubicBezTo>
                  <a:cubicBezTo>
                    <a:pt x="121068" y="180580"/>
                    <a:pt x="121068" y="178694"/>
                    <a:pt x="121068" y="178694"/>
                  </a:cubicBezTo>
                  <a:lnTo>
                    <a:pt x="121068" y="180580"/>
                  </a:lnTo>
                  <a:cubicBezTo>
                    <a:pt x="122482" y="178457"/>
                    <a:pt x="121068" y="180580"/>
                    <a:pt x="121068" y="182234"/>
                  </a:cubicBezTo>
                  <a:cubicBezTo>
                    <a:pt x="122482" y="179166"/>
                    <a:pt x="122482" y="182234"/>
                    <a:pt x="123191" y="182234"/>
                  </a:cubicBezTo>
                  <a:cubicBezTo>
                    <a:pt x="123900" y="182234"/>
                    <a:pt x="123191" y="182234"/>
                    <a:pt x="123191" y="180344"/>
                  </a:cubicBezTo>
                  <a:cubicBezTo>
                    <a:pt x="123191" y="178457"/>
                    <a:pt x="124608" y="180344"/>
                    <a:pt x="125786" y="178694"/>
                  </a:cubicBezTo>
                  <a:cubicBezTo>
                    <a:pt x="125786" y="179638"/>
                    <a:pt x="125786" y="180344"/>
                    <a:pt x="125786" y="181289"/>
                  </a:cubicBezTo>
                  <a:cubicBezTo>
                    <a:pt x="125786" y="181289"/>
                    <a:pt x="125786" y="181289"/>
                    <a:pt x="125786" y="181289"/>
                  </a:cubicBezTo>
                  <a:cubicBezTo>
                    <a:pt x="125081" y="182234"/>
                    <a:pt x="124608" y="183176"/>
                    <a:pt x="124372" y="184357"/>
                  </a:cubicBezTo>
                  <a:cubicBezTo>
                    <a:pt x="124372" y="184357"/>
                    <a:pt x="124372" y="184357"/>
                    <a:pt x="124372" y="184357"/>
                  </a:cubicBezTo>
                  <a:cubicBezTo>
                    <a:pt x="124372" y="183884"/>
                    <a:pt x="124372" y="183176"/>
                    <a:pt x="124372" y="182706"/>
                  </a:cubicBezTo>
                  <a:cubicBezTo>
                    <a:pt x="124372" y="185302"/>
                    <a:pt x="125786" y="182706"/>
                    <a:pt x="126967" y="182706"/>
                  </a:cubicBezTo>
                  <a:cubicBezTo>
                    <a:pt x="125314" y="186243"/>
                    <a:pt x="126967" y="184829"/>
                    <a:pt x="126967" y="187661"/>
                  </a:cubicBezTo>
                  <a:cubicBezTo>
                    <a:pt x="126967" y="190492"/>
                    <a:pt x="126967" y="187661"/>
                    <a:pt x="126967" y="187661"/>
                  </a:cubicBezTo>
                  <a:cubicBezTo>
                    <a:pt x="126967" y="187661"/>
                    <a:pt x="126967" y="187661"/>
                    <a:pt x="126967" y="185774"/>
                  </a:cubicBezTo>
                  <a:cubicBezTo>
                    <a:pt x="127676" y="184121"/>
                    <a:pt x="128618" y="182706"/>
                    <a:pt x="129799" y="181289"/>
                  </a:cubicBezTo>
                  <a:cubicBezTo>
                    <a:pt x="129799" y="183648"/>
                    <a:pt x="129799" y="183176"/>
                    <a:pt x="127912" y="184829"/>
                  </a:cubicBezTo>
                  <a:cubicBezTo>
                    <a:pt x="126023" y="186480"/>
                    <a:pt x="127912" y="184829"/>
                    <a:pt x="127912" y="184829"/>
                  </a:cubicBezTo>
                  <a:cubicBezTo>
                    <a:pt x="127912" y="184829"/>
                    <a:pt x="127912" y="182942"/>
                    <a:pt x="127912" y="182234"/>
                  </a:cubicBezTo>
                  <a:cubicBezTo>
                    <a:pt x="127912" y="181525"/>
                    <a:pt x="127912" y="183648"/>
                    <a:pt x="127912" y="182234"/>
                  </a:cubicBezTo>
                  <a:cubicBezTo>
                    <a:pt x="127912" y="180817"/>
                    <a:pt x="126495" y="183648"/>
                    <a:pt x="127912" y="180580"/>
                  </a:cubicBezTo>
                  <a:cubicBezTo>
                    <a:pt x="127912" y="181998"/>
                    <a:pt x="126023" y="182942"/>
                    <a:pt x="125786" y="182470"/>
                  </a:cubicBezTo>
                  <a:cubicBezTo>
                    <a:pt x="125550" y="181998"/>
                    <a:pt x="125786" y="182470"/>
                    <a:pt x="125786" y="182470"/>
                  </a:cubicBezTo>
                  <a:cubicBezTo>
                    <a:pt x="125786" y="182470"/>
                    <a:pt x="125786" y="180817"/>
                    <a:pt x="125786" y="182470"/>
                  </a:cubicBezTo>
                  <a:cubicBezTo>
                    <a:pt x="128618" y="174917"/>
                    <a:pt x="128146" y="182470"/>
                    <a:pt x="130271" y="180817"/>
                  </a:cubicBezTo>
                  <a:cubicBezTo>
                    <a:pt x="132394" y="179166"/>
                    <a:pt x="130271" y="179638"/>
                    <a:pt x="130271" y="179402"/>
                  </a:cubicBezTo>
                  <a:cubicBezTo>
                    <a:pt x="130271" y="179166"/>
                    <a:pt x="130271" y="179402"/>
                    <a:pt x="130271" y="179402"/>
                  </a:cubicBezTo>
                  <a:cubicBezTo>
                    <a:pt x="130271" y="179402"/>
                    <a:pt x="131686" y="177276"/>
                    <a:pt x="130271" y="179402"/>
                  </a:cubicBezTo>
                  <a:cubicBezTo>
                    <a:pt x="130271" y="177513"/>
                    <a:pt x="132394" y="175626"/>
                    <a:pt x="131922" y="177749"/>
                  </a:cubicBezTo>
                  <a:cubicBezTo>
                    <a:pt x="131450" y="179875"/>
                    <a:pt x="131922" y="179166"/>
                    <a:pt x="131922" y="177749"/>
                  </a:cubicBezTo>
                  <a:cubicBezTo>
                    <a:pt x="131450" y="179166"/>
                    <a:pt x="130744" y="180580"/>
                    <a:pt x="130035" y="181761"/>
                  </a:cubicBezTo>
                  <a:cubicBezTo>
                    <a:pt x="130035" y="181761"/>
                    <a:pt x="130035" y="183412"/>
                    <a:pt x="130035" y="184593"/>
                  </a:cubicBezTo>
                  <a:cubicBezTo>
                    <a:pt x="130035" y="185774"/>
                    <a:pt x="130035" y="184593"/>
                    <a:pt x="127676" y="184593"/>
                  </a:cubicBezTo>
                  <a:cubicBezTo>
                    <a:pt x="125314" y="184593"/>
                    <a:pt x="127676" y="186480"/>
                    <a:pt x="127676" y="187897"/>
                  </a:cubicBezTo>
                  <a:cubicBezTo>
                    <a:pt x="128146" y="186716"/>
                    <a:pt x="128854" y="185538"/>
                    <a:pt x="129563" y="184357"/>
                  </a:cubicBezTo>
                  <a:cubicBezTo>
                    <a:pt x="129563" y="184357"/>
                    <a:pt x="129563" y="185774"/>
                    <a:pt x="130980" y="184357"/>
                  </a:cubicBezTo>
                  <a:cubicBezTo>
                    <a:pt x="130744" y="183648"/>
                    <a:pt x="130744" y="182706"/>
                    <a:pt x="130980" y="181998"/>
                  </a:cubicBezTo>
                  <a:cubicBezTo>
                    <a:pt x="131450" y="181289"/>
                    <a:pt x="131922" y="180580"/>
                    <a:pt x="132394" y="180111"/>
                  </a:cubicBezTo>
                  <a:lnTo>
                    <a:pt x="132394" y="181525"/>
                  </a:lnTo>
                  <a:cubicBezTo>
                    <a:pt x="132394" y="182942"/>
                    <a:pt x="132394" y="179402"/>
                    <a:pt x="132394" y="181525"/>
                  </a:cubicBezTo>
                  <a:lnTo>
                    <a:pt x="130980" y="184829"/>
                  </a:lnTo>
                  <a:cubicBezTo>
                    <a:pt x="132631" y="182234"/>
                    <a:pt x="132394" y="184829"/>
                    <a:pt x="134045" y="183176"/>
                  </a:cubicBezTo>
                  <a:cubicBezTo>
                    <a:pt x="133812" y="184121"/>
                    <a:pt x="133812" y="185065"/>
                    <a:pt x="134045" y="186010"/>
                  </a:cubicBezTo>
                  <a:cubicBezTo>
                    <a:pt x="134045" y="186010"/>
                    <a:pt x="134045" y="186010"/>
                    <a:pt x="135462" y="184593"/>
                  </a:cubicBezTo>
                  <a:lnTo>
                    <a:pt x="135462" y="181998"/>
                  </a:lnTo>
                  <a:cubicBezTo>
                    <a:pt x="135462" y="181998"/>
                    <a:pt x="135462" y="181998"/>
                    <a:pt x="137113" y="181998"/>
                  </a:cubicBezTo>
                  <a:cubicBezTo>
                    <a:pt x="138766" y="181998"/>
                    <a:pt x="134990" y="186243"/>
                    <a:pt x="135462" y="183884"/>
                  </a:cubicBezTo>
                  <a:cubicBezTo>
                    <a:pt x="135935" y="181525"/>
                    <a:pt x="135462" y="186010"/>
                    <a:pt x="135462" y="187424"/>
                  </a:cubicBezTo>
                  <a:cubicBezTo>
                    <a:pt x="136879" y="184829"/>
                    <a:pt x="135462" y="186010"/>
                    <a:pt x="138058" y="184829"/>
                  </a:cubicBezTo>
                  <a:cubicBezTo>
                    <a:pt x="140653" y="183648"/>
                    <a:pt x="138058" y="184829"/>
                    <a:pt x="138058" y="184829"/>
                  </a:cubicBezTo>
                  <a:cubicBezTo>
                    <a:pt x="138058" y="184829"/>
                    <a:pt x="138058" y="184829"/>
                    <a:pt x="139475" y="183412"/>
                  </a:cubicBezTo>
                  <a:lnTo>
                    <a:pt x="139475" y="185538"/>
                  </a:lnTo>
                  <a:cubicBezTo>
                    <a:pt x="141125" y="181525"/>
                    <a:pt x="139475" y="185538"/>
                    <a:pt x="141361" y="185538"/>
                  </a:cubicBezTo>
                  <a:cubicBezTo>
                    <a:pt x="141361" y="188606"/>
                    <a:pt x="139944" y="187188"/>
                    <a:pt x="139239" y="189075"/>
                  </a:cubicBezTo>
                  <a:cubicBezTo>
                    <a:pt x="138530" y="190965"/>
                    <a:pt x="139239" y="189075"/>
                    <a:pt x="139239" y="189075"/>
                  </a:cubicBezTo>
                  <a:cubicBezTo>
                    <a:pt x="139239" y="189075"/>
                    <a:pt x="139239" y="190492"/>
                    <a:pt x="139239" y="191437"/>
                  </a:cubicBezTo>
                  <a:cubicBezTo>
                    <a:pt x="139239" y="192379"/>
                    <a:pt x="139239" y="191437"/>
                    <a:pt x="139239" y="189784"/>
                  </a:cubicBezTo>
                  <a:cubicBezTo>
                    <a:pt x="139239" y="188133"/>
                    <a:pt x="139239" y="190965"/>
                    <a:pt x="139239" y="189784"/>
                  </a:cubicBezTo>
                  <a:cubicBezTo>
                    <a:pt x="139239" y="188606"/>
                    <a:pt x="139239" y="192143"/>
                    <a:pt x="139239" y="191201"/>
                  </a:cubicBezTo>
                  <a:cubicBezTo>
                    <a:pt x="139239" y="190256"/>
                    <a:pt x="141125" y="189547"/>
                    <a:pt x="139239" y="193324"/>
                  </a:cubicBezTo>
                  <a:lnTo>
                    <a:pt x="139239" y="191437"/>
                  </a:lnTo>
                  <a:lnTo>
                    <a:pt x="139239" y="189311"/>
                  </a:lnTo>
                  <a:cubicBezTo>
                    <a:pt x="139239" y="189311"/>
                    <a:pt x="139239" y="189311"/>
                    <a:pt x="139239" y="191201"/>
                  </a:cubicBezTo>
                  <a:cubicBezTo>
                    <a:pt x="140889" y="188369"/>
                    <a:pt x="139239" y="191201"/>
                    <a:pt x="139239" y="193324"/>
                  </a:cubicBezTo>
                  <a:cubicBezTo>
                    <a:pt x="139239" y="191437"/>
                    <a:pt x="139239" y="195211"/>
                    <a:pt x="141598" y="193324"/>
                  </a:cubicBezTo>
                  <a:cubicBezTo>
                    <a:pt x="143957" y="191437"/>
                    <a:pt x="141598" y="193324"/>
                    <a:pt x="141598" y="191909"/>
                  </a:cubicBezTo>
                  <a:cubicBezTo>
                    <a:pt x="141598" y="190492"/>
                    <a:pt x="143012" y="191909"/>
                    <a:pt x="143484" y="191909"/>
                  </a:cubicBezTo>
                  <a:cubicBezTo>
                    <a:pt x="143957" y="191909"/>
                    <a:pt x="143484" y="191909"/>
                    <a:pt x="143484" y="193560"/>
                  </a:cubicBezTo>
                  <a:cubicBezTo>
                    <a:pt x="143721" y="194505"/>
                    <a:pt x="143721" y="195211"/>
                    <a:pt x="143484" y="196155"/>
                  </a:cubicBezTo>
                  <a:lnTo>
                    <a:pt x="146080" y="191909"/>
                  </a:lnTo>
                  <a:cubicBezTo>
                    <a:pt x="146080" y="191909"/>
                    <a:pt x="146080" y="194269"/>
                    <a:pt x="146080" y="194974"/>
                  </a:cubicBezTo>
                  <a:cubicBezTo>
                    <a:pt x="146080" y="195683"/>
                    <a:pt x="147733" y="193324"/>
                    <a:pt x="146080" y="194974"/>
                  </a:cubicBezTo>
                  <a:cubicBezTo>
                    <a:pt x="146080" y="193088"/>
                    <a:pt x="147733" y="194974"/>
                    <a:pt x="147969" y="194974"/>
                  </a:cubicBezTo>
                  <a:cubicBezTo>
                    <a:pt x="148206" y="194974"/>
                    <a:pt x="147969" y="197100"/>
                    <a:pt x="147969" y="198515"/>
                  </a:cubicBezTo>
                  <a:cubicBezTo>
                    <a:pt x="147969" y="199932"/>
                    <a:pt x="147969" y="196155"/>
                    <a:pt x="149620" y="195211"/>
                  </a:cubicBezTo>
                  <a:cubicBezTo>
                    <a:pt x="151273" y="194269"/>
                    <a:pt x="149620" y="197336"/>
                    <a:pt x="149620" y="198751"/>
                  </a:cubicBezTo>
                  <a:cubicBezTo>
                    <a:pt x="149620" y="200168"/>
                    <a:pt x="149620" y="198751"/>
                    <a:pt x="149620" y="198751"/>
                  </a:cubicBezTo>
                  <a:cubicBezTo>
                    <a:pt x="149620" y="199932"/>
                    <a:pt x="149620" y="200874"/>
                    <a:pt x="149620" y="202055"/>
                  </a:cubicBezTo>
                  <a:cubicBezTo>
                    <a:pt x="149620" y="202055"/>
                    <a:pt x="149620" y="200640"/>
                    <a:pt x="149620" y="202055"/>
                  </a:cubicBezTo>
                  <a:cubicBezTo>
                    <a:pt x="149620" y="203472"/>
                    <a:pt x="149620" y="202055"/>
                    <a:pt x="149620" y="200404"/>
                  </a:cubicBezTo>
                  <a:cubicBezTo>
                    <a:pt x="149620" y="198751"/>
                    <a:pt x="149620" y="200404"/>
                    <a:pt x="149620" y="200404"/>
                  </a:cubicBezTo>
                  <a:cubicBezTo>
                    <a:pt x="149620" y="200404"/>
                    <a:pt x="149620" y="198987"/>
                    <a:pt x="149620" y="198987"/>
                  </a:cubicBezTo>
                  <a:lnTo>
                    <a:pt x="149620" y="196392"/>
                  </a:lnTo>
                  <a:cubicBezTo>
                    <a:pt x="149620" y="196392"/>
                    <a:pt x="149620" y="197809"/>
                    <a:pt x="149620" y="196392"/>
                  </a:cubicBezTo>
                  <a:cubicBezTo>
                    <a:pt x="149620" y="198278"/>
                    <a:pt x="149620" y="197809"/>
                    <a:pt x="149620" y="198987"/>
                  </a:cubicBezTo>
                  <a:cubicBezTo>
                    <a:pt x="149620" y="200168"/>
                    <a:pt x="149620" y="198987"/>
                    <a:pt x="149620" y="197336"/>
                  </a:cubicBezTo>
                  <a:cubicBezTo>
                    <a:pt x="149620" y="195683"/>
                    <a:pt x="149620" y="197336"/>
                    <a:pt x="149620" y="197336"/>
                  </a:cubicBezTo>
                  <a:lnTo>
                    <a:pt x="148206" y="200640"/>
                  </a:lnTo>
                  <a:cubicBezTo>
                    <a:pt x="148206" y="200640"/>
                    <a:pt x="148206" y="204650"/>
                    <a:pt x="148206" y="203472"/>
                  </a:cubicBezTo>
                  <a:cubicBezTo>
                    <a:pt x="148206" y="206067"/>
                    <a:pt x="148206" y="207482"/>
                    <a:pt x="148206" y="207954"/>
                  </a:cubicBezTo>
                  <a:cubicBezTo>
                    <a:pt x="148206" y="208426"/>
                    <a:pt x="148206" y="207954"/>
                    <a:pt x="148206" y="205359"/>
                  </a:cubicBezTo>
                  <a:cubicBezTo>
                    <a:pt x="148206" y="202763"/>
                    <a:pt x="148206" y="205359"/>
                    <a:pt x="148206" y="205359"/>
                  </a:cubicBezTo>
                  <a:cubicBezTo>
                    <a:pt x="148206" y="205359"/>
                    <a:pt x="148206" y="203941"/>
                    <a:pt x="148206" y="203236"/>
                  </a:cubicBezTo>
                  <a:cubicBezTo>
                    <a:pt x="148206" y="202527"/>
                    <a:pt x="148206" y="200874"/>
                    <a:pt x="148206" y="203236"/>
                  </a:cubicBezTo>
                  <a:cubicBezTo>
                    <a:pt x="148206" y="202291"/>
                    <a:pt x="148206" y="201346"/>
                    <a:pt x="148206" y="200404"/>
                  </a:cubicBezTo>
                  <a:cubicBezTo>
                    <a:pt x="148206" y="200404"/>
                    <a:pt x="148206" y="202763"/>
                    <a:pt x="148206" y="200404"/>
                  </a:cubicBezTo>
                  <a:cubicBezTo>
                    <a:pt x="148206" y="198042"/>
                    <a:pt x="148206" y="201819"/>
                    <a:pt x="148206" y="202763"/>
                  </a:cubicBezTo>
                  <a:cubicBezTo>
                    <a:pt x="148206" y="203708"/>
                    <a:pt x="148206" y="200874"/>
                    <a:pt x="148206" y="202763"/>
                  </a:cubicBezTo>
                  <a:cubicBezTo>
                    <a:pt x="148206" y="204650"/>
                    <a:pt x="148206" y="200874"/>
                    <a:pt x="148206" y="201110"/>
                  </a:cubicBezTo>
                  <a:cubicBezTo>
                    <a:pt x="148206" y="201346"/>
                    <a:pt x="148206" y="201110"/>
                    <a:pt x="148206" y="201110"/>
                  </a:cubicBezTo>
                  <a:cubicBezTo>
                    <a:pt x="148442" y="202055"/>
                    <a:pt x="148442" y="203000"/>
                    <a:pt x="148206" y="203941"/>
                  </a:cubicBezTo>
                  <a:cubicBezTo>
                    <a:pt x="148206" y="203941"/>
                    <a:pt x="149620" y="202291"/>
                    <a:pt x="148206" y="203941"/>
                  </a:cubicBezTo>
                  <a:cubicBezTo>
                    <a:pt x="146788" y="205595"/>
                    <a:pt x="149620" y="200640"/>
                    <a:pt x="149620" y="202055"/>
                  </a:cubicBezTo>
                  <a:cubicBezTo>
                    <a:pt x="149620" y="203472"/>
                    <a:pt x="149620" y="203236"/>
                    <a:pt x="149620" y="203941"/>
                  </a:cubicBezTo>
                  <a:cubicBezTo>
                    <a:pt x="149620" y="204650"/>
                    <a:pt x="149620" y="207009"/>
                    <a:pt x="149620" y="203941"/>
                  </a:cubicBezTo>
                  <a:cubicBezTo>
                    <a:pt x="149620" y="200874"/>
                    <a:pt x="149620" y="203941"/>
                    <a:pt x="149620" y="205595"/>
                  </a:cubicBezTo>
                  <a:cubicBezTo>
                    <a:pt x="149620" y="207245"/>
                    <a:pt x="152215" y="203708"/>
                    <a:pt x="153869" y="199223"/>
                  </a:cubicBezTo>
                  <a:cubicBezTo>
                    <a:pt x="153869" y="199223"/>
                    <a:pt x="153869" y="199223"/>
                    <a:pt x="153869" y="199223"/>
                  </a:cubicBezTo>
                  <a:cubicBezTo>
                    <a:pt x="153869" y="199223"/>
                    <a:pt x="152688" y="201582"/>
                    <a:pt x="152688" y="203236"/>
                  </a:cubicBezTo>
                  <a:cubicBezTo>
                    <a:pt x="152688" y="204886"/>
                    <a:pt x="152688" y="203236"/>
                    <a:pt x="152688" y="203236"/>
                  </a:cubicBezTo>
                  <a:cubicBezTo>
                    <a:pt x="151979" y="204414"/>
                    <a:pt x="151510" y="205595"/>
                    <a:pt x="151273" y="207009"/>
                  </a:cubicBezTo>
                  <a:cubicBezTo>
                    <a:pt x="151273" y="207009"/>
                    <a:pt x="151273" y="207009"/>
                    <a:pt x="151273" y="207009"/>
                  </a:cubicBezTo>
                  <a:cubicBezTo>
                    <a:pt x="151273" y="207009"/>
                    <a:pt x="151273" y="205595"/>
                    <a:pt x="151273" y="207009"/>
                  </a:cubicBezTo>
                  <a:cubicBezTo>
                    <a:pt x="151273" y="208426"/>
                    <a:pt x="151273" y="207009"/>
                    <a:pt x="151273" y="208426"/>
                  </a:cubicBezTo>
                  <a:cubicBezTo>
                    <a:pt x="151273" y="209841"/>
                    <a:pt x="151273" y="208426"/>
                    <a:pt x="151273" y="208426"/>
                  </a:cubicBezTo>
                  <a:cubicBezTo>
                    <a:pt x="152688" y="204650"/>
                    <a:pt x="151273" y="208426"/>
                    <a:pt x="151273" y="210077"/>
                  </a:cubicBezTo>
                  <a:cubicBezTo>
                    <a:pt x="151979" y="208899"/>
                    <a:pt x="152452" y="207245"/>
                    <a:pt x="152688" y="205831"/>
                  </a:cubicBezTo>
                  <a:cubicBezTo>
                    <a:pt x="152688" y="207954"/>
                    <a:pt x="152688" y="205831"/>
                    <a:pt x="152688" y="205831"/>
                  </a:cubicBezTo>
                  <a:cubicBezTo>
                    <a:pt x="152688" y="205831"/>
                    <a:pt x="152688" y="205831"/>
                    <a:pt x="152688" y="205831"/>
                  </a:cubicBezTo>
                  <a:cubicBezTo>
                    <a:pt x="152688" y="205831"/>
                    <a:pt x="152688" y="205831"/>
                    <a:pt x="152688" y="203941"/>
                  </a:cubicBezTo>
                  <a:cubicBezTo>
                    <a:pt x="152688" y="202055"/>
                    <a:pt x="155755" y="203941"/>
                    <a:pt x="157642" y="203941"/>
                  </a:cubicBezTo>
                  <a:cubicBezTo>
                    <a:pt x="159532" y="203941"/>
                    <a:pt x="157642" y="203941"/>
                    <a:pt x="157642" y="205359"/>
                  </a:cubicBezTo>
                  <a:cubicBezTo>
                    <a:pt x="157642" y="206773"/>
                    <a:pt x="157642" y="205359"/>
                    <a:pt x="157642" y="205359"/>
                  </a:cubicBezTo>
                  <a:cubicBezTo>
                    <a:pt x="157642" y="207718"/>
                    <a:pt x="157642" y="205359"/>
                    <a:pt x="157642" y="207245"/>
                  </a:cubicBezTo>
                  <a:cubicBezTo>
                    <a:pt x="157642" y="209135"/>
                    <a:pt x="157642" y="208663"/>
                    <a:pt x="157642" y="209841"/>
                  </a:cubicBezTo>
                  <a:cubicBezTo>
                    <a:pt x="157642" y="207482"/>
                    <a:pt x="157642" y="209841"/>
                    <a:pt x="157642" y="209841"/>
                  </a:cubicBezTo>
                  <a:cubicBezTo>
                    <a:pt x="157642" y="209841"/>
                    <a:pt x="159059" y="206773"/>
                    <a:pt x="157642" y="209841"/>
                  </a:cubicBezTo>
                  <a:cubicBezTo>
                    <a:pt x="157642" y="208190"/>
                    <a:pt x="157642" y="209841"/>
                    <a:pt x="159296" y="207954"/>
                  </a:cubicBezTo>
                  <a:cubicBezTo>
                    <a:pt x="159296" y="213617"/>
                    <a:pt x="160946" y="210313"/>
                    <a:pt x="161419" y="213853"/>
                  </a:cubicBezTo>
                  <a:cubicBezTo>
                    <a:pt x="161419" y="211967"/>
                    <a:pt x="162836" y="210786"/>
                    <a:pt x="161419" y="213853"/>
                  </a:cubicBezTo>
                  <a:lnTo>
                    <a:pt x="161419" y="211022"/>
                  </a:lnTo>
                  <a:cubicBezTo>
                    <a:pt x="161419" y="211022"/>
                    <a:pt x="161419" y="211022"/>
                    <a:pt x="161419" y="211022"/>
                  </a:cubicBezTo>
                  <a:cubicBezTo>
                    <a:pt x="160946" y="212203"/>
                    <a:pt x="160477" y="213381"/>
                    <a:pt x="160004" y="214562"/>
                  </a:cubicBezTo>
                  <a:cubicBezTo>
                    <a:pt x="160004" y="216213"/>
                    <a:pt x="160004" y="211258"/>
                    <a:pt x="160004" y="214562"/>
                  </a:cubicBezTo>
                  <a:cubicBezTo>
                    <a:pt x="160004" y="211730"/>
                    <a:pt x="160004" y="212909"/>
                    <a:pt x="161182" y="212909"/>
                  </a:cubicBezTo>
                  <a:cubicBezTo>
                    <a:pt x="161419" y="213853"/>
                    <a:pt x="161419" y="214562"/>
                    <a:pt x="161182" y="215507"/>
                  </a:cubicBezTo>
                  <a:cubicBezTo>
                    <a:pt x="162363" y="213853"/>
                    <a:pt x="162836" y="215507"/>
                    <a:pt x="164959" y="211730"/>
                  </a:cubicBezTo>
                  <a:cubicBezTo>
                    <a:pt x="164959" y="211730"/>
                    <a:pt x="164959" y="211730"/>
                    <a:pt x="164959" y="211730"/>
                  </a:cubicBezTo>
                  <a:cubicBezTo>
                    <a:pt x="164723" y="212909"/>
                    <a:pt x="164723" y="214090"/>
                    <a:pt x="164959" y="215271"/>
                  </a:cubicBezTo>
                  <a:cubicBezTo>
                    <a:pt x="164959" y="215271"/>
                    <a:pt x="164959" y="213381"/>
                    <a:pt x="164959" y="212203"/>
                  </a:cubicBezTo>
                  <a:cubicBezTo>
                    <a:pt x="164959" y="211022"/>
                    <a:pt x="164959" y="212203"/>
                    <a:pt x="164959" y="212203"/>
                  </a:cubicBezTo>
                  <a:cubicBezTo>
                    <a:pt x="164959" y="212203"/>
                    <a:pt x="163308" y="216685"/>
                    <a:pt x="162836" y="216449"/>
                  </a:cubicBezTo>
                  <a:cubicBezTo>
                    <a:pt x="162363" y="216213"/>
                    <a:pt x="162836" y="217866"/>
                    <a:pt x="162836" y="216449"/>
                  </a:cubicBezTo>
                  <a:cubicBezTo>
                    <a:pt x="162836" y="215034"/>
                    <a:pt x="162836" y="221876"/>
                    <a:pt x="164723" y="217866"/>
                  </a:cubicBezTo>
                  <a:cubicBezTo>
                    <a:pt x="164723" y="217866"/>
                    <a:pt x="164723" y="219753"/>
                    <a:pt x="164723" y="221170"/>
                  </a:cubicBezTo>
                  <a:cubicBezTo>
                    <a:pt x="164723" y="219044"/>
                    <a:pt x="164723" y="221170"/>
                    <a:pt x="166376" y="221170"/>
                  </a:cubicBezTo>
                  <a:lnTo>
                    <a:pt x="166376" y="219280"/>
                  </a:lnTo>
                  <a:cubicBezTo>
                    <a:pt x="166376" y="219989"/>
                    <a:pt x="166376" y="220698"/>
                    <a:pt x="166376" y="221406"/>
                  </a:cubicBezTo>
                  <a:cubicBezTo>
                    <a:pt x="166376" y="221406"/>
                    <a:pt x="166376" y="221406"/>
                    <a:pt x="166376" y="219989"/>
                  </a:cubicBezTo>
                  <a:cubicBezTo>
                    <a:pt x="166376" y="218572"/>
                    <a:pt x="166376" y="219989"/>
                    <a:pt x="166376" y="221639"/>
                  </a:cubicBezTo>
                  <a:cubicBezTo>
                    <a:pt x="166376" y="223293"/>
                    <a:pt x="166376" y="221639"/>
                    <a:pt x="167554" y="220225"/>
                  </a:cubicBezTo>
                  <a:cubicBezTo>
                    <a:pt x="168735" y="218808"/>
                    <a:pt x="167554" y="220225"/>
                    <a:pt x="167554" y="220225"/>
                  </a:cubicBezTo>
                  <a:cubicBezTo>
                    <a:pt x="167554" y="220225"/>
                    <a:pt x="167554" y="220225"/>
                    <a:pt x="167554" y="221639"/>
                  </a:cubicBezTo>
                  <a:cubicBezTo>
                    <a:pt x="167554" y="223057"/>
                    <a:pt x="167554" y="225652"/>
                    <a:pt x="169913" y="221639"/>
                  </a:cubicBezTo>
                  <a:cubicBezTo>
                    <a:pt x="169913" y="224238"/>
                    <a:pt x="169913" y="221639"/>
                    <a:pt x="169913" y="223057"/>
                  </a:cubicBezTo>
                  <a:cubicBezTo>
                    <a:pt x="170386" y="221639"/>
                    <a:pt x="171094" y="220461"/>
                    <a:pt x="172039" y="219280"/>
                  </a:cubicBezTo>
                  <a:cubicBezTo>
                    <a:pt x="172039" y="219280"/>
                    <a:pt x="172039" y="219280"/>
                    <a:pt x="172039" y="217630"/>
                  </a:cubicBezTo>
                  <a:cubicBezTo>
                    <a:pt x="172039" y="215976"/>
                    <a:pt x="172039" y="217630"/>
                    <a:pt x="172039" y="217630"/>
                  </a:cubicBezTo>
                  <a:cubicBezTo>
                    <a:pt x="172275" y="218102"/>
                    <a:pt x="172275" y="218808"/>
                    <a:pt x="172039" y="219280"/>
                  </a:cubicBezTo>
                  <a:cubicBezTo>
                    <a:pt x="172039" y="219280"/>
                    <a:pt x="172039" y="221406"/>
                    <a:pt x="172039" y="221876"/>
                  </a:cubicBezTo>
                  <a:cubicBezTo>
                    <a:pt x="172275" y="222348"/>
                    <a:pt x="172275" y="223057"/>
                    <a:pt x="172039" y="223529"/>
                  </a:cubicBezTo>
                  <a:cubicBezTo>
                    <a:pt x="172039" y="223529"/>
                    <a:pt x="172039" y="223529"/>
                    <a:pt x="172039" y="223529"/>
                  </a:cubicBezTo>
                  <a:cubicBezTo>
                    <a:pt x="172039" y="223529"/>
                    <a:pt x="172039" y="226124"/>
                    <a:pt x="174634" y="223529"/>
                  </a:cubicBezTo>
                  <a:cubicBezTo>
                    <a:pt x="177230" y="220934"/>
                    <a:pt x="173217" y="221639"/>
                    <a:pt x="172745" y="220225"/>
                  </a:cubicBezTo>
                  <a:cubicBezTo>
                    <a:pt x="172275" y="218808"/>
                    <a:pt x="172745" y="220225"/>
                    <a:pt x="172745" y="220225"/>
                  </a:cubicBezTo>
                  <a:cubicBezTo>
                    <a:pt x="172745" y="220225"/>
                    <a:pt x="172745" y="220225"/>
                    <a:pt x="172745" y="218808"/>
                  </a:cubicBezTo>
                  <a:lnTo>
                    <a:pt x="172745" y="216685"/>
                  </a:lnTo>
                  <a:lnTo>
                    <a:pt x="172745" y="218808"/>
                  </a:lnTo>
                  <a:cubicBezTo>
                    <a:pt x="172745" y="218808"/>
                    <a:pt x="174634" y="214326"/>
                    <a:pt x="175107" y="216213"/>
                  </a:cubicBezTo>
                  <a:cubicBezTo>
                    <a:pt x="175576" y="218102"/>
                    <a:pt x="175107" y="217630"/>
                    <a:pt x="173453" y="218572"/>
                  </a:cubicBezTo>
                  <a:cubicBezTo>
                    <a:pt x="173690" y="219516"/>
                    <a:pt x="173690" y="220461"/>
                    <a:pt x="173453" y="221406"/>
                  </a:cubicBezTo>
                  <a:cubicBezTo>
                    <a:pt x="173453" y="221406"/>
                    <a:pt x="175576" y="216213"/>
                    <a:pt x="175576" y="218572"/>
                  </a:cubicBezTo>
                  <a:cubicBezTo>
                    <a:pt x="175813" y="219280"/>
                    <a:pt x="175813" y="219989"/>
                    <a:pt x="175576" y="220698"/>
                  </a:cubicBezTo>
                  <a:cubicBezTo>
                    <a:pt x="175576" y="222348"/>
                    <a:pt x="176994" y="217630"/>
                    <a:pt x="177230" y="219044"/>
                  </a:cubicBezTo>
                  <a:cubicBezTo>
                    <a:pt x="177466" y="220461"/>
                    <a:pt x="177230" y="220934"/>
                    <a:pt x="177230" y="222348"/>
                  </a:cubicBezTo>
                  <a:cubicBezTo>
                    <a:pt x="177230" y="222348"/>
                    <a:pt x="177230" y="222348"/>
                    <a:pt x="177230" y="220225"/>
                  </a:cubicBezTo>
                  <a:cubicBezTo>
                    <a:pt x="177230" y="218102"/>
                    <a:pt x="177230" y="220225"/>
                    <a:pt x="177230" y="220225"/>
                  </a:cubicBezTo>
                  <a:cubicBezTo>
                    <a:pt x="177230" y="220225"/>
                    <a:pt x="177230" y="220225"/>
                    <a:pt x="177230" y="220225"/>
                  </a:cubicBezTo>
                  <a:cubicBezTo>
                    <a:pt x="177230" y="220225"/>
                    <a:pt x="177230" y="222820"/>
                    <a:pt x="175576" y="224471"/>
                  </a:cubicBezTo>
                  <a:lnTo>
                    <a:pt x="176994" y="222820"/>
                  </a:lnTo>
                  <a:cubicBezTo>
                    <a:pt x="176994" y="222820"/>
                    <a:pt x="176994" y="224238"/>
                    <a:pt x="176994" y="225180"/>
                  </a:cubicBezTo>
                  <a:cubicBezTo>
                    <a:pt x="176994" y="226124"/>
                    <a:pt x="176994" y="225180"/>
                    <a:pt x="178408" y="225180"/>
                  </a:cubicBezTo>
                  <a:cubicBezTo>
                    <a:pt x="179825" y="225180"/>
                    <a:pt x="178408" y="225180"/>
                    <a:pt x="178408" y="227069"/>
                  </a:cubicBezTo>
                  <a:cubicBezTo>
                    <a:pt x="178408" y="228956"/>
                    <a:pt x="180298" y="223293"/>
                    <a:pt x="180061" y="227069"/>
                  </a:cubicBezTo>
                  <a:cubicBezTo>
                    <a:pt x="179825" y="230843"/>
                    <a:pt x="180061" y="224707"/>
                    <a:pt x="180061" y="225652"/>
                  </a:cubicBezTo>
                  <a:cubicBezTo>
                    <a:pt x="180061" y="226597"/>
                    <a:pt x="180061" y="225652"/>
                    <a:pt x="180061" y="224001"/>
                  </a:cubicBezTo>
                  <a:lnTo>
                    <a:pt x="180061" y="222820"/>
                  </a:lnTo>
                  <a:cubicBezTo>
                    <a:pt x="180061" y="224707"/>
                    <a:pt x="180061" y="222820"/>
                    <a:pt x="180061" y="225180"/>
                  </a:cubicBezTo>
                  <a:cubicBezTo>
                    <a:pt x="180061" y="227539"/>
                    <a:pt x="180061" y="227069"/>
                    <a:pt x="180061" y="225180"/>
                  </a:cubicBezTo>
                  <a:cubicBezTo>
                    <a:pt x="180061" y="223293"/>
                    <a:pt x="180061" y="226597"/>
                    <a:pt x="180061" y="225180"/>
                  </a:cubicBezTo>
                  <a:cubicBezTo>
                    <a:pt x="180061" y="223765"/>
                    <a:pt x="180061" y="228484"/>
                    <a:pt x="180061" y="225180"/>
                  </a:cubicBezTo>
                  <a:cubicBezTo>
                    <a:pt x="180061" y="226597"/>
                    <a:pt x="180061" y="227539"/>
                    <a:pt x="180061" y="228956"/>
                  </a:cubicBezTo>
                  <a:cubicBezTo>
                    <a:pt x="180061" y="226124"/>
                    <a:pt x="181712" y="226833"/>
                    <a:pt x="182657" y="227069"/>
                  </a:cubicBezTo>
                  <a:cubicBezTo>
                    <a:pt x="183602" y="227305"/>
                    <a:pt x="182657" y="227069"/>
                    <a:pt x="182657" y="228484"/>
                  </a:cubicBezTo>
                  <a:cubicBezTo>
                    <a:pt x="182657" y="229901"/>
                    <a:pt x="182657" y="229901"/>
                    <a:pt x="182657" y="231079"/>
                  </a:cubicBezTo>
                  <a:cubicBezTo>
                    <a:pt x="182657" y="232260"/>
                    <a:pt x="182657" y="231079"/>
                    <a:pt x="184074" y="231079"/>
                  </a:cubicBezTo>
                  <a:cubicBezTo>
                    <a:pt x="184074" y="233910"/>
                    <a:pt x="184074" y="231079"/>
                    <a:pt x="186433" y="228720"/>
                  </a:cubicBezTo>
                  <a:cubicBezTo>
                    <a:pt x="188792" y="226361"/>
                    <a:pt x="186433" y="228720"/>
                    <a:pt x="186433" y="228720"/>
                  </a:cubicBezTo>
                  <a:cubicBezTo>
                    <a:pt x="186433" y="229192"/>
                    <a:pt x="186433" y="229901"/>
                    <a:pt x="186433" y="230370"/>
                  </a:cubicBezTo>
                  <a:cubicBezTo>
                    <a:pt x="186433" y="230370"/>
                    <a:pt x="186433" y="230370"/>
                    <a:pt x="186433" y="230370"/>
                  </a:cubicBezTo>
                  <a:cubicBezTo>
                    <a:pt x="186433" y="230370"/>
                    <a:pt x="186433" y="230370"/>
                    <a:pt x="186433" y="230370"/>
                  </a:cubicBezTo>
                  <a:cubicBezTo>
                    <a:pt x="186433" y="230370"/>
                    <a:pt x="186433" y="224943"/>
                    <a:pt x="186433" y="227305"/>
                  </a:cubicBezTo>
                  <a:cubicBezTo>
                    <a:pt x="186433" y="224943"/>
                    <a:pt x="186433" y="224707"/>
                    <a:pt x="185252" y="225416"/>
                  </a:cubicBezTo>
                  <a:cubicBezTo>
                    <a:pt x="184074" y="226124"/>
                    <a:pt x="185252" y="223057"/>
                    <a:pt x="185252" y="225416"/>
                  </a:cubicBezTo>
                  <a:cubicBezTo>
                    <a:pt x="185252" y="222348"/>
                    <a:pt x="185252" y="221406"/>
                    <a:pt x="183602" y="222112"/>
                  </a:cubicBezTo>
                  <a:cubicBezTo>
                    <a:pt x="181948" y="222820"/>
                    <a:pt x="183602" y="222112"/>
                    <a:pt x="183602" y="218808"/>
                  </a:cubicBezTo>
                  <a:cubicBezTo>
                    <a:pt x="183602" y="215507"/>
                    <a:pt x="183602" y="218808"/>
                    <a:pt x="183602" y="218808"/>
                  </a:cubicBezTo>
                  <a:cubicBezTo>
                    <a:pt x="183602" y="218808"/>
                    <a:pt x="183602" y="218808"/>
                    <a:pt x="183602" y="220225"/>
                  </a:cubicBezTo>
                  <a:lnTo>
                    <a:pt x="183602" y="220225"/>
                  </a:lnTo>
                  <a:lnTo>
                    <a:pt x="183602" y="218338"/>
                  </a:lnTo>
                  <a:cubicBezTo>
                    <a:pt x="183602" y="216921"/>
                    <a:pt x="183602" y="218338"/>
                    <a:pt x="183602" y="216449"/>
                  </a:cubicBezTo>
                  <a:cubicBezTo>
                    <a:pt x="183602" y="214562"/>
                    <a:pt x="183602" y="216449"/>
                    <a:pt x="183602" y="217866"/>
                  </a:cubicBezTo>
                  <a:cubicBezTo>
                    <a:pt x="183602" y="219280"/>
                    <a:pt x="183602" y="215740"/>
                    <a:pt x="183602" y="217866"/>
                  </a:cubicBezTo>
                  <a:cubicBezTo>
                    <a:pt x="183602" y="219989"/>
                    <a:pt x="183602" y="216213"/>
                    <a:pt x="183602" y="217866"/>
                  </a:cubicBezTo>
                  <a:cubicBezTo>
                    <a:pt x="183602" y="219516"/>
                    <a:pt x="183602" y="216449"/>
                    <a:pt x="183602" y="215271"/>
                  </a:cubicBezTo>
                  <a:cubicBezTo>
                    <a:pt x="183602" y="218338"/>
                    <a:pt x="181476" y="215271"/>
                    <a:pt x="181948" y="215271"/>
                  </a:cubicBezTo>
                  <a:cubicBezTo>
                    <a:pt x="182421" y="215271"/>
                    <a:pt x="181948" y="215271"/>
                    <a:pt x="181948" y="216685"/>
                  </a:cubicBezTo>
                  <a:cubicBezTo>
                    <a:pt x="181948" y="218102"/>
                    <a:pt x="181948" y="216685"/>
                    <a:pt x="181948" y="216685"/>
                  </a:cubicBezTo>
                  <a:cubicBezTo>
                    <a:pt x="181948" y="216685"/>
                    <a:pt x="181948" y="214798"/>
                    <a:pt x="181948" y="213617"/>
                  </a:cubicBezTo>
                  <a:cubicBezTo>
                    <a:pt x="180770" y="215976"/>
                    <a:pt x="180534" y="213617"/>
                    <a:pt x="180061" y="212203"/>
                  </a:cubicBezTo>
                  <a:cubicBezTo>
                    <a:pt x="179589" y="210786"/>
                    <a:pt x="180061" y="212203"/>
                    <a:pt x="180061" y="213853"/>
                  </a:cubicBezTo>
                  <a:cubicBezTo>
                    <a:pt x="180061" y="215507"/>
                    <a:pt x="180061" y="212439"/>
                    <a:pt x="180061" y="213853"/>
                  </a:cubicBezTo>
                  <a:cubicBezTo>
                    <a:pt x="180061" y="215271"/>
                    <a:pt x="180061" y="213853"/>
                    <a:pt x="180061" y="216449"/>
                  </a:cubicBezTo>
                  <a:cubicBezTo>
                    <a:pt x="180061" y="219044"/>
                    <a:pt x="180061" y="216449"/>
                    <a:pt x="180061" y="216449"/>
                  </a:cubicBezTo>
                  <a:cubicBezTo>
                    <a:pt x="180061" y="216449"/>
                    <a:pt x="180061" y="218338"/>
                    <a:pt x="180061" y="216449"/>
                  </a:cubicBezTo>
                  <a:cubicBezTo>
                    <a:pt x="179825" y="215271"/>
                    <a:pt x="179825" y="214090"/>
                    <a:pt x="180061" y="212909"/>
                  </a:cubicBezTo>
                  <a:cubicBezTo>
                    <a:pt x="180061" y="212203"/>
                    <a:pt x="180061" y="211494"/>
                    <a:pt x="180061" y="210786"/>
                  </a:cubicBezTo>
                  <a:cubicBezTo>
                    <a:pt x="180061" y="208663"/>
                    <a:pt x="180061" y="210786"/>
                    <a:pt x="180061" y="208426"/>
                  </a:cubicBezTo>
                  <a:cubicBezTo>
                    <a:pt x="180061" y="206067"/>
                    <a:pt x="180061" y="208426"/>
                    <a:pt x="180061" y="210313"/>
                  </a:cubicBezTo>
                  <a:cubicBezTo>
                    <a:pt x="180061" y="212203"/>
                    <a:pt x="180061" y="208663"/>
                    <a:pt x="180061" y="207954"/>
                  </a:cubicBezTo>
                  <a:cubicBezTo>
                    <a:pt x="180061" y="207245"/>
                    <a:pt x="180061" y="207954"/>
                    <a:pt x="180061" y="207954"/>
                  </a:cubicBezTo>
                  <a:cubicBezTo>
                    <a:pt x="179825" y="209135"/>
                    <a:pt x="179825" y="210077"/>
                    <a:pt x="180061" y="211258"/>
                  </a:cubicBezTo>
                  <a:cubicBezTo>
                    <a:pt x="180061" y="211258"/>
                    <a:pt x="180061" y="211258"/>
                    <a:pt x="178408" y="211258"/>
                  </a:cubicBezTo>
                  <a:lnTo>
                    <a:pt x="178408" y="214326"/>
                  </a:lnTo>
                  <a:cubicBezTo>
                    <a:pt x="178408" y="214326"/>
                    <a:pt x="178408" y="212203"/>
                    <a:pt x="178408" y="211258"/>
                  </a:cubicBezTo>
                  <a:lnTo>
                    <a:pt x="178408" y="211258"/>
                  </a:lnTo>
                  <a:cubicBezTo>
                    <a:pt x="178408" y="208190"/>
                    <a:pt x="178408" y="209607"/>
                    <a:pt x="178408" y="206303"/>
                  </a:cubicBezTo>
                  <a:cubicBezTo>
                    <a:pt x="177230" y="208426"/>
                    <a:pt x="177230" y="206303"/>
                    <a:pt x="176521" y="206303"/>
                  </a:cubicBezTo>
                  <a:cubicBezTo>
                    <a:pt x="175813" y="206303"/>
                    <a:pt x="176521" y="204650"/>
                    <a:pt x="178175" y="202527"/>
                  </a:cubicBezTo>
                  <a:cubicBezTo>
                    <a:pt x="179825" y="200404"/>
                    <a:pt x="176757" y="204886"/>
                    <a:pt x="178175" y="201110"/>
                  </a:cubicBezTo>
                  <a:cubicBezTo>
                    <a:pt x="177938" y="202291"/>
                    <a:pt x="177938" y="203708"/>
                    <a:pt x="178175" y="204886"/>
                  </a:cubicBezTo>
                  <a:cubicBezTo>
                    <a:pt x="178175" y="204886"/>
                    <a:pt x="178175" y="204886"/>
                    <a:pt x="176757" y="204886"/>
                  </a:cubicBezTo>
                  <a:cubicBezTo>
                    <a:pt x="176757" y="207718"/>
                    <a:pt x="176757" y="206303"/>
                    <a:pt x="175340" y="204886"/>
                  </a:cubicBezTo>
                  <a:cubicBezTo>
                    <a:pt x="175340" y="204414"/>
                    <a:pt x="175340" y="203941"/>
                    <a:pt x="175340" y="203472"/>
                  </a:cubicBezTo>
                  <a:cubicBezTo>
                    <a:pt x="175340" y="203472"/>
                    <a:pt x="175340" y="203472"/>
                    <a:pt x="175340" y="204886"/>
                  </a:cubicBezTo>
                  <a:cubicBezTo>
                    <a:pt x="175340" y="206303"/>
                    <a:pt x="175340" y="204886"/>
                    <a:pt x="175340" y="204886"/>
                  </a:cubicBezTo>
                  <a:lnTo>
                    <a:pt x="175340" y="204886"/>
                  </a:lnTo>
                  <a:cubicBezTo>
                    <a:pt x="175340" y="204886"/>
                    <a:pt x="175340" y="204886"/>
                    <a:pt x="175340" y="203236"/>
                  </a:cubicBezTo>
                  <a:cubicBezTo>
                    <a:pt x="175340" y="201582"/>
                    <a:pt x="175340" y="203236"/>
                    <a:pt x="175340" y="203236"/>
                  </a:cubicBezTo>
                  <a:cubicBezTo>
                    <a:pt x="175340" y="203236"/>
                    <a:pt x="175340" y="203236"/>
                    <a:pt x="175340" y="201346"/>
                  </a:cubicBezTo>
                  <a:cubicBezTo>
                    <a:pt x="175340" y="199459"/>
                    <a:pt x="175340" y="201346"/>
                    <a:pt x="175340" y="198987"/>
                  </a:cubicBezTo>
                  <a:cubicBezTo>
                    <a:pt x="175107" y="200168"/>
                    <a:pt x="174634" y="201346"/>
                    <a:pt x="173926" y="202291"/>
                  </a:cubicBezTo>
                  <a:cubicBezTo>
                    <a:pt x="174162" y="200874"/>
                    <a:pt x="174162" y="199223"/>
                    <a:pt x="173926" y="197809"/>
                  </a:cubicBezTo>
                  <a:lnTo>
                    <a:pt x="173926" y="197809"/>
                  </a:lnTo>
                  <a:cubicBezTo>
                    <a:pt x="173926" y="200168"/>
                    <a:pt x="173926" y="199459"/>
                    <a:pt x="172275" y="201582"/>
                  </a:cubicBezTo>
                  <a:cubicBezTo>
                    <a:pt x="170622" y="203708"/>
                    <a:pt x="172275" y="198515"/>
                    <a:pt x="172275" y="200404"/>
                  </a:cubicBezTo>
                  <a:cubicBezTo>
                    <a:pt x="172039" y="199459"/>
                    <a:pt x="172039" y="198278"/>
                    <a:pt x="172275" y="197336"/>
                  </a:cubicBezTo>
                  <a:cubicBezTo>
                    <a:pt x="172039" y="196392"/>
                    <a:pt x="172039" y="195211"/>
                    <a:pt x="172275" y="194269"/>
                  </a:cubicBezTo>
                  <a:lnTo>
                    <a:pt x="172275" y="195683"/>
                  </a:lnTo>
                  <a:lnTo>
                    <a:pt x="172275" y="197573"/>
                  </a:lnTo>
                  <a:cubicBezTo>
                    <a:pt x="172275" y="195447"/>
                    <a:pt x="172275" y="197573"/>
                    <a:pt x="172275" y="197573"/>
                  </a:cubicBezTo>
                  <a:cubicBezTo>
                    <a:pt x="172275" y="197573"/>
                    <a:pt x="172275" y="197573"/>
                    <a:pt x="172275" y="197573"/>
                  </a:cubicBezTo>
                  <a:cubicBezTo>
                    <a:pt x="173690" y="192851"/>
                    <a:pt x="172275" y="194974"/>
                    <a:pt x="172275" y="192379"/>
                  </a:cubicBezTo>
                  <a:cubicBezTo>
                    <a:pt x="172275" y="189784"/>
                    <a:pt x="172275" y="192379"/>
                    <a:pt x="172275" y="192379"/>
                  </a:cubicBezTo>
                  <a:cubicBezTo>
                    <a:pt x="172275" y="192379"/>
                    <a:pt x="172275" y="190728"/>
                    <a:pt x="172275" y="190728"/>
                  </a:cubicBezTo>
                  <a:lnTo>
                    <a:pt x="172275" y="193796"/>
                  </a:lnTo>
                  <a:cubicBezTo>
                    <a:pt x="172275" y="193796"/>
                    <a:pt x="172275" y="191437"/>
                    <a:pt x="172275" y="190728"/>
                  </a:cubicBezTo>
                  <a:cubicBezTo>
                    <a:pt x="172275" y="190020"/>
                    <a:pt x="172275" y="190728"/>
                    <a:pt x="172275" y="190728"/>
                  </a:cubicBezTo>
                  <a:cubicBezTo>
                    <a:pt x="172275" y="190728"/>
                    <a:pt x="172275" y="193088"/>
                    <a:pt x="172275" y="190728"/>
                  </a:cubicBezTo>
                  <a:cubicBezTo>
                    <a:pt x="172275" y="193324"/>
                    <a:pt x="172275" y="190728"/>
                    <a:pt x="170858" y="193560"/>
                  </a:cubicBezTo>
                  <a:cubicBezTo>
                    <a:pt x="170858" y="191201"/>
                    <a:pt x="170858" y="191909"/>
                    <a:pt x="170858" y="189547"/>
                  </a:cubicBezTo>
                  <a:cubicBezTo>
                    <a:pt x="170386" y="190728"/>
                    <a:pt x="169913" y="191909"/>
                    <a:pt x="169208" y="193088"/>
                  </a:cubicBezTo>
                  <a:cubicBezTo>
                    <a:pt x="169208" y="191201"/>
                    <a:pt x="169208" y="191673"/>
                    <a:pt x="169208" y="190256"/>
                  </a:cubicBezTo>
                  <a:cubicBezTo>
                    <a:pt x="169208" y="188842"/>
                    <a:pt x="169208" y="190256"/>
                    <a:pt x="169208" y="191909"/>
                  </a:cubicBezTo>
                  <a:cubicBezTo>
                    <a:pt x="169208" y="190020"/>
                    <a:pt x="169208" y="191909"/>
                    <a:pt x="169208" y="189547"/>
                  </a:cubicBezTo>
                  <a:cubicBezTo>
                    <a:pt x="169208" y="187188"/>
                    <a:pt x="169208" y="189547"/>
                    <a:pt x="167318" y="189547"/>
                  </a:cubicBezTo>
                  <a:cubicBezTo>
                    <a:pt x="167318" y="188606"/>
                    <a:pt x="167318" y="187661"/>
                    <a:pt x="167318" y="186716"/>
                  </a:cubicBezTo>
                  <a:cubicBezTo>
                    <a:pt x="167318" y="188369"/>
                    <a:pt x="167318" y="186716"/>
                    <a:pt x="165904" y="186716"/>
                  </a:cubicBezTo>
                  <a:lnTo>
                    <a:pt x="167082" y="183648"/>
                  </a:lnTo>
                  <a:cubicBezTo>
                    <a:pt x="167082" y="183648"/>
                    <a:pt x="167082" y="183648"/>
                    <a:pt x="167082" y="183648"/>
                  </a:cubicBezTo>
                  <a:cubicBezTo>
                    <a:pt x="167318" y="184357"/>
                    <a:pt x="167318" y="185302"/>
                    <a:pt x="167082" y="186010"/>
                  </a:cubicBezTo>
                  <a:cubicBezTo>
                    <a:pt x="167082" y="186010"/>
                    <a:pt x="167082" y="184593"/>
                    <a:pt x="168499" y="186010"/>
                  </a:cubicBezTo>
                  <a:cubicBezTo>
                    <a:pt x="169913" y="187424"/>
                    <a:pt x="168499" y="183648"/>
                    <a:pt x="168499" y="184357"/>
                  </a:cubicBezTo>
                  <a:cubicBezTo>
                    <a:pt x="168499" y="185065"/>
                    <a:pt x="168499" y="184357"/>
                    <a:pt x="168499" y="182942"/>
                  </a:cubicBezTo>
                  <a:cubicBezTo>
                    <a:pt x="168499" y="181525"/>
                    <a:pt x="168499" y="182942"/>
                    <a:pt x="168499" y="182942"/>
                  </a:cubicBezTo>
                  <a:lnTo>
                    <a:pt x="168499" y="181525"/>
                  </a:lnTo>
                  <a:cubicBezTo>
                    <a:pt x="168499" y="181525"/>
                    <a:pt x="168499" y="182942"/>
                    <a:pt x="168499" y="183648"/>
                  </a:cubicBezTo>
                  <a:cubicBezTo>
                    <a:pt x="168499" y="184357"/>
                    <a:pt x="168499" y="183648"/>
                    <a:pt x="168499" y="183648"/>
                  </a:cubicBezTo>
                  <a:cubicBezTo>
                    <a:pt x="170149" y="178694"/>
                    <a:pt x="168499" y="185065"/>
                    <a:pt x="170149" y="182234"/>
                  </a:cubicBezTo>
                  <a:cubicBezTo>
                    <a:pt x="170149" y="182234"/>
                    <a:pt x="170149" y="184593"/>
                    <a:pt x="170149" y="184829"/>
                  </a:cubicBezTo>
                  <a:cubicBezTo>
                    <a:pt x="170149" y="185065"/>
                    <a:pt x="170149" y="181761"/>
                    <a:pt x="171803" y="180111"/>
                  </a:cubicBezTo>
                  <a:cubicBezTo>
                    <a:pt x="173453" y="178457"/>
                    <a:pt x="171803" y="180111"/>
                    <a:pt x="171803" y="180111"/>
                  </a:cubicBezTo>
                  <a:cubicBezTo>
                    <a:pt x="171803" y="180580"/>
                    <a:pt x="171803" y="181289"/>
                    <a:pt x="171803" y="181761"/>
                  </a:cubicBezTo>
                  <a:cubicBezTo>
                    <a:pt x="171803" y="182942"/>
                    <a:pt x="171803" y="181761"/>
                    <a:pt x="171803" y="181761"/>
                  </a:cubicBezTo>
                  <a:cubicBezTo>
                    <a:pt x="171803" y="181761"/>
                    <a:pt x="171803" y="181761"/>
                    <a:pt x="171803" y="179638"/>
                  </a:cubicBezTo>
                  <a:cubicBezTo>
                    <a:pt x="171803" y="177513"/>
                    <a:pt x="171803" y="179638"/>
                    <a:pt x="171803" y="179638"/>
                  </a:cubicBezTo>
                  <a:cubicBezTo>
                    <a:pt x="171803" y="179638"/>
                    <a:pt x="171803" y="181998"/>
                    <a:pt x="171803" y="182234"/>
                  </a:cubicBezTo>
                  <a:cubicBezTo>
                    <a:pt x="174162" y="176807"/>
                    <a:pt x="174162" y="182234"/>
                    <a:pt x="175340" y="182234"/>
                  </a:cubicBezTo>
                  <a:cubicBezTo>
                    <a:pt x="175340" y="183176"/>
                    <a:pt x="175340" y="184357"/>
                    <a:pt x="175340" y="185302"/>
                  </a:cubicBezTo>
                  <a:cubicBezTo>
                    <a:pt x="175340" y="185302"/>
                    <a:pt x="175340" y="182234"/>
                    <a:pt x="173453" y="182234"/>
                  </a:cubicBezTo>
                  <a:cubicBezTo>
                    <a:pt x="171567" y="182234"/>
                    <a:pt x="173453" y="183884"/>
                    <a:pt x="173453" y="182234"/>
                  </a:cubicBezTo>
                  <a:cubicBezTo>
                    <a:pt x="173453" y="180580"/>
                    <a:pt x="173453" y="183412"/>
                    <a:pt x="173453" y="185065"/>
                  </a:cubicBezTo>
                  <a:cubicBezTo>
                    <a:pt x="173453" y="186716"/>
                    <a:pt x="173453" y="185065"/>
                    <a:pt x="173453" y="185065"/>
                  </a:cubicBezTo>
                  <a:cubicBezTo>
                    <a:pt x="173217" y="186010"/>
                    <a:pt x="173217" y="187188"/>
                    <a:pt x="173453" y="188133"/>
                  </a:cubicBezTo>
                  <a:cubicBezTo>
                    <a:pt x="173453" y="186010"/>
                    <a:pt x="173453" y="188133"/>
                    <a:pt x="173453" y="188133"/>
                  </a:cubicBezTo>
                  <a:cubicBezTo>
                    <a:pt x="173453" y="188133"/>
                    <a:pt x="173453" y="189784"/>
                    <a:pt x="173453" y="190965"/>
                  </a:cubicBezTo>
                  <a:cubicBezTo>
                    <a:pt x="173453" y="192143"/>
                    <a:pt x="174871" y="190965"/>
                    <a:pt x="175576" y="189547"/>
                  </a:cubicBezTo>
                  <a:cubicBezTo>
                    <a:pt x="176285" y="188133"/>
                    <a:pt x="175576" y="190965"/>
                    <a:pt x="175576" y="191437"/>
                  </a:cubicBezTo>
                  <a:cubicBezTo>
                    <a:pt x="175576" y="191909"/>
                    <a:pt x="175576" y="189547"/>
                    <a:pt x="175576" y="191437"/>
                  </a:cubicBezTo>
                  <a:cubicBezTo>
                    <a:pt x="175576" y="193324"/>
                    <a:pt x="175576" y="191437"/>
                    <a:pt x="175576" y="193796"/>
                  </a:cubicBezTo>
                  <a:lnTo>
                    <a:pt x="176994" y="191437"/>
                  </a:lnTo>
                  <a:lnTo>
                    <a:pt x="176994" y="194741"/>
                  </a:lnTo>
                  <a:cubicBezTo>
                    <a:pt x="177230" y="193324"/>
                    <a:pt x="177230" y="192143"/>
                    <a:pt x="176994" y="190728"/>
                  </a:cubicBezTo>
                  <a:cubicBezTo>
                    <a:pt x="176994" y="189311"/>
                    <a:pt x="176994" y="193796"/>
                    <a:pt x="176994" y="190728"/>
                  </a:cubicBezTo>
                  <a:cubicBezTo>
                    <a:pt x="176994" y="192615"/>
                    <a:pt x="176994" y="193796"/>
                    <a:pt x="175576" y="195683"/>
                  </a:cubicBezTo>
                  <a:cubicBezTo>
                    <a:pt x="174162" y="197573"/>
                    <a:pt x="175576" y="195683"/>
                    <a:pt x="175576" y="194505"/>
                  </a:cubicBezTo>
                  <a:cubicBezTo>
                    <a:pt x="175576" y="193324"/>
                    <a:pt x="175576" y="194505"/>
                    <a:pt x="176994" y="195683"/>
                  </a:cubicBezTo>
                  <a:cubicBezTo>
                    <a:pt x="178408" y="196864"/>
                    <a:pt x="176994" y="192143"/>
                    <a:pt x="176994" y="192379"/>
                  </a:cubicBezTo>
                  <a:cubicBezTo>
                    <a:pt x="176994" y="192615"/>
                    <a:pt x="178880" y="188133"/>
                    <a:pt x="178644" y="190020"/>
                  </a:cubicBezTo>
                  <a:cubicBezTo>
                    <a:pt x="178408" y="191909"/>
                    <a:pt x="178644" y="190020"/>
                    <a:pt x="178644" y="191909"/>
                  </a:cubicBezTo>
                  <a:cubicBezTo>
                    <a:pt x="178644" y="193796"/>
                    <a:pt x="178644" y="191909"/>
                    <a:pt x="178644" y="191909"/>
                  </a:cubicBezTo>
                  <a:cubicBezTo>
                    <a:pt x="178644" y="191909"/>
                    <a:pt x="178644" y="190020"/>
                    <a:pt x="178644" y="189547"/>
                  </a:cubicBezTo>
                  <a:cubicBezTo>
                    <a:pt x="178880" y="190256"/>
                    <a:pt x="178880" y="191201"/>
                    <a:pt x="178644" y="191909"/>
                  </a:cubicBezTo>
                  <a:cubicBezTo>
                    <a:pt x="178644" y="193560"/>
                    <a:pt x="180061" y="188842"/>
                    <a:pt x="178644" y="191909"/>
                  </a:cubicBezTo>
                  <a:cubicBezTo>
                    <a:pt x="177230" y="194974"/>
                    <a:pt x="178644" y="194032"/>
                    <a:pt x="178644" y="195211"/>
                  </a:cubicBezTo>
                  <a:cubicBezTo>
                    <a:pt x="178880" y="194505"/>
                    <a:pt x="178880" y="193560"/>
                    <a:pt x="178644" y="192851"/>
                  </a:cubicBezTo>
                  <a:lnTo>
                    <a:pt x="178644" y="192851"/>
                  </a:lnTo>
                  <a:cubicBezTo>
                    <a:pt x="178644" y="194269"/>
                    <a:pt x="178644" y="192851"/>
                    <a:pt x="177230" y="195919"/>
                  </a:cubicBezTo>
                  <a:cubicBezTo>
                    <a:pt x="175813" y="198987"/>
                    <a:pt x="177230" y="195919"/>
                    <a:pt x="177230" y="198987"/>
                  </a:cubicBezTo>
                  <a:cubicBezTo>
                    <a:pt x="177230" y="202055"/>
                    <a:pt x="178644" y="198987"/>
                    <a:pt x="179117" y="198987"/>
                  </a:cubicBezTo>
                  <a:cubicBezTo>
                    <a:pt x="179589" y="198987"/>
                    <a:pt x="179117" y="201346"/>
                    <a:pt x="179117" y="202763"/>
                  </a:cubicBezTo>
                  <a:cubicBezTo>
                    <a:pt x="179117" y="204178"/>
                    <a:pt x="179117" y="202763"/>
                    <a:pt x="177702" y="204178"/>
                  </a:cubicBezTo>
                  <a:cubicBezTo>
                    <a:pt x="176285" y="205595"/>
                    <a:pt x="179353" y="202763"/>
                    <a:pt x="177702" y="204178"/>
                  </a:cubicBezTo>
                  <a:cubicBezTo>
                    <a:pt x="177702" y="203708"/>
                    <a:pt x="177702" y="203000"/>
                    <a:pt x="177702" y="202527"/>
                  </a:cubicBezTo>
                  <a:cubicBezTo>
                    <a:pt x="177702" y="200874"/>
                    <a:pt x="177702" y="202527"/>
                    <a:pt x="177702" y="202527"/>
                  </a:cubicBezTo>
                  <a:cubicBezTo>
                    <a:pt x="177702" y="206773"/>
                    <a:pt x="177702" y="202527"/>
                    <a:pt x="177702" y="206540"/>
                  </a:cubicBezTo>
                  <a:cubicBezTo>
                    <a:pt x="177702" y="205122"/>
                    <a:pt x="177702" y="206540"/>
                    <a:pt x="179825" y="205122"/>
                  </a:cubicBezTo>
                  <a:cubicBezTo>
                    <a:pt x="181948" y="203708"/>
                    <a:pt x="179825" y="205122"/>
                    <a:pt x="179825" y="203236"/>
                  </a:cubicBezTo>
                  <a:cubicBezTo>
                    <a:pt x="179825" y="201346"/>
                    <a:pt x="179825" y="205831"/>
                    <a:pt x="179825" y="209135"/>
                  </a:cubicBezTo>
                  <a:cubicBezTo>
                    <a:pt x="179825" y="207482"/>
                    <a:pt x="179825" y="205831"/>
                    <a:pt x="181240" y="204414"/>
                  </a:cubicBezTo>
                  <a:cubicBezTo>
                    <a:pt x="182657" y="203000"/>
                    <a:pt x="181240" y="204414"/>
                    <a:pt x="181240" y="206067"/>
                  </a:cubicBezTo>
                  <a:cubicBezTo>
                    <a:pt x="181240" y="207718"/>
                    <a:pt x="181240" y="206067"/>
                    <a:pt x="181240" y="207718"/>
                  </a:cubicBezTo>
                  <a:cubicBezTo>
                    <a:pt x="181240" y="209371"/>
                    <a:pt x="181240" y="209841"/>
                    <a:pt x="181240" y="209371"/>
                  </a:cubicBezTo>
                  <a:cubicBezTo>
                    <a:pt x="181240" y="208899"/>
                    <a:pt x="181240" y="211967"/>
                    <a:pt x="181240" y="210786"/>
                  </a:cubicBezTo>
                  <a:cubicBezTo>
                    <a:pt x="181240" y="209607"/>
                    <a:pt x="181240" y="210786"/>
                    <a:pt x="181240" y="210786"/>
                  </a:cubicBezTo>
                  <a:cubicBezTo>
                    <a:pt x="181240" y="210077"/>
                    <a:pt x="181240" y="209607"/>
                    <a:pt x="181240" y="208899"/>
                  </a:cubicBezTo>
                  <a:cubicBezTo>
                    <a:pt x="181240" y="208899"/>
                    <a:pt x="181240" y="214562"/>
                    <a:pt x="182893" y="212672"/>
                  </a:cubicBezTo>
                  <a:lnTo>
                    <a:pt x="182893" y="214798"/>
                  </a:lnTo>
                  <a:cubicBezTo>
                    <a:pt x="182893" y="214798"/>
                    <a:pt x="182893" y="214798"/>
                    <a:pt x="182893" y="214798"/>
                  </a:cubicBezTo>
                  <a:cubicBezTo>
                    <a:pt x="182893" y="219280"/>
                    <a:pt x="182893" y="214798"/>
                    <a:pt x="182893" y="219753"/>
                  </a:cubicBezTo>
                  <a:cubicBezTo>
                    <a:pt x="184307" y="218102"/>
                    <a:pt x="184307" y="219753"/>
                    <a:pt x="184307" y="222820"/>
                  </a:cubicBezTo>
                  <a:lnTo>
                    <a:pt x="182893" y="225652"/>
                  </a:lnTo>
                  <a:cubicBezTo>
                    <a:pt x="182893" y="225652"/>
                    <a:pt x="185016" y="223529"/>
                    <a:pt x="184780" y="225652"/>
                  </a:cubicBezTo>
                  <a:cubicBezTo>
                    <a:pt x="184780" y="222348"/>
                    <a:pt x="186433" y="220934"/>
                    <a:pt x="187375" y="217157"/>
                  </a:cubicBezTo>
                  <a:cubicBezTo>
                    <a:pt x="187375" y="217157"/>
                    <a:pt x="187375" y="219044"/>
                    <a:pt x="187375" y="219753"/>
                  </a:cubicBezTo>
                  <a:cubicBezTo>
                    <a:pt x="187375" y="216213"/>
                    <a:pt x="187375" y="217630"/>
                    <a:pt x="187375" y="213381"/>
                  </a:cubicBezTo>
                  <a:cubicBezTo>
                    <a:pt x="187375" y="209135"/>
                    <a:pt x="187375" y="214798"/>
                    <a:pt x="187375" y="215271"/>
                  </a:cubicBezTo>
                  <a:cubicBezTo>
                    <a:pt x="187375" y="215740"/>
                    <a:pt x="187375" y="215271"/>
                    <a:pt x="188792" y="213381"/>
                  </a:cubicBezTo>
                  <a:cubicBezTo>
                    <a:pt x="188556" y="214798"/>
                    <a:pt x="188556" y="215976"/>
                    <a:pt x="188792" y="217394"/>
                  </a:cubicBezTo>
                  <a:cubicBezTo>
                    <a:pt x="189028" y="216213"/>
                    <a:pt x="189501" y="215034"/>
                    <a:pt x="190207" y="214090"/>
                  </a:cubicBezTo>
                  <a:cubicBezTo>
                    <a:pt x="190207" y="215740"/>
                    <a:pt x="190207" y="217866"/>
                    <a:pt x="190207" y="215740"/>
                  </a:cubicBezTo>
                  <a:cubicBezTo>
                    <a:pt x="190207" y="213617"/>
                    <a:pt x="190207" y="218102"/>
                    <a:pt x="190207" y="218338"/>
                  </a:cubicBezTo>
                  <a:cubicBezTo>
                    <a:pt x="190207" y="218572"/>
                    <a:pt x="190207" y="218338"/>
                    <a:pt x="190207" y="220225"/>
                  </a:cubicBezTo>
                  <a:cubicBezTo>
                    <a:pt x="190207" y="222112"/>
                    <a:pt x="190207" y="220225"/>
                    <a:pt x="190207" y="220225"/>
                  </a:cubicBezTo>
                  <a:cubicBezTo>
                    <a:pt x="190207" y="220225"/>
                    <a:pt x="190207" y="222820"/>
                    <a:pt x="190207" y="224238"/>
                  </a:cubicBezTo>
                  <a:cubicBezTo>
                    <a:pt x="190207" y="225652"/>
                    <a:pt x="190207" y="220461"/>
                    <a:pt x="190207" y="222584"/>
                  </a:cubicBezTo>
                  <a:cubicBezTo>
                    <a:pt x="190207" y="221639"/>
                    <a:pt x="190207" y="220698"/>
                    <a:pt x="190207" y="219753"/>
                  </a:cubicBezTo>
                  <a:cubicBezTo>
                    <a:pt x="190443" y="218808"/>
                    <a:pt x="190443" y="218102"/>
                    <a:pt x="190207" y="217157"/>
                  </a:cubicBezTo>
                  <a:cubicBezTo>
                    <a:pt x="190207" y="217157"/>
                    <a:pt x="190207" y="219516"/>
                    <a:pt x="190207" y="217157"/>
                  </a:cubicBezTo>
                  <a:cubicBezTo>
                    <a:pt x="190207" y="214798"/>
                    <a:pt x="190207" y="215507"/>
                    <a:pt x="190207" y="214798"/>
                  </a:cubicBezTo>
                  <a:cubicBezTo>
                    <a:pt x="190207" y="214090"/>
                    <a:pt x="190207" y="214798"/>
                    <a:pt x="190207" y="214798"/>
                  </a:cubicBezTo>
                  <a:cubicBezTo>
                    <a:pt x="190207" y="214798"/>
                    <a:pt x="190207" y="216685"/>
                    <a:pt x="190207" y="217866"/>
                  </a:cubicBezTo>
                  <a:cubicBezTo>
                    <a:pt x="190207" y="219044"/>
                    <a:pt x="190207" y="217866"/>
                    <a:pt x="190207" y="217866"/>
                  </a:cubicBezTo>
                  <a:cubicBezTo>
                    <a:pt x="190207" y="215034"/>
                    <a:pt x="191860" y="217866"/>
                    <a:pt x="191860" y="219989"/>
                  </a:cubicBezTo>
                  <a:lnTo>
                    <a:pt x="191860" y="217394"/>
                  </a:lnTo>
                  <a:cubicBezTo>
                    <a:pt x="191860" y="217394"/>
                    <a:pt x="191860" y="217394"/>
                    <a:pt x="191860" y="214798"/>
                  </a:cubicBezTo>
                  <a:cubicBezTo>
                    <a:pt x="191860" y="212203"/>
                    <a:pt x="191860" y="214798"/>
                    <a:pt x="191860" y="216685"/>
                  </a:cubicBezTo>
                  <a:cubicBezTo>
                    <a:pt x="191860" y="218572"/>
                    <a:pt x="191860" y="214326"/>
                    <a:pt x="191860" y="212909"/>
                  </a:cubicBezTo>
                  <a:cubicBezTo>
                    <a:pt x="191860" y="211494"/>
                    <a:pt x="191860" y="215271"/>
                    <a:pt x="193274" y="212909"/>
                  </a:cubicBezTo>
                  <a:cubicBezTo>
                    <a:pt x="193038" y="212203"/>
                    <a:pt x="193038" y="211258"/>
                    <a:pt x="193274" y="210549"/>
                  </a:cubicBezTo>
                  <a:cubicBezTo>
                    <a:pt x="193274" y="210549"/>
                    <a:pt x="193274" y="211967"/>
                    <a:pt x="193274" y="209371"/>
                  </a:cubicBezTo>
                  <a:cubicBezTo>
                    <a:pt x="193274" y="210549"/>
                    <a:pt x="193274" y="211494"/>
                    <a:pt x="193274" y="212672"/>
                  </a:cubicBezTo>
                  <a:cubicBezTo>
                    <a:pt x="193274" y="212672"/>
                    <a:pt x="193274" y="212672"/>
                    <a:pt x="193274" y="212672"/>
                  </a:cubicBezTo>
                  <a:cubicBezTo>
                    <a:pt x="193511" y="213381"/>
                    <a:pt x="193511" y="213853"/>
                    <a:pt x="193274" y="214562"/>
                  </a:cubicBezTo>
                  <a:cubicBezTo>
                    <a:pt x="193274" y="214562"/>
                    <a:pt x="193274" y="214562"/>
                    <a:pt x="193274" y="214562"/>
                  </a:cubicBezTo>
                  <a:cubicBezTo>
                    <a:pt x="193274" y="212203"/>
                    <a:pt x="193274" y="214562"/>
                    <a:pt x="194692" y="211494"/>
                  </a:cubicBezTo>
                  <a:cubicBezTo>
                    <a:pt x="194692" y="213145"/>
                    <a:pt x="194692" y="214326"/>
                    <a:pt x="194692" y="215740"/>
                  </a:cubicBezTo>
                  <a:cubicBezTo>
                    <a:pt x="194692" y="217157"/>
                    <a:pt x="194692" y="215740"/>
                    <a:pt x="194692" y="217866"/>
                  </a:cubicBezTo>
                  <a:cubicBezTo>
                    <a:pt x="194692" y="219989"/>
                    <a:pt x="194692" y="217866"/>
                    <a:pt x="194692" y="217866"/>
                  </a:cubicBezTo>
                  <a:cubicBezTo>
                    <a:pt x="194692" y="217866"/>
                    <a:pt x="194692" y="217866"/>
                    <a:pt x="194692" y="219280"/>
                  </a:cubicBezTo>
                  <a:cubicBezTo>
                    <a:pt x="194692" y="220698"/>
                    <a:pt x="194692" y="219280"/>
                    <a:pt x="194692" y="221170"/>
                  </a:cubicBezTo>
                  <a:cubicBezTo>
                    <a:pt x="194692" y="223057"/>
                    <a:pt x="194692" y="219516"/>
                    <a:pt x="194692" y="217630"/>
                  </a:cubicBezTo>
                  <a:cubicBezTo>
                    <a:pt x="194692" y="215740"/>
                    <a:pt x="194692" y="217630"/>
                    <a:pt x="196106" y="215507"/>
                  </a:cubicBezTo>
                  <a:cubicBezTo>
                    <a:pt x="197523" y="213381"/>
                    <a:pt x="196106" y="217157"/>
                    <a:pt x="196106" y="218102"/>
                  </a:cubicBezTo>
                  <a:cubicBezTo>
                    <a:pt x="196106" y="219044"/>
                    <a:pt x="196106" y="218102"/>
                    <a:pt x="196106" y="218102"/>
                  </a:cubicBezTo>
                  <a:cubicBezTo>
                    <a:pt x="196106" y="218102"/>
                    <a:pt x="196106" y="216213"/>
                    <a:pt x="196106" y="216213"/>
                  </a:cubicBezTo>
                  <a:cubicBezTo>
                    <a:pt x="195873" y="217630"/>
                    <a:pt x="195400" y="219044"/>
                    <a:pt x="194692" y="220225"/>
                  </a:cubicBezTo>
                  <a:cubicBezTo>
                    <a:pt x="194692" y="220225"/>
                    <a:pt x="194692" y="217394"/>
                    <a:pt x="194692" y="220225"/>
                  </a:cubicBezTo>
                  <a:cubicBezTo>
                    <a:pt x="194692" y="223057"/>
                    <a:pt x="194692" y="222112"/>
                    <a:pt x="194692" y="220225"/>
                  </a:cubicBezTo>
                  <a:cubicBezTo>
                    <a:pt x="194692" y="218338"/>
                    <a:pt x="194692" y="221876"/>
                    <a:pt x="194692" y="222584"/>
                  </a:cubicBezTo>
                  <a:cubicBezTo>
                    <a:pt x="194692" y="223293"/>
                    <a:pt x="196578" y="220225"/>
                    <a:pt x="196106" y="222584"/>
                  </a:cubicBezTo>
                  <a:cubicBezTo>
                    <a:pt x="195636" y="224943"/>
                    <a:pt x="196106" y="222584"/>
                    <a:pt x="196106" y="222584"/>
                  </a:cubicBezTo>
                  <a:cubicBezTo>
                    <a:pt x="196106" y="222584"/>
                    <a:pt x="196106" y="222584"/>
                    <a:pt x="196106" y="224238"/>
                  </a:cubicBezTo>
                  <a:cubicBezTo>
                    <a:pt x="196106" y="225888"/>
                    <a:pt x="196106" y="224238"/>
                    <a:pt x="196106" y="222348"/>
                  </a:cubicBezTo>
                  <a:cubicBezTo>
                    <a:pt x="196106" y="220461"/>
                    <a:pt x="196106" y="219280"/>
                    <a:pt x="196106" y="222348"/>
                  </a:cubicBezTo>
                  <a:cubicBezTo>
                    <a:pt x="196342" y="220934"/>
                    <a:pt x="196342" y="219516"/>
                    <a:pt x="196106" y="218102"/>
                  </a:cubicBezTo>
                  <a:cubicBezTo>
                    <a:pt x="196106" y="215507"/>
                    <a:pt x="196106" y="218102"/>
                    <a:pt x="196106" y="218102"/>
                  </a:cubicBezTo>
                  <a:cubicBezTo>
                    <a:pt x="196106" y="218102"/>
                    <a:pt x="196106" y="216449"/>
                    <a:pt x="196106" y="214798"/>
                  </a:cubicBezTo>
                  <a:cubicBezTo>
                    <a:pt x="196106" y="213145"/>
                    <a:pt x="196106" y="215976"/>
                    <a:pt x="196106" y="214798"/>
                  </a:cubicBezTo>
                  <a:cubicBezTo>
                    <a:pt x="196106" y="213617"/>
                    <a:pt x="196106" y="214798"/>
                    <a:pt x="196106" y="216685"/>
                  </a:cubicBezTo>
                  <a:cubicBezTo>
                    <a:pt x="196106" y="218572"/>
                    <a:pt x="196106" y="216685"/>
                    <a:pt x="196106" y="218808"/>
                  </a:cubicBezTo>
                  <a:cubicBezTo>
                    <a:pt x="196106" y="220934"/>
                    <a:pt x="196106" y="216921"/>
                    <a:pt x="196106" y="218808"/>
                  </a:cubicBezTo>
                  <a:cubicBezTo>
                    <a:pt x="196106" y="220698"/>
                    <a:pt x="196106" y="216921"/>
                    <a:pt x="196106" y="215976"/>
                  </a:cubicBezTo>
                  <a:cubicBezTo>
                    <a:pt x="196106" y="218808"/>
                    <a:pt x="196106" y="215976"/>
                    <a:pt x="196106" y="215976"/>
                  </a:cubicBezTo>
                  <a:cubicBezTo>
                    <a:pt x="196106" y="215976"/>
                    <a:pt x="196106" y="213381"/>
                    <a:pt x="196106" y="214326"/>
                  </a:cubicBezTo>
                  <a:cubicBezTo>
                    <a:pt x="196106" y="215271"/>
                    <a:pt x="196106" y="211258"/>
                    <a:pt x="196106" y="212203"/>
                  </a:cubicBezTo>
                  <a:cubicBezTo>
                    <a:pt x="196106" y="208426"/>
                    <a:pt x="196106" y="210549"/>
                    <a:pt x="196106" y="207245"/>
                  </a:cubicBezTo>
                  <a:cubicBezTo>
                    <a:pt x="196106" y="207245"/>
                    <a:pt x="196106" y="209371"/>
                    <a:pt x="196106" y="209135"/>
                  </a:cubicBezTo>
                  <a:cubicBezTo>
                    <a:pt x="196106" y="208899"/>
                    <a:pt x="196106" y="209135"/>
                    <a:pt x="196106" y="207245"/>
                  </a:cubicBezTo>
                  <a:cubicBezTo>
                    <a:pt x="196106" y="205359"/>
                    <a:pt x="196106" y="207245"/>
                    <a:pt x="196106" y="204886"/>
                  </a:cubicBezTo>
                  <a:cubicBezTo>
                    <a:pt x="196106" y="202527"/>
                    <a:pt x="196106" y="206303"/>
                    <a:pt x="196106" y="206540"/>
                  </a:cubicBezTo>
                  <a:cubicBezTo>
                    <a:pt x="196106" y="206773"/>
                    <a:pt x="196106" y="206540"/>
                    <a:pt x="196106" y="208190"/>
                  </a:cubicBezTo>
                  <a:cubicBezTo>
                    <a:pt x="196106" y="209841"/>
                    <a:pt x="196106" y="205595"/>
                    <a:pt x="196106" y="206540"/>
                  </a:cubicBezTo>
                  <a:cubicBezTo>
                    <a:pt x="196106" y="207482"/>
                    <a:pt x="196106" y="206540"/>
                    <a:pt x="196106" y="204650"/>
                  </a:cubicBezTo>
                  <a:cubicBezTo>
                    <a:pt x="196106" y="202763"/>
                    <a:pt x="196106" y="204650"/>
                    <a:pt x="196106" y="201582"/>
                  </a:cubicBezTo>
                  <a:cubicBezTo>
                    <a:pt x="196106" y="205831"/>
                    <a:pt x="196106" y="199459"/>
                    <a:pt x="196106" y="201582"/>
                  </a:cubicBezTo>
                  <a:cubicBezTo>
                    <a:pt x="196106" y="199223"/>
                    <a:pt x="196106" y="201582"/>
                    <a:pt x="196106" y="198515"/>
                  </a:cubicBezTo>
                  <a:cubicBezTo>
                    <a:pt x="196106" y="195447"/>
                    <a:pt x="196106" y="198515"/>
                    <a:pt x="196106" y="200168"/>
                  </a:cubicBezTo>
                  <a:cubicBezTo>
                    <a:pt x="196106" y="197100"/>
                    <a:pt x="196106" y="200168"/>
                    <a:pt x="196106" y="202055"/>
                  </a:cubicBezTo>
                  <a:cubicBezTo>
                    <a:pt x="195873" y="200874"/>
                    <a:pt x="195873" y="199932"/>
                    <a:pt x="196106" y="198751"/>
                  </a:cubicBezTo>
                  <a:cubicBezTo>
                    <a:pt x="194455" y="202291"/>
                    <a:pt x="196106" y="191909"/>
                    <a:pt x="193038" y="198751"/>
                  </a:cubicBezTo>
                  <a:cubicBezTo>
                    <a:pt x="193038" y="198751"/>
                    <a:pt x="193038" y="198751"/>
                    <a:pt x="193038" y="196864"/>
                  </a:cubicBezTo>
                  <a:cubicBezTo>
                    <a:pt x="192805" y="197336"/>
                    <a:pt x="192805" y="198042"/>
                    <a:pt x="193038" y="198515"/>
                  </a:cubicBezTo>
                  <a:lnTo>
                    <a:pt x="193038" y="200640"/>
                  </a:lnTo>
                  <a:cubicBezTo>
                    <a:pt x="193038" y="200640"/>
                    <a:pt x="193038" y="200640"/>
                    <a:pt x="193038" y="200640"/>
                  </a:cubicBezTo>
                  <a:cubicBezTo>
                    <a:pt x="193038" y="200640"/>
                    <a:pt x="193038" y="200640"/>
                    <a:pt x="194219" y="198987"/>
                  </a:cubicBezTo>
                  <a:cubicBezTo>
                    <a:pt x="195400" y="197336"/>
                    <a:pt x="194219" y="198987"/>
                    <a:pt x="194219" y="196864"/>
                  </a:cubicBezTo>
                  <a:lnTo>
                    <a:pt x="194219" y="198278"/>
                  </a:lnTo>
                  <a:cubicBezTo>
                    <a:pt x="194219" y="198278"/>
                    <a:pt x="194219" y="198278"/>
                    <a:pt x="194219" y="198278"/>
                  </a:cubicBezTo>
                  <a:cubicBezTo>
                    <a:pt x="194219" y="198278"/>
                    <a:pt x="194219" y="196392"/>
                    <a:pt x="194219" y="195683"/>
                  </a:cubicBezTo>
                  <a:cubicBezTo>
                    <a:pt x="194219" y="194974"/>
                    <a:pt x="194219" y="199459"/>
                    <a:pt x="192805" y="197573"/>
                  </a:cubicBezTo>
                  <a:cubicBezTo>
                    <a:pt x="191388" y="195683"/>
                    <a:pt x="192805" y="198987"/>
                    <a:pt x="192805" y="199696"/>
                  </a:cubicBezTo>
                  <a:cubicBezTo>
                    <a:pt x="192805" y="200404"/>
                    <a:pt x="192805" y="199696"/>
                    <a:pt x="192805" y="199696"/>
                  </a:cubicBezTo>
                  <a:cubicBezTo>
                    <a:pt x="193274" y="197573"/>
                    <a:pt x="193274" y="195211"/>
                    <a:pt x="192805" y="193088"/>
                  </a:cubicBezTo>
                  <a:cubicBezTo>
                    <a:pt x="192805" y="193088"/>
                    <a:pt x="192805" y="195211"/>
                    <a:pt x="194692" y="193088"/>
                  </a:cubicBezTo>
                  <a:cubicBezTo>
                    <a:pt x="196578" y="190965"/>
                    <a:pt x="194692" y="194974"/>
                    <a:pt x="194692" y="194741"/>
                  </a:cubicBezTo>
                  <a:cubicBezTo>
                    <a:pt x="194692" y="194505"/>
                    <a:pt x="194692" y="194741"/>
                    <a:pt x="194692" y="192615"/>
                  </a:cubicBezTo>
                  <a:cubicBezTo>
                    <a:pt x="194692" y="190492"/>
                    <a:pt x="194692" y="192615"/>
                    <a:pt x="194692" y="190728"/>
                  </a:cubicBezTo>
                  <a:cubicBezTo>
                    <a:pt x="194692" y="194269"/>
                    <a:pt x="194692" y="190728"/>
                    <a:pt x="194692" y="194974"/>
                  </a:cubicBezTo>
                  <a:cubicBezTo>
                    <a:pt x="194928" y="193560"/>
                    <a:pt x="194928" y="191909"/>
                    <a:pt x="194692" y="190492"/>
                  </a:cubicBezTo>
                  <a:cubicBezTo>
                    <a:pt x="194692" y="190492"/>
                    <a:pt x="194692" y="192615"/>
                    <a:pt x="194692" y="193088"/>
                  </a:cubicBezTo>
                  <a:cubicBezTo>
                    <a:pt x="194692" y="193560"/>
                    <a:pt x="194692" y="193088"/>
                    <a:pt x="194692" y="191437"/>
                  </a:cubicBezTo>
                  <a:cubicBezTo>
                    <a:pt x="194692" y="189784"/>
                    <a:pt x="194692" y="193088"/>
                    <a:pt x="194692" y="194032"/>
                  </a:cubicBezTo>
                  <a:cubicBezTo>
                    <a:pt x="194692" y="194974"/>
                    <a:pt x="194692" y="194032"/>
                    <a:pt x="194692" y="194032"/>
                  </a:cubicBezTo>
                  <a:cubicBezTo>
                    <a:pt x="194692" y="194032"/>
                    <a:pt x="194692" y="194032"/>
                    <a:pt x="194692" y="192851"/>
                  </a:cubicBezTo>
                  <a:cubicBezTo>
                    <a:pt x="194692" y="191673"/>
                    <a:pt x="194692" y="194741"/>
                    <a:pt x="194692" y="195683"/>
                  </a:cubicBezTo>
                  <a:cubicBezTo>
                    <a:pt x="194692" y="196628"/>
                    <a:pt x="194692" y="194032"/>
                    <a:pt x="193274" y="197100"/>
                  </a:cubicBezTo>
                  <a:cubicBezTo>
                    <a:pt x="191860" y="200168"/>
                    <a:pt x="193274" y="197100"/>
                    <a:pt x="193274" y="197100"/>
                  </a:cubicBezTo>
                  <a:cubicBezTo>
                    <a:pt x="193274" y="197573"/>
                    <a:pt x="193274" y="198278"/>
                    <a:pt x="193274" y="198751"/>
                  </a:cubicBezTo>
                  <a:cubicBezTo>
                    <a:pt x="193274" y="197100"/>
                    <a:pt x="193274" y="197100"/>
                    <a:pt x="193274" y="198751"/>
                  </a:cubicBezTo>
                  <a:cubicBezTo>
                    <a:pt x="193274" y="200404"/>
                    <a:pt x="193274" y="195683"/>
                    <a:pt x="194692" y="194505"/>
                  </a:cubicBezTo>
                  <a:lnTo>
                    <a:pt x="194692" y="194505"/>
                  </a:lnTo>
                  <a:cubicBezTo>
                    <a:pt x="194928" y="195447"/>
                    <a:pt x="194928" y="196628"/>
                    <a:pt x="194692" y="197573"/>
                  </a:cubicBezTo>
                  <a:cubicBezTo>
                    <a:pt x="194692" y="199696"/>
                    <a:pt x="194692" y="197573"/>
                    <a:pt x="194692" y="199459"/>
                  </a:cubicBezTo>
                  <a:cubicBezTo>
                    <a:pt x="194692" y="198987"/>
                    <a:pt x="194692" y="198515"/>
                    <a:pt x="194692" y="198042"/>
                  </a:cubicBezTo>
                  <a:cubicBezTo>
                    <a:pt x="194692" y="198042"/>
                    <a:pt x="194692" y="201110"/>
                    <a:pt x="196106" y="198042"/>
                  </a:cubicBezTo>
                  <a:cubicBezTo>
                    <a:pt x="196106" y="199932"/>
                    <a:pt x="197523" y="198042"/>
                    <a:pt x="197523" y="201582"/>
                  </a:cubicBezTo>
                  <a:cubicBezTo>
                    <a:pt x="197523" y="199696"/>
                    <a:pt x="197523" y="201582"/>
                    <a:pt x="197523" y="201582"/>
                  </a:cubicBezTo>
                  <a:cubicBezTo>
                    <a:pt x="197287" y="200404"/>
                    <a:pt x="197287" y="199223"/>
                    <a:pt x="197523" y="198042"/>
                  </a:cubicBezTo>
                  <a:cubicBezTo>
                    <a:pt x="197287" y="196864"/>
                    <a:pt x="197287" y="195683"/>
                    <a:pt x="197523" y="194505"/>
                  </a:cubicBezTo>
                  <a:lnTo>
                    <a:pt x="197523" y="197573"/>
                  </a:lnTo>
                  <a:cubicBezTo>
                    <a:pt x="197523" y="197573"/>
                    <a:pt x="197523" y="197573"/>
                    <a:pt x="197523" y="197573"/>
                  </a:cubicBezTo>
                  <a:cubicBezTo>
                    <a:pt x="197996" y="196155"/>
                    <a:pt x="198468" y="194741"/>
                    <a:pt x="198938" y="193324"/>
                  </a:cubicBezTo>
                  <a:cubicBezTo>
                    <a:pt x="198938" y="193324"/>
                    <a:pt x="198938" y="193324"/>
                    <a:pt x="198938" y="190965"/>
                  </a:cubicBezTo>
                  <a:cubicBezTo>
                    <a:pt x="198938" y="188606"/>
                    <a:pt x="197523" y="192851"/>
                    <a:pt x="198938" y="189547"/>
                  </a:cubicBezTo>
                  <a:cubicBezTo>
                    <a:pt x="200355" y="186243"/>
                    <a:pt x="198938" y="189547"/>
                    <a:pt x="200355" y="188369"/>
                  </a:cubicBezTo>
                  <a:cubicBezTo>
                    <a:pt x="201772" y="187188"/>
                    <a:pt x="200355" y="188369"/>
                    <a:pt x="200355" y="186480"/>
                  </a:cubicBezTo>
                  <a:cubicBezTo>
                    <a:pt x="200355" y="184593"/>
                    <a:pt x="200355" y="188133"/>
                    <a:pt x="200355" y="186480"/>
                  </a:cubicBezTo>
                  <a:cubicBezTo>
                    <a:pt x="200355" y="189075"/>
                    <a:pt x="200355" y="184593"/>
                    <a:pt x="198938" y="186480"/>
                  </a:cubicBezTo>
                  <a:cubicBezTo>
                    <a:pt x="198704" y="185774"/>
                    <a:pt x="198704" y="184829"/>
                    <a:pt x="198938" y="184121"/>
                  </a:cubicBezTo>
                  <a:cubicBezTo>
                    <a:pt x="198938" y="182706"/>
                    <a:pt x="198938" y="184121"/>
                    <a:pt x="198938" y="184121"/>
                  </a:cubicBezTo>
                  <a:cubicBezTo>
                    <a:pt x="198704" y="185538"/>
                    <a:pt x="198704" y="187188"/>
                    <a:pt x="198938" y="188606"/>
                  </a:cubicBezTo>
                  <a:lnTo>
                    <a:pt x="198938" y="190728"/>
                  </a:lnTo>
                  <a:cubicBezTo>
                    <a:pt x="198938" y="190728"/>
                    <a:pt x="198938" y="190728"/>
                    <a:pt x="198938" y="190728"/>
                  </a:cubicBezTo>
                  <a:cubicBezTo>
                    <a:pt x="198938" y="190728"/>
                    <a:pt x="198938" y="189075"/>
                    <a:pt x="198938" y="188133"/>
                  </a:cubicBezTo>
                  <a:cubicBezTo>
                    <a:pt x="198938" y="187188"/>
                    <a:pt x="198938" y="189547"/>
                    <a:pt x="198938" y="190020"/>
                  </a:cubicBezTo>
                  <a:cubicBezTo>
                    <a:pt x="198938" y="190492"/>
                    <a:pt x="198938" y="190020"/>
                    <a:pt x="198938" y="190020"/>
                  </a:cubicBezTo>
                  <a:cubicBezTo>
                    <a:pt x="198938" y="190020"/>
                    <a:pt x="198938" y="190020"/>
                    <a:pt x="198938" y="187661"/>
                  </a:cubicBezTo>
                  <a:cubicBezTo>
                    <a:pt x="198938" y="185302"/>
                    <a:pt x="198938" y="189311"/>
                    <a:pt x="198938" y="187661"/>
                  </a:cubicBezTo>
                  <a:cubicBezTo>
                    <a:pt x="198938" y="186010"/>
                    <a:pt x="195164" y="183648"/>
                    <a:pt x="193747" y="179638"/>
                  </a:cubicBezTo>
                  <a:cubicBezTo>
                    <a:pt x="193747" y="182942"/>
                    <a:pt x="193747" y="180817"/>
                    <a:pt x="193747" y="179638"/>
                  </a:cubicBezTo>
                  <a:lnTo>
                    <a:pt x="192332" y="184829"/>
                  </a:lnTo>
                  <a:cubicBezTo>
                    <a:pt x="192332" y="184829"/>
                    <a:pt x="192332" y="182234"/>
                    <a:pt x="192332" y="183176"/>
                  </a:cubicBezTo>
                  <a:lnTo>
                    <a:pt x="192332" y="181525"/>
                  </a:lnTo>
                  <a:cubicBezTo>
                    <a:pt x="192332" y="181525"/>
                    <a:pt x="191151" y="181525"/>
                    <a:pt x="191151" y="181525"/>
                  </a:cubicBezTo>
                  <a:cubicBezTo>
                    <a:pt x="191151" y="181525"/>
                    <a:pt x="191151" y="178694"/>
                    <a:pt x="191151" y="175153"/>
                  </a:cubicBezTo>
                  <a:cubicBezTo>
                    <a:pt x="190915" y="175862"/>
                    <a:pt x="190915" y="176807"/>
                    <a:pt x="191151" y="177513"/>
                  </a:cubicBezTo>
                  <a:cubicBezTo>
                    <a:pt x="191151" y="177513"/>
                    <a:pt x="191151" y="177513"/>
                    <a:pt x="191151" y="175626"/>
                  </a:cubicBezTo>
                  <a:cubicBezTo>
                    <a:pt x="191151" y="173739"/>
                    <a:pt x="191151" y="177043"/>
                    <a:pt x="191151" y="177513"/>
                  </a:cubicBezTo>
                  <a:cubicBezTo>
                    <a:pt x="191151" y="177985"/>
                    <a:pt x="191151" y="177513"/>
                    <a:pt x="191151" y="177513"/>
                  </a:cubicBezTo>
                  <a:cubicBezTo>
                    <a:pt x="191151" y="178221"/>
                    <a:pt x="191151" y="178930"/>
                    <a:pt x="191151" y="179638"/>
                  </a:cubicBezTo>
                  <a:cubicBezTo>
                    <a:pt x="191151" y="179638"/>
                    <a:pt x="191151" y="177513"/>
                    <a:pt x="191151" y="179638"/>
                  </a:cubicBezTo>
                  <a:cubicBezTo>
                    <a:pt x="190915" y="178930"/>
                    <a:pt x="190915" y="177985"/>
                    <a:pt x="191151" y="177276"/>
                  </a:cubicBezTo>
                  <a:cubicBezTo>
                    <a:pt x="191151" y="175626"/>
                    <a:pt x="191151" y="174681"/>
                    <a:pt x="191151" y="175153"/>
                  </a:cubicBezTo>
                  <a:cubicBezTo>
                    <a:pt x="190915" y="174445"/>
                    <a:pt x="190915" y="173975"/>
                    <a:pt x="191151" y="173267"/>
                  </a:cubicBezTo>
                  <a:cubicBezTo>
                    <a:pt x="191151" y="175153"/>
                    <a:pt x="191151" y="173267"/>
                    <a:pt x="188792" y="173267"/>
                  </a:cubicBezTo>
                  <a:cubicBezTo>
                    <a:pt x="186433" y="173267"/>
                    <a:pt x="188792" y="173267"/>
                    <a:pt x="188792" y="171613"/>
                  </a:cubicBezTo>
                  <a:cubicBezTo>
                    <a:pt x="188792" y="169963"/>
                    <a:pt x="188792" y="171613"/>
                    <a:pt x="187375" y="173975"/>
                  </a:cubicBezTo>
                  <a:cubicBezTo>
                    <a:pt x="187139" y="173267"/>
                    <a:pt x="187139" y="172322"/>
                    <a:pt x="187375" y="171613"/>
                  </a:cubicBezTo>
                  <a:cubicBezTo>
                    <a:pt x="187375" y="171613"/>
                    <a:pt x="187375" y="167367"/>
                    <a:pt x="184780" y="171613"/>
                  </a:cubicBezTo>
                  <a:cubicBezTo>
                    <a:pt x="184780" y="170435"/>
                    <a:pt x="184780" y="169727"/>
                    <a:pt x="184780" y="168546"/>
                  </a:cubicBezTo>
                  <a:cubicBezTo>
                    <a:pt x="184780" y="167367"/>
                    <a:pt x="184780" y="168546"/>
                    <a:pt x="184780" y="168546"/>
                  </a:cubicBezTo>
                  <a:cubicBezTo>
                    <a:pt x="184780" y="168546"/>
                    <a:pt x="182421" y="170671"/>
                    <a:pt x="182184" y="168546"/>
                  </a:cubicBezTo>
                  <a:cubicBezTo>
                    <a:pt x="182184" y="170199"/>
                    <a:pt x="182184" y="169963"/>
                    <a:pt x="182184" y="171613"/>
                  </a:cubicBezTo>
                  <a:cubicBezTo>
                    <a:pt x="182184" y="173267"/>
                    <a:pt x="182184" y="168312"/>
                    <a:pt x="182184" y="168782"/>
                  </a:cubicBezTo>
                  <a:cubicBezTo>
                    <a:pt x="182184" y="169254"/>
                    <a:pt x="182184" y="168782"/>
                    <a:pt x="182184" y="170199"/>
                  </a:cubicBezTo>
                  <a:cubicBezTo>
                    <a:pt x="182184" y="171613"/>
                    <a:pt x="182184" y="170199"/>
                    <a:pt x="182184" y="170199"/>
                  </a:cubicBezTo>
                  <a:lnTo>
                    <a:pt x="183365" y="166186"/>
                  </a:lnTo>
                  <a:cubicBezTo>
                    <a:pt x="183365" y="166186"/>
                    <a:pt x="181240" y="169018"/>
                    <a:pt x="181006" y="166186"/>
                  </a:cubicBezTo>
                  <a:cubicBezTo>
                    <a:pt x="181006" y="165714"/>
                    <a:pt x="181006" y="165008"/>
                    <a:pt x="181006" y="164536"/>
                  </a:cubicBezTo>
                  <a:cubicBezTo>
                    <a:pt x="181006" y="164536"/>
                    <a:pt x="181006" y="164536"/>
                    <a:pt x="181006" y="163119"/>
                  </a:cubicBezTo>
                  <a:cubicBezTo>
                    <a:pt x="181006" y="161704"/>
                    <a:pt x="181006" y="164772"/>
                    <a:pt x="181006" y="165244"/>
                  </a:cubicBezTo>
                  <a:cubicBezTo>
                    <a:pt x="181006" y="164536"/>
                    <a:pt x="181006" y="163591"/>
                    <a:pt x="181006" y="162882"/>
                  </a:cubicBezTo>
                  <a:cubicBezTo>
                    <a:pt x="181006" y="162882"/>
                    <a:pt x="181006" y="162882"/>
                    <a:pt x="181006" y="162882"/>
                  </a:cubicBezTo>
                  <a:cubicBezTo>
                    <a:pt x="181006" y="162882"/>
                    <a:pt x="181006" y="161468"/>
                    <a:pt x="181006" y="162882"/>
                  </a:cubicBezTo>
                  <a:cubicBezTo>
                    <a:pt x="181006" y="164300"/>
                    <a:pt x="181006" y="162882"/>
                    <a:pt x="179353" y="165008"/>
                  </a:cubicBezTo>
                  <a:cubicBezTo>
                    <a:pt x="179117" y="164063"/>
                    <a:pt x="179117" y="162882"/>
                    <a:pt x="179353" y="161940"/>
                  </a:cubicBezTo>
                  <a:cubicBezTo>
                    <a:pt x="179353" y="161940"/>
                    <a:pt x="177466" y="164772"/>
                    <a:pt x="177466" y="161940"/>
                  </a:cubicBezTo>
                  <a:cubicBezTo>
                    <a:pt x="177466" y="159109"/>
                    <a:pt x="177466" y="159815"/>
                    <a:pt x="177466" y="161940"/>
                  </a:cubicBezTo>
                  <a:cubicBezTo>
                    <a:pt x="177466" y="164063"/>
                    <a:pt x="177466" y="159578"/>
                    <a:pt x="177466" y="159345"/>
                  </a:cubicBezTo>
                  <a:cubicBezTo>
                    <a:pt x="177702" y="158873"/>
                    <a:pt x="177702" y="158164"/>
                    <a:pt x="177466" y="157692"/>
                  </a:cubicBezTo>
                  <a:cubicBezTo>
                    <a:pt x="177466" y="157692"/>
                    <a:pt x="177466" y="158873"/>
                    <a:pt x="177466" y="157692"/>
                  </a:cubicBezTo>
                  <a:cubicBezTo>
                    <a:pt x="177466" y="156514"/>
                    <a:pt x="177466" y="157692"/>
                    <a:pt x="177466" y="157692"/>
                  </a:cubicBezTo>
                  <a:cubicBezTo>
                    <a:pt x="177466" y="157692"/>
                    <a:pt x="177466" y="160759"/>
                    <a:pt x="177466" y="159578"/>
                  </a:cubicBezTo>
                  <a:cubicBezTo>
                    <a:pt x="177466" y="158400"/>
                    <a:pt x="177466" y="159578"/>
                    <a:pt x="177466" y="160759"/>
                  </a:cubicBezTo>
                  <a:cubicBezTo>
                    <a:pt x="176757" y="161468"/>
                    <a:pt x="176285" y="162413"/>
                    <a:pt x="175813" y="163355"/>
                  </a:cubicBezTo>
                  <a:cubicBezTo>
                    <a:pt x="175813" y="163355"/>
                    <a:pt x="175813" y="161468"/>
                    <a:pt x="175813" y="160287"/>
                  </a:cubicBezTo>
                  <a:cubicBezTo>
                    <a:pt x="175813" y="159109"/>
                    <a:pt x="175813" y="160287"/>
                    <a:pt x="174398" y="163119"/>
                  </a:cubicBezTo>
                  <a:cubicBezTo>
                    <a:pt x="172981" y="165950"/>
                    <a:pt x="174398" y="160759"/>
                    <a:pt x="174398" y="161232"/>
                  </a:cubicBezTo>
                  <a:cubicBezTo>
                    <a:pt x="174398" y="162177"/>
                    <a:pt x="174398" y="162882"/>
                    <a:pt x="174398" y="163827"/>
                  </a:cubicBezTo>
                  <a:cubicBezTo>
                    <a:pt x="174398" y="161468"/>
                    <a:pt x="174398" y="160523"/>
                    <a:pt x="174398" y="159815"/>
                  </a:cubicBezTo>
                  <a:cubicBezTo>
                    <a:pt x="174398" y="159109"/>
                    <a:pt x="174398" y="159815"/>
                    <a:pt x="174398" y="159815"/>
                  </a:cubicBezTo>
                  <a:cubicBezTo>
                    <a:pt x="174398" y="159815"/>
                    <a:pt x="174398" y="159815"/>
                    <a:pt x="174398" y="159815"/>
                  </a:cubicBezTo>
                  <a:lnTo>
                    <a:pt x="174398" y="161704"/>
                  </a:lnTo>
                  <a:cubicBezTo>
                    <a:pt x="174162" y="160759"/>
                    <a:pt x="174162" y="160051"/>
                    <a:pt x="174398" y="159109"/>
                  </a:cubicBezTo>
                  <a:lnTo>
                    <a:pt x="174398" y="161468"/>
                  </a:lnTo>
                  <a:cubicBezTo>
                    <a:pt x="174398" y="161468"/>
                    <a:pt x="174398" y="157928"/>
                    <a:pt x="174398" y="161468"/>
                  </a:cubicBezTo>
                  <a:cubicBezTo>
                    <a:pt x="174398" y="160523"/>
                    <a:pt x="174398" y="159815"/>
                    <a:pt x="174398" y="158873"/>
                  </a:cubicBezTo>
                  <a:cubicBezTo>
                    <a:pt x="174398" y="158873"/>
                    <a:pt x="174398" y="158873"/>
                    <a:pt x="174398" y="158873"/>
                  </a:cubicBezTo>
                  <a:cubicBezTo>
                    <a:pt x="174398" y="154388"/>
                    <a:pt x="171803" y="157219"/>
                    <a:pt x="171094" y="155333"/>
                  </a:cubicBezTo>
                  <a:cubicBezTo>
                    <a:pt x="171094" y="154388"/>
                    <a:pt x="171094" y="153446"/>
                    <a:pt x="171094" y="152501"/>
                  </a:cubicBezTo>
                  <a:cubicBezTo>
                    <a:pt x="171094" y="152501"/>
                    <a:pt x="171094" y="152501"/>
                    <a:pt x="171094" y="152501"/>
                  </a:cubicBezTo>
                  <a:cubicBezTo>
                    <a:pt x="171094" y="153446"/>
                    <a:pt x="171094" y="154151"/>
                    <a:pt x="171094" y="155096"/>
                  </a:cubicBezTo>
                  <a:cubicBezTo>
                    <a:pt x="171094" y="155096"/>
                    <a:pt x="171094" y="150614"/>
                    <a:pt x="168263" y="155096"/>
                  </a:cubicBezTo>
                  <a:cubicBezTo>
                    <a:pt x="168263" y="153210"/>
                    <a:pt x="168263" y="155096"/>
                    <a:pt x="168263" y="152501"/>
                  </a:cubicBezTo>
                  <a:cubicBezTo>
                    <a:pt x="168263" y="149906"/>
                    <a:pt x="168263" y="152501"/>
                    <a:pt x="168263" y="152501"/>
                  </a:cubicBezTo>
                  <a:lnTo>
                    <a:pt x="168263" y="154388"/>
                  </a:lnTo>
                  <a:cubicBezTo>
                    <a:pt x="168263" y="154388"/>
                    <a:pt x="168263" y="150142"/>
                    <a:pt x="167082" y="154388"/>
                  </a:cubicBezTo>
                  <a:lnTo>
                    <a:pt x="167082" y="151556"/>
                  </a:lnTo>
                  <a:cubicBezTo>
                    <a:pt x="167082" y="151556"/>
                    <a:pt x="165904" y="153446"/>
                    <a:pt x="167082" y="151556"/>
                  </a:cubicBezTo>
                  <a:cubicBezTo>
                    <a:pt x="165431" y="155333"/>
                    <a:pt x="167082" y="149906"/>
                    <a:pt x="164723" y="151556"/>
                  </a:cubicBezTo>
                  <a:cubicBezTo>
                    <a:pt x="162363" y="153210"/>
                    <a:pt x="164723" y="149669"/>
                    <a:pt x="164723" y="148961"/>
                  </a:cubicBezTo>
                  <a:cubicBezTo>
                    <a:pt x="164723" y="148252"/>
                    <a:pt x="163308" y="150848"/>
                    <a:pt x="164723" y="148961"/>
                  </a:cubicBezTo>
                  <a:lnTo>
                    <a:pt x="164723" y="150378"/>
                  </a:lnTo>
                  <a:lnTo>
                    <a:pt x="164723" y="148725"/>
                  </a:lnTo>
                  <a:cubicBezTo>
                    <a:pt x="164723" y="148725"/>
                    <a:pt x="164723" y="148725"/>
                    <a:pt x="164723" y="148725"/>
                  </a:cubicBezTo>
                  <a:cubicBezTo>
                    <a:pt x="164723" y="148725"/>
                    <a:pt x="164723" y="148725"/>
                    <a:pt x="164723" y="148725"/>
                  </a:cubicBezTo>
                  <a:cubicBezTo>
                    <a:pt x="164723" y="148725"/>
                    <a:pt x="164723" y="150614"/>
                    <a:pt x="164723" y="150614"/>
                  </a:cubicBezTo>
                  <a:cubicBezTo>
                    <a:pt x="164486" y="150142"/>
                    <a:pt x="164486" y="149669"/>
                    <a:pt x="164723" y="149197"/>
                  </a:cubicBezTo>
                  <a:cubicBezTo>
                    <a:pt x="164723" y="149197"/>
                    <a:pt x="164723" y="149197"/>
                    <a:pt x="164723" y="149197"/>
                  </a:cubicBezTo>
                  <a:cubicBezTo>
                    <a:pt x="164723" y="149197"/>
                    <a:pt x="164723" y="149197"/>
                    <a:pt x="164723" y="147546"/>
                  </a:cubicBezTo>
                  <a:cubicBezTo>
                    <a:pt x="164723" y="145893"/>
                    <a:pt x="164723" y="147546"/>
                    <a:pt x="164723" y="147546"/>
                  </a:cubicBezTo>
                  <a:lnTo>
                    <a:pt x="164723" y="145657"/>
                  </a:lnTo>
                  <a:cubicBezTo>
                    <a:pt x="164723" y="145657"/>
                    <a:pt x="164723" y="148488"/>
                    <a:pt x="164723" y="145657"/>
                  </a:cubicBezTo>
                  <a:cubicBezTo>
                    <a:pt x="164723" y="142825"/>
                    <a:pt x="164723" y="142825"/>
                    <a:pt x="164723" y="143298"/>
                  </a:cubicBezTo>
                  <a:cubicBezTo>
                    <a:pt x="164723" y="143770"/>
                    <a:pt x="164723" y="141647"/>
                    <a:pt x="164723" y="141411"/>
                  </a:cubicBezTo>
                  <a:cubicBezTo>
                    <a:pt x="164723" y="141175"/>
                    <a:pt x="164723" y="143061"/>
                    <a:pt x="164723" y="144006"/>
                  </a:cubicBezTo>
                  <a:cubicBezTo>
                    <a:pt x="164723" y="144948"/>
                    <a:pt x="164723" y="144006"/>
                    <a:pt x="164723" y="142353"/>
                  </a:cubicBezTo>
                  <a:cubicBezTo>
                    <a:pt x="164723" y="140702"/>
                    <a:pt x="164723" y="142353"/>
                    <a:pt x="164723" y="143534"/>
                  </a:cubicBezTo>
                  <a:cubicBezTo>
                    <a:pt x="164723" y="144715"/>
                    <a:pt x="164723" y="145893"/>
                    <a:pt x="163308" y="144948"/>
                  </a:cubicBezTo>
                  <a:cubicBezTo>
                    <a:pt x="161891" y="144006"/>
                    <a:pt x="163308" y="144948"/>
                    <a:pt x="163308" y="147310"/>
                  </a:cubicBezTo>
                  <a:cubicBezTo>
                    <a:pt x="163308" y="149669"/>
                    <a:pt x="163308" y="144948"/>
                    <a:pt x="163308" y="147310"/>
                  </a:cubicBezTo>
                  <a:cubicBezTo>
                    <a:pt x="163308" y="149669"/>
                    <a:pt x="163308" y="147310"/>
                    <a:pt x="163308" y="149669"/>
                  </a:cubicBezTo>
                  <a:cubicBezTo>
                    <a:pt x="163308" y="152029"/>
                    <a:pt x="163308" y="149669"/>
                    <a:pt x="163308" y="149669"/>
                  </a:cubicBezTo>
                  <a:cubicBezTo>
                    <a:pt x="163308" y="149669"/>
                    <a:pt x="163308" y="149669"/>
                    <a:pt x="164723" y="151084"/>
                  </a:cubicBezTo>
                  <a:cubicBezTo>
                    <a:pt x="164723" y="148725"/>
                    <a:pt x="164723" y="151084"/>
                    <a:pt x="164723" y="148961"/>
                  </a:cubicBezTo>
                  <a:cubicBezTo>
                    <a:pt x="164723" y="146838"/>
                    <a:pt x="164723" y="148961"/>
                    <a:pt x="163308" y="148961"/>
                  </a:cubicBezTo>
                  <a:cubicBezTo>
                    <a:pt x="164959" y="143770"/>
                    <a:pt x="165431" y="146129"/>
                    <a:pt x="166140" y="144715"/>
                  </a:cubicBezTo>
                  <a:cubicBezTo>
                    <a:pt x="165667" y="146838"/>
                    <a:pt x="165195" y="148961"/>
                    <a:pt x="164486" y="150848"/>
                  </a:cubicBezTo>
                  <a:cubicBezTo>
                    <a:pt x="164486" y="148252"/>
                    <a:pt x="164486" y="150848"/>
                    <a:pt x="164486" y="150848"/>
                  </a:cubicBezTo>
                  <a:cubicBezTo>
                    <a:pt x="164486" y="150848"/>
                    <a:pt x="164486" y="150848"/>
                    <a:pt x="164486" y="147780"/>
                  </a:cubicBezTo>
                  <a:cubicBezTo>
                    <a:pt x="164486" y="150614"/>
                    <a:pt x="164486" y="147780"/>
                    <a:pt x="164486" y="147780"/>
                  </a:cubicBezTo>
                  <a:cubicBezTo>
                    <a:pt x="164486" y="147780"/>
                    <a:pt x="164486" y="149906"/>
                    <a:pt x="163308" y="151320"/>
                  </a:cubicBezTo>
                  <a:lnTo>
                    <a:pt x="163308" y="149669"/>
                  </a:lnTo>
                  <a:cubicBezTo>
                    <a:pt x="163308" y="149197"/>
                    <a:pt x="163308" y="148488"/>
                    <a:pt x="163308" y="148016"/>
                  </a:cubicBezTo>
                  <a:cubicBezTo>
                    <a:pt x="163308" y="146365"/>
                    <a:pt x="164959" y="148016"/>
                    <a:pt x="165904" y="148016"/>
                  </a:cubicBezTo>
                  <a:cubicBezTo>
                    <a:pt x="166846" y="148016"/>
                    <a:pt x="165904" y="148016"/>
                    <a:pt x="165904" y="146365"/>
                  </a:cubicBezTo>
                  <a:cubicBezTo>
                    <a:pt x="165904" y="144715"/>
                    <a:pt x="167554" y="144715"/>
                    <a:pt x="165904" y="148016"/>
                  </a:cubicBezTo>
                  <a:cubicBezTo>
                    <a:pt x="165904" y="148016"/>
                    <a:pt x="165904" y="148016"/>
                    <a:pt x="165904" y="148016"/>
                  </a:cubicBezTo>
                  <a:cubicBezTo>
                    <a:pt x="165904" y="148016"/>
                    <a:pt x="165904" y="148016"/>
                    <a:pt x="165904" y="150142"/>
                  </a:cubicBezTo>
                  <a:cubicBezTo>
                    <a:pt x="165904" y="152265"/>
                    <a:pt x="167790" y="147074"/>
                    <a:pt x="165904" y="150142"/>
                  </a:cubicBezTo>
                  <a:cubicBezTo>
                    <a:pt x="165904" y="148725"/>
                    <a:pt x="165904" y="150142"/>
                    <a:pt x="165904" y="150142"/>
                  </a:cubicBezTo>
                  <a:lnTo>
                    <a:pt x="165904" y="148252"/>
                  </a:lnTo>
                  <a:cubicBezTo>
                    <a:pt x="165904" y="149906"/>
                    <a:pt x="167554" y="148252"/>
                    <a:pt x="165904" y="150848"/>
                  </a:cubicBezTo>
                  <a:lnTo>
                    <a:pt x="167082" y="150848"/>
                  </a:lnTo>
                  <a:lnTo>
                    <a:pt x="167082" y="152737"/>
                  </a:lnTo>
                  <a:cubicBezTo>
                    <a:pt x="167082" y="152737"/>
                    <a:pt x="167082" y="151320"/>
                    <a:pt x="167082" y="150848"/>
                  </a:cubicBezTo>
                  <a:cubicBezTo>
                    <a:pt x="166846" y="152265"/>
                    <a:pt x="166376" y="153679"/>
                    <a:pt x="165904" y="154860"/>
                  </a:cubicBezTo>
                  <a:cubicBezTo>
                    <a:pt x="165904" y="154860"/>
                    <a:pt x="165904" y="154860"/>
                    <a:pt x="165904" y="157692"/>
                  </a:cubicBezTo>
                  <a:cubicBezTo>
                    <a:pt x="166140" y="156041"/>
                    <a:pt x="166846" y="154388"/>
                    <a:pt x="167554" y="152973"/>
                  </a:cubicBezTo>
                  <a:cubicBezTo>
                    <a:pt x="167554" y="151556"/>
                    <a:pt x="167554" y="156514"/>
                    <a:pt x="167554" y="152973"/>
                  </a:cubicBezTo>
                  <a:cubicBezTo>
                    <a:pt x="167318" y="152029"/>
                    <a:pt x="167318" y="151084"/>
                    <a:pt x="167554" y="150142"/>
                  </a:cubicBezTo>
                  <a:cubicBezTo>
                    <a:pt x="167554" y="150142"/>
                    <a:pt x="167554" y="153679"/>
                    <a:pt x="167554" y="152973"/>
                  </a:cubicBezTo>
                  <a:cubicBezTo>
                    <a:pt x="167554" y="152265"/>
                    <a:pt x="167554" y="152973"/>
                    <a:pt x="167554" y="155096"/>
                  </a:cubicBezTo>
                  <a:cubicBezTo>
                    <a:pt x="167554" y="157219"/>
                    <a:pt x="167554" y="155096"/>
                    <a:pt x="167554" y="155096"/>
                  </a:cubicBezTo>
                  <a:lnTo>
                    <a:pt x="167554" y="153446"/>
                  </a:lnTo>
                  <a:cubicBezTo>
                    <a:pt x="167554" y="153446"/>
                    <a:pt x="167554" y="153446"/>
                    <a:pt x="167554" y="153446"/>
                  </a:cubicBezTo>
                  <a:cubicBezTo>
                    <a:pt x="167554" y="153446"/>
                    <a:pt x="169208" y="151320"/>
                    <a:pt x="167554" y="155096"/>
                  </a:cubicBezTo>
                  <a:cubicBezTo>
                    <a:pt x="167554" y="153446"/>
                    <a:pt x="168971" y="153446"/>
                    <a:pt x="167554" y="155096"/>
                  </a:cubicBezTo>
                  <a:cubicBezTo>
                    <a:pt x="167554" y="151792"/>
                    <a:pt x="169441" y="152501"/>
                    <a:pt x="169441" y="153915"/>
                  </a:cubicBezTo>
                  <a:lnTo>
                    <a:pt x="169441" y="152501"/>
                  </a:lnTo>
                  <a:cubicBezTo>
                    <a:pt x="169441" y="153915"/>
                    <a:pt x="169441" y="152501"/>
                    <a:pt x="169441" y="155569"/>
                  </a:cubicBezTo>
                  <a:lnTo>
                    <a:pt x="169441" y="153210"/>
                  </a:lnTo>
                  <a:cubicBezTo>
                    <a:pt x="169441" y="154624"/>
                    <a:pt x="169441" y="155805"/>
                    <a:pt x="169441" y="157219"/>
                  </a:cubicBezTo>
                  <a:cubicBezTo>
                    <a:pt x="169441" y="158636"/>
                    <a:pt x="169441" y="157219"/>
                    <a:pt x="169441" y="157219"/>
                  </a:cubicBezTo>
                  <a:lnTo>
                    <a:pt x="170858" y="153679"/>
                  </a:lnTo>
                  <a:cubicBezTo>
                    <a:pt x="170858" y="155333"/>
                    <a:pt x="170858" y="156514"/>
                    <a:pt x="169441" y="158400"/>
                  </a:cubicBezTo>
                  <a:cubicBezTo>
                    <a:pt x="169441" y="154388"/>
                    <a:pt x="171331" y="155096"/>
                    <a:pt x="171331" y="156983"/>
                  </a:cubicBezTo>
                  <a:cubicBezTo>
                    <a:pt x="171331" y="158873"/>
                    <a:pt x="171331" y="154151"/>
                    <a:pt x="171331" y="155096"/>
                  </a:cubicBezTo>
                  <a:cubicBezTo>
                    <a:pt x="171331" y="156041"/>
                    <a:pt x="171331" y="157928"/>
                    <a:pt x="171331" y="157455"/>
                  </a:cubicBezTo>
                  <a:cubicBezTo>
                    <a:pt x="171094" y="158636"/>
                    <a:pt x="170622" y="159815"/>
                    <a:pt x="169913" y="160996"/>
                  </a:cubicBezTo>
                  <a:cubicBezTo>
                    <a:pt x="169913" y="160996"/>
                    <a:pt x="169913" y="160996"/>
                    <a:pt x="169913" y="160996"/>
                  </a:cubicBezTo>
                  <a:lnTo>
                    <a:pt x="169913" y="160996"/>
                  </a:lnTo>
                  <a:cubicBezTo>
                    <a:pt x="169913" y="160996"/>
                    <a:pt x="169913" y="158873"/>
                    <a:pt x="169913" y="157928"/>
                  </a:cubicBezTo>
                  <a:cubicBezTo>
                    <a:pt x="169913" y="156983"/>
                    <a:pt x="169913" y="160051"/>
                    <a:pt x="169913" y="161468"/>
                  </a:cubicBezTo>
                  <a:cubicBezTo>
                    <a:pt x="169913" y="162882"/>
                    <a:pt x="169913" y="161468"/>
                    <a:pt x="169913" y="161468"/>
                  </a:cubicBezTo>
                  <a:cubicBezTo>
                    <a:pt x="169913" y="161468"/>
                    <a:pt x="169913" y="159578"/>
                    <a:pt x="169913" y="161468"/>
                  </a:cubicBezTo>
                  <a:cubicBezTo>
                    <a:pt x="170149" y="160523"/>
                    <a:pt x="170149" y="159345"/>
                    <a:pt x="169913" y="158400"/>
                  </a:cubicBezTo>
                  <a:cubicBezTo>
                    <a:pt x="169913" y="158400"/>
                    <a:pt x="169913" y="158400"/>
                    <a:pt x="169913" y="158400"/>
                  </a:cubicBezTo>
                  <a:cubicBezTo>
                    <a:pt x="169913" y="158400"/>
                    <a:pt x="169913" y="156514"/>
                    <a:pt x="169913" y="156041"/>
                  </a:cubicBezTo>
                  <a:cubicBezTo>
                    <a:pt x="169913" y="155569"/>
                    <a:pt x="169913" y="157928"/>
                    <a:pt x="169913" y="158873"/>
                  </a:cubicBezTo>
                  <a:cubicBezTo>
                    <a:pt x="169913" y="159815"/>
                    <a:pt x="169913" y="157219"/>
                    <a:pt x="169913" y="158873"/>
                  </a:cubicBezTo>
                  <a:cubicBezTo>
                    <a:pt x="169913" y="160523"/>
                    <a:pt x="169913" y="156514"/>
                    <a:pt x="171331" y="157455"/>
                  </a:cubicBezTo>
                  <a:cubicBezTo>
                    <a:pt x="172745" y="158400"/>
                    <a:pt x="171331" y="157455"/>
                    <a:pt x="171331" y="158873"/>
                  </a:cubicBezTo>
                  <a:cubicBezTo>
                    <a:pt x="171331" y="160287"/>
                    <a:pt x="171331" y="157455"/>
                    <a:pt x="171331" y="158873"/>
                  </a:cubicBezTo>
                  <a:cubicBezTo>
                    <a:pt x="171331" y="160287"/>
                    <a:pt x="171331" y="158873"/>
                    <a:pt x="171331" y="162646"/>
                  </a:cubicBezTo>
                  <a:cubicBezTo>
                    <a:pt x="171331" y="161232"/>
                    <a:pt x="172745" y="160523"/>
                    <a:pt x="173453" y="158873"/>
                  </a:cubicBezTo>
                  <a:cubicBezTo>
                    <a:pt x="173453" y="162413"/>
                    <a:pt x="173453" y="158873"/>
                    <a:pt x="174871" y="158873"/>
                  </a:cubicBezTo>
                  <a:cubicBezTo>
                    <a:pt x="174871" y="159345"/>
                    <a:pt x="174871" y="160051"/>
                    <a:pt x="174871" y="160523"/>
                  </a:cubicBezTo>
                  <a:cubicBezTo>
                    <a:pt x="174871" y="160523"/>
                    <a:pt x="174871" y="160523"/>
                    <a:pt x="174871" y="160523"/>
                  </a:cubicBezTo>
                  <a:cubicBezTo>
                    <a:pt x="174871" y="163591"/>
                    <a:pt x="174871" y="160523"/>
                    <a:pt x="174871" y="160523"/>
                  </a:cubicBezTo>
                  <a:cubicBezTo>
                    <a:pt x="174634" y="161468"/>
                    <a:pt x="174634" y="162413"/>
                    <a:pt x="174871" y="163355"/>
                  </a:cubicBezTo>
                  <a:cubicBezTo>
                    <a:pt x="176285" y="161704"/>
                    <a:pt x="176285" y="163355"/>
                    <a:pt x="177466" y="163355"/>
                  </a:cubicBezTo>
                  <a:cubicBezTo>
                    <a:pt x="178644" y="163355"/>
                    <a:pt x="177466" y="165478"/>
                    <a:pt x="177466" y="165478"/>
                  </a:cubicBezTo>
                  <a:cubicBezTo>
                    <a:pt x="177466" y="165478"/>
                    <a:pt x="177466" y="165478"/>
                    <a:pt x="177466" y="165478"/>
                  </a:cubicBezTo>
                  <a:cubicBezTo>
                    <a:pt x="177466" y="163119"/>
                    <a:pt x="178880" y="161468"/>
                    <a:pt x="179117" y="162882"/>
                  </a:cubicBezTo>
                  <a:cubicBezTo>
                    <a:pt x="179353" y="164300"/>
                    <a:pt x="179117" y="162882"/>
                    <a:pt x="179117" y="164536"/>
                  </a:cubicBezTo>
                  <a:cubicBezTo>
                    <a:pt x="179117" y="166186"/>
                    <a:pt x="179117" y="164536"/>
                    <a:pt x="179117" y="165950"/>
                  </a:cubicBezTo>
                  <a:cubicBezTo>
                    <a:pt x="179117" y="167367"/>
                    <a:pt x="179117" y="163827"/>
                    <a:pt x="179117" y="164063"/>
                  </a:cubicBezTo>
                  <a:cubicBezTo>
                    <a:pt x="179117" y="164300"/>
                    <a:pt x="179117" y="164063"/>
                    <a:pt x="179117" y="165950"/>
                  </a:cubicBezTo>
                  <a:cubicBezTo>
                    <a:pt x="179117" y="167840"/>
                    <a:pt x="179117" y="165950"/>
                    <a:pt x="179117" y="165950"/>
                  </a:cubicBezTo>
                  <a:cubicBezTo>
                    <a:pt x="179117" y="165950"/>
                    <a:pt x="179117" y="168312"/>
                    <a:pt x="179117" y="168076"/>
                  </a:cubicBezTo>
                  <a:cubicBezTo>
                    <a:pt x="179353" y="166895"/>
                    <a:pt x="179825" y="165950"/>
                    <a:pt x="180534" y="165244"/>
                  </a:cubicBezTo>
                  <a:cubicBezTo>
                    <a:pt x="180534" y="167604"/>
                    <a:pt x="180534" y="165244"/>
                    <a:pt x="180534" y="167367"/>
                  </a:cubicBezTo>
                  <a:cubicBezTo>
                    <a:pt x="180534" y="169490"/>
                    <a:pt x="180534" y="167367"/>
                    <a:pt x="180534" y="167367"/>
                  </a:cubicBezTo>
                  <a:cubicBezTo>
                    <a:pt x="180534" y="168076"/>
                    <a:pt x="180534" y="168782"/>
                    <a:pt x="180534" y="169490"/>
                  </a:cubicBezTo>
                  <a:cubicBezTo>
                    <a:pt x="180534" y="166895"/>
                    <a:pt x="180534" y="169490"/>
                    <a:pt x="182421" y="166423"/>
                  </a:cubicBezTo>
                  <a:cubicBezTo>
                    <a:pt x="182421" y="166423"/>
                    <a:pt x="182421" y="164300"/>
                    <a:pt x="182421" y="166423"/>
                  </a:cubicBezTo>
                  <a:cubicBezTo>
                    <a:pt x="182421" y="168546"/>
                    <a:pt x="182421" y="166423"/>
                    <a:pt x="182421" y="169254"/>
                  </a:cubicBezTo>
                  <a:cubicBezTo>
                    <a:pt x="182421" y="172086"/>
                    <a:pt x="182421" y="169254"/>
                    <a:pt x="182421" y="169254"/>
                  </a:cubicBezTo>
                  <a:cubicBezTo>
                    <a:pt x="183838" y="164300"/>
                    <a:pt x="184074" y="167367"/>
                    <a:pt x="184544" y="166423"/>
                  </a:cubicBezTo>
                  <a:cubicBezTo>
                    <a:pt x="184544" y="167367"/>
                    <a:pt x="184544" y="168076"/>
                    <a:pt x="184544" y="169018"/>
                  </a:cubicBezTo>
                  <a:cubicBezTo>
                    <a:pt x="184307" y="168546"/>
                    <a:pt x="184307" y="167840"/>
                    <a:pt x="184544" y="167367"/>
                  </a:cubicBezTo>
                  <a:cubicBezTo>
                    <a:pt x="184544" y="167367"/>
                    <a:pt x="184544" y="167367"/>
                    <a:pt x="184544" y="168782"/>
                  </a:cubicBezTo>
                  <a:cubicBezTo>
                    <a:pt x="184544" y="170199"/>
                    <a:pt x="184544" y="168782"/>
                    <a:pt x="184544" y="172322"/>
                  </a:cubicBezTo>
                  <a:cubicBezTo>
                    <a:pt x="184544" y="171377"/>
                    <a:pt x="184544" y="170671"/>
                    <a:pt x="184544" y="169727"/>
                  </a:cubicBezTo>
                  <a:cubicBezTo>
                    <a:pt x="184544" y="172794"/>
                    <a:pt x="186669" y="169727"/>
                    <a:pt x="186906" y="171849"/>
                  </a:cubicBezTo>
                  <a:cubicBezTo>
                    <a:pt x="187139" y="170908"/>
                    <a:pt x="187139" y="170199"/>
                    <a:pt x="186906" y="169254"/>
                  </a:cubicBezTo>
                  <a:cubicBezTo>
                    <a:pt x="186906" y="167604"/>
                    <a:pt x="186906" y="171377"/>
                    <a:pt x="186906" y="169254"/>
                  </a:cubicBezTo>
                  <a:cubicBezTo>
                    <a:pt x="187139" y="170199"/>
                    <a:pt x="187139" y="171377"/>
                    <a:pt x="186906" y="172322"/>
                  </a:cubicBezTo>
                  <a:cubicBezTo>
                    <a:pt x="186906" y="172322"/>
                    <a:pt x="186906" y="172322"/>
                    <a:pt x="186906" y="170908"/>
                  </a:cubicBezTo>
                  <a:cubicBezTo>
                    <a:pt x="186906" y="169490"/>
                    <a:pt x="186906" y="173503"/>
                    <a:pt x="186906" y="173975"/>
                  </a:cubicBezTo>
                  <a:cubicBezTo>
                    <a:pt x="186906" y="174445"/>
                    <a:pt x="186906" y="173975"/>
                    <a:pt x="188320" y="172086"/>
                  </a:cubicBezTo>
                  <a:lnTo>
                    <a:pt x="188320" y="173739"/>
                  </a:lnTo>
                  <a:cubicBezTo>
                    <a:pt x="188320" y="173739"/>
                    <a:pt x="188320" y="173739"/>
                    <a:pt x="188320" y="170908"/>
                  </a:cubicBezTo>
                  <a:cubicBezTo>
                    <a:pt x="188320" y="168076"/>
                    <a:pt x="188320" y="170908"/>
                    <a:pt x="188320" y="170908"/>
                  </a:cubicBezTo>
                  <a:cubicBezTo>
                    <a:pt x="188084" y="169254"/>
                    <a:pt x="187139" y="167840"/>
                    <a:pt x="185961" y="166895"/>
                  </a:cubicBezTo>
                  <a:cubicBezTo>
                    <a:pt x="185961" y="166895"/>
                    <a:pt x="185961" y="165478"/>
                    <a:pt x="185961" y="164536"/>
                  </a:cubicBezTo>
                  <a:cubicBezTo>
                    <a:pt x="185961" y="163591"/>
                    <a:pt x="185961" y="164536"/>
                    <a:pt x="185961" y="166186"/>
                  </a:cubicBezTo>
                  <a:cubicBezTo>
                    <a:pt x="186197" y="164536"/>
                    <a:pt x="186669" y="163119"/>
                    <a:pt x="187611" y="161704"/>
                  </a:cubicBezTo>
                  <a:cubicBezTo>
                    <a:pt x="187611" y="161704"/>
                    <a:pt x="187611" y="166186"/>
                    <a:pt x="189028" y="164063"/>
                  </a:cubicBezTo>
                  <a:cubicBezTo>
                    <a:pt x="190443" y="161940"/>
                    <a:pt x="189028" y="165714"/>
                    <a:pt x="189028" y="165478"/>
                  </a:cubicBezTo>
                  <a:cubicBezTo>
                    <a:pt x="189028" y="165244"/>
                    <a:pt x="189028" y="163827"/>
                    <a:pt x="189028" y="165478"/>
                  </a:cubicBezTo>
                  <a:cubicBezTo>
                    <a:pt x="189028" y="167131"/>
                    <a:pt x="189028" y="164063"/>
                    <a:pt x="189028" y="163355"/>
                  </a:cubicBezTo>
                  <a:cubicBezTo>
                    <a:pt x="189028" y="166659"/>
                    <a:pt x="189028" y="163355"/>
                    <a:pt x="189028" y="163355"/>
                  </a:cubicBezTo>
                  <a:cubicBezTo>
                    <a:pt x="189028" y="163355"/>
                    <a:pt x="189028" y="165008"/>
                    <a:pt x="189028" y="165950"/>
                  </a:cubicBezTo>
                  <a:cubicBezTo>
                    <a:pt x="189028" y="166895"/>
                    <a:pt x="189028" y="163119"/>
                    <a:pt x="189028" y="164300"/>
                  </a:cubicBezTo>
                  <a:cubicBezTo>
                    <a:pt x="189028" y="165478"/>
                    <a:pt x="189028" y="165714"/>
                    <a:pt x="189028" y="166659"/>
                  </a:cubicBezTo>
                  <a:cubicBezTo>
                    <a:pt x="189028" y="167604"/>
                    <a:pt x="189028" y="166659"/>
                    <a:pt x="189028" y="166659"/>
                  </a:cubicBezTo>
                  <a:lnTo>
                    <a:pt x="189028" y="164772"/>
                  </a:lnTo>
                  <a:cubicBezTo>
                    <a:pt x="189265" y="165950"/>
                    <a:pt x="189265" y="167367"/>
                    <a:pt x="189028" y="168546"/>
                  </a:cubicBezTo>
                  <a:cubicBezTo>
                    <a:pt x="189028" y="165244"/>
                    <a:pt x="189028" y="168546"/>
                    <a:pt x="189028" y="168546"/>
                  </a:cubicBezTo>
                  <a:cubicBezTo>
                    <a:pt x="189028" y="168546"/>
                    <a:pt x="189028" y="168546"/>
                    <a:pt x="189028" y="170199"/>
                  </a:cubicBezTo>
                  <a:cubicBezTo>
                    <a:pt x="189028" y="171849"/>
                    <a:pt x="189028" y="170199"/>
                    <a:pt x="189028" y="170199"/>
                  </a:cubicBezTo>
                  <a:cubicBezTo>
                    <a:pt x="189028" y="170199"/>
                    <a:pt x="189028" y="167840"/>
                    <a:pt x="189028" y="168782"/>
                  </a:cubicBezTo>
                  <a:cubicBezTo>
                    <a:pt x="188792" y="167604"/>
                    <a:pt x="188792" y="166659"/>
                    <a:pt x="189028" y="165478"/>
                  </a:cubicBezTo>
                  <a:cubicBezTo>
                    <a:pt x="189028" y="165478"/>
                    <a:pt x="189028" y="162882"/>
                    <a:pt x="189028" y="164300"/>
                  </a:cubicBezTo>
                  <a:cubicBezTo>
                    <a:pt x="189028" y="165714"/>
                    <a:pt x="189028" y="164300"/>
                    <a:pt x="189028" y="161468"/>
                  </a:cubicBezTo>
                  <a:cubicBezTo>
                    <a:pt x="189028" y="162646"/>
                    <a:pt x="189028" y="163827"/>
                    <a:pt x="189028" y="165008"/>
                  </a:cubicBezTo>
                  <a:cubicBezTo>
                    <a:pt x="189028" y="165008"/>
                    <a:pt x="189028" y="165008"/>
                    <a:pt x="189028" y="165008"/>
                  </a:cubicBezTo>
                  <a:cubicBezTo>
                    <a:pt x="189028" y="162413"/>
                    <a:pt x="189028" y="163355"/>
                    <a:pt x="189028" y="163827"/>
                  </a:cubicBezTo>
                  <a:cubicBezTo>
                    <a:pt x="189028" y="164300"/>
                    <a:pt x="189028" y="162413"/>
                    <a:pt x="189028" y="160523"/>
                  </a:cubicBezTo>
                  <a:cubicBezTo>
                    <a:pt x="189028" y="158636"/>
                    <a:pt x="189028" y="160523"/>
                    <a:pt x="189028" y="160523"/>
                  </a:cubicBezTo>
                  <a:cubicBezTo>
                    <a:pt x="189028" y="160523"/>
                    <a:pt x="189028" y="158164"/>
                    <a:pt x="189028" y="157928"/>
                  </a:cubicBezTo>
                  <a:cubicBezTo>
                    <a:pt x="189028" y="158873"/>
                    <a:pt x="189028" y="159815"/>
                    <a:pt x="189028" y="160759"/>
                  </a:cubicBezTo>
                  <a:cubicBezTo>
                    <a:pt x="189028" y="160759"/>
                    <a:pt x="189028" y="158164"/>
                    <a:pt x="189028" y="156747"/>
                  </a:cubicBezTo>
                  <a:cubicBezTo>
                    <a:pt x="189028" y="155333"/>
                    <a:pt x="189028" y="156747"/>
                    <a:pt x="189028" y="156747"/>
                  </a:cubicBezTo>
                  <a:lnTo>
                    <a:pt x="189028" y="153915"/>
                  </a:lnTo>
                  <a:cubicBezTo>
                    <a:pt x="189028" y="153915"/>
                    <a:pt x="187611" y="153915"/>
                    <a:pt x="187139" y="151792"/>
                  </a:cubicBezTo>
                  <a:cubicBezTo>
                    <a:pt x="187139" y="154151"/>
                    <a:pt x="187139" y="150378"/>
                    <a:pt x="185961" y="151792"/>
                  </a:cubicBezTo>
                  <a:cubicBezTo>
                    <a:pt x="185961" y="147310"/>
                    <a:pt x="183602" y="153210"/>
                    <a:pt x="184544" y="147780"/>
                  </a:cubicBezTo>
                  <a:cubicBezTo>
                    <a:pt x="184544" y="149197"/>
                    <a:pt x="184544" y="147780"/>
                    <a:pt x="184544" y="149197"/>
                  </a:cubicBezTo>
                  <a:cubicBezTo>
                    <a:pt x="184544" y="148252"/>
                    <a:pt x="184544" y="147546"/>
                    <a:pt x="184544" y="146602"/>
                  </a:cubicBezTo>
                  <a:cubicBezTo>
                    <a:pt x="184544" y="146602"/>
                    <a:pt x="184544" y="146602"/>
                    <a:pt x="184544" y="144948"/>
                  </a:cubicBezTo>
                  <a:cubicBezTo>
                    <a:pt x="184544" y="146838"/>
                    <a:pt x="184544" y="144948"/>
                    <a:pt x="184544" y="146602"/>
                  </a:cubicBezTo>
                  <a:cubicBezTo>
                    <a:pt x="184544" y="148252"/>
                    <a:pt x="184544" y="146602"/>
                    <a:pt x="184544" y="144948"/>
                  </a:cubicBezTo>
                  <a:cubicBezTo>
                    <a:pt x="184544" y="143298"/>
                    <a:pt x="184544" y="144948"/>
                    <a:pt x="184544" y="144948"/>
                  </a:cubicBezTo>
                  <a:cubicBezTo>
                    <a:pt x="184544" y="144948"/>
                    <a:pt x="184544" y="146129"/>
                    <a:pt x="184544" y="144948"/>
                  </a:cubicBezTo>
                  <a:cubicBezTo>
                    <a:pt x="184544" y="143770"/>
                    <a:pt x="184544" y="144948"/>
                    <a:pt x="184544" y="144948"/>
                  </a:cubicBezTo>
                  <a:cubicBezTo>
                    <a:pt x="184544" y="144948"/>
                    <a:pt x="184544" y="144948"/>
                    <a:pt x="184544" y="143534"/>
                  </a:cubicBezTo>
                  <a:cubicBezTo>
                    <a:pt x="184544" y="142117"/>
                    <a:pt x="184544" y="143534"/>
                    <a:pt x="186433" y="143534"/>
                  </a:cubicBezTo>
                  <a:cubicBezTo>
                    <a:pt x="188320" y="143534"/>
                    <a:pt x="186433" y="145184"/>
                    <a:pt x="186433" y="146365"/>
                  </a:cubicBezTo>
                  <a:lnTo>
                    <a:pt x="186433" y="144948"/>
                  </a:lnTo>
                  <a:cubicBezTo>
                    <a:pt x="186433" y="146838"/>
                    <a:pt x="186433" y="144948"/>
                    <a:pt x="188320" y="144948"/>
                  </a:cubicBezTo>
                  <a:cubicBezTo>
                    <a:pt x="188320" y="147074"/>
                    <a:pt x="188320" y="146838"/>
                    <a:pt x="188320" y="147310"/>
                  </a:cubicBezTo>
                  <a:cubicBezTo>
                    <a:pt x="188320" y="147780"/>
                    <a:pt x="188320" y="145421"/>
                    <a:pt x="188320" y="145421"/>
                  </a:cubicBezTo>
                  <a:cubicBezTo>
                    <a:pt x="188320" y="145421"/>
                    <a:pt x="188320" y="147310"/>
                    <a:pt x="188320" y="145421"/>
                  </a:cubicBezTo>
                  <a:cubicBezTo>
                    <a:pt x="188556" y="146602"/>
                    <a:pt x="188556" y="148016"/>
                    <a:pt x="188320" y="149197"/>
                  </a:cubicBezTo>
                  <a:cubicBezTo>
                    <a:pt x="188320" y="149197"/>
                    <a:pt x="188320" y="147310"/>
                    <a:pt x="188320" y="146602"/>
                  </a:cubicBezTo>
                  <a:cubicBezTo>
                    <a:pt x="188320" y="145893"/>
                    <a:pt x="188320" y="149669"/>
                    <a:pt x="188320" y="146602"/>
                  </a:cubicBezTo>
                  <a:cubicBezTo>
                    <a:pt x="188556" y="147310"/>
                    <a:pt x="188556" y="148252"/>
                    <a:pt x="188320" y="148961"/>
                  </a:cubicBezTo>
                  <a:cubicBezTo>
                    <a:pt x="188320" y="147074"/>
                    <a:pt x="189737" y="147074"/>
                    <a:pt x="189973" y="148961"/>
                  </a:cubicBezTo>
                  <a:cubicBezTo>
                    <a:pt x="189737" y="149669"/>
                    <a:pt x="189737" y="150614"/>
                    <a:pt x="189973" y="151320"/>
                  </a:cubicBezTo>
                  <a:lnTo>
                    <a:pt x="189973" y="154151"/>
                  </a:lnTo>
                  <a:cubicBezTo>
                    <a:pt x="189973" y="154151"/>
                    <a:pt x="189973" y="151320"/>
                    <a:pt x="189973" y="152265"/>
                  </a:cubicBezTo>
                  <a:cubicBezTo>
                    <a:pt x="189973" y="153210"/>
                    <a:pt x="189973" y="152265"/>
                    <a:pt x="189973" y="152265"/>
                  </a:cubicBezTo>
                  <a:cubicBezTo>
                    <a:pt x="189973" y="152265"/>
                    <a:pt x="191860" y="148252"/>
                    <a:pt x="191388" y="152265"/>
                  </a:cubicBezTo>
                  <a:cubicBezTo>
                    <a:pt x="190915" y="156277"/>
                    <a:pt x="193511" y="147546"/>
                    <a:pt x="193274" y="150378"/>
                  </a:cubicBezTo>
                  <a:lnTo>
                    <a:pt x="193274" y="148961"/>
                  </a:lnTo>
                  <a:cubicBezTo>
                    <a:pt x="193274" y="148961"/>
                    <a:pt x="193274" y="150614"/>
                    <a:pt x="193274" y="151320"/>
                  </a:cubicBezTo>
                  <a:cubicBezTo>
                    <a:pt x="193274" y="152029"/>
                    <a:pt x="193274" y="149197"/>
                    <a:pt x="193274" y="151320"/>
                  </a:cubicBezTo>
                  <a:cubicBezTo>
                    <a:pt x="193274" y="153446"/>
                    <a:pt x="193274" y="151320"/>
                    <a:pt x="193274" y="153210"/>
                  </a:cubicBezTo>
                  <a:cubicBezTo>
                    <a:pt x="193274" y="155096"/>
                    <a:pt x="195400" y="151084"/>
                    <a:pt x="195164" y="154624"/>
                  </a:cubicBezTo>
                  <a:cubicBezTo>
                    <a:pt x="195164" y="154624"/>
                    <a:pt x="195164" y="154624"/>
                    <a:pt x="195164" y="153210"/>
                  </a:cubicBezTo>
                  <a:cubicBezTo>
                    <a:pt x="194928" y="152501"/>
                    <a:pt x="194928" y="152029"/>
                    <a:pt x="195164" y="151320"/>
                  </a:cubicBezTo>
                  <a:cubicBezTo>
                    <a:pt x="195164" y="153446"/>
                    <a:pt x="195164" y="151320"/>
                    <a:pt x="195164" y="153679"/>
                  </a:cubicBezTo>
                  <a:cubicBezTo>
                    <a:pt x="195164" y="156041"/>
                    <a:pt x="195164" y="155569"/>
                    <a:pt x="195164" y="153679"/>
                  </a:cubicBezTo>
                  <a:cubicBezTo>
                    <a:pt x="194692" y="154388"/>
                    <a:pt x="194692" y="155096"/>
                    <a:pt x="195164" y="155805"/>
                  </a:cubicBezTo>
                  <a:cubicBezTo>
                    <a:pt x="195164" y="153915"/>
                    <a:pt x="195164" y="155805"/>
                    <a:pt x="195164" y="153679"/>
                  </a:cubicBezTo>
                  <a:cubicBezTo>
                    <a:pt x="195164" y="151556"/>
                    <a:pt x="195164" y="153679"/>
                    <a:pt x="195164" y="153679"/>
                  </a:cubicBezTo>
                  <a:cubicBezTo>
                    <a:pt x="195164" y="152973"/>
                    <a:pt x="195164" y="152265"/>
                    <a:pt x="195164" y="151556"/>
                  </a:cubicBezTo>
                  <a:cubicBezTo>
                    <a:pt x="195164" y="151556"/>
                    <a:pt x="195164" y="151556"/>
                    <a:pt x="195164" y="149906"/>
                  </a:cubicBezTo>
                  <a:cubicBezTo>
                    <a:pt x="195164" y="148252"/>
                    <a:pt x="195164" y="149906"/>
                    <a:pt x="195164" y="149906"/>
                  </a:cubicBezTo>
                  <a:cubicBezTo>
                    <a:pt x="195164" y="153210"/>
                    <a:pt x="195164" y="152501"/>
                    <a:pt x="195164" y="153915"/>
                  </a:cubicBezTo>
                  <a:cubicBezTo>
                    <a:pt x="195164" y="155333"/>
                    <a:pt x="195164" y="152501"/>
                    <a:pt x="195164" y="153915"/>
                  </a:cubicBezTo>
                  <a:cubicBezTo>
                    <a:pt x="195164" y="155333"/>
                    <a:pt x="195164" y="153915"/>
                    <a:pt x="195164" y="156277"/>
                  </a:cubicBezTo>
                  <a:cubicBezTo>
                    <a:pt x="195164" y="158636"/>
                    <a:pt x="195164" y="153679"/>
                    <a:pt x="196578" y="153915"/>
                  </a:cubicBezTo>
                  <a:cubicBezTo>
                    <a:pt x="196578" y="154388"/>
                    <a:pt x="196578" y="154860"/>
                    <a:pt x="196578" y="155333"/>
                  </a:cubicBezTo>
                  <a:cubicBezTo>
                    <a:pt x="196578" y="157455"/>
                    <a:pt x="196578" y="155333"/>
                    <a:pt x="196578" y="157219"/>
                  </a:cubicBezTo>
                  <a:cubicBezTo>
                    <a:pt x="196578" y="159109"/>
                    <a:pt x="196578" y="155569"/>
                    <a:pt x="196578" y="154860"/>
                  </a:cubicBezTo>
                  <a:cubicBezTo>
                    <a:pt x="196578" y="154151"/>
                    <a:pt x="196578" y="154860"/>
                    <a:pt x="197996" y="154860"/>
                  </a:cubicBezTo>
                  <a:cubicBezTo>
                    <a:pt x="199410" y="154860"/>
                    <a:pt x="197996" y="154860"/>
                    <a:pt x="197996" y="154860"/>
                  </a:cubicBezTo>
                  <a:lnTo>
                    <a:pt x="197996" y="153679"/>
                  </a:lnTo>
                  <a:cubicBezTo>
                    <a:pt x="197996" y="153679"/>
                    <a:pt x="197996" y="153679"/>
                    <a:pt x="197996" y="153679"/>
                  </a:cubicBezTo>
                  <a:cubicBezTo>
                    <a:pt x="197996" y="153679"/>
                    <a:pt x="197996" y="152029"/>
                    <a:pt x="197996" y="153679"/>
                  </a:cubicBezTo>
                  <a:cubicBezTo>
                    <a:pt x="197996" y="155333"/>
                    <a:pt x="197996" y="151320"/>
                    <a:pt x="197996" y="151084"/>
                  </a:cubicBezTo>
                  <a:cubicBezTo>
                    <a:pt x="210030" y="166423"/>
                    <a:pt x="232211" y="169490"/>
                    <a:pt x="247549" y="157455"/>
                  </a:cubicBezTo>
                  <a:cubicBezTo>
                    <a:pt x="262888" y="145421"/>
                    <a:pt x="265956" y="123241"/>
                    <a:pt x="253921" y="107902"/>
                  </a:cubicBezTo>
                  <a:close/>
                  <a:moveTo>
                    <a:pt x="235514" y="74865"/>
                  </a:moveTo>
                  <a:cubicBezTo>
                    <a:pt x="235514" y="76282"/>
                    <a:pt x="235514" y="74865"/>
                    <a:pt x="235514" y="74865"/>
                  </a:cubicBezTo>
                  <a:cubicBezTo>
                    <a:pt x="235514" y="74865"/>
                    <a:pt x="235751" y="74629"/>
                    <a:pt x="235751" y="75810"/>
                  </a:cubicBezTo>
                  <a:close/>
                  <a:moveTo>
                    <a:pt x="222535" y="49381"/>
                  </a:moveTo>
                  <a:cubicBezTo>
                    <a:pt x="222535" y="47727"/>
                    <a:pt x="222535" y="49381"/>
                    <a:pt x="222535" y="46785"/>
                  </a:cubicBezTo>
                  <a:cubicBezTo>
                    <a:pt x="222535" y="44190"/>
                    <a:pt x="222535" y="46785"/>
                    <a:pt x="222535" y="46785"/>
                  </a:cubicBezTo>
                  <a:cubicBezTo>
                    <a:pt x="222065" y="47727"/>
                    <a:pt x="221593" y="48672"/>
                    <a:pt x="221120" y="49617"/>
                  </a:cubicBezTo>
                  <a:cubicBezTo>
                    <a:pt x="221120" y="49617"/>
                    <a:pt x="221120" y="47964"/>
                    <a:pt x="221120" y="48200"/>
                  </a:cubicBezTo>
                  <a:cubicBezTo>
                    <a:pt x="221120" y="48436"/>
                    <a:pt x="221120" y="48200"/>
                    <a:pt x="221120" y="49853"/>
                  </a:cubicBezTo>
                  <a:cubicBezTo>
                    <a:pt x="221120" y="51504"/>
                    <a:pt x="221829" y="53157"/>
                    <a:pt x="222535" y="50326"/>
                  </a:cubicBezTo>
                  <a:close/>
                  <a:moveTo>
                    <a:pt x="39422" y="61888"/>
                  </a:moveTo>
                  <a:cubicBezTo>
                    <a:pt x="39422" y="61888"/>
                    <a:pt x="37060" y="63775"/>
                    <a:pt x="39422" y="61888"/>
                  </a:cubicBezTo>
                  <a:cubicBezTo>
                    <a:pt x="41782" y="59998"/>
                    <a:pt x="40128" y="60707"/>
                    <a:pt x="39422" y="62830"/>
                  </a:cubicBezTo>
                  <a:close/>
                  <a:moveTo>
                    <a:pt x="7800" y="93271"/>
                  </a:moveTo>
                  <a:cubicBezTo>
                    <a:pt x="6622" y="93744"/>
                    <a:pt x="5205" y="94216"/>
                    <a:pt x="4260" y="95158"/>
                  </a:cubicBezTo>
                  <a:cubicBezTo>
                    <a:pt x="4260" y="93744"/>
                    <a:pt x="4260" y="95158"/>
                    <a:pt x="4260" y="95158"/>
                  </a:cubicBezTo>
                  <a:lnTo>
                    <a:pt x="6858" y="91854"/>
                  </a:lnTo>
                  <a:cubicBezTo>
                    <a:pt x="5441" y="92799"/>
                    <a:pt x="4260" y="93980"/>
                    <a:pt x="3318" y="95158"/>
                  </a:cubicBezTo>
                  <a:cubicBezTo>
                    <a:pt x="3318" y="95158"/>
                    <a:pt x="6386" y="91385"/>
                    <a:pt x="8272" y="90204"/>
                  </a:cubicBezTo>
                  <a:cubicBezTo>
                    <a:pt x="6386" y="92799"/>
                    <a:pt x="10868" y="90204"/>
                    <a:pt x="10159" y="90204"/>
                  </a:cubicBezTo>
                  <a:cubicBezTo>
                    <a:pt x="9453" y="90204"/>
                    <a:pt x="10159" y="90204"/>
                    <a:pt x="8272" y="91854"/>
                  </a:cubicBezTo>
                  <a:cubicBezTo>
                    <a:pt x="6386" y="93508"/>
                    <a:pt x="8981" y="93035"/>
                    <a:pt x="7800" y="94216"/>
                  </a:cubicBezTo>
                  <a:close/>
                  <a:moveTo>
                    <a:pt x="59480" y="119700"/>
                  </a:moveTo>
                  <a:cubicBezTo>
                    <a:pt x="59480" y="119700"/>
                    <a:pt x="59480" y="119700"/>
                    <a:pt x="59480" y="119700"/>
                  </a:cubicBezTo>
                  <a:cubicBezTo>
                    <a:pt x="59480" y="119700"/>
                    <a:pt x="59007" y="121587"/>
                    <a:pt x="59480" y="120645"/>
                  </a:cubicBezTo>
                  <a:close/>
                  <a:moveTo>
                    <a:pt x="83077" y="131499"/>
                  </a:moveTo>
                  <a:cubicBezTo>
                    <a:pt x="83077" y="132916"/>
                    <a:pt x="83077" y="132916"/>
                    <a:pt x="83077" y="134331"/>
                  </a:cubicBezTo>
                  <a:cubicBezTo>
                    <a:pt x="83077" y="135748"/>
                    <a:pt x="82841" y="134331"/>
                    <a:pt x="84255" y="131499"/>
                  </a:cubicBezTo>
                  <a:close/>
                  <a:moveTo>
                    <a:pt x="98885" y="144715"/>
                  </a:moveTo>
                  <a:cubicBezTo>
                    <a:pt x="98885" y="144715"/>
                    <a:pt x="98885" y="144715"/>
                    <a:pt x="98885" y="144715"/>
                  </a:cubicBezTo>
                  <a:cubicBezTo>
                    <a:pt x="98885" y="144715"/>
                    <a:pt x="101011" y="144242"/>
                    <a:pt x="100066" y="145657"/>
                  </a:cubicBezTo>
                  <a:close/>
                  <a:moveTo>
                    <a:pt x="198468" y="209607"/>
                  </a:moveTo>
                  <a:cubicBezTo>
                    <a:pt x="198468" y="209607"/>
                    <a:pt x="198468" y="209607"/>
                    <a:pt x="198468" y="211494"/>
                  </a:cubicBezTo>
                  <a:cubicBezTo>
                    <a:pt x="198468" y="213381"/>
                    <a:pt x="198938" y="212672"/>
                    <a:pt x="199646" y="210549"/>
                  </a:cubicBezTo>
                  <a:close/>
                  <a:moveTo>
                    <a:pt x="198468" y="180580"/>
                  </a:moveTo>
                  <a:cubicBezTo>
                    <a:pt x="198468" y="178694"/>
                    <a:pt x="200119" y="180580"/>
                    <a:pt x="198468" y="182234"/>
                  </a:cubicBezTo>
                  <a:cubicBezTo>
                    <a:pt x="201536" y="181053"/>
                    <a:pt x="200355" y="183884"/>
                    <a:pt x="200591" y="181525"/>
                  </a:cubicBezTo>
                  <a:close/>
                  <a:moveTo>
                    <a:pt x="222065" y="199696"/>
                  </a:moveTo>
                  <a:lnTo>
                    <a:pt x="222065" y="201582"/>
                  </a:lnTo>
                  <a:cubicBezTo>
                    <a:pt x="222065" y="201582"/>
                    <a:pt x="222065" y="201582"/>
                    <a:pt x="222065" y="200168"/>
                  </a:cubicBezTo>
                  <a:cubicBezTo>
                    <a:pt x="222065" y="198751"/>
                    <a:pt x="224188" y="199223"/>
                    <a:pt x="224188" y="200640"/>
                  </a:cubicBezTo>
                  <a:close/>
                  <a:moveTo>
                    <a:pt x="206726" y="121118"/>
                  </a:moveTo>
                  <a:cubicBezTo>
                    <a:pt x="207435" y="121118"/>
                    <a:pt x="207905" y="121587"/>
                    <a:pt x="207905" y="122296"/>
                  </a:cubicBezTo>
                  <a:cubicBezTo>
                    <a:pt x="207905" y="122296"/>
                    <a:pt x="208849" y="123713"/>
                    <a:pt x="208849" y="122059"/>
                  </a:cubicBezTo>
                  <a:close/>
                  <a:moveTo>
                    <a:pt x="219234" y="128195"/>
                  </a:moveTo>
                  <a:cubicBezTo>
                    <a:pt x="219234" y="128195"/>
                    <a:pt x="219234" y="128195"/>
                    <a:pt x="219234" y="129612"/>
                  </a:cubicBezTo>
                  <a:cubicBezTo>
                    <a:pt x="219234" y="131027"/>
                    <a:pt x="220648" y="131499"/>
                    <a:pt x="221357" y="129140"/>
                  </a:cubicBezTo>
                  <a:close/>
                  <a:moveTo>
                    <a:pt x="224897" y="134567"/>
                  </a:moveTo>
                  <a:cubicBezTo>
                    <a:pt x="224897" y="134567"/>
                    <a:pt x="224897" y="131263"/>
                    <a:pt x="224897" y="133150"/>
                  </a:cubicBezTo>
                  <a:cubicBezTo>
                    <a:pt x="224897" y="135039"/>
                    <a:pt x="226784" y="136454"/>
                    <a:pt x="227020" y="135512"/>
                  </a:cubicBezTo>
                  <a:close/>
                  <a:moveTo>
                    <a:pt x="248494" y="113092"/>
                  </a:moveTo>
                  <a:cubicBezTo>
                    <a:pt x="248494" y="113092"/>
                    <a:pt x="248494" y="113092"/>
                    <a:pt x="248494" y="113092"/>
                  </a:cubicBezTo>
                  <a:cubicBezTo>
                    <a:pt x="248494" y="113092"/>
                    <a:pt x="248494" y="113092"/>
                    <a:pt x="248494" y="114746"/>
                  </a:cubicBezTo>
                  <a:cubicBezTo>
                    <a:pt x="248494" y="116396"/>
                    <a:pt x="249909" y="115452"/>
                    <a:pt x="250381" y="114037"/>
                  </a:cubicBezTo>
                  <a:close/>
                  <a:moveTo>
                    <a:pt x="241886" y="98226"/>
                  </a:moveTo>
                  <a:cubicBezTo>
                    <a:pt x="241886" y="98226"/>
                    <a:pt x="241886" y="96812"/>
                    <a:pt x="241886" y="98226"/>
                  </a:cubicBezTo>
                  <a:cubicBezTo>
                    <a:pt x="241886" y="99643"/>
                    <a:pt x="243773" y="99171"/>
                    <a:pt x="243773" y="99171"/>
                  </a:cubicBezTo>
                  <a:close/>
                  <a:moveTo>
                    <a:pt x="236932" y="80528"/>
                  </a:moveTo>
                  <a:cubicBezTo>
                    <a:pt x="236932" y="78877"/>
                    <a:pt x="236932" y="79114"/>
                    <a:pt x="236932" y="80528"/>
                  </a:cubicBezTo>
                  <a:cubicBezTo>
                    <a:pt x="236932" y="81945"/>
                    <a:pt x="238818" y="82181"/>
                    <a:pt x="238818" y="81473"/>
                  </a:cubicBezTo>
                  <a:close/>
                  <a:moveTo>
                    <a:pt x="235278" y="79114"/>
                  </a:moveTo>
                  <a:cubicBezTo>
                    <a:pt x="235278" y="79114"/>
                    <a:pt x="235278" y="79114"/>
                    <a:pt x="235278" y="81000"/>
                  </a:cubicBezTo>
                  <a:cubicBezTo>
                    <a:pt x="235278" y="82887"/>
                    <a:pt x="235751" y="82181"/>
                    <a:pt x="237168" y="80056"/>
                  </a:cubicBezTo>
                  <a:close/>
                  <a:moveTo>
                    <a:pt x="227492" y="169018"/>
                  </a:moveTo>
                  <a:cubicBezTo>
                    <a:pt x="227492" y="169018"/>
                    <a:pt x="227492" y="169018"/>
                    <a:pt x="226075" y="169018"/>
                  </a:cubicBezTo>
                  <a:cubicBezTo>
                    <a:pt x="224661" y="169018"/>
                    <a:pt x="229379" y="168312"/>
                    <a:pt x="229379" y="169963"/>
                  </a:cubicBezTo>
                  <a:close/>
                  <a:moveTo>
                    <a:pt x="237401" y="48908"/>
                  </a:moveTo>
                  <a:cubicBezTo>
                    <a:pt x="237401" y="47022"/>
                    <a:pt x="237401" y="47491"/>
                    <a:pt x="237401" y="48908"/>
                  </a:cubicBezTo>
                  <a:cubicBezTo>
                    <a:pt x="237401" y="50326"/>
                    <a:pt x="239291" y="51031"/>
                    <a:pt x="239291" y="49853"/>
                  </a:cubicBezTo>
                  <a:close/>
                  <a:moveTo>
                    <a:pt x="231032" y="107429"/>
                  </a:moveTo>
                  <a:cubicBezTo>
                    <a:pt x="231032" y="107429"/>
                    <a:pt x="231032" y="107429"/>
                    <a:pt x="231032" y="107429"/>
                  </a:cubicBezTo>
                  <a:cubicBezTo>
                    <a:pt x="231032" y="107429"/>
                    <a:pt x="232447" y="110261"/>
                    <a:pt x="232919" y="107902"/>
                  </a:cubicBezTo>
                  <a:close/>
                  <a:moveTo>
                    <a:pt x="225603" y="176334"/>
                  </a:moveTo>
                  <a:cubicBezTo>
                    <a:pt x="225603" y="176334"/>
                    <a:pt x="225603" y="176334"/>
                    <a:pt x="225603" y="177985"/>
                  </a:cubicBezTo>
                  <a:cubicBezTo>
                    <a:pt x="225603" y="179638"/>
                    <a:pt x="226784" y="178694"/>
                    <a:pt x="227492" y="177276"/>
                  </a:cubicBezTo>
                  <a:close/>
                  <a:moveTo>
                    <a:pt x="225603" y="176334"/>
                  </a:moveTo>
                  <a:cubicBezTo>
                    <a:pt x="225603" y="174212"/>
                    <a:pt x="225603" y="176334"/>
                    <a:pt x="225603" y="174917"/>
                  </a:cubicBezTo>
                  <a:cubicBezTo>
                    <a:pt x="225603" y="173503"/>
                    <a:pt x="225603" y="173503"/>
                    <a:pt x="225603" y="173030"/>
                  </a:cubicBezTo>
                  <a:cubicBezTo>
                    <a:pt x="225603" y="172558"/>
                    <a:pt x="225603" y="174681"/>
                    <a:pt x="225603" y="173030"/>
                  </a:cubicBezTo>
                  <a:lnTo>
                    <a:pt x="225603" y="174445"/>
                  </a:lnTo>
                  <a:close/>
                  <a:moveTo>
                    <a:pt x="225603" y="170435"/>
                  </a:moveTo>
                  <a:cubicBezTo>
                    <a:pt x="225603" y="170435"/>
                    <a:pt x="225603" y="169018"/>
                    <a:pt x="225603" y="170435"/>
                  </a:cubicBezTo>
                  <a:cubicBezTo>
                    <a:pt x="225603" y="171849"/>
                    <a:pt x="226547" y="173739"/>
                    <a:pt x="226784" y="172086"/>
                  </a:cubicBezTo>
                  <a:close/>
                  <a:moveTo>
                    <a:pt x="227256" y="126072"/>
                  </a:moveTo>
                  <a:cubicBezTo>
                    <a:pt x="227256" y="126072"/>
                    <a:pt x="227256" y="126072"/>
                    <a:pt x="227256" y="126072"/>
                  </a:cubicBezTo>
                  <a:cubicBezTo>
                    <a:pt x="227256" y="126072"/>
                    <a:pt x="228670" y="121118"/>
                    <a:pt x="228907" y="122296"/>
                  </a:cubicBezTo>
                  <a:cubicBezTo>
                    <a:pt x="229143" y="123477"/>
                    <a:pt x="228434" y="126308"/>
                    <a:pt x="228434" y="127723"/>
                  </a:cubicBezTo>
                  <a:close/>
                  <a:moveTo>
                    <a:pt x="223007" y="170671"/>
                  </a:moveTo>
                  <a:lnTo>
                    <a:pt x="223007" y="169254"/>
                  </a:lnTo>
                  <a:lnTo>
                    <a:pt x="223007" y="169254"/>
                  </a:lnTo>
                  <a:cubicBezTo>
                    <a:pt x="224188" y="173739"/>
                    <a:pt x="224424" y="172558"/>
                    <a:pt x="224188" y="172322"/>
                  </a:cubicBezTo>
                  <a:close/>
                  <a:moveTo>
                    <a:pt x="221357" y="197336"/>
                  </a:moveTo>
                  <a:cubicBezTo>
                    <a:pt x="221357" y="200168"/>
                    <a:pt x="221357" y="197336"/>
                    <a:pt x="221357" y="197336"/>
                  </a:cubicBezTo>
                  <a:cubicBezTo>
                    <a:pt x="221357" y="197336"/>
                    <a:pt x="221357" y="200874"/>
                    <a:pt x="222535" y="198987"/>
                  </a:cubicBezTo>
                  <a:close/>
                  <a:moveTo>
                    <a:pt x="225603" y="126544"/>
                  </a:moveTo>
                  <a:cubicBezTo>
                    <a:pt x="225603" y="124419"/>
                    <a:pt x="223952" y="127959"/>
                    <a:pt x="225603" y="124182"/>
                  </a:cubicBezTo>
                  <a:cubicBezTo>
                    <a:pt x="225603" y="126544"/>
                    <a:pt x="225603" y="126308"/>
                    <a:pt x="225603" y="124182"/>
                  </a:cubicBezTo>
                  <a:cubicBezTo>
                    <a:pt x="225603" y="122059"/>
                    <a:pt x="227020" y="121118"/>
                    <a:pt x="228201" y="119700"/>
                  </a:cubicBezTo>
                  <a:cubicBezTo>
                    <a:pt x="228201" y="123004"/>
                    <a:pt x="228201" y="119700"/>
                    <a:pt x="228201" y="122296"/>
                  </a:cubicBezTo>
                  <a:cubicBezTo>
                    <a:pt x="228201" y="124891"/>
                    <a:pt x="229615" y="120645"/>
                    <a:pt x="228201" y="122296"/>
                  </a:cubicBezTo>
                  <a:cubicBezTo>
                    <a:pt x="226784" y="123949"/>
                    <a:pt x="228201" y="122296"/>
                    <a:pt x="228201" y="122296"/>
                  </a:cubicBezTo>
                  <a:cubicBezTo>
                    <a:pt x="228201" y="122296"/>
                    <a:pt x="228201" y="122296"/>
                    <a:pt x="228201" y="122296"/>
                  </a:cubicBezTo>
                  <a:cubicBezTo>
                    <a:pt x="228201" y="122296"/>
                    <a:pt x="228201" y="122296"/>
                    <a:pt x="228201" y="122296"/>
                  </a:cubicBezTo>
                  <a:cubicBezTo>
                    <a:pt x="228201" y="122296"/>
                    <a:pt x="227256" y="125363"/>
                    <a:pt x="226784" y="127723"/>
                  </a:cubicBezTo>
                  <a:close/>
                  <a:moveTo>
                    <a:pt x="231738" y="74865"/>
                  </a:moveTo>
                  <a:cubicBezTo>
                    <a:pt x="231738" y="72742"/>
                    <a:pt x="231738" y="73451"/>
                    <a:pt x="231738" y="74865"/>
                  </a:cubicBezTo>
                  <a:cubicBezTo>
                    <a:pt x="231738" y="76282"/>
                    <a:pt x="232683" y="76988"/>
                    <a:pt x="232919" y="76046"/>
                  </a:cubicBezTo>
                  <a:close/>
                  <a:moveTo>
                    <a:pt x="225603" y="132916"/>
                  </a:moveTo>
                  <a:lnTo>
                    <a:pt x="225603" y="131499"/>
                  </a:lnTo>
                  <a:cubicBezTo>
                    <a:pt x="225603" y="131499"/>
                    <a:pt x="225603" y="131499"/>
                    <a:pt x="225603" y="131499"/>
                  </a:cubicBezTo>
                  <a:cubicBezTo>
                    <a:pt x="225603" y="131499"/>
                    <a:pt x="227256" y="133386"/>
                    <a:pt x="226784" y="134094"/>
                  </a:cubicBezTo>
                  <a:close/>
                  <a:moveTo>
                    <a:pt x="219703" y="192851"/>
                  </a:moveTo>
                  <a:cubicBezTo>
                    <a:pt x="219703" y="191201"/>
                    <a:pt x="219703" y="194741"/>
                    <a:pt x="219703" y="192851"/>
                  </a:cubicBezTo>
                  <a:cubicBezTo>
                    <a:pt x="219703" y="190965"/>
                    <a:pt x="219703" y="195683"/>
                    <a:pt x="219703" y="195919"/>
                  </a:cubicBezTo>
                  <a:cubicBezTo>
                    <a:pt x="219703" y="196155"/>
                    <a:pt x="221120" y="194505"/>
                    <a:pt x="220884" y="194032"/>
                  </a:cubicBezTo>
                  <a:close/>
                  <a:moveTo>
                    <a:pt x="221357" y="167840"/>
                  </a:moveTo>
                  <a:cubicBezTo>
                    <a:pt x="221357" y="167840"/>
                    <a:pt x="221357" y="165244"/>
                    <a:pt x="221357" y="167840"/>
                  </a:cubicBezTo>
                  <a:cubicBezTo>
                    <a:pt x="221357" y="170435"/>
                    <a:pt x="222302" y="170671"/>
                    <a:pt x="222535" y="169018"/>
                  </a:cubicBezTo>
                  <a:close/>
                  <a:moveTo>
                    <a:pt x="221357" y="184357"/>
                  </a:moveTo>
                  <a:cubicBezTo>
                    <a:pt x="221357" y="186952"/>
                    <a:pt x="219703" y="189311"/>
                    <a:pt x="219703" y="187661"/>
                  </a:cubicBezTo>
                  <a:cubicBezTo>
                    <a:pt x="219703" y="186010"/>
                    <a:pt x="219703" y="185065"/>
                    <a:pt x="219703" y="185065"/>
                  </a:cubicBezTo>
                  <a:cubicBezTo>
                    <a:pt x="219703" y="185065"/>
                    <a:pt x="220884" y="187188"/>
                    <a:pt x="221357" y="185538"/>
                  </a:cubicBezTo>
                  <a:close/>
                  <a:moveTo>
                    <a:pt x="224424" y="117814"/>
                  </a:moveTo>
                  <a:cubicBezTo>
                    <a:pt x="224424" y="119937"/>
                    <a:pt x="224424" y="117814"/>
                    <a:pt x="224424" y="117814"/>
                  </a:cubicBezTo>
                  <a:cubicBezTo>
                    <a:pt x="224424" y="118519"/>
                    <a:pt x="224424" y="118992"/>
                    <a:pt x="224424" y="119700"/>
                  </a:cubicBezTo>
                  <a:cubicBezTo>
                    <a:pt x="224424" y="118050"/>
                    <a:pt x="224424" y="121118"/>
                    <a:pt x="226075" y="119700"/>
                  </a:cubicBezTo>
                  <a:cubicBezTo>
                    <a:pt x="227728" y="118283"/>
                    <a:pt x="226075" y="123241"/>
                    <a:pt x="226075" y="121118"/>
                  </a:cubicBezTo>
                  <a:cubicBezTo>
                    <a:pt x="226075" y="118992"/>
                    <a:pt x="226075" y="125600"/>
                    <a:pt x="226075" y="124182"/>
                  </a:cubicBezTo>
                  <a:cubicBezTo>
                    <a:pt x="226075" y="123713"/>
                    <a:pt x="226075" y="123004"/>
                    <a:pt x="226075" y="122532"/>
                  </a:cubicBezTo>
                  <a:cubicBezTo>
                    <a:pt x="224661" y="127017"/>
                    <a:pt x="224424" y="125363"/>
                    <a:pt x="223480" y="126308"/>
                  </a:cubicBezTo>
                  <a:lnTo>
                    <a:pt x="223480" y="124182"/>
                  </a:lnTo>
                  <a:cubicBezTo>
                    <a:pt x="223480" y="124182"/>
                    <a:pt x="223480" y="126308"/>
                    <a:pt x="223480" y="124182"/>
                  </a:cubicBezTo>
                  <a:cubicBezTo>
                    <a:pt x="223480" y="122059"/>
                    <a:pt x="225133" y="121587"/>
                    <a:pt x="225133" y="122532"/>
                  </a:cubicBezTo>
                  <a:cubicBezTo>
                    <a:pt x="225133" y="123477"/>
                    <a:pt x="225133" y="122532"/>
                    <a:pt x="225133" y="122532"/>
                  </a:cubicBezTo>
                  <a:cubicBezTo>
                    <a:pt x="225133" y="122532"/>
                    <a:pt x="225133" y="120409"/>
                    <a:pt x="225133" y="120409"/>
                  </a:cubicBezTo>
                  <a:cubicBezTo>
                    <a:pt x="225133" y="120409"/>
                    <a:pt x="223480" y="124182"/>
                    <a:pt x="223480" y="121823"/>
                  </a:cubicBezTo>
                  <a:cubicBezTo>
                    <a:pt x="223480" y="119464"/>
                    <a:pt x="223952" y="119937"/>
                    <a:pt x="224424" y="118992"/>
                  </a:cubicBezTo>
                  <a:close/>
                  <a:moveTo>
                    <a:pt x="221593" y="168782"/>
                  </a:moveTo>
                  <a:cubicBezTo>
                    <a:pt x="221593" y="168782"/>
                    <a:pt x="221593" y="170435"/>
                    <a:pt x="221593" y="171144"/>
                  </a:cubicBezTo>
                  <a:cubicBezTo>
                    <a:pt x="221593" y="171849"/>
                    <a:pt x="221593" y="171144"/>
                    <a:pt x="221593" y="171144"/>
                  </a:cubicBezTo>
                  <a:lnTo>
                    <a:pt x="223007" y="167367"/>
                  </a:lnTo>
                  <a:lnTo>
                    <a:pt x="223007" y="167367"/>
                  </a:lnTo>
                  <a:close/>
                  <a:moveTo>
                    <a:pt x="234570" y="42300"/>
                  </a:moveTo>
                  <a:cubicBezTo>
                    <a:pt x="234570" y="42300"/>
                    <a:pt x="234570" y="39705"/>
                    <a:pt x="234570" y="42300"/>
                  </a:cubicBezTo>
                  <a:cubicBezTo>
                    <a:pt x="234570" y="44896"/>
                    <a:pt x="234333" y="45368"/>
                    <a:pt x="235751" y="43482"/>
                  </a:cubicBezTo>
                  <a:close/>
                  <a:moveTo>
                    <a:pt x="229851" y="70147"/>
                  </a:moveTo>
                  <a:cubicBezTo>
                    <a:pt x="229851" y="67551"/>
                    <a:pt x="229851" y="70147"/>
                    <a:pt x="229851" y="70147"/>
                  </a:cubicBezTo>
                  <a:cubicBezTo>
                    <a:pt x="229851" y="70147"/>
                    <a:pt x="229615" y="72978"/>
                    <a:pt x="229851" y="71325"/>
                  </a:cubicBezTo>
                  <a:close/>
                  <a:moveTo>
                    <a:pt x="218761" y="183884"/>
                  </a:moveTo>
                  <a:lnTo>
                    <a:pt x="218761" y="182470"/>
                  </a:lnTo>
                  <a:cubicBezTo>
                    <a:pt x="218761" y="182470"/>
                    <a:pt x="218761" y="182470"/>
                    <a:pt x="218761" y="184121"/>
                  </a:cubicBezTo>
                  <a:cubicBezTo>
                    <a:pt x="218761" y="185774"/>
                    <a:pt x="218525" y="187188"/>
                    <a:pt x="218761" y="185065"/>
                  </a:cubicBezTo>
                  <a:close/>
                  <a:moveTo>
                    <a:pt x="218761" y="173739"/>
                  </a:moveTo>
                  <a:cubicBezTo>
                    <a:pt x="218998" y="173030"/>
                    <a:pt x="218998" y="172322"/>
                    <a:pt x="218761" y="171613"/>
                  </a:cubicBezTo>
                  <a:lnTo>
                    <a:pt x="218761" y="169963"/>
                  </a:lnTo>
                  <a:lnTo>
                    <a:pt x="218761" y="172322"/>
                  </a:lnTo>
                  <a:close/>
                  <a:moveTo>
                    <a:pt x="218761" y="184593"/>
                  </a:moveTo>
                  <a:cubicBezTo>
                    <a:pt x="218761" y="185774"/>
                    <a:pt x="218761" y="186952"/>
                    <a:pt x="218761" y="188133"/>
                  </a:cubicBezTo>
                  <a:cubicBezTo>
                    <a:pt x="218761" y="188133"/>
                    <a:pt x="218761" y="188133"/>
                    <a:pt x="218761" y="188133"/>
                  </a:cubicBezTo>
                  <a:cubicBezTo>
                    <a:pt x="218761" y="188133"/>
                    <a:pt x="218761" y="186480"/>
                    <a:pt x="218761" y="184357"/>
                  </a:cubicBezTo>
                  <a:cubicBezTo>
                    <a:pt x="218761" y="182234"/>
                    <a:pt x="218761" y="184357"/>
                    <a:pt x="218761" y="186480"/>
                  </a:cubicBezTo>
                  <a:close/>
                  <a:moveTo>
                    <a:pt x="218761" y="167367"/>
                  </a:moveTo>
                  <a:cubicBezTo>
                    <a:pt x="218761" y="170435"/>
                    <a:pt x="218761" y="167367"/>
                    <a:pt x="218761" y="169018"/>
                  </a:cubicBezTo>
                  <a:cubicBezTo>
                    <a:pt x="218761" y="170671"/>
                    <a:pt x="217580" y="171613"/>
                    <a:pt x="218525" y="168546"/>
                  </a:cubicBezTo>
                  <a:close/>
                  <a:moveTo>
                    <a:pt x="218761" y="167367"/>
                  </a:moveTo>
                  <a:cubicBezTo>
                    <a:pt x="218761" y="167367"/>
                    <a:pt x="218761" y="164772"/>
                    <a:pt x="218761" y="165478"/>
                  </a:cubicBezTo>
                  <a:lnTo>
                    <a:pt x="218761" y="168312"/>
                  </a:lnTo>
                  <a:lnTo>
                    <a:pt x="218761" y="166659"/>
                  </a:lnTo>
                  <a:cubicBezTo>
                    <a:pt x="218998" y="165950"/>
                    <a:pt x="218998" y="165244"/>
                    <a:pt x="218761" y="164536"/>
                  </a:cubicBezTo>
                  <a:cubicBezTo>
                    <a:pt x="218761" y="164536"/>
                    <a:pt x="218761" y="162882"/>
                    <a:pt x="218761" y="164536"/>
                  </a:cubicBezTo>
                  <a:cubicBezTo>
                    <a:pt x="218761" y="165008"/>
                    <a:pt x="218761" y="165478"/>
                    <a:pt x="218761" y="165950"/>
                  </a:cubicBezTo>
                  <a:cubicBezTo>
                    <a:pt x="218761" y="165244"/>
                    <a:pt x="218761" y="164536"/>
                    <a:pt x="218761" y="163827"/>
                  </a:cubicBezTo>
                  <a:cubicBezTo>
                    <a:pt x="218761" y="165008"/>
                    <a:pt x="218525" y="166423"/>
                    <a:pt x="218289" y="167604"/>
                  </a:cubicBezTo>
                  <a:close/>
                  <a:moveTo>
                    <a:pt x="218761" y="156041"/>
                  </a:moveTo>
                  <a:cubicBezTo>
                    <a:pt x="218761" y="154388"/>
                    <a:pt x="218761" y="154388"/>
                    <a:pt x="218761" y="156041"/>
                  </a:cubicBezTo>
                  <a:cubicBezTo>
                    <a:pt x="219234" y="158164"/>
                    <a:pt x="218998" y="157455"/>
                    <a:pt x="218998" y="156277"/>
                  </a:cubicBezTo>
                  <a:close/>
                  <a:moveTo>
                    <a:pt x="216872" y="185302"/>
                  </a:moveTo>
                  <a:cubicBezTo>
                    <a:pt x="216872" y="185302"/>
                    <a:pt x="216872" y="183412"/>
                    <a:pt x="216872" y="185302"/>
                  </a:cubicBezTo>
                  <a:cubicBezTo>
                    <a:pt x="216872" y="187188"/>
                    <a:pt x="216872" y="185302"/>
                    <a:pt x="216872" y="185302"/>
                  </a:cubicBezTo>
                  <a:cubicBezTo>
                    <a:pt x="216872" y="185302"/>
                    <a:pt x="217108" y="185065"/>
                    <a:pt x="217108" y="185538"/>
                  </a:cubicBezTo>
                  <a:close/>
                  <a:moveTo>
                    <a:pt x="221357" y="122059"/>
                  </a:moveTo>
                  <a:lnTo>
                    <a:pt x="221357" y="120645"/>
                  </a:lnTo>
                  <a:cubicBezTo>
                    <a:pt x="221357" y="122532"/>
                    <a:pt x="221357" y="122532"/>
                    <a:pt x="221357" y="120645"/>
                  </a:cubicBezTo>
                  <a:lnTo>
                    <a:pt x="221357" y="120645"/>
                  </a:lnTo>
                  <a:cubicBezTo>
                    <a:pt x="222065" y="123713"/>
                    <a:pt x="222065" y="122768"/>
                    <a:pt x="221593" y="122296"/>
                  </a:cubicBezTo>
                  <a:close/>
                  <a:moveTo>
                    <a:pt x="216166" y="181289"/>
                  </a:moveTo>
                  <a:cubicBezTo>
                    <a:pt x="216166" y="182470"/>
                    <a:pt x="216166" y="181289"/>
                    <a:pt x="216166" y="182942"/>
                  </a:cubicBezTo>
                  <a:cubicBezTo>
                    <a:pt x="216166" y="184593"/>
                    <a:pt x="215930" y="183412"/>
                    <a:pt x="216402" y="181525"/>
                  </a:cubicBezTo>
                  <a:close/>
                  <a:moveTo>
                    <a:pt x="227492" y="66843"/>
                  </a:moveTo>
                  <a:cubicBezTo>
                    <a:pt x="227492" y="66843"/>
                    <a:pt x="227492" y="66843"/>
                    <a:pt x="227492" y="66843"/>
                  </a:cubicBezTo>
                  <a:cubicBezTo>
                    <a:pt x="227492" y="66843"/>
                    <a:pt x="227728" y="68257"/>
                    <a:pt x="227728" y="67079"/>
                  </a:cubicBezTo>
                  <a:close/>
                  <a:moveTo>
                    <a:pt x="214985" y="193324"/>
                  </a:moveTo>
                  <a:cubicBezTo>
                    <a:pt x="214985" y="193324"/>
                    <a:pt x="214985" y="195211"/>
                    <a:pt x="214985" y="196155"/>
                  </a:cubicBezTo>
                  <a:cubicBezTo>
                    <a:pt x="214985" y="197100"/>
                    <a:pt x="214985" y="196155"/>
                    <a:pt x="214985" y="196155"/>
                  </a:cubicBezTo>
                  <a:cubicBezTo>
                    <a:pt x="214985" y="196155"/>
                    <a:pt x="214985" y="193796"/>
                    <a:pt x="214985" y="192615"/>
                  </a:cubicBezTo>
                  <a:cubicBezTo>
                    <a:pt x="214985" y="195447"/>
                    <a:pt x="214985" y="194269"/>
                    <a:pt x="213571" y="194505"/>
                  </a:cubicBezTo>
                  <a:cubicBezTo>
                    <a:pt x="213804" y="193088"/>
                    <a:pt x="213804" y="191673"/>
                    <a:pt x="213571" y="190256"/>
                  </a:cubicBezTo>
                  <a:cubicBezTo>
                    <a:pt x="213571" y="188369"/>
                    <a:pt x="213571" y="190256"/>
                    <a:pt x="214985" y="190256"/>
                  </a:cubicBezTo>
                  <a:cubicBezTo>
                    <a:pt x="214985" y="189547"/>
                    <a:pt x="214985" y="188842"/>
                    <a:pt x="214985" y="188133"/>
                  </a:cubicBezTo>
                  <a:cubicBezTo>
                    <a:pt x="214985" y="188133"/>
                    <a:pt x="214985" y="188133"/>
                    <a:pt x="214985" y="190256"/>
                  </a:cubicBezTo>
                  <a:cubicBezTo>
                    <a:pt x="214985" y="192379"/>
                    <a:pt x="216872" y="190256"/>
                    <a:pt x="216166" y="193324"/>
                  </a:cubicBezTo>
                  <a:cubicBezTo>
                    <a:pt x="215694" y="192615"/>
                    <a:pt x="215457" y="194269"/>
                    <a:pt x="215221" y="193560"/>
                  </a:cubicBezTo>
                  <a:close/>
                  <a:moveTo>
                    <a:pt x="214985" y="172558"/>
                  </a:moveTo>
                  <a:cubicBezTo>
                    <a:pt x="214985" y="170671"/>
                    <a:pt x="214985" y="169727"/>
                    <a:pt x="214985" y="170908"/>
                  </a:cubicBezTo>
                  <a:cubicBezTo>
                    <a:pt x="214985" y="172086"/>
                    <a:pt x="216636" y="173503"/>
                    <a:pt x="216402" y="172794"/>
                  </a:cubicBezTo>
                  <a:close/>
                  <a:moveTo>
                    <a:pt x="214985" y="188133"/>
                  </a:moveTo>
                  <a:cubicBezTo>
                    <a:pt x="214985" y="188133"/>
                    <a:pt x="214985" y="188133"/>
                    <a:pt x="214985" y="186716"/>
                  </a:cubicBezTo>
                  <a:cubicBezTo>
                    <a:pt x="214985" y="185302"/>
                    <a:pt x="215930" y="186716"/>
                    <a:pt x="215457" y="188369"/>
                  </a:cubicBezTo>
                  <a:close/>
                  <a:moveTo>
                    <a:pt x="220412" y="121587"/>
                  </a:moveTo>
                  <a:cubicBezTo>
                    <a:pt x="220412" y="121587"/>
                    <a:pt x="220412" y="121587"/>
                    <a:pt x="220412" y="121587"/>
                  </a:cubicBezTo>
                  <a:lnTo>
                    <a:pt x="220412" y="119464"/>
                  </a:lnTo>
                  <a:cubicBezTo>
                    <a:pt x="220412" y="121118"/>
                    <a:pt x="220412" y="119464"/>
                    <a:pt x="218998" y="119464"/>
                  </a:cubicBezTo>
                  <a:cubicBezTo>
                    <a:pt x="218998" y="118756"/>
                    <a:pt x="218998" y="117814"/>
                    <a:pt x="218998" y="117105"/>
                  </a:cubicBezTo>
                  <a:cubicBezTo>
                    <a:pt x="218998" y="118756"/>
                    <a:pt x="218998" y="117105"/>
                    <a:pt x="218998" y="117105"/>
                  </a:cubicBezTo>
                  <a:cubicBezTo>
                    <a:pt x="219234" y="115688"/>
                    <a:pt x="219703" y="114510"/>
                    <a:pt x="220176" y="113329"/>
                  </a:cubicBezTo>
                  <a:cubicBezTo>
                    <a:pt x="220412" y="114037"/>
                    <a:pt x="220412" y="114746"/>
                    <a:pt x="220176" y="115452"/>
                  </a:cubicBezTo>
                  <a:cubicBezTo>
                    <a:pt x="220176" y="116869"/>
                    <a:pt x="220176" y="115452"/>
                    <a:pt x="220176" y="117105"/>
                  </a:cubicBezTo>
                  <a:cubicBezTo>
                    <a:pt x="220176" y="118756"/>
                    <a:pt x="221120" y="120173"/>
                    <a:pt x="220884" y="121823"/>
                  </a:cubicBezTo>
                  <a:close/>
                  <a:moveTo>
                    <a:pt x="220412" y="119464"/>
                  </a:moveTo>
                  <a:cubicBezTo>
                    <a:pt x="220412" y="119464"/>
                    <a:pt x="220412" y="119464"/>
                    <a:pt x="220412" y="119464"/>
                  </a:cubicBezTo>
                  <a:cubicBezTo>
                    <a:pt x="220412" y="119464"/>
                    <a:pt x="221357" y="120409"/>
                    <a:pt x="221120" y="119700"/>
                  </a:cubicBezTo>
                  <a:close/>
                  <a:moveTo>
                    <a:pt x="213571" y="183884"/>
                  </a:moveTo>
                  <a:cubicBezTo>
                    <a:pt x="213571" y="183884"/>
                    <a:pt x="213571" y="182470"/>
                    <a:pt x="213571" y="181525"/>
                  </a:cubicBezTo>
                  <a:cubicBezTo>
                    <a:pt x="213571" y="180580"/>
                    <a:pt x="213571" y="181525"/>
                    <a:pt x="213571" y="181525"/>
                  </a:cubicBezTo>
                  <a:cubicBezTo>
                    <a:pt x="213571" y="181525"/>
                    <a:pt x="214513" y="184357"/>
                    <a:pt x="214276" y="184121"/>
                  </a:cubicBezTo>
                  <a:close/>
                  <a:moveTo>
                    <a:pt x="227728" y="54572"/>
                  </a:moveTo>
                  <a:cubicBezTo>
                    <a:pt x="227728" y="54572"/>
                    <a:pt x="227728" y="52921"/>
                    <a:pt x="227728" y="54572"/>
                  </a:cubicBezTo>
                  <a:cubicBezTo>
                    <a:pt x="227728" y="56225"/>
                    <a:pt x="228434" y="55280"/>
                    <a:pt x="228434" y="54808"/>
                  </a:cubicBezTo>
                  <a:close/>
                  <a:moveTo>
                    <a:pt x="213334" y="187424"/>
                  </a:moveTo>
                  <a:lnTo>
                    <a:pt x="213334" y="185302"/>
                  </a:lnTo>
                  <a:cubicBezTo>
                    <a:pt x="213334" y="185302"/>
                    <a:pt x="213334" y="185302"/>
                    <a:pt x="213334" y="185302"/>
                  </a:cubicBezTo>
                  <a:close/>
                  <a:moveTo>
                    <a:pt x="214985" y="154151"/>
                  </a:moveTo>
                  <a:cubicBezTo>
                    <a:pt x="214985" y="154151"/>
                    <a:pt x="214985" y="152737"/>
                    <a:pt x="214985" y="152029"/>
                  </a:cubicBezTo>
                  <a:cubicBezTo>
                    <a:pt x="214985" y="151320"/>
                    <a:pt x="214985" y="150848"/>
                    <a:pt x="214985" y="152029"/>
                  </a:cubicBezTo>
                  <a:cubicBezTo>
                    <a:pt x="214985" y="153210"/>
                    <a:pt x="216636" y="152501"/>
                    <a:pt x="215694" y="155096"/>
                  </a:cubicBezTo>
                  <a:close/>
                  <a:moveTo>
                    <a:pt x="213098" y="183176"/>
                  </a:moveTo>
                  <a:cubicBezTo>
                    <a:pt x="213098" y="181289"/>
                    <a:pt x="213098" y="183176"/>
                    <a:pt x="213098" y="181761"/>
                  </a:cubicBezTo>
                  <a:cubicBezTo>
                    <a:pt x="213098" y="180344"/>
                    <a:pt x="214513" y="179402"/>
                    <a:pt x="213098" y="181761"/>
                  </a:cubicBezTo>
                  <a:cubicBezTo>
                    <a:pt x="213098" y="182470"/>
                    <a:pt x="213334" y="182942"/>
                    <a:pt x="213804" y="183412"/>
                  </a:cubicBezTo>
                  <a:close/>
                  <a:moveTo>
                    <a:pt x="213098" y="173503"/>
                  </a:moveTo>
                  <a:lnTo>
                    <a:pt x="213098" y="174917"/>
                  </a:lnTo>
                  <a:cubicBezTo>
                    <a:pt x="212862" y="173975"/>
                    <a:pt x="212862" y="173030"/>
                    <a:pt x="213098" y="172086"/>
                  </a:cubicBezTo>
                  <a:cubicBezTo>
                    <a:pt x="214040" y="173739"/>
                    <a:pt x="214513" y="172086"/>
                    <a:pt x="214276" y="173739"/>
                  </a:cubicBezTo>
                  <a:close/>
                  <a:moveTo>
                    <a:pt x="211681" y="187661"/>
                  </a:moveTo>
                  <a:cubicBezTo>
                    <a:pt x="211681" y="187661"/>
                    <a:pt x="211681" y="190020"/>
                    <a:pt x="211681" y="190965"/>
                  </a:cubicBezTo>
                  <a:cubicBezTo>
                    <a:pt x="211681" y="191909"/>
                    <a:pt x="211681" y="189311"/>
                    <a:pt x="211681" y="187897"/>
                  </a:cubicBezTo>
                  <a:lnTo>
                    <a:pt x="211681" y="186243"/>
                  </a:lnTo>
                  <a:cubicBezTo>
                    <a:pt x="211681" y="186243"/>
                    <a:pt x="211681" y="186243"/>
                    <a:pt x="211681" y="188369"/>
                  </a:cubicBezTo>
                  <a:cubicBezTo>
                    <a:pt x="211681" y="190492"/>
                    <a:pt x="212153" y="187897"/>
                    <a:pt x="212153" y="187897"/>
                  </a:cubicBezTo>
                  <a:close/>
                  <a:moveTo>
                    <a:pt x="217817" y="118283"/>
                  </a:moveTo>
                  <a:cubicBezTo>
                    <a:pt x="217817" y="118283"/>
                    <a:pt x="217817" y="116633"/>
                    <a:pt x="217817" y="118283"/>
                  </a:cubicBezTo>
                  <a:cubicBezTo>
                    <a:pt x="217817" y="119937"/>
                    <a:pt x="218289" y="120645"/>
                    <a:pt x="218998" y="118519"/>
                  </a:cubicBezTo>
                  <a:close/>
                  <a:moveTo>
                    <a:pt x="211681" y="171144"/>
                  </a:moveTo>
                  <a:cubicBezTo>
                    <a:pt x="211681" y="171144"/>
                    <a:pt x="211681" y="171144"/>
                    <a:pt x="211681" y="171144"/>
                  </a:cubicBezTo>
                  <a:cubicBezTo>
                    <a:pt x="211681" y="171144"/>
                    <a:pt x="212153" y="171849"/>
                    <a:pt x="212153" y="171377"/>
                  </a:cubicBezTo>
                  <a:close/>
                  <a:moveTo>
                    <a:pt x="225369" y="51031"/>
                  </a:moveTo>
                  <a:cubicBezTo>
                    <a:pt x="225369" y="51031"/>
                    <a:pt x="225369" y="49617"/>
                    <a:pt x="225369" y="51031"/>
                  </a:cubicBezTo>
                  <a:cubicBezTo>
                    <a:pt x="225369" y="52449"/>
                    <a:pt x="226311" y="53157"/>
                    <a:pt x="226547" y="51268"/>
                  </a:cubicBezTo>
                  <a:close/>
                  <a:moveTo>
                    <a:pt x="211681" y="162177"/>
                  </a:moveTo>
                  <a:cubicBezTo>
                    <a:pt x="211681" y="162177"/>
                    <a:pt x="211681" y="162177"/>
                    <a:pt x="211681" y="163827"/>
                  </a:cubicBezTo>
                  <a:cubicBezTo>
                    <a:pt x="211681" y="165478"/>
                    <a:pt x="212153" y="163591"/>
                    <a:pt x="212153" y="162413"/>
                  </a:cubicBezTo>
                  <a:close/>
                  <a:moveTo>
                    <a:pt x="216402" y="117341"/>
                  </a:moveTo>
                  <a:cubicBezTo>
                    <a:pt x="216402" y="117341"/>
                    <a:pt x="216402" y="117341"/>
                    <a:pt x="216402" y="116160"/>
                  </a:cubicBezTo>
                  <a:cubicBezTo>
                    <a:pt x="216402" y="114982"/>
                    <a:pt x="218525" y="114746"/>
                    <a:pt x="217580" y="117577"/>
                  </a:cubicBezTo>
                  <a:close/>
                  <a:moveTo>
                    <a:pt x="206254" y="196155"/>
                  </a:moveTo>
                  <a:cubicBezTo>
                    <a:pt x="206254" y="194741"/>
                    <a:pt x="206254" y="196155"/>
                    <a:pt x="206254" y="194505"/>
                  </a:cubicBezTo>
                  <a:cubicBezTo>
                    <a:pt x="206254" y="192851"/>
                    <a:pt x="206254" y="194505"/>
                    <a:pt x="206254" y="194505"/>
                  </a:cubicBezTo>
                  <a:cubicBezTo>
                    <a:pt x="206254" y="194505"/>
                    <a:pt x="206254" y="193088"/>
                    <a:pt x="206254" y="191673"/>
                  </a:cubicBezTo>
                  <a:cubicBezTo>
                    <a:pt x="206254" y="190256"/>
                    <a:pt x="206254" y="188133"/>
                    <a:pt x="206254" y="189075"/>
                  </a:cubicBezTo>
                  <a:cubicBezTo>
                    <a:pt x="206254" y="190020"/>
                    <a:pt x="206254" y="189075"/>
                    <a:pt x="206254" y="191201"/>
                  </a:cubicBezTo>
                  <a:cubicBezTo>
                    <a:pt x="206254" y="193324"/>
                    <a:pt x="206254" y="191201"/>
                    <a:pt x="207435" y="191201"/>
                  </a:cubicBezTo>
                  <a:cubicBezTo>
                    <a:pt x="208613" y="191201"/>
                    <a:pt x="207435" y="193796"/>
                    <a:pt x="207435" y="193796"/>
                  </a:cubicBezTo>
                  <a:cubicBezTo>
                    <a:pt x="207435" y="193796"/>
                    <a:pt x="207435" y="192379"/>
                    <a:pt x="207435" y="191909"/>
                  </a:cubicBezTo>
                  <a:cubicBezTo>
                    <a:pt x="207199" y="194269"/>
                    <a:pt x="206726" y="196864"/>
                    <a:pt x="205545" y="198987"/>
                  </a:cubicBezTo>
                  <a:cubicBezTo>
                    <a:pt x="205545" y="198278"/>
                    <a:pt x="205545" y="197573"/>
                    <a:pt x="205545" y="196864"/>
                  </a:cubicBezTo>
                  <a:cubicBezTo>
                    <a:pt x="205545" y="196864"/>
                    <a:pt x="205545" y="196864"/>
                    <a:pt x="205545" y="196864"/>
                  </a:cubicBezTo>
                  <a:cubicBezTo>
                    <a:pt x="205545" y="196864"/>
                    <a:pt x="205545" y="198278"/>
                    <a:pt x="205545" y="198987"/>
                  </a:cubicBezTo>
                  <a:cubicBezTo>
                    <a:pt x="205545" y="199696"/>
                    <a:pt x="205545" y="198987"/>
                    <a:pt x="205545" y="200640"/>
                  </a:cubicBezTo>
                  <a:cubicBezTo>
                    <a:pt x="205545" y="202291"/>
                    <a:pt x="205545" y="200640"/>
                    <a:pt x="205545" y="199223"/>
                  </a:cubicBezTo>
                  <a:cubicBezTo>
                    <a:pt x="205545" y="197809"/>
                    <a:pt x="205545" y="199223"/>
                    <a:pt x="205545" y="199223"/>
                  </a:cubicBezTo>
                  <a:cubicBezTo>
                    <a:pt x="205545" y="199223"/>
                    <a:pt x="207671" y="196864"/>
                    <a:pt x="207435" y="196392"/>
                  </a:cubicBezTo>
                  <a:close/>
                  <a:moveTo>
                    <a:pt x="207905" y="181525"/>
                  </a:moveTo>
                  <a:cubicBezTo>
                    <a:pt x="207905" y="182942"/>
                    <a:pt x="207905" y="181525"/>
                    <a:pt x="207905" y="181525"/>
                  </a:cubicBezTo>
                  <a:cubicBezTo>
                    <a:pt x="207905" y="181525"/>
                    <a:pt x="207905" y="181525"/>
                    <a:pt x="207905" y="179402"/>
                  </a:cubicBezTo>
                  <a:cubicBezTo>
                    <a:pt x="207905" y="177276"/>
                    <a:pt x="207905" y="179402"/>
                    <a:pt x="207905" y="176807"/>
                  </a:cubicBezTo>
                  <a:cubicBezTo>
                    <a:pt x="207905" y="174212"/>
                    <a:pt x="207905" y="178221"/>
                    <a:pt x="207905" y="176807"/>
                  </a:cubicBezTo>
                  <a:cubicBezTo>
                    <a:pt x="207905" y="175390"/>
                    <a:pt x="210030" y="170199"/>
                    <a:pt x="210267" y="171849"/>
                  </a:cubicBezTo>
                  <a:cubicBezTo>
                    <a:pt x="208849" y="174917"/>
                    <a:pt x="208377" y="178457"/>
                    <a:pt x="209086" y="181761"/>
                  </a:cubicBezTo>
                  <a:close/>
                  <a:moveTo>
                    <a:pt x="223007" y="52212"/>
                  </a:moveTo>
                  <a:cubicBezTo>
                    <a:pt x="223243" y="51268"/>
                    <a:pt x="223243" y="50326"/>
                    <a:pt x="223007" y="49381"/>
                  </a:cubicBezTo>
                  <a:lnTo>
                    <a:pt x="223007" y="52921"/>
                  </a:lnTo>
                  <a:cubicBezTo>
                    <a:pt x="223007" y="52921"/>
                    <a:pt x="223007" y="52921"/>
                    <a:pt x="223007" y="51504"/>
                  </a:cubicBezTo>
                  <a:lnTo>
                    <a:pt x="225369" y="45604"/>
                  </a:lnTo>
                  <a:cubicBezTo>
                    <a:pt x="225133" y="47022"/>
                    <a:pt x="225133" y="48672"/>
                    <a:pt x="225369" y="50089"/>
                  </a:cubicBezTo>
                  <a:cubicBezTo>
                    <a:pt x="225369" y="50089"/>
                    <a:pt x="224424" y="52921"/>
                    <a:pt x="224188" y="52449"/>
                  </a:cubicBezTo>
                  <a:close/>
                  <a:moveTo>
                    <a:pt x="214985" y="116396"/>
                  </a:moveTo>
                  <a:cubicBezTo>
                    <a:pt x="214985" y="114982"/>
                    <a:pt x="214985" y="114746"/>
                    <a:pt x="214985" y="116396"/>
                  </a:cubicBezTo>
                  <a:cubicBezTo>
                    <a:pt x="214985" y="118050"/>
                    <a:pt x="216402" y="116633"/>
                    <a:pt x="216166" y="116633"/>
                  </a:cubicBezTo>
                  <a:close/>
                  <a:moveTo>
                    <a:pt x="206726" y="201346"/>
                  </a:moveTo>
                  <a:cubicBezTo>
                    <a:pt x="206726" y="201346"/>
                    <a:pt x="206726" y="199696"/>
                    <a:pt x="206726" y="198987"/>
                  </a:cubicBezTo>
                  <a:cubicBezTo>
                    <a:pt x="206726" y="198278"/>
                    <a:pt x="208141" y="202291"/>
                    <a:pt x="207905" y="202291"/>
                  </a:cubicBezTo>
                  <a:close/>
                  <a:moveTo>
                    <a:pt x="206726" y="175390"/>
                  </a:moveTo>
                  <a:lnTo>
                    <a:pt x="208141" y="172558"/>
                  </a:lnTo>
                  <a:cubicBezTo>
                    <a:pt x="208141" y="172558"/>
                    <a:pt x="208141" y="172558"/>
                    <a:pt x="208141" y="172558"/>
                  </a:cubicBezTo>
                  <a:cubicBezTo>
                    <a:pt x="208141" y="172558"/>
                    <a:pt x="209086" y="177043"/>
                    <a:pt x="209086" y="175626"/>
                  </a:cubicBezTo>
                  <a:close/>
                  <a:moveTo>
                    <a:pt x="213571" y="115452"/>
                  </a:moveTo>
                  <a:cubicBezTo>
                    <a:pt x="213571" y="115452"/>
                    <a:pt x="213571" y="115452"/>
                    <a:pt x="213571" y="113329"/>
                  </a:cubicBezTo>
                  <a:cubicBezTo>
                    <a:pt x="213571" y="111206"/>
                    <a:pt x="213571" y="113329"/>
                    <a:pt x="213571" y="113329"/>
                  </a:cubicBezTo>
                  <a:close/>
                  <a:moveTo>
                    <a:pt x="208849" y="150142"/>
                  </a:moveTo>
                  <a:cubicBezTo>
                    <a:pt x="208849" y="148016"/>
                    <a:pt x="208849" y="147074"/>
                    <a:pt x="208849" y="148488"/>
                  </a:cubicBezTo>
                  <a:cubicBezTo>
                    <a:pt x="208849" y="149906"/>
                    <a:pt x="212153" y="148961"/>
                    <a:pt x="212153" y="150378"/>
                  </a:cubicBezTo>
                  <a:close/>
                  <a:moveTo>
                    <a:pt x="205545" y="192615"/>
                  </a:moveTo>
                  <a:cubicBezTo>
                    <a:pt x="205545" y="192615"/>
                    <a:pt x="205545" y="190728"/>
                    <a:pt x="205545" y="189784"/>
                  </a:cubicBezTo>
                  <a:cubicBezTo>
                    <a:pt x="206490" y="190728"/>
                    <a:pt x="207199" y="191673"/>
                    <a:pt x="207905" y="192851"/>
                  </a:cubicBezTo>
                  <a:close/>
                  <a:moveTo>
                    <a:pt x="212390" y="117577"/>
                  </a:moveTo>
                  <a:lnTo>
                    <a:pt x="212390" y="117577"/>
                  </a:lnTo>
                  <a:cubicBezTo>
                    <a:pt x="212390" y="117577"/>
                    <a:pt x="212390" y="117577"/>
                    <a:pt x="212390" y="117577"/>
                  </a:cubicBezTo>
                  <a:cubicBezTo>
                    <a:pt x="212390" y="117577"/>
                    <a:pt x="212390" y="116396"/>
                    <a:pt x="212390" y="117577"/>
                  </a:cubicBezTo>
                  <a:cubicBezTo>
                    <a:pt x="212390" y="118756"/>
                    <a:pt x="214749" y="118283"/>
                    <a:pt x="214749" y="117814"/>
                  </a:cubicBezTo>
                  <a:close/>
                  <a:moveTo>
                    <a:pt x="210503" y="125127"/>
                  </a:moveTo>
                  <a:cubicBezTo>
                    <a:pt x="210503" y="126781"/>
                    <a:pt x="210503" y="125127"/>
                    <a:pt x="210503" y="125127"/>
                  </a:cubicBezTo>
                  <a:cubicBezTo>
                    <a:pt x="210503" y="125127"/>
                    <a:pt x="212153" y="127486"/>
                    <a:pt x="212153" y="125363"/>
                  </a:cubicBezTo>
                  <a:close/>
                  <a:moveTo>
                    <a:pt x="201300" y="218102"/>
                  </a:moveTo>
                  <a:cubicBezTo>
                    <a:pt x="201300" y="216449"/>
                    <a:pt x="201300" y="218102"/>
                    <a:pt x="201300" y="218102"/>
                  </a:cubicBezTo>
                  <a:cubicBezTo>
                    <a:pt x="201063" y="217157"/>
                    <a:pt x="201063" y="216213"/>
                    <a:pt x="201300" y="215271"/>
                  </a:cubicBezTo>
                  <a:cubicBezTo>
                    <a:pt x="201300" y="215271"/>
                    <a:pt x="201300" y="215271"/>
                    <a:pt x="201300" y="215271"/>
                  </a:cubicBezTo>
                  <a:cubicBezTo>
                    <a:pt x="201300" y="215271"/>
                    <a:pt x="203895" y="218338"/>
                    <a:pt x="203659" y="218338"/>
                  </a:cubicBezTo>
                  <a:close/>
                  <a:moveTo>
                    <a:pt x="218761" y="47258"/>
                  </a:moveTo>
                  <a:cubicBezTo>
                    <a:pt x="218761" y="47258"/>
                    <a:pt x="218761" y="47258"/>
                    <a:pt x="218761" y="47258"/>
                  </a:cubicBezTo>
                  <a:cubicBezTo>
                    <a:pt x="218761" y="47258"/>
                    <a:pt x="220884" y="49145"/>
                    <a:pt x="221120" y="47491"/>
                  </a:cubicBezTo>
                  <a:close/>
                  <a:moveTo>
                    <a:pt x="204837" y="146838"/>
                  </a:moveTo>
                  <a:cubicBezTo>
                    <a:pt x="204837" y="146838"/>
                    <a:pt x="204837" y="146838"/>
                    <a:pt x="204837" y="146838"/>
                  </a:cubicBezTo>
                  <a:cubicBezTo>
                    <a:pt x="204837" y="146838"/>
                    <a:pt x="207199" y="148252"/>
                    <a:pt x="207199" y="147074"/>
                  </a:cubicBezTo>
                  <a:close/>
                  <a:moveTo>
                    <a:pt x="209322" y="109083"/>
                  </a:moveTo>
                  <a:cubicBezTo>
                    <a:pt x="209322" y="107665"/>
                    <a:pt x="209322" y="105779"/>
                    <a:pt x="209322" y="107665"/>
                  </a:cubicBezTo>
                  <a:cubicBezTo>
                    <a:pt x="209322" y="109552"/>
                    <a:pt x="212153" y="109319"/>
                    <a:pt x="212153" y="109319"/>
                  </a:cubicBezTo>
                  <a:close/>
                  <a:moveTo>
                    <a:pt x="204367" y="144242"/>
                  </a:moveTo>
                  <a:cubicBezTo>
                    <a:pt x="204367" y="145657"/>
                    <a:pt x="204367" y="144242"/>
                    <a:pt x="204367" y="142589"/>
                  </a:cubicBezTo>
                  <a:cubicBezTo>
                    <a:pt x="204367" y="144948"/>
                    <a:pt x="204367" y="142589"/>
                    <a:pt x="204367" y="142589"/>
                  </a:cubicBezTo>
                  <a:cubicBezTo>
                    <a:pt x="204367" y="142589"/>
                    <a:pt x="207199" y="143061"/>
                    <a:pt x="206726" y="144479"/>
                  </a:cubicBezTo>
                  <a:close/>
                  <a:moveTo>
                    <a:pt x="216636" y="43482"/>
                  </a:moveTo>
                  <a:cubicBezTo>
                    <a:pt x="216636" y="43482"/>
                    <a:pt x="216636" y="43482"/>
                    <a:pt x="216636" y="43482"/>
                  </a:cubicBezTo>
                  <a:cubicBezTo>
                    <a:pt x="216636" y="43482"/>
                    <a:pt x="218289" y="45841"/>
                    <a:pt x="218998" y="43718"/>
                  </a:cubicBezTo>
                  <a:close/>
                  <a:moveTo>
                    <a:pt x="196578" y="208663"/>
                  </a:moveTo>
                  <a:cubicBezTo>
                    <a:pt x="196815" y="209607"/>
                    <a:pt x="196815" y="210549"/>
                    <a:pt x="196578" y="211494"/>
                  </a:cubicBezTo>
                  <a:cubicBezTo>
                    <a:pt x="196578" y="211494"/>
                    <a:pt x="198468" y="209371"/>
                    <a:pt x="198938" y="207954"/>
                  </a:cubicBezTo>
                  <a:close/>
                  <a:moveTo>
                    <a:pt x="196578" y="183176"/>
                  </a:moveTo>
                  <a:cubicBezTo>
                    <a:pt x="196578" y="181053"/>
                    <a:pt x="196578" y="181761"/>
                    <a:pt x="196578" y="180344"/>
                  </a:cubicBezTo>
                  <a:cubicBezTo>
                    <a:pt x="196578" y="178930"/>
                    <a:pt x="196578" y="180344"/>
                    <a:pt x="197996" y="178930"/>
                  </a:cubicBezTo>
                  <a:cubicBezTo>
                    <a:pt x="197996" y="178930"/>
                    <a:pt x="197996" y="178930"/>
                    <a:pt x="197996" y="180817"/>
                  </a:cubicBezTo>
                  <a:cubicBezTo>
                    <a:pt x="198232" y="181289"/>
                    <a:pt x="198704" y="181998"/>
                    <a:pt x="199174" y="182470"/>
                  </a:cubicBezTo>
                  <a:close/>
                  <a:moveTo>
                    <a:pt x="202950" y="122532"/>
                  </a:moveTo>
                  <a:cubicBezTo>
                    <a:pt x="202714" y="121351"/>
                    <a:pt x="202714" y="120173"/>
                    <a:pt x="202950" y="118992"/>
                  </a:cubicBezTo>
                  <a:cubicBezTo>
                    <a:pt x="202950" y="118992"/>
                    <a:pt x="202950" y="121587"/>
                    <a:pt x="202950" y="121351"/>
                  </a:cubicBezTo>
                  <a:cubicBezTo>
                    <a:pt x="202950" y="121118"/>
                    <a:pt x="206254" y="120645"/>
                    <a:pt x="205545" y="121823"/>
                  </a:cubicBezTo>
                  <a:close/>
                  <a:moveTo>
                    <a:pt x="192096" y="202763"/>
                  </a:moveTo>
                  <a:cubicBezTo>
                    <a:pt x="192096" y="201346"/>
                    <a:pt x="192096" y="200404"/>
                    <a:pt x="193511" y="201110"/>
                  </a:cubicBezTo>
                  <a:cubicBezTo>
                    <a:pt x="194928" y="201819"/>
                    <a:pt x="194455" y="203708"/>
                    <a:pt x="194692" y="202291"/>
                  </a:cubicBezTo>
                  <a:close/>
                  <a:moveTo>
                    <a:pt x="196578" y="162882"/>
                  </a:moveTo>
                  <a:cubicBezTo>
                    <a:pt x="196578" y="162882"/>
                    <a:pt x="196578" y="162882"/>
                    <a:pt x="196578" y="162882"/>
                  </a:cubicBezTo>
                  <a:cubicBezTo>
                    <a:pt x="196578" y="162882"/>
                    <a:pt x="198938" y="163355"/>
                    <a:pt x="199174" y="162177"/>
                  </a:cubicBezTo>
                  <a:close/>
                  <a:moveTo>
                    <a:pt x="194219" y="179166"/>
                  </a:moveTo>
                  <a:cubicBezTo>
                    <a:pt x="194219" y="179166"/>
                    <a:pt x="194219" y="177513"/>
                    <a:pt x="194219" y="179166"/>
                  </a:cubicBezTo>
                  <a:cubicBezTo>
                    <a:pt x="194219" y="180817"/>
                    <a:pt x="197051" y="178694"/>
                    <a:pt x="196815" y="178694"/>
                  </a:cubicBezTo>
                  <a:close/>
                  <a:moveTo>
                    <a:pt x="194219" y="170908"/>
                  </a:moveTo>
                  <a:cubicBezTo>
                    <a:pt x="194219" y="169254"/>
                    <a:pt x="194219" y="170908"/>
                    <a:pt x="194219" y="170908"/>
                  </a:cubicBezTo>
                  <a:cubicBezTo>
                    <a:pt x="194219" y="170908"/>
                    <a:pt x="194219" y="170908"/>
                    <a:pt x="196106" y="170908"/>
                  </a:cubicBezTo>
                  <a:cubicBezTo>
                    <a:pt x="197996" y="170908"/>
                    <a:pt x="196106" y="169490"/>
                    <a:pt x="196106" y="170908"/>
                  </a:cubicBezTo>
                  <a:cubicBezTo>
                    <a:pt x="196342" y="170671"/>
                    <a:pt x="196815" y="170435"/>
                    <a:pt x="197051" y="170199"/>
                  </a:cubicBezTo>
                  <a:close/>
                  <a:moveTo>
                    <a:pt x="196815" y="139049"/>
                  </a:moveTo>
                  <a:cubicBezTo>
                    <a:pt x="196815" y="137635"/>
                    <a:pt x="196815" y="139049"/>
                    <a:pt x="198232" y="139049"/>
                  </a:cubicBezTo>
                  <a:cubicBezTo>
                    <a:pt x="199646" y="139049"/>
                    <a:pt x="200119" y="138816"/>
                    <a:pt x="199646" y="138343"/>
                  </a:cubicBezTo>
                  <a:close/>
                  <a:moveTo>
                    <a:pt x="189028" y="205359"/>
                  </a:moveTo>
                  <a:cubicBezTo>
                    <a:pt x="189028" y="205359"/>
                    <a:pt x="189028" y="205359"/>
                    <a:pt x="189028" y="205359"/>
                  </a:cubicBezTo>
                  <a:cubicBezTo>
                    <a:pt x="188556" y="206540"/>
                    <a:pt x="188084" y="207954"/>
                    <a:pt x="187611" y="209135"/>
                  </a:cubicBezTo>
                  <a:cubicBezTo>
                    <a:pt x="187611" y="209135"/>
                    <a:pt x="191860" y="205831"/>
                    <a:pt x="191860" y="204650"/>
                  </a:cubicBezTo>
                  <a:close/>
                  <a:moveTo>
                    <a:pt x="190679" y="205359"/>
                  </a:moveTo>
                  <a:cubicBezTo>
                    <a:pt x="190679" y="207482"/>
                    <a:pt x="190679" y="205359"/>
                    <a:pt x="190679" y="207954"/>
                  </a:cubicBezTo>
                  <a:cubicBezTo>
                    <a:pt x="190679" y="210549"/>
                    <a:pt x="188320" y="212203"/>
                    <a:pt x="189028" y="207954"/>
                  </a:cubicBezTo>
                  <a:cubicBezTo>
                    <a:pt x="189737" y="203708"/>
                    <a:pt x="192805" y="205122"/>
                    <a:pt x="193511" y="203708"/>
                  </a:cubicBezTo>
                  <a:close/>
                  <a:moveTo>
                    <a:pt x="190679" y="202763"/>
                  </a:moveTo>
                  <a:cubicBezTo>
                    <a:pt x="190679" y="204414"/>
                    <a:pt x="190679" y="202763"/>
                    <a:pt x="190679" y="204650"/>
                  </a:cubicBezTo>
                  <a:cubicBezTo>
                    <a:pt x="190679" y="206540"/>
                    <a:pt x="190679" y="204650"/>
                    <a:pt x="190679" y="203000"/>
                  </a:cubicBezTo>
                  <a:cubicBezTo>
                    <a:pt x="190679" y="202291"/>
                    <a:pt x="190679" y="201582"/>
                    <a:pt x="190679" y="200874"/>
                  </a:cubicBezTo>
                  <a:cubicBezTo>
                    <a:pt x="190679" y="200874"/>
                    <a:pt x="190679" y="200874"/>
                    <a:pt x="190679" y="200874"/>
                  </a:cubicBezTo>
                  <a:cubicBezTo>
                    <a:pt x="190679" y="200874"/>
                    <a:pt x="193274" y="199459"/>
                    <a:pt x="192805" y="202291"/>
                  </a:cubicBezTo>
                  <a:close/>
                  <a:moveTo>
                    <a:pt x="192569" y="177043"/>
                  </a:moveTo>
                  <a:cubicBezTo>
                    <a:pt x="192569" y="177043"/>
                    <a:pt x="192569" y="177043"/>
                    <a:pt x="192569" y="177043"/>
                  </a:cubicBezTo>
                  <a:cubicBezTo>
                    <a:pt x="192569" y="177043"/>
                    <a:pt x="194219" y="176334"/>
                    <a:pt x="194692" y="175390"/>
                  </a:cubicBezTo>
                  <a:close/>
                  <a:moveTo>
                    <a:pt x="192569" y="177043"/>
                  </a:moveTo>
                  <a:cubicBezTo>
                    <a:pt x="192569" y="177043"/>
                    <a:pt x="192569" y="178930"/>
                    <a:pt x="192569" y="179638"/>
                  </a:cubicBezTo>
                  <a:cubicBezTo>
                    <a:pt x="192569" y="180344"/>
                    <a:pt x="195400" y="175153"/>
                    <a:pt x="195400" y="175862"/>
                  </a:cubicBezTo>
                  <a:close/>
                  <a:moveTo>
                    <a:pt x="192569" y="168546"/>
                  </a:moveTo>
                  <a:cubicBezTo>
                    <a:pt x="192569" y="169963"/>
                    <a:pt x="192569" y="168546"/>
                    <a:pt x="192569" y="168546"/>
                  </a:cubicBezTo>
                  <a:cubicBezTo>
                    <a:pt x="192569" y="168546"/>
                    <a:pt x="192569" y="167131"/>
                    <a:pt x="192569" y="166659"/>
                  </a:cubicBezTo>
                  <a:cubicBezTo>
                    <a:pt x="192569" y="166186"/>
                    <a:pt x="192569" y="166659"/>
                    <a:pt x="192569" y="164536"/>
                  </a:cubicBezTo>
                  <a:cubicBezTo>
                    <a:pt x="192569" y="162413"/>
                    <a:pt x="192569" y="166895"/>
                    <a:pt x="192569" y="164536"/>
                  </a:cubicBezTo>
                  <a:cubicBezTo>
                    <a:pt x="193983" y="165008"/>
                    <a:pt x="195400" y="165950"/>
                    <a:pt x="196106" y="167367"/>
                  </a:cubicBezTo>
                  <a:close/>
                  <a:moveTo>
                    <a:pt x="199646" y="104598"/>
                  </a:moveTo>
                  <a:cubicBezTo>
                    <a:pt x="199646" y="103183"/>
                    <a:pt x="199646" y="104598"/>
                    <a:pt x="201063" y="102239"/>
                  </a:cubicBezTo>
                  <a:lnTo>
                    <a:pt x="201063" y="102239"/>
                  </a:lnTo>
                  <a:cubicBezTo>
                    <a:pt x="201063" y="102239"/>
                    <a:pt x="201063" y="102239"/>
                    <a:pt x="201063" y="102239"/>
                  </a:cubicBezTo>
                  <a:cubicBezTo>
                    <a:pt x="201063" y="102239"/>
                    <a:pt x="203186" y="104834"/>
                    <a:pt x="203186" y="103420"/>
                  </a:cubicBezTo>
                  <a:close/>
                  <a:moveTo>
                    <a:pt x="210503" y="44190"/>
                  </a:moveTo>
                  <a:cubicBezTo>
                    <a:pt x="210503" y="44190"/>
                    <a:pt x="210503" y="44190"/>
                    <a:pt x="210503" y="42773"/>
                  </a:cubicBezTo>
                  <a:cubicBezTo>
                    <a:pt x="210503" y="41359"/>
                    <a:pt x="214513" y="41828"/>
                    <a:pt x="214040" y="43009"/>
                  </a:cubicBezTo>
                  <a:close/>
                  <a:moveTo>
                    <a:pt x="188084" y="203708"/>
                  </a:moveTo>
                  <a:cubicBezTo>
                    <a:pt x="188084" y="203708"/>
                    <a:pt x="188084" y="203708"/>
                    <a:pt x="188084" y="205359"/>
                  </a:cubicBezTo>
                  <a:cubicBezTo>
                    <a:pt x="188084" y="207009"/>
                    <a:pt x="191388" y="202291"/>
                    <a:pt x="191624" y="202291"/>
                  </a:cubicBezTo>
                  <a:close/>
                  <a:moveTo>
                    <a:pt x="196815" y="118992"/>
                  </a:moveTo>
                  <a:cubicBezTo>
                    <a:pt x="196815" y="118992"/>
                    <a:pt x="196815" y="118992"/>
                    <a:pt x="196815" y="118992"/>
                  </a:cubicBezTo>
                  <a:cubicBezTo>
                    <a:pt x="196815" y="118992"/>
                    <a:pt x="200355" y="118756"/>
                    <a:pt x="200355" y="117814"/>
                  </a:cubicBezTo>
                  <a:close/>
                  <a:moveTo>
                    <a:pt x="186197" y="199459"/>
                  </a:moveTo>
                  <a:cubicBezTo>
                    <a:pt x="186197" y="199459"/>
                    <a:pt x="186197" y="199459"/>
                    <a:pt x="186197" y="199459"/>
                  </a:cubicBezTo>
                  <a:cubicBezTo>
                    <a:pt x="186197" y="199459"/>
                    <a:pt x="186197" y="202291"/>
                    <a:pt x="186197" y="199459"/>
                  </a:cubicBezTo>
                  <a:cubicBezTo>
                    <a:pt x="186197" y="196628"/>
                    <a:pt x="186197" y="198042"/>
                    <a:pt x="186197" y="196392"/>
                  </a:cubicBezTo>
                  <a:cubicBezTo>
                    <a:pt x="186197" y="194741"/>
                    <a:pt x="186197" y="196392"/>
                    <a:pt x="186197" y="199223"/>
                  </a:cubicBezTo>
                  <a:cubicBezTo>
                    <a:pt x="186197" y="202055"/>
                    <a:pt x="188556" y="200874"/>
                    <a:pt x="189737" y="198278"/>
                  </a:cubicBezTo>
                  <a:close/>
                  <a:moveTo>
                    <a:pt x="194455" y="134331"/>
                  </a:moveTo>
                  <a:cubicBezTo>
                    <a:pt x="194455" y="134331"/>
                    <a:pt x="193274" y="135748"/>
                    <a:pt x="194455" y="134331"/>
                  </a:cubicBezTo>
                  <a:cubicBezTo>
                    <a:pt x="195636" y="132916"/>
                    <a:pt x="194455" y="134331"/>
                    <a:pt x="195636" y="132680"/>
                  </a:cubicBezTo>
                  <a:cubicBezTo>
                    <a:pt x="196342" y="132680"/>
                    <a:pt x="197287" y="132916"/>
                    <a:pt x="197996" y="133150"/>
                  </a:cubicBezTo>
                  <a:close/>
                  <a:moveTo>
                    <a:pt x="189028" y="172558"/>
                  </a:moveTo>
                  <a:cubicBezTo>
                    <a:pt x="189028" y="172558"/>
                    <a:pt x="189028" y="172558"/>
                    <a:pt x="189028" y="170671"/>
                  </a:cubicBezTo>
                  <a:cubicBezTo>
                    <a:pt x="189028" y="168782"/>
                    <a:pt x="193038" y="170199"/>
                    <a:pt x="192569" y="171377"/>
                  </a:cubicBezTo>
                  <a:close/>
                  <a:moveTo>
                    <a:pt x="185252" y="198515"/>
                  </a:moveTo>
                  <a:cubicBezTo>
                    <a:pt x="185252" y="198042"/>
                    <a:pt x="185252" y="197336"/>
                    <a:pt x="185252" y="196864"/>
                  </a:cubicBezTo>
                  <a:cubicBezTo>
                    <a:pt x="185252" y="196864"/>
                    <a:pt x="185252" y="196864"/>
                    <a:pt x="185252" y="198751"/>
                  </a:cubicBezTo>
                  <a:cubicBezTo>
                    <a:pt x="185252" y="200640"/>
                    <a:pt x="188556" y="198278"/>
                    <a:pt x="188556" y="197336"/>
                  </a:cubicBezTo>
                  <a:close/>
                  <a:moveTo>
                    <a:pt x="187847" y="170908"/>
                  </a:moveTo>
                  <a:cubicBezTo>
                    <a:pt x="187847" y="170908"/>
                    <a:pt x="189028" y="168546"/>
                    <a:pt x="187847" y="170908"/>
                  </a:cubicBezTo>
                  <a:cubicBezTo>
                    <a:pt x="186669" y="173267"/>
                    <a:pt x="191388" y="170199"/>
                    <a:pt x="191388" y="169727"/>
                  </a:cubicBezTo>
                  <a:close/>
                  <a:moveTo>
                    <a:pt x="187847" y="162882"/>
                  </a:moveTo>
                  <a:cubicBezTo>
                    <a:pt x="187847" y="161232"/>
                    <a:pt x="187847" y="162882"/>
                    <a:pt x="189028" y="161232"/>
                  </a:cubicBezTo>
                  <a:cubicBezTo>
                    <a:pt x="190207" y="159578"/>
                    <a:pt x="189028" y="162646"/>
                    <a:pt x="189028" y="163355"/>
                  </a:cubicBezTo>
                  <a:cubicBezTo>
                    <a:pt x="189028" y="164063"/>
                    <a:pt x="191151" y="163355"/>
                    <a:pt x="191388" y="161704"/>
                  </a:cubicBezTo>
                  <a:close/>
                  <a:moveTo>
                    <a:pt x="189265" y="164536"/>
                  </a:moveTo>
                  <a:cubicBezTo>
                    <a:pt x="189265" y="162882"/>
                    <a:pt x="189265" y="165950"/>
                    <a:pt x="189265" y="164536"/>
                  </a:cubicBezTo>
                  <a:cubicBezTo>
                    <a:pt x="189265" y="163119"/>
                    <a:pt x="193274" y="161468"/>
                    <a:pt x="192805" y="163355"/>
                  </a:cubicBezTo>
                  <a:close/>
                  <a:moveTo>
                    <a:pt x="185488" y="193088"/>
                  </a:moveTo>
                  <a:cubicBezTo>
                    <a:pt x="185488" y="191201"/>
                    <a:pt x="185488" y="193088"/>
                    <a:pt x="185488" y="193088"/>
                  </a:cubicBezTo>
                  <a:cubicBezTo>
                    <a:pt x="185488" y="193088"/>
                    <a:pt x="188556" y="192379"/>
                    <a:pt x="188556" y="191909"/>
                  </a:cubicBezTo>
                  <a:close/>
                  <a:moveTo>
                    <a:pt x="187375" y="169490"/>
                  </a:moveTo>
                  <a:cubicBezTo>
                    <a:pt x="187375" y="167840"/>
                    <a:pt x="187375" y="169490"/>
                    <a:pt x="187375" y="169490"/>
                  </a:cubicBezTo>
                  <a:cubicBezTo>
                    <a:pt x="187375" y="169490"/>
                    <a:pt x="190679" y="169018"/>
                    <a:pt x="190915" y="167604"/>
                  </a:cubicBezTo>
                  <a:close/>
                  <a:moveTo>
                    <a:pt x="185488" y="172086"/>
                  </a:moveTo>
                  <a:cubicBezTo>
                    <a:pt x="186433" y="171144"/>
                    <a:pt x="186906" y="169727"/>
                    <a:pt x="187375" y="168546"/>
                  </a:cubicBezTo>
                  <a:cubicBezTo>
                    <a:pt x="187375" y="168546"/>
                    <a:pt x="187375" y="169963"/>
                    <a:pt x="187375" y="170908"/>
                  </a:cubicBezTo>
                  <a:cubicBezTo>
                    <a:pt x="187375" y="171849"/>
                    <a:pt x="187375" y="170908"/>
                    <a:pt x="187375" y="172322"/>
                  </a:cubicBezTo>
                  <a:cubicBezTo>
                    <a:pt x="187375" y="172322"/>
                    <a:pt x="187375" y="172322"/>
                    <a:pt x="187375" y="169727"/>
                  </a:cubicBezTo>
                  <a:cubicBezTo>
                    <a:pt x="187375" y="167131"/>
                    <a:pt x="187375" y="169727"/>
                    <a:pt x="187375" y="168076"/>
                  </a:cubicBezTo>
                  <a:cubicBezTo>
                    <a:pt x="187847" y="168782"/>
                    <a:pt x="188320" y="169490"/>
                    <a:pt x="188556" y="170199"/>
                  </a:cubicBezTo>
                  <a:close/>
                  <a:moveTo>
                    <a:pt x="185488" y="167131"/>
                  </a:moveTo>
                  <a:cubicBezTo>
                    <a:pt x="185488" y="165714"/>
                    <a:pt x="185488" y="167131"/>
                    <a:pt x="186906" y="167131"/>
                  </a:cubicBezTo>
                  <a:cubicBezTo>
                    <a:pt x="188320" y="167131"/>
                    <a:pt x="188556" y="166659"/>
                    <a:pt x="188556" y="165244"/>
                  </a:cubicBezTo>
                  <a:close/>
                  <a:moveTo>
                    <a:pt x="181712" y="206303"/>
                  </a:moveTo>
                  <a:cubicBezTo>
                    <a:pt x="181712" y="206303"/>
                    <a:pt x="181712" y="206303"/>
                    <a:pt x="181712" y="206303"/>
                  </a:cubicBezTo>
                  <a:cubicBezTo>
                    <a:pt x="181712" y="206303"/>
                    <a:pt x="185488" y="206303"/>
                    <a:pt x="185725" y="204414"/>
                  </a:cubicBezTo>
                  <a:close/>
                  <a:moveTo>
                    <a:pt x="183129" y="193088"/>
                  </a:moveTo>
                  <a:cubicBezTo>
                    <a:pt x="183129" y="193088"/>
                    <a:pt x="183129" y="190020"/>
                    <a:pt x="183129" y="191437"/>
                  </a:cubicBezTo>
                  <a:cubicBezTo>
                    <a:pt x="183129" y="192851"/>
                    <a:pt x="186906" y="192143"/>
                    <a:pt x="187139" y="191201"/>
                  </a:cubicBezTo>
                  <a:close/>
                  <a:moveTo>
                    <a:pt x="180770" y="202527"/>
                  </a:moveTo>
                  <a:cubicBezTo>
                    <a:pt x="180770" y="202527"/>
                    <a:pt x="180770" y="200874"/>
                    <a:pt x="180770" y="199696"/>
                  </a:cubicBezTo>
                  <a:cubicBezTo>
                    <a:pt x="180770" y="198515"/>
                    <a:pt x="180770" y="201110"/>
                    <a:pt x="180770" y="199696"/>
                  </a:cubicBezTo>
                  <a:cubicBezTo>
                    <a:pt x="180770" y="198278"/>
                    <a:pt x="180770" y="199696"/>
                    <a:pt x="181948" y="199696"/>
                  </a:cubicBezTo>
                  <a:cubicBezTo>
                    <a:pt x="183129" y="199696"/>
                    <a:pt x="185725" y="198042"/>
                    <a:pt x="184780" y="200640"/>
                  </a:cubicBezTo>
                  <a:close/>
                  <a:moveTo>
                    <a:pt x="186197" y="161940"/>
                  </a:moveTo>
                  <a:cubicBezTo>
                    <a:pt x="186197" y="164300"/>
                    <a:pt x="186197" y="160287"/>
                    <a:pt x="186197" y="158164"/>
                  </a:cubicBezTo>
                  <a:cubicBezTo>
                    <a:pt x="187375" y="158873"/>
                    <a:pt x="188792" y="159578"/>
                    <a:pt x="190207" y="160051"/>
                  </a:cubicBezTo>
                  <a:close/>
                  <a:moveTo>
                    <a:pt x="184544" y="167131"/>
                  </a:moveTo>
                  <a:lnTo>
                    <a:pt x="184544" y="165478"/>
                  </a:lnTo>
                  <a:cubicBezTo>
                    <a:pt x="184544" y="165950"/>
                    <a:pt x="184544" y="166659"/>
                    <a:pt x="184544" y="167131"/>
                  </a:cubicBezTo>
                  <a:cubicBezTo>
                    <a:pt x="188556" y="163827"/>
                    <a:pt x="188556" y="167604"/>
                    <a:pt x="188556" y="165244"/>
                  </a:cubicBezTo>
                  <a:close/>
                  <a:moveTo>
                    <a:pt x="181712" y="187661"/>
                  </a:moveTo>
                  <a:cubicBezTo>
                    <a:pt x="181476" y="186716"/>
                    <a:pt x="181476" y="185774"/>
                    <a:pt x="181712" y="184829"/>
                  </a:cubicBezTo>
                  <a:cubicBezTo>
                    <a:pt x="181712" y="184829"/>
                    <a:pt x="181712" y="184829"/>
                    <a:pt x="181712" y="184829"/>
                  </a:cubicBezTo>
                  <a:close/>
                  <a:moveTo>
                    <a:pt x="180061" y="197336"/>
                  </a:moveTo>
                  <a:cubicBezTo>
                    <a:pt x="180298" y="195919"/>
                    <a:pt x="180770" y="194505"/>
                    <a:pt x="181476" y="193088"/>
                  </a:cubicBezTo>
                  <a:cubicBezTo>
                    <a:pt x="185488" y="192851"/>
                    <a:pt x="184544" y="195447"/>
                    <a:pt x="184074" y="195447"/>
                  </a:cubicBezTo>
                  <a:close/>
                  <a:moveTo>
                    <a:pt x="183602" y="171613"/>
                  </a:moveTo>
                  <a:cubicBezTo>
                    <a:pt x="183602" y="173267"/>
                    <a:pt x="183602" y="171613"/>
                    <a:pt x="183602" y="169727"/>
                  </a:cubicBezTo>
                  <a:cubicBezTo>
                    <a:pt x="183602" y="167840"/>
                    <a:pt x="188556" y="168312"/>
                    <a:pt x="188556" y="169727"/>
                  </a:cubicBezTo>
                  <a:close/>
                  <a:moveTo>
                    <a:pt x="178644" y="197100"/>
                  </a:moveTo>
                  <a:cubicBezTo>
                    <a:pt x="178644" y="197100"/>
                    <a:pt x="178644" y="197100"/>
                    <a:pt x="178644" y="195683"/>
                  </a:cubicBezTo>
                  <a:cubicBezTo>
                    <a:pt x="178644" y="194269"/>
                    <a:pt x="178644" y="195683"/>
                    <a:pt x="180061" y="194032"/>
                  </a:cubicBezTo>
                  <a:cubicBezTo>
                    <a:pt x="180061" y="196628"/>
                    <a:pt x="180061" y="194032"/>
                    <a:pt x="180061" y="196392"/>
                  </a:cubicBezTo>
                  <a:cubicBezTo>
                    <a:pt x="180061" y="198751"/>
                    <a:pt x="183602" y="193796"/>
                    <a:pt x="182657" y="195211"/>
                  </a:cubicBezTo>
                  <a:close/>
                  <a:moveTo>
                    <a:pt x="178644" y="191909"/>
                  </a:moveTo>
                  <a:cubicBezTo>
                    <a:pt x="178644" y="194974"/>
                    <a:pt x="180298" y="191909"/>
                    <a:pt x="178644" y="194741"/>
                  </a:cubicBezTo>
                  <a:cubicBezTo>
                    <a:pt x="176994" y="197573"/>
                    <a:pt x="180534" y="194269"/>
                    <a:pt x="181948" y="190020"/>
                  </a:cubicBezTo>
                  <a:close/>
                  <a:moveTo>
                    <a:pt x="178644" y="191909"/>
                  </a:moveTo>
                  <a:cubicBezTo>
                    <a:pt x="178644" y="191909"/>
                    <a:pt x="178644" y="190256"/>
                    <a:pt x="178644" y="189784"/>
                  </a:cubicBezTo>
                  <a:lnTo>
                    <a:pt x="178644" y="191201"/>
                  </a:lnTo>
                  <a:cubicBezTo>
                    <a:pt x="178644" y="191201"/>
                    <a:pt x="182421" y="191201"/>
                    <a:pt x="182421" y="190256"/>
                  </a:cubicBezTo>
                  <a:close/>
                  <a:moveTo>
                    <a:pt x="175813" y="191909"/>
                  </a:moveTo>
                  <a:cubicBezTo>
                    <a:pt x="175813" y="190256"/>
                    <a:pt x="175813" y="191909"/>
                    <a:pt x="175813" y="190492"/>
                  </a:cubicBezTo>
                  <a:cubicBezTo>
                    <a:pt x="175813" y="189075"/>
                    <a:pt x="175813" y="189311"/>
                    <a:pt x="175813" y="190492"/>
                  </a:cubicBezTo>
                  <a:close/>
                  <a:moveTo>
                    <a:pt x="177702" y="162413"/>
                  </a:moveTo>
                  <a:cubicBezTo>
                    <a:pt x="177702" y="162413"/>
                    <a:pt x="179353" y="160996"/>
                    <a:pt x="177702" y="163827"/>
                  </a:cubicBezTo>
                  <a:cubicBezTo>
                    <a:pt x="182184" y="160287"/>
                    <a:pt x="181006" y="162177"/>
                    <a:pt x="181476" y="160523"/>
                  </a:cubicBezTo>
                  <a:close/>
                  <a:moveTo>
                    <a:pt x="184544" y="117341"/>
                  </a:moveTo>
                  <a:cubicBezTo>
                    <a:pt x="184544" y="117341"/>
                    <a:pt x="184544" y="114037"/>
                    <a:pt x="184544" y="115218"/>
                  </a:cubicBezTo>
                  <a:cubicBezTo>
                    <a:pt x="185961" y="115218"/>
                    <a:pt x="187139" y="115218"/>
                    <a:pt x="188556" y="115452"/>
                  </a:cubicBezTo>
                  <a:close/>
                  <a:moveTo>
                    <a:pt x="177230" y="164536"/>
                  </a:moveTo>
                  <a:cubicBezTo>
                    <a:pt x="177230" y="164536"/>
                    <a:pt x="177230" y="164536"/>
                    <a:pt x="177230" y="164536"/>
                  </a:cubicBezTo>
                  <a:cubicBezTo>
                    <a:pt x="177230" y="164536"/>
                    <a:pt x="175813" y="167840"/>
                    <a:pt x="177230" y="167131"/>
                  </a:cubicBezTo>
                  <a:close/>
                  <a:moveTo>
                    <a:pt x="177230" y="168076"/>
                  </a:moveTo>
                  <a:cubicBezTo>
                    <a:pt x="177230" y="166659"/>
                    <a:pt x="177230" y="164063"/>
                    <a:pt x="177230" y="165478"/>
                  </a:cubicBezTo>
                  <a:cubicBezTo>
                    <a:pt x="178175" y="165478"/>
                    <a:pt x="178880" y="165714"/>
                    <a:pt x="179825" y="165950"/>
                  </a:cubicBezTo>
                  <a:close/>
                  <a:moveTo>
                    <a:pt x="174162" y="188133"/>
                  </a:moveTo>
                  <a:cubicBezTo>
                    <a:pt x="174162" y="185774"/>
                    <a:pt x="174162" y="188133"/>
                    <a:pt x="174162" y="186480"/>
                  </a:cubicBezTo>
                  <a:cubicBezTo>
                    <a:pt x="174162" y="184829"/>
                    <a:pt x="174162" y="186480"/>
                    <a:pt x="175813" y="186480"/>
                  </a:cubicBezTo>
                  <a:close/>
                  <a:moveTo>
                    <a:pt x="176049" y="171144"/>
                  </a:moveTo>
                  <a:lnTo>
                    <a:pt x="176049" y="169727"/>
                  </a:lnTo>
                  <a:lnTo>
                    <a:pt x="176049" y="171144"/>
                  </a:lnTo>
                  <a:cubicBezTo>
                    <a:pt x="178644" y="170435"/>
                    <a:pt x="178880" y="169254"/>
                    <a:pt x="178644" y="169018"/>
                  </a:cubicBezTo>
                  <a:close/>
                  <a:moveTo>
                    <a:pt x="177466" y="162646"/>
                  </a:moveTo>
                  <a:cubicBezTo>
                    <a:pt x="177466" y="164300"/>
                    <a:pt x="177466" y="160996"/>
                    <a:pt x="177466" y="160523"/>
                  </a:cubicBezTo>
                  <a:cubicBezTo>
                    <a:pt x="177466" y="160051"/>
                    <a:pt x="180534" y="158873"/>
                    <a:pt x="180061" y="160523"/>
                  </a:cubicBezTo>
                  <a:close/>
                  <a:moveTo>
                    <a:pt x="177466" y="160051"/>
                  </a:moveTo>
                  <a:lnTo>
                    <a:pt x="177466" y="158400"/>
                  </a:lnTo>
                  <a:cubicBezTo>
                    <a:pt x="177466" y="156983"/>
                    <a:pt x="177466" y="156747"/>
                    <a:pt x="177466" y="158400"/>
                  </a:cubicBezTo>
                  <a:cubicBezTo>
                    <a:pt x="177466" y="160051"/>
                    <a:pt x="179825" y="157455"/>
                    <a:pt x="179825" y="157928"/>
                  </a:cubicBezTo>
                  <a:close/>
                  <a:moveTo>
                    <a:pt x="183838" y="117105"/>
                  </a:moveTo>
                  <a:cubicBezTo>
                    <a:pt x="183838" y="117105"/>
                    <a:pt x="183838" y="117105"/>
                    <a:pt x="183838" y="118519"/>
                  </a:cubicBezTo>
                  <a:cubicBezTo>
                    <a:pt x="183838" y="119937"/>
                    <a:pt x="181712" y="118519"/>
                    <a:pt x="181476" y="115924"/>
                  </a:cubicBezTo>
                  <a:cubicBezTo>
                    <a:pt x="181240" y="113329"/>
                    <a:pt x="181476" y="117814"/>
                    <a:pt x="181476" y="115924"/>
                  </a:cubicBezTo>
                  <a:cubicBezTo>
                    <a:pt x="181476" y="115218"/>
                    <a:pt x="181476" y="114746"/>
                    <a:pt x="181476" y="114037"/>
                  </a:cubicBezTo>
                  <a:cubicBezTo>
                    <a:pt x="181476" y="114037"/>
                    <a:pt x="181476" y="115688"/>
                    <a:pt x="181476" y="116869"/>
                  </a:cubicBezTo>
                  <a:cubicBezTo>
                    <a:pt x="181476" y="118050"/>
                    <a:pt x="181476" y="118283"/>
                    <a:pt x="182657" y="116869"/>
                  </a:cubicBezTo>
                  <a:cubicBezTo>
                    <a:pt x="183838" y="115452"/>
                    <a:pt x="182657" y="116869"/>
                    <a:pt x="182657" y="114982"/>
                  </a:cubicBezTo>
                  <a:cubicBezTo>
                    <a:pt x="182657" y="113092"/>
                    <a:pt x="182657" y="114982"/>
                    <a:pt x="182657" y="113565"/>
                  </a:cubicBezTo>
                  <a:cubicBezTo>
                    <a:pt x="182657" y="112150"/>
                    <a:pt x="182657" y="116633"/>
                    <a:pt x="182657" y="116160"/>
                  </a:cubicBezTo>
                  <a:cubicBezTo>
                    <a:pt x="182657" y="115688"/>
                    <a:pt x="182657" y="114037"/>
                    <a:pt x="182657" y="113329"/>
                  </a:cubicBezTo>
                  <a:cubicBezTo>
                    <a:pt x="182657" y="112620"/>
                    <a:pt x="182657" y="113329"/>
                    <a:pt x="182657" y="114510"/>
                  </a:cubicBezTo>
                  <a:cubicBezTo>
                    <a:pt x="183838" y="114746"/>
                    <a:pt x="185016" y="114982"/>
                    <a:pt x="186197" y="114982"/>
                  </a:cubicBezTo>
                  <a:close/>
                  <a:moveTo>
                    <a:pt x="175813" y="168076"/>
                  </a:moveTo>
                  <a:cubicBezTo>
                    <a:pt x="175813" y="165714"/>
                    <a:pt x="175813" y="168076"/>
                    <a:pt x="175813" y="165950"/>
                  </a:cubicBezTo>
                  <a:cubicBezTo>
                    <a:pt x="175813" y="163827"/>
                    <a:pt x="175813" y="162882"/>
                    <a:pt x="177466" y="162646"/>
                  </a:cubicBezTo>
                  <a:cubicBezTo>
                    <a:pt x="177702" y="163591"/>
                    <a:pt x="177702" y="164772"/>
                    <a:pt x="177466" y="165714"/>
                  </a:cubicBezTo>
                  <a:cubicBezTo>
                    <a:pt x="177466" y="165714"/>
                    <a:pt x="177466" y="165714"/>
                    <a:pt x="177466" y="165714"/>
                  </a:cubicBezTo>
                  <a:cubicBezTo>
                    <a:pt x="177702" y="165714"/>
                    <a:pt x="177938" y="165950"/>
                    <a:pt x="178175" y="165950"/>
                  </a:cubicBezTo>
                  <a:close/>
                  <a:moveTo>
                    <a:pt x="172981" y="186010"/>
                  </a:moveTo>
                  <a:cubicBezTo>
                    <a:pt x="172981" y="186010"/>
                    <a:pt x="174398" y="183412"/>
                    <a:pt x="172981" y="186010"/>
                  </a:cubicBezTo>
                  <a:cubicBezTo>
                    <a:pt x="171567" y="188606"/>
                    <a:pt x="175340" y="185302"/>
                    <a:pt x="175340" y="183884"/>
                  </a:cubicBezTo>
                  <a:close/>
                  <a:moveTo>
                    <a:pt x="178175" y="151084"/>
                  </a:moveTo>
                  <a:lnTo>
                    <a:pt x="178175" y="149669"/>
                  </a:lnTo>
                  <a:lnTo>
                    <a:pt x="178175" y="151084"/>
                  </a:lnTo>
                  <a:cubicBezTo>
                    <a:pt x="178175" y="151084"/>
                    <a:pt x="180298" y="150142"/>
                    <a:pt x="180534" y="148961"/>
                  </a:cubicBezTo>
                  <a:close/>
                  <a:moveTo>
                    <a:pt x="173217" y="159109"/>
                  </a:moveTo>
                  <a:cubicBezTo>
                    <a:pt x="173217" y="159109"/>
                    <a:pt x="173217" y="159109"/>
                    <a:pt x="173217" y="159109"/>
                  </a:cubicBezTo>
                  <a:cubicBezTo>
                    <a:pt x="173217" y="159109"/>
                    <a:pt x="173217" y="162413"/>
                    <a:pt x="173217" y="163119"/>
                  </a:cubicBezTo>
                  <a:lnTo>
                    <a:pt x="173217" y="161468"/>
                  </a:lnTo>
                  <a:cubicBezTo>
                    <a:pt x="173217" y="164063"/>
                    <a:pt x="173217" y="164063"/>
                    <a:pt x="173217" y="163591"/>
                  </a:cubicBezTo>
                  <a:cubicBezTo>
                    <a:pt x="173690" y="162413"/>
                    <a:pt x="174162" y="161232"/>
                    <a:pt x="174871" y="160051"/>
                  </a:cubicBezTo>
                  <a:cubicBezTo>
                    <a:pt x="174871" y="163119"/>
                    <a:pt x="174871" y="160051"/>
                    <a:pt x="174871" y="160051"/>
                  </a:cubicBezTo>
                  <a:cubicBezTo>
                    <a:pt x="173690" y="161704"/>
                    <a:pt x="172745" y="163591"/>
                    <a:pt x="171803" y="165478"/>
                  </a:cubicBezTo>
                  <a:cubicBezTo>
                    <a:pt x="171803" y="161704"/>
                    <a:pt x="170386" y="165478"/>
                    <a:pt x="169677" y="165478"/>
                  </a:cubicBezTo>
                  <a:cubicBezTo>
                    <a:pt x="169913" y="164772"/>
                    <a:pt x="169913" y="164063"/>
                    <a:pt x="169677" y="163355"/>
                  </a:cubicBezTo>
                  <a:cubicBezTo>
                    <a:pt x="169677" y="163355"/>
                    <a:pt x="169677" y="163355"/>
                    <a:pt x="168263" y="164772"/>
                  </a:cubicBezTo>
                  <a:cubicBezTo>
                    <a:pt x="168499" y="165244"/>
                    <a:pt x="168499" y="165714"/>
                    <a:pt x="168263" y="166186"/>
                  </a:cubicBezTo>
                  <a:cubicBezTo>
                    <a:pt x="168263" y="164536"/>
                    <a:pt x="168263" y="166186"/>
                    <a:pt x="168263" y="164300"/>
                  </a:cubicBezTo>
                  <a:cubicBezTo>
                    <a:pt x="168263" y="165714"/>
                    <a:pt x="169677" y="162882"/>
                    <a:pt x="170149" y="160759"/>
                  </a:cubicBezTo>
                  <a:cubicBezTo>
                    <a:pt x="170149" y="163591"/>
                    <a:pt x="168735" y="160759"/>
                    <a:pt x="170149" y="160759"/>
                  </a:cubicBezTo>
                  <a:cubicBezTo>
                    <a:pt x="171567" y="160759"/>
                    <a:pt x="174634" y="159815"/>
                    <a:pt x="175576" y="156983"/>
                  </a:cubicBezTo>
                  <a:close/>
                  <a:moveTo>
                    <a:pt x="171567" y="162882"/>
                  </a:moveTo>
                  <a:cubicBezTo>
                    <a:pt x="171331" y="163591"/>
                    <a:pt x="171094" y="164300"/>
                    <a:pt x="170386" y="164536"/>
                  </a:cubicBezTo>
                  <a:cubicBezTo>
                    <a:pt x="170386" y="164536"/>
                    <a:pt x="170386" y="164536"/>
                    <a:pt x="170386" y="162646"/>
                  </a:cubicBezTo>
                  <a:cubicBezTo>
                    <a:pt x="170386" y="160759"/>
                    <a:pt x="173690" y="160287"/>
                    <a:pt x="173926" y="160759"/>
                  </a:cubicBezTo>
                  <a:close/>
                  <a:moveTo>
                    <a:pt x="173217" y="186480"/>
                  </a:moveTo>
                  <a:cubicBezTo>
                    <a:pt x="173217" y="186480"/>
                    <a:pt x="173217" y="186480"/>
                    <a:pt x="173217" y="186480"/>
                  </a:cubicBezTo>
                  <a:cubicBezTo>
                    <a:pt x="173217" y="186480"/>
                    <a:pt x="176285" y="180817"/>
                    <a:pt x="175576" y="183176"/>
                  </a:cubicBezTo>
                  <a:close/>
                  <a:moveTo>
                    <a:pt x="174871" y="170908"/>
                  </a:moveTo>
                  <a:cubicBezTo>
                    <a:pt x="174871" y="170908"/>
                    <a:pt x="174871" y="170908"/>
                    <a:pt x="174871" y="170908"/>
                  </a:cubicBezTo>
                  <a:cubicBezTo>
                    <a:pt x="174871" y="170908"/>
                    <a:pt x="176757" y="168546"/>
                    <a:pt x="177230" y="167604"/>
                  </a:cubicBezTo>
                  <a:close/>
                  <a:moveTo>
                    <a:pt x="174871" y="169018"/>
                  </a:moveTo>
                  <a:cubicBezTo>
                    <a:pt x="174871" y="169018"/>
                    <a:pt x="174871" y="167604"/>
                    <a:pt x="174871" y="169018"/>
                  </a:cubicBezTo>
                  <a:cubicBezTo>
                    <a:pt x="174871" y="170435"/>
                    <a:pt x="176285" y="166423"/>
                    <a:pt x="176285" y="165714"/>
                  </a:cubicBezTo>
                  <a:close/>
                  <a:moveTo>
                    <a:pt x="172509" y="185302"/>
                  </a:moveTo>
                  <a:cubicBezTo>
                    <a:pt x="172509" y="184121"/>
                    <a:pt x="172509" y="183412"/>
                    <a:pt x="172509" y="185302"/>
                  </a:cubicBezTo>
                  <a:cubicBezTo>
                    <a:pt x="172509" y="187188"/>
                    <a:pt x="173926" y="182470"/>
                    <a:pt x="173926" y="181998"/>
                  </a:cubicBezTo>
                  <a:close/>
                  <a:moveTo>
                    <a:pt x="182184" y="114510"/>
                  </a:moveTo>
                  <a:cubicBezTo>
                    <a:pt x="182184" y="112620"/>
                    <a:pt x="182184" y="114510"/>
                    <a:pt x="182184" y="111914"/>
                  </a:cubicBezTo>
                  <a:cubicBezTo>
                    <a:pt x="184780" y="110969"/>
                    <a:pt x="183365" y="113565"/>
                    <a:pt x="183602" y="112384"/>
                  </a:cubicBezTo>
                  <a:close/>
                  <a:moveTo>
                    <a:pt x="182184" y="114510"/>
                  </a:moveTo>
                  <a:cubicBezTo>
                    <a:pt x="182184" y="112856"/>
                    <a:pt x="182184" y="114510"/>
                    <a:pt x="183602" y="111914"/>
                  </a:cubicBezTo>
                  <a:lnTo>
                    <a:pt x="183602" y="111914"/>
                  </a:lnTo>
                  <a:cubicBezTo>
                    <a:pt x="183365" y="111914"/>
                    <a:pt x="182657" y="113565"/>
                    <a:pt x="182893" y="112150"/>
                  </a:cubicBezTo>
                  <a:close/>
                  <a:moveTo>
                    <a:pt x="173926" y="166423"/>
                  </a:moveTo>
                  <a:cubicBezTo>
                    <a:pt x="173926" y="166423"/>
                    <a:pt x="173926" y="165008"/>
                    <a:pt x="173926" y="166423"/>
                  </a:cubicBezTo>
                  <a:cubicBezTo>
                    <a:pt x="173926" y="167840"/>
                    <a:pt x="174398" y="165244"/>
                    <a:pt x="174634" y="164063"/>
                  </a:cubicBezTo>
                  <a:close/>
                  <a:moveTo>
                    <a:pt x="171094" y="179402"/>
                  </a:moveTo>
                  <a:cubicBezTo>
                    <a:pt x="171094" y="179402"/>
                    <a:pt x="171094" y="177985"/>
                    <a:pt x="171094" y="179402"/>
                  </a:cubicBezTo>
                  <a:cubicBezTo>
                    <a:pt x="171094" y="180817"/>
                    <a:pt x="171567" y="178694"/>
                    <a:pt x="171803" y="177043"/>
                  </a:cubicBezTo>
                  <a:close/>
                  <a:moveTo>
                    <a:pt x="172509" y="160287"/>
                  </a:moveTo>
                  <a:lnTo>
                    <a:pt x="172509" y="160287"/>
                  </a:lnTo>
                  <a:cubicBezTo>
                    <a:pt x="172509" y="160287"/>
                    <a:pt x="173690" y="157455"/>
                    <a:pt x="173926" y="158164"/>
                  </a:cubicBezTo>
                  <a:cubicBezTo>
                    <a:pt x="174162" y="158873"/>
                    <a:pt x="173690" y="157219"/>
                    <a:pt x="173217" y="157928"/>
                  </a:cubicBezTo>
                  <a:close/>
                  <a:moveTo>
                    <a:pt x="172509" y="156041"/>
                  </a:moveTo>
                  <a:cubicBezTo>
                    <a:pt x="172509" y="155569"/>
                    <a:pt x="172509" y="155096"/>
                    <a:pt x="172509" y="154624"/>
                  </a:cubicBezTo>
                  <a:lnTo>
                    <a:pt x="172509" y="154624"/>
                  </a:lnTo>
                  <a:cubicBezTo>
                    <a:pt x="172509" y="156747"/>
                    <a:pt x="172509" y="153210"/>
                    <a:pt x="173690" y="152501"/>
                  </a:cubicBezTo>
                  <a:cubicBezTo>
                    <a:pt x="174871" y="151792"/>
                    <a:pt x="173690" y="152501"/>
                    <a:pt x="173690" y="154151"/>
                  </a:cubicBezTo>
                  <a:cubicBezTo>
                    <a:pt x="173690" y="155805"/>
                    <a:pt x="173690" y="152501"/>
                    <a:pt x="172981" y="153679"/>
                  </a:cubicBezTo>
                  <a:close/>
                  <a:moveTo>
                    <a:pt x="171094" y="163355"/>
                  </a:moveTo>
                  <a:cubicBezTo>
                    <a:pt x="170858" y="162646"/>
                    <a:pt x="170858" y="162177"/>
                    <a:pt x="171094" y="161468"/>
                  </a:cubicBezTo>
                  <a:cubicBezTo>
                    <a:pt x="171094" y="161468"/>
                    <a:pt x="171094" y="160287"/>
                    <a:pt x="171094" y="162882"/>
                  </a:cubicBezTo>
                  <a:cubicBezTo>
                    <a:pt x="171094" y="165478"/>
                    <a:pt x="172275" y="159578"/>
                    <a:pt x="171567" y="160996"/>
                  </a:cubicBezTo>
                  <a:close/>
                  <a:moveTo>
                    <a:pt x="194692" y="35459"/>
                  </a:moveTo>
                  <a:cubicBezTo>
                    <a:pt x="194928" y="34514"/>
                    <a:pt x="195400" y="33333"/>
                    <a:pt x="196106" y="32628"/>
                  </a:cubicBezTo>
                  <a:cubicBezTo>
                    <a:pt x="196106" y="32628"/>
                    <a:pt x="196578" y="33333"/>
                    <a:pt x="196342" y="33097"/>
                  </a:cubicBezTo>
                  <a:close/>
                  <a:moveTo>
                    <a:pt x="177938" y="113801"/>
                  </a:moveTo>
                  <a:cubicBezTo>
                    <a:pt x="177938" y="113801"/>
                    <a:pt x="177938" y="113801"/>
                    <a:pt x="177938" y="112620"/>
                  </a:cubicBezTo>
                  <a:cubicBezTo>
                    <a:pt x="177938" y="111442"/>
                    <a:pt x="179589" y="108374"/>
                    <a:pt x="179353" y="110261"/>
                  </a:cubicBezTo>
                  <a:cubicBezTo>
                    <a:pt x="179353" y="110733"/>
                    <a:pt x="179589" y="110969"/>
                    <a:pt x="179589" y="111442"/>
                  </a:cubicBezTo>
                  <a:close/>
                  <a:moveTo>
                    <a:pt x="170149" y="153679"/>
                  </a:moveTo>
                  <a:cubicBezTo>
                    <a:pt x="170149" y="153679"/>
                    <a:pt x="170149" y="155333"/>
                    <a:pt x="170149" y="156277"/>
                  </a:cubicBezTo>
                  <a:cubicBezTo>
                    <a:pt x="170149" y="157219"/>
                    <a:pt x="171803" y="156277"/>
                    <a:pt x="170149" y="159109"/>
                  </a:cubicBezTo>
                  <a:cubicBezTo>
                    <a:pt x="170149" y="156983"/>
                    <a:pt x="170149" y="157692"/>
                    <a:pt x="168263" y="159109"/>
                  </a:cubicBezTo>
                  <a:cubicBezTo>
                    <a:pt x="168499" y="158164"/>
                    <a:pt x="168499" y="156983"/>
                    <a:pt x="168263" y="156041"/>
                  </a:cubicBezTo>
                  <a:cubicBezTo>
                    <a:pt x="168263" y="157692"/>
                    <a:pt x="168263" y="157692"/>
                    <a:pt x="168263" y="157692"/>
                  </a:cubicBezTo>
                  <a:cubicBezTo>
                    <a:pt x="168263" y="156983"/>
                    <a:pt x="168263" y="156514"/>
                    <a:pt x="168263" y="155805"/>
                  </a:cubicBezTo>
                  <a:cubicBezTo>
                    <a:pt x="168263" y="157692"/>
                    <a:pt x="168263" y="155805"/>
                    <a:pt x="168263" y="155805"/>
                  </a:cubicBezTo>
                  <a:cubicBezTo>
                    <a:pt x="168263" y="155805"/>
                    <a:pt x="168263" y="157692"/>
                    <a:pt x="168263" y="155805"/>
                  </a:cubicBezTo>
                  <a:cubicBezTo>
                    <a:pt x="168263" y="153915"/>
                    <a:pt x="168263" y="155805"/>
                    <a:pt x="169913" y="153446"/>
                  </a:cubicBezTo>
                  <a:cubicBezTo>
                    <a:pt x="171567" y="151084"/>
                    <a:pt x="170858" y="153679"/>
                    <a:pt x="171803" y="151320"/>
                  </a:cubicBezTo>
                  <a:close/>
                  <a:moveTo>
                    <a:pt x="164014" y="190492"/>
                  </a:moveTo>
                  <a:cubicBezTo>
                    <a:pt x="164014" y="188606"/>
                    <a:pt x="162600" y="192379"/>
                    <a:pt x="162363" y="192379"/>
                  </a:cubicBezTo>
                  <a:cubicBezTo>
                    <a:pt x="162127" y="192379"/>
                    <a:pt x="162363" y="190728"/>
                    <a:pt x="164014" y="188606"/>
                  </a:cubicBezTo>
                  <a:cubicBezTo>
                    <a:pt x="164014" y="190256"/>
                    <a:pt x="164014" y="188606"/>
                    <a:pt x="164014" y="188606"/>
                  </a:cubicBezTo>
                  <a:cubicBezTo>
                    <a:pt x="164250" y="188369"/>
                    <a:pt x="164723" y="188369"/>
                    <a:pt x="164959" y="188133"/>
                  </a:cubicBezTo>
                  <a:close/>
                  <a:moveTo>
                    <a:pt x="168027" y="160759"/>
                  </a:moveTo>
                  <a:cubicBezTo>
                    <a:pt x="168027" y="160759"/>
                    <a:pt x="168027" y="160759"/>
                    <a:pt x="168027" y="159109"/>
                  </a:cubicBezTo>
                  <a:cubicBezTo>
                    <a:pt x="168027" y="157455"/>
                    <a:pt x="168027" y="159109"/>
                    <a:pt x="168027" y="159109"/>
                  </a:cubicBezTo>
                  <a:cubicBezTo>
                    <a:pt x="168027" y="159109"/>
                    <a:pt x="170622" y="156514"/>
                    <a:pt x="169677" y="158400"/>
                  </a:cubicBezTo>
                  <a:close/>
                  <a:moveTo>
                    <a:pt x="163542" y="182706"/>
                  </a:moveTo>
                  <a:cubicBezTo>
                    <a:pt x="163542" y="182706"/>
                    <a:pt x="164959" y="179875"/>
                    <a:pt x="163542" y="181053"/>
                  </a:cubicBezTo>
                  <a:cubicBezTo>
                    <a:pt x="162127" y="182234"/>
                    <a:pt x="164959" y="181289"/>
                    <a:pt x="164959" y="180344"/>
                  </a:cubicBezTo>
                  <a:close/>
                  <a:moveTo>
                    <a:pt x="161419" y="190728"/>
                  </a:moveTo>
                  <a:cubicBezTo>
                    <a:pt x="161419" y="189311"/>
                    <a:pt x="161419" y="190728"/>
                    <a:pt x="161419" y="189075"/>
                  </a:cubicBezTo>
                  <a:cubicBezTo>
                    <a:pt x="161419" y="187424"/>
                    <a:pt x="161419" y="189075"/>
                    <a:pt x="161419" y="186952"/>
                  </a:cubicBezTo>
                  <a:cubicBezTo>
                    <a:pt x="161419" y="184829"/>
                    <a:pt x="161419" y="186952"/>
                    <a:pt x="161419" y="189547"/>
                  </a:cubicBezTo>
                  <a:cubicBezTo>
                    <a:pt x="161419" y="192143"/>
                    <a:pt x="163072" y="190020"/>
                    <a:pt x="163072" y="188369"/>
                  </a:cubicBezTo>
                  <a:close/>
                  <a:moveTo>
                    <a:pt x="167790" y="156041"/>
                  </a:moveTo>
                  <a:cubicBezTo>
                    <a:pt x="167790" y="153915"/>
                    <a:pt x="167790" y="156041"/>
                    <a:pt x="167790" y="154388"/>
                  </a:cubicBezTo>
                  <a:cubicBezTo>
                    <a:pt x="167790" y="152737"/>
                    <a:pt x="170386" y="151320"/>
                    <a:pt x="169441" y="153679"/>
                  </a:cubicBezTo>
                  <a:close/>
                  <a:moveTo>
                    <a:pt x="164014" y="171144"/>
                  </a:moveTo>
                  <a:lnTo>
                    <a:pt x="164014" y="171144"/>
                  </a:lnTo>
                  <a:cubicBezTo>
                    <a:pt x="164014" y="171144"/>
                    <a:pt x="164959" y="170671"/>
                    <a:pt x="164959" y="168782"/>
                  </a:cubicBezTo>
                  <a:close/>
                  <a:moveTo>
                    <a:pt x="161655" y="187188"/>
                  </a:moveTo>
                  <a:lnTo>
                    <a:pt x="161655" y="185774"/>
                  </a:lnTo>
                  <a:cubicBezTo>
                    <a:pt x="161655" y="185774"/>
                    <a:pt x="161655" y="185774"/>
                    <a:pt x="161655" y="188133"/>
                  </a:cubicBezTo>
                  <a:cubicBezTo>
                    <a:pt x="161655" y="190492"/>
                    <a:pt x="163072" y="186716"/>
                    <a:pt x="163308" y="184829"/>
                  </a:cubicBezTo>
                  <a:close/>
                  <a:moveTo>
                    <a:pt x="164723" y="154860"/>
                  </a:moveTo>
                  <a:cubicBezTo>
                    <a:pt x="164723" y="154860"/>
                    <a:pt x="166140" y="154860"/>
                    <a:pt x="166846" y="154860"/>
                  </a:cubicBezTo>
                  <a:cubicBezTo>
                    <a:pt x="166609" y="153915"/>
                    <a:pt x="166609" y="152973"/>
                    <a:pt x="166846" y="152029"/>
                  </a:cubicBezTo>
                  <a:cubicBezTo>
                    <a:pt x="166846" y="155333"/>
                    <a:pt x="166846" y="152029"/>
                    <a:pt x="166846" y="154860"/>
                  </a:cubicBezTo>
                  <a:cubicBezTo>
                    <a:pt x="165904" y="156041"/>
                    <a:pt x="165195" y="157455"/>
                    <a:pt x="164959" y="158873"/>
                  </a:cubicBezTo>
                  <a:cubicBezTo>
                    <a:pt x="168499" y="151556"/>
                    <a:pt x="166376" y="155096"/>
                    <a:pt x="166376" y="152501"/>
                  </a:cubicBezTo>
                  <a:close/>
                  <a:moveTo>
                    <a:pt x="191624" y="33333"/>
                  </a:moveTo>
                  <a:cubicBezTo>
                    <a:pt x="191624" y="33333"/>
                    <a:pt x="191624" y="31919"/>
                    <a:pt x="191624" y="33333"/>
                  </a:cubicBezTo>
                  <a:cubicBezTo>
                    <a:pt x="191624" y="34751"/>
                    <a:pt x="192569" y="32861"/>
                    <a:pt x="193274" y="30974"/>
                  </a:cubicBezTo>
                  <a:close/>
                  <a:moveTo>
                    <a:pt x="173453" y="111206"/>
                  </a:moveTo>
                  <a:cubicBezTo>
                    <a:pt x="173453" y="109788"/>
                    <a:pt x="173453" y="109788"/>
                    <a:pt x="173453" y="111206"/>
                  </a:cubicBezTo>
                  <a:cubicBezTo>
                    <a:pt x="173453" y="108610"/>
                    <a:pt x="175813" y="106251"/>
                    <a:pt x="175576" y="107902"/>
                  </a:cubicBezTo>
                  <a:cubicBezTo>
                    <a:pt x="175340" y="107902"/>
                    <a:pt x="175340" y="107902"/>
                    <a:pt x="175107" y="107902"/>
                  </a:cubicBezTo>
                  <a:close/>
                  <a:moveTo>
                    <a:pt x="160477" y="185538"/>
                  </a:moveTo>
                  <a:cubicBezTo>
                    <a:pt x="160477" y="185538"/>
                    <a:pt x="160477" y="185538"/>
                    <a:pt x="161891" y="185538"/>
                  </a:cubicBezTo>
                  <a:lnTo>
                    <a:pt x="161891" y="185538"/>
                  </a:lnTo>
                  <a:cubicBezTo>
                    <a:pt x="162836" y="183648"/>
                    <a:pt x="162127" y="184357"/>
                    <a:pt x="162127" y="183176"/>
                  </a:cubicBezTo>
                  <a:close/>
                  <a:moveTo>
                    <a:pt x="168027" y="141411"/>
                  </a:moveTo>
                  <a:cubicBezTo>
                    <a:pt x="168027" y="141411"/>
                    <a:pt x="168027" y="141411"/>
                    <a:pt x="168027" y="143534"/>
                  </a:cubicBezTo>
                  <a:cubicBezTo>
                    <a:pt x="168027" y="145657"/>
                    <a:pt x="168735" y="141647"/>
                    <a:pt x="169677" y="139049"/>
                  </a:cubicBezTo>
                  <a:close/>
                  <a:moveTo>
                    <a:pt x="165904" y="149433"/>
                  </a:moveTo>
                  <a:cubicBezTo>
                    <a:pt x="165904" y="147546"/>
                    <a:pt x="165904" y="149433"/>
                    <a:pt x="165904" y="147310"/>
                  </a:cubicBezTo>
                  <a:cubicBezTo>
                    <a:pt x="165904" y="145184"/>
                    <a:pt x="167318" y="147310"/>
                    <a:pt x="167082" y="147310"/>
                  </a:cubicBezTo>
                  <a:cubicBezTo>
                    <a:pt x="166846" y="147310"/>
                    <a:pt x="167790" y="146602"/>
                    <a:pt x="167554" y="147074"/>
                  </a:cubicBezTo>
                  <a:close/>
                  <a:moveTo>
                    <a:pt x="159768" y="186010"/>
                  </a:moveTo>
                  <a:cubicBezTo>
                    <a:pt x="159768" y="186010"/>
                    <a:pt x="159768" y="184593"/>
                    <a:pt x="159768" y="183884"/>
                  </a:cubicBezTo>
                  <a:cubicBezTo>
                    <a:pt x="159768" y="183176"/>
                    <a:pt x="159768" y="183884"/>
                    <a:pt x="159768" y="185065"/>
                  </a:cubicBezTo>
                  <a:cubicBezTo>
                    <a:pt x="159768" y="186243"/>
                    <a:pt x="161182" y="184593"/>
                    <a:pt x="161419" y="183648"/>
                  </a:cubicBezTo>
                  <a:close/>
                  <a:moveTo>
                    <a:pt x="159768" y="183884"/>
                  </a:moveTo>
                  <a:cubicBezTo>
                    <a:pt x="159768" y="182470"/>
                    <a:pt x="159768" y="183884"/>
                    <a:pt x="159768" y="183884"/>
                  </a:cubicBezTo>
                  <a:cubicBezTo>
                    <a:pt x="159768" y="183884"/>
                    <a:pt x="160240" y="182706"/>
                    <a:pt x="160477" y="181525"/>
                  </a:cubicBezTo>
                  <a:close/>
                  <a:moveTo>
                    <a:pt x="164959" y="154388"/>
                  </a:moveTo>
                  <a:cubicBezTo>
                    <a:pt x="164959" y="156041"/>
                    <a:pt x="164959" y="154388"/>
                    <a:pt x="164959" y="152029"/>
                  </a:cubicBezTo>
                  <a:cubicBezTo>
                    <a:pt x="164959" y="151556"/>
                    <a:pt x="164959" y="150848"/>
                    <a:pt x="164959" y="150378"/>
                  </a:cubicBezTo>
                  <a:lnTo>
                    <a:pt x="164959" y="150378"/>
                  </a:lnTo>
                  <a:cubicBezTo>
                    <a:pt x="164959" y="150848"/>
                    <a:pt x="164959" y="151556"/>
                    <a:pt x="164959" y="152029"/>
                  </a:cubicBezTo>
                  <a:close/>
                  <a:moveTo>
                    <a:pt x="158587" y="189784"/>
                  </a:moveTo>
                  <a:cubicBezTo>
                    <a:pt x="158587" y="189784"/>
                    <a:pt x="158587" y="189784"/>
                    <a:pt x="158587" y="188369"/>
                  </a:cubicBezTo>
                  <a:cubicBezTo>
                    <a:pt x="158587" y="186952"/>
                    <a:pt x="158587" y="185538"/>
                    <a:pt x="160240" y="185538"/>
                  </a:cubicBezTo>
                  <a:cubicBezTo>
                    <a:pt x="161891" y="185538"/>
                    <a:pt x="160240" y="189075"/>
                    <a:pt x="160240" y="188842"/>
                  </a:cubicBezTo>
                  <a:cubicBezTo>
                    <a:pt x="160004" y="187897"/>
                    <a:pt x="160004" y="187188"/>
                    <a:pt x="160240" y="186243"/>
                  </a:cubicBezTo>
                  <a:cubicBezTo>
                    <a:pt x="160004" y="186716"/>
                    <a:pt x="159532" y="186952"/>
                    <a:pt x="159296" y="187424"/>
                  </a:cubicBezTo>
                  <a:close/>
                  <a:moveTo>
                    <a:pt x="158587" y="183412"/>
                  </a:moveTo>
                  <a:cubicBezTo>
                    <a:pt x="158351" y="182706"/>
                    <a:pt x="158351" y="181998"/>
                    <a:pt x="158587" y="181289"/>
                  </a:cubicBezTo>
                  <a:cubicBezTo>
                    <a:pt x="158587" y="183176"/>
                    <a:pt x="158587" y="181289"/>
                    <a:pt x="158587" y="183176"/>
                  </a:cubicBezTo>
                  <a:lnTo>
                    <a:pt x="158587" y="183176"/>
                  </a:lnTo>
                  <a:cubicBezTo>
                    <a:pt x="160477" y="179875"/>
                    <a:pt x="159532" y="181525"/>
                    <a:pt x="159532" y="181053"/>
                  </a:cubicBezTo>
                  <a:close/>
                  <a:moveTo>
                    <a:pt x="162836" y="152265"/>
                  </a:moveTo>
                  <a:cubicBezTo>
                    <a:pt x="162836" y="152265"/>
                    <a:pt x="165195" y="149433"/>
                    <a:pt x="162836" y="152265"/>
                  </a:cubicBezTo>
                  <a:cubicBezTo>
                    <a:pt x="164959" y="148725"/>
                    <a:pt x="163542" y="151792"/>
                    <a:pt x="164959" y="149906"/>
                  </a:cubicBezTo>
                  <a:close/>
                  <a:moveTo>
                    <a:pt x="162836" y="144715"/>
                  </a:moveTo>
                  <a:cubicBezTo>
                    <a:pt x="162836" y="144715"/>
                    <a:pt x="162836" y="144715"/>
                    <a:pt x="162836" y="144715"/>
                  </a:cubicBezTo>
                  <a:cubicBezTo>
                    <a:pt x="162836" y="144715"/>
                    <a:pt x="164959" y="143770"/>
                    <a:pt x="164959" y="142353"/>
                  </a:cubicBezTo>
                  <a:close/>
                  <a:moveTo>
                    <a:pt x="161182" y="148961"/>
                  </a:moveTo>
                  <a:cubicBezTo>
                    <a:pt x="161182" y="148961"/>
                    <a:pt x="163308" y="147780"/>
                    <a:pt x="161182" y="151792"/>
                  </a:cubicBezTo>
                  <a:cubicBezTo>
                    <a:pt x="163308" y="147074"/>
                    <a:pt x="161655" y="148961"/>
                    <a:pt x="162363" y="146602"/>
                  </a:cubicBezTo>
                  <a:close/>
                  <a:moveTo>
                    <a:pt x="162600" y="137635"/>
                  </a:moveTo>
                  <a:cubicBezTo>
                    <a:pt x="162600" y="136454"/>
                    <a:pt x="162600" y="137635"/>
                    <a:pt x="162600" y="137635"/>
                  </a:cubicBezTo>
                  <a:cubicBezTo>
                    <a:pt x="162600" y="137635"/>
                    <a:pt x="163542" y="136217"/>
                    <a:pt x="164959" y="135275"/>
                  </a:cubicBezTo>
                  <a:close/>
                  <a:moveTo>
                    <a:pt x="160946" y="143770"/>
                  </a:moveTo>
                  <a:cubicBezTo>
                    <a:pt x="160946" y="140230"/>
                    <a:pt x="160946" y="142589"/>
                    <a:pt x="160946" y="140938"/>
                  </a:cubicBezTo>
                  <a:cubicBezTo>
                    <a:pt x="160946" y="139285"/>
                    <a:pt x="162127" y="140938"/>
                    <a:pt x="162363" y="140938"/>
                  </a:cubicBezTo>
                  <a:cubicBezTo>
                    <a:pt x="162600" y="140938"/>
                    <a:pt x="162600" y="140702"/>
                    <a:pt x="162127" y="141411"/>
                  </a:cubicBezTo>
                  <a:close/>
                  <a:moveTo>
                    <a:pt x="160946" y="145184"/>
                  </a:moveTo>
                  <a:cubicBezTo>
                    <a:pt x="160946" y="142825"/>
                    <a:pt x="159296" y="147780"/>
                    <a:pt x="159532" y="145184"/>
                  </a:cubicBezTo>
                  <a:cubicBezTo>
                    <a:pt x="159768" y="142589"/>
                    <a:pt x="159532" y="145184"/>
                    <a:pt x="160946" y="142825"/>
                  </a:cubicBezTo>
                  <a:cubicBezTo>
                    <a:pt x="162363" y="140466"/>
                    <a:pt x="162363" y="140702"/>
                    <a:pt x="161419" y="142825"/>
                  </a:cubicBezTo>
                  <a:close/>
                  <a:moveTo>
                    <a:pt x="158823" y="142825"/>
                  </a:moveTo>
                  <a:cubicBezTo>
                    <a:pt x="158823" y="141411"/>
                    <a:pt x="158823" y="141411"/>
                    <a:pt x="158823" y="142825"/>
                  </a:cubicBezTo>
                  <a:cubicBezTo>
                    <a:pt x="158823" y="144242"/>
                    <a:pt x="158823" y="142589"/>
                    <a:pt x="159296" y="140466"/>
                  </a:cubicBezTo>
                  <a:close/>
                  <a:moveTo>
                    <a:pt x="152452" y="174681"/>
                  </a:moveTo>
                  <a:cubicBezTo>
                    <a:pt x="152452" y="172794"/>
                    <a:pt x="152452" y="174681"/>
                    <a:pt x="152452" y="174681"/>
                  </a:cubicBezTo>
                  <a:cubicBezTo>
                    <a:pt x="152452" y="174681"/>
                    <a:pt x="152924" y="173503"/>
                    <a:pt x="152924" y="172322"/>
                  </a:cubicBezTo>
                  <a:close/>
                  <a:moveTo>
                    <a:pt x="152452" y="176334"/>
                  </a:moveTo>
                  <a:cubicBezTo>
                    <a:pt x="152452" y="176334"/>
                    <a:pt x="152452" y="176334"/>
                    <a:pt x="152452" y="176334"/>
                  </a:cubicBezTo>
                  <a:cubicBezTo>
                    <a:pt x="152452" y="176334"/>
                    <a:pt x="151979" y="176098"/>
                    <a:pt x="152452" y="173975"/>
                  </a:cubicBezTo>
                  <a:close/>
                  <a:moveTo>
                    <a:pt x="152452" y="171377"/>
                  </a:moveTo>
                  <a:cubicBezTo>
                    <a:pt x="152452" y="170671"/>
                    <a:pt x="152452" y="169727"/>
                    <a:pt x="152452" y="169018"/>
                  </a:cubicBezTo>
                  <a:cubicBezTo>
                    <a:pt x="152452" y="169018"/>
                    <a:pt x="152452" y="169018"/>
                    <a:pt x="152452" y="169018"/>
                  </a:cubicBezTo>
                  <a:cubicBezTo>
                    <a:pt x="152452" y="169018"/>
                    <a:pt x="153160" y="169963"/>
                    <a:pt x="153160" y="169018"/>
                  </a:cubicBezTo>
                  <a:close/>
                  <a:moveTo>
                    <a:pt x="149384" y="179638"/>
                  </a:moveTo>
                  <a:lnTo>
                    <a:pt x="151037" y="176334"/>
                  </a:lnTo>
                  <a:cubicBezTo>
                    <a:pt x="151037" y="176334"/>
                    <a:pt x="151037" y="176334"/>
                    <a:pt x="151037" y="174917"/>
                  </a:cubicBezTo>
                  <a:cubicBezTo>
                    <a:pt x="151037" y="173503"/>
                    <a:pt x="153160" y="171849"/>
                    <a:pt x="152924" y="173503"/>
                  </a:cubicBezTo>
                  <a:cubicBezTo>
                    <a:pt x="152688" y="175153"/>
                    <a:pt x="150092" y="178694"/>
                    <a:pt x="150092" y="177276"/>
                  </a:cubicBezTo>
                  <a:close/>
                  <a:moveTo>
                    <a:pt x="158823" y="134803"/>
                  </a:moveTo>
                  <a:cubicBezTo>
                    <a:pt x="158823" y="133150"/>
                    <a:pt x="158823" y="134803"/>
                    <a:pt x="158823" y="134803"/>
                  </a:cubicBezTo>
                  <a:cubicBezTo>
                    <a:pt x="158823" y="134803"/>
                    <a:pt x="159059" y="134094"/>
                    <a:pt x="159532" y="131499"/>
                  </a:cubicBezTo>
                  <a:close/>
                  <a:moveTo>
                    <a:pt x="150565" y="173030"/>
                  </a:moveTo>
                  <a:cubicBezTo>
                    <a:pt x="150565" y="173030"/>
                    <a:pt x="150565" y="171849"/>
                    <a:pt x="150565" y="173030"/>
                  </a:cubicBezTo>
                  <a:cubicBezTo>
                    <a:pt x="150565" y="174212"/>
                    <a:pt x="151037" y="172086"/>
                    <a:pt x="151273" y="170671"/>
                  </a:cubicBezTo>
                  <a:close/>
                  <a:moveTo>
                    <a:pt x="156228" y="143770"/>
                  </a:moveTo>
                  <a:cubicBezTo>
                    <a:pt x="156228" y="143770"/>
                    <a:pt x="155047" y="143770"/>
                    <a:pt x="156228" y="141880"/>
                  </a:cubicBezTo>
                  <a:cubicBezTo>
                    <a:pt x="157409" y="139994"/>
                    <a:pt x="156228" y="140466"/>
                    <a:pt x="154811" y="143298"/>
                  </a:cubicBezTo>
                  <a:lnTo>
                    <a:pt x="154811" y="141647"/>
                  </a:lnTo>
                  <a:cubicBezTo>
                    <a:pt x="154811" y="140230"/>
                    <a:pt x="154811" y="141647"/>
                    <a:pt x="155992" y="139757"/>
                  </a:cubicBezTo>
                  <a:cubicBezTo>
                    <a:pt x="157173" y="137871"/>
                    <a:pt x="155992" y="141175"/>
                    <a:pt x="155992" y="139757"/>
                  </a:cubicBezTo>
                  <a:cubicBezTo>
                    <a:pt x="155992" y="138343"/>
                    <a:pt x="155992" y="141175"/>
                    <a:pt x="155992" y="142117"/>
                  </a:cubicBezTo>
                  <a:lnTo>
                    <a:pt x="155992" y="140466"/>
                  </a:lnTo>
                  <a:cubicBezTo>
                    <a:pt x="157409" y="139521"/>
                    <a:pt x="156700" y="140466"/>
                    <a:pt x="156937" y="141411"/>
                  </a:cubicBezTo>
                  <a:close/>
                  <a:moveTo>
                    <a:pt x="154811" y="139757"/>
                  </a:moveTo>
                  <a:cubicBezTo>
                    <a:pt x="154811" y="137162"/>
                    <a:pt x="156937" y="136217"/>
                    <a:pt x="156464" y="137871"/>
                  </a:cubicBezTo>
                  <a:lnTo>
                    <a:pt x="156464" y="139757"/>
                  </a:lnTo>
                  <a:cubicBezTo>
                    <a:pt x="156464" y="139757"/>
                    <a:pt x="157173" y="134331"/>
                    <a:pt x="155519" y="137398"/>
                  </a:cubicBezTo>
                  <a:close/>
                  <a:moveTo>
                    <a:pt x="153160" y="141880"/>
                  </a:moveTo>
                  <a:cubicBezTo>
                    <a:pt x="153396" y="140466"/>
                    <a:pt x="154105" y="139049"/>
                    <a:pt x="155047" y="137871"/>
                  </a:cubicBezTo>
                  <a:cubicBezTo>
                    <a:pt x="155047" y="137871"/>
                    <a:pt x="155047" y="137871"/>
                    <a:pt x="155047" y="137871"/>
                  </a:cubicBezTo>
                  <a:cubicBezTo>
                    <a:pt x="155047" y="137871"/>
                    <a:pt x="155047" y="136926"/>
                    <a:pt x="153869" y="139521"/>
                  </a:cubicBezTo>
                  <a:close/>
                  <a:moveTo>
                    <a:pt x="155047" y="131971"/>
                  </a:moveTo>
                  <a:cubicBezTo>
                    <a:pt x="155047" y="131971"/>
                    <a:pt x="155047" y="130554"/>
                    <a:pt x="155047" y="131971"/>
                  </a:cubicBezTo>
                  <a:cubicBezTo>
                    <a:pt x="155047" y="133386"/>
                    <a:pt x="155519" y="131499"/>
                    <a:pt x="155755" y="129612"/>
                  </a:cubicBezTo>
                  <a:close/>
                  <a:moveTo>
                    <a:pt x="178644" y="29560"/>
                  </a:moveTo>
                  <a:cubicBezTo>
                    <a:pt x="178644" y="29560"/>
                    <a:pt x="178644" y="30738"/>
                    <a:pt x="178644" y="29560"/>
                  </a:cubicBezTo>
                  <a:cubicBezTo>
                    <a:pt x="178644" y="28379"/>
                    <a:pt x="178644" y="29560"/>
                    <a:pt x="178644" y="29560"/>
                  </a:cubicBezTo>
                  <a:close/>
                  <a:moveTo>
                    <a:pt x="149620" y="135512"/>
                  </a:moveTo>
                  <a:cubicBezTo>
                    <a:pt x="149620" y="132916"/>
                    <a:pt x="152215" y="130790"/>
                    <a:pt x="151037" y="134094"/>
                  </a:cubicBezTo>
                  <a:cubicBezTo>
                    <a:pt x="151273" y="131499"/>
                    <a:pt x="150329" y="133150"/>
                    <a:pt x="149856" y="133150"/>
                  </a:cubicBezTo>
                  <a:close/>
                  <a:moveTo>
                    <a:pt x="177466" y="29793"/>
                  </a:moveTo>
                  <a:cubicBezTo>
                    <a:pt x="177466" y="29793"/>
                    <a:pt x="175813" y="31210"/>
                    <a:pt x="177466" y="28379"/>
                  </a:cubicBezTo>
                  <a:cubicBezTo>
                    <a:pt x="177466" y="28379"/>
                    <a:pt x="177466" y="26492"/>
                    <a:pt x="179117" y="25547"/>
                  </a:cubicBezTo>
                  <a:lnTo>
                    <a:pt x="177466" y="29793"/>
                  </a:lnTo>
                  <a:cubicBezTo>
                    <a:pt x="178175" y="25784"/>
                    <a:pt x="178644" y="25311"/>
                    <a:pt x="177702" y="27434"/>
                  </a:cubicBezTo>
                  <a:close/>
                  <a:moveTo>
                    <a:pt x="176049" y="29793"/>
                  </a:moveTo>
                  <a:cubicBezTo>
                    <a:pt x="176049" y="29793"/>
                    <a:pt x="176049" y="29793"/>
                    <a:pt x="176049" y="29793"/>
                  </a:cubicBezTo>
                  <a:cubicBezTo>
                    <a:pt x="176049" y="29793"/>
                    <a:pt x="175340" y="28143"/>
                    <a:pt x="176285" y="26492"/>
                  </a:cubicBezTo>
                  <a:close/>
                  <a:moveTo>
                    <a:pt x="137113" y="167367"/>
                  </a:moveTo>
                  <a:cubicBezTo>
                    <a:pt x="137113" y="167367"/>
                    <a:pt x="137113" y="167367"/>
                    <a:pt x="137113" y="167367"/>
                  </a:cubicBezTo>
                  <a:cubicBezTo>
                    <a:pt x="137113" y="167367"/>
                    <a:pt x="137113" y="165008"/>
                    <a:pt x="137349" y="164063"/>
                  </a:cubicBezTo>
                  <a:close/>
                  <a:moveTo>
                    <a:pt x="134754" y="168782"/>
                  </a:moveTo>
                  <a:cubicBezTo>
                    <a:pt x="133339" y="171613"/>
                    <a:pt x="134754" y="168782"/>
                    <a:pt x="134754" y="168782"/>
                  </a:cubicBezTo>
                  <a:cubicBezTo>
                    <a:pt x="134045" y="170435"/>
                    <a:pt x="133339" y="171849"/>
                    <a:pt x="132631" y="173267"/>
                  </a:cubicBezTo>
                  <a:cubicBezTo>
                    <a:pt x="132631" y="171377"/>
                    <a:pt x="134281" y="170199"/>
                    <a:pt x="134754" y="168312"/>
                  </a:cubicBezTo>
                  <a:cubicBezTo>
                    <a:pt x="134754" y="168782"/>
                    <a:pt x="134754" y="169490"/>
                    <a:pt x="134754" y="169963"/>
                  </a:cubicBezTo>
                  <a:cubicBezTo>
                    <a:pt x="134754" y="169963"/>
                    <a:pt x="134754" y="168312"/>
                    <a:pt x="134754" y="167367"/>
                  </a:cubicBezTo>
                  <a:cubicBezTo>
                    <a:pt x="134754" y="166423"/>
                    <a:pt x="139002" y="163119"/>
                    <a:pt x="136171" y="168546"/>
                  </a:cubicBezTo>
                  <a:cubicBezTo>
                    <a:pt x="136171" y="168546"/>
                    <a:pt x="137821" y="168546"/>
                    <a:pt x="136171" y="169963"/>
                  </a:cubicBezTo>
                  <a:cubicBezTo>
                    <a:pt x="134517" y="171377"/>
                    <a:pt x="134517" y="167367"/>
                    <a:pt x="134990" y="165478"/>
                  </a:cubicBezTo>
                  <a:close/>
                  <a:moveTo>
                    <a:pt x="132867" y="172322"/>
                  </a:moveTo>
                  <a:cubicBezTo>
                    <a:pt x="132867" y="172322"/>
                    <a:pt x="132867" y="172322"/>
                    <a:pt x="134281" y="172322"/>
                  </a:cubicBezTo>
                  <a:cubicBezTo>
                    <a:pt x="135698" y="172322"/>
                    <a:pt x="132867" y="170435"/>
                    <a:pt x="133103" y="169018"/>
                  </a:cubicBezTo>
                  <a:close/>
                  <a:moveTo>
                    <a:pt x="170386" y="33097"/>
                  </a:moveTo>
                  <a:cubicBezTo>
                    <a:pt x="170386" y="33097"/>
                    <a:pt x="168499" y="34751"/>
                    <a:pt x="170386" y="33097"/>
                  </a:cubicBezTo>
                  <a:cubicBezTo>
                    <a:pt x="172275" y="31447"/>
                    <a:pt x="171803" y="26728"/>
                    <a:pt x="170622" y="29793"/>
                  </a:cubicBezTo>
                  <a:close/>
                  <a:moveTo>
                    <a:pt x="130980" y="172794"/>
                  </a:moveTo>
                  <a:cubicBezTo>
                    <a:pt x="130980" y="172794"/>
                    <a:pt x="130980" y="171377"/>
                    <a:pt x="130980" y="170908"/>
                  </a:cubicBezTo>
                  <a:cubicBezTo>
                    <a:pt x="130980" y="170435"/>
                    <a:pt x="130980" y="170908"/>
                    <a:pt x="132158" y="170908"/>
                  </a:cubicBezTo>
                  <a:cubicBezTo>
                    <a:pt x="131686" y="170435"/>
                    <a:pt x="131450" y="169963"/>
                    <a:pt x="131213" y="169490"/>
                  </a:cubicBezTo>
                  <a:close/>
                  <a:moveTo>
                    <a:pt x="130980" y="167604"/>
                  </a:moveTo>
                  <a:cubicBezTo>
                    <a:pt x="130980" y="166186"/>
                    <a:pt x="130980" y="167604"/>
                    <a:pt x="130980" y="166186"/>
                  </a:cubicBezTo>
                  <a:cubicBezTo>
                    <a:pt x="130980" y="164772"/>
                    <a:pt x="132394" y="163119"/>
                    <a:pt x="131686" y="164300"/>
                  </a:cubicBezTo>
                  <a:close/>
                  <a:moveTo>
                    <a:pt x="127912" y="176334"/>
                  </a:moveTo>
                  <a:cubicBezTo>
                    <a:pt x="127912" y="175626"/>
                    <a:pt x="127912" y="174681"/>
                    <a:pt x="127912" y="173975"/>
                  </a:cubicBezTo>
                  <a:cubicBezTo>
                    <a:pt x="127912" y="173975"/>
                    <a:pt x="127912" y="175390"/>
                    <a:pt x="127912" y="173975"/>
                  </a:cubicBezTo>
                  <a:cubicBezTo>
                    <a:pt x="127912" y="172558"/>
                    <a:pt x="127912" y="173975"/>
                    <a:pt x="127912" y="173975"/>
                  </a:cubicBezTo>
                  <a:close/>
                  <a:moveTo>
                    <a:pt x="167554" y="31447"/>
                  </a:moveTo>
                  <a:cubicBezTo>
                    <a:pt x="167554" y="30974"/>
                    <a:pt x="167554" y="30266"/>
                    <a:pt x="167554" y="29793"/>
                  </a:cubicBezTo>
                  <a:cubicBezTo>
                    <a:pt x="167554" y="31447"/>
                    <a:pt x="167554" y="29793"/>
                    <a:pt x="167554" y="31210"/>
                  </a:cubicBezTo>
                  <a:cubicBezTo>
                    <a:pt x="167554" y="32628"/>
                    <a:pt x="167790" y="29560"/>
                    <a:pt x="168263" y="28143"/>
                  </a:cubicBezTo>
                  <a:close/>
                  <a:moveTo>
                    <a:pt x="128146" y="166659"/>
                  </a:moveTo>
                  <a:cubicBezTo>
                    <a:pt x="128146" y="166659"/>
                    <a:pt x="128146" y="166659"/>
                    <a:pt x="128146" y="165244"/>
                  </a:cubicBezTo>
                  <a:lnTo>
                    <a:pt x="128146" y="167131"/>
                  </a:lnTo>
                  <a:cubicBezTo>
                    <a:pt x="128146" y="167131"/>
                    <a:pt x="128146" y="165008"/>
                    <a:pt x="128146" y="163591"/>
                  </a:cubicBezTo>
                  <a:cubicBezTo>
                    <a:pt x="128146" y="162177"/>
                    <a:pt x="128146" y="163591"/>
                    <a:pt x="128146" y="165244"/>
                  </a:cubicBezTo>
                  <a:close/>
                  <a:moveTo>
                    <a:pt x="168263" y="27906"/>
                  </a:moveTo>
                  <a:lnTo>
                    <a:pt x="168263" y="29560"/>
                  </a:lnTo>
                  <a:cubicBezTo>
                    <a:pt x="167318" y="27670"/>
                    <a:pt x="168027" y="25547"/>
                    <a:pt x="168971" y="24603"/>
                  </a:cubicBezTo>
                  <a:close/>
                  <a:moveTo>
                    <a:pt x="126967" y="163827"/>
                  </a:moveTo>
                  <a:cubicBezTo>
                    <a:pt x="126967" y="163827"/>
                    <a:pt x="126967" y="163827"/>
                    <a:pt x="126967" y="163827"/>
                  </a:cubicBezTo>
                  <a:cubicBezTo>
                    <a:pt x="126967" y="163827"/>
                    <a:pt x="126967" y="163827"/>
                    <a:pt x="126967" y="163827"/>
                  </a:cubicBezTo>
                  <a:close/>
                  <a:moveTo>
                    <a:pt x="163308" y="31919"/>
                  </a:moveTo>
                  <a:cubicBezTo>
                    <a:pt x="163308" y="31447"/>
                    <a:pt x="163308" y="30974"/>
                    <a:pt x="163308" y="30502"/>
                  </a:cubicBezTo>
                  <a:lnTo>
                    <a:pt x="163308" y="28615"/>
                  </a:lnTo>
                  <a:cubicBezTo>
                    <a:pt x="163308" y="28615"/>
                    <a:pt x="163308" y="30502"/>
                    <a:pt x="163308" y="30029"/>
                  </a:cubicBezTo>
                  <a:lnTo>
                    <a:pt x="163308" y="27670"/>
                  </a:lnTo>
                  <a:cubicBezTo>
                    <a:pt x="163308" y="27670"/>
                    <a:pt x="163308" y="27670"/>
                    <a:pt x="163308" y="27670"/>
                  </a:cubicBezTo>
                  <a:cubicBezTo>
                    <a:pt x="163308" y="27670"/>
                    <a:pt x="164959" y="27670"/>
                    <a:pt x="164959" y="28615"/>
                  </a:cubicBezTo>
                  <a:close/>
                  <a:moveTo>
                    <a:pt x="123191" y="165950"/>
                  </a:moveTo>
                  <a:cubicBezTo>
                    <a:pt x="123191" y="165950"/>
                    <a:pt x="123191" y="165950"/>
                    <a:pt x="123191" y="164063"/>
                  </a:cubicBezTo>
                  <a:cubicBezTo>
                    <a:pt x="123191" y="162177"/>
                    <a:pt x="123191" y="164063"/>
                    <a:pt x="123191" y="164063"/>
                  </a:cubicBezTo>
                  <a:cubicBezTo>
                    <a:pt x="123191" y="164063"/>
                    <a:pt x="123191" y="164063"/>
                    <a:pt x="123191" y="162646"/>
                  </a:cubicBezTo>
                  <a:cubicBezTo>
                    <a:pt x="123900" y="161940"/>
                    <a:pt x="124372" y="161232"/>
                    <a:pt x="124845" y="160287"/>
                  </a:cubicBezTo>
                  <a:close/>
                  <a:moveTo>
                    <a:pt x="162600" y="30974"/>
                  </a:moveTo>
                  <a:lnTo>
                    <a:pt x="164014" y="28615"/>
                  </a:lnTo>
                  <a:cubicBezTo>
                    <a:pt x="164014" y="28615"/>
                    <a:pt x="162836" y="28851"/>
                    <a:pt x="163308" y="27670"/>
                  </a:cubicBezTo>
                  <a:close/>
                  <a:moveTo>
                    <a:pt x="122719" y="163119"/>
                  </a:moveTo>
                  <a:cubicBezTo>
                    <a:pt x="122955" y="161468"/>
                    <a:pt x="123663" y="159578"/>
                    <a:pt x="124608" y="158164"/>
                  </a:cubicBezTo>
                  <a:lnTo>
                    <a:pt x="124608" y="158164"/>
                  </a:lnTo>
                  <a:cubicBezTo>
                    <a:pt x="124136" y="158636"/>
                    <a:pt x="123900" y="159345"/>
                    <a:pt x="123427" y="159815"/>
                  </a:cubicBezTo>
                  <a:close/>
                  <a:moveTo>
                    <a:pt x="163072" y="28851"/>
                  </a:moveTo>
                  <a:cubicBezTo>
                    <a:pt x="163072" y="28851"/>
                    <a:pt x="163072" y="27434"/>
                    <a:pt x="163072" y="28851"/>
                  </a:cubicBezTo>
                  <a:cubicBezTo>
                    <a:pt x="163072" y="30266"/>
                    <a:pt x="163308" y="26728"/>
                    <a:pt x="164959" y="25547"/>
                  </a:cubicBezTo>
                  <a:close/>
                  <a:moveTo>
                    <a:pt x="121304" y="163591"/>
                  </a:moveTo>
                  <a:cubicBezTo>
                    <a:pt x="121304" y="163591"/>
                    <a:pt x="121304" y="163591"/>
                    <a:pt x="121304" y="163591"/>
                  </a:cubicBezTo>
                  <a:lnTo>
                    <a:pt x="121304" y="163591"/>
                  </a:lnTo>
                  <a:lnTo>
                    <a:pt x="121304" y="163591"/>
                  </a:lnTo>
                  <a:cubicBezTo>
                    <a:pt x="121304" y="163591"/>
                    <a:pt x="121777" y="160996"/>
                    <a:pt x="122013" y="160287"/>
                  </a:cubicBezTo>
                  <a:close/>
                  <a:moveTo>
                    <a:pt x="121304" y="161704"/>
                  </a:moveTo>
                  <a:cubicBezTo>
                    <a:pt x="121304" y="161704"/>
                    <a:pt x="121304" y="160287"/>
                    <a:pt x="121304" y="159578"/>
                  </a:cubicBezTo>
                  <a:cubicBezTo>
                    <a:pt x="121304" y="158873"/>
                    <a:pt x="121304" y="159578"/>
                    <a:pt x="121304" y="159578"/>
                  </a:cubicBezTo>
                  <a:cubicBezTo>
                    <a:pt x="121304" y="159578"/>
                    <a:pt x="121304" y="161468"/>
                    <a:pt x="119651" y="162177"/>
                  </a:cubicBezTo>
                  <a:cubicBezTo>
                    <a:pt x="118000" y="162882"/>
                    <a:pt x="122013" y="159345"/>
                    <a:pt x="122013" y="158400"/>
                  </a:cubicBezTo>
                  <a:close/>
                  <a:moveTo>
                    <a:pt x="160710" y="30266"/>
                  </a:moveTo>
                  <a:lnTo>
                    <a:pt x="162836" y="27198"/>
                  </a:lnTo>
                  <a:cubicBezTo>
                    <a:pt x="162836" y="27198"/>
                    <a:pt x="162836" y="27198"/>
                    <a:pt x="162836" y="27198"/>
                  </a:cubicBezTo>
                  <a:cubicBezTo>
                    <a:pt x="162836" y="27198"/>
                    <a:pt x="162836" y="28851"/>
                    <a:pt x="161419" y="30029"/>
                  </a:cubicBezTo>
                  <a:cubicBezTo>
                    <a:pt x="160004" y="31210"/>
                    <a:pt x="161419" y="27670"/>
                    <a:pt x="161419" y="26962"/>
                  </a:cubicBezTo>
                  <a:close/>
                  <a:moveTo>
                    <a:pt x="118945" y="165244"/>
                  </a:moveTo>
                  <a:lnTo>
                    <a:pt x="118945" y="163355"/>
                  </a:lnTo>
                  <a:lnTo>
                    <a:pt x="118945" y="163355"/>
                  </a:lnTo>
                  <a:cubicBezTo>
                    <a:pt x="118945" y="162413"/>
                    <a:pt x="119415" y="161468"/>
                    <a:pt x="120123" y="160759"/>
                  </a:cubicBezTo>
                  <a:cubicBezTo>
                    <a:pt x="120123" y="160759"/>
                    <a:pt x="120123" y="162177"/>
                    <a:pt x="120123" y="160759"/>
                  </a:cubicBezTo>
                  <a:cubicBezTo>
                    <a:pt x="119887" y="160287"/>
                    <a:pt x="119887" y="159815"/>
                    <a:pt x="120123" y="159345"/>
                  </a:cubicBezTo>
                  <a:lnTo>
                    <a:pt x="120123" y="159345"/>
                  </a:lnTo>
                  <a:cubicBezTo>
                    <a:pt x="119887" y="160287"/>
                    <a:pt x="119651" y="160996"/>
                    <a:pt x="119651" y="161940"/>
                  </a:cubicBezTo>
                  <a:close/>
                  <a:moveTo>
                    <a:pt x="120360" y="159345"/>
                  </a:moveTo>
                  <a:cubicBezTo>
                    <a:pt x="120360" y="159345"/>
                    <a:pt x="120360" y="159345"/>
                    <a:pt x="120360" y="159345"/>
                  </a:cubicBezTo>
                  <a:cubicBezTo>
                    <a:pt x="120360" y="159345"/>
                    <a:pt x="122246" y="155096"/>
                    <a:pt x="121068" y="155096"/>
                  </a:cubicBezTo>
                  <a:close/>
                  <a:moveTo>
                    <a:pt x="117528" y="161232"/>
                  </a:moveTo>
                  <a:cubicBezTo>
                    <a:pt x="117528" y="161232"/>
                    <a:pt x="117528" y="161232"/>
                    <a:pt x="117528" y="161232"/>
                  </a:cubicBezTo>
                  <a:cubicBezTo>
                    <a:pt x="117528" y="161232"/>
                    <a:pt x="117528" y="161232"/>
                    <a:pt x="117528" y="161232"/>
                  </a:cubicBezTo>
                  <a:close/>
                  <a:moveTo>
                    <a:pt x="117528" y="157455"/>
                  </a:moveTo>
                  <a:cubicBezTo>
                    <a:pt x="117528" y="157455"/>
                    <a:pt x="117528" y="157455"/>
                    <a:pt x="117528" y="157455"/>
                  </a:cubicBezTo>
                  <a:cubicBezTo>
                    <a:pt x="117528" y="157455"/>
                    <a:pt x="117764" y="155096"/>
                    <a:pt x="117764" y="155096"/>
                  </a:cubicBezTo>
                  <a:close/>
                  <a:moveTo>
                    <a:pt x="117528" y="157455"/>
                  </a:moveTo>
                  <a:lnTo>
                    <a:pt x="117528" y="157455"/>
                  </a:lnTo>
                  <a:cubicBezTo>
                    <a:pt x="117292" y="156747"/>
                    <a:pt x="117292" y="155805"/>
                    <a:pt x="117528" y="155096"/>
                  </a:cubicBezTo>
                  <a:cubicBezTo>
                    <a:pt x="117528" y="155096"/>
                    <a:pt x="117528" y="155096"/>
                    <a:pt x="117528" y="155096"/>
                  </a:cubicBezTo>
                  <a:cubicBezTo>
                    <a:pt x="117528" y="155096"/>
                    <a:pt x="117764" y="152973"/>
                    <a:pt x="117764" y="153446"/>
                  </a:cubicBezTo>
                  <a:close/>
                  <a:moveTo>
                    <a:pt x="116114" y="155805"/>
                  </a:moveTo>
                  <a:cubicBezTo>
                    <a:pt x="116114" y="154388"/>
                    <a:pt x="117528" y="155805"/>
                    <a:pt x="117528" y="155805"/>
                  </a:cubicBezTo>
                  <a:cubicBezTo>
                    <a:pt x="117528" y="155805"/>
                    <a:pt x="117764" y="151320"/>
                    <a:pt x="117764" y="151792"/>
                  </a:cubicBezTo>
                  <a:close/>
                  <a:moveTo>
                    <a:pt x="113988" y="159815"/>
                  </a:moveTo>
                  <a:cubicBezTo>
                    <a:pt x="115405" y="157219"/>
                    <a:pt x="115641" y="157928"/>
                    <a:pt x="115641" y="159815"/>
                  </a:cubicBezTo>
                  <a:cubicBezTo>
                    <a:pt x="115641" y="161704"/>
                    <a:pt x="114696" y="156983"/>
                    <a:pt x="114933" y="155096"/>
                  </a:cubicBezTo>
                  <a:close/>
                  <a:moveTo>
                    <a:pt x="113988" y="153679"/>
                  </a:moveTo>
                  <a:lnTo>
                    <a:pt x="113988" y="151556"/>
                  </a:lnTo>
                  <a:cubicBezTo>
                    <a:pt x="113988" y="151556"/>
                    <a:pt x="115405" y="149906"/>
                    <a:pt x="113988" y="151556"/>
                  </a:cubicBezTo>
                  <a:cubicBezTo>
                    <a:pt x="112573" y="153210"/>
                    <a:pt x="116114" y="148725"/>
                    <a:pt x="115641" y="149669"/>
                  </a:cubicBezTo>
                  <a:close/>
                  <a:moveTo>
                    <a:pt x="107147" y="156041"/>
                  </a:moveTo>
                  <a:cubicBezTo>
                    <a:pt x="107147" y="156041"/>
                    <a:pt x="107147" y="156041"/>
                    <a:pt x="107147" y="154388"/>
                  </a:cubicBezTo>
                  <a:cubicBezTo>
                    <a:pt x="107147" y="152737"/>
                    <a:pt x="107147" y="154388"/>
                    <a:pt x="107147" y="155805"/>
                  </a:cubicBezTo>
                  <a:cubicBezTo>
                    <a:pt x="107147" y="157219"/>
                    <a:pt x="108797" y="152501"/>
                    <a:pt x="108797" y="152029"/>
                  </a:cubicBezTo>
                  <a:close/>
                  <a:moveTo>
                    <a:pt x="77414" y="136926"/>
                  </a:moveTo>
                  <a:cubicBezTo>
                    <a:pt x="77414" y="136926"/>
                    <a:pt x="77414" y="136926"/>
                    <a:pt x="77414" y="135039"/>
                  </a:cubicBezTo>
                  <a:cubicBezTo>
                    <a:pt x="77414" y="133150"/>
                    <a:pt x="79064" y="133622"/>
                    <a:pt x="79300" y="133622"/>
                  </a:cubicBezTo>
                  <a:lnTo>
                    <a:pt x="79300" y="133622"/>
                  </a:lnTo>
                  <a:cubicBezTo>
                    <a:pt x="79300" y="133622"/>
                    <a:pt x="80481" y="131499"/>
                    <a:pt x="79064" y="132916"/>
                  </a:cubicBezTo>
                  <a:close/>
                  <a:moveTo>
                    <a:pt x="77414" y="133150"/>
                  </a:moveTo>
                  <a:cubicBezTo>
                    <a:pt x="77414" y="135039"/>
                    <a:pt x="78828" y="133150"/>
                    <a:pt x="77414" y="135512"/>
                  </a:cubicBezTo>
                  <a:cubicBezTo>
                    <a:pt x="77886" y="131499"/>
                    <a:pt x="76941" y="131499"/>
                    <a:pt x="78119" y="129140"/>
                  </a:cubicBezTo>
                  <a:close/>
                  <a:moveTo>
                    <a:pt x="126731" y="15163"/>
                  </a:moveTo>
                  <a:cubicBezTo>
                    <a:pt x="128854" y="13276"/>
                    <a:pt x="126731" y="15163"/>
                    <a:pt x="129799" y="11153"/>
                  </a:cubicBezTo>
                  <a:cubicBezTo>
                    <a:pt x="129799" y="12804"/>
                    <a:pt x="129799" y="12804"/>
                    <a:pt x="129799" y="13276"/>
                  </a:cubicBezTo>
                  <a:cubicBezTo>
                    <a:pt x="129799" y="13749"/>
                    <a:pt x="126731" y="11626"/>
                    <a:pt x="127440" y="10445"/>
                  </a:cubicBezTo>
                  <a:close/>
                  <a:moveTo>
                    <a:pt x="130035" y="11626"/>
                  </a:moveTo>
                  <a:lnTo>
                    <a:pt x="130035" y="11626"/>
                  </a:lnTo>
                  <a:cubicBezTo>
                    <a:pt x="130035" y="11626"/>
                    <a:pt x="132394" y="8558"/>
                    <a:pt x="132158" y="9264"/>
                  </a:cubicBezTo>
                  <a:cubicBezTo>
                    <a:pt x="131450" y="9972"/>
                    <a:pt x="130980" y="10917"/>
                    <a:pt x="130508" y="11626"/>
                  </a:cubicBezTo>
                  <a:cubicBezTo>
                    <a:pt x="130508" y="11626"/>
                    <a:pt x="127912" y="14457"/>
                    <a:pt x="127676" y="14221"/>
                  </a:cubicBezTo>
                  <a:close/>
                  <a:moveTo>
                    <a:pt x="69152" y="131263"/>
                  </a:moveTo>
                  <a:cubicBezTo>
                    <a:pt x="69152" y="131263"/>
                    <a:pt x="69152" y="131263"/>
                    <a:pt x="69152" y="131263"/>
                  </a:cubicBezTo>
                  <a:lnTo>
                    <a:pt x="71278" y="129140"/>
                  </a:lnTo>
                  <a:cubicBezTo>
                    <a:pt x="71278" y="129140"/>
                    <a:pt x="70570" y="125600"/>
                    <a:pt x="70570" y="126544"/>
                  </a:cubicBezTo>
                  <a:close/>
                  <a:moveTo>
                    <a:pt x="126023" y="14693"/>
                  </a:moveTo>
                  <a:lnTo>
                    <a:pt x="128382" y="11390"/>
                  </a:lnTo>
                  <a:cubicBezTo>
                    <a:pt x="128382" y="11390"/>
                    <a:pt x="129799" y="11390"/>
                    <a:pt x="128382" y="11390"/>
                  </a:cubicBezTo>
                  <a:close/>
                  <a:moveTo>
                    <a:pt x="68447" y="128904"/>
                  </a:moveTo>
                  <a:cubicBezTo>
                    <a:pt x="68447" y="128904"/>
                    <a:pt x="68447" y="127486"/>
                    <a:pt x="68447" y="128904"/>
                  </a:cubicBezTo>
                  <a:cubicBezTo>
                    <a:pt x="68447" y="130318"/>
                    <a:pt x="67502" y="126308"/>
                    <a:pt x="69152" y="124182"/>
                  </a:cubicBezTo>
                  <a:close/>
                  <a:moveTo>
                    <a:pt x="126259" y="14221"/>
                  </a:moveTo>
                  <a:cubicBezTo>
                    <a:pt x="126259" y="14221"/>
                    <a:pt x="126259" y="14221"/>
                    <a:pt x="126259" y="14221"/>
                  </a:cubicBezTo>
                  <a:lnTo>
                    <a:pt x="126259" y="14221"/>
                  </a:lnTo>
                  <a:close/>
                  <a:moveTo>
                    <a:pt x="43432" y="119228"/>
                  </a:moveTo>
                  <a:cubicBezTo>
                    <a:pt x="43432" y="119228"/>
                    <a:pt x="43432" y="119228"/>
                    <a:pt x="43432" y="119228"/>
                  </a:cubicBezTo>
                  <a:cubicBezTo>
                    <a:pt x="43432" y="119228"/>
                    <a:pt x="42723" y="116160"/>
                    <a:pt x="44141" y="114510"/>
                  </a:cubicBezTo>
                  <a:close/>
                  <a:moveTo>
                    <a:pt x="42018" y="119228"/>
                  </a:moveTo>
                  <a:cubicBezTo>
                    <a:pt x="42018" y="119228"/>
                    <a:pt x="42018" y="119228"/>
                    <a:pt x="42018" y="120645"/>
                  </a:cubicBezTo>
                  <a:cubicBezTo>
                    <a:pt x="42018" y="122059"/>
                    <a:pt x="41545" y="115924"/>
                    <a:pt x="42723" y="114037"/>
                  </a:cubicBezTo>
                  <a:close/>
                  <a:moveTo>
                    <a:pt x="40128" y="119228"/>
                  </a:moveTo>
                  <a:lnTo>
                    <a:pt x="41545" y="119228"/>
                  </a:lnTo>
                  <a:lnTo>
                    <a:pt x="41545" y="119228"/>
                  </a:lnTo>
                  <a:cubicBezTo>
                    <a:pt x="41545" y="119228"/>
                    <a:pt x="40837" y="115452"/>
                    <a:pt x="40837" y="114982"/>
                  </a:cubicBezTo>
                  <a:close/>
                  <a:moveTo>
                    <a:pt x="66557" y="49853"/>
                  </a:moveTo>
                  <a:cubicBezTo>
                    <a:pt x="67266" y="48672"/>
                    <a:pt x="68210" y="47727"/>
                    <a:pt x="69389" y="47022"/>
                  </a:cubicBezTo>
                  <a:cubicBezTo>
                    <a:pt x="69389" y="47022"/>
                    <a:pt x="69389" y="47022"/>
                    <a:pt x="71987" y="47022"/>
                  </a:cubicBezTo>
                  <a:lnTo>
                    <a:pt x="71987" y="48436"/>
                  </a:lnTo>
                  <a:cubicBezTo>
                    <a:pt x="70333" y="47727"/>
                    <a:pt x="68683" y="46785"/>
                    <a:pt x="67266" y="45604"/>
                  </a:cubicBezTo>
                  <a:close/>
                  <a:moveTo>
                    <a:pt x="65143" y="48436"/>
                  </a:moveTo>
                  <a:lnTo>
                    <a:pt x="66793" y="46549"/>
                  </a:lnTo>
                  <a:cubicBezTo>
                    <a:pt x="66793" y="46549"/>
                    <a:pt x="68683" y="46549"/>
                    <a:pt x="68683" y="46549"/>
                  </a:cubicBezTo>
                  <a:close/>
                  <a:moveTo>
                    <a:pt x="23847" y="112620"/>
                  </a:moveTo>
                  <a:cubicBezTo>
                    <a:pt x="23847" y="112620"/>
                    <a:pt x="26443" y="110733"/>
                    <a:pt x="26207" y="112620"/>
                  </a:cubicBezTo>
                  <a:cubicBezTo>
                    <a:pt x="25970" y="114510"/>
                    <a:pt x="25025" y="107902"/>
                    <a:pt x="24556" y="107902"/>
                  </a:cubicBezTo>
                  <a:close/>
                  <a:moveTo>
                    <a:pt x="61130" y="49381"/>
                  </a:moveTo>
                  <a:cubicBezTo>
                    <a:pt x="63020" y="48672"/>
                    <a:pt x="64906" y="47491"/>
                    <a:pt x="66557" y="46077"/>
                  </a:cubicBezTo>
                  <a:lnTo>
                    <a:pt x="66557" y="47491"/>
                  </a:lnTo>
                  <a:cubicBezTo>
                    <a:pt x="66557" y="47491"/>
                    <a:pt x="61366" y="47022"/>
                    <a:pt x="61839" y="45132"/>
                  </a:cubicBezTo>
                  <a:close/>
                  <a:moveTo>
                    <a:pt x="10868" y="117105"/>
                  </a:moveTo>
                  <a:lnTo>
                    <a:pt x="10868" y="117105"/>
                  </a:lnTo>
                  <a:cubicBezTo>
                    <a:pt x="10868" y="115218"/>
                    <a:pt x="13699" y="114510"/>
                    <a:pt x="14644" y="112620"/>
                  </a:cubicBezTo>
                  <a:cubicBezTo>
                    <a:pt x="15589" y="110733"/>
                    <a:pt x="16531" y="112620"/>
                    <a:pt x="14644" y="112620"/>
                  </a:cubicBezTo>
                  <a:cubicBezTo>
                    <a:pt x="12757" y="112620"/>
                    <a:pt x="12757" y="110733"/>
                    <a:pt x="11576" y="112856"/>
                  </a:cubicBezTo>
                  <a:close/>
                  <a:moveTo>
                    <a:pt x="58062" y="43954"/>
                  </a:moveTo>
                  <a:lnTo>
                    <a:pt x="60421" y="41828"/>
                  </a:lnTo>
                  <a:cubicBezTo>
                    <a:pt x="60421" y="41828"/>
                    <a:pt x="60421" y="41828"/>
                    <a:pt x="60421" y="41828"/>
                  </a:cubicBezTo>
                  <a:cubicBezTo>
                    <a:pt x="60421" y="41828"/>
                    <a:pt x="60894" y="38997"/>
                    <a:pt x="59716" y="39705"/>
                  </a:cubicBezTo>
                  <a:close/>
                  <a:moveTo>
                    <a:pt x="35882" y="69910"/>
                  </a:moveTo>
                  <a:cubicBezTo>
                    <a:pt x="35882" y="69910"/>
                    <a:pt x="33756" y="71325"/>
                    <a:pt x="33051" y="71797"/>
                  </a:cubicBezTo>
                  <a:cubicBezTo>
                    <a:pt x="32342" y="72270"/>
                    <a:pt x="33051" y="71797"/>
                    <a:pt x="34937" y="69910"/>
                  </a:cubicBezTo>
                  <a:cubicBezTo>
                    <a:pt x="36824" y="68024"/>
                    <a:pt x="34937" y="69910"/>
                    <a:pt x="34937" y="69910"/>
                  </a:cubicBezTo>
                  <a:cubicBezTo>
                    <a:pt x="34937" y="69910"/>
                    <a:pt x="34937" y="69910"/>
                    <a:pt x="37297" y="68493"/>
                  </a:cubicBezTo>
                  <a:cubicBezTo>
                    <a:pt x="39656" y="67079"/>
                    <a:pt x="38241" y="64956"/>
                    <a:pt x="37533" y="65662"/>
                  </a:cubicBezTo>
                  <a:close/>
                  <a:moveTo>
                    <a:pt x="9926" y="100585"/>
                  </a:moveTo>
                  <a:cubicBezTo>
                    <a:pt x="9926" y="100585"/>
                    <a:pt x="9926" y="100585"/>
                    <a:pt x="9926" y="100585"/>
                  </a:cubicBezTo>
                  <a:cubicBezTo>
                    <a:pt x="9926" y="100585"/>
                    <a:pt x="10395" y="97284"/>
                    <a:pt x="11576" y="96339"/>
                  </a:cubicBezTo>
                  <a:close/>
                  <a:moveTo>
                    <a:pt x="8509" y="98226"/>
                  </a:moveTo>
                  <a:cubicBezTo>
                    <a:pt x="8509" y="98226"/>
                    <a:pt x="10868" y="98226"/>
                    <a:pt x="10159" y="98226"/>
                  </a:cubicBezTo>
                  <a:cubicBezTo>
                    <a:pt x="9453" y="98226"/>
                    <a:pt x="9453" y="95394"/>
                    <a:pt x="10159" y="93980"/>
                  </a:cubicBezTo>
                  <a:close/>
                  <a:moveTo>
                    <a:pt x="8509" y="96103"/>
                  </a:moveTo>
                  <a:cubicBezTo>
                    <a:pt x="8509" y="96103"/>
                    <a:pt x="9926" y="96103"/>
                    <a:pt x="8509" y="96103"/>
                  </a:cubicBezTo>
                  <a:cubicBezTo>
                    <a:pt x="7094" y="96103"/>
                    <a:pt x="8981" y="92799"/>
                    <a:pt x="9690" y="91854"/>
                  </a:cubicBezTo>
                  <a:close/>
                  <a:moveTo>
                    <a:pt x="2609" y="102002"/>
                  </a:moveTo>
                  <a:cubicBezTo>
                    <a:pt x="2609" y="102002"/>
                    <a:pt x="2609" y="102002"/>
                    <a:pt x="2609" y="102002"/>
                  </a:cubicBezTo>
                  <a:cubicBezTo>
                    <a:pt x="2609" y="102002"/>
                    <a:pt x="5205" y="100352"/>
                    <a:pt x="4260" y="102002"/>
                  </a:cubicBezTo>
                  <a:close/>
                  <a:moveTo>
                    <a:pt x="4496" y="78405"/>
                  </a:moveTo>
                  <a:cubicBezTo>
                    <a:pt x="4496" y="78405"/>
                    <a:pt x="6622" y="78405"/>
                    <a:pt x="6622" y="78405"/>
                  </a:cubicBezTo>
                  <a:cubicBezTo>
                    <a:pt x="6622" y="78405"/>
                    <a:pt x="4968" y="74392"/>
                    <a:pt x="5677" y="734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2" name="Полилиния: фигура 2191">
              <a:extLst>
                <a:ext uri="{FF2B5EF4-FFF2-40B4-BE49-F238E27FC236}">
                  <a16:creationId xmlns:a16="http://schemas.microsoft.com/office/drawing/2014/main" id="{29C649E8-77A1-5AC9-9811-7911CD2D816C}"/>
                </a:ext>
              </a:extLst>
            </p:cNvPr>
            <p:cNvSpPr/>
            <p:nvPr/>
          </p:nvSpPr>
          <p:spPr>
            <a:xfrm>
              <a:off x="5126341" y="3884681"/>
              <a:ext cx="3719" cy="2255"/>
            </a:xfrm>
            <a:custGeom>
              <a:avLst/>
              <a:gdLst>
                <a:gd name="connsiteX0" fmla="*/ 2552 w 3719"/>
                <a:gd name="connsiteY0" fmla="*/ -968 h 2255"/>
                <a:gd name="connsiteX1" fmla="*/ 2552 w 3719"/>
                <a:gd name="connsiteY1" fmla="*/ -968 h 2255"/>
                <a:gd name="connsiteX2" fmla="*/ -752 w 3719"/>
                <a:gd name="connsiteY2" fmla="*/ -968 h 2255"/>
                <a:gd name="connsiteX3" fmla="*/ 1135 w 3719"/>
                <a:gd name="connsiteY3" fmla="*/ 1155 h 2255"/>
                <a:gd name="connsiteX4" fmla="*/ 1135 w 3719"/>
                <a:gd name="connsiteY4" fmla="*/ -495 h 2255"/>
                <a:gd name="connsiteX5" fmla="*/ 2552 w 3719"/>
                <a:gd name="connsiteY5" fmla="*/ -968 h 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9" h="2255">
                  <a:moveTo>
                    <a:pt x="2552" y="-968"/>
                  </a:moveTo>
                  <a:cubicBezTo>
                    <a:pt x="2552" y="-968"/>
                    <a:pt x="2552" y="-968"/>
                    <a:pt x="2552" y="-968"/>
                  </a:cubicBezTo>
                  <a:cubicBezTo>
                    <a:pt x="665" y="2336"/>
                    <a:pt x="665" y="-968"/>
                    <a:pt x="-752" y="-968"/>
                  </a:cubicBezTo>
                  <a:cubicBezTo>
                    <a:pt x="-2166" y="-968"/>
                    <a:pt x="429" y="922"/>
                    <a:pt x="1135" y="1155"/>
                  </a:cubicBezTo>
                  <a:cubicBezTo>
                    <a:pt x="1135" y="686"/>
                    <a:pt x="1135" y="-23"/>
                    <a:pt x="1135" y="-495"/>
                  </a:cubicBezTo>
                  <a:cubicBezTo>
                    <a:pt x="1135" y="-495"/>
                    <a:pt x="2552" y="-1440"/>
                    <a:pt x="2552" y="-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3" name="Полилиния: фигура 2192">
              <a:extLst>
                <a:ext uri="{FF2B5EF4-FFF2-40B4-BE49-F238E27FC236}">
                  <a16:creationId xmlns:a16="http://schemas.microsoft.com/office/drawing/2014/main" id="{4968CCE6-A104-79F7-5B51-EB1D5E85DD79}"/>
                </a:ext>
              </a:extLst>
            </p:cNvPr>
            <p:cNvSpPr/>
            <p:nvPr/>
          </p:nvSpPr>
          <p:spPr>
            <a:xfrm>
              <a:off x="5213988" y="3767063"/>
              <a:ext cx="313" cy="629"/>
            </a:xfrm>
            <a:custGeom>
              <a:avLst/>
              <a:gdLst>
                <a:gd name="connsiteX0" fmla="*/ -854 w 313"/>
                <a:gd name="connsiteY0" fmla="*/ -1100 h 629"/>
                <a:gd name="connsiteX1" fmla="*/ -854 w 313"/>
                <a:gd name="connsiteY1" fmla="*/ -1100 h 629"/>
                <a:gd name="connsiteX2" fmla="*/ -854 w 31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62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317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4" name="Полилиния: фигура 2193">
              <a:extLst>
                <a:ext uri="{FF2B5EF4-FFF2-40B4-BE49-F238E27FC236}">
                  <a16:creationId xmlns:a16="http://schemas.microsoft.com/office/drawing/2014/main" id="{9E991886-9445-0FF0-1B64-410A3BF6B550}"/>
                </a:ext>
              </a:extLst>
            </p:cNvPr>
            <p:cNvSpPr/>
            <p:nvPr/>
          </p:nvSpPr>
          <p:spPr>
            <a:xfrm>
              <a:off x="5200912" y="3766827"/>
              <a:ext cx="177" cy="3540"/>
            </a:xfrm>
            <a:custGeom>
              <a:avLst/>
              <a:gdLst>
                <a:gd name="connsiteX0" fmla="*/ -990 w 177"/>
                <a:gd name="connsiteY0" fmla="*/ 2440 h 3540"/>
                <a:gd name="connsiteX1" fmla="*/ -990 w 177"/>
                <a:gd name="connsiteY1" fmla="*/ 553 h 3540"/>
                <a:gd name="connsiteX2" fmla="*/ -990 w 177"/>
                <a:gd name="connsiteY2" fmla="*/ 553 h 3540"/>
                <a:gd name="connsiteX3" fmla="*/ -990 w 177"/>
                <a:gd name="connsiteY3" fmla="*/ -1100 h 3540"/>
                <a:gd name="connsiteX4" fmla="*/ -990 w 177"/>
                <a:gd name="connsiteY4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3540">
                  <a:moveTo>
                    <a:pt x="-990" y="2440"/>
                  </a:moveTo>
                  <a:cubicBezTo>
                    <a:pt x="-990" y="1731"/>
                    <a:pt x="-990" y="1259"/>
                    <a:pt x="-990" y="553"/>
                  </a:cubicBezTo>
                  <a:cubicBezTo>
                    <a:pt x="-990" y="553"/>
                    <a:pt x="-990" y="553"/>
                    <a:pt x="-990" y="553"/>
                  </a:cubicBezTo>
                  <a:lnTo>
                    <a:pt x="-990" y="-1100"/>
                  </a:lnTo>
                  <a:cubicBezTo>
                    <a:pt x="-1226" y="81"/>
                    <a:pt x="-1226" y="1259"/>
                    <a:pt x="-990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5" name="Полилиния: фигура 2194">
              <a:extLst>
                <a:ext uri="{FF2B5EF4-FFF2-40B4-BE49-F238E27FC236}">
                  <a16:creationId xmlns:a16="http://schemas.microsoft.com/office/drawing/2014/main" id="{BCE9BF77-C182-5076-9429-E5F50731EE96}"/>
                </a:ext>
              </a:extLst>
            </p:cNvPr>
            <p:cNvSpPr/>
            <p:nvPr/>
          </p:nvSpPr>
          <p:spPr>
            <a:xfrm>
              <a:off x="5194953" y="3831719"/>
              <a:ext cx="23597" cy="3004"/>
            </a:xfrm>
            <a:custGeom>
              <a:avLst/>
              <a:gdLst>
                <a:gd name="connsiteX0" fmla="*/ -1167 w 23597"/>
                <a:gd name="connsiteY0" fmla="*/ 1495 h 3004"/>
                <a:gd name="connsiteX1" fmla="*/ -1167 w 23597"/>
                <a:gd name="connsiteY1" fmla="*/ -1100 h 3004"/>
                <a:gd name="connsiteX2" fmla="*/ -1167 w 23597"/>
                <a:gd name="connsiteY2" fmla="*/ 1495 h 3004"/>
                <a:gd name="connsiteX3" fmla="*/ -1167 w 23597"/>
                <a:gd name="connsiteY3" fmla="*/ 1495 h 3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04">
                  <a:moveTo>
                    <a:pt x="-1167" y="1495"/>
                  </a:moveTo>
                  <a:cubicBezTo>
                    <a:pt x="-1167" y="1495"/>
                    <a:pt x="-1167" y="1495"/>
                    <a:pt x="-1167" y="-1100"/>
                  </a:cubicBezTo>
                  <a:cubicBezTo>
                    <a:pt x="-1167" y="-155"/>
                    <a:pt x="-1167" y="553"/>
                    <a:pt x="-1167" y="1495"/>
                  </a:cubicBezTo>
                  <a:cubicBezTo>
                    <a:pt x="-1167" y="2912"/>
                    <a:pt x="-1167" y="81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6" name="Полилиния: фигура 2195">
              <a:extLst>
                <a:ext uri="{FF2B5EF4-FFF2-40B4-BE49-F238E27FC236}">
                  <a16:creationId xmlns:a16="http://schemas.microsoft.com/office/drawing/2014/main" id="{EC2E1190-EE3F-9C26-5D79-9A747E20A5A3}"/>
                </a:ext>
              </a:extLst>
            </p:cNvPr>
            <p:cNvSpPr/>
            <p:nvPr/>
          </p:nvSpPr>
          <p:spPr>
            <a:xfrm>
              <a:off x="5197549" y="3805177"/>
              <a:ext cx="177" cy="2708"/>
            </a:xfrm>
            <a:custGeom>
              <a:avLst/>
              <a:gdLst>
                <a:gd name="connsiteX0" fmla="*/ -1167 w 177"/>
                <a:gd name="connsiteY0" fmla="*/ 1609 h 2708"/>
                <a:gd name="connsiteX1" fmla="*/ -1167 w 177"/>
                <a:gd name="connsiteY1" fmla="*/ -750 h 2708"/>
                <a:gd name="connsiteX2" fmla="*/ -1167 w 177"/>
                <a:gd name="connsiteY2" fmla="*/ -750 h 2708"/>
                <a:gd name="connsiteX3" fmla="*/ -1167 w 177"/>
                <a:gd name="connsiteY3" fmla="*/ 1609 h 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708">
                  <a:moveTo>
                    <a:pt x="-1167" y="1609"/>
                  </a:moveTo>
                  <a:cubicBezTo>
                    <a:pt x="-931" y="903"/>
                    <a:pt x="-931" y="-42"/>
                    <a:pt x="-1167" y="-750"/>
                  </a:cubicBezTo>
                  <a:cubicBezTo>
                    <a:pt x="-1167" y="-750"/>
                    <a:pt x="-1167" y="667"/>
                    <a:pt x="-1167" y="-750"/>
                  </a:cubicBezTo>
                  <a:cubicBezTo>
                    <a:pt x="-1167" y="-2165"/>
                    <a:pt x="-1167" y="1136"/>
                    <a:pt x="-1167" y="16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7" name="Полилиния: фигура 2196">
              <a:extLst>
                <a:ext uri="{FF2B5EF4-FFF2-40B4-BE49-F238E27FC236}">
                  <a16:creationId xmlns:a16="http://schemas.microsoft.com/office/drawing/2014/main" id="{C0D73E84-1A0A-B6D5-1607-A0390693FE90}"/>
                </a:ext>
              </a:extLst>
            </p:cNvPr>
            <p:cNvSpPr/>
            <p:nvPr/>
          </p:nvSpPr>
          <p:spPr>
            <a:xfrm>
              <a:off x="5194953" y="3817798"/>
              <a:ext cx="23597" cy="2122"/>
            </a:xfrm>
            <a:custGeom>
              <a:avLst/>
              <a:gdLst>
                <a:gd name="connsiteX0" fmla="*/ -1167 w 23597"/>
                <a:gd name="connsiteY0" fmla="*/ -864 h 2122"/>
                <a:gd name="connsiteX1" fmla="*/ -1167 w 23597"/>
                <a:gd name="connsiteY1" fmla="*/ 1023 h 2122"/>
                <a:gd name="connsiteX2" fmla="*/ -1167 w 23597"/>
                <a:gd name="connsiteY2" fmla="*/ -1100 h 2122"/>
                <a:gd name="connsiteX3" fmla="*/ -1167 w 23597"/>
                <a:gd name="connsiteY3" fmla="*/ -1100 h 2122"/>
                <a:gd name="connsiteX4" fmla="*/ -1167 w 23597"/>
                <a:gd name="connsiteY4" fmla="*/ -864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122">
                  <a:moveTo>
                    <a:pt x="-1167" y="-864"/>
                  </a:moveTo>
                  <a:cubicBezTo>
                    <a:pt x="-1167" y="-864"/>
                    <a:pt x="-1167" y="-864"/>
                    <a:pt x="-1167" y="1023"/>
                  </a:cubicBezTo>
                  <a:cubicBezTo>
                    <a:pt x="-1167" y="314"/>
                    <a:pt x="-1167" y="-392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864"/>
                    <a:pt x="-1167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8" name="Полилиния: фигура 2197">
              <a:extLst>
                <a:ext uri="{FF2B5EF4-FFF2-40B4-BE49-F238E27FC236}">
                  <a16:creationId xmlns:a16="http://schemas.microsoft.com/office/drawing/2014/main" id="{ED0C7EC3-9C21-A562-C434-4478F4AE6DDD}"/>
                </a:ext>
              </a:extLst>
            </p:cNvPr>
            <p:cNvSpPr/>
            <p:nvPr/>
          </p:nvSpPr>
          <p:spPr>
            <a:xfrm>
              <a:off x="5201561" y="3755886"/>
              <a:ext cx="23597" cy="2790"/>
            </a:xfrm>
            <a:custGeom>
              <a:avLst/>
              <a:gdLst>
                <a:gd name="connsiteX0" fmla="*/ -1167 w 23597"/>
                <a:gd name="connsiteY0" fmla="*/ -305 h 2790"/>
                <a:gd name="connsiteX1" fmla="*/ -1167 w 23597"/>
                <a:gd name="connsiteY1" fmla="*/ 1109 h 2790"/>
                <a:gd name="connsiteX2" fmla="*/ -1167 w 23597"/>
                <a:gd name="connsiteY2" fmla="*/ -541 h 2790"/>
                <a:gd name="connsiteX3" fmla="*/ -1167 w 23597"/>
                <a:gd name="connsiteY3" fmla="*/ -541 h 2790"/>
                <a:gd name="connsiteX4" fmla="*/ -1167 w 23597"/>
                <a:gd name="connsiteY4" fmla="*/ 1582 h 2790"/>
                <a:gd name="connsiteX5" fmla="*/ -1167 w 23597"/>
                <a:gd name="connsiteY5" fmla="*/ 1582 h 2790"/>
                <a:gd name="connsiteX6" fmla="*/ -1167 w 23597"/>
                <a:gd name="connsiteY6" fmla="*/ -305 h 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7" h="2790">
                  <a:moveTo>
                    <a:pt x="-1167" y="-305"/>
                  </a:moveTo>
                  <a:cubicBezTo>
                    <a:pt x="-1167" y="-2195"/>
                    <a:pt x="-1167" y="-305"/>
                    <a:pt x="-1167" y="1109"/>
                  </a:cubicBezTo>
                  <a:cubicBezTo>
                    <a:pt x="-1167" y="2527"/>
                    <a:pt x="-1167" y="1109"/>
                    <a:pt x="-1167" y="-541"/>
                  </a:cubicBezTo>
                  <a:cubicBezTo>
                    <a:pt x="-1167" y="-2195"/>
                    <a:pt x="-1167" y="873"/>
                    <a:pt x="-1167" y="-541"/>
                  </a:cubicBezTo>
                  <a:lnTo>
                    <a:pt x="-1167" y="1582"/>
                  </a:lnTo>
                  <a:cubicBezTo>
                    <a:pt x="-1167" y="1582"/>
                    <a:pt x="-1167" y="1582"/>
                    <a:pt x="-1167" y="1582"/>
                  </a:cubicBezTo>
                  <a:cubicBezTo>
                    <a:pt x="-1167" y="873"/>
                    <a:pt x="-1167" y="401"/>
                    <a:pt x="-1167" y="-3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99" name="Полилиния: фигура 2198">
              <a:extLst>
                <a:ext uri="{FF2B5EF4-FFF2-40B4-BE49-F238E27FC236}">
                  <a16:creationId xmlns:a16="http://schemas.microsoft.com/office/drawing/2014/main" id="{79C56BDE-C117-2AA5-0C57-C03A957C2DF3}"/>
                </a:ext>
              </a:extLst>
            </p:cNvPr>
            <p:cNvSpPr/>
            <p:nvPr/>
          </p:nvSpPr>
          <p:spPr>
            <a:xfrm>
              <a:off x="5191492" y="3827943"/>
              <a:ext cx="3461" cy="3258"/>
            </a:xfrm>
            <a:custGeom>
              <a:avLst/>
              <a:gdLst>
                <a:gd name="connsiteX0" fmla="*/ 2294 w 3461"/>
                <a:gd name="connsiteY0" fmla="*/ -1100 h 3258"/>
                <a:gd name="connsiteX1" fmla="*/ -537 w 3461"/>
                <a:gd name="connsiteY1" fmla="*/ -1100 h 3258"/>
                <a:gd name="connsiteX2" fmla="*/ -537 w 3461"/>
                <a:gd name="connsiteY2" fmla="*/ -1100 h 3258"/>
                <a:gd name="connsiteX3" fmla="*/ -537 w 3461"/>
                <a:gd name="connsiteY3" fmla="*/ -1100 h 3258"/>
                <a:gd name="connsiteX4" fmla="*/ -537 w 3461"/>
                <a:gd name="connsiteY4" fmla="*/ 1262 h 3258"/>
                <a:gd name="connsiteX5" fmla="*/ 2294 w 3461"/>
                <a:gd name="connsiteY5" fmla="*/ -1100 h 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61" h="3258">
                  <a:moveTo>
                    <a:pt x="2294" y="-1100"/>
                  </a:moveTo>
                  <a:cubicBezTo>
                    <a:pt x="2294" y="-1100"/>
                    <a:pt x="877" y="-1100"/>
                    <a:pt x="-537" y="-1100"/>
                  </a:cubicBezTo>
                  <a:cubicBezTo>
                    <a:pt x="-1955" y="-1100"/>
                    <a:pt x="-537" y="-1100"/>
                    <a:pt x="-537" y="-1100"/>
                  </a:cubicBez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537" y="-1100"/>
                    <a:pt x="-537" y="1262"/>
                  </a:cubicBezTo>
                  <a:cubicBezTo>
                    <a:pt x="-537" y="3621"/>
                    <a:pt x="877" y="789"/>
                    <a:pt x="22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0" name="Полилиния: фигура 2199">
              <a:extLst>
                <a:ext uri="{FF2B5EF4-FFF2-40B4-BE49-F238E27FC236}">
                  <a16:creationId xmlns:a16="http://schemas.microsoft.com/office/drawing/2014/main" id="{72F7CD15-FBCD-1AC7-645E-B4C10BBBA98D}"/>
                </a:ext>
              </a:extLst>
            </p:cNvPr>
            <p:cNvSpPr/>
            <p:nvPr/>
          </p:nvSpPr>
          <p:spPr>
            <a:xfrm>
              <a:off x="5202034" y="3740249"/>
              <a:ext cx="23597" cy="1330"/>
            </a:xfrm>
            <a:custGeom>
              <a:avLst/>
              <a:gdLst>
                <a:gd name="connsiteX0" fmla="*/ -1167 w 23597"/>
                <a:gd name="connsiteY0" fmla="*/ 230 h 1330"/>
                <a:gd name="connsiteX1" fmla="*/ -1167 w 23597"/>
                <a:gd name="connsiteY1" fmla="*/ 230 h 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330">
                  <a:moveTo>
                    <a:pt x="-1167" y="230"/>
                  </a:moveTo>
                  <a:cubicBezTo>
                    <a:pt x="-1167" y="-1423"/>
                    <a:pt x="-1167" y="-1660"/>
                    <a:pt x="-1167" y="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1" name="Полилиния: фигура 2200">
              <a:extLst>
                <a:ext uri="{FF2B5EF4-FFF2-40B4-BE49-F238E27FC236}">
                  <a16:creationId xmlns:a16="http://schemas.microsoft.com/office/drawing/2014/main" id="{BAFB6523-79EB-9646-30AA-424C43D7CBD8}"/>
                </a:ext>
              </a:extLst>
            </p:cNvPr>
            <p:cNvSpPr/>
            <p:nvPr/>
          </p:nvSpPr>
          <p:spPr>
            <a:xfrm>
              <a:off x="5187167" y="3896377"/>
              <a:ext cx="104" cy="3066"/>
            </a:xfrm>
            <a:custGeom>
              <a:avLst/>
              <a:gdLst>
                <a:gd name="connsiteX0" fmla="*/ -1167 w 104"/>
                <a:gd name="connsiteY0" fmla="*/ 1966 h 3066"/>
                <a:gd name="connsiteX1" fmla="*/ -1167 w 104"/>
                <a:gd name="connsiteY1" fmla="*/ -157 h 3066"/>
                <a:gd name="connsiteX2" fmla="*/ -1167 w 104"/>
                <a:gd name="connsiteY2" fmla="*/ -157 h 3066"/>
                <a:gd name="connsiteX3" fmla="*/ -1167 w 104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066">
                  <a:moveTo>
                    <a:pt x="-1167" y="1966"/>
                  </a:moveTo>
                  <a:cubicBezTo>
                    <a:pt x="-1167" y="552"/>
                    <a:pt x="-1167" y="1966"/>
                    <a:pt x="-1167" y="-157"/>
                  </a:cubicBezTo>
                  <a:cubicBezTo>
                    <a:pt x="-1167" y="-2280"/>
                    <a:pt x="-1167" y="-157"/>
                    <a:pt x="-1167" y="-157"/>
                  </a:cubicBezTo>
                  <a:cubicBezTo>
                    <a:pt x="-1167" y="-157"/>
                    <a:pt x="-931" y="1258"/>
                    <a:pt x="-1167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2" name="Полилиния: фигура 2201">
              <a:extLst>
                <a:ext uri="{FF2B5EF4-FFF2-40B4-BE49-F238E27FC236}">
                  <a16:creationId xmlns:a16="http://schemas.microsoft.com/office/drawing/2014/main" id="{E32F85A9-4278-6907-C3EB-7AE34A65840E}"/>
                </a:ext>
              </a:extLst>
            </p:cNvPr>
            <p:cNvSpPr/>
            <p:nvPr/>
          </p:nvSpPr>
          <p:spPr>
            <a:xfrm>
              <a:off x="5191032" y="3827001"/>
              <a:ext cx="1562" cy="104"/>
            </a:xfrm>
            <a:custGeom>
              <a:avLst/>
              <a:gdLst>
                <a:gd name="connsiteX0" fmla="*/ 395 w 1562"/>
                <a:gd name="connsiteY0" fmla="*/ -1100 h 104"/>
                <a:gd name="connsiteX1" fmla="*/ -786 w 1562"/>
                <a:gd name="connsiteY1" fmla="*/ -1100 h 104"/>
                <a:gd name="connsiteX2" fmla="*/ 395 w 156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2" h="104">
                  <a:moveTo>
                    <a:pt x="395" y="-1100"/>
                  </a:moveTo>
                  <a:cubicBezTo>
                    <a:pt x="395" y="-1100"/>
                    <a:pt x="395" y="-1100"/>
                    <a:pt x="-786" y="-1100"/>
                  </a:cubicBezTo>
                  <a:cubicBezTo>
                    <a:pt x="-1964" y="-1100"/>
                    <a:pt x="-78" y="-864"/>
                    <a:pt x="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3" name="Полилиния: фигура 2202">
              <a:extLst>
                <a:ext uri="{FF2B5EF4-FFF2-40B4-BE49-F238E27FC236}">
                  <a16:creationId xmlns:a16="http://schemas.microsoft.com/office/drawing/2014/main" id="{1215CD13-C102-EA1D-A087-3B5E56B783EA}"/>
                </a:ext>
              </a:extLst>
            </p:cNvPr>
            <p:cNvSpPr/>
            <p:nvPr/>
          </p:nvSpPr>
          <p:spPr>
            <a:xfrm>
              <a:off x="5197076" y="3760325"/>
              <a:ext cx="209" cy="2725"/>
            </a:xfrm>
            <a:custGeom>
              <a:avLst/>
              <a:gdLst>
                <a:gd name="connsiteX0" fmla="*/ -1167 w 209"/>
                <a:gd name="connsiteY0" fmla="*/ 1625 h 2725"/>
                <a:gd name="connsiteX1" fmla="*/ -1167 w 209"/>
                <a:gd name="connsiteY1" fmla="*/ -262 h 2725"/>
                <a:gd name="connsiteX2" fmla="*/ -1167 w 209"/>
                <a:gd name="connsiteY2" fmla="*/ -262 h 2725"/>
                <a:gd name="connsiteX3" fmla="*/ -1167 w 209"/>
                <a:gd name="connsiteY3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725">
                  <a:moveTo>
                    <a:pt x="-1167" y="1625"/>
                  </a:moveTo>
                  <a:cubicBezTo>
                    <a:pt x="-1167" y="1625"/>
                    <a:pt x="-1167" y="1625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-262"/>
                    <a:pt x="-695" y="-498"/>
                    <a:pt x="-116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4" name="Полилиния: фигура 2203">
              <a:extLst>
                <a:ext uri="{FF2B5EF4-FFF2-40B4-BE49-F238E27FC236}">
                  <a16:creationId xmlns:a16="http://schemas.microsoft.com/office/drawing/2014/main" id="{344479D0-6279-9402-DA5C-AEC848D5C795}"/>
                </a:ext>
              </a:extLst>
            </p:cNvPr>
            <p:cNvSpPr/>
            <p:nvPr/>
          </p:nvSpPr>
          <p:spPr>
            <a:xfrm>
              <a:off x="5184833" y="3874668"/>
              <a:ext cx="208" cy="2567"/>
            </a:xfrm>
            <a:custGeom>
              <a:avLst/>
              <a:gdLst>
                <a:gd name="connsiteX0" fmla="*/ -959 w 208"/>
                <a:gd name="connsiteY0" fmla="*/ -1100 h 2567"/>
                <a:gd name="connsiteX1" fmla="*/ -959 w 208"/>
                <a:gd name="connsiteY1" fmla="*/ 314 h 2567"/>
                <a:gd name="connsiteX2" fmla="*/ -959 w 208"/>
                <a:gd name="connsiteY2" fmla="*/ 314 h 2567"/>
                <a:gd name="connsiteX3" fmla="*/ -959 w 208"/>
                <a:gd name="connsiteY3" fmla="*/ -1100 h 2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567">
                  <a:moveTo>
                    <a:pt x="-959" y="-1100"/>
                  </a:moveTo>
                  <a:cubicBezTo>
                    <a:pt x="-959" y="-1100"/>
                    <a:pt x="-959" y="-1100"/>
                    <a:pt x="-959" y="314"/>
                  </a:cubicBezTo>
                  <a:cubicBezTo>
                    <a:pt x="-959" y="1731"/>
                    <a:pt x="-959" y="1968"/>
                    <a:pt x="-959" y="314"/>
                  </a:cubicBezTo>
                  <a:cubicBezTo>
                    <a:pt x="-959" y="-1336"/>
                    <a:pt x="-1428" y="1023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5" name="Полилиния: фигура 2204">
              <a:extLst>
                <a:ext uri="{FF2B5EF4-FFF2-40B4-BE49-F238E27FC236}">
                  <a16:creationId xmlns:a16="http://schemas.microsoft.com/office/drawing/2014/main" id="{5137D90D-F306-F468-183A-61DA6A8C603F}"/>
                </a:ext>
              </a:extLst>
            </p:cNvPr>
            <p:cNvSpPr/>
            <p:nvPr/>
          </p:nvSpPr>
          <p:spPr>
            <a:xfrm>
              <a:off x="5182945" y="3847058"/>
              <a:ext cx="209" cy="3067"/>
            </a:xfrm>
            <a:custGeom>
              <a:avLst/>
              <a:gdLst>
                <a:gd name="connsiteX0" fmla="*/ -957 w 209"/>
                <a:gd name="connsiteY0" fmla="*/ -1100 h 3067"/>
                <a:gd name="connsiteX1" fmla="*/ -957 w 209"/>
                <a:gd name="connsiteY1" fmla="*/ -1100 h 3067"/>
                <a:gd name="connsiteX2" fmla="*/ -957 w 209"/>
                <a:gd name="connsiteY2" fmla="*/ 1968 h 3067"/>
                <a:gd name="connsiteX3" fmla="*/ -957 w 209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06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lnTo>
                    <a:pt x="-957" y="1968"/>
                  </a:lnTo>
                  <a:cubicBezTo>
                    <a:pt x="-957" y="1968"/>
                    <a:pt x="-1430" y="55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6" name="Полилиния: фигура 2205">
              <a:extLst>
                <a:ext uri="{FF2B5EF4-FFF2-40B4-BE49-F238E27FC236}">
                  <a16:creationId xmlns:a16="http://schemas.microsoft.com/office/drawing/2014/main" id="{2AEC485B-E4A9-9A8B-6479-C3011340F9CD}"/>
                </a:ext>
              </a:extLst>
            </p:cNvPr>
            <p:cNvSpPr/>
            <p:nvPr/>
          </p:nvSpPr>
          <p:spPr>
            <a:xfrm>
              <a:off x="5192122" y="3750073"/>
              <a:ext cx="1181" cy="5663"/>
            </a:xfrm>
            <a:custGeom>
              <a:avLst/>
              <a:gdLst>
                <a:gd name="connsiteX0" fmla="*/ -1167 w 1181"/>
                <a:gd name="connsiteY0" fmla="*/ 1495 h 5663"/>
                <a:gd name="connsiteX1" fmla="*/ -1167 w 1181"/>
                <a:gd name="connsiteY1" fmla="*/ 3618 h 5663"/>
                <a:gd name="connsiteX2" fmla="*/ -1167 w 1181"/>
                <a:gd name="connsiteY2" fmla="*/ 3618 h 5663"/>
                <a:gd name="connsiteX3" fmla="*/ 14 w 1181"/>
                <a:gd name="connsiteY3" fmla="*/ -1100 h 5663"/>
                <a:gd name="connsiteX4" fmla="*/ 14 w 1181"/>
                <a:gd name="connsiteY4" fmla="*/ -1100 h 5663"/>
                <a:gd name="connsiteX5" fmla="*/ -1167 w 1181"/>
                <a:gd name="connsiteY5" fmla="*/ 1495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81" h="5663">
                  <a:moveTo>
                    <a:pt x="-1167" y="1495"/>
                  </a:moveTo>
                  <a:cubicBezTo>
                    <a:pt x="-1167" y="2912"/>
                    <a:pt x="-1167" y="1495"/>
                    <a:pt x="-1167" y="3618"/>
                  </a:cubicBezTo>
                  <a:cubicBezTo>
                    <a:pt x="-1167" y="5744"/>
                    <a:pt x="-1167" y="3618"/>
                    <a:pt x="-1167" y="3618"/>
                  </a:cubicBezTo>
                  <a:cubicBezTo>
                    <a:pt x="-695" y="2204"/>
                    <a:pt x="-222" y="550"/>
                    <a:pt x="14" y="-1100"/>
                  </a:cubicBezTo>
                  <a:cubicBezTo>
                    <a:pt x="14" y="-1100"/>
                    <a:pt x="14" y="-1100"/>
                    <a:pt x="14" y="-1100"/>
                  </a:cubicBezTo>
                  <a:cubicBezTo>
                    <a:pt x="14" y="-1100"/>
                    <a:pt x="-931" y="1495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7" name="Полилиния: фигура 2206">
              <a:extLst>
                <a:ext uri="{FF2B5EF4-FFF2-40B4-BE49-F238E27FC236}">
                  <a16:creationId xmlns:a16="http://schemas.microsoft.com/office/drawing/2014/main" id="{567FBCEE-56F6-BE25-104E-635D4BB8CED5}"/>
                </a:ext>
              </a:extLst>
            </p:cNvPr>
            <p:cNvSpPr/>
            <p:nvPr/>
          </p:nvSpPr>
          <p:spPr>
            <a:xfrm>
              <a:off x="5191439" y="3749601"/>
              <a:ext cx="209" cy="2743"/>
            </a:xfrm>
            <a:custGeom>
              <a:avLst/>
              <a:gdLst>
                <a:gd name="connsiteX0" fmla="*/ -957 w 209"/>
                <a:gd name="connsiteY0" fmla="*/ 81 h 2743"/>
                <a:gd name="connsiteX1" fmla="*/ -957 w 209"/>
                <a:gd name="connsiteY1" fmla="*/ -1100 h 2743"/>
                <a:gd name="connsiteX2" fmla="*/ -957 w 209"/>
                <a:gd name="connsiteY2" fmla="*/ 1023 h 2743"/>
                <a:gd name="connsiteX3" fmla="*/ -957 w 209"/>
                <a:gd name="connsiteY3" fmla="*/ 81 h 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743">
                  <a:moveTo>
                    <a:pt x="-957" y="81"/>
                  </a:moveTo>
                  <a:cubicBezTo>
                    <a:pt x="-957" y="-1336"/>
                    <a:pt x="-957" y="1495"/>
                    <a:pt x="-957" y="-1100"/>
                  </a:cubicBezTo>
                  <a:cubicBezTo>
                    <a:pt x="-957" y="317"/>
                    <a:pt x="-957" y="81"/>
                    <a:pt x="-957" y="1023"/>
                  </a:cubicBezTo>
                  <a:cubicBezTo>
                    <a:pt x="-957" y="1968"/>
                    <a:pt x="-1430" y="1968"/>
                    <a:pt x="-95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8" name="Полилиния: фигура 2207">
              <a:extLst>
                <a:ext uri="{FF2B5EF4-FFF2-40B4-BE49-F238E27FC236}">
                  <a16:creationId xmlns:a16="http://schemas.microsoft.com/office/drawing/2014/main" id="{3F3C35D6-AC8F-2C0F-2D50-A80937C37EE8}"/>
                </a:ext>
              </a:extLst>
            </p:cNvPr>
            <p:cNvSpPr/>
            <p:nvPr/>
          </p:nvSpPr>
          <p:spPr>
            <a:xfrm>
              <a:off x="5188581" y="3750310"/>
              <a:ext cx="1417" cy="4245"/>
            </a:xfrm>
            <a:custGeom>
              <a:avLst/>
              <a:gdLst>
                <a:gd name="connsiteX0" fmla="*/ 250 w 1417"/>
                <a:gd name="connsiteY0" fmla="*/ 1259 h 4245"/>
                <a:gd name="connsiteX1" fmla="*/ 250 w 1417"/>
                <a:gd name="connsiteY1" fmla="*/ 3146 h 4245"/>
                <a:gd name="connsiteX2" fmla="*/ 250 w 1417"/>
                <a:gd name="connsiteY2" fmla="*/ 3146 h 4245"/>
                <a:gd name="connsiteX3" fmla="*/ 250 w 1417"/>
                <a:gd name="connsiteY3" fmla="*/ -1100 h 4245"/>
                <a:gd name="connsiteX4" fmla="*/ 250 w 1417"/>
                <a:gd name="connsiteY4" fmla="*/ -1100 h 4245"/>
                <a:gd name="connsiteX5" fmla="*/ -1167 w 1417"/>
                <a:gd name="connsiteY5" fmla="*/ 1259 h 4245"/>
                <a:gd name="connsiteX6" fmla="*/ -1167 w 1417"/>
                <a:gd name="connsiteY6" fmla="*/ 1259 h 4245"/>
                <a:gd name="connsiteX7" fmla="*/ -1167 w 1417"/>
                <a:gd name="connsiteY7" fmla="*/ -628 h 4245"/>
                <a:gd name="connsiteX8" fmla="*/ -1167 w 1417"/>
                <a:gd name="connsiteY8" fmla="*/ -628 h 4245"/>
                <a:gd name="connsiteX9" fmla="*/ -1167 w 1417"/>
                <a:gd name="connsiteY9" fmla="*/ 1968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7" h="4245">
                  <a:moveTo>
                    <a:pt x="250" y="1259"/>
                  </a:moveTo>
                  <a:lnTo>
                    <a:pt x="250" y="3146"/>
                  </a:lnTo>
                  <a:cubicBezTo>
                    <a:pt x="250" y="3146"/>
                    <a:pt x="250" y="3146"/>
                    <a:pt x="250" y="3146"/>
                  </a:cubicBezTo>
                  <a:cubicBezTo>
                    <a:pt x="250" y="-158"/>
                    <a:pt x="250" y="3146"/>
                    <a:pt x="250" y="-1100"/>
                  </a:cubicBezTo>
                  <a:cubicBezTo>
                    <a:pt x="250" y="1023"/>
                    <a:pt x="250" y="-1100"/>
                    <a:pt x="250" y="-1100"/>
                  </a:cubicBezTo>
                  <a:cubicBezTo>
                    <a:pt x="-459" y="-392"/>
                    <a:pt x="-931" y="314"/>
                    <a:pt x="-1167" y="1259"/>
                  </a:cubicBezTo>
                  <a:lnTo>
                    <a:pt x="-1167" y="1259"/>
                  </a:lnTo>
                  <a:cubicBezTo>
                    <a:pt x="-1167" y="550"/>
                    <a:pt x="-1167" y="78"/>
                    <a:pt x="-1167" y="-628"/>
                  </a:cubicBezTo>
                  <a:lnTo>
                    <a:pt x="-1167" y="-628"/>
                  </a:lnTo>
                  <a:cubicBezTo>
                    <a:pt x="-1167" y="314"/>
                    <a:pt x="-1167" y="1023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09" name="Полилиния: фигура 2208">
              <a:extLst>
                <a:ext uri="{FF2B5EF4-FFF2-40B4-BE49-F238E27FC236}">
                  <a16:creationId xmlns:a16="http://schemas.microsoft.com/office/drawing/2014/main" id="{FEE5E278-5E3A-F399-16B1-85072437E814}"/>
                </a:ext>
              </a:extLst>
            </p:cNvPr>
            <p:cNvSpPr/>
            <p:nvPr/>
          </p:nvSpPr>
          <p:spPr>
            <a:xfrm>
              <a:off x="5166874" y="3911924"/>
              <a:ext cx="23597" cy="2385"/>
            </a:xfrm>
            <a:custGeom>
              <a:avLst/>
              <a:gdLst>
                <a:gd name="connsiteX0" fmla="*/ -1167 w 23597"/>
                <a:gd name="connsiteY0" fmla="*/ 1285 h 2385"/>
                <a:gd name="connsiteX1" fmla="*/ -1167 w 23597"/>
                <a:gd name="connsiteY1" fmla="*/ 1285 h 2385"/>
                <a:gd name="connsiteX2" fmla="*/ -1167 w 23597"/>
                <a:gd name="connsiteY2" fmla="*/ -365 h 2385"/>
                <a:gd name="connsiteX3" fmla="*/ -1167 w 23597"/>
                <a:gd name="connsiteY3" fmla="*/ -365 h 2385"/>
                <a:gd name="connsiteX4" fmla="*/ -1167 w 23597"/>
                <a:gd name="connsiteY4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385">
                  <a:moveTo>
                    <a:pt x="-1167" y="1285"/>
                  </a:moveTo>
                  <a:cubicBezTo>
                    <a:pt x="-1167" y="1285"/>
                    <a:pt x="-1167" y="1285"/>
                    <a:pt x="-1167" y="1285"/>
                  </a:cubicBezTo>
                  <a:cubicBezTo>
                    <a:pt x="-1167" y="1285"/>
                    <a:pt x="-1167" y="1285"/>
                    <a:pt x="-1167" y="-365"/>
                  </a:cubicBezTo>
                  <a:cubicBezTo>
                    <a:pt x="-1167" y="-2019"/>
                    <a:pt x="-1167" y="-365"/>
                    <a:pt x="-1167" y="-365"/>
                  </a:cubicBezTo>
                  <a:cubicBezTo>
                    <a:pt x="-1167" y="-365"/>
                    <a:pt x="-1167" y="813"/>
                    <a:pt x="-1167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0" name="Полилиния: фигура 2209">
              <a:extLst>
                <a:ext uri="{FF2B5EF4-FFF2-40B4-BE49-F238E27FC236}">
                  <a16:creationId xmlns:a16="http://schemas.microsoft.com/office/drawing/2014/main" id="{1738909E-AE43-037A-D897-6616F46ECD2C}"/>
                </a:ext>
              </a:extLst>
            </p:cNvPr>
            <p:cNvSpPr/>
            <p:nvPr/>
          </p:nvSpPr>
          <p:spPr>
            <a:xfrm>
              <a:off x="5160920" y="3897586"/>
              <a:ext cx="1731" cy="2093"/>
            </a:xfrm>
            <a:custGeom>
              <a:avLst/>
              <a:gdLst>
                <a:gd name="connsiteX0" fmla="*/ 537 w 1731"/>
                <a:gd name="connsiteY0" fmla="*/ 994 h 2093"/>
                <a:gd name="connsiteX1" fmla="*/ -644 w 1731"/>
                <a:gd name="connsiteY1" fmla="*/ -421 h 2093"/>
                <a:gd name="connsiteX2" fmla="*/ -644 w 1731"/>
                <a:gd name="connsiteY2" fmla="*/ -421 h 2093"/>
                <a:gd name="connsiteX3" fmla="*/ 537 w 1731"/>
                <a:gd name="connsiteY3" fmla="*/ 994 h 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1" h="2093">
                  <a:moveTo>
                    <a:pt x="537" y="994"/>
                  </a:moveTo>
                  <a:cubicBezTo>
                    <a:pt x="537" y="994"/>
                    <a:pt x="537" y="-2546"/>
                    <a:pt x="-644" y="-421"/>
                  </a:cubicBezTo>
                  <a:cubicBezTo>
                    <a:pt x="-1822" y="1702"/>
                    <a:pt x="-644" y="-421"/>
                    <a:pt x="-644" y="-421"/>
                  </a:cubicBezTo>
                  <a:cubicBezTo>
                    <a:pt x="-644" y="-421"/>
                    <a:pt x="774" y="-1129"/>
                    <a:pt x="537" y="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1" name="Полилиния: фигура 2210">
              <a:extLst>
                <a:ext uri="{FF2B5EF4-FFF2-40B4-BE49-F238E27FC236}">
                  <a16:creationId xmlns:a16="http://schemas.microsoft.com/office/drawing/2014/main" id="{E3F50012-08C4-DE6F-B4D6-D03E9BEBD44E}"/>
                </a:ext>
              </a:extLst>
            </p:cNvPr>
            <p:cNvSpPr/>
            <p:nvPr/>
          </p:nvSpPr>
          <p:spPr>
            <a:xfrm>
              <a:off x="5160229" y="3889241"/>
              <a:ext cx="272" cy="4795"/>
            </a:xfrm>
            <a:custGeom>
              <a:avLst/>
              <a:gdLst>
                <a:gd name="connsiteX0" fmla="*/ -894 w 272"/>
                <a:gd name="connsiteY0" fmla="*/ 1316 h 4795"/>
                <a:gd name="connsiteX1" fmla="*/ -894 w 272"/>
                <a:gd name="connsiteY1" fmla="*/ -571 h 4795"/>
                <a:gd name="connsiteX2" fmla="*/ -894 w 272"/>
                <a:gd name="connsiteY2" fmla="*/ 3675 h 4795"/>
                <a:gd name="connsiteX3" fmla="*/ -894 w 272"/>
                <a:gd name="connsiteY3" fmla="*/ 1316 h 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" h="4795">
                  <a:moveTo>
                    <a:pt x="-894" y="1316"/>
                  </a:moveTo>
                  <a:cubicBezTo>
                    <a:pt x="-894" y="1316"/>
                    <a:pt x="-894" y="-2460"/>
                    <a:pt x="-894" y="-571"/>
                  </a:cubicBezTo>
                  <a:cubicBezTo>
                    <a:pt x="-894" y="1316"/>
                    <a:pt x="-894" y="-571"/>
                    <a:pt x="-894" y="3675"/>
                  </a:cubicBezTo>
                  <a:cubicBezTo>
                    <a:pt x="-1131" y="3911"/>
                    <a:pt x="-1367" y="2025"/>
                    <a:pt x="-894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2" name="Полилиния: фигура 2211">
              <a:extLst>
                <a:ext uri="{FF2B5EF4-FFF2-40B4-BE49-F238E27FC236}">
                  <a16:creationId xmlns:a16="http://schemas.microsoft.com/office/drawing/2014/main" id="{00186169-C75F-82D6-876E-AC469E95F4A5}"/>
                </a:ext>
              </a:extLst>
            </p:cNvPr>
            <p:cNvSpPr/>
            <p:nvPr/>
          </p:nvSpPr>
          <p:spPr>
            <a:xfrm>
              <a:off x="5164039" y="3822543"/>
              <a:ext cx="23597" cy="2567"/>
            </a:xfrm>
            <a:custGeom>
              <a:avLst/>
              <a:gdLst>
                <a:gd name="connsiteX0" fmla="*/ -1167 w 23597"/>
                <a:gd name="connsiteY0" fmla="*/ 1468 h 2567"/>
                <a:gd name="connsiteX1" fmla="*/ -1167 w 23597"/>
                <a:gd name="connsiteY1" fmla="*/ 53 h 2567"/>
                <a:gd name="connsiteX2" fmla="*/ -1167 w 23597"/>
                <a:gd name="connsiteY2" fmla="*/ 53 h 2567"/>
                <a:gd name="connsiteX3" fmla="*/ -1167 w 23597"/>
                <a:gd name="connsiteY3" fmla="*/ 53 h 2567"/>
                <a:gd name="connsiteX4" fmla="*/ -1167 w 23597"/>
                <a:gd name="connsiteY4" fmla="*/ 53 h 2567"/>
                <a:gd name="connsiteX5" fmla="*/ -1167 w 23597"/>
                <a:gd name="connsiteY5" fmla="*/ 1468 h 2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2567">
                  <a:moveTo>
                    <a:pt x="-1167" y="1468"/>
                  </a:moveTo>
                  <a:cubicBezTo>
                    <a:pt x="-1167" y="-183"/>
                    <a:pt x="-1167" y="1468"/>
                    <a:pt x="-1167" y="53"/>
                  </a:cubicBezTo>
                  <a:cubicBezTo>
                    <a:pt x="-1167" y="-1364"/>
                    <a:pt x="-1167" y="1704"/>
                    <a:pt x="-1167" y="53"/>
                  </a:cubicBezTo>
                  <a:lnTo>
                    <a:pt x="-1167" y="53"/>
                  </a:lnTo>
                  <a:cubicBezTo>
                    <a:pt x="-1167" y="53"/>
                    <a:pt x="-1167" y="-2542"/>
                    <a:pt x="-1167" y="53"/>
                  </a:cubicBezTo>
                  <a:cubicBezTo>
                    <a:pt x="-1167" y="2649"/>
                    <a:pt x="-1167" y="-183"/>
                    <a:pt x="-1167" y="14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3" name="Полилиния: фигура 2212">
              <a:extLst>
                <a:ext uri="{FF2B5EF4-FFF2-40B4-BE49-F238E27FC236}">
                  <a16:creationId xmlns:a16="http://schemas.microsoft.com/office/drawing/2014/main" id="{8A0CEF63-F33B-7AB9-3E61-B574D0D62C81}"/>
                </a:ext>
              </a:extLst>
            </p:cNvPr>
            <p:cNvSpPr/>
            <p:nvPr/>
          </p:nvSpPr>
          <p:spPr>
            <a:xfrm>
              <a:off x="5152007" y="3876555"/>
              <a:ext cx="1768" cy="7080"/>
            </a:xfrm>
            <a:custGeom>
              <a:avLst/>
              <a:gdLst>
                <a:gd name="connsiteX0" fmla="*/ 247 w 1768"/>
                <a:gd name="connsiteY0" fmla="*/ 5980 h 7080"/>
                <a:gd name="connsiteX1" fmla="*/ 247 w 1768"/>
                <a:gd name="connsiteY1" fmla="*/ 3854 h 7080"/>
                <a:gd name="connsiteX2" fmla="*/ 247 w 1768"/>
                <a:gd name="connsiteY2" fmla="*/ -1100 h 7080"/>
                <a:gd name="connsiteX3" fmla="*/ -1167 w 1768"/>
                <a:gd name="connsiteY3" fmla="*/ 5744 h 7080"/>
                <a:gd name="connsiteX4" fmla="*/ -1167 w 1768"/>
                <a:gd name="connsiteY4" fmla="*/ 5744 h 7080"/>
                <a:gd name="connsiteX5" fmla="*/ 247 w 1768"/>
                <a:gd name="connsiteY5" fmla="*/ 598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8" h="7080">
                  <a:moveTo>
                    <a:pt x="247" y="5980"/>
                  </a:moveTo>
                  <a:cubicBezTo>
                    <a:pt x="247" y="4563"/>
                    <a:pt x="247" y="4563"/>
                    <a:pt x="247" y="3854"/>
                  </a:cubicBezTo>
                  <a:cubicBezTo>
                    <a:pt x="720" y="2204"/>
                    <a:pt x="720" y="550"/>
                    <a:pt x="247" y="-1100"/>
                  </a:cubicBezTo>
                  <a:lnTo>
                    <a:pt x="-1167" y="5744"/>
                  </a:lnTo>
                  <a:cubicBezTo>
                    <a:pt x="-1167" y="1731"/>
                    <a:pt x="-1167" y="5744"/>
                    <a:pt x="-1167" y="5744"/>
                  </a:cubicBezTo>
                  <a:cubicBezTo>
                    <a:pt x="-1167" y="5744"/>
                    <a:pt x="247" y="5272"/>
                    <a:pt x="247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4" name="Полилиния: фигура 2213">
              <a:extLst>
                <a:ext uri="{FF2B5EF4-FFF2-40B4-BE49-F238E27FC236}">
                  <a16:creationId xmlns:a16="http://schemas.microsoft.com/office/drawing/2014/main" id="{AC71D5F2-02EE-06E1-1D06-DD609C861FB5}"/>
                </a:ext>
              </a:extLst>
            </p:cNvPr>
            <p:cNvSpPr/>
            <p:nvPr/>
          </p:nvSpPr>
          <p:spPr>
            <a:xfrm>
              <a:off x="5153186" y="3872185"/>
              <a:ext cx="104" cy="3813"/>
            </a:xfrm>
            <a:custGeom>
              <a:avLst/>
              <a:gdLst>
                <a:gd name="connsiteX0" fmla="*/ -1167 w 104"/>
                <a:gd name="connsiteY0" fmla="*/ 1619 h 3813"/>
                <a:gd name="connsiteX1" fmla="*/ -1167 w 104"/>
                <a:gd name="connsiteY1" fmla="*/ -743 h 3813"/>
                <a:gd name="connsiteX2" fmla="*/ -1167 w 104"/>
                <a:gd name="connsiteY2" fmla="*/ 1852 h 3813"/>
                <a:gd name="connsiteX3" fmla="*/ -1167 w 104"/>
                <a:gd name="connsiteY3" fmla="*/ 1619 h 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813">
                  <a:moveTo>
                    <a:pt x="-1167" y="1619"/>
                  </a:moveTo>
                  <a:cubicBezTo>
                    <a:pt x="-1167" y="-35"/>
                    <a:pt x="-1167" y="202"/>
                    <a:pt x="-1167" y="-743"/>
                  </a:cubicBezTo>
                  <a:cubicBezTo>
                    <a:pt x="-1167" y="-1685"/>
                    <a:pt x="-1167" y="-743"/>
                    <a:pt x="-1167" y="1852"/>
                  </a:cubicBezTo>
                  <a:cubicBezTo>
                    <a:pt x="-1167" y="4450"/>
                    <a:pt x="-931" y="202"/>
                    <a:pt x="-1167" y="16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5" name="Полилиния: фигура 2214">
              <a:extLst>
                <a:ext uri="{FF2B5EF4-FFF2-40B4-BE49-F238E27FC236}">
                  <a16:creationId xmlns:a16="http://schemas.microsoft.com/office/drawing/2014/main" id="{7BFBA0CA-2180-663E-B8DD-32C0FFBAD973}"/>
                </a:ext>
              </a:extLst>
            </p:cNvPr>
            <p:cNvSpPr/>
            <p:nvPr/>
          </p:nvSpPr>
          <p:spPr>
            <a:xfrm>
              <a:off x="5152241" y="3878360"/>
              <a:ext cx="23597" cy="3548"/>
            </a:xfrm>
            <a:custGeom>
              <a:avLst/>
              <a:gdLst>
                <a:gd name="connsiteX0" fmla="*/ -1167 w 23597"/>
                <a:gd name="connsiteY0" fmla="*/ 2049 h 3548"/>
                <a:gd name="connsiteX1" fmla="*/ -1167 w 23597"/>
                <a:gd name="connsiteY1" fmla="*/ 2049 h 3548"/>
                <a:gd name="connsiteX2" fmla="*/ -1167 w 23597"/>
                <a:gd name="connsiteY2" fmla="*/ 162 h 3548"/>
                <a:gd name="connsiteX3" fmla="*/ -1167 w 23597"/>
                <a:gd name="connsiteY3" fmla="*/ 162 h 3548"/>
                <a:gd name="connsiteX4" fmla="*/ -1167 w 23597"/>
                <a:gd name="connsiteY4" fmla="*/ 162 h 3548"/>
                <a:gd name="connsiteX5" fmla="*/ -1167 w 23597"/>
                <a:gd name="connsiteY5" fmla="*/ 2285 h 3548"/>
                <a:gd name="connsiteX6" fmla="*/ -1167 w 23597"/>
                <a:gd name="connsiteY6" fmla="*/ 2049 h 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7" h="3548">
                  <a:moveTo>
                    <a:pt x="-1167" y="2049"/>
                  </a:moveTo>
                  <a:cubicBezTo>
                    <a:pt x="-1167" y="2049"/>
                    <a:pt x="-1167" y="635"/>
                    <a:pt x="-1167" y="2049"/>
                  </a:cubicBezTo>
                  <a:cubicBezTo>
                    <a:pt x="-1167" y="1343"/>
                    <a:pt x="-1167" y="871"/>
                    <a:pt x="-1167" y="162"/>
                  </a:cubicBezTo>
                  <a:cubicBezTo>
                    <a:pt x="-1167" y="162"/>
                    <a:pt x="-1167" y="162"/>
                    <a:pt x="-1167" y="162"/>
                  </a:cubicBezTo>
                  <a:cubicBezTo>
                    <a:pt x="-1167" y="162"/>
                    <a:pt x="-1167" y="3703"/>
                    <a:pt x="-1167" y="162"/>
                  </a:cubicBezTo>
                  <a:cubicBezTo>
                    <a:pt x="-1167" y="-3378"/>
                    <a:pt x="-1167" y="1577"/>
                    <a:pt x="-1167" y="2285"/>
                  </a:cubicBezTo>
                  <a:cubicBezTo>
                    <a:pt x="-1167" y="2994"/>
                    <a:pt x="-1167" y="1107"/>
                    <a:pt x="-1167" y="20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6" name="Полилиния: фигура 2215">
              <a:extLst>
                <a:ext uri="{FF2B5EF4-FFF2-40B4-BE49-F238E27FC236}">
                  <a16:creationId xmlns:a16="http://schemas.microsoft.com/office/drawing/2014/main" id="{F8C3E102-36D5-8116-3916-5129CE626532}"/>
                </a:ext>
              </a:extLst>
            </p:cNvPr>
            <p:cNvSpPr/>
            <p:nvPr/>
          </p:nvSpPr>
          <p:spPr>
            <a:xfrm>
              <a:off x="5149176" y="3874763"/>
              <a:ext cx="313" cy="2736"/>
            </a:xfrm>
            <a:custGeom>
              <a:avLst/>
              <a:gdLst>
                <a:gd name="connsiteX0" fmla="*/ -1167 w 313"/>
                <a:gd name="connsiteY0" fmla="*/ 1637 h 2736"/>
                <a:gd name="connsiteX1" fmla="*/ -1167 w 313"/>
                <a:gd name="connsiteY1" fmla="*/ 1637 h 2736"/>
                <a:gd name="connsiteX2" fmla="*/ -1167 w 313"/>
                <a:gd name="connsiteY2" fmla="*/ -959 h 2736"/>
                <a:gd name="connsiteX3" fmla="*/ -1167 w 313"/>
                <a:gd name="connsiteY3" fmla="*/ 1637 h 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736">
                  <a:moveTo>
                    <a:pt x="-1167" y="1637"/>
                  </a:moveTo>
                  <a:cubicBezTo>
                    <a:pt x="-1167" y="1637"/>
                    <a:pt x="-1167" y="1637"/>
                    <a:pt x="-1167" y="1637"/>
                  </a:cubicBezTo>
                  <a:cubicBezTo>
                    <a:pt x="-1167" y="1637"/>
                    <a:pt x="-1167" y="-253"/>
                    <a:pt x="-1167" y="-959"/>
                  </a:cubicBezTo>
                  <a:cubicBezTo>
                    <a:pt x="-1167" y="-1667"/>
                    <a:pt x="-461" y="456"/>
                    <a:pt x="-1167" y="16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7" name="Полилиния: фигура 2216">
              <a:extLst>
                <a:ext uri="{FF2B5EF4-FFF2-40B4-BE49-F238E27FC236}">
                  <a16:creationId xmlns:a16="http://schemas.microsoft.com/office/drawing/2014/main" id="{93A60860-A9D3-FC44-A77C-246DA2C58B36}"/>
                </a:ext>
              </a:extLst>
            </p:cNvPr>
            <p:cNvSpPr/>
            <p:nvPr/>
          </p:nvSpPr>
          <p:spPr>
            <a:xfrm>
              <a:off x="5140678" y="3888589"/>
              <a:ext cx="209" cy="4245"/>
            </a:xfrm>
            <a:custGeom>
              <a:avLst/>
              <a:gdLst>
                <a:gd name="connsiteX0" fmla="*/ -1167 w 209"/>
                <a:gd name="connsiteY0" fmla="*/ 3146 h 4245"/>
                <a:gd name="connsiteX1" fmla="*/ -1167 w 209"/>
                <a:gd name="connsiteY1" fmla="*/ 1731 h 4245"/>
                <a:gd name="connsiteX2" fmla="*/ -1167 w 209"/>
                <a:gd name="connsiteY2" fmla="*/ -1100 h 4245"/>
                <a:gd name="connsiteX3" fmla="*/ -1167 w 209"/>
                <a:gd name="connsiteY3" fmla="*/ -1100 h 4245"/>
                <a:gd name="connsiteX4" fmla="*/ -1167 w 209"/>
                <a:gd name="connsiteY4" fmla="*/ 314 h 4245"/>
                <a:gd name="connsiteX5" fmla="*/ -1167 w 209"/>
                <a:gd name="connsiteY5" fmla="*/ 3146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4245">
                  <a:moveTo>
                    <a:pt x="-1167" y="3146"/>
                  </a:moveTo>
                  <a:cubicBezTo>
                    <a:pt x="-1167" y="1731"/>
                    <a:pt x="-1167" y="3146"/>
                    <a:pt x="-1167" y="1731"/>
                  </a:cubicBezTo>
                  <a:cubicBezTo>
                    <a:pt x="-1167" y="314"/>
                    <a:pt x="-1167" y="81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1259"/>
                    <a:pt x="-1167" y="314"/>
                  </a:cubicBezTo>
                  <a:cubicBezTo>
                    <a:pt x="-1167" y="-628"/>
                    <a:pt x="-695" y="1731"/>
                    <a:pt x="-1167" y="3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8" name="Полилиния: фигура 2217">
              <a:extLst>
                <a:ext uri="{FF2B5EF4-FFF2-40B4-BE49-F238E27FC236}">
                  <a16:creationId xmlns:a16="http://schemas.microsoft.com/office/drawing/2014/main" id="{E7EA015B-E9F2-5C7B-CE03-566311537870}"/>
                </a:ext>
              </a:extLst>
            </p:cNvPr>
            <p:cNvSpPr/>
            <p:nvPr/>
          </p:nvSpPr>
          <p:spPr>
            <a:xfrm>
              <a:off x="5142804" y="3860038"/>
              <a:ext cx="1178" cy="3067"/>
            </a:xfrm>
            <a:custGeom>
              <a:avLst/>
              <a:gdLst>
                <a:gd name="connsiteX0" fmla="*/ 11 w 1178"/>
                <a:gd name="connsiteY0" fmla="*/ 1259 h 3067"/>
                <a:gd name="connsiteX1" fmla="*/ 11 w 1178"/>
                <a:gd name="connsiteY1" fmla="*/ 1259 h 3067"/>
                <a:gd name="connsiteX2" fmla="*/ 11 w 1178"/>
                <a:gd name="connsiteY2" fmla="*/ -1100 h 3067"/>
                <a:gd name="connsiteX3" fmla="*/ -1167 w 1178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8" h="3067">
                  <a:moveTo>
                    <a:pt x="11" y="1259"/>
                  </a:moveTo>
                  <a:cubicBezTo>
                    <a:pt x="11" y="1259"/>
                    <a:pt x="11" y="78"/>
                    <a:pt x="11" y="1259"/>
                  </a:cubicBezTo>
                  <a:cubicBezTo>
                    <a:pt x="-225" y="550"/>
                    <a:pt x="-225" y="-394"/>
                    <a:pt x="11" y="-1100"/>
                  </a:cubicBezTo>
                  <a:cubicBezTo>
                    <a:pt x="11" y="-1100"/>
                    <a:pt x="-1167" y="1023"/>
                    <a:pt x="-116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19" name="Полилиния: фигура 2218">
              <a:extLst>
                <a:ext uri="{FF2B5EF4-FFF2-40B4-BE49-F238E27FC236}">
                  <a16:creationId xmlns:a16="http://schemas.microsoft.com/office/drawing/2014/main" id="{209E82E5-FCBB-A9A3-2906-58F16E877D9B}"/>
                </a:ext>
              </a:extLst>
            </p:cNvPr>
            <p:cNvSpPr/>
            <p:nvPr/>
          </p:nvSpPr>
          <p:spPr>
            <a:xfrm>
              <a:off x="5152007" y="3808123"/>
              <a:ext cx="23597" cy="1887"/>
            </a:xfrm>
            <a:custGeom>
              <a:avLst/>
              <a:gdLst>
                <a:gd name="connsiteX0" fmla="*/ -1167 w 23597"/>
                <a:gd name="connsiteY0" fmla="*/ -157 h 1887"/>
                <a:gd name="connsiteX1" fmla="*/ -1167 w 23597"/>
                <a:gd name="connsiteY1" fmla="*/ -157 h 1887"/>
                <a:gd name="connsiteX2" fmla="*/ -1167 w 23597"/>
                <a:gd name="connsiteY2" fmla="*/ -157 h 1887"/>
                <a:gd name="connsiteX3" fmla="*/ -1167 w 23597"/>
                <a:gd name="connsiteY3" fmla="*/ -157 h 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7">
                  <a:moveTo>
                    <a:pt x="-1167" y="-157"/>
                  </a:moveTo>
                  <a:cubicBezTo>
                    <a:pt x="-1167" y="-157"/>
                    <a:pt x="-1167" y="-157"/>
                    <a:pt x="-1167" y="-157"/>
                  </a:cubicBezTo>
                  <a:cubicBezTo>
                    <a:pt x="-1167" y="-157"/>
                    <a:pt x="-1167" y="-2280"/>
                    <a:pt x="-1167" y="-157"/>
                  </a:cubicBezTo>
                  <a:cubicBezTo>
                    <a:pt x="-1167" y="1966"/>
                    <a:pt x="-1167" y="-157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0" name="Полилиния: фигура 2219">
              <a:extLst>
                <a:ext uri="{FF2B5EF4-FFF2-40B4-BE49-F238E27FC236}">
                  <a16:creationId xmlns:a16="http://schemas.microsoft.com/office/drawing/2014/main" id="{4674B08E-81C3-C6A6-4A6D-5D913A0EB651}"/>
                </a:ext>
              </a:extLst>
            </p:cNvPr>
            <p:cNvSpPr/>
            <p:nvPr/>
          </p:nvSpPr>
          <p:spPr>
            <a:xfrm>
              <a:off x="5129961" y="3888589"/>
              <a:ext cx="2222" cy="4218"/>
            </a:xfrm>
            <a:custGeom>
              <a:avLst/>
              <a:gdLst>
                <a:gd name="connsiteX0" fmla="*/ 1056 w 2222"/>
                <a:gd name="connsiteY0" fmla="*/ 1495 h 4218"/>
                <a:gd name="connsiteX1" fmla="*/ 1056 w 2222"/>
                <a:gd name="connsiteY1" fmla="*/ 2676 h 4218"/>
                <a:gd name="connsiteX2" fmla="*/ 1056 w 2222"/>
                <a:gd name="connsiteY2" fmla="*/ -1100 h 4218"/>
                <a:gd name="connsiteX3" fmla="*/ -595 w 2222"/>
                <a:gd name="connsiteY3" fmla="*/ 787 h 4218"/>
                <a:gd name="connsiteX4" fmla="*/ 1056 w 2222"/>
                <a:gd name="connsiteY4" fmla="*/ 1495 h 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2" h="4218">
                  <a:moveTo>
                    <a:pt x="1056" y="1495"/>
                  </a:moveTo>
                  <a:cubicBezTo>
                    <a:pt x="1056" y="3146"/>
                    <a:pt x="1056" y="3382"/>
                    <a:pt x="1056" y="2676"/>
                  </a:cubicBezTo>
                  <a:cubicBezTo>
                    <a:pt x="1056" y="1968"/>
                    <a:pt x="1056" y="787"/>
                    <a:pt x="1056" y="-1100"/>
                  </a:cubicBezTo>
                  <a:cubicBezTo>
                    <a:pt x="1056" y="1731"/>
                    <a:pt x="1056" y="-1100"/>
                    <a:pt x="-595" y="787"/>
                  </a:cubicBezTo>
                  <a:cubicBezTo>
                    <a:pt x="-2248" y="2676"/>
                    <a:pt x="114" y="4563"/>
                    <a:pt x="105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1" name="Полилиния: фигура 2220">
              <a:extLst>
                <a:ext uri="{FF2B5EF4-FFF2-40B4-BE49-F238E27FC236}">
                  <a16:creationId xmlns:a16="http://schemas.microsoft.com/office/drawing/2014/main" id="{A49B18A4-9A16-AF96-3831-165771489865}"/>
                </a:ext>
              </a:extLst>
            </p:cNvPr>
            <p:cNvSpPr/>
            <p:nvPr/>
          </p:nvSpPr>
          <p:spPr>
            <a:xfrm>
              <a:off x="5130061" y="3887581"/>
              <a:ext cx="2045" cy="2422"/>
            </a:xfrm>
            <a:custGeom>
              <a:avLst/>
              <a:gdLst>
                <a:gd name="connsiteX0" fmla="*/ 720 w 2045"/>
                <a:gd name="connsiteY0" fmla="*/ -800 h 2422"/>
                <a:gd name="connsiteX1" fmla="*/ 720 w 2045"/>
                <a:gd name="connsiteY1" fmla="*/ -800 h 2422"/>
                <a:gd name="connsiteX2" fmla="*/ -1167 w 2045"/>
                <a:gd name="connsiteY2" fmla="*/ -800 h 2422"/>
                <a:gd name="connsiteX3" fmla="*/ -1167 w 2045"/>
                <a:gd name="connsiteY3" fmla="*/ 1323 h 2422"/>
                <a:gd name="connsiteX4" fmla="*/ -1167 w 2045"/>
                <a:gd name="connsiteY4" fmla="*/ 1323 h 2422"/>
                <a:gd name="connsiteX5" fmla="*/ 250 w 2045"/>
                <a:gd name="connsiteY5" fmla="*/ 1323 h 2422"/>
                <a:gd name="connsiteX6" fmla="*/ 250 w 2045"/>
                <a:gd name="connsiteY6" fmla="*/ -800 h 2422"/>
                <a:gd name="connsiteX7" fmla="*/ 720 w 2045"/>
                <a:gd name="connsiteY7" fmla="*/ -800 h 2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5" h="2422">
                  <a:moveTo>
                    <a:pt x="720" y="-800"/>
                  </a:moveTo>
                  <a:cubicBezTo>
                    <a:pt x="720" y="-800"/>
                    <a:pt x="720" y="-800"/>
                    <a:pt x="720" y="-800"/>
                  </a:cubicBezTo>
                  <a:cubicBezTo>
                    <a:pt x="-695" y="3448"/>
                    <a:pt x="720" y="-2451"/>
                    <a:pt x="-1167" y="-800"/>
                  </a:cubicBezTo>
                  <a:cubicBezTo>
                    <a:pt x="-1167" y="-92"/>
                    <a:pt x="-1167" y="617"/>
                    <a:pt x="-1167" y="1323"/>
                  </a:cubicBezTo>
                  <a:cubicBezTo>
                    <a:pt x="-1167" y="1323"/>
                    <a:pt x="250" y="-564"/>
                    <a:pt x="-1167" y="1323"/>
                  </a:cubicBezTo>
                  <a:cubicBezTo>
                    <a:pt x="-1167" y="1323"/>
                    <a:pt x="-1167" y="1323"/>
                    <a:pt x="250" y="1323"/>
                  </a:cubicBezTo>
                  <a:cubicBezTo>
                    <a:pt x="1664" y="1323"/>
                    <a:pt x="250" y="-92"/>
                    <a:pt x="250" y="-800"/>
                  </a:cubicBezTo>
                  <a:cubicBezTo>
                    <a:pt x="250" y="-1509"/>
                    <a:pt x="14" y="853"/>
                    <a:pt x="720" y="-8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2" name="Полилиния: фигура 2221">
              <a:extLst>
                <a:ext uri="{FF2B5EF4-FFF2-40B4-BE49-F238E27FC236}">
                  <a16:creationId xmlns:a16="http://schemas.microsoft.com/office/drawing/2014/main" id="{98EE7945-6CB0-AA2C-3932-D55B714B34AD}"/>
                </a:ext>
              </a:extLst>
            </p:cNvPr>
            <p:cNvSpPr/>
            <p:nvPr/>
          </p:nvSpPr>
          <p:spPr>
            <a:xfrm>
              <a:off x="5128072" y="3893194"/>
              <a:ext cx="2339" cy="4125"/>
            </a:xfrm>
            <a:custGeom>
              <a:avLst/>
              <a:gdLst>
                <a:gd name="connsiteX0" fmla="*/ 585 w 2339"/>
                <a:gd name="connsiteY0" fmla="*/ 3026 h 4125"/>
                <a:gd name="connsiteX1" fmla="*/ -829 w 2339"/>
                <a:gd name="connsiteY1" fmla="*/ -278 h 4125"/>
                <a:gd name="connsiteX2" fmla="*/ 585 w 2339"/>
                <a:gd name="connsiteY2" fmla="*/ 3026 h 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" h="4125">
                  <a:moveTo>
                    <a:pt x="585" y="3026"/>
                  </a:moveTo>
                  <a:cubicBezTo>
                    <a:pt x="2003" y="-1223"/>
                    <a:pt x="585" y="-1929"/>
                    <a:pt x="-829" y="-278"/>
                  </a:cubicBezTo>
                  <a:cubicBezTo>
                    <a:pt x="-2246" y="1375"/>
                    <a:pt x="1294" y="-42"/>
                    <a:pt x="585" y="3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3" name="Полилиния: фигура 2222">
              <a:extLst>
                <a:ext uri="{FF2B5EF4-FFF2-40B4-BE49-F238E27FC236}">
                  <a16:creationId xmlns:a16="http://schemas.microsoft.com/office/drawing/2014/main" id="{D883ACFD-468A-560E-7F31-CDF5AB063863}"/>
                </a:ext>
              </a:extLst>
            </p:cNvPr>
            <p:cNvSpPr/>
            <p:nvPr/>
          </p:nvSpPr>
          <p:spPr>
            <a:xfrm>
              <a:off x="5124962" y="3888353"/>
              <a:ext cx="849" cy="1527"/>
            </a:xfrm>
            <a:custGeom>
              <a:avLst/>
              <a:gdLst>
                <a:gd name="connsiteX0" fmla="*/ -318 w 849"/>
                <a:gd name="connsiteY0" fmla="*/ 317 h 1527"/>
                <a:gd name="connsiteX1" fmla="*/ -318 w 849"/>
                <a:gd name="connsiteY1" fmla="*/ -1100 h 1527"/>
                <a:gd name="connsiteX2" fmla="*/ -318 w 849"/>
                <a:gd name="connsiteY2" fmla="*/ 317 h 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9" h="1527">
                  <a:moveTo>
                    <a:pt x="-318" y="317"/>
                  </a:moveTo>
                  <a:lnTo>
                    <a:pt x="-318" y="-1100"/>
                  </a:lnTo>
                  <a:cubicBezTo>
                    <a:pt x="-1968" y="550"/>
                    <a:pt x="-787" y="550"/>
                    <a:pt x="-318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4" name="Полилиния: фигура 2223">
              <a:extLst>
                <a:ext uri="{FF2B5EF4-FFF2-40B4-BE49-F238E27FC236}">
                  <a16:creationId xmlns:a16="http://schemas.microsoft.com/office/drawing/2014/main" id="{9C5A3669-5056-99B6-861B-8F54DBCE9ABC}"/>
                </a:ext>
              </a:extLst>
            </p:cNvPr>
            <p:cNvSpPr/>
            <p:nvPr/>
          </p:nvSpPr>
          <p:spPr>
            <a:xfrm>
              <a:off x="5119783" y="3883163"/>
              <a:ext cx="2798" cy="4497"/>
            </a:xfrm>
            <a:custGeom>
              <a:avLst/>
              <a:gdLst>
                <a:gd name="connsiteX0" fmla="*/ 1561 w 2798"/>
                <a:gd name="connsiteY0" fmla="*/ 1495 h 4497"/>
                <a:gd name="connsiteX1" fmla="*/ -329 w 2798"/>
                <a:gd name="connsiteY1" fmla="*/ -1100 h 4497"/>
                <a:gd name="connsiteX2" fmla="*/ -329 w 2798"/>
                <a:gd name="connsiteY2" fmla="*/ 1731 h 4497"/>
                <a:gd name="connsiteX3" fmla="*/ 1089 w 2798"/>
                <a:gd name="connsiteY3" fmla="*/ 550 h 4497"/>
                <a:gd name="connsiteX4" fmla="*/ 1089 w 2798"/>
                <a:gd name="connsiteY4" fmla="*/ 3382 h 4497"/>
                <a:gd name="connsiteX5" fmla="*/ 1561 w 2798"/>
                <a:gd name="connsiteY5" fmla="*/ 1495 h 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98" h="4497">
                  <a:moveTo>
                    <a:pt x="1561" y="1495"/>
                  </a:moveTo>
                  <a:cubicBezTo>
                    <a:pt x="1561" y="-392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1731"/>
                  </a:cubicBezTo>
                  <a:cubicBezTo>
                    <a:pt x="852" y="-1100"/>
                    <a:pt x="-329" y="1731"/>
                    <a:pt x="1089" y="550"/>
                  </a:cubicBezTo>
                  <a:cubicBezTo>
                    <a:pt x="2503" y="-628"/>
                    <a:pt x="-92" y="3146"/>
                    <a:pt x="1089" y="3382"/>
                  </a:cubicBezTo>
                  <a:cubicBezTo>
                    <a:pt x="2267" y="3618"/>
                    <a:pt x="1089" y="1023"/>
                    <a:pt x="1561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5" name="Полилиния: фигура 2224">
              <a:extLst>
                <a:ext uri="{FF2B5EF4-FFF2-40B4-BE49-F238E27FC236}">
                  <a16:creationId xmlns:a16="http://schemas.microsoft.com/office/drawing/2014/main" id="{C67DE03E-42FC-14B1-A4A3-EE0B1985165F}"/>
                </a:ext>
              </a:extLst>
            </p:cNvPr>
            <p:cNvSpPr/>
            <p:nvPr/>
          </p:nvSpPr>
          <p:spPr>
            <a:xfrm>
              <a:off x="5121225" y="3887783"/>
              <a:ext cx="104" cy="3326"/>
            </a:xfrm>
            <a:custGeom>
              <a:avLst/>
              <a:gdLst>
                <a:gd name="connsiteX0" fmla="*/ -1062 w 104"/>
                <a:gd name="connsiteY0" fmla="*/ 888 h 3326"/>
                <a:gd name="connsiteX1" fmla="*/ -1062 w 104"/>
                <a:gd name="connsiteY1" fmla="*/ -530 h 3326"/>
                <a:gd name="connsiteX2" fmla="*/ -1062 w 104"/>
                <a:gd name="connsiteY2" fmla="*/ 1593 h 3326"/>
                <a:gd name="connsiteX3" fmla="*/ -1062 w 104"/>
                <a:gd name="connsiteY3" fmla="*/ 888 h 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326">
                  <a:moveTo>
                    <a:pt x="-1062" y="888"/>
                  </a:moveTo>
                  <a:cubicBezTo>
                    <a:pt x="-1062" y="-1238"/>
                    <a:pt x="-1062" y="888"/>
                    <a:pt x="-1062" y="-530"/>
                  </a:cubicBezTo>
                  <a:cubicBezTo>
                    <a:pt x="-1062" y="-1947"/>
                    <a:pt x="-1062" y="-530"/>
                    <a:pt x="-1062" y="1593"/>
                  </a:cubicBezTo>
                  <a:cubicBezTo>
                    <a:pt x="-1062" y="3719"/>
                    <a:pt x="-1298" y="-293"/>
                    <a:pt x="-1062" y="8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6" name="Полилиния: фигура 2225">
              <a:extLst>
                <a:ext uri="{FF2B5EF4-FFF2-40B4-BE49-F238E27FC236}">
                  <a16:creationId xmlns:a16="http://schemas.microsoft.com/office/drawing/2014/main" id="{2E90760A-41EE-5330-BAE6-97A1E2E14F15}"/>
                </a:ext>
              </a:extLst>
            </p:cNvPr>
            <p:cNvSpPr/>
            <p:nvPr/>
          </p:nvSpPr>
          <p:spPr>
            <a:xfrm>
              <a:off x="5119058" y="3880993"/>
              <a:ext cx="1326" cy="3025"/>
            </a:xfrm>
            <a:custGeom>
              <a:avLst/>
              <a:gdLst>
                <a:gd name="connsiteX0" fmla="*/ 160 w 1326"/>
                <a:gd name="connsiteY0" fmla="*/ 833 h 3025"/>
                <a:gd name="connsiteX1" fmla="*/ 160 w 1326"/>
                <a:gd name="connsiteY1" fmla="*/ -1056 h 3025"/>
                <a:gd name="connsiteX2" fmla="*/ 160 w 1326"/>
                <a:gd name="connsiteY2" fmla="*/ 833 h 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6" h="3025">
                  <a:moveTo>
                    <a:pt x="160" y="833"/>
                  </a:moveTo>
                  <a:cubicBezTo>
                    <a:pt x="160" y="-584"/>
                    <a:pt x="160" y="-1290"/>
                    <a:pt x="160" y="-1056"/>
                  </a:cubicBezTo>
                  <a:cubicBezTo>
                    <a:pt x="-2436" y="3665"/>
                    <a:pt x="-546" y="1542"/>
                    <a:pt x="160" y="8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7" name="Полилиния: фигура 2226">
              <a:extLst>
                <a:ext uri="{FF2B5EF4-FFF2-40B4-BE49-F238E27FC236}">
                  <a16:creationId xmlns:a16="http://schemas.microsoft.com/office/drawing/2014/main" id="{8102111F-14D2-2DAF-E20C-B22D5C56BC06}"/>
                </a:ext>
              </a:extLst>
            </p:cNvPr>
            <p:cNvSpPr/>
            <p:nvPr/>
          </p:nvSpPr>
          <p:spPr>
            <a:xfrm>
              <a:off x="5113406" y="3874974"/>
              <a:ext cx="374" cy="562"/>
            </a:xfrm>
            <a:custGeom>
              <a:avLst/>
              <a:gdLst>
                <a:gd name="connsiteX0" fmla="*/ -793 w 374"/>
                <a:gd name="connsiteY0" fmla="*/ -937 h 562"/>
                <a:gd name="connsiteX1" fmla="*/ -793 w 374"/>
                <a:gd name="connsiteY1" fmla="*/ -937 h 562"/>
                <a:gd name="connsiteX2" fmla="*/ -793 w 374"/>
                <a:gd name="connsiteY2" fmla="*/ -937 h 562"/>
                <a:gd name="connsiteX3" fmla="*/ -793 w 374"/>
                <a:gd name="connsiteY3" fmla="*/ -937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562">
                  <a:moveTo>
                    <a:pt x="-793" y="-937"/>
                  </a:moveTo>
                  <a:cubicBezTo>
                    <a:pt x="-793" y="-937"/>
                    <a:pt x="-793" y="-937"/>
                    <a:pt x="-793" y="-937"/>
                  </a:cubicBezTo>
                  <a:lnTo>
                    <a:pt x="-793" y="-937"/>
                  </a:lnTo>
                  <a:cubicBezTo>
                    <a:pt x="-1029" y="-1643"/>
                    <a:pt x="-1502" y="244"/>
                    <a:pt x="-793" y="-9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8" name="Полилиния: фигура 2227">
              <a:extLst>
                <a:ext uri="{FF2B5EF4-FFF2-40B4-BE49-F238E27FC236}">
                  <a16:creationId xmlns:a16="http://schemas.microsoft.com/office/drawing/2014/main" id="{FBBE7480-E162-7692-F487-B154FED98079}"/>
                </a:ext>
              </a:extLst>
            </p:cNvPr>
            <p:cNvSpPr/>
            <p:nvPr/>
          </p:nvSpPr>
          <p:spPr>
            <a:xfrm>
              <a:off x="5107408" y="3875316"/>
              <a:ext cx="1835" cy="2889"/>
            </a:xfrm>
            <a:custGeom>
              <a:avLst/>
              <a:gdLst>
                <a:gd name="connsiteX0" fmla="*/ -1167 w 1835"/>
                <a:gd name="connsiteY0" fmla="*/ 1789 h 2889"/>
                <a:gd name="connsiteX1" fmla="*/ 247 w 1835"/>
                <a:gd name="connsiteY1" fmla="*/ -334 h 2889"/>
                <a:gd name="connsiteX2" fmla="*/ 247 w 1835"/>
                <a:gd name="connsiteY2" fmla="*/ -334 h 2889"/>
                <a:gd name="connsiteX3" fmla="*/ -1167 w 1835"/>
                <a:gd name="connsiteY3" fmla="*/ 1789 h 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5" h="2889">
                  <a:moveTo>
                    <a:pt x="-1167" y="1789"/>
                  </a:moveTo>
                  <a:lnTo>
                    <a:pt x="247" y="-334"/>
                  </a:lnTo>
                  <a:cubicBezTo>
                    <a:pt x="247" y="-334"/>
                    <a:pt x="-1167" y="2025"/>
                    <a:pt x="247" y="-334"/>
                  </a:cubicBezTo>
                  <a:cubicBezTo>
                    <a:pt x="1664" y="-2693"/>
                    <a:pt x="-931" y="1083"/>
                    <a:pt x="-1167" y="1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29" name="Полилиния: фигура 2228">
              <a:extLst>
                <a:ext uri="{FF2B5EF4-FFF2-40B4-BE49-F238E27FC236}">
                  <a16:creationId xmlns:a16="http://schemas.microsoft.com/office/drawing/2014/main" id="{F13F11CD-BA10-9098-F86D-AD4033D2D4B6}"/>
                </a:ext>
              </a:extLst>
            </p:cNvPr>
            <p:cNvSpPr/>
            <p:nvPr/>
          </p:nvSpPr>
          <p:spPr>
            <a:xfrm>
              <a:off x="5103287" y="3871364"/>
              <a:ext cx="1015" cy="2430"/>
            </a:xfrm>
            <a:custGeom>
              <a:avLst/>
              <a:gdLst>
                <a:gd name="connsiteX0" fmla="*/ -586 w 1015"/>
                <a:gd name="connsiteY0" fmla="*/ 1259 h 2430"/>
                <a:gd name="connsiteX1" fmla="*/ -586 w 1015"/>
                <a:gd name="connsiteY1" fmla="*/ -1100 h 2430"/>
                <a:gd name="connsiteX2" fmla="*/ -586 w 1015"/>
                <a:gd name="connsiteY2" fmla="*/ 314 h 2430"/>
                <a:gd name="connsiteX3" fmla="*/ -586 w 1015"/>
                <a:gd name="connsiteY3" fmla="*/ 1259 h 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" h="2430">
                  <a:moveTo>
                    <a:pt x="-586" y="1259"/>
                  </a:moveTo>
                  <a:cubicBezTo>
                    <a:pt x="829" y="-2281"/>
                    <a:pt x="-1767" y="2910"/>
                    <a:pt x="-586" y="-1100"/>
                  </a:cubicBezTo>
                  <a:lnTo>
                    <a:pt x="-586" y="314"/>
                  </a:lnTo>
                  <a:cubicBezTo>
                    <a:pt x="-1767" y="2204"/>
                    <a:pt x="-822" y="787"/>
                    <a:pt x="-58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0" name="Полилиния: фигура 2229">
              <a:extLst>
                <a:ext uri="{FF2B5EF4-FFF2-40B4-BE49-F238E27FC236}">
                  <a16:creationId xmlns:a16="http://schemas.microsoft.com/office/drawing/2014/main" id="{E89488B6-09BB-8273-6D5B-A651E60FD310}"/>
                </a:ext>
              </a:extLst>
            </p:cNvPr>
            <p:cNvSpPr/>
            <p:nvPr/>
          </p:nvSpPr>
          <p:spPr>
            <a:xfrm>
              <a:off x="5095242" y="3868060"/>
              <a:ext cx="2726" cy="5190"/>
            </a:xfrm>
            <a:custGeom>
              <a:avLst/>
              <a:gdLst>
                <a:gd name="connsiteX0" fmla="*/ 378 w 2726"/>
                <a:gd name="connsiteY0" fmla="*/ 1495 h 5190"/>
                <a:gd name="connsiteX1" fmla="*/ 378 w 2726"/>
                <a:gd name="connsiteY1" fmla="*/ 1495 h 5190"/>
                <a:gd name="connsiteX2" fmla="*/ 1559 w 2726"/>
                <a:gd name="connsiteY2" fmla="*/ -1100 h 5190"/>
                <a:gd name="connsiteX3" fmla="*/ 1559 w 2726"/>
                <a:gd name="connsiteY3" fmla="*/ -1100 h 5190"/>
                <a:gd name="connsiteX4" fmla="*/ -327 w 2726"/>
                <a:gd name="connsiteY4" fmla="*/ 78 h 5190"/>
                <a:gd name="connsiteX5" fmla="*/ -327 w 2726"/>
                <a:gd name="connsiteY5" fmla="*/ 2204 h 5190"/>
                <a:gd name="connsiteX6" fmla="*/ 1559 w 2726"/>
                <a:gd name="connsiteY6" fmla="*/ 2204 h 5190"/>
                <a:gd name="connsiteX7" fmla="*/ 1559 w 2726"/>
                <a:gd name="connsiteY7" fmla="*/ 4091 h 5190"/>
                <a:gd name="connsiteX8" fmla="*/ 378 w 2726"/>
                <a:gd name="connsiteY8" fmla="*/ 1495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26" h="5190">
                  <a:moveTo>
                    <a:pt x="378" y="1495"/>
                  </a:moveTo>
                  <a:cubicBezTo>
                    <a:pt x="378" y="1495"/>
                    <a:pt x="378" y="1495"/>
                    <a:pt x="378" y="1495"/>
                  </a:cubicBezTo>
                  <a:cubicBezTo>
                    <a:pt x="615" y="550"/>
                    <a:pt x="1087" y="-392"/>
                    <a:pt x="1559" y="-1100"/>
                  </a:cubicBezTo>
                  <a:cubicBezTo>
                    <a:pt x="1559" y="-1100"/>
                    <a:pt x="378" y="78"/>
                    <a:pt x="1559" y="-1100"/>
                  </a:cubicBezTo>
                  <a:cubicBezTo>
                    <a:pt x="-327" y="2440"/>
                    <a:pt x="1559" y="-1100"/>
                    <a:pt x="-327" y="78"/>
                  </a:cubicBezTo>
                  <a:cubicBezTo>
                    <a:pt x="-2217" y="1259"/>
                    <a:pt x="-327" y="1731"/>
                    <a:pt x="-327" y="2204"/>
                  </a:cubicBezTo>
                  <a:cubicBezTo>
                    <a:pt x="-327" y="2676"/>
                    <a:pt x="-327" y="2204"/>
                    <a:pt x="1559" y="2204"/>
                  </a:cubicBezTo>
                  <a:lnTo>
                    <a:pt x="1559" y="4091"/>
                  </a:lnTo>
                  <a:cubicBezTo>
                    <a:pt x="1559" y="4091"/>
                    <a:pt x="142" y="1495"/>
                    <a:pt x="378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1" name="Полилиния: фигура 2230">
              <a:extLst>
                <a:ext uri="{FF2B5EF4-FFF2-40B4-BE49-F238E27FC236}">
                  <a16:creationId xmlns:a16="http://schemas.microsoft.com/office/drawing/2014/main" id="{FD603EC4-8AD3-078D-9643-E0B600F1B469}"/>
                </a:ext>
              </a:extLst>
            </p:cNvPr>
            <p:cNvSpPr/>
            <p:nvPr/>
          </p:nvSpPr>
          <p:spPr>
            <a:xfrm>
              <a:off x="5084950" y="3860409"/>
              <a:ext cx="747" cy="2696"/>
            </a:xfrm>
            <a:custGeom>
              <a:avLst/>
              <a:gdLst>
                <a:gd name="connsiteX0" fmla="*/ -420 w 747"/>
                <a:gd name="connsiteY0" fmla="*/ -530 h 2696"/>
                <a:gd name="connsiteX1" fmla="*/ -420 w 747"/>
                <a:gd name="connsiteY1" fmla="*/ -530 h 2696"/>
                <a:gd name="connsiteX2" fmla="*/ -420 w 747"/>
                <a:gd name="connsiteY2" fmla="*/ 1596 h 2696"/>
                <a:gd name="connsiteX3" fmla="*/ -420 w 747"/>
                <a:gd name="connsiteY3" fmla="*/ -530 h 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7" h="2696">
                  <a:moveTo>
                    <a:pt x="-420" y="-530"/>
                  </a:moveTo>
                  <a:cubicBezTo>
                    <a:pt x="-420" y="-2417"/>
                    <a:pt x="-2070" y="1124"/>
                    <a:pt x="-420" y="-530"/>
                  </a:cubicBezTo>
                  <a:lnTo>
                    <a:pt x="-420" y="1596"/>
                  </a:lnTo>
                  <a:cubicBezTo>
                    <a:pt x="-892" y="-1235"/>
                    <a:pt x="-1834" y="1596"/>
                    <a:pt x="-420" y="-5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2" name="Полилиния: фигура 2231">
              <a:extLst>
                <a:ext uri="{FF2B5EF4-FFF2-40B4-BE49-F238E27FC236}">
                  <a16:creationId xmlns:a16="http://schemas.microsoft.com/office/drawing/2014/main" id="{42736CFE-27BF-8C74-997D-26A65EDE096C}"/>
                </a:ext>
              </a:extLst>
            </p:cNvPr>
            <p:cNvSpPr/>
            <p:nvPr/>
          </p:nvSpPr>
          <p:spPr>
            <a:xfrm>
              <a:off x="5076967" y="3856808"/>
              <a:ext cx="23597" cy="2070"/>
            </a:xfrm>
            <a:custGeom>
              <a:avLst/>
              <a:gdLst>
                <a:gd name="connsiteX0" fmla="*/ -1167 w 23597"/>
                <a:gd name="connsiteY0" fmla="*/ 239 h 2070"/>
                <a:gd name="connsiteX1" fmla="*/ -1167 w 23597"/>
                <a:gd name="connsiteY1" fmla="*/ 239 h 2070"/>
                <a:gd name="connsiteX2" fmla="*/ -1167 w 23597"/>
                <a:gd name="connsiteY2" fmla="*/ 239 h 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70">
                  <a:moveTo>
                    <a:pt x="-1167" y="239"/>
                  </a:moveTo>
                  <a:cubicBezTo>
                    <a:pt x="-1167" y="-1175"/>
                    <a:pt x="-1167" y="-1884"/>
                    <a:pt x="-1167" y="239"/>
                  </a:cubicBezTo>
                  <a:cubicBezTo>
                    <a:pt x="-1167" y="2365"/>
                    <a:pt x="-1167" y="-939"/>
                    <a:pt x="-1167" y="2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3" name="Полилиния: фигура 2232">
              <a:extLst>
                <a:ext uri="{FF2B5EF4-FFF2-40B4-BE49-F238E27FC236}">
                  <a16:creationId xmlns:a16="http://schemas.microsoft.com/office/drawing/2014/main" id="{163DE2E1-3531-7E48-CFC2-737E131FA306}"/>
                </a:ext>
              </a:extLst>
            </p:cNvPr>
            <p:cNvSpPr/>
            <p:nvPr/>
          </p:nvSpPr>
          <p:spPr>
            <a:xfrm>
              <a:off x="5072248" y="3845407"/>
              <a:ext cx="1414" cy="2831"/>
            </a:xfrm>
            <a:custGeom>
              <a:avLst/>
              <a:gdLst>
                <a:gd name="connsiteX0" fmla="*/ 247 w 1414"/>
                <a:gd name="connsiteY0" fmla="*/ -1100 h 2831"/>
                <a:gd name="connsiteX1" fmla="*/ -1167 w 1414"/>
                <a:gd name="connsiteY1" fmla="*/ 1731 h 2831"/>
                <a:gd name="connsiteX2" fmla="*/ -1167 w 1414"/>
                <a:gd name="connsiteY2" fmla="*/ 1731 h 2831"/>
                <a:gd name="connsiteX3" fmla="*/ -1167 w 1414"/>
                <a:gd name="connsiteY3" fmla="*/ 1731 h 2831"/>
                <a:gd name="connsiteX4" fmla="*/ 247 w 1414"/>
                <a:gd name="connsiteY4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2831">
                  <a:moveTo>
                    <a:pt x="247" y="-1100"/>
                  </a:moveTo>
                  <a:lnTo>
                    <a:pt x="-1167" y="1731"/>
                  </a:ln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1731"/>
                    <a:pt x="11" y="55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4" name="Полилиния: фигура 2233">
              <a:extLst>
                <a:ext uri="{FF2B5EF4-FFF2-40B4-BE49-F238E27FC236}">
                  <a16:creationId xmlns:a16="http://schemas.microsoft.com/office/drawing/2014/main" id="{745075DB-4AA9-9ED9-26A5-B6BE5E010832}"/>
                </a:ext>
              </a:extLst>
            </p:cNvPr>
            <p:cNvSpPr/>
            <p:nvPr/>
          </p:nvSpPr>
          <p:spPr>
            <a:xfrm>
              <a:off x="5042411" y="3831117"/>
              <a:ext cx="104" cy="2725"/>
            </a:xfrm>
            <a:custGeom>
              <a:avLst/>
              <a:gdLst>
                <a:gd name="connsiteX0" fmla="*/ -1062 w 104"/>
                <a:gd name="connsiteY0" fmla="*/ 1625 h 2725"/>
                <a:gd name="connsiteX1" fmla="*/ -1062 w 104"/>
                <a:gd name="connsiteY1" fmla="*/ -262 h 2725"/>
                <a:gd name="connsiteX2" fmla="*/ -1062 w 104"/>
                <a:gd name="connsiteY2" fmla="*/ -262 h 2725"/>
                <a:gd name="connsiteX3" fmla="*/ -1062 w 104"/>
                <a:gd name="connsiteY3" fmla="*/ -262 h 2725"/>
                <a:gd name="connsiteX4" fmla="*/ -1062 w 104"/>
                <a:gd name="connsiteY4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725">
                  <a:moveTo>
                    <a:pt x="-1062" y="1625"/>
                  </a:moveTo>
                  <a:cubicBezTo>
                    <a:pt x="-1062" y="-262"/>
                    <a:pt x="-1062" y="1625"/>
                    <a:pt x="-1062" y="-262"/>
                  </a:cubicBezTo>
                  <a:cubicBezTo>
                    <a:pt x="-1062" y="-2148"/>
                    <a:pt x="-1062" y="-262"/>
                    <a:pt x="-1062" y="-262"/>
                  </a:cubicBezTo>
                  <a:lnTo>
                    <a:pt x="-1062" y="-262"/>
                  </a:lnTo>
                  <a:cubicBezTo>
                    <a:pt x="-1062" y="-262"/>
                    <a:pt x="-1298" y="1625"/>
                    <a:pt x="-1062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5" name="Полилиния: фигура 2234">
              <a:extLst>
                <a:ext uri="{FF2B5EF4-FFF2-40B4-BE49-F238E27FC236}">
                  <a16:creationId xmlns:a16="http://schemas.microsoft.com/office/drawing/2014/main" id="{1FE37949-F202-B52A-0483-E0D9CE207383}"/>
                </a:ext>
              </a:extLst>
            </p:cNvPr>
            <p:cNvSpPr/>
            <p:nvPr/>
          </p:nvSpPr>
          <p:spPr>
            <a:xfrm>
              <a:off x="5102767" y="3693912"/>
              <a:ext cx="628" cy="419"/>
            </a:xfrm>
            <a:custGeom>
              <a:avLst/>
              <a:gdLst>
                <a:gd name="connsiteX0" fmla="*/ -539 w 628"/>
                <a:gd name="connsiteY0" fmla="*/ -1100 h 419"/>
                <a:gd name="connsiteX1" fmla="*/ -539 w 628"/>
                <a:gd name="connsiteY1" fmla="*/ -1100 h 419"/>
                <a:gd name="connsiteX2" fmla="*/ -539 w 628"/>
                <a:gd name="connsiteY2" fmla="*/ -1100 h 419"/>
                <a:gd name="connsiteX3" fmla="*/ -539 w 628"/>
                <a:gd name="connsiteY3" fmla="*/ -1100 h 419"/>
                <a:gd name="connsiteX4" fmla="*/ -539 w 628"/>
                <a:gd name="connsiteY4" fmla="*/ -1100 h 419"/>
                <a:gd name="connsiteX5" fmla="*/ -539 w 628"/>
                <a:gd name="connsiteY5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8" h="419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lnTo>
                    <a:pt x="-539" y="-1100"/>
                  </a:ln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155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6" name="Полилиния: фигура 2235">
              <a:extLst>
                <a:ext uri="{FF2B5EF4-FFF2-40B4-BE49-F238E27FC236}">
                  <a16:creationId xmlns:a16="http://schemas.microsoft.com/office/drawing/2014/main" id="{DC617C88-61DD-2300-9557-BE64583EC956}"/>
                </a:ext>
              </a:extLst>
            </p:cNvPr>
            <p:cNvSpPr/>
            <p:nvPr/>
          </p:nvSpPr>
          <p:spPr>
            <a:xfrm>
              <a:off x="4988765" y="3814966"/>
              <a:ext cx="2779" cy="2332"/>
            </a:xfrm>
            <a:custGeom>
              <a:avLst/>
              <a:gdLst>
                <a:gd name="connsiteX0" fmla="*/ 1612 w 2779"/>
                <a:gd name="connsiteY0" fmla="*/ -1100 h 2332"/>
                <a:gd name="connsiteX1" fmla="*/ -747 w 2779"/>
                <a:gd name="connsiteY1" fmla="*/ 1023 h 2332"/>
                <a:gd name="connsiteX2" fmla="*/ -747 w 2779"/>
                <a:gd name="connsiteY2" fmla="*/ 1023 h 2332"/>
                <a:gd name="connsiteX3" fmla="*/ -747 w 2779"/>
                <a:gd name="connsiteY3" fmla="*/ 1023 h 2332"/>
                <a:gd name="connsiteX4" fmla="*/ 1612 w 2779"/>
                <a:gd name="connsiteY4" fmla="*/ -1100 h 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9" h="2332">
                  <a:moveTo>
                    <a:pt x="1612" y="-1100"/>
                  </a:moveTo>
                  <a:cubicBezTo>
                    <a:pt x="431" y="-1100"/>
                    <a:pt x="195" y="550"/>
                    <a:pt x="-747" y="1023"/>
                  </a:cubicBezTo>
                  <a:cubicBezTo>
                    <a:pt x="-1692" y="1495"/>
                    <a:pt x="-747" y="1023"/>
                    <a:pt x="-747" y="1023"/>
                  </a:cubicBezTo>
                  <a:lnTo>
                    <a:pt x="-747" y="1023"/>
                  </a:lnTo>
                  <a:cubicBezTo>
                    <a:pt x="-747" y="1023"/>
                    <a:pt x="1139" y="78"/>
                    <a:pt x="161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7" name="Полилиния: фигура 2236">
              <a:extLst>
                <a:ext uri="{FF2B5EF4-FFF2-40B4-BE49-F238E27FC236}">
                  <a16:creationId xmlns:a16="http://schemas.microsoft.com/office/drawing/2014/main" id="{FD723D01-8E3C-0B9A-86B2-7905EB3F8AC2}"/>
                </a:ext>
              </a:extLst>
            </p:cNvPr>
            <p:cNvSpPr/>
            <p:nvPr/>
          </p:nvSpPr>
          <p:spPr>
            <a:xfrm>
              <a:off x="4988408" y="3809114"/>
              <a:ext cx="1719" cy="1699"/>
            </a:xfrm>
            <a:custGeom>
              <a:avLst/>
              <a:gdLst>
                <a:gd name="connsiteX0" fmla="*/ 552 w 1719"/>
                <a:gd name="connsiteY0" fmla="*/ -202 h 1699"/>
                <a:gd name="connsiteX1" fmla="*/ -1099 w 1719"/>
                <a:gd name="connsiteY1" fmla="*/ -202 h 1699"/>
                <a:gd name="connsiteX2" fmla="*/ -1099 w 1719"/>
                <a:gd name="connsiteY2" fmla="*/ -202 h 1699"/>
                <a:gd name="connsiteX3" fmla="*/ 552 w 1719"/>
                <a:gd name="connsiteY3" fmla="*/ -202 h 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" h="1699">
                  <a:moveTo>
                    <a:pt x="552" y="-202"/>
                  </a:moveTo>
                  <a:cubicBezTo>
                    <a:pt x="552" y="-2328"/>
                    <a:pt x="-1571" y="2393"/>
                    <a:pt x="-1099" y="-202"/>
                  </a:cubicBezTo>
                  <a:cubicBezTo>
                    <a:pt x="-626" y="-2801"/>
                    <a:pt x="-1099" y="1212"/>
                    <a:pt x="-1099" y="-202"/>
                  </a:cubicBezTo>
                  <a:cubicBezTo>
                    <a:pt x="-626" y="-439"/>
                    <a:pt x="82" y="-439"/>
                    <a:pt x="552" y="-2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8" name="Полилиния: фигура 2237">
              <a:extLst>
                <a:ext uri="{FF2B5EF4-FFF2-40B4-BE49-F238E27FC236}">
                  <a16:creationId xmlns:a16="http://schemas.microsoft.com/office/drawing/2014/main" id="{215DD2C2-566B-F48D-3E35-0D9D75B6A140}"/>
                </a:ext>
              </a:extLst>
            </p:cNvPr>
            <p:cNvSpPr/>
            <p:nvPr/>
          </p:nvSpPr>
          <p:spPr>
            <a:xfrm>
              <a:off x="2126359" y="3730016"/>
              <a:ext cx="353017" cy="292134"/>
            </a:xfrm>
            <a:custGeom>
              <a:avLst/>
              <a:gdLst>
                <a:gd name="connsiteX0" fmla="*/ 217344 w 353017"/>
                <a:gd name="connsiteY0" fmla="*/ 26034 h 292134"/>
                <a:gd name="connsiteX1" fmla="*/ 193747 w 353017"/>
                <a:gd name="connsiteY1" fmla="*/ 15181 h 292134"/>
                <a:gd name="connsiteX2" fmla="*/ 181712 w 353017"/>
                <a:gd name="connsiteY2" fmla="*/ 7395 h 292134"/>
                <a:gd name="connsiteX3" fmla="*/ 174162 w 353017"/>
                <a:gd name="connsiteY3" fmla="*/ 2673 h 292134"/>
                <a:gd name="connsiteX4" fmla="*/ 168499 w 353017"/>
                <a:gd name="connsiteY4" fmla="*/ -1100 h 292134"/>
                <a:gd name="connsiteX5" fmla="*/ 168499 w 353017"/>
                <a:gd name="connsiteY5" fmla="*/ -1100 h 292134"/>
                <a:gd name="connsiteX6" fmla="*/ 166140 w 353017"/>
                <a:gd name="connsiteY6" fmla="*/ 1495 h 292134"/>
                <a:gd name="connsiteX7" fmla="*/ 150329 w 353017"/>
                <a:gd name="connsiteY7" fmla="*/ 15889 h 292134"/>
                <a:gd name="connsiteX8" fmla="*/ 103134 w 353017"/>
                <a:gd name="connsiteY8" fmla="*/ 49162 h 292134"/>
                <a:gd name="connsiteX9" fmla="*/ 49804 w 353017"/>
                <a:gd name="connsiteY9" fmla="*/ 80309 h 292134"/>
                <a:gd name="connsiteX10" fmla="*/ -1167 w 353017"/>
                <a:gd name="connsiteY10" fmla="*/ 103907 h 292134"/>
                <a:gd name="connsiteX11" fmla="*/ 69625 w 353017"/>
                <a:gd name="connsiteY11" fmla="*/ 291035 h 292134"/>
                <a:gd name="connsiteX12" fmla="*/ 144193 w 353017"/>
                <a:gd name="connsiteY12" fmla="*/ 255639 h 292134"/>
                <a:gd name="connsiteX13" fmla="*/ 210503 w 353017"/>
                <a:gd name="connsiteY13" fmla="*/ 216703 h 292134"/>
                <a:gd name="connsiteX14" fmla="*/ 276810 w 353017"/>
                <a:gd name="connsiteY14" fmla="*/ 169508 h 292134"/>
                <a:gd name="connsiteX15" fmla="*/ 311970 w 353017"/>
                <a:gd name="connsiteY15" fmla="*/ 136707 h 292134"/>
                <a:gd name="connsiteX16" fmla="*/ 321173 w 353017"/>
                <a:gd name="connsiteY16" fmla="*/ 126559 h 292134"/>
                <a:gd name="connsiteX17" fmla="*/ 331321 w 353017"/>
                <a:gd name="connsiteY17" fmla="*/ 113110 h 292134"/>
                <a:gd name="connsiteX18" fmla="*/ 351850 w 353017"/>
                <a:gd name="connsiteY18" fmla="*/ 75591 h 29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017" h="292134">
                  <a:moveTo>
                    <a:pt x="217344" y="26034"/>
                  </a:moveTo>
                  <a:cubicBezTo>
                    <a:pt x="209086" y="23675"/>
                    <a:pt x="201063" y="19902"/>
                    <a:pt x="193747" y="15181"/>
                  </a:cubicBezTo>
                  <a:cubicBezTo>
                    <a:pt x="189973" y="12349"/>
                    <a:pt x="185961" y="9754"/>
                    <a:pt x="181712" y="7395"/>
                  </a:cubicBezTo>
                  <a:lnTo>
                    <a:pt x="174162" y="2673"/>
                  </a:lnTo>
                  <a:lnTo>
                    <a:pt x="168499" y="-1100"/>
                  </a:lnTo>
                  <a:cubicBezTo>
                    <a:pt x="168499" y="-1100"/>
                    <a:pt x="168499" y="-1100"/>
                    <a:pt x="168499" y="-1100"/>
                  </a:cubicBezTo>
                  <a:lnTo>
                    <a:pt x="166140" y="1495"/>
                  </a:lnTo>
                  <a:cubicBezTo>
                    <a:pt x="161182" y="6686"/>
                    <a:pt x="155992" y="11404"/>
                    <a:pt x="150329" y="15889"/>
                  </a:cubicBezTo>
                  <a:cubicBezTo>
                    <a:pt x="135226" y="27924"/>
                    <a:pt x="119415" y="39014"/>
                    <a:pt x="103134" y="49162"/>
                  </a:cubicBezTo>
                  <a:cubicBezTo>
                    <a:pt x="85908" y="60016"/>
                    <a:pt x="67974" y="70634"/>
                    <a:pt x="49804" y="80309"/>
                  </a:cubicBezTo>
                  <a:cubicBezTo>
                    <a:pt x="33287" y="89040"/>
                    <a:pt x="16295" y="96826"/>
                    <a:pt x="-1167" y="103907"/>
                  </a:cubicBezTo>
                  <a:lnTo>
                    <a:pt x="69625" y="291035"/>
                  </a:lnTo>
                  <a:cubicBezTo>
                    <a:pt x="95112" y="280650"/>
                    <a:pt x="120123" y="268852"/>
                    <a:pt x="144193" y="255639"/>
                  </a:cubicBezTo>
                  <a:cubicBezTo>
                    <a:pt x="167790" y="243604"/>
                    <a:pt x="188792" y="232041"/>
                    <a:pt x="210503" y="216703"/>
                  </a:cubicBezTo>
                  <a:cubicBezTo>
                    <a:pt x="233628" y="202309"/>
                    <a:pt x="255572" y="186497"/>
                    <a:pt x="276810" y="169508"/>
                  </a:cubicBezTo>
                  <a:cubicBezTo>
                    <a:pt x="289317" y="159360"/>
                    <a:pt x="300880" y="148506"/>
                    <a:pt x="311970" y="136707"/>
                  </a:cubicBezTo>
                  <a:lnTo>
                    <a:pt x="321173" y="126559"/>
                  </a:lnTo>
                  <a:cubicBezTo>
                    <a:pt x="324477" y="122549"/>
                    <a:pt x="328253" y="117592"/>
                    <a:pt x="331321" y="113110"/>
                  </a:cubicBezTo>
                  <a:cubicBezTo>
                    <a:pt x="339816" y="101548"/>
                    <a:pt x="346657" y="89040"/>
                    <a:pt x="351850" y="75591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39" name="Полилиния: фигура 2238">
              <a:extLst>
                <a:ext uri="{FF2B5EF4-FFF2-40B4-BE49-F238E27FC236}">
                  <a16:creationId xmlns:a16="http://schemas.microsoft.com/office/drawing/2014/main" id="{B267C6C7-BF30-3F60-5892-5713F1708E49}"/>
                </a:ext>
              </a:extLst>
            </p:cNvPr>
            <p:cNvSpPr/>
            <p:nvPr/>
          </p:nvSpPr>
          <p:spPr>
            <a:xfrm>
              <a:off x="2169675" y="3938931"/>
              <a:ext cx="104" cy="629"/>
            </a:xfrm>
            <a:custGeom>
              <a:avLst/>
              <a:gdLst>
                <a:gd name="connsiteX0" fmla="*/ -1062 w 104"/>
                <a:gd name="connsiteY0" fmla="*/ -470 h 629"/>
                <a:gd name="connsiteX1" fmla="*/ -1062 w 104"/>
                <a:gd name="connsiteY1" fmla="*/ -470 h 629"/>
                <a:gd name="connsiteX2" fmla="*/ -1062 w 104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629">
                  <a:moveTo>
                    <a:pt x="-1062" y="-470"/>
                  </a:moveTo>
                  <a:cubicBezTo>
                    <a:pt x="-1062" y="-470"/>
                    <a:pt x="-1062" y="-470"/>
                    <a:pt x="-1062" y="-470"/>
                  </a:cubicBezTo>
                  <a:cubicBezTo>
                    <a:pt x="-1062" y="-470"/>
                    <a:pt x="-1298" y="-1887"/>
                    <a:pt x="-106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0" name="Полилиния: фигура 2239">
              <a:extLst>
                <a:ext uri="{FF2B5EF4-FFF2-40B4-BE49-F238E27FC236}">
                  <a16:creationId xmlns:a16="http://schemas.microsoft.com/office/drawing/2014/main" id="{59FEB410-B953-1515-2E4F-145186F83DCF}"/>
                </a:ext>
              </a:extLst>
            </p:cNvPr>
            <p:cNvSpPr/>
            <p:nvPr/>
          </p:nvSpPr>
          <p:spPr>
            <a:xfrm>
              <a:off x="2168861" y="3934220"/>
              <a:ext cx="209" cy="2061"/>
            </a:xfrm>
            <a:custGeom>
              <a:avLst/>
              <a:gdLst>
                <a:gd name="connsiteX0" fmla="*/ -957 w 209"/>
                <a:gd name="connsiteY0" fmla="*/ 228 h 2061"/>
                <a:gd name="connsiteX1" fmla="*/ -957 w 209"/>
                <a:gd name="connsiteY1" fmla="*/ 228 h 2061"/>
                <a:gd name="connsiteX2" fmla="*/ -957 w 209"/>
                <a:gd name="connsiteY2" fmla="*/ 228 h 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61">
                  <a:moveTo>
                    <a:pt x="-957" y="228"/>
                  </a:moveTo>
                  <a:cubicBezTo>
                    <a:pt x="-957" y="228"/>
                    <a:pt x="-957" y="1878"/>
                    <a:pt x="-957" y="228"/>
                  </a:cubicBezTo>
                  <a:cubicBezTo>
                    <a:pt x="-957" y="-1423"/>
                    <a:pt x="-1430" y="-1659"/>
                    <a:pt x="-957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1" name="Полилиния: фигура 2240">
              <a:extLst>
                <a:ext uri="{FF2B5EF4-FFF2-40B4-BE49-F238E27FC236}">
                  <a16:creationId xmlns:a16="http://schemas.microsoft.com/office/drawing/2014/main" id="{BE5BACCC-C3CE-3571-732E-C8AAF2E15FBF}"/>
                </a:ext>
              </a:extLst>
            </p:cNvPr>
            <p:cNvSpPr/>
            <p:nvPr/>
          </p:nvSpPr>
          <p:spPr>
            <a:xfrm>
              <a:off x="2174498" y="394144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2" name="Полилиния: фигура 2241">
              <a:extLst>
                <a:ext uri="{FF2B5EF4-FFF2-40B4-BE49-F238E27FC236}">
                  <a16:creationId xmlns:a16="http://schemas.microsoft.com/office/drawing/2014/main" id="{233E2265-9978-4EB1-C6E6-B9ECE27749EF}"/>
                </a:ext>
              </a:extLst>
            </p:cNvPr>
            <p:cNvSpPr/>
            <p:nvPr/>
          </p:nvSpPr>
          <p:spPr>
            <a:xfrm>
              <a:off x="2195631" y="3971941"/>
              <a:ext cx="104" cy="2779"/>
            </a:xfrm>
            <a:custGeom>
              <a:avLst/>
              <a:gdLst>
                <a:gd name="connsiteX0" fmla="*/ -1062 w 104"/>
                <a:gd name="connsiteY0" fmla="*/ 262 h 2779"/>
                <a:gd name="connsiteX1" fmla="*/ -1062 w 104"/>
                <a:gd name="connsiteY1" fmla="*/ 1679 h 2779"/>
                <a:gd name="connsiteX2" fmla="*/ -1062 w 104"/>
                <a:gd name="connsiteY2" fmla="*/ 26 h 2779"/>
                <a:gd name="connsiteX3" fmla="*/ -1062 w 104"/>
                <a:gd name="connsiteY3" fmla="*/ 262 h 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779">
                  <a:moveTo>
                    <a:pt x="-1062" y="262"/>
                  </a:moveTo>
                  <a:lnTo>
                    <a:pt x="-1062" y="1679"/>
                  </a:lnTo>
                  <a:cubicBezTo>
                    <a:pt x="-1062" y="262"/>
                    <a:pt x="-1062" y="1679"/>
                    <a:pt x="-1062" y="26"/>
                  </a:cubicBezTo>
                  <a:cubicBezTo>
                    <a:pt x="-1062" y="-1625"/>
                    <a:pt x="-1298" y="-1388"/>
                    <a:pt x="-1062" y="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3" name="Полилиния: фигура 2242">
              <a:extLst>
                <a:ext uri="{FF2B5EF4-FFF2-40B4-BE49-F238E27FC236}">
                  <a16:creationId xmlns:a16="http://schemas.microsoft.com/office/drawing/2014/main" id="{1170195C-143C-4DAA-E433-EAEFD1BF92CB}"/>
                </a:ext>
              </a:extLst>
            </p:cNvPr>
            <p:cNvSpPr/>
            <p:nvPr/>
          </p:nvSpPr>
          <p:spPr>
            <a:xfrm>
              <a:off x="2169234" y="3933390"/>
              <a:ext cx="2117" cy="3337"/>
            </a:xfrm>
            <a:custGeom>
              <a:avLst/>
              <a:gdLst>
                <a:gd name="connsiteX0" fmla="*/ 321 w 2117"/>
                <a:gd name="connsiteY0" fmla="*/ 1294 h 3337"/>
                <a:gd name="connsiteX1" fmla="*/ 321 w 2117"/>
                <a:gd name="connsiteY1" fmla="*/ 1294 h 3337"/>
                <a:gd name="connsiteX2" fmla="*/ -858 w 2117"/>
                <a:gd name="connsiteY2" fmla="*/ -593 h 3337"/>
                <a:gd name="connsiteX3" fmla="*/ 321 w 2117"/>
                <a:gd name="connsiteY3" fmla="*/ 1294 h 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7" h="3337">
                  <a:moveTo>
                    <a:pt x="321" y="1294"/>
                  </a:moveTo>
                  <a:cubicBezTo>
                    <a:pt x="321" y="1294"/>
                    <a:pt x="1738" y="3417"/>
                    <a:pt x="321" y="1294"/>
                  </a:cubicBezTo>
                  <a:cubicBezTo>
                    <a:pt x="-1094" y="-829"/>
                    <a:pt x="321" y="1294"/>
                    <a:pt x="-858" y="-593"/>
                  </a:cubicBezTo>
                  <a:cubicBezTo>
                    <a:pt x="-2039" y="-2482"/>
                    <a:pt x="557" y="1530"/>
                    <a:pt x="321" y="1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4" name="Полилиния: фигура 2243">
              <a:extLst>
                <a:ext uri="{FF2B5EF4-FFF2-40B4-BE49-F238E27FC236}">
                  <a16:creationId xmlns:a16="http://schemas.microsoft.com/office/drawing/2014/main" id="{4C5650D0-BD68-0E89-B476-F579E982450C}"/>
                </a:ext>
              </a:extLst>
            </p:cNvPr>
            <p:cNvSpPr/>
            <p:nvPr/>
          </p:nvSpPr>
          <p:spPr>
            <a:xfrm>
              <a:off x="2197859" y="3972125"/>
              <a:ext cx="1886" cy="3773"/>
            </a:xfrm>
            <a:custGeom>
              <a:avLst/>
              <a:gdLst>
                <a:gd name="connsiteX0" fmla="*/ -931 w 1886"/>
                <a:gd name="connsiteY0" fmla="*/ 550 h 3773"/>
                <a:gd name="connsiteX1" fmla="*/ 720 w 1886"/>
                <a:gd name="connsiteY1" fmla="*/ 2673 h 3773"/>
                <a:gd name="connsiteX2" fmla="*/ -1167 w 1886"/>
                <a:gd name="connsiteY2" fmla="*/ -1100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3773">
                  <a:moveTo>
                    <a:pt x="-931" y="550"/>
                  </a:moveTo>
                  <a:cubicBezTo>
                    <a:pt x="-931" y="550"/>
                    <a:pt x="-931" y="1731"/>
                    <a:pt x="720" y="2673"/>
                  </a:cubicBezTo>
                  <a:cubicBezTo>
                    <a:pt x="250" y="1259"/>
                    <a:pt x="-222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5" name="Полилиния: фигура 2244">
              <a:extLst>
                <a:ext uri="{FF2B5EF4-FFF2-40B4-BE49-F238E27FC236}">
                  <a16:creationId xmlns:a16="http://schemas.microsoft.com/office/drawing/2014/main" id="{D2900633-8BBA-3BE1-CACB-23D16F621BEF}"/>
                </a:ext>
              </a:extLst>
            </p:cNvPr>
            <p:cNvSpPr/>
            <p:nvPr/>
          </p:nvSpPr>
          <p:spPr>
            <a:xfrm>
              <a:off x="2180161" y="3944247"/>
              <a:ext cx="314" cy="1654"/>
            </a:xfrm>
            <a:custGeom>
              <a:avLst/>
              <a:gdLst>
                <a:gd name="connsiteX0" fmla="*/ -1167 w 314"/>
                <a:gd name="connsiteY0" fmla="*/ -596 h 1654"/>
                <a:gd name="connsiteX1" fmla="*/ -1167 w 314"/>
                <a:gd name="connsiteY1" fmla="*/ -596 h 1654"/>
                <a:gd name="connsiteX2" fmla="*/ -1167 w 314"/>
                <a:gd name="connsiteY2" fmla="*/ -596 h 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654">
                  <a:moveTo>
                    <a:pt x="-1167" y="-596"/>
                  </a:moveTo>
                  <a:cubicBezTo>
                    <a:pt x="-1167" y="818"/>
                    <a:pt x="-1167" y="1054"/>
                    <a:pt x="-1167" y="-596"/>
                  </a:cubicBezTo>
                  <a:cubicBezTo>
                    <a:pt x="-1167" y="-2250"/>
                    <a:pt x="-459" y="818"/>
                    <a:pt x="-1167" y="-5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6" name="Полилиния: фигура 2245">
              <a:extLst>
                <a:ext uri="{FF2B5EF4-FFF2-40B4-BE49-F238E27FC236}">
                  <a16:creationId xmlns:a16="http://schemas.microsoft.com/office/drawing/2014/main" id="{B08EBC10-8E90-0FD2-0C36-8BCC9845CAE6}"/>
                </a:ext>
              </a:extLst>
            </p:cNvPr>
            <p:cNvSpPr/>
            <p:nvPr/>
          </p:nvSpPr>
          <p:spPr>
            <a:xfrm>
              <a:off x="2202344" y="3972071"/>
              <a:ext cx="2122" cy="4536"/>
            </a:xfrm>
            <a:custGeom>
              <a:avLst/>
              <a:gdLst>
                <a:gd name="connsiteX0" fmla="*/ -1167 w 2122"/>
                <a:gd name="connsiteY0" fmla="*/ 2727 h 4536"/>
                <a:gd name="connsiteX1" fmla="*/ -1167 w 2122"/>
                <a:gd name="connsiteY1" fmla="*/ 2727 h 4536"/>
                <a:gd name="connsiteX2" fmla="*/ -1167 w 2122"/>
                <a:gd name="connsiteY2" fmla="*/ 1077 h 4536"/>
                <a:gd name="connsiteX3" fmla="*/ 956 w 2122"/>
                <a:gd name="connsiteY3" fmla="*/ 3436 h 4536"/>
                <a:gd name="connsiteX4" fmla="*/ 956 w 2122"/>
                <a:gd name="connsiteY4" fmla="*/ -577 h 4536"/>
                <a:gd name="connsiteX5" fmla="*/ -461 w 2122"/>
                <a:gd name="connsiteY5" fmla="*/ -577 h 4536"/>
                <a:gd name="connsiteX6" fmla="*/ -461 w 2122"/>
                <a:gd name="connsiteY6" fmla="*/ 1786 h 4536"/>
                <a:gd name="connsiteX7" fmla="*/ -461 w 2122"/>
                <a:gd name="connsiteY7" fmla="*/ 368 h 4536"/>
                <a:gd name="connsiteX8" fmla="*/ -461 w 2122"/>
                <a:gd name="connsiteY8" fmla="*/ 368 h 4536"/>
                <a:gd name="connsiteX9" fmla="*/ -1167 w 2122"/>
                <a:gd name="connsiteY9" fmla="*/ 2727 h 4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2" h="4536">
                  <a:moveTo>
                    <a:pt x="-1167" y="2727"/>
                  </a:moveTo>
                  <a:cubicBezTo>
                    <a:pt x="-1167" y="2727"/>
                    <a:pt x="-1167" y="2727"/>
                    <a:pt x="-1167" y="2727"/>
                  </a:cubicBezTo>
                  <a:cubicBezTo>
                    <a:pt x="-1167" y="2727"/>
                    <a:pt x="-1167" y="1313"/>
                    <a:pt x="-1167" y="1077"/>
                  </a:cubicBezTo>
                  <a:cubicBezTo>
                    <a:pt x="-698" y="2022"/>
                    <a:pt x="11" y="2727"/>
                    <a:pt x="956" y="3436"/>
                  </a:cubicBezTo>
                  <a:cubicBezTo>
                    <a:pt x="-461" y="368"/>
                    <a:pt x="956" y="604"/>
                    <a:pt x="956" y="-577"/>
                  </a:cubicBezTo>
                  <a:cubicBezTo>
                    <a:pt x="956" y="-1755"/>
                    <a:pt x="956" y="-577"/>
                    <a:pt x="-461" y="-577"/>
                  </a:cubicBezTo>
                  <a:cubicBezTo>
                    <a:pt x="-461" y="1549"/>
                    <a:pt x="-461" y="-577"/>
                    <a:pt x="-461" y="1786"/>
                  </a:cubicBezTo>
                  <a:lnTo>
                    <a:pt x="-461" y="368"/>
                  </a:lnTo>
                  <a:cubicBezTo>
                    <a:pt x="-461" y="368"/>
                    <a:pt x="-461" y="368"/>
                    <a:pt x="-461" y="368"/>
                  </a:cubicBezTo>
                  <a:cubicBezTo>
                    <a:pt x="-698" y="1077"/>
                    <a:pt x="-934" y="2022"/>
                    <a:pt x="-1167" y="2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7" name="Полилиния: фигура 2246">
              <a:extLst>
                <a:ext uri="{FF2B5EF4-FFF2-40B4-BE49-F238E27FC236}">
                  <a16:creationId xmlns:a16="http://schemas.microsoft.com/office/drawing/2014/main" id="{D4BF52D3-1FB4-509A-64D7-3C8B8F6506B7}"/>
                </a:ext>
              </a:extLst>
            </p:cNvPr>
            <p:cNvSpPr/>
            <p:nvPr/>
          </p:nvSpPr>
          <p:spPr>
            <a:xfrm>
              <a:off x="2181500" y="3945339"/>
              <a:ext cx="314" cy="2128"/>
            </a:xfrm>
            <a:custGeom>
              <a:avLst/>
              <a:gdLst>
                <a:gd name="connsiteX0" fmla="*/ -852 w 314"/>
                <a:gd name="connsiteY0" fmla="*/ -743 h 2128"/>
                <a:gd name="connsiteX1" fmla="*/ -852 w 314"/>
                <a:gd name="connsiteY1" fmla="*/ 671 h 2128"/>
                <a:gd name="connsiteX2" fmla="*/ -852 w 314"/>
                <a:gd name="connsiteY2" fmla="*/ 671 h 2128"/>
                <a:gd name="connsiteX3" fmla="*/ -852 w 314"/>
                <a:gd name="connsiteY3" fmla="*/ -743 h 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128">
                  <a:moveTo>
                    <a:pt x="-852" y="-743"/>
                  </a:moveTo>
                  <a:lnTo>
                    <a:pt x="-852" y="671"/>
                  </a:lnTo>
                  <a:cubicBezTo>
                    <a:pt x="-852" y="671"/>
                    <a:pt x="-852" y="-979"/>
                    <a:pt x="-852" y="671"/>
                  </a:cubicBezTo>
                  <a:cubicBezTo>
                    <a:pt x="-852" y="2325"/>
                    <a:pt x="-1561" y="-2397"/>
                    <a:pt x="-852" y="-7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8" name="Полилиния: фигура 2247">
              <a:extLst>
                <a:ext uri="{FF2B5EF4-FFF2-40B4-BE49-F238E27FC236}">
                  <a16:creationId xmlns:a16="http://schemas.microsoft.com/office/drawing/2014/main" id="{29B8667C-E7BD-25CD-BB7B-0048188A0CE9}"/>
                </a:ext>
              </a:extLst>
            </p:cNvPr>
            <p:cNvSpPr/>
            <p:nvPr/>
          </p:nvSpPr>
          <p:spPr>
            <a:xfrm>
              <a:off x="2177960" y="3932742"/>
              <a:ext cx="314" cy="2096"/>
            </a:xfrm>
            <a:custGeom>
              <a:avLst/>
              <a:gdLst>
                <a:gd name="connsiteX0" fmla="*/ -852 w 314"/>
                <a:gd name="connsiteY0" fmla="*/ 997 h 2096"/>
                <a:gd name="connsiteX1" fmla="*/ -852 w 314"/>
                <a:gd name="connsiteY1" fmla="*/ -418 h 2096"/>
                <a:gd name="connsiteX2" fmla="*/ -852 w 314"/>
                <a:gd name="connsiteY2" fmla="*/ 997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96">
                  <a:moveTo>
                    <a:pt x="-852" y="997"/>
                  </a:moveTo>
                  <a:cubicBezTo>
                    <a:pt x="-852" y="997"/>
                    <a:pt x="-852" y="997"/>
                    <a:pt x="-852" y="-418"/>
                  </a:cubicBezTo>
                  <a:cubicBezTo>
                    <a:pt x="-852" y="-1835"/>
                    <a:pt x="-1561" y="-890"/>
                    <a:pt x="-852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49" name="Полилиния: фигура 2248">
              <a:extLst>
                <a:ext uri="{FF2B5EF4-FFF2-40B4-BE49-F238E27FC236}">
                  <a16:creationId xmlns:a16="http://schemas.microsoft.com/office/drawing/2014/main" id="{881E310D-F426-D48A-8DE6-4A254C67B88F}"/>
                </a:ext>
              </a:extLst>
            </p:cNvPr>
            <p:cNvSpPr/>
            <p:nvPr/>
          </p:nvSpPr>
          <p:spPr>
            <a:xfrm>
              <a:off x="2213907" y="3982086"/>
              <a:ext cx="23597" cy="419"/>
            </a:xfrm>
            <a:custGeom>
              <a:avLst/>
              <a:gdLst>
                <a:gd name="connsiteX0" fmla="*/ -1167 w 23597"/>
                <a:gd name="connsiteY0" fmla="*/ -680 h 419"/>
                <a:gd name="connsiteX1" fmla="*/ -1167 w 23597"/>
                <a:gd name="connsiteY1" fmla="*/ -680 h 419"/>
                <a:gd name="connsiteX2" fmla="*/ -1167 w 23597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19">
                  <a:moveTo>
                    <a:pt x="-1167" y="-680"/>
                  </a:moveTo>
                  <a:cubicBezTo>
                    <a:pt x="-1167" y="-680"/>
                    <a:pt x="-1167" y="-680"/>
                    <a:pt x="-1167" y="-680"/>
                  </a:cubicBezTo>
                  <a:cubicBezTo>
                    <a:pt x="-1167" y="-680"/>
                    <a:pt x="-1167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0" name="Полилиния: фигура 2249">
              <a:extLst>
                <a:ext uri="{FF2B5EF4-FFF2-40B4-BE49-F238E27FC236}">
                  <a16:creationId xmlns:a16="http://schemas.microsoft.com/office/drawing/2014/main" id="{FBD9FD51-F392-3BD4-AAF3-51A2D2E38530}"/>
                </a:ext>
              </a:extLst>
            </p:cNvPr>
            <p:cNvSpPr/>
            <p:nvPr/>
          </p:nvSpPr>
          <p:spPr>
            <a:xfrm>
              <a:off x="2180371" y="3933911"/>
              <a:ext cx="1468" cy="2004"/>
            </a:xfrm>
            <a:custGeom>
              <a:avLst/>
              <a:gdLst>
                <a:gd name="connsiteX0" fmla="*/ -432 w 1468"/>
                <a:gd name="connsiteY0" fmla="*/ 64 h 2004"/>
                <a:gd name="connsiteX1" fmla="*/ -432 w 1468"/>
                <a:gd name="connsiteY1" fmla="*/ 64 h 2004"/>
                <a:gd name="connsiteX2" fmla="*/ -432 w 1468"/>
                <a:gd name="connsiteY2" fmla="*/ 64 h 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2004">
                  <a:moveTo>
                    <a:pt x="-432" y="64"/>
                  </a:moveTo>
                  <a:cubicBezTo>
                    <a:pt x="-432" y="64"/>
                    <a:pt x="1218" y="1954"/>
                    <a:pt x="-432" y="64"/>
                  </a:cubicBezTo>
                  <a:cubicBezTo>
                    <a:pt x="-2086" y="-1823"/>
                    <a:pt x="-432" y="-1114"/>
                    <a:pt x="-432" y="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1" name="Полилиния: фигура 2250">
              <a:extLst>
                <a:ext uri="{FF2B5EF4-FFF2-40B4-BE49-F238E27FC236}">
                  <a16:creationId xmlns:a16="http://schemas.microsoft.com/office/drawing/2014/main" id="{2D7100FE-B493-89E1-94E2-B03B9DC9CBE8}"/>
                </a:ext>
              </a:extLst>
            </p:cNvPr>
            <p:cNvSpPr/>
            <p:nvPr/>
          </p:nvSpPr>
          <p:spPr>
            <a:xfrm>
              <a:off x="2200830" y="3955605"/>
              <a:ext cx="432" cy="2122"/>
            </a:xfrm>
            <a:custGeom>
              <a:avLst/>
              <a:gdLst>
                <a:gd name="connsiteX0" fmla="*/ -835 w 432"/>
                <a:gd name="connsiteY0" fmla="*/ 1023 h 2122"/>
                <a:gd name="connsiteX1" fmla="*/ -835 w 432"/>
                <a:gd name="connsiteY1" fmla="*/ -1100 h 2122"/>
                <a:gd name="connsiteX2" fmla="*/ -835 w 432"/>
                <a:gd name="connsiteY2" fmla="*/ -1100 h 2122"/>
                <a:gd name="connsiteX3" fmla="*/ -835 w 432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" h="2122">
                  <a:moveTo>
                    <a:pt x="-835" y="1023"/>
                  </a:moveTo>
                  <a:cubicBezTo>
                    <a:pt x="-835" y="1023"/>
                    <a:pt x="-835" y="1023"/>
                    <a:pt x="-835" y="-1100"/>
                  </a:cubicBezTo>
                  <a:lnTo>
                    <a:pt x="-835" y="-1100"/>
                  </a:lnTo>
                  <a:cubicBezTo>
                    <a:pt x="-362" y="789"/>
                    <a:pt x="-1779" y="-1100"/>
                    <a:pt x="-83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2" name="Полилиния: фигура 2251">
              <a:extLst>
                <a:ext uri="{FF2B5EF4-FFF2-40B4-BE49-F238E27FC236}">
                  <a16:creationId xmlns:a16="http://schemas.microsoft.com/office/drawing/2014/main" id="{C01B2AC5-99F6-87B6-ECDA-4FB5B55D3362}"/>
                </a:ext>
              </a:extLst>
            </p:cNvPr>
            <p:cNvSpPr/>
            <p:nvPr/>
          </p:nvSpPr>
          <p:spPr>
            <a:xfrm>
              <a:off x="2179925" y="3926345"/>
              <a:ext cx="1889" cy="2831"/>
            </a:xfrm>
            <a:custGeom>
              <a:avLst/>
              <a:gdLst>
                <a:gd name="connsiteX0" fmla="*/ 722 w 1889"/>
                <a:gd name="connsiteY0" fmla="*/ 1731 h 2831"/>
                <a:gd name="connsiteX1" fmla="*/ -1167 w 1889"/>
                <a:gd name="connsiteY1" fmla="*/ -1100 h 2831"/>
                <a:gd name="connsiteX2" fmla="*/ 722 w 1889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2831">
                  <a:moveTo>
                    <a:pt x="722" y="1731"/>
                  </a:moveTo>
                  <a:cubicBezTo>
                    <a:pt x="722" y="1731"/>
                    <a:pt x="722" y="1731"/>
                    <a:pt x="-1167" y="-1100"/>
                  </a:cubicBezTo>
                  <a:cubicBezTo>
                    <a:pt x="-695" y="81"/>
                    <a:pt x="-222" y="1023"/>
                    <a:pt x="72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3" name="Полилиния: фигура 2252">
              <a:extLst>
                <a:ext uri="{FF2B5EF4-FFF2-40B4-BE49-F238E27FC236}">
                  <a16:creationId xmlns:a16="http://schemas.microsoft.com/office/drawing/2014/main" id="{96AE524C-4AE9-F60D-CB5F-D0AD8BE3EF34}"/>
                </a:ext>
              </a:extLst>
            </p:cNvPr>
            <p:cNvSpPr/>
            <p:nvPr/>
          </p:nvSpPr>
          <p:spPr>
            <a:xfrm>
              <a:off x="2184410" y="3929885"/>
              <a:ext cx="1650" cy="1414"/>
            </a:xfrm>
            <a:custGeom>
              <a:avLst/>
              <a:gdLst>
                <a:gd name="connsiteX0" fmla="*/ 483 w 1650"/>
                <a:gd name="connsiteY0" fmla="*/ 314 h 1414"/>
                <a:gd name="connsiteX1" fmla="*/ 483 w 1650"/>
                <a:gd name="connsiteY1" fmla="*/ 314 h 1414"/>
                <a:gd name="connsiteX2" fmla="*/ -1167 w 1650"/>
                <a:gd name="connsiteY2" fmla="*/ -1100 h 1414"/>
                <a:gd name="connsiteX3" fmla="*/ 483 w 1650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414">
                  <a:moveTo>
                    <a:pt x="483" y="314"/>
                  </a:moveTo>
                  <a:cubicBezTo>
                    <a:pt x="483" y="314"/>
                    <a:pt x="483" y="314"/>
                    <a:pt x="483" y="314"/>
                  </a:cubicBezTo>
                  <a:cubicBezTo>
                    <a:pt x="-225" y="81"/>
                    <a:pt x="-698" y="-392"/>
                    <a:pt x="-1167" y="-1100"/>
                  </a:cubicBezTo>
                  <a:cubicBezTo>
                    <a:pt x="-1167" y="-1100"/>
                    <a:pt x="483" y="-628"/>
                    <a:pt x="483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4" name="Полилиния: фигура 2253">
              <a:extLst>
                <a:ext uri="{FF2B5EF4-FFF2-40B4-BE49-F238E27FC236}">
                  <a16:creationId xmlns:a16="http://schemas.microsoft.com/office/drawing/2014/main" id="{37C6AEBF-02DD-9C5C-0314-3328C6BD473C}"/>
                </a:ext>
              </a:extLst>
            </p:cNvPr>
            <p:cNvSpPr/>
            <p:nvPr/>
          </p:nvSpPr>
          <p:spPr>
            <a:xfrm>
              <a:off x="2215085" y="3970944"/>
              <a:ext cx="209" cy="1048"/>
            </a:xfrm>
            <a:custGeom>
              <a:avLst/>
              <a:gdLst>
                <a:gd name="connsiteX0" fmla="*/ -1167 w 209"/>
                <a:gd name="connsiteY0" fmla="*/ -1100 h 1048"/>
                <a:gd name="connsiteX1" fmla="*/ -1167 w 209"/>
                <a:gd name="connsiteY1" fmla="*/ -1100 h 1048"/>
                <a:gd name="connsiteX2" fmla="*/ -1167 w 209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8">
                  <a:moveTo>
                    <a:pt x="-1167" y="-1100"/>
                  </a:moveTo>
                  <a:cubicBezTo>
                    <a:pt x="-1167" y="1259"/>
                    <a:pt x="-1167" y="-1100"/>
                    <a:pt x="-1167" y="-1100"/>
                  </a:cubicBezTo>
                  <a:cubicBezTo>
                    <a:pt x="-1167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5" name="Полилиния: фигура 2254">
              <a:extLst>
                <a:ext uri="{FF2B5EF4-FFF2-40B4-BE49-F238E27FC236}">
                  <a16:creationId xmlns:a16="http://schemas.microsoft.com/office/drawing/2014/main" id="{5BB100D3-029C-C4C2-1D5E-6A586CBCF315}"/>
                </a:ext>
              </a:extLst>
            </p:cNvPr>
            <p:cNvSpPr/>
            <p:nvPr/>
          </p:nvSpPr>
          <p:spPr>
            <a:xfrm>
              <a:off x="2212253" y="3962397"/>
              <a:ext cx="1417" cy="3592"/>
            </a:xfrm>
            <a:custGeom>
              <a:avLst/>
              <a:gdLst>
                <a:gd name="connsiteX0" fmla="*/ -1167 w 1417"/>
                <a:gd name="connsiteY0" fmla="*/ -575 h 3592"/>
                <a:gd name="connsiteX1" fmla="*/ -1167 w 1417"/>
                <a:gd name="connsiteY1" fmla="*/ -575 h 3592"/>
                <a:gd name="connsiteX2" fmla="*/ 250 w 1417"/>
                <a:gd name="connsiteY2" fmla="*/ 2493 h 3592"/>
                <a:gd name="connsiteX3" fmla="*/ -1167 w 1417"/>
                <a:gd name="connsiteY3" fmla="*/ -575 h 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3592">
                  <a:moveTo>
                    <a:pt x="-1167" y="-575"/>
                  </a:moveTo>
                  <a:cubicBezTo>
                    <a:pt x="-1167" y="-1756"/>
                    <a:pt x="-1167" y="-575"/>
                    <a:pt x="-1167" y="-575"/>
                  </a:cubicBezTo>
                  <a:cubicBezTo>
                    <a:pt x="-931" y="603"/>
                    <a:pt x="-459" y="1548"/>
                    <a:pt x="250" y="2493"/>
                  </a:cubicBezTo>
                  <a:cubicBezTo>
                    <a:pt x="-1640" y="-339"/>
                    <a:pt x="-459" y="1548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6" name="Полилиния: фигура 2255">
              <a:extLst>
                <a:ext uri="{FF2B5EF4-FFF2-40B4-BE49-F238E27FC236}">
                  <a16:creationId xmlns:a16="http://schemas.microsoft.com/office/drawing/2014/main" id="{FD7EBFE8-03DF-FAA0-C818-F82DEC4119B9}"/>
                </a:ext>
              </a:extLst>
            </p:cNvPr>
            <p:cNvSpPr/>
            <p:nvPr/>
          </p:nvSpPr>
          <p:spPr>
            <a:xfrm>
              <a:off x="2226962" y="3983136"/>
              <a:ext cx="1259" cy="314"/>
            </a:xfrm>
            <a:custGeom>
              <a:avLst/>
              <a:gdLst>
                <a:gd name="connsiteX0" fmla="*/ -537 w 1259"/>
                <a:gd name="connsiteY0" fmla="*/ -785 h 314"/>
                <a:gd name="connsiteX1" fmla="*/ -537 w 1259"/>
                <a:gd name="connsiteY1" fmla="*/ -785 h 314"/>
                <a:gd name="connsiteX2" fmla="*/ -537 w 125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314">
                  <a:moveTo>
                    <a:pt x="-537" y="-785"/>
                  </a:moveTo>
                  <a:cubicBezTo>
                    <a:pt x="-537" y="-785"/>
                    <a:pt x="880" y="-785"/>
                    <a:pt x="-537" y="-785"/>
                  </a:cubicBezTo>
                  <a:cubicBezTo>
                    <a:pt x="-1955" y="-785"/>
                    <a:pt x="-537" y="-1494"/>
                    <a:pt x="-53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7" name="Полилиния: фигура 2256">
              <a:extLst>
                <a:ext uri="{FF2B5EF4-FFF2-40B4-BE49-F238E27FC236}">
                  <a16:creationId xmlns:a16="http://schemas.microsoft.com/office/drawing/2014/main" id="{EBADC826-3E93-C80C-C287-99855DDC5290}"/>
                </a:ext>
              </a:extLst>
            </p:cNvPr>
            <p:cNvSpPr/>
            <p:nvPr/>
          </p:nvSpPr>
          <p:spPr>
            <a:xfrm>
              <a:off x="2172848" y="3908647"/>
              <a:ext cx="1650" cy="3067"/>
            </a:xfrm>
            <a:custGeom>
              <a:avLst/>
              <a:gdLst>
                <a:gd name="connsiteX0" fmla="*/ 483 w 1650"/>
                <a:gd name="connsiteY0" fmla="*/ 553 h 3067"/>
                <a:gd name="connsiteX1" fmla="*/ 483 w 1650"/>
                <a:gd name="connsiteY1" fmla="*/ 1968 h 3067"/>
                <a:gd name="connsiteX2" fmla="*/ -1167 w 1650"/>
                <a:gd name="connsiteY2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3067">
                  <a:moveTo>
                    <a:pt x="483" y="553"/>
                  </a:moveTo>
                  <a:cubicBezTo>
                    <a:pt x="483" y="553"/>
                    <a:pt x="483" y="553"/>
                    <a:pt x="483" y="1968"/>
                  </a:cubicBezTo>
                  <a:cubicBezTo>
                    <a:pt x="247" y="787"/>
                    <a:pt x="-46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8" name="Полилиния: фигура 2257">
              <a:extLst>
                <a:ext uri="{FF2B5EF4-FFF2-40B4-BE49-F238E27FC236}">
                  <a16:creationId xmlns:a16="http://schemas.microsoft.com/office/drawing/2014/main" id="{C678F8EA-EB30-E9A8-9BD2-D913446E3978}"/>
                </a:ext>
              </a:extLst>
            </p:cNvPr>
            <p:cNvSpPr/>
            <p:nvPr/>
          </p:nvSpPr>
          <p:spPr>
            <a:xfrm>
              <a:off x="2180775" y="3918973"/>
              <a:ext cx="1847" cy="2001"/>
            </a:xfrm>
            <a:custGeom>
              <a:avLst/>
              <a:gdLst>
                <a:gd name="connsiteX0" fmla="*/ -1072 w 1847"/>
                <a:gd name="connsiteY0" fmla="*/ -806 h 2001"/>
                <a:gd name="connsiteX1" fmla="*/ 342 w 1847"/>
                <a:gd name="connsiteY1" fmla="*/ 608 h 2001"/>
                <a:gd name="connsiteX2" fmla="*/ -1072 w 1847"/>
                <a:gd name="connsiteY2" fmla="*/ -806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47" h="2001">
                  <a:moveTo>
                    <a:pt x="-1072" y="-806"/>
                  </a:moveTo>
                  <a:cubicBezTo>
                    <a:pt x="-1072" y="608"/>
                    <a:pt x="-1072" y="-806"/>
                    <a:pt x="342" y="608"/>
                  </a:cubicBezTo>
                  <a:cubicBezTo>
                    <a:pt x="1759" y="2025"/>
                    <a:pt x="-1781" y="-2224"/>
                    <a:pt x="-1072" y="-8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59" name="Полилиния: фигура 2258">
              <a:extLst>
                <a:ext uri="{FF2B5EF4-FFF2-40B4-BE49-F238E27FC236}">
                  <a16:creationId xmlns:a16="http://schemas.microsoft.com/office/drawing/2014/main" id="{CBCEE619-28CE-7560-1F59-D239AFFE06ED}"/>
                </a:ext>
              </a:extLst>
            </p:cNvPr>
            <p:cNvSpPr/>
            <p:nvPr/>
          </p:nvSpPr>
          <p:spPr>
            <a:xfrm>
              <a:off x="2174810" y="3906524"/>
              <a:ext cx="4406" cy="4482"/>
            </a:xfrm>
            <a:custGeom>
              <a:avLst/>
              <a:gdLst>
                <a:gd name="connsiteX0" fmla="*/ 644 w 4406"/>
                <a:gd name="connsiteY0" fmla="*/ 3382 h 4482"/>
                <a:gd name="connsiteX1" fmla="*/ 644 w 4406"/>
                <a:gd name="connsiteY1" fmla="*/ 3382 h 4482"/>
                <a:gd name="connsiteX2" fmla="*/ 3240 w 4406"/>
                <a:gd name="connsiteY2" fmla="*/ 3382 h 4482"/>
                <a:gd name="connsiteX3" fmla="*/ 1825 w 4406"/>
                <a:gd name="connsiteY3" fmla="*/ -392 h 4482"/>
                <a:gd name="connsiteX4" fmla="*/ 1825 w 4406"/>
                <a:gd name="connsiteY4" fmla="*/ 787 h 4482"/>
                <a:gd name="connsiteX5" fmla="*/ 644 w 4406"/>
                <a:gd name="connsiteY5" fmla="*/ -1100 h 4482"/>
                <a:gd name="connsiteX6" fmla="*/ 644 w 4406"/>
                <a:gd name="connsiteY6" fmla="*/ 1731 h 4482"/>
                <a:gd name="connsiteX7" fmla="*/ -770 w 4406"/>
                <a:gd name="connsiteY7" fmla="*/ -155 h 4482"/>
                <a:gd name="connsiteX8" fmla="*/ 644 w 4406"/>
                <a:gd name="connsiteY8" fmla="*/ 3382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6" h="4482">
                  <a:moveTo>
                    <a:pt x="644" y="3382"/>
                  </a:moveTo>
                  <a:cubicBezTo>
                    <a:pt x="644" y="3382"/>
                    <a:pt x="644" y="3382"/>
                    <a:pt x="644" y="3382"/>
                  </a:cubicBezTo>
                  <a:cubicBezTo>
                    <a:pt x="644" y="3382"/>
                    <a:pt x="2062" y="3382"/>
                    <a:pt x="3240" y="3382"/>
                  </a:cubicBezTo>
                  <a:cubicBezTo>
                    <a:pt x="3003" y="1968"/>
                    <a:pt x="2534" y="787"/>
                    <a:pt x="1825" y="-392"/>
                  </a:cubicBezTo>
                  <a:cubicBezTo>
                    <a:pt x="1825" y="-392"/>
                    <a:pt x="1825" y="787"/>
                    <a:pt x="1825" y="787"/>
                  </a:cubicBezTo>
                  <a:cubicBezTo>
                    <a:pt x="1825" y="787"/>
                    <a:pt x="1825" y="-1100"/>
                    <a:pt x="644" y="-1100"/>
                  </a:cubicBezTo>
                  <a:cubicBezTo>
                    <a:pt x="-534" y="-1100"/>
                    <a:pt x="644" y="550"/>
                    <a:pt x="644" y="1731"/>
                  </a:cubicBezTo>
                  <a:cubicBezTo>
                    <a:pt x="644" y="2910"/>
                    <a:pt x="644" y="1731"/>
                    <a:pt x="-770" y="-155"/>
                  </a:cubicBezTo>
                  <a:cubicBezTo>
                    <a:pt x="-2187" y="-2045"/>
                    <a:pt x="644" y="2676"/>
                    <a:pt x="644" y="33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0" name="Полилиния: фигура 2259">
              <a:extLst>
                <a:ext uri="{FF2B5EF4-FFF2-40B4-BE49-F238E27FC236}">
                  <a16:creationId xmlns:a16="http://schemas.microsoft.com/office/drawing/2014/main" id="{7EF25EA4-25FA-6215-BF37-7AEC949C13B1}"/>
                </a:ext>
              </a:extLst>
            </p:cNvPr>
            <p:cNvSpPr/>
            <p:nvPr/>
          </p:nvSpPr>
          <p:spPr>
            <a:xfrm>
              <a:off x="2217916" y="3963627"/>
              <a:ext cx="1417" cy="2834"/>
            </a:xfrm>
            <a:custGeom>
              <a:avLst/>
              <a:gdLst>
                <a:gd name="connsiteX0" fmla="*/ -1167 w 1417"/>
                <a:gd name="connsiteY0" fmla="*/ 317 h 2834"/>
                <a:gd name="connsiteX1" fmla="*/ -1167 w 1417"/>
                <a:gd name="connsiteY1" fmla="*/ -1100 h 2834"/>
                <a:gd name="connsiteX2" fmla="*/ -1167 w 1417"/>
                <a:gd name="connsiteY2" fmla="*/ -1100 h 2834"/>
                <a:gd name="connsiteX3" fmla="*/ -1167 w 1417"/>
                <a:gd name="connsiteY3" fmla="*/ 1734 h 2834"/>
                <a:gd name="connsiteX4" fmla="*/ 250 w 1417"/>
                <a:gd name="connsiteY4" fmla="*/ 1734 h 2834"/>
                <a:gd name="connsiteX5" fmla="*/ -1167 w 1417"/>
                <a:gd name="connsiteY5" fmla="*/ 317 h 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" h="2834">
                  <a:moveTo>
                    <a:pt x="-1167" y="317"/>
                  </a:moveTo>
                  <a:cubicBezTo>
                    <a:pt x="-1167" y="317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1734"/>
                  </a:lnTo>
                  <a:lnTo>
                    <a:pt x="250" y="1734"/>
                  </a:lnTo>
                  <a:cubicBezTo>
                    <a:pt x="250" y="1734"/>
                    <a:pt x="-931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1" name="Полилиния: фигура 2260">
              <a:extLst>
                <a:ext uri="{FF2B5EF4-FFF2-40B4-BE49-F238E27FC236}">
                  <a16:creationId xmlns:a16="http://schemas.microsoft.com/office/drawing/2014/main" id="{A28322CB-9655-34E5-2431-63D9B91374A6}"/>
                </a:ext>
              </a:extLst>
            </p:cNvPr>
            <p:cNvSpPr/>
            <p:nvPr/>
          </p:nvSpPr>
          <p:spPr>
            <a:xfrm>
              <a:off x="2155539" y="3876577"/>
              <a:ext cx="1523" cy="2548"/>
            </a:xfrm>
            <a:custGeom>
              <a:avLst/>
              <a:gdLst>
                <a:gd name="connsiteX0" fmla="*/ -378 w 1523"/>
                <a:gd name="connsiteY0" fmla="*/ 294 h 2548"/>
                <a:gd name="connsiteX1" fmla="*/ -378 w 1523"/>
                <a:gd name="connsiteY1" fmla="*/ 294 h 2548"/>
                <a:gd name="connsiteX2" fmla="*/ -378 w 1523"/>
                <a:gd name="connsiteY2" fmla="*/ 294 h 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548">
                  <a:moveTo>
                    <a:pt x="-378" y="294"/>
                  </a:moveTo>
                  <a:cubicBezTo>
                    <a:pt x="-378" y="294"/>
                    <a:pt x="1275" y="2890"/>
                    <a:pt x="-378" y="294"/>
                  </a:cubicBezTo>
                  <a:cubicBezTo>
                    <a:pt x="-2029" y="-2304"/>
                    <a:pt x="-614" y="-650"/>
                    <a:pt x="-378" y="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2" name="Полилиния: фигура 2261">
              <a:extLst>
                <a:ext uri="{FF2B5EF4-FFF2-40B4-BE49-F238E27FC236}">
                  <a16:creationId xmlns:a16="http://schemas.microsoft.com/office/drawing/2014/main" id="{552A88D9-E8B0-26FB-7826-A71F74AFB713}"/>
                </a:ext>
              </a:extLst>
            </p:cNvPr>
            <p:cNvSpPr/>
            <p:nvPr/>
          </p:nvSpPr>
          <p:spPr>
            <a:xfrm>
              <a:off x="2155150" y="3874876"/>
              <a:ext cx="208" cy="1560"/>
            </a:xfrm>
            <a:custGeom>
              <a:avLst/>
              <a:gdLst>
                <a:gd name="connsiteX0" fmla="*/ -1167 w 208"/>
                <a:gd name="connsiteY0" fmla="*/ -602 h 1560"/>
                <a:gd name="connsiteX1" fmla="*/ -1167 w 208"/>
                <a:gd name="connsiteY1" fmla="*/ -602 h 1560"/>
                <a:gd name="connsiteX2" fmla="*/ -1167 w 208"/>
                <a:gd name="connsiteY2" fmla="*/ -602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560">
                  <a:moveTo>
                    <a:pt x="-1167" y="-602"/>
                  </a:moveTo>
                  <a:cubicBezTo>
                    <a:pt x="-1167" y="815"/>
                    <a:pt x="-1167" y="815"/>
                    <a:pt x="-1167" y="-602"/>
                  </a:cubicBezTo>
                  <a:cubicBezTo>
                    <a:pt x="-1167" y="-2017"/>
                    <a:pt x="-698" y="106"/>
                    <a:pt x="-1167" y="-6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3" name="Полилиния: фигура 2262">
              <a:extLst>
                <a:ext uri="{FF2B5EF4-FFF2-40B4-BE49-F238E27FC236}">
                  <a16:creationId xmlns:a16="http://schemas.microsoft.com/office/drawing/2014/main" id="{3A29C076-26F1-7EB9-1DEC-14BD5EA3B9A2}"/>
                </a:ext>
              </a:extLst>
            </p:cNvPr>
            <p:cNvSpPr/>
            <p:nvPr/>
          </p:nvSpPr>
          <p:spPr>
            <a:xfrm>
              <a:off x="2157332" y="3875610"/>
              <a:ext cx="177" cy="2595"/>
            </a:xfrm>
            <a:custGeom>
              <a:avLst/>
              <a:gdLst>
                <a:gd name="connsiteX0" fmla="*/ -990 w 177"/>
                <a:gd name="connsiteY0" fmla="*/ 1495 h 2595"/>
                <a:gd name="connsiteX1" fmla="*/ -990 w 177"/>
                <a:gd name="connsiteY1" fmla="*/ -1100 h 2595"/>
                <a:gd name="connsiteX2" fmla="*/ -990 w 177"/>
                <a:gd name="connsiteY2" fmla="*/ -1100 h 2595"/>
                <a:gd name="connsiteX3" fmla="*/ -990 w 177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595">
                  <a:moveTo>
                    <a:pt x="-990" y="1495"/>
                  </a:moveTo>
                  <a:cubicBezTo>
                    <a:pt x="-990" y="1495"/>
                    <a:pt x="-990" y="-155"/>
                    <a:pt x="-990" y="-1100"/>
                  </a:cubicBezTo>
                  <a:lnTo>
                    <a:pt x="-990" y="-1100"/>
                  </a:lnTo>
                  <a:cubicBezTo>
                    <a:pt x="-1226" y="-155"/>
                    <a:pt x="-1226" y="553"/>
                    <a:pt x="-99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4" name="Полилиния: фигура 2263">
              <a:extLst>
                <a:ext uri="{FF2B5EF4-FFF2-40B4-BE49-F238E27FC236}">
                  <a16:creationId xmlns:a16="http://schemas.microsoft.com/office/drawing/2014/main" id="{D003EBCB-84FF-EFA4-D707-C48D2AC86824}"/>
                </a:ext>
              </a:extLst>
            </p:cNvPr>
            <p:cNvSpPr/>
            <p:nvPr/>
          </p:nvSpPr>
          <p:spPr>
            <a:xfrm>
              <a:off x="2218625" y="3964775"/>
              <a:ext cx="2439" cy="2275"/>
            </a:xfrm>
            <a:custGeom>
              <a:avLst/>
              <a:gdLst>
                <a:gd name="connsiteX0" fmla="*/ -1167 w 2439"/>
                <a:gd name="connsiteY0" fmla="*/ -831 h 2275"/>
                <a:gd name="connsiteX1" fmla="*/ 720 w 2439"/>
                <a:gd name="connsiteY1" fmla="*/ 820 h 2275"/>
                <a:gd name="connsiteX2" fmla="*/ -1167 w 2439"/>
                <a:gd name="connsiteY2" fmla="*/ -831 h 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9" h="2275">
                  <a:moveTo>
                    <a:pt x="-1167" y="-831"/>
                  </a:moveTo>
                  <a:cubicBezTo>
                    <a:pt x="-1167" y="1528"/>
                    <a:pt x="-1167" y="-831"/>
                    <a:pt x="720" y="820"/>
                  </a:cubicBezTo>
                  <a:cubicBezTo>
                    <a:pt x="2609" y="2473"/>
                    <a:pt x="-931" y="-2248"/>
                    <a:pt x="-1167" y="-8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5" name="Полилиния: фигура 2264">
              <a:extLst>
                <a:ext uri="{FF2B5EF4-FFF2-40B4-BE49-F238E27FC236}">
                  <a16:creationId xmlns:a16="http://schemas.microsoft.com/office/drawing/2014/main" id="{38D539A9-2635-0A8C-355C-BFB47273BB15}"/>
                </a:ext>
              </a:extLst>
            </p:cNvPr>
            <p:cNvSpPr/>
            <p:nvPr/>
          </p:nvSpPr>
          <p:spPr>
            <a:xfrm>
              <a:off x="2144116" y="3851307"/>
              <a:ext cx="177" cy="2831"/>
            </a:xfrm>
            <a:custGeom>
              <a:avLst/>
              <a:gdLst>
                <a:gd name="connsiteX0" fmla="*/ -990 w 177"/>
                <a:gd name="connsiteY0" fmla="*/ 1731 h 2831"/>
                <a:gd name="connsiteX1" fmla="*/ -990 w 177"/>
                <a:gd name="connsiteY1" fmla="*/ -1100 h 2831"/>
                <a:gd name="connsiteX2" fmla="*/ -990 w 17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990" y="1731"/>
                  </a:moveTo>
                  <a:cubicBezTo>
                    <a:pt x="-990" y="1731"/>
                    <a:pt x="-990" y="1731"/>
                    <a:pt x="-990" y="-1100"/>
                  </a:cubicBezTo>
                  <a:cubicBezTo>
                    <a:pt x="-1226" y="-158"/>
                    <a:pt x="-1226" y="787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6" name="Полилиния: фигура 2265">
              <a:extLst>
                <a:ext uri="{FF2B5EF4-FFF2-40B4-BE49-F238E27FC236}">
                  <a16:creationId xmlns:a16="http://schemas.microsoft.com/office/drawing/2014/main" id="{464109BE-6889-CFB0-F98A-77900C8A0EE1}"/>
                </a:ext>
              </a:extLst>
            </p:cNvPr>
            <p:cNvSpPr/>
            <p:nvPr/>
          </p:nvSpPr>
          <p:spPr>
            <a:xfrm>
              <a:off x="2221617" y="3963891"/>
              <a:ext cx="1587" cy="2927"/>
            </a:xfrm>
            <a:custGeom>
              <a:avLst/>
              <a:gdLst>
                <a:gd name="connsiteX0" fmla="*/ 326 w 1587"/>
                <a:gd name="connsiteY0" fmla="*/ 53 h 2927"/>
                <a:gd name="connsiteX1" fmla="*/ -1091 w 1587"/>
                <a:gd name="connsiteY1" fmla="*/ 53 h 2927"/>
                <a:gd name="connsiteX2" fmla="*/ 326 w 1587"/>
                <a:gd name="connsiteY2" fmla="*/ 53 h 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7" h="2927">
                  <a:moveTo>
                    <a:pt x="326" y="53"/>
                  </a:moveTo>
                  <a:cubicBezTo>
                    <a:pt x="326" y="53"/>
                    <a:pt x="-1564" y="-2542"/>
                    <a:pt x="-1091" y="53"/>
                  </a:cubicBezTo>
                  <a:cubicBezTo>
                    <a:pt x="-619" y="2649"/>
                    <a:pt x="795" y="2176"/>
                    <a:pt x="326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7" name="Полилиния: фигура 2266">
              <a:extLst>
                <a:ext uri="{FF2B5EF4-FFF2-40B4-BE49-F238E27FC236}">
                  <a16:creationId xmlns:a16="http://schemas.microsoft.com/office/drawing/2014/main" id="{16262D16-C471-036F-F158-87FA59DF7430}"/>
                </a:ext>
              </a:extLst>
            </p:cNvPr>
            <p:cNvSpPr/>
            <p:nvPr/>
          </p:nvSpPr>
          <p:spPr>
            <a:xfrm>
              <a:off x="2166948" y="3886467"/>
              <a:ext cx="208" cy="2462"/>
            </a:xfrm>
            <a:custGeom>
              <a:avLst/>
              <a:gdLst>
                <a:gd name="connsiteX0" fmla="*/ -1167 w 208"/>
                <a:gd name="connsiteY0" fmla="*/ 787 h 2462"/>
                <a:gd name="connsiteX1" fmla="*/ -1167 w 208"/>
                <a:gd name="connsiteY1" fmla="*/ -1100 h 2462"/>
                <a:gd name="connsiteX2" fmla="*/ -1167 w 208"/>
                <a:gd name="connsiteY2" fmla="*/ 787 h 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462">
                  <a:moveTo>
                    <a:pt x="-1167" y="787"/>
                  </a:moveTo>
                  <a:cubicBezTo>
                    <a:pt x="-1167" y="2204"/>
                    <a:pt x="-1167" y="787"/>
                    <a:pt x="-1167" y="-1100"/>
                  </a:cubicBezTo>
                  <a:cubicBezTo>
                    <a:pt x="-698" y="1023"/>
                    <a:pt x="-1167" y="7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8" name="Полилиния: фигура 2267">
              <a:extLst>
                <a:ext uri="{FF2B5EF4-FFF2-40B4-BE49-F238E27FC236}">
                  <a16:creationId xmlns:a16="http://schemas.microsoft.com/office/drawing/2014/main" id="{C7BA8E62-0034-6102-58FC-C4CB691A5F23}"/>
                </a:ext>
              </a:extLst>
            </p:cNvPr>
            <p:cNvSpPr/>
            <p:nvPr/>
          </p:nvSpPr>
          <p:spPr>
            <a:xfrm>
              <a:off x="2182627" y="3909520"/>
              <a:ext cx="1677" cy="3228"/>
            </a:xfrm>
            <a:custGeom>
              <a:avLst/>
              <a:gdLst>
                <a:gd name="connsiteX0" fmla="*/ -329 w 1677"/>
                <a:gd name="connsiteY0" fmla="*/ 621 h 3228"/>
                <a:gd name="connsiteX1" fmla="*/ -329 w 1677"/>
                <a:gd name="connsiteY1" fmla="*/ 621 h 3228"/>
                <a:gd name="connsiteX2" fmla="*/ -329 w 1677"/>
                <a:gd name="connsiteY2" fmla="*/ -793 h 3228"/>
                <a:gd name="connsiteX3" fmla="*/ -329 w 1677"/>
                <a:gd name="connsiteY3" fmla="*/ 621 h 3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7" h="3228">
                  <a:moveTo>
                    <a:pt x="-329" y="621"/>
                  </a:moveTo>
                  <a:cubicBezTo>
                    <a:pt x="-329" y="2747"/>
                    <a:pt x="1558" y="2511"/>
                    <a:pt x="-329" y="621"/>
                  </a:cubicBezTo>
                  <a:cubicBezTo>
                    <a:pt x="-2215" y="-1265"/>
                    <a:pt x="-329" y="621"/>
                    <a:pt x="-329" y="-793"/>
                  </a:cubicBezTo>
                  <a:cubicBezTo>
                    <a:pt x="-329" y="-2210"/>
                    <a:pt x="616" y="1802"/>
                    <a:pt x="-329" y="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69" name="Полилиния: фигура 2268">
              <a:extLst>
                <a:ext uri="{FF2B5EF4-FFF2-40B4-BE49-F238E27FC236}">
                  <a16:creationId xmlns:a16="http://schemas.microsoft.com/office/drawing/2014/main" id="{208D15DB-0320-9B3C-3F13-99F69A7D6547}"/>
                </a:ext>
              </a:extLst>
            </p:cNvPr>
            <p:cNvSpPr/>
            <p:nvPr/>
          </p:nvSpPr>
          <p:spPr>
            <a:xfrm>
              <a:off x="2153237" y="3864548"/>
              <a:ext cx="1440" cy="2391"/>
            </a:xfrm>
            <a:custGeom>
              <a:avLst/>
              <a:gdLst>
                <a:gd name="connsiteX0" fmla="*/ -1144 w 1440"/>
                <a:gd name="connsiteY0" fmla="*/ 53 h 2391"/>
                <a:gd name="connsiteX1" fmla="*/ 273 w 1440"/>
                <a:gd name="connsiteY1" fmla="*/ 53 h 2391"/>
                <a:gd name="connsiteX2" fmla="*/ -1144 w 1440"/>
                <a:gd name="connsiteY2" fmla="*/ 53 h 2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" h="2391">
                  <a:moveTo>
                    <a:pt x="-1144" y="53"/>
                  </a:moveTo>
                  <a:cubicBezTo>
                    <a:pt x="37" y="1704"/>
                    <a:pt x="273" y="1704"/>
                    <a:pt x="273" y="53"/>
                  </a:cubicBezTo>
                  <a:cubicBezTo>
                    <a:pt x="273" y="-1600"/>
                    <a:pt x="-1380" y="-1364"/>
                    <a:pt x="-1144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0" name="Полилиния: фигура 2269">
              <a:extLst>
                <a:ext uri="{FF2B5EF4-FFF2-40B4-BE49-F238E27FC236}">
                  <a16:creationId xmlns:a16="http://schemas.microsoft.com/office/drawing/2014/main" id="{36F227FD-8EB2-A370-9B63-9D41CB989697}"/>
                </a:ext>
              </a:extLst>
            </p:cNvPr>
            <p:cNvSpPr/>
            <p:nvPr/>
          </p:nvSpPr>
          <p:spPr>
            <a:xfrm>
              <a:off x="2224316" y="3962468"/>
              <a:ext cx="1781" cy="2576"/>
            </a:xfrm>
            <a:custGeom>
              <a:avLst/>
              <a:gdLst>
                <a:gd name="connsiteX0" fmla="*/ -14 w 1781"/>
                <a:gd name="connsiteY0" fmla="*/ 1476 h 2576"/>
                <a:gd name="connsiteX1" fmla="*/ -14 w 1781"/>
                <a:gd name="connsiteY1" fmla="*/ 1476 h 2576"/>
                <a:gd name="connsiteX2" fmla="*/ -14 w 1781"/>
                <a:gd name="connsiteY2" fmla="*/ 59 h 2576"/>
                <a:gd name="connsiteX3" fmla="*/ -14 w 1781"/>
                <a:gd name="connsiteY3" fmla="*/ 1476 h 2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1" h="2576">
                  <a:moveTo>
                    <a:pt x="-14" y="1476"/>
                  </a:moveTo>
                  <a:lnTo>
                    <a:pt x="-14" y="1476"/>
                  </a:lnTo>
                  <a:cubicBezTo>
                    <a:pt x="-14" y="-174"/>
                    <a:pt x="1400" y="1476"/>
                    <a:pt x="-14" y="59"/>
                  </a:cubicBezTo>
                  <a:cubicBezTo>
                    <a:pt x="-1431" y="-1355"/>
                    <a:pt x="-1667" y="-2064"/>
                    <a:pt x="-14" y="14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1" name="Полилиния: фигура 2270">
              <a:extLst>
                <a:ext uri="{FF2B5EF4-FFF2-40B4-BE49-F238E27FC236}">
                  <a16:creationId xmlns:a16="http://schemas.microsoft.com/office/drawing/2014/main" id="{9D6CFCD6-1A7E-2C05-0AB8-C3179C13C573}"/>
                </a:ext>
              </a:extLst>
            </p:cNvPr>
            <p:cNvSpPr/>
            <p:nvPr/>
          </p:nvSpPr>
          <p:spPr>
            <a:xfrm>
              <a:off x="2171194" y="3889298"/>
              <a:ext cx="23597" cy="733"/>
            </a:xfrm>
            <a:custGeom>
              <a:avLst/>
              <a:gdLst>
                <a:gd name="connsiteX0" fmla="*/ -1167 w 23597"/>
                <a:gd name="connsiteY0" fmla="*/ -1100 h 733"/>
                <a:gd name="connsiteX1" fmla="*/ -1167 w 23597"/>
                <a:gd name="connsiteY1" fmla="*/ -1100 h 733"/>
                <a:gd name="connsiteX2" fmla="*/ -1167 w 23597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3">
                  <a:moveTo>
                    <a:pt x="-1167" y="-1100"/>
                  </a:moveTo>
                  <a:cubicBezTo>
                    <a:pt x="-1167" y="55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2" name="Полилиния: фигура 2271">
              <a:extLst>
                <a:ext uri="{FF2B5EF4-FFF2-40B4-BE49-F238E27FC236}">
                  <a16:creationId xmlns:a16="http://schemas.microsoft.com/office/drawing/2014/main" id="{3D476FF6-1A77-D6C1-5336-E5D8CF918DF2}"/>
                </a:ext>
              </a:extLst>
            </p:cNvPr>
            <p:cNvSpPr/>
            <p:nvPr/>
          </p:nvSpPr>
          <p:spPr>
            <a:xfrm>
              <a:off x="2227356" y="3963669"/>
              <a:ext cx="104" cy="3361"/>
            </a:xfrm>
            <a:custGeom>
              <a:avLst/>
              <a:gdLst>
                <a:gd name="connsiteX0" fmla="*/ -1167 w 104"/>
                <a:gd name="connsiteY0" fmla="*/ 275 h 3361"/>
                <a:gd name="connsiteX1" fmla="*/ -1167 w 104"/>
                <a:gd name="connsiteY1" fmla="*/ 1692 h 3361"/>
                <a:gd name="connsiteX2" fmla="*/ -1167 w 104"/>
                <a:gd name="connsiteY2" fmla="*/ -434 h 3361"/>
                <a:gd name="connsiteX3" fmla="*/ -1167 w 104"/>
                <a:gd name="connsiteY3" fmla="*/ -434 h 3361"/>
                <a:gd name="connsiteX4" fmla="*/ -1167 w 104"/>
                <a:gd name="connsiteY4" fmla="*/ 275 h 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361">
                  <a:moveTo>
                    <a:pt x="-1167" y="275"/>
                  </a:moveTo>
                  <a:cubicBezTo>
                    <a:pt x="-1167" y="1692"/>
                    <a:pt x="-1167" y="275"/>
                    <a:pt x="-1167" y="1692"/>
                  </a:cubicBezTo>
                  <a:cubicBezTo>
                    <a:pt x="-1167" y="3106"/>
                    <a:pt x="-1167" y="1692"/>
                    <a:pt x="-1167" y="-434"/>
                  </a:cubicBezTo>
                  <a:cubicBezTo>
                    <a:pt x="-1167" y="-2557"/>
                    <a:pt x="-1167" y="1220"/>
                    <a:pt x="-1167" y="-434"/>
                  </a:cubicBezTo>
                  <a:cubicBezTo>
                    <a:pt x="-1167" y="-2084"/>
                    <a:pt x="-931" y="275"/>
                    <a:pt x="-1167" y="2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3" name="Полилиния: фигура 2272">
              <a:extLst>
                <a:ext uri="{FF2B5EF4-FFF2-40B4-BE49-F238E27FC236}">
                  <a16:creationId xmlns:a16="http://schemas.microsoft.com/office/drawing/2014/main" id="{D3DFD5DC-CE0F-C74A-2167-D7F62FCC7482}"/>
                </a:ext>
              </a:extLst>
            </p:cNvPr>
            <p:cNvSpPr/>
            <p:nvPr/>
          </p:nvSpPr>
          <p:spPr>
            <a:xfrm>
              <a:off x="2228537" y="3962922"/>
              <a:ext cx="2185" cy="4122"/>
            </a:xfrm>
            <a:custGeom>
              <a:avLst/>
              <a:gdLst>
                <a:gd name="connsiteX0" fmla="*/ -931 w 2185"/>
                <a:gd name="connsiteY0" fmla="*/ 1023 h 4122"/>
                <a:gd name="connsiteX1" fmla="*/ 956 w 2185"/>
                <a:gd name="connsiteY1" fmla="*/ 2440 h 4122"/>
                <a:gd name="connsiteX2" fmla="*/ -1167 w 2185"/>
                <a:gd name="connsiteY2" fmla="*/ -1100 h 4122"/>
                <a:gd name="connsiteX3" fmla="*/ -931 w 2185"/>
                <a:gd name="connsiteY3" fmla="*/ 1023 h 4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5" h="4122">
                  <a:moveTo>
                    <a:pt x="-931" y="1023"/>
                  </a:moveTo>
                  <a:cubicBezTo>
                    <a:pt x="-931" y="1023"/>
                    <a:pt x="1428" y="4327"/>
                    <a:pt x="956" y="2440"/>
                  </a:cubicBezTo>
                  <a:cubicBezTo>
                    <a:pt x="483" y="550"/>
                    <a:pt x="956" y="78"/>
                    <a:pt x="-1167" y="-1100"/>
                  </a:cubicBezTo>
                  <a:cubicBezTo>
                    <a:pt x="247" y="2204"/>
                    <a:pt x="-1403" y="1023"/>
                    <a:pt x="-93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4" name="Полилиния: фигура 2273">
              <a:extLst>
                <a:ext uri="{FF2B5EF4-FFF2-40B4-BE49-F238E27FC236}">
                  <a16:creationId xmlns:a16="http://schemas.microsoft.com/office/drawing/2014/main" id="{ECA56AC6-2F49-4B5B-CE8E-9C210776DEC4}"/>
                </a:ext>
              </a:extLst>
            </p:cNvPr>
            <p:cNvSpPr/>
            <p:nvPr/>
          </p:nvSpPr>
          <p:spPr>
            <a:xfrm>
              <a:off x="2163939" y="3870419"/>
              <a:ext cx="177" cy="2831"/>
            </a:xfrm>
            <a:custGeom>
              <a:avLst/>
              <a:gdLst>
                <a:gd name="connsiteX0" fmla="*/ -990 w 177"/>
                <a:gd name="connsiteY0" fmla="*/ 1731 h 2831"/>
                <a:gd name="connsiteX1" fmla="*/ -990 w 177"/>
                <a:gd name="connsiteY1" fmla="*/ -1100 h 2831"/>
                <a:gd name="connsiteX2" fmla="*/ -990 w 17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990" y="1731"/>
                  </a:moveTo>
                  <a:cubicBezTo>
                    <a:pt x="-990" y="1731"/>
                    <a:pt x="-990" y="1731"/>
                    <a:pt x="-990" y="-1100"/>
                  </a:cubicBezTo>
                  <a:cubicBezTo>
                    <a:pt x="-1226" y="-155"/>
                    <a:pt x="-1226" y="787"/>
                    <a:pt x="-990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5" name="Полилиния: фигура 2274">
              <a:extLst>
                <a:ext uri="{FF2B5EF4-FFF2-40B4-BE49-F238E27FC236}">
                  <a16:creationId xmlns:a16="http://schemas.microsoft.com/office/drawing/2014/main" id="{A4D899BE-2BA4-10F0-6F2F-2C20D1443AD2}"/>
                </a:ext>
              </a:extLst>
            </p:cNvPr>
            <p:cNvSpPr/>
            <p:nvPr/>
          </p:nvSpPr>
          <p:spPr>
            <a:xfrm>
              <a:off x="2231605" y="3963158"/>
              <a:ext cx="1650" cy="4482"/>
            </a:xfrm>
            <a:custGeom>
              <a:avLst/>
              <a:gdLst>
                <a:gd name="connsiteX0" fmla="*/ -1167 w 1650"/>
                <a:gd name="connsiteY0" fmla="*/ 787 h 4482"/>
                <a:gd name="connsiteX1" fmla="*/ 483 w 1650"/>
                <a:gd name="connsiteY1" fmla="*/ 787 h 4482"/>
                <a:gd name="connsiteX2" fmla="*/ 483 w 1650"/>
                <a:gd name="connsiteY2" fmla="*/ 3382 h 4482"/>
                <a:gd name="connsiteX3" fmla="*/ 483 w 1650"/>
                <a:gd name="connsiteY3" fmla="*/ 1023 h 4482"/>
                <a:gd name="connsiteX4" fmla="*/ -1167 w 1650"/>
                <a:gd name="connsiteY4" fmla="*/ -1100 h 4482"/>
                <a:gd name="connsiteX5" fmla="*/ -1167 w 1650"/>
                <a:gd name="connsiteY5" fmla="*/ 550 h 4482"/>
                <a:gd name="connsiteX6" fmla="*/ -1167 w 1650"/>
                <a:gd name="connsiteY6" fmla="*/ 787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" h="4482">
                  <a:moveTo>
                    <a:pt x="-1167" y="787"/>
                  </a:moveTo>
                  <a:cubicBezTo>
                    <a:pt x="-1167" y="2437"/>
                    <a:pt x="-1167" y="787"/>
                    <a:pt x="483" y="787"/>
                  </a:cubicBezTo>
                  <a:cubicBezTo>
                    <a:pt x="483" y="1731"/>
                    <a:pt x="483" y="2437"/>
                    <a:pt x="483" y="3382"/>
                  </a:cubicBezTo>
                  <a:cubicBezTo>
                    <a:pt x="483" y="3382"/>
                    <a:pt x="483" y="550"/>
                    <a:pt x="483" y="1023"/>
                  </a:cubicBezTo>
                  <a:cubicBezTo>
                    <a:pt x="11" y="78"/>
                    <a:pt x="-461" y="-631"/>
                    <a:pt x="-1167" y="-1100"/>
                  </a:cubicBezTo>
                  <a:cubicBezTo>
                    <a:pt x="-1167" y="314"/>
                    <a:pt x="-1167" y="-1100"/>
                    <a:pt x="-1167" y="550"/>
                  </a:cubicBezTo>
                  <a:cubicBezTo>
                    <a:pt x="-1167" y="2204"/>
                    <a:pt x="-1167" y="-1100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6" name="Полилиния: фигура 2275">
              <a:extLst>
                <a:ext uri="{FF2B5EF4-FFF2-40B4-BE49-F238E27FC236}">
                  <a16:creationId xmlns:a16="http://schemas.microsoft.com/office/drawing/2014/main" id="{B57BD533-CD40-AD0A-234A-28AF74B1391B}"/>
                </a:ext>
              </a:extLst>
            </p:cNvPr>
            <p:cNvSpPr/>
            <p:nvPr/>
          </p:nvSpPr>
          <p:spPr>
            <a:xfrm>
              <a:off x="2198095" y="3912958"/>
              <a:ext cx="23597" cy="3005"/>
            </a:xfrm>
            <a:custGeom>
              <a:avLst/>
              <a:gdLst>
                <a:gd name="connsiteX0" fmla="*/ -1167 w 23597"/>
                <a:gd name="connsiteY0" fmla="*/ 1905 h 3005"/>
                <a:gd name="connsiteX1" fmla="*/ -1167 w 23597"/>
                <a:gd name="connsiteY1" fmla="*/ -221 h 3005"/>
                <a:gd name="connsiteX2" fmla="*/ -1167 w 23597"/>
                <a:gd name="connsiteY2" fmla="*/ 1905 h 3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05">
                  <a:moveTo>
                    <a:pt x="-1167" y="1905"/>
                  </a:moveTo>
                  <a:cubicBezTo>
                    <a:pt x="-1167" y="1905"/>
                    <a:pt x="-1167" y="1905"/>
                    <a:pt x="-1167" y="-221"/>
                  </a:cubicBezTo>
                  <a:cubicBezTo>
                    <a:pt x="-1167" y="-2344"/>
                    <a:pt x="-1167" y="-221"/>
                    <a:pt x="-1167" y="19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7" name="Полилиния: фигура 2276">
              <a:extLst>
                <a:ext uri="{FF2B5EF4-FFF2-40B4-BE49-F238E27FC236}">
                  <a16:creationId xmlns:a16="http://schemas.microsoft.com/office/drawing/2014/main" id="{BFD543CB-5A99-0612-85AC-0D00D134E6CF}"/>
                </a:ext>
              </a:extLst>
            </p:cNvPr>
            <p:cNvSpPr/>
            <p:nvPr/>
          </p:nvSpPr>
          <p:spPr>
            <a:xfrm>
              <a:off x="2180161" y="3889534"/>
              <a:ext cx="23597" cy="2595"/>
            </a:xfrm>
            <a:custGeom>
              <a:avLst/>
              <a:gdLst>
                <a:gd name="connsiteX0" fmla="*/ -1167 w 23597"/>
                <a:gd name="connsiteY0" fmla="*/ 78 h 2595"/>
                <a:gd name="connsiteX1" fmla="*/ -1167 w 23597"/>
                <a:gd name="connsiteY1" fmla="*/ 1495 h 2595"/>
                <a:gd name="connsiteX2" fmla="*/ -1167 w 23597"/>
                <a:gd name="connsiteY2" fmla="*/ -1100 h 2595"/>
                <a:gd name="connsiteX3" fmla="*/ -1167 w 23597"/>
                <a:gd name="connsiteY3" fmla="*/ 78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595">
                  <a:moveTo>
                    <a:pt x="-1167" y="78"/>
                  </a:moveTo>
                  <a:cubicBezTo>
                    <a:pt x="-1167" y="78"/>
                    <a:pt x="-1167" y="78"/>
                    <a:pt x="-1167" y="1495"/>
                  </a:cubicBezTo>
                  <a:cubicBezTo>
                    <a:pt x="-1167" y="550"/>
                    <a:pt x="-1167" y="-158"/>
                    <a:pt x="-1167" y="-1100"/>
                  </a:cubicBezTo>
                  <a:cubicBezTo>
                    <a:pt x="-1167" y="-1100"/>
                    <a:pt x="-1167" y="-394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8" name="Полилиния: фигура 2277">
              <a:extLst>
                <a:ext uri="{FF2B5EF4-FFF2-40B4-BE49-F238E27FC236}">
                  <a16:creationId xmlns:a16="http://schemas.microsoft.com/office/drawing/2014/main" id="{6BE817E4-9DC8-9CA8-D39F-415863D4B04A}"/>
                </a:ext>
              </a:extLst>
            </p:cNvPr>
            <p:cNvSpPr/>
            <p:nvPr/>
          </p:nvSpPr>
          <p:spPr>
            <a:xfrm>
              <a:off x="2189417" y="3893099"/>
              <a:ext cx="419" cy="1153"/>
            </a:xfrm>
            <a:custGeom>
              <a:avLst/>
              <a:gdLst>
                <a:gd name="connsiteX0" fmla="*/ -747 w 419"/>
                <a:gd name="connsiteY0" fmla="*/ 53 h 1153"/>
                <a:gd name="connsiteX1" fmla="*/ -747 w 419"/>
                <a:gd name="connsiteY1" fmla="*/ 53 h 1153"/>
                <a:gd name="connsiteX2" fmla="*/ -747 w 419"/>
                <a:gd name="connsiteY2" fmla="*/ 53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153">
                  <a:moveTo>
                    <a:pt x="-747" y="53"/>
                  </a:moveTo>
                  <a:cubicBezTo>
                    <a:pt x="-747" y="53"/>
                    <a:pt x="-747" y="53"/>
                    <a:pt x="-747" y="53"/>
                  </a:cubicBezTo>
                  <a:cubicBezTo>
                    <a:pt x="-747" y="53"/>
                    <a:pt x="-1692" y="-2542"/>
                    <a:pt x="-747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79" name="Полилиния: фигура 2278">
              <a:extLst>
                <a:ext uri="{FF2B5EF4-FFF2-40B4-BE49-F238E27FC236}">
                  <a16:creationId xmlns:a16="http://schemas.microsoft.com/office/drawing/2014/main" id="{F0AAD25B-283E-E533-AA24-2D95BDCF08FF}"/>
                </a:ext>
              </a:extLst>
            </p:cNvPr>
            <p:cNvSpPr/>
            <p:nvPr/>
          </p:nvSpPr>
          <p:spPr>
            <a:xfrm>
              <a:off x="2164012" y="3849039"/>
              <a:ext cx="104" cy="2267"/>
            </a:xfrm>
            <a:custGeom>
              <a:avLst/>
              <a:gdLst>
                <a:gd name="connsiteX0" fmla="*/ -1062 w 104"/>
                <a:gd name="connsiteY0" fmla="*/ 1167 h 2267"/>
                <a:gd name="connsiteX1" fmla="*/ -1062 w 104"/>
                <a:gd name="connsiteY1" fmla="*/ 1167 h 2267"/>
                <a:gd name="connsiteX2" fmla="*/ -1062 w 104"/>
                <a:gd name="connsiteY2" fmla="*/ -958 h 2267"/>
                <a:gd name="connsiteX3" fmla="*/ -1062 w 104"/>
                <a:gd name="connsiteY3" fmla="*/ 116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267">
                  <a:moveTo>
                    <a:pt x="-1062" y="1167"/>
                  </a:moveTo>
                  <a:cubicBezTo>
                    <a:pt x="-1062" y="1167"/>
                    <a:pt x="-1062" y="1167"/>
                    <a:pt x="-1062" y="1167"/>
                  </a:cubicBezTo>
                  <a:cubicBezTo>
                    <a:pt x="-1062" y="1167"/>
                    <a:pt x="-1062" y="-250"/>
                    <a:pt x="-1062" y="-958"/>
                  </a:cubicBezTo>
                  <a:cubicBezTo>
                    <a:pt x="-1062" y="-1664"/>
                    <a:pt x="-1298" y="459"/>
                    <a:pt x="-1062" y="11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0" name="Полилиния: фигура 2279">
              <a:extLst>
                <a:ext uri="{FF2B5EF4-FFF2-40B4-BE49-F238E27FC236}">
                  <a16:creationId xmlns:a16="http://schemas.microsoft.com/office/drawing/2014/main" id="{E8D17C34-40DA-B397-95BE-8F9D876296BB}"/>
                </a:ext>
              </a:extLst>
            </p:cNvPr>
            <p:cNvSpPr/>
            <p:nvPr/>
          </p:nvSpPr>
          <p:spPr>
            <a:xfrm>
              <a:off x="2150901" y="3829620"/>
              <a:ext cx="23597" cy="2335"/>
            </a:xfrm>
            <a:custGeom>
              <a:avLst/>
              <a:gdLst>
                <a:gd name="connsiteX0" fmla="*/ -1167 w 23597"/>
                <a:gd name="connsiteY0" fmla="*/ 1235 h 2335"/>
                <a:gd name="connsiteX1" fmla="*/ -1167 w 23597"/>
                <a:gd name="connsiteY1" fmla="*/ -415 h 2335"/>
                <a:gd name="connsiteX2" fmla="*/ -1167 w 23597"/>
                <a:gd name="connsiteY2" fmla="*/ 1235 h 2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35">
                  <a:moveTo>
                    <a:pt x="-1167" y="1235"/>
                  </a:moveTo>
                  <a:cubicBezTo>
                    <a:pt x="-1167" y="1235"/>
                    <a:pt x="-1167" y="1235"/>
                    <a:pt x="-1167" y="-415"/>
                  </a:cubicBezTo>
                  <a:cubicBezTo>
                    <a:pt x="-1167" y="-2069"/>
                    <a:pt x="-1167" y="-415"/>
                    <a:pt x="-1167" y="12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1" name="Полилиния: фигура 2280">
              <a:extLst>
                <a:ext uri="{FF2B5EF4-FFF2-40B4-BE49-F238E27FC236}">
                  <a16:creationId xmlns:a16="http://schemas.microsoft.com/office/drawing/2014/main" id="{45F3C1BE-12D1-A40E-0DA6-3871B52991C9}"/>
                </a:ext>
              </a:extLst>
            </p:cNvPr>
            <p:cNvSpPr/>
            <p:nvPr/>
          </p:nvSpPr>
          <p:spPr>
            <a:xfrm>
              <a:off x="2203549" y="3902441"/>
              <a:ext cx="209" cy="1943"/>
            </a:xfrm>
            <a:custGeom>
              <a:avLst/>
              <a:gdLst>
                <a:gd name="connsiteX0" fmla="*/ -957 w 209"/>
                <a:gd name="connsiteY0" fmla="*/ -794 h 1943"/>
                <a:gd name="connsiteX1" fmla="*/ -957 w 209"/>
                <a:gd name="connsiteY1" fmla="*/ 623 h 1943"/>
                <a:gd name="connsiteX2" fmla="*/ -957 w 209"/>
                <a:gd name="connsiteY2" fmla="*/ 623 h 1943"/>
                <a:gd name="connsiteX3" fmla="*/ -957 w 209"/>
                <a:gd name="connsiteY3" fmla="*/ -794 h 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943">
                  <a:moveTo>
                    <a:pt x="-957" y="-794"/>
                  </a:moveTo>
                  <a:lnTo>
                    <a:pt x="-957" y="623"/>
                  </a:lnTo>
                  <a:cubicBezTo>
                    <a:pt x="-957" y="623"/>
                    <a:pt x="-957" y="-558"/>
                    <a:pt x="-957" y="623"/>
                  </a:cubicBezTo>
                  <a:cubicBezTo>
                    <a:pt x="-957" y="1801"/>
                    <a:pt x="-1430" y="-2208"/>
                    <a:pt x="-957" y="-7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2" name="Полилиния: фигура 2281">
              <a:extLst>
                <a:ext uri="{FF2B5EF4-FFF2-40B4-BE49-F238E27FC236}">
                  <a16:creationId xmlns:a16="http://schemas.microsoft.com/office/drawing/2014/main" id="{A9E1BD20-CA55-8DA3-3976-811D7C858CC7}"/>
                </a:ext>
              </a:extLst>
            </p:cNvPr>
            <p:cNvSpPr/>
            <p:nvPr/>
          </p:nvSpPr>
          <p:spPr>
            <a:xfrm>
              <a:off x="2161893" y="3841867"/>
              <a:ext cx="1987" cy="2595"/>
            </a:xfrm>
            <a:custGeom>
              <a:avLst/>
              <a:gdLst>
                <a:gd name="connsiteX0" fmla="*/ -1069 w 1987"/>
                <a:gd name="connsiteY0" fmla="*/ -158 h 2595"/>
                <a:gd name="connsiteX1" fmla="*/ 820 w 1987"/>
                <a:gd name="connsiteY1" fmla="*/ 1495 h 2595"/>
                <a:gd name="connsiteX2" fmla="*/ -597 w 1987"/>
                <a:gd name="connsiteY2" fmla="*/ -1100 h 2595"/>
                <a:gd name="connsiteX3" fmla="*/ -597 w 1987"/>
                <a:gd name="connsiteY3" fmla="*/ -1100 h 2595"/>
                <a:gd name="connsiteX4" fmla="*/ -597 w 1987"/>
                <a:gd name="connsiteY4" fmla="*/ -1100 h 2595"/>
                <a:gd name="connsiteX5" fmla="*/ -1069 w 1987"/>
                <a:gd name="connsiteY5" fmla="*/ -158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7" h="2595">
                  <a:moveTo>
                    <a:pt x="-1069" y="-158"/>
                  </a:moveTo>
                  <a:cubicBezTo>
                    <a:pt x="-1069" y="-158"/>
                    <a:pt x="-1069" y="-158"/>
                    <a:pt x="820" y="1495"/>
                  </a:cubicBezTo>
                  <a:cubicBezTo>
                    <a:pt x="584" y="550"/>
                    <a:pt x="112" y="-392"/>
                    <a:pt x="-597" y="-1100"/>
                  </a:cubicBezTo>
                  <a:cubicBezTo>
                    <a:pt x="-597" y="-1100"/>
                    <a:pt x="-597" y="-1100"/>
                    <a:pt x="-597" y="-1100"/>
                  </a:cubicBezTo>
                  <a:cubicBezTo>
                    <a:pt x="-597" y="-1100"/>
                    <a:pt x="-597" y="-1100"/>
                    <a:pt x="-597" y="-1100"/>
                  </a:cubicBezTo>
                  <a:cubicBezTo>
                    <a:pt x="-125" y="78"/>
                    <a:pt x="-1542" y="-2045"/>
                    <a:pt x="-1069" y="-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3" name="Полилиния: фигура 2282">
              <a:extLst>
                <a:ext uri="{FF2B5EF4-FFF2-40B4-BE49-F238E27FC236}">
                  <a16:creationId xmlns:a16="http://schemas.microsoft.com/office/drawing/2014/main" id="{00C93226-AE9F-6F78-64D2-E0D5EC720B69}"/>
                </a:ext>
              </a:extLst>
            </p:cNvPr>
            <p:cNvSpPr/>
            <p:nvPr/>
          </p:nvSpPr>
          <p:spPr>
            <a:xfrm>
              <a:off x="2199492" y="3891878"/>
              <a:ext cx="1671" cy="2374"/>
            </a:xfrm>
            <a:custGeom>
              <a:avLst/>
              <a:gdLst>
                <a:gd name="connsiteX0" fmla="*/ 504 w 1671"/>
                <a:gd name="connsiteY0" fmla="*/ 1274 h 2374"/>
                <a:gd name="connsiteX1" fmla="*/ 504 w 1671"/>
                <a:gd name="connsiteY1" fmla="*/ 1274 h 2374"/>
                <a:gd name="connsiteX2" fmla="*/ -1147 w 1671"/>
                <a:gd name="connsiteY2" fmla="*/ -1085 h 2374"/>
                <a:gd name="connsiteX3" fmla="*/ 504 w 1671"/>
                <a:gd name="connsiteY3" fmla="*/ 1274 h 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1" h="2374">
                  <a:moveTo>
                    <a:pt x="504" y="1274"/>
                  </a:moveTo>
                  <a:cubicBezTo>
                    <a:pt x="504" y="1274"/>
                    <a:pt x="504" y="1274"/>
                    <a:pt x="504" y="1274"/>
                  </a:cubicBezTo>
                  <a:cubicBezTo>
                    <a:pt x="504" y="1274"/>
                    <a:pt x="-913" y="-1321"/>
                    <a:pt x="-1147" y="-1085"/>
                  </a:cubicBezTo>
                  <a:cubicBezTo>
                    <a:pt x="-1383" y="-849"/>
                    <a:pt x="504" y="1274"/>
                    <a:pt x="504" y="12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4" name="Полилиния: фигура 2283">
              <a:extLst>
                <a:ext uri="{FF2B5EF4-FFF2-40B4-BE49-F238E27FC236}">
                  <a16:creationId xmlns:a16="http://schemas.microsoft.com/office/drawing/2014/main" id="{02CF06B5-4716-9C2C-FB93-494950C6FC13}"/>
                </a:ext>
              </a:extLst>
            </p:cNvPr>
            <p:cNvSpPr/>
            <p:nvPr/>
          </p:nvSpPr>
          <p:spPr>
            <a:xfrm>
              <a:off x="2165531" y="3839720"/>
              <a:ext cx="1510" cy="2236"/>
            </a:xfrm>
            <a:custGeom>
              <a:avLst/>
              <a:gdLst>
                <a:gd name="connsiteX0" fmla="*/ -1167 w 1510"/>
                <a:gd name="connsiteY0" fmla="*/ -370 h 2236"/>
                <a:gd name="connsiteX1" fmla="*/ 14 w 1510"/>
                <a:gd name="connsiteY1" fmla="*/ -370 h 2236"/>
                <a:gd name="connsiteX2" fmla="*/ -1167 w 1510"/>
                <a:gd name="connsiteY2" fmla="*/ -370 h 2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0" h="2236">
                  <a:moveTo>
                    <a:pt x="-1167" y="-370"/>
                  </a:moveTo>
                  <a:cubicBezTo>
                    <a:pt x="-1167" y="1519"/>
                    <a:pt x="1192" y="1755"/>
                    <a:pt x="14" y="-370"/>
                  </a:cubicBezTo>
                  <a:cubicBezTo>
                    <a:pt x="-1167" y="-2493"/>
                    <a:pt x="14" y="811"/>
                    <a:pt x="-1167" y="-3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5" name="Полилиния: фигура 2284">
              <a:extLst>
                <a:ext uri="{FF2B5EF4-FFF2-40B4-BE49-F238E27FC236}">
                  <a16:creationId xmlns:a16="http://schemas.microsoft.com/office/drawing/2014/main" id="{83A4DFF4-EF4A-1EF9-9C85-3777C8B9507C}"/>
                </a:ext>
              </a:extLst>
            </p:cNvPr>
            <p:cNvSpPr/>
            <p:nvPr/>
          </p:nvSpPr>
          <p:spPr>
            <a:xfrm>
              <a:off x="2158582" y="3827185"/>
              <a:ext cx="104" cy="524"/>
            </a:xfrm>
            <a:custGeom>
              <a:avLst/>
              <a:gdLst>
                <a:gd name="connsiteX0" fmla="*/ -1062 w 104"/>
                <a:gd name="connsiteY0" fmla="*/ -575 h 524"/>
                <a:gd name="connsiteX1" fmla="*/ -1062 w 104"/>
                <a:gd name="connsiteY1" fmla="*/ -575 h 524"/>
                <a:gd name="connsiteX2" fmla="*/ -1062 w 10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575"/>
                  </a:moveTo>
                  <a:cubicBezTo>
                    <a:pt x="-1062" y="-575"/>
                    <a:pt x="-1062" y="-575"/>
                    <a:pt x="-1062" y="-575"/>
                  </a:cubicBezTo>
                  <a:cubicBezTo>
                    <a:pt x="-1062" y="-575"/>
                    <a:pt x="-1298" y="-1756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6" name="Полилиния: фигура 2285">
              <a:extLst>
                <a:ext uri="{FF2B5EF4-FFF2-40B4-BE49-F238E27FC236}">
                  <a16:creationId xmlns:a16="http://schemas.microsoft.com/office/drawing/2014/main" id="{138836BE-EAB5-EFEE-4E79-83C711986C48}"/>
                </a:ext>
              </a:extLst>
            </p:cNvPr>
            <p:cNvSpPr/>
            <p:nvPr/>
          </p:nvSpPr>
          <p:spPr>
            <a:xfrm>
              <a:off x="2172270" y="3844988"/>
              <a:ext cx="104" cy="419"/>
            </a:xfrm>
            <a:custGeom>
              <a:avLst/>
              <a:gdLst>
                <a:gd name="connsiteX0" fmla="*/ -1062 w 104"/>
                <a:gd name="connsiteY0" fmla="*/ -680 h 419"/>
                <a:gd name="connsiteX1" fmla="*/ -1062 w 104"/>
                <a:gd name="connsiteY1" fmla="*/ -680 h 419"/>
                <a:gd name="connsiteX2" fmla="*/ -1062 w 10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9">
                  <a:moveTo>
                    <a:pt x="-1062" y="-680"/>
                  </a:moveTo>
                  <a:cubicBezTo>
                    <a:pt x="-1062" y="-680"/>
                    <a:pt x="-1062" y="-680"/>
                    <a:pt x="-1062" y="-680"/>
                  </a:cubicBezTo>
                  <a:cubicBezTo>
                    <a:pt x="-1062" y="-680"/>
                    <a:pt x="-1298" y="-1625"/>
                    <a:pt x="-106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7" name="Полилиния: фигура 2286">
              <a:extLst>
                <a:ext uri="{FF2B5EF4-FFF2-40B4-BE49-F238E27FC236}">
                  <a16:creationId xmlns:a16="http://schemas.microsoft.com/office/drawing/2014/main" id="{8B643F27-AAF7-1FE1-6E6C-0691F5081830}"/>
                </a:ext>
              </a:extLst>
            </p:cNvPr>
            <p:cNvSpPr/>
            <p:nvPr/>
          </p:nvSpPr>
          <p:spPr>
            <a:xfrm>
              <a:off x="2176621" y="3845407"/>
              <a:ext cx="23597" cy="1650"/>
            </a:xfrm>
            <a:custGeom>
              <a:avLst/>
              <a:gdLst>
                <a:gd name="connsiteX0" fmla="*/ -1167 w 23597"/>
                <a:gd name="connsiteY0" fmla="*/ 550 h 1650"/>
                <a:gd name="connsiteX1" fmla="*/ -1167 w 23597"/>
                <a:gd name="connsiteY1" fmla="*/ 550 h 1650"/>
                <a:gd name="connsiteX2" fmla="*/ -1167 w 23597"/>
                <a:gd name="connsiteY2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550"/>
                  </a:moveTo>
                  <a:cubicBezTo>
                    <a:pt x="-1167" y="550"/>
                    <a:pt x="-1167" y="550"/>
                    <a:pt x="-1167" y="55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8" name="Полилиния: фигура 2287">
              <a:extLst>
                <a:ext uri="{FF2B5EF4-FFF2-40B4-BE49-F238E27FC236}">
                  <a16:creationId xmlns:a16="http://schemas.microsoft.com/office/drawing/2014/main" id="{3D01EE17-7F0D-F695-F38A-21B55FD10B6C}"/>
                </a:ext>
              </a:extLst>
            </p:cNvPr>
            <p:cNvSpPr/>
            <p:nvPr/>
          </p:nvSpPr>
          <p:spPr>
            <a:xfrm>
              <a:off x="2176986" y="3846009"/>
              <a:ext cx="1561" cy="1678"/>
            </a:xfrm>
            <a:custGeom>
              <a:avLst/>
              <a:gdLst>
                <a:gd name="connsiteX0" fmla="*/ -1060 w 1561"/>
                <a:gd name="connsiteY0" fmla="*/ -52 h 1678"/>
                <a:gd name="connsiteX1" fmla="*/ 121 w 1561"/>
                <a:gd name="connsiteY1" fmla="*/ -52 h 1678"/>
                <a:gd name="connsiteX2" fmla="*/ -1060 w 1561"/>
                <a:gd name="connsiteY2" fmla="*/ -52 h 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1" h="1678">
                  <a:moveTo>
                    <a:pt x="-1060" y="-52"/>
                  </a:moveTo>
                  <a:cubicBezTo>
                    <a:pt x="-1060" y="1366"/>
                    <a:pt x="-1060" y="-52"/>
                    <a:pt x="121" y="-52"/>
                  </a:cubicBezTo>
                  <a:cubicBezTo>
                    <a:pt x="1300" y="-52"/>
                    <a:pt x="-1768" y="-2411"/>
                    <a:pt x="-1060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89" name="Полилиния: фигура 2288">
              <a:extLst>
                <a:ext uri="{FF2B5EF4-FFF2-40B4-BE49-F238E27FC236}">
                  <a16:creationId xmlns:a16="http://schemas.microsoft.com/office/drawing/2014/main" id="{84EBE15F-7FF7-FEE9-D856-66BFB9B838B6}"/>
                </a:ext>
              </a:extLst>
            </p:cNvPr>
            <p:cNvSpPr/>
            <p:nvPr/>
          </p:nvSpPr>
          <p:spPr>
            <a:xfrm>
              <a:off x="2214260" y="3890712"/>
              <a:ext cx="352" cy="3540"/>
            </a:xfrm>
            <a:custGeom>
              <a:avLst/>
              <a:gdLst>
                <a:gd name="connsiteX0" fmla="*/ -815 w 352"/>
                <a:gd name="connsiteY0" fmla="*/ 2440 h 3540"/>
                <a:gd name="connsiteX1" fmla="*/ -815 w 352"/>
                <a:gd name="connsiteY1" fmla="*/ 2440 h 3540"/>
                <a:gd name="connsiteX2" fmla="*/ -815 w 352"/>
                <a:gd name="connsiteY2" fmla="*/ 2440 h 3540"/>
                <a:gd name="connsiteX3" fmla="*/ -815 w 352"/>
                <a:gd name="connsiteY3" fmla="*/ 317 h 3540"/>
                <a:gd name="connsiteX4" fmla="*/ -815 w 352"/>
                <a:gd name="connsiteY4" fmla="*/ -1100 h 3540"/>
                <a:gd name="connsiteX5" fmla="*/ -815 w 352"/>
                <a:gd name="connsiteY5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" h="3540">
                  <a:moveTo>
                    <a:pt x="-815" y="2440"/>
                  </a:moveTo>
                  <a:lnTo>
                    <a:pt x="-815" y="2440"/>
                  </a:lnTo>
                  <a:cubicBezTo>
                    <a:pt x="-815" y="2440"/>
                    <a:pt x="-815" y="2440"/>
                    <a:pt x="-815" y="2440"/>
                  </a:cubicBezTo>
                  <a:cubicBezTo>
                    <a:pt x="-815" y="2440"/>
                    <a:pt x="-815" y="-155"/>
                    <a:pt x="-815" y="317"/>
                  </a:cubicBezTo>
                  <a:cubicBezTo>
                    <a:pt x="-815" y="789"/>
                    <a:pt x="-815" y="317"/>
                    <a:pt x="-815" y="-1100"/>
                  </a:cubicBezTo>
                  <a:cubicBezTo>
                    <a:pt x="-1285" y="81"/>
                    <a:pt x="-1285" y="1259"/>
                    <a:pt x="-815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0" name="Полилиния: фигура 2289">
              <a:extLst>
                <a:ext uri="{FF2B5EF4-FFF2-40B4-BE49-F238E27FC236}">
                  <a16:creationId xmlns:a16="http://schemas.microsoft.com/office/drawing/2014/main" id="{91D8494B-DF8A-D265-D6E1-D33963ECE0E9}"/>
                </a:ext>
              </a:extLst>
            </p:cNvPr>
            <p:cNvSpPr/>
            <p:nvPr/>
          </p:nvSpPr>
          <p:spPr>
            <a:xfrm>
              <a:off x="2212726" y="3890913"/>
              <a:ext cx="1417" cy="1922"/>
            </a:xfrm>
            <a:custGeom>
              <a:avLst/>
              <a:gdLst>
                <a:gd name="connsiteX0" fmla="*/ 250 w 1417"/>
                <a:gd name="connsiteY0" fmla="*/ -592 h 1922"/>
                <a:gd name="connsiteX1" fmla="*/ 250 w 1417"/>
                <a:gd name="connsiteY1" fmla="*/ -592 h 1922"/>
                <a:gd name="connsiteX2" fmla="*/ 250 w 1417"/>
                <a:gd name="connsiteY2" fmla="*/ 822 h 1922"/>
                <a:gd name="connsiteX3" fmla="*/ 250 w 1417"/>
                <a:gd name="connsiteY3" fmla="*/ 822 h 1922"/>
                <a:gd name="connsiteX4" fmla="*/ -1167 w 1417"/>
                <a:gd name="connsiteY4" fmla="*/ -1064 h 1922"/>
                <a:gd name="connsiteX5" fmla="*/ 250 w 1417"/>
                <a:gd name="connsiteY5" fmla="*/ -592 h 1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7" h="1922">
                  <a:moveTo>
                    <a:pt x="250" y="-592"/>
                  </a:moveTo>
                  <a:cubicBezTo>
                    <a:pt x="250" y="-592"/>
                    <a:pt x="250" y="-592"/>
                    <a:pt x="250" y="-592"/>
                  </a:cubicBezTo>
                  <a:lnTo>
                    <a:pt x="250" y="822"/>
                  </a:lnTo>
                  <a:cubicBezTo>
                    <a:pt x="250" y="822"/>
                    <a:pt x="250" y="822"/>
                    <a:pt x="250" y="822"/>
                  </a:cubicBezTo>
                  <a:lnTo>
                    <a:pt x="-1167" y="-1064"/>
                  </a:lnTo>
                  <a:cubicBezTo>
                    <a:pt x="483" y="-828"/>
                    <a:pt x="14" y="-1537"/>
                    <a:pt x="250" y="-5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1" name="Полилиния: фигура 2290">
              <a:extLst>
                <a:ext uri="{FF2B5EF4-FFF2-40B4-BE49-F238E27FC236}">
                  <a16:creationId xmlns:a16="http://schemas.microsoft.com/office/drawing/2014/main" id="{3141FC90-E647-F1AB-3B3E-0DE14F1D4429}"/>
                </a:ext>
              </a:extLst>
            </p:cNvPr>
            <p:cNvSpPr/>
            <p:nvPr/>
          </p:nvSpPr>
          <p:spPr>
            <a:xfrm>
              <a:off x="2219596" y="3897268"/>
              <a:ext cx="209" cy="524"/>
            </a:xfrm>
            <a:custGeom>
              <a:avLst/>
              <a:gdLst>
                <a:gd name="connsiteX0" fmla="*/ -957 w 209"/>
                <a:gd name="connsiteY0" fmla="*/ -575 h 524"/>
                <a:gd name="connsiteX1" fmla="*/ -957 w 209"/>
                <a:gd name="connsiteY1" fmla="*/ -575 h 524"/>
                <a:gd name="connsiteX2" fmla="*/ -957 w 20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4">
                  <a:moveTo>
                    <a:pt x="-957" y="-575"/>
                  </a:moveTo>
                  <a:cubicBezTo>
                    <a:pt x="-957" y="-575"/>
                    <a:pt x="-957" y="-575"/>
                    <a:pt x="-957" y="-575"/>
                  </a:cubicBezTo>
                  <a:cubicBezTo>
                    <a:pt x="-957" y="-575"/>
                    <a:pt x="-1430" y="-1756"/>
                    <a:pt x="-95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2" name="Полилиния: фигура 2291">
              <a:extLst>
                <a:ext uri="{FF2B5EF4-FFF2-40B4-BE49-F238E27FC236}">
                  <a16:creationId xmlns:a16="http://schemas.microsoft.com/office/drawing/2014/main" id="{1E710354-DC81-249A-D46D-CD7158DE2137}"/>
                </a:ext>
              </a:extLst>
            </p:cNvPr>
            <p:cNvSpPr/>
            <p:nvPr/>
          </p:nvSpPr>
          <p:spPr>
            <a:xfrm>
              <a:off x="2182074" y="3847174"/>
              <a:ext cx="1863" cy="3188"/>
            </a:xfrm>
            <a:custGeom>
              <a:avLst/>
              <a:gdLst>
                <a:gd name="connsiteX0" fmla="*/ 696 w 1863"/>
                <a:gd name="connsiteY0" fmla="*/ 2088 h 3188"/>
                <a:gd name="connsiteX1" fmla="*/ -721 w 1863"/>
                <a:gd name="connsiteY1" fmla="*/ -980 h 3188"/>
                <a:gd name="connsiteX2" fmla="*/ 696 w 1863"/>
                <a:gd name="connsiteY2" fmla="*/ 2088 h 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3188">
                  <a:moveTo>
                    <a:pt x="696" y="2088"/>
                  </a:moveTo>
                  <a:cubicBezTo>
                    <a:pt x="696" y="2088"/>
                    <a:pt x="696" y="-271"/>
                    <a:pt x="-721" y="-980"/>
                  </a:cubicBezTo>
                  <a:cubicBezTo>
                    <a:pt x="-2135" y="-1688"/>
                    <a:pt x="224" y="907"/>
                    <a:pt x="696" y="208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3" name="Полилиния: фигура 2292">
              <a:extLst>
                <a:ext uri="{FF2B5EF4-FFF2-40B4-BE49-F238E27FC236}">
                  <a16:creationId xmlns:a16="http://schemas.microsoft.com/office/drawing/2014/main" id="{309D5DC1-31AB-8434-82CF-E639512E266D}"/>
                </a:ext>
              </a:extLst>
            </p:cNvPr>
            <p:cNvSpPr/>
            <p:nvPr/>
          </p:nvSpPr>
          <p:spPr>
            <a:xfrm>
              <a:off x="2180114" y="3843821"/>
              <a:ext cx="1725" cy="3591"/>
            </a:xfrm>
            <a:custGeom>
              <a:avLst/>
              <a:gdLst>
                <a:gd name="connsiteX0" fmla="*/ -175 w 1725"/>
                <a:gd name="connsiteY0" fmla="*/ 2137 h 3591"/>
                <a:gd name="connsiteX1" fmla="*/ -175 w 1725"/>
                <a:gd name="connsiteY1" fmla="*/ 720 h 3591"/>
                <a:gd name="connsiteX2" fmla="*/ -175 w 1725"/>
                <a:gd name="connsiteY2" fmla="*/ 2137 h 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5" h="3591">
                  <a:moveTo>
                    <a:pt x="-175" y="2137"/>
                  </a:moveTo>
                  <a:cubicBezTo>
                    <a:pt x="-175" y="2137"/>
                    <a:pt x="1475" y="3554"/>
                    <a:pt x="-175" y="720"/>
                  </a:cubicBezTo>
                  <a:cubicBezTo>
                    <a:pt x="-1829" y="-2112"/>
                    <a:pt x="-1120" y="-1639"/>
                    <a:pt x="-175" y="2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4" name="Полилиния: фигура 2293">
              <a:extLst>
                <a:ext uri="{FF2B5EF4-FFF2-40B4-BE49-F238E27FC236}">
                  <a16:creationId xmlns:a16="http://schemas.microsoft.com/office/drawing/2014/main" id="{D1760E9E-3926-62C7-CA15-9CB169C3E5A2}"/>
                </a:ext>
              </a:extLst>
            </p:cNvPr>
            <p:cNvSpPr/>
            <p:nvPr/>
          </p:nvSpPr>
          <p:spPr>
            <a:xfrm>
              <a:off x="2184174" y="3849443"/>
              <a:ext cx="23597" cy="209"/>
            </a:xfrm>
            <a:custGeom>
              <a:avLst/>
              <a:gdLst>
                <a:gd name="connsiteX0" fmla="*/ -1167 w 23597"/>
                <a:gd name="connsiteY0" fmla="*/ -890 h 209"/>
                <a:gd name="connsiteX1" fmla="*/ -1167 w 23597"/>
                <a:gd name="connsiteY1" fmla="*/ -890 h 209"/>
                <a:gd name="connsiteX2" fmla="*/ -1167 w 23597"/>
                <a:gd name="connsiteY2" fmla="*/ -890 h 209"/>
                <a:gd name="connsiteX3" fmla="*/ -1167 w 23597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5" name="Полилиния: фигура 2294">
              <a:extLst>
                <a:ext uri="{FF2B5EF4-FFF2-40B4-BE49-F238E27FC236}">
                  <a16:creationId xmlns:a16="http://schemas.microsoft.com/office/drawing/2014/main" id="{0F633CC2-2812-F4F8-C26E-1E586ABEABC4}"/>
                </a:ext>
              </a:extLst>
            </p:cNvPr>
            <p:cNvSpPr/>
            <p:nvPr/>
          </p:nvSpPr>
          <p:spPr>
            <a:xfrm>
              <a:off x="2188656" y="3852249"/>
              <a:ext cx="524" cy="3540"/>
            </a:xfrm>
            <a:custGeom>
              <a:avLst/>
              <a:gdLst>
                <a:gd name="connsiteX0" fmla="*/ -1167 w 524"/>
                <a:gd name="connsiteY0" fmla="*/ 2440 h 3540"/>
                <a:gd name="connsiteX1" fmla="*/ -1167 w 524"/>
                <a:gd name="connsiteY1" fmla="*/ -1100 h 3540"/>
                <a:gd name="connsiteX2" fmla="*/ -1167 w 524"/>
                <a:gd name="connsiteY2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540">
                  <a:moveTo>
                    <a:pt x="-1167" y="2440"/>
                  </a:moveTo>
                  <a:cubicBezTo>
                    <a:pt x="-1167" y="2440"/>
                    <a:pt x="14" y="2440"/>
                    <a:pt x="-1167" y="-1100"/>
                  </a:cubicBezTo>
                  <a:cubicBezTo>
                    <a:pt x="-1167" y="81"/>
                    <a:pt x="-1167" y="1259"/>
                    <a:pt x="-1167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6" name="Полилиния: фигура 2295">
              <a:extLst>
                <a:ext uri="{FF2B5EF4-FFF2-40B4-BE49-F238E27FC236}">
                  <a16:creationId xmlns:a16="http://schemas.microsoft.com/office/drawing/2014/main" id="{946FCC0B-9058-3FF6-FD56-815F4320DA2C}"/>
                </a:ext>
              </a:extLst>
            </p:cNvPr>
            <p:cNvSpPr/>
            <p:nvPr/>
          </p:nvSpPr>
          <p:spPr>
            <a:xfrm>
              <a:off x="2221693" y="3895432"/>
              <a:ext cx="23597" cy="1468"/>
            </a:xfrm>
            <a:custGeom>
              <a:avLst/>
              <a:gdLst>
                <a:gd name="connsiteX0" fmla="*/ -1167 w 23597"/>
                <a:gd name="connsiteY0" fmla="*/ -157 h 1468"/>
                <a:gd name="connsiteX1" fmla="*/ -1167 w 23597"/>
                <a:gd name="connsiteY1" fmla="*/ -157 h 1468"/>
                <a:gd name="connsiteX2" fmla="*/ -1167 w 23597"/>
                <a:gd name="connsiteY2" fmla="*/ -15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68">
                  <a:moveTo>
                    <a:pt x="-1167" y="-157"/>
                  </a:moveTo>
                  <a:cubicBezTo>
                    <a:pt x="-1167" y="1024"/>
                    <a:pt x="-1167" y="-157"/>
                    <a:pt x="-1167" y="-157"/>
                  </a:cubicBezTo>
                  <a:cubicBezTo>
                    <a:pt x="-1167" y="-157"/>
                    <a:pt x="-1167" y="-2280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7" name="Полилиния: фигура 2296">
              <a:extLst>
                <a:ext uri="{FF2B5EF4-FFF2-40B4-BE49-F238E27FC236}">
                  <a16:creationId xmlns:a16="http://schemas.microsoft.com/office/drawing/2014/main" id="{4AAE2121-F652-E89D-B077-0E083A3B8EB8}"/>
                </a:ext>
              </a:extLst>
            </p:cNvPr>
            <p:cNvSpPr/>
            <p:nvPr/>
          </p:nvSpPr>
          <p:spPr>
            <a:xfrm>
              <a:off x="2226028" y="3893345"/>
              <a:ext cx="1563" cy="5389"/>
            </a:xfrm>
            <a:custGeom>
              <a:avLst/>
              <a:gdLst>
                <a:gd name="connsiteX0" fmla="*/ 397 w 1563"/>
                <a:gd name="connsiteY0" fmla="*/ 4289 h 5389"/>
                <a:gd name="connsiteX1" fmla="*/ 397 w 1563"/>
                <a:gd name="connsiteY1" fmla="*/ 516 h 5389"/>
                <a:gd name="connsiteX2" fmla="*/ 397 w 1563"/>
                <a:gd name="connsiteY2" fmla="*/ 2402 h 5389"/>
                <a:gd name="connsiteX3" fmla="*/ 397 w 1563"/>
                <a:gd name="connsiteY3" fmla="*/ 988 h 5389"/>
                <a:gd name="connsiteX4" fmla="*/ 397 w 1563"/>
                <a:gd name="connsiteY4" fmla="*/ 4289 h 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3" h="5389">
                  <a:moveTo>
                    <a:pt x="397" y="4289"/>
                  </a:moveTo>
                  <a:cubicBezTo>
                    <a:pt x="397" y="1930"/>
                    <a:pt x="397" y="4289"/>
                    <a:pt x="397" y="516"/>
                  </a:cubicBezTo>
                  <a:cubicBezTo>
                    <a:pt x="397" y="-3261"/>
                    <a:pt x="397" y="516"/>
                    <a:pt x="397" y="2402"/>
                  </a:cubicBezTo>
                  <a:cubicBezTo>
                    <a:pt x="397" y="1930"/>
                    <a:pt x="397" y="1458"/>
                    <a:pt x="397" y="988"/>
                  </a:cubicBezTo>
                  <a:cubicBezTo>
                    <a:pt x="-2435" y="-193"/>
                    <a:pt x="-784" y="2639"/>
                    <a:pt x="397" y="42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8" name="Полилиния: фигура 2297">
              <a:extLst>
                <a:ext uri="{FF2B5EF4-FFF2-40B4-BE49-F238E27FC236}">
                  <a16:creationId xmlns:a16="http://schemas.microsoft.com/office/drawing/2014/main" id="{EC95B182-161A-5E0F-8AE0-638358D13F08}"/>
                </a:ext>
              </a:extLst>
            </p:cNvPr>
            <p:cNvSpPr/>
            <p:nvPr/>
          </p:nvSpPr>
          <p:spPr>
            <a:xfrm>
              <a:off x="2191277" y="3848753"/>
              <a:ext cx="209" cy="2081"/>
            </a:xfrm>
            <a:custGeom>
              <a:avLst/>
              <a:gdLst>
                <a:gd name="connsiteX0" fmla="*/ -957 w 209"/>
                <a:gd name="connsiteY0" fmla="*/ 981 h 2081"/>
                <a:gd name="connsiteX1" fmla="*/ -957 w 209"/>
                <a:gd name="connsiteY1" fmla="*/ -908 h 2081"/>
                <a:gd name="connsiteX2" fmla="*/ -957 w 209"/>
                <a:gd name="connsiteY2" fmla="*/ 981 h 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81">
                  <a:moveTo>
                    <a:pt x="-957" y="981"/>
                  </a:moveTo>
                  <a:cubicBezTo>
                    <a:pt x="-957" y="981"/>
                    <a:pt x="-957" y="-1850"/>
                    <a:pt x="-957" y="-908"/>
                  </a:cubicBezTo>
                  <a:cubicBezTo>
                    <a:pt x="-957" y="37"/>
                    <a:pt x="-1430" y="273"/>
                    <a:pt x="-957" y="9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99" name="Полилиния: фигура 2298">
              <a:extLst>
                <a:ext uri="{FF2B5EF4-FFF2-40B4-BE49-F238E27FC236}">
                  <a16:creationId xmlns:a16="http://schemas.microsoft.com/office/drawing/2014/main" id="{58899D62-8666-4FBF-DB9E-66633C7034CF}"/>
                </a:ext>
              </a:extLst>
            </p:cNvPr>
            <p:cNvSpPr/>
            <p:nvPr/>
          </p:nvSpPr>
          <p:spPr>
            <a:xfrm>
              <a:off x="2191277" y="3849130"/>
              <a:ext cx="209" cy="523"/>
            </a:xfrm>
            <a:custGeom>
              <a:avLst/>
              <a:gdLst>
                <a:gd name="connsiteX0" fmla="*/ -957 w 209"/>
                <a:gd name="connsiteY0" fmla="*/ -577 h 523"/>
                <a:gd name="connsiteX1" fmla="*/ -957 w 209"/>
                <a:gd name="connsiteY1" fmla="*/ -577 h 523"/>
                <a:gd name="connsiteX2" fmla="*/ -957 w 209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3">
                  <a:moveTo>
                    <a:pt x="-957" y="-577"/>
                  </a:moveTo>
                  <a:cubicBezTo>
                    <a:pt x="-957" y="-577"/>
                    <a:pt x="-957" y="-577"/>
                    <a:pt x="-957" y="-577"/>
                  </a:cubicBezTo>
                  <a:cubicBezTo>
                    <a:pt x="-957" y="-577"/>
                    <a:pt x="-1430" y="-1755"/>
                    <a:pt x="-95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0" name="Полилиния: фигура 2299">
              <a:extLst>
                <a:ext uri="{FF2B5EF4-FFF2-40B4-BE49-F238E27FC236}">
                  <a16:creationId xmlns:a16="http://schemas.microsoft.com/office/drawing/2014/main" id="{DF2E4B33-75E9-05DC-6BC7-6D7FB3148422}"/>
                </a:ext>
              </a:extLst>
            </p:cNvPr>
            <p:cNvSpPr/>
            <p:nvPr/>
          </p:nvSpPr>
          <p:spPr>
            <a:xfrm>
              <a:off x="2229741" y="3893780"/>
              <a:ext cx="209" cy="1889"/>
            </a:xfrm>
            <a:custGeom>
              <a:avLst/>
              <a:gdLst>
                <a:gd name="connsiteX0" fmla="*/ -957 w 209"/>
                <a:gd name="connsiteY0" fmla="*/ -628 h 1889"/>
                <a:gd name="connsiteX1" fmla="*/ -957 w 209"/>
                <a:gd name="connsiteY1" fmla="*/ 789 h 1889"/>
                <a:gd name="connsiteX2" fmla="*/ -957 w 209"/>
                <a:gd name="connsiteY2" fmla="*/ -1100 h 1889"/>
                <a:gd name="connsiteX3" fmla="*/ -957 w 209"/>
                <a:gd name="connsiteY3" fmla="*/ -628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889">
                  <a:moveTo>
                    <a:pt x="-957" y="-628"/>
                  </a:moveTo>
                  <a:lnTo>
                    <a:pt x="-957" y="789"/>
                  </a:lnTo>
                  <a:lnTo>
                    <a:pt x="-957" y="-1100"/>
                  </a:lnTo>
                  <a:cubicBezTo>
                    <a:pt x="-957" y="-1100"/>
                    <a:pt x="-1430" y="-628"/>
                    <a:pt x="-95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1" name="Полилиния: фигура 2300">
              <a:extLst>
                <a:ext uri="{FF2B5EF4-FFF2-40B4-BE49-F238E27FC236}">
                  <a16:creationId xmlns:a16="http://schemas.microsoft.com/office/drawing/2014/main" id="{D1A7704A-F193-DC7E-019C-966AB8363175}"/>
                </a:ext>
              </a:extLst>
            </p:cNvPr>
            <p:cNvSpPr/>
            <p:nvPr/>
          </p:nvSpPr>
          <p:spPr>
            <a:xfrm>
              <a:off x="2200218" y="3854844"/>
              <a:ext cx="1181" cy="2595"/>
            </a:xfrm>
            <a:custGeom>
              <a:avLst/>
              <a:gdLst>
                <a:gd name="connsiteX0" fmla="*/ 14 w 1181"/>
                <a:gd name="connsiteY0" fmla="*/ 1495 h 2595"/>
                <a:gd name="connsiteX1" fmla="*/ -1167 w 1181"/>
                <a:gd name="connsiteY1" fmla="*/ -1100 h 2595"/>
                <a:gd name="connsiteX2" fmla="*/ 14 w 1181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595">
                  <a:moveTo>
                    <a:pt x="14" y="1495"/>
                  </a:moveTo>
                  <a:cubicBezTo>
                    <a:pt x="-459" y="553"/>
                    <a:pt x="-931" y="-155"/>
                    <a:pt x="-1167" y="-1100"/>
                  </a:cubicBezTo>
                  <a:cubicBezTo>
                    <a:pt x="-1167" y="-1100"/>
                    <a:pt x="-695" y="1495"/>
                    <a:pt x="14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2" name="Полилиния: фигура 2301">
              <a:extLst>
                <a:ext uri="{FF2B5EF4-FFF2-40B4-BE49-F238E27FC236}">
                  <a16:creationId xmlns:a16="http://schemas.microsoft.com/office/drawing/2014/main" id="{3F123D2F-0C4B-4732-F484-17C22F82E2CD}"/>
                </a:ext>
              </a:extLst>
            </p:cNvPr>
            <p:cNvSpPr/>
            <p:nvPr/>
          </p:nvSpPr>
          <p:spPr>
            <a:xfrm>
              <a:off x="2194686" y="3819552"/>
              <a:ext cx="734" cy="3378"/>
            </a:xfrm>
            <a:custGeom>
              <a:avLst/>
              <a:gdLst>
                <a:gd name="connsiteX0" fmla="*/ -1062 w 734"/>
                <a:gd name="connsiteY0" fmla="*/ 1391 h 3378"/>
                <a:gd name="connsiteX1" fmla="*/ -1062 w 734"/>
                <a:gd name="connsiteY1" fmla="*/ -496 h 3378"/>
                <a:gd name="connsiteX2" fmla="*/ -1062 w 734"/>
                <a:gd name="connsiteY2" fmla="*/ 1391 h 3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3378">
                  <a:moveTo>
                    <a:pt x="-1062" y="1391"/>
                  </a:moveTo>
                  <a:cubicBezTo>
                    <a:pt x="355" y="3517"/>
                    <a:pt x="-1062" y="1391"/>
                    <a:pt x="-1062" y="-496"/>
                  </a:cubicBezTo>
                  <a:cubicBezTo>
                    <a:pt x="-1062" y="-2382"/>
                    <a:pt x="-1298" y="685"/>
                    <a:pt x="-1062" y="13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3" name="Полилиния: фигура 2302">
              <a:extLst>
                <a:ext uri="{FF2B5EF4-FFF2-40B4-BE49-F238E27FC236}">
                  <a16:creationId xmlns:a16="http://schemas.microsoft.com/office/drawing/2014/main" id="{F6010605-DF4B-6167-9D75-0B3B2AB9752C}"/>
                </a:ext>
              </a:extLst>
            </p:cNvPr>
            <p:cNvSpPr/>
            <p:nvPr/>
          </p:nvSpPr>
          <p:spPr>
            <a:xfrm>
              <a:off x="2201872" y="3817640"/>
              <a:ext cx="1178" cy="6130"/>
            </a:xfrm>
            <a:custGeom>
              <a:avLst/>
              <a:gdLst>
                <a:gd name="connsiteX0" fmla="*/ 11 w 1178"/>
                <a:gd name="connsiteY0" fmla="*/ 2361 h 6130"/>
                <a:gd name="connsiteX1" fmla="*/ 11 w 1178"/>
                <a:gd name="connsiteY1" fmla="*/ 2361 h 6130"/>
                <a:gd name="connsiteX2" fmla="*/ 11 w 1178"/>
                <a:gd name="connsiteY2" fmla="*/ 4248 h 6130"/>
                <a:gd name="connsiteX3" fmla="*/ 11 w 1178"/>
                <a:gd name="connsiteY3" fmla="*/ 2361 h 6130"/>
                <a:gd name="connsiteX4" fmla="*/ 11 w 1178"/>
                <a:gd name="connsiteY4" fmla="*/ 944 h 6130"/>
                <a:gd name="connsiteX5" fmla="*/ 11 w 1178"/>
                <a:gd name="connsiteY5" fmla="*/ -470 h 6130"/>
                <a:gd name="connsiteX6" fmla="*/ 11 w 1178"/>
                <a:gd name="connsiteY6" fmla="*/ -470 h 6130"/>
                <a:gd name="connsiteX7" fmla="*/ -1167 w 1178"/>
                <a:gd name="connsiteY7" fmla="*/ -470 h 6130"/>
                <a:gd name="connsiteX8" fmla="*/ 11 w 1178"/>
                <a:gd name="connsiteY8" fmla="*/ 2361 h 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8" h="6130">
                  <a:moveTo>
                    <a:pt x="11" y="2361"/>
                  </a:moveTo>
                  <a:cubicBezTo>
                    <a:pt x="11" y="3776"/>
                    <a:pt x="11" y="472"/>
                    <a:pt x="11" y="2361"/>
                  </a:cubicBezTo>
                  <a:cubicBezTo>
                    <a:pt x="11" y="4248"/>
                    <a:pt x="11" y="2361"/>
                    <a:pt x="11" y="4248"/>
                  </a:cubicBezTo>
                  <a:cubicBezTo>
                    <a:pt x="11" y="6138"/>
                    <a:pt x="11" y="4248"/>
                    <a:pt x="11" y="2361"/>
                  </a:cubicBezTo>
                  <a:cubicBezTo>
                    <a:pt x="11" y="472"/>
                    <a:pt x="11" y="2361"/>
                    <a:pt x="11" y="944"/>
                  </a:cubicBezTo>
                  <a:cubicBezTo>
                    <a:pt x="11" y="-470"/>
                    <a:pt x="11" y="944"/>
                    <a:pt x="11" y="-470"/>
                  </a:cubicBezTo>
                  <a:cubicBezTo>
                    <a:pt x="11" y="-1887"/>
                    <a:pt x="11" y="-470"/>
                    <a:pt x="11" y="-470"/>
                  </a:cubicBezTo>
                  <a:cubicBezTo>
                    <a:pt x="11" y="-470"/>
                    <a:pt x="11" y="944"/>
                    <a:pt x="-1167" y="-470"/>
                  </a:cubicBezTo>
                  <a:cubicBezTo>
                    <a:pt x="-695" y="472"/>
                    <a:pt x="-225" y="1416"/>
                    <a:pt x="11" y="23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4" name="Полилиния: фигура 2303">
              <a:extLst>
                <a:ext uri="{FF2B5EF4-FFF2-40B4-BE49-F238E27FC236}">
                  <a16:creationId xmlns:a16="http://schemas.microsoft.com/office/drawing/2014/main" id="{AE85BFE2-D6FF-F622-6CE5-13C59D71FF30}"/>
                </a:ext>
              </a:extLst>
            </p:cNvPr>
            <p:cNvSpPr/>
            <p:nvPr/>
          </p:nvSpPr>
          <p:spPr>
            <a:xfrm>
              <a:off x="2205542" y="3817956"/>
              <a:ext cx="103" cy="3145"/>
            </a:xfrm>
            <a:custGeom>
              <a:avLst/>
              <a:gdLst>
                <a:gd name="connsiteX0" fmla="*/ -1063 w 103"/>
                <a:gd name="connsiteY0" fmla="*/ 628 h 3145"/>
                <a:gd name="connsiteX1" fmla="*/ -1063 w 103"/>
                <a:gd name="connsiteY1" fmla="*/ 2045 h 3145"/>
                <a:gd name="connsiteX2" fmla="*/ -1063 w 103"/>
                <a:gd name="connsiteY2" fmla="*/ -314 h 3145"/>
                <a:gd name="connsiteX3" fmla="*/ -1063 w 103"/>
                <a:gd name="connsiteY3" fmla="*/ -314 h 3145"/>
                <a:gd name="connsiteX4" fmla="*/ -1063 w 103"/>
                <a:gd name="connsiteY4" fmla="*/ 628 h 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" h="3145">
                  <a:moveTo>
                    <a:pt x="-1063" y="628"/>
                  </a:moveTo>
                  <a:lnTo>
                    <a:pt x="-1063" y="2045"/>
                  </a:lnTo>
                  <a:lnTo>
                    <a:pt x="-1063" y="-314"/>
                  </a:lnTo>
                  <a:cubicBezTo>
                    <a:pt x="-1063" y="-314"/>
                    <a:pt x="-1063" y="1809"/>
                    <a:pt x="-1063" y="-314"/>
                  </a:cubicBezTo>
                  <a:cubicBezTo>
                    <a:pt x="-1063" y="-2440"/>
                    <a:pt x="-1297" y="392"/>
                    <a:pt x="-1063" y="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5" name="Полилиния: фигура 2304">
              <a:extLst>
                <a:ext uri="{FF2B5EF4-FFF2-40B4-BE49-F238E27FC236}">
                  <a16:creationId xmlns:a16="http://schemas.microsoft.com/office/drawing/2014/main" id="{B6CC1E15-F6F8-A5CD-5563-A60AF27776BE}"/>
                </a:ext>
              </a:extLst>
            </p:cNvPr>
            <p:cNvSpPr/>
            <p:nvPr/>
          </p:nvSpPr>
          <p:spPr>
            <a:xfrm>
              <a:off x="2206590" y="3818270"/>
              <a:ext cx="1181" cy="2831"/>
            </a:xfrm>
            <a:custGeom>
              <a:avLst/>
              <a:gdLst>
                <a:gd name="connsiteX0" fmla="*/ 14 w 1181"/>
                <a:gd name="connsiteY0" fmla="*/ 1731 h 2831"/>
                <a:gd name="connsiteX1" fmla="*/ -1167 w 1181"/>
                <a:gd name="connsiteY1" fmla="*/ -1100 h 2831"/>
                <a:gd name="connsiteX2" fmla="*/ -1167 w 1181"/>
                <a:gd name="connsiteY2" fmla="*/ -1100 h 2831"/>
                <a:gd name="connsiteX3" fmla="*/ -1167 w 1181"/>
                <a:gd name="connsiteY3" fmla="*/ -1100 h 2831"/>
                <a:gd name="connsiteX4" fmla="*/ -1167 w 1181"/>
                <a:gd name="connsiteY4" fmla="*/ 78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2831">
                  <a:moveTo>
                    <a:pt x="14" y="1731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6" name="Полилиния: фигура 2305">
              <a:extLst>
                <a:ext uri="{FF2B5EF4-FFF2-40B4-BE49-F238E27FC236}">
                  <a16:creationId xmlns:a16="http://schemas.microsoft.com/office/drawing/2014/main" id="{C41DC47E-E28C-4408-DA18-7A9CD37AA791}"/>
                </a:ext>
              </a:extLst>
            </p:cNvPr>
            <p:cNvSpPr/>
            <p:nvPr/>
          </p:nvSpPr>
          <p:spPr>
            <a:xfrm>
              <a:off x="2207932" y="3821075"/>
              <a:ext cx="1962" cy="2385"/>
            </a:xfrm>
            <a:custGeom>
              <a:avLst/>
              <a:gdLst>
                <a:gd name="connsiteX0" fmla="*/ 795 w 1962"/>
                <a:gd name="connsiteY0" fmla="*/ 1285 h 2385"/>
                <a:gd name="connsiteX1" fmla="*/ 795 w 1962"/>
                <a:gd name="connsiteY1" fmla="*/ -365 h 2385"/>
                <a:gd name="connsiteX2" fmla="*/ -622 w 1962"/>
                <a:gd name="connsiteY2" fmla="*/ -365 h 2385"/>
                <a:gd name="connsiteX3" fmla="*/ 795 w 1962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2385">
                  <a:moveTo>
                    <a:pt x="795" y="1285"/>
                  </a:moveTo>
                  <a:cubicBezTo>
                    <a:pt x="795" y="-132"/>
                    <a:pt x="795" y="1285"/>
                    <a:pt x="795" y="-365"/>
                  </a:cubicBezTo>
                  <a:cubicBezTo>
                    <a:pt x="795" y="-2019"/>
                    <a:pt x="795" y="-365"/>
                    <a:pt x="-622" y="-365"/>
                  </a:cubicBezTo>
                  <a:cubicBezTo>
                    <a:pt x="-2037" y="-365"/>
                    <a:pt x="-386" y="-1546"/>
                    <a:pt x="795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7" name="Полилиния: фигура 2306">
              <a:extLst>
                <a:ext uri="{FF2B5EF4-FFF2-40B4-BE49-F238E27FC236}">
                  <a16:creationId xmlns:a16="http://schemas.microsoft.com/office/drawing/2014/main" id="{F20270A9-8B05-20D5-F736-3BA743035113}"/>
                </a:ext>
              </a:extLst>
            </p:cNvPr>
            <p:cNvSpPr/>
            <p:nvPr/>
          </p:nvSpPr>
          <p:spPr>
            <a:xfrm>
              <a:off x="2208949" y="3818270"/>
              <a:ext cx="1417" cy="2595"/>
            </a:xfrm>
            <a:custGeom>
              <a:avLst/>
              <a:gdLst>
                <a:gd name="connsiteX0" fmla="*/ -1167 w 1417"/>
                <a:gd name="connsiteY0" fmla="*/ -1100 h 2595"/>
                <a:gd name="connsiteX1" fmla="*/ 250 w 1417"/>
                <a:gd name="connsiteY1" fmla="*/ 1495 h 2595"/>
                <a:gd name="connsiteX2" fmla="*/ 250 w 1417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595">
                  <a:moveTo>
                    <a:pt x="-1167" y="-1100"/>
                  </a:moveTo>
                  <a:cubicBezTo>
                    <a:pt x="-931" y="-158"/>
                    <a:pt x="-459" y="787"/>
                    <a:pt x="250" y="1495"/>
                  </a:cubicBezTo>
                  <a:lnTo>
                    <a:pt x="250" y="1495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8" name="Полилиния: фигура 2307">
              <a:extLst>
                <a:ext uri="{FF2B5EF4-FFF2-40B4-BE49-F238E27FC236}">
                  <a16:creationId xmlns:a16="http://schemas.microsoft.com/office/drawing/2014/main" id="{AA327CAC-9FE2-848F-F071-A1BDFF36C195}"/>
                </a:ext>
              </a:extLst>
            </p:cNvPr>
            <p:cNvSpPr/>
            <p:nvPr/>
          </p:nvSpPr>
          <p:spPr>
            <a:xfrm>
              <a:off x="2209894" y="3818270"/>
              <a:ext cx="23597" cy="2831"/>
            </a:xfrm>
            <a:custGeom>
              <a:avLst/>
              <a:gdLst>
                <a:gd name="connsiteX0" fmla="*/ -1167 w 23597"/>
                <a:gd name="connsiteY0" fmla="*/ 78 h 2831"/>
                <a:gd name="connsiteX1" fmla="*/ -1167 w 23597"/>
                <a:gd name="connsiteY1" fmla="*/ 1731 h 2831"/>
                <a:gd name="connsiteX2" fmla="*/ -1167 w 23597"/>
                <a:gd name="connsiteY2" fmla="*/ 550 h 2831"/>
                <a:gd name="connsiteX3" fmla="*/ -1167 w 23597"/>
                <a:gd name="connsiteY3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78"/>
                  </a:moveTo>
                  <a:lnTo>
                    <a:pt x="-1167" y="1731"/>
                  </a:lnTo>
                  <a:lnTo>
                    <a:pt x="-1167" y="55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09" name="Полилиния: фигура 2308">
              <a:extLst>
                <a:ext uri="{FF2B5EF4-FFF2-40B4-BE49-F238E27FC236}">
                  <a16:creationId xmlns:a16="http://schemas.microsoft.com/office/drawing/2014/main" id="{9C3C7DD9-587C-1E50-9D28-A7E69C0B0EC4}"/>
                </a:ext>
              </a:extLst>
            </p:cNvPr>
            <p:cNvSpPr/>
            <p:nvPr/>
          </p:nvSpPr>
          <p:spPr>
            <a:xfrm>
              <a:off x="2208713" y="3815011"/>
              <a:ext cx="1721" cy="2627"/>
            </a:xfrm>
            <a:custGeom>
              <a:avLst/>
              <a:gdLst>
                <a:gd name="connsiteX0" fmla="*/ -1167 w 1721"/>
                <a:gd name="connsiteY0" fmla="*/ 269 h 2627"/>
                <a:gd name="connsiteX1" fmla="*/ 486 w 1721"/>
                <a:gd name="connsiteY1" fmla="*/ 269 h 2627"/>
                <a:gd name="connsiteX2" fmla="*/ -1167 w 1721"/>
                <a:gd name="connsiteY2" fmla="*/ 269 h 2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1" h="2627">
                  <a:moveTo>
                    <a:pt x="-1167" y="269"/>
                  </a:moveTo>
                  <a:cubicBezTo>
                    <a:pt x="-1167" y="269"/>
                    <a:pt x="959" y="3101"/>
                    <a:pt x="486" y="269"/>
                  </a:cubicBezTo>
                  <a:cubicBezTo>
                    <a:pt x="14" y="-2562"/>
                    <a:pt x="-1167" y="-200"/>
                    <a:pt x="-1167" y="2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0" name="Полилиния: фигура 2309">
              <a:extLst>
                <a:ext uri="{FF2B5EF4-FFF2-40B4-BE49-F238E27FC236}">
                  <a16:creationId xmlns:a16="http://schemas.microsoft.com/office/drawing/2014/main" id="{1FBFD2E0-99FB-188D-180A-4CD9641D7DB4}"/>
                </a:ext>
              </a:extLst>
            </p:cNvPr>
            <p:cNvSpPr/>
            <p:nvPr/>
          </p:nvSpPr>
          <p:spPr>
            <a:xfrm>
              <a:off x="2215085" y="3816014"/>
              <a:ext cx="23597" cy="2728"/>
            </a:xfrm>
            <a:custGeom>
              <a:avLst/>
              <a:gdLst>
                <a:gd name="connsiteX0" fmla="*/ -1167 w 23597"/>
                <a:gd name="connsiteY0" fmla="*/ 1628 h 2728"/>
                <a:gd name="connsiteX1" fmla="*/ -1167 w 23597"/>
                <a:gd name="connsiteY1" fmla="*/ -262 h 2728"/>
                <a:gd name="connsiteX2" fmla="*/ -1167 w 23597"/>
                <a:gd name="connsiteY2" fmla="*/ -262 h 2728"/>
                <a:gd name="connsiteX3" fmla="*/ -1167 w 23597"/>
                <a:gd name="connsiteY3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28">
                  <a:moveTo>
                    <a:pt x="-1167" y="1628"/>
                  </a:moveTo>
                  <a:cubicBezTo>
                    <a:pt x="-1167" y="211"/>
                    <a:pt x="-1167" y="1628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ubicBezTo>
                    <a:pt x="-1167" y="447"/>
                    <a:pt x="-1167" y="919"/>
                    <a:pt x="-1167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1" name="Полилиния: фигура 2310">
              <a:extLst>
                <a:ext uri="{FF2B5EF4-FFF2-40B4-BE49-F238E27FC236}">
                  <a16:creationId xmlns:a16="http://schemas.microsoft.com/office/drawing/2014/main" id="{EF357042-4855-D7A1-A5A3-FE9A8F76F3C1}"/>
                </a:ext>
              </a:extLst>
            </p:cNvPr>
            <p:cNvSpPr/>
            <p:nvPr/>
          </p:nvSpPr>
          <p:spPr>
            <a:xfrm>
              <a:off x="2216974" y="3815675"/>
              <a:ext cx="23597" cy="1414"/>
            </a:xfrm>
            <a:custGeom>
              <a:avLst/>
              <a:gdLst>
                <a:gd name="connsiteX0" fmla="*/ -1167 w 23597"/>
                <a:gd name="connsiteY0" fmla="*/ 314 h 1414"/>
                <a:gd name="connsiteX1" fmla="*/ -1167 w 23597"/>
                <a:gd name="connsiteY1" fmla="*/ 314 h 1414"/>
                <a:gd name="connsiteX2" fmla="*/ -1167 w 23597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314"/>
                  </a:moveTo>
                  <a:cubicBezTo>
                    <a:pt x="-1167" y="314"/>
                    <a:pt x="-1167" y="314"/>
                    <a:pt x="-1167" y="314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2" name="Полилиния: фигура 2311">
              <a:extLst>
                <a:ext uri="{FF2B5EF4-FFF2-40B4-BE49-F238E27FC236}">
                  <a16:creationId xmlns:a16="http://schemas.microsoft.com/office/drawing/2014/main" id="{75DD0C92-1F16-4122-7FC4-F3B558069A12}"/>
                </a:ext>
              </a:extLst>
            </p:cNvPr>
            <p:cNvSpPr/>
            <p:nvPr/>
          </p:nvSpPr>
          <p:spPr>
            <a:xfrm>
              <a:off x="2218048" y="3814074"/>
              <a:ext cx="2063" cy="2779"/>
            </a:xfrm>
            <a:custGeom>
              <a:avLst/>
              <a:gdLst>
                <a:gd name="connsiteX0" fmla="*/ -590 w 2063"/>
                <a:gd name="connsiteY0" fmla="*/ 1679 h 2779"/>
                <a:gd name="connsiteX1" fmla="*/ 591 w 2063"/>
                <a:gd name="connsiteY1" fmla="*/ 1679 h 2779"/>
                <a:gd name="connsiteX2" fmla="*/ -1062 w 2063"/>
                <a:gd name="connsiteY2" fmla="*/ -680 h 2779"/>
                <a:gd name="connsiteX3" fmla="*/ -1062 w 2063"/>
                <a:gd name="connsiteY3" fmla="*/ -680 h 2779"/>
                <a:gd name="connsiteX4" fmla="*/ -590 w 2063"/>
                <a:gd name="connsiteY4" fmla="*/ 1679 h 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3" h="2779">
                  <a:moveTo>
                    <a:pt x="-590" y="1679"/>
                  </a:moveTo>
                  <a:cubicBezTo>
                    <a:pt x="-590" y="1679"/>
                    <a:pt x="-590" y="1679"/>
                    <a:pt x="591" y="1679"/>
                  </a:cubicBezTo>
                  <a:cubicBezTo>
                    <a:pt x="1769" y="1679"/>
                    <a:pt x="-826" y="265"/>
                    <a:pt x="-1062" y="-680"/>
                  </a:cubicBezTo>
                  <a:cubicBezTo>
                    <a:pt x="-1298" y="-1625"/>
                    <a:pt x="-1062" y="-680"/>
                    <a:pt x="-1062" y="-680"/>
                  </a:cubicBezTo>
                  <a:cubicBezTo>
                    <a:pt x="-1062" y="-680"/>
                    <a:pt x="-1298" y="265"/>
                    <a:pt x="-590" y="16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3" name="Полилиния: фигура 2312">
              <a:extLst>
                <a:ext uri="{FF2B5EF4-FFF2-40B4-BE49-F238E27FC236}">
                  <a16:creationId xmlns:a16="http://schemas.microsoft.com/office/drawing/2014/main" id="{811709F0-603B-4161-5506-2E064B3D8D50}"/>
                </a:ext>
              </a:extLst>
            </p:cNvPr>
            <p:cNvSpPr/>
            <p:nvPr/>
          </p:nvSpPr>
          <p:spPr>
            <a:xfrm>
              <a:off x="2215557" y="3810953"/>
              <a:ext cx="1653" cy="1653"/>
            </a:xfrm>
            <a:custGeom>
              <a:avLst/>
              <a:gdLst>
                <a:gd name="connsiteX0" fmla="*/ 486 w 1653"/>
                <a:gd name="connsiteY0" fmla="*/ 553 h 1653"/>
                <a:gd name="connsiteX1" fmla="*/ 486 w 1653"/>
                <a:gd name="connsiteY1" fmla="*/ 553 h 1653"/>
                <a:gd name="connsiteX2" fmla="*/ -1167 w 1653"/>
                <a:gd name="connsiteY2" fmla="*/ -1100 h 1653"/>
                <a:gd name="connsiteX3" fmla="*/ 486 w 1653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3">
                  <a:moveTo>
                    <a:pt x="486" y="553"/>
                  </a:moveTo>
                  <a:cubicBezTo>
                    <a:pt x="486" y="553"/>
                    <a:pt x="486" y="553"/>
                    <a:pt x="486" y="553"/>
                  </a:cubicBezTo>
                  <a:lnTo>
                    <a:pt x="-1167" y="-1100"/>
                  </a:lnTo>
                  <a:cubicBezTo>
                    <a:pt x="-1167" y="-1100"/>
                    <a:pt x="250" y="-155"/>
                    <a:pt x="486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4" name="Полилиния: фигура 2313">
              <a:extLst>
                <a:ext uri="{FF2B5EF4-FFF2-40B4-BE49-F238E27FC236}">
                  <a16:creationId xmlns:a16="http://schemas.microsoft.com/office/drawing/2014/main" id="{4EBBF9B7-E086-2C61-52E2-8AD3024BF2C4}"/>
                </a:ext>
              </a:extLst>
            </p:cNvPr>
            <p:cNvSpPr/>
            <p:nvPr/>
          </p:nvSpPr>
          <p:spPr>
            <a:xfrm>
              <a:off x="2217680" y="3813549"/>
              <a:ext cx="5758" cy="4012"/>
            </a:xfrm>
            <a:custGeom>
              <a:avLst/>
              <a:gdLst>
                <a:gd name="connsiteX0" fmla="*/ 2845 w 5758"/>
                <a:gd name="connsiteY0" fmla="*/ 2912 h 4012"/>
                <a:gd name="connsiteX1" fmla="*/ 4263 w 5758"/>
                <a:gd name="connsiteY1" fmla="*/ 2912 h 4012"/>
                <a:gd name="connsiteX2" fmla="*/ 959 w 5758"/>
                <a:gd name="connsiteY2" fmla="*/ -1100 h 4012"/>
                <a:gd name="connsiteX3" fmla="*/ 959 w 5758"/>
                <a:gd name="connsiteY3" fmla="*/ 1968 h 4012"/>
                <a:gd name="connsiteX4" fmla="*/ -1167 w 5758"/>
                <a:gd name="connsiteY4" fmla="*/ -392 h 4012"/>
                <a:gd name="connsiteX5" fmla="*/ 2845 w 5758"/>
                <a:gd name="connsiteY5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58" h="4012">
                  <a:moveTo>
                    <a:pt x="2845" y="2912"/>
                  </a:moveTo>
                  <a:cubicBezTo>
                    <a:pt x="2845" y="789"/>
                    <a:pt x="2845" y="2912"/>
                    <a:pt x="4263" y="2912"/>
                  </a:cubicBezTo>
                  <a:cubicBezTo>
                    <a:pt x="5677" y="2912"/>
                    <a:pt x="2137" y="789"/>
                    <a:pt x="959" y="-1100"/>
                  </a:cubicBezTo>
                  <a:cubicBezTo>
                    <a:pt x="959" y="1026"/>
                    <a:pt x="2373" y="1026"/>
                    <a:pt x="959" y="1968"/>
                  </a:cubicBezTo>
                  <a:cubicBezTo>
                    <a:pt x="-459" y="2912"/>
                    <a:pt x="-931" y="-628"/>
                    <a:pt x="-1167" y="-392"/>
                  </a:cubicBezTo>
                  <a:cubicBezTo>
                    <a:pt x="14" y="1026"/>
                    <a:pt x="1195" y="2204"/>
                    <a:pt x="2845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5" name="Полилиния: фигура 2314">
              <a:extLst>
                <a:ext uri="{FF2B5EF4-FFF2-40B4-BE49-F238E27FC236}">
                  <a16:creationId xmlns:a16="http://schemas.microsoft.com/office/drawing/2014/main" id="{A11E7F17-F15F-1FDD-21F7-B52E977FF1BD}"/>
                </a:ext>
              </a:extLst>
            </p:cNvPr>
            <p:cNvSpPr/>
            <p:nvPr/>
          </p:nvSpPr>
          <p:spPr>
            <a:xfrm>
              <a:off x="2219150" y="3811898"/>
              <a:ext cx="419" cy="944"/>
            </a:xfrm>
            <a:custGeom>
              <a:avLst/>
              <a:gdLst>
                <a:gd name="connsiteX0" fmla="*/ -747 w 419"/>
                <a:gd name="connsiteY0" fmla="*/ -155 h 944"/>
                <a:gd name="connsiteX1" fmla="*/ -747 w 419"/>
                <a:gd name="connsiteY1" fmla="*/ -155 h 944"/>
                <a:gd name="connsiteX2" fmla="*/ -747 w 419"/>
                <a:gd name="connsiteY2" fmla="*/ -15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944">
                  <a:moveTo>
                    <a:pt x="-747" y="-155"/>
                  </a:moveTo>
                  <a:cubicBezTo>
                    <a:pt x="-747" y="-155"/>
                    <a:pt x="-747" y="-155"/>
                    <a:pt x="-747" y="-155"/>
                  </a:cubicBezTo>
                  <a:cubicBezTo>
                    <a:pt x="-747" y="-155"/>
                    <a:pt x="-1692" y="-2281"/>
                    <a:pt x="-74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6" name="Полилиния: фигура 2315">
              <a:extLst>
                <a:ext uri="{FF2B5EF4-FFF2-40B4-BE49-F238E27FC236}">
                  <a16:creationId xmlns:a16="http://schemas.microsoft.com/office/drawing/2014/main" id="{9E709F4B-09FD-FF05-DA44-E25A80DD58CB}"/>
                </a:ext>
              </a:extLst>
            </p:cNvPr>
            <p:cNvSpPr/>
            <p:nvPr/>
          </p:nvSpPr>
          <p:spPr>
            <a:xfrm>
              <a:off x="2218284" y="3806890"/>
              <a:ext cx="1758" cy="3827"/>
            </a:xfrm>
            <a:custGeom>
              <a:avLst/>
              <a:gdLst>
                <a:gd name="connsiteX0" fmla="*/ 591 w 1758"/>
                <a:gd name="connsiteY0" fmla="*/ 2727 h 3827"/>
                <a:gd name="connsiteX1" fmla="*/ 591 w 1758"/>
                <a:gd name="connsiteY1" fmla="*/ 2727 h 3827"/>
                <a:gd name="connsiteX2" fmla="*/ -1062 w 1758"/>
                <a:gd name="connsiteY2" fmla="*/ -577 h 3827"/>
                <a:gd name="connsiteX3" fmla="*/ -1062 w 1758"/>
                <a:gd name="connsiteY3" fmla="*/ -577 h 3827"/>
                <a:gd name="connsiteX4" fmla="*/ 591 w 1758"/>
                <a:gd name="connsiteY4" fmla="*/ 2727 h 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" h="3827">
                  <a:moveTo>
                    <a:pt x="591" y="2727"/>
                  </a:moveTo>
                  <a:lnTo>
                    <a:pt x="591" y="2727"/>
                  </a:lnTo>
                  <a:cubicBezTo>
                    <a:pt x="591" y="2727"/>
                    <a:pt x="-826" y="604"/>
                    <a:pt x="-1062" y="-577"/>
                  </a:cubicBezTo>
                  <a:cubicBezTo>
                    <a:pt x="-1298" y="-1755"/>
                    <a:pt x="-1062" y="-577"/>
                    <a:pt x="-1062" y="-577"/>
                  </a:cubicBezTo>
                  <a:cubicBezTo>
                    <a:pt x="-1062" y="-577"/>
                    <a:pt x="355" y="1549"/>
                    <a:pt x="591" y="2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7" name="Полилиния: фигура 2316">
              <a:extLst>
                <a:ext uri="{FF2B5EF4-FFF2-40B4-BE49-F238E27FC236}">
                  <a16:creationId xmlns:a16="http://schemas.microsoft.com/office/drawing/2014/main" id="{CFD6FC6B-8905-F46B-0208-B0C2F3E24B27}"/>
                </a:ext>
              </a:extLst>
            </p:cNvPr>
            <p:cNvSpPr/>
            <p:nvPr/>
          </p:nvSpPr>
          <p:spPr>
            <a:xfrm>
              <a:off x="2220042" y="3807180"/>
              <a:ext cx="1650" cy="2595"/>
            </a:xfrm>
            <a:custGeom>
              <a:avLst/>
              <a:gdLst>
                <a:gd name="connsiteX0" fmla="*/ 483 w 1650"/>
                <a:gd name="connsiteY0" fmla="*/ 1495 h 2595"/>
                <a:gd name="connsiteX1" fmla="*/ 483 w 1650"/>
                <a:gd name="connsiteY1" fmla="*/ 1495 h 2595"/>
                <a:gd name="connsiteX2" fmla="*/ -1167 w 1650"/>
                <a:gd name="connsiteY2" fmla="*/ -1100 h 2595"/>
                <a:gd name="connsiteX3" fmla="*/ 483 w 1650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595">
                  <a:moveTo>
                    <a:pt x="483" y="1495"/>
                  </a:moveTo>
                  <a:lnTo>
                    <a:pt x="483" y="1495"/>
                  </a:lnTo>
                  <a:cubicBezTo>
                    <a:pt x="11" y="550"/>
                    <a:pt x="-461" y="-394"/>
                    <a:pt x="-1167" y="-1100"/>
                  </a:cubicBezTo>
                  <a:cubicBezTo>
                    <a:pt x="483" y="1259"/>
                    <a:pt x="483" y="314"/>
                    <a:pt x="483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8" name="Полилиния: фигура 2317">
              <a:extLst>
                <a:ext uri="{FF2B5EF4-FFF2-40B4-BE49-F238E27FC236}">
                  <a16:creationId xmlns:a16="http://schemas.microsoft.com/office/drawing/2014/main" id="{2E1E060F-8643-1A95-2A45-A57DA5B521F6}"/>
                </a:ext>
              </a:extLst>
            </p:cNvPr>
            <p:cNvSpPr/>
            <p:nvPr/>
          </p:nvSpPr>
          <p:spPr>
            <a:xfrm>
              <a:off x="2250481" y="3805763"/>
              <a:ext cx="2125" cy="2831"/>
            </a:xfrm>
            <a:custGeom>
              <a:avLst/>
              <a:gdLst>
                <a:gd name="connsiteX0" fmla="*/ 959 w 2125"/>
                <a:gd name="connsiteY0" fmla="*/ 1731 h 2831"/>
                <a:gd name="connsiteX1" fmla="*/ 959 w 2125"/>
                <a:gd name="connsiteY1" fmla="*/ 317 h 2831"/>
                <a:gd name="connsiteX2" fmla="*/ -1167 w 2125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831">
                  <a:moveTo>
                    <a:pt x="959" y="1731"/>
                  </a:moveTo>
                  <a:cubicBezTo>
                    <a:pt x="959" y="1731"/>
                    <a:pt x="959" y="1731"/>
                    <a:pt x="959" y="317"/>
                  </a:cubicBezTo>
                  <a:cubicBezTo>
                    <a:pt x="959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19" name="Полилиния: фигура 2318">
              <a:extLst>
                <a:ext uri="{FF2B5EF4-FFF2-40B4-BE49-F238E27FC236}">
                  <a16:creationId xmlns:a16="http://schemas.microsoft.com/office/drawing/2014/main" id="{76D56C33-18FF-43B5-6D4B-65517D156C20}"/>
                </a:ext>
              </a:extLst>
            </p:cNvPr>
            <p:cNvSpPr/>
            <p:nvPr/>
          </p:nvSpPr>
          <p:spPr>
            <a:xfrm>
              <a:off x="2255253" y="3799025"/>
              <a:ext cx="418" cy="838"/>
            </a:xfrm>
            <a:custGeom>
              <a:avLst/>
              <a:gdLst>
                <a:gd name="connsiteX0" fmla="*/ -749 w 418"/>
                <a:gd name="connsiteY0" fmla="*/ -262 h 838"/>
                <a:gd name="connsiteX1" fmla="*/ -749 w 418"/>
                <a:gd name="connsiteY1" fmla="*/ -262 h 838"/>
                <a:gd name="connsiteX2" fmla="*/ -749 w 418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838">
                  <a:moveTo>
                    <a:pt x="-749" y="-262"/>
                  </a:moveTo>
                  <a:cubicBezTo>
                    <a:pt x="-749" y="-262"/>
                    <a:pt x="-749" y="-262"/>
                    <a:pt x="-749" y="-262"/>
                  </a:cubicBezTo>
                  <a:cubicBezTo>
                    <a:pt x="-749" y="-262"/>
                    <a:pt x="-1690" y="-2148"/>
                    <a:pt x="-749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0" name="Полилиния: фигура 2319">
              <a:extLst>
                <a:ext uri="{FF2B5EF4-FFF2-40B4-BE49-F238E27FC236}">
                  <a16:creationId xmlns:a16="http://schemas.microsoft.com/office/drawing/2014/main" id="{23F51DA5-42F3-90A4-B20C-EAEBB37E7EC9}"/>
                </a:ext>
              </a:extLst>
            </p:cNvPr>
            <p:cNvSpPr/>
            <p:nvPr/>
          </p:nvSpPr>
          <p:spPr>
            <a:xfrm>
              <a:off x="2263588" y="3798213"/>
              <a:ext cx="1209" cy="628"/>
            </a:xfrm>
            <a:custGeom>
              <a:avLst/>
              <a:gdLst>
                <a:gd name="connsiteX0" fmla="*/ -587 w 1209"/>
                <a:gd name="connsiteY0" fmla="*/ -1100 h 628"/>
                <a:gd name="connsiteX1" fmla="*/ -587 w 1209"/>
                <a:gd name="connsiteY1" fmla="*/ -1100 h 628"/>
                <a:gd name="connsiteX2" fmla="*/ -587 w 120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9" h="628">
                  <a:moveTo>
                    <a:pt x="-587" y="-1100"/>
                  </a:moveTo>
                  <a:cubicBezTo>
                    <a:pt x="-587" y="314"/>
                    <a:pt x="828" y="-1100"/>
                    <a:pt x="-587" y="-1100"/>
                  </a:cubicBezTo>
                  <a:cubicBezTo>
                    <a:pt x="-2004" y="-1100"/>
                    <a:pt x="-350" y="-1100"/>
                    <a:pt x="-58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1" name="Полилиния: фигура 2320">
              <a:extLst>
                <a:ext uri="{FF2B5EF4-FFF2-40B4-BE49-F238E27FC236}">
                  <a16:creationId xmlns:a16="http://schemas.microsoft.com/office/drawing/2014/main" id="{31033C3D-2390-949E-584A-2138FA2B5D5A}"/>
                </a:ext>
              </a:extLst>
            </p:cNvPr>
            <p:cNvSpPr/>
            <p:nvPr/>
          </p:nvSpPr>
          <p:spPr>
            <a:xfrm>
              <a:off x="2267944" y="3794211"/>
              <a:ext cx="943" cy="3057"/>
            </a:xfrm>
            <a:custGeom>
              <a:avLst/>
              <a:gdLst>
                <a:gd name="connsiteX0" fmla="*/ -224 w 943"/>
                <a:gd name="connsiteY0" fmla="*/ 1957 h 3057"/>
                <a:gd name="connsiteX1" fmla="*/ -224 w 943"/>
                <a:gd name="connsiteY1" fmla="*/ -638 h 3057"/>
                <a:gd name="connsiteX2" fmla="*/ -224 w 943"/>
                <a:gd name="connsiteY2" fmla="*/ 1957 h 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3057">
                  <a:moveTo>
                    <a:pt x="-224" y="1957"/>
                  </a:moveTo>
                  <a:cubicBezTo>
                    <a:pt x="-224" y="1957"/>
                    <a:pt x="-224" y="776"/>
                    <a:pt x="-224" y="-638"/>
                  </a:cubicBezTo>
                  <a:cubicBezTo>
                    <a:pt x="-224" y="-2056"/>
                    <a:pt x="-2347" y="70"/>
                    <a:pt x="-224" y="19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2" name="Полилиния: фигура 2321">
              <a:extLst>
                <a:ext uri="{FF2B5EF4-FFF2-40B4-BE49-F238E27FC236}">
                  <a16:creationId xmlns:a16="http://schemas.microsoft.com/office/drawing/2014/main" id="{A50EE481-5209-8568-8445-C42F67018159}"/>
                </a:ext>
              </a:extLst>
            </p:cNvPr>
            <p:cNvSpPr/>
            <p:nvPr/>
          </p:nvSpPr>
          <p:spPr>
            <a:xfrm>
              <a:off x="2272349" y="3790634"/>
              <a:ext cx="314" cy="734"/>
            </a:xfrm>
            <a:custGeom>
              <a:avLst/>
              <a:gdLst>
                <a:gd name="connsiteX0" fmla="*/ -852 w 314"/>
                <a:gd name="connsiteY0" fmla="*/ -365 h 734"/>
                <a:gd name="connsiteX1" fmla="*/ -852 w 314"/>
                <a:gd name="connsiteY1" fmla="*/ -365 h 734"/>
                <a:gd name="connsiteX2" fmla="*/ -852 w 314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734">
                  <a:moveTo>
                    <a:pt x="-852" y="-365"/>
                  </a:moveTo>
                  <a:cubicBezTo>
                    <a:pt x="-852" y="-365"/>
                    <a:pt x="-852" y="-365"/>
                    <a:pt x="-852" y="-365"/>
                  </a:cubicBezTo>
                  <a:cubicBezTo>
                    <a:pt x="-852" y="-365"/>
                    <a:pt x="-1561" y="-2019"/>
                    <a:pt x="-85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3" name="Полилиния: фигура 2322">
              <a:extLst>
                <a:ext uri="{FF2B5EF4-FFF2-40B4-BE49-F238E27FC236}">
                  <a16:creationId xmlns:a16="http://schemas.microsoft.com/office/drawing/2014/main" id="{4EF19091-4CC8-C8EE-B57E-CFDD76150C17}"/>
                </a:ext>
              </a:extLst>
            </p:cNvPr>
            <p:cNvSpPr/>
            <p:nvPr/>
          </p:nvSpPr>
          <p:spPr>
            <a:xfrm>
              <a:off x="2281631" y="3790188"/>
              <a:ext cx="1414" cy="2359"/>
            </a:xfrm>
            <a:custGeom>
              <a:avLst/>
              <a:gdLst>
                <a:gd name="connsiteX0" fmla="*/ 247 w 1414"/>
                <a:gd name="connsiteY0" fmla="*/ 1259 h 2359"/>
                <a:gd name="connsiteX1" fmla="*/ -1167 w 1414"/>
                <a:gd name="connsiteY1" fmla="*/ -1100 h 2359"/>
                <a:gd name="connsiteX2" fmla="*/ -1167 w 1414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359">
                  <a:moveTo>
                    <a:pt x="247" y="1259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4" name="Полилиния: фигура 2323">
              <a:extLst>
                <a:ext uri="{FF2B5EF4-FFF2-40B4-BE49-F238E27FC236}">
                  <a16:creationId xmlns:a16="http://schemas.microsoft.com/office/drawing/2014/main" id="{3E74B127-0EE6-0147-3D29-4CDFDF5BFD09}"/>
                </a:ext>
              </a:extLst>
            </p:cNvPr>
            <p:cNvSpPr/>
            <p:nvPr/>
          </p:nvSpPr>
          <p:spPr>
            <a:xfrm>
              <a:off x="2392192" y="3883854"/>
              <a:ext cx="1211" cy="3318"/>
            </a:xfrm>
            <a:custGeom>
              <a:avLst/>
              <a:gdLst>
                <a:gd name="connsiteX0" fmla="*/ -586 w 1211"/>
                <a:gd name="connsiteY0" fmla="*/ 2218 h 3318"/>
                <a:gd name="connsiteX1" fmla="*/ -586 w 1211"/>
                <a:gd name="connsiteY1" fmla="*/ -377 h 3318"/>
                <a:gd name="connsiteX2" fmla="*/ -586 w 1211"/>
                <a:gd name="connsiteY2" fmla="*/ 2218 h 3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11" h="3318">
                  <a:moveTo>
                    <a:pt x="-586" y="2218"/>
                  </a:moveTo>
                  <a:cubicBezTo>
                    <a:pt x="831" y="2218"/>
                    <a:pt x="-586" y="-850"/>
                    <a:pt x="-586" y="-377"/>
                  </a:cubicBezTo>
                  <a:cubicBezTo>
                    <a:pt x="-1767" y="-2500"/>
                    <a:pt x="-822" y="568"/>
                    <a:pt x="-586" y="22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5" name="Полилиния: фигура 2324">
              <a:extLst>
                <a:ext uri="{FF2B5EF4-FFF2-40B4-BE49-F238E27FC236}">
                  <a16:creationId xmlns:a16="http://schemas.microsoft.com/office/drawing/2014/main" id="{B0DDE3F4-5C9B-30A9-B551-2D6F2B3352BD}"/>
                </a:ext>
              </a:extLst>
            </p:cNvPr>
            <p:cNvSpPr/>
            <p:nvPr/>
          </p:nvSpPr>
          <p:spPr>
            <a:xfrm>
              <a:off x="2393141" y="3883215"/>
              <a:ext cx="104" cy="419"/>
            </a:xfrm>
            <a:custGeom>
              <a:avLst/>
              <a:gdLst>
                <a:gd name="connsiteX0" fmla="*/ -1062 w 104"/>
                <a:gd name="connsiteY0" fmla="*/ -680 h 419"/>
                <a:gd name="connsiteX1" fmla="*/ -1062 w 104"/>
                <a:gd name="connsiteY1" fmla="*/ -680 h 419"/>
                <a:gd name="connsiteX2" fmla="*/ -1062 w 10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9">
                  <a:moveTo>
                    <a:pt x="-1062" y="-680"/>
                  </a:moveTo>
                  <a:cubicBezTo>
                    <a:pt x="-1062" y="-680"/>
                    <a:pt x="-1062" y="-680"/>
                    <a:pt x="-1062" y="-680"/>
                  </a:cubicBezTo>
                  <a:cubicBezTo>
                    <a:pt x="-1062" y="-680"/>
                    <a:pt x="-1298" y="-1625"/>
                    <a:pt x="-106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6" name="Полилиния: фигура 2325">
              <a:extLst>
                <a:ext uri="{FF2B5EF4-FFF2-40B4-BE49-F238E27FC236}">
                  <a16:creationId xmlns:a16="http://schemas.microsoft.com/office/drawing/2014/main" id="{97D22ECE-F43D-E00E-A730-50D0C83FE1A2}"/>
                </a:ext>
              </a:extLst>
            </p:cNvPr>
            <p:cNvSpPr/>
            <p:nvPr/>
          </p:nvSpPr>
          <p:spPr>
            <a:xfrm>
              <a:off x="2288002" y="3778153"/>
              <a:ext cx="2595" cy="1653"/>
            </a:xfrm>
            <a:custGeom>
              <a:avLst/>
              <a:gdLst>
                <a:gd name="connsiteX0" fmla="*/ 1428 w 2595"/>
                <a:gd name="connsiteY0" fmla="*/ 553 h 1653"/>
                <a:gd name="connsiteX1" fmla="*/ 247 w 2595"/>
                <a:gd name="connsiteY1" fmla="*/ -1100 h 1653"/>
                <a:gd name="connsiteX2" fmla="*/ 247 w 2595"/>
                <a:gd name="connsiteY2" fmla="*/ -1100 h 1653"/>
                <a:gd name="connsiteX3" fmla="*/ -1167 w 2595"/>
                <a:gd name="connsiteY3" fmla="*/ -1100 h 1653"/>
                <a:gd name="connsiteX4" fmla="*/ 1428 w 2595"/>
                <a:gd name="connsiteY4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653">
                  <a:moveTo>
                    <a:pt x="1428" y="553"/>
                  </a:moveTo>
                  <a:cubicBezTo>
                    <a:pt x="1192" y="-155"/>
                    <a:pt x="720" y="-628"/>
                    <a:pt x="247" y="-1100"/>
                  </a:cubicBezTo>
                  <a:cubicBezTo>
                    <a:pt x="247" y="-1100"/>
                    <a:pt x="247" y="-1100"/>
                    <a:pt x="247" y="-1100"/>
                  </a:cubicBezTo>
                  <a:cubicBezTo>
                    <a:pt x="247" y="-1100"/>
                    <a:pt x="-1167" y="-1100"/>
                    <a:pt x="-1167" y="-1100"/>
                  </a:cubicBezTo>
                  <a:cubicBezTo>
                    <a:pt x="-1167" y="-1100"/>
                    <a:pt x="720" y="-155"/>
                    <a:pt x="1428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7" name="Полилиния: фигура 2326">
              <a:extLst>
                <a:ext uri="{FF2B5EF4-FFF2-40B4-BE49-F238E27FC236}">
                  <a16:creationId xmlns:a16="http://schemas.microsoft.com/office/drawing/2014/main" id="{44EF476D-F315-1A4A-D562-F782723DDD54}"/>
                </a:ext>
              </a:extLst>
            </p:cNvPr>
            <p:cNvSpPr/>
            <p:nvPr/>
          </p:nvSpPr>
          <p:spPr>
            <a:xfrm>
              <a:off x="2293814" y="3780394"/>
              <a:ext cx="2682" cy="2952"/>
            </a:xfrm>
            <a:custGeom>
              <a:avLst/>
              <a:gdLst>
                <a:gd name="connsiteX0" fmla="*/ 1516 w 2682"/>
                <a:gd name="connsiteY0" fmla="*/ 1852 h 2952"/>
                <a:gd name="connsiteX1" fmla="*/ -846 w 2682"/>
                <a:gd name="connsiteY1" fmla="*/ -979 h 2952"/>
                <a:gd name="connsiteX2" fmla="*/ 1516 w 2682"/>
                <a:gd name="connsiteY2" fmla="*/ 1852 h 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82" h="2952">
                  <a:moveTo>
                    <a:pt x="1516" y="1852"/>
                  </a:moveTo>
                  <a:cubicBezTo>
                    <a:pt x="1516" y="1852"/>
                    <a:pt x="335" y="-273"/>
                    <a:pt x="-846" y="-979"/>
                  </a:cubicBezTo>
                  <a:cubicBezTo>
                    <a:pt x="-2025" y="-1688"/>
                    <a:pt x="335" y="908"/>
                    <a:pt x="1516" y="18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8" name="Полилиния: фигура 2327">
              <a:extLst>
                <a:ext uri="{FF2B5EF4-FFF2-40B4-BE49-F238E27FC236}">
                  <a16:creationId xmlns:a16="http://schemas.microsoft.com/office/drawing/2014/main" id="{FAF22C3F-54AD-D2CB-0804-67D2D2C127DC}"/>
                </a:ext>
              </a:extLst>
            </p:cNvPr>
            <p:cNvSpPr/>
            <p:nvPr/>
          </p:nvSpPr>
          <p:spPr>
            <a:xfrm>
              <a:off x="2291067" y="3776975"/>
              <a:ext cx="1417" cy="2122"/>
            </a:xfrm>
            <a:custGeom>
              <a:avLst/>
              <a:gdLst>
                <a:gd name="connsiteX0" fmla="*/ -1167 w 1417"/>
                <a:gd name="connsiteY0" fmla="*/ -628 h 2122"/>
                <a:gd name="connsiteX1" fmla="*/ 250 w 1417"/>
                <a:gd name="connsiteY1" fmla="*/ 1023 h 2122"/>
                <a:gd name="connsiteX2" fmla="*/ 250 w 1417"/>
                <a:gd name="connsiteY2" fmla="*/ -1100 h 2122"/>
                <a:gd name="connsiteX3" fmla="*/ -1167 w 1417"/>
                <a:gd name="connsiteY3" fmla="*/ -628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122">
                  <a:moveTo>
                    <a:pt x="-1167" y="-628"/>
                  </a:moveTo>
                  <a:lnTo>
                    <a:pt x="250" y="1023"/>
                  </a:lnTo>
                  <a:cubicBezTo>
                    <a:pt x="250" y="314"/>
                    <a:pt x="250" y="-392"/>
                    <a:pt x="250" y="-1100"/>
                  </a:cubicBezTo>
                  <a:cubicBezTo>
                    <a:pt x="250" y="-1100"/>
                    <a:pt x="250" y="314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29" name="Полилиния: фигура 2328">
              <a:extLst>
                <a:ext uri="{FF2B5EF4-FFF2-40B4-BE49-F238E27FC236}">
                  <a16:creationId xmlns:a16="http://schemas.microsoft.com/office/drawing/2014/main" id="{90C2042B-4E0C-3493-D1A9-CB4538C7ED78}"/>
                </a:ext>
              </a:extLst>
            </p:cNvPr>
            <p:cNvSpPr/>
            <p:nvPr/>
          </p:nvSpPr>
          <p:spPr>
            <a:xfrm>
              <a:off x="2299801" y="3759852"/>
              <a:ext cx="23597" cy="2728"/>
            </a:xfrm>
            <a:custGeom>
              <a:avLst/>
              <a:gdLst>
                <a:gd name="connsiteX0" fmla="*/ -1167 w 23597"/>
                <a:gd name="connsiteY0" fmla="*/ 1628 h 2728"/>
                <a:gd name="connsiteX1" fmla="*/ -1167 w 23597"/>
                <a:gd name="connsiteY1" fmla="*/ -262 h 2728"/>
                <a:gd name="connsiteX2" fmla="*/ -1167 w 23597"/>
                <a:gd name="connsiteY2" fmla="*/ -262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28">
                  <a:moveTo>
                    <a:pt x="-1167" y="1628"/>
                  </a:moveTo>
                  <a:cubicBezTo>
                    <a:pt x="-1167" y="1628"/>
                    <a:pt x="-1167" y="1628"/>
                    <a:pt x="-1167" y="-262"/>
                  </a:cubicBezTo>
                  <a:cubicBezTo>
                    <a:pt x="-1167" y="-2148"/>
                    <a:pt x="-1167" y="-262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0" name="Полилиния: фигура 2329">
              <a:extLst>
                <a:ext uri="{FF2B5EF4-FFF2-40B4-BE49-F238E27FC236}">
                  <a16:creationId xmlns:a16="http://schemas.microsoft.com/office/drawing/2014/main" id="{577CA83F-EF92-D80E-C462-EEA4F97390A6}"/>
                </a:ext>
              </a:extLst>
            </p:cNvPr>
            <p:cNvSpPr/>
            <p:nvPr/>
          </p:nvSpPr>
          <p:spPr>
            <a:xfrm>
              <a:off x="2296025" y="3755973"/>
              <a:ext cx="1414" cy="2122"/>
            </a:xfrm>
            <a:custGeom>
              <a:avLst/>
              <a:gdLst>
                <a:gd name="connsiteX0" fmla="*/ 247 w 1414"/>
                <a:gd name="connsiteY0" fmla="*/ 1023 h 2122"/>
                <a:gd name="connsiteX1" fmla="*/ -1167 w 1414"/>
                <a:gd name="connsiteY1" fmla="*/ -1100 h 2122"/>
                <a:gd name="connsiteX2" fmla="*/ 247 w 1414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122">
                  <a:moveTo>
                    <a:pt x="247" y="1023"/>
                  </a:moveTo>
                  <a:lnTo>
                    <a:pt x="-1167" y="-1100"/>
                  </a:lnTo>
                  <a:cubicBezTo>
                    <a:pt x="-1167" y="-1100"/>
                    <a:pt x="-931" y="-155"/>
                    <a:pt x="24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1" name="Полилиния: фигура 2330">
              <a:extLst>
                <a:ext uri="{FF2B5EF4-FFF2-40B4-BE49-F238E27FC236}">
                  <a16:creationId xmlns:a16="http://schemas.microsoft.com/office/drawing/2014/main" id="{05447FB0-5159-3446-BF05-263D7C793A3A}"/>
                </a:ext>
              </a:extLst>
            </p:cNvPr>
            <p:cNvSpPr/>
            <p:nvPr/>
          </p:nvSpPr>
          <p:spPr>
            <a:xfrm>
              <a:off x="2298384" y="3755973"/>
              <a:ext cx="1650" cy="3540"/>
            </a:xfrm>
            <a:custGeom>
              <a:avLst/>
              <a:gdLst>
                <a:gd name="connsiteX0" fmla="*/ 483 w 1650"/>
                <a:gd name="connsiteY0" fmla="*/ 2440 h 3540"/>
                <a:gd name="connsiteX1" fmla="*/ 483 w 1650"/>
                <a:gd name="connsiteY1" fmla="*/ 1023 h 3540"/>
                <a:gd name="connsiteX2" fmla="*/ -1167 w 1650"/>
                <a:gd name="connsiteY2" fmla="*/ -1100 h 3540"/>
                <a:gd name="connsiteX3" fmla="*/ 483 w 1650"/>
                <a:gd name="connsiteY3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3540">
                  <a:moveTo>
                    <a:pt x="483" y="2440"/>
                  </a:moveTo>
                  <a:cubicBezTo>
                    <a:pt x="483" y="2440"/>
                    <a:pt x="483" y="2440"/>
                    <a:pt x="483" y="1023"/>
                  </a:cubicBezTo>
                  <a:cubicBezTo>
                    <a:pt x="-222" y="314"/>
                    <a:pt x="-695" y="-392"/>
                    <a:pt x="-1167" y="-1100"/>
                  </a:cubicBezTo>
                  <a:cubicBezTo>
                    <a:pt x="-1167" y="-1100"/>
                    <a:pt x="483" y="1259"/>
                    <a:pt x="483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2" name="Полилиния: фигура 2331">
              <a:extLst>
                <a:ext uri="{FF2B5EF4-FFF2-40B4-BE49-F238E27FC236}">
                  <a16:creationId xmlns:a16="http://schemas.microsoft.com/office/drawing/2014/main" id="{BF6FD094-A0DD-018C-B298-8B390FC87047}"/>
                </a:ext>
              </a:extLst>
            </p:cNvPr>
            <p:cNvSpPr/>
            <p:nvPr/>
          </p:nvSpPr>
          <p:spPr>
            <a:xfrm>
              <a:off x="2300088" y="3756758"/>
              <a:ext cx="418" cy="628"/>
            </a:xfrm>
            <a:custGeom>
              <a:avLst/>
              <a:gdLst>
                <a:gd name="connsiteX0" fmla="*/ -749 w 418"/>
                <a:gd name="connsiteY0" fmla="*/ -472 h 628"/>
                <a:gd name="connsiteX1" fmla="*/ -749 w 418"/>
                <a:gd name="connsiteY1" fmla="*/ -472 h 628"/>
                <a:gd name="connsiteX2" fmla="*/ -749 w 418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628">
                  <a:moveTo>
                    <a:pt x="-749" y="-472"/>
                  </a:moveTo>
                  <a:cubicBezTo>
                    <a:pt x="-749" y="-472"/>
                    <a:pt x="-749" y="-472"/>
                    <a:pt x="-749" y="-472"/>
                  </a:cubicBezTo>
                  <a:cubicBezTo>
                    <a:pt x="-749" y="-472"/>
                    <a:pt x="-1690" y="-1886"/>
                    <a:pt x="-74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3" name="Полилиния: фигура 2332">
              <a:extLst>
                <a:ext uri="{FF2B5EF4-FFF2-40B4-BE49-F238E27FC236}">
                  <a16:creationId xmlns:a16="http://schemas.microsoft.com/office/drawing/2014/main" id="{A57F278C-586D-C8F3-6842-B949E2E44DE4}"/>
                </a:ext>
              </a:extLst>
            </p:cNvPr>
            <p:cNvSpPr/>
            <p:nvPr/>
          </p:nvSpPr>
          <p:spPr>
            <a:xfrm>
              <a:off x="2299623" y="3755474"/>
              <a:ext cx="1408" cy="734"/>
            </a:xfrm>
            <a:custGeom>
              <a:avLst/>
              <a:gdLst>
                <a:gd name="connsiteX0" fmla="*/ -284 w 1408"/>
                <a:gd name="connsiteY0" fmla="*/ -365 h 734"/>
                <a:gd name="connsiteX1" fmla="*/ -284 w 1408"/>
                <a:gd name="connsiteY1" fmla="*/ -365 h 734"/>
                <a:gd name="connsiteX2" fmla="*/ -284 w 1408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8" h="734">
                  <a:moveTo>
                    <a:pt x="-284" y="-365"/>
                  </a:moveTo>
                  <a:cubicBezTo>
                    <a:pt x="-284" y="-365"/>
                    <a:pt x="897" y="-365"/>
                    <a:pt x="-284" y="-365"/>
                  </a:cubicBezTo>
                  <a:cubicBezTo>
                    <a:pt x="-1462" y="-365"/>
                    <a:pt x="-1462" y="-2019"/>
                    <a:pt x="-284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4" name="Полилиния: фигура 2333">
              <a:extLst>
                <a:ext uri="{FF2B5EF4-FFF2-40B4-BE49-F238E27FC236}">
                  <a16:creationId xmlns:a16="http://schemas.microsoft.com/office/drawing/2014/main" id="{1D29A4E9-8DA6-1C4A-4313-7644AEC24263}"/>
                </a:ext>
              </a:extLst>
            </p:cNvPr>
            <p:cNvSpPr/>
            <p:nvPr/>
          </p:nvSpPr>
          <p:spPr>
            <a:xfrm>
              <a:off x="2302160" y="3755028"/>
              <a:ext cx="2595" cy="3067"/>
            </a:xfrm>
            <a:custGeom>
              <a:avLst/>
              <a:gdLst>
                <a:gd name="connsiteX0" fmla="*/ -225 w 2595"/>
                <a:gd name="connsiteY0" fmla="*/ 1968 h 3067"/>
                <a:gd name="connsiteX1" fmla="*/ 1428 w 2595"/>
                <a:gd name="connsiteY1" fmla="*/ 1968 h 3067"/>
                <a:gd name="connsiteX2" fmla="*/ -1167 w 2595"/>
                <a:gd name="connsiteY2" fmla="*/ -1100 h 3067"/>
                <a:gd name="connsiteX3" fmla="*/ -225 w 2595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3067">
                  <a:moveTo>
                    <a:pt x="-225" y="1968"/>
                  </a:moveTo>
                  <a:cubicBezTo>
                    <a:pt x="-225" y="1968"/>
                    <a:pt x="-225" y="1968"/>
                    <a:pt x="1428" y="1968"/>
                  </a:cubicBezTo>
                  <a:cubicBezTo>
                    <a:pt x="720" y="789"/>
                    <a:pt x="11" y="-155"/>
                    <a:pt x="-1167" y="-1100"/>
                  </a:cubicBezTo>
                  <a:cubicBezTo>
                    <a:pt x="720" y="1731"/>
                    <a:pt x="-931" y="789"/>
                    <a:pt x="-225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5" name="Полилиния: фигура 2334">
              <a:extLst>
                <a:ext uri="{FF2B5EF4-FFF2-40B4-BE49-F238E27FC236}">
                  <a16:creationId xmlns:a16="http://schemas.microsoft.com/office/drawing/2014/main" id="{C354F260-5EBF-360A-38BB-E712163DF59F}"/>
                </a:ext>
              </a:extLst>
            </p:cNvPr>
            <p:cNvSpPr/>
            <p:nvPr/>
          </p:nvSpPr>
          <p:spPr>
            <a:xfrm>
              <a:off x="2288002" y="3740870"/>
              <a:ext cx="208" cy="629"/>
            </a:xfrm>
            <a:custGeom>
              <a:avLst/>
              <a:gdLst>
                <a:gd name="connsiteX0" fmla="*/ -1167 w 208"/>
                <a:gd name="connsiteY0" fmla="*/ -1100 h 629"/>
                <a:gd name="connsiteX1" fmla="*/ -1167 w 208"/>
                <a:gd name="connsiteY1" fmla="*/ -1100 h 629"/>
                <a:gd name="connsiteX2" fmla="*/ -1167 w 208"/>
                <a:gd name="connsiteY2" fmla="*/ -1100 h 629"/>
                <a:gd name="connsiteX3" fmla="*/ -1167 w 208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629">
                  <a:moveTo>
                    <a:pt x="-1167" y="-1100"/>
                  </a:moveTo>
                  <a:cubicBezTo>
                    <a:pt x="-1167" y="317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698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6" name="Полилиния: фигура 2335">
              <a:extLst>
                <a:ext uri="{FF2B5EF4-FFF2-40B4-BE49-F238E27FC236}">
                  <a16:creationId xmlns:a16="http://schemas.microsoft.com/office/drawing/2014/main" id="{0EF6F105-8735-ABA6-B9D1-78A1ED09BDBB}"/>
                </a:ext>
              </a:extLst>
            </p:cNvPr>
            <p:cNvSpPr/>
            <p:nvPr/>
          </p:nvSpPr>
          <p:spPr>
            <a:xfrm>
              <a:off x="2297923" y="3747833"/>
              <a:ext cx="2952" cy="3461"/>
            </a:xfrm>
            <a:custGeom>
              <a:avLst/>
              <a:gdLst>
                <a:gd name="connsiteX0" fmla="*/ 1653 w 2952"/>
                <a:gd name="connsiteY0" fmla="*/ 2085 h 3461"/>
                <a:gd name="connsiteX1" fmla="*/ 1653 w 2952"/>
                <a:gd name="connsiteY1" fmla="*/ 2085 h 3461"/>
                <a:gd name="connsiteX2" fmla="*/ 1653 w 2952"/>
                <a:gd name="connsiteY2" fmla="*/ 2085 h 3461"/>
                <a:gd name="connsiteX3" fmla="*/ 1653 w 2952"/>
                <a:gd name="connsiteY3" fmla="*/ -513 h 3461"/>
                <a:gd name="connsiteX4" fmla="*/ 1653 w 2952"/>
                <a:gd name="connsiteY4" fmla="*/ -513 h 3461"/>
                <a:gd name="connsiteX5" fmla="*/ 1653 w 2952"/>
                <a:gd name="connsiteY5" fmla="*/ 1613 h 3461"/>
                <a:gd name="connsiteX6" fmla="*/ -470 w 2952"/>
                <a:gd name="connsiteY6" fmla="*/ -746 h 3461"/>
                <a:gd name="connsiteX7" fmla="*/ -470 w 2952"/>
                <a:gd name="connsiteY7" fmla="*/ -746 h 3461"/>
                <a:gd name="connsiteX8" fmla="*/ 1653 w 2952"/>
                <a:gd name="connsiteY8" fmla="*/ 2085 h 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52" h="3461">
                  <a:moveTo>
                    <a:pt x="1653" y="2085"/>
                  </a:moveTo>
                  <a:lnTo>
                    <a:pt x="1653" y="2085"/>
                  </a:lnTo>
                  <a:lnTo>
                    <a:pt x="1653" y="2085"/>
                  </a:lnTo>
                  <a:cubicBezTo>
                    <a:pt x="475" y="432"/>
                    <a:pt x="1653" y="2085"/>
                    <a:pt x="1653" y="-513"/>
                  </a:cubicBezTo>
                  <a:lnTo>
                    <a:pt x="1653" y="-513"/>
                  </a:lnTo>
                  <a:cubicBezTo>
                    <a:pt x="1653" y="-513"/>
                    <a:pt x="1653" y="-513"/>
                    <a:pt x="1653" y="1613"/>
                  </a:cubicBezTo>
                  <a:cubicBezTo>
                    <a:pt x="1653" y="3736"/>
                    <a:pt x="1653" y="432"/>
                    <a:pt x="-470" y="-746"/>
                  </a:cubicBezTo>
                  <a:cubicBezTo>
                    <a:pt x="-2593" y="-1927"/>
                    <a:pt x="944" y="1141"/>
                    <a:pt x="-470" y="-746"/>
                  </a:cubicBezTo>
                  <a:cubicBezTo>
                    <a:pt x="-1887" y="-2636"/>
                    <a:pt x="2598" y="3736"/>
                    <a:pt x="1653" y="20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7" name="Полилиния: фигура 2336">
              <a:extLst>
                <a:ext uri="{FF2B5EF4-FFF2-40B4-BE49-F238E27FC236}">
                  <a16:creationId xmlns:a16="http://schemas.microsoft.com/office/drawing/2014/main" id="{55969577-6E43-73B1-7080-6BDD23700421}"/>
                </a:ext>
              </a:extLst>
            </p:cNvPr>
            <p:cNvSpPr/>
            <p:nvPr/>
          </p:nvSpPr>
          <p:spPr>
            <a:xfrm>
              <a:off x="2288027" y="3737404"/>
              <a:ext cx="208" cy="2521"/>
            </a:xfrm>
            <a:custGeom>
              <a:avLst/>
              <a:gdLst>
                <a:gd name="connsiteX0" fmla="*/ -959 w 208"/>
                <a:gd name="connsiteY0" fmla="*/ 1421 h 2521"/>
                <a:gd name="connsiteX1" fmla="*/ -959 w 208"/>
                <a:gd name="connsiteY1" fmla="*/ -466 h 2521"/>
                <a:gd name="connsiteX2" fmla="*/ -959 w 208"/>
                <a:gd name="connsiteY2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521">
                  <a:moveTo>
                    <a:pt x="-959" y="1421"/>
                  </a:moveTo>
                  <a:cubicBezTo>
                    <a:pt x="-959" y="1421"/>
                    <a:pt x="-959" y="1421"/>
                    <a:pt x="-959" y="-466"/>
                  </a:cubicBezTo>
                  <a:cubicBezTo>
                    <a:pt x="-959" y="-2352"/>
                    <a:pt x="-1428" y="479"/>
                    <a:pt x="-959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8" name="Полилиния: фигура 2337">
              <a:extLst>
                <a:ext uri="{FF2B5EF4-FFF2-40B4-BE49-F238E27FC236}">
                  <a16:creationId xmlns:a16="http://schemas.microsoft.com/office/drawing/2014/main" id="{9A181A64-7DC3-5481-DB5D-C5D0ADE63643}"/>
                </a:ext>
              </a:extLst>
            </p:cNvPr>
            <p:cNvSpPr/>
            <p:nvPr/>
          </p:nvSpPr>
          <p:spPr>
            <a:xfrm>
              <a:off x="2301006" y="3748187"/>
              <a:ext cx="2332" cy="2615"/>
            </a:xfrm>
            <a:custGeom>
              <a:avLst/>
              <a:gdLst>
                <a:gd name="connsiteX0" fmla="*/ -957 w 2332"/>
                <a:gd name="connsiteY0" fmla="*/ -158 h 2615"/>
                <a:gd name="connsiteX1" fmla="*/ 1166 w 2332"/>
                <a:gd name="connsiteY1" fmla="*/ 1495 h 2615"/>
                <a:gd name="connsiteX2" fmla="*/ -957 w 2332"/>
                <a:gd name="connsiteY2" fmla="*/ -1100 h 2615"/>
                <a:gd name="connsiteX3" fmla="*/ -957 w 2332"/>
                <a:gd name="connsiteY3" fmla="*/ -158 h 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" h="2615">
                  <a:moveTo>
                    <a:pt x="-957" y="-158"/>
                  </a:moveTo>
                  <a:cubicBezTo>
                    <a:pt x="-957" y="-158"/>
                    <a:pt x="930" y="1731"/>
                    <a:pt x="1166" y="1495"/>
                  </a:cubicBezTo>
                  <a:cubicBezTo>
                    <a:pt x="224" y="787"/>
                    <a:pt x="-485" y="-158"/>
                    <a:pt x="-957" y="-1100"/>
                  </a:cubicBezTo>
                  <a:cubicBezTo>
                    <a:pt x="-957" y="-1100"/>
                    <a:pt x="-1430" y="-867"/>
                    <a:pt x="-957" y="-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9" name="Полилиния: фигура 2338">
              <a:extLst>
                <a:ext uri="{FF2B5EF4-FFF2-40B4-BE49-F238E27FC236}">
                  <a16:creationId xmlns:a16="http://schemas.microsoft.com/office/drawing/2014/main" id="{A7F388B2-90AB-9BD0-1B03-A02E2939C773}"/>
                </a:ext>
              </a:extLst>
            </p:cNvPr>
            <p:cNvSpPr/>
            <p:nvPr/>
          </p:nvSpPr>
          <p:spPr>
            <a:xfrm>
              <a:off x="2299460" y="3744781"/>
              <a:ext cx="104" cy="2224"/>
            </a:xfrm>
            <a:custGeom>
              <a:avLst/>
              <a:gdLst>
                <a:gd name="connsiteX0" fmla="*/ -1062 w 104"/>
                <a:gd name="connsiteY0" fmla="*/ 1124 h 2224"/>
                <a:gd name="connsiteX1" fmla="*/ -1062 w 104"/>
                <a:gd name="connsiteY1" fmla="*/ -529 h 2224"/>
                <a:gd name="connsiteX2" fmla="*/ -1062 w 104"/>
                <a:gd name="connsiteY2" fmla="*/ 1124 h 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24">
                  <a:moveTo>
                    <a:pt x="-1062" y="1124"/>
                  </a:moveTo>
                  <a:cubicBezTo>
                    <a:pt x="-1062" y="1124"/>
                    <a:pt x="-1062" y="1124"/>
                    <a:pt x="-1062" y="-529"/>
                  </a:cubicBezTo>
                  <a:cubicBezTo>
                    <a:pt x="-1062" y="-2180"/>
                    <a:pt x="-1298" y="179"/>
                    <a:pt x="-1062" y="1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0" name="Полилиния: фигура 2339">
              <a:extLst>
                <a:ext uri="{FF2B5EF4-FFF2-40B4-BE49-F238E27FC236}">
                  <a16:creationId xmlns:a16="http://schemas.microsoft.com/office/drawing/2014/main" id="{69FFC200-25B6-A385-E62E-14F3D78FCFD6}"/>
                </a:ext>
              </a:extLst>
            </p:cNvPr>
            <p:cNvSpPr/>
            <p:nvPr/>
          </p:nvSpPr>
          <p:spPr>
            <a:xfrm>
              <a:off x="2300271" y="3744174"/>
              <a:ext cx="1527" cy="2782"/>
            </a:xfrm>
            <a:custGeom>
              <a:avLst/>
              <a:gdLst>
                <a:gd name="connsiteX0" fmla="*/ 250 w 1527"/>
                <a:gd name="connsiteY0" fmla="*/ 314 h 2782"/>
                <a:gd name="connsiteX1" fmla="*/ -1167 w 1527"/>
                <a:gd name="connsiteY1" fmla="*/ -1100 h 2782"/>
                <a:gd name="connsiteX2" fmla="*/ -1167 w 1527"/>
                <a:gd name="connsiteY2" fmla="*/ 550 h 2782"/>
                <a:gd name="connsiteX3" fmla="*/ 250 w 1527"/>
                <a:gd name="connsiteY3" fmla="*/ 314 h 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7" h="2782">
                  <a:moveTo>
                    <a:pt x="250" y="314"/>
                  </a:moveTo>
                  <a:lnTo>
                    <a:pt x="-1167" y="-1100"/>
                  </a:lnTo>
                  <a:cubicBezTo>
                    <a:pt x="-1167" y="-1100"/>
                    <a:pt x="959" y="1968"/>
                    <a:pt x="-1167" y="550"/>
                  </a:cubicBezTo>
                  <a:cubicBezTo>
                    <a:pt x="2137" y="3618"/>
                    <a:pt x="-1167" y="-628"/>
                    <a:pt x="25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1" name="Полилиния: фигура 2340">
              <a:extLst>
                <a:ext uri="{FF2B5EF4-FFF2-40B4-BE49-F238E27FC236}">
                  <a16:creationId xmlns:a16="http://schemas.microsoft.com/office/drawing/2014/main" id="{101596D6-E970-D97F-6503-5238940BEC5F}"/>
                </a:ext>
              </a:extLst>
            </p:cNvPr>
            <p:cNvSpPr/>
            <p:nvPr/>
          </p:nvSpPr>
          <p:spPr>
            <a:xfrm>
              <a:off x="2298883" y="3741750"/>
              <a:ext cx="209" cy="2896"/>
            </a:xfrm>
            <a:custGeom>
              <a:avLst/>
              <a:gdLst>
                <a:gd name="connsiteX0" fmla="*/ -957 w 209"/>
                <a:gd name="connsiteY0" fmla="*/ 1796 h 2896"/>
                <a:gd name="connsiteX1" fmla="*/ -957 w 209"/>
                <a:gd name="connsiteY1" fmla="*/ -799 h 2896"/>
                <a:gd name="connsiteX2" fmla="*/ -957 w 209"/>
                <a:gd name="connsiteY2" fmla="*/ 1796 h 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96">
                  <a:moveTo>
                    <a:pt x="-957" y="1796"/>
                  </a:moveTo>
                  <a:cubicBezTo>
                    <a:pt x="-957" y="1796"/>
                    <a:pt x="-957" y="379"/>
                    <a:pt x="-957" y="-799"/>
                  </a:cubicBezTo>
                  <a:cubicBezTo>
                    <a:pt x="-957" y="-1980"/>
                    <a:pt x="-1430" y="615"/>
                    <a:pt x="-957" y="17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2" name="Полилиния: фигура 2341">
              <a:extLst>
                <a:ext uri="{FF2B5EF4-FFF2-40B4-BE49-F238E27FC236}">
                  <a16:creationId xmlns:a16="http://schemas.microsoft.com/office/drawing/2014/main" id="{300BE738-DA03-B81B-2748-CE05C4D15DA5}"/>
                </a:ext>
              </a:extLst>
            </p:cNvPr>
            <p:cNvSpPr/>
            <p:nvPr/>
          </p:nvSpPr>
          <p:spPr>
            <a:xfrm>
              <a:off x="2295316" y="3739453"/>
              <a:ext cx="629" cy="734"/>
            </a:xfrm>
            <a:custGeom>
              <a:avLst/>
              <a:gdLst>
                <a:gd name="connsiteX0" fmla="*/ -1167 w 629"/>
                <a:gd name="connsiteY0" fmla="*/ -1100 h 734"/>
                <a:gd name="connsiteX1" fmla="*/ -1167 w 629"/>
                <a:gd name="connsiteY1" fmla="*/ -1100 h 734"/>
                <a:gd name="connsiteX2" fmla="*/ -1167 w 629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734">
                  <a:moveTo>
                    <a:pt x="-1167" y="-1100"/>
                  </a:moveTo>
                  <a:cubicBezTo>
                    <a:pt x="250" y="553"/>
                    <a:pt x="-1167" y="-1100"/>
                    <a:pt x="-1167" y="-1100"/>
                  </a:cubicBezTo>
                  <a:cubicBezTo>
                    <a:pt x="-1167" y="-1100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3" name="Полилиния: фигура 2342">
              <a:extLst>
                <a:ext uri="{FF2B5EF4-FFF2-40B4-BE49-F238E27FC236}">
                  <a16:creationId xmlns:a16="http://schemas.microsoft.com/office/drawing/2014/main" id="{718FB96A-F383-A31E-B4D8-862A401BC21A}"/>
                </a:ext>
              </a:extLst>
            </p:cNvPr>
            <p:cNvSpPr/>
            <p:nvPr/>
          </p:nvSpPr>
          <p:spPr>
            <a:xfrm>
              <a:off x="2296931" y="3740569"/>
              <a:ext cx="1111" cy="615"/>
            </a:xfrm>
            <a:custGeom>
              <a:avLst/>
              <a:gdLst>
                <a:gd name="connsiteX0" fmla="*/ -896 w 1111"/>
                <a:gd name="connsiteY0" fmla="*/ -563 h 615"/>
                <a:gd name="connsiteX1" fmla="*/ -896 w 1111"/>
                <a:gd name="connsiteY1" fmla="*/ -563 h 615"/>
                <a:gd name="connsiteX2" fmla="*/ -896 w 1111"/>
                <a:gd name="connsiteY2" fmla="*/ -563 h 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1" h="615">
                  <a:moveTo>
                    <a:pt x="-896" y="-563"/>
                  </a:moveTo>
                  <a:cubicBezTo>
                    <a:pt x="-896" y="-563"/>
                    <a:pt x="994" y="-563"/>
                    <a:pt x="-896" y="-563"/>
                  </a:cubicBezTo>
                  <a:cubicBezTo>
                    <a:pt x="49" y="-91"/>
                    <a:pt x="-1838" y="-1980"/>
                    <a:pt x="-896" y="-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4" name="Полилиния: фигура 2343">
              <a:extLst>
                <a:ext uri="{FF2B5EF4-FFF2-40B4-BE49-F238E27FC236}">
                  <a16:creationId xmlns:a16="http://schemas.microsoft.com/office/drawing/2014/main" id="{8E1CFC85-D559-47D1-0E2E-DD722C68EA36}"/>
                </a:ext>
              </a:extLst>
            </p:cNvPr>
            <p:cNvSpPr/>
            <p:nvPr/>
          </p:nvSpPr>
          <p:spPr>
            <a:xfrm>
              <a:off x="2293734" y="3735281"/>
              <a:ext cx="7470" cy="8893"/>
            </a:xfrm>
            <a:custGeom>
              <a:avLst/>
              <a:gdLst>
                <a:gd name="connsiteX0" fmla="*/ 5606 w 7470"/>
                <a:gd name="connsiteY0" fmla="*/ 6376 h 8893"/>
                <a:gd name="connsiteX1" fmla="*/ 3719 w 7470"/>
                <a:gd name="connsiteY1" fmla="*/ 4253 h 8893"/>
                <a:gd name="connsiteX2" fmla="*/ 5606 w 7470"/>
                <a:gd name="connsiteY2" fmla="*/ 6376 h 8893"/>
                <a:gd name="connsiteX3" fmla="*/ 5606 w 7470"/>
                <a:gd name="connsiteY3" fmla="*/ 6376 h 8893"/>
                <a:gd name="connsiteX4" fmla="*/ -294 w 7470"/>
                <a:gd name="connsiteY4" fmla="*/ -465 h 8893"/>
                <a:gd name="connsiteX5" fmla="*/ 2065 w 7470"/>
                <a:gd name="connsiteY5" fmla="*/ 2603 h 8893"/>
                <a:gd name="connsiteX6" fmla="*/ -294 w 7470"/>
                <a:gd name="connsiteY6" fmla="*/ 477 h 8893"/>
                <a:gd name="connsiteX7" fmla="*/ 5842 w 7470"/>
                <a:gd name="connsiteY7" fmla="*/ 7793 h 8893"/>
                <a:gd name="connsiteX8" fmla="*/ 5606 w 7470"/>
                <a:gd name="connsiteY8" fmla="*/ 6376 h 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0" h="8893">
                  <a:moveTo>
                    <a:pt x="5606" y="6376"/>
                  </a:moveTo>
                  <a:cubicBezTo>
                    <a:pt x="3955" y="6376"/>
                    <a:pt x="3010" y="3781"/>
                    <a:pt x="3719" y="4253"/>
                  </a:cubicBezTo>
                  <a:lnTo>
                    <a:pt x="5606" y="6376"/>
                  </a:lnTo>
                  <a:cubicBezTo>
                    <a:pt x="7023" y="7793"/>
                    <a:pt x="5606" y="6376"/>
                    <a:pt x="5606" y="6376"/>
                  </a:cubicBezTo>
                  <a:cubicBezTo>
                    <a:pt x="3483" y="4253"/>
                    <a:pt x="1596" y="1894"/>
                    <a:pt x="-294" y="-465"/>
                  </a:cubicBezTo>
                  <a:cubicBezTo>
                    <a:pt x="-2417" y="-2591"/>
                    <a:pt x="-294" y="1185"/>
                    <a:pt x="2065" y="2603"/>
                  </a:cubicBezTo>
                  <a:cubicBezTo>
                    <a:pt x="4428" y="4017"/>
                    <a:pt x="2065" y="2603"/>
                    <a:pt x="-294" y="477"/>
                  </a:cubicBezTo>
                  <a:lnTo>
                    <a:pt x="5842" y="7793"/>
                  </a:lnTo>
                  <a:cubicBezTo>
                    <a:pt x="5842" y="7793"/>
                    <a:pt x="7023" y="7793"/>
                    <a:pt x="5606" y="63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5" name="Полилиния: фигура 2344">
              <a:extLst>
                <a:ext uri="{FF2B5EF4-FFF2-40B4-BE49-F238E27FC236}">
                  <a16:creationId xmlns:a16="http://schemas.microsoft.com/office/drawing/2014/main" id="{7D75F03D-78C4-72EA-D6F1-587789D7DC98}"/>
                </a:ext>
              </a:extLst>
            </p:cNvPr>
            <p:cNvSpPr/>
            <p:nvPr/>
          </p:nvSpPr>
          <p:spPr>
            <a:xfrm>
              <a:off x="2298384" y="3737802"/>
              <a:ext cx="1650" cy="2831"/>
            </a:xfrm>
            <a:custGeom>
              <a:avLst/>
              <a:gdLst>
                <a:gd name="connsiteX0" fmla="*/ -1167 w 1650"/>
                <a:gd name="connsiteY0" fmla="*/ 317 h 2831"/>
                <a:gd name="connsiteX1" fmla="*/ 483 w 1650"/>
                <a:gd name="connsiteY1" fmla="*/ 1731 h 2831"/>
                <a:gd name="connsiteX2" fmla="*/ 483 w 1650"/>
                <a:gd name="connsiteY2" fmla="*/ 317 h 2831"/>
                <a:gd name="connsiteX3" fmla="*/ -931 w 1650"/>
                <a:gd name="connsiteY3" fmla="*/ -1100 h 2831"/>
                <a:gd name="connsiteX4" fmla="*/ -931 w 1650"/>
                <a:gd name="connsiteY4" fmla="*/ -1100 h 2831"/>
                <a:gd name="connsiteX5" fmla="*/ -1167 w 1650"/>
                <a:gd name="connsiteY5" fmla="*/ 31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831">
                  <a:moveTo>
                    <a:pt x="-1167" y="317"/>
                  </a:moveTo>
                  <a:lnTo>
                    <a:pt x="483" y="1731"/>
                  </a:lnTo>
                  <a:cubicBezTo>
                    <a:pt x="483" y="1731"/>
                    <a:pt x="483" y="317"/>
                    <a:pt x="483" y="317"/>
                  </a:cubicBezTo>
                  <a:lnTo>
                    <a:pt x="-931" y="-1100"/>
                  </a:lnTo>
                  <a:lnTo>
                    <a:pt x="-931" y="-1100"/>
                  </a:lnTo>
                  <a:cubicBezTo>
                    <a:pt x="-931" y="-1100"/>
                    <a:pt x="-222" y="1023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6" name="Полилиния: фигура 2345">
              <a:extLst>
                <a:ext uri="{FF2B5EF4-FFF2-40B4-BE49-F238E27FC236}">
                  <a16:creationId xmlns:a16="http://schemas.microsoft.com/office/drawing/2014/main" id="{73887A6C-E5BA-44C4-ACFF-5EFCA7CE89D1}"/>
                </a:ext>
              </a:extLst>
            </p:cNvPr>
            <p:cNvSpPr/>
            <p:nvPr/>
          </p:nvSpPr>
          <p:spPr>
            <a:xfrm>
              <a:off x="2299329" y="3739220"/>
              <a:ext cx="1886" cy="2122"/>
            </a:xfrm>
            <a:custGeom>
              <a:avLst/>
              <a:gdLst>
                <a:gd name="connsiteX0" fmla="*/ 720 w 1886"/>
                <a:gd name="connsiteY0" fmla="*/ 1023 h 2122"/>
                <a:gd name="connsiteX1" fmla="*/ -1167 w 1886"/>
                <a:gd name="connsiteY1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6" h="2122">
                  <a:moveTo>
                    <a:pt x="720" y="1023"/>
                  </a:moveTo>
                  <a:cubicBezTo>
                    <a:pt x="720" y="1023"/>
                    <a:pt x="720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7" name="Полилиния: фигура 2346">
              <a:extLst>
                <a:ext uri="{FF2B5EF4-FFF2-40B4-BE49-F238E27FC236}">
                  <a16:creationId xmlns:a16="http://schemas.microsoft.com/office/drawing/2014/main" id="{1C5020CB-CB53-FEB8-EABB-E23456DE3CDC}"/>
                </a:ext>
              </a:extLst>
            </p:cNvPr>
            <p:cNvSpPr/>
            <p:nvPr/>
          </p:nvSpPr>
          <p:spPr>
            <a:xfrm>
              <a:off x="2297675" y="3736152"/>
              <a:ext cx="1653" cy="2280"/>
            </a:xfrm>
            <a:custGeom>
              <a:avLst/>
              <a:gdLst>
                <a:gd name="connsiteX0" fmla="*/ -931 w 1653"/>
                <a:gd name="connsiteY0" fmla="*/ 550 h 2280"/>
                <a:gd name="connsiteX1" fmla="*/ 486 w 1653"/>
                <a:gd name="connsiteY1" fmla="*/ 550 h 2280"/>
                <a:gd name="connsiteX2" fmla="*/ -1167 w 1653"/>
                <a:gd name="connsiteY2" fmla="*/ -1100 h 2280"/>
                <a:gd name="connsiteX3" fmla="*/ -931 w 1653"/>
                <a:gd name="connsiteY3" fmla="*/ 550 h 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280">
                  <a:moveTo>
                    <a:pt x="-931" y="550"/>
                  </a:moveTo>
                  <a:cubicBezTo>
                    <a:pt x="486" y="1968"/>
                    <a:pt x="-931" y="550"/>
                    <a:pt x="486" y="550"/>
                  </a:cubicBezTo>
                  <a:lnTo>
                    <a:pt x="-1167" y="-1100"/>
                  </a:lnTo>
                  <a:cubicBezTo>
                    <a:pt x="-1167" y="-1100"/>
                    <a:pt x="-695" y="550"/>
                    <a:pt x="-93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8" name="Полилиния: фигура 2347">
              <a:extLst>
                <a:ext uri="{FF2B5EF4-FFF2-40B4-BE49-F238E27FC236}">
                  <a16:creationId xmlns:a16="http://schemas.microsoft.com/office/drawing/2014/main" id="{A5E0642D-3E2C-53C9-2F2F-7350B23B4DC7}"/>
                </a:ext>
              </a:extLst>
            </p:cNvPr>
            <p:cNvSpPr/>
            <p:nvPr/>
          </p:nvSpPr>
          <p:spPr>
            <a:xfrm>
              <a:off x="2163854" y="3929733"/>
              <a:ext cx="4116" cy="7446"/>
            </a:xfrm>
            <a:custGeom>
              <a:avLst/>
              <a:gdLst>
                <a:gd name="connsiteX0" fmla="*/ -1141 w 4116"/>
                <a:gd name="connsiteY0" fmla="*/ 3770 h 7446"/>
                <a:gd name="connsiteX1" fmla="*/ -1141 w 4116"/>
                <a:gd name="connsiteY1" fmla="*/ 1174 h 7446"/>
                <a:gd name="connsiteX2" fmla="*/ -1141 w 4116"/>
                <a:gd name="connsiteY2" fmla="*/ 2355 h 7446"/>
                <a:gd name="connsiteX3" fmla="*/ -1141 w 4116"/>
                <a:gd name="connsiteY3" fmla="*/ 4242 h 7446"/>
                <a:gd name="connsiteX4" fmla="*/ 1691 w 4116"/>
                <a:gd name="connsiteY4" fmla="*/ 4242 h 7446"/>
                <a:gd name="connsiteX5" fmla="*/ 1691 w 4116"/>
                <a:gd name="connsiteY5" fmla="*/ 4242 h 7446"/>
                <a:gd name="connsiteX6" fmla="*/ 1691 w 4116"/>
                <a:gd name="connsiteY6" fmla="*/ 2828 h 7446"/>
                <a:gd name="connsiteX7" fmla="*/ 1691 w 4116"/>
                <a:gd name="connsiteY7" fmla="*/ 4714 h 7446"/>
                <a:gd name="connsiteX8" fmla="*/ 1691 w 4116"/>
                <a:gd name="connsiteY8" fmla="*/ -4 h 7446"/>
                <a:gd name="connsiteX9" fmla="*/ 1691 w 4116"/>
                <a:gd name="connsiteY9" fmla="*/ 2119 h 7446"/>
                <a:gd name="connsiteX10" fmla="*/ 1691 w 4116"/>
                <a:gd name="connsiteY10" fmla="*/ 2119 h 7446"/>
                <a:gd name="connsiteX11" fmla="*/ -1141 w 4116"/>
                <a:gd name="connsiteY11" fmla="*/ -712 h 7446"/>
                <a:gd name="connsiteX12" fmla="*/ 510 w 4116"/>
                <a:gd name="connsiteY12" fmla="*/ 2119 h 7446"/>
                <a:gd name="connsiteX13" fmla="*/ -1141 w 4116"/>
                <a:gd name="connsiteY13" fmla="*/ 3770 h 7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16" h="7446">
                  <a:moveTo>
                    <a:pt x="-1141" y="3770"/>
                  </a:moveTo>
                  <a:cubicBezTo>
                    <a:pt x="-1141" y="3770"/>
                    <a:pt x="-1141" y="2119"/>
                    <a:pt x="-1141" y="1174"/>
                  </a:cubicBezTo>
                  <a:cubicBezTo>
                    <a:pt x="-1141" y="232"/>
                    <a:pt x="-1141" y="1174"/>
                    <a:pt x="-1141" y="2355"/>
                  </a:cubicBezTo>
                  <a:cubicBezTo>
                    <a:pt x="-1141" y="3533"/>
                    <a:pt x="982" y="9433"/>
                    <a:pt x="-1141" y="4242"/>
                  </a:cubicBezTo>
                  <a:cubicBezTo>
                    <a:pt x="-1141" y="4242"/>
                    <a:pt x="-1141" y="4242"/>
                    <a:pt x="1691" y="4242"/>
                  </a:cubicBezTo>
                  <a:cubicBezTo>
                    <a:pt x="4522" y="4242"/>
                    <a:pt x="1691" y="4242"/>
                    <a:pt x="1691" y="4242"/>
                  </a:cubicBezTo>
                  <a:lnTo>
                    <a:pt x="1691" y="2828"/>
                  </a:lnTo>
                  <a:cubicBezTo>
                    <a:pt x="1691" y="2828"/>
                    <a:pt x="1691" y="4242"/>
                    <a:pt x="1691" y="4714"/>
                  </a:cubicBezTo>
                  <a:cubicBezTo>
                    <a:pt x="1691" y="5187"/>
                    <a:pt x="1691" y="3064"/>
                    <a:pt x="1691" y="-4"/>
                  </a:cubicBezTo>
                  <a:cubicBezTo>
                    <a:pt x="1691" y="-3072"/>
                    <a:pt x="1691" y="1174"/>
                    <a:pt x="1691" y="2119"/>
                  </a:cubicBezTo>
                  <a:cubicBezTo>
                    <a:pt x="1691" y="3064"/>
                    <a:pt x="1691" y="2119"/>
                    <a:pt x="1691" y="2119"/>
                  </a:cubicBezTo>
                  <a:cubicBezTo>
                    <a:pt x="-199" y="-1185"/>
                    <a:pt x="-435" y="2119"/>
                    <a:pt x="-1141" y="-712"/>
                  </a:cubicBezTo>
                  <a:cubicBezTo>
                    <a:pt x="-1141" y="466"/>
                    <a:pt x="-435" y="1410"/>
                    <a:pt x="510" y="2119"/>
                  </a:cubicBezTo>
                  <a:cubicBezTo>
                    <a:pt x="37" y="4714"/>
                    <a:pt x="-1377" y="1883"/>
                    <a:pt x="-1141" y="37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9" name="Полилиния: фигура 2348">
              <a:extLst>
                <a:ext uri="{FF2B5EF4-FFF2-40B4-BE49-F238E27FC236}">
                  <a16:creationId xmlns:a16="http://schemas.microsoft.com/office/drawing/2014/main" id="{F450E10E-4D95-0094-6129-3096AE37394B}"/>
                </a:ext>
              </a:extLst>
            </p:cNvPr>
            <p:cNvSpPr/>
            <p:nvPr/>
          </p:nvSpPr>
          <p:spPr>
            <a:xfrm>
              <a:off x="2177093" y="3945460"/>
              <a:ext cx="1417" cy="2122"/>
            </a:xfrm>
            <a:custGeom>
              <a:avLst/>
              <a:gdLst>
                <a:gd name="connsiteX0" fmla="*/ -1167 w 1417"/>
                <a:gd name="connsiteY0" fmla="*/ 1023 h 2122"/>
                <a:gd name="connsiteX1" fmla="*/ 250 w 1417"/>
                <a:gd name="connsiteY1" fmla="*/ 1023 h 2122"/>
                <a:gd name="connsiteX2" fmla="*/ -931 w 1417"/>
                <a:gd name="connsiteY2" fmla="*/ -1100 h 2122"/>
                <a:gd name="connsiteX3" fmla="*/ -1167 w 1417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122">
                  <a:moveTo>
                    <a:pt x="-1167" y="1023"/>
                  </a:moveTo>
                  <a:cubicBezTo>
                    <a:pt x="-1167" y="1023"/>
                    <a:pt x="14" y="1023"/>
                    <a:pt x="250" y="1023"/>
                  </a:cubicBezTo>
                  <a:lnTo>
                    <a:pt x="-931" y="-1100"/>
                  </a:lnTo>
                  <a:cubicBezTo>
                    <a:pt x="250" y="1968"/>
                    <a:pt x="-1167" y="-158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0" name="Полилиния: фигура 2349">
              <a:extLst>
                <a:ext uri="{FF2B5EF4-FFF2-40B4-BE49-F238E27FC236}">
                  <a16:creationId xmlns:a16="http://schemas.microsoft.com/office/drawing/2014/main" id="{700B0440-27A2-A65F-C15D-661DF20C8B63}"/>
                </a:ext>
              </a:extLst>
            </p:cNvPr>
            <p:cNvSpPr/>
            <p:nvPr/>
          </p:nvSpPr>
          <p:spPr>
            <a:xfrm>
              <a:off x="2149250" y="3730885"/>
              <a:ext cx="249791" cy="253434"/>
            </a:xfrm>
            <a:custGeom>
              <a:avLst/>
              <a:gdLst>
                <a:gd name="connsiteX0" fmla="*/ 29271 w 249791"/>
                <a:gd name="connsiteY0" fmla="*/ 215598 h 253434"/>
                <a:gd name="connsiteX1" fmla="*/ 29271 w 249791"/>
                <a:gd name="connsiteY1" fmla="*/ 213711 h 253434"/>
                <a:gd name="connsiteX2" fmla="*/ 29271 w 249791"/>
                <a:gd name="connsiteY2" fmla="*/ 213711 h 253434"/>
                <a:gd name="connsiteX3" fmla="*/ 29271 w 249791"/>
                <a:gd name="connsiteY3" fmla="*/ 210879 h 253434"/>
                <a:gd name="connsiteX4" fmla="*/ 29271 w 249791"/>
                <a:gd name="connsiteY4" fmla="*/ 210879 h 253434"/>
                <a:gd name="connsiteX5" fmla="*/ 31867 w 249791"/>
                <a:gd name="connsiteY5" fmla="*/ 210879 h 253434"/>
                <a:gd name="connsiteX6" fmla="*/ 31867 w 249791"/>
                <a:gd name="connsiteY6" fmla="*/ 214889 h 253434"/>
                <a:gd name="connsiteX7" fmla="*/ 33756 w 249791"/>
                <a:gd name="connsiteY7" fmla="*/ 212766 h 253434"/>
                <a:gd name="connsiteX8" fmla="*/ 33756 w 249791"/>
                <a:gd name="connsiteY8" fmla="*/ 212766 h 253434"/>
                <a:gd name="connsiteX9" fmla="*/ 35407 w 249791"/>
                <a:gd name="connsiteY9" fmla="*/ 216779 h 253434"/>
                <a:gd name="connsiteX10" fmla="*/ 35407 w 249791"/>
                <a:gd name="connsiteY10" fmla="*/ 216779 h 253434"/>
                <a:gd name="connsiteX11" fmla="*/ 33756 w 249791"/>
                <a:gd name="connsiteY11" fmla="*/ 213002 h 253434"/>
                <a:gd name="connsiteX12" fmla="*/ 35643 w 249791"/>
                <a:gd name="connsiteY12" fmla="*/ 213002 h 253434"/>
                <a:gd name="connsiteX13" fmla="*/ 35643 w 249791"/>
                <a:gd name="connsiteY13" fmla="*/ 216779 h 253434"/>
                <a:gd name="connsiteX14" fmla="*/ 36824 w 249791"/>
                <a:gd name="connsiteY14" fmla="*/ 214653 h 253434"/>
                <a:gd name="connsiteX15" fmla="*/ 38238 w 249791"/>
                <a:gd name="connsiteY15" fmla="*/ 214653 h 253434"/>
                <a:gd name="connsiteX16" fmla="*/ 38238 w 249791"/>
                <a:gd name="connsiteY16" fmla="*/ 213239 h 253434"/>
                <a:gd name="connsiteX17" fmla="*/ 38238 w 249791"/>
                <a:gd name="connsiteY17" fmla="*/ 213239 h 253434"/>
                <a:gd name="connsiteX18" fmla="*/ 38238 w 249791"/>
                <a:gd name="connsiteY18" fmla="*/ 215125 h 253434"/>
                <a:gd name="connsiteX19" fmla="*/ 39656 w 249791"/>
                <a:gd name="connsiteY19" fmla="*/ 212766 h 253434"/>
                <a:gd name="connsiteX20" fmla="*/ 39656 w 249791"/>
                <a:gd name="connsiteY20" fmla="*/ 212766 h 253434"/>
                <a:gd name="connsiteX21" fmla="*/ 39656 w 249791"/>
                <a:gd name="connsiteY21" fmla="*/ 216070 h 253434"/>
                <a:gd name="connsiteX22" fmla="*/ 42015 w 249791"/>
                <a:gd name="connsiteY22" fmla="*/ 216070 h 253434"/>
                <a:gd name="connsiteX23" fmla="*/ 42015 w 249791"/>
                <a:gd name="connsiteY23" fmla="*/ 214653 h 253434"/>
                <a:gd name="connsiteX24" fmla="*/ 42015 w 249791"/>
                <a:gd name="connsiteY24" fmla="*/ 214653 h 253434"/>
                <a:gd name="connsiteX25" fmla="*/ 43902 w 249791"/>
                <a:gd name="connsiteY25" fmla="*/ 217484 h 253434"/>
                <a:gd name="connsiteX26" fmla="*/ 43902 w 249791"/>
                <a:gd name="connsiteY26" fmla="*/ 215598 h 253434"/>
                <a:gd name="connsiteX27" fmla="*/ 43902 w 249791"/>
                <a:gd name="connsiteY27" fmla="*/ 215598 h 253434"/>
                <a:gd name="connsiteX28" fmla="*/ 42723 w 249791"/>
                <a:gd name="connsiteY28" fmla="*/ 214180 h 253434"/>
                <a:gd name="connsiteX29" fmla="*/ 42723 w 249791"/>
                <a:gd name="connsiteY29" fmla="*/ 211349 h 253434"/>
                <a:gd name="connsiteX30" fmla="*/ 44374 w 249791"/>
                <a:gd name="connsiteY30" fmla="*/ 214417 h 253434"/>
                <a:gd name="connsiteX31" fmla="*/ 44374 w 249791"/>
                <a:gd name="connsiteY31" fmla="*/ 212766 h 253434"/>
                <a:gd name="connsiteX32" fmla="*/ 44374 w 249791"/>
                <a:gd name="connsiteY32" fmla="*/ 215598 h 253434"/>
                <a:gd name="connsiteX33" fmla="*/ 45791 w 249791"/>
                <a:gd name="connsiteY33" fmla="*/ 218429 h 253434"/>
                <a:gd name="connsiteX34" fmla="*/ 45791 w 249791"/>
                <a:gd name="connsiteY34" fmla="*/ 218429 h 253434"/>
                <a:gd name="connsiteX35" fmla="*/ 45791 w 249791"/>
                <a:gd name="connsiteY35" fmla="*/ 221497 h 253434"/>
                <a:gd name="connsiteX36" fmla="*/ 47442 w 249791"/>
                <a:gd name="connsiteY36" fmla="*/ 221497 h 253434"/>
                <a:gd name="connsiteX37" fmla="*/ 45791 w 249791"/>
                <a:gd name="connsiteY37" fmla="*/ 219374 h 253434"/>
                <a:gd name="connsiteX38" fmla="*/ 45791 w 249791"/>
                <a:gd name="connsiteY38" fmla="*/ 219374 h 253434"/>
                <a:gd name="connsiteX39" fmla="*/ 43902 w 249791"/>
                <a:gd name="connsiteY39" fmla="*/ 215361 h 253434"/>
                <a:gd name="connsiteX40" fmla="*/ 43902 w 249791"/>
                <a:gd name="connsiteY40" fmla="*/ 215361 h 253434"/>
                <a:gd name="connsiteX41" fmla="*/ 43902 w 249791"/>
                <a:gd name="connsiteY41" fmla="*/ 217484 h 253434"/>
                <a:gd name="connsiteX42" fmla="*/ 47442 w 249791"/>
                <a:gd name="connsiteY42" fmla="*/ 219374 h 253434"/>
                <a:gd name="connsiteX43" fmla="*/ 47442 w 249791"/>
                <a:gd name="connsiteY43" fmla="*/ 217012 h 253434"/>
                <a:gd name="connsiteX44" fmla="*/ 49329 w 249791"/>
                <a:gd name="connsiteY44" fmla="*/ 220080 h 253434"/>
                <a:gd name="connsiteX45" fmla="*/ 49329 w 249791"/>
                <a:gd name="connsiteY45" fmla="*/ 220080 h 253434"/>
                <a:gd name="connsiteX46" fmla="*/ 51691 w 249791"/>
                <a:gd name="connsiteY46" fmla="*/ 220080 h 253434"/>
                <a:gd name="connsiteX47" fmla="*/ 51691 w 249791"/>
                <a:gd name="connsiteY47" fmla="*/ 222442 h 253434"/>
                <a:gd name="connsiteX48" fmla="*/ 52869 w 249791"/>
                <a:gd name="connsiteY48" fmla="*/ 222442 h 253434"/>
                <a:gd name="connsiteX49" fmla="*/ 51454 w 249791"/>
                <a:gd name="connsiteY49" fmla="*/ 218665 h 253434"/>
                <a:gd name="connsiteX50" fmla="*/ 52869 w 249791"/>
                <a:gd name="connsiteY50" fmla="*/ 218665 h 253434"/>
                <a:gd name="connsiteX51" fmla="*/ 52869 w 249791"/>
                <a:gd name="connsiteY51" fmla="*/ 215361 h 253434"/>
                <a:gd name="connsiteX52" fmla="*/ 54522 w 249791"/>
                <a:gd name="connsiteY52" fmla="*/ 218902 h 253434"/>
                <a:gd name="connsiteX53" fmla="*/ 54522 w 249791"/>
                <a:gd name="connsiteY53" fmla="*/ 217484 h 253434"/>
                <a:gd name="connsiteX54" fmla="*/ 54522 w 249791"/>
                <a:gd name="connsiteY54" fmla="*/ 220080 h 253434"/>
                <a:gd name="connsiteX55" fmla="*/ 52632 w 249791"/>
                <a:gd name="connsiteY55" fmla="*/ 222206 h 253434"/>
                <a:gd name="connsiteX56" fmla="*/ 52632 w 249791"/>
                <a:gd name="connsiteY56" fmla="*/ 222206 h 253434"/>
                <a:gd name="connsiteX57" fmla="*/ 55464 w 249791"/>
                <a:gd name="connsiteY57" fmla="*/ 220316 h 253434"/>
                <a:gd name="connsiteX58" fmla="*/ 61127 w 249791"/>
                <a:gd name="connsiteY58" fmla="*/ 223148 h 253434"/>
                <a:gd name="connsiteX59" fmla="*/ 62544 w 249791"/>
                <a:gd name="connsiteY59" fmla="*/ 223148 h 253434"/>
                <a:gd name="connsiteX60" fmla="*/ 62544 w 249791"/>
                <a:gd name="connsiteY60" fmla="*/ 221261 h 253434"/>
                <a:gd name="connsiteX61" fmla="*/ 62544 w 249791"/>
                <a:gd name="connsiteY61" fmla="*/ 223148 h 253434"/>
                <a:gd name="connsiteX62" fmla="*/ 62544 w 249791"/>
                <a:gd name="connsiteY62" fmla="*/ 223148 h 253434"/>
                <a:gd name="connsiteX63" fmla="*/ 65376 w 249791"/>
                <a:gd name="connsiteY63" fmla="*/ 223148 h 253434"/>
                <a:gd name="connsiteX64" fmla="*/ 65376 w 249791"/>
                <a:gd name="connsiteY64" fmla="*/ 221025 h 253434"/>
                <a:gd name="connsiteX65" fmla="*/ 65376 w 249791"/>
                <a:gd name="connsiteY65" fmla="*/ 223620 h 253434"/>
                <a:gd name="connsiteX66" fmla="*/ 67499 w 249791"/>
                <a:gd name="connsiteY66" fmla="*/ 222206 h 253434"/>
                <a:gd name="connsiteX67" fmla="*/ 69152 w 249791"/>
                <a:gd name="connsiteY67" fmla="*/ 222206 h 253434"/>
                <a:gd name="connsiteX68" fmla="*/ 70567 w 249791"/>
                <a:gd name="connsiteY68" fmla="*/ 223620 h 253434"/>
                <a:gd name="connsiteX69" fmla="*/ 72926 w 249791"/>
                <a:gd name="connsiteY69" fmla="*/ 221025 h 253434"/>
                <a:gd name="connsiteX70" fmla="*/ 76466 w 249791"/>
                <a:gd name="connsiteY70" fmla="*/ 221025 h 253434"/>
                <a:gd name="connsiteX71" fmla="*/ 76466 w 249791"/>
                <a:gd name="connsiteY71" fmla="*/ 221025 h 253434"/>
                <a:gd name="connsiteX72" fmla="*/ 78356 w 249791"/>
                <a:gd name="connsiteY72" fmla="*/ 221025 h 253434"/>
                <a:gd name="connsiteX73" fmla="*/ 79770 w 249791"/>
                <a:gd name="connsiteY73" fmla="*/ 221025 h 253434"/>
                <a:gd name="connsiteX74" fmla="*/ 81187 w 249791"/>
                <a:gd name="connsiteY74" fmla="*/ 222442 h 253434"/>
                <a:gd name="connsiteX75" fmla="*/ 81187 w 249791"/>
                <a:gd name="connsiteY75" fmla="*/ 220080 h 253434"/>
                <a:gd name="connsiteX76" fmla="*/ 85197 w 249791"/>
                <a:gd name="connsiteY76" fmla="*/ 220080 h 253434"/>
                <a:gd name="connsiteX77" fmla="*/ 169205 w 249791"/>
                <a:gd name="connsiteY77" fmla="*/ 183742 h 253434"/>
                <a:gd name="connsiteX78" fmla="*/ 170619 w 249791"/>
                <a:gd name="connsiteY78" fmla="*/ 186337 h 253434"/>
                <a:gd name="connsiteX79" fmla="*/ 164483 w 249791"/>
                <a:gd name="connsiteY79" fmla="*/ 189405 h 253434"/>
                <a:gd name="connsiteX80" fmla="*/ 164483 w 249791"/>
                <a:gd name="connsiteY80" fmla="*/ 191528 h 253434"/>
                <a:gd name="connsiteX81" fmla="*/ 164483 w 249791"/>
                <a:gd name="connsiteY81" fmla="*/ 191528 h 253434"/>
                <a:gd name="connsiteX82" fmla="*/ 164483 w 249791"/>
                <a:gd name="connsiteY82" fmla="*/ 191528 h 253434"/>
                <a:gd name="connsiteX83" fmla="*/ 165901 w 249791"/>
                <a:gd name="connsiteY83" fmla="*/ 194596 h 253434"/>
                <a:gd name="connsiteX84" fmla="*/ 162361 w 249791"/>
                <a:gd name="connsiteY84" fmla="*/ 195777 h 253434"/>
                <a:gd name="connsiteX85" fmla="*/ 159765 w 249791"/>
                <a:gd name="connsiteY85" fmla="*/ 197663 h 253434"/>
                <a:gd name="connsiteX86" fmla="*/ 156697 w 249791"/>
                <a:gd name="connsiteY86" fmla="*/ 202146 h 253434"/>
                <a:gd name="connsiteX87" fmla="*/ 156697 w 249791"/>
                <a:gd name="connsiteY87" fmla="*/ 202146 h 253434"/>
                <a:gd name="connsiteX88" fmla="*/ 156697 w 249791"/>
                <a:gd name="connsiteY88" fmla="*/ 203563 h 253434"/>
                <a:gd name="connsiteX89" fmla="*/ 151034 w 249791"/>
                <a:gd name="connsiteY89" fmla="*/ 205450 h 253434"/>
                <a:gd name="connsiteX90" fmla="*/ 149617 w 249791"/>
                <a:gd name="connsiteY90" fmla="*/ 205450 h 253434"/>
                <a:gd name="connsiteX91" fmla="*/ 148203 w 249791"/>
                <a:gd name="connsiteY91" fmla="*/ 206867 h 253434"/>
                <a:gd name="connsiteX92" fmla="*/ 146080 w 249791"/>
                <a:gd name="connsiteY92" fmla="*/ 206867 h 253434"/>
                <a:gd name="connsiteX93" fmla="*/ 146080 w 249791"/>
                <a:gd name="connsiteY93" fmla="*/ 208990 h 253434"/>
                <a:gd name="connsiteX94" fmla="*/ 146080 w 249791"/>
                <a:gd name="connsiteY94" fmla="*/ 207575 h 253434"/>
                <a:gd name="connsiteX95" fmla="*/ 146080 w 249791"/>
                <a:gd name="connsiteY95" fmla="*/ 209462 h 253434"/>
                <a:gd name="connsiteX96" fmla="*/ 146080 w 249791"/>
                <a:gd name="connsiteY96" fmla="*/ 208045 h 253434"/>
                <a:gd name="connsiteX97" fmla="*/ 146080 w 249791"/>
                <a:gd name="connsiteY97" fmla="*/ 210407 h 253434"/>
                <a:gd name="connsiteX98" fmla="*/ 144663 w 249791"/>
                <a:gd name="connsiteY98" fmla="*/ 210407 h 253434"/>
                <a:gd name="connsiteX99" fmla="*/ 144663 w 249791"/>
                <a:gd name="connsiteY99" fmla="*/ 212294 h 253434"/>
                <a:gd name="connsiteX100" fmla="*/ 144663 w 249791"/>
                <a:gd name="connsiteY100" fmla="*/ 210643 h 253434"/>
                <a:gd name="connsiteX101" fmla="*/ 144663 w 249791"/>
                <a:gd name="connsiteY101" fmla="*/ 213475 h 253434"/>
                <a:gd name="connsiteX102" fmla="*/ 144663 w 249791"/>
                <a:gd name="connsiteY102" fmla="*/ 211821 h 253434"/>
                <a:gd name="connsiteX103" fmla="*/ 142303 w 249791"/>
                <a:gd name="connsiteY103" fmla="*/ 215125 h 253434"/>
                <a:gd name="connsiteX104" fmla="*/ 142303 w 249791"/>
                <a:gd name="connsiteY104" fmla="*/ 215125 h 253434"/>
                <a:gd name="connsiteX105" fmla="*/ 140180 w 249791"/>
                <a:gd name="connsiteY105" fmla="*/ 215125 h 253434"/>
                <a:gd name="connsiteX106" fmla="*/ 130741 w 249791"/>
                <a:gd name="connsiteY106" fmla="*/ 218665 h 253434"/>
                <a:gd name="connsiteX107" fmla="*/ 130741 w 249791"/>
                <a:gd name="connsiteY107" fmla="*/ 220080 h 253434"/>
                <a:gd name="connsiteX108" fmla="*/ 129088 w 249791"/>
                <a:gd name="connsiteY108" fmla="*/ 218665 h 253434"/>
                <a:gd name="connsiteX109" fmla="*/ 123661 w 249791"/>
                <a:gd name="connsiteY109" fmla="*/ 222678 h 253434"/>
                <a:gd name="connsiteX110" fmla="*/ 123661 w 249791"/>
                <a:gd name="connsiteY110" fmla="*/ 221025 h 253434"/>
                <a:gd name="connsiteX111" fmla="*/ 121538 w 249791"/>
                <a:gd name="connsiteY111" fmla="*/ 222442 h 253434"/>
                <a:gd name="connsiteX112" fmla="*/ 123661 w 249791"/>
                <a:gd name="connsiteY112" fmla="*/ 227633 h 253434"/>
                <a:gd name="connsiteX113" fmla="*/ 121774 w 249791"/>
                <a:gd name="connsiteY113" fmla="*/ 225037 h 253434"/>
                <a:gd name="connsiteX114" fmla="*/ 121774 w 249791"/>
                <a:gd name="connsiteY114" fmla="*/ 223620 h 253434"/>
                <a:gd name="connsiteX115" fmla="*/ 121774 w 249791"/>
                <a:gd name="connsiteY115" fmla="*/ 223620 h 253434"/>
                <a:gd name="connsiteX116" fmla="*/ 117525 w 249791"/>
                <a:gd name="connsiteY116" fmla="*/ 223620 h 253434"/>
                <a:gd name="connsiteX117" fmla="*/ 115875 w 249791"/>
                <a:gd name="connsiteY117" fmla="*/ 223620 h 253434"/>
                <a:gd name="connsiteX118" fmla="*/ 115875 w 249791"/>
                <a:gd name="connsiteY118" fmla="*/ 225037 h 253434"/>
                <a:gd name="connsiteX119" fmla="*/ 112098 w 249791"/>
                <a:gd name="connsiteY119" fmla="*/ 225037 h 253434"/>
                <a:gd name="connsiteX120" fmla="*/ 112098 w 249791"/>
                <a:gd name="connsiteY120" fmla="*/ 226924 h 253434"/>
                <a:gd name="connsiteX121" fmla="*/ 106671 w 249791"/>
                <a:gd name="connsiteY121" fmla="*/ 226924 h 253434"/>
                <a:gd name="connsiteX122" fmla="*/ 106671 w 249791"/>
                <a:gd name="connsiteY122" fmla="*/ 228105 h 253434"/>
                <a:gd name="connsiteX123" fmla="*/ 101244 w 249791"/>
                <a:gd name="connsiteY123" fmla="*/ 228105 h 253434"/>
                <a:gd name="connsiteX124" fmla="*/ 96759 w 249791"/>
                <a:gd name="connsiteY124" fmla="*/ 228105 h 253434"/>
                <a:gd name="connsiteX125" fmla="*/ 96759 w 249791"/>
                <a:gd name="connsiteY125" fmla="*/ 230700 h 253434"/>
                <a:gd name="connsiteX126" fmla="*/ 96759 w 249791"/>
                <a:gd name="connsiteY126" fmla="*/ 230700 h 253434"/>
                <a:gd name="connsiteX127" fmla="*/ 93692 w 249791"/>
                <a:gd name="connsiteY127" fmla="*/ 228341 h 253434"/>
                <a:gd name="connsiteX128" fmla="*/ 93692 w 249791"/>
                <a:gd name="connsiteY128" fmla="*/ 228341 h 253434"/>
                <a:gd name="connsiteX129" fmla="*/ 93692 w 249791"/>
                <a:gd name="connsiteY129" fmla="*/ 229992 h 253434"/>
                <a:gd name="connsiteX130" fmla="*/ 89209 w 249791"/>
                <a:gd name="connsiteY130" fmla="*/ 227160 h 253434"/>
                <a:gd name="connsiteX131" fmla="*/ 89209 w 249791"/>
                <a:gd name="connsiteY131" fmla="*/ 229755 h 253434"/>
                <a:gd name="connsiteX132" fmla="*/ 89209 w 249791"/>
                <a:gd name="connsiteY132" fmla="*/ 229755 h 253434"/>
                <a:gd name="connsiteX133" fmla="*/ 89209 w 249791"/>
                <a:gd name="connsiteY133" fmla="*/ 227869 h 253434"/>
                <a:gd name="connsiteX134" fmla="*/ 89209 w 249791"/>
                <a:gd name="connsiteY134" fmla="*/ 227869 h 253434"/>
                <a:gd name="connsiteX135" fmla="*/ 89209 w 249791"/>
                <a:gd name="connsiteY135" fmla="*/ 229992 h 253434"/>
                <a:gd name="connsiteX136" fmla="*/ 89209 w 249791"/>
                <a:gd name="connsiteY136" fmla="*/ 229992 h 253434"/>
                <a:gd name="connsiteX137" fmla="*/ 89209 w 249791"/>
                <a:gd name="connsiteY137" fmla="*/ 231878 h 253434"/>
                <a:gd name="connsiteX138" fmla="*/ 87556 w 249791"/>
                <a:gd name="connsiteY138" fmla="*/ 230464 h 253434"/>
                <a:gd name="connsiteX139" fmla="*/ 87556 w 249791"/>
                <a:gd name="connsiteY139" fmla="*/ 229283 h 253434"/>
                <a:gd name="connsiteX140" fmla="*/ 87556 w 249791"/>
                <a:gd name="connsiteY140" fmla="*/ 227396 h 253434"/>
                <a:gd name="connsiteX141" fmla="*/ 85197 w 249791"/>
                <a:gd name="connsiteY141" fmla="*/ 227396 h 253434"/>
                <a:gd name="connsiteX142" fmla="*/ 86614 w 249791"/>
                <a:gd name="connsiteY142" fmla="*/ 229519 h 253434"/>
                <a:gd name="connsiteX143" fmla="*/ 86614 w 249791"/>
                <a:gd name="connsiteY143" fmla="*/ 229519 h 253434"/>
                <a:gd name="connsiteX144" fmla="*/ 86614 w 249791"/>
                <a:gd name="connsiteY144" fmla="*/ 230936 h 253434"/>
                <a:gd name="connsiteX145" fmla="*/ 86614 w 249791"/>
                <a:gd name="connsiteY145" fmla="*/ 234710 h 253434"/>
                <a:gd name="connsiteX146" fmla="*/ 85197 w 249791"/>
                <a:gd name="connsiteY146" fmla="*/ 232587 h 253434"/>
                <a:gd name="connsiteX147" fmla="*/ 85197 w 249791"/>
                <a:gd name="connsiteY147" fmla="*/ 234710 h 253434"/>
                <a:gd name="connsiteX148" fmla="*/ 85197 w 249791"/>
                <a:gd name="connsiteY148" fmla="*/ 232351 h 253434"/>
                <a:gd name="connsiteX149" fmla="*/ 85197 w 249791"/>
                <a:gd name="connsiteY149" fmla="*/ 234240 h 253434"/>
                <a:gd name="connsiteX150" fmla="*/ 85197 w 249791"/>
                <a:gd name="connsiteY150" fmla="*/ 234240 h 253434"/>
                <a:gd name="connsiteX151" fmla="*/ 83783 w 249791"/>
                <a:gd name="connsiteY151" fmla="*/ 232115 h 253434"/>
                <a:gd name="connsiteX152" fmla="*/ 82365 w 249791"/>
                <a:gd name="connsiteY152" fmla="*/ 232115 h 253434"/>
                <a:gd name="connsiteX153" fmla="*/ 82365 w 249791"/>
                <a:gd name="connsiteY153" fmla="*/ 233532 h 253434"/>
                <a:gd name="connsiteX154" fmla="*/ 80006 w 249791"/>
                <a:gd name="connsiteY154" fmla="*/ 231642 h 253434"/>
                <a:gd name="connsiteX155" fmla="*/ 78119 w 249791"/>
                <a:gd name="connsiteY155" fmla="*/ 233296 h 253434"/>
                <a:gd name="connsiteX156" fmla="*/ 75288 w 249791"/>
                <a:gd name="connsiteY156" fmla="*/ 233296 h 253434"/>
                <a:gd name="connsiteX157" fmla="*/ 75288 w 249791"/>
                <a:gd name="connsiteY157" fmla="*/ 231878 h 253434"/>
                <a:gd name="connsiteX158" fmla="*/ 71984 w 249791"/>
                <a:gd name="connsiteY158" fmla="*/ 233296 h 253434"/>
                <a:gd name="connsiteX159" fmla="*/ 71984 w 249791"/>
                <a:gd name="connsiteY159" fmla="*/ 233296 h 253434"/>
                <a:gd name="connsiteX160" fmla="*/ 71984 w 249791"/>
                <a:gd name="connsiteY160" fmla="*/ 234710 h 253434"/>
                <a:gd name="connsiteX161" fmla="*/ 69389 w 249791"/>
                <a:gd name="connsiteY161" fmla="*/ 232823 h 253434"/>
                <a:gd name="connsiteX162" fmla="*/ 69389 w 249791"/>
                <a:gd name="connsiteY162" fmla="*/ 232823 h 253434"/>
                <a:gd name="connsiteX163" fmla="*/ 69389 w 249791"/>
                <a:gd name="connsiteY163" fmla="*/ 234477 h 253434"/>
                <a:gd name="connsiteX164" fmla="*/ 68208 w 249791"/>
                <a:gd name="connsiteY164" fmla="*/ 233059 h 253434"/>
                <a:gd name="connsiteX165" fmla="*/ 66793 w 249791"/>
                <a:gd name="connsiteY165" fmla="*/ 234946 h 253434"/>
                <a:gd name="connsiteX166" fmla="*/ 65376 w 249791"/>
                <a:gd name="connsiteY166" fmla="*/ 232115 h 253434"/>
                <a:gd name="connsiteX167" fmla="*/ 65376 w 249791"/>
                <a:gd name="connsiteY167" fmla="*/ 232115 h 253434"/>
                <a:gd name="connsiteX168" fmla="*/ 65376 w 249791"/>
                <a:gd name="connsiteY168" fmla="*/ 234004 h 253434"/>
                <a:gd name="connsiteX169" fmla="*/ 65376 w 249791"/>
                <a:gd name="connsiteY169" fmla="*/ 235655 h 253434"/>
                <a:gd name="connsiteX170" fmla="*/ 65376 w 249791"/>
                <a:gd name="connsiteY170" fmla="*/ 233296 h 253434"/>
                <a:gd name="connsiteX171" fmla="*/ 63489 w 249791"/>
                <a:gd name="connsiteY171" fmla="*/ 233296 h 253434"/>
                <a:gd name="connsiteX172" fmla="*/ 63489 w 249791"/>
                <a:gd name="connsiteY172" fmla="*/ 230936 h 253434"/>
                <a:gd name="connsiteX173" fmla="*/ 61836 w 249791"/>
                <a:gd name="connsiteY173" fmla="*/ 234710 h 253434"/>
                <a:gd name="connsiteX174" fmla="*/ 60185 w 249791"/>
                <a:gd name="connsiteY174" fmla="*/ 231878 h 253434"/>
                <a:gd name="connsiteX175" fmla="*/ 60185 w 249791"/>
                <a:gd name="connsiteY175" fmla="*/ 233768 h 253434"/>
                <a:gd name="connsiteX176" fmla="*/ 58296 w 249791"/>
                <a:gd name="connsiteY176" fmla="*/ 232115 h 253434"/>
                <a:gd name="connsiteX177" fmla="*/ 58296 w 249791"/>
                <a:gd name="connsiteY177" fmla="*/ 232115 h 253434"/>
                <a:gd name="connsiteX178" fmla="*/ 58296 w 249791"/>
                <a:gd name="connsiteY178" fmla="*/ 232115 h 253434"/>
                <a:gd name="connsiteX179" fmla="*/ 55700 w 249791"/>
                <a:gd name="connsiteY179" fmla="*/ 233296 h 253434"/>
                <a:gd name="connsiteX180" fmla="*/ 53814 w 249791"/>
                <a:gd name="connsiteY180" fmla="*/ 229755 h 253434"/>
                <a:gd name="connsiteX181" fmla="*/ 55464 w 249791"/>
                <a:gd name="connsiteY181" fmla="*/ 233059 h 253434"/>
                <a:gd name="connsiteX182" fmla="*/ 55464 w 249791"/>
                <a:gd name="connsiteY182" fmla="*/ 233059 h 253434"/>
                <a:gd name="connsiteX183" fmla="*/ 53577 w 249791"/>
                <a:gd name="connsiteY183" fmla="*/ 228811 h 253434"/>
                <a:gd name="connsiteX184" fmla="*/ 55228 w 249791"/>
                <a:gd name="connsiteY184" fmla="*/ 233059 h 253434"/>
                <a:gd name="connsiteX185" fmla="*/ 55228 w 249791"/>
                <a:gd name="connsiteY185" fmla="*/ 233059 h 253434"/>
                <a:gd name="connsiteX186" fmla="*/ 55228 w 249791"/>
                <a:gd name="connsiteY186" fmla="*/ 231173 h 253434"/>
                <a:gd name="connsiteX187" fmla="*/ 55228 w 249791"/>
                <a:gd name="connsiteY187" fmla="*/ 233296 h 253434"/>
                <a:gd name="connsiteX188" fmla="*/ 52869 w 249791"/>
                <a:gd name="connsiteY188" fmla="*/ 230464 h 253434"/>
                <a:gd name="connsiteX189" fmla="*/ 51454 w 249791"/>
                <a:gd name="connsiteY189" fmla="*/ 230464 h 253434"/>
                <a:gd name="connsiteX190" fmla="*/ 51454 w 249791"/>
                <a:gd name="connsiteY190" fmla="*/ 233532 h 253434"/>
                <a:gd name="connsiteX191" fmla="*/ 52869 w 249791"/>
                <a:gd name="connsiteY191" fmla="*/ 235419 h 253434"/>
                <a:gd name="connsiteX192" fmla="*/ 52869 w 249791"/>
                <a:gd name="connsiteY192" fmla="*/ 235419 h 253434"/>
                <a:gd name="connsiteX193" fmla="*/ 52869 w 249791"/>
                <a:gd name="connsiteY193" fmla="*/ 234004 h 253434"/>
                <a:gd name="connsiteX194" fmla="*/ 56409 w 249791"/>
                <a:gd name="connsiteY194" fmla="*/ 236600 h 253434"/>
                <a:gd name="connsiteX195" fmla="*/ 56409 w 249791"/>
                <a:gd name="connsiteY195" fmla="*/ 234946 h 253434"/>
                <a:gd name="connsiteX196" fmla="*/ 56409 w 249791"/>
                <a:gd name="connsiteY196" fmla="*/ 238250 h 253434"/>
                <a:gd name="connsiteX197" fmla="*/ 56409 w 249791"/>
                <a:gd name="connsiteY197" fmla="*/ 236600 h 253434"/>
                <a:gd name="connsiteX198" fmla="*/ 56409 w 249791"/>
                <a:gd name="connsiteY198" fmla="*/ 235182 h 253434"/>
                <a:gd name="connsiteX199" fmla="*/ 56409 w 249791"/>
                <a:gd name="connsiteY199" fmla="*/ 238014 h 253434"/>
                <a:gd name="connsiteX200" fmla="*/ 58296 w 249791"/>
                <a:gd name="connsiteY200" fmla="*/ 239667 h 253434"/>
                <a:gd name="connsiteX201" fmla="*/ 58296 w 249791"/>
                <a:gd name="connsiteY201" fmla="*/ 238014 h 253434"/>
                <a:gd name="connsiteX202" fmla="*/ 59713 w 249791"/>
                <a:gd name="connsiteY202" fmla="*/ 238014 h 253434"/>
                <a:gd name="connsiteX203" fmla="*/ 59713 w 249791"/>
                <a:gd name="connsiteY203" fmla="*/ 236127 h 253434"/>
                <a:gd name="connsiteX204" fmla="*/ 59713 w 249791"/>
                <a:gd name="connsiteY204" fmla="*/ 236127 h 253434"/>
                <a:gd name="connsiteX205" fmla="*/ 59713 w 249791"/>
                <a:gd name="connsiteY205" fmla="*/ 238250 h 253434"/>
                <a:gd name="connsiteX206" fmla="*/ 61836 w 249791"/>
                <a:gd name="connsiteY206" fmla="*/ 236836 h 253434"/>
                <a:gd name="connsiteX207" fmla="*/ 61836 w 249791"/>
                <a:gd name="connsiteY207" fmla="*/ 238486 h 253434"/>
                <a:gd name="connsiteX208" fmla="*/ 63253 w 249791"/>
                <a:gd name="connsiteY208" fmla="*/ 238486 h 253434"/>
                <a:gd name="connsiteX209" fmla="*/ 61836 w 249791"/>
                <a:gd name="connsiteY209" fmla="*/ 238486 h 253434"/>
                <a:gd name="connsiteX210" fmla="*/ 61836 w 249791"/>
                <a:gd name="connsiteY210" fmla="*/ 240609 h 253434"/>
                <a:gd name="connsiteX211" fmla="*/ 65376 w 249791"/>
                <a:gd name="connsiteY211" fmla="*/ 240609 h 253434"/>
                <a:gd name="connsiteX212" fmla="*/ 65376 w 249791"/>
                <a:gd name="connsiteY212" fmla="*/ 240609 h 253434"/>
                <a:gd name="connsiteX213" fmla="*/ 67027 w 249791"/>
                <a:gd name="connsiteY213" fmla="*/ 240609 h 253434"/>
                <a:gd name="connsiteX214" fmla="*/ 67027 w 249791"/>
                <a:gd name="connsiteY214" fmla="*/ 240609 h 253434"/>
                <a:gd name="connsiteX215" fmla="*/ 67027 w 249791"/>
                <a:gd name="connsiteY215" fmla="*/ 238959 h 253434"/>
                <a:gd name="connsiteX216" fmla="*/ 67027 w 249791"/>
                <a:gd name="connsiteY216" fmla="*/ 240846 h 253434"/>
                <a:gd name="connsiteX217" fmla="*/ 67027 w 249791"/>
                <a:gd name="connsiteY217" fmla="*/ 240846 h 253434"/>
                <a:gd name="connsiteX218" fmla="*/ 69389 w 249791"/>
                <a:gd name="connsiteY218" fmla="*/ 240846 h 253434"/>
                <a:gd name="connsiteX219" fmla="*/ 69389 w 249791"/>
                <a:gd name="connsiteY219" fmla="*/ 240846 h 253434"/>
                <a:gd name="connsiteX220" fmla="*/ 73398 w 249791"/>
                <a:gd name="connsiteY220" fmla="*/ 240846 h 253434"/>
                <a:gd name="connsiteX221" fmla="*/ 73398 w 249791"/>
                <a:gd name="connsiteY221" fmla="*/ 242735 h 253434"/>
                <a:gd name="connsiteX222" fmla="*/ 73398 w 249791"/>
                <a:gd name="connsiteY222" fmla="*/ 240609 h 253434"/>
                <a:gd name="connsiteX223" fmla="*/ 75288 w 249791"/>
                <a:gd name="connsiteY223" fmla="*/ 243441 h 253434"/>
                <a:gd name="connsiteX224" fmla="*/ 73871 w 249791"/>
                <a:gd name="connsiteY224" fmla="*/ 240846 h 253434"/>
                <a:gd name="connsiteX225" fmla="*/ 76466 w 249791"/>
                <a:gd name="connsiteY225" fmla="*/ 240846 h 253434"/>
                <a:gd name="connsiteX226" fmla="*/ 76466 w 249791"/>
                <a:gd name="connsiteY226" fmla="*/ 238250 h 253434"/>
                <a:gd name="connsiteX227" fmla="*/ 77883 w 249791"/>
                <a:gd name="connsiteY227" fmla="*/ 240376 h 253434"/>
                <a:gd name="connsiteX228" fmla="*/ 77883 w 249791"/>
                <a:gd name="connsiteY228" fmla="*/ 238723 h 253434"/>
                <a:gd name="connsiteX229" fmla="*/ 77883 w 249791"/>
                <a:gd name="connsiteY229" fmla="*/ 240140 h 253434"/>
                <a:gd name="connsiteX230" fmla="*/ 77883 w 249791"/>
                <a:gd name="connsiteY230" fmla="*/ 238486 h 253434"/>
                <a:gd name="connsiteX231" fmla="*/ 79534 w 249791"/>
                <a:gd name="connsiteY231" fmla="*/ 241082 h 253434"/>
                <a:gd name="connsiteX232" fmla="*/ 79534 w 249791"/>
                <a:gd name="connsiteY232" fmla="*/ 243208 h 253434"/>
                <a:gd name="connsiteX233" fmla="*/ 80951 w 249791"/>
                <a:gd name="connsiteY233" fmla="*/ 239431 h 253434"/>
                <a:gd name="connsiteX234" fmla="*/ 82602 w 249791"/>
                <a:gd name="connsiteY234" fmla="*/ 242735 h 253434"/>
                <a:gd name="connsiteX235" fmla="*/ 86378 w 249791"/>
                <a:gd name="connsiteY235" fmla="*/ 242735 h 253434"/>
                <a:gd name="connsiteX236" fmla="*/ 86378 w 249791"/>
                <a:gd name="connsiteY236" fmla="*/ 242735 h 253434"/>
                <a:gd name="connsiteX237" fmla="*/ 86378 w 249791"/>
                <a:gd name="connsiteY237" fmla="*/ 240376 h 253434"/>
                <a:gd name="connsiteX238" fmla="*/ 89918 w 249791"/>
                <a:gd name="connsiteY238" fmla="*/ 240376 h 253434"/>
                <a:gd name="connsiteX239" fmla="*/ 93222 w 249791"/>
                <a:gd name="connsiteY239" fmla="*/ 240376 h 253434"/>
                <a:gd name="connsiteX240" fmla="*/ 96290 w 249791"/>
                <a:gd name="connsiteY240" fmla="*/ 242263 h 253434"/>
                <a:gd name="connsiteX241" fmla="*/ 96290 w 249791"/>
                <a:gd name="connsiteY241" fmla="*/ 239431 h 253434"/>
                <a:gd name="connsiteX242" fmla="*/ 97940 w 249791"/>
                <a:gd name="connsiteY242" fmla="*/ 241554 h 253434"/>
                <a:gd name="connsiteX243" fmla="*/ 105021 w 249791"/>
                <a:gd name="connsiteY243" fmla="*/ 241554 h 253434"/>
                <a:gd name="connsiteX244" fmla="*/ 105021 w 249791"/>
                <a:gd name="connsiteY244" fmla="*/ 239667 h 253434"/>
                <a:gd name="connsiteX245" fmla="*/ 110684 w 249791"/>
                <a:gd name="connsiteY245" fmla="*/ 239667 h 253434"/>
                <a:gd name="connsiteX246" fmla="*/ 112807 w 249791"/>
                <a:gd name="connsiteY246" fmla="*/ 239667 h 253434"/>
                <a:gd name="connsiteX247" fmla="*/ 112807 w 249791"/>
                <a:gd name="connsiteY247" fmla="*/ 238014 h 253434"/>
                <a:gd name="connsiteX248" fmla="*/ 114694 w 249791"/>
                <a:gd name="connsiteY248" fmla="*/ 238014 h 253434"/>
                <a:gd name="connsiteX249" fmla="*/ 116347 w 249791"/>
                <a:gd name="connsiteY249" fmla="*/ 240140 h 253434"/>
                <a:gd name="connsiteX250" fmla="*/ 122010 w 249791"/>
                <a:gd name="connsiteY250" fmla="*/ 238723 h 253434"/>
                <a:gd name="connsiteX251" fmla="*/ 122010 w 249791"/>
                <a:gd name="connsiteY251" fmla="*/ 238723 h 253434"/>
                <a:gd name="connsiteX252" fmla="*/ 131919 w 249791"/>
                <a:gd name="connsiteY252" fmla="*/ 236363 h 253434"/>
                <a:gd name="connsiteX253" fmla="*/ 135932 w 249791"/>
                <a:gd name="connsiteY253" fmla="*/ 234710 h 253434"/>
                <a:gd name="connsiteX254" fmla="*/ 138055 w 249791"/>
                <a:gd name="connsiteY254" fmla="*/ 234710 h 253434"/>
                <a:gd name="connsiteX255" fmla="*/ 138055 w 249791"/>
                <a:gd name="connsiteY255" fmla="*/ 233296 h 253434"/>
                <a:gd name="connsiteX256" fmla="*/ 140650 w 249791"/>
                <a:gd name="connsiteY256" fmla="*/ 233296 h 253434"/>
                <a:gd name="connsiteX257" fmla="*/ 145135 w 249791"/>
                <a:gd name="connsiteY257" fmla="*/ 229755 h 253434"/>
                <a:gd name="connsiteX258" fmla="*/ 145135 w 249791"/>
                <a:gd name="connsiteY258" fmla="*/ 229755 h 253434"/>
                <a:gd name="connsiteX259" fmla="*/ 150562 w 249791"/>
                <a:gd name="connsiteY259" fmla="*/ 225037 h 253434"/>
                <a:gd name="connsiteX260" fmla="*/ 154102 w 249791"/>
                <a:gd name="connsiteY260" fmla="*/ 225037 h 253434"/>
                <a:gd name="connsiteX261" fmla="*/ 154102 w 249791"/>
                <a:gd name="connsiteY261" fmla="*/ 222911 h 253434"/>
                <a:gd name="connsiteX262" fmla="*/ 158584 w 249791"/>
                <a:gd name="connsiteY262" fmla="*/ 220552 h 253434"/>
                <a:gd name="connsiteX263" fmla="*/ 168496 w 249791"/>
                <a:gd name="connsiteY263" fmla="*/ 214417 h 253434"/>
                <a:gd name="connsiteX264" fmla="*/ 168496 w 249791"/>
                <a:gd name="connsiteY264" fmla="*/ 213002 h 253434"/>
                <a:gd name="connsiteX265" fmla="*/ 168496 w 249791"/>
                <a:gd name="connsiteY265" fmla="*/ 213002 h 253434"/>
                <a:gd name="connsiteX266" fmla="*/ 172272 w 249791"/>
                <a:gd name="connsiteY266" fmla="*/ 208281 h 253434"/>
                <a:gd name="connsiteX267" fmla="*/ 172272 w 249791"/>
                <a:gd name="connsiteY267" fmla="*/ 208281 h 253434"/>
                <a:gd name="connsiteX268" fmla="*/ 172272 w 249791"/>
                <a:gd name="connsiteY268" fmla="*/ 206631 h 253434"/>
                <a:gd name="connsiteX269" fmla="*/ 172272 w 249791"/>
                <a:gd name="connsiteY269" fmla="*/ 206631 h 253434"/>
                <a:gd name="connsiteX270" fmla="*/ 172272 w 249791"/>
                <a:gd name="connsiteY270" fmla="*/ 206631 h 253434"/>
                <a:gd name="connsiteX271" fmla="*/ 205309 w 249791"/>
                <a:gd name="connsiteY271" fmla="*/ 173830 h 253434"/>
                <a:gd name="connsiteX272" fmla="*/ 205309 w 249791"/>
                <a:gd name="connsiteY272" fmla="*/ 173830 h 253434"/>
                <a:gd name="connsiteX273" fmla="*/ 210264 w 249791"/>
                <a:gd name="connsiteY273" fmla="*/ 169817 h 253434"/>
                <a:gd name="connsiteX274" fmla="*/ 210264 w 249791"/>
                <a:gd name="connsiteY274" fmla="*/ 169817 h 253434"/>
                <a:gd name="connsiteX275" fmla="*/ 210264 w 249791"/>
                <a:gd name="connsiteY275" fmla="*/ 168403 h 253434"/>
                <a:gd name="connsiteX276" fmla="*/ 210264 w 249791"/>
                <a:gd name="connsiteY276" fmla="*/ 166986 h 253434"/>
                <a:gd name="connsiteX277" fmla="*/ 211678 w 249791"/>
                <a:gd name="connsiteY277" fmla="*/ 164863 h 253434"/>
                <a:gd name="connsiteX278" fmla="*/ 220881 w 249791"/>
                <a:gd name="connsiteY278" fmla="*/ 159200 h 253434"/>
                <a:gd name="connsiteX279" fmla="*/ 220881 w 249791"/>
                <a:gd name="connsiteY279" fmla="*/ 157785 h 253434"/>
                <a:gd name="connsiteX280" fmla="*/ 222299 w 249791"/>
                <a:gd name="connsiteY280" fmla="*/ 156132 h 253434"/>
                <a:gd name="connsiteX281" fmla="*/ 223713 w 249791"/>
                <a:gd name="connsiteY281" fmla="*/ 157785 h 253434"/>
                <a:gd name="connsiteX282" fmla="*/ 223713 w 249791"/>
                <a:gd name="connsiteY282" fmla="*/ 157785 h 253434"/>
                <a:gd name="connsiteX283" fmla="*/ 225130 w 249791"/>
                <a:gd name="connsiteY283" fmla="*/ 154481 h 253434"/>
                <a:gd name="connsiteX284" fmla="*/ 226545 w 249791"/>
                <a:gd name="connsiteY284" fmla="*/ 156132 h 253434"/>
                <a:gd name="connsiteX285" fmla="*/ 226545 w 249791"/>
                <a:gd name="connsiteY285" fmla="*/ 154718 h 253434"/>
                <a:gd name="connsiteX286" fmla="*/ 226545 w 249791"/>
                <a:gd name="connsiteY286" fmla="*/ 154718 h 253434"/>
                <a:gd name="connsiteX287" fmla="*/ 226545 w 249791"/>
                <a:gd name="connsiteY287" fmla="*/ 153300 h 253434"/>
                <a:gd name="connsiteX288" fmla="*/ 226545 w 249791"/>
                <a:gd name="connsiteY288" fmla="*/ 154718 h 253434"/>
                <a:gd name="connsiteX289" fmla="*/ 226545 w 249791"/>
                <a:gd name="connsiteY289" fmla="*/ 151886 h 253434"/>
                <a:gd name="connsiteX290" fmla="*/ 226545 w 249791"/>
                <a:gd name="connsiteY290" fmla="*/ 154245 h 253434"/>
                <a:gd name="connsiteX291" fmla="*/ 226545 w 249791"/>
                <a:gd name="connsiteY291" fmla="*/ 148582 h 253434"/>
                <a:gd name="connsiteX292" fmla="*/ 228198 w 249791"/>
                <a:gd name="connsiteY292" fmla="*/ 149996 h 253434"/>
                <a:gd name="connsiteX293" fmla="*/ 228198 w 249791"/>
                <a:gd name="connsiteY293" fmla="*/ 149996 h 253434"/>
                <a:gd name="connsiteX294" fmla="*/ 228198 w 249791"/>
                <a:gd name="connsiteY294" fmla="*/ 146456 h 253434"/>
                <a:gd name="connsiteX295" fmla="*/ 230085 w 249791"/>
                <a:gd name="connsiteY295" fmla="*/ 148110 h 253434"/>
                <a:gd name="connsiteX296" fmla="*/ 230085 w 249791"/>
                <a:gd name="connsiteY296" fmla="*/ 148110 h 253434"/>
                <a:gd name="connsiteX297" fmla="*/ 230085 w 249791"/>
                <a:gd name="connsiteY297" fmla="*/ 148110 h 253434"/>
                <a:gd name="connsiteX298" fmla="*/ 230085 w 249791"/>
                <a:gd name="connsiteY298" fmla="*/ 144806 h 253434"/>
                <a:gd name="connsiteX299" fmla="*/ 230085 w 249791"/>
                <a:gd name="connsiteY299" fmla="*/ 144806 h 253434"/>
                <a:gd name="connsiteX300" fmla="*/ 228907 w 249791"/>
                <a:gd name="connsiteY300" fmla="*/ 142210 h 253434"/>
                <a:gd name="connsiteX301" fmla="*/ 232680 w 249791"/>
                <a:gd name="connsiteY301" fmla="*/ 138434 h 253434"/>
                <a:gd name="connsiteX302" fmla="*/ 232680 w 249791"/>
                <a:gd name="connsiteY302" fmla="*/ 134188 h 253434"/>
                <a:gd name="connsiteX303" fmla="*/ 232680 w 249791"/>
                <a:gd name="connsiteY303" fmla="*/ 136783 h 253434"/>
                <a:gd name="connsiteX304" fmla="*/ 232680 w 249791"/>
                <a:gd name="connsiteY304" fmla="*/ 136783 h 253434"/>
                <a:gd name="connsiteX305" fmla="*/ 234097 w 249791"/>
                <a:gd name="connsiteY305" fmla="*/ 141029 h 253434"/>
                <a:gd name="connsiteX306" fmla="*/ 234097 w 249791"/>
                <a:gd name="connsiteY306" fmla="*/ 142447 h 253434"/>
                <a:gd name="connsiteX307" fmla="*/ 235512 w 249791"/>
                <a:gd name="connsiteY307" fmla="*/ 137725 h 253434"/>
                <a:gd name="connsiteX308" fmla="*/ 236693 w 249791"/>
                <a:gd name="connsiteY308" fmla="*/ 139379 h 253434"/>
                <a:gd name="connsiteX309" fmla="*/ 235512 w 249791"/>
                <a:gd name="connsiteY309" fmla="*/ 134894 h 253434"/>
                <a:gd name="connsiteX310" fmla="*/ 237165 w 249791"/>
                <a:gd name="connsiteY310" fmla="*/ 136311 h 253434"/>
                <a:gd name="connsiteX311" fmla="*/ 235984 w 249791"/>
                <a:gd name="connsiteY311" fmla="*/ 130176 h 253434"/>
                <a:gd name="connsiteX312" fmla="*/ 235984 w 249791"/>
                <a:gd name="connsiteY312" fmla="*/ 123804 h 253434"/>
                <a:gd name="connsiteX313" fmla="*/ 235984 w 249791"/>
                <a:gd name="connsiteY313" fmla="*/ 118849 h 253434"/>
                <a:gd name="connsiteX314" fmla="*/ 240233 w 249791"/>
                <a:gd name="connsiteY314" fmla="*/ 111297 h 253434"/>
                <a:gd name="connsiteX315" fmla="*/ 235984 w 249791"/>
                <a:gd name="connsiteY315" fmla="*/ 104925 h 253434"/>
                <a:gd name="connsiteX316" fmla="*/ 235984 w 249791"/>
                <a:gd name="connsiteY316" fmla="*/ 102802 h 253434"/>
                <a:gd name="connsiteX317" fmla="*/ 239997 w 249791"/>
                <a:gd name="connsiteY317" fmla="*/ 97611 h 253434"/>
                <a:gd name="connsiteX318" fmla="*/ 237401 w 249791"/>
                <a:gd name="connsiteY318" fmla="*/ 94307 h 253434"/>
                <a:gd name="connsiteX319" fmla="*/ 239524 w 249791"/>
                <a:gd name="connsiteY319" fmla="*/ 94307 h 253434"/>
                <a:gd name="connsiteX320" fmla="*/ 239524 w 249791"/>
                <a:gd name="connsiteY320" fmla="*/ 92893 h 253434"/>
                <a:gd name="connsiteX321" fmla="*/ 237165 w 249791"/>
                <a:gd name="connsiteY321" fmla="*/ 89589 h 253434"/>
                <a:gd name="connsiteX322" fmla="*/ 237165 w 249791"/>
                <a:gd name="connsiteY322" fmla="*/ 89589 h 253434"/>
                <a:gd name="connsiteX323" fmla="*/ 241883 w 249791"/>
                <a:gd name="connsiteY323" fmla="*/ 86757 h 253434"/>
                <a:gd name="connsiteX324" fmla="*/ 240469 w 249791"/>
                <a:gd name="connsiteY324" fmla="*/ 83690 h 253434"/>
                <a:gd name="connsiteX325" fmla="*/ 234806 w 249791"/>
                <a:gd name="connsiteY325" fmla="*/ 72833 h 253434"/>
                <a:gd name="connsiteX326" fmla="*/ 237401 w 249791"/>
                <a:gd name="connsiteY326" fmla="*/ 74014 h 253434"/>
                <a:gd name="connsiteX327" fmla="*/ 235512 w 249791"/>
                <a:gd name="connsiteY327" fmla="*/ 70710 h 253434"/>
                <a:gd name="connsiteX328" fmla="*/ 236693 w 249791"/>
                <a:gd name="connsiteY328" fmla="*/ 70710 h 253434"/>
                <a:gd name="connsiteX329" fmla="*/ 235039 w 249791"/>
                <a:gd name="connsiteY329" fmla="*/ 64102 h 253434"/>
                <a:gd name="connsiteX330" fmla="*/ 232444 w 249791"/>
                <a:gd name="connsiteY330" fmla="*/ 56080 h 253434"/>
                <a:gd name="connsiteX331" fmla="*/ 229376 w 249791"/>
                <a:gd name="connsiteY331" fmla="*/ 49708 h 253434"/>
                <a:gd name="connsiteX332" fmla="*/ 222771 w 249791"/>
                <a:gd name="connsiteY332" fmla="*/ 41449 h 253434"/>
                <a:gd name="connsiteX333" fmla="*/ 220409 w 249791"/>
                <a:gd name="connsiteY333" fmla="*/ 41449 h 253434"/>
                <a:gd name="connsiteX334" fmla="*/ 220409 w 249791"/>
                <a:gd name="connsiteY334" fmla="*/ 40032 h 253434"/>
                <a:gd name="connsiteX335" fmla="*/ 218995 w 249791"/>
                <a:gd name="connsiteY335" fmla="*/ 40032 h 253434"/>
                <a:gd name="connsiteX336" fmla="*/ 218995 w 249791"/>
                <a:gd name="connsiteY336" fmla="*/ 42158 h 253434"/>
                <a:gd name="connsiteX337" fmla="*/ 216636 w 249791"/>
                <a:gd name="connsiteY337" fmla="*/ 42158 h 253434"/>
                <a:gd name="connsiteX338" fmla="*/ 216636 w 249791"/>
                <a:gd name="connsiteY338" fmla="*/ 43809 h 253434"/>
                <a:gd name="connsiteX339" fmla="*/ 212859 w 249791"/>
                <a:gd name="connsiteY339" fmla="*/ 39799 h 253434"/>
                <a:gd name="connsiteX340" fmla="*/ 214510 w 249791"/>
                <a:gd name="connsiteY340" fmla="*/ 48999 h 253434"/>
                <a:gd name="connsiteX341" fmla="*/ 214510 w 249791"/>
                <a:gd name="connsiteY341" fmla="*/ 48999 h 253434"/>
                <a:gd name="connsiteX342" fmla="*/ 216163 w 249791"/>
                <a:gd name="connsiteY342" fmla="*/ 48999 h 253434"/>
                <a:gd name="connsiteX343" fmla="*/ 216163 w 249791"/>
                <a:gd name="connsiteY343" fmla="*/ 50417 h 253434"/>
                <a:gd name="connsiteX344" fmla="*/ 218995 w 249791"/>
                <a:gd name="connsiteY344" fmla="*/ 54899 h 253434"/>
                <a:gd name="connsiteX345" fmla="*/ 215927 w 249791"/>
                <a:gd name="connsiteY345" fmla="*/ 52067 h 253434"/>
                <a:gd name="connsiteX346" fmla="*/ 214040 w 249791"/>
                <a:gd name="connsiteY346" fmla="*/ 52067 h 253434"/>
                <a:gd name="connsiteX347" fmla="*/ 212387 w 249791"/>
                <a:gd name="connsiteY347" fmla="*/ 49708 h 253434"/>
                <a:gd name="connsiteX348" fmla="*/ 212387 w 249791"/>
                <a:gd name="connsiteY348" fmla="*/ 49708 h 253434"/>
                <a:gd name="connsiteX349" fmla="*/ 214040 w 249791"/>
                <a:gd name="connsiteY349" fmla="*/ 51598 h 253434"/>
                <a:gd name="connsiteX350" fmla="*/ 214040 w 249791"/>
                <a:gd name="connsiteY350" fmla="*/ 51598 h 253434"/>
                <a:gd name="connsiteX351" fmla="*/ 211209 w 249791"/>
                <a:gd name="connsiteY351" fmla="*/ 48763 h 253434"/>
                <a:gd name="connsiteX352" fmla="*/ 211209 w 249791"/>
                <a:gd name="connsiteY352" fmla="*/ 48763 h 253434"/>
                <a:gd name="connsiteX353" fmla="*/ 211209 w 249791"/>
                <a:gd name="connsiteY353" fmla="*/ 48763 h 253434"/>
                <a:gd name="connsiteX354" fmla="*/ 212859 w 249791"/>
                <a:gd name="connsiteY354" fmla="*/ 48763 h 253434"/>
                <a:gd name="connsiteX355" fmla="*/ 208847 w 249791"/>
                <a:gd name="connsiteY355" fmla="*/ 43809 h 253434"/>
                <a:gd name="connsiteX356" fmla="*/ 211914 w 249791"/>
                <a:gd name="connsiteY356" fmla="*/ 47113 h 253434"/>
                <a:gd name="connsiteX357" fmla="*/ 210264 w 249791"/>
                <a:gd name="connsiteY357" fmla="*/ 44753 h 253434"/>
                <a:gd name="connsiteX358" fmla="*/ 208377 w 249791"/>
                <a:gd name="connsiteY358" fmla="*/ 40741 h 253434"/>
                <a:gd name="connsiteX359" fmla="*/ 209791 w 249791"/>
                <a:gd name="connsiteY359" fmla="*/ 43572 h 253434"/>
                <a:gd name="connsiteX360" fmla="*/ 209791 w 249791"/>
                <a:gd name="connsiteY360" fmla="*/ 40505 h 253434"/>
                <a:gd name="connsiteX361" fmla="*/ 209791 w 249791"/>
                <a:gd name="connsiteY361" fmla="*/ 37673 h 253434"/>
                <a:gd name="connsiteX362" fmla="*/ 205779 w 249791"/>
                <a:gd name="connsiteY362" fmla="*/ 29415 h 253434"/>
                <a:gd name="connsiteX363" fmla="*/ 202241 w 249791"/>
                <a:gd name="connsiteY363" fmla="*/ 29415 h 253434"/>
                <a:gd name="connsiteX364" fmla="*/ 200352 w 249791"/>
                <a:gd name="connsiteY364" fmla="*/ 29415 h 253434"/>
                <a:gd name="connsiteX365" fmla="*/ 200352 w 249791"/>
                <a:gd name="connsiteY365" fmla="*/ 29415 h 253434"/>
                <a:gd name="connsiteX366" fmla="*/ 198701 w 249791"/>
                <a:gd name="connsiteY366" fmla="*/ 29415 h 253434"/>
                <a:gd name="connsiteX367" fmla="*/ 196578 w 249791"/>
                <a:gd name="connsiteY367" fmla="*/ 27764 h 253434"/>
                <a:gd name="connsiteX368" fmla="*/ 196578 w 249791"/>
                <a:gd name="connsiteY368" fmla="*/ 27764 h 253434"/>
                <a:gd name="connsiteX369" fmla="*/ 194216 w 249791"/>
                <a:gd name="connsiteY369" fmla="*/ 26347 h 253434"/>
                <a:gd name="connsiteX370" fmla="*/ 194216 w 249791"/>
                <a:gd name="connsiteY370" fmla="*/ 28706 h 253434"/>
                <a:gd name="connsiteX371" fmla="*/ 190443 w 249791"/>
                <a:gd name="connsiteY371" fmla="*/ 25166 h 253434"/>
                <a:gd name="connsiteX372" fmla="*/ 189262 w 249791"/>
                <a:gd name="connsiteY372" fmla="*/ 25166 h 253434"/>
                <a:gd name="connsiteX373" fmla="*/ 189262 w 249791"/>
                <a:gd name="connsiteY373" fmla="*/ 25166 h 253434"/>
                <a:gd name="connsiteX374" fmla="*/ 189262 w 249791"/>
                <a:gd name="connsiteY374" fmla="*/ 26347 h 253434"/>
                <a:gd name="connsiteX375" fmla="*/ 187611 w 249791"/>
                <a:gd name="connsiteY375" fmla="*/ 25166 h 253434"/>
                <a:gd name="connsiteX376" fmla="*/ 187611 w 249791"/>
                <a:gd name="connsiteY376" fmla="*/ 26347 h 253434"/>
                <a:gd name="connsiteX377" fmla="*/ 190207 w 249791"/>
                <a:gd name="connsiteY377" fmla="*/ 28234 h 253434"/>
                <a:gd name="connsiteX378" fmla="*/ 190207 w 249791"/>
                <a:gd name="connsiteY378" fmla="*/ 28234 h 253434"/>
                <a:gd name="connsiteX379" fmla="*/ 185958 w 249791"/>
                <a:gd name="connsiteY379" fmla="*/ 25402 h 253434"/>
                <a:gd name="connsiteX380" fmla="*/ 181003 w 249791"/>
                <a:gd name="connsiteY380" fmla="*/ 20447 h 253434"/>
                <a:gd name="connsiteX381" fmla="*/ 181003 w 249791"/>
                <a:gd name="connsiteY381" fmla="*/ 18797 h 253434"/>
                <a:gd name="connsiteX382" fmla="*/ 181003 w 249791"/>
                <a:gd name="connsiteY382" fmla="*/ 17144 h 253434"/>
                <a:gd name="connsiteX383" fmla="*/ 181003 w 249791"/>
                <a:gd name="connsiteY383" fmla="*/ 17144 h 253434"/>
                <a:gd name="connsiteX384" fmla="*/ 181003 w 249791"/>
                <a:gd name="connsiteY384" fmla="*/ 15493 h 253434"/>
                <a:gd name="connsiteX385" fmla="*/ 182654 w 249791"/>
                <a:gd name="connsiteY385" fmla="*/ 15493 h 253434"/>
                <a:gd name="connsiteX386" fmla="*/ 182654 w 249791"/>
                <a:gd name="connsiteY386" fmla="*/ 13603 h 253434"/>
                <a:gd name="connsiteX387" fmla="*/ 180767 w 249791"/>
                <a:gd name="connsiteY387" fmla="*/ 12189 h 253434"/>
                <a:gd name="connsiteX388" fmla="*/ 180767 w 249791"/>
                <a:gd name="connsiteY388" fmla="*/ 12189 h 253434"/>
                <a:gd name="connsiteX389" fmla="*/ 179350 w 249791"/>
                <a:gd name="connsiteY389" fmla="*/ 11008 h 253434"/>
                <a:gd name="connsiteX390" fmla="*/ 177463 w 249791"/>
                <a:gd name="connsiteY390" fmla="*/ 11008 h 253434"/>
                <a:gd name="connsiteX391" fmla="*/ 177463 w 249791"/>
                <a:gd name="connsiteY391" fmla="*/ 11008 h 253434"/>
                <a:gd name="connsiteX392" fmla="*/ 177463 w 249791"/>
                <a:gd name="connsiteY392" fmla="*/ 11008 h 253434"/>
                <a:gd name="connsiteX393" fmla="*/ 177463 w 249791"/>
                <a:gd name="connsiteY393" fmla="*/ 11008 h 253434"/>
                <a:gd name="connsiteX394" fmla="*/ 181240 w 249791"/>
                <a:gd name="connsiteY394" fmla="*/ 12661 h 253434"/>
                <a:gd name="connsiteX395" fmla="*/ 181240 w 249791"/>
                <a:gd name="connsiteY395" fmla="*/ 12661 h 253434"/>
                <a:gd name="connsiteX396" fmla="*/ 189498 w 249791"/>
                <a:gd name="connsiteY396" fmla="*/ 15493 h 253434"/>
                <a:gd name="connsiteX397" fmla="*/ 187375 w 249791"/>
                <a:gd name="connsiteY397" fmla="*/ 15493 h 253434"/>
                <a:gd name="connsiteX398" fmla="*/ 181476 w 249791"/>
                <a:gd name="connsiteY398" fmla="*/ 13367 h 253434"/>
                <a:gd name="connsiteX399" fmla="*/ 178408 w 249791"/>
                <a:gd name="connsiteY399" fmla="*/ 13367 h 253434"/>
                <a:gd name="connsiteX400" fmla="*/ 178408 w 249791"/>
                <a:gd name="connsiteY400" fmla="*/ 13367 h 253434"/>
                <a:gd name="connsiteX401" fmla="*/ 176518 w 249791"/>
                <a:gd name="connsiteY401" fmla="*/ 13367 h 253434"/>
                <a:gd name="connsiteX402" fmla="*/ 176518 w 249791"/>
                <a:gd name="connsiteY402" fmla="*/ 13367 h 253434"/>
                <a:gd name="connsiteX403" fmla="*/ 176518 w 249791"/>
                <a:gd name="connsiteY403" fmla="*/ 13367 h 253434"/>
                <a:gd name="connsiteX404" fmla="*/ 169677 w 249791"/>
                <a:gd name="connsiteY404" fmla="*/ 9830 h 253434"/>
                <a:gd name="connsiteX405" fmla="*/ 162597 w 249791"/>
                <a:gd name="connsiteY405" fmla="*/ 5345 h 253434"/>
                <a:gd name="connsiteX406" fmla="*/ 162597 w 249791"/>
                <a:gd name="connsiteY406" fmla="*/ 5345 h 253434"/>
                <a:gd name="connsiteX407" fmla="*/ 167082 w 249791"/>
                <a:gd name="connsiteY407" fmla="*/ 8413 h 253434"/>
                <a:gd name="connsiteX408" fmla="*/ 167082 w 249791"/>
                <a:gd name="connsiteY408" fmla="*/ 8413 h 253434"/>
                <a:gd name="connsiteX409" fmla="*/ 162597 w 249791"/>
                <a:gd name="connsiteY409" fmla="*/ 5109 h 253434"/>
                <a:gd name="connsiteX410" fmla="*/ 160710 w 249791"/>
                <a:gd name="connsiteY410" fmla="*/ 5109 h 253434"/>
                <a:gd name="connsiteX411" fmla="*/ 160710 w 249791"/>
                <a:gd name="connsiteY411" fmla="*/ 5109 h 253434"/>
                <a:gd name="connsiteX412" fmla="*/ 162597 w 249791"/>
                <a:gd name="connsiteY412" fmla="*/ 5109 h 253434"/>
                <a:gd name="connsiteX413" fmla="*/ 160710 w 249791"/>
                <a:gd name="connsiteY413" fmla="*/ 5109 h 253434"/>
                <a:gd name="connsiteX414" fmla="*/ 159293 w 249791"/>
                <a:gd name="connsiteY414" fmla="*/ 5109 h 253434"/>
                <a:gd name="connsiteX415" fmla="*/ 159293 w 249791"/>
                <a:gd name="connsiteY415" fmla="*/ 5109 h 253434"/>
                <a:gd name="connsiteX416" fmla="*/ 162361 w 249791"/>
                <a:gd name="connsiteY416" fmla="*/ 7235 h 253434"/>
                <a:gd name="connsiteX417" fmla="*/ 162361 w 249791"/>
                <a:gd name="connsiteY417" fmla="*/ 7235 h 253434"/>
                <a:gd name="connsiteX418" fmla="*/ 160238 w 249791"/>
                <a:gd name="connsiteY418" fmla="*/ 5817 h 253434"/>
                <a:gd name="connsiteX419" fmla="*/ 163542 w 249791"/>
                <a:gd name="connsiteY419" fmla="*/ 7940 h 253434"/>
                <a:gd name="connsiteX420" fmla="*/ 160946 w 249791"/>
                <a:gd name="connsiteY420" fmla="*/ 6526 h 253434"/>
                <a:gd name="connsiteX421" fmla="*/ 163778 w 249791"/>
                <a:gd name="connsiteY421" fmla="*/ 8649 h 253434"/>
                <a:gd name="connsiteX422" fmla="*/ 162361 w 249791"/>
                <a:gd name="connsiteY422" fmla="*/ 8649 h 253434"/>
                <a:gd name="connsiteX423" fmla="*/ 164247 w 249791"/>
                <a:gd name="connsiteY423" fmla="*/ 10066 h 253434"/>
                <a:gd name="connsiteX424" fmla="*/ 162124 w 249791"/>
                <a:gd name="connsiteY424" fmla="*/ 8649 h 253434"/>
                <a:gd name="connsiteX425" fmla="*/ 160710 w 249791"/>
                <a:gd name="connsiteY425" fmla="*/ 8649 h 253434"/>
                <a:gd name="connsiteX426" fmla="*/ 163069 w 249791"/>
                <a:gd name="connsiteY426" fmla="*/ 10536 h 253434"/>
                <a:gd name="connsiteX427" fmla="*/ 165901 w 249791"/>
                <a:gd name="connsiteY427" fmla="*/ 12898 h 253434"/>
                <a:gd name="connsiteX428" fmla="*/ 163305 w 249791"/>
                <a:gd name="connsiteY428" fmla="*/ 11008 h 253434"/>
                <a:gd name="connsiteX429" fmla="*/ 163305 w 249791"/>
                <a:gd name="connsiteY429" fmla="*/ 11008 h 253434"/>
                <a:gd name="connsiteX430" fmla="*/ 159293 w 249791"/>
                <a:gd name="connsiteY430" fmla="*/ 8176 h 253434"/>
                <a:gd name="connsiteX431" fmla="*/ 159293 w 249791"/>
                <a:gd name="connsiteY431" fmla="*/ 8176 h 253434"/>
                <a:gd name="connsiteX432" fmla="*/ 157170 w 249791"/>
                <a:gd name="connsiteY432" fmla="*/ 6762 h 253434"/>
                <a:gd name="connsiteX433" fmla="*/ 158584 w 249791"/>
                <a:gd name="connsiteY433" fmla="*/ 8176 h 253434"/>
                <a:gd name="connsiteX434" fmla="*/ 158584 w 249791"/>
                <a:gd name="connsiteY434" fmla="*/ 8176 h 253434"/>
                <a:gd name="connsiteX435" fmla="*/ 158584 w 249791"/>
                <a:gd name="connsiteY435" fmla="*/ 8176 h 253434"/>
                <a:gd name="connsiteX436" fmla="*/ 158584 w 249791"/>
                <a:gd name="connsiteY436" fmla="*/ 8176 h 253434"/>
                <a:gd name="connsiteX437" fmla="*/ 158584 w 249791"/>
                <a:gd name="connsiteY437" fmla="*/ 8176 h 253434"/>
                <a:gd name="connsiteX438" fmla="*/ 154574 w 249791"/>
                <a:gd name="connsiteY438" fmla="*/ 5345 h 253434"/>
                <a:gd name="connsiteX439" fmla="*/ 156461 w 249791"/>
                <a:gd name="connsiteY439" fmla="*/ 6762 h 253434"/>
                <a:gd name="connsiteX440" fmla="*/ 153866 w 249791"/>
                <a:gd name="connsiteY440" fmla="*/ 5109 h 253434"/>
                <a:gd name="connsiteX441" fmla="*/ 155516 w 249791"/>
                <a:gd name="connsiteY441" fmla="*/ 6290 h 253434"/>
                <a:gd name="connsiteX442" fmla="*/ 153393 w 249791"/>
                <a:gd name="connsiteY442" fmla="*/ 4636 h 253434"/>
                <a:gd name="connsiteX443" fmla="*/ 153393 w 249791"/>
                <a:gd name="connsiteY443" fmla="*/ 4636 h 253434"/>
                <a:gd name="connsiteX444" fmla="*/ 151271 w 249791"/>
                <a:gd name="connsiteY444" fmla="*/ 2986 h 253434"/>
                <a:gd name="connsiteX445" fmla="*/ 151271 w 249791"/>
                <a:gd name="connsiteY445" fmla="*/ 2986 h 253434"/>
                <a:gd name="connsiteX446" fmla="*/ 152921 w 249791"/>
                <a:gd name="connsiteY446" fmla="*/ 2986 h 253434"/>
                <a:gd name="connsiteX447" fmla="*/ 152921 w 249791"/>
                <a:gd name="connsiteY447" fmla="*/ 4403 h 253434"/>
                <a:gd name="connsiteX448" fmla="*/ 152921 w 249791"/>
                <a:gd name="connsiteY448" fmla="*/ 4403 h 253434"/>
                <a:gd name="connsiteX449" fmla="*/ 154338 w 249791"/>
                <a:gd name="connsiteY449" fmla="*/ 5817 h 253434"/>
                <a:gd name="connsiteX450" fmla="*/ 154338 w 249791"/>
                <a:gd name="connsiteY450" fmla="*/ 5817 h 253434"/>
                <a:gd name="connsiteX451" fmla="*/ 150089 w 249791"/>
                <a:gd name="connsiteY451" fmla="*/ 1099 h 253434"/>
                <a:gd name="connsiteX452" fmla="*/ 148675 w 249791"/>
                <a:gd name="connsiteY452" fmla="*/ 1099 h 253434"/>
                <a:gd name="connsiteX453" fmla="*/ 150326 w 249791"/>
                <a:gd name="connsiteY453" fmla="*/ 2750 h 253434"/>
                <a:gd name="connsiteX454" fmla="*/ 148675 w 249791"/>
                <a:gd name="connsiteY454" fmla="*/ 1335 h 253434"/>
                <a:gd name="connsiteX455" fmla="*/ 148675 w 249791"/>
                <a:gd name="connsiteY455" fmla="*/ 1335 h 253434"/>
                <a:gd name="connsiteX456" fmla="*/ 146786 w 249791"/>
                <a:gd name="connsiteY456" fmla="*/ -554 h 253434"/>
                <a:gd name="connsiteX457" fmla="*/ 146786 w 249791"/>
                <a:gd name="connsiteY457" fmla="*/ -554 h 253434"/>
                <a:gd name="connsiteX458" fmla="*/ 151507 w 249791"/>
                <a:gd name="connsiteY458" fmla="*/ 4167 h 253434"/>
                <a:gd name="connsiteX459" fmla="*/ 148911 w 249791"/>
                <a:gd name="connsiteY459" fmla="*/ 2041 h 253434"/>
                <a:gd name="connsiteX460" fmla="*/ 148911 w 249791"/>
                <a:gd name="connsiteY460" fmla="*/ 2041 h 253434"/>
                <a:gd name="connsiteX461" fmla="*/ 151271 w 249791"/>
                <a:gd name="connsiteY461" fmla="*/ 4403 h 253434"/>
                <a:gd name="connsiteX462" fmla="*/ 151271 w 249791"/>
                <a:gd name="connsiteY462" fmla="*/ 4403 h 253434"/>
                <a:gd name="connsiteX463" fmla="*/ 151271 w 249791"/>
                <a:gd name="connsiteY463" fmla="*/ 4403 h 253434"/>
                <a:gd name="connsiteX464" fmla="*/ 153630 w 249791"/>
                <a:gd name="connsiteY464" fmla="*/ 6998 h 253434"/>
                <a:gd name="connsiteX465" fmla="*/ 151743 w 249791"/>
                <a:gd name="connsiteY465" fmla="*/ 6998 h 253434"/>
                <a:gd name="connsiteX466" fmla="*/ 149384 w 249791"/>
                <a:gd name="connsiteY466" fmla="*/ 4636 h 253434"/>
                <a:gd name="connsiteX467" fmla="*/ 153393 w 249791"/>
                <a:gd name="connsiteY467" fmla="*/ 9121 h 253434"/>
                <a:gd name="connsiteX468" fmla="*/ 151271 w 249791"/>
                <a:gd name="connsiteY468" fmla="*/ 9121 h 253434"/>
                <a:gd name="connsiteX469" fmla="*/ 155753 w 249791"/>
                <a:gd name="connsiteY469" fmla="*/ 14076 h 253434"/>
                <a:gd name="connsiteX470" fmla="*/ 153393 w 249791"/>
                <a:gd name="connsiteY470" fmla="*/ 11953 h 253434"/>
                <a:gd name="connsiteX471" fmla="*/ 158820 w 249791"/>
                <a:gd name="connsiteY471" fmla="*/ 18561 h 253434"/>
                <a:gd name="connsiteX472" fmla="*/ 155516 w 249791"/>
                <a:gd name="connsiteY472" fmla="*/ 14312 h 253434"/>
                <a:gd name="connsiteX473" fmla="*/ 157170 w 249791"/>
                <a:gd name="connsiteY473" fmla="*/ 15729 h 253434"/>
                <a:gd name="connsiteX474" fmla="*/ 155516 w 249791"/>
                <a:gd name="connsiteY474" fmla="*/ 13840 h 253434"/>
                <a:gd name="connsiteX475" fmla="*/ 155516 w 249791"/>
                <a:gd name="connsiteY475" fmla="*/ 11480 h 253434"/>
                <a:gd name="connsiteX476" fmla="*/ 157642 w 249791"/>
                <a:gd name="connsiteY476" fmla="*/ 15493 h 253434"/>
                <a:gd name="connsiteX477" fmla="*/ 160710 w 249791"/>
                <a:gd name="connsiteY477" fmla="*/ 20447 h 253434"/>
                <a:gd name="connsiteX478" fmla="*/ 155753 w 249791"/>
                <a:gd name="connsiteY478" fmla="*/ 15021 h 253434"/>
                <a:gd name="connsiteX479" fmla="*/ 155753 w 249791"/>
                <a:gd name="connsiteY479" fmla="*/ 16907 h 253434"/>
                <a:gd name="connsiteX480" fmla="*/ 153866 w 249791"/>
                <a:gd name="connsiteY480" fmla="*/ 16907 h 253434"/>
                <a:gd name="connsiteX481" fmla="*/ 153866 w 249791"/>
                <a:gd name="connsiteY481" fmla="*/ 19266 h 253434"/>
                <a:gd name="connsiteX482" fmla="*/ 155283 w 249791"/>
                <a:gd name="connsiteY482" fmla="*/ 20684 h 253434"/>
                <a:gd name="connsiteX483" fmla="*/ 155283 w 249791"/>
                <a:gd name="connsiteY483" fmla="*/ 22101 h 253434"/>
                <a:gd name="connsiteX484" fmla="*/ 153866 w 249791"/>
                <a:gd name="connsiteY484" fmla="*/ 20211 h 253434"/>
                <a:gd name="connsiteX485" fmla="*/ 153866 w 249791"/>
                <a:gd name="connsiteY485" fmla="*/ 22334 h 253434"/>
                <a:gd name="connsiteX486" fmla="*/ 152685 w 249791"/>
                <a:gd name="connsiteY486" fmla="*/ 22334 h 253434"/>
                <a:gd name="connsiteX487" fmla="*/ 152685 w 249791"/>
                <a:gd name="connsiteY487" fmla="*/ 24932 h 253434"/>
                <a:gd name="connsiteX488" fmla="*/ 148203 w 249791"/>
                <a:gd name="connsiteY488" fmla="*/ 19739 h 253434"/>
                <a:gd name="connsiteX489" fmla="*/ 148203 w 249791"/>
                <a:gd name="connsiteY489" fmla="*/ 22570 h 253434"/>
                <a:gd name="connsiteX490" fmla="*/ 146786 w 249791"/>
                <a:gd name="connsiteY490" fmla="*/ 22570 h 253434"/>
                <a:gd name="connsiteX491" fmla="*/ 148203 w 249791"/>
                <a:gd name="connsiteY491" fmla="*/ 23988 h 253434"/>
                <a:gd name="connsiteX492" fmla="*/ 148203 w 249791"/>
                <a:gd name="connsiteY492" fmla="*/ 23988 h 253434"/>
                <a:gd name="connsiteX493" fmla="*/ 149617 w 249791"/>
                <a:gd name="connsiteY493" fmla="*/ 25166 h 253434"/>
                <a:gd name="connsiteX494" fmla="*/ 149617 w 249791"/>
                <a:gd name="connsiteY494" fmla="*/ 25166 h 253434"/>
                <a:gd name="connsiteX495" fmla="*/ 147967 w 249791"/>
                <a:gd name="connsiteY495" fmla="*/ 25166 h 253434"/>
                <a:gd name="connsiteX496" fmla="*/ 149384 w 249791"/>
                <a:gd name="connsiteY496" fmla="*/ 26583 h 253434"/>
                <a:gd name="connsiteX497" fmla="*/ 149384 w 249791"/>
                <a:gd name="connsiteY497" fmla="*/ 26583 h 253434"/>
                <a:gd name="connsiteX498" fmla="*/ 149384 w 249791"/>
                <a:gd name="connsiteY498" fmla="*/ 26583 h 253434"/>
                <a:gd name="connsiteX499" fmla="*/ 149384 w 249791"/>
                <a:gd name="connsiteY499" fmla="*/ 26583 h 253434"/>
                <a:gd name="connsiteX500" fmla="*/ 146786 w 249791"/>
                <a:gd name="connsiteY500" fmla="*/ 23988 h 253434"/>
                <a:gd name="connsiteX501" fmla="*/ 151271 w 249791"/>
                <a:gd name="connsiteY501" fmla="*/ 32246 h 253434"/>
                <a:gd name="connsiteX502" fmla="*/ 150089 w 249791"/>
                <a:gd name="connsiteY502" fmla="*/ 32246 h 253434"/>
                <a:gd name="connsiteX503" fmla="*/ 151743 w 249791"/>
                <a:gd name="connsiteY503" fmla="*/ 35786 h 253434"/>
                <a:gd name="connsiteX504" fmla="*/ 149148 w 249791"/>
                <a:gd name="connsiteY504" fmla="*/ 32246 h 253434"/>
                <a:gd name="connsiteX505" fmla="*/ 149148 w 249791"/>
                <a:gd name="connsiteY505" fmla="*/ 32246 h 253434"/>
                <a:gd name="connsiteX506" fmla="*/ 149148 w 249791"/>
                <a:gd name="connsiteY506" fmla="*/ 35550 h 253434"/>
                <a:gd name="connsiteX507" fmla="*/ 146549 w 249791"/>
                <a:gd name="connsiteY507" fmla="*/ 31538 h 253434"/>
                <a:gd name="connsiteX508" fmla="*/ 146549 w 249791"/>
                <a:gd name="connsiteY508" fmla="*/ 32719 h 253434"/>
                <a:gd name="connsiteX509" fmla="*/ 146549 w 249791"/>
                <a:gd name="connsiteY509" fmla="*/ 38382 h 253434"/>
                <a:gd name="connsiteX510" fmla="*/ 144426 w 249791"/>
                <a:gd name="connsiteY510" fmla="*/ 35786 h 253434"/>
                <a:gd name="connsiteX511" fmla="*/ 146316 w 249791"/>
                <a:gd name="connsiteY511" fmla="*/ 38854 h 253434"/>
                <a:gd name="connsiteX512" fmla="*/ 146316 w 249791"/>
                <a:gd name="connsiteY512" fmla="*/ 38854 h 253434"/>
                <a:gd name="connsiteX513" fmla="*/ 146316 w 249791"/>
                <a:gd name="connsiteY513" fmla="*/ 38854 h 253434"/>
                <a:gd name="connsiteX514" fmla="*/ 146316 w 249791"/>
                <a:gd name="connsiteY514" fmla="*/ 40741 h 253434"/>
                <a:gd name="connsiteX515" fmla="*/ 144899 w 249791"/>
                <a:gd name="connsiteY515" fmla="*/ 39090 h 253434"/>
                <a:gd name="connsiteX516" fmla="*/ 144899 w 249791"/>
                <a:gd name="connsiteY516" fmla="*/ 40977 h 253434"/>
                <a:gd name="connsiteX517" fmla="*/ 144899 w 249791"/>
                <a:gd name="connsiteY517" fmla="*/ 39326 h 253434"/>
                <a:gd name="connsiteX518" fmla="*/ 144899 w 249791"/>
                <a:gd name="connsiteY518" fmla="*/ 39326 h 253434"/>
                <a:gd name="connsiteX519" fmla="*/ 144899 w 249791"/>
                <a:gd name="connsiteY519" fmla="*/ 40741 h 253434"/>
                <a:gd name="connsiteX520" fmla="*/ 143012 w 249791"/>
                <a:gd name="connsiteY520" fmla="*/ 43572 h 253434"/>
                <a:gd name="connsiteX521" fmla="*/ 141595 w 249791"/>
                <a:gd name="connsiteY521" fmla="*/ 41686 h 253434"/>
                <a:gd name="connsiteX522" fmla="*/ 141595 w 249791"/>
                <a:gd name="connsiteY522" fmla="*/ 41686 h 253434"/>
                <a:gd name="connsiteX523" fmla="*/ 143718 w 249791"/>
                <a:gd name="connsiteY523" fmla="*/ 44281 h 253434"/>
                <a:gd name="connsiteX524" fmla="*/ 143718 w 249791"/>
                <a:gd name="connsiteY524" fmla="*/ 44281 h 253434"/>
                <a:gd name="connsiteX525" fmla="*/ 141831 w 249791"/>
                <a:gd name="connsiteY525" fmla="*/ 42394 h 253434"/>
                <a:gd name="connsiteX526" fmla="*/ 143718 w 249791"/>
                <a:gd name="connsiteY526" fmla="*/ 44753 h 253434"/>
                <a:gd name="connsiteX527" fmla="*/ 143718 w 249791"/>
                <a:gd name="connsiteY527" fmla="*/ 44753 h 253434"/>
                <a:gd name="connsiteX528" fmla="*/ 141831 w 249791"/>
                <a:gd name="connsiteY528" fmla="*/ 43100 h 253434"/>
                <a:gd name="connsiteX529" fmla="*/ 143248 w 249791"/>
                <a:gd name="connsiteY529" fmla="*/ 44517 h 253434"/>
                <a:gd name="connsiteX530" fmla="*/ 139236 w 249791"/>
                <a:gd name="connsiteY530" fmla="*/ 41922 h 253434"/>
                <a:gd name="connsiteX531" fmla="*/ 142540 w 249791"/>
                <a:gd name="connsiteY531" fmla="*/ 45698 h 253434"/>
                <a:gd name="connsiteX532" fmla="*/ 140650 w 249791"/>
                <a:gd name="connsiteY532" fmla="*/ 44281 h 253434"/>
                <a:gd name="connsiteX533" fmla="*/ 142067 w 249791"/>
                <a:gd name="connsiteY533" fmla="*/ 47349 h 253434"/>
                <a:gd name="connsiteX534" fmla="*/ 139944 w 249791"/>
                <a:gd name="connsiteY534" fmla="*/ 45932 h 253434"/>
                <a:gd name="connsiteX535" fmla="*/ 139944 w 249791"/>
                <a:gd name="connsiteY535" fmla="*/ 47821 h 253434"/>
                <a:gd name="connsiteX536" fmla="*/ 139944 w 249791"/>
                <a:gd name="connsiteY536" fmla="*/ 47821 h 253434"/>
                <a:gd name="connsiteX537" fmla="*/ 139944 w 249791"/>
                <a:gd name="connsiteY537" fmla="*/ 51361 h 253434"/>
                <a:gd name="connsiteX538" fmla="*/ 138055 w 249791"/>
                <a:gd name="connsiteY538" fmla="*/ 48294 h 253434"/>
                <a:gd name="connsiteX539" fmla="*/ 138055 w 249791"/>
                <a:gd name="connsiteY539" fmla="*/ 51598 h 253434"/>
                <a:gd name="connsiteX540" fmla="*/ 138055 w 249791"/>
                <a:gd name="connsiteY540" fmla="*/ 51598 h 253434"/>
                <a:gd name="connsiteX541" fmla="*/ 136640 w 249791"/>
                <a:gd name="connsiteY541" fmla="*/ 51598 h 253434"/>
                <a:gd name="connsiteX542" fmla="*/ 136640 w 249791"/>
                <a:gd name="connsiteY542" fmla="*/ 49708 h 253434"/>
                <a:gd name="connsiteX543" fmla="*/ 134517 w 249791"/>
                <a:gd name="connsiteY543" fmla="*/ 46876 h 253434"/>
                <a:gd name="connsiteX544" fmla="*/ 136876 w 249791"/>
                <a:gd name="connsiteY544" fmla="*/ 51831 h 253434"/>
                <a:gd name="connsiteX545" fmla="*/ 135695 w 249791"/>
                <a:gd name="connsiteY545" fmla="*/ 51831 h 253434"/>
                <a:gd name="connsiteX546" fmla="*/ 134045 w 249791"/>
                <a:gd name="connsiteY546" fmla="*/ 49236 h 253434"/>
                <a:gd name="connsiteX547" fmla="*/ 134045 w 249791"/>
                <a:gd name="connsiteY547" fmla="*/ 49236 h 253434"/>
                <a:gd name="connsiteX548" fmla="*/ 132628 w 249791"/>
                <a:gd name="connsiteY548" fmla="*/ 49236 h 253434"/>
                <a:gd name="connsiteX549" fmla="*/ 132628 w 249791"/>
                <a:gd name="connsiteY549" fmla="*/ 51361 h 253434"/>
                <a:gd name="connsiteX550" fmla="*/ 130505 w 249791"/>
                <a:gd name="connsiteY550" fmla="*/ 51361 h 253434"/>
                <a:gd name="connsiteX551" fmla="*/ 130505 w 249791"/>
                <a:gd name="connsiteY551" fmla="*/ 54429 h 253434"/>
                <a:gd name="connsiteX552" fmla="*/ 132155 w 249791"/>
                <a:gd name="connsiteY552" fmla="*/ 55607 h 253434"/>
                <a:gd name="connsiteX553" fmla="*/ 132155 w 249791"/>
                <a:gd name="connsiteY553" fmla="*/ 55607 h 253434"/>
                <a:gd name="connsiteX554" fmla="*/ 130741 w 249791"/>
                <a:gd name="connsiteY554" fmla="*/ 53248 h 253434"/>
                <a:gd name="connsiteX555" fmla="*/ 128382 w 249791"/>
                <a:gd name="connsiteY555" fmla="*/ 50889 h 253434"/>
                <a:gd name="connsiteX556" fmla="*/ 129796 w 249791"/>
                <a:gd name="connsiteY556" fmla="*/ 54193 h 253434"/>
                <a:gd name="connsiteX557" fmla="*/ 130977 w 249791"/>
                <a:gd name="connsiteY557" fmla="*/ 54193 h 253434"/>
                <a:gd name="connsiteX558" fmla="*/ 130977 w 249791"/>
                <a:gd name="connsiteY558" fmla="*/ 54193 h 253434"/>
                <a:gd name="connsiteX559" fmla="*/ 130977 w 249791"/>
                <a:gd name="connsiteY559" fmla="*/ 54193 h 253434"/>
                <a:gd name="connsiteX560" fmla="*/ 130977 w 249791"/>
                <a:gd name="connsiteY560" fmla="*/ 54193 h 253434"/>
                <a:gd name="connsiteX561" fmla="*/ 130977 w 249791"/>
                <a:gd name="connsiteY561" fmla="*/ 54193 h 253434"/>
                <a:gd name="connsiteX562" fmla="*/ 133336 w 249791"/>
                <a:gd name="connsiteY562" fmla="*/ 57497 h 253434"/>
                <a:gd name="connsiteX563" fmla="*/ 131686 w 249791"/>
                <a:gd name="connsiteY563" fmla="*/ 55607 h 253434"/>
                <a:gd name="connsiteX564" fmla="*/ 133336 w 249791"/>
                <a:gd name="connsiteY564" fmla="*/ 57966 h 253434"/>
                <a:gd name="connsiteX565" fmla="*/ 133336 w 249791"/>
                <a:gd name="connsiteY565" fmla="*/ 57966 h 253434"/>
                <a:gd name="connsiteX566" fmla="*/ 130032 w 249791"/>
                <a:gd name="connsiteY566" fmla="*/ 53721 h 253434"/>
                <a:gd name="connsiteX567" fmla="*/ 131919 w 249791"/>
                <a:gd name="connsiteY567" fmla="*/ 56316 h 253434"/>
                <a:gd name="connsiteX568" fmla="*/ 131919 w 249791"/>
                <a:gd name="connsiteY568" fmla="*/ 56316 h 253434"/>
                <a:gd name="connsiteX569" fmla="*/ 129796 w 249791"/>
                <a:gd name="connsiteY569" fmla="*/ 54193 h 253434"/>
                <a:gd name="connsiteX570" fmla="*/ 129796 w 249791"/>
                <a:gd name="connsiteY570" fmla="*/ 54193 h 253434"/>
                <a:gd name="connsiteX571" fmla="*/ 129796 w 249791"/>
                <a:gd name="connsiteY571" fmla="*/ 56316 h 253434"/>
                <a:gd name="connsiteX572" fmla="*/ 128382 w 249791"/>
                <a:gd name="connsiteY572" fmla="*/ 54193 h 253434"/>
                <a:gd name="connsiteX573" fmla="*/ 128382 w 249791"/>
                <a:gd name="connsiteY573" fmla="*/ 56080 h 253434"/>
                <a:gd name="connsiteX574" fmla="*/ 130032 w 249791"/>
                <a:gd name="connsiteY574" fmla="*/ 58439 h 253434"/>
                <a:gd name="connsiteX575" fmla="*/ 127673 w 249791"/>
                <a:gd name="connsiteY575" fmla="*/ 55843 h 253434"/>
                <a:gd name="connsiteX576" fmla="*/ 127673 w 249791"/>
                <a:gd name="connsiteY576" fmla="*/ 57261 h 253434"/>
                <a:gd name="connsiteX577" fmla="*/ 125550 w 249791"/>
                <a:gd name="connsiteY577" fmla="*/ 57261 h 253434"/>
                <a:gd name="connsiteX578" fmla="*/ 127201 w 249791"/>
                <a:gd name="connsiteY578" fmla="*/ 60798 h 253434"/>
                <a:gd name="connsiteX579" fmla="*/ 125786 w 249791"/>
                <a:gd name="connsiteY579" fmla="*/ 60798 h 253434"/>
                <a:gd name="connsiteX580" fmla="*/ 125786 w 249791"/>
                <a:gd name="connsiteY580" fmla="*/ 58675 h 253434"/>
                <a:gd name="connsiteX581" fmla="*/ 125786 w 249791"/>
                <a:gd name="connsiteY581" fmla="*/ 60562 h 253434"/>
                <a:gd name="connsiteX582" fmla="*/ 123424 w 249791"/>
                <a:gd name="connsiteY582" fmla="*/ 58203 h 253434"/>
                <a:gd name="connsiteX583" fmla="*/ 123424 w 249791"/>
                <a:gd name="connsiteY583" fmla="*/ 59620 h 253434"/>
                <a:gd name="connsiteX584" fmla="*/ 123424 w 249791"/>
                <a:gd name="connsiteY584" fmla="*/ 59620 h 253434"/>
                <a:gd name="connsiteX585" fmla="*/ 123424 w 249791"/>
                <a:gd name="connsiteY585" fmla="*/ 59620 h 253434"/>
                <a:gd name="connsiteX586" fmla="*/ 123424 w 249791"/>
                <a:gd name="connsiteY586" fmla="*/ 59620 h 253434"/>
                <a:gd name="connsiteX587" fmla="*/ 123424 w 249791"/>
                <a:gd name="connsiteY587" fmla="*/ 61034 h 253434"/>
                <a:gd name="connsiteX588" fmla="*/ 123424 w 249791"/>
                <a:gd name="connsiteY588" fmla="*/ 61034 h 253434"/>
                <a:gd name="connsiteX589" fmla="*/ 121538 w 249791"/>
                <a:gd name="connsiteY589" fmla="*/ 58439 h 253434"/>
                <a:gd name="connsiteX590" fmla="*/ 118942 w 249791"/>
                <a:gd name="connsiteY590" fmla="*/ 56316 h 253434"/>
                <a:gd name="connsiteX591" fmla="*/ 118942 w 249791"/>
                <a:gd name="connsiteY591" fmla="*/ 56316 h 253434"/>
                <a:gd name="connsiteX592" fmla="*/ 117289 w 249791"/>
                <a:gd name="connsiteY592" fmla="*/ 56316 h 253434"/>
                <a:gd name="connsiteX593" fmla="*/ 121301 w 249791"/>
                <a:gd name="connsiteY593" fmla="*/ 59620 h 253434"/>
                <a:gd name="connsiteX594" fmla="*/ 118942 w 249791"/>
                <a:gd name="connsiteY594" fmla="*/ 59620 h 253434"/>
                <a:gd name="connsiteX595" fmla="*/ 122719 w 249791"/>
                <a:gd name="connsiteY595" fmla="*/ 63866 h 253434"/>
                <a:gd name="connsiteX596" fmla="*/ 119887 w 249791"/>
                <a:gd name="connsiteY596" fmla="*/ 61507 h 253434"/>
                <a:gd name="connsiteX597" fmla="*/ 122482 w 249791"/>
                <a:gd name="connsiteY597" fmla="*/ 65992 h 253434"/>
                <a:gd name="connsiteX598" fmla="*/ 119651 w 249791"/>
                <a:gd name="connsiteY598" fmla="*/ 62924 h 253434"/>
                <a:gd name="connsiteX599" fmla="*/ 117761 w 249791"/>
                <a:gd name="connsiteY599" fmla="*/ 60092 h 253434"/>
                <a:gd name="connsiteX600" fmla="*/ 119415 w 249791"/>
                <a:gd name="connsiteY600" fmla="*/ 62924 h 253434"/>
                <a:gd name="connsiteX601" fmla="*/ 119415 w 249791"/>
                <a:gd name="connsiteY601" fmla="*/ 62924 h 253434"/>
                <a:gd name="connsiteX602" fmla="*/ 117525 w 249791"/>
                <a:gd name="connsiteY602" fmla="*/ 61507 h 253434"/>
                <a:gd name="connsiteX603" fmla="*/ 117525 w 249791"/>
                <a:gd name="connsiteY603" fmla="*/ 58911 h 253434"/>
                <a:gd name="connsiteX604" fmla="*/ 115875 w 249791"/>
                <a:gd name="connsiteY604" fmla="*/ 58911 h 253434"/>
                <a:gd name="connsiteX605" fmla="*/ 115875 w 249791"/>
                <a:gd name="connsiteY605" fmla="*/ 58911 h 253434"/>
                <a:gd name="connsiteX606" fmla="*/ 115875 w 249791"/>
                <a:gd name="connsiteY606" fmla="*/ 63630 h 253434"/>
                <a:gd name="connsiteX607" fmla="*/ 113515 w 249791"/>
                <a:gd name="connsiteY607" fmla="*/ 61034 h 253434"/>
                <a:gd name="connsiteX608" fmla="*/ 113515 w 249791"/>
                <a:gd name="connsiteY608" fmla="*/ 63630 h 253434"/>
                <a:gd name="connsiteX609" fmla="*/ 113515 w 249791"/>
                <a:gd name="connsiteY609" fmla="*/ 65283 h 253434"/>
                <a:gd name="connsiteX610" fmla="*/ 113515 w 249791"/>
                <a:gd name="connsiteY610" fmla="*/ 65283 h 253434"/>
                <a:gd name="connsiteX611" fmla="*/ 111862 w 249791"/>
                <a:gd name="connsiteY611" fmla="*/ 63630 h 253434"/>
                <a:gd name="connsiteX612" fmla="*/ 113988 w 249791"/>
                <a:gd name="connsiteY612" fmla="*/ 66461 h 253434"/>
                <a:gd name="connsiteX613" fmla="*/ 111862 w 249791"/>
                <a:gd name="connsiteY613" fmla="*/ 64574 h 253434"/>
                <a:gd name="connsiteX614" fmla="*/ 111862 w 249791"/>
                <a:gd name="connsiteY614" fmla="*/ 64574 h 253434"/>
                <a:gd name="connsiteX615" fmla="*/ 111862 w 249791"/>
                <a:gd name="connsiteY615" fmla="*/ 66228 h 253434"/>
                <a:gd name="connsiteX616" fmla="*/ 113515 w 249791"/>
                <a:gd name="connsiteY616" fmla="*/ 66228 h 253434"/>
                <a:gd name="connsiteX617" fmla="*/ 111862 w 249791"/>
                <a:gd name="connsiteY617" fmla="*/ 66228 h 253434"/>
                <a:gd name="connsiteX618" fmla="*/ 111862 w 249791"/>
                <a:gd name="connsiteY618" fmla="*/ 66228 h 253434"/>
                <a:gd name="connsiteX619" fmla="*/ 111862 w 249791"/>
                <a:gd name="connsiteY619" fmla="*/ 64574 h 253434"/>
                <a:gd name="connsiteX620" fmla="*/ 110448 w 249791"/>
                <a:gd name="connsiteY620" fmla="*/ 64574 h 253434"/>
                <a:gd name="connsiteX621" fmla="*/ 110448 w 249791"/>
                <a:gd name="connsiteY621" fmla="*/ 64574 h 253434"/>
                <a:gd name="connsiteX622" fmla="*/ 111626 w 249791"/>
                <a:gd name="connsiteY622" fmla="*/ 66461 h 253434"/>
                <a:gd name="connsiteX623" fmla="*/ 111626 w 249791"/>
                <a:gd name="connsiteY623" fmla="*/ 66461 h 253434"/>
                <a:gd name="connsiteX624" fmla="*/ 109975 w 249791"/>
                <a:gd name="connsiteY624" fmla="*/ 64574 h 253434"/>
                <a:gd name="connsiteX625" fmla="*/ 109975 w 249791"/>
                <a:gd name="connsiteY625" fmla="*/ 66461 h 253434"/>
                <a:gd name="connsiteX626" fmla="*/ 108558 w 249791"/>
                <a:gd name="connsiteY626" fmla="*/ 64811 h 253434"/>
                <a:gd name="connsiteX627" fmla="*/ 108558 w 249791"/>
                <a:gd name="connsiteY627" fmla="*/ 66461 h 253434"/>
                <a:gd name="connsiteX628" fmla="*/ 103840 w 249791"/>
                <a:gd name="connsiteY628" fmla="*/ 66461 h 253434"/>
                <a:gd name="connsiteX629" fmla="*/ 102659 w 249791"/>
                <a:gd name="connsiteY629" fmla="*/ 64338 h 253434"/>
                <a:gd name="connsiteX630" fmla="*/ 101244 w 249791"/>
                <a:gd name="connsiteY630" fmla="*/ 64338 h 253434"/>
                <a:gd name="connsiteX631" fmla="*/ 101244 w 249791"/>
                <a:gd name="connsiteY631" fmla="*/ 65992 h 253434"/>
                <a:gd name="connsiteX632" fmla="*/ 101244 w 249791"/>
                <a:gd name="connsiteY632" fmla="*/ 67642 h 253434"/>
                <a:gd name="connsiteX633" fmla="*/ 101244 w 249791"/>
                <a:gd name="connsiteY633" fmla="*/ 65992 h 253434"/>
                <a:gd name="connsiteX634" fmla="*/ 101244 w 249791"/>
                <a:gd name="connsiteY634" fmla="*/ 65992 h 253434"/>
                <a:gd name="connsiteX635" fmla="*/ 101244 w 249791"/>
                <a:gd name="connsiteY635" fmla="*/ 67406 h 253434"/>
                <a:gd name="connsiteX636" fmla="*/ 101244 w 249791"/>
                <a:gd name="connsiteY636" fmla="*/ 67406 h 253434"/>
                <a:gd name="connsiteX637" fmla="*/ 101244 w 249791"/>
                <a:gd name="connsiteY637" fmla="*/ 65755 h 253434"/>
                <a:gd name="connsiteX638" fmla="*/ 101244 w 249791"/>
                <a:gd name="connsiteY638" fmla="*/ 67170 h 253434"/>
                <a:gd name="connsiteX639" fmla="*/ 99827 w 249791"/>
                <a:gd name="connsiteY639" fmla="*/ 65283 h 253434"/>
                <a:gd name="connsiteX640" fmla="*/ 98177 w 249791"/>
                <a:gd name="connsiteY640" fmla="*/ 66933 h 253434"/>
                <a:gd name="connsiteX641" fmla="*/ 98177 w 249791"/>
                <a:gd name="connsiteY641" fmla="*/ 66933 h 253434"/>
                <a:gd name="connsiteX642" fmla="*/ 98177 w 249791"/>
                <a:gd name="connsiteY642" fmla="*/ 66933 h 253434"/>
                <a:gd name="connsiteX643" fmla="*/ 98177 w 249791"/>
                <a:gd name="connsiteY643" fmla="*/ 65283 h 253434"/>
                <a:gd name="connsiteX644" fmla="*/ 98177 w 249791"/>
                <a:gd name="connsiteY644" fmla="*/ 67406 h 253434"/>
                <a:gd name="connsiteX645" fmla="*/ 98177 w 249791"/>
                <a:gd name="connsiteY645" fmla="*/ 67406 h 253434"/>
                <a:gd name="connsiteX646" fmla="*/ 98177 w 249791"/>
                <a:gd name="connsiteY646" fmla="*/ 69529 h 253434"/>
                <a:gd name="connsiteX647" fmla="*/ 100063 w 249791"/>
                <a:gd name="connsiteY647" fmla="*/ 69529 h 253434"/>
                <a:gd name="connsiteX648" fmla="*/ 100063 w 249791"/>
                <a:gd name="connsiteY648" fmla="*/ 69529 h 253434"/>
                <a:gd name="connsiteX649" fmla="*/ 100063 w 249791"/>
                <a:gd name="connsiteY649" fmla="*/ 69529 h 253434"/>
                <a:gd name="connsiteX650" fmla="*/ 102422 w 249791"/>
                <a:gd name="connsiteY650" fmla="*/ 72127 h 253434"/>
                <a:gd name="connsiteX651" fmla="*/ 99355 w 249791"/>
                <a:gd name="connsiteY651" fmla="*/ 72127 h 253434"/>
                <a:gd name="connsiteX652" fmla="*/ 99355 w 249791"/>
                <a:gd name="connsiteY652" fmla="*/ 72127 h 253434"/>
                <a:gd name="connsiteX653" fmla="*/ 98177 w 249791"/>
                <a:gd name="connsiteY653" fmla="*/ 70474 h 253434"/>
                <a:gd name="connsiteX654" fmla="*/ 98177 w 249791"/>
                <a:gd name="connsiteY654" fmla="*/ 70474 h 253434"/>
                <a:gd name="connsiteX655" fmla="*/ 98177 w 249791"/>
                <a:gd name="connsiteY655" fmla="*/ 72127 h 253434"/>
                <a:gd name="connsiteX656" fmla="*/ 95817 w 249791"/>
                <a:gd name="connsiteY656" fmla="*/ 67878 h 253434"/>
                <a:gd name="connsiteX657" fmla="*/ 95817 w 249791"/>
                <a:gd name="connsiteY657" fmla="*/ 66461 h 253434"/>
                <a:gd name="connsiteX658" fmla="*/ 94400 w 249791"/>
                <a:gd name="connsiteY658" fmla="*/ 65047 h 253434"/>
                <a:gd name="connsiteX659" fmla="*/ 94400 w 249791"/>
                <a:gd name="connsiteY659" fmla="*/ 67642 h 253434"/>
                <a:gd name="connsiteX660" fmla="*/ 94400 w 249791"/>
                <a:gd name="connsiteY660" fmla="*/ 67642 h 253434"/>
                <a:gd name="connsiteX661" fmla="*/ 92986 w 249791"/>
                <a:gd name="connsiteY661" fmla="*/ 67642 h 253434"/>
                <a:gd name="connsiteX662" fmla="*/ 92986 w 249791"/>
                <a:gd name="connsiteY662" fmla="*/ 67642 h 253434"/>
                <a:gd name="connsiteX663" fmla="*/ 92986 w 249791"/>
                <a:gd name="connsiteY663" fmla="*/ 65755 h 253434"/>
                <a:gd name="connsiteX664" fmla="*/ 92986 w 249791"/>
                <a:gd name="connsiteY664" fmla="*/ 65755 h 253434"/>
                <a:gd name="connsiteX665" fmla="*/ 94400 w 249791"/>
                <a:gd name="connsiteY665" fmla="*/ 67878 h 253434"/>
                <a:gd name="connsiteX666" fmla="*/ 94400 w 249791"/>
                <a:gd name="connsiteY666" fmla="*/ 67878 h 253434"/>
                <a:gd name="connsiteX667" fmla="*/ 94400 w 249791"/>
                <a:gd name="connsiteY667" fmla="*/ 65992 h 253434"/>
                <a:gd name="connsiteX668" fmla="*/ 94400 w 249791"/>
                <a:gd name="connsiteY668" fmla="*/ 65992 h 253434"/>
                <a:gd name="connsiteX669" fmla="*/ 92986 w 249791"/>
                <a:gd name="connsiteY669" fmla="*/ 64102 h 253434"/>
                <a:gd name="connsiteX670" fmla="*/ 92986 w 249791"/>
                <a:gd name="connsiteY670" fmla="*/ 65755 h 253434"/>
                <a:gd name="connsiteX671" fmla="*/ 91569 w 249791"/>
                <a:gd name="connsiteY671" fmla="*/ 63866 h 253434"/>
                <a:gd name="connsiteX672" fmla="*/ 91569 w 249791"/>
                <a:gd name="connsiteY672" fmla="*/ 63866 h 253434"/>
                <a:gd name="connsiteX673" fmla="*/ 91569 w 249791"/>
                <a:gd name="connsiteY673" fmla="*/ 65283 h 253434"/>
                <a:gd name="connsiteX674" fmla="*/ 91569 w 249791"/>
                <a:gd name="connsiteY674" fmla="*/ 66933 h 253434"/>
                <a:gd name="connsiteX675" fmla="*/ 91569 w 249791"/>
                <a:gd name="connsiteY675" fmla="*/ 65283 h 253434"/>
                <a:gd name="connsiteX676" fmla="*/ 91569 w 249791"/>
                <a:gd name="connsiteY676" fmla="*/ 67878 h 253434"/>
                <a:gd name="connsiteX677" fmla="*/ 91569 w 249791"/>
                <a:gd name="connsiteY677" fmla="*/ 67878 h 253434"/>
                <a:gd name="connsiteX678" fmla="*/ 91569 w 249791"/>
                <a:gd name="connsiteY678" fmla="*/ 69529 h 253434"/>
                <a:gd name="connsiteX679" fmla="*/ 91569 w 249791"/>
                <a:gd name="connsiteY679" fmla="*/ 69529 h 253434"/>
                <a:gd name="connsiteX680" fmla="*/ 91569 w 249791"/>
                <a:gd name="connsiteY680" fmla="*/ 71418 h 253434"/>
                <a:gd name="connsiteX681" fmla="*/ 91569 w 249791"/>
                <a:gd name="connsiteY681" fmla="*/ 71418 h 253434"/>
                <a:gd name="connsiteX682" fmla="*/ 89682 w 249791"/>
                <a:gd name="connsiteY682" fmla="*/ 69059 h 253434"/>
                <a:gd name="connsiteX683" fmla="*/ 88265 w 249791"/>
                <a:gd name="connsiteY683" fmla="*/ 69059 h 253434"/>
                <a:gd name="connsiteX684" fmla="*/ 88265 w 249791"/>
                <a:gd name="connsiteY684" fmla="*/ 71418 h 253434"/>
                <a:gd name="connsiteX685" fmla="*/ 85906 w 249791"/>
                <a:gd name="connsiteY685" fmla="*/ 65047 h 253434"/>
                <a:gd name="connsiteX686" fmla="*/ 84255 w 249791"/>
                <a:gd name="connsiteY686" fmla="*/ 65047 h 253434"/>
                <a:gd name="connsiteX687" fmla="*/ 84255 w 249791"/>
                <a:gd name="connsiteY687" fmla="*/ 65047 h 253434"/>
                <a:gd name="connsiteX688" fmla="*/ 84255 w 249791"/>
                <a:gd name="connsiteY688" fmla="*/ 66697 h 253434"/>
                <a:gd name="connsiteX689" fmla="*/ 82602 w 249791"/>
                <a:gd name="connsiteY689" fmla="*/ 65283 h 253434"/>
                <a:gd name="connsiteX690" fmla="*/ 82602 w 249791"/>
                <a:gd name="connsiteY690" fmla="*/ 65283 h 253434"/>
                <a:gd name="connsiteX691" fmla="*/ 82602 w 249791"/>
                <a:gd name="connsiteY691" fmla="*/ 67170 h 253434"/>
                <a:gd name="connsiteX692" fmla="*/ 83783 w 249791"/>
                <a:gd name="connsiteY692" fmla="*/ 67170 h 253434"/>
                <a:gd name="connsiteX693" fmla="*/ 83783 w 249791"/>
                <a:gd name="connsiteY693" fmla="*/ 67170 h 253434"/>
                <a:gd name="connsiteX694" fmla="*/ 83783 w 249791"/>
                <a:gd name="connsiteY694" fmla="*/ 69529 h 253434"/>
                <a:gd name="connsiteX695" fmla="*/ 83783 w 249791"/>
                <a:gd name="connsiteY695" fmla="*/ 68115 h 253434"/>
                <a:gd name="connsiteX696" fmla="*/ 85197 w 249791"/>
                <a:gd name="connsiteY696" fmla="*/ 70474 h 253434"/>
                <a:gd name="connsiteX697" fmla="*/ 85197 w 249791"/>
                <a:gd name="connsiteY697" fmla="*/ 70474 h 253434"/>
                <a:gd name="connsiteX698" fmla="*/ 86614 w 249791"/>
                <a:gd name="connsiteY698" fmla="*/ 72597 h 253434"/>
                <a:gd name="connsiteX699" fmla="*/ 86614 w 249791"/>
                <a:gd name="connsiteY699" fmla="*/ 72597 h 253434"/>
                <a:gd name="connsiteX700" fmla="*/ 84019 w 249791"/>
                <a:gd name="connsiteY700" fmla="*/ 68351 h 253434"/>
                <a:gd name="connsiteX701" fmla="*/ 84019 w 249791"/>
                <a:gd name="connsiteY701" fmla="*/ 70237 h 253434"/>
                <a:gd name="connsiteX702" fmla="*/ 82365 w 249791"/>
                <a:gd name="connsiteY702" fmla="*/ 68351 h 253434"/>
                <a:gd name="connsiteX703" fmla="*/ 82365 w 249791"/>
                <a:gd name="connsiteY703" fmla="*/ 70946 h 253434"/>
                <a:gd name="connsiteX704" fmla="*/ 80479 w 249791"/>
                <a:gd name="connsiteY704" fmla="*/ 70946 h 253434"/>
                <a:gd name="connsiteX705" fmla="*/ 82602 w 249791"/>
                <a:gd name="connsiteY705" fmla="*/ 69059 h 253434"/>
                <a:gd name="connsiteX706" fmla="*/ 80715 w 249791"/>
                <a:gd name="connsiteY706" fmla="*/ 65047 h 253434"/>
                <a:gd name="connsiteX707" fmla="*/ 80715 w 249791"/>
                <a:gd name="connsiteY707" fmla="*/ 65047 h 253434"/>
                <a:gd name="connsiteX708" fmla="*/ 79298 w 249791"/>
                <a:gd name="connsiteY708" fmla="*/ 65047 h 253434"/>
                <a:gd name="connsiteX709" fmla="*/ 81657 w 249791"/>
                <a:gd name="connsiteY709" fmla="*/ 69059 h 253434"/>
                <a:gd name="connsiteX710" fmla="*/ 81657 w 249791"/>
                <a:gd name="connsiteY710" fmla="*/ 69059 h 253434"/>
                <a:gd name="connsiteX711" fmla="*/ 81657 w 249791"/>
                <a:gd name="connsiteY711" fmla="*/ 67406 h 253434"/>
                <a:gd name="connsiteX712" fmla="*/ 81657 w 249791"/>
                <a:gd name="connsiteY712" fmla="*/ 67406 h 253434"/>
                <a:gd name="connsiteX713" fmla="*/ 81657 w 249791"/>
                <a:gd name="connsiteY713" fmla="*/ 65755 h 253434"/>
                <a:gd name="connsiteX714" fmla="*/ 80242 w 249791"/>
                <a:gd name="connsiteY714" fmla="*/ 65755 h 253434"/>
                <a:gd name="connsiteX715" fmla="*/ 80242 w 249791"/>
                <a:gd name="connsiteY715" fmla="*/ 67878 h 253434"/>
                <a:gd name="connsiteX716" fmla="*/ 80242 w 249791"/>
                <a:gd name="connsiteY716" fmla="*/ 69529 h 253434"/>
                <a:gd name="connsiteX717" fmla="*/ 80242 w 249791"/>
                <a:gd name="connsiteY717" fmla="*/ 72597 h 253434"/>
                <a:gd name="connsiteX718" fmla="*/ 78592 w 249791"/>
                <a:gd name="connsiteY718" fmla="*/ 70001 h 253434"/>
                <a:gd name="connsiteX719" fmla="*/ 78592 w 249791"/>
                <a:gd name="connsiteY719" fmla="*/ 70001 h 253434"/>
                <a:gd name="connsiteX720" fmla="*/ 76938 w 249791"/>
                <a:gd name="connsiteY720" fmla="*/ 67170 h 253434"/>
                <a:gd name="connsiteX721" fmla="*/ 76938 w 249791"/>
                <a:gd name="connsiteY721" fmla="*/ 67170 h 253434"/>
                <a:gd name="connsiteX722" fmla="*/ 76938 w 249791"/>
                <a:gd name="connsiteY722" fmla="*/ 68587 h 253434"/>
                <a:gd name="connsiteX723" fmla="*/ 76938 w 249791"/>
                <a:gd name="connsiteY723" fmla="*/ 71182 h 253434"/>
                <a:gd name="connsiteX724" fmla="*/ 73634 w 249791"/>
                <a:gd name="connsiteY724" fmla="*/ 67170 h 253434"/>
                <a:gd name="connsiteX725" fmla="*/ 73634 w 249791"/>
                <a:gd name="connsiteY725" fmla="*/ 67170 h 253434"/>
                <a:gd name="connsiteX726" fmla="*/ 75052 w 249791"/>
                <a:gd name="connsiteY726" fmla="*/ 68587 h 253434"/>
                <a:gd name="connsiteX727" fmla="*/ 76938 w 249791"/>
                <a:gd name="connsiteY727" fmla="*/ 73305 h 253434"/>
                <a:gd name="connsiteX728" fmla="*/ 75288 w 249791"/>
                <a:gd name="connsiteY728" fmla="*/ 69765 h 253434"/>
                <a:gd name="connsiteX729" fmla="*/ 75288 w 249791"/>
                <a:gd name="connsiteY729" fmla="*/ 69765 h 253434"/>
                <a:gd name="connsiteX730" fmla="*/ 76702 w 249791"/>
                <a:gd name="connsiteY730" fmla="*/ 72127 h 253434"/>
                <a:gd name="connsiteX731" fmla="*/ 76702 w 249791"/>
                <a:gd name="connsiteY731" fmla="*/ 72127 h 253434"/>
                <a:gd name="connsiteX732" fmla="*/ 78356 w 249791"/>
                <a:gd name="connsiteY732" fmla="*/ 72127 h 253434"/>
                <a:gd name="connsiteX733" fmla="*/ 78356 w 249791"/>
                <a:gd name="connsiteY733" fmla="*/ 69296 h 253434"/>
                <a:gd name="connsiteX734" fmla="*/ 78356 w 249791"/>
                <a:gd name="connsiteY734" fmla="*/ 69296 h 253434"/>
                <a:gd name="connsiteX735" fmla="*/ 78356 w 249791"/>
                <a:gd name="connsiteY735" fmla="*/ 69296 h 253434"/>
                <a:gd name="connsiteX736" fmla="*/ 78356 w 249791"/>
                <a:gd name="connsiteY736" fmla="*/ 73778 h 253434"/>
                <a:gd name="connsiteX737" fmla="*/ 78356 w 249791"/>
                <a:gd name="connsiteY737" fmla="*/ 75195 h 253434"/>
                <a:gd name="connsiteX738" fmla="*/ 78356 w 249791"/>
                <a:gd name="connsiteY738" fmla="*/ 75195 h 253434"/>
                <a:gd name="connsiteX739" fmla="*/ 78356 w 249791"/>
                <a:gd name="connsiteY739" fmla="*/ 75195 h 253434"/>
                <a:gd name="connsiteX740" fmla="*/ 78356 w 249791"/>
                <a:gd name="connsiteY740" fmla="*/ 77554 h 253434"/>
                <a:gd name="connsiteX741" fmla="*/ 78356 w 249791"/>
                <a:gd name="connsiteY741" fmla="*/ 77554 h 253434"/>
                <a:gd name="connsiteX742" fmla="*/ 76230 w 249791"/>
                <a:gd name="connsiteY742" fmla="*/ 73541 h 253434"/>
                <a:gd name="connsiteX743" fmla="*/ 74343 w 249791"/>
                <a:gd name="connsiteY743" fmla="*/ 71655 h 253434"/>
                <a:gd name="connsiteX744" fmla="*/ 74343 w 249791"/>
                <a:gd name="connsiteY744" fmla="*/ 69059 h 253434"/>
                <a:gd name="connsiteX745" fmla="*/ 72220 w 249791"/>
                <a:gd name="connsiteY745" fmla="*/ 66461 h 253434"/>
                <a:gd name="connsiteX746" fmla="*/ 74107 w 249791"/>
                <a:gd name="connsiteY746" fmla="*/ 70001 h 253434"/>
                <a:gd name="connsiteX747" fmla="*/ 72693 w 249791"/>
                <a:gd name="connsiteY747" fmla="*/ 70001 h 253434"/>
                <a:gd name="connsiteX748" fmla="*/ 74107 w 249791"/>
                <a:gd name="connsiteY748" fmla="*/ 72127 h 253434"/>
                <a:gd name="connsiteX749" fmla="*/ 74107 w 249791"/>
                <a:gd name="connsiteY749" fmla="*/ 72127 h 253434"/>
                <a:gd name="connsiteX750" fmla="*/ 74107 w 249791"/>
                <a:gd name="connsiteY750" fmla="*/ 74486 h 253434"/>
                <a:gd name="connsiteX751" fmla="*/ 74107 w 249791"/>
                <a:gd name="connsiteY751" fmla="*/ 73069 h 253434"/>
                <a:gd name="connsiteX752" fmla="*/ 74107 w 249791"/>
                <a:gd name="connsiteY752" fmla="*/ 74722 h 253434"/>
                <a:gd name="connsiteX753" fmla="*/ 72456 w 249791"/>
                <a:gd name="connsiteY753" fmla="*/ 71418 h 253434"/>
                <a:gd name="connsiteX754" fmla="*/ 72456 w 249791"/>
                <a:gd name="connsiteY754" fmla="*/ 74959 h 253434"/>
                <a:gd name="connsiteX755" fmla="*/ 70803 w 249791"/>
                <a:gd name="connsiteY755" fmla="*/ 72360 h 253434"/>
                <a:gd name="connsiteX756" fmla="*/ 70803 w 249791"/>
                <a:gd name="connsiteY756" fmla="*/ 74486 h 253434"/>
                <a:gd name="connsiteX757" fmla="*/ 72456 w 249791"/>
                <a:gd name="connsiteY757" fmla="*/ 76609 h 253434"/>
                <a:gd name="connsiteX758" fmla="*/ 72456 w 249791"/>
                <a:gd name="connsiteY758" fmla="*/ 78260 h 253434"/>
                <a:gd name="connsiteX759" fmla="*/ 72456 w 249791"/>
                <a:gd name="connsiteY759" fmla="*/ 75901 h 253434"/>
                <a:gd name="connsiteX760" fmla="*/ 70567 w 249791"/>
                <a:gd name="connsiteY760" fmla="*/ 72833 h 253434"/>
                <a:gd name="connsiteX761" fmla="*/ 70567 w 249791"/>
                <a:gd name="connsiteY761" fmla="*/ 76373 h 253434"/>
                <a:gd name="connsiteX762" fmla="*/ 70567 w 249791"/>
                <a:gd name="connsiteY762" fmla="*/ 76373 h 253434"/>
                <a:gd name="connsiteX763" fmla="*/ 70567 w 249791"/>
                <a:gd name="connsiteY763" fmla="*/ 78260 h 253434"/>
                <a:gd name="connsiteX764" fmla="*/ 70567 w 249791"/>
                <a:gd name="connsiteY764" fmla="*/ 76609 h 253434"/>
                <a:gd name="connsiteX765" fmla="*/ 70567 w 249791"/>
                <a:gd name="connsiteY765" fmla="*/ 78732 h 253434"/>
                <a:gd name="connsiteX766" fmla="*/ 69152 w 249791"/>
                <a:gd name="connsiteY766" fmla="*/ 74959 h 253434"/>
                <a:gd name="connsiteX767" fmla="*/ 69152 w 249791"/>
                <a:gd name="connsiteY767" fmla="*/ 74959 h 253434"/>
                <a:gd name="connsiteX768" fmla="*/ 67735 w 249791"/>
                <a:gd name="connsiteY768" fmla="*/ 72833 h 253434"/>
                <a:gd name="connsiteX769" fmla="*/ 67735 w 249791"/>
                <a:gd name="connsiteY769" fmla="*/ 74722 h 253434"/>
                <a:gd name="connsiteX770" fmla="*/ 67735 w 249791"/>
                <a:gd name="connsiteY770" fmla="*/ 74722 h 253434"/>
                <a:gd name="connsiteX771" fmla="*/ 67735 w 249791"/>
                <a:gd name="connsiteY771" fmla="*/ 73305 h 253434"/>
                <a:gd name="connsiteX772" fmla="*/ 65848 w 249791"/>
                <a:gd name="connsiteY772" fmla="*/ 73305 h 253434"/>
                <a:gd name="connsiteX773" fmla="*/ 65848 w 249791"/>
                <a:gd name="connsiteY773" fmla="*/ 75664 h 253434"/>
                <a:gd name="connsiteX774" fmla="*/ 67263 w 249791"/>
                <a:gd name="connsiteY774" fmla="*/ 77318 h 253434"/>
                <a:gd name="connsiteX775" fmla="*/ 65848 w 249791"/>
                <a:gd name="connsiteY775" fmla="*/ 77318 h 253434"/>
                <a:gd name="connsiteX776" fmla="*/ 63489 w 249791"/>
                <a:gd name="connsiteY776" fmla="*/ 77318 h 253434"/>
                <a:gd name="connsiteX777" fmla="*/ 61836 w 249791"/>
                <a:gd name="connsiteY777" fmla="*/ 78732 h 253434"/>
                <a:gd name="connsiteX778" fmla="*/ 61836 w 249791"/>
                <a:gd name="connsiteY778" fmla="*/ 78732 h 253434"/>
                <a:gd name="connsiteX779" fmla="*/ 61836 w 249791"/>
                <a:gd name="connsiteY779" fmla="*/ 80386 h 253434"/>
                <a:gd name="connsiteX780" fmla="*/ 61836 w 249791"/>
                <a:gd name="connsiteY780" fmla="*/ 78496 h 253434"/>
                <a:gd name="connsiteX781" fmla="*/ 60185 w 249791"/>
                <a:gd name="connsiteY781" fmla="*/ 76609 h 253434"/>
                <a:gd name="connsiteX782" fmla="*/ 61836 w 249791"/>
                <a:gd name="connsiteY782" fmla="*/ 81094 h 253434"/>
                <a:gd name="connsiteX783" fmla="*/ 59949 w 249791"/>
                <a:gd name="connsiteY783" fmla="*/ 78732 h 253434"/>
                <a:gd name="connsiteX784" fmla="*/ 59949 w 249791"/>
                <a:gd name="connsiteY784" fmla="*/ 78732 h 253434"/>
                <a:gd name="connsiteX785" fmla="*/ 59949 w 249791"/>
                <a:gd name="connsiteY785" fmla="*/ 80149 h 253434"/>
                <a:gd name="connsiteX786" fmla="*/ 58059 w 249791"/>
                <a:gd name="connsiteY786" fmla="*/ 77082 h 253434"/>
                <a:gd name="connsiteX787" fmla="*/ 59713 w 249791"/>
                <a:gd name="connsiteY787" fmla="*/ 80386 h 253434"/>
                <a:gd name="connsiteX788" fmla="*/ 57354 w 249791"/>
                <a:gd name="connsiteY788" fmla="*/ 77554 h 253434"/>
                <a:gd name="connsiteX789" fmla="*/ 57354 w 249791"/>
                <a:gd name="connsiteY789" fmla="*/ 77554 h 253434"/>
                <a:gd name="connsiteX790" fmla="*/ 55464 w 249791"/>
                <a:gd name="connsiteY790" fmla="*/ 74722 h 253434"/>
                <a:gd name="connsiteX791" fmla="*/ 55464 w 249791"/>
                <a:gd name="connsiteY791" fmla="*/ 74722 h 253434"/>
                <a:gd name="connsiteX792" fmla="*/ 55464 w 249791"/>
                <a:gd name="connsiteY792" fmla="*/ 76137 h 253434"/>
                <a:gd name="connsiteX793" fmla="*/ 55464 w 249791"/>
                <a:gd name="connsiteY793" fmla="*/ 76137 h 253434"/>
                <a:gd name="connsiteX794" fmla="*/ 55464 w 249791"/>
                <a:gd name="connsiteY794" fmla="*/ 76137 h 253434"/>
                <a:gd name="connsiteX795" fmla="*/ 56881 w 249791"/>
                <a:gd name="connsiteY795" fmla="*/ 78496 h 253434"/>
                <a:gd name="connsiteX796" fmla="*/ 56881 w 249791"/>
                <a:gd name="connsiteY796" fmla="*/ 78496 h 253434"/>
                <a:gd name="connsiteX797" fmla="*/ 55464 w 249791"/>
                <a:gd name="connsiteY797" fmla="*/ 75901 h 253434"/>
                <a:gd name="connsiteX798" fmla="*/ 55464 w 249791"/>
                <a:gd name="connsiteY798" fmla="*/ 77790 h 253434"/>
                <a:gd name="connsiteX799" fmla="*/ 55464 w 249791"/>
                <a:gd name="connsiteY799" fmla="*/ 77790 h 253434"/>
                <a:gd name="connsiteX800" fmla="*/ 54050 w 249791"/>
                <a:gd name="connsiteY800" fmla="*/ 74486 h 253434"/>
                <a:gd name="connsiteX801" fmla="*/ 51691 w 249791"/>
                <a:gd name="connsiteY801" fmla="*/ 72833 h 253434"/>
                <a:gd name="connsiteX802" fmla="*/ 48623 w 249791"/>
                <a:gd name="connsiteY802" fmla="*/ 69296 h 253434"/>
                <a:gd name="connsiteX803" fmla="*/ 50273 w 249791"/>
                <a:gd name="connsiteY803" fmla="*/ 71418 h 253434"/>
                <a:gd name="connsiteX804" fmla="*/ 50273 w 249791"/>
                <a:gd name="connsiteY804" fmla="*/ 71418 h 253434"/>
                <a:gd name="connsiteX805" fmla="*/ 50273 w 249791"/>
                <a:gd name="connsiteY805" fmla="*/ 73778 h 253434"/>
                <a:gd name="connsiteX806" fmla="*/ 50273 w 249791"/>
                <a:gd name="connsiteY806" fmla="*/ 73778 h 253434"/>
                <a:gd name="connsiteX807" fmla="*/ 51691 w 249791"/>
                <a:gd name="connsiteY807" fmla="*/ 76137 h 253434"/>
                <a:gd name="connsiteX808" fmla="*/ 51691 w 249791"/>
                <a:gd name="connsiteY808" fmla="*/ 76137 h 253434"/>
                <a:gd name="connsiteX809" fmla="*/ 51691 w 249791"/>
                <a:gd name="connsiteY809" fmla="*/ 74014 h 253434"/>
                <a:gd name="connsiteX810" fmla="*/ 51691 w 249791"/>
                <a:gd name="connsiteY810" fmla="*/ 74014 h 253434"/>
                <a:gd name="connsiteX811" fmla="*/ 51691 w 249791"/>
                <a:gd name="connsiteY811" fmla="*/ 75428 h 253434"/>
                <a:gd name="connsiteX812" fmla="*/ 51691 w 249791"/>
                <a:gd name="connsiteY812" fmla="*/ 76609 h 253434"/>
                <a:gd name="connsiteX813" fmla="*/ 49801 w 249791"/>
                <a:gd name="connsiteY813" fmla="*/ 74250 h 253434"/>
                <a:gd name="connsiteX814" fmla="*/ 49801 w 249791"/>
                <a:gd name="connsiteY814" fmla="*/ 74250 h 253434"/>
                <a:gd name="connsiteX815" fmla="*/ 49801 w 249791"/>
                <a:gd name="connsiteY815" fmla="*/ 76609 h 253434"/>
                <a:gd name="connsiteX816" fmla="*/ 49801 w 249791"/>
                <a:gd name="connsiteY816" fmla="*/ 74722 h 253434"/>
                <a:gd name="connsiteX817" fmla="*/ 48387 w 249791"/>
                <a:gd name="connsiteY817" fmla="*/ 74722 h 253434"/>
                <a:gd name="connsiteX818" fmla="*/ 48387 w 249791"/>
                <a:gd name="connsiteY818" fmla="*/ 73305 h 253434"/>
                <a:gd name="connsiteX819" fmla="*/ 50273 w 249791"/>
                <a:gd name="connsiteY819" fmla="*/ 80622 h 253434"/>
                <a:gd name="connsiteX820" fmla="*/ 50273 w 249791"/>
                <a:gd name="connsiteY820" fmla="*/ 80622 h 253434"/>
                <a:gd name="connsiteX821" fmla="*/ 48150 w 249791"/>
                <a:gd name="connsiteY821" fmla="*/ 76845 h 253434"/>
                <a:gd name="connsiteX822" fmla="*/ 48150 w 249791"/>
                <a:gd name="connsiteY822" fmla="*/ 76845 h 253434"/>
                <a:gd name="connsiteX823" fmla="*/ 46497 w 249791"/>
                <a:gd name="connsiteY823" fmla="*/ 73069 h 253434"/>
                <a:gd name="connsiteX824" fmla="*/ 46497 w 249791"/>
                <a:gd name="connsiteY824" fmla="*/ 73069 h 253434"/>
                <a:gd name="connsiteX825" fmla="*/ 46497 w 249791"/>
                <a:gd name="connsiteY825" fmla="*/ 73069 h 253434"/>
                <a:gd name="connsiteX826" fmla="*/ 46497 w 249791"/>
                <a:gd name="connsiteY826" fmla="*/ 71655 h 253434"/>
                <a:gd name="connsiteX827" fmla="*/ 46497 w 249791"/>
                <a:gd name="connsiteY827" fmla="*/ 71655 h 253434"/>
                <a:gd name="connsiteX828" fmla="*/ 44610 w 249791"/>
                <a:gd name="connsiteY828" fmla="*/ 71655 h 253434"/>
                <a:gd name="connsiteX829" fmla="*/ 46733 w 249791"/>
                <a:gd name="connsiteY829" fmla="*/ 75664 h 253434"/>
                <a:gd name="connsiteX830" fmla="*/ 46733 w 249791"/>
                <a:gd name="connsiteY830" fmla="*/ 75664 h 253434"/>
                <a:gd name="connsiteX831" fmla="*/ 46733 w 249791"/>
                <a:gd name="connsiteY831" fmla="*/ 75664 h 253434"/>
                <a:gd name="connsiteX832" fmla="*/ 48623 w 249791"/>
                <a:gd name="connsiteY832" fmla="*/ 75664 h 253434"/>
                <a:gd name="connsiteX833" fmla="*/ 45083 w 249791"/>
                <a:gd name="connsiteY833" fmla="*/ 78968 h 253434"/>
                <a:gd name="connsiteX834" fmla="*/ 45083 w 249791"/>
                <a:gd name="connsiteY834" fmla="*/ 77554 h 253434"/>
                <a:gd name="connsiteX835" fmla="*/ 45083 w 249791"/>
                <a:gd name="connsiteY835" fmla="*/ 77554 h 253434"/>
                <a:gd name="connsiteX836" fmla="*/ 43665 w 249791"/>
                <a:gd name="connsiteY836" fmla="*/ 77554 h 253434"/>
                <a:gd name="connsiteX837" fmla="*/ 43665 w 249791"/>
                <a:gd name="connsiteY837" fmla="*/ 74959 h 253434"/>
                <a:gd name="connsiteX838" fmla="*/ 43665 w 249791"/>
                <a:gd name="connsiteY838" fmla="*/ 74959 h 253434"/>
                <a:gd name="connsiteX839" fmla="*/ 43665 w 249791"/>
                <a:gd name="connsiteY839" fmla="*/ 74959 h 253434"/>
                <a:gd name="connsiteX840" fmla="*/ 43665 w 249791"/>
                <a:gd name="connsiteY840" fmla="*/ 77318 h 253434"/>
                <a:gd name="connsiteX841" fmla="*/ 38002 w 249791"/>
                <a:gd name="connsiteY841" fmla="*/ 74486 h 253434"/>
                <a:gd name="connsiteX842" fmla="*/ 38002 w 249791"/>
                <a:gd name="connsiteY842" fmla="*/ 74486 h 253434"/>
                <a:gd name="connsiteX843" fmla="*/ 39183 w 249791"/>
                <a:gd name="connsiteY843" fmla="*/ 77082 h 253434"/>
                <a:gd name="connsiteX844" fmla="*/ 39183 w 249791"/>
                <a:gd name="connsiteY844" fmla="*/ 77082 h 253434"/>
                <a:gd name="connsiteX845" fmla="*/ 37766 w 249791"/>
                <a:gd name="connsiteY845" fmla="*/ 73778 h 253434"/>
                <a:gd name="connsiteX846" fmla="*/ 37766 w 249791"/>
                <a:gd name="connsiteY846" fmla="*/ 73778 h 253434"/>
                <a:gd name="connsiteX847" fmla="*/ 37766 w 249791"/>
                <a:gd name="connsiteY847" fmla="*/ 75664 h 253434"/>
                <a:gd name="connsiteX848" fmla="*/ 37766 w 249791"/>
                <a:gd name="connsiteY848" fmla="*/ 73069 h 253434"/>
                <a:gd name="connsiteX849" fmla="*/ 37766 w 249791"/>
                <a:gd name="connsiteY849" fmla="*/ 78496 h 253434"/>
                <a:gd name="connsiteX850" fmla="*/ 37766 w 249791"/>
                <a:gd name="connsiteY850" fmla="*/ 78496 h 253434"/>
                <a:gd name="connsiteX851" fmla="*/ 35879 w 249791"/>
                <a:gd name="connsiteY851" fmla="*/ 75195 h 253434"/>
                <a:gd name="connsiteX852" fmla="*/ 37297 w 249791"/>
                <a:gd name="connsiteY852" fmla="*/ 78260 h 253434"/>
                <a:gd name="connsiteX853" fmla="*/ 37297 w 249791"/>
                <a:gd name="connsiteY853" fmla="*/ 79913 h 253434"/>
                <a:gd name="connsiteX854" fmla="*/ 35643 w 249791"/>
                <a:gd name="connsiteY854" fmla="*/ 75195 h 253434"/>
                <a:gd name="connsiteX855" fmla="*/ 35643 w 249791"/>
                <a:gd name="connsiteY855" fmla="*/ 75195 h 253434"/>
                <a:gd name="connsiteX856" fmla="*/ 33284 w 249791"/>
                <a:gd name="connsiteY856" fmla="*/ 75195 h 253434"/>
                <a:gd name="connsiteX857" fmla="*/ 31867 w 249791"/>
                <a:gd name="connsiteY857" fmla="*/ 72127 h 253434"/>
                <a:gd name="connsiteX858" fmla="*/ 30452 w 249791"/>
                <a:gd name="connsiteY858" fmla="*/ 72127 h 253434"/>
                <a:gd name="connsiteX859" fmla="*/ 30452 w 249791"/>
                <a:gd name="connsiteY859" fmla="*/ 74014 h 253434"/>
                <a:gd name="connsiteX860" fmla="*/ 30452 w 249791"/>
                <a:gd name="connsiteY860" fmla="*/ 72127 h 253434"/>
                <a:gd name="connsiteX861" fmla="*/ 30452 w 249791"/>
                <a:gd name="connsiteY861" fmla="*/ 73541 h 253434"/>
                <a:gd name="connsiteX862" fmla="*/ 30452 w 249791"/>
                <a:gd name="connsiteY862" fmla="*/ 72127 h 253434"/>
                <a:gd name="connsiteX863" fmla="*/ 30452 w 249791"/>
                <a:gd name="connsiteY863" fmla="*/ 73778 h 253434"/>
                <a:gd name="connsiteX864" fmla="*/ 30452 w 249791"/>
                <a:gd name="connsiteY864" fmla="*/ 73778 h 253434"/>
                <a:gd name="connsiteX865" fmla="*/ 30452 w 249791"/>
                <a:gd name="connsiteY865" fmla="*/ 72127 h 253434"/>
                <a:gd name="connsiteX866" fmla="*/ 28329 w 249791"/>
                <a:gd name="connsiteY866" fmla="*/ 72127 h 253434"/>
                <a:gd name="connsiteX867" fmla="*/ 26912 w 249791"/>
                <a:gd name="connsiteY867" fmla="*/ 72127 h 253434"/>
                <a:gd name="connsiteX868" fmla="*/ 26912 w 249791"/>
                <a:gd name="connsiteY868" fmla="*/ 76373 h 253434"/>
                <a:gd name="connsiteX869" fmla="*/ 26912 w 249791"/>
                <a:gd name="connsiteY869" fmla="*/ 76373 h 253434"/>
                <a:gd name="connsiteX870" fmla="*/ 26912 w 249791"/>
                <a:gd name="connsiteY870" fmla="*/ 76373 h 253434"/>
                <a:gd name="connsiteX871" fmla="*/ 26912 w 249791"/>
                <a:gd name="connsiteY871" fmla="*/ 74722 h 253434"/>
                <a:gd name="connsiteX872" fmla="*/ 24553 w 249791"/>
                <a:gd name="connsiteY872" fmla="*/ 73305 h 253434"/>
                <a:gd name="connsiteX873" fmla="*/ 24553 w 249791"/>
                <a:gd name="connsiteY873" fmla="*/ 71655 h 253434"/>
                <a:gd name="connsiteX874" fmla="*/ 24553 w 249791"/>
                <a:gd name="connsiteY874" fmla="*/ 71655 h 253434"/>
                <a:gd name="connsiteX875" fmla="*/ 22430 w 249791"/>
                <a:gd name="connsiteY875" fmla="*/ 73069 h 253434"/>
                <a:gd name="connsiteX876" fmla="*/ 26204 w 249791"/>
                <a:gd name="connsiteY876" fmla="*/ 74486 h 253434"/>
                <a:gd name="connsiteX877" fmla="*/ 26204 w 249791"/>
                <a:gd name="connsiteY877" fmla="*/ 74486 h 253434"/>
                <a:gd name="connsiteX878" fmla="*/ 26204 w 249791"/>
                <a:gd name="connsiteY878" fmla="*/ 74486 h 253434"/>
                <a:gd name="connsiteX879" fmla="*/ 26204 w 249791"/>
                <a:gd name="connsiteY879" fmla="*/ 76845 h 253434"/>
                <a:gd name="connsiteX880" fmla="*/ 26204 w 249791"/>
                <a:gd name="connsiteY880" fmla="*/ 74959 h 253434"/>
                <a:gd name="connsiteX881" fmla="*/ 26204 w 249791"/>
                <a:gd name="connsiteY881" fmla="*/ 78260 h 253434"/>
                <a:gd name="connsiteX882" fmla="*/ 26204 w 249791"/>
                <a:gd name="connsiteY882" fmla="*/ 75428 h 253434"/>
                <a:gd name="connsiteX883" fmla="*/ 24789 w 249791"/>
                <a:gd name="connsiteY883" fmla="*/ 72833 h 253434"/>
                <a:gd name="connsiteX884" fmla="*/ 24789 w 249791"/>
                <a:gd name="connsiteY884" fmla="*/ 76609 h 253434"/>
                <a:gd name="connsiteX885" fmla="*/ 24789 w 249791"/>
                <a:gd name="connsiteY885" fmla="*/ 74250 h 253434"/>
                <a:gd name="connsiteX886" fmla="*/ 24789 w 249791"/>
                <a:gd name="connsiteY886" fmla="*/ 76609 h 253434"/>
                <a:gd name="connsiteX887" fmla="*/ 23136 w 249791"/>
                <a:gd name="connsiteY887" fmla="*/ 73778 h 253434"/>
                <a:gd name="connsiteX888" fmla="*/ 23136 w 249791"/>
                <a:gd name="connsiteY888" fmla="*/ 73778 h 253434"/>
                <a:gd name="connsiteX889" fmla="*/ 23136 w 249791"/>
                <a:gd name="connsiteY889" fmla="*/ 76137 h 253434"/>
                <a:gd name="connsiteX890" fmla="*/ 23136 w 249791"/>
                <a:gd name="connsiteY890" fmla="*/ 76137 h 253434"/>
                <a:gd name="connsiteX891" fmla="*/ 23136 w 249791"/>
                <a:gd name="connsiteY891" fmla="*/ 76137 h 253434"/>
                <a:gd name="connsiteX892" fmla="*/ 21485 w 249791"/>
                <a:gd name="connsiteY892" fmla="*/ 71891 h 253434"/>
                <a:gd name="connsiteX893" fmla="*/ 21485 w 249791"/>
                <a:gd name="connsiteY893" fmla="*/ 74014 h 253434"/>
                <a:gd name="connsiteX894" fmla="*/ 20068 w 249791"/>
                <a:gd name="connsiteY894" fmla="*/ 71891 h 253434"/>
                <a:gd name="connsiteX895" fmla="*/ 18654 w 249791"/>
                <a:gd name="connsiteY895" fmla="*/ 71891 h 253434"/>
                <a:gd name="connsiteX896" fmla="*/ 18654 w 249791"/>
                <a:gd name="connsiteY896" fmla="*/ 70001 h 253434"/>
                <a:gd name="connsiteX897" fmla="*/ 18654 w 249791"/>
                <a:gd name="connsiteY897" fmla="*/ 70001 h 253434"/>
                <a:gd name="connsiteX898" fmla="*/ 18654 w 249791"/>
                <a:gd name="connsiteY898" fmla="*/ 71655 h 253434"/>
                <a:gd name="connsiteX899" fmla="*/ 18654 w 249791"/>
                <a:gd name="connsiteY899" fmla="*/ 73069 h 253434"/>
                <a:gd name="connsiteX900" fmla="*/ 18654 w 249791"/>
                <a:gd name="connsiteY900" fmla="*/ 73069 h 253434"/>
                <a:gd name="connsiteX901" fmla="*/ 16531 w 249791"/>
                <a:gd name="connsiteY901" fmla="*/ 73069 h 253434"/>
                <a:gd name="connsiteX902" fmla="*/ 16531 w 249791"/>
                <a:gd name="connsiteY902" fmla="*/ 73069 h 253434"/>
                <a:gd name="connsiteX903" fmla="*/ 16531 w 249791"/>
                <a:gd name="connsiteY903" fmla="*/ 71655 h 253434"/>
                <a:gd name="connsiteX904" fmla="*/ 16531 w 249791"/>
                <a:gd name="connsiteY904" fmla="*/ 71655 h 253434"/>
                <a:gd name="connsiteX905" fmla="*/ 14877 w 249791"/>
                <a:gd name="connsiteY905" fmla="*/ 68587 h 253434"/>
                <a:gd name="connsiteX906" fmla="*/ 14877 w 249791"/>
                <a:gd name="connsiteY906" fmla="*/ 71418 h 253434"/>
                <a:gd name="connsiteX907" fmla="*/ 14877 w 249791"/>
                <a:gd name="connsiteY907" fmla="*/ 69765 h 253434"/>
                <a:gd name="connsiteX908" fmla="*/ 13463 w 249791"/>
                <a:gd name="connsiteY908" fmla="*/ 67642 h 253434"/>
                <a:gd name="connsiteX909" fmla="*/ 13463 w 249791"/>
                <a:gd name="connsiteY909" fmla="*/ 69296 h 253434"/>
                <a:gd name="connsiteX910" fmla="*/ 13463 w 249791"/>
                <a:gd name="connsiteY910" fmla="*/ 72597 h 253434"/>
                <a:gd name="connsiteX911" fmla="*/ 13463 w 249791"/>
                <a:gd name="connsiteY911" fmla="*/ 72597 h 253434"/>
                <a:gd name="connsiteX912" fmla="*/ 13463 w 249791"/>
                <a:gd name="connsiteY912" fmla="*/ 70946 h 253434"/>
                <a:gd name="connsiteX913" fmla="*/ 13463 w 249791"/>
                <a:gd name="connsiteY913" fmla="*/ 70946 h 253434"/>
                <a:gd name="connsiteX914" fmla="*/ 13463 w 249791"/>
                <a:gd name="connsiteY914" fmla="*/ 70946 h 253434"/>
                <a:gd name="connsiteX915" fmla="*/ 15822 w 249791"/>
                <a:gd name="connsiteY915" fmla="*/ 73069 h 253434"/>
                <a:gd name="connsiteX916" fmla="*/ 17945 w 249791"/>
                <a:gd name="connsiteY916" fmla="*/ 73069 h 253434"/>
                <a:gd name="connsiteX917" fmla="*/ 17945 w 249791"/>
                <a:gd name="connsiteY917" fmla="*/ 73069 h 253434"/>
                <a:gd name="connsiteX918" fmla="*/ 21249 w 249791"/>
                <a:gd name="connsiteY918" fmla="*/ 74486 h 253434"/>
                <a:gd name="connsiteX919" fmla="*/ 23136 w 249791"/>
                <a:gd name="connsiteY919" fmla="*/ 77318 h 253434"/>
                <a:gd name="connsiteX920" fmla="*/ 23136 w 249791"/>
                <a:gd name="connsiteY920" fmla="*/ 76137 h 253434"/>
                <a:gd name="connsiteX921" fmla="*/ 23136 w 249791"/>
                <a:gd name="connsiteY921" fmla="*/ 76137 h 253434"/>
                <a:gd name="connsiteX922" fmla="*/ 23136 w 249791"/>
                <a:gd name="connsiteY922" fmla="*/ 76137 h 253434"/>
                <a:gd name="connsiteX923" fmla="*/ 23136 w 249791"/>
                <a:gd name="connsiteY923" fmla="*/ 78026 h 253434"/>
                <a:gd name="connsiteX924" fmla="*/ 23136 w 249791"/>
                <a:gd name="connsiteY924" fmla="*/ 79205 h 253434"/>
                <a:gd name="connsiteX925" fmla="*/ 23136 w 249791"/>
                <a:gd name="connsiteY925" fmla="*/ 77790 h 253434"/>
                <a:gd name="connsiteX926" fmla="*/ 23136 w 249791"/>
                <a:gd name="connsiteY926" fmla="*/ 77790 h 253434"/>
                <a:gd name="connsiteX927" fmla="*/ 23136 w 249791"/>
                <a:gd name="connsiteY927" fmla="*/ 77790 h 253434"/>
                <a:gd name="connsiteX928" fmla="*/ 23136 w 249791"/>
                <a:gd name="connsiteY928" fmla="*/ 80149 h 253434"/>
                <a:gd name="connsiteX929" fmla="*/ 25262 w 249791"/>
                <a:gd name="connsiteY929" fmla="*/ 80149 h 253434"/>
                <a:gd name="connsiteX930" fmla="*/ 25262 w 249791"/>
                <a:gd name="connsiteY930" fmla="*/ 78496 h 253434"/>
                <a:gd name="connsiteX931" fmla="*/ 25262 w 249791"/>
                <a:gd name="connsiteY931" fmla="*/ 78496 h 253434"/>
                <a:gd name="connsiteX932" fmla="*/ 26912 w 249791"/>
                <a:gd name="connsiteY932" fmla="*/ 81094 h 253434"/>
                <a:gd name="connsiteX933" fmla="*/ 29271 w 249791"/>
                <a:gd name="connsiteY933" fmla="*/ 81094 h 253434"/>
                <a:gd name="connsiteX934" fmla="*/ 29271 w 249791"/>
                <a:gd name="connsiteY934" fmla="*/ 79205 h 253434"/>
                <a:gd name="connsiteX935" fmla="*/ 29271 w 249791"/>
                <a:gd name="connsiteY935" fmla="*/ 79205 h 253434"/>
                <a:gd name="connsiteX936" fmla="*/ 27857 w 249791"/>
                <a:gd name="connsiteY936" fmla="*/ 76609 h 253434"/>
                <a:gd name="connsiteX937" fmla="*/ 29271 w 249791"/>
                <a:gd name="connsiteY937" fmla="*/ 76609 h 253434"/>
                <a:gd name="connsiteX938" fmla="*/ 29271 w 249791"/>
                <a:gd name="connsiteY938" fmla="*/ 76609 h 253434"/>
                <a:gd name="connsiteX939" fmla="*/ 31161 w 249791"/>
                <a:gd name="connsiteY939" fmla="*/ 79913 h 253434"/>
                <a:gd name="connsiteX940" fmla="*/ 33048 w 249791"/>
                <a:gd name="connsiteY940" fmla="*/ 79913 h 253434"/>
                <a:gd name="connsiteX941" fmla="*/ 34462 w 249791"/>
                <a:gd name="connsiteY941" fmla="*/ 82036 h 253434"/>
                <a:gd name="connsiteX942" fmla="*/ 33048 w 249791"/>
                <a:gd name="connsiteY942" fmla="*/ 82036 h 253434"/>
                <a:gd name="connsiteX943" fmla="*/ 33048 w 249791"/>
                <a:gd name="connsiteY943" fmla="*/ 84159 h 253434"/>
                <a:gd name="connsiteX944" fmla="*/ 33048 w 249791"/>
                <a:gd name="connsiteY944" fmla="*/ 84159 h 253434"/>
                <a:gd name="connsiteX945" fmla="*/ 31161 w 249791"/>
                <a:gd name="connsiteY945" fmla="*/ 81328 h 253434"/>
                <a:gd name="connsiteX946" fmla="*/ 31161 w 249791"/>
                <a:gd name="connsiteY946" fmla="*/ 79913 h 253434"/>
                <a:gd name="connsiteX947" fmla="*/ 29508 w 249791"/>
                <a:gd name="connsiteY947" fmla="*/ 76845 h 253434"/>
                <a:gd name="connsiteX948" fmla="*/ 31397 w 249791"/>
                <a:gd name="connsiteY948" fmla="*/ 79441 h 253434"/>
                <a:gd name="connsiteX949" fmla="*/ 31397 w 249791"/>
                <a:gd name="connsiteY949" fmla="*/ 79441 h 253434"/>
                <a:gd name="connsiteX950" fmla="*/ 35171 w 249791"/>
                <a:gd name="connsiteY950" fmla="*/ 82745 h 253434"/>
                <a:gd name="connsiteX951" fmla="*/ 36824 w 249791"/>
                <a:gd name="connsiteY951" fmla="*/ 81564 h 253434"/>
                <a:gd name="connsiteX952" fmla="*/ 36824 w 249791"/>
                <a:gd name="connsiteY952" fmla="*/ 85340 h 253434"/>
                <a:gd name="connsiteX953" fmla="*/ 38238 w 249791"/>
                <a:gd name="connsiteY953" fmla="*/ 85340 h 253434"/>
                <a:gd name="connsiteX954" fmla="*/ 36352 w 249791"/>
                <a:gd name="connsiteY954" fmla="*/ 81564 h 253434"/>
                <a:gd name="connsiteX955" fmla="*/ 38238 w 249791"/>
                <a:gd name="connsiteY955" fmla="*/ 81564 h 253434"/>
                <a:gd name="connsiteX956" fmla="*/ 38238 w 249791"/>
                <a:gd name="connsiteY956" fmla="*/ 79913 h 253434"/>
                <a:gd name="connsiteX957" fmla="*/ 38238 w 249791"/>
                <a:gd name="connsiteY957" fmla="*/ 81328 h 253434"/>
                <a:gd name="connsiteX958" fmla="*/ 38238 w 249791"/>
                <a:gd name="connsiteY958" fmla="*/ 81328 h 253434"/>
                <a:gd name="connsiteX959" fmla="*/ 38238 w 249791"/>
                <a:gd name="connsiteY959" fmla="*/ 82509 h 253434"/>
                <a:gd name="connsiteX960" fmla="*/ 38238 w 249791"/>
                <a:gd name="connsiteY960" fmla="*/ 82509 h 253434"/>
                <a:gd name="connsiteX961" fmla="*/ 39656 w 249791"/>
                <a:gd name="connsiteY961" fmla="*/ 82509 h 253434"/>
                <a:gd name="connsiteX962" fmla="*/ 39656 w 249791"/>
                <a:gd name="connsiteY962" fmla="*/ 82509 h 253434"/>
                <a:gd name="connsiteX963" fmla="*/ 41070 w 249791"/>
                <a:gd name="connsiteY963" fmla="*/ 82509 h 253434"/>
                <a:gd name="connsiteX964" fmla="*/ 42960 w 249791"/>
                <a:gd name="connsiteY964" fmla="*/ 84159 h 253434"/>
                <a:gd name="connsiteX965" fmla="*/ 42960 w 249791"/>
                <a:gd name="connsiteY965" fmla="*/ 80858 h 253434"/>
                <a:gd name="connsiteX966" fmla="*/ 45083 w 249791"/>
                <a:gd name="connsiteY966" fmla="*/ 84868 h 253434"/>
                <a:gd name="connsiteX967" fmla="*/ 45083 w 249791"/>
                <a:gd name="connsiteY967" fmla="*/ 84868 h 253434"/>
                <a:gd name="connsiteX968" fmla="*/ 43429 w 249791"/>
                <a:gd name="connsiteY968" fmla="*/ 81094 h 253434"/>
                <a:gd name="connsiteX969" fmla="*/ 45083 w 249791"/>
                <a:gd name="connsiteY969" fmla="*/ 81094 h 253434"/>
                <a:gd name="connsiteX970" fmla="*/ 46497 w 249791"/>
                <a:gd name="connsiteY970" fmla="*/ 83926 h 253434"/>
                <a:gd name="connsiteX971" fmla="*/ 48859 w 249791"/>
                <a:gd name="connsiteY971" fmla="*/ 85812 h 253434"/>
                <a:gd name="connsiteX972" fmla="*/ 48859 w 249791"/>
                <a:gd name="connsiteY972" fmla="*/ 84395 h 253434"/>
                <a:gd name="connsiteX973" fmla="*/ 48859 w 249791"/>
                <a:gd name="connsiteY973" fmla="*/ 82981 h 253434"/>
                <a:gd name="connsiteX974" fmla="*/ 48859 w 249791"/>
                <a:gd name="connsiteY974" fmla="*/ 82981 h 253434"/>
                <a:gd name="connsiteX975" fmla="*/ 48859 w 249791"/>
                <a:gd name="connsiteY975" fmla="*/ 82981 h 253434"/>
                <a:gd name="connsiteX976" fmla="*/ 52396 w 249791"/>
                <a:gd name="connsiteY976" fmla="*/ 86757 h 253434"/>
                <a:gd name="connsiteX977" fmla="*/ 52396 w 249791"/>
                <a:gd name="connsiteY977" fmla="*/ 86757 h 253434"/>
                <a:gd name="connsiteX978" fmla="*/ 53814 w 249791"/>
                <a:gd name="connsiteY978" fmla="*/ 86757 h 253434"/>
                <a:gd name="connsiteX979" fmla="*/ 52632 w 249791"/>
                <a:gd name="connsiteY979" fmla="*/ 83690 h 253434"/>
                <a:gd name="connsiteX980" fmla="*/ 54286 w 249791"/>
                <a:gd name="connsiteY980" fmla="*/ 86049 h 253434"/>
                <a:gd name="connsiteX981" fmla="*/ 54286 w 249791"/>
                <a:gd name="connsiteY981" fmla="*/ 86049 h 253434"/>
                <a:gd name="connsiteX982" fmla="*/ 54286 w 249791"/>
                <a:gd name="connsiteY982" fmla="*/ 86049 h 253434"/>
                <a:gd name="connsiteX983" fmla="*/ 54286 w 249791"/>
                <a:gd name="connsiteY983" fmla="*/ 82981 h 253434"/>
                <a:gd name="connsiteX984" fmla="*/ 56173 w 249791"/>
                <a:gd name="connsiteY984" fmla="*/ 86757 h 253434"/>
                <a:gd name="connsiteX985" fmla="*/ 56173 w 249791"/>
                <a:gd name="connsiteY985" fmla="*/ 82981 h 253434"/>
                <a:gd name="connsiteX986" fmla="*/ 56173 w 249791"/>
                <a:gd name="connsiteY986" fmla="*/ 85812 h 253434"/>
                <a:gd name="connsiteX987" fmla="*/ 56173 w 249791"/>
                <a:gd name="connsiteY987" fmla="*/ 83926 h 253434"/>
                <a:gd name="connsiteX988" fmla="*/ 56173 w 249791"/>
                <a:gd name="connsiteY988" fmla="*/ 86049 h 253434"/>
                <a:gd name="connsiteX989" fmla="*/ 56173 w 249791"/>
                <a:gd name="connsiteY989" fmla="*/ 84395 h 253434"/>
                <a:gd name="connsiteX990" fmla="*/ 58059 w 249791"/>
                <a:gd name="connsiteY990" fmla="*/ 86757 h 253434"/>
                <a:gd name="connsiteX991" fmla="*/ 58059 w 249791"/>
                <a:gd name="connsiteY991" fmla="*/ 85340 h 253434"/>
                <a:gd name="connsiteX992" fmla="*/ 59477 w 249791"/>
                <a:gd name="connsiteY992" fmla="*/ 88408 h 253434"/>
                <a:gd name="connsiteX993" fmla="*/ 59477 w 249791"/>
                <a:gd name="connsiteY993" fmla="*/ 88408 h 253434"/>
                <a:gd name="connsiteX994" fmla="*/ 59477 w 249791"/>
                <a:gd name="connsiteY994" fmla="*/ 86285 h 253434"/>
                <a:gd name="connsiteX995" fmla="*/ 59477 w 249791"/>
                <a:gd name="connsiteY995" fmla="*/ 87699 h 253434"/>
                <a:gd name="connsiteX996" fmla="*/ 61127 w 249791"/>
                <a:gd name="connsiteY996" fmla="*/ 87699 h 253434"/>
                <a:gd name="connsiteX997" fmla="*/ 61127 w 249791"/>
                <a:gd name="connsiteY997" fmla="*/ 89116 h 253434"/>
                <a:gd name="connsiteX998" fmla="*/ 59477 w 249791"/>
                <a:gd name="connsiteY998" fmla="*/ 89116 h 253434"/>
                <a:gd name="connsiteX999" fmla="*/ 59477 w 249791"/>
                <a:gd name="connsiteY999" fmla="*/ 90531 h 253434"/>
                <a:gd name="connsiteX1000" fmla="*/ 59477 w 249791"/>
                <a:gd name="connsiteY1000" fmla="*/ 88644 h 253434"/>
                <a:gd name="connsiteX1001" fmla="*/ 59477 w 249791"/>
                <a:gd name="connsiteY1001" fmla="*/ 88644 h 253434"/>
                <a:gd name="connsiteX1002" fmla="*/ 59477 w 249791"/>
                <a:gd name="connsiteY1002" fmla="*/ 90767 h 253434"/>
                <a:gd name="connsiteX1003" fmla="*/ 58059 w 249791"/>
                <a:gd name="connsiteY1003" fmla="*/ 88644 h 253434"/>
                <a:gd name="connsiteX1004" fmla="*/ 60185 w 249791"/>
                <a:gd name="connsiteY1004" fmla="*/ 93126 h 253434"/>
                <a:gd name="connsiteX1005" fmla="*/ 60185 w 249791"/>
                <a:gd name="connsiteY1005" fmla="*/ 93126 h 253434"/>
                <a:gd name="connsiteX1006" fmla="*/ 60185 w 249791"/>
                <a:gd name="connsiteY1006" fmla="*/ 91712 h 253434"/>
                <a:gd name="connsiteX1007" fmla="*/ 60185 w 249791"/>
                <a:gd name="connsiteY1007" fmla="*/ 91712 h 253434"/>
                <a:gd name="connsiteX1008" fmla="*/ 60185 w 249791"/>
                <a:gd name="connsiteY1008" fmla="*/ 93835 h 253434"/>
                <a:gd name="connsiteX1009" fmla="*/ 60185 w 249791"/>
                <a:gd name="connsiteY1009" fmla="*/ 93835 h 253434"/>
                <a:gd name="connsiteX1010" fmla="*/ 58532 w 249791"/>
                <a:gd name="connsiteY1010" fmla="*/ 91712 h 253434"/>
                <a:gd name="connsiteX1011" fmla="*/ 56409 w 249791"/>
                <a:gd name="connsiteY1011" fmla="*/ 94543 h 253434"/>
                <a:gd name="connsiteX1012" fmla="*/ 54995 w 249791"/>
                <a:gd name="connsiteY1012" fmla="*/ 91476 h 253434"/>
                <a:gd name="connsiteX1013" fmla="*/ 58532 w 249791"/>
                <a:gd name="connsiteY1013" fmla="*/ 91476 h 253434"/>
                <a:gd name="connsiteX1014" fmla="*/ 58532 w 249791"/>
                <a:gd name="connsiteY1014" fmla="*/ 91476 h 253434"/>
                <a:gd name="connsiteX1015" fmla="*/ 56881 w 249791"/>
                <a:gd name="connsiteY1015" fmla="*/ 88880 h 253434"/>
                <a:gd name="connsiteX1016" fmla="*/ 56881 w 249791"/>
                <a:gd name="connsiteY1016" fmla="*/ 88880 h 253434"/>
                <a:gd name="connsiteX1017" fmla="*/ 55228 w 249791"/>
                <a:gd name="connsiteY1017" fmla="*/ 86049 h 253434"/>
                <a:gd name="connsiteX1018" fmla="*/ 55228 w 249791"/>
                <a:gd name="connsiteY1018" fmla="*/ 87227 h 253434"/>
                <a:gd name="connsiteX1019" fmla="*/ 53577 w 249791"/>
                <a:gd name="connsiteY1019" fmla="*/ 84868 h 253434"/>
                <a:gd name="connsiteX1020" fmla="*/ 53577 w 249791"/>
                <a:gd name="connsiteY1020" fmla="*/ 87463 h 253434"/>
                <a:gd name="connsiteX1021" fmla="*/ 52396 w 249791"/>
                <a:gd name="connsiteY1021" fmla="*/ 85576 h 253434"/>
                <a:gd name="connsiteX1022" fmla="*/ 52396 w 249791"/>
                <a:gd name="connsiteY1022" fmla="*/ 85576 h 253434"/>
                <a:gd name="connsiteX1023" fmla="*/ 50037 w 249791"/>
                <a:gd name="connsiteY1023" fmla="*/ 85576 h 253434"/>
                <a:gd name="connsiteX1024" fmla="*/ 50037 w 249791"/>
                <a:gd name="connsiteY1024" fmla="*/ 88408 h 253434"/>
                <a:gd name="connsiteX1025" fmla="*/ 47914 w 249791"/>
                <a:gd name="connsiteY1025" fmla="*/ 85576 h 253434"/>
                <a:gd name="connsiteX1026" fmla="*/ 50273 w 249791"/>
                <a:gd name="connsiteY1026" fmla="*/ 89116 h 253434"/>
                <a:gd name="connsiteX1027" fmla="*/ 50273 w 249791"/>
                <a:gd name="connsiteY1027" fmla="*/ 89116 h 253434"/>
                <a:gd name="connsiteX1028" fmla="*/ 47914 w 249791"/>
                <a:gd name="connsiteY1028" fmla="*/ 84868 h 253434"/>
                <a:gd name="connsiteX1029" fmla="*/ 47914 w 249791"/>
                <a:gd name="connsiteY1029" fmla="*/ 84868 h 253434"/>
                <a:gd name="connsiteX1030" fmla="*/ 45791 w 249791"/>
                <a:gd name="connsiteY1030" fmla="*/ 84868 h 253434"/>
                <a:gd name="connsiteX1031" fmla="*/ 47678 w 249791"/>
                <a:gd name="connsiteY1031" fmla="*/ 87699 h 253434"/>
                <a:gd name="connsiteX1032" fmla="*/ 47678 w 249791"/>
                <a:gd name="connsiteY1032" fmla="*/ 90295 h 253434"/>
                <a:gd name="connsiteX1033" fmla="*/ 47678 w 249791"/>
                <a:gd name="connsiteY1033" fmla="*/ 88408 h 253434"/>
                <a:gd name="connsiteX1034" fmla="*/ 47678 w 249791"/>
                <a:gd name="connsiteY1034" fmla="*/ 88408 h 253434"/>
                <a:gd name="connsiteX1035" fmla="*/ 47678 w 249791"/>
                <a:gd name="connsiteY1035" fmla="*/ 91003 h 253434"/>
                <a:gd name="connsiteX1036" fmla="*/ 47678 w 249791"/>
                <a:gd name="connsiteY1036" fmla="*/ 88880 h 253434"/>
                <a:gd name="connsiteX1037" fmla="*/ 47678 w 249791"/>
                <a:gd name="connsiteY1037" fmla="*/ 90295 h 253434"/>
                <a:gd name="connsiteX1038" fmla="*/ 46027 w 249791"/>
                <a:gd name="connsiteY1038" fmla="*/ 86994 h 253434"/>
                <a:gd name="connsiteX1039" fmla="*/ 46027 w 249791"/>
                <a:gd name="connsiteY1039" fmla="*/ 89825 h 253434"/>
                <a:gd name="connsiteX1040" fmla="*/ 46027 w 249791"/>
                <a:gd name="connsiteY1040" fmla="*/ 89825 h 253434"/>
                <a:gd name="connsiteX1041" fmla="*/ 46027 w 249791"/>
                <a:gd name="connsiteY1041" fmla="*/ 86757 h 253434"/>
                <a:gd name="connsiteX1042" fmla="*/ 44138 w 249791"/>
                <a:gd name="connsiteY1042" fmla="*/ 84395 h 253434"/>
                <a:gd name="connsiteX1043" fmla="*/ 42487 w 249791"/>
                <a:gd name="connsiteY1043" fmla="*/ 84395 h 253434"/>
                <a:gd name="connsiteX1044" fmla="*/ 39419 w 249791"/>
                <a:gd name="connsiteY1044" fmla="*/ 82272 h 253434"/>
                <a:gd name="connsiteX1045" fmla="*/ 39419 w 249791"/>
                <a:gd name="connsiteY1045" fmla="*/ 80149 h 253434"/>
                <a:gd name="connsiteX1046" fmla="*/ 37530 w 249791"/>
                <a:gd name="connsiteY1046" fmla="*/ 80149 h 253434"/>
                <a:gd name="connsiteX1047" fmla="*/ 37530 w 249791"/>
                <a:gd name="connsiteY1047" fmla="*/ 81564 h 253434"/>
                <a:gd name="connsiteX1048" fmla="*/ 37530 w 249791"/>
                <a:gd name="connsiteY1048" fmla="*/ 83217 h 253434"/>
                <a:gd name="connsiteX1049" fmla="*/ 34229 w 249791"/>
                <a:gd name="connsiteY1049" fmla="*/ 80622 h 253434"/>
                <a:gd name="connsiteX1050" fmla="*/ 34229 w 249791"/>
                <a:gd name="connsiteY1050" fmla="*/ 83217 h 253434"/>
                <a:gd name="connsiteX1051" fmla="*/ 34229 w 249791"/>
                <a:gd name="connsiteY1051" fmla="*/ 84631 h 253434"/>
                <a:gd name="connsiteX1052" fmla="*/ 30689 w 249791"/>
                <a:gd name="connsiteY1052" fmla="*/ 80149 h 253434"/>
                <a:gd name="connsiteX1053" fmla="*/ 32812 w 249791"/>
                <a:gd name="connsiteY1053" fmla="*/ 84631 h 253434"/>
                <a:gd name="connsiteX1054" fmla="*/ 31161 w 249791"/>
                <a:gd name="connsiteY1054" fmla="*/ 84631 h 253434"/>
                <a:gd name="connsiteX1055" fmla="*/ 31161 w 249791"/>
                <a:gd name="connsiteY1055" fmla="*/ 82745 h 253434"/>
                <a:gd name="connsiteX1056" fmla="*/ 29271 w 249791"/>
                <a:gd name="connsiteY1056" fmla="*/ 82745 h 253434"/>
                <a:gd name="connsiteX1057" fmla="*/ 29271 w 249791"/>
                <a:gd name="connsiteY1057" fmla="*/ 81328 h 253434"/>
                <a:gd name="connsiteX1058" fmla="*/ 29271 w 249791"/>
                <a:gd name="connsiteY1058" fmla="*/ 81328 h 253434"/>
                <a:gd name="connsiteX1059" fmla="*/ 29271 w 249791"/>
                <a:gd name="connsiteY1059" fmla="*/ 82745 h 253434"/>
                <a:gd name="connsiteX1060" fmla="*/ 25731 w 249791"/>
                <a:gd name="connsiteY1060" fmla="*/ 81094 h 253434"/>
                <a:gd name="connsiteX1061" fmla="*/ 24317 w 249791"/>
                <a:gd name="connsiteY1061" fmla="*/ 79441 h 253434"/>
                <a:gd name="connsiteX1062" fmla="*/ 24317 w 249791"/>
                <a:gd name="connsiteY1062" fmla="*/ 79441 h 253434"/>
                <a:gd name="connsiteX1063" fmla="*/ 20540 w 249791"/>
                <a:gd name="connsiteY1063" fmla="*/ 76137 h 253434"/>
                <a:gd name="connsiteX1064" fmla="*/ 17709 w 249791"/>
                <a:gd name="connsiteY1064" fmla="*/ 74722 h 253434"/>
                <a:gd name="connsiteX1065" fmla="*/ 17709 w 249791"/>
                <a:gd name="connsiteY1065" fmla="*/ 71655 h 253434"/>
                <a:gd name="connsiteX1066" fmla="*/ 16058 w 249791"/>
                <a:gd name="connsiteY1066" fmla="*/ 71655 h 253434"/>
                <a:gd name="connsiteX1067" fmla="*/ 19599 w 249791"/>
                <a:gd name="connsiteY1067" fmla="*/ 79677 h 253434"/>
                <a:gd name="connsiteX1068" fmla="*/ 17473 w 249791"/>
                <a:gd name="connsiteY1068" fmla="*/ 78026 h 253434"/>
                <a:gd name="connsiteX1069" fmla="*/ 21485 w 249791"/>
                <a:gd name="connsiteY1069" fmla="*/ 82981 h 253434"/>
                <a:gd name="connsiteX1070" fmla="*/ 21485 w 249791"/>
                <a:gd name="connsiteY1070" fmla="*/ 82981 h 253434"/>
                <a:gd name="connsiteX1071" fmla="*/ 21485 w 249791"/>
                <a:gd name="connsiteY1071" fmla="*/ 85340 h 253434"/>
                <a:gd name="connsiteX1072" fmla="*/ 19599 w 249791"/>
                <a:gd name="connsiteY1072" fmla="*/ 81564 h 253434"/>
                <a:gd name="connsiteX1073" fmla="*/ 19599 w 249791"/>
                <a:gd name="connsiteY1073" fmla="*/ 85104 h 253434"/>
                <a:gd name="connsiteX1074" fmla="*/ 19599 w 249791"/>
                <a:gd name="connsiteY1074" fmla="*/ 85104 h 253434"/>
                <a:gd name="connsiteX1075" fmla="*/ 17945 w 249791"/>
                <a:gd name="connsiteY1075" fmla="*/ 82981 h 253434"/>
                <a:gd name="connsiteX1076" fmla="*/ 17945 w 249791"/>
                <a:gd name="connsiteY1076" fmla="*/ 80858 h 253434"/>
                <a:gd name="connsiteX1077" fmla="*/ 17945 w 249791"/>
                <a:gd name="connsiteY1077" fmla="*/ 80858 h 253434"/>
                <a:gd name="connsiteX1078" fmla="*/ 16295 w 249791"/>
                <a:gd name="connsiteY1078" fmla="*/ 77082 h 253434"/>
                <a:gd name="connsiteX1079" fmla="*/ 16295 w 249791"/>
                <a:gd name="connsiteY1079" fmla="*/ 78968 h 253434"/>
                <a:gd name="connsiteX1080" fmla="*/ 17709 w 249791"/>
                <a:gd name="connsiteY1080" fmla="*/ 81564 h 253434"/>
                <a:gd name="connsiteX1081" fmla="*/ 17709 w 249791"/>
                <a:gd name="connsiteY1081" fmla="*/ 84395 h 253434"/>
                <a:gd name="connsiteX1082" fmla="*/ 17709 w 249791"/>
                <a:gd name="connsiteY1082" fmla="*/ 84395 h 253434"/>
                <a:gd name="connsiteX1083" fmla="*/ 19126 w 249791"/>
                <a:gd name="connsiteY1083" fmla="*/ 86521 h 253434"/>
                <a:gd name="connsiteX1084" fmla="*/ 19126 w 249791"/>
                <a:gd name="connsiteY1084" fmla="*/ 86521 h 253434"/>
                <a:gd name="connsiteX1085" fmla="*/ 17709 w 249791"/>
                <a:gd name="connsiteY1085" fmla="*/ 83453 h 253434"/>
                <a:gd name="connsiteX1086" fmla="*/ 17709 w 249791"/>
                <a:gd name="connsiteY1086" fmla="*/ 83453 h 253434"/>
                <a:gd name="connsiteX1087" fmla="*/ 15350 w 249791"/>
                <a:gd name="connsiteY1087" fmla="*/ 83453 h 253434"/>
                <a:gd name="connsiteX1088" fmla="*/ 15350 w 249791"/>
                <a:gd name="connsiteY1088" fmla="*/ 86049 h 253434"/>
                <a:gd name="connsiteX1089" fmla="*/ 17000 w 249791"/>
                <a:gd name="connsiteY1089" fmla="*/ 88172 h 253434"/>
                <a:gd name="connsiteX1090" fmla="*/ 17000 w 249791"/>
                <a:gd name="connsiteY1090" fmla="*/ 86285 h 253434"/>
                <a:gd name="connsiteX1091" fmla="*/ 20068 w 249791"/>
                <a:gd name="connsiteY1091" fmla="*/ 88644 h 253434"/>
                <a:gd name="connsiteX1092" fmla="*/ 18181 w 249791"/>
                <a:gd name="connsiteY1092" fmla="*/ 88644 h 253434"/>
                <a:gd name="connsiteX1093" fmla="*/ 19832 w 249791"/>
                <a:gd name="connsiteY1093" fmla="*/ 90531 h 253434"/>
                <a:gd name="connsiteX1094" fmla="*/ 19832 w 249791"/>
                <a:gd name="connsiteY1094" fmla="*/ 92184 h 253434"/>
                <a:gd name="connsiteX1095" fmla="*/ 18418 w 249791"/>
                <a:gd name="connsiteY1095" fmla="*/ 89116 h 253434"/>
                <a:gd name="connsiteX1096" fmla="*/ 18418 w 249791"/>
                <a:gd name="connsiteY1096" fmla="*/ 90295 h 253434"/>
                <a:gd name="connsiteX1097" fmla="*/ 18418 w 249791"/>
                <a:gd name="connsiteY1097" fmla="*/ 88408 h 253434"/>
                <a:gd name="connsiteX1098" fmla="*/ 18418 w 249791"/>
                <a:gd name="connsiteY1098" fmla="*/ 88408 h 253434"/>
                <a:gd name="connsiteX1099" fmla="*/ 18418 w 249791"/>
                <a:gd name="connsiteY1099" fmla="*/ 91476 h 253434"/>
                <a:gd name="connsiteX1100" fmla="*/ 16531 w 249791"/>
                <a:gd name="connsiteY1100" fmla="*/ 87935 h 253434"/>
                <a:gd name="connsiteX1101" fmla="*/ 14877 w 249791"/>
                <a:gd name="connsiteY1101" fmla="*/ 86521 h 253434"/>
                <a:gd name="connsiteX1102" fmla="*/ 14877 w 249791"/>
                <a:gd name="connsiteY1102" fmla="*/ 86521 h 253434"/>
                <a:gd name="connsiteX1103" fmla="*/ 14877 w 249791"/>
                <a:gd name="connsiteY1103" fmla="*/ 84868 h 253434"/>
                <a:gd name="connsiteX1104" fmla="*/ 13227 w 249791"/>
                <a:gd name="connsiteY1104" fmla="*/ 84868 h 253434"/>
                <a:gd name="connsiteX1105" fmla="*/ 14641 w 249791"/>
                <a:gd name="connsiteY1105" fmla="*/ 88172 h 253434"/>
                <a:gd name="connsiteX1106" fmla="*/ 14641 w 249791"/>
                <a:gd name="connsiteY1106" fmla="*/ 90531 h 253434"/>
                <a:gd name="connsiteX1107" fmla="*/ 14641 w 249791"/>
                <a:gd name="connsiteY1107" fmla="*/ 88408 h 253434"/>
                <a:gd name="connsiteX1108" fmla="*/ 14641 w 249791"/>
                <a:gd name="connsiteY1108" fmla="*/ 88408 h 253434"/>
                <a:gd name="connsiteX1109" fmla="*/ 14641 w 249791"/>
                <a:gd name="connsiteY1109" fmla="*/ 90295 h 253434"/>
                <a:gd name="connsiteX1110" fmla="*/ 13463 w 249791"/>
                <a:gd name="connsiteY1110" fmla="*/ 86521 h 253434"/>
                <a:gd name="connsiteX1111" fmla="*/ 13463 w 249791"/>
                <a:gd name="connsiteY1111" fmla="*/ 86521 h 253434"/>
                <a:gd name="connsiteX1112" fmla="*/ 13463 w 249791"/>
                <a:gd name="connsiteY1112" fmla="*/ 86521 h 253434"/>
                <a:gd name="connsiteX1113" fmla="*/ 12046 w 249791"/>
                <a:gd name="connsiteY1113" fmla="*/ 84395 h 253434"/>
                <a:gd name="connsiteX1114" fmla="*/ 12046 w 249791"/>
                <a:gd name="connsiteY1114" fmla="*/ 85576 h 253434"/>
                <a:gd name="connsiteX1115" fmla="*/ 12046 w 249791"/>
                <a:gd name="connsiteY1115" fmla="*/ 85576 h 253434"/>
                <a:gd name="connsiteX1116" fmla="*/ 12046 w 249791"/>
                <a:gd name="connsiteY1116" fmla="*/ 85576 h 253434"/>
                <a:gd name="connsiteX1117" fmla="*/ 12046 w 249791"/>
                <a:gd name="connsiteY1117" fmla="*/ 87463 h 253434"/>
                <a:gd name="connsiteX1118" fmla="*/ 12046 w 249791"/>
                <a:gd name="connsiteY1118" fmla="*/ 87463 h 253434"/>
                <a:gd name="connsiteX1119" fmla="*/ 13933 w 249791"/>
                <a:gd name="connsiteY1119" fmla="*/ 91239 h 253434"/>
                <a:gd name="connsiteX1120" fmla="*/ 13933 w 249791"/>
                <a:gd name="connsiteY1120" fmla="*/ 91239 h 253434"/>
                <a:gd name="connsiteX1121" fmla="*/ 15586 w 249791"/>
                <a:gd name="connsiteY1121" fmla="*/ 94071 h 253434"/>
                <a:gd name="connsiteX1122" fmla="*/ 15586 w 249791"/>
                <a:gd name="connsiteY1122" fmla="*/ 94071 h 253434"/>
                <a:gd name="connsiteX1123" fmla="*/ 15586 w 249791"/>
                <a:gd name="connsiteY1123" fmla="*/ 92184 h 253434"/>
                <a:gd name="connsiteX1124" fmla="*/ 14405 w 249791"/>
                <a:gd name="connsiteY1124" fmla="*/ 90295 h 253434"/>
                <a:gd name="connsiteX1125" fmla="*/ 14405 w 249791"/>
                <a:gd name="connsiteY1125" fmla="*/ 90295 h 253434"/>
                <a:gd name="connsiteX1126" fmla="*/ 14405 w 249791"/>
                <a:gd name="connsiteY1126" fmla="*/ 92893 h 253434"/>
                <a:gd name="connsiteX1127" fmla="*/ 14405 w 249791"/>
                <a:gd name="connsiteY1127" fmla="*/ 92893 h 253434"/>
                <a:gd name="connsiteX1128" fmla="*/ 14405 w 249791"/>
                <a:gd name="connsiteY1128" fmla="*/ 94780 h 253434"/>
                <a:gd name="connsiteX1129" fmla="*/ 16058 w 249791"/>
                <a:gd name="connsiteY1129" fmla="*/ 96194 h 253434"/>
                <a:gd name="connsiteX1130" fmla="*/ 18890 w 249791"/>
                <a:gd name="connsiteY1130" fmla="*/ 100207 h 253434"/>
                <a:gd name="connsiteX1131" fmla="*/ 18890 w 249791"/>
                <a:gd name="connsiteY1131" fmla="*/ 97847 h 253434"/>
                <a:gd name="connsiteX1132" fmla="*/ 18890 w 249791"/>
                <a:gd name="connsiteY1132" fmla="*/ 99734 h 253434"/>
                <a:gd name="connsiteX1133" fmla="*/ 20540 w 249791"/>
                <a:gd name="connsiteY1133" fmla="*/ 101388 h 253434"/>
                <a:gd name="connsiteX1134" fmla="*/ 20540 w 249791"/>
                <a:gd name="connsiteY1134" fmla="*/ 99970 h 253434"/>
                <a:gd name="connsiteX1135" fmla="*/ 20540 w 249791"/>
                <a:gd name="connsiteY1135" fmla="*/ 97847 h 253434"/>
                <a:gd name="connsiteX1136" fmla="*/ 20540 w 249791"/>
                <a:gd name="connsiteY1136" fmla="*/ 99498 h 253434"/>
                <a:gd name="connsiteX1137" fmla="*/ 20540 w 249791"/>
                <a:gd name="connsiteY1137" fmla="*/ 101388 h 253434"/>
                <a:gd name="connsiteX1138" fmla="*/ 22900 w 249791"/>
                <a:gd name="connsiteY1138" fmla="*/ 103510 h 253434"/>
                <a:gd name="connsiteX1139" fmla="*/ 22900 w 249791"/>
                <a:gd name="connsiteY1139" fmla="*/ 101857 h 253434"/>
                <a:gd name="connsiteX1140" fmla="*/ 24317 w 249791"/>
                <a:gd name="connsiteY1140" fmla="*/ 104219 h 253434"/>
                <a:gd name="connsiteX1141" fmla="*/ 24317 w 249791"/>
                <a:gd name="connsiteY1141" fmla="*/ 104219 h 253434"/>
                <a:gd name="connsiteX1142" fmla="*/ 22194 w 249791"/>
                <a:gd name="connsiteY1142" fmla="*/ 104219 h 253434"/>
                <a:gd name="connsiteX1143" fmla="*/ 22194 w 249791"/>
                <a:gd name="connsiteY1143" fmla="*/ 107756 h 253434"/>
                <a:gd name="connsiteX1144" fmla="*/ 24553 w 249791"/>
                <a:gd name="connsiteY1144" fmla="*/ 105870 h 253434"/>
                <a:gd name="connsiteX1145" fmla="*/ 26440 w 249791"/>
                <a:gd name="connsiteY1145" fmla="*/ 105870 h 253434"/>
                <a:gd name="connsiteX1146" fmla="*/ 26440 w 249791"/>
                <a:gd name="connsiteY1146" fmla="*/ 104455 h 253434"/>
                <a:gd name="connsiteX1147" fmla="*/ 26440 w 249791"/>
                <a:gd name="connsiteY1147" fmla="*/ 102093 h 253434"/>
                <a:gd name="connsiteX1148" fmla="*/ 26440 w 249791"/>
                <a:gd name="connsiteY1148" fmla="*/ 102093 h 253434"/>
                <a:gd name="connsiteX1149" fmla="*/ 26440 w 249791"/>
                <a:gd name="connsiteY1149" fmla="*/ 103983 h 253434"/>
                <a:gd name="connsiteX1150" fmla="*/ 28093 w 249791"/>
                <a:gd name="connsiteY1150" fmla="*/ 105870 h 253434"/>
                <a:gd name="connsiteX1151" fmla="*/ 28093 w 249791"/>
                <a:gd name="connsiteY1151" fmla="*/ 104219 h 253434"/>
                <a:gd name="connsiteX1152" fmla="*/ 28093 w 249791"/>
                <a:gd name="connsiteY1152" fmla="*/ 104219 h 253434"/>
                <a:gd name="connsiteX1153" fmla="*/ 29271 w 249791"/>
                <a:gd name="connsiteY1153" fmla="*/ 107051 h 253434"/>
                <a:gd name="connsiteX1154" fmla="*/ 29271 w 249791"/>
                <a:gd name="connsiteY1154" fmla="*/ 104455 h 253434"/>
                <a:gd name="connsiteX1155" fmla="*/ 29271 w 249791"/>
                <a:gd name="connsiteY1155" fmla="*/ 102802 h 253434"/>
                <a:gd name="connsiteX1156" fmla="*/ 29271 w 249791"/>
                <a:gd name="connsiteY1156" fmla="*/ 102802 h 253434"/>
                <a:gd name="connsiteX1157" fmla="*/ 33048 w 249791"/>
                <a:gd name="connsiteY1157" fmla="*/ 108229 h 253434"/>
                <a:gd name="connsiteX1158" fmla="*/ 33048 w 249791"/>
                <a:gd name="connsiteY1158" fmla="*/ 109882 h 253434"/>
                <a:gd name="connsiteX1159" fmla="*/ 31161 w 249791"/>
                <a:gd name="connsiteY1159" fmla="*/ 109882 h 253434"/>
                <a:gd name="connsiteX1160" fmla="*/ 32575 w 249791"/>
                <a:gd name="connsiteY1160" fmla="*/ 111297 h 253434"/>
                <a:gd name="connsiteX1161" fmla="*/ 32575 w 249791"/>
                <a:gd name="connsiteY1161" fmla="*/ 113656 h 253434"/>
                <a:gd name="connsiteX1162" fmla="*/ 30216 w 249791"/>
                <a:gd name="connsiteY1162" fmla="*/ 110118 h 253434"/>
                <a:gd name="connsiteX1163" fmla="*/ 32103 w 249791"/>
                <a:gd name="connsiteY1163" fmla="*/ 114128 h 253434"/>
                <a:gd name="connsiteX1164" fmla="*/ 30452 w 249791"/>
                <a:gd name="connsiteY1164" fmla="*/ 112005 h 253434"/>
                <a:gd name="connsiteX1165" fmla="*/ 30452 w 249791"/>
                <a:gd name="connsiteY1165" fmla="*/ 114128 h 253434"/>
                <a:gd name="connsiteX1166" fmla="*/ 29035 w 249791"/>
                <a:gd name="connsiteY1166" fmla="*/ 111769 h 253434"/>
                <a:gd name="connsiteX1167" fmla="*/ 29035 w 249791"/>
                <a:gd name="connsiteY1167" fmla="*/ 111769 h 253434"/>
                <a:gd name="connsiteX1168" fmla="*/ 29035 w 249791"/>
                <a:gd name="connsiteY1168" fmla="*/ 113422 h 253434"/>
                <a:gd name="connsiteX1169" fmla="*/ 29035 w 249791"/>
                <a:gd name="connsiteY1169" fmla="*/ 110824 h 253434"/>
                <a:gd name="connsiteX1170" fmla="*/ 29035 w 249791"/>
                <a:gd name="connsiteY1170" fmla="*/ 108701 h 253434"/>
                <a:gd name="connsiteX1171" fmla="*/ 29035 w 249791"/>
                <a:gd name="connsiteY1171" fmla="*/ 110355 h 253434"/>
                <a:gd name="connsiteX1172" fmla="*/ 29035 w 249791"/>
                <a:gd name="connsiteY1172" fmla="*/ 108937 h 253434"/>
                <a:gd name="connsiteX1173" fmla="*/ 29035 w 249791"/>
                <a:gd name="connsiteY1173" fmla="*/ 108937 h 253434"/>
                <a:gd name="connsiteX1174" fmla="*/ 30452 w 249791"/>
                <a:gd name="connsiteY1174" fmla="*/ 113186 h 253434"/>
                <a:gd name="connsiteX1175" fmla="*/ 30452 w 249791"/>
                <a:gd name="connsiteY1175" fmla="*/ 113186 h 253434"/>
                <a:gd name="connsiteX1176" fmla="*/ 29035 w 249791"/>
                <a:gd name="connsiteY1176" fmla="*/ 110118 h 253434"/>
                <a:gd name="connsiteX1177" fmla="*/ 29035 w 249791"/>
                <a:gd name="connsiteY1177" fmla="*/ 108701 h 253434"/>
                <a:gd name="connsiteX1178" fmla="*/ 29035 w 249791"/>
                <a:gd name="connsiteY1178" fmla="*/ 110118 h 253434"/>
                <a:gd name="connsiteX1179" fmla="*/ 29035 w 249791"/>
                <a:gd name="connsiteY1179" fmla="*/ 110118 h 253434"/>
                <a:gd name="connsiteX1180" fmla="*/ 25731 w 249791"/>
                <a:gd name="connsiteY1180" fmla="*/ 108229 h 253434"/>
                <a:gd name="connsiteX1181" fmla="*/ 25731 w 249791"/>
                <a:gd name="connsiteY1181" fmla="*/ 108229 h 253434"/>
                <a:gd name="connsiteX1182" fmla="*/ 27148 w 249791"/>
                <a:gd name="connsiteY1182" fmla="*/ 111533 h 253434"/>
                <a:gd name="connsiteX1183" fmla="*/ 29035 w 249791"/>
                <a:gd name="connsiteY1183" fmla="*/ 114601 h 253434"/>
                <a:gd name="connsiteX1184" fmla="*/ 29035 w 249791"/>
                <a:gd name="connsiteY1184" fmla="*/ 111533 h 253434"/>
                <a:gd name="connsiteX1185" fmla="*/ 29035 w 249791"/>
                <a:gd name="connsiteY1185" fmla="*/ 110118 h 253434"/>
                <a:gd name="connsiteX1186" fmla="*/ 30452 w 249791"/>
                <a:gd name="connsiteY1186" fmla="*/ 114364 h 253434"/>
                <a:gd name="connsiteX1187" fmla="*/ 31867 w 249791"/>
                <a:gd name="connsiteY1187" fmla="*/ 116254 h 253434"/>
                <a:gd name="connsiteX1188" fmla="*/ 33756 w 249791"/>
                <a:gd name="connsiteY1188" fmla="*/ 116254 h 253434"/>
                <a:gd name="connsiteX1189" fmla="*/ 33756 w 249791"/>
                <a:gd name="connsiteY1189" fmla="*/ 117904 h 253434"/>
                <a:gd name="connsiteX1190" fmla="*/ 35171 w 249791"/>
                <a:gd name="connsiteY1190" fmla="*/ 119322 h 253434"/>
                <a:gd name="connsiteX1191" fmla="*/ 35171 w 249791"/>
                <a:gd name="connsiteY1191" fmla="*/ 119322 h 253434"/>
                <a:gd name="connsiteX1192" fmla="*/ 37060 w 249791"/>
                <a:gd name="connsiteY1192" fmla="*/ 119322 h 253434"/>
                <a:gd name="connsiteX1193" fmla="*/ 37060 w 249791"/>
                <a:gd name="connsiteY1193" fmla="*/ 121445 h 253434"/>
                <a:gd name="connsiteX1194" fmla="*/ 37060 w 249791"/>
                <a:gd name="connsiteY1194" fmla="*/ 121445 h 253434"/>
                <a:gd name="connsiteX1195" fmla="*/ 34698 w 249791"/>
                <a:gd name="connsiteY1195" fmla="*/ 117432 h 253434"/>
                <a:gd name="connsiteX1196" fmla="*/ 34698 w 249791"/>
                <a:gd name="connsiteY1196" fmla="*/ 115545 h 253434"/>
                <a:gd name="connsiteX1197" fmla="*/ 34698 w 249791"/>
                <a:gd name="connsiteY1197" fmla="*/ 115545 h 253434"/>
                <a:gd name="connsiteX1198" fmla="*/ 34698 w 249791"/>
                <a:gd name="connsiteY1198" fmla="*/ 117904 h 253434"/>
                <a:gd name="connsiteX1199" fmla="*/ 34698 w 249791"/>
                <a:gd name="connsiteY1199" fmla="*/ 116018 h 253434"/>
                <a:gd name="connsiteX1200" fmla="*/ 34698 w 249791"/>
                <a:gd name="connsiteY1200" fmla="*/ 116018 h 253434"/>
                <a:gd name="connsiteX1201" fmla="*/ 34698 w 249791"/>
                <a:gd name="connsiteY1201" fmla="*/ 118377 h 253434"/>
                <a:gd name="connsiteX1202" fmla="*/ 34698 w 249791"/>
                <a:gd name="connsiteY1202" fmla="*/ 118377 h 253434"/>
                <a:gd name="connsiteX1203" fmla="*/ 43902 w 249791"/>
                <a:gd name="connsiteY1203" fmla="*/ 120972 h 253434"/>
                <a:gd name="connsiteX1204" fmla="*/ 45319 w 249791"/>
                <a:gd name="connsiteY1204" fmla="*/ 120972 h 253434"/>
                <a:gd name="connsiteX1205" fmla="*/ 43196 w 249791"/>
                <a:gd name="connsiteY1205" fmla="*/ 116018 h 253434"/>
                <a:gd name="connsiteX1206" fmla="*/ 44610 w 249791"/>
                <a:gd name="connsiteY1206" fmla="*/ 116018 h 253434"/>
                <a:gd name="connsiteX1207" fmla="*/ 44610 w 249791"/>
                <a:gd name="connsiteY1207" fmla="*/ 117432 h 253434"/>
                <a:gd name="connsiteX1208" fmla="*/ 44610 w 249791"/>
                <a:gd name="connsiteY1208" fmla="*/ 117432 h 253434"/>
                <a:gd name="connsiteX1209" fmla="*/ 48623 w 249791"/>
                <a:gd name="connsiteY1209" fmla="*/ 122153 h 253434"/>
                <a:gd name="connsiteX1210" fmla="*/ 47442 w 249791"/>
                <a:gd name="connsiteY1210" fmla="*/ 120027 h 253434"/>
                <a:gd name="connsiteX1211" fmla="*/ 49095 w 249791"/>
                <a:gd name="connsiteY1211" fmla="*/ 121445 h 253434"/>
                <a:gd name="connsiteX1212" fmla="*/ 49095 w 249791"/>
                <a:gd name="connsiteY1212" fmla="*/ 119555 h 253434"/>
                <a:gd name="connsiteX1213" fmla="*/ 49095 w 249791"/>
                <a:gd name="connsiteY1213" fmla="*/ 119555 h 253434"/>
                <a:gd name="connsiteX1214" fmla="*/ 49095 w 249791"/>
                <a:gd name="connsiteY1214" fmla="*/ 117432 h 253434"/>
                <a:gd name="connsiteX1215" fmla="*/ 49095 w 249791"/>
                <a:gd name="connsiteY1215" fmla="*/ 117432 h 253434"/>
                <a:gd name="connsiteX1216" fmla="*/ 49095 w 249791"/>
                <a:gd name="connsiteY1216" fmla="*/ 119791 h 253434"/>
                <a:gd name="connsiteX1217" fmla="*/ 51691 w 249791"/>
                <a:gd name="connsiteY1217" fmla="*/ 119791 h 253434"/>
                <a:gd name="connsiteX1218" fmla="*/ 51691 w 249791"/>
                <a:gd name="connsiteY1218" fmla="*/ 121681 h 253434"/>
                <a:gd name="connsiteX1219" fmla="*/ 53341 w 249791"/>
                <a:gd name="connsiteY1219" fmla="*/ 119555 h 253434"/>
                <a:gd name="connsiteX1220" fmla="*/ 53341 w 249791"/>
                <a:gd name="connsiteY1220" fmla="*/ 121208 h 253434"/>
                <a:gd name="connsiteX1221" fmla="*/ 53341 w 249791"/>
                <a:gd name="connsiteY1221" fmla="*/ 118377 h 253434"/>
                <a:gd name="connsiteX1222" fmla="*/ 53341 w 249791"/>
                <a:gd name="connsiteY1222" fmla="*/ 120500 h 253434"/>
                <a:gd name="connsiteX1223" fmla="*/ 55936 w 249791"/>
                <a:gd name="connsiteY1223" fmla="*/ 119085 h 253434"/>
                <a:gd name="connsiteX1224" fmla="*/ 57354 w 249791"/>
                <a:gd name="connsiteY1224" fmla="*/ 121681 h 253434"/>
                <a:gd name="connsiteX1225" fmla="*/ 57354 w 249791"/>
                <a:gd name="connsiteY1225" fmla="*/ 121681 h 253434"/>
                <a:gd name="connsiteX1226" fmla="*/ 59477 w 249791"/>
                <a:gd name="connsiteY1226" fmla="*/ 120027 h 253434"/>
                <a:gd name="connsiteX1227" fmla="*/ 58059 w 249791"/>
                <a:gd name="connsiteY1227" fmla="*/ 117196 h 253434"/>
                <a:gd name="connsiteX1228" fmla="*/ 60185 w 249791"/>
                <a:gd name="connsiteY1228" fmla="*/ 119085 h 253434"/>
                <a:gd name="connsiteX1229" fmla="*/ 60185 w 249791"/>
                <a:gd name="connsiteY1229" fmla="*/ 119085 h 253434"/>
                <a:gd name="connsiteX1230" fmla="*/ 60185 w 249791"/>
                <a:gd name="connsiteY1230" fmla="*/ 117668 h 253434"/>
                <a:gd name="connsiteX1231" fmla="*/ 61836 w 249791"/>
                <a:gd name="connsiteY1231" fmla="*/ 121445 h 253434"/>
                <a:gd name="connsiteX1232" fmla="*/ 63253 w 249791"/>
                <a:gd name="connsiteY1232" fmla="*/ 119085 h 253434"/>
                <a:gd name="connsiteX1233" fmla="*/ 63253 w 249791"/>
                <a:gd name="connsiteY1233" fmla="*/ 120500 h 253434"/>
                <a:gd name="connsiteX1234" fmla="*/ 63253 w 249791"/>
                <a:gd name="connsiteY1234" fmla="*/ 120500 h 253434"/>
                <a:gd name="connsiteX1235" fmla="*/ 63253 w 249791"/>
                <a:gd name="connsiteY1235" fmla="*/ 118141 h 253434"/>
                <a:gd name="connsiteX1236" fmla="*/ 64667 w 249791"/>
                <a:gd name="connsiteY1236" fmla="*/ 120264 h 253434"/>
                <a:gd name="connsiteX1237" fmla="*/ 64667 w 249791"/>
                <a:gd name="connsiteY1237" fmla="*/ 120264 h 253434"/>
                <a:gd name="connsiteX1238" fmla="*/ 64667 w 249791"/>
                <a:gd name="connsiteY1238" fmla="*/ 120264 h 253434"/>
                <a:gd name="connsiteX1239" fmla="*/ 64667 w 249791"/>
                <a:gd name="connsiteY1239" fmla="*/ 117432 h 253434"/>
                <a:gd name="connsiteX1240" fmla="*/ 66085 w 249791"/>
                <a:gd name="connsiteY1240" fmla="*/ 120500 h 253434"/>
                <a:gd name="connsiteX1241" fmla="*/ 66085 w 249791"/>
                <a:gd name="connsiteY1241" fmla="*/ 118141 h 253434"/>
                <a:gd name="connsiteX1242" fmla="*/ 66085 w 249791"/>
                <a:gd name="connsiteY1242" fmla="*/ 118141 h 253434"/>
                <a:gd name="connsiteX1243" fmla="*/ 67971 w 249791"/>
                <a:gd name="connsiteY1243" fmla="*/ 120264 h 253434"/>
                <a:gd name="connsiteX1244" fmla="*/ 67971 w 249791"/>
                <a:gd name="connsiteY1244" fmla="*/ 121681 h 253434"/>
                <a:gd name="connsiteX1245" fmla="*/ 67971 w 249791"/>
                <a:gd name="connsiteY1245" fmla="*/ 121681 h 253434"/>
                <a:gd name="connsiteX1246" fmla="*/ 67971 w 249791"/>
                <a:gd name="connsiteY1246" fmla="*/ 121681 h 253434"/>
                <a:gd name="connsiteX1247" fmla="*/ 67971 w 249791"/>
                <a:gd name="connsiteY1247" fmla="*/ 119791 h 253434"/>
                <a:gd name="connsiteX1248" fmla="*/ 67971 w 249791"/>
                <a:gd name="connsiteY1248" fmla="*/ 119791 h 253434"/>
                <a:gd name="connsiteX1249" fmla="*/ 67971 w 249791"/>
                <a:gd name="connsiteY1249" fmla="*/ 116490 h 253434"/>
                <a:gd name="connsiteX1250" fmla="*/ 69625 w 249791"/>
                <a:gd name="connsiteY1250" fmla="*/ 119322 h 253434"/>
                <a:gd name="connsiteX1251" fmla="*/ 69625 w 249791"/>
                <a:gd name="connsiteY1251" fmla="*/ 116254 h 253434"/>
                <a:gd name="connsiteX1252" fmla="*/ 71984 w 249791"/>
                <a:gd name="connsiteY1252" fmla="*/ 116254 h 253434"/>
                <a:gd name="connsiteX1253" fmla="*/ 71984 w 249791"/>
                <a:gd name="connsiteY1253" fmla="*/ 113656 h 253434"/>
                <a:gd name="connsiteX1254" fmla="*/ 74579 w 249791"/>
                <a:gd name="connsiteY1254" fmla="*/ 117196 h 253434"/>
                <a:gd name="connsiteX1255" fmla="*/ 74579 w 249791"/>
                <a:gd name="connsiteY1255" fmla="*/ 117196 h 253434"/>
                <a:gd name="connsiteX1256" fmla="*/ 75994 w 249791"/>
                <a:gd name="connsiteY1256" fmla="*/ 117196 h 253434"/>
                <a:gd name="connsiteX1257" fmla="*/ 75994 w 249791"/>
                <a:gd name="connsiteY1257" fmla="*/ 115309 h 253434"/>
                <a:gd name="connsiteX1258" fmla="*/ 77883 w 249791"/>
                <a:gd name="connsiteY1258" fmla="*/ 117432 h 253434"/>
                <a:gd name="connsiteX1259" fmla="*/ 77883 w 249791"/>
                <a:gd name="connsiteY1259" fmla="*/ 114837 h 253434"/>
                <a:gd name="connsiteX1260" fmla="*/ 77883 w 249791"/>
                <a:gd name="connsiteY1260" fmla="*/ 114837 h 253434"/>
                <a:gd name="connsiteX1261" fmla="*/ 79534 w 249791"/>
                <a:gd name="connsiteY1261" fmla="*/ 116960 h 253434"/>
                <a:gd name="connsiteX1262" fmla="*/ 79534 w 249791"/>
                <a:gd name="connsiteY1262" fmla="*/ 116960 h 253434"/>
                <a:gd name="connsiteX1263" fmla="*/ 84724 w 249791"/>
                <a:gd name="connsiteY1263" fmla="*/ 116960 h 253434"/>
                <a:gd name="connsiteX1264" fmla="*/ 84724 w 249791"/>
                <a:gd name="connsiteY1264" fmla="*/ 119791 h 253434"/>
                <a:gd name="connsiteX1265" fmla="*/ 84724 w 249791"/>
                <a:gd name="connsiteY1265" fmla="*/ 119791 h 253434"/>
                <a:gd name="connsiteX1266" fmla="*/ 84724 w 249791"/>
                <a:gd name="connsiteY1266" fmla="*/ 117196 h 253434"/>
                <a:gd name="connsiteX1267" fmla="*/ 86614 w 249791"/>
                <a:gd name="connsiteY1267" fmla="*/ 115073 h 253434"/>
                <a:gd name="connsiteX1268" fmla="*/ 86614 w 249791"/>
                <a:gd name="connsiteY1268" fmla="*/ 117668 h 253434"/>
                <a:gd name="connsiteX1269" fmla="*/ 87792 w 249791"/>
                <a:gd name="connsiteY1269" fmla="*/ 117668 h 253434"/>
                <a:gd name="connsiteX1270" fmla="*/ 87792 w 249791"/>
                <a:gd name="connsiteY1270" fmla="*/ 115782 h 253434"/>
                <a:gd name="connsiteX1271" fmla="*/ 89682 w 249791"/>
                <a:gd name="connsiteY1271" fmla="*/ 115782 h 253434"/>
                <a:gd name="connsiteX1272" fmla="*/ 91332 w 249791"/>
                <a:gd name="connsiteY1272" fmla="*/ 118141 h 253434"/>
                <a:gd name="connsiteX1273" fmla="*/ 91332 w 249791"/>
                <a:gd name="connsiteY1273" fmla="*/ 118141 h 253434"/>
                <a:gd name="connsiteX1274" fmla="*/ 91332 w 249791"/>
                <a:gd name="connsiteY1274" fmla="*/ 115782 h 253434"/>
                <a:gd name="connsiteX1275" fmla="*/ 92750 w 249791"/>
                <a:gd name="connsiteY1275" fmla="*/ 117904 h 253434"/>
                <a:gd name="connsiteX1276" fmla="*/ 94164 w 249791"/>
                <a:gd name="connsiteY1276" fmla="*/ 117904 h 253434"/>
                <a:gd name="connsiteX1277" fmla="*/ 94164 w 249791"/>
                <a:gd name="connsiteY1277" fmla="*/ 116254 h 253434"/>
                <a:gd name="connsiteX1278" fmla="*/ 94164 w 249791"/>
                <a:gd name="connsiteY1278" fmla="*/ 117668 h 253434"/>
                <a:gd name="connsiteX1279" fmla="*/ 94164 w 249791"/>
                <a:gd name="connsiteY1279" fmla="*/ 117668 h 253434"/>
                <a:gd name="connsiteX1280" fmla="*/ 94164 w 249791"/>
                <a:gd name="connsiteY1280" fmla="*/ 117668 h 253434"/>
                <a:gd name="connsiteX1281" fmla="*/ 94164 w 249791"/>
                <a:gd name="connsiteY1281" fmla="*/ 115782 h 253434"/>
                <a:gd name="connsiteX1282" fmla="*/ 94164 w 249791"/>
                <a:gd name="connsiteY1282" fmla="*/ 117432 h 253434"/>
                <a:gd name="connsiteX1283" fmla="*/ 95581 w 249791"/>
                <a:gd name="connsiteY1283" fmla="*/ 117432 h 253434"/>
                <a:gd name="connsiteX1284" fmla="*/ 95581 w 249791"/>
                <a:gd name="connsiteY1284" fmla="*/ 119322 h 253434"/>
                <a:gd name="connsiteX1285" fmla="*/ 95581 w 249791"/>
                <a:gd name="connsiteY1285" fmla="*/ 119322 h 253434"/>
                <a:gd name="connsiteX1286" fmla="*/ 95581 w 249791"/>
                <a:gd name="connsiteY1286" fmla="*/ 120972 h 253434"/>
                <a:gd name="connsiteX1287" fmla="*/ 95581 w 249791"/>
                <a:gd name="connsiteY1287" fmla="*/ 120972 h 253434"/>
                <a:gd name="connsiteX1288" fmla="*/ 97232 w 249791"/>
                <a:gd name="connsiteY1288" fmla="*/ 122623 h 253434"/>
                <a:gd name="connsiteX1289" fmla="*/ 97232 w 249791"/>
                <a:gd name="connsiteY1289" fmla="*/ 124985 h 253434"/>
                <a:gd name="connsiteX1290" fmla="*/ 95817 w 249791"/>
                <a:gd name="connsiteY1290" fmla="*/ 122389 h 253434"/>
                <a:gd name="connsiteX1291" fmla="*/ 95817 w 249791"/>
                <a:gd name="connsiteY1291" fmla="*/ 124276 h 253434"/>
                <a:gd name="connsiteX1292" fmla="*/ 95817 w 249791"/>
                <a:gd name="connsiteY1292" fmla="*/ 124276 h 253434"/>
                <a:gd name="connsiteX1293" fmla="*/ 95817 w 249791"/>
                <a:gd name="connsiteY1293" fmla="*/ 122389 h 253434"/>
                <a:gd name="connsiteX1294" fmla="*/ 95817 w 249791"/>
                <a:gd name="connsiteY1294" fmla="*/ 120027 h 253434"/>
                <a:gd name="connsiteX1295" fmla="*/ 95817 w 249791"/>
                <a:gd name="connsiteY1295" fmla="*/ 120027 h 253434"/>
                <a:gd name="connsiteX1296" fmla="*/ 94636 w 249791"/>
                <a:gd name="connsiteY1296" fmla="*/ 117904 h 253434"/>
                <a:gd name="connsiteX1297" fmla="*/ 94636 w 249791"/>
                <a:gd name="connsiteY1297" fmla="*/ 117904 h 253434"/>
                <a:gd name="connsiteX1298" fmla="*/ 92277 w 249791"/>
                <a:gd name="connsiteY1298" fmla="*/ 117904 h 253434"/>
                <a:gd name="connsiteX1299" fmla="*/ 92277 w 249791"/>
                <a:gd name="connsiteY1299" fmla="*/ 120264 h 253434"/>
                <a:gd name="connsiteX1300" fmla="*/ 92277 w 249791"/>
                <a:gd name="connsiteY1300" fmla="*/ 118377 h 253434"/>
                <a:gd name="connsiteX1301" fmla="*/ 92277 w 249791"/>
                <a:gd name="connsiteY1301" fmla="*/ 123568 h 253434"/>
                <a:gd name="connsiteX1302" fmla="*/ 88737 w 249791"/>
                <a:gd name="connsiteY1302" fmla="*/ 118377 h 253434"/>
                <a:gd name="connsiteX1303" fmla="*/ 88737 w 249791"/>
                <a:gd name="connsiteY1303" fmla="*/ 120027 h 253434"/>
                <a:gd name="connsiteX1304" fmla="*/ 90860 w 249791"/>
                <a:gd name="connsiteY1304" fmla="*/ 122389 h 253434"/>
                <a:gd name="connsiteX1305" fmla="*/ 90860 w 249791"/>
                <a:gd name="connsiteY1305" fmla="*/ 122389 h 253434"/>
                <a:gd name="connsiteX1306" fmla="*/ 88737 w 249791"/>
                <a:gd name="connsiteY1306" fmla="*/ 119322 h 253434"/>
                <a:gd name="connsiteX1307" fmla="*/ 88737 w 249791"/>
                <a:gd name="connsiteY1307" fmla="*/ 121208 h 253434"/>
                <a:gd name="connsiteX1308" fmla="*/ 88737 w 249791"/>
                <a:gd name="connsiteY1308" fmla="*/ 122623 h 253434"/>
                <a:gd name="connsiteX1309" fmla="*/ 88737 w 249791"/>
                <a:gd name="connsiteY1309" fmla="*/ 125454 h 253434"/>
                <a:gd name="connsiteX1310" fmla="*/ 88737 w 249791"/>
                <a:gd name="connsiteY1310" fmla="*/ 125454 h 253434"/>
                <a:gd name="connsiteX1311" fmla="*/ 86850 w 249791"/>
                <a:gd name="connsiteY1311" fmla="*/ 125454 h 253434"/>
                <a:gd name="connsiteX1312" fmla="*/ 86850 w 249791"/>
                <a:gd name="connsiteY1312" fmla="*/ 123804 h 253434"/>
                <a:gd name="connsiteX1313" fmla="*/ 85669 w 249791"/>
                <a:gd name="connsiteY1313" fmla="*/ 122153 h 253434"/>
                <a:gd name="connsiteX1314" fmla="*/ 84255 w 249791"/>
                <a:gd name="connsiteY1314" fmla="*/ 122153 h 253434"/>
                <a:gd name="connsiteX1315" fmla="*/ 84255 w 249791"/>
                <a:gd name="connsiteY1315" fmla="*/ 122153 h 253434"/>
                <a:gd name="connsiteX1316" fmla="*/ 84255 w 249791"/>
                <a:gd name="connsiteY1316" fmla="*/ 123804 h 253434"/>
                <a:gd name="connsiteX1317" fmla="*/ 81657 w 249791"/>
                <a:gd name="connsiteY1317" fmla="*/ 123804 h 253434"/>
                <a:gd name="connsiteX1318" fmla="*/ 81657 w 249791"/>
                <a:gd name="connsiteY1318" fmla="*/ 125221 h 253434"/>
                <a:gd name="connsiteX1319" fmla="*/ 81657 w 249791"/>
                <a:gd name="connsiteY1319" fmla="*/ 123568 h 253434"/>
                <a:gd name="connsiteX1320" fmla="*/ 81657 w 249791"/>
                <a:gd name="connsiteY1320" fmla="*/ 125454 h 253434"/>
                <a:gd name="connsiteX1321" fmla="*/ 79770 w 249791"/>
                <a:gd name="connsiteY1321" fmla="*/ 121681 h 253434"/>
                <a:gd name="connsiteX1322" fmla="*/ 77647 w 249791"/>
                <a:gd name="connsiteY1322" fmla="*/ 119791 h 253434"/>
                <a:gd name="connsiteX1323" fmla="*/ 79770 w 249791"/>
                <a:gd name="connsiteY1323" fmla="*/ 124276 h 253434"/>
                <a:gd name="connsiteX1324" fmla="*/ 79770 w 249791"/>
                <a:gd name="connsiteY1324" fmla="*/ 122623 h 253434"/>
                <a:gd name="connsiteX1325" fmla="*/ 80951 w 249791"/>
                <a:gd name="connsiteY1325" fmla="*/ 125454 h 253434"/>
                <a:gd name="connsiteX1326" fmla="*/ 78119 w 249791"/>
                <a:gd name="connsiteY1326" fmla="*/ 125454 h 253434"/>
                <a:gd name="connsiteX1327" fmla="*/ 78119 w 249791"/>
                <a:gd name="connsiteY1327" fmla="*/ 123095 h 253434"/>
                <a:gd name="connsiteX1328" fmla="*/ 78119 w 249791"/>
                <a:gd name="connsiteY1328" fmla="*/ 123095 h 253434"/>
                <a:gd name="connsiteX1329" fmla="*/ 78119 w 249791"/>
                <a:gd name="connsiteY1329" fmla="*/ 124512 h 253434"/>
                <a:gd name="connsiteX1330" fmla="*/ 78119 w 249791"/>
                <a:gd name="connsiteY1330" fmla="*/ 124512 h 253434"/>
                <a:gd name="connsiteX1331" fmla="*/ 75994 w 249791"/>
                <a:gd name="connsiteY1331" fmla="*/ 124512 h 253434"/>
                <a:gd name="connsiteX1332" fmla="*/ 75994 w 249791"/>
                <a:gd name="connsiteY1332" fmla="*/ 124512 h 253434"/>
                <a:gd name="connsiteX1333" fmla="*/ 75994 w 249791"/>
                <a:gd name="connsiteY1333" fmla="*/ 126872 h 253434"/>
                <a:gd name="connsiteX1334" fmla="*/ 75994 w 249791"/>
                <a:gd name="connsiteY1334" fmla="*/ 128289 h 253434"/>
                <a:gd name="connsiteX1335" fmla="*/ 73871 w 249791"/>
                <a:gd name="connsiteY1335" fmla="*/ 125927 h 253434"/>
                <a:gd name="connsiteX1336" fmla="*/ 73871 w 249791"/>
                <a:gd name="connsiteY1336" fmla="*/ 128758 h 253434"/>
                <a:gd name="connsiteX1337" fmla="*/ 71748 w 249791"/>
                <a:gd name="connsiteY1337" fmla="*/ 125221 h 253434"/>
                <a:gd name="connsiteX1338" fmla="*/ 71748 w 249791"/>
                <a:gd name="connsiteY1338" fmla="*/ 125221 h 253434"/>
                <a:gd name="connsiteX1339" fmla="*/ 73162 w 249791"/>
                <a:gd name="connsiteY1339" fmla="*/ 128995 h 253434"/>
                <a:gd name="connsiteX1340" fmla="*/ 70803 w 249791"/>
                <a:gd name="connsiteY1340" fmla="*/ 124749 h 253434"/>
                <a:gd name="connsiteX1341" fmla="*/ 70803 w 249791"/>
                <a:gd name="connsiteY1341" fmla="*/ 126872 h 253434"/>
                <a:gd name="connsiteX1342" fmla="*/ 70803 w 249791"/>
                <a:gd name="connsiteY1342" fmla="*/ 129231 h 253434"/>
                <a:gd name="connsiteX1343" fmla="*/ 69625 w 249791"/>
                <a:gd name="connsiteY1343" fmla="*/ 127108 h 253434"/>
                <a:gd name="connsiteX1344" fmla="*/ 69625 w 249791"/>
                <a:gd name="connsiteY1344" fmla="*/ 123804 h 253434"/>
                <a:gd name="connsiteX1345" fmla="*/ 69625 w 249791"/>
                <a:gd name="connsiteY1345" fmla="*/ 123804 h 253434"/>
                <a:gd name="connsiteX1346" fmla="*/ 69625 w 249791"/>
                <a:gd name="connsiteY1346" fmla="*/ 123804 h 253434"/>
                <a:gd name="connsiteX1347" fmla="*/ 69625 w 249791"/>
                <a:gd name="connsiteY1347" fmla="*/ 126872 h 253434"/>
                <a:gd name="connsiteX1348" fmla="*/ 67263 w 249791"/>
                <a:gd name="connsiteY1348" fmla="*/ 124040 h 253434"/>
                <a:gd name="connsiteX1349" fmla="*/ 67263 w 249791"/>
                <a:gd name="connsiteY1349" fmla="*/ 124040 h 253434"/>
                <a:gd name="connsiteX1350" fmla="*/ 67263 w 249791"/>
                <a:gd name="connsiteY1350" fmla="*/ 124040 h 253434"/>
                <a:gd name="connsiteX1351" fmla="*/ 69152 w 249791"/>
                <a:gd name="connsiteY1351" fmla="*/ 126399 h 253434"/>
                <a:gd name="connsiteX1352" fmla="*/ 69152 w 249791"/>
                <a:gd name="connsiteY1352" fmla="*/ 126399 h 253434"/>
                <a:gd name="connsiteX1353" fmla="*/ 69152 w 249791"/>
                <a:gd name="connsiteY1353" fmla="*/ 128522 h 253434"/>
                <a:gd name="connsiteX1354" fmla="*/ 66321 w 249791"/>
                <a:gd name="connsiteY1354" fmla="*/ 127108 h 253434"/>
                <a:gd name="connsiteX1355" fmla="*/ 66321 w 249791"/>
                <a:gd name="connsiteY1355" fmla="*/ 127108 h 253434"/>
                <a:gd name="connsiteX1356" fmla="*/ 66321 w 249791"/>
                <a:gd name="connsiteY1356" fmla="*/ 129231 h 253434"/>
                <a:gd name="connsiteX1357" fmla="*/ 66321 w 249791"/>
                <a:gd name="connsiteY1357" fmla="*/ 127816 h 253434"/>
                <a:gd name="connsiteX1358" fmla="*/ 66321 w 249791"/>
                <a:gd name="connsiteY1358" fmla="*/ 127816 h 253434"/>
                <a:gd name="connsiteX1359" fmla="*/ 63017 w 249791"/>
                <a:gd name="connsiteY1359" fmla="*/ 125454 h 253434"/>
                <a:gd name="connsiteX1360" fmla="*/ 63017 w 249791"/>
                <a:gd name="connsiteY1360" fmla="*/ 129703 h 253434"/>
                <a:gd name="connsiteX1361" fmla="*/ 63017 w 249791"/>
                <a:gd name="connsiteY1361" fmla="*/ 129703 h 253434"/>
                <a:gd name="connsiteX1362" fmla="*/ 63017 w 249791"/>
                <a:gd name="connsiteY1362" fmla="*/ 128289 h 253434"/>
                <a:gd name="connsiteX1363" fmla="*/ 63017 w 249791"/>
                <a:gd name="connsiteY1363" fmla="*/ 129939 h 253434"/>
                <a:gd name="connsiteX1364" fmla="*/ 63017 w 249791"/>
                <a:gd name="connsiteY1364" fmla="*/ 129939 h 253434"/>
                <a:gd name="connsiteX1365" fmla="*/ 61363 w 249791"/>
                <a:gd name="connsiteY1365" fmla="*/ 127344 h 253434"/>
                <a:gd name="connsiteX1366" fmla="*/ 59477 w 249791"/>
                <a:gd name="connsiteY1366" fmla="*/ 129467 h 253434"/>
                <a:gd name="connsiteX1367" fmla="*/ 59477 w 249791"/>
                <a:gd name="connsiteY1367" fmla="*/ 127816 h 253434"/>
                <a:gd name="connsiteX1368" fmla="*/ 59477 w 249791"/>
                <a:gd name="connsiteY1368" fmla="*/ 127816 h 253434"/>
                <a:gd name="connsiteX1369" fmla="*/ 59477 w 249791"/>
                <a:gd name="connsiteY1369" fmla="*/ 131120 h 253434"/>
                <a:gd name="connsiteX1370" fmla="*/ 59477 w 249791"/>
                <a:gd name="connsiteY1370" fmla="*/ 128995 h 253434"/>
                <a:gd name="connsiteX1371" fmla="*/ 59477 w 249791"/>
                <a:gd name="connsiteY1371" fmla="*/ 128995 h 253434"/>
                <a:gd name="connsiteX1372" fmla="*/ 59477 w 249791"/>
                <a:gd name="connsiteY1372" fmla="*/ 130884 h 253434"/>
                <a:gd name="connsiteX1373" fmla="*/ 59477 w 249791"/>
                <a:gd name="connsiteY1373" fmla="*/ 128995 h 253434"/>
                <a:gd name="connsiteX1374" fmla="*/ 59477 w 249791"/>
                <a:gd name="connsiteY1374" fmla="*/ 130648 h 253434"/>
                <a:gd name="connsiteX1375" fmla="*/ 59477 w 249791"/>
                <a:gd name="connsiteY1375" fmla="*/ 128995 h 253434"/>
                <a:gd name="connsiteX1376" fmla="*/ 59477 w 249791"/>
                <a:gd name="connsiteY1376" fmla="*/ 132062 h 253434"/>
                <a:gd name="connsiteX1377" fmla="*/ 58059 w 249791"/>
                <a:gd name="connsiteY1377" fmla="*/ 130412 h 253434"/>
                <a:gd name="connsiteX1378" fmla="*/ 58059 w 249791"/>
                <a:gd name="connsiteY1378" fmla="*/ 130412 h 253434"/>
                <a:gd name="connsiteX1379" fmla="*/ 58059 w 249791"/>
                <a:gd name="connsiteY1379" fmla="*/ 128522 h 253434"/>
                <a:gd name="connsiteX1380" fmla="*/ 58059 w 249791"/>
                <a:gd name="connsiteY1380" fmla="*/ 132298 h 253434"/>
                <a:gd name="connsiteX1381" fmla="*/ 58059 w 249791"/>
                <a:gd name="connsiteY1381" fmla="*/ 132298 h 253434"/>
                <a:gd name="connsiteX1382" fmla="*/ 58059 w 249791"/>
                <a:gd name="connsiteY1382" fmla="*/ 129231 h 253434"/>
                <a:gd name="connsiteX1383" fmla="*/ 58059 w 249791"/>
                <a:gd name="connsiteY1383" fmla="*/ 129231 h 253434"/>
                <a:gd name="connsiteX1384" fmla="*/ 58059 w 249791"/>
                <a:gd name="connsiteY1384" fmla="*/ 132771 h 253434"/>
                <a:gd name="connsiteX1385" fmla="*/ 58059 w 249791"/>
                <a:gd name="connsiteY1385" fmla="*/ 130176 h 253434"/>
                <a:gd name="connsiteX1386" fmla="*/ 58059 w 249791"/>
                <a:gd name="connsiteY1386" fmla="*/ 131590 h 253434"/>
                <a:gd name="connsiteX1387" fmla="*/ 58059 w 249791"/>
                <a:gd name="connsiteY1387" fmla="*/ 129939 h 253434"/>
                <a:gd name="connsiteX1388" fmla="*/ 55700 w 249791"/>
                <a:gd name="connsiteY1388" fmla="*/ 127108 h 253434"/>
                <a:gd name="connsiteX1389" fmla="*/ 55700 w 249791"/>
                <a:gd name="connsiteY1389" fmla="*/ 129939 h 253434"/>
                <a:gd name="connsiteX1390" fmla="*/ 52396 w 249791"/>
                <a:gd name="connsiteY1390" fmla="*/ 129939 h 253434"/>
                <a:gd name="connsiteX1391" fmla="*/ 52396 w 249791"/>
                <a:gd name="connsiteY1391" fmla="*/ 132771 h 253434"/>
                <a:gd name="connsiteX1392" fmla="*/ 52396 w 249791"/>
                <a:gd name="connsiteY1392" fmla="*/ 134421 h 253434"/>
                <a:gd name="connsiteX1393" fmla="*/ 52396 w 249791"/>
                <a:gd name="connsiteY1393" fmla="*/ 131354 h 253434"/>
                <a:gd name="connsiteX1394" fmla="*/ 52396 w 249791"/>
                <a:gd name="connsiteY1394" fmla="*/ 131354 h 253434"/>
                <a:gd name="connsiteX1395" fmla="*/ 52396 w 249791"/>
                <a:gd name="connsiteY1395" fmla="*/ 128289 h 253434"/>
                <a:gd name="connsiteX1396" fmla="*/ 52396 w 249791"/>
                <a:gd name="connsiteY1396" fmla="*/ 130648 h 253434"/>
                <a:gd name="connsiteX1397" fmla="*/ 52396 w 249791"/>
                <a:gd name="connsiteY1397" fmla="*/ 129231 h 253434"/>
                <a:gd name="connsiteX1398" fmla="*/ 52396 w 249791"/>
                <a:gd name="connsiteY1398" fmla="*/ 131826 h 253434"/>
                <a:gd name="connsiteX1399" fmla="*/ 52396 w 249791"/>
                <a:gd name="connsiteY1399" fmla="*/ 131826 h 253434"/>
                <a:gd name="connsiteX1400" fmla="*/ 57354 w 249791"/>
                <a:gd name="connsiteY1400" fmla="*/ 133243 h 253434"/>
                <a:gd name="connsiteX1401" fmla="*/ 57354 w 249791"/>
                <a:gd name="connsiteY1401" fmla="*/ 135366 h 253434"/>
                <a:gd name="connsiteX1402" fmla="*/ 57354 w 249791"/>
                <a:gd name="connsiteY1402" fmla="*/ 133480 h 253434"/>
                <a:gd name="connsiteX1403" fmla="*/ 59004 w 249791"/>
                <a:gd name="connsiteY1403" fmla="*/ 138198 h 253434"/>
                <a:gd name="connsiteX1404" fmla="*/ 55936 w 249791"/>
                <a:gd name="connsiteY1404" fmla="*/ 138198 h 253434"/>
                <a:gd name="connsiteX1405" fmla="*/ 54758 w 249791"/>
                <a:gd name="connsiteY1405" fmla="*/ 138198 h 253434"/>
                <a:gd name="connsiteX1406" fmla="*/ 54758 w 249791"/>
                <a:gd name="connsiteY1406" fmla="*/ 138198 h 253434"/>
                <a:gd name="connsiteX1407" fmla="*/ 54758 w 249791"/>
                <a:gd name="connsiteY1407" fmla="*/ 140321 h 253434"/>
                <a:gd name="connsiteX1408" fmla="*/ 53105 w 249791"/>
                <a:gd name="connsiteY1408" fmla="*/ 140321 h 253434"/>
                <a:gd name="connsiteX1409" fmla="*/ 53105 w 249791"/>
                <a:gd name="connsiteY1409" fmla="*/ 138198 h 253434"/>
                <a:gd name="connsiteX1410" fmla="*/ 53105 w 249791"/>
                <a:gd name="connsiteY1410" fmla="*/ 140321 h 253434"/>
                <a:gd name="connsiteX1411" fmla="*/ 53105 w 249791"/>
                <a:gd name="connsiteY1411" fmla="*/ 137962 h 253434"/>
                <a:gd name="connsiteX1412" fmla="*/ 53105 w 249791"/>
                <a:gd name="connsiteY1412" fmla="*/ 137962 h 253434"/>
                <a:gd name="connsiteX1413" fmla="*/ 53105 w 249791"/>
                <a:gd name="connsiteY1413" fmla="*/ 140087 h 253434"/>
                <a:gd name="connsiteX1414" fmla="*/ 50273 w 249791"/>
                <a:gd name="connsiteY1414" fmla="*/ 137253 h 253434"/>
                <a:gd name="connsiteX1415" fmla="*/ 50273 w 249791"/>
                <a:gd name="connsiteY1415" fmla="*/ 138670 h 253434"/>
                <a:gd name="connsiteX1416" fmla="*/ 50273 w 249791"/>
                <a:gd name="connsiteY1416" fmla="*/ 136547 h 253434"/>
                <a:gd name="connsiteX1417" fmla="*/ 50273 w 249791"/>
                <a:gd name="connsiteY1417" fmla="*/ 136547 h 253434"/>
                <a:gd name="connsiteX1418" fmla="*/ 50273 w 249791"/>
                <a:gd name="connsiteY1418" fmla="*/ 137962 h 253434"/>
                <a:gd name="connsiteX1419" fmla="*/ 50273 w 249791"/>
                <a:gd name="connsiteY1419" fmla="*/ 141502 h 253434"/>
                <a:gd name="connsiteX1420" fmla="*/ 51691 w 249791"/>
                <a:gd name="connsiteY1420" fmla="*/ 141502 h 253434"/>
                <a:gd name="connsiteX1421" fmla="*/ 53105 w 249791"/>
                <a:gd name="connsiteY1421" fmla="*/ 144333 h 253434"/>
                <a:gd name="connsiteX1422" fmla="*/ 51691 w 249791"/>
                <a:gd name="connsiteY1422" fmla="*/ 140793 h 253434"/>
                <a:gd name="connsiteX1423" fmla="*/ 51691 w 249791"/>
                <a:gd name="connsiteY1423" fmla="*/ 140793 h 253434"/>
                <a:gd name="connsiteX1424" fmla="*/ 51691 w 249791"/>
                <a:gd name="connsiteY1424" fmla="*/ 140793 h 253434"/>
                <a:gd name="connsiteX1425" fmla="*/ 51691 w 249791"/>
                <a:gd name="connsiteY1425" fmla="*/ 144333 h 253434"/>
                <a:gd name="connsiteX1426" fmla="*/ 51691 w 249791"/>
                <a:gd name="connsiteY1426" fmla="*/ 142683 h 253434"/>
                <a:gd name="connsiteX1427" fmla="*/ 53577 w 249791"/>
                <a:gd name="connsiteY1427" fmla="*/ 144806 h 253434"/>
                <a:gd name="connsiteX1428" fmla="*/ 53577 w 249791"/>
                <a:gd name="connsiteY1428" fmla="*/ 141738 h 253434"/>
                <a:gd name="connsiteX1429" fmla="*/ 55700 w 249791"/>
                <a:gd name="connsiteY1429" fmla="*/ 145278 h 253434"/>
                <a:gd name="connsiteX1430" fmla="*/ 55700 w 249791"/>
                <a:gd name="connsiteY1430" fmla="*/ 145278 h 253434"/>
                <a:gd name="connsiteX1431" fmla="*/ 55700 w 249791"/>
                <a:gd name="connsiteY1431" fmla="*/ 147874 h 253434"/>
                <a:gd name="connsiteX1432" fmla="*/ 58768 w 249791"/>
                <a:gd name="connsiteY1432" fmla="*/ 147874 h 253434"/>
                <a:gd name="connsiteX1433" fmla="*/ 59949 w 249791"/>
                <a:gd name="connsiteY1433" fmla="*/ 147874 h 253434"/>
                <a:gd name="connsiteX1434" fmla="*/ 63959 w 249791"/>
                <a:gd name="connsiteY1434" fmla="*/ 149760 h 253434"/>
                <a:gd name="connsiteX1435" fmla="*/ 63959 w 249791"/>
                <a:gd name="connsiteY1435" fmla="*/ 148110 h 253434"/>
                <a:gd name="connsiteX1436" fmla="*/ 65848 w 249791"/>
                <a:gd name="connsiteY1436" fmla="*/ 150233 h 253434"/>
                <a:gd name="connsiteX1437" fmla="*/ 65848 w 249791"/>
                <a:gd name="connsiteY1437" fmla="*/ 152356 h 253434"/>
                <a:gd name="connsiteX1438" fmla="*/ 64667 w 249791"/>
                <a:gd name="connsiteY1438" fmla="*/ 150941 h 253434"/>
                <a:gd name="connsiteX1439" fmla="*/ 64667 w 249791"/>
                <a:gd name="connsiteY1439" fmla="*/ 152356 h 253434"/>
                <a:gd name="connsiteX1440" fmla="*/ 64667 w 249791"/>
                <a:gd name="connsiteY1440" fmla="*/ 152356 h 253434"/>
                <a:gd name="connsiteX1441" fmla="*/ 64667 w 249791"/>
                <a:gd name="connsiteY1441" fmla="*/ 152356 h 253434"/>
                <a:gd name="connsiteX1442" fmla="*/ 63017 w 249791"/>
                <a:gd name="connsiteY1442" fmla="*/ 152356 h 253434"/>
                <a:gd name="connsiteX1443" fmla="*/ 63017 w 249791"/>
                <a:gd name="connsiteY1443" fmla="*/ 152356 h 253434"/>
                <a:gd name="connsiteX1444" fmla="*/ 63017 w 249791"/>
                <a:gd name="connsiteY1444" fmla="*/ 154718 h 253434"/>
                <a:gd name="connsiteX1445" fmla="*/ 63017 w 249791"/>
                <a:gd name="connsiteY1445" fmla="*/ 152119 h 253434"/>
                <a:gd name="connsiteX1446" fmla="*/ 63017 w 249791"/>
                <a:gd name="connsiteY1446" fmla="*/ 153773 h 253434"/>
                <a:gd name="connsiteX1447" fmla="*/ 61363 w 249791"/>
                <a:gd name="connsiteY1447" fmla="*/ 155187 h 253434"/>
                <a:gd name="connsiteX1448" fmla="*/ 59713 w 249791"/>
                <a:gd name="connsiteY1448" fmla="*/ 153537 h 253434"/>
                <a:gd name="connsiteX1449" fmla="*/ 59713 w 249791"/>
                <a:gd name="connsiteY1449" fmla="*/ 155423 h 253434"/>
                <a:gd name="connsiteX1450" fmla="*/ 59713 w 249791"/>
                <a:gd name="connsiteY1450" fmla="*/ 155423 h 253434"/>
                <a:gd name="connsiteX1451" fmla="*/ 58059 w 249791"/>
                <a:gd name="connsiteY1451" fmla="*/ 152119 h 253434"/>
                <a:gd name="connsiteX1452" fmla="*/ 58059 w 249791"/>
                <a:gd name="connsiteY1452" fmla="*/ 154951 h 253434"/>
                <a:gd name="connsiteX1453" fmla="*/ 58059 w 249791"/>
                <a:gd name="connsiteY1453" fmla="*/ 154951 h 253434"/>
                <a:gd name="connsiteX1454" fmla="*/ 56645 w 249791"/>
                <a:gd name="connsiteY1454" fmla="*/ 153300 h 253434"/>
                <a:gd name="connsiteX1455" fmla="*/ 54995 w 249791"/>
                <a:gd name="connsiteY1455" fmla="*/ 153300 h 253434"/>
                <a:gd name="connsiteX1456" fmla="*/ 54995 w 249791"/>
                <a:gd name="connsiteY1456" fmla="*/ 150469 h 253434"/>
                <a:gd name="connsiteX1457" fmla="*/ 53105 w 249791"/>
                <a:gd name="connsiteY1457" fmla="*/ 148346 h 253434"/>
                <a:gd name="connsiteX1458" fmla="*/ 53105 w 249791"/>
                <a:gd name="connsiteY1458" fmla="*/ 150233 h 253434"/>
                <a:gd name="connsiteX1459" fmla="*/ 53105 w 249791"/>
                <a:gd name="connsiteY1459" fmla="*/ 150233 h 253434"/>
                <a:gd name="connsiteX1460" fmla="*/ 53105 w 249791"/>
                <a:gd name="connsiteY1460" fmla="*/ 152119 h 253434"/>
                <a:gd name="connsiteX1461" fmla="*/ 53105 w 249791"/>
                <a:gd name="connsiteY1461" fmla="*/ 154718 h 253434"/>
                <a:gd name="connsiteX1462" fmla="*/ 53105 w 249791"/>
                <a:gd name="connsiteY1462" fmla="*/ 156132 h 253434"/>
                <a:gd name="connsiteX1463" fmla="*/ 53105 w 249791"/>
                <a:gd name="connsiteY1463" fmla="*/ 154009 h 253434"/>
                <a:gd name="connsiteX1464" fmla="*/ 53105 w 249791"/>
                <a:gd name="connsiteY1464" fmla="*/ 154009 h 253434"/>
                <a:gd name="connsiteX1465" fmla="*/ 53105 w 249791"/>
                <a:gd name="connsiteY1465" fmla="*/ 151886 h 253434"/>
                <a:gd name="connsiteX1466" fmla="*/ 50273 w 249791"/>
                <a:gd name="connsiteY1466" fmla="*/ 151886 h 253434"/>
                <a:gd name="connsiteX1467" fmla="*/ 50273 w 249791"/>
                <a:gd name="connsiteY1467" fmla="*/ 153537 h 253434"/>
                <a:gd name="connsiteX1468" fmla="*/ 50273 w 249791"/>
                <a:gd name="connsiteY1468" fmla="*/ 155423 h 253434"/>
                <a:gd name="connsiteX1469" fmla="*/ 47678 w 249791"/>
                <a:gd name="connsiteY1469" fmla="*/ 155423 h 253434"/>
                <a:gd name="connsiteX1470" fmla="*/ 47678 w 249791"/>
                <a:gd name="connsiteY1470" fmla="*/ 155423 h 253434"/>
                <a:gd name="connsiteX1471" fmla="*/ 45555 w 249791"/>
                <a:gd name="connsiteY1471" fmla="*/ 155423 h 253434"/>
                <a:gd name="connsiteX1472" fmla="*/ 45555 w 249791"/>
                <a:gd name="connsiteY1472" fmla="*/ 157077 h 253434"/>
                <a:gd name="connsiteX1473" fmla="*/ 45555 w 249791"/>
                <a:gd name="connsiteY1473" fmla="*/ 158727 h 253434"/>
                <a:gd name="connsiteX1474" fmla="*/ 45555 w 249791"/>
                <a:gd name="connsiteY1474" fmla="*/ 160850 h 253434"/>
                <a:gd name="connsiteX1475" fmla="*/ 45555 w 249791"/>
                <a:gd name="connsiteY1475" fmla="*/ 162268 h 253434"/>
                <a:gd name="connsiteX1476" fmla="*/ 45555 w 249791"/>
                <a:gd name="connsiteY1476" fmla="*/ 162268 h 253434"/>
                <a:gd name="connsiteX1477" fmla="*/ 42960 w 249791"/>
                <a:gd name="connsiteY1477" fmla="*/ 159200 h 253434"/>
                <a:gd name="connsiteX1478" fmla="*/ 42960 w 249791"/>
                <a:gd name="connsiteY1478" fmla="*/ 159200 h 253434"/>
                <a:gd name="connsiteX1479" fmla="*/ 42960 w 249791"/>
                <a:gd name="connsiteY1479" fmla="*/ 157313 h 253434"/>
                <a:gd name="connsiteX1480" fmla="*/ 42960 w 249791"/>
                <a:gd name="connsiteY1480" fmla="*/ 160145 h 253434"/>
                <a:gd name="connsiteX1481" fmla="*/ 42960 w 249791"/>
                <a:gd name="connsiteY1481" fmla="*/ 158727 h 253434"/>
                <a:gd name="connsiteX1482" fmla="*/ 41779 w 249791"/>
                <a:gd name="connsiteY1482" fmla="*/ 157313 h 253434"/>
                <a:gd name="connsiteX1483" fmla="*/ 41779 w 249791"/>
                <a:gd name="connsiteY1483" fmla="*/ 159436 h 253434"/>
                <a:gd name="connsiteX1484" fmla="*/ 40128 w 249791"/>
                <a:gd name="connsiteY1484" fmla="*/ 159436 h 253434"/>
                <a:gd name="connsiteX1485" fmla="*/ 40128 w 249791"/>
                <a:gd name="connsiteY1485" fmla="*/ 159436 h 253434"/>
                <a:gd name="connsiteX1486" fmla="*/ 40128 w 249791"/>
                <a:gd name="connsiteY1486" fmla="*/ 159436 h 253434"/>
                <a:gd name="connsiteX1487" fmla="*/ 40128 w 249791"/>
                <a:gd name="connsiteY1487" fmla="*/ 161087 h 253434"/>
                <a:gd name="connsiteX1488" fmla="*/ 40128 w 249791"/>
                <a:gd name="connsiteY1488" fmla="*/ 161087 h 253434"/>
                <a:gd name="connsiteX1489" fmla="*/ 40128 w 249791"/>
                <a:gd name="connsiteY1489" fmla="*/ 163212 h 253434"/>
                <a:gd name="connsiteX1490" fmla="*/ 29271 w 249791"/>
                <a:gd name="connsiteY1490" fmla="*/ 215598 h 253434"/>
                <a:gd name="connsiteX1491" fmla="*/ 71511 w 249791"/>
                <a:gd name="connsiteY1491" fmla="*/ 226688 h 253434"/>
                <a:gd name="connsiteX1492" fmla="*/ 71511 w 249791"/>
                <a:gd name="connsiteY1492" fmla="*/ 226688 h 253434"/>
                <a:gd name="connsiteX1493" fmla="*/ 71275 w 249791"/>
                <a:gd name="connsiteY1493" fmla="*/ 226688 h 253434"/>
                <a:gd name="connsiteX1494" fmla="*/ 105490 w 249791"/>
                <a:gd name="connsiteY1494" fmla="*/ 232587 h 253434"/>
                <a:gd name="connsiteX1495" fmla="*/ 105490 w 249791"/>
                <a:gd name="connsiteY1495" fmla="*/ 235419 h 253434"/>
                <a:gd name="connsiteX1496" fmla="*/ 103840 w 249791"/>
                <a:gd name="connsiteY1496" fmla="*/ 235419 h 253434"/>
                <a:gd name="connsiteX1497" fmla="*/ 103840 w 249791"/>
                <a:gd name="connsiteY1497" fmla="*/ 232351 h 253434"/>
                <a:gd name="connsiteX1498" fmla="*/ 103840 w 249791"/>
                <a:gd name="connsiteY1498" fmla="*/ 232351 h 253434"/>
                <a:gd name="connsiteX1499" fmla="*/ 103840 w 249791"/>
                <a:gd name="connsiteY1499" fmla="*/ 230936 h 253434"/>
                <a:gd name="connsiteX1500" fmla="*/ 105490 w 249791"/>
                <a:gd name="connsiteY1500" fmla="*/ 233059 h 253434"/>
                <a:gd name="connsiteX1501" fmla="*/ 199879 w 249791"/>
                <a:gd name="connsiteY1501" fmla="*/ 39799 h 253434"/>
                <a:gd name="connsiteX1502" fmla="*/ 199879 w 249791"/>
                <a:gd name="connsiteY1502" fmla="*/ 39799 h 253434"/>
                <a:gd name="connsiteX1503" fmla="*/ 200352 w 249791"/>
                <a:gd name="connsiteY1503" fmla="*/ 39799 h 253434"/>
                <a:gd name="connsiteX1504" fmla="*/ 164247 w 249791"/>
                <a:gd name="connsiteY1504" fmla="*/ 12898 h 253434"/>
                <a:gd name="connsiteX1505" fmla="*/ 161416 w 249791"/>
                <a:gd name="connsiteY1505" fmla="*/ 10536 h 253434"/>
                <a:gd name="connsiteX1506" fmla="*/ 161416 w 249791"/>
                <a:gd name="connsiteY1506" fmla="*/ 10536 h 253434"/>
                <a:gd name="connsiteX1507" fmla="*/ 164956 w 249791"/>
                <a:gd name="connsiteY1507" fmla="*/ 13134 h 253434"/>
                <a:gd name="connsiteX1508" fmla="*/ 160946 w 249791"/>
                <a:gd name="connsiteY1508" fmla="*/ 10066 h 253434"/>
                <a:gd name="connsiteX1509" fmla="*/ 166609 w 249791"/>
                <a:gd name="connsiteY1509" fmla="*/ 14312 h 253434"/>
                <a:gd name="connsiteX1510" fmla="*/ 166609 w 249791"/>
                <a:gd name="connsiteY1510" fmla="*/ 14312 h 253434"/>
                <a:gd name="connsiteX1511" fmla="*/ 164720 w 249791"/>
                <a:gd name="connsiteY1511" fmla="*/ 12898 h 253434"/>
                <a:gd name="connsiteX1512" fmla="*/ 165665 w 249791"/>
                <a:gd name="connsiteY1512" fmla="*/ 12898 h 253434"/>
                <a:gd name="connsiteX1513" fmla="*/ 148203 w 249791"/>
                <a:gd name="connsiteY1513" fmla="*/ 46404 h 253434"/>
                <a:gd name="connsiteX1514" fmla="*/ 148203 w 249791"/>
                <a:gd name="connsiteY1514" fmla="*/ 46404 h 253434"/>
                <a:gd name="connsiteX1515" fmla="*/ 148675 w 249791"/>
                <a:gd name="connsiteY1515" fmla="*/ 46404 h 253434"/>
                <a:gd name="connsiteX1516" fmla="*/ 132155 w 249791"/>
                <a:gd name="connsiteY1516" fmla="*/ 63160 h 253434"/>
                <a:gd name="connsiteX1517" fmla="*/ 129796 w 249791"/>
                <a:gd name="connsiteY1517" fmla="*/ 61034 h 253434"/>
                <a:gd name="connsiteX1518" fmla="*/ 132628 w 249791"/>
                <a:gd name="connsiteY1518" fmla="*/ 63160 h 253434"/>
                <a:gd name="connsiteX1519" fmla="*/ 114930 w 249791"/>
                <a:gd name="connsiteY1519" fmla="*/ 70237 h 253434"/>
                <a:gd name="connsiteX1520" fmla="*/ 116111 w 249791"/>
                <a:gd name="connsiteY1520" fmla="*/ 70237 h 253434"/>
                <a:gd name="connsiteX1521" fmla="*/ 115402 w 249791"/>
                <a:gd name="connsiteY1521" fmla="*/ 70237 h 253434"/>
                <a:gd name="connsiteX1522" fmla="*/ 9687 w 249791"/>
                <a:gd name="connsiteY1522" fmla="*/ 101388 h 253434"/>
                <a:gd name="connsiteX1523" fmla="*/ 8033 w 249791"/>
                <a:gd name="connsiteY1523" fmla="*/ 101388 h 253434"/>
                <a:gd name="connsiteX1524" fmla="*/ 10159 w 249791"/>
                <a:gd name="connsiteY1524" fmla="*/ 101388 h 253434"/>
                <a:gd name="connsiteX1525" fmla="*/ 27857 w 249791"/>
                <a:gd name="connsiteY1525" fmla="*/ 123804 h 253434"/>
                <a:gd name="connsiteX1526" fmla="*/ 26204 w 249791"/>
                <a:gd name="connsiteY1526" fmla="*/ 123804 h 253434"/>
                <a:gd name="connsiteX1527" fmla="*/ 28329 w 249791"/>
                <a:gd name="connsiteY1527" fmla="*/ 123804 h 253434"/>
                <a:gd name="connsiteX1528" fmla="*/ -1167 w 249791"/>
                <a:gd name="connsiteY1528" fmla="*/ 123804 h 253434"/>
                <a:gd name="connsiteX1529" fmla="*/ -1167 w 249791"/>
                <a:gd name="connsiteY1529" fmla="*/ 121917 h 253434"/>
                <a:gd name="connsiteX1530" fmla="*/ -1167 w 249791"/>
                <a:gd name="connsiteY1530" fmla="*/ 121917 h 253434"/>
                <a:gd name="connsiteX1531" fmla="*/ 483 w 249791"/>
                <a:gd name="connsiteY1531" fmla="*/ 123804 h 253434"/>
                <a:gd name="connsiteX1532" fmla="*/ 62781 w 249791"/>
                <a:gd name="connsiteY1532" fmla="*/ 172885 h 253434"/>
                <a:gd name="connsiteX1533" fmla="*/ 60894 w 249791"/>
                <a:gd name="connsiteY1533" fmla="*/ 172885 h 253434"/>
                <a:gd name="connsiteX1534" fmla="*/ 63253 w 249791"/>
                <a:gd name="connsiteY1534" fmla="*/ 172885 h 253434"/>
                <a:gd name="connsiteX1535" fmla="*/ 46969 w 249791"/>
                <a:gd name="connsiteY1535" fmla="*/ 177134 h 253434"/>
                <a:gd name="connsiteX1536" fmla="*/ 45555 w 249791"/>
                <a:gd name="connsiteY1536" fmla="*/ 177134 h 253434"/>
                <a:gd name="connsiteX1537" fmla="*/ 47678 w 249791"/>
                <a:gd name="connsiteY1537" fmla="*/ 177134 h 253434"/>
                <a:gd name="connsiteX1538" fmla="*/ 37530 w 249791"/>
                <a:gd name="connsiteY1538" fmla="*/ 177134 h 253434"/>
                <a:gd name="connsiteX1539" fmla="*/ 37530 w 249791"/>
                <a:gd name="connsiteY1539" fmla="*/ 178784 h 253434"/>
                <a:gd name="connsiteX1540" fmla="*/ 38002 w 249791"/>
                <a:gd name="connsiteY1540" fmla="*/ 176189 h 253434"/>
                <a:gd name="connsiteX1541" fmla="*/ 29271 w 249791"/>
                <a:gd name="connsiteY1541" fmla="*/ 209935 h 253434"/>
                <a:gd name="connsiteX1542" fmla="*/ 29271 w 249791"/>
                <a:gd name="connsiteY1542" fmla="*/ 209935 h 253434"/>
                <a:gd name="connsiteX1543" fmla="*/ 27857 w 249791"/>
                <a:gd name="connsiteY1543" fmla="*/ 209935 h 253434"/>
                <a:gd name="connsiteX1544" fmla="*/ 29744 w 249791"/>
                <a:gd name="connsiteY1544" fmla="*/ 209462 h 253434"/>
                <a:gd name="connsiteX1545" fmla="*/ 45791 w 249791"/>
                <a:gd name="connsiteY1545" fmla="*/ 216779 h 253434"/>
                <a:gd name="connsiteX1546" fmla="*/ 45791 w 249791"/>
                <a:gd name="connsiteY1546" fmla="*/ 216779 h 253434"/>
                <a:gd name="connsiteX1547" fmla="*/ 46261 w 249791"/>
                <a:gd name="connsiteY1547" fmla="*/ 215834 h 253434"/>
                <a:gd name="connsiteX1548" fmla="*/ 63489 w 249791"/>
                <a:gd name="connsiteY1548" fmla="*/ 225979 h 253434"/>
                <a:gd name="connsiteX1549" fmla="*/ 63489 w 249791"/>
                <a:gd name="connsiteY1549" fmla="*/ 225979 h 253434"/>
                <a:gd name="connsiteX1550" fmla="*/ 63959 w 249791"/>
                <a:gd name="connsiteY1550" fmla="*/ 225037 h 253434"/>
                <a:gd name="connsiteX1551" fmla="*/ 66321 w 249791"/>
                <a:gd name="connsiteY1551" fmla="*/ 225979 h 253434"/>
                <a:gd name="connsiteX1552" fmla="*/ 64667 w 249791"/>
                <a:gd name="connsiteY1552" fmla="*/ 224801 h 253434"/>
                <a:gd name="connsiteX1553" fmla="*/ 66793 w 249791"/>
                <a:gd name="connsiteY1553" fmla="*/ 224801 h 253434"/>
                <a:gd name="connsiteX1554" fmla="*/ 13227 w 249791"/>
                <a:gd name="connsiteY1554" fmla="*/ 152356 h 253434"/>
                <a:gd name="connsiteX1555" fmla="*/ 14877 w 249791"/>
                <a:gd name="connsiteY1555" fmla="*/ 152356 h 253434"/>
                <a:gd name="connsiteX1556" fmla="*/ 13699 w 249791"/>
                <a:gd name="connsiteY1556" fmla="*/ 151177 h 253434"/>
                <a:gd name="connsiteX1557" fmla="*/ 86378 w 249791"/>
                <a:gd name="connsiteY1557" fmla="*/ 249340 h 253434"/>
                <a:gd name="connsiteX1558" fmla="*/ 86378 w 249791"/>
                <a:gd name="connsiteY1558" fmla="*/ 249340 h 253434"/>
                <a:gd name="connsiteX1559" fmla="*/ 86850 w 249791"/>
                <a:gd name="connsiteY1559" fmla="*/ 248162 h 253434"/>
                <a:gd name="connsiteX1560" fmla="*/ 50510 w 249791"/>
                <a:gd name="connsiteY1560" fmla="*/ 202146 h 253434"/>
                <a:gd name="connsiteX1561" fmla="*/ 50510 w 249791"/>
                <a:gd name="connsiteY1561" fmla="*/ 202146 h 253434"/>
                <a:gd name="connsiteX1562" fmla="*/ 50982 w 249791"/>
                <a:gd name="connsiteY1562" fmla="*/ 200967 h 253434"/>
                <a:gd name="connsiteX1563" fmla="*/ 10395 w 249791"/>
                <a:gd name="connsiteY1563" fmla="*/ 145751 h 253434"/>
                <a:gd name="connsiteX1564" fmla="*/ 10395 w 249791"/>
                <a:gd name="connsiteY1564" fmla="*/ 144333 h 253434"/>
                <a:gd name="connsiteX1565" fmla="*/ 10865 w 249791"/>
                <a:gd name="connsiteY1565" fmla="*/ 144570 h 253434"/>
                <a:gd name="connsiteX1566" fmla="*/ 10395 w 249791"/>
                <a:gd name="connsiteY1566" fmla="*/ 145751 h 253434"/>
                <a:gd name="connsiteX1567" fmla="*/ 10395 w 249791"/>
                <a:gd name="connsiteY1567" fmla="*/ 145751 h 253434"/>
                <a:gd name="connsiteX1568" fmla="*/ 10395 w 249791"/>
                <a:gd name="connsiteY1568" fmla="*/ 147637 h 253434"/>
                <a:gd name="connsiteX1569" fmla="*/ 10395 w 249791"/>
                <a:gd name="connsiteY1569" fmla="*/ 147637 h 253434"/>
                <a:gd name="connsiteX1570" fmla="*/ 10395 w 249791"/>
                <a:gd name="connsiteY1570" fmla="*/ 147637 h 253434"/>
                <a:gd name="connsiteX1571" fmla="*/ 10865 w 249791"/>
                <a:gd name="connsiteY1571" fmla="*/ 143389 h 253434"/>
                <a:gd name="connsiteX1572" fmla="*/ 13933 w 249791"/>
                <a:gd name="connsiteY1572" fmla="*/ 150233 h 253434"/>
                <a:gd name="connsiteX1573" fmla="*/ 13933 w 249791"/>
                <a:gd name="connsiteY1573" fmla="*/ 150233 h 253434"/>
                <a:gd name="connsiteX1574" fmla="*/ 14405 w 249791"/>
                <a:gd name="connsiteY1574" fmla="*/ 147874 h 253434"/>
                <a:gd name="connsiteX1575" fmla="*/ 41542 w 249791"/>
                <a:gd name="connsiteY1575" fmla="*/ 185629 h 253434"/>
                <a:gd name="connsiteX1576" fmla="*/ 41542 w 249791"/>
                <a:gd name="connsiteY1576" fmla="*/ 185629 h 253434"/>
                <a:gd name="connsiteX1577" fmla="*/ 41542 w 249791"/>
                <a:gd name="connsiteY1577" fmla="*/ 189405 h 253434"/>
                <a:gd name="connsiteX1578" fmla="*/ 42015 w 249791"/>
                <a:gd name="connsiteY1578" fmla="*/ 183269 h 253434"/>
                <a:gd name="connsiteX1579" fmla="*/ 15822 w 249791"/>
                <a:gd name="connsiteY1579" fmla="*/ 148818 h 253434"/>
                <a:gd name="connsiteX1580" fmla="*/ 15822 w 249791"/>
                <a:gd name="connsiteY1580" fmla="*/ 150233 h 253434"/>
                <a:gd name="connsiteX1581" fmla="*/ 15822 w 249791"/>
                <a:gd name="connsiteY1581" fmla="*/ 150233 h 253434"/>
                <a:gd name="connsiteX1582" fmla="*/ 16295 w 249791"/>
                <a:gd name="connsiteY1582" fmla="*/ 146456 h 253434"/>
                <a:gd name="connsiteX1583" fmla="*/ 956 w 249791"/>
                <a:gd name="connsiteY1583" fmla="*/ 126635 h 253434"/>
                <a:gd name="connsiteX1584" fmla="*/ 956 w 249791"/>
                <a:gd name="connsiteY1584" fmla="*/ 126635 h 253434"/>
                <a:gd name="connsiteX1585" fmla="*/ 483 w 249791"/>
                <a:gd name="connsiteY1585" fmla="*/ 124276 h 253434"/>
                <a:gd name="connsiteX1586" fmla="*/ 42960 w 249791"/>
                <a:gd name="connsiteY1586" fmla="*/ 184448 h 253434"/>
                <a:gd name="connsiteX1587" fmla="*/ 45319 w 249791"/>
                <a:gd name="connsiteY1587" fmla="*/ 185629 h 253434"/>
                <a:gd name="connsiteX1588" fmla="*/ 45319 w 249791"/>
                <a:gd name="connsiteY1588" fmla="*/ 184214 h 253434"/>
                <a:gd name="connsiteX1589" fmla="*/ 45319 w 249791"/>
                <a:gd name="connsiteY1589" fmla="*/ 189405 h 253434"/>
                <a:gd name="connsiteX1590" fmla="*/ 43665 w 249791"/>
                <a:gd name="connsiteY1590" fmla="*/ 187282 h 253434"/>
                <a:gd name="connsiteX1591" fmla="*/ 42487 w 249791"/>
                <a:gd name="connsiteY1591" fmla="*/ 187282 h 253434"/>
                <a:gd name="connsiteX1592" fmla="*/ 42487 w 249791"/>
                <a:gd name="connsiteY1592" fmla="*/ 187282 h 253434"/>
                <a:gd name="connsiteX1593" fmla="*/ 42487 w 249791"/>
                <a:gd name="connsiteY1593" fmla="*/ 187282 h 253434"/>
                <a:gd name="connsiteX1594" fmla="*/ 42487 w 249791"/>
                <a:gd name="connsiteY1594" fmla="*/ 187282 h 253434"/>
                <a:gd name="connsiteX1595" fmla="*/ 43429 w 249791"/>
                <a:gd name="connsiteY1595" fmla="*/ 182088 h 253434"/>
                <a:gd name="connsiteX1596" fmla="*/ 73871 w 249791"/>
                <a:gd name="connsiteY1596" fmla="*/ 226688 h 253434"/>
                <a:gd name="connsiteX1597" fmla="*/ 73871 w 249791"/>
                <a:gd name="connsiteY1597" fmla="*/ 226688 h 253434"/>
                <a:gd name="connsiteX1598" fmla="*/ 74343 w 249791"/>
                <a:gd name="connsiteY1598" fmla="*/ 224329 h 253434"/>
                <a:gd name="connsiteX1599" fmla="*/ 38711 w 249791"/>
                <a:gd name="connsiteY1599" fmla="*/ 179493 h 253434"/>
                <a:gd name="connsiteX1600" fmla="*/ 38711 w 249791"/>
                <a:gd name="connsiteY1600" fmla="*/ 180910 h 253434"/>
                <a:gd name="connsiteX1601" fmla="*/ 38711 w 249791"/>
                <a:gd name="connsiteY1601" fmla="*/ 180910 h 253434"/>
                <a:gd name="connsiteX1602" fmla="*/ 39183 w 249791"/>
                <a:gd name="connsiteY1602" fmla="*/ 177134 h 253434"/>
                <a:gd name="connsiteX1603" fmla="*/ 4965 w 249791"/>
                <a:gd name="connsiteY1603" fmla="*/ 129703 h 253434"/>
                <a:gd name="connsiteX1604" fmla="*/ 4965 w 249791"/>
                <a:gd name="connsiteY1604" fmla="*/ 129703 h 253434"/>
                <a:gd name="connsiteX1605" fmla="*/ 3551 w 249791"/>
                <a:gd name="connsiteY1605" fmla="*/ 127108 h 253434"/>
                <a:gd name="connsiteX1606" fmla="*/ 5438 w 249791"/>
                <a:gd name="connsiteY1606" fmla="*/ 127344 h 253434"/>
                <a:gd name="connsiteX1607" fmla="*/ 19362 w 249791"/>
                <a:gd name="connsiteY1607" fmla="*/ 149996 h 253434"/>
                <a:gd name="connsiteX1608" fmla="*/ 19362 w 249791"/>
                <a:gd name="connsiteY1608" fmla="*/ 151414 h 253434"/>
                <a:gd name="connsiteX1609" fmla="*/ 19832 w 249791"/>
                <a:gd name="connsiteY1609" fmla="*/ 147637 h 253434"/>
                <a:gd name="connsiteX1610" fmla="*/ 9687 w 249791"/>
                <a:gd name="connsiteY1610" fmla="*/ 136547 h 253434"/>
                <a:gd name="connsiteX1611" fmla="*/ 9687 w 249791"/>
                <a:gd name="connsiteY1611" fmla="*/ 133007 h 253434"/>
                <a:gd name="connsiteX1612" fmla="*/ 9687 w 249791"/>
                <a:gd name="connsiteY1612" fmla="*/ 135602 h 253434"/>
                <a:gd name="connsiteX1613" fmla="*/ 10159 w 249791"/>
                <a:gd name="connsiteY1613" fmla="*/ 134188 h 253434"/>
                <a:gd name="connsiteX1614" fmla="*/ 50982 w 249791"/>
                <a:gd name="connsiteY1614" fmla="*/ 189169 h 253434"/>
                <a:gd name="connsiteX1615" fmla="*/ 50982 w 249791"/>
                <a:gd name="connsiteY1615" fmla="*/ 189169 h 253434"/>
                <a:gd name="connsiteX1616" fmla="*/ 49801 w 249791"/>
                <a:gd name="connsiteY1616" fmla="*/ 187752 h 253434"/>
                <a:gd name="connsiteX1617" fmla="*/ 49801 w 249791"/>
                <a:gd name="connsiteY1617" fmla="*/ 189169 h 253434"/>
                <a:gd name="connsiteX1618" fmla="*/ 49801 w 249791"/>
                <a:gd name="connsiteY1618" fmla="*/ 189169 h 253434"/>
                <a:gd name="connsiteX1619" fmla="*/ 49801 w 249791"/>
                <a:gd name="connsiteY1619" fmla="*/ 186101 h 253434"/>
                <a:gd name="connsiteX1620" fmla="*/ 49801 w 249791"/>
                <a:gd name="connsiteY1620" fmla="*/ 187515 h 253434"/>
                <a:gd name="connsiteX1621" fmla="*/ 49801 w 249791"/>
                <a:gd name="connsiteY1621" fmla="*/ 183033 h 253434"/>
                <a:gd name="connsiteX1622" fmla="*/ 51218 w 249791"/>
                <a:gd name="connsiteY1622" fmla="*/ 184920 h 253434"/>
                <a:gd name="connsiteX1623" fmla="*/ 51218 w 249791"/>
                <a:gd name="connsiteY1623" fmla="*/ 184920 h 253434"/>
                <a:gd name="connsiteX1624" fmla="*/ 51218 w 249791"/>
                <a:gd name="connsiteY1624" fmla="*/ 187515 h 253434"/>
                <a:gd name="connsiteX1625" fmla="*/ 51218 w 249791"/>
                <a:gd name="connsiteY1625" fmla="*/ 187515 h 253434"/>
                <a:gd name="connsiteX1626" fmla="*/ 52869 w 249791"/>
                <a:gd name="connsiteY1626" fmla="*/ 187515 h 253434"/>
                <a:gd name="connsiteX1627" fmla="*/ 52869 w 249791"/>
                <a:gd name="connsiteY1627" fmla="*/ 185392 h 253434"/>
                <a:gd name="connsiteX1628" fmla="*/ 51454 w 249791"/>
                <a:gd name="connsiteY1628" fmla="*/ 185865 h 253434"/>
                <a:gd name="connsiteX1629" fmla="*/ 19362 w 249791"/>
                <a:gd name="connsiteY1629" fmla="*/ 148818 h 253434"/>
                <a:gd name="connsiteX1630" fmla="*/ 19362 w 249791"/>
                <a:gd name="connsiteY1630" fmla="*/ 146693 h 253434"/>
                <a:gd name="connsiteX1631" fmla="*/ 19362 w 249791"/>
                <a:gd name="connsiteY1631" fmla="*/ 146693 h 253434"/>
                <a:gd name="connsiteX1632" fmla="*/ 19362 w 249791"/>
                <a:gd name="connsiteY1632" fmla="*/ 150705 h 253434"/>
                <a:gd name="connsiteX1633" fmla="*/ 19362 w 249791"/>
                <a:gd name="connsiteY1633" fmla="*/ 150705 h 253434"/>
                <a:gd name="connsiteX1634" fmla="*/ 96996 w 249791"/>
                <a:gd name="connsiteY1634" fmla="*/ 250521 h 253434"/>
                <a:gd name="connsiteX1635" fmla="*/ 96996 w 249791"/>
                <a:gd name="connsiteY1635" fmla="*/ 251938 h 253434"/>
                <a:gd name="connsiteX1636" fmla="*/ 97468 w 249791"/>
                <a:gd name="connsiteY1636" fmla="*/ 248162 h 253434"/>
                <a:gd name="connsiteX1637" fmla="*/ 80479 w 249791"/>
                <a:gd name="connsiteY1637" fmla="*/ 226924 h 253434"/>
                <a:gd name="connsiteX1638" fmla="*/ 80479 w 249791"/>
                <a:gd name="connsiteY1638" fmla="*/ 226924 h 253434"/>
                <a:gd name="connsiteX1639" fmla="*/ 80951 w 249791"/>
                <a:gd name="connsiteY1639" fmla="*/ 225037 h 253434"/>
                <a:gd name="connsiteX1640" fmla="*/ 12046 w 249791"/>
                <a:gd name="connsiteY1640" fmla="*/ 134658 h 253434"/>
                <a:gd name="connsiteX1641" fmla="*/ 12046 w 249791"/>
                <a:gd name="connsiteY1641" fmla="*/ 136311 h 253434"/>
                <a:gd name="connsiteX1642" fmla="*/ 12046 w 249791"/>
                <a:gd name="connsiteY1642" fmla="*/ 134894 h 253434"/>
                <a:gd name="connsiteX1643" fmla="*/ 12518 w 249791"/>
                <a:gd name="connsiteY1643" fmla="*/ 132771 h 253434"/>
                <a:gd name="connsiteX1644" fmla="*/ 18890 w 249791"/>
                <a:gd name="connsiteY1644" fmla="*/ 142447 h 253434"/>
                <a:gd name="connsiteX1645" fmla="*/ 18890 w 249791"/>
                <a:gd name="connsiteY1645" fmla="*/ 144097 h 253434"/>
                <a:gd name="connsiteX1646" fmla="*/ 18890 w 249791"/>
                <a:gd name="connsiteY1646" fmla="*/ 146220 h 253434"/>
                <a:gd name="connsiteX1647" fmla="*/ 17237 w 249791"/>
                <a:gd name="connsiteY1647" fmla="*/ 144333 h 253434"/>
                <a:gd name="connsiteX1648" fmla="*/ 19362 w 249791"/>
                <a:gd name="connsiteY1648" fmla="*/ 140557 h 253434"/>
                <a:gd name="connsiteX1649" fmla="*/ 11810 w 249791"/>
                <a:gd name="connsiteY1649" fmla="*/ 133952 h 253434"/>
                <a:gd name="connsiteX1650" fmla="*/ 10395 w 249791"/>
                <a:gd name="connsiteY1650" fmla="*/ 130648 h 253434"/>
                <a:gd name="connsiteX1651" fmla="*/ 10395 w 249791"/>
                <a:gd name="connsiteY1651" fmla="*/ 130648 h 253434"/>
                <a:gd name="connsiteX1652" fmla="*/ 12282 w 249791"/>
                <a:gd name="connsiteY1652" fmla="*/ 133716 h 253434"/>
                <a:gd name="connsiteX1653" fmla="*/ 10395 w 249791"/>
                <a:gd name="connsiteY1653" fmla="*/ 133716 h 253434"/>
                <a:gd name="connsiteX1654" fmla="*/ 22663 w 249791"/>
                <a:gd name="connsiteY1654" fmla="*/ 147401 h 253434"/>
                <a:gd name="connsiteX1655" fmla="*/ 21249 w 249791"/>
                <a:gd name="connsiteY1655" fmla="*/ 147401 h 253434"/>
                <a:gd name="connsiteX1656" fmla="*/ 24081 w 249791"/>
                <a:gd name="connsiteY1656" fmla="*/ 145514 h 253434"/>
                <a:gd name="connsiteX1657" fmla="*/ 22663 w 249791"/>
                <a:gd name="connsiteY1657" fmla="*/ 147401 h 253434"/>
                <a:gd name="connsiteX1658" fmla="*/ 22663 w 249791"/>
                <a:gd name="connsiteY1658" fmla="*/ 148818 h 253434"/>
                <a:gd name="connsiteX1659" fmla="*/ 22663 w 249791"/>
                <a:gd name="connsiteY1659" fmla="*/ 146220 h 253434"/>
                <a:gd name="connsiteX1660" fmla="*/ 22663 w 249791"/>
                <a:gd name="connsiteY1660" fmla="*/ 147637 h 253434"/>
                <a:gd name="connsiteX1661" fmla="*/ 22663 w 249791"/>
                <a:gd name="connsiteY1661" fmla="*/ 149524 h 253434"/>
                <a:gd name="connsiteX1662" fmla="*/ 22663 w 249791"/>
                <a:gd name="connsiteY1662" fmla="*/ 149524 h 253434"/>
                <a:gd name="connsiteX1663" fmla="*/ 22663 w 249791"/>
                <a:gd name="connsiteY1663" fmla="*/ 148110 h 253434"/>
                <a:gd name="connsiteX1664" fmla="*/ 22663 w 249791"/>
                <a:gd name="connsiteY1664" fmla="*/ 150469 h 253434"/>
                <a:gd name="connsiteX1665" fmla="*/ 24081 w 249791"/>
                <a:gd name="connsiteY1665" fmla="*/ 145987 h 253434"/>
                <a:gd name="connsiteX1666" fmla="*/ 29508 w 249791"/>
                <a:gd name="connsiteY1666" fmla="*/ 156604 h 253434"/>
                <a:gd name="connsiteX1667" fmla="*/ 29508 w 249791"/>
                <a:gd name="connsiteY1667" fmla="*/ 156604 h 253434"/>
                <a:gd name="connsiteX1668" fmla="*/ 30925 w 249791"/>
                <a:gd name="connsiteY1668" fmla="*/ 155187 h 253434"/>
                <a:gd name="connsiteX1669" fmla="*/ 12046 w 249791"/>
                <a:gd name="connsiteY1669" fmla="*/ 133007 h 253434"/>
                <a:gd name="connsiteX1670" fmla="*/ 12046 w 249791"/>
                <a:gd name="connsiteY1670" fmla="*/ 133007 h 253434"/>
                <a:gd name="connsiteX1671" fmla="*/ 12046 w 249791"/>
                <a:gd name="connsiteY1671" fmla="*/ 134421 h 253434"/>
                <a:gd name="connsiteX1672" fmla="*/ 13463 w 249791"/>
                <a:gd name="connsiteY1672" fmla="*/ 131590 h 253434"/>
                <a:gd name="connsiteX1673" fmla="*/ 50273 w 249791"/>
                <a:gd name="connsiteY1673" fmla="*/ 183742 h 253434"/>
                <a:gd name="connsiteX1674" fmla="*/ 50273 w 249791"/>
                <a:gd name="connsiteY1674" fmla="*/ 185156 h 253434"/>
                <a:gd name="connsiteX1675" fmla="*/ 50273 w 249791"/>
                <a:gd name="connsiteY1675" fmla="*/ 185156 h 253434"/>
                <a:gd name="connsiteX1676" fmla="*/ 50273 w 249791"/>
                <a:gd name="connsiteY1676" fmla="*/ 183978 h 253434"/>
                <a:gd name="connsiteX1677" fmla="*/ 51691 w 249791"/>
                <a:gd name="connsiteY1677" fmla="*/ 182325 h 253434"/>
                <a:gd name="connsiteX1678" fmla="*/ 15114 w 249791"/>
                <a:gd name="connsiteY1678" fmla="*/ 136547 h 253434"/>
                <a:gd name="connsiteX1679" fmla="*/ 15114 w 249791"/>
                <a:gd name="connsiteY1679" fmla="*/ 136547 h 253434"/>
                <a:gd name="connsiteX1680" fmla="*/ 16531 w 249791"/>
                <a:gd name="connsiteY1680" fmla="*/ 134188 h 253434"/>
                <a:gd name="connsiteX1681" fmla="*/ 85906 w 249791"/>
                <a:gd name="connsiteY1681" fmla="*/ 228577 h 253434"/>
                <a:gd name="connsiteX1682" fmla="*/ 84491 w 249791"/>
                <a:gd name="connsiteY1682" fmla="*/ 228577 h 253434"/>
                <a:gd name="connsiteX1683" fmla="*/ 86378 w 249791"/>
                <a:gd name="connsiteY1683" fmla="*/ 226215 h 253434"/>
                <a:gd name="connsiteX1684" fmla="*/ 9450 w 249791"/>
                <a:gd name="connsiteY1684" fmla="*/ 126399 h 253434"/>
                <a:gd name="connsiteX1685" fmla="*/ 9450 w 249791"/>
                <a:gd name="connsiteY1685" fmla="*/ 123804 h 253434"/>
                <a:gd name="connsiteX1686" fmla="*/ 9450 w 249791"/>
                <a:gd name="connsiteY1686" fmla="*/ 123804 h 253434"/>
                <a:gd name="connsiteX1687" fmla="*/ 11101 w 249791"/>
                <a:gd name="connsiteY1687" fmla="*/ 127108 h 253434"/>
                <a:gd name="connsiteX1688" fmla="*/ 11101 w 249791"/>
                <a:gd name="connsiteY1688" fmla="*/ 124749 h 253434"/>
                <a:gd name="connsiteX1689" fmla="*/ 13699 w 249791"/>
                <a:gd name="connsiteY1689" fmla="*/ 127816 h 253434"/>
                <a:gd name="connsiteX1690" fmla="*/ 12282 w 249791"/>
                <a:gd name="connsiteY1690" fmla="*/ 127816 h 253434"/>
                <a:gd name="connsiteX1691" fmla="*/ 12282 w 249791"/>
                <a:gd name="connsiteY1691" fmla="*/ 129467 h 253434"/>
                <a:gd name="connsiteX1692" fmla="*/ 10865 w 249791"/>
                <a:gd name="connsiteY1692" fmla="*/ 127816 h 253434"/>
                <a:gd name="connsiteX1693" fmla="*/ 8269 w 249791"/>
                <a:gd name="connsiteY1693" fmla="*/ 126163 h 253434"/>
                <a:gd name="connsiteX1694" fmla="*/ 9923 w 249791"/>
                <a:gd name="connsiteY1694" fmla="*/ 124040 h 253434"/>
                <a:gd name="connsiteX1695" fmla="*/ 21722 w 249791"/>
                <a:gd name="connsiteY1695" fmla="*/ 143152 h 253434"/>
                <a:gd name="connsiteX1696" fmla="*/ 21722 w 249791"/>
                <a:gd name="connsiteY1696" fmla="*/ 145042 h 253434"/>
                <a:gd name="connsiteX1697" fmla="*/ 22194 w 249791"/>
                <a:gd name="connsiteY1697" fmla="*/ 140793 h 253434"/>
                <a:gd name="connsiteX1698" fmla="*/ 12518 w 249791"/>
                <a:gd name="connsiteY1698" fmla="*/ 130648 h 253434"/>
                <a:gd name="connsiteX1699" fmla="*/ 12518 w 249791"/>
                <a:gd name="connsiteY1699" fmla="*/ 130648 h 253434"/>
                <a:gd name="connsiteX1700" fmla="*/ 12991 w 249791"/>
                <a:gd name="connsiteY1700" fmla="*/ 128289 h 253434"/>
                <a:gd name="connsiteX1701" fmla="*/ 52396 w 249791"/>
                <a:gd name="connsiteY1701" fmla="*/ 184214 h 253434"/>
                <a:gd name="connsiteX1702" fmla="*/ 52396 w 249791"/>
                <a:gd name="connsiteY1702" fmla="*/ 184214 h 253434"/>
                <a:gd name="connsiteX1703" fmla="*/ 53814 w 249791"/>
                <a:gd name="connsiteY1703" fmla="*/ 186101 h 253434"/>
                <a:gd name="connsiteX1704" fmla="*/ 53814 w 249791"/>
                <a:gd name="connsiteY1704" fmla="*/ 184214 h 253434"/>
                <a:gd name="connsiteX1705" fmla="*/ 53814 w 249791"/>
                <a:gd name="connsiteY1705" fmla="*/ 186573 h 253434"/>
                <a:gd name="connsiteX1706" fmla="*/ 53814 w 249791"/>
                <a:gd name="connsiteY1706" fmla="*/ 186573 h 253434"/>
                <a:gd name="connsiteX1707" fmla="*/ 55464 w 249791"/>
                <a:gd name="connsiteY1707" fmla="*/ 190347 h 253434"/>
                <a:gd name="connsiteX1708" fmla="*/ 53814 w 249791"/>
                <a:gd name="connsiteY1708" fmla="*/ 188696 h 253434"/>
                <a:gd name="connsiteX1709" fmla="*/ 53814 w 249791"/>
                <a:gd name="connsiteY1709" fmla="*/ 186573 h 253434"/>
                <a:gd name="connsiteX1710" fmla="*/ 52869 w 249791"/>
                <a:gd name="connsiteY1710" fmla="*/ 181852 h 253434"/>
                <a:gd name="connsiteX1711" fmla="*/ 52396 w 249791"/>
                <a:gd name="connsiteY1711" fmla="*/ 186101 h 253434"/>
                <a:gd name="connsiteX1712" fmla="*/ 52396 w 249791"/>
                <a:gd name="connsiteY1712" fmla="*/ 186101 h 253434"/>
                <a:gd name="connsiteX1713" fmla="*/ 54050 w 249791"/>
                <a:gd name="connsiteY1713" fmla="*/ 183742 h 253434"/>
                <a:gd name="connsiteX1714" fmla="*/ 14877 w 249791"/>
                <a:gd name="connsiteY1714" fmla="*/ 133243 h 253434"/>
                <a:gd name="connsiteX1715" fmla="*/ 14877 w 249791"/>
                <a:gd name="connsiteY1715" fmla="*/ 135366 h 253434"/>
                <a:gd name="connsiteX1716" fmla="*/ 14877 w 249791"/>
                <a:gd name="connsiteY1716" fmla="*/ 135366 h 253434"/>
                <a:gd name="connsiteX1717" fmla="*/ 16531 w 249791"/>
                <a:gd name="connsiteY1717" fmla="*/ 130884 h 253434"/>
                <a:gd name="connsiteX1718" fmla="*/ 93692 w 249791"/>
                <a:gd name="connsiteY1718" fmla="*/ 237308 h 253434"/>
                <a:gd name="connsiteX1719" fmla="*/ 93692 w 249791"/>
                <a:gd name="connsiteY1719" fmla="*/ 237308 h 253434"/>
                <a:gd name="connsiteX1720" fmla="*/ 94873 w 249791"/>
                <a:gd name="connsiteY1720" fmla="*/ 234946 h 253434"/>
                <a:gd name="connsiteX1721" fmla="*/ 12991 w 249791"/>
                <a:gd name="connsiteY1721" fmla="*/ 130412 h 253434"/>
                <a:gd name="connsiteX1722" fmla="*/ 14169 w 249791"/>
                <a:gd name="connsiteY1722" fmla="*/ 132062 h 253434"/>
                <a:gd name="connsiteX1723" fmla="*/ 14169 w 249791"/>
                <a:gd name="connsiteY1723" fmla="*/ 132062 h 253434"/>
                <a:gd name="connsiteX1724" fmla="*/ 33284 w 249791"/>
                <a:gd name="connsiteY1724" fmla="*/ 156841 h 253434"/>
                <a:gd name="connsiteX1725" fmla="*/ 33284 w 249791"/>
                <a:gd name="connsiteY1725" fmla="*/ 158491 h 253434"/>
                <a:gd name="connsiteX1726" fmla="*/ 33284 w 249791"/>
                <a:gd name="connsiteY1726" fmla="*/ 158491 h 253434"/>
                <a:gd name="connsiteX1727" fmla="*/ 34935 w 249791"/>
                <a:gd name="connsiteY1727" fmla="*/ 154481 h 253434"/>
                <a:gd name="connsiteX1728" fmla="*/ 15822 w 249791"/>
                <a:gd name="connsiteY1728" fmla="*/ 133243 h 253434"/>
                <a:gd name="connsiteX1729" fmla="*/ 17473 w 249791"/>
                <a:gd name="connsiteY1729" fmla="*/ 133243 h 253434"/>
                <a:gd name="connsiteX1730" fmla="*/ 17473 w 249791"/>
                <a:gd name="connsiteY1730" fmla="*/ 133243 h 253434"/>
                <a:gd name="connsiteX1731" fmla="*/ 21485 w 249791"/>
                <a:gd name="connsiteY1731" fmla="*/ 141029 h 253434"/>
                <a:gd name="connsiteX1732" fmla="*/ 21485 w 249791"/>
                <a:gd name="connsiteY1732" fmla="*/ 139379 h 253434"/>
                <a:gd name="connsiteX1733" fmla="*/ 22900 w 249791"/>
                <a:gd name="connsiteY1733" fmla="*/ 141974 h 253434"/>
                <a:gd name="connsiteX1734" fmla="*/ 24081 w 249791"/>
                <a:gd name="connsiteY1734" fmla="*/ 138670 h 253434"/>
                <a:gd name="connsiteX1735" fmla="*/ 13463 w 249791"/>
                <a:gd name="connsiteY1735" fmla="*/ 129231 h 253434"/>
                <a:gd name="connsiteX1736" fmla="*/ 12046 w 249791"/>
                <a:gd name="connsiteY1736" fmla="*/ 126163 h 253434"/>
                <a:gd name="connsiteX1737" fmla="*/ 13463 w 249791"/>
                <a:gd name="connsiteY1737" fmla="*/ 128758 h 253434"/>
                <a:gd name="connsiteX1738" fmla="*/ 13463 w 249791"/>
                <a:gd name="connsiteY1738" fmla="*/ 130648 h 253434"/>
                <a:gd name="connsiteX1739" fmla="*/ 12046 w 249791"/>
                <a:gd name="connsiteY1739" fmla="*/ 128995 h 253434"/>
                <a:gd name="connsiteX1740" fmla="*/ 15114 w 249791"/>
                <a:gd name="connsiteY1740" fmla="*/ 127108 h 253434"/>
                <a:gd name="connsiteX1741" fmla="*/ 55228 w 249791"/>
                <a:gd name="connsiteY1741" fmla="*/ 185156 h 253434"/>
                <a:gd name="connsiteX1742" fmla="*/ 55228 w 249791"/>
                <a:gd name="connsiteY1742" fmla="*/ 185156 h 253434"/>
                <a:gd name="connsiteX1743" fmla="*/ 56881 w 249791"/>
                <a:gd name="connsiteY1743" fmla="*/ 183033 h 253434"/>
                <a:gd name="connsiteX1744" fmla="*/ 24317 w 249791"/>
                <a:gd name="connsiteY1744" fmla="*/ 141738 h 253434"/>
                <a:gd name="connsiteX1745" fmla="*/ 24317 w 249791"/>
                <a:gd name="connsiteY1745" fmla="*/ 141738 h 253434"/>
                <a:gd name="connsiteX1746" fmla="*/ 25967 w 249791"/>
                <a:gd name="connsiteY1746" fmla="*/ 138670 h 253434"/>
                <a:gd name="connsiteX1747" fmla="*/ 98413 w 249791"/>
                <a:gd name="connsiteY1747" fmla="*/ 238014 h 253434"/>
                <a:gd name="connsiteX1748" fmla="*/ 98413 w 249791"/>
                <a:gd name="connsiteY1748" fmla="*/ 238014 h 253434"/>
                <a:gd name="connsiteX1749" fmla="*/ 100063 w 249791"/>
                <a:gd name="connsiteY1749" fmla="*/ 235891 h 253434"/>
                <a:gd name="connsiteX1750" fmla="*/ 30216 w 249791"/>
                <a:gd name="connsiteY1750" fmla="*/ 148582 h 253434"/>
                <a:gd name="connsiteX1751" fmla="*/ 28799 w 249791"/>
                <a:gd name="connsiteY1751" fmla="*/ 148582 h 253434"/>
                <a:gd name="connsiteX1752" fmla="*/ 31867 w 249791"/>
                <a:gd name="connsiteY1752" fmla="*/ 146456 h 253434"/>
                <a:gd name="connsiteX1753" fmla="*/ 57117 w 249791"/>
                <a:gd name="connsiteY1753" fmla="*/ 184684 h 253434"/>
                <a:gd name="connsiteX1754" fmla="*/ 58532 w 249791"/>
                <a:gd name="connsiteY1754" fmla="*/ 184684 h 253434"/>
                <a:gd name="connsiteX1755" fmla="*/ 58768 w 249791"/>
                <a:gd name="connsiteY1755" fmla="*/ 182561 h 253434"/>
                <a:gd name="connsiteX1756" fmla="*/ 12046 w 249791"/>
                <a:gd name="connsiteY1756" fmla="*/ 119322 h 253434"/>
                <a:gd name="connsiteX1757" fmla="*/ 12046 w 249791"/>
                <a:gd name="connsiteY1757" fmla="*/ 120736 h 253434"/>
                <a:gd name="connsiteX1758" fmla="*/ 12046 w 249791"/>
                <a:gd name="connsiteY1758" fmla="*/ 120736 h 253434"/>
                <a:gd name="connsiteX1759" fmla="*/ 13933 w 249791"/>
                <a:gd name="connsiteY1759" fmla="*/ 122859 h 253434"/>
                <a:gd name="connsiteX1760" fmla="*/ 13933 w 249791"/>
                <a:gd name="connsiteY1760" fmla="*/ 125454 h 253434"/>
                <a:gd name="connsiteX1761" fmla="*/ 13933 w 249791"/>
                <a:gd name="connsiteY1761" fmla="*/ 123804 h 253434"/>
                <a:gd name="connsiteX1762" fmla="*/ 13933 w 249791"/>
                <a:gd name="connsiteY1762" fmla="*/ 123804 h 253434"/>
                <a:gd name="connsiteX1763" fmla="*/ 12282 w 249791"/>
                <a:gd name="connsiteY1763" fmla="*/ 121917 h 253434"/>
                <a:gd name="connsiteX1764" fmla="*/ 12282 w 249791"/>
                <a:gd name="connsiteY1764" fmla="*/ 123568 h 253434"/>
                <a:gd name="connsiteX1765" fmla="*/ 8978 w 249791"/>
                <a:gd name="connsiteY1765" fmla="*/ 116960 h 253434"/>
                <a:gd name="connsiteX1766" fmla="*/ 8978 w 249791"/>
                <a:gd name="connsiteY1766" fmla="*/ 118849 h 253434"/>
                <a:gd name="connsiteX1767" fmla="*/ 8978 w 249791"/>
                <a:gd name="connsiteY1767" fmla="*/ 118849 h 253434"/>
                <a:gd name="connsiteX1768" fmla="*/ 8978 w 249791"/>
                <a:gd name="connsiteY1768" fmla="*/ 116960 h 253434"/>
                <a:gd name="connsiteX1769" fmla="*/ 8978 w 249791"/>
                <a:gd name="connsiteY1769" fmla="*/ 115073 h 253434"/>
                <a:gd name="connsiteX1770" fmla="*/ 8978 w 249791"/>
                <a:gd name="connsiteY1770" fmla="*/ 115073 h 253434"/>
                <a:gd name="connsiteX1771" fmla="*/ 8978 w 249791"/>
                <a:gd name="connsiteY1771" fmla="*/ 115073 h 253434"/>
                <a:gd name="connsiteX1772" fmla="*/ 20540 w 249791"/>
                <a:gd name="connsiteY1772" fmla="*/ 131590 h 253434"/>
                <a:gd name="connsiteX1773" fmla="*/ 20540 w 249791"/>
                <a:gd name="connsiteY1773" fmla="*/ 129939 h 253434"/>
                <a:gd name="connsiteX1774" fmla="*/ 21958 w 249791"/>
                <a:gd name="connsiteY1774" fmla="*/ 129939 h 253434"/>
                <a:gd name="connsiteX1775" fmla="*/ 23608 w 249791"/>
                <a:gd name="connsiteY1775" fmla="*/ 132062 h 253434"/>
                <a:gd name="connsiteX1776" fmla="*/ 23608 w 249791"/>
                <a:gd name="connsiteY1776" fmla="*/ 132062 h 253434"/>
                <a:gd name="connsiteX1777" fmla="*/ 25025 w 249791"/>
                <a:gd name="connsiteY1777" fmla="*/ 137489 h 253434"/>
                <a:gd name="connsiteX1778" fmla="*/ 22194 w 249791"/>
                <a:gd name="connsiteY1778" fmla="*/ 129467 h 253434"/>
                <a:gd name="connsiteX1779" fmla="*/ 100300 w 249791"/>
                <a:gd name="connsiteY1779" fmla="*/ 234946 h 253434"/>
                <a:gd name="connsiteX1780" fmla="*/ 100300 w 249791"/>
                <a:gd name="connsiteY1780" fmla="*/ 237542 h 253434"/>
                <a:gd name="connsiteX1781" fmla="*/ 100300 w 249791"/>
                <a:gd name="connsiteY1781" fmla="*/ 234004 h 253434"/>
                <a:gd name="connsiteX1782" fmla="*/ 100300 w 249791"/>
                <a:gd name="connsiteY1782" fmla="*/ 234004 h 253434"/>
                <a:gd name="connsiteX1783" fmla="*/ 102422 w 249791"/>
                <a:gd name="connsiteY1783" fmla="*/ 239904 h 253434"/>
                <a:gd name="connsiteX1784" fmla="*/ 99121 w 249791"/>
                <a:gd name="connsiteY1784" fmla="*/ 236836 h 253434"/>
                <a:gd name="connsiteX1785" fmla="*/ 101953 w 249791"/>
                <a:gd name="connsiteY1785" fmla="*/ 233059 h 253434"/>
                <a:gd name="connsiteX1786" fmla="*/ 59004 w 249791"/>
                <a:gd name="connsiteY1786" fmla="*/ 184214 h 253434"/>
                <a:gd name="connsiteX1787" fmla="*/ 59004 w 249791"/>
                <a:gd name="connsiteY1787" fmla="*/ 185629 h 253434"/>
                <a:gd name="connsiteX1788" fmla="*/ 60658 w 249791"/>
                <a:gd name="connsiteY1788" fmla="*/ 182088 h 253434"/>
                <a:gd name="connsiteX1789" fmla="*/ 8506 w 249791"/>
                <a:gd name="connsiteY1789" fmla="*/ 115545 h 253434"/>
                <a:gd name="connsiteX1790" fmla="*/ 8506 w 249791"/>
                <a:gd name="connsiteY1790" fmla="*/ 117904 h 253434"/>
                <a:gd name="connsiteX1791" fmla="*/ 10159 w 249791"/>
                <a:gd name="connsiteY1791" fmla="*/ 113422 h 253434"/>
                <a:gd name="connsiteX1792" fmla="*/ 24317 w 249791"/>
                <a:gd name="connsiteY1792" fmla="*/ 136075 h 253434"/>
                <a:gd name="connsiteX1793" fmla="*/ 24317 w 249791"/>
                <a:gd name="connsiteY1793" fmla="*/ 139143 h 253434"/>
                <a:gd name="connsiteX1794" fmla="*/ 24317 w 249791"/>
                <a:gd name="connsiteY1794" fmla="*/ 139143 h 253434"/>
                <a:gd name="connsiteX1795" fmla="*/ 25967 w 249791"/>
                <a:gd name="connsiteY1795" fmla="*/ 133952 h 253434"/>
                <a:gd name="connsiteX1796" fmla="*/ 60185 w 249791"/>
                <a:gd name="connsiteY1796" fmla="*/ 184684 h 253434"/>
                <a:gd name="connsiteX1797" fmla="*/ 61363 w 249791"/>
                <a:gd name="connsiteY1797" fmla="*/ 186573 h 253434"/>
                <a:gd name="connsiteX1798" fmla="*/ 61363 w 249791"/>
                <a:gd name="connsiteY1798" fmla="*/ 186573 h 253434"/>
                <a:gd name="connsiteX1799" fmla="*/ 39656 w 249791"/>
                <a:gd name="connsiteY1799" fmla="*/ 156368 h 253434"/>
                <a:gd name="connsiteX1800" fmla="*/ 39656 w 249791"/>
                <a:gd name="connsiteY1800" fmla="*/ 158255 h 253434"/>
                <a:gd name="connsiteX1801" fmla="*/ 41306 w 249791"/>
                <a:gd name="connsiteY1801" fmla="*/ 154245 h 253434"/>
                <a:gd name="connsiteX1802" fmla="*/ 14169 w 249791"/>
                <a:gd name="connsiteY1802" fmla="*/ 122153 h 253434"/>
                <a:gd name="connsiteX1803" fmla="*/ 15586 w 249791"/>
                <a:gd name="connsiteY1803" fmla="*/ 124749 h 253434"/>
                <a:gd name="connsiteX1804" fmla="*/ 15822 w 249791"/>
                <a:gd name="connsiteY1804" fmla="*/ 120027 h 253434"/>
                <a:gd name="connsiteX1805" fmla="*/ 59477 w 249791"/>
                <a:gd name="connsiteY1805" fmla="*/ 182561 h 253434"/>
                <a:gd name="connsiteX1806" fmla="*/ 59477 w 249791"/>
                <a:gd name="connsiteY1806" fmla="*/ 182561 h 253434"/>
                <a:gd name="connsiteX1807" fmla="*/ 59477 w 249791"/>
                <a:gd name="connsiteY1807" fmla="*/ 182561 h 253434"/>
                <a:gd name="connsiteX1808" fmla="*/ 59477 w 249791"/>
                <a:gd name="connsiteY1808" fmla="*/ 182561 h 253434"/>
                <a:gd name="connsiteX1809" fmla="*/ 61127 w 249791"/>
                <a:gd name="connsiteY1809" fmla="*/ 180438 h 253434"/>
                <a:gd name="connsiteX1810" fmla="*/ 55700 w 249791"/>
                <a:gd name="connsiteY1810" fmla="*/ 175483 h 253434"/>
                <a:gd name="connsiteX1811" fmla="*/ 55700 w 249791"/>
                <a:gd name="connsiteY1811" fmla="*/ 175483 h 253434"/>
                <a:gd name="connsiteX1812" fmla="*/ 57354 w 249791"/>
                <a:gd name="connsiteY1812" fmla="*/ 173358 h 253434"/>
                <a:gd name="connsiteX1813" fmla="*/ 956 w 249791"/>
                <a:gd name="connsiteY1813" fmla="*/ 99970 h 253434"/>
                <a:gd name="connsiteX1814" fmla="*/ 956 w 249791"/>
                <a:gd name="connsiteY1814" fmla="*/ 99970 h 253434"/>
                <a:gd name="connsiteX1815" fmla="*/ 2134 w 249791"/>
                <a:gd name="connsiteY1815" fmla="*/ 102566 h 253434"/>
                <a:gd name="connsiteX1816" fmla="*/ 2134 w 249791"/>
                <a:gd name="connsiteY1816" fmla="*/ 102566 h 253434"/>
                <a:gd name="connsiteX1817" fmla="*/ 2606 w 249791"/>
                <a:gd name="connsiteY1817" fmla="*/ 97847 h 253434"/>
                <a:gd name="connsiteX1818" fmla="*/ 107616 w 249791"/>
                <a:gd name="connsiteY1818" fmla="*/ 235419 h 253434"/>
                <a:gd name="connsiteX1819" fmla="*/ 107616 w 249791"/>
                <a:gd name="connsiteY1819" fmla="*/ 235419 h 253434"/>
                <a:gd name="connsiteX1820" fmla="*/ 109267 w 249791"/>
                <a:gd name="connsiteY1820" fmla="*/ 233059 h 253434"/>
                <a:gd name="connsiteX1821" fmla="*/ 45083 w 249791"/>
                <a:gd name="connsiteY1821" fmla="*/ 155896 h 253434"/>
                <a:gd name="connsiteX1822" fmla="*/ 45083 w 249791"/>
                <a:gd name="connsiteY1822" fmla="*/ 155896 h 253434"/>
                <a:gd name="connsiteX1823" fmla="*/ 47678 w 249791"/>
                <a:gd name="connsiteY1823" fmla="*/ 153773 h 253434"/>
                <a:gd name="connsiteX1824" fmla="*/ 68680 w 249791"/>
                <a:gd name="connsiteY1824" fmla="*/ 186101 h 253434"/>
                <a:gd name="connsiteX1825" fmla="*/ 68680 w 249791"/>
                <a:gd name="connsiteY1825" fmla="*/ 187515 h 253434"/>
                <a:gd name="connsiteX1826" fmla="*/ 71275 w 249791"/>
                <a:gd name="connsiteY1826" fmla="*/ 183978 h 253434"/>
                <a:gd name="connsiteX1827" fmla="*/ 47678 w 249791"/>
                <a:gd name="connsiteY1827" fmla="*/ 157313 h 253434"/>
                <a:gd name="connsiteX1828" fmla="*/ 49329 w 249791"/>
                <a:gd name="connsiteY1828" fmla="*/ 157313 h 253434"/>
                <a:gd name="connsiteX1829" fmla="*/ 49329 w 249791"/>
                <a:gd name="connsiteY1829" fmla="*/ 157313 h 253434"/>
                <a:gd name="connsiteX1830" fmla="*/ 49095 w 249791"/>
                <a:gd name="connsiteY1830" fmla="*/ 155187 h 253434"/>
                <a:gd name="connsiteX1831" fmla="*/ 113279 w 249791"/>
                <a:gd name="connsiteY1831" fmla="*/ 235891 h 253434"/>
                <a:gd name="connsiteX1832" fmla="*/ 111862 w 249791"/>
                <a:gd name="connsiteY1832" fmla="*/ 235891 h 253434"/>
                <a:gd name="connsiteX1833" fmla="*/ 114694 w 249791"/>
                <a:gd name="connsiteY1833" fmla="*/ 233059 h 253434"/>
                <a:gd name="connsiteX1834" fmla="*/ 10631 w 249791"/>
                <a:gd name="connsiteY1834" fmla="*/ 105161 h 253434"/>
                <a:gd name="connsiteX1835" fmla="*/ 8978 w 249791"/>
                <a:gd name="connsiteY1835" fmla="*/ 103038 h 253434"/>
                <a:gd name="connsiteX1836" fmla="*/ 12046 w 249791"/>
                <a:gd name="connsiteY1836" fmla="*/ 103038 h 253434"/>
                <a:gd name="connsiteX1837" fmla="*/ 27385 w 249791"/>
                <a:gd name="connsiteY1837" fmla="*/ 124276 h 253434"/>
                <a:gd name="connsiteX1838" fmla="*/ 29271 w 249791"/>
                <a:gd name="connsiteY1838" fmla="*/ 126399 h 253434"/>
                <a:gd name="connsiteX1839" fmla="*/ 29271 w 249791"/>
                <a:gd name="connsiteY1839" fmla="*/ 128289 h 253434"/>
                <a:gd name="connsiteX1840" fmla="*/ 29271 w 249791"/>
                <a:gd name="connsiteY1840" fmla="*/ 128289 h 253434"/>
                <a:gd name="connsiteX1841" fmla="*/ 28799 w 249791"/>
                <a:gd name="connsiteY1841" fmla="*/ 122153 h 253434"/>
                <a:gd name="connsiteX1842" fmla="*/ 64904 w 249791"/>
                <a:gd name="connsiteY1842" fmla="*/ 171471 h 253434"/>
                <a:gd name="connsiteX1843" fmla="*/ 66557 w 249791"/>
                <a:gd name="connsiteY1843" fmla="*/ 174539 h 253434"/>
                <a:gd name="connsiteX1844" fmla="*/ 64904 w 249791"/>
                <a:gd name="connsiteY1844" fmla="*/ 173121 h 253434"/>
                <a:gd name="connsiteX1845" fmla="*/ 66321 w 249791"/>
                <a:gd name="connsiteY1845" fmla="*/ 170526 h 253434"/>
                <a:gd name="connsiteX1846" fmla="*/ 17709 w 249791"/>
                <a:gd name="connsiteY1846" fmla="*/ 105633 h 253434"/>
                <a:gd name="connsiteX1847" fmla="*/ 17709 w 249791"/>
                <a:gd name="connsiteY1847" fmla="*/ 107756 h 253434"/>
                <a:gd name="connsiteX1848" fmla="*/ 19126 w 249791"/>
                <a:gd name="connsiteY1848" fmla="*/ 104691 h 253434"/>
                <a:gd name="connsiteX1849" fmla="*/ 41306 w 249791"/>
                <a:gd name="connsiteY1849" fmla="*/ 137962 h 253434"/>
                <a:gd name="connsiteX1850" fmla="*/ 41306 w 249791"/>
                <a:gd name="connsiteY1850" fmla="*/ 137962 h 253434"/>
                <a:gd name="connsiteX1851" fmla="*/ 42723 w 249791"/>
                <a:gd name="connsiteY1851" fmla="*/ 137020 h 253434"/>
                <a:gd name="connsiteX1852" fmla="*/ 31867 w 249791"/>
                <a:gd name="connsiteY1852" fmla="*/ 124512 h 253434"/>
                <a:gd name="connsiteX1853" fmla="*/ 31867 w 249791"/>
                <a:gd name="connsiteY1853" fmla="*/ 124512 h 253434"/>
                <a:gd name="connsiteX1854" fmla="*/ 33284 w 249791"/>
                <a:gd name="connsiteY1854" fmla="*/ 123568 h 253434"/>
                <a:gd name="connsiteX1855" fmla="*/ 37297 w 249791"/>
                <a:gd name="connsiteY1855" fmla="*/ 130648 h 253434"/>
                <a:gd name="connsiteX1856" fmla="*/ 38475 w 249791"/>
                <a:gd name="connsiteY1856" fmla="*/ 130648 h 253434"/>
                <a:gd name="connsiteX1857" fmla="*/ 38475 w 249791"/>
                <a:gd name="connsiteY1857" fmla="*/ 132771 h 253434"/>
                <a:gd name="connsiteX1858" fmla="*/ 38475 w 249791"/>
                <a:gd name="connsiteY1858" fmla="*/ 132771 h 253434"/>
                <a:gd name="connsiteX1859" fmla="*/ 57590 w 249791"/>
                <a:gd name="connsiteY1859" fmla="*/ 155423 h 253434"/>
                <a:gd name="connsiteX1860" fmla="*/ 57590 w 249791"/>
                <a:gd name="connsiteY1860" fmla="*/ 156841 h 253434"/>
                <a:gd name="connsiteX1861" fmla="*/ 59004 w 249791"/>
                <a:gd name="connsiteY1861" fmla="*/ 154481 h 253434"/>
                <a:gd name="connsiteX1862" fmla="*/ 17709 w 249791"/>
                <a:gd name="connsiteY1862" fmla="*/ 101857 h 253434"/>
                <a:gd name="connsiteX1863" fmla="*/ 17709 w 249791"/>
                <a:gd name="connsiteY1863" fmla="*/ 101857 h 253434"/>
                <a:gd name="connsiteX1864" fmla="*/ 16058 w 249791"/>
                <a:gd name="connsiteY1864" fmla="*/ 98084 h 253434"/>
                <a:gd name="connsiteX1865" fmla="*/ 19126 w 249791"/>
                <a:gd name="connsiteY1865" fmla="*/ 100915 h 253434"/>
                <a:gd name="connsiteX1866" fmla="*/ 17709 w 249791"/>
                <a:gd name="connsiteY1866" fmla="*/ 103747 h 253434"/>
                <a:gd name="connsiteX1867" fmla="*/ 16058 w 249791"/>
                <a:gd name="connsiteY1867" fmla="*/ 101624 h 253434"/>
                <a:gd name="connsiteX1868" fmla="*/ 16058 w 249791"/>
                <a:gd name="connsiteY1868" fmla="*/ 99970 h 253434"/>
                <a:gd name="connsiteX1869" fmla="*/ 18654 w 249791"/>
                <a:gd name="connsiteY1869" fmla="*/ 102802 h 253434"/>
                <a:gd name="connsiteX1870" fmla="*/ 19832 w 249791"/>
                <a:gd name="connsiteY1870" fmla="*/ 105161 h 253434"/>
                <a:gd name="connsiteX1871" fmla="*/ 19832 w 249791"/>
                <a:gd name="connsiteY1871" fmla="*/ 105161 h 253434"/>
                <a:gd name="connsiteX1872" fmla="*/ 21249 w 249791"/>
                <a:gd name="connsiteY1872" fmla="*/ 105161 h 253434"/>
                <a:gd name="connsiteX1873" fmla="*/ 21249 w 249791"/>
                <a:gd name="connsiteY1873" fmla="*/ 106814 h 253434"/>
                <a:gd name="connsiteX1874" fmla="*/ 21249 w 249791"/>
                <a:gd name="connsiteY1874" fmla="*/ 106814 h 253434"/>
                <a:gd name="connsiteX1875" fmla="*/ 20777 w 249791"/>
                <a:gd name="connsiteY1875" fmla="*/ 104219 h 253434"/>
                <a:gd name="connsiteX1876" fmla="*/ 36116 w 249791"/>
                <a:gd name="connsiteY1876" fmla="*/ 125454 h 253434"/>
                <a:gd name="connsiteX1877" fmla="*/ 36116 w 249791"/>
                <a:gd name="connsiteY1877" fmla="*/ 125454 h 253434"/>
                <a:gd name="connsiteX1878" fmla="*/ 37060 w 249791"/>
                <a:gd name="connsiteY1878" fmla="*/ 124512 h 253434"/>
                <a:gd name="connsiteX1879" fmla="*/ 36116 w 249791"/>
                <a:gd name="connsiteY1879" fmla="*/ 125454 h 253434"/>
                <a:gd name="connsiteX1880" fmla="*/ 36116 w 249791"/>
                <a:gd name="connsiteY1880" fmla="*/ 122859 h 253434"/>
                <a:gd name="connsiteX1881" fmla="*/ 36116 w 249791"/>
                <a:gd name="connsiteY1881" fmla="*/ 124749 h 253434"/>
                <a:gd name="connsiteX1882" fmla="*/ 41542 w 249791"/>
                <a:gd name="connsiteY1882" fmla="*/ 131826 h 253434"/>
                <a:gd name="connsiteX1883" fmla="*/ 41542 w 249791"/>
                <a:gd name="connsiteY1883" fmla="*/ 130176 h 253434"/>
                <a:gd name="connsiteX1884" fmla="*/ 42960 w 249791"/>
                <a:gd name="connsiteY1884" fmla="*/ 131590 h 253434"/>
                <a:gd name="connsiteX1885" fmla="*/ 42960 w 249791"/>
                <a:gd name="connsiteY1885" fmla="*/ 133952 h 253434"/>
                <a:gd name="connsiteX1886" fmla="*/ 42960 w 249791"/>
                <a:gd name="connsiteY1886" fmla="*/ 133952 h 253434"/>
                <a:gd name="connsiteX1887" fmla="*/ 82129 w 249791"/>
                <a:gd name="connsiteY1887" fmla="*/ 181852 h 253434"/>
                <a:gd name="connsiteX1888" fmla="*/ 82129 w 249791"/>
                <a:gd name="connsiteY1888" fmla="*/ 184448 h 253434"/>
                <a:gd name="connsiteX1889" fmla="*/ 82129 w 249791"/>
                <a:gd name="connsiteY1889" fmla="*/ 184448 h 253434"/>
                <a:gd name="connsiteX1890" fmla="*/ 82129 w 249791"/>
                <a:gd name="connsiteY1890" fmla="*/ 184448 h 253434"/>
                <a:gd name="connsiteX1891" fmla="*/ 82129 w 249791"/>
                <a:gd name="connsiteY1891" fmla="*/ 181147 h 253434"/>
                <a:gd name="connsiteX1892" fmla="*/ 120829 w 249791"/>
                <a:gd name="connsiteY1892" fmla="*/ 229047 h 253434"/>
                <a:gd name="connsiteX1893" fmla="*/ 120829 w 249791"/>
                <a:gd name="connsiteY1893" fmla="*/ 229047 h 253434"/>
                <a:gd name="connsiteX1894" fmla="*/ 120829 w 249791"/>
                <a:gd name="connsiteY1894" fmla="*/ 229519 h 253434"/>
                <a:gd name="connsiteX1895" fmla="*/ 20540 w 249791"/>
                <a:gd name="connsiteY1895" fmla="*/ 101857 h 253434"/>
                <a:gd name="connsiteX1896" fmla="*/ 20540 w 249791"/>
                <a:gd name="connsiteY1896" fmla="*/ 101857 h 253434"/>
                <a:gd name="connsiteX1897" fmla="*/ 20540 w 249791"/>
                <a:gd name="connsiteY1897" fmla="*/ 102329 h 253434"/>
                <a:gd name="connsiteX1898" fmla="*/ 73871 w 249791"/>
                <a:gd name="connsiteY1898" fmla="*/ 168875 h 253434"/>
                <a:gd name="connsiteX1899" fmla="*/ 73871 w 249791"/>
                <a:gd name="connsiteY1899" fmla="*/ 168875 h 253434"/>
                <a:gd name="connsiteX1900" fmla="*/ 73871 w 249791"/>
                <a:gd name="connsiteY1900" fmla="*/ 169348 h 253434"/>
                <a:gd name="connsiteX1901" fmla="*/ 24789 w 249791"/>
                <a:gd name="connsiteY1901" fmla="*/ 103747 h 253434"/>
                <a:gd name="connsiteX1902" fmla="*/ 24789 w 249791"/>
                <a:gd name="connsiteY1902" fmla="*/ 103747 h 253434"/>
                <a:gd name="connsiteX1903" fmla="*/ 24789 w 249791"/>
                <a:gd name="connsiteY1903" fmla="*/ 103747 h 253434"/>
                <a:gd name="connsiteX1904" fmla="*/ 26440 w 249791"/>
                <a:gd name="connsiteY1904" fmla="*/ 106106 h 253434"/>
                <a:gd name="connsiteX1905" fmla="*/ 24553 w 249791"/>
                <a:gd name="connsiteY1905" fmla="*/ 104219 h 253434"/>
                <a:gd name="connsiteX1906" fmla="*/ 24081 w 249791"/>
                <a:gd name="connsiteY1906" fmla="*/ 104219 h 253434"/>
                <a:gd name="connsiteX1907" fmla="*/ 64431 w 249791"/>
                <a:gd name="connsiteY1907" fmla="*/ 156368 h 253434"/>
                <a:gd name="connsiteX1908" fmla="*/ 64431 w 249791"/>
                <a:gd name="connsiteY1908" fmla="*/ 156368 h 253434"/>
                <a:gd name="connsiteX1909" fmla="*/ 64431 w 249791"/>
                <a:gd name="connsiteY1909" fmla="*/ 158491 h 253434"/>
                <a:gd name="connsiteX1910" fmla="*/ 64431 w 249791"/>
                <a:gd name="connsiteY1910" fmla="*/ 156841 h 253434"/>
                <a:gd name="connsiteX1911" fmla="*/ 40834 w 249791"/>
                <a:gd name="connsiteY1911" fmla="*/ 125454 h 253434"/>
                <a:gd name="connsiteX1912" fmla="*/ 40834 w 249791"/>
                <a:gd name="connsiteY1912" fmla="*/ 126872 h 253434"/>
                <a:gd name="connsiteX1913" fmla="*/ 41306 w 249791"/>
                <a:gd name="connsiteY1913" fmla="*/ 125927 h 253434"/>
                <a:gd name="connsiteX1914" fmla="*/ 25731 w 249791"/>
                <a:gd name="connsiteY1914" fmla="*/ 103983 h 253434"/>
                <a:gd name="connsiteX1915" fmla="*/ 25731 w 249791"/>
                <a:gd name="connsiteY1915" fmla="*/ 105397 h 253434"/>
                <a:gd name="connsiteX1916" fmla="*/ 25731 w 249791"/>
                <a:gd name="connsiteY1916" fmla="*/ 103983 h 253434"/>
                <a:gd name="connsiteX1917" fmla="*/ 26204 w 249791"/>
                <a:gd name="connsiteY1917" fmla="*/ 104455 h 253434"/>
                <a:gd name="connsiteX1918" fmla="*/ 42723 w 249791"/>
                <a:gd name="connsiteY1918" fmla="*/ 125691 h 253434"/>
                <a:gd name="connsiteX1919" fmla="*/ 42723 w 249791"/>
                <a:gd name="connsiteY1919" fmla="*/ 127108 h 253434"/>
                <a:gd name="connsiteX1920" fmla="*/ 43196 w 249791"/>
                <a:gd name="connsiteY1920" fmla="*/ 126163 h 253434"/>
                <a:gd name="connsiteX1921" fmla="*/ 48387 w 249791"/>
                <a:gd name="connsiteY1921" fmla="*/ 131354 h 253434"/>
                <a:gd name="connsiteX1922" fmla="*/ 48387 w 249791"/>
                <a:gd name="connsiteY1922" fmla="*/ 133480 h 253434"/>
                <a:gd name="connsiteX1923" fmla="*/ 48387 w 249791"/>
                <a:gd name="connsiteY1923" fmla="*/ 131590 h 253434"/>
                <a:gd name="connsiteX1924" fmla="*/ 48859 w 249791"/>
                <a:gd name="connsiteY1924" fmla="*/ 131826 h 253434"/>
                <a:gd name="connsiteX1925" fmla="*/ 46261 w 249791"/>
                <a:gd name="connsiteY1925" fmla="*/ 131354 h 253434"/>
                <a:gd name="connsiteX1926" fmla="*/ 46261 w 249791"/>
                <a:gd name="connsiteY1926" fmla="*/ 131354 h 253434"/>
                <a:gd name="connsiteX1927" fmla="*/ 47678 w 249791"/>
                <a:gd name="connsiteY1927" fmla="*/ 131590 h 253434"/>
                <a:gd name="connsiteX1928" fmla="*/ 29035 w 249791"/>
                <a:gd name="connsiteY1928" fmla="*/ 107756 h 253434"/>
                <a:gd name="connsiteX1929" fmla="*/ 29035 w 249791"/>
                <a:gd name="connsiteY1929" fmla="*/ 107756 h 253434"/>
                <a:gd name="connsiteX1930" fmla="*/ 29508 w 249791"/>
                <a:gd name="connsiteY1930" fmla="*/ 108465 h 253434"/>
                <a:gd name="connsiteX1931" fmla="*/ 44610 w 249791"/>
                <a:gd name="connsiteY1931" fmla="*/ 126635 h 253434"/>
                <a:gd name="connsiteX1932" fmla="*/ 44610 w 249791"/>
                <a:gd name="connsiteY1932" fmla="*/ 126635 h 253434"/>
                <a:gd name="connsiteX1933" fmla="*/ 45083 w 249791"/>
                <a:gd name="connsiteY1933" fmla="*/ 127344 h 253434"/>
                <a:gd name="connsiteX1934" fmla="*/ 44610 w 249791"/>
                <a:gd name="connsiteY1934" fmla="*/ 123568 h 253434"/>
                <a:gd name="connsiteX1935" fmla="*/ 45791 w 249791"/>
                <a:gd name="connsiteY1935" fmla="*/ 127344 h 253434"/>
                <a:gd name="connsiteX1936" fmla="*/ 44374 w 249791"/>
                <a:gd name="connsiteY1936" fmla="*/ 125221 h 253434"/>
                <a:gd name="connsiteX1937" fmla="*/ 44374 w 249791"/>
                <a:gd name="connsiteY1937" fmla="*/ 123568 h 253434"/>
                <a:gd name="connsiteX1938" fmla="*/ 44374 w 249791"/>
                <a:gd name="connsiteY1938" fmla="*/ 123568 h 253434"/>
                <a:gd name="connsiteX1939" fmla="*/ 46261 w 249791"/>
                <a:gd name="connsiteY1939" fmla="*/ 125221 h 253434"/>
                <a:gd name="connsiteX1940" fmla="*/ 46261 w 249791"/>
                <a:gd name="connsiteY1940" fmla="*/ 127108 h 253434"/>
                <a:gd name="connsiteX1941" fmla="*/ 44610 w 249791"/>
                <a:gd name="connsiteY1941" fmla="*/ 124276 h 253434"/>
                <a:gd name="connsiteX1942" fmla="*/ 47914 w 249791"/>
                <a:gd name="connsiteY1942" fmla="*/ 127344 h 253434"/>
                <a:gd name="connsiteX1943" fmla="*/ 46497 w 249791"/>
                <a:gd name="connsiteY1943" fmla="*/ 127344 h 253434"/>
                <a:gd name="connsiteX1944" fmla="*/ 47678 w 249791"/>
                <a:gd name="connsiteY1944" fmla="*/ 128053 h 253434"/>
                <a:gd name="connsiteX1945" fmla="*/ 24317 w 249791"/>
                <a:gd name="connsiteY1945" fmla="*/ 96430 h 253434"/>
                <a:gd name="connsiteX1946" fmla="*/ 22900 w 249791"/>
                <a:gd name="connsiteY1946" fmla="*/ 96430 h 253434"/>
                <a:gd name="connsiteX1947" fmla="*/ 24081 w 249791"/>
                <a:gd name="connsiteY1947" fmla="*/ 97139 h 253434"/>
                <a:gd name="connsiteX1948" fmla="*/ 32103 w 249791"/>
                <a:gd name="connsiteY1948" fmla="*/ 107051 h 253434"/>
                <a:gd name="connsiteX1949" fmla="*/ 32103 w 249791"/>
                <a:gd name="connsiteY1949" fmla="*/ 108937 h 253434"/>
                <a:gd name="connsiteX1950" fmla="*/ 31397 w 249791"/>
                <a:gd name="connsiteY1950" fmla="*/ 107756 h 253434"/>
                <a:gd name="connsiteX1951" fmla="*/ 27385 w 249791"/>
                <a:gd name="connsiteY1951" fmla="*/ 98792 h 253434"/>
                <a:gd name="connsiteX1952" fmla="*/ 28563 w 249791"/>
                <a:gd name="connsiteY1952" fmla="*/ 101388 h 253434"/>
                <a:gd name="connsiteX1953" fmla="*/ 28563 w 249791"/>
                <a:gd name="connsiteY1953" fmla="*/ 101388 h 253434"/>
                <a:gd name="connsiteX1954" fmla="*/ 28563 w 249791"/>
                <a:gd name="connsiteY1954" fmla="*/ 101388 h 253434"/>
                <a:gd name="connsiteX1955" fmla="*/ 26676 w 249791"/>
                <a:gd name="connsiteY1955" fmla="*/ 99498 h 253434"/>
                <a:gd name="connsiteX1956" fmla="*/ 50982 w 249791"/>
                <a:gd name="connsiteY1956" fmla="*/ 131590 h 253434"/>
                <a:gd name="connsiteX1957" fmla="*/ 53577 w 249791"/>
                <a:gd name="connsiteY1957" fmla="*/ 134658 h 253434"/>
                <a:gd name="connsiteX1958" fmla="*/ 50746 w 249791"/>
                <a:gd name="connsiteY1958" fmla="*/ 132298 h 253434"/>
                <a:gd name="connsiteX1959" fmla="*/ 48623 w 249791"/>
                <a:gd name="connsiteY1959" fmla="*/ 126635 h 253434"/>
                <a:gd name="connsiteX1960" fmla="*/ 48623 w 249791"/>
                <a:gd name="connsiteY1960" fmla="*/ 128758 h 253434"/>
                <a:gd name="connsiteX1961" fmla="*/ 48623 w 249791"/>
                <a:gd name="connsiteY1961" fmla="*/ 127344 h 253434"/>
                <a:gd name="connsiteX1962" fmla="*/ 47678 w 249791"/>
                <a:gd name="connsiteY1962" fmla="*/ 127344 h 253434"/>
                <a:gd name="connsiteX1963" fmla="*/ 36352 w 249791"/>
                <a:gd name="connsiteY1963" fmla="*/ 109882 h 253434"/>
                <a:gd name="connsiteX1964" fmla="*/ 36352 w 249791"/>
                <a:gd name="connsiteY1964" fmla="*/ 112478 h 253434"/>
                <a:gd name="connsiteX1965" fmla="*/ 36352 w 249791"/>
                <a:gd name="connsiteY1965" fmla="*/ 112478 h 253434"/>
                <a:gd name="connsiteX1966" fmla="*/ 30689 w 249791"/>
                <a:gd name="connsiteY1966" fmla="*/ 101857 h 253434"/>
                <a:gd name="connsiteX1967" fmla="*/ 32575 w 249791"/>
                <a:gd name="connsiteY1967" fmla="*/ 105870 h 253434"/>
                <a:gd name="connsiteX1968" fmla="*/ 30452 w 249791"/>
                <a:gd name="connsiteY1968" fmla="*/ 102566 h 253434"/>
                <a:gd name="connsiteX1969" fmla="*/ 46027 w 249791"/>
                <a:gd name="connsiteY1969" fmla="*/ 122859 h 253434"/>
                <a:gd name="connsiteX1970" fmla="*/ 47442 w 249791"/>
                <a:gd name="connsiteY1970" fmla="*/ 124040 h 253434"/>
                <a:gd name="connsiteX1971" fmla="*/ 45791 w 249791"/>
                <a:gd name="connsiteY1971" fmla="*/ 123568 h 253434"/>
                <a:gd name="connsiteX1972" fmla="*/ 31867 w 249791"/>
                <a:gd name="connsiteY1972" fmla="*/ 101151 h 253434"/>
                <a:gd name="connsiteX1973" fmla="*/ 31867 w 249791"/>
                <a:gd name="connsiteY1973" fmla="*/ 101151 h 253434"/>
                <a:gd name="connsiteX1974" fmla="*/ 31867 w 249791"/>
                <a:gd name="connsiteY1974" fmla="*/ 103038 h 253434"/>
                <a:gd name="connsiteX1975" fmla="*/ 30216 w 249791"/>
                <a:gd name="connsiteY1975" fmla="*/ 101388 h 253434"/>
                <a:gd name="connsiteX1976" fmla="*/ 31631 w 249791"/>
                <a:gd name="connsiteY1976" fmla="*/ 101857 h 253434"/>
                <a:gd name="connsiteX1977" fmla="*/ 35879 w 249791"/>
                <a:gd name="connsiteY1977" fmla="*/ 104455 h 253434"/>
                <a:gd name="connsiteX1978" fmla="*/ 33284 w 249791"/>
                <a:gd name="connsiteY1978" fmla="*/ 102802 h 253434"/>
                <a:gd name="connsiteX1979" fmla="*/ 35643 w 249791"/>
                <a:gd name="connsiteY1979" fmla="*/ 105161 h 253434"/>
                <a:gd name="connsiteX1980" fmla="*/ 35879 w 249791"/>
                <a:gd name="connsiteY1980" fmla="*/ 104455 h 253434"/>
                <a:gd name="connsiteX1981" fmla="*/ 35879 w 249791"/>
                <a:gd name="connsiteY1981" fmla="*/ 106578 h 253434"/>
                <a:gd name="connsiteX1982" fmla="*/ 35879 w 249791"/>
                <a:gd name="connsiteY1982" fmla="*/ 106578 h 253434"/>
                <a:gd name="connsiteX1983" fmla="*/ 35171 w 249791"/>
                <a:gd name="connsiteY1983" fmla="*/ 105161 h 253434"/>
                <a:gd name="connsiteX1984" fmla="*/ 38002 w 249791"/>
                <a:gd name="connsiteY1984" fmla="*/ 102802 h 253434"/>
                <a:gd name="connsiteX1985" fmla="*/ 38002 w 249791"/>
                <a:gd name="connsiteY1985" fmla="*/ 102802 h 253434"/>
                <a:gd name="connsiteX1986" fmla="*/ 38002 w 249791"/>
                <a:gd name="connsiteY1986" fmla="*/ 102802 h 253434"/>
                <a:gd name="connsiteX1987" fmla="*/ 57826 w 249791"/>
                <a:gd name="connsiteY1987" fmla="*/ 124985 h 253434"/>
                <a:gd name="connsiteX1988" fmla="*/ 56173 w 249791"/>
                <a:gd name="connsiteY1988" fmla="*/ 124985 h 253434"/>
                <a:gd name="connsiteX1989" fmla="*/ 57117 w 249791"/>
                <a:gd name="connsiteY1989" fmla="*/ 125691 h 253434"/>
                <a:gd name="connsiteX1990" fmla="*/ 86378 w 249791"/>
                <a:gd name="connsiteY1990" fmla="*/ 160381 h 253434"/>
                <a:gd name="connsiteX1991" fmla="*/ 86378 w 249791"/>
                <a:gd name="connsiteY1991" fmla="*/ 162740 h 253434"/>
                <a:gd name="connsiteX1992" fmla="*/ 85669 w 249791"/>
                <a:gd name="connsiteY1992" fmla="*/ 162268 h 253434"/>
                <a:gd name="connsiteX1993" fmla="*/ 56645 w 249791"/>
                <a:gd name="connsiteY1993" fmla="*/ 123095 h 253434"/>
                <a:gd name="connsiteX1994" fmla="*/ 56645 w 249791"/>
                <a:gd name="connsiteY1994" fmla="*/ 123095 h 253434"/>
                <a:gd name="connsiteX1995" fmla="*/ 56645 w 249791"/>
                <a:gd name="connsiteY1995" fmla="*/ 120500 h 253434"/>
                <a:gd name="connsiteX1996" fmla="*/ 54995 w 249791"/>
                <a:gd name="connsiteY1996" fmla="*/ 119791 h 253434"/>
                <a:gd name="connsiteX1997" fmla="*/ 54995 w 249791"/>
                <a:gd name="connsiteY1997" fmla="*/ 122389 h 253434"/>
                <a:gd name="connsiteX1998" fmla="*/ 54286 w 249791"/>
                <a:gd name="connsiteY1998" fmla="*/ 120500 h 253434"/>
                <a:gd name="connsiteX1999" fmla="*/ 42723 w 249791"/>
                <a:gd name="connsiteY1999" fmla="*/ 103510 h 253434"/>
                <a:gd name="connsiteX2000" fmla="*/ 44138 w 249791"/>
                <a:gd name="connsiteY2000" fmla="*/ 103510 h 253434"/>
                <a:gd name="connsiteX2001" fmla="*/ 44138 w 249791"/>
                <a:gd name="connsiteY2001" fmla="*/ 104925 h 253434"/>
                <a:gd name="connsiteX2002" fmla="*/ 53577 w 249791"/>
                <a:gd name="connsiteY2002" fmla="*/ 116960 h 253434"/>
                <a:gd name="connsiteX2003" fmla="*/ 53577 w 249791"/>
                <a:gd name="connsiteY2003" fmla="*/ 118377 h 253434"/>
                <a:gd name="connsiteX2004" fmla="*/ 53577 w 249791"/>
                <a:gd name="connsiteY2004" fmla="*/ 118377 h 253434"/>
                <a:gd name="connsiteX2005" fmla="*/ 52869 w 249791"/>
                <a:gd name="connsiteY2005" fmla="*/ 117668 h 253434"/>
                <a:gd name="connsiteX2006" fmla="*/ 58768 w 249791"/>
                <a:gd name="connsiteY2006" fmla="*/ 123804 h 253434"/>
                <a:gd name="connsiteX2007" fmla="*/ 60421 w 249791"/>
                <a:gd name="connsiteY2007" fmla="*/ 123804 h 253434"/>
                <a:gd name="connsiteX2008" fmla="*/ 58059 w 249791"/>
                <a:gd name="connsiteY2008" fmla="*/ 124512 h 253434"/>
                <a:gd name="connsiteX2009" fmla="*/ 60894 w 249791"/>
                <a:gd name="connsiteY2009" fmla="*/ 125454 h 253434"/>
                <a:gd name="connsiteX2010" fmla="*/ 60894 w 249791"/>
                <a:gd name="connsiteY2010" fmla="*/ 126872 h 253434"/>
                <a:gd name="connsiteX2011" fmla="*/ 60894 w 249791"/>
                <a:gd name="connsiteY2011" fmla="*/ 126872 h 253434"/>
                <a:gd name="connsiteX2012" fmla="*/ 60185 w 249791"/>
                <a:gd name="connsiteY2012" fmla="*/ 126163 h 253434"/>
                <a:gd name="connsiteX2013" fmla="*/ 88501 w 249791"/>
                <a:gd name="connsiteY2013" fmla="*/ 158964 h 253434"/>
                <a:gd name="connsiteX2014" fmla="*/ 88501 w 249791"/>
                <a:gd name="connsiteY2014" fmla="*/ 158964 h 253434"/>
                <a:gd name="connsiteX2015" fmla="*/ 92513 w 249791"/>
                <a:gd name="connsiteY2015" fmla="*/ 158964 h 253434"/>
                <a:gd name="connsiteX2016" fmla="*/ 92513 w 249791"/>
                <a:gd name="connsiteY2016" fmla="*/ 158964 h 253434"/>
                <a:gd name="connsiteX2017" fmla="*/ 92513 w 249791"/>
                <a:gd name="connsiteY2017" fmla="*/ 160617 h 253434"/>
                <a:gd name="connsiteX2018" fmla="*/ 90624 w 249791"/>
                <a:gd name="connsiteY2018" fmla="*/ 158255 h 253434"/>
                <a:gd name="connsiteX2019" fmla="*/ 90624 w 249791"/>
                <a:gd name="connsiteY2019" fmla="*/ 159672 h 253434"/>
                <a:gd name="connsiteX2020" fmla="*/ 92041 w 249791"/>
                <a:gd name="connsiteY2020" fmla="*/ 159672 h 253434"/>
                <a:gd name="connsiteX2021" fmla="*/ 92041 w 249791"/>
                <a:gd name="connsiteY2021" fmla="*/ 161323 h 253434"/>
                <a:gd name="connsiteX2022" fmla="*/ 90624 w 249791"/>
                <a:gd name="connsiteY2022" fmla="*/ 159200 h 253434"/>
                <a:gd name="connsiteX2023" fmla="*/ 90624 w 249791"/>
                <a:gd name="connsiteY2023" fmla="*/ 161795 h 253434"/>
                <a:gd name="connsiteX2024" fmla="*/ 90624 w 249791"/>
                <a:gd name="connsiteY2024" fmla="*/ 161795 h 253434"/>
                <a:gd name="connsiteX2025" fmla="*/ 87792 w 249791"/>
                <a:gd name="connsiteY2025" fmla="*/ 159672 h 253434"/>
                <a:gd name="connsiteX2026" fmla="*/ 56173 w 249791"/>
                <a:gd name="connsiteY2026" fmla="*/ 118849 h 253434"/>
                <a:gd name="connsiteX2027" fmla="*/ 58059 w 249791"/>
                <a:gd name="connsiteY2027" fmla="*/ 118849 h 253434"/>
                <a:gd name="connsiteX2028" fmla="*/ 58059 w 249791"/>
                <a:gd name="connsiteY2028" fmla="*/ 122153 h 253434"/>
                <a:gd name="connsiteX2029" fmla="*/ 56409 w 249791"/>
                <a:gd name="connsiteY2029" fmla="*/ 119322 h 253434"/>
                <a:gd name="connsiteX2030" fmla="*/ 56409 w 249791"/>
                <a:gd name="connsiteY2030" fmla="*/ 119322 h 253434"/>
                <a:gd name="connsiteX2031" fmla="*/ 55464 w 249791"/>
                <a:gd name="connsiteY2031" fmla="*/ 119555 h 253434"/>
                <a:gd name="connsiteX2032" fmla="*/ 45083 w 249791"/>
                <a:gd name="connsiteY2032" fmla="*/ 104219 h 253434"/>
                <a:gd name="connsiteX2033" fmla="*/ 45083 w 249791"/>
                <a:gd name="connsiteY2033" fmla="*/ 105870 h 253434"/>
                <a:gd name="connsiteX2034" fmla="*/ 44374 w 249791"/>
                <a:gd name="connsiteY2034" fmla="*/ 104925 h 253434"/>
                <a:gd name="connsiteX2035" fmla="*/ 66793 w 249791"/>
                <a:gd name="connsiteY2035" fmla="*/ 132062 h 253434"/>
                <a:gd name="connsiteX2036" fmla="*/ 66793 w 249791"/>
                <a:gd name="connsiteY2036" fmla="*/ 133716 h 253434"/>
                <a:gd name="connsiteX2037" fmla="*/ 66793 w 249791"/>
                <a:gd name="connsiteY2037" fmla="*/ 133716 h 253434"/>
                <a:gd name="connsiteX2038" fmla="*/ 66085 w 249791"/>
                <a:gd name="connsiteY2038" fmla="*/ 132771 h 253434"/>
                <a:gd name="connsiteX2039" fmla="*/ 64431 w 249791"/>
                <a:gd name="connsiteY2039" fmla="*/ 122859 h 253434"/>
                <a:gd name="connsiteX2040" fmla="*/ 64431 w 249791"/>
                <a:gd name="connsiteY2040" fmla="*/ 122859 h 253434"/>
                <a:gd name="connsiteX2041" fmla="*/ 61363 w 249791"/>
                <a:gd name="connsiteY2041" fmla="*/ 119791 h 253434"/>
                <a:gd name="connsiteX2042" fmla="*/ 61363 w 249791"/>
                <a:gd name="connsiteY2042" fmla="*/ 121681 h 253434"/>
                <a:gd name="connsiteX2043" fmla="*/ 58768 w 249791"/>
                <a:gd name="connsiteY2043" fmla="*/ 121681 h 253434"/>
                <a:gd name="connsiteX2044" fmla="*/ 60421 w 249791"/>
                <a:gd name="connsiteY2044" fmla="*/ 125454 h 253434"/>
                <a:gd name="connsiteX2045" fmla="*/ 60421 w 249791"/>
                <a:gd name="connsiteY2045" fmla="*/ 125454 h 253434"/>
                <a:gd name="connsiteX2046" fmla="*/ 58768 w 249791"/>
                <a:gd name="connsiteY2046" fmla="*/ 119791 h 253434"/>
                <a:gd name="connsiteX2047" fmla="*/ 60421 w 249791"/>
                <a:gd name="connsiteY2047" fmla="*/ 119791 h 253434"/>
                <a:gd name="connsiteX2048" fmla="*/ 60421 w 249791"/>
                <a:gd name="connsiteY2048" fmla="*/ 121917 h 253434"/>
                <a:gd name="connsiteX2049" fmla="*/ 60421 w 249791"/>
                <a:gd name="connsiteY2049" fmla="*/ 120027 h 253434"/>
                <a:gd name="connsiteX2050" fmla="*/ 60421 w 249791"/>
                <a:gd name="connsiteY2050" fmla="*/ 118849 h 253434"/>
                <a:gd name="connsiteX2051" fmla="*/ 61836 w 249791"/>
                <a:gd name="connsiteY2051" fmla="*/ 118849 h 253434"/>
                <a:gd name="connsiteX2052" fmla="*/ 63253 w 249791"/>
                <a:gd name="connsiteY2052" fmla="*/ 122623 h 253434"/>
                <a:gd name="connsiteX2053" fmla="*/ 63253 w 249791"/>
                <a:gd name="connsiteY2053" fmla="*/ 122623 h 253434"/>
                <a:gd name="connsiteX2054" fmla="*/ 63725 w 249791"/>
                <a:gd name="connsiteY2054" fmla="*/ 123568 h 253434"/>
                <a:gd name="connsiteX2055" fmla="*/ 62781 w 249791"/>
                <a:gd name="connsiteY2055" fmla="*/ 119085 h 253434"/>
                <a:gd name="connsiteX2056" fmla="*/ 62781 w 249791"/>
                <a:gd name="connsiteY2056" fmla="*/ 117196 h 253434"/>
                <a:gd name="connsiteX2057" fmla="*/ 64195 w 249791"/>
                <a:gd name="connsiteY2057" fmla="*/ 118377 h 253434"/>
                <a:gd name="connsiteX2058" fmla="*/ 62072 w 249791"/>
                <a:gd name="connsiteY2058" fmla="*/ 119791 h 253434"/>
                <a:gd name="connsiteX2059" fmla="*/ 45555 w 249791"/>
                <a:gd name="connsiteY2059" fmla="*/ 104925 h 253434"/>
                <a:gd name="connsiteX2060" fmla="*/ 46969 w 249791"/>
                <a:gd name="connsiteY2060" fmla="*/ 104925 h 253434"/>
                <a:gd name="connsiteX2061" fmla="*/ 44846 w 249791"/>
                <a:gd name="connsiteY2061" fmla="*/ 105633 h 253434"/>
                <a:gd name="connsiteX2062" fmla="*/ 55464 w 249791"/>
                <a:gd name="connsiteY2062" fmla="*/ 116960 h 253434"/>
                <a:gd name="connsiteX2063" fmla="*/ 55464 w 249791"/>
                <a:gd name="connsiteY2063" fmla="*/ 116960 h 253434"/>
                <a:gd name="connsiteX2064" fmla="*/ 54758 w 249791"/>
                <a:gd name="connsiteY2064" fmla="*/ 117668 h 253434"/>
                <a:gd name="connsiteX2065" fmla="*/ 57590 w 249791"/>
                <a:gd name="connsiteY2065" fmla="*/ 116960 h 253434"/>
                <a:gd name="connsiteX2066" fmla="*/ 57590 w 249791"/>
                <a:gd name="connsiteY2066" fmla="*/ 116960 h 253434"/>
                <a:gd name="connsiteX2067" fmla="*/ 56881 w 249791"/>
                <a:gd name="connsiteY2067" fmla="*/ 118377 h 253434"/>
                <a:gd name="connsiteX2068" fmla="*/ 47442 w 249791"/>
                <a:gd name="connsiteY2068" fmla="*/ 103747 h 253434"/>
                <a:gd name="connsiteX2069" fmla="*/ 47442 w 249791"/>
                <a:gd name="connsiteY2069" fmla="*/ 103747 h 253434"/>
                <a:gd name="connsiteX2070" fmla="*/ 47678 w 249791"/>
                <a:gd name="connsiteY2070" fmla="*/ 105161 h 253434"/>
                <a:gd name="connsiteX2071" fmla="*/ 92750 w 249791"/>
                <a:gd name="connsiteY2071" fmla="*/ 157785 h 253434"/>
                <a:gd name="connsiteX2072" fmla="*/ 92750 w 249791"/>
                <a:gd name="connsiteY2072" fmla="*/ 160381 h 253434"/>
                <a:gd name="connsiteX2073" fmla="*/ 92041 w 249791"/>
                <a:gd name="connsiteY2073" fmla="*/ 159200 h 253434"/>
                <a:gd name="connsiteX2074" fmla="*/ 92750 w 249791"/>
                <a:gd name="connsiteY2074" fmla="*/ 157785 h 253434"/>
                <a:gd name="connsiteX2075" fmla="*/ 92750 w 249791"/>
                <a:gd name="connsiteY2075" fmla="*/ 160850 h 253434"/>
                <a:gd name="connsiteX2076" fmla="*/ 92750 w 249791"/>
                <a:gd name="connsiteY2076" fmla="*/ 160850 h 253434"/>
                <a:gd name="connsiteX2077" fmla="*/ 92750 w 249791"/>
                <a:gd name="connsiteY2077" fmla="*/ 158491 h 253434"/>
                <a:gd name="connsiteX2078" fmla="*/ 59240 w 249791"/>
                <a:gd name="connsiteY2078" fmla="*/ 117432 h 253434"/>
                <a:gd name="connsiteX2079" fmla="*/ 59240 w 249791"/>
                <a:gd name="connsiteY2079" fmla="*/ 117432 h 253434"/>
                <a:gd name="connsiteX2080" fmla="*/ 59240 w 249791"/>
                <a:gd name="connsiteY2080" fmla="*/ 118141 h 253434"/>
                <a:gd name="connsiteX2081" fmla="*/ 51691 w 249791"/>
                <a:gd name="connsiteY2081" fmla="*/ 106578 h 253434"/>
                <a:gd name="connsiteX2082" fmla="*/ 51691 w 249791"/>
                <a:gd name="connsiteY2082" fmla="*/ 106578 h 253434"/>
                <a:gd name="connsiteX2083" fmla="*/ 51691 w 249791"/>
                <a:gd name="connsiteY2083" fmla="*/ 107287 h 253434"/>
                <a:gd name="connsiteX2084" fmla="*/ 64667 w 249791"/>
                <a:gd name="connsiteY2084" fmla="*/ 120500 h 253434"/>
                <a:gd name="connsiteX2085" fmla="*/ 64667 w 249791"/>
                <a:gd name="connsiteY2085" fmla="*/ 120500 h 253434"/>
                <a:gd name="connsiteX2086" fmla="*/ 64667 w 249791"/>
                <a:gd name="connsiteY2086" fmla="*/ 122859 h 253434"/>
                <a:gd name="connsiteX2087" fmla="*/ 64667 w 249791"/>
                <a:gd name="connsiteY2087" fmla="*/ 121208 h 253434"/>
                <a:gd name="connsiteX2088" fmla="*/ 67971 w 249791"/>
                <a:gd name="connsiteY2088" fmla="*/ 123331 h 253434"/>
                <a:gd name="connsiteX2089" fmla="*/ 67971 w 249791"/>
                <a:gd name="connsiteY2089" fmla="*/ 123331 h 253434"/>
                <a:gd name="connsiteX2090" fmla="*/ 67971 w 249791"/>
                <a:gd name="connsiteY2090" fmla="*/ 123331 h 253434"/>
                <a:gd name="connsiteX2091" fmla="*/ 67971 w 249791"/>
                <a:gd name="connsiteY2091" fmla="*/ 123331 h 253434"/>
                <a:gd name="connsiteX2092" fmla="*/ 67971 w 249791"/>
                <a:gd name="connsiteY2092" fmla="*/ 125691 h 253434"/>
                <a:gd name="connsiteX2093" fmla="*/ 67971 w 249791"/>
                <a:gd name="connsiteY2093" fmla="*/ 125691 h 253434"/>
                <a:gd name="connsiteX2094" fmla="*/ 67971 w 249791"/>
                <a:gd name="connsiteY2094" fmla="*/ 124040 h 253434"/>
                <a:gd name="connsiteX2095" fmla="*/ 63489 w 249791"/>
                <a:gd name="connsiteY2095" fmla="*/ 116960 h 253434"/>
                <a:gd name="connsiteX2096" fmla="*/ 63489 w 249791"/>
                <a:gd name="connsiteY2096" fmla="*/ 118849 h 253434"/>
                <a:gd name="connsiteX2097" fmla="*/ 62072 w 249791"/>
                <a:gd name="connsiteY2097" fmla="*/ 118849 h 253434"/>
                <a:gd name="connsiteX2098" fmla="*/ 63489 w 249791"/>
                <a:gd name="connsiteY2098" fmla="*/ 117668 h 253434"/>
                <a:gd name="connsiteX2099" fmla="*/ 148675 w 249791"/>
                <a:gd name="connsiteY2099" fmla="*/ 216779 h 253434"/>
                <a:gd name="connsiteX2100" fmla="*/ 150326 w 249791"/>
                <a:gd name="connsiteY2100" fmla="*/ 219610 h 253434"/>
                <a:gd name="connsiteX2101" fmla="*/ 150326 w 249791"/>
                <a:gd name="connsiteY2101" fmla="*/ 219610 h 253434"/>
                <a:gd name="connsiteX2102" fmla="*/ 148675 w 249791"/>
                <a:gd name="connsiteY2102" fmla="*/ 217484 h 253434"/>
                <a:gd name="connsiteX2103" fmla="*/ 95817 w 249791"/>
                <a:gd name="connsiteY2103" fmla="*/ 155660 h 253434"/>
                <a:gd name="connsiteX2104" fmla="*/ 95817 w 249791"/>
                <a:gd name="connsiteY2104" fmla="*/ 155660 h 253434"/>
                <a:gd name="connsiteX2105" fmla="*/ 95817 w 249791"/>
                <a:gd name="connsiteY2105" fmla="*/ 158491 h 253434"/>
                <a:gd name="connsiteX2106" fmla="*/ 94873 w 249791"/>
                <a:gd name="connsiteY2106" fmla="*/ 156368 h 253434"/>
                <a:gd name="connsiteX2107" fmla="*/ 70567 w 249791"/>
                <a:gd name="connsiteY2107" fmla="*/ 123804 h 253434"/>
                <a:gd name="connsiteX2108" fmla="*/ 68916 w 249791"/>
                <a:gd name="connsiteY2108" fmla="*/ 121681 h 253434"/>
                <a:gd name="connsiteX2109" fmla="*/ 66085 w 249791"/>
                <a:gd name="connsiteY2109" fmla="*/ 121681 h 253434"/>
                <a:gd name="connsiteX2110" fmla="*/ 67735 w 249791"/>
                <a:gd name="connsiteY2110" fmla="*/ 120264 h 253434"/>
                <a:gd name="connsiteX2111" fmla="*/ 69389 w 249791"/>
                <a:gd name="connsiteY2111" fmla="*/ 123331 h 253434"/>
                <a:gd name="connsiteX2112" fmla="*/ 69389 w 249791"/>
                <a:gd name="connsiteY2112" fmla="*/ 121208 h 253434"/>
                <a:gd name="connsiteX2113" fmla="*/ 69389 w 249791"/>
                <a:gd name="connsiteY2113" fmla="*/ 123095 h 253434"/>
                <a:gd name="connsiteX2114" fmla="*/ 69389 w 249791"/>
                <a:gd name="connsiteY2114" fmla="*/ 123095 h 253434"/>
                <a:gd name="connsiteX2115" fmla="*/ 69389 w 249791"/>
                <a:gd name="connsiteY2115" fmla="*/ 123095 h 253434"/>
                <a:gd name="connsiteX2116" fmla="*/ 69389 w 249791"/>
                <a:gd name="connsiteY2116" fmla="*/ 125691 h 253434"/>
                <a:gd name="connsiteX2117" fmla="*/ 71275 w 249791"/>
                <a:gd name="connsiteY2117" fmla="*/ 124512 h 253434"/>
                <a:gd name="connsiteX2118" fmla="*/ 46969 w 249791"/>
                <a:gd name="connsiteY2118" fmla="*/ 94307 h 253434"/>
                <a:gd name="connsiteX2119" fmla="*/ 46969 w 249791"/>
                <a:gd name="connsiteY2119" fmla="*/ 91948 h 253434"/>
                <a:gd name="connsiteX2120" fmla="*/ 48623 w 249791"/>
                <a:gd name="connsiteY2120" fmla="*/ 95724 h 253434"/>
                <a:gd name="connsiteX2121" fmla="*/ 48623 w 249791"/>
                <a:gd name="connsiteY2121" fmla="*/ 95724 h 253434"/>
                <a:gd name="connsiteX2122" fmla="*/ 66321 w 249791"/>
                <a:gd name="connsiteY2122" fmla="*/ 117904 h 253434"/>
                <a:gd name="connsiteX2123" fmla="*/ 67971 w 249791"/>
                <a:gd name="connsiteY2123" fmla="*/ 117904 h 253434"/>
                <a:gd name="connsiteX2124" fmla="*/ 67971 w 249791"/>
                <a:gd name="connsiteY2124" fmla="*/ 119322 h 253434"/>
                <a:gd name="connsiteX2125" fmla="*/ 66793 w 249791"/>
                <a:gd name="connsiteY2125" fmla="*/ 118141 h 253434"/>
                <a:gd name="connsiteX2126" fmla="*/ 53105 w 249791"/>
                <a:gd name="connsiteY2126" fmla="*/ 99970 h 253434"/>
                <a:gd name="connsiteX2127" fmla="*/ 53105 w 249791"/>
                <a:gd name="connsiteY2127" fmla="*/ 101857 h 253434"/>
                <a:gd name="connsiteX2128" fmla="*/ 53577 w 249791"/>
                <a:gd name="connsiteY2128" fmla="*/ 100207 h 253434"/>
                <a:gd name="connsiteX2129" fmla="*/ 48623 w 249791"/>
                <a:gd name="connsiteY2129" fmla="*/ 92893 h 253434"/>
                <a:gd name="connsiteX2130" fmla="*/ 48623 w 249791"/>
                <a:gd name="connsiteY2130" fmla="*/ 94780 h 253434"/>
                <a:gd name="connsiteX2131" fmla="*/ 49801 w 249791"/>
                <a:gd name="connsiteY2131" fmla="*/ 96430 h 253434"/>
                <a:gd name="connsiteX2132" fmla="*/ 47914 w 249791"/>
                <a:gd name="connsiteY2132" fmla="*/ 95016 h 253434"/>
                <a:gd name="connsiteX2133" fmla="*/ 49095 w 249791"/>
                <a:gd name="connsiteY2133" fmla="*/ 93126 h 253434"/>
                <a:gd name="connsiteX2134" fmla="*/ 70094 w 249791"/>
                <a:gd name="connsiteY2134" fmla="*/ 120972 h 253434"/>
                <a:gd name="connsiteX2135" fmla="*/ 70094 w 249791"/>
                <a:gd name="connsiteY2135" fmla="*/ 120972 h 253434"/>
                <a:gd name="connsiteX2136" fmla="*/ 71275 w 249791"/>
                <a:gd name="connsiteY2136" fmla="*/ 121208 h 253434"/>
                <a:gd name="connsiteX2137" fmla="*/ 61127 w 249791"/>
                <a:gd name="connsiteY2137" fmla="*/ 107993 h 253434"/>
                <a:gd name="connsiteX2138" fmla="*/ 61127 w 249791"/>
                <a:gd name="connsiteY2138" fmla="*/ 107993 h 253434"/>
                <a:gd name="connsiteX2139" fmla="*/ 61600 w 249791"/>
                <a:gd name="connsiteY2139" fmla="*/ 108229 h 253434"/>
                <a:gd name="connsiteX2140" fmla="*/ 50982 w 249791"/>
                <a:gd name="connsiteY2140" fmla="*/ 95488 h 253434"/>
                <a:gd name="connsiteX2141" fmla="*/ 50982 w 249791"/>
                <a:gd name="connsiteY2141" fmla="*/ 96903 h 253434"/>
                <a:gd name="connsiteX2142" fmla="*/ 49095 w 249791"/>
                <a:gd name="connsiteY2142" fmla="*/ 95252 h 253434"/>
                <a:gd name="connsiteX2143" fmla="*/ 51454 w 249791"/>
                <a:gd name="connsiteY2143" fmla="*/ 95724 h 253434"/>
                <a:gd name="connsiteX2144" fmla="*/ 73162 w 249791"/>
                <a:gd name="connsiteY2144" fmla="*/ 119085 h 253434"/>
                <a:gd name="connsiteX2145" fmla="*/ 73162 w 249791"/>
                <a:gd name="connsiteY2145" fmla="*/ 120972 h 253434"/>
                <a:gd name="connsiteX2146" fmla="*/ 74579 w 249791"/>
                <a:gd name="connsiteY2146" fmla="*/ 123568 h 253434"/>
                <a:gd name="connsiteX2147" fmla="*/ 72693 w 249791"/>
                <a:gd name="connsiteY2147" fmla="*/ 121681 h 253434"/>
                <a:gd name="connsiteX2148" fmla="*/ 70803 w 249791"/>
                <a:gd name="connsiteY2148" fmla="*/ 117432 h 253434"/>
                <a:gd name="connsiteX2149" fmla="*/ 73634 w 249791"/>
                <a:gd name="connsiteY2149" fmla="*/ 119555 h 253434"/>
                <a:gd name="connsiteX2150" fmla="*/ 153866 w 249791"/>
                <a:gd name="connsiteY2150" fmla="*/ 213475 h 253434"/>
                <a:gd name="connsiteX2151" fmla="*/ 153866 w 249791"/>
                <a:gd name="connsiteY2151" fmla="*/ 213475 h 253434"/>
                <a:gd name="connsiteX2152" fmla="*/ 154338 w 249791"/>
                <a:gd name="connsiteY2152" fmla="*/ 215125 h 253434"/>
                <a:gd name="connsiteX2153" fmla="*/ 101008 w 249791"/>
                <a:gd name="connsiteY2153" fmla="*/ 152828 h 253434"/>
                <a:gd name="connsiteX2154" fmla="*/ 101008 w 249791"/>
                <a:gd name="connsiteY2154" fmla="*/ 152828 h 253434"/>
                <a:gd name="connsiteX2155" fmla="*/ 101008 w 249791"/>
                <a:gd name="connsiteY2155" fmla="*/ 156604 h 253434"/>
                <a:gd name="connsiteX2156" fmla="*/ 101481 w 249791"/>
                <a:gd name="connsiteY2156" fmla="*/ 154481 h 253434"/>
                <a:gd name="connsiteX2157" fmla="*/ 53814 w 249791"/>
                <a:gd name="connsiteY2157" fmla="*/ 94307 h 253434"/>
                <a:gd name="connsiteX2158" fmla="*/ 52396 w 249791"/>
                <a:gd name="connsiteY2158" fmla="*/ 94307 h 253434"/>
                <a:gd name="connsiteX2159" fmla="*/ 52396 w 249791"/>
                <a:gd name="connsiteY2159" fmla="*/ 94307 h 253434"/>
                <a:gd name="connsiteX2160" fmla="*/ 53341 w 249791"/>
                <a:gd name="connsiteY2160" fmla="*/ 95958 h 253434"/>
                <a:gd name="connsiteX2161" fmla="*/ 81893 w 249791"/>
                <a:gd name="connsiteY2161" fmla="*/ 129231 h 253434"/>
                <a:gd name="connsiteX2162" fmla="*/ 80006 w 249791"/>
                <a:gd name="connsiteY2162" fmla="*/ 129231 h 253434"/>
                <a:gd name="connsiteX2163" fmla="*/ 81423 w 249791"/>
                <a:gd name="connsiteY2163" fmla="*/ 130884 h 253434"/>
                <a:gd name="connsiteX2164" fmla="*/ 77175 w 249791"/>
                <a:gd name="connsiteY2164" fmla="*/ 122389 h 253434"/>
                <a:gd name="connsiteX2165" fmla="*/ 79298 w 249791"/>
                <a:gd name="connsiteY2165" fmla="*/ 122389 h 253434"/>
                <a:gd name="connsiteX2166" fmla="*/ 77647 w 249791"/>
                <a:gd name="connsiteY2166" fmla="*/ 122389 h 253434"/>
                <a:gd name="connsiteX2167" fmla="*/ 53577 w 249791"/>
                <a:gd name="connsiteY2167" fmla="*/ 93599 h 253434"/>
                <a:gd name="connsiteX2168" fmla="*/ 53577 w 249791"/>
                <a:gd name="connsiteY2168" fmla="*/ 95252 h 253434"/>
                <a:gd name="connsiteX2169" fmla="*/ 53577 w 249791"/>
                <a:gd name="connsiteY2169" fmla="*/ 95252 h 253434"/>
                <a:gd name="connsiteX2170" fmla="*/ 53577 w 249791"/>
                <a:gd name="connsiteY2170" fmla="*/ 95252 h 253434"/>
                <a:gd name="connsiteX2171" fmla="*/ 55700 w 249791"/>
                <a:gd name="connsiteY2171" fmla="*/ 93599 h 253434"/>
                <a:gd name="connsiteX2172" fmla="*/ 55700 w 249791"/>
                <a:gd name="connsiteY2172" fmla="*/ 93599 h 253434"/>
                <a:gd name="connsiteX2173" fmla="*/ 55700 w 249791"/>
                <a:gd name="connsiteY2173" fmla="*/ 95958 h 253434"/>
                <a:gd name="connsiteX2174" fmla="*/ 74107 w 249791"/>
                <a:gd name="connsiteY2174" fmla="*/ 117196 h 253434"/>
                <a:gd name="connsiteX2175" fmla="*/ 75994 w 249791"/>
                <a:gd name="connsiteY2175" fmla="*/ 118849 h 253434"/>
                <a:gd name="connsiteX2176" fmla="*/ 75994 w 249791"/>
                <a:gd name="connsiteY2176" fmla="*/ 120736 h 253434"/>
                <a:gd name="connsiteX2177" fmla="*/ 75994 w 249791"/>
                <a:gd name="connsiteY2177" fmla="*/ 120736 h 253434"/>
                <a:gd name="connsiteX2178" fmla="*/ 74107 w 249791"/>
                <a:gd name="connsiteY2178" fmla="*/ 119322 h 253434"/>
                <a:gd name="connsiteX2179" fmla="*/ 52160 w 249791"/>
                <a:gd name="connsiteY2179" fmla="*/ 88880 h 253434"/>
                <a:gd name="connsiteX2180" fmla="*/ 53814 w 249791"/>
                <a:gd name="connsiteY2180" fmla="*/ 88880 h 253434"/>
                <a:gd name="connsiteX2181" fmla="*/ 53814 w 249791"/>
                <a:gd name="connsiteY2181" fmla="*/ 91948 h 253434"/>
                <a:gd name="connsiteX2182" fmla="*/ 51927 w 249791"/>
                <a:gd name="connsiteY2182" fmla="*/ 89116 h 253434"/>
                <a:gd name="connsiteX2183" fmla="*/ 51927 w 249791"/>
                <a:gd name="connsiteY2183" fmla="*/ 91712 h 253434"/>
                <a:gd name="connsiteX2184" fmla="*/ 52160 w 249791"/>
                <a:gd name="connsiteY2184" fmla="*/ 91476 h 253434"/>
                <a:gd name="connsiteX2185" fmla="*/ 56645 w 249791"/>
                <a:gd name="connsiteY2185" fmla="*/ 93362 h 253434"/>
                <a:gd name="connsiteX2186" fmla="*/ 56645 w 249791"/>
                <a:gd name="connsiteY2186" fmla="*/ 95724 h 253434"/>
                <a:gd name="connsiteX2187" fmla="*/ 55228 w 249791"/>
                <a:gd name="connsiteY2187" fmla="*/ 94307 h 253434"/>
                <a:gd name="connsiteX2188" fmla="*/ 55228 w 249791"/>
                <a:gd name="connsiteY2188" fmla="*/ 94307 h 253434"/>
                <a:gd name="connsiteX2189" fmla="*/ 56645 w 249791"/>
                <a:gd name="connsiteY2189" fmla="*/ 95488 h 253434"/>
                <a:gd name="connsiteX2190" fmla="*/ 77411 w 249791"/>
                <a:gd name="connsiteY2190" fmla="*/ 116960 h 253434"/>
                <a:gd name="connsiteX2191" fmla="*/ 75994 w 249791"/>
                <a:gd name="connsiteY2191" fmla="*/ 116960 h 253434"/>
                <a:gd name="connsiteX2192" fmla="*/ 77411 w 249791"/>
                <a:gd name="connsiteY2192" fmla="*/ 119322 h 253434"/>
                <a:gd name="connsiteX2193" fmla="*/ 82838 w 249791"/>
                <a:gd name="connsiteY2193" fmla="*/ 121917 h 253434"/>
                <a:gd name="connsiteX2194" fmla="*/ 82838 w 249791"/>
                <a:gd name="connsiteY2194" fmla="*/ 121917 h 253434"/>
                <a:gd name="connsiteX2195" fmla="*/ 82838 w 249791"/>
                <a:gd name="connsiteY2195" fmla="*/ 124276 h 253434"/>
                <a:gd name="connsiteX2196" fmla="*/ 80715 w 249791"/>
                <a:gd name="connsiteY2196" fmla="*/ 118141 h 253434"/>
                <a:gd name="connsiteX2197" fmla="*/ 78119 w 249791"/>
                <a:gd name="connsiteY2197" fmla="*/ 116723 h 253434"/>
                <a:gd name="connsiteX2198" fmla="*/ 80715 w 249791"/>
                <a:gd name="connsiteY2198" fmla="*/ 120500 h 253434"/>
                <a:gd name="connsiteX2199" fmla="*/ 88737 w 249791"/>
                <a:gd name="connsiteY2199" fmla="*/ 126163 h 253434"/>
                <a:gd name="connsiteX2200" fmla="*/ 88737 w 249791"/>
                <a:gd name="connsiteY2200" fmla="*/ 126163 h 253434"/>
                <a:gd name="connsiteX2201" fmla="*/ 88737 w 249791"/>
                <a:gd name="connsiteY2201" fmla="*/ 128522 h 253434"/>
                <a:gd name="connsiteX2202" fmla="*/ 84961 w 249791"/>
                <a:gd name="connsiteY2202" fmla="*/ 120972 h 253434"/>
                <a:gd name="connsiteX2203" fmla="*/ 87323 w 249791"/>
                <a:gd name="connsiteY2203" fmla="*/ 122389 h 253434"/>
                <a:gd name="connsiteX2204" fmla="*/ 85906 w 249791"/>
                <a:gd name="connsiteY2204" fmla="*/ 122389 h 253434"/>
                <a:gd name="connsiteX2205" fmla="*/ 84961 w 249791"/>
                <a:gd name="connsiteY2205" fmla="*/ 119555 h 253434"/>
                <a:gd name="connsiteX2206" fmla="*/ 84961 w 249791"/>
                <a:gd name="connsiteY2206" fmla="*/ 118141 h 253434"/>
                <a:gd name="connsiteX2207" fmla="*/ 84961 w 249791"/>
                <a:gd name="connsiteY2207" fmla="*/ 120736 h 253434"/>
                <a:gd name="connsiteX2208" fmla="*/ 84491 w 249791"/>
                <a:gd name="connsiteY2208" fmla="*/ 121917 h 253434"/>
                <a:gd name="connsiteX2209" fmla="*/ 88028 w 249791"/>
                <a:gd name="connsiteY2209" fmla="*/ 119555 h 253434"/>
                <a:gd name="connsiteX2210" fmla="*/ 88028 w 249791"/>
                <a:gd name="connsiteY2210" fmla="*/ 120972 h 253434"/>
                <a:gd name="connsiteX2211" fmla="*/ 87556 w 249791"/>
                <a:gd name="connsiteY2211" fmla="*/ 121681 h 253434"/>
                <a:gd name="connsiteX2212" fmla="*/ 67499 w 249791"/>
                <a:gd name="connsiteY2212" fmla="*/ 94307 h 253434"/>
                <a:gd name="connsiteX2213" fmla="*/ 67499 w 249791"/>
                <a:gd name="connsiteY2213" fmla="*/ 94307 h 253434"/>
                <a:gd name="connsiteX2214" fmla="*/ 67027 w 249791"/>
                <a:gd name="connsiteY2214" fmla="*/ 96430 h 253434"/>
                <a:gd name="connsiteX2215" fmla="*/ 67499 w 249791"/>
                <a:gd name="connsiteY2215" fmla="*/ 92893 h 253434"/>
                <a:gd name="connsiteX2216" fmla="*/ 67499 w 249791"/>
                <a:gd name="connsiteY2216" fmla="*/ 92893 h 253434"/>
                <a:gd name="connsiteX2217" fmla="*/ 66085 w 249791"/>
                <a:gd name="connsiteY2217" fmla="*/ 95016 h 253434"/>
                <a:gd name="connsiteX2218" fmla="*/ 70803 w 249791"/>
                <a:gd name="connsiteY2218" fmla="*/ 96666 h 253434"/>
                <a:gd name="connsiteX2219" fmla="*/ 72220 w 249791"/>
                <a:gd name="connsiteY2219" fmla="*/ 98792 h 253434"/>
                <a:gd name="connsiteX2220" fmla="*/ 72220 w 249791"/>
                <a:gd name="connsiteY2220" fmla="*/ 98792 h 253434"/>
                <a:gd name="connsiteX2221" fmla="*/ 69389 w 249791"/>
                <a:gd name="connsiteY2221" fmla="*/ 98792 h 253434"/>
                <a:gd name="connsiteX2222" fmla="*/ 66557 w 249791"/>
                <a:gd name="connsiteY2222" fmla="*/ 89116 h 253434"/>
                <a:gd name="connsiteX2223" fmla="*/ 67971 w 249791"/>
                <a:gd name="connsiteY2223" fmla="*/ 92420 h 253434"/>
                <a:gd name="connsiteX2224" fmla="*/ 67971 w 249791"/>
                <a:gd name="connsiteY2224" fmla="*/ 92420 h 253434"/>
                <a:gd name="connsiteX2225" fmla="*/ 67971 w 249791"/>
                <a:gd name="connsiteY2225" fmla="*/ 94543 h 253434"/>
                <a:gd name="connsiteX2226" fmla="*/ 65140 w 249791"/>
                <a:gd name="connsiteY2226" fmla="*/ 91476 h 253434"/>
                <a:gd name="connsiteX2227" fmla="*/ 95345 w 249791"/>
                <a:gd name="connsiteY2227" fmla="*/ 124749 h 253434"/>
                <a:gd name="connsiteX2228" fmla="*/ 95345 w 249791"/>
                <a:gd name="connsiteY2228" fmla="*/ 124749 h 253434"/>
                <a:gd name="connsiteX2229" fmla="*/ 94873 w 249791"/>
                <a:gd name="connsiteY2229" fmla="*/ 126872 h 253434"/>
                <a:gd name="connsiteX2230" fmla="*/ 71748 w 249791"/>
                <a:gd name="connsiteY2230" fmla="*/ 94071 h 253434"/>
                <a:gd name="connsiteX2231" fmla="*/ 71748 w 249791"/>
                <a:gd name="connsiteY2231" fmla="*/ 94071 h 253434"/>
                <a:gd name="connsiteX2232" fmla="*/ 69152 w 249791"/>
                <a:gd name="connsiteY2232" fmla="*/ 96194 h 253434"/>
                <a:gd name="connsiteX2233" fmla="*/ 91096 w 249791"/>
                <a:gd name="connsiteY2233" fmla="*/ 117668 h 253434"/>
                <a:gd name="connsiteX2234" fmla="*/ 92750 w 249791"/>
                <a:gd name="connsiteY2234" fmla="*/ 117668 h 253434"/>
                <a:gd name="connsiteX2235" fmla="*/ 92750 w 249791"/>
                <a:gd name="connsiteY2235" fmla="*/ 115782 h 253434"/>
                <a:gd name="connsiteX2236" fmla="*/ 92750 w 249791"/>
                <a:gd name="connsiteY2236" fmla="*/ 115782 h 253434"/>
                <a:gd name="connsiteX2237" fmla="*/ 92750 w 249791"/>
                <a:gd name="connsiteY2237" fmla="*/ 117668 h 253434"/>
                <a:gd name="connsiteX2238" fmla="*/ 92750 w 249791"/>
                <a:gd name="connsiteY2238" fmla="*/ 119322 h 253434"/>
                <a:gd name="connsiteX2239" fmla="*/ 92750 w 249791"/>
                <a:gd name="connsiteY2239" fmla="*/ 117196 h 253434"/>
                <a:gd name="connsiteX2240" fmla="*/ 92750 w 249791"/>
                <a:gd name="connsiteY2240" fmla="*/ 119322 h 253434"/>
                <a:gd name="connsiteX2241" fmla="*/ 88501 w 249791"/>
                <a:gd name="connsiteY2241" fmla="*/ 119322 h 253434"/>
                <a:gd name="connsiteX2242" fmla="*/ 95109 w 249791"/>
                <a:gd name="connsiteY2242" fmla="*/ 119085 h 253434"/>
                <a:gd name="connsiteX2243" fmla="*/ 95109 w 249791"/>
                <a:gd name="connsiteY2243" fmla="*/ 121445 h 253434"/>
                <a:gd name="connsiteX2244" fmla="*/ 95109 w 249791"/>
                <a:gd name="connsiteY2244" fmla="*/ 119555 h 253434"/>
                <a:gd name="connsiteX2245" fmla="*/ 92513 w 249791"/>
                <a:gd name="connsiteY2245" fmla="*/ 120736 h 253434"/>
                <a:gd name="connsiteX2246" fmla="*/ 95109 w 249791"/>
                <a:gd name="connsiteY2246" fmla="*/ 116254 h 253434"/>
                <a:gd name="connsiteX2247" fmla="*/ 96996 w 249791"/>
                <a:gd name="connsiteY2247" fmla="*/ 120264 h 253434"/>
                <a:gd name="connsiteX2248" fmla="*/ 96996 w 249791"/>
                <a:gd name="connsiteY2248" fmla="*/ 120264 h 253434"/>
                <a:gd name="connsiteX2249" fmla="*/ 92041 w 249791"/>
                <a:gd name="connsiteY2249" fmla="*/ 117904 h 253434"/>
                <a:gd name="connsiteX2250" fmla="*/ 101717 w 249791"/>
                <a:gd name="connsiteY2250" fmla="*/ 123804 h 253434"/>
                <a:gd name="connsiteX2251" fmla="*/ 101717 w 249791"/>
                <a:gd name="connsiteY2251" fmla="*/ 123804 h 253434"/>
                <a:gd name="connsiteX2252" fmla="*/ 98649 w 249791"/>
                <a:gd name="connsiteY2252" fmla="*/ 125454 h 253434"/>
                <a:gd name="connsiteX2253" fmla="*/ 176282 w 249791"/>
                <a:gd name="connsiteY2253" fmla="*/ 199081 h 253434"/>
                <a:gd name="connsiteX2254" fmla="*/ 176282 w 249791"/>
                <a:gd name="connsiteY2254" fmla="*/ 199081 h 253434"/>
                <a:gd name="connsiteX2255" fmla="*/ 176282 w 249791"/>
                <a:gd name="connsiteY2255" fmla="*/ 200495 h 253434"/>
                <a:gd name="connsiteX2256" fmla="*/ 102895 w 249791"/>
                <a:gd name="connsiteY2256" fmla="*/ 116723 h 253434"/>
                <a:gd name="connsiteX2257" fmla="*/ 102895 w 249791"/>
                <a:gd name="connsiteY2257" fmla="*/ 118849 h 253434"/>
                <a:gd name="connsiteX2258" fmla="*/ 99827 w 249791"/>
                <a:gd name="connsiteY2258" fmla="*/ 118377 h 253434"/>
                <a:gd name="connsiteX2259" fmla="*/ 177227 w 249791"/>
                <a:gd name="connsiteY2259" fmla="*/ 197900 h 253434"/>
                <a:gd name="connsiteX2260" fmla="*/ 179350 w 249791"/>
                <a:gd name="connsiteY2260" fmla="*/ 197900 h 253434"/>
                <a:gd name="connsiteX2261" fmla="*/ 179350 w 249791"/>
                <a:gd name="connsiteY2261" fmla="*/ 200731 h 253434"/>
                <a:gd name="connsiteX2262" fmla="*/ 176755 w 249791"/>
                <a:gd name="connsiteY2262" fmla="*/ 197191 h 253434"/>
                <a:gd name="connsiteX2263" fmla="*/ 174159 w 249791"/>
                <a:gd name="connsiteY2263" fmla="*/ 199550 h 253434"/>
                <a:gd name="connsiteX2264" fmla="*/ 179822 w 249791"/>
                <a:gd name="connsiteY2264" fmla="*/ 197900 h 253434"/>
                <a:gd name="connsiteX2265" fmla="*/ 179822 w 249791"/>
                <a:gd name="connsiteY2265" fmla="*/ 197900 h 253434"/>
                <a:gd name="connsiteX2266" fmla="*/ 176755 w 249791"/>
                <a:gd name="connsiteY2266" fmla="*/ 198372 h 253434"/>
                <a:gd name="connsiteX2267" fmla="*/ 85433 w 249791"/>
                <a:gd name="connsiteY2267" fmla="*/ 89353 h 253434"/>
                <a:gd name="connsiteX2268" fmla="*/ 85433 w 249791"/>
                <a:gd name="connsiteY2268" fmla="*/ 89353 h 253434"/>
                <a:gd name="connsiteX2269" fmla="*/ 82602 w 249791"/>
                <a:gd name="connsiteY2269" fmla="*/ 89825 h 253434"/>
                <a:gd name="connsiteX2270" fmla="*/ 85433 w 249791"/>
                <a:gd name="connsiteY2270" fmla="*/ 86994 h 253434"/>
                <a:gd name="connsiteX2271" fmla="*/ 85433 w 249791"/>
                <a:gd name="connsiteY2271" fmla="*/ 86994 h 253434"/>
                <a:gd name="connsiteX2272" fmla="*/ 83310 w 249791"/>
                <a:gd name="connsiteY2272" fmla="*/ 82509 h 253434"/>
                <a:gd name="connsiteX2273" fmla="*/ 85906 w 249791"/>
                <a:gd name="connsiteY2273" fmla="*/ 87227 h 253434"/>
                <a:gd name="connsiteX2274" fmla="*/ 85906 w 249791"/>
                <a:gd name="connsiteY2274" fmla="*/ 85340 h 253434"/>
                <a:gd name="connsiteX2275" fmla="*/ 87792 w 249791"/>
                <a:gd name="connsiteY2275" fmla="*/ 87463 h 253434"/>
                <a:gd name="connsiteX2276" fmla="*/ 85906 w 249791"/>
                <a:gd name="connsiteY2276" fmla="*/ 87463 h 253434"/>
                <a:gd name="connsiteX2277" fmla="*/ 84491 w 249791"/>
                <a:gd name="connsiteY2277" fmla="*/ 87463 h 253434"/>
                <a:gd name="connsiteX2278" fmla="*/ 82602 w 249791"/>
                <a:gd name="connsiteY2278" fmla="*/ 87463 h 253434"/>
                <a:gd name="connsiteX2279" fmla="*/ 83783 w 249791"/>
                <a:gd name="connsiteY2279" fmla="*/ 83217 h 253434"/>
                <a:gd name="connsiteX2280" fmla="*/ 83783 w 249791"/>
                <a:gd name="connsiteY2280" fmla="*/ 84631 h 253434"/>
                <a:gd name="connsiteX2281" fmla="*/ 80951 w 249791"/>
                <a:gd name="connsiteY2281" fmla="*/ 83690 h 253434"/>
                <a:gd name="connsiteX2282" fmla="*/ 181712 w 249791"/>
                <a:gd name="connsiteY2282" fmla="*/ 190114 h 253434"/>
                <a:gd name="connsiteX2283" fmla="*/ 183362 w 249791"/>
                <a:gd name="connsiteY2283" fmla="*/ 190114 h 253434"/>
                <a:gd name="connsiteX2284" fmla="*/ 178880 w 249791"/>
                <a:gd name="connsiteY2284" fmla="*/ 190583 h 253434"/>
                <a:gd name="connsiteX2285" fmla="*/ 84491 w 249791"/>
                <a:gd name="connsiteY2285" fmla="*/ 81328 h 253434"/>
                <a:gd name="connsiteX2286" fmla="*/ 84491 w 249791"/>
                <a:gd name="connsiteY2286" fmla="*/ 82981 h 253434"/>
                <a:gd name="connsiteX2287" fmla="*/ 84491 w 249791"/>
                <a:gd name="connsiteY2287" fmla="*/ 84395 h 253434"/>
                <a:gd name="connsiteX2288" fmla="*/ 81657 w 249791"/>
                <a:gd name="connsiteY2288" fmla="*/ 81800 h 253434"/>
                <a:gd name="connsiteX2289" fmla="*/ 88265 w 249791"/>
                <a:gd name="connsiteY2289" fmla="*/ 84868 h 253434"/>
                <a:gd name="connsiteX2290" fmla="*/ 89446 w 249791"/>
                <a:gd name="connsiteY2290" fmla="*/ 84868 h 253434"/>
                <a:gd name="connsiteX2291" fmla="*/ 85433 w 249791"/>
                <a:gd name="connsiteY2291" fmla="*/ 85340 h 253434"/>
                <a:gd name="connsiteX2292" fmla="*/ 82838 w 249791"/>
                <a:gd name="connsiteY2292" fmla="*/ 77318 h 253434"/>
                <a:gd name="connsiteX2293" fmla="*/ 84255 w 249791"/>
                <a:gd name="connsiteY2293" fmla="*/ 79205 h 253434"/>
                <a:gd name="connsiteX2294" fmla="*/ 84255 w 249791"/>
                <a:gd name="connsiteY2294" fmla="*/ 79205 h 253434"/>
                <a:gd name="connsiteX2295" fmla="*/ 84255 w 249791"/>
                <a:gd name="connsiteY2295" fmla="*/ 79205 h 253434"/>
                <a:gd name="connsiteX2296" fmla="*/ 185722 w 249791"/>
                <a:gd name="connsiteY2296" fmla="*/ 187752 h 253434"/>
                <a:gd name="connsiteX2297" fmla="*/ 185722 w 249791"/>
                <a:gd name="connsiteY2297" fmla="*/ 189405 h 253434"/>
                <a:gd name="connsiteX2298" fmla="*/ 184307 w 249791"/>
                <a:gd name="connsiteY2298" fmla="*/ 189405 h 253434"/>
                <a:gd name="connsiteX2299" fmla="*/ 182890 w 249791"/>
                <a:gd name="connsiteY2299" fmla="*/ 188224 h 253434"/>
                <a:gd name="connsiteX2300" fmla="*/ 91332 w 249791"/>
                <a:gd name="connsiteY2300" fmla="*/ 83217 h 253434"/>
                <a:gd name="connsiteX2301" fmla="*/ 91332 w 249791"/>
                <a:gd name="connsiteY2301" fmla="*/ 83217 h 253434"/>
                <a:gd name="connsiteX2302" fmla="*/ 91332 w 249791"/>
                <a:gd name="connsiteY2302" fmla="*/ 81564 h 253434"/>
                <a:gd name="connsiteX2303" fmla="*/ 93692 w 249791"/>
                <a:gd name="connsiteY2303" fmla="*/ 84631 h 253434"/>
                <a:gd name="connsiteX2304" fmla="*/ 92041 w 249791"/>
                <a:gd name="connsiteY2304" fmla="*/ 84631 h 253434"/>
                <a:gd name="connsiteX2305" fmla="*/ 189970 w 249791"/>
                <a:gd name="connsiteY2305" fmla="*/ 189877 h 253434"/>
                <a:gd name="connsiteX2306" fmla="*/ 189970 w 249791"/>
                <a:gd name="connsiteY2306" fmla="*/ 188460 h 253434"/>
                <a:gd name="connsiteX2307" fmla="*/ 186194 w 249791"/>
                <a:gd name="connsiteY2307" fmla="*/ 190347 h 253434"/>
                <a:gd name="connsiteX2308" fmla="*/ 94164 w 249791"/>
                <a:gd name="connsiteY2308" fmla="*/ 83926 h 253434"/>
                <a:gd name="connsiteX2309" fmla="*/ 94164 w 249791"/>
                <a:gd name="connsiteY2309" fmla="*/ 83926 h 253434"/>
                <a:gd name="connsiteX2310" fmla="*/ 94164 w 249791"/>
                <a:gd name="connsiteY2310" fmla="*/ 83926 h 253434"/>
                <a:gd name="connsiteX2311" fmla="*/ 190443 w 249791"/>
                <a:gd name="connsiteY2311" fmla="*/ 182797 h 253434"/>
                <a:gd name="connsiteX2312" fmla="*/ 190443 w 249791"/>
                <a:gd name="connsiteY2312" fmla="*/ 182797 h 253434"/>
                <a:gd name="connsiteX2313" fmla="*/ 190443 w 249791"/>
                <a:gd name="connsiteY2313" fmla="*/ 184684 h 253434"/>
                <a:gd name="connsiteX2314" fmla="*/ 190443 w 249791"/>
                <a:gd name="connsiteY2314" fmla="*/ 184684 h 253434"/>
                <a:gd name="connsiteX2315" fmla="*/ 190443 w 249791"/>
                <a:gd name="connsiteY2315" fmla="*/ 186810 h 253434"/>
                <a:gd name="connsiteX2316" fmla="*/ 190443 w 249791"/>
                <a:gd name="connsiteY2316" fmla="*/ 186810 h 253434"/>
                <a:gd name="connsiteX2317" fmla="*/ 186666 w 249791"/>
                <a:gd name="connsiteY2317" fmla="*/ 183269 h 253434"/>
                <a:gd name="connsiteX2318" fmla="*/ 94400 w 249791"/>
                <a:gd name="connsiteY2318" fmla="*/ 79677 h 253434"/>
                <a:gd name="connsiteX2319" fmla="*/ 96290 w 249791"/>
                <a:gd name="connsiteY2319" fmla="*/ 79677 h 253434"/>
                <a:gd name="connsiteX2320" fmla="*/ 96290 w 249791"/>
                <a:gd name="connsiteY2320" fmla="*/ 79677 h 253434"/>
                <a:gd name="connsiteX2321" fmla="*/ 96290 w 249791"/>
                <a:gd name="connsiteY2321" fmla="*/ 79677 h 253434"/>
                <a:gd name="connsiteX2322" fmla="*/ 96290 w 249791"/>
                <a:gd name="connsiteY2322" fmla="*/ 82272 h 253434"/>
                <a:gd name="connsiteX2323" fmla="*/ 192093 w 249791"/>
                <a:gd name="connsiteY2323" fmla="*/ 182088 h 253434"/>
                <a:gd name="connsiteX2324" fmla="*/ 193511 w 249791"/>
                <a:gd name="connsiteY2324" fmla="*/ 184684 h 253434"/>
                <a:gd name="connsiteX2325" fmla="*/ 189262 w 249791"/>
                <a:gd name="connsiteY2325" fmla="*/ 182561 h 253434"/>
                <a:gd name="connsiteX2326" fmla="*/ 97704 w 249791"/>
                <a:gd name="connsiteY2326" fmla="*/ 81094 h 253434"/>
                <a:gd name="connsiteX2327" fmla="*/ 100772 w 249791"/>
                <a:gd name="connsiteY2327" fmla="*/ 85576 h 253434"/>
                <a:gd name="connsiteX2328" fmla="*/ 100772 w 249791"/>
                <a:gd name="connsiteY2328" fmla="*/ 85576 h 253434"/>
                <a:gd name="connsiteX2329" fmla="*/ 93222 w 249791"/>
                <a:gd name="connsiteY2329" fmla="*/ 81564 h 253434"/>
                <a:gd name="connsiteX2330" fmla="*/ 194689 w 249791"/>
                <a:gd name="connsiteY2330" fmla="*/ 183506 h 253434"/>
                <a:gd name="connsiteX2331" fmla="*/ 194689 w 249791"/>
                <a:gd name="connsiteY2331" fmla="*/ 183506 h 253434"/>
                <a:gd name="connsiteX2332" fmla="*/ 189262 w 249791"/>
                <a:gd name="connsiteY2332" fmla="*/ 183978 h 253434"/>
                <a:gd name="connsiteX2333" fmla="*/ 98177 w 249791"/>
                <a:gd name="connsiteY2333" fmla="*/ 79677 h 253434"/>
                <a:gd name="connsiteX2334" fmla="*/ 98177 w 249791"/>
                <a:gd name="connsiteY2334" fmla="*/ 79677 h 253434"/>
                <a:gd name="connsiteX2335" fmla="*/ 98177 w 249791"/>
                <a:gd name="connsiteY2335" fmla="*/ 78260 h 253434"/>
                <a:gd name="connsiteX2336" fmla="*/ 98177 w 249791"/>
                <a:gd name="connsiteY2336" fmla="*/ 78260 h 253434"/>
                <a:gd name="connsiteX2337" fmla="*/ 94873 w 249791"/>
                <a:gd name="connsiteY2337" fmla="*/ 80149 h 253434"/>
                <a:gd name="connsiteX2338" fmla="*/ 99591 w 249791"/>
                <a:gd name="connsiteY2338" fmla="*/ 79677 h 253434"/>
                <a:gd name="connsiteX2339" fmla="*/ 99591 w 249791"/>
                <a:gd name="connsiteY2339" fmla="*/ 81328 h 253434"/>
                <a:gd name="connsiteX2340" fmla="*/ 99591 w 249791"/>
                <a:gd name="connsiteY2340" fmla="*/ 81328 h 253434"/>
                <a:gd name="connsiteX2341" fmla="*/ 98177 w 249791"/>
                <a:gd name="connsiteY2341" fmla="*/ 78260 h 253434"/>
                <a:gd name="connsiteX2342" fmla="*/ 195397 w 249791"/>
                <a:gd name="connsiteY2342" fmla="*/ 179021 h 253434"/>
                <a:gd name="connsiteX2343" fmla="*/ 196812 w 249791"/>
                <a:gd name="connsiteY2343" fmla="*/ 182325 h 253434"/>
                <a:gd name="connsiteX2344" fmla="*/ 196812 w 249791"/>
                <a:gd name="connsiteY2344" fmla="*/ 182325 h 253434"/>
                <a:gd name="connsiteX2345" fmla="*/ 195161 w 249791"/>
                <a:gd name="connsiteY2345" fmla="*/ 179493 h 253434"/>
                <a:gd name="connsiteX2346" fmla="*/ 190912 w 249791"/>
                <a:gd name="connsiteY2346" fmla="*/ 180674 h 253434"/>
                <a:gd name="connsiteX2347" fmla="*/ 97704 w 249791"/>
                <a:gd name="connsiteY2347" fmla="*/ 75664 h 253434"/>
                <a:gd name="connsiteX2348" fmla="*/ 99121 w 249791"/>
                <a:gd name="connsiteY2348" fmla="*/ 77318 h 253434"/>
                <a:gd name="connsiteX2349" fmla="*/ 99121 w 249791"/>
                <a:gd name="connsiteY2349" fmla="*/ 77318 h 253434"/>
                <a:gd name="connsiteX2350" fmla="*/ 100536 w 249791"/>
                <a:gd name="connsiteY2350" fmla="*/ 79677 h 253434"/>
                <a:gd name="connsiteX2351" fmla="*/ 100536 w 249791"/>
                <a:gd name="connsiteY2351" fmla="*/ 79677 h 253434"/>
                <a:gd name="connsiteX2352" fmla="*/ 100536 w 249791"/>
                <a:gd name="connsiteY2352" fmla="*/ 81094 h 253434"/>
                <a:gd name="connsiteX2353" fmla="*/ 100536 w 249791"/>
                <a:gd name="connsiteY2353" fmla="*/ 81094 h 253434"/>
                <a:gd name="connsiteX2354" fmla="*/ 93222 w 249791"/>
                <a:gd name="connsiteY2354" fmla="*/ 77318 h 253434"/>
                <a:gd name="connsiteX2355" fmla="*/ 101953 w 249791"/>
                <a:gd name="connsiteY2355" fmla="*/ 80149 h 253434"/>
                <a:gd name="connsiteX2356" fmla="*/ 101953 w 249791"/>
                <a:gd name="connsiteY2356" fmla="*/ 80149 h 253434"/>
                <a:gd name="connsiteX2357" fmla="*/ 97468 w 249791"/>
                <a:gd name="connsiteY2357" fmla="*/ 81800 h 253434"/>
                <a:gd name="connsiteX2358" fmla="*/ 101953 w 249791"/>
                <a:gd name="connsiteY2358" fmla="*/ 76845 h 253434"/>
                <a:gd name="connsiteX2359" fmla="*/ 101953 w 249791"/>
                <a:gd name="connsiteY2359" fmla="*/ 76845 h 253434"/>
                <a:gd name="connsiteX2360" fmla="*/ 101953 w 249791"/>
                <a:gd name="connsiteY2360" fmla="*/ 76845 h 253434"/>
                <a:gd name="connsiteX2361" fmla="*/ 101953 w 249791"/>
                <a:gd name="connsiteY2361" fmla="*/ 76845 h 253434"/>
                <a:gd name="connsiteX2362" fmla="*/ 105254 w 249791"/>
                <a:gd name="connsiteY2362" fmla="*/ 78732 h 253434"/>
                <a:gd name="connsiteX2363" fmla="*/ 105254 w 249791"/>
                <a:gd name="connsiteY2363" fmla="*/ 78732 h 253434"/>
                <a:gd name="connsiteX2364" fmla="*/ 100536 w 249791"/>
                <a:gd name="connsiteY2364" fmla="*/ 80386 h 253434"/>
                <a:gd name="connsiteX2365" fmla="*/ 105254 w 249791"/>
                <a:gd name="connsiteY2365" fmla="*/ 78732 h 253434"/>
                <a:gd name="connsiteX2366" fmla="*/ 105254 w 249791"/>
                <a:gd name="connsiteY2366" fmla="*/ 78732 h 253434"/>
                <a:gd name="connsiteX2367" fmla="*/ 106907 w 249791"/>
                <a:gd name="connsiteY2367" fmla="*/ 80622 h 253434"/>
                <a:gd name="connsiteX2368" fmla="*/ 106907 w 249791"/>
                <a:gd name="connsiteY2368" fmla="*/ 80622 h 253434"/>
                <a:gd name="connsiteX2369" fmla="*/ 100772 w 249791"/>
                <a:gd name="connsiteY2369" fmla="*/ 81094 h 253434"/>
                <a:gd name="connsiteX2370" fmla="*/ 107380 w 249791"/>
                <a:gd name="connsiteY2370" fmla="*/ 78732 h 253434"/>
                <a:gd name="connsiteX2371" fmla="*/ 107380 w 249791"/>
                <a:gd name="connsiteY2371" fmla="*/ 78732 h 253434"/>
                <a:gd name="connsiteX2372" fmla="*/ 102895 w 249791"/>
                <a:gd name="connsiteY2372" fmla="*/ 81094 h 253434"/>
                <a:gd name="connsiteX2373" fmla="*/ 105254 w 249791"/>
                <a:gd name="connsiteY2373" fmla="*/ 74722 h 253434"/>
                <a:gd name="connsiteX2374" fmla="*/ 105254 w 249791"/>
                <a:gd name="connsiteY2374" fmla="*/ 76845 h 253434"/>
                <a:gd name="connsiteX2375" fmla="*/ 100772 w 249791"/>
                <a:gd name="connsiteY2375" fmla="*/ 77082 h 253434"/>
                <a:gd name="connsiteX2376" fmla="*/ 109975 w 249791"/>
                <a:gd name="connsiteY2376" fmla="*/ 78496 h 253434"/>
                <a:gd name="connsiteX2377" fmla="*/ 109975 w 249791"/>
                <a:gd name="connsiteY2377" fmla="*/ 80149 h 253434"/>
                <a:gd name="connsiteX2378" fmla="*/ 109975 w 249791"/>
                <a:gd name="connsiteY2378" fmla="*/ 80149 h 253434"/>
                <a:gd name="connsiteX2379" fmla="*/ 105490 w 249791"/>
                <a:gd name="connsiteY2379" fmla="*/ 80858 h 253434"/>
                <a:gd name="connsiteX2380" fmla="*/ 109975 w 249791"/>
                <a:gd name="connsiteY2380" fmla="*/ 71891 h 253434"/>
                <a:gd name="connsiteX2381" fmla="*/ 109975 w 249791"/>
                <a:gd name="connsiteY2381" fmla="*/ 71891 h 253434"/>
                <a:gd name="connsiteX2382" fmla="*/ 109975 w 249791"/>
                <a:gd name="connsiteY2382" fmla="*/ 71891 h 253434"/>
                <a:gd name="connsiteX2383" fmla="*/ 106435 w 249791"/>
                <a:gd name="connsiteY2383" fmla="*/ 74250 h 253434"/>
                <a:gd name="connsiteX2384" fmla="*/ 137113 w 249791"/>
                <a:gd name="connsiteY2384" fmla="*/ 56080 h 253434"/>
                <a:gd name="connsiteX2385" fmla="*/ 138763 w 249791"/>
                <a:gd name="connsiteY2385" fmla="*/ 57261 h 253434"/>
                <a:gd name="connsiteX2386" fmla="*/ 138763 w 249791"/>
                <a:gd name="connsiteY2386" fmla="*/ 59620 h 253434"/>
                <a:gd name="connsiteX2387" fmla="*/ 138763 w 249791"/>
                <a:gd name="connsiteY2387" fmla="*/ 59620 h 253434"/>
                <a:gd name="connsiteX2388" fmla="*/ 133573 w 249791"/>
                <a:gd name="connsiteY2388" fmla="*/ 58439 h 253434"/>
                <a:gd name="connsiteX2389" fmla="*/ 140650 w 249791"/>
                <a:gd name="connsiteY2389" fmla="*/ 56080 h 253434"/>
                <a:gd name="connsiteX2390" fmla="*/ 138763 w 249791"/>
                <a:gd name="connsiteY2390" fmla="*/ 54662 h 253434"/>
                <a:gd name="connsiteX2391" fmla="*/ 137113 w 249791"/>
                <a:gd name="connsiteY2391" fmla="*/ 59384 h 253434"/>
                <a:gd name="connsiteX2392" fmla="*/ 244715 w 249791"/>
                <a:gd name="connsiteY2392" fmla="*/ 133952 h 253434"/>
                <a:gd name="connsiteX2393" fmla="*/ 247783 w 249791"/>
                <a:gd name="connsiteY2393" fmla="*/ 137725 h 253434"/>
                <a:gd name="connsiteX2394" fmla="*/ 245896 w 249791"/>
                <a:gd name="connsiteY2394" fmla="*/ 137725 h 253434"/>
                <a:gd name="connsiteX2395" fmla="*/ 241175 w 249791"/>
                <a:gd name="connsiteY2395" fmla="*/ 137253 h 253434"/>
                <a:gd name="connsiteX2396" fmla="*/ 246838 w 249791"/>
                <a:gd name="connsiteY2396" fmla="*/ 138198 h 253434"/>
                <a:gd name="connsiteX2397" fmla="*/ 246838 w 249791"/>
                <a:gd name="connsiteY2397" fmla="*/ 138198 h 253434"/>
                <a:gd name="connsiteX2398" fmla="*/ 248491 w 249791"/>
                <a:gd name="connsiteY2398" fmla="*/ 140793 h 253434"/>
                <a:gd name="connsiteX2399" fmla="*/ 246605 w 249791"/>
                <a:gd name="connsiteY2399" fmla="*/ 138670 h 253434"/>
                <a:gd name="connsiteX2400" fmla="*/ 244715 w 249791"/>
                <a:gd name="connsiteY2400" fmla="*/ 135130 h 253434"/>
                <a:gd name="connsiteX2401" fmla="*/ 243301 w 249791"/>
                <a:gd name="connsiteY2401" fmla="*/ 141502 h 253434"/>
                <a:gd name="connsiteX2402" fmla="*/ 145135 w 249791"/>
                <a:gd name="connsiteY2402" fmla="*/ 49944 h 253434"/>
                <a:gd name="connsiteX2403" fmla="*/ 145135 w 249791"/>
                <a:gd name="connsiteY2403" fmla="*/ 49944 h 253434"/>
                <a:gd name="connsiteX2404" fmla="*/ 145135 w 249791"/>
                <a:gd name="connsiteY2404" fmla="*/ 52539 h 253434"/>
                <a:gd name="connsiteX2405" fmla="*/ 142067 w 249791"/>
                <a:gd name="connsiteY2405" fmla="*/ 53248 h 253434"/>
                <a:gd name="connsiteX2406" fmla="*/ 245660 w 249791"/>
                <a:gd name="connsiteY2406" fmla="*/ 133007 h 253434"/>
                <a:gd name="connsiteX2407" fmla="*/ 248491 w 249791"/>
                <a:gd name="connsiteY2407" fmla="*/ 136075 h 253434"/>
                <a:gd name="connsiteX2408" fmla="*/ 248491 w 249791"/>
                <a:gd name="connsiteY2408" fmla="*/ 136075 h 253434"/>
                <a:gd name="connsiteX2409" fmla="*/ 147494 w 249791"/>
                <a:gd name="connsiteY2409" fmla="*/ 50180 h 253434"/>
                <a:gd name="connsiteX2410" fmla="*/ 147494 w 249791"/>
                <a:gd name="connsiteY2410" fmla="*/ 50180 h 253434"/>
                <a:gd name="connsiteX2411" fmla="*/ 143954 w 249791"/>
                <a:gd name="connsiteY2411" fmla="*/ 53484 h 253434"/>
                <a:gd name="connsiteX2412" fmla="*/ 246132 w 249791"/>
                <a:gd name="connsiteY2412" fmla="*/ 133243 h 253434"/>
                <a:gd name="connsiteX2413" fmla="*/ 246132 w 249791"/>
                <a:gd name="connsiteY2413" fmla="*/ 133243 h 253434"/>
                <a:gd name="connsiteX2414" fmla="*/ 246132 w 249791"/>
                <a:gd name="connsiteY2414" fmla="*/ 134894 h 253434"/>
                <a:gd name="connsiteX2415" fmla="*/ 242592 w 249791"/>
                <a:gd name="connsiteY2415" fmla="*/ 136547 h 253434"/>
                <a:gd name="connsiteX2416" fmla="*/ 159057 w 249791"/>
                <a:gd name="connsiteY2416" fmla="*/ 32010 h 253434"/>
                <a:gd name="connsiteX2417" fmla="*/ 159057 w 249791"/>
                <a:gd name="connsiteY2417" fmla="*/ 32010 h 253434"/>
                <a:gd name="connsiteX2418" fmla="*/ 155516 w 249791"/>
                <a:gd name="connsiteY2418" fmla="*/ 35314 h 253434"/>
                <a:gd name="connsiteX2419" fmla="*/ 159057 w 249791"/>
                <a:gd name="connsiteY2419" fmla="*/ 32010 h 253434"/>
                <a:gd name="connsiteX2420" fmla="*/ 159057 w 249791"/>
                <a:gd name="connsiteY2420" fmla="*/ 32010 h 253434"/>
                <a:gd name="connsiteX2421" fmla="*/ 155989 w 249791"/>
                <a:gd name="connsiteY2421" fmla="*/ 34133 h 253434"/>
                <a:gd name="connsiteX2422" fmla="*/ 159057 w 249791"/>
                <a:gd name="connsiteY2422" fmla="*/ 30359 h 253434"/>
                <a:gd name="connsiteX2423" fmla="*/ 159057 w 249791"/>
                <a:gd name="connsiteY2423" fmla="*/ 30359 h 253434"/>
                <a:gd name="connsiteX2424" fmla="*/ 159057 w 249791"/>
                <a:gd name="connsiteY2424" fmla="*/ 30359 h 253434"/>
                <a:gd name="connsiteX2425" fmla="*/ 155047 w 249791"/>
                <a:gd name="connsiteY2425" fmla="*/ 32482 h 253434"/>
                <a:gd name="connsiteX2426" fmla="*/ 224185 w 249791"/>
                <a:gd name="connsiteY2426" fmla="*/ 63396 h 253434"/>
                <a:gd name="connsiteX2427" fmla="*/ 227253 w 249791"/>
                <a:gd name="connsiteY2427" fmla="*/ 66228 h 253434"/>
                <a:gd name="connsiteX2428" fmla="*/ 227253 w 249791"/>
                <a:gd name="connsiteY2428" fmla="*/ 69296 h 253434"/>
                <a:gd name="connsiteX2429" fmla="*/ 225839 w 249791"/>
                <a:gd name="connsiteY2429" fmla="*/ 68115 h 253434"/>
                <a:gd name="connsiteX2430" fmla="*/ 220176 w 249791"/>
                <a:gd name="connsiteY2430" fmla="*/ 65519 h 253434"/>
                <a:gd name="connsiteX2431" fmla="*/ 225839 w 249791"/>
                <a:gd name="connsiteY2431" fmla="*/ 61979 h 253434"/>
                <a:gd name="connsiteX2432" fmla="*/ 227962 w 249791"/>
                <a:gd name="connsiteY2432" fmla="*/ 63396 h 253434"/>
                <a:gd name="connsiteX2433" fmla="*/ 227962 w 249791"/>
                <a:gd name="connsiteY2433" fmla="*/ 65519 h 253434"/>
                <a:gd name="connsiteX2434" fmla="*/ 163305 w 249791"/>
                <a:gd name="connsiteY2434" fmla="*/ 18797 h 253434"/>
                <a:gd name="connsiteX2435" fmla="*/ 163305 w 249791"/>
                <a:gd name="connsiteY2435" fmla="*/ 20920 h 253434"/>
                <a:gd name="connsiteX2436" fmla="*/ 159293 w 249791"/>
                <a:gd name="connsiteY2436" fmla="*/ 20684 h 253434"/>
                <a:gd name="connsiteX2437" fmla="*/ 224894 w 249791"/>
                <a:gd name="connsiteY2437" fmla="*/ 57730 h 253434"/>
                <a:gd name="connsiteX2438" fmla="*/ 228434 w 249791"/>
                <a:gd name="connsiteY2438" fmla="*/ 62924 h 253434"/>
                <a:gd name="connsiteX2439" fmla="*/ 227017 w 249791"/>
                <a:gd name="connsiteY2439" fmla="*/ 62924 h 253434"/>
                <a:gd name="connsiteX2440" fmla="*/ 220881 w 249791"/>
                <a:gd name="connsiteY2440" fmla="*/ 59856 h 253434"/>
                <a:gd name="connsiteX2441" fmla="*/ 156934 w 249791"/>
                <a:gd name="connsiteY2441" fmla="*/ 8413 h 253434"/>
                <a:gd name="connsiteX2442" fmla="*/ 156934 w 249791"/>
                <a:gd name="connsiteY2442" fmla="*/ 8413 h 253434"/>
                <a:gd name="connsiteX2443" fmla="*/ 161182 w 249791"/>
                <a:gd name="connsiteY2443" fmla="*/ 12189 h 253434"/>
                <a:gd name="connsiteX2444" fmla="*/ 161182 w 249791"/>
                <a:gd name="connsiteY2444" fmla="*/ 12189 h 253434"/>
                <a:gd name="connsiteX2445" fmla="*/ 152921 w 249791"/>
                <a:gd name="connsiteY2445" fmla="*/ 10536 h 253434"/>
                <a:gd name="connsiteX2446" fmla="*/ 230321 w 249791"/>
                <a:gd name="connsiteY2446" fmla="*/ 54193 h 253434"/>
                <a:gd name="connsiteX2447" fmla="*/ 232916 w 249791"/>
                <a:gd name="connsiteY2447" fmla="*/ 56080 h 253434"/>
                <a:gd name="connsiteX2448" fmla="*/ 231502 w 249791"/>
                <a:gd name="connsiteY2448" fmla="*/ 56080 h 253434"/>
                <a:gd name="connsiteX2449" fmla="*/ 226308 w 249791"/>
                <a:gd name="connsiteY2449" fmla="*/ 56316 h 253434"/>
                <a:gd name="connsiteX2450" fmla="*/ 201297 w 249791"/>
                <a:gd name="connsiteY2450" fmla="*/ 36023 h 253434"/>
                <a:gd name="connsiteX2451" fmla="*/ 198938 w 249791"/>
                <a:gd name="connsiteY2451" fmla="*/ 33663 h 253434"/>
                <a:gd name="connsiteX2452" fmla="*/ 201060 w 249791"/>
                <a:gd name="connsiteY2452" fmla="*/ 35078 h 253434"/>
                <a:gd name="connsiteX2453" fmla="*/ 201060 w 249791"/>
                <a:gd name="connsiteY2453" fmla="*/ 35078 h 253434"/>
                <a:gd name="connsiteX2454" fmla="*/ 202947 w 249791"/>
                <a:gd name="connsiteY2454" fmla="*/ 37201 h 253434"/>
                <a:gd name="connsiteX2455" fmla="*/ 169205 w 249791"/>
                <a:gd name="connsiteY2455" fmla="*/ 12425 h 253434"/>
                <a:gd name="connsiteX2456" fmla="*/ 169205 w 249791"/>
                <a:gd name="connsiteY2456" fmla="*/ 12425 h 253434"/>
                <a:gd name="connsiteX2457" fmla="*/ 165665 w 249791"/>
                <a:gd name="connsiteY2457" fmla="*/ 14548 h 253434"/>
                <a:gd name="connsiteX2458" fmla="*/ 169205 w 249791"/>
                <a:gd name="connsiteY2458" fmla="*/ 12425 h 253434"/>
                <a:gd name="connsiteX2459" fmla="*/ 169205 w 249791"/>
                <a:gd name="connsiteY2459" fmla="*/ 12425 h 253434"/>
                <a:gd name="connsiteX2460" fmla="*/ 165665 w 249791"/>
                <a:gd name="connsiteY2460" fmla="*/ 14312 h 253434"/>
                <a:gd name="connsiteX2461" fmla="*/ 170619 w 249791"/>
                <a:gd name="connsiteY2461" fmla="*/ 12425 h 253434"/>
                <a:gd name="connsiteX2462" fmla="*/ 170619 w 249791"/>
                <a:gd name="connsiteY2462" fmla="*/ 12425 h 253434"/>
                <a:gd name="connsiteX2463" fmla="*/ 167315 w 249791"/>
                <a:gd name="connsiteY2463" fmla="*/ 14784 h 253434"/>
                <a:gd name="connsiteX2464" fmla="*/ 164014 w 249791"/>
                <a:gd name="connsiteY2464" fmla="*/ 7468 h 253434"/>
                <a:gd name="connsiteX2465" fmla="*/ 164014 w 249791"/>
                <a:gd name="connsiteY2465" fmla="*/ 7468 h 253434"/>
                <a:gd name="connsiteX2466" fmla="*/ 164014 w 249791"/>
                <a:gd name="connsiteY2466" fmla="*/ 7468 h 253434"/>
                <a:gd name="connsiteX2467" fmla="*/ 181712 w 249791"/>
                <a:gd name="connsiteY2467" fmla="*/ 16671 h 253434"/>
                <a:gd name="connsiteX2468" fmla="*/ 181712 w 249791"/>
                <a:gd name="connsiteY2468" fmla="*/ 16671 h 253434"/>
                <a:gd name="connsiteX2469" fmla="*/ 180059 w 249791"/>
                <a:gd name="connsiteY2469" fmla="*/ 16671 h 253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</a:cxnLst>
              <a:rect l="l" t="t" r="r" b="b"/>
              <a:pathLst>
                <a:path w="249791" h="253434">
                  <a:moveTo>
                    <a:pt x="29271" y="215598"/>
                  </a:moveTo>
                  <a:cubicBezTo>
                    <a:pt x="29271" y="215598"/>
                    <a:pt x="29271" y="215598"/>
                    <a:pt x="29271" y="213711"/>
                  </a:cubicBezTo>
                  <a:cubicBezTo>
                    <a:pt x="29271" y="211821"/>
                    <a:pt x="29271" y="213711"/>
                    <a:pt x="29271" y="213711"/>
                  </a:cubicBezTo>
                  <a:cubicBezTo>
                    <a:pt x="29271" y="212766"/>
                    <a:pt x="29271" y="211821"/>
                    <a:pt x="29271" y="210879"/>
                  </a:cubicBezTo>
                  <a:cubicBezTo>
                    <a:pt x="29271" y="210879"/>
                    <a:pt x="30689" y="210879"/>
                    <a:pt x="29271" y="210879"/>
                  </a:cubicBezTo>
                  <a:cubicBezTo>
                    <a:pt x="31631" y="214653"/>
                    <a:pt x="30925" y="210879"/>
                    <a:pt x="31867" y="210879"/>
                  </a:cubicBezTo>
                  <a:cubicBezTo>
                    <a:pt x="32812" y="210879"/>
                    <a:pt x="31867" y="212057"/>
                    <a:pt x="31867" y="214889"/>
                  </a:cubicBezTo>
                  <a:cubicBezTo>
                    <a:pt x="31867" y="213475"/>
                    <a:pt x="33993" y="214889"/>
                    <a:pt x="33756" y="212766"/>
                  </a:cubicBezTo>
                  <a:cubicBezTo>
                    <a:pt x="33756" y="214417"/>
                    <a:pt x="35643" y="215834"/>
                    <a:pt x="33756" y="212766"/>
                  </a:cubicBezTo>
                  <a:cubicBezTo>
                    <a:pt x="34698" y="213944"/>
                    <a:pt x="35171" y="215361"/>
                    <a:pt x="35407" y="216779"/>
                  </a:cubicBezTo>
                  <a:cubicBezTo>
                    <a:pt x="35407" y="216779"/>
                    <a:pt x="35407" y="216779"/>
                    <a:pt x="35407" y="216779"/>
                  </a:cubicBezTo>
                  <a:cubicBezTo>
                    <a:pt x="34935" y="215361"/>
                    <a:pt x="34462" y="214180"/>
                    <a:pt x="33756" y="213002"/>
                  </a:cubicBezTo>
                  <a:cubicBezTo>
                    <a:pt x="35407" y="214653"/>
                    <a:pt x="33756" y="213002"/>
                    <a:pt x="35643" y="213002"/>
                  </a:cubicBezTo>
                  <a:cubicBezTo>
                    <a:pt x="37530" y="213002"/>
                    <a:pt x="35643" y="216542"/>
                    <a:pt x="35643" y="216779"/>
                  </a:cubicBezTo>
                  <a:cubicBezTo>
                    <a:pt x="35643" y="217012"/>
                    <a:pt x="35643" y="215361"/>
                    <a:pt x="36824" y="214653"/>
                  </a:cubicBezTo>
                  <a:cubicBezTo>
                    <a:pt x="38002" y="213944"/>
                    <a:pt x="36824" y="214653"/>
                    <a:pt x="38238" y="214653"/>
                  </a:cubicBezTo>
                  <a:lnTo>
                    <a:pt x="38238" y="213239"/>
                  </a:lnTo>
                  <a:cubicBezTo>
                    <a:pt x="38238" y="213239"/>
                    <a:pt x="38238" y="213239"/>
                    <a:pt x="38238" y="213239"/>
                  </a:cubicBezTo>
                  <a:cubicBezTo>
                    <a:pt x="38002" y="213944"/>
                    <a:pt x="38002" y="214417"/>
                    <a:pt x="38238" y="215125"/>
                  </a:cubicBezTo>
                  <a:cubicBezTo>
                    <a:pt x="38238" y="215125"/>
                    <a:pt x="38238" y="213239"/>
                    <a:pt x="39656" y="212766"/>
                  </a:cubicBezTo>
                  <a:lnTo>
                    <a:pt x="39656" y="212766"/>
                  </a:lnTo>
                  <a:cubicBezTo>
                    <a:pt x="39656" y="213944"/>
                    <a:pt x="39656" y="214889"/>
                    <a:pt x="39656" y="216070"/>
                  </a:cubicBezTo>
                  <a:cubicBezTo>
                    <a:pt x="41070" y="217721"/>
                    <a:pt x="41070" y="216070"/>
                    <a:pt x="42015" y="216070"/>
                  </a:cubicBezTo>
                  <a:cubicBezTo>
                    <a:pt x="42960" y="216070"/>
                    <a:pt x="42015" y="216070"/>
                    <a:pt x="42015" y="214653"/>
                  </a:cubicBezTo>
                  <a:cubicBezTo>
                    <a:pt x="42015" y="213239"/>
                    <a:pt x="42015" y="214653"/>
                    <a:pt x="42015" y="214653"/>
                  </a:cubicBezTo>
                  <a:cubicBezTo>
                    <a:pt x="42015" y="214653"/>
                    <a:pt x="43429" y="217721"/>
                    <a:pt x="43902" y="217484"/>
                  </a:cubicBezTo>
                  <a:cubicBezTo>
                    <a:pt x="43665" y="216779"/>
                    <a:pt x="43665" y="216306"/>
                    <a:pt x="43902" y="215598"/>
                  </a:cubicBezTo>
                  <a:cubicBezTo>
                    <a:pt x="43902" y="215598"/>
                    <a:pt x="43902" y="215598"/>
                    <a:pt x="43902" y="215598"/>
                  </a:cubicBezTo>
                  <a:cubicBezTo>
                    <a:pt x="43902" y="215598"/>
                    <a:pt x="42015" y="211821"/>
                    <a:pt x="42723" y="214180"/>
                  </a:cubicBezTo>
                  <a:cubicBezTo>
                    <a:pt x="41306" y="212294"/>
                    <a:pt x="42723" y="211113"/>
                    <a:pt x="42723" y="211349"/>
                  </a:cubicBezTo>
                  <a:cubicBezTo>
                    <a:pt x="42723" y="211585"/>
                    <a:pt x="42723" y="212766"/>
                    <a:pt x="44374" y="214417"/>
                  </a:cubicBezTo>
                  <a:cubicBezTo>
                    <a:pt x="46027" y="216070"/>
                    <a:pt x="44374" y="212294"/>
                    <a:pt x="44374" y="212766"/>
                  </a:cubicBezTo>
                  <a:cubicBezTo>
                    <a:pt x="44374" y="213239"/>
                    <a:pt x="44374" y="215361"/>
                    <a:pt x="44374" y="215598"/>
                  </a:cubicBezTo>
                  <a:cubicBezTo>
                    <a:pt x="44374" y="215834"/>
                    <a:pt x="44374" y="217484"/>
                    <a:pt x="45791" y="218429"/>
                  </a:cubicBezTo>
                  <a:cubicBezTo>
                    <a:pt x="47206" y="219374"/>
                    <a:pt x="45791" y="218429"/>
                    <a:pt x="45791" y="218429"/>
                  </a:cubicBezTo>
                  <a:cubicBezTo>
                    <a:pt x="45791" y="218429"/>
                    <a:pt x="45791" y="218429"/>
                    <a:pt x="45791" y="221497"/>
                  </a:cubicBezTo>
                  <a:cubicBezTo>
                    <a:pt x="45791" y="224565"/>
                    <a:pt x="45791" y="221497"/>
                    <a:pt x="47442" y="221497"/>
                  </a:cubicBezTo>
                  <a:cubicBezTo>
                    <a:pt x="49095" y="221497"/>
                    <a:pt x="47442" y="221497"/>
                    <a:pt x="45791" y="219374"/>
                  </a:cubicBezTo>
                  <a:cubicBezTo>
                    <a:pt x="44138" y="217248"/>
                    <a:pt x="45791" y="219374"/>
                    <a:pt x="45791" y="219374"/>
                  </a:cubicBezTo>
                  <a:cubicBezTo>
                    <a:pt x="45083" y="218193"/>
                    <a:pt x="44374" y="216779"/>
                    <a:pt x="43902" y="215361"/>
                  </a:cubicBezTo>
                  <a:cubicBezTo>
                    <a:pt x="43902" y="215361"/>
                    <a:pt x="43902" y="215361"/>
                    <a:pt x="43902" y="215361"/>
                  </a:cubicBezTo>
                  <a:cubicBezTo>
                    <a:pt x="43902" y="215361"/>
                    <a:pt x="43902" y="216779"/>
                    <a:pt x="43902" y="217484"/>
                  </a:cubicBezTo>
                  <a:cubicBezTo>
                    <a:pt x="43902" y="218193"/>
                    <a:pt x="46261" y="217484"/>
                    <a:pt x="47442" y="219374"/>
                  </a:cubicBezTo>
                  <a:cubicBezTo>
                    <a:pt x="47442" y="217957"/>
                    <a:pt x="47442" y="219374"/>
                    <a:pt x="47442" y="217012"/>
                  </a:cubicBezTo>
                  <a:cubicBezTo>
                    <a:pt x="48150" y="217957"/>
                    <a:pt x="48859" y="218902"/>
                    <a:pt x="49329" y="220080"/>
                  </a:cubicBezTo>
                  <a:cubicBezTo>
                    <a:pt x="49329" y="220080"/>
                    <a:pt x="49329" y="221497"/>
                    <a:pt x="49329" y="220080"/>
                  </a:cubicBezTo>
                  <a:cubicBezTo>
                    <a:pt x="49329" y="218665"/>
                    <a:pt x="51454" y="221733"/>
                    <a:pt x="51691" y="220080"/>
                  </a:cubicBezTo>
                  <a:cubicBezTo>
                    <a:pt x="51927" y="218429"/>
                    <a:pt x="51691" y="221733"/>
                    <a:pt x="51691" y="222442"/>
                  </a:cubicBezTo>
                  <a:cubicBezTo>
                    <a:pt x="51691" y="223148"/>
                    <a:pt x="51691" y="219610"/>
                    <a:pt x="52869" y="222442"/>
                  </a:cubicBezTo>
                  <a:cubicBezTo>
                    <a:pt x="52869" y="220316"/>
                    <a:pt x="52869" y="220552"/>
                    <a:pt x="51454" y="218665"/>
                  </a:cubicBezTo>
                  <a:cubicBezTo>
                    <a:pt x="50037" y="216779"/>
                    <a:pt x="51454" y="218665"/>
                    <a:pt x="52869" y="218665"/>
                  </a:cubicBezTo>
                  <a:cubicBezTo>
                    <a:pt x="51218" y="216070"/>
                    <a:pt x="52869" y="217248"/>
                    <a:pt x="52869" y="215361"/>
                  </a:cubicBezTo>
                  <a:cubicBezTo>
                    <a:pt x="52869" y="213475"/>
                    <a:pt x="52869" y="217721"/>
                    <a:pt x="54522" y="218902"/>
                  </a:cubicBezTo>
                  <a:cubicBezTo>
                    <a:pt x="56173" y="220080"/>
                    <a:pt x="54522" y="217012"/>
                    <a:pt x="54522" y="217484"/>
                  </a:cubicBezTo>
                  <a:lnTo>
                    <a:pt x="54522" y="220080"/>
                  </a:lnTo>
                  <a:cubicBezTo>
                    <a:pt x="54522" y="220080"/>
                    <a:pt x="52396" y="220080"/>
                    <a:pt x="52632" y="222206"/>
                  </a:cubicBezTo>
                  <a:cubicBezTo>
                    <a:pt x="52869" y="224329"/>
                    <a:pt x="52632" y="222206"/>
                    <a:pt x="52632" y="222206"/>
                  </a:cubicBezTo>
                  <a:cubicBezTo>
                    <a:pt x="52632" y="217721"/>
                    <a:pt x="55936" y="224092"/>
                    <a:pt x="55464" y="220316"/>
                  </a:cubicBezTo>
                  <a:cubicBezTo>
                    <a:pt x="58532" y="223856"/>
                    <a:pt x="58532" y="220316"/>
                    <a:pt x="61127" y="223148"/>
                  </a:cubicBezTo>
                  <a:lnTo>
                    <a:pt x="62544" y="223148"/>
                  </a:lnTo>
                  <a:cubicBezTo>
                    <a:pt x="61363" y="220316"/>
                    <a:pt x="62544" y="223148"/>
                    <a:pt x="62544" y="221261"/>
                  </a:cubicBezTo>
                  <a:cubicBezTo>
                    <a:pt x="62544" y="219374"/>
                    <a:pt x="62544" y="222678"/>
                    <a:pt x="62544" y="223148"/>
                  </a:cubicBezTo>
                  <a:cubicBezTo>
                    <a:pt x="62544" y="223620"/>
                    <a:pt x="62544" y="221025"/>
                    <a:pt x="62544" y="223148"/>
                  </a:cubicBezTo>
                  <a:cubicBezTo>
                    <a:pt x="62544" y="220552"/>
                    <a:pt x="65140" y="223148"/>
                    <a:pt x="65376" y="223148"/>
                  </a:cubicBezTo>
                  <a:cubicBezTo>
                    <a:pt x="65140" y="222442"/>
                    <a:pt x="65140" y="221733"/>
                    <a:pt x="65376" y="221025"/>
                  </a:cubicBezTo>
                  <a:cubicBezTo>
                    <a:pt x="65376" y="221025"/>
                    <a:pt x="65376" y="222678"/>
                    <a:pt x="65376" y="223620"/>
                  </a:cubicBezTo>
                  <a:cubicBezTo>
                    <a:pt x="65376" y="224565"/>
                    <a:pt x="66793" y="223620"/>
                    <a:pt x="67499" y="222206"/>
                  </a:cubicBezTo>
                  <a:cubicBezTo>
                    <a:pt x="68208" y="220788"/>
                    <a:pt x="69858" y="224801"/>
                    <a:pt x="69152" y="222206"/>
                  </a:cubicBezTo>
                  <a:cubicBezTo>
                    <a:pt x="68444" y="219610"/>
                    <a:pt x="69152" y="222206"/>
                    <a:pt x="70567" y="223620"/>
                  </a:cubicBezTo>
                  <a:cubicBezTo>
                    <a:pt x="68916" y="219374"/>
                    <a:pt x="73634" y="223620"/>
                    <a:pt x="72926" y="221025"/>
                  </a:cubicBezTo>
                  <a:cubicBezTo>
                    <a:pt x="75757" y="224801"/>
                    <a:pt x="72926" y="217721"/>
                    <a:pt x="76466" y="221025"/>
                  </a:cubicBezTo>
                  <a:cubicBezTo>
                    <a:pt x="76466" y="221025"/>
                    <a:pt x="76466" y="221025"/>
                    <a:pt x="76466" y="221025"/>
                  </a:cubicBezTo>
                  <a:cubicBezTo>
                    <a:pt x="76466" y="221025"/>
                    <a:pt x="76466" y="221025"/>
                    <a:pt x="78356" y="221025"/>
                  </a:cubicBezTo>
                  <a:cubicBezTo>
                    <a:pt x="80242" y="221025"/>
                    <a:pt x="80951" y="223384"/>
                    <a:pt x="79770" y="221025"/>
                  </a:cubicBezTo>
                  <a:cubicBezTo>
                    <a:pt x="78592" y="218665"/>
                    <a:pt x="79770" y="221025"/>
                    <a:pt x="81187" y="222442"/>
                  </a:cubicBezTo>
                  <a:cubicBezTo>
                    <a:pt x="82602" y="223856"/>
                    <a:pt x="81187" y="222442"/>
                    <a:pt x="81187" y="220080"/>
                  </a:cubicBezTo>
                  <a:cubicBezTo>
                    <a:pt x="81187" y="217721"/>
                    <a:pt x="83783" y="220080"/>
                    <a:pt x="85197" y="220080"/>
                  </a:cubicBezTo>
                  <a:cubicBezTo>
                    <a:pt x="116583" y="218193"/>
                    <a:pt x="146316" y="205213"/>
                    <a:pt x="169205" y="183742"/>
                  </a:cubicBezTo>
                  <a:cubicBezTo>
                    <a:pt x="169913" y="184448"/>
                    <a:pt x="170383" y="185392"/>
                    <a:pt x="170619" y="186337"/>
                  </a:cubicBezTo>
                  <a:cubicBezTo>
                    <a:pt x="167082" y="186337"/>
                    <a:pt x="167787" y="190583"/>
                    <a:pt x="164483" y="189405"/>
                  </a:cubicBezTo>
                  <a:cubicBezTo>
                    <a:pt x="164483" y="191056"/>
                    <a:pt x="164483" y="190819"/>
                    <a:pt x="164483" y="191528"/>
                  </a:cubicBezTo>
                  <a:cubicBezTo>
                    <a:pt x="164483" y="192237"/>
                    <a:pt x="164483" y="191528"/>
                    <a:pt x="164483" y="191528"/>
                  </a:cubicBezTo>
                  <a:cubicBezTo>
                    <a:pt x="164483" y="191528"/>
                    <a:pt x="164483" y="193651"/>
                    <a:pt x="164483" y="191528"/>
                  </a:cubicBezTo>
                  <a:cubicBezTo>
                    <a:pt x="164483" y="189405"/>
                    <a:pt x="164483" y="193415"/>
                    <a:pt x="165901" y="194596"/>
                  </a:cubicBezTo>
                  <a:cubicBezTo>
                    <a:pt x="163069" y="191528"/>
                    <a:pt x="162361" y="194596"/>
                    <a:pt x="162361" y="195777"/>
                  </a:cubicBezTo>
                  <a:cubicBezTo>
                    <a:pt x="162361" y="196955"/>
                    <a:pt x="159529" y="195777"/>
                    <a:pt x="159765" y="197663"/>
                  </a:cubicBezTo>
                  <a:cubicBezTo>
                    <a:pt x="159765" y="200495"/>
                    <a:pt x="155989" y="199081"/>
                    <a:pt x="156697" y="202146"/>
                  </a:cubicBezTo>
                  <a:lnTo>
                    <a:pt x="156697" y="202146"/>
                  </a:lnTo>
                  <a:lnTo>
                    <a:pt x="156697" y="203563"/>
                  </a:lnTo>
                  <a:cubicBezTo>
                    <a:pt x="153393" y="202146"/>
                    <a:pt x="154811" y="207339"/>
                    <a:pt x="151034" y="205450"/>
                  </a:cubicBezTo>
                  <a:cubicBezTo>
                    <a:pt x="152449" y="207812"/>
                    <a:pt x="151034" y="205450"/>
                    <a:pt x="149617" y="205450"/>
                  </a:cubicBezTo>
                  <a:cubicBezTo>
                    <a:pt x="148203" y="205450"/>
                    <a:pt x="149617" y="208517"/>
                    <a:pt x="148203" y="206867"/>
                  </a:cubicBezTo>
                  <a:cubicBezTo>
                    <a:pt x="146786" y="205213"/>
                    <a:pt x="148203" y="208990"/>
                    <a:pt x="146080" y="206867"/>
                  </a:cubicBezTo>
                  <a:cubicBezTo>
                    <a:pt x="143954" y="204744"/>
                    <a:pt x="146080" y="208045"/>
                    <a:pt x="146080" y="208990"/>
                  </a:cubicBezTo>
                  <a:cubicBezTo>
                    <a:pt x="146080" y="209935"/>
                    <a:pt x="146080" y="208990"/>
                    <a:pt x="146080" y="207575"/>
                  </a:cubicBezTo>
                  <a:cubicBezTo>
                    <a:pt x="146080" y="206158"/>
                    <a:pt x="146080" y="207575"/>
                    <a:pt x="146080" y="209462"/>
                  </a:cubicBezTo>
                  <a:lnTo>
                    <a:pt x="146080" y="208045"/>
                  </a:lnTo>
                  <a:cubicBezTo>
                    <a:pt x="146080" y="210171"/>
                    <a:pt x="146080" y="208045"/>
                    <a:pt x="146080" y="210407"/>
                  </a:cubicBezTo>
                  <a:cubicBezTo>
                    <a:pt x="144426" y="207812"/>
                    <a:pt x="146080" y="210407"/>
                    <a:pt x="144663" y="210407"/>
                  </a:cubicBezTo>
                  <a:cubicBezTo>
                    <a:pt x="143248" y="210407"/>
                    <a:pt x="144663" y="212294"/>
                    <a:pt x="144663" y="212294"/>
                  </a:cubicBezTo>
                  <a:lnTo>
                    <a:pt x="144663" y="210643"/>
                  </a:lnTo>
                  <a:cubicBezTo>
                    <a:pt x="144663" y="213475"/>
                    <a:pt x="142776" y="210643"/>
                    <a:pt x="144663" y="213475"/>
                  </a:cubicBezTo>
                  <a:lnTo>
                    <a:pt x="144663" y="211821"/>
                  </a:lnTo>
                  <a:cubicBezTo>
                    <a:pt x="144663" y="211821"/>
                    <a:pt x="141595" y="213239"/>
                    <a:pt x="142303" y="215125"/>
                  </a:cubicBezTo>
                  <a:cubicBezTo>
                    <a:pt x="143012" y="217012"/>
                    <a:pt x="140180" y="213475"/>
                    <a:pt x="142303" y="215125"/>
                  </a:cubicBezTo>
                  <a:cubicBezTo>
                    <a:pt x="140886" y="213711"/>
                    <a:pt x="139472" y="213002"/>
                    <a:pt x="140180" y="215125"/>
                  </a:cubicBezTo>
                  <a:cubicBezTo>
                    <a:pt x="136404" y="215125"/>
                    <a:pt x="134751" y="218429"/>
                    <a:pt x="130741" y="218665"/>
                  </a:cubicBezTo>
                  <a:cubicBezTo>
                    <a:pt x="130741" y="218665"/>
                    <a:pt x="130741" y="218665"/>
                    <a:pt x="130741" y="220080"/>
                  </a:cubicBezTo>
                  <a:cubicBezTo>
                    <a:pt x="130741" y="221497"/>
                    <a:pt x="130741" y="220080"/>
                    <a:pt x="129088" y="218665"/>
                  </a:cubicBezTo>
                  <a:cubicBezTo>
                    <a:pt x="129088" y="221497"/>
                    <a:pt x="123897" y="218665"/>
                    <a:pt x="123661" y="222678"/>
                  </a:cubicBezTo>
                  <a:lnTo>
                    <a:pt x="123661" y="221025"/>
                  </a:lnTo>
                  <a:cubicBezTo>
                    <a:pt x="123661" y="221025"/>
                    <a:pt x="123661" y="222911"/>
                    <a:pt x="121538" y="222442"/>
                  </a:cubicBezTo>
                  <a:cubicBezTo>
                    <a:pt x="119415" y="221969"/>
                    <a:pt x="124133" y="226452"/>
                    <a:pt x="123661" y="227633"/>
                  </a:cubicBezTo>
                  <a:cubicBezTo>
                    <a:pt x="123188" y="228811"/>
                    <a:pt x="123661" y="225510"/>
                    <a:pt x="121774" y="225037"/>
                  </a:cubicBezTo>
                  <a:cubicBezTo>
                    <a:pt x="119887" y="224565"/>
                    <a:pt x="121774" y="222206"/>
                    <a:pt x="121774" y="223620"/>
                  </a:cubicBezTo>
                  <a:cubicBezTo>
                    <a:pt x="121774" y="225037"/>
                    <a:pt x="119651" y="221261"/>
                    <a:pt x="121774" y="223620"/>
                  </a:cubicBezTo>
                  <a:cubicBezTo>
                    <a:pt x="119179" y="221261"/>
                    <a:pt x="120120" y="225743"/>
                    <a:pt x="117525" y="223620"/>
                  </a:cubicBezTo>
                  <a:cubicBezTo>
                    <a:pt x="117525" y="226215"/>
                    <a:pt x="117525" y="225743"/>
                    <a:pt x="115875" y="223620"/>
                  </a:cubicBezTo>
                  <a:cubicBezTo>
                    <a:pt x="115638" y="224092"/>
                    <a:pt x="115638" y="224565"/>
                    <a:pt x="115875" y="225037"/>
                  </a:cubicBezTo>
                  <a:cubicBezTo>
                    <a:pt x="114221" y="225037"/>
                    <a:pt x="113752" y="225037"/>
                    <a:pt x="112098" y="225037"/>
                  </a:cubicBezTo>
                  <a:lnTo>
                    <a:pt x="112098" y="226924"/>
                  </a:lnTo>
                  <a:cubicBezTo>
                    <a:pt x="109975" y="226924"/>
                    <a:pt x="109503" y="229283"/>
                    <a:pt x="106671" y="226924"/>
                  </a:cubicBezTo>
                  <a:cubicBezTo>
                    <a:pt x="106671" y="226924"/>
                    <a:pt x="106671" y="226924"/>
                    <a:pt x="106671" y="228105"/>
                  </a:cubicBezTo>
                  <a:cubicBezTo>
                    <a:pt x="106671" y="229283"/>
                    <a:pt x="103840" y="229755"/>
                    <a:pt x="101244" y="228105"/>
                  </a:cubicBezTo>
                  <a:cubicBezTo>
                    <a:pt x="98649" y="226452"/>
                    <a:pt x="98413" y="228105"/>
                    <a:pt x="96759" y="228105"/>
                  </a:cubicBezTo>
                  <a:cubicBezTo>
                    <a:pt x="95109" y="228105"/>
                    <a:pt x="96759" y="229755"/>
                    <a:pt x="96759" y="230700"/>
                  </a:cubicBezTo>
                  <a:cubicBezTo>
                    <a:pt x="96759" y="231642"/>
                    <a:pt x="96759" y="230700"/>
                    <a:pt x="96759" y="230700"/>
                  </a:cubicBezTo>
                  <a:cubicBezTo>
                    <a:pt x="95109" y="226688"/>
                    <a:pt x="94636" y="229283"/>
                    <a:pt x="93692" y="228341"/>
                  </a:cubicBezTo>
                  <a:cubicBezTo>
                    <a:pt x="92750" y="227396"/>
                    <a:pt x="93692" y="228341"/>
                    <a:pt x="93692" y="228341"/>
                  </a:cubicBezTo>
                  <a:cubicBezTo>
                    <a:pt x="93692" y="228341"/>
                    <a:pt x="93692" y="229755"/>
                    <a:pt x="93692" y="229992"/>
                  </a:cubicBezTo>
                  <a:cubicBezTo>
                    <a:pt x="90624" y="225510"/>
                    <a:pt x="91096" y="229992"/>
                    <a:pt x="89209" y="227160"/>
                  </a:cubicBezTo>
                  <a:cubicBezTo>
                    <a:pt x="87323" y="224329"/>
                    <a:pt x="89209" y="228811"/>
                    <a:pt x="89209" y="229755"/>
                  </a:cubicBezTo>
                  <a:cubicBezTo>
                    <a:pt x="89209" y="230700"/>
                    <a:pt x="89209" y="229755"/>
                    <a:pt x="89209" y="229755"/>
                  </a:cubicBezTo>
                  <a:cubicBezTo>
                    <a:pt x="89209" y="229755"/>
                    <a:pt x="89209" y="229755"/>
                    <a:pt x="89209" y="227869"/>
                  </a:cubicBezTo>
                  <a:cubicBezTo>
                    <a:pt x="89209" y="225979"/>
                    <a:pt x="89209" y="227869"/>
                    <a:pt x="89209" y="227869"/>
                  </a:cubicBezTo>
                  <a:cubicBezTo>
                    <a:pt x="89209" y="227869"/>
                    <a:pt x="89209" y="229283"/>
                    <a:pt x="89209" y="229992"/>
                  </a:cubicBezTo>
                  <a:cubicBezTo>
                    <a:pt x="89209" y="230700"/>
                    <a:pt x="89209" y="229992"/>
                    <a:pt x="89209" y="229992"/>
                  </a:cubicBezTo>
                  <a:cubicBezTo>
                    <a:pt x="89209" y="229992"/>
                    <a:pt x="89209" y="229992"/>
                    <a:pt x="89209" y="231878"/>
                  </a:cubicBezTo>
                  <a:cubicBezTo>
                    <a:pt x="87792" y="229755"/>
                    <a:pt x="89209" y="231878"/>
                    <a:pt x="87556" y="230464"/>
                  </a:cubicBezTo>
                  <a:cubicBezTo>
                    <a:pt x="85906" y="229047"/>
                    <a:pt x="87556" y="230464"/>
                    <a:pt x="87556" y="229283"/>
                  </a:cubicBezTo>
                  <a:cubicBezTo>
                    <a:pt x="87556" y="228105"/>
                    <a:pt x="87556" y="229283"/>
                    <a:pt x="87556" y="227396"/>
                  </a:cubicBezTo>
                  <a:cubicBezTo>
                    <a:pt x="87556" y="225510"/>
                    <a:pt x="87556" y="227396"/>
                    <a:pt x="85197" y="227396"/>
                  </a:cubicBezTo>
                  <a:cubicBezTo>
                    <a:pt x="82838" y="227396"/>
                    <a:pt x="85197" y="228811"/>
                    <a:pt x="86614" y="229519"/>
                  </a:cubicBezTo>
                  <a:cubicBezTo>
                    <a:pt x="88028" y="230228"/>
                    <a:pt x="86614" y="229519"/>
                    <a:pt x="86614" y="229519"/>
                  </a:cubicBezTo>
                  <a:cubicBezTo>
                    <a:pt x="86614" y="229519"/>
                    <a:pt x="86614" y="230936"/>
                    <a:pt x="86614" y="230936"/>
                  </a:cubicBezTo>
                  <a:cubicBezTo>
                    <a:pt x="86614" y="230936"/>
                    <a:pt x="86614" y="232587"/>
                    <a:pt x="86614" y="234710"/>
                  </a:cubicBezTo>
                  <a:cubicBezTo>
                    <a:pt x="85906" y="234240"/>
                    <a:pt x="85433" y="233296"/>
                    <a:pt x="85197" y="232587"/>
                  </a:cubicBezTo>
                  <a:cubicBezTo>
                    <a:pt x="85197" y="232587"/>
                    <a:pt x="85197" y="235891"/>
                    <a:pt x="85197" y="234710"/>
                  </a:cubicBezTo>
                  <a:cubicBezTo>
                    <a:pt x="85197" y="233532"/>
                    <a:pt x="85197" y="233059"/>
                    <a:pt x="85197" y="232351"/>
                  </a:cubicBezTo>
                  <a:cubicBezTo>
                    <a:pt x="85197" y="231642"/>
                    <a:pt x="85197" y="232351"/>
                    <a:pt x="85197" y="234240"/>
                  </a:cubicBezTo>
                  <a:cubicBezTo>
                    <a:pt x="85197" y="236127"/>
                    <a:pt x="83783" y="234240"/>
                    <a:pt x="85197" y="234240"/>
                  </a:cubicBezTo>
                  <a:cubicBezTo>
                    <a:pt x="86614" y="234240"/>
                    <a:pt x="85197" y="232587"/>
                    <a:pt x="83783" y="232115"/>
                  </a:cubicBezTo>
                  <a:cubicBezTo>
                    <a:pt x="82365" y="231642"/>
                    <a:pt x="83783" y="235891"/>
                    <a:pt x="82365" y="232115"/>
                  </a:cubicBezTo>
                  <a:cubicBezTo>
                    <a:pt x="80951" y="228341"/>
                    <a:pt x="81187" y="232115"/>
                    <a:pt x="82365" y="233532"/>
                  </a:cubicBezTo>
                  <a:cubicBezTo>
                    <a:pt x="80479" y="230700"/>
                    <a:pt x="82365" y="233532"/>
                    <a:pt x="80006" y="231642"/>
                  </a:cubicBezTo>
                  <a:cubicBezTo>
                    <a:pt x="81657" y="236127"/>
                    <a:pt x="77175" y="229755"/>
                    <a:pt x="78119" y="233296"/>
                  </a:cubicBezTo>
                  <a:cubicBezTo>
                    <a:pt x="76938" y="233296"/>
                    <a:pt x="76702" y="233296"/>
                    <a:pt x="75288" y="233296"/>
                  </a:cubicBezTo>
                  <a:cubicBezTo>
                    <a:pt x="73871" y="233296"/>
                    <a:pt x="75288" y="233296"/>
                    <a:pt x="75288" y="231878"/>
                  </a:cubicBezTo>
                  <a:cubicBezTo>
                    <a:pt x="75288" y="235655"/>
                    <a:pt x="72220" y="231878"/>
                    <a:pt x="71984" y="233296"/>
                  </a:cubicBezTo>
                  <a:lnTo>
                    <a:pt x="71984" y="233296"/>
                  </a:lnTo>
                  <a:cubicBezTo>
                    <a:pt x="71984" y="233296"/>
                    <a:pt x="71984" y="233296"/>
                    <a:pt x="71984" y="234710"/>
                  </a:cubicBezTo>
                  <a:cubicBezTo>
                    <a:pt x="71984" y="236127"/>
                    <a:pt x="69858" y="232823"/>
                    <a:pt x="69389" y="232823"/>
                  </a:cubicBezTo>
                  <a:cubicBezTo>
                    <a:pt x="68916" y="232823"/>
                    <a:pt x="69389" y="232823"/>
                    <a:pt x="69389" y="232823"/>
                  </a:cubicBezTo>
                  <a:cubicBezTo>
                    <a:pt x="69389" y="232823"/>
                    <a:pt x="69389" y="232823"/>
                    <a:pt x="69389" y="234477"/>
                  </a:cubicBezTo>
                  <a:cubicBezTo>
                    <a:pt x="69389" y="236127"/>
                    <a:pt x="69389" y="233059"/>
                    <a:pt x="68208" y="233059"/>
                  </a:cubicBezTo>
                  <a:cubicBezTo>
                    <a:pt x="69858" y="237308"/>
                    <a:pt x="66085" y="233059"/>
                    <a:pt x="66793" y="234946"/>
                  </a:cubicBezTo>
                  <a:cubicBezTo>
                    <a:pt x="66085" y="234004"/>
                    <a:pt x="65612" y="233059"/>
                    <a:pt x="65376" y="232115"/>
                  </a:cubicBezTo>
                  <a:cubicBezTo>
                    <a:pt x="65376" y="230700"/>
                    <a:pt x="65376" y="232115"/>
                    <a:pt x="65376" y="232115"/>
                  </a:cubicBezTo>
                  <a:cubicBezTo>
                    <a:pt x="65376" y="232115"/>
                    <a:pt x="65376" y="232115"/>
                    <a:pt x="65376" y="234004"/>
                  </a:cubicBezTo>
                  <a:cubicBezTo>
                    <a:pt x="65376" y="235891"/>
                    <a:pt x="65376" y="234004"/>
                    <a:pt x="65376" y="235655"/>
                  </a:cubicBezTo>
                  <a:cubicBezTo>
                    <a:pt x="65140" y="234946"/>
                    <a:pt x="65140" y="234004"/>
                    <a:pt x="65376" y="233296"/>
                  </a:cubicBezTo>
                  <a:cubicBezTo>
                    <a:pt x="65376" y="234946"/>
                    <a:pt x="63959" y="233296"/>
                    <a:pt x="63489" y="233296"/>
                  </a:cubicBezTo>
                  <a:cubicBezTo>
                    <a:pt x="63017" y="233296"/>
                    <a:pt x="63489" y="231642"/>
                    <a:pt x="63489" y="230936"/>
                  </a:cubicBezTo>
                  <a:cubicBezTo>
                    <a:pt x="64904" y="234946"/>
                    <a:pt x="61836" y="232823"/>
                    <a:pt x="61836" y="234710"/>
                  </a:cubicBezTo>
                  <a:cubicBezTo>
                    <a:pt x="61836" y="232823"/>
                    <a:pt x="60421" y="233532"/>
                    <a:pt x="60185" y="231878"/>
                  </a:cubicBezTo>
                  <a:cubicBezTo>
                    <a:pt x="59949" y="230228"/>
                    <a:pt x="60185" y="231878"/>
                    <a:pt x="60185" y="233768"/>
                  </a:cubicBezTo>
                  <a:cubicBezTo>
                    <a:pt x="60185" y="235655"/>
                    <a:pt x="58059" y="230228"/>
                    <a:pt x="58296" y="232115"/>
                  </a:cubicBezTo>
                  <a:cubicBezTo>
                    <a:pt x="58532" y="234004"/>
                    <a:pt x="58296" y="232115"/>
                    <a:pt x="58296" y="232115"/>
                  </a:cubicBezTo>
                  <a:lnTo>
                    <a:pt x="58296" y="232115"/>
                  </a:lnTo>
                  <a:cubicBezTo>
                    <a:pt x="57117" y="232115"/>
                    <a:pt x="55464" y="230228"/>
                    <a:pt x="55700" y="233296"/>
                  </a:cubicBezTo>
                  <a:cubicBezTo>
                    <a:pt x="55228" y="232115"/>
                    <a:pt x="54522" y="230936"/>
                    <a:pt x="53814" y="229755"/>
                  </a:cubicBezTo>
                  <a:cubicBezTo>
                    <a:pt x="54286" y="230936"/>
                    <a:pt x="54758" y="232115"/>
                    <a:pt x="55464" y="233059"/>
                  </a:cubicBezTo>
                  <a:cubicBezTo>
                    <a:pt x="55464" y="236127"/>
                    <a:pt x="53814" y="231409"/>
                    <a:pt x="55464" y="233059"/>
                  </a:cubicBezTo>
                  <a:cubicBezTo>
                    <a:pt x="55464" y="231642"/>
                    <a:pt x="55464" y="230228"/>
                    <a:pt x="53577" y="228811"/>
                  </a:cubicBezTo>
                  <a:cubicBezTo>
                    <a:pt x="54050" y="230228"/>
                    <a:pt x="54522" y="231642"/>
                    <a:pt x="55228" y="233059"/>
                  </a:cubicBezTo>
                  <a:cubicBezTo>
                    <a:pt x="55228" y="234477"/>
                    <a:pt x="55228" y="231642"/>
                    <a:pt x="55228" y="233059"/>
                  </a:cubicBezTo>
                  <a:cubicBezTo>
                    <a:pt x="55228" y="234477"/>
                    <a:pt x="55228" y="231878"/>
                    <a:pt x="55228" y="231173"/>
                  </a:cubicBezTo>
                  <a:cubicBezTo>
                    <a:pt x="55228" y="230464"/>
                    <a:pt x="55228" y="231173"/>
                    <a:pt x="55228" y="233296"/>
                  </a:cubicBezTo>
                  <a:cubicBezTo>
                    <a:pt x="53577" y="230936"/>
                    <a:pt x="55228" y="233296"/>
                    <a:pt x="52869" y="230464"/>
                  </a:cubicBezTo>
                  <a:cubicBezTo>
                    <a:pt x="52869" y="232115"/>
                    <a:pt x="52869" y="230464"/>
                    <a:pt x="51454" y="230464"/>
                  </a:cubicBezTo>
                  <a:cubicBezTo>
                    <a:pt x="51691" y="231409"/>
                    <a:pt x="51691" y="232587"/>
                    <a:pt x="51454" y="233532"/>
                  </a:cubicBezTo>
                  <a:lnTo>
                    <a:pt x="52869" y="235419"/>
                  </a:lnTo>
                  <a:cubicBezTo>
                    <a:pt x="52869" y="235419"/>
                    <a:pt x="52869" y="233296"/>
                    <a:pt x="52869" y="235419"/>
                  </a:cubicBezTo>
                  <a:cubicBezTo>
                    <a:pt x="53105" y="234946"/>
                    <a:pt x="53105" y="234477"/>
                    <a:pt x="52869" y="234004"/>
                  </a:cubicBezTo>
                  <a:cubicBezTo>
                    <a:pt x="52869" y="234004"/>
                    <a:pt x="54995" y="232587"/>
                    <a:pt x="56409" y="236600"/>
                  </a:cubicBezTo>
                  <a:cubicBezTo>
                    <a:pt x="57826" y="240609"/>
                    <a:pt x="56409" y="235182"/>
                    <a:pt x="56409" y="234946"/>
                  </a:cubicBezTo>
                  <a:cubicBezTo>
                    <a:pt x="56881" y="235891"/>
                    <a:pt x="56881" y="237308"/>
                    <a:pt x="56409" y="238250"/>
                  </a:cubicBezTo>
                  <a:cubicBezTo>
                    <a:pt x="56409" y="238250"/>
                    <a:pt x="57826" y="238250"/>
                    <a:pt x="56409" y="236600"/>
                  </a:cubicBezTo>
                  <a:cubicBezTo>
                    <a:pt x="54995" y="234946"/>
                    <a:pt x="56409" y="236600"/>
                    <a:pt x="56409" y="235182"/>
                  </a:cubicBezTo>
                  <a:cubicBezTo>
                    <a:pt x="56409" y="233768"/>
                    <a:pt x="56409" y="237072"/>
                    <a:pt x="56409" y="238014"/>
                  </a:cubicBezTo>
                  <a:cubicBezTo>
                    <a:pt x="56409" y="238959"/>
                    <a:pt x="56409" y="236127"/>
                    <a:pt x="58296" y="239667"/>
                  </a:cubicBezTo>
                  <a:cubicBezTo>
                    <a:pt x="60185" y="243208"/>
                    <a:pt x="58296" y="238250"/>
                    <a:pt x="58296" y="238014"/>
                  </a:cubicBezTo>
                  <a:cubicBezTo>
                    <a:pt x="58296" y="237778"/>
                    <a:pt x="58296" y="238014"/>
                    <a:pt x="59713" y="238014"/>
                  </a:cubicBezTo>
                  <a:lnTo>
                    <a:pt x="59713" y="236127"/>
                  </a:lnTo>
                  <a:cubicBezTo>
                    <a:pt x="59713" y="236127"/>
                    <a:pt x="59713" y="236127"/>
                    <a:pt x="59713" y="236127"/>
                  </a:cubicBezTo>
                  <a:lnTo>
                    <a:pt x="59713" y="238250"/>
                  </a:lnTo>
                  <a:cubicBezTo>
                    <a:pt x="59713" y="236363"/>
                    <a:pt x="59713" y="236363"/>
                    <a:pt x="61836" y="236836"/>
                  </a:cubicBezTo>
                  <a:cubicBezTo>
                    <a:pt x="63959" y="237308"/>
                    <a:pt x="61836" y="236836"/>
                    <a:pt x="61836" y="238486"/>
                  </a:cubicBezTo>
                  <a:cubicBezTo>
                    <a:pt x="61836" y="240140"/>
                    <a:pt x="61836" y="238486"/>
                    <a:pt x="63253" y="238486"/>
                  </a:cubicBezTo>
                  <a:cubicBezTo>
                    <a:pt x="64667" y="238486"/>
                    <a:pt x="63253" y="238486"/>
                    <a:pt x="61836" y="238486"/>
                  </a:cubicBezTo>
                  <a:cubicBezTo>
                    <a:pt x="63017" y="241790"/>
                    <a:pt x="60185" y="238486"/>
                    <a:pt x="61836" y="240609"/>
                  </a:cubicBezTo>
                  <a:cubicBezTo>
                    <a:pt x="63489" y="242735"/>
                    <a:pt x="64195" y="240609"/>
                    <a:pt x="65376" y="240609"/>
                  </a:cubicBezTo>
                  <a:cubicBezTo>
                    <a:pt x="66557" y="240609"/>
                    <a:pt x="65376" y="240609"/>
                    <a:pt x="65376" y="240609"/>
                  </a:cubicBezTo>
                  <a:cubicBezTo>
                    <a:pt x="65376" y="240609"/>
                    <a:pt x="67499" y="243677"/>
                    <a:pt x="67027" y="240609"/>
                  </a:cubicBezTo>
                  <a:lnTo>
                    <a:pt x="67027" y="240609"/>
                  </a:lnTo>
                  <a:cubicBezTo>
                    <a:pt x="67027" y="238723"/>
                    <a:pt x="67027" y="240609"/>
                    <a:pt x="67027" y="238959"/>
                  </a:cubicBezTo>
                  <a:cubicBezTo>
                    <a:pt x="67263" y="239667"/>
                    <a:pt x="67263" y="240140"/>
                    <a:pt x="67027" y="240846"/>
                  </a:cubicBezTo>
                  <a:cubicBezTo>
                    <a:pt x="67027" y="240846"/>
                    <a:pt x="67027" y="240846"/>
                    <a:pt x="67027" y="240846"/>
                  </a:cubicBezTo>
                  <a:cubicBezTo>
                    <a:pt x="67027" y="240846"/>
                    <a:pt x="68444" y="239431"/>
                    <a:pt x="69389" y="240846"/>
                  </a:cubicBezTo>
                  <a:cubicBezTo>
                    <a:pt x="70330" y="242263"/>
                    <a:pt x="69389" y="240846"/>
                    <a:pt x="69389" y="240846"/>
                  </a:cubicBezTo>
                  <a:cubicBezTo>
                    <a:pt x="70567" y="239904"/>
                    <a:pt x="72220" y="239904"/>
                    <a:pt x="73398" y="240846"/>
                  </a:cubicBezTo>
                  <a:cubicBezTo>
                    <a:pt x="73398" y="240846"/>
                    <a:pt x="73398" y="240846"/>
                    <a:pt x="73398" y="242735"/>
                  </a:cubicBezTo>
                  <a:cubicBezTo>
                    <a:pt x="73398" y="244622"/>
                    <a:pt x="73398" y="242735"/>
                    <a:pt x="73398" y="240609"/>
                  </a:cubicBezTo>
                  <a:cubicBezTo>
                    <a:pt x="73398" y="238486"/>
                    <a:pt x="73398" y="242971"/>
                    <a:pt x="75288" y="243441"/>
                  </a:cubicBezTo>
                  <a:cubicBezTo>
                    <a:pt x="77175" y="243913"/>
                    <a:pt x="74107" y="241790"/>
                    <a:pt x="73871" y="240846"/>
                  </a:cubicBezTo>
                  <a:cubicBezTo>
                    <a:pt x="73634" y="239904"/>
                    <a:pt x="73871" y="238486"/>
                    <a:pt x="76466" y="240846"/>
                  </a:cubicBezTo>
                  <a:cubicBezTo>
                    <a:pt x="76466" y="238014"/>
                    <a:pt x="76466" y="239195"/>
                    <a:pt x="76466" y="238250"/>
                  </a:cubicBezTo>
                  <a:cubicBezTo>
                    <a:pt x="76938" y="238959"/>
                    <a:pt x="77411" y="239667"/>
                    <a:pt x="77883" y="240376"/>
                  </a:cubicBezTo>
                  <a:cubicBezTo>
                    <a:pt x="77883" y="238723"/>
                    <a:pt x="77883" y="238959"/>
                    <a:pt x="77883" y="238723"/>
                  </a:cubicBezTo>
                  <a:cubicBezTo>
                    <a:pt x="77883" y="238486"/>
                    <a:pt x="77883" y="239904"/>
                    <a:pt x="77883" y="240140"/>
                  </a:cubicBezTo>
                  <a:cubicBezTo>
                    <a:pt x="77883" y="240376"/>
                    <a:pt x="77883" y="240140"/>
                    <a:pt x="77883" y="238486"/>
                  </a:cubicBezTo>
                  <a:cubicBezTo>
                    <a:pt x="77883" y="236836"/>
                    <a:pt x="77883" y="240376"/>
                    <a:pt x="79534" y="241082"/>
                  </a:cubicBezTo>
                  <a:cubicBezTo>
                    <a:pt x="81187" y="241790"/>
                    <a:pt x="79534" y="241082"/>
                    <a:pt x="79534" y="243208"/>
                  </a:cubicBezTo>
                  <a:cubicBezTo>
                    <a:pt x="79534" y="245331"/>
                    <a:pt x="80951" y="241790"/>
                    <a:pt x="80951" y="239431"/>
                  </a:cubicBezTo>
                  <a:cubicBezTo>
                    <a:pt x="80951" y="237072"/>
                    <a:pt x="80951" y="241790"/>
                    <a:pt x="82602" y="242735"/>
                  </a:cubicBezTo>
                  <a:cubicBezTo>
                    <a:pt x="84255" y="243677"/>
                    <a:pt x="84255" y="242735"/>
                    <a:pt x="86378" y="242735"/>
                  </a:cubicBezTo>
                  <a:cubicBezTo>
                    <a:pt x="86378" y="240140"/>
                    <a:pt x="86378" y="242735"/>
                    <a:pt x="86378" y="242735"/>
                  </a:cubicBezTo>
                  <a:cubicBezTo>
                    <a:pt x="86378" y="242735"/>
                    <a:pt x="86378" y="241318"/>
                    <a:pt x="86378" y="240376"/>
                  </a:cubicBezTo>
                  <a:cubicBezTo>
                    <a:pt x="86378" y="239431"/>
                    <a:pt x="88028" y="238250"/>
                    <a:pt x="89918" y="240376"/>
                  </a:cubicBezTo>
                  <a:cubicBezTo>
                    <a:pt x="89918" y="240376"/>
                    <a:pt x="93455" y="240376"/>
                    <a:pt x="93222" y="240376"/>
                  </a:cubicBezTo>
                  <a:cubicBezTo>
                    <a:pt x="94873" y="242263"/>
                    <a:pt x="93222" y="240376"/>
                    <a:pt x="96290" y="242263"/>
                  </a:cubicBezTo>
                  <a:cubicBezTo>
                    <a:pt x="96290" y="240140"/>
                    <a:pt x="96290" y="242263"/>
                    <a:pt x="96290" y="239431"/>
                  </a:cubicBezTo>
                  <a:lnTo>
                    <a:pt x="97940" y="241554"/>
                  </a:lnTo>
                  <a:cubicBezTo>
                    <a:pt x="100063" y="241554"/>
                    <a:pt x="101717" y="239667"/>
                    <a:pt x="105021" y="241554"/>
                  </a:cubicBezTo>
                  <a:cubicBezTo>
                    <a:pt x="105021" y="241554"/>
                    <a:pt x="105021" y="239667"/>
                    <a:pt x="105021" y="239667"/>
                  </a:cubicBezTo>
                  <a:cubicBezTo>
                    <a:pt x="105021" y="239667"/>
                    <a:pt x="109739" y="241082"/>
                    <a:pt x="110684" y="239667"/>
                  </a:cubicBezTo>
                  <a:cubicBezTo>
                    <a:pt x="111626" y="238250"/>
                    <a:pt x="112571" y="241082"/>
                    <a:pt x="112807" y="239667"/>
                  </a:cubicBezTo>
                  <a:cubicBezTo>
                    <a:pt x="113043" y="238250"/>
                    <a:pt x="112807" y="239667"/>
                    <a:pt x="112807" y="238014"/>
                  </a:cubicBezTo>
                  <a:cubicBezTo>
                    <a:pt x="112807" y="236363"/>
                    <a:pt x="114694" y="239431"/>
                    <a:pt x="114694" y="238014"/>
                  </a:cubicBezTo>
                  <a:lnTo>
                    <a:pt x="116347" y="240140"/>
                  </a:lnTo>
                  <a:cubicBezTo>
                    <a:pt x="116347" y="237542"/>
                    <a:pt x="119651" y="238250"/>
                    <a:pt x="122010" y="238723"/>
                  </a:cubicBezTo>
                  <a:lnTo>
                    <a:pt x="122010" y="238723"/>
                  </a:lnTo>
                  <a:cubicBezTo>
                    <a:pt x="126020" y="238723"/>
                    <a:pt x="128382" y="236600"/>
                    <a:pt x="131919" y="236363"/>
                  </a:cubicBezTo>
                  <a:cubicBezTo>
                    <a:pt x="131919" y="234004"/>
                    <a:pt x="134517" y="236363"/>
                    <a:pt x="135932" y="234710"/>
                  </a:cubicBezTo>
                  <a:cubicBezTo>
                    <a:pt x="137349" y="233059"/>
                    <a:pt x="135932" y="233059"/>
                    <a:pt x="138055" y="234710"/>
                  </a:cubicBezTo>
                  <a:lnTo>
                    <a:pt x="138055" y="233296"/>
                  </a:lnTo>
                  <a:cubicBezTo>
                    <a:pt x="139944" y="235891"/>
                    <a:pt x="138055" y="231878"/>
                    <a:pt x="140650" y="233296"/>
                  </a:cubicBezTo>
                  <a:cubicBezTo>
                    <a:pt x="140650" y="230228"/>
                    <a:pt x="144426" y="233296"/>
                    <a:pt x="145135" y="229755"/>
                  </a:cubicBezTo>
                  <a:lnTo>
                    <a:pt x="145135" y="229755"/>
                  </a:lnTo>
                  <a:cubicBezTo>
                    <a:pt x="145135" y="226452"/>
                    <a:pt x="149853" y="229755"/>
                    <a:pt x="150562" y="225037"/>
                  </a:cubicBezTo>
                  <a:cubicBezTo>
                    <a:pt x="152921" y="226924"/>
                    <a:pt x="151743" y="222911"/>
                    <a:pt x="154102" y="225037"/>
                  </a:cubicBezTo>
                  <a:cubicBezTo>
                    <a:pt x="154102" y="222678"/>
                    <a:pt x="155516" y="225037"/>
                    <a:pt x="154102" y="222911"/>
                  </a:cubicBezTo>
                  <a:cubicBezTo>
                    <a:pt x="152685" y="220788"/>
                    <a:pt x="157642" y="222911"/>
                    <a:pt x="158584" y="220552"/>
                  </a:cubicBezTo>
                  <a:cubicBezTo>
                    <a:pt x="159529" y="218193"/>
                    <a:pt x="164483" y="215361"/>
                    <a:pt x="168496" y="214417"/>
                  </a:cubicBezTo>
                  <a:lnTo>
                    <a:pt x="168496" y="213002"/>
                  </a:lnTo>
                  <a:cubicBezTo>
                    <a:pt x="168496" y="213002"/>
                    <a:pt x="168496" y="213002"/>
                    <a:pt x="168496" y="213002"/>
                  </a:cubicBezTo>
                  <a:cubicBezTo>
                    <a:pt x="168496" y="213002"/>
                    <a:pt x="171091" y="210407"/>
                    <a:pt x="172272" y="208281"/>
                  </a:cubicBezTo>
                  <a:lnTo>
                    <a:pt x="172272" y="208281"/>
                  </a:lnTo>
                  <a:cubicBezTo>
                    <a:pt x="172272" y="208281"/>
                    <a:pt x="170855" y="205686"/>
                    <a:pt x="172272" y="206631"/>
                  </a:cubicBezTo>
                  <a:cubicBezTo>
                    <a:pt x="173687" y="207575"/>
                    <a:pt x="172272" y="206631"/>
                    <a:pt x="172272" y="206631"/>
                  </a:cubicBezTo>
                  <a:cubicBezTo>
                    <a:pt x="172272" y="206631"/>
                    <a:pt x="172272" y="206631"/>
                    <a:pt x="172272" y="206631"/>
                  </a:cubicBezTo>
                  <a:cubicBezTo>
                    <a:pt x="184780" y="197191"/>
                    <a:pt x="195870" y="186101"/>
                    <a:pt x="205309" y="173830"/>
                  </a:cubicBezTo>
                  <a:lnTo>
                    <a:pt x="205309" y="173830"/>
                  </a:lnTo>
                  <a:cubicBezTo>
                    <a:pt x="207668" y="173830"/>
                    <a:pt x="207196" y="169112"/>
                    <a:pt x="210264" y="169817"/>
                  </a:cubicBezTo>
                  <a:cubicBezTo>
                    <a:pt x="213332" y="170526"/>
                    <a:pt x="208847" y="166750"/>
                    <a:pt x="210264" y="169817"/>
                  </a:cubicBezTo>
                  <a:cubicBezTo>
                    <a:pt x="211678" y="172885"/>
                    <a:pt x="210264" y="167458"/>
                    <a:pt x="210264" y="168403"/>
                  </a:cubicBezTo>
                  <a:lnTo>
                    <a:pt x="210264" y="166986"/>
                  </a:lnTo>
                  <a:cubicBezTo>
                    <a:pt x="210264" y="166986"/>
                    <a:pt x="211914" y="166986"/>
                    <a:pt x="211678" y="164863"/>
                  </a:cubicBezTo>
                  <a:cubicBezTo>
                    <a:pt x="215691" y="164863"/>
                    <a:pt x="215454" y="158019"/>
                    <a:pt x="220881" y="159200"/>
                  </a:cubicBezTo>
                  <a:lnTo>
                    <a:pt x="220881" y="157785"/>
                  </a:lnTo>
                  <a:cubicBezTo>
                    <a:pt x="222771" y="157785"/>
                    <a:pt x="223241" y="157785"/>
                    <a:pt x="222299" y="156132"/>
                  </a:cubicBezTo>
                  <a:lnTo>
                    <a:pt x="223713" y="157785"/>
                  </a:lnTo>
                  <a:cubicBezTo>
                    <a:pt x="222062" y="155187"/>
                    <a:pt x="223713" y="156368"/>
                    <a:pt x="223713" y="157785"/>
                  </a:cubicBezTo>
                  <a:cubicBezTo>
                    <a:pt x="223713" y="159200"/>
                    <a:pt x="223713" y="155187"/>
                    <a:pt x="225130" y="154481"/>
                  </a:cubicBezTo>
                  <a:cubicBezTo>
                    <a:pt x="225839" y="154951"/>
                    <a:pt x="226308" y="155423"/>
                    <a:pt x="226545" y="156132"/>
                  </a:cubicBezTo>
                  <a:cubicBezTo>
                    <a:pt x="226545" y="156132"/>
                    <a:pt x="225130" y="153537"/>
                    <a:pt x="226545" y="154718"/>
                  </a:cubicBezTo>
                  <a:cubicBezTo>
                    <a:pt x="227962" y="155896"/>
                    <a:pt x="226545" y="154718"/>
                    <a:pt x="226545" y="154718"/>
                  </a:cubicBezTo>
                  <a:cubicBezTo>
                    <a:pt x="226545" y="154718"/>
                    <a:pt x="226545" y="154718"/>
                    <a:pt x="226545" y="153300"/>
                  </a:cubicBezTo>
                  <a:cubicBezTo>
                    <a:pt x="226781" y="153773"/>
                    <a:pt x="226781" y="154245"/>
                    <a:pt x="226545" y="154718"/>
                  </a:cubicBezTo>
                  <a:cubicBezTo>
                    <a:pt x="226545" y="154718"/>
                    <a:pt x="226545" y="152119"/>
                    <a:pt x="226545" y="151886"/>
                  </a:cubicBezTo>
                  <a:cubicBezTo>
                    <a:pt x="226545" y="151650"/>
                    <a:pt x="226545" y="151886"/>
                    <a:pt x="226545" y="154245"/>
                  </a:cubicBezTo>
                  <a:cubicBezTo>
                    <a:pt x="226308" y="152356"/>
                    <a:pt x="226308" y="150469"/>
                    <a:pt x="226545" y="148582"/>
                  </a:cubicBezTo>
                  <a:lnTo>
                    <a:pt x="228198" y="149996"/>
                  </a:lnTo>
                  <a:cubicBezTo>
                    <a:pt x="228198" y="151414"/>
                    <a:pt x="228198" y="149996"/>
                    <a:pt x="228198" y="149996"/>
                  </a:cubicBezTo>
                  <a:cubicBezTo>
                    <a:pt x="228198" y="149996"/>
                    <a:pt x="228198" y="148110"/>
                    <a:pt x="228198" y="146456"/>
                  </a:cubicBezTo>
                  <a:cubicBezTo>
                    <a:pt x="228198" y="144806"/>
                    <a:pt x="228198" y="146456"/>
                    <a:pt x="230085" y="148110"/>
                  </a:cubicBezTo>
                  <a:cubicBezTo>
                    <a:pt x="231974" y="149760"/>
                    <a:pt x="228670" y="145987"/>
                    <a:pt x="230085" y="148110"/>
                  </a:cubicBezTo>
                  <a:cubicBezTo>
                    <a:pt x="231502" y="150233"/>
                    <a:pt x="230085" y="148110"/>
                    <a:pt x="230085" y="148110"/>
                  </a:cubicBezTo>
                  <a:cubicBezTo>
                    <a:pt x="230085" y="148110"/>
                    <a:pt x="230085" y="146929"/>
                    <a:pt x="230085" y="144806"/>
                  </a:cubicBezTo>
                  <a:cubicBezTo>
                    <a:pt x="230085" y="144806"/>
                    <a:pt x="230085" y="144806"/>
                    <a:pt x="230085" y="144806"/>
                  </a:cubicBezTo>
                  <a:cubicBezTo>
                    <a:pt x="230085" y="144806"/>
                    <a:pt x="230085" y="144806"/>
                    <a:pt x="228907" y="142210"/>
                  </a:cubicBezTo>
                  <a:cubicBezTo>
                    <a:pt x="232208" y="143625"/>
                    <a:pt x="228907" y="135839"/>
                    <a:pt x="232680" y="138434"/>
                  </a:cubicBezTo>
                  <a:cubicBezTo>
                    <a:pt x="230557" y="135366"/>
                    <a:pt x="232680" y="135130"/>
                    <a:pt x="232680" y="134188"/>
                  </a:cubicBezTo>
                  <a:cubicBezTo>
                    <a:pt x="232680" y="133243"/>
                    <a:pt x="232680" y="135366"/>
                    <a:pt x="232680" y="136783"/>
                  </a:cubicBezTo>
                  <a:cubicBezTo>
                    <a:pt x="232680" y="138198"/>
                    <a:pt x="232680" y="136783"/>
                    <a:pt x="232680" y="136783"/>
                  </a:cubicBezTo>
                  <a:cubicBezTo>
                    <a:pt x="233152" y="138198"/>
                    <a:pt x="233625" y="139615"/>
                    <a:pt x="234097" y="141029"/>
                  </a:cubicBezTo>
                  <a:cubicBezTo>
                    <a:pt x="231502" y="137725"/>
                    <a:pt x="234097" y="141029"/>
                    <a:pt x="234097" y="142447"/>
                  </a:cubicBezTo>
                  <a:cubicBezTo>
                    <a:pt x="234097" y="143861"/>
                    <a:pt x="237165" y="141029"/>
                    <a:pt x="235512" y="137725"/>
                  </a:cubicBezTo>
                  <a:lnTo>
                    <a:pt x="236693" y="139379"/>
                  </a:lnTo>
                  <a:cubicBezTo>
                    <a:pt x="236693" y="139379"/>
                    <a:pt x="236693" y="137725"/>
                    <a:pt x="235512" y="134894"/>
                  </a:cubicBezTo>
                  <a:cubicBezTo>
                    <a:pt x="234333" y="132062"/>
                    <a:pt x="236693" y="134894"/>
                    <a:pt x="237165" y="136311"/>
                  </a:cubicBezTo>
                  <a:cubicBezTo>
                    <a:pt x="237637" y="137725"/>
                    <a:pt x="237165" y="133243"/>
                    <a:pt x="235984" y="130176"/>
                  </a:cubicBezTo>
                  <a:cubicBezTo>
                    <a:pt x="234806" y="127108"/>
                    <a:pt x="238343" y="128053"/>
                    <a:pt x="235984" y="123804"/>
                  </a:cubicBezTo>
                  <a:cubicBezTo>
                    <a:pt x="235984" y="123804"/>
                    <a:pt x="235984" y="121208"/>
                    <a:pt x="235984" y="118849"/>
                  </a:cubicBezTo>
                  <a:cubicBezTo>
                    <a:pt x="238816" y="118849"/>
                    <a:pt x="234097" y="108701"/>
                    <a:pt x="240233" y="111297"/>
                  </a:cubicBezTo>
                  <a:cubicBezTo>
                    <a:pt x="235984" y="107993"/>
                    <a:pt x="240233" y="108229"/>
                    <a:pt x="235984" y="104925"/>
                  </a:cubicBezTo>
                  <a:cubicBezTo>
                    <a:pt x="235984" y="104925"/>
                    <a:pt x="233625" y="101151"/>
                    <a:pt x="235984" y="102802"/>
                  </a:cubicBezTo>
                  <a:cubicBezTo>
                    <a:pt x="234333" y="98320"/>
                    <a:pt x="235984" y="96430"/>
                    <a:pt x="239997" y="97611"/>
                  </a:cubicBezTo>
                  <a:cubicBezTo>
                    <a:pt x="239288" y="96430"/>
                    <a:pt x="238343" y="95252"/>
                    <a:pt x="237401" y="94307"/>
                  </a:cubicBezTo>
                  <a:cubicBezTo>
                    <a:pt x="237401" y="94307"/>
                    <a:pt x="237401" y="94307"/>
                    <a:pt x="239524" y="94307"/>
                  </a:cubicBezTo>
                  <a:cubicBezTo>
                    <a:pt x="241647" y="94307"/>
                    <a:pt x="239524" y="94307"/>
                    <a:pt x="239524" y="92893"/>
                  </a:cubicBezTo>
                  <a:cubicBezTo>
                    <a:pt x="238816" y="91712"/>
                    <a:pt x="238107" y="90531"/>
                    <a:pt x="237165" y="89589"/>
                  </a:cubicBezTo>
                  <a:cubicBezTo>
                    <a:pt x="237165" y="89589"/>
                    <a:pt x="237165" y="89589"/>
                    <a:pt x="237165" y="89589"/>
                  </a:cubicBezTo>
                  <a:cubicBezTo>
                    <a:pt x="237165" y="89589"/>
                    <a:pt x="237165" y="85104"/>
                    <a:pt x="241883" y="86757"/>
                  </a:cubicBezTo>
                  <a:cubicBezTo>
                    <a:pt x="239760" y="84631"/>
                    <a:pt x="239524" y="83690"/>
                    <a:pt x="240469" y="83690"/>
                  </a:cubicBezTo>
                  <a:cubicBezTo>
                    <a:pt x="238107" y="80386"/>
                    <a:pt x="236220" y="76609"/>
                    <a:pt x="234806" y="72833"/>
                  </a:cubicBezTo>
                  <a:lnTo>
                    <a:pt x="237401" y="74014"/>
                  </a:lnTo>
                  <a:cubicBezTo>
                    <a:pt x="235039" y="72360"/>
                    <a:pt x="237401" y="72127"/>
                    <a:pt x="235512" y="70710"/>
                  </a:cubicBezTo>
                  <a:lnTo>
                    <a:pt x="236693" y="70710"/>
                  </a:lnTo>
                  <a:cubicBezTo>
                    <a:pt x="237165" y="68351"/>
                    <a:pt x="236456" y="65992"/>
                    <a:pt x="235039" y="64102"/>
                  </a:cubicBezTo>
                  <a:cubicBezTo>
                    <a:pt x="235512" y="61270"/>
                    <a:pt x="234570" y="58203"/>
                    <a:pt x="232444" y="56080"/>
                  </a:cubicBezTo>
                  <a:cubicBezTo>
                    <a:pt x="232444" y="56080"/>
                    <a:pt x="230557" y="51361"/>
                    <a:pt x="229376" y="49708"/>
                  </a:cubicBezTo>
                  <a:cubicBezTo>
                    <a:pt x="227489" y="46640"/>
                    <a:pt x="225366" y="44045"/>
                    <a:pt x="222771" y="41449"/>
                  </a:cubicBezTo>
                  <a:cubicBezTo>
                    <a:pt x="222771" y="41449"/>
                    <a:pt x="221354" y="41449"/>
                    <a:pt x="220409" y="41449"/>
                  </a:cubicBezTo>
                  <a:cubicBezTo>
                    <a:pt x="219467" y="41449"/>
                    <a:pt x="220409" y="41449"/>
                    <a:pt x="220409" y="40032"/>
                  </a:cubicBezTo>
                  <a:cubicBezTo>
                    <a:pt x="220409" y="38618"/>
                    <a:pt x="220409" y="40032"/>
                    <a:pt x="218995" y="40032"/>
                  </a:cubicBezTo>
                  <a:cubicBezTo>
                    <a:pt x="221354" y="41922"/>
                    <a:pt x="217341" y="40032"/>
                    <a:pt x="218995" y="42158"/>
                  </a:cubicBezTo>
                  <a:cubicBezTo>
                    <a:pt x="220645" y="44281"/>
                    <a:pt x="217341" y="42158"/>
                    <a:pt x="216636" y="42158"/>
                  </a:cubicBezTo>
                  <a:cubicBezTo>
                    <a:pt x="216872" y="42630"/>
                    <a:pt x="216872" y="43336"/>
                    <a:pt x="216636" y="43809"/>
                  </a:cubicBezTo>
                  <a:lnTo>
                    <a:pt x="212859" y="39799"/>
                  </a:lnTo>
                  <a:cubicBezTo>
                    <a:pt x="212151" y="42864"/>
                    <a:pt x="212623" y="46404"/>
                    <a:pt x="214510" y="48999"/>
                  </a:cubicBezTo>
                  <a:cubicBezTo>
                    <a:pt x="214510" y="48999"/>
                    <a:pt x="214510" y="48999"/>
                    <a:pt x="214510" y="48999"/>
                  </a:cubicBezTo>
                  <a:lnTo>
                    <a:pt x="216163" y="48999"/>
                  </a:lnTo>
                  <a:lnTo>
                    <a:pt x="216163" y="50417"/>
                  </a:lnTo>
                  <a:cubicBezTo>
                    <a:pt x="212859" y="48294"/>
                    <a:pt x="216163" y="52776"/>
                    <a:pt x="218995" y="54899"/>
                  </a:cubicBezTo>
                  <a:cubicBezTo>
                    <a:pt x="217814" y="54193"/>
                    <a:pt x="216872" y="53248"/>
                    <a:pt x="215927" y="52067"/>
                  </a:cubicBezTo>
                  <a:cubicBezTo>
                    <a:pt x="215927" y="52067"/>
                    <a:pt x="215927" y="52067"/>
                    <a:pt x="214040" y="52067"/>
                  </a:cubicBezTo>
                  <a:cubicBezTo>
                    <a:pt x="212151" y="52067"/>
                    <a:pt x="214040" y="52067"/>
                    <a:pt x="212387" y="49708"/>
                  </a:cubicBezTo>
                  <a:cubicBezTo>
                    <a:pt x="210736" y="47349"/>
                    <a:pt x="214040" y="51831"/>
                    <a:pt x="212387" y="49708"/>
                  </a:cubicBezTo>
                  <a:lnTo>
                    <a:pt x="214040" y="51598"/>
                  </a:lnTo>
                  <a:lnTo>
                    <a:pt x="214040" y="51598"/>
                  </a:lnTo>
                  <a:lnTo>
                    <a:pt x="211209" y="48763"/>
                  </a:lnTo>
                  <a:lnTo>
                    <a:pt x="211209" y="48763"/>
                  </a:lnTo>
                  <a:cubicBezTo>
                    <a:pt x="213095" y="50417"/>
                    <a:pt x="211209" y="48763"/>
                    <a:pt x="211209" y="48763"/>
                  </a:cubicBezTo>
                  <a:lnTo>
                    <a:pt x="212859" y="48763"/>
                  </a:lnTo>
                  <a:cubicBezTo>
                    <a:pt x="212859" y="48763"/>
                    <a:pt x="209083" y="44753"/>
                    <a:pt x="208847" y="43809"/>
                  </a:cubicBezTo>
                  <a:cubicBezTo>
                    <a:pt x="210028" y="44753"/>
                    <a:pt x="210972" y="45932"/>
                    <a:pt x="211914" y="47113"/>
                  </a:cubicBezTo>
                  <a:cubicBezTo>
                    <a:pt x="211914" y="47113"/>
                    <a:pt x="211914" y="47113"/>
                    <a:pt x="210264" y="44753"/>
                  </a:cubicBezTo>
                  <a:cubicBezTo>
                    <a:pt x="208610" y="42394"/>
                    <a:pt x="210264" y="42394"/>
                    <a:pt x="208377" y="40741"/>
                  </a:cubicBezTo>
                  <a:cubicBezTo>
                    <a:pt x="206487" y="39090"/>
                    <a:pt x="208377" y="42394"/>
                    <a:pt x="209791" y="43572"/>
                  </a:cubicBezTo>
                  <a:cubicBezTo>
                    <a:pt x="206960" y="40977"/>
                    <a:pt x="206487" y="39563"/>
                    <a:pt x="209791" y="40505"/>
                  </a:cubicBezTo>
                  <a:cubicBezTo>
                    <a:pt x="208377" y="38618"/>
                    <a:pt x="207196" y="37201"/>
                    <a:pt x="209791" y="37673"/>
                  </a:cubicBezTo>
                  <a:cubicBezTo>
                    <a:pt x="206251" y="33191"/>
                    <a:pt x="209791" y="32955"/>
                    <a:pt x="205779" y="29415"/>
                  </a:cubicBezTo>
                  <a:cubicBezTo>
                    <a:pt x="201769" y="25874"/>
                    <a:pt x="205779" y="29415"/>
                    <a:pt x="202241" y="29415"/>
                  </a:cubicBezTo>
                  <a:cubicBezTo>
                    <a:pt x="198701" y="29415"/>
                    <a:pt x="202241" y="29415"/>
                    <a:pt x="200352" y="29415"/>
                  </a:cubicBezTo>
                  <a:lnTo>
                    <a:pt x="200352" y="29415"/>
                  </a:lnTo>
                  <a:cubicBezTo>
                    <a:pt x="197993" y="28000"/>
                    <a:pt x="200352" y="29415"/>
                    <a:pt x="198701" y="29415"/>
                  </a:cubicBezTo>
                  <a:cubicBezTo>
                    <a:pt x="197757" y="28942"/>
                    <a:pt x="197048" y="28470"/>
                    <a:pt x="196578" y="27764"/>
                  </a:cubicBezTo>
                  <a:cubicBezTo>
                    <a:pt x="194925" y="27764"/>
                    <a:pt x="196578" y="27764"/>
                    <a:pt x="196578" y="27764"/>
                  </a:cubicBezTo>
                  <a:cubicBezTo>
                    <a:pt x="196578" y="27764"/>
                    <a:pt x="195161" y="27764"/>
                    <a:pt x="194216" y="26347"/>
                  </a:cubicBezTo>
                  <a:cubicBezTo>
                    <a:pt x="193274" y="24932"/>
                    <a:pt x="194216" y="27764"/>
                    <a:pt x="194216" y="28706"/>
                  </a:cubicBezTo>
                  <a:cubicBezTo>
                    <a:pt x="192802" y="27764"/>
                    <a:pt x="191621" y="26583"/>
                    <a:pt x="190443" y="25166"/>
                  </a:cubicBezTo>
                  <a:lnTo>
                    <a:pt x="189262" y="25166"/>
                  </a:lnTo>
                  <a:lnTo>
                    <a:pt x="189262" y="25166"/>
                  </a:lnTo>
                  <a:cubicBezTo>
                    <a:pt x="189262" y="25166"/>
                    <a:pt x="189262" y="25166"/>
                    <a:pt x="189262" y="26347"/>
                  </a:cubicBezTo>
                  <a:lnTo>
                    <a:pt x="187611" y="25166"/>
                  </a:lnTo>
                  <a:cubicBezTo>
                    <a:pt x="187611" y="26347"/>
                    <a:pt x="187611" y="26347"/>
                    <a:pt x="187611" y="26347"/>
                  </a:cubicBezTo>
                  <a:lnTo>
                    <a:pt x="190207" y="28234"/>
                  </a:lnTo>
                  <a:lnTo>
                    <a:pt x="190207" y="28234"/>
                  </a:lnTo>
                  <a:lnTo>
                    <a:pt x="185958" y="25402"/>
                  </a:lnTo>
                  <a:cubicBezTo>
                    <a:pt x="184544" y="23515"/>
                    <a:pt x="182890" y="21865"/>
                    <a:pt x="181003" y="20447"/>
                  </a:cubicBezTo>
                  <a:cubicBezTo>
                    <a:pt x="181003" y="20447"/>
                    <a:pt x="181003" y="18325"/>
                    <a:pt x="181003" y="18797"/>
                  </a:cubicBezTo>
                  <a:cubicBezTo>
                    <a:pt x="178172" y="16907"/>
                    <a:pt x="179350" y="17380"/>
                    <a:pt x="181003" y="17144"/>
                  </a:cubicBezTo>
                  <a:cubicBezTo>
                    <a:pt x="182654" y="16907"/>
                    <a:pt x="181003" y="17144"/>
                    <a:pt x="181003" y="17144"/>
                  </a:cubicBezTo>
                  <a:cubicBezTo>
                    <a:pt x="181003" y="17144"/>
                    <a:pt x="181003" y="17144"/>
                    <a:pt x="181003" y="15493"/>
                  </a:cubicBezTo>
                  <a:cubicBezTo>
                    <a:pt x="181003" y="13840"/>
                    <a:pt x="182418" y="15493"/>
                    <a:pt x="182654" y="15493"/>
                  </a:cubicBezTo>
                  <a:cubicBezTo>
                    <a:pt x="182890" y="15493"/>
                    <a:pt x="181003" y="13367"/>
                    <a:pt x="182654" y="13603"/>
                  </a:cubicBezTo>
                  <a:lnTo>
                    <a:pt x="180767" y="12189"/>
                  </a:lnTo>
                  <a:lnTo>
                    <a:pt x="180767" y="12189"/>
                  </a:lnTo>
                  <a:cubicBezTo>
                    <a:pt x="179350" y="12189"/>
                    <a:pt x="176755" y="9594"/>
                    <a:pt x="179350" y="11008"/>
                  </a:cubicBezTo>
                  <a:lnTo>
                    <a:pt x="177463" y="11008"/>
                  </a:lnTo>
                  <a:lnTo>
                    <a:pt x="177463" y="11008"/>
                  </a:lnTo>
                  <a:lnTo>
                    <a:pt x="177463" y="11008"/>
                  </a:lnTo>
                  <a:lnTo>
                    <a:pt x="177463" y="11008"/>
                  </a:lnTo>
                  <a:lnTo>
                    <a:pt x="181240" y="12661"/>
                  </a:lnTo>
                  <a:lnTo>
                    <a:pt x="181240" y="12661"/>
                  </a:lnTo>
                  <a:cubicBezTo>
                    <a:pt x="183835" y="13840"/>
                    <a:pt x="186666" y="14784"/>
                    <a:pt x="189498" y="15493"/>
                  </a:cubicBezTo>
                  <a:lnTo>
                    <a:pt x="187375" y="15493"/>
                  </a:lnTo>
                  <a:lnTo>
                    <a:pt x="181476" y="13367"/>
                  </a:lnTo>
                  <a:lnTo>
                    <a:pt x="178408" y="13367"/>
                  </a:lnTo>
                  <a:lnTo>
                    <a:pt x="178408" y="13367"/>
                  </a:lnTo>
                  <a:lnTo>
                    <a:pt x="176518" y="13367"/>
                  </a:lnTo>
                  <a:cubicBezTo>
                    <a:pt x="176518" y="13367"/>
                    <a:pt x="176518" y="13367"/>
                    <a:pt x="176518" y="13367"/>
                  </a:cubicBezTo>
                  <a:lnTo>
                    <a:pt x="176518" y="13367"/>
                  </a:lnTo>
                  <a:lnTo>
                    <a:pt x="169677" y="9830"/>
                  </a:lnTo>
                  <a:lnTo>
                    <a:pt x="162597" y="5345"/>
                  </a:lnTo>
                  <a:lnTo>
                    <a:pt x="162597" y="5345"/>
                  </a:lnTo>
                  <a:lnTo>
                    <a:pt x="167082" y="8413"/>
                  </a:lnTo>
                  <a:lnTo>
                    <a:pt x="167082" y="8413"/>
                  </a:lnTo>
                  <a:lnTo>
                    <a:pt x="162597" y="5109"/>
                  </a:lnTo>
                  <a:lnTo>
                    <a:pt x="160710" y="5109"/>
                  </a:lnTo>
                  <a:lnTo>
                    <a:pt x="160710" y="5109"/>
                  </a:lnTo>
                  <a:cubicBezTo>
                    <a:pt x="158820" y="3694"/>
                    <a:pt x="162124" y="5109"/>
                    <a:pt x="162597" y="5109"/>
                  </a:cubicBezTo>
                  <a:lnTo>
                    <a:pt x="160710" y="5109"/>
                  </a:lnTo>
                  <a:lnTo>
                    <a:pt x="159293" y="5109"/>
                  </a:lnTo>
                  <a:lnTo>
                    <a:pt x="159293" y="5109"/>
                  </a:lnTo>
                  <a:cubicBezTo>
                    <a:pt x="159293" y="5109"/>
                    <a:pt x="159293" y="5109"/>
                    <a:pt x="162361" y="7235"/>
                  </a:cubicBezTo>
                  <a:cubicBezTo>
                    <a:pt x="165428" y="9357"/>
                    <a:pt x="160001" y="5817"/>
                    <a:pt x="162361" y="7235"/>
                  </a:cubicBezTo>
                  <a:lnTo>
                    <a:pt x="160238" y="5817"/>
                  </a:lnTo>
                  <a:lnTo>
                    <a:pt x="163542" y="7940"/>
                  </a:lnTo>
                  <a:lnTo>
                    <a:pt x="160946" y="6526"/>
                  </a:lnTo>
                  <a:lnTo>
                    <a:pt x="163778" y="8649"/>
                  </a:lnTo>
                  <a:lnTo>
                    <a:pt x="162361" y="8649"/>
                  </a:lnTo>
                  <a:lnTo>
                    <a:pt x="164247" y="10066"/>
                  </a:lnTo>
                  <a:lnTo>
                    <a:pt x="162124" y="8649"/>
                  </a:lnTo>
                  <a:lnTo>
                    <a:pt x="160710" y="8649"/>
                  </a:lnTo>
                  <a:cubicBezTo>
                    <a:pt x="159293" y="8649"/>
                    <a:pt x="160710" y="8649"/>
                    <a:pt x="163069" y="10536"/>
                  </a:cubicBezTo>
                  <a:cubicBezTo>
                    <a:pt x="163778" y="11480"/>
                    <a:pt x="164956" y="12189"/>
                    <a:pt x="165901" y="12898"/>
                  </a:cubicBezTo>
                  <a:lnTo>
                    <a:pt x="163305" y="11008"/>
                  </a:lnTo>
                  <a:lnTo>
                    <a:pt x="163305" y="11008"/>
                  </a:lnTo>
                  <a:lnTo>
                    <a:pt x="159293" y="8176"/>
                  </a:lnTo>
                  <a:lnTo>
                    <a:pt x="159293" y="8176"/>
                  </a:lnTo>
                  <a:lnTo>
                    <a:pt x="157170" y="6762"/>
                  </a:lnTo>
                  <a:lnTo>
                    <a:pt x="158584" y="8176"/>
                  </a:lnTo>
                  <a:cubicBezTo>
                    <a:pt x="158584" y="8176"/>
                    <a:pt x="156934" y="8176"/>
                    <a:pt x="158584" y="8176"/>
                  </a:cubicBezTo>
                  <a:lnTo>
                    <a:pt x="158584" y="8176"/>
                  </a:lnTo>
                  <a:lnTo>
                    <a:pt x="158584" y="8176"/>
                  </a:lnTo>
                  <a:lnTo>
                    <a:pt x="158584" y="8176"/>
                  </a:lnTo>
                  <a:lnTo>
                    <a:pt x="154574" y="5345"/>
                  </a:lnTo>
                  <a:lnTo>
                    <a:pt x="156461" y="6762"/>
                  </a:lnTo>
                  <a:lnTo>
                    <a:pt x="153866" y="5109"/>
                  </a:lnTo>
                  <a:lnTo>
                    <a:pt x="155516" y="6290"/>
                  </a:lnTo>
                  <a:lnTo>
                    <a:pt x="153393" y="4636"/>
                  </a:lnTo>
                  <a:cubicBezTo>
                    <a:pt x="153393" y="4636"/>
                    <a:pt x="153393" y="4636"/>
                    <a:pt x="153393" y="4636"/>
                  </a:cubicBezTo>
                  <a:lnTo>
                    <a:pt x="151271" y="2986"/>
                  </a:lnTo>
                  <a:cubicBezTo>
                    <a:pt x="151271" y="2986"/>
                    <a:pt x="151271" y="2986"/>
                    <a:pt x="151271" y="2986"/>
                  </a:cubicBezTo>
                  <a:lnTo>
                    <a:pt x="152921" y="2986"/>
                  </a:lnTo>
                  <a:cubicBezTo>
                    <a:pt x="152921" y="2986"/>
                    <a:pt x="154338" y="4636"/>
                    <a:pt x="152921" y="4403"/>
                  </a:cubicBezTo>
                  <a:lnTo>
                    <a:pt x="152921" y="4403"/>
                  </a:lnTo>
                  <a:lnTo>
                    <a:pt x="154338" y="5817"/>
                  </a:lnTo>
                  <a:cubicBezTo>
                    <a:pt x="149148" y="1805"/>
                    <a:pt x="154338" y="7468"/>
                    <a:pt x="154338" y="5817"/>
                  </a:cubicBezTo>
                  <a:cubicBezTo>
                    <a:pt x="154338" y="4167"/>
                    <a:pt x="151743" y="2750"/>
                    <a:pt x="150089" y="1099"/>
                  </a:cubicBezTo>
                  <a:cubicBezTo>
                    <a:pt x="148439" y="-554"/>
                    <a:pt x="150089" y="1099"/>
                    <a:pt x="148675" y="1099"/>
                  </a:cubicBezTo>
                  <a:lnTo>
                    <a:pt x="150326" y="2750"/>
                  </a:lnTo>
                  <a:lnTo>
                    <a:pt x="148675" y="1335"/>
                  </a:lnTo>
                  <a:lnTo>
                    <a:pt x="148675" y="1335"/>
                  </a:lnTo>
                  <a:lnTo>
                    <a:pt x="146786" y="-554"/>
                  </a:lnTo>
                  <a:cubicBezTo>
                    <a:pt x="144190" y="-2677"/>
                    <a:pt x="149384" y="2277"/>
                    <a:pt x="146786" y="-554"/>
                  </a:cubicBezTo>
                  <a:lnTo>
                    <a:pt x="151507" y="4167"/>
                  </a:lnTo>
                  <a:lnTo>
                    <a:pt x="148911" y="2041"/>
                  </a:lnTo>
                  <a:cubicBezTo>
                    <a:pt x="147258" y="627"/>
                    <a:pt x="148911" y="2041"/>
                    <a:pt x="148911" y="2041"/>
                  </a:cubicBezTo>
                  <a:cubicBezTo>
                    <a:pt x="149853" y="2750"/>
                    <a:pt x="150562" y="3458"/>
                    <a:pt x="151271" y="4403"/>
                  </a:cubicBezTo>
                  <a:cubicBezTo>
                    <a:pt x="151271" y="4403"/>
                    <a:pt x="151271" y="4403"/>
                    <a:pt x="151271" y="4403"/>
                  </a:cubicBezTo>
                  <a:cubicBezTo>
                    <a:pt x="151271" y="4403"/>
                    <a:pt x="151271" y="4403"/>
                    <a:pt x="151271" y="4403"/>
                  </a:cubicBezTo>
                  <a:lnTo>
                    <a:pt x="153630" y="6998"/>
                  </a:lnTo>
                  <a:cubicBezTo>
                    <a:pt x="151743" y="5581"/>
                    <a:pt x="152215" y="6998"/>
                    <a:pt x="151743" y="6998"/>
                  </a:cubicBezTo>
                  <a:cubicBezTo>
                    <a:pt x="151271" y="6998"/>
                    <a:pt x="150326" y="5345"/>
                    <a:pt x="149384" y="4636"/>
                  </a:cubicBezTo>
                  <a:cubicBezTo>
                    <a:pt x="152215" y="7468"/>
                    <a:pt x="151034" y="6762"/>
                    <a:pt x="153393" y="9121"/>
                  </a:cubicBezTo>
                  <a:lnTo>
                    <a:pt x="151271" y="9121"/>
                  </a:lnTo>
                  <a:cubicBezTo>
                    <a:pt x="152921" y="10536"/>
                    <a:pt x="154338" y="12189"/>
                    <a:pt x="155753" y="14076"/>
                  </a:cubicBezTo>
                  <a:cubicBezTo>
                    <a:pt x="155753" y="14076"/>
                    <a:pt x="154338" y="12661"/>
                    <a:pt x="153393" y="11953"/>
                  </a:cubicBezTo>
                  <a:lnTo>
                    <a:pt x="158820" y="18561"/>
                  </a:lnTo>
                  <a:cubicBezTo>
                    <a:pt x="158820" y="18561"/>
                    <a:pt x="156225" y="15021"/>
                    <a:pt x="155516" y="14312"/>
                  </a:cubicBezTo>
                  <a:cubicBezTo>
                    <a:pt x="156225" y="14548"/>
                    <a:pt x="156697" y="15021"/>
                    <a:pt x="157170" y="15729"/>
                  </a:cubicBezTo>
                  <a:lnTo>
                    <a:pt x="155516" y="13840"/>
                  </a:lnTo>
                  <a:cubicBezTo>
                    <a:pt x="158115" y="15729"/>
                    <a:pt x="151507" y="8649"/>
                    <a:pt x="155516" y="11480"/>
                  </a:cubicBezTo>
                  <a:cubicBezTo>
                    <a:pt x="159529" y="14312"/>
                    <a:pt x="158348" y="15493"/>
                    <a:pt x="157642" y="15493"/>
                  </a:cubicBezTo>
                  <a:cubicBezTo>
                    <a:pt x="161652" y="19503"/>
                    <a:pt x="160710" y="19739"/>
                    <a:pt x="160710" y="20447"/>
                  </a:cubicBezTo>
                  <a:lnTo>
                    <a:pt x="155753" y="15021"/>
                  </a:lnTo>
                  <a:lnTo>
                    <a:pt x="155753" y="16907"/>
                  </a:lnTo>
                  <a:cubicBezTo>
                    <a:pt x="152449" y="14076"/>
                    <a:pt x="156934" y="19033"/>
                    <a:pt x="153866" y="16907"/>
                  </a:cubicBezTo>
                  <a:lnTo>
                    <a:pt x="153866" y="19266"/>
                  </a:lnTo>
                  <a:lnTo>
                    <a:pt x="155283" y="20684"/>
                  </a:lnTo>
                  <a:cubicBezTo>
                    <a:pt x="155283" y="20684"/>
                    <a:pt x="155283" y="20684"/>
                    <a:pt x="155283" y="22101"/>
                  </a:cubicBezTo>
                  <a:cubicBezTo>
                    <a:pt x="155283" y="23515"/>
                    <a:pt x="153630" y="20211"/>
                    <a:pt x="153866" y="20211"/>
                  </a:cubicBezTo>
                  <a:cubicBezTo>
                    <a:pt x="154102" y="20211"/>
                    <a:pt x="153866" y="20211"/>
                    <a:pt x="153866" y="22334"/>
                  </a:cubicBezTo>
                  <a:cubicBezTo>
                    <a:pt x="153866" y="24460"/>
                    <a:pt x="153866" y="23751"/>
                    <a:pt x="152685" y="22334"/>
                  </a:cubicBezTo>
                  <a:cubicBezTo>
                    <a:pt x="151507" y="20920"/>
                    <a:pt x="154811" y="25638"/>
                    <a:pt x="152685" y="24932"/>
                  </a:cubicBezTo>
                  <a:cubicBezTo>
                    <a:pt x="151034" y="23279"/>
                    <a:pt x="149617" y="21629"/>
                    <a:pt x="148203" y="19739"/>
                  </a:cubicBezTo>
                  <a:cubicBezTo>
                    <a:pt x="148203" y="19739"/>
                    <a:pt x="150326" y="22570"/>
                    <a:pt x="148203" y="22570"/>
                  </a:cubicBezTo>
                  <a:lnTo>
                    <a:pt x="146786" y="22570"/>
                  </a:lnTo>
                  <a:cubicBezTo>
                    <a:pt x="146786" y="23988"/>
                    <a:pt x="146786" y="22570"/>
                    <a:pt x="148203" y="23988"/>
                  </a:cubicBezTo>
                  <a:cubicBezTo>
                    <a:pt x="149617" y="25402"/>
                    <a:pt x="148203" y="23988"/>
                    <a:pt x="148203" y="23988"/>
                  </a:cubicBezTo>
                  <a:cubicBezTo>
                    <a:pt x="148203" y="23988"/>
                    <a:pt x="149617" y="25402"/>
                    <a:pt x="149617" y="25166"/>
                  </a:cubicBezTo>
                  <a:lnTo>
                    <a:pt x="149617" y="25166"/>
                  </a:lnTo>
                  <a:cubicBezTo>
                    <a:pt x="149617" y="25166"/>
                    <a:pt x="147730" y="23751"/>
                    <a:pt x="147967" y="25166"/>
                  </a:cubicBezTo>
                  <a:lnTo>
                    <a:pt x="149384" y="26583"/>
                  </a:lnTo>
                  <a:cubicBezTo>
                    <a:pt x="149384" y="26583"/>
                    <a:pt x="149384" y="26583"/>
                    <a:pt x="149384" y="26583"/>
                  </a:cubicBezTo>
                  <a:lnTo>
                    <a:pt x="149384" y="26583"/>
                  </a:lnTo>
                  <a:cubicBezTo>
                    <a:pt x="149384" y="26583"/>
                    <a:pt x="149384" y="26583"/>
                    <a:pt x="149384" y="26583"/>
                  </a:cubicBezTo>
                  <a:lnTo>
                    <a:pt x="146786" y="23988"/>
                  </a:lnTo>
                  <a:cubicBezTo>
                    <a:pt x="148675" y="26583"/>
                    <a:pt x="150089" y="29178"/>
                    <a:pt x="151271" y="32246"/>
                  </a:cubicBezTo>
                  <a:cubicBezTo>
                    <a:pt x="150798" y="32246"/>
                    <a:pt x="150562" y="32246"/>
                    <a:pt x="150089" y="32246"/>
                  </a:cubicBezTo>
                  <a:cubicBezTo>
                    <a:pt x="150089" y="32246"/>
                    <a:pt x="151979" y="35550"/>
                    <a:pt x="151743" y="35786"/>
                  </a:cubicBezTo>
                  <a:cubicBezTo>
                    <a:pt x="151507" y="36023"/>
                    <a:pt x="150089" y="33191"/>
                    <a:pt x="149148" y="32246"/>
                  </a:cubicBezTo>
                  <a:cubicBezTo>
                    <a:pt x="148203" y="31301"/>
                    <a:pt x="149148" y="32246"/>
                    <a:pt x="149148" y="32246"/>
                  </a:cubicBezTo>
                  <a:cubicBezTo>
                    <a:pt x="149148" y="32246"/>
                    <a:pt x="149148" y="35078"/>
                    <a:pt x="149148" y="35550"/>
                  </a:cubicBezTo>
                  <a:cubicBezTo>
                    <a:pt x="149148" y="36023"/>
                    <a:pt x="149148" y="33663"/>
                    <a:pt x="146549" y="31538"/>
                  </a:cubicBezTo>
                  <a:cubicBezTo>
                    <a:pt x="143954" y="29415"/>
                    <a:pt x="146549" y="31538"/>
                    <a:pt x="146549" y="32719"/>
                  </a:cubicBezTo>
                  <a:cubicBezTo>
                    <a:pt x="146549" y="33900"/>
                    <a:pt x="146549" y="37201"/>
                    <a:pt x="146549" y="38382"/>
                  </a:cubicBezTo>
                  <a:cubicBezTo>
                    <a:pt x="146549" y="39563"/>
                    <a:pt x="146549" y="36495"/>
                    <a:pt x="144426" y="35786"/>
                  </a:cubicBezTo>
                  <a:cubicBezTo>
                    <a:pt x="145135" y="36731"/>
                    <a:pt x="145844" y="37673"/>
                    <a:pt x="146316" y="38854"/>
                  </a:cubicBezTo>
                  <a:cubicBezTo>
                    <a:pt x="146316" y="38854"/>
                    <a:pt x="146316" y="38854"/>
                    <a:pt x="146316" y="38854"/>
                  </a:cubicBezTo>
                  <a:lnTo>
                    <a:pt x="146316" y="38854"/>
                  </a:lnTo>
                  <a:cubicBezTo>
                    <a:pt x="146316" y="40268"/>
                    <a:pt x="144663" y="38854"/>
                    <a:pt x="146316" y="40741"/>
                  </a:cubicBezTo>
                  <a:lnTo>
                    <a:pt x="144899" y="39090"/>
                  </a:lnTo>
                  <a:cubicBezTo>
                    <a:pt x="144899" y="40741"/>
                    <a:pt x="144899" y="39090"/>
                    <a:pt x="144899" y="40977"/>
                  </a:cubicBezTo>
                  <a:lnTo>
                    <a:pt x="144899" y="39326"/>
                  </a:lnTo>
                  <a:cubicBezTo>
                    <a:pt x="144899" y="39326"/>
                    <a:pt x="144899" y="39326"/>
                    <a:pt x="144899" y="39326"/>
                  </a:cubicBezTo>
                  <a:cubicBezTo>
                    <a:pt x="144899" y="39326"/>
                    <a:pt x="144899" y="39326"/>
                    <a:pt x="144899" y="40741"/>
                  </a:cubicBezTo>
                  <a:cubicBezTo>
                    <a:pt x="144899" y="42158"/>
                    <a:pt x="143248" y="42158"/>
                    <a:pt x="143012" y="43572"/>
                  </a:cubicBezTo>
                  <a:cubicBezTo>
                    <a:pt x="142303" y="43100"/>
                    <a:pt x="141831" y="42394"/>
                    <a:pt x="141595" y="41686"/>
                  </a:cubicBezTo>
                  <a:cubicBezTo>
                    <a:pt x="141595" y="41686"/>
                    <a:pt x="141595" y="41686"/>
                    <a:pt x="141595" y="41686"/>
                  </a:cubicBezTo>
                  <a:cubicBezTo>
                    <a:pt x="141595" y="41686"/>
                    <a:pt x="143248" y="43336"/>
                    <a:pt x="143718" y="44281"/>
                  </a:cubicBezTo>
                  <a:cubicBezTo>
                    <a:pt x="144190" y="45226"/>
                    <a:pt x="142540" y="44281"/>
                    <a:pt x="143718" y="44281"/>
                  </a:cubicBezTo>
                  <a:lnTo>
                    <a:pt x="141831" y="42394"/>
                  </a:lnTo>
                  <a:lnTo>
                    <a:pt x="143718" y="44753"/>
                  </a:lnTo>
                  <a:cubicBezTo>
                    <a:pt x="141831" y="43100"/>
                    <a:pt x="143718" y="44753"/>
                    <a:pt x="143718" y="44753"/>
                  </a:cubicBezTo>
                  <a:lnTo>
                    <a:pt x="141831" y="43100"/>
                  </a:lnTo>
                  <a:lnTo>
                    <a:pt x="143248" y="44517"/>
                  </a:lnTo>
                  <a:cubicBezTo>
                    <a:pt x="143248" y="44517"/>
                    <a:pt x="141122" y="44517"/>
                    <a:pt x="139236" y="41922"/>
                  </a:cubicBezTo>
                  <a:cubicBezTo>
                    <a:pt x="139236" y="43572"/>
                    <a:pt x="141359" y="43572"/>
                    <a:pt x="142540" y="45698"/>
                  </a:cubicBezTo>
                  <a:cubicBezTo>
                    <a:pt x="143718" y="47821"/>
                    <a:pt x="142540" y="45698"/>
                    <a:pt x="140650" y="44281"/>
                  </a:cubicBezTo>
                  <a:cubicBezTo>
                    <a:pt x="138763" y="42864"/>
                    <a:pt x="140650" y="44281"/>
                    <a:pt x="142067" y="47349"/>
                  </a:cubicBezTo>
                  <a:cubicBezTo>
                    <a:pt x="143484" y="50417"/>
                    <a:pt x="142067" y="47349"/>
                    <a:pt x="139944" y="45932"/>
                  </a:cubicBezTo>
                  <a:lnTo>
                    <a:pt x="139944" y="47821"/>
                  </a:lnTo>
                  <a:cubicBezTo>
                    <a:pt x="141595" y="49236"/>
                    <a:pt x="139944" y="46404"/>
                    <a:pt x="139944" y="47821"/>
                  </a:cubicBezTo>
                  <a:cubicBezTo>
                    <a:pt x="139944" y="49236"/>
                    <a:pt x="139944" y="49236"/>
                    <a:pt x="139944" y="51361"/>
                  </a:cubicBezTo>
                  <a:cubicBezTo>
                    <a:pt x="139236" y="50417"/>
                    <a:pt x="138527" y="49472"/>
                    <a:pt x="138055" y="48294"/>
                  </a:cubicBezTo>
                  <a:cubicBezTo>
                    <a:pt x="136168" y="46640"/>
                    <a:pt x="139472" y="50889"/>
                    <a:pt x="138055" y="51598"/>
                  </a:cubicBezTo>
                  <a:cubicBezTo>
                    <a:pt x="136640" y="52303"/>
                    <a:pt x="138055" y="51598"/>
                    <a:pt x="138055" y="51598"/>
                  </a:cubicBezTo>
                  <a:cubicBezTo>
                    <a:pt x="138055" y="51598"/>
                    <a:pt x="136404" y="51598"/>
                    <a:pt x="136640" y="51598"/>
                  </a:cubicBezTo>
                  <a:cubicBezTo>
                    <a:pt x="136876" y="51598"/>
                    <a:pt x="136640" y="51598"/>
                    <a:pt x="136640" y="49708"/>
                  </a:cubicBezTo>
                  <a:cubicBezTo>
                    <a:pt x="135932" y="48763"/>
                    <a:pt x="135223" y="47821"/>
                    <a:pt x="134517" y="46876"/>
                  </a:cubicBezTo>
                  <a:cubicBezTo>
                    <a:pt x="134517" y="48999"/>
                    <a:pt x="134517" y="49472"/>
                    <a:pt x="136876" y="51831"/>
                  </a:cubicBezTo>
                  <a:cubicBezTo>
                    <a:pt x="139236" y="54193"/>
                    <a:pt x="136876" y="51831"/>
                    <a:pt x="135695" y="51831"/>
                  </a:cubicBezTo>
                  <a:cubicBezTo>
                    <a:pt x="134517" y="51831"/>
                    <a:pt x="135695" y="51831"/>
                    <a:pt x="134045" y="49236"/>
                  </a:cubicBezTo>
                  <a:cubicBezTo>
                    <a:pt x="132392" y="46640"/>
                    <a:pt x="134045" y="49236"/>
                    <a:pt x="134045" y="49236"/>
                  </a:cubicBezTo>
                  <a:cubicBezTo>
                    <a:pt x="134045" y="49236"/>
                    <a:pt x="134045" y="50653"/>
                    <a:pt x="132628" y="49236"/>
                  </a:cubicBezTo>
                  <a:cubicBezTo>
                    <a:pt x="131213" y="47821"/>
                    <a:pt x="132628" y="49236"/>
                    <a:pt x="132628" y="51361"/>
                  </a:cubicBezTo>
                  <a:cubicBezTo>
                    <a:pt x="130505" y="48763"/>
                    <a:pt x="132628" y="51361"/>
                    <a:pt x="130505" y="51361"/>
                  </a:cubicBezTo>
                  <a:cubicBezTo>
                    <a:pt x="128382" y="51361"/>
                    <a:pt x="130505" y="53012"/>
                    <a:pt x="130505" y="54429"/>
                  </a:cubicBezTo>
                  <a:cubicBezTo>
                    <a:pt x="130505" y="55843"/>
                    <a:pt x="132628" y="56552"/>
                    <a:pt x="132155" y="55607"/>
                  </a:cubicBezTo>
                  <a:cubicBezTo>
                    <a:pt x="131686" y="54662"/>
                    <a:pt x="132155" y="55607"/>
                    <a:pt x="132155" y="55607"/>
                  </a:cubicBezTo>
                  <a:cubicBezTo>
                    <a:pt x="131450" y="54899"/>
                    <a:pt x="130977" y="54193"/>
                    <a:pt x="130741" y="53248"/>
                  </a:cubicBezTo>
                  <a:cubicBezTo>
                    <a:pt x="129796" y="52539"/>
                    <a:pt x="129088" y="51831"/>
                    <a:pt x="128382" y="50889"/>
                  </a:cubicBezTo>
                  <a:cubicBezTo>
                    <a:pt x="130505" y="53721"/>
                    <a:pt x="128382" y="50889"/>
                    <a:pt x="129796" y="54193"/>
                  </a:cubicBezTo>
                  <a:cubicBezTo>
                    <a:pt x="131213" y="57497"/>
                    <a:pt x="129796" y="54193"/>
                    <a:pt x="130977" y="54193"/>
                  </a:cubicBezTo>
                  <a:cubicBezTo>
                    <a:pt x="132155" y="54193"/>
                    <a:pt x="130977" y="55843"/>
                    <a:pt x="130977" y="54193"/>
                  </a:cubicBezTo>
                  <a:cubicBezTo>
                    <a:pt x="130977" y="52539"/>
                    <a:pt x="130977" y="54193"/>
                    <a:pt x="130977" y="54193"/>
                  </a:cubicBezTo>
                  <a:cubicBezTo>
                    <a:pt x="130977" y="54193"/>
                    <a:pt x="130977" y="54193"/>
                    <a:pt x="130977" y="54193"/>
                  </a:cubicBezTo>
                  <a:cubicBezTo>
                    <a:pt x="130977" y="54193"/>
                    <a:pt x="132628" y="56316"/>
                    <a:pt x="130977" y="54193"/>
                  </a:cubicBezTo>
                  <a:cubicBezTo>
                    <a:pt x="131919" y="55135"/>
                    <a:pt x="132628" y="56316"/>
                    <a:pt x="133336" y="57497"/>
                  </a:cubicBezTo>
                  <a:cubicBezTo>
                    <a:pt x="133336" y="57497"/>
                    <a:pt x="133336" y="57497"/>
                    <a:pt x="131686" y="55607"/>
                  </a:cubicBezTo>
                  <a:cubicBezTo>
                    <a:pt x="132155" y="56552"/>
                    <a:pt x="132628" y="57261"/>
                    <a:pt x="133336" y="57966"/>
                  </a:cubicBezTo>
                  <a:cubicBezTo>
                    <a:pt x="133336" y="57966"/>
                    <a:pt x="133336" y="57966"/>
                    <a:pt x="133336" y="57966"/>
                  </a:cubicBezTo>
                  <a:cubicBezTo>
                    <a:pt x="133336" y="57966"/>
                    <a:pt x="131450" y="54899"/>
                    <a:pt x="130032" y="53721"/>
                  </a:cubicBezTo>
                  <a:cubicBezTo>
                    <a:pt x="130741" y="54429"/>
                    <a:pt x="131450" y="55371"/>
                    <a:pt x="131919" y="56316"/>
                  </a:cubicBezTo>
                  <a:cubicBezTo>
                    <a:pt x="131919" y="57966"/>
                    <a:pt x="130505" y="56316"/>
                    <a:pt x="131919" y="56316"/>
                  </a:cubicBezTo>
                  <a:lnTo>
                    <a:pt x="129796" y="54193"/>
                  </a:lnTo>
                  <a:cubicBezTo>
                    <a:pt x="129796" y="55607"/>
                    <a:pt x="129796" y="54193"/>
                    <a:pt x="129796" y="54193"/>
                  </a:cubicBezTo>
                  <a:cubicBezTo>
                    <a:pt x="129796" y="54193"/>
                    <a:pt x="129796" y="56080"/>
                    <a:pt x="129796" y="56316"/>
                  </a:cubicBezTo>
                  <a:cubicBezTo>
                    <a:pt x="129796" y="56552"/>
                    <a:pt x="129796" y="54662"/>
                    <a:pt x="128382" y="54193"/>
                  </a:cubicBezTo>
                  <a:cubicBezTo>
                    <a:pt x="126965" y="53721"/>
                    <a:pt x="128382" y="55607"/>
                    <a:pt x="128382" y="56080"/>
                  </a:cubicBezTo>
                  <a:cubicBezTo>
                    <a:pt x="128382" y="56552"/>
                    <a:pt x="129796" y="57497"/>
                    <a:pt x="130032" y="58439"/>
                  </a:cubicBezTo>
                  <a:cubicBezTo>
                    <a:pt x="130269" y="59384"/>
                    <a:pt x="128618" y="56552"/>
                    <a:pt x="127673" y="55843"/>
                  </a:cubicBezTo>
                  <a:lnTo>
                    <a:pt x="127673" y="57261"/>
                  </a:lnTo>
                  <a:cubicBezTo>
                    <a:pt x="124369" y="53957"/>
                    <a:pt x="127673" y="60092"/>
                    <a:pt x="125550" y="57261"/>
                  </a:cubicBezTo>
                  <a:cubicBezTo>
                    <a:pt x="126256" y="58439"/>
                    <a:pt x="126728" y="59620"/>
                    <a:pt x="127201" y="60798"/>
                  </a:cubicBezTo>
                  <a:cubicBezTo>
                    <a:pt x="127201" y="60798"/>
                    <a:pt x="126020" y="60798"/>
                    <a:pt x="125786" y="60798"/>
                  </a:cubicBezTo>
                  <a:cubicBezTo>
                    <a:pt x="125550" y="60798"/>
                    <a:pt x="125786" y="60798"/>
                    <a:pt x="125786" y="58675"/>
                  </a:cubicBezTo>
                  <a:cubicBezTo>
                    <a:pt x="125786" y="56552"/>
                    <a:pt x="125786" y="58675"/>
                    <a:pt x="125786" y="60562"/>
                  </a:cubicBezTo>
                  <a:cubicBezTo>
                    <a:pt x="125786" y="62451"/>
                    <a:pt x="125786" y="60562"/>
                    <a:pt x="123424" y="58203"/>
                  </a:cubicBezTo>
                  <a:cubicBezTo>
                    <a:pt x="121065" y="55843"/>
                    <a:pt x="123424" y="58203"/>
                    <a:pt x="123424" y="59620"/>
                  </a:cubicBezTo>
                  <a:lnTo>
                    <a:pt x="123424" y="59620"/>
                  </a:lnTo>
                  <a:cubicBezTo>
                    <a:pt x="124842" y="61270"/>
                    <a:pt x="123424" y="62451"/>
                    <a:pt x="123424" y="59620"/>
                  </a:cubicBezTo>
                  <a:cubicBezTo>
                    <a:pt x="124842" y="62215"/>
                    <a:pt x="123424" y="61270"/>
                    <a:pt x="123424" y="59620"/>
                  </a:cubicBezTo>
                  <a:cubicBezTo>
                    <a:pt x="123424" y="57966"/>
                    <a:pt x="123424" y="59620"/>
                    <a:pt x="123424" y="61034"/>
                  </a:cubicBezTo>
                  <a:cubicBezTo>
                    <a:pt x="123424" y="62451"/>
                    <a:pt x="123424" y="61034"/>
                    <a:pt x="123424" y="61034"/>
                  </a:cubicBezTo>
                  <a:cubicBezTo>
                    <a:pt x="123424" y="61034"/>
                    <a:pt x="122010" y="59620"/>
                    <a:pt x="121538" y="58439"/>
                  </a:cubicBezTo>
                  <a:cubicBezTo>
                    <a:pt x="121065" y="57261"/>
                    <a:pt x="121538" y="58439"/>
                    <a:pt x="118942" y="56316"/>
                  </a:cubicBezTo>
                  <a:cubicBezTo>
                    <a:pt x="116347" y="54193"/>
                    <a:pt x="118942" y="56316"/>
                    <a:pt x="118942" y="56316"/>
                  </a:cubicBezTo>
                  <a:cubicBezTo>
                    <a:pt x="118942" y="56316"/>
                    <a:pt x="118942" y="56316"/>
                    <a:pt x="117289" y="56316"/>
                  </a:cubicBezTo>
                  <a:cubicBezTo>
                    <a:pt x="115638" y="56316"/>
                    <a:pt x="120120" y="59384"/>
                    <a:pt x="121301" y="59620"/>
                  </a:cubicBezTo>
                  <a:cubicBezTo>
                    <a:pt x="122482" y="59856"/>
                    <a:pt x="119179" y="57966"/>
                    <a:pt x="118942" y="59620"/>
                  </a:cubicBezTo>
                  <a:cubicBezTo>
                    <a:pt x="118706" y="61270"/>
                    <a:pt x="121774" y="62451"/>
                    <a:pt x="122719" y="63866"/>
                  </a:cubicBezTo>
                  <a:cubicBezTo>
                    <a:pt x="123661" y="65283"/>
                    <a:pt x="121301" y="63866"/>
                    <a:pt x="119887" y="61507"/>
                  </a:cubicBezTo>
                  <a:lnTo>
                    <a:pt x="122482" y="65992"/>
                  </a:lnTo>
                  <a:cubicBezTo>
                    <a:pt x="121774" y="64811"/>
                    <a:pt x="120829" y="63866"/>
                    <a:pt x="119651" y="62924"/>
                  </a:cubicBezTo>
                  <a:cubicBezTo>
                    <a:pt x="119179" y="61979"/>
                    <a:pt x="118470" y="61034"/>
                    <a:pt x="117761" y="60092"/>
                  </a:cubicBezTo>
                  <a:cubicBezTo>
                    <a:pt x="118234" y="61034"/>
                    <a:pt x="118706" y="61979"/>
                    <a:pt x="119415" y="62924"/>
                  </a:cubicBezTo>
                  <a:cubicBezTo>
                    <a:pt x="119415" y="62924"/>
                    <a:pt x="119415" y="62924"/>
                    <a:pt x="119415" y="62924"/>
                  </a:cubicBezTo>
                  <a:lnTo>
                    <a:pt x="117525" y="61507"/>
                  </a:lnTo>
                  <a:cubicBezTo>
                    <a:pt x="117525" y="61507"/>
                    <a:pt x="117525" y="61507"/>
                    <a:pt x="117525" y="58911"/>
                  </a:cubicBezTo>
                  <a:cubicBezTo>
                    <a:pt x="117525" y="56316"/>
                    <a:pt x="117525" y="64102"/>
                    <a:pt x="115875" y="58911"/>
                  </a:cubicBezTo>
                  <a:cubicBezTo>
                    <a:pt x="115875" y="58911"/>
                    <a:pt x="115875" y="60798"/>
                    <a:pt x="115875" y="58911"/>
                  </a:cubicBezTo>
                  <a:cubicBezTo>
                    <a:pt x="117761" y="62215"/>
                    <a:pt x="115875" y="58911"/>
                    <a:pt x="115875" y="63630"/>
                  </a:cubicBezTo>
                  <a:cubicBezTo>
                    <a:pt x="114221" y="61270"/>
                    <a:pt x="115875" y="63630"/>
                    <a:pt x="113515" y="61034"/>
                  </a:cubicBezTo>
                  <a:cubicBezTo>
                    <a:pt x="111153" y="58439"/>
                    <a:pt x="113515" y="62924"/>
                    <a:pt x="113515" y="63630"/>
                  </a:cubicBezTo>
                  <a:cubicBezTo>
                    <a:pt x="113515" y="64338"/>
                    <a:pt x="111626" y="63630"/>
                    <a:pt x="113515" y="65283"/>
                  </a:cubicBezTo>
                  <a:cubicBezTo>
                    <a:pt x="112098" y="63396"/>
                    <a:pt x="112098" y="65283"/>
                    <a:pt x="113515" y="65283"/>
                  </a:cubicBezTo>
                  <a:cubicBezTo>
                    <a:pt x="114930" y="65283"/>
                    <a:pt x="113515" y="65283"/>
                    <a:pt x="111862" y="63630"/>
                  </a:cubicBezTo>
                  <a:lnTo>
                    <a:pt x="113988" y="66461"/>
                  </a:lnTo>
                  <a:cubicBezTo>
                    <a:pt x="113988" y="66461"/>
                    <a:pt x="112571" y="66461"/>
                    <a:pt x="111862" y="64574"/>
                  </a:cubicBezTo>
                  <a:cubicBezTo>
                    <a:pt x="111153" y="62688"/>
                    <a:pt x="111862" y="66697"/>
                    <a:pt x="111862" y="64574"/>
                  </a:cubicBezTo>
                  <a:cubicBezTo>
                    <a:pt x="111862" y="65047"/>
                    <a:pt x="111862" y="65755"/>
                    <a:pt x="111862" y="66228"/>
                  </a:cubicBezTo>
                  <a:cubicBezTo>
                    <a:pt x="111862" y="66228"/>
                    <a:pt x="111862" y="66228"/>
                    <a:pt x="113515" y="66228"/>
                  </a:cubicBezTo>
                  <a:cubicBezTo>
                    <a:pt x="115166" y="66228"/>
                    <a:pt x="113515" y="66228"/>
                    <a:pt x="111862" y="66228"/>
                  </a:cubicBezTo>
                  <a:lnTo>
                    <a:pt x="111862" y="66228"/>
                  </a:lnTo>
                  <a:cubicBezTo>
                    <a:pt x="111862" y="66228"/>
                    <a:pt x="111862" y="66228"/>
                    <a:pt x="111862" y="64574"/>
                  </a:cubicBezTo>
                  <a:cubicBezTo>
                    <a:pt x="111862" y="62924"/>
                    <a:pt x="111862" y="66461"/>
                    <a:pt x="110448" y="64574"/>
                  </a:cubicBezTo>
                  <a:lnTo>
                    <a:pt x="110448" y="64574"/>
                  </a:lnTo>
                  <a:cubicBezTo>
                    <a:pt x="110684" y="65283"/>
                    <a:pt x="111153" y="65992"/>
                    <a:pt x="111626" y="66461"/>
                  </a:cubicBezTo>
                  <a:cubicBezTo>
                    <a:pt x="111626" y="66461"/>
                    <a:pt x="111626" y="66461"/>
                    <a:pt x="111626" y="66461"/>
                  </a:cubicBezTo>
                  <a:cubicBezTo>
                    <a:pt x="111626" y="66461"/>
                    <a:pt x="111626" y="66461"/>
                    <a:pt x="109975" y="64574"/>
                  </a:cubicBezTo>
                  <a:cubicBezTo>
                    <a:pt x="108322" y="62688"/>
                    <a:pt x="111390" y="66228"/>
                    <a:pt x="109975" y="66461"/>
                  </a:cubicBezTo>
                  <a:cubicBezTo>
                    <a:pt x="108558" y="66697"/>
                    <a:pt x="109975" y="64574"/>
                    <a:pt x="108558" y="64811"/>
                  </a:cubicBezTo>
                  <a:cubicBezTo>
                    <a:pt x="107144" y="65047"/>
                    <a:pt x="108558" y="64811"/>
                    <a:pt x="108558" y="66461"/>
                  </a:cubicBezTo>
                  <a:cubicBezTo>
                    <a:pt x="104784" y="62924"/>
                    <a:pt x="106199" y="66461"/>
                    <a:pt x="103840" y="66461"/>
                  </a:cubicBezTo>
                  <a:lnTo>
                    <a:pt x="102659" y="64338"/>
                  </a:lnTo>
                  <a:cubicBezTo>
                    <a:pt x="102659" y="64338"/>
                    <a:pt x="102659" y="67170"/>
                    <a:pt x="101244" y="64338"/>
                  </a:cubicBezTo>
                  <a:cubicBezTo>
                    <a:pt x="101244" y="64811"/>
                    <a:pt x="101244" y="65519"/>
                    <a:pt x="101244" y="65992"/>
                  </a:cubicBezTo>
                  <a:cubicBezTo>
                    <a:pt x="101244" y="67406"/>
                    <a:pt x="101244" y="65992"/>
                    <a:pt x="101244" y="67642"/>
                  </a:cubicBezTo>
                  <a:cubicBezTo>
                    <a:pt x="101008" y="67170"/>
                    <a:pt x="101008" y="66461"/>
                    <a:pt x="101244" y="65992"/>
                  </a:cubicBezTo>
                  <a:cubicBezTo>
                    <a:pt x="101244" y="65992"/>
                    <a:pt x="101244" y="65992"/>
                    <a:pt x="101244" y="65992"/>
                  </a:cubicBezTo>
                  <a:lnTo>
                    <a:pt x="101244" y="67406"/>
                  </a:lnTo>
                  <a:cubicBezTo>
                    <a:pt x="101244" y="67406"/>
                    <a:pt x="101244" y="67406"/>
                    <a:pt x="101244" y="67406"/>
                  </a:cubicBezTo>
                  <a:lnTo>
                    <a:pt x="101244" y="65755"/>
                  </a:lnTo>
                  <a:lnTo>
                    <a:pt x="101244" y="67170"/>
                  </a:lnTo>
                  <a:lnTo>
                    <a:pt x="99827" y="65283"/>
                  </a:lnTo>
                  <a:cubicBezTo>
                    <a:pt x="99827" y="65283"/>
                    <a:pt x="99827" y="66933"/>
                    <a:pt x="98177" y="66933"/>
                  </a:cubicBezTo>
                  <a:lnTo>
                    <a:pt x="98177" y="66933"/>
                  </a:lnTo>
                  <a:cubicBezTo>
                    <a:pt x="98177" y="66933"/>
                    <a:pt x="98177" y="68587"/>
                    <a:pt x="98177" y="66933"/>
                  </a:cubicBezTo>
                  <a:cubicBezTo>
                    <a:pt x="97940" y="66461"/>
                    <a:pt x="97940" y="65755"/>
                    <a:pt x="98177" y="65283"/>
                  </a:cubicBezTo>
                  <a:cubicBezTo>
                    <a:pt x="98177" y="65283"/>
                    <a:pt x="98177" y="66697"/>
                    <a:pt x="98177" y="67406"/>
                  </a:cubicBezTo>
                  <a:cubicBezTo>
                    <a:pt x="98177" y="68115"/>
                    <a:pt x="96759" y="65755"/>
                    <a:pt x="98177" y="67406"/>
                  </a:cubicBezTo>
                  <a:cubicBezTo>
                    <a:pt x="98413" y="68115"/>
                    <a:pt x="98413" y="68823"/>
                    <a:pt x="98177" y="69529"/>
                  </a:cubicBezTo>
                  <a:cubicBezTo>
                    <a:pt x="98177" y="69529"/>
                    <a:pt x="100063" y="69529"/>
                    <a:pt x="100063" y="69529"/>
                  </a:cubicBezTo>
                  <a:cubicBezTo>
                    <a:pt x="100063" y="69529"/>
                    <a:pt x="100063" y="69529"/>
                    <a:pt x="100063" y="69529"/>
                  </a:cubicBezTo>
                  <a:cubicBezTo>
                    <a:pt x="100063" y="69529"/>
                    <a:pt x="100063" y="69529"/>
                    <a:pt x="100063" y="69529"/>
                  </a:cubicBezTo>
                  <a:lnTo>
                    <a:pt x="102422" y="72127"/>
                  </a:lnTo>
                  <a:cubicBezTo>
                    <a:pt x="100536" y="70946"/>
                    <a:pt x="102422" y="74486"/>
                    <a:pt x="99355" y="72127"/>
                  </a:cubicBezTo>
                  <a:lnTo>
                    <a:pt x="99355" y="72127"/>
                  </a:lnTo>
                  <a:cubicBezTo>
                    <a:pt x="99355" y="72127"/>
                    <a:pt x="99355" y="72127"/>
                    <a:pt x="98177" y="70474"/>
                  </a:cubicBezTo>
                  <a:cubicBezTo>
                    <a:pt x="96996" y="68823"/>
                    <a:pt x="98177" y="72127"/>
                    <a:pt x="98177" y="70474"/>
                  </a:cubicBezTo>
                  <a:cubicBezTo>
                    <a:pt x="98177" y="68823"/>
                    <a:pt x="98177" y="72360"/>
                    <a:pt x="98177" y="72127"/>
                  </a:cubicBezTo>
                  <a:cubicBezTo>
                    <a:pt x="97468" y="70710"/>
                    <a:pt x="96759" y="69296"/>
                    <a:pt x="95817" y="67878"/>
                  </a:cubicBezTo>
                  <a:cubicBezTo>
                    <a:pt x="95817" y="67878"/>
                    <a:pt x="95817" y="67878"/>
                    <a:pt x="95817" y="66461"/>
                  </a:cubicBezTo>
                  <a:cubicBezTo>
                    <a:pt x="95817" y="65047"/>
                    <a:pt x="95817" y="66461"/>
                    <a:pt x="94400" y="65047"/>
                  </a:cubicBezTo>
                  <a:cubicBezTo>
                    <a:pt x="92986" y="63630"/>
                    <a:pt x="94400" y="66461"/>
                    <a:pt x="94400" y="67642"/>
                  </a:cubicBezTo>
                  <a:cubicBezTo>
                    <a:pt x="94400" y="68823"/>
                    <a:pt x="94400" y="67642"/>
                    <a:pt x="94400" y="67642"/>
                  </a:cubicBezTo>
                  <a:cubicBezTo>
                    <a:pt x="92513" y="65283"/>
                    <a:pt x="92750" y="67642"/>
                    <a:pt x="92986" y="67642"/>
                  </a:cubicBezTo>
                  <a:cubicBezTo>
                    <a:pt x="93222" y="67642"/>
                    <a:pt x="91569" y="65755"/>
                    <a:pt x="92986" y="67642"/>
                  </a:cubicBezTo>
                  <a:lnTo>
                    <a:pt x="92986" y="65755"/>
                  </a:lnTo>
                  <a:cubicBezTo>
                    <a:pt x="92986" y="65755"/>
                    <a:pt x="92986" y="67406"/>
                    <a:pt x="92986" y="65755"/>
                  </a:cubicBezTo>
                  <a:cubicBezTo>
                    <a:pt x="93455" y="66461"/>
                    <a:pt x="93928" y="67170"/>
                    <a:pt x="94400" y="67878"/>
                  </a:cubicBezTo>
                  <a:cubicBezTo>
                    <a:pt x="94400" y="67878"/>
                    <a:pt x="92986" y="66228"/>
                    <a:pt x="94400" y="67878"/>
                  </a:cubicBezTo>
                  <a:cubicBezTo>
                    <a:pt x="94400" y="67170"/>
                    <a:pt x="94400" y="66697"/>
                    <a:pt x="94400" y="65992"/>
                  </a:cubicBezTo>
                  <a:cubicBezTo>
                    <a:pt x="94400" y="65992"/>
                    <a:pt x="94400" y="67878"/>
                    <a:pt x="94400" y="65992"/>
                  </a:cubicBezTo>
                  <a:cubicBezTo>
                    <a:pt x="93692" y="65519"/>
                    <a:pt x="93222" y="64811"/>
                    <a:pt x="92986" y="64102"/>
                  </a:cubicBezTo>
                  <a:cubicBezTo>
                    <a:pt x="92986" y="64102"/>
                    <a:pt x="91332" y="64102"/>
                    <a:pt x="92986" y="65755"/>
                  </a:cubicBezTo>
                  <a:cubicBezTo>
                    <a:pt x="92750" y="65047"/>
                    <a:pt x="92277" y="64338"/>
                    <a:pt x="91569" y="63866"/>
                  </a:cubicBezTo>
                  <a:cubicBezTo>
                    <a:pt x="92750" y="65992"/>
                    <a:pt x="91569" y="63866"/>
                    <a:pt x="91569" y="63866"/>
                  </a:cubicBezTo>
                  <a:cubicBezTo>
                    <a:pt x="91569" y="63866"/>
                    <a:pt x="92750" y="67170"/>
                    <a:pt x="91569" y="65283"/>
                  </a:cubicBezTo>
                  <a:cubicBezTo>
                    <a:pt x="91569" y="67406"/>
                    <a:pt x="91569" y="65283"/>
                    <a:pt x="91569" y="66933"/>
                  </a:cubicBezTo>
                  <a:cubicBezTo>
                    <a:pt x="91569" y="66461"/>
                    <a:pt x="91569" y="65755"/>
                    <a:pt x="91569" y="65283"/>
                  </a:cubicBezTo>
                  <a:cubicBezTo>
                    <a:pt x="91569" y="67642"/>
                    <a:pt x="91569" y="65283"/>
                    <a:pt x="91569" y="67878"/>
                  </a:cubicBezTo>
                  <a:cubicBezTo>
                    <a:pt x="91569" y="70474"/>
                    <a:pt x="92986" y="69765"/>
                    <a:pt x="91569" y="67878"/>
                  </a:cubicBezTo>
                  <a:cubicBezTo>
                    <a:pt x="90154" y="65992"/>
                    <a:pt x="91569" y="69765"/>
                    <a:pt x="91569" y="69529"/>
                  </a:cubicBezTo>
                  <a:cubicBezTo>
                    <a:pt x="91569" y="69296"/>
                    <a:pt x="91569" y="69529"/>
                    <a:pt x="91569" y="69529"/>
                  </a:cubicBezTo>
                  <a:lnTo>
                    <a:pt x="91569" y="71418"/>
                  </a:lnTo>
                  <a:cubicBezTo>
                    <a:pt x="91569" y="71418"/>
                    <a:pt x="89682" y="69296"/>
                    <a:pt x="91569" y="71418"/>
                  </a:cubicBezTo>
                  <a:cubicBezTo>
                    <a:pt x="90860" y="70710"/>
                    <a:pt x="90154" y="70001"/>
                    <a:pt x="89682" y="69059"/>
                  </a:cubicBezTo>
                  <a:cubicBezTo>
                    <a:pt x="89682" y="67878"/>
                    <a:pt x="89682" y="69059"/>
                    <a:pt x="88265" y="69059"/>
                  </a:cubicBezTo>
                  <a:cubicBezTo>
                    <a:pt x="86850" y="69059"/>
                    <a:pt x="89682" y="71418"/>
                    <a:pt x="88265" y="71418"/>
                  </a:cubicBezTo>
                  <a:cubicBezTo>
                    <a:pt x="87323" y="69296"/>
                    <a:pt x="86378" y="67170"/>
                    <a:pt x="85906" y="65047"/>
                  </a:cubicBezTo>
                  <a:lnTo>
                    <a:pt x="84255" y="65047"/>
                  </a:lnTo>
                  <a:cubicBezTo>
                    <a:pt x="84255" y="65047"/>
                    <a:pt x="84255" y="67170"/>
                    <a:pt x="84255" y="65047"/>
                  </a:cubicBezTo>
                  <a:lnTo>
                    <a:pt x="84255" y="66697"/>
                  </a:lnTo>
                  <a:cubicBezTo>
                    <a:pt x="84255" y="66697"/>
                    <a:pt x="84255" y="66697"/>
                    <a:pt x="82602" y="65283"/>
                  </a:cubicBezTo>
                  <a:cubicBezTo>
                    <a:pt x="80951" y="63866"/>
                    <a:pt x="82602" y="69059"/>
                    <a:pt x="82602" y="65283"/>
                  </a:cubicBezTo>
                  <a:cubicBezTo>
                    <a:pt x="82602" y="66933"/>
                    <a:pt x="82602" y="65283"/>
                    <a:pt x="82602" y="67170"/>
                  </a:cubicBezTo>
                  <a:cubicBezTo>
                    <a:pt x="82602" y="69059"/>
                    <a:pt x="82602" y="67170"/>
                    <a:pt x="83783" y="67170"/>
                  </a:cubicBezTo>
                  <a:cubicBezTo>
                    <a:pt x="84961" y="67170"/>
                    <a:pt x="83783" y="67170"/>
                    <a:pt x="83783" y="67170"/>
                  </a:cubicBezTo>
                  <a:cubicBezTo>
                    <a:pt x="84019" y="67878"/>
                    <a:pt x="84019" y="68823"/>
                    <a:pt x="83783" y="69529"/>
                  </a:cubicBezTo>
                  <a:lnTo>
                    <a:pt x="83783" y="68115"/>
                  </a:lnTo>
                  <a:cubicBezTo>
                    <a:pt x="83783" y="68115"/>
                    <a:pt x="83783" y="70001"/>
                    <a:pt x="85197" y="70474"/>
                  </a:cubicBezTo>
                  <a:cubicBezTo>
                    <a:pt x="86614" y="70946"/>
                    <a:pt x="85197" y="70474"/>
                    <a:pt x="85197" y="70474"/>
                  </a:cubicBezTo>
                  <a:lnTo>
                    <a:pt x="86614" y="72597"/>
                  </a:lnTo>
                  <a:cubicBezTo>
                    <a:pt x="86614" y="72597"/>
                    <a:pt x="85197" y="72597"/>
                    <a:pt x="86614" y="72597"/>
                  </a:cubicBezTo>
                  <a:cubicBezTo>
                    <a:pt x="88028" y="72597"/>
                    <a:pt x="84724" y="68587"/>
                    <a:pt x="84019" y="68351"/>
                  </a:cubicBezTo>
                  <a:cubicBezTo>
                    <a:pt x="83310" y="68115"/>
                    <a:pt x="84019" y="69529"/>
                    <a:pt x="84019" y="70237"/>
                  </a:cubicBezTo>
                  <a:cubicBezTo>
                    <a:pt x="84019" y="70946"/>
                    <a:pt x="84019" y="70237"/>
                    <a:pt x="82365" y="68351"/>
                  </a:cubicBezTo>
                  <a:cubicBezTo>
                    <a:pt x="80715" y="66461"/>
                    <a:pt x="82365" y="70237"/>
                    <a:pt x="82365" y="70946"/>
                  </a:cubicBezTo>
                  <a:cubicBezTo>
                    <a:pt x="82365" y="71655"/>
                    <a:pt x="82365" y="70946"/>
                    <a:pt x="80479" y="70946"/>
                  </a:cubicBezTo>
                  <a:cubicBezTo>
                    <a:pt x="78592" y="70946"/>
                    <a:pt x="80479" y="67878"/>
                    <a:pt x="82602" y="69059"/>
                  </a:cubicBezTo>
                  <a:cubicBezTo>
                    <a:pt x="80715" y="66697"/>
                    <a:pt x="82602" y="67642"/>
                    <a:pt x="80715" y="65047"/>
                  </a:cubicBezTo>
                  <a:cubicBezTo>
                    <a:pt x="78825" y="62451"/>
                    <a:pt x="80715" y="65047"/>
                    <a:pt x="80715" y="65047"/>
                  </a:cubicBezTo>
                  <a:cubicBezTo>
                    <a:pt x="80715" y="65047"/>
                    <a:pt x="80715" y="65047"/>
                    <a:pt x="79298" y="65047"/>
                  </a:cubicBezTo>
                  <a:cubicBezTo>
                    <a:pt x="77883" y="65047"/>
                    <a:pt x="79298" y="66933"/>
                    <a:pt x="81657" y="69059"/>
                  </a:cubicBezTo>
                  <a:cubicBezTo>
                    <a:pt x="84019" y="71182"/>
                    <a:pt x="81657" y="69059"/>
                    <a:pt x="81657" y="69059"/>
                  </a:cubicBezTo>
                  <a:cubicBezTo>
                    <a:pt x="81657" y="69059"/>
                    <a:pt x="81657" y="69059"/>
                    <a:pt x="81657" y="67406"/>
                  </a:cubicBezTo>
                  <a:cubicBezTo>
                    <a:pt x="81657" y="65755"/>
                    <a:pt x="81657" y="67406"/>
                    <a:pt x="81657" y="67406"/>
                  </a:cubicBezTo>
                  <a:lnTo>
                    <a:pt x="81657" y="65755"/>
                  </a:lnTo>
                  <a:cubicBezTo>
                    <a:pt x="81657" y="68351"/>
                    <a:pt x="81657" y="65755"/>
                    <a:pt x="80242" y="65755"/>
                  </a:cubicBezTo>
                  <a:cubicBezTo>
                    <a:pt x="82129" y="68587"/>
                    <a:pt x="80242" y="65755"/>
                    <a:pt x="80242" y="67878"/>
                  </a:cubicBezTo>
                  <a:cubicBezTo>
                    <a:pt x="80242" y="70001"/>
                    <a:pt x="80242" y="67878"/>
                    <a:pt x="80242" y="69529"/>
                  </a:cubicBezTo>
                  <a:cubicBezTo>
                    <a:pt x="80242" y="71182"/>
                    <a:pt x="80242" y="69529"/>
                    <a:pt x="80242" y="72597"/>
                  </a:cubicBezTo>
                  <a:cubicBezTo>
                    <a:pt x="80242" y="75664"/>
                    <a:pt x="80242" y="70946"/>
                    <a:pt x="78592" y="70001"/>
                  </a:cubicBezTo>
                  <a:cubicBezTo>
                    <a:pt x="76938" y="69059"/>
                    <a:pt x="78592" y="70001"/>
                    <a:pt x="78592" y="70001"/>
                  </a:cubicBezTo>
                  <a:cubicBezTo>
                    <a:pt x="78119" y="69059"/>
                    <a:pt x="77647" y="67878"/>
                    <a:pt x="76938" y="67170"/>
                  </a:cubicBezTo>
                  <a:cubicBezTo>
                    <a:pt x="76938" y="67170"/>
                    <a:pt x="76938" y="67170"/>
                    <a:pt x="76938" y="67170"/>
                  </a:cubicBezTo>
                  <a:lnTo>
                    <a:pt x="76938" y="68587"/>
                  </a:lnTo>
                  <a:cubicBezTo>
                    <a:pt x="75288" y="66697"/>
                    <a:pt x="75524" y="68587"/>
                    <a:pt x="76938" y="71182"/>
                  </a:cubicBezTo>
                  <a:cubicBezTo>
                    <a:pt x="75052" y="67642"/>
                    <a:pt x="75288" y="69765"/>
                    <a:pt x="73634" y="67170"/>
                  </a:cubicBezTo>
                  <a:cubicBezTo>
                    <a:pt x="71984" y="64574"/>
                    <a:pt x="73634" y="67170"/>
                    <a:pt x="73634" y="67170"/>
                  </a:cubicBezTo>
                  <a:cubicBezTo>
                    <a:pt x="73634" y="67170"/>
                    <a:pt x="73634" y="67170"/>
                    <a:pt x="75052" y="68587"/>
                  </a:cubicBezTo>
                  <a:cubicBezTo>
                    <a:pt x="75994" y="70001"/>
                    <a:pt x="76466" y="71655"/>
                    <a:pt x="76938" y="73305"/>
                  </a:cubicBezTo>
                  <a:cubicBezTo>
                    <a:pt x="75524" y="71418"/>
                    <a:pt x="76938" y="71182"/>
                    <a:pt x="75288" y="69765"/>
                  </a:cubicBezTo>
                  <a:cubicBezTo>
                    <a:pt x="73634" y="68351"/>
                    <a:pt x="75288" y="69765"/>
                    <a:pt x="75288" y="69765"/>
                  </a:cubicBezTo>
                  <a:lnTo>
                    <a:pt x="76702" y="72127"/>
                  </a:lnTo>
                  <a:cubicBezTo>
                    <a:pt x="76702" y="72127"/>
                    <a:pt x="76702" y="72127"/>
                    <a:pt x="76702" y="72127"/>
                  </a:cubicBezTo>
                  <a:cubicBezTo>
                    <a:pt x="76702" y="72127"/>
                    <a:pt x="76702" y="70237"/>
                    <a:pt x="78356" y="72127"/>
                  </a:cubicBezTo>
                  <a:cubicBezTo>
                    <a:pt x="78356" y="70474"/>
                    <a:pt x="78356" y="69059"/>
                    <a:pt x="78356" y="69296"/>
                  </a:cubicBezTo>
                  <a:cubicBezTo>
                    <a:pt x="78356" y="69529"/>
                    <a:pt x="78356" y="69296"/>
                    <a:pt x="78356" y="69296"/>
                  </a:cubicBezTo>
                  <a:cubicBezTo>
                    <a:pt x="78356" y="69296"/>
                    <a:pt x="78356" y="70474"/>
                    <a:pt x="78356" y="69296"/>
                  </a:cubicBezTo>
                  <a:cubicBezTo>
                    <a:pt x="82602" y="76137"/>
                    <a:pt x="76938" y="71182"/>
                    <a:pt x="78356" y="73778"/>
                  </a:cubicBezTo>
                  <a:lnTo>
                    <a:pt x="78356" y="75195"/>
                  </a:lnTo>
                  <a:cubicBezTo>
                    <a:pt x="78356" y="75195"/>
                    <a:pt x="78356" y="75195"/>
                    <a:pt x="78356" y="75195"/>
                  </a:cubicBezTo>
                  <a:cubicBezTo>
                    <a:pt x="78356" y="75195"/>
                    <a:pt x="78356" y="77554"/>
                    <a:pt x="78356" y="75195"/>
                  </a:cubicBezTo>
                  <a:cubicBezTo>
                    <a:pt x="78356" y="72833"/>
                    <a:pt x="80242" y="79205"/>
                    <a:pt x="78356" y="77554"/>
                  </a:cubicBezTo>
                  <a:cubicBezTo>
                    <a:pt x="76466" y="75901"/>
                    <a:pt x="78356" y="75901"/>
                    <a:pt x="78356" y="77554"/>
                  </a:cubicBezTo>
                  <a:cubicBezTo>
                    <a:pt x="77411" y="76373"/>
                    <a:pt x="76702" y="74959"/>
                    <a:pt x="76230" y="73541"/>
                  </a:cubicBezTo>
                  <a:lnTo>
                    <a:pt x="74343" y="71655"/>
                  </a:lnTo>
                  <a:cubicBezTo>
                    <a:pt x="74343" y="71655"/>
                    <a:pt x="74343" y="71655"/>
                    <a:pt x="74343" y="69059"/>
                  </a:cubicBezTo>
                  <a:cubicBezTo>
                    <a:pt x="74343" y="66461"/>
                    <a:pt x="74343" y="67406"/>
                    <a:pt x="72220" y="66461"/>
                  </a:cubicBezTo>
                  <a:cubicBezTo>
                    <a:pt x="73162" y="67406"/>
                    <a:pt x="73634" y="68823"/>
                    <a:pt x="74107" y="70001"/>
                  </a:cubicBezTo>
                  <a:cubicBezTo>
                    <a:pt x="74107" y="70001"/>
                    <a:pt x="72693" y="70001"/>
                    <a:pt x="72693" y="70001"/>
                  </a:cubicBezTo>
                  <a:cubicBezTo>
                    <a:pt x="72693" y="70001"/>
                    <a:pt x="73871" y="70001"/>
                    <a:pt x="74107" y="72127"/>
                  </a:cubicBezTo>
                  <a:lnTo>
                    <a:pt x="74107" y="72127"/>
                  </a:lnTo>
                  <a:cubicBezTo>
                    <a:pt x="74107" y="72833"/>
                    <a:pt x="74107" y="73778"/>
                    <a:pt x="74107" y="74486"/>
                  </a:cubicBezTo>
                  <a:lnTo>
                    <a:pt x="74107" y="73069"/>
                  </a:lnTo>
                  <a:cubicBezTo>
                    <a:pt x="74107" y="73069"/>
                    <a:pt x="74107" y="75195"/>
                    <a:pt x="74107" y="74722"/>
                  </a:cubicBezTo>
                  <a:lnTo>
                    <a:pt x="72456" y="71418"/>
                  </a:lnTo>
                  <a:cubicBezTo>
                    <a:pt x="72456" y="74250"/>
                    <a:pt x="70803" y="71418"/>
                    <a:pt x="72456" y="74959"/>
                  </a:cubicBezTo>
                  <a:lnTo>
                    <a:pt x="70803" y="72360"/>
                  </a:lnTo>
                  <a:cubicBezTo>
                    <a:pt x="70803" y="72360"/>
                    <a:pt x="70803" y="72360"/>
                    <a:pt x="70803" y="74486"/>
                  </a:cubicBezTo>
                  <a:lnTo>
                    <a:pt x="72456" y="76609"/>
                  </a:lnTo>
                  <a:cubicBezTo>
                    <a:pt x="72456" y="76609"/>
                    <a:pt x="72456" y="76609"/>
                    <a:pt x="72456" y="78260"/>
                  </a:cubicBezTo>
                  <a:cubicBezTo>
                    <a:pt x="72456" y="79913"/>
                    <a:pt x="70330" y="74014"/>
                    <a:pt x="72456" y="75901"/>
                  </a:cubicBezTo>
                  <a:lnTo>
                    <a:pt x="70567" y="72833"/>
                  </a:lnTo>
                  <a:cubicBezTo>
                    <a:pt x="70567" y="75428"/>
                    <a:pt x="70567" y="74486"/>
                    <a:pt x="70567" y="76373"/>
                  </a:cubicBezTo>
                  <a:cubicBezTo>
                    <a:pt x="70567" y="78260"/>
                    <a:pt x="70567" y="76373"/>
                    <a:pt x="70567" y="76373"/>
                  </a:cubicBezTo>
                  <a:cubicBezTo>
                    <a:pt x="70567" y="76373"/>
                    <a:pt x="70567" y="76373"/>
                    <a:pt x="70567" y="78260"/>
                  </a:cubicBezTo>
                  <a:lnTo>
                    <a:pt x="70567" y="76609"/>
                  </a:lnTo>
                  <a:cubicBezTo>
                    <a:pt x="72456" y="80386"/>
                    <a:pt x="70567" y="76609"/>
                    <a:pt x="70567" y="78732"/>
                  </a:cubicBezTo>
                  <a:cubicBezTo>
                    <a:pt x="68916" y="76137"/>
                    <a:pt x="70567" y="76609"/>
                    <a:pt x="69152" y="74959"/>
                  </a:cubicBezTo>
                  <a:cubicBezTo>
                    <a:pt x="67735" y="73305"/>
                    <a:pt x="69152" y="74959"/>
                    <a:pt x="69152" y="74959"/>
                  </a:cubicBezTo>
                  <a:cubicBezTo>
                    <a:pt x="69152" y="74959"/>
                    <a:pt x="69152" y="73541"/>
                    <a:pt x="67735" y="72833"/>
                  </a:cubicBezTo>
                  <a:cubicBezTo>
                    <a:pt x="66321" y="72127"/>
                    <a:pt x="67735" y="72833"/>
                    <a:pt x="67735" y="74722"/>
                  </a:cubicBezTo>
                  <a:cubicBezTo>
                    <a:pt x="67735" y="76609"/>
                    <a:pt x="67735" y="74722"/>
                    <a:pt x="67735" y="74722"/>
                  </a:cubicBezTo>
                  <a:cubicBezTo>
                    <a:pt x="67735" y="74722"/>
                    <a:pt x="66557" y="72360"/>
                    <a:pt x="67735" y="73305"/>
                  </a:cubicBezTo>
                  <a:cubicBezTo>
                    <a:pt x="68916" y="74250"/>
                    <a:pt x="67735" y="75664"/>
                    <a:pt x="65848" y="73305"/>
                  </a:cubicBezTo>
                  <a:lnTo>
                    <a:pt x="65848" y="75664"/>
                  </a:lnTo>
                  <a:cubicBezTo>
                    <a:pt x="65848" y="75664"/>
                    <a:pt x="65848" y="75664"/>
                    <a:pt x="67263" y="77318"/>
                  </a:cubicBezTo>
                  <a:cubicBezTo>
                    <a:pt x="68680" y="78968"/>
                    <a:pt x="67263" y="77318"/>
                    <a:pt x="65848" y="77318"/>
                  </a:cubicBezTo>
                  <a:cubicBezTo>
                    <a:pt x="64431" y="77318"/>
                    <a:pt x="65848" y="77318"/>
                    <a:pt x="63489" y="77318"/>
                  </a:cubicBezTo>
                  <a:cubicBezTo>
                    <a:pt x="61127" y="77318"/>
                    <a:pt x="61600" y="77318"/>
                    <a:pt x="61836" y="78732"/>
                  </a:cubicBezTo>
                  <a:cubicBezTo>
                    <a:pt x="62072" y="80149"/>
                    <a:pt x="61836" y="78732"/>
                    <a:pt x="61836" y="78732"/>
                  </a:cubicBezTo>
                  <a:cubicBezTo>
                    <a:pt x="61836" y="78732"/>
                    <a:pt x="61836" y="80386"/>
                    <a:pt x="61836" y="80386"/>
                  </a:cubicBezTo>
                  <a:cubicBezTo>
                    <a:pt x="61836" y="80386"/>
                    <a:pt x="61836" y="80386"/>
                    <a:pt x="61836" y="78496"/>
                  </a:cubicBezTo>
                  <a:lnTo>
                    <a:pt x="60185" y="76609"/>
                  </a:lnTo>
                  <a:lnTo>
                    <a:pt x="61836" y="81094"/>
                  </a:lnTo>
                  <a:cubicBezTo>
                    <a:pt x="61836" y="81094"/>
                    <a:pt x="60421" y="79205"/>
                    <a:pt x="59949" y="78732"/>
                  </a:cubicBezTo>
                  <a:cubicBezTo>
                    <a:pt x="59477" y="78260"/>
                    <a:pt x="59949" y="80858"/>
                    <a:pt x="59949" y="78732"/>
                  </a:cubicBezTo>
                  <a:cubicBezTo>
                    <a:pt x="59949" y="80858"/>
                    <a:pt x="59949" y="80386"/>
                    <a:pt x="59949" y="80149"/>
                  </a:cubicBezTo>
                  <a:cubicBezTo>
                    <a:pt x="59949" y="79913"/>
                    <a:pt x="59949" y="78026"/>
                    <a:pt x="58059" y="77082"/>
                  </a:cubicBezTo>
                  <a:cubicBezTo>
                    <a:pt x="56173" y="76137"/>
                    <a:pt x="59477" y="79205"/>
                    <a:pt x="59713" y="80386"/>
                  </a:cubicBezTo>
                  <a:cubicBezTo>
                    <a:pt x="59949" y="81564"/>
                    <a:pt x="58296" y="78732"/>
                    <a:pt x="57354" y="77554"/>
                  </a:cubicBezTo>
                  <a:cubicBezTo>
                    <a:pt x="56409" y="76373"/>
                    <a:pt x="57354" y="77554"/>
                    <a:pt x="57354" y="77554"/>
                  </a:cubicBezTo>
                  <a:lnTo>
                    <a:pt x="55464" y="74722"/>
                  </a:lnTo>
                  <a:cubicBezTo>
                    <a:pt x="55464" y="74722"/>
                    <a:pt x="55464" y="76373"/>
                    <a:pt x="55464" y="74722"/>
                  </a:cubicBezTo>
                  <a:cubicBezTo>
                    <a:pt x="55464" y="73069"/>
                    <a:pt x="55464" y="74722"/>
                    <a:pt x="55464" y="76137"/>
                  </a:cubicBezTo>
                  <a:cubicBezTo>
                    <a:pt x="55464" y="77554"/>
                    <a:pt x="55464" y="76137"/>
                    <a:pt x="55464" y="76137"/>
                  </a:cubicBezTo>
                  <a:cubicBezTo>
                    <a:pt x="55464" y="76137"/>
                    <a:pt x="55464" y="77554"/>
                    <a:pt x="55464" y="76137"/>
                  </a:cubicBezTo>
                  <a:lnTo>
                    <a:pt x="56881" y="78496"/>
                  </a:lnTo>
                  <a:cubicBezTo>
                    <a:pt x="56881" y="78496"/>
                    <a:pt x="56881" y="78496"/>
                    <a:pt x="56881" y="78496"/>
                  </a:cubicBezTo>
                  <a:cubicBezTo>
                    <a:pt x="55464" y="76845"/>
                    <a:pt x="56881" y="77082"/>
                    <a:pt x="55464" y="75901"/>
                  </a:cubicBezTo>
                  <a:cubicBezTo>
                    <a:pt x="54050" y="74722"/>
                    <a:pt x="55464" y="75901"/>
                    <a:pt x="55464" y="77790"/>
                  </a:cubicBezTo>
                  <a:cubicBezTo>
                    <a:pt x="55464" y="79677"/>
                    <a:pt x="55464" y="77790"/>
                    <a:pt x="55464" y="77790"/>
                  </a:cubicBezTo>
                  <a:lnTo>
                    <a:pt x="54050" y="74486"/>
                  </a:lnTo>
                  <a:cubicBezTo>
                    <a:pt x="54050" y="74486"/>
                    <a:pt x="51454" y="71418"/>
                    <a:pt x="51691" y="72833"/>
                  </a:cubicBezTo>
                  <a:cubicBezTo>
                    <a:pt x="50037" y="70710"/>
                    <a:pt x="49329" y="69529"/>
                    <a:pt x="48623" y="69296"/>
                  </a:cubicBezTo>
                  <a:cubicBezTo>
                    <a:pt x="49329" y="69765"/>
                    <a:pt x="49801" y="70474"/>
                    <a:pt x="50273" y="71418"/>
                  </a:cubicBezTo>
                  <a:cubicBezTo>
                    <a:pt x="50273" y="72597"/>
                    <a:pt x="50273" y="71418"/>
                    <a:pt x="50273" y="71418"/>
                  </a:cubicBezTo>
                  <a:cubicBezTo>
                    <a:pt x="50273" y="71418"/>
                    <a:pt x="50273" y="72833"/>
                    <a:pt x="50273" y="73778"/>
                  </a:cubicBezTo>
                  <a:cubicBezTo>
                    <a:pt x="50273" y="74722"/>
                    <a:pt x="52160" y="75195"/>
                    <a:pt x="50273" y="73778"/>
                  </a:cubicBezTo>
                  <a:cubicBezTo>
                    <a:pt x="50746" y="74486"/>
                    <a:pt x="51218" y="75195"/>
                    <a:pt x="51691" y="76137"/>
                  </a:cubicBezTo>
                  <a:cubicBezTo>
                    <a:pt x="51691" y="76137"/>
                    <a:pt x="50273" y="74250"/>
                    <a:pt x="51691" y="76137"/>
                  </a:cubicBezTo>
                  <a:cubicBezTo>
                    <a:pt x="53105" y="78026"/>
                    <a:pt x="51691" y="74486"/>
                    <a:pt x="51691" y="74014"/>
                  </a:cubicBezTo>
                  <a:cubicBezTo>
                    <a:pt x="51691" y="73541"/>
                    <a:pt x="51691" y="76137"/>
                    <a:pt x="51691" y="74014"/>
                  </a:cubicBezTo>
                  <a:cubicBezTo>
                    <a:pt x="51691" y="71891"/>
                    <a:pt x="51691" y="75664"/>
                    <a:pt x="51691" y="75428"/>
                  </a:cubicBezTo>
                  <a:cubicBezTo>
                    <a:pt x="51691" y="75195"/>
                    <a:pt x="51691" y="75428"/>
                    <a:pt x="51691" y="76609"/>
                  </a:cubicBezTo>
                  <a:lnTo>
                    <a:pt x="49801" y="74250"/>
                  </a:lnTo>
                  <a:cubicBezTo>
                    <a:pt x="49801" y="74250"/>
                    <a:pt x="49801" y="76373"/>
                    <a:pt x="49801" y="74250"/>
                  </a:cubicBezTo>
                  <a:cubicBezTo>
                    <a:pt x="49801" y="72127"/>
                    <a:pt x="51218" y="77554"/>
                    <a:pt x="49801" y="76609"/>
                  </a:cubicBezTo>
                  <a:cubicBezTo>
                    <a:pt x="49801" y="75901"/>
                    <a:pt x="49801" y="75428"/>
                    <a:pt x="49801" y="74722"/>
                  </a:cubicBezTo>
                  <a:cubicBezTo>
                    <a:pt x="49801" y="74722"/>
                    <a:pt x="47442" y="72833"/>
                    <a:pt x="48387" y="74722"/>
                  </a:cubicBezTo>
                  <a:cubicBezTo>
                    <a:pt x="49329" y="76609"/>
                    <a:pt x="48387" y="74722"/>
                    <a:pt x="48387" y="73305"/>
                  </a:cubicBezTo>
                  <a:cubicBezTo>
                    <a:pt x="48387" y="71891"/>
                    <a:pt x="48387" y="76373"/>
                    <a:pt x="50273" y="80622"/>
                  </a:cubicBezTo>
                  <a:cubicBezTo>
                    <a:pt x="50273" y="80622"/>
                    <a:pt x="50273" y="80622"/>
                    <a:pt x="50273" y="80622"/>
                  </a:cubicBezTo>
                  <a:cubicBezTo>
                    <a:pt x="50273" y="80622"/>
                    <a:pt x="50273" y="78026"/>
                    <a:pt x="48150" y="76845"/>
                  </a:cubicBezTo>
                  <a:cubicBezTo>
                    <a:pt x="46027" y="75664"/>
                    <a:pt x="48150" y="76845"/>
                    <a:pt x="48150" y="76845"/>
                  </a:cubicBezTo>
                  <a:cubicBezTo>
                    <a:pt x="47914" y="75428"/>
                    <a:pt x="47442" y="74250"/>
                    <a:pt x="46497" y="73069"/>
                  </a:cubicBezTo>
                  <a:cubicBezTo>
                    <a:pt x="46497" y="73069"/>
                    <a:pt x="46497" y="73069"/>
                    <a:pt x="46497" y="73069"/>
                  </a:cubicBezTo>
                  <a:cubicBezTo>
                    <a:pt x="46497" y="73069"/>
                    <a:pt x="46497" y="74722"/>
                    <a:pt x="46497" y="73069"/>
                  </a:cubicBezTo>
                  <a:cubicBezTo>
                    <a:pt x="46497" y="71418"/>
                    <a:pt x="46497" y="73069"/>
                    <a:pt x="46497" y="71655"/>
                  </a:cubicBezTo>
                  <a:cubicBezTo>
                    <a:pt x="46497" y="70237"/>
                    <a:pt x="46497" y="71655"/>
                    <a:pt x="46497" y="71655"/>
                  </a:cubicBezTo>
                  <a:cubicBezTo>
                    <a:pt x="48387" y="75195"/>
                    <a:pt x="46497" y="73069"/>
                    <a:pt x="44610" y="71655"/>
                  </a:cubicBezTo>
                  <a:cubicBezTo>
                    <a:pt x="45083" y="73069"/>
                    <a:pt x="45791" y="74486"/>
                    <a:pt x="46733" y="75664"/>
                  </a:cubicBezTo>
                  <a:cubicBezTo>
                    <a:pt x="46733" y="73778"/>
                    <a:pt x="46733" y="74250"/>
                    <a:pt x="46733" y="75664"/>
                  </a:cubicBezTo>
                  <a:cubicBezTo>
                    <a:pt x="46733" y="77082"/>
                    <a:pt x="46733" y="75664"/>
                    <a:pt x="46733" y="75664"/>
                  </a:cubicBezTo>
                  <a:cubicBezTo>
                    <a:pt x="46733" y="75664"/>
                    <a:pt x="46733" y="75664"/>
                    <a:pt x="48623" y="75664"/>
                  </a:cubicBezTo>
                  <a:cubicBezTo>
                    <a:pt x="50510" y="75664"/>
                    <a:pt x="45791" y="77082"/>
                    <a:pt x="45083" y="78968"/>
                  </a:cubicBezTo>
                  <a:lnTo>
                    <a:pt x="45083" y="77554"/>
                  </a:lnTo>
                  <a:cubicBezTo>
                    <a:pt x="45083" y="77554"/>
                    <a:pt x="45083" y="77554"/>
                    <a:pt x="45083" y="77554"/>
                  </a:cubicBezTo>
                  <a:cubicBezTo>
                    <a:pt x="45083" y="77554"/>
                    <a:pt x="45083" y="77554"/>
                    <a:pt x="43665" y="77554"/>
                  </a:cubicBezTo>
                  <a:cubicBezTo>
                    <a:pt x="42251" y="77554"/>
                    <a:pt x="43665" y="75664"/>
                    <a:pt x="43665" y="74959"/>
                  </a:cubicBezTo>
                  <a:cubicBezTo>
                    <a:pt x="43665" y="74250"/>
                    <a:pt x="43665" y="76137"/>
                    <a:pt x="43665" y="74959"/>
                  </a:cubicBezTo>
                  <a:cubicBezTo>
                    <a:pt x="43665" y="73778"/>
                    <a:pt x="43665" y="78026"/>
                    <a:pt x="43665" y="74959"/>
                  </a:cubicBezTo>
                  <a:cubicBezTo>
                    <a:pt x="43665" y="76609"/>
                    <a:pt x="43665" y="74959"/>
                    <a:pt x="43665" y="77318"/>
                  </a:cubicBezTo>
                  <a:cubicBezTo>
                    <a:pt x="40128" y="72360"/>
                    <a:pt x="40834" y="77318"/>
                    <a:pt x="38002" y="74486"/>
                  </a:cubicBezTo>
                  <a:cubicBezTo>
                    <a:pt x="38002" y="76137"/>
                    <a:pt x="39419" y="77554"/>
                    <a:pt x="38002" y="74486"/>
                  </a:cubicBezTo>
                  <a:cubicBezTo>
                    <a:pt x="38238" y="75428"/>
                    <a:pt x="38711" y="76373"/>
                    <a:pt x="39183" y="77082"/>
                  </a:cubicBezTo>
                  <a:lnTo>
                    <a:pt x="39183" y="77082"/>
                  </a:lnTo>
                  <a:cubicBezTo>
                    <a:pt x="38711" y="76137"/>
                    <a:pt x="38238" y="74959"/>
                    <a:pt x="37766" y="73778"/>
                  </a:cubicBezTo>
                  <a:cubicBezTo>
                    <a:pt x="37766" y="72360"/>
                    <a:pt x="39183" y="76845"/>
                    <a:pt x="37766" y="73778"/>
                  </a:cubicBezTo>
                  <a:cubicBezTo>
                    <a:pt x="37766" y="76373"/>
                    <a:pt x="37766" y="75428"/>
                    <a:pt x="37766" y="75664"/>
                  </a:cubicBezTo>
                  <a:cubicBezTo>
                    <a:pt x="37530" y="74722"/>
                    <a:pt x="37530" y="74014"/>
                    <a:pt x="37766" y="73069"/>
                  </a:cubicBezTo>
                  <a:cubicBezTo>
                    <a:pt x="37766" y="75195"/>
                    <a:pt x="35879" y="73069"/>
                    <a:pt x="37766" y="78496"/>
                  </a:cubicBezTo>
                  <a:cubicBezTo>
                    <a:pt x="37766" y="78496"/>
                    <a:pt x="37766" y="78496"/>
                    <a:pt x="37766" y="78496"/>
                  </a:cubicBezTo>
                  <a:cubicBezTo>
                    <a:pt x="37766" y="78496"/>
                    <a:pt x="37766" y="76373"/>
                    <a:pt x="35879" y="75195"/>
                  </a:cubicBezTo>
                  <a:cubicBezTo>
                    <a:pt x="36116" y="76373"/>
                    <a:pt x="36588" y="77318"/>
                    <a:pt x="37297" y="78260"/>
                  </a:cubicBezTo>
                  <a:cubicBezTo>
                    <a:pt x="37297" y="78260"/>
                    <a:pt x="37297" y="78260"/>
                    <a:pt x="37297" y="79913"/>
                  </a:cubicBezTo>
                  <a:cubicBezTo>
                    <a:pt x="37297" y="81564"/>
                    <a:pt x="35171" y="75428"/>
                    <a:pt x="35643" y="75195"/>
                  </a:cubicBezTo>
                  <a:lnTo>
                    <a:pt x="35643" y="75195"/>
                  </a:lnTo>
                  <a:cubicBezTo>
                    <a:pt x="33993" y="73305"/>
                    <a:pt x="32103" y="71182"/>
                    <a:pt x="33284" y="75195"/>
                  </a:cubicBezTo>
                  <a:cubicBezTo>
                    <a:pt x="33284" y="75195"/>
                    <a:pt x="33284" y="73069"/>
                    <a:pt x="31867" y="72127"/>
                  </a:cubicBezTo>
                  <a:cubicBezTo>
                    <a:pt x="30452" y="71182"/>
                    <a:pt x="31867" y="72127"/>
                    <a:pt x="30452" y="72127"/>
                  </a:cubicBezTo>
                  <a:lnTo>
                    <a:pt x="30452" y="74014"/>
                  </a:lnTo>
                  <a:cubicBezTo>
                    <a:pt x="30452" y="73305"/>
                    <a:pt x="30452" y="72833"/>
                    <a:pt x="30452" y="72127"/>
                  </a:cubicBezTo>
                  <a:cubicBezTo>
                    <a:pt x="30452" y="72127"/>
                    <a:pt x="30452" y="72127"/>
                    <a:pt x="30452" y="73541"/>
                  </a:cubicBezTo>
                  <a:cubicBezTo>
                    <a:pt x="30452" y="74959"/>
                    <a:pt x="30452" y="73541"/>
                    <a:pt x="30452" y="72127"/>
                  </a:cubicBezTo>
                  <a:cubicBezTo>
                    <a:pt x="30452" y="70710"/>
                    <a:pt x="30452" y="72127"/>
                    <a:pt x="30452" y="73778"/>
                  </a:cubicBezTo>
                  <a:lnTo>
                    <a:pt x="30452" y="73778"/>
                  </a:lnTo>
                  <a:lnTo>
                    <a:pt x="30452" y="72127"/>
                  </a:lnTo>
                  <a:cubicBezTo>
                    <a:pt x="30452" y="72127"/>
                    <a:pt x="27385" y="69765"/>
                    <a:pt x="28329" y="72127"/>
                  </a:cubicBezTo>
                  <a:cubicBezTo>
                    <a:pt x="26676" y="70237"/>
                    <a:pt x="28329" y="72127"/>
                    <a:pt x="26912" y="72127"/>
                  </a:cubicBezTo>
                  <a:cubicBezTo>
                    <a:pt x="27148" y="73541"/>
                    <a:pt x="27148" y="74959"/>
                    <a:pt x="26912" y="76373"/>
                  </a:cubicBezTo>
                  <a:cubicBezTo>
                    <a:pt x="26912" y="76373"/>
                    <a:pt x="26912" y="76373"/>
                    <a:pt x="26912" y="76373"/>
                  </a:cubicBezTo>
                  <a:cubicBezTo>
                    <a:pt x="26912" y="76373"/>
                    <a:pt x="26912" y="76373"/>
                    <a:pt x="26912" y="76373"/>
                  </a:cubicBezTo>
                  <a:cubicBezTo>
                    <a:pt x="26912" y="76373"/>
                    <a:pt x="26912" y="76373"/>
                    <a:pt x="26912" y="74722"/>
                  </a:cubicBezTo>
                  <a:cubicBezTo>
                    <a:pt x="26912" y="73069"/>
                    <a:pt x="25262" y="73305"/>
                    <a:pt x="24553" y="73305"/>
                  </a:cubicBezTo>
                  <a:cubicBezTo>
                    <a:pt x="24553" y="72833"/>
                    <a:pt x="24553" y="72127"/>
                    <a:pt x="24553" y="71655"/>
                  </a:cubicBezTo>
                  <a:cubicBezTo>
                    <a:pt x="24553" y="71655"/>
                    <a:pt x="24553" y="71655"/>
                    <a:pt x="24553" y="71655"/>
                  </a:cubicBezTo>
                  <a:cubicBezTo>
                    <a:pt x="24553" y="71655"/>
                    <a:pt x="21958" y="71655"/>
                    <a:pt x="22430" y="73069"/>
                  </a:cubicBezTo>
                  <a:lnTo>
                    <a:pt x="26204" y="74486"/>
                  </a:lnTo>
                  <a:cubicBezTo>
                    <a:pt x="26204" y="74486"/>
                    <a:pt x="26204" y="74486"/>
                    <a:pt x="26204" y="74486"/>
                  </a:cubicBezTo>
                  <a:cubicBezTo>
                    <a:pt x="26204" y="74486"/>
                    <a:pt x="26204" y="74486"/>
                    <a:pt x="26204" y="74486"/>
                  </a:cubicBezTo>
                  <a:lnTo>
                    <a:pt x="26204" y="76845"/>
                  </a:lnTo>
                  <a:lnTo>
                    <a:pt x="26204" y="74959"/>
                  </a:lnTo>
                  <a:cubicBezTo>
                    <a:pt x="26204" y="74959"/>
                    <a:pt x="27857" y="79441"/>
                    <a:pt x="26204" y="78260"/>
                  </a:cubicBezTo>
                  <a:cubicBezTo>
                    <a:pt x="25967" y="77318"/>
                    <a:pt x="25967" y="76373"/>
                    <a:pt x="26204" y="75428"/>
                  </a:cubicBezTo>
                  <a:lnTo>
                    <a:pt x="24789" y="72833"/>
                  </a:lnTo>
                  <a:cubicBezTo>
                    <a:pt x="24789" y="72833"/>
                    <a:pt x="26912" y="78026"/>
                    <a:pt x="24789" y="76609"/>
                  </a:cubicBezTo>
                  <a:lnTo>
                    <a:pt x="24789" y="74250"/>
                  </a:lnTo>
                  <a:cubicBezTo>
                    <a:pt x="24789" y="74250"/>
                    <a:pt x="24789" y="77554"/>
                    <a:pt x="24789" y="76609"/>
                  </a:cubicBezTo>
                  <a:cubicBezTo>
                    <a:pt x="24789" y="75664"/>
                    <a:pt x="24789" y="74722"/>
                    <a:pt x="23136" y="73778"/>
                  </a:cubicBezTo>
                  <a:lnTo>
                    <a:pt x="23136" y="73778"/>
                  </a:lnTo>
                  <a:cubicBezTo>
                    <a:pt x="23136" y="73778"/>
                    <a:pt x="23136" y="73778"/>
                    <a:pt x="23136" y="76137"/>
                  </a:cubicBezTo>
                  <a:cubicBezTo>
                    <a:pt x="23136" y="78496"/>
                    <a:pt x="23136" y="76137"/>
                    <a:pt x="23136" y="76137"/>
                  </a:cubicBezTo>
                  <a:cubicBezTo>
                    <a:pt x="23136" y="76137"/>
                    <a:pt x="23136" y="76137"/>
                    <a:pt x="23136" y="76137"/>
                  </a:cubicBezTo>
                  <a:cubicBezTo>
                    <a:pt x="23136" y="76137"/>
                    <a:pt x="23136" y="73305"/>
                    <a:pt x="21485" y="71891"/>
                  </a:cubicBezTo>
                  <a:cubicBezTo>
                    <a:pt x="21485" y="72597"/>
                    <a:pt x="21485" y="73305"/>
                    <a:pt x="21485" y="74014"/>
                  </a:cubicBezTo>
                  <a:cubicBezTo>
                    <a:pt x="21485" y="74014"/>
                    <a:pt x="21485" y="72360"/>
                    <a:pt x="20068" y="71891"/>
                  </a:cubicBezTo>
                  <a:cubicBezTo>
                    <a:pt x="18654" y="71418"/>
                    <a:pt x="20068" y="71891"/>
                    <a:pt x="18654" y="71891"/>
                  </a:cubicBezTo>
                  <a:cubicBezTo>
                    <a:pt x="17237" y="71891"/>
                    <a:pt x="18654" y="71891"/>
                    <a:pt x="18654" y="70001"/>
                  </a:cubicBezTo>
                  <a:cubicBezTo>
                    <a:pt x="18654" y="68115"/>
                    <a:pt x="18654" y="74014"/>
                    <a:pt x="18654" y="70001"/>
                  </a:cubicBezTo>
                  <a:cubicBezTo>
                    <a:pt x="18654" y="65992"/>
                    <a:pt x="18654" y="72360"/>
                    <a:pt x="18654" y="71655"/>
                  </a:cubicBezTo>
                  <a:cubicBezTo>
                    <a:pt x="18654" y="70946"/>
                    <a:pt x="18654" y="71655"/>
                    <a:pt x="18654" y="73069"/>
                  </a:cubicBezTo>
                  <a:lnTo>
                    <a:pt x="18654" y="73069"/>
                  </a:lnTo>
                  <a:cubicBezTo>
                    <a:pt x="18654" y="71655"/>
                    <a:pt x="18654" y="73069"/>
                    <a:pt x="16531" y="73069"/>
                  </a:cubicBezTo>
                  <a:cubicBezTo>
                    <a:pt x="14405" y="73069"/>
                    <a:pt x="16531" y="70710"/>
                    <a:pt x="16531" y="73069"/>
                  </a:cubicBezTo>
                  <a:cubicBezTo>
                    <a:pt x="16531" y="75428"/>
                    <a:pt x="16531" y="71418"/>
                    <a:pt x="16531" y="71655"/>
                  </a:cubicBezTo>
                  <a:cubicBezTo>
                    <a:pt x="16531" y="71891"/>
                    <a:pt x="14641" y="69059"/>
                    <a:pt x="16531" y="71655"/>
                  </a:cubicBezTo>
                  <a:cubicBezTo>
                    <a:pt x="18418" y="74250"/>
                    <a:pt x="16531" y="69529"/>
                    <a:pt x="14877" y="68587"/>
                  </a:cubicBezTo>
                  <a:cubicBezTo>
                    <a:pt x="13227" y="67642"/>
                    <a:pt x="14877" y="71182"/>
                    <a:pt x="14877" y="71418"/>
                  </a:cubicBezTo>
                  <a:cubicBezTo>
                    <a:pt x="14877" y="71655"/>
                    <a:pt x="14877" y="71418"/>
                    <a:pt x="14877" y="69765"/>
                  </a:cubicBezTo>
                  <a:cubicBezTo>
                    <a:pt x="14877" y="68115"/>
                    <a:pt x="14877" y="69765"/>
                    <a:pt x="13463" y="67642"/>
                  </a:cubicBezTo>
                  <a:cubicBezTo>
                    <a:pt x="12046" y="65519"/>
                    <a:pt x="13463" y="67642"/>
                    <a:pt x="13463" y="69296"/>
                  </a:cubicBezTo>
                  <a:cubicBezTo>
                    <a:pt x="13463" y="70946"/>
                    <a:pt x="13463" y="69296"/>
                    <a:pt x="13463" y="72597"/>
                  </a:cubicBezTo>
                  <a:cubicBezTo>
                    <a:pt x="13463" y="75901"/>
                    <a:pt x="13463" y="71418"/>
                    <a:pt x="13463" y="72597"/>
                  </a:cubicBezTo>
                  <a:lnTo>
                    <a:pt x="13463" y="70946"/>
                  </a:lnTo>
                  <a:cubicBezTo>
                    <a:pt x="13463" y="70946"/>
                    <a:pt x="13463" y="70946"/>
                    <a:pt x="13463" y="70946"/>
                  </a:cubicBezTo>
                  <a:cubicBezTo>
                    <a:pt x="13463" y="70946"/>
                    <a:pt x="13463" y="70946"/>
                    <a:pt x="13463" y="70946"/>
                  </a:cubicBezTo>
                  <a:cubicBezTo>
                    <a:pt x="13463" y="70946"/>
                    <a:pt x="16531" y="75428"/>
                    <a:pt x="15822" y="73069"/>
                  </a:cubicBezTo>
                  <a:cubicBezTo>
                    <a:pt x="15822" y="75195"/>
                    <a:pt x="17945" y="74959"/>
                    <a:pt x="17945" y="73069"/>
                  </a:cubicBezTo>
                  <a:cubicBezTo>
                    <a:pt x="17945" y="71182"/>
                    <a:pt x="17945" y="74959"/>
                    <a:pt x="17945" y="73069"/>
                  </a:cubicBezTo>
                  <a:cubicBezTo>
                    <a:pt x="19832" y="75428"/>
                    <a:pt x="21013" y="75664"/>
                    <a:pt x="21249" y="74486"/>
                  </a:cubicBezTo>
                  <a:cubicBezTo>
                    <a:pt x="21249" y="77082"/>
                    <a:pt x="21249" y="74486"/>
                    <a:pt x="23136" y="77318"/>
                  </a:cubicBezTo>
                  <a:cubicBezTo>
                    <a:pt x="25025" y="80149"/>
                    <a:pt x="23136" y="77318"/>
                    <a:pt x="23136" y="76137"/>
                  </a:cubicBezTo>
                  <a:cubicBezTo>
                    <a:pt x="23136" y="74959"/>
                    <a:pt x="23136" y="76137"/>
                    <a:pt x="23136" y="76137"/>
                  </a:cubicBezTo>
                  <a:lnTo>
                    <a:pt x="23136" y="76137"/>
                  </a:lnTo>
                  <a:cubicBezTo>
                    <a:pt x="23372" y="76845"/>
                    <a:pt x="23372" y="77318"/>
                    <a:pt x="23136" y="78026"/>
                  </a:cubicBezTo>
                  <a:cubicBezTo>
                    <a:pt x="23136" y="79205"/>
                    <a:pt x="23136" y="78026"/>
                    <a:pt x="23136" y="79205"/>
                  </a:cubicBezTo>
                  <a:cubicBezTo>
                    <a:pt x="23136" y="78732"/>
                    <a:pt x="23136" y="78260"/>
                    <a:pt x="23136" y="77790"/>
                  </a:cubicBezTo>
                  <a:cubicBezTo>
                    <a:pt x="23136" y="77790"/>
                    <a:pt x="24553" y="79677"/>
                    <a:pt x="23136" y="77790"/>
                  </a:cubicBezTo>
                  <a:cubicBezTo>
                    <a:pt x="21722" y="75901"/>
                    <a:pt x="23136" y="79441"/>
                    <a:pt x="23136" y="77790"/>
                  </a:cubicBezTo>
                  <a:cubicBezTo>
                    <a:pt x="23136" y="76137"/>
                    <a:pt x="23136" y="79441"/>
                    <a:pt x="23136" y="80149"/>
                  </a:cubicBezTo>
                  <a:cubicBezTo>
                    <a:pt x="23136" y="77082"/>
                    <a:pt x="23136" y="78260"/>
                    <a:pt x="25262" y="80149"/>
                  </a:cubicBezTo>
                  <a:cubicBezTo>
                    <a:pt x="27385" y="82036"/>
                    <a:pt x="25262" y="80149"/>
                    <a:pt x="25262" y="78496"/>
                  </a:cubicBezTo>
                  <a:cubicBezTo>
                    <a:pt x="25262" y="76845"/>
                    <a:pt x="25262" y="78496"/>
                    <a:pt x="25262" y="78496"/>
                  </a:cubicBezTo>
                  <a:cubicBezTo>
                    <a:pt x="25731" y="79441"/>
                    <a:pt x="26204" y="80149"/>
                    <a:pt x="26912" y="81094"/>
                  </a:cubicBezTo>
                  <a:cubicBezTo>
                    <a:pt x="26912" y="78732"/>
                    <a:pt x="26912" y="81094"/>
                    <a:pt x="29271" y="81094"/>
                  </a:cubicBezTo>
                  <a:cubicBezTo>
                    <a:pt x="29271" y="80386"/>
                    <a:pt x="29271" y="79913"/>
                    <a:pt x="29271" y="79205"/>
                  </a:cubicBezTo>
                  <a:cubicBezTo>
                    <a:pt x="28093" y="77790"/>
                    <a:pt x="29271" y="80622"/>
                    <a:pt x="29271" y="79205"/>
                  </a:cubicBezTo>
                  <a:cubicBezTo>
                    <a:pt x="29035" y="78260"/>
                    <a:pt x="28563" y="77318"/>
                    <a:pt x="27857" y="76609"/>
                  </a:cubicBezTo>
                  <a:cubicBezTo>
                    <a:pt x="27857" y="74250"/>
                    <a:pt x="27857" y="76609"/>
                    <a:pt x="29271" y="76609"/>
                  </a:cubicBezTo>
                  <a:cubicBezTo>
                    <a:pt x="30689" y="76609"/>
                    <a:pt x="29271" y="74959"/>
                    <a:pt x="29271" y="76609"/>
                  </a:cubicBezTo>
                  <a:cubicBezTo>
                    <a:pt x="30216" y="77554"/>
                    <a:pt x="30689" y="78732"/>
                    <a:pt x="31161" y="79913"/>
                  </a:cubicBezTo>
                  <a:cubicBezTo>
                    <a:pt x="31161" y="79913"/>
                    <a:pt x="32575" y="79913"/>
                    <a:pt x="33048" y="79913"/>
                  </a:cubicBezTo>
                  <a:cubicBezTo>
                    <a:pt x="33520" y="79913"/>
                    <a:pt x="33048" y="79913"/>
                    <a:pt x="34462" y="82036"/>
                  </a:cubicBezTo>
                  <a:cubicBezTo>
                    <a:pt x="35879" y="84159"/>
                    <a:pt x="34462" y="82036"/>
                    <a:pt x="33048" y="82036"/>
                  </a:cubicBezTo>
                  <a:cubicBezTo>
                    <a:pt x="31631" y="82036"/>
                    <a:pt x="33048" y="83453"/>
                    <a:pt x="33048" y="84159"/>
                  </a:cubicBezTo>
                  <a:cubicBezTo>
                    <a:pt x="33048" y="84868"/>
                    <a:pt x="33048" y="84159"/>
                    <a:pt x="33048" y="84159"/>
                  </a:cubicBezTo>
                  <a:cubicBezTo>
                    <a:pt x="32575" y="83217"/>
                    <a:pt x="31867" y="82036"/>
                    <a:pt x="31161" y="81328"/>
                  </a:cubicBezTo>
                  <a:cubicBezTo>
                    <a:pt x="31161" y="81328"/>
                    <a:pt x="31161" y="81328"/>
                    <a:pt x="31161" y="79913"/>
                  </a:cubicBezTo>
                  <a:lnTo>
                    <a:pt x="29508" y="76845"/>
                  </a:lnTo>
                  <a:cubicBezTo>
                    <a:pt x="29508" y="76845"/>
                    <a:pt x="29508" y="78968"/>
                    <a:pt x="31397" y="79441"/>
                  </a:cubicBezTo>
                  <a:cubicBezTo>
                    <a:pt x="33284" y="79913"/>
                    <a:pt x="31397" y="79441"/>
                    <a:pt x="31397" y="79441"/>
                  </a:cubicBezTo>
                  <a:cubicBezTo>
                    <a:pt x="31397" y="79441"/>
                    <a:pt x="33284" y="79441"/>
                    <a:pt x="35171" y="82745"/>
                  </a:cubicBezTo>
                  <a:cubicBezTo>
                    <a:pt x="35171" y="80149"/>
                    <a:pt x="35171" y="81564"/>
                    <a:pt x="36824" y="81564"/>
                  </a:cubicBezTo>
                  <a:cubicBezTo>
                    <a:pt x="38475" y="81564"/>
                    <a:pt x="36824" y="83217"/>
                    <a:pt x="36824" y="85340"/>
                  </a:cubicBezTo>
                  <a:cubicBezTo>
                    <a:pt x="36824" y="87463"/>
                    <a:pt x="36824" y="82745"/>
                    <a:pt x="38238" y="85340"/>
                  </a:cubicBezTo>
                  <a:cubicBezTo>
                    <a:pt x="37766" y="83926"/>
                    <a:pt x="37060" y="82745"/>
                    <a:pt x="36352" y="81564"/>
                  </a:cubicBezTo>
                  <a:cubicBezTo>
                    <a:pt x="36352" y="81564"/>
                    <a:pt x="36352" y="81564"/>
                    <a:pt x="38238" y="81564"/>
                  </a:cubicBezTo>
                  <a:cubicBezTo>
                    <a:pt x="36824" y="78732"/>
                    <a:pt x="38238" y="79677"/>
                    <a:pt x="38238" y="79913"/>
                  </a:cubicBezTo>
                  <a:lnTo>
                    <a:pt x="38238" y="81328"/>
                  </a:lnTo>
                  <a:cubicBezTo>
                    <a:pt x="38238" y="81328"/>
                    <a:pt x="38238" y="81328"/>
                    <a:pt x="38238" y="81328"/>
                  </a:cubicBezTo>
                  <a:lnTo>
                    <a:pt x="38238" y="82509"/>
                  </a:lnTo>
                  <a:lnTo>
                    <a:pt x="38238" y="82509"/>
                  </a:lnTo>
                  <a:cubicBezTo>
                    <a:pt x="38238" y="82509"/>
                    <a:pt x="38238" y="81094"/>
                    <a:pt x="39656" y="82509"/>
                  </a:cubicBezTo>
                  <a:cubicBezTo>
                    <a:pt x="41070" y="83926"/>
                    <a:pt x="39656" y="82509"/>
                    <a:pt x="39656" y="82509"/>
                  </a:cubicBezTo>
                  <a:cubicBezTo>
                    <a:pt x="39656" y="82509"/>
                    <a:pt x="39656" y="82509"/>
                    <a:pt x="41070" y="82509"/>
                  </a:cubicBezTo>
                  <a:cubicBezTo>
                    <a:pt x="42487" y="82509"/>
                    <a:pt x="41070" y="82509"/>
                    <a:pt x="42960" y="84159"/>
                  </a:cubicBezTo>
                  <a:cubicBezTo>
                    <a:pt x="44846" y="85812"/>
                    <a:pt x="41306" y="80858"/>
                    <a:pt x="42960" y="80858"/>
                  </a:cubicBezTo>
                  <a:cubicBezTo>
                    <a:pt x="43665" y="82272"/>
                    <a:pt x="44374" y="83690"/>
                    <a:pt x="45083" y="84868"/>
                  </a:cubicBezTo>
                  <a:cubicBezTo>
                    <a:pt x="45083" y="84868"/>
                    <a:pt x="45083" y="84868"/>
                    <a:pt x="45083" y="84868"/>
                  </a:cubicBezTo>
                  <a:cubicBezTo>
                    <a:pt x="45083" y="84868"/>
                    <a:pt x="45083" y="82981"/>
                    <a:pt x="43429" y="81094"/>
                  </a:cubicBezTo>
                  <a:cubicBezTo>
                    <a:pt x="41779" y="79205"/>
                    <a:pt x="45555" y="83217"/>
                    <a:pt x="45083" y="81094"/>
                  </a:cubicBezTo>
                  <a:cubicBezTo>
                    <a:pt x="45555" y="82036"/>
                    <a:pt x="46027" y="82981"/>
                    <a:pt x="46497" y="83926"/>
                  </a:cubicBezTo>
                  <a:lnTo>
                    <a:pt x="48859" y="85812"/>
                  </a:lnTo>
                  <a:lnTo>
                    <a:pt x="48859" y="84395"/>
                  </a:lnTo>
                  <a:lnTo>
                    <a:pt x="48859" y="82981"/>
                  </a:lnTo>
                  <a:cubicBezTo>
                    <a:pt x="48859" y="85104"/>
                    <a:pt x="48859" y="82981"/>
                    <a:pt x="48859" y="82981"/>
                  </a:cubicBezTo>
                  <a:cubicBezTo>
                    <a:pt x="48859" y="82981"/>
                    <a:pt x="48859" y="82981"/>
                    <a:pt x="48859" y="82981"/>
                  </a:cubicBezTo>
                  <a:cubicBezTo>
                    <a:pt x="51218" y="87463"/>
                    <a:pt x="50746" y="84631"/>
                    <a:pt x="52396" y="86757"/>
                  </a:cubicBezTo>
                  <a:cubicBezTo>
                    <a:pt x="54050" y="88880"/>
                    <a:pt x="52396" y="86757"/>
                    <a:pt x="52396" y="86757"/>
                  </a:cubicBezTo>
                  <a:cubicBezTo>
                    <a:pt x="52396" y="86757"/>
                    <a:pt x="53577" y="86757"/>
                    <a:pt x="53814" y="86757"/>
                  </a:cubicBezTo>
                  <a:lnTo>
                    <a:pt x="52632" y="83690"/>
                  </a:lnTo>
                  <a:cubicBezTo>
                    <a:pt x="52632" y="83690"/>
                    <a:pt x="53814" y="85576"/>
                    <a:pt x="54286" y="86049"/>
                  </a:cubicBezTo>
                  <a:cubicBezTo>
                    <a:pt x="54758" y="86521"/>
                    <a:pt x="54286" y="86049"/>
                    <a:pt x="54286" y="86049"/>
                  </a:cubicBezTo>
                  <a:cubicBezTo>
                    <a:pt x="54286" y="86049"/>
                    <a:pt x="54286" y="83690"/>
                    <a:pt x="54286" y="86049"/>
                  </a:cubicBezTo>
                  <a:cubicBezTo>
                    <a:pt x="52632" y="83690"/>
                    <a:pt x="54286" y="86049"/>
                    <a:pt x="54286" y="82981"/>
                  </a:cubicBezTo>
                  <a:cubicBezTo>
                    <a:pt x="55936" y="84868"/>
                    <a:pt x="54286" y="85104"/>
                    <a:pt x="56173" y="86757"/>
                  </a:cubicBezTo>
                  <a:cubicBezTo>
                    <a:pt x="56173" y="83926"/>
                    <a:pt x="56173" y="84631"/>
                    <a:pt x="56173" y="82981"/>
                  </a:cubicBezTo>
                  <a:cubicBezTo>
                    <a:pt x="56173" y="81328"/>
                    <a:pt x="56173" y="84868"/>
                    <a:pt x="56173" y="85812"/>
                  </a:cubicBezTo>
                  <a:cubicBezTo>
                    <a:pt x="56173" y="86757"/>
                    <a:pt x="56173" y="85812"/>
                    <a:pt x="56173" y="83926"/>
                  </a:cubicBezTo>
                  <a:cubicBezTo>
                    <a:pt x="56173" y="82036"/>
                    <a:pt x="56173" y="83926"/>
                    <a:pt x="56173" y="86049"/>
                  </a:cubicBezTo>
                  <a:cubicBezTo>
                    <a:pt x="56173" y="88172"/>
                    <a:pt x="56173" y="86049"/>
                    <a:pt x="56173" y="84395"/>
                  </a:cubicBezTo>
                  <a:lnTo>
                    <a:pt x="58059" y="86757"/>
                  </a:lnTo>
                  <a:cubicBezTo>
                    <a:pt x="58059" y="84868"/>
                    <a:pt x="58059" y="86757"/>
                    <a:pt x="58059" y="85340"/>
                  </a:cubicBezTo>
                  <a:lnTo>
                    <a:pt x="59477" y="88408"/>
                  </a:lnTo>
                  <a:lnTo>
                    <a:pt x="59477" y="88408"/>
                  </a:lnTo>
                  <a:cubicBezTo>
                    <a:pt x="59240" y="87699"/>
                    <a:pt x="59240" y="86994"/>
                    <a:pt x="59477" y="86285"/>
                  </a:cubicBezTo>
                  <a:cubicBezTo>
                    <a:pt x="59477" y="86285"/>
                    <a:pt x="59477" y="87935"/>
                    <a:pt x="59477" y="87699"/>
                  </a:cubicBezTo>
                  <a:cubicBezTo>
                    <a:pt x="59477" y="87463"/>
                    <a:pt x="61127" y="89353"/>
                    <a:pt x="61127" y="87699"/>
                  </a:cubicBezTo>
                  <a:cubicBezTo>
                    <a:pt x="61127" y="86049"/>
                    <a:pt x="61127" y="87699"/>
                    <a:pt x="61127" y="89116"/>
                  </a:cubicBezTo>
                  <a:cubicBezTo>
                    <a:pt x="61127" y="90531"/>
                    <a:pt x="61127" y="89116"/>
                    <a:pt x="59477" y="89116"/>
                  </a:cubicBezTo>
                  <a:cubicBezTo>
                    <a:pt x="57826" y="89116"/>
                    <a:pt x="59477" y="89116"/>
                    <a:pt x="59477" y="90531"/>
                  </a:cubicBezTo>
                  <a:cubicBezTo>
                    <a:pt x="59477" y="91948"/>
                    <a:pt x="59477" y="89116"/>
                    <a:pt x="59477" y="88644"/>
                  </a:cubicBezTo>
                  <a:cubicBezTo>
                    <a:pt x="59477" y="88172"/>
                    <a:pt x="59477" y="88644"/>
                    <a:pt x="59477" y="88644"/>
                  </a:cubicBezTo>
                  <a:cubicBezTo>
                    <a:pt x="61836" y="93362"/>
                    <a:pt x="58059" y="88644"/>
                    <a:pt x="59477" y="90767"/>
                  </a:cubicBezTo>
                  <a:cubicBezTo>
                    <a:pt x="59477" y="90767"/>
                    <a:pt x="58296" y="88644"/>
                    <a:pt x="58059" y="88644"/>
                  </a:cubicBezTo>
                  <a:cubicBezTo>
                    <a:pt x="58532" y="90295"/>
                    <a:pt x="59240" y="91712"/>
                    <a:pt x="60185" y="93126"/>
                  </a:cubicBezTo>
                  <a:cubicBezTo>
                    <a:pt x="60185" y="93126"/>
                    <a:pt x="60185" y="93126"/>
                    <a:pt x="60185" y="93126"/>
                  </a:cubicBezTo>
                  <a:cubicBezTo>
                    <a:pt x="60421" y="92657"/>
                    <a:pt x="60421" y="92184"/>
                    <a:pt x="60185" y="91712"/>
                  </a:cubicBezTo>
                  <a:cubicBezTo>
                    <a:pt x="60185" y="90295"/>
                    <a:pt x="60185" y="91712"/>
                    <a:pt x="60185" y="91712"/>
                  </a:cubicBezTo>
                  <a:cubicBezTo>
                    <a:pt x="60185" y="91712"/>
                    <a:pt x="60185" y="91712"/>
                    <a:pt x="60185" y="93835"/>
                  </a:cubicBezTo>
                  <a:cubicBezTo>
                    <a:pt x="60185" y="95958"/>
                    <a:pt x="60185" y="93835"/>
                    <a:pt x="60185" y="93835"/>
                  </a:cubicBezTo>
                  <a:cubicBezTo>
                    <a:pt x="60185" y="93835"/>
                    <a:pt x="60185" y="91712"/>
                    <a:pt x="58532" y="91712"/>
                  </a:cubicBezTo>
                  <a:cubicBezTo>
                    <a:pt x="60894" y="97375"/>
                    <a:pt x="57117" y="93835"/>
                    <a:pt x="56409" y="94543"/>
                  </a:cubicBezTo>
                  <a:cubicBezTo>
                    <a:pt x="55700" y="95252"/>
                    <a:pt x="56409" y="92420"/>
                    <a:pt x="54995" y="91476"/>
                  </a:cubicBezTo>
                  <a:cubicBezTo>
                    <a:pt x="53577" y="90531"/>
                    <a:pt x="57826" y="92893"/>
                    <a:pt x="58532" y="91476"/>
                  </a:cubicBezTo>
                  <a:cubicBezTo>
                    <a:pt x="59240" y="90058"/>
                    <a:pt x="58532" y="91476"/>
                    <a:pt x="58532" y="91476"/>
                  </a:cubicBezTo>
                  <a:cubicBezTo>
                    <a:pt x="58532" y="91476"/>
                    <a:pt x="58532" y="91476"/>
                    <a:pt x="56881" y="88880"/>
                  </a:cubicBezTo>
                  <a:cubicBezTo>
                    <a:pt x="55228" y="86285"/>
                    <a:pt x="56881" y="88880"/>
                    <a:pt x="56881" y="88880"/>
                  </a:cubicBezTo>
                  <a:cubicBezTo>
                    <a:pt x="56881" y="88880"/>
                    <a:pt x="56881" y="86994"/>
                    <a:pt x="55228" y="86049"/>
                  </a:cubicBezTo>
                  <a:cubicBezTo>
                    <a:pt x="53577" y="85104"/>
                    <a:pt x="55228" y="87463"/>
                    <a:pt x="55228" y="87227"/>
                  </a:cubicBezTo>
                  <a:cubicBezTo>
                    <a:pt x="55228" y="86994"/>
                    <a:pt x="55228" y="85576"/>
                    <a:pt x="53577" y="84868"/>
                  </a:cubicBezTo>
                  <a:cubicBezTo>
                    <a:pt x="51927" y="84159"/>
                    <a:pt x="53577" y="84868"/>
                    <a:pt x="53577" y="87463"/>
                  </a:cubicBezTo>
                  <a:cubicBezTo>
                    <a:pt x="53105" y="86994"/>
                    <a:pt x="52632" y="86285"/>
                    <a:pt x="52396" y="85576"/>
                  </a:cubicBezTo>
                  <a:cubicBezTo>
                    <a:pt x="52396" y="85576"/>
                    <a:pt x="52396" y="87463"/>
                    <a:pt x="52396" y="85576"/>
                  </a:cubicBezTo>
                  <a:cubicBezTo>
                    <a:pt x="52396" y="83690"/>
                    <a:pt x="51218" y="85576"/>
                    <a:pt x="50037" y="85576"/>
                  </a:cubicBezTo>
                  <a:lnTo>
                    <a:pt x="50037" y="88408"/>
                  </a:lnTo>
                  <a:cubicBezTo>
                    <a:pt x="49565" y="87463"/>
                    <a:pt x="48859" y="86521"/>
                    <a:pt x="47914" y="85576"/>
                  </a:cubicBezTo>
                  <a:cubicBezTo>
                    <a:pt x="48387" y="86994"/>
                    <a:pt x="49329" y="88172"/>
                    <a:pt x="50273" y="89116"/>
                  </a:cubicBezTo>
                  <a:cubicBezTo>
                    <a:pt x="50273" y="90531"/>
                    <a:pt x="48387" y="86757"/>
                    <a:pt x="50273" y="89116"/>
                  </a:cubicBezTo>
                  <a:cubicBezTo>
                    <a:pt x="50273" y="87699"/>
                    <a:pt x="50273" y="86049"/>
                    <a:pt x="47914" y="84868"/>
                  </a:cubicBezTo>
                  <a:lnTo>
                    <a:pt x="47914" y="84868"/>
                  </a:lnTo>
                  <a:cubicBezTo>
                    <a:pt x="47914" y="86285"/>
                    <a:pt x="47914" y="84868"/>
                    <a:pt x="45791" y="84868"/>
                  </a:cubicBezTo>
                  <a:cubicBezTo>
                    <a:pt x="46027" y="86049"/>
                    <a:pt x="46733" y="86994"/>
                    <a:pt x="47678" y="87699"/>
                  </a:cubicBezTo>
                  <a:cubicBezTo>
                    <a:pt x="47678" y="87699"/>
                    <a:pt x="49329" y="91948"/>
                    <a:pt x="47678" y="90295"/>
                  </a:cubicBezTo>
                  <a:cubicBezTo>
                    <a:pt x="46027" y="88644"/>
                    <a:pt x="47678" y="90295"/>
                    <a:pt x="47678" y="88408"/>
                  </a:cubicBezTo>
                  <a:cubicBezTo>
                    <a:pt x="47678" y="86521"/>
                    <a:pt x="47678" y="88408"/>
                    <a:pt x="47678" y="88408"/>
                  </a:cubicBezTo>
                  <a:cubicBezTo>
                    <a:pt x="47678" y="88408"/>
                    <a:pt x="47678" y="90295"/>
                    <a:pt x="47678" y="91003"/>
                  </a:cubicBezTo>
                  <a:cubicBezTo>
                    <a:pt x="47442" y="90295"/>
                    <a:pt x="47442" y="89589"/>
                    <a:pt x="47678" y="88880"/>
                  </a:cubicBezTo>
                  <a:cubicBezTo>
                    <a:pt x="46497" y="87463"/>
                    <a:pt x="47678" y="91712"/>
                    <a:pt x="47678" y="90295"/>
                  </a:cubicBezTo>
                  <a:cubicBezTo>
                    <a:pt x="47678" y="88880"/>
                    <a:pt x="47678" y="88172"/>
                    <a:pt x="46027" y="86994"/>
                  </a:cubicBezTo>
                  <a:cubicBezTo>
                    <a:pt x="44374" y="85812"/>
                    <a:pt x="46027" y="88880"/>
                    <a:pt x="46027" y="89825"/>
                  </a:cubicBezTo>
                  <a:lnTo>
                    <a:pt x="46027" y="89825"/>
                  </a:lnTo>
                  <a:cubicBezTo>
                    <a:pt x="46027" y="89825"/>
                    <a:pt x="46027" y="88408"/>
                    <a:pt x="46027" y="86757"/>
                  </a:cubicBezTo>
                  <a:cubicBezTo>
                    <a:pt x="46027" y="85104"/>
                    <a:pt x="46027" y="86757"/>
                    <a:pt x="44138" y="84395"/>
                  </a:cubicBezTo>
                  <a:cubicBezTo>
                    <a:pt x="42251" y="82036"/>
                    <a:pt x="44138" y="84395"/>
                    <a:pt x="42487" y="84395"/>
                  </a:cubicBezTo>
                  <a:cubicBezTo>
                    <a:pt x="40834" y="84395"/>
                    <a:pt x="40361" y="84395"/>
                    <a:pt x="39419" y="82272"/>
                  </a:cubicBezTo>
                  <a:cubicBezTo>
                    <a:pt x="38475" y="80149"/>
                    <a:pt x="39419" y="82272"/>
                    <a:pt x="39419" y="80149"/>
                  </a:cubicBezTo>
                  <a:cubicBezTo>
                    <a:pt x="39419" y="78026"/>
                    <a:pt x="39419" y="82509"/>
                    <a:pt x="37530" y="80149"/>
                  </a:cubicBezTo>
                  <a:lnTo>
                    <a:pt x="37530" y="81564"/>
                  </a:lnTo>
                  <a:cubicBezTo>
                    <a:pt x="37530" y="83453"/>
                    <a:pt x="37530" y="81564"/>
                    <a:pt x="37530" y="83217"/>
                  </a:cubicBezTo>
                  <a:cubicBezTo>
                    <a:pt x="35171" y="79677"/>
                    <a:pt x="36116" y="83217"/>
                    <a:pt x="34229" y="80622"/>
                  </a:cubicBezTo>
                  <a:cubicBezTo>
                    <a:pt x="34229" y="82509"/>
                    <a:pt x="34229" y="80622"/>
                    <a:pt x="34229" y="83217"/>
                  </a:cubicBezTo>
                  <a:cubicBezTo>
                    <a:pt x="34229" y="85812"/>
                    <a:pt x="34229" y="83217"/>
                    <a:pt x="34229" y="84631"/>
                  </a:cubicBezTo>
                  <a:cubicBezTo>
                    <a:pt x="34229" y="86049"/>
                    <a:pt x="32339" y="83217"/>
                    <a:pt x="30689" y="80149"/>
                  </a:cubicBezTo>
                  <a:cubicBezTo>
                    <a:pt x="30689" y="81564"/>
                    <a:pt x="32103" y="82981"/>
                    <a:pt x="32812" y="84631"/>
                  </a:cubicBezTo>
                  <a:cubicBezTo>
                    <a:pt x="33520" y="86285"/>
                    <a:pt x="32812" y="84631"/>
                    <a:pt x="31161" y="84631"/>
                  </a:cubicBezTo>
                  <a:cubicBezTo>
                    <a:pt x="29508" y="84631"/>
                    <a:pt x="31161" y="84631"/>
                    <a:pt x="31161" y="82745"/>
                  </a:cubicBezTo>
                  <a:cubicBezTo>
                    <a:pt x="31161" y="80858"/>
                    <a:pt x="29271" y="82745"/>
                    <a:pt x="29271" y="82745"/>
                  </a:cubicBezTo>
                  <a:lnTo>
                    <a:pt x="29271" y="81328"/>
                  </a:lnTo>
                  <a:cubicBezTo>
                    <a:pt x="29271" y="79441"/>
                    <a:pt x="29271" y="81328"/>
                    <a:pt x="29271" y="81328"/>
                  </a:cubicBezTo>
                  <a:cubicBezTo>
                    <a:pt x="29271" y="81800"/>
                    <a:pt x="29271" y="82272"/>
                    <a:pt x="29271" y="82745"/>
                  </a:cubicBezTo>
                  <a:cubicBezTo>
                    <a:pt x="29271" y="82745"/>
                    <a:pt x="25498" y="78968"/>
                    <a:pt x="25731" y="81094"/>
                  </a:cubicBezTo>
                  <a:lnTo>
                    <a:pt x="24317" y="79441"/>
                  </a:lnTo>
                  <a:cubicBezTo>
                    <a:pt x="24317" y="79441"/>
                    <a:pt x="24317" y="79441"/>
                    <a:pt x="24317" y="79441"/>
                  </a:cubicBezTo>
                  <a:cubicBezTo>
                    <a:pt x="21722" y="75664"/>
                    <a:pt x="22900" y="79441"/>
                    <a:pt x="20540" y="76137"/>
                  </a:cubicBezTo>
                  <a:cubicBezTo>
                    <a:pt x="20540" y="78260"/>
                    <a:pt x="20540" y="76137"/>
                    <a:pt x="17709" y="74722"/>
                  </a:cubicBezTo>
                  <a:lnTo>
                    <a:pt x="17709" y="71655"/>
                  </a:lnTo>
                  <a:cubicBezTo>
                    <a:pt x="17709" y="71655"/>
                    <a:pt x="17709" y="74486"/>
                    <a:pt x="16058" y="71655"/>
                  </a:cubicBezTo>
                  <a:cubicBezTo>
                    <a:pt x="17000" y="74486"/>
                    <a:pt x="18181" y="77082"/>
                    <a:pt x="19599" y="79677"/>
                  </a:cubicBezTo>
                  <a:cubicBezTo>
                    <a:pt x="19599" y="79677"/>
                    <a:pt x="18181" y="79677"/>
                    <a:pt x="17473" y="78026"/>
                  </a:cubicBezTo>
                  <a:cubicBezTo>
                    <a:pt x="19126" y="81328"/>
                    <a:pt x="19599" y="78026"/>
                    <a:pt x="21485" y="82981"/>
                  </a:cubicBezTo>
                  <a:cubicBezTo>
                    <a:pt x="23372" y="87935"/>
                    <a:pt x="21485" y="82981"/>
                    <a:pt x="21485" y="82981"/>
                  </a:cubicBezTo>
                  <a:cubicBezTo>
                    <a:pt x="21485" y="82981"/>
                    <a:pt x="21485" y="82981"/>
                    <a:pt x="21485" y="85340"/>
                  </a:cubicBezTo>
                  <a:cubicBezTo>
                    <a:pt x="21013" y="83926"/>
                    <a:pt x="20540" y="82745"/>
                    <a:pt x="19599" y="81564"/>
                  </a:cubicBezTo>
                  <a:cubicBezTo>
                    <a:pt x="19832" y="82745"/>
                    <a:pt x="19832" y="83926"/>
                    <a:pt x="19599" y="85104"/>
                  </a:cubicBezTo>
                  <a:cubicBezTo>
                    <a:pt x="19599" y="83690"/>
                    <a:pt x="17473" y="81800"/>
                    <a:pt x="19599" y="85104"/>
                  </a:cubicBezTo>
                  <a:cubicBezTo>
                    <a:pt x="21722" y="88408"/>
                    <a:pt x="18418" y="82745"/>
                    <a:pt x="17945" y="82981"/>
                  </a:cubicBezTo>
                  <a:cubicBezTo>
                    <a:pt x="17473" y="83217"/>
                    <a:pt x="17945" y="81800"/>
                    <a:pt x="17945" y="80858"/>
                  </a:cubicBezTo>
                  <a:cubicBezTo>
                    <a:pt x="17945" y="79913"/>
                    <a:pt x="17945" y="80858"/>
                    <a:pt x="17945" y="80858"/>
                  </a:cubicBezTo>
                  <a:cubicBezTo>
                    <a:pt x="17945" y="80858"/>
                    <a:pt x="17945" y="78260"/>
                    <a:pt x="16295" y="77082"/>
                  </a:cubicBezTo>
                  <a:cubicBezTo>
                    <a:pt x="14641" y="75901"/>
                    <a:pt x="17709" y="80622"/>
                    <a:pt x="16295" y="78968"/>
                  </a:cubicBezTo>
                  <a:cubicBezTo>
                    <a:pt x="16531" y="79913"/>
                    <a:pt x="17000" y="80858"/>
                    <a:pt x="17709" y="81564"/>
                  </a:cubicBezTo>
                  <a:cubicBezTo>
                    <a:pt x="17709" y="81564"/>
                    <a:pt x="17709" y="81564"/>
                    <a:pt x="17709" y="84395"/>
                  </a:cubicBezTo>
                  <a:cubicBezTo>
                    <a:pt x="17709" y="87227"/>
                    <a:pt x="17709" y="82272"/>
                    <a:pt x="17709" y="84395"/>
                  </a:cubicBezTo>
                  <a:cubicBezTo>
                    <a:pt x="17709" y="86521"/>
                    <a:pt x="17709" y="85812"/>
                    <a:pt x="19126" y="86521"/>
                  </a:cubicBezTo>
                  <a:cubicBezTo>
                    <a:pt x="20540" y="87227"/>
                    <a:pt x="19126" y="86521"/>
                    <a:pt x="19126" y="86521"/>
                  </a:cubicBezTo>
                  <a:cubicBezTo>
                    <a:pt x="19126" y="86521"/>
                    <a:pt x="19126" y="84395"/>
                    <a:pt x="17709" y="83453"/>
                  </a:cubicBezTo>
                  <a:cubicBezTo>
                    <a:pt x="16295" y="82509"/>
                    <a:pt x="17709" y="83453"/>
                    <a:pt x="17709" y="83453"/>
                  </a:cubicBezTo>
                  <a:cubicBezTo>
                    <a:pt x="17709" y="86521"/>
                    <a:pt x="17709" y="85104"/>
                    <a:pt x="15350" y="83453"/>
                  </a:cubicBezTo>
                  <a:lnTo>
                    <a:pt x="15350" y="86049"/>
                  </a:lnTo>
                  <a:lnTo>
                    <a:pt x="17000" y="88172"/>
                  </a:lnTo>
                  <a:lnTo>
                    <a:pt x="17000" y="86285"/>
                  </a:lnTo>
                  <a:cubicBezTo>
                    <a:pt x="17000" y="86285"/>
                    <a:pt x="18890" y="87699"/>
                    <a:pt x="20068" y="88644"/>
                  </a:cubicBezTo>
                  <a:cubicBezTo>
                    <a:pt x="21249" y="89589"/>
                    <a:pt x="18181" y="86994"/>
                    <a:pt x="18181" y="88644"/>
                  </a:cubicBezTo>
                  <a:lnTo>
                    <a:pt x="19832" y="90531"/>
                  </a:lnTo>
                  <a:cubicBezTo>
                    <a:pt x="19832" y="90531"/>
                    <a:pt x="19832" y="90531"/>
                    <a:pt x="19832" y="92184"/>
                  </a:cubicBezTo>
                  <a:cubicBezTo>
                    <a:pt x="19362" y="91003"/>
                    <a:pt x="18890" y="90058"/>
                    <a:pt x="18418" y="89116"/>
                  </a:cubicBezTo>
                  <a:cubicBezTo>
                    <a:pt x="18418" y="89116"/>
                    <a:pt x="18418" y="89116"/>
                    <a:pt x="18418" y="90295"/>
                  </a:cubicBezTo>
                  <a:cubicBezTo>
                    <a:pt x="18181" y="89589"/>
                    <a:pt x="18181" y="89116"/>
                    <a:pt x="18418" y="88408"/>
                  </a:cubicBezTo>
                  <a:cubicBezTo>
                    <a:pt x="18418" y="88408"/>
                    <a:pt x="18418" y="88408"/>
                    <a:pt x="18418" y="88408"/>
                  </a:cubicBezTo>
                  <a:cubicBezTo>
                    <a:pt x="18418" y="90531"/>
                    <a:pt x="18418" y="88408"/>
                    <a:pt x="18418" y="91476"/>
                  </a:cubicBezTo>
                  <a:cubicBezTo>
                    <a:pt x="18418" y="94543"/>
                    <a:pt x="18418" y="89116"/>
                    <a:pt x="16531" y="87935"/>
                  </a:cubicBezTo>
                  <a:cubicBezTo>
                    <a:pt x="14641" y="86757"/>
                    <a:pt x="16531" y="87935"/>
                    <a:pt x="14877" y="86521"/>
                  </a:cubicBezTo>
                  <a:cubicBezTo>
                    <a:pt x="13227" y="85104"/>
                    <a:pt x="14877" y="86521"/>
                    <a:pt x="14877" y="86521"/>
                  </a:cubicBezTo>
                  <a:cubicBezTo>
                    <a:pt x="14877" y="86521"/>
                    <a:pt x="14877" y="86521"/>
                    <a:pt x="14877" y="84868"/>
                  </a:cubicBezTo>
                  <a:cubicBezTo>
                    <a:pt x="14877" y="83217"/>
                    <a:pt x="14877" y="84868"/>
                    <a:pt x="13227" y="84868"/>
                  </a:cubicBezTo>
                  <a:cubicBezTo>
                    <a:pt x="13699" y="86049"/>
                    <a:pt x="14169" y="87227"/>
                    <a:pt x="14641" y="88172"/>
                  </a:cubicBezTo>
                  <a:cubicBezTo>
                    <a:pt x="14641" y="88172"/>
                    <a:pt x="14641" y="88172"/>
                    <a:pt x="14641" y="90531"/>
                  </a:cubicBezTo>
                  <a:cubicBezTo>
                    <a:pt x="14641" y="92893"/>
                    <a:pt x="14641" y="89116"/>
                    <a:pt x="14641" y="88408"/>
                  </a:cubicBezTo>
                  <a:cubicBezTo>
                    <a:pt x="14641" y="87699"/>
                    <a:pt x="14641" y="88408"/>
                    <a:pt x="14641" y="88408"/>
                  </a:cubicBezTo>
                  <a:cubicBezTo>
                    <a:pt x="14641" y="88408"/>
                    <a:pt x="14641" y="90295"/>
                    <a:pt x="14641" y="90295"/>
                  </a:cubicBezTo>
                  <a:cubicBezTo>
                    <a:pt x="14169" y="89116"/>
                    <a:pt x="13699" y="87699"/>
                    <a:pt x="13463" y="86521"/>
                  </a:cubicBezTo>
                  <a:cubicBezTo>
                    <a:pt x="13463" y="86521"/>
                    <a:pt x="14877" y="88880"/>
                    <a:pt x="13463" y="86521"/>
                  </a:cubicBezTo>
                  <a:cubicBezTo>
                    <a:pt x="12046" y="84159"/>
                    <a:pt x="12282" y="85104"/>
                    <a:pt x="13463" y="86521"/>
                  </a:cubicBezTo>
                  <a:cubicBezTo>
                    <a:pt x="14641" y="87935"/>
                    <a:pt x="13463" y="85104"/>
                    <a:pt x="12046" y="84395"/>
                  </a:cubicBezTo>
                  <a:cubicBezTo>
                    <a:pt x="10631" y="83690"/>
                    <a:pt x="12046" y="87227"/>
                    <a:pt x="12046" y="85576"/>
                  </a:cubicBezTo>
                  <a:cubicBezTo>
                    <a:pt x="12046" y="83926"/>
                    <a:pt x="12046" y="85576"/>
                    <a:pt x="12046" y="85576"/>
                  </a:cubicBezTo>
                  <a:cubicBezTo>
                    <a:pt x="12046" y="85576"/>
                    <a:pt x="12046" y="85576"/>
                    <a:pt x="12046" y="85576"/>
                  </a:cubicBezTo>
                  <a:cubicBezTo>
                    <a:pt x="12046" y="85576"/>
                    <a:pt x="12046" y="85576"/>
                    <a:pt x="12046" y="87463"/>
                  </a:cubicBezTo>
                  <a:cubicBezTo>
                    <a:pt x="12046" y="89353"/>
                    <a:pt x="13699" y="90058"/>
                    <a:pt x="12046" y="87463"/>
                  </a:cubicBezTo>
                  <a:cubicBezTo>
                    <a:pt x="12518" y="88880"/>
                    <a:pt x="13227" y="90058"/>
                    <a:pt x="13933" y="91239"/>
                  </a:cubicBezTo>
                  <a:cubicBezTo>
                    <a:pt x="13933" y="93835"/>
                    <a:pt x="13933" y="91239"/>
                    <a:pt x="13933" y="91239"/>
                  </a:cubicBezTo>
                  <a:cubicBezTo>
                    <a:pt x="13933" y="91239"/>
                    <a:pt x="13933" y="91239"/>
                    <a:pt x="15586" y="94071"/>
                  </a:cubicBezTo>
                  <a:cubicBezTo>
                    <a:pt x="17237" y="96903"/>
                    <a:pt x="15586" y="94071"/>
                    <a:pt x="15586" y="94071"/>
                  </a:cubicBezTo>
                  <a:cubicBezTo>
                    <a:pt x="15586" y="94071"/>
                    <a:pt x="15586" y="94071"/>
                    <a:pt x="15586" y="92184"/>
                  </a:cubicBezTo>
                  <a:cubicBezTo>
                    <a:pt x="15586" y="90295"/>
                    <a:pt x="15586" y="92184"/>
                    <a:pt x="14405" y="90295"/>
                  </a:cubicBezTo>
                  <a:cubicBezTo>
                    <a:pt x="13227" y="88408"/>
                    <a:pt x="14405" y="91712"/>
                    <a:pt x="14405" y="90295"/>
                  </a:cubicBezTo>
                  <a:cubicBezTo>
                    <a:pt x="14405" y="88880"/>
                    <a:pt x="14405" y="92420"/>
                    <a:pt x="14405" y="92893"/>
                  </a:cubicBezTo>
                  <a:cubicBezTo>
                    <a:pt x="14405" y="93362"/>
                    <a:pt x="14405" y="92893"/>
                    <a:pt x="14405" y="92893"/>
                  </a:cubicBezTo>
                  <a:cubicBezTo>
                    <a:pt x="14405" y="92893"/>
                    <a:pt x="14405" y="95488"/>
                    <a:pt x="14405" y="94780"/>
                  </a:cubicBezTo>
                  <a:cubicBezTo>
                    <a:pt x="14405" y="94071"/>
                    <a:pt x="16295" y="97139"/>
                    <a:pt x="16058" y="96194"/>
                  </a:cubicBezTo>
                  <a:cubicBezTo>
                    <a:pt x="17945" y="99262"/>
                    <a:pt x="17473" y="96194"/>
                    <a:pt x="18890" y="100207"/>
                  </a:cubicBezTo>
                  <a:cubicBezTo>
                    <a:pt x="18890" y="100207"/>
                    <a:pt x="18890" y="97847"/>
                    <a:pt x="18890" y="97847"/>
                  </a:cubicBezTo>
                  <a:cubicBezTo>
                    <a:pt x="18890" y="97847"/>
                    <a:pt x="18890" y="97847"/>
                    <a:pt x="18890" y="99734"/>
                  </a:cubicBezTo>
                  <a:cubicBezTo>
                    <a:pt x="18890" y="101624"/>
                    <a:pt x="18890" y="99734"/>
                    <a:pt x="20540" y="101388"/>
                  </a:cubicBezTo>
                  <a:cubicBezTo>
                    <a:pt x="22194" y="103038"/>
                    <a:pt x="20540" y="99970"/>
                    <a:pt x="20540" y="99970"/>
                  </a:cubicBezTo>
                  <a:cubicBezTo>
                    <a:pt x="20540" y="99970"/>
                    <a:pt x="20540" y="99970"/>
                    <a:pt x="20540" y="97847"/>
                  </a:cubicBezTo>
                  <a:cubicBezTo>
                    <a:pt x="20540" y="95724"/>
                    <a:pt x="20540" y="100443"/>
                    <a:pt x="20540" y="99498"/>
                  </a:cubicBezTo>
                  <a:cubicBezTo>
                    <a:pt x="20540" y="98556"/>
                    <a:pt x="20540" y="99498"/>
                    <a:pt x="20540" y="101388"/>
                  </a:cubicBezTo>
                  <a:cubicBezTo>
                    <a:pt x="20540" y="103274"/>
                    <a:pt x="20540" y="101388"/>
                    <a:pt x="22900" y="103510"/>
                  </a:cubicBezTo>
                  <a:cubicBezTo>
                    <a:pt x="21249" y="99498"/>
                    <a:pt x="24317" y="105161"/>
                    <a:pt x="22900" y="101857"/>
                  </a:cubicBezTo>
                  <a:cubicBezTo>
                    <a:pt x="22900" y="104219"/>
                    <a:pt x="22900" y="101857"/>
                    <a:pt x="24317" y="104219"/>
                  </a:cubicBezTo>
                  <a:cubicBezTo>
                    <a:pt x="25731" y="106578"/>
                    <a:pt x="24317" y="104219"/>
                    <a:pt x="24317" y="104219"/>
                  </a:cubicBezTo>
                  <a:cubicBezTo>
                    <a:pt x="24317" y="107523"/>
                    <a:pt x="24317" y="104219"/>
                    <a:pt x="22194" y="104219"/>
                  </a:cubicBezTo>
                  <a:cubicBezTo>
                    <a:pt x="22194" y="105397"/>
                    <a:pt x="22194" y="106578"/>
                    <a:pt x="22194" y="107756"/>
                  </a:cubicBezTo>
                  <a:cubicBezTo>
                    <a:pt x="22194" y="103983"/>
                    <a:pt x="26912" y="112714"/>
                    <a:pt x="24553" y="105870"/>
                  </a:cubicBezTo>
                  <a:cubicBezTo>
                    <a:pt x="24553" y="105870"/>
                    <a:pt x="24553" y="105870"/>
                    <a:pt x="26440" y="105870"/>
                  </a:cubicBezTo>
                  <a:cubicBezTo>
                    <a:pt x="28329" y="105870"/>
                    <a:pt x="26440" y="104455"/>
                    <a:pt x="26440" y="104455"/>
                  </a:cubicBezTo>
                  <a:lnTo>
                    <a:pt x="26440" y="102093"/>
                  </a:lnTo>
                  <a:lnTo>
                    <a:pt x="26440" y="102093"/>
                  </a:lnTo>
                  <a:cubicBezTo>
                    <a:pt x="26440" y="103274"/>
                    <a:pt x="26440" y="102093"/>
                    <a:pt x="26440" y="103983"/>
                  </a:cubicBezTo>
                  <a:lnTo>
                    <a:pt x="28093" y="105870"/>
                  </a:lnTo>
                  <a:lnTo>
                    <a:pt x="28093" y="104219"/>
                  </a:lnTo>
                  <a:lnTo>
                    <a:pt x="28093" y="104219"/>
                  </a:lnTo>
                  <a:cubicBezTo>
                    <a:pt x="28563" y="105161"/>
                    <a:pt x="29035" y="106106"/>
                    <a:pt x="29271" y="107051"/>
                  </a:cubicBezTo>
                  <a:cubicBezTo>
                    <a:pt x="29271" y="107051"/>
                    <a:pt x="27857" y="103274"/>
                    <a:pt x="29271" y="104455"/>
                  </a:cubicBezTo>
                  <a:cubicBezTo>
                    <a:pt x="29271" y="103983"/>
                    <a:pt x="29271" y="103274"/>
                    <a:pt x="29271" y="102802"/>
                  </a:cubicBezTo>
                  <a:cubicBezTo>
                    <a:pt x="29271" y="102802"/>
                    <a:pt x="29271" y="101624"/>
                    <a:pt x="29271" y="102802"/>
                  </a:cubicBezTo>
                  <a:cubicBezTo>
                    <a:pt x="30216" y="104925"/>
                    <a:pt x="31397" y="106814"/>
                    <a:pt x="33048" y="108229"/>
                  </a:cubicBezTo>
                  <a:cubicBezTo>
                    <a:pt x="33048" y="108229"/>
                    <a:pt x="30925" y="108229"/>
                    <a:pt x="33048" y="109882"/>
                  </a:cubicBezTo>
                  <a:cubicBezTo>
                    <a:pt x="35171" y="111533"/>
                    <a:pt x="31397" y="109882"/>
                    <a:pt x="31161" y="109882"/>
                  </a:cubicBezTo>
                  <a:cubicBezTo>
                    <a:pt x="30925" y="109882"/>
                    <a:pt x="31161" y="109882"/>
                    <a:pt x="32575" y="111297"/>
                  </a:cubicBezTo>
                  <a:cubicBezTo>
                    <a:pt x="33993" y="112714"/>
                    <a:pt x="32575" y="111297"/>
                    <a:pt x="32575" y="113656"/>
                  </a:cubicBezTo>
                  <a:cubicBezTo>
                    <a:pt x="30925" y="110355"/>
                    <a:pt x="32575" y="113656"/>
                    <a:pt x="30216" y="110118"/>
                  </a:cubicBezTo>
                  <a:cubicBezTo>
                    <a:pt x="30689" y="111533"/>
                    <a:pt x="31161" y="112950"/>
                    <a:pt x="32103" y="114128"/>
                  </a:cubicBezTo>
                  <a:cubicBezTo>
                    <a:pt x="32103" y="114128"/>
                    <a:pt x="32103" y="112478"/>
                    <a:pt x="30452" y="112005"/>
                  </a:cubicBezTo>
                  <a:cubicBezTo>
                    <a:pt x="30452" y="112714"/>
                    <a:pt x="30452" y="113422"/>
                    <a:pt x="30452" y="114128"/>
                  </a:cubicBezTo>
                  <a:cubicBezTo>
                    <a:pt x="29980" y="113422"/>
                    <a:pt x="29508" y="112714"/>
                    <a:pt x="29035" y="111769"/>
                  </a:cubicBezTo>
                  <a:cubicBezTo>
                    <a:pt x="29035" y="113656"/>
                    <a:pt x="29035" y="111769"/>
                    <a:pt x="29035" y="111769"/>
                  </a:cubicBezTo>
                  <a:cubicBezTo>
                    <a:pt x="29035" y="111769"/>
                    <a:pt x="29035" y="111769"/>
                    <a:pt x="29035" y="113422"/>
                  </a:cubicBezTo>
                  <a:cubicBezTo>
                    <a:pt x="29035" y="115073"/>
                    <a:pt x="29035" y="111769"/>
                    <a:pt x="29035" y="110824"/>
                  </a:cubicBezTo>
                  <a:cubicBezTo>
                    <a:pt x="29035" y="109882"/>
                    <a:pt x="30689" y="110824"/>
                    <a:pt x="29035" y="108701"/>
                  </a:cubicBezTo>
                  <a:cubicBezTo>
                    <a:pt x="27385" y="106578"/>
                    <a:pt x="29035" y="110118"/>
                    <a:pt x="29035" y="110355"/>
                  </a:cubicBezTo>
                  <a:lnTo>
                    <a:pt x="29035" y="108937"/>
                  </a:lnTo>
                  <a:cubicBezTo>
                    <a:pt x="29035" y="110591"/>
                    <a:pt x="29035" y="110824"/>
                    <a:pt x="29035" y="108937"/>
                  </a:cubicBezTo>
                  <a:cubicBezTo>
                    <a:pt x="29035" y="107051"/>
                    <a:pt x="30452" y="111769"/>
                    <a:pt x="30452" y="113186"/>
                  </a:cubicBezTo>
                  <a:cubicBezTo>
                    <a:pt x="30452" y="114601"/>
                    <a:pt x="30452" y="113186"/>
                    <a:pt x="30452" y="113186"/>
                  </a:cubicBezTo>
                  <a:cubicBezTo>
                    <a:pt x="29980" y="112241"/>
                    <a:pt x="29508" y="111060"/>
                    <a:pt x="29035" y="110118"/>
                  </a:cubicBezTo>
                  <a:cubicBezTo>
                    <a:pt x="29035" y="108229"/>
                    <a:pt x="29035" y="110118"/>
                    <a:pt x="29035" y="108701"/>
                  </a:cubicBezTo>
                  <a:cubicBezTo>
                    <a:pt x="29035" y="107287"/>
                    <a:pt x="29035" y="108701"/>
                    <a:pt x="29035" y="110118"/>
                  </a:cubicBezTo>
                  <a:cubicBezTo>
                    <a:pt x="29035" y="111533"/>
                    <a:pt x="26912" y="107756"/>
                    <a:pt x="29035" y="110118"/>
                  </a:cubicBezTo>
                  <a:cubicBezTo>
                    <a:pt x="27621" y="110118"/>
                    <a:pt x="27621" y="110118"/>
                    <a:pt x="25731" y="108229"/>
                  </a:cubicBezTo>
                  <a:cubicBezTo>
                    <a:pt x="25731" y="110118"/>
                    <a:pt x="25731" y="108229"/>
                    <a:pt x="25731" y="108229"/>
                  </a:cubicBezTo>
                  <a:cubicBezTo>
                    <a:pt x="26204" y="109410"/>
                    <a:pt x="26676" y="110355"/>
                    <a:pt x="27148" y="111533"/>
                  </a:cubicBezTo>
                  <a:lnTo>
                    <a:pt x="29035" y="114601"/>
                  </a:lnTo>
                  <a:cubicBezTo>
                    <a:pt x="29035" y="113656"/>
                    <a:pt x="29035" y="112478"/>
                    <a:pt x="29035" y="111533"/>
                  </a:cubicBezTo>
                  <a:cubicBezTo>
                    <a:pt x="29035" y="111533"/>
                    <a:pt x="29035" y="111533"/>
                    <a:pt x="29035" y="110118"/>
                  </a:cubicBezTo>
                  <a:cubicBezTo>
                    <a:pt x="29508" y="111533"/>
                    <a:pt x="29980" y="112950"/>
                    <a:pt x="30452" y="114364"/>
                  </a:cubicBezTo>
                  <a:cubicBezTo>
                    <a:pt x="30452" y="114364"/>
                    <a:pt x="30452" y="114364"/>
                    <a:pt x="31867" y="116254"/>
                  </a:cubicBezTo>
                  <a:cubicBezTo>
                    <a:pt x="33284" y="118141"/>
                    <a:pt x="31867" y="113892"/>
                    <a:pt x="33756" y="116254"/>
                  </a:cubicBezTo>
                  <a:cubicBezTo>
                    <a:pt x="35643" y="118613"/>
                    <a:pt x="33756" y="116254"/>
                    <a:pt x="33756" y="117904"/>
                  </a:cubicBezTo>
                  <a:cubicBezTo>
                    <a:pt x="33756" y="119555"/>
                    <a:pt x="33756" y="117904"/>
                    <a:pt x="35171" y="119322"/>
                  </a:cubicBezTo>
                  <a:cubicBezTo>
                    <a:pt x="36588" y="120736"/>
                    <a:pt x="35171" y="117668"/>
                    <a:pt x="35171" y="119322"/>
                  </a:cubicBezTo>
                  <a:cubicBezTo>
                    <a:pt x="35171" y="116490"/>
                    <a:pt x="37060" y="119322"/>
                    <a:pt x="37060" y="119322"/>
                  </a:cubicBezTo>
                  <a:cubicBezTo>
                    <a:pt x="37297" y="120027"/>
                    <a:pt x="37297" y="120736"/>
                    <a:pt x="37060" y="121445"/>
                  </a:cubicBezTo>
                  <a:cubicBezTo>
                    <a:pt x="37060" y="122859"/>
                    <a:pt x="37060" y="121445"/>
                    <a:pt x="37060" y="121445"/>
                  </a:cubicBezTo>
                  <a:lnTo>
                    <a:pt x="34698" y="117432"/>
                  </a:lnTo>
                  <a:lnTo>
                    <a:pt x="34698" y="115545"/>
                  </a:lnTo>
                  <a:lnTo>
                    <a:pt x="34698" y="115545"/>
                  </a:lnTo>
                  <a:cubicBezTo>
                    <a:pt x="34462" y="116254"/>
                    <a:pt x="34462" y="117196"/>
                    <a:pt x="34698" y="117904"/>
                  </a:cubicBezTo>
                  <a:lnTo>
                    <a:pt x="34698" y="116018"/>
                  </a:lnTo>
                  <a:cubicBezTo>
                    <a:pt x="34698" y="116018"/>
                    <a:pt x="34698" y="116018"/>
                    <a:pt x="34698" y="116018"/>
                  </a:cubicBezTo>
                  <a:cubicBezTo>
                    <a:pt x="34698" y="116018"/>
                    <a:pt x="34698" y="116018"/>
                    <a:pt x="34698" y="118377"/>
                  </a:cubicBezTo>
                  <a:cubicBezTo>
                    <a:pt x="34698" y="120736"/>
                    <a:pt x="34698" y="117196"/>
                    <a:pt x="34698" y="118377"/>
                  </a:cubicBezTo>
                  <a:cubicBezTo>
                    <a:pt x="34698" y="119555"/>
                    <a:pt x="40128" y="118377"/>
                    <a:pt x="43902" y="120972"/>
                  </a:cubicBezTo>
                  <a:cubicBezTo>
                    <a:pt x="43902" y="117904"/>
                    <a:pt x="43902" y="119322"/>
                    <a:pt x="45319" y="120972"/>
                  </a:cubicBezTo>
                  <a:lnTo>
                    <a:pt x="43196" y="116018"/>
                  </a:lnTo>
                  <a:cubicBezTo>
                    <a:pt x="43196" y="116018"/>
                    <a:pt x="44610" y="118141"/>
                    <a:pt x="44610" y="116018"/>
                  </a:cubicBezTo>
                  <a:cubicBezTo>
                    <a:pt x="44610" y="116490"/>
                    <a:pt x="44610" y="116960"/>
                    <a:pt x="44610" y="117432"/>
                  </a:cubicBezTo>
                  <a:cubicBezTo>
                    <a:pt x="44610" y="117432"/>
                    <a:pt x="44610" y="116018"/>
                    <a:pt x="44610" y="117432"/>
                  </a:cubicBezTo>
                  <a:cubicBezTo>
                    <a:pt x="44610" y="118849"/>
                    <a:pt x="46497" y="119322"/>
                    <a:pt x="48623" y="122153"/>
                  </a:cubicBezTo>
                  <a:cubicBezTo>
                    <a:pt x="50746" y="124985"/>
                    <a:pt x="48623" y="120736"/>
                    <a:pt x="47442" y="120027"/>
                  </a:cubicBezTo>
                  <a:cubicBezTo>
                    <a:pt x="46261" y="119322"/>
                    <a:pt x="47442" y="120027"/>
                    <a:pt x="49095" y="121445"/>
                  </a:cubicBezTo>
                  <a:cubicBezTo>
                    <a:pt x="50746" y="122859"/>
                    <a:pt x="49095" y="120027"/>
                    <a:pt x="49095" y="119555"/>
                  </a:cubicBezTo>
                  <a:lnTo>
                    <a:pt x="49095" y="119555"/>
                  </a:lnTo>
                  <a:lnTo>
                    <a:pt x="49095" y="117432"/>
                  </a:lnTo>
                  <a:cubicBezTo>
                    <a:pt x="49095" y="116018"/>
                    <a:pt x="50273" y="119322"/>
                    <a:pt x="49095" y="117432"/>
                  </a:cubicBezTo>
                  <a:cubicBezTo>
                    <a:pt x="49329" y="118141"/>
                    <a:pt x="49329" y="119085"/>
                    <a:pt x="49095" y="119791"/>
                  </a:cubicBezTo>
                  <a:cubicBezTo>
                    <a:pt x="50510" y="119791"/>
                    <a:pt x="50982" y="121681"/>
                    <a:pt x="51691" y="119791"/>
                  </a:cubicBezTo>
                  <a:lnTo>
                    <a:pt x="51691" y="121681"/>
                  </a:lnTo>
                  <a:cubicBezTo>
                    <a:pt x="51691" y="119322"/>
                    <a:pt x="53105" y="121681"/>
                    <a:pt x="53341" y="119555"/>
                  </a:cubicBezTo>
                  <a:lnTo>
                    <a:pt x="53341" y="121208"/>
                  </a:lnTo>
                  <a:cubicBezTo>
                    <a:pt x="53341" y="121208"/>
                    <a:pt x="53341" y="119791"/>
                    <a:pt x="53341" y="118377"/>
                  </a:cubicBezTo>
                  <a:cubicBezTo>
                    <a:pt x="53577" y="119085"/>
                    <a:pt x="53577" y="119791"/>
                    <a:pt x="53341" y="120500"/>
                  </a:cubicBezTo>
                  <a:cubicBezTo>
                    <a:pt x="53341" y="120500"/>
                    <a:pt x="56881" y="123331"/>
                    <a:pt x="55936" y="119085"/>
                  </a:cubicBezTo>
                  <a:cubicBezTo>
                    <a:pt x="55936" y="119085"/>
                    <a:pt x="55936" y="120736"/>
                    <a:pt x="57354" y="121681"/>
                  </a:cubicBezTo>
                  <a:cubicBezTo>
                    <a:pt x="58768" y="122623"/>
                    <a:pt x="57354" y="121681"/>
                    <a:pt x="57354" y="121681"/>
                  </a:cubicBezTo>
                  <a:cubicBezTo>
                    <a:pt x="57354" y="121681"/>
                    <a:pt x="57354" y="118613"/>
                    <a:pt x="59477" y="120027"/>
                  </a:cubicBezTo>
                  <a:cubicBezTo>
                    <a:pt x="61600" y="121445"/>
                    <a:pt x="59477" y="120027"/>
                    <a:pt x="58059" y="117196"/>
                  </a:cubicBezTo>
                  <a:cubicBezTo>
                    <a:pt x="56645" y="114364"/>
                    <a:pt x="60185" y="119791"/>
                    <a:pt x="60185" y="119085"/>
                  </a:cubicBezTo>
                  <a:cubicBezTo>
                    <a:pt x="60185" y="118377"/>
                    <a:pt x="60185" y="119085"/>
                    <a:pt x="60185" y="119085"/>
                  </a:cubicBezTo>
                  <a:cubicBezTo>
                    <a:pt x="60185" y="119085"/>
                    <a:pt x="60185" y="119085"/>
                    <a:pt x="60185" y="117668"/>
                  </a:cubicBezTo>
                  <a:lnTo>
                    <a:pt x="61836" y="121445"/>
                  </a:lnTo>
                  <a:cubicBezTo>
                    <a:pt x="61836" y="121445"/>
                    <a:pt x="61836" y="117904"/>
                    <a:pt x="63253" y="119085"/>
                  </a:cubicBezTo>
                  <a:lnTo>
                    <a:pt x="63253" y="120500"/>
                  </a:lnTo>
                  <a:lnTo>
                    <a:pt x="63253" y="120500"/>
                  </a:lnTo>
                  <a:cubicBezTo>
                    <a:pt x="63253" y="119791"/>
                    <a:pt x="63253" y="118849"/>
                    <a:pt x="63253" y="118141"/>
                  </a:cubicBezTo>
                  <a:cubicBezTo>
                    <a:pt x="63489" y="118849"/>
                    <a:pt x="63959" y="119555"/>
                    <a:pt x="64667" y="120264"/>
                  </a:cubicBezTo>
                  <a:cubicBezTo>
                    <a:pt x="64667" y="120264"/>
                    <a:pt x="64667" y="120264"/>
                    <a:pt x="64667" y="120264"/>
                  </a:cubicBezTo>
                  <a:cubicBezTo>
                    <a:pt x="64667" y="120264"/>
                    <a:pt x="64667" y="121445"/>
                    <a:pt x="64667" y="120264"/>
                  </a:cubicBezTo>
                  <a:cubicBezTo>
                    <a:pt x="64667" y="119085"/>
                    <a:pt x="64667" y="120264"/>
                    <a:pt x="64667" y="117432"/>
                  </a:cubicBezTo>
                  <a:cubicBezTo>
                    <a:pt x="64667" y="114601"/>
                    <a:pt x="64667" y="119322"/>
                    <a:pt x="66085" y="120500"/>
                  </a:cubicBezTo>
                  <a:cubicBezTo>
                    <a:pt x="67499" y="121681"/>
                    <a:pt x="66085" y="116960"/>
                    <a:pt x="66085" y="118141"/>
                  </a:cubicBezTo>
                  <a:cubicBezTo>
                    <a:pt x="66085" y="119322"/>
                    <a:pt x="66085" y="120500"/>
                    <a:pt x="66085" y="118141"/>
                  </a:cubicBezTo>
                  <a:cubicBezTo>
                    <a:pt x="66085" y="115782"/>
                    <a:pt x="67735" y="120264"/>
                    <a:pt x="67971" y="120264"/>
                  </a:cubicBezTo>
                  <a:cubicBezTo>
                    <a:pt x="68208" y="120264"/>
                    <a:pt x="67971" y="120264"/>
                    <a:pt x="67971" y="121681"/>
                  </a:cubicBezTo>
                  <a:cubicBezTo>
                    <a:pt x="67971" y="123095"/>
                    <a:pt x="67971" y="121681"/>
                    <a:pt x="67971" y="121681"/>
                  </a:cubicBezTo>
                  <a:cubicBezTo>
                    <a:pt x="67971" y="121681"/>
                    <a:pt x="67971" y="121681"/>
                    <a:pt x="67971" y="121681"/>
                  </a:cubicBezTo>
                  <a:cubicBezTo>
                    <a:pt x="67971" y="121681"/>
                    <a:pt x="67971" y="118849"/>
                    <a:pt x="67971" y="119791"/>
                  </a:cubicBezTo>
                  <a:cubicBezTo>
                    <a:pt x="67971" y="120736"/>
                    <a:pt x="67971" y="119791"/>
                    <a:pt x="67971" y="119791"/>
                  </a:cubicBezTo>
                  <a:cubicBezTo>
                    <a:pt x="68208" y="118613"/>
                    <a:pt x="68208" y="117668"/>
                    <a:pt x="67971" y="116490"/>
                  </a:cubicBezTo>
                  <a:cubicBezTo>
                    <a:pt x="67971" y="116490"/>
                    <a:pt x="67971" y="118613"/>
                    <a:pt x="69625" y="119322"/>
                  </a:cubicBezTo>
                  <a:cubicBezTo>
                    <a:pt x="71275" y="120027"/>
                    <a:pt x="69625" y="118141"/>
                    <a:pt x="69625" y="116254"/>
                  </a:cubicBezTo>
                  <a:cubicBezTo>
                    <a:pt x="69625" y="114364"/>
                    <a:pt x="71984" y="116254"/>
                    <a:pt x="71984" y="116254"/>
                  </a:cubicBezTo>
                  <a:cubicBezTo>
                    <a:pt x="71748" y="115309"/>
                    <a:pt x="71748" y="114601"/>
                    <a:pt x="71984" y="113656"/>
                  </a:cubicBezTo>
                  <a:cubicBezTo>
                    <a:pt x="73398" y="115782"/>
                    <a:pt x="73634" y="116960"/>
                    <a:pt x="74579" y="117196"/>
                  </a:cubicBezTo>
                  <a:cubicBezTo>
                    <a:pt x="75524" y="117432"/>
                    <a:pt x="74579" y="117196"/>
                    <a:pt x="74579" y="117196"/>
                  </a:cubicBezTo>
                  <a:cubicBezTo>
                    <a:pt x="74579" y="117196"/>
                    <a:pt x="74579" y="117196"/>
                    <a:pt x="75994" y="117196"/>
                  </a:cubicBezTo>
                  <a:cubicBezTo>
                    <a:pt x="75757" y="116490"/>
                    <a:pt x="75757" y="116018"/>
                    <a:pt x="75994" y="115309"/>
                  </a:cubicBezTo>
                  <a:cubicBezTo>
                    <a:pt x="76702" y="116018"/>
                    <a:pt x="77411" y="116723"/>
                    <a:pt x="77883" y="117432"/>
                  </a:cubicBezTo>
                  <a:cubicBezTo>
                    <a:pt x="77883" y="117432"/>
                    <a:pt x="77883" y="115782"/>
                    <a:pt x="77883" y="114837"/>
                  </a:cubicBezTo>
                  <a:cubicBezTo>
                    <a:pt x="77883" y="113892"/>
                    <a:pt x="80006" y="117904"/>
                    <a:pt x="77883" y="114837"/>
                  </a:cubicBezTo>
                  <a:lnTo>
                    <a:pt x="79534" y="116960"/>
                  </a:lnTo>
                  <a:cubicBezTo>
                    <a:pt x="79534" y="118141"/>
                    <a:pt x="79534" y="116960"/>
                    <a:pt x="79534" y="116960"/>
                  </a:cubicBezTo>
                  <a:cubicBezTo>
                    <a:pt x="82602" y="120264"/>
                    <a:pt x="82838" y="116960"/>
                    <a:pt x="84724" y="116960"/>
                  </a:cubicBezTo>
                  <a:cubicBezTo>
                    <a:pt x="84724" y="117904"/>
                    <a:pt x="84724" y="118849"/>
                    <a:pt x="84724" y="119791"/>
                  </a:cubicBezTo>
                  <a:cubicBezTo>
                    <a:pt x="84724" y="119791"/>
                    <a:pt x="84724" y="119791"/>
                    <a:pt x="84724" y="119791"/>
                  </a:cubicBezTo>
                  <a:cubicBezTo>
                    <a:pt x="84724" y="118849"/>
                    <a:pt x="84724" y="118141"/>
                    <a:pt x="84724" y="117196"/>
                  </a:cubicBezTo>
                  <a:cubicBezTo>
                    <a:pt x="84724" y="117196"/>
                    <a:pt x="88501" y="120027"/>
                    <a:pt x="86614" y="115073"/>
                  </a:cubicBezTo>
                  <a:cubicBezTo>
                    <a:pt x="86614" y="116723"/>
                    <a:pt x="86614" y="116490"/>
                    <a:pt x="86614" y="117668"/>
                  </a:cubicBezTo>
                  <a:lnTo>
                    <a:pt x="87792" y="117668"/>
                  </a:lnTo>
                  <a:lnTo>
                    <a:pt x="87792" y="115782"/>
                  </a:lnTo>
                  <a:cubicBezTo>
                    <a:pt x="87792" y="115782"/>
                    <a:pt x="91096" y="118849"/>
                    <a:pt x="89682" y="115782"/>
                  </a:cubicBezTo>
                  <a:cubicBezTo>
                    <a:pt x="90154" y="116723"/>
                    <a:pt x="90624" y="117432"/>
                    <a:pt x="91332" y="118141"/>
                  </a:cubicBezTo>
                  <a:cubicBezTo>
                    <a:pt x="91332" y="118141"/>
                    <a:pt x="91332" y="116018"/>
                    <a:pt x="91332" y="118141"/>
                  </a:cubicBezTo>
                  <a:cubicBezTo>
                    <a:pt x="89682" y="114128"/>
                    <a:pt x="93222" y="118141"/>
                    <a:pt x="91332" y="115782"/>
                  </a:cubicBezTo>
                  <a:cubicBezTo>
                    <a:pt x="91805" y="116490"/>
                    <a:pt x="92277" y="117196"/>
                    <a:pt x="92750" y="117904"/>
                  </a:cubicBezTo>
                  <a:cubicBezTo>
                    <a:pt x="92750" y="117904"/>
                    <a:pt x="92750" y="115545"/>
                    <a:pt x="94164" y="117904"/>
                  </a:cubicBezTo>
                  <a:cubicBezTo>
                    <a:pt x="95581" y="120264"/>
                    <a:pt x="94164" y="116490"/>
                    <a:pt x="94164" y="116254"/>
                  </a:cubicBezTo>
                  <a:lnTo>
                    <a:pt x="94164" y="117668"/>
                  </a:lnTo>
                  <a:cubicBezTo>
                    <a:pt x="94164" y="117668"/>
                    <a:pt x="94164" y="117668"/>
                    <a:pt x="94164" y="117668"/>
                  </a:cubicBezTo>
                  <a:cubicBezTo>
                    <a:pt x="94164" y="117668"/>
                    <a:pt x="94164" y="117668"/>
                    <a:pt x="94164" y="117668"/>
                  </a:cubicBezTo>
                  <a:cubicBezTo>
                    <a:pt x="94164" y="117668"/>
                    <a:pt x="94164" y="116018"/>
                    <a:pt x="94164" y="115782"/>
                  </a:cubicBezTo>
                  <a:cubicBezTo>
                    <a:pt x="94164" y="116254"/>
                    <a:pt x="94164" y="116960"/>
                    <a:pt x="94164" y="117432"/>
                  </a:cubicBezTo>
                  <a:cubicBezTo>
                    <a:pt x="94164" y="117432"/>
                    <a:pt x="94164" y="117432"/>
                    <a:pt x="95581" y="117432"/>
                  </a:cubicBezTo>
                  <a:cubicBezTo>
                    <a:pt x="96996" y="117432"/>
                    <a:pt x="95581" y="117432"/>
                    <a:pt x="95581" y="119322"/>
                  </a:cubicBezTo>
                  <a:cubicBezTo>
                    <a:pt x="95581" y="121208"/>
                    <a:pt x="95581" y="119322"/>
                    <a:pt x="95581" y="119322"/>
                  </a:cubicBezTo>
                  <a:cubicBezTo>
                    <a:pt x="95581" y="119322"/>
                    <a:pt x="95581" y="119322"/>
                    <a:pt x="95581" y="120972"/>
                  </a:cubicBezTo>
                  <a:cubicBezTo>
                    <a:pt x="95581" y="122623"/>
                    <a:pt x="93692" y="118849"/>
                    <a:pt x="95581" y="120972"/>
                  </a:cubicBezTo>
                  <a:cubicBezTo>
                    <a:pt x="97468" y="123095"/>
                    <a:pt x="97232" y="123331"/>
                    <a:pt x="97232" y="122623"/>
                  </a:cubicBezTo>
                  <a:cubicBezTo>
                    <a:pt x="97232" y="121917"/>
                    <a:pt x="97232" y="124512"/>
                    <a:pt x="97232" y="124985"/>
                  </a:cubicBezTo>
                  <a:cubicBezTo>
                    <a:pt x="96759" y="124276"/>
                    <a:pt x="96290" y="123331"/>
                    <a:pt x="95817" y="122389"/>
                  </a:cubicBezTo>
                  <a:cubicBezTo>
                    <a:pt x="95817" y="122389"/>
                    <a:pt x="95817" y="122389"/>
                    <a:pt x="95817" y="124276"/>
                  </a:cubicBezTo>
                  <a:cubicBezTo>
                    <a:pt x="95817" y="126163"/>
                    <a:pt x="95817" y="124276"/>
                    <a:pt x="95817" y="124276"/>
                  </a:cubicBezTo>
                  <a:cubicBezTo>
                    <a:pt x="95817" y="124276"/>
                    <a:pt x="95817" y="121917"/>
                    <a:pt x="95817" y="122389"/>
                  </a:cubicBezTo>
                  <a:cubicBezTo>
                    <a:pt x="95817" y="122859"/>
                    <a:pt x="95817" y="122389"/>
                    <a:pt x="95817" y="120027"/>
                  </a:cubicBezTo>
                  <a:cubicBezTo>
                    <a:pt x="95817" y="117668"/>
                    <a:pt x="95817" y="122389"/>
                    <a:pt x="95817" y="120027"/>
                  </a:cubicBezTo>
                  <a:cubicBezTo>
                    <a:pt x="95817" y="117668"/>
                    <a:pt x="95817" y="120027"/>
                    <a:pt x="94636" y="117904"/>
                  </a:cubicBezTo>
                  <a:cubicBezTo>
                    <a:pt x="93455" y="115782"/>
                    <a:pt x="94636" y="117904"/>
                    <a:pt x="94636" y="117904"/>
                  </a:cubicBezTo>
                  <a:cubicBezTo>
                    <a:pt x="94636" y="117904"/>
                    <a:pt x="94636" y="117904"/>
                    <a:pt x="92277" y="117904"/>
                  </a:cubicBezTo>
                  <a:cubicBezTo>
                    <a:pt x="89918" y="117904"/>
                    <a:pt x="92277" y="117904"/>
                    <a:pt x="92277" y="120264"/>
                  </a:cubicBezTo>
                  <a:cubicBezTo>
                    <a:pt x="92277" y="122623"/>
                    <a:pt x="92277" y="120264"/>
                    <a:pt x="92277" y="118377"/>
                  </a:cubicBezTo>
                  <a:cubicBezTo>
                    <a:pt x="94873" y="123095"/>
                    <a:pt x="92277" y="122153"/>
                    <a:pt x="92277" y="123568"/>
                  </a:cubicBezTo>
                  <a:cubicBezTo>
                    <a:pt x="92277" y="124985"/>
                    <a:pt x="90154" y="120027"/>
                    <a:pt x="88737" y="118377"/>
                  </a:cubicBezTo>
                  <a:cubicBezTo>
                    <a:pt x="90154" y="120736"/>
                    <a:pt x="88737" y="118377"/>
                    <a:pt x="88737" y="120027"/>
                  </a:cubicBezTo>
                  <a:cubicBezTo>
                    <a:pt x="88737" y="121681"/>
                    <a:pt x="90154" y="120027"/>
                    <a:pt x="90860" y="122389"/>
                  </a:cubicBezTo>
                  <a:cubicBezTo>
                    <a:pt x="89209" y="120027"/>
                    <a:pt x="90860" y="123804"/>
                    <a:pt x="90860" y="122389"/>
                  </a:cubicBezTo>
                  <a:cubicBezTo>
                    <a:pt x="90860" y="120972"/>
                    <a:pt x="90860" y="120264"/>
                    <a:pt x="88737" y="119322"/>
                  </a:cubicBezTo>
                  <a:lnTo>
                    <a:pt x="88737" y="121208"/>
                  </a:lnTo>
                  <a:lnTo>
                    <a:pt x="88737" y="122623"/>
                  </a:lnTo>
                  <a:cubicBezTo>
                    <a:pt x="88737" y="124512"/>
                    <a:pt x="88737" y="124040"/>
                    <a:pt x="88737" y="125454"/>
                  </a:cubicBezTo>
                  <a:cubicBezTo>
                    <a:pt x="88737" y="126872"/>
                    <a:pt x="88737" y="125454"/>
                    <a:pt x="88737" y="125454"/>
                  </a:cubicBezTo>
                  <a:cubicBezTo>
                    <a:pt x="88737" y="125454"/>
                    <a:pt x="88737" y="127816"/>
                    <a:pt x="86850" y="125454"/>
                  </a:cubicBezTo>
                  <a:cubicBezTo>
                    <a:pt x="84961" y="123095"/>
                    <a:pt x="86850" y="125454"/>
                    <a:pt x="86850" y="123804"/>
                  </a:cubicBezTo>
                  <a:cubicBezTo>
                    <a:pt x="86850" y="122153"/>
                    <a:pt x="86850" y="123804"/>
                    <a:pt x="85669" y="122153"/>
                  </a:cubicBezTo>
                  <a:cubicBezTo>
                    <a:pt x="84491" y="120500"/>
                    <a:pt x="85669" y="125691"/>
                    <a:pt x="84255" y="122153"/>
                  </a:cubicBezTo>
                  <a:cubicBezTo>
                    <a:pt x="84255" y="123804"/>
                    <a:pt x="84255" y="122153"/>
                    <a:pt x="84255" y="122153"/>
                  </a:cubicBezTo>
                  <a:cubicBezTo>
                    <a:pt x="84255" y="122153"/>
                    <a:pt x="84255" y="122153"/>
                    <a:pt x="84255" y="123804"/>
                  </a:cubicBezTo>
                  <a:cubicBezTo>
                    <a:pt x="84255" y="125454"/>
                    <a:pt x="84255" y="125691"/>
                    <a:pt x="81657" y="123804"/>
                  </a:cubicBezTo>
                  <a:cubicBezTo>
                    <a:pt x="79061" y="121917"/>
                    <a:pt x="81657" y="123804"/>
                    <a:pt x="81657" y="125221"/>
                  </a:cubicBezTo>
                  <a:lnTo>
                    <a:pt x="81657" y="123568"/>
                  </a:lnTo>
                  <a:cubicBezTo>
                    <a:pt x="81657" y="123568"/>
                    <a:pt x="81657" y="124985"/>
                    <a:pt x="81657" y="125454"/>
                  </a:cubicBezTo>
                  <a:cubicBezTo>
                    <a:pt x="80715" y="124276"/>
                    <a:pt x="80242" y="123095"/>
                    <a:pt x="79770" y="121681"/>
                  </a:cubicBezTo>
                  <a:cubicBezTo>
                    <a:pt x="79770" y="121681"/>
                    <a:pt x="79770" y="121681"/>
                    <a:pt x="77647" y="119791"/>
                  </a:cubicBezTo>
                  <a:cubicBezTo>
                    <a:pt x="78592" y="121208"/>
                    <a:pt x="79298" y="122623"/>
                    <a:pt x="79770" y="124276"/>
                  </a:cubicBezTo>
                  <a:cubicBezTo>
                    <a:pt x="79770" y="124276"/>
                    <a:pt x="78356" y="120972"/>
                    <a:pt x="79770" y="122623"/>
                  </a:cubicBezTo>
                  <a:cubicBezTo>
                    <a:pt x="80479" y="123331"/>
                    <a:pt x="80715" y="124512"/>
                    <a:pt x="80951" y="125454"/>
                  </a:cubicBezTo>
                  <a:cubicBezTo>
                    <a:pt x="80951" y="125454"/>
                    <a:pt x="78119" y="123095"/>
                    <a:pt x="78119" y="125454"/>
                  </a:cubicBezTo>
                  <a:cubicBezTo>
                    <a:pt x="78119" y="127816"/>
                    <a:pt x="78119" y="124040"/>
                    <a:pt x="78119" y="123095"/>
                  </a:cubicBezTo>
                  <a:cubicBezTo>
                    <a:pt x="78119" y="122153"/>
                    <a:pt x="78119" y="123095"/>
                    <a:pt x="78119" y="123095"/>
                  </a:cubicBezTo>
                  <a:lnTo>
                    <a:pt x="78119" y="124512"/>
                  </a:lnTo>
                  <a:cubicBezTo>
                    <a:pt x="78119" y="124512"/>
                    <a:pt x="78119" y="124512"/>
                    <a:pt x="78119" y="124512"/>
                  </a:cubicBezTo>
                  <a:cubicBezTo>
                    <a:pt x="78119" y="124512"/>
                    <a:pt x="78119" y="127344"/>
                    <a:pt x="75994" y="124512"/>
                  </a:cubicBezTo>
                  <a:cubicBezTo>
                    <a:pt x="75994" y="126399"/>
                    <a:pt x="75994" y="126635"/>
                    <a:pt x="75994" y="124512"/>
                  </a:cubicBezTo>
                  <a:cubicBezTo>
                    <a:pt x="75994" y="127816"/>
                    <a:pt x="75994" y="127816"/>
                    <a:pt x="75994" y="126872"/>
                  </a:cubicBezTo>
                  <a:cubicBezTo>
                    <a:pt x="75994" y="125927"/>
                    <a:pt x="75994" y="126872"/>
                    <a:pt x="75994" y="128289"/>
                  </a:cubicBezTo>
                  <a:cubicBezTo>
                    <a:pt x="75994" y="129703"/>
                    <a:pt x="75994" y="128289"/>
                    <a:pt x="73871" y="125927"/>
                  </a:cubicBezTo>
                  <a:lnTo>
                    <a:pt x="73871" y="128758"/>
                  </a:lnTo>
                  <a:cubicBezTo>
                    <a:pt x="73871" y="128758"/>
                    <a:pt x="73871" y="126163"/>
                    <a:pt x="71748" y="125221"/>
                  </a:cubicBezTo>
                  <a:cubicBezTo>
                    <a:pt x="69625" y="124276"/>
                    <a:pt x="71748" y="126635"/>
                    <a:pt x="71748" y="125221"/>
                  </a:cubicBezTo>
                  <a:lnTo>
                    <a:pt x="73162" y="128995"/>
                  </a:lnTo>
                  <a:cubicBezTo>
                    <a:pt x="73162" y="127580"/>
                    <a:pt x="73162" y="126163"/>
                    <a:pt x="70803" y="124749"/>
                  </a:cubicBezTo>
                  <a:cubicBezTo>
                    <a:pt x="72693" y="128289"/>
                    <a:pt x="70803" y="128289"/>
                    <a:pt x="70803" y="126872"/>
                  </a:cubicBezTo>
                  <a:cubicBezTo>
                    <a:pt x="70803" y="125454"/>
                    <a:pt x="70803" y="129939"/>
                    <a:pt x="70803" y="129231"/>
                  </a:cubicBezTo>
                  <a:cubicBezTo>
                    <a:pt x="70803" y="128522"/>
                    <a:pt x="70803" y="126399"/>
                    <a:pt x="69625" y="127108"/>
                  </a:cubicBezTo>
                  <a:cubicBezTo>
                    <a:pt x="69389" y="125927"/>
                    <a:pt x="69389" y="124985"/>
                    <a:pt x="69625" y="123804"/>
                  </a:cubicBezTo>
                  <a:cubicBezTo>
                    <a:pt x="69625" y="123804"/>
                    <a:pt x="69625" y="123804"/>
                    <a:pt x="69625" y="123804"/>
                  </a:cubicBezTo>
                  <a:lnTo>
                    <a:pt x="69625" y="123804"/>
                  </a:lnTo>
                  <a:cubicBezTo>
                    <a:pt x="69625" y="123804"/>
                    <a:pt x="69625" y="125691"/>
                    <a:pt x="69625" y="126872"/>
                  </a:cubicBezTo>
                  <a:cubicBezTo>
                    <a:pt x="69625" y="128053"/>
                    <a:pt x="68208" y="124985"/>
                    <a:pt x="67263" y="124040"/>
                  </a:cubicBezTo>
                  <a:cubicBezTo>
                    <a:pt x="66321" y="123095"/>
                    <a:pt x="67263" y="124040"/>
                    <a:pt x="67263" y="124040"/>
                  </a:cubicBezTo>
                  <a:cubicBezTo>
                    <a:pt x="67263" y="124040"/>
                    <a:pt x="68680" y="125454"/>
                    <a:pt x="67263" y="124040"/>
                  </a:cubicBezTo>
                  <a:lnTo>
                    <a:pt x="69152" y="126399"/>
                  </a:lnTo>
                  <a:cubicBezTo>
                    <a:pt x="69152" y="126399"/>
                    <a:pt x="69152" y="127816"/>
                    <a:pt x="69152" y="126399"/>
                  </a:cubicBezTo>
                  <a:cubicBezTo>
                    <a:pt x="69152" y="124985"/>
                    <a:pt x="69152" y="127816"/>
                    <a:pt x="69152" y="128522"/>
                  </a:cubicBezTo>
                  <a:cubicBezTo>
                    <a:pt x="69152" y="129231"/>
                    <a:pt x="67263" y="127344"/>
                    <a:pt x="66321" y="127108"/>
                  </a:cubicBezTo>
                  <a:cubicBezTo>
                    <a:pt x="65376" y="126872"/>
                    <a:pt x="66321" y="128289"/>
                    <a:pt x="66321" y="127108"/>
                  </a:cubicBezTo>
                  <a:cubicBezTo>
                    <a:pt x="67735" y="129939"/>
                    <a:pt x="66321" y="129939"/>
                    <a:pt x="66321" y="129231"/>
                  </a:cubicBezTo>
                  <a:cubicBezTo>
                    <a:pt x="66321" y="128522"/>
                    <a:pt x="66321" y="129231"/>
                    <a:pt x="66321" y="127816"/>
                  </a:cubicBezTo>
                  <a:cubicBezTo>
                    <a:pt x="66321" y="126399"/>
                    <a:pt x="66321" y="129231"/>
                    <a:pt x="66321" y="127816"/>
                  </a:cubicBezTo>
                  <a:cubicBezTo>
                    <a:pt x="66321" y="126399"/>
                    <a:pt x="66321" y="127816"/>
                    <a:pt x="63017" y="125454"/>
                  </a:cubicBezTo>
                  <a:cubicBezTo>
                    <a:pt x="63253" y="126872"/>
                    <a:pt x="63253" y="128289"/>
                    <a:pt x="63017" y="129703"/>
                  </a:cubicBezTo>
                  <a:cubicBezTo>
                    <a:pt x="61600" y="126399"/>
                    <a:pt x="61600" y="129703"/>
                    <a:pt x="63017" y="129703"/>
                  </a:cubicBezTo>
                  <a:cubicBezTo>
                    <a:pt x="64431" y="129703"/>
                    <a:pt x="63017" y="129703"/>
                    <a:pt x="63017" y="128289"/>
                  </a:cubicBezTo>
                  <a:cubicBezTo>
                    <a:pt x="63017" y="126872"/>
                    <a:pt x="63017" y="128289"/>
                    <a:pt x="63017" y="129939"/>
                  </a:cubicBezTo>
                  <a:cubicBezTo>
                    <a:pt x="61600" y="127108"/>
                    <a:pt x="63017" y="129939"/>
                    <a:pt x="63017" y="129939"/>
                  </a:cubicBezTo>
                  <a:cubicBezTo>
                    <a:pt x="62544" y="128995"/>
                    <a:pt x="62072" y="128053"/>
                    <a:pt x="61363" y="127344"/>
                  </a:cubicBezTo>
                  <a:cubicBezTo>
                    <a:pt x="61363" y="129703"/>
                    <a:pt x="59949" y="127344"/>
                    <a:pt x="59477" y="129467"/>
                  </a:cubicBezTo>
                  <a:cubicBezTo>
                    <a:pt x="59004" y="131590"/>
                    <a:pt x="59477" y="127580"/>
                    <a:pt x="59477" y="127816"/>
                  </a:cubicBezTo>
                  <a:cubicBezTo>
                    <a:pt x="59477" y="128053"/>
                    <a:pt x="59477" y="127816"/>
                    <a:pt x="59477" y="127816"/>
                  </a:cubicBezTo>
                  <a:cubicBezTo>
                    <a:pt x="60894" y="130176"/>
                    <a:pt x="61127" y="131826"/>
                    <a:pt x="59477" y="131120"/>
                  </a:cubicBezTo>
                  <a:cubicBezTo>
                    <a:pt x="57826" y="130412"/>
                    <a:pt x="59477" y="131120"/>
                    <a:pt x="59477" y="128995"/>
                  </a:cubicBezTo>
                  <a:lnTo>
                    <a:pt x="59477" y="128995"/>
                  </a:lnTo>
                  <a:cubicBezTo>
                    <a:pt x="59477" y="128995"/>
                    <a:pt x="59477" y="130884"/>
                    <a:pt x="59477" y="130884"/>
                  </a:cubicBezTo>
                  <a:cubicBezTo>
                    <a:pt x="59477" y="130884"/>
                    <a:pt x="59477" y="130884"/>
                    <a:pt x="59477" y="128995"/>
                  </a:cubicBezTo>
                  <a:cubicBezTo>
                    <a:pt x="59477" y="127108"/>
                    <a:pt x="59477" y="128995"/>
                    <a:pt x="59477" y="130648"/>
                  </a:cubicBezTo>
                  <a:cubicBezTo>
                    <a:pt x="59477" y="132298"/>
                    <a:pt x="59477" y="128289"/>
                    <a:pt x="59477" y="128995"/>
                  </a:cubicBezTo>
                  <a:cubicBezTo>
                    <a:pt x="59949" y="129939"/>
                    <a:pt x="59949" y="131120"/>
                    <a:pt x="59477" y="132062"/>
                  </a:cubicBezTo>
                  <a:cubicBezTo>
                    <a:pt x="58296" y="129939"/>
                    <a:pt x="59477" y="132062"/>
                    <a:pt x="58059" y="130412"/>
                  </a:cubicBezTo>
                  <a:cubicBezTo>
                    <a:pt x="56645" y="128758"/>
                    <a:pt x="58059" y="131826"/>
                    <a:pt x="58059" y="130412"/>
                  </a:cubicBezTo>
                  <a:cubicBezTo>
                    <a:pt x="58059" y="129703"/>
                    <a:pt x="58059" y="129231"/>
                    <a:pt x="58059" y="128522"/>
                  </a:cubicBezTo>
                  <a:cubicBezTo>
                    <a:pt x="58059" y="130884"/>
                    <a:pt x="56645" y="128522"/>
                    <a:pt x="58059" y="132298"/>
                  </a:cubicBezTo>
                  <a:cubicBezTo>
                    <a:pt x="58059" y="132298"/>
                    <a:pt x="58059" y="134658"/>
                    <a:pt x="58059" y="132298"/>
                  </a:cubicBezTo>
                  <a:cubicBezTo>
                    <a:pt x="58059" y="129939"/>
                    <a:pt x="58059" y="132298"/>
                    <a:pt x="58059" y="129231"/>
                  </a:cubicBezTo>
                  <a:cubicBezTo>
                    <a:pt x="58059" y="126163"/>
                    <a:pt x="58059" y="129231"/>
                    <a:pt x="58059" y="129231"/>
                  </a:cubicBezTo>
                  <a:cubicBezTo>
                    <a:pt x="60185" y="133952"/>
                    <a:pt x="58059" y="131826"/>
                    <a:pt x="58059" y="132771"/>
                  </a:cubicBezTo>
                  <a:cubicBezTo>
                    <a:pt x="57826" y="131826"/>
                    <a:pt x="57826" y="131120"/>
                    <a:pt x="58059" y="130176"/>
                  </a:cubicBezTo>
                  <a:lnTo>
                    <a:pt x="58059" y="131590"/>
                  </a:lnTo>
                  <a:cubicBezTo>
                    <a:pt x="58059" y="131590"/>
                    <a:pt x="58059" y="130412"/>
                    <a:pt x="58059" y="129939"/>
                  </a:cubicBezTo>
                  <a:cubicBezTo>
                    <a:pt x="58059" y="129467"/>
                    <a:pt x="58059" y="129939"/>
                    <a:pt x="55700" y="127108"/>
                  </a:cubicBezTo>
                  <a:cubicBezTo>
                    <a:pt x="55700" y="128053"/>
                    <a:pt x="55700" y="128995"/>
                    <a:pt x="55700" y="129939"/>
                  </a:cubicBezTo>
                  <a:cubicBezTo>
                    <a:pt x="54050" y="127344"/>
                    <a:pt x="53577" y="129939"/>
                    <a:pt x="52396" y="129939"/>
                  </a:cubicBezTo>
                  <a:cubicBezTo>
                    <a:pt x="52160" y="130884"/>
                    <a:pt x="52160" y="131826"/>
                    <a:pt x="52396" y="132771"/>
                  </a:cubicBezTo>
                  <a:cubicBezTo>
                    <a:pt x="52396" y="134421"/>
                    <a:pt x="50746" y="131354"/>
                    <a:pt x="52396" y="134421"/>
                  </a:cubicBezTo>
                  <a:cubicBezTo>
                    <a:pt x="52396" y="133480"/>
                    <a:pt x="52396" y="132298"/>
                    <a:pt x="52396" y="131354"/>
                  </a:cubicBezTo>
                  <a:lnTo>
                    <a:pt x="52396" y="131354"/>
                  </a:lnTo>
                  <a:cubicBezTo>
                    <a:pt x="52396" y="129703"/>
                    <a:pt x="50982" y="128995"/>
                    <a:pt x="52396" y="128289"/>
                  </a:cubicBezTo>
                  <a:cubicBezTo>
                    <a:pt x="53814" y="127580"/>
                    <a:pt x="52396" y="128289"/>
                    <a:pt x="52396" y="130648"/>
                  </a:cubicBezTo>
                  <a:lnTo>
                    <a:pt x="52396" y="129231"/>
                  </a:lnTo>
                  <a:cubicBezTo>
                    <a:pt x="52396" y="130412"/>
                    <a:pt x="52396" y="129231"/>
                    <a:pt x="52396" y="131826"/>
                  </a:cubicBezTo>
                  <a:cubicBezTo>
                    <a:pt x="52396" y="134421"/>
                    <a:pt x="52396" y="131826"/>
                    <a:pt x="52396" y="131826"/>
                  </a:cubicBezTo>
                  <a:cubicBezTo>
                    <a:pt x="53814" y="133007"/>
                    <a:pt x="55464" y="133480"/>
                    <a:pt x="57354" y="133243"/>
                  </a:cubicBezTo>
                  <a:cubicBezTo>
                    <a:pt x="57354" y="133243"/>
                    <a:pt x="57354" y="134894"/>
                    <a:pt x="57354" y="135366"/>
                  </a:cubicBezTo>
                  <a:cubicBezTo>
                    <a:pt x="57354" y="135839"/>
                    <a:pt x="57354" y="135366"/>
                    <a:pt x="57354" y="133480"/>
                  </a:cubicBezTo>
                  <a:cubicBezTo>
                    <a:pt x="58059" y="134894"/>
                    <a:pt x="58768" y="136547"/>
                    <a:pt x="59004" y="138198"/>
                  </a:cubicBezTo>
                  <a:cubicBezTo>
                    <a:pt x="59004" y="138198"/>
                    <a:pt x="55700" y="134894"/>
                    <a:pt x="55936" y="138198"/>
                  </a:cubicBezTo>
                  <a:cubicBezTo>
                    <a:pt x="56173" y="141502"/>
                    <a:pt x="54758" y="136783"/>
                    <a:pt x="54758" y="138198"/>
                  </a:cubicBezTo>
                  <a:cubicBezTo>
                    <a:pt x="54758" y="139615"/>
                    <a:pt x="54758" y="139615"/>
                    <a:pt x="54758" y="138198"/>
                  </a:cubicBezTo>
                  <a:cubicBezTo>
                    <a:pt x="54758" y="136783"/>
                    <a:pt x="54758" y="139615"/>
                    <a:pt x="54758" y="140321"/>
                  </a:cubicBezTo>
                  <a:cubicBezTo>
                    <a:pt x="54758" y="141029"/>
                    <a:pt x="54758" y="140321"/>
                    <a:pt x="53105" y="140321"/>
                  </a:cubicBezTo>
                  <a:lnTo>
                    <a:pt x="53105" y="138198"/>
                  </a:lnTo>
                  <a:cubicBezTo>
                    <a:pt x="53105" y="139851"/>
                    <a:pt x="53105" y="141029"/>
                    <a:pt x="53105" y="140321"/>
                  </a:cubicBezTo>
                  <a:cubicBezTo>
                    <a:pt x="53105" y="139615"/>
                    <a:pt x="53105" y="138670"/>
                    <a:pt x="53105" y="137962"/>
                  </a:cubicBezTo>
                  <a:cubicBezTo>
                    <a:pt x="53105" y="137253"/>
                    <a:pt x="53105" y="137962"/>
                    <a:pt x="53105" y="137962"/>
                  </a:cubicBezTo>
                  <a:cubicBezTo>
                    <a:pt x="53105" y="138670"/>
                    <a:pt x="53105" y="139379"/>
                    <a:pt x="53105" y="140087"/>
                  </a:cubicBezTo>
                  <a:cubicBezTo>
                    <a:pt x="51927" y="139379"/>
                    <a:pt x="50982" y="138434"/>
                    <a:pt x="50273" y="137253"/>
                  </a:cubicBezTo>
                  <a:cubicBezTo>
                    <a:pt x="51454" y="140557"/>
                    <a:pt x="50273" y="137253"/>
                    <a:pt x="50273" y="138670"/>
                  </a:cubicBezTo>
                  <a:cubicBezTo>
                    <a:pt x="50273" y="140087"/>
                    <a:pt x="50273" y="138670"/>
                    <a:pt x="50273" y="136547"/>
                  </a:cubicBezTo>
                  <a:cubicBezTo>
                    <a:pt x="50273" y="134421"/>
                    <a:pt x="50273" y="136547"/>
                    <a:pt x="50273" y="136547"/>
                  </a:cubicBezTo>
                  <a:cubicBezTo>
                    <a:pt x="50273" y="136547"/>
                    <a:pt x="50273" y="138906"/>
                    <a:pt x="50273" y="137962"/>
                  </a:cubicBezTo>
                  <a:cubicBezTo>
                    <a:pt x="50510" y="139143"/>
                    <a:pt x="50510" y="140321"/>
                    <a:pt x="50273" y="141502"/>
                  </a:cubicBezTo>
                  <a:cubicBezTo>
                    <a:pt x="50273" y="141502"/>
                    <a:pt x="51927" y="143389"/>
                    <a:pt x="51691" y="141502"/>
                  </a:cubicBezTo>
                  <a:cubicBezTo>
                    <a:pt x="51454" y="139615"/>
                    <a:pt x="51691" y="142919"/>
                    <a:pt x="53105" y="144333"/>
                  </a:cubicBezTo>
                  <a:cubicBezTo>
                    <a:pt x="52869" y="143152"/>
                    <a:pt x="52396" y="141974"/>
                    <a:pt x="51691" y="140793"/>
                  </a:cubicBezTo>
                  <a:cubicBezTo>
                    <a:pt x="51691" y="140793"/>
                    <a:pt x="51691" y="140793"/>
                    <a:pt x="51691" y="140793"/>
                  </a:cubicBezTo>
                  <a:cubicBezTo>
                    <a:pt x="51691" y="140793"/>
                    <a:pt x="51691" y="140793"/>
                    <a:pt x="51691" y="140793"/>
                  </a:cubicBezTo>
                  <a:cubicBezTo>
                    <a:pt x="51691" y="140793"/>
                    <a:pt x="51691" y="142447"/>
                    <a:pt x="51691" y="144333"/>
                  </a:cubicBezTo>
                  <a:cubicBezTo>
                    <a:pt x="51691" y="146220"/>
                    <a:pt x="51691" y="144333"/>
                    <a:pt x="51691" y="142683"/>
                  </a:cubicBezTo>
                  <a:cubicBezTo>
                    <a:pt x="51691" y="141029"/>
                    <a:pt x="51691" y="144806"/>
                    <a:pt x="53577" y="144806"/>
                  </a:cubicBezTo>
                  <a:cubicBezTo>
                    <a:pt x="53577" y="143861"/>
                    <a:pt x="53577" y="142683"/>
                    <a:pt x="53577" y="141738"/>
                  </a:cubicBezTo>
                  <a:cubicBezTo>
                    <a:pt x="54286" y="142919"/>
                    <a:pt x="54995" y="144097"/>
                    <a:pt x="55700" y="145278"/>
                  </a:cubicBezTo>
                  <a:cubicBezTo>
                    <a:pt x="55700" y="145278"/>
                    <a:pt x="55700" y="145278"/>
                    <a:pt x="55700" y="145278"/>
                  </a:cubicBezTo>
                  <a:cubicBezTo>
                    <a:pt x="55700" y="146220"/>
                    <a:pt x="55700" y="146929"/>
                    <a:pt x="55700" y="147874"/>
                  </a:cubicBezTo>
                  <a:cubicBezTo>
                    <a:pt x="55700" y="147874"/>
                    <a:pt x="57590" y="147874"/>
                    <a:pt x="58768" y="147874"/>
                  </a:cubicBezTo>
                  <a:cubicBezTo>
                    <a:pt x="59949" y="147874"/>
                    <a:pt x="60185" y="147874"/>
                    <a:pt x="59949" y="147874"/>
                  </a:cubicBezTo>
                  <a:cubicBezTo>
                    <a:pt x="62781" y="151414"/>
                    <a:pt x="59949" y="145042"/>
                    <a:pt x="63959" y="149760"/>
                  </a:cubicBezTo>
                  <a:cubicBezTo>
                    <a:pt x="63959" y="148346"/>
                    <a:pt x="63959" y="149760"/>
                    <a:pt x="63959" y="148110"/>
                  </a:cubicBezTo>
                  <a:cubicBezTo>
                    <a:pt x="64431" y="148818"/>
                    <a:pt x="65140" y="149524"/>
                    <a:pt x="65848" y="150233"/>
                  </a:cubicBezTo>
                  <a:cubicBezTo>
                    <a:pt x="65848" y="150233"/>
                    <a:pt x="65848" y="150233"/>
                    <a:pt x="65848" y="152356"/>
                  </a:cubicBezTo>
                  <a:cubicBezTo>
                    <a:pt x="65848" y="150233"/>
                    <a:pt x="65848" y="152356"/>
                    <a:pt x="64667" y="150941"/>
                  </a:cubicBezTo>
                  <a:cubicBezTo>
                    <a:pt x="63489" y="149524"/>
                    <a:pt x="64667" y="150941"/>
                    <a:pt x="64667" y="152356"/>
                  </a:cubicBezTo>
                  <a:cubicBezTo>
                    <a:pt x="64667" y="153773"/>
                    <a:pt x="64667" y="152356"/>
                    <a:pt x="64667" y="152356"/>
                  </a:cubicBezTo>
                  <a:cubicBezTo>
                    <a:pt x="64667" y="152356"/>
                    <a:pt x="64667" y="152356"/>
                    <a:pt x="64667" y="152356"/>
                  </a:cubicBezTo>
                  <a:cubicBezTo>
                    <a:pt x="64667" y="152356"/>
                    <a:pt x="64667" y="152356"/>
                    <a:pt x="63017" y="152356"/>
                  </a:cubicBezTo>
                  <a:cubicBezTo>
                    <a:pt x="61363" y="152356"/>
                    <a:pt x="63017" y="152356"/>
                    <a:pt x="63017" y="152356"/>
                  </a:cubicBezTo>
                  <a:cubicBezTo>
                    <a:pt x="63017" y="152356"/>
                    <a:pt x="63017" y="154009"/>
                    <a:pt x="63017" y="154718"/>
                  </a:cubicBezTo>
                  <a:cubicBezTo>
                    <a:pt x="63017" y="155423"/>
                    <a:pt x="63017" y="152828"/>
                    <a:pt x="63017" y="152119"/>
                  </a:cubicBezTo>
                  <a:lnTo>
                    <a:pt x="63017" y="153773"/>
                  </a:lnTo>
                  <a:cubicBezTo>
                    <a:pt x="61600" y="152356"/>
                    <a:pt x="61363" y="153773"/>
                    <a:pt x="61363" y="155187"/>
                  </a:cubicBezTo>
                  <a:cubicBezTo>
                    <a:pt x="61363" y="153064"/>
                    <a:pt x="61363" y="153773"/>
                    <a:pt x="59713" y="153537"/>
                  </a:cubicBezTo>
                  <a:cubicBezTo>
                    <a:pt x="58059" y="153300"/>
                    <a:pt x="59713" y="155423"/>
                    <a:pt x="59713" y="155423"/>
                  </a:cubicBezTo>
                  <a:cubicBezTo>
                    <a:pt x="59713" y="155423"/>
                    <a:pt x="58532" y="154009"/>
                    <a:pt x="59713" y="155423"/>
                  </a:cubicBezTo>
                  <a:cubicBezTo>
                    <a:pt x="59004" y="154481"/>
                    <a:pt x="58296" y="153300"/>
                    <a:pt x="58059" y="152119"/>
                  </a:cubicBezTo>
                  <a:cubicBezTo>
                    <a:pt x="58059" y="152119"/>
                    <a:pt x="58059" y="154245"/>
                    <a:pt x="58059" y="154951"/>
                  </a:cubicBezTo>
                  <a:cubicBezTo>
                    <a:pt x="58059" y="155660"/>
                    <a:pt x="55936" y="152592"/>
                    <a:pt x="58059" y="154951"/>
                  </a:cubicBezTo>
                  <a:cubicBezTo>
                    <a:pt x="60185" y="157313"/>
                    <a:pt x="58059" y="154951"/>
                    <a:pt x="56645" y="153300"/>
                  </a:cubicBezTo>
                  <a:cubicBezTo>
                    <a:pt x="55228" y="151650"/>
                    <a:pt x="56645" y="155896"/>
                    <a:pt x="54995" y="153300"/>
                  </a:cubicBezTo>
                  <a:cubicBezTo>
                    <a:pt x="55228" y="152356"/>
                    <a:pt x="55228" y="151414"/>
                    <a:pt x="54995" y="150469"/>
                  </a:cubicBezTo>
                  <a:lnTo>
                    <a:pt x="53105" y="148346"/>
                  </a:lnTo>
                  <a:cubicBezTo>
                    <a:pt x="53105" y="148346"/>
                    <a:pt x="54522" y="150941"/>
                    <a:pt x="53105" y="150233"/>
                  </a:cubicBezTo>
                  <a:cubicBezTo>
                    <a:pt x="51691" y="149524"/>
                    <a:pt x="53105" y="150233"/>
                    <a:pt x="53105" y="150233"/>
                  </a:cubicBezTo>
                  <a:cubicBezTo>
                    <a:pt x="53105" y="150233"/>
                    <a:pt x="53105" y="154481"/>
                    <a:pt x="53105" y="152119"/>
                  </a:cubicBezTo>
                  <a:cubicBezTo>
                    <a:pt x="53105" y="149760"/>
                    <a:pt x="53105" y="157077"/>
                    <a:pt x="53105" y="154718"/>
                  </a:cubicBezTo>
                  <a:lnTo>
                    <a:pt x="53105" y="156132"/>
                  </a:lnTo>
                  <a:cubicBezTo>
                    <a:pt x="53105" y="156132"/>
                    <a:pt x="53105" y="154718"/>
                    <a:pt x="53105" y="154009"/>
                  </a:cubicBezTo>
                  <a:cubicBezTo>
                    <a:pt x="53105" y="153300"/>
                    <a:pt x="53105" y="156368"/>
                    <a:pt x="53105" y="154009"/>
                  </a:cubicBezTo>
                  <a:cubicBezTo>
                    <a:pt x="53105" y="151650"/>
                    <a:pt x="53105" y="154009"/>
                    <a:pt x="53105" y="151886"/>
                  </a:cubicBezTo>
                  <a:cubicBezTo>
                    <a:pt x="53105" y="149760"/>
                    <a:pt x="53105" y="154951"/>
                    <a:pt x="50273" y="151886"/>
                  </a:cubicBezTo>
                  <a:cubicBezTo>
                    <a:pt x="47442" y="148818"/>
                    <a:pt x="50273" y="151886"/>
                    <a:pt x="50273" y="153537"/>
                  </a:cubicBezTo>
                  <a:cubicBezTo>
                    <a:pt x="50510" y="154245"/>
                    <a:pt x="50510" y="154718"/>
                    <a:pt x="50273" y="155423"/>
                  </a:cubicBezTo>
                  <a:cubicBezTo>
                    <a:pt x="49095" y="153537"/>
                    <a:pt x="50273" y="155423"/>
                    <a:pt x="47678" y="155423"/>
                  </a:cubicBezTo>
                  <a:cubicBezTo>
                    <a:pt x="45083" y="155423"/>
                    <a:pt x="47678" y="153537"/>
                    <a:pt x="47678" y="155423"/>
                  </a:cubicBezTo>
                  <a:cubicBezTo>
                    <a:pt x="46969" y="154951"/>
                    <a:pt x="46261" y="154951"/>
                    <a:pt x="45555" y="155423"/>
                  </a:cubicBezTo>
                  <a:cubicBezTo>
                    <a:pt x="45555" y="157313"/>
                    <a:pt x="45555" y="155423"/>
                    <a:pt x="45555" y="157077"/>
                  </a:cubicBezTo>
                  <a:cubicBezTo>
                    <a:pt x="45555" y="158727"/>
                    <a:pt x="45555" y="157077"/>
                    <a:pt x="45555" y="158727"/>
                  </a:cubicBezTo>
                  <a:cubicBezTo>
                    <a:pt x="45555" y="159436"/>
                    <a:pt x="45555" y="160145"/>
                    <a:pt x="45555" y="160850"/>
                  </a:cubicBezTo>
                  <a:cubicBezTo>
                    <a:pt x="45555" y="160850"/>
                    <a:pt x="45555" y="160850"/>
                    <a:pt x="45555" y="162268"/>
                  </a:cubicBezTo>
                  <a:lnTo>
                    <a:pt x="45555" y="162268"/>
                  </a:lnTo>
                  <a:cubicBezTo>
                    <a:pt x="43902" y="159436"/>
                    <a:pt x="44138" y="160381"/>
                    <a:pt x="42960" y="159200"/>
                  </a:cubicBezTo>
                  <a:cubicBezTo>
                    <a:pt x="41779" y="158019"/>
                    <a:pt x="42960" y="159200"/>
                    <a:pt x="42960" y="159200"/>
                  </a:cubicBezTo>
                  <a:cubicBezTo>
                    <a:pt x="42960" y="159200"/>
                    <a:pt x="42960" y="159200"/>
                    <a:pt x="42960" y="157313"/>
                  </a:cubicBezTo>
                  <a:cubicBezTo>
                    <a:pt x="42960" y="155423"/>
                    <a:pt x="42960" y="160145"/>
                    <a:pt x="42960" y="160145"/>
                  </a:cubicBezTo>
                  <a:cubicBezTo>
                    <a:pt x="42960" y="160145"/>
                    <a:pt x="42960" y="160145"/>
                    <a:pt x="42960" y="158727"/>
                  </a:cubicBezTo>
                  <a:cubicBezTo>
                    <a:pt x="42960" y="157313"/>
                    <a:pt x="42960" y="158727"/>
                    <a:pt x="41779" y="157313"/>
                  </a:cubicBezTo>
                  <a:cubicBezTo>
                    <a:pt x="40598" y="155896"/>
                    <a:pt x="41779" y="158727"/>
                    <a:pt x="41779" y="159436"/>
                  </a:cubicBezTo>
                  <a:cubicBezTo>
                    <a:pt x="41779" y="160145"/>
                    <a:pt x="40361" y="159436"/>
                    <a:pt x="40128" y="159436"/>
                  </a:cubicBezTo>
                  <a:cubicBezTo>
                    <a:pt x="39892" y="159436"/>
                    <a:pt x="40128" y="159436"/>
                    <a:pt x="40128" y="159436"/>
                  </a:cubicBezTo>
                  <a:lnTo>
                    <a:pt x="40128" y="159436"/>
                  </a:lnTo>
                  <a:cubicBezTo>
                    <a:pt x="40128" y="159436"/>
                    <a:pt x="40128" y="159436"/>
                    <a:pt x="40128" y="161087"/>
                  </a:cubicBezTo>
                  <a:cubicBezTo>
                    <a:pt x="40128" y="162740"/>
                    <a:pt x="40128" y="162504"/>
                    <a:pt x="40128" y="161087"/>
                  </a:cubicBezTo>
                  <a:cubicBezTo>
                    <a:pt x="40128" y="159672"/>
                    <a:pt x="40128" y="163449"/>
                    <a:pt x="40128" y="163212"/>
                  </a:cubicBezTo>
                  <a:cubicBezTo>
                    <a:pt x="40128" y="162976"/>
                    <a:pt x="27857" y="213944"/>
                    <a:pt x="29271" y="215598"/>
                  </a:cubicBezTo>
                  <a:close/>
                  <a:moveTo>
                    <a:pt x="71511" y="226688"/>
                  </a:moveTo>
                  <a:cubicBezTo>
                    <a:pt x="71511" y="225037"/>
                    <a:pt x="71511" y="226688"/>
                    <a:pt x="71511" y="226688"/>
                  </a:cubicBezTo>
                  <a:cubicBezTo>
                    <a:pt x="71511" y="226688"/>
                    <a:pt x="71275" y="227396"/>
                    <a:pt x="71275" y="226688"/>
                  </a:cubicBezTo>
                  <a:close/>
                  <a:moveTo>
                    <a:pt x="105490" y="232587"/>
                  </a:moveTo>
                  <a:cubicBezTo>
                    <a:pt x="105490" y="234477"/>
                    <a:pt x="105490" y="232587"/>
                    <a:pt x="105490" y="235419"/>
                  </a:cubicBezTo>
                  <a:cubicBezTo>
                    <a:pt x="105490" y="238250"/>
                    <a:pt x="105490" y="235419"/>
                    <a:pt x="103840" y="235419"/>
                  </a:cubicBezTo>
                  <a:cubicBezTo>
                    <a:pt x="103840" y="234477"/>
                    <a:pt x="103840" y="233296"/>
                    <a:pt x="103840" y="232351"/>
                  </a:cubicBezTo>
                  <a:cubicBezTo>
                    <a:pt x="103840" y="232351"/>
                    <a:pt x="103840" y="233768"/>
                    <a:pt x="103840" y="232351"/>
                  </a:cubicBezTo>
                  <a:cubicBezTo>
                    <a:pt x="103840" y="230936"/>
                    <a:pt x="103840" y="232351"/>
                    <a:pt x="103840" y="230936"/>
                  </a:cubicBezTo>
                  <a:cubicBezTo>
                    <a:pt x="103840" y="229519"/>
                    <a:pt x="103840" y="230464"/>
                    <a:pt x="105490" y="233059"/>
                  </a:cubicBezTo>
                  <a:close/>
                  <a:moveTo>
                    <a:pt x="199879" y="39799"/>
                  </a:moveTo>
                  <a:cubicBezTo>
                    <a:pt x="199879" y="39799"/>
                    <a:pt x="197757" y="37909"/>
                    <a:pt x="199879" y="39799"/>
                  </a:cubicBezTo>
                  <a:cubicBezTo>
                    <a:pt x="202005" y="41686"/>
                    <a:pt x="201533" y="40505"/>
                    <a:pt x="200352" y="39799"/>
                  </a:cubicBezTo>
                  <a:close/>
                  <a:moveTo>
                    <a:pt x="164247" y="12898"/>
                  </a:moveTo>
                  <a:lnTo>
                    <a:pt x="161416" y="10536"/>
                  </a:lnTo>
                  <a:cubicBezTo>
                    <a:pt x="162833" y="10536"/>
                    <a:pt x="161416" y="10536"/>
                    <a:pt x="161416" y="10536"/>
                  </a:cubicBezTo>
                  <a:lnTo>
                    <a:pt x="164956" y="13134"/>
                  </a:lnTo>
                  <a:cubicBezTo>
                    <a:pt x="163778" y="11953"/>
                    <a:pt x="162361" y="11008"/>
                    <a:pt x="160946" y="10066"/>
                  </a:cubicBezTo>
                  <a:lnTo>
                    <a:pt x="166609" y="14312"/>
                  </a:lnTo>
                  <a:cubicBezTo>
                    <a:pt x="164014" y="12425"/>
                    <a:pt x="168260" y="15965"/>
                    <a:pt x="166609" y="14312"/>
                  </a:cubicBezTo>
                  <a:cubicBezTo>
                    <a:pt x="164956" y="12661"/>
                    <a:pt x="166609" y="14312"/>
                    <a:pt x="164720" y="12898"/>
                  </a:cubicBezTo>
                  <a:cubicBezTo>
                    <a:pt x="162833" y="11480"/>
                    <a:pt x="165665" y="13840"/>
                    <a:pt x="165665" y="12898"/>
                  </a:cubicBezTo>
                  <a:close/>
                  <a:moveTo>
                    <a:pt x="148203" y="46404"/>
                  </a:moveTo>
                  <a:cubicBezTo>
                    <a:pt x="148203" y="47585"/>
                    <a:pt x="148203" y="46404"/>
                    <a:pt x="148203" y="46404"/>
                  </a:cubicBezTo>
                  <a:cubicBezTo>
                    <a:pt x="148203" y="46404"/>
                    <a:pt x="147730" y="45698"/>
                    <a:pt x="148675" y="46404"/>
                  </a:cubicBezTo>
                  <a:close/>
                  <a:moveTo>
                    <a:pt x="132155" y="63160"/>
                  </a:moveTo>
                  <a:cubicBezTo>
                    <a:pt x="132155" y="63160"/>
                    <a:pt x="130741" y="63160"/>
                    <a:pt x="129796" y="61034"/>
                  </a:cubicBezTo>
                  <a:cubicBezTo>
                    <a:pt x="128851" y="58911"/>
                    <a:pt x="131213" y="61034"/>
                    <a:pt x="132628" y="63160"/>
                  </a:cubicBezTo>
                  <a:close/>
                  <a:moveTo>
                    <a:pt x="114930" y="70237"/>
                  </a:moveTo>
                  <a:cubicBezTo>
                    <a:pt x="114930" y="70237"/>
                    <a:pt x="114930" y="70237"/>
                    <a:pt x="116111" y="70237"/>
                  </a:cubicBezTo>
                  <a:cubicBezTo>
                    <a:pt x="117289" y="70237"/>
                    <a:pt x="116347" y="71891"/>
                    <a:pt x="115402" y="70237"/>
                  </a:cubicBezTo>
                  <a:close/>
                  <a:moveTo>
                    <a:pt x="9687" y="101388"/>
                  </a:moveTo>
                  <a:cubicBezTo>
                    <a:pt x="9687" y="101388"/>
                    <a:pt x="9687" y="101388"/>
                    <a:pt x="8033" y="101388"/>
                  </a:cubicBezTo>
                  <a:cubicBezTo>
                    <a:pt x="6383" y="101388"/>
                    <a:pt x="9214" y="99498"/>
                    <a:pt x="10159" y="101388"/>
                  </a:cubicBezTo>
                  <a:close/>
                  <a:moveTo>
                    <a:pt x="27857" y="123804"/>
                  </a:moveTo>
                  <a:cubicBezTo>
                    <a:pt x="27857" y="125454"/>
                    <a:pt x="27857" y="125454"/>
                    <a:pt x="26204" y="123804"/>
                  </a:cubicBezTo>
                  <a:cubicBezTo>
                    <a:pt x="28093" y="124749"/>
                    <a:pt x="26912" y="121917"/>
                    <a:pt x="28329" y="123804"/>
                  </a:cubicBezTo>
                  <a:close/>
                  <a:moveTo>
                    <a:pt x="-1167" y="123804"/>
                  </a:moveTo>
                  <a:cubicBezTo>
                    <a:pt x="-1167" y="123804"/>
                    <a:pt x="-1167" y="123804"/>
                    <a:pt x="-1167" y="121917"/>
                  </a:cubicBezTo>
                  <a:lnTo>
                    <a:pt x="-1167" y="121917"/>
                  </a:lnTo>
                  <a:cubicBezTo>
                    <a:pt x="483" y="124040"/>
                    <a:pt x="483" y="124985"/>
                    <a:pt x="483" y="123804"/>
                  </a:cubicBezTo>
                  <a:close/>
                  <a:moveTo>
                    <a:pt x="62781" y="172885"/>
                  </a:moveTo>
                  <a:lnTo>
                    <a:pt x="60894" y="172885"/>
                  </a:lnTo>
                  <a:cubicBezTo>
                    <a:pt x="61363" y="171471"/>
                    <a:pt x="62072" y="171707"/>
                    <a:pt x="63253" y="172885"/>
                  </a:cubicBezTo>
                  <a:close/>
                  <a:moveTo>
                    <a:pt x="46969" y="177134"/>
                  </a:moveTo>
                  <a:cubicBezTo>
                    <a:pt x="46969" y="177134"/>
                    <a:pt x="46969" y="177134"/>
                    <a:pt x="45555" y="177134"/>
                  </a:cubicBezTo>
                  <a:cubicBezTo>
                    <a:pt x="44138" y="177134"/>
                    <a:pt x="47678" y="175247"/>
                    <a:pt x="47678" y="177134"/>
                  </a:cubicBezTo>
                  <a:close/>
                  <a:moveTo>
                    <a:pt x="37530" y="177134"/>
                  </a:moveTo>
                  <a:cubicBezTo>
                    <a:pt x="37530" y="177134"/>
                    <a:pt x="38711" y="180438"/>
                    <a:pt x="37530" y="178784"/>
                  </a:cubicBezTo>
                  <a:cubicBezTo>
                    <a:pt x="36352" y="177134"/>
                    <a:pt x="37297" y="175483"/>
                    <a:pt x="38002" y="176189"/>
                  </a:cubicBezTo>
                  <a:close/>
                  <a:moveTo>
                    <a:pt x="29271" y="209935"/>
                  </a:moveTo>
                  <a:cubicBezTo>
                    <a:pt x="29271" y="209935"/>
                    <a:pt x="29271" y="209935"/>
                    <a:pt x="29271" y="209935"/>
                  </a:cubicBezTo>
                  <a:cubicBezTo>
                    <a:pt x="29271" y="209935"/>
                    <a:pt x="29271" y="211349"/>
                    <a:pt x="27857" y="209935"/>
                  </a:cubicBezTo>
                  <a:cubicBezTo>
                    <a:pt x="26440" y="208517"/>
                    <a:pt x="29271" y="207812"/>
                    <a:pt x="29744" y="209462"/>
                  </a:cubicBezTo>
                  <a:close/>
                  <a:moveTo>
                    <a:pt x="45791" y="216779"/>
                  </a:moveTo>
                  <a:cubicBezTo>
                    <a:pt x="45791" y="216779"/>
                    <a:pt x="45791" y="218429"/>
                    <a:pt x="45791" y="216779"/>
                  </a:cubicBezTo>
                  <a:cubicBezTo>
                    <a:pt x="45791" y="215125"/>
                    <a:pt x="46261" y="215834"/>
                    <a:pt x="46261" y="215834"/>
                  </a:cubicBezTo>
                  <a:close/>
                  <a:moveTo>
                    <a:pt x="63489" y="225979"/>
                  </a:moveTo>
                  <a:cubicBezTo>
                    <a:pt x="63489" y="227396"/>
                    <a:pt x="63489" y="227633"/>
                    <a:pt x="63489" y="225979"/>
                  </a:cubicBezTo>
                  <a:cubicBezTo>
                    <a:pt x="63489" y="224329"/>
                    <a:pt x="63489" y="224565"/>
                    <a:pt x="63959" y="225037"/>
                  </a:cubicBezTo>
                  <a:close/>
                  <a:moveTo>
                    <a:pt x="66321" y="225979"/>
                  </a:moveTo>
                  <a:cubicBezTo>
                    <a:pt x="66321" y="225979"/>
                    <a:pt x="66321" y="225979"/>
                    <a:pt x="64667" y="224801"/>
                  </a:cubicBezTo>
                  <a:cubicBezTo>
                    <a:pt x="63017" y="223620"/>
                    <a:pt x="65612" y="222911"/>
                    <a:pt x="66793" y="224801"/>
                  </a:cubicBezTo>
                  <a:close/>
                  <a:moveTo>
                    <a:pt x="13227" y="152356"/>
                  </a:moveTo>
                  <a:cubicBezTo>
                    <a:pt x="13227" y="152356"/>
                    <a:pt x="13227" y="152356"/>
                    <a:pt x="14877" y="152356"/>
                  </a:cubicBezTo>
                  <a:cubicBezTo>
                    <a:pt x="16531" y="152356"/>
                    <a:pt x="14641" y="152592"/>
                    <a:pt x="13699" y="151177"/>
                  </a:cubicBezTo>
                  <a:close/>
                  <a:moveTo>
                    <a:pt x="86378" y="249340"/>
                  </a:moveTo>
                  <a:cubicBezTo>
                    <a:pt x="86378" y="250994"/>
                    <a:pt x="86378" y="250994"/>
                    <a:pt x="86378" y="249340"/>
                  </a:cubicBezTo>
                  <a:cubicBezTo>
                    <a:pt x="86378" y="247690"/>
                    <a:pt x="86142" y="247217"/>
                    <a:pt x="86850" y="248162"/>
                  </a:cubicBezTo>
                  <a:close/>
                  <a:moveTo>
                    <a:pt x="50510" y="202146"/>
                  </a:moveTo>
                  <a:cubicBezTo>
                    <a:pt x="50510" y="202146"/>
                    <a:pt x="50510" y="202146"/>
                    <a:pt x="50510" y="202146"/>
                  </a:cubicBezTo>
                  <a:cubicBezTo>
                    <a:pt x="50510" y="202146"/>
                    <a:pt x="50037" y="199081"/>
                    <a:pt x="50982" y="200967"/>
                  </a:cubicBezTo>
                  <a:close/>
                  <a:moveTo>
                    <a:pt x="10395" y="145751"/>
                  </a:moveTo>
                  <a:cubicBezTo>
                    <a:pt x="10395" y="145751"/>
                    <a:pt x="10395" y="145751"/>
                    <a:pt x="10395" y="144333"/>
                  </a:cubicBezTo>
                  <a:cubicBezTo>
                    <a:pt x="10395" y="142919"/>
                    <a:pt x="9923" y="142210"/>
                    <a:pt x="10865" y="144570"/>
                  </a:cubicBezTo>
                  <a:close/>
                  <a:moveTo>
                    <a:pt x="10395" y="145751"/>
                  </a:moveTo>
                  <a:cubicBezTo>
                    <a:pt x="10395" y="147874"/>
                    <a:pt x="10395" y="145751"/>
                    <a:pt x="10395" y="145751"/>
                  </a:cubicBezTo>
                  <a:lnTo>
                    <a:pt x="10395" y="147637"/>
                  </a:lnTo>
                  <a:cubicBezTo>
                    <a:pt x="10395" y="147637"/>
                    <a:pt x="10395" y="145987"/>
                    <a:pt x="10395" y="147637"/>
                  </a:cubicBezTo>
                  <a:lnTo>
                    <a:pt x="10395" y="147637"/>
                  </a:lnTo>
                  <a:cubicBezTo>
                    <a:pt x="10159" y="146220"/>
                    <a:pt x="10395" y="144806"/>
                    <a:pt x="10865" y="143389"/>
                  </a:cubicBezTo>
                  <a:close/>
                  <a:moveTo>
                    <a:pt x="13933" y="150233"/>
                  </a:moveTo>
                  <a:cubicBezTo>
                    <a:pt x="13933" y="150233"/>
                    <a:pt x="13933" y="151886"/>
                    <a:pt x="13933" y="150233"/>
                  </a:cubicBezTo>
                  <a:cubicBezTo>
                    <a:pt x="13933" y="148582"/>
                    <a:pt x="13463" y="146693"/>
                    <a:pt x="14405" y="147874"/>
                  </a:cubicBezTo>
                  <a:close/>
                  <a:moveTo>
                    <a:pt x="41542" y="185629"/>
                  </a:moveTo>
                  <a:cubicBezTo>
                    <a:pt x="41542" y="185629"/>
                    <a:pt x="41542" y="184448"/>
                    <a:pt x="41542" y="185629"/>
                  </a:cubicBezTo>
                  <a:cubicBezTo>
                    <a:pt x="41542" y="186810"/>
                    <a:pt x="43665" y="190347"/>
                    <a:pt x="41542" y="189405"/>
                  </a:cubicBezTo>
                  <a:cubicBezTo>
                    <a:pt x="39419" y="188460"/>
                    <a:pt x="42960" y="184214"/>
                    <a:pt x="42015" y="183269"/>
                  </a:cubicBezTo>
                  <a:close/>
                  <a:moveTo>
                    <a:pt x="15822" y="148818"/>
                  </a:moveTo>
                  <a:lnTo>
                    <a:pt x="15822" y="150233"/>
                  </a:lnTo>
                  <a:lnTo>
                    <a:pt x="15822" y="150233"/>
                  </a:lnTo>
                  <a:cubicBezTo>
                    <a:pt x="15350" y="145278"/>
                    <a:pt x="16058" y="146220"/>
                    <a:pt x="16295" y="146456"/>
                  </a:cubicBezTo>
                  <a:close/>
                  <a:moveTo>
                    <a:pt x="956" y="126635"/>
                  </a:moveTo>
                  <a:cubicBezTo>
                    <a:pt x="956" y="124040"/>
                    <a:pt x="956" y="126635"/>
                    <a:pt x="956" y="126635"/>
                  </a:cubicBezTo>
                  <a:cubicBezTo>
                    <a:pt x="956" y="126635"/>
                    <a:pt x="483" y="121917"/>
                    <a:pt x="483" y="124276"/>
                  </a:cubicBezTo>
                  <a:close/>
                  <a:moveTo>
                    <a:pt x="42960" y="184448"/>
                  </a:moveTo>
                  <a:cubicBezTo>
                    <a:pt x="44374" y="185865"/>
                    <a:pt x="42960" y="182088"/>
                    <a:pt x="45319" y="185629"/>
                  </a:cubicBezTo>
                  <a:cubicBezTo>
                    <a:pt x="44138" y="183269"/>
                    <a:pt x="45319" y="183269"/>
                    <a:pt x="45319" y="184214"/>
                  </a:cubicBezTo>
                  <a:cubicBezTo>
                    <a:pt x="45319" y="185156"/>
                    <a:pt x="45319" y="187515"/>
                    <a:pt x="45319" y="189405"/>
                  </a:cubicBezTo>
                  <a:cubicBezTo>
                    <a:pt x="43665" y="186337"/>
                    <a:pt x="45319" y="189405"/>
                    <a:pt x="43665" y="187282"/>
                  </a:cubicBezTo>
                  <a:cubicBezTo>
                    <a:pt x="42015" y="185156"/>
                    <a:pt x="43665" y="189641"/>
                    <a:pt x="42487" y="187282"/>
                  </a:cubicBezTo>
                  <a:cubicBezTo>
                    <a:pt x="41306" y="184920"/>
                    <a:pt x="42487" y="187282"/>
                    <a:pt x="42487" y="187282"/>
                  </a:cubicBezTo>
                  <a:cubicBezTo>
                    <a:pt x="42487" y="187282"/>
                    <a:pt x="42487" y="187282"/>
                    <a:pt x="42487" y="187282"/>
                  </a:cubicBezTo>
                  <a:cubicBezTo>
                    <a:pt x="42487" y="187282"/>
                    <a:pt x="42487" y="187282"/>
                    <a:pt x="42487" y="187282"/>
                  </a:cubicBezTo>
                  <a:cubicBezTo>
                    <a:pt x="42487" y="187282"/>
                    <a:pt x="44374" y="183978"/>
                    <a:pt x="43429" y="182088"/>
                  </a:cubicBezTo>
                  <a:close/>
                  <a:moveTo>
                    <a:pt x="73871" y="226688"/>
                  </a:moveTo>
                  <a:cubicBezTo>
                    <a:pt x="73871" y="228577"/>
                    <a:pt x="73871" y="228105"/>
                    <a:pt x="73871" y="226688"/>
                  </a:cubicBezTo>
                  <a:cubicBezTo>
                    <a:pt x="73871" y="225273"/>
                    <a:pt x="73634" y="223620"/>
                    <a:pt x="74343" y="224329"/>
                  </a:cubicBezTo>
                  <a:close/>
                  <a:moveTo>
                    <a:pt x="38711" y="179493"/>
                  </a:moveTo>
                  <a:lnTo>
                    <a:pt x="38711" y="180910"/>
                  </a:lnTo>
                  <a:cubicBezTo>
                    <a:pt x="38711" y="180910"/>
                    <a:pt x="38711" y="182325"/>
                    <a:pt x="38711" y="180910"/>
                  </a:cubicBezTo>
                  <a:cubicBezTo>
                    <a:pt x="38711" y="179493"/>
                    <a:pt x="39183" y="178079"/>
                    <a:pt x="39183" y="177134"/>
                  </a:cubicBezTo>
                  <a:close/>
                  <a:moveTo>
                    <a:pt x="4965" y="129703"/>
                  </a:moveTo>
                  <a:cubicBezTo>
                    <a:pt x="4965" y="131354"/>
                    <a:pt x="4965" y="128053"/>
                    <a:pt x="4965" y="129703"/>
                  </a:cubicBezTo>
                  <a:cubicBezTo>
                    <a:pt x="4965" y="131354"/>
                    <a:pt x="4965" y="126872"/>
                    <a:pt x="3551" y="127108"/>
                  </a:cubicBezTo>
                  <a:cubicBezTo>
                    <a:pt x="2134" y="127344"/>
                    <a:pt x="4965" y="126872"/>
                    <a:pt x="5438" y="127344"/>
                  </a:cubicBezTo>
                  <a:close/>
                  <a:moveTo>
                    <a:pt x="19362" y="149996"/>
                  </a:moveTo>
                  <a:cubicBezTo>
                    <a:pt x="19362" y="149996"/>
                    <a:pt x="19362" y="152828"/>
                    <a:pt x="19362" y="151414"/>
                  </a:cubicBezTo>
                  <a:cubicBezTo>
                    <a:pt x="19362" y="149996"/>
                    <a:pt x="18890" y="146456"/>
                    <a:pt x="19832" y="147637"/>
                  </a:cubicBezTo>
                  <a:close/>
                  <a:moveTo>
                    <a:pt x="9687" y="136547"/>
                  </a:moveTo>
                  <a:cubicBezTo>
                    <a:pt x="8506" y="134421"/>
                    <a:pt x="8033" y="131590"/>
                    <a:pt x="9687" y="133007"/>
                  </a:cubicBezTo>
                  <a:cubicBezTo>
                    <a:pt x="9923" y="133952"/>
                    <a:pt x="9923" y="134658"/>
                    <a:pt x="9687" y="135602"/>
                  </a:cubicBezTo>
                  <a:cubicBezTo>
                    <a:pt x="9450" y="131354"/>
                    <a:pt x="9687" y="132771"/>
                    <a:pt x="10159" y="134188"/>
                  </a:cubicBezTo>
                  <a:close/>
                  <a:moveTo>
                    <a:pt x="50982" y="189169"/>
                  </a:moveTo>
                  <a:cubicBezTo>
                    <a:pt x="50982" y="187282"/>
                    <a:pt x="50982" y="189169"/>
                    <a:pt x="50982" y="189169"/>
                  </a:cubicBezTo>
                  <a:cubicBezTo>
                    <a:pt x="50510" y="188696"/>
                    <a:pt x="50037" y="188224"/>
                    <a:pt x="49801" y="187752"/>
                  </a:cubicBezTo>
                  <a:cubicBezTo>
                    <a:pt x="49801" y="189641"/>
                    <a:pt x="48387" y="187752"/>
                    <a:pt x="49801" y="189169"/>
                  </a:cubicBezTo>
                  <a:cubicBezTo>
                    <a:pt x="51218" y="190583"/>
                    <a:pt x="48387" y="185865"/>
                    <a:pt x="49801" y="189169"/>
                  </a:cubicBezTo>
                  <a:cubicBezTo>
                    <a:pt x="51218" y="192473"/>
                    <a:pt x="47678" y="185156"/>
                    <a:pt x="49801" y="186101"/>
                  </a:cubicBezTo>
                  <a:cubicBezTo>
                    <a:pt x="49565" y="186573"/>
                    <a:pt x="49565" y="187046"/>
                    <a:pt x="49801" y="187515"/>
                  </a:cubicBezTo>
                  <a:cubicBezTo>
                    <a:pt x="47678" y="183269"/>
                    <a:pt x="49801" y="184448"/>
                    <a:pt x="49801" y="183033"/>
                  </a:cubicBezTo>
                  <a:lnTo>
                    <a:pt x="51218" y="184920"/>
                  </a:lnTo>
                  <a:cubicBezTo>
                    <a:pt x="51218" y="184920"/>
                    <a:pt x="51218" y="182325"/>
                    <a:pt x="51218" y="184920"/>
                  </a:cubicBezTo>
                  <a:cubicBezTo>
                    <a:pt x="51218" y="187515"/>
                    <a:pt x="51218" y="187752"/>
                    <a:pt x="51218" y="187515"/>
                  </a:cubicBezTo>
                  <a:cubicBezTo>
                    <a:pt x="51218" y="187282"/>
                    <a:pt x="51218" y="187515"/>
                    <a:pt x="51218" y="187515"/>
                  </a:cubicBezTo>
                  <a:cubicBezTo>
                    <a:pt x="51218" y="187515"/>
                    <a:pt x="52632" y="188933"/>
                    <a:pt x="52869" y="187515"/>
                  </a:cubicBezTo>
                  <a:cubicBezTo>
                    <a:pt x="53105" y="186101"/>
                    <a:pt x="52869" y="183742"/>
                    <a:pt x="52869" y="185392"/>
                  </a:cubicBezTo>
                  <a:cubicBezTo>
                    <a:pt x="52869" y="187046"/>
                    <a:pt x="51454" y="185865"/>
                    <a:pt x="51454" y="185865"/>
                  </a:cubicBezTo>
                  <a:close/>
                  <a:moveTo>
                    <a:pt x="19362" y="148818"/>
                  </a:moveTo>
                  <a:cubicBezTo>
                    <a:pt x="19362" y="148818"/>
                    <a:pt x="19362" y="147401"/>
                    <a:pt x="19362" y="146693"/>
                  </a:cubicBezTo>
                  <a:cubicBezTo>
                    <a:pt x="19362" y="145987"/>
                    <a:pt x="19362" y="146693"/>
                    <a:pt x="19362" y="146693"/>
                  </a:cubicBezTo>
                  <a:cubicBezTo>
                    <a:pt x="19362" y="146693"/>
                    <a:pt x="19362" y="149288"/>
                    <a:pt x="19362" y="150705"/>
                  </a:cubicBezTo>
                  <a:lnTo>
                    <a:pt x="19362" y="150705"/>
                  </a:lnTo>
                  <a:close/>
                  <a:moveTo>
                    <a:pt x="96996" y="250521"/>
                  </a:moveTo>
                  <a:cubicBezTo>
                    <a:pt x="96996" y="250521"/>
                    <a:pt x="96996" y="253353"/>
                    <a:pt x="96996" y="251938"/>
                  </a:cubicBezTo>
                  <a:cubicBezTo>
                    <a:pt x="96996" y="250521"/>
                    <a:pt x="96290" y="246745"/>
                    <a:pt x="97468" y="248162"/>
                  </a:cubicBezTo>
                  <a:close/>
                  <a:moveTo>
                    <a:pt x="80479" y="226924"/>
                  </a:moveTo>
                  <a:cubicBezTo>
                    <a:pt x="80479" y="229519"/>
                    <a:pt x="78825" y="226924"/>
                    <a:pt x="80479" y="226924"/>
                  </a:cubicBezTo>
                  <a:cubicBezTo>
                    <a:pt x="82129" y="226924"/>
                    <a:pt x="80006" y="223620"/>
                    <a:pt x="80951" y="225037"/>
                  </a:cubicBezTo>
                  <a:close/>
                  <a:moveTo>
                    <a:pt x="12046" y="134658"/>
                  </a:moveTo>
                  <a:lnTo>
                    <a:pt x="12046" y="136311"/>
                  </a:lnTo>
                  <a:lnTo>
                    <a:pt x="12046" y="134894"/>
                  </a:lnTo>
                  <a:cubicBezTo>
                    <a:pt x="12046" y="134894"/>
                    <a:pt x="11573" y="131120"/>
                    <a:pt x="12518" y="132771"/>
                  </a:cubicBezTo>
                  <a:close/>
                  <a:moveTo>
                    <a:pt x="18890" y="142447"/>
                  </a:moveTo>
                  <a:cubicBezTo>
                    <a:pt x="18890" y="142919"/>
                    <a:pt x="18890" y="143625"/>
                    <a:pt x="18890" y="144097"/>
                  </a:cubicBezTo>
                  <a:lnTo>
                    <a:pt x="18890" y="146220"/>
                  </a:lnTo>
                  <a:cubicBezTo>
                    <a:pt x="18181" y="145751"/>
                    <a:pt x="17709" y="145042"/>
                    <a:pt x="17237" y="144333"/>
                  </a:cubicBezTo>
                  <a:cubicBezTo>
                    <a:pt x="18654" y="143625"/>
                    <a:pt x="19362" y="142210"/>
                    <a:pt x="19362" y="140557"/>
                  </a:cubicBezTo>
                  <a:close/>
                  <a:moveTo>
                    <a:pt x="11810" y="133952"/>
                  </a:moveTo>
                  <a:cubicBezTo>
                    <a:pt x="11573" y="132771"/>
                    <a:pt x="11101" y="131590"/>
                    <a:pt x="10395" y="130648"/>
                  </a:cubicBezTo>
                  <a:cubicBezTo>
                    <a:pt x="10395" y="130648"/>
                    <a:pt x="10395" y="130648"/>
                    <a:pt x="10395" y="130648"/>
                  </a:cubicBezTo>
                  <a:cubicBezTo>
                    <a:pt x="10395" y="130648"/>
                    <a:pt x="10395" y="130648"/>
                    <a:pt x="12282" y="133716"/>
                  </a:cubicBezTo>
                  <a:cubicBezTo>
                    <a:pt x="14169" y="136783"/>
                    <a:pt x="12282" y="135366"/>
                    <a:pt x="10395" y="133716"/>
                  </a:cubicBezTo>
                  <a:close/>
                  <a:moveTo>
                    <a:pt x="22663" y="147401"/>
                  </a:moveTo>
                  <a:cubicBezTo>
                    <a:pt x="21249" y="144570"/>
                    <a:pt x="22663" y="147401"/>
                    <a:pt x="21249" y="147401"/>
                  </a:cubicBezTo>
                  <a:cubicBezTo>
                    <a:pt x="19832" y="147401"/>
                    <a:pt x="22194" y="142447"/>
                    <a:pt x="24081" y="145514"/>
                  </a:cubicBezTo>
                  <a:close/>
                  <a:moveTo>
                    <a:pt x="22663" y="147401"/>
                  </a:moveTo>
                  <a:cubicBezTo>
                    <a:pt x="22663" y="147401"/>
                    <a:pt x="24081" y="149760"/>
                    <a:pt x="22663" y="148818"/>
                  </a:cubicBezTo>
                  <a:lnTo>
                    <a:pt x="22663" y="146220"/>
                  </a:lnTo>
                  <a:lnTo>
                    <a:pt x="22663" y="147637"/>
                  </a:lnTo>
                  <a:cubicBezTo>
                    <a:pt x="22663" y="147637"/>
                    <a:pt x="22663" y="149052"/>
                    <a:pt x="22663" y="149524"/>
                  </a:cubicBezTo>
                  <a:cubicBezTo>
                    <a:pt x="22663" y="149996"/>
                    <a:pt x="22663" y="151414"/>
                    <a:pt x="22663" y="149524"/>
                  </a:cubicBezTo>
                  <a:cubicBezTo>
                    <a:pt x="22900" y="149052"/>
                    <a:pt x="22900" y="148582"/>
                    <a:pt x="22663" y="148110"/>
                  </a:cubicBezTo>
                  <a:cubicBezTo>
                    <a:pt x="22663" y="148818"/>
                    <a:pt x="22663" y="149760"/>
                    <a:pt x="22663" y="150469"/>
                  </a:cubicBezTo>
                  <a:cubicBezTo>
                    <a:pt x="22900" y="148818"/>
                    <a:pt x="23372" y="147401"/>
                    <a:pt x="24081" y="145987"/>
                  </a:cubicBezTo>
                  <a:close/>
                  <a:moveTo>
                    <a:pt x="29508" y="156604"/>
                  </a:moveTo>
                  <a:cubicBezTo>
                    <a:pt x="29508" y="158255"/>
                    <a:pt x="29508" y="158255"/>
                    <a:pt x="29508" y="156604"/>
                  </a:cubicBezTo>
                  <a:cubicBezTo>
                    <a:pt x="29508" y="154951"/>
                    <a:pt x="30216" y="154245"/>
                    <a:pt x="30925" y="155187"/>
                  </a:cubicBezTo>
                  <a:close/>
                  <a:moveTo>
                    <a:pt x="12046" y="133007"/>
                  </a:moveTo>
                  <a:cubicBezTo>
                    <a:pt x="12046" y="133007"/>
                    <a:pt x="13463" y="133007"/>
                    <a:pt x="12046" y="133007"/>
                  </a:cubicBezTo>
                  <a:cubicBezTo>
                    <a:pt x="10631" y="133007"/>
                    <a:pt x="12046" y="134421"/>
                    <a:pt x="12046" y="134421"/>
                  </a:cubicBezTo>
                  <a:cubicBezTo>
                    <a:pt x="12046" y="134421"/>
                    <a:pt x="13699" y="132062"/>
                    <a:pt x="13463" y="131590"/>
                  </a:cubicBezTo>
                  <a:close/>
                  <a:moveTo>
                    <a:pt x="50273" y="183742"/>
                  </a:moveTo>
                  <a:lnTo>
                    <a:pt x="50273" y="185156"/>
                  </a:lnTo>
                  <a:cubicBezTo>
                    <a:pt x="50273" y="183742"/>
                    <a:pt x="50273" y="183742"/>
                    <a:pt x="50273" y="185156"/>
                  </a:cubicBezTo>
                  <a:lnTo>
                    <a:pt x="50273" y="183978"/>
                  </a:lnTo>
                  <a:cubicBezTo>
                    <a:pt x="50273" y="183978"/>
                    <a:pt x="51218" y="182088"/>
                    <a:pt x="51691" y="182325"/>
                  </a:cubicBezTo>
                  <a:close/>
                  <a:moveTo>
                    <a:pt x="15114" y="136547"/>
                  </a:moveTo>
                  <a:cubicBezTo>
                    <a:pt x="15114" y="136547"/>
                    <a:pt x="15114" y="136547"/>
                    <a:pt x="15114" y="136547"/>
                  </a:cubicBezTo>
                  <a:cubicBezTo>
                    <a:pt x="15114" y="136547"/>
                    <a:pt x="15822" y="132535"/>
                    <a:pt x="16531" y="134188"/>
                  </a:cubicBezTo>
                  <a:close/>
                  <a:moveTo>
                    <a:pt x="85906" y="228577"/>
                  </a:moveTo>
                  <a:cubicBezTo>
                    <a:pt x="85906" y="228577"/>
                    <a:pt x="84724" y="228577"/>
                    <a:pt x="84491" y="228577"/>
                  </a:cubicBezTo>
                  <a:cubicBezTo>
                    <a:pt x="84255" y="228577"/>
                    <a:pt x="85669" y="225510"/>
                    <a:pt x="86378" y="226215"/>
                  </a:cubicBezTo>
                  <a:close/>
                  <a:moveTo>
                    <a:pt x="9450" y="126399"/>
                  </a:moveTo>
                  <a:cubicBezTo>
                    <a:pt x="9450" y="125454"/>
                    <a:pt x="9450" y="124749"/>
                    <a:pt x="9450" y="123804"/>
                  </a:cubicBezTo>
                  <a:cubicBezTo>
                    <a:pt x="9450" y="123804"/>
                    <a:pt x="9450" y="123804"/>
                    <a:pt x="9450" y="123804"/>
                  </a:cubicBezTo>
                  <a:lnTo>
                    <a:pt x="11101" y="127108"/>
                  </a:lnTo>
                  <a:cubicBezTo>
                    <a:pt x="11101" y="124512"/>
                    <a:pt x="11101" y="125221"/>
                    <a:pt x="11101" y="124749"/>
                  </a:cubicBezTo>
                  <a:cubicBezTo>
                    <a:pt x="11573" y="125927"/>
                    <a:pt x="12518" y="127108"/>
                    <a:pt x="13699" y="127816"/>
                  </a:cubicBezTo>
                  <a:cubicBezTo>
                    <a:pt x="13699" y="129939"/>
                    <a:pt x="13699" y="127816"/>
                    <a:pt x="12282" y="127816"/>
                  </a:cubicBezTo>
                  <a:cubicBezTo>
                    <a:pt x="12282" y="128289"/>
                    <a:pt x="12282" y="128995"/>
                    <a:pt x="12282" y="129467"/>
                  </a:cubicBezTo>
                  <a:cubicBezTo>
                    <a:pt x="12282" y="129467"/>
                    <a:pt x="12282" y="129467"/>
                    <a:pt x="10865" y="127816"/>
                  </a:cubicBezTo>
                  <a:cubicBezTo>
                    <a:pt x="9450" y="126163"/>
                    <a:pt x="10865" y="129939"/>
                    <a:pt x="8269" y="126163"/>
                  </a:cubicBezTo>
                  <a:cubicBezTo>
                    <a:pt x="10159" y="124985"/>
                    <a:pt x="9450" y="123804"/>
                    <a:pt x="9923" y="124040"/>
                  </a:cubicBezTo>
                  <a:close/>
                  <a:moveTo>
                    <a:pt x="21722" y="143152"/>
                  </a:moveTo>
                  <a:cubicBezTo>
                    <a:pt x="21722" y="145042"/>
                    <a:pt x="21722" y="145987"/>
                    <a:pt x="21722" y="145042"/>
                  </a:cubicBezTo>
                  <a:cubicBezTo>
                    <a:pt x="21722" y="144097"/>
                    <a:pt x="21485" y="140557"/>
                    <a:pt x="22194" y="140793"/>
                  </a:cubicBezTo>
                  <a:close/>
                  <a:moveTo>
                    <a:pt x="12518" y="130648"/>
                  </a:moveTo>
                  <a:cubicBezTo>
                    <a:pt x="12518" y="130648"/>
                    <a:pt x="12518" y="130648"/>
                    <a:pt x="12518" y="130648"/>
                  </a:cubicBezTo>
                  <a:cubicBezTo>
                    <a:pt x="12518" y="130648"/>
                    <a:pt x="13699" y="129939"/>
                    <a:pt x="12991" y="128289"/>
                  </a:cubicBezTo>
                  <a:close/>
                  <a:moveTo>
                    <a:pt x="52396" y="184214"/>
                  </a:moveTo>
                  <a:cubicBezTo>
                    <a:pt x="52396" y="184214"/>
                    <a:pt x="52396" y="184214"/>
                    <a:pt x="52396" y="184214"/>
                  </a:cubicBezTo>
                  <a:lnTo>
                    <a:pt x="53814" y="186101"/>
                  </a:lnTo>
                  <a:cubicBezTo>
                    <a:pt x="53814" y="184214"/>
                    <a:pt x="53814" y="186101"/>
                    <a:pt x="53814" y="184214"/>
                  </a:cubicBezTo>
                  <a:cubicBezTo>
                    <a:pt x="53814" y="182325"/>
                    <a:pt x="53814" y="185629"/>
                    <a:pt x="53814" y="186573"/>
                  </a:cubicBezTo>
                  <a:cubicBezTo>
                    <a:pt x="53814" y="187515"/>
                    <a:pt x="53814" y="186573"/>
                    <a:pt x="53814" y="186573"/>
                  </a:cubicBezTo>
                  <a:cubicBezTo>
                    <a:pt x="54522" y="187752"/>
                    <a:pt x="55228" y="188933"/>
                    <a:pt x="55464" y="190347"/>
                  </a:cubicBezTo>
                  <a:lnTo>
                    <a:pt x="53814" y="188696"/>
                  </a:lnTo>
                  <a:cubicBezTo>
                    <a:pt x="53814" y="187282"/>
                    <a:pt x="53814" y="188696"/>
                    <a:pt x="53814" y="186573"/>
                  </a:cubicBezTo>
                  <a:cubicBezTo>
                    <a:pt x="53814" y="184448"/>
                    <a:pt x="53577" y="183506"/>
                    <a:pt x="52869" y="181852"/>
                  </a:cubicBezTo>
                  <a:close/>
                  <a:moveTo>
                    <a:pt x="52396" y="186101"/>
                  </a:moveTo>
                  <a:cubicBezTo>
                    <a:pt x="52396" y="186101"/>
                    <a:pt x="52396" y="186101"/>
                    <a:pt x="52396" y="186101"/>
                  </a:cubicBezTo>
                  <a:cubicBezTo>
                    <a:pt x="52396" y="186101"/>
                    <a:pt x="53577" y="183506"/>
                    <a:pt x="54050" y="183742"/>
                  </a:cubicBezTo>
                  <a:close/>
                  <a:moveTo>
                    <a:pt x="14877" y="133243"/>
                  </a:moveTo>
                  <a:cubicBezTo>
                    <a:pt x="14877" y="133243"/>
                    <a:pt x="14877" y="134658"/>
                    <a:pt x="14877" y="135366"/>
                  </a:cubicBezTo>
                  <a:cubicBezTo>
                    <a:pt x="14877" y="136075"/>
                    <a:pt x="14877" y="135366"/>
                    <a:pt x="14877" y="135366"/>
                  </a:cubicBezTo>
                  <a:cubicBezTo>
                    <a:pt x="14877" y="135366"/>
                    <a:pt x="16295" y="130884"/>
                    <a:pt x="16531" y="130884"/>
                  </a:cubicBezTo>
                  <a:close/>
                  <a:moveTo>
                    <a:pt x="93692" y="237308"/>
                  </a:moveTo>
                  <a:cubicBezTo>
                    <a:pt x="93692" y="237308"/>
                    <a:pt x="93692" y="239431"/>
                    <a:pt x="93692" y="237308"/>
                  </a:cubicBezTo>
                  <a:cubicBezTo>
                    <a:pt x="93692" y="235182"/>
                    <a:pt x="94873" y="234710"/>
                    <a:pt x="94873" y="234946"/>
                  </a:cubicBezTo>
                  <a:close/>
                  <a:moveTo>
                    <a:pt x="12991" y="130412"/>
                  </a:moveTo>
                  <a:lnTo>
                    <a:pt x="14169" y="132062"/>
                  </a:lnTo>
                  <a:cubicBezTo>
                    <a:pt x="14169" y="133243"/>
                    <a:pt x="14169" y="132062"/>
                    <a:pt x="14169" y="132062"/>
                  </a:cubicBezTo>
                  <a:close/>
                  <a:moveTo>
                    <a:pt x="33284" y="156841"/>
                  </a:moveTo>
                  <a:cubicBezTo>
                    <a:pt x="33284" y="157313"/>
                    <a:pt x="33284" y="158019"/>
                    <a:pt x="33284" y="158491"/>
                  </a:cubicBezTo>
                  <a:cubicBezTo>
                    <a:pt x="33284" y="158491"/>
                    <a:pt x="33284" y="160145"/>
                    <a:pt x="33284" y="158491"/>
                  </a:cubicBezTo>
                  <a:cubicBezTo>
                    <a:pt x="33284" y="156841"/>
                    <a:pt x="35407" y="156368"/>
                    <a:pt x="34935" y="154481"/>
                  </a:cubicBezTo>
                  <a:close/>
                  <a:moveTo>
                    <a:pt x="15822" y="133243"/>
                  </a:moveTo>
                  <a:cubicBezTo>
                    <a:pt x="15822" y="133243"/>
                    <a:pt x="15822" y="133243"/>
                    <a:pt x="17473" y="133243"/>
                  </a:cubicBezTo>
                  <a:cubicBezTo>
                    <a:pt x="19126" y="133243"/>
                    <a:pt x="17473" y="135839"/>
                    <a:pt x="17473" y="133243"/>
                  </a:cubicBezTo>
                  <a:close/>
                  <a:moveTo>
                    <a:pt x="21485" y="141029"/>
                  </a:moveTo>
                  <a:lnTo>
                    <a:pt x="21485" y="139379"/>
                  </a:lnTo>
                  <a:lnTo>
                    <a:pt x="22900" y="141974"/>
                  </a:lnTo>
                  <a:cubicBezTo>
                    <a:pt x="24081" y="138670"/>
                    <a:pt x="24081" y="140321"/>
                    <a:pt x="24081" y="138670"/>
                  </a:cubicBezTo>
                  <a:close/>
                  <a:moveTo>
                    <a:pt x="13463" y="129231"/>
                  </a:moveTo>
                  <a:cubicBezTo>
                    <a:pt x="13463" y="129231"/>
                    <a:pt x="12046" y="127344"/>
                    <a:pt x="12046" y="126163"/>
                  </a:cubicBezTo>
                  <a:cubicBezTo>
                    <a:pt x="12046" y="124985"/>
                    <a:pt x="12046" y="127816"/>
                    <a:pt x="13463" y="128758"/>
                  </a:cubicBezTo>
                  <a:lnTo>
                    <a:pt x="13463" y="130648"/>
                  </a:lnTo>
                  <a:cubicBezTo>
                    <a:pt x="13463" y="130648"/>
                    <a:pt x="13463" y="130648"/>
                    <a:pt x="12046" y="128995"/>
                  </a:cubicBezTo>
                  <a:cubicBezTo>
                    <a:pt x="10631" y="127344"/>
                    <a:pt x="15114" y="127344"/>
                    <a:pt x="15114" y="127108"/>
                  </a:cubicBezTo>
                  <a:close/>
                  <a:moveTo>
                    <a:pt x="55228" y="185156"/>
                  </a:moveTo>
                  <a:cubicBezTo>
                    <a:pt x="55228" y="185156"/>
                    <a:pt x="55228" y="186810"/>
                    <a:pt x="55228" y="185156"/>
                  </a:cubicBezTo>
                  <a:cubicBezTo>
                    <a:pt x="55228" y="183506"/>
                    <a:pt x="55936" y="180910"/>
                    <a:pt x="56881" y="183033"/>
                  </a:cubicBezTo>
                  <a:close/>
                  <a:moveTo>
                    <a:pt x="24317" y="141738"/>
                  </a:moveTo>
                  <a:cubicBezTo>
                    <a:pt x="24317" y="141738"/>
                    <a:pt x="24317" y="141738"/>
                    <a:pt x="24317" y="141738"/>
                  </a:cubicBezTo>
                  <a:cubicBezTo>
                    <a:pt x="24317" y="141738"/>
                    <a:pt x="25498" y="138670"/>
                    <a:pt x="25967" y="138670"/>
                  </a:cubicBezTo>
                  <a:close/>
                  <a:moveTo>
                    <a:pt x="98413" y="238014"/>
                  </a:moveTo>
                  <a:cubicBezTo>
                    <a:pt x="98413" y="238014"/>
                    <a:pt x="98413" y="239431"/>
                    <a:pt x="98413" y="238014"/>
                  </a:cubicBezTo>
                  <a:cubicBezTo>
                    <a:pt x="98413" y="236600"/>
                    <a:pt x="99121" y="234240"/>
                    <a:pt x="100063" y="235891"/>
                  </a:cubicBezTo>
                  <a:close/>
                  <a:moveTo>
                    <a:pt x="30216" y="148582"/>
                  </a:moveTo>
                  <a:cubicBezTo>
                    <a:pt x="30216" y="148582"/>
                    <a:pt x="30216" y="148582"/>
                    <a:pt x="28799" y="148582"/>
                  </a:cubicBezTo>
                  <a:cubicBezTo>
                    <a:pt x="27385" y="148582"/>
                    <a:pt x="31161" y="145278"/>
                    <a:pt x="31867" y="146456"/>
                  </a:cubicBezTo>
                  <a:close/>
                  <a:moveTo>
                    <a:pt x="57117" y="184684"/>
                  </a:moveTo>
                  <a:cubicBezTo>
                    <a:pt x="57117" y="184684"/>
                    <a:pt x="57117" y="184684"/>
                    <a:pt x="58532" y="184684"/>
                  </a:cubicBezTo>
                  <a:cubicBezTo>
                    <a:pt x="59949" y="184684"/>
                    <a:pt x="59949" y="185865"/>
                    <a:pt x="58768" y="182561"/>
                  </a:cubicBezTo>
                  <a:close/>
                  <a:moveTo>
                    <a:pt x="12046" y="119322"/>
                  </a:moveTo>
                  <a:cubicBezTo>
                    <a:pt x="12046" y="120736"/>
                    <a:pt x="12046" y="119322"/>
                    <a:pt x="12046" y="120736"/>
                  </a:cubicBezTo>
                  <a:cubicBezTo>
                    <a:pt x="12046" y="122153"/>
                    <a:pt x="12046" y="120736"/>
                    <a:pt x="12046" y="120736"/>
                  </a:cubicBezTo>
                  <a:cubicBezTo>
                    <a:pt x="12046" y="120736"/>
                    <a:pt x="13227" y="120736"/>
                    <a:pt x="13933" y="122859"/>
                  </a:cubicBezTo>
                  <a:cubicBezTo>
                    <a:pt x="14641" y="124985"/>
                    <a:pt x="15822" y="125927"/>
                    <a:pt x="13933" y="125454"/>
                  </a:cubicBezTo>
                  <a:cubicBezTo>
                    <a:pt x="12046" y="124985"/>
                    <a:pt x="13933" y="125454"/>
                    <a:pt x="13933" y="123804"/>
                  </a:cubicBezTo>
                  <a:cubicBezTo>
                    <a:pt x="13933" y="122153"/>
                    <a:pt x="13933" y="123804"/>
                    <a:pt x="13933" y="123804"/>
                  </a:cubicBezTo>
                  <a:cubicBezTo>
                    <a:pt x="13933" y="123804"/>
                    <a:pt x="12518" y="121681"/>
                    <a:pt x="12282" y="121917"/>
                  </a:cubicBezTo>
                  <a:cubicBezTo>
                    <a:pt x="12046" y="122153"/>
                    <a:pt x="12282" y="121917"/>
                    <a:pt x="12282" y="123568"/>
                  </a:cubicBezTo>
                  <a:cubicBezTo>
                    <a:pt x="10865" y="121681"/>
                    <a:pt x="9687" y="119322"/>
                    <a:pt x="8978" y="116960"/>
                  </a:cubicBezTo>
                  <a:lnTo>
                    <a:pt x="8978" y="118849"/>
                  </a:lnTo>
                  <a:cubicBezTo>
                    <a:pt x="8978" y="118849"/>
                    <a:pt x="8978" y="118849"/>
                    <a:pt x="8978" y="118849"/>
                  </a:cubicBezTo>
                  <a:cubicBezTo>
                    <a:pt x="8978" y="118141"/>
                    <a:pt x="8978" y="117668"/>
                    <a:pt x="8978" y="116960"/>
                  </a:cubicBezTo>
                  <a:cubicBezTo>
                    <a:pt x="8978" y="116960"/>
                    <a:pt x="8978" y="116960"/>
                    <a:pt x="8978" y="115073"/>
                  </a:cubicBezTo>
                  <a:cubicBezTo>
                    <a:pt x="8978" y="113186"/>
                    <a:pt x="8978" y="115073"/>
                    <a:pt x="8978" y="115073"/>
                  </a:cubicBezTo>
                  <a:lnTo>
                    <a:pt x="8978" y="115073"/>
                  </a:lnTo>
                  <a:close/>
                  <a:moveTo>
                    <a:pt x="20540" y="131590"/>
                  </a:moveTo>
                  <a:cubicBezTo>
                    <a:pt x="20540" y="130176"/>
                    <a:pt x="20540" y="131590"/>
                    <a:pt x="20540" y="129939"/>
                  </a:cubicBezTo>
                  <a:cubicBezTo>
                    <a:pt x="20540" y="128289"/>
                    <a:pt x="20540" y="129939"/>
                    <a:pt x="21958" y="129939"/>
                  </a:cubicBezTo>
                  <a:cubicBezTo>
                    <a:pt x="23372" y="129939"/>
                    <a:pt x="21958" y="129939"/>
                    <a:pt x="23608" y="132062"/>
                  </a:cubicBezTo>
                  <a:cubicBezTo>
                    <a:pt x="25262" y="134188"/>
                    <a:pt x="23608" y="132062"/>
                    <a:pt x="23608" y="132062"/>
                  </a:cubicBezTo>
                  <a:cubicBezTo>
                    <a:pt x="23608" y="132062"/>
                    <a:pt x="26204" y="138434"/>
                    <a:pt x="25025" y="137489"/>
                  </a:cubicBezTo>
                  <a:cubicBezTo>
                    <a:pt x="24789" y="134658"/>
                    <a:pt x="23844" y="131826"/>
                    <a:pt x="22194" y="129467"/>
                  </a:cubicBezTo>
                  <a:close/>
                  <a:moveTo>
                    <a:pt x="100300" y="234946"/>
                  </a:moveTo>
                  <a:cubicBezTo>
                    <a:pt x="100300" y="234946"/>
                    <a:pt x="100300" y="236836"/>
                    <a:pt x="100300" y="237542"/>
                  </a:cubicBezTo>
                  <a:cubicBezTo>
                    <a:pt x="100536" y="236363"/>
                    <a:pt x="100536" y="235182"/>
                    <a:pt x="100300" y="234004"/>
                  </a:cubicBezTo>
                  <a:lnTo>
                    <a:pt x="100300" y="234004"/>
                  </a:lnTo>
                  <a:lnTo>
                    <a:pt x="102422" y="239904"/>
                  </a:lnTo>
                  <a:cubicBezTo>
                    <a:pt x="100536" y="237308"/>
                    <a:pt x="100536" y="237542"/>
                    <a:pt x="99121" y="236836"/>
                  </a:cubicBezTo>
                  <a:cubicBezTo>
                    <a:pt x="97704" y="236127"/>
                    <a:pt x="101244" y="233059"/>
                    <a:pt x="101953" y="233059"/>
                  </a:cubicBezTo>
                  <a:close/>
                  <a:moveTo>
                    <a:pt x="59004" y="184214"/>
                  </a:moveTo>
                  <a:cubicBezTo>
                    <a:pt x="59004" y="185865"/>
                    <a:pt x="59004" y="186337"/>
                    <a:pt x="59004" y="185629"/>
                  </a:cubicBezTo>
                  <a:cubicBezTo>
                    <a:pt x="59004" y="185629"/>
                    <a:pt x="60658" y="182561"/>
                    <a:pt x="60658" y="182088"/>
                  </a:cubicBezTo>
                  <a:close/>
                  <a:moveTo>
                    <a:pt x="8506" y="115545"/>
                  </a:moveTo>
                  <a:cubicBezTo>
                    <a:pt x="8506" y="116254"/>
                    <a:pt x="8506" y="117196"/>
                    <a:pt x="8506" y="117904"/>
                  </a:cubicBezTo>
                  <a:cubicBezTo>
                    <a:pt x="8506" y="117904"/>
                    <a:pt x="9450" y="112950"/>
                    <a:pt x="10159" y="113422"/>
                  </a:cubicBezTo>
                  <a:close/>
                  <a:moveTo>
                    <a:pt x="24317" y="136075"/>
                  </a:moveTo>
                  <a:lnTo>
                    <a:pt x="24317" y="139143"/>
                  </a:lnTo>
                  <a:lnTo>
                    <a:pt x="24317" y="139143"/>
                  </a:lnTo>
                  <a:cubicBezTo>
                    <a:pt x="25262" y="134658"/>
                    <a:pt x="24081" y="133007"/>
                    <a:pt x="25967" y="133952"/>
                  </a:cubicBezTo>
                  <a:close/>
                  <a:moveTo>
                    <a:pt x="60185" y="184684"/>
                  </a:moveTo>
                  <a:cubicBezTo>
                    <a:pt x="60185" y="184684"/>
                    <a:pt x="60185" y="184684"/>
                    <a:pt x="61363" y="186573"/>
                  </a:cubicBezTo>
                  <a:cubicBezTo>
                    <a:pt x="62544" y="188460"/>
                    <a:pt x="61363" y="186573"/>
                    <a:pt x="61363" y="186573"/>
                  </a:cubicBezTo>
                  <a:close/>
                  <a:moveTo>
                    <a:pt x="39656" y="156368"/>
                  </a:moveTo>
                  <a:cubicBezTo>
                    <a:pt x="39656" y="158019"/>
                    <a:pt x="39656" y="159200"/>
                    <a:pt x="39656" y="158255"/>
                  </a:cubicBezTo>
                  <a:cubicBezTo>
                    <a:pt x="39656" y="157313"/>
                    <a:pt x="41779" y="155660"/>
                    <a:pt x="41306" y="154245"/>
                  </a:cubicBezTo>
                  <a:close/>
                  <a:moveTo>
                    <a:pt x="14169" y="122153"/>
                  </a:moveTo>
                  <a:cubicBezTo>
                    <a:pt x="14877" y="122859"/>
                    <a:pt x="15350" y="123804"/>
                    <a:pt x="15586" y="124749"/>
                  </a:cubicBezTo>
                  <a:cubicBezTo>
                    <a:pt x="15114" y="123095"/>
                    <a:pt x="15114" y="121445"/>
                    <a:pt x="15822" y="120027"/>
                  </a:cubicBezTo>
                  <a:close/>
                  <a:moveTo>
                    <a:pt x="59477" y="182561"/>
                  </a:moveTo>
                  <a:lnTo>
                    <a:pt x="59477" y="182561"/>
                  </a:lnTo>
                  <a:cubicBezTo>
                    <a:pt x="59477" y="182561"/>
                    <a:pt x="59477" y="182561"/>
                    <a:pt x="59477" y="182561"/>
                  </a:cubicBezTo>
                  <a:cubicBezTo>
                    <a:pt x="59477" y="182561"/>
                    <a:pt x="59477" y="184214"/>
                    <a:pt x="59477" y="182561"/>
                  </a:cubicBezTo>
                  <a:cubicBezTo>
                    <a:pt x="59477" y="180910"/>
                    <a:pt x="60894" y="179966"/>
                    <a:pt x="61127" y="180438"/>
                  </a:cubicBezTo>
                  <a:close/>
                  <a:moveTo>
                    <a:pt x="55700" y="175483"/>
                  </a:moveTo>
                  <a:cubicBezTo>
                    <a:pt x="55700" y="175483"/>
                    <a:pt x="55700" y="176898"/>
                    <a:pt x="55700" y="175483"/>
                  </a:cubicBezTo>
                  <a:cubicBezTo>
                    <a:pt x="55700" y="174066"/>
                    <a:pt x="56645" y="171471"/>
                    <a:pt x="57354" y="173358"/>
                  </a:cubicBezTo>
                  <a:close/>
                  <a:moveTo>
                    <a:pt x="956" y="99970"/>
                  </a:moveTo>
                  <a:cubicBezTo>
                    <a:pt x="956" y="101624"/>
                    <a:pt x="956" y="99970"/>
                    <a:pt x="956" y="99970"/>
                  </a:cubicBezTo>
                  <a:lnTo>
                    <a:pt x="2134" y="102566"/>
                  </a:lnTo>
                  <a:cubicBezTo>
                    <a:pt x="2134" y="102566"/>
                    <a:pt x="2134" y="102566"/>
                    <a:pt x="2134" y="102566"/>
                  </a:cubicBezTo>
                  <a:cubicBezTo>
                    <a:pt x="2134" y="102566"/>
                    <a:pt x="2370" y="98084"/>
                    <a:pt x="2606" y="97847"/>
                  </a:cubicBezTo>
                  <a:close/>
                  <a:moveTo>
                    <a:pt x="107616" y="235419"/>
                  </a:moveTo>
                  <a:cubicBezTo>
                    <a:pt x="107616" y="236836"/>
                    <a:pt x="107616" y="235419"/>
                    <a:pt x="107616" y="235419"/>
                  </a:cubicBezTo>
                  <a:cubicBezTo>
                    <a:pt x="107616" y="235419"/>
                    <a:pt x="108322" y="233059"/>
                    <a:pt x="109267" y="233059"/>
                  </a:cubicBezTo>
                  <a:close/>
                  <a:moveTo>
                    <a:pt x="45083" y="155896"/>
                  </a:moveTo>
                  <a:cubicBezTo>
                    <a:pt x="45083" y="155896"/>
                    <a:pt x="45083" y="155896"/>
                    <a:pt x="45083" y="155896"/>
                  </a:cubicBezTo>
                  <a:cubicBezTo>
                    <a:pt x="45083" y="155896"/>
                    <a:pt x="46027" y="152828"/>
                    <a:pt x="47678" y="153773"/>
                  </a:cubicBezTo>
                  <a:close/>
                  <a:moveTo>
                    <a:pt x="68680" y="186101"/>
                  </a:moveTo>
                  <a:cubicBezTo>
                    <a:pt x="68680" y="186101"/>
                    <a:pt x="70330" y="189169"/>
                    <a:pt x="68680" y="187515"/>
                  </a:cubicBezTo>
                  <a:cubicBezTo>
                    <a:pt x="67027" y="185865"/>
                    <a:pt x="69858" y="184214"/>
                    <a:pt x="71275" y="183978"/>
                  </a:cubicBezTo>
                  <a:close/>
                  <a:moveTo>
                    <a:pt x="47678" y="157313"/>
                  </a:moveTo>
                  <a:cubicBezTo>
                    <a:pt x="47678" y="155660"/>
                    <a:pt x="47678" y="157313"/>
                    <a:pt x="49329" y="157313"/>
                  </a:cubicBezTo>
                  <a:cubicBezTo>
                    <a:pt x="47914" y="155187"/>
                    <a:pt x="49329" y="157313"/>
                    <a:pt x="49329" y="157313"/>
                  </a:cubicBezTo>
                  <a:cubicBezTo>
                    <a:pt x="49329" y="157313"/>
                    <a:pt x="49565" y="156604"/>
                    <a:pt x="49095" y="155187"/>
                  </a:cubicBezTo>
                  <a:close/>
                  <a:moveTo>
                    <a:pt x="113279" y="235891"/>
                  </a:moveTo>
                  <a:cubicBezTo>
                    <a:pt x="113279" y="235891"/>
                    <a:pt x="113279" y="235891"/>
                    <a:pt x="111862" y="235891"/>
                  </a:cubicBezTo>
                  <a:cubicBezTo>
                    <a:pt x="110448" y="235891"/>
                    <a:pt x="113515" y="233059"/>
                    <a:pt x="114694" y="233059"/>
                  </a:cubicBezTo>
                  <a:close/>
                  <a:moveTo>
                    <a:pt x="10631" y="105161"/>
                  </a:moveTo>
                  <a:cubicBezTo>
                    <a:pt x="10631" y="105161"/>
                    <a:pt x="10631" y="105161"/>
                    <a:pt x="8978" y="103038"/>
                  </a:cubicBezTo>
                  <a:cubicBezTo>
                    <a:pt x="7328" y="100915"/>
                    <a:pt x="11573" y="101624"/>
                    <a:pt x="12046" y="103038"/>
                  </a:cubicBezTo>
                  <a:close/>
                  <a:moveTo>
                    <a:pt x="27385" y="124276"/>
                  </a:moveTo>
                  <a:cubicBezTo>
                    <a:pt x="27385" y="126163"/>
                    <a:pt x="27385" y="124276"/>
                    <a:pt x="29271" y="126399"/>
                  </a:cubicBezTo>
                  <a:cubicBezTo>
                    <a:pt x="31161" y="128522"/>
                    <a:pt x="29271" y="126399"/>
                    <a:pt x="29271" y="128289"/>
                  </a:cubicBezTo>
                  <a:cubicBezTo>
                    <a:pt x="29271" y="128289"/>
                    <a:pt x="29271" y="128289"/>
                    <a:pt x="29271" y="128289"/>
                  </a:cubicBezTo>
                  <a:cubicBezTo>
                    <a:pt x="29271" y="126163"/>
                    <a:pt x="29271" y="124276"/>
                    <a:pt x="28799" y="122153"/>
                  </a:cubicBezTo>
                  <a:close/>
                  <a:moveTo>
                    <a:pt x="64904" y="171471"/>
                  </a:moveTo>
                  <a:cubicBezTo>
                    <a:pt x="65612" y="172416"/>
                    <a:pt x="66321" y="173358"/>
                    <a:pt x="66557" y="174539"/>
                  </a:cubicBezTo>
                  <a:cubicBezTo>
                    <a:pt x="66557" y="174539"/>
                    <a:pt x="65140" y="172649"/>
                    <a:pt x="64904" y="173121"/>
                  </a:cubicBezTo>
                  <a:cubicBezTo>
                    <a:pt x="64667" y="173594"/>
                    <a:pt x="66793" y="171707"/>
                    <a:pt x="66321" y="170526"/>
                  </a:cubicBezTo>
                  <a:close/>
                  <a:moveTo>
                    <a:pt x="17709" y="105633"/>
                  </a:moveTo>
                  <a:cubicBezTo>
                    <a:pt x="17709" y="107051"/>
                    <a:pt x="17709" y="108229"/>
                    <a:pt x="17709" y="107756"/>
                  </a:cubicBezTo>
                  <a:cubicBezTo>
                    <a:pt x="17709" y="107287"/>
                    <a:pt x="18181" y="103274"/>
                    <a:pt x="19126" y="104691"/>
                  </a:cubicBezTo>
                  <a:close/>
                  <a:moveTo>
                    <a:pt x="41306" y="137962"/>
                  </a:moveTo>
                  <a:cubicBezTo>
                    <a:pt x="41306" y="137962"/>
                    <a:pt x="41306" y="137962"/>
                    <a:pt x="41306" y="137962"/>
                  </a:cubicBezTo>
                  <a:cubicBezTo>
                    <a:pt x="41306" y="137962"/>
                    <a:pt x="42015" y="136075"/>
                    <a:pt x="42723" y="137020"/>
                  </a:cubicBezTo>
                  <a:close/>
                  <a:moveTo>
                    <a:pt x="31867" y="124512"/>
                  </a:moveTo>
                  <a:cubicBezTo>
                    <a:pt x="31867" y="125691"/>
                    <a:pt x="31867" y="126399"/>
                    <a:pt x="31867" y="124512"/>
                  </a:cubicBezTo>
                  <a:cubicBezTo>
                    <a:pt x="31867" y="122623"/>
                    <a:pt x="33048" y="123568"/>
                    <a:pt x="33284" y="123568"/>
                  </a:cubicBezTo>
                  <a:close/>
                  <a:moveTo>
                    <a:pt x="37297" y="130648"/>
                  </a:moveTo>
                  <a:cubicBezTo>
                    <a:pt x="38475" y="132062"/>
                    <a:pt x="37297" y="130648"/>
                    <a:pt x="38475" y="130648"/>
                  </a:cubicBezTo>
                  <a:cubicBezTo>
                    <a:pt x="39656" y="130648"/>
                    <a:pt x="38475" y="132535"/>
                    <a:pt x="38475" y="132771"/>
                  </a:cubicBezTo>
                  <a:cubicBezTo>
                    <a:pt x="38475" y="133007"/>
                    <a:pt x="38475" y="134188"/>
                    <a:pt x="38475" y="132771"/>
                  </a:cubicBezTo>
                  <a:close/>
                  <a:moveTo>
                    <a:pt x="57590" y="155423"/>
                  </a:moveTo>
                  <a:cubicBezTo>
                    <a:pt x="57590" y="157077"/>
                    <a:pt x="57590" y="157077"/>
                    <a:pt x="57590" y="156841"/>
                  </a:cubicBezTo>
                  <a:cubicBezTo>
                    <a:pt x="57590" y="156604"/>
                    <a:pt x="58532" y="154245"/>
                    <a:pt x="59004" y="154481"/>
                  </a:cubicBezTo>
                  <a:close/>
                  <a:moveTo>
                    <a:pt x="17709" y="101857"/>
                  </a:moveTo>
                  <a:cubicBezTo>
                    <a:pt x="17709" y="101857"/>
                    <a:pt x="17709" y="101857"/>
                    <a:pt x="17709" y="101857"/>
                  </a:cubicBezTo>
                  <a:cubicBezTo>
                    <a:pt x="17709" y="101857"/>
                    <a:pt x="17709" y="99498"/>
                    <a:pt x="16058" y="98084"/>
                  </a:cubicBezTo>
                  <a:cubicBezTo>
                    <a:pt x="17000" y="99025"/>
                    <a:pt x="17945" y="99970"/>
                    <a:pt x="19126" y="100915"/>
                  </a:cubicBezTo>
                  <a:close/>
                  <a:moveTo>
                    <a:pt x="17709" y="103747"/>
                  </a:moveTo>
                  <a:cubicBezTo>
                    <a:pt x="17709" y="101857"/>
                    <a:pt x="17709" y="103747"/>
                    <a:pt x="16058" y="101624"/>
                  </a:cubicBezTo>
                  <a:cubicBezTo>
                    <a:pt x="14405" y="99498"/>
                    <a:pt x="14641" y="96903"/>
                    <a:pt x="16058" y="99970"/>
                  </a:cubicBezTo>
                  <a:cubicBezTo>
                    <a:pt x="17473" y="103038"/>
                    <a:pt x="18181" y="101151"/>
                    <a:pt x="18654" y="102802"/>
                  </a:cubicBezTo>
                  <a:close/>
                  <a:moveTo>
                    <a:pt x="19832" y="105161"/>
                  </a:moveTo>
                  <a:cubicBezTo>
                    <a:pt x="19832" y="103747"/>
                    <a:pt x="19832" y="105161"/>
                    <a:pt x="19832" y="105161"/>
                  </a:cubicBezTo>
                  <a:cubicBezTo>
                    <a:pt x="19832" y="105161"/>
                    <a:pt x="19832" y="105161"/>
                    <a:pt x="21249" y="105161"/>
                  </a:cubicBezTo>
                  <a:cubicBezTo>
                    <a:pt x="21013" y="105633"/>
                    <a:pt x="21013" y="106342"/>
                    <a:pt x="21249" y="106814"/>
                  </a:cubicBezTo>
                  <a:cubicBezTo>
                    <a:pt x="21249" y="107993"/>
                    <a:pt x="21249" y="108229"/>
                    <a:pt x="21249" y="106814"/>
                  </a:cubicBezTo>
                  <a:cubicBezTo>
                    <a:pt x="21249" y="105397"/>
                    <a:pt x="21722" y="105633"/>
                    <a:pt x="20777" y="104219"/>
                  </a:cubicBezTo>
                  <a:close/>
                  <a:moveTo>
                    <a:pt x="36116" y="125454"/>
                  </a:moveTo>
                  <a:cubicBezTo>
                    <a:pt x="36116" y="125454"/>
                    <a:pt x="36116" y="125454"/>
                    <a:pt x="36116" y="125454"/>
                  </a:cubicBezTo>
                  <a:cubicBezTo>
                    <a:pt x="36116" y="125454"/>
                    <a:pt x="36588" y="123331"/>
                    <a:pt x="37060" y="124512"/>
                  </a:cubicBezTo>
                  <a:close/>
                  <a:moveTo>
                    <a:pt x="36116" y="125454"/>
                  </a:moveTo>
                  <a:cubicBezTo>
                    <a:pt x="36116" y="125454"/>
                    <a:pt x="36116" y="123804"/>
                    <a:pt x="36116" y="122859"/>
                  </a:cubicBezTo>
                  <a:cubicBezTo>
                    <a:pt x="36116" y="121917"/>
                    <a:pt x="36588" y="125221"/>
                    <a:pt x="36116" y="124749"/>
                  </a:cubicBezTo>
                  <a:close/>
                  <a:moveTo>
                    <a:pt x="41542" y="131826"/>
                  </a:moveTo>
                  <a:cubicBezTo>
                    <a:pt x="41542" y="130412"/>
                    <a:pt x="41542" y="131826"/>
                    <a:pt x="41542" y="130176"/>
                  </a:cubicBezTo>
                  <a:cubicBezTo>
                    <a:pt x="41542" y="128522"/>
                    <a:pt x="41542" y="131354"/>
                    <a:pt x="42960" y="131590"/>
                  </a:cubicBezTo>
                  <a:cubicBezTo>
                    <a:pt x="44374" y="131826"/>
                    <a:pt x="42960" y="131590"/>
                    <a:pt x="42960" y="133952"/>
                  </a:cubicBezTo>
                  <a:cubicBezTo>
                    <a:pt x="42960" y="136311"/>
                    <a:pt x="41542" y="132062"/>
                    <a:pt x="42960" y="133952"/>
                  </a:cubicBezTo>
                  <a:close/>
                  <a:moveTo>
                    <a:pt x="82129" y="181852"/>
                  </a:moveTo>
                  <a:cubicBezTo>
                    <a:pt x="82129" y="183506"/>
                    <a:pt x="82129" y="181852"/>
                    <a:pt x="82129" y="184448"/>
                  </a:cubicBezTo>
                  <a:lnTo>
                    <a:pt x="82129" y="184448"/>
                  </a:lnTo>
                  <a:lnTo>
                    <a:pt x="82129" y="184448"/>
                  </a:lnTo>
                  <a:cubicBezTo>
                    <a:pt x="81423" y="181383"/>
                    <a:pt x="81187" y="180202"/>
                    <a:pt x="82129" y="181147"/>
                  </a:cubicBezTo>
                  <a:close/>
                  <a:moveTo>
                    <a:pt x="120829" y="229047"/>
                  </a:moveTo>
                  <a:cubicBezTo>
                    <a:pt x="120829" y="229047"/>
                    <a:pt x="120829" y="229047"/>
                    <a:pt x="120829" y="229047"/>
                  </a:cubicBezTo>
                  <a:cubicBezTo>
                    <a:pt x="120829" y="229047"/>
                    <a:pt x="121301" y="230700"/>
                    <a:pt x="120829" y="229519"/>
                  </a:cubicBezTo>
                  <a:close/>
                  <a:moveTo>
                    <a:pt x="20540" y="101857"/>
                  </a:moveTo>
                  <a:cubicBezTo>
                    <a:pt x="20540" y="101857"/>
                    <a:pt x="20540" y="101857"/>
                    <a:pt x="20540" y="101857"/>
                  </a:cubicBezTo>
                  <a:cubicBezTo>
                    <a:pt x="20540" y="101857"/>
                    <a:pt x="20304" y="101624"/>
                    <a:pt x="20540" y="102329"/>
                  </a:cubicBezTo>
                  <a:close/>
                  <a:moveTo>
                    <a:pt x="73871" y="168875"/>
                  </a:moveTo>
                  <a:cubicBezTo>
                    <a:pt x="73871" y="168875"/>
                    <a:pt x="73871" y="168875"/>
                    <a:pt x="73871" y="168875"/>
                  </a:cubicBezTo>
                  <a:cubicBezTo>
                    <a:pt x="73871" y="168875"/>
                    <a:pt x="72926" y="168403"/>
                    <a:pt x="73871" y="169348"/>
                  </a:cubicBezTo>
                  <a:close/>
                  <a:moveTo>
                    <a:pt x="24789" y="103747"/>
                  </a:moveTo>
                  <a:lnTo>
                    <a:pt x="24789" y="103747"/>
                  </a:lnTo>
                  <a:cubicBezTo>
                    <a:pt x="24789" y="103747"/>
                    <a:pt x="23136" y="101388"/>
                    <a:pt x="24789" y="103747"/>
                  </a:cubicBezTo>
                  <a:cubicBezTo>
                    <a:pt x="26440" y="106106"/>
                    <a:pt x="24789" y="103747"/>
                    <a:pt x="26440" y="106106"/>
                  </a:cubicBezTo>
                  <a:cubicBezTo>
                    <a:pt x="28093" y="108465"/>
                    <a:pt x="26440" y="106106"/>
                    <a:pt x="24553" y="104219"/>
                  </a:cubicBezTo>
                  <a:cubicBezTo>
                    <a:pt x="22663" y="102329"/>
                    <a:pt x="24081" y="102093"/>
                    <a:pt x="24081" y="104219"/>
                  </a:cubicBezTo>
                  <a:close/>
                  <a:moveTo>
                    <a:pt x="64431" y="156368"/>
                  </a:moveTo>
                  <a:cubicBezTo>
                    <a:pt x="64431" y="156368"/>
                    <a:pt x="64431" y="154481"/>
                    <a:pt x="64431" y="156368"/>
                  </a:cubicBezTo>
                  <a:cubicBezTo>
                    <a:pt x="64431" y="158255"/>
                    <a:pt x="64431" y="156368"/>
                    <a:pt x="64431" y="158491"/>
                  </a:cubicBezTo>
                  <a:cubicBezTo>
                    <a:pt x="64431" y="158019"/>
                    <a:pt x="64431" y="157313"/>
                    <a:pt x="64431" y="156841"/>
                  </a:cubicBezTo>
                  <a:close/>
                  <a:moveTo>
                    <a:pt x="40834" y="125454"/>
                  </a:moveTo>
                  <a:cubicBezTo>
                    <a:pt x="40834" y="125454"/>
                    <a:pt x="40834" y="125454"/>
                    <a:pt x="40834" y="126872"/>
                  </a:cubicBezTo>
                  <a:cubicBezTo>
                    <a:pt x="40834" y="128289"/>
                    <a:pt x="41542" y="127108"/>
                    <a:pt x="41306" y="125927"/>
                  </a:cubicBezTo>
                  <a:close/>
                  <a:moveTo>
                    <a:pt x="25731" y="103983"/>
                  </a:moveTo>
                  <a:lnTo>
                    <a:pt x="25731" y="105397"/>
                  </a:lnTo>
                  <a:cubicBezTo>
                    <a:pt x="25731" y="105397"/>
                    <a:pt x="25731" y="105397"/>
                    <a:pt x="25731" y="103983"/>
                  </a:cubicBezTo>
                  <a:cubicBezTo>
                    <a:pt x="25731" y="102566"/>
                    <a:pt x="25498" y="103510"/>
                    <a:pt x="26204" y="104455"/>
                  </a:cubicBezTo>
                  <a:close/>
                  <a:moveTo>
                    <a:pt x="42723" y="125691"/>
                  </a:moveTo>
                  <a:cubicBezTo>
                    <a:pt x="42723" y="125691"/>
                    <a:pt x="42723" y="128289"/>
                    <a:pt x="42723" y="127108"/>
                  </a:cubicBezTo>
                  <a:cubicBezTo>
                    <a:pt x="42723" y="125927"/>
                    <a:pt x="42723" y="125927"/>
                    <a:pt x="43196" y="126163"/>
                  </a:cubicBezTo>
                  <a:close/>
                  <a:moveTo>
                    <a:pt x="48387" y="131354"/>
                  </a:moveTo>
                  <a:cubicBezTo>
                    <a:pt x="48387" y="133243"/>
                    <a:pt x="48387" y="131354"/>
                    <a:pt x="48387" y="133480"/>
                  </a:cubicBezTo>
                  <a:lnTo>
                    <a:pt x="48387" y="131590"/>
                  </a:lnTo>
                  <a:cubicBezTo>
                    <a:pt x="47678" y="130648"/>
                    <a:pt x="47678" y="130648"/>
                    <a:pt x="48859" y="131826"/>
                  </a:cubicBezTo>
                  <a:close/>
                  <a:moveTo>
                    <a:pt x="46261" y="131354"/>
                  </a:moveTo>
                  <a:cubicBezTo>
                    <a:pt x="46261" y="132771"/>
                    <a:pt x="46261" y="129703"/>
                    <a:pt x="46261" y="131354"/>
                  </a:cubicBezTo>
                  <a:cubicBezTo>
                    <a:pt x="46261" y="133007"/>
                    <a:pt x="47678" y="133480"/>
                    <a:pt x="47678" y="131590"/>
                  </a:cubicBezTo>
                  <a:close/>
                  <a:moveTo>
                    <a:pt x="29035" y="107756"/>
                  </a:moveTo>
                  <a:cubicBezTo>
                    <a:pt x="29035" y="109882"/>
                    <a:pt x="29035" y="107756"/>
                    <a:pt x="29035" y="107756"/>
                  </a:cubicBezTo>
                  <a:cubicBezTo>
                    <a:pt x="29035" y="107756"/>
                    <a:pt x="29271" y="108229"/>
                    <a:pt x="29508" y="108465"/>
                  </a:cubicBezTo>
                  <a:close/>
                  <a:moveTo>
                    <a:pt x="44610" y="126635"/>
                  </a:moveTo>
                  <a:cubicBezTo>
                    <a:pt x="44610" y="128289"/>
                    <a:pt x="44610" y="126635"/>
                    <a:pt x="44610" y="126635"/>
                  </a:cubicBezTo>
                  <a:cubicBezTo>
                    <a:pt x="44610" y="126635"/>
                    <a:pt x="44138" y="126163"/>
                    <a:pt x="45083" y="127344"/>
                  </a:cubicBezTo>
                  <a:close/>
                  <a:moveTo>
                    <a:pt x="44610" y="123568"/>
                  </a:moveTo>
                  <a:cubicBezTo>
                    <a:pt x="44610" y="124985"/>
                    <a:pt x="45083" y="126163"/>
                    <a:pt x="45791" y="127344"/>
                  </a:cubicBezTo>
                  <a:cubicBezTo>
                    <a:pt x="45791" y="127344"/>
                    <a:pt x="45791" y="127344"/>
                    <a:pt x="44374" y="125221"/>
                  </a:cubicBezTo>
                  <a:cubicBezTo>
                    <a:pt x="42960" y="123095"/>
                    <a:pt x="44374" y="125221"/>
                    <a:pt x="44374" y="123568"/>
                  </a:cubicBezTo>
                  <a:cubicBezTo>
                    <a:pt x="44374" y="121917"/>
                    <a:pt x="44374" y="123568"/>
                    <a:pt x="44374" y="123568"/>
                  </a:cubicBezTo>
                  <a:cubicBezTo>
                    <a:pt x="44374" y="123568"/>
                    <a:pt x="44374" y="123568"/>
                    <a:pt x="46261" y="125221"/>
                  </a:cubicBezTo>
                  <a:cubicBezTo>
                    <a:pt x="46497" y="125927"/>
                    <a:pt x="46497" y="126399"/>
                    <a:pt x="46261" y="127108"/>
                  </a:cubicBezTo>
                  <a:cubicBezTo>
                    <a:pt x="46261" y="127108"/>
                    <a:pt x="45083" y="124985"/>
                    <a:pt x="44610" y="124276"/>
                  </a:cubicBezTo>
                  <a:close/>
                  <a:moveTo>
                    <a:pt x="47914" y="127344"/>
                  </a:moveTo>
                  <a:cubicBezTo>
                    <a:pt x="47914" y="128758"/>
                    <a:pt x="47914" y="128758"/>
                    <a:pt x="46497" y="127344"/>
                  </a:cubicBezTo>
                  <a:cubicBezTo>
                    <a:pt x="45083" y="125927"/>
                    <a:pt x="47678" y="126872"/>
                    <a:pt x="47678" y="128053"/>
                  </a:cubicBezTo>
                  <a:close/>
                  <a:moveTo>
                    <a:pt x="24317" y="96430"/>
                  </a:moveTo>
                  <a:cubicBezTo>
                    <a:pt x="24317" y="96430"/>
                    <a:pt x="24317" y="96430"/>
                    <a:pt x="22900" y="96430"/>
                  </a:cubicBezTo>
                  <a:cubicBezTo>
                    <a:pt x="21485" y="96430"/>
                    <a:pt x="22430" y="95724"/>
                    <a:pt x="24081" y="97139"/>
                  </a:cubicBezTo>
                  <a:close/>
                  <a:moveTo>
                    <a:pt x="32103" y="107051"/>
                  </a:moveTo>
                  <a:cubicBezTo>
                    <a:pt x="32103" y="107051"/>
                    <a:pt x="33520" y="109882"/>
                    <a:pt x="32103" y="108937"/>
                  </a:cubicBezTo>
                  <a:cubicBezTo>
                    <a:pt x="30689" y="107993"/>
                    <a:pt x="30925" y="107051"/>
                    <a:pt x="31397" y="107756"/>
                  </a:cubicBezTo>
                  <a:close/>
                  <a:moveTo>
                    <a:pt x="27385" y="98792"/>
                  </a:moveTo>
                  <a:cubicBezTo>
                    <a:pt x="27385" y="98792"/>
                    <a:pt x="27385" y="100443"/>
                    <a:pt x="28563" y="101388"/>
                  </a:cubicBezTo>
                  <a:cubicBezTo>
                    <a:pt x="29744" y="102329"/>
                    <a:pt x="28563" y="99734"/>
                    <a:pt x="28563" y="101388"/>
                  </a:cubicBezTo>
                  <a:cubicBezTo>
                    <a:pt x="28563" y="103038"/>
                    <a:pt x="28563" y="101388"/>
                    <a:pt x="28563" y="101388"/>
                  </a:cubicBezTo>
                  <a:cubicBezTo>
                    <a:pt x="28563" y="101388"/>
                    <a:pt x="27621" y="101857"/>
                    <a:pt x="26676" y="99498"/>
                  </a:cubicBezTo>
                  <a:close/>
                  <a:moveTo>
                    <a:pt x="50982" y="131590"/>
                  </a:moveTo>
                  <a:cubicBezTo>
                    <a:pt x="50982" y="128995"/>
                    <a:pt x="52632" y="131590"/>
                    <a:pt x="53577" y="134658"/>
                  </a:cubicBezTo>
                  <a:cubicBezTo>
                    <a:pt x="52869" y="133716"/>
                    <a:pt x="51927" y="133007"/>
                    <a:pt x="50746" y="132298"/>
                  </a:cubicBezTo>
                  <a:close/>
                  <a:moveTo>
                    <a:pt x="48623" y="126635"/>
                  </a:moveTo>
                  <a:lnTo>
                    <a:pt x="48623" y="128758"/>
                  </a:lnTo>
                  <a:lnTo>
                    <a:pt x="48623" y="127344"/>
                  </a:lnTo>
                  <a:cubicBezTo>
                    <a:pt x="48623" y="127344"/>
                    <a:pt x="47678" y="125454"/>
                    <a:pt x="47678" y="127344"/>
                  </a:cubicBezTo>
                  <a:close/>
                  <a:moveTo>
                    <a:pt x="36352" y="109882"/>
                  </a:moveTo>
                  <a:cubicBezTo>
                    <a:pt x="36588" y="110824"/>
                    <a:pt x="36588" y="111533"/>
                    <a:pt x="36352" y="112478"/>
                  </a:cubicBezTo>
                  <a:lnTo>
                    <a:pt x="36352" y="112478"/>
                  </a:lnTo>
                  <a:close/>
                  <a:moveTo>
                    <a:pt x="30689" y="101857"/>
                  </a:moveTo>
                  <a:cubicBezTo>
                    <a:pt x="31631" y="103038"/>
                    <a:pt x="32339" y="104455"/>
                    <a:pt x="32575" y="105870"/>
                  </a:cubicBezTo>
                  <a:cubicBezTo>
                    <a:pt x="31631" y="104925"/>
                    <a:pt x="30925" y="103747"/>
                    <a:pt x="30452" y="102566"/>
                  </a:cubicBezTo>
                  <a:close/>
                  <a:moveTo>
                    <a:pt x="46027" y="122859"/>
                  </a:moveTo>
                  <a:cubicBezTo>
                    <a:pt x="46027" y="120972"/>
                    <a:pt x="46027" y="122859"/>
                    <a:pt x="47442" y="124040"/>
                  </a:cubicBezTo>
                  <a:cubicBezTo>
                    <a:pt x="48859" y="125221"/>
                    <a:pt x="47678" y="124512"/>
                    <a:pt x="45791" y="123568"/>
                  </a:cubicBezTo>
                  <a:close/>
                  <a:moveTo>
                    <a:pt x="31867" y="101151"/>
                  </a:moveTo>
                  <a:cubicBezTo>
                    <a:pt x="31867" y="101151"/>
                    <a:pt x="31867" y="101151"/>
                    <a:pt x="31867" y="101151"/>
                  </a:cubicBezTo>
                  <a:cubicBezTo>
                    <a:pt x="31867" y="101151"/>
                    <a:pt x="31867" y="101151"/>
                    <a:pt x="31867" y="103038"/>
                  </a:cubicBezTo>
                  <a:cubicBezTo>
                    <a:pt x="30452" y="100679"/>
                    <a:pt x="31867" y="103038"/>
                    <a:pt x="30216" y="101388"/>
                  </a:cubicBezTo>
                  <a:cubicBezTo>
                    <a:pt x="28563" y="99734"/>
                    <a:pt x="32103" y="103510"/>
                    <a:pt x="31631" y="101857"/>
                  </a:cubicBezTo>
                  <a:close/>
                  <a:moveTo>
                    <a:pt x="35879" y="104455"/>
                  </a:moveTo>
                  <a:cubicBezTo>
                    <a:pt x="33993" y="101857"/>
                    <a:pt x="35879" y="105633"/>
                    <a:pt x="33284" y="102802"/>
                  </a:cubicBezTo>
                  <a:cubicBezTo>
                    <a:pt x="30689" y="99970"/>
                    <a:pt x="33520" y="101151"/>
                    <a:pt x="35643" y="105161"/>
                  </a:cubicBezTo>
                  <a:close/>
                  <a:moveTo>
                    <a:pt x="35879" y="104455"/>
                  </a:moveTo>
                  <a:cubicBezTo>
                    <a:pt x="35879" y="104455"/>
                    <a:pt x="35879" y="105870"/>
                    <a:pt x="35879" y="106578"/>
                  </a:cubicBezTo>
                  <a:lnTo>
                    <a:pt x="35879" y="106578"/>
                  </a:lnTo>
                  <a:cubicBezTo>
                    <a:pt x="35879" y="106578"/>
                    <a:pt x="34462" y="104691"/>
                    <a:pt x="35171" y="105161"/>
                  </a:cubicBezTo>
                  <a:close/>
                  <a:moveTo>
                    <a:pt x="38002" y="102802"/>
                  </a:moveTo>
                  <a:cubicBezTo>
                    <a:pt x="38002" y="102802"/>
                    <a:pt x="38002" y="102802"/>
                    <a:pt x="38002" y="102802"/>
                  </a:cubicBezTo>
                  <a:cubicBezTo>
                    <a:pt x="38002" y="102802"/>
                    <a:pt x="38002" y="102802"/>
                    <a:pt x="38002" y="102802"/>
                  </a:cubicBezTo>
                  <a:close/>
                  <a:moveTo>
                    <a:pt x="57826" y="124985"/>
                  </a:moveTo>
                  <a:cubicBezTo>
                    <a:pt x="57826" y="124985"/>
                    <a:pt x="57826" y="127108"/>
                    <a:pt x="56173" y="124985"/>
                  </a:cubicBezTo>
                  <a:cubicBezTo>
                    <a:pt x="56645" y="126163"/>
                    <a:pt x="56173" y="124040"/>
                    <a:pt x="57117" y="125691"/>
                  </a:cubicBezTo>
                  <a:close/>
                  <a:moveTo>
                    <a:pt x="86378" y="160381"/>
                  </a:moveTo>
                  <a:cubicBezTo>
                    <a:pt x="86378" y="160381"/>
                    <a:pt x="88028" y="163685"/>
                    <a:pt x="86378" y="162740"/>
                  </a:cubicBezTo>
                  <a:cubicBezTo>
                    <a:pt x="84724" y="161795"/>
                    <a:pt x="85669" y="162268"/>
                    <a:pt x="85669" y="162268"/>
                  </a:cubicBezTo>
                  <a:close/>
                  <a:moveTo>
                    <a:pt x="56645" y="123095"/>
                  </a:moveTo>
                  <a:cubicBezTo>
                    <a:pt x="56645" y="124276"/>
                    <a:pt x="56645" y="123095"/>
                    <a:pt x="56645" y="123095"/>
                  </a:cubicBezTo>
                  <a:cubicBezTo>
                    <a:pt x="56645" y="123095"/>
                    <a:pt x="55228" y="120027"/>
                    <a:pt x="56645" y="120500"/>
                  </a:cubicBezTo>
                  <a:close/>
                  <a:moveTo>
                    <a:pt x="54995" y="119791"/>
                  </a:moveTo>
                  <a:cubicBezTo>
                    <a:pt x="54995" y="119791"/>
                    <a:pt x="57117" y="123568"/>
                    <a:pt x="54995" y="122389"/>
                  </a:cubicBezTo>
                  <a:cubicBezTo>
                    <a:pt x="54758" y="121681"/>
                    <a:pt x="54522" y="121208"/>
                    <a:pt x="54286" y="120500"/>
                  </a:cubicBezTo>
                  <a:close/>
                  <a:moveTo>
                    <a:pt x="42723" y="103510"/>
                  </a:moveTo>
                  <a:cubicBezTo>
                    <a:pt x="44138" y="105633"/>
                    <a:pt x="42723" y="103510"/>
                    <a:pt x="44138" y="103510"/>
                  </a:cubicBezTo>
                  <a:cubicBezTo>
                    <a:pt x="45555" y="103510"/>
                    <a:pt x="44138" y="104925"/>
                    <a:pt x="44138" y="104925"/>
                  </a:cubicBezTo>
                  <a:close/>
                  <a:moveTo>
                    <a:pt x="53577" y="116960"/>
                  </a:moveTo>
                  <a:lnTo>
                    <a:pt x="53577" y="118377"/>
                  </a:lnTo>
                  <a:lnTo>
                    <a:pt x="53577" y="118377"/>
                  </a:lnTo>
                  <a:cubicBezTo>
                    <a:pt x="51927" y="116723"/>
                    <a:pt x="52396" y="117432"/>
                    <a:pt x="52869" y="117668"/>
                  </a:cubicBezTo>
                  <a:close/>
                  <a:moveTo>
                    <a:pt x="58768" y="123804"/>
                  </a:moveTo>
                  <a:cubicBezTo>
                    <a:pt x="58768" y="121917"/>
                    <a:pt x="58768" y="123804"/>
                    <a:pt x="60421" y="123804"/>
                  </a:cubicBezTo>
                  <a:cubicBezTo>
                    <a:pt x="62072" y="123804"/>
                    <a:pt x="58768" y="125927"/>
                    <a:pt x="58059" y="124512"/>
                  </a:cubicBezTo>
                  <a:close/>
                  <a:moveTo>
                    <a:pt x="60894" y="125454"/>
                  </a:moveTo>
                  <a:lnTo>
                    <a:pt x="60894" y="126872"/>
                  </a:lnTo>
                  <a:cubicBezTo>
                    <a:pt x="60894" y="126872"/>
                    <a:pt x="60894" y="128758"/>
                    <a:pt x="60894" y="126872"/>
                  </a:cubicBezTo>
                  <a:cubicBezTo>
                    <a:pt x="60894" y="124985"/>
                    <a:pt x="60185" y="126399"/>
                    <a:pt x="60185" y="126163"/>
                  </a:cubicBezTo>
                  <a:close/>
                  <a:moveTo>
                    <a:pt x="88501" y="158964"/>
                  </a:moveTo>
                  <a:lnTo>
                    <a:pt x="88501" y="158964"/>
                  </a:lnTo>
                  <a:cubicBezTo>
                    <a:pt x="88501" y="158964"/>
                    <a:pt x="90390" y="157313"/>
                    <a:pt x="92513" y="158964"/>
                  </a:cubicBezTo>
                  <a:cubicBezTo>
                    <a:pt x="94636" y="160617"/>
                    <a:pt x="91096" y="158964"/>
                    <a:pt x="92513" y="158964"/>
                  </a:cubicBezTo>
                  <a:cubicBezTo>
                    <a:pt x="93928" y="158964"/>
                    <a:pt x="92513" y="158964"/>
                    <a:pt x="92513" y="160617"/>
                  </a:cubicBezTo>
                  <a:cubicBezTo>
                    <a:pt x="92513" y="162268"/>
                    <a:pt x="92513" y="159200"/>
                    <a:pt x="90624" y="158255"/>
                  </a:cubicBezTo>
                  <a:cubicBezTo>
                    <a:pt x="88737" y="157313"/>
                    <a:pt x="90624" y="158255"/>
                    <a:pt x="90624" y="159672"/>
                  </a:cubicBezTo>
                  <a:cubicBezTo>
                    <a:pt x="90624" y="161087"/>
                    <a:pt x="90624" y="159672"/>
                    <a:pt x="92041" y="159672"/>
                  </a:cubicBezTo>
                  <a:cubicBezTo>
                    <a:pt x="93455" y="159672"/>
                    <a:pt x="92041" y="159672"/>
                    <a:pt x="92041" y="161323"/>
                  </a:cubicBezTo>
                  <a:cubicBezTo>
                    <a:pt x="92041" y="162976"/>
                    <a:pt x="90624" y="158491"/>
                    <a:pt x="90624" y="159200"/>
                  </a:cubicBezTo>
                  <a:cubicBezTo>
                    <a:pt x="90624" y="159908"/>
                    <a:pt x="90624" y="160850"/>
                    <a:pt x="90624" y="161795"/>
                  </a:cubicBezTo>
                  <a:lnTo>
                    <a:pt x="90624" y="161795"/>
                  </a:lnTo>
                  <a:cubicBezTo>
                    <a:pt x="90624" y="161795"/>
                    <a:pt x="88501" y="160617"/>
                    <a:pt x="87792" y="159672"/>
                  </a:cubicBezTo>
                  <a:close/>
                  <a:moveTo>
                    <a:pt x="56173" y="118849"/>
                  </a:moveTo>
                  <a:cubicBezTo>
                    <a:pt x="57590" y="120736"/>
                    <a:pt x="56173" y="118849"/>
                    <a:pt x="58059" y="118849"/>
                  </a:cubicBezTo>
                  <a:cubicBezTo>
                    <a:pt x="59949" y="118849"/>
                    <a:pt x="59477" y="121445"/>
                    <a:pt x="58059" y="122153"/>
                  </a:cubicBezTo>
                  <a:cubicBezTo>
                    <a:pt x="56645" y="122859"/>
                    <a:pt x="58059" y="120264"/>
                    <a:pt x="56409" y="119322"/>
                  </a:cubicBezTo>
                  <a:cubicBezTo>
                    <a:pt x="54758" y="118377"/>
                    <a:pt x="56409" y="119322"/>
                    <a:pt x="56409" y="119322"/>
                  </a:cubicBezTo>
                  <a:cubicBezTo>
                    <a:pt x="56173" y="119322"/>
                    <a:pt x="55700" y="119555"/>
                    <a:pt x="55464" y="119555"/>
                  </a:cubicBezTo>
                  <a:close/>
                  <a:moveTo>
                    <a:pt x="45083" y="104219"/>
                  </a:moveTo>
                  <a:cubicBezTo>
                    <a:pt x="45083" y="104219"/>
                    <a:pt x="45083" y="107051"/>
                    <a:pt x="45083" y="105870"/>
                  </a:cubicBezTo>
                  <a:cubicBezTo>
                    <a:pt x="45083" y="104691"/>
                    <a:pt x="43429" y="103747"/>
                    <a:pt x="44374" y="104925"/>
                  </a:cubicBezTo>
                  <a:close/>
                  <a:moveTo>
                    <a:pt x="66793" y="132062"/>
                  </a:moveTo>
                  <a:lnTo>
                    <a:pt x="66793" y="133716"/>
                  </a:lnTo>
                  <a:lnTo>
                    <a:pt x="66793" y="133716"/>
                  </a:lnTo>
                  <a:cubicBezTo>
                    <a:pt x="66793" y="133716"/>
                    <a:pt x="65376" y="131826"/>
                    <a:pt x="66085" y="132771"/>
                  </a:cubicBezTo>
                  <a:close/>
                  <a:moveTo>
                    <a:pt x="64431" y="122859"/>
                  </a:moveTo>
                  <a:cubicBezTo>
                    <a:pt x="64431" y="122859"/>
                    <a:pt x="64431" y="122859"/>
                    <a:pt x="64431" y="122859"/>
                  </a:cubicBezTo>
                  <a:cubicBezTo>
                    <a:pt x="64431" y="122859"/>
                    <a:pt x="62072" y="120264"/>
                    <a:pt x="61363" y="119791"/>
                  </a:cubicBezTo>
                  <a:lnTo>
                    <a:pt x="61363" y="121681"/>
                  </a:lnTo>
                  <a:cubicBezTo>
                    <a:pt x="59477" y="119791"/>
                    <a:pt x="59004" y="120264"/>
                    <a:pt x="58768" y="121681"/>
                  </a:cubicBezTo>
                  <a:cubicBezTo>
                    <a:pt x="58532" y="123095"/>
                    <a:pt x="60185" y="124985"/>
                    <a:pt x="60421" y="125454"/>
                  </a:cubicBezTo>
                  <a:cubicBezTo>
                    <a:pt x="60658" y="125927"/>
                    <a:pt x="60421" y="125454"/>
                    <a:pt x="60421" y="125454"/>
                  </a:cubicBezTo>
                  <a:cubicBezTo>
                    <a:pt x="59949" y="123568"/>
                    <a:pt x="59477" y="121681"/>
                    <a:pt x="58768" y="119791"/>
                  </a:cubicBezTo>
                  <a:cubicBezTo>
                    <a:pt x="60894" y="122859"/>
                    <a:pt x="58768" y="119791"/>
                    <a:pt x="60421" y="119791"/>
                  </a:cubicBezTo>
                  <a:cubicBezTo>
                    <a:pt x="60185" y="120500"/>
                    <a:pt x="60185" y="121208"/>
                    <a:pt x="60421" y="121917"/>
                  </a:cubicBezTo>
                  <a:cubicBezTo>
                    <a:pt x="60421" y="121917"/>
                    <a:pt x="60421" y="121917"/>
                    <a:pt x="60421" y="120027"/>
                  </a:cubicBezTo>
                  <a:cubicBezTo>
                    <a:pt x="60421" y="118141"/>
                    <a:pt x="60421" y="120027"/>
                    <a:pt x="60421" y="118849"/>
                  </a:cubicBezTo>
                  <a:cubicBezTo>
                    <a:pt x="60421" y="117668"/>
                    <a:pt x="60421" y="117432"/>
                    <a:pt x="61836" y="118849"/>
                  </a:cubicBezTo>
                  <a:cubicBezTo>
                    <a:pt x="63253" y="120264"/>
                    <a:pt x="61836" y="120736"/>
                    <a:pt x="63253" y="122623"/>
                  </a:cubicBezTo>
                  <a:cubicBezTo>
                    <a:pt x="61836" y="119791"/>
                    <a:pt x="63253" y="120972"/>
                    <a:pt x="63253" y="122623"/>
                  </a:cubicBezTo>
                  <a:cubicBezTo>
                    <a:pt x="63253" y="124276"/>
                    <a:pt x="62072" y="120972"/>
                    <a:pt x="63725" y="123568"/>
                  </a:cubicBezTo>
                  <a:close/>
                  <a:moveTo>
                    <a:pt x="62781" y="119085"/>
                  </a:moveTo>
                  <a:cubicBezTo>
                    <a:pt x="62781" y="119085"/>
                    <a:pt x="62781" y="117196"/>
                    <a:pt x="62781" y="117196"/>
                  </a:cubicBezTo>
                  <a:cubicBezTo>
                    <a:pt x="62781" y="117196"/>
                    <a:pt x="62781" y="117196"/>
                    <a:pt x="64195" y="118377"/>
                  </a:cubicBezTo>
                  <a:cubicBezTo>
                    <a:pt x="65612" y="119555"/>
                    <a:pt x="62544" y="120027"/>
                    <a:pt x="62072" y="119791"/>
                  </a:cubicBezTo>
                  <a:close/>
                  <a:moveTo>
                    <a:pt x="45555" y="104925"/>
                  </a:moveTo>
                  <a:cubicBezTo>
                    <a:pt x="45555" y="104925"/>
                    <a:pt x="45555" y="104925"/>
                    <a:pt x="46969" y="104925"/>
                  </a:cubicBezTo>
                  <a:cubicBezTo>
                    <a:pt x="48387" y="104925"/>
                    <a:pt x="46027" y="107756"/>
                    <a:pt x="44846" y="105633"/>
                  </a:cubicBezTo>
                  <a:close/>
                  <a:moveTo>
                    <a:pt x="55464" y="116960"/>
                  </a:moveTo>
                  <a:cubicBezTo>
                    <a:pt x="55464" y="116960"/>
                    <a:pt x="55464" y="116960"/>
                    <a:pt x="55464" y="116960"/>
                  </a:cubicBezTo>
                  <a:cubicBezTo>
                    <a:pt x="55464" y="116960"/>
                    <a:pt x="54522" y="116490"/>
                    <a:pt x="54758" y="117668"/>
                  </a:cubicBezTo>
                  <a:close/>
                  <a:moveTo>
                    <a:pt x="57590" y="116960"/>
                  </a:moveTo>
                  <a:cubicBezTo>
                    <a:pt x="57590" y="116960"/>
                    <a:pt x="57590" y="118613"/>
                    <a:pt x="57590" y="116960"/>
                  </a:cubicBezTo>
                  <a:cubicBezTo>
                    <a:pt x="57590" y="115309"/>
                    <a:pt x="56409" y="117668"/>
                    <a:pt x="56881" y="118377"/>
                  </a:cubicBezTo>
                  <a:close/>
                  <a:moveTo>
                    <a:pt x="47442" y="103747"/>
                  </a:moveTo>
                  <a:cubicBezTo>
                    <a:pt x="47442" y="104925"/>
                    <a:pt x="47442" y="105870"/>
                    <a:pt x="47442" y="103747"/>
                  </a:cubicBezTo>
                  <a:cubicBezTo>
                    <a:pt x="47442" y="101624"/>
                    <a:pt x="46261" y="104925"/>
                    <a:pt x="47678" y="105161"/>
                  </a:cubicBezTo>
                  <a:close/>
                  <a:moveTo>
                    <a:pt x="92750" y="157785"/>
                  </a:moveTo>
                  <a:cubicBezTo>
                    <a:pt x="92750" y="159436"/>
                    <a:pt x="92750" y="157785"/>
                    <a:pt x="92750" y="160381"/>
                  </a:cubicBezTo>
                  <a:cubicBezTo>
                    <a:pt x="92750" y="162976"/>
                    <a:pt x="91096" y="158255"/>
                    <a:pt x="92041" y="159200"/>
                  </a:cubicBezTo>
                  <a:close/>
                  <a:moveTo>
                    <a:pt x="92750" y="157785"/>
                  </a:moveTo>
                  <a:cubicBezTo>
                    <a:pt x="92750" y="159436"/>
                    <a:pt x="92750" y="159200"/>
                    <a:pt x="92750" y="160850"/>
                  </a:cubicBezTo>
                  <a:lnTo>
                    <a:pt x="92750" y="160850"/>
                  </a:lnTo>
                  <a:cubicBezTo>
                    <a:pt x="92750" y="160850"/>
                    <a:pt x="91805" y="157549"/>
                    <a:pt x="92750" y="158491"/>
                  </a:cubicBezTo>
                  <a:close/>
                  <a:moveTo>
                    <a:pt x="59240" y="117432"/>
                  </a:moveTo>
                  <a:cubicBezTo>
                    <a:pt x="59240" y="117432"/>
                    <a:pt x="59240" y="119322"/>
                    <a:pt x="59240" y="117432"/>
                  </a:cubicBezTo>
                  <a:cubicBezTo>
                    <a:pt x="59240" y="115545"/>
                    <a:pt x="58296" y="117196"/>
                    <a:pt x="59240" y="118141"/>
                  </a:cubicBezTo>
                  <a:close/>
                  <a:moveTo>
                    <a:pt x="51691" y="106578"/>
                  </a:moveTo>
                  <a:cubicBezTo>
                    <a:pt x="51691" y="106578"/>
                    <a:pt x="51691" y="107993"/>
                    <a:pt x="51691" y="106578"/>
                  </a:cubicBezTo>
                  <a:cubicBezTo>
                    <a:pt x="51691" y="105161"/>
                    <a:pt x="50982" y="106342"/>
                    <a:pt x="51691" y="107287"/>
                  </a:cubicBezTo>
                  <a:close/>
                  <a:moveTo>
                    <a:pt x="64667" y="120500"/>
                  </a:moveTo>
                  <a:lnTo>
                    <a:pt x="64667" y="120500"/>
                  </a:lnTo>
                  <a:cubicBezTo>
                    <a:pt x="64667" y="121917"/>
                    <a:pt x="64667" y="123331"/>
                    <a:pt x="64667" y="122859"/>
                  </a:cubicBezTo>
                  <a:cubicBezTo>
                    <a:pt x="64667" y="122389"/>
                    <a:pt x="64667" y="121917"/>
                    <a:pt x="64667" y="121208"/>
                  </a:cubicBezTo>
                  <a:close/>
                  <a:moveTo>
                    <a:pt x="67971" y="123331"/>
                  </a:moveTo>
                  <a:lnTo>
                    <a:pt x="67971" y="123331"/>
                  </a:lnTo>
                  <a:lnTo>
                    <a:pt x="67971" y="123331"/>
                  </a:lnTo>
                  <a:lnTo>
                    <a:pt x="67971" y="123331"/>
                  </a:lnTo>
                  <a:cubicBezTo>
                    <a:pt x="66557" y="121917"/>
                    <a:pt x="67971" y="124985"/>
                    <a:pt x="67971" y="125691"/>
                  </a:cubicBezTo>
                  <a:cubicBezTo>
                    <a:pt x="67971" y="126399"/>
                    <a:pt x="67971" y="125691"/>
                    <a:pt x="67971" y="125691"/>
                  </a:cubicBezTo>
                  <a:cubicBezTo>
                    <a:pt x="67971" y="125221"/>
                    <a:pt x="67971" y="124512"/>
                    <a:pt x="67971" y="124040"/>
                  </a:cubicBezTo>
                  <a:close/>
                  <a:moveTo>
                    <a:pt x="63489" y="116960"/>
                  </a:moveTo>
                  <a:cubicBezTo>
                    <a:pt x="63489" y="117668"/>
                    <a:pt x="63489" y="118141"/>
                    <a:pt x="63489" y="118849"/>
                  </a:cubicBezTo>
                  <a:cubicBezTo>
                    <a:pt x="63489" y="118849"/>
                    <a:pt x="63489" y="120500"/>
                    <a:pt x="62072" y="118849"/>
                  </a:cubicBezTo>
                  <a:cubicBezTo>
                    <a:pt x="60658" y="117196"/>
                    <a:pt x="64195" y="119322"/>
                    <a:pt x="63489" y="117668"/>
                  </a:cubicBezTo>
                  <a:close/>
                  <a:moveTo>
                    <a:pt x="148675" y="216779"/>
                  </a:moveTo>
                  <a:cubicBezTo>
                    <a:pt x="149384" y="217484"/>
                    <a:pt x="150089" y="218665"/>
                    <a:pt x="150326" y="219610"/>
                  </a:cubicBezTo>
                  <a:lnTo>
                    <a:pt x="150326" y="219610"/>
                  </a:lnTo>
                  <a:cubicBezTo>
                    <a:pt x="150326" y="219610"/>
                    <a:pt x="148439" y="217484"/>
                    <a:pt x="148675" y="217484"/>
                  </a:cubicBezTo>
                  <a:close/>
                  <a:moveTo>
                    <a:pt x="95817" y="155660"/>
                  </a:moveTo>
                  <a:cubicBezTo>
                    <a:pt x="95817" y="155660"/>
                    <a:pt x="95817" y="155660"/>
                    <a:pt x="95817" y="155660"/>
                  </a:cubicBezTo>
                  <a:cubicBezTo>
                    <a:pt x="95817" y="155660"/>
                    <a:pt x="97940" y="159908"/>
                    <a:pt x="95817" y="158491"/>
                  </a:cubicBezTo>
                  <a:cubicBezTo>
                    <a:pt x="93692" y="157077"/>
                    <a:pt x="96759" y="156841"/>
                    <a:pt x="94873" y="156368"/>
                  </a:cubicBezTo>
                  <a:close/>
                  <a:moveTo>
                    <a:pt x="70567" y="123804"/>
                  </a:moveTo>
                  <a:cubicBezTo>
                    <a:pt x="70567" y="123804"/>
                    <a:pt x="70567" y="122623"/>
                    <a:pt x="68916" y="121681"/>
                  </a:cubicBezTo>
                  <a:cubicBezTo>
                    <a:pt x="67263" y="120736"/>
                    <a:pt x="68916" y="123095"/>
                    <a:pt x="66085" y="121681"/>
                  </a:cubicBezTo>
                  <a:cubicBezTo>
                    <a:pt x="67735" y="123095"/>
                    <a:pt x="67971" y="121681"/>
                    <a:pt x="67735" y="120264"/>
                  </a:cubicBezTo>
                  <a:cubicBezTo>
                    <a:pt x="67971" y="121445"/>
                    <a:pt x="68680" y="122389"/>
                    <a:pt x="69389" y="123331"/>
                  </a:cubicBezTo>
                  <a:cubicBezTo>
                    <a:pt x="69389" y="121681"/>
                    <a:pt x="69389" y="121445"/>
                    <a:pt x="69389" y="121208"/>
                  </a:cubicBezTo>
                  <a:cubicBezTo>
                    <a:pt x="69389" y="121917"/>
                    <a:pt x="69389" y="122389"/>
                    <a:pt x="69389" y="123095"/>
                  </a:cubicBezTo>
                  <a:cubicBezTo>
                    <a:pt x="69389" y="121208"/>
                    <a:pt x="69389" y="123095"/>
                    <a:pt x="69389" y="123095"/>
                  </a:cubicBezTo>
                  <a:cubicBezTo>
                    <a:pt x="69389" y="123095"/>
                    <a:pt x="69389" y="121208"/>
                    <a:pt x="69389" y="123095"/>
                  </a:cubicBezTo>
                  <a:cubicBezTo>
                    <a:pt x="69389" y="124985"/>
                    <a:pt x="69389" y="123095"/>
                    <a:pt x="69389" y="125691"/>
                  </a:cubicBezTo>
                  <a:cubicBezTo>
                    <a:pt x="69389" y="128289"/>
                    <a:pt x="69389" y="122389"/>
                    <a:pt x="71275" y="124512"/>
                  </a:cubicBezTo>
                  <a:close/>
                  <a:moveTo>
                    <a:pt x="46969" y="94307"/>
                  </a:moveTo>
                  <a:cubicBezTo>
                    <a:pt x="48387" y="95724"/>
                    <a:pt x="46969" y="92184"/>
                    <a:pt x="46969" y="91948"/>
                  </a:cubicBezTo>
                  <a:cubicBezTo>
                    <a:pt x="46969" y="91712"/>
                    <a:pt x="46969" y="93599"/>
                    <a:pt x="48623" y="95724"/>
                  </a:cubicBezTo>
                  <a:cubicBezTo>
                    <a:pt x="48623" y="94307"/>
                    <a:pt x="48623" y="95724"/>
                    <a:pt x="48623" y="95724"/>
                  </a:cubicBezTo>
                  <a:close/>
                  <a:moveTo>
                    <a:pt x="66321" y="117904"/>
                  </a:moveTo>
                  <a:lnTo>
                    <a:pt x="67971" y="117904"/>
                  </a:lnTo>
                  <a:cubicBezTo>
                    <a:pt x="67971" y="117904"/>
                    <a:pt x="67971" y="119322"/>
                    <a:pt x="67971" y="119322"/>
                  </a:cubicBezTo>
                  <a:cubicBezTo>
                    <a:pt x="67971" y="119322"/>
                    <a:pt x="67499" y="120027"/>
                    <a:pt x="66793" y="118141"/>
                  </a:cubicBezTo>
                  <a:close/>
                  <a:moveTo>
                    <a:pt x="53105" y="99970"/>
                  </a:moveTo>
                  <a:cubicBezTo>
                    <a:pt x="53105" y="99970"/>
                    <a:pt x="53105" y="102802"/>
                    <a:pt x="53105" y="101857"/>
                  </a:cubicBezTo>
                  <a:cubicBezTo>
                    <a:pt x="53105" y="100915"/>
                    <a:pt x="52869" y="99498"/>
                    <a:pt x="53577" y="100207"/>
                  </a:cubicBezTo>
                  <a:close/>
                  <a:moveTo>
                    <a:pt x="48623" y="92893"/>
                  </a:moveTo>
                  <a:cubicBezTo>
                    <a:pt x="48623" y="94307"/>
                    <a:pt x="48623" y="92893"/>
                    <a:pt x="48623" y="94780"/>
                  </a:cubicBezTo>
                  <a:cubicBezTo>
                    <a:pt x="48623" y="96666"/>
                    <a:pt x="48623" y="94780"/>
                    <a:pt x="49801" y="96430"/>
                  </a:cubicBezTo>
                  <a:cubicBezTo>
                    <a:pt x="50982" y="98084"/>
                    <a:pt x="49801" y="96430"/>
                    <a:pt x="47914" y="95016"/>
                  </a:cubicBezTo>
                  <a:cubicBezTo>
                    <a:pt x="46027" y="93599"/>
                    <a:pt x="47678" y="91476"/>
                    <a:pt x="49095" y="93126"/>
                  </a:cubicBezTo>
                  <a:close/>
                  <a:moveTo>
                    <a:pt x="70094" y="120972"/>
                  </a:moveTo>
                  <a:cubicBezTo>
                    <a:pt x="70094" y="122623"/>
                    <a:pt x="70094" y="120972"/>
                    <a:pt x="70094" y="120972"/>
                  </a:cubicBezTo>
                  <a:cubicBezTo>
                    <a:pt x="70094" y="120972"/>
                    <a:pt x="71275" y="123331"/>
                    <a:pt x="71275" y="121208"/>
                  </a:cubicBezTo>
                  <a:close/>
                  <a:moveTo>
                    <a:pt x="61127" y="107993"/>
                  </a:moveTo>
                  <a:cubicBezTo>
                    <a:pt x="61127" y="107993"/>
                    <a:pt x="61127" y="107993"/>
                    <a:pt x="61127" y="107993"/>
                  </a:cubicBezTo>
                  <a:cubicBezTo>
                    <a:pt x="61127" y="107993"/>
                    <a:pt x="60658" y="106578"/>
                    <a:pt x="61600" y="108229"/>
                  </a:cubicBezTo>
                  <a:close/>
                  <a:moveTo>
                    <a:pt x="50982" y="95488"/>
                  </a:moveTo>
                  <a:cubicBezTo>
                    <a:pt x="50982" y="95488"/>
                    <a:pt x="50982" y="95488"/>
                    <a:pt x="50982" y="96903"/>
                  </a:cubicBezTo>
                  <a:cubicBezTo>
                    <a:pt x="50982" y="98320"/>
                    <a:pt x="50982" y="96903"/>
                    <a:pt x="49095" y="95252"/>
                  </a:cubicBezTo>
                  <a:cubicBezTo>
                    <a:pt x="47206" y="93599"/>
                    <a:pt x="50273" y="94307"/>
                    <a:pt x="51454" y="95724"/>
                  </a:cubicBezTo>
                  <a:close/>
                  <a:moveTo>
                    <a:pt x="73162" y="119085"/>
                  </a:moveTo>
                  <a:cubicBezTo>
                    <a:pt x="73162" y="119085"/>
                    <a:pt x="73162" y="120500"/>
                    <a:pt x="73162" y="120972"/>
                  </a:cubicBezTo>
                  <a:cubicBezTo>
                    <a:pt x="73634" y="121681"/>
                    <a:pt x="74107" y="122623"/>
                    <a:pt x="74579" y="123568"/>
                  </a:cubicBezTo>
                  <a:cubicBezTo>
                    <a:pt x="72926" y="120500"/>
                    <a:pt x="74579" y="123568"/>
                    <a:pt x="72693" y="121681"/>
                  </a:cubicBezTo>
                  <a:cubicBezTo>
                    <a:pt x="72456" y="120027"/>
                    <a:pt x="71748" y="118613"/>
                    <a:pt x="70803" y="117432"/>
                  </a:cubicBezTo>
                  <a:cubicBezTo>
                    <a:pt x="72926" y="121917"/>
                    <a:pt x="71275" y="118141"/>
                    <a:pt x="73634" y="119555"/>
                  </a:cubicBezTo>
                  <a:close/>
                  <a:moveTo>
                    <a:pt x="153866" y="213475"/>
                  </a:moveTo>
                  <a:cubicBezTo>
                    <a:pt x="153866" y="213475"/>
                    <a:pt x="153866" y="215361"/>
                    <a:pt x="153866" y="213475"/>
                  </a:cubicBezTo>
                  <a:cubicBezTo>
                    <a:pt x="153866" y="211585"/>
                    <a:pt x="153393" y="213475"/>
                    <a:pt x="154338" y="215125"/>
                  </a:cubicBezTo>
                  <a:close/>
                  <a:moveTo>
                    <a:pt x="101008" y="152828"/>
                  </a:moveTo>
                  <a:cubicBezTo>
                    <a:pt x="101008" y="152828"/>
                    <a:pt x="101008" y="152828"/>
                    <a:pt x="101008" y="152828"/>
                  </a:cubicBezTo>
                  <a:cubicBezTo>
                    <a:pt x="101008" y="152828"/>
                    <a:pt x="103367" y="157785"/>
                    <a:pt x="101008" y="156604"/>
                  </a:cubicBezTo>
                  <a:cubicBezTo>
                    <a:pt x="101244" y="155896"/>
                    <a:pt x="101481" y="155187"/>
                    <a:pt x="101481" y="154481"/>
                  </a:cubicBezTo>
                  <a:close/>
                  <a:moveTo>
                    <a:pt x="53814" y="94307"/>
                  </a:moveTo>
                  <a:cubicBezTo>
                    <a:pt x="53814" y="94307"/>
                    <a:pt x="53814" y="94307"/>
                    <a:pt x="52396" y="94307"/>
                  </a:cubicBezTo>
                  <a:lnTo>
                    <a:pt x="52396" y="94307"/>
                  </a:lnTo>
                  <a:cubicBezTo>
                    <a:pt x="52396" y="94307"/>
                    <a:pt x="52396" y="95252"/>
                    <a:pt x="53341" y="95958"/>
                  </a:cubicBezTo>
                  <a:close/>
                  <a:moveTo>
                    <a:pt x="81893" y="129231"/>
                  </a:moveTo>
                  <a:cubicBezTo>
                    <a:pt x="81893" y="129231"/>
                    <a:pt x="81893" y="129231"/>
                    <a:pt x="80006" y="129231"/>
                  </a:cubicBezTo>
                  <a:cubicBezTo>
                    <a:pt x="78119" y="129231"/>
                    <a:pt x="80006" y="128522"/>
                    <a:pt x="81423" y="130884"/>
                  </a:cubicBezTo>
                  <a:close/>
                  <a:moveTo>
                    <a:pt x="77175" y="122389"/>
                  </a:moveTo>
                  <a:cubicBezTo>
                    <a:pt x="78592" y="123804"/>
                    <a:pt x="77175" y="122389"/>
                    <a:pt x="79298" y="122389"/>
                  </a:cubicBezTo>
                  <a:cubicBezTo>
                    <a:pt x="81423" y="122389"/>
                    <a:pt x="79298" y="122389"/>
                    <a:pt x="77647" y="122389"/>
                  </a:cubicBezTo>
                  <a:close/>
                  <a:moveTo>
                    <a:pt x="53577" y="93599"/>
                  </a:moveTo>
                  <a:cubicBezTo>
                    <a:pt x="53577" y="93599"/>
                    <a:pt x="53577" y="93599"/>
                    <a:pt x="53577" y="95252"/>
                  </a:cubicBezTo>
                  <a:cubicBezTo>
                    <a:pt x="53577" y="96903"/>
                    <a:pt x="53577" y="95252"/>
                    <a:pt x="53577" y="95252"/>
                  </a:cubicBezTo>
                  <a:cubicBezTo>
                    <a:pt x="53577" y="95252"/>
                    <a:pt x="53105" y="94543"/>
                    <a:pt x="53577" y="95252"/>
                  </a:cubicBezTo>
                  <a:close/>
                  <a:moveTo>
                    <a:pt x="55700" y="93599"/>
                  </a:moveTo>
                  <a:cubicBezTo>
                    <a:pt x="55700" y="95016"/>
                    <a:pt x="55700" y="95016"/>
                    <a:pt x="55700" y="93599"/>
                  </a:cubicBezTo>
                  <a:cubicBezTo>
                    <a:pt x="55700" y="92184"/>
                    <a:pt x="54995" y="95016"/>
                    <a:pt x="55700" y="95958"/>
                  </a:cubicBezTo>
                  <a:close/>
                  <a:moveTo>
                    <a:pt x="74107" y="117196"/>
                  </a:moveTo>
                  <a:cubicBezTo>
                    <a:pt x="74107" y="115545"/>
                    <a:pt x="74107" y="117196"/>
                    <a:pt x="75994" y="118849"/>
                  </a:cubicBezTo>
                  <a:lnTo>
                    <a:pt x="75994" y="120736"/>
                  </a:lnTo>
                  <a:lnTo>
                    <a:pt x="75994" y="120736"/>
                  </a:lnTo>
                  <a:cubicBezTo>
                    <a:pt x="75524" y="120027"/>
                    <a:pt x="74815" y="119555"/>
                    <a:pt x="74107" y="119322"/>
                  </a:cubicBezTo>
                  <a:close/>
                  <a:moveTo>
                    <a:pt x="52160" y="88880"/>
                  </a:moveTo>
                  <a:cubicBezTo>
                    <a:pt x="52160" y="88880"/>
                    <a:pt x="52160" y="87463"/>
                    <a:pt x="53814" y="88880"/>
                  </a:cubicBezTo>
                  <a:cubicBezTo>
                    <a:pt x="55464" y="90295"/>
                    <a:pt x="53814" y="91476"/>
                    <a:pt x="53814" y="91948"/>
                  </a:cubicBezTo>
                  <a:cubicBezTo>
                    <a:pt x="53814" y="92420"/>
                    <a:pt x="51927" y="88644"/>
                    <a:pt x="51927" y="89116"/>
                  </a:cubicBezTo>
                  <a:cubicBezTo>
                    <a:pt x="51927" y="90058"/>
                    <a:pt x="51927" y="90767"/>
                    <a:pt x="51927" y="91712"/>
                  </a:cubicBezTo>
                  <a:cubicBezTo>
                    <a:pt x="51927" y="91712"/>
                    <a:pt x="52160" y="91476"/>
                    <a:pt x="52160" y="91476"/>
                  </a:cubicBezTo>
                  <a:close/>
                  <a:moveTo>
                    <a:pt x="56645" y="93362"/>
                  </a:moveTo>
                  <a:cubicBezTo>
                    <a:pt x="56645" y="94071"/>
                    <a:pt x="56645" y="95016"/>
                    <a:pt x="56645" y="95724"/>
                  </a:cubicBezTo>
                  <a:cubicBezTo>
                    <a:pt x="55464" y="94071"/>
                    <a:pt x="56645" y="95724"/>
                    <a:pt x="55228" y="94307"/>
                  </a:cubicBezTo>
                  <a:lnTo>
                    <a:pt x="55228" y="94307"/>
                  </a:lnTo>
                  <a:cubicBezTo>
                    <a:pt x="56881" y="97139"/>
                    <a:pt x="56173" y="95252"/>
                    <a:pt x="56645" y="95488"/>
                  </a:cubicBezTo>
                  <a:close/>
                  <a:moveTo>
                    <a:pt x="77411" y="116960"/>
                  </a:moveTo>
                  <a:cubicBezTo>
                    <a:pt x="77411" y="116960"/>
                    <a:pt x="77411" y="120736"/>
                    <a:pt x="75994" y="116960"/>
                  </a:cubicBezTo>
                  <a:cubicBezTo>
                    <a:pt x="77411" y="120972"/>
                    <a:pt x="75994" y="117668"/>
                    <a:pt x="77411" y="119322"/>
                  </a:cubicBezTo>
                  <a:close/>
                  <a:moveTo>
                    <a:pt x="82838" y="121917"/>
                  </a:moveTo>
                  <a:cubicBezTo>
                    <a:pt x="82838" y="121917"/>
                    <a:pt x="82838" y="123331"/>
                    <a:pt x="82838" y="121917"/>
                  </a:cubicBezTo>
                  <a:cubicBezTo>
                    <a:pt x="82838" y="120500"/>
                    <a:pt x="82129" y="123331"/>
                    <a:pt x="82838" y="124276"/>
                  </a:cubicBezTo>
                  <a:close/>
                  <a:moveTo>
                    <a:pt x="80715" y="118141"/>
                  </a:moveTo>
                  <a:cubicBezTo>
                    <a:pt x="80715" y="118141"/>
                    <a:pt x="80715" y="120500"/>
                    <a:pt x="78119" y="116723"/>
                  </a:cubicBezTo>
                  <a:cubicBezTo>
                    <a:pt x="79534" y="120736"/>
                    <a:pt x="79298" y="118377"/>
                    <a:pt x="80715" y="120500"/>
                  </a:cubicBezTo>
                  <a:close/>
                  <a:moveTo>
                    <a:pt x="88737" y="126163"/>
                  </a:moveTo>
                  <a:cubicBezTo>
                    <a:pt x="88737" y="127580"/>
                    <a:pt x="88737" y="126163"/>
                    <a:pt x="88737" y="126163"/>
                  </a:cubicBezTo>
                  <a:cubicBezTo>
                    <a:pt x="88737" y="126163"/>
                    <a:pt x="88028" y="127816"/>
                    <a:pt x="88737" y="128522"/>
                  </a:cubicBezTo>
                  <a:close/>
                  <a:moveTo>
                    <a:pt x="84961" y="120972"/>
                  </a:moveTo>
                  <a:cubicBezTo>
                    <a:pt x="87323" y="123804"/>
                    <a:pt x="86142" y="120972"/>
                    <a:pt x="87323" y="122389"/>
                  </a:cubicBezTo>
                  <a:cubicBezTo>
                    <a:pt x="88501" y="123804"/>
                    <a:pt x="87323" y="122389"/>
                    <a:pt x="85906" y="122389"/>
                  </a:cubicBezTo>
                  <a:close/>
                  <a:moveTo>
                    <a:pt x="84961" y="119555"/>
                  </a:moveTo>
                  <a:cubicBezTo>
                    <a:pt x="86378" y="121208"/>
                    <a:pt x="84961" y="116723"/>
                    <a:pt x="84961" y="118141"/>
                  </a:cubicBezTo>
                  <a:cubicBezTo>
                    <a:pt x="84961" y="119555"/>
                    <a:pt x="84961" y="118141"/>
                    <a:pt x="84961" y="120736"/>
                  </a:cubicBezTo>
                  <a:cubicBezTo>
                    <a:pt x="84961" y="123331"/>
                    <a:pt x="85197" y="124040"/>
                    <a:pt x="84491" y="121917"/>
                  </a:cubicBezTo>
                  <a:close/>
                  <a:moveTo>
                    <a:pt x="88028" y="119555"/>
                  </a:moveTo>
                  <a:cubicBezTo>
                    <a:pt x="88028" y="121208"/>
                    <a:pt x="88028" y="121208"/>
                    <a:pt x="88028" y="120972"/>
                  </a:cubicBezTo>
                  <a:cubicBezTo>
                    <a:pt x="88028" y="120736"/>
                    <a:pt x="86142" y="120027"/>
                    <a:pt x="87556" y="121681"/>
                  </a:cubicBezTo>
                  <a:close/>
                  <a:moveTo>
                    <a:pt x="67499" y="94307"/>
                  </a:moveTo>
                  <a:cubicBezTo>
                    <a:pt x="67499" y="96430"/>
                    <a:pt x="67499" y="94307"/>
                    <a:pt x="67499" y="94307"/>
                  </a:cubicBezTo>
                  <a:cubicBezTo>
                    <a:pt x="67499" y="94307"/>
                    <a:pt x="66321" y="95724"/>
                    <a:pt x="67027" y="96430"/>
                  </a:cubicBezTo>
                  <a:close/>
                  <a:moveTo>
                    <a:pt x="67499" y="92893"/>
                  </a:moveTo>
                  <a:cubicBezTo>
                    <a:pt x="67499" y="92893"/>
                    <a:pt x="67499" y="92893"/>
                    <a:pt x="67499" y="92893"/>
                  </a:cubicBezTo>
                  <a:cubicBezTo>
                    <a:pt x="67499" y="92893"/>
                    <a:pt x="64667" y="93362"/>
                    <a:pt x="66085" y="95016"/>
                  </a:cubicBezTo>
                  <a:close/>
                  <a:moveTo>
                    <a:pt x="70803" y="96666"/>
                  </a:moveTo>
                  <a:cubicBezTo>
                    <a:pt x="70803" y="96666"/>
                    <a:pt x="70803" y="96666"/>
                    <a:pt x="72220" y="98792"/>
                  </a:cubicBezTo>
                  <a:cubicBezTo>
                    <a:pt x="73634" y="100915"/>
                    <a:pt x="72220" y="100207"/>
                    <a:pt x="72220" y="98792"/>
                  </a:cubicBezTo>
                  <a:cubicBezTo>
                    <a:pt x="72220" y="97375"/>
                    <a:pt x="68680" y="98320"/>
                    <a:pt x="69389" y="98792"/>
                  </a:cubicBezTo>
                  <a:close/>
                  <a:moveTo>
                    <a:pt x="66557" y="89116"/>
                  </a:moveTo>
                  <a:lnTo>
                    <a:pt x="67971" y="92420"/>
                  </a:lnTo>
                  <a:cubicBezTo>
                    <a:pt x="67971" y="92420"/>
                    <a:pt x="67971" y="92420"/>
                    <a:pt x="67971" y="92420"/>
                  </a:cubicBezTo>
                  <a:cubicBezTo>
                    <a:pt x="67971" y="92420"/>
                    <a:pt x="69152" y="95724"/>
                    <a:pt x="67971" y="94543"/>
                  </a:cubicBezTo>
                  <a:cubicBezTo>
                    <a:pt x="66793" y="93362"/>
                    <a:pt x="63489" y="89825"/>
                    <a:pt x="65140" y="91476"/>
                  </a:cubicBezTo>
                  <a:close/>
                  <a:moveTo>
                    <a:pt x="95345" y="124749"/>
                  </a:moveTo>
                  <a:cubicBezTo>
                    <a:pt x="95345" y="126399"/>
                    <a:pt x="95345" y="124749"/>
                    <a:pt x="95345" y="124749"/>
                  </a:cubicBezTo>
                  <a:cubicBezTo>
                    <a:pt x="95345" y="124749"/>
                    <a:pt x="92986" y="125454"/>
                    <a:pt x="94873" y="126872"/>
                  </a:cubicBezTo>
                  <a:close/>
                  <a:moveTo>
                    <a:pt x="71748" y="94071"/>
                  </a:moveTo>
                  <a:cubicBezTo>
                    <a:pt x="71748" y="94071"/>
                    <a:pt x="71748" y="95724"/>
                    <a:pt x="71748" y="94071"/>
                  </a:cubicBezTo>
                  <a:cubicBezTo>
                    <a:pt x="71748" y="92420"/>
                    <a:pt x="68444" y="95252"/>
                    <a:pt x="69152" y="96194"/>
                  </a:cubicBezTo>
                  <a:close/>
                  <a:moveTo>
                    <a:pt x="91096" y="117668"/>
                  </a:moveTo>
                  <a:cubicBezTo>
                    <a:pt x="91096" y="117668"/>
                    <a:pt x="91096" y="117668"/>
                    <a:pt x="92750" y="117668"/>
                  </a:cubicBezTo>
                  <a:cubicBezTo>
                    <a:pt x="94400" y="117668"/>
                    <a:pt x="94164" y="117668"/>
                    <a:pt x="92750" y="115782"/>
                  </a:cubicBezTo>
                  <a:lnTo>
                    <a:pt x="92750" y="115782"/>
                  </a:lnTo>
                  <a:cubicBezTo>
                    <a:pt x="92750" y="117196"/>
                    <a:pt x="92750" y="115782"/>
                    <a:pt x="92750" y="117668"/>
                  </a:cubicBezTo>
                  <a:cubicBezTo>
                    <a:pt x="92750" y="119555"/>
                    <a:pt x="92750" y="117668"/>
                    <a:pt x="92750" y="119322"/>
                  </a:cubicBezTo>
                  <a:cubicBezTo>
                    <a:pt x="92750" y="120972"/>
                    <a:pt x="92750" y="117904"/>
                    <a:pt x="92750" y="117196"/>
                  </a:cubicBezTo>
                  <a:lnTo>
                    <a:pt x="92750" y="119322"/>
                  </a:lnTo>
                  <a:cubicBezTo>
                    <a:pt x="89682" y="120736"/>
                    <a:pt x="89446" y="119555"/>
                    <a:pt x="88501" y="119322"/>
                  </a:cubicBezTo>
                  <a:close/>
                  <a:moveTo>
                    <a:pt x="95109" y="119085"/>
                  </a:moveTo>
                  <a:cubicBezTo>
                    <a:pt x="96759" y="120972"/>
                    <a:pt x="96759" y="122859"/>
                    <a:pt x="95109" y="121445"/>
                  </a:cubicBezTo>
                  <a:lnTo>
                    <a:pt x="95109" y="119555"/>
                  </a:lnTo>
                  <a:cubicBezTo>
                    <a:pt x="95109" y="119555"/>
                    <a:pt x="94873" y="123568"/>
                    <a:pt x="92513" y="120736"/>
                  </a:cubicBezTo>
                  <a:close/>
                  <a:moveTo>
                    <a:pt x="95109" y="116254"/>
                  </a:moveTo>
                  <a:cubicBezTo>
                    <a:pt x="96054" y="117432"/>
                    <a:pt x="96759" y="118849"/>
                    <a:pt x="96996" y="120264"/>
                  </a:cubicBezTo>
                  <a:cubicBezTo>
                    <a:pt x="96996" y="120264"/>
                    <a:pt x="96996" y="120264"/>
                    <a:pt x="96996" y="120264"/>
                  </a:cubicBezTo>
                  <a:cubicBezTo>
                    <a:pt x="96996" y="120264"/>
                    <a:pt x="93222" y="120500"/>
                    <a:pt x="92041" y="117904"/>
                  </a:cubicBezTo>
                  <a:close/>
                  <a:moveTo>
                    <a:pt x="101717" y="123804"/>
                  </a:moveTo>
                  <a:cubicBezTo>
                    <a:pt x="101717" y="123804"/>
                    <a:pt x="101717" y="125454"/>
                    <a:pt x="101717" y="123804"/>
                  </a:cubicBezTo>
                  <a:cubicBezTo>
                    <a:pt x="101717" y="122153"/>
                    <a:pt x="97940" y="124512"/>
                    <a:pt x="98649" y="125454"/>
                  </a:cubicBezTo>
                  <a:close/>
                  <a:moveTo>
                    <a:pt x="176282" y="199081"/>
                  </a:moveTo>
                  <a:cubicBezTo>
                    <a:pt x="176282" y="199081"/>
                    <a:pt x="176282" y="197427"/>
                    <a:pt x="176282" y="199081"/>
                  </a:cubicBezTo>
                  <a:cubicBezTo>
                    <a:pt x="176282" y="200731"/>
                    <a:pt x="176282" y="199081"/>
                    <a:pt x="176282" y="200495"/>
                  </a:cubicBezTo>
                  <a:close/>
                  <a:moveTo>
                    <a:pt x="102895" y="116723"/>
                  </a:moveTo>
                  <a:cubicBezTo>
                    <a:pt x="104548" y="118849"/>
                    <a:pt x="104784" y="121917"/>
                    <a:pt x="102895" y="118849"/>
                  </a:cubicBezTo>
                  <a:cubicBezTo>
                    <a:pt x="101008" y="121208"/>
                    <a:pt x="99355" y="118849"/>
                    <a:pt x="99827" y="118377"/>
                  </a:cubicBezTo>
                  <a:close/>
                  <a:moveTo>
                    <a:pt x="177227" y="197900"/>
                  </a:moveTo>
                  <a:cubicBezTo>
                    <a:pt x="177227" y="197900"/>
                    <a:pt x="177227" y="195541"/>
                    <a:pt x="179350" y="197900"/>
                  </a:cubicBezTo>
                  <a:cubicBezTo>
                    <a:pt x="181476" y="200259"/>
                    <a:pt x="179350" y="199786"/>
                    <a:pt x="179350" y="200731"/>
                  </a:cubicBezTo>
                  <a:cubicBezTo>
                    <a:pt x="178172" y="199786"/>
                    <a:pt x="177463" y="198608"/>
                    <a:pt x="176755" y="197191"/>
                  </a:cubicBezTo>
                  <a:cubicBezTo>
                    <a:pt x="175576" y="200731"/>
                    <a:pt x="175340" y="201676"/>
                    <a:pt x="174159" y="199550"/>
                  </a:cubicBezTo>
                  <a:close/>
                  <a:moveTo>
                    <a:pt x="179822" y="197900"/>
                  </a:moveTo>
                  <a:cubicBezTo>
                    <a:pt x="179822" y="197900"/>
                    <a:pt x="179822" y="197900"/>
                    <a:pt x="179822" y="197900"/>
                  </a:cubicBezTo>
                  <a:cubicBezTo>
                    <a:pt x="179822" y="197900"/>
                    <a:pt x="176046" y="196482"/>
                    <a:pt x="176755" y="198372"/>
                  </a:cubicBezTo>
                  <a:close/>
                  <a:moveTo>
                    <a:pt x="85433" y="89353"/>
                  </a:moveTo>
                  <a:cubicBezTo>
                    <a:pt x="85433" y="89353"/>
                    <a:pt x="85433" y="89353"/>
                    <a:pt x="85433" y="89353"/>
                  </a:cubicBezTo>
                  <a:cubicBezTo>
                    <a:pt x="85433" y="89353"/>
                    <a:pt x="81893" y="89116"/>
                    <a:pt x="82602" y="89825"/>
                  </a:cubicBezTo>
                  <a:close/>
                  <a:moveTo>
                    <a:pt x="85433" y="86994"/>
                  </a:moveTo>
                  <a:cubicBezTo>
                    <a:pt x="84019" y="84159"/>
                    <a:pt x="85433" y="86994"/>
                    <a:pt x="85433" y="86994"/>
                  </a:cubicBezTo>
                  <a:cubicBezTo>
                    <a:pt x="84491" y="85576"/>
                    <a:pt x="83783" y="84159"/>
                    <a:pt x="83310" y="82509"/>
                  </a:cubicBezTo>
                  <a:cubicBezTo>
                    <a:pt x="83310" y="83926"/>
                    <a:pt x="83310" y="85812"/>
                    <a:pt x="85906" y="87227"/>
                  </a:cubicBezTo>
                  <a:lnTo>
                    <a:pt x="85906" y="85340"/>
                  </a:lnTo>
                  <a:cubicBezTo>
                    <a:pt x="86614" y="85812"/>
                    <a:pt x="87323" y="86521"/>
                    <a:pt x="87792" y="87463"/>
                  </a:cubicBezTo>
                  <a:cubicBezTo>
                    <a:pt x="87792" y="87463"/>
                    <a:pt x="87792" y="93362"/>
                    <a:pt x="85906" y="87463"/>
                  </a:cubicBezTo>
                  <a:cubicBezTo>
                    <a:pt x="85906" y="87463"/>
                    <a:pt x="85906" y="89353"/>
                    <a:pt x="84491" y="87463"/>
                  </a:cubicBezTo>
                  <a:cubicBezTo>
                    <a:pt x="83074" y="85576"/>
                    <a:pt x="81423" y="85576"/>
                    <a:pt x="82602" y="87463"/>
                  </a:cubicBezTo>
                  <a:close/>
                  <a:moveTo>
                    <a:pt x="83783" y="83217"/>
                  </a:moveTo>
                  <a:cubicBezTo>
                    <a:pt x="83783" y="84631"/>
                    <a:pt x="83783" y="84631"/>
                    <a:pt x="83783" y="84631"/>
                  </a:cubicBezTo>
                  <a:cubicBezTo>
                    <a:pt x="83783" y="84631"/>
                    <a:pt x="80006" y="82509"/>
                    <a:pt x="80951" y="83690"/>
                  </a:cubicBezTo>
                  <a:close/>
                  <a:moveTo>
                    <a:pt x="181712" y="190114"/>
                  </a:moveTo>
                  <a:cubicBezTo>
                    <a:pt x="181712" y="190114"/>
                    <a:pt x="181712" y="187282"/>
                    <a:pt x="183362" y="190114"/>
                  </a:cubicBezTo>
                  <a:cubicBezTo>
                    <a:pt x="185013" y="192945"/>
                    <a:pt x="180767" y="193181"/>
                    <a:pt x="178880" y="190583"/>
                  </a:cubicBezTo>
                  <a:close/>
                  <a:moveTo>
                    <a:pt x="84491" y="81328"/>
                  </a:moveTo>
                  <a:lnTo>
                    <a:pt x="84491" y="82981"/>
                  </a:lnTo>
                  <a:cubicBezTo>
                    <a:pt x="84491" y="82981"/>
                    <a:pt x="84491" y="82981"/>
                    <a:pt x="84491" y="84395"/>
                  </a:cubicBezTo>
                  <a:cubicBezTo>
                    <a:pt x="81423" y="82981"/>
                    <a:pt x="81657" y="82509"/>
                    <a:pt x="81657" y="81800"/>
                  </a:cubicBezTo>
                  <a:close/>
                  <a:moveTo>
                    <a:pt x="88265" y="84868"/>
                  </a:moveTo>
                  <a:cubicBezTo>
                    <a:pt x="88265" y="84868"/>
                    <a:pt x="88265" y="84868"/>
                    <a:pt x="89446" y="84868"/>
                  </a:cubicBezTo>
                  <a:cubicBezTo>
                    <a:pt x="90624" y="84868"/>
                    <a:pt x="85906" y="86757"/>
                    <a:pt x="85433" y="85340"/>
                  </a:cubicBezTo>
                  <a:close/>
                  <a:moveTo>
                    <a:pt x="82838" y="77318"/>
                  </a:moveTo>
                  <a:cubicBezTo>
                    <a:pt x="83546" y="77790"/>
                    <a:pt x="84019" y="78496"/>
                    <a:pt x="84255" y="79205"/>
                  </a:cubicBezTo>
                  <a:cubicBezTo>
                    <a:pt x="84255" y="79205"/>
                    <a:pt x="84255" y="79205"/>
                    <a:pt x="84255" y="79205"/>
                  </a:cubicBezTo>
                  <a:cubicBezTo>
                    <a:pt x="84255" y="79205"/>
                    <a:pt x="84255" y="79205"/>
                    <a:pt x="84255" y="79205"/>
                  </a:cubicBezTo>
                  <a:close/>
                  <a:moveTo>
                    <a:pt x="185722" y="187752"/>
                  </a:moveTo>
                  <a:lnTo>
                    <a:pt x="185722" y="189405"/>
                  </a:lnTo>
                  <a:cubicBezTo>
                    <a:pt x="185722" y="188224"/>
                    <a:pt x="185722" y="189405"/>
                    <a:pt x="184307" y="189405"/>
                  </a:cubicBezTo>
                  <a:cubicBezTo>
                    <a:pt x="182890" y="189405"/>
                    <a:pt x="181945" y="187046"/>
                    <a:pt x="182890" y="188224"/>
                  </a:cubicBezTo>
                  <a:close/>
                  <a:moveTo>
                    <a:pt x="91332" y="83217"/>
                  </a:moveTo>
                  <a:cubicBezTo>
                    <a:pt x="91332" y="83217"/>
                    <a:pt x="91332" y="83217"/>
                    <a:pt x="91332" y="83217"/>
                  </a:cubicBezTo>
                  <a:lnTo>
                    <a:pt x="91332" y="81564"/>
                  </a:lnTo>
                  <a:cubicBezTo>
                    <a:pt x="91332" y="81564"/>
                    <a:pt x="92986" y="82981"/>
                    <a:pt x="93692" y="84631"/>
                  </a:cubicBezTo>
                  <a:cubicBezTo>
                    <a:pt x="94400" y="86285"/>
                    <a:pt x="93692" y="84631"/>
                    <a:pt x="92041" y="84631"/>
                  </a:cubicBezTo>
                  <a:close/>
                  <a:moveTo>
                    <a:pt x="189970" y="189877"/>
                  </a:moveTo>
                  <a:lnTo>
                    <a:pt x="189970" y="188460"/>
                  </a:lnTo>
                  <a:cubicBezTo>
                    <a:pt x="184307" y="187282"/>
                    <a:pt x="185958" y="189169"/>
                    <a:pt x="186194" y="190347"/>
                  </a:cubicBezTo>
                  <a:close/>
                  <a:moveTo>
                    <a:pt x="94164" y="83926"/>
                  </a:moveTo>
                  <a:cubicBezTo>
                    <a:pt x="94164" y="83926"/>
                    <a:pt x="94164" y="83926"/>
                    <a:pt x="94164" y="83926"/>
                  </a:cubicBezTo>
                  <a:cubicBezTo>
                    <a:pt x="94164" y="83926"/>
                    <a:pt x="94164" y="83926"/>
                    <a:pt x="94164" y="83926"/>
                  </a:cubicBezTo>
                  <a:close/>
                  <a:moveTo>
                    <a:pt x="190443" y="182797"/>
                  </a:moveTo>
                  <a:cubicBezTo>
                    <a:pt x="190443" y="182797"/>
                    <a:pt x="190443" y="182797"/>
                    <a:pt x="190443" y="182797"/>
                  </a:cubicBezTo>
                  <a:cubicBezTo>
                    <a:pt x="190443" y="182797"/>
                    <a:pt x="192093" y="185392"/>
                    <a:pt x="190443" y="184684"/>
                  </a:cubicBezTo>
                  <a:cubicBezTo>
                    <a:pt x="188789" y="183978"/>
                    <a:pt x="190443" y="183033"/>
                    <a:pt x="190443" y="184684"/>
                  </a:cubicBezTo>
                  <a:cubicBezTo>
                    <a:pt x="190443" y="185392"/>
                    <a:pt x="190443" y="186101"/>
                    <a:pt x="190443" y="186810"/>
                  </a:cubicBezTo>
                  <a:cubicBezTo>
                    <a:pt x="190443" y="186810"/>
                    <a:pt x="190443" y="186810"/>
                    <a:pt x="190443" y="186810"/>
                  </a:cubicBezTo>
                  <a:cubicBezTo>
                    <a:pt x="190443" y="186810"/>
                    <a:pt x="186903" y="184448"/>
                    <a:pt x="186666" y="183269"/>
                  </a:cubicBezTo>
                  <a:close/>
                  <a:moveTo>
                    <a:pt x="94400" y="79677"/>
                  </a:moveTo>
                  <a:cubicBezTo>
                    <a:pt x="94400" y="79677"/>
                    <a:pt x="94400" y="79677"/>
                    <a:pt x="96290" y="79677"/>
                  </a:cubicBezTo>
                  <a:cubicBezTo>
                    <a:pt x="98177" y="79677"/>
                    <a:pt x="96290" y="79677"/>
                    <a:pt x="96290" y="79677"/>
                  </a:cubicBezTo>
                  <a:lnTo>
                    <a:pt x="96290" y="79677"/>
                  </a:lnTo>
                  <a:cubicBezTo>
                    <a:pt x="96054" y="80622"/>
                    <a:pt x="96054" y="81328"/>
                    <a:pt x="96290" y="82272"/>
                  </a:cubicBezTo>
                  <a:close/>
                  <a:moveTo>
                    <a:pt x="192093" y="182088"/>
                  </a:moveTo>
                  <a:lnTo>
                    <a:pt x="193511" y="184684"/>
                  </a:lnTo>
                  <a:cubicBezTo>
                    <a:pt x="193511" y="184684"/>
                    <a:pt x="187139" y="181616"/>
                    <a:pt x="189262" y="182561"/>
                  </a:cubicBezTo>
                  <a:close/>
                  <a:moveTo>
                    <a:pt x="97704" y="81094"/>
                  </a:moveTo>
                  <a:cubicBezTo>
                    <a:pt x="99121" y="82272"/>
                    <a:pt x="100063" y="83926"/>
                    <a:pt x="100772" y="85576"/>
                  </a:cubicBezTo>
                  <a:lnTo>
                    <a:pt x="100772" y="85576"/>
                  </a:lnTo>
                  <a:cubicBezTo>
                    <a:pt x="97940" y="84868"/>
                    <a:pt x="95345" y="83453"/>
                    <a:pt x="93222" y="81564"/>
                  </a:cubicBezTo>
                  <a:close/>
                  <a:moveTo>
                    <a:pt x="194689" y="183506"/>
                  </a:moveTo>
                  <a:cubicBezTo>
                    <a:pt x="194689" y="183506"/>
                    <a:pt x="194689" y="185156"/>
                    <a:pt x="194689" y="183506"/>
                  </a:cubicBezTo>
                  <a:cubicBezTo>
                    <a:pt x="194689" y="181852"/>
                    <a:pt x="189262" y="183033"/>
                    <a:pt x="189262" y="183978"/>
                  </a:cubicBezTo>
                  <a:close/>
                  <a:moveTo>
                    <a:pt x="98177" y="79677"/>
                  </a:moveTo>
                  <a:cubicBezTo>
                    <a:pt x="98177" y="79677"/>
                    <a:pt x="98177" y="79677"/>
                    <a:pt x="98177" y="79677"/>
                  </a:cubicBezTo>
                  <a:cubicBezTo>
                    <a:pt x="98177" y="79677"/>
                    <a:pt x="98177" y="79677"/>
                    <a:pt x="98177" y="78260"/>
                  </a:cubicBezTo>
                  <a:lnTo>
                    <a:pt x="98177" y="78260"/>
                  </a:lnTo>
                  <a:cubicBezTo>
                    <a:pt x="98177" y="78260"/>
                    <a:pt x="92986" y="79441"/>
                    <a:pt x="94873" y="80149"/>
                  </a:cubicBezTo>
                  <a:close/>
                  <a:moveTo>
                    <a:pt x="99591" y="79677"/>
                  </a:moveTo>
                  <a:cubicBezTo>
                    <a:pt x="99591" y="80149"/>
                    <a:pt x="99591" y="80858"/>
                    <a:pt x="99591" y="81328"/>
                  </a:cubicBezTo>
                  <a:cubicBezTo>
                    <a:pt x="99591" y="82981"/>
                    <a:pt x="99591" y="82981"/>
                    <a:pt x="99591" y="81328"/>
                  </a:cubicBezTo>
                  <a:cubicBezTo>
                    <a:pt x="99121" y="80149"/>
                    <a:pt x="98649" y="79205"/>
                    <a:pt x="98177" y="78260"/>
                  </a:cubicBezTo>
                  <a:close/>
                  <a:moveTo>
                    <a:pt x="195397" y="179021"/>
                  </a:moveTo>
                  <a:cubicBezTo>
                    <a:pt x="195634" y="180202"/>
                    <a:pt x="196106" y="181383"/>
                    <a:pt x="196812" y="182325"/>
                  </a:cubicBezTo>
                  <a:cubicBezTo>
                    <a:pt x="196812" y="182325"/>
                    <a:pt x="196812" y="182325"/>
                    <a:pt x="196812" y="182325"/>
                  </a:cubicBezTo>
                  <a:cubicBezTo>
                    <a:pt x="196812" y="182325"/>
                    <a:pt x="196812" y="181147"/>
                    <a:pt x="195161" y="179493"/>
                  </a:cubicBezTo>
                  <a:cubicBezTo>
                    <a:pt x="193511" y="177843"/>
                    <a:pt x="189262" y="180202"/>
                    <a:pt x="190912" y="180674"/>
                  </a:cubicBezTo>
                  <a:close/>
                  <a:moveTo>
                    <a:pt x="97704" y="75664"/>
                  </a:moveTo>
                  <a:lnTo>
                    <a:pt x="99121" y="77318"/>
                  </a:lnTo>
                  <a:lnTo>
                    <a:pt x="99121" y="77318"/>
                  </a:lnTo>
                  <a:cubicBezTo>
                    <a:pt x="99827" y="77790"/>
                    <a:pt x="100300" y="78732"/>
                    <a:pt x="100536" y="79677"/>
                  </a:cubicBezTo>
                  <a:cubicBezTo>
                    <a:pt x="100536" y="79677"/>
                    <a:pt x="100536" y="79677"/>
                    <a:pt x="100536" y="79677"/>
                  </a:cubicBezTo>
                  <a:cubicBezTo>
                    <a:pt x="100772" y="80149"/>
                    <a:pt x="100772" y="80622"/>
                    <a:pt x="100536" y="81094"/>
                  </a:cubicBezTo>
                  <a:lnTo>
                    <a:pt x="100536" y="81094"/>
                  </a:lnTo>
                  <a:cubicBezTo>
                    <a:pt x="98413" y="79205"/>
                    <a:pt x="95817" y="78026"/>
                    <a:pt x="93222" y="77318"/>
                  </a:cubicBezTo>
                  <a:close/>
                  <a:moveTo>
                    <a:pt x="101953" y="80149"/>
                  </a:moveTo>
                  <a:cubicBezTo>
                    <a:pt x="101953" y="80149"/>
                    <a:pt x="101953" y="80149"/>
                    <a:pt x="101953" y="80149"/>
                  </a:cubicBezTo>
                  <a:cubicBezTo>
                    <a:pt x="101953" y="80149"/>
                    <a:pt x="98649" y="83926"/>
                    <a:pt x="97468" y="81800"/>
                  </a:cubicBezTo>
                  <a:close/>
                  <a:moveTo>
                    <a:pt x="101953" y="76845"/>
                  </a:moveTo>
                  <a:cubicBezTo>
                    <a:pt x="101953" y="76845"/>
                    <a:pt x="101953" y="76845"/>
                    <a:pt x="101953" y="76845"/>
                  </a:cubicBezTo>
                  <a:cubicBezTo>
                    <a:pt x="101953" y="76845"/>
                    <a:pt x="101953" y="76845"/>
                    <a:pt x="101953" y="76845"/>
                  </a:cubicBezTo>
                  <a:lnTo>
                    <a:pt x="101953" y="76845"/>
                  </a:lnTo>
                  <a:close/>
                  <a:moveTo>
                    <a:pt x="105254" y="78732"/>
                  </a:moveTo>
                  <a:cubicBezTo>
                    <a:pt x="105254" y="78732"/>
                    <a:pt x="105254" y="78732"/>
                    <a:pt x="105254" y="78732"/>
                  </a:cubicBezTo>
                  <a:cubicBezTo>
                    <a:pt x="105254" y="78732"/>
                    <a:pt x="99591" y="78732"/>
                    <a:pt x="100536" y="80386"/>
                  </a:cubicBezTo>
                  <a:close/>
                  <a:moveTo>
                    <a:pt x="105254" y="78732"/>
                  </a:moveTo>
                  <a:cubicBezTo>
                    <a:pt x="105254" y="78732"/>
                    <a:pt x="105254" y="78732"/>
                    <a:pt x="105254" y="78732"/>
                  </a:cubicBezTo>
                  <a:cubicBezTo>
                    <a:pt x="105963" y="79205"/>
                    <a:pt x="106435" y="79913"/>
                    <a:pt x="106907" y="80622"/>
                  </a:cubicBezTo>
                  <a:cubicBezTo>
                    <a:pt x="106907" y="80622"/>
                    <a:pt x="106907" y="80622"/>
                    <a:pt x="106907" y="80622"/>
                  </a:cubicBezTo>
                  <a:cubicBezTo>
                    <a:pt x="106907" y="80622"/>
                    <a:pt x="101008" y="81800"/>
                    <a:pt x="100772" y="81094"/>
                  </a:cubicBezTo>
                  <a:close/>
                  <a:moveTo>
                    <a:pt x="107380" y="78732"/>
                  </a:moveTo>
                  <a:cubicBezTo>
                    <a:pt x="107380" y="80386"/>
                    <a:pt x="107380" y="80386"/>
                    <a:pt x="107380" y="78732"/>
                  </a:cubicBezTo>
                  <a:cubicBezTo>
                    <a:pt x="107380" y="77082"/>
                    <a:pt x="102895" y="81800"/>
                    <a:pt x="102895" y="81094"/>
                  </a:cubicBezTo>
                  <a:close/>
                  <a:moveTo>
                    <a:pt x="105254" y="74722"/>
                  </a:moveTo>
                  <a:cubicBezTo>
                    <a:pt x="105254" y="77318"/>
                    <a:pt x="105254" y="77082"/>
                    <a:pt x="105254" y="76845"/>
                  </a:cubicBezTo>
                  <a:cubicBezTo>
                    <a:pt x="105254" y="76609"/>
                    <a:pt x="99827" y="76373"/>
                    <a:pt x="100772" y="77082"/>
                  </a:cubicBezTo>
                  <a:close/>
                  <a:moveTo>
                    <a:pt x="109975" y="78496"/>
                  </a:moveTo>
                  <a:cubicBezTo>
                    <a:pt x="109975" y="78968"/>
                    <a:pt x="109975" y="79677"/>
                    <a:pt x="109975" y="80149"/>
                  </a:cubicBezTo>
                  <a:cubicBezTo>
                    <a:pt x="109975" y="81564"/>
                    <a:pt x="109975" y="82509"/>
                    <a:pt x="109975" y="80149"/>
                  </a:cubicBezTo>
                  <a:cubicBezTo>
                    <a:pt x="109975" y="77790"/>
                    <a:pt x="105963" y="81800"/>
                    <a:pt x="105490" y="80858"/>
                  </a:cubicBezTo>
                  <a:close/>
                  <a:moveTo>
                    <a:pt x="109975" y="71891"/>
                  </a:moveTo>
                  <a:cubicBezTo>
                    <a:pt x="109975" y="71891"/>
                    <a:pt x="109975" y="71891"/>
                    <a:pt x="109975" y="71891"/>
                  </a:cubicBezTo>
                  <a:cubicBezTo>
                    <a:pt x="109975" y="71891"/>
                    <a:pt x="109975" y="71891"/>
                    <a:pt x="109975" y="71891"/>
                  </a:cubicBezTo>
                  <a:cubicBezTo>
                    <a:pt x="109975" y="71891"/>
                    <a:pt x="106199" y="73778"/>
                    <a:pt x="106435" y="74250"/>
                  </a:cubicBezTo>
                  <a:close/>
                  <a:moveTo>
                    <a:pt x="137113" y="56080"/>
                  </a:moveTo>
                  <a:cubicBezTo>
                    <a:pt x="137113" y="56080"/>
                    <a:pt x="137113" y="56080"/>
                    <a:pt x="138763" y="57261"/>
                  </a:cubicBezTo>
                  <a:cubicBezTo>
                    <a:pt x="140417" y="58439"/>
                    <a:pt x="138763" y="59384"/>
                    <a:pt x="138763" y="59620"/>
                  </a:cubicBezTo>
                  <a:lnTo>
                    <a:pt x="138763" y="59620"/>
                  </a:lnTo>
                  <a:cubicBezTo>
                    <a:pt x="138763" y="59620"/>
                    <a:pt x="134751" y="60562"/>
                    <a:pt x="133573" y="58439"/>
                  </a:cubicBezTo>
                  <a:close/>
                  <a:moveTo>
                    <a:pt x="140650" y="56080"/>
                  </a:moveTo>
                  <a:cubicBezTo>
                    <a:pt x="139236" y="54429"/>
                    <a:pt x="140650" y="57497"/>
                    <a:pt x="138763" y="54662"/>
                  </a:cubicBezTo>
                  <a:cubicBezTo>
                    <a:pt x="136168" y="58675"/>
                    <a:pt x="135932" y="57497"/>
                    <a:pt x="137113" y="59384"/>
                  </a:cubicBezTo>
                  <a:close/>
                  <a:moveTo>
                    <a:pt x="244715" y="133952"/>
                  </a:moveTo>
                  <a:cubicBezTo>
                    <a:pt x="244715" y="136783"/>
                    <a:pt x="244715" y="133952"/>
                    <a:pt x="247783" y="137725"/>
                  </a:cubicBezTo>
                  <a:cubicBezTo>
                    <a:pt x="246368" y="137725"/>
                    <a:pt x="246368" y="137725"/>
                    <a:pt x="245896" y="137725"/>
                  </a:cubicBezTo>
                  <a:cubicBezTo>
                    <a:pt x="245424" y="137725"/>
                    <a:pt x="239760" y="136547"/>
                    <a:pt x="241175" y="137253"/>
                  </a:cubicBezTo>
                  <a:close/>
                  <a:moveTo>
                    <a:pt x="246838" y="138198"/>
                  </a:moveTo>
                  <a:cubicBezTo>
                    <a:pt x="246838" y="138198"/>
                    <a:pt x="246838" y="138198"/>
                    <a:pt x="246838" y="138198"/>
                  </a:cubicBezTo>
                  <a:cubicBezTo>
                    <a:pt x="246838" y="138198"/>
                    <a:pt x="249200" y="141029"/>
                    <a:pt x="248491" y="140793"/>
                  </a:cubicBezTo>
                  <a:lnTo>
                    <a:pt x="246605" y="138670"/>
                  </a:lnTo>
                  <a:cubicBezTo>
                    <a:pt x="246605" y="138670"/>
                    <a:pt x="244479" y="135602"/>
                    <a:pt x="244715" y="135130"/>
                  </a:cubicBezTo>
                  <a:cubicBezTo>
                    <a:pt x="244951" y="137253"/>
                    <a:pt x="244479" y="139615"/>
                    <a:pt x="243301" y="141502"/>
                  </a:cubicBezTo>
                  <a:close/>
                  <a:moveTo>
                    <a:pt x="145135" y="49944"/>
                  </a:moveTo>
                  <a:cubicBezTo>
                    <a:pt x="145135" y="48763"/>
                    <a:pt x="145135" y="49944"/>
                    <a:pt x="145135" y="49944"/>
                  </a:cubicBezTo>
                  <a:cubicBezTo>
                    <a:pt x="145135" y="49944"/>
                    <a:pt x="145135" y="49944"/>
                    <a:pt x="145135" y="52539"/>
                  </a:cubicBezTo>
                  <a:cubicBezTo>
                    <a:pt x="145135" y="55135"/>
                    <a:pt x="142067" y="53721"/>
                    <a:pt x="142067" y="53248"/>
                  </a:cubicBezTo>
                  <a:close/>
                  <a:moveTo>
                    <a:pt x="245660" y="133007"/>
                  </a:moveTo>
                  <a:cubicBezTo>
                    <a:pt x="246605" y="133952"/>
                    <a:pt x="247546" y="134894"/>
                    <a:pt x="248491" y="136075"/>
                  </a:cubicBezTo>
                  <a:cubicBezTo>
                    <a:pt x="248491" y="136075"/>
                    <a:pt x="248491" y="137489"/>
                    <a:pt x="248491" y="136075"/>
                  </a:cubicBezTo>
                  <a:close/>
                  <a:moveTo>
                    <a:pt x="147494" y="50180"/>
                  </a:moveTo>
                  <a:cubicBezTo>
                    <a:pt x="147494" y="50180"/>
                    <a:pt x="147494" y="51831"/>
                    <a:pt x="147494" y="50180"/>
                  </a:cubicBezTo>
                  <a:cubicBezTo>
                    <a:pt x="147494" y="48530"/>
                    <a:pt x="142067" y="51361"/>
                    <a:pt x="143954" y="53484"/>
                  </a:cubicBezTo>
                  <a:close/>
                  <a:moveTo>
                    <a:pt x="246132" y="133243"/>
                  </a:moveTo>
                  <a:cubicBezTo>
                    <a:pt x="246132" y="133243"/>
                    <a:pt x="246132" y="133243"/>
                    <a:pt x="246132" y="133243"/>
                  </a:cubicBezTo>
                  <a:cubicBezTo>
                    <a:pt x="246132" y="133243"/>
                    <a:pt x="246132" y="134658"/>
                    <a:pt x="246132" y="134894"/>
                  </a:cubicBezTo>
                  <a:cubicBezTo>
                    <a:pt x="244715" y="134658"/>
                    <a:pt x="243301" y="135366"/>
                    <a:pt x="242592" y="136547"/>
                  </a:cubicBezTo>
                  <a:close/>
                  <a:moveTo>
                    <a:pt x="159057" y="32010"/>
                  </a:moveTo>
                  <a:cubicBezTo>
                    <a:pt x="159057" y="32010"/>
                    <a:pt x="159057" y="33191"/>
                    <a:pt x="159057" y="32010"/>
                  </a:cubicBezTo>
                  <a:cubicBezTo>
                    <a:pt x="159057" y="30832"/>
                    <a:pt x="154102" y="33663"/>
                    <a:pt x="155516" y="35314"/>
                  </a:cubicBezTo>
                  <a:close/>
                  <a:moveTo>
                    <a:pt x="159057" y="32010"/>
                  </a:moveTo>
                  <a:cubicBezTo>
                    <a:pt x="159057" y="32010"/>
                    <a:pt x="159057" y="32010"/>
                    <a:pt x="159057" y="32010"/>
                  </a:cubicBezTo>
                  <a:cubicBezTo>
                    <a:pt x="159057" y="32010"/>
                    <a:pt x="154102" y="32719"/>
                    <a:pt x="155989" y="34133"/>
                  </a:cubicBezTo>
                  <a:close/>
                  <a:moveTo>
                    <a:pt x="159057" y="30359"/>
                  </a:moveTo>
                  <a:lnTo>
                    <a:pt x="159057" y="30359"/>
                  </a:lnTo>
                  <a:lnTo>
                    <a:pt x="159057" y="30359"/>
                  </a:lnTo>
                  <a:cubicBezTo>
                    <a:pt x="153866" y="31538"/>
                    <a:pt x="154574" y="32246"/>
                    <a:pt x="155047" y="32482"/>
                  </a:cubicBezTo>
                  <a:close/>
                  <a:moveTo>
                    <a:pt x="224185" y="63396"/>
                  </a:moveTo>
                  <a:cubicBezTo>
                    <a:pt x="225366" y="64102"/>
                    <a:pt x="226308" y="65283"/>
                    <a:pt x="227253" y="66228"/>
                  </a:cubicBezTo>
                  <a:cubicBezTo>
                    <a:pt x="227253" y="66228"/>
                    <a:pt x="227253" y="67642"/>
                    <a:pt x="227253" y="69296"/>
                  </a:cubicBezTo>
                  <a:cubicBezTo>
                    <a:pt x="227253" y="70946"/>
                    <a:pt x="227253" y="69296"/>
                    <a:pt x="225839" y="68115"/>
                  </a:cubicBezTo>
                  <a:cubicBezTo>
                    <a:pt x="223713" y="67642"/>
                    <a:pt x="221826" y="66697"/>
                    <a:pt x="220176" y="65519"/>
                  </a:cubicBezTo>
                  <a:close/>
                  <a:moveTo>
                    <a:pt x="225839" y="61979"/>
                  </a:moveTo>
                  <a:lnTo>
                    <a:pt x="227962" y="63396"/>
                  </a:lnTo>
                  <a:cubicBezTo>
                    <a:pt x="227962" y="63396"/>
                    <a:pt x="227962" y="65283"/>
                    <a:pt x="227962" y="65519"/>
                  </a:cubicBezTo>
                  <a:close/>
                  <a:moveTo>
                    <a:pt x="163305" y="18797"/>
                  </a:moveTo>
                  <a:cubicBezTo>
                    <a:pt x="163305" y="18797"/>
                    <a:pt x="165192" y="21392"/>
                    <a:pt x="163305" y="20920"/>
                  </a:cubicBezTo>
                  <a:cubicBezTo>
                    <a:pt x="162124" y="21629"/>
                    <a:pt x="160474" y="21629"/>
                    <a:pt x="159293" y="20684"/>
                  </a:cubicBezTo>
                  <a:close/>
                  <a:moveTo>
                    <a:pt x="224894" y="57730"/>
                  </a:moveTo>
                  <a:cubicBezTo>
                    <a:pt x="225839" y="59620"/>
                    <a:pt x="227017" y="61507"/>
                    <a:pt x="228434" y="62924"/>
                  </a:cubicBezTo>
                  <a:lnTo>
                    <a:pt x="227017" y="62924"/>
                  </a:lnTo>
                  <a:cubicBezTo>
                    <a:pt x="227017" y="62924"/>
                    <a:pt x="218995" y="59620"/>
                    <a:pt x="220881" y="59856"/>
                  </a:cubicBezTo>
                  <a:close/>
                  <a:moveTo>
                    <a:pt x="156934" y="8413"/>
                  </a:moveTo>
                  <a:lnTo>
                    <a:pt x="156934" y="8413"/>
                  </a:lnTo>
                  <a:cubicBezTo>
                    <a:pt x="158584" y="8413"/>
                    <a:pt x="159529" y="11008"/>
                    <a:pt x="161182" y="12189"/>
                  </a:cubicBezTo>
                  <a:cubicBezTo>
                    <a:pt x="162833" y="13367"/>
                    <a:pt x="162597" y="13840"/>
                    <a:pt x="161182" y="12189"/>
                  </a:cubicBezTo>
                  <a:cubicBezTo>
                    <a:pt x="158584" y="11008"/>
                    <a:pt x="155753" y="10302"/>
                    <a:pt x="152921" y="10536"/>
                  </a:cubicBezTo>
                  <a:close/>
                  <a:moveTo>
                    <a:pt x="230321" y="54193"/>
                  </a:moveTo>
                  <a:lnTo>
                    <a:pt x="232916" y="56080"/>
                  </a:lnTo>
                  <a:cubicBezTo>
                    <a:pt x="232916" y="56080"/>
                    <a:pt x="232916" y="56080"/>
                    <a:pt x="231502" y="56080"/>
                  </a:cubicBezTo>
                  <a:cubicBezTo>
                    <a:pt x="230085" y="56080"/>
                    <a:pt x="227253" y="57261"/>
                    <a:pt x="226308" y="56316"/>
                  </a:cubicBezTo>
                  <a:close/>
                  <a:moveTo>
                    <a:pt x="201297" y="36023"/>
                  </a:moveTo>
                  <a:lnTo>
                    <a:pt x="198938" y="33663"/>
                  </a:lnTo>
                  <a:lnTo>
                    <a:pt x="201060" y="35078"/>
                  </a:lnTo>
                  <a:lnTo>
                    <a:pt x="201060" y="35078"/>
                  </a:lnTo>
                  <a:cubicBezTo>
                    <a:pt x="201060" y="35078"/>
                    <a:pt x="201060" y="35078"/>
                    <a:pt x="202947" y="37201"/>
                  </a:cubicBezTo>
                  <a:close/>
                  <a:moveTo>
                    <a:pt x="169205" y="12425"/>
                  </a:moveTo>
                  <a:cubicBezTo>
                    <a:pt x="169205" y="12425"/>
                    <a:pt x="169205" y="12425"/>
                    <a:pt x="169205" y="12425"/>
                  </a:cubicBezTo>
                  <a:cubicBezTo>
                    <a:pt x="169205" y="12425"/>
                    <a:pt x="164014" y="13603"/>
                    <a:pt x="165665" y="14548"/>
                  </a:cubicBezTo>
                  <a:close/>
                  <a:moveTo>
                    <a:pt x="169205" y="12425"/>
                  </a:moveTo>
                  <a:cubicBezTo>
                    <a:pt x="169205" y="12425"/>
                    <a:pt x="171091" y="14076"/>
                    <a:pt x="169205" y="12425"/>
                  </a:cubicBezTo>
                  <a:cubicBezTo>
                    <a:pt x="167315" y="10772"/>
                    <a:pt x="165665" y="13603"/>
                    <a:pt x="165665" y="14312"/>
                  </a:cubicBezTo>
                  <a:close/>
                  <a:moveTo>
                    <a:pt x="170619" y="12425"/>
                  </a:moveTo>
                  <a:cubicBezTo>
                    <a:pt x="170619" y="12425"/>
                    <a:pt x="170619" y="12425"/>
                    <a:pt x="170619" y="12425"/>
                  </a:cubicBezTo>
                  <a:cubicBezTo>
                    <a:pt x="170619" y="12425"/>
                    <a:pt x="165665" y="14076"/>
                    <a:pt x="167315" y="14784"/>
                  </a:cubicBezTo>
                  <a:close/>
                  <a:moveTo>
                    <a:pt x="164014" y="7468"/>
                  </a:moveTo>
                  <a:lnTo>
                    <a:pt x="164014" y="7468"/>
                  </a:lnTo>
                  <a:cubicBezTo>
                    <a:pt x="164014" y="7468"/>
                    <a:pt x="166373" y="9121"/>
                    <a:pt x="164014" y="7468"/>
                  </a:cubicBezTo>
                  <a:close/>
                  <a:moveTo>
                    <a:pt x="181712" y="16671"/>
                  </a:moveTo>
                  <a:cubicBezTo>
                    <a:pt x="181712" y="16671"/>
                    <a:pt x="181712" y="16671"/>
                    <a:pt x="181712" y="16671"/>
                  </a:cubicBezTo>
                  <a:lnTo>
                    <a:pt x="180059" y="16671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1" name="Полилиния: фигура 2350">
              <a:extLst>
                <a:ext uri="{FF2B5EF4-FFF2-40B4-BE49-F238E27FC236}">
                  <a16:creationId xmlns:a16="http://schemas.microsoft.com/office/drawing/2014/main" id="{416A8466-CD91-502D-DB8E-58E627F3F4AF}"/>
                </a:ext>
              </a:extLst>
            </p:cNvPr>
            <p:cNvSpPr/>
            <p:nvPr/>
          </p:nvSpPr>
          <p:spPr>
            <a:xfrm>
              <a:off x="2188892" y="3823329"/>
              <a:ext cx="2609" cy="4162"/>
            </a:xfrm>
            <a:custGeom>
              <a:avLst/>
              <a:gdLst>
                <a:gd name="connsiteX0" fmla="*/ 1428 w 2609"/>
                <a:gd name="connsiteY0" fmla="*/ 3044 h 4162"/>
                <a:gd name="connsiteX1" fmla="*/ 1428 w 2609"/>
                <a:gd name="connsiteY1" fmla="*/ 3044 h 4162"/>
                <a:gd name="connsiteX2" fmla="*/ 1428 w 2609"/>
                <a:gd name="connsiteY2" fmla="*/ -260 h 4162"/>
                <a:gd name="connsiteX3" fmla="*/ -1167 w 2609"/>
                <a:gd name="connsiteY3" fmla="*/ -260 h 4162"/>
                <a:gd name="connsiteX4" fmla="*/ -1167 w 2609"/>
                <a:gd name="connsiteY4" fmla="*/ 1154 h 4162"/>
                <a:gd name="connsiteX5" fmla="*/ 1428 w 2609"/>
                <a:gd name="connsiteY5" fmla="*/ 3044 h 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09" h="4162">
                  <a:moveTo>
                    <a:pt x="1428" y="3044"/>
                  </a:moveTo>
                  <a:cubicBezTo>
                    <a:pt x="1428" y="3044"/>
                    <a:pt x="1428" y="3044"/>
                    <a:pt x="1428" y="3044"/>
                  </a:cubicBezTo>
                  <a:cubicBezTo>
                    <a:pt x="1428" y="-733"/>
                    <a:pt x="1428" y="1626"/>
                    <a:pt x="1428" y="-260"/>
                  </a:cubicBezTo>
                  <a:cubicBezTo>
                    <a:pt x="1428" y="-2150"/>
                    <a:pt x="-695" y="-260"/>
                    <a:pt x="-1167" y="-260"/>
                  </a:cubicBezTo>
                  <a:cubicBezTo>
                    <a:pt x="-1167" y="212"/>
                    <a:pt x="-1167" y="682"/>
                    <a:pt x="-1167" y="1154"/>
                  </a:cubicBezTo>
                  <a:cubicBezTo>
                    <a:pt x="-1167" y="1154"/>
                    <a:pt x="1664" y="3280"/>
                    <a:pt x="1428" y="30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2" name="Полилиния: фигура 2351">
              <a:extLst>
                <a:ext uri="{FF2B5EF4-FFF2-40B4-BE49-F238E27FC236}">
                  <a16:creationId xmlns:a16="http://schemas.microsoft.com/office/drawing/2014/main" id="{217AC645-6EBE-A9E4-BBD8-5021A44CB1AD}"/>
                </a:ext>
              </a:extLst>
            </p:cNvPr>
            <p:cNvSpPr/>
            <p:nvPr/>
          </p:nvSpPr>
          <p:spPr>
            <a:xfrm>
              <a:off x="2200586" y="3973985"/>
              <a:ext cx="104" cy="734"/>
            </a:xfrm>
            <a:custGeom>
              <a:avLst/>
              <a:gdLst>
                <a:gd name="connsiteX0" fmla="*/ -1062 w 104"/>
                <a:gd name="connsiteY0" fmla="*/ -365 h 734"/>
                <a:gd name="connsiteX1" fmla="*/ -1062 w 104"/>
                <a:gd name="connsiteY1" fmla="*/ -365 h 734"/>
                <a:gd name="connsiteX2" fmla="*/ -1062 w 104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4">
                  <a:moveTo>
                    <a:pt x="-1062" y="-365"/>
                  </a:moveTo>
                  <a:cubicBezTo>
                    <a:pt x="-1062" y="-365"/>
                    <a:pt x="-1062" y="-365"/>
                    <a:pt x="-1062" y="-365"/>
                  </a:cubicBezTo>
                  <a:cubicBezTo>
                    <a:pt x="-1062" y="-365"/>
                    <a:pt x="-1298" y="-2019"/>
                    <a:pt x="-106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3" name="Полилиния: фигура 2352">
              <a:extLst>
                <a:ext uri="{FF2B5EF4-FFF2-40B4-BE49-F238E27FC236}">
                  <a16:creationId xmlns:a16="http://schemas.microsoft.com/office/drawing/2014/main" id="{90E5E2B3-8B27-6B82-1306-41DF04E249DF}"/>
                </a:ext>
              </a:extLst>
            </p:cNvPr>
            <p:cNvSpPr/>
            <p:nvPr/>
          </p:nvSpPr>
          <p:spPr>
            <a:xfrm>
              <a:off x="2213198" y="3961977"/>
              <a:ext cx="354" cy="3303"/>
            </a:xfrm>
            <a:custGeom>
              <a:avLst/>
              <a:gdLst>
                <a:gd name="connsiteX0" fmla="*/ -1167 w 354"/>
                <a:gd name="connsiteY0" fmla="*/ -1100 h 3303"/>
                <a:gd name="connsiteX1" fmla="*/ -1167 w 354"/>
                <a:gd name="connsiteY1" fmla="*/ 787 h 3303"/>
                <a:gd name="connsiteX2" fmla="*/ -1167 w 354"/>
                <a:gd name="connsiteY2" fmla="*/ 787 h 3303"/>
                <a:gd name="connsiteX3" fmla="*/ -1167 w 354"/>
                <a:gd name="connsiteY3" fmla="*/ 2204 h 3303"/>
                <a:gd name="connsiteX4" fmla="*/ -1167 w 354"/>
                <a:gd name="connsiteY4" fmla="*/ -110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" h="3303">
                  <a:moveTo>
                    <a:pt x="-1167" y="-1100"/>
                  </a:moveTo>
                  <a:cubicBezTo>
                    <a:pt x="-1167" y="-1100"/>
                    <a:pt x="-1167" y="81"/>
                    <a:pt x="-1167" y="787"/>
                  </a:cubicBezTo>
                  <a:cubicBezTo>
                    <a:pt x="-1167" y="1495"/>
                    <a:pt x="-1167" y="787"/>
                    <a:pt x="-1167" y="787"/>
                  </a:cubicBezTo>
                  <a:lnTo>
                    <a:pt x="-1167" y="2204"/>
                  </a:lnTo>
                  <a:cubicBezTo>
                    <a:pt x="-695" y="1259"/>
                    <a:pt x="-695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4" name="Полилиния: фигура 2353">
              <a:extLst>
                <a:ext uri="{FF2B5EF4-FFF2-40B4-BE49-F238E27FC236}">
                  <a16:creationId xmlns:a16="http://schemas.microsoft.com/office/drawing/2014/main" id="{42B172C2-C5AE-2E2A-B14A-A9B158BFE72C}"/>
                </a:ext>
              </a:extLst>
            </p:cNvPr>
            <p:cNvSpPr/>
            <p:nvPr/>
          </p:nvSpPr>
          <p:spPr>
            <a:xfrm>
              <a:off x="2174498" y="3909119"/>
              <a:ext cx="1428" cy="2831"/>
            </a:xfrm>
            <a:custGeom>
              <a:avLst/>
              <a:gdLst>
                <a:gd name="connsiteX0" fmla="*/ -1167 w 1428"/>
                <a:gd name="connsiteY0" fmla="*/ -628 h 2831"/>
                <a:gd name="connsiteX1" fmla="*/ 250 w 1428"/>
                <a:gd name="connsiteY1" fmla="*/ 1731 h 2831"/>
                <a:gd name="connsiteX2" fmla="*/ 250 w 1428"/>
                <a:gd name="connsiteY2" fmla="*/ -1100 h 2831"/>
                <a:gd name="connsiteX3" fmla="*/ -1167 w 1428"/>
                <a:gd name="connsiteY3" fmla="*/ -628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" h="2831">
                  <a:moveTo>
                    <a:pt x="-1167" y="-628"/>
                  </a:moveTo>
                  <a:cubicBezTo>
                    <a:pt x="-1167" y="-628"/>
                    <a:pt x="-1167" y="-628"/>
                    <a:pt x="250" y="1731"/>
                  </a:cubicBezTo>
                  <a:lnTo>
                    <a:pt x="250" y="-1100"/>
                  </a:lnTo>
                  <a:cubicBezTo>
                    <a:pt x="250" y="-1100"/>
                    <a:pt x="483" y="550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5" name="Полилиния: фигура 2354">
              <a:extLst>
                <a:ext uri="{FF2B5EF4-FFF2-40B4-BE49-F238E27FC236}">
                  <a16:creationId xmlns:a16="http://schemas.microsoft.com/office/drawing/2014/main" id="{31D725E1-1010-9AF0-5E01-9B8621B87880}"/>
                </a:ext>
              </a:extLst>
            </p:cNvPr>
            <p:cNvSpPr/>
            <p:nvPr/>
          </p:nvSpPr>
          <p:spPr>
            <a:xfrm>
              <a:off x="2190604" y="3931066"/>
              <a:ext cx="384" cy="2359"/>
            </a:xfrm>
            <a:custGeom>
              <a:avLst/>
              <a:gdLst>
                <a:gd name="connsiteX0" fmla="*/ -992 w 384"/>
                <a:gd name="connsiteY0" fmla="*/ -1100 h 2359"/>
                <a:gd name="connsiteX1" fmla="*/ -992 w 384"/>
                <a:gd name="connsiteY1" fmla="*/ 1259 h 2359"/>
                <a:gd name="connsiteX2" fmla="*/ -992 w 384"/>
                <a:gd name="connsiteY2" fmla="*/ 78 h 2359"/>
                <a:gd name="connsiteX3" fmla="*/ -992 w 384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" h="2359">
                  <a:moveTo>
                    <a:pt x="-992" y="-1100"/>
                  </a:moveTo>
                  <a:cubicBezTo>
                    <a:pt x="-1226" y="-394"/>
                    <a:pt x="-1226" y="550"/>
                    <a:pt x="-992" y="1259"/>
                  </a:cubicBezTo>
                  <a:cubicBezTo>
                    <a:pt x="-992" y="1259"/>
                    <a:pt x="-992" y="-158"/>
                    <a:pt x="-992" y="78"/>
                  </a:cubicBezTo>
                  <a:cubicBezTo>
                    <a:pt x="-992" y="314"/>
                    <a:pt x="-520" y="-394"/>
                    <a:pt x="-9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6" name="Полилиния: фигура 2355">
              <a:extLst>
                <a:ext uri="{FF2B5EF4-FFF2-40B4-BE49-F238E27FC236}">
                  <a16:creationId xmlns:a16="http://schemas.microsoft.com/office/drawing/2014/main" id="{96A51FBE-51B5-3F34-E0EA-545C630A9A18}"/>
                </a:ext>
              </a:extLst>
            </p:cNvPr>
            <p:cNvSpPr/>
            <p:nvPr/>
          </p:nvSpPr>
          <p:spPr>
            <a:xfrm>
              <a:off x="2185647" y="3920445"/>
              <a:ext cx="177" cy="2359"/>
            </a:xfrm>
            <a:custGeom>
              <a:avLst/>
              <a:gdLst>
                <a:gd name="connsiteX0" fmla="*/ -990 w 177"/>
                <a:gd name="connsiteY0" fmla="*/ 787 h 2359"/>
                <a:gd name="connsiteX1" fmla="*/ -990 w 177"/>
                <a:gd name="connsiteY1" fmla="*/ -1100 h 2359"/>
                <a:gd name="connsiteX2" fmla="*/ -990 w 177"/>
                <a:gd name="connsiteY2" fmla="*/ 1259 h 2359"/>
                <a:gd name="connsiteX3" fmla="*/ -990 w 177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359">
                  <a:moveTo>
                    <a:pt x="-990" y="787"/>
                  </a:moveTo>
                  <a:lnTo>
                    <a:pt x="-990" y="-1100"/>
                  </a:lnTo>
                  <a:cubicBezTo>
                    <a:pt x="-1226" y="-392"/>
                    <a:pt x="-1226" y="553"/>
                    <a:pt x="-990" y="1259"/>
                  </a:cubicBezTo>
                  <a:cubicBezTo>
                    <a:pt x="-990" y="1259"/>
                    <a:pt x="-990" y="1259"/>
                    <a:pt x="-99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7" name="Полилиния: фигура 2356">
              <a:extLst>
                <a:ext uri="{FF2B5EF4-FFF2-40B4-BE49-F238E27FC236}">
                  <a16:creationId xmlns:a16="http://schemas.microsoft.com/office/drawing/2014/main" id="{51CBAAB1-A5D5-F961-86CA-73CBC56147C6}"/>
                </a:ext>
              </a:extLst>
            </p:cNvPr>
            <p:cNvSpPr/>
            <p:nvPr/>
          </p:nvSpPr>
          <p:spPr>
            <a:xfrm>
              <a:off x="2221512" y="3969135"/>
              <a:ext cx="2539" cy="3673"/>
            </a:xfrm>
            <a:custGeom>
              <a:avLst/>
              <a:gdLst>
                <a:gd name="connsiteX0" fmla="*/ 194 w 2539"/>
                <a:gd name="connsiteY0" fmla="*/ 1890 h 3673"/>
                <a:gd name="connsiteX1" fmla="*/ 194 w 2539"/>
                <a:gd name="connsiteY1" fmla="*/ 237 h 3673"/>
                <a:gd name="connsiteX2" fmla="*/ 194 w 2539"/>
                <a:gd name="connsiteY2" fmla="*/ 1654 h 3673"/>
                <a:gd name="connsiteX3" fmla="*/ 1372 w 2539"/>
                <a:gd name="connsiteY3" fmla="*/ 1654 h 3673"/>
                <a:gd name="connsiteX4" fmla="*/ 1372 w 2539"/>
                <a:gd name="connsiteY4" fmla="*/ -472 h 3673"/>
                <a:gd name="connsiteX5" fmla="*/ -278 w 2539"/>
                <a:gd name="connsiteY5" fmla="*/ -472 h 3673"/>
                <a:gd name="connsiteX6" fmla="*/ 194 w 2539"/>
                <a:gd name="connsiteY6" fmla="*/ 1890 h 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3673">
                  <a:moveTo>
                    <a:pt x="194" y="1890"/>
                  </a:moveTo>
                  <a:cubicBezTo>
                    <a:pt x="194" y="3540"/>
                    <a:pt x="194" y="1890"/>
                    <a:pt x="194" y="237"/>
                  </a:cubicBezTo>
                  <a:cubicBezTo>
                    <a:pt x="194" y="-1414"/>
                    <a:pt x="194" y="237"/>
                    <a:pt x="194" y="1654"/>
                  </a:cubicBezTo>
                  <a:cubicBezTo>
                    <a:pt x="194" y="3068"/>
                    <a:pt x="194" y="-236"/>
                    <a:pt x="1372" y="1654"/>
                  </a:cubicBezTo>
                  <a:lnTo>
                    <a:pt x="1372" y="-472"/>
                  </a:lnTo>
                  <a:cubicBezTo>
                    <a:pt x="1372" y="-472"/>
                    <a:pt x="1372" y="1418"/>
                    <a:pt x="-278" y="-472"/>
                  </a:cubicBezTo>
                  <a:cubicBezTo>
                    <a:pt x="-1931" y="-2359"/>
                    <a:pt x="-987" y="473"/>
                    <a:pt x="194" y="1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8" name="Полилиния: фигура 2357">
              <a:extLst>
                <a:ext uri="{FF2B5EF4-FFF2-40B4-BE49-F238E27FC236}">
                  <a16:creationId xmlns:a16="http://schemas.microsoft.com/office/drawing/2014/main" id="{05E4B91F-09D5-C5E2-19C1-364278492C37}"/>
                </a:ext>
              </a:extLst>
            </p:cNvPr>
            <p:cNvSpPr/>
            <p:nvPr/>
          </p:nvSpPr>
          <p:spPr>
            <a:xfrm>
              <a:off x="2180496" y="3909511"/>
              <a:ext cx="2024" cy="4090"/>
            </a:xfrm>
            <a:custGeom>
              <a:avLst/>
              <a:gdLst>
                <a:gd name="connsiteX0" fmla="*/ -793 w 2024"/>
                <a:gd name="connsiteY0" fmla="*/ 2990 h 4090"/>
                <a:gd name="connsiteX1" fmla="*/ 858 w 2024"/>
                <a:gd name="connsiteY1" fmla="*/ 158 h 4090"/>
                <a:gd name="connsiteX2" fmla="*/ 858 w 2024"/>
                <a:gd name="connsiteY2" fmla="*/ 158 h 4090"/>
                <a:gd name="connsiteX3" fmla="*/ 858 w 2024"/>
                <a:gd name="connsiteY3" fmla="*/ 1576 h 4090"/>
                <a:gd name="connsiteX4" fmla="*/ -793 w 2024"/>
                <a:gd name="connsiteY4" fmla="*/ -311 h 4090"/>
                <a:gd name="connsiteX5" fmla="*/ -793 w 2024"/>
                <a:gd name="connsiteY5" fmla="*/ 2990 h 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4" h="4090">
                  <a:moveTo>
                    <a:pt x="-793" y="2990"/>
                  </a:moveTo>
                  <a:cubicBezTo>
                    <a:pt x="-793" y="2990"/>
                    <a:pt x="858" y="2990"/>
                    <a:pt x="858" y="158"/>
                  </a:cubicBezTo>
                  <a:cubicBezTo>
                    <a:pt x="858" y="-2673"/>
                    <a:pt x="858" y="158"/>
                    <a:pt x="858" y="158"/>
                  </a:cubicBezTo>
                  <a:cubicBezTo>
                    <a:pt x="858" y="158"/>
                    <a:pt x="858" y="158"/>
                    <a:pt x="858" y="1576"/>
                  </a:cubicBezTo>
                  <a:cubicBezTo>
                    <a:pt x="858" y="2990"/>
                    <a:pt x="-557" y="1576"/>
                    <a:pt x="-793" y="-311"/>
                  </a:cubicBezTo>
                  <a:cubicBezTo>
                    <a:pt x="-1029" y="-2201"/>
                    <a:pt x="-1502" y="1103"/>
                    <a:pt x="-793" y="2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9" name="Полилиния: фигура 2358">
              <a:extLst>
                <a:ext uri="{FF2B5EF4-FFF2-40B4-BE49-F238E27FC236}">
                  <a16:creationId xmlns:a16="http://schemas.microsoft.com/office/drawing/2014/main" id="{58B6A851-52AF-8DC4-EC2B-10D098F27AF8}"/>
                </a:ext>
              </a:extLst>
            </p:cNvPr>
            <p:cNvSpPr/>
            <p:nvPr/>
          </p:nvSpPr>
          <p:spPr>
            <a:xfrm>
              <a:off x="2233491" y="3983215"/>
              <a:ext cx="2122" cy="23597"/>
            </a:xfrm>
            <a:custGeom>
              <a:avLst/>
              <a:gdLst>
                <a:gd name="connsiteX0" fmla="*/ -1167 w 2122"/>
                <a:gd name="connsiteY0" fmla="*/ -1100 h 23597"/>
                <a:gd name="connsiteX1" fmla="*/ 956 w 2122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22" h="23597">
                  <a:moveTo>
                    <a:pt x="-1167" y="-1100"/>
                  </a:moveTo>
                  <a:cubicBezTo>
                    <a:pt x="-1167" y="-1100"/>
                    <a:pt x="956" y="-1100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0" name="Полилиния: фигура 2359">
              <a:extLst>
                <a:ext uri="{FF2B5EF4-FFF2-40B4-BE49-F238E27FC236}">
                  <a16:creationId xmlns:a16="http://schemas.microsoft.com/office/drawing/2014/main" id="{0A88FA09-8318-1BE1-B693-AF3F37D8304C}"/>
                </a:ext>
              </a:extLst>
            </p:cNvPr>
            <p:cNvSpPr/>
            <p:nvPr/>
          </p:nvSpPr>
          <p:spPr>
            <a:xfrm>
              <a:off x="2142878" y="3852249"/>
              <a:ext cx="209" cy="3408"/>
            </a:xfrm>
            <a:custGeom>
              <a:avLst/>
              <a:gdLst>
                <a:gd name="connsiteX0" fmla="*/ -1167 w 209"/>
                <a:gd name="connsiteY0" fmla="*/ -1100 h 3408"/>
                <a:gd name="connsiteX1" fmla="*/ -1167 w 209"/>
                <a:gd name="connsiteY1" fmla="*/ 1259 h 3408"/>
                <a:gd name="connsiteX2" fmla="*/ -1167 w 209"/>
                <a:gd name="connsiteY2" fmla="*/ 1259 h 3408"/>
                <a:gd name="connsiteX3" fmla="*/ -1167 w 209"/>
                <a:gd name="connsiteY3" fmla="*/ -1100 h 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408">
                  <a:moveTo>
                    <a:pt x="-1167" y="-1100"/>
                  </a:moveTo>
                  <a:cubicBezTo>
                    <a:pt x="-1167" y="317"/>
                    <a:pt x="-1167" y="-1100"/>
                    <a:pt x="-1167" y="1259"/>
                  </a:cubicBezTo>
                  <a:cubicBezTo>
                    <a:pt x="-1167" y="3621"/>
                    <a:pt x="-1167" y="1259"/>
                    <a:pt x="-1167" y="1259"/>
                  </a:cubicBezTo>
                  <a:cubicBezTo>
                    <a:pt x="-1167" y="1259"/>
                    <a:pt x="-695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1" name="Полилиния: фигура 2360">
              <a:extLst>
                <a:ext uri="{FF2B5EF4-FFF2-40B4-BE49-F238E27FC236}">
                  <a16:creationId xmlns:a16="http://schemas.microsoft.com/office/drawing/2014/main" id="{C4ECFF01-903E-BB58-0878-5798264F5A62}"/>
                </a:ext>
              </a:extLst>
            </p:cNvPr>
            <p:cNvSpPr/>
            <p:nvPr/>
          </p:nvSpPr>
          <p:spPr>
            <a:xfrm>
              <a:off x="2182993" y="3911268"/>
              <a:ext cx="104" cy="1863"/>
            </a:xfrm>
            <a:custGeom>
              <a:avLst/>
              <a:gdLst>
                <a:gd name="connsiteX0" fmla="*/ -1167 w 104"/>
                <a:gd name="connsiteY0" fmla="*/ 763 h 1863"/>
                <a:gd name="connsiteX1" fmla="*/ -1167 w 104"/>
                <a:gd name="connsiteY1" fmla="*/ -654 h 1863"/>
                <a:gd name="connsiteX2" fmla="*/ -1167 w 104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63">
                  <a:moveTo>
                    <a:pt x="-1167" y="763"/>
                  </a:moveTo>
                  <a:cubicBezTo>
                    <a:pt x="-1167" y="763"/>
                    <a:pt x="-1167" y="763"/>
                    <a:pt x="-1167" y="-654"/>
                  </a:cubicBezTo>
                  <a:cubicBezTo>
                    <a:pt x="-1167" y="-2068"/>
                    <a:pt x="-931" y="291"/>
                    <a:pt x="-116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2" name="Полилиния: фигура 2361">
              <a:extLst>
                <a:ext uri="{FF2B5EF4-FFF2-40B4-BE49-F238E27FC236}">
                  <a16:creationId xmlns:a16="http://schemas.microsoft.com/office/drawing/2014/main" id="{BF3DC8F3-0DA5-21E3-B464-CA9D2488C131}"/>
                </a:ext>
              </a:extLst>
            </p:cNvPr>
            <p:cNvSpPr/>
            <p:nvPr/>
          </p:nvSpPr>
          <p:spPr>
            <a:xfrm>
              <a:off x="2222874" y="3965045"/>
              <a:ext cx="523" cy="2726"/>
            </a:xfrm>
            <a:custGeom>
              <a:avLst/>
              <a:gdLst>
                <a:gd name="connsiteX0" fmla="*/ -1167 w 523"/>
                <a:gd name="connsiteY0" fmla="*/ -1100 h 2726"/>
                <a:gd name="connsiteX1" fmla="*/ -1167 w 523"/>
                <a:gd name="connsiteY1" fmla="*/ 787 h 2726"/>
                <a:gd name="connsiteX2" fmla="*/ -1167 w 523"/>
                <a:gd name="connsiteY2" fmla="*/ 787 h 2726"/>
                <a:gd name="connsiteX3" fmla="*/ -1167 w 523"/>
                <a:gd name="connsiteY3" fmla="*/ -1100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2726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6"/>
                    <a:pt x="-1167" y="787"/>
                    <a:pt x="-1167" y="787"/>
                  </a:cubicBezTo>
                  <a:cubicBezTo>
                    <a:pt x="-1167" y="787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3" name="Полилиния: фигура 2362">
              <a:extLst>
                <a:ext uri="{FF2B5EF4-FFF2-40B4-BE49-F238E27FC236}">
                  <a16:creationId xmlns:a16="http://schemas.microsoft.com/office/drawing/2014/main" id="{D95A51AE-3C5F-0955-3278-92E50DF7451C}"/>
                </a:ext>
              </a:extLst>
            </p:cNvPr>
            <p:cNvSpPr/>
            <p:nvPr/>
          </p:nvSpPr>
          <p:spPr>
            <a:xfrm>
              <a:off x="2158741" y="3868264"/>
              <a:ext cx="418" cy="2391"/>
            </a:xfrm>
            <a:custGeom>
              <a:avLst/>
              <a:gdLst>
                <a:gd name="connsiteX0" fmla="*/ -749 w 418"/>
                <a:gd name="connsiteY0" fmla="*/ 1291 h 2391"/>
                <a:gd name="connsiteX1" fmla="*/ -749 w 418"/>
                <a:gd name="connsiteY1" fmla="*/ 1291 h 2391"/>
                <a:gd name="connsiteX2" fmla="*/ -749 w 418"/>
                <a:gd name="connsiteY2" fmla="*/ -126 h 2391"/>
                <a:gd name="connsiteX3" fmla="*/ -749 w 418"/>
                <a:gd name="connsiteY3" fmla="*/ -126 h 2391"/>
                <a:gd name="connsiteX4" fmla="*/ -749 w 418"/>
                <a:gd name="connsiteY4" fmla="*/ 1291 h 2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" h="2391">
                  <a:moveTo>
                    <a:pt x="-749" y="1291"/>
                  </a:moveTo>
                  <a:lnTo>
                    <a:pt x="-749" y="1291"/>
                  </a:lnTo>
                  <a:cubicBezTo>
                    <a:pt x="-749" y="1291"/>
                    <a:pt x="-749" y="1291"/>
                    <a:pt x="-749" y="-126"/>
                  </a:cubicBezTo>
                  <a:cubicBezTo>
                    <a:pt x="-749" y="-1540"/>
                    <a:pt x="-749" y="-1304"/>
                    <a:pt x="-749" y="-126"/>
                  </a:cubicBezTo>
                  <a:cubicBezTo>
                    <a:pt x="-749" y="1055"/>
                    <a:pt x="-1690" y="-126"/>
                    <a:pt x="-749" y="12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4" name="Полилиния: фигура 2363">
              <a:extLst>
                <a:ext uri="{FF2B5EF4-FFF2-40B4-BE49-F238E27FC236}">
                  <a16:creationId xmlns:a16="http://schemas.microsoft.com/office/drawing/2014/main" id="{7DFD71FC-9E62-C1F0-78C4-5A3EF03B8D0D}"/>
                </a:ext>
              </a:extLst>
            </p:cNvPr>
            <p:cNvSpPr/>
            <p:nvPr/>
          </p:nvSpPr>
          <p:spPr>
            <a:xfrm>
              <a:off x="2177592" y="3888117"/>
              <a:ext cx="209" cy="3067"/>
            </a:xfrm>
            <a:custGeom>
              <a:avLst/>
              <a:gdLst>
                <a:gd name="connsiteX0" fmla="*/ -957 w 209"/>
                <a:gd name="connsiteY0" fmla="*/ 1968 h 3067"/>
                <a:gd name="connsiteX1" fmla="*/ -957 w 209"/>
                <a:gd name="connsiteY1" fmla="*/ 1968 h 3067"/>
                <a:gd name="connsiteX2" fmla="*/ -957 w 209"/>
                <a:gd name="connsiteY2" fmla="*/ -1100 h 3067"/>
                <a:gd name="connsiteX3" fmla="*/ -957 w 209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3067">
                  <a:moveTo>
                    <a:pt x="-957" y="1968"/>
                  </a:moveTo>
                  <a:cubicBezTo>
                    <a:pt x="-957" y="1968"/>
                    <a:pt x="-957" y="1968"/>
                    <a:pt x="-957" y="1968"/>
                  </a:cubicBezTo>
                  <a:lnTo>
                    <a:pt x="-957" y="-1100"/>
                  </a:lnTo>
                  <a:cubicBezTo>
                    <a:pt x="-957" y="-1100"/>
                    <a:pt x="-1430" y="553"/>
                    <a:pt x="-95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5" name="Полилиния: фигура 2364">
              <a:extLst>
                <a:ext uri="{FF2B5EF4-FFF2-40B4-BE49-F238E27FC236}">
                  <a16:creationId xmlns:a16="http://schemas.microsoft.com/office/drawing/2014/main" id="{DF8B588F-5B16-D649-212B-8E1F193C19B8}"/>
                </a:ext>
              </a:extLst>
            </p:cNvPr>
            <p:cNvSpPr/>
            <p:nvPr/>
          </p:nvSpPr>
          <p:spPr>
            <a:xfrm>
              <a:off x="2235850" y="3963540"/>
              <a:ext cx="3067" cy="5674"/>
            </a:xfrm>
            <a:custGeom>
              <a:avLst/>
              <a:gdLst>
                <a:gd name="connsiteX0" fmla="*/ -1167 w 3067"/>
                <a:gd name="connsiteY0" fmla="*/ 2055 h 5674"/>
                <a:gd name="connsiteX1" fmla="*/ -1167 w 3067"/>
                <a:gd name="connsiteY1" fmla="*/ -304 h 5674"/>
                <a:gd name="connsiteX2" fmla="*/ -1167 w 3067"/>
                <a:gd name="connsiteY2" fmla="*/ -304 h 5674"/>
                <a:gd name="connsiteX3" fmla="*/ 956 w 3067"/>
                <a:gd name="connsiteY3" fmla="*/ 3945 h 5674"/>
                <a:gd name="connsiteX4" fmla="*/ 956 w 3067"/>
                <a:gd name="connsiteY4" fmla="*/ 3945 h 5674"/>
                <a:gd name="connsiteX5" fmla="*/ -1167 w 3067"/>
                <a:gd name="connsiteY5" fmla="*/ 2055 h 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5674">
                  <a:moveTo>
                    <a:pt x="-1167" y="2055"/>
                  </a:moveTo>
                  <a:cubicBezTo>
                    <a:pt x="-1167" y="2055"/>
                    <a:pt x="-1167" y="2055"/>
                    <a:pt x="-1167" y="-304"/>
                  </a:cubicBezTo>
                  <a:cubicBezTo>
                    <a:pt x="-1167" y="-2663"/>
                    <a:pt x="-1167" y="1113"/>
                    <a:pt x="-1167" y="-304"/>
                  </a:cubicBezTo>
                  <a:cubicBezTo>
                    <a:pt x="-1167" y="-1719"/>
                    <a:pt x="-1167" y="2055"/>
                    <a:pt x="956" y="3945"/>
                  </a:cubicBezTo>
                  <a:cubicBezTo>
                    <a:pt x="3082" y="5831"/>
                    <a:pt x="956" y="2764"/>
                    <a:pt x="956" y="3945"/>
                  </a:cubicBezTo>
                  <a:cubicBezTo>
                    <a:pt x="956" y="5123"/>
                    <a:pt x="-931" y="2527"/>
                    <a:pt x="-1167" y="20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6" name="Полилиния: фигура 2365">
              <a:extLst>
                <a:ext uri="{FF2B5EF4-FFF2-40B4-BE49-F238E27FC236}">
                  <a16:creationId xmlns:a16="http://schemas.microsoft.com/office/drawing/2014/main" id="{D3416584-F2B3-6FB1-3DE2-607F5FA9582B}"/>
                </a:ext>
              </a:extLst>
            </p:cNvPr>
            <p:cNvSpPr/>
            <p:nvPr/>
          </p:nvSpPr>
          <p:spPr>
            <a:xfrm>
              <a:off x="2237973" y="3965619"/>
              <a:ext cx="1653" cy="2257"/>
            </a:xfrm>
            <a:custGeom>
              <a:avLst/>
              <a:gdLst>
                <a:gd name="connsiteX0" fmla="*/ -1167 w 1653"/>
                <a:gd name="connsiteY0" fmla="*/ 1157 h 2257"/>
                <a:gd name="connsiteX1" fmla="*/ 486 w 1653"/>
                <a:gd name="connsiteY1" fmla="*/ 1157 h 2257"/>
                <a:gd name="connsiteX2" fmla="*/ 486 w 1653"/>
                <a:gd name="connsiteY2" fmla="*/ -493 h 2257"/>
                <a:gd name="connsiteX3" fmla="*/ -1167 w 1653"/>
                <a:gd name="connsiteY3" fmla="*/ 1157 h 2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257">
                  <a:moveTo>
                    <a:pt x="-1167" y="1157"/>
                  </a:moveTo>
                  <a:cubicBezTo>
                    <a:pt x="-1167" y="1157"/>
                    <a:pt x="-1167" y="-730"/>
                    <a:pt x="486" y="1157"/>
                  </a:cubicBezTo>
                  <a:cubicBezTo>
                    <a:pt x="486" y="-257"/>
                    <a:pt x="486" y="1157"/>
                    <a:pt x="486" y="-493"/>
                  </a:cubicBezTo>
                  <a:cubicBezTo>
                    <a:pt x="486" y="-2147"/>
                    <a:pt x="-1167" y="-24"/>
                    <a:pt x="-1167" y="1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7" name="Полилиния: фигура 2366">
              <a:extLst>
                <a:ext uri="{FF2B5EF4-FFF2-40B4-BE49-F238E27FC236}">
                  <a16:creationId xmlns:a16="http://schemas.microsoft.com/office/drawing/2014/main" id="{E56CF5EA-E75C-DD41-9122-5977DC285C09}"/>
                </a:ext>
              </a:extLst>
            </p:cNvPr>
            <p:cNvSpPr/>
            <p:nvPr/>
          </p:nvSpPr>
          <p:spPr>
            <a:xfrm>
              <a:off x="2237268" y="3962808"/>
              <a:ext cx="3244" cy="3417"/>
            </a:xfrm>
            <a:custGeom>
              <a:avLst/>
              <a:gdLst>
                <a:gd name="connsiteX0" fmla="*/ 720 w 3244"/>
                <a:gd name="connsiteY0" fmla="*/ 1137 h 3417"/>
                <a:gd name="connsiteX1" fmla="*/ 720 w 3244"/>
                <a:gd name="connsiteY1" fmla="*/ -750 h 3417"/>
                <a:gd name="connsiteX2" fmla="*/ -1167 w 3244"/>
                <a:gd name="connsiteY2" fmla="*/ -750 h 3417"/>
                <a:gd name="connsiteX3" fmla="*/ 1901 w 3244"/>
                <a:gd name="connsiteY3" fmla="*/ 2318 h 3417"/>
                <a:gd name="connsiteX4" fmla="*/ 1901 w 3244"/>
                <a:gd name="connsiteY4" fmla="*/ 2318 h 3417"/>
                <a:gd name="connsiteX5" fmla="*/ 1901 w 3244"/>
                <a:gd name="connsiteY5" fmla="*/ -514 h 3417"/>
                <a:gd name="connsiteX6" fmla="*/ 1901 w 3244"/>
                <a:gd name="connsiteY6" fmla="*/ -514 h 3417"/>
                <a:gd name="connsiteX7" fmla="*/ 1901 w 3244"/>
                <a:gd name="connsiteY7" fmla="*/ 1137 h 3417"/>
                <a:gd name="connsiteX8" fmla="*/ 1901 w 3244"/>
                <a:gd name="connsiteY8" fmla="*/ 1137 h 3417"/>
                <a:gd name="connsiteX9" fmla="*/ 1901 w 3244"/>
                <a:gd name="connsiteY9" fmla="*/ -986 h 3417"/>
                <a:gd name="connsiteX10" fmla="*/ 720 w 3244"/>
                <a:gd name="connsiteY10" fmla="*/ 1137 h 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44" h="3417">
                  <a:moveTo>
                    <a:pt x="720" y="1137"/>
                  </a:moveTo>
                  <a:lnTo>
                    <a:pt x="720" y="-750"/>
                  </a:lnTo>
                  <a:cubicBezTo>
                    <a:pt x="720" y="-750"/>
                    <a:pt x="720" y="-750"/>
                    <a:pt x="-1167" y="-750"/>
                  </a:cubicBezTo>
                  <a:cubicBezTo>
                    <a:pt x="483" y="2318"/>
                    <a:pt x="247" y="-750"/>
                    <a:pt x="1901" y="2318"/>
                  </a:cubicBezTo>
                  <a:cubicBezTo>
                    <a:pt x="1901" y="428"/>
                    <a:pt x="1901" y="2318"/>
                    <a:pt x="1901" y="2318"/>
                  </a:cubicBezTo>
                  <a:cubicBezTo>
                    <a:pt x="2137" y="1373"/>
                    <a:pt x="2137" y="428"/>
                    <a:pt x="1901" y="-514"/>
                  </a:cubicBezTo>
                  <a:lnTo>
                    <a:pt x="1901" y="-514"/>
                  </a:lnTo>
                  <a:cubicBezTo>
                    <a:pt x="1901" y="-514"/>
                    <a:pt x="1901" y="-514"/>
                    <a:pt x="1901" y="1137"/>
                  </a:cubicBezTo>
                  <a:lnTo>
                    <a:pt x="1901" y="1137"/>
                  </a:lnTo>
                  <a:cubicBezTo>
                    <a:pt x="1901" y="1137"/>
                    <a:pt x="1901" y="-281"/>
                    <a:pt x="1901" y="-986"/>
                  </a:cubicBezTo>
                  <a:cubicBezTo>
                    <a:pt x="1901" y="-1695"/>
                    <a:pt x="247" y="1137"/>
                    <a:pt x="720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8" name="Полилиния: фигура 2367">
              <a:extLst>
                <a:ext uri="{FF2B5EF4-FFF2-40B4-BE49-F238E27FC236}">
                  <a16:creationId xmlns:a16="http://schemas.microsoft.com/office/drawing/2014/main" id="{E25C212E-4165-E7EB-50A2-D795B29171E3}"/>
                </a:ext>
              </a:extLst>
            </p:cNvPr>
            <p:cNvSpPr/>
            <p:nvPr/>
          </p:nvSpPr>
          <p:spPr>
            <a:xfrm>
              <a:off x="2147833" y="3829124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  <a:gd name="connsiteX3" fmla="*/ -1167 w 23597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317"/>
                  </a:lnTo>
                  <a:cubicBezTo>
                    <a:pt x="-1167" y="317"/>
                    <a:pt x="-1167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9" name="Полилиния: фигура 2368">
              <a:extLst>
                <a:ext uri="{FF2B5EF4-FFF2-40B4-BE49-F238E27FC236}">
                  <a16:creationId xmlns:a16="http://schemas.microsoft.com/office/drawing/2014/main" id="{08DBD327-AA7D-5F56-BFCD-CBC28C7AA4D1}"/>
                </a:ext>
              </a:extLst>
            </p:cNvPr>
            <p:cNvSpPr/>
            <p:nvPr/>
          </p:nvSpPr>
          <p:spPr>
            <a:xfrm>
              <a:off x="2159632" y="3836701"/>
              <a:ext cx="1949" cy="2306"/>
            </a:xfrm>
            <a:custGeom>
              <a:avLst/>
              <a:gdLst>
                <a:gd name="connsiteX0" fmla="*/ -1167 w 1949"/>
                <a:gd name="connsiteY0" fmla="*/ 53 h 2306"/>
                <a:gd name="connsiteX1" fmla="*/ 720 w 1949"/>
                <a:gd name="connsiteY1" fmla="*/ 53 h 2306"/>
                <a:gd name="connsiteX2" fmla="*/ 720 w 1949"/>
                <a:gd name="connsiteY2" fmla="*/ 53 h 2306"/>
                <a:gd name="connsiteX3" fmla="*/ -1167 w 1949"/>
                <a:gd name="connsiteY3" fmla="*/ 53 h 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9" h="2306">
                  <a:moveTo>
                    <a:pt x="-1167" y="53"/>
                  </a:moveTo>
                  <a:cubicBezTo>
                    <a:pt x="-1167" y="53"/>
                    <a:pt x="1192" y="2649"/>
                    <a:pt x="720" y="53"/>
                  </a:cubicBezTo>
                  <a:cubicBezTo>
                    <a:pt x="250" y="-2542"/>
                    <a:pt x="720" y="53"/>
                    <a:pt x="720" y="53"/>
                  </a:cubicBezTo>
                  <a:cubicBezTo>
                    <a:pt x="720" y="53"/>
                    <a:pt x="250" y="1940"/>
                    <a:pt x="-1167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0" name="Полилиния: фигура 2369">
              <a:extLst>
                <a:ext uri="{FF2B5EF4-FFF2-40B4-BE49-F238E27FC236}">
                  <a16:creationId xmlns:a16="http://schemas.microsoft.com/office/drawing/2014/main" id="{5CC9C9AA-20E0-9CED-360D-870CBC7F040E}"/>
                </a:ext>
              </a:extLst>
            </p:cNvPr>
            <p:cNvSpPr/>
            <p:nvPr/>
          </p:nvSpPr>
          <p:spPr>
            <a:xfrm>
              <a:off x="2165295" y="3839272"/>
              <a:ext cx="2663" cy="5005"/>
            </a:xfrm>
            <a:custGeom>
              <a:avLst/>
              <a:gdLst>
                <a:gd name="connsiteX0" fmla="*/ -222 w 2663"/>
                <a:gd name="connsiteY0" fmla="*/ 2437 h 5005"/>
                <a:gd name="connsiteX1" fmla="*/ 1428 w 2663"/>
                <a:gd name="connsiteY1" fmla="*/ 2437 h 5005"/>
                <a:gd name="connsiteX2" fmla="*/ -1167 w 2663"/>
                <a:gd name="connsiteY2" fmla="*/ -1100 h 5005"/>
                <a:gd name="connsiteX3" fmla="*/ -222 w 2663"/>
                <a:gd name="connsiteY3" fmla="*/ 2437 h 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3" h="5005">
                  <a:moveTo>
                    <a:pt x="-222" y="2437"/>
                  </a:moveTo>
                  <a:cubicBezTo>
                    <a:pt x="-222" y="2437"/>
                    <a:pt x="1901" y="5741"/>
                    <a:pt x="1428" y="2437"/>
                  </a:cubicBezTo>
                  <a:cubicBezTo>
                    <a:pt x="956" y="-864"/>
                    <a:pt x="1428" y="2437"/>
                    <a:pt x="-1167" y="-1100"/>
                  </a:cubicBezTo>
                  <a:cubicBezTo>
                    <a:pt x="-1167" y="787"/>
                    <a:pt x="-222" y="1495"/>
                    <a:pt x="-222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1" name="Полилиния: фигура 2370">
              <a:extLst>
                <a:ext uri="{FF2B5EF4-FFF2-40B4-BE49-F238E27FC236}">
                  <a16:creationId xmlns:a16="http://schemas.microsoft.com/office/drawing/2014/main" id="{A4D8B75E-95EC-DF02-D187-D0626CB113FC}"/>
                </a:ext>
              </a:extLst>
            </p:cNvPr>
            <p:cNvSpPr/>
            <p:nvPr/>
          </p:nvSpPr>
          <p:spPr>
            <a:xfrm>
              <a:off x="2209185" y="3892994"/>
              <a:ext cx="209" cy="2516"/>
            </a:xfrm>
            <a:custGeom>
              <a:avLst/>
              <a:gdLst>
                <a:gd name="connsiteX0" fmla="*/ -1167 w 209"/>
                <a:gd name="connsiteY0" fmla="*/ 158 h 2516"/>
                <a:gd name="connsiteX1" fmla="*/ -1167 w 209"/>
                <a:gd name="connsiteY1" fmla="*/ 158 h 2516"/>
                <a:gd name="connsiteX2" fmla="*/ -1167 w 209"/>
                <a:gd name="connsiteY2" fmla="*/ 158 h 2516"/>
                <a:gd name="connsiteX3" fmla="*/ -1167 w 209"/>
                <a:gd name="connsiteY3" fmla="*/ 158 h 2516"/>
                <a:gd name="connsiteX4" fmla="*/ -1167 w 209"/>
                <a:gd name="connsiteY4" fmla="*/ 158 h 2516"/>
                <a:gd name="connsiteX5" fmla="*/ -1167 w 209"/>
                <a:gd name="connsiteY5" fmla="*/ 158 h 2516"/>
                <a:gd name="connsiteX6" fmla="*/ -1167 w 209"/>
                <a:gd name="connsiteY6" fmla="*/ 158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" h="2516">
                  <a:moveTo>
                    <a:pt x="-1167" y="158"/>
                  </a:moveTo>
                  <a:cubicBezTo>
                    <a:pt x="-1167" y="1576"/>
                    <a:pt x="-1167" y="158"/>
                    <a:pt x="-1167" y="158"/>
                  </a:cubicBezTo>
                  <a:cubicBezTo>
                    <a:pt x="-1167" y="158"/>
                    <a:pt x="-1167" y="-1492"/>
                    <a:pt x="-1167" y="158"/>
                  </a:cubicBezTo>
                  <a:lnTo>
                    <a:pt x="-1167" y="158"/>
                  </a:lnTo>
                  <a:lnTo>
                    <a:pt x="-1167" y="158"/>
                  </a:lnTo>
                  <a:cubicBezTo>
                    <a:pt x="-1167" y="158"/>
                    <a:pt x="-1167" y="2990"/>
                    <a:pt x="-1167" y="158"/>
                  </a:cubicBezTo>
                  <a:cubicBezTo>
                    <a:pt x="-1167" y="-2673"/>
                    <a:pt x="-695" y="158"/>
                    <a:pt x="-1167" y="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2" name="Полилиния: фигура 2371">
              <a:extLst>
                <a:ext uri="{FF2B5EF4-FFF2-40B4-BE49-F238E27FC236}">
                  <a16:creationId xmlns:a16="http://schemas.microsoft.com/office/drawing/2014/main" id="{AAE839B5-1F08-412C-625B-BBEC4551723C}"/>
                </a:ext>
              </a:extLst>
            </p:cNvPr>
            <p:cNvSpPr/>
            <p:nvPr/>
          </p:nvSpPr>
          <p:spPr>
            <a:xfrm>
              <a:off x="2175891" y="3842340"/>
              <a:ext cx="5214" cy="6135"/>
            </a:xfrm>
            <a:custGeom>
              <a:avLst/>
              <a:gdLst>
                <a:gd name="connsiteX0" fmla="*/ -437 w 5214"/>
                <a:gd name="connsiteY0" fmla="*/ 787 h 6135"/>
                <a:gd name="connsiteX1" fmla="*/ 1216 w 5214"/>
                <a:gd name="connsiteY1" fmla="*/ 787 h 6135"/>
                <a:gd name="connsiteX2" fmla="*/ 4048 w 5214"/>
                <a:gd name="connsiteY2" fmla="*/ 5035 h 6135"/>
                <a:gd name="connsiteX3" fmla="*/ 744 w 5214"/>
                <a:gd name="connsiteY3" fmla="*/ -1100 h 6135"/>
                <a:gd name="connsiteX4" fmla="*/ -674 w 5214"/>
                <a:gd name="connsiteY4" fmla="*/ -1100 h 6135"/>
                <a:gd name="connsiteX5" fmla="*/ -437 w 5214"/>
                <a:gd name="connsiteY5" fmla="*/ 787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14" h="6135">
                  <a:moveTo>
                    <a:pt x="-437" y="787"/>
                  </a:moveTo>
                  <a:cubicBezTo>
                    <a:pt x="-437" y="787"/>
                    <a:pt x="744" y="787"/>
                    <a:pt x="1216" y="787"/>
                  </a:cubicBezTo>
                  <a:cubicBezTo>
                    <a:pt x="1922" y="2201"/>
                    <a:pt x="2867" y="3854"/>
                    <a:pt x="4048" y="5035"/>
                  </a:cubicBezTo>
                  <a:lnTo>
                    <a:pt x="744" y="-1100"/>
                  </a:lnTo>
                  <a:cubicBezTo>
                    <a:pt x="2394" y="2673"/>
                    <a:pt x="744" y="-1100"/>
                    <a:pt x="-674" y="-1100"/>
                  </a:cubicBezTo>
                  <a:cubicBezTo>
                    <a:pt x="-2088" y="-1100"/>
                    <a:pt x="35" y="1259"/>
                    <a:pt x="-43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3" name="Полилиния: фигура 2372">
              <a:extLst>
                <a:ext uri="{FF2B5EF4-FFF2-40B4-BE49-F238E27FC236}">
                  <a16:creationId xmlns:a16="http://schemas.microsoft.com/office/drawing/2014/main" id="{3722F12B-C761-0EB4-B4B6-99B44157A3EB}"/>
                </a:ext>
              </a:extLst>
            </p:cNvPr>
            <p:cNvSpPr/>
            <p:nvPr/>
          </p:nvSpPr>
          <p:spPr>
            <a:xfrm>
              <a:off x="2182520" y="3847959"/>
              <a:ext cx="2402" cy="3267"/>
            </a:xfrm>
            <a:custGeom>
              <a:avLst/>
              <a:gdLst>
                <a:gd name="connsiteX0" fmla="*/ -1167 w 2402"/>
                <a:gd name="connsiteY0" fmla="*/ 1539 h 3267"/>
                <a:gd name="connsiteX1" fmla="*/ 959 w 2402"/>
                <a:gd name="connsiteY1" fmla="*/ 1539 h 3267"/>
                <a:gd name="connsiteX2" fmla="*/ -459 w 2402"/>
                <a:gd name="connsiteY2" fmla="*/ -584 h 3267"/>
                <a:gd name="connsiteX3" fmla="*/ -1167 w 2402"/>
                <a:gd name="connsiteY3" fmla="*/ 1539 h 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" h="3267">
                  <a:moveTo>
                    <a:pt x="-1167" y="1539"/>
                  </a:moveTo>
                  <a:cubicBezTo>
                    <a:pt x="-1167" y="2953"/>
                    <a:pt x="250" y="1539"/>
                    <a:pt x="959" y="1539"/>
                  </a:cubicBezTo>
                  <a:cubicBezTo>
                    <a:pt x="1664" y="1539"/>
                    <a:pt x="959" y="1539"/>
                    <a:pt x="-459" y="-584"/>
                  </a:cubicBezTo>
                  <a:cubicBezTo>
                    <a:pt x="-1873" y="-2710"/>
                    <a:pt x="-222" y="2481"/>
                    <a:pt x="-1167" y="15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4" name="Полилиния: фигура 2373">
              <a:extLst>
                <a:ext uri="{FF2B5EF4-FFF2-40B4-BE49-F238E27FC236}">
                  <a16:creationId xmlns:a16="http://schemas.microsoft.com/office/drawing/2014/main" id="{435D52E2-5F80-9492-51F4-DB7E4F063260}"/>
                </a:ext>
              </a:extLst>
            </p:cNvPr>
            <p:cNvSpPr/>
            <p:nvPr/>
          </p:nvSpPr>
          <p:spPr>
            <a:xfrm>
              <a:off x="2178142" y="3844699"/>
              <a:ext cx="1048" cy="1886"/>
            </a:xfrm>
            <a:custGeom>
              <a:avLst/>
              <a:gdLst>
                <a:gd name="connsiteX0" fmla="*/ -329 w 1048"/>
                <a:gd name="connsiteY0" fmla="*/ -864 h 1886"/>
                <a:gd name="connsiteX1" fmla="*/ -329 w 1048"/>
                <a:gd name="connsiteY1" fmla="*/ -864 h 1886"/>
                <a:gd name="connsiteX2" fmla="*/ -329 w 1048"/>
                <a:gd name="connsiteY2" fmla="*/ 787 h 1886"/>
                <a:gd name="connsiteX3" fmla="*/ -329 w 1048"/>
                <a:gd name="connsiteY3" fmla="*/ 787 h 1886"/>
                <a:gd name="connsiteX4" fmla="*/ -329 w 1048"/>
                <a:gd name="connsiteY4" fmla="*/ 787 h 1886"/>
                <a:gd name="connsiteX5" fmla="*/ -329 w 1048"/>
                <a:gd name="connsiteY5" fmla="*/ -1100 h 1886"/>
                <a:gd name="connsiteX6" fmla="*/ -329 w 1048"/>
                <a:gd name="connsiteY6" fmla="*/ -864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8" h="1886">
                  <a:moveTo>
                    <a:pt x="-329" y="-864"/>
                  </a:moveTo>
                  <a:cubicBezTo>
                    <a:pt x="-329" y="-864"/>
                    <a:pt x="-329" y="-864"/>
                    <a:pt x="-329" y="-864"/>
                  </a:cubicBezTo>
                  <a:cubicBezTo>
                    <a:pt x="-329" y="-392"/>
                    <a:pt x="-329" y="314"/>
                    <a:pt x="-329" y="787"/>
                  </a:cubicBezTo>
                  <a:cubicBezTo>
                    <a:pt x="-329" y="787"/>
                    <a:pt x="-329" y="787"/>
                    <a:pt x="-329" y="787"/>
                  </a:cubicBezTo>
                  <a:cubicBezTo>
                    <a:pt x="-329" y="787"/>
                    <a:pt x="-2215" y="-2045"/>
                    <a:pt x="-329" y="787"/>
                  </a:cubicBezTo>
                  <a:cubicBezTo>
                    <a:pt x="-329" y="78"/>
                    <a:pt x="-329" y="-392"/>
                    <a:pt x="-329" y="-1100"/>
                  </a:cubicBezTo>
                  <a:cubicBezTo>
                    <a:pt x="-329" y="-1100"/>
                    <a:pt x="144" y="-158"/>
                    <a:pt x="-329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5" name="Полилиния: фигура 2374">
              <a:extLst>
                <a:ext uri="{FF2B5EF4-FFF2-40B4-BE49-F238E27FC236}">
                  <a16:creationId xmlns:a16="http://schemas.microsoft.com/office/drawing/2014/main" id="{246E28C8-4494-8216-3710-C1F2C783CB80}"/>
                </a:ext>
              </a:extLst>
            </p:cNvPr>
            <p:cNvSpPr/>
            <p:nvPr/>
          </p:nvSpPr>
          <p:spPr>
            <a:xfrm>
              <a:off x="2183701" y="3847058"/>
              <a:ext cx="104" cy="2983"/>
            </a:xfrm>
            <a:custGeom>
              <a:avLst/>
              <a:gdLst>
                <a:gd name="connsiteX0" fmla="*/ -1167 w 104"/>
                <a:gd name="connsiteY0" fmla="*/ -1100 h 2983"/>
                <a:gd name="connsiteX1" fmla="*/ -1167 w 104"/>
                <a:gd name="connsiteY1" fmla="*/ -1100 h 2983"/>
                <a:gd name="connsiteX2" fmla="*/ -1167 w 104"/>
                <a:gd name="connsiteY2" fmla="*/ 1731 h 2983"/>
                <a:gd name="connsiteX3" fmla="*/ -1167 w 104"/>
                <a:gd name="connsiteY3" fmla="*/ -1100 h 2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98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787"/>
                    <a:pt x="-1167" y="1731"/>
                  </a:cubicBezTo>
                  <a:cubicBezTo>
                    <a:pt x="-1167" y="2676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6" name="Полилиния: фигура 2375">
              <a:extLst>
                <a:ext uri="{FF2B5EF4-FFF2-40B4-BE49-F238E27FC236}">
                  <a16:creationId xmlns:a16="http://schemas.microsoft.com/office/drawing/2014/main" id="{ACEF7388-9B2C-269A-73ED-F54ABDA74ED2}"/>
                </a:ext>
              </a:extLst>
            </p:cNvPr>
            <p:cNvSpPr/>
            <p:nvPr/>
          </p:nvSpPr>
          <p:spPr>
            <a:xfrm>
              <a:off x="2178980" y="3828888"/>
              <a:ext cx="1893" cy="4012"/>
            </a:xfrm>
            <a:custGeom>
              <a:avLst/>
              <a:gdLst>
                <a:gd name="connsiteX0" fmla="*/ -1167 w 1893"/>
                <a:gd name="connsiteY0" fmla="*/ -1100 h 4012"/>
                <a:gd name="connsiteX1" fmla="*/ -1167 w 1893"/>
                <a:gd name="connsiteY1" fmla="*/ 553 h 4012"/>
                <a:gd name="connsiteX2" fmla="*/ 250 w 1893"/>
                <a:gd name="connsiteY2" fmla="*/ 2912 h 4012"/>
                <a:gd name="connsiteX3" fmla="*/ 250 w 1893"/>
                <a:gd name="connsiteY3" fmla="*/ 1731 h 4012"/>
                <a:gd name="connsiteX4" fmla="*/ 250 w 1893"/>
                <a:gd name="connsiteY4" fmla="*/ 317 h 4012"/>
                <a:gd name="connsiteX5" fmla="*/ -1167 w 1893"/>
                <a:gd name="connsiteY5" fmla="*/ -1100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" h="4012">
                  <a:moveTo>
                    <a:pt x="-1167" y="-1100"/>
                  </a:moveTo>
                  <a:cubicBezTo>
                    <a:pt x="-1167" y="317"/>
                    <a:pt x="-1167" y="-1100"/>
                    <a:pt x="-1167" y="553"/>
                  </a:cubicBezTo>
                  <a:cubicBezTo>
                    <a:pt x="-1167" y="2204"/>
                    <a:pt x="-1167" y="2204"/>
                    <a:pt x="250" y="2912"/>
                  </a:cubicBezTo>
                  <a:lnTo>
                    <a:pt x="250" y="1731"/>
                  </a:lnTo>
                  <a:cubicBezTo>
                    <a:pt x="250" y="1731"/>
                    <a:pt x="-1167" y="-155"/>
                    <a:pt x="250" y="317"/>
                  </a:cubicBezTo>
                  <a:cubicBezTo>
                    <a:pt x="1667" y="789"/>
                    <a:pt x="-459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7" name="Полилиния: фигура 2376">
              <a:extLst>
                <a:ext uri="{FF2B5EF4-FFF2-40B4-BE49-F238E27FC236}">
                  <a16:creationId xmlns:a16="http://schemas.microsoft.com/office/drawing/2014/main" id="{B72EFDAB-AA07-0125-7468-67D0BA68D1A5}"/>
                </a:ext>
              </a:extLst>
            </p:cNvPr>
            <p:cNvSpPr/>
            <p:nvPr/>
          </p:nvSpPr>
          <p:spPr>
            <a:xfrm>
              <a:off x="2196282" y="3852152"/>
              <a:ext cx="1812" cy="2928"/>
            </a:xfrm>
            <a:custGeom>
              <a:avLst/>
              <a:gdLst>
                <a:gd name="connsiteX0" fmla="*/ 646 w 1812"/>
                <a:gd name="connsiteY0" fmla="*/ -294 h 2928"/>
                <a:gd name="connsiteX1" fmla="*/ 646 w 1812"/>
                <a:gd name="connsiteY1" fmla="*/ -294 h 2928"/>
                <a:gd name="connsiteX2" fmla="*/ 646 w 1812"/>
                <a:gd name="connsiteY2" fmla="*/ 1829 h 2928"/>
                <a:gd name="connsiteX3" fmla="*/ -771 w 1812"/>
                <a:gd name="connsiteY3" fmla="*/ -1003 h 2928"/>
                <a:gd name="connsiteX4" fmla="*/ 646 w 1812"/>
                <a:gd name="connsiteY4" fmla="*/ -294 h 2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2" h="2928">
                  <a:moveTo>
                    <a:pt x="646" y="-294"/>
                  </a:moveTo>
                  <a:cubicBezTo>
                    <a:pt x="646" y="-294"/>
                    <a:pt x="646" y="-294"/>
                    <a:pt x="646" y="-294"/>
                  </a:cubicBezTo>
                  <a:cubicBezTo>
                    <a:pt x="646" y="414"/>
                    <a:pt x="646" y="1123"/>
                    <a:pt x="646" y="1829"/>
                  </a:cubicBezTo>
                  <a:cubicBezTo>
                    <a:pt x="646" y="1829"/>
                    <a:pt x="646" y="-531"/>
                    <a:pt x="-771" y="-1003"/>
                  </a:cubicBezTo>
                  <a:cubicBezTo>
                    <a:pt x="-2186" y="-1475"/>
                    <a:pt x="646" y="-58"/>
                    <a:pt x="646" y="-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8" name="Полилиния: фигура 2377">
              <a:extLst>
                <a:ext uri="{FF2B5EF4-FFF2-40B4-BE49-F238E27FC236}">
                  <a16:creationId xmlns:a16="http://schemas.microsoft.com/office/drawing/2014/main" id="{250BD807-7444-9373-A274-93A6D5971EDF}"/>
                </a:ext>
              </a:extLst>
            </p:cNvPr>
            <p:cNvSpPr/>
            <p:nvPr/>
          </p:nvSpPr>
          <p:spPr>
            <a:xfrm>
              <a:off x="2229622" y="3894830"/>
              <a:ext cx="2139" cy="1678"/>
            </a:xfrm>
            <a:custGeom>
              <a:avLst/>
              <a:gdLst>
                <a:gd name="connsiteX0" fmla="*/ 343 w 2139"/>
                <a:gd name="connsiteY0" fmla="*/ -260 h 1678"/>
                <a:gd name="connsiteX1" fmla="*/ 343 w 2139"/>
                <a:gd name="connsiteY1" fmla="*/ -260 h 1678"/>
                <a:gd name="connsiteX2" fmla="*/ 343 w 2139"/>
                <a:gd name="connsiteY2" fmla="*/ -260 h 1678"/>
                <a:gd name="connsiteX3" fmla="*/ -838 w 2139"/>
                <a:gd name="connsiteY3" fmla="*/ -260 h 1678"/>
                <a:gd name="connsiteX4" fmla="*/ 343 w 2139"/>
                <a:gd name="connsiteY4" fmla="*/ -260 h 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9" h="1678">
                  <a:moveTo>
                    <a:pt x="343" y="-260"/>
                  </a:moveTo>
                  <a:cubicBezTo>
                    <a:pt x="343" y="-260"/>
                    <a:pt x="343" y="-260"/>
                    <a:pt x="343" y="-260"/>
                  </a:cubicBezTo>
                  <a:cubicBezTo>
                    <a:pt x="343" y="-260"/>
                    <a:pt x="1758" y="1626"/>
                    <a:pt x="343" y="-260"/>
                  </a:cubicBezTo>
                  <a:cubicBezTo>
                    <a:pt x="-1074" y="-2150"/>
                    <a:pt x="343" y="-260"/>
                    <a:pt x="-838" y="-260"/>
                  </a:cubicBezTo>
                  <a:cubicBezTo>
                    <a:pt x="-2016" y="-260"/>
                    <a:pt x="343" y="-1678"/>
                    <a:pt x="343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9" name="Полилиния: фигура 2378">
              <a:extLst>
                <a:ext uri="{FF2B5EF4-FFF2-40B4-BE49-F238E27FC236}">
                  <a16:creationId xmlns:a16="http://schemas.microsoft.com/office/drawing/2014/main" id="{FA3A6D7E-5D39-C03A-78DA-711EDD7FEB57}"/>
                </a:ext>
              </a:extLst>
            </p:cNvPr>
            <p:cNvSpPr/>
            <p:nvPr/>
          </p:nvSpPr>
          <p:spPr>
            <a:xfrm>
              <a:off x="2184410" y="3822398"/>
              <a:ext cx="2595" cy="3658"/>
            </a:xfrm>
            <a:custGeom>
              <a:avLst/>
              <a:gdLst>
                <a:gd name="connsiteX0" fmla="*/ 247 w 2595"/>
                <a:gd name="connsiteY0" fmla="*/ -37 h 3658"/>
                <a:gd name="connsiteX1" fmla="*/ -1167 w 2595"/>
                <a:gd name="connsiteY1" fmla="*/ -37 h 3658"/>
                <a:gd name="connsiteX2" fmla="*/ 1428 w 2595"/>
                <a:gd name="connsiteY2" fmla="*/ 2558 h 3658"/>
                <a:gd name="connsiteX3" fmla="*/ 1428 w 2595"/>
                <a:gd name="connsiteY3" fmla="*/ 199 h 3658"/>
                <a:gd name="connsiteX4" fmla="*/ 247 w 2595"/>
                <a:gd name="connsiteY4" fmla="*/ -37 h 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3658">
                  <a:moveTo>
                    <a:pt x="247" y="-37"/>
                  </a:moveTo>
                  <a:cubicBezTo>
                    <a:pt x="247" y="-1454"/>
                    <a:pt x="-1167" y="-1454"/>
                    <a:pt x="-1167" y="-37"/>
                  </a:cubicBezTo>
                  <a:cubicBezTo>
                    <a:pt x="-1167" y="1380"/>
                    <a:pt x="247" y="-37"/>
                    <a:pt x="1428" y="2558"/>
                  </a:cubicBezTo>
                  <a:cubicBezTo>
                    <a:pt x="1428" y="-37"/>
                    <a:pt x="1428" y="1144"/>
                    <a:pt x="1428" y="199"/>
                  </a:cubicBezTo>
                  <a:cubicBezTo>
                    <a:pt x="1428" y="-746"/>
                    <a:pt x="-931" y="-37"/>
                    <a:pt x="247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0" name="Полилиния: фигура 2379">
              <a:extLst>
                <a:ext uri="{FF2B5EF4-FFF2-40B4-BE49-F238E27FC236}">
                  <a16:creationId xmlns:a16="http://schemas.microsoft.com/office/drawing/2014/main" id="{27C0570A-343F-0CEF-2428-F042BFD220F2}"/>
                </a:ext>
              </a:extLst>
            </p:cNvPr>
            <p:cNvSpPr/>
            <p:nvPr/>
          </p:nvSpPr>
          <p:spPr>
            <a:xfrm>
              <a:off x="2187870" y="3823461"/>
              <a:ext cx="1925" cy="3303"/>
            </a:xfrm>
            <a:custGeom>
              <a:avLst/>
              <a:gdLst>
                <a:gd name="connsiteX0" fmla="*/ -854 w 1925"/>
                <a:gd name="connsiteY0" fmla="*/ 2204 h 3303"/>
                <a:gd name="connsiteX1" fmla="*/ 327 w 1925"/>
                <a:gd name="connsiteY1" fmla="*/ 2204 h 3303"/>
                <a:gd name="connsiteX2" fmla="*/ 327 w 1925"/>
                <a:gd name="connsiteY2" fmla="*/ 787 h 3303"/>
                <a:gd name="connsiteX3" fmla="*/ 327 w 1925"/>
                <a:gd name="connsiteY3" fmla="*/ -1100 h 3303"/>
                <a:gd name="connsiteX4" fmla="*/ -854 w 1925"/>
                <a:gd name="connsiteY4" fmla="*/ -1100 h 3303"/>
                <a:gd name="connsiteX5" fmla="*/ -854 w 1925"/>
                <a:gd name="connsiteY5" fmla="*/ -1100 h 3303"/>
                <a:gd name="connsiteX6" fmla="*/ -854 w 1925"/>
                <a:gd name="connsiteY6" fmla="*/ 550 h 3303"/>
                <a:gd name="connsiteX7" fmla="*/ -854 w 1925"/>
                <a:gd name="connsiteY7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5" h="3303">
                  <a:moveTo>
                    <a:pt x="-854" y="2204"/>
                  </a:moveTo>
                  <a:cubicBezTo>
                    <a:pt x="-854" y="2204"/>
                    <a:pt x="-854" y="317"/>
                    <a:pt x="327" y="2204"/>
                  </a:cubicBezTo>
                  <a:cubicBezTo>
                    <a:pt x="-1795" y="-1809"/>
                    <a:pt x="1978" y="2204"/>
                    <a:pt x="327" y="787"/>
                  </a:cubicBezTo>
                  <a:cubicBezTo>
                    <a:pt x="327" y="81"/>
                    <a:pt x="327" y="-392"/>
                    <a:pt x="327" y="-1100"/>
                  </a:cubicBezTo>
                  <a:cubicBezTo>
                    <a:pt x="327" y="-1100"/>
                    <a:pt x="327" y="1259"/>
                    <a:pt x="-854" y="-1100"/>
                  </a:cubicBezTo>
                  <a:cubicBezTo>
                    <a:pt x="-854" y="317"/>
                    <a:pt x="-854" y="-1100"/>
                    <a:pt x="-854" y="-1100"/>
                  </a:cubicBezTo>
                  <a:cubicBezTo>
                    <a:pt x="-854" y="-628"/>
                    <a:pt x="-854" y="81"/>
                    <a:pt x="-854" y="550"/>
                  </a:cubicBezTo>
                  <a:cubicBezTo>
                    <a:pt x="-854" y="550"/>
                    <a:pt x="-1559" y="317"/>
                    <a:pt x="-854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1" name="Полилиния: фигура 2380">
              <a:extLst>
                <a:ext uri="{FF2B5EF4-FFF2-40B4-BE49-F238E27FC236}">
                  <a16:creationId xmlns:a16="http://schemas.microsoft.com/office/drawing/2014/main" id="{86363ECF-EE17-89C2-4BF8-1200F9BB47C2}"/>
                </a:ext>
              </a:extLst>
            </p:cNvPr>
            <p:cNvSpPr/>
            <p:nvPr/>
          </p:nvSpPr>
          <p:spPr>
            <a:xfrm>
              <a:off x="2182757" y="3818506"/>
              <a:ext cx="3385" cy="2751"/>
            </a:xfrm>
            <a:custGeom>
              <a:avLst/>
              <a:gdLst>
                <a:gd name="connsiteX0" fmla="*/ -1167 w 3385"/>
                <a:gd name="connsiteY0" fmla="*/ -1100 h 2751"/>
                <a:gd name="connsiteX1" fmla="*/ 2137 w 3385"/>
                <a:gd name="connsiteY1" fmla="*/ 314 h 2751"/>
                <a:gd name="connsiteX2" fmla="*/ -1167 w 3385"/>
                <a:gd name="connsiteY2" fmla="*/ -1100 h 2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" h="2751">
                  <a:moveTo>
                    <a:pt x="-1167" y="-1100"/>
                  </a:moveTo>
                  <a:cubicBezTo>
                    <a:pt x="956" y="2673"/>
                    <a:pt x="2609" y="1968"/>
                    <a:pt x="2137" y="314"/>
                  </a:cubicBezTo>
                  <a:cubicBezTo>
                    <a:pt x="1664" y="-1336"/>
                    <a:pt x="1192" y="220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2" name="Полилиния: фигура 2381">
              <a:extLst>
                <a:ext uri="{FF2B5EF4-FFF2-40B4-BE49-F238E27FC236}">
                  <a16:creationId xmlns:a16="http://schemas.microsoft.com/office/drawing/2014/main" id="{04FF235D-6CAC-AD6E-D11B-6995CB2550E2}"/>
                </a:ext>
              </a:extLst>
            </p:cNvPr>
            <p:cNvSpPr/>
            <p:nvPr/>
          </p:nvSpPr>
          <p:spPr>
            <a:xfrm>
              <a:off x="2190546" y="3820556"/>
              <a:ext cx="1414" cy="545"/>
            </a:xfrm>
            <a:custGeom>
              <a:avLst/>
              <a:gdLst>
                <a:gd name="connsiteX0" fmla="*/ -1167 w 1414"/>
                <a:gd name="connsiteY0" fmla="*/ -555 h 545"/>
                <a:gd name="connsiteX1" fmla="*/ 247 w 1414"/>
                <a:gd name="connsiteY1" fmla="*/ -555 h 545"/>
                <a:gd name="connsiteX2" fmla="*/ -1167 w 1414"/>
                <a:gd name="connsiteY2" fmla="*/ -555 h 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545">
                  <a:moveTo>
                    <a:pt x="-1167" y="-555"/>
                  </a:moveTo>
                  <a:lnTo>
                    <a:pt x="247" y="-555"/>
                  </a:lnTo>
                  <a:cubicBezTo>
                    <a:pt x="-461" y="-1499"/>
                    <a:pt x="-934" y="-1027"/>
                    <a:pt x="-1167" y="-5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3" name="Полилиния: фигура 2382">
              <a:extLst>
                <a:ext uri="{FF2B5EF4-FFF2-40B4-BE49-F238E27FC236}">
                  <a16:creationId xmlns:a16="http://schemas.microsoft.com/office/drawing/2014/main" id="{D3308957-2DAA-1B86-F3C1-D5F061821A1E}"/>
                </a:ext>
              </a:extLst>
            </p:cNvPr>
            <p:cNvSpPr/>
            <p:nvPr/>
          </p:nvSpPr>
          <p:spPr>
            <a:xfrm>
              <a:off x="2194471" y="3818742"/>
              <a:ext cx="4266" cy="3058"/>
            </a:xfrm>
            <a:custGeom>
              <a:avLst/>
              <a:gdLst>
                <a:gd name="connsiteX0" fmla="*/ -139 w 4266"/>
                <a:gd name="connsiteY0" fmla="*/ 1731 h 3058"/>
                <a:gd name="connsiteX1" fmla="*/ 2929 w 4266"/>
                <a:gd name="connsiteY1" fmla="*/ 1731 h 3058"/>
                <a:gd name="connsiteX2" fmla="*/ 1040 w 4266"/>
                <a:gd name="connsiteY2" fmla="*/ -394 h 3058"/>
                <a:gd name="connsiteX3" fmla="*/ 1040 w 4266"/>
                <a:gd name="connsiteY3" fmla="*/ 1495 h 3058"/>
                <a:gd name="connsiteX4" fmla="*/ -611 w 4266"/>
                <a:gd name="connsiteY4" fmla="*/ -1100 h 3058"/>
                <a:gd name="connsiteX5" fmla="*/ -139 w 4266"/>
                <a:gd name="connsiteY5" fmla="*/ 1731 h 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6" h="3058">
                  <a:moveTo>
                    <a:pt x="-139" y="1731"/>
                  </a:moveTo>
                  <a:cubicBezTo>
                    <a:pt x="1276" y="1731"/>
                    <a:pt x="2457" y="1731"/>
                    <a:pt x="2929" y="1731"/>
                  </a:cubicBezTo>
                  <a:cubicBezTo>
                    <a:pt x="3402" y="1731"/>
                    <a:pt x="2929" y="1731"/>
                    <a:pt x="1040" y="-394"/>
                  </a:cubicBezTo>
                  <a:cubicBezTo>
                    <a:pt x="1040" y="2437"/>
                    <a:pt x="1040" y="-394"/>
                    <a:pt x="1040" y="1495"/>
                  </a:cubicBezTo>
                  <a:cubicBezTo>
                    <a:pt x="1040" y="3382"/>
                    <a:pt x="1040" y="-1100"/>
                    <a:pt x="-611" y="-1100"/>
                  </a:cubicBezTo>
                  <a:cubicBezTo>
                    <a:pt x="-2262" y="-1100"/>
                    <a:pt x="334" y="1731"/>
                    <a:pt x="-139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4" name="Полилиния: фигура 2383">
              <a:extLst>
                <a:ext uri="{FF2B5EF4-FFF2-40B4-BE49-F238E27FC236}">
                  <a16:creationId xmlns:a16="http://schemas.microsoft.com/office/drawing/2014/main" id="{8F0D07A4-7D48-6107-006C-927CFE6F8D93}"/>
                </a:ext>
              </a:extLst>
            </p:cNvPr>
            <p:cNvSpPr/>
            <p:nvPr/>
          </p:nvSpPr>
          <p:spPr>
            <a:xfrm>
              <a:off x="2192911" y="3815978"/>
              <a:ext cx="2467" cy="2893"/>
            </a:xfrm>
            <a:custGeom>
              <a:avLst/>
              <a:gdLst>
                <a:gd name="connsiteX0" fmla="*/ -701 w 2467"/>
                <a:gd name="connsiteY0" fmla="*/ 955 h 2893"/>
                <a:gd name="connsiteX1" fmla="*/ 713 w 2467"/>
                <a:gd name="connsiteY1" fmla="*/ 955 h 2893"/>
                <a:gd name="connsiteX2" fmla="*/ -701 w 2467"/>
                <a:gd name="connsiteY2" fmla="*/ -698 h 2893"/>
                <a:gd name="connsiteX3" fmla="*/ -701 w 2467"/>
                <a:gd name="connsiteY3" fmla="*/ 955 h 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7" h="2893">
                  <a:moveTo>
                    <a:pt x="-701" y="955"/>
                  </a:moveTo>
                  <a:cubicBezTo>
                    <a:pt x="-701" y="2842"/>
                    <a:pt x="-701" y="955"/>
                    <a:pt x="713" y="955"/>
                  </a:cubicBezTo>
                  <a:cubicBezTo>
                    <a:pt x="2130" y="955"/>
                    <a:pt x="713" y="955"/>
                    <a:pt x="-701" y="-698"/>
                  </a:cubicBezTo>
                  <a:cubicBezTo>
                    <a:pt x="-2119" y="-2349"/>
                    <a:pt x="240" y="1664"/>
                    <a:pt x="-701" y="9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5" name="Полилиния: фигура 2384">
              <a:extLst>
                <a:ext uri="{FF2B5EF4-FFF2-40B4-BE49-F238E27FC236}">
                  <a16:creationId xmlns:a16="http://schemas.microsoft.com/office/drawing/2014/main" id="{39EF427F-E71F-2F03-2E5A-BD3F57AB7C2E}"/>
                </a:ext>
              </a:extLst>
            </p:cNvPr>
            <p:cNvSpPr/>
            <p:nvPr/>
          </p:nvSpPr>
          <p:spPr>
            <a:xfrm>
              <a:off x="2198095" y="3820137"/>
              <a:ext cx="2359" cy="1906"/>
            </a:xfrm>
            <a:custGeom>
              <a:avLst/>
              <a:gdLst>
                <a:gd name="connsiteX0" fmla="*/ -1167 w 2359"/>
                <a:gd name="connsiteY0" fmla="*/ 807 h 1906"/>
                <a:gd name="connsiteX1" fmla="*/ 1192 w 2359"/>
                <a:gd name="connsiteY1" fmla="*/ 807 h 1906"/>
                <a:gd name="connsiteX2" fmla="*/ -1167 w 2359"/>
                <a:gd name="connsiteY2" fmla="*/ 807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906">
                  <a:moveTo>
                    <a:pt x="-1167" y="807"/>
                  </a:moveTo>
                  <a:cubicBezTo>
                    <a:pt x="-1167" y="807"/>
                    <a:pt x="720" y="807"/>
                    <a:pt x="1192" y="807"/>
                  </a:cubicBezTo>
                  <a:cubicBezTo>
                    <a:pt x="-1167" y="-2967"/>
                    <a:pt x="-1167" y="-135"/>
                    <a:pt x="-1167" y="8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6" name="Полилиния: фигура 2385">
              <a:extLst>
                <a:ext uri="{FF2B5EF4-FFF2-40B4-BE49-F238E27FC236}">
                  <a16:creationId xmlns:a16="http://schemas.microsoft.com/office/drawing/2014/main" id="{B754C768-2DB4-AE35-1A7C-360CBCB6FF78}"/>
                </a:ext>
              </a:extLst>
            </p:cNvPr>
            <p:cNvSpPr/>
            <p:nvPr/>
          </p:nvSpPr>
          <p:spPr>
            <a:xfrm>
              <a:off x="2208363" y="3822517"/>
              <a:ext cx="347" cy="943"/>
            </a:xfrm>
            <a:custGeom>
              <a:avLst/>
              <a:gdLst>
                <a:gd name="connsiteX0" fmla="*/ -1053 w 347"/>
                <a:gd name="connsiteY0" fmla="*/ -157 h 943"/>
                <a:gd name="connsiteX1" fmla="*/ -1053 w 347"/>
                <a:gd name="connsiteY1" fmla="*/ -157 h 943"/>
                <a:gd name="connsiteX2" fmla="*/ -1053 w 347"/>
                <a:gd name="connsiteY2" fmla="*/ -157 h 943"/>
                <a:gd name="connsiteX3" fmla="*/ -1053 w 347"/>
                <a:gd name="connsiteY3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" h="943">
                  <a:moveTo>
                    <a:pt x="-1053" y="-157"/>
                  </a:moveTo>
                  <a:cubicBezTo>
                    <a:pt x="-1053" y="-157"/>
                    <a:pt x="-1053" y="-157"/>
                    <a:pt x="-1053" y="-157"/>
                  </a:cubicBezTo>
                  <a:lnTo>
                    <a:pt x="-1053" y="-157"/>
                  </a:lnTo>
                  <a:cubicBezTo>
                    <a:pt x="-345" y="-157"/>
                    <a:pt x="-1523" y="-2280"/>
                    <a:pt x="-1053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7" name="Полилиния: фигура 2386">
              <a:extLst>
                <a:ext uri="{FF2B5EF4-FFF2-40B4-BE49-F238E27FC236}">
                  <a16:creationId xmlns:a16="http://schemas.microsoft.com/office/drawing/2014/main" id="{B324813F-D881-5564-43B6-B02FEF6EACA9}"/>
                </a:ext>
              </a:extLst>
            </p:cNvPr>
            <p:cNvSpPr/>
            <p:nvPr/>
          </p:nvSpPr>
          <p:spPr>
            <a:xfrm>
              <a:off x="2209894" y="3816144"/>
              <a:ext cx="209" cy="2863"/>
            </a:xfrm>
            <a:custGeom>
              <a:avLst/>
              <a:gdLst>
                <a:gd name="connsiteX0" fmla="*/ -1167 w 209"/>
                <a:gd name="connsiteY0" fmla="*/ -1100 h 2863"/>
                <a:gd name="connsiteX1" fmla="*/ -1167 w 209"/>
                <a:gd name="connsiteY1" fmla="*/ 1026 h 2863"/>
                <a:gd name="connsiteX2" fmla="*/ -1167 w 209"/>
                <a:gd name="connsiteY2" fmla="*/ 1026 h 2863"/>
                <a:gd name="connsiteX3" fmla="*/ -1167 w 209"/>
                <a:gd name="connsiteY3" fmla="*/ -1100 h 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863">
                  <a:moveTo>
                    <a:pt x="-1167" y="-1100"/>
                  </a:moveTo>
                  <a:lnTo>
                    <a:pt x="-1167" y="1026"/>
                  </a:lnTo>
                  <a:cubicBezTo>
                    <a:pt x="-1167" y="1026"/>
                    <a:pt x="-1167" y="-1333"/>
                    <a:pt x="-1167" y="1026"/>
                  </a:cubicBezTo>
                  <a:cubicBezTo>
                    <a:pt x="-1167" y="3385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8" name="Полилиния: фигура 2387">
              <a:extLst>
                <a:ext uri="{FF2B5EF4-FFF2-40B4-BE49-F238E27FC236}">
                  <a16:creationId xmlns:a16="http://schemas.microsoft.com/office/drawing/2014/main" id="{4C0E1ECB-91AE-E98A-DD8A-FF7697DB8076}"/>
                </a:ext>
              </a:extLst>
            </p:cNvPr>
            <p:cNvSpPr/>
            <p:nvPr/>
          </p:nvSpPr>
          <p:spPr>
            <a:xfrm>
              <a:off x="2215085" y="3815638"/>
              <a:ext cx="1889" cy="2159"/>
            </a:xfrm>
            <a:custGeom>
              <a:avLst/>
              <a:gdLst>
                <a:gd name="connsiteX0" fmla="*/ -1167 w 1889"/>
                <a:gd name="connsiteY0" fmla="*/ -594 h 2159"/>
                <a:gd name="connsiteX1" fmla="*/ 722 w 1889"/>
                <a:gd name="connsiteY1" fmla="*/ 1060 h 2159"/>
                <a:gd name="connsiteX2" fmla="*/ 722 w 1889"/>
                <a:gd name="connsiteY2" fmla="*/ -357 h 2159"/>
                <a:gd name="connsiteX3" fmla="*/ -1167 w 1889"/>
                <a:gd name="connsiteY3" fmla="*/ -594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2159">
                  <a:moveTo>
                    <a:pt x="-1167" y="-594"/>
                  </a:moveTo>
                  <a:cubicBezTo>
                    <a:pt x="959" y="2710"/>
                    <a:pt x="-1167" y="-2480"/>
                    <a:pt x="722" y="1060"/>
                  </a:cubicBezTo>
                  <a:lnTo>
                    <a:pt x="722" y="-357"/>
                  </a:lnTo>
                  <a:cubicBezTo>
                    <a:pt x="-1167" y="-2008"/>
                    <a:pt x="-695" y="-357"/>
                    <a:pt x="-1167" y="-5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9" name="Полилиния: фигура 2388">
              <a:extLst>
                <a:ext uri="{FF2B5EF4-FFF2-40B4-BE49-F238E27FC236}">
                  <a16:creationId xmlns:a16="http://schemas.microsoft.com/office/drawing/2014/main" id="{2B89FB1D-616C-7662-0083-C6D80A8FB22C}"/>
                </a:ext>
              </a:extLst>
            </p:cNvPr>
            <p:cNvSpPr/>
            <p:nvPr/>
          </p:nvSpPr>
          <p:spPr>
            <a:xfrm>
              <a:off x="2220275" y="3811148"/>
              <a:ext cx="1417" cy="4526"/>
            </a:xfrm>
            <a:custGeom>
              <a:avLst/>
              <a:gdLst>
                <a:gd name="connsiteX0" fmla="*/ 250 w 1417"/>
                <a:gd name="connsiteY0" fmla="*/ 831 h 4526"/>
                <a:gd name="connsiteX1" fmla="*/ 250 w 1417"/>
                <a:gd name="connsiteY1" fmla="*/ 831 h 4526"/>
                <a:gd name="connsiteX2" fmla="*/ 250 w 1417"/>
                <a:gd name="connsiteY2" fmla="*/ 3427 h 4526"/>
                <a:gd name="connsiteX3" fmla="*/ 250 w 1417"/>
                <a:gd name="connsiteY3" fmla="*/ 3427 h 4526"/>
                <a:gd name="connsiteX4" fmla="*/ 250 w 1417"/>
                <a:gd name="connsiteY4" fmla="*/ 1301 h 4526"/>
                <a:gd name="connsiteX5" fmla="*/ 250 w 1417"/>
                <a:gd name="connsiteY5" fmla="*/ -822 h 4526"/>
                <a:gd name="connsiteX6" fmla="*/ 250 w 1417"/>
                <a:gd name="connsiteY6" fmla="*/ 595 h 4526"/>
                <a:gd name="connsiteX7" fmla="*/ -1167 w 1417"/>
                <a:gd name="connsiteY7" fmla="*/ -1058 h 4526"/>
                <a:gd name="connsiteX8" fmla="*/ 250 w 1417"/>
                <a:gd name="connsiteY8" fmla="*/ 831 h 4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7" h="4526">
                  <a:moveTo>
                    <a:pt x="250" y="831"/>
                  </a:moveTo>
                  <a:cubicBezTo>
                    <a:pt x="250" y="831"/>
                    <a:pt x="250" y="831"/>
                    <a:pt x="250" y="831"/>
                  </a:cubicBezTo>
                  <a:cubicBezTo>
                    <a:pt x="250" y="1773"/>
                    <a:pt x="250" y="2482"/>
                    <a:pt x="250" y="3427"/>
                  </a:cubicBezTo>
                  <a:cubicBezTo>
                    <a:pt x="250" y="3427"/>
                    <a:pt x="250" y="1773"/>
                    <a:pt x="250" y="3427"/>
                  </a:cubicBezTo>
                  <a:cubicBezTo>
                    <a:pt x="-1637" y="-114"/>
                    <a:pt x="250" y="2009"/>
                    <a:pt x="250" y="1301"/>
                  </a:cubicBezTo>
                  <a:cubicBezTo>
                    <a:pt x="250" y="595"/>
                    <a:pt x="250" y="-114"/>
                    <a:pt x="250" y="-822"/>
                  </a:cubicBezTo>
                  <a:cubicBezTo>
                    <a:pt x="250" y="-1531"/>
                    <a:pt x="250" y="-822"/>
                    <a:pt x="250" y="595"/>
                  </a:cubicBezTo>
                  <a:lnTo>
                    <a:pt x="-1167" y="-1058"/>
                  </a:lnTo>
                  <a:cubicBezTo>
                    <a:pt x="-1167" y="-1058"/>
                    <a:pt x="250" y="831"/>
                    <a:pt x="250" y="8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0" name="Полилиния: фигура 2389">
              <a:extLst>
                <a:ext uri="{FF2B5EF4-FFF2-40B4-BE49-F238E27FC236}">
                  <a16:creationId xmlns:a16="http://schemas.microsoft.com/office/drawing/2014/main" id="{2AB66A3B-E00F-E5F2-49A4-137981C2DBB1}"/>
                </a:ext>
              </a:extLst>
            </p:cNvPr>
            <p:cNvSpPr/>
            <p:nvPr/>
          </p:nvSpPr>
          <p:spPr>
            <a:xfrm>
              <a:off x="2233491" y="3808830"/>
              <a:ext cx="1417" cy="1978"/>
            </a:xfrm>
            <a:custGeom>
              <a:avLst/>
              <a:gdLst>
                <a:gd name="connsiteX0" fmla="*/ 250 w 1417"/>
                <a:gd name="connsiteY0" fmla="*/ 550 h 1978"/>
                <a:gd name="connsiteX1" fmla="*/ 250 w 1417"/>
                <a:gd name="connsiteY1" fmla="*/ 550 h 1978"/>
                <a:gd name="connsiteX2" fmla="*/ -1167 w 1417"/>
                <a:gd name="connsiteY2" fmla="*/ -1100 h 1978"/>
                <a:gd name="connsiteX3" fmla="*/ 250 w 1417"/>
                <a:gd name="connsiteY3" fmla="*/ 550 h 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978">
                  <a:moveTo>
                    <a:pt x="250" y="550"/>
                  </a:moveTo>
                  <a:cubicBezTo>
                    <a:pt x="250" y="1968"/>
                    <a:pt x="250" y="-1809"/>
                    <a:pt x="250" y="550"/>
                  </a:cubicBezTo>
                  <a:lnTo>
                    <a:pt x="-1167" y="-1100"/>
                  </a:lnTo>
                  <a:cubicBezTo>
                    <a:pt x="956" y="787"/>
                    <a:pt x="-931" y="-1809"/>
                    <a:pt x="25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1" name="Полилиния: фигура 2390">
              <a:extLst>
                <a:ext uri="{FF2B5EF4-FFF2-40B4-BE49-F238E27FC236}">
                  <a16:creationId xmlns:a16="http://schemas.microsoft.com/office/drawing/2014/main" id="{EA4DAC6C-22F3-8F48-8E74-9396C335877C}"/>
                </a:ext>
              </a:extLst>
            </p:cNvPr>
            <p:cNvSpPr/>
            <p:nvPr/>
          </p:nvSpPr>
          <p:spPr>
            <a:xfrm>
              <a:off x="2241277" y="3805527"/>
              <a:ext cx="1340" cy="629"/>
            </a:xfrm>
            <a:custGeom>
              <a:avLst/>
              <a:gdLst>
                <a:gd name="connsiteX0" fmla="*/ -1167 w 1340"/>
                <a:gd name="connsiteY0" fmla="*/ -1100 h 629"/>
                <a:gd name="connsiteX1" fmla="*/ 14 w 1340"/>
                <a:gd name="connsiteY1" fmla="*/ -1100 h 629"/>
                <a:gd name="connsiteX2" fmla="*/ -1167 w 1340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629">
                  <a:moveTo>
                    <a:pt x="-1167" y="-1100"/>
                  </a:moveTo>
                  <a:cubicBezTo>
                    <a:pt x="-1167" y="317"/>
                    <a:pt x="722" y="-1100"/>
                    <a:pt x="14" y="-1100"/>
                  </a:cubicBezTo>
                  <a:cubicBezTo>
                    <a:pt x="-695" y="-1100"/>
                    <a:pt x="-222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2" name="Полилиния: фигура 2391">
              <a:extLst>
                <a:ext uri="{FF2B5EF4-FFF2-40B4-BE49-F238E27FC236}">
                  <a16:creationId xmlns:a16="http://schemas.microsoft.com/office/drawing/2014/main" id="{B208B16F-4864-7DFB-F5BC-9C911738CBC4}"/>
                </a:ext>
              </a:extLst>
            </p:cNvPr>
            <p:cNvSpPr/>
            <p:nvPr/>
          </p:nvSpPr>
          <p:spPr>
            <a:xfrm>
              <a:off x="2251662" y="3807180"/>
              <a:ext cx="1414" cy="2831"/>
            </a:xfrm>
            <a:custGeom>
              <a:avLst/>
              <a:gdLst>
                <a:gd name="connsiteX0" fmla="*/ 247 w 1414"/>
                <a:gd name="connsiteY0" fmla="*/ 1731 h 2831"/>
                <a:gd name="connsiteX1" fmla="*/ -1167 w 1414"/>
                <a:gd name="connsiteY1" fmla="*/ -1100 h 2831"/>
                <a:gd name="connsiteX2" fmla="*/ -1167 w 1414"/>
                <a:gd name="connsiteY2" fmla="*/ -1100 h 2831"/>
                <a:gd name="connsiteX3" fmla="*/ -1167 w 1414"/>
                <a:gd name="connsiteY3" fmla="*/ -1100 h 2831"/>
                <a:gd name="connsiteX4" fmla="*/ 247 w 1414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2831">
                  <a:moveTo>
                    <a:pt x="247" y="173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550"/>
                    <a:pt x="24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3" name="Полилиния: фигура 2392">
              <a:extLst>
                <a:ext uri="{FF2B5EF4-FFF2-40B4-BE49-F238E27FC236}">
                  <a16:creationId xmlns:a16="http://schemas.microsoft.com/office/drawing/2014/main" id="{01853F49-EE65-54C2-2EA2-40EFDE470B17}"/>
                </a:ext>
              </a:extLst>
            </p:cNvPr>
            <p:cNvSpPr/>
            <p:nvPr/>
          </p:nvSpPr>
          <p:spPr>
            <a:xfrm>
              <a:off x="2275023" y="3790083"/>
              <a:ext cx="2385" cy="839"/>
            </a:xfrm>
            <a:custGeom>
              <a:avLst/>
              <a:gdLst>
                <a:gd name="connsiteX0" fmla="*/ -1167 w 2385"/>
                <a:gd name="connsiteY0" fmla="*/ -995 h 839"/>
                <a:gd name="connsiteX1" fmla="*/ 483 w 2385"/>
                <a:gd name="connsiteY1" fmla="*/ -995 h 839"/>
                <a:gd name="connsiteX2" fmla="*/ 483 w 2385"/>
                <a:gd name="connsiteY2" fmla="*/ -995 h 839"/>
                <a:gd name="connsiteX3" fmla="*/ 483 w 2385"/>
                <a:gd name="connsiteY3" fmla="*/ -995 h 839"/>
                <a:gd name="connsiteX4" fmla="*/ -1167 w 2385"/>
                <a:gd name="connsiteY4" fmla="*/ -995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839">
                  <a:moveTo>
                    <a:pt x="-1167" y="-995"/>
                  </a:moveTo>
                  <a:cubicBezTo>
                    <a:pt x="-1167" y="658"/>
                    <a:pt x="-1167" y="-995"/>
                    <a:pt x="483" y="-995"/>
                  </a:cubicBezTo>
                  <a:cubicBezTo>
                    <a:pt x="2137" y="-995"/>
                    <a:pt x="483" y="-995"/>
                    <a:pt x="483" y="-995"/>
                  </a:cubicBezTo>
                  <a:lnTo>
                    <a:pt x="483" y="-995"/>
                  </a:lnTo>
                  <a:cubicBezTo>
                    <a:pt x="483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4" name="Полилиния: фигура 2393">
              <a:extLst>
                <a:ext uri="{FF2B5EF4-FFF2-40B4-BE49-F238E27FC236}">
                  <a16:creationId xmlns:a16="http://schemas.microsoft.com/office/drawing/2014/main" id="{96A5D183-F75E-781C-7C57-E20E80072524}"/>
                </a:ext>
              </a:extLst>
            </p:cNvPr>
            <p:cNvSpPr/>
            <p:nvPr/>
          </p:nvSpPr>
          <p:spPr>
            <a:xfrm>
              <a:off x="2389210" y="3891616"/>
              <a:ext cx="2751" cy="2636"/>
            </a:xfrm>
            <a:custGeom>
              <a:avLst/>
              <a:gdLst>
                <a:gd name="connsiteX0" fmla="*/ -1144 w 2751"/>
                <a:gd name="connsiteY0" fmla="*/ 1536 h 2636"/>
                <a:gd name="connsiteX1" fmla="*/ 745 w 2751"/>
                <a:gd name="connsiteY1" fmla="*/ 1536 h 2636"/>
                <a:gd name="connsiteX2" fmla="*/ 745 w 2751"/>
                <a:gd name="connsiteY2" fmla="*/ -114 h 2636"/>
                <a:gd name="connsiteX3" fmla="*/ 745 w 2751"/>
                <a:gd name="connsiteY3" fmla="*/ -114 h 2636"/>
                <a:gd name="connsiteX4" fmla="*/ 745 w 2751"/>
                <a:gd name="connsiteY4" fmla="*/ -114 h 2636"/>
                <a:gd name="connsiteX5" fmla="*/ -1144 w 2751"/>
                <a:gd name="connsiteY5" fmla="*/ 1536 h 2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1" h="2636">
                  <a:moveTo>
                    <a:pt x="-1144" y="1536"/>
                  </a:moveTo>
                  <a:cubicBezTo>
                    <a:pt x="-1144" y="1536"/>
                    <a:pt x="-1144" y="1536"/>
                    <a:pt x="745" y="1536"/>
                  </a:cubicBezTo>
                  <a:cubicBezTo>
                    <a:pt x="2632" y="1536"/>
                    <a:pt x="745" y="-114"/>
                    <a:pt x="745" y="-114"/>
                  </a:cubicBezTo>
                  <a:cubicBezTo>
                    <a:pt x="745" y="-114"/>
                    <a:pt x="745" y="-114"/>
                    <a:pt x="745" y="-114"/>
                  </a:cubicBezTo>
                  <a:lnTo>
                    <a:pt x="745" y="-114"/>
                  </a:lnTo>
                  <a:cubicBezTo>
                    <a:pt x="273" y="-1531"/>
                    <a:pt x="-1380" y="-1768"/>
                    <a:pt x="-1144" y="15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5" name="Полилиния: фигура 2394">
              <a:extLst>
                <a:ext uri="{FF2B5EF4-FFF2-40B4-BE49-F238E27FC236}">
                  <a16:creationId xmlns:a16="http://schemas.microsoft.com/office/drawing/2014/main" id="{FC3F4CDC-3C67-A569-704D-D6F280FCC33D}"/>
                </a:ext>
              </a:extLst>
            </p:cNvPr>
            <p:cNvSpPr/>
            <p:nvPr/>
          </p:nvSpPr>
          <p:spPr>
            <a:xfrm>
              <a:off x="2296497" y="3752433"/>
              <a:ext cx="2122" cy="2595"/>
            </a:xfrm>
            <a:custGeom>
              <a:avLst/>
              <a:gdLst>
                <a:gd name="connsiteX0" fmla="*/ 956 w 2122"/>
                <a:gd name="connsiteY0" fmla="*/ 1495 h 2595"/>
                <a:gd name="connsiteX1" fmla="*/ -1167 w 2122"/>
                <a:gd name="connsiteY1" fmla="*/ -1100 h 2595"/>
                <a:gd name="connsiteX2" fmla="*/ -1167 w 2122"/>
                <a:gd name="connsiteY2" fmla="*/ -1100 h 2595"/>
                <a:gd name="connsiteX3" fmla="*/ -1167 w 2122"/>
                <a:gd name="connsiteY3" fmla="*/ -1100 h 2595"/>
                <a:gd name="connsiteX4" fmla="*/ 956 w 2122"/>
                <a:gd name="connsiteY4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2595">
                  <a:moveTo>
                    <a:pt x="956" y="1495"/>
                  </a:moveTo>
                  <a:cubicBezTo>
                    <a:pt x="956" y="1495"/>
                    <a:pt x="-698" y="-155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1" y="787"/>
                    <a:pt x="95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6" name="Полилиния: фигура 2395">
              <a:extLst>
                <a:ext uri="{FF2B5EF4-FFF2-40B4-BE49-F238E27FC236}">
                  <a16:creationId xmlns:a16="http://schemas.microsoft.com/office/drawing/2014/main" id="{97EBDFEA-C42B-1FE4-746B-3717F45F74E3}"/>
                </a:ext>
              </a:extLst>
            </p:cNvPr>
            <p:cNvSpPr/>
            <p:nvPr/>
          </p:nvSpPr>
          <p:spPr>
            <a:xfrm>
              <a:off x="2301069" y="3753572"/>
              <a:ext cx="1838" cy="2113"/>
            </a:xfrm>
            <a:custGeom>
              <a:avLst/>
              <a:gdLst>
                <a:gd name="connsiteX0" fmla="*/ 160 w 1838"/>
                <a:gd name="connsiteY0" fmla="*/ 592 h 2113"/>
                <a:gd name="connsiteX1" fmla="*/ -1021 w 1838"/>
                <a:gd name="connsiteY1" fmla="*/ -1059 h 2113"/>
                <a:gd name="connsiteX2" fmla="*/ -1021 w 1838"/>
                <a:gd name="connsiteY2" fmla="*/ -1059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8" h="2113">
                  <a:moveTo>
                    <a:pt x="160" y="592"/>
                  </a:moveTo>
                  <a:cubicBezTo>
                    <a:pt x="2047" y="2245"/>
                    <a:pt x="-1966" y="-1531"/>
                    <a:pt x="-1021" y="-1059"/>
                  </a:cubicBezTo>
                  <a:cubicBezTo>
                    <a:pt x="-76" y="-587"/>
                    <a:pt x="-1021" y="-1059"/>
                    <a:pt x="-1021" y="-10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7" name="Полилиния: фигура 2396">
              <a:extLst>
                <a:ext uri="{FF2B5EF4-FFF2-40B4-BE49-F238E27FC236}">
                  <a16:creationId xmlns:a16="http://schemas.microsoft.com/office/drawing/2014/main" id="{9B2A8AB3-4EEA-3CF9-D14D-80B494A17379}"/>
                </a:ext>
              </a:extLst>
            </p:cNvPr>
            <p:cNvSpPr/>
            <p:nvPr/>
          </p:nvSpPr>
          <p:spPr>
            <a:xfrm>
              <a:off x="4729615" y="4028050"/>
              <a:ext cx="360331" cy="338620"/>
            </a:xfrm>
            <a:custGeom>
              <a:avLst/>
              <a:gdLst>
                <a:gd name="connsiteX0" fmla="*/ -1167 w 360331"/>
                <a:gd name="connsiteY0" fmla="*/ 139066 h 338620"/>
                <a:gd name="connsiteX1" fmla="*/ 109030 w 360331"/>
                <a:gd name="connsiteY1" fmla="*/ 243131 h 338620"/>
                <a:gd name="connsiteX2" fmla="*/ 196342 w 360331"/>
                <a:gd name="connsiteY2" fmla="*/ 337521 h 338620"/>
                <a:gd name="connsiteX3" fmla="*/ 359164 w 360331"/>
                <a:gd name="connsiteY3" fmla="*/ 220948 h 338620"/>
                <a:gd name="connsiteX4" fmla="*/ 246132 w 360331"/>
                <a:gd name="connsiteY4" fmla="*/ 98007 h 338620"/>
                <a:gd name="connsiteX5" fmla="*/ 140889 w 360331"/>
                <a:gd name="connsiteY5" fmla="*/ -1100 h 33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0331" h="338620">
                  <a:moveTo>
                    <a:pt x="-1167" y="139066"/>
                  </a:moveTo>
                  <a:cubicBezTo>
                    <a:pt x="37060" y="177530"/>
                    <a:pt x="74343" y="209858"/>
                    <a:pt x="109030" y="243131"/>
                  </a:cubicBezTo>
                  <a:cubicBezTo>
                    <a:pt x="140889" y="271919"/>
                    <a:pt x="170149" y="303539"/>
                    <a:pt x="196342" y="337521"/>
                  </a:cubicBezTo>
                  <a:lnTo>
                    <a:pt x="359164" y="220948"/>
                  </a:lnTo>
                  <a:cubicBezTo>
                    <a:pt x="325419" y="176585"/>
                    <a:pt x="287664" y="135290"/>
                    <a:pt x="246132" y="98007"/>
                  </a:cubicBezTo>
                  <a:cubicBezTo>
                    <a:pt x="208849" y="62848"/>
                    <a:pt x="172272" y="30519"/>
                    <a:pt x="140889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8" name="Полилиния: фигура 2397">
              <a:extLst>
                <a:ext uri="{FF2B5EF4-FFF2-40B4-BE49-F238E27FC236}">
                  <a16:creationId xmlns:a16="http://schemas.microsoft.com/office/drawing/2014/main" id="{BD7F4B32-60FD-DCD7-F7DA-3E4AA0118A06}"/>
                </a:ext>
              </a:extLst>
            </p:cNvPr>
            <p:cNvSpPr/>
            <p:nvPr/>
          </p:nvSpPr>
          <p:spPr>
            <a:xfrm>
              <a:off x="5014984" y="4297294"/>
              <a:ext cx="629" cy="314"/>
            </a:xfrm>
            <a:custGeom>
              <a:avLst/>
              <a:gdLst>
                <a:gd name="connsiteX0" fmla="*/ -537 w 629"/>
                <a:gd name="connsiteY0" fmla="*/ -1100 h 314"/>
                <a:gd name="connsiteX1" fmla="*/ -537 w 629"/>
                <a:gd name="connsiteY1" fmla="*/ -1100 h 314"/>
                <a:gd name="connsiteX2" fmla="*/ -537 w 62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314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-392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99" name="Полилиния: фигура 2398">
              <a:extLst>
                <a:ext uri="{FF2B5EF4-FFF2-40B4-BE49-F238E27FC236}">
                  <a16:creationId xmlns:a16="http://schemas.microsoft.com/office/drawing/2014/main" id="{6C8CEB9F-56D4-82A2-8A3B-3C6144D9CBBC}"/>
                </a:ext>
              </a:extLst>
            </p:cNvPr>
            <p:cNvSpPr/>
            <p:nvPr/>
          </p:nvSpPr>
          <p:spPr>
            <a:xfrm>
              <a:off x="5011104" y="4297917"/>
              <a:ext cx="733" cy="1551"/>
            </a:xfrm>
            <a:custGeom>
              <a:avLst/>
              <a:gdLst>
                <a:gd name="connsiteX0" fmla="*/ -434 w 733"/>
                <a:gd name="connsiteY0" fmla="*/ 166 h 1551"/>
                <a:gd name="connsiteX1" fmla="*/ -434 w 733"/>
                <a:gd name="connsiteY1" fmla="*/ -1015 h 1551"/>
                <a:gd name="connsiteX2" fmla="*/ -434 w 733"/>
                <a:gd name="connsiteY2" fmla="*/ 166 h 1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551">
                  <a:moveTo>
                    <a:pt x="-434" y="166"/>
                  </a:moveTo>
                  <a:cubicBezTo>
                    <a:pt x="-434" y="166"/>
                    <a:pt x="-434" y="-1488"/>
                    <a:pt x="-434" y="-1015"/>
                  </a:cubicBezTo>
                  <a:cubicBezTo>
                    <a:pt x="-434" y="-543"/>
                    <a:pt x="-2084" y="1108"/>
                    <a:pt x="-434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0" name="Полилиния: фигура 2399">
              <a:extLst>
                <a:ext uri="{FF2B5EF4-FFF2-40B4-BE49-F238E27FC236}">
                  <a16:creationId xmlns:a16="http://schemas.microsoft.com/office/drawing/2014/main" id="{CDE87872-9713-B4A5-9BA6-58F99338A238}"/>
                </a:ext>
              </a:extLst>
            </p:cNvPr>
            <p:cNvSpPr/>
            <p:nvPr/>
          </p:nvSpPr>
          <p:spPr>
            <a:xfrm>
              <a:off x="5017029" y="4292811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1" name="Полилиния: фигура 2400">
              <a:extLst>
                <a:ext uri="{FF2B5EF4-FFF2-40B4-BE49-F238E27FC236}">
                  <a16:creationId xmlns:a16="http://schemas.microsoft.com/office/drawing/2014/main" id="{CF4E1C59-436B-0E6E-FA87-AAEA818EF031}"/>
                </a:ext>
              </a:extLst>
            </p:cNvPr>
            <p:cNvSpPr/>
            <p:nvPr/>
          </p:nvSpPr>
          <p:spPr>
            <a:xfrm>
              <a:off x="5039568" y="4262134"/>
              <a:ext cx="2002" cy="1493"/>
            </a:xfrm>
            <a:custGeom>
              <a:avLst/>
              <a:gdLst>
                <a:gd name="connsiteX0" fmla="*/ 836 w 2002"/>
                <a:gd name="connsiteY0" fmla="*/ 317 h 1493"/>
                <a:gd name="connsiteX1" fmla="*/ 836 w 2002"/>
                <a:gd name="connsiteY1" fmla="*/ -1100 h 1493"/>
                <a:gd name="connsiteX2" fmla="*/ -581 w 2002"/>
                <a:gd name="connsiteY2" fmla="*/ -1100 h 1493"/>
                <a:gd name="connsiteX3" fmla="*/ 836 w 2002"/>
                <a:gd name="connsiteY3" fmla="*/ 317 h 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2" h="1493">
                  <a:moveTo>
                    <a:pt x="836" y="317"/>
                  </a:moveTo>
                  <a:lnTo>
                    <a:pt x="836" y="-1100"/>
                  </a:lnTo>
                  <a:cubicBezTo>
                    <a:pt x="836" y="-1100"/>
                    <a:pt x="836" y="-1100"/>
                    <a:pt x="-581" y="-1100"/>
                  </a:cubicBezTo>
                  <a:cubicBezTo>
                    <a:pt x="-1996" y="-1100"/>
                    <a:pt x="-581" y="789"/>
                    <a:pt x="83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2" name="Полилиния: фигура 2401">
              <a:extLst>
                <a:ext uri="{FF2B5EF4-FFF2-40B4-BE49-F238E27FC236}">
                  <a16:creationId xmlns:a16="http://schemas.microsoft.com/office/drawing/2014/main" id="{A8F63A0F-391D-C41D-BAAD-A779876DD3D3}"/>
                </a:ext>
              </a:extLst>
            </p:cNvPr>
            <p:cNvSpPr/>
            <p:nvPr/>
          </p:nvSpPr>
          <p:spPr>
            <a:xfrm>
              <a:off x="5009812" y="4295971"/>
              <a:ext cx="2629" cy="2391"/>
            </a:xfrm>
            <a:custGeom>
              <a:avLst/>
              <a:gdLst>
                <a:gd name="connsiteX0" fmla="*/ 623 w 2629"/>
                <a:gd name="connsiteY0" fmla="*/ 459 h 2391"/>
                <a:gd name="connsiteX1" fmla="*/ 623 w 2629"/>
                <a:gd name="connsiteY1" fmla="*/ -955 h 2391"/>
                <a:gd name="connsiteX2" fmla="*/ -792 w 2629"/>
                <a:gd name="connsiteY2" fmla="*/ 695 h 2391"/>
                <a:gd name="connsiteX3" fmla="*/ 623 w 2629"/>
                <a:gd name="connsiteY3" fmla="*/ 459 h 2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9" h="2391">
                  <a:moveTo>
                    <a:pt x="623" y="459"/>
                  </a:moveTo>
                  <a:cubicBezTo>
                    <a:pt x="623" y="459"/>
                    <a:pt x="2512" y="-1664"/>
                    <a:pt x="623" y="-955"/>
                  </a:cubicBezTo>
                  <a:cubicBezTo>
                    <a:pt x="-1264" y="-247"/>
                    <a:pt x="623" y="-955"/>
                    <a:pt x="-792" y="695"/>
                  </a:cubicBezTo>
                  <a:cubicBezTo>
                    <a:pt x="-2209" y="2349"/>
                    <a:pt x="859" y="-13"/>
                    <a:pt x="623" y="4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3" name="Полилиния: фигура 2402">
              <a:extLst>
                <a:ext uri="{FF2B5EF4-FFF2-40B4-BE49-F238E27FC236}">
                  <a16:creationId xmlns:a16="http://schemas.microsoft.com/office/drawing/2014/main" id="{CAB02775-1B68-6D1F-E683-51BB4E0A41D0}"/>
                </a:ext>
              </a:extLst>
            </p:cNvPr>
            <p:cNvSpPr/>
            <p:nvPr/>
          </p:nvSpPr>
          <p:spPr>
            <a:xfrm>
              <a:off x="5039920" y="4259538"/>
              <a:ext cx="3301" cy="2831"/>
            </a:xfrm>
            <a:custGeom>
              <a:avLst/>
              <a:gdLst>
                <a:gd name="connsiteX0" fmla="*/ 483 w 3301"/>
                <a:gd name="connsiteY0" fmla="*/ 1023 h 2831"/>
                <a:gd name="connsiteX1" fmla="*/ 2134 w 3301"/>
                <a:gd name="connsiteY1" fmla="*/ -1100 h 2831"/>
                <a:gd name="connsiteX2" fmla="*/ -1167 w 3301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2831">
                  <a:moveTo>
                    <a:pt x="483" y="1023"/>
                  </a:moveTo>
                  <a:cubicBezTo>
                    <a:pt x="483" y="1023"/>
                    <a:pt x="483" y="1023"/>
                    <a:pt x="2134" y="-1100"/>
                  </a:cubicBezTo>
                  <a:cubicBezTo>
                    <a:pt x="956" y="-392"/>
                    <a:pt x="-225" y="553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4" name="Полилиния: фигура 2403">
              <a:extLst>
                <a:ext uri="{FF2B5EF4-FFF2-40B4-BE49-F238E27FC236}">
                  <a16:creationId xmlns:a16="http://schemas.microsoft.com/office/drawing/2014/main" id="{B268DE93-307A-21E8-49A8-787A64AC52BF}"/>
                </a:ext>
              </a:extLst>
            </p:cNvPr>
            <p:cNvSpPr/>
            <p:nvPr/>
          </p:nvSpPr>
          <p:spPr>
            <a:xfrm>
              <a:off x="5017303" y="4285234"/>
              <a:ext cx="1064" cy="1266"/>
            </a:xfrm>
            <a:custGeom>
              <a:avLst/>
              <a:gdLst>
                <a:gd name="connsiteX0" fmla="*/ -733 w 1064"/>
                <a:gd name="connsiteY0" fmla="*/ -367 h 1266"/>
                <a:gd name="connsiteX1" fmla="*/ -733 w 1064"/>
                <a:gd name="connsiteY1" fmla="*/ -367 h 1266"/>
                <a:gd name="connsiteX2" fmla="*/ -733 w 1064"/>
                <a:gd name="connsiteY2" fmla="*/ -367 h 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4" h="1266">
                  <a:moveTo>
                    <a:pt x="-733" y="-367"/>
                  </a:moveTo>
                  <a:cubicBezTo>
                    <a:pt x="-733" y="-367"/>
                    <a:pt x="684" y="-2017"/>
                    <a:pt x="-733" y="-367"/>
                  </a:cubicBezTo>
                  <a:cubicBezTo>
                    <a:pt x="-2147" y="1287"/>
                    <a:pt x="448" y="-1545"/>
                    <a:pt x="-733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5" name="Полилиния: фигура 2404">
              <a:extLst>
                <a:ext uri="{FF2B5EF4-FFF2-40B4-BE49-F238E27FC236}">
                  <a16:creationId xmlns:a16="http://schemas.microsoft.com/office/drawing/2014/main" id="{69B284F6-DB24-A7B5-F6B2-33B75D14D00A}"/>
                </a:ext>
              </a:extLst>
            </p:cNvPr>
            <p:cNvSpPr/>
            <p:nvPr/>
          </p:nvSpPr>
          <p:spPr>
            <a:xfrm>
              <a:off x="5038214" y="4253639"/>
              <a:ext cx="4301" cy="3802"/>
            </a:xfrm>
            <a:custGeom>
              <a:avLst/>
              <a:gdLst>
                <a:gd name="connsiteX0" fmla="*/ 2898 w 4301"/>
                <a:gd name="connsiteY0" fmla="*/ 1495 h 3802"/>
                <a:gd name="connsiteX1" fmla="*/ 2898 w 4301"/>
                <a:gd name="connsiteY1" fmla="*/ 1495 h 3802"/>
                <a:gd name="connsiteX2" fmla="*/ 1244 w 4301"/>
                <a:gd name="connsiteY2" fmla="*/ 1495 h 3802"/>
                <a:gd name="connsiteX3" fmla="*/ 3134 w 4301"/>
                <a:gd name="connsiteY3" fmla="*/ -1100 h 3802"/>
                <a:gd name="connsiteX4" fmla="*/ -642 w 4301"/>
                <a:gd name="connsiteY4" fmla="*/ 317 h 3802"/>
                <a:gd name="connsiteX5" fmla="*/ -642 w 4301"/>
                <a:gd name="connsiteY5" fmla="*/ 1968 h 3802"/>
                <a:gd name="connsiteX6" fmla="*/ 1481 w 4301"/>
                <a:gd name="connsiteY6" fmla="*/ 1968 h 3802"/>
                <a:gd name="connsiteX7" fmla="*/ 1481 w 4301"/>
                <a:gd name="connsiteY7" fmla="*/ 1968 h 3802"/>
                <a:gd name="connsiteX8" fmla="*/ 1481 w 4301"/>
                <a:gd name="connsiteY8" fmla="*/ 1968 h 3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1" h="3802">
                  <a:moveTo>
                    <a:pt x="2898" y="1495"/>
                  </a:moveTo>
                  <a:cubicBezTo>
                    <a:pt x="2898" y="1495"/>
                    <a:pt x="2898" y="1495"/>
                    <a:pt x="2898" y="1495"/>
                  </a:cubicBezTo>
                  <a:cubicBezTo>
                    <a:pt x="2898" y="1495"/>
                    <a:pt x="2898" y="1495"/>
                    <a:pt x="1244" y="1495"/>
                  </a:cubicBezTo>
                  <a:cubicBezTo>
                    <a:pt x="1953" y="789"/>
                    <a:pt x="2662" y="-155"/>
                    <a:pt x="3134" y="-1100"/>
                  </a:cubicBezTo>
                  <a:cubicBezTo>
                    <a:pt x="539" y="789"/>
                    <a:pt x="539" y="-1100"/>
                    <a:pt x="-642" y="317"/>
                  </a:cubicBezTo>
                  <a:cubicBezTo>
                    <a:pt x="-1823" y="1731"/>
                    <a:pt x="-642" y="317"/>
                    <a:pt x="-642" y="1968"/>
                  </a:cubicBezTo>
                  <a:cubicBezTo>
                    <a:pt x="-642" y="3621"/>
                    <a:pt x="-642" y="1968"/>
                    <a:pt x="1481" y="1968"/>
                  </a:cubicBezTo>
                  <a:lnTo>
                    <a:pt x="1481" y="1968"/>
                  </a:lnTo>
                  <a:cubicBezTo>
                    <a:pt x="1481" y="1968"/>
                    <a:pt x="1481" y="1968"/>
                    <a:pt x="1481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6" name="Полилиния: фигура 2405">
              <a:extLst>
                <a:ext uri="{FF2B5EF4-FFF2-40B4-BE49-F238E27FC236}">
                  <a16:creationId xmlns:a16="http://schemas.microsoft.com/office/drawing/2014/main" id="{E83686D4-9876-976A-5F1B-1099D856F825}"/>
                </a:ext>
              </a:extLst>
            </p:cNvPr>
            <p:cNvSpPr/>
            <p:nvPr/>
          </p:nvSpPr>
          <p:spPr>
            <a:xfrm>
              <a:off x="5017580" y="4282663"/>
              <a:ext cx="1037" cy="1640"/>
            </a:xfrm>
            <a:custGeom>
              <a:avLst/>
              <a:gdLst>
                <a:gd name="connsiteX0" fmla="*/ -537 w 1037"/>
                <a:gd name="connsiteY0" fmla="*/ 317 h 1640"/>
                <a:gd name="connsiteX1" fmla="*/ -537 w 1037"/>
                <a:gd name="connsiteY1" fmla="*/ -1100 h 1640"/>
                <a:gd name="connsiteX2" fmla="*/ -537 w 1037"/>
                <a:gd name="connsiteY2" fmla="*/ -1100 h 1640"/>
                <a:gd name="connsiteX3" fmla="*/ -537 w 1037"/>
                <a:gd name="connsiteY3" fmla="*/ 317 h 1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7" h="1640">
                  <a:moveTo>
                    <a:pt x="-537" y="317"/>
                  </a:moveTo>
                  <a:lnTo>
                    <a:pt x="-537" y="-1100"/>
                  </a:lnTo>
                  <a:cubicBezTo>
                    <a:pt x="-537" y="-1100"/>
                    <a:pt x="-1955" y="-1100"/>
                    <a:pt x="-537" y="-1100"/>
                  </a:cubicBezTo>
                  <a:cubicBezTo>
                    <a:pt x="877" y="-1100"/>
                    <a:pt x="-1955" y="1262"/>
                    <a:pt x="-53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7" name="Полилиния: фигура 2406">
              <a:extLst>
                <a:ext uri="{FF2B5EF4-FFF2-40B4-BE49-F238E27FC236}">
                  <a16:creationId xmlns:a16="http://schemas.microsoft.com/office/drawing/2014/main" id="{DEA3CA50-85C2-8399-A657-C7696974B8ED}"/>
                </a:ext>
              </a:extLst>
            </p:cNvPr>
            <p:cNvSpPr/>
            <p:nvPr/>
          </p:nvSpPr>
          <p:spPr>
            <a:xfrm>
              <a:off x="5006322" y="4289980"/>
              <a:ext cx="2211" cy="523"/>
            </a:xfrm>
            <a:custGeom>
              <a:avLst/>
              <a:gdLst>
                <a:gd name="connsiteX0" fmla="*/ 1044 w 2211"/>
                <a:gd name="connsiteY0" fmla="*/ -1100 h 523"/>
                <a:gd name="connsiteX1" fmla="*/ -370 w 2211"/>
                <a:gd name="connsiteY1" fmla="*/ -1100 h 523"/>
                <a:gd name="connsiteX2" fmla="*/ 1044 w 2211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1" h="523">
                  <a:moveTo>
                    <a:pt x="1044" y="-1100"/>
                  </a:moveTo>
                  <a:cubicBezTo>
                    <a:pt x="1044" y="-1100"/>
                    <a:pt x="1044" y="-1100"/>
                    <a:pt x="-370" y="-1100"/>
                  </a:cubicBezTo>
                  <a:cubicBezTo>
                    <a:pt x="-1787" y="-1100"/>
                    <a:pt x="-1315" y="78"/>
                    <a:pt x="10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8" name="Полилиния: фигура 2407">
              <a:extLst>
                <a:ext uri="{FF2B5EF4-FFF2-40B4-BE49-F238E27FC236}">
                  <a16:creationId xmlns:a16="http://schemas.microsoft.com/office/drawing/2014/main" id="{B5832AE3-D3E9-4FF4-CE1C-8E26DE8BCB19}"/>
                </a:ext>
              </a:extLst>
            </p:cNvPr>
            <p:cNvSpPr/>
            <p:nvPr/>
          </p:nvSpPr>
          <p:spPr>
            <a:xfrm>
              <a:off x="5044927" y="4243021"/>
              <a:ext cx="419" cy="209"/>
            </a:xfrm>
            <a:custGeom>
              <a:avLst/>
              <a:gdLst>
                <a:gd name="connsiteX0" fmla="*/ -747 w 419"/>
                <a:gd name="connsiteY0" fmla="*/ -1100 h 209"/>
                <a:gd name="connsiteX1" fmla="*/ -747 w 419"/>
                <a:gd name="connsiteY1" fmla="*/ -1100 h 209"/>
                <a:gd name="connsiteX2" fmla="*/ -747 w 419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09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62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09" name="Полилиния: фигура 2408">
              <a:extLst>
                <a:ext uri="{FF2B5EF4-FFF2-40B4-BE49-F238E27FC236}">
                  <a16:creationId xmlns:a16="http://schemas.microsoft.com/office/drawing/2014/main" id="{79B0618B-2864-4030-E8FC-9B10475F5E45}"/>
                </a:ext>
              </a:extLst>
            </p:cNvPr>
            <p:cNvSpPr/>
            <p:nvPr/>
          </p:nvSpPr>
          <p:spPr>
            <a:xfrm>
              <a:off x="5006817" y="4286074"/>
              <a:ext cx="1874" cy="1792"/>
            </a:xfrm>
            <a:custGeom>
              <a:avLst/>
              <a:gdLst>
                <a:gd name="connsiteX0" fmla="*/ 77 w 1874"/>
                <a:gd name="connsiteY0" fmla="*/ -262 h 1792"/>
                <a:gd name="connsiteX1" fmla="*/ 77 w 1874"/>
                <a:gd name="connsiteY1" fmla="*/ -262 h 1792"/>
                <a:gd name="connsiteX2" fmla="*/ 77 w 1874"/>
                <a:gd name="connsiteY2" fmla="*/ -262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4" h="1792">
                  <a:moveTo>
                    <a:pt x="77" y="-262"/>
                  </a:moveTo>
                  <a:cubicBezTo>
                    <a:pt x="77" y="-262"/>
                    <a:pt x="1494" y="-2148"/>
                    <a:pt x="77" y="-262"/>
                  </a:cubicBezTo>
                  <a:cubicBezTo>
                    <a:pt x="-1337" y="1625"/>
                    <a:pt x="-1810" y="211"/>
                    <a:pt x="7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0" name="Полилиния: фигура 2409">
              <a:extLst>
                <a:ext uri="{FF2B5EF4-FFF2-40B4-BE49-F238E27FC236}">
                  <a16:creationId xmlns:a16="http://schemas.microsoft.com/office/drawing/2014/main" id="{B4AA857E-507F-7A3D-FECC-61810E8E8FE6}"/>
                </a:ext>
              </a:extLst>
            </p:cNvPr>
            <p:cNvSpPr/>
            <p:nvPr/>
          </p:nvSpPr>
          <p:spPr>
            <a:xfrm>
              <a:off x="5021512" y="4261428"/>
              <a:ext cx="3069" cy="733"/>
            </a:xfrm>
            <a:custGeom>
              <a:avLst/>
              <a:gdLst>
                <a:gd name="connsiteX0" fmla="*/ 1902 w 3069"/>
                <a:gd name="connsiteY0" fmla="*/ -1100 h 733"/>
                <a:gd name="connsiteX1" fmla="*/ -224 w 3069"/>
                <a:gd name="connsiteY1" fmla="*/ -1100 h 733"/>
                <a:gd name="connsiteX2" fmla="*/ -224 w 3069"/>
                <a:gd name="connsiteY2" fmla="*/ -1100 h 733"/>
                <a:gd name="connsiteX3" fmla="*/ 1902 w 3069"/>
                <a:gd name="connsiteY3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9" h="733">
                  <a:moveTo>
                    <a:pt x="1902" y="-1100"/>
                  </a:moveTo>
                  <a:cubicBezTo>
                    <a:pt x="1902" y="-1100"/>
                    <a:pt x="1902" y="-1100"/>
                    <a:pt x="-224" y="-1100"/>
                  </a:cubicBezTo>
                  <a:cubicBezTo>
                    <a:pt x="-2347" y="-1100"/>
                    <a:pt x="-224" y="-1100"/>
                    <a:pt x="-224" y="-1100"/>
                  </a:cubicBezTo>
                  <a:cubicBezTo>
                    <a:pt x="-224" y="-1100"/>
                    <a:pt x="13" y="550"/>
                    <a:pt x="19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1" name="Полилиния: фигура 2410">
              <a:extLst>
                <a:ext uri="{FF2B5EF4-FFF2-40B4-BE49-F238E27FC236}">
                  <a16:creationId xmlns:a16="http://schemas.microsoft.com/office/drawing/2014/main" id="{F249ACC1-8BA0-642B-7303-4ACD4AF487A0}"/>
                </a:ext>
              </a:extLst>
            </p:cNvPr>
            <p:cNvSpPr/>
            <p:nvPr/>
          </p:nvSpPr>
          <p:spPr>
            <a:xfrm>
              <a:off x="4999803" y="4287621"/>
              <a:ext cx="2359" cy="2595"/>
            </a:xfrm>
            <a:custGeom>
              <a:avLst/>
              <a:gdLst>
                <a:gd name="connsiteX0" fmla="*/ 1192 w 2359"/>
                <a:gd name="connsiteY0" fmla="*/ -1100 h 2595"/>
                <a:gd name="connsiteX1" fmla="*/ -1167 w 2359"/>
                <a:gd name="connsiteY1" fmla="*/ 1495 h 2595"/>
                <a:gd name="connsiteX2" fmla="*/ 1192 w 2359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595">
                  <a:moveTo>
                    <a:pt x="1192" y="-1100"/>
                  </a:moveTo>
                  <a:cubicBezTo>
                    <a:pt x="1192" y="-1100"/>
                    <a:pt x="1192" y="-1100"/>
                    <a:pt x="-1167" y="1495"/>
                  </a:cubicBezTo>
                  <a:cubicBezTo>
                    <a:pt x="-222" y="787"/>
                    <a:pt x="722" y="78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2" name="Полилиния: фигура 2411">
              <a:extLst>
                <a:ext uri="{FF2B5EF4-FFF2-40B4-BE49-F238E27FC236}">
                  <a16:creationId xmlns:a16="http://schemas.microsoft.com/office/drawing/2014/main" id="{B43C58BC-C742-DA1F-9CDE-3563BC60782A}"/>
                </a:ext>
              </a:extLst>
            </p:cNvPr>
            <p:cNvSpPr/>
            <p:nvPr/>
          </p:nvSpPr>
          <p:spPr>
            <a:xfrm>
              <a:off x="5002556" y="4282900"/>
              <a:ext cx="314" cy="2441"/>
            </a:xfrm>
            <a:custGeom>
              <a:avLst/>
              <a:gdLst>
                <a:gd name="connsiteX0" fmla="*/ -852 w 314"/>
                <a:gd name="connsiteY0" fmla="*/ -1100 h 2441"/>
                <a:gd name="connsiteX1" fmla="*/ -852 w 314"/>
                <a:gd name="connsiteY1" fmla="*/ -1100 h 2441"/>
                <a:gd name="connsiteX2" fmla="*/ -852 w 314"/>
                <a:gd name="connsiteY2" fmla="*/ 789 h 2441"/>
                <a:gd name="connsiteX3" fmla="*/ -852 w 314"/>
                <a:gd name="connsiteY3" fmla="*/ -1100 h 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441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852" y="-1100"/>
                    <a:pt x="-852" y="789"/>
                  </a:cubicBezTo>
                  <a:cubicBezTo>
                    <a:pt x="-852" y="2676"/>
                    <a:pt x="-1561" y="-864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3" name="Полилиния: фигура 2412">
              <a:extLst>
                <a:ext uri="{FF2B5EF4-FFF2-40B4-BE49-F238E27FC236}">
                  <a16:creationId xmlns:a16="http://schemas.microsoft.com/office/drawing/2014/main" id="{2689F14E-4587-12B9-3C40-4B6D27B662DD}"/>
                </a:ext>
              </a:extLst>
            </p:cNvPr>
            <p:cNvSpPr/>
            <p:nvPr/>
          </p:nvSpPr>
          <p:spPr>
            <a:xfrm>
              <a:off x="5033785" y="4243571"/>
              <a:ext cx="838" cy="628"/>
            </a:xfrm>
            <a:custGeom>
              <a:avLst/>
              <a:gdLst>
                <a:gd name="connsiteX0" fmla="*/ -1167 w 838"/>
                <a:gd name="connsiteY0" fmla="*/ -472 h 628"/>
                <a:gd name="connsiteX1" fmla="*/ -1167 w 838"/>
                <a:gd name="connsiteY1" fmla="*/ -472 h 628"/>
                <a:gd name="connsiteX2" fmla="*/ -1167 w 838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628">
                  <a:moveTo>
                    <a:pt x="-1167" y="-472"/>
                  </a:moveTo>
                  <a:cubicBezTo>
                    <a:pt x="720" y="-1886"/>
                    <a:pt x="-1167" y="-472"/>
                    <a:pt x="-1167" y="-472"/>
                  </a:cubicBezTo>
                  <a:cubicBezTo>
                    <a:pt x="-1167" y="-472"/>
                    <a:pt x="-1167" y="-708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4" name="Полилиния: фигура 2413">
              <a:extLst>
                <a:ext uri="{FF2B5EF4-FFF2-40B4-BE49-F238E27FC236}">
                  <a16:creationId xmlns:a16="http://schemas.microsoft.com/office/drawing/2014/main" id="{E051B030-EAE2-3C0A-5045-1E3610EBF2E0}"/>
                </a:ext>
              </a:extLst>
            </p:cNvPr>
            <p:cNvSpPr/>
            <p:nvPr/>
          </p:nvSpPr>
          <p:spPr>
            <a:xfrm>
              <a:off x="5026704" y="4247504"/>
              <a:ext cx="2595" cy="2125"/>
            </a:xfrm>
            <a:custGeom>
              <a:avLst/>
              <a:gdLst>
                <a:gd name="connsiteX0" fmla="*/ -1167 w 2595"/>
                <a:gd name="connsiteY0" fmla="*/ -392 h 2125"/>
                <a:gd name="connsiteX1" fmla="*/ -1167 w 2595"/>
                <a:gd name="connsiteY1" fmla="*/ 1026 h 2125"/>
                <a:gd name="connsiteX2" fmla="*/ 1428 w 2595"/>
                <a:gd name="connsiteY2" fmla="*/ -1100 h 2125"/>
                <a:gd name="connsiteX3" fmla="*/ -1167 w 2595"/>
                <a:gd name="connsiteY3" fmla="*/ -392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2125">
                  <a:moveTo>
                    <a:pt x="-1167" y="-392"/>
                  </a:moveTo>
                  <a:cubicBezTo>
                    <a:pt x="-1167" y="-392"/>
                    <a:pt x="-1167" y="-392"/>
                    <a:pt x="-1167" y="1026"/>
                  </a:cubicBezTo>
                  <a:lnTo>
                    <a:pt x="1428" y="-1100"/>
                  </a:lnTo>
                  <a:cubicBezTo>
                    <a:pt x="-931" y="789"/>
                    <a:pt x="483" y="-392"/>
                    <a:pt x="-1167" y="-3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5" name="Полилиния: фигура 2414">
              <a:extLst>
                <a:ext uri="{FF2B5EF4-FFF2-40B4-BE49-F238E27FC236}">
                  <a16:creationId xmlns:a16="http://schemas.microsoft.com/office/drawing/2014/main" id="{256DB291-2515-3E04-3A2E-2F648136D506}"/>
                </a:ext>
              </a:extLst>
            </p:cNvPr>
            <p:cNvSpPr/>
            <p:nvPr/>
          </p:nvSpPr>
          <p:spPr>
            <a:xfrm>
              <a:off x="5041964" y="4227371"/>
              <a:ext cx="314" cy="1493"/>
            </a:xfrm>
            <a:custGeom>
              <a:avLst/>
              <a:gdLst>
                <a:gd name="connsiteX0" fmla="*/ -852 w 314"/>
                <a:gd name="connsiteY0" fmla="*/ 393 h 1493"/>
                <a:gd name="connsiteX1" fmla="*/ -852 w 314"/>
                <a:gd name="connsiteY1" fmla="*/ -1024 h 1493"/>
                <a:gd name="connsiteX2" fmla="*/ -852 w 314"/>
                <a:gd name="connsiteY2" fmla="*/ 393 h 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493">
                  <a:moveTo>
                    <a:pt x="-852" y="393"/>
                  </a:moveTo>
                  <a:cubicBezTo>
                    <a:pt x="-852" y="393"/>
                    <a:pt x="-852" y="-1497"/>
                    <a:pt x="-852" y="-1024"/>
                  </a:cubicBezTo>
                  <a:cubicBezTo>
                    <a:pt x="-852" y="-552"/>
                    <a:pt x="-1561" y="393"/>
                    <a:pt x="-852" y="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6" name="Полилиния: фигура 2415">
              <a:extLst>
                <a:ext uri="{FF2B5EF4-FFF2-40B4-BE49-F238E27FC236}">
                  <a16:creationId xmlns:a16="http://schemas.microsoft.com/office/drawing/2014/main" id="{B9E96F9F-9081-5D5A-FD41-4353E1D21CA4}"/>
                </a:ext>
              </a:extLst>
            </p:cNvPr>
            <p:cNvSpPr/>
            <p:nvPr/>
          </p:nvSpPr>
          <p:spPr>
            <a:xfrm>
              <a:off x="4983995" y="4298002"/>
              <a:ext cx="2595" cy="2122"/>
            </a:xfrm>
            <a:custGeom>
              <a:avLst/>
              <a:gdLst>
                <a:gd name="connsiteX0" fmla="*/ 247 w 2595"/>
                <a:gd name="connsiteY0" fmla="*/ 317 h 2122"/>
                <a:gd name="connsiteX1" fmla="*/ 1428 w 2595"/>
                <a:gd name="connsiteY1" fmla="*/ -1100 h 2122"/>
                <a:gd name="connsiteX2" fmla="*/ -1167 w 2595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122">
                  <a:moveTo>
                    <a:pt x="247" y="317"/>
                  </a:moveTo>
                  <a:cubicBezTo>
                    <a:pt x="1428" y="-864"/>
                    <a:pt x="247" y="317"/>
                    <a:pt x="1428" y="-1100"/>
                  </a:cubicBezTo>
                  <a:cubicBezTo>
                    <a:pt x="247" y="-864"/>
                    <a:pt x="-698" y="81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7" name="Полилиния: фигура 2416">
              <a:extLst>
                <a:ext uri="{FF2B5EF4-FFF2-40B4-BE49-F238E27FC236}">
                  <a16:creationId xmlns:a16="http://schemas.microsoft.com/office/drawing/2014/main" id="{2B40B4AF-2732-C1C4-F9F7-7788FA8F8121}"/>
                </a:ext>
              </a:extLst>
            </p:cNvPr>
            <p:cNvSpPr/>
            <p:nvPr/>
          </p:nvSpPr>
          <p:spPr>
            <a:xfrm>
              <a:off x="4991755" y="4288886"/>
              <a:ext cx="734" cy="2176"/>
            </a:xfrm>
            <a:custGeom>
              <a:avLst/>
              <a:gdLst>
                <a:gd name="connsiteX0" fmla="*/ -432 w 734"/>
                <a:gd name="connsiteY0" fmla="*/ 939 h 2176"/>
                <a:gd name="connsiteX1" fmla="*/ -432 w 734"/>
                <a:gd name="connsiteY1" fmla="*/ -715 h 2176"/>
                <a:gd name="connsiteX2" fmla="*/ -432 w 734"/>
                <a:gd name="connsiteY2" fmla="*/ 939 h 2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176">
                  <a:moveTo>
                    <a:pt x="-432" y="939"/>
                  </a:moveTo>
                  <a:cubicBezTo>
                    <a:pt x="-432" y="-479"/>
                    <a:pt x="-432" y="939"/>
                    <a:pt x="-432" y="-715"/>
                  </a:cubicBezTo>
                  <a:cubicBezTo>
                    <a:pt x="-432" y="-2365"/>
                    <a:pt x="-2086" y="1880"/>
                    <a:pt x="-432" y="9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8" name="Полилиния: фигура 2417">
              <a:extLst>
                <a:ext uri="{FF2B5EF4-FFF2-40B4-BE49-F238E27FC236}">
                  <a16:creationId xmlns:a16="http://schemas.microsoft.com/office/drawing/2014/main" id="{A1B04C05-731B-DE7C-DA19-A858DD99BA88}"/>
                </a:ext>
              </a:extLst>
            </p:cNvPr>
            <p:cNvSpPr/>
            <p:nvPr/>
          </p:nvSpPr>
          <p:spPr>
            <a:xfrm>
              <a:off x="4980904" y="4293990"/>
              <a:ext cx="4741" cy="6046"/>
            </a:xfrm>
            <a:custGeom>
              <a:avLst/>
              <a:gdLst>
                <a:gd name="connsiteX0" fmla="*/ 3574 w 4741"/>
                <a:gd name="connsiteY0" fmla="*/ 1968 h 6046"/>
                <a:gd name="connsiteX1" fmla="*/ 3574 w 4741"/>
                <a:gd name="connsiteY1" fmla="*/ 1968 h 6046"/>
                <a:gd name="connsiteX2" fmla="*/ 3574 w 4741"/>
                <a:gd name="connsiteY2" fmla="*/ -1100 h 6046"/>
                <a:gd name="connsiteX3" fmla="*/ 270 w 4741"/>
                <a:gd name="connsiteY3" fmla="*/ 1262 h 6046"/>
                <a:gd name="connsiteX4" fmla="*/ 270 w 4741"/>
                <a:gd name="connsiteY4" fmla="*/ 1262 h 6046"/>
                <a:gd name="connsiteX5" fmla="*/ -1144 w 4741"/>
                <a:gd name="connsiteY5" fmla="*/ 2912 h 6046"/>
                <a:gd name="connsiteX6" fmla="*/ 1451 w 4741"/>
                <a:gd name="connsiteY6" fmla="*/ 2912 h 6046"/>
                <a:gd name="connsiteX7" fmla="*/ 34 w 4741"/>
                <a:gd name="connsiteY7" fmla="*/ 4566 h 6046"/>
                <a:gd name="connsiteX8" fmla="*/ 3574 w 4741"/>
                <a:gd name="connsiteY8" fmla="*/ 1968 h 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41" h="6046">
                  <a:moveTo>
                    <a:pt x="3574" y="1968"/>
                  </a:moveTo>
                  <a:cubicBezTo>
                    <a:pt x="3574" y="1968"/>
                    <a:pt x="3574" y="1968"/>
                    <a:pt x="3574" y="1968"/>
                  </a:cubicBezTo>
                  <a:cubicBezTo>
                    <a:pt x="3574" y="1968"/>
                    <a:pt x="3574" y="553"/>
                    <a:pt x="3574" y="-1100"/>
                  </a:cubicBezTo>
                  <a:cubicBezTo>
                    <a:pt x="2393" y="-392"/>
                    <a:pt x="1215" y="317"/>
                    <a:pt x="270" y="1262"/>
                  </a:cubicBezTo>
                  <a:cubicBezTo>
                    <a:pt x="270" y="1262"/>
                    <a:pt x="270" y="1262"/>
                    <a:pt x="270" y="1262"/>
                  </a:cubicBezTo>
                  <a:cubicBezTo>
                    <a:pt x="270" y="1262"/>
                    <a:pt x="-1380" y="2676"/>
                    <a:pt x="-1144" y="2912"/>
                  </a:cubicBezTo>
                  <a:cubicBezTo>
                    <a:pt x="-911" y="3149"/>
                    <a:pt x="270" y="2912"/>
                    <a:pt x="1451" y="2912"/>
                  </a:cubicBezTo>
                  <a:cubicBezTo>
                    <a:pt x="2629" y="2912"/>
                    <a:pt x="1451" y="2912"/>
                    <a:pt x="34" y="4566"/>
                  </a:cubicBezTo>
                  <a:cubicBezTo>
                    <a:pt x="-1380" y="6216"/>
                    <a:pt x="2629" y="1968"/>
                    <a:pt x="357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19" name="Полилиния: фигура 2418">
              <a:extLst>
                <a:ext uri="{FF2B5EF4-FFF2-40B4-BE49-F238E27FC236}">
                  <a16:creationId xmlns:a16="http://schemas.microsoft.com/office/drawing/2014/main" id="{EE90DA44-6A13-5C7E-61ED-88F08A4136EA}"/>
                </a:ext>
              </a:extLst>
            </p:cNvPr>
            <p:cNvSpPr/>
            <p:nvPr/>
          </p:nvSpPr>
          <p:spPr>
            <a:xfrm>
              <a:off x="5025733" y="4239481"/>
              <a:ext cx="2388" cy="3303"/>
            </a:xfrm>
            <a:custGeom>
              <a:avLst/>
              <a:gdLst>
                <a:gd name="connsiteX0" fmla="*/ 40 w 2388"/>
                <a:gd name="connsiteY0" fmla="*/ 2204 h 3303"/>
                <a:gd name="connsiteX1" fmla="*/ -1141 w 2388"/>
                <a:gd name="connsiteY1" fmla="*/ 2204 h 3303"/>
                <a:gd name="connsiteX2" fmla="*/ -1141 w 2388"/>
                <a:gd name="connsiteY2" fmla="*/ 2204 h 3303"/>
                <a:gd name="connsiteX3" fmla="*/ 1221 w 2388"/>
                <a:gd name="connsiteY3" fmla="*/ 550 h 3303"/>
                <a:gd name="connsiteX4" fmla="*/ 1221 w 2388"/>
                <a:gd name="connsiteY4" fmla="*/ -1100 h 3303"/>
                <a:gd name="connsiteX5" fmla="*/ 40 w 2388"/>
                <a:gd name="connsiteY5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8" h="3303">
                  <a:moveTo>
                    <a:pt x="40" y="2204"/>
                  </a:moveTo>
                  <a:cubicBezTo>
                    <a:pt x="40" y="2204"/>
                    <a:pt x="-1377" y="2204"/>
                    <a:pt x="-1141" y="2204"/>
                  </a:cubicBezTo>
                  <a:cubicBezTo>
                    <a:pt x="-904" y="2204"/>
                    <a:pt x="-1141" y="2204"/>
                    <a:pt x="-1141" y="2204"/>
                  </a:cubicBezTo>
                  <a:cubicBezTo>
                    <a:pt x="-1141" y="2204"/>
                    <a:pt x="513" y="2204"/>
                    <a:pt x="1221" y="550"/>
                  </a:cubicBezTo>
                  <a:lnTo>
                    <a:pt x="1221" y="-1100"/>
                  </a:lnTo>
                  <a:cubicBezTo>
                    <a:pt x="1221" y="-1100"/>
                    <a:pt x="-196" y="1968"/>
                    <a:pt x="40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0" name="Полилиния: фигура 2419">
              <a:extLst>
                <a:ext uri="{FF2B5EF4-FFF2-40B4-BE49-F238E27FC236}">
                  <a16:creationId xmlns:a16="http://schemas.microsoft.com/office/drawing/2014/main" id="{F8BF1CB5-9784-E0A9-5721-DB9CDA2A73A4}"/>
                </a:ext>
              </a:extLst>
            </p:cNvPr>
            <p:cNvSpPr/>
            <p:nvPr/>
          </p:nvSpPr>
          <p:spPr>
            <a:xfrm>
              <a:off x="4958142" y="4323500"/>
              <a:ext cx="1677" cy="1685"/>
            </a:xfrm>
            <a:custGeom>
              <a:avLst/>
              <a:gdLst>
                <a:gd name="connsiteX0" fmla="*/ -329 w 1677"/>
                <a:gd name="connsiteY0" fmla="*/ 539 h 1685"/>
                <a:gd name="connsiteX1" fmla="*/ -329 w 1677"/>
                <a:gd name="connsiteY1" fmla="*/ -878 h 1685"/>
                <a:gd name="connsiteX2" fmla="*/ -329 w 1677"/>
                <a:gd name="connsiteY2" fmla="*/ 539 h 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77" h="1685">
                  <a:moveTo>
                    <a:pt x="-329" y="539"/>
                  </a:moveTo>
                  <a:cubicBezTo>
                    <a:pt x="-329" y="539"/>
                    <a:pt x="1558" y="-1820"/>
                    <a:pt x="-329" y="-878"/>
                  </a:cubicBezTo>
                  <a:cubicBezTo>
                    <a:pt x="-2215" y="67"/>
                    <a:pt x="-329" y="775"/>
                    <a:pt x="-329" y="5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1" name="Полилиния: фигура 2420">
              <a:extLst>
                <a:ext uri="{FF2B5EF4-FFF2-40B4-BE49-F238E27FC236}">
                  <a16:creationId xmlns:a16="http://schemas.microsoft.com/office/drawing/2014/main" id="{0D1BBEF4-1EB0-1C49-B6A7-89560F8BF411}"/>
                </a:ext>
              </a:extLst>
            </p:cNvPr>
            <p:cNvSpPr/>
            <p:nvPr/>
          </p:nvSpPr>
          <p:spPr>
            <a:xfrm>
              <a:off x="4956621" y="4326581"/>
              <a:ext cx="209" cy="208"/>
            </a:xfrm>
            <a:custGeom>
              <a:avLst/>
              <a:gdLst>
                <a:gd name="connsiteX0" fmla="*/ -1167 w 209"/>
                <a:gd name="connsiteY0" fmla="*/ -891 h 208"/>
                <a:gd name="connsiteX1" fmla="*/ -1167 w 209"/>
                <a:gd name="connsiteY1" fmla="*/ -891 h 208"/>
                <a:gd name="connsiteX2" fmla="*/ -1167 w 209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8">
                  <a:moveTo>
                    <a:pt x="-1167" y="-891"/>
                  </a:moveTo>
                  <a:cubicBezTo>
                    <a:pt x="-1167" y="-891"/>
                    <a:pt x="-1167" y="-891"/>
                    <a:pt x="-1167" y="-891"/>
                  </a:cubicBezTo>
                  <a:cubicBezTo>
                    <a:pt x="-1167" y="-891"/>
                    <a:pt x="-695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2" name="Полилиния: фигура 2421">
              <a:extLst>
                <a:ext uri="{FF2B5EF4-FFF2-40B4-BE49-F238E27FC236}">
                  <a16:creationId xmlns:a16="http://schemas.microsoft.com/office/drawing/2014/main" id="{687B9FA0-258A-AD0C-6192-24662828487F}"/>
                </a:ext>
              </a:extLst>
            </p:cNvPr>
            <p:cNvSpPr/>
            <p:nvPr/>
          </p:nvSpPr>
          <p:spPr>
            <a:xfrm>
              <a:off x="4956621" y="4323722"/>
              <a:ext cx="2359" cy="1653"/>
            </a:xfrm>
            <a:custGeom>
              <a:avLst/>
              <a:gdLst>
                <a:gd name="connsiteX0" fmla="*/ 1192 w 2359"/>
                <a:gd name="connsiteY0" fmla="*/ -1100 h 1653"/>
                <a:gd name="connsiteX1" fmla="*/ -1167 w 2359"/>
                <a:gd name="connsiteY1" fmla="*/ 553 h 1653"/>
                <a:gd name="connsiteX2" fmla="*/ -1167 w 2359"/>
                <a:gd name="connsiteY2" fmla="*/ 553 h 1653"/>
                <a:gd name="connsiteX3" fmla="*/ 1192 w 2359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653">
                  <a:moveTo>
                    <a:pt x="1192" y="-1100"/>
                  </a:moveTo>
                  <a:lnTo>
                    <a:pt x="-1167" y="553"/>
                  </a:lnTo>
                  <a:cubicBezTo>
                    <a:pt x="-1167" y="553"/>
                    <a:pt x="-1167" y="553"/>
                    <a:pt x="-1167" y="553"/>
                  </a:cubicBezTo>
                  <a:cubicBezTo>
                    <a:pt x="-225" y="81"/>
                    <a:pt x="483" y="-392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3" name="Полилиния: фигура 2422">
              <a:extLst>
                <a:ext uri="{FF2B5EF4-FFF2-40B4-BE49-F238E27FC236}">
                  <a16:creationId xmlns:a16="http://schemas.microsoft.com/office/drawing/2014/main" id="{FBF348E0-838C-91CC-5424-7DEDA4711D9D}"/>
                </a:ext>
              </a:extLst>
            </p:cNvPr>
            <p:cNvSpPr/>
            <p:nvPr/>
          </p:nvSpPr>
          <p:spPr>
            <a:xfrm>
              <a:off x="5025551" y="4239270"/>
              <a:ext cx="1048" cy="3043"/>
            </a:xfrm>
            <a:custGeom>
              <a:avLst/>
              <a:gdLst>
                <a:gd name="connsiteX0" fmla="*/ -959 w 1048"/>
                <a:gd name="connsiteY0" fmla="*/ 1943 h 3043"/>
                <a:gd name="connsiteX1" fmla="*/ -959 w 1048"/>
                <a:gd name="connsiteY1" fmla="*/ -416 h 3043"/>
                <a:gd name="connsiteX2" fmla="*/ -959 w 1048"/>
                <a:gd name="connsiteY2" fmla="*/ 1943 h 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3043">
                  <a:moveTo>
                    <a:pt x="-959" y="1943"/>
                  </a:moveTo>
                  <a:cubicBezTo>
                    <a:pt x="931" y="292"/>
                    <a:pt x="-959" y="1943"/>
                    <a:pt x="-959" y="-416"/>
                  </a:cubicBezTo>
                  <a:cubicBezTo>
                    <a:pt x="-959" y="-2775"/>
                    <a:pt x="-1428" y="1707"/>
                    <a:pt x="-959" y="19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4" name="Полилиния: фигура 2423">
              <a:extLst>
                <a:ext uri="{FF2B5EF4-FFF2-40B4-BE49-F238E27FC236}">
                  <a16:creationId xmlns:a16="http://schemas.microsoft.com/office/drawing/2014/main" id="{BB5F75E4-ED5A-A8E9-3851-5CCC783EA64F}"/>
                </a:ext>
              </a:extLst>
            </p:cNvPr>
            <p:cNvSpPr/>
            <p:nvPr/>
          </p:nvSpPr>
          <p:spPr>
            <a:xfrm>
              <a:off x="4935135" y="4342601"/>
              <a:ext cx="3552" cy="524"/>
            </a:xfrm>
            <a:custGeom>
              <a:avLst/>
              <a:gdLst>
                <a:gd name="connsiteX0" fmla="*/ 2385 w 3552"/>
                <a:gd name="connsiteY0" fmla="*/ -1100 h 524"/>
                <a:gd name="connsiteX1" fmla="*/ -210 w 3552"/>
                <a:gd name="connsiteY1" fmla="*/ -1100 h 524"/>
                <a:gd name="connsiteX2" fmla="*/ 2385 w 3552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52" h="524">
                  <a:moveTo>
                    <a:pt x="2385" y="-1100"/>
                  </a:moveTo>
                  <a:cubicBezTo>
                    <a:pt x="2385" y="-1100"/>
                    <a:pt x="2385" y="-1100"/>
                    <a:pt x="-210" y="-1100"/>
                  </a:cubicBezTo>
                  <a:cubicBezTo>
                    <a:pt x="-2806" y="-1100"/>
                    <a:pt x="498" y="81"/>
                    <a:pt x="23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5" name="Полилиния: фигура 2424">
              <a:extLst>
                <a:ext uri="{FF2B5EF4-FFF2-40B4-BE49-F238E27FC236}">
                  <a16:creationId xmlns:a16="http://schemas.microsoft.com/office/drawing/2014/main" id="{A760182D-EFAD-BE1E-5DE7-B99E9A6A6755}"/>
                </a:ext>
              </a:extLst>
            </p:cNvPr>
            <p:cNvSpPr/>
            <p:nvPr/>
          </p:nvSpPr>
          <p:spPr>
            <a:xfrm>
              <a:off x="5024816" y="4237120"/>
              <a:ext cx="2366" cy="2247"/>
            </a:xfrm>
            <a:custGeom>
              <a:avLst/>
              <a:gdLst>
                <a:gd name="connsiteX0" fmla="*/ -224 w 2366"/>
                <a:gd name="connsiteY0" fmla="*/ -862 h 2247"/>
                <a:gd name="connsiteX1" fmla="*/ -224 w 2366"/>
                <a:gd name="connsiteY1" fmla="*/ 1025 h 2247"/>
                <a:gd name="connsiteX2" fmla="*/ -224 w 2366"/>
                <a:gd name="connsiteY2" fmla="*/ -862 h 2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6" h="2247">
                  <a:moveTo>
                    <a:pt x="-224" y="-862"/>
                  </a:moveTo>
                  <a:cubicBezTo>
                    <a:pt x="-224" y="-862"/>
                    <a:pt x="-2347" y="1733"/>
                    <a:pt x="-224" y="1025"/>
                  </a:cubicBezTo>
                  <a:cubicBezTo>
                    <a:pt x="1902" y="316"/>
                    <a:pt x="1430" y="-1807"/>
                    <a:pt x="-224" y="-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6" name="Полилиния: фигура 2425">
              <a:extLst>
                <a:ext uri="{FF2B5EF4-FFF2-40B4-BE49-F238E27FC236}">
                  <a16:creationId xmlns:a16="http://schemas.microsoft.com/office/drawing/2014/main" id="{83CC45B8-8E09-CB22-DF86-904410736E4A}"/>
                </a:ext>
              </a:extLst>
            </p:cNvPr>
            <p:cNvSpPr/>
            <p:nvPr/>
          </p:nvSpPr>
          <p:spPr>
            <a:xfrm>
              <a:off x="4963536" y="4311295"/>
              <a:ext cx="2524" cy="1314"/>
            </a:xfrm>
            <a:custGeom>
              <a:avLst/>
              <a:gdLst>
                <a:gd name="connsiteX0" fmla="*/ 1357 w 2524"/>
                <a:gd name="connsiteY0" fmla="*/ -472 h 1314"/>
                <a:gd name="connsiteX1" fmla="*/ -533 w 2524"/>
                <a:gd name="connsiteY1" fmla="*/ -472 h 1314"/>
                <a:gd name="connsiteX2" fmla="*/ 1357 w 2524"/>
                <a:gd name="connsiteY2" fmla="*/ -472 h 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4" h="1314">
                  <a:moveTo>
                    <a:pt x="1357" y="-472"/>
                  </a:moveTo>
                  <a:cubicBezTo>
                    <a:pt x="1357" y="-472"/>
                    <a:pt x="1357" y="-1886"/>
                    <a:pt x="-533" y="-472"/>
                  </a:cubicBezTo>
                  <a:cubicBezTo>
                    <a:pt x="-2419" y="946"/>
                    <a:pt x="412" y="-235"/>
                    <a:pt x="135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7" name="Полилиния: фигура 2426">
              <a:extLst>
                <a:ext uri="{FF2B5EF4-FFF2-40B4-BE49-F238E27FC236}">
                  <a16:creationId xmlns:a16="http://schemas.microsoft.com/office/drawing/2014/main" id="{8717D986-C43B-00A0-4E6B-09A63F78A1A7}"/>
                </a:ext>
              </a:extLst>
            </p:cNvPr>
            <p:cNvSpPr/>
            <p:nvPr/>
          </p:nvSpPr>
          <p:spPr>
            <a:xfrm>
              <a:off x="4982671" y="4288639"/>
              <a:ext cx="2057" cy="1774"/>
            </a:xfrm>
            <a:custGeom>
              <a:avLst/>
              <a:gdLst>
                <a:gd name="connsiteX0" fmla="*/ 156 w 2057"/>
                <a:gd name="connsiteY0" fmla="*/ 240 h 1774"/>
                <a:gd name="connsiteX1" fmla="*/ 156 w 2057"/>
                <a:gd name="connsiteY1" fmla="*/ 240 h 1774"/>
                <a:gd name="connsiteX2" fmla="*/ 156 w 2057"/>
                <a:gd name="connsiteY2" fmla="*/ 240 h 1774"/>
                <a:gd name="connsiteX3" fmla="*/ 156 w 2057"/>
                <a:gd name="connsiteY3" fmla="*/ 240 h 1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57" h="1774">
                  <a:moveTo>
                    <a:pt x="156" y="240"/>
                  </a:moveTo>
                  <a:cubicBezTo>
                    <a:pt x="1807" y="-1177"/>
                    <a:pt x="156" y="-1883"/>
                    <a:pt x="156" y="240"/>
                  </a:cubicBezTo>
                  <a:lnTo>
                    <a:pt x="156" y="240"/>
                  </a:lnTo>
                  <a:cubicBezTo>
                    <a:pt x="-3147" y="1655"/>
                    <a:pt x="862" y="-941"/>
                    <a:pt x="156" y="2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8" name="Полилиния: фигура 2427">
              <a:extLst>
                <a:ext uri="{FF2B5EF4-FFF2-40B4-BE49-F238E27FC236}">
                  <a16:creationId xmlns:a16="http://schemas.microsoft.com/office/drawing/2014/main" id="{736C006E-83BC-D5D6-C003-B4B5861AC23C}"/>
                </a:ext>
              </a:extLst>
            </p:cNvPr>
            <p:cNvSpPr/>
            <p:nvPr/>
          </p:nvSpPr>
          <p:spPr>
            <a:xfrm>
              <a:off x="4946441" y="4329307"/>
              <a:ext cx="2037" cy="1653"/>
            </a:xfrm>
            <a:custGeom>
              <a:avLst/>
              <a:gdLst>
                <a:gd name="connsiteX0" fmla="*/ -191 w 2037"/>
                <a:gd name="connsiteY0" fmla="*/ 396 h 1653"/>
                <a:gd name="connsiteX1" fmla="*/ -191 w 2037"/>
                <a:gd name="connsiteY1" fmla="*/ -1021 h 1653"/>
                <a:gd name="connsiteX2" fmla="*/ -191 w 2037"/>
                <a:gd name="connsiteY2" fmla="*/ 396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7" h="1653">
                  <a:moveTo>
                    <a:pt x="-191" y="396"/>
                  </a:moveTo>
                  <a:cubicBezTo>
                    <a:pt x="1224" y="-1021"/>
                    <a:pt x="1224" y="-1255"/>
                    <a:pt x="-191" y="-1021"/>
                  </a:cubicBezTo>
                  <a:cubicBezTo>
                    <a:pt x="-1608" y="-785"/>
                    <a:pt x="-1372" y="1104"/>
                    <a:pt x="-191" y="3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29" name="Полилиния: фигура 2428">
              <a:extLst>
                <a:ext uri="{FF2B5EF4-FFF2-40B4-BE49-F238E27FC236}">
                  <a16:creationId xmlns:a16="http://schemas.microsoft.com/office/drawing/2014/main" id="{1E14B092-C7F3-23A5-1A70-F79380A85136}"/>
                </a:ext>
              </a:extLst>
            </p:cNvPr>
            <p:cNvSpPr/>
            <p:nvPr/>
          </p:nvSpPr>
          <p:spPr>
            <a:xfrm>
              <a:off x="5022561" y="4234263"/>
              <a:ext cx="3198" cy="2347"/>
            </a:xfrm>
            <a:custGeom>
              <a:avLst/>
              <a:gdLst>
                <a:gd name="connsiteX0" fmla="*/ 2032 w 3198"/>
                <a:gd name="connsiteY0" fmla="*/ -367 h 2347"/>
                <a:gd name="connsiteX1" fmla="*/ 2032 w 3198"/>
                <a:gd name="connsiteY1" fmla="*/ -367 h 2347"/>
                <a:gd name="connsiteX2" fmla="*/ 145 w 3198"/>
                <a:gd name="connsiteY2" fmla="*/ -367 h 2347"/>
                <a:gd name="connsiteX3" fmla="*/ 2032 w 3198"/>
                <a:gd name="connsiteY3" fmla="*/ -367 h 2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8" h="2347">
                  <a:moveTo>
                    <a:pt x="2032" y="-367"/>
                  </a:moveTo>
                  <a:cubicBezTo>
                    <a:pt x="2032" y="-367"/>
                    <a:pt x="2032" y="-367"/>
                    <a:pt x="2032" y="-367"/>
                  </a:cubicBezTo>
                  <a:cubicBezTo>
                    <a:pt x="2032" y="-367"/>
                    <a:pt x="2032" y="-2017"/>
                    <a:pt x="145" y="-367"/>
                  </a:cubicBezTo>
                  <a:cubicBezTo>
                    <a:pt x="-1742" y="1287"/>
                    <a:pt x="-1978" y="2232"/>
                    <a:pt x="203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0" name="Полилиния: фигура 2429">
              <a:extLst>
                <a:ext uri="{FF2B5EF4-FFF2-40B4-BE49-F238E27FC236}">
                  <a16:creationId xmlns:a16="http://schemas.microsoft.com/office/drawing/2014/main" id="{6F2AA3B0-D0AB-CFCA-09CA-CC9ABA9663D3}"/>
                </a:ext>
              </a:extLst>
            </p:cNvPr>
            <p:cNvSpPr/>
            <p:nvPr/>
          </p:nvSpPr>
          <p:spPr>
            <a:xfrm>
              <a:off x="4965588" y="4307442"/>
              <a:ext cx="628" cy="23597"/>
            </a:xfrm>
            <a:custGeom>
              <a:avLst/>
              <a:gdLst>
                <a:gd name="connsiteX0" fmla="*/ -1167 w 628"/>
                <a:gd name="connsiteY0" fmla="*/ -1100 h 23597"/>
                <a:gd name="connsiteX1" fmla="*/ -1167 w 628"/>
                <a:gd name="connsiteY1" fmla="*/ -1100 h 23597"/>
                <a:gd name="connsiteX2" fmla="*/ -1167 w 62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3597">
                  <a:moveTo>
                    <a:pt x="-1167" y="-1100"/>
                  </a:moveTo>
                  <a:cubicBezTo>
                    <a:pt x="24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1" name="Полилиния: фигура 2430">
              <a:extLst>
                <a:ext uri="{FF2B5EF4-FFF2-40B4-BE49-F238E27FC236}">
                  <a16:creationId xmlns:a16="http://schemas.microsoft.com/office/drawing/2014/main" id="{0C1FF389-F45D-26EB-ABF7-51E6C3D40C6B}"/>
                </a:ext>
              </a:extLst>
            </p:cNvPr>
            <p:cNvSpPr/>
            <p:nvPr/>
          </p:nvSpPr>
          <p:spPr>
            <a:xfrm>
              <a:off x="5021885" y="4231302"/>
              <a:ext cx="2470" cy="2044"/>
            </a:xfrm>
            <a:custGeom>
              <a:avLst/>
              <a:gdLst>
                <a:gd name="connsiteX0" fmla="*/ 1293 w 2470"/>
                <a:gd name="connsiteY0" fmla="*/ 944 h 2044"/>
                <a:gd name="connsiteX1" fmla="*/ 1293 w 2470"/>
                <a:gd name="connsiteY1" fmla="*/ -470 h 2044"/>
                <a:gd name="connsiteX2" fmla="*/ -597 w 2470"/>
                <a:gd name="connsiteY2" fmla="*/ -470 h 2044"/>
                <a:gd name="connsiteX3" fmla="*/ -597 w 2470"/>
                <a:gd name="connsiteY3" fmla="*/ -470 h 2044"/>
                <a:gd name="connsiteX4" fmla="*/ 1293 w 2470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0" h="2044">
                  <a:moveTo>
                    <a:pt x="1293" y="944"/>
                  </a:moveTo>
                  <a:cubicBezTo>
                    <a:pt x="1293" y="944"/>
                    <a:pt x="1293" y="944"/>
                    <a:pt x="1293" y="-470"/>
                  </a:cubicBezTo>
                  <a:cubicBezTo>
                    <a:pt x="1293" y="-1887"/>
                    <a:pt x="1293" y="-470"/>
                    <a:pt x="-597" y="-470"/>
                  </a:cubicBezTo>
                  <a:cubicBezTo>
                    <a:pt x="-2484" y="-470"/>
                    <a:pt x="1057" y="-470"/>
                    <a:pt x="-597" y="-470"/>
                  </a:cubicBezTo>
                  <a:cubicBezTo>
                    <a:pt x="-2247" y="-470"/>
                    <a:pt x="1529" y="472"/>
                    <a:pt x="1293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2" name="Полилиния: фигура 2431">
              <a:extLst>
                <a:ext uri="{FF2B5EF4-FFF2-40B4-BE49-F238E27FC236}">
                  <a16:creationId xmlns:a16="http://schemas.microsoft.com/office/drawing/2014/main" id="{8B877B2F-4562-F847-D3E5-F49789569AC5}"/>
                </a:ext>
              </a:extLst>
            </p:cNvPr>
            <p:cNvSpPr/>
            <p:nvPr/>
          </p:nvSpPr>
          <p:spPr>
            <a:xfrm>
              <a:off x="5021383" y="4228998"/>
              <a:ext cx="4115" cy="3831"/>
            </a:xfrm>
            <a:custGeom>
              <a:avLst/>
              <a:gdLst>
                <a:gd name="connsiteX0" fmla="*/ 1795 w 4115"/>
                <a:gd name="connsiteY0" fmla="*/ 1597 h 3831"/>
                <a:gd name="connsiteX1" fmla="*/ 1795 w 4115"/>
                <a:gd name="connsiteY1" fmla="*/ -1001 h 3831"/>
                <a:gd name="connsiteX2" fmla="*/ -1037 w 4115"/>
                <a:gd name="connsiteY2" fmla="*/ 2066 h 3831"/>
                <a:gd name="connsiteX3" fmla="*/ 1795 w 4115"/>
                <a:gd name="connsiteY3" fmla="*/ 1597 h 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15" h="3831">
                  <a:moveTo>
                    <a:pt x="1795" y="1597"/>
                  </a:moveTo>
                  <a:cubicBezTo>
                    <a:pt x="1795" y="1597"/>
                    <a:pt x="4390" y="-1707"/>
                    <a:pt x="1795" y="-1001"/>
                  </a:cubicBezTo>
                  <a:cubicBezTo>
                    <a:pt x="-801" y="-293"/>
                    <a:pt x="-328" y="652"/>
                    <a:pt x="-1037" y="2066"/>
                  </a:cubicBezTo>
                  <a:cubicBezTo>
                    <a:pt x="-1746" y="3484"/>
                    <a:pt x="614" y="2303"/>
                    <a:pt x="1795" y="15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3" name="Полилиния: фигура 2432">
              <a:extLst>
                <a:ext uri="{FF2B5EF4-FFF2-40B4-BE49-F238E27FC236}">
                  <a16:creationId xmlns:a16="http://schemas.microsoft.com/office/drawing/2014/main" id="{16AD9390-F9BC-A9DE-5660-86A9F7C03F4B}"/>
                </a:ext>
              </a:extLst>
            </p:cNvPr>
            <p:cNvSpPr/>
            <p:nvPr/>
          </p:nvSpPr>
          <p:spPr>
            <a:xfrm>
              <a:off x="4948383" y="4319004"/>
              <a:ext cx="3517" cy="23597"/>
            </a:xfrm>
            <a:custGeom>
              <a:avLst/>
              <a:gdLst>
                <a:gd name="connsiteX0" fmla="*/ 2350 w 3517"/>
                <a:gd name="connsiteY0" fmla="*/ -1100 h 23597"/>
                <a:gd name="connsiteX1" fmla="*/ -246 w 3517"/>
                <a:gd name="connsiteY1" fmla="*/ -1100 h 23597"/>
                <a:gd name="connsiteX2" fmla="*/ 2350 w 35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17" h="23597">
                  <a:moveTo>
                    <a:pt x="2350" y="-1100"/>
                  </a:moveTo>
                  <a:cubicBezTo>
                    <a:pt x="2350" y="-1100"/>
                    <a:pt x="2350" y="-1100"/>
                    <a:pt x="-246" y="-1100"/>
                  </a:cubicBezTo>
                  <a:cubicBezTo>
                    <a:pt x="-2841" y="-1100"/>
                    <a:pt x="699" y="-1100"/>
                    <a:pt x="23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4" name="Полилиния: фигура 2433">
              <a:extLst>
                <a:ext uri="{FF2B5EF4-FFF2-40B4-BE49-F238E27FC236}">
                  <a16:creationId xmlns:a16="http://schemas.microsoft.com/office/drawing/2014/main" id="{05F3DCB4-47E5-6E96-357C-A32FA442CCB7}"/>
                </a:ext>
              </a:extLst>
            </p:cNvPr>
            <p:cNvSpPr/>
            <p:nvPr/>
          </p:nvSpPr>
          <p:spPr>
            <a:xfrm>
              <a:off x="5020115" y="4224930"/>
              <a:ext cx="4938" cy="3730"/>
            </a:xfrm>
            <a:custGeom>
              <a:avLst/>
              <a:gdLst>
                <a:gd name="connsiteX0" fmla="*/ 1409 w 4938"/>
                <a:gd name="connsiteY0" fmla="*/ 2597 h 3730"/>
                <a:gd name="connsiteX1" fmla="*/ 1409 w 4938"/>
                <a:gd name="connsiteY1" fmla="*/ 944 h 3730"/>
                <a:gd name="connsiteX2" fmla="*/ 3771 w 4938"/>
                <a:gd name="connsiteY2" fmla="*/ -470 h 3730"/>
                <a:gd name="connsiteX3" fmla="*/ 1173 w 4938"/>
                <a:gd name="connsiteY3" fmla="*/ -470 h 3730"/>
                <a:gd name="connsiteX4" fmla="*/ -478 w 4938"/>
                <a:gd name="connsiteY4" fmla="*/ 1653 h 3730"/>
                <a:gd name="connsiteX5" fmla="*/ 940 w 4938"/>
                <a:gd name="connsiteY5" fmla="*/ 2 h 3730"/>
                <a:gd name="connsiteX6" fmla="*/ 1409 w 4938"/>
                <a:gd name="connsiteY6" fmla="*/ 2597 h 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38" h="3730">
                  <a:moveTo>
                    <a:pt x="1409" y="2597"/>
                  </a:moveTo>
                  <a:cubicBezTo>
                    <a:pt x="1409" y="1180"/>
                    <a:pt x="1409" y="2597"/>
                    <a:pt x="1409" y="944"/>
                  </a:cubicBezTo>
                  <a:cubicBezTo>
                    <a:pt x="2118" y="235"/>
                    <a:pt x="2826" y="-234"/>
                    <a:pt x="3771" y="-470"/>
                  </a:cubicBezTo>
                  <a:cubicBezTo>
                    <a:pt x="3771" y="-1887"/>
                    <a:pt x="1173" y="-470"/>
                    <a:pt x="1173" y="-470"/>
                  </a:cubicBezTo>
                  <a:cubicBezTo>
                    <a:pt x="1173" y="-470"/>
                    <a:pt x="1173" y="-470"/>
                    <a:pt x="-478" y="1653"/>
                  </a:cubicBezTo>
                  <a:cubicBezTo>
                    <a:pt x="-2128" y="3776"/>
                    <a:pt x="-478" y="1653"/>
                    <a:pt x="940" y="2"/>
                  </a:cubicBezTo>
                  <a:cubicBezTo>
                    <a:pt x="2354" y="-1651"/>
                    <a:pt x="-241" y="3067"/>
                    <a:pt x="1409" y="25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5" name="Полилиния: фигура 2434">
              <a:extLst>
                <a:ext uri="{FF2B5EF4-FFF2-40B4-BE49-F238E27FC236}">
                  <a16:creationId xmlns:a16="http://schemas.microsoft.com/office/drawing/2014/main" id="{1BD59E61-C30E-B264-F47D-F0B407D9F0A2}"/>
                </a:ext>
              </a:extLst>
            </p:cNvPr>
            <p:cNvSpPr/>
            <p:nvPr/>
          </p:nvSpPr>
          <p:spPr>
            <a:xfrm>
              <a:off x="4981601" y="4274169"/>
              <a:ext cx="2626" cy="524"/>
            </a:xfrm>
            <a:custGeom>
              <a:avLst/>
              <a:gdLst>
                <a:gd name="connsiteX0" fmla="*/ 1460 w 2626"/>
                <a:gd name="connsiteY0" fmla="*/ -1100 h 524"/>
                <a:gd name="connsiteX1" fmla="*/ -427 w 2626"/>
                <a:gd name="connsiteY1" fmla="*/ -1100 h 524"/>
                <a:gd name="connsiteX2" fmla="*/ 1460 w 2626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6" h="524">
                  <a:moveTo>
                    <a:pt x="1460" y="-1100"/>
                  </a:moveTo>
                  <a:cubicBezTo>
                    <a:pt x="1460" y="-1100"/>
                    <a:pt x="1460" y="-1100"/>
                    <a:pt x="-427" y="-1100"/>
                  </a:cubicBezTo>
                  <a:cubicBezTo>
                    <a:pt x="-2314" y="-1100"/>
                    <a:pt x="-191" y="81"/>
                    <a:pt x="14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6" name="Полилиния: фигура 2435">
              <a:extLst>
                <a:ext uri="{FF2B5EF4-FFF2-40B4-BE49-F238E27FC236}">
                  <a16:creationId xmlns:a16="http://schemas.microsoft.com/office/drawing/2014/main" id="{3E02F74F-E13F-A463-9772-E0CD1F84DFBA}"/>
                </a:ext>
              </a:extLst>
            </p:cNvPr>
            <p:cNvSpPr/>
            <p:nvPr/>
          </p:nvSpPr>
          <p:spPr>
            <a:xfrm>
              <a:off x="4962284" y="4296588"/>
              <a:ext cx="2359" cy="1886"/>
            </a:xfrm>
            <a:custGeom>
              <a:avLst/>
              <a:gdLst>
                <a:gd name="connsiteX0" fmla="*/ 1192 w 2359"/>
                <a:gd name="connsiteY0" fmla="*/ 314 h 1886"/>
                <a:gd name="connsiteX1" fmla="*/ 1192 w 2359"/>
                <a:gd name="connsiteY1" fmla="*/ -1100 h 1886"/>
                <a:gd name="connsiteX2" fmla="*/ -1167 w 2359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886">
                  <a:moveTo>
                    <a:pt x="1192" y="314"/>
                  </a:moveTo>
                  <a:cubicBezTo>
                    <a:pt x="1192" y="314"/>
                    <a:pt x="1192" y="314"/>
                    <a:pt x="1192" y="-1100"/>
                  </a:cubicBezTo>
                  <a:cubicBezTo>
                    <a:pt x="247" y="-631"/>
                    <a:pt x="-459" y="7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7" name="Полилиния: фигура 2436">
              <a:extLst>
                <a:ext uri="{FF2B5EF4-FFF2-40B4-BE49-F238E27FC236}">
                  <a16:creationId xmlns:a16="http://schemas.microsoft.com/office/drawing/2014/main" id="{DF122527-6EB5-BE6E-587B-C61F3CD792C6}"/>
                </a:ext>
              </a:extLst>
            </p:cNvPr>
            <p:cNvSpPr/>
            <p:nvPr/>
          </p:nvSpPr>
          <p:spPr>
            <a:xfrm>
              <a:off x="4962597" y="4287621"/>
              <a:ext cx="2046" cy="628"/>
            </a:xfrm>
            <a:custGeom>
              <a:avLst/>
              <a:gdLst>
                <a:gd name="connsiteX0" fmla="*/ 880 w 2046"/>
                <a:gd name="connsiteY0" fmla="*/ -1100 h 628"/>
                <a:gd name="connsiteX1" fmla="*/ -535 w 2046"/>
                <a:gd name="connsiteY1" fmla="*/ -1100 h 628"/>
                <a:gd name="connsiteX2" fmla="*/ 880 w 2046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6" h="628">
                  <a:moveTo>
                    <a:pt x="880" y="-1100"/>
                  </a:moveTo>
                  <a:cubicBezTo>
                    <a:pt x="880" y="-1100"/>
                    <a:pt x="880" y="-1100"/>
                    <a:pt x="-535" y="-1100"/>
                  </a:cubicBezTo>
                  <a:cubicBezTo>
                    <a:pt x="-1952" y="-1100"/>
                    <a:pt x="-771" y="314"/>
                    <a:pt x="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8" name="Полилиния: фигура 2437">
              <a:extLst>
                <a:ext uri="{FF2B5EF4-FFF2-40B4-BE49-F238E27FC236}">
                  <a16:creationId xmlns:a16="http://schemas.microsoft.com/office/drawing/2014/main" id="{DD1B61F0-35CD-AD67-B53C-7E56E232551B}"/>
                </a:ext>
              </a:extLst>
            </p:cNvPr>
            <p:cNvSpPr/>
            <p:nvPr/>
          </p:nvSpPr>
          <p:spPr>
            <a:xfrm>
              <a:off x="4928539" y="4321699"/>
              <a:ext cx="1889" cy="2259"/>
            </a:xfrm>
            <a:custGeom>
              <a:avLst/>
              <a:gdLst>
                <a:gd name="connsiteX0" fmla="*/ 722 w 1889"/>
                <a:gd name="connsiteY0" fmla="*/ 687 h 2259"/>
                <a:gd name="connsiteX1" fmla="*/ 722 w 1889"/>
                <a:gd name="connsiteY1" fmla="*/ -728 h 2259"/>
                <a:gd name="connsiteX2" fmla="*/ -1167 w 1889"/>
                <a:gd name="connsiteY2" fmla="*/ 1159 h 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2259">
                  <a:moveTo>
                    <a:pt x="722" y="687"/>
                  </a:moveTo>
                  <a:cubicBezTo>
                    <a:pt x="722" y="687"/>
                    <a:pt x="722" y="687"/>
                    <a:pt x="722" y="-728"/>
                  </a:cubicBezTo>
                  <a:cubicBezTo>
                    <a:pt x="722" y="-2145"/>
                    <a:pt x="722" y="923"/>
                    <a:pt x="-1167" y="11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39" name="Полилиния: фигура 2438">
              <a:extLst>
                <a:ext uri="{FF2B5EF4-FFF2-40B4-BE49-F238E27FC236}">
                  <a16:creationId xmlns:a16="http://schemas.microsoft.com/office/drawing/2014/main" id="{EE870CD9-078A-A32F-B031-5339199A3C4D}"/>
                </a:ext>
              </a:extLst>
            </p:cNvPr>
            <p:cNvSpPr/>
            <p:nvPr/>
          </p:nvSpPr>
          <p:spPr>
            <a:xfrm>
              <a:off x="4912794" y="4342601"/>
              <a:ext cx="2295" cy="23597"/>
            </a:xfrm>
            <a:custGeom>
              <a:avLst/>
              <a:gdLst>
                <a:gd name="connsiteX0" fmla="*/ 1129 w 2295"/>
                <a:gd name="connsiteY0" fmla="*/ -1100 h 23597"/>
                <a:gd name="connsiteX1" fmla="*/ -525 w 2295"/>
                <a:gd name="connsiteY1" fmla="*/ -1100 h 23597"/>
                <a:gd name="connsiteX2" fmla="*/ 1129 w 229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5" h="23597">
                  <a:moveTo>
                    <a:pt x="1129" y="-1100"/>
                  </a:moveTo>
                  <a:cubicBezTo>
                    <a:pt x="1129" y="-1100"/>
                    <a:pt x="1129" y="-1100"/>
                    <a:pt x="-525" y="-1100"/>
                  </a:cubicBezTo>
                  <a:cubicBezTo>
                    <a:pt x="-2175" y="-1100"/>
                    <a:pt x="-288" y="-1100"/>
                    <a:pt x="11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0" name="Полилиния: фигура 2439">
              <a:extLst>
                <a:ext uri="{FF2B5EF4-FFF2-40B4-BE49-F238E27FC236}">
                  <a16:creationId xmlns:a16="http://schemas.microsoft.com/office/drawing/2014/main" id="{AD7F30D3-3F7F-DD42-4EEC-84EE00CC9F0F}"/>
                </a:ext>
              </a:extLst>
            </p:cNvPr>
            <p:cNvSpPr/>
            <p:nvPr/>
          </p:nvSpPr>
          <p:spPr>
            <a:xfrm>
              <a:off x="4969074" y="4270392"/>
              <a:ext cx="523" cy="1417"/>
            </a:xfrm>
            <a:custGeom>
              <a:avLst/>
              <a:gdLst>
                <a:gd name="connsiteX0" fmla="*/ -644 w 523"/>
                <a:gd name="connsiteY0" fmla="*/ 317 h 1417"/>
                <a:gd name="connsiteX1" fmla="*/ -644 w 523"/>
                <a:gd name="connsiteY1" fmla="*/ -1100 h 1417"/>
                <a:gd name="connsiteX2" fmla="*/ -644 w 523"/>
                <a:gd name="connsiteY2" fmla="*/ -1100 h 1417"/>
                <a:gd name="connsiteX3" fmla="*/ -644 w 523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1417">
                  <a:moveTo>
                    <a:pt x="-644" y="317"/>
                  </a:moveTo>
                  <a:lnTo>
                    <a:pt x="-644" y="-1100"/>
                  </a:ln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317"/>
                    <a:pt x="-64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1" name="Полилиния: фигура 2440">
              <a:extLst>
                <a:ext uri="{FF2B5EF4-FFF2-40B4-BE49-F238E27FC236}">
                  <a16:creationId xmlns:a16="http://schemas.microsoft.com/office/drawing/2014/main" id="{713950A7-F02C-469A-188E-5C8828C28ECB}"/>
                </a:ext>
              </a:extLst>
            </p:cNvPr>
            <p:cNvSpPr/>
            <p:nvPr/>
          </p:nvSpPr>
          <p:spPr>
            <a:xfrm>
              <a:off x="4918996" y="4325376"/>
              <a:ext cx="3643" cy="2393"/>
            </a:xfrm>
            <a:custGeom>
              <a:avLst/>
              <a:gdLst>
                <a:gd name="connsiteX0" fmla="*/ 2477 w 3643"/>
                <a:gd name="connsiteY0" fmla="*/ 1023 h 2393"/>
                <a:gd name="connsiteX1" fmla="*/ 2477 w 3643"/>
                <a:gd name="connsiteY1" fmla="*/ -1100 h 2393"/>
                <a:gd name="connsiteX2" fmla="*/ 354 w 3643"/>
                <a:gd name="connsiteY2" fmla="*/ 787 h 2393"/>
                <a:gd name="connsiteX3" fmla="*/ -827 w 3643"/>
                <a:gd name="connsiteY3" fmla="*/ 787 h 2393"/>
                <a:gd name="connsiteX4" fmla="*/ -827 w 3643"/>
                <a:gd name="connsiteY4" fmla="*/ 787 h 2393"/>
                <a:gd name="connsiteX5" fmla="*/ 2477 w 3643"/>
                <a:gd name="connsiteY5" fmla="*/ 1023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3" h="2393">
                  <a:moveTo>
                    <a:pt x="2477" y="1023"/>
                  </a:moveTo>
                  <a:cubicBezTo>
                    <a:pt x="2477" y="1023"/>
                    <a:pt x="2477" y="1023"/>
                    <a:pt x="2477" y="-1100"/>
                  </a:cubicBezTo>
                  <a:lnTo>
                    <a:pt x="354" y="787"/>
                  </a:lnTo>
                  <a:cubicBezTo>
                    <a:pt x="354" y="787"/>
                    <a:pt x="354" y="787"/>
                    <a:pt x="-827" y="787"/>
                  </a:cubicBezTo>
                  <a:cubicBezTo>
                    <a:pt x="-2006" y="787"/>
                    <a:pt x="354" y="787"/>
                    <a:pt x="-827" y="787"/>
                  </a:cubicBezTo>
                  <a:cubicBezTo>
                    <a:pt x="2477" y="78"/>
                    <a:pt x="826" y="1968"/>
                    <a:pt x="247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2" name="Полилиния: фигура 2441">
              <a:extLst>
                <a:ext uri="{FF2B5EF4-FFF2-40B4-BE49-F238E27FC236}">
                  <a16:creationId xmlns:a16="http://schemas.microsoft.com/office/drawing/2014/main" id="{2841AFD9-17F0-C243-3CC4-38CAE42BC752}"/>
                </a:ext>
              </a:extLst>
            </p:cNvPr>
            <p:cNvSpPr/>
            <p:nvPr/>
          </p:nvSpPr>
          <p:spPr>
            <a:xfrm>
              <a:off x="4959436" y="4276292"/>
              <a:ext cx="2139" cy="2142"/>
            </a:xfrm>
            <a:custGeom>
              <a:avLst/>
              <a:gdLst>
                <a:gd name="connsiteX0" fmla="*/ 972 w 2139"/>
                <a:gd name="connsiteY0" fmla="*/ -1100 h 2142"/>
                <a:gd name="connsiteX1" fmla="*/ 972 w 2139"/>
                <a:gd name="connsiteY1" fmla="*/ -1100 h 2142"/>
                <a:gd name="connsiteX2" fmla="*/ -1151 w 2139"/>
                <a:gd name="connsiteY2" fmla="*/ 1026 h 2142"/>
                <a:gd name="connsiteX3" fmla="*/ 972 w 2139"/>
                <a:gd name="connsiteY3" fmla="*/ -1100 h 2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" h="2142">
                  <a:moveTo>
                    <a:pt x="972" y="-1100"/>
                  </a:moveTo>
                  <a:cubicBezTo>
                    <a:pt x="972" y="-1100"/>
                    <a:pt x="972" y="-1100"/>
                    <a:pt x="972" y="-1100"/>
                  </a:cubicBezTo>
                  <a:cubicBezTo>
                    <a:pt x="972" y="-1100"/>
                    <a:pt x="-1387" y="789"/>
                    <a:pt x="-1151" y="1026"/>
                  </a:cubicBezTo>
                  <a:cubicBezTo>
                    <a:pt x="-914" y="1262"/>
                    <a:pt x="264" y="-1100"/>
                    <a:pt x="9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3" name="Полилиния: фигура 2442">
              <a:extLst>
                <a:ext uri="{FF2B5EF4-FFF2-40B4-BE49-F238E27FC236}">
                  <a16:creationId xmlns:a16="http://schemas.microsoft.com/office/drawing/2014/main" id="{80999975-48D0-2CEA-3E70-3F7E07D36EF4}"/>
                </a:ext>
              </a:extLst>
            </p:cNvPr>
            <p:cNvSpPr/>
            <p:nvPr/>
          </p:nvSpPr>
          <p:spPr>
            <a:xfrm>
              <a:off x="4918871" y="4322896"/>
              <a:ext cx="1527" cy="2467"/>
            </a:xfrm>
            <a:custGeom>
              <a:avLst/>
              <a:gdLst>
                <a:gd name="connsiteX0" fmla="*/ -703 w 1527"/>
                <a:gd name="connsiteY0" fmla="*/ 435 h 2467"/>
                <a:gd name="connsiteX1" fmla="*/ -703 w 1527"/>
                <a:gd name="connsiteY1" fmla="*/ 435 h 2467"/>
                <a:gd name="connsiteX2" fmla="*/ -703 w 1527"/>
                <a:gd name="connsiteY2" fmla="*/ 435 h 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7" h="2467">
                  <a:moveTo>
                    <a:pt x="-703" y="435"/>
                  </a:moveTo>
                  <a:cubicBezTo>
                    <a:pt x="714" y="-980"/>
                    <a:pt x="714" y="-2161"/>
                    <a:pt x="-703" y="435"/>
                  </a:cubicBezTo>
                  <a:cubicBezTo>
                    <a:pt x="-2117" y="3030"/>
                    <a:pt x="242" y="-743"/>
                    <a:pt x="-703" y="4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4" name="Полилиния: фигура 2443">
              <a:extLst>
                <a:ext uri="{FF2B5EF4-FFF2-40B4-BE49-F238E27FC236}">
                  <a16:creationId xmlns:a16="http://schemas.microsoft.com/office/drawing/2014/main" id="{9E98D1EA-42B1-78FA-C916-46FE583D3A0C}"/>
                </a:ext>
              </a:extLst>
            </p:cNvPr>
            <p:cNvSpPr/>
            <p:nvPr/>
          </p:nvSpPr>
          <p:spPr>
            <a:xfrm>
              <a:off x="4908193" y="4333693"/>
              <a:ext cx="524" cy="1530"/>
            </a:xfrm>
            <a:custGeom>
              <a:avLst/>
              <a:gdLst>
                <a:gd name="connsiteX0" fmla="*/ -642 w 524"/>
                <a:gd name="connsiteY0" fmla="*/ -214 h 1530"/>
                <a:gd name="connsiteX1" fmla="*/ -642 w 524"/>
                <a:gd name="connsiteY1" fmla="*/ -214 h 1530"/>
                <a:gd name="connsiteX2" fmla="*/ -642 w 524"/>
                <a:gd name="connsiteY2" fmla="*/ -214 h 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530">
                  <a:moveTo>
                    <a:pt x="-642" y="-214"/>
                  </a:moveTo>
                  <a:cubicBezTo>
                    <a:pt x="-642" y="-1395"/>
                    <a:pt x="-642" y="-1395"/>
                    <a:pt x="-642" y="-214"/>
                  </a:cubicBezTo>
                  <a:cubicBezTo>
                    <a:pt x="-642" y="964"/>
                    <a:pt x="-1823" y="258"/>
                    <a:pt x="-642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5" name="Полилиния: фигура 2444">
              <a:extLst>
                <a:ext uri="{FF2B5EF4-FFF2-40B4-BE49-F238E27FC236}">
                  <a16:creationId xmlns:a16="http://schemas.microsoft.com/office/drawing/2014/main" id="{34D49C8A-1A7B-058E-06E6-9E2F499C64C2}"/>
                </a:ext>
              </a:extLst>
            </p:cNvPr>
            <p:cNvSpPr/>
            <p:nvPr/>
          </p:nvSpPr>
          <p:spPr>
            <a:xfrm>
              <a:off x="4921985" y="4316015"/>
              <a:ext cx="418" cy="1377"/>
            </a:xfrm>
            <a:custGeom>
              <a:avLst/>
              <a:gdLst>
                <a:gd name="connsiteX0" fmla="*/ -749 w 418"/>
                <a:gd name="connsiteY0" fmla="*/ -470 h 1377"/>
                <a:gd name="connsiteX1" fmla="*/ -749 w 418"/>
                <a:gd name="connsiteY1" fmla="*/ -470 h 1377"/>
                <a:gd name="connsiteX2" fmla="*/ -749 w 418"/>
                <a:gd name="connsiteY2" fmla="*/ -470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377">
                  <a:moveTo>
                    <a:pt x="-749" y="-470"/>
                  </a:moveTo>
                  <a:cubicBezTo>
                    <a:pt x="-749" y="-470"/>
                    <a:pt x="-749" y="-1887"/>
                    <a:pt x="-749" y="-470"/>
                  </a:cubicBezTo>
                  <a:cubicBezTo>
                    <a:pt x="-749" y="944"/>
                    <a:pt x="-1690" y="2"/>
                    <a:pt x="-74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6" name="Полилиния: фигура 2445">
              <a:extLst>
                <a:ext uri="{FF2B5EF4-FFF2-40B4-BE49-F238E27FC236}">
                  <a16:creationId xmlns:a16="http://schemas.microsoft.com/office/drawing/2014/main" id="{4D3F5D32-F728-F359-DC6B-AAB85A1A26A2}"/>
                </a:ext>
              </a:extLst>
            </p:cNvPr>
            <p:cNvSpPr/>
            <p:nvPr/>
          </p:nvSpPr>
          <p:spPr>
            <a:xfrm>
              <a:off x="4922167" y="4311924"/>
              <a:ext cx="1417" cy="1653"/>
            </a:xfrm>
            <a:custGeom>
              <a:avLst/>
              <a:gdLst>
                <a:gd name="connsiteX0" fmla="*/ 250 w 1417"/>
                <a:gd name="connsiteY0" fmla="*/ -1100 h 1653"/>
                <a:gd name="connsiteX1" fmla="*/ 250 w 1417"/>
                <a:gd name="connsiteY1" fmla="*/ -1100 h 1653"/>
                <a:gd name="connsiteX2" fmla="*/ -1167 w 141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653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55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7" name="Полилиния: фигура 2446">
              <a:extLst>
                <a:ext uri="{FF2B5EF4-FFF2-40B4-BE49-F238E27FC236}">
                  <a16:creationId xmlns:a16="http://schemas.microsoft.com/office/drawing/2014/main" id="{E7C5F639-8940-40DB-0983-173EA8EC6D3F}"/>
                </a:ext>
              </a:extLst>
            </p:cNvPr>
            <p:cNvSpPr/>
            <p:nvPr/>
          </p:nvSpPr>
          <p:spPr>
            <a:xfrm>
              <a:off x="4921304" y="4311454"/>
              <a:ext cx="629" cy="523"/>
            </a:xfrm>
            <a:custGeom>
              <a:avLst/>
              <a:gdLst>
                <a:gd name="connsiteX0" fmla="*/ -537 w 629"/>
                <a:gd name="connsiteY0" fmla="*/ -1100 h 523"/>
                <a:gd name="connsiteX1" fmla="*/ -537 w 629"/>
                <a:gd name="connsiteY1" fmla="*/ -1100 h 523"/>
                <a:gd name="connsiteX2" fmla="*/ -537 w 629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523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78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8" name="Полилиния: фигура 2447">
              <a:extLst>
                <a:ext uri="{FF2B5EF4-FFF2-40B4-BE49-F238E27FC236}">
                  <a16:creationId xmlns:a16="http://schemas.microsoft.com/office/drawing/2014/main" id="{9F424BFA-22A6-06E8-9563-808160C97429}"/>
                </a:ext>
              </a:extLst>
            </p:cNvPr>
            <p:cNvSpPr/>
            <p:nvPr/>
          </p:nvSpPr>
          <p:spPr>
            <a:xfrm>
              <a:off x="4956149" y="4262606"/>
              <a:ext cx="2831" cy="1339"/>
            </a:xfrm>
            <a:custGeom>
              <a:avLst/>
              <a:gdLst>
                <a:gd name="connsiteX0" fmla="*/ 1664 w 2831"/>
                <a:gd name="connsiteY0" fmla="*/ -1100 h 1339"/>
                <a:gd name="connsiteX1" fmla="*/ 1664 w 2831"/>
                <a:gd name="connsiteY1" fmla="*/ -1100 h 1339"/>
                <a:gd name="connsiteX2" fmla="*/ 1664 w 2831"/>
                <a:gd name="connsiteY2" fmla="*/ -1100 h 1339"/>
                <a:gd name="connsiteX3" fmla="*/ 14 w 2831"/>
                <a:gd name="connsiteY3" fmla="*/ 81 h 1339"/>
                <a:gd name="connsiteX4" fmla="*/ -1167 w 2831"/>
                <a:gd name="connsiteY4" fmla="*/ 81 h 1339"/>
                <a:gd name="connsiteX5" fmla="*/ 1664 w 2831"/>
                <a:gd name="connsiteY5" fmla="*/ -110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1339">
                  <a:moveTo>
                    <a:pt x="1664" y="-1100"/>
                  </a:moveTo>
                  <a:lnTo>
                    <a:pt x="1664" y="-1100"/>
                  </a:lnTo>
                  <a:lnTo>
                    <a:pt x="1664" y="-1100"/>
                  </a:lnTo>
                  <a:cubicBezTo>
                    <a:pt x="1664" y="-1100"/>
                    <a:pt x="-459" y="787"/>
                    <a:pt x="14" y="81"/>
                  </a:cubicBezTo>
                  <a:cubicBezTo>
                    <a:pt x="483" y="-628"/>
                    <a:pt x="14" y="81"/>
                    <a:pt x="-1167" y="81"/>
                  </a:cubicBezTo>
                  <a:cubicBezTo>
                    <a:pt x="-222" y="81"/>
                    <a:pt x="956" y="-392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49" name="Полилиния: фигура 2448">
              <a:extLst>
                <a:ext uri="{FF2B5EF4-FFF2-40B4-BE49-F238E27FC236}">
                  <a16:creationId xmlns:a16="http://schemas.microsoft.com/office/drawing/2014/main" id="{C9771FC3-EB61-D1C1-A57B-53EEFB797ACA}"/>
                </a:ext>
              </a:extLst>
            </p:cNvPr>
            <p:cNvSpPr/>
            <p:nvPr/>
          </p:nvSpPr>
          <p:spPr>
            <a:xfrm>
              <a:off x="4955021" y="4261846"/>
              <a:ext cx="2087" cy="2214"/>
            </a:xfrm>
            <a:custGeom>
              <a:avLst/>
              <a:gdLst>
                <a:gd name="connsiteX0" fmla="*/ -749 w 2087"/>
                <a:gd name="connsiteY0" fmla="*/ 604 h 2214"/>
                <a:gd name="connsiteX1" fmla="*/ -749 w 2087"/>
                <a:gd name="connsiteY1" fmla="*/ 604 h 2214"/>
                <a:gd name="connsiteX2" fmla="*/ 432 w 2087"/>
                <a:gd name="connsiteY2" fmla="*/ -577 h 2214"/>
                <a:gd name="connsiteX3" fmla="*/ -749 w 2087"/>
                <a:gd name="connsiteY3" fmla="*/ -577 h 2214"/>
                <a:gd name="connsiteX4" fmla="*/ -749 w 2087"/>
                <a:gd name="connsiteY4" fmla="*/ 1077 h 2214"/>
                <a:gd name="connsiteX5" fmla="*/ -749 w 2087"/>
                <a:gd name="connsiteY5" fmla="*/ 604 h 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87" h="2214">
                  <a:moveTo>
                    <a:pt x="-749" y="604"/>
                  </a:moveTo>
                  <a:cubicBezTo>
                    <a:pt x="-749" y="604"/>
                    <a:pt x="-749" y="604"/>
                    <a:pt x="-749" y="604"/>
                  </a:cubicBezTo>
                  <a:cubicBezTo>
                    <a:pt x="-749" y="604"/>
                    <a:pt x="-749" y="604"/>
                    <a:pt x="432" y="-577"/>
                  </a:cubicBezTo>
                  <a:cubicBezTo>
                    <a:pt x="1611" y="-1755"/>
                    <a:pt x="432" y="-577"/>
                    <a:pt x="-749" y="-577"/>
                  </a:cubicBezTo>
                  <a:lnTo>
                    <a:pt x="-749" y="1077"/>
                  </a:lnTo>
                  <a:cubicBezTo>
                    <a:pt x="-749" y="1077"/>
                    <a:pt x="-1690" y="1313"/>
                    <a:pt x="-749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0" name="Полилиния: фигура 2449">
              <a:extLst>
                <a:ext uri="{FF2B5EF4-FFF2-40B4-BE49-F238E27FC236}">
                  <a16:creationId xmlns:a16="http://schemas.microsoft.com/office/drawing/2014/main" id="{F1CA8F3F-3CE1-9317-D468-1CD1FF145F91}"/>
                </a:ext>
              </a:extLst>
            </p:cNvPr>
            <p:cNvSpPr/>
            <p:nvPr/>
          </p:nvSpPr>
          <p:spPr>
            <a:xfrm>
              <a:off x="4959636" y="4256471"/>
              <a:ext cx="524" cy="314"/>
            </a:xfrm>
            <a:custGeom>
              <a:avLst/>
              <a:gdLst>
                <a:gd name="connsiteX0" fmla="*/ -642 w 524"/>
                <a:gd name="connsiteY0" fmla="*/ -1100 h 314"/>
                <a:gd name="connsiteX1" fmla="*/ -642 w 524"/>
                <a:gd name="connsiteY1" fmla="*/ -1100 h 314"/>
                <a:gd name="connsiteX2" fmla="*/ -642 w 52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2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1" name="Полилиния: фигура 2450">
              <a:extLst>
                <a:ext uri="{FF2B5EF4-FFF2-40B4-BE49-F238E27FC236}">
                  <a16:creationId xmlns:a16="http://schemas.microsoft.com/office/drawing/2014/main" id="{D8DCB968-C6D1-51F3-00D8-EFD7EC8AD5B7}"/>
                </a:ext>
              </a:extLst>
            </p:cNvPr>
            <p:cNvSpPr/>
            <p:nvPr/>
          </p:nvSpPr>
          <p:spPr>
            <a:xfrm>
              <a:off x="4921094" y="4303901"/>
              <a:ext cx="2726" cy="2265"/>
            </a:xfrm>
            <a:custGeom>
              <a:avLst/>
              <a:gdLst>
                <a:gd name="connsiteX0" fmla="*/ 1559 w 2726"/>
                <a:gd name="connsiteY0" fmla="*/ -1100 h 2265"/>
                <a:gd name="connsiteX1" fmla="*/ -1036 w 2726"/>
                <a:gd name="connsiteY1" fmla="*/ 1023 h 2265"/>
                <a:gd name="connsiteX2" fmla="*/ 1559 w 2726"/>
                <a:gd name="connsiteY2" fmla="*/ -1100 h 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6" h="2265">
                  <a:moveTo>
                    <a:pt x="1559" y="-1100"/>
                  </a:moveTo>
                  <a:cubicBezTo>
                    <a:pt x="1559" y="-1100"/>
                    <a:pt x="-328" y="317"/>
                    <a:pt x="-1036" y="1023"/>
                  </a:cubicBezTo>
                  <a:cubicBezTo>
                    <a:pt x="-1745" y="1731"/>
                    <a:pt x="614" y="-392"/>
                    <a:pt x="15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2" name="Полилиния: фигура 2451">
              <a:extLst>
                <a:ext uri="{FF2B5EF4-FFF2-40B4-BE49-F238E27FC236}">
                  <a16:creationId xmlns:a16="http://schemas.microsoft.com/office/drawing/2014/main" id="{1EFBADD6-B4A0-6407-5732-89AB593A19CA}"/>
                </a:ext>
              </a:extLst>
            </p:cNvPr>
            <p:cNvSpPr/>
            <p:nvPr/>
          </p:nvSpPr>
          <p:spPr>
            <a:xfrm>
              <a:off x="4918034" y="4306866"/>
              <a:ext cx="2482" cy="2563"/>
            </a:xfrm>
            <a:custGeom>
              <a:avLst/>
              <a:gdLst>
                <a:gd name="connsiteX0" fmla="*/ 1316 w 2482"/>
                <a:gd name="connsiteY0" fmla="*/ -52 h 2563"/>
                <a:gd name="connsiteX1" fmla="*/ -335 w 2482"/>
                <a:gd name="connsiteY1" fmla="*/ -52 h 2563"/>
                <a:gd name="connsiteX2" fmla="*/ 1316 w 2482"/>
                <a:gd name="connsiteY2" fmla="*/ -52 h 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2563">
                  <a:moveTo>
                    <a:pt x="1316" y="-52"/>
                  </a:moveTo>
                  <a:cubicBezTo>
                    <a:pt x="1316" y="-52"/>
                    <a:pt x="1316" y="-2411"/>
                    <a:pt x="-335" y="-52"/>
                  </a:cubicBezTo>
                  <a:cubicBezTo>
                    <a:pt x="-1988" y="2308"/>
                    <a:pt x="-1044" y="1599"/>
                    <a:pt x="1316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3" name="Полилиния: фигура 2452">
              <a:extLst>
                <a:ext uri="{FF2B5EF4-FFF2-40B4-BE49-F238E27FC236}">
                  <a16:creationId xmlns:a16="http://schemas.microsoft.com/office/drawing/2014/main" id="{293E84D8-86A6-1DBB-CB45-59F124DB8F63}"/>
                </a:ext>
              </a:extLst>
            </p:cNvPr>
            <p:cNvSpPr/>
            <p:nvPr/>
          </p:nvSpPr>
          <p:spPr>
            <a:xfrm>
              <a:off x="4923112" y="4303665"/>
              <a:ext cx="23597" cy="1417"/>
            </a:xfrm>
            <a:custGeom>
              <a:avLst/>
              <a:gdLst>
                <a:gd name="connsiteX0" fmla="*/ -1167 w 23597"/>
                <a:gd name="connsiteY0" fmla="*/ -1100 h 1417"/>
                <a:gd name="connsiteX1" fmla="*/ -1167 w 23597"/>
                <a:gd name="connsiteY1" fmla="*/ -1100 h 1417"/>
                <a:gd name="connsiteX2" fmla="*/ -1167 w 23597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4" name="Полилиния: фигура 2453">
              <a:extLst>
                <a:ext uri="{FF2B5EF4-FFF2-40B4-BE49-F238E27FC236}">
                  <a16:creationId xmlns:a16="http://schemas.microsoft.com/office/drawing/2014/main" id="{FEE76E58-7BBB-964C-D6A5-E70878E6D2F2}"/>
                </a:ext>
              </a:extLst>
            </p:cNvPr>
            <p:cNvSpPr/>
            <p:nvPr/>
          </p:nvSpPr>
          <p:spPr>
            <a:xfrm>
              <a:off x="4924765" y="4297766"/>
              <a:ext cx="3067" cy="2122"/>
            </a:xfrm>
            <a:custGeom>
              <a:avLst/>
              <a:gdLst>
                <a:gd name="connsiteX0" fmla="*/ 1901 w 3067"/>
                <a:gd name="connsiteY0" fmla="*/ -1100 h 2122"/>
                <a:gd name="connsiteX1" fmla="*/ -1167 w 3067"/>
                <a:gd name="connsiteY1" fmla="*/ 1023 h 2122"/>
                <a:gd name="connsiteX2" fmla="*/ 1901 w 3067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2122">
                  <a:moveTo>
                    <a:pt x="1901" y="-1100"/>
                  </a:moveTo>
                  <a:cubicBezTo>
                    <a:pt x="1901" y="-1100"/>
                    <a:pt x="1901" y="-1100"/>
                    <a:pt x="-1167" y="1023"/>
                  </a:cubicBezTo>
                  <a:cubicBezTo>
                    <a:pt x="11" y="317"/>
                    <a:pt x="956" y="-392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5" name="Полилиния: фигура 2454">
              <a:extLst>
                <a:ext uri="{FF2B5EF4-FFF2-40B4-BE49-F238E27FC236}">
                  <a16:creationId xmlns:a16="http://schemas.microsoft.com/office/drawing/2014/main" id="{8CC52E27-2FC5-A216-6CCC-FBC52D9415DE}"/>
                </a:ext>
              </a:extLst>
            </p:cNvPr>
            <p:cNvSpPr/>
            <p:nvPr/>
          </p:nvSpPr>
          <p:spPr>
            <a:xfrm>
              <a:off x="4958037" y="4254190"/>
              <a:ext cx="943" cy="1446"/>
            </a:xfrm>
            <a:custGeom>
              <a:avLst/>
              <a:gdLst>
                <a:gd name="connsiteX0" fmla="*/ -224 w 943"/>
                <a:gd name="connsiteY0" fmla="*/ -470 h 1446"/>
                <a:gd name="connsiteX1" fmla="*/ -224 w 943"/>
                <a:gd name="connsiteY1" fmla="*/ -470 h 1446"/>
                <a:gd name="connsiteX2" fmla="*/ -224 w 943"/>
                <a:gd name="connsiteY2" fmla="*/ -470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446">
                  <a:moveTo>
                    <a:pt x="-224" y="-470"/>
                  </a:moveTo>
                  <a:cubicBezTo>
                    <a:pt x="-224" y="-470"/>
                    <a:pt x="-224" y="-1887"/>
                    <a:pt x="-224" y="-470"/>
                  </a:cubicBezTo>
                  <a:cubicBezTo>
                    <a:pt x="-224" y="944"/>
                    <a:pt x="-2347" y="238"/>
                    <a:pt x="-22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6" name="Полилиния: фигура 2455">
              <a:extLst>
                <a:ext uri="{FF2B5EF4-FFF2-40B4-BE49-F238E27FC236}">
                  <a16:creationId xmlns:a16="http://schemas.microsoft.com/office/drawing/2014/main" id="{9BEDD1CD-80F5-4C12-978D-64569165F4AF}"/>
                </a:ext>
              </a:extLst>
            </p:cNvPr>
            <p:cNvSpPr/>
            <p:nvPr/>
          </p:nvSpPr>
          <p:spPr>
            <a:xfrm>
              <a:off x="4955204" y="4248212"/>
              <a:ext cx="3776" cy="838"/>
            </a:xfrm>
            <a:custGeom>
              <a:avLst/>
              <a:gdLst>
                <a:gd name="connsiteX0" fmla="*/ 2609 w 3776"/>
                <a:gd name="connsiteY0" fmla="*/ -1100 h 838"/>
                <a:gd name="connsiteX1" fmla="*/ -1167 w 3776"/>
                <a:gd name="connsiteY1" fmla="*/ -1100 h 838"/>
                <a:gd name="connsiteX2" fmla="*/ 959 w 3776"/>
                <a:gd name="connsiteY2" fmla="*/ -1100 h 838"/>
                <a:gd name="connsiteX3" fmla="*/ -222 w 3776"/>
                <a:gd name="connsiteY3" fmla="*/ -1100 h 838"/>
                <a:gd name="connsiteX4" fmla="*/ 2609 w 3776"/>
                <a:gd name="connsiteY4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6" h="838">
                  <a:moveTo>
                    <a:pt x="2609" y="-1100"/>
                  </a:moveTo>
                  <a:cubicBezTo>
                    <a:pt x="486" y="-1100"/>
                    <a:pt x="2609" y="-1100"/>
                    <a:pt x="-1167" y="-1100"/>
                  </a:cubicBezTo>
                  <a:cubicBezTo>
                    <a:pt x="-459" y="-628"/>
                    <a:pt x="250" y="-628"/>
                    <a:pt x="959" y="-1100"/>
                  </a:cubicBezTo>
                  <a:cubicBezTo>
                    <a:pt x="959" y="-1100"/>
                    <a:pt x="959" y="-1100"/>
                    <a:pt x="-222" y="-1100"/>
                  </a:cubicBezTo>
                  <a:cubicBezTo>
                    <a:pt x="-1403" y="-1100"/>
                    <a:pt x="959" y="787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7" name="Полилиния: фигура 2456">
              <a:extLst>
                <a:ext uri="{FF2B5EF4-FFF2-40B4-BE49-F238E27FC236}">
                  <a16:creationId xmlns:a16="http://schemas.microsoft.com/office/drawing/2014/main" id="{0AF90719-BAE3-7241-9904-457D1E0E0B9D}"/>
                </a:ext>
              </a:extLst>
            </p:cNvPr>
            <p:cNvSpPr/>
            <p:nvPr/>
          </p:nvSpPr>
          <p:spPr>
            <a:xfrm>
              <a:off x="4920384" y="4294710"/>
              <a:ext cx="1783" cy="1640"/>
            </a:xfrm>
            <a:custGeom>
              <a:avLst/>
              <a:gdLst>
                <a:gd name="connsiteX0" fmla="*/ 616 w 1783"/>
                <a:gd name="connsiteY0" fmla="*/ -403 h 1640"/>
                <a:gd name="connsiteX1" fmla="*/ -1034 w 1783"/>
                <a:gd name="connsiteY1" fmla="*/ -403 h 1640"/>
                <a:gd name="connsiteX2" fmla="*/ 616 w 1783"/>
                <a:gd name="connsiteY2" fmla="*/ -403 h 1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3" h="1640">
                  <a:moveTo>
                    <a:pt x="616" y="-403"/>
                  </a:moveTo>
                  <a:cubicBezTo>
                    <a:pt x="616" y="-403"/>
                    <a:pt x="-1743" y="1720"/>
                    <a:pt x="-1034" y="-403"/>
                  </a:cubicBezTo>
                  <a:cubicBezTo>
                    <a:pt x="-326" y="-2526"/>
                    <a:pt x="147" y="1014"/>
                    <a:pt x="616" y="-4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8" name="Полилиния: фигура 2457">
              <a:extLst>
                <a:ext uri="{FF2B5EF4-FFF2-40B4-BE49-F238E27FC236}">
                  <a16:creationId xmlns:a16="http://schemas.microsoft.com/office/drawing/2014/main" id="{B1F23ACB-A13E-A564-61CA-944A5D261352}"/>
                </a:ext>
              </a:extLst>
            </p:cNvPr>
            <p:cNvSpPr/>
            <p:nvPr/>
          </p:nvSpPr>
          <p:spPr>
            <a:xfrm>
              <a:off x="4919263" y="4296588"/>
              <a:ext cx="1962" cy="313"/>
            </a:xfrm>
            <a:custGeom>
              <a:avLst/>
              <a:gdLst>
                <a:gd name="connsiteX0" fmla="*/ 795 w 1962"/>
                <a:gd name="connsiteY0" fmla="*/ -1100 h 313"/>
                <a:gd name="connsiteX1" fmla="*/ -622 w 1962"/>
                <a:gd name="connsiteY1" fmla="*/ -1100 h 313"/>
                <a:gd name="connsiteX2" fmla="*/ 795 w 1962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2" h="313">
                  <a:moveTo>
                    <a:pt x="795" y="-1100"/>
                  </a:moveTo>
                  <a:cubicBezTo>
                    <a:pt x="795" y="-1100"/>
                    <a:pt x="795" y="-1100"/>
                    <a:pt x="-622" y="-1100"/>
                  </a:cubicBezTo>
                  <a:cubicBezTo>
                    <a:pt x="-2037" y="-1100"/>
                    <a:pt x="-386" y="-394"/>
                    <a:pt x="7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59" name="Полилиния: фигура 2458">
              <a:extLst>
                <a:ext uri="{FF2B5EF4-FFF2-40B4-BE49-F238E27FC236}">
                  <a16:creationId xmlns:a16="http://schemas.microsoft.com/office/drawing/2014/main" id="{F8808BD1-9CB6-22D7-0B9A-D9CFEE19C3E1}"/>
                </a:ext>
              </a:extLst>
            </p:cNvPr>
            <p:cNvSpPr/>
            <p:nvPr/>
          </p:nvSpPr>
          <p:spPr>
            <a:xfrm>
              <a:off x="4951801" y="4246795"/>
              <a:ext cx="2224" cy="1417"/>
            </a:xfrm>
            <a:custGeom>
              <a:avLst/>
              <a:gdLst>
                <a:gd name="connsiteX0" fmla="*/ 1057 w 2224"/>
                <a:gd name="connsiteY0" fmla="*/ 317 h 1417"/>
                <a:gd name="connsiteX1" fmla="*/ 1057 w 2224"/>
                <a:gd name="connsiteY1" fmla="*/ -1100 h 1417"/>
                <a:gd name="connsiteX2" fmla="*/ -596 w 2224"/>
                <a:gd name="connsiteY2" fmla="*/ -1100 h 1417"/>
                <a:gd name="connsiteX3" fmla="*/ 1057 w 2224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4" h="1417">
                  <a:moveTo>
                    <a:pt x="1057" y="317"/>
                  </a:moveTo>
                  <a:lnTo>
                    <a:pt x="1057" y="-1100"/>
                  </a:lnTo>
                  <a:cubicBezTo>
                    <a:pt x="1057" y="-1100"/>
                    <a:pt x="1057" y="-1100"/>
                    <a:pt x="-596" y="-1100"/>
                  </a:cubicBezTo>
                  <a:cubicBezTo>
                    <a:pt x="-2247" y="-1100"/>
                    <a:pt x="112" y="317"/>
                    <a:pt x="105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0" name="Полилиния: фигура 2459">
              <a:extLst>
                <a:ext uri="{FF2B5EF4-FFF2-40B4-BE49-F238E27FC236}">
                  <a16:creationId xmlns:a16="http://schemas.microsoft.com/office/drawing/2014/main" id="{D6CD3AA5-77F1-AB70-AB59-ED272877F9B2}"/>
                </a:ext>
              </a:extLst>
            </p:cNvPr>
            <p:cNvSpPr/>
            <p:nvPr/>
          </p:nvSpPr>
          <p:spPr>
            <a:xfrm>
              <a:off x="4923584" y="4284553"/>
              <a:ext cx="2139" cy="1886"/>
            </a:xfrm>
            <a:custGeom>
              <a:avLst/>
              <a:gdLst>
                <a:gd name="connsiteX0" fmla="*/ 956 w 2139"/>
                <a:gd name="connsiteY0" fmla="*/ -1100 h 1886"/>
                <a:gd name="connsiteX1" fmla="*/ -1167 w 2139"/>
                <a:gd name="connsiteY1" fmla="*/ 787 h 1886"/>
                <a:gd name="connsiteX2" fmla="*/ 956 w 2139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9" h="1886">
                  <a:moveTo>
                    <a:pt x="956" y="-1100"/>
                  </a:moveTo>
                  <a:cubicBezTo>
                    <a:pt x="250" y="-394"/>
                    <a:pt x="-459" y="314"/>
                    <a:pt x="-1167" y="787"/>
                  </a:cubicBezTo>
                  <a:cubicBezTo>
                    <a:pt x="-1167" y="787"/>
                    <a:pt x="1192" y="-394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1" name="Полилиния: фигура 2460">
              <a:extLst>
                <a:ext uri="{FF2B5EF4-FFF2-40B4-BE49-F238E27FC236}">
                  <a16:creationId xmlns:a16="http://schemas.microsoft.com/office/drawing/2014/main" id="{5C7A38B2-DA8B-66F0-7A89-6EEF20B8E020}"/>
                </a:ext>
              </a:extLst>
            </p:cNvPr>
            <p:cNvSpPr/>
            <p:nvPr/>
          </p:nvSpPr>
          <p:spPr>
            <a:xfrm>
              <a:off x="4890415" y="4298945"/>
              <a:ext cx="3170" cy="1153"/>
            </a:xfrm>
            <a:custGeom>
              <a:avLst/>
              <a:gdLst>
                <a:gd name="connsiteX0" fmla="*/ 1324 w 3170"/>
                <a:gd name="connsiteY0" fmla="*/ -157 h 1153"/>
                <a:gd name="connsiteX1" fmla="*/ -563 w 3170"/>
                <a:gd name="connsiteY1" fmla="*/ -157 h 1153"/>
                <a:gd name="connsiteX2" fmla="*/ 1324 w 3170"/>
                <a:gd name="connsiteY2" fmla="*/ -157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70" h="1153">
                  <a:moveTo>
                    <a:pt x="1324" y="-157"/>
                  </a:moveTo>
                  <a:cubicBezTo>
                    <a:pt x="2978" y="-2280"/>
                    <a:pt x="1324" y="-157"/>
                    <a:pt x="-563" y="-157"/>
                  </a:cubicBezTo>
                  <a:cubicBezTo>
                    <a:pt x="-2449" y="-157"/>
                    <a:pt x="618" y="316"/>
                    <a:pt x="1324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2" name="Полилиния: фигура 2461">
              <a:extLst>
                <a:ext uri="{FF2B5EF4-FFF2-40B4-BE49-F238E27FC236}">
                  <a16:creationId xmlns:a16="http://schemas.microsoft.com/office/drawing/2014/main" id="{A423DB16-6D48-A16C-18ED-3704A89F9C5D}"/>
                </a:ext>
              </a:extLst>
            </p:cNvPr>
            <p:cNvSpPr/>
            <p:nvPr/>
          </p:nvSpPr>
          <p:spPr>
            <a:xfrm>
              <a:off x="4887323" y="4291107"/>
              <a:ext cx="4714" cy="3985"/>
            </a:xfrm>
            <a:custGeom>
              <a:avLst/>
              <a:gdLst>
                <a:gd name="connsiteX0" fmla="*/ 879 w 4714"/>
                <a:gd name="connsiteY0" fmla="*/ -577 h 3985"/>
                <a:gd name="connsiteX1" fmla="*/ 879 w 4714"/>
                <a:gd name="connsiteY1" fmla="*/ -577 h 3985"/>
                <a:gd name="connsiteX2" fmla="*/ 2765 w 4714"/>
                <a:gd name="connsiteY2" fmla="*/ -577 h 3985"/>
                <a:gd name="connsiteX3" fmla="*/ 879 w 4714"/>
                <a:gd name="connsiteY3" fmla="*/ -577 h 3985"/>
                <a:gd name="connsiteX4" fmla="*/ 879 w 4714"/>
                <a:gd name="connsiteY4" fmla="*/ 841 h 3985"/>
                <a:gd name="connsiteX5" fmla="*/ -539 w 4714"/>
                <a:gd name="connsiteY5" fmla="*/ 841 h 3985"/>
                <a:gd name="connsiteX6" fmla="*/ -539 w 4714"/>
                <a:gd name="connsiteY6" fmla="*/ 2255 h 3985"/>
                <a:gd name="connsiteX7" fmla="*/ -539 w 4714"/>
                <a:gd name="connsiteY7" fmla="*/ 2255 h 3985"/>
                <a:gd name="connsiteX8" fmla="*/ 879 w 4714"/>
                <a:gd name="connsiteY8" fmla="*/ -577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4" h="3985">
                  <a:moveTo>
                    <a:pt x="879" y="-577"/>
                  </a:moveTo>
                  <a:cubicBezTo>
                    <a:pt x="879" y="-1991"/>
                    <a:pt x="-775" y="604"/>
                    <a:pt x="879" y="-577"/>
                  </a:cubicBezTo>
                  <a:cubicBezTo>
                    <a:pt x="2529" y="-1755"/>
                    <a:pt x="879" y="-577"/>
                    <a:pt x="2765" y="-577"/>
                  </a:cubicBezTo>
                  <a:cubicBezTo>
                    <a:pt x="4652" y="-577"/>
                    <a:pt x="2765" y="-577"/>
                    <a:pt x="879" y="-577"/>
                  </a:cubicBezTo>
                  <a:lnTo>
                    <a:pt x="879" y="841"/>
                  </a:lnTo>
                  <a:cubicBezTo>
                    <a:pt x="-775" y="841"/>
                    <a:pt x="879" y="-577"/>
                    <a:pt x="-539" y="841"/>
                  </a:cubicBezTo>
                  <a:cubicBezTo>
                    <a:pt x="-1953" y="2255"/>
                    <a:pt x="-539" y="841"/>
                    <a:pt x="-539" y="2255"/>
                  </a:cubicBezTo>
                  <a:cubicBezTo>
                    <a:pt x="-539" y="3672"/>
                    <a:pt x="879" y="2255"/>
                    <a:pt x="-539" y="2255"/>
                  </a:cubicBezTo>
                  <a:cubicBezTo>
                    <a:pt x="-66" y="1313"/>
                    <a:pt x="406" y="368"/>
                    <a:pt x="879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3" name="Полилиния: фигура 2462">
              <a:extLst>
                <a:ext uri="{FF2B5EF4-FFF2-40B4-BE49-F238E27FC236}">
                  <a16:creationId xmlns:a16="http://schemas.microsoft.com/office/drawing/2014/main" id="{CF40C98D-4624-5FAB-B285-D59D9AB7A302}"/>
                </a:ext>
              </a:extLst>
            </p:cNvPr>
            <p:cNvSpPr/>
            <p:nvPr/>
          </p:nvSpPr>
          <p:spPr>
            <a:xfrm>
              <a:off x="4885470" y="4288090"/>
              <a:ext cx="2718" cy="1440"/>
            </a:xfrm>
            <a:custGeom>
              <a:avLst/>
              <a:gdLst>
                <a:gd name="connsiteX0" fmla="*/ 1551 w 2718"/>
                <a:gd name="connsiteY0" fmla="*/ 317 h 1440"/>
                <a:gd name="connsiteX1" fmla="*/ 1551 w 2718"/>
                <a:gd name="connsiteY1" fmla="*/ -1100 h 1440"/>
                <a:gd name="connsiteX2" fmla="*/ -572 w 2718"/>
                <a:gd name="connsiteY2" fmla="*/ -1100 h 1440"/>
                <a:gd name="connsiteX3" fmla="*/ -572 w 2718"/>
                <a:gd name="connsiteY3" fmla="*/ -1100 h 1440"/>
                <a:gd name="connsiteX4" fmla="*/ 1551 w 2718"/>
                <a:gd name="connsiteY4" fmla="*/ 317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8" h="1440">
                  <a:moveTo>
                    <a:pt x="1551" y="317"/>
                  </a:moveTo>
                  <a:lnTo>
                    <a:pt x="1551" y="-1100"/>
                  </a:lnTo>
                  <a:lnTo>
                    <a:pt x="-572" y="-1100"/>
                  </a:lnTo>
                  <a:cubicBezTo>
                    <a:pt x="-572" y="317"/>
                    <a:pt x="1551" y="-1100"/>
                    <a:pt x="-572" y="-1100"/>
                  </a:cubicBezTo>
                  <a:cubicBezTo>
                    <a:pt x="-2697" y="-1100"/>
                    <a:pt x="1551" y="553"/>
                    <a:pt x="1551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4" name="Полилиния: фигура 2463">
              <a:extLst>
                <a:ext uri="{FF2B5EF4-FFF2-40B4-BE49-F238E27FC236}">
                  <a16:creationId xmlns:a16="http://schemas.microsoft.com/office/drawing/2014/main" id="{675178BA-A4BF-40F4-2DAB-267F0245D1C8}"/>
                </a:ext>
              </a:extLst>
            </p:cNvPr>
            <p:cNvSpPr/>
            <p:nvPr/>
          </p:nvSpPr>
          <p:spPr>
            <a:xfrm>
              <a:off x="4885593" y="4286912"/>
              <a:ext cx="2595" cy="1886"/>
            </a:xfrm>
            <a:custGeom>
              <a:avLst/>
              <a:gdLst>
                <a:gd name="connsiteX0" fmla="*/ 1428 w 2595"/>
                <a:gd name="connsiteY0" fmla="*/ -1100 h 1886"/>
                <a:gd name="connsiteX1" fmla="*/ -1167 w 2595"/>
                <a:gd name="connsiteY1" fmla="*/ 787 h 1886"/>
                <a:gd name="connsiteX2" fmla="*/ -1167 w 2595"/>
                <a:gd name="connsiteY2" fmla="*/ 787 h 1886"/>
                <a:gd name="connsiteX3" fmla="*/ -1167 w 2595"/>
                <a:gd name="connsiteY3" fmla="*/ 787 h 1886"/>
                <a:gd name="connsiteX4" fmla="*/ 483 w 2595"/>
                <a:gd name="connsiteY4" fmla="*/ -628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6">
                  <a:moveTo>
                    <a:pt x="1428" y="-1100"/>
                  </a:moveTo>
                  <a:cubicBezTo>
                    <a:pt x="720" y="-155"/>
                    <a:pt x="-222" y="314"/>
                    <a:pt x="-1167" y="787"/>
                  </a:cubicBezTo>
                  <a:lnTo>
                    <a:pt x="-1167" y="787"/>
                  </a:lnTo>
                  <a:lnTo>
                    <a:pt x="-1167" y="787"/>
                  </a:lnTo>
                  <a:cubicBezTo>
                    <a:pt x="-1167" y="787"/>
                    <a:pt x="-1167" y="787"/>
                    <a:pt x="483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5" name="Полилиния: фигура 2464">
              <a:extLst>
                <a:ext uri="{FF2B5EF4-FFF2-40B4-BE49-F238E27FC236}">
                  <a16:creationId xmlns:a16="http://schemas.microsoft.com/office/drawing/2014/main" id="{63B69DDA-0AFD-9EDD-DE2D-557267AFBF12}"/>
                </a:ext>
              </a:extLst>
            </p:cNvPr>
            <p:cNvSpPr/>
            <p:nvPr/>
          </p:nvSpPr>
          <p:spPr>
            <a:xfrm>
              <a:off x="4885803" y="4284789"/>
              <a:ext cx="2385" cy="2553"/>
            </a:xfrm>
            <a:custGeom>
              <a:avLst/>
              <a:gdLst>
                <a:gd name="connsiteX0" fmla="*/ 1218 w 2385"/>
                <a:gd name="connsiteY0" fmla="*/ -1100 h 2553"/>
                <a:gd name="connsiteX1" fmla="*/ -432 w 2385"/>
                <a:gd name="connsiteY1" fmla="*/ -1100 h 2553"/>
                <a:gd name="connsiteX2" fmla="*/ -432 w 2385"/>
                <a:gd name="connsiteY2" fmla="*/ 787 h 2553"/>
                <a:gd name="connsiteX3" fmla="*/ 1218 w 2385"/>
                <a:gd name="connsiteY3" fmla="*/ -1100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553">
                  <a:moveTo>
                    <a:pt x="1218" y="-1100"/>
                  </a:move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787"/>
                  </a:cubicBezTo>
                  <a:cubicBezTo>
                    <a:pt x="-432" y="2673"/>
                    <a:pt x="1218" y="78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6" name="Полилиния: фигура 2465">
              <a:extLst>
                <a:ext uri="{FF2B5EF4-FFF2-40B4-BE49-F238E27FC236}">
                  <a16:creationId xmlns:a16="http://schemas.microsoft.com/office/drawing/2014/main" id="{B3A05170-68E2-56CC-AE5F-376F8FC51D89}"/>
                </a:ext>
              </a:extLst>
            </p:cNvPr>
            <p:cNvSpPr/>
            <p:nvPr/>
          </p:nvSpPr>
          <p:spPr>
            <a:xfrm>
              <a:off x="4884884" y="4284553"/>
              <a:ext cx="2122" cy="1886"/>
            </a:xfrm>
            <a:custGeom>
              <a:avLst/>
              <a:gdLst>
                <a:gd name="connsiteX0" fmla="*/ -1167 w 2122"/>
                <a:gd name="connsiteY0" fmla="*/ 787 h 1886"/>
                <a:gd name="connsiteX1" fmla="*/ 956 w 2122"/>
                <a:gd name="connsiteY1" fmla="*/ -1100 h 1886"/>
                <a:gd name="connsiteX2" fmla="*/ 956 w 2122"/>
                <a:gd name="connsiteY2" fmla="*/ -1100 h 1886"/>
                <a:gd name="connsiteX3" fmla="*/ -1167 w 2122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886">
                  <a:moveTo>
                    <a:pt x="-1167" y="787"/>
                  </a:moveTo>
                  <a:lnTo>
                    <a:pt x="956" y="-1100"/>
                  </a:lnTo>
                  <a:cubicBezTo>
                    <a:pt x="956" y="-1100"/>
                    <a:pt x="956" y="-1100"/>
                    <a:pt x="956" y="-1100"/>
                  </a:cubicBezTo>
                  <a:cubicBezTo>
                    <a:pt x="14" y="-628"/>
                    <a:pt x="-695" y="-15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7" name="Полилиния: фигура 2466">
              <a:extLst>
                <a:ext uri="{FF2B5EF4-FFF2-40B4-BE49-F238E27FC236}">
                  <a16:creationId xmlns:a16="http://schemas.microsoft.com/office/drawing/2014/main" id="{57784BD3-835E-4ABB-C0ED-2F6BA0EDFED3}"/>
                </a:ext>
              </a:extLst>
            </p:cNvPr>
            <p:cNvSpPr/>
            <p:nvPr/>
          </p:nvSpPr>
          <p:spPr>
            <a:xfrm>
              <a:off x="4884412" y="4283608"/>
              <a:ext cx="1181" cy="1650"/>
            </a:xfrm>
            <a:custGeom>
              <a:avLst/>
              <a:gdLst>
                <a:gd name="connsiteX0" fmla="*/ 14 w 1181"/>
                <a:gd name="connsiteY0" fmla="*/ 550 h 1650"/>
                <a:gd name="connsiteX1" fmla="*/ 14 w 1181"/>
                <a:gd name="connsiteY1" fmla="*/ -1100 h 1650"/>
                <a:gd name="connsiteX2" fmla="*/ 14 w 1181"/>
                <a:gd name="connsiteY2" fmla="*/ -1100 h 1650"/>
                <a:gd name="connsiteX3" fmla="*/ -1167 w 1181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1650">
                  <a:moveTo>
                    <a:pt x="14" y="550"/>
                  </a:moveTo>
                  <a:lnTo>
                    <a:pt x="14" y="-1100"/>
                  </a:lnTo>
                  <a:cubicBezTo>
                    <a:pt x="14" y="-1100"/>
                    <a:pt x="14" y="-1100"/>
                    <a:pt x="14" y="-1100"/>
                  </a:cubicBezTo>
                  <a:cubicBezTo>
                    <a:pt x="-459" y="-628"/>
                    <a:pt x="-931" y="-155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8" name="Полилиния: фигура 2467">
              <a:extLst>
                <a:ext uri="{FF2B5EF4-FFF2-40B4-BE49-F238E27FC236}">
                  <a16:creationId xmlns:a16="http://schemas.microsoft.com/office/drawing/2014/main" id="{1DD46F3B-D8C0-C188-6102-60A3D7B3E859}"/>
                </a:ext>
              </a:extLst>
            </p:cNvPr>
            <p:cNvSpPr/>
            <p:nvPr/>
          </p:nvSpPr>
          <p:spPr>
            <a:xfrm>
              <a:off x="4881939" y="4285067"/>
              <a:ext cx="2002" cy="2081"/>
            </a:xfrm>
            <a:custGeom>
              <a:avLst/>
              <a:gdLst>
                <a:gd name="connsiteX0" fmla="*/ -108 w 2002"/>
                <a:gd name="connsiteY0" fmla="*/ 981 h 2081"/>
                <a:gd name="connsiteX1" fmla="*/ -108 w 2002"/>
                <a:gd name="connsiteY1" fmla="*/ -908 h 2081"/>
                <a:gd name="connsiteX2" fmla="*/ -108 w 2002"/>
                <a:gd name="connsiteY2" fmla="*/ 981 h 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2081">
                  <a:moveTo>
                    <a:pt x="-108" y="981"/>
                  </a:moveTo>
                  <a:cubicBezTo>
                    <a:pt x="-108" y="981"/>
                    <a:pt x="2015" y="-1850"/>
                    <a:pt x="-108" y="-908"/>
                  </a:cubicBezTo>
                  <a:cubicBezTo>
                    <a:pt x="-2234" y="37"/>
                    <a:pt x="-581" y="981"/>
                    <a:pt x="-108" y="9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69" name="Полилиния: фигура 2468">
              <a:extLst>
                <a:ext uri="{FF2B5EF4-FFF2-40B4-BE49-F238E27FC236}">
                  <a16:creationId xmlns:a16="http://schemas.microsoft.com/office/drawing/2014/main" id="{A4CEEB62-1833-EC74-0A68-FA57B02CD2AD}"/>
                </a:ext>
              </a:extLst>
            </p:cNvPr>
            <p:cNvSpPr/>
            <p:nvPr/>
          </p:nvSpPr>
          <p:spPr>
            <a:xfrm>
              <a:off x="4880506" y="4280068"/>
              <a:ext cx="2728" cy="1417"/>
            </a:xfrm>
            <a:custGeom>
              <a:avLst/>
              <a:gdLst>
                <a:gd name="connsiteX0" fmla="*/ 1561 w 2728"/>
                <a:gd name="connsiteY0" fmla="*/ -1100 h 1417"/>
                <a:gd name="connsiteX1" fmla="*/ -329 w 2728"/>
                <a:gd name="connsiteY1" fmla="*/ -1100 h 1417"/>
                <a:gd name="connsiteX2" fmla="*/ -329 w 2728"/>
                <a:gd name="connsiteY2" fmla="*/ 317 h 1417"/>
                <a:gd name="connsiteX3" fmla="*/ 1561 w 2728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1417">
                  <a:moveTo>
                    <a:pt x="1561" y="-1100"/>
                  </a:moveTo>
                  <a:cubicBezTo>
                    <a:pt x="1561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317"/>
                  </a:cubicBezTo>
                  <a:cubicBezTo>
                    <a:pt x="380" y="-155"/>
                    <a:pt x="1089" y="-628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0" name="Полилиния: фигура 2469">
              <a:extLst>
                <a:ext uri="{FF2B5EF4-FFF2-40B4-BE49-F238E27FC236}">
                  <a16:creationId xmlns:a16="http://schemas.microsoft.com/office/drawing/2014/main" id="{17451D33-F84E-67E2-F605-05CC3DD73CA8}"/>
                </a:ext>
              </a:extLst>
            </p:cNvPr>
            <p:cNvSpPr/>
            <p:nvPr/>
          </p:nvSpPr>
          <p:spPr>
            <a:xfrm>
              <a:off x="4880872" y="4278654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1" name="Полилиния: фигура 2470">
              <a:extLst>
                <a:ext uri="{FF2B5EF4-FFF2-40B4-BE49-F238E27FC236}">
                  <a16:creationId xmlns:a16="http://schemas.microsoft.com/office/drawing/2014/main" id="{995DF7CA-A7CF-5C09-5894-5A92017ACE40}"/>
                </a:ext>
              </a:extLst>
            </p:cNvPr>
            <p:cNvSpPr/>
            <p:nvPr/>
          </p:nvSpPr>
          <p:spPr>
            <a:xfrm>
              <a:off x="4878199" y="4275586"/>
              <a:ext cx="2203" cy="2332"/>
            </a:xfrm>
            <a:custGeom>
              <a:avLst/>
              <a:gdLst>
                <a:gd name="connsiteX0" fmla="*/ 1036 w 2203"/>
                <a:gd name="connsiteY0" fmla="*/ 314 h 2332"/>
                <a:gd name="connsiteX1" fmla="*/ 1036 w 2203"/>
                <a:gd name="connsiteY1" fmla="*/ -1100 h 2332"/>
                <a:gd name="connsiteX2" fmla="*/ -854 w 2203"/>
                <a:gd name="connsiteY2" fmla="*/ 1023 h 2332"/>
                <a:gd name="connsiteX3" fmla="*/ -854 w 2203"/>
                <a:gd name="connsiteY3" fmla="*/ 1023 h 2332"/>
                <a:gd name="connsiteX4" fmla="*/ 1036 w 2203"/>
                <a:gd name="connsiteY4" fmla="*/ 314 h 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3" h="2332">
                  <a:moveTo>
                    <a:pt x="1036" y="314"/>
                  </a:moveTo>
                  <a:lnTo>
                    <a:pt x="1036" y="-1100"/>
                  </a:lnTo>
                  <a:cubicBezTo>
                    <a:pt x="1036" y="-1100"/>
                    <a:pt x="-145" y="550"/>
                    <a:pt x="-854" y="1023"/>
                  </a:cubicBezTo>
                  <a:cubicBezTo>
                    <a:pt x="-1559" y="1495"/>
                    <a:pt x="-854" y="1023"/>
                    <a:pt x="-854" y="1023"/>
                  </a:cubicBezTo>
                  <a:cubicBezTo>
                    <a:pt x="-854" y="1023"/>
                    <a:pt x="-381" y="1495"/>
                    <a:pt x="103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2" name="Полилиния: фигура 2471">
              <a:extLst>
                <a:ext uri="{FF2B5EF4-FFF2-40B4-BE49-F238E27FC236}">
                  <a16:creationId xmlns:a16="http://schemas.microsoft.com/office/drawing/2014/main" id="{A425B22A-6501-B5C8-DA0B-AAEB69493D31}"/>
                </a:ext>
              </a:extLst>
            </p:cNvPr>
            <p:cNvSpPr/>
            <p:nvPr/>
          </p:nvSpPr>
          <p:spPr>
            <a:xfrm>
              <a:off x="4876626" y="4279126"/>
              <a:ext cx="23597" cy="1886"/>
            </a:xfrm>
            <a:custGeom>
              <a:avLst/>
              <a:gdLst>
                <a:gd name="connsiteX0" fmla="*/ -1167 w 23597"/>
                <a:gd name="connsiteY0" fmla="*/ -1100 h 1886"/>
                <a:gd name="connsiteX1" fmla="*/ -1167 w 23597"/>
                <a:gd name="connsiteY1" fmla="*/ -1100 h 1886"/>
                <a:gd name="connsiteX2" fmla="*/ -1167 w 23597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6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314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3" name="Полилиния: фигура 2472">
              <a:extLst>
                <a:ext uri="{FF2B5EF4-FFF2-40B4-BE49-F238E27FC236}">
                  <a16:creationId xmlns:a16="http://schemas.microsoft.com/office/drawing/2014/main" id="{F7A1A774-F772-2334-51A7-C3EFF7713E51}"/>
                </a:ext>
              </a:extLst>
            </p:cNvPr>
            <p:cNvSpPr/>
            <p:nvPr/>
          </p:nvSpPr>
          <p:spPr>
            <a:xfrm>
              <a:off x="4876512" y="4271512"/>
              <a:ext cx="3417" cy="5488"/>
            </a:xfrm>
            <a:custGeom>
              <a:avLst/>
              <a:gdLst>
                <a:gd name="connsiteX0" fmla="*/ 2250 w 3417"/>
                <a:gd name="connsiteY0" fmla="*/ 615 h 5488"/>
                <a:gd name="connsiteX1" fmla="*/ 2250 w 3417"/>
                <a:gd name="connsiteY1" fmla="*/ -802 h 5488"/>
                <a:gd name="connsiteX2" fmla="*/ -818 w 3417"/>
                <a:gd name="connsiteY2" fmla="*/ 3446 h 5488"/>
                <a:gd name="connsiteX3" fmla="*/ 1778 w 3417"/>
                <a:gd name="connsiteY3" fmla="*/ 1557 h 5488"/>
                <a:gd name="connsiteX4" fmla="*/ 127 w 3417"/>
                <a:gd name="connsiteY4" fmla="*/ 4388 h 5488"/>
                <a:gd name="connsiteX5" fmla="*/ 2250 w 3417"/>
                <a:gd name="connsiteY5" fmla="*/ 615 h 5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17" h="5488">
                  <a:moveTo>
                    <a:pt x="2250" y="615"/>
                  </a:moveTo>
                  <a:cubicBezTo>
                    <a:pt x="127" y="615"/>
                    <a:pt x="2250" y="615"/>
                    <a:pt x="2250" y="-802"/>
                  </a:cubicBezTo>
                  <a:cubicBezTo>
                    <a:pt x="2250" y="-2220"/>
                    <a:pt x="597" y="1793"/>
                    <a:pt x="-818" y="3446"/>
                  </a:cubicBezTo>
                  <a:cubicBezTo>
                    <a:pt x="-2235" y="5097"/>
                    <a:pt x="1069" y="1557"/>
                    <a:pt x="1778" y="1557"/>
                  </a:cubicBezTo>
                  <a:cubicBezTo>
                    <a:pt x="2486" y="1557"/>
                    <a:pt x="-109" y="3916"/>
                    <a:pt x="127" y="4388"/>
                  </a:cubicBezTo>
                  <a:cubicBezTo>
                    <a:pt x="1069" y="3210"/>
                    <a:pt x="1778" y="2029"/>
                    <a:pt x="2250" y="6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4" name="Полилиния: фигура 2473">
              <a:extLst>
                <a:ext uri="{FF2B5EF4-FFF2-40B4-BE49-F238E27FC236}">
                  <a16:creationId xmlns:a16="http://schemas.microsoft.com/office/drawing/2014/main" id="{1D85568B-7F1F-2E2E-4B4C-2FED25599741}"/>
                </a:ext>
              </a:extLst>
            </p:cNvPr>
            <p:cNvSpPr/>
            <p:nvPr/>
          </p:nvSpPr>
          <p:spPr>
            <a:xfrm>
              <a:off x="4875079" y="4275292"/>
              <a:ext cx="838" cy="2001"/>
            </a:xfrm>
            <a:custGeom>
              <a:avLst/>
              <a:gdLst>
                <a:gd name="connsiteX0" fmla="*/ -329 w 838"/>
                <a:gd name="connsiteY0" fmla="*/ 608 h 2001"/>
                <a:gd name="connsiteX1" fmla="*/ -329 w 838"/>
                <a:gd name="connsiteY1" fmla="*/ -806 h 2001"/>
                <a:gd name="connsiteX2" fmla="*/ -329 w 838"/>
                <a:gd name="connsiteY2" fmla="*/ 608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001">
                  <a:moveTo>
                    <a:pt x="-329" y="608"/>
                  </a:moveTo>
                  <a:cubicBezTo>
                    <a:pt x="-329" y="608"/>
                    <a:pt x="-329" y="608"/>
                    <a:pt x="-329" y="-806"/>
                  </a:cubicBezTo>
                  <a:cubicBezTo>
                    <a:pt x="-329" y="-2224"/>
                    <a:pt x="-2215" y="2025"/>
                    <a:pt x="-329" y="6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5" name="Полилиния: фигура 2474">
              <a:extLst>
                <a:ext uri="{FF2B5EF4-FFF2-40B4-BE49-F238E27FC236}">
                  <a16:creationId xmlns:a16="http://schemas.microsoft.com/office/drawing/2014/main" id="{AB6FE9E7-0A22-2AAE-58C7-B8CA85F8A567}"/>
                </a:ext>
              </a:extLst>
            </p:cNvPr>
            <p:cNvSpPr/>
            <p:nvPr/>
          </p:nvSpPr>
          <p:spPr>
            <a:xfrm>
              <a:off x="4870543" y="4276764"/>
              <a:ext cx="3015" cy="2910"/>
            </a:xfrm>
            <a:custGeom>
              <a:avLst/>
              <a:gdLst>
                <a:gd name="connsiteX0" fmla="*/ 1848 w 3015"/>
                <a:gd name="connsiteY0" fmla="*/ -1100 h 2910"/>
                <a:gd name="connsiteX1" fmla="*/ 1848 w 3015"/>
                <a:gd name="connsiteY1" fmla="*/ -1100 h 2910"/>
                <a:gd name="connsiteX2" fmla="*/ -747 w 3015"/>
                <a:gd name="connsiteY2" fmla="*/ 1495 h 2910"/>
                <a:gd name="connsiteX3" fmla="*/ -747 w 3015"/>
                <a:gd name="connsiteY3" fmla="*/ 1495 h 2910"/>
                <a:gd name="connsiteX4" fmla="*/ 1848 w 3015"/>
                <a:gd name="connsiteY4" fmla="*/ -110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5" h="2910">
                  <a:moveTo>
                    <a:pt x="1848" y="-1100"/>
                  </a:moveTo>
                  <a:lnTo>
                    <a:pt x="1848" y="-1100"/>
                  </a:lnTo>
                  <a:cubicBezTo>
                    <a:pt x="1848" y="-1100"/>
                    <a:pt x="198" y="789"/>
                    <a:pt x="-747" y="1495"/>
                  </a:cubicBezTo>
                  <a:cubicBezTo>
                    <a:pt x="-1692" y="2204"/>
                    <a:pt x="-747" y="1495"/>
                    <a:pt x="-747" y="1495"/>
                  </a:cubicBezTo>
                  <a:cubicBezTo>
                    <a:pt x="-747" y="1495"/>
                    <a:pt x="667" y="-392"/>
                    <a:pt x="184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6" name="Полилиния: фигура 2475">
              <a:extLst>
                <a:ext uri="{FF2B5EF4-FFF2-40B4-BE49-F238E27FC236}">
                  <a16:creationId xmlns:a16="http://schemas.microsoft.com/office/drawing/2014/main" id="{985A871B-0201-1813-A646-514235EBD522}"/>
                </a:ext>
              </a:extLst>
            </p:cNvPr>
            <p:cNvSpPr/>
            <p:nvPr/>
          </p:nvSpPr>
          <p:spPr>
            <a:xfrm>
              <a:off x="4869782" y="4273696"/>
              <a:ext cx="2125" cy="2125"/>
            </a:xfrm>
            <a:custGeom>
              <a:avLst/>
              <a:gdLst>
                <a:gd name="connsiteX0" fmla="*/ 959 w 2125"/>
                <a:gd name="connsiteY0" fmla="*/ 81 h 2125"/>
                <a:gd name="connsiteX1" fmla="*/ 959 w 2125"/>
                <a:gd name="connsiteY1" fmla="*/ -1100 h 2125"/>
                <a:gd name="connsiteX2" fmla="*/ -1167 w 2125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125">
                  <a:moveTo>
                    <a:pt x="959" y="81"/>
                  </a:moveTo>
                  <a:cubicBezTo>
                    <a:pt x="959" y="81"/>
                    <a:pt x="959" y="81"/>
                    <a:pt x="959" y="-1100"/>
                  </a:cubicBezTo>
                  <a:lnTo>
                    <a:pt x="-1167" y="1026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7" name="Полилиния: фигура 2476">
              <a:extLst>
                <a:ext uri="{FF2B5EF4-FFF2-40B4-BE49-F238E27FC236}">
                  <a16:creationId xmlns:a16="http://schemas.microsoft.com/office/drawing/2014/main" id="{2426BF1C-1F12-7962-7659-62E8DCB0B2E2}"/>
                </a:ext>
              </a:extLst>
            </p:cNvPr>
            <p:cNvSpPr/>
            <p:nvPr/>
          </p:nvSpPr>
          <p:spPr>
            <a:xfrm>
              <a:off x="4859400" y="4243494"/>
              <a:ext cx="1414" cy="2359"/>
            </a:xfrm>
            <a:custGeom>
              <a:avLst/>
              <a:gdLst>
                <a:gd name="connsiteX0" fmla="*/ 247 w 1414"/>
                <a:gd name="connsiteY0" fmla="*/ -1100 h 2359"/>
                <a:gd name="connsiteX1" fmla="*/ -1167 w 1414"/>
                <a:gd name="connsiteY1" fmla="*/ -1100 h 2359"/>
                <a:gd name="connsiteX2" fmla="*/ -1167 w 1414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359">
                  <a:moveTo>
                    <a:pt x="247" y="-1100"/>
                  </a:moveTo>
                  <a:cubicBezTo>
                    <a:pt x="247" y="-1100"/>
                    <a:pt x="247" y="-1100"/>
                    <a:pt x="-1167" y="-1100"/>
                  </a:cubicBezTo>
                  <a:cubicBezTo>
                    <a:pt x="-1167" y="-394"/>
                    <a:pt x="-1167" y="550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8" name="Полилиния: фигура 2477">
              <a:extLst>
                <a:ext uri="{FF2B5EF4-FFF2-40B4-BE49-F238E27FC236}">
                  <a16:creationId xmlns:a16="http://schemas.microsoft.com/office/drawing/2014/main" id="{C0DDD5D3-0697-87B0-DCBF-A897F8D640A0}"/>
                </a:ext>
              </a:extLst>
            </p:cNvPr>
            <p:cNvSpPr/>
            <p:nvPr/>
          </p:nvSpPr>
          <p:spPr>
            <a:xfrm>
              <a:off x="4850144" y="4241448"/>
              <a:ext cx="524" cy="1153"/>
            </a:xfrm>
            <a:custGeom>
              <a:avLst/>
              <a:gdLst>
                <a:gd name="connsiteX0" fmla="*/ -642 w 524"/>
                <a:gd name="connsiteY0" fmla="*/ -472 h 1153"/>
                <a:gd name="connsiteX1" fmla="*/ -642 w 524"/>
                <a:gd name="connsiteY1" fmla="*/ -472 h 1153"/>
                <a:gd name="connsiteX2" fmla="*/ -642 w 524"/>
                <a:gd name="connsiteY2" fmla="*/ -472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153">
                  <a:moveTo>
                    <a:pt x="-642" y="-472"/>
                  </a:moveTo>
                  <a:cubicBezTo>
                    <a:pt x="-642" y="-1886"/>
                    <a:pt x="-642" y="-472"/>
                    <a:pt x="-642" y="-472"/>
                  </a:cubicBezTo>
                  <a:cubicBezTo>
                    <a:pt x="-642" y="-472"/>
                    <a:pt x="-1823" y="709"/>
                    <a:pt x="-64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79" name="Полилиния: фигура 2478">
              <a:extLst>
                <a:ext uri="{FF2B5EF4-FFF2-40B4-BE49-F238E27FC236}">
                  <a16:creationId xmlns:a16="http://schemas.microsoft.com/office/drawing/2014/main" id="{3BE94972-E3BC-6576-22CD-EBE198F3EF69}"/>
                </a:ext>
              </a:extLst>
            </p:cNvPr>
            <p:cNvSpPr/>
            <p:nvPr/>
          </p:nvSpPr>
          <p:spPr>
            <a:xfrm>
              <a:off x="4846552" y="4232507"/>
              <a:ext cx="104" cy="1627"/>
            </a:xfrm>
            <a:custGeom>
              <a:avLst/>
              <a:gdLst>
                <a:gd name="connsiteX0" fmla="*/ -1062 w 104"/>
                <a:gd name="connsiteY0" fmla="*/ -262 h 1627"/>
                <a:gd name="connsiteX1" fmla="*/ -1062 w 104"/>
                <a:gd name="connsiteY1" fmla="*/ -262 h 1627"/>
                <a:gd name="connsiteX2" fmla="*/ -1062 w 104"/>
                <a:gd name="connsiteY2" fmla="*/ -262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27">
                  <a:moveTo>
                    <a:pt x="-1062" y="-262"/>
                  </a:moveTo>
                  <a:cubicBezTo>
                    <a:pt x="-1062" y="-262"/>
                    <a:pt x="-1062" y="-2148"/>
                    <a:pt x="-1062" y="-262"/>
                  </a:cubicBezTo>
                  <a:cubicBezTo>
                    <a:pt x="-1062" y="1625"/>
                    <a:pt x="-1298" y="-498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0" name="Полилиния: фигура 2479">
              <a:extLst>
                <a:ext uri="{FF2B5EF4-FFF2-40B4-BE49-F238E27FC236}">
                  <a16:creationId xmlns:a16="http://schemas.microsoft.com/office/drawing/2014/main" id="{167B19A2-4FB1-96D4-66D3-78F2352B97C8}"/>
                </a:ext>
              </a:extLst>
            </p:cNvPr>
            <p:cNvSpPr/>
            <p:nvPr/>
          </p:nvSpPr>
          <p:spPr>
            <a:xfrm>
              <a:off x="4841362" y="4229333"/>
              <a:ext cx="3171" cy="734"/>
            </a:xfrm>
            <a:custGeom>
              <a:avLst/>
              <a:gdLst>
                <a:gd name="connsiteX0" fmla="*/ 2005 w 3171"/>
                <a:gd name="connsiteY0" fmla="*/ -1100 h 734"/>
                <a:gd name="connsiteX1" fmla="*/ -827 w 3171"/>
                <a:gd name="connsiteY1" fmla="*/ -1100 h 734"/>
                <a:gd name="connsiteX2" fmla="*/ 2005 w 3171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71" h="734">
                  <a:moveTo>
                    <a:pt x="2005" y="-1100"/>
                  </a:moveTo>
                  <a:cubicBezTo>
                    <a:pt x="824" y="-1100"/>
                    <a:pt x="351" y="-1100"/>
                    <a:pt x="-827" y="-1100"/>
                  </a:cubicBezTo>
                  <a:cubicBezTo>
                    <a:pt x="-2008" y="-1100"/>
                    <a:pt x="115" y="553"/>
                    <a:pt x="200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1" name="Полилиния: фигура 2480">
              <a:extLst>
                <a:ext uri="{FF2B5EF4-FFF2-40B4-BE49-F238E27FC236}">
                  <a16:creationId xmlns:a16="http://schemas.microsoft.com/office/drawing/2014/main" id="{75096F8D-8E96-CA9C-46D1-74536B3F31DF}"/>
                </a:ext>
              </a:extLst>
            </p:cNvPr>
            <p:cNvSpPr/>
            <p:nvPr/>
          </p:nvSpPr>
          <p:spPr>
            <a:xfrm>
              <a:off x="4836011" y="4224615"/>
              <a:ext cx="733" cy="733"/>
            </a:xfrm>
            <a:custGeom>
              <a:avLst/>
              <a:gdLst>
                <a:gd name="connsiteX0" fmla="*/ -434 w 733"/>
                <a:gd name="connsiteY0" fmla="*/ -1100 h 733"/>
                <a:gd name="connsiteX1" fmla="*/ -434 w 733"/>
                <a:gd name="connsiteY1" fmla="*/ -1100 h 733"/>
                <a:gd name="connsiteX2" fmla="*/ -434 w 733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733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55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2" name="Полилиния: фигура 2481">
              <a:extLst>
                <a:ext uri="{FF2B5EF4-FFF2-40B4-BE49-F238E27FC236}">
                  <a16:creationId xmlns:a16="http://schemas.microsoft.com/office/drawing/2014/main" id="{688384C6-4F8F-2EBF-713E-B77BF5AB7C99}"/>
                </a:ext>
              </a:extLst>
            </p:cNvPr>
            <p:cNvSpPr/>
            <p:nvPr/>
          </p:nvSpPr>
          <p:spPr>
            <a:xfrm>
              <a:off x="4832499" y="4213761"/>
              <a:ext cx="2122" cy="1886"/>
            </a:xfrm>
            <a:custGeom>
              <a:avLst/>
              <a:gdLst>
                <a:gd name="connsiteX0" fmla="*/ 956 w 2122"/>
                <a:gd name="connsiteY0" fmla="*/ -1100 h 1886"/>
                <a:gd name="connsiteX1" fmla="*/ -1167 w 2122"/>
                <a:gd name="connsiteY1" fmla="*/ 787 h 1886"/>
                <a:gd name="connsiteX2" fmla="*/ -1167 w 2122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6">
                  <a:moveTo>
                    <a:pt x="956" y="-1100"/>
                  </a:moveTo>
                  <a:lnTo>
                    <a:pt x="-1167" y="787"/>
                  </a:lnTo>
                  <a:cubicBezTo>
                    <a:pt x="-1167" y="787"/>
                    <a:pt x="-1167" y="787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3" name="Полилиния: фигура 2482">
              <a:extLst>
                <a:ext uri="{FF2B5EF4-FFF2-40B4-BE49-F238E27FC236}">
                  <a16:creationId xmlns:a16="http://schemas.microsoft.com/office/drawing/2014/main" id="{0C12E471-E9BB-3395-C8D1-E613D4EB5901}"/>
                </a:ext>
              </a:extLst>
            </p:cNvPr>
            <p:cNvSpPr/>
            <p:nvPr/>
          </p:nvSpPr>
          <p:spPr>
            <a:xfrm>
              <a:off x="4906580" y="4088537"/>
              <a:ext cx="2374" cy="839"/>
            </a:xfrm>
            <a:custGeom>
              <a:avLst/>
              <a:gdLst>
                <a:gd name="connsiteX0" fmla="*/ 1207 w 2374"/>
                <a:gd name="connsiteY0" fmla="*/ -470 h 839"/>
                <a:gd name="connsiteX1" fmla="*/ -1152 w 2374"/>
                <a:gd name="connsiteY1" fmla="*/ -470 h 839"/>
                <a:gd name="connsiteX2" fmla="*/ 1207 w 2374"/>
                <a:gd name="connsiteY2" fmla="*/ -47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74" h="839">
                  <a:moveTo>
                    <a:pt x="1207" y="-470"/>
                  </a:moveTo>
                  <a:cubicBezTo>
                    <a:pt x="1207" y="-1887"/>
                    <a:pt x="-1388" y="-470"/>
                    <a:pt x="-1152" y="-470"/>
                  </a:cubicBezTo>
                  <a:cubicBezTo>
                    <a:pt x="-916" y="-470"/>
                    <a:pt x="26" y="2"/>
                    <a:pt x="120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4" name="Полилиния: фигура 2483">
              <a:extLst>
                <a:ext uri="{FF2B5EF4-FFF2-40B4-BE49-F238E27FC236}">
                  <a16:creationId xmlns:a16="http://schemas.microsoft.com/office/drawing/2014/main" id="{F72CF7F2-DB3E-2753-2842-B1C4538A6B75}"/>
                </a:ext>
              </a:extLst>
            </p:cNvPr>
            <p:cNvSpPr/>
            <p:nvPr/>
          </p:nvSpPr>
          <p:spPr>
            <a:xfrm>
              <a:off x="4905466" y="4089403"/>
              <a:ext cx="419" cy="209"/>
            </a:xfrm>
            <a:custGeom>
              <a:avLst/>
              <a:gdLst>
                <a:gd name="connsiteX0" fmla="*/ -747 w 419"/>
                <a:gd name="connsiteY0" fmla="*/ -1100 h 209"/>
                <a:gd name="connsiteX1" fmla="*/ -747 w 419"/>
                <a:gd name="connsiteY1" fmla="*/ -1100 h 209"/>
                <a:gd name="connsiteX2" fmla="*/ -747 w 419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09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62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5" name="Полилиния: фигура 2484">
              <a:extLst>
                <a:ext uri="{FF2B5EF4-FFF2-40B4-BE49-F238E27FC236}">
                  <a16:creationId xmlns:a16="http://schemas.microsoft.com/office/drawing/2014/main" id="{0F3D1856-0B18-2435-91A1-232370041084}"/>
                </a:ext>
              </a:extLst>
            </p:cNvPr>
            <p:cNvSpPr/>
            <p:nvPr/>
          </p:nvSpPr>
          <p:spPr>
            <a:xfrm>
              <a:off x="4815979" y="4206444"/>
              <a:ext cx="1417" cy="3324"/>
            </a:xfrm>
            <a:custGeom>
              <a:avLst/>
              <a:gdLst>
                <a:gd name="connsiteX0" fmla="*/ 250 w 1417"/>
                <a:gd name="connsiteY0" fmla="*/ -1100 h 3324"/>
                <a:gd name="connsiteX1" fmla="*/ -1167 w 1417"/>
                <a:gd name="connsiteY1" fmla="*/ 553 h 3324"/>
                <a:gd name="connsiteX2" fmla="*/ -1167 w 1417"/>
                <a:gd name="connsiteY2" fmla="*/ 553 h 3324"/>
                <a:gd name="connsiteX3" fmla="*/ -1167 w 1417"/>
                <a:gd name="connsiteY3" fmla="*/ 2204 h 3324"/>
                <a:gd name="connsiteX4" fmla="*/ 250 w 1417"/>
                <a:gd name="connsiteY4" fmla="*/ -1100 h 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3324">
                  <a:moveTo>
                    <a:pt x="250" y="-1100"/>
                  </a:moveTo>
                  <a:lnTo>
                    <a:pt x="-1167" y="553"/>
                  </a:ln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553"/>
                    <a:pt x="-1167" y="2440"/>
                    <a:pt x="-1167" y="2204"/>
                  </a:cubicBezTo>
                  <a:cubicBezTo>
                    <a:pt x="-695" y="1023"/>
                    <a:pt x="-222" y="81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6" name="Полилиния: фигура 2485">
              <a:extLst>
                <a:ext uri="{FF2B5EF4-FFF2-40B4-BE49-F238E27FC236}">
                  <a16:creationId xmlns:a16="http://schemas.microsoft.com/office/drawing/2014/main" id="{AF6BDA88-B73F-C13E-8FDC-A4CC3D965AA2}"/>
                </a:ext>
              </a:extLst>
            </p:cNvPr>
            <p:cNvSpPr/>
            <p:nvPr/>
          </p:nvSpPr>
          <p:spPr>
            <a:xfrm>
              <a:off x="4818105" y="4201018"/>
              <a:ext cx="2595" cy="2595"/>
            </a:xfrm>
            <a:custGeom>
              <a:avLst/>
              <a:gdLst>
                <a:gd name="connsiteX0" fmla="*/ 1428 w 2595"/>
                <a:gd name="connsiteY0" fmla="*/ -1100 h 2595"/>
                <a:gd name="connsiteX1" fmla="*/ -1167 w 2595"/>
                <a:gd name="connsiteY1" fmla="*/ 1495 h 2595"/>
                <a:gd name="connsiteX2" fmla="*/ 1428 w 2595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595">
                  <a:moveTo>
                    <a:pt x="1428" y="-1100"/>
                  </a:moveTo>
                  <a:cubicBezTo>
                    <a:pt x="483" y="-392"/>
                    <a:pt x="-459" y="550"/>
                    <a:pt x="-1167" y="1495"/>
                  </a:cubicBezTo>
                  <a:cubicBezTo>
                    <a:pt x="-1167" y="1495"/>
                    <a:pt x="720" y="-110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7" name="Полилиния: фигура 2486">
              <a:extLst>
                <a:ext uri="{FF2B5EF4-FFF2-40B4-BE49-F238E27FC236}">
                  <a16:creationId xmlns:a16="http://schemas.microsoft.com/office/drawing/2014/main" id="{24543980-4531-A848-EEA1-97C42827CC1B}"/>
                </a:ext>
              </a:extLst>
            </p:cNvPr>
            <p:cNvSpPr/>
            <p:nvPr/>
          </p:nvSpPr>
          <p:spPr>
            <a:xfrm>
              <a:off x="4813452" y="4204558"/>
              <a:ext cx="2610" cy="1883"/>
            </a:xfrm>
            <a:custGeom>
              <a:avLst/>
              <a:gdLst>
                <a:gd name="connsiteX0" fmla="*/ 1126 w 2610"/>
                <a:gd name="connsiteY0" fmla="*/ 550 h 1883"/>
                <a:gd name="connsiteX1" fmla="*/ 1126 w 2610"/>
                <a:gd name="connsiteY1" fmla="*/ -1100 h 1883"/>
                <a:gd name="connsiteX2" fmla="*/ -763 w 2610"/>
                <a:gd name="connsiteY2" fmla="*/ 314 h 1883"/>
                <a:gd name="connsiteX3" fmla="*/ 1126 w 2610"/>
                <a:gd name="connsiteY3" fmla="*/ 550 h 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0" h="1883">
                  <a:moveTo>
                    <a:pt x="1126" y="550"/>
                  </a:moveTo>
                  <a:lnTo>
                    <a:pt x="1126" y="-1100"/>
                  </a:lnTo>
                  <a:cubicBezTo>
                    <a:pt x="1126" y="-1100"/>
                    <a:pt x="1126" y="-1100"/>
                    <a:pt x="-763" y="314"/>
                  </a:cubicBezTo>
                  <a:cubicBezTo>
                    <a:pt x="-2650" y="1731"/>
                    <a:pt x="2777" y="-628"/>
                    <a:pt x="112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8" name="Полилиния: фигура 2487">
              <a:extLst>
                <a:ext uri="{FF2B5EF4-FFF2-40B4-BE49-F238E27FC236}">
                  <a16:creationId xmlns:a16="http://schemas.microsoft.com/office/drawing/2014/main" id="{8D7F9AD8-B3CA-94CA-CF01-17BF8F66DD4D}"/>
                </a:ext>
              </a:extLst>
            </p:cNvPr>
            <p:cNvSpPr/>
            <p:nvPr/>
          </p:nvSpPr>
          <p:spPr>
            <a:xfrm>
              <a:off x="4793197" y="4195827"/>
              <a:ext cx="2725" cy="23597"/>
            </a:xfrm>
            <a:custGeom>
              <a:avLst/>
              <a:gdLst>
                <a:gd name="connsiteX0" fmla="*/ 1558 w 2725"/>
                <a:gd name="connsiteY0" fmla="*/ -1100 h 23597"/>
                <a:gd name="connsiteX1" fmla="*/ -329 w 2725"/>
                <a:gd name="connsiteY1" fmla="*/ -1100 h 23597"/>
                <a:gd name="connsiteX2" fmla="*/ -329 w 272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23597">
                  <a:moveTo>
                    <a:pt x="1558" y="-1100"/>
                  </a:moveTo>
                  <a:cubicBezTo>
                    <a:pt x="1558" y="-1100"/>
                    <a:pt x="1558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89" name="Полилиния: фигура 2488">
              <a:extLst>
                <a:ext uri="{FF2B5EF4-FFF2-40B4-BE49-F238E27FC236}">
                  <a16:creationId xmlns:a16="http://schemas.microsoft.com/office/drawing/2014/main" id="{C755ECA4-6C1C-0FAD-EFD5-2631E123E2DB}"/>
                </a:ext>
              </a:extLst>
            </p:cNvPr>
            <p:cNvSpPr/>
            <p:nvPr/>
          </p:nvSpPr>
          <p:spPr>
            <a:xfrm>
              <a:off x="4789224" y="4198658"/>
              <a:ext cx="2216" cy="418"/>
            </a:xfrm>
            <a:custGeom>
              <a:avLst/>
              <a:gdLst>
                <a:gd name="connsiteX0" fmla="*/ 1049 w 2216"/>
                <a:gd name="connsiteY0" fmla="*/ -1100 h 418"/>
                <a:gd name="connsiteX1" fmla="*/ -1074 w 2216"/>
                <a:gd name="connsiteY1" fmla="*/ -1100 h 418"/>
                <a:gd name="connsiteX2" fmla="*/ 1049 w 2216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6" h="418">
                  <a:moveTo>
                    <a:pt x="1049" y="-1100"/>
                  </a:moveTo>
                  <a:cubicBezTo>
                    <a:pt x="1049" y="-1100"/>
                    <a:pt x="-604" y="-1100"/>
                    <a:pt x="-1074" y="-1100"/>
                  </a:cubicBezTo>
                  <a:cubicBezTo>
                    <a:pt x="-1546" y="-1100"/>
                    <a:pt x="-132" y="-158"/>
                    <a:pt x="10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0" name="Полилиния: фигура 2489">
              <a:extLst>
                <a:ext uri="{FF2B5EF4-FFF2-40B4-BE49-F238E27FC236}">
                  <a16:creationId xmlns:a16="http://schemas.microsoft.com/office/drawing/2014/main" id="{1D1B3F43-0E76-6FFF-C6B4-24B4DC1155B9}"/>
                </a:ext>
              </a:extLst>
            </p:cNvPr>
            <p:cNvSpPr/>
            <p:nvPr/>
          </p:nvSpPr>
          <p:spPr>
            <a:xfrm>
              <a:off x="4787750" y="4193357"/>
              <a:ext cx="4398" cy="2867"/>
            </a:xfrm>
            <a:custGeom>
              <a:avLst/>
              <a:gdLst>
                <a:gd name="connsiteX0" fmla="*/ 3231 w 4398"/>
                <a:gd name="connsiteY0" fmla="*/ 897 h 2867"/>
                <a:gd name="connsiteX1" fmla="*/ 1342 w 4398"/>
                <a:gd name="connsiteY1" fmla="*/ -520 h 2867"/>
                <a:gd name="connsiteX2" fmla="*/ -1017 w 4398"/>
                <a:gd name="connsiteY2" fmla="*/ 1133 h 2867"/>
                <a:gd name="connsiteX3" fmla="*/ 3231 w 4398"/>
                <a:gd name="connsiteY3" fmla="*/ 897 h 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8" h="2867">
                  <a:moveTo>
                    <a:pt x="3231" y="897"/>
                  </a:moveTo>
                  <a:cubicBezTo>
                    <a:pt x="3231" y="-520"/>
                    <a:pt x="3231" y="897"/>
                    <a:pt x="1342" y="-520"/>
                  </a:cubicBezTo>
                  <a:cubicBezTo>
                    <a:pt x="-545" y="-1935"/>
                    <a:pt x="-73" y="-520"/>
                    <a:pt x="-1017" y="1133"/>
                  </a:cubicBezTo>
                  <a:cubicBezTo>
                    <a:pt x="-1962" y="2784"/>
                    <a:pt x="1814" y="661"/>
                    <a:pt x="3231" y="8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1" name="Полилиния: фигура 2490">
              <a:extLst>
                <a:ext uri="{FF2B5EF4-FFF2-40B4-BE49-F238E27FC236}">
                  <a16:creationId xmlns:a16="http://schemas.microsoft.com/office/drawing/2014/main" id="{F0526C61-B0DD-400A-4EEE-D5CECCD7EFF6}"/>
                </a:ext>
              </a:extLst>
            </p:cNvPr>
            <p:cNvSpPr/>
            <p:nvPr/>
          </p:nvSpPr>
          <p:spPr>
            <a:xfrm>
              <a:off x="4787313" y="4194410"/>
              <a:ext cx="2004" cy="419"/>
            </a:xfrm>
            <a:custGeom>
              <a:avLst/>
              <a:gdLst>
                <a:gd name="connsiteX0" fmla="*/ 837 w 2004"/>
                <a:gd name="connsiteY0" fmla="*/ -1100 h 419"/>
                <a:gd name="connsiteX1" fmla="*/ -580 w 2004"/>
                <a:gd name="connsiteY1" fmla="*/ -1100 h 419"/>
                <a:gd name="connsiteX2" fmla="*/ 837 w 2004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419">
                  <a:moveTo>
                    <a:pt x="837" y="-1100"/>
                  </a:moveTo>
                  <a:cubicBezTo>
                    <a:pt x="837" y="-1100"/>
                    <a:pt x="837" y="-1100"/>
                    <a:pt x="-580" y="-1100"/>
                  </a:cubicBezTo>
                  <a:cubicBezTo>
                    <a:pt x="-1997" y="-1100"/>
                    <a:pt x="-580" y="-155"/>
                    <a:pt x="8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2" name="Полилиния: фигура 2491">
              <a:extLst>
                <a:ext uri="{FF2B5EF4-FFF2-40B4-BE49-F238E27FC236}">
                  <a16:creationId xmlns:a16="http://schemas.microsoft.com/office/drawing/2014/main" id="{E6B57462-C4C4-A3DF-29F0-D05D5A73E2EA}"/>
                </a:ext>
              </a:extLst>
            </p:cNvPr>
            <p:cNvSpPr/>
            <p:nvPr/>
          </p:nvSpPr>
          <p:spPr>
            <a:xfrm>
              <a:off x="4786930" y="4193937"/>
              <a:ext cx="733" cy="629"/>
            </a:xfrm>
            <a:custGeom>
              <a:avLst/>
              <a:gdLst>
                <a:gd name="connsiteX0" fmla="*/ -434 w 733"/>
                <a:gd name="connsiteY0" fmla="*/ -1100 h 629"/>
                <a:gd name="connsiteX1" fmla="*/ -434 w 733"/>
                <a:gd name="connsiteY1" fmla="*/ -1100 h 629"/>
                <a:gd name="connsiteX2" fmla="*/ -434 w 73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9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317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3" name="Полилиния: фигура 2492">
              <a:extLst>
                <a:ext uri="{FF2B5EF4-FFF2-40B4-BE49-F238E27FC236}">
                  <a16:creationId xmlns:a16="http://schemas.microsoft.com/office/drawing/2014/main" id="{1947A8D7-E046-5095-3E8A-3571F3DD3CCF}"/>
                </a:ext>
              </a:extLst>
            </p:cNvPr>
            <p:cNvSpPr/>
            <p:nvPr/>
          </p:nvSpPr>
          <p:spPr>
            <a:xfrm>
              <a:off x="4786013" y="4189219"/>
              <a:ext cx="3067" cy="2831"/>
            </a:xfrm>
            <a:custGeom>
              <a:avLst/>
              <a:gdLst>
                <a:gd name="connsiteX0" fmla="*/ 1901 w 3067"/>
                <a:gd name="connsiteY0" fmla="*/ 787 h 2831"/>
                <a:gd name="connsiteX1" fmla="*/ 1901 w 3067"/>
                <a:gd name="connsiteY1" fmla="*/ -1100 h 2831"/>
                <a:gd name="connsiteX2" fmla="*/ -1167 w 3067"/>
                <a:gd name="connsiteY2" fmla="*/ 1731 h 2831"/>
                <a:gd name="connsiteX3" fmla="*/ 1901 w 3067"/>
                <a:gd name="connsiteY3" fmla="*/ 78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831">
                  <a:moveTo>
                    <a:pt x="1901" y="787"/>
                  </a:moveTo>
                  <a:cubicBezTo>
                    <a:pt x="1901" y="81"/>
                    <a:pt x="1901" y="-392"/>
                    <a:pt x="1901" y="-1100"/>
                  </a:cubicBezTo>
                  <a:cubicBezTo>
                    <a:pt x="720" y="-392"/>
                    <a:pt x="-461" y="550"/>
                    <a:pt x="-1167" y="1731"/>
                  </a:cubicBezTo>
                  <a:cubicBezTo>
                    <a:pt x="1664" y="-392"/>
                    <a:pt x="720" y="1495"/>
                    <a:pt x="190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4" name="Полилиния: фигура 2493">
              <a:extLst>
                <a:ext uri="{FF2B5EF4-FFF2-40B4-BE49-F238E27FC236}">
                  <a16:creationId xmlns:a16="http://schemas.microsoft.com/office/drawing/2014/main" id="{78B287B4-A9D5-35CE-B457-E9FA64932BC3}"/>
                </a:ext>
              </a:extLst>
            </p:cNvPr>
            <p:cNvSpPr/>
            <p:nvPr/>
          </p:nvSpPr>
          <p:spPr>
            <a:xfrm>
              <a:off x="4773033" y="4206759"/>
              <a:ext cx="524" cy="629"/>
            </a:xfrm>
            <a:custGeom>
              <a:avLst/>
              <a:gdLst>
                <a:gd name="connsiteX0" fmla="*/ -1167 w 524"/>
                <a:gd name="connsiteY0" fmla="*/ -470 h 629"/>
                <a:gd name="connsiteX1" fmla="*/ -1167 w 524"/>
                <a:gd name="connsiteY1" fmla="*/ -470 h 629"/>
                <a:gd name="connsiteX2" fmla="*/ -1167 w 524"/>
                <a:gd name="connsiteY2" fmla="*/ -470 h 629"/>
                <a:gd name="connsiteX3" fmla="*/ -1167 w 524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629">
                  <a:moveTo>
                    <a:pt x="-1167" y="-470"/>
                  </a:moveTo>
                  <a:cubicBezTo>
                    <a:pt x="14" y="-1887"/>
                    <a:pt x="-1167" y="-470"/>
                    <a:pt x="-1167" y="-470"/>
                  </a:cubicBezTo>
                  <a:lnTo>
                    <a:pt x="-1167" y="-470"/>
                  </a:lnTo>
                  <a:cubicBezTo>
                    <a:pt x="-1167" y="-470"/>
                    <a:pt x="-931" y="-1179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5" name="Полилиния: фигура 2494">
              <a:extLst>
                <a:ext uri="{FF2B5EF4-FFF2-40B4-BE49-F238E27FC236}">
                  <a16:creationId xmlns:a16="http://schemas.microsoft.com/office/drawing/2014/main" id="{9550E3F8-DA8E-8041-9C10-C63CF504184B}"/>
                </a:ext>
              </a:extLst>
            </p:cNvPr>
            <p:cNvSpPr/>
            <p:nvPr/>
          </p:nvSpPr>
          <p:spPr>
            <a:xfrm>
              <a:off x="4777057" y="4192397"/>
              <a:ext cx="3808" cy="3281"/>
            </a:xfrm>
            <a:custGeom>
              <a:avLst/>
              <a:gdLst>
                <a:gd name="connsiteX0" fmla="*/ 2595 w 3808"/>
                <a:gd name="connsiteY0" fmla="*/ -974 h 3281"/>
                <a:gd name="connsiteX1" fmla="*/ 2595 w 3808"/>
                <a:gd name="connsiteY1" fmla="*/ -974 h 3281"/>
                <a:gd name="connsiteX2" fmla="*/ 2595 w 3808"/>
                <a:gd name="connsiteY2" fmla="*/ -974 h 3281"/>
                <a:gd name="connsiteX3" fmla="*/ -473 w 3808"/>
                <a:gd name="connsiteY3" fmla="*/ -974 h 3281"/>
                <a:gd name="connsiteX4" fmla="*/ -473 w 3808"/>
                <a:gd name="connsiteY4" fmla="*/ -974 h 3281"/>
                <a:gd name="connsiteX5" fmla="*/ 1889 w 3808"/>
                <a:gd name="connsiteY5" fmla="*/ -974 h 3281"/>
                <a:gd name="connsiteX6" fmla="*/ -473 w 3808"/>
                <a:gd name="connsiteY6" fmla="*/ 1385 h 3281"/>
                <a:gd name="connsiteX7" fmla="*/ 708 w 3808"/>
                <a:gd name="connsiteY7" fmla="*/ 1385 h 3281"/>
                <a:gd name="connsiteX8" fmla="*/ 2595 w 3808"/>
                <a:gd name="connsiteY8" fmla="*/ -974 h 3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8" h="3281">
                  <a:moveTo>
                    <a:pt x="2595" y="-974"/>
                  </a:moveTo>
                  <a:lnTo>
                    <a:pt x="2595" y="-974"/>
                  </a:lnTo>
                  <a:lnTo>
                    <a:pt x="2595" y="-974"/>
                  </a:lnTo>
                  <a:cubicBezTo>
                    <a:pt x="945" y="204"/>
                    <a:pt x="2595" y="-974"/>
                    <a:pt x="-473" y="-974"/>
                  </a:cubicBezTo>
                  <a:lnTo>
                    <a:pt x="-473" y="-974"/>
                  </a:lnTo>
                  <a:cubicBezTo>
                    <a:pt x="-473" y="-974"/>
                    <a:pt x="708" y="-974"/>
                    <a:pt x="1889" y="-974"/>
                  </a:cubicBezTo>
                  <a:cubicBezTo>
                    <a:pt x="3068" y="-974"/>
                    <a:pt x="1889" y="-974"/>
                    <a:pt x="-473" y="1385"/>
                  </a:cubicBezTo>
                  <a:cubicBezTo>
                    <a:pt x="-2832" y="3744"/>
                    <a:pt x="1653" y="-29"/>
                    <a:pt x="708" y="1385"/>
                  </a:cubicBezTo>
                  <a:cubicBezTo>
                    <a:pt x="-236" y="2802"/>
                    <a:pt x="3068" y="-1919"/>
                    <a:pt x="2595" y="-9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6" name="Полилиния: фигура 2495">
              <a:extLst>
                <a:ext uri="{FF2B5EF4-FFF2-40B4-BE49-F238E27FC236}">
                  <a16:creationId xmlns:a16="http://schemas.microsoft.com/office/drawing/2014/main" id="{4319D313-6D8F-73B3-61F4-7DDF572F6388}"/>
                </a:ext>
              </a:extLst>
            </p:cNvPr>
            <p:cNvSpPr/>
            <p:nvPr/>
          </p:nvSpPr>
          <p:spPr>
            <a:xfrm>
              <a:off x="4768227" y="4206444"/>
              <a:ext cx="3155" cy="104"/>
            </a:xfrm>
            <a:custGeom>
              <a:avLst/>
              <a:gdLst>
                <a:gd name="connsiteX0" fmla="*/ 1988 w 3155"/>
                <a:gd name="connsiteY0" fmla="*/ -1100 h 104"/>
                <a:gd name="connsiteX1" fmla="*/ -374 w 3155"/>
                <a:gd name="connsiteY1" fmla="*/ -1100 h 104"/>
                <a:gd name="connsiteX2" fmla="*/ 1988 w 3155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55" h="104">
                  <a:moveTo>
                    <a:pt x="1988" y="-1100"/>
                  </a:moveTo>
                  <a:cubicBezTo>
                    <a:pt x="1988" y="-1100"/>
                    <a:pt x="1988" y="-1100"/>
                    <a:pt x="-374" y="-1100"/>
                  </a:cubicBezTo>
                  <a:cubicBezTo>
                    <a:pt x="-2733" y="-1100"/>
                    <a:pt x="807" y="-864"/>
                    <a:pt x="198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7" name="Полилиния: фигура 2496">
              <a:extLst>
                <a:ext uri="{FF2B5EF4-FFF2-40B4-BE49-F238E27FC236}">
                  <a16:creationId xmlns:a16="http://schemas.microsoft.com/office/drawing/2014/main" id="{B9566887-8B0D-C17F-88F9-9A33431244FD}"/>
                </a:ext>
              </a:extLst>
            </p:cNvPr>
            <p:cNvSpPr/>
            <p:nvPr/>
          </p:nvSpPr>
          <p:spPr>
            <a:xfrm>
              <a:off x="4777063" y="4189437"/>
              <a:ext cx="2662" cy="2425"/>
            </a:xfrm>
            <a:custGeom>
              <a:avLst/>
              <a:gdLst>
                <a:gd name="connsiteX0" fmla="*/ 230 w 2662"/>
                <a:gd name="connsiteY0" fmla="*/ 1277 h 2425"/>
                <a:gd name="connsiteX1" fmla="*/ 1411 w 2662"/>
                <a:gd name="connsiteY1" fmla="*/ -1082 h 2425"/>
                <a:gd name="connsiteX2" fmla="*/ -948 w 2662"/>
                <a:gd name="connsiteY2" fmla="*/ 805 h 2425"/>
                <a:gd name="connsiteX3" fmla="*/ 230 w 2662"/>
                <a:gd name="connsiteY3" fmla="*/ 1277 h 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2" h="2425">
                  <a:moveTo>
                    <a:pt x="230" y="1277"/>
                  </a:moveTo>
                  <a:cubicBezTo>
                    <a:pt x="230" y="1277"/>
                    <a:pt x="1883" y="-846"/>
                    <a:pt x="1411" y="-1082"/>
                  </a:cubicBezTo>
                  <a:cubicBezTo>
                    <a:pt x="938" y="-1318"/>
                    <a:pt x="-243" y="805"/>
                    <a:pt x="-948" y="805"/>
                  </a:cubicBezTo>
                  <a:cubicBezTo>
                    <a:pt x="-1657" y="805"/>
                    <a:pt x="-479" y="1514"/>
                    <a:pt x="230" y="12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8" name="Полилиния: фигура 2497">
              <a:extLst>
                <a:ext uri="{FF2B5EF4-FFF2-40B4-BE49-F238E27FC236}">
                  <a16:creationId xmlns:a16="http://schemas.microsoft.com/office/drawing/2014/main" id="{CB4ECE4A-F038-01E7-FA7E-3E845D377995}"/>
                </a:ext>
              </a:extLst>
            </p:cNvPr>
            <p:cNvSpPr/>
            <p:nvPr/>
          </p:nvSpPr>
          <p:spPr>
            <a:xfrm>
              <a:off x="4773578" y="4193231"/>
              <a:ext cx="2522" cy="104"/>
            </a:xfrm>
            <a:custGeom>
              <a:avLst/>
              <a:gdLst>
                <a:gd name="connsiteX0" fmla="*/ 1356 w 2522"/>
                <a:gd name="connsiteY0" fmla="*/ -1100 h 104"/>
                <a:gd name="connsiteX1" fmla="*/ -531 w 2522"/>
                <a:gd name="connsiteY1" fmla="*/ -1100 h 104"/>
                <a:gd name="connsiteX2" fmla="*/ 1356 w 252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104">
                  <a:moveTo>
                    <a:pt x="1356" y="-1100"/>
                  </a:moveTo>
                  <a:cubicBezTo>
                    <a:pt x="1356" y="-1100"/>
                    <a:pt x="1356" y="-1100"/>
                    <a:pt x="-531" y="-1100"/>
                  </a:cubicBezTo>
                  <a:cubicBezTo>
                    <a:pt x="-2421" y="-1100"/>
                    <a:pt x="411" y="-864"/>
                    <a:pt x="13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9" name="Полилиния: фигура 2498">
              <a:extLst>
                <a:ext uri="{FF2B5EF4-FFF2-40B4-BE49-F238E27FC236}">
                  <a16:creationId xmlns:a16="http://schemas.microsoft.com/office/drawing/2014/main" id="{9BDD3EDC-7E42-C3C2-647E-BCB5EC413FAD}"/>
                </a:ext>
              </a:extLst>
            </p:cNvPr>
            <p:cNvSpPr/>
            <p:nvPr/>
          </p:nvSpPr>
          <p:spPr>
            <a:xfrm>
              <a:off x="4771596" y="4190164"/>
              <a:ext cx="3665" cy="1778"/>
            </a:xfrm>
            <a:custGeom>
              <a:avLst/>
              <a:gdLst>
                <a:gd name="connsiteX0" fmla="*/ 506 w 3665"/>
                <a:gd name="connsiteY0" fmla="*/ -1100 h 1778"/>
                <a:gd name="connsiteX1" fmla="*/ -911 w 3665"/>
                <a:gd name="connsiteY1" fmla="*/ 314 h 1778"/>
                <a:gd name="connsiteX2" fmla="*/ 1451 w 3665"/>
                <a:gd name="connsiteY2" fmla="*/ 314 h 1778"/>
                <a:gd name="connsiteX3" fmla="*/ 506 w 3665"/>
                <a:gd name="connsiteY3" fmla="*/ -110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" h="1778">
                  <a:moveTo>
                    <a:pt x="506" y="-1100"/>
                  </a:moveTo>
                  <a:cubicBezTo>
                    <a:pt x="506" y="-1100"/>
                    <a:pt x="506" y="-1100"/>
                    <a:pt x="-911" y="314"/>
                  </a:cubicBezTo>
                  <a:cubicBezTo>
                    <a:pt x="-2325" y="1731"/>
                    <a:pt x="2629" y="-1573"/>
                    <a:pt x="1451" y="314"/>
                  </a:cubicBezTo>
                  <a:cubicBezTo>
                    <a:pt x="4519" y="-2517"/>
                    <a:pt x="-202" y="314"/>
                    <a:pt x="50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0" name="Полилиния: фигура 2499">
              <a:extLst>
                <a:ext uri="{FF2B5EF4-FFF2-40B4-BE49-F238E27FC236}">
                  <a16:creationId xmlns:a16="http://schemas.microsoft.com/office/drawing/2014/main" id="{234DAC8B-ECCB-6655-6A3D-C532EB3F42B3}"/>
                </a:ext>
              </a:extLst>
            </p:cNvPr>
            <p:cNvSpPr/>
            <p:nvPr/>
          </p:nvSpPr>
          <p:spPr>
            <a:xfrm>
              <a:off x="4769619" y="4192838"/>
              <a:ext cx="3413" cy="733"/>
            </a:xfrm>
            <a:custGeom>
              <a:avLst/>
              <a:gdLst>
                <a:gd name="connsiteX0" fmla="*/ 2247 w 3413"/>
                <a:gd name="connsiteY0" fmla="*/ -470 h 733"/>
                <a:gd name="connsiteX1" fmla="*/ -821 w 3413"/>
                <a:gd name="connsiteY1" fmla="*/ -470 h 733"/>
                <a:gd name="connsiteX2" fmla="*/ 2247 w 3413"/>
                <a:gd name="connsiteY2" fmla="*/ -47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13" h="733">
                  <a:moveTo>
                    <a:pt x="2247" y="-470"/>
                  </a:moveTo>
                  <a:cubicBezTo>
                    <a:pt x="2247" y="-1887"/>
                    <a:pt x="596" y="-470"/>
                    <a:pt x="-821" y="-470"/>
                  </a:cubicBezTo>
                  <a:cubicBezTo>
                    <a:pt x="-2235" y="-470"/>
                    <a:pt x="1066" y="-237"/>
                    <a:pt x="224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1" name="Полилиния: фигура 2500">
              <a:extLst>
                <a:ext uri="{FF2B5EF4-FFF2-40B4-BE49-F238E27FC236}">
                  <a16:creationId xmlns:a16="http://schemas.microsoft.com/office/drawing/2014/main" id="{123BB2EB-BF8A-0EB7-E6E7-D421A210008F}"/>
                </a:ext>
              </a:extLst>
            </p:cNvPr>
            <p:cNvSpPr/>
            <p:nvPr/>
          </p:nvSpPr>
          <p:spPr>
            <a:xfrm>
              <a:off x="4767606" y="4196140"/>
              <a:ext cx="733" cy="628"/>
            </a:xfrm>
            <a:custGeom>
              <a:avLst/>
              <a:gdLst>
                <a:gd name="connsiteX0" fmla="*/ -1167 w 733"/>
                <a:gd name="connsiteY0" fmla="*/ -472 h 628"/>
                <a:gd name="connsiteX1" fmla="*/ -1167 w 733"/>
                <a:gd name="connsiteY1" fmla="*/ -472 h 628"/>
                <a:gd name="connsiteX2" fmla="*/ -1167 w 733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8">
                  <a:moveTo>
                    <a:pt x="-1167" y="-472"/>
                  </a:moveTo>
                  <a:cubicBezTo>
                    <a:pt x="483" y="-1886"/>
                    <a:pt x="-1167" y="-472"/>
                    <a:pt x="-1167" y="-472"/>
                  </a:cubicBezTo>
                  <a:cubicBezTo>
                    <a:pt x="-1167" y="-472"/>
                    <a:pt x="-695" y="-1177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2" name="Полилиния: фигура 2501">
              <a:extLst>
                <a:ext uri="{FF2B5EF4-FFF2-40B4-BE49-F238E27FC236}">
                  <a16:creationId xmlns:a16="http://schemas.microsoft.com/office/drawing/2014/main" id="{63C0AD80-A37D-5D3B-D411-BD964AD8F7D1}"/>
                </a:ext>
              </a:extLst>
            </p:cNvPr>
            <p:cNvSpPr/>
            <p:nvPr/>
          </p:nvSpPr>
          <p:spPr>
            <a:xfrm>
              <a:off x="4768315" y="4193702"/>
              <a:ext cx="1886" cy="1284"/>
            </a:xfrm>
            <a:custGeom>
              <a:avLst/>
              <a:gdLst>
                <a:gd name="connsiteX0" fmla="*/ 720 w 1886"/>
                <a:gd name="connsiteY0" fmla="*/ -157 h 1284"/>
                <a:gd name="connsiteX1" fmla="*/ -1167 w 1886"/>
                <a:gd name="connsiteY1" fmla="*/ -157 h 1284"/>
                <a:gd name="connsiteX2" fmla="*/ 720 w 1886"/>
                <a:gd name="connsiteY2" fmla="*/ -157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284">
                  <a:moveTo>
                    <a:pt x="720" y="-157"/>
                  </a:moveTo>
                  <a:cubicBezTo>
                    <a:pt x="720" y="-157"/>
                    <a:pt x="720" y="-2280"/>
                    <a:pt x="-1167" y="-157"/>
                  </a:cubicBezTo>
                  <a:cubicBezTo>
                    <a:pt x="720" y="-1335"/>
                    <a:pt x="-2112" y="1024"/>
                    <a:pt x="720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3" name="Полилиния: фигура 2502">
              <a:extLst>
                <a:ext uri="{FF2B5EF4-FFF2-40B4-BE49-F238E27FC236}">
                  <a16:creationId xmlns:a16="http://schemas.microsoft.com/office/drawing/2014/main" id="{2940A144-04C1-92B2-6DFE-8D0E5303DEA3}"/>
                </a:ext>
              </a:extLst>
            </p:cNvPr>
            <p:cNvSpPr/>
            <p:nvPr/>
          </p:nvSpPr>
          <p:spPr>
            <a:xfrm>
              <a:off x="4761957" y="4189665"/>
              <a:ext cx="10603" cy="6810"/>
            </a:xfrm>
            <a:custGeom>
              <a:avLst/>
              <a:gdLst>
                <a:gd name="connsiteX0" fmla="*/ 7077 w 10603"/>
                <a:gd name="connsiteY0" fmla="*/ -365 h 6810"/>
                <a:gd name="connsiteX1" fmla="*/ 4718 w 10603"/>
                <a:gd name="connsiteY1" fmla="*/ 1285 h 6810"/>
                <a:gd name="connsiteX2" fmla="*/ 7077 w 10603"/>
                <a:gd name="connsiteY2" fmla="*/ -365 h 6810"/>
                <a:gd name="connsiteX3" fmla="*/ 7077 w 10603"/>
                <a:gd name="connsiteY3" fmla="*/ -365 h 6810"/>
                <a:gd name="connsiteX4" fmla="*/ -709 w 10603"/>
                <a:gd name="connsiteY4" fmla="*/ 4825 h 6810"/>
                <a:gd name="connsiteX5" fmla="*/ 3065 w 10603"/>
                <a:gd name="connsiteY5" fmla="*/ 2936 h 6810"/>
                <a:gd name="connsiteX6" fmla="*/ 1178 w 10603"/>
                <a:gd name="connsiteY6" fmla="*/ 5298 h 6810"/>
                <a:gd name="connsiteX7" fmla="*/ 9437 w 10603"/>
                <a:gd name="connsiteY7" fmla="*/ 104 h 6810"/>
                <a:gd name="connsiteX8" fmla="*/ 7077 w 10603"/>
                <a:gd name="connsiteY8" fmla="*/ -365 h 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3" h="6810">
                  <a:moveTo>
                    <a:pt x="7077" y="-365"/>
                  </a:moveTo>
                  <a:cubicBezTo>
                    <a:pt x="7077" y="1521"/>
                    <a:pt x="4246" y="2230"/>
                    <a:pt x="4718" y="1285"/>
                  </a:cubicBezTo>
                  <a:cubicBezTo>
                    <a:pt x="5191" y="340"/>
                    <a:pt x="6133" y="-129"/>
                    <a:pt x="7077" y="-365"/>
                  </a:cubicBezTo>
                  <a:cubicBezTo>
                    <a:pt x="7077" y="-2019"/>
                    <a:pt x="7077" y="-365"/>
                    <a:pt x="7077" y="-365"/>
                  </a:cubicBezTo>
                  <a:cubicBezTo>
                    <a:pt x="4718" y="1758"/>
                    <a:pt x="2123" y="3408"/>
                    <a:pt x="-709" y="4825"/>
                  </a:cubicBezTo>
                  <a:cubicBezTo>
                    <a:pt x="-2598" y="6948"/>
                    <a:pt x="1887" y="4825"/>
                    <a:pt x="3065" y="2936"/>
                  </a:cubicBezTo>
                  <a:cubicBezTo>
                    <a:pt x="4246" y="1049"/>
                    <a:pt x="3065" y="2936"/>
                    <a:pt x="1178" y="5298"/>
                  </a:cubicBezTo>
                  <a:lnTo>
                    <a:pt x="9437" y="104"/>
                  </a:lnTo>
                  <a:cubicBezTo>
                    <a:pt x="9437" y="104"/>
                    <a:pt x="8259" y="-1546"/>
                    <a:pt x="707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4" name="Полилиния: фигура 2503">
              <a:extLst>
                <a:ext uri="{FF2B5EF4-FFF2-40B4-BE49-F238E27FC236}">
                  <a16:creationId xmlns:a16="http://schemas.microsoft.com/office/drawing/2014/main" id="{1C664428-F0FD-0DC9-3B54-C442287A901E}"/>
                </a:ext>
              </a:extLst>
            </p:cNvPr>
            <p:cNvSpPr/>
            <p:nvPr/>
          </p:nvSpPr>
          <p:spPr>
            <a:xfrm>
              <a:off x="4761943" y="4189928"/>
              <a:ext cx="3111" cy="1650"/>
            </a:xfrm>
            <a:custGeom>
              <a:avLst/>
              <a:gdLst>
                <a:gd name="connsiteX0" fmla="*/ 1901 w 3111"/>
                <a:gd name="connsiteY0" fmla="*/ 550 h 1650"/>
                <a:gd name="connsiteX1" fmla="*/ 1901 w 3111"/>
                <a:gd name="connsiteY1" fmla="*/ -1100 h 1650"/>
                <a:gd name="connsiteX2" fmla="*/ 483 w 3111"/>
                <a:gd name="connsiteY2" fmla="*/ -1100 h 1650"/>
                <a:gd name="connsiteX3" fmla="*/ -1167 w 3111"/>
                <a:gd name="connsiteY3" fmla="*/ 314 h 1650"/>
                <a:gd name="connsiteX4" fmla="*/ -1167 w 3111"/>
                <a:gd name="connsiteY4" fmla="*/ 314 h 1650"/>
                <a:gd name="connsiteX5" fmla="*/ 1901 w 3111"/>
                <a:gd name="connsiteY5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1" h="1650">
                  <a:moveTo>
                    <a:pt x="1901" y="550"/>
                  </a:moveTo>
                  <a:lnTo>
                    <a:pt x="1901" y="-1100"/>
                  </a:lnTo>
                  <a:cubicBezTo>
                    <a:pt x="1901" y="-1100"/>
                    <a:pt x="483" y="-1100"/>
                    <a:pt x="483" y="-1100"/>
                  </a:cubicBezTo>
                  <a:cubicBezTo>
                    <a:pt x="483" y="-1100"/>
                    <a:pt x="483" y="-1100"/>
                    <a:pt x="-1167" y="314"/>
                  </a:cubicBezTo>
                  <a:lnTo>
                    <a:pt x="-1167" y="314"/>
                  </a:lnTo>
                  <a:cubicBezTo>
                    <a:pt x="-1167" y="314"/>
                    <a:pt x="2373" y="-864"/>
                    <a:pt x="190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5" name="Полилиния: фигура 2504">
              <a:extLst>
                <a:ext uri="{FF2B5EF4-FFF2-40B4-BE49-F238E27FC236}">
                  <a16:creationId xmlns:a16="http://schemas.microsoft.com/office/drawing/2014/main" id="{8BDDCDE6-2183-D4B3-AA52-18E03B00FBD7}"/>
                </a:ext>
              </a:extLst>
            </p:cNvPr>
            <p:cNvSpPr/>
            <p:nvPr/>
          </p:nvSpPr>
          <p:spPr>
            <a:xfrm>
              <a:off x="4764302" y="4188274"/>
              <a:ext cx="2359" cy="1653"/>
            </a:xfrm>
            <a:custGeom>
              <a:avLst/>
              <a:gdLst>
                <a:gd name="connsiteX0" fmla="*/ 1192 w 2359"/>
                <a:gd name="connsiteY0" fmla="*/ -1100 h 1653"/>
                <a:gd name="connsiteX1" fmla="*/ -1167 w 2359"/>
                <a:gd name="connsiteY1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1653">
                  <a:moveTo>
                    <a:pt x="1192" y="-1100"/>
                  </a:moveTo>
                  <a:cubicBezTo>
                    <a:pt x="1192" y="-1100"/>
                    <a:pt x="-222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6" name="Полилиния: фигура 2505">
              <a:extLst>
                <a:ext uri="{FF2B5EF4-FFF2-40B4-BE49-F238E27FC236}">
                  <a16:creationId xmlns:a16="http://schemas.microsoft.com/office/drawing/2014/main" id="{F0B65B18-0A1B-9CBA-D335-ED53186BDD17}"/>
                </a:ext>
              </a:extLst>
            </p:cNvPr>
            <p:cNvSpPr/>
            <p:nvPr/>
          </p:nvSpPr>
          <p:spPr>
            <a:xfrm>
              <a:off x="4760168" y="4189000"/>
              <a:ext cx="3347" cy="2692"/>
            </a:xfrm>
            <a:custGeom>
              <a:avLst/>
              <a:gdLst>
                <a:gd name="connsiteX0" fmla="*/ 1550 w 3347"/>
                <a:gd name="connsiteY0" fmla="*/ 1241 h 2692"/>
                <a:gd name="connsiteX1" fmla="*/ 1550 w 3347"/>
                <a:gd name="connsiteY1" fmla="*/ -409 h 2692"/>
                <a:gd name="connsiteX2" fmla="*/ -573 w 3347"/>
                <a:gd name="connsiteY2" fmla="*/ 1005 h 2692"/>
                <a:gd name="connsiteX3" fmla="*/ 1550 w 3347"/>
                <a:gd name="connsiteY3" fmla="*/ 1241 h 2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7" h="2692">
                  <a:moveTo>
                    <a:pt x="1550" y="1241"/>
                  </a:moveTo>
                  <a:cubicBezTo>
                    <a:pt x="2967" y="-173"/>
                    <a:pt x="1550" y="1241"/>
                    <a:pt x="1550" y="-409"/>
                  </a:cubicBezTo>
                  <a:cubicBezTo>
                    <a:pt x="1550" y="-2063"/>
                    <a:pt x="1550" y="-409"/>
                    <a:pt x="-573" y="1005"/>
                  </a:cubicBezTo>
                  <a:cubicBezTo>
                    <a:pt x="-2696" y="2422"/>
                    <a:pt x="1550" y="769"/>
                    <a:pt x="1550" y="12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7" name="Полилиния: фигура 2506">
              <a:extLst>
                <a:ext uri="{FF2B5EF4-FFF2-40B4-BE49-F238E27FC236}">
                  <a16:creationId xmlns:a16="http://schemas.microsoft.com/office/drawing/2014/main" id="{A91A0E7F-4962-BF56-DB46-5DEF9CE4E064}"/>
                </a:ext>
              </a:extLst>
            </p:cNvPr>
            <p:cNvSpPr/>
            <p:nvPr/>
          </p:nvSpPr>
          <p:spPr>
            <a:xfrm>
              <a:off x="5007106" y="4299889"/>
              <a:ext cx="6280" cy="6371"/>
            </a:xfrm>
            <a:custGeom>
              <a:avLst/>
              <a:gdLst>
                <a:gd name="connsiteX0" fmla="*/ 4273 w 6280"/>
                <a:gd name="connsiteY0" fmla="*/ 3385 h 6371"/>
                <a:gd name="connsiteX1" fmla="*/ 1914 w 6280"/>
                <a:gd name="connsiteY1" fmla="*/ 5272 h 6371"/>
                <a:gd name="connsiteX2" fmla="*/ 1914 w 6280"/>
                <a:gd name="connsiteY2" fmla="*/ 5272 h 6371"/>
                <a:gd name="connsiteX3" fmla="*/ 3328 w 6280"/>
                <a:gd name="connsiteY3" fmla="*/ 3857 h 6371"/>
                <a:gd name="connsiteX4" fmla="*/ 3328 w 6280"/>
                <a:gd name="connsiteY4" fmla="*/ 553 h 6371"/>
                <a:gd name="connsiteX5" fmla="*/ 3328 w 6280"/>
                <a:gd name="connsiteY5" fmla="*/ 553 h 6371"/>
                <a:gd name="connsiteX6" fmla="*/ 1914 w 6280"/>
                <a:gd name="connsiteY6" fmla="*/ 553 h 6371"/>
                <a:gd name="connsiteX7" fmla="*/ 3565 w 6280"/>
                <a:gd name="connsiteY7" fmla="*/ -1100 h 6371"/>
                <a:gd name="connsiteX8" fmla="*/ -918 w 6280"/>
                <a:gd name="connsiteY8" fmla="*/ 1026 h 6371"/>
                <a:gd name="connsiteX9" fmla="*/ 1205 w 6280"/>
                <a:gd name="connsiteY9" fmla="*/ 1026 h 6371"/>
                <a:gd name="connsiteX10" fmla="*/ 1205 w 6280"/>
                <a:gd name="connsiteY10" fmla="*/ 1026 h 6371"/>
                <a:gd name="connsiteX11" fmla="*/ -681 w 6280"/>
                <a:gd name="connsiteY11" fmla="*/ 4799 h 6371"/>
                <a:gd name="connsiteX12" fmla="*/ 1442 w 6280"/>
                <a:gd name="connsiteY12" fmla="*/ 2440 h 6371"/>
                <a:gd name="connsiteX13" fmla="*/ 4273 w 6280"/>
                <a:gd name="connsiteY13" fmla="*/ 3385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0" h="6371">
                  <a:moveTo>
                    <a:pt x="4273" y="3385"/>
                  </a:moveTo>
                  <a:cubicBezTo>
                    <a:pt x="4273" y="3385"/>
                    <a:pt x="2620" y="3385"/>
                    <a:pt x="1914" y="5272"/>
                  </a:cubicBezTo>
                  <a:lnTo>
                    <a:pt x="1914" y="5272"/>
                  </a:lnTo>
                  <a:cubicBezTo>
                    <a:pt x="1914" y="5272"/>
                    <a:pt x="8050" y="1498"/>
                    <a:pt x="3328" y="3857"/>
                  </a:cubicBezTo>
                  <a:cubicBezTo>
                    <a:pt x="3328" y="3857"/>
                    <a:pt x="3328" y="2676"/>
                    <a:pt x="3328" y="553"/>
                  </a:cubicBezTo>
                  <a:cubicBezTo>
                    <a:pt x="3328" y="-1570"/>
                    <a:pt x="3328" y="553"/>
                    <a:pt x="3328" y="553"/>
                  </a:cubicBezTo>
                  <a:lnTo>
                    <a:pt x="1914" y="553"/>
                  </a:lnTo>
                  <a:cubicBezTo>
                    <a:pt x="1914" y="553"/>
                    <a:pt x="3328" y="553"/>
                    <a:pt x="3565" y="-1100"/>
                  </a:cubicBezTo>
                  <a:cubicBezTo>
                    <a:pt x="2150" y="-155"/>
                    <a:pt x="733" y="553"/>
                    <a:pt x="-918" y="1026"/>
                  </a:cubicBezTo>
                  <a:cubicBezTo>
                    <a:pt x="-918" y="1026"/>
                    <a:pt x="497" y="1026"/>
                    <a:pt x="1205" y="1026"/>
                  </a:cubicBezTo>
                  <a:cubicBezTo>
                    <a:pt x="1914" y="1026"/>
                    <a:pt x="1205" y="1026"/>
                    <a:pt x="1205" y="1026"/>
                  </a:cubicBezTo>
                  <a:cubicBezTo>
                    <a:pt x="1205" y="1026"/>
                    <a:pt x="1205" y="3385"/>
                    <a:pt x="-681" y="4799"/>
                  </a:cubicBezTo>
                  <a:cubicBezTo>
                    <a:pt x="-2571" y="6216"/>
                    <a:pt x="1678" y="2440"/>
                    <a:pt x="1442" y="2440"/>
                  </a:cubicBezTo>
                  <a:cubicBezTo>
                    <a:pt x="1205" y="2440"/>
                    <a:pt x="2384" y="4330"/>
                    <a:pt x="4273" y="33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8" name="Полилиния: фигура 2507">
              <a:extLst>
                <a:ext uri="{FF2B5EF4-FFF2-40B4-BE49-F238E27FC236}">
                  <a16:creationId xmlns:a16="http://schemas.microsoft.com/office/drawing/2014/main" id="{2E206307-2913-E707-1B9D-19946462514E}"/>
                </a:ext>
              </a:extLst>
            </p:cNvPr>
            <p:cNvSpPr/>
            <p:nvPr/>
          </p:nvSpPr>
          <p:spPr>
            <a:xfrm>
              <a:off x="5019624" y="4286100"/>
              <a:ext cx="1889" cy="2462"/>
            </a:xfrm>
            <a:custGeom>
              <a:avLst/>
              <a:gdLst>
                <a:gd name="connsiteX0" fmla="*/ 722 w 1889"/>
                <a:gd name="connsiteY0" fmla="*/ 890 h 2462"/>
                <a:gd name="connsiteX1" fmla="*/ 722 w 1889"/>
                <a:gd name="connsiteY1" fmla="*/ -524 h 2462"/>
                <a:gd name="connsiteX2" fmla="*/ -1167 w 1889"/>
                <a:gd name="connsiteY2" fmla="*/ 1362 h 2462"/>
                <a:gd name="connsiteX3" fmla="*/ 722 w 1889"/>
                <a:gd name="connsiteY3" fmla="*/ 890 h 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2462">
                  <a:moveTo>
                    <a:pt x="722" y="890"/>
                  </a:moveTo>
                  <a:cubicBezTo>
                    <a:pt x="722" y="890"/>
                    <a:pt x="722" y="890"/>
                    <a:pt x="722" y="-524"/>
                  </a:cubicBezTo>
                  <a:cubicBezTo>
                    <a:pt x="722" y="-1942"/>
                    <a:pt x="722" y="-524"/>
                    <a:pt x="-1167" y="1362"/>
                  </a:cubicBezTo>
                  <a:cubicBezTo>
                    <a:pt x="959" y="-524"/>
                    <a:pt x="-695" y="1362"/>
                    <a:pt x="722" y="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9" name="Полилиния: фигура 2508">
              <a:extLst>
                <a:ext uri="{FF2B5EF4-FFF2-40B4-BE49-F238E27FC236}">
                  <a16:creationId xmlns:a16="http://schemas.microsoft.com/office/drawing/2014/main" id="{550FA8F9-DC16-B864-B138-3389BAFFF4D5}"/>
                </a:ext>
              </a:extLst>
            </p:cNvPr>
            <p:cNvSpPr/>
            <p:nvPr/>
          </p:nvSpPr>
          <p:spPr>
            <a:xfrm>
              <a:off x="4742122" y="4087157"/>
              <a:ext cx="301203" cy="264908"/>
            </a:xfrm>
            <a:custGeom>
              <a:avLst/>
              <a:gdLst>
                <a:gd name="connsiteX0" fmla="*/ 277516 w 301203"/>
                <a:gd name="connsiteY0" fmla="*/ 197474 h 264908"/>
                <a:gd name="connsiteX1" fmla="*/ 275865 w 301203"/>
                <a:gd name="connsiteY1" fmla="*/ 198655 h 264908"/>
                <a:gd name="connsiteX2" fmla="*/ 275865 w 301203"/>
                <a:gd name="connsiteY2" fmla="*/ 198655 h 264908"/>
                <a:gd name="connsiteX3" fmla="*/ 273267 w 301203"/>
                <a:gd name="connsiteY3" fmla="*/ 200069 h 264908"/>
                <a:gd name="connsiteX4" fmla="*/ 271852 w 301203"/>
                <a:gd name="connsiteY4" fmla="*/ 198891 h 264908"/>
                <a:gd name="connsiteX5" fmla="*/ 271852 w 301203"/>
                <a:gd name="connsiteY5" fmla="*/ 196059 h 264908"/>
                <a:gd name="connsiteX6" fmla="*/ 275629 w 301203"/>
                <a:gd name="connsiteY6" fmla="*/ 194642 h 264908"/>
                <a:gd name="connsiteX7" fmla="*/ 273033 w 301203"/>
                <a:gd name="connsiteY7" fmla="*/ 192992 h 264908"/>
                <a:gd name="connsiteX8" fmla="*/ 273033 w 301203"/>
                <a:gd name="connsiteY8" fmla="*/ 191574 h 264908"/>
                <a:gd name="connsiteX9" fmla="*/ 276807 w 301203"/>
                <a:gd name="connsiteY9" fmla="*/ 188979 h 264908"/>
                <a:gd name="connsiteX10" fmla="*/ 276807 w 301203"/>
                <a:gd name="connsiteY10" fmla="*/ 188979 h 264908"/>
                <a:gd name="connsiteX11" fmla="*/ 273503 w 301203"/>
                <a:gd name="connsiteY11" fmla="*/ 191338 h 264908"/>
                <a:gd name="connsiteX12" fmla="*/ 273503 w 301203"/>
                <a:gd name="connsiteY12" fmla="*/ 189924 h 264908"/>
                <a:gd name="connsiteX13" fmla="*/ 277043 w 301203"/>
                <a:gd name="connsiteY13" fmla="*/ 189924 h 264908"/>
                <a:gd name="connsiteX14" fmla="*/ 274448 w 301203"/>
                <a:gd name="connsiteY14" fmla="*/ 189924 h 264908"/>
                <a:gd name="connsiteX15" fmla="*/ 274448 w 301203"/>
                <a:gd name="connsiteY15" fmla="*/ 188270 h 264908"/>
                <a:gd name="connsiteX16" fmla="*/ 274448 w 301203"/>
                <a:gd name="connsiteY16" fmla="*/ 188270 h 264908"/>
                <a:gd name="connsiteX17" fmla="*/ 274448 w 301203"/>
                <a:gd name="connsiteY17" fmla="*/ 188270 h 264908"/>
                <a:gd name="connsiteX18" fmla="*/ 276101 w 301203"/>
                <a:gd name="connsiteY18" fmla="*/ 186856 h 264908"/>
                <a:gd name="connsiteX19" fmla="*/ 273267 w 301203"/>
                <a:gd name="connsiteY19" fmla="*/ 186856 h 264908"/>
                <a:gd name="connsiteX20" fmla="*/ 273267 w 301203"/>
                <a:gd name="connsiteY20" fmla="*/ 186856 h 264908"/>
                <a:gd name="connsiteX21" fmla="*/ 276807 w 301203"/>
                <a:gd name="connsiteY21" fmla="*/ 186856 h 264908"/>
                <a:gd name="connsiteX22" fmla="*/ 276807 w 301203"/>
                <a:gd name="connsiteY22" fmla="*/ 184261 h 264908"/>
                <a:gd name="connsiteX23" fmla="*/ 276807 w 301203"/>
                <a:gd name="connsiteY23" fmla="*/ 185675 h 264908"/>
                <a:gd name="connsiteX24" fmla="*/ 276807 w 301203"/>
                <a:gd name="connsiteY24" fmla="*/ 185675 h 264908"/>
                <a:gd name="connsiteX25" fmla="*/ 279166 w 301203"/>
                <a:gd name="connsiteY25" fmla="*/ 183080 h 264908"/>
                <a:gd name="connsiteX26" fmla="*/ 277516 w 301203"/>
                <a:gd name="connsiteY26" fmla="*/ 183080 h 264908"/>
                <a:gd name="connsiteX27" fmla="*/ 277516 w 301203"/>
                <a:gd name="connsiteY27" fmla="*/ 183080 h 264908"/>
                <a:gd name="connsiteX28" fmla="*/ 277516 w 301203"/>
                <a:gd name="connsiteY28" fmla="*/ 184497 h 264908"/>
                <a:gd name="connsiteX29" fmla="*/ 274920 w 301203"/>
                <a:gd name="connsiteY29" fmla="*/ 185911 h 264908"/>
                <a:gd name="connsiteX30" fmla="*/ 277516 w 301203"/>
                <a:gd name="connsiteY30" fmla="*/ 183788 h 264908"/>
                <a:gd name="connsiteX31" fmla="*/ 275865 w 301203"/>
                <a:gd name="connsiteY31" fmla="*/ 183788 h 264908"/>
                <a:gd name="connsiteX32" fmla="*/ 278460 w 301203"/>
                <a:gd name="connsiteY32" fmla="*/ 182607 h 264908"/>
                <a:gd name="connsiteX33" fmla="*/ 281056 w 301203"/>
                <a:gd name="connsiteY33" fmla="*/ 180484 h 264908"/>
                <a:gd name="connsiteX34" fmla="*/ 281056 w 301203"/>
                <a:gd name="connsiteY34" fmla="*/ 180484 h 264908"/>
                <a:gd name="connsiteX35" fmla="*/ 283887 w 301203"/>
                <a:gd name="connsiteY35" fmla="*/ 179070 h 264908"/>
                <a:gd name="connsiteX36" fmla="*/ 283887 w 301203"/>
                <a:gd name="connsiteY36" fmla="*/ 177180 h 264908"/>
                <a:gd name="connsiteX37" fmla="*/ 282234 w 301203"/>
                <a:gd name="connsiteY37" fmla="*/ 179303 h 264908"/>
                <a:gd name="connsiteX38" fmla="*/ 282234 w 301203"/>
                <a:gd name="connsiteY38" fmla="*/ 179303 h 264908"/>
                <a:gd name="connsiteX39" fmla="*/ 278697 w 301203"/>
                <a:gd name="connsiteY39" fmla="*/ 182135 h 264908"/>
                <a:gd name="connsiteX40" fmla="*/ 278697 w 301203"/>
                <a:gd name="connsiteY40" fmla="*/ 182135 h 264908"/>
                <a:gd name="connsiteX41" fmla="*/ 280583 w 301203"/>
                <a:gd name="connsiteY41" fmla="*/ 180484 h 264908"/>
                <a:gd name="connsiteX42" fmla="*/ 280583 w 301203"/>
                <a:gd name="connsiteY42" fmla="*/ 176708 h 264908"/>
                <a:gd name="connsiteX43" fmla="*/ 278460 w 301203"/>
                <a:gd name="connsiteY43" fmla="*/ 176708 h 264908"/>
                <a:gd name="connsiteX44" fmla="*/ 281056 w 301203"/>
                <a:gd name="connsiteY44" fmla="*/ 173876 h 264908"/>
                <a:gd name="connsiteX45" fmla="*/ 281056 w 301203"/>
                <a:gd name="connsiteY45" fmla="*/ 173876 h 264908"/>
                <a:gd name="connsiteX46" fmla="*/ 281056 w 301203"/>
                <a:gd name="connsiteY46" fmla="*/ 171281 h 264908"/>
                <a:gd name="connsiteX47" fmla="*/ 282942 w 301203"/>
                <a:gd name="connsiteY47" fmla="*/ 169394 h 264908"/>
                <a:gd name="connsiteX48" fmla="*/ 282942 w 301203"/>
                <a:gd name="connsiteY48" fmla="*/ 169394 h 264908"/>
                <a:gd name="connsiteX49" fmla="*/ 279638 w 301203"/>
                <a:gd name="connsiteY49" fmla="*/ 171753 h 264908"/>
                <a:gd name="connsiteX50" fmla="*/ 279638 w 301203"/>
                <a:gd name="connsiteY50" fmla="*/ 170103 h 264908"/>
                <a:gd name="connsiteX51" fmla="*/ 276807 w 301203"/>
                <a:gd name="connsiteY51" fmla="*/ 171517 h 264908"/>
                <a:gd name="connsiteX52" fmla="*/ 279638 w 301203"/>
                <a:gd name="connsiteY52" fmla="*/ 169158 h 264908"/>
                <a:gd name="connsiteX53" fmla="*/ 278224 w 301203"/>
                <a:gd name="connsiteY53" fmla="*/ 169158 h 264908"/>
                <a:gd name="connsiteX54" fmla="*/ 280583 w 301203"/>
                <a:gd name="connsiteY54" fmla="*/ 167505 h 264908"/>
                <a:gd name="connsiteX55" fmla="*/ 282942 w 301203"/>
                <a:gd name="connsiteY55" fmla="*/ 168922 h 264908"/>
                <a:gd name="connsiteX56" fmla="*/ 282942 w 301203"/>
                <a:gd name="connsiteY56" fmla="*/ 167505 h 264908"/>
                <a:gd name="connsiteX57" fmla="*/ 280111 w 301203"/>
                <a:gd name="connsiteY57" fmla="*/ 164909 h 264908"/>
                <a:gd name="connsiteX58" fmla="*/ 280111 w 301203"/>
                <a:gd name="connsiteY58" fmla="*/ 158538 h 264908"/>
                <a:gd name="connsiteX59" fmla="*/ 280111 w 301203"/>
                <a:gd name="connsiteY59" fmla="*/ 157123 h 264908"/>
                <a:gd name="connsiteX60" fmla="*/ 278224 w 301203"/>
                <a:gd name="connsiteY60" fmla="*/ 157123 h 264908"/>
                <a:gd name="connsiteX61" fmla="*/ 279875 w 301203"/>
                <a:gd name="connsiteY61" fmla="*/ 155706 h 264908"/>
                <a:gd name="connsiteX62" fmla="*/ 279875 w 301203"/>
                <a:gd name="connsiteY62" fmla="*/ 155706 h 264908"/>
                <a:gd name="connsiteX63" fmla="*/ 277988 w 301203"/>
                <a:gd name="connsiteY63" fmla="*/ 153111 h 264908"/>
                <a:gd name="connsiteX64" fmla="*/ 275865 w 301203"/>
                <a:gd name="connsiteY64" fmla="*/ 153111 h 264908"/>
                <a:gd name="connsiteX65" fmla="*/ 278224 w 301203"/>
                <a:gd name="connsiteY65" fmla="*/ 151460 h 264908"/>
                <a:gd name="connsiteX66" fmla="*/ 276101 w 301203"/>
                <a:gd name="connsiteY66" fmla="*/ 149573 h 264908"/>
                <a:gd name="connsiteX67" fmla="*/ 276101 w 301203"/>
                <a:gd name="connsiteY67" fmla="*/ 147684 h 264908"/>
                <a:gd name="connsiteX68" fmla="*/ 276101 w 301203"/>
                <a:gd name="connsiteY68" fmla="*/ 146033 h 264908"/>
                <a:gd name="connsiteX69" fmla="*/ 272561 w 301203"/>
                <a:gd name="connsiteY69" fmla="*/ 144144 h 264908"/>
                <a:gd name="connsiteX70" fmla="*/ 272561 w 301203"/>
                <a:gd name="connsiteY70" fmla="*/ 140370 h 264908"/>
                <a:gd name="connsiteX71" fmla="*/ 272561 w 301203"/>
                <a:gd name="connsiteY71" fmla="*/ 140370 h 264908"/>
                <a:gd name="connsiteX72" fmla="*/ 272561 w 301203"/>
                <a:gd name="connsiteY72" fmla="*/ 138717 h 264908"/>
                <a:gd name="connsiteX73" fmla="*/ 272561 w 301203"/>
                <a:gd name="connsiteY73" fmla="*/ 137302 h 264908"/>
                <a:gd name="connsiteX74" fmla="*/ 272561 w 301203"/>
                <a:gd name="connsiteY74" fmla="*/ 135649 h 264908"/>
                <a:gd name="connsiteX75" fmla="*/ 269966 w 301203"/>
                <a:gd name="connsiteY75" fmla="*/ 135649 h 264908"/>
                <a:gd name="connsiteX76" fmla="*/ 269966 w 301203"/>
                <a:gd name="connsiteY76" fmla="*/ 131639 h 264908"/>
                <a:gd name="connsiteX77" fmla="*/ 210500 w 301203"/>
                <a:gd name="connsiteY77" fmla="*/ 56835 h 264908"/>
                <a:gd name="connsiteX78" fmla="*/ 212623 w 301203"/>
                <a:gd name="connsiteY78" fmla="*/ 54712 h 264908"/>
                <a:gd name="connsiteX79" fmla="*/ 217108 w 301203"/>
                <a:gd name="connsiteY79" fmla="*/ 60139 h 264908"/>
                <a:gd name="connsiteX80" fmla="*/ 218995 w 301203"/>
                <a:gd name="connsiteY80" fmla="*/ 60139 h 264908"/>
                <a:gd name="connsiteX81" fmla="*/ 218995 w 301203"/>
                <a:gd name="connsiteY81" fmla="*/ 60139 h 264908"/>
                <a:gd name="connsiteX82" fmla="*/ 218995 w 301203"/>
                <a:gd name="connsiteY82" fmla="*/ 60139 h 264908"/>
                <a:gd name="connsiteX83" fmla="*/ 221354 w 301203"/>
                <a:gd name="connsiteY83" fmla="*/ 58016 h 264908"/>
                <a:gd name="connsiteX84" fmla="*/ 223713 w 301203"/>
                <a:gd name="connsiteY84" fmla="*/ 61317 h 264908"/>
                <a:gd name="connsiteX85" fmla="*/ 226072 w 301203"/>
                <a:gd name="connsiteY85" fmla="*/ 63443 h 264908"/>
                <a:gd name="connsiteX86" fmla="*/ 226072 w 301203"/>
                <a:gd name="connsiteY86" fmla="*/ 63443 h 264908"/>
                <a:gd name="connsiteX87" fmla="*/ 231266 w 301203"/>
                <a:gd name="connsiteY87" fmla="*/ 65329 h 264908"/>
                <a:gd name="connsiteX88" fmla="*/ 231266 w 301203"/>
                <a:gd name="connsiteY88" fmla="*/ 66747 h 264908"/>
                <a:gd name="connsiteX89" fmla="*/ 231266 w 301203"/>
                <a:gd name="connsiteY89" fmla="*/ 65329 h 264908"/>
                <a:gd name="connsiteX90" fmla="*/ 234570 w 301203"/>
                <a:gd name="connsiteY90" fmla="*/ 70520 h 264908"/>
                <a:gd name="connsiteX91" fmla="*/ 235984 w 301203"/>
                <a:gd name="connsiteY91" fmla="*/ 70520 h 264908"/>
                <a:gd name="connsiteX92" fmla="*/ 237637 w 301203"/>
                <a:gd name="connsiteY92" fmla="*/ 70520 h 264908"/>
                <a:gd name="connsiteX93" fmla="*/ 238816 w 301203"/>
                <a:gd name="connsiteY93" fmla="*/ 72410 h 264908"/>
                <a:gd name="connsiteX94" fmla="*/ 240705 w 301203"/>
                <a:gd name="connsiteY94" fmla="*/ 70756 h 264908"/>
                <a:gd name="connsiteX95" fmla="*/ 240705 w 301203"/>
                <a:gd name="connsiteY95" fmla="*/ 72173 h 264908"/>
                <a:gd name="connsiteX96" fmla="*/ 242828 w 301203"/>
                <a:gd name="connsiteY96" fmla="*/ 72173 h 264908"/>
                <a:gd name="connsiteX97" fmla="*/ 242828 w 301203"/>
                <a:gd name="connsiteY97" fmla="*/ 73352 h 264908"/>
                <a:gd name="connsiteX98" fmla="*/ 245424 w 301203"/>
                <a:gd name="connsiteY98" fmla="*/ 73352 h 264908"/>
                <a:gd name="connsiteX99" fmla="*/ 245424 w 301203"/>
                <a:gd name="connsiteY99" fmla="*/ 75005 h 264908"/>
                <a:gd name="connsiteX100" fmla="*/ 247074 w 301203"/>
                <a:gd name="connsiteY100" fmla="*/ 75005 h 264908"/>
                <a:gd name="connsiteX101" fmla="*/ 247074 w 301203"/>
                <a:gd name="connsiteY101" fmla="*/ 76892 h 264908"/>
                <a:gd name="connsiteX102" fmla="*/ 250142 w 301203"/>
                <a:gd name="connsiteY102" fmla="*/ 76892 h 264908"/>
                <a:gd name="connsiteX103" fmla="*/ 248727 w 301203"/>
                <a:gd name="connsiteY103" fmla="*/ 78545 h 264908"/>
                <a:gd name="connsiteX104" fmla="*/ 252737 w 301203"/>
                <a:gd name="connsiteY104" fmla="*/ 80196 h 264908"/>
                <a:gd name="connsiteX105" fmla="*/ 254154 w 301203"/>
                <a:gd name="connsiteY105" fmla="*/ 80196 h 264908"/>
                <a:gd name="connsiteX106" fmla="*/ 254154 w 301203"/>
                <a:gd name="connsiteY106" fmla="*/ 82319 h 264908"/>
                <a:gd name="connsiteX107" fmla="*/ 260290 w 301203"/>
                <a:gd name="connsiteY107" fmla="*/ 91050 h 264908"/>
                <a:gd name="connsiteX108" fmla="*/ 261704 w 301203"/>
                <a:gd name="connsiteY108" fmla="*/ 91050 h 264908"/>
                <a:gd name="connsiteX109" fmla="*/ 261704 w 301203"/>
                <a:gd name="connsiteY109" fmla="*/ 93175 h 264908"/>
                <a:gd name="connsiteX110" fmla="*/ 267367 w 301203"/>
                <a:gd name="connsiteY110" fmla="*/ 97421 h 264908"/>
                <a:gd name="connsiteX111" fmla="*/ 266189 w 301203"/>
                <a:gd name="connsiteY111" fmla="*/ 99075 h 264908"/>
                <a:gd name="connsiteX112" fmla="*/ 268312 w 301203"/>
                <a:gd name="connsiteY112" fmla="*/ 100725 h 264908"/>
                <a:gd name="connsiteX113" fmla="*/ 272797 w 301203"/>
                <a:gd name="connsiteY113" fmla="*/ 97421 h 264908"/>
                <a:gd name="connsiteX114" fmla="*/ 270671 w 301203"/>
                <a:gd name="connsiteY114" fmla="*/ 100017 h 264908"/>
                <a:gd name="connsiteX115" fmla="*/ 269257 w 301203"/>
                <a:gd name="connsiteY115" fmla="*/ 100017 h 264908"/>
                <a:gd name="connsiteX116" fmla="*/ 269257 w 301203"/>
                <a:gd name="connsiteY116" fmla="*/ 100017 h 264908"/>
                <a:gd name="connsiteX117" fmla="*/ 269257 w 301203"/>
                <a:gd name="connsiteY117" fmla="*/ 104265 h 264908"/>
                <a:gd name="connsiteX118" fmla="*/ 269257 w 301203"/>
                <a:gd name="connsiteY118" fmla="*/ 106152 h 264908"/>
                <a:gd name="connsiteX119" fmla="*/ 269257 w 301203"/>
                <a:gd name="connsiteY119" fmla="*/ 106152 h 264908"/>
                <a:gd name="connsiteX120" fmla="*/ 269257 w 301203"/>
                <a:gd name="connsiteY120" fmla="*/ 110165 h 264908"/>
                <a:gd name="connsiteX121" fmla="*/ 270671 w 301203"/>
                <a:gd name="connsiteY121" fmla="*/ 108748 h 264908"/>
                <a:gd name="connsiteX122" fmla="*/ 270671 w 301203"/>
                <a:gd name="connsiteY122" fmla="*/ 114411 h 264908"/>
                <a:gd name="connsiteX123" fmla="*/ 270671 w 301203"/>
                <a:gd name="connsiteY123" fmla="*/ 114411 h 264908"/>
                <a:gd name="connsiteX124" fmla="*/ 272325 w 301203"/>
                <a:gd name="connsiteY124" fmla="*/ 120077 h 264908"/>
                <a:gd name="connsiteX125" fmla="*/ 274920 w 301203"/>
                <a:gd name="connsiteY125" fmla="*/ 124323 h 264908"/>
                <a:gd name="connsiteX126" fmla="*/ 277043 w 301203"/>
                <a:gd name="connsiteY126" fmla="*/ 122672 h 264908"/>
                <a:gd name="connsiteX127" fmla="*/ 277043 w 301203"/>
                <a:gd name="connsiteY127" fmla="*/ 122672 h 264908"/>
                <a:gd name="connsiteX128" fmla="*/ 275629 w 301203"/>
                <a:gd name="connsiteY128" fmla="*/ 126446 h 264908"/>
                <a:gd name="connsiteX129" fmla="*/ 275629 w 301203"/>
                <a:gd name="connsiteY129" fmla="*/ 124795 h 264908"/>
                <a:gd name="connsiteX130" fmla="*/ 277043 w 301203"/>
                <a:gd name="connsiteY130" fmla="*/ 124795 h 264908"/>
                <a:gd name="connsiteX131" fmla="*/ 275629 w 301203"/>
                <a:gd name="connsiteY131" fmla="*/ 129986 h 264908"/>
                <a:gd name="connsiteX132" fmla="*/ 277752 w 301203"/>
                <a:gd name="connsiteY132" fmla="*/ 128335 h 264908"/>
                <a:gd name="connsiteX133" fmla="*/ 277752 w 301203"/>
                <a:gd name="connsiteY133" fmla="*/ 128335 h 264908"/>
                <a:gd name="connsiteX134" fmla="*/ 276101 w 301203"/>
                <a:gd name="connsiteY134" fmla="*/ 128335 h 264908"/>
                <a:gd name="connsiteX135" fmla="*/ 276101 w 301203"/>
                <a:gd name="connsiteY135" fmla="*/ 128335 h 264908"/>
                <a:gd name="connsiteX136" fmla="*/ 277988 w 301203"/>
                <a:gd name="connsiteY136" fmla="*/ 126682 h 264908"/>
                <a:gd name="connsiteX137" fmla="*/ 277988 w 301203"/>
                <a:gd name="connsiteY137" fmla="*/ 126682 h 264908"/>
                <a:gd name="connsiteX138" fmla="*/ 279875 w 301203"/>
                <a:gd name="connsiteY138" fmla="*/ 126682 h 264908"/>
                <a:gd name="connsiteX139" fmla="*/ 279875 w 301203"/>
                <a:gd name="connsiteY139" fmla="*/ 128571 h 264908"/>
                <a:gd name="connsiteX140" fmla="*/ 278460 w 301203"/>
                <a:gd name="connsiteY140" fmla="*/ 128571 h 264908"/>
                <a:gd name="connsiteX141" fmla="*/ 276571 w 301203"/>
                <a:gd name="connsiteY141" fmla="*/ 128571 h 264908"/>
                <a:gd name="connsiteX142" fmla="*/ 276571 w 301203"/>
                <a:gd name="connsiteY142" fmla="*/ 131403 h 264908"/>
                <a:gd name="connsiteX143" fmla="*/ 278224 w 301203"/>
                <a:gd name="connsiteY143" fmla="*/ 129513 h 264908"/>
                <a:gd name="connsiteX144" fmla="*/ 278224 w 301203"/>
                <a:gd name="connsiteY144" fmla="*/ 129513 h 264908"/>
                <a:gd name="connsiteX145" fmla="*/ 278224 w 301203"/>
                <a:gd name="connsiteY145" fmla="*/ 129513 h 264908"/>
                <a:gd name="connsiteX146" fmla="*/ 281764 w 301203"/>
                <a:gd name="connsiteY146" fmla="*/ 129513 h 264908"/>
                <a:gd name="connsiteX147" fmla="*/ 280111 w 301203"/>
                <a:gd name="connsiteY147" fmla="*/ 131403 h 264908"/>
                <a:gd name="connsiteX148" fmla="*/ 282470 w 301203"/>
                <a:gd name="connsiteY148" fmla="*/ 131403 h 264908"/>
                <a:gd name="connsiteX149" fmla="*/ 280347 w 301203"/>
                <a:gd name="connsiteY149" fmla="*/ 132817 h 264908"/>
                <a:gd name="connsiteX150" fmla="*/ 282234 w 301203"/>
                <a:gd name="connsiteY150" fmla="*/ 132817 h 264908"/>
                <a:gd name="connsiteX151" fmla="*/ 282234 w 301203"/>
                <a:gd name="connsiteY151" fmla="*/ 132817 h 264908"/>
                <a:gd name="connsiteX152" fmla="*/ 280583 w 301203"/>
                <a:gd name="connsiteY152" fmla="*/ 134707 h 264908"/>
                <a:gd name="connsiteX153" fmla="*/ 282234 w 301203"/>
                <a:gd name="connsiteY153" fmla="*/ 135885 h 264908"/>
                <a:gd name="connsiteX154" fmla="*/ 283887 w 301203"/>
                <a:gd name="connsiteY154" fmla="*/ 135885 h 264908"/>
                <a:gd name="connsiteX155" fmla="*/ 282706 w 301203"/>
                <a:gd name="connsiteY155" fmla="*/ 138953 h 264908"/>
                <a:gd name="connsiteX156" fmla="*/ 285065 w 301203"/>
                <a:gd name="connsiteY156" fmla="*/ 140370 h 264908"/>
                <a:gd name="connsiteX157" fmla="*/ 285065 w 301203"/>
                <a:gd name="connsiteY157" fmla="*/ 143438 h 264908"/>
                <a:gd name="connsiteX158" fmla="*/ 285065 w 301203"/>
                <a:gd name="connsiteY158" fmla="*/ 143438 h 264908"/>
                <a:gd name="connsiteX159" fmla="*/ 287664 w 301203"/>
                <a:gd name="connsiteY159" fmla="*/ 146269 h 264908"/>
                <a:gd name="connsiteX160" fmla="*/ 287664 w 301203"/>
                <a:gd name="connsiteY160" fmla="*/ 145088 h 264908"/>
                <a:gd name="connsiteX161" fmla="*/ 287664 w 301203"/>
                <a:gd name="connsiteY161" fmla="*/ 145088 h 264908"/>
                <a:gd name="connsiteX162" fmla="*/ 287664 w 301203"/>
                <a:gd name="connsiteY162" fmla="*/ 148156 h 264908"/>
                <a:gd name="connsiteX163" fmla="*/ 287664 w 301203"/>
                <a:gd name="connsiteY163" fmla="*/ 148156 h 264908"/>
                <a:gd name="connsiteX164" fmla="*/ 289314 w 301203"/>
                <a:gd name="connsiteY164" fmla="*/ 148156 h 264908"/>
                <a:gd name="connsiteX165" fmla="*/ 288133 w 301203"/>
                <a:gd name="connsiteY165" fmla="*/ 149573 h 264908"/>
                <a:gd name="connsiteX166" fmla="*/ 290731 w 301203"/>
                <a:gd name="connsiteY166" fmla="*/ 149573 h 264908"/>
                <a:gd name="connsiteX167" fmla="*/ 288133 w 301203"/>
                <a:gd name="connsiteY167" fmla="*/ 151696 h 264908"/>
                <a:gd name="connsiteX168" fmla="*/ 288133 w 301203"/>
                <a:gd name="connsiteY168" fmla="*/ 152874 h 264908"/>
                <a:gd name="connsiteX169" fmla="*/ 289550 w 301203"/>
                <a:gd name="connsiteY169" fmla="*/ 151224 h 264908"/>
                <a:gd name="connsiteX170" fmla="*/ 291201 w 301203"/>
                <a:gd name="connsiteY170" fmla="*/ 151224 h 264908"/>
                <a:gd name="connsiteX171" fmla="*/ 289314 w 301203"/>
                <a:gd name="connsiteY171" fmla="*/ 152638 h 264908"/>
                <a:gd name="connsiteX172" fmla="*/ 289314 w 301203"/>
                <a:gd name="connsiteY172" fmla="*/ 154055 h 264908"/>
                <a:gd name="connsiteX173" fmla="*/ 287664 w 301203"/>
                <a:gd name="connsiteY173" fmla="*/ 155942 h 264908"/>
                <a:gd name="connsiteX174" fmla="*/ 291673 w 301203"/>
                <a:gd name="connsiteY174" fmla="*/ 155942 h 264908"/>
                <a:gd name="connsiteX175" fmla="*/ 289314 w 301203"/>
                <a:gd name="connsiteY175" fmla="*/ 158304 h 264908"/>
                <a:gd name="connsiteX176" fmla="*/ 291201 w 301203"/>
                <a:gd name="connsiteY176" fmla="*/ 158304 h 264908"/>
                <a:gd name="connsiteX177" fmla="*/ 291201 w 301203"/>
                <a:gd name="connsiteY177" fmla="*/ 160427 h 264908"/>
                <a:gd name="connsiteX178" fmla="*/ 291201 w 301203"/>
                <a:gd name="connsiteY178" fmla="*/ 160427 h 264908"/>
                <a:gd name="connsiteX179" fmla="*/ 291201 w 301203"/>
                <a:gd name="connsiteY179" fmla="*/ 160427 h 264908"/>
                <a:gd name="connsiteX180" fmla="*/ 293327 w 301203"/>
                <a:gd name="connsiteY180" fmla="*/ 162550 h 264908"/>
                <a:gd name="connsiteX181" fmla="*/ 290259 w 301203"/>
                <a:gd name="connsiteY181" fmla="*/ 165618 h 264908"/>
                <a:gd name="connsiteX182" fmla="*/ 293091 w 301203"/>
                <a:gd name="connsiteY182" fmla="*/ 163023 h 264908"/>
                <a:gd name="connsiteX183" fmla="*/ 294505 w 301203"/>
                <a:gd name="connsiteY183" fmla="*/ 163023 h 264908"/>
                <a:gd name="connsiteX184" fmla="*/ 290965 w 301203"/>
                <a:gd name="connsiteY184" fmla="*/ 165854 h 264908"/>
                <a:gd name="connsiteX185" fmla="*/ 294505 w 301203"/>
                <a:gd name="connsiteY185" fmla="*/ 163259 h 264908"/>
                <a:gd name="connsiteX186" fmla="*/ 294505 w 301203"/>
                <a:gd name="connsiteY186" fmla="*/ 163259 h 264908"/>
                <a:gd name="connsiteX187" fmla="*/ 292618 w 301203"/>
                <a:gd name="connsiteY187" fmla="*/ 163259 h 264908"/>
                <a:gd name="connsiteX188" fmla="*/ 294741 w 301203"/>
                <a:gd name="connsiteY188" fmla="*/ 163259 h 264908"/>
                <a:gd name="connsiteX189" fmla="*/ 292618 w 301203"/>
                <a:gd name="connsiteY189" fmla="*/ 166563 h 264908"/>
                <a:gd name="connsiteX190" fmla="*/ 292618 w 301203"/>
                <a:gd name="connsiteY190" fmla="*/ 166563 h 264908"/>
                <a:gd name="connsiteX191" fmla="*/ 295214 w 301203"/>
                <a:gd name="connsiteY191" fmla="*/ 164673 h 264908"/>
                <a:gd name="connsiteX192" fmla="*/ 296631 w 301203"/>
                <a:gd name="connsiteY192" fmla="*/ 163023 h 264908"/>
                <a:gd name="connsiteX193" fmla="*/ 296631 w 301203"/>
                <a:gd name="connsiteY193" fmla="*/ 163023 h 264908"/>
                <a:gd name="connsiteX194" fmla="*/ 296631 w 301203"/>
                <a:gd name="connsiteY194" fmla="*/ 164204 h 264908"/>
                <a:gd name="connsiteX195" fmla="*/ 298045 w 301203"/>
                <a:gd name="connsiteY195" fmla="*/ 160191 h 264908"/>
                <a:gd name="connsiteX196" fmla="*/ 296395 w 301203"/>
                <a:gd name="connsiteY196" fmla="*/ 160191 h 264908"/>
                <a:gd name="connsiteX197" fmla="*/ 299462 w 301203"/>
                <a:gd name="connsiteY197" fmla="*/ 158068 h 264908"/>
                <a:gd name="connsiteX198" fmla="*/ 297809 w 301203"/>
                <a:gd name="connsiteY198" fmla="*/ 158068 h 264908"/>
                <a:gd name="connsiteX199" fmla="*/ 296158 w 301203"/>
                <a:gd name="connsiteY199" fmla="*/ 158068 h 264908"/>
                <a:gd name="connsiteX200" fmla="*/ 298754 w 301203"/>
                <a:gd name="connsiteY200" fmla="*/ 156415 h 264908"/>
                <a:gd name="connsiteX201" fmla="*/ 298754 w 301203"/>
                <a:gd name="connsiteY201" fmla="*/ 154055 h 264908"/>
                <a:gd name="connsiteX202" fmla="*/ 297336 w 301203"/>
                <a:gd name="connsiteY202" fmla="*/ 154055 h 264908"/>
                <a:gd name="connsiteX203" fmla="*/ 297336 w 301203"/>
                <a:gd name="connsiteY203" fmla="*/ 152405 h 264908"/>
                <a:gd name="connsiteX204" fmla="*/ 295686 w 301203"/>
                <a:gd name="connsiteY204" fmla="*/ 152405 h 264908"/>
                <a:gd name="connsiteX205" fmla="*/ 295686 w 301203"/>
                <a:gd name="connsiteY205" fmla="*/ 152405 h 264908"/>
                <a:gd name="connsiteX206" fmla="*/ 297336 w 301203"/>
                <a:gd name="connsiteY206" fmla="*/ 152405 h 264908"/>
                <a:gd name="connsiteX207" fmla="*/ 295450 w 301203"/>
                <a:gd name="connsiteY207" fmla="*/ 150515 h 264908"/>
                <a:gd name="connsiteX208" fmla="*/ 296864 w 301203"/>
                <a:gd name="connsiteY208" fmla="*/ 150515 h 264908"/>
                <a:gd name="connsiteX209" fmla="*/ 296864 w 301203"/>
                <a:gd name="connsiteY209" fmla="*/ 148865 h 264908"/>
                <a:gd name="connsiteX210" fmla="*/ 296864 w 301203"/>
                <a:gd name="connsiteY210" fmla="*/ 150515 h 264908"/>
                <a:gd name="connsiteX211" fmla="*/ 299226 w 301203"/>
                <a:gd name="connsiteY211" fmla="*/ 150515 h 264908"/>
                <a:gd name="connsiteX212" fmla="*/ 298045 w 301203"/>
                <a:gd name="connsiteY212" fmla="*/ 146506 h 264908"/>
                <a:gd name="connsiteX213" fmla="*/ 298045 w 301203"/>
                <a:gd name="connsiteY213" fmla="*/ 147920 h 264908"/>
                <a:gd name="connsiteX214" fmla="*/ 298045 w 301203"/>
                <a:gd name="connsiteY214" fmla="*/ 146033 h 264908"/>
                <a:gd name="connsiteX215" fmla="*/ 298045 w 301203"/>
                <a:gd name="connsiteY215" fmla="*/ 146033 h 264908"/>
                <a:gd name="connsiteX216" fmla="*/ 296158 w 301203"/>
                <a:gd name="connsiteY216" fmla="*/ 146033 h 264908"/>
                <a:gd name="connsiteX217" fmla="*/ 297809 w 301203"/>
                <a:gd name="connsiteY217" fmla="*/ 146033 h 264908"/>
                <a:gd name="connsiteX218" fmla="*/ 297809 w 301203"/>
                <a:gd name="connsiteY218" fmla="*/ 146033 h 264908"/>
                <a:gd name="connsiteX219" fmla="*/ 296158 w 301203"/>
                <a:gd name="connsiteY219" fmla="*/ 143907 h 264908"/>
                <a:gd name="connsiteX220" fmla="*/ 296158 w 301203"/>
                <a:gd name="connsiteY220" fmla="*/ 143907 h 264908"/>
                <a:gd name="connsiteX221" fmla="*/ 294269 w 301203"/>
                <a:gd name="connsiteY221" fmla="*/ 139898 h 264908"/>
                <a:gd name="connsiteX222" fmla="*/ 295922 w 301203"/>
                <a:gd name="connsiteY222" fmla="*/ 139898 h 264908"/>
                <a:gd name="connsiteX223" fmla="*/ 294032 w 301203"/>
                <a:gd name="connsiteY223" fmla="*/ 139898 h 264908"/>
                <a:gd name="connsiteX224" fmla="*/ 296395 w 301203"/>
                <a:gd name="connsiteY224" fmla="*/ 137066 h 264908"/>
                <a:gd name="connsiteX225" fmla="*/ 294269 w 301203"/>
                <a:gd name="connsiteY225" fmla="*/ 139189 h 264908"/>
                <a:gd name="connsiteX226" fmla="*/ 294269 w 301203"/>
                <a:gd name="connsiteY226" fmla="*/ 136594 h 264908"/>
                <a:gd name="connsiteX227" fmla="*/ 291673 w 301203"/>
                <a:gd name="connsiteY227" fmla="*/ 136594 h 264908"/>
                <a:gd name="connsiteX228" fmla="*/ 293327 w 301203"/>
                <a:gd name="connsiteY228" fmla="*/ 134707 h 264908"/>
                <a:gd name="connsiteX229" fmla="*/ 291437 w 301203"/>
                <a:gd name="connsiteY229" fmla="*/ 134707 h 264908"/>
                <a:gd name="connsiteX230" fmla="*/ 291437 w 301203"/>
                <a:gd name="connsiteY230" fmla="*/ 134707 h 264908"/>
                <a:gd name="connsiteX231" fmla="*/ 289787 w 301203"/>
                <a:gd name="connsiteY231" fmla="*/ 134707 h 264908"/>
                <a:gd name="connsiteX232" fmla="*/ 291673 w 301203"/>
                <a:gd name="connsiteY232" fmla="*/ 132581 h 264908"/>
                <a:gd name="connsiteX233" fmla="*/ 293799 w 301203"/>
                <a:gd name="connsiteY233" fmla="*/ 132581 h 264908"/>
                <a:gd name="connsiteX234" fmla="*/ 289550 w 301203"/>
                <a:gd name="connsiteY234" fmla="*/ 132581 h 264908"/>
                <a:gd name="connsiteX235" fmla="*/ 292382 w 301203"/>
                <a:gd name="connsiteY235" fmla="*/ 130222 h 264908"/>
                <a:gd name="connsiteX236" fmla="*/ 292382 w 301203"/>
                <a:gd name="connsiteY236" fmla="*/ 126209 h 264908"/>
                <a:gd name="connsiteX237" fmla="*/ 292382 w 301203"/>
                <a:gd name="connsiteY237" fmla="*/ 126209 h 264908"/>
                <a:gd name="connsiteX238" fmla="*/ 290495 w 301203"/>
                <a:gd name="connsiteY238" fmla="*/ 127627 h 264908"/>
                <a:gd name="connsiteX239" fmla="*/ 290495 w 301203"/>
                <a:gd name="connsiteY239" fmla="*/ 123850 h 264908"/>
                <a:gd name="connsiteX240" fmla="*/ 288133 w 301203"/>
                <a:gd name="connsiteY240" fmla="*/ 120782 h 264908"/>
                <a:gd name="connsiteX241" fmla="*/ 288133 w 301203"/>
                <a:gd name="connsiteY241" fmla="*/ 117242 h 264908"/>
                <a:gd name="connsiteX242" fmla="*/ 285302 w 301203"/>
                <a:gd name="connsiteY242" fmla="*/ 117242 h 264908"/>
                <a:gd name="connsiteX243" fmla="*/ 286955 w 301203"/>
                <a:gd name="connsiteY243" fmla="*/ 115356 h 264908"/>
                <a:gd name="connsiteX244" fmla="*/ 284596 w 301203"/>
                <a:gd name="connsiteY244" fmla="*/ 108042 h 264908"/>
                <a:gd name="connsiteX245" fmla="*/ 283179 w 301203"/>
                <a:gd name="connsiteY245" fmla="*/ 109456 h 264908"/>
                <a:gd name="connsiteX246" fmla="*/ 280583 w 301203"/>
                <a:gd name="connsiteY246" fmla="*/ 104029 h 264908"/>
                <a:gd name="connsiteX247" fmla="*/ 280583 w 301203"/>
                <a:gd name="connsiteY247" fmla="*/ 101670 h 264908"/>
                <a:gd name="connsiteX248" fmla="*/ 279402 w 301203"/>
                <a:gd name="connsiteY248" fmla="*/ 101670 h 264908"/>
                <a:gd name="connsiteX249" fmla="*/ 279402 w 301203"/>
                <a:gd name="connsiteY249" fmla="*/ 99780 h 264908"/>
                <a:gd name="connsiteX250" fmla="*/ 280819 w 301203"/>
                <a:gd name="connsiteY250" fmla="*/ 97658 h 264908"/>
                <a:gd name="connsiteX251" fmla="*/ 277752 w 301203"/>
                <a:gd name="connsiteY251" fmla="*/ 92231 h 264908"/>
                <a:gd name="connsiteX252" fmla="*/ 277752 w 301203"/>
                <a:gd name="connsiteY252" fmla="*/ 92231 h 264908"/>
                <a:gd name="connsiteX253" fmla="*/ 272797 w 301203"/>
                <a:gd name="connsiteY253" fmla="*/ 82791 h 264908"/>
                <a:gd name="connsiteX254" fmla="*/ 269966 w 301203"/>
                <a:gd name="connsiteY254" fmla="*/ 79251 h 264908"/>
                <a:gd name="connsiteX255" fmla="*/ 269966 w 301203"/>
                <a:gd name="connsiteY255" fmla="*/ 77364 h 264908"/>
                <a:gd name="connsiteX256" fmla="*/ 268548 w 301203"/>
                <a:gd name="connsiteY256" fmla="*/ 77364 h 264908"/>
                <a:gd name="connsiteX257" fmla="*/ 268548 w 301203"/>
                <a:gd name="connsiteY257" fmla="*/ 74533 h 264908"/>
                <a:gd name="connsiteX258" fmla="*/ 263830 w 301203"/>
                <a:gd name="connsiteY258" fmla="*/ 70992 h 264908"/>
                <a:gd name="connsiteX259" fmla="*/ 263830 w 301203"/>
                <a:gd name="connsiteY259" fmla="*/ 69578 h 264908"/>
                <a:gd name="connsiteX260" fmla="*/ 257458 w 301203"/>
                <a:gd name="connsiteY260" fmla="*/ 65329 h 264908"/>
                <a:gd name="connsiteX261" fmla="*/ 257458 w 301203"/>
                <a:gd name="connsiteY261" fmla="*/ 62025 h 264908"/>
                <a:gd name="connsiteX262" fmla="*/ 255099 w 301203"/>
                <a:gd name="connsiteY262" fmla="*/ 62025 h 264908"/>
                <a:gd name="connsiteX263" fmla="*/ 251559 w 301203"/>
                <a:gd name="connsiteY263" fmla="*/ 58016 h 264908"/>
                <a:gd name="connsiteX264" fmla="*/ 243064 w 301203"/>
                <a:gd name="connsiteY264" fmla="*/ 49991 h 264908"/>
                <a:gd name="connsiteX265" fmla="*/ 241883 w 301203"/>
                <a:gd name="connsiteY265" fmla="*/ 49991 h 264908"/>
                <a:gd name="connsiteX266" fmla="*/ 241883 w 301203"/>
                <a:gd name="connsiteY266" fmla="*/ 49991 h 264908"/>
                <a:gd name="connsiteX267" fmla="*/ 236456 w 301203"/>
                <a:gd name="connsiteY267" fmla="*/ 47631 h 264908"/>
                <a:gd name="connsiteX268" fmla="*/ 236456 w 301203"/>
                <a:gd name="connsiteY268" fmla="*/ 46217 h 264908"/>
                <a:gd name="connsiteX269" fmla="*/ 235039 w 301203"/>
                <a:gd name="connsiteY269" fmla="*/ 46217 h 264908"/>
                <a:gd name="connsiteX270" fmla="*/ 235039 w 301203"/>
                <a:gd name="connsiteY270" fmla="*/ 46217 h 264908"/>
                <a:gd name="connsiteX271" fmla="*/ 235039 w 301203"/>
                <a:gd name="connsiteY271" fmla="*/ 46217 h 264908"/>
                <a:gd name="connsiteX272" fmla="*/ 196575 w 301203"/>
                <a:gd name="connsiteY272" fmla="*/ 22620 h 264908"/>
                <a:gd name="connsiteX273" fmla="*/ 196575 w 301203"/>
                <a:gd name="connsiteY273" fmla="*/ 22620 h 264908"/>
                <a:gd name="connsiteX274" fmla="*/ 191857 w 301203"/>
                <a:gd name="connsiteY274" fmla="*/ 18843 h 264908"/>
                <a:gd name="connsiteX275" fmla="*/ 191857 w 301203"/>
                <a:gd name="connsiteY275" fmla="*/ 18843 h 264908"/>
                <a:gd name="connsiteX276" fmla="*/ 190443 w 301203"/>
                <a:gd name="connsiteY276" fmla="*/ 18843 h 264908"/>
                <a:gd name="connsiteX277" fmla="*/ 189026 w 301203"/>
                <a:gd name="connsiteY277" fmla="*/ 18843 h 264908"/>
                <a:gd name="connsiteX278" fmla="*/ 187139 w 301203"/>
                <a:gd name="connsiteY278" fmla="*/ 18843 h 264908"/>
                <a:gd name="connsiteX279" fmla="*/ 180531 w 301203"/>
                <a:gd name="connsiteY279" fmla="*/ 11527 h 264908"/>
                <a:gd name="connsiteX280" fmla="*/ 179114 w 301203"/>
                <a:gd name="connsiteY280" fmla="*/ 11527 h 264908"/>
                <a:gd name="connsiteX281" fmla="*/ 177463 w 301203"/>
                <a:gd name="connsiteY281" fmla="*/ 11527 h 264908"/>
                <a:gd name="connsiteX282" fmla="*/ 178878 w 301203"/>
                <a:gd name="connsiteY282" fmla="*/ 9876 h 264908"/>
                <a:gd name="connsiteX283" fmla="*/ 178878 w 301203"/>
                <a:gd name="connsiteY283" fmla="*/ 9876 h 264908"/>
                <a:gd name="connsiteX284" fmla="*/ 175576 w 301203"/>
                <a:gd name="connsiteY284" fmla="*/ 9876 h 264908"/>
                <a:gd name="connsiteX285" fmla="*/ 176991 w 301203"/>
                <a:gd name="connsiteY285" fmla="*/ 8223 h 264908"/>
                <a:gd name="connsiteX286" fmla="*/ 175576 w 301203"/>
                <a:gd name="connsiteY286" fmla="*/ 8223 h 264908"/>
                <a:gd name="connsiteX287" fmla="*/ 175576 w 301203"/>
                <a:gd name="connsiteY287" fmla="*/ 8223 h 264908"/>
                <a:gd name="connsiteX288" fmla="*/ 174159 w 301203"/>
                <a:gd name="connsiteY288" fmla="*/ 8223 h 264908"/>
                <a:gd name="connsiteX289" fmla="*/ 174159 w 301203"/>
                <a:gd name="connsiteY289" fmla="*/ 8223 h 264908"/>
                <a:gd name="connsiteX290" fmla="*/ 171564 w 301203"/>
                <a:gd name="connsiteY290" fmla="*/ 8223 h 264908"/>
                <a:gd name="connsiteX291" fmla="*/ 173687 w 301203"/>
                <a:gd name="connsiteY291" fmla="*/ 6808 h 264908"/>
                <a:gd name="connsiteX292" fmla="*/ 168496 w 301203"/>
                <a:gd name="connsiteY292" fmla="*/ 6808 h 264908"/>
                <a:gd name="connsiteX293" fmla="*/ 168496 w 301203"/>
                <a:gd name="connsiteY293" fmla="*/ 4922 h 264908"/>
                <a:gd name="connsiteX294" fmla="*/ 168496 w 301203"/>
                <a:gd name="connsiteY294" fmla="*/ 6336 h 264908"/>
                <a:gd name="connsiteX295" fmla="*/ 165428 w 301203"/>
                <a:gd name="connsiteY295" fmla="*/ 6336 h 264908"/>
                <a:gd name="connsiteX296" fmla="*/ 166846 w 301203"/>
                <a:gd name="connsiteY296" fmla="*/ 4213 h 264908"/>
                <a:gd name="connsiteX297" fmla="*/ 166846 w 301203"/>
                <a:gd name="connsiteY297" fmla="*/ 4213 h 264908"/>
                <a:gd name="connsiteX298" fmla="*/ 166846 w 301203"/>
                <a:gd name="connsiteY298" fmla="*/ 5627 h 264908"/>
                <a:gd name="connsiteX299" fmla="*/ 163778 w 301203"/>
                <a:gd name="connsiteY299" fmla="*/ 5627 h 264908"/>
                <a:gd name="connsiteX300" fmla="*/ 163778 w 301203"/>
                <a:gd name="connsiteY300" fmla="*/ 5627 h 264908"/>
                <a:gd name="connsiteX301" fmla="*/ 163778 w 301203"/>
                <a:gd name="connsiteY301" fmla="*/ 5627 h 264908"/>
                <a:gd name="connsiteX302" fmla="*/ 161416 w 301203"/>
                <a:gd name="connsiteY302" fmla="*/ 7045 h 264908"/>
                <a:gd name="connsiteX303" fmla="*/ 157878 w 301203"/>
                <a:gd name="connsiteY303" fmla="*/ 4449 h 264908"/>
                <a:gd name="connsiteX304" fmla="*/ 153866 w 301203"/>
                <a:gd name="connsiteY304" fmla="*/ 6100 h 264908"/>
                <a:gd name="connsiteX305" fmla="*/ 156225 w 301203"/>
                <a:gd name="connsiteY305" fmla="*/ 6100 h 264908"/>
                <a:gd name="connsiteX306" fmla="*/ 156225 w 301203"/>
                <a:gd name="connsiteY306" fmla="*/ 4686 h 264908"/>
                <a:gd name="connsiteX307" fmla="*/ 160001 w 301203"/>
                <a:gd name="connsiteY307" fmla="*/ 2796 h 264908"/>
                <a:gd name="connsiteX308" fmla="*/ 161652 w 301203"/>
                <a:gd name="connsiteY308" fmla="*/ 2796 h 264908"/>
                <a:gd name="connsiteX309" fmla="*/ 156934 w 301203"/>
                <a:gd name="connsiteY309" fmla="*/ 2796 h 264908"/>
                <a:gd name="connsiteX310" fmla="*/ 158584 w 301203"/>
                <a:gd name="connsiteY310" fmla="*/ 2796 h 264908"/>
                <a:gd name="connsiteX311" fmla="*/ 154338 w 301203"/>
                <a:gd name="connsiteY311" fmla="*/ 4686 h 264908"/>
                <a:gd name="connsiteX312" fmla="*/ 154338 w 301203"/>
                <a:gd name="connsiteY312" fmla="*/ 2796 h 264908"/>
                <a:gd name="connsiteX313" fmla="*/ 148675 w 301203"/>
                <a:gd name="connsiteY313" fmla="*/ 4922 h 264908"/>
                <a:gd name="connsiteX314" fmla="*/ 143012 w 301203"/>
                <a:gd name="connsiteY314" fmla="*/ 4922 h 264908"/>
                <a:gd name="connsiteX315" fmla="*/ 138291 w 301203"/>
                <a:gd name="connsiteY315" fmla="*/ 4922 h 264908"/>
                <a:gd name="connsiteX316" fmla="*/ 131683 w 301203"/>
                <a:gd name="connsiteY316" fmla="*/ 2090 h 264908"/>
                <a:gd name="connsiteX317" fmla="*/ 125550 w 301203"/>
                <a:gd name="connsiteY317" fmla="*/ 6808 h 264908"/>
                <a:gd name="connsiteX318" fmla="*/ 123661 w 301203"/>
                <a:gd name="connsiteY318" fmla="*/ 6808 h 264908"/>
                <a:gd name="connsiteX319" fmla="*/ 119179 w 301203"/>
                <a:gd name="connsiteY319" fmla="*/ 3505 h 264908"/>
                <a:gd name="connsiteX320" fmla="*/ 116111 w 301203"/>
                <a:gd name="connsiteY320" fmla="*/ 6100 h 264908"/>
                <a:gd name="connsiteX321" fmla="*/ 116111 w 301203"/>
                <a:gd name="connsiteY321" fmla="*/ 4213 h 264908"/>
                <a:gd name="connsiteX322" fmla="*/ 116111 w 301203"/>
                <a:gd name="connsiteY322" fmla="*/ 4213 h 264908"/>
                <a:gd name="connsiteX323" fmla="*/ 112807 w 301203"/>
                <a:gd name="connsiteY323" fmla="*/ 6808 h 264908"/>
                <a:gd name="connsiteX324" fmla="*/ 112807 w 301203"/>
                <a:gd name="connsiteY324" fmla="*/ 6808 h 264908"/>
                <a:gd name="connsiteX325" fmla="*/ 110448 w 301203"/>
                <a:gd name="connsiteY325" fmla="*/ 2796 h 264908"/>
                <a:gd name="connsiteX326" fmla="*/ 107616 w 301203"/>
                <a:gd name="connsiteY326" fmla="*/ 4213 h 264908"/>
                <a:gd name="connsiteX327" fmla="*/ 96759 w 301203"/>
                <a:gd name="connsiteY327" fmla="*/ 9640 h 264908"/>
                <a:gd name="connsiteX328" fmla="*/ 98177 w 301203"/>
                <a:gd name="connsiteY328" fmla="*/ 7517 h 264908"/>
                <a:gd name="connsiteX329" fmla="*/ 94873 w 301203"/>
                <a:gd name="connsiteY329" fmla="*/ 9168 h 264908"/>
                <a:gd name="connsiteX330" fmla="*/ 94873 w 301203"/>
                <a:gd name="connsiteY330" fmla="*/ 9168 h 264908"/>
                <a:gd name="connsiteX331" fmla="*/ 88737 w 301203"/>
                <a:gd name="connsiteY331" fmla="*/ 10585 h 264908"/>
                <a:gd name="connsiteX332" fmla="*/ 80951 w 301203"/>
                <a:gd name="connsiteY332" fmla="*/ 12472 h 264908"/>
                <a:gd name="connsiteX333" fmla="*/ 74107 w 301203"/>
                <a:gd name="connsiteY333" fmla="*/ 14595 h 264908"/>
                <a:gd name="connsiteX334" fmla="*/ 64667 w 301203"/>
                <a:gd name="connsiteY334" fmla="*/ 19552 h 264908"/>
                <a:gd name="connsiteX335" fmla="*/ 63253 w 301203"/>
                <a:gd name="connsiteY335" fmla="*/ 21675 h 264908"/>
                <a:gd name="connsiteX336" fmla="*/ 61836 w 301203"/>
                <a:gd name="connsiteY336" fmla="*/ 21675 h 264908"/>
                <a:gd name="connsiteX337" fmla="*/ 61836 w 301203"/>
                <a:gd name="connsiteY337" fmla="*/ 23089 h 264908"/>
                <a:gd name="connsiteX338" fmla="*/ 64195 w 301203"/>
                <a:gd name="connsiteY338" fmla="*/ 23089 h 264908"/>
                <a:gd name="connsiteX339" fmla="*/ 63017 w 301203"/>
                <a:gd name="connsiteY339" fmla="*/ 24979 h 264908"/>
                <a:gd name="connsiteX340" fmla="*/ 64904 w 301203"/>
                <a:gd name="connsiteY340" fmla="*/ 24979 h 264908"/>
                <a:gd name="connsiteX341" fmla="*/ 59949 w 301203"/>
                <a:gd name="connsiteY341" fmla="*/ 27810 h 264908"/>
                <a:gd name="connsiteX342" fmla="*/ 70094 w 301203"/>
                <a:gd name="connsiteY342" fmla="*/ 27810 h 264908"/>
                <a:gd name="connsiteX343" fmla="*/ 70094 w 301203"/>
                <a:gd name="connsiteY343" fmla="*/ 28989 h 264908"/>
                <a:gd name="connsiteX344" fmla="*/ 71511 w 301203"/>
                <a:gd name="connsiteY344" fmla="*/ 27338 h 264908"/>
                <a:gd name="connsiteX345" fmla="*/ 71511 w 301203"/>
                <a:gd name="connsiteY345" fmla="*/ 27338 h 264908"/>
                <a:gd name="connsiteX346" fmla="*/ 76230 w 301203"/>
                <a:gd name="connsiteY346" fmla="*/ 24979 h 264908"/>
                <a:gd name="connsiteX347" fmla="*/ 73162 w 301203"/>
                <a:gd name="connsiteY347" fmla="*/ 27574 h 264908"/>
                <a:gd name="connsiteX348" fmla="*/ 73162 w 301203"/>
                <a:gd name="connsiteY348" fmla="*/ 29697 h 264908"/>
                <a:gd name="connsiteX349" fmla="*/ 70567 w 301203"/>
                <a:gd name="connsiteY349" fmla="*/ 31114 h 264908"/>
                <a:gd name="connsiteX350" fmla="*/ 70567 w 301203"/>
                <a:gd name="connsiteY350" fmla="*/ 31114 h 264908"/>
                <a:gd name="connsiteX351" fmla="*/ 72456 w 301203"/>
                <a:gd name="connsiteY351" fmla="*/ 29461 h 264908"/>
                <a:gd name="connsiteX352" fmla="*/ 72456 w 301203"/>
                <a:gd name="connsiteY352" fmla="*/ 29461 h 264908"/>
                <a:gd name="connsiteX353" fmla="*/ 69389 w 301203"/>
                <a:gd name="connsiteY353" fmla="*/ 32056 h 264908"/>
                <a:gd name="connsiteX354" fmla="*/ 69389 w 301203"/>
                <a:gd name="connsiteY354" fmla="*/ 32056 h 264908"/>
                <a:gd name="connsiteX355" fmla="*/ 69389 w 301203"/>
                <a:gd name="connsiteY355" fmla="*/ 32056 h 264908"/>
                <a:gd name="connsiteX356" fmla="*/ 69389 w 301203"/>
                <a:gd name="connsiteY356" fmla="*/ 30406 h 264908"/>
                <a:gd name="connsiteX357" fmla="*/ 63959 w 301203"/>
                <a:gd name="connsiteY357" fmla="*/ 33710 h 264908"/>
                <a:gd name="connsiteX358" fmla="*/ 67499 w 301203"/>
                <a:gd name="connsiteY358" fmla="*/ 31114 h 264908"/>
                <a:gd name="connsiteX359" fmla="*/ 65140 w 301203"/>
                <a:gd name="connsiteY359" fmla="*/ 32529 h 264908"/>
                <a:gd name="connsiteX360" fmla="*/ 60421 w 301203"/>
                <a:gd name="connsiteY360" fmla="*/ 32529 h 264908"/>
                <a:gd name="connsiteX361" fmla="*/ 63725 w 301203"/>
                <a:gd name="connsiteY361" fmla="*/ 32529 h 264908"/>
                <a:gd name="connsiteX362" fmla="*/ 60185 w 301203"/>
                <a:gd name="connsiteY362" fmla="*/ 32529 h 264908"/>
                <a:gd name="connsiteX363" fmla="*/ 57117 w 301203"/>
                <a:gd name="connsiteY363" fmla="*/ 32529 h 264908"/>
                <a:gd name="connsiteX364" fmla="*/ 46733 w 301203"/>
                <a:gd name="connsiteY364" fmla="*/ 32529 h 264908"/>
                <a:gd name="connsiteX365" fmla="*/ 45319 w 301203"/>
                <a:gd name="connsiteY365" fmla="*/ 36305 h 264908"/>
                <a:gd name="connsiteX366" fmla="*/ 45319 w 301203"/>
                <a:gd name="connsiteY366" fmla="*/ 38428 h 264908"/>
                <a:gd name="connsiteX367" fmla="*/ 45319 w 301203"/>
                <a:gd name="connsiteY367" fmla="*/ 38428 h 264908"/>
                <a:gd name="connsiteX368" fmla="*/ 45319 w 301203"/>
                <a:gd name="connsiteY368" fmla="*/ 40318 h 264908"/>
                <a:gd name="connsiteX369" fmla="*/ 43193 w 301203"/>
                <a:gd name="connsiteY369" fmla="*/ 41968 h 264908"/>
                <a:gd name="connsiteX370" fmla="*/ 43193 w 301203"/>
                <a:gd name="connsiteY370" fmla="*/ 43385 h 264908"/>
                <a:gd name="connsiteX371" fmla="*/ 41306 w 301203"/>
                <a:gd name="connsiteY371" fmla="*/ 45508 h 264908"/>
                <a:gd name="connsiteX372" fmla="*/ 44374 w 301203"/>
                <a:gd name="connsiteY372" fmla="*/ 45508 h 264908"/>
                <a:gd name="connsiteX373" fmla="*/ 40128 w 301203"/>
                <a:gd name="connsiteY373" fmla="*/ 48340 h 264908"/>
                <a:gd name="connsiteX374" fmla="*/ 40128 w 301203"/>
                <a:gd name="connsiteY374" fmla="*/ 49754 h 264908"/>
                <a:gd name="connsiteX375" fmla="*/ 40128 w 301203"/>
                <a:gd name="connsiteY375" fmla="*/ 49754 h 264908"/>
                <a:gd name="connsiteX376" fmla="*/ 41779 w 301203"/>
                <a:gd name="connsiteY376" fmla="*/ 49754 h 264908"/>
                <a:gd name="connsiteX377" fmla="*/ 41779 w 301203"/>
                <a:gd name="connsiteY377" fmla="*/ 51644 h 264908"/>
                <a:gd name="connsiteX378" fmla="*/ 43429 w 301203"/>
                <a:gd name="connsiteY378" fmla="*/ 51644 h 264908"/>
                <a:gd name="connsiteX379" fmla="*/ 45555 w 301203"/>
                <a:gd name="connsiteY379" fmla="*/ 49285 h 264908"/>
                <a:gd name="connsiteX380" fmla="*/ 47206 w 301203"/>
                <a:gd name="connsiteY380" fmla="*/ 49285 h 264908"/>
                <a:gd name="connsiteX381" fmla="*/ 43902 w 301203"/>
                <a:gd name="connsiteY381" fmla="*/ 53058 h 264908"/>
                <a:gd name="connsiteX382" fmla="*/ 37530 w 301203"/>
                <a:gd name="connsiteY382" fmla="*/ 56598 h 264908"/>
                <a:gd name="connsiteX383" fmla="*/ 34698 w 301203"/>
                <a:gd name="connsiteY383" fmla="*/ 54476 h 264908"/>
                <a:gd name="connsiteX384" fmla="*/ 32575 w 301203"/>
                <a:gd name="connsiteY384" fmla="*/ 54476 h 264908"/>
                <a:gd name="connsiteX385" fmla="*/ 33993 w 301203"/>
                <a:gd name="connsiteY385" fmla="*/ 54476 h 264908"/>
                <a:gd name="connsiteX386" fmla="*/ 31394 w 301203"/>
                <a:gd name="connsiteY386" fmla="*/ 54476 h 264908"/>
                <a:gd name="connsiteX387" fmla="*/ 32575 w 301203"/>
                <a:gd name="connsiteY387" fmla="*/ 52822 h 264908"/>
                <a:gd name="connsiteX388" fmla="*/ 29744 w 301203"/>
                <a:gd name="connsiteY388" fmla="*/ 52822 h 264908"/>
                <a:gd name="connsiteX389" fmla="*/ 26676 w 301203"/>
                <a:gd name="connsiteY389" fmla="*/ 52822 h 264908"/>
                <a:gd name="connsiteX390" fmla="*/ 26676 w 301203"/>
                <a:gd name="connsiteY390" fmla="*/ 52822 h 264908"/>
                <a:gd name="connsiteX391" fmla="*/ 23136 w 301203"/>
                <a:gd name="connsiteY391" fmla="*/ 52822 h 264908"/>
                <a:gd name="connsiteX392" fmla="*/ 15586 w 301203"/>
                <a:gd name="connsiteY392" fmla="*/ 55184 h 264908"/>
                <a:gd name="connsiteX393" fmla="*/ 13463 w 301203"/>
                <a:gd name="connsiteY393" fmla="*/ 55184 h 264908"/>
                <a:gd name="connsiteX394" fmla="*/ 15586 w 301203"/>
                <a:gd name="connsiteY394" fmla="*/ 53294 h 264908"/>
                <a:gd name="connsiteX395" fmla="*/ 4496 w 301203"/>
                <a:gd name="connsiteY395" fmla="*/ 59902 h 264908"/>
                <a:gd name="connsiteX396" fmla="*/ 1898 w 301203"/>
                <a:gd name="connsiteY396" fmla="*/ 63915 h 264908"/>
                <a:gd name="connsiteX397" fmla="*/ -1167 w 301203"/>
                <a:gd name="connsiteY397" fmla="*/ 70284 h 264908"/>
                <a:gd name="connsiteX398" fmla="*/ 2370 w 301203"/>
                <a:gd name="connsiteY398" fmla="*/ 68397 h 264908"/>
                <a:gd name="connsiteX399" fmla="*/ 2370 w 301203"/>
                <a:gd name="connsiteY399" fmla="*/ 68397 h 264908"/>
                <a:gd name="connsiteX400" fmla="*/ 4024 w 301203"/>
                <a:gd name="connsiteY400" fmla="*/ 68397 h 264908"/>
                <a:gd name="connsiteX401" fmla="*/ 4024 w 301203"/>
                <a:gd name="connsiteY401" fmla="*/ 70048 h 264908"/>
                <a:gd name="connsiteX402" fmla="*/ 1898 w 301203"/>
                <a:gd name="connsiteY402" fmla="*/ 71937 h 264908"/>
                <a:gd name="connsiteX403" fmla="*/ 1898 w 301203"/>
                <a:gd name="connsiteY403" fmla="*/ 71937 h 264908"/>
                <a:gd name="connsiteX404" fmla="*/ 4732 w 301203"/>
                <a:gd name="connsiteY404" fmla="*/ 73352 h 264908"/>
                <a:gd name="connsiteX405" fmla="*/ 9923 w 301203"/>
                <a:gd name="connsiteY405" fmla="*/ 73352 h 264908"/>
                <a:gd name="connsiteX406" fmla="*/ 9923 w 301203"/>
                <a:gd name="connsiteY406" fmla="*/ 73352 h 264908"/>
                <a:gd name="connsiteX407" fmla="*/ 3315 w 301203"/>
                <a:gd name="connsiteY407" fmla="*/ 77128 h 264908"/>
                <a:gd name="connsiteX408" fmla="*/ 3315 w 301203"/>
                <a:gd name="connsiteY408" fmla="*/ 78781 h 264908"/>
                <a:gd name="connsiteX409" fmla="*/ 10395 w 301203"/>
                <a:gd name="connsiteY409" fmla="*/ 78781 h 264908"/>
                <a:gd name="connsiteX410" fmla="*/ 10395 w 301203"/>
                <a:gd name="connsiteY410" fmla="*/ 78781 h 264908"/>
                <a:gd name="connsiteX411" fmla="*/ 5910 w 301203"/>
                <a:gd name="connsiteY411" fmla="*/ 80668 h 264908"/>
                <a:gd name="connsiteX412" fmla="*/ 5910 w 301203"/>
                <a:gd name="connsiteY412" fmla="*/ 80668 h 264908"/>
                <a:gd name="connsiteX413" fmla="*/ 5910 w 301203"/>
                <a:gd name="connsiteY413" fmla="*/ 80668 h 264908"/>
                <a:gd name="connsiteX414" fmla="*/ 8269 w 301203"/>
                <a:gd name="connsiteY414" fmla="*/ 78545 h 264908"/>
                <a:gd name="connsiteX415" fmla="*/ 12046 w 301203"/>
                <a:gd name="connsiteY415" fmla="*/ 76892 h 264908"/>
                <a:gd name="connsiteX416" fmla="*/ 12046 w 301203"/>
                <a:gd name="connsiteY416" fmla="*/ 76892 h 264908"/>
                <a:gd name="connsiteX417" fmla="*/ 10395 w 301203"/>
                <a:gd name="connsiteY417" fmla="*/ 78545 h 264908"/>
                <a:gd name="connsiteX418" fmla="*/ 13463 w 301203"/>
                <a:gd name="connsiteY418" fmla="*/ 76183 h 264908"/>
                <a:gd name="connsiteX419" fmla="*/ 11810 w 301203"/>
                <a:gd name="connsiteY419" fmla="*/ 78545 h 264908"/>
                <a:gd name="connsiteX420" fmla="*/ 14641 w 301203"/>
                <a:gd name="connsiteY420" fmla="*/ 76419 h 264908"/>
                <a:gd name="connsiteX421" fmla="*/ 14641 w 301203"/>
                <a:gd name="connsiteY421" fmla="*/ 76419 h 264908"/>
                <a:gd name="connsiteX422" fmla="*/ 16764 w 301203"/>
                <a:gd name="connsiteY422" fmla="*/ 75005 h 264908"/>
                <a:gd name="connsiteX423" fmla="*/ 15350 w 301203"/>
                <a:gd name="connsiteY423" fmla="*/ 77364 h 264908"/>
                <a:gd name="connsiteX424" fmla="*/ 13463 w 301203"/>
                <a:gd name="connsiteY424" fmla="*/ 77364 h 264908"/>
                <a:gd name="connsiteX425" fmla="*/ 16295 w 301203"/>
                <a:gd name="connsiteY425" fmla="*/ 75477 h 264908"/>
                <a:gd name="connsiteX426" fmla="*/ 20068 w 301203"/>
                <a:gd name="connsiteY426" fmla="*/ 74060 h 264908"/>
                <a:gd name="connsiteX427" fmla="*/ 17945 w 301203"/>
                <a:gd name="connsiteY427" fmla="*/ 76656 h 264908"/>
                <a:gd name="connsiteX428" fmla="*/ 16058 w 301203"/>
                <a:gd name="connsiteY428" fmla="*/ 76656 h 264908"/>
                <a:gd name="connsiteX429" fmla="*/ 12518 w 301203"/>
                <a:gd name="connsiteY429" fmla="*/ 79960 h 264908"/>
                <a:gd name="connsiteX430" fmla="*/ 12518 w 301203"/>
                <a:gd name="connsiteY430" fmla="*/ 79960 h 264908"/>
                <a:gd name="connsiteX431" fmla="*/ 11101 w 301203"/>
                <a:gd name="connsiteY431" fmla="*/ 82319 h 264908"/>
                <a:gd name="connsiteX432" fmla="*/ 13933 w 301203"/>
                <a:gd name="connsiteY432" fmla="*/ 82319 h 264908"/>
                <a:gd name="connsiteX433" fmla="*/ 13933 w 301203"/>
                <a:gd name="connsiteY433" fmla="*/ 82319 h 264908"/>
                <a:gd name="connsiteX434" fmla="*/ 13933 w 301203"/>
                <a:gd name="connsiteY434" fmla="*/ 82319 h 264908"/>
                <a:gd name="connsiteX435" fmla="*/ 13933 w 301203"/>
                <a:gd name="connsiteY435" fmla="*/ 82319 h 264908"/>
                <a:gd name="connsiteX436" fmla="*/ 15350 w 301203"/>
                <a:gd name="connsiteY436" fmla="*/ 82319 h 264908"/>
                <a:gd name="connsiteX437" fmla="*/ 11810 w 301203"/>
                <a:gd name="connsiteY437" fmla="*/ 86095 h 264908"/>
                <a:gd name="connsiteX438" fmla="*/ 13933 w 301203"/>
                <a:gd name="connsiteY438" fmla="*/ 84681 h 264908"/>
                <a:gd name="connsiteX439" fmla="*/ 12282 w 301203"/>
                <a:gd name="connsiteY439" fmla="*/ 87276 h 264908"/>
                <a:gd name="connsiteX440" fmla="*/ 13696 w 301203"/>
                <a:gd name="connsiteY440" fmla="*/ 87276 h 264908"/>
                <a:gd name="connsiteX441" fmla="*/ 12282 w 301203"/>
                <a:gd name="connsiteY441" fmla="*/ 89163 h 264908"/>
                <a:gd name="connsiteX442" fmla="*/ 13696 w 301203"/>
                <a:gd name="connsiteY442" fmla="*/ 89163 h 264908"/>
                <a:gd name="connsiteX443" fmla="*/ 11573 w 301203"/>
                <a:gd name="connsiteY443" fmla="*/ 90813 h 264908"/>
                <a:gd name="connsiteX444" fmla="*/ 11573 w 301203"/>
                <a:gd name="connsiteY444" fmla="*/ 90813 h 264908"/>
                <a:gd name="connsiteX445" fmla="*/ 12991 w 301203"/>
                <a:gd name="connsiteY445" fmla="*/ 89399 h 264908"/>
                <a:gd name="connsiteX446" fmla="*/ 16531 w 301203"/>
                <a:gd name="connsiteY446" fmla="*/ 91758 h 264908"/>
                <a:gd name="connsiteX447" fmla="*/ 18418 w 301203"/>
                <a:gd name="connsiteY447" fmla="*/ 91758 h 264908"/>
                <a:gd name="connsiteX448" fmla="*/ 20540 w 301203"/>
                <a:gd name="connsiteY448" fmla="*/ 93412 h 264908"/>
                <a:gd name="connsiteX449" fmla="*/ 14405 w 301203"/>
                <a:gd name="connsiteY449" fmla="*/ 96713 h 264908"/>
                <a:gd name="connsiteX450" fmla="*/ 14405 w 301203"/>
                <a:gd name="connsiteY450" fmla="*/ 98366 h 264908"/>
                <a:gd name="connsiteX451" fmla="*/ 16531 w 301203"/>
                <a:gd name="connsiteY451" fmla="*/ 97185 h 264908"/>
                <a:gd name="connsiteX452" fmla="*/ 16531 w 301203"/>
                <a:gd name="connsiteY452" fmla="*/ 98839 h 264908"/>
                <a:gd name="connsiteX453" fmla="*/ 16531 w 301203"/>
                <a:gd name="connsiteY453" fmla="*/ 98839 h 264908"/>
                <a:gd name="connsiteX454" fmla="*/ 14405 w 301203"/>
                <a:gd name="connsiteY454" fmla="*/ 100725 h 264908"/>
                <a:gd name="connsiteX455" fmla="*/ 15822 w 301203"/>
                <a:gd name="connsiteY455" fmla="*/ 100725 h 264908"/>
                <a:gd name="connsiteX456" fmla="*/ 21249 w 301203"/>
                <a:gd name="connsiteY456" fmla="*/ 96713 h 264908"/>
                <a:gd name="connsiteX457" fmla="*/ 19126 w 301203"/>
                <a:gd name="connsiteY457" fmla="*/ 99075 h 264908"/>
                <a:gd name="connsiteX458" fmla="*/ 19126 w 301203"/>
                <a:gd name="connsiteY458" fmla="*/ 100489 h 264908"/>
                <a:gd name="connsiteX459" fmla="*/ 21722 w 301203"/>
                <a:gd name="connsiteY459" fmla="*/ 98366 h 264908"/>
                <a:gd name="connsiteX460" fmla="*/ 21722 w 301203"/>
                <a:gd name="connsiteY460" fmla="*/ 98366 h 264908"/>
                <a:gd name="connsiteX461" fmla="*/ 21722 w 301203"/>
                <a:gd name="connsiteY461" fmla="*/ 98366 h 264908"/>
                <a:gd name="connsiteX462" fmla="*/ 24789 w 301203"/>
                <a:gd name="connsiteY462" fmla="*/ 96479 h 264908"/>
                <a:gd name="connsiteX463" fmla="*/ 24789 w 301203"/>
                <a:gd name="connsiteY463" fmla="*/ 98366 h 264908"/>
                <a:gd name="connsiteX464" fmla="*/ 22430 w 301203"/>
                <a:gd name="connsiteY464" fmla="*/ 100962 h 264908"/>
                <a:gd name="connsiteX465" fmla="*/ 27621 w 301203"/>
                <a:gd name="connsiteY465" fmla="*/ 97421 h 264908"/>
                <a:gd name="connsiteX466" fmla="*/ 27621 w 301203"/>
                <a:gd name="connsiteY466" fmla="*/ 100017 h 264908"/>
                <a:gd name="connsiteX467" fmla="*/ 33284 w 301203"/>
                <a:gd name="connsiteY467" fmla="*/ 96479 h 264908"/>
                <a:gd name="connsiteX468" fmla="*/ 30925 w 301203"/>
                <a:gd name="connsiteY468" fmla="*/ 98602 h 264908"/>
                <a:gd name="connsiteX469" fmla="*/ 38475 w 301203"/>
                <a:gd name="connsiteY469" fmla="*/ 93881 h 264908"/>
                <a:gd name="connsiteX470" fmla="*/ 33520 w 301203"/>
                <a:gd name="connsiteY470" fmla="*/ 96479 h 264908"/>
                <a:gd name="connsiteX471" fmla="*/ 34935 w 301203"/>
                <a:gd name="connsiteY471" fmla="*/ 95062 h 264908"/>
                <a:gd name="connsiteX472" fmla="*/ 32812 w 301203"/>
                <a:gd name="connsiteY472" fmla="*/ 96479 h 264908"/>
                <a:gd name="connsiteX473" fmla="*/ 29271 w 301203"/>
                <a:gd name="connsiteY473" fmla="*/ 96479 h 264908"/>
                <a:gd name="connsiteX474" fmla="*/ 34462 w 301203"/>
                <a:gd name="connsiteY474" fmla="*/ 96479 h 264908"/>
                <a:gd name="connsiteX475" fmla="*/ 40361 w 301203"/>
                <a:gd name="connsiteY475" fmla="*/ 94590 h 264908"/>
                <a:gd name="connsiteX476" fmla="*/ 34935 w 301203"/>
                <a:gd name="connsiteY476" fmla="*/ 99544 h 264908"/>
                <a:gd name="connsiteX477" fmla="*/ 37060 w 301203"/>
                <a:gd name="connsiteY477" fmla="*/ 99544 h 264908"/>
                <a:gd name="connsiteX478" fmla="*/ 37060 w 301203"/>
                <a:gd name="connsiteY478" fmla="*/ 102143 h 264908"/>
                <a:gd name="connsiteX479" fmla="*/ 39892 w 301203"/>
                <a:gd name="connsiteY479" fmla="*/ 102143 h 264908"/>
                <a:gd name="connsiteX480" fmla="*/ 41306 w 301203"/>
                <a:gd name="connsiteY480" fmla="*/ 100489 h 264908"/>
                <a:gd name="connsiteX481" fmla="*/ 42960 w 301203"/>
                <a:gd name="connsiteY481" fmla="*/ 100489 h 264908"/>
                <a:gd name="connsiteX482" fmla="*/ 41070 w 301203"/>
                <a:gd name="connsiteY482" fmla="*/ 101906 h 264908"/>
                <a:gd name="connsiteX483" fmla="*/ 43429 w 301203"/>
                <a:gd name="connsiteY483" fmla="*/ 101906 h 264908"/>
                <a:gd name="connsiteX484" fmla="*/ 43429 w 301203"/>
                <a:gd name="connsiteY484" fmla="*/ 103557 h 264908"/>
                <a:gd name="connsiteX485" fmla="*/ 46261 w 301203"/>
                <a:gd name="connsiteY485" fmla="*/ 103557 h 264908"/>
                <a:gd name="connsiteX486" fmla="*/ 41306 w 301203"/>
                <a:gd name="connsiteY486" fmla="*/ 108042 h 264908"/>
                <a:gd name="connsiteX487" fmla="*/ 44610 w 301203"/>
                <a:gd name="connsiteY487" fmla="*/ 108042 h 264908"/>
                <a:gd name="connsiteX488" fmla="*/ 44610 w 301203"/>
                <a:gd name="connsiteY488" fmla="*/ 109692 h 264908"/>
                <a:gd name="connsiteX489" fmla="*/ 46027 w 301203"/>
                <a:gd name="connsiteY489" fmla="*/ 108042 h 264908"/>
                <a:gd name="connsiteX490" fmla="*/ 46027 w 301203"/>
                <a:gd name="connsiteY490" fmla="*/ 108042 h 264908"/>
                <a:gd name="connsiteX491" fmla="*/ 46027 w 301203"/>
                <a:gd name="connsiteY491" fmla="*/ 106388 h 264908"/>
                <a:gd name="connsiteX492" fmla="*/ 46027 w 301203"/>
                <a:gd name="connsiteY492" fmla="*/ 108042 h 264908"/>
                <a:gd name="connsiteX493" fmla="*/ 47442 w 301203"/>
                <a:gd name="connsiteY493" fmla="*/ 106625 h 264908"/>
                <a:gd name="connsiteX494" fmla="*/ 47442 w 301203"/>
                <a:gd name="connsiteY494" fmla="*/ 106625 h 264908"/>
                <a:gd name="connsiteX495" fmla="*/ 46027 w 301203"/>
                <a:gd name="connsiteY495" fmla="*/ 106625 h 264908"/>
                <a:gd name="connsiteX496" fmla="*/ 43665 w 301203"/>
                <a:gd name="connsiteY496" fmla="*/ 109456 h 264908"/>
                <a:gd name="connsiteX497" fmla="*/ 52632 w 301203"/>
                <a:gd name="connsiteY497" fmla="*/ 105444 h 264908"/>
                <a:gd name="connsiteX498" fmla="*/ 52632 w 301203"/>
                <a:gd name="connsiteY498" fmla="*/ 106861 h 264908"/>
                <a:gd name="connsiteX499" fmla="*/ 56409 w 301203"/>
                <a:gd name="connsiteY499" fmla="*/ 105210 h 264908"/>
                <a:gd name="connsiteX500" fmla="*/ 52869 w 301203"/>
                <a:gd name="connsiteY500" fmla="*/ 107806 h 264908"/>
                <a:gd name="connsiteX501" fmla="*/ 52869 w 301203"/>
                <a:gd name="connsiteY501" fmla="*/ 107806 h 264908"/>
                <a:gd name="connsiteX502" fmla="*/ 56645 w 301203"/>
                <a:gd name="connsiteY502" fmla="*/ 107806 h 264908"/>
                <a:gd name="connsiteX503" fmla="*/ 52632 w 301203"/>
                <a:gd name="connsiteY503" fmla="*/ 110637 h 264908"/>
                <a:gd name="connsiteX504" fmla="*/ 54050 w 301203"/>
                <a:gd name="connsiteY504" fmla="*/ 110637 h 264908"/>
                <a:gd name="connsiteX505" fmla="*/ 60658 w 301203"/>
                <a:gd name="connsiteY505" fmla="*/ 110637 h 264908"/>
                <a:gd name="connsiteX506" fmla="*/ 58296 w 301203"/>
                <a:gd name="connsiteY506" fmla="*/ 112996 h 264908"/>
                <a:gd name="connsiteX507" fmla="*/ 61363 w 301203"/>
                <a:gd name="connsiteY507" fmla="*/ 111110 h 264908"/>
                <a:gd name="connsiteX508" fmla="*/ 61363 w 301203"/>
                <a:gd name="connsiteY508" fmla="*/ 111110 h 264908"/>
                <a:gd name="connsiteX509" fmla="*/ 61363 w 301203"/>
                <a:gd name="connsiteY509" fmla="*/ 111110 h 264908"/>
                <a:gd name="connsiteX510" fmla="*/ 63489 w 301203"/>
                <a:gd name="connsiteY510" fmla="*/ 111110 h 264908"/>
                <a:gd name="connsiteX511" fmla="*/ 62308 w 301203"/>
                <a:gd name="connsiteY511" fmla="*/ 112996 h 264908"/>
                <a:gd name="connsiteX512" fmla="*/ 64195 w 301203"/>
                <a:gd name="connsiteY512" fmla="*/ 112996 h 264908"/>
                <a:gd name="connsiteX513" fmla="*/ 62781 w 301203"/>
                <a:gd name="connsiteY513" fmla="*/ 114647 h 264908"/>
                <a:gd name="connsiteX514" fmla="*/ 62781 w 301203"/>
                <a:gd name="connsiteY514" fmla="*/ 114647 h 264908"/>
                <a:gd name="connsiteX515" fmla="*/ 62781 w 301203"/>
                <a:gd name="connsiteY515" fmla="*/ 114647 h 264908"/>
                <a:gd name="connsiteX516" fmla="*/ 66790 w 301203"/>
                <a:gd name="connsiteY516" fmla="*/ 117009 h 264908"/>
                <a:gd name="connsiteX517" fmla="*/ 65140 w 301203"/>
                <a:gd name="connsiteY517" fmla="*/ 118659 h 264908"/>
                <a:gd name="connsiteX518" fmla="*/ 65140 w 301203"/>
                <a:gd name="connsiteY518" fmla="*/ 118659 h 264908"/>
                <a:gd name="connsiteX519" fmla="*/ 67499 w 301203"/>
                <a:gd name="connsiteY519" fmla="*/ 116300 h 264908"/>
                <a:gd name="connsiteX520" fmla="*/ 67499 w 301203"/>
                <a:gd name="connsiteY520" fmla="*/ 116300 h 264908"/>
                <a:gd name="connsiteX521" fmla="*/ 66085 w 301203"/>
                <a:gd name="connsiteY521" fmla="*/ 118423 h 264908"/>
                <a:gd name="connsiteX522" fmla="*/ 68208 w 301203"/>
                <a:gd name="connsiteY522" fmla="*/ 116300 h 264908"/>
                <a:gd name="connsiteX523" fmla="*/ 68208 w 301203"/>
                <a:gd name="connsiteY523" fmla="*/ 116300 h 264908"/>
                <a:gd name="connsiteX524" fmla="*/ 66557 w 301203"/>
                <a:gd name="connsiteY524" fmla="*/ 118423 h 264908"/>
                <a:gd name="connsiteX525" fmla="*/ 67971 w 301203"/>
                <a:gd name="connsiteY525" fmla="*/ 116773 h 264908"/>
                <a:gd name="connsiteX526" fmla="*/ 66321 w 301203"/>
                <a:gd name="connsiteY526" fmla="*/ 121255 h 264908"/>
                <a:gd name="connsiteX527" fmla="*/ 69625 w 301203"/>
                <a:gd name="connsiteY527" fmla="*/ 117478 h 264908"/>
                <a:gd name="connsiteX528" fmla="*/ 69625 w 301203"/>
                <a:gd name="connsiteY528" fmla="*/ 119604 h 264908"/>
                <a:gd name="connsiteX529" fmla="*/ 72456 w 301203"/>
                <a:gd name="connsiteY529" fmla="*/ 117951 h 264908"/>
                <a:gd name="connsiteX530" fmla="*/ 72456 w 301203"/>
                <a:gd name="connsiteY530" fmla="*/ 120310 h 264908"/>
                <a:gd name="connsiteX531" fmla="*/ 74107 w 301203"/>
                <a:gd name="connsiteY531" fmla="*/ 120310 h 264908"/>
                <a:gd name="connsiteX532" fmla="*/ 74107 w 301203"/>
                <a:gd name="connsiteY532" fmla="*/ 120310 h 264908"/>
                <a:gd name="connsiteX533" fmla="*/ 77647 w 301203"/>
                <a:gd name="connsiteY533" fmla="*/ 120310 h 264908"/>
                <a:gd name="connsiteX534" fmla="*/ 74815 w 301203"/>
                <a:gd name="connsiteY534" fmla="*/ 122672 h 264908"/>
                <a:gd name="connsiteX535" fmla="*/ 78356 w 301203"/>
                <a:gd name="connsiteY535" fmla="*/ 121019 h 264908"/>
                <a:gd name="connsiteX536" fmla="*/ 78356 w 301203"/>
                <a:gd name="connsiteY536" fmla="*/ 121019 h 264908"/>
                <a:gd name="connsiteX537" fmla="*/ 78356 w 301203"/>
                <a:gd name="connsiteY537" fmla="*/ 122672 h 264908"/>
                <a:gd name="connsiteX538" fmla="*/ 76466 w 301203"/>
                <a:gd name="connsiteY538" fmla="*/ 122672 h 264908"/>
                <a:gd name="connsiteX539" fmla="*/ 73871 w 301203"/>
                <a:gd name="connsiteY539" fmla="*/ 125267 h 264908"/>
                <a:gd name="connsiteX540" fmla="*/ 78825 w 301203"/>
                <a:gd name="connsiteY540" fmla="*/ 122436 h 264908"/>
                <a:gd name="connsiteX541" fmla="*/ 78825 w 301203"/>
                <a:gd name="connsiteY541" fmla="*/ 122436 h 264908"/>
                <a:gd name="connsiteX542" fmla="*/ 76466 w 301203"/>
                <a:gd name="connsiteY542" fmla="*/ 124559 h 264908"/>
                <a:gd name="connsiteX543" fmla="*/ 75052 w 301203"/>
                <a:gd name="connsiteY543" fmla="*/ 124559 h 264908"/>
                <a:gd name="connsiteX544" fmla="*/ 75052 w 301203"/>
                <a:gd name="connsiteY544" fmla="*/ 126209 h 264908"/>
                <a:gd name="connsiteX545" fmla="*/ 77411 w 301203"/>
                <a:gd name="connsiteY545" fmla="*/ 126209 h 264908"/>
                <a:gd name="connsiteX546" fmla="*/ 77411 w 301203"/>
                <a:gd name="connsiteY546" fmla="*/ 128571 h 264908"/>
                <a:gd name="connsiteX547" fmla="*/ 80715 w 301203"/>
                <a:gd name="connsiteY547" fmla="*/ 128571 h 264908"/>
                <a:gd name="connsiteX548" fmla="*/ 80715 w 301203"/>
                <a:gd name="connsiteY548" fmla="*/ 126682 h 264908"/>
                <a:gd name="connsiteX549" fmla="*/ 82129 w 301203"/>
                <a:gd name="connsiteY549" fmla="*/ 126682 h 264908"/>
                <a:gd name="connsiteX550" fmla="*/ 80006 w 301203"/>
                <a:gd name="connsiteY550" fmla="*/ 128571 h 264908"/>
                <a:gd name="connsiteX551" fmla="*/ 78119 w 301203"/>
                <a:gd name="connsiteY551" fmla="*/ 131167 h 264908"/>
                <a:gd name="connsiteX552" fmla="*/ 81187 w 301203"/>
                <a:gd name="connsiteY552" fmla="*/ 129277 h 264908"/>
                <a:gd name="connsiteX553" fmla="*/ 81187 w 301203"/>
                <a:gd name="connsiteY553" fmla="*/ 127863 h 264908"/>
                <a:gd name="connsiteX554" fmla="*/ 81187 w 301203"/>
                <a:gd name="connsiteY554" fmla="*/ 127863 h 264908"/>
                <a:gd name="connsiteX555" fmla="*/ 81187 w 301203"/>
                <a:gd name="connsiteY555" fmla="*/ 127863 h 264908"/>
                <a:gd name="connsiteX556" fmla="*/ 81187 w 301203"/>
                <a:gd name="connsiteY556" fmla="*/ 127863 h 264908"/>
                <a:gd name="connsiteX557" fmla="*/ 81187 w 301203"/>
                <a:gd name="connsiteY557" fmla="*/ 127863 h 264908"/>
                <a:gd name="connsiteX558" fmla="*/ 84019 w 301203"/>
                <a:gd name="connsiteY558" fmla="*/ 125031 h 264908"/>
                <a:gd name="connsiteX559" fmla="*/ 82602 w 301203"/>
                <a:gd name="connsiteY559" fmla="*/ 126918 h 264908"/>
                <a:gd name="connsiteX560" fmla="*/ 84724 w 301203"/>
                <a:gd name="connsiteY560" fmla="*/ 125031 h 264908"/>
                <a:gd name="connsiteX561" fmla="*/ 84724 w 301203"/>
                <a:gd name="connsiteY561" fmla="*/ 125031 h 264908"/>
                <a:gd name="connsiteX562" fmla="*/ 81187 w 301203"/>
                <a:gd name="connsiteY562" fmla="*/ 129041 h 264908"/>
                <a:gd name="connsiteX563" fmla="*/ 83546 w 301203"/>
                <a:gd name="connsiteY563" fmla="*/ 126918 h 264908"/>
                <a:gd name="connsiteX564" fmla="*/ 83546 w 301203"/>
                <a:gd name="connsiteY564" fmla="*/ 126918 h 264908"/>
                <a:gd name="connsiteX565" fmla="*/ 81893 w 301203"/>
                <a:gd name="connsiteY565" fmla="*/ 129513 h 264908"/>
                <a:gd name="connsiteX566" fmla="*/ 81893 w 301203"/>
                <a:gd name="connsiteY566" fmla="*/ 129513 h 264908"/>
                <a:gd name="connsiteX567" fmla="*/ 84019 w 301203"/>
                <a:gd name="connsiteY567" fmla="*/ 129513 h 264908"/>
                <a:gd name="connsiteX568" fmla="*/ 82365 w 301203"/>
                <a:gd name="connsiteY568" fmla="*/ 131403 h 264908"/>
                <a:gd name="connsiteX569" fmla="*/ 84255 w 301203"/>
                <a:gd name="connsiteY569" fmla="*/ 131403 h 264908"/>
                <a:gd name="connsiteX570" fmla="*/ 86378 w 301203"/>
                <a:gd name="connsiteY570" fmla="*/ 129277 h 264908"/>
                <a:gd name="connsiteX571" fmla="*/ 84488 w 301203"/>
                <a:gd name="connsiteY571" fmla="*/ 132109 h 264908"/>
                <a:gd name="connsiteX572" fmla="*/ 84488 w 301203"/>
                <a:gd name="connsiteY572" fmla="*/ 132109 h 264908"/>
                <a:gd name="connsiteX573" fmla="*/ 86142 w 301203"/>
                <a:gd name="connsiteY573" fmla="*/ 134471 h 264908"/>
                <a:gd name="connsiteX574" fmla="*/ 89682 w 301203"/>
                <a:gd name="connsiteY574" fmla="*/ 132345 h 264908"/>
                <a:gd name="connsiteX575" fmla="*/ 89682 w 301203"/>
                <a:gd name="connsiteY575" fmla="*/ 133762 h 264908"/>
                <a:gd name="connsiteX576" fmla="*/ 87792 w 301203"/>
                <a:gd name="connsiteY576" fmla="*/ 133762 h 264908"/>
                <a:gd name="connsiteX577" fmla="*/ 89918 w 301203"/>
                <a:gd name="connsiteY577" fmla="*/ 133762 h 264908"/>
                <a:gd name="connsiteX578" fmla="*/ 88028 w 301203"/>
                <a:gd name="connsiteY578" fmla="*/ 136594 h 264908"/>
                <a:gd name="connsiteX579" fmla="*/ 89446 w 301203"/>
                <a:gd name="connsiteY579" fmla="*/ 136594 h 264908"/>
                <a:gd name="connsiteX580" fmla="*/ 89446 w 301203"/>
                <a:gd name="connsiteY580" fmla="*/ 138008 h 264908"/>
                <a:gd name="connsiteX581" fmla="*/ 89446 w 301203"/>
                <a:gd name="connsiteY581" fmla="*/ 138008 h 264908"/>
                <a:gd name="connsiteX582" fmla="*/ 90860 w 301203"/>
                <a:gd name="connsiteY582" fmla="*/ 138008 h 264908"/>
                <a:gd name="connsiteX583" fmla="*/ 92041 w 301203"/>
                <a:gd name="connsiteY583" fmla="*/ 136594 h 264908"/>
                <a:gd name="connsiteX584" fmla="*/ 92041 w 301203"/>
                <a:gd name="connsiteY584" fmla="*/ 136594 h 264908"/>
                <a:gd name="connsiteX585" fmla="*/ 89918 w 301203"/>
                <a:gd name="connsiteY585" fmla="*/ 138953 h 264908"/>
                <a:gd name="connsiteX586" fmla="*/ 88501 w 301203"/>
                <a:gd name="connsiteY586" fmla="*/ 142021 h 264908"/>
                <a:gd name="connsiteX587" fmla="*/ 88501 w 301203"/>
                <a:gd name="connsiteY587" fmla="*/ 142021 h 264908"/>
                <a:gd name="connsiteX588" fmla="*/ 88501 w 301203"/>
                <a:gd name="connsiteY588" fmla="*/ 143674 h 264908"/>
                <a:gd name="connsiteX589" fmla="*/ 90624 w 301203"/>
                <a:gd name="connsiteY589" fmla="*/ 138953 h 264908"/>
                <a:gd name="connsiteX590" fmla="*/ 90624 w 301203"/>
                <a:gd name="connsiteY590" fmla="*/ 141312 h 264908"/>
                <a:gd name="connsiteX591" fmla="*/ 93928 w 301203"/>
                <a:gd name="connsiteY591" fmla="*/ 137066 h 264908"/>
                <a:gd name="connsiteX592" fmla="*/ 92277 w 301203"/>
                <a:gd name="connsiteY592" fmla="*/ 140370 h 264908"/>
                <a:gd name="connsiteX593" fmla="*/ 96287 w 301203"/>
                <a:gd name="connsiteY593" fmla="*/ 136830 h 264908"/>
                <a:gd name="connsiteX594" fmla="*/ 93928 w 301203"/>
                <a:gd name="connsiteY594" fmla="*/ 140370 h 264908"/>
                <a:gd name="connsiteX595" fmla="*/ 91569 w 301203"/>
                <a:gd name="connsiteY595" fmla="*/ 142729 h 264908"/>
                <a:gd name="connsiteX596" fmla="*/ 93928 w 301203"/>
                <a:gd name="connsiteY596" fmla="*/ 140606 h 264908"/>
                <a:gd name="connsiteX597" fmla="*/ 93928 w 301203"/>
                <a:gd name="connsiteY597" fmla="*/ 140606 h 264908"/>
                <a:gd name="connsiteX598" fmla="*/ 93928 w 301203"/>
                <a:gd name="connsiteY598" fmla="*/ 142729 h 264908"/>
                <a:gd name="connsiteX599" fmla="*/ 91569 w 301203"/>
                <a:gd name="connsiteY599" fmla="*/ 144380 h 264908"/>
                <a:gd name="connsiteX600" fmla="*/ 93222 w 301203"/>
                <a:gd name="connsiteY600" fmla="*/ 146033 h 264908"/>
                <a:gd name="connsiteX601" fmla="*/ 93222 w 301203"/>
                <a:gd name="connsiteY601" fmla="*/ 146033 h 264908"/>
                <a:gd name="connsiteX602" fmla="*/ 97704 w 301203"/>
                <a:gd name="connsiteY602" fmla="*/ 144144 h 264908"/>
                <a:gd name="connsiteX603" fmla="*/ 95817 w 301203"/>
                <a:gd name="connsiteY603" fmla="*/ 146975 h 264908"/>
                <a:gd name="connsiteX604" fmla="*/ 98177 w 301203"/>
                <a:gd name="connsiteY604" fmla="*/ 145325 h 264908"/>
                <a:gd name="connsiteX605" fmla="*/ 100300 w 301203"/>
                <a:gd name="connsiteY605" fmla="*/ 145325 h 264908"/>
                <a:gd name="connsiteX606" fmla="*/ 100300 w 301203"/>
                <a:gd name="connsiteY606" fmla="*/ 145325 h 264908"/>
                <a:gd name="connsiteX607" fmla="*/ 100300 w 301203"/>
                <a:gd name="connsiteY607" fmla="*/ 147684 h 264908"/>
                <a:gd name="connsiteX608" fmla="*/ 102422 w 301203"/>
                <a:gd name="connsiteY608" fmla="*/ 144852 h 264908"/>
                <a:gd name="connsiteX609" fmla="*/ 102422 w 301203"/>
                <a:gd name="connsiteY609" fmla="*/ 147448 h 264908"/>
                <a:gd name="connsiteX610" fmla="*/ 102422 w 301203"/>
                <a:gd name="connsiteY610" fmla="*/ 147448 h 264908"/>
                <a:gd name="connsiteX611" fmla="*/ 103840 w 301203"/>
                <a:gd name="connsiteY611" fmla="*/ 146033 h 264908"/>
                <a:gd name="connsiteX612" fmla="*/ 103840 w 301203"/>
                <a:gd name="connsiteY612" fmla="*/ 144144 h 264908"/>
                <a:gd name="connsiteX613" fmla="*/ 105021 w 301203"/>
                <a:gd name="connsiteY613" fmla="*/ 145797 h 264908"/>
                <a:gd name="connsiteX614" fmla="*/ 105021 w 301203"/>
                <a:gd name="connsiteY614" fmla="*/ 145797 h 264908"/>
                <a:gd name="connsiteX615" fmla="*/ 103367 w 301203"/>
                <a:gd name="connsiteY615" fmla="*/ 145797 h 264908"/>
                <a:gd name="connsiteX616" fmla="*/ 103367 w 301203"/>
                <a:gd name="connsiteY616" fmla="*/ 147448 h 264908"/>
                <a:gd name="connsiteX617" fmla="*/ 103367 w 301203"/>
                <a:gd name="connsiteY617" fmla="*/ 147448 h 264908"/>
                <a:gd name="connsiteX618" fmla="*/ 104784 w 301203"/>
                <a:gd name="connsiteY618" fmla="*/ 146033 h 264908"/>
                <a:gd name="connsiteX619" fmla="*/ 106199 w 301203"/>
                <a:gd name="connsiteY619" fmla="*/ 146033 h 264908"/>
                <a:gd name="connsiteX620" fmla="*/ 104784 w 301203"/>
                <a:gd name="connsiteY620" fmla="*/ 148156 h 264908"/>
                <a:gd name="connsiteX621" fmla="*/ 106435 w 301203"/>
                <a:gd name="connsiteY621" fmla="*/ 148156 h 264908"/>
                <a:gd name="connsiteX622" fmla="*/ 105021 w 301203"/>
                <a:gd name="connsiteY622" fmla="*/ 149807 h 264908"/>
                <a:gd name="connsiteX623" fmla="*/ 106671 w 301203"/>
                <a:gd name="connsiteY623" fmla="*/ 148392 h 264908"/>
                <a:gd name="connsiteX624" fmla="*/ 106671 w 301203"/>
                <a:gd name="connsiteY624" fmla="*/ 153347 h 264908"/>
                <a:gd name="connsiteX625" fmla="*/ 104784 w 301203"/>
                <a:gd name="connsiteY625" fmla="*/ 155000 h 264908"/>
                <a:gd name="connsiteX626" fmla="*/ 104784 w 301203"/>
                <a:gd name="connsiteY626" fmla="*/ 156651 h 264908"/>
                <a:gd name="connsiteX627" fmla="*/ 106199 w 301203"/>
                <a:gd name="connsiteY627" fmla="*/ 155000 h 264908"/>
                <a:gd name="connsiteX628" fmla="*/ 107616 w 301203"/>
                <a:gd name="connsiteY628" fmla="*/ 155000 h 264908"/>
                <a:gd name="connsiteX629" fmla="*/ 106199 w 301203"/>
                <a:gd name="connsiteY629" fmla="*/ 156415 h 264908"/>
                <a:gd name="connsiteX630" fmla="*/ 106199 w 301203"/>
                <a:gd name="connsiteY630" fmla="*/ 156415 h 264908"/>
                <a:gd name="connsiteX631" fmla="*/ 106199 w 301203"/>
                <a:gd name="connsiteY631" fmla="*/ 155000 h 264908"/>
                <a:gd name="connsiteX632" fmla="*/ 106199 w 301203"/>
                <a:gd name="connsiteY632" fmla="*/ 155000 h 264908"/>
                <a:gd name="connsiteX633" fmla="*/ 104784 w 301203"/>
                <a:gd name="connsiteY633" fmla="*/ 156415 h 264908"/>
                <a:gd name="connsiteX634" fmla="*/ 106199 w 301203"/>
                <a:gd name="connsiteY634" fmla="*/ 156415 h 264908"/>
                <a:gd name="connsiteX635" fmla="*/ 104548 w 301203"/>
                <a:gd name="connsiteY635" fmla="*/ 158538 h 264908"/>
                <a:gd name="connsiteX636" fmla="*/ 106907 w 301203"/>
                <a:gd name="connsiteY636" fmla="*/ 159955 h 264908"/>
                <a:gd name="connsiteX637" fmla="*/ 106907 w 301203"/>
                <a:gd name="connsiteY637" fmla="*/ 159955 h 264908"/>
                <a:gd name="connsiteX638" fmla="*/ 106907 w 301203"/>
                <a:gd name="connsiteY638" fmla="*/ 159955 h 264908"/>
                <a:gd name="connsiteX639" fmla="*/ 105490 w 301203"/>
                <a:gd name="connsiteY639" fmla="*/ 161372 h 264908"/>
                <a:gd name="connsiteX640" fmla="*/ 107852 w 301203"/>
                <a:gd name="connsiteY640" fmla="*/ 161372 h 264908"/>
                <a:gd name="connsiteX641" fmla="*/ 107852 w 301203"/>
                <a:gd name="connsiteY641" fmla="*/ 162786 h 264908"/>
                <a:gd name="connsiteX642" fmla="*/ 109739 w 301203"/>
                <a:gd name="connsiteY642" fmla="*/ 161136 h 264908"/>
                <a:gd name="connsiteX643" fmla="*/ 109739 w 301203"/>
                <a:gd name="connsiteY643" fmla="*/ 159010 h 264908"/>
                <a:gd name="connsiteX644" fmla="*/ 109739 w 301203"/>
                <a:gd name="connsiteY644" fmla="*/ 159010 h 264908"/>
                <a:gd name="connsiteX645" fmla="*/ 109739 w 301203"/>
                <a:gd name="connsiteY645" fmla="*/ 159010 h 264908"/>
                <a:gd name="connsiteX646" fmla="*/ 111626 w 301203"/>
                <a:gd name="connsiteY646" fmla="*/ 155942 h 264908"/>
                <a:gd name="connsiteX647" fmla="*/ 112807 w 301203"/>
                <a:gd name="connsiteY647" fmla="*/ 159246 h 264908"/>
                <a:gd name="connsiteX648" fmla="*/ 112807 w 301203"/>
                <a:gd name="connsiteY648" fmla="*/ 159246 h 264908"/>
                <a:gd name="connsiteX649" fmla="*/ 111390 w 301203"/>
                <a:gd name="connsiteY649" fmla="*/ 160900 h 264908"/>
                <a:gd name="connsiteX650" fmla="*/ 112807 w 301203"/>
                <a:gd name="connsiteY650" fmla="*/ 160900 h 264908"/>
                <a:gd name="connsiteX651" fmla="*/ 114457 w 301203"/>
                <a:gd name="connsiteY651" fmla="*/ 160900 h 264908"/>
                <a:gd name="connsiteX652" fmla="*/ 110920 w 301203"/>
                <a:gd name="connsiteY652" fmla="*/ 164437 h 264908"/>
                <a:gd name="connsiteX653" fmla="*/ 109503 w 301203"/>
                <a:gd name="connsiteY653" fmla="*/ 164437 h 264908"/>
                <a:gd name="connsiteX654" fmla="*/ 109503 w 301203"/>
                <a:gd name="connsiteY654" fmla="*/ 166090 h 264908"/>
                <a:gd name="connsiteX655" fmla="*/ 111862 w 301203"/>
                <a:gd name="connsiteY655" fmla="*/ 164437 h 264908"/>
                <a:gd name="connsiteX656" fmla="*/ 111862 w 301203"/>
                <a:gd name="connsiteY656" fmla="*/ 164437 h 264908"/>
                <a:gd name="connsiteX657" fmla="*/ 111862 w 301203"/>
                <a:gd name="connsiteY657" fmla="*/ 166090 h 264908"/>
                <a:gd name="connsiteX658" fmla="*/ 111862 w 301203"/>
                <a:gd name="connsiteY658" fmla="*/ 166090 h 264908"/>
                <a:gd name="connsiteX659" fmla="*/ 110448 w 301203"/>
                <a:gd name="connsiteY659" fmla="*/ 167505 h 264908"/>
                <a:gd name="connsiteX660" fmla="*/ 112098 w 301203"/>
                <a:gd name="connsiteY660" fmla="*/ 167505 h 264908"/>
                <a:gd name="connsiteX661" fmla="*/ 113752 w 301203"/>
                <a:gd name="connsiteY661" fmla="*/ 165854 h 264908"/>
                <a:gd name="connsiteX662" fmla="*/ 113752 w 301203"/>
                <a:gd name="connsiteY662" fmla="*/ 165854 h 264908"/>
                <a:gd name="connsiteX663" fmla="*/ 112334 w 301203"/>
                <a:gd name="connsiteY663" fmla="*/ 167271 h 264908"/>
                <a:gd name="connsiteX664" fmla="*/ 112334 w 301203"/>
                <a:gd name="connsiteY664" fmla="*/ 167271 h 264908"/>
                <a:gd name="connsiteX665" fmla="*/ 110684 w 301203"/>
                <a:gd name="connsiteY665" fmla="*/ 169158 h 264908"/>
                <a:gd name="connsiteX666" fmla="*/ 112571 w 301203"/>
                <a:gd name="connsiteY666" fmla="*/ 169158 h 264908"/>
                <a:gd name="connsiteX667" fmla="*/ 111153 w 301203"/>
                <a:gd name="connsiteY667" fmla="*/ 171281 h 264908"/>
                <a:gd name="connsiteX668" fmla="*/ 111153 w 301203"/>
                <a:gd name="connsiteY668" fmla="*/ 171281 h 264908"/>
                <a:gd name="connsiteX669" fmla="*/ 112807 w 301203"/>
                <a:gd name="connsiteY669" fmla="*/ 171281 h 264908"/>
                <a:gd name="connsiteX670" fmla="*/ 114694 w 301203"/>
                <a:gd name="connsiteY670" fmla="*/ 171281 h 264908"/>
                <a:gd name="connsiteX671" fmla="*/ 113279 w 301203"/>
                <a:gd name="connsiteY671" fmla="*/ 172934 h 264908"/>
                <a:gd name="connsiteX672" fmla="*/ 115875 w 301203"/>
                <a:gd name="connsiteY672" fmla="*/ 172934 h 264908"/>
                <a:gd name="connsiteX673" fmla="*/ 115875 w 301203"/>
                <a:gd name="connsiteY673" fmla="*/ 171517 h 264908"/>
                <a:gd name="connsiteX674" fmla="*/ 117525 w 301203"/>
                <a:gd name="connsiteY674" fmla="*/ 171517 h 264908"/>
                <a:gd name="connsiteX675" fmla="*/ 117525 w 301203"/>
                <a:gd name="connsiteY675" fmla="*/ 171517 h 264908"/>
                <a:gd name="connsiteX676" fmla="*/ 118942 w 301203"/>
                <a:gd name="connsiteY676" fmla="*/ 170103 h 264908"/>
                <a:gd name="connsiteX677" fmla="*/ 118942 w 301203"/>
                <a:gd name="connsiteY677" fmla="*/ 170103 h 264908"/>
                <a:gd name="connsiteX678" fmla="*/ 117289 w 301203"/>
                <a:gd name="connsiteY678" fmla="*/ 172226 h 264908"/>
                <a:gd name="connsiteX679" fmla="*/ 117289 w 301203"/>
                <a:gd name="connsiteY679" fmla="*/ 174113 h 264908"/>
                <a:gd name="connsiteX680" fmla="*/ 119179 w 301203"/>
                <a:gd name="connsiteY680" fmla="*/ 172462 h 264908"/>
                <a:gd name="connsiteX681" fmla="*/ 113515 w 301203"/>
                <a:gd name="connsiteY681" fmla="*/ 176236 h 264908"/>
                <a:gd name="connsiteX682" fmla="*/ 113515 w 301203"/>
                <a:gd name="connsiteY682" fmla="*/ 178125 h 264908"/>
                <a:gd name="connsiteX683" fmla="*/ 114694 w 301203"/>
                <a:gd name="connsiteY683" fmla="*/ 178125 h 264908"/>
                <a:gd name="connsiteX684" fmla="*/ 116111 w 301203"/>
                <a:gd name="connsiteY684" fmla="*/ 176708 h 264908"/>
                <a:gd name="connsiteX685" fmla="*/ 116111 w 301203"/>
                <a:gd name="connsiteY685" fmla="*/ 178834 h 264908"/>
                <a:gd name="connsiteX686" fmla="*/ 116111 w 301203"/>
                <a:gd name="connsiteY686" fmla="*/ 178834 h 264908"/>
                <a:gd name="connsiteX687" fmla="*/ 117761 w 301203"/>
                <a:gd name="connsiteY687" fmla="*/ 178834 h 264908"/>
                <a:gd name="connsiteX688" fmla="*/ 117761 w 301203"/>
                <a:gd name="connsiteY688" fmla="*/ 178834 h 264908"/>
                <a:gd name="connsiteX689" fmla="*/ 117761 w 301203"/>
                <a:gd name="connsiteY689" fmla="*/ 178834 h 264908"/>
                <a:gd name="connsiteX690" fmla="*/ 119651 w 301203"/>
                <a:gd name="connsiteY690" fmla="*/ 177417 h 264908"/>
                <a:gd name="connsiteX691" fmla="*/ 118470 w 301203"/>
                <a:gd name="connsiteY691" fmla="*/ 177417 h 264908"/>
                <a:gd name="connsiteX692" fmla="*/ 120593 w 301203"/>
                <a:gd name="connsiteY692" fmla="*/ 175530 h 264908"/>
                <a:gd name="connsiteX693" fmla="*/ 119415 w 301203"/>
                <a:gd name="connsiteY693" fmla="*/ 175530 h 264908"/>
                <a:gd name="connsiteX694" fmla="*/ 121065 w 301203"/>
                <a:gd name="connsiteY694" fmla="*/ 173640 h 264908"/>
                <a:gd name="connsiteX695" fmla="*/ 121065 w 301203"/>
                <a:gd name="connsiteY695" fmla="*/ 174821 h 264908"/>
                <a:gd name="connsiteX696" fmla="*/ 117525 w 301203"/>
                <a:gd name="connsiteY696" fmla="*/ 178361 h 264908"/>
                <a:gd name="connsiteX697" fmla="*/ 119179 w 301203"/>
                <a:gd name="connsiteY697" fmla="*/ 178361 h 264908"/>
                <a:gd name="connsiteX698" fmla="*/ 117761 w 301203"/>
                <a:gd name="connsiteY698" fmla="*/ 180484 h 264908"/>
                <a:gd name="connsiteX699" fmla="*/ 119884 w 301203"/>
                <a:gd name="connsiteY699" fmla="*/ 178598 h 264908"/>
                <a:gd name="connsiteX700" fmla="*/ 119884 w 301203"/>
                <a:gd name="connsiteY700" fmla="*/ 180721 h 264908"/>
                <a:gd name="connsiteX701" fmla="*/ 117289 w 301203"/>
                <a:gd name="connsiteY701" fmla="*/ 179070 h 264908"/>
                <a:gd name="connsiteX702" fmla="*/ 113752 w 301203"/>
                <a:gd name="connsiteY702" fmla="*/ 181665 h 264908"/>
                <a:gd name="connsiteX703" fmla="*/ 113752 w 301203"/>
                <a:gd name="connsiteY703" fmla="*/ 183080 h 264908"/>
                <a:gd name="connsiteX704" fmla="*/ 113752 w 301203"/>
                <a:gd name="connsiteY704" fmla="*/ 184497 h 264908"/>
                <a:gd name="connsiteX705" fmla="*/ 116819 w 301203"/>
                <a:gd name="connsiteY705" fmla="*/ 181429 h 264908"/>
                <a:gd name="connsiteX706" fmla="*/ 116819 w 301203"/>
                <a:gd name="connsiteY706" fmla="*/ 181429 h 264908"/>
                <a:gd name="connsiteX707" fmla="*/ 115402 w 301203"/>
                <a:gd name="connsiteY707" fmla="*/ 182843 h 264908"/>
                <a:gd name="connsiteX708" fmla="*/ 115402 w 301203"/>
                <a:gd name="connsiteY708" fmla="*/ 182843 h 264908"/>
                <a:gd name="connsiteX709" fmla="*/ 114221 w 301203"/>
                <a:gd name="connsiteY709" fmla="*/ 184497 h 264908"/>
                <a:gd name="connsiteX710" fmla="*/ 114221 w 301203"/>
                <a:gd name="connsiteY710" fmla="*/ 185911 h 264908"/>
                <a:gd name="connsiteX711" fmla="*/ 116583 w 301203"/>
                <a:gd name="connsiteY711" fmla="*/ 185911 h 264908"/>
                <a:gd name="connsiteX712" fmla="*/ 116583 w 301203"/>
                <a:gd name="connsiteY712" fmla="*/ 184261 h 264908"/>
                <a:gd name="connsiteX713" fmla="*/ 119651 w 301203"/>
                <a:gd name="connsiteY713" fmla="*/ 184261 h 264908"/>
                <a:gd name="connsiteX714" fmla="*/ 117761 w 301203"/>
                <a:gd name="connsiteY714" fmla="*/ 186384 h 264908"/>
                <a:gd name="connsiteX715" fmla="*/ 117761 w 301203"/>
                <a:gd name="connsiteY715" fmla="*/ 186384 h 264908"/>
                <a:gd name="connsiteX716" fmla="*/ 115638 w 301203"/>
                <a:gd name="connsiteY716" fmla="*/ 188743 h 264908"/>
                <a:gd name="connsiteX717" fmla="*/ 115638 w 301203"/>
                <a:gd name="connsiteY717" fmla="*/ 188743 h 264908"/>
                <a:gd name="connsiteX718" fmla="*/ 115638 w 301203"/>
                <a:gd name="connsiteY718" fmla="*/ 187565 h 264908"/>
                <a:gd name="connsiteX719" fmla="*/ 118706 w 301203"/>
                <a:gd name="connsiteY719" fmla="*/ 187565 h 264908"/>
                <a:gd name="connsiteX720" fmla="*/ 115638 w 301203"/>
                <a:gd name="connsiteY720" fmla="*/ 191811 h 264908"/>
                <a:gd name="connsiteX721" fmla="*/ 115638 w 301203"/>
                <a:gd name="connsiteY721" fmla="*/ 191811 h 264908"/>
                <a:gd name="connsiteX722" fmla="*/ 115638 w 301203"/>
                <a:gd name="connsiteY722" fmla="*/ 190160 h 264908"/>
                <a:gd name="connsiteX723" fmla="*/ 119651 w 301203"/>
                <a:gd name="connsiteY723" fmla="*/ 187092 h 264908"/>
                <a:gd name="connsiteX724" fmla="*/ 116583 w 301203"/>
                <a:gd name="connsiteY724" fmla="*/ 189688 h 264908"/>
                <a:gd name="connsiteX725" fmla="*/ 117997 w 301203"/>
                <a:gd name="connsiteY725" fmla="*/ 189688 h 264908"/>
                <a:gd name="connsiteX726" fmla="*/ 119884 w 301203"/>
                <a:gd name="connsiteY726" fmla="*/ 187565 h 264908"/>
                <a:gd name="connsiteX727" fmla="*/ 119884 w 301203"/>
                <a:gd name="connsiteY727" fmla="*/ 187565 h 264908"/>
                <a:gd name="connsiteX728" fmla="*/ 119884 w 301203"/>
                <a:gd name="connsiteY728" fmla="*/ 185911 h 264908"/>
                <a:gd name="connsiteX729" fmla="*/ 117053 w 301203"/>
                <a:gd name="connsiteY729" fmla="*/ 185911 h 264908"/>
                <a:gd name="connsiteX730" fmla="*/ 117053 w 301203"/>
                <a:gd name="connsiteY730" fmla="*/ 185911 h 264908"/>
                <a:gd name="connsiteX731" fmla="*/ 117053 w 301203"/>
                <a:gd name="connsiteY731" fmla="*/ 185911 h 264908"/>
                <a:gd name="connsiteX732" fmla="*/ 122010 w 301203"/>
                <a:gd name="connsiteY732" fmla="*/ 185911 h 264908"/>
                <a:gd name="connsiteX733" fmla="*/ 123188 w 301203"/>
                <a:gd name="connsiteY733" fmla="*/ 184497 h 264908"/>
                <a:gd name="connsiteX734" fmla="*/ 123188 w 301203"/>
                <a:gd name="connsiteY734" fmla="*/ 184497 h 264908"/>
                <a:gd name="connsiteX735" fmla="*/ 123188 w 301203"/>
                <a:gd name="connsiteY735" fmla="*/ 184497 h 264908"/>
                <a:gd name="connsiteX736" fmla="*/ 125314 w 301203"/>
                <a:gd name="connsiteY736" fmla="*/ 184497 h 264908"/>
                <a:gd name="connsiteX737" fmla="*/ 125314 w 301203"/>
                <a:gd name="connsiteY737" fmla="*/ 184497 h 264908"/>
                <a:gd name="connsiteX738" fmla="*/ 122010 w 301203"/>
                <a:gd name="connsiteY738" fmla="*/ 187565 h 264908"/>
                <a:gd name="connsiteX739" fmla="*/ 120593 w 301203"/>
                <a:gd name="connsiteY739" fmla="*/ 189924 h 264908"/>
                <a:gd name="connsiteX740" fmla="*/ 117997 w 301203"/>
                <a:gd name="connsiteY740" fmla="*/ 189924 h 264908"/>
                <a:gd name="connsiteX741" fmla="*/ 116111 w 301203"/>
                <a:gd name="connsiteY741" fmla="*/ 192755 h 264908"/>
                <a:gd name="connsiteX742" fmla="*/ 118942 w 301203"/>
                <a:gd name="connsiteY742" fmla="*/ 189924 h 264908"/>
                <a:gd name="connsiteX743" fmla="*/ 118942 w 301203"/>
                <a:gd name="connsiteY743" fmla="*/ 191338 h 264908"/>
                <a:gd name="connsiteX744" fmla="*/ 120593 w 301203"/>
                <a:gd name="connsiteY744" fmla="*/ 189451 h 264908"/>
                <a:gd name="connsiteX745" fmla="*/ 120593 w 301203"/>
                <a:gd name="connsiteY745" fmla="*/ 189451 h 264908"/>
                <a:gd name="connsiteX746" fmla="*/ 122482 w 301203"/>
                <a:gd name="connsiteY746" fmla="*/ 189451 h 264908"/>
                <a:gd name="connsiteX747" fmla="*/ 122482 w 301203"/>
                <a:gd name="connsiteY747" fmla="*/ 189451 h 264908"/>
                <a:gd name="connsiteX748" fmla="*/ 124133 w 301203"/>
                <a:gd name="connsiteY748" fmla="*/ 189451 h 264908"/>
                <a:gd name="connsiteX749" fmla="*/ 121301 w 301203"/>
                <a:gd name="connsiteY749" fmla="*/ 192047 h 264908"/>
                <a:gd name="connsiteX750" fmla="*/ 125078 w 301203"/>
                <a:gd name="connsiteY750" fmla="*/ 192047 h 264908"/>
                <a:gd name="connsiteX751" fmla="*/ 123188 w 301203"/>
                <a:gd name="connsiteY751" fmla="*/ 194170 h 264908"/>
                <a:gd name="connsiteX752" fmla="*/ 125078 w 301203"/>
                <a:gd name="connsiteY752" fmla="*/ 194170 h 264908"/>
                <a:gd name="connsiteX753" fmla="*/ 126728 w 301203"/>
                <a:gd name="connsiteY753" fmla="*/ 192047 h 264908"/>
                <a:gd name="connsiteX754" fmla="*/ 128382 w 301203"/>
                <a:gd name="connsiteY754" fmla="*/ 192047 h 264908"/>
                <a:gd name="connsiteX755" fmla="*/ 126256 w 301203"/>
                <a:gd name="connsiteY755" fmla="*/ 192047 h 264908"/>
                <a:gd name="connsiteX756" fmla="*/ 123897 w 301203"/>
                <a:gd name="connsiteY756" fmla="*/ 194878 h 264908"/>
                <a:gd name="connsiteX757" fmla="*/ 127201 w 301203"/>
                <a:gd name="connsiteY757" fmla="*/ 193464 h 264908"/>
                <a:gd name="connsiteX758" fmla="*/ 127201 w 301203"/>
                <a:gd name="connsiteY758" fmla="*/ 193464 h 264908"/>
                <a:gd name="connsiteX759" fmla="*/ 129088 w 301203"/>
                <a:gd name="connsiteY759" fmla="*/ 193464 h 264908"/>
                <a:gd name="connsiteX760" fmla="*/ 127673 w 301203"/>
                <a:gd name="connsiteY760" fmla="*/ 195115 h 264908"/>
                <a:gd name="connsiteX761" fmla="*/ 130032 w 301203"/>
                <a:gd name="connsiteY761" fmla="*/ 195115 h 264908"/>
                <a:gd name="connsiteX762" fmla="*/ 126728 w 301203"/>
                <a:gd name="connsiteY762" fmla="*/ 197474 h 264908"/>
                <a:gd name="connsiteX763" fmla="*/ 126728 w 301203"/>
                <a:gd name="connsiteY763" fmla="*/ 197474 h 264908"/>
                <a:gd name="connsiteX764" fmla="*/ 125078 w 301203"/>
                <a:gd name="connsiteY764" fmla="*/ 199363 h 264908"/>
                <a:gd name="connsiteX765" fmla="*/ 126728 w 301203"/>
                <a:gd name="connsiteY765" fmla="*/ 199363 h 264908"/>
                <a:gd name="connsiteX766" fmla="*/ 126728 w 301203"/>
                <a:gd name="connsiteY766" fmla="*/ 199363 h 264908"/>
                <a:gd name="connsiteX767" fmla="*/ 126728 w 301203"/>
                <a:gd name="connsiteY767" fmla="*/ 199363 h 264908"/>
                <a:gd name="connsiteX768" fmla="*/ 126728 w 301203"/>
                <a:gd name="connsiteY768" fmla="*/ 201486 h 264908"/>
                <a:gd name="connsiteX769" fmla="*/ 128851 w 301203"/>
                <a:gd name="connsiteY769" fmla="*/ 201486 h 264908"/>
                <a:gd name="connsiteX770" fmla="*/ 130269 w 301203"/>
                <a:gd name="connsiteY770" fmla="*/ 199600 h 264908"/>
                <a:gd name="connsiteX771" fmla="*/ 130269 w 301203"/>
                <a:gd name="connsiteY771" fmla="*/ 201250 h 264908"/>
                <a:gd name="connsiteX772" fmla="*/ 130269 w 301203"/>
                <a:gd name="connsiteY772" fmla="*/ 203845 h 264908"/>
                <a:gd name="connsiteX773" fmla="*/ 131919 w 301203"/>
                <a:gd name="connsiteY773" fmla="*/ 205263 h 264908"/>
                <a:gd name="connsiteX774" fmla="*/ 131919 w 301203"/>
                <a:gd name="connsiteY774" fmla="*/ 203845 h 264908"/>
                <a:gd name="connsiteX775" fmla="*/ 133809 w 301203"/>
                <a:gd name="connsiteY775" fmla="*/ 203845 h 264908"/>
                <a:gd name="connsiteX776" fmla="*/ 132155 w 301203"/>
                <a:gd name="connsiteY776" fmla="*/ 205026 h 264908"/>
                <a:gd name="connsiteX777" fmla="*/ 130505 w 301203"/>
                <a:gd name="connsiteY777" fmla="*/ 207149 h 264908"/>
                <a:gd name="connsiteX778" fmla="*/ 134517 w 301203"/>
                <a:gd name="connsiteY778" fmla="*/ 204554 h 264908"/>
                <a:gd name="connsiteX779" fmla="*/ 132864 w 301203"/>
                <a:gd name="connsiteY779" fmla="*/ 206913 h 264908"/>
                <a:gd name="connsiteX780" fmla="*/ 132864 w 301203"/>
                <a:gd name="connsiteY780" fmla="*/ 206913 h 264908"/>
                <a:gd name="connsiteX781" fmla="*/ 134751 w 301203"/>
                <a:gd name="connsiteY781" fmla="*/ 206913 h 264908"/>
                <a:gd name="connsiteX782" fmla="*/ 132155 w 301203"/>
                <a:gd name="connsiteY782" fmla="*/ 209509 h 264908"/>
                <a:gd name="connsiteX783" fmla="*/ 134987 w 301203"/>
                <a:gd name="connsiteY783" fmla="*/ 207149 h 264908"/>
                <a:gd name="connsiteX784" fmla="*/ 133100 w 301203"/>
                <a:gd name="connsiteY784" fmla="*/ 209981 h 264908"/>
                <a:gd name="connsiteX785" fmla="*/ 133100 w 301203"/>
                <a:gd name="connsiteY785" fmla="*/ 209981 h 264908"/>
                <a:gd name="connsiteX786" fmla="*/ 130977 w 301203"/>
                <a:gd name="connsiteY786" fmla="*/ 212576 h 264908"/>
                <a:gd name="connsiteX787" fmla="*/ 130977 w 301203"/>
                <a:gd name="connsiteY787" fmla="*/ 212576 h 264908"/>
                <a:gd name="connsiteX788" fmla="*/ 130977 w 301203"/>
                <a:gd name="connsiteY788" fmla="*/ 211162 h 264908"/>
                <a:gd name="connsiteX789" fmla="*/ 130977 w 301203"/>
                <a:gd name="connsiteY789" fmla="*/ 211162 h 264908"/>
                <a:gd name="connsiteX790" fmla="*/ 130977 w 301203"/>
                <a:gd name="connsiteY790" fmla="*/ 211162 h 264908"/>
                <a:gd name="connsiteX791" fmla="*/ 133100 w 301203"/>
                <a:gd name="connsiteY791" fmla="*/ 209272 h 264908"/>
                <a:gd name="connsiteX792" fmla="*/ 133100 w 301203"/>
                <a:gd name="connsiteY792" fmla="*/ 209272 h 264908"/>
                <a:gd name="connsiteX793" fmla="*/ 130977 w 301203"/>
                <a:gd name="connsiteY793" fmla="*/ 211398 h 264908"/>
                <a:gd name="connsiteX794" fmla="*/ 132864 w 301203"/>
                <a:gd name="connsiteY794" fmla="*/ 211398 h 264908"/>
                <a:gd name="connsiteX795" fmla="*/ 132864 w 301203"/>
                <a:gd name="connsiteY795" fmla="*/ 211398 h 264908"/>
                <a:gd name="connsiteX796" fmla="*/ 130032 w 301203"/>
                <a:gd name="connsiteY796" fmla="*/ 213757 h 264908"/>
                <a:gd name="connsiteX797" fmla="*/ 130032 w 301203"/>
                <a:gd name="connsiteY797" fmla="*/ 216589 h 264908"/>
                <a:gd name="connsiteX798" fmla="*/ 127673 w 301203"/>
                <a:gd name="connsiteY798" fmla="*/ 220599 h 264908"/>
                <a:gd name="connsiteX799" fmla="*/ 129088 w 301203"/>
                <a:gd name="connsiteY799" fmla="*/ 218239 h 264908"/>
                <a:gd name="connsiteX800" fmla="*/ 129088 w 301203"/>
                <a:gd name="connsiteY800" fmla="*/ 218239 h 264908"/>
                <a:gd name="connsiteX801" fmla="*/ 130977 w 301203"/>
                <a:gd name="connsiteY801" fmla="*/ 216589 h 264908"/>
                <a:gd name="connsiteX802" fmla="*/ 130977 w 301203"/>
                <a:gd name="connsiteY802" fmla="*/ 216589 h 264908"/>
                <a:gd name="connsiteX803" fmla="*/ 133100 w 301203"/>
                <a:gd name="connsiteY803" fmla="*/ 214466 h 264908"/>
                <a:gd name="connsiteX804" fmla="*/ 133100 w 301203"/>
                <a:gd name="connsiteY804" fmla="*/ 214466 h 264908"/>
                <a:gd name="connsiteX805" fmla="*/ 131450 w 301203"/>
                <a:gd name="connsiteY805" fmla="*/ 216353 h 264908"/>
                <a:gd name="connsiteX806" fmla="*/ 131450 w 301203"/>
                <a:gd name="connsiteY806" fmla="*/ 216353 h 264908"/>
                <a:gd name="connsiteX807" fmla="*/ 131450 w 301203"/>
                <a:gd name="connsiteY807" fmla="*/ 214935 h 264908"/>
                <a:gd name="connsiteX808" fmla="*/ 131450 w 301203"/>
                <a:gd name="connsiteY808" fmla="*/ 214935 h 264908"/>
                <a:gd name="connsiteX809" fmla="*/ 129796 w 301203"/>
                <a:gd name="connsiteY809" fmla="*/ 217297 h 264908"/>
                <a:gd name="connsiteX810" fmla="*/ 129796 w 301203"/>
                <a:gd name="connsiteY810" fmla="*/ 217297 h 264908"/>
                <a:gd name="connsiteX811" fmla="*/ 131919 w 301203"/>
                <a:gd name="connsiteY811" fmla="*/ 217297 h 264908"/>
                <a:gd name="connsiteX812" fmla="*/ 130269 w 301203"/>
                <a:gd name="connsiteY812" fmla="*/ 218712 h 264908"/>
                <a:gd name="connsiteX813" fmla="*/ 130269 w 301203"/>
                <a:gd name="connsiteY813" fmla="*/ 218712 h 264908"/>
                <a:gd name="connsiteX814" fmla="*/ 130269 w 301203"/>
                <a:gd name="connsiteY814" fmla="*/ 220365 h 264908"/>
                <a:gd name="connsiteX815" fmla="*/ 136876 w 301203"/>
                <a:gd name="connsiteY815" fmla="*/ 216589 h 264908"/>
                <a:gd name="connsiteX816" fmla="*/ 136876 w 301203"/>
                <a:gd name="connsiteY816" fmla="*/ 216589 h 264908"/>
                <a:gd name="connsiteX817" fmla="*/ 134045 w 301203"/>
                <a:gd name="connsiteY817" fmla="*/ 219420 h 264908"/>
                <a:gd name="connsiteX818" fmla="*/ 134045 w 301203"/>
                <a:gd name="connsiteY818" fmla="*/ 219420 h 264908"/>
                <a:gd name="connsiteX819" fmla="*/ 130977 w 301203"/>
                <a:gd name="connsiteY819" fmla="*/ 222016 h 264908"/>
                <a:gd name="connsiteX820" fmla="*/ 130977 w 301203"/>
                <a:gd name="connsiteY820" fmla="*/ 222016 h 264908"/>
                <a:gd name="connsiteX821" fmla="*/ 130977 w 301203"/>
                <a:gd name="connsiteY821" fmla="*/ 222016 h 264908"/>
                <a:gd name="connsiteX822" fmla="*/ 130977 w 301203"/>
                <a:gd name="connsiteY822" fmla="*/ 222016 h 264908"/>
                <a:gd name="connsiteX823" fmla="*/ 130977 w 301203"/>
                <a:gd name="connsiteY823" fmla="*/ 222016 h 264908"/>
                <a:gd name="connsiteX824" fmla="*/ 130977 w 301203"/>
                <a:gd name="connsiteY824" fmla="*/ 224139 h 264908"/>
                <a:gd name="connsiteX825" fmla="*/ 134281 w 301203"/>
                <a:gd name="connsiteY825" fmla="*/ 220835 h 264908"/>
                <a:gd name="connsiteX826" fmla="*/ 134281 w 301203"/>
                <a:gd name="connsiteY826" fmla="*/ 220835 h 264908"/>
                <a:gd name="connsiteX827" fmla="*/ 134281 w 301203"/>
                <a:gd name="connsiteY827" fmla="*/ 220835 h 264908"/>
                <a:gd name="connsiteX828" fmla="*/ 134281 w 301203"/>
                <a:gd name="connsiteY828" fmla="*/ 218712 h 264908"/>
                <a:gd name="connsiteX829" fmla="*/ 138527 w 301203"/>
                <a:gd name="connsiteY829" fmla="*/ 221307 h 264908"/>
                <a:gd name="connsiteX830" fmla="*/ 138527 w 301203"/>
                <a:gd name="connsiteY830" fmla="*/ 221307 h 264908"/>
                <a:gd name="connsiteX831" fmla="*/ 138527 w 301203"/>
                <a:gd name="connsiteY831" fmla="*/ 223197 h 264908"/>
                <a:gd name="connsiteX832" fmla="*/ 136404 w 301203"/>
                <a:gd name="connsiteY832" fmla="*/ 225084 h 264908"/>
                <a:gd name="connsiteX833" fmla="*/ 136404 w 301203"/>
                <a:gd name="connsiteY833" fmla="*/ 225084 h 264908"/>
                <a:gd name="connsiteX834" fmla="*/ 136404 w 301203"/>
                <a:gd name="connsiteY834" fmla="*/ 225084 h 264908"/>
                <a:gd name="connsiteX835" fmla="*/ 138763 w 301203"/>
                <a:gd name="connsiteY835" fmla="*/ 225084 h 264908"/>
                <a:gd name="connsiteX836" fmla="*/ 138763 w 301203"/>
                <a:gd name="connsiteY836" fmla="*/ 231219 h 264908"/>
                <a:gd name="connsiteX837" fmla="*/ 138763 w 301203"/>
                <a:gd name="connsiteY837" fmla="*/ 231219 h 264908"/>
                <a:gd name="connsiteX838" fmla="*/ 141122 w 301203"/>
                <a:gd name="connsiteY838" fmla="*/ 229329 h 264908"/>
                <a:gd name="connsiteX839" fmla="*/ 141122 w 301203"/>
                <a:gd name="connsiteY839" fmla="*/ 229329 h 264908"/>
                <a:gd name="connsiteX840" fmla="*/ 138291 w 301203"/>
                <a:gd name="connsiteY840" fmla="*/ 231455 h 264908"/>
                <a:gd name="connsiteX841" fmla="*/ 138291 w 301203"/>
                <a:gd name="connsiteY841" fmla="*/ 231455 h 264908"/>
                <a:gd name="connsiteX842" fmla="*/ 140180 w 301203"/>
                <a:gd name="connsiteY842" fmla="*/ 231455 h 264908"/>
                <a:gd name="connsiteX843" fmla="*/ 138055 w 301203"/>
                <a:gd name="connsiteY843" fmla="*/ 233106 h 264908"/>
                <a:gd name="connsiteX844" fmla="*/ 143012 w 301203"/>
                <a:gd name="connsiteY844" fmla="*/ 233106 h 264908"/>
                <a:gd name="connsiteX845" fmla="*/ 143012 w 301203"/>
                <a:gd name="connsiteY845" fmla="*/ 233106 h 264908"/>
                <a:gd name="connsiteX846" fmla="*/ 140417 w 301203"/>
                <a:gd name="connsiteY846" fmla="*/ 235701 h 264908"/>
                <a:gd name="connsiteX847" fmla="*/ 142776 w 301203"/>
                <a:gd name="connsiteY847" fmla="*/ 233814 h 264908"/>
                <a:gd name="connsiteX848" fmla="*/ 144426 w 301203"/>
                <a:gd name="connsiteY848" fmla="*/ 233814 h 264908"/>
                <a:gd name="connsiteX849" fmla="*/ 140417 w 301203"/>
                <a:gd name="connsiteY849" fmla="*/ 236646 h 264908"/>
                <a:gd name="connsiteX850" fmla="*/ 140417 w 301203"/>
                <a:gd name="connsiteY850" fmla="*/ 236646 h 264908"/>
                <a:gd name="connsiteX851" fmla="*/ 140417 w 301203"/>
                <a:gd name="connsiteY851" fmla="*/ 239005 h 264908"/>
                <a:gd name="connsiteX852" fmla="*/ 137818 w 301203"/>
                <a:gd name="connsiteY852" fmla="*/ 241128 h 264908"/>
                <a:gd name="connsiteX853" fmla="*/ 137818 w 301203"/>
                <a:gd name="connsiteY853" fmla="*/ 242545 h 264908"/>
                <a:gd name="connsiteX854" fmla="*/ 139236 w 301203"/>
                <a:gd name="connsiteY854" fmla="*/ 242545 h 264908"/>
                <a:gd name="connsiteX855" fmla="*/ 137818 w 301203"/>
                <a:gd name="connsiteY855" fmla="*/ 243963 h 264908"/>
                <a:gd name="connsiteX856" fmla="*/ 139236 w 301203"/>
                <a:gd name="connsiteY856" fmla="*/ 243963 h 264908"/>
                <a:gd name="connsiteX857" fmla="*/ 139236 w 301203"/>
                <a:gd name="connsiteY857" fmla="*/ 243963 h 264908"/>
                <a:gd name="connsiteX858" fmla="*/ 140650 w 301203"/>
                <a:gd name="connsiteY858" fmla="*/ 243963 h 264908"/>
                <a:gd name="connsiteX859" fmla="*/ 140650 w 301203"/>
                <a:gd name="connsiteY859" fmla="*/ 243963 h 264908"/>
                <a:gd name="connsiteX860" fmla="*/ 140650 w 301203"/>
                <a:gd name="connsiteY860" fmla="*/ 246086 h 264908"/>
                <a:gd name="connsiteX861" fmla="*/ 140650 w 301203"/>
                <a:gd name="connsiteY861" fmla="*/ 247500 h 264908"/>
                <a:gd name="connsiteX862" fmla="*/ 144663 w 301203"/>
                <a:gd name="connsiteY862" fmla="*/ 245613 h 264908"/>
                <a:gd name="connsiteX863" fmla="*/ 144663 w 301203"/>
                <a:gd name="connsiteY863" fmla="*/ 244196 h 264908"/>
                <a:gd name="connsiteX864" fmla="*/ 144663 w 301203"/>
                <a:gd name="connsiteY864" fmla="*/ 244196 h 264908"/>
                <a:gd name="connsiteX865" fmla="*/ 143482 w 301203"/>
                <a:gd name="connsiteY865" fmla="*/ 244196 h 264908"/>
                <a:gd name="connsiteX866" fmla="*/ 143482 w 301203"/>
                <a:gd name="connsiteY866" fmla="*/ 246794 h 264908"/>
                <a:gd name="connsiteX867" fmla="*/ 143482 w 301203"/>
                <a:gd name="connsiteY867" fmla="*/ 246794 h 264908"/>
                <a:gd name="connsiteX868" fmla="*/ 145371 w 301203"/>
                <a:gd name="connsiteY868" fmla="*/ 248208 h 264908"/>
                <a:gd name="connsiteX869" fmla="*/ 145371 w 301203"/>
                <a:gd name="connsiteY869" fmla="*/ 244432 h 264908"/>
                <a:gd name="connsiteX870" fmla="*/ 145371 w 301203"/>
                <a:gd name="connsiteY870" fmla="*/ 244432 h 264908"/>
                <a:gd name="connsiteX871" fmla="*/ 145371 w 301203"/>
                <a:gd name="connsiteY871" fmla="*/ 243018 h 264908"/>
                <a:gd name="connsiteX872" fmla="*/ 147494 w 301203"/>
                <a:gd name="connsiteY872" fmla="*/ 243018 h 264908"/>
                <a:gd name="connsiteX873" fmla="*/ 146080 w 301203"/>
                <a:gd name="connsiteY873" fmla="*/ 244668 h 264908"/>
                <a:gd name="connsiteX874" fmla="*/ 149148 w 301203"/>
                <a:gd name="connsiteY874" fmla="*/ 244668 h 264908"/>
                <a:gd name="connsiteX875" fmla="*/ 146786 w 301203"/>
                <a:gd name="connsiteY875" fmla="*/ 244668 h 264908"/>
                <a:gd name="connsiteX876" fmla="*/ 144663 w 301203"/>
                <a:gd name="connsiteY876" fmla="*/ 246794 h 264908"/>
                <a:gd name="connsiteX877" fmla="*/ 147967 w 301203"/>
                <a:gd name="connsiteY877" fmla="*/ 245377 h 264908"/>
                <a:gd name="connsiteX878" fmla="*/ 146080 w 301203"/>
                <a:gd name="connsiteY878" fmla="*/ 246794 h 264908"/>
                <a:gd name="connsiteX879" fmla="*/ 148439 w 301203"/>
                <a:gd name="connsiteY879" fmla="*/ 246794 h 264908"/>
                <a:gd name="connsiteX880" fmla="*/ 145844 w 301203"/>
                <a:gd name="connsiteY880" fmla="*/ 249153 h 264908"/>
                <a:gd name="connsiteX881" fmla="*/ 145844 w 301203"/>
                <a:gd name="connsiteY881" fmla="*/ 249153 h 264908"/>
                <a:gd name="connsiteX882" fmla="*/ 147730 w 301203"/>
                <a:gd name="connsiteY882" fmla="*/ 247736 h 264908"/>
                <a:gd name="connsiteX883" fmla="*/ 148911 w 301203"/>
                <a:gd name="connsiteY883" fmla="*/ 247736 h 264908"/>
                <a:gd name="connsiteX884" fmla="*/ 148911 w 301203"/>
                <a:gd name="connsiteY884" fmla="*/ 247736 h 264908"/>
                <a:gd name="connsiteX885" fmla="*/ 145371 w 301203"/>
                <a:gd name="connsiteY885" fmla="*/ 250331 h 264908"/>
                <a:gd name="connsiteX886" fmla="*/ 147258 w 301203"/>
                <a:gd name="connsiteY886" fmla="*/ 250331 h 264908"/>
                <a:gd name="connsiteX887" fmla="*/ 145607 w 301203"/>
                <a:gd name="connsiteY887" fmla="*/ 252221 h 264908"/>
                <a:gd name="connsiteX888" fmla="*/ 145607 w 301203"/>
                <a:gd name="connsiteY888" fmla="*/ 253635 h 264908"/>
                <a:gd name="connsiteX889" fmla="*/ 143954 w 301203"/>
                <a:gd name="connsiteY889" fmla="*/ 253635 h 264908"/>
                <a:gd name="connsiteX890" fmla="*/ 145371 w 301203"/>
                <a:gd name="connsiteY890" fmla="*/ 253635 h 264908"/>
                <a:gd name="connsiteX891" fmla="*/ 146786 w 301203"/>
                <a:gd name="connsiteY891" fmla="*/ 253635 h 264908"/>
                <a:gd name="connsiteX892" fmla="*/ 146786 w 301203"/>
                <a:gd name="connsiteY892" fmla="*/ 252221 h 264908"/>
                <a:gd name="connsiteX893" fmla="*/ 147967 w 301203"/>
                <a:gd name="connsiteY893" fmla="*/ 252221 h 264908"/>
                <a:gd name="connsiteX894" fmla="*/ 147967 w 301203"/>
                <a:gd name="connsiteY894" fmla="*/ 254580 h 264908"/>
                <a:gd name="connsiteX895" fmla="*/ 147967 w 301203"/>
                <a:gd name="connsiteY895" fmla="*/ 254580 h 264908"/>
                <a:gd name="connsiteX896" fmla="*/ 146316 w 301203"/>
                <a:gd name="connsiteY896" fmla="*/ 254580 h 264908"/>
                <a:gd name="connsiteX897" fmla="*/ 146316 w 301203"/>
                <a:gd name="connsiteY897" fmla="*/ 254580 h 264908"/>
                <a:gd name="connsiteX898" fmla="*/ 143482 w 301203"/>
                <a:gd name="connsiteY898" fmla="*/ 257176 h 264908"/>
                <a:gd name="connsiteX899" fmla="*/ 146549 w 301203"/>
                <a:gd name="connsiteY899" fmla="*/ 257176 h 264908"/>
                <a:gd name="connsiteX900" fmla="*/ 145135 w 301203"/>
                <a:gd name="connsiteY900" fmla="*/ 257176 h 264908"/>
                <a:gd name="connsiteX901" fmla="*/ 143482 w 301203"/>
                <a:gd name="connsiteY901" fmla="*/ 259062 h 264908"/>
                <a:gd name="connsiteX902" fmla="*/ 145371 w 301203"/>
                <a:gd name="connsiteY902" fmla="*/ 259062 h 264908"/>
                <a:gd name="connsiteX903" fmla="*/ 148439 w 301203"/>
                <a:gd name="connsiteY903" fmla="*/ 259062 h 264908"/>
                <a:gd name="connsiteX904" fmla="*/ 148439 w 301203"/>
                <a:gd name="connsiteY904" fmla="*/ 259062 h 264908"/>
                <a:gd name="connsiteX905" fmla="*/ 147022 w 301203"/>
                <a:gd name="connsiteY905" fmla="*/ 260243 h 264908"/>
                <a:gd name="connsiteX906" fmla="*/ 147022 w 301203"/>
                <a:gd name="connsiteY906" fmla="*/ 260243 h 264908"/>
                <a:gd name="connsiteX907" fmla="*/ 147022 w 301203"/>
                <a:gd name="connsiteY907" fmla="*/ 260243 h 264908"/>
                <a:gd name="connsiteX908" fmla="*/ 148203 w 301203"/>
                <a:gd name="connsiteY908" fmla="*/ 257648 h 264908"/>
                <a:gd name="connsiteX909" fmla="*/ 148203 w 301203"/>
                <a:gd name="connsiteY909" fmla="*/ 255289 h 264908"/>
                <a:gd name="connsiteX910" fmla="*/ 148203 w 301203"/>
                <a:gd name="connsiteY910" fmla="*/ 255289 h 264908"/>
                <a:gd name="connsiteX911" fmla="*/ 148203 w 301203"/>
                <a:gd name="connsiteY911" fmla="*/ 251749 h 264908"/>
                <a:gd name="connsiteX912" fmla="*/ 150326 w 301203"/>
                <a:gd name="connsiteY912" fmla="*/ 248917 h 264908"/>
                <a:gd name="connsiteX913" fmla="*/ 150326 w 301203"/>
                <a:gd name="connsiteY913" fmla="*/ 248917 h 264908"/>
                <a:gd name="connsiteX914" fmla="*/ 150326 w 301203"/>
                <a:gd name="connsiteY914" fmla="*/ 248917 h 264908"/>
                <a:gd name="connsiteX915" fmla="*/ 150326 w 301203"/>
                <a:gd name="connsiteY915" fmla="*/ 248917 h 264908"/>
                <a:gd name="connsiteX916" fmla="*/ 151979 w 301203"/>
                <a:gd name="connsiteY916" fmla="*/ 248917 h 264908"/>
                <a:gd name="connsiteX917" fmla="*/ 151979 w 301203"/>
                <a:gd name="connsiteY917" fmla="*/ 247264 h 264908"/>
                <a:gd name="connsiteX918" fmla="*/ 151979 w 301203"/>
                <a:gd name="connsiteY918" fmla="*/ 247264 h 264908"/>
                <a:gd name="connsiteX919" fmla="*/ 151979 w 301203"/>
                <a:gd name="connsiteY919" fmla="*/ 247264 h 264908"/>
                <a:gd name="connsiteX920" fmla="*/ 151979 w 301203"/>
                <a:gd name="connsiteY920" fmla="*/ 247264 h 264908"/>
                <a:gd name="connsiteX921" fmla="*/ 153866 w 301203"/>
                <a:gd name="connsiteY921" fmla="*/ 245613 h 264908"/>
                <a:gd name="connsiteX922" fmla="*/ 153866 w 301203"/>
                <a:gd name="connsiteY922" fmla="*/ 243490 h 264908"/>
                <a:gd name="connsiteX923" fmla="*/ 152449 w 301203"/>
                <a:gd name="connsiteY923" fmla="*/ 243490 h 264908"/>
                <a:gd name="connsiteX924" fmla="*/ 152449 w 301203"/>
                <a:gd name="connsiteY924" fmla="*/ 243490 h 264908"/>
                <a:gd name="connsiteX925" fmla="*/ 154338 w 301203"/>
                <a:gd name="connsiteY925" fmla="*/ 241128 h 264908"/>
                <a:gd name="connsiteX926" fmla="*/ 154338 w 301203"/>
                <a:gd name="connsiteY926" fmla="*/ 238769 h 264908"/>
                <a:gd name="connsiteX927" fmla="*/ 152449 w 301203"/>
                <a:gd name="connsiteY927" fmla="*/ 238769 h 264908"/>
                <a:gd name="connsiteX928" fmla="*/ 152449 w 301203"/>
                <a:gd name="connsiteY928" fmla="*/ 238769 h 264908"/>
                <a:gd name="connsiteX929" fmla="*/ 150326 w 301203"/>
                <a:gd name="connsiteY929" fmla="*/ 240659 h 264908"/>
                <a:gd name="connsiteX930" fmla="*/ 150326 w 301203"/>
                <a:gd name="connsiteY930" fmla="*/ 239005 h 264908"/>
                <a:gd name="connsiteX931" fmla="*/ 150326 w 301203"/>
                <a:gd name="connsiteY931" fmla="*/ 239005 h 264908"/>
                <a:gd name="connsiteX932" fmla="*/ 152921 w 301203"/>
                <a:gd name="connsiteY932" fmla="*/ 236410 h 264908"/>
                <a:gd name="connsiteX933" fmla="*/ 152921 w 301203"/>
                <a:gd name="connsiteY933" fmla="*/ 234051 h 264908"/>
                <a:gd name="connsiteX934" fmla="*/ 154574 w 301203"/>
                <a:gd name="connsiteY934" fmla="*/ 232164 h 264908"/>
                <a:gd name="connsiteX935" fmla="*/ 154574 w 301203"/>
                <a:gd name="connsiteY935" fmla="*/ 234051 h 264908"/>
                <a:gd name="connsiteX936" fmla="*/ 156461 w 301203"/>
                <a:gd name="connsiteY936" fmla="*/ 232397 h 264908"/>
                <a:gd name="connsiteX937" fmla="*/ 156461 w 301203"/>
                <a:gd name="connsiteY937" fmla="*/ 232397 h 264908"/>
                <a:gd name="connsiteX938" fmla="*/ 154102 w 301203"/>
                <a:gd name="connsiteY938" fmla="*/ 234995 h 264908"/>
                <a:gd name="connsiteX939" fmla="*/ 152449 w 301203"/>
                <a:gd name="connsiteY939" fmla="*/ 234995 h 264908"/>
                <a:gd name="connsiteX940" fmla="*/ 150089 w 301203"/>
                <a:gd name="connsiteY940" fmla="*/ 237118 h 264908"/>
                <a:gd name="connsiteX941" fmla="*/ 151979 w 301203"/>
                <a:gd name="connsiteY941" fmla="*/ 234995 h 264908"/>
                <a:gd name="connsiteX942" fmla="*/ 151979 w 301203"/>
                <a:gd name="connsiteY942" fmla="*/ 234995 h 264908"/>
                <a:gd name="connsiteX943" fmla="*/ 153866 w 301203"/>
                <a:gd name="connsiteY943" fmla="*/ 230510 h 264908"/>
                <a:gd name="connsiteX944" fmla="*/ 152449 w 301203"/>
                <a:gd name="connsiteY944" fmla="*/ 230510 h 264908"/>
                <a:gd name="connsiteX945" fmla="*/ 155753 w 301203"/>
                <a:gd name="connsiteY945" fmla="*/ 228151 h 264908"/>
                <a:gd name="connsiteX946" fmla="*/ 155753 w 301203"/>
                <a:gd name="connsiteY946" fmla="*/ 226498 h 264908"/>
                <a:gd name="connsiteX947" fmla="*/ 152685 w 301203"/>
                <a:gd name="connsiteY947" fmla="*/ 229329 h 264908"/>
                <a:gd name="connsiteX948" fmla="*/ 152685 w 301203"/>
                <a:gd name="connsiteY948" fmla="*/ 227443 h 264908"/>
                <a:gd name="connsiteX949" fmla="*/ 150798 w 301203"/>
                <a:gd name="connsiteY949" fmla="*/ 227443 h 264908"/>
                <a:gd name="connsiteX950" fmla="*/ 152215 w 301203"/>
                <a:gd name="connsiteY950" fmla="*/ 227443 h 264908"/>
                <a:gd name="connsiteX951" fmla="*/ 152215 w 301203"/>
                <a:gd name="connsiteY951" fmla="*/ 227443 h 264908"/>
                <a:gd name="connsiteX952" fmla="*/ 152215 w 301203"/>
                <a:gd name="connsiteY952" fmla="*/ 227443 h 264908"/>
                <a:gd name="connsiteX953" fmla="*/ 152215 w 301203"/>
                <a:gd name="connsiteY953" fmla="*/ 227443 h 264908"/>
                <a:gd name="connsiteX954" fmla="*/ 152215 w 301203"/>
                <a:gd name="connsiteY954" fmla="*/ 225792 h 264908"/>
                <a:gd name="connsiteX955" fmla="*/ 152215 w 301203"/>
                <a:gd name="connsiteY955" fmla="*/ 225792 h 264908"/>
                <a:gd name="connsiteX956" fmla="*/ 152215 w 301203"/>
                <a:gd name="connsiteY956" fmla="*/ 224139 h 264908"/>
                <a:gd name="connsiteX957" fmla="*/ 152215 w 301203"/>
                <a:gd name="connsiteY957" fmla="*/ 221780 h 264908"/>
                <a:gd name="connsiteX958" fmla="*/ 149381 w 301203"/>
                <a:gd name="connsiteY958" fmla="*/ 223903 h 264908"/>
                <a:gd name="connsiteX959" fmla="*/ 152449 w 301203"/>
                <a:gd name="connsiteY959" fmla="*/ 220599 h 264908"/>
                <a:gd name="connsiteX960" fmla="*/ 152449 w 301203"/>
                <a:gd name="connsiteY960" fmla="*/ 220599 h 264908"/>
                <a:gd name="connsiteX961" fmla="*/ 149148 w 301203"/>
                <a:gd name="connsiteY961" fmla="*/ 222961 h 264908"/>
                <a:gd name="connsiteX962" fmla="*/ 149148 w 301203"/>
                <a:gd name="connsiteY962" fmla="*/ 221543 h 264908"/>
                <a:gd name="connsiteX963" fmla="*/ 151507 w 301203"/>
                <a:gd name="connsiteY963" fmla="*/ 219184 h 264908"/>
                <a:gd name="connsiteX964" fmla="*/ 152921 w 301203"/>
                <a:gd name="connsiteY964" fmla="*/ 216589 h 264908"/>
                <a:gd name="connsiteX965" fmla="*/ 151507 w 301203"/>
                <a:gd name="connsiteY965" fmla="*/ 216589 h 264908"/>
                <a:gd name="connsiteX966" fmla="*/ 151507 w 301203"/>
                <a:gd name="connsiteY966" fmla="*/ 218003 h 264908"/>
                <a:gd name="connsiteX967" fmla="*/ 151507 w 301203"/>
                <a:gd name="connsiteY967" fmla="*/ 218003 h 264908"/>
                <a:gd name="connsiteX968" fmla="*/ 151507 w 301203"/>
                <a:gd name="connsiteY968" fmla="*/ 218003 h 264908"/>
                <a:gd name="connsiteX969" fmla="*/ 153866 w 301203"/>
                <a:gd name="connsiteY969" fmla="*/ 213521 h 264908"/>
                <a:gd name="connsiteX970" fmla="*/ 153866 w 301203"/>
                <a:gd name="connsiteY970" fmla="*/ 213521 h 264908"/>
                <a:gd name="connsiteX971" fmla="*/ 153866 w 301203"/>
                <a:gd name="connsiteY971" fmla="*/ 211868 h 264908"/>
                <a:gd name="connsiteX972" fmla="*/ 151271 w 301203"/>
                <a:gd name="connsiteY972" fmla="*/ 213994 h 264908"/>
                <a:gd name="connsiteX973" fmla="*/ 153157 w 301203"/>
                <a:gd name="connsiteY973" fmla="*/ 211631 h 264908"/>
                <a:gd name="connsiteX974" fmla="*/ 153157 w 301203"/>
                <a:gd name="connsiteY974" fmla="*/ 211631 h 264908"/>
                <a:gd name="connsiteX975" fmla="*/ 153157 w 301203"/>
                <a:gd name="connsiteY975" fmla="*/ 211631 h 264908"/>
                <a:gd name="connsiteX976" fmla="*/ 150326 w 301203"/>
                <a:gd name="connsiteY976" fmla="*/ 213521 h 264908"/>
                <a:gd name="connsiteX977" fmla="*/ 153393 w 301203"/>
                <a:gd name="connsiteY977" fmla="*/ 210690 h 264908"/>
                <a:gd name="connsiteX978" fmla="*/ 150089 w 301203"/>
                <a:gd name="connsiteY978" fmla="*/ 213049 h 264908"/>
                <a:gd name="connsiteX979" fmla="*/ 152685 w 301203"/>
                <a:gd name="connsiteY979" fmla="*/ 210926 h 264908"/>
                <a:gd name="connsiteX980" fmla="*/ 150798 w 301203"/>
                <a:gd name="connsiteY980" fmla="*/ 210926 h 264908"/>
                <a:gd name="connsiteX981" fmla="*/ 152685 w 301203"/>
                <a:gd name="connsiteY981" fmla="*/ 209509 h 264908"/>
                <a:gd name="connsiteX982" fmla="*/ 150562 w 301203"/>
                <a:gd name="connsiteY982" fmla="*/ 209509 h 264908"/>
                <a:gd name="connsiteX983" fmla="*/ 152449 w 301203"/>
                <a:gd name="connsiteY983" fmla="*/ 207386 h 264908"/>
                <a:gd name="connsiteX984" fmla="*/ 151034 w 301203"/>
                <a:gd name="connsiteY984" fmla="*/ 207386 h 264908"/>
                <a:gd name="connsiteX985" fmla="*/ 153393 w 301203"/>
                <a:gd name="connsiteY985" fmla="*/ 205026 h 264908"/>
                <a:gd name="connsiteX986" fmla="*/ 153393 w 301203"/>
                <a:gd name="connsiteY986" fmla="*/ 205026 h 264908"/>
                <a:gd name="connsiteX987" fmla="*/ 151743 w 301203"/>
                <a:gd name="connsiteY987" fmla="*/ 206913 h 264908"/>
                <a:gd name="connsiteX988" fmla="*/ 153157 w 301203"/>
                <a:gd name="connsiteY988" fmla="*/ 206913 h 264908"/>
                <a:gd name="connsiteX989" fmla="*/ 153157 w 301203"/>
                <a:gd name="connsiteY989" fmla="*/ 205026 h 264908"/>
                <a:gd name="connsiteX990" fmla="*/ 153157 w 301203"/>
                <a:gd name="connsiteY990" fmla="*/ 205026 h 264908"/>
                <a:gd name="connsiteX991" fmla="*/ 153157 w 301203"/>
                <a:gd name="connsiteY991" fmla="*/ 206677 h 264908"/>
                <a:gd name="connsiteX992" fmla="*/ 153157 w 301203"/>
                <a:gd name="connsiteY992" fmla="*/ 206677 h 264908"/>
                <a:gd name="connsiteX993" fmla="*/ 153157 w 301203"/>
                <a:gd name="connsiteY993" fmla="*/ 208330 h 264908"/>
                <a:gd name="connsiteX994" fmla="*/ 153157 w 301203"/>
                <a:gd name="connsiteY994" fmla="*/ 208330 h 264908"/>
                <a:gd name="connsiteX995" fmla="*/ 155280 w 301203"/>
                <a:gd name="connsiteY995" fmla="*/ 208330 h 264908"/>
                <a:gd name="connsiteX996" fmla="*/ 153630 w 301203"/>
                <a:gd name="connsiteY996" fmla="*/ 210217 h 264908"/>
                <a:gd name="connsiteX997" fmla="*/ 157406 w 301203"/>
                <a:gd name="connsiteY997" fmla="*/ 206913 h 264908"/>
                <a:gd name="connsiteX998" fmla="*/ 157406 w 301203"/>
                <a:gd name="connsiteY998" fmla="*/ 206913 h 264908"/>
                <a:gd name="connsiteX999" fmla="*/ 156225 w 301203"/>
                <a:gd name="connsiteY999" fmla="*/ 208330 h 264908"/>
                <a:gd name="connsiteX1000" fmla="*/ 156225 w 301203"/>
                <a:gd name="connsiteY1000" fmla="*/ 208330 h 264908"/>
                <a:gd name="connsiteX1001" fmla="*/ 158348 w 301203"/>
                <a:gd name="connsiteY1001" fmla="*/ 206913 h 264908"/>
                <a:gd name="connsiteX1002" fmla="*/ 158348 w 301203"/>
                <a:gd name="connsiteY1002" fmla="*/ 206913 h 264908"/>
                <a:gd name="connsiteX1003" fmla="*/ 156934 w 301203"/>
                <a:gd name="connsiteY1003" fmla="*/ 209036 h 264908"/>
                <a:gd name="connsiteX1004" fmla="*/ 160238 w 301203"/>
                <a:gd name="connsiteY1004" fmla="*/ 210690 h 264908"/>
                <a:gd name="connsiteX1005" fmla="*/ 157642 w 301203"/>
                <a:gd name="connsiteY1005" fmla="*/ 212812 h 264908"/>
                <a:gd name="connsiteX1006" fmla="*/ 157642 w 301203"/>
                <a:gd name="connsiteY1006" fmla="*/ 208800 h 264908"/>
                <a:gd name="connsiteX1007" fmla="*/ 157642 w 301203"/>
                <a:gd name="connsiteY1007" fmla="*/ 208800 h 264908"/>
                <a:gd name="connsiteX1008" fmla="*/ 155516 w 301203"/>
                <a:gd name="connsiteY1008" fmla="*/ 211162 h 264908"/>
                <a:gd name="connsiteX1009" fmla="*/ 156697 w 301203"/>
                <a:gd name="connsiteY1009" fmla="*/ 211162 h 264908"/>
                <a:gd name="connsiteX1010" fmla="*/ 154338 w 301203"/>
                <a:gd name="connsiteY1010" fmla="*/ 213521 h 264908"/>
                <a:gd name="connsiteX1011" fmla="*/ 154338 w 301203"/>
                <a:gd name="connsiteY1011" fmla="*/ 213521 h 264908"/>
                <a:gd name="connsiteX1012" fmla="*/ 152449 w 301203"/>
                <a:gd name="connsiteY1012" fmla="*/ 215644 h 264908"/>
                <a:gd name="connsiteX1013" fmla="*/ 155047 w 301203"/>
                <a:gd name="connsiteY1013" fmla="*/ 215644 h 264908"/>
                <a:gd name="connsiteX1014" fmla="*/ 153630 w 301203"/>
                <a:gd name="connsiteY1014" fmla="*/ 217061 h 264908"/>
                <a:gd name="connsiteX1015" fmla="*/ 153630 w 301203"/>
                <a:gd name="connsiteY1015" fmla="*/ 217061 h 264908"/>
                <a:gd name="connsiteX1016" fmla="*/ 153630 w 301203"/>
                <a:gd name="connsiteY1016" fmla="*/ 219420 h 264908"/>
                <a:gd name="connsiteX1017" fmla="*/ 155989 w 301203"/>
                <a:gd name="connsiteY1017" fmla="*/ 218003 h 264908"/>
                <a:gd name="connsiteX1018" fmla="*/ 153866 w 301203"/>
                <a:gd name="connsiteY1018" fmla="*/ 220835 h 264908"/>
                <a:gd name="connsiteX1019" fmla="*/ 156697 w 301203"/>
                <a:gd name="connsiteY1019" fmla="*/ 217767 h 264908"/>
                <a:gd name="connsiteX1020" fmla="*/ 156697 w 301203"/>
                <a:gd name="connsiteY1020" fmla="*/ 217767 h 264908"/>
                <a:gd name="connsiteX1021" fmla="*/ 153157 w 301203"/>
                <a:gd name="connsiteY1021" fmla="*/ 221307 h 264908"/>
                <a:gd name="connsiteX1022" fmla="*/ 153157 w 301203"/>
                <a:gd name="connsiteY1022" fmla="*/ 221307 h 264908"/>
                <a:gd name="connsiteX1023" fmla="*/ 153157 w 301203"/>
                <a:gd name="connsiteY1023" fmla="*/ 223430 h 264908"/>
                <a:gd name="connsiteX1024" fmla="*/ 155280 w 301203"/>
                <a:gd name="connsiteY1024" fmla="*/ 220599 h 264908"/>
                <a:gd name="connsiteX1025" fmla="*/ 157878 w 301203"/>
                <a:gd name="connsiteY1025" fmla="*/ 220599 h 264908"/>
                <a:gd name="connsiteX1026" fmla="*/ 156225 w 301203"/>
                <a:gd name="connsiteY1026" fmla="*/ 220599 h 264908"/>
                <a:gd name="connsiteX1027" fmla="*/ 156225 w 301203"/>
                <a:gd name="connsiteY1027" fmla="*/ 220599 h 264908"/>
                <a:gd name="connsiteX1028" fmla="*/ 158584 w 301203"/>
                <a:gd name="connsiteY1028" fmla="*/ 218948 h 264908"/>
                <a:gd name="connsiteX1029" fmla="*/ 156697 w 301203"/>
                <a:gd name="connsiteY1029" fmla="*/ 220599 h 264908"/>
                <a:gd name="connsiteX1030" fmla="*/ 158348 w 301203"/>
                <a:gd name="connsiteY1030" fmla="*/ 220599 h 264908"/>
                <a:gd name="connsiteX1031" fmla="*/ 155516 w 301203"/>
                <a:gd name="connsiteY1031" fmla="*/ 222961 h 264908"/>
                <a:gd name="connsiteX1032" fmla="*/ 157878 w 301203"/>
                <a:gd name="connsiteY1032" fmla="*/ 221307 h 264908"/>
                <a:gd name="connsiteX1033" fmla="*/ 157878 w 301203"/>
                <a:gd name="connsiteY1033" fmla="*/ 221307 h 264908"/>
                <a:gd name="connsiteX1034" fmla="*/ 155280 w 301203"/>
                <a:gd name="connsiteY1034" fmla="*/ 223197 h 264908"/>
                <a:gd name="connsiteX1035" fmla="*/ 153393 w 301203"/>
                <a:gd name="connsiteY1035" fmla="*/ 225792 h 264908"/>
                <a:gd name="connsiteX1036" fmla="*/ 155047 w 301203"/>
                <a:gd name="connsiteY1036" fmla="*/ 225792 h 264908"/>
                <a:gd name="connsiteX1037" fmla="*/ 153866 w 301203"/>
                <a:gd name="connsiteY1037" fmla="*/ 229566 h 264908"/>
                <a:gd name="connsiteX1038" fmla="*/ 151743 w 301203"/>
                <a:gd name="connsiteY1038" fmla="*/ 229566 h 264908"/>
                <a:gd name="connsiteX1039" fmla="*/ 151743 w 301203"/>
                <a:gd name="connsiteY1039" fmla="*/ 231455 h 264908"/>
                <a:gd name="connsiteX1040" fmla="*/ 151743 w 301203"/>
                <a:gd name="connsiteY1040" fmla="*/ 231455 h 264908"/>
                <a:gd name="connsiteX1041" fmla="*/ 153393 w 301203"/>
                <a:gd name="connsiteY1041" fmla="*/ 231455 h 264908"/>
                <a:gd name="connsiteX1042" fmla="*/ 151743 w 301203"/>
                <a:gd name="connsiteY1042" fmla="*/ 235229 h 264908"/>
                <a:gd name="connsiteX1043" fmla="*/ 154574 w 301203"/>
                <a:gd name="connsiteY1043" fmla="*/ 235229 h 264908"/>
                <a:gd name="connsiteX1044" fmla="*/ 154574 w 301203"/>
                <a:gd name="connsiteY1044" fmla="*/ 233814 h 264908"/>
                <a:gd name="connsiteX1045" fmla="*/ 151271 w 301203"/>
                <a:gd name="connsiteY1045" fmla="*/ 238297 h 264908"/>
                <a:gd name="connsiteX1046" fmla="*/ 155047 w 301203"/>
                <a:gd name="connsiteY1046" fmla="*/ 235229 h 264908"/>
                <a:gd name="connsiteX1047" fmla="*/ 155047 w 301203"/>
                <a:gd name="connsiteY1047" fmla="*/ 237118 h 264908"/>
                <a:gd name="connsiteX1048" fmla="*/ 153157 w 301203"/>
                <a:gd name="connsiteY1048" fmla="*/ 237118 h 264908"/>
                <a:gd name="connsiteX1049" fmla="*/ 153157 w 301203"/>
                <a:gd name="connsiteY1049" fmla="*/ 239005 h 264908"/>
                <a:gd name="connsiteX1050" fmla="*/ 151979 w 301203"/>
                <a:gd name="connsiteY1050" fmla="*/ 240186 h 264908"/>
                <a:gd name="connsiteX1051" fmla="*/ 151979 w 301203"/>
                <a:gd name="connsiteY1051" fmla="*/ 240186 h 264908"/>
                <a:gd name="connsiteX1052" fmla="*/ 151979 w 301203"/>
                <a:gd name="connsiteY1052" fmla="*/ 239005 h 264908"/>
                <a:gd name="connsiteX1053" fmla="*/ 151979 w 301203"/>
                <a:gd name="connsiteY1053" fmla="*/ 243018 h 264908"/>
                <a:gd name="connsiteX1054" fmla="*/ 150562 w 301203"/>
                <a:gd name="connsiteY1054" fmla="*/ 244668 h 264908"/>
                <a:gd name="connsiteX1055" fmla="*/ 150562 w 301203"/>
                <a:gd name="connsiteY1055" fmla="*/ 244668 h 264908"/>
                <a:gd name="connsiteX1056" fmla="*/ 148203 w 301203"/>
                <a:gd name="connsiteY1056" fmla="*/ 249153 h 264908"/>
                <a:gd name="connsiteX1057" fmla="*/ 148203 w 301203"/>
                <a:gd name="connsiteY1057" fmla="*/ 252457 h 264908"/>
                <a:gd name="connsiteX1058" fmla="*/ 145371 w 301203"/>
                <a:gd name="connsiteY1058" fmla="*/ 253872 h 264908"/>
                <a:gd name="connsiteX1059" fmla="*/ 145371 w 301203"/>
                <a:gd name="connsiteY1059" fmla="*/ 255289 h 264908"/>
                <a:gd name="connsiteX1060" fmla="*/ 152449 w 301203"/>
                <a:gd name="connsiteY1060" fmla="*/ 249862 h 264908"/>
                <a:gd name="connsiteX1061" fmla="*/ 152449 w 301203"/>
                <a:gd name="connsiteY1061" fmla="*/ 252221 h 264908"/>
                <a:gd name="connsiteX1062" fmla="*/ 156225 w 301203"/>
                <a:gd name="connsiteY1062" fmla="*/ 247264 h 264908"/>
                <a:gd name="connsiteX1063" fmla="*/ 156225 w 301203"/>
                <a:gd name="connsiteY1063" fmla="*/ 248681 h 264908"/>
                <a:gd name="connsiteX1064" fmla="*/ 158584 w 301203"/>
                <a:gd name="connsiteY1064" fmla="*/ 248681 h 264908"/>
                <a:gd name="connsiteX1065" fmla="*/ 155516 w 301203"/>
                <a:gd name="connsiteY1065" fmla="*/ 251512 h 264908"/>
                <a:gd name="connsiteX1066" fmla="*/ 158584 w 301203"/>
                <a:gd name="connsiteY1066" fmla="*/ 249626 h 264908"/>
                <a:gd name="connsiteX1067" fmla="*/ 158584 w 301203"/>
                <a:gd name="connsiteY1067" fmla="*/ 251276 h 264908"/>
                <a:gd name="connsiteX1068" fmla="*/ 156934 w 301203"/>
                <a:gd name="connsiteY1068" fmla="*/ 253163 h 264908"/>
                <a:gd name="connsiteX1069" fmla="*/ 155280 w 301203"/>
                <a:gd name="connsiteY1069" fmla="*/ 253163 h 264908"/>
                <a:gd name="connsiteX1070" fmla="*/ 155280 w 301203"/>
                <a:gd name="connsiteY1070" fmla="*/ 253163 h 264908"/>
                <a:gd name="connsiteX1071" fmla="*/ 152215 w 301203"/>
                <a:gd name="connsiteY1071" fmla="*/ 255995 h 264908"/>
                <a:gd name="connsiteX1072" fmla="*/ 153866 w 301203"/>
                <a:gd name="connsiteY1072" fmla="*/ 255995 h 264908"/>
                <a:gd name="connsiteX1073" fmla="*/ 156225 w 301203"/>
                <a:gd name="connsiteY1073" fmla="*/ 254108 h 264908"/>
                <a:gd name="connsiteX1074" fmla="*/ 158584 w 301203"/>
                <a:gd name="connsiteY1074" fmla="*/ 252693 h 264908"/>
                <a:gd name="connsiteX1075" fmla="*/ 158584 w 301203"/>
                <a:gd name="connsiteY1075" fmla="*/ 252693 h 264908"/>
                <a:gd name="connsiteX1076" fmla="*/ 160474 w 301203"/>
                <a:gd name="connsiteY1076" fmla="*/ 250804 h 264908"/>
                <a:gd name="connsiteX1077" fmla="*/ 160474 w 301203"/>
                <a:gd name="connsiteY1077" fmla="*/ 250804 h 264908"/>
                <a:gd name="connsiteX1078" fmla="*/ 157878 w 301203"/>
                <a:gd name="connsiteY1078" fmla="*/ 252927 h 264908"/>
                <a:gd name="connsiteX1079" fmla="*/ 157878 w 301203"/>
                <a:gd name="connsiteY1079" fmla="*/ 252927 h 264908"/>
                <a:gd name="connsiteX1080" fmla="*/ 157878 w 301203"/>
                <a:gd name="connsiteY1080" fmla="*/ 255289 h 264908"/>
                <a:gd name="connsiteX1081" fmla="*/ 160238 w 301203"/>
                <a:gd name="connsiteY1081" fmla="*/ 253872 h 264908"/>
                <a:gd name="connsiteX1082" fmla="*/ 161888 w 301203"/>
                <a:gd name="connsiteY1082" fmla="*/ 251749 h 264908"/>
                <a:gd name="connsiteX1083" fmla="*/ 160238 w 301203"/>
                <a:gd name="connsiteY1083" fmla="*/ 253163 h 264908"/>
                <a:gd name="connsiteX1084" fmla="*/ 161652 w 301203"/>
                <a:gd name="connsiteY1084" fmla="*/ 249626 h 264908"/>
                <a:gd name="connsiteX1085" fmla="*/ 161652 w 301203"/>
                <a:gd name="connsiteY1085" fmla="*/ 251276 h 264908"/>
                <a:gd name="connsiteX1086" fmla="*/ 161652 w 301203"/>
                <a:gd name="connsiteY1086" fmla="*/ 249153 h 264908"/>
                <a:gd name="connsiteX1087" fmla="*/ 163305 w 301203"/>
                <a:gd name="connsiteY1087" fmla="*/ 249153 h 264908"/>
                <a:gd name="connsiteX1088" fmla="*/ 160946 w 301203"/>
                <a:gd name="connsiteY1088" fmla="*/ 251276 h 264908"/>
                <a:gd name="connsiteX1089" fmla="*/ 160946 w 301203"/>
                <a:gd name="connsiteY1089" fmla="*/ 251276 h 264908"/>
                <a:gd name="connsiteX1090" fmla="*/ 159293 w 301203"/>
                <a:gd name="connsiteY1090" fmla="*/ 251276 h 264908"/>
                <a:gd name="connsiteX1091" fmla="*/ 159293 w 301203"/>
                <a:gd name="connsiteY1091" fmla="*/ 251276 h 264908"/>
                <a:gd name="connsiteX1092" fmla="*/ 162124 w 301203"/>
                <a:gd name="connsiteY1092" fmla="*/ 249862 h 264908"/>
                <a:gd name="connsiteX1093" fmla="*/ 158820 w 301203"/>
                <a:gd name="connsiteY1093" fmla="*/ 252693 h 264908"/>
                <a:gd name="connsiteX1094" fmla="*/ 158820 w 301203"/>
                <a:gd name="connsiteY1094" fmla="*/ 254816 h 264908"/>
                <a:gd name="connsiteX1095" fmla="*/ 158820 w 301203"/>
                <a:gd name="connsiteY1095" fmla="*/ 254816 h 264908"/>
                <a:gd name="connsiteX1096" fmla="*/ 157406 w 301203"/>
                <a:gd name="connsiteY1096" fmla="*/ 254816 h 264908"/>
                <a:gd name="connsiteX1097" fmla="*/ 157406 w 301203"/>
                <a:gd name="connsiteY1097" fmla="*/ 256703 h 264908"/>
                <a:gd name="connsiteX1098" fmla="*/ 160238 w 301203"/>
                <a:gd name="connsiteY1098" fmla="*/ 254580 h 264908"/>
                <a:gd name="connsiteX1099" fmla="*/ 162597 w 301203"/>
                <a:gd name="connsiteY1099" fmla="*/ 254580 h 264908"/>
                <a:gd name="connsiteX1100" fmla="*/ 160710 w 301203"/>
                <a:gd name="connsiteY1100" fmla="*/ 256231 h 264908"/>
                <a:gd name="connsiteX1101" fmla="*/ 160710 w 301203"/>
                <a:gd name="connsiteY1101" fmla="*/ 256231 h 264908"/>
                <a:gd name="connsiteX1102" fmla="*/ 162361 w 301203"/>
                <a:gd name="connsiteY1102" fmla="*/ 256231 h 264908"/>
                <a:gd name="connsiteX1103" fmla="*/ 159057 w 301203"/>
                <a:gd name="connsiteY1103" fmla="*/ 258357 h 264908"/>
                <a:gd name="connsiteX1104" fmla="*/ 159057 w 301203"/>
                <a:gd name="connsiteY1104" fmla="*/ 258357 h 264908"/>
                <a:gd name="connsiteX1105" fmla="*/ 159057 w 301203"/>
                <a:gd name="connsiteY1105" fmla="*/ 259535 h 264908"/>
                <a:gd name="connsiteX1106" fmla="*/ 157170 w 301203"/>
                <a:gd name="connsiteY1106" fmla="*/ 261424 h 264908"/>
                <a:gd name="connsiteX1107" fmla="*/ 158820 w 301203"/>
                <a:gd name="connsiteY1107" fmla="*/ 261424 h 264908"/>
                <a:gd name="connsiteX1108" fmla="*/ 158820 w 301203"/>
                <a:gd name="connsiteY1108" fmla="*/ 261424 h 264908"/>
                <a:gd name="connsiteX1109" fmla="*/ 158820 w 301203"/>
                <a:gd name="connsiteY1109" fmla="*/ 263075 h 264908"/>
                <a:gd name="connsiteX1110" fmla="*/ 160710 w 301203"/>
                <a:gd name="connsiteY1110" fmla="*/ 263075 h 264908"/>
                <a:gd name="connsiteX1111" fmla="*/ 160710 w 301203"/>
                <a:gd name="connsiteY1111" fmla="*/ 263075 h 264908"/>
                <a:gd name="connsiteX1112" fmla="*/ 163778 w 301203"/>
                <a:gd name="connsiteY1112" fmla="*/ 260007 h 264908"/>
                <a:gd name="connsiteX1113" fmla="*/ 163778 w 301203"/>
                <a:gd name="connsiteY1113" fmla="*/ 260007 h 264908"/>
                <a:gd name="connsiteX1114" fmla="*/ 166137 w 301203"/>
                <a:gd name="connsiteY1114" fmla="*/ 257648 h 264908"/>
                <a:gd name="connsiteX1115" fmla="*/ 166137 w 301203"/>
                <a:gd name="connsiteY1115" fmla="*/ 257648 h 264908"/>
                <a:gd name="connsiteX1116" fmla="*/ 164483 w 301203"/>
                <a:gd name="connsiteY1116" fmla="*/ 257648 h 264908"/>
                <a:gd name="connsiteX1117" fmla="*/ 162833 w 301203"/>
                <a:gd name="connsiteY1117" fmla="*/ 259298 h 264908"/>
                <a:gd name="connsiteX1118" fmla="*/ 162833 w 301203"/>
                <a:gd name="connsiteY1118" fmla="*/ 259298 h 264908"/>
                <a:gd name="connsiteX1119" fmla="*/ 164956 w 301203"/>
                <a:gd name="connsiteY1119" fmla="*/ 257412 h 264908"/>
                <a:gd name="connsiteX1120" fmla="*/ 164956 w 301203"/>
                <a:gd name="connsiteY1120" fmla="*/ 257412 h 264908"/>
                <a:gd name="connsiteX1121" fmla="*/ 166609 w 301203"/>
                <a:gd name="connsiteY1121" fmla="*/ 257412 h 264908"/>
                <a:gd name="connsiteX1122" fmla="*/ 166609 w 301203"/>
                <a:gd name="connsiteY1122" fmla="*/ 255289 h 264908"/>
                <a:gd name="connsiteX1123" fmla="*/ 169677 w 301203"/>
                <a:gd name="connsiteY1123" fmla="*/ 251749 h 264908"/>
                <a:gd name="connsiteX1124" fmla="*/ 167551 w 301203"/>
                <a:gd name="connsiteY1124" fmla="*/ 251749 h 264908"/>
                <a:gd name="connsiteX1125" fmla="*/ 169205 w 301203"/>
                <a:gd name="connsiteY1125" fmla="*/ 251749 h 264908"/>
                <a:gd name="connsiteX1126" fmla="*/ 169205 w 301203"/>
                <a:gd name="connsiteY1126" fmla="*/ 249626 h 264908"/>
                <a:gd name="connsiteX1127" fmla="*/ 169205 w 301203"/>
                <a:gd name="connsiteY1127" fmla="*/ 250804 h 264908"/>
                <a:gd name="connsiteX1128" fmla="*/ 167315 w 301203"/>
                <a:gd name="connsiteY1128" fmla="*/ 250804 h 264908"/>
                <a:gd name="connsiteX1129" fmla="*/ 167315 w 301203"/>
                <a:gd name="connsiteY1129" fmla="*/ 249626 h 264908"/>
                <a:gd name="connsiteX1130" fmla="*/ 168968 w 301203"/>
                <a:gd name="connsiteY1130" fmla="*/ 249626 h 264908"/>
                <a:gd name="connsiteX1131" fmla="*/ 170383 w 301203"/>
                <a:gd name="connsiteY1131" fmla="*/ 247027 h 264908"/>
                <a:gd name="connsiteX1132" fmla="*/ 168732 w 301203"/>
                <a:gd name="connsiteY1132" fmla="*/ 247027 h 264908"/>
                <a:gd name="connsiteX1133" fmla="*/ 170619 w 301203"/>
                <a:gd name="connsiteY1133" fmla="*/ 244904 h 264908"/>
                <a:gd name="connsiteX1134" fmla="*/ 170619 w 301203"/>
                <a:gd name="connsiteY1134" fmla="*/ 246558 h 264908"/>
                <a:gd name="connsiteX1135" fmla="*/ 170619 w 301203"/>
                <a:gd name="connsiteY1135" fmla="*/ 248681 h 264908"/>
                <a:gd name="connsiteX1136" fmla="*/ 173687 w 301203"/>
                <a:gd name="connsiteY1136" fmla="*/ 246794 h 264908"/>
                <a:gd name="connsiteX1137" fmla="*/ 171091 w 301203"/>
                <a:gd name="connsiteY1137" fmla="*/ 244904 h 264908"/>
                <a:gd name="connsiteX1138" fmla="*/ 171091 w 301203"/>
                <a:gd name="connsiteY1138" fmla="*/ 242782 h 264908"/>
                <a:gd name="connsiteX1139" fmla="*/ 171091 w 301203"/>
                <a:gd name="connsiteY1139" fmla="*/ 242782 h 264908"/>
                <a:gd name="connsiteX1140" fmla="*/ 168968 w 301203"/>
                <a:gd name="connsiteY1140" fmla="*/ 242782 h 264908"/>
                <a:gd name="connsiteX1141" fmla="*/ 168968 w 301203"/>
                <a:gd name="connsiteY1141" fmla="*/ 242782 h 264908"/>
                <a:gd name="connsiteX1142" fmla="*/ 170855 w 301203"/>
                <a:gd name="connsiteY1142" fmla="*/ 242782 h 264908"/>
                <a:gd name="connsiteX1143" fmla="*/ 170855 w 301203"/>
                <a:gd name="connsiteY1143" fmla="*/ 240895 h 264908"/>
                <a:gd name="connsiteX1144" fmla="*/ 169441 w 301203"/>
                <a:gd name="connsiteY1144" fmla="*/ 240895 h 264908"/>
                <a:gd name="connsiteX1145" fmla="*/ 169441 w 301203"/>
                <a:gd name="connsiteY1145" fmla="*/ 240895 h 264908"/>
                <a:gd name="connsiteX1146" fmla="*/ 171800 w 301203"/>
                <a:gd name="connsiteY1146" fmla="*/ 239241 h 264908"/>
                <a:gd name="connsiteX1147" fmla="*/ 169441 w 301203"/>
                <a:gd name="connsiteY1147" fmla="*/ 239241 h 264908"/>
                <a:gd name="connsiteX1148" fmla="*/ 167787 w 301203"/>
                <a:gd name="connsiteY1148" fmla="*/ 240659 h 264908"/>
                <a:gd name="connsiteX1149" fmla="*/ 167787 w 301203"/>
                <a:gd name="connsiteY1149" fmla="*/ 240659 h 264908"/>
                <a:gd name="connsiteX1150" fmla="*/ 171800 w 301203"/>
                <a:gd name="connsiteY1150" fmla="*/ 235465 h 264908"/>
                <a:gd name="connsiteX1151" fmla="*/ 173923 w 301203"/>
                <a:gd name="connsiteY1151" fmla="*/ 235465 h 264908"/>
                <a:gd name="connsiteX1152" fmla="*/ 173923 w 301203"/>
                <a:gd name="connsiteY1152" fmla="*/ 237355 h 264908"/>
                <a:gd name="connsiteX1153" fmla="*/ 173923 w 301203"/>
                <a:gd name="connsiteY1153" fmla="*/ 235701 h 264908"/>
                <a:gd name="connsiteX1154" fmla="*/ 176046 w 301203"/>
                <a:gd name="connsiteY1154" fmla="*/ 235701 h 264908"/>
                <a:gd name="connsiteX1155" fmla="*/ 173214 w 301203"/>
                <a:gd name="connsiteY1155" fmla="*/ 238769 h 264908"/>
                <a:gd name="connsiteX1156" fmla="*/ 176755 w 301203"/>
                <a:gd name="connsiteY1156" fmla="*/ 235937 h 264908"/>
                <a:gd name="connsiteX1157" fmla="*/ 174868 w 301203"/>
                <a:gd name="connsiteY1157" fmla="*/ 238063 h 264908"/>
                <a:gd name="connsiteX1158" fmla="*/ 176755 w 301203"/>
                <a:gd name="connsiteY1158" fmla="*/ 238063 h 264908"/>
                <a:gd name="connsiteX1159" fmla="*/ 175104 w 301203"/>
                <a:gd name="connsiteY1159" fmla="*/ 239950 h 264908"/>
                <a:gd name="connsiteX1160" fmla="*/ 175104 w 301203"/>
                <a:gd name="connsiteY1160" fmla="*/ 239950 h 264908"/>
                <a:gd name="connsiteX1161" fmla="*/ 176991 w 301203"/>
                <a:gd name="connsiteY1161" fmla="*/ 239950 h 264908"/>
                <a:gd name="connsiteX1162" fmla="*/ 174868 w 301203"/>
                <a:gd name="connsiteY1162" fmla="*/ 241837 h 264908"/>
                <a:gd name="connsiteX1163" fmla="*/ 172745 w 301203"/>
                <a:gd name="connsiteY1163" fmla="*/ 241837 h 264908"/>
                <a:gd name="connsiteX1164" fmla="*/ 174159 w 301203"/>
                <a:gd name="connsiteY1164" fmla="*/ 241837 h 264908"/>
                <a:gd name="connsiteX1165" fmla="*/ 174159 w 301203"/>
                <a:gd name="connsiteY1165" fmla="*/ 241837 h 264908"/>
                <a:gd name="connsiteX1166" fmla="*/ 174159 w 301203"/>
                <a:gd name="connsiteY1166" fmla="*/ 241837 h 264908"/>
                <a:gd name="connsiteX1167" fmla="*/ 177936 w 301203"/>
                <a:gd name="connsiteY1167" fmla="*/ 239478 h 264908"/>
                <a:gd name="connsiteX1168" fmla="*/ 177936 w 301203"/>
                <a:gd name="connsiteY1168" fmla="*/ 239478 h 264908"/>
                <a:gd name="connsiteX1169" fmla="*/ 175340 w 301203"/>
                <a:gd name="connsiteY1169" fmla="*/ 241364 h 264908"/>
                <a:gd name="connsiteX1170" fmla="*/ 175340 w 301203"/>
                <a:gd name="connsiteY1170" fmla="*/ 243018 h 264908"/>
                <a:gd name="connsiteX1171" fmla="*/ 176755 w 301203"/>
                <a:gd name="connsiteY1171" fmla="*/ 243018 h 264908"/>
                <a:gd name="connsiteX1172" fmla="*/ 176755 w 301203"/>
                <a:gd name="connsiteY1172" fmla="*/ 243018 h 264908"/>
                <a:gd name="connsiteX1173" fmla="*/ 176755 w 301203"/>
                <a:gd name="connsiteY1173" fmla="*/ 246794 h 264908"/>
                <a:gd name="connsiteX1174" fmla="*/ 176755 w 301203"/>
                <a:gd name="connsiteY1174" fmla="*/ 246794 h 264908"/>
                <a:gd name="connsiteX1175" fmla="*/ 179822 w 301203"/>
                <a:gd name="connsiteY1175" fmla="*/ 244668 h 264908"/>
                <a:gd name="connsiteX1176" fmla="*/ 182181 w 301203"/>
                <a:gd name="connsiteY1176" fmla="*/ 242073 h 264908"/>
                <a:gd name="connsiteX1177" fmla="*/ 179350 w 301203"/>
                <a:gd name="connsiteY1177" fmla="*/ 243726 h 264908"/>
                <a:gd name="connsiteX1178" fmla="*/ 177936 w 301203"/>
                <a:gd name="connsiteY1178" fmla="*/ 243726 h 264908"/>
                <a:gd name="connsiteX1179" fmla="*/ 181712 w 301203"/>
                <a:gd name="connsiteY1179" fmla="*/ 241364 h 264908"/>
                <a:gd name="connsiteX1180" fmla="*/ 183126 w 301203"/>
                <a:gd name="connsiteY1180" fmla="*/ 239478 h 264908"/>
                <a:gd name="connsiteX1181" fmla="*/ 183126 w 301203"/>
                <a:gd name="connsiteY1181" fmla="*/ 237355 h 264908"/>
                <a:gd name="connsiteX1182" fmla="*/ 185013 w 301203"/>
                <a:gd name="connsiteY1182" fmla="*/ 237355 h 264908"/>
                <a:gd name="connsiteX1183" fmla="*/ 185013 w 301203"/>
                <a:gd name="connsiteY1183" fmla="*/ 235701 h 264908"/>
                <a:gd name="connsiteX1184" fmla="*/ 185013 w 301203"/>
                <a:gd name="connsiteY1184" fmla="*/ 235701 h 264908"/>
                <a:gd name="connsiteX1185" fmla="*/ 185013 w 301203"/>
                <a:gd name="connsiteY1185" fmla="*/ 233578 h 264908"/>
                <a:gd name="connsiteX1186" fmla="*/ 187139 w 301203"/>
                <a:gd name="connsiteY1186" fmla="*/ 232164 h 264908"/>
                <a:gd name="connsiteX1187" fmla="*/ 187139 w 301203"/>
                <a:gd name="connsiteY1187" fmla="*/ 230983 h 264908"/>
                <a:gd name="connsiteX1188" fmla="*/ 183835 w 301203"/>
                <a:gd name="connsiteY1188" fmla="*/ 234523 h 264908"/>
                <a:gd name="connsiteX1189" fmla="*/ 182181 w 301203"/>
                <a:gd name="connsiteY1189" fmla="*/ 234523 h 264908"/>
                <a:gd name="connsiteX1190" fmla="*/ 182181 w 301203"/>
                <a:gd name="connsiteY1190" fmla="*/ 234523 h 264908"/>
                <a:gd name="connsiteX1191" fmla="*/ 183835 w 301203"/>
                <a:gd name="connsiteY1191" fmla="*/ 232870 h 264908"/>
                <a:gd name="connsiteX1192" fmla="*/ 182181 w 301203"/>
                <a:gd name="connsiteY1192" fmla="*/ 232870 h 264908"/>
                <a:gd name="connsiteX1193" fmla="*/ 182181 w 301203"/>
                <a:gd name="connsiteY1193" fmla="*/ 232870 h 264908"/>
                <a:gd name="connsiteX1194" fmla="*/ 184071 w 301203"/>
                <a:gd name="connsiteY1194" fmla="*/ 232870 h 264908"/>
                <a:gd name="connsiteX1195" fmla="*/ 184071 w 301203"/>
                <a:gd name="connsiteY1195" fmla="*/ 232870 h 264908"/>
                <a:gd name="connsiteX1196" fmla="*/ 184071 w 301203"/>
                <a:gd name="connsiteY1196" fmla="*/ 222961 h 264908"/>
                <a:gd name="connsiteX1197" fmla="*/ 184071 w 301203"/>
                <a:gd name="connsiteY1197" fmla="*/ 221307 h 264908"/>
                <a:gd name="connsiteX1198" fmla="*/ 179822 w 301203"/>
                <a:gd name="connsiteY1198" fmla="*/ 224611 h 264908"/>
                <a:gd name="connsiteX1199" fmla="*/ 179822 w 301203"/>
                <a:gd name="connsiteY1199" fmla="*/ 222961 h 264908"/>
                <a:gd name="connsiteX1200" fmla="*/ 181240 w 301203"/>
                <a:gd name="connsiteY1200" fmla="*/ 222961 h 264908"/>
                <a:gd name="connsiteX1201" fmla="*/ 181240 w 301203"/>
                <a:gd name="connsiteY1201" fmla="*/ 222961 h 264908"/>
                <a:gd name="connsiteX1202" fmla="*/ 184777 w 301203"/>
                <a:gd name="connsiteY1202" fmla="*/ 217767 h 264908"/>
                <a:gd name="connsiteX1203" fmla="*/ 183126 w 301203"/>
                <a:gd name="connsiteY1203" fmla="*/ 219420 h 264908"/>
                <a:gd name="connsiteX1204" fmla="*/ 183126 w 301203"/>
                <a:gd name="connsiteY1204" fmla="*/ 217531 h 264908"/>
                <a:gd name="connsiteX1205" fmla="*/ 181476 w 301203"/>
                <a:gd name="connsiteY1205" fmla="*/ 218948 h 264908"/>
                <a:gd name="connsiteX1206" fmla="*/ 181476 w 301203"/>
                <a:gd name="connsiteY1206" fmla="*/ 218948 h 264908"/>
                <a:gd name="connsiteX1207" fmla="*/ 179350 w 301203"/>
                <a:gd name="connsiteY1207" fmla="*/ 220365 h 264908"/>
                <a:gd name="connsiteX1208" fmla="*/ 179350 w 301203"/>
                <a:gd name="connsiteY1208" fmla="*/ 220365 h 264908"/>
                <a:gd name="connsiteX1209" fmla="*/ 181240 w 301203"/>
                <a:gd name="connsiteY1209" fmla="*/ 218948 h 264908"/>
                <a:gd name="connsiteX1210" fmla="*/ 181240 w 301203"/>
                <a:gd name="connsiteY1210" fmla="*/ 216353 h 264908"/>
                <a:gd name="connsiteX1211" fmla="*/ 182890 w 301203"/>
                <a:gd name="connsiteY1211" fmla="*/ 214935 h 264908"/>
                <a:gd name="connsiteX1212" fmla="*/ 180531 w 301203"/>
                <a:gd name="connsiteY1212" fmla="*/ 214935 h 264908"/>
                <a:gd name="connsiteX1213" fmla="*/ 181712 w 301203"/>
                <a:gd name="connsiteY1213" fmla="*/ 214935 h 264908"/>
                <a:gd name="connsiteX1214" fmla="*/ 179114 w 301203"/>
                <a:gd name="connsiteY1214" fmla="*/ 214935 h 264908"/>
                <a:gd name="connsiteX1215" fmla="*/ 181003 w 301203"/>
                <a:gd name="connsiteY1215" fmla="*/ 213521 h 264908"/>
                <a:gd name="connsiteX1216" fmla="*/ 178878 w 301203"/>
                <a:gd name="connsiteY1216" fmla="*/ 211162 h 264908"/>
                <a:gd name="connsiteX1217" fmla="*/ 181003 w 301203"/>
                <a:gd name="connsiteY1217" fmla="*/ 209036 h 264908"/>
                <a:gd name="connsiteX1218" fmla="*/ 181003 w 301203"/>
                <a:gd name="connsiteY1218" fmla="*/ 209036 h 264908"/>
                <a:gd name="connsiteX1219" fmla="*/ 178644 w 301203"/>
                <a:gd name="connsiteY1219" fmla="*/ 207149 h 264908"/>
                <a:gd name="connsiteX1220" fmla="*/ 176282 w 301203"/>
                <a:gd name="connsiteY1220" fmla="*/ 209509 h 264908"/>
                <a:gd name="connsiteX1221" fmla="*/ 177699 w 301203"/>
                <a:gd name="connsiteY1221" fmla="*/ 206913 h 264908"/>
                <a:gd name="connsiteX1222" fmla="*/ 177699 w 301203"/>
                <a:gd name="connsiteY1222" fmla="*/ 206913 h 264908"/>
                <a:gd name="connsiteX1223" fmla="*/ 176282 w 301203"/>
                <a:gd name="connsiteY1223" fmla="*/ 206913 h 264908"/>
                <a:gd name="connsiteX1224" fmla="*/ 179350 w 301203"/>
                <a:gd name="connsiteY1224" fmla="*/ 204318 h 264908"/>
                <a:gd name="connsiteX1225" fmla="*/ 176518 w 301203"/>
                <a:gd name="connsiteY1225" fmla="*/ 204318 h 264908"/>
                <a:gd name="connsiteX1226" fmla="*/ 177936 w 301203"/>
                <a:gd name="connsiteY1226" fmla="*/ 204318 h 264908"/>
                <a:gd name="connsiteX1227" fmla="*/ 177936 w 301203"/>
                <a:gd name="connsiteY1227" fmla="*/ 204318 h 264908"/>
                <a:gd name="connsiteX1228" fmla="*/ 175813 w 301203"/>
                <a:gd name="connsiteY1228" fmla="*/ 204318 h 264908"/>
                <a:gd name="connsiteX1229" fmla="*/ 177463 w 301203"/>
                <a:gd name="connsiteY1229" fmla="*/ 202431 h 264908"/>
                <a:gd name="connsiteX1230" fmla="*/ 177463 w 301203"/>
                <a:gd name="connsiteY1230" fmla="*/ 202431 h 264908"/>
                <a:gd name="connsiteX1231" fmla="*/ 177463 w 301203"/>
                <a:gd name="connsiteY1231" fmla="*/ 202431 h 264908"/>
                <a:gd name="connsiteX1232" fmla="*/ 174632 w 301203"/>
                <a:gd name="connsiteY1232" fmla="*/ 202431 h 264908"/>
                <a:gd name="connsiteX1233" fmla="*/ 177227 w 301203"/>
                <a:gd name="connsiteY1233" fmla="*/ 200305 h 264908"/>
                <a:gd name="connsiteX1234" fmla="*/ 174868 w 301203"/>
                <a:gd name="connsiteY1234" fmla="*/ 200305 h 264908"/>
                <a:gd name="connsiteX1235" fmla="*/ 174868 w 301203"/>
                <a:gd name="connsiteY1235" fmla="*/ 200305 h 264908"/>
                <a:gd name="connsiteX1236" fmla="*/ 176282 w 301203"/>
                <a:gd name="connsiteY1236" fmla="*/ 197946 h 264908"/>
                <a:gd name="connsiteX1237" fmla="*/ 176282 w 301203"/>
                <a:gd name="connsiteY1237" fmla="*/ 197946 h 264908"/>
                <a:gd name="connsiteX1238" fmla="*/ 176282 w 301203"/>
                <a:gd name="connsiteY1238" fmla="*/ 197946 h 264908"/>
                <a:gd name="connsiteX1239" fmla="*/ 176282 w 301203"/>
                <a:gd name="connsiteY1239" fmla="*/ 196532 h 264908"/>
                <a:gd name="connsiteX1240" fmla="*/ 174395 w 301203"/>
                <a:gd name="connsiteY1240" fmla="*/ 196532 h 264908"/>
                <a:gd name="connsiteX1241" fmla="*/ 174395 w 301203"/>
                <a:gd name="connsiteY1241" fmla="*/ 197710 h 264908"/>
                <a:gd name="connsiteX1242" fmla="*/ 171328 w 301203"/>
                <a:gd name="connsiteY1242" fmla="*/ 197710 h 264908"/>
                <a:gd name="connsiteX1243" fmla="*/ 173687 w 301203"/>
                <a:gd name="connsiteY1243" fmla="*/ 195351 h 264908"/>
                <a:gd name="connsiteX1244" fmla="*/ 171091 w 301203"/>
                <a:gd name="connsiteY1244" fmla="*/ 197001 h 264908"/>
                <a:gd name="connsiteX1245" fmla="*/ 171091 w 301203"/>
                <a:gd name="connsiteY1245" fmla="*/ 194642 h 264908"/>
                <a:gd name="connsiteX1246" fmla="*/ 168732 w 301203"/>
                <a:gd name="connsiteY1246" fmla="*/ 196296 h 264908"/>
                <a:gd name="connsiteX1247" fmla="*/ 171564 w 301203"/>
                <a:gd name="connsiteY1247" fmla="*/ 192992 h 264908"/>
                <a:gd name="connsiteX1248" fmla="*/ 171564 w 301203"/>
                <a:gd name="connsiteY1248" fmla="*/ 192992 h 264908"/>
                <a:gd name="connsiteX1249" fmla="*/ 171564 w 301203"/>
                <a:gd name="connsiteY1249" fmla="*/ 192992 h 264908"/>
                <a:gd name="connsiteX1250" fmla="*/ 169913 w 301203"/>
                <a:gd name="connsiteY1250" fmla="*/ 192992 h 264908"/>
                <a:gd name="connsiteX1251" fmla="*/ 171328 w 301203"/>
                <a:gd name="connsiteY1251" fmla="*/ 190869 h 264908"/>
                <a:gd name="connsiteX1252" fmla="*/ 168968 w 301203"/>
                <a:gd name="connsiteY1252" fmla="*/ 192283 h 264908"/>
                <a:gd name="connsiteX1253" fmla="*/ 168968 w 301203"/>
                <a:gd name="connsiteY1253" fmla="*/ 192283 h 264908"/>
                <a:gd name="connsiteX1254" fmla="*/ 170619 w 301203"/>
                <a:gd name="connsiteY1254" fmla="*/ 190160 h 264908"/>
                <a:gd name="connsiteX1255" fmla="*/ 170619 w 301203"/>
                <a:gd name="connsiteY1255" fmla="*/ 190160 h 264908"/>
                <a:gd name="connsiteX1256" fmla="*/ 168968 w 301203"/>
                <a:gd name="connsiteY1256" fmla="*/ 184969 h 264908"/>
                <a:gd name="connsiteX1257" fmla="*/ 171564 w 301203"/>
                <a:gd name="connsiteY1257" fmla="*/ 183080 h 264908"/>
                <a:gd name="connsiteX1258" fmla="*/ 171564 w 301203"/>
                <a:gd name="connsiteY1258" fmla="*/ 183080 h 264908"/>
                <a:gd name="connsiteX1259" fmla="*/ 169441 w 301203"/>
                <a:gd name="connsiteY1259" fmla="*/ 184969 h 264908"/>
                <a:gd name="connsiteX1260" fmla="*/ 166609 w 301203"/>
                <a:gd name="connsiteY1260" fmla="*/ 183552 h 264908"/>
                <a:gd name="connsiteX1261" fmla="*/ 168732 w 301203"/>
                <a:gd name="connsiteY1261" fmla="*/ 181665 h 264908"/>
                <a:gd name="connsiteX1262" fmla="*/ 167315 w 301203"/>
                <a:gd name="connsiteY1262" fmla="*/ 181665 h 264908"/>
                <a:gd name="connsiteX1263" fmla="*/ 167315 w 301203"/>
                <a:gd name="connsiteY1263" fmla="*/ 179776 h 264908"/>
                <a:gd name="connsiteX1264" fmla="*/ 169205 w 301203"/>
                <a:gd name="connsiteY1264" fmla="*/ 177417 h 264908"/>
                <a:gd name="connsiteX1265" fmla="*/ 169205 w 301203"/>
                <a:gd name="connsiteY1265" fmla="*/ 177417 h 264908"/>
                <a:gd name="connsiteX1266" fmla="*/ 166373 w 301203"/>
                <a:gd name="connsiteY1266" fmla="*/ 177417 h 264908"/>
                <a:gd name="connsiteX1267" fmla="*/ 168024 w 301203"/>
                <a:gd name="connsiteY1267" fmla="*/ 175530 h 264908"/>
                <a:gd name="connsiteX1268" fmla="*/ 168024 w 301203"/>
                <a:gd name="connsiteY1268" fmla="*/ 174113 h 264908"/>
                <a:gd name="connsiteX1269" fmla="*/ 166373 w 301203"/>
                <a:gd name="connsiteY1269" fmla="*/ 174113 h 264908"/>
                <a:gd name="connsiteX1270" fmla="*/ 166373 w 301203"/>
                <a:gd name="connsiteY1270" fmla="*/ 172934 h 264908"/>
                <a:gd name="connsiteX1271" fmla="*/ 166373 w 301203"/>
                <a:gd name="connsiteY1271" fmla="*/ 172934 h 264908"/>
                <a:gd name="connsiteX1272" fmla="*/ 166373 w 301203"/>
                <a:gd name="connsiteY1272" fmla="*/ 172934 h 264908"/>
                <a:gd name="connsiteX1273" fmla="*/ 164720 w 301203"/>
                <a:gd name="connsiteY1273" fmla="*/ 172934 h 264908"/>
                <a:gd name="connsiteX1274" fmla="*/ 166137 w 301203"/>
                <a:gd name="connsiteY1274" fmla="*/ 172934 h 264908"/>
                <a:gd name="connsiteX1275" fmla="*/ 166137 w 301203"/>
                <a:gd name="connsiteY1275" fmla="*/ 171517 h 264908"/>
                <a:gd name="connsiteX1276" fmla="*/ 167787 w 301203"/>
                <a:gd name="connsiteY1276" fmla="*/ 171517 h 264908"/>
                <a:gd name="connsiteX1277" fmla="*/ 167787 w 301203"/>
                <a:gd name="connsiteY1277" fmla="*/ 171517 h 264908"/>
                <a:gd name="connsiteX1278" fmla="*/ 169441 w 301203"/>
                <a:gd name="connsiteY1278" fmla="*/ 170336 h 264908"/>
                <a:gd name="connsiteX1279" fmla="*/ 169441 w 301203"/>
                <a:gd name="connsiteY1279" fmla="*/ 171517 h 264908"/>
                <a:gd name="connsiteX1280" fmla="*/ 169441 w 301203"/>
                <a:gd name="connsiteY1280" fmla="*/ 169394 h 264908"/>
                <a:gd name="connsiteX1281" fmla="*/ 171328 w 301203"/>
                <a:gd name="connsiteY1281" fmla="*/ 169394 h 264908"/>
                <a:gd name="connsiteX1282" fmla="*/ 169205 w 301203"/>
                <a:gd name="connsiteY1282" fmla="*/ 171281 h 264908"/>
                <a:gd name="connsiteX1283" fmla="*/ 171091 w 301203"/>
                <a:gd name="connsiteY1283" fmla="*/ 171281 h 264908"/>
                <a:gd name="connsiteX1284" fmla="*/ 171091 w 301203"/>
                <a:gd name="connsiteY1284" fmla="*/ 171281 h 264908"/>
                <a:gd name="connsiteX1285" fmla="*/ 168968 w 301203"/>
                <a:gd name="connsiteY1285" fmla="*/ 171281 h 264908"/>
                <a:gd name="connsiteX1286" fmla="*/ 167315 w 301203"/>
                <a:gd name="connsiteY1286" fmla="*/ 172934 h 264908"/>
                <a:gd name="connsiteX1287" fmla="*/ 167315 w 301203"/>
                <a:gd name="connsiteY1287" fmla="*/ 172934 h 264908"/>
                <a:gd name="connsiteX1288" fmla="*/ 165665 w 301203"/>
                <a:gd name="connsiteY1288" fmla="*/ 174821 h 264908"/>
                <a:gd name="connsiteX1289" fmla="*/ 165665 w 301203"/>
                <a:gd name="connsiteY1289" fmla="*/ 174821 h 264908"/>
                <a:gd name="connsiteX1290" fmla="*/ 165665 w 301203"/>
                <a:gd name="connsiteY1290" fmla="*/ 176944 h 264908"/>
                <a:gd name="connsiteX1291" fmla="*/ 167551 w 301203"/>
                <a:gd name="connsiteY1291" fmla="*/ 175530 h 264908"/>
                <a:gd name="connsiteX1292" fmla="*/ 165665 w 301203"/>
                <a:gd name="connsiteY1292" fmla="*/ 175530 h 264908"/>
                <a:gd name="connsiteX1293" fmla="*/ 170383 w 301203"/>
                <a:gd name="connsiteY1293" fmla="*/ 173171 h 264908"/>
                <a:gd name="connsiteX1294" fmla="*/ 166137 w 301203"/>
                <a:gd name="connsiteY1294" fmla="*/ 177889 h 264908"/>
                <a:gd name="connsiteX1295" fmla="*/ 167787 w 301203"/>
                <a:gd name="connsiteY1295" fmla="*/ 177889 h 264908"/>
                <a:gd name="connsiteX1296" fmla="*/ 169441 w 301203"/>
                <a:gd name="connsiteY1296" fmla="*/ 175294 h 264908"/>
                <a:gd name="connsiteX1297" fmla="*/ 169441 w 301203"/>
                <a:gd name="connsiteY1297" fmla="*/ 176708 h 264908"/>
                <a:gd name="connsiteX1298" fmla="*/ 166846 w 301203"/>
                <a:gd name="connsiteY1298" fmla="*/ 179303 h 264908"/>
                <a:gd name="connsiteX1299" fmla="*/ 168496 w 301203"/>
                <a:gd name="connsiteY1299" fmla="*/ 179303 h 264908"/>
                <a:gd name="connsiteX1300" fmla="*/ 168496 w 301203"/>
                <a:gd name="connsiteY1300" fmla="*/ 179303 h 264908"/>
                <a:gd name="connsiteX1301" fmla="*/ 171564 w 301203"/>
                <a:gd name="connsiteY1301" fmla="*/ 179303 h 264908"/>
                <a:gd name="connsiteX1302" fmla="*/ 171564 w 301203"/>
                <a:gd name="connsiteY1302" fmla="*/ 177653 h 264908"/>
                <a:gd name="connsiteX1303" fmla="*/ 171564 w 301203"/>
                <a:gd name="connsiteY1303" fmla="*/ 179539 h 264908"/>
                <a:gd name="connsiteX1304" fmla="*/ 170147 w 301203"/>
                <a:gd name="connsiteY1304" fmla="*/ 179539 h 264908"/>
                <a:gd name="connsiteX1305" fmla="*/ 168732 w 301203"/>
                <a:gd name="connsiteY1305" fmla="*/ 181193 h 264908"/>
                <a:gd name="connsiteX1306" fmla="*/ 168732 w 301203"/>
                <a:gd name="connsiteY1306" fmla="*/ 181193 h 264908"/>
                <a:gd name="connsiteX1307" fmla="*/ 168732 w 301203"/>
                <a:gd name="connsiteY1307" fmla="*/ 181193 h 264908"/>
                <a:gd name="connsiteX1308" fmla="*/ 170147 w 301203"/>
                <a:gd name="connsiteY1308" fmla="*/ 179776 h 264908"/>
                <a:gd name="connsiteX1309" fmla="*/ 170147 w 301203"/>
                <a:gd name="connsiteY1309" fmla="*/ 182843 h 264908"/>
                <a:gd name="connsiteX1310" fmla="*/ 171800 w 301203"/>
                <a:gd name="connsiteY1310" fmla="*/ 182843 h 264908"/>
                <a:gd name="connsiteX1311" fmla="*/ 170147 w 301203"/>
                <a:gd name="connsiteY1311" fmla="*/ 182843 h 264908"/>
                <a:gd name="connsiteX1312" fmla="*/ 171800 w 301203"/>
                <a:gd name="connsiteY1312" fmla="*/ 182843 h 264908"/>
                <a:gd name="connsiteX1313" fmla="*/ 168968 w 301203"/>
                <a:gd name="connsiteY1313" fmla="*/ 185675 h 264908"/>
                <a:gd name="connsiteX1314" fmla="*/ 167551 w 301203"/>
                <a:gd name="connsiteY1314" fmla="*/ 188270 h 264908"/>
                <a:gd name="connsiteX1315" fmla="*/ 171328 w 301203"/>
                <a:gd name="connsiteY1315" fmla="*/ 184969 h 264908"/>
                <a:gd name="connsiteX1316" fmla="*/ 169677 w 301203"/>
                <a:gd name="connsiteY1316" fmla="*/ 184969 h 264908"/>
                <a:gd name="connsiteX1317" fmla="*/ 172272 w 301203"/>
                <a:gd name="connsiteY1317" fmla="*/ 183080 h 264908"/>
                <a:gd name="connsiteX1318" fmla="*/ 172272 w 301203"/>
                <a:gd name="connsiteY1318" fmla="*/ 186147 h 264908"/>
                <a:gd name="connsiteX1319" fmla="*/ 170147 w 301203"/>
                <a:gd name="connsiteY1319" fmla="*/ 186147 h 264908"/>
                <a:gd name="connsiteX1320" fmla="*/ 170147 w 301203"/>
                <a:gd name="connsiteY1320" fmla="*/ 186147 h 264908"/>
                <a:gd name="connsiteX1321" fmla="*/ 170147 w 301203"/>
                <a:gd name="connsiteY1321" fmla="*/ 186147 h 264908"/>
                <a:gd name="connsiteX1322" fmla="*/ 170147 w 301203"/>
                <a:gd name="connsiteY1322" fmla="*/ 186147 h 264908"/>
                <a:gd name="connsiteX1323" fmla="*/ 170147 w 301203"/>
                <a:gd name="connsiteY1323" fmla="*/ 188270 h 264908"/>
                <a:gd name="connsiteX1324" fmla="*/ 170147 w 301203"/>
                <a:gd name="connsiteY1324" fmla="*/ 188270 h 264908"/>
                <a:gd name="connsiteX1325" fmla="*/ 172745 w 301203"/>
                <a:gd name="connsiteY1325" fmla="*/ 188270 h 264908"/>
                <a:gd name="connsiteX1326" fmla="*/ 172745 w 301203"/>
                <a:gd name="connsiteY1326" fmla="*/ 188270 h 264908"/>
                <a:gd name="connsiteX1327" fmla="*/ 171091 w 301203"/>
                <a:gd name="connsiteY1327" fmla="*/ 191102 h 264908"/>
                <a:gd name="connsiteX1328" fmla="*/ 173687 w 301203"/>
                <a:gd name="connsiteY1328" fmla="*/ 189688 h 264908"/>
                <a:gd name="connsiteX1329" fmla="*/ 170619 w 301203"/>
                <a:gd name="connsiteY1329" fmla="*/ 192519 h 264908"/>
                <a:gd name="connsiteX1330" fmla="*/ 170619 w 301203"/>
                <a:gd name="connsiteY1330" fmla="*/ 192519 h 264908"/>
                <a:gd name="connsiteX1331" fmla="*/ 173923 w 301203"/>
                <a:gd name="connsiteY1331" fmla="*/ 190396 h 264908"/>
                <a:gd name="connsiteX1332" fmla="*/ 170147 w 301203"/>
                <a:gd name="connsiteY1332" fmla="*/ 193700 h 264908"/>
                <a:gd name="connsiteX1333" fmla="*/ 172509 w 301203"/>
                <a:gd name="connsiteY1333" fmla="*/ 193700 h 264908"/>
                <a:gd name="connsiteX1334" fmla="*/ 174868 w 301203"/>
                <a:gd name="connsiteY1334" fmla="*/ 193700 h 264908"/>
                <a:gd name="connsiteX1335" fmla="*/ 173214 w 301203"/>
                <a:gd name="connsiteY1335" fmla="*/ 195351 h 264908"/>
                <a:gd name="connsiteX1336" fmla="*/ 170147 w 301203"/>
                <a:gd name="connsiteY1336" fmla="*/ 197474 h 264908"/>
                <a:gd name="connsiteX1337" fmla="*/ 170147 w 301203"/>
                <a:gd name="connsiteY1337" fmla="*/ 197474 h 264908"/>
                <a:gd name="connsiteX1338" fmla="*/ 170147 w 301203"/>
                <a:gd name="connsiteY1338" fmla="*/ 197474 h 264908"/>
                <a:gd name="connsiteX1339" fmla="*/ 172745 w 301203"/>
                <a:gd name="connsiteY1339" fmla="*/ 195587 h 264908"/>
                <a:gd name="connsiteX1340" fmla="*/ 170855 w 301203"/>
                <a:gd name="connsiteY1340" fmla="*/ 198418 h 264908"/>
                <a:gd name="connsiteX1341" fmla="*/ 170855 w 301203"/>
                <a:gd name="connsiteY1341" fmla="*/ 198418 h 264908"/>
                <a:gd name="connsiteX1342" fmla="*/ 170855 w 301203"/>
                <a:gd name="connsiteY1342" fmla="*/ 197001 h 264908"/>
                <a:gd name="connsiteX1343" fmla="*/ 172745 w 301203"/>
                <a:gd name="connsiteY1343" fmla="*/ 194642 h 264908"/>
                <a:gd name="connsiteX1344" fmla="*/ 172745 w 301203"/>
                <a:gd name="connsiteY1344" fmla="*/ 194642 h 264908"/>
                <a:gd name="connsiteX1345" fmla="*/ 174632 w 301203"/>
                <a:gd name="connsiteY1345" fmla="*/ 193228 h 264908"/>
                <a:gd name="connsiteX1346" fmla="*/ 174632 w 301203"/>
                <a:gd name="connsiteY1346" fmla="*/ 196059 h 264908"/>
                <a:gd name="connsiteX1347" fmla="*/ 174632 w 301203"/>
                <a:gd name="connsiteY1347" fmla="*/ 196059 h 264908"/>
                <a:gd name="connsiteX1348" fmla="*/ 176755 w 301203"/>
                <a:gd name="connsiteY1348" fmla="*/ 196059 h 264908"/>
                <a:gd name="connsiteX1349" fmla="*/ 175340 w 301203"/>
                <a:gd name="connsiteY1349" fmla="*/ 196059 h 264908"/>
                <a:gd name="connsiteX1350" fmla="*/ 175340 w 301203"/>
                <a:gd name="connsiteY1350" fmla="*/ 196059 h 264908"/>
                <a:gd name="connsiteX1351" fmla="*/ 173923 w 301203"/>
                <a:gd name="connsiteY1351" fmla="*/ 200069 h 264908"/>
                <a:gd name="connsiteX1352" fmla="*/ 177936 w 301203"/>
                <a:gd name="connsiteY1352" fmla="*/ 198182 h 264908"/>
                <a:gd name="connsiteX1353" fmla="*/ 179350 w 301203"/>
                <a:gd name="connsiteY1353" fmla="*/ 198182 h 264908"/>
                <a:gd name="connsiteX1354" fmla="*/ 179350 w 301203"/>
                <a:gd name="connsiteY1354" fmla="*/ 198182 h 264908"/>
                <a:gd name="connsiteX1355" fmla="*/ 181003 w 301203"/>
                <a:gd name="connsiteY1355" fmla="*/ 198182 h 264908"/>
                <a:gd name="connsiteX1356" fmla="*/ 182418 w 301203"/>
                <a:gd name="connsiteY1356" fmla="*/ 198182 h 264908"/>
                <a:gd name="connsiteX1357" fmla="*/ 180295 w 301203"/>
                <a:gd name="connsiteY1357" fmla="*/ 200305 h 264908"/>
                <a:gd name="connsiteX1358" fmla="*/ 182890 w 301203"/>
                <a:gd name="connsiteY1358" fmla="*/ 201959 h 264908"/>
                <a:gd name="connsiteX1359" fmla="*/ 181476 w 301203"/>
                <a:gd name="connsiteY1359" fmla="*/ 203373 h 264908"/>
                <a:gd name="connsiteX1360" fmla="*/ 181476 w 301203"/>
                <a:gd name="connsiteY1360" fmla="*/ 204790 h 264908"/>
                <a:gd name="connsiteX1361" fmla="*/ 184307 w 301203"/>
                <a:gd name="connsiteY1361" fmla="*/ 203373 h 264908"/>
                <a:gd name="connsiteX1362" fmla="*/ 182654 w 301203"/>
                <a:gd name="connsiteY1362" fmla="*/ 203373 h 264908"/>
                <a:gd name="connsiteX1363" fmla="*/ 182654 w 301203"/>
                <a:gd name="connsiteY1363" fmla="*/ 203373 h 264908"/>
                <a:gd name="connsiteX1364" fmla="*/ 184307 w 301203"/>
                <a:gd name="connsiteY1364" fmla="*/ 203373 h 264908"/>
                <a:gd name="connsiteX1365" fmla="*/ 182654 w 301203"/>
                <a:gd name="connsiteY1365" fmla="*/ 203373 h 264908"/>
                <a:gd name="connsiteX1366" fmla="*/ 184307 w 301203"/>
                <a:gd name="connsiteY1366" fmla="*/ 203373 h 264908"/>
                <a:gd name="connsiteX1367" fmla="*/ 182890 w 301203"/>
                <a:gd name="connsiteY1367" fmla="*/ 205026 h 264908"/>
                <a:gd name="connsiteX1368" fmla="*/ 185722 w 301203"/>
                <a:gd name="connsiteY1368" fmla="*/ 203609 h 264908"/>
                <a:gd name="connsiteX1369" fmla="*/ 185722 w 301203"/>
                <a:gd name="connsiteY1369" fmla="*/ 205499 h 264908"/>
                <a:gd name="connsiteX1370" fmla="*/ 185722 w 301203"/>
                <a:gd name="connsiteY1370" fmla="*/ 205499 h 264908"/>
                <a:gd name="connsiteX1371" fmla="*/ 184071 w 301203"/>
                <a:gd name="connsiteY1371" fmla="*/ 206677 h 264908"/>
                <a:gd name="connsiteX1372" fmla="*/ 187611 w 301203"/>
                <a:gd name="connsiteY1372" fmla="*/ 205499 h 264908"/>
                <a:gd name="connsiteX1373" fmla="*/ 189026 w 301203"/>
                <a:gd name="connsiteY1373" fmla="*/ 205499 h 264908"/>
                <a:gd name="connsiteX1374" fmla="*/ 186194 w 301203"/>
                <a:gd name="connsiteY1374" fmla="*/ 207149 h 264908"/>
                <a:gd name="connsiteX1375" fmla="*/ 186194 w 301203"/>
                <a:gd name="connsiteY1375" fmla="*/ 207149 h 264908"/>
                <a:gd name="connsiteX1376" fmla="*/ 189734 w 301203"/>
                <a:gd name="connsiteY1376" fmla="*/ 207149 h 264908"/>
                <a:gd name="connsiteX1377" fmla="*/ 187375 w 301203"/>
                <a:gd name="connsiteY1377" fmla="*/ 208567 h 264908"/>
                <a:gd name="connsiteX1378" fmla="*/ 188553 w 301203"/>
                <a:gd name="connsiteY1378" fmla="*/ 208567 h 264908"/>
                <a:gd name="connsiteX1379" fmla="*/ 186903 w 301203"/>
                <a:gd name="connsiteY1379" fmla="*/ 208567 h 264908"/>
                <a:gd name="connsiteX1380" fmla="*/ 185013 w 301203"/>
                <a:gd name="connsiteY1380" fmla="*/ 211868 h 264908"/>
                <a:gd name="connsiteX1381" fmla="*/ 187139 w 301203"/>
                <a:gd name="connsiteY1381" fmla="*/ 209981 h 264908"/>
                <a:gd name="connsiteX1382" fmla="*/ 188317 w 301203"/>
                <a:gd name="connsiteY1382" fmla="*/ 213521 h 264908"/>
                <a:gd name="connsiteX1383" fmla="*/ 190676 w 301203"/>
                <a:gd name="connsiteY1383" fmla="*/ 212104 h 264908"/>
                <a:gd name="connsiteX1384" fmla="*/ 192330 w 301203"/>
                <a:gd name="connsiteY1384" fmla="*/ 212104 h 264908"/>
                <a:gd name="connsiteX1385" fmla="*/ 189734 w 301203"/>
                <a:gd name="connsiteY1385" fmla="*/ 214230 h 264908"/>
                <a:gd name="connsiteX1386" fmla="*/ 189734 w 301203"/>
                <a:gd name="connsiteY1386" fmla="*/ 214230 h 264908"/>
                <a:gd name="connsiteX1387" fmla="*/ 187139 w 301203"/>
                <a:gd name="connsiteY1387" fmla="*/ 215880 h 264908"/>
                <a:gd name="connsiteX1388" fmla="*/ 189498 w 301203"/>
                <a:gd name="connsiteY1388" fmla="*/ 215880 h 264908"/>
                <a:gd name="connsiteX1389" fmla="*/ 189498 w 301203"/>
                <a:gd name="connsiteY1389" fmla="*/ 215880 h 264908"/>
                <a:gd name="connsiteX1390" fmla="*/ 191621 w 301203"/>
                <a:gd name="connsiteY1390" fmla="*/ 213994 h 264908"/>
                <a:gd name="connsiteX1391" fmla="*/ 193038 w 301203"/>
                <a:gd name="connsiteY1391" fmla="*/ 213994 h 264908"/>
                <a:gd name="connsiteX1392" fmla="*/ 193038 w 301203"/>
                <a:gd name="connsiteY1392" fmla="*/ 208567 h 264908"/>
                <a:gd name="connsiteX1393" fmla="*/ 194925 w 301203"/>
                <a:gd name="connsiteY1393" fmla="*/ 206913 h 264908"/>
                <a:gd name="connsiteX1394" fmla="*/ 193038 w 301203"/>
                <a:gd name="connsiteY1394" fmla="*/ 206913 h 264908"/>
                <a:gd name="connsiteX1395" fmla="*/ 197048 w 301203"/>
                <a:gd name="connsiteY1395" fmla="*/ 204318 h 264908"/>
                <a:gd name="connsiteX1396" fmla="*/ 197048 w 301203"/>
                <a:gd name="connsiteY1396" fmla="*/ 207386 h 264908"/>
                <a:gd name="connsiteX1397" fmla="*/ 197048 w 301203"/>
                <a:gd name="connsiteY1397" fmla="*/ 208800 h 264908"/>
                <a:gd name="connsiteX1398" fmla="*/ 197048 w 301203"/>
                <a:gd name="connsiteY1398" fmla="*/ 208800 h 264908"/>
                <a:gd name="connsiteX1399" fmla="*/ 199174 w 301203"/>
                <a:gd name="connsiteY1399" fmla="*/ 208800 h 264908"/>
                <a:gd name="connsiteX1400" fmla="*/ 199174 w 301203"/>
                <a:gd name="connsiteY1400" fmla="*/ 210453 h 264908"/>
                <a:gd name="connsiteX1401" fmla="*/ 197284 w 301203"/>
                <a:gd name="connsiteY1401" fmla="*/ 212340 h 264908"/>
                <a:gd name="connsiteX1402" fmla="*/ 199174 w 301203"/>
                <a:gd name="connsiteY1402" fmla="*/ 212340 h 264908"/>
                <a:gd name="connsiteX1403" fmla="*/ 197284 w 301203"/>
                <a:gd name="connsiteY1403" fmla="*/ 213994 h 264908"/>
                <a:gd name="connsiteX1404" fmla="*/ 197284 w 301203"/>
                <a:gd name="connsiteY1404" fmla="*/ 213994 h 264908"/>
                <a:gd name="connsiteX1405" fmla="*/ 198938 w 301203"/>
                <a:gd name="connsiteY1405" fmla="*/ 213994 h 264908"/>
                <a:gd name="connsiteX1406" fmla="*/ 197284 w 301203"/>
                <a:gd name="connsiteY1406" fmla="*/ 217531 h 264908"/>
                <a:gd name="connsiteX1407" fmla="*/ 198701 w 301203"/>
                <a:gd name="connsiteY1407" fmla="*/ 217531 h 264908"/>
                <a:gd name="connsiteX1408" fmla="*/ 196812 w 301203"/>
                <a:gd name="connsiteY1408" fmla="*/ 217531 h 264908"/>
                <a:gd name="connsiteX1409" fmla="*/ 196812 w 301203"/>
                <a:gd name="connsiteY1409" fmla="*/ 217531 h 264908"/>
                <a:gd name="connsiteX1410" fmla="*/ 198465 w 301203"/>
                <a:gd name="connsiteY1410" fmla="*/ 217531 h 264908"/>
                <a:gd name="connsiteX1411" fmla="*/ 201533 w 301203"/>
                <a:gd name="connsiteY1411" fmla="*/ 215644 h 264908"/>
                <a:gd name="connsiteX1412" fmla="*/ 201533 w 301203"/>
                <a:gd name="connsiteY1412" fmla="*/ 213994 h 264908"/>
                <a:gd name="connsiteX1413" fmla="*/ 203656 w 301203"/>
                <a:gd name="connsiteY1413" fmla="*/ 212104 h 264908"/>
                <a:gd name="connsiteX1414" fmla="*/ 200588 w 301203"/>
                <a:gd name="connsiteY1414" fmla="*/ 214230 h 264908"/>
                <a:gd name="connsiteX1415" fmla="*/ 199410 w 301203"/>
                <a:gd name="connsiteY1415" fmla="*/ 214230 h 264908"/>
                <a:gd name="connsiteX1416" fmla="*/ 199410 w 301203"/>
                <a:gd name="connsiteY1416" fmla="*/ 212812 h 264908"/>
                <a:gd name="connsiteX1417" fmla="*/ 202475 w 301203"/>
                <a:gd name="connsiteY1417" fmla="*/ 210926 h 264908"/>
                <a:gd name="connsiteX1418" fmla="*/ 200824 w 301203"/>
                <a:gd name="connsiteY1418" fmla="*/ 210926 h 264908"/>
                <a:gd name="connsiteX1419" fmla="*/ 202475 w 301203"/>
                <a:gd name="connsiteY1419" fmla="*/ 208567 h 264908"/>
                <a:gd name="connsiteX1420" fmla="*/ 199643 w 301203"/>
                <a:gd name="connsiteY1420" fmla="*/ 210217 h 264908"/>
                <a:gd name="connsiteX1421" fmla="*/ 202711 w 301203"/>
                <a:gd name="connsiteY1421" fmla="*/ 207386 h 264908"/>
                <a:gd name="connsiteX1422" fmla="*/ 202711 w 301203"/>
                <a:gd name="connsiteY1422" fmla="*/ 207386 h 264908"/>
                <a:gd name="connsiteX1423" fmla="*/ 205073 w 301203"/>
                <a:gd name="connsiteY1423" fmla="*/ 205499 h 264908"/>
                <a:gd name="connsiteX1424" fmla="*/ 205073 w 301203"/>
                <a:gd name="connsiteY1424" fmla="*/ 202195 h 264908"/>
                <a:gd name="connsiteX1425" fmla="*/ 203656 w 301203"/>
                <a:gd name="connsiteY1425" fmla="*/ 202195 h 264908"/>
                <a:gd name="connsiteX1426" fmla="*/ 203656 w 301203"/>
                <a:gd name="connsiteY1426" fmla="*/ 197710 h 264908"/>
                <a:gd name="connsiteX1427" fmla="*/ 202241 w 301203"/>
                <a:gd name="connsiteY1427" fmla="*/ 197710 h 264908"/>
                <a:gd name="connsiteX1428" fmla="*/ 203656 w 301203"/>
                <a:gd name="connsiteY1428" fmla="*/ 195351 h 264908"/>
                <a:gd name="connsiteX1429" fmla="*/ 205543 w 301203"/>
                <a:gd name="connsiteY1429" fmla="*/ 195351 h 264908"/>
                <a:gd name="connsiteX1430" fmla="*/ 205543 w 301203"/>
                <a:gd name="connsiteY1430" fmla="*/ 196768 h 264908"/>
                <a:gd name="connsiteX1431" fmla="*/ 206724 w 301203"/>
                <a:gd name="connsiteY1431" fmla="*/ 195351 h 264908"/>
                <a:gd name="connsiteX1432" fmla="*/ 206724 w 301203"/>
                <a:gd name="connsiteY1432" fmla="*/ 195351 h 264908"/>
                <a:gd name="connsiteX1433" fmla="*/ 206724 w 301203"/>
                <a:gd name="connsiteY1433" fmla="*/ 195351 h 264908"/>
                <a:gd name="connsiteX1434" fmla="*/ 206724 w 301203"/>
                <a:gd name="connsiteY1434" fmla="*/ 197001 h 264908"/>
                <a:gd name="connsiteX1435" fmla="*/ 206724 w 301203"/>
                <a:gd name="connsiteY1435" fmla="*/ 195587 h 264908"/>
                <a:gd name="connsiteX1436" fmla="*/ 209319 w 301203"/>
                <a:gd name="connsiteY1436" fmla="*/ 195587 h 264908"/>
                <a:gd name="connsiteX1437" fmla="*/ 206960 w 301203"/>
                <a:gd name="connsiteY1437" fmla="*/ 197474 h 264908"/>
                <a:gd name="connsiteX1438" fmla="*/ 208374 w 301203"/>
                <a:gd name="connsiteY1438" fmla="*/ 197474 h 264908"/>
                <a:gd name="connsiteX1439" fmla="*/ 210500 w 301203"/>
                <a:gd name="connsiteY1439" fmla="*/ 197474 h 264908"/>
                <a:gd name="connsiteX1440" fmla="*/ 210500 w 301203"/>
                <a:gd name="connsiteY1440" fmla="*/ 199600 h 264908"/>
                <a:gd name="connsiteX1441" fmla="*/ 211914 w 301203"/>
                <a:gd name="connsiteY1441" fmla="*/ 198182 h 264908"/>
                <a:gd name="connsiteX1442" fmla="*/ 213095 w 301203"/>
                <a:gd name="connsiteY1442" fmla="*/ 198182 h 264908"/>
                <a:gd name="connsiteX1443" fmla="*/ 210264 w 301203"/>
                <a:gd name="connsiteY1443" fmla="*/ 200541 h 264908"/>
                <a:gd name="connsiteX1444" fmla="*/ 212859 w 301203"/>
                <a:gd name="connsiteY1444" fmla="*/ 199363 h 264908"/>
                <a:gd name="connsiteX1445" fmla="*/ 212859 w 301203"/>
                <a:gd name="connsiteY1445" fmla="*/ 199363 h 264908"/>
                <a:gd name="connsiteX1446" fmla="*/ 211442 w 301203"/>
                <a:gd name="connsiteY1446" fmla="*/ 201250 h 264908"/>
                <a:gd name="connsiteX1447" fmla="*/ 213095 w 301203"/>
                <a:gd name="connsiteY1447" fmla="*/ 202901 h 264908"/>
                <a:gd name="connsiteX1448" fmla="*/ 210500 w 301203"/>
                <a:gd name="connsiteY1448" fmla="*/ 202901 h 264908"/>
                <a:gd name="connsiteX1449" fmla="*/ 209083 w 301203"/>
                <a:gd name="connsiteY1449" fmla="*/ 205263 h 264908"/>
                <a:gd name="connsiteX1450" fmla="*/ 210736 w 301203"/>
                <a:gd name="connsiteY1450" fmla="*/ 204082 h 264908"/>
                <a:gd name="connsiteX1451" fmla="*/ 210736 w 301203"/>
                <a:gd name="connsiteY1451" fmla="*/ 204082 h 264908"/>
                <a:gd name="connsiteX1452" fmla="*/ 212623 w 301203"/>
                <a:gd name="connsiteY1452" fmla="*/ 204082 h 264908"/>
                <a:gd name="connsiteX1453" fmla="*/ 215454 w 301203"/>
                <a:gd name="connsiteY1453" fmla="*/ 204082 h 264908"/>
                <a:gd name="connsiteX1454" fmla="*/ 216872 w 301203"/>
                <a:gd name="connsiteY1454" fmla="*/ 204082 h 264908"/>
                <a:gd name="connsiteX1455" fmla="*/ 214982 w 301203"/>
                <a:gd name="connsiteY1455" fmla="*/ 205732 h 264908"/>
                <a:gd name="connsiteX1456" fmla="*/ 214982 w 301203"/>
                <a:gd name="connsiteY1456" fmla="*/ 205732 h 264908"/>
                <a:gd name="connsiteX1457" fmla="*/ 213095 w 301203"/>
                <a:gd name="connsiteY1457" fmla="*/ 205732 h 264908"/>
                <a:gd name="connsiteX1458" fmla="*/ 213095 w 301203"/>
                <a:gd name="connsiteY1458" fmla="*/ 208567 h 264908"/>
                <a:gd name="connsiteX1459" fmla="*/ 214746 w 301203"/>
                <a:gd name="connsiteY1459" fmla="*/ 208567 h 264908"/>
                <a:gd name="connsiteX1460" fmla="*/ 216399 w 301203"/>
                <a:gd name="connsiteY1460" fmla="*/ 207149 h 264908"/>
                <a:gd name="connsiteX1461" fmla="*/ 216399 w 301203"/>
                <a:gd name="connsiteY1461" fmla="*/ 209981 h 264908"/>
                <a:gd name="connsiteX1462" fmla="*/ 215218 w 301203"/>
                <a:gd name="connsiteY1462" fmla="*/ 209981 h 264908"/>
                <a:gd name="connsiteX1463" fmla="*/ 215218 w 301203"/>
                <a:gd name="connsiteY1463" fmla="*/ 212576 h 264908"/>
                <a:gd name="connsiteX1464" fmla="*/ 216636 w 301203"/>
                <a:gd name="connsiteY1464" fmla="*/ 210926 h 264908"/>
                <a:gd name="connsiteX1465" fmla="*/ 218522 w 301203"/>
                <a:gd name="connsiteY1465" fmla="*/ 210926 h 264908"/>
                <a:gd name="connsiteX1466" fmla="*/ 220173 w 301203"/>
                <a:gd name="connsiteY1466" fmla="*/ 209745 h 264908"/>
                <a:gd name="connsiteX1467" fmla="*/ 220173 w 301203"/>
                <a:gd name="connsiteY1467" fmla="*/ 209745 h 264908"/>
                <a:gd name="connsiteX1468" fmla="*/ 220173 w 301203"/>
                <a:gd name="connsiteY1468" fmla="*/ 209745 h 264908"/>
                <a:gd name="connsiteX1469" fmla="*/ 217814 w 301203"/>
                <a:gd name="connsiteY1469" fmla="*/ 213049 h 264908"/>
                <a:gd name="connsiteX1470" fmla="*/ 217814 w 301203"/>
                <a:gd name="connsiteY1470" fmla="*/ 213049 h 264908"/>
                <a:gd name="connsiteX1471" fmla="*/ 216399 w 301203"/>
                <a:gd name="connsiteY1471" fmla="*/ 214699 h 264908"/>
                <a:gd name="connsiteX1472" fmla="*/ 219231 w 301203"/>
                <a:gd name="connsiteY1472" fmla="*/ 214699 h 264908"/>
                <a:gd name="connsiteX1473" fmla="*/ 217814 w 301203"/>
                <a:gd name="connsiteY1473" fmla="*/ 214699 h 264908"/>
                <a:gd name="connsiteX1474" fmla="*/ 217814 w 301203"/>
                <a:gd name="connsiteY1474" fmla="*/ 216353 h 264908"/>
                <a:gd name="connsiteX1475" fmla="*/ 219703 w 301203"/>
                <a:gd name="connsiteY1475" fmla="*/ 214935 h 264908"/>
                <a:gd name="connsiteX1476" fmla="*/ 219703 w 301203"/>
                <a:gd name="connsiteY1476" fmla="*/ 216353 h 264908"/>
                <a:gd name="connsiteX1477" fmla="*/ 219703 w 301203"/>
                <a:gd name="connsiteY1477" fmla="*/ 216353 h 264908"/>
                <a:gd name="connsiteX1478" fmla="*/ 219703 w 301203"/>
                <a:gd name="connsiteY1478" fmla="*/ 216353 h 264908"/>
                <a:gd name="connsiteX1479" fmla="*/ 221590 w 301203"/>
                <a:gd name="connsiteY1479" fmla="*/ 216353 h 264908"/>
                <a:gd name="connsiteX1480" fmla="*/ 221590 w 301203"/>
                <a:gd name="connsiteY1480" fmla="*/ 216353 h 264908"/>
                <a:gd name="connsiteX1481" fmla="*/ 223477 w 301203"/>
                <a:gd name="connsiteY1481" fmla="*/ 214699 h 264908"/>
                <a:gd name="connsiteX1482" fmla="*/ 277516 w 301203"/>
                <a:gd name="connsiteY1482" fmla="*/ 197474 h 264908"/>
                <a:gd name="connsiteX1483" fmla="*/ 276101 w 301203"/>
                <a:gd name="connsiteY1483" fmla="*/ 151932 h 264908"/>
                <a:gd name="connsiteX1484" fmla="*/ 276101 w 301203"/>
                <a:gd name="connsiteY1484" fmla="*/ 150751 h 264908"/>
                <a:gd name="connsiteX1485" fmla="*/ 276101 w 301203"/>
                <a:gd name="connsiteY1485" fmla="*/ 151932 h 264908"/>
                <a:gd name="connsiteX1486" fmla="*/ 271852 w 301203"/>
                <a:gd name="connsiteY1486" fmla="*/ 115828 h 264908"/>
                <a:gd name="connsiteX1487" fmla="*/ 274212 w 301203"/>
                <a:gd name="connsiteY1487" fmla="*/ 114411 h 264908"/>
                <a:gd name="connsiteX1488" fmla="*/ 274212 w 301203"/>
                <a:gd name="connsiteY1488" fmla="*/ 116064 h 264908"/>
                <a:gd name="connsiteX1489" fmla="*/ 271616 w 301203"/>
                <a:gd name="connsiteY1489" fmla="*/ 117715 h 264908"/>
                <a:gd name="connsiteX1490" fmla="*/ 271616 w 301203"/>
                <a:gd name="connsiteY1490" fmla="*/ 117715 h 264908"/>
                <a:gd name="connsiteX1491" fmla="*/ 270202 w 301203"/>
                <a:gd name="connsiteY1491" fmla="*/ 117715 h 264908"/>
                <a:gd name="connsiteX1492" fmla="*/ 271852 w 301203"/>
                <a:gd name="connsiteY1492" fmla="*/ 115828 h 264908"/>
                <a:gd name="connsiteX1493" fmla="*/ 51454 w 301203"/>
                <a:gd name="connsiteY1493" fmla="*/ 47159 h 264908"/>
                <a:gd name="connsiteX1494" fmla="*/ 51454 w 301203"/>
                <a:gd name="connsiteY1494" fmla="*/ 47159 h 264908"/>
                <a:gd name="connsiteX1495" fmla="*/ 50510 w 301203"/>
                <a:gd name="connsiteY1495" fmla="*/ 47159 h 264908"/>
                <a:gd name="connsiteX1496" fmla="*/ 20540 w 301203"/>
                <a:gd name="connsiteY1496" fmla="*/ 79251 h 264908"/>
                <a:gd name="connsiteX1497" fmla="*/ 17000 w 301203"/>
                <a:gd name="connsiteY1497" fmla="*/ 81141 h 264908"/>
                <a:gd name="connsiteX1498" fmla="*/ 17000 w 301203"/>
                <a:gd name="connsiteY1498" fmla="*/ 81141 h 264908"/>
                <a:gd name="connsiteX1499" fmla="*/ 19596 w 301203"/>
                <a:gd name="connsiteY1499" fmla="*/ 77600 h 264908"/>
                <a:gd name="connsiteX1500" fmla="*/ 16058 w 301203"/>
                <a:gd name="connsiteY1500" fmla="*/ 81141 h 264908"/>
                <a:gd name="connsiteX1501" fmla="*/ 20777 w 301203"/>
                <a:gd name="connsiteY1501" fmla="*/ 75947 h 264908"/>
                <a:gd name="connsiteX1502" fmla="*/ 22900 w 301203"/>
                <a:gd name="connsiteY1502" fmla="*/ 75947 h 264908"/>
                <a:gd name="connsiteX1503" fmla="*/ 21013 w 301203"/>
                <a:gd name="connsiteY1503" fmla="*/ 77364 h 264908"/>
                <a:gd name="connsiteX1504" fmla="*/ 20540 w 301203"/>
                <a:gd name="connsiteY1504" fmla="*/ 79251 h 264908"/>
                <a:gd name="connsiteX1505" fmla="*/ 71039 w 301203"/>
                <a:gd name="connsiteY1505" fmla="*/ 108748 h 264908"/>
                <a:gd name="connsiteX1506" fmla="*/ 71039 w 301203"/>
                <a:gd name="connsiteY1506" fmla="*/ 108748 h 264908"/>
                <a:gd name="connsiteX1507" fmla="*/ 71039 w 301203"/>
                <a:gd name="connsiteY1507" fmla="*/ 108748 h 264908"/>
                <a:gd name="connsiteX1508" fmla="*/ 94636 w 301203"/>
                <a:gd name="connsiteY1508" fmla="*/ 125267 h 264908"/>
                <a:gd name="connsiteX1509" fmla="*/ 92986 w 301203"/>
                <a:gd name="connsiteY1509" fmla="*/ 127863 h 264908"/>
                <a:gd name="connsiteX1510" fmla="*/ 94164 w 301203"/>
                <a:gd name="connsiteY1510" fmla="*/ 125267 h 264908"/>
                <a:gd name="connsiteX1511" fmla="*/ 107380 w 301203"/>
                <a:gd name="connsiteY1511" fmla="*/ 142493 h 264908"/>
                <a:gd name="connsiteX1512" fmla="*/ 107380 w 301203"/>
                <a:gd name="connsiteY1512" fmla="*/ 142493 h 264908"/>
                <a:gd name="connsiteX1513" fmla="*/ 106907 w 301203"/>
                <a:gd name="connsiteY1513" fmla="*/ 142493 h 264908"/>
                <a:gd name="connsiteX1514" fmla="*/ 170855 w 301203"/>
                <a:gd name="connsiteY1514" fmla="*/ 243018 h 264908"/>
                <a:gd name="connsiteX1515" fmla="*/ 170855 w 301203"/>
                <a:gd name="connsiteY1515" fmla="*/ 244668 h 264908"/>
                <a:gd name="connsiteX1516" fmla="*/ 170383 w 301203"/>
                <a:gd name="connsiteY1516" fmla="*/ 243018 h 264908"/>
                <a:gd name="connsiteX1517" fmla="*/ 188081 w 301203"/>
                <a:gd name="connsiteY1517" fmla="*/ 219420 h 264908"/>
                <a:gd name="connsiteX1518" fmla="*/ 188081 w 301203"/>
                <a:gd name="connsiteY1518" fmla="*/ 221307 h 264908"/>
                <a:gd name="connsiteX1519" fmla="*/ 187611 w 301203"/>
                <a:gd name="connsiteY1519" fmla="*/ 219420 h 264908"/>
                <a:gd name="connsiteX1520" fmla="*/ 195870 w 301203"/>
                <a:gd name="connsiteY1520" fmla="*/ 248681 h 264908"/>
                <a:gd name="connsiteX1521" fmla="*/ 194216 w 301203"/>
                <a:gd name="connsiteY1521" fmla="*/ 248681 h 264908"/>
                <a:gd name="connsiteX1522" fmla="*/ 194216 w 301203"/>
                <a:gd name="connsiteY1522" fmla="*/ 248681 h 264908"/>
                <a:gd name="connsiteX1523" fmla="*/ 195397 w 301203"/>
                <a:gd name="connsiteY1523" fmla="*/ 248681 h 264908"/>
                <a:gd name="connsiteX1524" fmla="*/ 225839 w 301203"/>
                <a:gd name="connsiteY1524" fmla="*/ 172698 h 264908"/>
                <a:gd name="connsiteX1525" fmla="*/ 225839 w 301203"/>
                <a:gd name="connsiteY1525" fmla="*/ 174585 h 264908"/>
                <a:gd name="connsiteX1526" fmla="*/ 225366 w 301203"/>
                <a:gd name="connsiteY1526" fmla="*/ 172698 h 264908"/>
                <a:gd name="connsiteX1527" fmla="*/ 234806 w 301203"/>
                <a:gd name="connsiteY1527" fmla="*/ 187801 h 264908"/>
                <a:gd name="connsiteX1528" fmla="*/ 234806 w 301203"/>
                <a:gd name="connsiteY1528" fmla="*/ 189451 h 264908"/>
                <a:gd name="connsiteX1529" fmla="*/ 234333 w 301203"/>
                <a:gd name="connsiteY1529" fmla="*/ 187801 h 264908"/>
                <a:gd name="connsiteX1530" fmla="*/ 236693 w 301203"/>
                <a:gd name="connsiteY1530" fmla="*/ 197474 h 264908"/>
                <a:gd name="connsiteX1531" fmla="*/ 238343 w 301203"/>
                <a:gd name="connsiteY1531" fmla="*/ 197474 h 264908"/>
                <a:gd name="connsiteX1532" fmla="*/ 236220 w 301203"/>
                <a:gd name="connsiteY1532" fmla="*/ 197474 h 264908"/>
                <a:gd name="connsiteX1533" fmla="*/ 271380 w 301203"/>
                <a:gd name="connsiteY1533" fmla="*/ 197474 h 264908"/>
                <a:gd name="connsiteX1534" fmla="*/ 271380 w 301203"/>
                <a:gd name="connsiteY1534" fmla="*/ 197474 h 264908"/>
                <a:gd name="connsiteX1535" fmla="*/ 271380 w 301203"/>
                <a:gd name="connsiteY1535" fmla="*/ 198891 h 264908"/>
                <a:gd name="connsiteX1536" fmla="*/ 270908 w 301203"/>
                <a:gd name="connsiteY1536" fmla="*/ 198418 h 264908"/>
                <a:gd name="connsiteX1537" fmla="*/ 273503 w 301203"/>
                <a:gd name="connsiteY1537" fmla="*/ 179070 h 264908"/>
                <a:gd name="connsiteX1538" fmla="*/ 273503 w 301203"/>
                <a:gd name="connsiteY1538" fmla="*/ 179070 h 264908"/>
                <a:gd name="connsiteX1539" fmla="*/ 273033 w 301203"/>
                <a:gd name="connsiteY1539" fmla="*/ 180012 h 264908"/>
                <a:gd name="connsiteX1540" fmla="*/ 277279 w 301203"/>
                <a:gd name="connsiteY1540" fmla="*/ 158774 h 264908"/>
                <a:gd name="connsiteX1541" fmla="*/ 277279 w 301203"/>
                <a:gd name="connsiteY1541" fmla="*/ 158774 h 264908"/>
                <a:gd name="connsiteX1542" fmla="*/ 276807 w 301203"/>
                <a:gd name="connsiteY1542" fmla="*/ 159955 h 264908"/>
                <a:gd name="connsiteX1543" fmla="*/ 277279 w 301203"/>
                <a:gd name="connsiteY1543" fmla="*/ 156178 h 264908"/>
                <a:gd name="connsiteX1544" fmla="*/ 277279 w 301203"/>
                <a:gd name="connsiteY1544" fmla="*/ 158304 h 264908"/>
                <a:gd name="connsiteX1545" fmla="*/ 275865 w 301203"/>
                <a:gd name="connsiteY1545" fmla="*/ 157123 h 264908"/>
                <a:gd name="connsiteX1546" fmla="*/ 219939 w 301203"/>
                <a:gd name="connsiteY1546" fmla="*/ 226970 h 264908"/>
                <a:gd name="connsiteX1547" fmla="*/ 219939 w 301203"/>
                <a:gd name="connsiteY1547" fmla="*/ 225320 h 264908"/>
                <a:gd name="connsiteX1548" fmla="*/ 218522 w 301203"/>
                <a:gd name="connsiteY1548" fmla="*/ 227679 h 264908"/>
                <a:gd name="connsiteX1549" fmla="*/ 294269 w 301203"/>
                <a:gd name="connsiteY1549" fmla="*/ 130458 h 264908"/>
                <a:gd name="connsiteX1550" fmla="*/ 294269 w 301203"/>
                <a:gd name="connsiteY1550" fmla="*/ 130458 h 264908"/>
                <a:gd name="connsiteX1551" fmla="*/ 292854 w 301203"/>
                <a:gd name="connsiteY1551" fmla="*/ 131167 h 264908"/>
                <a:gd name="connsiteX1552" fmla="*/ 258167 w 301203"/>
                <a:gd name="connsiteY1552" fmla="*/ 177653 h 264908"/>
                <a:gd name="connsiteX1553" fmla="*/ 258167 w 301203"/>
                <a:gd name="connsiteY1553" fmla="*/ 177653 h 264908"/>
                <a:gd name="connsiteX1554" fmla="*/ 256750 w 301203"/>
                <a:gd name="connsiteY1554" fmla="*/ 178598 h 264908"/>
                <a:gd name="connsiteX1555" fmla="*/ 214040 w 301203"/>
                <a:gd name="connsiteY1555" fmla="*/ 231219 h 264908"/>
                <a:gd name="connsiteX1556" fmla="*/ 214040 w 301203"/>
                <a:gd name="connsiteY1556" fmla="*/ 232633 h 264908"/>
                <a:gd name="connsiteX1557" fmla="*/ 212623 w 301203"/>
                <a:gd name="connsiteY1557" fmla="*/ 232164 h 264908"/>
                <a:gd name="connsiteX1558" fmla="*/ 214040 w 301203"/>
                <a:gd name="connsiteY1558" fmla="*/ 231219 h 264908"/>
                <a:gd name="connsiteX1559" fmla="*/ 214040 w 301203"/>
                <a:gd name="connsiteY1559" fmla="*/ 231219 h 264908"/>
                <a:gd name="connsiteX1560" fmla="*/ 215691 w 301203"/>
                <a:gd name="connsiteY1560" fmla="*/ 229802 h 264908"/>
                <a:gd name="connsiteX1561" fmla="*/ 215691 w 301203"/>
                <a:gd name="connsiteY1561" fmla="*/ 229802 h 264908"/>
                <a:gd name="connsiteX1562" fmla="*/ 215691 w 301203"/>
                <a:gd name="connsiteY1562" fmla="*/ 229802 h 264908"/>
                <a:gd name="connsiteX1563" fmla="*/ 217577 w 301203"/>
                <a:gd name="connsiteY1563" fmla="*/ 226498 h 264908"/>
                <a:gd name="connsiteX1564" fmla="*/ 217577 w 301203"/>
                <a:gd name="connsiteY1564" fmla="*/ 226498 h 264908"/>
                <a:gd name="connsiteX1565" fmla="*/ 215691 w 301203"/>
                <a:gd name="connsiteY1565" fmla="*/ 227679 h 264908"/>
                <a:gd name="connsiteX1566" fmla="*/ 244479 w 301203"/>
                <a:gd name="connsiteY1566" fmla="*/ 190632 h 264908"/>
                <a:gd name="connsiteX1567" fmla="*/ 244479 w 301203"/>
                <a:gd name="connsiteY1567" fmla="*/ 190632 h 264908"/>
                <a:gd name="connsiteX1568" fmla="*/ 248019 w 301203"/>
                <a:gd name="connsiteY1568" fmla="*/ 188743 h 264908"/>
                <a:gd name="connsiteX1569" fmla="*/ 241883 w 301203"/>
                <a:gd name="connsiteY1569" fmla="*/ 191811 h 264908"/>
                <a:gd name="connsiteX1570" fmla="*/ 215454 w 301203"/>
                <a:gd name="connsiteY1570" fmla="*/ 225084 h 264908"/>
                <a:gd name="connsiteX1571" fmla="*/ 216872 w 301203"/>
                <a:gd name="connsiteY1571" fmla="*/ 225084 h 264908"/>
                <a:gd name="connsiteX1572" fmla="*/ 216872 w 301203"/>
                <a:gd name="connsiteY1572" fmla="*/ 225084 h 264908"/>
                <a:gd name="connsiteX1573" fmla="*/ 212859 w 301203"/>
                <a:gd name="connsiteY1573" fmla="*/ 226265 h 264908"/>
                <a:gd name="connsiteX1574" fmla="*/ 197993 w 301203"/>
                <a:gd name="connsiteY1574" fmla="*/ 245141 h 264908"/>
                <a:gd name="connsiteX1575" fmla="*/ 197993 w 301203"/>
                <a:gd name="connsiteY1575" fmla="*/ 245141 h 264908"/>
                <a:gd name="connsiteX1576" fmla="*/ 195397 w 301203"/>
                <a:gd name="connsiteY1576" fmla="*/ 246322 h 264908"/>
                <a:gd name="connsiteX1577" fmla="*/ 242828 w 301203"/>
                <a:gd name="connsiteY1577" fmla="*/ 189451 h 264908"/>
                <a:gd name="connsiteX1578" fmla="*/ 242828 w 301203"/>
                <a:gd name="connsiteY1578" fmla="*/ 186856 h 264908"/>
                <a:gd name="connsiteX1579" fmla="*/ 241411 w 301203"/>
                <a:gd name="connsiteY1579" fmla="*/ 186856 h 264908"/>
                <a:gd name="connsiteX1580" fmla="*/ 246368 w 301203"/>
                <a:gd name="connsiteY1580" fmla="*/ 184733 h 264908"/>
                <a:gd name="connsiteX1581" fmla="*/ 244715 w 301203"/>
                <a:gd name="connsiteY1581" fmla="*/ 186856 h 264908"/>
                <a:gd name="connsiteX1582" fmla="*/ 244715 w 301203"/>
                <a:gd name="connsiteY1582" fmla="*/ 186856 h 264908"/>
                <a:gd name="connsiteX1583" fmla="*/ 244715 w 301203"/>
                <a:gd name="connsiteY1583" fmla="*/ 186856 h 264908"/>
                <a:gd name="connsiteX1584" fmla="*/ 244715 w 301203"/>
                <a:gd name="connsiteY1584" fmla="*/ 188270 h 264908"/>
                <a:gd name="connsiteX1585" fmla="*/ 244715 w 301203"/>
                <a:gd name="connsiteY1585" fmla="*/ 188270 h 264908"/>
                <a:gd name="connsiteX1586" fmla="*/ 239288 w 301203"/>
                <a:gd name="connsiteY1586" fmla="*/ 190632 h 264908"/>
                <a:gd name="connsiteX1587" fmla="*/ 275629 w 301203"/>
                <a:gd name="connsiteY1587" fmla="*/ 148392 h 264908"/>
                <a:gd name="connsiteX1588" fmla="*/ 275629 w 301203"/>
                <a:gd name="connsiteY1588" fmla="*/ 148392 h 264908"/>
                <a:gd name="connsiteX1589" fmla="*/ 273033 w 301203"/>
                <a:gd name="connsiteY1589" fmla="*/ 149573 h 264908"/>
                <a:gd name="connsiteX1590" fmla="*/ 239524 w 301203"/>
                <a:gd name="connsiteY1590" fmla="*/ 195587 h 264908"/>
                <a:gd name="connsiteX1591" fmla="*/ 239524 w 301203"/>
                <a:gd name="connsiteY1591" fmla="*/ 194170 h 264908"/>
                <a:gd name="connsiteX1592" fmla="*/ 239524 w 301203"/>
                <a:gd name="connsiteY1592" fmla="*/ 194170 h 264908"/>
                <a:gd name="connsiteX1593" fmla="*/ 236929 w 301203"/>
                <a:gd name="connsiteY1593" fmla="*/ 196059 h 264908"/>
                <a:gd name="connsiteX1594" fmla="*/ 199643 w 301203"/>
                <a:gd name="connsiteY1594" fmla="*/ 240895 h 264908"/>
                <a:gd name="connsiteX1595" fmla="*/ 199643 w 301203"/>
                <a:gd name="connsiteY1595" fmla="*/ 240895 h 264908"/>
                <a:gd name="connsiteX1596" fmla="*/ 197520 w 301203"/>
                <a:gd name="connsiteY1596" fmla="*/ 243018 h 264908"/>
                <a:gd name="connsiteX1597" fmla="*/ 197048 w 301203"/>
                <a:gd name="connsiteY1597" fmla="*/ 241364 h 264908"/>
                <a:gd name="connsiteX1598" fmla="*/ 215927 w 301203"/>
                <a:gd name="connsiteY1598" fmla="*/ 221780 h 264908"/>
                <a:gd name="connsiteX1599" fmla="*/ 215927 w 301203"/>
                <a:gd name="connsiteY1599" fmla="*/ 221780 h 264908"/>
                <a:gd name="connsiteX1600" fmla="*/ 213332 w 301203"/>
                <a:gd name="connsiteY1600" fmla="*/ 222252 h 264908"/>
                <a:gd name="connsiteX1601" fmla="*/ 205073 w 301203"/>
                <a:gd name="connsiteY1601" fmla="*/ 234759 h 264908"/>
                <a:gd name="connsiteX1602" fmla="*/ 201769 w 301203"/>
                <a:gd name="connsiteY1602" fmla="*/ 236174 h 264908"/>
                <a:gd name="connsiteX1603" fmla="*/ 204364 w 301203"/>
                <a:gd name="connsiteY1603" fmla="*/ 234759 h 264908"/>
                <a:gd name="connsiteX1604" fmla="*/ 202475 w 301203"/>
                <a:gd name="connsiteY1604" fmla="*/ 235229 h 264908"/>
                <a:gd name="connsiteX1605" fmla="*/ 245187 w 301203"/>
                <a:gd name="connsiteY1605" fmla="*/ 180721 h 264908"/>
                <a:gd name="connsiteX1606" fmla="*/ 245187 w 301203"/>
                <a:gd name="connsiteY1606" fmla="*/ 180721 h 264908"/>
                <a:gd name="connsiteX1607" fmla="*/ 245187 w 301203"/>
                <a:gd name="connsiteY1607" fmla="*/ 182135 h 264908"/>
                <a:gd name="connsiteX1608" fmla="*/ 246838 w 301203"/>
                <a:gd name="connsiteY1608" fmla="*/ 182135 h 264908"/>
                <a:gd name="connsiteX1609" fmla="*/ 246838 w 301203"/>
                <a:gd name="connsiteY1609" fmla="*/ 182135 h 264908"/>
                <a:gd name="connsiteX1610" fmla="*/ 244243 w 301203"/>
                <a:gd name="connsiteY1610" fmla="*/ 184024 h 264908"/>
                <a:gd name="connsiteX1611" fmla="*/ 245660 w 301203"/>
                <a:gd name="connsiteY1611" fmla="*/ 184024 h 264908"/>
                <a:gd name="connsiteX1612" fmla="*/ 241175 w 301203"/>
                <a:gd name="connsiteY1612" fmla="*/ 185439 h 264908"/>
                <a:gd name="connsiteX1613" fmla="*/ 242592 w 301203"/>
                <a:gd name="connsiteY1613" fmla="*/ 183552 h 264908"/>
                <a:gd name="connsiteX1614" fmla="*/ 242592 w 301203"/>
                <a:gd name="connsiteY1614" fmla="*/ 183552 h 264908"/>
                <a:gd name="connsiteX1615" fmla="*/ 245187 w 301203"/>
                <a:gd name="connsiteY1615" fmla="*/ 183552 h 264908"/>
                <a:gd name="connsiteX1616" fmla="*/ 245187 w 301203"/>
                <a:gd name="connsiteY1616" fmla="*/ 183552 h 264908"/>
                <a:gd name="connsiteX1617" fmla="*/ 245187 w 301203"/>
                <a:gd name="connsiteY1617" fmla="*/ 181665 h 264908"/>
                <a:gd name="connsiteX1618" fmla="*/ 242828 w 301203"/>
                <a:gd name="connsiteY1618" fmla="*/ 181665 h 264908"/>
                <a:gd name="connsiteX1619" fmla="*/ 242592 w 301203"/>
                <a:gd name="connsiteY1619" fmla="*/ 181193 h 264908"/>
                <a:gd name="connsiteX1620" fmla="*/ 214746 w 301203"/>
                <a:gd name="connsiteY1620" fmla="*/ 222252 h 264908"/>
                <a:gd name="connsiteX1621" fmla="*/ 212859 w 301203"/>
                <a:gd name="connsiteY1621" fmla="*/ 223666 h 264908"/>
                <a:gd name="connsiteX1622" fmla="*/ 212859 w 301203"/>
                <a:gd name="connsiteY1622" fmla="*/ 223666 h 264908"/>
                <a:gd name="connsiteX1623" fmla="*/ 216399 w 301203"/>
                <a:gd name="connsiteY1623" fmla="*/ 221543 h 264908"/>
                <a:gd name="connsiteX1624" fmla="*/ 216399 w 301203"/>
                <a:gd name="connsiteY1624" fmla="*/ 221543 h 264908"/>
                <a:gd name="connsiteX1625" fmla="*/ 292382 w 301203"/>
                <a:gd name="connsiteY1625" fmla="*/ 120077 h 264908"/>
                <a:gd name="connsiteX1626" fmla="*/ 292382 w 301203"/>
                <a:gd name="connsiteY1626" fmla="*/ 120077 h 264908"/>
                <a:gd name="connsiteX1627" fmla="*/ 289787 w 301203"/>
                <a:gd name="connsiteY1627" fmla="*/ 120546 h 264908"/>
                <a:gd name="connsiteX1628" fmla="*/ 274448 w 301203"/>
                <a:gd name="connsiteY1628" fmla="*/ 142021 h 264908"/>
                <a:gd name="connsiteX1629" fmla="*/ 274448 w 301203"/>
                <a:gd name="connsiteY1629" fmla="*/ 142021 h 264908"/>
                <a:gd name="connsiteX1630" fmla="*/ 271852 w 301203"/>
                <a:gd name="connsiteY1630" fmla="*/ 142493 h 264908"/>
                <a:gd name="connsiteX1631" fmla="*/ 203656 w 301203"/>
                <a:gd name="connsiteY1631" fmla="*/ 232633 h 264908"/>
                <a:gd name="connsiteX1632" fmla="*/ 205073 w 301203"/>
                <a:gd name="connsiteY1632" fmla="*/ 232633 h 264908"/>
                <a:gd name="connsiteX1633" fmla="*/ 203892 w 301203"/>
                <a:gd name="connsiteY1633" fmla="*/ 232633 h 264908"/>
                <a:gd name="connsiteX1634" fmla="*/ 200588 w 301203"/>
                <a:gd name="connsiteY1634" fmla="*/ 233106 h 264908"/>
                <a:gd name="connsiteX1635" fmla="*/ 209319 w 301203"/>
                <a:gd name="connsiteY1635" fmla="*/ 223903 h 264908"/>
                <a:gd name="connsiteX1636" fmla="*/ 210972 w 301203"/>
                <a:gd name="connsiteY1636" fmla="*/ 223903 h 264908"/>
                <a:gd name="connsiteX1637" fmla="*/ 212623 w 301203"/>
                <a:gd name="connsiteY1637" fmla="*/ 223903 h 264908"/>
                <a:gd name="connsiteX1638" fmla="*/ 212623 w 301203"/>
                <a:gd name="connsiteY1638" fmla="*/ 225792 h 264908"/>
                <a:gd name="connsiteX1639" fmla="*/ 206251 w 301203"/>
                <a:gd name="connsiteY1639" fmla="*/ 224375 h 264908"/>
                <a:gd name="connsiteX1640" fmla="*/ 202947 w 301203"/>
                <a:gd name="connsiteY1640" fmla="*/ 232870 h 264908"/>
                <a:gd name="connsiteX1641" fmla="*/ 200116 w 301203"/>
                <a:gd name="connsiteY1641" fmla="*/ 235229 h 264908"/>
                <a:gd name="connsiteX1642" fmla="*/ 200116 w 301203"/>
                <a:gd name="connsiteY1642" fmla="*/ 235229 h 264908"/>
                <a:gd name="connsiteX1643" fmla="*/ 202711 w 301203"/>
                <a:gd name="connsiteY1643" fmla="*/ 232397 h 264908"/>
                <a:gd name="connsiteX1644" fmla="*/ 202711 w 301203"/>
                <a:gd name="connsiteY1644" fmla="*/ 234523 h 264908"/>
                <a:gd name="connsiteX1645" fmla="*/ 213095 w 301203"/>
                <a:gd name="connsiteY1645" fmla="*/ 218948 h 264908"/>
                <a:gd name="connsiteX1646" fmla="*/ 213095 w 301203"/>
                <a:gd name="connsiteY1646" fmla="*/ 220599 h 264908"/>
                <a:gd name="connsiteX1647" fmla="*/ 210028 w 301203"/>
                <a:gd name="connsiteY1647" fmla="*/ 219420 h 264908"/>
                <a:gd name="connsiteX1648" fmla="*/ 213095 w 301203"/>
                <a:gd name="connsiteY1648" fmla="*/ 218948 h 264908"/>
                <a:gd name="connsiteX1649" fmla="*/ 213095 w 301203"/>
                <a:gd name="connsiteY1649" fmla="*/ 218948 h 264908"/>
                <a:gd name="connsiteX1650" fmla="*/ 210972 w 301203"/>
                <a:gd name="connsiteY1650" fmla="*/ 220599 h 264908"/>
                <a:gd name="connsiteX1651" fmla="*/ 210972 w 301203"/>
                <a:gd name="connsiteY1651" fmla="*/ 219184 h 264908"/>
                <a:gd name="connsiteX1652" fmla="*/ 212623 w 301203"/>
                <a:gd name="connsiteY1652" fmla="*/ 219184 h 264908"/>
                <a:gd name="connsiteX1653" fmla="*/ 214040 w 301203"/>
                <a:gd name="connsiteY1653" fmla="*/ 219184 h 264908"/>
                <a:gd name="connsiteX1654" fmla="*/ 212623 w 301203"/>
                <a:gd name="connsiteY1654" fmla="*/ 220365 h 264908"/>
                <a:gd name="connsiteX1655" fmla="*/ 214746 w 301203"/>
                <a:gd name="connsiteY1655" fmla="*/ 218948 h 264908"/>
                <a:gd name="connsiteX1656" fmla="*/ 210500 w 301203"/>
                <a:gd name="connsiteY1656" fmla="*/ 218239 h 264908"/>
                <a:gd name="connsiteX1657" fmla="*/ 220173 w 301203"/>
                <a:gd name="connsiteY1657" fmla="*/ 209981 h 264908"/>
                <a:gd name="connsiteX1658" fmla="*/ 220173 w 301203"/>
                <a:gd name="connsiteY1658" fmla="*/ 211398 h 264908"/>
                <a:gd name="connsiteX1659" fmla="*/ 217577 w 301203"/>
                <a:gd name="connsiteY1659" fmla="*/ 209272 h 264908"/>
                <a:gd name="connsiteX1660" fmla="*/ 201769 w 301203"/>
                <a:gd name="connsiteY1660" fmla="*/ 233578 h 264908"/>
                <a:gd name="connsiteX1661" fmla="*/ 201769 w 301203"/>
                <a:gd name="connsiteY1661" fmla="*/ 232164 h 264908"/>
                <a:gd name="connsiteX1662" fmla="*/ 203183 w 301203"/>
                <a:gd name="connsiteY1662" fmla="*/ 232164 h 264908"/>
                <a:gd name="connsiteX1663" fmla="*/ 240705 w 301203"/>
                <a:gd name="connsiteY1663" fmla="*/ 183080 h 264908"/>
                <a:gd name="connsiteX1664" fmla="*/ 242120 w 301203"/>
                <a:gd name="connsiteY1664" fmla="*/ 183080 h 264908"/>
                <a:gd name="connsiteX1665" fmla="*/ 242120 w 301203"/>
                <a:gd name="connsiteY1665" fmla="*/ 183080 h 264908"/>
                <a:gd name="connsiteX1666" fmla="*/ 242120 w 301203"/>
                <a:gd name="connsiteY1666" fmla="*/ 183080 h 264908"/>
                <a:gd name="connsiteX1667" fmla="*/ 239288 w 301203"/>
                <a:gd name="connsiteY1667" fmla="*/ 182135 h 264908"/>
                <a:gd name="connsiteX1668" fmla="*/ 203420 w 301203"/>
                <a:gd name="connsiteY1668" fmla="*/ 230274 h 264908"/>
                <a:gd name="connsiteX1669" fmla="*/ 203420 w 301203"/>
                <a:gd name="connsiteY1669" fmla="*/ 231691 h 264908"/>
                <a:gd name="connsiteX1670" fmla="*/ 200824 w 301203"/>
                <a:gd name="connsiteY1670" fmla="*/ 228860 h 264908"/>
                <a:gd name="connsiteX1671" fmla="*/ 274212 w 301203"/>
                <a:gd name="connsiteY1671" fmla="*/ 138244 h 264908"/>
                <a:gd name="connsiteX1672" fmla="*/ 274212 w 301203"/>
                <a:gd name="connsiteY1672" fmla="*/ 138244 h 264908"/>
                <a:gd name="connsiteX1673" fmla="*/ 271144 w 301203"/>
                <a:gd name="connsiteY1673" fmla="*/ 136357 h 264908"/>
                <a:gd name="connsiteX1674" fmla="*/ 195870 w 301203"/>
                <a:gd name="connsiteY1674" fmla="*/ 239241 h 264908"/>
                <a:gd name="connsiteX1675" fmla="*/ 193511 w 301203"/>
                <a:gd name="connsiteY1675" fmla="*/ 240895 h 264908"/>
                <a:gd name="connsiteX1676" fmla="*/ 193511 w 301203"/>
                <a:gd name="connsiteY1676" fmla="*/ 240895 h 264908"/>
                <a:gd name="connsiteX1677" fmla="*/ 196342 w 301203"/>
                <a:gd name="connsiteY1677" fmla="*/ 238769 h 264908"/>
                <a:gd name="connsiteX1678" fmla="*/ 193980 w 301203"/>
                <a:gd name="connsiteY1678" fmla="*/ 238769 h 264908"/>
                <a:gd name="connsiteX1679" fmla="*/ 196342 w 301203"/>
                <a:gd name="connsiteY1679" fmla="*/ 235229 h 264908"/>
                <a:gd name="connsiteX1680" fmla="*/ 196342 w 301203"/>
                <a:gd name="connsiteY1680" fmla="*/ 236646 h 264908"/>
                <a:gd name="connsiteX1681" fmla="*/ 197757 w 301203"/>
                <a:gd name="connsiteY1681" fmla="*/ 236646 h 264908"/>
                <a:gd name="connsiteX1682" fmla="*/ 196575 w 301203"/>
                <a:gd name="connsiteY1682" fmla="*/ 238297 h 264908"/>
                <a:gd name="connsiteX1683" fmla="*/ 196575 w 301203"/>
                <a:gd name="connsiteY1683" fmla="*/ 241128 h 264908"/>
                <a:gd name="connsiteX1684" fmla="*/ 192093 w 301203"/>
                <a:gd name="connsiteY1684" fmla="*/ 237827 h 264908"/>
                <a:gd name="connsiteX1685" fmla="*/ 208847 w 301203"/>
                <a:gd name="connsiteY1685" fmla="*/ 222961 h 264908"/>
                <a:gd name="connsiteX1686" fmla="*/ 210736 w 301203"/>
                <a:gd name="connsiteY1686" fmla="*/ 222961 h 264908"/>
                <a:gd name="connsiteX1687" fmla="*/ 205779 w 301203"/>
                <a:gd name="connsiteY1687" fmla="*/ 221543 h 264908"/>
                <a:gd name="connsiteX1688" fmla="*/ 199174 w 301203"/>
                <a:gd name="connsiteY1688" fmla="*/ 234995 h 264908"/>
                <a:gd name="connsiteX1689" fmla="*/ 199174 w 301203"/>
                <a:gd name="connsiteY1689" fmla="*/ 234995 h 264908"/>
                <a:gd name="connsiteX1690" fmla="*/ 196106 w 301203"/>
                <a:gd name="connsiteY1690" fmla="*/ 233578 h 264908"/>
                <a:gd name="connsiteX1691" fmla="*/ 240469 w 301203"/>
                <a:gd name="connsiteY1691" fmla="*/ 182607 h 264908"/>
                <a:gd name="connsiteX1692" fmla="*/ 240469 w 301203"/>
                <a:gd name="connsiteY1692" fmla="*/ 182607 h 264908"/>
                <a:gd name="connsiteX1693" fmla="*/ 241883 w 301203"/>
                <a:gd name="connsiteY1693" fmla="*/ 180957 h 264908"/>
                <a:gd name="connsiteX1694" fmla="*/ 239997 w 301203"/>
                <a:gd name="connsiteY1694" fmla="*/ 180957 h 264908"/>
                <a:gd name="connsiteX1695" fmla="*/ 241883 w 301203"/>
                <a:gd name="connsiteY1695" fmla="*/ 179303 h 264908"/>
                <a:gd name="connsiteX1696" fmla="*/ 241883 w 301203"/>
                <a:gd name="connsiteY1696" fmla="*/ 179303 h 264908"/>
                <a:gd name="connsiteX1697" fmla="*/ 245187 w 301203"/>
                <a:gd name="connsiteY1697" fmla="*/ 176708 h 264908"/>
                <a:gd name="connsiteX1698" fmla="*/ 245187 w 301203"/>
                <a:gd name="connsiteY1698" fmla="*/ 178834 h 264908"/>
                <a:gd name="connsiteX1699" fmla="*/ 243301 w 301203"/>
                <a:gd name="connsiteY1699" fmla="*/ 178834 h 264908"/>
                <a:gd name="connsiteX1700" fmla="*/ 237401 w 301203"/>
                <a:gd name="connsiteY1700" fmla="*/ 181193 h 264908"/>
                <a:gd name="connsiteX1701" fmla="*/ 242120 w 301203"/>
                <a:gd name="connsiteY1701" fmla="*/ 180957 h 264908"/>
                <a:gd name="connsiteX1702" fmla="*/ 242120 w 301203"/>
                <a:gd name="connsiteY1702" fmla="*/ 182371 h 264908"/>
                <a:gd name="connsiteX1703" fmla="*/ 239288 w 301203"/>
                <a:gd name="connsiteY1703" fmla="*/ 179539 h 264908"/>
                <a:gd name="connsiteX1704" fmla="*/ 200824 w 301203"/>
                <a:gd name="connsiteY1704" fmla="*/ 230983 h 264908"/>
                <a:gd name="connsiteX1705" fmla="*/ 202711 w 301203"/>
                <a:gd name="connsiteY1705" fmla="*/ 229329 h 264908"/>
                <a:gd name="connsiteX1706" fmla="*/ 202711 w 301203"/>
                <a:gd name="connsiteY1706" fmla="*/ 229329 h 264908"/>
                <a:gd name="connsiteX1707" fmla="*/ 280347 w 301203"/>
                <a:gd name="connsiteY1707" fmla="*/ 127154 h 264908"/>
                <a:gd name="connsiteX1708" fmla="*/ 280347 w 301203"/>
                <a:gd name="connsiteY1708" fmla="*/ 127154 h 264908"/>
                <a:gd name="connsiteX1709" fmla="*/ 277279 w 301203"/>
                <a:gd name="connsiteY1709" fmla="*/ 125740 h 264908"/>
                <a:gd name="connsiteX1710" fmla="*/ 198465 w 301203"/>
                <a:gd name="connsiteY1710" fmla="*/ 233578 h 264908"/>
                <a:gd name="connsiteX1711" fmla="*/ 199879 w 301203"/>
                <a:gd name="connsiteY1711" fmla="*/ 232164 h 264908"/>
                <a:gd name="connsiteX1712" fmla="*/ 199879 w 301203"/>
                <a:gd name="connsiteY1712" fmla="*/ 232164 h 264908"/>
                <a:gd name="connsiteX1713" fmla="*/ 218758 w 301203"/>
                <a:gd name="connsiteY1713" fmla="*/ 207149 h 264908"/>
                <a:gd name="connsiteX1714" fmla="*/ 220173 w 301203"/>
                <a:gd name="connsiteY1714" fmla="*/ 205499 h 264908"/>
                <a:gd name="connsiteX1715" fmla="*/ 220173 w 301203"/>
                <a:gd name="connsiteY1715" fmla="*/ 206913 h 264908"/>
                <a:gd name="connsiteX1716" fmla="*/ 215691 w 301203"/>
                <a:gd name="connsiteY1716" fmla="*/ 205732 h 264908"/>
                <a:gd name="connsiteX1717" fmla="*/ 200588 w 301203"/>
                <a:gd name="connsiteY1717" fmla="*/ 230747 h 264908"/>
                <a:gd name="connsiteX1718" fmla="*/ 200588 w 301203"/>
                <a:gd name="connsiteY1718" fmla="*/ 228860 h 264908"/>
                <a:gd name="connsiteX1719" fmla="*/ 200588 w 301203"/>
                <a:gd name="connsiteY1719" fmla="*/ 228860 h 264908"/>
                <a:gd name="connsiteX1720" fmla="*/ 206724 w 301203"/>
                <a:gd name="connsiteY1720" fmla="*/ 223197 h 264908"/>
                <a:gd name="connsiteX1721" fmla="*/ 205309 w 301203"/>
                <a:gd name="connsiteY1721" fmla="*/ 223197 h 264908"/>
                <a:gd name="connsiteX1722" fmla="*/ 207432 w 301203"/>
                <a:gd name="connsiteY1722" fmla="*/ 221071 h 264908"/>
                <a:gd name="connsiteX1723" fmla="*/ 203656 w 301203"/>
                <a:gd name="connsiteY1723" fmla="*/ 221071 h 264908"/>
                <a:gd name="connsiteX1724" fmla="*/ 197284 w 301203"/>
                <a:gd name="connsiteY1724" fmla="*/ 234051 h 264908"/>
                <a:gd name="connsiteX1725" fmla="*/ 194925 w 301203"/>
                <a:gd name="connsiteY1725" fmla="*/ 236174 h 264908"/>
                <a:gd name="connsiteX1726" fmla="*/ 197048 w 301203"/>
                <a:gd name="connsiteY1726" fmla="*/ 234051 h 264908"/>
                <a:gd name="connsiteX1727" fmla="*/ 198701 w 301203"/>
                <a:gd name="connsiteY1727" fmla="*/ 234051 h 264908"/>
                <a:gd name="connsiteX1728" fmla="*/ 197284 w 301203"/>
                <a:gd name="connsiteY1728" fmla="*/ 235701 h 264908"/>
                <a:gd name="connsiteX1729" fmla="*/ 194216 w 301203"/>
                <a:gd name="connsiteY1729" fmla="*/ 231928 h 264908"/>
                <a:gd name="connsiteX1730" fmla="*/ 240469 w 301203"/>
                <a:gd name="connsiteY1730" fmla="*/ 178834 h 264908"/>
                <a:gd name="connsiteX1731" fmla="*/ 240469 w 301203"/>
                <a:gd name="connsiteY1731" fmla="*/ 178834 h 264908"/>
                <a:gd name="connsiteX1732" fmla="*/ 237401 w 301203"/>
                <a:gd name="connsiteY1732" fmla="*/ 176708 h 264908"/>
                <a:gd name="connsiteX1733" fmla="*/ 206724 w 301203"/>
                <a:gd name="connsiteY1733" fmla="*/ 220365 h 264908"/>
                <a:gd name="connsiteX1734" fmla="*/ 206724 w 301203"/>
                <a:gd name="connsiteY1734" fmla="*/ 220365 h 264908"/>
                <a:gd name="connsiteX1735" fmla="*/ 203656 w 301203"/>
                <a:gd name="connsiteY1735" fmla="*/ 218239 h 264908"/>
                <a:gd name="connsiteX1736" fmla="*/ 279638 w 301203"/>
                <a:gd name="connsiteY1736" fmla="*/ 122672 h 264908"/>
                <a:gd name="connsiteX1737" fmla="*/ 279638 w 301203"/>
                <a:gd name="connsiteY1737" fmla="*/ 122672 h 264908"/>
                <a:gd name="connsiteX1738" fmla="*/ 276571 w 301203"/>
                <a:gd name="connsiteY1738" fmla="*/ 120546 h 264908"/>
                <a:gd name="connsiteX1739" fmla="*/ 211678 w 301203"/>
                <a:gd name="connsiteY1739" fmla="*/ 212812 h 264908"/>
                <a:gd name="connsiteX1740" fmla="*/ 211678 w 301203"/>
                <a:gd name="connsiteY1740" fmla="*/ 214230 h 264908"/>
                <a:gd name="connsiteX1741" fmla="*/ 208610 w 301203"/>
                <a:gd name="connsiteY1741" fmla="*/ 210690 h 264908"/>
                <a:gd name="connsiteX1742" fmla="*/ 239524 w 301203"/>
                <a:gd name="connsiteY1742" fmla="*/ 177180 h 264908"/>
                <a:gd name="connsiteX1743" fmla="*/ 239524 w 301203"/>
                <a:gd name="connsiteY1743" fmla="*/ 175530 h 264908"/>
                <a:gd name="connsiteX1744" fmla="*/ 236456 w 301203"/>
                <a:gd name="connsiteY1744" fmla="*/ 175057 h 264908"/>
                <a:gd name="connsiteX1745" fmla="*/ 188081 w 301203"/>
                <a:gd name="connsiteY1745" fmla="*/ 237827 h 264908"/>
                <a:gd name="connsiteX1746" fmla="*/ 188081 w 301203"/>
                <a:gd name="connsiteY1746" fmla="*/ 236410 h 264908"/>
                <a:gd name="connsiteX1747" fmla="*/ 188081 w 301203"/>
                <a:gd name="connsiteY1747" fmla="*/ 236410 h 264908"/>
                <a:gd name="connsiteX1748" fmla="*/ 189734 w 301203"/>
                <a:gd name="connsiteY1748" fmla="*/ 234287 h 264908"/>
                <a:gd name="connsiteX1749" fmla="*/ 191857 w 301203"/>
                <a:gd name="connsiteY1749" fmla="*/ 232397 h 264908"/>
                <a:gd name="connsiteX1750" fmla="*/ 190443 w 301203"/>
                <a:gd name="connsiteY1750" fmla="*/ 234051 h 264908"/>
                <a:gd name="connsiteX1751" fmla="*/ 191621 w 301203"/>
                <a:gd name="connsiteY1751" fmla="*/ 234051 h 264908"/>
                <a:gd name="connsiteX1752" fmla="*/ 190207 w 301203"/>
                <a:gd name="connsiteY1752" fmla="*/ 236174 h 264908"/>
                <a:gd name="connsiteX1753" fmla="*/ 191621 w 301203"/>
                <a:gd name="connsiteY1753" fmla="*/ 234995 h 264908"/>
                <a:gd name="connsiteX1754" fmla="*/ 185958 w 301203"/>
                <a:gd name="connsiteY1754" fmla="*/ 239714 h 264908"/>
                <a:gd name="connsiteX1755" fmla="*/ 187611 w 301203"/>
                <a:gd name="connsiteY1755" fmla="*/ 238297 h 264908"/>
                <a:gd name="connsiteX1756" fmla="*/ 187611 w 301203"/>
                <a:gd name="connsiteY1756" fmla="*/ 238297 h 264908"/>
                <a:gd name="connsiteX1757" fmla="*/ 186194 w 301203"/>
                <a:gd name="connsiteY1757" fmla="*/ 239950 h 264908"/>
                <a:gd name="connsiteX1758" fmla="*/ 184307 w 301203"/>
                <a:gd name="connsiteY1758" fmla="*/ 239950 h 264908"/>
                <a:gd name="connsiteX1759" fmla="*/ 184307 w 301203"/>
                <a:gd name="connsiteY1759" fmla="*/ 238533 h 264908"/>
                <a:gd name="connsiteX1760" fmla="*/ 184307 w 301203"/>
                <a:gd name="connsiteY1760" fmla="*/ 238533 h 264908"/>
                <a:gd name="connsiteX1761" fmla="*/ 185013 w 301203"/>
                <a:gd name="connsiteY1761" fmla="*/ 235701 h 264908"/>
                <a:gd name="connsiteX1762" fmla="*/ 197757 w 301203"/>
                <a:gd name="connsiteY1762" fmla="*/ 226498 h 264908"/>
                <a:gd name="connsiteX1763" fmla="*/ 196106 w 301203"/>
                <a:gd name="connsiteY1763" fmla="*/ 226498 h 264908"/>
                <a:gd name="connsiteX1764" fmla="*/ 196106 w 301203"/>
                <a:gd name="connsiteY1764" fmla="*/ 224375 h 264908"/>
                <a:gd name="connsiteX1765" fmla="*/ 197757 w 301203"/>
                <a:gd name="connsiteY1765" fmla="*/ 222488 h 264908"/>
                <a:gd name="connsiteX1766" fmla="*/ 197757 w 301203"/>
                <a:gd name="connsiteY1766" fmla="*/ 223666 h 264908"/>
                <a:gd name="connsiteX1767" fmla="*/ 202711 w 301203"/>
                <a:gd name="connsiteY1767" fmla="*/ 221071 h 264908"/>
                <a:gd name="connsiteX1768" fmla="*/ 194689 w 301203"/>
                <a:gd name="connsiteY1768" fmla="*/ 224375 h 264908"/>
                <a:gd name="connsiteX1769" fmla="*/ 276101 w 301203"/>
                <a:gd name="connsiteY1769" fmla="*/ 121491 h 264908"/>
                <a:gd name="connsiteX1770" fmla="*/ 278224 w 301203"/>
                <a:gd name="connsiteY1770" fmla="*/ 119604 h 264908"/>
                <a:gd name="connsiteX1771" fmla="*/ 275156 w 301203"/>
                <a:gd name="connsiteY1771" fmla="*/ 121727 h 264908"/>
                <a:gd name="connsiteX1772" fmla="*/ 275156 w 301203"/>
                <a:gd name="connsiteY1772" fmla="*/ 120310 h 264908"/>
                <a:gd name="connsiteX1773" fmla="*/ 280583 w 301203"/>
                <a:gd name="connsiteY1773" fmla="*/ 116773 h 264908"/>
                <a:gd name="connsiteX1774" fmla="*/ 278224 w 301203"/>
                <a:gd name="connsiteY1774" fmla="*/ 121019 h 264908"/>
                <a:gd name="connsiteX1775" fmla="*/ 273033 w 301203"/>
                <a:gd name="connsiteY1775" fmla="*/ 119368 h 264908"/>
                <a:gd name="connsiteX1776" fmla="*/ 238343 w 301203"/>
                <a:gd name="connsiteY1776" fmla="*/ 175294 h 264908"/>
                <a:gd name="connsiteX1777" fmla="*/ 239760 w 301203"/>
                <a:gd name="connsiteY1777" fmla="*/ 175294 h 264908"/>
                <a:gd name="connsiteX1778" fmla="*/ 185485 w 301203"/>
                <a:gd name="connsiteY1778" fmla="*/ 242309 h 264908"/>
                <a:gd name="connsiteX1779" fmla="*/ 187375 w 301203"/>
                <a:gd name="connsiteY1779" fmla="*/ 240659 h 264908"/>
                <a:gd name="connsiteX1780" fmla="*/ 182418 w 301203"/>
                <a:gd name="connsiteY1780" fmla="*/ 240186 h 264908"/>
                <a:gd name="connsiteX1781" fmla="*/ 201060 w 301203"/>
                <a:gd name="connsiteY1781" fmla="*/ 221543 h 264908"/>
                <a:gd name="connsiteX1782" fmla="*/ 203892 w 301203"/>
                <a:gd name="connsiteY1782" fmla="*/ 220129 h 264908"/>
                <a:gd name="connsiteX1783" fmla="*/ 203892 w 301203"/>
                <a:gd name="connsiteY1783" fmla="*/ 220129 h 264908"/>
                <a:gd name="connsiteX1784" fmla="*/ 197993 w 301203"/>
                <a:gd name="connsiteY1784" fmla="*/ 219420 h 264908"/>
                <a:gd name="connsiteX1785" fmla="*/ 238579 w 301203"/>
                <a:gd name="connsiteY1785" fmla="*/ 174349 h 264908"/>
                <a:gd name="connsiteX1786" fmla="*/ 239997 w 301203"/>
                <a:gd name="connsiteY1786" fmla="*/ 172698 h 264908"/>
                <a:gd name="connsiteX1787" fmla="*/ 239997 w 301203"/>
                <a:gd name="connsiteY1787" fmla="*/ 172698 h 264908"/>
                <a:gd name="connsiteX1788" fmla="*/ 216636 w 301203"/>
                <a:gd name="connsiteY1788" fmla="*/ 201486 h 264908"/>
                <a:gd name="connsiteX1789" fmla="*/ 218522 w 301203"/>
                <a:gd name="connsiteY1789" fmla="*/ 201486 h 264908"/>
                <a:gd name="connsiteX1790" fmla="*/ 213568 w 301203"/>
                <a:gd name="connsiteY1790" fmla="*/ 199127 h 264908"/>
                <a:gd name="connsiteX1791" fmla="*/ 190207 w 301203"/>
                <a:gd name="connsiteY1791" fmla="*/ 235229 h 264908"/>
                <a:gd name="connsiteX1792" fmla="*/ 192330 w 301203"/>
                <a:gd name="connsiteY1792" fmla="*/ 233106 h 264908"/>
                <a:gd name="connsiteX1793" fmla="*/ 187139 w 301203"/>
                <a:gd name="connsiteY1793" fmla="*/ 232870 h 264908"/>
                <a:gd name="connsiteX1794" fmla="*/ 237401 w 301203"/>
                <a:gd name="connsiteY1794" fmla="*/ 175294 h 264908"/>
                <a:gd name="connsiteX1795" fmla="*/ 237401 w 301203"/>
                <a:gd name="connsiteY1795" fmla="*/ 175294 h 264908"/>
                <a:gd name="connsiteX1796" fmla="*/ 237401 w 301203"/>
                <a:gd name="connsiteY1796" fmla="*/ 175294 h 264908"/>
                <a:gd name="connsiteX1797" fmla="*/ 237401 w 301203"/>
                <a:gd name="connsiteY1797" fmla="*/ 175294 h 264908"/>
                <a:gd name="connsiteX1798" fmla="*/ 233389 w 301203"/>
                <a:gd name="connsiteY1798" fmla="*/ 172934 h 264908"/>
                <a:gd name="connsiteX1799" fmla="*/ 231738 w 301203"/>
                <a:gd name="connsiteY1799" fmla="*/ 180721 h 264908"/>
                <a:gd name="connsiteX1800" fmla="*/ 231738 w 301203"/>
                <a:gd name="connsiteY1800" fmla="*/ 180721 h 264908"/>
                <a:gd name="connsiteX1801" fmla="*/ 227726 w 301203"/>
                <a:gd name="connsiteY1801" fmla="*/ 178361 h 264908"/>
                <a:gd name="connsiteX1802" fmla="*/ 173214 w 301203"/>
                <a:gd name="connsiteY1802" fmla="*/ 253635 h 264908"/>
                <a:gd name="connsiteX1803" fmla="*/ 173214 w 301203"/>
                <a:gd name="connsiteY1803" fmla="*/ 253635 h 264908"/>
                <a:gd name="connsiteX1804" fmla="*/ 175340 w 301203"/>
                <a:gd name="connsiteY1804" fmla="*/ 251749 h 264908"/>
                <a:gd name="connsiteX1805" fmla="*/ 175340 w 301203"/>
                <a:gd name="connsiteY1805" fmla="*/ 251749 h 264908"/>
                <a:gd name="connsiteX1806" fmla="*/ 168496 w 301203"/>
                <a:gd name="connsiteY1806" fmla="*/ 251276 h 264908"/>
                <a:gd name="connsiteX1807" fmla="*/ 275156 w 301203"/>
                <a:gd name="connsiteY1807" fmla="*/ 114411 h 264908"/>
                <a:gd name="connsiteX1808" fmla="*/ 275156 w 301203"/>
                <a:gd name="connsiteY1808" fmla="*/ 114411 h 264908"/>
                <a:gd name="connsiteX1809" fmla="*/ 271144 w 301203"/>
                <a:gd name="connsiteY1809" fmla="*/ 112760 h 264908"/>
                <a:gd name="connsiteX1810" fmla="*/ 215691 w 301203"/>
                <a:gd name="connsiteY1810" fmla="*/ 196296 h 264908"/>
                <a:gd name="connsiteX1811" fmla="*/ 215691 w 301203"/>
                <a:gd name="connsiteY1811" fmla="*/ 196296 h 264908"/>
                <a:gd name="connsiteX1812" fmla="*/ 211678 w 301203"/>
                <a:gd name="connsiteY1812" fmla="*/ 193934 h 264908"/>
                <a:gd name="connsiteX1813" fmla="*/ 239288 w 301203"/>
                <a:gd name="connsiteY1813" fmla="*/ 165382 h 264908"/>
                <a:gd name="connsiteX1814" fmla="*/ 240705 w 301203"/>
                <a:gd name="connsiteY1814" fmla="*/ 165382 h 264908"/>
                <a:gd name="connsiteX1815" fmla="*/ 234333 w 301203"/>
                <a:gd name="connsiteY1815" fmla="*/ 163023 h 264908"/>
                <a:gd name="connsiteX1816" fmla="*/ 217341 w 301203"/>
                <a:gd name="connsiteY1816" fmla="*/ 193700 h 264908"/>
                <a:gd name="connsiteX1817" fmla="*/ 217341 w 301203"/>
                <a:gd name="connsiteY1817" fmla="*/ 191574 h 264908"/>
                <a:gd name="connsiteX1818" fmla="*/ 217341 w 301203"/>
                <a:gd name="connsiteY1818" fmla="*/ 191574 h 264908"/>
                <a:gd name="connsiteX1819" fmla="*/ 212387 w 301203"/>
                <a:gd name="connsiteY1819" fmla="*/ 191338 h 264908"/>
                <a:gd name="connsiteX1820" fmla="*/ 274920 w 301203"/>
                <a:gd name="connsiteY1820" fmla="*/ 108748 h 264908"/>
                <a:gd name="connsiteX1821" fmla="*/ 274920 w 301203"/>
                <a:gd name="connsiteY1821" fmla="*/ 108748 h 264908"/>
                <a:gd name="connsiteX1822" fmla="*/ 269966 w 301203"/>
                <a:gd name="connsiteY1822" fmla="*/ 106388 h 264908"/>
                <a:gd name="connsiteX1823" fmla="*/ 176518 w 301203"/>
                <a:gd name="connsiteY1823" fmla="*/ 243018 h 264908"/>
                <a:gd name="connsiteX1824" fmla="*/ 174868 w 301203"/>
                <a:gd name="connsiteY1824" fmla="*/ 245141 h 264908"/>
                <a:gd name="connsiteX1825" fmla="*/ 171564 w 301203"/>
                <a:gd name="connsiteY1825" fmla="*/ 240659 h 264908"/>
                <a:gd name="connsiteX1826" fmla="*/ 190676 w 301203"/>
                <a:gd name="connsiteY1826" fmla="*/ 221780 h 264908"/>
                <a:gd name="connsiteX1827" fmla="*/ 192093 w 301203"/>
                <a:gd name="connsiteY1827" fmla="*/ 219420 h 264908"/>
                <a:gd name="connsiteX1828" fmla="*/ 194216 w 301203"/>
                <a:gd name="connsiteY1828" fmla="*/ 219420 h 264908"/>
                <a:gd name="connsiteX1829" fmla="*/ 194216 w 301203"/>
                <a:gd name="connsiteY1829" fmla="*/ 220835 h 264908"/>
                <a:gd name="connsiteX1830" fmla="*/ 227017 w 301203"/>
                <a:gd name="connsiteY1830" fmla="*/ 172698 h 264908"/>
                <a:gd name="connsiteX1831" fmla="*/ 229848 w 301203"/>
                <a:gd name="connsiteY1831" fmla="*/ 170103 h 264908"/>
                <a:gd name="connsiteX1832" fmla="*/ 228670 w 301203"/>
                <a:gd name="connsiteY1832" fmla="*/ 172226 h 264908"/>
                <a:gd name="connsiteX1833" fmla="*/ 222062 w 301203"/>
                <a:gd name="connsiteY1833" fmla="*/ 170336 h 264908"/>
                <a:gd name="connsiteX1834" fmla="*/ 176282 w 301203"/>
                <a:gd name="connsiteY1834" fmla="*/ 235701 h 264908"/>
                <a:gd name="connsiteX1835" fmla="*/ 178408 w 301203"/>
                <a:gd name="connsiteY1835" fmla="*/ 235701 h 264908"/>
                <a:gd name="connsiteX1836" fmla="*/ 171328 w 301203"/>
                <a:gd name="connsiteY1836" fmla="*/ 233342 h 264908"/>
                <a:gd name="connsiteX1837" fmla="*/ 201297 w 301203"/>
                <a:gd name="connsiteY1837" fmla="*/ 204318 h 264908"/>
                <a:gd name="connsiteX1838" fmla="*/ 201297 w 301203"/>
                <a:gd name="connsiteY1838" fmla="*/ 204318 h 264908"/>
                <a:gd name="connsiteX1839" fmla="*/ 196342 w 301203"/>
                <a:gd name="connsiteY1839" fmla="*/ 201959 h 264908"/>
                <a:gd name="connsiteX1840" fmla="*/ 190676 w 301203"/>
                <a:gd name="connsiteY1840" fmla="*/ 216825 h 264908"/>
                <a:gd name="connsiteX1841" fmla="*/ 190676 w 301203"/>
                <a:gd name="connsiteY1841" fmla="*/ 216825 h 264908"/>
                <a:gd name="connsiteX1842" fmla="*/ 185722 w 301203"/>
                <a:gd name="connsiteY1842" fmla="*/ 214466 h 264908"/>
                <a:gd name="connsiteX1843" fmla="*/ 195161 w 301203"/>
                <a:gd name="connsiteY1843" fmla="*/ 209981 h 264908"/>
                <a:gd name="connsiteX1844" fmla="*/ 195161 w 301203"/>
                <a:gd name="connsiteY1844" fmla="*/ 209981 h 264908"/>
                <a:gd name="connsiteX1845" fmla="*/ 197284 w 301203"/>
                <a:gd name="connsiteY1845" fmla="*/ 209981 h 264908"/>
                <a:gd name="connsiteX1846" fmla="*/ 197284 w 301203"/>
                <a:gd name="connsiteY1846" fmla="*/ 209981 h 264908"/>
                <a:gd name="connsiteX1847" fmla="*/ 213568 w 301203"/>
                <a:gd name="connsiteY1847" fmla="*/ 183788 h 264908"/>
                <a:gd name="connsiteX1848" fmla="*/ 215218 w 301203"/>
                <a:gd name="connsiteY1848" fmla="*/ 183788 h 264908"/>
                <a:gd name="connsiteX1849" fmla="*/ 208610 w 301203"/>
                <a:gd name="connsiteY1849" fmla="*/ 181429 h 264908"/>
                <a:gd name="connsiteX1850" fmla="*/ 172745 w 301203"/>
                <a:gd name="connsiteY1850" fmla="*/ 236410 h 264908"/>
                <a:gd name="connsiteX1851" fmla="*/ 172745 w 301203"/>
                <a:gd name="connsiteY1851" fmla="*/ 236410 h 264908"/>
                <a:gd name="connsiteX1852" fmla="*/ 169441 w 301203"/>
                <a:gd name="connsiteY1852" fmla="*/ 238769 h 264908"/>
                <a:gd name="connsiteX1853" fmla="*/ 168496 w 301203"/>
                <a:gd name="connsiteY1853" fmla="*/ 234051 h 264908"/>
                <a:gd name="connsiteX1854" fmla="*/ 174632 w 301203"/>
                <a:gd name="connsiteY1854" fmla="*/ 236410 h 264908"/>
                <a:gd name="connsiteX1855" fmla="*/ 172978 w 301203"/>
                <a:gd name="connsiteY1855" fmla="*/ 238533 h 264908"/>
                <a:gd name="connsiteX1856" fmla="*/ 171091 w 301203"/>
                <a:gd name="connsiteY1856" fmla="*/ 238533 h 264908"/>
                <a:gd name="connsiteX1857" fmla="*/ 169677 w 301203"/>
                <a:gd name="connsiteY1857" fmla="*/ 234287 h 264908"/>
                <a:gd name="connsiteX1858" fmla="*/ 174632 w 301203"/>
                <a:gd name="connsiteY1858" fmla="*/ 233814 h 264908"/>
                <a:gd name="connsiteX1859" fmla="*/ 174632 w 301203"/>
                <a:gd name="connsiteY1859" fmla="*/ 235465 h 264908"/>
                <a:gd name="connsiteX1860" fmla="*/ 174632 w 301203"/>
                <a:gd name="connsiteY1860" fmla="*/ 233814 h 264908"/>
                <a:gd name="connsiteX1861" fmla="*/ 176046 w 301203"/>
                <a:gd name="connsiteY1861" fmla="*/ 232397 h 264908"/>
                <a:gd name="connsiteX1862" fmla="*/ 176046 w 301203"/>
                <a:gd name="connsiteY1862" fmla="*/ 232397 h 264908"/>
                <a:gd name="connsiteX1863" fmla="*/ 170383 w 301203"/>
                <a:gd name="connsiteY1863" fmla="*/ 230747 h 264908"/>
                <a:gd name="connsiteX1864" fmla="*/ 189734 w 301203"/>
                <a:gd name="connsiteY1864" fmla="*/ 212812 h 264908"/>
                <a:gd name="connsiteX1865" fmla="*/ 189734 w 301203"/>
                <a:gd name="connsiteY1865" fmla="*/ 212812 h 264908"/>
                <a:gd name="connsiteX1866" fmla="*/ 185485 w 301203"/>
                <a:gd name="connsiteY1866" fmla="*/ 210690 h 264908"/>
                <a:gd name="connsiteX1867" fmla="*/ 189734 w 301203"/>
                <a:gd name="connsiteY1867" fmla="*/ 212812 h 264908"/>
                <a:gd name="connsiteX1868" fmla="*/ 187611 w 301203"/>
                <a:gd name="connsiteY1868" fmla="*/ 214699 h 264908"/>
                <a:gd name="connsiteX1869" fmla="*/ 185958 w 301203"/>
                <a:gd name="connsiteY1869" fmla="*/ 211631 h 264908"/>
                <a:gd name="connsiteX1870" fmla="*/ 194689 w 301203"/>
                <a:gd name="connsiteY1870" fmla="*/ 205732 h 264908"/>
                <a:gd name="connsiteX1871" fmla="*/ 193038 w 301203"/>
                <a:gd name="connsiteY1871" fmla="*/ 205732 h 264908"/>
                <a:gd name="connsiteX1872" fmla="*/ 193038 w 301203"/>
                <a:gd name="connsiteY1872" fmla="*/ 204082 h 264908"/>
                <a:gd name="connsiteX1873" fmla="*/ 195161 w 301203"/>
                <a:gd name="connsiteY1873" fmla="*/ 204082 h 264908"/>
                <a:gd name="connsiteX1874" fmla="*/ 195161 w 301203"/>
                <a:gd name="connsiteY1874" fmla="*/ 204082 h 264908"/>
                <a:gd name="connsiteX1875" fmla="*/ 231738 w 301203"/>
                <a:gd name="connsiteY1875" fmla="*/ 152874 h 264908"/>
                <a:gd name="connsiteX1876" fmla="*/ 234097 w 301203"/>
                <a:gd name="connsiteY1876" fmla="*/ 151460 h 264908"/>
                <a:gd name="connsiteX1877" fmla="*/ 234097 w 301203"/>
                <a:gd name="connsiteY1877" fmla="*/ 151460 h 264908"/>
                <a:gd name="connsiteX1878" fmla="*/ 234097 w 301203"/>
                <a:gd name="connsiteY1878" fmla="*/ 151460 h 264908"/>
                <a:gd name="connsiteX1879" fmla="*/ 227962 w 301203"/>
                <a:gd name="connsiteY1879" fmla="*/ 151696 h 264908"/>
                <a:gd name="connsiteX1880" fmla="*/ 267840 w 301203"/>
                <a:gd name="connsiteY1880" fmla="*/ 102379 h 264908"/>
                <a:gd name="connsiteX1881" fmla="*/ 267840 w 301203"/>
                <a:gd name="connsiteY1881" fmla="*/ 100962 h 264908"/>
                <a:gd name="connsiteX1882" fmla="*/ 264066 w 301203"/>
                <a:gd name="connsiteY1882" fmla="*/ 101198 h 264908"/>
                <a:gd name="connsiteX1883" fmla="*/ 173451 w 301203"/>
                <a:gd name="connsiteY1883" fmla="*/ 233578 h 264908"/>
                <a:gd name="connsiteX1884" fmla="*/ 173451 w 301203"/>
                <a:gd name="connsiteY1884" fmla="*/ 234995 h 264908"/>
                <a:gd name="connsiteX1885" fmla="*/ 168496 w 301203"/>
                <a:gd name="connsiteY1885" fmla="*/ 232397 h 264908"/>
                <a:gd name="connsiteX1886" fmla="*/ 223713 w 301203"/>
                <a:gd name="connsiteY1886" fmla="*/ 164204 h 264908"/>
                <a:gd name="connsiteX1887" fmla="*/ 223713 w 301203"/>
                <a:gd name="connsiteY1887" fmla="*/ 164204 h 264908"/>
                <a:gd name="connsiteX1888" fmla="*/ 218758 w 301203"/>
                <a:gd name="connsiteY1888" fmla="*/ 163023 h 264908"/>
                <a:gd name="connsiteX1889" fmla="*/ 174159 w 301203"/>
                <a:gd name="connsiteY1889" fmla="*/ 228860 h 264908"/>
                <a:gd name="connsiteX1890" fmla="*/ 174159 w 301203"/>
                <a:gd name="connsiteY1890" fmla="*/ 228860 h 264908"/>
                <a:gd name="connsiteX1891" fmla="*/ 174159 w 301203"/>
                <a:gd name="connsiteY1891" fmla="*/ 230274 h 264908"/>
                <a:gd name="connsiteX1892" fmla="*/ 176046 w 301203"/>
                <a:gd name="connsiteY1892" fmla="*/ 228151 h 264908"/>
                <a:gd name="connsiteX1893" fmla="*/ 174632 w 301203"/>
                <a:gd name="connsiteY1893" fmla="*/ 230274 h 264908"/>
                <a:gd name="connsiteX1894" fmla="*/ 168496 w 301203"/>
                <a:gd name="connsiteY1894" fmla="*/ 227679 h 264908"/>
                <a:gd name="connsiteX1895" fmla="*/ 214273 w 301203"/>
                <a:gd name="connsiteY1895" fmla="*/ 176472 h 264908"/>
                <a:gd name="connsiteX1896" fmla="*/ 214273 w 301203"/>
                <a:gd name="connsiteY1896" fmla="*/ 175294 h 264908"/>
                <a:gd name="connsiteX1897" fmla="*/ 216163 w 301203"/>
                <a:gd name="connsiteY1897" fmla="*/ 175294 h 264908"/>
                <a:gd name="connsiteX1898" fmla="*/ 190676 w 301203"/>
                <a:gd name="connsiteY1898" fmla="*/ 207149 h 264908"/>
                <a:gd name="connsiteX1899" fmla="*/ 190676 w 301203"/>
                <a:gd name="connsiteY1899" fmla="*/ 205732 h 264908"/>
                <a:gd name="connsiteX1900" fmla="*/ 185722 w 301203"/>
                <a:gd name="connsiteY1900" fmla="*/ 207149 h 264908"/>
                <a:gd name="connsiteX1901" fmla="*/ 173923 w 301203"/>
                <a:gd name="connsiteY1901" fmla="*/ 227443 h 264908"/>
                <a:gd name="connsiteX1902" fmla="*/ 173923 w 301203"/>
                <a:gd name="connsiteY1902" fmla="*/ 229096 h 264908"/>
                <a:gd name="connsiteX1903" fmla="*/ 168496 w 301203"/>
                <a:gd name="connsiteY1903" fmla="*/ 226265 h 264908"/>
                <a:gd name="connsiteX1904" fmla="*/ 190443 w 301203"/>
                <a:gd name="connsiteY1904" fmla="*/ 205263 h 264908"/>
                <a:gd name="connsiteX1905" fmla="*/ 190443 w 301203"/>
                <a:gd name="connsiteY1905" fmla="*/ 205263 h 264908"/>
                <a:gd name="connsiteX1906" fmla="*/ 185485 w 301203"/>
                <a:gd name="connsiteY1906" fmla="*/ 204082 h 264908"/>
                <a:gd name="connsiteX1907" fmla="*/ 194453 w 301203"/>
                <a:gd name="connsiteY1907" fmla="*/ 198182 h 264908"/>
                <a:gd name="connsiteX1908" fmla="*/ 196106 w 301203"/>
                <a:gd name="connsiteY1908" fmla="*/ 198182 h 264908"/>
                <a:gd name="connsiteX1909" fmla="*/ 196106 w 301203"/>
                <a:gd name="connsiteY1909" fmla="*/ 199833 h 264908"/>
                <a:gd name="connsiteX1910" fmla="*/ 189498 w 301203"/>
                <a:gd name="connsiteY1910" fmla="*/ 197001 h 264908"/>
                <a:gd name="connsiteX1911" fmla="*/ 194453 w 301203"/>
                <a:gd name="connsiteY1911" fmla="*/ 200541 h 264908"/>
                <a:gd name="connsiteX1912" fmla="*/ 194453 w 301203"/>
                <a:gd name="connsiteY1912" fmla="*/ 199127 h 264908"/>
                <a:gd name="connsiteX1913" fmla="*/ 189734 w 301203"/>
                <a:gd name="connsiteY1913" fmla="*/ 199363 h 264908"/>
                <a:gd name="connsiteX1914" fmla="*/ 176755 w 301203"/>
                <a:gd name="connsiteY1914" fmla="*/ 224139 h 264908"/>
                <a:gd name="connsiteX1915" fmla="*/ 176755 w 301203"/>
                <a:gd name="connsiteY1915" fmla="*/ 224139 h 264908"/>
                <a:gd name="connsiteX1916" fmla="*/ 172036 w 301203"/>
                <a:gd name="connsiteY1916" fmla="*/ 222016 h 264908"/>
                <a:gd name="connsiteX1917" fmla="*/ 190912 w 301203"/>
                <a:gd name="connsiteY1917" fmla="*/ 204082 h 264908"/>
                <a:gd name="connsiteX1918" fmla="*/ 190912 w 301203"/>
                <a:gd name="connsiteY1918" fmla="*/ 204082 h 264908"/>
                <a:gd name="connsiteX1919" fmla="*/ 186194 w 301203"/>
                <a:gd name="connsiteY1919" fmla="*/ 201959 h 264908"/>
                <a:gd name="connsiteX1920" fmla="*/ 187845 w 301203"/>
                <a:gd name="connsiteY1920" fmla="*/ 204082 h 264908"/>
                <a:gd name="connsiteX1921" fmla="*/ 191385 w 301203"/>
                <a:gd name="connsiteY1921" fmla="*/ 201959 h 264908"/>
                <a:gd name="connsiteX1922" fmla="*/ 189734 w 301203"/>
                <a:gd name="connsiteY1922" fmla="*/ 203845 h 264908"/>
                <a:gd name="connsiteX1923" fmla="*/ 188081 w 301203"/>
                <a:gd name="connsiteY1923" fmla="*/ 203845 h 264908"/>
                <a:gd name="connsiteX1924" fmla="*/ 188081 w 301203"/>
                <a:gd name="connsiteY1924" fmla="*/ 205026 h 264908"/>
                <a:gd name="connsiteX1925" fmla="*/ 188081 w 301203"/>
                <a:gd name="connsiteY1925" fmla="*/ 202667 h 264908"/>
                <a:gd name="connsiteX1926" fmla="*/ 189734 w 301203"/>
                <a:gd name="connsiteY1926" fmla="*/ 202667 h 264908"/>
                <a:gd name="connsiteX1927" fmla="*/ 183126 w 301203"/>
                <a:gd name="connsiteY1927" fmla="*/ 203137 h 264908"/>
                <a:gd name="connsiteX1928" fmla="*/ 190676 w 301203"/>
                <a:gd name="connsiteY1928" fmla="*/ 199833 h 264908"/>
                <a:gd name="connsiteX1929" fmla="*/ 192093 w 301203"/>
                <a:gd name="connsiteY1929" fmla="*/ 199833 h 264908"/>
                <a:gd name="connsiteX1930" fmla="*/ 185958 w 301203"/>
                <a:gd name="connsiteY1930" fmla="*/ 198891 h 264908"/>
                <a:gd name="connsiteX1931" fmla="*/ 167079 w 301203"/>
                <a:gd name="connsiteY1931" fmla="*/ 231691 h 264908"/>
                <a:gd name="connsiteX1932" fmla="*/ 167079 w 301203"/>
                <a:gd name="connsiteY1932" fmla="*/ 233106 h 264908"/>
                <a:gd name="connsiteX1933" fmla="*/ 162833 w 301203"/>
                <a:gd name="connsiteY1933" fmla="*/ 230747 h 264908"/>
                <a:gd name="connsiteX1934" fmla="*/ 174868 w 301203"/>
                <a:gd name="connsiteY1934" fmla="*/ 221307 h 264908"/>
                <a:gd name="connsiteX1935" fmla="*/ 176755 w 301203"/>
                <a:gd name="connsiteY1935" fmla="*/ 221307 h 264908"/>
                <a:gd name="connsiteX1936" fmla="*/ 170619 w 301203"/>
                <a:gd name="connsiteY1936" fmla="*/ 220365 h 264908"/>
                <a:gd name="connsiteX1937" fmla="*/ 168260 w 301203"/>
                <a:gd name="connsiteY1937" fmla="*/ 228151 h 264908"/>
                <a:gd name="connsiteX1938" fmla="*/ 170383 w 301203"/>
                <a:gd name="connsiteY1938" fmla="*/ 226265 h 264908"/>
                <a:gd name="connsiteX1939" fmla="*/ 170383 w 301203"/>
                <a:gd name="connsiteY1939" fmla="*/ 226265 h 264908"/>
                <a:gd name="connsiteX1940" fmla="*/ 170383 w 301203"/>
                <a:gd name="connsiteY1940" fmla="*/ 226265 h 264908"/>
                <a:gd name="connsiteX1941" fmla="*/ 164014 w 301203"/>
                <a:gd name="connsiteY1941" fmla="*/ 227207 h 264908"/>
                <a:gd name="connsiteX1942" fmla="*/ 193511 w 301203"/>
                <a:gd name="connsiteY1942" fmla="*/ 196059 h 264908"/>
                <a:gd name="connsiteX1943" fmla="*/ 195634 w 301203"/>
                <a:gd name="connsiteY1943" fmla="*/ 192755 h 264908"/>
                <a:gd name="connsiteX1944" fmla="*/ 189262 w 301203"/>
                <a:gd name="connsiteY1944" fmla="*/ 195115 h 264908"/>
                <a:gd name="connsiteX1945" fmla="*/ 189498 w 301203"/>
                <a:gd name="connsiteY1945" fmla="*/ 199600 h 264908"/>
                <a:gd name="connsiteX1946" fmla="*/ 191149 w 301203"/>
                <a:gd name="connsiteY1946" fmla="*/ 198418 h 264908"/>
                <a:gd name="connsiteX1947" fmla="*/ 191149 w 301203"/>
                <a:gd name="connsiteY1947" fmla="*/ 199833 h 264908"/>
                <a:gd name="connsiteX1948" fmla="*/ 185249 w 301203"/>
                <a:gd name="connsiteY1948" fmla="*/ 198655 h 264908"/>
                <a:gd name="connsiteX1949" fmla="*/ 176518 w 301203"/>
                <a:gd name="connsiteY1949" fmla="*/ 215880 h 264908"/>
                <a:gd name="connsiteX1950" fmla="*/ 178644 w 301203"/>
                <a:gd name="connsiteY1950" fmla="*/ 213994 h 264908"/>
                <a:gd name="connsiteX1951" fmla="*/ 178644 w 301203"/>
                <a:gd name="connsiteY1951" fmla="*/ 213994 h 264908"/>
                <a:gd name="connsiteX1952" fmla="*/ 170383 w 301203"/>
                <a:gd name="connsiteY1952" fmla="*/ 223430 h 264908"/>
                <a:gd name="connsiteX1953" fmla="*/ 173687 w 301203"/>
                <a:gd name="connsiteY1953" fmla="*/ 220599 h 264908"/>
                <a:gd name="connsiteX1954" fmla="*/ 166137 w 301203"/>
                <a:gd name="connsiteY1954" fmla="*/ 222488 h 264908"/>
                <a:gd name="connsiteX1955" fmla="*/ 186430 w 301203"/>
                <a:gd name="connsiteY1955" fmla="*/ 202901 h 264908"/>
                <a:gd name="connsiteX1956" fmla="*/ 186430 w 301203"/>
                <a:gd name="connsiteY1956" fmla="*/ 201250 h 264908"/>
                <a:gd name="connsiteX1957" fmla="*/ 182181 w 301203"/>
                <a:gd name="connsiteY1957" fmla="*/ 201959 h 264908"/>
                <a:gd name="connsiteX1958" fmla="*/ 169205 w 301203"/>
                <a:gd name="connsiteY1958" fmla="*/ 222488 h 264908"/>
                <a:gd name="connsiteX1959" fmla="*/ 169205 w 301203"/>
                <a:gd name="connsiteY1959" fmla="*/ 222488 h 264908"/>
                <a:gd name="connsiteX1960" fmla="*/ 171091 w 301203"/>
                <a:gd name="connsiteY1960" fmla="*/ 222488 h 264908"/>
                <a:gd name="connsiteX1961" fmla="*/ 171091 w 301203"/>
                <a:gd name="connsiteY1961" fmla="*/ 224611 h 264908"/>
                <a:gd name="connsiteX1962" fmla="*/ 164956 w 301203"/>
                <a:gd name="connsiteY1962" fmla="*/ 221543 h 264908"/>
                <a:gd name="connsiteX1963" fmla="*/ 171328 w 301203"/>
                <a:gd name="connsiteY1963" fmla="*/ 217767 h 264908"/>
                <a:gd name="connsiteX1964" fmla="*/ 171328 w 301203"/>
                <a:gd name="connsiteY1964" fmla="*/ 220599 h 264908"/>
                <a:gd name="connsiteX1965" fmla="*/ 167079 w 301203"/>
                <a:gd name="connsiteY1965" fmla="*/ 216825 h 264908"/>
                <a:gd name="connsiteX1966" fmla="*/ 171328 w 301203"/>
                <a:gd name="connsiteY1966" fmla="*/ 217767 h 264908"/>
                <a:gd name="connsiteX1967" fmla="*/ 173214 w 301203"/>
                <a:gd name="connsiteY1967" fmla="*/ 216116 h 264908"/>
                <a:gd name="connsiteX1968" fmla="*/ 173214 w 301203"/>
                <a:gd name="connsiteY1968" fmla="*/ 217297 h 264908"/>
                <a:gd name="connsiteX1969" fmla="*/ 168496 w 301203"/>
                <a:gd name="connsiteY1969" fmla="*/ 217297 h 264908"/>
                <a:gd name="connsiteX1970" fmla="*/ 168968 w 301203"/>
                <a:gd name="connsiteY1970" fmla="*/ 215880 h 264908"/>
                <a:gd name="connsiteX1971" fmla="*/ 168968 w 301203"/>
                <a:gd name="connsiteY1971" fmla="*/ 215880 h 264908"/>
                <a:gd name="connsiteX1972" fmla="*/ 168968 w 301203"/>
                <a:gd name="connsiteY1972" fmla="*/ 215880 h 264908"/>
                <a:gd name="connsiteX1973" fmla="*/ 184777 w 301203"/>
                <a:gd name="connsiteY1973" fmla="*/ 190869 h 264908"/>
                <a:gd name="connsiteX1974" fmla="*/ 184777 w 301203"/>
                <a:gd name="connsiteY1974" fmla="*/ 192519 h 264908"/>
                <a:gd name="connsiteX1975" fmla="*/ 180767 w 301203"/>
                <a:gd name="connsiteY1975" fmla="*/ 190396 h 264908"/>
                <a:gd name="connsiteX1976" fmla="*/ 211209 w 301203"/>
                <a:gd name="connsiteY1976" fmla="*/ 153583 h 264908"/>
                <a:gd name="connsiteX1977" fmla="*/ 213095 w 301203"/>
                <a:gd name="connsiteY1977" fmla="*/ 152169 h 264908"/>
                <a:gd name="connsiteX1978" fmla="*/ 207196 w 301203"/>
                <a:gd name="connsiteY1978" fmla="*/ 153111 h 264908"/>
                <a:gd name="connsiteX1979" fmla="*/ 183362 w 301203"/>
                <a:gd name="connsiteY1979" fmla="*/ 192519 h 264908"/>
                <a:gd name="connsiteX1980" fmla="*/ 183362 w 301203"/>
                <a:gd name="connsiteY1980" fmla="*/ 192519 h 264908"/>
                <a:gd name="connsiteX1981" fmla="*/ 181240 w 301203"/>
                <a:gd name="connsiteY1981" fmla="*/ 194170 h 264908"/>
                <a:gd name="connsiteX1982" fmla="*/ 180531 w 301203"/>
                <a:gd name="connsiteY1982" fmla="*/ 194642 h 264908"/>
                <a:gd name="connsiteX1983" fmla="*/ 182890 w 301203"/>
                <a:gd name="connsiteY1983" fmla="*/ 192992 h 264908"/>
                <a:gd name="connsiteX1984" fmla="*/ 176518 w 301203"/>
                <a:gd name="connsiteY1984" fmla="*/ 194170 h 264908"/>
                <a:gd name="connsiteX1985" fmla="*/ 168260 w 301203"/>
                <a:gd name="connsiteY1985" fmla="*/ 210926 h 264908"/>
                <a:gd name="connsiteX1986" fmla="*/ 168260 w 301203"/>
                <a:gd name="connsiteY1986" fmla="*/ 209509 h 264908"/>
                <a:gd name="connsiteX1987" fmla="*/ 169913 w 301203"/>
                <a:gd name="connsiteY1987" fmla="*/ 209509 h 264908"/>
                <a:gd name="connsiteX1988" fmla="*/ 178172 w 301203"/>
                <a:gd name="connsiteY1988" fmla="*/ 197001 h 264908"/>
                <a:gd name="connsiteX1989" fmla="*/ 179586 w 301203"/>
                <a:gd name="connsiteY1989" fmla="*/ 197001 h 264908"/>
                <a:gd name="connsiteX1990" fmla="*/ 179586 w 301203"/>
                <a:gd name="connsiteY1990" fmla="*/ 197001 h 264908"/>
                <a:gd name="connsiteX1991" fmla="*/ 174159 w 301203"/>
                <a:gd name="connsiteY1991" fmla="*/ 196532 h 264908"/>
                <a:gd name="connsiteX1992" fmla="*/ 183362 w 301203"/>
                <a:gd name="connsiteY1992" fmla="*/ 189924 h 264908"/>
                <a:gd name="connsiteX1993" fmla="*/ 183362 w 301203"/>
                <a:gd name="connsiteY1993" fmla="*/ 188034 h 264908"/>
                <a:gd name="connsiteX1994" fmla="*/ 179350 w 301203"/>
                <a:gd name="connsiteY1994" fmla="*/ 189451 h 264908"/>
                <a:gd name="connsiteX1995" fmla="*/ 183362 w 301203"/>
                <a:gd name="connsiteY1995" fmla="*/ 187565 h 264908"/>
                <a:gd name="connsiteX1996" fmla="*/ 183362 w 301203"/>
                <a:gd name="connsiteY1996" fmla="*/ 186147 h 264908"/>
                <a:gd name="connsiteX1997" fmla="*/ 183362 w 301203"/>
                <a:gd name="connsiteY1997" fmla="*/ 186147 h 264908"/>
                <a:gd name="connsiteX1998" fmla="*/ 180295 w 301203"/>
                <a:gd name="connsiteY1998" fmla="*/ 187092 h 264908"/>
                <a:gd name="connsiteX1999" fmla="*/ 206960 w 301203"/>
                <a:gd name="connsiteY1999" fmla="*/ 151696 h 264908"/>
                <a:gd name="connsiteX2000" fmla="*/ 206960 w 301203"/>
                <a:gd name="connsiteY2000" fmla="*/ 153111 h 264908"/>
                <a:gd name="connsiteX2001" fmla="*/ 205543 w 301203"/>
                <a:gd name="connsiteY2001" fmla="*/ 149337 h 264908"/>
                <a:gd name="connsiteX2002" fmla="*/ 205543 w 301203"/>
                <a:gd name="connsiteY2002" fmla="*/ 149337 h 264908"/>
                <a:gd name="connsiteX2003" fmla="*/ 206960 w 301203"/>
                <a:gd name="connsiteY2003" fmla="*/ 147684 h 264908"/>
                <a:gd name="connsiteX2004" fmla="*/ 205309 w 301203"/>
                <a:gd name="connsiteY2004" fmla="*/ 150279 h 264908"/>
                <a:gd name="connsiteX2005" fmla="*/ 206724 w 301203"/>
                <a:gd name="connsiteY2005" fmla="*/ 150279 h 264908"/>
                <a:gd name="connsiteX2006" fmla="*/ 206724 w 301203"/>
                <a:gd name="connsiteY2006" fmla="*/ 148629 h 264908"/>
                <a:gd name="connsiteX2007" fmla="*/ 208374 w 301203"/>
                <a:gd name="connsiteY2007" fmla="*/ 148629 h 264908"/>
                <a:gd name="connsiteX2008" fmla="*/ 206724 w 301203"/>
                <a:gd name="connsiteY2008" fmla="*/ 150751 h 264908"/>
                <a:gd name="connsiteX2009" fmla="*/ 208847 w 301203"/>
                <a:gd name="connsiteY2009" fmla="*/ 148629 h 264908"/>
                <a:gd name="connsiteX2010" fmla="*/ 208847 w 301203"/>
                <a:gd name="connsiteY2010" fmla="*/ 148629 h 264908"/>
                <a:gd name="connsiteX2011" fmla="*/ 205073 w 301203"/>
                <a:gd name="connsiteY2011" fmla="*/ 151224 h 264908"/>
                <a:gd name="connsiteX2012" fmla="*/ 177227 w 301203"/>
                <a:gd name="connsiteY2012" fmla="*/ 193934 h 264908"/>
                <a:gd name="connsiteX2013" fmla="*/ 177227 w 301203"/>
                <a:gd name="connsiteY2013" fmla="*/ 191811 h 264908"/>
                <a:gd name="connsiteX2014" fmla="*/ 180059 w 301203"/>
                <a:gd name="connsiteY2014" fmla="*/ 189688 h 264908"/>
                <a:gd name="connsiteX2015" fmla="*/ 177936 w 301203"/>
                <a:gd name="connsiteY2015" fmla="*/ 192047 h 264908"/>
                <a:gd name="connsiteX2016" fmla="*/ 179114 w 301203"/>
                <a:gd name="connsiteY2016" fmla="*/ 192047 h 264908"/>
                <a:gd name="connsiteX2017" fmla="*/ 175340 w 301203"/>
                <a:gd name="connsiteY2017" fmla="*/ 193464 h 264908"/>
                <a:gd name="connsiteX2018" fmla="*/ 166137 w 301203"/>
                <a:gd name="connsiteY2018" fmla="*/ 208567 h 264908"/>
                <a:gd name="connsiteX2019" fmla="*/ 167787 w 301203"/>
                <a:gd name="connsiteY2019" fmla="*/ 208567 h 264908"/>
                <a:gd name="connsiteX2020" fmla="*/ 164247 w 301203"/>
                <a:gd name="connsiteY2020" fmla="*/ 207149 h 264908"/>
                <a:gd name="connsiteX2021" fmla="*/ 187139 w 301203"/>
                <a:gd name="connsiteY2021" fmla="*/ 180012 h 264908"/>
                <a:gd name="connsiteX2022" fmla="*/ 187139 w 301203"/>
                <a:gd name="connsiteY2022" fmla="*/ 180012 h 264908"/>
                <a:gd name="connsiteX2023" fmla="*/ 187139 w 301203"/>
                <a:gd name="connsiteY2023" fmla="*/ 180012 h 264908"/>
                <a:gd name="connsiteX2024" fmla="*/ 185249 w 301203"/>
                <a:gd name="connsiteY2024" fmla="*/ 179539 h 264908"/>
                <a:gd name="connsiteX2025" fmla="*/ 178644 w 301203"/>
                <a:gd name="connsiteY2025" fmla="*/ 184497 h 264908"/>
                <a:gd name="connsiteX2026" fmla="*/ 178644 w 301203"/>
                <a:gd name="connsiteY2026" fmla="*/ 184497 h 264908"/>
                <a:gd name="connsiteX2027" fmla="*/ 176518 w 301203"/>
                <a:gd name="connsiteY2027" fmla="*/ 188270 h 264908"/>
                <a:gd name="connsiteX2028" fmla="*/ 178408 w 301203"/>
                <a:gd name="connsiteY2028" fmla="*/ 188270 h 264908"/>
                <a:gd name="connsiteX2029" fmla="*/ 178408 w 301203"/>
                <a:gd name="connsiteY2029" fmla="*/ 190869 h 264908"/>
                <a:gd name="connsiteX2030" fmla="*/ 181712 w 301203"/>
                <a:gd name="connsiteY2030" fmla="*/ 188270 h 264908"/>
                <a:gd name="connsiteX2031" fmla="*/ 181712 w 301203"/>
                <a:gd name="connsiteY2031" fmla="*/ 189451 h 264908"/>
                <a:gd name="connsiteX2032" fmla="*/ 176518 w 301203"/>
                <a:gd name="connsiteY2032" fmla="*/ 192755 h 264908"/>
                <a:gd name="connsiteX2033" fmla="*/ 174868 w 301203"/>
                <a:gd name="connsiteY2033" fmla="*/ 191338 h 264908"/>
                <a:gd name="connsiteX2034" fmla="*/ 176755 w 301203"/>
                <a:gd name="connsiteY2034" fmla="*/ 189924 h 264908"/>
                <a:gd name="connsiteX2035" fmla="*/ 174868 w 301203"/>
                <a:gd name="connsiteY2035" fmla="*/ 189924 h 264908"/>
                <a:gd name="connsiteX2036" fmla="*/ 174868 w 301203"/>
                <a:gd name="connsiteY2036" fmla="*/ 189924 h 264908"/>
                <a:gd name="connsiteX2037" fmla="*/ 174868 w 301203"/>
                <a:gd name="connsiteY2037" fmla="*/ 188034 h 264908"/>
                <a:gd name="connsiteX2038" fmla="*/ 178172 w 301203"/>
                <a:gd name="connsiteY2038" fmla="*/ 185911 h 264908"/>
                <a:gd name="connsiteX2039" fmla="*/ 178172 w 301203"/>
                <a:gd name="connsiteY2039" fmla="*/ 185911 h 264908"/>
                <a:gd name="connsiteX2040" fmla="*/ 176755 w 301203"/>
                <a:gd name="connsiteY2040" fmla="*/ 183552 h 264908"/>
                <a:gd name="connsiteX2041" fmla="*/ 175340 w 301203"/>
                <a:gd name="connsiteY2041" fmla="*/ 187092 h 264908"/>
                <a:gd name="connsiteX2042" fmla="*/ 173687 w 301203"/>
                <a:gd name="connsiteY2042" fmla="*/ 187092 h 264908"/>
                <a:gd name="connsiteX2043" fmla="*/ 173687 w 301203"/>
                <a:gd name="connsiteY2043" fmla="*/ 185439 h 264908"/>
                <a:gd name="connsiteX2044" fmla="*/ 173451 w 301203"/>
                <a:gd name="connsiteY2044" fmla="*/ 186620 h 264908"/>
                <a:gd name="connsiteX2045" fmla="*/ 166609 w 301203"/>
                <a:gd name="connsiteY2045" fmla="*/ 207858 h 264908"/>
                <a:gd name="connsiteX2046" fmla="*/ 166609 w 301203"/>
                <a:gd name="connsiteY2046" fmla="*/ 206441 h 264908"/>
                <a:gd name="connsiteX2047" fmla="*/ 164720 w 301203"/>
                <a:gd name="connsiteY2047" fmla="*/ 207149 h 264908"/>
                <a:gd name="connsiteX2048" fmla="*/ 175340 w 301203"/>
                <a:gd name="connsiteY2048" fmla="*/ 195115 h 264908"/>
                <a:gd name="connsiteX2049" fmla="*/ 175340 w 301203"/>
                <a:gd name="connsiteY2049" fmla="*/ 195115 h 264908"/>
                <a:gd name="connsiteX2050" fmla="*/ 173451 w 301203"/>
                <a:gd name="connsiteY2050" fmla="*/ 194642 h 264908"/>
                <a:gd name="connsiteX2051" fmla="*/ 175340 w 301203"/>
                <a:gd name="connsiteY2051" fmla="*/ 192755 h 264908"/>
                <a:gd name="connsiteX2052" fmla="*/ 175340 w 301203"/>
                <a:gd name="connsiteY2052" fmla="*/ 192755 h 264908"/>
                <a:gd name="connsiteX2053" fmla="*/ 173687 w 301203"/>
                <a:gd name="connsiteY2053" fmla="*/ 192283 h 264908"/>
                <a:gd name="connsiteX2054" fmla="*/ 165428 w 301203"/>
                <a:gd name="connsiteY2054" fmla="*/ 206205 h 264908"/>
                <a:gd name="connsiteX2055" fmla="*/ 165428 w 301203"/>
                <a:gd name="connsiteY2055" fmla="*/ 206205 h 264908"/>
                <a:gd name="connsiteX2056" fmla="*/ 163778 w 301203"/>
                <a:gd name="connsiteY2056" fmla="*/ 205732 h 264908"/>
                <a:gd name="connsiteX2057" fmla="*/ 205073 w 301203"/>
                <a:gd name="connsiteY2057" fmla="*/ 147448 h 264908"/>
                <a:gd name="connsiteX2058" fmla="*/ 207432 w 301203"/>
                <a:gd name="connsiteY2058" fmla="*/ 145797 h 264908"/>
                <a:gd name="connsiteX2059" fmla="*/ 203420 w 301203"/>
                <a:gd name="connsiteY2059" fmla="*/ 146975 h 264908"/>
                <a:gd name="connsiteX2060" fmla="*/ 205073 w 301203"/>
                <a:gd name="connsiteY2060" fmla="*/ 147448 h 264908"/>
                <a:gd name="connsiteX2061" fmla="*/ 207905 w 301203"/>
                <a:gd name="connsiteY2061" fmla="*/ 145797 h 264908"/>
                <a:gd name="connsiteX2062" fmla="*/ 207905 w 301203"/>
                <a:gd name="connsiteY2062" fmla="*/ 145797 h 264908"/>
                <a:gd name="connsiteX2063" fmla="*/ 202475 w 301203"/>
                <a:gd name="connsiteY2063" fmla="*/ 146506 h 264908"/>
                <a:gd name="connsiteX2064" fmla="*/ 175340 w 301203"/>
                <a:gd name="connsiteY2064" fmla="*/ 190869 h 264908"/>
                <a:gd name="connsiteX2065" fmla="*/ 175340 w 301203"/>
                <a:gd name="connsiteY2065" fmla="*/ 190869 h 264908"/>
                <a:gd name="connsiteX2066" fmla="*/ 172745 w 301203"/>
                <a:gd name="connsiteY2066" fmla="*/ 189924 h 264908"/>
                <a:gd name="connsiteX2067" fmla="*/ 166846 w 301203"/>
                <a:gd name="connsiteY2067" fmla="*/ 201014 h 264908"/>
                <a:gd name="connsiteX2068" fmla="*/ 166846 w 301203"/>
                <a:gd name="connsiteY2068" fmla="*/ 201014 h 264908"/>
                <a:gd name="connsiteX2069" fmla="*/ 164247 w 301203"/>
                <a:gd name="connsiteY2069" fmla="*/ 200069 h 264908"/>
                <a:gd name="connsiteX2070" fmla="*/ 176755 w 301203"/>
                <a:gd name="connsiteY2070" fmla="*/ 184733 h 264908"/>
                <a:gd name="connsiteX2071" fmla="*/ 176755 w 301203"/>
                <a:gd name="connsiteY2071" fmla="*/ 184733 h 264908"/>
                <a:gd name="connsiteX2072" fmla="*/ 178878 w 301203"/>
                <a:gd name="connsiteY2072" fmla="*/ 184733 h 264908"/>
                <a:gd name="connsiteX2073" fmla="*/ 178408 w 301203"/>
                <a:gd name="connsiteY2073" fmla="*/ 180484 h 264908"/>
                <a:gd name="connsiteX2074" fmla="*/ 178408 w 301203"/>
                <a:gd name="connsiteY2074" fmla="*/ 180484 h 264908"/>
                <a:gd name="connsiteX2075" fmla="*/ 178408 w 301203"/>
                <a:gd name="connsiteY2075" fmla="*/ 180484 h 264908"/>
                <a:gd name="connsiteX2076" fmla="*/ 180531 w 301203"/>
                <a:gd name="connsiteY2076" fmla="*/ 179070 h 264908"/>
                <a:gd name="connsiteX2077" fmla="*/ 180531 w 301203"/>
                <a:gd name="connsiteY2077" fmla="*/ 180484 h 264908"/>
                <a:gd name="connsiteX2078" fmla="*/ 175813 w 301203"/>
                <a:gd name="connsiteY2078" fmla="*/ 179539 h 264908"/>
                <a:gd name="connsiteX2079" fmla="*/ 173687 w 301203"/>
                <a:gd name="connsiteY2079" fmla="*/ 186620 h 264908"/>
                <a:gd name="connsiteX2080" fmla="*/ 175104 w 301203"/>
                <a:gd name="connsiteY2080" fmla="*/ 184969 h 264908"/>
                <a:gd name="connsiteX2081" fmla="*/ 175104 w 301203"/>
                <a:gd name="connsiteY2081" fmla="*/ 186620 h 264908"/>
                <a:gd name="connsiteX2082" fmla="*/ 171091 w 301203"/>
                <a:gd name="connsiteY2082" fmla="*/ 185675 h 264908"/>
                <a:gd name="connsiteX2083" fmla="*/ 246368 w 301203"/>
                <a:gd name="connsiteY2083" fmla="*/ 77128 h 264908"/>
                <a:gd name="connsiteX2084" fmla="*/ 248964 w 301203"/>
                <a:gd name="connsiteY2084" fmla="*/ 75005 h 264908"/>
                <a:gd name="connsiteX2085" fmla="*/ 248964 w 301203"/>
                <a:gd name="connsiteY2085" fmla="*/ 75005 h 264908"/>
                <a:gd name="connsiteX2086" fmla="*/ 243770 w 301203"/>
                <a:gd name="connsiteY2086" fmla="*/ 76183 h 264908"/>
                <a:gd name="connsiteX2087" fmla="*/ 202005 w 301203"/>
                <a:gd name="connsiteY2087" fmla="*/ 144852 h 264908"/>
                <a:gd name="connsiteX2088" fmla="*/ 202005 w 301203"/>
                <a:gd name="connsiteY2088" fmla="*/ 143438 h 264908"/>
                <a:gd name="connsiteX2089" fmla="*/ 204364 w 301203"/>
                <a:gd name="connsiteY2089" fmla="*/ 143438 h 264908"/>
                <a:gd name="connsiteX2090" fmla="*/ 199410 w 301203"/>
                <a:gd name="connsiteY2090" fmla="*/ 143907 h 264908"/>
                <a:gd name="connsiteX2091" fmla="*/ 178408 w 301203"/>
                <a:gd name="connsiteY2091" fmla="*/ 178125 h 264908"/>
                <a:gd name="connsiteX2092" fmla="*/ 176991 w 301203"/>
                <a:gd name="connsiteY2092" fmla="*/ 180012 h 264908"/>
                <a:gd name="connsiteX2093" fmla="*/ 176991 w 301203"/>
                <a:gd name="connsiteY2093" fmla="*/ 183080 h 264908"/>
                <a:gd name="connsiteX2094" fmla="*/ 175340 w 301203"/>
                <a:gd name="connsiteY2094" fmla="*/ 183080 h 264908"/>
                <a:gd name="connsiteX2095" fmla="*/ 177463 w 301203"/>
                <a:gd name="connsiteY2095" fmla="*/ 180721 h 264908"/>
                <a:gd name="connsiteX2096" fmla="*/ 175813 w 301203"/>
                <a:gd name="connsiteY2096" fmla="*/ 180721 h 264908"/>
                <a:gd name="connsiteX2097" fmla="*/ 177227 w 301203"/>
                <a:gd name="connsiteY2097" fmla="*/ 179303 h 264908"/>
                <a:gd name="connsiteX2098" fmla="*/ 177227 w 301203"/>
                <a:gd name="connsiteY2098" fmla="*/ 179303 h 264908"/>
                <a:gd name="connsiteX2099" fmla="*/ 177227 w 301203"/>
                <a:gd name="connsiteY2099" fmla="*/ 179303 h 264908"/>
                <a:gd name="connsiteX2100" fmla="*/ 179586 w 301203"/>
                <a:gd name="connsiteY2100" fmla="*/ 177889 h 264908"/>
                <a:gd name="connsiteX2101" fmla="*/ 175576 w 301203"/>
                <a:gd name="connsiteY2101" fmla="*/ 177180 h 264908"/>
                <a:gd name="connsiteX2102" fmla="*/ 156461 w 301203"/>
                <a:gd name="connsiteY2102" fmla="*/ 208094 h 264908"/>
                <a:gd name="connsiteX2103" fmla="*/ 154102 w 301203"/>
                <a:gd name="connsiteY2103" fmla="*/ 208094 h 264908"/>
                <a:gd name="connsiteX2104" fmla="*/ 157406 w 301203"/>
                <a:gd name="connsiteY2104" fmla="*/ 205499 h 264908"/>
                <a:gd name="connsiteX2105" fmla="*/ 157406 w 301203"/>
                <a:gd name="connsiteY2105" fmla="*/ 205499 h 264908"/>
                <a:gd name="connsiteX2106" fmla="*/ 153630 w 301203"/>
                <a:gd name="connsiteY2106" fmla="*/ 207149 h 264908"/>
                <a:gd name="connsiteX2107" fmla="*/ 173214 w 301203"/>
                <a:gd name="connsiteY2107" fmla="*/ 184497 h 264908"/>
                <a:gd name="connsiteX2108" fmla="*/ 173214 w 301203"/>
                <a:gd name="connsiteY2108" fmla="*/ 182607 h 264908"/>
                <a:gd name="connsiteX2109" fmla="*/ 174632 w 301203"/>
                <a:gd name="connsiteY2109" fmla="*/ 182607 h 264908"/>
                <a:gd name="connsiteX2110" fmla="*/ 170383 w 301203"/>
                <a:gd name="connsiteY2110" fmla="*/ 183552 h 264908"/>
                <a:gd name="connsiteX2111" fmla="*/ 159529 w 301203"/>
                <a:gd name="connsiteY2111" fmla="*/ 202195 h 264908"/>
                <a:gd name="connsiteX2112" fmla="*/ 161416 w 301203"/>
                <a:gd name="connsiteY2112" fmla="*/ 202195 h 264908"/>
                <a:gd name="connsiteX2113" fmla="*/ 156697 w 301203"/>
                <a:gd name="connsiteY2113" fmla="*/ 200069 h 264908"/>
                <a:gd name="connsiteX2114" fmla="*/ 153866 w 301203"/>
                <a:gd name="connsiteY2114" fmla="*/ 208330 h 264908"/>
                <a:gd name="connsiteX2115" fmla="*/ 155753 w 301203"/>
                <a:gd name="connsiteY2115" fmla="*/ 208330 h 264908"/>
                <a:gd name="connsiteX2116" fmla="*/ 157170 w 301203"/>
                <a:gd name="connsiteY2116" fmla="*/ 206677 h 264908"/>
                <a:gd name="connsiteX2117" fmla="*/ 155989 w 301203"/>
                <a:gd name="connsiteY2117" fmla="*/ 208800 h 264908"/>
                <a:gd name="connsiteX2118" fmla="*/ 151034 w 301203"/>
                <a:gd name="connsiteY2118" fmla="*/ 207149 h 264908"/>
                <a:gd name="connsiteX2119" fmla="*/ 175104 w 301203"/>
                <a:gd name="connsiteY2119" fmla="*/ 179776 h 264908"/>
                <a:gd name="connsiteX2120" fmla="*/ 175104 w 301203"/>
                <a:gd name="connsiteY2120" fmla="*/ 178361 h 264908"/>
                <a:gd name="connsiteX2121" fmla="*/ 172272 w 301203"/>
                <a:gd name="connsiteY2121" fmla="*/ 177653 h 264908"/>
                <a:gd name="connsiteX2122" fmla="*/ 165192 w 301203"/>
                <a:gd name="connsiteY2122" fmla="*/ 192047 h 264908"/>
                <a:gd name="connsiteX2123" fmla="*/ 165192 w 301203"/>
                <a:gd name="connsiteY2123" fmla="*/ 192047 h 264908"/>
                <a:gd name="connsiteX2124" fmla="*/ 162361 w 301203"/>
                <a:gd name="connsiteY2124" fmla="*/ 189924 h 264908"/>
                <a:gd name="connsiteX2125" fmla="*/ 155753 w 301203"/>
                <a:gd name="connsiteY2125" fmla="*/ 205263 h 264908"/>
                <a:gd name="connsiteX2126" fmla="*/ 157170 w 301203"/>
                <a:gd name="connsiteY2126" fmla="*/ 205263 h 264908"/>
                <a:gd name="connsiteX2127" fmla="*/ 155989 w 301203"/>
                <a:gd name="connsiteY2127" fmla="*/ 207386 h 264908"/>
                <a:gd name="connsiteX2128" fmla="*/ 152921 w 301203"/>
                <a:gd name="connsiteY2128" fmla="*/ 203137 h 264908"/>
                <a:gd name="connsiteX2129" fmla="*/ 172509 w 301203"/>
                <a:gd name="connsiteY2129" fmla="*/ 177180 h 264908"/>
                <a:gd name="connsiteX2130" fmla="*/ 174868 w 301203"/>
                <a:gd name="connsiteY2130" fmla="*/ 177180 h 264908"/>
                <a:gd name="connsiteX2131" fmla="*/ 176991 w 301203"/>
                <a:gd name="connsiteY2131" fmla="*/ 175057 h 264908"/>
                <a:gd name="connsiteX2132" fmla="*/ 175576 w 301203"/>
                <a:gd name="connsiteY2132" fmla="*/ 177653 h 264908"/>
                <a:gd name="connsiteX2133" fmla="*/ 172036 w 301203"/>
                <a:gd name="connsiteY2133" fmla="*/ 180484 h 264908"/>
                <a:gd name="connsiteX2134" fmla="*/ 169677 w 301203"/>
                <a:gd name="connsiteY2134" fmla="*/ 175057 h 264908"/>
                <a:gd name="connsiteX2135" fmla="*/ 243301 w 301203"/>
                <a:gd name="connsiteY2135" fmla="*/ 73588 h 264908"/>
                <a:gd name="connsiteX2136" fmla="*/ 243301 w 301203"/>
                <a:gd name="connsiteY2136" fmla="*/ 73588 h 264908"/>
                <a:gd name="connsiteX2137" fmla="*/ 239288 w 301203"/>
                <a:gd name="connsiteY2137" fmla="*/ 71465 h 264908"/>
                <a:gd name="connsiteX2138" fmla="*/ 198938 w 301203"/>
                <a:gd name="connsiteY2138" fmla="*/ 140840 h 264908"/>
                <a:gd name="connsiteX2139" fmla="*/ 198938 w 301203"/>
                <a:gd name="connsiteY2139" fmla="*/ 140840 h 264908"/>
                <a:gd name="connsiteX2140" fmla="*/ 202475 w 301203"/>
                <a:gd name="connsiteY2140" fmla="*/ 138717 h 264908"/>
                <a:gd name="connsiteX2141" fmla="*/ 195634 w 301203"/>
                <a:gd name="connsiteY2141" fmla="*/ 138717 h 264908"/>
                <a:gd name="connsiteX2142" fmla="*/ 155989 w 301203"/>
                <a:gd name="connsiteY2142" fmla="*/ 203373 h 264908"/>
                <a:gd name="connsiteX2143" fmla="*/ 155989 w 301203"/>
                <a:gd name="connsiteY2143" fmla="*/ 203373 h 264908"/>
                <a:gd name="connsiteX2144" fmla="*/ 155989 w 301203"/>
                <a:gd name="connsiteY2144" fmla="*/ 203373 h 264908"/>
                <a:gd name="connsiteX2145" fmla="*/ 152685 w 301203"/>
                <a:gd name="connsiteY2145" fmla="*/ 201250 h 264908"/>
                <a:gd name="connsiteX2146" fmla="*/ 181945 w 301203"/>
                <a:gd name="connsiteY2146" fmla="*/ 166563 h 264908"/>
                <a:gd name="connsiteX2147" fmla="*/ 181945 w 301203"/>
                <a:gd name="connsiteY2147" fmla="*/ 168686 h 264908"/>
                <a:gd name="connsiteX2148" fmla="*/ 178644 w 301203"/>
                <a:gd name="connsiteY2148" fmla="*/ 164437 h 264908"/>
                <a:gd name="connsiteX2149" fmla="*/ 176518 w 301203"/>
                <a:gd name="connsiteY2149" fmla="*/ 172934 h 264908"/>
                <a:gd name="connsiteX2150" fmla="*/ 176518 w 301203"/>
                <a:gd name="connsiteY2150" fmla="*/ 170572 h 264908"/>
                <a:gd name="connsiteX2151" fmla="*/ 176518 w 301203"/>
                <a:gd name="connsiteY2151" fmla="*/ 172462 h 264908"/>
                <a:gd name="connsiteX2152" fmla="*/ 173214 w 301203"/>
                <a:gd name="connsiteY2152" fmla="*/ 170809 h 264908"/>
                <a:gd name="connsiteX2153" fmla="*/ 155047 w 301203"/>
                <a:gd name="connsiteY2153" fmla="*/ 203137 h 264908"/>
                <a:gd name="connsiteX2154" fmla="*/ 156461 w 301203"/>
                <a:gd name="connsiteY2154" fmla="*/ 201722 h 264908"/>
                <a:gd name="connsiteX2155" fmla="*/ 156461 w 301203"/>
                <a:gd name="connsiteY2155" fmla="*/ 201722 h 264908"/>
                <a:gd name="connsiteX2156" fmla="*/ 151743 w 301203"/>
                <a:gd name="connsiteY2156" fmla="*/ 201014 h 264908"/>
                <a:gd name="connsiteX2157" fmla="*/ 155047 w 301203"/>
                <a:gd name="connsiteY2157" fmla="*/ 201014 h 264908"/>
                <a:gd name="connsiteX2158" fmla="*/ 155047 w 301203"/>
                <a:gd name="connsiteY2158" fmla="*/ 201014 h 264908"/>
                <a:gd name="connsiteX2159" fmla="*/ 151743 w 301203"/>
                <a:gd name="connsiteY2159" fmla="*/ 198891 h 264908"/>
                <a:gd name="connsiteX2160" fmla="*/ 172745 w 301203"/>
                <a:gd name="connsiteY2160" fmla="*/ 177417 h 264908"/>
                <a:gd name="connsiteX2161" fmla="*/ 172745 w 301203"/>
                <a:gd name="connsiteY2161" fmla="*/ 175057 h 264908"/>
                <a:gd name="connsiteX2162" fmla="*/ 174395 w 301203"/>
                <a:gd name="connsiteY2162" fmla="*/ 175057 h 264908"/>
                <a:gd name="connsiteX2163" fmla="*/ 174395 w 301203"/>
                <a:gd name="connsiteY2163" fmla="*/ 175057 h 264908"/>
                <a:gd name="connsiteX2164" fmla="*/ 168496 w 301203"/>
                <a:gd name="connsiteY2164" fmla="*/ 174585 h 264908"/>
                <a:gd name="connsiteX2165" fmla="*/ 151507 w 301203"/>
                <a:gd name="connsiteY2165" fmla="*/ 206441 h 264908"/>
                <a:gd name="connsiteX2166" fmla="*/ 151507 w 301203"/>
                <a:gd name="connsiteY2166" fmla="*/ 204790 h 264908"/>
                <a:gd name="connsiteX2167" fmla="*/ 154338 w 301203"/>
                <a:gd name="connsiteY2167" fmla="*/ 202901 h 264908"/>
                <a:gd name="connsiteX2168" fmla="*/ 152215 w 301203"/>
                <a:gd name="connsiteY2168" fmla="*/ 205499 h 264908"/>
                <a:gd name="connsiteX2169" fmla="*/ 154338 w 301203"/>
                <a:gd name="connsiteY2169" fmla="*/ 203845 h 264908"/>
                <a:gd name="connsiteX2170" fmla="*/ 154574 w 301203"/>
                <a:gd name="connsiteY2170" fmla="*/ 200778 h 264908"/>
                <a:gd name="connsiteX2171" fmla="*/ 156461 w 301203"/>
                <a:gd name="connsiteY2171" fmla="*/ 199363 h 264908"/>
                <a:gd name="connsiteX2172" fmla="*/ 156461 w 301203"/>
                <a:gd name="connsiteY2172" fmla="*/ 201014 h 264908"/>
                <a:gd name="connsiteX2173" fmla="*/ 156461 w 301203"/>
                <a:gd name="connsiteY2173" fmla="*/ 201014 h 264908"/>
                <a:gd name="connsiteX2174" fmla="*/ 151271 w 301203"/>
                <a:gd name="connsiteY2174" fmla="*/ 197946 h 264908"/>
                <a:gd name="connsiteX2175" fmla="*/ 171564 w 301203"/>
                <a:gd name="connsiteY2175" fmla="*/ 174349 h 264908"/>
                <a:gd name="connsiteX2176" fmla="*/ 171564 w 301203"/>
                <a:gd name="connsiteY2176" fmla="*/ 174349 h 264908"/>
                <a:gd name="connsiteX2177" fmla="*/ 168496 w 301203"/>
                <a:gd name="connsiteY2177" fmla="*/ 171517 h 264908"/>
                <a:gd name="connsiteX2178" fmla="*/ 174868 w 301203"/>
                <a:gd name="connsiteY2178" fmla="*/ 167271 h 264908"/>
                <a:gd name="connsiteX2179" fmla="*/ 174868 w 301203"/>
                <a:gd name="connsiteY2179" fmla="*/ 167271 h 264908"/>
                <a:gd name="connsiteX2180" fmla="*/ 171564 w 301203"/>
                <a:gd name="connsiteY2180" fmla="*/ 164437 h 264908"/>
                <a:gd name="connsiteX2181" fmla="*/ 171800 w 301203"/>
                <a:gd name="connsiteY2181" fmla="*/ 170572 h 264908"/>
                <a:gd name="connsiteX2182" fmla="*/ 171800 w 301203"/>
                <a:gd name="connsiteY2182" fmla="*/ 173404 h 264908"/>
                <a:gd name="connsiteX2183" fmla="*/ 168496 w 301203"/>
                <a:gd name="connsiteY2183" fmla="*/ 167741 h 264908"/>
                <a:gd name="connsiteX2184" fmla="*/ 177227 w 301203"/>
                <a:gd name="connsiteY2184" fmla="*/ 160663 h 264908"/>
                <a:gd name="connsiteX2185" fmla="*/ 177227 w 301203"/>
                <a:gd name="connsiteY2185" fmla="*/ 160663 h 264908"/>
                <a:gd name="connsiteX2186" fmla="*/ 173923 w 301203"/>
                <a:gd name="connsiteY2186" fmla="*/ 157832 h 264908"/>
                <a:gd name="connsiteX2187" fmla="*/ 173214 w 301203"/>
                <a:gd name="connsiteY2187" fmla="*/ 165382 h 264908"/>
                <a:gd name="connsiteX2188" fmla="*/ 173214 w 301203"/>
                <a:gd name="connsiteY2188" fmla="*/ 162786 h 264908"/>
                <a:gd name="connsiteX2189" fmla="*/ 174632 w 301203"/>
                <a:gd name="connsiteY2189" fmla="*/ 162786 h 264908"/>
                <a:gd name="connsiteX2190" fmla="*/ 169913 w 301203"/>
                <a:gd name="connsiteY2190" fmla="*/ 162550 h 264908"/>
                <a:gd name="connsiteX2191" fmla="*/ 173214 w 301203"/>
                <a:gd name="connsiteY2191" fmla="*/ 166563 h 264908"/>
                <a:gd name="connsiteX2192" fmla="*/ 171800 w 301203"/>
                <a:gd name="connsiteY2192" fmla="*/ 166563 h 264908"/>
                <a:gd name="connsiteX2193" fmla="*/ 173923 w 301203"/>
                <a:gd name="connsiteY2193" fmla="*/ 164909 h 264908"/>
                <a:gd name="connsiteX2194" fmla="*/ 168496 w 301203"/>
                <a:gd name="connsiteY2194" fmla="*/ 163731 h 264908"/>
                <a:gd name="connsiteX2195" fmla="*/ 173214 w 301203"/>
                <a:gd name="connsiteY2195" fmla="*/ 163259 h 264908"/>
                <a:gd name="connsiteX2196" fmla="*/ 174632 w 301203"/>
                <a:gd name="connsiteY2196" fmla="*/ 163259 h 264908"/>
                <a:gd name="connsiteX2197" fmla="*/ 168496 w 301203"/>
                <a:gd name="connsiteY2197" fmla="*/ 159955 h 264908"/>
                <a:gd name="connsiteX2198" fmla="*/ 154574 w 301203"/>
                <a:gd name="connsiteY2198" fmla="*/ 190160 h 264908"/>
                <a:gd name="connsiteX2199" fmla="*/ 154574 w 301203"/>
                <a:gd name="connsiteY2199" fmla="*/ 190160 h 264908"/>
                <a:gd name="connsiteX2200" fmla="*/ 148911 w 301203"/>
                <a:gd name="connsiteY2200" fmla="*/ 187328 h 264908"/>
                <a:gd name="connsiteX2201" fmla="*/ 154574 w 301203"/>
                <a:gd name="connsiteY2201" fmla="*/ 190160 h 264908"/>
                <a:gd name="connsiteX2202" fmla="*/ 154574 w 301203"/>
                <a:gd name="connsiteY2202" fmla="*/ 190160 h 264908"/>
                <a:gd name="connsiteX2203" fmla="*/ 147967 w 301203"/>
                <a:gd name="connsiteY2203" fmla="*/ 188507 h 264908"/>
                <a:gd name="connsiteX2204" fmla="*/ 156934 w 301203"/>
                <a:gd name="connsiteY2204" fmla="*/ 185911 h 264908"/>
                <a:gd name="connsiteX2205" fmla="*/ 158584 w 301203"/>
                <a:gd name="connsiteY2205" fmla="*/ 184024 h 264908"/>
                <a:gd name="connsiteX2206" fmla="*/ 158584 w 301203"/>
                <a:gd name="connsiteY2206" fmla="*/ 184024 h 264908"/>
                <a:gd name="connsiteX2207" fmla="*/ 150326 w 301203"/>
                <a:gd name="connsiteY2207" fmla="*/ 183552 h 264908"/>
                <a:gd name="connsiteX2208" fmla="*/ 151034 w 301203"/>
                <a:gd name="connsiteY2208" fmla="*/ 192047 h 264908"/>
                <a:gd name="connsiteX2209" fmla="*/ 153630 w 301203"/>
                <a:gd name="connsiteY2209" fmla="*/ 189688 h 264908"/>
                <a:gd name="connsiteX2210" fmla="*/ 153630 w 301203"/>
                <a:gd name="connsiteY2210" fmla="*/ 188270 h 264908"/>
                <a:gd name="connsiteX2211" fmla="*/ 155753 w 301203"/>
                <a:gd name="connsiteY2211" fmla="*/ 188270 h 264908"/>
                <a:gd name="connsiteX2212" fmla="*/ 144899 w 301203"/>
                <a:gd name="connsiteY2212" fmla="*/ 190396 h 264908"/>
                <a:gd name="connsiteX2213" fmla="*/ 177463 w 301203"/>
                <a:gd name="connsiteY2213" fmla="*/ 154528 h 264908"/>
                <a:gd name="connsiteX2214" fmla="*/ 177463 w 301203"/>
                <a:gd name="connsiteY2214" fmla="*/ 154528 h 264908"/>
                <a:gd name="connsiteX2215" fmla="*/ 170855 w 301203"/>
                <a:gd name="connsiteY2215" fmla="*/ 152874 h 264908"/>
                <a:gd name="connsiteX2216" fmla="*/ 153866 w 301203"/>
                <a:gd name="connsiteY2216" fmla="*/ 186620 h 264908"/>
                <a:gd name="connsiteX2217" fmla="*/ 153866 w 301203"/>
                <a:gd name="connsiteY2217" fmla="*/ 186620 h 264908"/>
                <a:gd name="connsiteX2218" fmla="*/ 147967 w 301203"/>
                <a:gd name="connsiteY2218" fmla="*/ 184969 h 264908"/>
                <a:gd name="connsiteX2219" fmla="*/ 170855 w 301203"/>
                <a:gd name="connsiteY2219" fmla="*/ 163023 h 264908"/>
                <a:gd name="connsiteX2220" fmla="*/ 170855 w 301203"/>
                <a:gd name="connsiteY2220" fmla="*/ 160900 h 264908"/>
                <a:gd name="connsiteX2221" fmla="*/ 168732 w 301203"/>
                <a:gd name="connsiteY2221" fmla="*/ 160900 h 264908"/>
                <a:gd name="connsiteX2222" fmla="*/ 168732 w 301203"/>
                <a:gd name="connsiteY2222" fmla="*/ 159482 h 264908"/>
                <a:gd name="connsiteX2223" fmla="*/ 170383 w 301203"/>
                <a:gd name="connsiteY2223" fmla="*/ 158304 h 264908"/>
                <a:gd name="connsiteX2224" fmla="*/ 172036 w 301203"/>
                <a:gd name="connsiteY2224" fmla="*/ 158304 h 264908"/>
                <a:gd name="connsiteX2225" fmla="*/ 170383 w 301203"/>
                <a:gd name="connsiteY2225" fmla="*/ 160191 h 264908"/>
                <a:gd name="connsiteX2226" fmla="*/ 172036 w 301203"/>
                <a:gd name="connsiteY2226" fmla="*/ 160191 h 264908"/>
                <a:gd name="connsiteX2227" fmla="*/ 164956 w 301203"/>
                <a:gd name="connsiteY2227" fmla="*/ 159955 h 264908"/>
                <a:gd name="connsiteX2228" fmla="*/ 170855 w 301203"/>
                <a:gd name="connsiteY2228" fmla="*/ 158538 h 264908"/>
                <a:gd name="connsiteX2229" fmla="*/ 173214 w 301203"/>
                <a:gd name="connsiteY2229" fmla="*/ 158538 h 264908"/>
                <a:gd name="connsiteX2230" fmla="*/ 171564 w 301203"/>
                <a:gd name="connsiteY2230" fmla="*/ 159955 h 264908"/>
                <a:gd name="connsiteX2231" fmla="*/ 164956 w 301203"/>
                <a:gd name="connsiteY2231" fmla="*/ 155706 h 264908"/>
                <a:gd name="connsiteX2232" fmla="*/ 168260 w 301203"/>
                <a:gd name="connsiteY2232" fmla="*/ 158538 h 264908"/>
                <a:gd name="connsiteX2233" fmla="*/ 171564 w 301203"/>
                <a:gd name="connsiteY2233" fmla="*/ 155473 h 264908"/>
                <a:gd name="connsiteX2234" fmla="*/ 171564 w 301203"/>
                <a:gd name="connsiteY2234" fmla="*/ 155473 h 264908"/>
                <a:gd name="connsiteX2235" fmla="*/ 173687 w 301203"/>
                <a:gd name="connsiteY2235" fmla="*/ 150043 h 264908"/>
                <a:gd name="connsiteX2236" fmla="*/ 173687 w 301203"/>
                <a:gd name="connsiteY2236" fmla="*/ 150043 h 264908"/>
                <a:gd name="connsiteX2237" fmla="*/ 168496 w 301203"/>
                <a:gd name="connsiteY2237" fmla="*/ 148392 h 264908"/>
                <a:gd name="connsiteX2238" fmla="*/ 227017 w 301203"/>
                <a:gd name="connsiteY2238" fmla="*/ 58016 h 264908"/>
                <a:gd name="connsiteX2239" fmla="*/ 227017 w 301203"/>
                <a:gd name="connsiteY2239" fmla="*/ 58016 h 264908"/>
                <a:gd name="connsiteX2240" fmla="*/ 228434 w 301203"/>
                <a:gd name="connsiteY2240" fmla="*/ 58016 h 264908"/>
                <a:gd name="connsiteX2241" fmla="*/ 166609 w 301203"/>
                <a:gd name="connsiteY2241" fmla="*/ 150515 h 264908"/>
                <a:gd name="connsiteX2242" fmla="*/ 168496 w 301203"/>
                <a:gd name="connsiteY2242" fmla="*/ 150515 h 264908"/>
                <a:gd name="connsiteX2243" fmla="*/ 160710 w 301203"/>
                <a:gd name="connsiteY2243" fmla="*/ 148865 h 264908"/>
                <a:gd name="connsiteX2244" fmla="*/ 225603 w 301203"/>
                <a:gd name="connsiteY2244" fmla="*/ 56126 h 264908"/>
                <a:gd name="connsiteX2245" fmla="*/ 225603 w 301203"/>
                <a:gd name="connsiteY2245" fmla="*/ 54239 h 264908"/>
                <a:gd name="connsiteX2246" fmla="*/ 228198 w 301203"/>
                <a:gd name="connsiteY2246" fmla="*/ 52350 h 264908"/>
                <a:gd name="connsiteX2247" fmla="*/ 225366 w 301203"/>
                <a:gd name="connsiteY2247" fmla="*/ 55890 h 264908"/>
                <a:gd name="connsiteX2248" fmla="*/ 219703 w 301203"/>
                <a:gd name="connsiteY2248" fmla="*/ 55654 h 264908"/>
                <a:gd name="connsiteX2249" fmla="*/ 223713 w 301203"/>
                <a:gd name="connsiteY2249" fmla="*/ 54003 h 264908"/>
                <a:gd name="connsiteX2250" fmla="*/ 223713 w 301203"/>
                <a:gd name="connsiteY2250" fmla="*/ 54003 h 264908"/>
                <a:gd name="connsiteX2251" fmla="*/ 217814 w 301203"/>
                <a:gd name="connsiteY2251" fmla="*/ 53531 h 264908"/>
                <a:gd name="connsiteX2252" fmla="*/ 143248 w 301203"/>
                <a:gd name="connsiteY2252" fmla="*/ 173404 h 264908"/>
                <a:gd name="connsiteX2253" fmla="*/ 143248 w 301203"/>
                <a:gd name="connsiteY2253" fmla="*/ 173404 h 264908"/>
                <a:gd name="connsiteX2254" fmla="*/ 137349 w 301203"/>
                <a:gd name="connsiteY2254" fmla="*/ 172934 h 264908"/>
                <a:gd name="connsiteX2255" fmla="*/ 140650 w 301203"/>
                <a:gd name="connsiteY2255" fmla="*/ 173404 h 264908"/>
                <a:gd name="connsiteX2256" fmla="*/ 140650 w 301203"/>
                <a:gd name="connsiteY2256" fmla="*/ 173404 h 264908"/>
                <a:gd name="connsiteX2257" fmla="*/ 136876 w 301203"/>
                <a:gd name="connsiteY2257" fmla="*/ 176708 h 264908"/>
                <a:gd name="connsiteX2258" fmla="*/ 140650 w 301203"/>
                <a:gd name="connsiteY2258" fmla="*/ 172934 h 264908"/>
                <a:gd name="connsiteX2259" fmla="*/ 139236 w 301203"/>
                <a:gd name="connsiteY2259" fmla="*/ 172934 h 264908"/>
                <a:gd name="connsiteX2260" fmla="*/ 140650 w 301203"/>
                <a:gd name="connsiteY2260" fmla="*/ 170809 h 264908"/>
                <a:gd name="connsiteX2261" fmla="*/ 140650 w 301203"/>
                <a:gd name="connsiteY2261" fmla="*/ 172462 h 264908"/>
                <a:gd name="connsiteX2262" fmla="*/ 140650 w 301203"/>
                <a:gd name="connsiteY2262" fmla="*/ 174113 h 264908"/>
                <a:gd name="connsiteX2263" fmla="*/ 134751 w 301203"/>
                <a:gd name="connsiteY2263" fmla="*/ 173404 h 264908"/>
                <a:gd name="connsiteX2264" fmla="*/ 137582 w 301203"/>
                <a:gd name="connsiteY2264" fmla="*/ 175766 h 264908"/>
                <a:gd name="connsiteX2265" fmla="*/ 139236 w 301203"/>
                <a:gd name="connsiteY2265" fmla="*/ 175766 h 264908"/>
                <a:gd name="connsiteX2266" fmla="*/ 131683 w 301203"/>
                <a:gd name="connsiteY2266" fmla="*/ 175766 h 264908"/>
                <a:gd name="connsiteX2267" fmla="*/ 215691 w 301203"/>
                <a:gd name="connsiteY2267" fmla="*/ 53294 h 264908"/>
                <a:gd name="connsiteX2268" fmla="*/ 215691 w 301203"/>
                <a:gd name="connsiteY2268" fmla="*/ 51880 h 264908"/>
                <a:gd name="connsiteX2269" fmla="*/ 209791 w 301203"/>
                <a:gd name="connsiteY2269" fmla="*/ 53294 h 264908"/>
                <a:gd name="connsiteX2270" fmla="*/ 135459 w 301203"/>
                <a:gd name="connsiteY2270" fmla="*/ 175766 h 264908"/>
                <a:gd name="connsiteX2271" fmla="*/ 136876 w 301203"/>
                <a:gd name="connsiteY2271" fmla="*/ 173876 h 264908"/>
                <a:gd name="connsiteX2272" fmla="*/ 136876 w 301203"/>
                <a:gd name="connsiteY2272" fmla="*/ 173876 h 264908"/>
                <a:gd name="connsiteX2273" fmla="*/ 129560 w 301203"/>
                <a:gd name="connsiteY2273" fmla="*/ 175766 h 264908"/>
                <a:gd name="connsiteX2274" fmla="*/ 137818 w 301203"/>
                <a:gd name="connsiteY2274" fmla="*/ 171045 h 264908"/>
                <a:gd name="connsiteX2275" fmla="*/ 137818 w 301203"/>
                <a:gd name="connsiteY2275" fmla="*/ 169630 h 264908"/>
                <a:gd name="connsiteX2276" fmla="*/ 131919 w 301203"/>
                <a:gd name="connsiteY2276" fmla="*/ 171045 h 264908"/>
                <a:gd name="connsiteX2277" fmla="*/ 131919 w 301203"/>
                <a:gd name="connsiteY2277" fmla="*/ 178125 h 264908"/>
                <a:gd name="connsiteX2278" fmla="*/ 133573 w 301203"/>
                <a:gd name="connsiteY2278" fmla="*/ 176236 h 264908"/>
                <a:gd name="connsiteX2279" fmla="*/ 133573 w 301203"/>
                <a:gd name="connsiteY2279" fmla="*/ 176236 h 264908"/>
                <a:gd name="connsiteX2280" fmla="*/ 133573 w 301203"/>
                <a:gd name="connsiteY2280" fmla="*/ 176236 h 264908"/>
                <a:gd name="connsiteX2281" fmla="*/ 212387 w 301203"/>
                <a:gd name="connsiteY2281" fmla="*/ 49991 h 264908"/>
                <a:gd name="connsiteX2282" fmla="*/ 214040 w 301203"/>
                <a:gd name="connsiteY2282" fmla="*/ 49991 h 264908"/>
                <a:gd name="connsiteX2283" fmla="*/ 214040 w 301203"/>
                <a:gd name="connsiteY2283" fmla="*/ 51408 h 264908"/>
                <a:gd name="connsiteX2284" fmla="*/ 206487 w 301203"/>
                <a:gd name="connsiteY2284" fmla="*/ 49991 h 264908"/>
                <a:gd name="connsiteX2285" fmla="*/ 135459 w 301203"/>
                <a:gd name="connsiteY2285" fmla="*/ 167977 h 264908"/>
                <a:gd name="connsiteX2286" fmla="*/ 135459 w 301203"/>
                <a:gd name="connsiteY2286" fmla="*/ 166799 h 264908"/>
                <a:gd name="connsiteX2287" fmla="*/ 133809 w 301203"/>
                <a:gd name="connsiteY2287" fmla="*/ 168213 h 264908"/>
                <a:gd name="connsiteX2288" fmla="*/ 136404 w 301203"/>
                <a:gd name="connsiteY2288" fmla="*/ 165382 h 264908"/>
                <a:gd name="connsiteX2289" fmla="*/ 136404 w 301203"/>
                <a:gd name="connsiteY2289" fmla="*/ 167035 h 264908"/>
                <a:gd name="connsiteX2290" fmla="*/ 213568 w 301203"/>
                <a:gd name="connsiteY2290" fmla="*/ 45272 h 264908"/>
                <a:gd name="connsiteX2291" fmla="*/ 213568 w 301203"/>
                <a:gd name="connsiteY2291" fmla="*/ 46687 h 264908"/>
                <a:gd name="connsiteX2292" fmla="*/ 207668 w 301203"/>
                <a:gd name="connsiteY2292" fmla="*/ 46217 h 264908"/>
                <a:gd name="connsiteX2293" fmla="*/ 135459 w 301203"/>
                <a:gd name="connsiteY2293" fmla="*/ 164909 h 264908"/>
                <a:gd name="connsiteX2294" fmla="*/ 135459 w 301203"/>
                <a:gd name="connsiteY2294" fmla="*/ 164909 h 264908"/>
                <a:gd name="connsiteX2295" fmla="*/ 135459 w 301203"/>
                <a:gd name="connsiteY2295" fmla="*/ 164909 h 264908"/>
                <a:gd name="connsiteX2296" fmla="*/ 206251 w 301203"/>
                <a:gd name="connsiteY2296" fmla="*/ 46923 h 264908"/>
                <a:gd name="connsiteX2297" fmla="*/ 206251 w 301203"/>
                <a:gd name="connsiteY2297" fmla="*/ 45508 h 264908"/>
                <a:gd name="connsiteX2298" fmla="*/ 207905 w 301203"/>
                <a:gd name="connsiteY2298" fmla="*/ 45508 h 264908"/>
                <a:gd name="connsiteX2299" fmla="*/ 207905 w 301203"/>
                <a:gd name="connsiteY2299" fmla="*/ 45508 h 264908"/>
                <a:gd name="connsiteX2300" fmla="*/ 209555 w 301203"/>
                <a:gd name="connsiteY2300" fmla="*/ 43855 h 264908"/>
                <a:gd name="connsiteX2301" fmla="*/ 209555 w 301203"/>
                <a:gd name="connsiteY2301" fmla="*/ 43855 h 264908"/>
                <a:gd name="connsiteX2302" fmla="*/ 200824 w 301203"/>
                <a:gd name="connsiteY2302" fmla="*/ 47631 h 264908"/>
                <a:gd name="connsiteX2303" fmla="*/ 130505 w 301203"/>
                <a:gd name="connsiteY2303" fmla="*/ 164909 h 264908"/>
                <a:gd name="connsiteX2304" fmla="*/ 130505 w 301203"/>
                <a:gd name="connsiteY2304" fmla="*/ 163023 h 264908"/>
                <a:gd name="connsiteX2305" fmla="*/ 130505 w 301203"/>
                <a:gd name="connsiteY2305" fmla="*/ 163023 h 264908"/>
                <a:gd name="connsiteX2306" fmla="*/ 130505 w 301203"/>
                <a:gd name="connsiteY2306" fmla="*/ 163023 h 264908"/>
                <a:gd name="connsiteX2307" fmla="*/ 132864 w 301203"/>
                <a:gd name="connsiteY2307" fmla="*/ 161372 h 264908"/>
                <a:gd name="connsiteX2308" fmla="*/ 205309 w 301203"/>
                <a:gd name="connsiteY2308" fmla="*/ 44564 h 264908"/>
                <a:gd name="connsiteX2309" fmla="*/ 207432 w 301203"/>
                <a:gd name="connsiteY2309" fmla="*/ 42677 h 264908"/>
                <a:gd name="connsiteX2310" fmla="*/ 199879 w 301203"/>
                <a:gd name="connsiteY2310" fmla="*/ 46217 h 264908"/>
                <a:gd name="connsiteX2311" fmla="*/ 130977 w 301203"/>
                <a:gd name="connsiteY2311" fmla="*/ 162550 h 264908"/>
                <a:gd name="connsiteX2312" fmla="*/ 134517 w 301203"/>
                <a:gd name="connsiteY2312" fmla="*/ 158538 h 264908"/>
                <a:gd name="connsiteX2313" fmla="*/ 134517 w 301203"/>
                <a:gd name="connsiteY2313" fmla="*/ 158538 h 264908"/>
                <a:gd name="connsiteX2314" fmla="*/ 125550 w 301203"/>
                <a:gd name="connsiteY2314" fmla="*/ 163495 h 264908"/>
                <a:gd name="connsiteX2315" fmla="*/ 206251 w 301203"/>
                <a:gd name="connsiteY2315" fmla="*/ 42913 h 264908"/>
                <a:gd name="connsiteX2316" fmla="*/ 206251 w 301203"/>
                <a:gd name="connsiteY2316" fmla="*/ 42913 h 264908"/>
                <a:gd name="connsiteX2317" fmla="*/ 200824 w 301203"/>
                <a:gd name="connsiteY2317" fmla="*/ 43855 h 264908"/>
                <a:gd name="connsiteX2318" fmla="*/ 129560 w 301203"/>
                <a:gd name="connsiteY2318" fmla="*/ 162550 h 264908"/>
                <a:gd name="connsiteX2319" fmla="*/ 129560 w 301203"/>
                <a:gd name="connsiteY2319" fmla="*/ 162550 h 264908"/>
                <a:gd name="connsiteX2320" fmla="*/ 128146 w 301203"/>
                <a:gd name="connsiteY2320" fmla="*/ 162550 h 264908"/>
                <a:gd name="connsiteX2321" fmla="*/ 128146 w 301203"/>
                <a:gd name="connsiteY2321" fmla="*/ 162550 h 264908"/>
                <a:gd name="connsiteX2322" fmla="*/ 124133 w 301203"/>
                <a:gd name="connsiteY2322" fmla="*/ 163495 h 264908"/>
                <a:gd name="connsiteX2323" fmla="*/ 129560 w 301203"/>
                <a:gd name="connsiteY2323" fmla="*/ 160663 h 264908"/>
                <a:gd name="connsiteX2324" fmla="*/ 130977 w 301203"/>
                <a:gd name="connsiteY2324" fmla="*/ 159246 h 264908"/>
                <a:gd name="connsiteX2325" fmla="*/ 130977 w 301203"/>
                <a:gd name="connsiteY2325" fmla="*/ 159246 h 264908"/>
                <a:gd name="connsiteX2326" fmla="*/ 128618 w 301203"/>
                <a:gd name="connsiteY2326" fmla="*/ 161372 h 264908"/>
                <a:gd name="connsiteX2327" fmla="*/ 124842 w 301203"/>
                <a:gd name="connsiteY2327" fmla="*/ 161605 h 264908"/>
                <a:gd name="connsiteX2328" fmla="*/ 202241 w 301203"/>
                <a:gd name="connsiteY2328" fmla="*/ 42677 h 264908"/>
                <a:gd name="connsiteX2329" fmla="*/ 205073 w 301203"/>
                <a:gd name="connsiteY2329" fmla="*/ 40318 h 264908"/>
                <a:gd name="connsiteX2330" fmla="*/ 205073 w 301203"/>
                <a:gd name="connsiteY2330" fmla="*/ 40318 h 264908"/>
                <a:gd name="connsiteX2331" fmla="*/ 202711 w 301203"/>
                <a:gd name="connsiteY2331" fmla="*/ 42677 h 264908"/>
                <a:gd name="connsiteX2332" fmla="*/ 197520 w 301203"/>
                <a:gd name="connsiteY2332" fmla="*/ 44091 h 264908"/>
                <a:gd name="connsiteX2333" fmla="*/ 126020 w 301203"/>
                <a:gd name="connsiteY2333" fmla="*/ 163023 h 264908"/>
                <a:gd name="connsiteX2334" fmla="*/ 127437 w 301203"/>
                <a:gd name="connsiteY2334" fmla="*/ 161372 h 264908"/>
                <a:gd name="connsiteX2335" fmla="*/ 127437 w 301203"/>
                <a:gd name="connsiteY2335" fmla="*/ 161372 h 264908"/>
                <a:gd name="connsiteX2336" fmla="*/ 129324 w 301203"/>
                <a:gd name="connsiteY2336" fmla="*/ 159482 h 264908"/>
                <a:gd name="connsiteX2337" fmla="*/ 129324 w 301203"/>
                <a:gd name="connsiteY2337" fmla="*/ 159482 h 264908"/>
                <a:gd name="connsiteX2338" fmla="*/ 130505 w 301203"/>
                <a:gd name="connsiteY2338" fmla="*/ 159482 h 264908"/>
                <a:gd name="connsiteX2339" fmla="*/ 130505 w 301203"/>
                <a:gd name="connsiteY2339" fmla="*/ 159482 h 264908"/>
                <a:gd name="connsiteX2340" fmla="*/ 121301 w 301203"/>
                <a:gd name="connsiteY2340" fmla="*/ 164437 h 264908"/>
                <a:gd name="connsiteX2341" fmla="*/ 129324 w 301203"/>
                <a:gd name="connsiteY2341" fmla="*/ 157832 h 264908"/>
                <a:gd name="connsiteX2342" fmla="*/ 129324 w 301203"/>
                <a:gd name="connsiteY2342" fmla="*/ 157832 h 264908"/>
                <a:gd name="connsiteX2343" fmla="*/ 124605 w 301203"/>
                <a:gd name="connsiteY2343" fmla="*/ 159955 h 264908"/>
                <a:gd name="connsiteX2344" fmla="*/ 126020 w 301203"/>
                <a:gd name="connsiteY2344" fmla="*/ 157832 h 264908"/>
                <a:gd name="connsiteX2345" fmla="*/ 126020 w 301203"/>
                <a:gd name="connsiteY2345" fmla="*/ 157832 h 264908"/>
                <a:gd name="connsiteX2346" fmla="*/ 126020 w 301203"/>
                <a:gd name="connsiteY2346" fmla="*/ 157832 h 264908"/>
                <a:gd name="connsiteX2347" fmla="*/ 126020 w 301203"/>
                <a:gd name="connsiteY2347" fmla="*/ 157832 h 264908"/>
                <a:gd name="connsiteX2348" fmla="*/ 126020 w 301203"/>
                <a:gd name="connsiteY2348" fmla="*/ 154055 h 264908"/>
                <a:gd name="connsiteX2349" fmla="*/ 126020 w 301203"/>
                <a:gd name="connsiteY2349" fmla="*/ 155473 h 264908"/>
                <a:gd name="connsiteX2350" fmla="*/ 121301 w 301203"/>
                <a:gd name="connsiteY2350" fmla="*/ 156178 h 264908"/>
                <a:gd name="connsiteX2351" fmla="*/ 126020 w 301203"/>
                <a:gd name="connsiteY2351" fmla="*/ 154055 h 264908"/>
                <a:gd name="connsiteX2352" fmla="*/ 126020 w 301203"/>
                <a:gd name="connsiteY2352" fmla="*/ 154055 h 264908"/>
                <a:gd name="connsiteX2353" fmla="*/ 127673 w 301203"/>
                <a:gd name="connsiteY2353" fmla="*/ 151932 h 264908"/>
                <a:gd name="connsiteX2354" fmla="*/ 127673 w 301203"/>
                <a:gd name="connsiteY2354" fmla="*/ 151932 h 264908"/>
                <a:gd name="connsiteX2355" fmla="*/ 126020 w 301203"/>
                <a:gd name="connsiteY2355" fmla="*/ 152169 h 264908"/>
                <a:gd name="connsiteX2356" fmla="*/ 126020 w 301203"/>
                <a:gd name="connsiteY2356" fmla="*/ 152169 h 264908"/>
                <a:gd name="connsiteX2357" fmla="*/ 121301 w 301203"/>
                <a:gd name="connsiteY2357" fmla="*/ 153819 h 264908"/>
                <a:gd name="connsiteX2358" fmla="*/ 122719 w 301203"/>
                <a:gd name="connsiteY2358" fmla="*/ 155236 h 264908"/>
                <a:gd name="connsiteX2359" fmla="*/ 124605 w 301203"/>
                <a:gd name="connsiteY2359" fmla="*/ 155236 h 264908"/>
                <a:gd name="connsiteX2360" fmla="*/ 118706 w 301203"/>
                <a:gd name="connsiteY2360" fmla="*/ 156887 h 264908"/>
                <a:gd name="connsiteX2361" fmla="*/ 125078 w 301203"/>
                <a:gd name="connsiteY2361" fmla="*/ 149573 h 264908"/>
                <a:gd name="connsiteX2362" fmla="*/ 125078 w 301203"/>
                <a:gd name="connsiteY2362" fmla="*/ 147684 h 264908"/>
                <a:gd name="connsiteX2363" fmla="*/ 125078 w 301203"/>
                <a:gd name="connsiteY2363" fmla="*/ 147684 h 264908"/>
                <a:gd name="connsiteX2364" fmla="*/ 121301 w 301203"/>
                <a:gd name="connsiteY2364" fmla="*/ 151224 h 264908"/>
                <a:gd name="connsiteX2365" fmla="*/ 117761 w 301203"/>
                <a:gd name="connsiteY2365" fmla="*/ 149573 h 264908"/>
                <a:gd name="connsiteX2366" fmla="*/ 117761 w 301203"/>
                <a:gd name="connsiteY2366" fmla="*/ 148156 h 264908"/>
                <a:gd name="connsiteX2367" fmla="*/ 117761 w 301203"/>
                <a:gd name="connsiteY2367" fmla="*/ 149573 h 264908"/>
                <a:gd name="connsiteX2368" fmla="*/ 113752 w 301203"/>
                <a:gd name="connsiteY2368" fmla="*/ 151224 h 264908"/>
                <a:gd name="connsiteX2369" fmla="*/ 94164 w 301203"/>
                <a:gd name="connsiteY2369" fmla="*/ 122908 h 264908"/>
                <a:gd name="connsiteX2370" fmla="*/ 94164 w 301203"/>
                <a:gd name="connsiteY2370" fmla="*/ 121255 h 264908"/>
                <a:gd name="connsiteX2371" fmla="*/ 96287 w 301203"/>
                <a:gd name="connsiteY2371" fmla="*/ 121255 h 264908"/>
                <a:gd name="connsiteX2372" fmla="*/ 96287 w 301203"/>
                <a:gd name="connsiteY2372" fmla="*/ 121255 h 264908"/>
                <a:gd name="connsiteX2373" fmla="*/ 88973 w 301203"/>
                <a:gd name="connsiteY2373" fmla="*/ 124559 h 264908"/>
                <a:gd name="connsiteX2374" fmla="*/ 94164 w 301203"/>
                <a:gd name="connsiteY2374" fmla="*/ 119132 h 264908"/>
                <a:gd name="connsiteX2375" fmla="*/ 94164 w 301203"/>
                <a:gd name="connsiteY2375" fmla="*/ 121255 h 264908"/>
                <a:gd name="connsiteX2376" fmla="*/ 88501 w 301203"/>
                <a:gd name="connsiteY2376" fmla="*/ 120782 h 264908"/>
                <a:gd name="connsiteX2377" fmla="*/ 155047 w 301203"/>
                <a:gd name="connsiteY2377" fmla="*/ 3741 h 264908"/>
                <a:gd name="connsiteX2378" fmla="*/ 158348 w 301203"/>
                <a:gd name="connsiteY2378" fmla="*/ 201 h 264908"/>
                <a:gd name="connsiteX2379" fmla="*/ 158348 w 301203"/>
                <a:gd name="connsiteY2379" fmla="*/ 2090 h 264908"/>
                <a:gd name="connsiteX2380" fmla="*/ 149381 w 301203"/>
                <a:gd name="connsiteY2380" fmla="*/ 5391 h 264908"/>
                <a:gd name="connsiteX2381" fmla="*/ 158820 w 301203"/>
                <a:gd name="connsiteY2381" fmla="*/ 909 h 264908"/>
                <a:gd name="connsiteX2382" fmla="*/ 158820 w 301203"/>
                <a:gd name="connsiteY2382" fmla="*/ 909 h 264908"/>
                <a:gd name="connsiteX2383" fmla="*/ 161180 w 301203"/>
                <a:gd name="connsiteY2383" fmla="*/ -978 h 264908"/>
                <a:gd name="connsiteX2384" fmla="*/ 159293 w 301203"/>
                <a:gd name="connsiteY2384" fmla="*/ 1145 h 264908"/>
                <a:gd name="connsiteX2385" fmla="*/ 155989 w 301203"/>
                <a:gd name="connsiteY2385" fmla="*/ 3268 h 264908"/>
                <a:gd name="connsiteX2386" fmla="*/ 153157 w 301203"/>
                <a:gd name="connsiteY2386" fmla="*/ 2560 h 264908"/>
                <a:gd name="connsiteX2387" fmla="*/ 86378 w 301203"/>
                <a:gd name="connsiteY2387" fmla="*/ 114647 h 264908"/>
                <a:gd name="connsiteX2388" fmla="*/ 86378 w 301203"/>
                <a:gd name="connsiteY2388" fmla="*/ 114647 h 264908"/>
                <a:gd name="connsiteX2389" fmla="*/ 88737 w 301203"/>
                <a:gd name="connsiteY2389" fmla="*/ 113233 h 264908"/>
                <a:gd name="connsiteX2390" fmla="*/ 80715 w 301203"/>
                <a:gd name="connsiteY2390" fmla="*/ 116300 h 264908"/>
                <a:gd name="connsiteX2391" fmla="*/ 153866 w 301203"/>
                <a:gd name="connsiteY2391" fmla="*/ 2796 h 264908"/>
                <a:gd name="connsiteX2392" fmla="*/ 156697 w 301203"/>
                <a:gd name="connsiteY2392" fmla="*/ -272 h 264908"/>
                <a:gd name="connsiteX2393" fmla="*/ 156697 w 301203"/>
                <a:gd name="connsiteY2393" fmla="*/ -272 h 264908"/>
                <a:gd name="connsiteX2394" fmla="*/ 86142 w 301203"/>
                <a:gd name="connsiteY2394" fmla="*/ 112052 h 264908"/>
                <a:gd name="connsiteX2395" fmla="*/ 86142 w 301203"/>
                <a:gd name="connsiteY2395" fmla="*/ 112052 h 264908"/>
                <a:gd name="connsiteX2396" fmla="*/ 80479 w 301203"/>
                <a:gd name="connsiteY2396" fmla="*/ 112760 h 264908"/>
                <a:gd name="connsiteX2397" fmla="*/ 154102 w 301203"/>
                <a:gd name="connsiteY2397" fmla="*/ 2324 h 264908"/>
                <a:gd name="connsiteX2398" fmla="*/ 154102 w 301203"/>
                <a:gd name="connsiteY2398" fmla="*/ 2324 h 264908"/>
                <a:gd name="connsiteX2399" fmla="*/ 155516 w 301203"/>
                <a:gd name="connsiteY2399" fmla="*/ 2324 h 264908"/>
                <a:gd name="connsiteX2400" fmla="*/ 148675 w 301203"/>
                <a:gd name="connsiteY2400" fmla="*/ 3741 h 264908"/>
                <a:gd name="connsiteX2401" fmla="*/ 148439 w 301203"/>
                <a:gd name="connsiteY2401" fmla="*/ 3977 h 264908"/>
                <a:gd name="connsiteX2402" fmla="*/ 61836 w 301203"/>
                <a:gd name="connsiteY2402" fmla="*/ 99075 h 264908"/>
                <a:gd name="connsiteX2403" fmla="*/ 61836 w 301203"/>
                <a:gd name="connsiteY2403" fmla="*/ 99075 h 264908"/>
                <a:gd name="connsiteX2404" fmla="*/ 56173 w 301203"/>
                <a:gd name="connsiteY2404" fmla="*/ 100725 h 264908"/>
                <a:gd name="connsiteX2405" fmla="*/ 60421 w 301203"/>
                <a:gd name="connsiteY2405" fmla="*/ 99075 h 264908"/>
                <a:gd name="connsiteX2406" fmla="*/ 60421 w 301203"/>
                <a:gd name="connsiteY2406" fmla="*/ 100489 h 264908"/>
                <a:gd name="connsiteX2407" fmla="*/ 54758 w 301203"/>
                <a:gd name="connsiteY2407" fmla="*/ 100253 h 264908"/>
                <a:gd name="connsiteX2408" fmla="*/ 58768 w 301203"/>
                <a:gd name="connsiteY2408" fmla="*/ 99075 h 264908"/>
                <a:gd name="connsiteX2409" fmla="*/ 59949 w 301203"/>
                <a:gd name="connsiteY2409" fmla="*/ 99075 h 264908"/>
                <a:gd name="connsiteX2410" fmla="*/ 59949 w 301203"/>
                <a:gd name="connsiteY2410" fmla="*/ 99075 h 264908"/>
                <a:gd name="connsiteX2411" fmla="*/ 53105 w 301203"/>
                <a:gd name="connsiteY2411" fmla="*/ 101198 h 264908"/>
                <a:gd name="connsiteX2412" fmla="*/ 85906 w 301203"/>
                <a:gd name="connsiteY2412" fmla="*/ 28283 h 264908"/>
                <a:gd name="connsiteX2413" fmla="*/ 88737 w 301203"/>
                <a:gd name="connsiteY2413" fmla="*/ 25687 h 264908"/>
                <a:gd name="connsiteX2414" fmla="*/ 91805 w 301203"/>
                <a:gd name="connsiteY2414" fmla="*/ 25687 h 264908"/>
                <a:gd name="connsiteX2415" fmla="*/ 91805 w 301203"/>
                <a:gd name="connsiteY2415" fmla="*/ 27102 h 264908"/>
                <a:gd name="connsiteX2416" fmla="*/ 80242 w 301203"/>
                <a:gd name="connsiteY2416" fmla="*/ 30642 h 264908"/>
                <a:gd name="connsiteX2417" fmla="*/ 84255 w 301203"/>
                <a:gd name="connsiteY2417" fmla="*/ 26629 h 264908"/>
                <a:gd name="connsiteX2418" fmla="*/ 85906 w 301203"/>
                <a:gd name="connsiteY2418" fmla="*/ 24743 h 264908"/>
                <a:gd name="connsiteX2419" fmla="*/ 88028 w 301203"/>
                <a:gd name="connsiteY2419" fmla="*/ 24743 h 264908"/>
                <a:gd name="connsiteX2420" fmla="*/ 42723 w 301203"/>
                <a:gd name="connsiteY2420" fmla="*/ 91050 h 264908"/>
                <a:gd name="connsiteX2421" fmla="*/ 45083 w 301203"/>
                <a:gd name="connsiteY2421" fmla="*/ 91050 h 264908"/>
                <a:gd name="connsiteX2422" fmla="*/ 37060 w 301203"/>
                <a:gd name="connsiteY2422" fmla="*/ 93412 h 264908"/>
                <a:gd name="connsiteX2423" fmla="*/ 79770 w 301203"/>
                <a:gd name="connsiteY2423" fmla="*/ 27338 h 264908"/>
                <a:gd name="connsiteX2424" fmla="*/ 85433 w 301203"/>
                <a:gd name="connsiteY2424" fmla="*/ 24034 h 264908"/>
                <a:gd name="connsiteX2425" fmla="*/ 85433 w 301203"/>
                <a:gd name="connsiteY2425" fmla="*/ 25687 h 264908"/>
                <a:gd name="connsiteX2426" fmla="*/ 74107 w 301203"/>
                <a:gd name="connsiteY2426" fmla="*/ 29697 h 264908"/>
                <a:gd name="connsiteX2427" fmla="*/ 29744 w 301203"/>
                <a:gd name="connsiteY2427" fmla="*/ 95062 h 264908"/>
                <a:gd name="connsiteX2428" fmla="*/ 28563 w 301203"/>
                <a:gd name="connsiteY2428" fmla="*/ 95062 h 264908"/>
                <a:gd name="connsiteX2429" fmla="*/ 32575 w 301203"/>
                <a:gd name="connsiteY2429" fmla="*/ 90813 h 264908"/>
                <a:gd name="connsiteX2430" fmla="*/ 32575 w 301203"/>
                <a:gd name="connsiteY2430" fmla="*/ 90813 h 264908"/>
                <a:gd name="connsiteX2431" fmla="*/ 24081 w 301203"/>
                <a:gd name="connsiteY2431" fmla="*/ 97421 h 264908"/>
                <a:gd name="connsiteX2432" fmla="*/ 76938 w 301203"/>
                <a:gd name="connsiteY2432" fmla="*/ 20966 h 264908"/>
                <a:gd name="connsiteX2433" fmla="*/ 79298 w 301203"/>
                <a:gd name="connsiteY2433" fmla="*/ 18607 h 264908"/>
                <a:gd name="connsiteX2434" fmla="*/ 79298 w 301203"/>
                <a:gd name="connsiteY2434" fmla="*/ 20021 h 264908"/>
                <a:gd name="connsiteX2435" fmla="*/ 71039 w 301203"/>
                <a:gd name="connsiteY2435" fmla="*/ 23325 h 264908"/>
                <a:gd name="connsiteX2436" fmla="*/ 55464 w 301203"/>
                <a:gd name="connsiteY2436" fmla="*/ 47868 h 264908"/>
                <a:gd name="connsiteX2437" fmla="*/ 52869 w 301203"/>
                <a:gd name="connsiteY2437" fmla="*/ 49754 h 264908"/>
                <a:gd name="connsiteX2438" fmla="*/ 54522 w 301203"/>
                <a:gd name="connsiteY2438" fmla="*/ 47868 h 264908"/>
                <a:gd name="connsiteX2439" fmla="*/ 54522 w 301203"/>
                <a:gd name="connsiteY2439" fmla="*/ 47868 h 264908"/>
                <a:gd name="connsiteX2440" fmla="*/ 56881 w 301203"/>
                <a:gd name="connsiteY2440" fmla="*/ 46450 h 264908"/>
                <a:gd name="connsiteX2441" fmla="*/ 30216 w 301203"/>
                <a:gd name="connsiteY2441" fmla="*/ 78781 h 264908"/>
                <a:gd name="connsiteX2442" fmla="*/ 30216 w 301203"/>
                <a:gd name="connsiteY2442" fmla="*/ 78781 h 264908"/>
                <a:gd name="connsiteX2443" fmla="*/ 24317 w 301203"/>
                <a:gd name="connsiteY2443" fmla="*/ 81141 h 264908"/>
                <a:gd name="connsiteX2444" fmla="*/ 28563 w 301203"/>
                <a:gd name="connsiteY2444" fmla="*/ 76656 h 264908"/>
                <a:gd name="connsiteX2445" fmla="*/ 30216 w 301203"/>
                <a:gd name="connsiteY2445" fmla="*/ 76656 h 264908"/>
                <a:gd name="connsiteX2446" fmla="*/ 22663 w 301203"/>
                <a:gd name="connsiteY2446" fmla="*/ 79015 h 264908"/>
                <a:gd name="connsiteX2447" fmla="*/ 28563 w 301203"/>
                <a:gd name="connsiteY2447" fmla="*/ 74296 h 264908"/>
                <a:gd name="connsiteX2448" fmla="*/ 28563 w 301203"/>
                <a:gd name="connsiteY2448" fmla="*/ 74296 h 264908"/>
                <a:gd name="connsiteX2449" fmla="*/ 22194 w 301203"/>
                <a:gd name="connsiteY2449" fmla="*/ 76656 h 264908"/>
                <a:gd name="connsiteX2450" fmla="*/ 22900 w 301203"/>
                <a:gd name="connsiteY2450" fmla="*/ 80432 h 264908"/>
                <a:gd name="connsiteX2451" fmla="*/ 22900 w 301203"/>
                <a:gd name="connsiteY2451" fmla="*/ 80432 h 264908"/>
                <a:gd name="connsiteX2452" fmla="*/ 24553 w 301203"/>
                <a:gd name="connsiteY2452" fmla="*/ 80432 h 264908"/>
                <a:gd name="connsiteX2453" fmla="*/ 22900 w 301203"/>
                <a:gd name="connsiteY2453" fmla="*/ 56835 h 264908"/>
                <a:gd name="connsiteX2454" fmla="*/ 25025 w 301203"/>
                <a:gd name="connsiteY2454" fmla="*/ 56835 h 264908"/>
                <a:gd name="connsiteX2455" fmla="*/ 17237 w 301203"/>
                <a:gd name="connsiteY2455" fmla="*/ 58249 h 26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</a:cxnLst>
              <a:rect l="l" t="t" r="r" b="b"/>
              <a:pathLst>
                <a:path w="301203" h="264908">
                  <a:moveTo>
                    <a:pt x="277516" y="197474"/>
                  </a:moveTo>
                  <a:cubicBezTo>
                    <a:pt x="277516" y="197474"/>
                    <a:pt x="277516" y="197474"/>
                    <a:pt x="275865" y="198655"/>
                  </a:cubicBezTo>
                  <a:cubicBezTo>
                    <a:pt x="274212" y="199833"/>
                    <a:pt x="275865" y="198655"/>
                    <a:pt x="275865" y="198655"/>
                  </a:cubicBezTo>
                  <a:cubicBezTo>
                    <a:pt x="274920" y="199127"/>
                    <a:pt x="273975" y="199600"/>
                    <a:pt x="273267" y="200069"/>
                  </a:cubicBezTo>
                  <a:cubicBezTo>
                    <a:pt x="273267" y="200069"/>
                    <a:pt x="273267" y="198418"/>
                    <a:pt x="271852" y="198891"/>
                  </a:cubicBezTo>
                  <a:cubicBezTo>
                    <a:pt x="274920" y="195823"/>
                    <a:pt x="271852" y="197237"/>
                    <a:pt x="271852" y="196059"/>
                  </a:cubicBezTo>
                  <a:cubicBezTo>
                    <a:pt x="271852" y="194878"/>
                    <a:pt x="273267" y="196059"/>
                    <a:pt x="275629" y="194642"/>
                  </a:cubicBezTo>
                  <a:cubicBezTo>
                    <a:pt x="274212" y="194642"/>
                    <a:pt x="275629" y="192047"/>
                    <a:pt x="273033" y="192992"/>
                  </a:cubicBezTo>
                  <a:cubicBezTo>
                    <a:pt x="274448" y="191574"/>
                    <a:pt x="275629" y="190396"/>
                    <a:pt x="273033" y="191574"/>
                  </a:cubicBezTo>
                  <a:cubicBezTo>
                    <a:pt x="274212" y="190396"/>
                    <a:pt x="275393" y="189688"/>
                    <a:pt x="276807" y="188979"/>
                  </a:cubicBezTo>
                  <a:cubicBezTo>
                    <a:pt x="276807" y="188979"/>
                    <a:pt x="276807" y="188979"/>
                    <a:pt x="276807" y="188979"/>
                  </a:cubicBezTo>
                  <a:cubicBezTo>
                    <a:pt x="276807" y="188979"/>
                    <a:pt x="274448" y="188979"/>
                    <a:pt x="273503" y="191338"/>
                  </a:cubicBezTo>
                  <a:cubicBezTo>
                    <a:pt x="272561" y="193700"/>
                    <a:pt x="272089" y="191338"/>
                    <a:pt x="273503" y="189924"/>
                  </a:cubicBezTo>
                  <a:lnTo>
                    <a:pt x="277043" y="189924"/>
                  </a:lnTo>
                  <a:cubicBezTo>
                    <a:pt x="279402" y="187801"/>
                    <a:pt x="275393" y="189924"/>
                    <a:pt x="274448" y="189924"/>
                  </a:cubicBezTo>
                  <a:cubicBezTo>
                    <a:pt x="273503" y="189924"/>
                    <a:pt x="274448" y="188270"/>
                    <a:pt x="274448" y="188270"/>
                  </a:cubicBezTo>
                  <a:lnTo>
                    <a:pt x="274448" y="188270"/>
                  </a:lnTo>
                  <a:lnTo>
                    <a:pt x="274448" y="188270"/>
                  </a:lnTo>
                  <a:cubicBezTo>
                    <a:pt x="274448" y="188270"/>
                    <a:pt x="274448" y="188270"/>
                    <a:pt x="276101" y="186856"/>
                  </a:cubicBezTo>
                  <a:cubicBezTo>
                    <a:pt x="277752" y="185439"/>
                    <a:pt x="273975" y="186856"/>
                    <a:pt x="273267" y="186856"/>
                  </a:cubicBezTo>
                  <a:lnTo>
                    <a:pt x="273267" y="186856"/>
                  </a:lnTo>
                  <a:cubicBezTo>
                    <a:pt x="273267" y="186856"/>
                    <a:pt x="275629" y="186856"/>
                    <a:pt x="276807" y="186856"/>
                  </a:cubicBezTo>
                  <a:cubicBezTo>
                    <a:pt x="277988" y="186856"/>
                    <a:pt x="276807" y="185439"/>
                    <a:pt x="276807" y="184261"/>
                  </a:cubicBezTo>
                  <a:cubicBezTo>
                    <a:pt x="276807" y="183080"/>
                    <a:pt x="276807" y="184261"/>
                    <a:pt x="276807" y="185675"/>
                  </a:cubicBezTo>
                  <a:cubicBezTo>
                    <a:pt x="276807" y="187092"/>
                    <a:pt x="276807" y="185675"/>
                    <a:pt x="276807" y="185675"/>
                  </a:cubicBezTo>
                  <a:cubicBezTo>
                    <a:pt x="276807" y="185675"/>
                    <a:pt x="279402" y="183552"/>
                    <a:pt x="279166" y="183080"/>
                  </a:cubicBezTo>
                  <a:lnTo>
                    <a:pt x="277516" y="183080"/>
                  </a:lnTo>
                  <a:cubicBezTo>
                    <a:pt x="277516" y="183080"/>
                    <a:pt x="277516" y="183080"/>
                    <a:pt x="277516" y="183080"/>
                  </a:cubicBezTo>
                  <a:cubicBezTo>
                    <a:pt x="277516" y="183080"/>
                    <a:pt x="274212" y="185911"/>
                    <a:pt x="277516" y="184497"/>
                  </a:cubicBezTo>
                  <a:cubicBezTo>
                    <a:pt x="275865" y="186384"/>
                    <a:pt x="274920" y="186384"/>
                    <a:pt x="274920" y="185911"/>
                  </a:cubicBezTo>
                  <a:cubicBezTo>
                    <a:pt x="274920" y="185439"/>
                    <a:pt x="274920" y="184497"/>
                    <a:pt x="277516" y="183788"/>
                  </a:cubicBezTo>
                  <a:cubicBezTo>
                    <a:pt x="280111" y="183080"/>
                    <a:pt x="275629" y="183788"/>
                    <a:pt x="275865" y="183788"/>
                  </a:cubicBezTo>
                  <a:cubicBezTo>
                    <a:pt x="276571" y="183080"/>
                    <a:pt x="277516" y="182607"/>
                    <a:pt x="278460" y="182607"/>
                  </a:cubicBezTo>
                  <a:cubicBezTo>
                    <a:pt x="278460" y="182607"/>
                    <a:pt x="280111" y="180957"/>
                    <a:pt x="281056" y="180484"/>
                  </a:cubicBezTo>
                  <a:cubicBezTo>
                    <a:pt x="282001" y="180012"/>
                    <a:pt x="281056" y="180484"/>
                    <a:pt x="281056" y="180484"/>
                  </a:cubicBezTo>
                  <a:lnTo>
                    <a:pt x="283887" y="179070"/>
                  </a:lnTo>
                  <a:cubicBezTo>
                    <a:pt x="285538" y="177180"/>
                    <a:pt x="283887" y="179070"/>
                    <a:pt x="283887" y="177180"/>
                  </a:cubicBezTo>
                  <a:cubicBezTo>
                    <a:pt x="283887" y="175294"/>
                    <a:pt x="283887" y="177180"/>
                    <a:pt x="282234" y="179303"/>
                  </a:cubicBezTo>
                  <a:cubicBezTo>
                    <a:pt x="280583" y="181429"/>
                    <a:pt x="282234" y="179303"/>
                    <a:pt x="282234" y="179303"/>
                  </a:cubicBezTo>
                  <a:cubicBezTo>
                    <a:pt x="281056" y="180484"/>
                    <a:pt x="279875" y="181429"/>
                    <a:pt x="278697" y="182135"/>
                  </a:cubicBezTo>
                  <a:lnTo>
                    <a:pt x="278697" y="182135"/>
                  </a:lnTo>
                  <a:cubicBezTo>
                    <a:pt x="278697" y="182135"/>
                    <a:pt x="280111" y="182135"/>
                    <a:pt x="280583" y="180484"/>
                  </a:cubicBezTo>
                  <a:cubicBezTo>
                    <a:pt x="281056" y="178834"/>
                    <a:pt x="278697" y="178598"/>
                    <a:pt x="280583" y="176708"/>
                  </a:cubicBezTo>
                  <a:cubicBezTo>
                    <a:pt x="279166" y="176708"/>
                    <a:pt x="280583" y="176708"/>
                    <a:pt x="278460" y="176708"/>
                  </a:cubicBezTo>
                  <a:cubicBezTo>
                    <a:pt x="276335" y="176708"/>
                    <a:pt x="280111" y="175057"/>
                    <a:pt x="281056" y="173876"/>
                  </a:cubicBezTo>
                  <a:cubicBezTo>
                    <a:pt x="282001" y="172698"/>
                    <a:pt x="282470" y="173876"/>
                    <a:pt x="281056" y="173876"/>
                  </a:cubicBezTo>
                  <a:cubicBezTo>
                    <a:pt x="279638" y="173876"/>
                    <a:pt x="281056" y="171281"/>
                    <a:pt x="281056" y="171281"/>
                  </a:cubicBezTo>
                  <a:cubicBezTo>
                    <a:pt x="281056" y="171281"/>
                    <a:pt x="282470" y="171281"/>
                    <a:pt x="282942" y="169394"/>
                  </a:cubicBezTo>
                  <a:cubicBezTo>
                    <a:pt x="283415" y="167505"/>
                    <a:pt x="280347" y="169394"/>
                    <a:pt x="282942" y="169394"/>
                  </a:cubicBezTo>
                  <a:cubicBezTo>
                    <a:pt x="285538" y="169394"/>
                    <a:pt x="281292" y="169394"/>
                    <a:pt x="279638" y="171753"/>
                  </a:cubicBezTo>
                  <a:cubicBezTo>
                    <a:pt x="277988" y="174113"/>
                    <a:pt x="279638" y="171753"/>
                    <a:pt x="279638" y="170103"/>
                  </a:cubicBezTo>
                  <a:cubicBezTo>
                    <a:pt x="277516" y="172462"/>
                    <a:pt x="278224" y="170103"/>
                    <a:pt x="276807" y="171517"/>
                  </a:cubicBezTo>
                  <a:cubicBezTo>
                    <a:pt x="275393" y="172934"/>
                    <a:pt x="278933" y="171517"/>
                    <a:pt x="279638" y="169158"/>
                  </a:cubicBezTo>
                  <a:cubicBezTo>
                    <a:pt x="280347" y="166799"/>
                    <a:pt x="277988" y="169158"/>
                    <a:pt x="278224" y="169158"/>
                  </a:cubicBezTo>
                  <a:lnTo>
                    <a:pt x="280583" y="167505"/>
                  </a:lnTo>
                  <a:cubicBezTo>
                    <a:pt x="280583" y="167505"/>
                    <a:pt x="280583" y="169394"/>
                    <a:pt x="282942" y="168922"/>
                  </a:cubicBezTo>
                  <a:cubicBezTo>
                    <a:pt x="285302" y="168449"/>
                    <a:pt x="282942" y="168922"/>
                    <a:pt x="282942" y="167505"/>
                  </a:cubicBezTo>
                  <a:cubicBezTo>
                    <a:pt x="278697" y="169158"/>
                    <a:pt x="282942" y="163495"/>
                    <a:pt x="280111" y="164909"/>
                  </a:cubicBezTo>
                  <a:cubicBezTo>
                    <a:pt x="282706" y="161136"/>
                    <a:pt x="278224" y="161842"/>
                    <a:pt x="280111" y="158538"/>
                  </a:cubicBezTo>
                  <a:lnTo>
                    <a:pt x="280111" y="157123"/>
                  </a:lnTo>
                  <a:cubicBezTo>
                    <a:pt x="277752" y="158774"/>
                    <a:pt x="280111" y="157123"/>
                    <a:pt x="278224" y="157123"/>
                  </a:cubicBezTo>
                  <a:cubicBezTo>
                    <a:pt x="276335" y="157123"/>
                    <a:pt x="279402" y="157123"/>
                    <a:pt x="279875" y="155706"/>
                  </a:cubicBezTo>
                  <a:cubicBezTo>
                    <a:pt x="280347" y="154292"/>
                    <a:pt x="277752" y="155706"/>
                    <a:pt x="279875" y="155706"/>
                  </a:cubicBezTo>
                  <a:cubicBezTo>
                    <a:pt x="277516" y="155706"/>
                    <a:pt x="279875" y="152874"/>
                    <a:pt x="277988" y="153111"/>
                  </a:cubicBezTo>
                  <a:cubicBezTo>
                    <a:pt x="277279" y="153347"/>
                    <a:pt x="276571" y="153347"/>
                    <a:pt x="275865" y="153111"/>
                  </a:cubicBezTo>
                  <a:lnTo>
                    <a:pt x="278224" y="151460"/>
                  </a:lnTo>
                  <a:cubicBezTo>
                    <a:pt x="278224" y="149337"/>
                    <a:pt x="276807" y="151460"/>
                    <a:pt x="276101" y="149573"/>
                  </a:cubicBezTo>
                  <a:cubicBezTo>
                    <a:pt x="275393" y="147684"/>
                    <a:pt x="278224" y="146506"/>
                    <a:pt x="276101" y="147684"/>
                  </a:cubicBezTo>
                  <a:cubicBezTo>
                    <a:pt x="273975" y="148865"/>
                    <a:pt x="276101" y="147684"/>
                    <a:pt x="276101" y="146033"/>
                  </a:cubicBezTo>
                  <a:cubicBezTo>
                    <a:pt x="272325" y="148629"/>
                    <a:pt x="276101" y="142729"/>
                    <a:pt x="272561" y="144144"/>
                  </a:cubicBezTo>
                  <a:cubicBezTo>
                    <a:pt x="275629" y="140606"/>
                    <a:pt x="269257" y="144144"/>
                    <a:pt x="272561" y="140370"/>
                  </a:cubicBezTo>
                  <a:cubicBezTo>
                    <a:pt x="272561" y="140370"/>
                    <a:pt x="272561" y="140370"/>
                    <a:pt x="272561" y="140370"/>
                  </a:cubicBezTo>
                  <a:cubicBezTo>
                    <a:pt x="272561" y="140370"/>
                    <a:pt x="271144" y="140370"/>
                    <a:pt x="272561" y="138717"/>
                  </a:cubicBezTo>
                  <a:cubicBezTo>
                    <a:pt x="273975" y="137066"/>
                    <a:pt x="273975" y="135649"/>
                    <a:pt x="272561" y="137302"/>
                  </a:cubicBezTo>
                  <a:cubicBezTo>
                    <a:pt x="271144" y="138953"/>
                    <a:pt x="272561" y="137302"/>
                    <a:pt x="272561" y="135649"/>
                  </a:cubicBezTo>
                  <a:cubicBezTo>
                    <a:pt x="272561" y="133998"/>
                    <a:pt x="272561" y="135649"/>
                    <a:pt x="269966" y="135649"/>
                  </a:cubicBezTo>
                  <a:cubicBezTo>
                    <a:pt x="267367" y="135649"/>
                    <a:pt x="269966" y="132817"/>
                    <a:pt x="269966" y="131639"/>
                  </a:cubicBezTo>
                  <a:cubicBezTo>
                    <a:pt x="258873" y="100962"/>
                    <a:pt x="237871" y="74769"/>
                    <a:pt x="210500" y="56835"/>
                  </a:cubicBezTo>
                  <a:cubicBezTo>
                    <a:pt x="210500" y="56835"/>
                    <a:pt x="211914" y="55417"/>
                    <a:pt x="212623" y="54712"/>
                  </a:cubicBezTo>
                  <a:cubicBezTo>
                    <a:pt x="212623" y="58485"/>
                    <a:pt x="217341" y="56598"/>
                    <a:pt x="217108" y="60139"/>
                  </a:cubicBezTo>
                  <a:cubicBezTo>
                    <a:pt x="218522" y="58958"/>
                    <a:pt x="217108" y="60139"/>
                    <a:pt x="218995" y="60139"/>
                  </a:cubicBezTo>
                  <a:cubicBezTo>
                    <a:pt x="220881" y="60139"/>
                    <a:pt x="218995" y="60139"/>
                    <a:pt x="218995" y="60139"/>
                  </a:cubicBezTo>
                  <a:cubicBezTo>
                    <a:pt x="218995" y="60139"/>
                    <a:pt x="220881" y="60139"/>
                    <a:pt x="218995" y="60139"/>
                  </a:cubicBezTo>
                  <a:cubicBezTo>
                    <a:pt x="217108" y="60139"/>
                    <a:pt x="220645" y="58485"/>
                    <a:pt x="221354" y="58016"/>
                  </a:cubicBezTo>
                  <a:cubicBezTo>
                    <a:pt x="219231" y="61553"/>
                    <a:pt x="221354" y="61789"/>
                    <a:pt x="223713" y="61317"/>
                  </a:cubicBezTo>
                  <a:cubicBezTo>
                    <a:pt x="226072" y="60847"/>
                    <a:pt x="223713" y="64148"/>
                    <a:pt x="226072" y="63443"/>
                  </a:cubicBezTo>
                  <a:lnTo>
                    <a:pt x="226072" y="63443"/>
                  </a:lnTo>
                  <a:cubicBezTo>
                    <a:pt x="228670" y="63443"/>
                    <a:pt x="228198" y="66747"/>
                    <a:pt x="231266" y="65329"/>
                  </a:cubicBezTo>
                  <a:cubicBezTo>
                    <a:pt x="231266" y="65329"/>
                    <a:pt x="231266" y="65329"/>
                    <a:pt x="231266" y="66747"/>
                  </a:cubicBezTo>
                  <a:lnTo>
                    <a:pt x="231266" y="65329"/>
                  </a:lnTo>
                  <a:cubicBezTo>
                    <a:pt x="231266" y="68870"/>
                    <a:pt x="235512" y="65329"/>
                    <a:pt x="234570" y="70520"/>
                  </a:cubicBezTo>
                  <a:cubicBezTo>
                    <a:pt x="236693" y="68633"/>
                    <a:pt x="234570" y="70520"/>
                    <a:pt x="235984" y="70520"/>
                  </a:cubicBezTo>
                  <a:cubicBezTo>
                    <a:pt x="237401" y="70520"/>
                    <a:pt x="238816" y="70520"/>
                    <a:pt x="237637" y="70520"/>
                  </a:cubicBezTo>
                  <a:cubicBezTo>
                    <a:pt x="236456" y="70520"/>
                    <a:pt x="239997" y="70520"/>
                    <a:pt x="238816" y="72410"/>
                  </a:cubicBezTo>
                  <a:cubicBezTo>
                    <a:pt x="237637" y="74296"/>
                    <a:pt x="238816" y="70992"/>
                    <a:pt x="240705" y="70756"/>
                  </a:cubicBezTo>
                  <a:cubicBezTo>
                    <a:pt x="242592" y="70520"/>
                    <a:pt x="240705" y="72173"/>
                    <a:pt x="240705" y="72173"/>
                  </a:cubicBezTo>
                  <a:cubicBezTo>
                    <a:pt x="240705" y="72173"/>
                    <a:pt x="240705" y="72173"/>
                    <a:pt x="242828" y="72173"/>
                  </a:cubicBezTo>
                  <a:lnTo>
                    <a:pt x="242828" y="73352"/>
                  </a:lnTo>
                  <a:cubicBezTo>
                    <a:pt x="244715" y="73352"/>
                    <a:pt x="242828" y="73352"/>
                    <a:pt x="245424" y="73352"/>
                  </a:cubicBezTo>
                  <a:cubicBezTo>
                    <a:pt x="248019" y="73352"/>
                    <a:pt x="245424" y="73352"/>
                    <a:pt x="245424" y="75005"/>
                  </a:cubicBezTo>
                  <a:lnTo>
                    <a:pt x="247074" y="75005"/>
                  </a:lnTo>
                  <a:cubicBezTo>
                    <a:pt x="247074" y="75714"/>
                    <a:pt x="247074" y="76183"/>
                    <a:pt x="247074" y="76892"/>
                  </a:cubicBezTo>
                  <a:cubicBezTo>
                    <a:pt x="249436" y="75005"/>
                    <a:pt x="247074" y="78545"/>
                    <a:pt x="250142" y="76892"/>
                  </a:cubicBezTo>
                  <a:lnTo>
                    <a:pt x="248727" y="78545"/>
                  </a:lnTo>
                  <a:cubicBezTo>
                    <a:pt x="250142" y="78545"/>
                    <a:pt x="251087" y="81377"/>
                    <a:pt x="252737" y="80196"/>
                  </a:cubicBezTo>
                  <a:cubicBezTo>
                    <a:pt x="254391" y="79015"/>
                    <a:pt x="252737" y="82555"/>
                    <a:pt x="254154" y="80196"/>
                  </a:cubicBezTo>
                  <a:cubicBezTo>
                    <a:pt x="255569" y="77837"/>
                    <a:pt x="254154" y="83500"/>
                    <a:pt x="254154" y="82319"/>
                  </a:cubicBezTo>
                  <a:cubicBezTo>
                    <a:pt x="255335" y="86095"/>
                    <a:pt x="259109" y="87040"/>
                    <a:pt x="260290" y="91050"/>
                  </a:cubicBezTo>
                  <a:lnTo>
                    <a:pt x="261704" y="91050"/>
                  </a:lnTo>
                  <a:cubicBezTo>
                    <a:pt x="261704" y="91758"/>
                    <a:pt x="261704" y="92467"/>
                    <a:pt x="261704" y="93175"/>
                  </a:cubicBezTo>
                  <a:cubicBezTo>
                    <a:pt x="265008" y="93175"/>
                    <a:pt x="263122" y="98366"/>
                    <a:pt x="267367" y="97421"/>
                  </a:cubicBezTo>
                  <a:cubicBezTo>
                    <a:pt x="267367" y="97421"/>
                    <a:pt x="267367" y="97421"/>
                    <a:pt x="266189" y="99075"/>
                  </a:cubicBezTo>
                  <a:cubicBezTo>
                    <a:pt x="265008" y="100725"/>
                    <a:pt x="268312" y="99075"/>
                    <a:pt x="268312" y="100725"/>
                  </a:cubicBezTo>
                  <a:cubicBezTo>
                    <a:pt x="268312" y="102379"/>
                    <a:pt x="271380" y="97421"/>
                    <a:pt x="272797" y="97421"/>
                  </a:cubicBezTo>
                  <a:cubicBezTo>
                    <a:pt x="271852" y="98130"/>
                    <a:pt x="271144" y="99075"/>
                    <a:pt x="270671" y="100017"/>
                  </a:cubicBezTo>
                  <a:cubicBezTo>
                    <a:pt x="270671" y="100017"/>
                    <a:pt x="268312" y="101670"/>
                    <a:pt x="269257" y="100017"/>
                  </a:cubicBezTo>
                  <a:cubicBezTo>
                    <a:pt x="270202" y="98366"/>
                    <a:pt x="267604" y="102379"/>
                    <a:pt x="269257" y="100017"/>
                  </a:cubicBezTo>
                  <a:cubicBezTo>
                    <a:pt x="267840" y="103321"/>
                    <a:pt x="271852" y="100017"/>
                    <a:pt x="269257" y="104265"/>
                  </a:cubicBezTo>
                  <a:cubicBezTo>
                    <a:pt x="271380" y="102612"/>
                    <a:pt x="271144" y="104265"/>
                    <a:pt x="269257" y="106152"/>
                  </a:cubicBezTo>
                  <a:lnTo>
                    <a:pt x="269257" y="106152"/>
                  </a:lnTo>
                  <a:cubicBezTo>
                    <a:pt x="269257" y="108042"/>
                    <a:pt x="269257" y="108042"/>
                    <a:pt x="269257" y="110165"/>
                  </a:cubicBezTo>
                  <a:lnTo>
                    <a:pt x="270671" y="108748"/>
                  </a:lnTo>
                  <a:cubicBezTo>
                    <a:pt x="270671" y="111110"/>
                    <a:pt x="273975" y="110873"/>
                    <a:pt x="270671" y="114411"/>
                  </a:cubicBezTo>
                  <a:lnTo>
                    <a:pt x="270671" y="114411"/>
                  </a:lnTo>
                  <a:cubicBezTo>
                    <a:pt x="270671" y="116300"/>
                    <a:pt x="273033" y="116773"/>
                    <a:pt x="272325" y="120077"/>
                  </a:cubicBezTo>
                  <a:cubicBezTo>
                    <a:pt x="271616" y="123378"/>
                    <a:pt x="274212" y="122672"/>
                    <a:pt x="274920" y="124323"/>
                  </a:cubicBezTo>
                  <a:cubicBezTo>
                    <a:pt x="275629" y="125976"/>
                    <a:pt x="274920" y="122908"/>
                    <a:pt x="277043" y="122672"/>
                  </a:cubicBezTo>
                  <a:cubicBezTo>
                    <a:pt x="279166" y="122436"/>
                    <a:pt x="277043" y="122672"/>
                    <a:pt x="277043" y="122672"/>
                  </a:cubicBezTo>
                  <a:cubicBezTo>
                    <a:pt x="277043" y="122672"/>
                    <a:pt x="277043" y="125267"/>
                    <a:pt x="275629" y="126446"/>
                  </a:cubicBezTo>
                  <a:cubicBezTo>
                    <a:pt x="274212" y="127627"/>
                    <a:pt x="275629" y="126446"/>
                    <a:pt x="275629" y="124795"/>
                  </a:cubicBezTo>
                  <a:cubicBezTo>
                    <a:pt x="275629" y="123142"/>
                    <a:pt x="275629" y="124795"/>
                    <a:pt x="277043" y="124795"/>
                  </a:cubicBezTo>
                  <a:cubicBezTo>
                    <a:pt x="273503" y="128808"/>
                    <a:pt x="277043" y="127863"/>
                    <a:pt x="275629" y="129986"/>
                  </a:cubicBezTo>
                  <a:cubicBezTo>
                    <a:pt x="274212" y="132109"/>
                    <a:pt x="275629" y="128571"/>
                    <a:pt x="277752" y="128335"/>
                  </a:cubicBezTo>
                  <a:cubicBezTo>
                    <a:pt x="279875" y="128099"/>
                    <a:pt x="277752" y="128335"/>
                    <a:pt x="277752" y="128335"/>
                  </a:cubicBezTo>
                  <a:lnTo>
                    <a:pt x="276101" y="128335"/>
                  </a:lnTo>
                  <a:cubicBezTo>
                    <a:pt x="276101" y="128335"/>
                    <a:pt x="276101" y="128335"/>
                    <a:pt x="276101" y="128335"/>
                  </a:cubicBezTo>
                  <a:lnTo>
                    <a:pt x="277988" y="126682"/>
                  </a:lnTo>
                  <a:cubicBezTo>
                    <a:pt x="277988" y="126682"/>
                    <a:pt x="277988" y="126682"/>
                    <a:pt x="277988" y="126682"/>
                  </a:cubicBezTo>
                  <a:cubicBezTo>
                    <a:pt x="277988" y="126682"/>
                    <a:pt x="277988" y="126682"/>
                    <a:pt x="279875" y="126682"/>
                  </a:cubicBezTo>
                  <a:cubicBezTo>
                    <a:pt x="281764" y="126682"/>
                    <a:pt x="279875" y="128099"/>
                    <a:pt x="279875" y="128571"/>
                  </a:cubicBezTo>
                  <a:cubicBezTo>
                    <a:pt x="279875" y="129041"/>
                    <a:pt x="279875" y="128571"/>
                    <a:pt x="278460" y="128571"/>
                  </a:cubicBezTo>
                  <a:cubicBezTo>
                    <a:pt x="277043" y="128571"/>
                    <a:pt x="278460" y="128571"/>
                    <a:pt x="276571" y="128571"/>
                  </a:cubicBezTo>
                  <a:cubicBezTo>
                    <a:pt x="274684" y="128571"/>
                    <a:pt x="276571" y="128571"/>
                    <a:pt x="276571" y="131403"/>
                  </a:cubicBezTo>
                  <a:cubicBezTo>
                    <a:pt x="277279" y="130931"/>
                    <a:pt x="277752" y="130222"/>
                    <a:pt x="278224" y="129513"/>
                  </a:cubicBezTo>
                  <a:cubicBezTo>
                    <a:pt x="278224" y="129513"/>
                    <a:pt x="278224" y="129513"/>
                    <a:pt x="278224" y="129513"/>
                  </a:cubicBezTo>
                  <a:cubicBezTo>
                    <a:pt x="278224" y="129513"/>
                    <a:pt x="279402" y="129513"/>
                    <a:pt x="278224" y="129513"/>
                  </a:cubicBezTo>
                  <a:cubicBezTo>
                    <a:pt x="277043" y="129513"/>
                    <a:pt x="279875" y="129513"/>
                    <a:pt x="281764" y="129513"/>
                  </a:cubicBezTo>
                  <a:cubicBezTo>
                    <a:pt x="283651" y="129513"/>
                    <a:pt x="281764" y="129513"/>
                    <a:pt x="280111" y="131403"/>
                  </a:cubicBezTo>
                  <a:cubicBezTo>
                    <a:pt x="278460" y="133290"/>
                    <a:pt x="283179" y="129986"/>
                    <a:pt x="282470" y="131403"/>
                  </a:cubicBezTo>
                  <a:cubicBezTo>
                    <a:pt x="281764" y="132817"/>
                    <a:pt x="281056" y="131403"/>
                    <a:pt x="280347" y="132817"/>
                  </a:cubicBezTo>
                  <a:cubicBezTo>
                    <a:pt x="279638" y="134235"/>
                    <a:pt x="280347" y="132817"/>
                    <a:pt x="282234" y="132817"/>
                  </a:cubicBezTo>
                  <a:cubicBezTo>
                    <a:pt x="284123" y="132817"/>
                    <a:pt x="282234" y="134471"/>
                    <a:pt x="282234" y="132817"/>
                  </a:cubicBezTo>
                  <a:cubicBezTo>
                    <a:pt x="282234" y="131167"/>
                    <a:pt x="282234" y="132817"/>
                    <a:pt x="280583" y="134707"/>
                  </a:cubicBezTo>
                  <a:cubicBezTo>
                    <a:pt x="278933" y="136594"/>
                    <a:pt x="284596" y="134707"/>
                    <a:pt x="282234" y="135885"/>
                  </a:cubicBezTo>
                  <a:cubicBezTo>
                    <a:pt x="279875" y="137066"/>
                    <a:pt x="282234" y="137302"/>
                    <a:pt x="283887" y="135885"/>
                  </a:cubicBezTo>
                  <a:cubicBezTo>
                    <a:pt x="281528" y="138480"/>
                    <a:pt x="283887" y="135885"/>
                    <a:pt x="282706" y="138953"/>
                  </a:cubicBezTo>
                  <a:cubicBezTo>
                    <a:pt x="286719" y="136121"/>
                    <a:pt x="282706" y="142257"/>
                    <a:pt x="285065" y="140370"/>
                  </a:cubicBezTo>
                  <a:cubicBezTo>
                    <a:pt x="285065" y="142021"/>
                    <a:pt x="285065" y="141784"/>
                    <a:pt x="285065" y="143438"/>
                  </a:cubicBezTo>
                  <a:cubicBezTo>
                    <a:pt x="285065" y="145088"/>
                    <a:pt x="285065" y="143438"/>
                    <a:pt x="285065" y="143438"/>
                  </a:cubicBezTo>
                  <a:cubicBezTo>
                    <a:pt x="288606" y="142021"/>
                    <a:pt x="285065" y="146739"/>
                    <a:pt x="287664" y="146269"/>
                  </a:cubicBezTo>
                  <a:cubicBezTo>
                    <a:pt x="290259" y="145797"/>
                    <a:pt x="287664" y="146269"/>
                    <a:pt x="287664" y="145088"/>
                  </a:cubicBezTo>
                  <a:cubicBezTo>
                    <a:pt x="287664" y="143907"/>
                    <a:pt x="287664" y="145088"/>
                    <a:pt x="287664" y="145088"/>
                  </a:cubicBezTo>
                  <a:cubicBezTo>
                    <a:pt x="287664" y="145088"/>
                    <a:pt x="287664" y="147448"/>
                    <a:pt x="287664" y="148156"/>
                  </a:cubicBezTo>
                  <a:cubicBezTo>
                    <a:pt x="287664" y="148865"/>
                    <a:pt x="287664" y="148156"/>
                    <a:pt x="287664" y="148156"/>
                  </a:cubicBezTo>
                  <a:cubicBezTo>
                    <a:pt x="287664" y="148156"/>
                    <a:pt x="287664" y="148156"/>
                    <a:pt x="289314" y="148156"/>
                  </a:cubicBezTo>
                  <a:cubicBezTo>
                    <a:pt x="290965" y="148156"/>
                    <a:pt x="288133" y="148156"/>
                    <a:pt x="288133" y="149573"/>
                  </a:cubicBezTo>
                  <a:cubicBezTo>
                    <a:pt x="292146" y="146975"/>
                    <a:pt x="288133" y="151932"/>
                    <a:pt x="290731" y="149573"/>
                  </a:cubicBezTo>
                  <a:cubicBezTo>
                    <a:pt x="290023" y="150515"/>
                    <a:pt x="289078" y="151224"/>
                    <a:pt x="288133" y="151696"/>
                  </a:cubicBezTo>
                  <a:cubicBezTo>
                    <a:pt x="288133" y="152874"/>
                    <a:pt x="288133" y="151696"/>
                    <a:pt x="288133" y="152874"/>
                  </a:cubicBezTo>
                  <a:lnTo>
                    <a:pt x="289550" y="151224"/>
                  </a:lnTo>
                  <a:cubicBezTo>
                    <a:pt x="290965" y="151224"/>
                    <a:pt x="289550" y="151224"/>
                    <a:pt x="291201" y="151224"/>
                  </a:cubicBezTo>
                  <a:lnTo>
                    <a:pt x="289314" y="152638"/>
                  </a:lnTo>
                  <a:cubicBezTo>
                    <a:pt x="290731" y="152638"/>
                    <a:pt x="289314" y="152638"/>
                    <a:pt x="289314" y="154055"/>
                  </a:cubicBezTo>
                  <a:cubicBezTo>
                    <a:pt x="289314" y="155473"/>
                    <a:pt x="289314" y="154055"/>
                    <a:pt x="287664" y="155942"/>
                  </a:cubicBezTo>
                  <a:cubicBezTo>
                    <a:pt x="291201" y="153347"/>
                    <a:pt x="289787" y="157359"/>
                    <a:pt x="291673" y="155942"/>
                  </a:cubicBezTo>
                  <a:cubicBezTo>
                    <a:pt x="293563" y="154528"/>
                    <a:pt x="291673" y="157832"/>
                    <a:pt x="289314" y="158304"/>
                  </a:cubicBezTo>
                  <a:cubicBezTo>
                    <a:pt x="286955" y="158774"/>
                    <a:pt x="289314" y="158304"/>
                    <a:pt x="291201" y="158304"/>
                  </a:cubicBezTo>
                  <a:cubicBezTo>
                    <a:pt x="293091" y="158304"/>
                    <a:pt x="288369" y="161136"/>
                    <a:pt x="291201" y="160427"/>
                  </a:cubicBezTo>
                  <a:cubicBezTo>
                    <a:pt x="294032" y="159719"/>
                    <a:pt x="291201" y="160427"/>
                    <a:pt x="291201" y="160427"/>
                  </a:cubicBezTo>
                  <a:lnTo>
                    <a:pt x="291201" y="160427"/>
                  </a:lnTo>
                  <a:cubicBezTo>
                    <a:pt x="291201" y="160427"/>
                    <a:pt x="291201" y="163731"/>
                    <a:pt x="293327" y="162550"/>
                  </a:cubicBezTo>
                  <a:cubicBezTo>
                    <a:pt x="292146" y="163495"/>
                    <a:pt x="291201" y="164437"/>
                    <a:pt x="290259" y="165618"/>
                  </a:cubicBezTo>
                  <a:cubicBezTo>
                    <a:pt x="290259" y="165618"/>
                    <a:pt x="292146" y="163967"/>
                    <a:pt x="293091" y="163023"/>
                  </a:cubicBezTo>
                  <a:cubicBezTo>
                    <a:pt x="294032" y="162078"/>
                    <a:pt x="293091" y="165145"/>
                    <a:pt x="294505" y="163023"/>
                  </a:cubicBezTo>
                  <a:cubicBezTo>
                    <a:pt x="294505" y="164437"/>
                    <a:pt x="291910" y="164673"/>
                    <a:pt x="290965" y="165854"/>
                  </a:cubicBezTo>
                  <a:cubicBezTo>
                    <a:pt x="292382" y="165145"/>
                    <a:pt x="293563" y="164437"/>
                    <a:pt x="294505" y="163259"/>
                  </a:cubicBezTo>
                  <a:cubicBezTo>
                    <a:pt x="295922" y="163259"/>
                    <a:pt x="294505" y="164673"/>
                    <a:pt x="294505" y="163259"/>
                  </a:cubicBezTo>
                  <a:lnTo>
                    <a:pt x="292618" y="163259"/>
                  </a:lnTo>
                  <a:cubicBezTo>
                    <a:pt x="292618" y="163259"/>
                    <a:pt x="292618" y="163259"/>
                    <a:pt x="294741" y="163259"/>
                  </a:cubicBezTo>
                  <a:cubicBezTo>
                    <a:pt x="292854" y="165618"/>
                    <a:pt x="294741" y="163259"/>
                    <a:pt x="292618" y="166563"/>
                  </a:cubicBezTo>
                  <a:cubicBezTo>
                    <a:pt x="294269" y="166563"/>
                    <a:pt x="293799" y="166563"/>
                    <a:pt x="292618" y="166563"/>
                  </a:cubicBezTo>
                  <a:cubicBezTo>
                    <a:pt x="291437" y="166563"/>
                    <a:pt x="294269" y="164909"/>
                    <a:pt x="295214" y="164673"/>
                  </a:cubicBezTo>
                  <a:lnTo>
                    <a:pt x="296631" y="163023"/>
                  </a:lnTo>
                  <a:cubicBezTo>
                    <a:pt x="296631" y="163023"/>
                    <a:pt x="294977" y="163023"/>
                    <a:pt x="296631" y="163023"/>
                  </a:cubicBezTo>
                  <a:lnTo>
                    <a:pt x="296631" y="164204"/>
                  </a:lnTo>
                  <a:cubicBezTo>
                    <a:pt x="296631" y="164204"/>
                    <a:pt x="294741" y="162314"/>
                    <a:pt x="298045" y="160191"/>
                  </a:cubicBezTo>
                  <a:cubicBezTo>
                    <a:pt x="301349" y="158068"/>
                    <a:pt x="298045" y="160191"/>
                    <a:pt x="296395" y="160191"/>
                  </a:cubicBezTo>
                  <a:cubicBezTo>
                    <a:pt x="297100" y="159010"/>
                    <a:pt x="298281" y="158304"/>
                    <a:pt x="299462" y="158068"/>
                  </a:cubicBezTo>
                  <a:cubicBezTo>
                    <a:pt x="299462" y="158068"/>
                    <a:pt x="299462" y="156887"/>
                    <a:pt x="297809" y="158068"/>
                  </a:cubicBezTo>
                  <a:cubicBezTo>
                    <a:pt x="296158" y="159246"/>
                    <a:pt x="297809" y="156651"/>
                    <a:pt x="296158" y="158068"/>
                  </a:cubicBezTo>
                  <a:cubicBezTo>
                    <a:pt x="294505" y="159482"/>
                    <a:pt x="298045" y="158068"/>
                    <a:pt x="298754" y="156415"/>
                  </a:cubicBezTo>
                  <a:cubicBezTo>
                    <a:pt x="299462" y="154764"/>
                    <a:pt x="296864" y="156415"/>
                    <a:pt x="298754" y="154055"/>
                  </a:cubicBezTo>
                  <a:cubicBezTo>
                    <a:pt x="300640" y="151696"/>
                    <a:pt x="298754" y="154055"/>
                    <a:pt x="297336" y="154055"/>
                  </a:cubicBezTo>
                  <a:cubicBezTo>
                    <a:pt x="295922" y="154055"/>
                    <a:pt x="297336" y="154055"/>
                    <a:pt x="297336" y="152405"/>
                  </a:cubicBezTo>
                  <a:lnTo>
                    <a:pt x="295686" y="152405"/>
                  </a:lnTo>
                  <a:cubicBezTo>
                    <a:pt x="295686" y="152405"/>
                    <a:pt x="295686" y="152405"/>
                    <a:pt x="295686" y="152405"/>
                  </a:cubicBezTo>
                  <a:lnTo>
                    <a:pt x="297336" y="152405"/>
                  </a:lnTo>
                  <a:cubicBezTo>
                    <a:pt x="295686" y="152405"/>
                    <a:pt x="295450" y="152405"/>
                    <a:pt x="295450" y="150515"/>
                  </a:cubicBezTo>
                  <a:cubicBezTo>
                    <a:pt x="295450" y="148629"/>
                    <a:pt x="295450" y="150515"/>
                    <a:pt x="296864" y="150515"/>
                  </a:cubicBezTo>
                  <a:cubicBezTo>
                    <a:pt x="298281" y="150515"/>
                    <a:pt x="296864" y="150515"/>
                    <a:pt x="296864" y="148865"/>
                  </a:cubicBezTo>
                  <a:cubicBezTo>
                    <a:pt x="296864" y="147211"/>
                    <a:pt x="296864" y="148865"/>
                    <a:pt x="296864" y="150515"/>
                  </a:cubicBezTo>
                  <a:cubicBezTo>
                    <a:pt x="299698" y="148629"/>
                    <a:pt x="296864" y="152169"/>
                    <a:pt x="299226" y="150515"/>
                  </a:cubicBezTo>
                  <a:cubicBezTo>
                    <a:pt x="301585" y="148865"/>
                    <a:pt x="298045" y="148156"/>
                    <a:pt x="298045" y="146506"/>
                  </a:cubicBezTo>
                  <a:cubicBezTo>
                    <a:pt x="298045" y="144852"/>
                    <a:pt x="298045" y="146506"/>
                    <a:pt x="298045" y="147920"/>
                  </a:cubicBezTo>
                  <a:cubicBezTo>
                    <a:pt x="298045" y="149337"/>
                    <a:pt x="300404" y="145088"/>
                    <a:pt x="298045" y="146033"/>
                  </a:cubicBezTo>
                  <a:lnTo>
                    <a:pt x="298045" y="146033"/>
                  </a:lnTo>
                  <a:cubicBezTo>
                    <a:pt x="296158" y="146033"/>
                    <a:pt x="298045" y="146033"/>
                    <a:pt x="296158" y="146033"/>
                  </a:cubicBezTo>
                  <a:cubicBezTo>
                    <a:pt x="296631" y="145797"/>
                    <a:pt x="297336" y="145797"/>
                    <a:pt x="297809" y="146033"/>
                  </a:cubicBezTo>
                  <a:cubicBezTo>
                    <a:pt x="297809" y="146033"/>
                    <a:pt x="297809" y="146033"/>
                    <a:pt x="297809" y="146033"/>
                  </a:cubicBezTo>
                  <a:cubicBezTo>
                    <a:pt x="297809" y="146033"/>
                    <a:pt x="295922" y="146033"/>
                    <a:pt x="296158" y="143907"/>
                  </a:cubicBezTo>
                  <a:cubicBezTo>
                    <a:pt x="296395" y="141784"/>
                    <a:pt x="296158" y="143907"/>
                    <a:pt x="296158" y="143907"/>
                  </a:cubicBezTo>
                  <a:cubicBezTo>
                    <a:pt x="294741" y="143202"/>
                    <a:pt x="293799" y="141548"/>
                    <a:pt x="294269" y="139898"/>
                  </a:cubicBezTo>
                  <a:lnTo>
                    <a:pt x="295922" y="139898"/>
                  </a:lnTo>
                  <a:cubicBezTo>
                    <a:pt x="297336" y="138008"/>
                    <a:pt x="295922" y="139898"/>
                    <a:pt x="294032" y="139898"/>
                  </a:cubicBezTo>
                  <a:cubicBezTo>
                    <a:pt x="292146" y="139898"/>
                    <a:pt x="295922" y="138244"/>
                    <a:pt x="296395" y="137066"/>
                  </a:cubicBezTo>
                  <a:cubicBezTo>
                    <a:pt x="296864" y="135885"/>
                    <a:pt x="294977" y="138717"/>
                    <a:pt x="294269" y="139189"/>
                  </a:cubicBezTo>
                  <a:cubicBezTo>
                    <a:pt x="293563" y="139661"/>
                    <a:pt x="291437" y="139189"/>
                    <a:pt x="294269" y="136594"/>
                  </a:cubicBezTo>
                  <a:cubicBezTo>
                    <a:pt x="291910" y="138244"/>
                    <a:pt x="292618" y="136594"/>
                    <a:pt x="291673" y="136594"/>
                  </a:cubicBezTo>
                  <a:lnTo>
                    <a:pt x="293327" y="134707"/>
                  </a:lnTo>
                  <a:cubicBezTo>
                    <a:pt x="291673" y="134707"/>
                    <a:pt x="291673" y="134707"/>
                    <a:pt x="291437" y="134707"/>
                  </a:cubicBezTo>
                  <a:cubicBezTo>
                    <a:pt x="291201" y="134707"/>
                    <a:pt x="291437" y="134707"/>
                    <a:pt x="291437" y="134707"/>
                  </a:cubicBezTo>
                  <a:cubicBezTo>
                    <a:pt x="291437" y="134707"/>
                    <a:pt x="291437" y="133290"/>
                    <a:pt x="289787" y="134707"/>
                  </a:cubicBezTo>
                  <a:cubicBezTo>
                    <a:pt x="288133" y="136121"/>
                    <a:pt x="291201" y="134707"/>
                    <a:pt x="291673" y="132581"/>
                  </a:cubicBezTo>
                  <a:cubicBezTo>
                    <a:pt x="292146" y="130458"/>
                    <a:pt x="291673" y="132581"/>
                    <a:pt x="293799" y="132581"/>
                  </a:cubicBezTo>
                  <a:cubicBezTo>
                    <a:pt x="295922" y="132581"/>
                    <a:pt x="291910" y="132581"/>
                    <a:pt x="289550" y="132581"/>
                  </a:cubicBezTo>
                  <a:cubicBezTo>
                    <a:pt x="287191" y="132581"/>
                    <a:pt x="291673" y="132581"/>
                    <a:pt x="292382" y="130222"/>
                  </a:cubicBezTo>
                  <a:cubicBezTo>
                    <a:pt x="293091" y="127863"/>
                    <a:pt x="290731" y="128808"/>
                    <a:pt x="292382" y="126209"/>
                  </a:cubicBezTo>
                  <a:cubicBezTo>
                    <a:pt x="290023" y="127627"/>
                    <a:pt x="292382" y="126209"/>
                    <a:pt x="292382" y="126209"/>
                  </a:cubicBezTo>
                  <a:cubicBezTo>
                    <a:pt x="292382" y="126209"/>
                    <a:pt x="292382" y="126209"/>
                    <a:pt x="290495" y="127627"/>
                  </a:cubicBezTo>
                  <a:cubicBezTo>
                    <a:pt x="288606" y="129041"/>
                    <a:pt x="287900" y="127627"/>
                    <a:pt x="290495" y="123850"/>
                  </a:cubicBezTo>
                  <a:cubicBezTo>
                    <a:pt x="290495" y="123850"/>
                    <a:pt x="290495" y="120077"/>
                    <a:pt x="288133" y="120782"/>
                  </a:cubicBezTo>
                  <a:cubicBezTo>
                    <a:pt x="285774" y="121491"/>
                    <a:pt x="288133" y="120782"/>
                    <a:pt x="288133" y="117242"/>
                  </a:cubicBezTo>
                  <a:cubicBezTo>
                    <a:pt x="286246" y="117242"/>
                    <a:pt x="288133" y="117242"/>
                    <a:pt x="285302" y="117242"/>
                  </a:cubicBezTo>
                  <a:cubicBezTo>
                    <a:pt x="282470" y="117242"/>
                    <a:pt x="285302" y="117242"/>
                    <a:pt x="286955" y="115356"/>
                  </a:cubicBezTo>
                  <a:cubicBezTo>
                    <a:pt x="288606" y="113469"/>
                    <a:pt x="283887" y="111815"/>
                    <a:pt x="284596" y="108042"/>
                  </a:cubicBezTo>
                  <a:cubicBezTo>
                    <a:pt x="284596" y="108042"/>
                    <a:pt x="282942" y="108042"/>
                    <a:pt x="283179" y="109456"/>
                  </a:cubicBezTo>
                  <a:cubicBezTo>
                    <a:pt x="283415" y="110873"/>
                    <a:pt x="283179" y="104502"/>
                    <a:pt x="280583" y="104029"/>
                  </a:cubicBezTo>
                  <a:cubicBezTo>
                    <a:pt x="277988" y="103557"/>
                    <a:pt x="280583" y="101906"/>
                    <a:pt x="280583" y="101670"/>
                  </a:cubicBezTo>
                  <a:lnTo>
                    <a:pt x="279402" y="101670"/>
                  </a:lnTo>
                  <a:cubicBezTo>
                    <a:pt x="279402" y="101670"/>
                    <a:pt x="279402" y="99311"/>
                    <a:pt x="279402" y="99780"/>
                  </a:cubicBezTo>
                  <a:lnTo>
                    <a:pt x="280819" y="97658"/>
                  </a:lnTo>
                  <a:cubicBezTo>
                    <a:pt x="278224" y="97658"/>
                    <a:pt x="278224" y="94590"/>
                    <a:pt x="277752" y="92231"/>
                  </a:cubicBezTo>
                  <a:lnTo>
                    <a:pt x="277752" y="92231"/>
                  </a:lnTo>
                  <a:cubicBezTo>
                    <a:pt x="277752" y="87982"/>
                    <a:pt x="273975" y="86331"/>
                    <a:pt x="272797" y="82791"/>
                  </a:cubicBezTo>
                  <a:cubicBezTo>
                    <a:pt x="270671" y="82791"/>
                    <a:pt x="270908" y="80432"/>
                    <a:pt x="269966" y="79251"/>
                  </a:cubicBezTo>
                  <a:cubicBezTo>
                    <a:pt x="269021" y="78073"/>
                    <a:pt x="268076" y="79251"/>
                    <a:pt x="269966" y="77364"/>
                  </a:cubicBezTo>
                  <a:lnTo>
                    <a:pt x="268548" y="77364"/>
                  </a:lnTo>
                  <a:cubicBezTo>
                    <a:pt x="270435" y="75005"/>
                    <a:pt x="266898" y="77364"/>
                    <a:pt x="268548" y="74533"/>
                  </a:cubicBezTo>
                  <a:cubicBezTo>
                    <a:pt x="265481" y="74533"/>
                    <a:pt x="266662" y="70756"/>
                    <a:pt x="263830" y="70992"/>
                  </a:cubicBezTo>
                  <a:lnTo>
                    <a:pt x="263830" y="69578"/>
                  </a:lnTo>
                  <a:cubicBezTo>
                    <a:pt x="260290" y="69578"/>
                    <a:pt x="261235" y="65093"/>
                    <a:pt x="257458" y="65329"/>
                  </a:cubicBezTo>
                  <a:cubicBezTo>
                    <a:pt x="258637" y="62498"/>
                    <a:pt x="255099" y="65329"/>
                    <a:pt x="257458" y="62025"/>
                  </a:cubicBezTo>
                  <a:cubicBezTo>
                    <a:pt x="255335" y="63206"/>
                    <a:pt x="257458" y="60611"/>
                    <a:pt x="255099" y="62025"/>
                  </a:cubicBezTo>
                  <a:cubicBezTo>
                    <a:pt x="255099" y="59194"/>
                    <a:pt x="253446" y="58485"/>
                    <a:pt x="251559" y="58016"/>
                  </a:cubicBezTo>
                  <a:cubicBezTo>
                    <a:pt x="249669" y="57543"/>
                    <a:pt x="244951" y="53531"/>
                    <a:pt x="243064" y="49991"/>
                  </a:cubicBezTo>
                  <a:lnTo>
                    <a:pt x="241883" y="49991"/>
                  </a:lnTo>
                  <a:cubicBezTo>
                    <a:pt x="241883" y="49991"/>
                    <a:pt x="241883" y="49991"/>
                    <a:pt x="241883" y="49991"/>
                  </a:cubicBezTo>
                  <a:cubicBezTo>
                    <a:pt x="241883" y="49991"/>
                    <a:pt x="238816" y="48104"/>
                    <a:pt x="236456" y="47631"/>
                  </a:cubicBezTo>
                  <a:lnTo>
                    <a:pt x="236456" y="46217"/>
                  </a:lnTo>
                  <a:cubicBezTo>
                    <a:pt x="236456" y="46217"/>
                    <a:pt x="234333" y="48340"/>
                    <a:pt x="235039" y="46217"/>
                  </a:cubicBezTo>
                  <a:cubicBezTo>
                    <a:pt x="235748" y="44091"/>
                    <a:pt x="235039" y="46217"/>
                    <a:pt x="235039" y="46217"/>
                  </a:cubicBezTo>
                  <a:cubicBezTo>
                    <a:pt x="235039" y="46217"/>
                    <a:pt x="235039" y="46217"/>
                    <a:pt x="235039" y="46217"/>
                  </a:cubicBezTo>
                  <a:cubicBezTo>
                    <a:pt x="223241" y="36778"/>
                    <a:pt x="210264" y="28989"/>
                    <a:pt x="196575" y="22620"/>
                  </a:cubicBezTo>
                  <a:lnTo>
                    <a:pt x="196575" y="22620"/>
                  </a:lnTo>
                  <a:cubicBezTo>
                    <a:pt x="196575" y="20494"/>
                    <a:pt x="191857" y="22620"/>
                    <a:pt x="191857" y="18843"/>
                  </a:cubicBezTo>
                  <a:cubicBezTo>
                    <a:pt x="191857" y="18843"/>
                    <a:pt x="189262" y="20966"/>
                    <a:pt x="191857" y="18843"/>
                  </a:cubicBezTo>
                  <a:cubicBezTo>
                    <a:pt x="194453" y="16720"/>
                    <a:pt x="189734" y="18843"/>
                    <a:pt x="190443" y="18843"/>
                  </a:cubicBezTo>
                  <a:lnTo>
                    <a:pt x="189026" y="18843"/>
                  </a:lnTo>
                  <a:cubicBezTo>
                    <a:pt x="189026" y="18843"/>
                    <a:pt x="189026" y="17190"/>
                    <a:pt x="187139" y="18843"/>
                  </a:cubicBezTo>
                  <a:cubicBezTo>
                    <a:pt x="187139" y="15067"/>
                    <a:pt x="179822" y="16720"/>
                    <a:pt x="180531" y="11527"/>
                  </a:cubicBezTo>
                  <a:lnTo>
                    <a:pt x="179114" y="11527"/>
                  </a:lnTo>
                  <a:cubicBezTo>
                    <a:pt x="179114" y="9640"/>
                    <a:pt x="179114" y="9404"/>
                    <a:pt x="177463" y="11527"/>
                  </a:cubicBezTo>
                  <a:lnTo>
                    <a:pt x="178878" y="9876"/>
                  </a:lnTo>
                  <a:cubicBezTo>
                    <a:pt x="176518" y="11763"/>
                    <a:pt x="177699" y="9876"/>
                    <a:pt x="178878" y="9876"/>
                  </a:cubicBezTo>
                  <a:cubicBezTo>
                    <a:pt x="180059" y="9876"/>
                    <a:pt x="176282" y="9876"/>
                    <a:pt x="175576" y="9876"/>
                  </a:cubicBezTo>
                  <a:cubicBezTo>
                    <a:pt x="175813" y="9168"/>
                    <a:pt x="176282" y="8695"/>
                    <a:pt x="176991" y="8223"/>
                  </a:cubicBezTo>
                  <a:cubicBezTo>
                    <a:pt x="176991" y="8223"/>
                    <a:pt x="174632" y="10112"/>
                    <a:pt x="175576" y="8223"/>
                  </a:cubicBezTo>
                  <a:lnTo>
                    <a:pt x="175576" y="8223"/>
                  </a:lnTo>
                  <a:cubicBezTo>
                    <a:pt x="175576" y="8223"/>
                    <a:pt x="175576" y="8223"/>
                    <a:pt x="174159" y="8223"/>
                  </a:cubicBezTo>
                  <a:lnTo>
                    <a:pt x="174159" y="8223"/>
                  </a:lnTo>
                  <a:cubicBezTo>
                    <a:pt x="174159" y="8223"/>
                    <a:pt x="172036" y="8223"/>
                    <a:pt x="171564" y="8223"/>
                  </a:cubicBezTo>
                  <a:cubicBezTo>
                    <a:pt x="171091" y="8223"/>
                    <a:pt x="171564" y="8223"/>
                    <a:pt x="173687" y="6808"/>
                  </a:cubicBezTo>
                  <a:cubicBezTo>
                    <a:pt x="175813" y="5391"/>
                    <a:pt x="170147" y="6808"/>
                    <a:pt x="168496" y="6808"/>
                  </a:cubicBezTo>
                  <a:lnTo>
                    <a:pt x="168496" y="4922"/>
                  </a:lnTo>
                  <a:cubicBezTo>
                    <a:pt x="169913" y="3505"/>
                    <a:pt x="168496" y="4922"/>
                    <a:pt x="168496" y="6336"/>
                  </a:cubicBezTo>
                  <a:cubicBezTo>
                    <a:pt x="168496" y="7753"/>
                    <a:pt x="166846" y="6336"/>
                    <a:pt x="165428" y="6336"/>
                  </a:cubicBezTo>
                  <a:cubicBezTo>
                    <a:pt x="164014" y="6336"/>
                    <a:pt x="165428" y="4922"/>
                    <a:pt x="166846" y="4213"/>
                  </a:cubicBezTo>
                  <a:cubicBezTo>
                    <a:pt x="168260" y="3505"/>
                    <a:pt x="164956" y="5864"/>
                    <a:pt x="166846" y="4213"/>
                  </a:cubicBezTo>
                  <a:cubicBezTo>
                    <a:pt x="168732" y="2560"/>
                    <a:pt x="166846" y="4213"/>
                    <a:pt x="166846" y="5627"/>
                  </a:cubicBezTo>
                  <a:cubicBezTo>
                    <a:pt x="166846" y="7045"/>
                    <a:pt x="166846" y="5627"/>
                    <a:pt x="163778" y="5627"/>
                  </a:cubicBezTo>
                  <a:lnTo>
                    <a:pt x="163778" y="5627"/>
                  </a:lnTo>
                  <a:cubicBezTo>
                    <a:pt x="163778" y="5627"/>
                    <a:pt x="163778" y="5627"/>
                    <a:pt x="163778" y="5627"/>
                  </a:cubicBezTo>
                  <a:cubicBezTo>
                    <a:pt x="163778" y="5627"/>
                    <a:pt x="163778" y="5627"/>
                    <a:pt x="161416" y="7045"/>
                  </a:cubicBezTo>
                  <a:cubicBezTo>
                    <a:pt x="161416" y="3741"/>
                    <a:pt x="155516" y="8931"/>
                    <a:pt x="157878" y="4449"/>
                  </a:cubicBezTo>
                  <a:cubicBezTo>
                    <a:pt x="155047" y="7045"/>
                    <a:pt x="154811" y="5864"/>
                    <a:pt x="153866" y="6100"/>
                  </a:cubicBezTo>
                  <a:cubicBezTo>
                    <a:pt x="152921" y="6336"/>
                    <a:pt x="155047" y="6100"/>
                    <a:pt x="156225" y="6100"/>
                  </a:cubicBezTo>
                  <a:cubicBezTo>
                    <a:pt x="157406" y="6100"/>
                    <a:pt x="156225" y="6100"/>
                    <a:pt x="156225" y="4686"/>
                  </a:cubicBezTo>
                  <a:lnTo>
                    <a:pt x="160001" y="2796"/>
                  </a:lnTo>
                  <a:cubicBezTo>
                    <a:pt x="157170" y="5864"/>
                    <a:pt x="160001" y="2796"/>
                    <a:pt x="161652" y="2796"/>
                  </a:cubicBezTo>
                  <a:cubicBezTo>
                    <a:pt x="163305" y="2796"/>
                    <a:pt x="160238" y="437"/>
                    <a:pt x="156934" y="2796"/>
                  </a:cubicBezTo>
                  <a:lnTo>
                    <a:pt x="158584" y="2796"/>
                  </a:lnTo>
                  <a:cubicBezTo>
                    <a:pt x="158584" y="2796"/>
                    <a:pt x="156934" y="2796"/>
                    <a:pt x="154338" y="4686"/>
                  </a:cubicBezTo>
                  <a:cubicBezTo>
                    <a:pt x="151743" y="6572"/>
                    <a:pt x="154338" y="3268"/>
                    <a:pt x="154338" y="2796"/>
                  </a:cubicBezTo>
                  <a:cubicBezTo>
                    <a:pt x="154338" y="2324"/>
                    <a:pt x="151507" y="2796"/>
                    <a:pt x="148675" y="4922"/>
                  </a:cubicBezTo>
                  <a:cubicBezTo>
                    <a:pt x="145844" y="7045"/>
                    <a:pt x="146786" y="3032"/>
                    <a:pt x="143012" y="4922"/>
                  </a:cubicBezTo>
                  <a:cubicBezTo>
                    <a:pt x="139236" y="6808"/>
                    <a:pt x="140650" y="4922"/>
                    <a:pt x="138291" y="4922"/>
                  </a:cubicBezTo>
                  <a:cubicBezTo>
                    <a:pt x="138291" y="2324"/>
                    <a:pt x="129088" y="7990"/>
                    <a:pt x="131683" y="2090"/>
                  </a:cubicBezTo>
                  <a:cubicBezTo>
                    <a:pt x="128382" y="6336"/>
                    <a:pt x="128618" y="2090"/>
                    <a:pt x="125550" y="6808"/>
                  </a:cubicBezTo>
                  <a:cubicBezTo>
                    <a:pt x="125550" y="6808"/>
                    <a:pt x="121774" y="9168"/>
                    <a:pt x="123661" y="6808"/>
                  </a:cubicBezTo>
                  <a:cubicBezTo>
                    <a:pt x="119179" y="8695"/>
                    <a:pt x="117525" y="6808"/>
                    <a:pt x="119179" y="3505"/>
                  </a:cubicBezTo>
                  <a:cubicBezTo>
                    <a:pt x="117997" y="4213"/>
                    <a:pt x="117053" y="5155"/>
                    <a:pt x="116111" y="6100"/>
                  </a:cubicBezTo>
                  <a:cubicBezTo>
                    <a:pt x="116111" y="6100"/>
                    <a:pt x="116111" y="6100"/>
                    <a:pt x="116111" y="4213"/>
                  </a:cubicBezTo>
                  <a:cubicBezTo>
                    <a:pt x="116111" y="2324"/>
                    <a:pt x="116111" y="4213"/>
                    <a:pt x="116111" y="4213"/>
                  </a:cubicBezTo>
                  <a:cubicBezTo>
                    <a:pt x="115166" y="5155"/>
                    <a:pt x="113985" y="6100"/>
                    <a:pt x="112807" y="6808"/>
                  </a:cubicBezTo>
                  <a:cubicBezTo>
                    <a:pt x="112807" y="6808"/>
                    <a:pt x="112807" y="6808"/>
                    <a:pt x="112807" y="6808"/>
                  </a:cubicBezTo>
                  <a:cubicBezTo>
                    <a:pt x="112807" y="6808"/>
                    <a:pt x="108558" y="6808"/>
                    <a:pt x="110448" y="2796"/>
                  </a:cubicBezTo>
                  <a:cubicBezTo>
                    <a:pt x="108322" y="4922"/>
                    <a:pt x="107616" y="4922"/>
                    <a:pt x="107616" y="4213"/>
                  </a:cubicBezTo>
                  <a:cubicBezTo>
                    <a:pt x="104312" y="6808"/>
                    <a:pt x="100772" y="8695"/>
                    <a:pt x="96759" y="9640"/>
                  </a:cubicBezTo>
                  <a:lnTo>
                    <a:pt x="98177" y="7517"/>
                  </a:lnTo>
                  <a:cubicBezTo>
                    <a:pt x="96523" y="9404"/>
                    <a:pt x="96287" y="7517"/>
                    <a:pt x="94873" y="9168"/>
                  </a:cubicBezTo>
                  <a:lnTo>
                    <a:pt x="94873" y="9168"/>
                  </a:lnTo>
                  <a:cubicBezTo>
                    <a:pt x="92750" y="8695"/>
                    <a:pt x="90388" y="9168"/>
                    <a:pt x="88737" y="10585"/>
                  </a:cubicBezTo>
                  <a:cubicBezTo>
                    <a:pt x="85906" y="10112"/>
                    <a:pt x="83074" y="10821"/>
                    <a:pt x="80951" y="12472"/>
                  </a:cubicBezTo>
                  <a:cubicBezTo>
                    <a:pt x="80951" y="12472"/>
                    <a:pt x="75994" y="13889"/>
                    <a:pt x="74107" y="14595"/>
                  </a:cubicBezTo>
                  <a:cubicBezTo>
                    <a:pt x="70803" y="16012"/>
                    <a:pt x="67735" y="17662"/>
                    <a:pt x="64667" y="19552"/>
                  </a:cubicBezTo>
                  <a:cubicBezTo>
                    <a:pt x="64667" y="19552"/>
                    <a:pt x="64667" y="19552"/>
                    <a:pt x="63253" y="21675"/>
                  </a:cubicBezTo>
                  <a:cubicBezTo>
                    <a:pt x="61836" y="23798"/>
                    <a:pt x="63253" y="21675"/>
                    <a:pt x="61836" y="21675"/>
                  </a:cubicBezTo>
                  <a:cubicBezTo>
                    <a:pt x="60421" y="21675"/>
                    <a:pt x="61836" y="21675"/>
                    <a:pt x="61836" y="23089"/>
                  </a:cubicBezTo>
                  <a:cubicBezTo>
                    <a:pt x="64195" y="21439"/>
                    <a:pt x="61836" y="24743"/>
                    <a:pt x="64195" y="23089"/>
                  </a:cubicBezTo>
                  <a:cubicBezTo>
                    <a:pt x="66557" y="21439"/>
                    <a:pt x="64195" y="24506"/>
                    <a:pt x="63017" y="24979"/>
                  </a:cubicBezTo>
                  <a:cubicBezTo>
                    <a:pt x="63725" y="24743"/>
                    <a:pt x="64195" y="24743"/>
                    <a:pt x="64904" y="24979"/>
                  </a:cubicBezTo>
                  <a:cubicBezTo>
                    <a:pt x="63253" y="25687"/>
                    <a:pt x="61600" y="26629"/>
                    <a:pt x="59949" y="27810"/>
                  </a:cubicBezTo>
                  <a:cubicBezTo>
                    <a:pt x="63253" y="29225"/>
                    <a:pt x="66790" y="29225"/>
                    <a:pt x="70094" y="27810"/>
                  </a:cubicBezTo>
                  <a:cubicBezTo>
                    <a:pt x="70094" y="27810"/>
                    <a:pt x="70094" y="27810"/>
                    <a:pt x="70094" y="28989"/>
                  </a:cubicBezTo>
                  <a:lnTo>
                    <a:pt x="71511" y="27338"/>
                  </a:lnTo>
                  <a:lnTo>
                    <a:pt x="71511" y="27338"/>
                  </a:lnTo>
                  <a:cubicBezTo>
                    <a:pt x="69152" y="30170"/>
                    <a:pt x="74107" y="27338"/>
                    <a:pt x="76230" y="24979"/>
                  </a:cubicBezTo>
                  <a:cubicBezTo>
                    <a:pt x="75524" y="26157"/>
                    <a:pt x="74343" y="26866"/>
                    <a:pt x="73162" y="27574"/>
                  </a:cubicBezTo>
                  <a:cubicBezTo>
                    <a:pt x="73162" y="27574"/>
                    <a:pt x="73162" y="27574"/>
                    <a:pt x="73162" y="29697"/>
                  </a:cubicBezTo>
                  <a:cubicBezTo>
                    <a:pt x="73162" y="31820"/>
                    <a:pt x="73162" y="29697"/>
                    <a:pt x="70567" y="31114"/>
                  </a:cubicBezTo>
                  <a:cubicBezTo>
                    <a:pt x="67971" y="32529"/>
                    <a:pt x="72690" y="29461"/>
                    <a:pt x="70567" y="31114"/>
                  </a:cubicBezTo>
                  <a:lnTo>
                    <a:pt x="72456" y="29461"/>
                  </a:lnTo>
                  <a:cubicBezTo>
                    <a:pt x="72456" y="29461"/>
                    <a:pt x="72456" y="29461"/>
                    <a:pt x="72456" y="29461"/>
                  </a:cubicBezTo>
                  <a:lnTo>
                    <a:pt x="69389" y="32056"/>
                  </a:lnTo>
                  <a:lnTo>
                    <a:pt x="69389" y="32056"/>
                  </a:lnTo>
                  <a:cubicBezTo>
                    <a:pt x="71275" y="30406"/>
                    <a:pt x="69389" y="32056"/>
                    <a:pt x="69389" y="32056"/>
                  </a:cubicBezTo>
                  <a:lnTo>
                    <a:pt x="69389" y="30406"/>
                  </a:lnTo>
                  <a:cubicBezTo>
                    <a:pt x="67971" y="30406"/>
                    <a:pt x="64904" y="33474"/>
                    <a:pt x="63959" y="33710"/>
                  </a:cubicBezTo>
                  <a:cubicBezTo>
                    <a:pt x="65140" y="32765"/>
                    <a:pt x="66321" y="31820"/>
                    <a:pt x="67499" y="31114"/>
                  </a:cubicBezTo>
                  <a:cubicBezTo>
                    <a:pt x="67499" y="31114"/>
                    <a:pt x="67499" y="31114"/>
                    <a:pt x="65140" y="32529"/>
                  </a:cubicBezTo>
                  <a:cubicBezTo>
                    <a:pt x="62781" y="33946"/>
                    <a:pt x="62544" y="32529"/>
                    <a:pt x="60421" y="32529"/>
                  </a:cubicBezTo>
                  <a:cubicBezTo>
                    <a:pt x="58296" y="32529"/>
                    <a:pt x="62544" y="32529"/>
                    <a:pt x="63725" y="32529"/>
                  </a:cubicBezTo>
                  <a:cubicBezTo>
                    <a:pt x="60658" y="35124"/>
                    <a:pt x="59004" y="35124"/>
                    <a:pt x="60185" y="32529"/>
                  </a:cubicBezTo>
                  <a:cubicBezTo>
                    <a:pt x="61363" y="29933"/>
                    <a:pt x="56409" y="34182"/>
                    <a:pt x="57117" y="32529"/>
                  </a:cubicBezTo>
                  <a:cubicBezTo>
                    <a:pt x="51691" y="34888"/>
                    <a:pt x="51454" y="32529"/>
                    <a:pt x="46733" y="32529"/>
                  </a:cubicBezTo>
                  <a:cubicBezTo>
                    <a:pt x="46733" y="34418"/>
                    <a:pt x="46733" y="33710"/>
                    <a:pt x="45319" y="36305"/>
                  </a:cubicBezTo>
                  <a:cubicBezTo>
                    <a:pt x="43902" y="38900"/>
                    <a:pt x="45319" y="36305"/>
                    <a:pt x="45319" y="38428"/>
                  </a:cubicBezTo>
                  <a:lnTo>
                    <a:pt x="45319" y="38428"/>
                  </a:lnTo>
                  <a:cubicBezTo>
                    <a:pt x="43665" y="40551"/>
                    <a:pt x="45319" y="38428"/>
                    <a:pt x="45319" y="40318"/>
                  </a:cubicBezTo>
                  <a:cubicBezTo>
                    <a:pt x="44610" y="41023"/>
                    <a:pt x="43902" y="41496"/>
                    <a:pt x="43193" y="41968"/>
                  </a:cubicBezTo>
                  <a:cubicBezTo>
                    <a:pt x="43193" y="43619"/>
                    <a:pt x="43193" y="41968"/>
                    <a:pt x="43193" y="43385"/>
                  </a:cubicBezTo>
                  <a:cubicBezTo>
                    <a:pt x="43193" y="44800"/>
                    <a:pt x="41779" y="43385"/>
                    <a:pt x="41306" y="45508"/>
                  </a:cubicBezTo>
                  <a:cubicBezTo>
                    <a:pt x="40834" y="47631"/>
                    <a:pt x="43429" y="45508"/>
                    <a:pt x="44374" y="45508"/>
                  </a:cubicBezTo>
                  <a:cubicBezTo>
                    <a:pt x="43193" y="46923"/>
                    <a:pt x="41779" y="47868"/>
                    <a:pt x="40128" y="48340"/>
                  </a:cubicBezTo>
                  <a:lnTo>
                    <a:pt x="40128" y="49754"/>
                  </a:lnTo>
                  <a:lnTo>
                    <a:pt x="40128" y="49754"/>
                  </a:lnTo>
                  <a:cubicBezTo>
                    <a:pt x="40128" y="49754"/>
                    <a:pt x="40128" y="49754"/>
                    <a:pt x="41779" y="49754"/>
                  </a:cubicBezTo>
                  <a:cubicBezTo>
                    <a:pt x="43429" y="49754"/>
                    <a:pt x="41779" y="49754"/>
                    <a:pt x="41779" y="51644"/>
                  </a:cubicBezTo>
                  <a:cubicBezTo>
                    <a:pt x="41779" y="53531"/>
                    <a:pt x="43193" y="51644"/>
                    <a:pt x="43429" y="51644"/>
                  </a:cubicBezTo>
                  <a:cubicBezTo>
                    <a:pt x="44138" y="50935"/>
                    <a:pt x="45083" y="50227"/>
                    <a:pt x="45555" y="49285"/>
                  </a:cubicBezTo>
                  <a:cubicBezTo>
                    <a:pt x="46027" y="49049"/>
                    <a:pt x="46733" y="49049"/>
                    <a:pt x="47206" y="49285"/>
                  </a:cubicBezTo>
                  <a:lnTo>
                    <a:pt x="43902" y="53058"/>
                  </a:lnTo>
                  <a:cubicBezTo>
                    <a:pt x="41542" y="53531"/>
                    <a:pt x="39183" y="54712"/>
                    <a:pt x="37530" y="56598"/>
                  </a:cubicBezTo>
                  <a:cubicBezTo>
                    <a:pt x="36116" y="56598"/>
                    <a:pt x="34462" y="56598"/>
                    <a:pt x="34698" y="54476"/>
                  </a:cubicBezTo>
                  <a:cubicBezTo>
                    <a:pt x="32575" y="57071"/>
                    <a:pt x="32812" y="54476"/>
                    <a:pt x="32575" y="54476"/>
                  </a:cubicBezTo>
                  <a:cubicBezTo>
                    <a:pt x="32339" y="54476"/>
                    <a:pt x="32575" y="54476"/>
                    <a:pt x="33993" y="54476"/>
                  </a:cubicBezTo>
                  <a:cubicBezTo>
                    <a:pt x="35407" y="54476"/>
                    <a:pt x="32103" y="54476"/>
                    <a:pt x="31394" y="54476"/>
                  </a:cubicBezTo>
                  <a:cubicBezTo>
                    <a:pt x="30689" y="54476"/>
                    <a:pt x="32812" y="54476"/>
                    <a:pt x="32575" y="52822"/>
                  </a:cubicBezTo>
                  <a:cubicBezTo>
                    <a:pt x="32339" y="51172"/>
                    <a:pt x="29744" y="52822"/>
                    <a:pt x="29744" y="52822"/>
                  </a:cubicBezTo>
                  <a:cubicBezTo>
                    <a:pt x="29744" y="52822"/>
                    <a:pt x="27857" y="52822"/>
                    <a:pt x="26676" y="52822"/>
                  </a:cubicBezTo>
                  <a:cubicBezTo>
                    <a:pt x="25495" y="52822"/>
                    <a:pt x="26676" y="52822"/>
                    <a:pt x="26676" y="52822"/>
                  </a:cubicBezTo>
                  <a:cubicBezTo>
                    <a:pt x="26676" y="52822"/>
                    <a:pt x="21958" y="54712"/>
                    <a:pt x="23136" y="52822"/>
                  </a:cubicBezTo>
                  <a:cubicBezTo>
                    <a:pt x="20068" y="54476"/>
                    <a:pt x="20777" y="50227"/>
                    <a:pt x="15586" y="55184"/>
                  </a:cubicBezTo>
                  <a:cubicBezTo>
                    <a:pt x="15586" y="53767"/>
                    <a:pt x="12991" y="55184"/>
                    <a:pt x="13463" y="55184"/>
                  </a:cubicBezTo>
                  <a:cubicBezTo>
                    <a:pt x="13933" y="55184"/>
                    <a:pt x="13463" y="55184"/>
                    <a:pt x="15586" y="53294"/>
                  </a:cubicBezTo>
                  <a:cubicBezTo>
                    <a:pt x="11573" y="54712"/>
                    <a:pt x="7797" y="57071"/>
                    <a:pt x="4496" y="59902"/>
                  </a:cubicBezTo>
                  <a:cubicBezTo>
                    <a:pt x="3787" y="61317"/>
                    <a:pt x="2843" y="62734"/>
                    <a:pt x="1898" y="63915"/>
                  </a:cubicBezTo>
                  <a:cubicBezTo>
                    <a:pt x="1898" y="65802"/>
                    <a:pt x="1898" y="66274"/>
                    <a:pt x="-1167" y="70284"/>
                  </a:cubicBezTo>
                  <a:cubicBezTo>
                    <a:pt x="483" y="68870"/>
                    <a:pt x="483" y="70284"/>
                    <a:pt x="2370" y="68397"/>
                  </a:cubicBezTo>
                  <a:cubicBezTo>
                    <a:pt x="4260" y="66510"/>
                    <a:pt x="2370" y="68397"/>
                    <a:pt x="2370" y="68397"/>
                  </a:cubicBezTo>
                  <a:cubicBezTo>
                    <a:pt x="2370" y="68397"/>
                    <a:pt x="2370" y="68397"/>
                    <a:pt x="4024" y="68397"/>
                  </a:cubicBezTo>
                  <a:cubicBezTo>
                    <a:pt x="5674" y="68397"/>
                    <a:pt x="4024" y="70048"/>
                    <a:pt x="4024" y="70048"/>
                  </a:cubicBezTo>
                  <a:cubicBezTo>
                    <a:pt x="3551" y="70992"/>
                    <a:pt x="2843" y="71701"/>
                    <a:pt x="1898" y="71937"/>
                  </a:cubicBezTo>
                  <a:cubicBezTo>
                    <a:pt x="1898" y="71937"/>
                    <a:pt x="1898" y="71937"/>
                    <a:pt x="1898" y="71937"/>
                  </a:cubicBezTo>
                  <a:cubicBezTo>
                    <a:pt x="1898" y="71937"/>
                    <a:pt x="1898" y="73824"/>
                    <a:pt x="4732" y="73352"/>
                  </a:cubicBezTo>
                  <a:cubicBezTo>
                    <a:pt x="2606" y="76892"/>
                    <a:pt x="7328" y="73352"/>
                    <a:pt x="9923" y="73352"/>
                  </a:cubicBezTo>
                  <a:lnTo>
                    <a:pt x="9923" y="73352"/>
                  </a:lnTo>
                  <a:cubicBezTo>
                    <a:pt x="6619" y="76183"/>
                    <a:pt x="5674" y="75477"/>
                    <a:pt x="3315" y="77128"/>
                  </a:cubicBezTo>
                  <a:cubicBezTo>
                    <a:pt x="956" y="78781"/>
                    <a:pt x="3315" y="77128"/>
                    <a:pt x="3315" y="78781"/>
                  </a:cubicBezTo>
                  <a:cubicBezTo>
                    <a:pt x="7797" y="76892"/>
                    <a:pt x="7328" y="78781"/>
                    <a:pt x="10395" y="78781"/>
                  </a:cubicBezTo>
                  <a:lnTo>
                    <a:pt x="10395" y="78781"/>
                  </a:lnTo>
                  <a:cubicBezTo>
                    <a:pt x="8742" y="79015"/>
                    <a:pt x="7091" y="79487"/>
                    <a:pt x="5910" y="80668"/>
                  </a:cubicBezTo>
                  <a:cubicBezTo>
                    <a:pt x="5910" y="80668"/>
                    <a:pt x="5910" y="80668"/>
                    <a:pt x="5910" y="80668"/>
                  </a:cubicBezTo>
                  <a:cubicBezTo>
                    <a:pt x="5910" y="80668"/>
                    <a:pt x="7564" y="79251"/>
                    <a:pt x="5910" y="80668"/>
                  </a:cubicBezTo>
                  <a:lnTo>
                    <a:pt x="8269" y="78545"/>
                  </a:lnTo>
                  <a:cubicBezTo>
                    <a:pt x="8269" y="78545"/>
                    <a:pt x="9923" y="78545"/>
                    <a:pt x="12046" y="76892"/>
                  </a:cubicBezTo>
                  <a:cubicBezTo>
                    <a:pt x="14169" y="75241"/>
                    <a:pt x="10395" y="78781"/>
                    <a:pt x="12046" y="76892"/>
                  </a:cubicBezTo>
                  <a:lnTo>
                    <a:pt x="10395" y="78545"/>
                  </a:lnTo>
                  <a:cubicBezTo>
                    <a:pt x="10395" y="78545"/>
                    <a:pt x="12754" y="77128"/>
                    <a:pt x="13463" y="76183"/>
                  </a:cubicBezTo>
                  <a:cubicBezTo>
                    <a:pt x="14169" y="75241"/>
                    <a:pt x="12046" y="77837"/>
                    <a:pt x="11810" y="78545"/>
                  </a:cubicBezTo>
                  <a:cubicBezTo>
                    <a:pt x="11573" y="79251"/>
                    <a:pt x="13696" y="76892"/>
                    <a:pt x="14641" y="76419"/>
                  </a:cubicBezTo>
                  <a:cubicBezTo>
                    <a:pt x="15586" y="75947"/>
                    <a:pt x="14641" y="76419"/>
                    <a:pt x="14641" y="76419"/>
                  </a:cubicBezTo>
                  <a:cubicBezTo>
                    <a:pt x="14641" y="76419"/>
                    <a:pt x="16295" y="76419"/>
                    <a:pt x="16764" y="75005"/>
                  </a:cubicBezTo>
                  <a:cubicBezTo>
                    <a:pt x="16531" y="75947"/>
                    <a:pt x="16058" y="76656"/>
                    <a:pt x="15350" y="77364"/>
                  </a:cubicBezTo>
                  <a:cubicBezTo>
                    <a:pt x="15350" y="77364"/>
                    <a:pt x="15350" y="77364"/>
                    <a:pt x="13463" y="77364"/>
                  </a:cubicBezTo>
                  <a:cubicBezTo>
                    <a:pt x="11573" y="77364"/>
                    <a:pt x="15114" y="77364"/>
                    <a:pt x="16295" y="75477"/>
                  </a:cubicBezTo>
                  <a:cubicBezTo>
                    <a:pt x="17473" y="73588"/>
                    <a:pt x="16295" y="75477"/>
                    <a:pt x="20068" y="74060"/>
                  </a:cubicBezTo>
                  <a:cubicBezTo>
                    <a:pt x="23844" y="72646"/>
                    <a:pt x="18418" y="75714"/>
                    <a:pt x="17945" y="76656"/>
                  </a:cubicBezTo>
                  <a:lnTo>
                    <a:pt x="16058" y="76656"/>
                  </a:lnTo>
                  <a:cubicBezTo>
                    <a:pt x="15114" y="78073"/>
                    <a:pt x="13933" y="79251"/>
                    <a:pt x="12518" y="79960"/>
                  </a:cubicBezTo>
                  <a:cubicBezTo>
                    <a:pt x="12518" y="79960"/>
                    <a:pt x="12518" y="79960"/>
                    <a:pt x="12518" y="79960"/>
                  </a:cubicBezTo>
                  <a:cubicBezTo>
                    <a:pt x="12518" y="79960"/>
                    <a:pt x="12518" y="79960"/>
                    <a:pt x="11101" y="82319"/>
                  </a:cubicBezTo>
                  <a:cubicBezTo>
                    <a:pt x="12991" y="82319"/>
                    <a:pt x="13227" y="82319"/>
                    <a:pt x="13933" y="82319"/>
                  </a:cubicBezTo>
                  <a:cubicBezTo>
                    <a:pt x="14641" y="82319"/>
                    <a:pt x="12046" y="82319"/>
                    <a:pt x="13933" y="82319"/>
                  </a:cubicBezTo>
                  <a:lnTo>
                    <a:pt x="13933" y="82319"/>
                  </a:lnTo>
                  <a:lnTo>
                    <a:pt x="13933" y="82319"/>
                  </a:lnTo>
                  <a:cubicBezTo>
                    <a:pt x="13933" y="82319"/>
                    <a:pt x="13933" y="82319"/>
                    <a:pt x="15350" y="82319"/>
                  </a:cubicBezTo>
                  <a:lnTo>
                    <a:pt x="11810" y="86095"/>
                  </a:lnTo>
                  <a:lnTo>
                    <a:pt x="13933" y="84681"/>
                  </a:lnTo>
                  <a:cubicBezTo>
                    <a:pt x="13463" y="85623"/>
                    <a:pt x="12991" y="86331"/>
                    <a:pt x="12282" y="87276"/>
                  </a:cubicBezTo>
                  <a:lnTo>
                    <a:pt x="13696" y="87276"/>
                  </a:lnTo>
                  <a:cubicBezTo>
                    <a:pt x="13696" y="87276"/>
                    <a:pt x="13696" y="87276"/>
                    <a:pt x="12282" y="89163"/>
                  </a:cubicBezTo>
                  <a:cubicBezTo>
                    <a:pt x="10865" y="91050"/>
                    <a:pt x="13463" y="89163"/>
                    <a:pt x="13696" y="89163"/>
                  </a:cubicBezTo>
                  <a:cubicBezTo>
                    <a:pt x="13933" y="89163"/>
                    <a:pt x="13696" y="89163"/>
                    <a:pt x="11573" y="90813"/>
                  </a:cubicBezTo>
                  <a:cubicBezTo>
                    <a:pt x="9450" y="92467"/>
                    <a:pt x="11573" y="90813"/>
                    <a:pt x="11573" y="90813"/>
                  </a:cubicBezTo>
                  <a:cubicBezTo>
                    <a:pt x="12046" y="90344"/>
                    <a:pt x="12518" y="89871"/>
                    <a:pt x="12991" y="89399"/>
                  </a:cubicBezTo>
                  <a:cubicBezTo>
                    <a:pt x="12991" y="91758"/>
                    <a:pt x="16531" y="89399"/>
                    <a:pt x="16531" y="91758"/>
                  </a:cubicBezTo>
                  <a:lnTo>
                    <a:pt x="18418" y="91758"/>
                  </a:lnTo>
                  <a:cubicBezTo>
                    <a:pt x="14169" y="96713"/>
                    <a:pt x="20777" y="91758"/>
                    <a:pt x="20540" y="93412"/>
                  </a:cubicBezTo>
                  <a:cubicBezTo>
                    <a:pt x="16295" y="97421"/>
                    <a:pt x="16764" y="95535"/>
                    <a:pt x="14405" y="96713"/>
                  </a:cubicBezTo>
                  <a:cubicBezTo>
                    <a:pt x="12046" y="97894"/>
                    <a:pt x="16295" y="96713"/>
                    <a:pt x="14405" y="98366"/>
                  </a:cubicBezTo>
                  <a:lnTo>
                    <a:pt x="16531" y="97185"/>
                  </a:lnTo>
                  <a:lnTo>
                    <a:pt x="16531" y="98839"/>
                  </a:lnTo>
                  <a:cubicBezTo>
                    <a:pt x="16531" y="98839"/>
                    <a:pt x="14877" y="98839"/>
                    <a:pt x="16531" y="98839"/>
                  </a:cubicBezTo>
                  <a:cubicBezTo>
                    <a:pt x="18181" y="98839"/>
                    <a:pt x="16531" y="98839"/>
                    <a:pt x="14405" y="100725"/>
                  </a:cubicBezTo>
                  <a:cubicBezTo>
                    <a:pt x="12282" y="102612"/>
                    <a:pt x="17945" y="98366"/>
                    <a:pt x="15822" y="100725"/>
                  </a:cubicBezTo>
                  <a:lnTo>
                    <a:pt x="21249" y="96713"/>
                  </a:lnTo>
                  <a:cubicBezTo>
                    <a:pt x="21249" y="97894"/>
                    <a:pt x="19832" y="98366"/>
                    <a:pt x="19126" y="99075"/>
                  </a:cubicBezTo>
                  <a:cubicBezTo>
                    <a:pt x="18418" y="99780"/>
                    <a:pt x="19126" y="99075"/>
                    <a:pt x="19126" y="100489"/>
                  </a:cubicBezTo>
                  <a:cubicBezTo>
                    <a:pt x="19832" y="99544"/>
                    <a:pt x="20777" y="98839"/>
                    <a:pt x="21722" y="98366"/>
                  </a:cubicBezTo>
                  <a:cubicBezTo>
                    <a:pt x="21722" y="98366"/>
                    <a:pt x="21722" y="98366"/>
                    <a:pt x="21722" y="98366"/>
                  </a:cubicBezTo>
                  <a:cubicBezTo>
                    <a:pt x="21722" y="98366"/>
                    <a:pt x="21722" y="98366"/>
                    <a:pt x="21722" y="98366"/>
                  </a:cubicBezTo>
                  <a:lnTo>
                    <a:pt x="24789" y="96479"/>
                  </a:lnTo>
                  <a:cubicBezTo>
                    <a:pt x="23136" y="98366"/>
                    <a:pt x="23136" y="97658"/>
                    <a:pt x="24789" y="98366"/>
                  </a:cubicBezTo>
                  <a:cubicBezTo>
                    <a:pt x="26440" y="99075"/>
                    <a:pt x="23136" y="99780"/>
                    <a:pt x="22430" y="100962"/>
                  </a:cubicBezTo>
                  <a:cubicBezTo>
                    <a:pt x="25495" y="98130"/>
                    <a:pt x="24789" y="99311"/>
                    <a:pt x="27621" y="97421"/>
                  </a:cubicBezTo>
                  <a:cubicBezTo>
                    <a:pt x="30452" y="95535"/>
                    <a:pt x="27621" y="98839"/>
                    <a:pt x="27621" y="100017"/>
                  </a:cubicBezTo>
                  <a:cubicBezTo>
                    <a:pt x="29271" y="98602"/>
                    <a:pt x="31161" y="97421"/>
                    <a:pt x="33284" y="96479"/>
                  </a:cubicBezTo>
                  <a:cubicBezTo>
                    <a:pt x="33284" y="96479"/>
                    <a:pt x="31631" y="97658"/>
                    <a:pt x="30925" y="98602"/>
                  </a:cubicBezTo>
                  <a:cubicBezTo>
                    <a:pt x="30216" y="99544"/>
                    <a:pt x="36116" y="95535"/>
                    <a:pt x="38475" y="93881"/>
                  </a:cubicBezTo>
                  <a:cubicBezTo>
                    <a:pt x="40834" y="92231"/>
                    <a:pt x="34462" y="96243"/>
                    <a:pt x="33520" y="96479"/>
                  </a:cubicBezTo>
                  <a:lnTo>
                    <a:pt x="34935" y="95062"/>
                  </a:lnTo>
                  <a:cubicBezTo>
                    <a:pt x="34935" y="95062"/>
                    <a:pt x="33284" y="95062"/>
                    <a:pt x="32812" y="96479"/>
                  </a:cubicBezTo>
                  <a:cubicBezTo>
                    <a:pt x="34698" y="93412"/>
                    <a:pt x="26912" y="99544"/>
                    <a:pt x="29271" y="96479"/>
                  </a:cubicBezTo>
                  <a:cubicBezTo>
                    <a:pt x="31631" y="93412"/>
                    <a:pt x="34229" y="94590"/>
                    <a:pt x="34462" y="96479"/>
                  </a:cubicBezTo>
                  <a:cubicBezTo>
                    <a:pt x="38711" y="92939"/>
                    <a:pt x="39419" y="94117"/>
                    <a:pt x="40361" y="94590"/>
                  </a:cubicBezTo>
                  <a:lnTo>
                    <a:pt x="34935" y="99544"/>
                  </a:lnTo>
                  <a:cubicBezTo>
                    <a:pt x="36352" y="99544"/>
                    <a:pt x="34935" y="99544"/>
                    <a:pt x="37060" y="99544"/>
                  </a:cubicBezTo>
                  <a:cubicBezTo>
                    <a:pt x="34698" y="103321"/>
                    <a:pt x="39656" y="99544"/>
                    <a:pt x="37060" y="102143"/>
                  </a:cubicBezTo>
                  <a:lnTo>
                    <a:pt x="39892" y="102143"/>
                  </a:lnTo>
                  <a:cubicBezTo>
                    <a:pt x="39892" y="102143"/>
                    <a:pt x="39892" y="102143"/>
                    <a:pt x="41306" y="100489"/>
                  </a:cubicBezTo>
                  <a:cubicBezTo>
                    <a:pt x="42723" y="98839"/>
                    <a:pt x="41306" y="100489"/>
                    <a:pt x="42960" y="100489"/>
                  </a:cubicBezTo>
                  <a:cubicBezTo>
                    <a:pt x="44610" y="100489"/>
                    <a:pt x="41070" y="102143"/>
                    <a:pt x="41070" y="101906"/>
                  </a:cubicBezTo>
                  <a:cubicBezTo>
                    <a:pt x="41070" y="101670"/>
                    <a:pt x="41070" y="101906"/>
                    <a:pt x="43429" y="101906"/>
                  </a:cubicBezTo>
                  <a:cubicBezTo>
                    <a:pt x="45791" y="101906"/>
                    <a:pt x="44846" y="101906"/>
                    <a:pt x="43429" y="103557"/>
                  </a:cubicBezTo>
                  <a:cubicBezTo>
                    <a:pt x="42015" y="105210"/>
                    <a:pt x="46969" y="101434"/>
                    <a:pt x="46261" y="103557"/>
                  </a:cubicBezTo>
                  <a:cubicBezTo>
                    <a:pt x="44846" y="105210"/>
                    <a:pt x="43193" y="106625"/>
                    <a:pt x="41306" y="108042"/>
                  </a:cubicBezTo>
                  <a:cubicBezTo>
                    <a:pt x="41306" y="108042"/>
                    <a:pt x="44374" y="106152"/>
                    <a:pt x="44610" y="108042"/>
                  </a:cubicBezTo>
                  <a:cubicBezTo>
                    <a:pt x="44846" y="109929"/>
                    <a:pt x="43193" y="109692"/>
                    <a:pt x="44610" y="109692"/>
                  </a:cubicBezTo>
                  <a:cubicBezTo>
                    <a:pt x="46027" y="109692"/>
                    <a:pt x="44610" y="109692"/>
                    <a:pt x="46027" y="108042"/>
                  </a:cubicBezTo>
                  <a:cubicBezTo>
                    <a:pt x="47442" y="106388"/>
                    <a:pt x="46027" y="108042"/>
                    <a:pt x="46027" y="108042"/>
                  </a:cubicBezTo>
                  <a:cubicBezTo>
                    <a:pt x="46027" y="108042"/>
                    <a:pt x="47442" y="106625"/>
                    <a:pt x="46027" y="106388"/>
                  </a:cubicBezTo>
                  <a:cubicBezTo>
                    <a:pt x="46027" y="106388"/>
                    <a:pt x="46027" y="108278"/>
                    <a:pt x="46027" y="108042"/>
                  </a:cubicBezTo>
                  <a:cubicBezTo>
                    <a:pt x="46027" y="107806"/>
                    <a:pt x="46027" y="108042"/>
                    <a:pt x="47442" y="106625"/>
                  </a:cubicBezTo>
                  <a:cubicBezTo>
                    <a:pt x="48859" y="105210"/>
                    <a:pt x="47442" y="106625"/>
                    <a:pt x="47442" y="106625"/>
                  </a:cubicBezTo>
                  <a:lnTo>
                    <a:pt x="46027" y="106625"/>
                  </a:lnTo>
                  <a:cubicBezTo>
                    <a:pt x="45083" y="107569"/>
                    <a:pt x="44374" y="108511"/>
                    <a:pt x="43665" y="109456"/>
                  </a:cubicBezTo>
                  <a:cubicBezTo>
                    <a:pt x="48859" y="105680"/>
                    <a:pt x="49565" y="106861"/>
                    <a:pt x="52632" y="105444"/>
                  </a:cubicBezTo>
                  <a:lnTo>
                    <a:pt x="52632" y="106861"/>
                  </a:lnTo>
                  <a:cubicBezTo>
                    <a:pt x="53577" y="105916"/>
                    <a:pt x="54992" y="105210"/>
                    <a:pt x="56409" y="105210"/>
                  </a:cubicBezTo>
                  <a:cubicBezTo>
                    <a:pt x="54992" y="106861"/>
                    <a:pt x="53814" y="106861"/>
                    <a:pt x="52869" y="107806"/>
                  </a:cubicBezTo>
                  <a:cubicBezTo>
                    <a:pt x="51927" y="108748"/>
                    <a:pt x="52869" y="107806"/>
                    <a:pt x="52869" y="107806"/>
                  </a:cubicBezTo>
                  <a:cubicBezTo>
                    <a:pt x="52869" y="107806"/>
                    <a:pt x="56173" y="107806"/>
                    <a:pt x="56645" y="107806"/>
                  </a:cubicBezTo>
                  <a:cubicBezTo>
                    <a:pt x="57117" y="107806"/>
                    <a:pt x="54758" y="107806"/>
                    <a:pt x="52632" y="110637"/>
                  </a:cubicBezTo>
                  <a:cubicBezTo>
                    <a:pt x="50510" y="113469"/>
                    <a:pt x="52632" y="110637"/>
                    <a:pt x="54050" y="110637"/>
                  </a:cubicBezTo>
                  <a:cubicBezTo>
                    <a:pt x="54050" y="112996"/>
                    <a:pt x="59004" y="110637"/>
                    <a:pt x="60658" y="110637"/>
                  </a:cubicBezTo>
                  <a:cubicBezTo>
                    <a:pt x="62308" y="110637"/>
                    <a:pt x="58532" y="110637"/>
                    <a:pt x="58296" y="112996"/>
                  </a:cubicBezTo>
                  <a:cubicBezTo>
                    <a:pt x="58059" y="115356"/>
                    <a:pt x="60658" y="111110"/>
                    <a:pt x="61363" y="111110"/>
                  </a:cubicBezTo>
                  <a:cubicBezTo>
                    <a:pt x="62072" y="111110"/>
                    <a:pt x="61363" y="111110"/>
                    <a:pt x="61363" y="111110"/>
                  </a:cubicBezTo>
                  <a:lnTo>
                    <a:pt x="61363" y="111110"/>
                  </a:lnTo>
                  <a:cubicBezTo>
                    <a:pt x="62781" y="111110"/>
                    <a:pt x="61363" y="112996"/>
                    <a:pt x="63489" y="111110"/>
                  </a:cubicBezTo>
                  <a:lnTo>
                    <a:pt x="62308" y="112996"/>
                  </a:lnTo>
                  <a:cubicBezTo>
                    <a:pt x="63959" y="112996"/>
                    <a:pt x="62308" y="112996"/>
                    <a:pt x="64195" y="112996"/>
                  </a:cubicBezTo>
                  <a:lnTo>
                    <a:pt x="62781" y="114647"/>
                  </a:lnTo>
                  <a:cubicBezTo>
                    <a:pt x="62781" y="114647"/>
                    <a:pt x="62781" y="114647"/>
                    <a:pt x="62781" y="114647"/>
                  </a:cubicBezTo>
                  <a:lnTo>
                    <a:pt x="62781" y="114647"/>
                  </a:lnTo>
                  <a:cubicBezTo>
                    <a:pt x="62781" y="116300"/>
                    <a:pt x="64904" y="116537"/>
                    <a:pt x="66790" y="117009"/>
                  </a:cubicBezTo>
                  <a:lnTo>
                    <a:pt x="65140" y="118659"/>
                  </a:lnTo>
                  <a:cubicBezTo>
                    <a:pt x="65140" y="118659"/>
                    <a:pt x="65140" y="118659"/>
                    <a:pt x="65140" y="118659"/>
                  </a:cubicBezTo>
                  <a:cubicBezTo>
                    <a:pt x="65140" y="118659"/>
                    <a:pt x="66557" y="116773"/>
                    <a:pt x="67499" y="116300"/>
                  </a:cubicBezTo>
                  <a:cubicBezTo>
                    <a:pt x="68444" y="115828"/>
                    <a:pt x="67499" y="117715"/>
                    <a:pt x="67499" y="116300"/>
                  </a:cubicBezTo>
                  <a:cubicBezTo>
                    <a:pt x="67499" y="114883"/>
                    <a:pt x="67499" y="116300"/>
                    <a:pt x="66085" y="118423"/>
                  </a:cubicBezTo>
                  <a:lnTo>
                    <a:pt x="68208" y="116300"/>
                  </a:lnTo>
                  <a:cubicBezTo>
                    <a:pt x="66790" y="118423"/>
                    <a:pt x="68208" y="116300"/>
                    <a:pt x="68208" y="116300"/>
                  </a:cubicBezTo>
                  <a:cubicBezTo>
                    <a:pt x="67499" y="117009"/>
                    <a:pt x="67027" y="117715"/>
                    <a:pt x="66557" y="118423"/>
                  </a:cubicBezTo>
                  <a:cubicBezTo>
                    <a:pt x="67263" y="117951"/>
                    <a:pt x="67735" y="117478"/>
                    <a:pt x="67971" y="116773"/>
                  </a:cubicBezTo>
                  <a:cubicBezTo>
                    <a:pt x="67971" y="116773"/>
                    <a:pt x="67971" y="119132"/>
                    <a:pt x="66321" y="121255"/>
                  </a:cubicBezTo>
                  <a:cubicBezTo>
                    <a:pt x="64667" y="123378"/>
                    <a:pt x="66321" y="118896"/>
                    <a:pt x="69625" y="117478"/>
                  </a:cubicBezTo>
                  <a:cubicBezTo>
                    <a:pt x="72926" y="116064"/>
                    <a:pt x="69625" y="117478"/>
                    <a:pt x="69625" y="119604"/>
                  </a:cubicBezTo>
                  <a:cubicBezTo>
                    <a:pt x="69625" y="121727"/>
                    <a:pt x="69625" y="119604"/>
                    <a:pt x="72456" y="117951"/>
                  </a:cubicBezTo>
                  <a:cubicBezTo>
                    <a:pt x="75288" y="116300"/>
                    <a:pt x="72456" y="117951"/>
                    <a:pt x="72456" y="120310"/>
                  </a:cubicBezTo>
                  <a:lnTo>
                    <a:pt x="74107" y="120310"/>
                  </a:lnTo>
                  <a:cubicBezTo>
                    <a:pt x="74107" y="118423"/>
                    <a:pt x="74107" y="120310"/>
                    <a:pt x="74107" y="120310"/>
                  </a:cubicBezTo>
                  <a:cubicBezTo>
                    <a:pt x="74107" y="120310"/>
                    <a:pt x="75757" y="120310"/>
                    <a:pt x="77647" y="120310"/>
                  </a:cubicBezTo>
                  <a:cubicBezTo>
                    <a:pt x="76938" y="121255"/>
                    <a:pt x="75994" y="121963"/>
                    <a:pt x="74815" y="122672"/>
                  </a:cubicBezTo>
                  <a:cubicBezTo>
                    <a:pt x="74815" y="124795"/>
                    <a:pt x="77647" y="120782"/>
                    <a:pt x="78356" y="121019"/>
                  </a:cubicBezTo>
                  <a:cubicBezTo>
                    <a:pt x="79061" y="121255"/>
                    <a:pt x="78356" y="121019"/>
                    <a:pt x="78356" y="121019"/>
                  </a:cubicBezTo>
                  <a:cubicBezTo>
                    <a:pt x="78356" y="121019"/>
                    <a:pt x="78356" y="122672"/>
                    <a:pt x="78356" y="122672"/>
                  </a:cubicBezTo>
                  <a:cubicBezTo>
                    <a:pt x="78356" y="122672"/>
                    <a:pt x="78356" y="122672"/>
                    <a:pt x="76466" y="122672"/>
                  </a:cubicBezTo>
                  <a:lnTo>
                    <a:pt x="73871" y="125267"/>
                  </a:lnTo>
                  <a:cubicBezTo>
                    <a:pt x="75524" y="124323"/>
                    <a:pt x="77175" y="123378"/>
                    <a:pt x="78825" y="122436"/>
                  </a:cubicBezTo>
                  <a:cubicBezTo>
                    <a:pt x="78825" y="122436"/>
                    <a:pt x="78825" y="122436"/>
                    <a:pt x="78825" y="122436"/>
                  </a:cubicBezTo>
                  <a:cubicBezTo>
                    <a:pt x="78825" y="122436"/>
                    <a:pt x="78825" y="122436"/>
                    <a:pt x="76466" y="124559"/>
                  </a:cubicBezTo>
                  <a:cubicBezTo>
                    <a:pt x="74107" y="126682"/>
                    <a:pt x="76466" y="124559"/>
                    <a:pt x="75052" y="124559"/>
                  </a:cubicBezTo>
                  <a:cubicBezTo>
                    <a:pt x="73634" y="124559"/>
                    <a:pt x="76702" y="124559"/>
                    <a:pt x="75052" y="126209"/>
                  </a:cubicBezTo>
                  <a:cubicBezTo>
                    <a:pt x="73398" y="127863"/>
                    <a:pt x="75052" y="126209"/>
                    <a:pt x="77411" y="126209"/>
                  </a:cubicBezTo>
                  <a:cubicBezTo>
                    <a:pt x="75052" y="128808"/>
                    <a:pt x="77411" y="126209"/>
                    <a:pt x="77411" y="128571"/>
                  </a:cubicBezTo>
                  <a:cubicBezTo>
                    <a:pt x="77411" y="130931"/>
                    <a:pt x="79298" y="128571"/>
                    <a:pt x="80715" y="128571"/>
                  </a:cubicBezTo>
                  <a:cubicBezTo>
                    <a:pt x="82129" y="128571"/>
                    <a:pt x="82365" y="125976"/>
                    <a:pt x="80715" y="126682"/>
                  </a:cubicBezTo>
                  <a:cubicBezTo>
                    <a:pt x="79061" y="127390"/>
                    <a:pt x="82129" y="126682"/>
                    <a:pt x="82129" y="126682"/>
                  </a:cubicBezTo>
                  <a:cubicBezTo>
                    <a:pt x="81657" y="127390"/>
                    <a:pt x="80951" y="128099"/>
                    <a:pt x="80006" y="128571"/>
                  </a:cubicBezTo>
                  <a:lnTo>
                    <a:pt x="78119" y="131167"/>
                  </a:lnTo>
                  <a:cubicBezTo>
                    <a:pt x="80715" y="128571"/>
                    <a:pt x="78119" y="131167"/>
                    <a:pt x="81187" y="129277"/>
                  </a:cubicBezTo>
                  <a:cubicBezTo>
                    <a:pt x="84255" y="127390"/>
                    <a:pt x="81187" y="129277"/>
                    <a:pt x="81187" y="127863"/>
                  </a:cubicBezTo>
                  <a:cubicBezTo>
                    <a:pt x="81187" y="126446"/>
                    <a:pt x="82838" y="127863"/>
                    <a:pt x="81187" y="127863"/>
                  </a:cubicBezTo>
                  <a:cubicBezTo>
                    <a:pt x="79534" y="127863"/>
                    <a:pt x="81187" y="127863"/>
                    <a:pt x="81187" y="127863"/>
                  </a:cubicBezTo>
                  <a:cubicBezTo>
                    <a:pt x="81187" y="127863"/>
                    <a:pt x="81187" y="127863"/>
                    <a:pt x="81187" y="127863"/>
                  </a:cubicBezTo>
                  <a:cubicBezTo>
                    <a:pt x="81187" y="127863"/>
                    <a:pt x="83074" y="125976"/>
                    <a:pt x="81187" y="127863"/>
                  </a:cubicBezTo>
                  <a:lnTo>
                    <a:pt x="84019" y="125031"/>
                  </a:lnTo>
                  <a:cubicBezTo>
                    <a:pt x="84019" y="125031"/>
                    <a:pt x="84019" y="125031"/>
                    <a:pt x="82602" y="126918"/>
                  </a:cubicBezTo>
                  <a:lnTo>
                    <a:pt x="84724" y="125031"/>
                  </a:lnTo>
                  <a:cubicBezTo>
                    <a:pt x="84724" y="125031"/>
                    <a:pt x="84724" y="125031"/>
                    <a:pt x="84724" y="125031"/>
                  </a:cubicBezTo>
                  <a:cubicBezTo>
                    <a:pt x="84724" y="125031"/>
                    <a:pt x="82129" y="127390"/>
                    <a:pt x="81187" y="129041"/>
                  </a:cubicBezTo>
                  <a:lnTo>
                    <a:pt x="83546" y="126918"/>
                  </a:lnTo>
                  <a:cubicBezTo>
                    <a:pt x="84961" y="126918"/>
                    <a:pt x="83546" y="128571"/>
                    <a:pt x="83546" y="126918"/>
                  </a:cubicBezTo>
                  <a:lnTo>
                    <a:pt x="81893" y="129513"/>
                  </a:lnTo>
                  <a:cubicBezTo>
                    <a:pt x="83310" y="129513"/>
                    <a:pt x="81893" y="129513"/>
                    <a:pt x="81893" y="129513"/>
                  </a:cubicBezTo>
                  <a:cubicBezTo>
                    <a:pt x="81893" y="129513"/>
                    <a:pt x="83783" y="129513"/>
                    <a:pt x="84019" y="129513"/>
                  </a:cubicBezTo>
                  <a:cubicBezTo>
                    <a:pt x="84255" y="129513"/>
                    <a:pt x="82602" y="129513"/>
                    <a:pt x="82365" y="131403"/>
                  </a:cubicBezTo>
                  <a:cubicBezTo>
                    <a:pt x="82129" y="133290"/>
                    <a:pt x="83783" y="131403"/>
                    <a:pt x="84255" y="131403"/>
                  </a:cubicBezTo>
                  <a:cubicBezTo>
                    <a:pt x="84724" y="131403"/>
                    <a:pt x="84255" y="129750"/>
                    <a:pt x="86378" y="129277"/>
                  </a:cubicBezTo>
                  <a:cubicBezTo>
                    <a:pt x="88501" y="128808"/>
                    <a:pt x="84724" y="131167"/>
                    <a:pt x="84488" y="132109"/>
                  </a:cubicBezTo>
                  <a:lnTo>
                    <a:pt x="84488" y="132109"/>
                  </a:lnTo>
                  <a:cubicBezTo>
                    <a:pt x="81893" y="136121"/>
                    <a:pt x="87323" y="132109"/>
                    <a:pt x="86142" y="134471"/>
                  </a:cubicBezTo>
                  <a:cubicBezTo>
                    <a:pt x="87087" y="133526"/>
                    <a:pt x="88265" y="132581"/>
                    <a:pt x="89682" y="132345"/>
                  </a:cubicBezTo>
                  <a:cubicBezTo>
                    <a:pt x="89682" y="132345"/>
                    <a:pt x="89682" y="133762"/>
                    <a:pt x="89682" y="133762"/>
                  </a:cubicBezTo>
                  <a:cubicBezTo>
                    <a:pt x="89682" y="133762"/>
                    <a:pt x="89682" y="133762"/>
                    <a:pt x="87792" y="133762"/>
                  </a:cubicBezTo>
                  <a:cubicBezTo>
                    <a:pt x="85906" y="133762"/>
                    <a:pt x="87792" y="133762"/>
                    <a:pt x="89918" y="133762"/>
                  </a:cubicBezTo>
                  <a:cubicBezTo>
                    <a:pt x="92041" y="133762"/>
                    <a:pt x="89918" y="135176"/>
                    <a:pt x="88028" y="136594"/>
                  </a:cubicBezTo>
                  <a:cubicBezTo>
                    <a:pt x="86142" y="138008"/>
                    <a:pt x="88028" y="136594"/>
                    <a:pt x="89446" y="136594"/>
                  </a:cubicBezTo>
                  <a:lnTo>
                    <a:pt x="89446" y="138008"/>
                  </a:lnTo>
                  <a:cubicBezTo>
                    <a:pt x="90860" y="136357"/>
                    <a:pt x="92041" y="136357"/>
                    <a:pt x="89446" y="138008"/>
                  </a:cubicBezTo>
                  <a:cubicBezTo>
                    <a:pt x="91805" y="136121"/>
                    <a:pt x="91096" y="138008"/>
                    <a:pt x="90860" y="138008"/>
                  </a:cubicBezTo>
                  <a:cubicBezTo>
                    <a:pt x="90624" y="138008"/>
                    <a:pt x="90860" y="138008"/>
                    <a:pt x="92041" y="136594"/>
                  </a:cubicBezTo>
                  <a:cubicBezTo>
                    <a:pt x="93222" y="135176"/>
                    <a:pt x="92041" y="136594"/>
                    <a:pt x="92041" y="136594"/>
                  </a:cubicBezTo>
                  <a:cubicBezTo>
                    <a:pt x="91569" y="137538"/>
                    <a:pt x="90860" y="138480"/>
                    <a:pt x="89918" y="138953"/>
                  </a:cubicBezTo>
                  <a:cubicBezTo>
                    <a:pt x="89918" y="138953"/>
                    <a:pt x="89918" y="138953"/>
                    <a:pt x="88501" y="142021"/>
                  </a:cubicBezTo>
                  <a:lnTo>
                    <a:pt x="88501" y="142021"/>
                  </a:lnTo>
                  <a:cubicBezTo>
                    <a:pt x="88501" y="142021"/>
                    <a:pt x="88501" y="142021"/>
                    <a:pt x="88501" y="143674"/>
                  </a:cubicBezTo>
                  <a:cubicBezTo>
                    <a:pt x="88501" y="145325"/>
                    <a:pt x="90624" y="140134"/>
                    <a:pt x="90624" y="138953"/>
                  </a:cubicBezTo>
                  <a:cubicBezTo>
                    <a:pt x="90624" y="137775"/>
                    <a:pt x="90624" y="141312"/>
                    <a:pt x="90624" y="141312"/>
                  </a:cubicBezTo>
                  <a:cubicBezTo>
                    <a:pt x="90624" y="141312"/>
                    <a:pt x="92750" y="138244"/>
                    <a:pt x="93928" y="137066"/>
                  </a:cubicBezTo>
                  <a:cubicBezTo>
                    <a:pt x="95109" y="135885"/>
                    <a:pt x="93928" y="138480"/>
                    <a:pt x="92277" y="140370"/>
                  </a:cubicBezTo>
                  <a:lnTo>
                    <a:pt x="96287" y="136830"/>
                  </a:lnTo>
                  <a:cubicBezTo>
                    <a:pt x="94164" y="138717"/>
                    <a:pt x="94636" y="138953"/>
                    <a:pt x="93928" y="140370"/>
                  </a:cubicBezTo>
                  <a:cubicBezTo>
                    <a:pt x="93222" y="141784"/>
                    <a:pt x="92041" y="140370"/>
                    <a:pt x="91569" y="142729"/>
                  </a:cubicBezTo>
                  <a:cubicBezTo>
                    <a:pt x="91096" y="145088"/>
                    <a:pt x="92750" y="142729"/>
                    <a:pt x="93928" y="140606"/>
                  </a:cubicBezTo>
                  <a:cubicBezTo>
                    <a:pt x="95109" y="138480"/>
                    <a:pt x="93928" y="142021"/>
                    <a:pt x="93928" y="140606"/>
                  </a:cubicBezTo>
                  <a:cubicBezTo>
                    <a:pt x="93928" y="139189"/>
                    <a:pt x="93928" y="142021"/>
                    <a:pt x="93928" y="142729"/>
                  </a:cubicBezTo>
                  <a:cubicBezTo>
                    <a:pt x="93928" y="143438"/>
                    <a:pt x="93928" y="142729"/>
                    <a:pt x="91569" y="144380"/>
                  </a:cubicBezTo>
                  <a:cubicBezTo>
                    <a:pt x="89209" y="146033"/>
                    <a:pt x="96759" y="142729"/>
                    <a:pt x="93222" y="146033"/>
                  </a:cubicBezTo>
                  <a:cubicBezTo>
                    <a:pt x="89682" y="149337"/>
                    <a:pt x="94873" y="146033"/>
                    <a:pt x="93222" y="146033"/>
                  </a:cubicBezTo>
                  <a:cubicBezTo>
                    <a:pt x="96287" y="143438"/>
                    <a:pt x="94636" y="146033"/>
                    <a:pt x="97704" y="144144"/>
                  </a:cubicBezTo>
                  <a:cubicBezTo>
                    <a:pt x="96054" y="146269"/>
                    <a:pt x="97704" y="144144"/>
                    <a:pt x="95817" y="146975"/>
                  </a:cubicBezTo>
                  <a:cubicBezTo>
                    <a:pt x="93928" y="149807"/>
                    <a:pt x="97468" y="145561"/>
                    <a:pt x="98177" y="145325"/>
                  </a:cubicBezTo>
                  <a:cubicBezTo>
                    <a:pt x="98885" y="145088"/>
                    <a:pt x="98177" y="147448"/>
                    <a:pt x="100300" y="145325"/>
                  </a:cubicBezTo>
                  <a:cubicBezTo>
                    <a:pt x="98649" y="146975"/>
                    <a:pt x="100300" y="146975"/>
                    <a:pt x="100300" y="145325"/>
                  </a:cubicBezTo>
                  <a:cubicBezTo>
                    <a:pt x="100300" y="143674"/>
                    <a:pt x="100300" y="145325"/>
                    <a:pt x="100300" y="147684"/>
                  </a:cubicBezTo>
                  <a:lnTo>
                    <a:pt x="102422" y="144852"/>
                  </a:lnTo>
                  <a:cubicBezTo>
                    <a:pt x="102422" y="144852"/>
                    <a:pt x="102422" y="146506"/>
                    <a:pt x="102422" y="147448"/>
                  </a:cubicBezTo>
                  <a:cubicBezTo>
                    <a:pt x="102422" y="148392"/>
                    <a:pt x="104312" y="145797"/>
                    <a:pt x="102422" y="147448"/>
                  </a:cubicBezTo>
                  <a:lnTo>
                    <a:pt x="103840" y="146033"/>
                  </a:lnTo>
                  <a:cubicBezTo>
                    <a:pt x="103840" y="146033"/>
                    <a:pt x="103840" y="146033"/>
                    <a:pt x="103840" y="144144"/>
                  </a:cubicBezTo>
                  <a:cubicBezTo>
                    <a:pt x="103840" y="142257"/>
                    <a:pt x="103840" y="145561"/>
                    <a:pt x="105021" y="145797"/>
                  </a:cubicBezTo>
                  <a:lnTo>
                    <a:pt x="105021" y="145797"/>
                  </a:lnTo>
                  <a:cubicBezTo>
                    <a:pt x="105021" y="145797"/>
                    <a:pt x="105021" y="144380"/>
                    <a:pt x="103367" y="145797"/>
                  </a:cubicBezTo>
                  <a:cubicBezTo>
                    <a:pt x="101717" y="147211"/>
                    <a:pt x="105490" y="145797"/>
                    <a:pt x="103367" y="147448"/>
                  </a:cubicBezTo>
                  <a:lnTo>
                    <a:pt x="103367" y="147448"/>
                  </a:lnTo>
                  <a:cubicBezTo>
                    <a:pt x="103840" y="147211"/>
                    <a:pt x="104548" y="146506"/>
                    <a:pt x="104784" y="146033"/>
                  </a:cubicBezTo>
                  <a:cubicBezTo>
                    <a:pt x="104784" y="146033"/>
                    <a:pt x="104784" y="146033"/>
                    <a:pt x="106199" y="146033"/>
                  </a:cubicBezTo>
                  <a:cubicBezTo>
                    <a:pt x="107616" y="146033"/>
                    <a:pt x="106199" y="147448"/>
                    <a:pt x="104784" y="148156"/>
                  </a:cubicBezTo>
                  <a:cubicBezTo>
                    <a:pt x="103367" y="148865"/>
                    <a:pt x="106199" y="146506"/>
                    <a:pt x="106435" y="148156"/>
                  </a:cubicBezTo>
                  <a:cubicBezTo>
                    <a:pt x="106671" y="149807"/>
                    <a:pt x="104784" y="148156"/>
                    <a:pt x="105021" y="149807"/>
                  </a:cubicBezTo>
                  <a:cubicBezTo>
                    <a:pt x="105254" y="151460"/>
                    <a:pt x="105021" y="149807"/>
                    <a:pt x="106671" y="148392"/>
                  </a:cubicBezTo>
                  <a:cubicBezTo>
                    <a:pt x="104076" y="153111"/>
                    <a:pt x="108558" y="150751"/>
                    <a:pt x="106671" y="153347"/>
                  </a:cubicBezTo>
                  <a:cubicBezTo>
                    <a:pt x="104784" y="155942"/>
                    <a:pt x="105254" y="153347"/>
                    <a:pt x="104784" y="155000"/>
                  </a:cubicBezTo>
                  <a:cubicBezTo>
                    <a:pt x="104312" y="156651"/>
                    <a:pt x="107380" y="153583"/>
                    <a:pt x="104784" y="156651"/>
                  </a:cubicBezTo>
                  <a:cubicBezTo>
                    <a:pt x="105490" y="156178"/>
                    <a:pt x="105963" y="155706"/>
                    <a:pt x="106199" y="155000"/>
                  </a:cubicBezTo>
                  <a:cubicBezTo>
                    <a:pt x="106199" y="155000"/>
                    <a:pt x="106199" y="155000"/>
                    <a:pt x="107616" y="155000"/>
                  </a:cubicBezTo>
                  <a:cubicBezTo>
                    <a:pt x="109030" y="155000"/>
                    <a:pt x="107616" y="155000"/>
                    <a:pt x="106199" y="156415"/>
                  </a:cubicBezTo>
                  <a:cubicBezTo>
                    <a:pt x="104784" y="157832"/>
                    <a:pt x="106199" y="156415"/>
                    <a:pt x="106199" y="156415"/>
                  </a:cubicBezTo>
                  <a:cubicBezTo>
                    <a:pt x="106199" y="156415"/>
                    <a:pt x="106199" y="156415"/>
                    <a:pt x="106199" y="155000"/>
                  </a:cubicBezTo>
                  <a:cubicBezTo>
                    <a:pt x="106199" y="153583"/>
                    <a:pt x="106199" y="155000"/>
                    <a:pt x="106199" y="155000"/>
                  </a:cubicBezTo>
                  <a:cubicBezTo>
                    <a:pt x="105726" y="155473"/>
                    <a:pt x="105254" y="155942"/>
                    <a:pt x="104784" y="156415"/>
                  </a:cubicBezTo>
                  <a:lnTo>
                    <a:pt x="106199" y="156415"/>
                  </a:lnTo>
                  <a:cubicBezTo>
                    <a:pt x="105726" y="157123"/>
                    <a:pt x="105254" y="157832"/>
                    <a:pt x="104548" y="158538"/>
                  </a:cubicBezTo>
                  <a:cubicBezTo>
                    <a:pt x="105490" y="158538"/>
                    <a:pt x="106435" y="159246"/>
                    <a:pt x="106907" y="159955"/>
                  </a:cubicBezTo>
                  <a:lnTo>
                    <a:pt x="106907" y="159955"/>
                  </a:lnTo>
                  <a:cubicBezTo>
                    <a:pt x="106907" y="159955"/>
                    <a:pt x="108558" y="159955"/>
                    <a:pt x="106907" y="159955"/>
                  </a:cubicBezTo>
                  <a:cubicBezTo>
                    <a:pt x="105254" y="159955"/>
                    <a:pt x="106907" y="159955"/>
                    <a:pt x="105490" y="161372"/>
                  </a:cubicBezTo>
                  <a:cubicBezTo>
                    <a:pt x="104076" y="162786"/>
                    <a:pt x="107144" y="161372"/>
                    <a:pt x="107852" y="161372"/>
                  </a:cubicBezTo>
                  <a:cubicBezTo>
                    <a:pt x="108558" y="161372"/>
                    <a:pt x="107852" y="163259"/>
                    <a:pt x="107852" y="162786"/>
                  </a:cubicBezTo>
                  <a:cubicBezTo>
                    <a:pt x="107852" y="162314"/>
                    <a:pt x="107852" y="161372"/>
                    <a:pt x="109739" y="161136"/>
                  </a:cubicBezTo>
                  <a:cubicBezTo>
                    <a:pt x="111626" y="160900"/>
                    <a:pt x="109739" y="159010"/>
                    <a:pt x="109739" y="159010"/>
                  </a:cubicBezTo>
                  <a:lnTo>
                    <a:pt x="109739" y="159010"/>
                  </a:lnTo>
                  <a:cubicBezTo>
                    <a:pt x="108322" y="159010"/>
                    <a:pt x="109739" y="159010"/>
                    <a:pt x="109739" y="159010"/>
                  </a:cubicBezTo>
                  <a:cubicBezTo>
                    <a:pt x="109739" y="159010"/>
                    <a:pt x="109739" y="157596"/>
                    <a:pt x="111626" y="155942"/>
                  </a:cubicBezTo>
                  <a:cubicBezTo>
                    <a:pt x="111626" y="158068"/>
                    <a:pt x="114221" y="155942"/>
                    <a:pt x="112807" y="159246"/>
                  </a:cubicBezTo>
                  <a:lnTo>
                    <a:pt x="112807" y="159246"/>
                  </a:lnTo>
                  <a:cubicBezTo>
                    <a:pt x="112807" y="159246"/>
                    <a:pt x="111626" y="159246"/>
                    <a:pt x="111390" y="160900"/>
                  </a:cubicBezTo>
                  <a:cubicBezTo>
                    <a:pt x="111153" y="162550"/>
                    <a:pt x="113043" y="160900"/>
                    <a:pt x="112807" y="160900"/>
                  </a:cubicBezTo>
                  <a:cubicBezTo>
                    <a:pt x="112571" y="160900"/>
                    <a:pt x="114694" y="160900"/>
                    <a:pt x="114457" y="160900"/>
                  </a:cubicBezTo>
                  <a:lnTo>
                    <a:pt x="110920" y="164437"/>
                  </a:lnTo>
                  <a:cubicBezTo>
                    <a:pt x="110920" y="164437"/>
                    <a:pt x="110920" y="164437"/>
                    <a:pt x="109503" y="164437"/>
                  </a:cubicBezTo>
                  <a:cubicBezTo>
                    <a:pt x="108086" y="164437"/>
                    <a:pt x="109503" y="164437"/>
                    <a:pt x="109503" y="166090"/>
                  </a:cubicBezTo>
                  <a:cubicBezTo>
                    <a:pt x="109503" y="167741"/>
                    <a:pt x="110920" y="166090"/>
                    <a:pt x="111862" y="164437"/>
                  </a:cubicBezTo>
                  <a:cubicBezTo>
                    <a:pt x="112807" y="162786"/>
                    <a:pt x="111862" y="164437"/>
                    <a:pt x="111862" y="164437"/>
                  </a:cubicBezTo>
                  <a:cubicBezTo>
                    <a:pt x="110211" y="167035"/>
                    <a:pt x="111862" y="166327"/>
                    <a:pt x="111862" y="166090"/>
                  </a:cubicBezTo>
                  <a:cubicBezTo>
                    <a:pt x="111862" y="165854"/>
                    <a:pt x="110448" y="167977"/>
                    <a:pt x="111862" y="166090"/>
                  </a:cubicBezTo>
                  <a:lnTo>
                    <a:pt x="110448" y="167505"/>
                  </a:lnTo>
                  <a:cubicBezTo>
                    <a:pt x="110448" y="168686"/>
                    <a:pt x="112334" y="167505"/>
                    <a:pt x="112098" y="167505"/>
                  </a:cubicBezTo>
                  <a:lnTo>
                    <a:pt x="113752" y="165854"/>
                  </a:lnTo>
                  <a:cubicBezTo>
                    <a:pt x="113752" y="165854"/>
                    <a:pt x="113752" y="167741"/>
                    <a:pt x="113752" y="165854"/>
                  </a:cubicBezTo>
                  <a:cubicBezTo>
                    <a:pt x="113515" y="166563"/>
                    <a:pt x="113043" y="167035"/>
                    <a:pt x="112334" y="167271"/>
                  </a:cubicBezTo>
                  <a:cubicBezTo>
                    <a:pt x="112334" y="167271"/>
                    <a:pt x="113985" y="165618"/>
                    <a:pt x="112334" y="167271"/>
                  </a:cubicBezTo>
                  <a:cubicBezTo>
                    <a:pt x="111862" y="167977"/>
                    <a:pt x="111390" y="168686"/>
                    <a:pt x="110684" y="169158"/>
                  </a:cubicBezTo>
                  <a:cubicBezTo>
                    <a:pt x="110684" y="169158"/>
                    <a:pt x="110684" y="171045"/>
                    <a:pt x="112571" y="169158"/>
                  </a:cubicBezTo>
                  <a:lnTo>
                    <a:pt x="111153" y="171281"/>
                  </a:lnTo>
                  <a:cubicBezTo>
                    <a:pt x="112807" y="169394"/>
                    <a:pt x="111153" y="171281"/>
                    <a:pt x="111153" y="171281"/>
                  </a:cubicBezTo>
                  <a:cubicBezTo>
                    <a:pt x="111153" y="171281"/>
                    <a:pt x="114221" y="169394"/>
                    <a:pt x="112807" y="171281"/>
                  </a:cubicBezTo>
                  <a:cubicBezTo>
                    <a:pt x="114694" y="169630"/>
                    <a:pt x="114221" y="171281"/>
                    <a:pt x="114694" y="171281"/>
                  </a:cubicBezTo>
                  <a:lnTo>
                    <a:pt x="113279" y="172934"/>
                  </a:lnTo>
                  <a:cubicBezTo>
                    <a:pt x="115402" y="171281"/>
                    <a:pt x="113279" y="172934"/>
                    <a:pt x="115875" y="172934"/>
                  </a:cubicBezTo>
                  <a:cubicBezTo>
                    <a:pt x="118470" y="172934"/>
                    <a:pt x="117289" y="171045"/>
                    <a:pt x="115875" y="171517"/>
                  </a:cubicBezTo>
                  <a:lnTo>
                    <a:pt x="117525" y="171517"/>
                  </a:lnTo>
                  <a:cubicBezTo>
                    <a:pt x="118942" y="171517"/>
                    <a:pt x="117525" y="171517"/>
                    <a:pt x="117525" y="171517"/>
                  </a:cubicBezTo>
                  <a:lnTo>
                    <a:pt x="118942" y="170103"/>
                  </a:lnTo>
                  <a:cubicBezTo>
                    <a:pt x="118942" y="170103"/>
                    <a:pt x="117525" y="172462"/>
                    <a:pt x="118942" y="170103"/>
                  </a:cubicBezTo>
                  <a:cubicBezTo>
                    <a:pt x="118470" y="170809"/>
                    <a:pt x="117997" y="171517"/>
                    <a:pt x="117289" y="172226"/>
                  </a:cubicBezTo>
                  <a:cubicBezTo>
                    <a:pt x="117289" y="173640"/>
                    <a:pt x="117289" y="172226"/>
                    <a:pt x="117289" y="174113"/>
                  </a:cubicBezTo>
                  <a:lnTo>
                    <a:pt x="119179" y="172462"/>
                  </a:lnTo>
                  <a:cubicBezTo>
                    <a:pt x="117525" y="174113"/>
                    <a:pt x="115638" y="175294"/>
                    <a:pt x="113515" y="176236"/>
                  </a:cubicBezTo>
                  <a:cubicBezTo>
                    <a:pt x="113515" y="176944"/>
                    <a:pt x="113515" y="177417"/>
                    <a:pt x="113515" y="178125"/>
                  </a:cubicBezTo>
                  <a:cubicBezTo>
                    <a:pt x="113515" y="178125"/>
                    <a:pt x="115402" y="176472"/>
                    <a:pt x="114694" y="178125"/>
                  </a:cubicBezTo>
                  <a:lnTo>
                    <a:pt x="116111" y="176708"/>
                  </a:lnTo>
                  <a:cubicBezTo>
                    <a:pt x="116111" y="176708"/>
                    <a:pt x="116111" y="176708"/>
                    <a:pt x="116111" y="178834"/>
                  </a:cubicBezTo>
                  <a:cubicBezTo>
                    <a:pt x="118470" y="176236"/>
                    <a:pt x="119651" y="177180"/>
                    <a:pt x="116111" y="178834"/>
                  </a:cubicBezTo>
                  <a:cubicBezTo>
                    <a:pt x="117525" y="177417"/>
                    <a:pt x="116111" y="178834"/>
                    <a:pt x="117761" y="178834"/>
                  </a:cubicBezTo>
                  <a:cubicBezTo>
                    <a:pt x="119415" y="178834"/>
                    <a:pt x="117761" y="178834"/>
                    <a:pt x="117761" y="178834"/>
                  </a:cubicBezTo>
                  <a:cubicBezTo>
                    <a:pt x="117761" y="178834"/>
                    <a:pt x="117761" y="178834"/>
                    <a:pt x="117761" y="178834"/>
                  </a:cubicBezTo>
                  <a:lnTo>
                    <a:pt x="119651" y="177417"/>
                  </a:lnTo>
                  <a:cubicBezTo>
                    <a:pt x="119651" y="177417"/>
                    <a:pt x="119651" y="177417"/>
                    <a:pt x="118470" y="177417"/>
                  </a:cubicBezTo>
                  <a:cubicBezTo>
                    <a:pt x="117289" y="177417"/>
                    <a:pt x="120357" y="177417"/>
                    <a:pt x="120593" y="175530"/>
                  </a:cubicBezTo>
                  <a:cubicBezTo>
                    <a:pt x="120829" y="173640"/>
                    <a:pt x="120593" y="175530"/>
                    <a:pt x="119415" y="175530"/>
                  </a:cubicBezTo>
                  <a:lnTo>
                    <a:pt x="121065" y="173640"/>
                  </a:lnTo>
                  <a:cubicBezTo>
                    <a:pt x="121065" y="173640"/>
                    <a:pt x="121065" y="175294"/>
                    <a:pt x="121065" y="174821"/>
                  </a:cubicBezTo>
                  <a:cubicBezTo>
                    <a:pt x="121065" y="174349"/>
                    <a:pt x="117525" y="177417"/>
                    <a:pt x="117525" y="178361"/>
                  </a:cubicBezTo>
                  <a:cubicBezTo>
                    <a:pt x="117525" y="179303"/>
                    <a:pt x="117525" y="178361"/>
                    <a:pt x="119179" y="178361"/>
                  </a:cubicBezTo>
                  <a:cubicBezTo>
                    <a:pt x="120829" y="178361"/>
                    <a:pt x="119179" y="178361"/>
                    <a:pt x="117761" y="180484"/>
                  </a:cubicBezTo>
                  <a:cubicBezTo>
                    <a:pt x="116347" y="182607"/>
                    <a:pt x="119179" y="178834"/>
                    <a:pt x="119884" y="178598"/>
                  </a:cubicBezTo>
                  <a:cubicBezTo>
                    <a:pt x="120593" y="178361"/>
                    <a:pt x="119884" y="178598"/>
                    <a:pt x="119884" y="180721"/>
                  </a:cubicBezTo>
                  <a:cubicBezTo>
                    <a:pt x="119884" y="182843"/>
                    <a:pt x="116583" y="180721"/>
                    <a:pt x="117289" y="179070"/>
                  </a:cubicBezTo>
                  <a:cubicBezTo>
                    <a:pt x="115638" y="181429"/>
                    <a:pt x="115875" y="179070"/>
                    <a:pt x="113752" y="181665"/>
                  </a:cubicBezTo>
                  <a:cubicBezTo>
                    <a:pt x="111626" y="184261"/>
                    <a:pt x="113752" y="181665"/>
                    <a:pt x="113752" y="183080"/>
                  </a:cubicBezTo>
                  <a:cubicBezTo>
                    <a:pt x="113752" y="184497"/>
                    <a:pt x="113752" y="183080"/>
                    <a:pt x="113752" y="184497"/>
                  </a:cubicBezTo>
                  <a:cubicBezTo>
                    <a:pt x="113752" y="185911"/>
                    <a:pt x="115402" y="184497"/>
                    <a:pt x="116819" y="181429"/>
                  </a:cubicBezTo>
                  <a:cubicBezTo>
                    <a:pt x="118234" y="178361"/>
                    <a:pt x="116819" y="181429"/>
                    <a:pt x="116819" y="181429"/>
                  </a:cubicBezTo>
                  <a:cubicBezTo>
                    <a:pt x="116819" y="181429"/>
                    <a:pt x="116819" y="181429"/>
                    <a:pt x="115402" y="182843"/>
                  </a:cubicBezTo>
                  <a:cubicBezTo>
                    <a:pt x="113985" y="184261"/>
                    <a:pt x="115402" y="182843"/>
                    <a:pt x="115402" y="182843"/>
                  </a:cubicBezTo>
                  <a:lnTo>
                    <a:pt x="114221" y="184497"/>
                  </a:lnTo>
                  <a:cubicBezTo>
                    <a:pt x="116347" y="182843"/>
                    <a:pt x="114221" y="184497"/>
                    <a:pt x="114221" y="185911"/>
                  </a:cubicBezTo>
                  <a:cubicBezTo>
                    <a:pt x="116583" y="183552"/>
                    <a:pt x="115638" y="185911"/>
                    <a:pt x="116583" y="185911"/>
                  </a:cubicBezTo>
                  <a:cubicBezTo>
                    <a:pt x="117525" y="185911"/>
                    <a:pt x="116583" y="185911"/>
                    <a:pt x="116583" y="184261"/>
                  </a:cubicBezTo>
                  <a:cubicBezTo>
                    <a:pt x="116583" y="182607"/>
                    <a:pt x="116583" y="184261"/>
                    <a:pt x="119651" y="184261"/>
                  </a:cubicBezTo>
                  <a:cubicBezTo>
                    <a:pt x="122719" y="184261"/>
                    <a:pt x="118234" y="184261"/>
                    <a:pt x="117761" y="186384"/>
                  </a:cubicBezTo>
                  <a:cubicBezTo>
                    <a:pt x="117289" y="188507"/>
                    <a:pt x="117761" y="186384"/>
                    <a:pt x="117761" y="186384"/>
                  </a:cubicBezTo>
                  <a:lnTo>
                    <a:pt x="115638" y="188743"/>
                  </a:lnTo>
                  <a:cubicBezTo>
                    <a:pt x="115638" y="188743"/>
                    <a:pt x="115638" y="188743"/>
                    <a:pt x="115638" y="188743"/>
                  </a:cubicBezTo>
                  <a:lnTo>
                    <a:pt x="115638" y="187565"/>
                  </a:lnTo>
                  <a:cubicBezTo>
                    <a:pt x="114221" y="189688"/>
                    <a:pt x="115638" y="188979"/>
                    <a:pt x="118706" y="187565"/>
                  </a:cubicBezTo>
                  <a:cubicBezTo>
                    <a:pt x="115638" y="190396"/>
                    <a:pt x="118706" y="189451"/>
                    <a:pt x="115638" y="191811"/>
                  </a:cubicBezTo>
                  <a:cubicBezTo>
                    <a:pt x="112571" y="194170"/>
                    <a:pt x="115638" y="191811"/>
                    <a:pt x="115638" y="191811"/>
                  </a:cubicBezTo>
                  <a:cubicBezTo>
                    <a:pt x="115638" y="191811"/>
                    <a:pt x="115638" y="191811"/>
                    <a:pt x="115638" y="190160"/>
                  </a:cubicBezTo>
                  <a:cubicBezTo>
                    <a:pt x="116819" y="188979"/>
                    <a:pt x="118234" y="188034"/>
                    <a:pt x="119651" y="187092"/>
                  </a:cubicBezTo>
                  <a:cubicBezTo>
                    <a:pt x="119651" y="188979"/>
                    <a:pt x="117997" y="188507"/>
                    <a:pt x="116583" y="189688"/>
                  </a:cubicBezTo>
                  <a:cubicBezTo>
                    <a:pt x="115166" y="190869"/>
                    <a:pt x="116583" y="189688"/>
                    <a:pt x="117997" y="189688"/>
                  </a:cubicBezTo>
                  <a:lnTo>
                    <a:pt x="119884" y="187565"/>
                  </a:lnTo>
                  <a:cubicBezTo>
                    <a:pt x="119884" y="187565"/>
                    <a:pt x="119884" y="188979"/>
                    <a:pt x="119884" y="187565"/>
                  </a:cubicBezTo>
                  <a:cubicBezTo>
                    <a:pt x="119884" y="186147"/>
                    <a:pt x="118234" y="187565"/>
                    <a:pt x="119884" y="185911"/>
                  </a:cubicBezTo>
                  <a:cubicBezTo>
                    <a:pt x="121538" y="184261"/>
                    <a:pt x="117289" y="187328"/>
                    <a:pt x="117053" y="185911"/>
                  </a:cubicBezTo>
                  <a:cubicBezTo>
                    <a:pt x="116819" y="184497"/>
                    <a:pt x="117053" y="185911"/>
                    <a:pt x="117053" y="185911"/>
                  </a:cubicBezTo>
                  <a:cubicBezTo>
                    <a:pt x="117053" y="185911"/>
                    <a:pt x="117053" y="184497"/>
                    <a:pt x="117053" y="185911"/>
                  </a:cubicBezTo>
                  <a:cubicBezTo>
                    <a:pt x="122719" y="180012"/>
                    <a:pt x="119415" y="185911"/>
                    <a:pt x="122010" y="185911"/>
                  </a:cubicBezTo>
                  <a:lnTo>
                    <a:pt x="123188" y="184497"/>
                  </a:lnTo>
                  <a:cubicBezTo>
                    <a:pt x="123188" y="184497"/>
                    <a:pt x="122010" y="184497"/>
                    <a:pt x="123188" y="184497"/>
                  </a:cubicBezTo>
                  <a:cubicBezTo>
                    <a:pt x="124369" y="184497"/>
                    <a:pt x="125314" y="183080"/>
                    <a:pt x="123188" y="184497"/>
                  </a:cubicBezTo>
                  <a:cubicBezTo>
                    <a:pt x="121065" y="185911"/>
                    <a:pt x="126728" y="181665"/>
                    <a:pt x="125314" y="184497"/>
                  </a:cubicBezTo>
                  <a:cubicBezTo>
                    <a:pt x="123897" y="187328"/>
                    <a:pt x="123897" y="184497"/>
                    <a:pt x="125314" y="184497"/>
                  </a:cubicBezTo>
                  <a:cubicBezTo>
                    <a:pt x="124369" y="185675"/>
                    <a:pt x="123188" y="186620"/>
                    <a:pt x="122010" y="187565"/>
                  </a:cubicBezTo>
                  <a:lnTo>
                    <a:pt x="120593" y="189924"/>
                  </a:lnTo>
                  <a:cubicBezTo>
                    <a:pt x="120593" y="189924"/>
                    <a:pt x="120593" y="188507"/>
                    <a:pt x="117997" y="189924"/>
                  </a:cubicBezTo>
                  <a:cubicBezTo>
                    <a:pt x="115402" y="191338"/>
                    <a:pt x="116583" y="191338"/>
                    <a:pt x="116111" y="192755"/>
                  </a:cubicBezTo>
                  <a:cubicBezTo>
                    <a:pt x="115638" y="194170"/>
                    <a:pt x="117761" y="190396"/>
                    <a:pt x="118942" y="189924"/>
                  </a:cubicBezTo>
                  <a:cubicBezTo>
                    <a:pt x="120120" y="189451"/>
                    <a:pt x="118942" y="191574"/>
                    <a:pt x="118942" y="191338"/>
                  </a:cubicBezTo>
                  <a:cubicBezTo>
                    <a:pt x="119415" y="190632"/>
                    <a:pt x="119884" y="189924"/>
                    <a:pt x="120593" y="189451"/>
                  </a:cubicBezTo>
                  <a:cubicBezTo>
                    <a:pt x="120593" y="189451"/>
                    <a:pt x="120593" y="189451"/>
                    <a:pt x="120593" y="189451"/>
                  </a:cubicBezTo>
                  <a:cubicBezTo>
                    <a:pt x="121301" y="189451"/>
                    <a:pt x="121774" y="189451"/>
                    <a:pt x="122482" y="189451"/>
                  </a:cubicBezTo>
                  <a:lnTo>
                    <a:pt x="122482" y="189451"/>
                  </a:lnTo>
                  <a:cubicBezTo>
                    <a:pt x="122482" y="190632"/>
                    <a:pt x="124369" y="187801"/>
                    <a:pt x="124133" y="189451"/>
                  </a:cubicBezTo>
                  <a:lnTo>
                    <a:pt x="121301" y="192047"/>
                  </a:lnTo>
                  <a:cubicBezTo>
                    <a:pt x="123897" y="190396"/>
                    <a:pt x="122482" y="193464"/>
                    <a:pt x="125078" y="192047"/>
                  </a:cubicBezTo>
                  <a:cubicBezTo>
                    <a:pt x="124369" y="192755"/>
                    <a:pt x="123661" y="193464"/>
                    <a:pt x="123188" y="194170"/>
                  </a:cubicBezTo>
                  <a:cubicBezTo>
                    <a:pt x="123188" y="194170"/>
                    <a:pt x="123188" y="194170"/>
                    <a:pt x="125078" y="194170"/>
                  </a:cubicBezTo>
                  <a:cubicBezTo>
                    <a:pt x="125550" y="193464"/>
                    <a:pt x="126020" y="192755"/>
                    <a:pt x="126728" y="192047"/>
                  </a:cubicBezTo>
                  <a:cubicBezTo>
                    <a:pt x="126728" y="192047"/>
                    <a:pt x="126728" y="192047"/>
                    <a:pt x="128382" y="192047"/>
                  </a:cubicBezTo>
                  <a:cubicBezTo>
                    <a:pt x="130032" y="192047"/>
                    <a:pt x="125078" y="195351"/>
                    <a:pt x="126256" y="192047"/>
                  </a:cubicBezTo>
                  <a:cubicBezTo>
                    <a:pt x="127437" y="188743"/>
                    <a:pt x="124605" y="193700"/>
                    <a:pt x="123897" y="194878"/>
                  </a:cubicBezTo>
                  <a:cubicBezTo>
                    <a:pt x="123188" y="196059"/>
                    <a:pt x="125550" y="194878"/>
                    <a:pt x="127201" y="193464"/>
                  </a:cubicBezTo>
                  <a:cubicBezTo>
                    <a:pt x="128851" y="192047"/>
                    <a:pt x="127201" y="193464"/>
                    <a:pt x="127201" y="193464"/>
                  </a:cubicBezTo>
                  <a:cubicBezTo>
                    <a:pt x="127201" y="193464"/>
                    <a:pt x="127201" y="193464"/>
                    <a:pt x="129088" y="193464"/>
                  </a:cubicBezTo>
                  <a:lnTo>
                    <a:pt x="127673" y="195115"/>
                  </a:lnTo>
                  <a:cubicBezTo>
                    <a:pt x="130977" y="192283"/>
                    <a:pt x="127673" y="195115"/>
                    <a:pt x="130032" y="195115"/>
                  </a:cubicBezTo>
                  <a:cubicBezTo>
                    <a:pt x="127909" y="197474"/>
                    <a:pt x="128146" y="195115"/>
                    <a:pt x="126728" y="197474"/>
                  </a:cubicBezTo>
                  <a:cubicBezTo>
                    <a:pt x="125314" y="199833"/>
                    <a:pt x="126728" y="197474"/>
                    <a:pt x="126728" y="197474"/>
                  </a:cubicBezTo>
                  <a:cubicBezTo>
                    <a:pt x="126728" y="197474"/>
                    <a:pt x="125314" y="197474"/>
                    <a:pt x="125078" y="199363"/>
                  </a:cubicBezTo>
                  <a:cubicBezTo>
                    <a:pt x="124842" y="201250"/>
                    <a:pt x="125078" y="199363"/>
                    <a:pt x="126728" y="199363"/>
                  </a:cubicBezTo>
                  <a:cubicBezTo>
                    <a:pt x="128382" y="199363"/>
                    <a:pt x="126728" y="199363"/>
                    <a:pt x="126728" y="199363"/>
                  </a:cubicBezTo>
                  <a:cubicBezTo>
                    <a:pt x="126728" y="199363"/>
                    <a:pt x="124842" y="201250"/>
                    <a:pt x="126728" y="199363"/>
                  </a:cubicBezTo>
                  <a:cubicBezTo>
                    <a:pt x="128618" y="197474"/>
                    <a:pt x="128851" y="199363"/>
                    <a:pt x="126728" y="201486"/>
                  </a:cubicBezTo>
                  <a:lnTo>
                    <a:pt x="128851" y="201486"/>
                  </a:lnTo>
                  <a:cubicBezTo>
                    <a:pt x="128851" y="201486"/>
                    <a:pt x="128851" y="201486"/>
                    <a:pt x="130269" y="199600"/>
                  </a:cubicBezTo>
                  <a:cubicBezTo>
                    <a:pt x="131683" y="197710"/>
                    <a:pt x="130269" y="199600"/>
                    <a:pt x="130269" y="201250"/>
                  </a:cubicBezTo>
                  <a:cubicBezTo>
                    <a:pt x="130269" y="202901"/>
                    <a:pt x="130269" y="201250"/>
                    <a:pt x="130269" y="203845"/>
                  </a:cubicBezTo>
                  <a:cubicBezTo>
                    <a:pt x="130269" y="206441"/>
                    <a:pt x="130269" y="205968"/>
                    <a:pt x="131919" y="205263"/>
                  </a:cubicBezTo>
                  <a:cubicBezTo>
                    <a:pt x="133573" y="204554"/>
                    <a:pt x="131919" y="205263"/>
                    <a:pt x="131919" y="203845"/>
                  </a:cubicBezTo>
                  <a:cubicBezTo>
                    <a:pt x="131919" y="202431"/>
                    <a:pt x="133573" y="203845"/>
                    <a:pt x="133809" y="203845"/>
                  </a:cubicBezTo>
                  <a:cubicBezTo>
                    <a:pt x="134045" y="203845"/>
                    <a:pt x="133809" y="203845"/>
                    <a:pt x="132155" y="205026"/>
                  </a:cubicBezTo>
                  <a:lnTo>
                    <a:pt x="130505" y="207149"/>
                  </a:lnTo>
                  <a:lnTo>
                    <a:pt x="134517" y="204554"/>
                  </a:lnTo>
                  <a:cubicBezTo>
                    <a:pt x="134517" y="204554"/>
                    <a:pt x="133100" y="206205"/>
                    <a:pt x="132864" y="206913"/>
                  </a:cubicBezTo>
                  <a:cubicBezTo>
                    <a:pt x="132628" y="207622"/>
                    <a:pt x="134751" y="206913"/>
                    <a:pt x="132864" y="206913"/>
                  </a:cubicBezTo>
                  <a:cubicBezTo>
                    <a:pt x="134987" y="206913"/>
                    <a:pt x="134751" y="206913"/>
                    <a:pt x="134751" y="206913"/>
                  </a:cubicBezTo>
                  <a:cubicBezTo>
                    <a:pt x="134751" y="206913"/>
                    <a:pt x="132864" y="208330"/>
                    <a:pt x="132155" y="209509"/>
                  </a:cubicBezTo>
                  <a:cubicBezTo>
                    <a:pt x="131450" y="210690"/>
                    <a:pt x="133809" y="207622"/>
                    <a:pt x="134987" y="207149"/>
                  </a:cubicBezTo>
                  <a:cubicBezTo>
                    <a:pt x="136168" y="206677"/>
                    <a:pt x="134987" y="209036"/>
                    <a:pt x="133100" y="209981"/>
                  </a:cubicBezTo>
                  <a:cubicBezTo>
                    <a:pt x="131213" y="210926"/>
                    <a:pt x="133100" y="209981"/>
                    <a:pt x="133100" y="209981"/>
                  </a:cubicBezTo>
                  <a:cubicBezTo>
                    <a:pt x="132392" y="210690"/>
                    <a:pt x="131450" y="211631"/>
                    <a:pt x="130977" y="212576"/>
                  </a:cubicBezTo>
                  <a:cubicBezTo>
                    <a:pt x="130977" y="212576"/>
                    <a:pt x="130977" y="212576"/>
                    <a:pt x="130977" y="212576"/>
                  </a:cubicBezTo>
                  <a:cubicBezTo>
                    <a:pt x="130977" y="212576"/>
                    <a:pt x="130977" y="212576"/>
                    <a:pt x="130977" y="211162"/>
                  </a:cubicBezTo>
                  <a:cubicBezTo>
                    <a:pt x="130977" y="209745"/>
                    <a:pt x="130977" y="211162"/>
                    <a:pt x="130977" y="211162"/>
                  </a:cubicBezTo>
                  <a:cubicBezTo>
                    <a:pt x="130977" y="211162"/>
                    <a:pt x="130977" y="211162"/>
                    <a:pt x="130977" y="211162"/>
                  </a:cubicBezTo>
                  <a:lnTo>
                    <a:pt x="133100" y="209272"/>
                  </a:lnTo>
                  <a:cubicBezTo>
                    <a:pt x="133100" y="209272"/>
                    <a:pt x="133100" y="210453"/>
                    <a:pt x="133100" y="209272"/>
                  </a:cubicBezTo>
                  <a:cubicBezTo>
                    <a:pt x="133100" y="208094"/>
                    <a:pt x="133100" y="209272"/>
                    <a:pt x="130977" y="211398"/>
                  </a:cubicBezTo>
                  <a:cubicBezTo>
                    <a:pt x="128851" y="213521"/>
                    <a:pt x="130977" y="211398"/>
                    <a:pt x="132864" y="211398"/>
                  </a:cubicBezTo>
                  <a:cubicBezTo>
                    <a:pt x="134751" y="211398"/>
                    <a:pt x="132864" y="211398"/>
                    <a:pt x="132864" y="211398"/>
                  </a:cubicBezTo>
                  <a:lnTo>
                    <a:pt x="130032" y="213757"/>
                  </a:lnTo>
                  <a:cubicBezTo>
                    <a:pt x="130032" y="213757"/>
                    <a:pt x="127673" y="217297"/>
                    <a:pt x="130032" y="216589"/>
                  </a:cubicBezTo>
                  <a:cubicBezTo>
                    <a:pt x="132392" y="215880"/>
                    <a:pt x="127437" y="219657"/>
                    <a:pt x="127673" y="220599"/>
                  </a:cubicBezTo>
                  <a:cubicBezTo>
                    <a:pt x="127909" y="219657"/>
                    <a:pt x="128382" y="218948"/>
                    <a:pt x="129088" y="218239"/>
                  </a:cubicBezTo>
                  <a:cubicBezTo>
                    <a:pt x="129088" y="218239"/>
                    <a:pt x="129088" y="218239"/>
                    <a:pt x="129088" y="218239"/>
                  </a:cubicBezTo>
                  <a:lnTo>
                    <a:pt x="130977" y="216589"/>
                  </a:lnTo>
                  <a:cubicBezTo>
                    <a:pt x="130977" y="216589"/>
                    <a:pt x="130977" y="214466"/>
                    <a:pt x="130977" y="216589"/>
                  </a:cubicBezTo>
                  <a:cubicBezTo>
                    <a:pt x="131450" y="215644"/>
                    <a:pt x="132155" y="214935"/>
                    <a:pt x="133100" y="214466"/>
                  </a:cubicBezTo>
                  <a:cubicBezTo>
                    <a:pt x="133100" y="214466"/>
                    <a:pt x="131450" y="216353"/>
                    <a:pt x="133100" y="214466"/>
                  </a:cubicBezTo>
                  <a:cubicBezTo>
                    <a:pt x="134751" y="212576"/>
                    <a:pt x="133100" y="214466"/>
                    <a:pt x="131450" y="216353"/>
                  </a:cubicBezTo>
                  <a:cubicBezTo>
                    <a:pt x="129796" y="218239"/>
                    <a:pt x="133336" y="215172"/>
                    <a:pt x="131450" y="216353"/>
                  </a:cubicBezTo>
                  <a:cubicBezTo>
                    <a:pt x="129560" y="217531"/>
                    <a:pt x="132864" y="214935"/>
                    <a:pt x="131450" y="214935"/>
                  </a:cubicBezTo>
                  <a:lnTo>
                    <a:pt x="131450" y="214935"/>
                  </a:lnTo>
                  <a:cubicBezTo>
                    <a:pt x="130977" y="215880"/>
                    <a:pt x="130505" y="216589"/>
                    <a:pt x="129796" y="217297"/>
                  </a:cubicBezTo>
                  <a:cubicBezTo>
                    <a:pt x="129796" y="217297"/>
                    <a:pt x="131683" y="217297"/>
                    <a:pt x="129796" y="217297"/>
                  </a:cubicBezTo>
                  <a:cubicBezTo>
                    <a:pt x="127909" y="217297"/>
                    <a:pt x="132628" y="214935"/>
                    <a:pt x="131919" y="217297"/>
                  </a:cubicBezTo>
                  <a:cubicBezTo>
                    <a:pt x="131213" y="219657"/>
                    <a:pt x="131919" y="217297"/>
                    <a:pt x="130269" y="218712"/>
                  </a:cubicBezTo>
                  <a:cubicBezTo>
                    <a:pt x="128618" y="220129"/>
                    <a:pt x="130269" y="221307"/>
                    <a:pt x="130269" y="218712"/>
                  </a:cubicBezTo>
                  <a:cubicBezTo>
                    <a:pt x="130269" y="216116"/>
                    <a:pt x="130269" y="218712"/>
                    <a:pt x="130269" y="220365"/>
                  </a:cubicBezTo>
                  <a:cubicBezTo>
                    <a:pt x="130269" y="222016"/>
                    <a:pt x="133336" y="220365"/>
                    <a:pt x="136876" y="216589"/>
                  </a:cubicBezTo>
                  <a:cubicBezTo>
                    <a:pt x="140417" y="212812"/>
                    <a:pt x="136876" y="216589"/>
                    <a:pt x="136876" y="216589"/>
                  </a:cubicBezTo>
                  <a:cubicBezTo>
                    <a:pt x="136876" y="216589"/>
                    <a:pt x="134751" y="218239"/>
                    <a:pt x="134045" y="219420"/>
                  </a:cubicBezTo>
                  <a:cubicBezTo>
                    <a:pt x="133336" y="220599"/>
                    <a:pt x="134045" y="219420"/>
                    <a:pt x="134045" y="219420"/>
                  </a:cubicBezTo>
                  <a:cubicBezTo>
                    <a:pt x="132864" y="219893"/>
                    <a:pt x="131683" y="220835"/>
                    <a:pt x="130977" y="222016"/>
                  </a:cubicBezTo>
                  <a:lnTo>
                    <a:pt x="130977" y="222016"/>
                  </a:lnTo>
                  <a:cubicBezTo>
                    <a:pt x="130977" y="222016"/>
                    <a:pt x="132628" y="222016"/>
                    <a:pt x="130977" y="222016"/>
                  </a:cubicBezTo>
                  <a:cubicBezTo>
                    <a:pt x="129324" y="222016"/>
                    <a:pt x="130977" y="222016"/>
                    <a:pt x="130977" y="222016"/>
                  </a:cubicBezTo>
                  <a:cubicBezTo>
                    <a:pt x="130977" y="222016"/>
                    <a:pt x="130977" y="222016"/>
                    <a:pt x="130977" y="222016"/>
                  </a:cubicBezTo>
                  <a:cubicBezTo>
                    <a:pt x="134045" y="219420"/>
                    <a:pt x="132392" y="222016"/>
                    <a:pt x="130977" y="224139"/>
                  </a:cubicBezTo>
                  <a:cubicBezTo>
                    <a:pt x="129560" y="226265"/>
                    <a:pt x="134517" y="221543"/>
                    <a:pt x="134281" y="220835"/>
                  </a:cubicBezTo>
                  <a:cubicBezTo>
                    <a:pt x="134045" y="220129"/>
                    <a:pt x="133100" y="220835"/>
                    <a:pt x="134281" y="220835"/>
                  </a:cubicBezTo>
                  <a:cubicBezTo>
                    <a:pt x="135459" y="220835"/>
                    <a:pt x="134281" y="220835"/>
                    <a:pt x="134281" y="220835"/>
                  </a:cubicBezTo>
                  <a:cubicBezTo>
                    <a:pt x="134281" y="220835"/>
                    <a:pt x="134281" y="219657"/>
                    <a:pt x="134281" y="218712"/>
                  </a:cubicBezTo>
                  <a:cubicBezTo>
                    <a:pt x="134281" y="217767"/>
                    <a:pt x="136640" y="221071"/>
                    <a:pt x="138527" y="221307"/>
                  </a:cubicBezTo>
                  <a:cubicBezTo>
                    <a:pt x="138527" y="221307"/>
                    <a:pt x="138527" y="221307"/>
                    <a:pt x="138527" y="221307"/>
                  </a:cubicBezTo>
                  <a:cubicBezTo>
                    <a:pt x="138527" y="221307"/>
                    <a:pt x="138527" y="221307"/>
                    <a:pt x="138527" y="223197"/>
                  </a:cubicBezTo>
                  <a:cubicBezTo>
                    <a:pt x="138527" y="225084"/>
                    <a:pt x="136876" y="223197"/>
                    <a:pt x="136404" y="225084"/>
                  </a:cubicBezTo>
                  <a:cubicBezTo>
                    <a:pt x="135932" y="226970"/>
                    <a:pt x="136404" y="225084"/>
                    <a:pt x="136404" y="225084"/>
                  </a:cubicBezTo>
                  <a:cubicBezTo>
                    <a:pt x="136404" y="225084"/>
                    <a:pt x="139236" y="223197"/>
                    <a:pt x="136404" y="225084"/>
                  </a:cubicBezTo>
                  <a:cubicBezTo>
                    <a:pt x="138055" y="223903"/>
                    <a:pt x="136404" y="225084"/>
                    <a:pt x="138763" y="225084"/>
                  </a:cubicBezTo>
                  <a:cubicBezTo>
                    <a:pt x="134987" y="229566"/>
                    <a:pt x="138763" y="228151"/>
                    <a:pt x="138763" y="231219"/>
                  </a:cubicBezTo>
                  <a:cubicBezTo>
                    <a:pt x="140180" y="230038"/>
                    <a:pt x="141595" y="229329"/>
                    <a:pt x="138763" y="231219"/>
                  </a:cubicBezTo>
                  <a:cubicBezTo>
                    <a:pt x="139708" y="230747"/>
                    <a:pt x="140417" y="230038"/>
                    <a:pt x="141122" y="229329"/>
                  </a:cubicBezTo>
                  <a:cubicBezTo>
                    <a:pt x="141122" y="229329"/>
                    <a:pt x="141122" y="229329"/>
                    <a:pt x="141122" y="229329"/>
                  </a:cubicBezTo>
                  <a:cubicBezTo>
                    <a:pt x="140180" y="230274"/>
                    <a:pt x="139236" y="230983"/>
                    <a:pt x="138291" y="231455"/>
                  </a:cubicBezTo>
                  <a:cubicBezTo>
                    <a:pt x="138291" y="233106"/>
                    <a:pt x="140886" y="229329"/>
                    <a:pt x="138291" y="231455"/>
                  </a:cubicBezTo>
                  <a:cubicBezTo>
                    <a:pt x="140650" y="229566"/>
                    <a:pt x="139944" y="231455"/>
                    <a:pt x="140180" y="231455"/>
                  </a:cubicBezTo>
                  <a:cubicBezTo>
                    <a:pt x="139708" y="232164"/>
                    <a:pt x="138999" y="232870"/>
                    <a:pt x="138055" y="233106"/>
                  </a:cubicBezTo>
                  <a:cubicBezTo>
                    <a:pt x="139944" y="233106"/>
                    <a:pt x="139236" y="234759"/>
                    <a:pt x="143012" y="233106"/>
                  </a:cubicBezTo>
                  <a:cubicBezTo>
                    <a:pt x="146786" y="231455"/>
                    <a:pt x="143012" y="233106"/>
                    <a:pt x="143012" y="233106"/>
                  </a:cubicBezTo>
                  <a:cubicBezTo>
                    <a:pt x="143012" y="233106"/>
                    <a:pt x="141122" y="234759"/>
                    <a:pt x="140417" y="235701"/>
                  </a:cubicBezTo>
                  <a:cubicBezTo>
                    <a:pt x="141359" y="235229"/>
                    <a:pt x="142067" y="234523"/>
                    <a:pt x="142776" y="233814"/>
                  </a:cubicBezTo>
                  <a:cubicBezTo>
                    <a:pt x="142776" y="233814"/>
                    <a:pt x="142776" y="233814"/>
                    <a:pt x="144426" y="233814"/>
                  </a:cubicBezTo>
                  <a:cubicBezTo>
                    <a:pt x="146080" y="233814"/>
                    <a:pt x="140650" y="236882"/>
                    <a:pt x="140417" y="236646"/>
                  </a:cubicBezTo>
                  <a:lnTo>
                    <a:pt x="140417" y="236646"/>
                  </a:lnTo>
                  <a:cubicBezTo>
                    <a:pt x="138763" y="238769"/>
                    <a:pt x="137349" y="241128"/>
                    <a:pt x="140417" y="239005"/>
                  </a:cubicBezTo>
                  <a:cubicBezTo>
                    <a:pt x="140417" y="239005"/>
                    <a:pt x="138527" y="239005"/>
                    <a:pt x="137818" y="241128"/>
                  </a:cubicBezTo>
                  <a:cubicBezTo>
                    <a:pt x="137113" y="243254"/>
                    <a:pt x="137818" y="241128"/>
                    <a:pt x="137818" y="242545"/>
                  </a:cubicBezTo>
                  <a:lnTo>
                    <a:pt x="139236" y="242545"/>
                  </a:lnTo>
                  <a:lnTo>
                    <a:pt x="137818" y="243963"/>
                  </a:lnTo>
                  <a:cubicBezTo>
                    <a:pt x="137818" y="243963"/>
                    <a:pt x="137818" y="243963"/>
                    <a:pt x="139236" y="243963"/>
                  </a:cubicBezTo>
                  <a:cubicBezTo>
                    <a:pt x="140650" y="243963"/>
                    <a:pt x="139236" y="243963"/>
                    <a:pt x="139236" y="243963"/>
                  </a:cubicBezTo>
                  <a:cubicBezTo>
                    <a:pt x="139236" y="243963"/>
                    <a:pt x="139236" y="243963"/>
                    <a:pt x="140650" y="243963"/>
                  </a:cubicBezTo>
                  <a:lnTo>
                    <a:pt x="140650" y="243963"/>
                  </a:lnTo>
                  <a:cubicBezTo>
                    <a:pt x="140650" y="243963"/>
                    <a:pt x="139236" y="247736"/>
                    <a:pt x="140650" y="246086"/>
                  </a:cubicBezTo>
                  <a:cubicBezTo>
                    <a:pt x="139236" y="248208"/>
                    <a:pt x="140650" y="246086"/>
                    <a:pt x="140650" y="247500"/>
                  </a:cubicBezTo>
                  <a:cubicBezTo>
                    <a:pt x="141831" y="246558"/>
                    <a:pt x="143248" y="246086"/>
                    <a:pt x="144663" y="245613"/>
                  </a:cubicBezTo>
                  <a:cubicBezTo>
                    <a:pt x="144663" y="245613"/>
                    <a:pt x="144663" y="245613"/>
                    <a:pt x="144663" y="244196"/>
                  </a:cubicBezTo>
                  <a:cubicBezTo>
                    <a:pt x="144663" y="242782"/>
                    <a:pt x="144663" y="244196"/>
                    <a:pt x="144663" y="244196"/>
                  </a:cubicBezTo>
                  <a:cubicBezTo>
                    <a:pt x="144190" y="244196"/>
                    <a:pt x="143954" y="244196"/>
                    <a:pt x="143482" y="244196"/>
                  </a:cubicBezTo>
                  <a:cubicBezTo>
                    <a:pt x="143482" y="244196"/>
                    <a:pt x="143482" y="246322"/>
                    <a:pt x="143482" y="246794"/>
                  </a:cubicBezTo>
                  <a:cubicBezTo>
                    <a:pt x="143482" y="246794"/>
                    <a:pt x="143482" y="246794"/>
                    <a:pt x="143482" y="246794"/>
                  </a:cubicBezTo>
                  <a:cubicBezTo>
                    <a:pt x="143482" y="246794"/>
                    <a:pt x="143482" y="249626"/>
                    <a:pt x="145371" y="248208"/>
                  </a:cubicBezTo>
                  <a:cubicBezTo>
                    <a:pt x="145371" y="247027"/>
                    <a:pt x="145371" y="245613"/>
                    <a:pt x="145371" y="244432"/>
                  </a:cubicBezTo>
                  <a:cubicBezTo>
                    <a:pt x="145371" y="244432"/>
                    <a:pt x="145371" y="244432"/>
                    <a:pt x="145371" y="244432"/>
                  </a:cubicBezTo>
                  <a:cubicBezTo>
                    <a:pt x="145371" y="244432"/>
                    <a:pt x="145371" y="244432"/>
                    <a:pt x="145371" y="243018"/>
                  </a:cubicBezTo>
                  <a:lnTo>
                    <a:pt x="147494" y="243018"/>
                  </a:lnTo>
                  <a:lnTo>
                    <a:pt x="146080" y="244668"/>
                  </a:lnTo>
                  <a:cubicBezTo>
                    <a:pt x="146080" y="244668"/>
                    <a:pt x="150089" y="242073"/>
                    <a:pt x="149148" y="244668"/>
                  </a:cubicBezTo>
                  <a:cubicBezTo>
                    <a:pt x="148203" y="247264"/>
                    <a:pt x="147730" y="244668"/>
                    <a:pt x="146786" y="244668"/>
                  </a:cubicBezTo>
                  <a:lnTo>
                    <a:pt x="144663" y="246794"/>
                  </a:lnTo>
                  <a:cubicBezTo>
                    <a:pt x="144663" y="246794"/>
                    <a:pt x="149148" y="243490"/>
                    <a:pt x="147967" y="245377"/>
                  </a:cubicBezTo>
                  <a:cubicBezTo>
                    <a:pt x="147494" y="246086"/>
                    <a:pt x="146786" y="246558"/>
                    <a:pt x="146080" y="246794"/>
                  </a:cubicBezTo>
                  <a:cubicBezTo>
                    <a:pt x="146080" y="246794"/>
                    <a:pt x="148911" y="245141"/>
                    <a:pt x="148439" y="246794"/>
                  </a:cubicBezTo>
                  <a:cubicBezTo>
                    <a:pt x="147967" y="248445"/>
                    <a:pt x="146549" y="248208"/>
                    <a:pt x="145844" y="249153"/>
                  </a:cubicBezTo>
                  <a:lnTo>
                    <a:pt x="145844" y="249153"/>
                  </a:lnTo>
                  <a:cubicBezTo>
                    <a:pt x="145844" y="249153"/>
                    <a:pt x="145844" y="249153"/>
                    <a:pt x="147730" y="247736"/>
                  </a:cubicBezTo>
                  <a:cubicBezTo>
                    <a:pt x="149617" y="246322"/>
                    <a:pt x="147730" y="248917"/>
                    <a:pt x="148911" y="247736"/>
                  </a:cubicBezTo>
                  <a:cubicBezTo>
                    <a:pt x="150089" y="246558"/>
                    <a:pt x="148911" y="247736"/>
                    <a:pt x="148911" y="247736"/>
                  </a:cubicBezTo>
                  <a:lnTo>
                    <a:pt x="145371" y="250331"/>
                  </a:lnTo>
                  <a:lnTo>
                    <a:pt x="147258" y="250331"/>
                  </a:lnTo>
                  <a:lnTo>
                    <a:pt x="145607" y="252221"/>
                  </a:lnTo>
                  <a:cubicBezTo>
                    <a:pt x="145607" y="252221"/>
                    <a:pt x="145607" y="252221"/>
                    <a:pt x="145607" y="253635"/>
                  </a:cubicBezTo>
                  <a:cubicBezTo>
                    <a:pt x="145607" y="255053"/>
                    <a:pt x="145607" y="253635"/>
                    <a:pt x="143954" y="253635"/>
                  </a:cubicBezTo>
                  <a:cubicBezTo>
                    <a:pt x="142303" y="253635"/>
                    <a:pt x="147494" y="251276"/>
                    <a:pt x="145371" y="253635"/>
                  </a:cubicBezTo>
                  <a:cubicBezTo>
                    <a:pt x="143248" y="255995"/>
                    <a:pt x="147494" y="252221"/>
                    <a:pt x="146786" y="253635"/>
                  </a:cubicBezTo>
                  <a:cubicBezTo>
                    <a:pt x="146080" y="255053"/>
                    <a:pt x="146786" y="253635"/>
                    <a:pt x="146786" y="252221"/>
                  </a:cubicBezTo>
                  <a:lnTo>
                    <a:pt x="147967" y="252221"/>
                  </a:lnTo>
                  <a:cubicBezTo>
                    <a:pt x="146786" y="253872"/>
                    <a:pt x="147967" y="252221"/>
                    <a:pt x="147967" y="254580"/>
                  </a:cubicBezTo>
                  <a:cubicBezTo>
                    <a:pt x="147967" y="256939"/>
                    <a:pt x="145844" y="254580"/>
                    <a:pt x="147967" y="254580"/>
                  </a:cubicBezTo>
                  <a:cubicBezTo>
                    <a:pt x="150089" y="254580"/>
                    <a:pt x="146549" y="254580"/>
                    <a:pt x="146316" y="254580"/>
                  </a:cubicBezTo>
                  <a:cubicBezTo>
                    <a:pt x="146080" y="254580"/>
                    <a:pt x="144663" y="257412"/>
                    <a:pt x="146316" y="254580"/>
                  </a:cubicBezTo>
                  <a:cubicBezTo>
                    <a:pt x="145371" y="255525"/>
                    <a:pt x="144426" y="256467"/>
                    <a:pt x="143482" y="257176"/>
                  </a:cubicBezTo>
                  <a:cubicBezTo>
                    <a:pt x="145844" y="255525"/>
                    <a:pt x="146080" y="257176"/>
                    <a:pt x="146549" y="257176"/>
                  </a:cubicBezTo>
                  <a:cubicBezTo>
                    <a:pt x="147022" y="257176"/>
                    <a:pt x="146549" y="257176"/>
                    <a:pt x="145135" y="257176"/>
                  </a:cubicBezTo>
                  <a:cubicBezTo>
                    <a:pt x="143718" y="257176"/>
                    <a:pt x="145135" y="257176"/>
                    <a:pt x="143482" y="259062"/>
                  </a:cubicBezTo>
                  <a:cubicBezTo>
                    <a:pt x="141831" y="260952"/>
                    <a:pt x="143482" y="259062"/>
                    <a:pt x="145371" y="259062"/>
                  </a:cubicBezTo>
                  <a:cubicBezTo>
                    <a:pt x="147258" y="259062"/>
                    <a:pt x="145371" y="259062"/>
                    <a:pt x="148439" y="259062"/>
                  </a:cubicBezTo>
                  <a:cubicBezTo>
                    <a:pt x="151507" y="259062"/>
                    <a:pt x="147258" y="259062"/>
                    <a:pt x="148439" y="259062"/>
                  </a:cubicBezTo>
                  <a:lnTo>
                    <a:pt x="147022" y="260243"/>
                  </a:lnTo>
                  <a:cubicBezTo>
                    <a:pt x="147022" y="260243"/>
                    <a:pt x="147022" y="260243"/>
                    <a:pt x="147022" y="260243"/>
                  </a:cubicBezTo>
                  <a:cubicBezTo>
                    <a:pt x="147022" y="260243"/>
                    <a:pt x="147022" y="260243"/>
                    <a:pt x="147022" y="260243"/>
                  </a:cubicBezTo>
                  <a:cubicBezTo>
                    <a:pt x="147022" y="260243"/>
                    <a:pt x="150326" y="256231"/>
                    <a:pt x="148203" y="257648"/>
                  </a:cubicBezTo>
                  <a:cubicBezTo>
                    <a:pt x="150089" y="255761"/>
                    <a:pt x="148203" y="255053"/>
                    <a:pt x="148203" y="255289"/>
                  </a:cubicBezTo>
                  <a:cubicBezTo>
                    <a:pt x="148203" y="255525"/>
                    <a:pt x="149853" y="253872"/>
                    <a:pt x="148203" y="255289"/>
                  </a:cubicBezTo>
                  <a:cubicBezTo>
                    <a:pt x="149853" y="252693"/>
                    <a:pt x="149853" y="251512"/>
                    <a:pt x="148203" y="251749"/>
                  </a:cubicBezTo>
                  <a:cubicBezTo>
                    <a:pt x="146549" y="251985"/>
                    <a:pt x="148203" y="251749"/>
                    <a:pt x="150326" y="248917"/>
                  </a:cubicBezTo>
                  <a:cubicBezTo>
                    <a:pt x="152449" y="246086"/>
                    <a:pt x="150326" y="248917"/>
                    <a:pt x="150326" y="248917"/>
                  </a:cubicBezTo>
                  <a:lnTo>
                    <a:pt x="150326" y="248917"/>
                  </a:lnTo>
                  <a:lnTo>
                    <a:pt x="150326" y="248917"/>
                  </a:lnTo>
                  <a:lnTo>
                    <a:pt x="151979" y="248917"/>
                  </a:lnTo>
                  <a:cubicBezTo>
                    <a:pt x="151979" y="248917"/>
                    <a:pt x="151979" y="248917"/>
                    <a:pt x="151979" y="247264"/>
                  </a:cubicBezTo>
                  <a:lnTo>
                    <a:pt x="151979" y="247264"/>
                  </a:lnTo>
                  <a:cubicBezTo>
                    <a:pt x="151979" y="247264"/>
                    <a:pt x="153393" y="245613"/>
                    <a:pt x="151979" y="247264"/>
                  </a:cubicBezTo>
                  <a:cubicBezTo>
                    <a:pt x="150562" y="248917"/>
                    <a:pt x="151979" y="245849"/>
                    <a:pt x="151979" y="247264"/>
                  </a:cubicBezTo>
                  <a:cubicBezTo>
                    <a:pt x="151979" y="248681"/>
                    <a:pt x="153393" y="247264"/>
                    <a:pt x="153866" y="245613"/>
                  </a:cubicBezTo>
                  <a:cubicBezTo>
                    <a:pt x="154338" y="243963"/>
                    <a:pt x="151743" y="245613"/>
                    <a:pt x="153866" y="243490"/>
                  </a:cubicBezTo>
                  <a:cubicBezTo>
                    <a:pt x="155989" y="241364"/>
                    <a:pt x="153866" y="243490"/>
                    <a:pt x="152449" y="243490"/>
                  </a:cubicBezTo>
                  <a:lnTo>
                    <a:pt x="152449" y="243490"/>
                  </a:lnTo>
                  <a:cubicBezTo>
                    <a:pt x="152449" y="243490"/>
                    <a:pt x="153866" y="242073"/>
                    <a:pt x="154338" y="241128"/>
                  </a:cubicBezTo>
                  <a:cubicBezTo>
                    <a:pt x="154811" y="240186"/>
                    <a:pt x="154338" y="241128"/>
                    <a:pt x="154338" y="238769"/>
                  </a:cubicBezTo>
                  <a:cubicBezTo>
                    <a:pt x="154338" y="236410"/>
                    <a:pt x="154338" y="238769"/>
                    <a:pt x="152449" y="238769"/>
                  </a:cubicBezTo>
                  <a:cubicBezTo>
                    <a:pt x="150562" y="238769"/>
                    <a:pt x="153866" y="238769"/>
                    <a:pt x="152449" y="238769"/>
                  </a:cubicBezTo>
                  <a:lnTo>
                    <a:pt x="150326" y="240659"/>
                  </a:lnTo>
                  <a:cubicBezTo>
                    <a:pt x="148203" y="241837"/>
                    <a:pt x="148911" y="240659"/>
                    <a:pt x="150326" y="239005"/>
                  </a:cubicBezTo>
                  <a:cubicBezTo>
                    <a:pt x="151743" y="237355"/>
                    <a:pt x="149148" y="240659"/>
                    <a:pt x="150326" y="239005"/>
                  </a:cubicBezTo>
                  <a:cubicBezTo>
                    <a:pt x="151507" y="237355"/>
                    <a:pt x="151743" y="236882"/>
                    <a:pt x="152921" y="236410"/>
                  </a:cubicBezTo>
                  <a:cubicBezTo>
                    <a:pt x="154102" y="235937"/>
                    <a:pt x="152921" y="234523"/>
                    <a:pt x="152921" y="234051"/>
                  </a:cubicBezTo>
                  <a:cubicBezTo>
                    <a:pt x="152921" y="233578"/>
                    <a:pt x="152921" y="234051"/>
                    <a:pt x="154574" y="232164"/>
                  </a:cubicBezTo>
                  <a:cubicBezTo>
                    <a:pt x="156225" y="230274"/>
                    <a:pt x="154574" y="232164"/>
                    <a:pt x="154574" y="234051"/>
                  </a:cubicBezTo>
                  <a:cubicBezTo>
                    <a:pt x="154574" y="235937"/>
                    <a:pt x="154574" y="232633"/>
                    <a:pt x="156461" y="232397"/>
                  </a:cubicBezTo>
                  <a:cubicBezTo>
                    <a:pt x="158348" y="232164"/>
                    <a:pt x="156461" y="232397"/>
                    <a:pt x="156461" y="232397"/>
                  </a:cubicBezTo>
                  <a:cubicBezTo>
                    <a:pt x="155516" y="233106"/>
                    <a:pt x="154811" y="234051"/>
                    <a:pt x="154102" y="234995"/>
                  </a:cubicBezTo>
                  <a:cubicBezTo>
                    <a:pt x="154102" y="234995"/>
                    <a:pt x="154102" y="233578"/>
                    <a:pt x="152449" y="234995"/>
                  </a:cubicBezTo>
                  <a:lnTo>
                    <a:pt x="150089" y="237118"/>
                  </a:lnTo>
                  <a:cubicBezTo>
                    <a:pt x="150089" y="237118"/>
                    <a:pt x="151743" y="235701"/>
                    <a:pt x="151979" y="234995"/>
                  </a:cubicBezTo>
                  <a:cubicBezTo>
                    <a:pt x="152215" y="234287"/>
                    <a:pt x="151979" y="234995"/>
                    <a:pt x="151979" y="234995"/>
                  </a:cubicBezTo>
                  <a:cubicBezTo>
                    <a:pt x="151979" y="234995"/>
                    <a:pt x="151979" y="233106"/>
                    <a:pt x="153866" y="230510"/>
                  </a:cubicBezTo>
                  <a:cubicBezTo>
                    <a:pt x="151507" y="231691"/>
                    <a:pt x="153866" y="230510"/>
                    <a:pt x="152449" y="230510"/>
                  </a:cubicBezTo>
                  <a:cubicBezTo>
                    <a:pt x="151034" y="230510"/>
                    <a:pt x="153866" y="230510"/>
                    <a:pt x="155753" y="228151"/>
                  </a:cubicBezTo>
                  <a:cubicBezTo>
                    <a:pt x="157642" y="225792"/>
                    <a:pt x="153393" y="228151"/>
                    <a:pt x="155753" y="226498"/>
                  </a:cubicBezTo>
                  <a:lnTo>
                    <a:pt x="152685" y="229329"/>
                  </a:lnTo>
                  <a:cubicBezTo>
                    <a:pt x="152685" y="229329"/>
                    <a:pt x="152685" y="229329"/>
                    <a:pt x="152685" y="227443"/>
                  </a:cubicBezTo>
                  <a:cubicBezTo>
                    <a:pt x="152685" y="225556"/>
                    <a:pt x="150798" y="227443"/>
                    <a:pt x="150798" y="227443"/>
                  </a:cubicBezTo>
                  <a:lnTo>
                    <a:pt x="152215" y="227443"/>
                  </a:lnTo>
                  <a:lnTo>
                    <a:pt x="152215" y="227443"/>
                  </a:lnTo>
                  <a:lnTo>
                    <a:pt x="152215" y="227443"/>
                  </a:lnTo>
                  <a:lnTo>
                    <a:pt x="152215" y="227443"/>
                  </a:lnTo>
                  <a:cubicBezTo>
                    <a:pt x="152215" y="227443"/>
                    <a:pt x="150798" y="227443"/>
                    <a:pt x="152215" y="225792"/>
                  </a:cubicBezTo>
                  <a:cubicBezTo>
                    <a:pt x="153630" y="224139"/>
                    <a:pt x="152215" y="225792"/>
                    <a:pt x="152215" y="225792"/>
                  </a:cubicBezTo>
                  <a:cubicBezTo>
                    <a:pt x="152215" y="225792"/>
                    <a:pt x="152215" y="225792"/>
                    <a:pt x="152215" y="224139"/>
                  </a:cubicBezTo>
                  <a:cubicBezTo>
                    <a:pt x="152215" y="222488"/>
                    <a:pt x="152215" y="224139"/>
                    <a:pt x="152215" y="221780"/>
                  </a:cubicBezTo>
                  <a:cubicBezTo>
                    <a:pt x="152215" y="219420"/>
                    <a:pt x="149617" y="224139"/>
                    <a:pt x="149381" y="223903"/>
                  </a:cubicBezTo>
                  <a:cubicBezTo>
                    <a:pt x="149148" y="223666"/>
                    <a:pt x="150798" y="222252"/>
                    <a:pt x="152449" y="220599"/>
                  </a:cubicBezTo>
                  <a:lnTo>
                    <a:pt x="152449" y="220599"/>
                  </a:lnTo>
                  <a:cubicBezTo>
                    <a:pt x="150798" y="222252"/>
                    <a:pt x="150562" y="220599"/>
                    <a:pt x="149148" y="222961"/>
                  </a:cubicBezTo>
                  <a:cubicBezTo>
                    <a:pt x="147730" y="225320"/>
                    <a:pt x="150562" y="220365"/>
                    <a:pt x="149148" y="221543"/>
                  </a:cubicBezTo>
                  <a:cubicBezTo>
                    <a:pt x="149853" y="220599"/>
                    <a:pt x="150562" y="219893"/>
                    <a:pt x="151507" y="219184"/>
                  </a:cubicBezTo>
                  <a:cubicBezTo>
                    <a:pt x="151507" y="219184"/>
                    <a:pt x="151507" y="217531"/>
                    <a:pt x="152921" y="216589"/>
                  </a:cubicBezTo>
                  <a:lnTo>
                    <a:pt x="151507" y="216589"/>
                  </a:lnTo>
                  <a:lnTo>
                    <a:pt x="151507" y="218003"/>
                  </a:lnTo>
                  <a:cubicBezTo>
                    <a:pt x="153393" y="218003"/>
                    <a:pt x="151507" y="218003"/>
                    <a:pt x="151507" y="218003"/>
                  </a:cubicBezTo>
                  <a:cubicBezTo>
                    <a:pt x="151507" y="218003"/>
                    <a:pt x="151507" y="218003"/>
                    <a:pt x="151507" y="218003"/>
                  </a:cubicBezTo>
                  <a:cubicBezTo>
                    <a:pt x="155047" y="214466"/>
                    <a:pt x="151507" y="215644"/>
                    <a:pt x="153866" y="213521"/>
                  </a:cubicBezTo>
                  <a:cubicBezTo>
                    <a:pt x="156225" y="211398"/>
                    <a:pt x="153866" y="213521"/>
                    <a:pt x="153866" y="213521"/>
                  </a:cubicBezTo>
                  <a:cubicBezTo>
                    <a:pt x="153866" y="213521"/>
                    <a:pt x="153866" y="212104"/>
                    <a:pt x="153866" y="211868"/>
                  </a:cubicBezTo>
                  <a:lnTo>
                    <a:pt x="151271" y="213994"/>
                  </a:lnTo>
                  <a:cubicBezTo>
                    <a:pt x="151271" y="213994"/>
                    <a:pt x="152685" y="212340"/>
                    <a:pt x="153157" y="211631"/>
                  </a:cubicBezTo>
                  <a:cubicBezTo>
                    <a:pt x="153630" y="210926"/>
                    <a:pt x="153157" y="211631"/>
                    <a:pt x="153157" y="211631"/>
                  </a:cubicBezTo>
                  <a:cubicBezTo>
                    <a:pt x="153157" y="211631"/>
                    <a:pt x="151034" y="213049"/>
                    <a:pt x="153157" y="211631"/>
                  </a:cubicBezTo>
                  <a:cubicBezTo>
                    <a:pt x="151271" y="213757"/>
                    <a:pt x="153157" y="211631"/>
                    <a:pt x="150326" y="213521"/>
                  </a:cubicBezTo>
                  <a:cubicBezTo>
                    <a:pt x="147494" y="215408"/>
                    <a:pt x="152215" y="213521"/>
                    <a:pt x="153393" y="210690"/>
                  </a:cubicBezTo>
                  <a:lnTo>
                    <a:pt x="150089" y="213049"/>
                  </a:lnTo>
                  <a:cubicBezTo>
                    <a:pt x="150089" y="211162"/>
                    <a:pt x="151743" y="213049"/>
                    <a:pt x="152685" y="210926"/>
                  </a:cubicBezTo>
                  <a:cubicBezTo>
                    <a:pt x="153630" y="208800"/>
                    <a:pt x="152685" y="210926"/>
                    <a:pt x="150798" y="210926"/>
                  </a:cubicBezTo>
                  <a:cubicBezTo>
                    <a:pt x="148911" y="210926"/>
                    <a:pt x="150798" y="210926"/>
                    <a:pt x="152685" y="209509"/>
                  </a:cubicBezTo>
                  <a:cubicBezTo>
                    <a:pt x="154574" y="208094"/>
                    <a:pt x="152685" y="209509"/>
                    <a:pt x="150562" y="209509"/>
                  </a:cubicBezTo>
                  <a:lnTo>
                    <a:pt x="152449" y="207386"/>
                  </a:lnTo>
                  <a:cubicBezTo>
                    <a:pt x="150798" y="207386"/>
                    <a:pt x="152449" y="207386"/>
                    <a:pt x="151034" y="207386"/>
                  </a:cubicBezTo>
                  <a:lnTo>
                    <a:pt x="153393" y="205026"/>
                  </a:lnTo>
                  <a:lnTo>
                    <a:pt x="153393" y="205026"/>
                  </a:lnTo>
                  <a:cubicBezTo>
                    <a:pt x="153393" y="205026"/>
                    <a:pt x="152215" y="205026"/>
                    <a:pt x="151743" y="206913"/>
                  </a:cubicBezTo>
                  <a:cubicBezTo>
                    <a:pt x="151271" y="208800"/>
                    <a:pt x="153393" y="206913"/>
                    <a:pt x="153157" y="206913"/>
                  </a:cubicBezTo>
                  <a:cubicBezTo>
                    <a:pt x="152921" y="206913"/>
                    <a:pt x="154338" y="204790"/>
                    <a:pt x="153157" y="205026"/>
                  </a:cubicBezTo>
                  <a:cubicBezTo>
                    <a:pt x="151979" y="205263"/>
                    <a:pt x="153157" y="205026"/>
                    <a:pt x="153157" y="205026"/>
                  </a:cubicBezTo>
                  <a:cubicBezTo>
                    <a:pt x="153157" y="205026"/>
                    <a:pt x="153157" y="205026"/>
                    <a:pt x="153157" y="206677"/>
                  </a:cubicBezTo>
                  <a:lnTo>
                    <a:pt x="153157" y="206677"/>
                  </a:lnTo>
                  <a:cubicBezTo>
                    <a:pt x="153157" y="206677"/>
                    <a:pt x="153157" y="206677"/>
                    <a:pt x="153157" y="208330"/>
                  </a:cubicBezTo>
                  <a:cubicBezTo>
                    <a:pt x="153157" y="209981"/>
                    <a:pt x="153157" y="208330"/>
                    <a:pt x="153157" y="208330"/>
                  </a:cubicBezTo>
                  <a:cubicBezTo>
                    <a:pt x="156934" y="204790"/>
                    <a:pt x="153157" y="209745"/>
                    <a:pt x="155280" y="208330"/>
                  </a:cubicBezTo>
                  <a:cubicBezTo>
                    <a:pt x="157406" y="206913"/>
                    <a:pt x="153393" y="209981"/>
                    <a:pt x="153630" y="210217"/>
                  </a:cubicBezTo>
                  <a:cubicBezTo>
                    <a:pt x="153866" y="210453"/>
                    <a:pt x="155989" y="207858"/>
                    <a:pt x="157406" y="206913"/>
                  </a:cubicBezTo>
                  <a:cubicBezTo>
                    <a:pt x="158820" y="205968"/>
                    <a:pt x="157406" y="206913"/>
                    <a:pt x="157406" y="206913"/>
                  </a:cubicBezTo>
                  <a:lnTo>
                    <a:pt x="156225" y="208330"/>
                  </a:lnTo>
                  <a:cubicBezTo>
                    <a:pt x="156225" y="208330"/>
                    <a:pt x="156225" y="208330"/>
                    <a:pt x="156225" y="208330"/>
                  </a:cubicBezTo>
                  <a:cubicBezTo>
                    <a:pt x="156225" y="208330"/>
                    <a:pt x="156225" y="208330"/>
                    <a:pt x="158348" y="206913"/>
                  </a:cubicBezTo>
                  <a:cubicBezTo>
                    <a:pt x="160474" y="205499"/>
                    <a:pt x="158348" y="206913"/>
                    <a:pt x="158348" y="206913"/>
                  </a:cubicBezTo>
                  <a:cubicBezTo>
                    <a:pt x="158348" y="206913"/>
                    <a:pt x="156697" y="208567"/>
                    <a:pt x="156934" y="209036"/>
                  </a:cubicBezTo>
                  <a:cubicBezTo>
                    <a:pt x="161416" y="205263"/>
                    <a:pt x="159293" y="209036"/>
                    <a:pt x="160238" y="210690"/>
                  </a:cubicBezTo>
                  <a:cubicBezTo>
                    <a:pt x="159293" y="211162"/>
                    <a:pt x="158348" y="211868"/>
                    <a:pt x="157642" y="212812"/>
                  </a:cubicBezTo>
                  <a:cubicBezTo>
                    <a:pt x="157642" y="211398"/>
                    <a:pt x="157642" y="209509"/>
                    <a:pt x="157642" y="208800"/>
                  </a:cubicBezTo>
                  <a:cubicBezTo>
                    <a:pt x="157642" y="208094"/>
                    <a:pt x="157642" y="210217"/>
                    <a:pt x="157642" y="208800"/>
                  </a:cubicBezTo>
                  <a:cubicBezTo>
                    <a:pt x="157642" y="207386"/>
                    <a:pt x="157642" y="208800"/>
                    <a:pt x="155516" y="211162"/>
                  </a:cubicBezTo>
                  <a:lnTo>
                    <a:pt x="156697" y="211162"/>
                  </a:lnTo>
                  <a:cubicBezTo>
                    <a:pt x="156697" y="211162"/>
                    <a:pt x="154811" y="212576"/>
                    <a:pt x="154338" y="213521"/>
                  </a:cubicBezTo>
                  <a:cubicBezTo>
                    <a:pt x="153866" y="214466"/>
                    <a:pt x="154338" y="213521"/>
                    <a:pt x="154338" y="213521"/>
                  </a:cubicBezTo>
                  <a:cubicBezTo>
                    <a:pt x="154338" y="213521"/>
                    <a:pt x="152921" y="213521"/>
                    <a:pt x="152449" y="215644"/>
                  </a:cubicBezTo>
                  <a:cubicBezTo>
                    <a:pt x="151979" y="217767"/>
                    <a:pt x="152449" y="215644"/>
                    <a:pt x="155047" y="215644"/>
                  </a:cubicBezTo>
                  <a:lnTo>
                    <a:pt x="153630" y="217061"/>
                  </a:lnTo>
                  <a:cubicBezTo>
                    <a:pt x="153630" y="217061"/>
                    <a:pt x="155047" y="215644"/>
                    <a:pt x="153630" y="217061"/>
                  </a:cubicBezTo>
                  <a:cubicBezTo>
                    <a:pt x="152215" y="218476"/>
                    <a:pt x="153630" y="217061"/>
                    <a:pt x="153630" y="219420"/>
                  </a:cubicBezTo>
                  <a:lnTo>
                    <a:pt x="155989" y="218003"/>
                  </a:lnTo>
                  <a:lnTo>
                    <a:pt x="153866" y="220835"/>
                  </a:lnTo>
                  <a:cubicBezTo>
                    <a:pt x="156225" y="219184"/>
                    <a:pt x="155753" y="218712"/>
                    <a:pt x="156697" y="217767"/>
                  </a:cubicBezTo>
                  <a:cubicBezTo>
                    <a:pt x="157642" y="216825"/>
                    <a:pt x="155047" y="220129"/>
                    <a:pt x="156697" y="217767"/>
                  </a:cubicBezTo>
                  <a:cubicBezTo>
                    <a:pt x="158348" y="215408"/>
                    <a:pt x="154102" y="219893"/>
                    <a:pt x="153157" y="221307"/>
                  </a:cubicBezTo>
                  <a:lnTo>
                    <a:pt x="153157" y="221307"/>
                  </a:lnTo>
                  <a:cubicBezTo>
                    <a:pt x="154574" y="221307"/>
                    <a:pt x="153157" y="221307"/>
                    <a:pt x="153157" y="223430"/>
                  </a:cubicBezTo>
                  <a:cubicBezTo>
                    <a:pt x="153157" y="225556"/>
                    <a:pt x="155753" y="220835"/>
                    <a:pt x="155280" y="220599"/>
                  </a:cubicBezTo>
                  <a:cubicBezTo>
                    <a:pt x="154811" y="220365"/>
                    <a:pt x="159057" y="218003"/>
                    <a:pt x="157878" y="220599"/>
                  </a:cubicBezTo>
                  <a:cubicBezTo>
                    <a:pt x="156697" y="223197"/>
                    <a:pt x="157878" y="220599"/>
                    <a:pt x="156225" y="220599"/>
                  </a:cubicBezTo>
                  <a:cubicBezTo>
                    <a:pt x="154574" y="220599"/>
                    <a:pt x="156225" y="220599"/>
                    <a:pt x="156225" y="220599"/>
                  </a:cubicBezTo>
                  <a:cubicBezTo>
                    <a:pt x="156934" y="219893"/>
                    <a:pt x="157642" y="219420"/>
                    <a:pt x="158584" y="218948"/>
                  </a:cubicBezTo>
                  <a:cubicBezTo>
                    <a:pt x="158115" y="219657"/>
                    <a:pt x="157406" y="220365"/>
                    <a:pt x="156697" y="220599"/>
                  </a:cubicBezTo>
                  <a:cubicBezTo>
                    <a:pt x="156697" y="222252"/>
                    <a:pt x="159293" y="218712"/>
                    <a:pt x="158348" y="220599"/>
                  </a:cubicBezTo>
                  <a:cubicBezTo>
                    <a:pt x="157406" y="222488"/>
                    <a:pt x="156225" y="220599"/>
                    <a:pt x="155516" y="222961"/>
                  </a:cubicBezTo>
                  <a:lnTo>
                    <a:pt x="157878" y="221307"/>
                  </a:lnTo>
                  <a:cubicBezTo>
                    <a:pt x="157878" y="221307"/>
                    <a:pt x="157878" y="221307"/>
                    <a:pt x="157878" y="221307"/>
                  </a:cubicBezTo>
                  <a:cubicBezTo>
                    <a:pt x="156934" y="221780"/>
                    <a:pt x="155989" y="222488"/>
                    <a:pt x="155280" y="223197"/>
                  </a:cubicBezTo>
                  <a:cubicBezTo>
                    <a:pt x="155280" y="223197"/>
                    <a:pt x="155280" y="223197"/>
                    <a:pt x="153393" y="225792"/>
                  </a:cubicBezTo>
                  <a:cubicBezTo>
                    <a:pt x="151507" y="228388"/>
                    <a:pt x="154574" y="225792"/>
                    <a:pt x="155047" y="225792"/>
                  </a:cubicBezTo>
                  <a:cubicBezTo>
                    <a:pt x="155516" y="225792"/>
                    <a:pt x="155047" y="228151"/>
                    <a:pt x="153866" y="229566"/>
                  </a:cubicBezTo>
                  <a:cubicBezTo>
                    <a:pt x="152685" y="230983"/>
                    <a:pt x="153866" y="229566"/>
                    <a:pt x="151743" y="229566"/>
                  </a:cubicBezTo>
                  <a:cubicBezTo>
                    <a:pt x="149617" y="229566"/>
                    <a:pt x="154102" y="229566"/>
                    <a:pt x="151743" y="231455"/>
                  </a:cubicBezTo>
                  <a:lnTo>
                    <a:pt x="151743" y="231455"/>
                  </a:lnTo>
                  <a:cubicBezTo>
                    <a:pt x="153393" y="231455"/>
                    <a:pt x="151743" y="231455"/>
                    <a:pt x="153393" y="231455"/>
                  </a:cubicBezTo>
                  <a:cubicBezTo>
                    <a:pt x="150562" y="234523"/>
                    <a:pt x="153393" y="232870"/>
                    <a:pt x="151743" y="235229"/>
                  </a:cubicBezTo>
                  <a:cubicBezTo>
                    <a:pt x="153630" y="235229"/>
                    <a:pt x="151743" y="235229"/>
                    <a:pt x="154574" y="235229"/>
                  </a:cubicBezTo>
                  <a:cubicBezTo>
                    <a:pt x="157406" y="235229"/>
                    <a:pt x="154574" y="235229"/>
                    <a:pt x="154574" y="233814"/>
                  </a:cubicBezTo>
                  <a:cubicBezTo>
                    <a:pt x="154574" y="232397"/>
                    <a:pt x="154574" y="236174"/>
                    <a:pt x="151271" y="238297"/>
                  </a:cubicBezTo>
                  <a:cubicBezTo>
                    <a:pt x="152449" y="238297"/>
                    <a:pt x="153630" y="236174"/>
                    <a:pt x="155047" y="235229"/>
                  </a:cubicBezTo>
                  <a:cubicBezTo>
                    <a:pt x="156461" y="234287"/>
                    <a:pt x="155047" y="235229"/>
                    <a:pt x="155047" y="237118"/>
                  </a:cubicBezTo>
                  <a:cubicBezTo>
                    <a:pt x="155047" y="239005"/>
                    <a:pt x="155047" y="237118"/>
                    <a:pt x="153157" y="237118"/>
                  </a:cubicBezTo>
                  <a:cubicBezTo>
                    <a:pt x="151271" y="237118"/>
                    <a:pt x="153157" y="239241"/>
                    <a:pt x="153157" y="239005"/>
                  </a:cubicBezTo>
                  <a:cubicBezTo>
                    <a:pt x="153157" y="238769"/>
                    <a:pt x="151271" y="240895"/>
                    <a:pt x="151979" y="240186"/>
                  </a:cubicBezTo>
                  <a:cubicBezTo>
                    <a:pt x="152685" y="239478"/>
                    <a:pt x="151979" y="240186"/>
                    <a:pt x="151979" y="240186"/>
                  </a:cubicBezTo>
                  <a:lnTo>
                    <a:pt x="151979" y="239005"/>
                  </a:lnTo>
                  <a:cubicBezTo>
                    <a:pt x="151979" y="239005"/>
                    <a:pt x="149148" y="243726"/>
                    <a:pt x="151979" y="243018"/>
                  </a:cubicBezTo>
                  <a:lnTo>
                    <a:pt x="150562" y="244668"/>
                  </a:lnTo>
                  <a:cubicBezTo>
                    <a:pt x="150562" y="244668"/>
                    <a:pt x="150562" y="244668"/>
                    <a:pt x="150562" y="244668"/>
                  </a:cubicBezTo>
                  <a:cubicBezTo>
                    <a:pt x="147494" y="247972"/>
                    <a:pt x="150562" y="245849"/>
                    <a:pt x="148203" y="249153"/>
                  </a:cubicBezTo>
                  <a:cubicBezTo>
                    <a:pt x="150326" y="249153"/>
                    <a:pt x="148203" y="249153"/>
                    <a:pt x="148203" y="252457"/>
                  </a:cubicBezTo>
                  <a:lnTo>
                    <a:pt x="145371" y="253872"/>
                  </a:lnTo>
                  <a:cubicBezTo>
                    <a:pt x="145371" y="253872"/>
                    <a:pt x="148203" y="253872"/>
                    <a:pt x="145371" y="255289"/>
                  </a:cubicBezTo>
                  <a:cubicBezTo>
                    <a:pt x="147967" y="252927"/>
                    <a:pt x="149381" y="252457"/>
                    <a:pt x="152449" y="249862"/>
                  </a:cubicBezTo>
                  <a:lnTo>
                    <a:pt x="152449" y="252221"/>
                  </a:lnTo>
                  <a:cubicBezTo>
                    <a:pt x="155280" y="249862"/>
                    <a:pt x="152449" y="250095"/>
                    <a:pt x="156225" y="247264"/>
                  </a:cubicBezTo>
                  <a:cubicBezTo>
                    <a:pt x="160001" y="244432"/>
                    <a:pt x="156225" y="247264"/>
                    <a:pt x="156225" y="248681"/>
                  </a:cubicBezTo>
                  <a:cubicBezTo>
                    <a:pt x="156225" y="250095"/>
                    <a:pt x="156225" y="248681"/>
                    <a:pt x="158584" y="248681"/>
                  </a:cubicBezTo>
                  <a:cubicBezTo>
                    <a:pt x="157406" y="249389"/>
                    <a:pt x="156461" y="250331"/>
                    <a:pt x="155516" y="251512"/>
                  </a:cubicBezTo>
                  <a:cubicBezTo>
                    <a:pt x="156461" y="250804"/>
                    <a:pt x="157406" y="250095"/>
                    <a:pt x="158584" y="249626"/>
                  </a:cubicBezTo>
                  <a:cubicBezTo>
                    <a:pt x="157406" y="251040"/>
                    <a:pt x="156225" y="252693"/>
                    <a:pt x="158584" y="251276"/>
                  </a:cubicBezTo>
                  <a:cubicBezTo>
                    <a:pt x="160946" y="249862"/>
                    <a:pt x="156697" y="252927"/>
                    <a:pt x="156934" y="253163"/>
                  </a:cubicBezTo>
                  <a:cubicBezTo>
                    <a:pt x="157170" y="253399"/>
                    <a:pt x="156934" y="253163"/>
                    <a:pt x="155280" y="253163"/>
                  </a:cubicBezTo>
                  <a:cubicBezTo>
                    <a:pt x="153630" y="253163"/>
                    <a:pt x="155280" y="253163"/>
                    <a:pt x="155280" y="253163"/>
                  </a:cubicBezTo>
                  <a:cubicBezTo>
                    <a:pt x="155280" y="253163"/>
                    <a:pt x="153157" y="254816"/>
                    <a:pt x="152215" y="255995"/>
                  </a:cubicBezTo>
                  <a:cubicBezTo>
                    <a:pt x="151271" y="257176"/>
                    <a:pt x="155280" y="253635"/>
                    <a:pt x="153866" y="255995"/>
                  </a:cubicBezTo>
                  <a:cubicBezTo>
                    <a:pt x="154811" y="255525"/>
                    <a:pt x="155516" y="254816"/>
                    <a:pt x="156225" y="254108"/>
                  </a:cubicBezTo>
                  <a:cubicBezTo>
                    <a:pt x="156225" y="254108"/>
                    <a:pt x="156225" y="254108"/>
                    <a:pt x="158584" y="252693"/>
                  </a:cubicBezTo>
                  <a:cubicBezTo>
                    <a:pt x="160946" y="251276"/>
                    <a:pt x="156934" y="254580"/>
                    <a:pt x="158584" y="252693"/>
                  </a:cubicBezTo>
                  <a:cubicBezTo>
                    <a:pt x="160238" y="250804"/>
                    <a:pt x="158584" y="251276"/>
                    <a:pt x="160474" y="250804"/>
                  </a:cubicBezTo>
                  <a:cubicBezTo>
                    <a:pt x="162361" y="250331"/>
                    <a:pt x="160474" y="250804"/>
                    <a:pt x="160474" y="250804"/>
                  </a:cubicBezTo>
                  <a:cubicBezTo>
                    <a:pt x="160474" y="250804"/>
                    <a:pt x="158584" y="250804"/>
                    <a:pt x="157878" y="252927"/>
                  </a:cubicBezTo>
                  <a:cubicBezTo>
                    <a:pt x="157170" y="255053"/>
                    <a:pt x="157878" y="252927"/>
                    <a:pt x="157878" y="252927"/>
                  </a:cubicBezTo>
                  <a:cubicBezTo>
                    <a:pt x="160710" y="251276"/>
                    <a:pt x="159765" y="252927"/>
                    <a:pt x="157878" y="255289"/>
                  </a:cubicBezTo>
                  <a:lnTo>
                    <a:pt x="160238" y="253872"/>
                  </a:lnTo>
                  <a:cubicBezTo>
                    <a:pt x="160238" y="253872"/>
                    <a:pt x="160238" y="253872"/>
                    <a:pt x="161888" y="251749"/>
                  </a:cubicBezTo>
                  <a:cubicBezTo>
                    <a:pt x="163542" y="249626"/>
                    <a:pt x="161888" y="251749"/>
                    <a:pt x="160238" y="253163"/>
                  </a:cubicBezTo>
                  <a:cubicBezTo>
                    <a:pt x="158584" y="254580"/>
                    <a:pt x="160238" y="250804"/>
                    <a:pt x="161652" y="249626"/>
                  </a:cubicBezTo>
                  <a:cubicBezTo>
                    <a:pt x="163069" y="248445"/>
                    <a:pt x="161652" y="251749"/>
                    <a:pt x="161652" y="251276"/>
                  </a:cubicBezTo>
                  <a:cubicBezTo>
                    <a:pt x="161652" y="250568"/>
                    <a:pt x="161652" y="249862"/>
                    <a:pt x="161652" y="249153"/>
                  </a:cubicBezTo>
                  <a:cubicBezTo>
                    <a:pt x="161652" y="249153"/>
                    <a:pt x="161652" y="250568"/>
                    <a:pt x="163305" y="249153"/>
                  </a:cubicBezTo>
                  <a:cubicBezTo>
                    <a:pt x="162361" y="249862"/>
                    <a:pt x="161652" y="250568"/>
                    <a:pt x="160946" y="251276"/>
                  </a:cubicBezTo>
                  <a:lnTo>
                    <a:pt x="160946" y="251276"/>
                  </a:lnTo>
                  <a:cubicBezTo>
                    <a:pt x="160474" y="251512"/>
                    <a:pt x="159765" y="251512"/>
                    <a:pt x="159293" y="251276"/>
                  </a:cubicBezTo>
                  <a:cubicBezTo>
                    <a:pt x="159293" y="251276"/>
                    <a:pt x="159293" y="251276"/>
                    <a:pt x="159293" y="251276"/>
                  </a:cubicBezTo>
                  <a:cubicBezTo>
                    <a:pt x="159293" y="251276"/>
                    <a:pt x="159293" y="251276"/>
                    <a:pt x="162124" y="249862"/>
                  </a:cubicBezTo>
                  <a:cubicBezTo>
                    <a:pt x="164956" y="248445"/>
                    <a:pt x="159765" y="251512"/>
                    <a:pt x="158820" y="252693"/>
                  </a:cubicBezTo>
                  <a:cubicBezTo>
                    <a:pt x="157878" y="253872"/>
                    <a:pt x="158820" y="253872"/>
                    <a:pt x="158820" y="254816"/>
                  </a:cubicBezTo>
                  <a:cubicBezTo>
                    <a:pt x="158820" y="255761"/>
                    <a:pt x="158820" y="254816"/>
                    <a:pt x="158820" y="254816"/>
                  </a:cubicBezTo>
                  <a:cubicBezTo>
                    <a:pt x="158820" y="254816"/>
                    <a:pt x="158820" y="254816"/>
                    <a:pt x="157406" y="254816"/>
                  </a:cubicBezTo>
                  <a:cubicBezTo>
                    <a:pt x="155989" y="254816"/>
                    <a:pt x="157406" y="254816"/>
                    <a:pt x="157406" y="256703"/>
                  </a:cubicBezTo>
                  <a:lnTo>
                    <a:pt x="160238" y="254580"/>
                  </a:lnTo>
                  <a:cubicBezTo>
                    <a:pt x="160238" y="254580"/>
                    <a:pt x="160238" y="254580"/>
                    <a:pt x="162597" y="254580"/>
                  </a:cubicBezTo>
                  <a:cubicBezTo>
                    <a:pt x="164956" y="254580"/>
                    <a:pt x="161180" y="254580"/>
                    <a:pt x="160710" y="256231"/>
                  </a:cubicBezTo>
                  <a:cubicBezTo>
                    <a:pt x="160238" y="257884"/>
                    <a:pt x="160710" y="256231"/>
                    <a:pt x="160710" y="256231"/>
                  </a:cubicBezTo>
                  <a:lnTo>
                    <a:pt x="162361" y="256231"/>
                  </a:lnTo>
                  <a:cubicBezTo>
                    <a:pt x="162361" y="256231"/>
                    <a:pt x="160238" y="256231"/>
                    <a:pt x="159057" y="258357"/>
                  </a:cubicBezTo>
                  <a:cubicBezTo>
                    <a:pt x="157878" y="260480"/>
                    <a:pt x="161180" y="256467"/>
                    <a:pt x="159057" y="258357"/>
                  </a:cubicBezTo>
                  <a:cubicBezTo>
                    <a:pt x="156934" y="260243"/>
                    <a:pt x="159057" y="260007"/>
                    <a:pt x="159057" y="259535"/>
                  </a:cubicBezTo>
                  <a:lnTo>
                    <a:pt x="157170" y="261424"/>
                  </a:lnTo>
                  <a:cubicBezTo>
                    <a:pt x="158584" y="261424"/>
                    <a:pt x="160238" y="261424"/>
                    <a:pt x="158820" y="261424"/>
                  </a:cubicBezTo>
                  <a:lnTo>
                    <a:pt x="158820" y="261424"/>
                  </a:lnTo>
                  <a:cubicBezTo>
                    <a:pt x="158820" y="261424"/>
                    <a:pt x="158820" y="261424"/>
                    <a:pt x="158820" y="263075"/>
                  </a:cubicBezTo>
                  <a:cubicBezTo>
                    <a:pt x="158820" y="264725"/>
                    <a:pt x="158820" y="263075"/>
                    <a:pt x="160710" y="263075"/>
                  </a:cubicBezTo>
                  <a:cubicBezTo>
                    <a:pt x="162597" y="263075"/>
                    <a:pt x="162597" y="260716"/>
                    <a:pt x="160710" y="263075"/>
                  </a:cubicBezTo>
                  <a:cubicBezTo>
                    <a:pt x="158820" y="265434"/>
                    <a:pt x="163069" y="261424"/>
                    <a:pt x="163778" y="260007"/>
                  </a:cubicBezTo>
                  <a:cubicBezTo>
                    <a:pt x="164483" y="258593"/>
                    <a:pt x="163778" y="260007"/>
                    <a:pt x="163778" y="260007"/>
                  </a:cubicBezTo>
                  <a:cubicBezTo>
                    <a:pt x="163778" y="260007"/>
                    <a:pt x="163778" y="260007"/>
                    <a:pt x="166137" y="257648"/>
                  </a:cubicBezTo>
                  <a:cubicBezTo>
                    <a:pt x="168496" y="255289"/>
                    <a:pt x="166137" y="257648"/>
                    <a:pt x="166137" y="257648"/>
                  </a:cubicBezTo>
                  <a:cubicBezTo>
                    <a:pt x="166137" y="257648"/>
                    <a:pt x="166137" y="257648"/>
                    <a:pt x="164483" y="257648"/>
                  </a:cubicBezTo>
                  <a:cubicBezTo>
                    <a:pt x="162833" y="257648"/>
                    <a:pt x="164483" y="257648"/>
                    <a:pt x="162833" y="259298"/>
                  </a:cubicBezTo>
                  <a:cubicBezTo>
                    <a:pt x="161180" y="260952"/>
                    <a:pt x="164247" y="257884"/>
                    <a:pt x="162833" y="259298"/>
                  </a:cubicBezTo>
                  <a:cubicBezTo>
                    <a:pt x="161416" y="260716"/>
                    <a:pt x="164483" y="259298"/>
                    <a:pt x="164956" y="257412"/>
                  </a:cubicBezTo>
                  <a:cubicBezTo>
                    <a:pt x="165428" y="255525"/>
                    <a:pt x="164956" y="257412"/>
                    <a:pt x="164956" y="257412"/>
                  </a:cubicBezTo>
                  <a:cubicBezTo>
                    <a:pt x="164956" y="257412"/>
                    <a:pt x="167315" y="255761"/>
                    <a:pt x="166609" y="257412"/>
                  </a:cubicBezTo>
                  <a:cubicBezTo>
                    <a:pt x="165901" y="259062"/>
                    <a:pt x="168496" y="255053"/>
                    <a:pt x="166609" y="255289"/>
                  </a:cubicBezTo>
                  <a:cubicBezTo>
                    <a:pt x="169205" y="252927"/>
                    <a:pt x="166609" y="253872"/>
                    <a:pt x="169677" y="251749"/>
                  </a:cubicBezTo>
                  <a:cubicBezTo>
                    <a:pt x="172745" y="249626"/>
                    <a:pt x="167551" y="251749"/>
                    <a:pt x="167551" y="251749"/>
                  </a:cubicBezTo>
                  <a:lnTo>
                    <a:pt x="169205" y="251749"/>
                  </a:lnTo>
                  <a:cubicBezTo>
                    <a:pt x="171091" y="249862"/>
                    <a:pt x="169205" y="250568"/>
                    <a:pt x="169205" y="249626"/>
                  </a:cubicBezTo>
                  <a:cubicBezTo>
                    <a:pt x="169205" y="248681"/>
                    <a:pt x="169205" y="249626"/>
                    <a:pt x="169205" y="250804"/>
                  </a:cubicBezTo>
                  <a:cubicBezTo>
                    <a:pt x="169205" y="251985"/>
                    <a:pt x="169205" y="250804"/>
                    <a:pt x="167315" y="250804"/>
                  </a:cubicBezTo>
                  <a:cubicBezTo>
                    <a:pt x="165428" y="250804"/>
                    <a:pt x="169205" y="249153"/>
                    <a:pt x="167315" y="249626"/>
                  </a:cubicBezTo>
                  <a:cubicBezTo>
                    <a:pt x="165428" y="250095"/>
                    <a:pt x="167315" y="249626"/>
                    <a:pt x="168968" y="249626"/>
                  </a:cubicBezTo>
                  <a:cubicBezTo>
                    <a:pt x="170619" y="249626"/>
                    <a:pt x="168968" y="249626"/>
                    <a:pt x="170383" y="247027"/>
                  </a:cubicBezTo>
                  <a:cubicBezTo>
                    <a:pt x="166846" y="249626"/>
                    <a:pt x="170383" y="245141"/>
                    <a:pt x="168732" y="247027"/>
                  </a:cubicBezTo>
                  <a:cubicBezTo>
                    <a:pt x="170619" y="245613"/>
                    <a:pt x="168732" y="247027"/>
                    <a:pt x="170619" y="244904"/>
                  </a:cubicBezTo>
                  <a:cubicBezTo>
                    <a:pt x="172509" y="242782"/>
                    <a:pt x="170619" y="244904"/>
                    <a:pt x="170619" y="246558"/>
                  </a:cubicBezTo>
                  <a:cubicBezTo>
                    <a:pt x="173451" y="244668"/>
                    <a:pt x="170619" y="246558"/>
                    <a:pt x="170619" y="248681"/>
                  </a:cubicBezTo>
                  <a:cubicBezTo>
                    <a:pt x="171564" y="247972"/>
                    <a:pt x="172509" y="247264"/>
                    <a:pt x="173687" y="246794"/>
                  </a:cubicBezTo>
                  <a:cubicBezTo>
                    <a:pt x="170147" y="248445"/>
                    <a:pt x="177227" y="240895"/>
                    <a:pt x="171091" y="244904"/>
                  </a:cubicBezTo>
                  <a:cubicBezTo>
                    <a:pt x="171091" y="244904"/>
                    <a:pt x="171091" y="244904"/>
                    <a:pt x="171091" y="242782"/>
                  </a:cubicBezTo>
                  <a:cubicBezTo>
                    <a:pt x="171091" y="240659"/>
                    <a:pt x="171091" y="242782"/>
                    <a:pt x="171091" y="242782"/>
                  </a:cubicBezTo>
                  <a:lnTo>
                    <a:pt x="168968" y="242782"/>
                  </a:lnTo>
                  <a:cubicBezTo>
                    <a:pt x="168968" y="242782"/>
                    <a:pt x="168968" y="242782"/>
                    <a:pt x="168968" y="242782"/>
                  </a:cubicBezTo>
                  <a:cubicBezTo>
                    <a:pt x="168968" y="242782"/>
                    <a:pt x="168968" y="242782"/>
                    <a:pt x="170855" y="242782"/>
                  </a:cubicBezTo>
                  <a:lnTo>
                    <a:pt x="170855" y="240895"/>
                  </a:lnTo>
                  <a:lnTo>
                    <a:pt x="169441" y="240895"/>
                  </a:lnTo>
                  <a:lnTo>
                    <a:pt x="169441" y="240895"/>
                  </a:lnTo>
                  <a:lnTo>
                    <a:pt x="171800" y="239241"/>
                  </a:lnTo>
                  <a:cubicBezTo>
                    <a:pt x="171800" y="239241"/>
                    <a:pt x="168496" y="241601"/>
                    <a:pt x="169441" y="239241"/>
                  </a:cubicBezTo>
                  <a:lnTo>
                    <a:pt x="167787" y="240659"/>
                  </a:lnTo>
                  <a:cubicBezTo>
                    <a:pt x="167787" y="240659"/>
                    <a:pt x="167787" y="240659"/>
                    <a:pt x="167787" y="240659"/>
                  </a:cubicBezTo>
                  <a:cubicBezTo>
                    <a:pt x="169677" y="239241"/>
                    <a:pt x="171091" y="237591"/>
                    <a:pt x="171800" y="235465"/>
                  </a:cubicBezTo>
                  <a:cubicBezTo>
                    <a:pt x="172978" y="235465"/>
                    <a:pt x="171800" y="238063"/>
                    <a:pt x="173923" y="235465"/>
                  </a:cubicBezTo>
                  <a:cubicBezTo>
                    <a:pt x="176046" y="232870"/>
                    <a:pt x="173923" y="237355"/>
                    <a:pt x="173923" y="237355"/>
                  </a:cubicBezTo>
                  <a:cubicBezTo>
                    <a:pt x="173923" y="237355"/>
                    <a:pt x="173923" y="237355"/>
                    <a:pt x="173923" y="235701"/>
                  </a:cubicBezTo>
                  <a:cubicBezTo>
                    <a:pt x="173923" y="234051"/>
                    <a:pt x="173923" y="235701"/>
                    <a:pt x="176046" y="235701"/>
                  </a:cubicBezTo>
                  <a:cubicBezTo>
                    <a:pt x="173451" y="238063"/>
                    <a:pt x="176046" y="235701"/>
                    <a:pt x="173214" y="238769"/>
                  </a:cubicBezTo>
                  <a:cubicBezTo>
                    <a:pt x="174632" y="238063"/>
                    <a:pt x="175813" y="237118"/>
                    <a:pt x="176755" y="235937"/>
                  </a:cubicBezTo>
                  <a:cubicBezTo>
                    <a:pt x="176755" y="235937"/>
                    <a:pt x="175340" y="237591"/>
                    <a:pt x="174868" y="238063"/>
                  </a:cubicBezTo>
                  <a:cubicBezTo>
                    <a:pt x="174395" y="238533"/>
                    <a:pt x="174868" y="238063"/>
                    <a:pt x="176755" y="238063"/>
                  </a:cubicBezTo>
                  <a:cubicBezTo>
                    <a:pt x="178644" y="238063"/>
                    <a:pt x="176755" y="238063"/>
                    <a:pt x="175104" y="239950"/>
                  </a:cubicBezTo>
                  <a:cubicBezTo>
                    <a:pt x="173451" y="241837"/>
                    <a:pt x="175104" y="239950"/>
                    <a:pt x="175104" y="239950"/>
                  </a:cubicBezTo>
                  <a:cubicBezTo>
                    <a:pt x="175104" y="239950"/>
                    <a:pt x="175104" y="239950"/>
                    <a:pt x="176991" y="239950"/>
                  </a:cubicBezTo>
                  <a:cubicBezTo>
                    <a:pt x="176282" y="240659"/>
                    <a:pt x="175576" y="241364"/>
                    <a:pt x="174868" y="241837"/>
                  </a:cubicBezTo>
                  <a:cubicBezTo>
                    <a:pt x="174868" y="241837"/>
                    <a:pt x="174868" y="239950"/>
                    <a:pt x="172745" y="241837"/>
                  </a:cubicBezTo>
                  <a:cubicBezTo>
                    <a:pt x="170619" y="243726"/>
                    <a:pt x="172745" y="241837"/>
                    <a:pt x="174159" y="241837"/>
                  </a:cubicBezTo>
                  <a:lnTo>
                    <a:pt x="174159" y="241837"/>
                  </a:lnTo>
                  <a:cubicBezTo>
                    <a:pt x="175813" y="241837"/>
                    <a:pt x="176046" y="241837"/>
                    <a:pt x="174159" y="241837"/>
                  </a:cubicBezTo>
                  <a:cubicBezTo>
                    <a:pt x="172272" y="241837"/>
                    <a:pt x="176518" y="239950"/>
                    <a:pt x="177936" y="239478"/>
                  </a:cubicBezTo>
                  <a:lnTo>
                    <a:pt x="177936" y="239478"/>
                  </a:lnTo>
                  <a:cubicBezTo>
                    <a:pt x="177936" y="239478"/>
                    <a:pt x="176046" y="239478"/>
                    <a:pt x="175340" y="241364"/>
                  </a:cubicBezTo>
                  <a:cubicBezTo>
                    <a:pt x="174632" y="243254"/>
                    <a:pt x="175340" y="241364"/>
                    <a:pt x="175340" y="243018"/>
                  </a:cubicBezTo>
                  <a:lnTo>
                    <a:pt x="176755" y="243018"/>
                  </a:lnTo>
                  <a:cubicBezTo>
                    <a:pt x="176755" y="243018"/>
                    <a:pt x="174868" y="245613"/>
                    <a:pt x="176755" y="243018"/>
                  </a:cubicBezTo>
                  <a:cubicBezTo>
                    <a:pt x="176755" y="244668"/>
                    <a:pt x="176755" y="244196"/>
                    <a:pt x="176755" y="246794"/>
                  </a:cubicBezTo>
                  <a:cubicBezTo>
                    <a:pt x="178408" y="246794"/>
                    <a:pt x="176755" y="246794"/>
                    <a:pt x="176755" y="246794"/>
                  </a:cubicBezTo>
                  <a:cubicBezTo>
                    <a:pt x="177699" y="245849"/>
                    <a:pt x="178644" y="245141"/>
                    <a:pt x="179822" y="244668"/>
                  </a:cubicBezTo>
                  <a:lnTo>
                    <a:pt x="182181" y="242073"/>
                  </a:lnTo>
                  <a:cubicBezTo>
                    <a:pt x="181240" y="242782"/>
                    <a:pt x="180295" y="243254"/>
                    <a:pt x="179350" y="243726"/>
                  </a:cubicBezTo>
                  <a:cubicBezTo>
                    <a:pt x="179350" y="243726"/>
                    <a:pt x="179350" y="242545"/>
                    <a:pt x="177936" y="243726"/>
                  </a:cubicBezTo>
                  <a:cubicBezTo>
                    <a:pt x="176518" y="244904"/>
                    <a:pt x="180531" y="242309"/>
                    <a:pt x="181712" y="241364"/>
                  </a:cubicBezTo>
                  <a:cubicBezTo>
                    <a:pt x="182890" y="240422"/>
                    <a:pt x="181712" y="241364"/>
                    <a:pt x="183126" y="239478"/>
                  </a:cubicBezTo>
                  <a:cubicBezTo>
                    <a:pt x="184544" y="237591"/>
                    <a:pt x="180767" y="239478"/>
                    <a:pt x="183126" y="237355"/>
                  </a:cubicBezTo>
                  <a:cubicBezTo>
                    <a:pt x="185485" y="235229"/>
                    <a:pt x="183126" y="237355"/>
                    <a:pt x="185013" y="237355"/>
                  </a:cubicBezTo>
                  <a:cubicBezTo>
                    <a:pt x="186903" y="237355"/>
                    <a:pt x="185013" y="237355"/>
                    <a:pt x="185013" y="235701"/>
                  </a:cubicBezTo>
                  <a:cubicBezTo>
                    <a:pt x="185013" y="234051"/>
                    <a:pt x="183599" y="235701"/>
                    <a:pt x="185013" y="235701"/>
                  </a:cubicBezTo>
                  <a:cubicBezTo>
                    <a:pt x="182418" y="235701"/>
                    <a:pt x="185013" y="233578"/>
                    <a:pt x="185013" y="233578"/>
                  </a:cubicBezTo>
                  <a:cubicBezTo>
                    <a:pt x="185013" y="233578"/>
                    <a:pt x="186430" y="233578"/>
                    <a:pt x="187139" y="232164"/>
                  </a:cubicBezTo>
                  <a:cubicBezTo>
                    <a:pt x="187845" y="230747"/>
                    <a:pt x="187139" y="232164"/>
                    <a:pt x="187139" y="230983"/>
                  </a:cubicBezTo>
                  <a:lnTo>
                    <a:pt x="183835" y="234523"/>
                  </a:lnTo>
                  <a:lnTo>
                    <a:pt x="182181" y="234523"/>
                  </a:lnTo>
                  <a:cubicBezTo>
                    <a:pt x="182181" y="234523"/>
                    <a:pt x="182181" y="234523"/>
                    <a:pt x="182181" y="234523"/>
                  </a:cubicBezTo>
                  <a:cubicBezTo>
                    <a:pt x="182181" y="234523"/>
                    <a:pt x="183362" y="234523"/>
                    <a:pt x="183835" y="232870"/>
                  </a:cubicBezTo>
                  <a:lnTo>
                    <a:pt x="182181" y="232870"/>
                  </a:lnTo>
                  <a:cubicBezTo>
                    <a:pt x="182181" y="232870"/>
                    <a:pt x="182181" y="232870"/>
                    <a:pt x="182181" y="232870"/>
                  </a:cubicBezTo>
                  <a:cubicBezTo>
                    <a:pt x="182181" y="232870"/>
                    <a:pt x="182181" y="232870"/>
                    <a:pt x="184071" y="232870"/>
                  </a:cubicBezTo>
                  <a:cubicBezTo>
                    <a:pt x="185958" y="232870"/>
                    <a:pt x="184071" y="232870"/>
                    <a:pt x="184071" y="232870"/>
                  </a:cubicBezTo>
                  <a:cubicBezTo>
                    <a:pt x="183835" y="229566"/>
                    <a:pt x="183835" y="226265"/>
                    <a:pt x="184071" y="222961"/>
                  </a:cubicBezTo>
                  <a:cubicBezTo>
                    <a:pt x="181476" y="225084"/>
                    <a:pt x="182418" y="222961"/>
                    <a:pt x="184071" y="221307"/>
                  </a:cubicBezTo>
                  <a:lnTo>
                    <a:pt x="179822" y="224611"/>
                  </a:lnTo>
                  <a:cubicBezTo>
                    <a:pt x="179822" y="224611"/>
                    <a:pt x="181476" y="222724"/>
                    <a:pt x="179822" y="222961"/>
                  </a:cubicBezTo>
                  <a:lnTo>
                    <a:pt x="181240" y="222961"/>
                  </a:lnTo>
                  <a:cubicBezTo>
                    <a:pt x="181240" y="222961"/>
                    <a:pt x="179586" y="222961"/>
                    <a:pt x="181240" y="222961"/>
                  </a:cubicBezTo>
                  <a:cubicBezTo>
                    <a:pt x="182890" y="222961"/>
                    <a:pt x="182654" y="220365"/>
                    <a:pt x="184777" y="217767"/>
                  </a:cubicBezTo>
                  <a:cubicBezTo>
                    <a:pt x="184071" y="218239"/>
                    <a:pt x="183599" y="218712"/>
                    <a:pt x="183126" y="219420"/>
                  </a:cubicBezTo>
                  <a:cubicBezTo>
                    <a:pt x="183126" y="219420"/>
                    <a:pt x="183126" y="219420"/>
                    <a:pt x="183126" y="217531"/>
                  </a:cubicBezTo>
                  <a:cubicBezTo>
                    <a:pt x="183126" y="215644"/>
                    <a:pt x="183126" y="217531"/>
                    <a:pt x="181476" y="218948"/>
                  </a:cubicBezTo>
                  <a:cubicBezTo>
                    <a:pt x="179822" y="220365"/>
                    <a:pt x="181476" y="218948"/>
                    <a:pt x="181476" y="218948"/>
                  </a:cubicBezTo>
                  <a:lnTo>
                    <a:pt x="179350" y="220365"/>
                  </a:lnTo>
                  <a:cubicBezTo>
                    <a:pt x="179350" y="220365"/>
                    <a:pt x="181003" y="218712"/>
                    <a:pt x="179350" y="220365"/>
                  </a:cubicBezTo>
                  <a:lnTo>
                    <a:pt x="181240" y="218948"/>
                  </a:lnTo>
                  <a:cubicBezTo>
                    <a:pt x="181240" y="217297"/>
                    <a:pt x="182890" y="216589"/>
                    <a:pt x="181240" y="216353"/>
                  </a:cubicBezTo>
                  <a:cubicBezTo>
                    <a:pt x="181712" y="215644"/>
                    <a:pt x="182181" y="215172"/>
                    <a:pt x="182890" y="214935"/>
                  </a:cubicBezTo>
                  <a:cubicBezTo>
                    <a:pt x="180531" y="214935"/>
                    <a:pt x="182890" y="213521"/>
                    <a:pt x="180531" y="214935"/>
                  </a:cubicBezTo>
                  <a:cubicBezTo>
                    <a:pt x="181003" y="214935"/>
                    <a:pt x="181240" y="214935"/>
                    <a:pt x="181712" y="214935"/>
                  </a:cubicBezTo>
                  <a:lnTo>
                    <a:pt x="179114" y="214935"/>
                  </a:lnTo>
                  <a:cubicBezTo>
                    <a:pt x="179586" y="214230"/>
                    <a:pt x="180295" y="213757"/>
                    <a:pt x="181003" y="213521"/>
                  </a:cubicBezTo>
                  <a:cubicBezTo>
                    <a:pt x="181003" y="213521"/>
                    <a:pt x="182654" y="209272"/>
                    <a:pt x="178878" y="211162"/>
                  </a:cubicBezTo>
                  <a:cubicBezTo>
                    <a:pt x="178878" y="211162"/>
                    <a:pt x="180295" y="211162"/>
                    <a:pt x="181003" y="209036"/>
                  </a:cubicBezTo>
                  <a:cubicBezTo>
                    <a:pt x="181712" y="206913"/>
                    <a:pt x="181003" y="209036"/>
                    <a:pt x="181003" y="209036"/>
                  </a:cubicBezTo>
                  <a:cubicBezTo>
                    <a:pt x="181003" y="209036"/>
                    <a:pt x="177936" y="209036"/>
                    <a:pt x="178644" y="207149"/>
                  </a:cubicBezTo>
                  <a:cubicBezTo>
                    <a:pt x="179350" y="205263"/>
                    <a:pt x="178644" y="208567"/>
                    <a:pt x="176282" y="209509"/>
                  </a:cubicBezTo>
                  <a:cubicBezTo>
                    <a:pt x="173923" y="210453"/>
                    <a:pt x="178172" y="206677"/>
                    <a:pt x="177699" y="206913"/>
                  </a:cubicBezTo>
                  <a:cubicBezTo>
                    <a:pt x="177227" y="207149"/>
                    <a:pt x="177699" y="206913"/>
                    <a:pt x="177699" y="206913"/>
                  </a:cubicBezTo>
                  <a:cubicBezTo>
                    <a:pt x="177699" y="206913"/>
                    <a:pt x="177699" y="206913"/>
                    <a:pt x="176282" y="206913"/>
                  </a:cubicBezTo>
                  <a:lnTo>
                    <a:pt x="179350" y="204318"/>
                  </a:lnTo>
                  <a:cubicBezTo>
                    <a:pt x="179350" y="204318"/>
                    <a:pt x="176046" y="204318"/>
                    <a:pt x="176518" y="204318"/>
                  </a:cubicBezTo>
                  <a:lnTo>
                    <a:pt x="177936" y="204318"/>
                  </a:lnTo>
                  <a:cubicBezTo>
                    <a:pt x="177936" y="204318"/>
                    <a:pt x="177936" y="204318"/>
                    <a:pt x="177936" y="204318"/>
                  </a:cubicBezTo>
                  <a:lnTo>
                    <a:pt x="175813" y="204318"/>
                  </a:lnTo>
                  <a:lnTo>
                    <a:pt x="177463" y="202431"/>
                  </a:lnTo>
                  <a:cubicBezTo>
                    <a:pt x="177463" y="202431"/>
                    <a:pt x="177463" y="202431"/>
                    <a:pt x="177463" y="202431"/>
                  </a:cubicBezTo>
                  <a:cubicBezTo>
                    <a:pt x="177463" y="202431"/>
                    <a:pt x="177463" y="202431"/>
                    <a:pt x="177463" y="202431"/>
                  </a:cubicBezTo>
                  <a:cubicBezTo>
                    <a:pt x="177463" y="202431"/>
                    <a:pt x="177463" y="202431"/>
                    <a:pt x="174632" y="202431"/>
                  </a:cubicBezTo>
                  <a:cubicBezTo>
                    <a:pt x="171800" y="202431"/>
                    <a:pt x="176282" y="201014"/>
                    <a:pt x="177227" y="200305"/>
                  </a:cubicBezTo>
                  <a:cubicBezTo>
                    <a:pt x="178172" y="199600"/>
                    <a:pt x="174159" y="200305"/>
                    <a:pt x="174868" y="200305"/>
                  </a:cubicBezTo>
                  <a:cubicBezTo>
                    <a:pt x="175576" y="200305"/>
                    <a:pt x="176755" y="198891"/>
                    <a:pt x="174868" y="200305"/>
                  </a:cubicBezTo>
                  <a:cubicBezTo>
                    <a:pt x="172978" y="201722"/>
                    <a:pt x="176518" y="198418"/>
                    <a:pt x="176282" y="197946"/>
                  </a:cubicBezTo>
                  <a:cubicBezTo>
                    <a:pt x="176046" y="197474"/>
                    <a:pt x="176282" y="197946"/>
                    <a:pt x="176282" y="197946"/>
                  </a:cubicBezTo>
                  <a:cubicBezTo>
                    <a:pt x="176282" y="197946"/>
                    <a:pt x="176282" y="197946"/>
                    <a:pt x="176282" y="197946"/>
                  </a:cubicBezTo>
                  <a:cubicBezTo>
                    <a:pt x="176282" y="197946"/>
                    <a:pt x="176282" y="197946"/>
                    <a:pt x="176282" y="196532"/>
                  </a:cubicBezTo>
                  <a:cubicBezTo>
                    <a:pt x="176282" y="195115"/>
                    <a:pt x="173923" y="198655"/>
                    <a:pt x="174395" y="196532"/>
                  </a:cubicBezTo>
                  <a:cubicBezTo>
                    <a:pt x="174868" y="194406"/>
                    <a:pt x="174395" y="196532"/>
                    <a:pt x="174395" y="197710"/>
                  </a:cubicBezTo>
                  <a:cubicBezTo>
                    <a:pt x="173451" y="197474"/>
                    <a:pt x="172272" y="197474"/>
                    <a:pt x="171328" y="197710"/>
                  </a:cubicBezTo>
                  <a:cubicBezTo>
                    <a:pt x="171328" y="197710"/>
                    <a:pt x="173214" y="197710"/>
                    <a:pt x="173687" y="195351"/>
                  </a:cubicBezTo>
                  <a:cubicBezTo>
                    <a:pt x="174159" y="192992"/>
                    <a:pt x="172509" y="195351"/>
                    <a:pt x="171091" y="197001"/>
                  </a:cubicBezTo>
                  <a:cubicBezTo>
                    <a:pt x="169677" y="198655"/>
                    <a:pt x="171091" y="194406"/>
                    <a:pt x="171091" y="194642"/>
                  </a:cubicBezTo>
                  <a:lnTo>
                    <a:pt x="168732" y="196296"/>
                  </a:lnTo>
                  <a:cubicBezTo>
                    <a:pt x="170383" y="194406"/>
                    <a:pt x="171564" y="193934"/>
                    <a:pt x="171564" y="192992"/>
                  </a:cubicBezTo>
                  <a:cubicBezTo>
                    <a:pt x="171564" y="192047"/>
                    <a:pt x="171564" y="192992"/>
                    <a:pt x="171564" y="192992"/>
                  </a:cubicBezTo>
                  <a:cubicBezTo>
                    <a:pt x="171564" y="192992"/>
                    <a:pt x="171564" y="192992"/>
                    <a:pt x="171564" y="192992"/>
                  </a:cubicBezTo>
                  <a:cubicBezTo>
                    <a:pt x="171091" y="192992"/>
                    <a:pt x="170383" y="192992"/>
                    <a:pt x="169913" y="192992"/>
                  </a:cubicBezTo>
                  <a:cubicBezTo>
                    <a:pt x="170147" y="192283"/>
                    <a:pt x="170619" y="191574"/>
                    <a:pt x="171328" y="190869"/>
                  </a:cubicBezTo>
                  <a:cubicBezTo>
                    <a:pt x="171328" y="190869"/>
                    <a:pt x="169913" y="190869"/>
                    <a:pt x="168968" y="192283"/>
                  </a:cubicBezTo>
                  <a:cubicBezTo>
                    <a:pt x="168024" y="193700"/>
                    <a:pt x="171564" y="189451"/>
                    <a:pt x="168968" y="192283"/>
                  </a:cubicBezTo>
                  <a:cubicBezTo>
                    <a:pt x="166373" y="195115"/>
                    <a:pt x="168968" y="192283"/>
                    <a:pt x="170619" y="190160"/>
                  </a:cubicBezTo>
                  <a:cubicBezTo>
                    <a:pt x="172272" y="188034"/>
                    <a:pt x="170619" y="190160"/>
                    <a:pt x="170619" y="190160"/>
                  </a:cubicBezTo>
                  <a:cubicBezTo>
                    <a:pt x="172978" y="186384"/>
                    <a:pt x="168968" y="187092"/>
                    <a:pt x="168968" y="184969"/>
                  </a:cubicBezTo>
                  <a:lnTo>
                    <a:pt x="171564" y="183080"/>
                  </a:lnTo>
                  <a:cubicBezTo>
                    <a:pt x="171564" y="183080"/>
                    <a:pt x="171564" y="183080"/>
                    <a:pt x="171564" y="183080"/>
                  </a:cubicBezTo>
                  <a:cubicBezTo>
                    <a:pt x="170855" y="183552"/>
                    <a:pt x="170147" y="184261"/>
                    <a:pt x="169441" y="184969"/>
                  </a:cubicBezTo>
                  <a:cubicBezTo>
                    <a:pt x="169441" y="184969"/>
                    <a:pt x="171091" y="180484"/>
                    <a:pt x="166609" y="183552"/>
                  </a:cubicBezTo>
                  <a:cubicBezTo>
                    <a:pt x="166609" y="181902"/>
                    <a:pt x="166609" y="183552"/>
                    <a:pt x="168732" y="181665"/>
                  </a:cubicBezTo>
                  <a:lnTo>
                    <a:pt x="167315" y="181665"/>
                  </a:lnTo>
                  <a:cubicBezTo>
                    <a:pt x="167315" y="181665"/>
                    <a:pt x="169205" y="177653"/>
                    <a:pt x="167315" y="179776"/>
                  </a:cubicBezTo>
                  <a:lnTo>
                    <a:pt x="169205" y="177417"/>
                  </a:lnTo>
                  <a:cubicBezTo>
                    <a:pt x="169205" y="177417"/>
                    <a:pt x="167079" y="177417"/>
                    <a:pt x="169205" y="177417"/>
                  </a:cubicBezTo>
                  <a:cubicBezTo>
                    <a:pt x="165665" y="180012"/>
                    <a:pt x="169205" y="175294"/>
                    <a:pt x="166373" y="177417"/>
                  </a:cubicBezTo>
                  <a:cubicBezTo>
                    <a:pt x="167079" y="176944"/>
                    <a:pt x="167551" y="176236"/>
                    <a:pt x="168024" y="175530"/>
                  </a:cubicBezTo>
                  <a:cubicBezTo>
                    <a:pt x="168024" y="175530"/>
                    <a:pt x="165901" y="175530"/>
                    <a:pt x="168024" y="174113"/>
                  </a:cubicBezTo>
                  <a:cubicBezTo>
                    <a:pt x="167551" y="174349"/>
                    <a:pt x="166846" y="174349"/>
                    <a:pt x="166373" y="174113"/>
                  </a:cubicBezTo>
                  <a:lnTo>
                    <a:pt x="166373" y="172934"/>
                  </a:lnTo>
                  <a:cubicBezTo>
                    <a:pt x="166373" y="172934"/>
                    <a:pt x="166373" y="172934"/>
                    <a:pt x="166373" y="172934"/>
                  </a:cubicBezTo>
                  <a:cubicBezTo>
                    <a:pt x="166373" y="172934"/>
                    <a:pt x="166373" y="172934"/>
                    <a:pt x="166373" y="172934"/>
                  </a:cubicBezTo>
                  <a:cubicBezTo>
                    <a:pt x="166373" y="172934"/>
                    <a:pt x="164956" y="172934"/>
                    <a:pt x="164720" y="172934"/>
                  </a:cubicBezTo>
                  <a:lnTo>
                    <a:pt x="166137" y="172934"/>
                  </a:lnTo>
                  <a:cubicBezTo>
                    <a:pt x="166137" y="172934"/>
                    <a:pt x="166137" y="172934"/>
                    <a:pt x="166137" y="171517"/>
                  </a:cubicBezTo>
                  <a:cubicBezTo>
                    <a:pt x="166137" y="170103"/>
                    <a:pt x="166137" y="171517"/>
                    <a:pt x="167787" y="171517"/>
                  </a:cubicBezTo>
                  <a:cubicBezTo>
                    <a:pt x="169441" y="171517"/>
                    <a:pt x="167787" y="170336"/>
                    <a:pt x="167787" y="171517"/>
                  </a:cubicBezTo>
                  <a:lnTo>
                    <a:pt x="169441" y="170336"/>
                  </a:lnTo>
                  <a:cubicBezTo>
                    <a:pt x="169441" y="170336"/>
                    <a:pt x="167787" y="172698"/>
                    <a:pt x="169441" y="171517"/>
                  </a:cubicBezTo>
                  <a:cubicBezTo>
                    <a:pt x="171091" y="170336"/>
                    <a:pt x="171328" y="169394"/>
                    <a:pt x="169441" y="169394"/>
                  </a:cubicBezTo>
                  <a:cubicBezTo>
                    <a:pt x="167551" y="169394"/>
                    <a:pt x="170855" y="169394"/>
                    <a:pt x="171328" y="169394"/>
                  </a:cubicBezTo>
                  <a:cubicBezTo>
                    <a:pt x="170855" y="170103"/>
                    <a:pt x="170147" y="170809"/>
                    <a:pt x="169205" y="171281"/>
                  </a:cubicBezTo>
                  <a:cubicBezTo>
                    <a:pt x="169205" y="171281"/>
                    <a:pt x="169205" y="171281"/>
                    <a:pt x="171091" y="171281"/>
                  </a:cubicBezTo>
                  <a:cubicBezTo>
                    <a:pt x="172978" y="171281"/>
                    <a:pt x="171091" y="171281"/>
                    <a:pt x="171091" y="171281"/>
                  </a:cubicBezTo>
                  <a:cubicBezTo>
                    <a:pt x="171091" y="171281"/>
                    <a:pt x="168968" y="172698"/>
                    <a:pt x="168968" y="171281"/>
                  </a:cubicBezTo>
                  <a:cubicBezTo>
                    <a:pt x="168968" y="169867"/>
                    <a:pt x="168968" y="171281"/>
                    <a:pt x="167315" y="172934"/>
                  </a:cubicBezTo>
                  <a:cubicBezTo>
                    <a:pt x="165665" y="174585"/>
                    <a:pt x="169205" y="171281"/>
                    <a:pt x="167315" y="172934"/>
                  </a:cubicBezTo>
                  <a:cubicBezTo>
                    <a:pt x="165428" y="174585"/>
                    <a:pt x="167315" y="172934"/>
                    <a:pt x="165665" y="174821"/>
                  </a:cubicBezTo>
                  <a:cubicBezTo>
                    <a:pt x="164014" y="176708"/>
                    <a:pt x="165665" y="174821"/>
                    <a:pt x="165665" y="174821"/>
                  </a:cubicBezTo>
                  <a:cubicBezTo>
                    <a:pt x="165665" y="174821"/>
                    <a:pt x="167079" y="174821"/>
                    <a:pt x="165665" y="176944"/>
                  </a:cubicBezTo>
                  <a:cubicBezTo>
                    <a:pt x="164247" y="179070"/>
                    <a:pt x="165665" y="176944"/>
                    <a:pt x="167551" y="175530"/>
                  </a:cubicBezTo>
                  <a:cubicBezTo>
                    <a:pt x="169441" y="174113"/>
                    <a:pt x="167551" y="175530"/>
                    <a:pt x="165665" y="175530"/>
                  </a:cubicBezTo>
                  <a:cubicBezTo>
                    <a:pt x="169441" y="171517"/>
                    <a:pt x="169205" y="173876"/>
                    <a:pt x="170383" y="173171"/>
                  </a:cubicBezTo>
                  <a:cubicBezTo>
                    <a:pt x="171564" y="172462"/>
                    <a:pt x="167551" y="176002"/>
                    <a:pt x="166137" y="177889"/>
                  </a:cubicBezTo>
                  <a:cubicBezTo>
                    <a:pt x="168260" y="176002"/>
                    <a:pt x="166137" y="177889"/>
                    <a:pt x="167787" y="177889"/>
                  </a:cubicBezTo>
                  <a:cubicBezTo>
                    <a:pt x="169441" y="177889"/>
                    <a:pt x="167787" y="177889"/>
                    <a:pt x="169441" y="175294"/>
                  </a:cubicBezTo>
                  <a:cubicBezTo>
                    <a:pt x="167787" y="177653"/>
                    <a:pt x="170855" y="175294"/>
                    <a:pt x="169441" y="176708"/>
                  </a:cubicBezTo>
                  <a:cubicBezTo>
                    <a:pt x="168024" y="178125"/>
                    <a:pt x="167551" y="178125"/>
                    <a:pt x="166846" y="179303"/>
                  </a:cubicBezTo>
                  <a:lnTo>
                    <a:pt x="168496" y="179303"/>
                  </a:lnTo>
                  <a:lnTo>
                    <a:pt x="168496" y="179303"/>
                  </a:lnTo>
                  <a:cubicBezTo>
                    <a:pt x="170383" y="179303"/>
                    <a:pt x="170383" y="179303"/>
                    <a:pt x="171564" y="179303"/>
                  </a:cubicBezTo>
                  <a:cubicBezTo>
                    <a:pt x="172745" y="179303"/>
                    <a:pt x="171564" y="179303"/>
                    <a:pt x="171564" y="177653"/>
                  </a:cubicBezTo>
                  <a:cubicBezTo>
                    <a:pt x="171564" y="176002"/>
                    <a:pt x="174159" y="177653"/>
                    <a:pt x="171564" y="179539"/>
                  </a:cubicBezTo>
                  <a:cubicBezTo>
                    <a:pt x="168968" y="181429"/>
                    <a:pt x="171564" y="179539"/>
                    <a:pt x="170147" y="179539"/>
                  </a:cubicBezTo>
                  <a:cubicBezTo>
                    <a:pt x="168732" y="179539"/>
                    <a:pt x="170147" y="179539"/>
                    <a:pt x="168732" y="181193"/>
                  </a:cubicBezTo>
                  <a:cubicBezTo>
                    <a:pt x="167315" y="182843"/>
                    <a:pt x="172036" y="179539"/>
                    <a:pt x="168732" y="181193"/>
                  </a:cubicBezTo>
                  <a:cubicBezTo>
                    <a:pt x="170147" y="181193"/>
                    <a:pt x="168732" y="181193"/>
                    <a:pt x="168732" y="181193"/>
                  </a:cubicBezTo>
                  <a:lnTo>
                    <a:pt x="170147" y="179776"/>
                  </a:lnTo>
                  <a:cubicBezTo>
                    <a:pt x="170147" y="181429"/>
                    <a:pt x="172272" y="179776"/>
                    <a:pt x="170147" y="182843"/>
                  </a:cubicBezTo>
                  <a:lnTo>
                    <a:pt x="171800" y="182843"/>
                  </a:lnTo>
                  <a:lnTo>
                    <a:pt x="170147" y="182843"/>
                  </a:lnTo>
                  <a:cubicBezTo>
                    <a:pt x="170147" y="182843"/>
                    <a:pt x="170147" y="182843"/>
                    <a:pt x="171800" y="182843"/>
                  </a:cubicBezTo>
                  <a:cubicBezTo>
                    <a:pt x="171091" y="184024"/>
                    <a:pt x="170147" y="184969"/>
                    <a:pt x="168968" y="185675"/>
                  </a:cubicBezTo>
                  <a:cubicBezTo>
                    <a:pt x="168968" y="185675"/>
                    <a:pt x="168968" y="185675"/>
                    <a:pt x="167551" y="188270"/>
                  </a:cubicBezTo>
                  <a:cubicBezTo>
                    <a:pt x="166137" y="190869"/>
                    <a:pt x="169913" y="185911"/>
                    <a:pt x="171328" y="184969"/>
                  </a:cubicBezTo>
                  <a:cubicBezTo>
                    <a:pt x="172745" y="184024"/>
                    <a:pt x="168496" y="187328"/>
                    <a:pt x="169677" y="184969"/>
                  </a:cubicBezTo>
                  <a:cubicBezTo>
                    <a:pt x="170855" y="182607"/>
                    <a:pt x="171564" y="183080"/>
                    <a:pt x="172272" y="183080"/>
                  </a:cubicBezTo>
                  <a:cubicBezTo>
                    <a:pt x="172978" y="183080"/>
                    <a:pt x="170619" y="186384"/>
                    <a:pt x="172272" y="186147"/>
                  </a:cubicBezTo>
                  <a:cubicBezTo>
                    <a:pt x="173923" y="185911"/>
                    <a:pt x="172272" y="186147"/>
                    <a:pt x="170147" y="186147"/>
                  </a:cubicBezTo>
                  <a:cubicBezTo>
                    <a:pt x="168024" y="186147"/>
                    <a:pt x="170147" y="186147"/>
                    <a:pt x="170147" y="186147"/>
                  </a:cubicBezTo>
                  <a:lnTo>
                    <a:pt x="170147" y="186147"/>
                  </a:lnTo>
                  <a:cubicBezTo>
                    <a:pt x="170147" y="186147"/>
                    <a:pt x="170147" y="186147"/>
                    <a:pt x="170147" y="186147"/>
                  </a:cubicBezTo>
                  <a:cubicBezTo>
                    <a:pt x="170147" y="186147"/>
                    <a:pt x="172509" y="186147"/>
                    <a:pt x="170147" y="188270"/>
                  </a:cubicBezTo>
                  <a:cubicBezTo>
                    <a:pt x="171564" y="188270"/>
                    <a:pt x="172272" y="188270"/>
                    <a:pt x="170147" y="188270"/>
                  </a:cubicBezTo>
                  <a:cubicBezTo>
                    <a:pt x="172978" y="186147"/>
                    <a:pt x="173214" y="188270"/>
                    <a:pt x="172745" y="188270"/>
                  </a:cubicBezTo>
                  <a:lnTo>
                    <a:pt x="172745" y="188270"/>
                  </a:lnTo>
                  <a:cubicBezTo>
                    <a:pt x="172745" y="189451"/>
                    <a:pt x="172745" y="188270"/>
                    <a:pt x="171091" y="191102"/>
                  </a:cubicBezTo>
                  <a:lnTo>
                    <a:pt x="173687" y="189688"/>
                  </a:lnTo>
                  <a:cubicBezTo>
                    <a:pt x="173687" y="191102"/>
                    <a:pt x="171564" y="191338"/>
                    <a:pt x="170619" y="192519"/>
                  </a:cubicBezTo>
                  <a:cubicBezTo>
                    <a:pt x="169677" y="193700"/>
                    <a:pt x="172036" y="192519"/>
                    <a:pt x="170619" y="192519"/>
                  </a:cubicBezTo>
                  <a:lnTo>
                    <a:pt x="173923" y="190396"/>
                  </a:lnTo>
                  <a:cubicBezTo>
                    <a:pt x="173923" y="190396"/>
                    <a:pt x="171328" y="192047"/>
                    <a:pt x="170147" y="193700"/>
                  </a:cubicBezTo>
                  <a:cubicBezTo>
                    <a:pt x="173214" y="190869"/>
                    <a:pt x="173687" y="192047"/>
                    <a:pt x="172509" y="193700"/>
                  </a:cubicBezTo>
                  <a:cubicBezTo>
                    <a:pt x="171328" y="195351"/>
                    <a:pt x="175340" y="191811"/>
                    <a:pt x="174868" y="193700"/>
                  </a:cubicBezTo>
                  <a:cubicBezTo>
                    <a:pt x="174395" y="195587"/>
                    <a:pt x="172272" y="195351"/>
                    <a:pt x="173214" y="195351"/>
                  </a:cubicBezTo>
                  <a:cubicBezTo>
                    <a:pt x="172272" y="196296"/>
                    <a:pt x="171328" y="197001"/>
                    <a:pt x="170147" y="197474"/>
                  </a:cubicBezTo>
                  <a:cubicBezTo>
                    <a:pt x="170147" y="197474"/>
                    <a:pt x="170147" y="197474"/>
                    <a:pt x="170147" y="197474"/>
                  </a:cubicBezTo>
                  <a:lnTo>
                    <a:pt x="170147" y="197474"/>
                  </a:lnTo>
                  <a:lnTo>
                    <a:pt x="172745" y="195587"/>
                  </a:lnTo>
                  <a:cubicBezTo>
                    <a:pt x="172745" y="195587"/>
                    <a:pt x="172745" y="197237"/>
                    <a:pt x="170855" y="198418"/>
                  </a:cubicBezTo>
                  <a:cubicBezTo>
                    <a:pt x="168968" y="199600"/>
                    <a:pt x="170855" y="198418"/>
                    <a:pt x="170855" y="198418"/>
                  </a:cubicBezTo>
                  <a:cubicBezTo>
                    <a:pt x="170855" y="198418"/>
                    <a:pt x="170855" y="196532"/>
                    <a:pt x="170855" y="197001"/>
                  </a:cubicBezTo>
                  <a:lnTo>
                    <a:pt x="172745" y="194642"/>
                  </a:lnTo>
                  <a:cubicBezTo>
                    <a:pt x="172745" y="194642"/>
                    <a:pt x="172745" y="194642"/>
                    <a:pt x="172745" y="194642"/>
                  </a:cubicBezTo>
                  <a:cubicBezTo>
                    <a:pt x="172745" y="194642"/>
                    <a:pt x="172745" y="193228"/>
                    <a:pt x="174632" y="193228"/>
                  </a:cubicBezTo>
                  <a:cubicBezTo>
                    <a:pt x="176518" y="193228"/>
                    <a:pt x="174632" y="195115"/>
                    <a:pt x="174632" y="196059"/>
                  </a:cubicBezTo>
                  <a:cubicBezTo>
                    <a:pt x="174632" y="197001"/>
                    <a:pt x="174632" y="196059"/>
                    <a:pt x="174632" y="196059"/>
                  </a:cubicBezTo>
                  <a:cubicBezTo>
                    <a:pt x="174632" y="196059"/>
                    <a:pt x="176991" y="196059"/>
                    <a:pt x="176755" y="196059"/>
                  </a:cubicBezTo>
                  <a:cubicBezTo>
                    <a:pt x="176518" y="196059"/>
                    <a:pt x="176755" y="196059"/>
                    <a:pt x="175340" y="196059"/>
                  </a:cubicBezTo>
                  <a:cubicBezTo>
                    <a:pt x="173923" y="196059"/>
                    <a:pt x="175340" y="196059"/>
                    <a:pt x="175340" y="196059"/>
                  </a:cubicBezTo>
                  <a:cubicBezTo>
                    <a:pt x="175340" y="196059"/>
                    <a:pt x="175340" y="196059"/>
                    <a:pt x="173923" y="200069"/>
                  </a:cubicBezTo>
                  <a:cubicBezTo>
                    <a:pt x="175104" y="199363"/>
                    <a:pt x="176518" y="198655"/>
                    <a:pt x="177936" y="198182"/>
                  </a:cubicBezTo>
                  <a:cubicBezTo>
                    <a:pt x="175104" y="200541"/>
                    <a:pt x="177936" y="199600"/>
                    <a:pt x="179350" y="198182"/>
                  </a:cubicBezTo>
                  <a:lnTo>
                    <a:pt x="179350" y="198182"/>
                  </a:lnTo>
                  <a:cubicBezTo>
                    <a:pt x="179350" y="198182"/>
                    <a:pt x="179350" y="198182"/>
                    <a:pt x="181003" y="198182"/>
                  </a:cubicBezTo>
                  <a:cubicBezTo>
                    <a:pt x="178878" y="200305"/>
                    <a:pt x="181003" y="198182"/>
                    <a:pt x="182418" y="198182"/>
                  </a:cubicBezTo>
                  <a:cubicBezTo>
                    <a:pt x="183835" y="198182"/>
                    <a:pt x="180767" y="198182"/>
                    <a:pt x="180295" y="200305"/>
                  </a:cubicBezTo>
                  <a:cubicBezTo>
                    <a:pt x="179822" y="202431"/>
                    <a:pt x="180295" y="201722"/>
                    <a:pt x="182890" y="201959"/>
                  </a:cubicBezTo>
                  <a:cubicBezTo>
                    <a:pt x="185485" y="202195"/>
                    <a:pt x="181240" y="203137"/>
                    <a:pt x="181476" y="203373"/>
                  </a:cubicBezTo>
                  <a:cubicBezTo>
                    <a:pt x="181712" y="203609"/>
                    <a:pt x="182890" y="203373"/>
                    <a:pt x="181476" y="204790"/>
                  </a:cubicBezTo>
                  <a:cubicBezTo>
                    <a:pt x="180059" y="206205"/>
                    <a:pt x="185013" y="202195"/>
                    <a:pt x="184307" y="203373"/>
                  </a:cubicBezTo>
                  <a:cubicBezTo>
                    <a:pt x="183599" y="204554"/>
                    <a:pt x="184307" y="203373"/>
                    <a:pt x="182654" y="203373"/>
                  </a:cubicBezTo>
                  <a:lnTo>
                    <a:pt x="182654" y="203373"/>
                  </a:lnTo>
                  <a:cubicBezTo>
                    <a:pt x="182654" y="203373"/>
                    <a:pt x="184071" y="201959"/>
                    <a:pt x="184307" y="203373"/>
                  </a:cubicBezTo>
                  <a:cubicBezTo>
                    <a:pt x="184544" y="204790"/>
                    <a:pt x="184307" y="203373"/>
                    <a:pt x="182654" y="203373"/>
                  </a:cubicBezTo>
                  <a:cubicBezTo>
                    <a:pt x="181003" y="203373"/>
                    <a:pt x="182654" y="203373"/>
                    <a:pt x="184307" y="203373"/>
                  </a:cubicBezTo>
                  <a:cubicBezTo>
                    <a:pt x="185958" y="203373"/>
                    <a:pt x="182418" y="205026"/>
                    <a:pt x="182890" y="205026"/>
                  </a:cubicBezTo>
                  <a:cubicBezTo>
                    <a:pt x="183362" y="205026"/>
                    <a:pt x="185249" y="203609"/>
                    <a:pt x="185722" y="203609"/>
                  </a:cubicBezTo>
                  <a:cubicBezTo>
                    <a:pt x="186194" y="203609"/>
                    <a:pt x="185722" y="203609"/>
                    <a:pt x="185722" y="205499"/>
                  </a:cubicBezTo>
                  <a:cubicBezTo>
                    <a:pt x="185722" y="207386"/>
                    <a:pt x="187139" y="205499"/>
                    <a:pt x="185722" y="205499"/>
                  </a:cubicBezTo>
                  <a:cubicBezTo>
                    <a:pt x="184307" y="205499"/>
                    <a:pt x="185722" y="205499"/>
                    <a:pt x="184071" y="206677"/>
                  </a:cubicBezTo>
                  <a:cubicBezTo>
                    <a:pt x="182418" y="207858"/>
                    <a:pt x="184071" y="208094"/>
                    <a:pt x="187611" y="205499"/>
                  </a:cubicBezTo>
                  <a:cubicBezTo>
                    <a:pt x="187611" y="205499"/>
                    <a:pt x="189734" y="205499"/>
                    <a:pt x="189026" y="205499"/>
                  </a:cubicBezTo>
                  <a:cubicBezTo>
                    <a:pt x="188317" y="205499"/>
                    <a:pt x="187845" y="205499"/>
                    <a:pt x="186194" y="207149"/>
                  </a:cubicBezTo>
                  <a:cubicBezTo>
                    <a:pt x="184544" y="208800"/>
                    <a:pt x="186194" y="207149"/>
                    <a:pt x="186194" y="207149"/>
                  </a:cubicBezTo>
                  <a:cubicBezTo>
                    <a:pt x="190207" y="203845"/>
                    <a:pt x="188789" y="207149"/>
                    <a:pt x="189734" y="207149"/>
                  </a:cubicBezTo>
                  <a:lnTo>
                    <a:pt x="187375" y="208567"/>
                  </a:lnTo>
                  <a:lnTo>
                    <a:pt x="188553" y="208567"/>
                  </a:lnTo>
                  <a:cubicBezTo>
                    <a:pt x="188553" y="208567"/>
                    <a:pt x="187375" y="208567"/>
                    <a:pt x="186903" y="208567"/>
                  </a:cubicBezTo>
                  <a:cubicBezTo>
                    <a:pt x="186430" y="208567"/>
                    <a:pt x="186903" y="208567"/>
                    <a:pt x="185013" y="211868"/>
                  </a:cubicBezTo>
                  <a:cubicBezTo>
                    <a:pt x="183126" y="215172"/>
                    <a:pt x="186430" y="210453"/>
                    <a:pt x="187139" y="209981"/>
                  </a:cubicBezTo>
                  <a:cubicBezTo>
                    <a:pt x="187845" y="209509"/>
                    <a:pt x="188553" y="212104"/>
                    <a:pt x="188317" y="213521"/>
                  </a:cubicBezTo>
                  <a:cubicBezTo>
                    <a:pt x="189262" y="213285"/>
                    <a:pt x="190207" y="212812"/>
                    <a:pt x="190676" y="212104"/>
                  </a:cubicBezTo>
                  <a:cubicBezTo>
                    <a:pt x="192330" y="212104"/>
                    <a:pt x="190676" y="213994"/>
                    <a:pt x="192330" y="212104"/>
                  </a:cubicBezTo>
                  <a:cubicBezTo>
                    <a:pt x="191621" y="213049"/>
                    <a:pt x="190676" y="213757"/>
                    <a:pt x="189734" y="214230"/>
                  </a:cubicBezTo>
                  <a:cubicBezTo>
                    <a:pt x="189734" y="214230"/>
                    <a:pt x="189734" y="214230"/>
                    <a:pt x="189734" y="214230"/>
                  </a:cubicBezTo>
                  <a:cubicBezTo>
                    <a:pt x="189734" y="214230"/>
                    <a:pt x="187845" y="216116"/>
                    <a:pt x="187139" y="215880"/>
                  </a:cubicBezTo>
                  <a:cubicBezTo>
                    <a:pt x="186430" y="215644"/>
                    <a:pt x="187139" y="215880"/>
                    <a:pt x="189498" y="215880"/>
                  </a:cubicBezTo>
                  <a:lnTo>
                    <a:pt x="189498" y="215880"/>
                  </a:lnTo>
                  <a:cubicBezTo>
                    <a:pt x="189498" y="215880"/>
                    <a:pt x="189498" y="215880"/>
                    <a:pt x="191621" y="213994"/>
                  </a:cubicBezTo>
                  <a:cubicBezTo>
                    <a:pt x="193744" y="212104"/>
                    <a:pt x="191621" y="213994"/>
                    <a:pt x="193038" y="213994"/>
                  </a:cubicBezTo>
                  <a:cubicBezTo>
                    <a:pt x="193744" y="212340"/>
                    <a:pt x="193744" y="210217"/>
                    <a:pt x="193038" y="208567"/>
                  </a:cubicBezTo>
                  <a:cubicBezTo>
                    <a:pt x="193038" y="208567"/>
                    <a:pt x="194453" y="208567"/>
                    <a:pt x="194925" y="206913"/>
                  </a:cubicBezTo>
                  <a:cubicBezTo>
                    <a:pt x="195397" y="205263"/>
                    <a:pt x="194925" y="206913"/>
                    <a:pt x="193038" y="206913"/>
                  </a:cubicBezTo>
                  <a:cubicBezTo>
                    <a:pt x="194216" y="205732"/>
                    <a:pt x="195634" y="204790"/>
                    <a:pt x="197048" y="204318"/>
                  </a:cubicBezTo>
                  <a:cubicBezTo>
                    <a:pt x="197048" y="204318"/>
                    <a:pt x="194925" y="208094"/>
                    <a:pt x="197048" y="207386"/>
                  </a:cubicBezTo>
                  <a:cubicBezTo>
                    <a:pt x="199174" y="206677"/>
                    <a:pt x="197048" y="208800"/>
                    <a:pt x="197048" y="208800"/>
                  </a:cubicBezTo>
                  <a:cubicBezTo>
                    <a:pt x="197048" y="208800"/>
                    <a:pt x="197048" y="208800"/>
                    <a:pt x="197048" y="208800"/>
                  </a:cubicBezTo>
                  <a:cubicBezTo>
                    <a:pt x="197048" y="208800"/>
                    <a:pt x="198465" y="208800"/>
                    <a:pt x="199174" y="208800"/>
                  </a:cubicBezTo>
                  <a:cubicBezTo>
                    <a:pt x="199879" y="208800"/>
                    <a:pt x="199174" y="208800"/>
                    <a:pt x="199174" y="210453"/>
                  </a:cubicBezTo>
                  <a:cubicBezTo>
                    <a:pt x="199174" y="212104"/>
                    <a:pt x="197757" y="210453"/>
                    <a:pt x="197284" y="212340"/>
                  </a:cubicBezTo>
                  <a:cubicBezTo>
                    <a:pt x="196812" y="214230"/>
                    <a:pt x="199879" y="210690"/>
                    <a:pt x="199174" y="212340"/>
                  </a:cubicBezTo>
                  <a:cubicBezTo>
                    <a:pt x="198465" y="213994"/>
                    <a:pt x="197757" y="212340"/>
                    <a:pt x="197284" y="213994"/>
                  </a:cubicBezTo>
                  <a:cubicBezTo>
                    <a:pt x="196812" y="215644"/>
                    <a:pt x="197284" y="213994"/>
                    <a:pt x="197284" y="213994"/>
                  </a:cubicBezTo>
                  <a:lnTo>
                    <a:pt x="198938" y="213994"/>
                  </a:lnTo>
                  <a:cubicBezTo>
                    <a:pt x="198701" y="215408"/>
                    <a:pt x="198229" y="216589"/>
                    <a:pt x="197284" y="217531"/>
                  </a:cubicBezTo>
                  <a:cubicBezTo>
                    <a:pt x="200116" y="215644"/>
                    <a:pt x="197284" y="217531"/>
                    <a:pt x="198701" y="217531"/>
                  </a:cubicBezTo>
                  <a:cubicBezTo>
                    <a:pt x="200116" y="217531"/>
                    <a:pt x="198701" y="217531"/>
                    <a:pt x="196812" y="217531"/>
                  </a:cubicBezTo>
                  <a:cubicBezTo>
                    <a:pt x="194925" y="217531"/>
                    <a:pt x="196812" y="217531"/>
                    <a:pt x="196812" y="217531"/>
                  </a:cubicBezTo>
                  <a:cubicBezTo>
                    <a:pt x="196812" y="217531"/>
                    <a:pt x="199174" y="216116"/>
                    <a:pt x="198465" y="217531"/>
                  </a:cubicBezTo>
                  <a:cubicBezTo>
                    <a:pt x="199410" y="216589"/>
                    <a:pt x="200352" y="216116"/>
                    <a:pt x="201533" y="215644"/>
                  </a:cubicBezTo>
                  <a:cubicBezTo>
                    <a:pt x="201533" y="215644"/>
                    <a:pt x="201533" y="213521"/>
                    <a:pt x="201533" y="213994"/>
                  </a:cubicBezTo>
                  <a:cubicBezTo>
                    <a:pt x="201533" y="214466"/>
                    <a:pt x="201533" y="213994"/>
                    <a:pt x="203656" y="212104"/>
                  </a:cubicBezTo>
                  <a:cubicBezTo>
                    <a:pt x="202475" y="212576"/>
                    <a:pt x="201533" y="213285"/>
                    <a:pt x="200588" y="214230"/>
                  </a:cubicBezTo>
                  <a:cubicBezTo>
                    <a:pt x="200588" y="214230"/>
                    <a:pt x="200588" y="214230"/>
                    <a:pt x="199410" y="214230"/>
                  </a:cubicBezTo>
                  <a:cubicBezTo>
                    <a:pt x="198229" y="214230"/>
                    <a:pt x="199410" y="212812"/>
                    <a:pt x="199410" y="212812"/>
                  </a:cubicBezTo>
                  <a:cubicBezTo>
                    <a:pt x="199410" y="212812"/>
                    <a:pt x="200824" y="212812"/>
                    <a:pt x="202475" y="210926"/>
                  </a:cubicBezTo>
                  <a:cubicBezTo>
                    <a:pt x="204128" y="209036"/>
                    <a:pt x="202475" y="210926"/>
                    <a:pt x="200824" y="210926"/>
                  </a:cubicBezTo>
                  <a:cubicBezTo>
                    <a:pt x="199174" y="210926"/>
                    <a:pt x="202475" y="209272"/>
                    <a:pt x="202475" y="208567"/>
                  </a:cubicBezTo>
                  <a:lnTo>
                    <a:pt x="199643" y="210217"/>
                  </a:lnTo>
                  <a:cubicBezTo>
                    <a:pt x="200824" y="209272"/>
                    <a:pt x="201769" y="208330"/>
                    <a:pt x="202711" y="207386"/>
                  </a:cubicBezTo>
                  <a:cubicBezTo>
                    <a:pt x="202711" y="207386"/>
                    <a:pt x="202711" y="207386"/>
                    <a:pt x="202711" y="207386"/>
                  </a:cubicBezTo>
                  <a:cubicBezTo>
                    <a:pt x="203656" y="206913"/>
                    <a:pt x="204364" y="206205"/>
                    <a:pt x="205073" y="205499"/>
                  </a:cubicBezTo>
                  <a:cubicBezTo>
                    <a:pt x="205073" y="205499"/>
                    <a:pt x="205073" y="203845"/>
                    <a:pt x="205073" y="202195"/>
                  </a:cubicBezTo>
                  <a:cubicBezTo>
                    <a:pt x="205073" y="200541"/>
                    <a:pt x="205073" y="200541"/>
                    <a:pt x="203656" y="202195"/>
                  </a:cubicBezTo>
                  <a:cubicBezTo>
                    <a:pt x="206487" y="198655"/>
                    <a:pt x="200588" y="202195"/>
                    <a:pt x="203656" y="197710"/>
                  </a:cubicBezTo>
                  <a:cubicBezTo>
                    <a:pt x="203656" y="197710"/>
                    <a:pt x="203656" y="197710"/>
                    <a:pt x="202241" y="197710"/>
                  </a:cubicBezTo>
                  <a:lnTo>
                    <a:pt x="203656" y="195351"/>
                  </a:lnTo>
                  <a:cubicBezTo>
                    <a:pt x="203656" y="195351"/>
                    <a:pt x="203656" y="195351"/>
                    <a:pt x="205543" y="195351"/>
                  </a:cubicBezTo>
                  <a:cubicBezTo>
                    <a:pt x="203892" y="196532"/>
                    <a:pt x="205543" y="195351"/>
                    <a:pt x="205543" y="196768"/>
                  </a:cubicBezTo>
                  <a:cubicBezTo>
                    <a:pt x="205543" y="198182"/>
                    <a:pt x="205543" y="196768"/>
                    <a:pt x="206724" y="195351"/>
                  </a:cubicBezTo>
                  <a:cubicBezTo>
                    <a:pt x="207905" y="193934"/>
                    <a:pt x="206724" y="195351"/>
                    <a:pt x="206724" y="195351"/>
                  </a:cubicBezTo>
                  <a:cubicBezTo>
                    <a:pt x="206724" y="195351"/>
                    <a:pt x="206724" y="195351"/>
                    <a:pt x="206724" y="195351"/>
                  </a:cubicBezTo>
                  <a:cubicBezTo>
                    <a:pt x="206724" y="195351"/>
                    <a:pt x="206724" y="195351"/>
                    <a:pt x="206724" y="197001"/>
                  </a:cubicBezTo>
                  <a:cubicBezTo>
                    <a:pt x="206724" y="198655"/>
                    <a:pt x="206724" y="197001"/>
                    <a:pt x="206724" y="195587"/>
                  </a:cubicBezTo>
                  <a:cubicBezTo>
                    <a:pt x="206724" y="194170"/>
                    <a:pt x="208374" y="195587"/>
                    <a:pt x="209319" y="195587"/>
                  </a:cubicBezTo>
                  <a:cubicBezTo>
                    <a:pt x="210264" y="195587"/>
                    <a:pt x="207432" y="195587"/>
                    <a:pt x="206960" y="197474"/>
                  </a:cubicBezTo>
                  <a:lnTo>
                    <a:pt x="208374" y="197474"/>
                  </a:lnTo>
                  <a:cubicBezTo>
                    <a:pt x="208374" y="199127"/>
                    <a:pt x="208374" y="199127"/>
                    <a:pt x="210500" y="197474"/>
                  </a:cubicBezTo>
                  <a:cubicBezTo>
                    <a:pt x="212623" y="195823"/>
                    <a:pt x="210500" y="198891"/>
                    <a:pt x="210500" y="199600"/>
                  </a:cubicBezTo>
                  <a:cubicBezTo>
                    <a:pt x="210500" y="200305"/>
                    <a:pt x="212151" y="199600"/>
                    <a:pt x="211914" y="198182"/>
                  </a:cubicBezTo>
                  <a:cubicBezTo>
                    <a:pt x="211678" y="196768"/>
                    <a:pt x="211914" y="199833"/>
                    <a:pt x="213095" y="198182"/>
                  </a:cubicBezTo>
                  <a:cubicBezTo>
                    <a:pt x="212387" y="199127"/>
                    <a:pt x="211442" y="199833"/>
                    <a:pt x="210264" y="200541"/>
                  </a:cubicBezTo>
                  <a:cubicBezTo>
                    <a:pt x="210264" y="200541"/>
                    <a:pt x="212387" y="200541"/>
                    <a:pt x="212859" y="199363"/>
                  </a:cubicBezTo>
                  <a:cubicBezTo>
                    <a:pt x="213332" y="198182"/>
                    <a:pt x="211442" y="201959"/>
                    <a:pt x="212859" y="199363"/>
                  </a:cubicBezTo>
                  <a:cubicBezTo>
                    <a:pt x="212623" y="200069"/>
                    <a:pt x="212151" y="200778"/>
                    <a:pt x="211442" y="201250"/>
                  </a:cubicBezTo>
                  <a:cubicBezTo>
                    <a:pt x="213332" y="201250"/>
                    <a:pt x="214040" y="201250"/>
                    <a:pt x="213095" y="202901"/>
                  </a:cubicBezTo>
                  <a:cubicBezTo>
                    <a:pt x="212151" y="204554"/>
                    <a:pt x="213095" y="202901"/>
                    <a:pt x="210500" y="202901"/>
                  </a:cubicBezTo>
                  <a:lnTo>
                    <a:pt x="209083" y="205263"/>
                  </a:lnTo>
                  <a:cubicBezTo>
                    <a:pt x="209083" y="205263"/>
                    <a:pt x="211209" y="203137"/>
                    <a:pt x="210736" y="204082"/>
                  </a:cubicBezTo>
                  <a:cubicBezTo>
                    <a:pt x="210264" y="205026"/>
                    <a:pt x="210736" y="204082"/>
                    <a:pt x="210736" y="204082"/>
                  </a:cubicBezTo>
                  <a:cubicBezTo>
                    <a:pt x="210736" y="204082"/>
                    <a:pt x="214746" y="202195"/>
                    <a:pt x="212623" y="204082"/>
                  </a:cubicBezTo>
                  <a:cubicBezTo>
                    <a:pt x="210500" y="205968"/>
                    <a:pt x="217341" y="201959"/>
                    <a:pt x="215454" y="204082"/>
                  </a:cubicBezTo>
                  <a:lnTo>
                    <a:pt x="216872" y="204082"/>
                  </a:lnTo>
                  <a:cubicBezTo>
                    <a:pt x="216872" y="204082"/>
                    <a:pt x="216872" y="204082"/>
                    <a:pt x="214982" y="205732"/>
                  </a:cubicBezTo>
                  <a:cubicBezTo>
                    <a:pt x="213095" y="207386"/>
                    <a:pt x="217341" y="205732"/>
                    <a:pt x="214982" y="205732"/>
                  </a:cubicBezTo>
                  <a:cubicBezTo>
                    <a:pt x="212623" y="205732"/>
                    <a:pt x="214982" y="205732"/>
                    <a:pt x="213095" y="205732"/>
                  </a:cubicBezTo>
                  <a:cubicBezTo>
                    <a:pt x="211209" y="205732"/>
                    <a:pt x="216163" y="205732"/>
                    <a:pt x="213095" y="208567"/>
                  </a:cubicBezTo>
                  <a:cubicBezTo>
                    <a:pt x="210028" y="211398"/>
                    <a:pt x="213095" y="208567"/>
                    <a:pt x="214746" y="208567"/>
                  </a:cubicBezTo>
                  <a:cubicBezTo>
                    <a:pt x="215218" y="207858"/>
                    <a:pt x="215691" y="207386"/>
                    <a:pt x="216399" y="207149"/>
                  </a:cubicBezTo>
                  <a:cubicBezTo>
                    <a:pt x="214982" y="208800"/>
                    <a:pt x="216399" y="207149"/>
                    <a:pt x="216399" y="209981"/>
                  </a:cubicBezTo>
                  <a:cubicBezTo>
                    <a:pt x="216399" y="212812"/>
                    <a:pt x="214510" y="209981"/>
                    <a:pt x="215218" y="209981"/>
                  </a:cubicBezTo>
                  <a:cubicBezTo>
                    <a:pt x="215927" y="209981"/>
                    <a:pt x="215218" y="211868"/>
                    <a:pt x="215218" y="212576"/>
                  </a:cubicBezTo>
                  <a:cubicBezTo>
                    <a:pt x="215218" y="213285"/>
                    <a:pt x="215218" y="212576"/>
                    <a:pt x="216636" y="210926"/>
                  </a:cubicBezTo>
                  <a:cubicBezTo>
                    <a:pt x="218050" y="209272"/>
                    <a:pt x="216636" y="210926"/>
                    <a:pt x="218522" y="210926"/>
                  </a:cubicBezTo>
                  <a:cubicBezTo>
                    <a:pt x="218995" y="210453"/>
                    <a:pt x="219467" y="209981"/>
                    <a:pt x="220173" y="209745"/>
                  </a:cubicBezTo>
                  <a:cubicBezTo>
                    <a:pt x="220173" y="209745"/>
                    <a:pt x="220173" y="209745"/>
                    <a:pt x="220173" y="209745"/>
                  </a:cubicBezTo>
                  <a:lnTo>
                    <a:pt x="220173" y="209745"/>
                  </a:lnTo>
                  <a:cubicBezTo>
                    <a:pt x="217814" y="212104"/>
                    <a:pt x="218522" y="211631"/>
                    <a:pt x="217814" y="213049"/>
                  </a:cubicBezTo>
                  <a:cubicBezTo>
                    <a:pt x="217108" y="214466"/>
                    <a:pt x="217814" y="213049"/>
                    <a:pt x="217814" y="213049"/>
                  </a:cubicBezTo>
                  <a:cubicBezTo>
                    <a:pt x="217814" y="213049"/>
                    <a:pt x="217814" y="213049"/>
                    <a:pt x="216399" y="214699"/>
                  </a:cubicBezTo>
                  <a:cubicBezTo>
                    <a:pt x="214982" y="216353"/>
                    <a:pt x="219231" y="214699"/>
                    <a:pt x="219231" y="214699"/>
                  </a:cubicBezTo>
                  <a:lnTo>
                    <a:pt x="217814" y="214699"/>
                  </a:lnTo>
                  <a:cubicBezTo>
                    <a:pt x="216399" y="216116"/>
                    <a:pt x="217814" y="214699"/>
                    <a:pt x="217814" y="216353"/>
                  </a:cubicBezTo>
                  <a:cubicBezTo>
                    <a:pt x="217814" y="218003"/>
                    <a:pt x="217814" y="216353"/>
                    <a:pt x="219703" y="214935"/>
                  </a:cubicBezTo>
                  <a:cubicBezTo>
                    <a:pt x="221590" y="213521"/>
                    <a:pt x="219703" y="216353"/>
                    <a:pt x="219703" y="216353"/>
                  </a:cubicBezTo>
                  <a:cubicBezTo>
                    <a:pt x="219703" y="216353"/>
                    <a:pt x="219703" y="216353"/>
                    <a:pt x="219703" y="216353"/>
                  </a:cubicBezTo>
                  <a:lnTo>
                    <a:pt x="219703" y="216353"/>
                  </a:lnTo>
                  <a:cubicBezTo>
                    <a:pt x="219703" y="216353"/>
                    <a:pt x="219703" y="216353"/>
                    <a:pt x="221590" y="216353"/>
                  </a:cubicBezTo>
                  <a:cubicBezTo>
                    <a:pt x="223477" y="216353"/>
                    <a:pt x="221590" y="214935"/>
                    <a:pt x="221590" y="216353"/>
                  </a:cubicBezTo>
                  <a:cubicBezTo>
                    <a:pt x="221590" y="217767"/>
                    <a:pt x="223949" y="216353"/>
                    <a:pt x="223477" y="214699"/>
                  </a:cubicBezTo>
                  <a:cubicBezTo>
                    <a:pt x="223007" y="213049"/>
                    <a:pt x="276101" y="199127"/>
                    <a:pt x="277516" y="197474"/>
                  </a:cubicBezTo>
                  <a:close/>
                  <a:moveTo>
                    <a:pt x="276101" y="151932"/>
                  </a:moveTo>
                  <a:cubicBezTo>
                    <a:pt x="274684" y="151932"/>
                    <a:pt x="276101" y="151932"/>
                    <a:pt x="276101" y="150751"/>
                  </a:cubicBezTo>
                  <a:cubicBezTo>
                    <a:pt x="276101" y="149573"/>
                    <a:pt x="276807" y="150988"/>
                    <a:pt x="276101" y="151932"/>
                  </a:cubicBezTo>
                  <a:close/>
                  <a:moveTo>
                    <a:pt x="271852" y="115828"/>
                  </a:moveTo>
                  <a:cubicBezTo>
                    <a:pt x="273267" y="115828"/>
                    <a:pt x="271852" y="115828"/>
                    <a:pt x="274212" y="114411"/>
                  </a:cubicBezTo>
                  <a:cubicBezTo>
                    <a:pt x="276571" y="112996"/>
                    <a:pt x="274212" y="114411"/>
                    <a:pt x="274212" y="116064"/>
                  </a:cubicBezTo>
                  <a:lnTo>
                    <a:pt x="271616" y="117715"/>
                  </a:lnTo>
                  <a:lnTo>
                    <a:pt x="271616" y="117715"/>
                  </a:lnTo>
                  <a:lnTo>
                    <a:pt x="270202" y="117715"/>
                  </a:lnTo>
                  <a:cubicBezTo>
                    <a:pt x="270202" y="117715"/>
                    <a:pt x="269966" y="117951"/>
                    <a:pt x="271852" y="115828"/>
                  </a:cubicBezTo>
                  <a:close/>
                  <a:moveTo>
                    <a:pt x="51454" y="47159"/>
                  </a:moveTo>
                  <a:cubicBezTo>
                    <a:pt x="51454" y="47159"/>
                    <a:pt x="49092" y="49049"/>
                    <a:pt x="51454" y="47159"/>
                  </a:cubicBezTo>
                  <a:cubicBezTo>
                    <a:pt x="53814" y="45272"/>
                    <a:pt x="52160" y="45981"/>
                    <a:pt x="50510" y="47159"/>
                  </a:cubicBezTo>
                  <a:close/>
                  <a:moveTo>
                    <a:pt x="20540" y="79251"/>
                  </a:moveTo>
                  <a:cubicBezTo>
                    <a:pt x="20540" y="79251"/>
                    <a:pt x="19126" y="79251"/>
                    <a:pt x="17000" y="81141"/>
                  </a:cubicBezTo>
                  <a:cubicBezTo>
                    <a:pt x="14877" y="83027"/>
                    <a:pt x="17000" y="81141"/>
                    <a:pt x="17000" y="81141"/>
                  </a:cubicBezTo>
                  <a:lnTo>
                    <a:pt x="19596" y="77600"/>
                  </a:lnTo>
                  <a:cubicBezTo>
                    <a:pt x="18418" y="78545"/>
                    <a:pt x="17000" y="79960"/>
                    <a:pt x="16058" y="81141"/>
                  </a:cubicBezTo>
                  <a:cubicBezTo>
                    <a:pt x="17237" y="79015"/>
                    <a:pt x="18890" y="77364"/>
                    <a:pt x="20777" y="75947"/>
                  </a:cubicBezTo>
                  <a:cubicBezTo>
                    <a:pt x="19126" y="78781"/>
                    <a:pt x="23372" y="75947"/>
                    <a:pt x="22900" y="75947"/>
                  </a:cubicBezTo>
                  <a:cubicBezTo>
                    <a:pt x="22430" y="75947"/>
                    <a:pt x="22900" y="75947"/>
                    <a:pt x="21013" y="77364"/>
                  </a:cubicBezTo>
                  <a:cubicBezTo>
                    <a:pt x="19126" y="78781"/>
                    <a:pt x="21722" y="78073"/>
                    <a:pt x="20540" y="79251"/>
                  </a:cubicBezTo>
                  <a:close/>
                  <a:moveTo>
                    <a:pt x="71039" y="108748"/>
                  </a:moveTo>
                  <a:cubicBezTo>
                    <a:pt x="72220" y="108748"/>
                    <a:pt x="71039" y="108748"/>
                    <a:pt x="71039" y="108748"/>
                  </a:cubicBezTo>
                  <a:cubicBezTo>
                    <a:pt x="71039" y="108748"/>
                    <a:pt x="70567" y="109692"/>
                    <a:pt x="71039" y="108748"/>
                  </a:cubicBezTo>
                  <a:close/>
                  <a:moveTo>
                    <a:pt x="94636" y="125267"/>
                  </a:moveTo>
                  <a:cubicBezTo>
                    <a:pt x="94636" y="125267"/>
                    <a:pt x="94636" y="126682"/>
                    <a:pt x="92986" y="127863"/>
                  </a:cubicBezTo>
                  <a:cubicBezTo>
                    <a:pt x="91332" y="129041"/>
                    <a:pt x="92277" y="126918"/>
                    <a:pt x="94164" y="125267"/>
                  </a:cubicBezTo>
                  <a:close/>
                  <a:moveTo>
                    <a:pt x="107380" y="142493"/>
                  </a:moveTo>
                  <a:cubicBezTo>
                    <a:pt x="107380" y="142493"/>
                    <a:pt x="107380" y="142493"/>
                    <a:pt x="107380" y="142493"/>
                  </a:cubicBezTo>
                  <a:cubicBezTo>
                    <a:pt x="107380" y="142493"/>
                    <a:pt x="108086" y="141312"/>
                    <a:pt x="106907" y="142493"/>
                  </a:cubicBezTo>
                  <a:close/>
                  <a:moveTo>
                    <a:pt x="170855" y="243018"/>
                  </a:moveTo>
                  <a:cubicBezTo>
                    <a:pt x="170855" y="243018"/>
                    <a:pt x="170855" y="243018"/>
                    <a:pt x="170855" y="244668"/>
                  </a:cubicBezTo>
                  <a:cubicBezTo>
                    <a:pt x="170855" y="246322"/>
                    <a:pt x="168496" y="244432"/>
                    <a:pt x="170383" y="243018"/>
                  </a:cubicBezTo>
                  <a:close/>
                  <a:moveTo>
                    <a:pt x="188081" y="219420"/>
                  </a:moveTo>
                  <a:cubicBezTo>
                    <a:pt x="189498" y="219420"/>
                    <a:pt x="189734" y="219420"/>
                    <a:pt x="188081" y="221307"/>
                  </a:cubicBezTo>
                  <a:cubicBezTo>
                    <a:pt x="188553" y="219657"/>
                    <a:pt x="186194" y="221307"/>
                    <a:pt x="187611" y="219420"/>
                  </a:cubicBezTo>
                  <a:close/>
                  <a:moveTo>
                    <a:pt x="195870" y="248681"/>
                  </a:moveTo>
                  <a:lnTo>
                    <a:pt x="194216" y="248681"/>
                  </a:lnTo>
                  <a:lnTo>
                    <a:pt x="194216" y="248681"/>
                  </a:lnTo>
                  <a:cubicBezTo>
                    <a:pt x="194216" y="248681"/>
                    <a:pt x="196575" y="247500"/>
                    <a:pt x="195397" y="248681"/>
                  </a:cubicBezTo>
                  <a:close/>
                  <a:moveTo>
                    <a:pt x="225839" y="172698"/>
                  </a:moveTo>
                  <a:cubicBezTo>
                    <a:pt x="226072" y="173404"/>
                    <a:pt x="226072" y="173876"/>
                    <a:pt x="225839" y="174585"/>
                  </a:cubicBezTo>
                  <a:cubicBezTo>
                    <a:pt x="224658" y="175057"/>
                    <a:pt x="224658" y="174113"/>
                    <a:pt x="225366" y="172698"/>
                  </a:cubicBezTo>
                  <a:close/>
                  <a:moveTo>
                    <a:pt x="234806" y="187801"/>
                  </a:moveTo>
                  <a:cubicBezTo>
                    <a:pt x="234806" y="187801"/>
                    <a:pt x="234806" y="187801"/>
                    <a:pt x="234806" y="189451"/>
                  </a:cubicBezTo>
                  <a:cubicBezTo>
                    <a:pt x="234806" y="191102"/>
                    <a:pt x="232680" y="188979"/>
                    <a:pt x="234333" y="187801"/>
                  </a:cubicBezTo>
                  <a:close/>
                  <a:moveTo>
                    <a:pt x="236693" y="197474"/>
                  </a:moveTo>
                  <a:cubicBezTo>
                    <a:pt x="236693" y="197474"/>
                    <a:pt x="239524" y="195587"/>
                    <a:pt x="238343" y="197474"/>
                  </a:cubicBezTo>
                  <a:cubicBezTo>
                    <a:pt x="237165" y="199363"/>
                    <a:pt x="235512" y="198182"/>
                    <a:pt x="236220" y="197474"/>
                  </a:cubicBezTo>
                  <a:close/>
                  <a:moveTo>
                    <a:pt x="271380" y="197474"/>
                  </a:moveTo>
                  <a:lnTo>
                    <a:pt x="271380" y="197474"/>
                  </a:lnTo>
                  <a:cubicBezTo>
                    <a:pt x="269493" y="199363"/>
                    <a:pt x="272797" y="197474"/>
                    <a:pt x="271380" y="198891"/>
                  </a:cubicBezTo>
                  <a:cubicBezTo>
                    <a:pt x="269966" y="200305"/>
                    <a:pt x="269729" y="199363"/>
                    <a:pt x="270908" y="198418"/>
                  </a:cubicBezTo>
                  <a:close/>
                  <a:moveTo>
                    <a:pt x="273503" y="179070"/>
                  </a:moveTo>
                  <a:cubicBezTo>
                    <a:pt x="273503" y="179070"/>
                    <a:pt x="274920" y="179070"/>
                    <a:pt x="273503" y="179070"/>
                  </a:cubicBezTo>
                  <a:cubicBezTo>
                    <a:pt x="272089" y="179070"/>
                    <a:pt x="272797" y="180248"/>
                    <a:pt x="273033" y="180012"/>
                  </a:cubicBezTo>
                  <a:close/>
                  <a:moveTo>
                    <a:pt x="277279" y="158774"/>
                  </a:moveTo>
                  <a:cubicBezTo>
                    <a:pt x="278697" y="158774"/>
                    <a:pt x="278933" y="158774"/>
                    <a:pt x="277279" y="158774"/>
                  </a:cubicBezTo>
                  <a:cubicBezTo>
                    <a:pt x="275629" y="158774"/>
                    <a:pt x="276571" y="159955"/>
                    <a:pt x="276807" y="159955"/>
                  </a:cubicBezTo>
                  <a:close/>
                  <a:moveTo>
                    <a:pt x="277279" y="156178"/>
                  </a:moveTo>
                  <a:cubicBezTo>
                    <a:pt x="277279" y="156178"/>
                    <a:pt x="277279" y="156178"/>
                    <a:pt x="277279" y="158304"/>
                  </a:cubicBezTo>
                  <a:cubicBezTo>
                    <a:pt x="277279" y="160427"/>
                    <a:pt x="274212" y="159955"/>
                    <a:pt x="275865" y="157123"/>
                  </a:cubicBezTo>
                  <a:close/>
                  <a:moveTo>
                    <a:pt x="219939" y="226970"/>
                  </a:moveTo>
                  <a:cubicBezTo>
                    <a:pt x="219939" y="226970"/>
                    <a:pt x="218522" y="226970"/>
                    <a:pt x="219939" y="225320"/>
                  </a:cubicBezTo>
                  <a:cubicBezTo>
                    <a:pt x="221354" y="223666"/>
                    <a:pt x="219467" y="226498"/>
                    <a:pt x="218522" y="227679"/>
                  </a:cubicBezTo>
                  <a:close/>
                  <a:moveTo>
                    <a:pt x="294269" y="130458"/>
                  </a:moveTo>
                  <a:cubicBezTo>
                    <a:pt x="295686" y="130458"/>
                    <a:pt x="295922" y="130458"/>
                    <a:pt x="294269" y="130458"/>
                  </a:cubicBezTo>
                  <a:cubicBezTo>
                    <a:pt x="292618" y="130458"/>
                    <a:pt x="292146" y="132345"/>
                    <a:pt x="292854" y="131167"/>
                  </a:cubicBezTo>
                  <a:close/>
                  <a:moveTo>
                    <a:pt x="258167" y="177653"/>
                  </a:moveTo>
                  <a:cubicBezTo>
                    <a:pt x="258167" y="177653"/>
                    <a:pt x="259581" y="177653"/>
                    <a:pt x="258167" y="177653"/>
                  </a:cubicBezTo>
                  <a:cubicBezTo>
                    <a:pt x="256750" y="177653"/>
                    <a:pt x="255099" y="180012"/>
                    <a:pt x="256750" y="178598"/>
                  </a:cubicBezTo>
                  <a:close/>
                  <a:moveTo>
                    <a:pt x="214040" y="231219"/>
                  </a:moveTo>
                  <a:cubicBezTo>
                    <a:pt x="214040" y="231219"/>
                    <a:pt x="214040" y="231219"/>
                    <a:pt x="214040" y="232633"/>
                  </a:cubicBezTo>
                  <a:cubicBezTo>
                    <a:pt x="214040" y="234051"/>
                    <a:pt x="210500" y="233578"/>
                    <a:pt x="212623" y="232164"/>
                  </a:cubicBezTo>
                  <a:close/>
                  <a:moveTo>
                    <a:pt x="214040" y="231219"/>
                  </a:moveTo>
                  <a:cubicBezTo>
                    <a:pt x="215691" y="229802"/>
                    <a:pt x="214040" y="231219"/>
                    <a:pt x="214040" y="231219"/>
                  </a:cubicBezTo>
                  <a:cubicBezTo>
                    <a:pt x="214040" y="231219"/>
                    <a:pt x="214040" y="231219"/>
                    <a:pt x="215691" y="229802"/>
                  </a:cubicBezTo>
                  <a:cubicBezTo>
                    <a:pt x="217341" y="228388"/>
                    <a:pt x="214273" y="231219"/>
                    <a:pt x="215691" y="229802"/>
                  </a:cubicBezTo>
                  <a:lnTo>
                    <a:pt x="215691" y="229802"/>
                  </a:lnTo>
                  <a:close/>
                  <a:moveTo>
                    <a:pt x="217577" y="226498"/>
                  </a:moveTo>
                  <a:cubicBezTo>
                    <a:pt x="217577" y="226498"/>
                    <a:pt x="219231" y="226498"/>
                    <a:pt x="217577" y="226498"/>
                  </a:cubicBezTo>
                  <a:cubicBezTo>
                    <a:pt x="215927" y="226498"/>
                    <a:pt x="213804" y="228860"/>
                    <a:pt x="215691" y="227679"/>
                  </a:cubicBezTo>
                  <a:close/>
                  <a:moveTo>
                    <a:pt x="244479" y="190632"/>
                  </a:moveTo>
                  <a:lnTo>
                    <a:pt x="244479" y="190632"/>
                  </a:lnTo>
                  <a:cubicBezTo>
                    <a:pt x="244479" y="190632"/>
                    <a:pt x="248727" y="187328"/>
                    <a:pt x="248019" y="188743"/>
                  </a:cubicBezTo>
                  <a:cubicBezTo>
                    <a:pt x="247310" y="190160"/>
                    <a:pt x="242828" y="190632"/>
                    <a:pt x="241883" y="191811"/>
                  </a:cubicBezTo>
                  <a:close/>
                  <a:moveTo>
                    <a:pt x="215454" y="225084"/>
                  </a:moveTo>
                  <a:lnTo>
                    <a:pt x="216872" y="225084"/>
                  </a:lnTo>
                  <a:lnTo>
                    <a:pt x="216872" y="225084"/>
                  </a:lnTo>
                  <a:cubicBezTo>
                    <a:pt x="212151" y="227207"/>
                    <a:pt x="212859" y="226498"/>
                    <a:pt x="212859" y="226265"/>
                  </a:cubicBezTo>
                  <a:close/>
                  <a:moveTo>
                    <a:pt x="197993" y="245141"/>
                  </a:moveTo>
                  <a:cubicBezTo>
                    <a:pt x="195634" y="247027"/>
                    <a:pt x="197993" y="245141"/>
                    <a:pt x="197993" y="245141"/>
                  </a:cubicBezTo>
                  <a:cubicBezTo>
                    <a:pt x="197993" y="245141"/>
                    <a:pt x="193274" y="247264"/>
                    <a:pt x="195397" y="246322"/>
                  </a:cubicBezTo>
                  <a:close/>
                  <a:moveTo>
                    <a:pt x="242828" y="189451"/>
                  </a:moveTo>
                  <a:cubicBezTo>
                    <a:pt x="242828" y="187801"/>
                    <a:pt x="240705" y="189451"/>
                    <a:pt x="242828" y="186856"/>
                  </a:cubicBezTo>
                  <a:cubicBezTo>
                    <a:pt x="240939" y="188507"/>
                    <a:pt x="240705" y="186856"/>
                    <a:pt x="241411" y="186856"/>
                  </a:cubicBezTo>
                  <a:cubicBezTo>
                    <a:pt x="242120" y="186856"/>
                    <a:pt x="244479" y="185203"/>
                    <a:pt x="246368" y="184733"/>
                  </a:cubicBezTo>
                  <a:cubicBezTo>
                    <a:pt x="244006" y="187092"/>
                    <a:pt x="246368" y="184733"/>
                    <a:pt x="244715" y="186856"/>
                  </a:cubicBezTo>
                  <a:cubicBezTo>
                    <a:pt x="243064" y="188979"/>
                    <a:pt x="247310" y="186856"/>
                    <a:pt x="244715" y="186856"/>
                  </a:cubicBezTo>
                  <a:cubicBezTo>
                    <a:pt x="242120" y="186856"/>
                    <a:pt x="244715" y="186856"/>
                    <a:pt x="244715" y="186856"/>
                  </a:cubicBezTo>
                  <a:cubicBezTo>
                    <a:pt x="244715" y="186856"/>
                    <a:pt x="244715" y="186856"/>
                    <a:pt x="244715" y="188270"/>
                  </a:cubicBezTo>
                  <a:cubicBezTo>
                    <a:pt x="244715" y="189688"/>
                    <a:pt x="244715" y="188270"/>
                    <a:pt x="244715" y="188270"/>
                  </a:cubicBezTo>
                  <a:cubicBezTo>
                    <a:pt x="244715" y="188270"/>
                    <a:pt x="242120" y="189215"/>
                    <a:pt x="239288" y="190632"/>
                  </a:cubicBezTo>
                  <a:close/>
                  <a:moveTo>
                    <a:pt x="275629" y="148392"/>
                  </a:moveTo>
                  <a:cubicBezTo>
                    <a:pt x="277043" y="146975"/>
                    <a:pt x="277043" y="148392"/>
                    <a:pt x="275629" y="148392"/>
                  </a:cubicBezTo>
                  <a:cubicBezTo>
                    <a:pt x="274212" y="148392"/>
                    <a:pt x="272325" y="150279"/>
                    <a:pt x="273033" y="149573"/>
                  </a:cubicBezTo>
                  <a:close/>
                  <a:moveTo>
                    <a:pt x="239524" y="195587"/>
                  </a:moveTo>
                  <a:lnTo>
                    <a:pt x="239524" y="194170"/>
                  </a:lnTo>
                  <a:cubicBezTo>
                    <a:pt x="239524" y="194170"/>
                    <a:pt x="240939" y="194170"/>
                    <a:pt x="239524" y="194170"/>
                  </a:cubicBezTo>
                  <a:cubicBezTo>
                    <a:pt x="238107" y="194170"/>
                    <a:pt x="237637" y="195823"/>
                    <a:pt x="236929" y="196059"/>
                  </a:cubicBezTo>
                  <a:close/>
                  <a:moveTo>
                    <a:pt x="199643" y="240895"/>
                  </a:moveTo>
                  <a:cubicBezTo>
                    <a:pt x="201297" y="240895"/>
                    <a:pt x="199643" y="242545"/>
                    <a:pt x="199643" y="240895"/>
                  </a:cubicBezTo>
                  <a:cubicBezTo>
                    <a:pt x="199643" y="239241"/>
                    <a:pt x="197284" y="242782"/>
                    <a:pt x="197520" y="243018"/>
                  </a:cubicBezTo>
                  <a:cubicBezTo>
                    <a:pt x="197757" y="243254"/>
                    <a:pt x="197048" y="242073"/>
                    <a:pt x="197048" y="241364"/>
                  </a:cubicBezTo>
                  <a:close/>
                  <a:moveTo>
                    <a:pt x="215927" y="221780"/>
                  </a:moveTo>
                  <a:cubicBezTo>
                    <a:pt x="215927" y="221780"/>
                    <a:pt x="218286" y="220599"/>
                    <a:pt x="215927" y="221780"/>
                  </a:cubicBezTo>
                  <a:cubicBezTo>
                    <a:pt x="213568" y="222961"/>
                    <a:pt x="212151" y="223666"/>
                    <a:pt x="213332" y="222252"/>
                  </a:cubicBezTo>
                  <a:close/>
                  <a:moveTo>
                    <a:pt x="205073" y="234759"/>
                  </a:moveTo>
                  <a:cubicBezTo>
                    <a:pt x="203420" y="236410"/>
                    <a:pt x="200824" y="237591"/>
                    <a:pt x="201769" y="236174"/>
                  </a:cubicBezTo>
                  <a:lnTo>
                    <a:pt x="204364" y="234759"/>
                  </a:lnTo>
                  <a:cubicBezTo>
                    <a:pt x="200116" y="236646"/>
                    <a:pt x="201297" y="235937"/>
                    <a:pt x="202475" y="235229"/>
                  </a:cubicBezTo>
                  <a:close/>
                  <a:moveTo>
                    <a:pt x="245187" y="180721"/>
                  </a:moveTo>
                  <a:cubicBezTo>
                    <a:pt x="243537" y="182135"/>
                    <a:pt x="245187" y="180721"/>
                    <a:pt x="245187" y="180721"/>
                  </a:cubicBezTo>
                  <a:cubicBezTo>
                    <a:pt x="245187" y="180721"/>
                    <a:pt x="245187" y="180721"/>
                    <a:pt x="245187" y="182135"/>
                  </a:cubicBezTo>
                  <a:cubicBezTo>
                    <a:pt x="245187" y="183552"/>
                    <a:pt x="245187" y="183788"/>
                    <a:pt x="246838" y="182135"/>
                  </a:cubicBezTo>
                  <a:cubicBezTo>
                    <a:pt x="248491" y="180484"/>
                    <a:pt x="244243" y="184497"/>
                    <a:pt x="246838" y="182135"/>
                  </a:cubicBezTo>
                  <a:cubicBezTo>
                    <a:pt x="249436" y="179776"/>
                    <a:pt x="243537" y="185439"/>
                    <a:pt x="244243" y="184024"/>
                  </a:cubicBezTo>
                  <a:lnTo>
                    <a:pt x="245660" y="184024"/>
                  </a:lnTo>
                  <a:cubicBezTo>
                    <a:pt x="241883" y="186856"/>
                    <a:pt x="242592" y="184024"/>
                    <a:pt x="241175" y="185439"/>
                  </a:cubicBezTo>
                  <a:lnTo>
                    <a:pt x="242592" y="183552"/>
                  </a:lnTo>
                  <a:cubicBezTo>
                    <a:pt x="242592" y="183552"/>
                    <a:pt x="240233" y="183552"/>
                    <a:pt x="242592" y="183552"/>
                  </a:cubicBezTo>
                  <a:cubicBezTo>
                    <a:pt x="244951" y="183552"/>
                    <a:pt x="245424" y="183552"/>
                    <a:pt x="245187" y="183552"/>
                  </a:cubicBezTo>
                  <a:cubicBezTo>
                    <a:pt x="244951" y="183552"/>
                    <a:pt x="245187" y="183552"/>
                    <a:pt x="245187" y="183552"/>
                  </a:cubicBezTo>
                  <a:cubicBezTo>
                    <a:pt x="245187" y="183552"/>
                    <a:pt x="246368" y="181665"/>
                    <a:pt x="245187" y="181665"/>
                  </a:cubicBezTo>
                  <a:cubicBezTo>
                    <a:pt x="244006" y="181665"/>
                    <a:pt x="241647" y="183552"/>
                    <a:pt x="242828" y="181665"/>
                  </a:cubicBezTo>
                  <a:cubicBezTo>
                    <a:pt x="244006" y="179776"/>
                    <a:pt x="241647" y="181665"/>
                    <a:pt x="242592" y="181193"/>
                  </a:cubicBezTo>
                  <a:close/>
                  <a:moveTo>
                    <a:pt x="214746" y="222252"/>
                  </a:moveTo>
                  <a:cubicBezTo>
                    <a:pt x="214746" y="222252"/>
                    <a:pt x="214746" y="222252"/>
                    <a:pt x="212859" y="223666"/>
                  </a:cubicBezTo>
                  <a:cubicBezTo>
                    <a:pt x="210972" y="225084"/>
                    <a:pt x="212859" y="223666"/>
                    <a:pt x="212859" y="223666"/>
                  </a:cubicBezTo>
                  <a:lnTo>
                    <a:pt x="216399" y="221543"/>
                  </a:lnTo>
                  <a:lnTo>
                    <a:pt x="216399" y="221543"/>
                  </a:lnTo>
                  <a:close/>
                  <a:moveTo>
                    <a:pt x="292382" y="120077"/>
                  </a:moveTo>
                  <a:cubicBezTo>
                    <a:pt x="292382" y="120077"/>
                    <a:pt x="294741" y="118659"/>
                    <a:pt x="292382" y="120077"/>
                  </a:cubicBezTo>
                  <a:cubicBezTo>
                    <a:pt x="290023" y="121491"/>
                    <a:pt x="288369" y="121963"/>
                    <a:pt x="289787" y="120546"/>
                  </a:cubicBezTo>
                  <a:close/>
                  <a:moveTo>
                    <a:pt x="274448" y="142021"/>
                  </a:moveTo>
                  <a:cubicBezTo>
                    <a:pt x="276571" y="140370"/>
                    <a:pt x="274448" y="143674"/>
                    <a:pt x="274448" y="142021"/>
                  </a:cubicBezTo>
                  <a:cubicBezTo>
                    <a:pt x="274448" y="140370"/>
                    <a:pt x="270671" y="143907"/>
                    <a:pt x="271852" y="142493"/>
                  </a:cubicBezTo>
                  <a:close/>
                  <a:moveTo>
                    <a:pt x="203656" y="232633"/>
                  </a:moveTo>
                  <a:lnTo>
                    <a:pt x="205073" y="232633"/>
                  </a:lnTo>
                  <a:lnTo>
                    <a:pt x="203892" y="232633"/>
                  </a:lnTo>
                  <a:cubicBezTo>
                    <a:pt x="203892" y="232633"/>
                    <a:pt x="199174" y="234523"/>
                    <a:pt x="200588" y="233106"/>
                  </a:cubicBezTo>
                  <a:close/>
                  <a:moveTo>
                    <a:pt x="209319" y="223903"/>
                  </a:moveTo>
                  <a:cubicBezTo>
                    <a:pt x="209791" y="223903"/>
                    <a:pt x="210500" y="223903"/>
                    <a:pt x="210972" y="223903"/>
                  </a:cubicBezTo>
                  <a:lnTo>
                    <a:pt x="212623" y="223903"/>
                  </a:lnTo>
                  <a:lnTo>
                    <a:pt x="212623" y="225792"/>
                  </a:lnTo>
                  <a:cubicBezTo>
                    <a:pt x="212623" y="225792"/>
                    <a:pt x="206960" y="224375"/>
                    <a:pt x="206251" y="224375"/>
                  </a:cubicBezTo>
                  <a:close/>
                  <a:moveTo>
                    <a:pt x="202947" y="232870"/>
                  </a:moveTo>
                  <a:lnTo>
                    <a:pt x="200116" y="235229"/>
                  </a:lnTo>
                  <a:cubicBezTo>
                    <a:pt x="200116" y="235229"/>
                    <a:pt x="200116" y="235229"/>
                    <a:pt x="200116" y="235229"/>
                  </a:cubicBezTo>
                  <a:cubicBezTo>
                    <a:pt x="200116" y="235229"/>
                    <a:pt x="200116" y="233814"/>
                    <a:pt x="202711" y="232397"/>
                  </a:cubicBezTo>
                  <a:cubicBezTo>
                    <a:pt x="205309" y="230983"/>
                    <a:pt x="204364" y="232397"/>
                    <a:pt x="202711" y="234523"/>
                  </a:cubicBezTo>
                  <a:close/>
                  <a:moveTo>
                    <a:pt x="213095" y="218948"/>
                  </a:moveTo>
                  <a:cubicBezTo>
                    <a:pt x="210972" y="221071"/>
                    <a:pt x="213095" y="218948"/>
                    <a:pt x="213095" y="220599"/>
                  </a:cubicBezTo>
                  <a:cubicBezTo>
                    <a:pt x="213095" y="222252"/>
                    <a:pt x="207432" y="221307"/>
                    <a:pt x="210028" y="219420"/>
                  </a:cubicBezTo>
                  <a:close/>
                  <a:moveTo>
                    <a:pt x="213095" y="218948"/>
                  </a:moveTo>
                  <a:cubicBezTo>
                    <a:pt x="213095" y="218948"/>
                    <a:pt x="214982" y="217297"/>
                    <a:pt x="213095" y="218948"/>
                  </a:cubicBezTo>
                  <a:lnTo>
                    <a:pt x="210972" y="220599"/>
                  </a:lnTo>
                  <a:lnTo>
                    <a:pt x="210972" y="219184"/>
                  </a:lnTo>
                  <a:cubicBezTo>
                    <a:pt x="210972" y="219184"/>
                    <a:pt x="212387" y="219184"/>
                    <a:pt x="212623" y="219184"/>
                  </a:cubicBezTo>
                  <a:cubicBezTo>
                    <a:pt x="212859" y="219184"/>
                    <a:pt x="214510" y="219184"/>
                    <a:pt x="214040" y="219184"/>
                  </a:cubicBezTo>
                  <a:cubicBezTo>
                    <a:pt x="213568" y="219420"/>
                    <a:pt x="212859" y="219893"/>
                    <a:pt x="212623" y="220365"/>
                  </a:cubicBezTo>
                  <a:lnTo>
                    <a:pt x="214746" y="218948"/>
                  </a:lnTo>
                  <a:cubicBezTo>
                    <a:pt x="213332" y="218948"/>
                    <a:pt x="211914" y="218712"/>
                    <a:pt x="210500" y="218239"/>
                  </a:cubicBezTo>
                  <a:close/>
                  <a:moveTo>
                    <a:pt x="220173" y="209981"/>
                  </a:moveTo>
                  <a:cubicBezTo>
                    <a:pt x="221590" y="209981"/>
                    <a:pt x="221590" y="209981"/>
                    <a:pt x="220173" y="211398"/>
                  </a:cubicBezTo>
                  <a:cubicBezTo>
                    <a:pt x="218758" y="212812"/>
                    <a:pt x="216872" y="210453"/>
                    <a:pt x="217577" y="209272"/>
                  </a:cubicBezTo>
                  <a:close/>
                  <a:moveTo>
                    <a:pt x="201769" y="233578"/>
                  </a:moveTo>
                  <a:cubicBezTo>
                    <a:pt x="201769" y="233578"/>
                    <a:pt x="201769" y="231691"/>
                    <a:pt x="201769" y="232164"/>
                  </a:cubicBezTo>
                  <a:cubicBezTo>
                    <a:pt x="201769" y="232633"/>
                    <a:pt x="203183" y="232164"/>
                    <a:pt x="203183" y="232164"/>
                  </a:cubicBezTo>
                  <a:close/>
                  <a:moveTo>
                    <a:pt x="240705" y="183080"/>
                  </a:moveTo>
                  <a:lnTo>
                    <a:pt x="242120" y="183080"/>
                  </a:lnTo>
                  <a:cubicBezTo>
                    <a:pt x="242120" y="184497"/>
                    <a:pt x="242120" y="184733"/>
                    <a:pt x="242120" y="183080"/>
                  </a:cubicBezTo>
                  <a:lnTo>
                    <a:pt x="242120" y="183080"/>
                  </a:lnTo>
                  <a:cubicBezTo>
                    <a:pt x="242120" y="183080"/>
                    <a:pt x="239288" y="183552"/>
                    <a:pt x="239288" y="182135"/>
                  </a:cubicBezTo>
                  <a:close/>
                  <a:moveTo>
                    <a:pt x="203420" y="230274"/>
                  </a:moveTo>
                  <a:cubicBezTo>
                    <a:pt x="203420" y="230274"/>
                    <a:pt x="203420" y="230274"/>
                    <a:pt x="203420" y="231691"/>
                  </a:cubicBezTo>
                  <a:cubicBezTo>
                    <a:pt x="203420" y="233106"/>
                    <a:pt x="199410" y="230747"/>
                    <a:pt x="200824" y="228860"/>
                  </a:cubicBezTo>
                  <a:close/>
                  <a:moveTo>
                    <a:pt x="274212" y="138244"/>
                  </a:moveTo>
                  <a:cubicBezTo>
                    <a:pt x="275393" y="138244"/>
                    <a:pt x="274212" y="138244"/>
                    <a:pt x="274212" y="138244"/>
                  </a:cubicBezTo>
                  <a:cubicBezTo>
                    <a:pt x="274212" y="138244"/>
                    <a:pt x="270671" y="137775"/>
                    <a:pt x="271144" y="136357"/>
                  </a:cubicBezTo>
                  <a:close/>
                  <a:moveTo>
                    <a:pt x="195870" y="239241"/>
                  </a:moveTo>
                  <a:lnTo>
                    <a:pt x="193511" y="240895"/>
                  </a:lnTo>
                  <a:cubicBezTo>
                    <a:pt x="193511" y="240895"/>
                    <a:pt x="193511" y="240895"/>
                    <a:pt x="193511" y="240895"/>
                  </a:cubicBezTo>
                  <a:lnTo>
                    <a:pt x="196342" y="238769"/>
                  </a:lnTo>
                  <a:cubicBezTo>
                    <a:pt x="193980" y="240186"/>
                    <a:pt x="194453" y="238769"/>
                    <a:pt x="193980" y="238769"/>
                  </a:cubicBezTo>
                  <a:cubicBezTo>
                    <a:pt x="195161" y="237827"/>
                    <a:pt x="195870" y="236646"/>
                    <a:pt x="196342" y="235229"/>
                  </a:cubicBezTo>
                  <a:cubicBezTo>
                    <a:pt x="197993" y="235229"/>
                    <a:pt x="196342" y="235229"/>
                    <a:pt x="196342" y="236646"/>
                  </a:cubicBezTo>
                  <a:lnTo>
                    <a:pt x="197757" y="236646"/>
                  </a:lnTo>
                  <a:cubicBezTo>
                    <a:pt x="197757" y="236646"/>
                    <a:pt x="197757" y="236646"/>
                    <a:pt x="196575" y="238297"/>
                  </a:cubicBezTo>
                  <a:cubicBezTo>
                    <a:pt x="195397" y="239950"/>
                    <a:pt x="198701" y="238297"/>
                    <a:pt x="196575" y="241128"/>
                  </a:cubicBezTo>
                  <a:cubicBezTo>
                    <a:pt x="193744" y="237355"/>
                    <a:pt x="192093" y="238297"/>
                    <a:pt x="192093" y="237827"/>
                  </a:cubicBezTo>
                  <a:close/>
                  <a:moveTo>
                    <a:pt x="208847" y="222961"/>
                  </a:moveTo>
                  <a:cubicBezTo>
                    <a:pt x="210500" y="222961"/>
                    <a:pt x="211442" y="221071"/>
                    <a:pt x="210736" y="222961"/>
                  </a:cubicBezTo>
                  <a:cubicBezTo>
                    <a:pt x="210028" y="224847"/>
                    <a:pt x="205779" y="222252"/>
                    <a:pt x="205779" y="221543"/>
                  </a:cubicBezTo>
                  <a:close/>
                  <a:moveTo>
                    <a:pt x="199174" y="234995"/>
                  </a:moveTo>
                  <a:cubicBezTo>
                    <a:pt x="199174" y="234995"/>
                    <a:pt x="199174" y="234995"/>
                    <a:pt x="199174" y="234995"/>
                  </a:cubicBezTo>
                  <a:cubicBezTo>
                    <a:pt x="199174" y="234995"/>
                    <a:pt x="197757" y="232633"/>
                    <a:pt x="196106" y="233578"/>
                  </a:cubicBezTo>
                  <a:close/>
                  <a:moveTo>
                    <a:pt x="240469" y="182607"/>
                  </a:moveTo>
                  <a:cubicBezTo>
                    <a:pt x="240469" y="182607"/>
                    <a:pt x="240469" y="182607"/>
                    <a:pt x="240469" y="182607"/>
                  </a:cubicBezTo>
                  <a:lnTo>
                    <a:pt x="241883" y="180957"/>
                  </a:lnTo>
                  <a:cubicBezTo>
                    <a:pt x="239997" y="180957"/>
                    <a:pt x="241883" y="180957"/>
                    <a:pt x="239997" y="180957"/>
                  </a:cubicBezTo>
                  <a:lnTo>
                    <a:pt x="241883" y="179303"/>
                  </a:lnTo>
                  <a:cubicBezTo>
                    <a:pt x="241883" y="180721"/>
                    <a:pt x="241883" y="179303"/>
                    <a:pt x="241883" y="179303"/>
                  </a:cubicBezTo>
                  <a:cubicBezTo>
                    <a:pt x="242828" y="178125"/>
                    <a:pt x="243770" y="177180"/>
                    <a:pt x="245187" y="176708"/>
                  </a:cubicBezTo>
                  <a:lnTo>
                    <a:pt x="245187" y="178834"/>
                  </a:lnTo>
                  <a:cubicBezTo>
                    <a:pt x="245187" y="178834"/>
                    <a:pt x="245187" y="178834"/>
                    <a:pt x="243301" y="178834"/>
                  </a:cubicBezTo>
                  <a:cubicBezTo>
                    <a:pt x="241411" y="178834"/>
                    <a:pt x="239288" y="180012"/>
                    <a:pt x="237401" y="181193"/>
                  </a:cubicBezTo>
                  <a:close/>
                  <a:moveTo>
                    <a:pt x="242120" y="180957"/>
                  </a:moveTo>
                  <a:cubicBezTo>
                    <a:pt x="242120" y="180957"/>
                    <a:pt x="242120" y="180957"/>
                    <a:pt x="242120" y="182371"/>
                  </a:cubicBezTo>
                  <a:cubicBezTo>
                    <a:pt x="242120" y="183788"/>
                    <a:pt x="239288" y="180012"/>
                    <a:pt x="239288" y="179539"/>
                  </a:cubicBezTo>
                  <a:close/>
                  <a:moveTo>
                    <a:pt x="200824" y="230983"/>
                  </a:moveTo>
                  <a:cubicBezTo>
                    <a:pt x="200824" y="230983"/>
                    <a:pt x="202241" y="230983"/>
                    <a:pt x="202711" y="229329"/>
                  </a:cubicBezTo>
                  <a:cubicBezTo>
                    <a:pt x="203183" y="227679"/>
                    <a:pt x="202711" y="229329"/>
                    <a:pt x="202711" y="229329"/>
                  </a:cubicBezTo>
                  <a:close/>
                  <a:moveTo>
                    <a:pt x="280347" y="127154"/>
                  </a:moveTo>
                  <a:cubicBezTo>
                    <a:pt x="280347" y="127154"/>
                    <a:pt x="282001" y="127154"/>
                    <a:pt x="280347" y="127154"/>
                  </a:cubicBezTo>
                  <a:cubicBezTo>
                    <a:pt x="278697" y="127154"/>
                    <a:pt x="277043" y="126209"/>
                    <a:pt x="277279" y="125740"/>
                  </a:cubicBezTo>
                  <a:close/>
                  <a:moveTo>
                    <a:pt x="198465" y="233578"/>
                  </a:moveTo>
                  <a:lnTo>
                    <a:pt x="199879" y="232164"/>
                  </a:lnTo>
                  <a:cubicBezTo>
                    <a:pt x="199879" y="232164"/>
                    <a:pt x="199879" y="232164"/>
                    <a:pt x="199879" y="232164"/>
                  </a:cubicBezTo>
                  <a:close/>
                  <a:moveTo>
                    <a:pt x="218758" y="207149"/>
                  </a:moveTo>
                  <a:cubicBezTo>
                    <a:pt x="218758" y="207149"/>
                    <a:pt x="218758" y="207149"/>
                    <a:pt x="220173" y="205499"/>
                  </a:cubicBezTo>
                  <a:cubicBezTo>
                    <a:pt x="221590" y="203845"/>
                    <a:pt x="221590" y="205499"/>
                    <a:pt x="220173" y="206913"/>
                  </a:cubicBezTo>
                  <a:cubicBezTo>
                    <a:pt x="218758" y="208330"/>
                    <a:pt x="217341" y="204554"/>
                    <a:pt x="215691" y="205732"/>
                  </a:cubicBezTo>
                  <a:close/>
                  <a:moveTo>
                    <a:pt x="200588" y="230747"/>
                  </a:moveTo>
                  <a:cubicBezTo>
                    <a:pt x="200588" y="229329"/>
                    <a:pt x="200588" y="230747"/>
                    <a:pt x="200588" y="228860"/>
                  </a:cubicBezTo>
                  <a:cubicBezTo>
                    <a:pt x="200588" y="226970"/>
                    <a:pt x="202947" y="228860"/>
                    <a:pt x="200588" y="228860"/>
                  </a:cubicBezTo>
                  <a:close/>
                  <a:moveTo>
                    <a:pt x="206724" y="223197"/>
                  </a:moveTo>
                  <a:lnTo>
                    <a:pt x="205309" y="223197"/>
                  </a:lnTo>
                  <a:lnTo>
                    <a:pt x="207432" y="221071"/>
                  </a:lnTo>
                  <a:cubicBezTo>
                    <a:pt x="207432" y="221071"/>
                    <a:pt x="204837" y="219893"/>
                    <a:pt x="203656" y="221071"/>
                  </a:cubicBezTo>
                  <a:close/>
                  <a:moveTo>
                    <a:pt x="197284" y="234051"/>
                  </a:moveTo>
                  <a:cubicBezTo>
                    <a:pt x="197284" y="234051"/>
                    <a:pt x="195870" y="235937"/>
                    <a:pt x="194925" y="236174"/>
                  </a:cubicBezTo>
                  <a:cubicBezTo>
                    <a:pt x="193980" y="236410"/>
                    <a:pt x="196342" y="234995"/>
                    <a:pt x="197048" y="234051"/>
                  </a:cubicBezTo>
                  <a:lnTo>
                    <a:pt x="198701" y="234051"/>
                  </a:lnTo>
                  <a:cubicBezTo>
                    <a:pt x="198701" y="234051"/>
                    <a:pt x="198701" y="234051"/>
                    <a:pt x="197284" y="235701"/>
                  </a:cubicBezTo>
                  <a:cubicBezTo>
                    <a:pt x="195870" y="237355"/>
                    <a:pt x="194453" y="231928"/>
                    <a:pt x="194216" y="231928"/>
                  </a:cubicBezTo>
                  <a:close/>
                  <a:moveTo>
                    <a:pt x="240469" y="178834"/>
                  </a:moveTo>
                  <a:cubicBezTo>
                    <a:pt x="240469" y="178834"/>
                    <a:pt x="241883" y="178834"/>
                    <a:pt x="240469" y="178834"/>
                  </a:cubicBezTo>
                  <a:cubicBezTo>
                    <a:pt x="239052" y="178834"/>
                    <a:pt x="235748" y="178125"/>
                    <a:pt x="237401" y="176708"/>
                  </a:cubicBezTo>
                  <a:close/>
                  <a:moveTo>
                    <a:pt x="206724" y="220365"/>
                  </a:moveTo>
                  <a:cubicBezTo>
                    <a:pt x="206724" y="220365"/>
                    <a:pt x="206724" y="220365"/>
                    <a:pt x="206724" y="220365"/>
                  </a:cubicBezTo>
                  <a:cubicBezTo>
                    <a:pt x="206724" y="220365"/>
                    <a:pt x="203420" y="218712"/>
                    <a:pt x="203656" y="218239"/>
                  </a:cubicBezTo>
                  <a:close/>
                  <a:moveTo>
                    <a:pt x="279638" y="122672"/>
                  </a:moveTo>
                  <a:cubicBezTo>
                    <a:pt x="279638" y="122672"/>
                    <a:pt x="281056" y="122672"/>
                    <a:pt x="279638" y="122672"/>
                  </a:cubicBezTo>
                  <a:cubicBezTo>
                    <a:pt x="278224" y="122672"/>
                    <a:pt x="275393" y="121963"/>
                    <a:pt x="276571" y="120546"/>
                  </a:cubicBezTo>
                  <a:close/>
                  <a:moveTo>
                    <a:pt x="211678" y="212812"/>
                  </a:moveTo>
                  <a:cubicBezTo>
                    <a:pt x="211678" y="212812"/>
                    <a:pt x="211678" y="212812"/>
                    <a:pt x="211678" y="214230"/>
                  </a:cubicBezTo>
                  <a:cubicBezTo>
                    <a:pt x="211678" y="215644"/>
                    <a:pt x="207668" y="211398"/>
                    <a:pt x="208610" y="210690"/>
                  </a:cubicBezTo>
                  <a:close/>
                  <a:moveTo>
                    <a:pt x="239524" y="177180"/>
                  </a:moveTo>
                  <a:cubicBezTo>
                    <a:pt x="239524" y="177180"/>
                    <a:pt x="239524" y="176002"/>
                    <a:pt x="239524" y="175530"/>
                  </a:cubicBezTo>
                  <a:cubicBezTo>
                    <a:pt x="239524" y="175057"/>
                    <a:pt x="239288" y="173171"/>
                    <a:pt x="236456" y="175057"/>
                  </a:cubicBezTo>
                  <a:close/>
                  <a:moveTo>
                    <a:pt x="188081" y="237827"/>
                  </a:moveTo>
                  <a:cubicBezTo>
                    <a:pt x="188081" y="237827"/>
                    <a:pt x="188081" y="237827"/>
                    <a:pt x="188081" y="236410"/>
                  </a:cubicBezTo>
                  <a:cubicBezTo>
                    <a:pt x="188081" y="234995"/>
                    <a:pt x="188081" y="236410"/>
                    <a:pt x="188081" y="236410"/>
                  </a:cubicBezTo>
                  <a:cubicBezTo>
                    <a:pt x="188081" y="236410"/>
                    <a:pt x="188081" y="235229"/>
                    <a:pt x="189734" y="234287"/>
                  </a:cubicBezTo>
                  <a:cubicBezTo>
                    <a:pt x="191385" y="233342"/>
                    <a:pt x="192093" y="231691"/>
                    <a:pt x="191857" y="232397"/>
                  </a:cubicBezTo>
                  <a:cubicBezTo>
                    <a:pt x="191621" y="233106"/>
                    <a:pt x="191857" y="232397"/>
                    <a:pt x="190443" y="234051"/>
                  </a:cubicBezTo>
                  <a:cubicBezTo>
                    <a:pt x="189026" y="235701"/>
                    <a:pt x="190443" y="234051"/>
                    <a:pt x="191621" y="234051"/>
                  </a:cubicBezTo>
                  <a:cubicBezTo>
                    <a:pt x="192802" y="234051"/>
                    <a:pt x="189970" y="235937"/>
                    <a:pt x="190207" y="236174"/>
                  </a:cubicBezTo>
                  <a:lnTo>
                    <a:pt x="191621" y="234995"/>
                  </a:lnTo>
                  <a:cubicBezTo>
                    <a:pt x="189970" y="236882"/>
                    <a:pt x="188081" y="238533"/>
                    <a:pt x="185958" y="239714"/>
                  </a:cubicBezTo>
                  <a:cubicBezTo>
                    <a:pt x="186430" y="239005"/>
                    <a:pt x="186903" y="238533"/>
                    <a:pt x="187611" y="238297"/>
                  </a:cubicBezTo>
                  <a:cubicBezTo>
                    <a:pt x="187611" y="238297"/>
                    <a:pt x="187611" y="238297"/>
                    <a:pt x="187611" y="238297"/>
                  </a:cubicBezTo>
                  <a:lnTo>
                    <a:pt x="186194" y="239950"/>
                  </a:lnTo>
                  <a:cubicBezTo>
                    <a:pt x="186194" y="239950"/>
                    <a:pt x="186194" y="239950"/>
                    <a:pt x="184307" y="239950"/>
                  </a:cubicBezTo>
                  <a:cubicBezTo>
                    <a:pt x="182418" y="239950"/>
                    <a:pt x="184307" y="239950"/>
                    <a:pt x="184307" y="238533"/>
                  </a:cubicBezTo>
                  <a:lnTo>
                    <a:pt x="184307" y="238533"/>
                  </a:lnTo>
                  <a:cubicBezTo>
                    <a:pt x="184307" y="238533"/>
                    <a:pt x="184777" y="236174"/>
                    <a:pt x="185013" y="235701"/>
                  </a:cubicBezTo>
                  <a:close/>
                  <a:moveTo>
                    <a:pt x="197757" y="226498"/>
                  </a:moveTo>
                  <a:cubicBezTo>
                    <a:pt x="197757" y="226498"/>
                    <a:pt x="197757" y="226498"/>
                    <a:pt x="196106" y="226498"/>
                  </a:cubicBezTo>
                  <a:cubicBezTo>
                    <a:pt x="194453" y="226498"/>
                    <a:pt x="196106" y="226498"/>
                    <a:pt x="196106" y="224375"/>
                  </a:cubicBezTo>
                  <a:cubicBezTo>
                    <a:pt x="196106" y="222252"/>
                    <a:pt x="196106" y="224375"/>
                    <a:pt x="197757" y="222488"/>
                  </a:cubicBezTo>
                  <a:cubicBezTo>
                    <a:pt x="199410" y="220599"/>
                    <a:pt x="197757" y="223666"/>
                    <a:pt x="197757" y="223666"/>
                  </a:cubicBezTo>
                  <a:cubicBezTo>
                    <a:pt x="197757" y="223666"/>
                    <a:pt x="203420" y="219420"/>
                    <a:pt x="202711" y="221071"/>
                  </a:cubicBezTo>
                  <a:cubicBezTo>
                    <a:pt x="199879" y="221307"/>
                    <a:pt x="197048" y="222488"/>
                    <a:pt x="194689" y="224375"/>
                  </a:cubicBezTo>
                  <a:close/>
                  <a:moveTo>
                    <a:pt x="276101" y="121491"/>
                  </a:moveTo>
                  <a:cubicBezTo>
                    <a:pt x="276101" y="121491"/>
                    <a:pt x="277752" y="121491"/>
                    <a:pt x="278224" y="119604"/>
                  </a:cubicBezTo>
                  <a:cubicBezTo>
                    <a:pt x="277043" y="120310"/>
                    <a:pt x="276101" y="121019"/>
                    <a:pt x="275156" y="121727"/>
                  </a:cubicBezTo>
                  <a:cubicBezTo>
                    <a:pt x="275156" y="121727"/>
                    <a:pt x="275156" y="121727"/>
                    <a:pt x="275156" y="120310"/>
                  </a:cubicBezTo>
                  <a:lnTo>
                    <a:pt x="280583" y="116773"/>
                  </a:lnTo>
                  <a:cubicBezTo>
                    <a:pt x="279638" y="117951"/>
                    <a:pt x="278697" y="119368"/>
                    <a:pt x="278224" y="121019"/>
                  </a:cubicBezTo>
                  <a:cubicBezTo>
                    <a:pt x="278224" y="121019"/>
                    <a:pt x="273033" y="120077"/>
                    <a:pt x="273033" y="119368"/>
                  </a:cubicBezTo>
                  <a:close/>
                  <a:moveTo>
                    <a:pt x="238343" y="175294"/>
                  </a:moveTo>
                  <a:cubicBezTo>
                    <a:pt x="239760" y="175294"/>
                    <a:pt x="240233" y="175294"/>
                    <a:pt x="239760" y="175294"/>
                  </a:cubicBezTo>
                  <a:close/>
                  <a:moveTo>
                    <a:pt x="185485" y="242309"/>
                  </a:moveTo>
                  <a:lnTo>
                    <a:pt x="187375" y="240659"/>
                  </a:lnTo>
                  <a:cubicBezTo>
                    <a:pt x="187375" y="240659"/>
                    <a:pt x="181945" y="240895"/>
                    <a:pt x="182418" y="240186"/>
                  </a:cubicBezTo>
                  <a:close/>
                  <a:moveTo>
                    <a:pt x="201060" y="221543"/>
                  </a:moveTo>
                  <a:lnTo>
                    <a:pt x="203892" y="220129"/>
                  </a:lnTo>
                  <a:lnTo>
                    <a:pt x="203892" y="220129"/>
                  </a:lnTo>
                  <a:cubicBezTo>
                    <a:pt x="198938" y="220129"/>
                    <a:pt x="197284" y="220599"/>
                    <a:pt x="197993" y="219420"/>
                  </a:cubicBezTo>
                  <a:close/>
                  <a:moveTo>
                    <a:pt x="238579" y="174349"/>
                  </a:moveTo>
                  <a:cubicBezTo>
                    <a:pt x="238579" y="174349"/>
                    <a:pt x="238579" y="174349"/>
                    <a:pt x="239997" y="172698"/>
                  </a:cubicBezTo>
                  <a:cubicBezTo>
                    <a:pt x="241411" y="171045"/>
                    <a:pt x="239997" y="172698"/>
                    <a:pt x="239997" y="172698"/>
                  </a:cubicBezTo>
                  <a:close/>
                  <a:moveTo>
                    <a:pt x="216636" y="201486"/>
                  </a:moveTo>
                  <a:cubicBezTo>
                    <a:pt x="216636" y="199833"/>
                    <a:pt x="219231" y="199833"/>
                    <a:pt x="218522" y="201486"/>
                  </a:cubicBezTo>
                  <a:cubicBezTo>
                    <a:pt x="217814" y="203137"/>
                    <a:pt x="215691" y="198418"/>
                    <a:pt x="213568" y="199127"/>
                  </a:cubicBezTo>
                  <a:close/>
                  <a:moveTo>
                    <a:pt x="190207" y="235229"/>
                  </a:moveTo>
                  <a:cubicBezTo>
                    <a:pt x="190676" y="234287"/>
                    <a:pt x="191385" y="233578"/>
                    <a:pt x="192330" y="233106"/>
                  </a:cubicBezTo>
                  <a:cubicBezTo>
                    <a:pt x="190676" y="234051"/>
                    <a:pt x="188553" y="234051"/>
                    <a:pt x="187139" y="232870"/>
                  </a:cubicBezTo>
                  <a:close/>
                  <a:moveTo>
                    <a:pt x="237401" y="175294"/>
                  </a:moveTo>
                  <a:lnTo>
                    <a:pt x="237401" y="175294"/>
                  </a:lnTo>
                  <a:cubicBezTo>
                    <a:pt x="237401" y="175294"/>
                    <a:pt x="237401" y="175294"/>
                    <a:pt x="237401" y="175294"/>
                  </a:cubicBezTo>
                  <a:cubicBezTo>
                    <a:pt x="237401" y="175294"/>
                    <a:pt x="238816" y="175294"/>
                    <a:pt x="237401" y="175294"/>
                  </a:cubicBezTo>
                  <a:cubicBezTo>
                    <a:pt x="235984" y="175294"/>
                    <a:pt x="233152" y="173404"/>
                    <a:pt x="233389" y="172934"/>
                  </a:cubicBezTo>
                  <a:close/>
                  <a:moveTo>
                    <a:pt x="231738" y="180721"/>
                  </a:moveTo>
                  <a:cubicBezTo>
                    <a:pt x="231738" y="180721"/>
                    <a:pt x="233152" y="180721"/>
                    <a:pt x="231738" y="180721"/>
                  </a:cubicBezTo>
                  <a:cubicBezTo>
                    <a:pt x="230321" y="180721"/>
                    <a:pt x="226072" y="179776"/>
                    <a:pt x="227726" y="178361"/>
                  </a:cubicBezTo>
                  <a:close/>
                  <a:moveTo>
                    <a:pt x="173214" y="253635"/>
                  </a:moveTo>
                  <a:cubicBezTo>
                    <a:pt x="174632" y="253635"/>
                    <a:pt x="173214" y="253635"/>
                    <a:pt x="173214" y="253635"/>
                  </a:cubicBezTo>
                  <a:cubicBezTo>
                    <a:pt x="173687" y="252927"/>
                    <a:pt x="174632" y="252221"/>
                    <a:pt x="175340" y="251749"/>
                  </a:cubicBezTo>
                  <a:cubicBezTo>
                    <a:pt x="175340" y="251749"/>
                    <a:pt x="175340" y="251749"/>
                    <a:pt x="175340" y="251749"/>
                  </a:cubicBezTo>
                  <a:cubicBezTo>
                    <a:pt x="175340" y="251749"/>
                    <a:pt x="168496" y="251512"/>
                    <a:pt x="168496" y="251276"/>
                  </a:cubicBezTo>
                  <a:close/>
                  <a:moveTo>
                    <a:pt x="275156" y="114411"/>
                  </a:moveTo>
                  <a:cubicBezTo>
                    <a:pt x="276571" y="114411"/>
                    <a:pt x="275156" y="114411"/>
                    <a:pt x="275156" y="114411"/>
                  </a:cubicBezTo>
                  <a:cubicBezTo>
                    <a:pt x="275156" y="114411"/>
                    <a:pt x="270202" y="112760"/>
                    <a:pt x="271144" y="112760"/>
                  </a:cubicBezTo>
                  <a:close/>
                  <a:moveTo>
                    <a:pt x="215691" y="196296"/>
                  </a:moveTo>
                  <a:cubicBezTo>
                    <a:pt x="215691" y="196296"/>
                    <a:pt x="215691" y="196296"/>
                    <a:pt x="215691" y="196296"/>
                  </a:cubicBezTo>
                  <a:cubicBezTo>
                    <a:pt x="215691" y="196296"/>
                    <a:pt x="210736" y="194878"/>
                    <a:pt x="211678" y="193934"/>
                  </a:cubicBezTo>
                  <a:close/>
                  <a:moveTo>
                    <a:pt x="239288" y="165382"/>
                  </a:moveTo>
                  <a:cubicBezTo>
                    <a:pt x="239288" y="164204"/>
                    <a:pt x="241883" y="163259"/>
                    <a:pt x="240705" y="165382"/>
                  </a:cubicBezTo>
                  <a:cubicBezTo>
                    <a:pt x="239524" y="167505"/>
                    <a:pt x="234570" y="163259"/>
                    <a:pt x="234333" y="163023"/>
                  </a:cubicBezTo>
                  <a:close/>
                  <a:moveTo>
                    <a:pt x="217341" y="193700"/>
                  </a:moveTo>
                  <a:cubicBezTo>
                    <a:pt x="215927" y="193700"/>
                    <a:pt x="215927" y="193700"/>
                    <a:pt x="217341" y="191574"/>
                  </a:cubicBezTo>
                  <a:cubicBezTo>
                    <a:pt x="218758" y="189451"/>
                    <a:pt x="217341" y="191574"/>
                    <a:pt x="217341" y="191574"/>
                  </a:cubicBezTo>
                  <a:cubicBezTo>
                    <a:pt x="217341" y="191574"/>
                    <a:pt x="213568" y="190396"/>
                    <a:pt x="212387" y="191338"/>
                  </a:cubicBezTo>
                  <a:close/>
                  <a:moveTo>
                    <a:pt x="274920" y="108748"/>
                  </a:moveTo>
                  <a:cubicBezTo>
                    <a:pt x="274920" y="108748"/>
                    <a:pt x="276335" y="108748"/>
                    <a:pt x="274920" y="108748"/>
                  </a:cubicBezTo>
                  <a:cubicBezTo>
                    <a:pt x="273503" y="108748"/>
                    <a:pt x="268548" y="108042"/>
                    <a:pt x="269966" y="106388"/>
                  </a:cubicBezTo>
                  <a:close/>
                  <a:moveTo>
                    <a:pt x="176518" y="243018"/>
                  </a:moveTo>
                  <a:cubicBezTo>
                    <a:pt x="176518" y="243018"/>
                    <a:pt x="176518" y="243018"/>
                    <a:pt x="174868" y="245141"/>
                  </a:cubicBezTo>
                  <a:cubicBezTo>
                    <a:pt x="173214" y="247264"/>
                    <a:pt x="170383" y="241364"/>
                    <a:pt x="171564" y="240659"/>
                  </a:cubicBezTo>
                  <a:close/>
                  <a:moveTo>
                    <a:pt x="190676" y="221780"/>
                  </a:moveTo>
                  <a:cubicBezTo>
                    <a:pt x="192093" y="220129"/>
                    <a:pt x="190676" y="221780"/>
                    <a:pt x="192093" y="219420"/>
                  </a:cubicBezTo>
                  <a:cubicBezTo>
                    <a:pt x="193511" y="217061"/>
                    <a:pt x="192093" y="219420"/>
                    <a:pt x="194216" y="219420"/>
                  </a:cubicBezTo>
                  <a:cubicBezTo>
                    <a:pt x="196342" y="219420"/>
                    <a:pt x="194216" y="219420"/>
                    <a:pt x="194216" y="220835"/>
                  </a:cubicBezTo>
                  <a:close/>
                  <a:moveTo>
                    <a:pt x="227017" y="172698"/>
                  </a:moveTo>
                  <a:cubicBezTo>
                    <a:pt x="227726" y="171517"/>
                    <a:pt x="228670" y="170809"/>
                    <a:pt x="229848" y="170103"/>
                  </a:cubicBezTo>
                  <a:cubicBezTo>
                    <a:pt x="229848" y="170103"/>
                    <a:pt x="228198" y="171990"/>
                    <a:pt x="228670" y="172226"/>
                  </a:cubicBezTo>
                  <a:cubicBezTo>
                    <a:pt x="229140" y="172462"/>
                    <a:pt x="223477" y="169394"/>
                    <a:pt x="222062" y="170336"/>
                  </a:cubicBezTo>
                  <a:close/>
                  <a:moveTo>
                    <a:pt x="176282" y="235701"/>
                  </a:moveTo>
                  <a:cubicBezTo>
                    <a:pt x="177463" y="235701"/>
                    <a:pt x="178644" y="235701"/>
                    <a:pt x="178408" y="235701"/>
                  </a:cubicBezTo>
                  <a:cubicBezTo>
                    <a:pt x="178172" y="235701"/>
                    <a:pt x="170383" y="234523"/>
                    <a:pt x="171328" y="233342"/>
                  </a:cubicBezTo>
                  <a:close/>
                  <a:moveTo>
                    <a:pt x="201297" y="204318"/>
                  </a:moveTo>
                  <a:cubicBezTo>
                    <a:pt x="201297" y="204318"/>
                    <a:pt x="201297" y="204318"/>
                    <a:pt x="201297" y="204318"/>
                  </a:cubicBezTo>
                  <a:cubicBezTo>
                    <a:pt x="201297" y="204318"/>
                    <a:pt x="195397" y="202901"/>
                    <a:pt x="196342" y="201959"/>
                  </a:cubicBezTo>
                  <a:close/>
                  <a:moveTo>
                    <a:pt x="190676" y="216825"/>
                  </a:moveTo>
                  <a:cubicBezTo>
                    <a:pt x="190676" y="216825"/>
                    <a:pt x="192566" y="216825"/>
                    <a:pt x="190676" y="216825"/>
                  </a:cubicBezTo>
                  <a:cubicBezTo>
                    <a:pt x="188789" y="216825"/>
                    <a:pt x="185958" y="214935"/>
                    <a:pt x="185722" y="214466"/>
                  </a:cubicBezTo>
                  <a:close/>
                  <a:moveTo>
                    <a:pt x="195161" y="209981"/>
                  </a:moveTo>
                  <a:cubicBezTo>
                    <a:pt x="195161" y="208567"/>
                    <a:pt x="195161" y="209981"/>
                    <a:pt x="195161" y="209981"/>
                  </a:cubicBezTo>
                  <a:cubicBezTo>
                    <a:pt x="195161" y="209981"/>
                    <a:pt x="196812" y="209981"/>
                    <a:pt x="197284" y="209981"/>
                  </a:cubicBezTo>
                  <a:cubicBezTo>
                    <a:pt x="197757" y="209981"/>
                    <a:pt x="197284" y="209981"/>
                    <a:pt x="197284" y="209981"/>
                  </a:cubicBezTo>
                  <a:close/>
                  <a:moveTo>
                    <a:pt x="213568" y="183788"/>
                  </a:moveTo>
                  <a:cubicBezTo>
                    <a:pt x="214982" y="183788"/>
                    <a:pt x="215218" y="183788"/>
                    <a:pt x="215218" y="183788"/>
                  </a:cubicBezTo>
                  <a:cubicBezTo>
                    <a:pt x="215218" y="183788"/>
                    <a:pt x="208610" y="181902"/>
                    <a:pt x="208610" y="181429"/>
                  </a:cubicBezTo>
                  <a:close/>
                  <a:moveTo>
                    <a:pt x="172745" y="236410"/>
                  </a:moveTo>
                  <a:cubicBezTo>
                    <a:pt x="172745" y="236410"/>
                    <a:pt x="172745" y="236410"/>
                    <a:pt x="172745" y="236410"/>
                  </a:cubicBezTo>
                  <a:lnTo>
                    <a:pt x="169441" y="238769"/>
                  </a:lnTo>
                  <a:cubicBezTo>
                    <a:pt x="169441" y="238769"/>
                    <a:pt x="167079" y="235229"/>
                    <a:pt x="168496" y="234051"/>
                  </a:cubicBezTo>
                  <a:close/>
                  <a:moveTo>
                    <a:pt x="174632" y="236410"/>
                  </a:moveTo>
                  <a:cubicBezTo>
                    <a:pt x="172978" y="237827"/>
                    <a:pt x="174632" y="236410"/>
                    <a:pt x="172978" y="238533"/>
                  </a:cubicBezTo>
                  <a:cubicBezTo>
                    <a:pt x="171328" y="240659"/>
                    <a:pt x="168732" y="240895"/>
                    <a:pt x="171091" y="238533"/>
                  </a:cubicBezTo>
                  <a:cubicBezTo>
                    <a:pt x="173451" y="236174"/>
                    <a:pt x="168496" y="235229"/>
                    <a:pt x="169677" y="234287"/>
                  </a:cubicBezTo>
                  <a:close/>
                  <a:moveTo>
                    <a:pt x="174632" y="233814"/>
                  </a:moveTo>
                  <a:cubicBezTo>
                    <a:pt x="174632" y="233814"/>
                    <a:pt x="174632" y="233814"/>
                    <a:pt x="174632" y="235465"/>
                  </a:cubicBezTo>
                  <a:cubicBezTo>
                    <a:pt x="174632" y="237118"/>
                    <a:pt x="174632" y="235465"/>
                    <a:pt x="174632" y="233814"/>
                  </a:cubicBezTo>
                  <a:lnTo>
                    <a:pt x="176046" y="232397"/>
                  </a:lnTo>
                  <a:cubicBezTo>
                    <a:pt x="176046" y="232397"/>
                    <a:pt x="176046" y="232397"/>
                    <a:pt x="176046" y="232397"/>
                  </a:cubicBezTo>
                  <a:cubicBezTo>
                    <a:pt x="176046" y="232397"/>
                    <a:pt x="171564" y="230747"/>
                    <a:pt x="170383" y="230747"/>
                  </a:cubicBezTo>
                  <a:close/>
                  <a:moveTo>
                    <a:pt x="189734" y="212812"/>
                  </a:moveTo>
                  <a:cubicBezTo>
                    <a:pt x="189734" y="212812"/>
                    <a:pt x="189734" y="212812"/>
                    <a:pt x="189734" y="212812"/>
                  </a:cubicBezTo>
                  <a:cubicBezTo>
                    <a:pt x="189734" y="212812"/>
                    <a:pt x="184544" y="211398"/>
                    <a:pt x="185485" y="210690"/>
                  </a:cubicBezTo>
                  <a:close/>
                  <a:moveTo>
                    <a:pt x="189734" y="212812"/>
                  </a:moveTo>
                  <a:cubicBezTo>
                    <a:pt x="189734" y="212812"/>
                    <a:pt x="189734" y="214230"/>
                    <a:pt x="187611" y="214699"/>
                  </a:cubicBezTo>
                  <a:cubicBezTo>
                    <a:pt x="185485" y="215172"/>
                    <a:pt x="186430" y="210926"/>
                    <a:pt x="185958" y="211631"/>
                  </a:cubicBezTo>
                  <a:close/>
                  <a:moveTo>
                    <a:pt x="194689" y="205732"/>
                  </a:moveTo>
                  <a:cubicBezTo>
                    <a:pt x="194689" y="205732"/>
                    <a:pt x="194689" y="205732"/>
                    <a:pt x="193038" y="205732"/>
                  </a:cubicBezTo>
                  <a:cubicBezTo>
                    <a:pt x="191385" y="205732"/>
                    <a:pt x="193038" y="204554"/>
                    <a:pt x="193038" y="204082"/>
                  </a:cubicBezTo>
                  <a:lnTo>
                    <a:pt x="195161" y="204082"/>
                  </a:lnTo>
                  <a:cubicBezTo>
                    <a:pt x="195161" y="204082"/>
                    <a:pt x="193511" y="205732"/>
                    <a:pt x="195161" y="204082"/>
                  </a:cubicBezTo>
                  <a:close/>
                  <a:moveTo>
                    <a:pt x="231738" y="152874"/>
                  </a:moveTo>
                  <a:cubicBezTo>
                    <a:pt x="233152" y="152874"/>
                    <a:pt x="231738" y="152874"/>
                    <a:pt x="234097" y="151460"/>
                  </a:cubicBezTo>
                  <a:lnTo>
                    <a:pt x="234097" y="151460"/>
                  </a:lnTo>
                  <a:cubicBezTo>
                    <a:pt x="234097" y="151460"/>
                    <a:pt x="234097" y="151460"/>
                    <a:pt x="234097" y="151460"/>
                  </a:cubicBezTo>
                  <a:cubicBezTo>
                    <a:pt x="234097" y="151460"/>
                    <a:pt x="227489" y="152874"/>
                    <a:pt x="227962" y="151696"/>
                  </a:cubicBezTo>
                  <a:close/>
                  <a:moveTo>
                    <a:pt x="267840" y="102379"/>
                  </a:moveTo>
                  <a:cubicBezTo>
                    <a:pt x="267840" y="102379"/>
                    <a:pt x="267840" y="102379"/>
                    <a:pt x="267840" y="100962"/>
                  </a:cubicBezTo>
                  <a:cubicBezTo>
                    <a:pt x="267840" y="99544"/>
                    <a:pt x="265008" y="100489"/>
                    <a:pt x="264066" y="101198"/>
                  </a:cubicBezTo>
                  <a:close/>
                  <a:moveTo>
                    <a:pt x="173451" y="233578"/>
                  </a:moveTo>
                  <a:cubicBezTo>
                    <a:pt x="173451" y="233578"/>
                    <a:pt x="173451" y="233578"/>
                    <a:pt x="173451" y="234995"/>
                  </a:cubicBezTo>
                  <a:cubicBezTo>
                    <a:pt x="173451" y="236410"/>
                    <a:pt x="168496" y="232633"/>
                    <a:pt x="168496" y="232397"/>
                  </a:cubicBezTo>
                  <a:close/>
                  <a:moveTo>
                    <a:pt x="223713" y="164204"/>
                  </a:moveTo>
                  <a:cubicBezTo>
                    <a:pt x="223713" y="164204"/>
                    <a:pt x="223713" y="164204"/>
                    <a:pt x="223713" y="164204"/>
                  </a:cubicBezTo>
                  <a:cubicBezTo>
                    <a:pt x="223713" y="164204"/>
                    <a:pt x="218286" y="163967"/>
                    <a:pt x="218758" y="163023"/>
                  </a:cubicBezTo>
                  <a:close/>
                  <a:moveTo>
                    <a:pt x="174159" y="228860"/>
                  </a:moveTo>
                  <a:cubicBezTo>
                    <a:pt x="174159" y="228860"/>
                    <a:pt x="174159" y="228860"/>
                    <a:pt x="174159" y="228860"/>
                  </a:cubicBezTo>
                  <a:cubicBezTo>
                    <a:pt x="174159" y="228860"/>
                    <a:pt x="172036" y="231219"/>
                    <a:pt x="174159" y="230274"/>
                  </a:cubicBezTo>
                  <a:cubicBezTo>
                    <a:pt x="176282" y="229329"/>
                    <a:pt x="174159" y="229096"/>
                    <a:pt x="176046" y="228151"/>
                  </a:cubicBezTo>
                  <a:cubicBezTo>
                    <a:pt x="177936" y="227207"/>
                    <a:pt x="176046" y="228151"/>
                    <a:pt x="174632" y="230274"/>
                  </a:cubicBezTo>
                  <a:cubicBezTo>
                    <a:pt x="173214" y="232397"/>
                    <a:pt x="168496" y="230747"/>
                    <a:pt x="168496" y="227679"/>
                  </a:cubicBezTo>
                  <a:close/>
                  <a:moveTo>
                    <a:pt x="214273" y="176472"/>
                  </a:moveTo>
                  <a:cubicBezTo>
                    <a:pt x="214273" y="176472"/>
                    <a:pt x="212623" y="176472"/>
                    <a:pt x="214273" y="175294"/>
                  </a:cubicBezTo>
                  <a:cubicBezTo>
                    <a:pt x="215927" y="174113"/>
                    <a:pt x="214273" y="175294"/>
                    <a:pt x="216163" y="175294"/>
                  </a:cubicBezTo>
                  <a:close/>
                  <a:moveTo>
                    <a:pt x="190676" y="207149"/>
                  </a:moveTo>
                  <a:cubicBezTo>
                    <a:pt x="190676" y="207149"/>
                    <a:pt x="190676" y="207149"/>
                    <a:pt x="190676" y="205732"/>
                  </a:cubicBezTo>
                  <a:cubicBezTo>
                    <a:pt x="190676" y="204318"/>
                    <a:pt x="186666" y="205499"/>
                    <a:pt x="185722" y="207149"/>
                  </a:cubicBezTo>
                  <a:close/>
                  <a:moveTo>
                    <a:pt x="173923" y="227443"/>
                  </a:moveTo>
                  <a:cubicBezTo>
                    <a:pt x="173923" y="227443"/>
                    <a:pt x="173923" y="227443"/>
                    <a:pt x="173923" y="229096"/>
                  </a:cubicBezTo>
                  <a:cubicBezTo>
                    <a:pt x="173923" y="230747"/>
                    <a:pt x="168496" y="227207"/>
                    <a:pt x="168496" y="226265"/>
                  </a:cubicBezTo>
                  <a:close/>
                  <a:moveTo>
                    <a:pt x="190443" y="205263"/>
                  </a:moveTo>
                  <a:cubicBezTo>
                    <a:pt x="190443" y="205263"/>
                    <a:pt x="192802" y="203845"/>
                    <a:pt x="190443" y="205263"/>
                  </a:cubicBezTo>
                  <a:cubicBezTo>
                    <a:pt x="188081" y="206677"/>
                    <a:pt x="185249" y="204554"/>
                    <a:pt x="185485" y="204082"/>
                  </a:cubicBezTo>
                  <a:close/>
                  <a:moveTo>
                    <a:pt x="194453" y="198182"/>
                  </a:moveTo>
                  <a:cubicBezTo>
                    <a:pt x="196106" y="198182"/>
                    <a:pt x="194453" y="198182"/>
                    <a:pt x="196106" y="198182"/>
                  </a:cubicBezTo>
                  <a:lnTo>
                    <a:pt x="196106" y="199833"/>
                  </a:lnTo>
                  <a:cubicBezTo>
                    <a:pt x="188553" y="198655"/>
                    <a:pt x="188553" y="198418"/>
                    <a:pt x="189498" y="197001"/>
                  </a:cubicBezTo>
                  <a:close/>
                  <a:moveTo>
                    <a:pt x="194453" y="200541"/>
                  </a:moveTo>
                  <a:cubicBezTo>
                    <a:pt x="194453" y="199127"/>
                    <a:pt x="193038" y="200541"/>
                    <a:pt x="194453" y="199127"/>
                  </a:cubicBezTo>
                  <a:cubicBezTo>
                    <a:pt x="195870" y="197710"/>
                    <a:pt x="192093" y="197946"/>
                    <a:pt x="189734" y="199363"/>
                  </a:cubicBezTo>
                  <a:close/>
                  <a:moveTo>
                    <a:pt x="176755" y="224139"/>
                  </a:moveTo>
                  <a:cubicBezTo>
                    <a:pt x="178408" y="222961"/>
                    <a:pt x="176755" y="224139"/>
                    <a:pt x="176755" y="224139"/>
                  </a:cubicBezTo>
                  <a:cubicBezTo>
                    <a:pt x="176755" y="224139"/>
                    <a:pt x="172036" y="222488"/>
                    <a:pt x="172036" y="222016"/>
                  </a:cubicBezTo>
                  <a:close/>
                  <a:moveTo>
                    <a:pt x="190912" y="204082"/>
                  </a:moveTo>
                  <a:cubicBezTo>
                    <a:pt x="190912" y="204082"/>
                    <a:pt x="190912" y="204082"/>
                    <a:pt x="190912" y="204082"/>
                  </a:cubicBezTo>
                  <a:cubicBezTo>
                    <a:pt x="190912" y="204082"/>
                    <a:pt x="185249" y="203137"/>
                    <a:pt x="186194" y="201959"/>
                  </a:cubicBezTo>
                  <a:close/>
                  <a:moveTo>
                    <a:pt x="187845" y="204082"/>
                  </a:moveTo>
                  <a:cubicBezTo>
                    <a:pt x="189262" y="203609"/>
                    <a:pt x="190443" y="202901"/>
                    <a:pt x="191385" y="201959"/>
                  </a:cubicBezTo>
                  <a:lnTo>
                    <a:pt x="189734" y="203845"/>
                  </a:lnTo>
                  <a:cubicBezTo>
                    <a:pt x="188317" y="203845"/>
                    <a:pt x="189734" y="203845"/>
                    <a:pt x="188081" y="203845"/>
                  </a:cubicBezTo>
                  <a:cubicBezTo>
                    <a:pt x="186430" y="203845"/>
                    <a:pt x="188081" y="203845"/>
                    <a:pt x="188081" y="205026"/>
                  </a:cubicBezTo>
                  <a:cubicBezTo>
                    <a:pt x="188081" y="206205"/>
                    <a:pt x="188081" y="203845"/>
                    <a:pt x="188081" y="202667"/>
                  </a:cubicBezTo>
                  <a:cubicBezTo>
                    <a:pt x="188553" y="202667"/>
                    <a:pt x="189262" y="202667"/>
                    <a:pt x="189734" y="202667"/>
                  </a:cubicBezTo>
                  <a:cubicBezTo>
                    <a:pt x="189734" y="202667"/>
                    <a:pt x="183835" y="202431"/>
                    <a:pt x="183126" y="203137"/>
                  </a:cubicBezTo>
                  <a:close/>
                  <a:moveTo>
                    <a:pt x="190676" y="199833"/>
                  </a:moveTo>
                  <a:cubicBezTo>
                    <a:pt x="192093" y="199833"/>
                    <a:pt x="192330" y="199833"/>
                    <a:pt x="192093" y="199833"/>
                  </a:cubicBezTo>
                  <a:cubicBezTo>
                    <a:pt x="191857" y="199833"/>
                    <a:pt x="185249" y="200305"/>
                    <a:pt x="185958" y="198891"/>
                  </a:cubicBezTo>
                  <a:close/>
                  <a:moveTo>
                    <a:pt x="167079" y="231691"/>
                  </a:moveTo>
                  <a:cubicBezTo>
                    <a:pt x="167079" y="231691"/>
                    <a:pt x="167079" y="231691"/>
                    <a:pt x="167079" y="233106"/>
                  </a:cubicBezTo>
                  <a:cubicBezTo>
                    <a:pt x="167079" y="234523"/>
                    <a:pt x="161652" y="232164"/>
                    <a:pt x="162833" y="230747"/>
                  </a:cubicBezTo>
                  <a:close/>
                  <a:moveTo>
                    <a:pt x="174868" y="221307"/>
                  </a:moveTo>
                  <a:cubicBezTo>
                    <a:pt x="174868" y="221307"/>
                    <a:pt x="177227" y="219184"/>
                    <a:pt x="176755" y="221307"/>
                  </a:cubicBezTo>
                  <a:cubicBezTo>
                    <a:pt x="176282" y="223430"/>
                    <a:pt x="170147" y="221071"/>
                    <a:pt x="170619" y="220365"/>
                  </a:cubicBezTo>
                  <a:close/>
                  <a:moveTo>
                    <a:pt x="168260" y="228151"/>
                  </a:moveTo>
                  <a:cubicBezTo>
                    <a:pt x="168260" y="228151"/>
                    <a:pt x="169913" y="228151"/>
                    <a:pt x="170383" y="226265"/>
                  </a:cubicBezTo>
                  <a:cubicBezTo>
                    <a:pt x="170855" y="224375"/>
                    <a:pt x="168968" y="226265"/>
                    <a:pt x="170383" y="226265"/>
                  </a:cubicBezTo>
                  <a:cubicBezTo>
                    <a:pt x="171800" y="226265"/>
                    <a:pt x="170383" y="226265"/>
                    <a:pt x="170383" y="226265"/>
                  </a:cubicBezTo>
                  <a:cubicBezTo>
                    <a:pt x="170383" y="226265"/>
                    <a:pt x="166137" y="225556"/>
                    <a:pt x="164014" y="227207"/>
                  </a:cubicBezTo>
                  <a:close/>
                  <a:moveTo>
                    <a:pt x="193511" y="196059"/>
                  </a:moveTo>
                  <a:cubicBezTo>
                    <a:pt x="191385" y="196059"/>
                    <a:pt x="193511" y="194170"/>
                    <a:pt x="195634" y="192755"/>
                  </a:cubicBezTo>
                  <a:cubicBezTo>
                    <a:pt x="193274" y="192519"/>
                    <a:pt x="190912" y="193464"/>
                    <a:pt x="189262" y="195115"/>
                  </a:cubicBezTo>
                  <a:close/>
                  <a:moveTo>
                    <a:pt x="189498" y="199600"/>
                  </a:moveTo>
                  <a:lnTo>
                    <a:pt x="191149" y="198418"/>
                  </a:lnTo>
                  <a:cubicBezTo>
                    <a:pt x="191149" y="198891"/>
                    <a:pt x="191149" y="199363"/>
                    <a:pt x="191149" y="199833"/>
                  </a:cubicBezTo>
                  <a:cubicBezTo>
                    <a:pt x="191149" y="199833"/>
                    <a:pt x="183599" y="200305"/>
                    <a:pt x="185249" y="198655"/>
                  </a:cubicBezTo>
                  <a:close/>
                  <a:moveTo>
                    <a:pt x="176518" y="215880"/>
                  </a:moveTo>
                  <a:cubicBezTo>
                    <a:pt x="176991" y="215172"/>
                    <a:pt x="177936" y="214466"/>
                    <a:pt x="178644" y="213994"/>
                  </a:cubicBezTo>
                  <a:cubicBezTo>
                    <a:pt x="178644" y="213994"/>
                    <a:pt x="178644" y="213994"/>
                    <a:pt x="178644" y="213994"/>
                  </a:cubicBezTo>
                  <a:close/>
                  <a:moveTo>
                    <a:pt x="170383" y="223430"/>
                  </a:moveTo>
                  <a:cubicBezTo>
                    <a:pt x="171328" y="222252"/>
                    <a:pt x="172509" y="221307"/>
                    <a:pt x="173687" y="220599"/>
                  </a:cubicBezTo>
                  <a:cubicBezTo>
                    <a:pt x="173687" y="220599"/>
                    <a:pt x="166373" y="222724"/>
                    <a:pt x="166137" y="222488"/>
                  </a:cubicBezTo>
                  <a:close/>
                  <a:moveTo>
                    <a:pt x="186430" y="202901"/>
                  </a:moveTo>
                  <a:cubicBezTo>
                    <a:pt x="184777" y="202901"/>
                    <a:pt x="186430" y="202901"/>
                    <a:pt x="186430" y="201250"/>
                  </a:cubicBezTo>
                  <a:cubicBezTo>
                    <a:pt x="186430" y="199600"/>
                    <a:pt x="182890" y="200778"/>
                    <a:pt x="182181" y="201959"/>
                  </a:cubicBezTo>
                  <a:close/>
                  <a:moveTo>
                    <a:pt x="169205" y="222488"/>
                  </a:moveTo>
                  <a:cubicBezTo>
                    <a:pt x="169205" y="222488"/>
                    <a:pt x="169205" y="222488"/>
                    <a:pt x="169205" y="222488"/>
                  </a:cubicBezTo>
                  <a:cubicBezTo>
                    <a:pt x="169205" y="222488"/>
                    <a:pt x="169205" y="222488"/>
                    <a:pt x="171091" y="222488"/>
                  </a:cubicBezTo>
                  <a:cubicBezTo>
                    <a:pt x="169441" y="224375"/>
                    <a:pt x="171091" y="222488"/>
                    <a:pt x="171091" y="224611"/>
                  </a:cubicBezTo>
                  <a:cubicBezTo>
                    <a:pt x="171091" y="226734"/>
                    <a:pt x="166373" y="220835"/>
                    <a:pt x="164956" y="221543"/>
                  </a:cubicBezTo>
                  <a:close/>
                  <a:moveTo>
                    <a:pt x="171328" y="217767"/>
                  </a:moveTo>
                  <a:cubicBezTo>
                    <a:pt x="169441" y="220129"/>
                    <a:pt x="172745" y="217767"/>
                    <a:pt x="171328" y="220599"/>
                  </a:cubicBezTo>
                  <a:cubicBezTo>
                    <a:pt x="169913" y="223430"/>
                    <a:pt x="163778" y="219657"/>
                    <a:pt x="167079" y="216825"/>
                  </a:cubicBezTo>
                  <a:close/>
                  <a:moveTo>
                    <a:pt x="171328" y="217767"/>
                  </a:moveTo>
                  <a:cubicBezTo>
                    <a:pt x="171328" y="217767"/>
                    <a:pt x="171328" y="216353"/>
                    <a:pt x="173214" y="216116"/>
                  </a:cubicBezTo>
                  <a:cubicBezTo>
                    <a:pt x="175104" y="215880"/>
                    <a:pt x="173214" y="216116"/>
                    <a:pt x="173214" y="217297"/>
                  </a:cubicBezTo>
                  <a:cubicBezTo>
                    <a:pt x="173214" y="218476"/>
                    <a:pt x="166846" y="218003"/>
                    <a:pt x="168496" y="217297"/>
                  </a:cubicBezTo>
                  <a:close/>
                  <a:moveTo>
                    <a:pt x="168968" y="215880"/>
                  </a:moveTo>
                  <a:cubicBezTo>
                    <a:pt x="168968" y="215880"/>
                    <a:pt x="168968" y="215880"/>
                    <a:pt x="168968" y="215880"/>
                  </a:cubicBezTo>
                  <a:cubicBezTo>
                    <a:pt x="168968" y="215880"/>
                    <a:pt x="170147" y="215880"/>
                    <a:pt x="168968" y="215880"/>
                  </a:cubicBezTo>
                  <a:close/>
                  <a:moveTo>
                    <a:pt x="184777" y="190869"/>
                  </a:moveTo>
                  <a:cubicBezTo>
                    <a:pt x="184777" y="190869"/>
                    <a:pt x="186903" y="190869"/>
                    <a:pt x="184777" y="192519"/>
                  </a:cubicBezTo>
                  <a:cubicBezTo>
                    <a:pt x="182654" y="194170"/>
                    <a:pt x="179586" y="191574"/>
                    <a:pt x="180767" y="190396"/>
                  </a:cubicBezTo>
                  <a:close/>
                  <a:moveTo>
                    <a:pt x="211209" y="153583"/>
                  </a:moveTo>
                  <a:cubicBezTo>
                    <a:pt x="211209" y="153583"/>
                    <a:pt x="213804" y="150988"/>
                    <a:pt x="213095" y="152169"/>
                  </a:cubicBezTo>
                  <a:cubicBezTo>
                    <a:pt x="212387" y="153347"/>
                    <a:pt x="207905" y="152874"/>
                    <a:pt x="207196" y="153111"/>
                  </a:cubicBezTo>
                  <a:close/>
                  <a:moveTo>
                    <a:pt x="183362" y="192519"/>
                  </a:moveTo>
                  <a:cubicBezTo>
                    <a:pt x="183362" y="192519"/>
                    <a:pt x="183362" y="192519"/>
                    <a:pt x="183362" y="192519"/>
                  </a:cubicBezTo>
                  <a:lnTo>
                    <a:pt x="181240" y="194170"/>
                  </a:lnTo>
                  <a:close/>
                  <a:moveTo>
                    <a:pt x="180531" y="194642"/>
                  </a:moveTo>
                  <a:cubicBezTo>
                    <a:pt x="180531" y="194642"/>
                    <a:pt x="183599" y="191811"/>
                    <a:pt x="182890" y="192992"/>
                  </a:cubicBezTo>
                  <a:cubicBezTo>
                    <a:pt x="181240" y="194642"/>
                    <a:pt x="178644" y="195115"/>
                    <a:pt x="176518" y="194170"/>
                  </a:cubicBezTo>
                  <a:close/>
                  <a:moveTo>
                    <a:pt x="168260" y="210926"/>
                  </a:moveTo>
                  <a:cubicBezTo>
                    <a:pt x="169913" y="209272"/>
                    <a:pt x="168260" y="210926"/>
                    <a:pt x="168260" y="209509"/>
                  </a:cubicBezTo>
                  <a:cubicBezTo>
                    <a:pt x="168260" y="208094"/>
                    <a:pt x="169677" y="209509"/>
                    <a:pt x="169913" y="209509"/>
                  </a:cubicBezTo>
                  <a:close/>
                  <a:moveTo>
                    <a:pt x="178172" y="197001"/>
                  </a:moveTo>
                  <a:lnTo>
                    <a:pt x="179586" y="197001"/>
                  </a:lnTo>
                  <a:lnTo>
                    <a:pt x="179586" y="197001"/>
                  </a:lnTo>
                  <a:cubicBezTo>
                    <a:pt x="173451" y="197710"/>
                    <a:pt x="174159" y="196768"/>
                    <a:pt x="174159" y="196532"/>
                  </a:cubicBezTo>
                  <a:close/>
                  <a:moveTo>
                    <a:pt x="183362" y="189924"/>
                  </a:moveTo>
                  <a:cubicBezTo>
                    <a:pt x="181712" y="189924"/>
                    <a:pt x="183362" y="189924"/>
                    <a:pt x="183362" y="188034"/>
                  </a:cubicBezTo>
                  <a:cubicBezTo>
                    <a:pt x="183362" y="186147"/>
                    <a:pt x="180531" y="188507"/>
                    <a:pt x="179350" y="189451"/>
                  </a:cubicBezTo>
                  <a:close/>
                  <a:moveTo>
                    <a:pt x="183362" y="187565"/>
                  </a:moveTo>
                  <a:lnTo>
                    <a:pt x="183362" y="186147"/>
                  </a:lnTo>
                  <a:cubicBezTo>
                    <a:pt x="183362" y="186147"/>
                    <a:pt x="185249" y="186147"/>
                    <a:pt x="183362" y="186147"/>
                  </a:cubicBezTo>
                  <a:cubicBezTo>
                    <a:pt x="181476" y="186147"/>
                    <a:pt x="180531" y="186856"/>
                    <a:pt x="180295" y="187092"/>
                  </a:cubicBezTo>
                  <a:close/>
                  <a:moveTo>
                    <a:pt x="206960" y="151696"/>
                  </a:moveTo>
                  <a:cubicBezTo>
                    <a:pt x="206960" y="151696"/>
                    <a:pt x="206960" y="151696"/>
                    <a:pt x="206960" y="153111"/>
                  </a:cubicBezTo>
                  <a:cubicBezTo>
                    <a:pt x="205779" y="152405"/>
                    <a:pt x="205073" y="150751"/>
                    <a:pt x="205543" y="149337"/>
                  </a:cubicBezTo>
                  <a:cubicBezTo>
                    <a:pt x="207905" y="147448"/>
                    <a:pt x="205543" y="150751"/>
                    <a:pt x="205543" y="149337"/>
                  </a:cubicBezTo>
                  <a:cubicBezTo>
                    <a:pt x="205543" y="147920"/>
                    <a:pt x="205543" y="149337"/>
                    <a:pt x="206960" y="147684"/>
                  </a:cubicBezTo>
                  <a:cubicBezTo>
                    <a:pt x="208374" y="146033"/>
                    <a:pt x="206960" y="149101"/>
                    <a:pt x="205309" y="150279"/>
                  </a:cubicBezTo>
                  <a:cubicBezTo>
                    <a:pt x="203656" y="151460"/>
                    <a:pt x="205309" y="151696"/>
                    <a:pt x="206724" y="150279"/>
                  </a:cubicBezTo>
                  <a:cubicBezTo>
                    <a:pt x="208141" y="148865"/>
                    <a:pt x="206724" y="150279"/>
                    <a:pt x="206724" y="148629"/>
                  </a:cubicBezTo>
                  <a:cubicBezTo>
                    <a:pt x="206724" y="146975"/>
                    <a:pt x="206724" y="148629"/>
                    <a:pt x="208374" y="148629"/>
                  </a:cubicBezTo>
                  <a:cubicBezTo>
                    <a:pt x="210028" y="148629"/>
                    <a:pt x="206015" y="150751"/>
                    <a:pt x="206724" y="150751"/>
                  </a:cubicBezTo>
                  <a:cubicBezTo>
                    <a:pt x="207432" y="150751"/>
                    <a:pt x="207905" y="149101"/>
                    <a:pt x="208847" y="148629"/>
                  </a:cubicBezTo>
                  <a:cubicBezTo>
                    <a:pt x="209791" y="148156"/>
                    <a:pt x="208847" y="148629"/>
                    <a:pt x="208847" y="148629"/>
                  </a:cubicBezTo>
                  <a:cubicBezTo>
                    <a:pt x="207432" y="149337"/>
                    <a:pt x="206251" y="150043"/>
                    <a:pt x="205073" y="151224"/>
                  </a:cubicBezTo>
                  <a:close/>
                  <a:moveTo>
                    <a:pt x="177227" y="193934"/>
                  </a:moveTo>
                  <a:cubicBezTo>
                    <a:pt x="178644" y="192047"/>
                    <a:pt x="177227" y="193934"/>
                    <a:pt x="177227" y="191811"/>
                  </a:cubicBezTo>
                  <a:cubicBezTo>
                    <a:pt x="177227" y="189688"/>
                    <a:pt x="179350" y="189688"/>
                    <a:pt x="180059" y="189688"/>
                  </a:cubicBezTo>
                  <a:cubicBezTo>
                    <a:pt x="180767" y="189688"/>
                    <a:pt x="178644" y="191102"/>
                    <a:pt x="177936" y="192047"/>
                  </a:cubicBezTo>
                  <a:cubicBezTo>
                    <a:pt x="177227" y="192992"/>
                    <a:pt x="177936" y="192047"/>
                    <a:pt x="179114" y="192047"/>
                  </a:cubicBezTo>
                  <a:cubicBezTo>
                    <a:pt x="178172" y="192992"/>
                    <a:pt x="176755" y="193464"/>
                    <a:pt x="175340" y="193464"/>
                  </a:cubicBezTo>
                  <a:close/>
                  <a:moveTo>
                    <a:pt x="166137" y="208567"/>
                  </a:moveTo>
                  <a:cubicBezTo>
                    <a:pt x="166137" y="208567"/>
                    <a:pt x="168732" y="206913"/>
                    <a:pt x="167787" y="208567"/>
                  </a:cubicBezTo>
                  <a:cubicBezTo>
                    <a:pt x="166846" y="210217"/>
                    <a:pt x="163305" y="209036"/>
                    <a:pt x="164247" y="207149"/>
                  </a:cubicBezTo>
                  <a:close/>
                  <a:moveTo>
                    <a:pt x="187139" y="180012"/>
                  </a:moveTo>
                  <a:lnTo>
                    <a:pt x="187139" y="180012"/>
                  </a:lnTo>
                  <a:lnTo>
                    <a:pt x="187139" y="180012"/>
                  </a:lnTo>
                  <a:cubicBezTo>
                    <a:pt x="187139" y="180012"/>
                    <a:pt x="184307" y="180484"/>
                    <a:pt x="185249" y="179539"/>
                  </a:cubicBezTo>
                  <a:close/>
                  <a:moveTo>
                    <a:pt x="178644" y="184497"/>
                  </a:moveTo>
                  <a:cubicBezTo>
                    <a:pt x="178644" y="184497"/>
                    <a:pt x="178644" y="184497"/>
                    <a:pt x="178644" y="184497"/>
                  </a:cubicBezTo>
                  <a:cubicBezTo>
                    <a:pt x="178644" y="184497"/>
                    <a:pt x="176991" y="187565"/>
                    <a:pt x="176518" y="188270"/>
                  </a:cubicBezTo>
                  <a:lnTo>
                    <a:pt x="178408" y="188270"/>
                  </a:lnTo>
                  <a:cubicBezTo>
                    <a:pt x="176991" y="190396"/>
                    <a:pt x="178408" y="190632"/>
                    <a:pt x="178408" y="190869"/>
                  </a:cubicBezTo>
                  <a:lnTo>
                    <a:pt x="181712" y="188270"/>
                  </a:lnTo>
                  <a:cubicBezTo>
                    <a:pt x="179350" y="190632"/>
                    <a:pt x="181712" y="188270"/>
                    <a:pt x="181712" y="189451"/>
                  </a:cubicBezTo>
                  <a:cubicBezTo>
                    <a:pt x="179822" y="190396"/>
                    <a:pt x="178172" y="191574"/>
                    <a:pt x="176518" y="192755"/>
                  </a:cubicBezTo>
                  <a:cubicBezTo>
                    <a:pt x="178878" y="189688"/>
                    <a:pt x="176518" y="192755"/>
                    <a:pt x="174868" y="191338"/>
                  </a:cubicBezTo>
                  <a:cubicBezTo>
                    <a:pt x="175576" y="191102"/>
                    <a:pt x="176282" y="190632"/>
                    <a:pt x="176755" y="189924"/>
                  </a:cubicBezTo>
                  <a:lnTo>
                    <a:pt x="174868" y="189924"/>
                  </a:lnTo>
                  <a:cubicBezTo>
                    <a:pt x="174868" y="189924"/>
                    <a:pt x="174868" y="189924"/>
                    <a:pt x="174868" y="189924"/>
                  </a:cubicBezTo>
                  <a:cubicBezTo>
                    <a:pt x="174868" y="189924"/>
                    <a:pt x="173214" y="189924"/>
                    <a:pt x="174868" y="188034"/>
                  </a:cubicBezTo>
                  <a:cubicBezTo>
                    <a:pt x="176518" y="186147"/>
                    <a:pt x="176755" y="188034"/>
                    <a:pt x="178172" y="185911"/>
                  </a:cubicBezTo>
                  <a:cubicBezTo>
                    <a:pt x="176046" y="187801"/>
                    <a:pt x="176518" y="185911"/>
                    <a:pt x="178172" y="185911"/>
                  </a:cubicBezTo>
                  <a:cubicBezTo>
                    <a:pt x="179822" y="185911"/>
                    <a:pt x="174632" y="186384"/>
                    <a:pt x="176755" y="183552"/>
                  </a:cubicBezTo>
                  <a:close/>
                  <a:moveTo>
                    <a:pt x="175340" y="187092"/>
                  </a:moveTo>
                  <a:cubicBezTo>
                    <a:pt x="175340" y="187092"/>
                    <a:pt x="173687" y="187092"/>
                    <a:pt x="173687" y="187092"/>
                  </a:cubicBezTo>
                  <a:cubicBezTo>
                    <a:pt x="173687" y="187092"/>
                    <a:pt x="173687" y="187092"/>
                    <a:pt x="173687" y="185439"/>
                  </a:cubicBezTo>
                  <a:cubicBezTo>
                    <a:pt x="173687" y="183788"/>
                    <a:pt x="173451" y="186147"/>
                    <a:pt x="173451" y="186620"/>
                  </a:cubicBezTo>
                  <a:close/>
                  <a:moveTo>
                    <a:pt x="166609" y="207858"/>
                  </a:moveTo>
                  <a:cubicBezTo>
                    <a:pt x="166609" y="207858"/>
                    <a:pt x="166609" y="207858"/>
                    <a:pt x="166609" y="206441"/>
                  </a:cubicBezTo>
                  <a:cubicBezTo>
                    <a:pt x="166609" y="205026"/>
                    <a:pt x="166373" y="205732"/>
                    <a:pt x="164720" y="207149"/>
                  </a:cubicBezTo>
                  <a:close/>
                  <a:moveTo>
                    <a:pt x="175340" y="195115"/>
                  </a:moveTo>
                  <a:cubicBezTo>
                    <a:pt x="175340" y="195115"/>
                    <a:pt x="175340" y="195115"/>
                    <a:pt x="175340" y="195115"/>
                  </a:cubicBezTo>
                  <a:cubicBezTo>
                    <a:pt x="175340" y="195115"/>
                    <a:pt x="172745" y="195115"/>
                    <a:pt x="173451" y="194642"/>
                  </a:cubicBezTo>
                  <a:close/>
                  <a:moveTo>
                    <a:pt x="175340" y="192755"/>
                  </a:moveTo>
                  <a:cubicBezTo>
                    <a:pt x="175340" y="192755"/>
                    <a:pt x="176991" y="192755"/>
                    <a:pt x="175340" y="192755"/>
                  </a:cubicBezTo>
                  <a:cubicBezTo>
                    <a:pt x="173687" y="192755"/>
                    <a:pt x="173214" y="192992"/>
                    <a:pt x="173687" y="192283"/>
                  </a:cubicBezTo>
                  <a:close/>
                  <a:moveTo>
                    <a:pt x="165428" y="206205"/>
                  </a:moveTo>
                  <a:cubicBezTo>
                    <a:pt x="165428" y="206205"/>
                    <a:pt x="167315" y="206205"/>
                    <a:pt x="165428" y="206205"/>
                  </a:cubicBezTo>
                  <a:cubicBezTo>
                    <a:pt x="163542" y="206205"/>
                    <a:pt x="163778" y="207149"/>
                    <a:pt x="163778" y="205732"/>
                  </a:cubicBezTo>
                  <a:close/>
                  <a:moveTo>
                    <a:pt x="205073" y="147448"/>
                  </a:moveTo>
                  <a:cubicBezTo>
                    <a:pt x="206487" y="147448"/>
                    <a:pt x="205073" y="147448"/>
                    <a:pt x="207432" y="145797"/>
                  </a:cubicBezTo>
                  <a:cubicBezTo>
                    <a:pt x="209791" y="144144"/>
                    <a:pt x="202711" y="148156"/>
                    <a:pt x="203420" y="146975"/>
                  </a:cubicBezTo>
                  <a:close/>
                  <a:moveTo>
                    <a:pt x="205073" y="147448"/>
                  </a:moveTo>
                  <a:cubicBezTo>
                    <a:pt x="206487" y="147448"/>
                    <a:pt x="205073" y="147448"/>
                    <a:pt x="207905" y="145797"/>
                  </a:cubicBezTo>
                  <a:lnTo>
                    <a:pt x="207905" y="145797"/>
                  </a:lnTo>
                  <a:cubicBezTo>
                    <a:pt x="207905" y="145797"/>
                    <a:pt x="201769" y="147684"/>
                    <a:pt x="202475" y="146506"/>
                  </a:cubicBezTo>
                  <a:close/>
                  <a:moveTo>
                    <a:pt x="175340" y="190869"/>
                  </a:moveTo>
                  <a:cubicBezTo>
                    <a:pt x="175340" y="190869"/>
                    <a:pt x="176991" y="190869"/>
                    <a:pt x="175340" y="190869"/>
                  </a:cubicBezTo>
                  <a:cubicBezTo>
                    <a:pt x="173687" y="190869"/>
                    <a:pt x="172036" y="191102"/>
                    <a:pt x="172745" y="189924"/>
                  </a:cubicBezTo>
                  <a:close/>
                  <a:moveTo>
                    <a:pt x="166846" y="201014"/>
                  </a:moveTo>
                  <a:cubicBezTo>
                    <a:pt x="166846" y="201014"/>
                    <a:pt x="168260" y="201014"/>
                    <a:pt x="166846" y="201014"/>
                  </a:cubicBezTo>
                  <a:cubicBezTo>
                    <a:pt x="165428" y="201014"/>
                    <a:pt x="163542" y="201250"/>
                    <a:pt x="164247" y="200069"/>
                  </a:cubicBezTo>
                  <a:close/>
                  <a:moveTo>
                    <a:pt x="176755" y="184733"/>
                  </a:moveTo>
                  <a:cubicBezTo>
                    <a:pt x="176755" y="184733"/>
                    <a:pt x="176755" y="184733"/>
                    <a:pt x="176755" y="184733"/>
                  </a:cubicBezTo>
                  <a:cubicBezTo>
                    <a:pt x="176755" y="184733"/>
                    <a:pt x="179114" y="183080"/>
                    <a:pt x="178878" y="184733"/>
                  </a:cubicBezTo>
                  <a:close/>
                  <a:moveTo>
                    <a:pt x="178408" y="180484"/>
                  </a:moveTo>
                  <a:lnTo>
                    <a:pt x="178408" y="180484"/>
                  </a:lnTo>
                  <a:lnTo>
                    <a:pt x="178408" y="180484"/>
                  </a:lnTo>
                  <a:cubicBezTo>
                    <a:pt x="178408" y="182135"/>
                    <a:pt x="179822" y="180484"/>
                    <a:pt x="180531" y="179070"/>
                  </a:cubicBezTo>
                  <a:cubicBezTo>
                    <a:pt x="181240" y="177653"/>
                    <a:pt x="180531" y="179070"/>
                    <a:pt x="180531" y="180484"/>
                  </a:cubicBezTo>
                  <a:cubicBezTo>
                    <a:pt x="178878" y="180012"/>
                    <a:pt x="177463" y="179776"/>
                    <a:pt x="175813" y="179539"/>
                  </a:cubicBezTo>
                  <a:close/>
                  <a:moveTo>
                    <a:pt x="173687" y="186620"/>
                  </a:moveTo>
                  <a:cubicBezTo>
                    <a:pt x="173687" y="186620"/>
                    <a:pt x="173687" y="186620"/>
                    <a:pt x="175104" y="184969"/>
                  </a:cubicBezTo>
                  <a:cubicBezTo>
                    <a:pt x="176518" y="183316"/>
                    <a:pt x="176518" y="184969"/>
                    <a:pt x="175104" y="186620"/>
                  </a:cubicBezTo>
                  <a:cubicBezTo>
                    <a:pt x="173687" y="188270"/>
                    <a:pt x="172509" y="184733"/>
                    <a:pt x="171091" y="185675"/>
                  </a:cubicBezTo>
                  <a:close/>
                  <a:moveTo>
                    <a:pt x="246368" y="77128"/>
                  </a:moveTo>
                  <a:cubicBezTo>
                    <a:pt x="247074" y="76183"/>
                    <a:pt x="248019" y="75477"/>
                    <a:pt x="248964" y="75005"/>
                  </a:cubicBezTo>
                  <a:cubicBezTo>
                    <a:pt x="248964" y="75005"/>
                    <a:pt x="248964" y="75005"/>
                    <a:pt x="248964" y="75005"/>
                  </a:cubicBezTo>
                  <a:cubicBezTo>
                    <a:pt x="248964" y="75005"/>
                    <a:pt x="244006" y="76419"/>
                    <a:pt x="243770" y="76183"/>
                  </a:cubicBezTo>
                  <a:close/>
                  <a:moveTo>
                    <a:pt x="202005" y="144852"/>
                  </a:moveTo>
                  <a:cubicBezTo>
                    <a:pt x="202005" y="144852"/>
                    <a:pt x="202005" y="144852"/>
                    <a:pt x="202005" y="143438"/>
                  </a:cubicBezTo>
                  <a:cubicBezTo>
                    <a:pt x="202005" y="142021"/>
                    <a:pt x="205309" y="140370"/>
                    <a:pt x="204364" y="143438"/>
                  </a:cubicBezTo>
                  <a:cubicBezTo>
                    <a:pt x="203420" y="146506"/>
                    <a:pt x="199643" y="142965"/>
                    <a:pt x="199410" y="143907"/>
                  </a:cubicBezTo>
                  <a:close/>
                  <a:moveTo>
                    <a:pt x="178408" y="178125"/>
                  </a:moveTo>
                  <a:cubicBezTo>
                    <a:pt x="178408" y="178125"/>
                    <a:pt x="178408" y="178125"/>
                    <a:pt x="176991" y="180012"/>
                  </a:cubicBezTo>
                  <a:cubicBezTo>
                    <a:pt x="175576" y="181902"/>
                    <a:pt x="178644" y="180012"/>
                    <a:pt x="176991" y="183080"/>
                  </a:cubicBezTo>
                  <a:cubicBezTo>
                    <a:pt x="176991" y="181193"/>
                    <a:pt x="176991" y="181429"/>
                    <a:pt x="175340" y="183080"/>
                  </a:cubicBezTo>
                  <a:lnTo>
                    <a:pt x="177463" y="180721"/>
                  </a:lnTo>
                  <a:cubicBezTo>
                    <a:pt x="177463" y="180721"/>
                    <a:pt x="176046" y="180721"/>
                    <a:pt x="175813" y="180721"/>
                  </a:cubicBezTo>
                  <a:lnTo>
                    <a:pt x="177227" y="179303"/>
                  </a:lnTo>
                  <a:cubicBezTo>
                    <a:pt x="175576" y="180721"/>
                    <a:pt x="177227" y="179303"/>
                    <a:pt x="177227" y="179303"/>
                  </a:cubicBezTo>
                  <a:cubicBezTo>
                    <a:pt x="177227" y="179303"/>
                    <a:pt x="175576" y="179303"/>
                    <a:pt x="177227" y="179303"/>
                  </a:cubicBezTo>
                  <a:cubicBezTo>
                    <a:pt x="178878" y="179303"/>
                    <a:pt x="177227" y="179303"/>
                    <a:pt x="179586" y="177889"/>
                  </a:cubicBezTo>
                  <a:cubicBezTo>
                    <a:pt x="181945" y="176472"/>
                    <a:pt x="173687" y="178598"/>
                    <a:pt x="175576" y="177180"/>
                  </a:cubicBezTo>
                  <a:close/>
                  <a:moveTo>
                    <a:pt x="156461" y="208094"/>
                  </a:moveTo>
                  <a:cubicBezTo>
                    <a:pt x="156461" y="206677"/>
                    <a:pt x="154338" y="208094"/>
                    <a:pt x="154102" y="208094"/>
                  </a:cubicBezTo>
                  <a:cubicBezTo>
                    <a:pt x="153866" y="208094"/>
                    <a:pt x="155516" y="208094"/>
                    <a:pt x="157406" y="205499"/>
                  </a:cubicBezTo>
                  <a:cubicBezTo>
                    <a:pt x="159293" y="202901"/>
                    <a:pt x="157406" y="205499"/>
                    <a:pt x="157406" y="205499"/>
                  </a:cubicBezTo>
                  <a:cubicBezTo>
                    <a:pt x="156461" y="206677"/>
                    <a:pt x="155047" y="207149"/>
                    <a:pt x="153630" y="207149"/>
                  </a:cubicBezTo>
                  <a:close/>
                  <a:moveTo>
                    <a:pt x="173214" y="184497"/>
                  </a:moveTo>
                  <a:cubicBezTo>
                    <a:pt x="173214" y="184497"/>
                    <a:pt x="173214" y="184497"/>
                    <a:pt x="173214" y="182607"/>
                  </a:cubicBezTo>
                  <a:lnTo>
                    <a:pt x="174632" y="182607"/>
                  </a:lnTo>
                  <a:cubicBezTo>
                    <a:pt x="174632" y="182607"/>
                    <a:pt x="172272" y="181193"/>
                    <a:pt x="170383" y="183552"/>
                  </a:cubicBezTo>
                  <a:close/>
                  <a:moveTo>
                    <a:pt x="159529" y="202195"/>
                  </a:moveTo>
                  <a:cubicBezTo>
                    <a:pt x="159529" y="202195"/>
                    <a:pt x="162124" y="200305"/>
                    <a:pt x="161416" y="202195"/>
                  </a:cubicBezTo>
                  <a:cubicBezTo>
                    <a:pt x="160710" y="204082"/>
                    <a:pt x="156225" y="200778"/>
                    <a:pt x="156697" y="200069"/>
                  </a:cubicBezTo>
                  <a:close/>
                  <a:moveTo>
                    <a:pt x="153866" y="208330"/>
                  </a:moveTo>
                  <a:cubicBezTo>
                    <a:pt x="155280" y="208330"/>
                    <a:pt x="153866" y="208330"/>
                    <a:pt x="155753" y="208330"/>
                  </a:cubicBezTo>
                  <a:cubicBezTo>
                    <a:pt x="157642" y="208330"/>
                    <a:pt x="155753" y="208330"/>
                    <a:pt x="157170" y="206677"/>
                  </a:cubicBezTo>
                  <a:cubicBezTo>
                    <a:pt x="158584" y="205026"/>
                    <a:pt x="157170" y="206677"/>
                    <a:pt x="155989" y="208800"/>
                  </a:cubicBezTo>
                  <a:cubicBezTo>
                    <a:pt x="154811" y="210926"/>
                    <a:pt x="150326" y="207149"/>
                    <a:pt x="151034" y="207149"/>
                  </a:cubicBezTo>
                  <a:close/>
                  <a:moveTo>
                    <a:pt x="175104" y="179776"/>
                  </a:moveTo>
                  <a:cubicBezTo>
                    <a:pt x="176518" y="178361"/>
                    <a:pt x="173923" y="179776"/>
                    <a:pt x="175104" y="178361"/>
                  </a:cubicBezTo>
                  <a:cubicBezTo>
                    <a:pt x="176282" y="176944"/>
                    <a:pt x="174159" y="176236"/>
                    <a:pt x="172272" y="177653"/>
                  </a:cubicBezTo>
                  <a:close/>
                  <a:moveTo>
                    <a:pt x="165192" y="192047"/>
                  </a:moveTo>
                  <a:cubicBezTo>
                    <a:pt x="165192" y="192047"/>
                    <a:pt x="165192" y="192047"/>
                    <a:pt x="165192" y="192047"/>
                  </a:cubicBezTo>
                  <a:cubicBezTo>
                    <a:pt x="165192" y="192047"/>
                    <a:pt x="160946" y="191338"/>
                    <a:pt x="162361" y="189924"/>
                  </a:cubicBezTo>
                  <a:close/>
                  <a:moveTo>
                    <a:pt x="155753" y="205263"/>
                  </a:moveTo>
                  <a:lnTo>
                    <a:pt x="157170" y="205263"/>
                  </a:lnTo>
                  <a:cubicBezTo>
                    <a:pt x="157170" y="205263"/>
                    <a:pt x="157170" y="205263"/>
                    <a:pt x="155989" y="207386"/>
                  </a:cubicBezTo>
                  <a:cubicBezTo>
                    <a:pt x="154811" y="209509"/>
                    <a:pt x="151979" y="204554"/>
                    <a:pt x="152921" y="203137"/>
                  </a:cubicBezTo>
                  <a:close/>
                  <a:moveTo>
                    <a:pt x="172509" y="177180"/>
                  </a:moveTo>
                  <a:cubicBezTo>
                    <a:pt x="172509" y="177180"/>
                    <a:pt x="174159" y="177180"/>
                    <a:pt x="174868" y="177180"/>
                  </a:cubicBezTo>
                  <a:cubicBezTo>
                    <a:pt x="175576" y="177180"/>
                    <a:pt x="174868" y="175530"/>
                    <a:pt x="176991" y="175057"/>
                  </a:cubicBezTo>
                  <a:cubicBezTo>
                    <a:pt x="179114" y="174585"/>
                    <a:pt x="176991" y="175057"/>
                    <a:pt x="175576" y="177653"/>
                  </a:cubicBezTo>
                  <a:cubicBezTo>
                    <a:pt x="174159" y="180248"/>
                    <a:pt x="174159" y="177653"/>
                    <a:pt x="172036" y="180484"/>
                  </a:cubicBezTo>
                  <a:cubicBezTo>
                    <a:pt x="172272" y="175294"/>
                    <a:pt x="168496" y="177180"/>
                    <a:pt x="169677" y="175057"/>
                  </a:cubicBezTo>
                  <a:close/>
                  <a:moveTo>
                    <a:pt x="243301" y="73588"/>
                  </a:moveTo>
                  <a:cubicBezTo>
                    <a:pt x="243301" y="73588"/>
                    <a:pt x="244951" y="73588"/>
                    <a:pt x="243301" y="73588"/>
                  </a:cubicBezTo>
                  <a:cubicBezTo>
                    <a:pt x="241647" y="73588"/>
                    <a:pt x="239288" y="72646"/>
                    <a:pt x="239288" y="71465"/>
                  </a:cubicBezTo>
                  <a:close/>
                  <a:moveTo>
                    <a:pt x="198938" y="140840"/>
                  </a:moveTo>
                  <a:cubicBezTo>
                    <a:pt x="198938" y="140840"/>
                    <a:pt x="198938" y="140840"/>
                    <a:pt x="198938" y="140840"/>
                  </a:cubicBezTo>
                  <a:cubicBezTo>
                    <a:pt x="198938" y="140840"/>
                    <a:pt x="203183" y="137302"/>
                    <a:pt x="202475" y="138717"/>
                  </a:cubicBezTo>
                  <a:cubicBezTo>
                    <a:pt x="200352" y="138008"/>
                    <a:pt x="197757" y="138008"/>
                    <a:pt x="195634" y="138717"/>
                  </a:cubicBezTo>
                  <a:close/>
                  <a:moveTo>
                    <a:pt x="155989" y="203373"/>
                  </a:moveTo>
                  <a:cubicBezTo>
                    <a:pt x="155989" y="203373"/>
                    <a:pt x="155989" y="203373"/>
                    <a:pt x="155989" y="203373"/>
                  </a:cubicBezTo>
                  <a:lnTo>
                    <a:pt x="155989" y="203373"/>
                  </a:lnTo>
                  <a:cubicBezTo>
                    <a:pt x="155989" y="203373"/>
                    <a:pt x="152215" y="202195"/>
                    <a:pt x="152685" y="201250"/>
                  </a:cubicBezTo>
                  <a:close/>
                  <a:moveTo>
                    <a:pt x="181945" y="166563"/>
                  </a:moveTo>
                  <a:cubicBezTo>
                    <a:pt x="181945" y="166563"/>
                    <a:pt x="181945" y="166563"/>
                    <a:pt x="181945" y="168686"/>
                  </a:cubicBezTo>
                  <a:cubicBezTo>
                    <a:pt x="181945" y="170809"/>
                    <a:pt x="176518" y="166563"/>
                    <a:pt x="178644" y="164437"/>
                  </a:cubicBezTo>
                  <a:close/>
                  <a:moveTo>
                    <a:pt x="176518" y="172934"/>
                  </a:moveTo>
                  <a:cubicBezTo>
                    <a:pt x="176518" y="171281"/>
                    <a:pt x="176518" y="172934"/>
                    <a:pt x="176518" y="170572"/>
                  </a:cubicBezTo>
                  <a:cubicBezTo>
                    <a:pt x="176518" y="168213"/>
                    <a:pt x="177936" y="170572"/>
                    <a:pt x="176518" y="172462"/>
                  </a:cubicBezTo>
                  <a:cubicBezTo>
                    <a:pt x="175104" y="174349"/>
                    <a:pt x="173687" y="170572"/>
                    <a:pt x="173214" y="170809"/>
                  </a:cubicBezTo>
                  <a:close/>
                  <a:moveTo>
                    <a:pt x="155047" y="203137"/>
                  </a:moveTo>
                  <a:cubicBezTo>
                    <a:pt x="155047" y="203137"/>
                    <a:pt x="155047" y="203137"/>
                    <a:pt x="156461" y="201722"/>
                  </a:cubicBezTo>
                  <a:cubicBezTo>
                    <a:pt x="157878" y="200305"/>
                    <a:pt x="156461" y="201722"/>
                    <a:pt x="156461" y="201722"/>
                  </a:cubicBezTo>
                  <a:cubicBezTo>
                    <a:pt x="156461" y="201722"/>
                    <a:pt x="151271" y="201959"/>
                    <a:pt x="151743" y="201014"/>
                  </a:cubicBezTo>
                  <a:close/>
                  <a:moveTo>
                    <a:pt x="155047" y="201014"/>
                  </a:moveTo>
                  <a:cubicBezTo>
                    <a:pt x="156461" y="201014"/>
                    <a:pt x="156461" y="201014"/>
                    <a:pt x="155047" y="201014"/>
                  </a:cubicBezTo>
                  <a:cubicBezTo>
                    <a:pt x="153630" y="201014"/>
                    <a:pt x="151271" y="199833"/>
                    <a:pt x="151743" y="198891"/>
                  </a:cubicBezTo>
                  <a:close/>
                  <a:moveTo>
                    <a:pt x="172745" y="177417"/>
                  </a:moveTo>
                  <a:cubicBezTo>
                    <a:pt x="171091" y="177417"/>
                    <a:pt x="172745" y="177417"/>
                    <a:pt x="172745" y="175057"/>
                  </a:cubicBezTo>
                  <a:lnTo>
                    <a:pt x="174395" y="175057"/>
                  </a:lnTo>
                  <a:lnTo>
                    <a:pt x="174395" y="175057"/>
                  </a:lnTo>
                  <a:cubicBezTo>
                    <a:pt x="169913" y="173171"/>
                    <a:pt x="168496" y="173876"/>
                    <a:pt x="168496" y="174585"/>
                  </a:cubicBezTo>
                  <a:close/>
                  <a:moveTo>
                    <a:pt x="151507" y="206441"/>
                  </a:moveTo>
                  <a:cubicBezTo>
                    <a:pt x="151507" y="206441"/>
                    <a:pt x="150089" y="206441"/>
                    <a:pt x="151507" y="204790"/>
                  </a:cubicBezTo>
                  <a:cubicBezTo>
                    <a:pt x="152921" y="203137"/>
                    <a:pt x="153866" y="202901"/>
                    <a:pt x="154338" y="202901"/>
                  </a:cubicBezTo>
                  <a:cubicBezTo>
                    <a:pt x="154811" y="202901"/>
                    <a:pt x="151507" y="205732"/>
                    <a:pt x="152215" y="205499"/>
                  </a:cubicBezTo>
                  <a:cubicBezTo>
                    <a:pt x="152921" y="205263"/>
                    <a:pt x="152215" y="204082"/>
                    <a:pt x="154338" y="203845"/>
                  </a:cubicBezTo>
                  <a:close/>
                  <a:moveTo>
                    <a:pt x="154574" y="200778"/>
                  </a:moveTo>
                  <a:cubicBezTo>
                    <a:pt x="155047" y="200069"/>
                    <a:pt x="155753" y="199600"/>
                    <a:pt x="156461" y="199363"/>
                  </a:cubicBezTo>
                  <a:cubicBezTo>
                    <a:pt x="156461" y="200778"/>
                    <a:pt x="156461" y="199363"/>
                    <a:pt x="156461" y="201014"/>
                  </a:cubicBezTo>
                  <a:lnTo>
                    <a:pt x="156461" y="201014"/>
                  </a:lnTo>
                  <a:cubicBezTo>
                    <a:pt x="152685" y="197237"/>
                    <a:pt x="151034" y="198418"/>
                    <a:pt x="151271" y="197946"/>
                  </a:cubicBezTo>
                  <a:close/>
                  <a:moveTo>
                    <a:pt x="171564" y="174349"/>
                  </a:moveTo>
                  <a:cubicBezTo>
                    <a:pt x="171564" y="174349"/>
                    <a:pt x="175340" y="172934"/>
                    <a:pt x="171564" y="174349"/>
                  </a:cubicBezTo>
                  <a:cubicBezTo>
                    <a:pt x="170147" y="171045"/>
                    <a:pt x="168496" y="173171"/>
                    <a:pt x="168496" y="171517"/>
                  </a:cubicBezTo>
                  <a:close/>
                  <a:moveTo>
                    <a:pt x="174868" y="167271"/>
                  </a:moveTo>
                  <a:cubicBezTo>
                    <a:pt x="174868" y="167271"/>
                    <a:pt x="176282" y="167271"/>
                    <a:pt x="174868" y="167271"/>
                  </a:cubicBezTo>
                  <a:cubicBezTo>
                    <a:pt x="173451" y="167271"/>
                    <a:pt x="170855" y="165618"/>
                    <a:pt x="171564" y="164437"/>
                  </a:cubicBezTo>
                  <a:close/>
                  <a:moveTo>
                    <a:pt x="171800" y="170572"/>
                  </a:moveTo>
                  <a:cubicBezTo>
                    <a:pt x="171800" y="170572"/>
                    <a:pt x="174395" y="170572"/>
                    <a:pt x="171800" y="173404"/>
                  </a:cubicBezTo>
                  <a:cubicBezTo>
                    <a:pt x="168496" y="168686"/>
                    <a:pt x="166846" y="169630"/>
                    <a:pt x="168496" y="167741"/>
                  </a:cubicBezTo>
                  <a:close/>
                  <a:moveTo>
                    <a:pt x="177227" y="160663"/>
                  </a:moveTo>
                  <a:cubicBezTo>
                    <a:pt x="177227" y="160663"/>
                    <a:pt x="177227" y="160663"/>
                    <a:pt x="177227" y="160663"/>
                  </a:cubicBezTo>
                  <a:cubicBezTo>
                    <a:pt x="177227" y="160663"/>
                    <a:pt x="173451" y="158538"/>
                    <a:pt x="173923" y="157832"/>
                  </a:cubicBezTo>
                  <a:close/>
                  <a:moveTo>
                    <a:pt x="173214" y="165382"/>
                  </a:moveTo>
                  <a:cubicBezTo>
                    <a:pt x="175576" y="162550"/>
                    <a:pt x="173214" y="165382"/>
                    <a:pt x="173214" y="162786"/>
                  </a:cubicBezTo>
                  <a:cubicBezTo>
                    <a:pt x="173214" y="160191"/>
                    <a:pt x="173214" y="162786"/>
                    <a:pt x="174632" y="162786"/>
                  </a:cubicBezTo>
                  <a:cubicBezTo>
                    <a:pt x="176046" y="162786"/>
                    <a:pt x="170855" y="162314"/>
                    <a:pt x="169913" y="162550"/>
                  </a:cubicBezTo>
                  <a:close/>
                  <a:moveTo>
                    <a:pt x="173214" y="166563"/>
                  </a:moveTo>
                  <a:cubicBezTo>
                    <a:pt x="173214" y="164437"/>
                    <a:pt x="170619" y="168213"/>
                    <a:pt x="171800" y="166563"/>
                  </a:cubicBezTo>
                  <a:cubicBezTo>
                    <a:pt x="172978" y="164909"/>
                    <a:pt x="171800" y="166563"/>
                    <a:pt x="173923" y="164909"/>
                  </a:cubicBezTo>
                  <a:cubicBezTo>
                    <a:pt x="176046" y="163259"/>
                    <a:pt x="170383" y="162314"/>
                    <a:pt x="168496" y="163731"/>
                  </a:cubicBezTo>
                  <a:close/>
                  <a:moveTo>
                    <a:pt x="173214" y="163259"/>
                  </a:moveTo>
                  <a:cubicBezTo>
                    <a:pt x="174632" y="163259"/>
                    <a:pt x="174868" y="163259"/>
                    <a:pt x="174632" y="163259"/>
                  </a:cubicBezTo>
                  <a:cubicBezTo>
                    <a:pt x="174395" y="163259"/>
                    <a:pt x="166373" y="162314"/>
                    <a:pt x="168496" y="159955"/>
                  </a:cubicBezTo>
                  <a:close/>
                  <a:moveTo>
                    <a:pt x="154574" y="190160"/>
                  </a:moveTo>
                  <a:cubicBezTo>
                    <a:pt x="156225" y="188743"/>
                    <a:pt x="154574" y="190160"/>
                    <a:pt x="154574" y="190160"/>
                  </a:cubicBezTo>
                  <a:cubicBezTo>
                    <a:pt x="154574" y="190160"/>
                    <a:pt x="148439" y="188270"/>
                    <a:pt x="148911" y="187328"/>
                  </a:cubicBezTo>
                  <a:close/>
                  <a:moveTo>
                    <a:pt x="154574" y="190160"/>
                  </a:moveTo>
                  <a:cubicBezTo>
                    <a:pt x="154574" y="190160"/>
                    <a:pt x="154574" y="190160"/>
                    <a:pt x="154574" y="190160"/>
                  </a:cubicBezTo>
                  <a:cubicBezTo>
                    <a:pt x="154574" y="190160"/>
                    <a:pt x="146549" y="190160"/>
                    <a:pt x="147967" y="188507"/>
                  </a:cubicBezTo>
                  <a:close/>
                  <a:moveTo>
                    <a:pt x="156934" y="185911"/>
                  </a:moveTo>
                  <a:cubicBezTo>
                    <a:pt x="157642" y="185439"/>
                    <a:pt x="158115" y="184733"/>
                    <a:pt x="158584" y="184024"/>
                  </a:cubicBezTo>
                  <a:cubicBezTo>
                    <a:pt x="158584" y="184024"/>
                    <a:pt x="160001" y="184024"/>
                    <a:pt x="158584" y="184024"/>
                  </a:cubicBezTo>
                  <a:cubicBezTo>
                    <a:pt x="157170" y="184024"/>
                    <a:pt x="150326" y="185203"/>
                    <a:pt x="150326" y="183552"/>
                  </a:cubicBezTo>
                  <a:close/>
                  <a:moveTo>
                    <a:pt x="151034" y="192047"/>
                  </a:moveTo>
                  <a:cubicBezTo>
                    <a:pt x="151979" y="191338"/>
                    <a:pt x="152921" y="190632"/>
                    <a:pt x="153630" y="189688"/>
                  </a:cubicBezTo>
                  <a:cubicBezTo>
                    <a:pt x="153630" y="189688"/>
                    <a:pt x="153630" y="189688"/>
                    <a:pt x="153630" y="188270"/>
                  </a:cubicBezTo>
                  <a:cubicBezTo>
                    <a:pt x="153630" y="186856"/>
                    <a:pt x="156461" y="186620"/>
                    <a:pt x="155753" y="188270"/>
                  </a:cubicBezTo>
                  <a:cubicBezTo>
                    <a:pt x="155047" y="189924"/>
                    <a:pt x="143482" y="192519"/>
                    <a:pt x="144899" y="190396"/>
                  </a:cubicBezTo>
                  <a:close/>
                  <a:moveTo>
                    <a:pt x="177463" y="154528"/>
                  </a:moveTo>
                  <a:cubicBezTo>
                    <a:pt x="178878" y="154528"/>
                    <a:pt x="178644" y="154528"/>
                    <a:pt x="177463" y="154528"/>
                  </a:cubicBezTo>
                  <a:cubicBezTo>
                    <a:pt x="176282" y="154528"/>
                    <a:pt x="169677" y="154292"/>
                    <a:pt x="170855" y="152874"/>
                  </a:cubicBezTo>
                  <a:close/>
                  <a:moveTo>
                    <a:pt x="153866" y="186620"/>
                  </a:moveTo>
                  <a:cubicBezTo>
                    <a:pt x="153866" y="186620"/>
                    <a:pt x="155280" y="186620"/>
                    <a:pt x="153866" y="186620"/>
                  </a:cubicBezTo>
                  <a:cubicBezTo>
                    <a:pt x="152449" y="186620"/>
                    <a:pt x="147258" y="185911"/>
                    <a:pt x="147967" y="184969"/>
                  </a:cubicBezTo>
                  <a:close/>
                  <a:moveTo>
                    <a:pt x="170855" y="163023"/>
                  </a:moveTo>
                  <a:cubicBezTo>
                    <a:pt x="170855" y="163023"/>
                    <a:pt x="169441" y="163023"/>
                    <a:pt x="170855" y="160900"/>
                  </a:cubicBezTo>
                  <a:cubicBezTo>
                    <a:pt x="172272" y="158774"/>
                    <a:pt x="170855" y="159482"/>
                    <a:pt x="168732" y="160900"/>
                  </a:cubicBezTo>
                  <a:lnTo>
                    <a:pt x="168732" y="159482"/>
                  </a:lnTo>
                  <a:cubicBezTo>
                    <a:pt x="168732" y="159482"/>
                    <a:pt x="168732" y="159482"/>
                    <a:pt x="170383" y="158304"/>
                  </a:cubicBezTo>
                  <a:cubicBezTo>
                    <a:pt x="172036" y="157123"/>
                    <a:pt x="170383" y="159719"/>
                    <a:pt x="172036" y="158304"/>
                  </a:cubicBezTo>
                  <a:cubicBezTo>
                    <a:pt x="171564" y="159010"/>
                    <a:pt x="171091" y="159719"/>
                    <a:pt x="170383" y="160191"/>
                  </a:cubicBezTo>
                  <a:lnTo>
                    <a:pt x="172036" y="160191"/>
                  </a:lnTo>
                  <a:cubicBezTo>
                    <a:pt x="166137" y="159955"/>
                    <a:pt x="164956" y="159955"/>
                    <a:pt x="164956" y="159955"/>
                  </a:cubicBezTo>
                  <a:close/>
                  <a:moveTo>
                    <a:pt x="170855" y="158538"/>
                  </a:moveTo>
                  <a:cubicBezTo>
                    <a:pt x="172272" y="156415"/>
                    <a:pt x="174159" y="155942"/>
                    <a:pt x="173214" y="158538"/>
                  </a:cubicBezTo>
                  <a:lnTo>
                    <a:pt x="171564" y="159955"/>
                  </a:lnTo>
                  <a:cubicBezTo>
                    <a:pt x="171564" y="159955"/>
                    <a:pt x="168496" y="153583"/>
                    <a:pt x="164956" y="155706"/>
                  </a:cubicBezTo>
                  <a:close/>
                  <a:moveTo>
                    <a:pt x="168260" y="158538"/>
                  </a:moveTo>
                  <a:cubicBezTo>
                    <a:pt x="169205" y="157359"/>
                    <a:pt x="170383" y="156415"/>
                    <a:pt x="171564" y="155473"/>
                  </a:cubicBezTo>
                  <a:cubicBezTo>
                    <a:pt x="171564" y="155473"/>
                    <a:pt x="171564" y="155473"/>
                    <a:pt x="171564" y="155473"/>
                  </a:cubicBezTo>
                  <a:close/>
                  <a:moveTo>
                    <a:pt x="173687" y="150043"/>
                  </a:moveTo>
                  <a:cubicBezTo>
                    <a:pt x="173687" y="150043"/>
                    <a:pt x="175340" y="150043"/>
                    <a:pt x="173687" y="150043"/>
                  </a:cubicBezTo>
                  <a:cubicBezTo>
                    <a:pt x="172036" y="150043"/>
                    <a:pt x="168496" y="149337"/>
                    <a:pt x="168496" y="148392"/>
                  </a:cubicBezTo>
                  <a:close/>
                  <a:moveTo>
                    <a:pt x="227017" y="58016"/>
                  </a:moveTo>
                  <a:cubicBezTo>
                    <a:pt x="227017" y="58016"/>
                    <a:pt x="225366" y="58016"/>
                    <a:pt x="227017" y="58016"/>
                  </a:cubicBezTo>
                  <a:cubicBezTo>
                    <a:pt x="228670" y="58016"/>
                    <a:pt x="227017" y="58016"/>
                    <a:pt x="228434" y="58016"/>
                  </a:cubicBezTo>
                  <a:close/>
                  <a:moveTo>
                    <a:pt x="166609" y="150515"/>
                  </a:moveTo>
                  <a:cubicBezTo>
                    <a:pt x="168024" y="148392"/>
                    <a:pt x="170855" y="147448"/>
                    <a:pt x="168496" y="150515"/>
                  </a:cubicBezTo>
                  <a:cubicBezTo>
                    <a:pt x="166137" y="153583"/>
                    <a:pt x="161180" y="149101"/>
                    <a:pt x="160710" y="148865"/>
                  </a:cubicBezTo>
                  <a:close/>
                  <a:moveTo>
                    <a:pt x="225603" y="56126"/>
                  </a:moveTo>
                  <a:cubicBezTo>
                    <a:pt x="225603" y="56126"/>
                    <a:pt x="223241" y="56126"/>
                    <a:pt x="225603" y="54239"/>
                  </a:cubicBezTo>
                  <a:cubicBezTo>
                    <a:pt x="225603" y="55654"/>
                    <a:pt x="227253" y="52822"/>
                    <a:pt x="228198" y="52350"/>
                  </a:cubicBezTo>
                  <a:cubicBezTo>
                    <a:pt x="227489" y="53531"/>
                    <a:pt x="226545" y="54712"/>
                    <a:pt x="225366" y="55890"/>
                  </a:cubicBezTo>
                  <a:cubicBezTo>
                    <a:pt x="220409" y="54239"/>
                    <a:pt x="221354" y="54003"/>
                    <a:pt x="219703" y="55654"/>
                  </a:cubicBezTo>
                  <a:close/>
                  <a:moveTo>
                    <a:pt x="223713" y="54003"/>
                  </a:moveTo>
                  <a:cubicBezTo>
                    <a:pt x="223713" y="54003"/>
                    <a:pt x="223713" y="54003"/>
                    <a:pt x="223713" y="54003"/>
                  </a:cubicBezTo>
                  <a:cubicBezTo>
                    <a:pt x="223713" y="54003"/>
                    <a:pt x="215691" y="54712"/>
                    <a:pt x="217814" y="53531"/>
                  </a:cubicBezTo>
                  <a:close/>
                  <a:moveTo>
                    <a:pt x="143248" y="173404"/>
                  </a:moveTo>
                  <a:cubicBezTo>
                    <a:pt x="143248" y="173404"/>
                    <a:pt x="143248" y="173404"/>
                    <a:pt x="143248" y="173404"/>
                  </a:cubicBezTo>
                  <a:cubicBezTo>
                    <a:pt x="143248" y="173404"/>
                    <a:pt x="136876" y="173876"/>
                    <a:pt x="137349" y="172934"/>
                  </a:cubicBezTo>
                  <a:close/>
                  <a:moveTo>
                    <a:pt x="140650" y="173404"/>
                  </a:moveTo>
                  <a:cubicBezTo>
                    <a:pt x="138291" y="175530"/>
                    <a:pt x="140650" y="173404"/>
                    <a:pt x="140650" y="173404"/>
                  </a:cubicBezTo>
                  <a:cubicBezTo>
                    <a:pt x="139472" y="174585"/>
                    <a:pt x="138291" y="175766"/>
                    <a:pt x="136876" y="176708"/>
                  </a:cubicBezTo>
                  <a:cubicBezTo>
                    <a:pt x="136876" y="175057"/>
                    <a:pt x="139708" y="174585"/>
                    <a:pt x="140650" y="172934"/>
                  </a:cubicBezTo>
                  <a:lnTo>
                    <a:pt x="139236" y="172934"/>
                  </a:lnTo>
                  <a:cubicBezTo>
                    <a:pt x="139236" y="172934"/>
                    <a:pt x="139236" y="171517"/>
                    <a:pt x="140650" y="170809"/>
                  </a:cubicBezTo>
                  <a:cubicBezTo>
                    <a:pt x="142067" y="170103"/>
                    <a:pt x="146316" y="168213"/>
                    <a:pt x="140650" y="172462"/>
                  </a:cubicBezTo>
                  <a:cubicBezTo>
                    <a:pt x="140650" y="172462"/>
                    <a:pt x="142540" y="172462"/>
                    <a:pt x="140650" y="174113"/>
                  </a:cubicBezTo>
                  <a:cubicBezTo>
                    <a:pt x="138763" y="175766"/>
                    <a:pt x="133573" y="175057"/>
                    <a:pt x="134751" y="173404"/>
                  </a:cubicBezTo>
                  <a:close/>
                  <a:moveTo>
                    <a:pt x="137582" y="175766"/>
                  </a:moveTo>
                  <a:cubicBezTo>
                    <a:pt x="137582" y="175766"/>
                    <a:pt x="138999" y="175766"/>
                    <a:pt x="139236" y="175766"/>
                  </a:cubicBezTo>
                  <a:cubicBezTo>
                    <a:pt x="139472" y="175766"/>
                    <a:pt x="130977" y="177180"/>
                    <a:pt x="131683" y="175766"/>
                  </a:cubicBezTo>
                  <a:close/>
                  <a:moveTo>
                    <a:pt x="215691" y="53294"/>
                  </a:moveTo>
                  <a:cubicBezTo>
                    <a:pt x="215691" y="53294"/>
                    <a:pt x="213095" y="53294"/>
                    <a:pt x="215691" y="51880"/>
                  </a:cubicBezTo>
                  <a:cubicBezTo>
                    <a:pt x="218286" y="50463"/>
                    <a:pt x="211678" y="50935"/>
                    <a:pt x="209791" y="53294"/>
                  </a:cubicBezTo>
                  <a:close/>
                  <a:moveTo>
                    <a:pt x="135459" y="175766"/>
                  </a:moveTo>
                  <a:lnTo>
                    <a:pt x="136876" y="173876"/>
                  </a:lnTo>
                  <a:cubicBezTo>
                    <a:pt x="136876" y="175294"/>
                    <a:pt x="136876" y="175057"/>
                    <a:pt x="136876" y="173876"/>
                  </a:cubicBezTo>
                  <a:cubicBezTo>
                    <a:pt x="130741" y="175766"/>
                    <a:pt x="130269" y="175294"/>
                    <a:pt x="129560" y="175766"/>
                  </a:cubicBezTo>
                  <a:close/>
                  <a:moveTo>
                    <a:pt x="137818" y="171045"/>
                  </a:moveTo>
                  <a:cubicBezTo>
                    <a:pt x="137818" y="169630"/>
                    <a:pt x="137818" y="171045"/>
                    <a:pt x="137818" y="169630"/>
                  </a:cubicBezTo>
                  <a:cubicBezTo>
                    <a:pt x="137818" y="168213"/>
                    <a:pt x="133100" y="170103"/>
                    <a:pt x="131919" y="171045"/>
                  </a:cubicBezTo>
                  <a:close/>
                  <a:moveTo>
                    <a:pt x="131919" y="178125"/>
                  </a:moveTo>
                  <a:cubicBezTo>
                    <a:pt x="132392" y="177417"/>
                    <a:pt x="132864" y="176708"/>
                    <a:pt x="133573" y="176236"/>
                  </a:cubicBezTo>
                  <a:cubicBezTo>
                    <a:pt x="133573" y="176236"/>
                    <a:pt x="133573" y="176236"/>
                    <a:pt x="133573" y="176236"/>
                  </a:cubicBezTo>
                  <a:lnTo>
                    <a:pt x="133573" y="176236"/>
                  </a:lnTo>
                  <a:close/>
                  <a:moveTo>
                    <a:pt x="212387" y="49991"/>
                  </a:moveTo>
                  <a:cubicBezTo>
                    <a:pt x="212859" y="49991"/>
                    <a:pt x="213568" y="49991"/>
                    <a:pt x="214040" y="49991"/>
                  </a:cubicBezTo>
                  <a:cubicBezTo>
                    <a:pt x="214040" y="51408"/>
                    <a:pt x="214040" y="49991"/>
                    <a:pt x="214040" y="51408"/>
                  </a:cubicBezTo>
                  <a:cubicBezTo>
                    <a:pt x="214040" y="52822"/>
                    <a:pt x="205779" y="51172"/>
                    <a:pt x="206487" y="49991"/>
                  </a:cubicBezTo>
                  <a:close/>
                  <a:moveTo>
                    <a:pt x="135459" y="167977"/>
                  </a:moveTo>
                  <a:cubicBezTo>
                    <a:pt x="135459" y="167977"/>
                    <a:pt x="135459" y="167977"/>
                    <a:pt x="135459" y="166799"/>
                  </a:cubicBezTo>
                  <a:lnTo>
                    <a:pt x="133809" y="168213"/>
                  </a:lnTo>
                  <a:cubicBezTo>
                    <a:pt x="133809" y="168213"/>
                    <a:pt x="133809" y="166327"/>
                    <a:pt x="136404" y="165382"/>
                  </a:cubicBezTo>
                  <a:cubicBezTo>
                    <a:pt x="138999" y="164437"/>
                    <a:pt x="136404" y="165382"/>
                    <a:pt x="136404" y="167035"/>
                  </a:cubicBezTo>
                  <a:close/>
                  <a:moveTo>
                    <a:pt x="213568" y="45272"/>
                  </a:moveTo>
                  <a:lnTo>
                    <a:pt x="213568" y="46687"/>
                  </a:lnTo>
                  <a:cubicBezTo>
                    <a:pt x="205309" y="48812"/>
                    <a:pt x="206724" y="46687"/>
                    <a:pt x="207668" y="46217"/>
                  </a:cubicBezTo>
                  <a:close/>
                  <a:moveTo>
                    <a:pt x="135459" y="164909"/>
                  </a:moveTo>
                  <a:cubicBezTo>
                    <a:pt x="135459" y="164909"/>
                    <a:pt x="135459" y="164909"/>
                    <a:pt x="135459" y="164909"/>
                  </a:cubicBezTo>
                  <a:cubicBezTo>
                    <a:pt x="135459" y="164909"/>
                    <a:pt x="135459" y="164909"/>
                    <a:pt x="135459" y="164909"/>
                  </a:cubicBezTo>
                  <a:close/>
                  <a:moveTo>
                    <a:pt x="206251" y="46923"/>
                  </a:moveTo>
                  <a:cubicBezTo>
                    <a:pt x="206251" y="46923"/>
                    <a:pt x="206251" y="46923"/>
                    <a:pt x="206251" y="45508"/>
                  </a:cubicBezTo>
                  <a:cubicBezTo>
                    <a:pt x="206251" y="44091"/>
                    <a:pt x="208374" y="43385"/>
                    <a:pt x="207905" y="45508"/>
                  </a:cubicBezTo>
                  <a:cubicBezTo>
                    <a:pt x="207432" y="47631"/>
                    <a:pt x="206487" y="46923"/>
                    <a:pt x="207905" y="45508"/>
                  </a:cubicBezTo>
                  <a:lnTo>
                    <a:pt x="209555" y="43855"/>
                  </a:lnTo>
                  <a:cubicBezTo>
                    <a:pt x="209555" y="43855"/>
                    <a:pt x="209555" y="43855"/>
                    <a:pt x="209555" y="43855"/>
                  </a:cubicBezTo>
                  <a:cubicBezTo>
                    <a:pt x="209555" y="43855"/>
                    <a:pt x="202005" y="47159"/>
                    <a:pt x="200824" y="47631"/>
                  </a:cubicBezTo>
                  <a:close/>
                  <a:moveTo>
                    <a:pt x="130505" y="164909"/>
                  </a:moveTo>
                  <a:cubicBezTo>
                    <a:pt x="130505" y="164909"/>
                    <a:pt x="129324" y="164909"/>
                    <a:pt x="130505" y="163023"/>
                  </a:cubicBezTo>
                  <a:cubicBezTo>
                    <a:pt x="131683" y="161136"/>
                    <a:pt x="130505" y="163023"/>
                    <a:pt x="130505" y="163023"/>
                  </a:cubicBezTo>
                  <a:cubicBezTo>
                    <a:pt x="130505" y="163023"/>
                    <a:pt x="130505" y="163023"/>
                    <a:pt x="130505" y="163023"/>
                  </a:cubicBezTo>
                  <a:cubicBezTo>
                    <a:pt x="131450" y="162786"/>
                    <a:pt x="132392" y="162078"/>
                    <a:pt x="132864" y="161372"/>
                  </a:cubicBezTo>
                  <a:close/>
                  <a:moveTo>
                    <a:pt x="205309" y="44564"/>
                  </a:moveTo>
                  <a:lnTo>
                    <a:pt x="207432" y="42677"/>
                  </a:lnTo>
                  <a:cubicBezTo>
                    <a:pt x="207432" y="42677"/>
                    <a:pt x="199174" y="47395"/>
                    <a:pt x="199879" y="46217"/>
                  </a:cubicBezTo>
                  <a:close/>
                  <a:moveTo>
                    <a:pt x="130977" y="162550"/>
                  </a:moveTo>
                  <a:cubicBezTo>
                    <a:pt x="131919" y="161136"/>
                    <a:pt x="133100" y="159719"/>
                    <a:pt x="134517" y="158538"/>
                  </a:cubicBezTo>
                  <a:lnTo>
                    <a:pt x="134517" y="158538"/>
                  </a:lnTo>
                  <a:cubicBezTo>
                    <a:pt x="132155" y="160900"/>
                    <a:pt x="128851" y="162786"/>
                    <a:pt x="125550" y="163495"/>
                  </a:cubicBezTo>
                  <a:close/>
                  <a:moveTo>
                    <a:pt x="206251" y="42913"/>
                  </a:moveTo>
                  <a:cubicBezTo>
                    <a:pt x="206251" y="42913"/>
                    <a:pt x="207668" y="42913"/>
                    <a:pt x="206251" y="42913"/>
                  </a:cubicBezTo>
                  <a:cubicBezTo>
                    <a:pt x="204837" y="42913"/>
                    <a:pt x="200116" y="45036"/>
                    <a:pt x="200824" y="43855"/>
                  </a:cubicBezTo>
                  <a:close/>
                  <a:moveTo>
                    <a:pt x="129560" y="162550"/>
                  </a:moveTo>
                  <a:cubicBezTo>
                    <a:pt x="129560" y="162550"/>
                    <a:pt x="130741" y="162550"/>
                    <a:pt x="129560" y="162550"/>
                  </a:cubicBezTo>
                  <a:cubicBezTo>
                    <a:pt x="128382" y="162550"/>
                    <a:pt x="128382" y="162550"/>
                    <a:pt x="128146" y="162550"/>
                  </a:cubicBezTo>
                  <a:cubicBezTo>
                    <a:pt x="127909" y="162550"/>
                    <a:pt x="128146" y="162550"/>
                    <a:pt x="128146" y="162550"/>
                  </a:cubicBezTo>
                  <a:cubicBezTo>
                    <a:pt x="128146" y="162550"/>
                    <a:pt x="123424" y="164204"/>
                    <a:pt x="124133" y="163495"/>
                  </a:cubicBezTo>
                  <a:close/>
                  <a:moveTo>
                    <a:pt x="129560" y="160663"/>
                  </a:moveTo>
                  <a:lnTo>
                    <a:pt x="130977" y="159246"/>
                  </a:lnTo>
                  <a:cubicBezTo>
                    <a:pt x="132392" y="159246"/>
                    <a:pt x="132392" y="159246"/>
                    <a:pt x="130977" y="159246"/>
                  </a:cubicBezTo>
                  <a:lnTo>
                    <a:pt x="128618" y="161372"/>
                  </a:lnTo>
                  <a:cubicBezTo>
                    <a:pt x="128618" y="161372"/>
                    <a:pt x="124369" y="162550"/>
                    <a:pt x="124842" y="161605"/>
                  </a:cubicBezTo>
                  <a:close/>
                  <a:moveTo>
                    <a:pt x="202241" y="42677"/>
                  </a:moveTo>
                  <a:cubicBezTo>
                    <a:pt x="203420" y="42204"/>
                    <a:pt x="204364" y="41260"/>
                    <a:pt x="205073" y="40318"/>
                  </a:cubicBezTo>
                  <a:cubicBezTo>
                    <a:pt x="205073" y="40318"/>
                    <a:pt x="205073" y="40318"/>
                    <a:pt x="205073" y="40318"/>
                  </a:cubicBezTo>
                  <a:cubicBezTo>
                    <a:pt x="205073" y="40318"/>
                    <a:pt x="205073" y="40318"/>
                    <a:pt x="202711" y="42677"/>
                  </a:cubicBezTo>
                  <a:cubicBezTo>
                    <a:pt x="200352" y="45036"/>
                    <a:pt x="197284" y="45036"/>
                    <a:pt x="197520" y="44091"/>
                  </a:cubicBezTo>
                  <a:close/>
                  <a:moveTo>
                    <a:pt x="126020" y="163023"/>
                  </a:moveTo>
                  <a:lnTo>
                    <a:pt x="127437" y="161372"/>
                  </a:lnTo>
                  <a:lnTo>
                    <a:pt x="127437" y="161372"/>
                  </a:lnTo>
                  <a:cubicBezTo>
                    <a:pt x="127909" y="160663"/>
                    <a:pt x="128618" y="159955"/>
                    <a:pt x="129324" y="159482"/>
                  </a:cubicBezTo>
                  <a:cubicBezTo>
                    <a:pt x="129324" y="159482"/>
                    <a:pt x="129324" y="159482"/>
                    <a:pt x="129324" y="159482"/>
                  </a:cubicBezTo>
                  <a:cubicBezTo>
                    <a:pt x="129796" y="159482"/>
                    <a:pt x="130032" y="159482"/>
                    <a:pt x="130505" y="159482"/>
                  </a:cubicBezTo>
                  <a:lnTo>
                    <a:pt x="130505" y="159482"/>
                  </a:lnTo>
                  <a:cubicBezTo>
                    <a:pt x="126728" y="159010"/>
                    <a:pt x="122952" y="160900"/>
                    <a:pt x="121301" y="164437"/>
                  </a:cubicBezTo>
                  <a:close/>
                  <a:moveTo>
                    <a:pt x="129324" y="157832"/>
                  </a:moveTo>
                  <a:cubicBezTo>
                    <a:pt x="129324" y="157832"/>
                    <a:pt x="129324" y="157832"/>
                    <a:pt x="129324" y="157832"/>
                  </a:cubicBezTo>
                  <a:cubicBezTo>
                    <a:pt x="129324" y="157832"/>
                    <a:pt x="126256" y="157596"/>
                    <a:pt x="124605" y="159955"/>
                  </a:cubicBezTo>
                  <a:close/>
                  <a:moveTo>
                    <a:pt x="126020" y="157832"/>
                  </a:moveTo>
                  <a:cubicBezTo>
                    <a:pt x="126020" y="157832"/>
                    <a:pt x="126020" y="157832"/>
                    <a:pt x="126020" y="157832"/>
                  </a:cubicBezTo>
                  <a:cubicBezTo>
                    <a:pt x="126020" y="157832"/>
                    <a:pt x="126020" y="157832"/>
                    <a:pt x="126020" y="157832"/>
                  </a:cubicBezTo>
                  <a:lnTo>
                    <a:pt x="126020" y="157832"/>
                  </a:lnTo>
                  <a:close/>
                  <a:moveTo>
                    <a:pt x="126020" y="154055"/>
                  </a:moveTo>
                  <a:cubicBezTo>
                    <a:pt x="126020" y="154055"/>
                    <a:pt x="126020" y="154055"/>
                    <a:pt x="126020" y="155473"/>
                  </a:cubicBezTo>
                  <a:cubicBezTo>
                    <a:pt x="126020" y="156887"/>
                    <a:pt x="121301" y="157596"/>
                    <a:pt x="121301" y="156178"/>
                  </a:cubicBezTo>
                  <a:close/>
                  <a:moveTo>
                    <a:pt x="126020" y="154055"/>
                  </a:moveTo>
                  <a:lnTo>
                    <a:pt x="126020" y="154055"/>
                  </a:lnTo>
                  <a:cubicBezTo>
                    <a:pt x="126492" y="153347"/>
                    <a:pt x="126965" y="152638"/>
                    <a:pt x="127673" y="151932"/>
                  </a:cubicBezTo>
                  <a:cubicBezTo>
                    <a:pt x="127673" y="151932"/>
                    <a:pt x="127673" y="151932"/>
                    <a:pt x="127673" y="151932"/>
                  </a:cubicBezTo>
                  <a:close/>
                  <a:moveTo>
                    <a:pt x="126020" y="152169"/>
                  </a:moveTo>
                  <a:cubicBezTo>
                    <a:pt x="127673" y="152169"/>
                    <a:pt x="127673" y="152169"/>
                    <a:pt x="126020" y="152169"/>
                  </a:cubicBezTo>
                  <a:cubicBezTo>
                    <a:pt x="124369" y="152169"/>
                    <a:pt x="122719" y="153583"/>
                    <a:pt x="121301" y="153819"/>
                  </a:cubicBezTo>
                  <a:close/>
                  <a:moveTo>
                    <a:pt x="122719" y="155236"/>
                  </a:moveTo>
                  <a:cubicBezTo>
                    <a:pt x="124842" y="153347"/>
                    <a:pt x="124842" y="155236"/>
                    <a:pt x="124605" y="155236"/>
                  </a:cubicBezTo>
                  <a:cubicBezTo>
                    <a:pt x="124369" y="155236"/>
                    <a:pt x="117997" y="158068"/>
                    <a:pt x="118706" y="156887"/>
                  </a:cubicBezTo>
                  <a:close/>
                  <a:moveTo>
                    <a:pt x="125078" y="149573"/>
                  </a:moveTo>
                  <a:cubicBezTo>
                    <a:pt x="125078" y="148865"/>
                    <a:pt x="125078" y="148392"/>
                    <a:pt x="125078" y="147684"/>
                  </a:cubicBezTo>
                  <a:cubicBezTo>
                    <a:pt x="126492" y="147684"/>
                    <a:pt x="127201" y="147684"/>
                    <a:pt x="125078" y="147684"/>
                  </a:cubicBezTo>
                  <a:cubicBezTo>
                    <a:pt x="122952" y="147684"/>
                    <a:pt x="121301" y="150279"/>
                    <a:pt x="121301" y="151224"/>
                  </a:cubicBezTo>
                  <a:close/>
                  <a:moveTo>
                    <a:pt x="117761" y="149573"/>
                  </a:moveTo>
                  <a:cubicBezTo>
                    <a:pt x="117761" y="149573"/>
                    <a:pt x="117761" y="149573"/>
                    <a:pt x="117761" y="148156"/>
                  </a:cubicBezTo>
                  <a:cubicBezTo>
                    <a:pt x="117761" y="146739"/>
                    <a:pt x="117761" y="148156"/>
                    <a:pt x="117761" y="149573"/>
                  </a:cubicBezTo>
                  <a:cubicBezTo>
                    <a:pt x="117761" y="150988"/>
                    <a:pt x="113515" y="151696"/>
                    <a:pt x="113752" y="151224"/>
                  </a:cubicBezTo>
                  <a:close/>
                  <a:moveTo>
                    <a:pt x="94164" y="122908"/>
                  </a:moveTo>
                  <a:cubicBezTo>
                    <a:pt x="94164" y="122908"/>
                    <a:pt x="94164" y="122908"/>
                    <a:pt x="94164" y="121255"/>
                  </a:cubicBezTo>
                  <a:cubicBezTo>
                    <a:pt x="94164" y="119604"/>
                    <a:pt x="96054" y="121255"/>
                    <a:pt x="96287" y="121255"/>
                  </a:cubicBezTo>
                  <a:lnTo>
                    <a:pt x="96287" y="121255"/>
                  </a:lnTo>
                  <a:cubicBezTo>
                    <a:pt x="96287" y="121255"/>
                    <a:pt x="90624" y="123142"/>
                    <a:pt x="88973" y="124559"/>
                  </a:cubicBezTo>
                  <a:close/>
                  <a:moveTo>
                    <a:pt x="94164" y="119132"/>
                  </a:moveTo>
                  <a:cubicBezTo>
                    <a:pt x="94164" y="120782"/>
                    <a:pt x="95817" y="119132"/>
                    <a:pt x="94164" y="121255"/>
                  </a:cubicBezTo>
                  <a:cubicBezTo>
                    <a:pt x="88265" y="121963"/>
                    <a:pt x="87087" y="122200"/>
                    <a:pt x="88501" y="120782"/>
                  </a:cubicBezTo>
                  <a:close/>
                  <a:moveTo>
                    <a:pt x="155047" y="3741"/>
                  </a:moveTo>
                  <a:cubicBezTo>
                    <a:pt x="157406" y="2324"/>
                    <a:pt x="155047" y="2324"/>
                    <a:pt x="158348" y="201"/>
                  </a:cubicBezTo>
                  <a:cubicBezTo>
                    <a:pt x="158348" y="1618"/>
                    <a:pt x="158348" y="1618"/>
                    <a:pt x="158348" y="2090"/>
                  </a:cubicBezTo>
                  <a:cubicBezTo>
                    <a:pt x="158348" y="2560"/>
                    <a:pt x="148675" y="6572"/>
                    <a:pt x="149381" y="5391"/>
                  </a:cubicBezTo>
                  <a:close/>
                  <a:moveTo>
                    <a:pt x="158820" y="909"/>
                  </a:moveTo>
                  <a:cubicBezTo>
                    <a:pt x="158820" y="909"/>
                    <a:pt x="158820" y="909"/>
                    <a:pt x="158820" y="909"/>
                  </a:cubicBezTo>
                  <a:cubicBezTo>
                    <a:pt x="158820" y="909"/>
                    <a:pt x="161180" y="-1686"/>
                    <a:pt x="161180" y="-978"/>
                  </a:cubicBezTo>
                  <a:cubicBezTo>
                    <a:pt x="160474" y="-272"/>
                    <a:pt x="159765" y="437"/>
                    <a:pt x="159293" y="1145"/>
                  </a:cubicBezTo>
                  <a:cubicBezTo>
                    <a:pt x="159293" y="1145"/>
                    <a:pt x="156461" y="3505"/>
                    <a:pt x="155989" y="3268"/>
                  </a:cubicBezTo>
                  <a:cubicBezTo>
                    <a:pt x="155047" y="3032"/>
                    <a:pt x="154102" y="2796"/>
                    <a:pt x="153157" y="2560"/>
                  </a:cubicBezTo>
                  <a:close/>
                  <a:moveTo>
                    <a:pt x="86378" y="114647"/>
                  </a:moveTo>
                  <a:cubicBezTo>
                    <a:pt x="86378" y="114647"/>
                    <a:pt x="86378" y="114647"/>
                    <a:pt x="86378" y="114647"/>
                  </a:cubicBezTo>
                  <a:cubicBezTo>
                    <a:pt x="86378" y="114647"/>
                    <a:pt x="86378" y="114647"/>
                    <a:pt x="88737" y="113233"/>
                  </a:cubicBezTo>
                  <a:cubicBezTo>
                    <a:pt x="91096" y="111815"/>
                    <a:pt x="81187" y="115592"/>
                    <a:pt x="80715" y="116300"/>
                  </a:cubicBezTo>
                  <a:close/>
                  <a:moveTo>
                    <a:pt x="153866" y="2796"/>
                  </a:moveTo>
                  <a:lnTo>
                    <a:pt x="156697" y="-272"/>
                  </a:lnTo>
                  <a:cubicBezTo>
                    <a:pt x="156697" y="-272"/>
                    <a:pt x="158115" y="-272"/>
                    <a:pt x="156697" y="-272"/>
                  </a:cubicBezTo>
                  <a:close/>
                  <a:moveTo>
                    <a:pt x="86142" y="112052"/>
                  </a:moveTo>
                  <a:cubicBezTo>
                    <a:pt x="86142" y="112052"/>
                    <a:pt x="87556" y="112052"/>
                    <a:pt x="86142" y="112052"/>
                  </a:cubicBezTo>
                  <a:cubicBezTo>
                    <a:pt x="84724" y="112052"/>
                    <a:pt x="78356" y="115828"/>
                    <a:pt x="80479" y="112760"/>
                  </a:cubicBezTo>
                  <a:close/>
                  <a:moveTo>
                    <a:pt x="154102" y="2324"/>
                  </a:moveTo>
                  <a:cubicBezTo>
                    <a:pt x="154102" y="2324"/>
                    <a:pt x="154102" y="2324"/>
                    <a:pt x="154102" y="2324"/>
                  </a:cubicBezTo>
                  <a:lnTo>
                    <a:pt x="155516" y="2324"/>
                  </a:lnTo>
                  <a:cubicBezTo>
                    <a:pt x="153157" y="909"/>
                    <a:pt x="150089" y="1382"/>
                    <a:pt x="148675" y="3741"/>
                  </a:cubicBezTo>
                  <a:cubicBezTo>
                    <a:pt x="148675" y="3741"/>
                    <a:pt x="148439" y="3977"/>
                    <a:pt x="148439" y="3977"/>
                  </a:cubicBezTo>
                  <a:close/>
                  <a:moveTo>
                    <a:pt x="61836" y="99075"/>
                  </a:moveTo>
                  <a:cubicBezTo>
                    <a:pt x="61836" y="99075"/>
                    <a:pt x="63253" y="99075"/>
                    <a:pt x="61836" y="99075"/>
                  </a:cubicBezTo>
                  <a:cubicBezTo>
                    <a:pt x="60421" y="99075"/>
                    <a:pt x="54758" y="102379"/>
                    <a:pt x="56173" y="100725"/>
                  </a:cubicBezTo>
                  <a:close/>
                  <a:moveTo>
                    <a:pt x="60421" y="99075"/>
                  </a:moveTo>
                  <a:cubicBezTo>
                    <a:pt x="60421" y="99075"/>
                    <a:pt x="60421" y="99075"/>
                    <a:pt x="60421" y="100489"/>
                  </a:cubicBezTo>
                  <a:cubicBezTo>
                    <a:pt x="60421" y="101906"/>
                    <a:pt x="53577" y="102143"/>
                    <a:pt x="54758" y="100253"/>
                  </a:cubicBezTo>
                  <a:close/>
                  <a:moveTo>
                    <a:pt x="58768" y="99075"/>
                  </a:moveTo>
                  <a:lnTo>
                    <a:pt x="59949" y="99075"/>
                  </a:lnTo>
                  <a:lnTo>
                    <a:pt x="59949" y="99075"/>
                  </a:lnTo>
                  <a:cubicBezTo>
                    <a:pt x="52396" y="102379"/>
                    <a:pt x="52869" y="101434"/>
                    <a:pt x="53105" y="101198"/>
                  </a:cubicBezTo>
                  <a:close/>
                  <a:moveTo>
                    <a:pt x="85906" y="28283"/>
                  </a:moveTo>
                  <a:cubicBezTo>
                    <a:pt x="86614" y="27338"/>
                    <a:pt x="87556" y="26393"/>
                    <a:pt x="88737" y="25687"/>
                  </a:cubicBezTo>
                  <a:cubicBezTo>
                    <a:pt x="88737" y="25687"/>
                    <a:pt x="90154" y="25687"/>
                    <a:pt x="91805" y="25687"/>
                  </a:cubicBezTo>
                  <a:lnTo>
                    <a:pt x="91805" y="27102"/>
                  </a:lnTo>
                  <a:cubicBezTo>
                    <a:pt x="88501" y="29933"/>
                    <a:pt x="84488" y="31114"/>
                    <a:pt x="80242" y="30642"/>
                  </a:cubicBezTo>
                  <a:close/>
                  <a:moveTo>
                    <a:pt x="84255" y="26629"/>
                  </a:moveTo>
                  <a:cubicBezTo>
                    <a:pt x="84724" y="25921"/>
                    <a:pt x="85197" y="25215"/>
                    <a:pt x="85906" y="24743"/>
                  </a:cubicBezTo>
                  <a:cubicBezTo>
                    <a:pt x="85906" y="24743"/>
                    <a:pt x="87792" y="24743"/>
                    <a:pt x="88028" y="24743"/>
                  </a:cubicBezTo>
                  <a:close/>
                  <a:moveTo>
                    <a:pt x="42723" y="91050"/>
                  </a:moveTo>
                  <a:cubicBezTo>
                    <a:pt x="42723" y="91050"/>
                    <a:pt x="45555" y="89399"/>
                    <a:pt x="45083" y="91050"/>
                  </a:cubicBezTo>
                  <a:cubicBezTo>
                    <a:pt x="44610" y="92703"/>
                    <a:pt x="37530" y="93412"/>
                    <a:pt x="37060" y="93412"/>
                  </a:cubicBezTo>
                  <a:close/>
                  <a:moveTo>
                    <a:pt x="79770" y="27338"/>
                  </a:moveTo>
                  <a:cubicBezTo>
                    <a:pt x="81893" y="26629"/>
                    <a:pt x="83783" y="25451"/>
                    <a:pt x="85433" y="24034"/>
                  </a:cubicBezTo>
                  <a:lnTo>
                    <a:pt x="85433" y="25687"/>
                  </a:lnTo>
                  <a:cubicBezTo>
                    <a:pt x="85433" y="25687"/>
                    <a:pt x="74107" y="31587"/>
                    <a:pt x="74107" y="29697"/>
                  </a:cubicBezTo>
                  <a:close/>
                  <a:moveTo>
                    <a:pt x="29744" y="95062"/>
                  </a:moveTo>
                  <a:cubicBezTo>
                    <a:pt x="29744" y="95062"/>
                    <a:pt x="29744" y="95062"/>
                    <a:pt x="28563" y="95062"/>
                  </a:cubicBezTo>
                  <a:cubicBezTo>
                    <a:pt x="27385" y="95062"/>
                    <a:pt x="31631" y="92703"/>
                    <a:pt x="32575" y="90813"/>
                  </a:cubicBezTo>
                  <a:cubicBezTo>
                    <a:pt x="33520" y="88927"/>
                    <a:pt x="34462" y="90813"/>
                    <a:pt x="32575" y="90813"/>
                  </a:cubicBezTo>
                  <a:cubicBezTo>
                    <a:pt x="30689" y="90813"/>
                    <a:pt x="25262" y="95535"/>
                    <a:pt x="24081" y="97421"/>
                  </a:cubicBezTo>
                  <a:close/>
                  <a:moveTo>
                    <a:pt x="76938" y="20966"/>
                  </a:moveTo>
                  <a:cubicBezTo>
                    <a:pt x="76938" y="20966"/>
                    <a:pt x="78356" y="19552"/>
                    <a:pt x="79298" y="18607"/>
                  </a:cubicBezTo>
                  <a:cubicBezTo>
                    <a:pt x="80242" y="17662"/>
                    <a:pt x="79298" y="18607"/>
                    <a:pt x="79298" y="20021"/>
                  </a:cubicBezTo>
                  <a:cubicBezTo>
                    <a:pt x="79298" y="21439"/>
                    <a:pt x="72220" y="22384"/>
                    <a:pt x="71039" y="23325"/>
                  </a:cubicBezTo>
                  <a:close/>
                  <a:moveTo>
                    <a:pt x="55464" y="47868"/>
                  </a:moveTo>
                  <a:cubicBezTo>
                    <a:pt x="55464" y="47868"/>
                    <a:pt x="53577" y="49049"/>
                    <a:pt x="52869" y="49754"/>
                  </a:cubicBezTo>
                  <a:cubicBezTo>
                    <a:pt x="52160" y="50463"/>
                    <a:pt x="54050" y="48340"/>
                    <a:pt x="54522" y="47868"/>
                  </a:cubicBezTo>
                  <a:cubicBezTo>
                    <a:pt x="54992" y="47395"/>
                    <a:pt x="54522" y="47868"/>
                    <a:pt x="54522" y="47868"/>
                  </a:cubicBezTo>
                  <a:cubicBezTo>
                    <a:pt x="54522" y="47868"/>
                    <a:pt x="54522" y="47868"/>
                    <a:pt x="56881" y="46450"/>
                  </a:cubicBezTo>
                  <a:close/>
                  <a:moveTo>
                    <a:pt x="30216" y="78781"/>
                  </a:moveTo>
                  <a:cubicBezTo>
                    <a:pt x="30216" y="78781"/>
                    <a:pt x="30216" y="78781"/>
                    <a:pt x="30216" y="78781"/>
                  </a:cubicBezTo>
                  <a:cubicBezTo>
                    <a:pt x="30216" y="78781"/>
                    <a:pt x="23136" y="82083"/>
                    <a:pt x="24317" y="81141"/>
                  </a:cubicBezTo>
                  <a:close/>
                  <a:moveTo>
                    <a:pt x="28563" y="76656"/>
                  </a:moveTo>
                  <a:cubicBezTo>
                    <a:pt x="28563" y="76656"/>
                    <a:pt x="30925" y="76656"/>
                    <a:pt x="30216" y="76656"/>
                  </a:cubicBezTo>
                  <a:cubicBezTo>
                    <a:pt x="29508" y="76656"/>
                    <a:pt x="21958" y="80196"/>
                    <a:pt x="22663" y="79015"/>
                  </a:cubicBezTo>
                  <a:close/>
                  <a:moveTo>
                    <a:pt x="28563" y="74296"/>
                  </a:moveTo>
                  <a:cubicBezTo>
                    <a:pt x="28563" y="74296"/>
                    <a:pt x="29980" y="74296"/>
                    <a:pt x="28563" y="74296"/>
                  </a:cubicBezTo>
                  <a:cubicBezTo>
                    <a:pt x="27148" y="74296"/>
                    <a:pt x="21722" y="77600"/>
                    <a:pt x="22194" y="76656"/>
                  </a:cubicBezTo>
                  <a:close/>
                  <a:moveTo>
                    <a:pt x="22900" y="80432"/>
                  </a:moveTo>
                  <a:cubicBezTo>
                    <a:pt x="22900" y="80432"/>
                    <a:pt x="22900" y="79015"/>
                    <a:pt x="22900" y="80432"/>
                  </a:cubicBezTo>
                  <a:cubicBezTo>
                    <a:pt x="22900" y="81846"/>
                    <a:pt x="25262" y="78781"/>
                    <a:pt x="24553" y="80432"/>
                  </a:cubicBezTo>
                  <a:close/>
                  <a:moveTo>
                    <a:pt x="22900" y="56835"/>
                  </a:moveTo>
                  <a:cubicBezTo>
                    <a:pt x="24081" y="56835"/>
                    <a:pt x="25025" y="55417"/>
                    <a:pt x="25025" y="56835"/>
                  </a:cubicBezTo>
                  <a:cubicBezTo>
                    <a:pt x="25025" y="58249"/>
                    <a:pt x="16531" y="59194"/>
                    <a:pt x="17237" y="582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0" name="Полилиния: фигура 2509">
              <a:extLst>
                <a:ext uri="{FF2B5EF4-FFF2-40B4-BE49-F238E27FC236}">
                  <a16:creationId xmlns:a16="http://schemas.microsoft.com/office/drawing/2014/main" id="{C2B446EB-27D5-9171-FDF0-0B8C04D18D78}"/>
                </a:ext>
              </a:extLst>
            </p:cNvPr>
            <p:cNvSpPr/>
            <p:nvPr/>
          </p:nvSpPr>
          <p:spPr>
            <a:xfrm>
              <a:off x="4895136" y="4301965"/>
              <a:ext cx="4142" cy="2644"/>
            </a:xfrm>
            <a:custGeom>
              <a:avLst/>
              <a:gdLst>
                <a:gd name="connsiteX0" fmla="*/ 2975 w 4142"/>
                <a:gd name="connsiteY0" fmla="*/ -1051 h 2644"/>
                <a:gd name="connsiteX1" fmla="*/ 2975 w 4142"/>
                <a:gd name="connsiteY1" fmla="*/ -1051 h 2644"/>
                <a:gd name="connsiteX2" fmla="*/ -329 w 4142"/>
                <a:gd name="connsiteY2" fmla="*/ -1051 h 2644"/>
                <a:gd name="connsiteX3" fmla="*/ -329 w 4142"/>
                <a:gd name="connsiteY3" fmla="*/ 1545 h 2644"/>
                <a:gd name="connsiteX4" fmla="*/ -329 w 4142"/>
                <a:gd name="connsiteY4" fmla="*/ 1545 h 2644"/>
                <a:gd name="connsiteX5" fmla="*/ 2975 w 4142"/>
                <a:gd name="connsiteY5" fmla="*/ -1051 h 2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2" h="2644">
                  <a:moveTo>
                    <a:pt x="2975" y="-1051"/>
                  </a:moveTo>
                  <a:cubicBezTo>
                    <a:pt x="2975" y="-1051"/>
                    <a:pt x="2975" y="-1051"/>
                    <a:pt x="2975" y="-1051"/>
                  </a:cubicBezTo>
                  <a:cubicBezTo>
                    <a:pt x="-329" y="836"/>
                    <a:pt x="1561" y="-1051"/>
                    <a:pt x="-329" y="-1051"/>
                  </a:cubicBezTo>
                  <a:cubicBezTo>
                    <a:pt x="-2215" y="-1051"/>
                    <a:pt x="-329" y="1072"/>
                    <a:pt x="-329" y="1545"/>
                  </a:cubicBezTo>
                  <a:lnTo>
                    <a:pt x="-329" y="1545"/>
                  </a:lnTo>
                  <a:cubicBezTo>
                    <a:pt x="-329" y="1545"/>
                    <a:pt x="2975" y="-1523"/>
                    <a:pt x="2975" y="-10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1" name="Полилиния: фигура 2510">
              <a:extLst>
                <a:ext uri="{FF2B5EF4-FFF2-40B4-BE49-F238E27FC236}">
                  <a16:creationId xmlns:a16="http://schemas.microsoft.com/office/drawing/2014/main" id="{8C4302F7-4848-12E3-4C8F-7FBF0C6D984B}"/>
                </a:ext>
              </a:extLst>
            </p:cNvPr>
            <p:cNvSpPr/>
            <p:nvPr/>
          </p:nvSpPr>
          <p:spPr>
            <a:xfrm>
              <a:off x="5040837" y="4258124"/>
              <a:ext cx="733" cy="313"/>
            </a:xfrm>
            <a:custGeom>
              <a:avLst/>
              <a:gdLst>
                <a:gd name="connsiteX0" fmla="*/ -434 w 733"/>
                <a:gd name="connsiteY0" fmla="*/ -1100 h 313"/>
                <a:gd name="connsiteX1" fmla="*/ -434 w 733"/>
                <a:gd name="connsiteY1" fmla="*/ -1100 h 313"/>
                <a:gd name="connsiteX2" fmla="*/ -434 w 733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313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394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2" name="Полилиния: фигура 2511">
              <a:extLst>
                <a:ext uri="{FF2B5EF4-FFF2-40B4-BE49-F238E27FC236}">
                  <a16:creationId xmlns:a16="http://schemas.microsoft.com/office/drawing/2014/main" id="{B6B036B5-BB88-F6B7-755E-A3C690A493FC}"/>
                </a:ext>
              </a:extLst>
            </p:cNvPr>
            <p:cNvSpPr/>
            <p:nvPr/>
          </p:nvSpPr>
          <p:spPr>
            <a:xfrm>
              <a:off x="5025290" y="4248212"/>
              <a:ext cx="1650" cy="23597"/>
            </a:xfrm>
            <a:custGeom>
              <a:avLst/>
              <a:gdLst>
                <a:gd name="connsiteX0" fmla="*/ -1167 w 1650"/>
                <a:gd name="connsiteY0" fmla="*/ -1100 h 23597"/>
                <a:gd name="connsiteX1" fmla="*/ 483 w 1650"/>
                <a:gd name="connsiteY1" fmla="*/ -1100 h 23597"/>
                <a:gd name="connsiteX2" fmla="*/ -698 w 1650"/>
                <a:gd name="connsiteY2" fmla="*/ -1100 h 23597"/>
                <a:gd name="connsiteX3" fmla="*/ 483 w 1650"/>
                <a:gd name="connsiteY3" fmla="*/ -1100 h 23597"/>
                <a:gd name="connsiteX4" fmla="*/ -1167 w 1650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23597">
                  <a:moveTo>
                    <a:pt x="-1167" y="-1100"/>
                  </a:moveTo>
                  <a:lnTo>
                    <a:pt x="483" y="-1100"/>
                  </a:lnTo>
                  <a:cubicBezTo>
                    <a:pt x="483" y="-1100"/>
                    <a:pt x="483" y="-1100"/>
                    <a:pt x="-698" y="-1100"/>
                  </a:cubicBezTo>
                  <a:lnTo>
                    <a:pt x="483" y="-1100"/>
                  </a:lnTo>
                  <a:cubicBezTo>
                    <a:pt x="-698" y="-1100"/>
                    <a:pt x="-698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3" name="Полилиния: фигура 2512">
              <a:extLst>
                <a:ext uri="{FF2B5EF4-FFF2-40B4-BE49-F238E27FC236}">
                  <a16:creationId xmlns:a16="http://schemas.microsoft.com/office/drawing/2014/main" id="{2DC7A49D-F59A-DAFE-5893-CD9A12E807D1}"/>
                </a:ext>
              </a:extLst>
            </p:cNvPr>
            <p:cNvSpPr/>
            <p:nvPr/>
          </p:nvSpPr>
          <p:spPr>
            <a:xfrm>
              <a:off x="4983995" y="4296824"/>
              <a:ext cx="2359" cy="1886"/>
            </a:xfrm>
            <a:custGeom>
              <a:avLst/>
              <a:gdLst>
                <a:gd name="connsiteX0" fmla="*/ -461 w 2359"/>
                <a:gd name="connsiteY0" fmla="*/ 787 h 1886"/>
                <a:gd name="connsiteX1" fmla="*/ 1192 w 2359"/>
                <a:gd name="connsiteY1" fmla="*/ -1100 h 1886"/>
                <a:gd name="connsiteX2" fmla="*/ -1167 w 2359"/>
                <a:gd name="connsiteY2" fmla="*/ 550 h 1886"/>
                <a:gd name="connsiteX3" fmla="*/ -461 w 2359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886">
                  <a:moveTo>
                    <a:pt x="-461" y="787"/>
                  </a:moveTo>
                  <a:cubicBezTo>
                    <a:pt x="-461" y="787"/>
                    <a:pt x="-461" y="787"/>
                    <a:pt x="1192" y="-1100"/>
                  </a:cubicBezTo>
                  <a:lnTo>
                    <a:pt x="-1167" y="550"/>
                  </a:lnTo>
                  <a:cubicBezTo>
                    <a:pt x="-1167" y="550"/>
                    <a:pt x="247" y="-394"/>
                    <a:pt x="-46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4" name="Полилиния: фигура 2513">
              <a:extLst>
                <a:ext uri="{FF2B5EF4-FFF2-40B4-BE49-F238E27FC236}">
                  <a16:creationId xmlns:a16="http://schemas.microsoft.com/office/drawing/2014/main" id="{B3B818C5-A691-8C37-94E7-1FFD1D6B2225}"/>
                </a:ext>
              </a:extLst>
            </p:cNvPr>
            <p:cNvSpPr/>
            <p:nvPr/>
          </p:nvSpPr>
          <p:spPr>
            <a:xfrm>
              <a:off x="5001456" y="4276528"/>
              <a:ext cx="1886" cy="1417"/>
            </a:xfrm>
            <a:custGeom>
              <a:avLst/>
              <a:gdLst>
                <a:gd name="connsiteX0" fmla="*/ -1167 w 1886"/>
                <a:gd name="connsiteY0" fmla="*/ 317 h 1417"/>
                <a:gd name="connsiteX1" fmla="*/ 720 w 1886"/>
                <a:gd name="connsiteY1" fmla="*/ -1100 h 1417"/>
                <a:gd name="connsiteX2" fmla="*/ -461 w 1886"/>
                <a:gd name="connsiteY2" fmla="*/ -1100 h 1417"/>
                <a:gd name="connsiteX3" fmla="*/ -1167 w 1886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17">
                  <a:moveTo>
                    <a:pt x="-1167" y="317"/>
                  </a:moveTo>
                  <a:cubicBezTo>
                    <a:pt x="-461" y="81"/>
                    <a:pt x="247" y="-392"/>
                    <a:pt x="720" y="-1100"/>
                  </a:cubicBezTo>
                  <a:cubicBezTo>
                    <a:pt x="720" y="-1100"/>
                    <a:pt x="-698" y="-1100"/>
                    <a:pt x="-461" y="-1100"/>
                  </a:cubicBezTo>
                  <a:cubicBezTo>
                    <a:pt x="-225" y="-1100"/>
                    <a:pt x="-931" y="-155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5" name="Полилиния: фигура 2514">
              <a:extLst>
                <a:ext uri="{FF2B5EF4-FFF2-40B4-BE49-F238E27FC236}">
                  <a16:creationId xmlns:a16="http://schemas.microsoft.com/office/drawing/2014/main" id="{6447E111-64DF-31F8-8E12-4E4A24F7D913}"/>
                </a:ext>
              </a:extLst>
            </p:cNvPr>
            <p:cNvSpPr/>
            <p:nvPr/>
          </p:nvSpPr>
          <p:spPr>
            <a:xfrm>
              <a:off x="4992489" y="4285259"/>
              <a:ext cx="2122" cy="1417"/>
            </a:xfrm>
            <a:custGeom>
              <a:avLst/>
              <a:gdLst>
                <a:gd name="connsiteX0" fmla="*/ 483 w 2122"/>
                <a:gd name="connsiteY0" fmla="*/ -1100 h 1417"/>
                <a:gd name="connsiteX1" fmla="*/ -1167 w 2122"/>
                <a:gd name="connsiteY1" fmla="*/ 317 h 1417"/>
                <a:gd name="connsiteX2" fmla="*/ 956 w 2122"/>
                <a:gd name="connsiteY2" fmla="*/ -1100 h 1417"/>
                <a:gd name="connsiteX3" fmla="*/ 956 w 2122"/>
                <a:gd name="connsiteY3" fmla="*/ -1100 h 1417"/>
                <a:gd name="connsiteX4" fmla="*/ 483 w 2122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1417">
                  <a:moveTo>
                    <a:pt x="483" y="-1100"/>
                  </a:moveTo>
                  <a:cubicBezTo>
                    <a:pt x="483" y="-1100"/>
                    <a:pt x="483" y="-1100"/>
                    <a:pt x="-1167" y="317"/>
                  </a:cubicBezTo>
                  <a:lnTo>
                    <a:pt x="956" y="-1100"/>
                  </a:ln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247" y="-1100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6" name="Полилиния: фигура 2515">
              <a:extLst>
                <a:ext uri="{FF2B5EF4-FFF2-40B4-BE49-F238E27FC236}">
                  <a16:creationId xmlns:a16="http://schemas.microsoft.com/office/drawing/2014/main" id="{2029DC76-2B88-19DF-E035-782E11AC99F2}"/>
                </a:ext>
              </a:extLst>
            </p:cNvPr>
            <p:cNvSpPr/>
            <p:nvPr/>
          </p:nvSpPr>
          <p:spPr>
            <a:xfrm>
              <a:off x="5027413" y="4234133"/>
              <a:ext cx="5541" cy="4268"/>
            </a:xfrm>
            <a:custGeom>
              <a:avLst/>
              <a:gdLst>
                <a:gd name="connsiteX0" fmla="*/ 3787 w 5541"/>
                <a:gd name="connsiteY0" fmla="*/ 944 h 4268"/>
                <a:gd name="connsiteX1" fmla="*/ 2373 w 5541"/>
                <a:gd name="connsiteY1" fmla="*/ 944 h 4268"/>
                <a:gd name="connsiteX2" fmla="*/ 2373 w 5541"/>
                <a:gd name="connsiteY2" fmla="*/ -470 h 4268"/>
                <a:gd name="connsiteX3" fmla="*/ 956 w 5541"/>
                <a:gd name="connsiteY3" fmla="*/ -470 h 4268"/>
                <a:gd name="connsiteX4" fmla="*/ -1167 w 5541"/>
                <a:gd name="connsiteY4" fmla="*/ 944 h 4268"/>
                <a:gd name="connsiteX5" fmla="*/ 247 w 5541"/>
                <a:gd name="connsiteY5" fmla="*/ 2597 h 4268"/>
                <a:gd name="connsiteX6" fmla="*/ 3787 w 5541"/>
                <a:gd name="connsiteY6" fmla="*/ 944 h 4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41" h="4268">
                  <a:moveTo>
                    <a:pt x="3787" y="944"/>
                  </a:moveTo>
                  <a:cubicBezTo>
                    <a:pt x="5205" y="-470"/>
                    <a:pt x="3787" y="944"/>
                    <a:pt x="2373" y="944"/>
                  </a:cubicBezTo>
                  <a:cubicBezTo>
                    <a:pt x="956" y="944"/>
                    <a:pt x="2373" y="944"/>
                    <a:pt x="2373" y="-470"/>
                  </a:cubicBezTo>
                  <a:cubicBezTo>
                    <a:pt x="2373" y="-1887"/>
                    <a:pt x="483" y="-470"/>
                    <a:pt x="956" y="-470"/>
                  </a:cubicBezTo>
                  <a:lnTo>
                    <a:pt x="-1167" y="944"/>
                  </a:lnTo>
                  <a:cubicBezTo>
                    <a:pt x="-1167" y="944"/>
                    <a:pt x="956" y="944"/>
                    <a:pt x="247" y="2597"/>
                  </a:cubicBezTo>
                  <a:cubicBezTo>
                    <a:pt x="-459" y="4248"/>
                    <a:pt x="2843" y="1889"/>
                    <a:pt x="378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7" name="Полилиния: фигура 2516">
              <a:extLst>
                <a:ext uri="{FF2B5EF4-FFF2-40B4-BE49-F238E27FC236}">
                  <a16:creationId xmlns:a16="http://schemas.microsoft.com/office/drawing/2014/main" id="{82893AC9-2E28-AD91-2031-DAD1E496AB83}"/>
                </a:ext>
              </a:extLst>
            </p:cNvPr>
            <p:cNvSpPr/>
            <p:nvPr/>
          </p:nvSpPr>
          <p:spPr>
            <a:xfrm>
              <a:off x="4982054" y="4291369"/>
              <a:ext cx="4772" cy="3027"/>
            </a:xfrm>
            <a:custGeom>
              <a:avLst/>
              <a:gdLst>
                <a:gd name="connsiteX0" fmla="*/ 3605 w 4772"/>
                <a:gd name="connsiteY0" fmla="*/ -367 h 3027"/>
                <a:gd name="connsiteX1" fmla="*/ 301 w 4772"/>
                <a:gd name="connsiteY1" fmla="*/ -367 h 3027"/>
                <a:gd name="connsiteX2" fmla="*/ 301 w 4772"/>
                <a:gd name="connsiteY2" fmla="*/ -367 h 3027"/>
                <a:gd name="connsiteX3" fmla="*/ 301 w 4772"/>
                <a:gd name="connsiteY3" fmla="*/ -367 h 3027"/>
                <a:gd name="connsiteX4" fmla="*/ 301 w 4772"/>
                <a:gd name="connsiteY4" fmla="*/ 1756 h 3027"/>
                <a:gd name="connsiteX5" fmla="*/ 3605 w 4772"/>
                <a:gd name="connsiteY5" fmla="*/ -367 h 3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2" h="3027">
                  <a:moveTo>
                    <a:pt x="3605" y="-367"/>
                  </a:moveTo>
                  <a:cubicBezTo>
                    <a:pt x="3605" y="-367"/>
                    <a:pt x="3605" y="-2017"/>
                    <a:pt x="301" y="-367"/>
                  </a:cubicBezTo>
                  <a:cubicBezTo>
                    <a:pt x="-3003" y="1287"/>
                    <a:pt x="301" y="-367"/>
                    <a:pt x="301" y="-367"/>
                  </a:cubicBezTo>
                  <a:cubicBezTo>
                    <a:pt x="301" y="-367"/>
                    <a:pt x="301" y="-367"/>
                    <a:pt x="301" y="-367"/>
                  </a:cubicBezTo>
                  <a:cubicBezTo>
                    <a:pt x="301" y="-367"/>
                    <a:pt x="301" y="1051"/>
                    <a:pt x="301" y="1756"/>
                  </a:cubicBezTo>
                  <a:cubicBezTo>
                    <a:pt x="301" y="2465"/>
                    <a:pt x="1952" y="814"/>
                    <a:pt x="3605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8" name="Полилиния: фигура 2517">
              <a:extLst>
                <a:ext uri="{FF2B5EF4-FFF2-40B4-BE49-F238E27FC236}">
                  <a16:creationId xmlns:a16="http://schemas.microsoft.com/office/drawing/2014/main" id="{E83E534A-D03B-09EE-B508-A4791EFDA568}"/>
                </a:ext>
              </a:extLst>
            </p:cNvPr>
            <p:cNvSpPr/>
            <p:nvPr/>
          </p:nvSpPr>
          <p:spPr>
            <a:xfrm>
              <a:off x="5040154" y="4220602"/>
              <a:ext cx="23597" cy="2125"/>
            </a:xfrm>
            <a:custGeom>
              <a:avLst/>
              <a:gdLst>
                <a:gd name="connsiteX0" fmla="*/ -1167 w 23597"/>
                <a:gd name="connsiteY0" fmla="*/ 1026 h 2125"/>
                <a:gd name="connsiteX1" fmla="*/ -1167 w 23597"/>
                <a:gd name="connsiteY1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125">
                  <a:moveTo>
                    <a:pt x="-1167" y="1026"/>
                  </a:moveTo>
                  <a:cubicBezTo>
                    <a:pt x="-1167" y="-155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19" name="Полилиния: фигура 2518">
              <a:extLst>
                <a:ext uri="{FF2B5EF4-FFF2-40B4-BE49-F238E27FC236}">
                  <a16:creationId xmlns:a16="http://schemas.microsoft.com/office/drawing/2014/main" id="{46350462-771D-A350-46A8-AB6D22EB6B85}"/>
                </a:ext>
              </a:extLst>
            </p:cNvPr>
            <p:cNvSpPr/>
            <p:nvPr/>
          </p:nvSpPr>
          <p:spPr>
            <a:xfrm>
              <a:off x="4937270" y="4344488"/>
              <a:ext cx="3030" cy="23597"/>
            </a:xfrm>
            <a:custGeom>
              <a:avLst/>
              <a:gdLst>
                <a:gd name="connsiteX0" fmla="*/ -1167 w 3030"/>
                <a:gd name="connsiteY0" fmla="*/ -1100 h 23597"/>
                <a:gd name="connsiteX1" fmla="*/ 959 w 3030"/>
                <a:gd name="connsiteY1" fmla="*/ -1100 h 23597"/>
                <a:gd name="connsiteX2" fmla="*/ -222 w 303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30" h="23597">
                  <a:moveTo>
                    <a:pt x="-1167" y="-1100"/>
                  </a:moveTo>
                  <a:cubicBezTo>
                    <a:pt x="14" y="-1100"/>
                    <a:pt x="-1167" y="-1100"/>
                    <a:pt x="959" y="-1100"/>
                  </a:cubicBezTo>
                  <a:cubicBezTo>
                    <a:pt x="3082" y="-1100"/>
                    <a:pt x="959" y="-1100"/>
                    <a:pt x="-2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0" name="Полилиния: фигура 2519">
              <a:extLst>
                <a:ext uri="{FF2B5EF4-FFF2-40B4-BE49-F238E27FC236}">
                  <a16:creationId xmlns:a16="http://schemas.microsoft.com/office/drawing/2014/main" id="{E2E73D2A-7D92-4DF2-2D3B-5DFEB7688785}"/>
                </a:ext>
              </a:extLst>
            </p:cNvPr>
            <p:cNvSpPr/>
            <p:nvPr/>
          </p:nvSpPr>
          <p:spPr>
            <a:xfrm>
              <a:off x="4984018" y="4289980"/>
              <a:ext cx="1863" cy="23597"/>
            </a:xfrm>
            <a:custGeom>
              <a:avLst/>
              <a:gdLst>
                <a:gd name="connsiteX0" fmla="*/ 696 w 1863"/>
                <a:gd name="connsiteY0" fmla="*/ -1100 h 23597"/>
                <a:gd name="connsiteX1" fmla="*/ -721 w 1863"/>
                <a:gd name="connsiteY1" fmla="*/ -1100 h 23597"/>
                <a:gd name="connsiteX2" fmla="*/ 696 w 186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23597">
                  <a:moveTo>
                    <a:pt x="696" y="-1100"/>
                  </a:moveTo>
                  <a:cubicBezTo>
                    <a:pt x="696" y="-1100"/>
                    <a:pt x="696" y="-1100"/>
                    <a:pt x="-721" y="-1100"/>
                  </a:cubicBezTo>
                  <a:cubicBezTo>
                    <a:pt x="-2135" y="-1100"/>
                    <a:pt x="224" y="-1100"/>
                    <a:pt x="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1" name="Полилиния: фигура 2520">
              <a:extLst>
                <a:ext uri="{FF2B5EF4-FFF2-40B4-BE49-F238E27FC236}">
                  <a16:creationId xmlns:a16="http://schemas.microsoft.com/office/drawing/2014/main" id="{0BF43DAC-0604-42C5-DB28-1BCA8A58D633}"/>
                </a:ext>
              </a:extLst>
            </p:cNvPr>
            <p:cNvSpPr/>
            <p:nvPr/>
          </p:nvSpPr>
          <p:spPr>
            <a:xfrm>
              <a:off x="5024109" y="4236020"/>
              <a:ext cx="2385" cy="2044"/>
            </a:xfrm>
            <a:custGeom>
              <a:avLst/>
              <a:gdLst>
                <a:gd name="connsiteX0" fmla="*/ -1167 w 2385"/>
                <a:gd name="connsiteY0" fmla="*/ 944 h 2044"/>
                <a:gd name="connsiteX1" fmla="*/ 483 w 2385"/>
                <a:gd name="connsiteY1" fmla="*/ -470 h 2044"/>
                <a:gd name="connsiteX2" fmla="*/ 483 w 2385"/>
                <a:gd name="connsiteY2" fmla="*/ -470 h 2044"/>
                <a:gd name="connsiteX3" fmla="*/ -1167 w 2385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044">
                  <a:moveTo>
                    <a:pt x="-1167" y="944"/>
                  </a:moveTo>
                  <a:cubicBezTo>
                    <a:pt x="-1167" y="944"/>
                    <a:pt x="-1167" y="944"/>
                    <a:pt x="483" y="-470"/>
                  </a:cubicBezTo>
                  <a:cubicBezTo>
                    <a:pt x="2137" y="-1887"/>
                    <a:pt x="483" y="-470"/>
                    <a:pt x="483" y="-470"/>
                  </a:cubicBezTo>
                  <a:cubicBezTo>
                    <a:pt x="483" y="-470"/>
                    <a:pt x="483" y="-706"/>
                    <a:pt x="-116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2" name="Полилиния: фигура 2521">
              <a:extLst>
                <a:ext uri="{FF2B5EF4-FFF2-40B4-BE49-F238E27FC236}">
                  <a16:creationId xmlns:a16="http://schemas.microsoft.com/office/drawing/2014/main" id="{DF133EC6-10EC-83C1-AA24-54B5526070FE}"/>
                </a:ext>
              </a:extLst>
            </p:cNvPr>
            <p:cNvSpPr/>
            <p:nvPr/>
          </p:nvSpPr>
          <p:spPr>
            <a:xfrm>
              <a:off x="4949148" y="4323314"/>
              <a:ext cx="2045" cy="1037"/>
            </a:xfrm>
            <a:custGeom>
              <a:avLst/>
              <a:gdLst>
                <a:gd name="connsiteX0" fmla="*/ 879 w 2045"/>
                <a:gd name="connsiteY0" fmla="*/ -692 h 1037"/>
                <a:gd name="connsiteX1" fmla="*/ 879 w 2045"/>
                <a:gd name="connsiteY1" fmla="*/ -692 h 1037"/>
                <a:gd name="connsiteX2" fmla="*/ -539 w 2045"/>
                <a:gd name="connsiteY2" fmla="*/ -692 h 1037"/>
                <a:gd name="connsiteX3" fmla="*/ -539 w 2045"/>
                <a:gd name="connsiteY3" fmla="*/ -692 h 1037"/>
                <a:gd name="connsiteX4" fmla="*/ 879 w 2045"/>
                <a:gd name="connsiteY4" fmla="*/ -692 h 1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1037">
                  <a:moveTo>
                    <a:pt x="879" y="-692"/>
                  </a:moveTo>
                  <a:lnTo>
                    <a:pt x="879" y="-692"/>
                  </a:lnTo>
                  <a:cubicBezTo>
                    <a:pt x="879" y="-692"/>
                    <a:pt x="879" y="-692"/>
                    <a:pt x="-539" y="-692"/>
                  </a:cubicBezTo>
                  <a:cubicBezTo>
                    <a:pt x="-1953" y="-692"/>
                    <a:pt x="-539" y="725"/>
                    <a:pt x="-539" y="-692"/>
                  </a:cubicBezTo>
                  <a:cubicBezTo>
                    <a:pt x="-539" y="-2107"/>
                    <a:pt x="-775" y="725"/>
                    <a:pt x="879" y="-6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3" name="Полилиния: фигура 2522">
              <a:extLst>
                <a:ext uri="{FF2B5EF4-FFF2-40B4-BE49-F238E27FC236}">
                  <a16:creationId xmlns:a16="http://schemas.microsoft.com/office/drawing/2014/main" id="{5924F7BB-091E-81B2-916D-581E788771EA}"/>
                </a:ext>
              </a:extLst>
            </p:cNvPr>
            <p:cNvSpPr/>
            <p:nvPr/>
          </p:nvSpPr>
          <p:spPr>
            <a:xfrm>
              <a:off x="4963229" y="4298947"/>
              <a:ext cx="2595" cy="1924"/>
            </a:xfrm>
            <a:custGeom>
              <a:avLst/>
              <a:gdLst>
                <a:gd name="connsiteX0" fmla="*/ 1428 w 2595"/>
                <a:gd name="connsiteY0" fmla="*/ 314 h 1924"/>
                <a:gd name="connsiteX1" fmla="*/ 1428 w 2595"/>
                <a:gd name="connsiteY1" fmla="*/ -1100 h 1924"/>
                <a:gd name="connsiteX2" fmla="*/ -1167 w 2595"/>
                <a:gd name="connsiteY2" fmla="*/ 787 h 1924"/>
                <a:gd name="connsiteX3" fmla="*/ 1428 w 2595"/>
                <a:gd name="connsiteY3" fmla="*/ 314 h 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924">
                  <a:moveTo>
                    <a:pt x="1428" y="314"/>
                  </a:moveTo>
                  <a:cubicBezTo>
                    <a:pt x="1428" y="314"/>
                    <a:pt x="1428" y="314"/>
                    <a:pt x="1428" y="-1100"/>
                  </a:cubicBezTo>
                  <a:lnTo>
                    <a:pt x="-1167" y="787"/>
                  </a:lnTo>
                  <a:cubicBezTo>
                    <a:pt x="-1167" y="787"/>
                    <a:pt x="247" y="1023"/>
                    <a:pt x="1428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4" name="Полилиния: фигура 2523">
              <a:extLst>
                <a:ext uri="{FF2B5EF4-FFF2-40B4-BE49-F238E27FC236}">
                  <a16:creationId xmlns:a16="http://schemas.microsoft.com/office/drawing/2014/main" id="{C9B74DD0-B0BF-3E0C-6EDC-8B90D7618739}"/>
                </a:ext>
              </a:extLst>
            </p:cNvPr>
            <p:cNvSpPr/>
            <p:nvPr/>
          </p:nvSpPr>
          <p:spPr>
            <a:xfrm>
              <a:off x="5020334" y="4219842"/>
              <a:ext cx="5222" cy="4772"/>
            </a:xfrm>
            <a:custGeom>
              <a:avLst/>
              <a:gdLst>
                <a:gd name="connsiteX0" fmla="*/ 1899 w 5222"/>
                <a:gd name="connsiteY0" fmla="*/ 3672 h 4772"/>
                <a:gd name="connsiteX1" fmla="*/ -224 w 5222"/>
                <a:gd name="connsiteY1" fmla="*/ 3672 h 4772"/>
                <a:gd name="connsiteX2" fmla="*/ -224 w 5222"/>
                <a:gd name="connsiteY2" fmla="*/ 3672 h 4772"/>
                <a:gd name="connsiteX3" fmla="*/ 3553 w 5222"/>
                <a:gd name="connsiteY3" fmla="*/ 368 h 4772"/>
                <a:gd name="connsiteX4" fmla="*/ 3553 w 5222"/>
                <a:gd name="connsiteY4" fmla="*/ 368 h 4772"/>
                <a:gd name="connsiteX5" fmla="*/ 1899 w 5222"/>
                <a:gd name="connsiteY5" fmla="*/ 3672 h 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22" h="4772">
                  <a:moveTo>
                    <a:pt x="1899" y="3672"/>
                  </a:moveTo>
                  <a:cubicBezTo>
                    <a:pt x="1899" y="3672"/>
                    <a:pt x="1899" y="3672"/>
                    <a:pt x="-224" y="3672"/>
                  </a:cubicBezTo>
                  <a:cubicBezTo>
                    <a:pt x="-2347" y="3672"/>
                    <a:pt x="-224" y="3672"/>
                    <a:pt x="-224" y="3672"/>
                  </a:cubicBezTo>
                  <a:cubicBezTo>
                    <a:pt x="-224" y="3672"/>
                    <a:pt x="1899" y="3672"/>
                    <a:pt x="3553" y="368"/>
                  </a:cubicBezTo>
                  <a:cubicBezTo>
                    <a:pt x="5203" y="-2936"/>
                    <a:pt x="2136" y="368"/>
                    <a:pt x="3553" y="368"/>
                  </a:cubicBezTo>
                  <a:cubicBezTo>
                    <a:pt x="4967" y="368"/>
                    <a:pt x="2136" y="3672"/>
                    <a:pt x="1899" y="3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5" name="Полилиния: фигура 2524">
              <a:extLst>
                <a:ext uri="{FF2B5EF4-FFF2-40B4-BE49-F238E27FC236}">
                  <a16:creationId xmlns:a16="http://schemas.microsoft.com/office/drawing/2014/main" id="{B9C0A504-2BD9-4BC2-CE47-0164668DBD19}"/>
                </a:ext>
              </a:extLst>
            </p:cNvPr>
            <p:cNvSpPr/>
            <p:nvPr/>
          </p:nvSpPr>
          <p:spPr>
            <a:xfrm>
              <a:off x="5021413" y="4218872"/>
              <a:ext cx="3010" cy="3304"/>
            </a:xfrm>
            <a:custGeom>
              <a:avLst/>
              <a:gdLst>
                <a:gd name="connsiteX0" fmla="*/ 1056 w 3010"/>
                <a:gd name="connsiteY0" fmla="*/ 1575 h 3304"/>
                <a:gd name="connsiteX1" fmla="*/ 1056 w 3010"/>
                <a:gd name="connsiteY1" fmla="*/ -311 h 3304"/>
                <a:gd name="connsiteX2" fmla="*/ -595 w 3010"/>
                <a:gd name="connsiteY2" fmla="*/ 1339 h 3304"/>
                <a:gd name="connsiteX3" fmla="*/ 1056 w 3010"/>
                <a:gd name="connsiteY3" fmla="*/ 1575 h 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10" h="3304">
                  <a:moveTo>
                    <a:pt x="1056" y="1575"/>
                  </a:moveTo>
                  <a:cubicBezTo>
                    <a:pt x="1056" y="161"/>
                    <a:pt x="-831" y="1575"/>
                    <a:pt x="1056" y="-311"/>
                  </a:cubicBezTo>
                  <a:cubicBezTo>
                    <a:pt x="2943" y="-2201"/>
                    <a:pt x="1056" y="-311"/>
                    <a:pt x="-595" y="1339"/>
                  </a:cubicBezTo>
                  <a:cubicBezTo>
                    <a:pt x="-2248" y="2993"/>
                    <a:pt x="111" y="1812"/>
                    <a:pt x="1056" y="1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6" name="Полилиния: фигура 2525">
              <a:extLst>
                <a:ext uri="{FF2B5EF4-FFF2-40B4-BE49-F238E27FC236}">
                  <a16:creationId xmlns:a16="http://schemas.microsoft.com/office/drawing/2014/main" id="{73635F44-15B4-D15B-B952-9020E88D6ED7}"/>
                </a:ext>
              </a:extLst>
            </p:cNvPr>
            <p:cNvSpPr/>
            <p:nvPr/>
          </p:nvSpPr>
          <p:spPr>
            <a:xfrm>
              <a:off x="5018835" y="4218558"/>
              <a:ext cx="2914" cy="6289"/>
            </a:xfrm>
            <a:custGeom>
              <a:avLst/>
              <a:gdLst>
                <a:gd name="connsiteX0" fmla="*/ 1039 w 2914"/>
                <a:gd name="connsiteY0" fmla="*/ 1416 h 6289"/>
                <a:gd name="connsiteX1" fmla="*/ -378 w 2914"/>
                <a:gd name="connsiteY1" fmla="*/ 3070 h 6289"/>
                <a:gd name="connsiteX2" fmla="*/ -378 w 2914"/>
                <a:gd name="connsiteY2" fmla="*/ 4720 h 6289"/>
                <a:gd name="connsiteX3" fmla="*/ 1748 w 2914"/>
                <a:gd name="connsiteY3" fmla="*/ 944 h 6289"/>
                <a:gd name="connsiteX4" fmla="*/ 1748 w 2914"/>
                <a:gd name="connsiteY4" fmla="*/ -470 h 6289"/>
                <a:gd name="connsiteX5" fmla="*/ -848 w 2914"/>
                <a:gd name="connsiteY5" fmla="*/ -470 h 6289"/>
                <a:gd name="connsiteX6" fmla="*/ -848 w 2914"/>
                <a:gd name="connsiteY6" fmla="*/ -470 h 6289"/>
                <a:gd name="connsiteX7" fmla="*/ 567 w 2914"/>
                <a:gd name="connsiteY7" fmla="*/ -470 h 6289"/>
                <a:gd name="connsiteX8" fmla="*/ 567 w 2914"/>
                <a:gd name="connsiteY8" fmla="*/ -470 h 6289"/>
                <a:gd name="connsiteX9" fmla="*/ -1084 w 2914"/>
                <a:gd name="connsiteY9" fmla="*/ 1416 h 6289"/>
                <a:gd name="connsiteX10" fmla="*/ 1039 w 2914"/>
                <a:gd name="connsiteY10" fmla="*/ 1416 h 6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14" h="6289">
                  <a:moveTo>
                    <a:pt x="1039" y="1416"/>
                  </a:moveTo>
                  <a:lnTo>
                    <a:pt x="-378" y="3070"/>
                  </a:lnTo>
                  <a:cubicBezTo>
                    <a:pt x="-378" y="3070"/>
                    <a:pt x="-378" y="3070"/>
                    <a:pt x="-378" y="4720"/>
                  </a:cubicBezTo>
                  <a:cubicBezTo>
                    <a:pt x="-378" y="6374"/>
                    <a:pt x="-378" y="3306"/>
                    <a:pt x="1748" y="944"/>
                  </a:cubicBezTo>
                  <a:cubicBezTo>
                    <a:pt x="-142" y="2125"/>
                    <a:pt x="1748" y="944"/>
                    <a:pt x="1748" y="-470"/>
                  </a:cubicBezTo>
                  <a:cubicBezTo>
                    <a:pt x="1748" y="-1887"/>
                    <a:pt x="330" y="-470"/>
                    <a:pt x="-848" y="-470"/>
                  </a:cubicBezTo>
                  <a:lnTo>
                    <a:pt x="-848" y="-470"/>
                  </a:lnTo>
                  <a:lnTo>
                    <a:pt x="567" y="-470"/>
                  </a:lnTo>
                  <a:lnTo>
                    <a:pt x="567" y="-470"/>
                  </a:lnTo>
                  <a:cubicBezTo>
                    <a:pt x="567" y="-470"/>
                    <a:pt x="-612" y="-470"/>
                    <a:pt x="-1084" y="1416"/>
                  </a:cubicBezTo>
                  <a:cubicBezTo>
                    <a:pt x="-1556" y="3306"/>
                    <a:pt x="94" y="2125"/>
                    <a:pt x="1039" y="1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7" name="Полилиния: фигура 2526">
              <a:extLst>
                <a:ext uri="{FF2B5EF4-FFF2-40B4-BE49-F238E27FC236}">
                  <a16:creationId xmlns:a16="http://schemas.microsoft.com/office/drawing/2014/main" id="{44CFB0ED-F626-84D7-72AA-D7D36566D530}"/>
                </a:ext>
              </a:extLst>
            </p:cNvPr>
            <p:cNvSpPr/>
            <p:nvPr/>
          </p:nvSpPr>
          <p:spPr>
            <a:xfrm>
              <a:off x="4913203" y="4344619"/>
              <a:ext cx="103" cy="104"/>
            </a:xfrm>
            <a:custGeom>
              <a:avLst/>
              <a:gdLst>
                <a:gd name="connsiteX0" fmla="*/ -1167 w 103"/>
                <a:gd name="connsiteY0" fmla="*/ -995 h 104"/>
                <a:gd name="connsiteX1" fmla="*/ -1167 w 103"/>
                <a:gd name="connsiteY1" fmla="*/ -995 h 104"/>
                <a:gd name="connsiteX2" fmla="*/ -1167 w 103"/>
                <a:gd name="connsiteY2" fmla="*/ -995 h 104"/>
                <a:gd name="connsiteX3" fmla="*/ -1167 w 103"/>
                <a:gd name="connsiteY3" fmla="*/ -995 h 104"/>
                <a:gd name="connsiteX4" fmla="*/ -1167 w 103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" h="104">
                  <a:moveTo>
                    <a:pt x="-1167" y="-995"/>
                  </a:moveTo>
                  <a:lnTo>
                    <a:pt x="-1167" y="-995"/>
                  </a:lnTo>
                  <a:lnTo>
                    <a:pt x="-1167" y="-995"/>
                  </a:ln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-934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8" name="Полилиния: фигура 2527">
              <a:extLst>
                <a:ext uri="{FF2B5EF4-FFF2-40B4-BE49-F238E27FC236}">
                  <a16:creationId xmlns:a16="http://schemas.microsoft.com/office/drawing/2014/main" id="{6CE158DB-471E-B2D3-8A7A-C335269E770C}"/>
                </a:ext>
              </a:extLst>
            </p:cNvPr>
            <p:cNvSpPr/>
            <p:nvPr/>
          </p:nvSpPr>
          <p:spPr>
            <a:xfrm>
              <a:off x="4917554" y="4328882"/>
              <a:ext cx="1678" cy="2157"/>
            </a:xfrm>
            <a:custGeom>
              <a:avLst/>
              <a:gdLst>
                <a:gd name="connsiteX0" fmla="*/ -327 w 1678"/>
                <a:gd name="connsiteY0" fmla="*/ 1057 h 2157"/>
                <a:gd name="connsiteX1" fmla="*/ -327 w 1678"/>
                <a:gd name="connsiteY1" fmla="*/ -830 h 2157"/>
                <a:gd name="connsiteX2" fmla="*/ -327 w 1678"/>
                <a:gd name="connsiteY2" fmla="*/ -830 h 2157"/>
                <a:gd name="connsiteX3" fmla="*/ -327 w 1678"/>
                <a:gd name="connsiteY3" fmla="*/ 1057 h 2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" h="2157">
                  <a:moveTo>
                    <a:pt x="-327" y="1057"/>
                  </a:moveTo>
                  <a:cubicBezTo>
                    <a:pt x="-327" y="1057"/>
                    <a:pt x="1559" y="-2011"/>
                    <a:pt x="-327" y="-830"/>
                  </a:cubicBezTo>
                  <a:cubicBezTo>
                    <a:pt x="-2217" y="349"/>
                    <a:pt x="-327" y="-830"/>
                    <a:pt x="-327" y="-830"/>
                  </a:cubicBezTo>
                  <a:cubicBezTo>
                    <a:pt x="-327" y="-830"/>
                    <a:pt x="1323" y="-596"/>
                    <a:pt x="-327" y="10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29" name="Полилиния: фигура 2528">
              <a:extLst>
                <a:ext uri="{FF2B5EF4-FFF2-40B4-BE49-F238E27FC236}">
                  <a16:creationId xmlns:a16="http://schemas.microsoft.com/office/drawing/2014/main" id="{A894F7CB-8C4A-A065-FFE4-BA2361FF0D04}"/>
                </a:ext>
              </a:extLst>
            </p:cNvPr>
            <p:cNvSpPr/>
            <p:nvPr/>
          </p:nvSpPr>
          <p:spPr>
            <a:xfrm>
              <a:off x="4918630" y="4321171"/>
              <a:ext cx="3985" cy="3495"/>
            </a:xfrm>
            <a:custGeom>
              <a:avLst/>
              <a:gdLst>
                <a:gd name="connsiteX0" fmla="*/ 1664 w 3985"/>
                <a:gd name="connsiteY0" fmla="*/ 981 h 3495"/>
                <a:gd name="connsiteX1" fmla="*/ 1664 w 3985"/>
                <a:gd name="connsiteY1" fmla="*/ -908 h 3495"/>
                <a:gd name="connsiteX2" fmla="*/ -1167 w 3985"/>
                <a:gd name="connsiteY2" fmla="*/ 2396 h 3495"/>
                <a:gd name="connsiteX3" fmla="*/ 1664 w 3985"/>
                <a:gd name="connsiteY3" fmla="*/ 981 h 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85" h="3495">
                  <a:moveTo>
                    <a:pt x="1664" y="981"/>
                  </a:moveTo>
                  <a:cubicBezTo>
                    <a:pt x="1664" y="981"/>
                    <a:pt x="4260" y="-1850"/>
                    <a:pt x="1664" y="-908"/>
                  </a:cubicBezTo>
                  <a:cubicBezTo>
                    <a:pt x="-931" y="37"/>
                    <a:pt x="1664" y="273"/>
                    <a:pt x="-1167" y="2396"/>
                  </a:cubicBezTo>
                  <a:cubicBezTo>
                    <a:pt x="483" y="2396"/>
                    <a:pt x="720" y="1215"/>
                    <a:pt x="1664" y="9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0" name="Полилиния: фигура 2529">
              <a:extLst>
                <a:ext uri="{FF2B5EF4-FFF2-40B4-BE49-F238E27FC236}">
                  <a16:creationId xmlns:a16="http://schemas.microsoft.com/office/drawing/2014/main" id="{8F9A837D-2F6A-3078-860D-E460916575BE}"/>
                </a:ext>
              </a:extLst>
            </p:cNvPr>
            <p:cNvSpPr/>
            <p:nvPr/>
          </p:nvSpPr>
          <p:spPr>
            <a:xfrm>
              <a:off x="4958980" y="4267719"/>
              <a:ext cx="629" cy="313"/>
            </a:xfrm>
            <a:custGeom>
              <a:avLst/>
              <a:gdLst>
                <a:gd name="connsiteX0" fmla="*/ -1167 w 629"/>
                <a:gd name="connsiteY0" fmla="*/ -786 h 313"/>
                <a:gd name="connsiteX1" fmla="*/ -1167 w 629"/>
                <a:gd name="connsiteY1" fmla="*/ -786 h 313"/>
                <a:gd name="connsiteX2" fmla="*/ -1167 w 629"/>
                <a:gd name="connsiteY2" fmla="*/ -786 h 313"/>
                <a:gd name="connsiteX3" fmla="*/ -1167 w 629"/>
                <a:gd name="connsiteY3" fmla="*/ -786 h 313"/>
                <a:gd name="connsiteX4" fmla="*/ -1167 w 629"/>
                <a:gd name="connsiteY4" fmla="*/ -786 h 313"/>
                <a:gd name="connsiteX5" fmla="*/ -1167 w 629"/>
                <a:gd name="connsiteY5" fmla="*/ -786 h 313"/>
                <a:gd name="connsiteX6" fmla="*/ -1167 w 629"/>
                <a:gd name="connsiteY6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" h="313">
                  <a:moveTo>
                    <a:pt x="-1167" y="-786"/>
                  </a:moveTo>
                  <a:cubicBezTo>
                    <a:pt x="250" y="-786"/>
                    <a:pt x="-1167" y="-786"/>
                    <a:pt x="-1167" y="-786"/>
                  </a:cubicBezTo>
                  <a:cubicBezTo>
                    <a:pt x="-1167" y="-786"/>
                    <a:pt x="-1167" y="-786"/>
                    <a:pt x="-1167" y="-786"/>
                  </a:cubicBezTo>
                  <a:lnTo>
                    <a:pt x="-1167" y="-786"/>
                  </a:lnTo>
                  <a:lnTo>
                    <a:pt x="-1167" y="-786"/>
                  </a:lnTo>
                  <a:lnTo>
                    <a:pt x="-1167" y="-786"/>
                  </a:lnTo>
                  <a:cubicBezTo>
                    <a:pt x="-1167" y="-786"/>
                    <a:pt x="-1167" y="-1492"/>
                    <a:pt x="-1167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1" name="Полилиния: фигура 2530">
              <a:extLst>
                <a:ext uri="{FF2B5EF4-FFF2-40B4-BE49-F238E27FC236}">
                  <a16:creationId xmlns:a16="http://schemas.microsoft.com/office/drawing/2014/main" id="{BF419BC6-8DB6-67EE-543B-522A0FB2175C}"/>
                </a:ext>
              </a:extLst>
            </p:cNvPr>
            <p:cNvSpPr/>
            <p:nvPr/>
          </p:nvSpPr>
          <p:spPr>
            <a:xfrm>
              <a:off x="4917921" y="4306733"/>
              <a:ext cx="5190" cy="6371"/>
            </a:xfrm>
            <a:custGeom>
              <a:avLst/>
              <a:gdLst>
                <a:gd name="connsiteX0" fmla="*/ 720 w 5190"/>
                <a:gd name="connsiteY0" fmla="*/ 4799 h 6371"/>
                <a:gd name="connsiteX1" fmla="*/ 720 w 5190"/>
                <a:gd name="connsiteY1" fmla="*/ 2912 h 6371"/>
                <a:gd name="connsiteX2" fmla="*/ 4024 w 5190"/>
                <a:gd name="connsiteY2" fmla="*/ -1100 h 6371"/>
                <a:gd name="connsiteX3" fmla="*/ -1167 w 5190"/>
                <a:gd name="connsiteY3" fmla="*/ 3854 h 6371"/>
                <a:gd name="connsiteX4" fmla="*/ -1167 w 5190"/>
                <a:gd name="connsiteY4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0" h="6371">
                  <a:moveTo>
                    <a:pt x="720" y="4799"/>
                  </a:moveTo>
                  <a:cubicBezTo>
                    <a:pt x="1901" y="4799"/>
                    <a:pt x="720" y="4799"/>
                    <a:pt x="720" y="2912"/>
                  </a:cubicBezTo>
                  <a:cubicBezTo>
                    <a:pt x="2137" y="1731"/>
                    <a:pt x="3079" y="553"/>
                    <a:pt x="4024" y="-1100"/>
                  </a:cubicBezTo>
                  <a:lnTo>
                    <a:pt x="-1167" y="3854"/>
                  </a:lnTo>
                  <a:cubicBezTo>
                    <a:pt x="2137" y="1259"/>
                    <a:pt x="-1167" y="3854"/>
                    <a:pt x="-1167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2" name="Полилиния: фигура 2531">
              <a:extLst>
                <a:ext uri="{FF2B5EF4-FFF2-40B4-BE49-F238E27FC236}">
                  <a16:creationId xmlns:a16="http://schemas.microsoft.com/office/drawing/2014/main" id="{2835FCC4-CEFE-93BD-E8E6-6B570AAA835C}"/>
                </a:ext>
              </a:extLst>
            </p:cNvPr>
            <p:cNvSpPr/>
            <p:nvPr/>
          </p:nvSpPr>
          <p:spPr>
            <a:xfrm>
              <a:off x="4922473" y="4302688"/>
              <a:ext cx="2139" cy="2826"/>
            </a:xfrm>
            <a:custGeom>
              <a:avLst/>
              <a:gdLst>
                <a:gd name="connsiteX0" fmla="*/ 888 w 2139"/>
                <a:gd name="connsiteY0" fmla="*/ 1294 h 2826"/>
                <a:gd name="connsiteX1" fmla="*/ 888 w 2139"/>
                <a:gd name="connsiteY1" fmla="*/ -832 h 2826"/>
                <a:gd name="connsiteX2" fmla="*/ -765 w 2139"/>
                <a:gd name="connsiteY2" fmla="*/ 1058 h 2826"/>
                <a:gd name="connsiteX3" fmla="*/ 888 w 2139"/>
                <a:gd name="connsiteY3" fmla="*/ 1294 h 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" h="2826">
                  <a:moveTo>
                    <a:pt x="888" y="1294"/>
                  </a:moveTo>
                  <a:cubicBezTo>
                    <a:pt x="888" y="113"/>
                    <a:pt x="888" y="-123"/>
                    <a:pt x="888" y="-832"/>
                  </a:cubicBezTo>
                  <a:cubicBezTo>
                    <a:pt x="888" y="-1538"/>
                    <a:pt x="888" y="-832"/>
                    <a:pt x="-765" y="1058"/>
                  </a:cubicBezTo>
                  <a:cubicBezTo>
                    <a:pt x="-2416" y="2945"/>
                    <a:pt x="1594" y="113"/>
                    <a:pt x="888" y="1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3" name="Полилиния: фигура 2532">
              <a:extLst>
                <a:ext uri="{FF2B5EF4-FFF2-40B4-BE49-F238E27FC236}">
                  <a16:creationId xmlns:a16="http://schemas.microsoft.com/office/drawing/2014/main" id="{490AD9EE-14EF-E429-5993-34AC311377FE}"/>
                </a:ext>
              </a:extLst>
            </p:cNvPr>
            <p:cNvSpPr/>
            <p:nvPr/>
          </p:nvSpPr>
          <p:spPr>
            <a:xfrm>
              <a:off x="4919508" y="4307749"/>
              <a:ext cx="3060" cy="2988"/>
            </a:xfrm>
            <a:custGeom>
              <a:avLst/>
              <a:gdLst>
                <a:gd name="connsiteX0" fmla="*/ -631 w 3060"/>
                <a:gd name="connsiteY0" fmla="*/ 1424 h 2988"/>
                <a:gd name="connsiteX1" fmla="*/ -631 w 3060"/>
                <a:gd name="connsiteY1" fmla="*/ 1424 h 2988"/>
                <a:gd name="connsiteX2" fmla="*/ 786 w 3060"/>
                <a:gd name="connsiteY2" fmla="*/ 7 h 2988"/>
                <a:gd name="connsiteX3" fmla="*/ 786 w 3060"/>
                <a:gd name="connsiteY3" fmla="*/ 7 h 2988"/>
                <a:gd name="connsiteX4" fmla="*/ 786 w 3060"/>
                <a:gd name="connsiteY4" fmla="*/ 7 h 2988"/>
                <a:gd name="connsiteX5" fmla="*/ -631 w 3060"/>
                <a:gd name="connsiteY5" fmla="*/ 1424 h 2988"/>
                <a:gd name="connsiteX6" fmla="*/ -631 w 3060"/>
                <a:gd name="connsiteY6" fmla="*/ 1424 h 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60" h="2988">
                  <a:moveTo>
                    <a:pt x="-631" y="1424"/>
                  </a:moveTo>
                  <a:cubicBezTo>
                    <a:pt x="-631" y="1424"/>
                    <a:pt x="-631" y="1424"/>
                    <a:pt x="-631" y="1424"/>
                  </a:cubicBezTo>
                  <a:lnTo>
                    <a:pt x="786" y="7"/>
                  </a:lnTo>
                  <a:cubicBezTo>
                    <a:pt x="786" y="7"/>
                    <a:pt x="786" y="7"/>
                    <a:pt x="786" y="7"/>
                  </a:cubicBezTo>
                  <a:cubicBezTo>
                    <a:pt x="786" y="7"/>
                    <a:pt x="-1809" y="2605"/>
                    <a:pt x="786" y="7"/>
                  </a:cubicBezTo>
                  <a:cubicBezTo>
                    <a:pt x="3381" y="-2589"/>
                    <a:pt x="786" y="7"/>
                    <a:pt x="-631" y="1424"/>
                  </a:cubicBezTo>
                  <a:cubicBezTo>
                    <a:pt x="-2046" y="2838"/>
                    <a:pt x="-159" y="479"/>
                    <a:pt x="-631" y="14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4" name="Полилиния: фигура 2533">
              <a:extLst>
                <a:ext uri="{FF2B5EF4-FFF2-40B4-BE49-F238E27FC236}">
                  <a16:creationId xmlns:a16="http://schemas.microsoft.com/office/drawing/2014/main" id="{8051996C-9515-4453-8BDF-5A0869ECE0EC}"/>
                </a:ext>
              </a:extLst>
            </p:cNvPr>
            <p:cNvSpPr/>
            <p:nvPr/>
          </p:nvSpPr>
          <p:spPr>
            <a:xfrm>
              <a:off x="4919335" y="4303403"/>
              <a:ext cx="2596" cy="1679"/>
            </a:xfrm>
            <a:custGeom>
              <a:avLst/>
              <a:gdLst>
                <a:gd name="connsiteX0" fmla="*/ -1167 w 2596"/>
                <a:gd name="connsiteY0" fmla="*/ 580 h 1679"/>
                <a:gd name="connsiteX1" fmla="*/ -1167 w 2596"/>
                <a:gd name="connsiteY1" fmla="*/ 580 h 1679"/>
                <a:gd name="connsiteX2" fmla="*/ 1195 w 2596"/>
                <a:gd name="connsiteY2" fmla="*/ -1074 h 1679"/>
                <a:gd name="connsiteX3" fmla="*/ -1167 w 2596"/>
                <a:gd name="connsiteY3" fmla="*/ 580 h 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6" h="1679">
                  <a:moveTo>
                    <a:pt x="-1167" y="580"/>
                  </a:moveTo>
                  <a:cubicBezTo>
                    <a:pt x="-1167" y="580"/>
                    <a:pt x="-1167" y="580"/>
                    <a:pt x="-1167" y="580"/>
                  </a:cubicBezTo>
                  <a:cubicBezTo>
                    <a:pt x="-1167" y="580"/>
                    <a:pt x="250" y="-838"/>
                    <a:pt x="1195" y="-1074"/>
                  </a:cubicBezTo>
                  <a:cubicBezTo>
                    <a:pt x="2137" y="-1310"/>
                    <a:pt x="14" y="107"/>
                    <a:pt x="-1167" y="5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5" name="Полилиния: фигура 2534">
              <a:extLst>
                <a:ext uri="{FF2B5EF4-FFF2-40B4-BE49-F238E27FC236}">
                  <a16:creationId xmlns:a16="http://schemas.microsoft.com/office/drawing/2014/main" id="{A5F0518B-15FA-7049-D113-FD1BD2975561}"/>
                </a:ext>
              </a:extLst>
            </p:cNvPr>
            <p:cNvSpPr/>
            <p:nvPr/>
          </p:nvSpPr>
          <p:spPr>
            <a:xfrm>
              <a:off x="4904236" y="4311322"/>
              <a:ext cx="3850" cy="2727"/>
            </a:xfrm>
            <a:custGeom>
              <a:avLst/>
              <a:gdLst>
                <a:gd name="connsiteX0" fmla="*/ -1167 w 3850"/>
                <a:gd name="connsiteY0" fmla="*/ 1627 h 2727"/>
                <a:gd name="connsiteX1" fmla="*/ 247 w 3850"/>
                <a:gd name="connsiteY1" fmla="*/ 1627 h 2727"/>
                <a:gd name="connsiteX2" fmla="*/ 2370 w 3850"/>
                <a:gd name="connsiteY2" fmla="*/ -498 h 2727"/>
                <a:gd name="connsiteX3" fmla="*/ 2370 w 3850"/>
                <a:gd name="connsiteY3" fmla="*/ -498 h 2727"/>
                <a:gd name="connsiteX4" fmla="*/ 2370 w 3850"/>
                <a:gd name="connsiteY4" fmla="*/ -498 h 2727"/>
                <a:gd name="connsiteX5" fmla="*/ -1167 w 3850"/>
                <a:gd name="connsiteY5" fmla="*/ 1627 h 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50" h="2727">
                  <a:moveTo>
                    <a:pt x="-1167" y="1627"/>
                  </a:moveTo>
                  <a:cubicBezTo>
                    <a:pt x="-1167" y="1627"/>
                    <a:pt x="-1167" y="1627"/>
                    <a:pt x="247" y="1627"/>
                  </a:cubicBezTo>
                  <a:cubicBezTo>
                    <a:pt x="1664" y="1627"/>
                    <a:pt x="1901" y="1627"/>
                    <a:pt x="2370" y="-498"/>
                  </a:cubicBezTo>
                  <a:lnTo>
                    <a:pt x="2370" y="-498"/>
                  </a:lnTo>
                  <a:cubicBezTo>
                    <a:pt x="2370" y="-498"/>
                    <a:pt x="956" y="1391"/>
                    <a:pt x="2370" y="-498"/>
                  </a:cubicBezTo>
                  <a:cubicBezTo>
                    <a:pt x="3787" y="-2385"/>
                    <a:pt x="11" y="683"/>
                    <a:pt x="-1167" y="16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6" name="Полилиния: фигура 2535">
              <a:extLst>
                <a:ext uri="{FF2B5EF4-FFF2-40B4-BE49-F238E27FC236}">
                  <a16:creationId xmlns:a16="http://schemas.microsoft.com/office/drawing/2014/main" id="{19DB3F9F-A0C2-7A89-E0E3-1D1B2D711388}"/>
                </a:ext>
              </a:extLst>
            </p:cNvPr>
            <p:cNvSpPr/>
            <p:nvPr/>
          </p:nvSpPr>
          <p:spPr>
            <a:xfrm>
              <a:off x="4921697" y="4287857"/>
              <a:ext cx="2595" cy="1886"/>
            </a:xfrm>
            <a:custGeom>
              <a:avLst/>
              <a:gdLst>
                <a:gd name="connsiteX0" fmla="*/ -461 w 2595"/>
                <a:gd name="connsiteY0" fmla="*/ 314 h 1886"/>
                <a:gd name="connsiteX1" fmla="*/ -461 w 2595"/>
                <a:gd name="connsiteY1" fmla="*/ 314 h 1886"/>
                <a:gd name="connsiteX2" fmla="*/ 1428 w 2595"/>
                <a:gd name="connsiteY2" fmla="*/ -1100 h 1886"/>
                <a:gd name="connsiteX3" fmla="*/ -1167 w 2595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886">
                  <a:moveTo>
                    <a:pt x="-461" y="314"/>
                  </a:moveTo>
                  <a:cubicBezTo>
                    <a:pt x="-461" y="314"/>
                    <a:pt x="-461" y="314"/>
                    <a:pt x="-461" y="314"/>
                  </a:cubicBezTo>
                  <a:lnTo>
                    <a:pt x="1428" y="-1100"/>
                  </a:lnTo>
                  <a:cubicBezTo>
                    <a:pt x="1428" y="-1100"/>
                    <a:pt x="-698" y="-1100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7" name="Полилиния: фигура 2536">
              <a:extLst>
                <a:ext uri="{FF2B5EF4-FFF2-40B4-BE49-F238E27FC236}">
                  <a16:creationId xmlns:a16="http://schemas.microsoft.com/office/drawing/2014/main" id="{491A57B3-0E00-A864-A15B-A42F213E51E3}"/>
                </a:ext>
              </a:extLst>
            </p:cNvPr>
            <p:cNvSpPr/>
            <p:nvPr/>
          </p:nvSpPr>
          <p:spPr>
            <a:xfrm>
              <a:off x="4953868" y="4244673"/>
              <a:ext cx="1258" cy="2357"/>
            </a:xfrm>
            <a:custGeom>
              <a:avLst/>
              <a:gdLst>
                <a:gd name="connsiteX0" fmla="*/ -537 w 1258"/>
                <a:gd name="connsiteY0" fmla="*/ -157 h 2357"/>
                <a:gd name="connsiteX1" fmla="*/ -537 w 1258"/>
                <a:gd name="connsiteY1" fmla="*/ -157 h 2357"/>
                <a:gd name="connsiteX2" fmla="*/ -537 w 1258"/>
                <a:gd name="connsiteY2" fmla="*/ -157 h 2357"/>
                <a:gd name="connsiteX3" fmla="*/ -537 w 1258"/>
                <a:gd name="connsiteY3" fmla="*/ 1258 h 2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" h="2357">
                  <a:moveTo>
                    <a:pt x="-537" y="-157"/>
                  </a:moveTo>
                  <a:cubicBezTo>
                    <a:pt x="-537" y="-157"/>
                    <a:pt x="-537" y="-157"/>
                    <a:pt x="-537" y="-157"/>
                  </a:cubicBezTo>
                  <a:cubicBezTo>
                    <a:pt x="-537" y="-157"/>
                    <a:pt x="877" y="-2280"/>
                    <a:pt x="-537" y="-157"/>
                  </a:cubicBezTo>
                  <a:cubicBezTo>
                    <a:pt x="-1955" y="1966"/>
                    <a:pt x="-537" y="-157"/>
                    <a:pt x="-537" y="12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8" name="Полилиния: фигура 2537">
              <a:extLst>
                <a:ext uri="{FF2B5EF4-FFF2-40B4-BE49-F238E27FC236}">
                  <a16:creationId xmlns:a16="http://schemas.microsoft.com/office/drawing/2014/main" id="{083039EF-F343-165A-C99B-AED09DD06737}"/>
                </a:ext>
              </a:extLst>
            </p:cNvPr>
            <p:cNvSpPr/>
            <p:nvPr/>
          </p:nvSpPr>
          <p:spPr>
            <a:xfrm>
              <a:off x="4895907" y="4305763"/>
              <a:ext cx="4276" cy="4117"/>
            </a:xfrm>
            <a:custGeom>
              <a:avLst/>
              <a:gdLst>
                <a:gd name="connsiteX0" fmla="*/ 790 w 4276"/>
                <a:gd name="connsiteY0" fmla="*/ 1523 h 4117"/>
                <a:gd name="connsiteX1" fmla="*/ 790 w 4276"/>
                <a:gd name="connsiteY1" fmla="*/ 2937 h 4117"/>
                <a:gd name="connsiteX2" fmla="*/ 2441 w 4276"/>
                <a:gd name="connsiteY2" fmla="*/ -367 h 4117"/>
                <a:gd name="connsiteX3" fmla="*/ 82 w 4276"/>
                <a:gd name="connsiteY3" fmla="*/ -367 h 4117"/>
                <a:gd name="connsiteX4" fmla="*/ 790 w 4276"/>
                <a:gd name="connsiteY4" fmla="*/ 1523 h 4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6" h="4117">
                  <a:moveTo>
                    <a:pt x="790" y="1523"/>
                  </a:moveTo>
                  <a:cubicBezTo>
                    <a:pt x="790" y="2937"/>
                    <a:pt x="790" y="3174"/>
                    <a:pt x="790" y="2937"/>
                  </a:cubicBezTo>
                  <a:cubicBezTo>
                    <a:pt x="790" y="2701"/>
                    <a:pt x="790" y="1287"/>
                    <a:pt x="2441" y="-367"/>
                  </a:cubicBezTo>
                  <a:cubicBezTo>
                    <a:pt x="4094" y="-2017"/>
                    <a:pt x="2441" y="-367"/>
                    <a:pt x="82" y="-367"/>
                  </a:cubicBezTo>
                  <a:cubicBezTo>
                    <a:pt x="-2278" y="-367"/>
                    <a:pt x="-863" y="2937"/>
                    <a:pt x="790" y="15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39" name="Полилиния: фигура 2538">
              <a:extLst>
                <a:ext uri="{FF2B5EF4-FFF2-40B4-BE49-F238E27FC236}">
                  <a16:creationId xmlns:a16="http://schemas.microsoft.com/office/drawing/2014/main" id="{82F19046-C333-BC96-BC48-85175AE67D48}"/>
                </a:ext>
              </a:extLst>
            </p:cNvPr>
            <p:cNvSpPr/>
            <p:nvPr/>
          </p:nvSpPr>
          <p:spPr>
            <a:xfrm>
              <a:off x="4895267" y="4305112"/>
              <a:ext cx="4247" cy="2618"/>
            </a:xfrm>
            <a:custGeom>
              <a:avLst/>
              <a:gdLst>
                <a:gd name="connsiteX0" fmla="*/ 3080 w 4247"/>
                <a:gd name="connsiteY0" fmla="*/ -657 h 2618"/>
                <a:gd name="connsiteX1" fmla="*/ 3080 w 4247"/>
                <a:gd name="connsiteY1" fmla="*/ -657 h 2618"/>
                <a:gd name="connsiteX2" fmla="*/ 1194 w 4247"/>
                <a:gd name="connsiteY2" fmla="*/ -657 h 2618"/>
                <a:gd name="connsiteX3" fmla="*/ -224 w 4247"/>
                <a:gd name="connsiteY3" fmla="*/ 994 h 2618"/>
                <a:gd name="connsiteX4" fmla="*/ -224 w 4247"/>
                <a:gd name="connsiteY4" fmla="*/ 994 h 2618"/>
                <a:gd name="connsiteX5" fmla="*/ -224 w 4247"/>
                <a:gd name="connsiteY5" fmla="*/ 994 h 2618"/>
                <a:gd name="connsiteX6" fmla="*/ 1194 w 4247"/>
                <a:gd name="connsiteY6" fmla="*/ -424 h 2618"/>
                <a:gd name="connsiteX7" fmla="*/ 3080 w 4247"/>
                <a:gd name="connsiteY7" fmla="*/ -657 h 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7" h="2618">
                  <a:moveTo>
                    <a:pt x="3080" y="-657"/>
                  </a:moveTo>
                  <a:cubicBezTo>
                    <a:pt x="3080" y="-657"/>
                    <a:pt x="1194" y="-657"/>
                    <a:pt x="3080" y="-657"/>
                  </a:cubicBezTo>
                  <a:cubicBezTo>
                    <a:pt x="-460" y="2411"/>
                    <a:pt x="3080" y="-2547"/>
                    <a:pt x="1194" y="-657"/>
                  </a:cubicBezTo>
                  <a:lnTo>
                    <a:pt x="-224" y="994"/>
                  </a:lnTo>
                  <a:cubicBezTo>
                    <a:pt x="-224" y="994"/>
                    <a:pt x="1902" y="-187"/>
                    <a:pt x="-224" y="994"/>
                  </a:cubicBezTo>
                  <a:cubicBezTo>
                    <a:pt x="-2347" y="2175"/>
                    <a:pt x="-224" y="994"/>
                    <a:pt x="-224" y="994"/>
                  </a:cubicBezTo>
                  <a:cubicBezTo>
                    <a:pt x="-224" y="994"/>
                    <a:pt x="-224" y="994"/>
                    <a:pt x="1194" y="-424"/>
                  </a:cubicBezTo>
                  <a:cubicBezTo>
                    <a:pt x="2608" y="-1838"/>
                    <a:pt x="1430" y="285"/>
                    <a:pt x="3080" y="-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0" name="Полилиния: фигура 2539">
              <a:extLst>
                <a:ext uri="{FF2B5EF4-FFF2-40B4-BE49-F238E27FC236}">
                  <a16:creationId xmlns:a16="http://schemas.microsoft.com/office/drawing/2014/main" id="{AF59E3BC-0978-442A-878F-D8D29018033F}"/>
                </a:ext>
              </a:extLst>
            </p:cNvPr>
            <p:cNvSpPr/>
            <p:nvPr/>
          </p:nvSpPr>
          <p:spPr>
            <a:xfrm>
              <a:off x="4892428" y="4309015"/>
              <a:ext cx="2460" cy="3853"/>
            </a:xfrm>
            <a:custGeom>
              <a:avLst/>
              <a:gdLst>
                <a:gd name="connsiteX0" fmla="*/ -689 w 2460"/>
                <a:gd name="connsiteY0" fmla="*/ 2754 h 3853"/>
                <a:gd name="connsiteX1" fmla="*/ -689 w 2460"/>
                <a:gd name="connsiteY1" fmla="*/ -786 h 3853"/>
                <a:gd name="connsiteX2" fmla="*/ -689 w 2460"/>
                <a:gd name="connsiteY2" fmla="*/ 2754 h 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0" h="3853">
                  <a:moveTo>
                    <a:pt x="-689" y="2754"/>
                  </a:moveTo>
                  <a:cubicBezTo>
                    <a:pt x="2615" y="-550"/>
                    <a:pt x="1201" y="-1728"/>
                    <a:pt x="-689" y="-786"/>
                  </a:cubicBezTo>
                  <a:cubicBezTo>
                    <a:pt x="-2576" y="158"/>
                    <a:pt x="1909" y="-314"/>
                    <a:pt x="-689" y="27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1" name="Полилиния: фигура 2540">
              <a:extLst>
                <a:ext uri="{FF2B5EF4-FFF2-40B4-BE49-F238E27FC236}">
                  <a16:creationId xmlns:a16="http://schemas.microsoft.com/office/drawing/2014/main" id="{2BF80581-506C-ED50-C71A-8E520E7CC830}"/>
                </a:ext>
              </a:extLst>
            </p:cNvPr>
            <p:cNvSpPr/>
            <p:nvPr/>
          </p:nvSpPr>
          <p:spPr>
            <a:xfrm>
              <a:off x="4892933" y="4302723"/>
              <a:ext cx="209" cy="1650"/>
            </a:xfrm>
            <a:custGeom>
              <a:avLst/>
              <a:gdLst>
                <a:gd name="connsiteX0" fmla="*/ -957 w 209"/>
                <a:gd name="connsiteY0" fmla="*/ 550 h 1650"/>
                <a:gd name="connsiteX1" fmla="*/ -957 w 209"/>
                <a:gd name="connsiteY1" fmla="*/ -1100 h 1650"/>
                <a:gd name="connsiteX2" fmla="*/ -957 w 209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650">
                  <a:moveTo>
                    <a:pt x="-957" y="550"/>
                  </a:moveTo>
                  <a:cubicBezTo>
                    <a:pt x="-957" y="78"/>
                    <a:pt x="-957" y="-631"/>
                    <a:pt x="-957" y="-1100"/>
                  </a:cubicBezTo>
                  <a:cubicBezTo>
                    <a:pt x="-957" y="-1100"/>
                    <a:pt x="-1430" y="550"/>
                    <a:pt x="-95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2" name="Полилиния: фигура 2541">
              <a:extLst>
                <a:ext uri="{FF2B5EF4-FFF2-40B4-BE49-F238E27FC236}">
                  <a16:creationId xmlns:a16="http://schemas.microsoft.com/office/drawing/2014/main" id="{0DC0E48B-5E4D-E694-9C19-4A47F656A403}"/>
                </a:ext>
              </a:extLst>
            </p:cNvPr>
            <p:cNvSpPr/>
            <p:nvPr/>
          </p:nvSpPr>
          <p:spPr>
            <a:xfrm>
              <a:off x="4890537" y="4295951"/>
              <a:ext cx="2319" cy="4940"/>
            </a:xfrm>
            <a:custGeom>
              <a:avLst/>
              <a:gdLst>
                <a:gd name="connsiteX0" fmla="*/ 497 w 2319"/>
                <a:gd name="connsiteY0" fmla="*/ 2132 h 4940"/>
                <a:gd name="connsiteX1" fmla="*/ 497 w 2319"/>
                <a:gd name="connsiteY1" fmla="*/ -935 h 4940"/>
                <a:gd name="connsiteX2" fmla="*/ -920 w 2319"/>
                <a:gd name="connsiteY2" fmla="*/ 1424 h 4940"/>
                <a:gd name="connsiteX3" fmla="*/ 733 w 2319"/>
                <a:gd name="connsiteY3" fmla="*/ 1424 h 4940"/>
                <a:gd name="connsiteX4" fmla="*/ -1156 w 2319"/>
                <a:gd name="connsiteY4" fmla="*/ 3783 h 4940"/>
                <a:gd name="connsiteX5" fmla="*/ 497 w 2319"/>
                <a:gd name="connsiteY5" fmla="*/ 2132 h 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19" h="4940">
                  <a:moveTo>
                    <a:pt x="497" y="2132"/>
                  </a:moveTo>
                  <a:cubicBezTo>
                    <a:pt x="497" y="479"/>
                    <a:pt x="497" y="-463"/>
                    <a:pt x="497" y="-935"/>
                  </a:cubicBezTo>
                  <a:cubicBezTo>
                    <a:pt x="497" y="-1408"/>
                    <a:pt x="497" y="-935"/>
                    <a:pt x="-920" y="1424"/>
                  </a:cubicBezTo>
                  <a:cubicBezTo>
                    <a:pt x="1203" y="-463"/>
                    <a:pt x="-920" y="1424"/>
                    <a:pt x="733" y="1424"/>
                  </a:cubicBezTo>
                  <a:cubicBezTo>
                    <a:pt x="2384" y="1424"/>
                    <a:pt x="-1393" y="3310"/>
                    <a:pt x="-1156" y="3783"/>
                  </a:cubicBezTo>
                  <a:cubicBezTo>
                    <a:pt x="-920" y="4255"/>
                    <a:pt x="261" y="1660"/>
                    <a:pt x="497" y="21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3" name="Полилиния: фигура 2542">
              <a:extLst>
                <a:ext uri="{FF2B5EF4-FFF2-40B4-BE49-F238E27FC236}">
                  <a16:creationId xmlns:a16="http://schemas.microsoft.com/office/drawing/2014/main" id="{8A72B58F-51C5-AD04-E954-0AB85E424119}"/>
                </a:ext>
              </a:extLst>
            </p:cNvPr>
            <p:cNvSpPr/>
            <p:nvPr/>
          </p:nvSpPr>
          <p:spPr>
            <a:xfrm>
              <a:off x="4889369" y="4300254"/>
              <a:ext cx="628" cy="2761"/>
            </a:xfrm>
            <a:custGeom>
              <a:avLst/>
              <a:gdLst>
                <a:gd name="connsiteX0" fmla="*/ -1167 w 628"/>
                <a:gd name="connsiteY0" fmla="*/ 897 h 2761"/>
                <a:gd name="connsiteX1" fmla="*/ -1167 w 628"/>
                <a:gd name="connsiteY1" fmla="*/ -520 h 2761"/>
                <a:gd name="connsiteX2" fmla="*/ -1167 w 628"/>
                <a:gd name="connsiteY2" fmla="*/ 1133 h 2761"/>
                <a:gd name="connsiteX3" fmla="*/ -1167 w 628"/>
                <a:gd name="connsiteY3" fmla="*/ 897 h 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2761">
                  <a:moveTo>
                    <a:pt x="-1167" y="897"/>
                  </a:moveTo>
                  <a:cubicBezTo>
                    <a:pt x="247" y="-756"/>
                    <a:pt x="-1167" y="897"/>
                    <a:pt x="-1167" y="-520"/>
                  </a:cubicBezTo>
                  <a:cubicBezTo>
                    <a:pt x="-1167" y="-1935"/>
                    <a:pt x="-1167" y="-520"/>
                    <a:pt x="-1167" y="1133"/>
                  </a:cubicBezTo>
                  <a:cubicBezTo>
                    <a:pt x="-1167" y="2784"/>
                    <a:pt x="-698" y="-48"/>
                    <a:pt x="-1167" y="8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4" name="Полилиния: фигура 2543">
              <a:extLst>
                <a:ext uri="{FF2B5EF4-FFF2-40B4-BE49-F238E27FC236}">
                  <a16:creationId xmlns:a16="http://schemas.microsoft.com/office/drawing/2014/main" id="{18A30174-BF47-708F-6861-CFCC8E80F092}"/>
                </a:ext>
              </a:extLst>
            </p:cNvPr>
            <p:cNvSpPr/>
            <p:nvPr/>
          </p:nvSpPr>
          <p:spPr>
            <a:xfrm>
              <a:off x="4889853" y="4293048"/>
              <a:ext cx="1638" cy="2776"/>
            </a:xfrm>
            <a:custGeom>
              <a:avLst/>
              <a:gdLst>
                <a:gd name="connsiteX0" fmla="*/ 472 w 1638"/>
                <a:gd name="connsiteY0" fmla="*/ 1259 h 2776"/>
                <a:gd name="connsiteX1" fmla="*/ 472 w 1638"/>
                <a:gd name="connsiteY1" fmla="*/ -1100 h 2776"/>
                <a:gd name="connsiteX2" fmla="*/ 472 w 1638"/>
                <a:gd name="connsiteY2" fmla="*/ 1259 h 2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" h="2776">
                  <a:moveTo>
                    <a:pt x="472" y="1259"/>
                  </a:moveTo>
                  <a:cubicBezTo>
                    <a:pt x="472" y="1259"/>
                    <a:pt x="472" y="-628"/>
                    <a:pt x="472" y="-1100"/>
                  </a:cubicBezTo>
                  <a:cubicBezTo>
                    <a:pt x="-2832" y="3146"/>
                    <a:pt x="-237" y="1259"/>
                    <a:pt x="472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5" name="Полилиния: фигура 2544">
              <a:extLst>
                <a:ext uri="{FF2B5EF4-FFF2-40B4-BE49-F238E27FC236}">
                  <a16:creationId xmlns:a16="http://schemas.microsoft.com/office/drawing/2014/main" id="{F33C087C-1CDC-75CE-3ECF-D2A028EA4081}"/>
                </a:ext>
              </a:extLst>
            </p:cNvPr>
            <p:cNvSpPr/>
            <p:nvPr/>
          </p:nvSpPr>
          <p:spPr>
            <a:xfrm>
              <a:off x="4888188" y="4285632"/>
              <a:ext cx="23597" cy="432"/>
            </a:xfrm>
            <a:custGeom>
              <a:avLst/>
              <a:gdLst>
                <a:gd name="connsiteX0" fmla="*/ -1167 w 23597"/>
                <a:gd name="connsiteY0" fmla="*/ -1001 h 432"/>
                <a:gd name="connsiteX1" fmla="*/ -1167 w 23597"/>
                <a:gd name="connsiteY1" fmla="*/ -1001 h 432"/>
                <a:gd name="connsiteX2" fmla="*/ -1167 w 23597"/>
                <a:gd name="connsiteY2" fmla="*/ -1001 h 432"/>
                <a:gd name="connsiteX3" fmla="*/ -1167 w 23597"/>
                <a:gd name="connsiteY3" fmla="*/ -1001 h 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432">
                  <a:moveTo>
                    <a:pt x="-1167" y="-1001"/>
                  </a:moveTo>
                  <a:cubicBezTo>
                    <a:pt x="-1167" y="-1001"/>
                    <a:pt x="-1167" y="-1001"/>
                    <a:pt x="-1167" y="-1001"/>
                  </a:cubicBezTo>
                  <a:lnTo>
                    <a:pt x="-1167" y="-1001"/>
                  </a:lnTo>
                  <a:cubicBezTo>
                    <a:pt x="-1167" y="-1473"/>
                    <a:pt x="-1167" y="-56"/>
                    <a:pt x="-1167" y="-10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6" name="Полилиния: фигура 2545">
              <a:extLst>
                <a:ext uri="{FF2B5EF4-FFF2-40B4-BE49-F238E27FC236}">
                  <a16:creationId xmlns:a16="http://schemas.microsoft.com/office/drawing/2014/main" id="{4D17E3F6-1BB5-C359-D3FE-74F7DA0D3BF5}"/>
                </a:ext>
              </a:extLst>
            </p:cNvPr>
            <p:cNvSpPr/>
            <p:nvPr/>
          </p:nvSpPr>
          <p:spPr>
            <a:xfrm>
              <a:off x="4882289" y="4285220"/>
              <a:ext cx="2533" cy="1377"/>
            </a:xfrm>
            <a:custGeom>
              <a:avLst/>
              <a:gdLst>
                <a:gd name="connsiteX0" fmla="*/ -1167 w 2533"/>
                <a:gd name="connsiteY0" fmla="*/ -353 h 1377"/>
                <a:gd name="connsiteX1" fmla="*/ 720 w 2533"/>
                <a:gd name="connsiteY1" fmla="*/ -353 h 1377"/>
                <a:gd name="connsiteX2" fmla="*/ 720 w 2533"/>
                <a:gd name="connsiteY2" fmla="*/ -353 h 1377"/>
                <a:gd name="connsiteX3" fmla="*/ -1167 w 2533"/>
                <a:gd name="connsiteY3" fmla="*/ -353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3" h="1377">
                  <a:moveTo>
                    <a:pt x="-1167" y="-353"/>
                  </a:moveTo>
                  <a:lnTo>
                    <a:pt x="720" y="-353"/>
                  </a:lnTo>
                  <a:cubicBezTo>
                    <a:pt x="720" y="-353"/>
                    <a:pt x="-1403" y="1064"/>
                    <a:pt x="720" y="-353"/>
                  </a:cubicBezTo>
                  <a:cubicBezTo>
                    <a:pt x="2845" y="-1767"/>
                    <a:pt x="-931" y="-825"/>
                    <a:pt x="-1167" y="-3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7" name="Полилиния: фигура 2546">
              <a:extLst>
                <a:ext uri="{FF2B5EF4-FFF2-40B4-BE49-F238E27FC236}">
                  <a16:creationId xmlns:a16="http://schemas.microsoft.com/office/drawing/2014/main" id="{6B3C4986-5E9F-7303-209B-C16E34D003EC}"/>
                </a:ext>
              </a:extLst>
            </p:cNvPr>
            <p:cNvSpPr/>
            <p:nvPr/>
          </p:nvSpPr>
          <p:spPr>
            <a:xfrm>
              <a:off x="4879434" y="4278417"/>
              <a:ext cx="2270" cy="2122"/>
            </a:xfrm>
            <a:custGeom>
              <a:avLst/>
              <a:gdLst>
                <a:gd name="connsiteX0" fmla="*/ 270 w 2270"/>
                <a:gd name="connsiteY0" fmla="*/ 1023 h 2122"/>
                <a:gd name="connsiteX1" fmla="*/ 270 w 2270"/>
                <a:gd name="connsiteY1" fmla="*/ -1100 h 2122"/>
                <a:gd name="connsiteX2" fmla="*/ -1144 w 2270"/>
                <a:gd name="connsiteY2" fmla="*/ -1100 h 2122"/>
                <a:gd name="connsiteX3" fmla="*/ 270 w 2270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0" h="2122">
                  <a:moveTo>
                    <a:pt x="270" y="1023"/>
                  </a:moveTo>
                  <a:cubicBezTo>
                    <a:pt x="2869" y="-1809"/>
                    <a:pt x="-1616" y="2204"/>
                    <a:pt x="270" y="-1100"/>
                  </a:cubicBezTo>
                  <a:lnTo>
                    <a:pt x="-1144" y="-1100"/>
                  </a:lnTo>
                  <a:cubicBezTo>
                    <a:pt x="-1380" y="1495"/>
                    <a:pt x="270" y="550"/>
                    <a:pt x="27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8" name="Полилиния: фигура 2547">
              <a:extLst>
                <a:ext uri="{FF2B5EF4-FFF2-40B4-BE49-F238E27FC236}">
                  <a16:creationId xmlns:a16="http://schemas.microsoft.com/office/drawing/2014/main" id="{061A67CC-A043-5328-8457-ADBC23A4626B}"/>
                </a:ext>
              </a:extLst>
            </p:cNvPr>
            <p:cNvSpPr/>
            <p:nvPr/>
          </p:nvSpPr>
          <p:spPr>
            <a:xfrm>
              <a:off x="4872770" y="4272754"/>
              <a:ext cx="4800" cy="3537"/>
            </a:xfrm>
            <a:custGeom>
              <a:avLst/>
              <a:gdLst>
                <a:gd name="connsiteX0" fmla="*/ 1507 w 4800"/>
                <a:gd name="connsiteY0" fmla="*/ 787 h 3537"/>
                <a:gd name="connsiteX1" fmla="*/ 1507 w 4800"/>
                <a:gd name="connsiteY1" fmla="*/ 787 h 3537"/>
                <a:gd name="connsiteX2" fmla="*/ 3633 w 4800"/>
                <a:gd name="connsiteY2" fmla="*/ -1100 h 3537"/>
                <a:gd name="connsiteX3" fmla="*/ 3633 w 4800"/>
                <a:gd name="connsiteY3" fmla="*/ -1100 h 3537"/>
                <a:gd name="connsiteX4" fmla="*/ 1507 w 4800"/>
                <a:gd name="connsiteY4" fmla="*/ -1100 h 3537"/>
                <a:gd name="connsiteX5" fmla="*/ -380 w 4800"/>
                <a:gd name="connsiteY5" fmla="*/ 550 h 3537"/>
                <a:gd name="connsiteX6" fmla="*/ 1271 w 4800"/>
                <a:gd name="connsiteY6" fmla="*/ 550 h 3537"/>
                <a:gd name="connsiteX7" fmla="*/ 1271 w 4800"/>
                <a:gd name="connsiteY7" fmla="*/ 2437 h 3537"/>
                <a:gd name="connsiteX8" fmla="*/ 1507 w 4800"/>
                <a:gd name="connsiteY8" fmla="*/ 78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00" h="3537">
                  <a:moveTo>
                    <a:pt x="1507" y="787"/>
                  </a:moveTo>
                  <a:cubicBezTo>
                    <a:pt x="1507" y="787"/>
                    <a:pt x="1507" y="787"/>
                    <a:pt x="1507" y="787"/>
                  </a:cubicBezTo>
                  <a:lnTo>
                    <a:pt x="3633" y="-1100"/>
                  </a:lnTo>
                  <a:cubicBezTo>
                    <a:pt x="3633" y="-1100"/>
                    <a:pt x="1980" y="-1100"/>
                    <a:pt x="3633" y="-1100"/>
                  </a:cubicBezTo>
                  <a:cubicBezTo>
                    <a:pt x="565" y="1495"/>
                    <a:pt x="2216" y="-1100"/>
                    <a:pt x="1507" y="-1100"/>
                  </a:cubicBezTo>
                  <a:cubicBezTo>
                    <a:pt x="801" y="-1100"/>
                    <a:pt x="1507" y="314"/>
                    <a:pt x="-380" y="550"/>
                  </a:cubicBezTo>
                  <a:cubicBezTo>
                    <a:pt x="-2266" y="787"/>
                    <a:pt x="-380" y="550"/>
                    <a:pt x="1271" y="550"/>
                  </a:cubicBezTo>
                  <a:lnTo>
                    <a:pt x="1271" y="2437"/>
                  </a:lnTo>
                  <a:cubicBezTo>
                    <a:pt x="1271" y="2437"/>
                    <a:pt x="1507" y="550"/>
                    <a:pt x="150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49" name="Полилиния: фигура 2548">
              <a:extLst>
                <a:ext uri="{FF2B5EF4-FFF2-40B4-BE49-F238E27FC236}">
                  <a16:creationId xmlns:a16="http://schemas.microsoft.com/office/drawing/2014/main" id="{0B1E64C6-57DE-FD06-7D97-938CB51F6293}"/>
                </a:ext>
              </a:extLst>
            </p:cNvPr>
            <p:cNvSpPr/>
            <p:nvPr/>
          </p:nvSpPr>
          <p:spPr>
            <a:xfrm>
              <a:off x="4866505" y="4260928"/>
              <a:ext cx="2996" cy="3070"/>
            </a:xfrm>
            <a:custGeom>
              <a:avLst/>
              <a:gdLst>
                <a:gd name="connsiteX0" fmla="*/ 931 w 2996"/>
                <a:gd name="connsiteY0" fmla="*/ -367 h 3070"/>
                <a:gd name="connsiteX1" fmla="*/ 931 w 2996"/>
                <a:gd name="connsiteY1" fmla="*/ -367 h 3070"/>
                <a:gd name="connsiteX2" fmla="*/ -486 w 2996"/>
                <a:gd name="connsiteY2" fmla="*/ 1287 h 3070"/>
                <a:gd name="connsiteX3" fmla="*/ 931 w 2996"/>
                <a:gd name="connsiteY3" fmla="*/ -367 h 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6" h="3070">
                  <a:moveTo>
                    <a:pt x="931" y="-367"/>
                  </a:moveTo>
                  <a:cubicBezTo>
                    <a:pt x="931" y="-2017"/>
                    <a:pt x="-1195" y="-367"/>
                    <a:pt x="931" y="-367"/>
                  </a:cubicBezTo>
                  <a:cubicBezTo>
                    <a:pt x="3054" y="-367"/>
                    <a:pt x="931" y="-367"/>
                    <a:pt x="-486" y="1287"/>
                  </a:cubicBezTo>
                  <a:cubicBezTo>
                    <a:pt x="-1900" y="2937"/>
                    <a:pt x="-959" y="1287"/>
                    <a:pt x="931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0" name="Полилиния: фигура 2549">
              <a:extLst>
                <a:ext uri="{FF2B5EF4-FFF2-40B4-BE49-F238E27FC236}">
                  <a16:creationId xmlns:a16="http://schemas.microsoft.com/office/drawing/2014/main" id="{8FFFB838-3557-9A8D-3B6A-2DD3FF775E14}"/>
                </a:ext>
              </a:extLst>
            </p:cNvPr>
            <p:cNvSpPr/>
            <p:nvPr/>
          </p:nvSpPr>
          <p:spPr>
            <a:xfrm>
              <a:off x="4861523" y="4255055"/>
              <a:ext cx="524" cy="1710"/>
            </a:xfrm>
            <a:custGeom>
              <a:avLst/>
              <a:gdLst>
                <a:gd name="connsiteX0" fmla="*/ -1167 w 524"/>
                <a:gd name="connsiteY0" fmla="*/ -157 h 1710"/>
                <a:gd name="connsiteX1" fmla="*/ -1167 w 524"/>
                <a:gd name="connsiteY1" fmla="*/ -157 h 1710"/>
                <a:gd name="connsiteX2" fmla="*/ -1167 w 524"/>
                <a:gd name="connsiteY2" fmla="*/ -157 h 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710">
                  <a:moveTo>
                    <a:pt x="-1167" y="-157"/>
                  </a:moveTo>
                  <a:cubicBezTo>
                    <a:pt x="14" y="-157"/>
                    <a:pt x="-1167" y="-2280"/>
                    <a:pt x="-1167" y="-157"/>
                  </a:cubicBezTo>
                  <a:cubicBezTo>
                    <a:pt x="-1167" y="1969"/>
                    <a:pt x="-695" y="-1099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1" name="Полилиния: фигура 2550">
              <a:extLst>
                <a:ext uri="{FF2B5EF4-FFF2-40B4-BE49-F238E27FC236}">
                  <a16:creationId xmlns:a16="http://schemas.microsoft.com/office/drawing/2014/main" id="{3C6FCE83-72C5-C265-3152-AC62F372F5BA}"/>
                </a:ext>
              </a:extLst>
            </p:cNvPr>
            <p:cNvSpPr/>
            <p:nvPr/>
          </p:nvSpPr>
          <p:spPr>
            <a:xfrm>
              <a:off x="4859873" y="4242785"/>
              <a:ext cx="2359" cy="2122"/>
            </a:xfrm>
            <a:custGeom>
              <a:avLst/>
              <a:gdLst>
                <a:gd name="connsiteX0" fmla="*/ 1192 w 2359"/>
                <a:gd name="connsiteY0" fmla="*/ -1100 h 2122"/>
                <a:gd name="connsiteX1" fmla="*/ -1167 w 2359"/>
                <a:gd name="connsiteY1" fmla="*/ 1023 h 2122"/>
                <a:gd name="connsiteX2" fmla="*/ -1167 w 2359"/>
                <a:gd name="connsiteY2" fmla="*/ 1023 h 2122"/>
                <a:gd name="connsiteX3" fmla="*/ -1167 w 2359"/>
                <a:gd name="connsiteY3" fmla="*/ 1023 h 2122"/>
                <a:gd name="connsiteX4" fmla="*/ 1192 w 2359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122">
                  <a:moveTo>
                    <a:pt x="1192" y="-1100"/>
                  </a:moveTo>
                  <a:lnTo>
                    <a:pt x="-1167" y="1023"/>
                  </a:ln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483" y="550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2" name="Полилиния: фигура 2551">
              <a:extLst>
                <a:ext uri="{FF2B5EF4-FFF2-40B4-BE49-F238E27FC236}">
                  <a16:creationId xmlns:a16="http://schemas.microsoft.com/office/drawing/2014/main" id="{068FF695-D64C-FCC5-78DB-214F405C6E9F}"/>
                </a:ext>
              </a:extLst>
            </p:cNvPr>
            <p:cNvSpPr/>
            <p:nvPr/>
          </p:nvSpPr>
          <p:spPr>
            <a:xfrm>
              <a:off x="4834517" y="4220838"/>
              <a:ext cx="734" cy="1889"/>
            </a:xfrm>
            <a:custGeom>
              <a:avLst/>
              <a:gdLst>
                <a:gd name="connsiteX0" fmla="*/ -1062 w 734"/>
                <a:gd name="connsiteY0" fmla="*/ 789 h 1889"/>
                <a:gd name="connsiteX1" fmla="*/ -1062 w 734"/>
                <a:gd name="connsiteY1" fmla="*/ -1100 h 1889"/>
                <a:gd name="connsiteX2" fmla="*/ -1062 w 734"/>
                <a:gd name="connsiteY2" fmla="*/ -1100 h 1889"/>
                <a:gd name="connsiteX3" fmla="*/ -1062 w 734"/>
                <a:gd name="connsiteY3" fmla="*/ -1100 h 1889"/>
                <a:gd name="connsiteX4" fmla="*/ -1062 w 734"/>
                <a:gd name="connsiteY4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4" h="1889">
                  <a:moveTo>
                    <a:pt x="-1062" y="789"/>
                  </a:moveTo>
                  <a:cubicBezTo>
                    <a:pt x="355" y="-864"/>
                    <a:pt x="-1062" y="789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789"/>
                    <a:pt x="-1062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3" name="Полилиния: фигура 2552">
              <a:extLst>
                <a:ext uri="{FF2B5EF4-FFF2-40B4-BE49-F238E27FC236}">
                  <a16:creationId xmlns:a16="http://schemas.microsoft.com/office/drawing/2014/main" id="{2707198C-EA8B-5C04-8F78-2D4EB489CF8F}"/>
                </a:ext>
              </a:extLst>
            </p:cNvPr>
            <p:cNvSpPr/>
            <p:nvPr/>
          </p:nvSpPr>
          <p:spPr>
            <a:xfrm>
              <a:off x="4913095" y="4088904"/>
              <a:ext cx="1757" cy="2479"/>
            </a:xfrm>
            <a:custGeom>
              <a:avLst/>
              <a:gdLst>
                <a:gd name="connsiteX0" fmla="*/ 591 w 1757"/>
                <a:gd name="connsiteY0" fmla="*/ 1285 h 2479"/>
                <a:gd name="connsiteX1" fmla="*/ 591 w 1757"/>
                <a:gd name="connsiteY1" fmla="*/ -365 h 2479"/>
                <a:gd name="connsiteX2" fmla="*/ -1060 w 1757"/>
                <a:gd name="connsiteY2" fmla="*/ -365 h 2479"/>
                <a:gd name="connsiteX3" fmla="*/ -1060 w 1757"/>
                <a:gd name="connsiteY3" fmla="*/ -365 h 2479"/>
                <a:gd name="connsiteX4" fmla="*/ -1060 w 1757"/>
                <a:gd name="connsiteY4" fmla="*/ -365 h 2479"/>
                <a:gd name="connsiteX5" fmla="*/ 591 w 1757"/>
                <a:gd name="connsiteY5" fmla="*/ 1285 h 2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57" h="2479">
                  <a:moveTo>
                    <a:pt x="591" y="1285"/>
                  </a:moveTo>
                  <a:cubicBezTo>
                    <a:pt x="591" y="1285"/>
                    <a:pt x="591" y="1285"/>
                    <a:pt x="591" y="-365"/>
                  </a:cubicBezTo>
                  <a:cubicBezTo>
                    <a:pt x="591" y="-2019"/>
                    <a:pt x="-827" y="-365"/>
                    <a:pt x="-1060" y="-365"/>
                  </a:cubicBezTo>
                  <a:lnTo>
                    <a:pt x="-1060" y="-365"/>
                  </a:lnTo>
                  <a:lnTo>
                    <a:pt x="-1060" y="-365"/>
                  </a:lnTo>
                  <a:cubicBezTo>
                    <a:pt x="-1296" y="343"/>
                    <a:pt x="-1296" y="1758"/>
                    <a:pt x="591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4" name="Полилиния: фигура 2553">
              <a:extLst>
                <a:ext uri="{FF2B5EF4-FFF2-40B4-BE49-F238E27FC236}">
                  <a16:creationId xmlns:a16="http://schemas.microsoft.com/office/drawing/2014/main" id="{AF8F6052-EF8C-4D7A-B03A-1230E646BC35}"/>
                </a:ext>
              </a:extLst>
            </p:cNvPr>
            <p:cNvSpPr/>
            <p:nvPr/>
          </p:nvSpPr>
          <p:spPr>
            <a:xfrm>
              <a:off x="4784596" y="4196535"/>
              <a:ext cx="2359" cy="2122"/>
            </a:xfrm>
            <a:custGeom>
              <a:avLst/>
              <a:gdLst>
                <a:gd name="connsiteX0" fmla="*/ 1192 w 2359"/>
                <a:gd name="connsiteY0" fmla="*/ -1100 h 2122"/>
                <a:gd name="connsiteX1" fmla="*/ -1167 w 2359"/>
                <a:gd name="connsiteY1" fmla="*/ 1023 h 2122"/>
                <a:gd name="connsiteX2" fmla="*/ -1167 w 2359"/>
                <a:gd name="connsiteY2" fmla="*/ 1023 h 2122"/>
                <a:gd name="connsiteX3" fmla="*/ -1167 w 2359"/>
                <a:gd name="connsiteY3" fmla="*/ 1023 h 2122"/>
                <a:gd name="connsiteX4" fmla="*/ 1192 w 2359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122">
                  <a:moveTo>
                    <a:pt x="1192" y="-1100"/>
                  </a:moveTo>
                  <a:cubicBezTo>
                    <a:pt x="1192" y="-1100"/>
                    <a:pt x="-222" y="550"/>
                    <a:pt x="-1167" y="1023"/>
                  </a:cubicBezTo>
                  <a:lnTo>
                    <a:pt x="-1167" y="1023"/>
                  </a:lnTo>
                  <a:lnTo>
                    <a:pt x="-1167" y="1023"/>
                  </a:lnTo>
                  <a:cubicBezTo>
                    <a:pt x="-222" y="-158"/>
                    <a:pt x="956" y="78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5" name="Полилиния: фигура 2554">
              <a:extLst>
                <a:ext uri="{FF2B5EF4-FFF2-40B4-BE49-F238E27FC236}">
                  <a16:creationId xmlns:a16="http://schemas.microsoft.com/office/drawing/2014/main" id="{EFA1B20C-0D37-20E0-4545-9E1DB1A0235C}"/>
                </a:ext>
              </a:extLst>
            </p:cNvPr>
            <p:cNvSpPr/>
            <p:nvPr/>
          </p:nvSpPr>
          <p:spPr>
            <a:xfrm>
              <a:off x="4784316" y="4190999"/>
              <a:ext cx="2033" cy="2194"/>
            </a:xfrm>
            <a:custGeom>
              <a:avLst/>
              <a:gdLst>
                <a:gd name="connsiteX0" fmla="*/ 530 w 2033"/>
                <a:gd name="connsiteY0" fmla="*/ -521 h 2194"/>
                <a:gd name="connsiteX1" fmla="*/ -1123 w 2033"/>
                <a:gd name="connsiteY1" fmla="*/ 660 h 2194"/>
                <a:gd name="connsiteX2" fmla="*/ -1123 w 2033"/>
                <a:gd name="connsiteY2" fmla="*/ 660 h 2194"/>
                <a:gd name="connsiteX3" fmla="*/ 530 w 2033"/>
                <a:gd name="connsiteY3" fmla="*/ -521 h 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2194">
                  <a:moveTo>
                    <a:pt x="530" y="-521"/>
                  </a:moveTo>
                  <a:cubicBezTo>
                    <a:pt x="1944" y="-2644"/>
                    <a:pt x="-1596" y="1838"/>
                    <a:pt x="-1123" y="660"/>
                  </a:cubicBezTo>
                  <a:cubicBezTo>
                    <a:pt x="-651" y="-521"/>
                    <a:pt x="-1123" y="2075"/>
                    <a:pt x="-1123" y="660"/>
                  </a:cubicBezTo>
                  <a:cubicBezTo>
                    <a:pt x="-651" y="188"/>
                    <a:pt x="-179" y="-285"/>
                    <a:pt x="530" y="-5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6" name="Полилиния: фигура 2555">
              <a:extLst>
                <a:ext uri="{FF2B5EF4-FFF2-40B4-BE49-F238E27FC236}">
                  <a16:creationId xmlns:a16="http://schemas.microsoft.com/office/drawing/2014/main" id="{DF0D7A9F-E6AB-075D-2B9C-5A8435DD2980}"/>
                </a:ext>
              </a:extLst>
            </p:cNvPr>
            <p:cNvSpPr/>
            <p:nvPr/>
          </p:nvSpPr>
          <p:spPr>
            <a:xfrm>
              <a:off x="2540729" y="4253403"/>
              <a:ext cx="307473" cy="326822"/>
            </a:xfrm>
            <a:custGeom>
              <a:avLst/>
              <a:gdLst>
                <a:gd name="connsiteX0" fmla="*/ 138527 w 307473"/>
                <a:gd name="connsiteY0" fmla="*/ -1100 h 326822"/>
                <a:gd name="connsiteX1" fmla="*/ -1167 w 307473"/>
                <a:gd name="connsiteY1" fmla="*/ 200658 h 326822"/>
                <a:gd name="connsiteX2" fmla="*/ 154811 w 307473"/>
                <a:gd name="connsiteY2" fmla="*/ 325722 h 326822"/>
                <a:gd name="connsiteX3" fmla="*/ 306306 w 307473"/>
                <a:gd name="connsiteY3" fmla="*/ 107919 h 326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473" h="326822">
                  <a:moveTo>
                    <a:pt x="138527" y="-1100"/>
                  </a:moveTo>
                  <a:cubicBezTo>
                    <a:pt x="95345" y="68514"/>
                    <a:pt x="48859" y="135765"/>
                    <a:pt x="-1167" y="200658"/>
                  </a:cubicBezTo>
                  <a:lnTo>
                    <a:pt x="154811" y="325722"/>
                  </a:lnTo>
                  <a:cubicBezTo>
                    <a:pt x="209086" y="255875"/>
                    <a:pt x="259581" y="183196"/>
                    <a:pt x="306306" y="107919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7" name="Полилиния: фигура 2556">
              <a:extLst>
                <a:ext uri="{FF2B5EF4-FFF2-40B4-BE49-F238E27FC236}">
                  <a16:creationId xmlns:a16="http://schemas.microsoft.com/office/drawing/2014/main" id="{1741451B-E9D2-3904-21C5-7DC518B832F9}"/>
                </a:ext>
              </a:extLst>
            </p:cNvPr>
            <p:cNvSpPr/>
            <p:nvPr/>
          </p:nvSpPr>
          <p:spPr>
            <a:xfrm>
              <a:off x="2629504" y="4521653"/>
              <a:ext cx="1522" cy="523"/>
            </a:xfrm>
            <a:custGeom>
              <a:avLst/>
              <a:gdLst>
                <a:gd name="connsiteX0" fmla="*/ -275 w 1522"/>
                <a:gd name="connsiteY0" fmla="*/ -577 h 523"/>
                <a:gd name="connsiteX1" fmla="*/ -275 w 1522"/>
                <a:gd name="connsiteY1" fmla="*/ -577 h 523"/>
                <a:gd name="connsiteX2" fmla="*/ -275 w 1522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2" h="523">
                  <a:moveTo>
                    <a:pt x="-275" y="-577"/>
                  </a:moveTo>
                  <a:cubicBezTo>
                    <a:pt x="-275" y="-577"/>
                    <a:pt x="1142" y="-577"/>
                    <a:pt x="-275" y="-577"/>
                  </a:cubicBezTo>
                  <a:cubicBezTo>
                    <a:pt x="-1689" y="-577"/>
                    <a:pt x="-1217" y="-1755"/>
                    <a:pt x="-275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8" name="Полилиния: фигура 2557">
              <a:extLst>
                <a:ext uri="{FF2B5EF4-FFF2-40B4-BE49-F238E27FC236}">
                  <a16:creationId xmlns:a16="http://schemas.microsoft.com/office/drawing/2014/main" id="{35FA7C88-78D2-A418-DD67-974A50D3E40D}"/>
                </a:ext>
              </a:extLst>
            </p:cNvPr>
            <p:cNvSpPr/>
            <p:nvPr/>
          </p:nvSpPr>
          <p:spPr>
            <a:xfrm>
              <a:off x="2626321" y="4518480"/>
              <a:ext cx="2084" cy="628"/>
            </a:xfrm>
            <a:custGeom>
              <a:avLst/>
              <a:gdLst>
                <a:gd name="connsiteX0" fmla="*/ 77 w 2084"/>
                <a:gd name="connsiteY0" fmla="*/ -472 h 628"/>
                <a:gd name="connsiteX1" fmla="*/ 77 w 2084"/>
                <a:gd name="connsiteY1" fmla="*/ -472 h 628"/>
                <a:gd name="connsiteX2" fmla="*/ 77 w 2084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4" h="628">
                  <a:moveTo>
                    <a:pt x="77" y="-472"/>
                  </a:moveTo>
                  <a:cubicBezTo>
                    <a:pt x="77" y="-472"/>
                    <a:pt x="1967" y="-472"/>
                    <a:pt x="77" y="-472"/>
                  </a:cubicBezTo>
                  <a:cubicBezTo>
                    <a:pt x="-1810" y="-472"/>
                    <a:pt x="-1337" y="-1886"/>
                    <a:pt x="7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59" name="Полилиния: фигура 2558">
              <a:extLst>
                <a:ext uri="{FF2B5EF4-FFF2-40B4-BE49-F238E27FC236}">
                  <a16:creationId xmlns:a16="http://schemas.microsoft.com/office/drawing/2014/main" id="{FBCE21DB-1EAB-2E83-518A-E00E47CA0C6B}"/>
                </a:ext>
              </a:extLst>
            </p:cNvPr>
            <p:cNvSpPr/>
            <p:nvPr/>
          </p:nvSpPr>
          <p:spPr>
            <a:xfrm>
              <a:off x="2633465" y="4522649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0" name="Полилиния: фигура 2559">
              <a:extLst>
                <a:ext uri="{FF2B5EF4-FFF2-40B4-BE49-F238E27FC236}">
                  <a16:creationId xmlns:a16="http://schemas.microsoft.com/office/drawing/2014/main" id="{900CB746-726D-61E6-FFE0-3AE4CAACACAD}"/>
                </a:ext>
              </a:extLst>
            </p:cNvPr>
            <p:cNvSpPr/>
            <p:nvPr/>
          </p:nvSpPr>
          <p:spPr>
            <a:xfrm>
              <a:off x="2668184" y="4538678"/>
              <a:ext cx="1857" cy="1668"/>
            </a:xfrm>
            <a:custGeom>
              <a:avLst/>
              <a:gdLst>
                <a:gd name="connsiteX0" fmla="*/ -960 w 1857"/>
                <a:gd name="connsiteY0" fmla="*/ 569 h 1668"/>
                <a:gd name="connsiteX1" fmla="*/ 690 w 1857"/>
                <a:gd name="connsiteY1" fmla="*/ 569 h 1668"/>
                <a:gd name="connsiteX2" fmla="*/ 690 w 1857"/>
                <a:gd name="connsiteY2" fmla="*/ -612 h 1668"/>
                <a:gd name="connsiteX3" fmla="*/ -960 w 1857"/>
                <a:gd name="connsiteY3" fmla="*/ 569 h 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7" h="1668">
                  <a:moveTo>
                    <a:pt x="-960" y="569"/>
                  </a:moveTo>
                  <a:lnTo>
                    <a:pt x="690" y="569"/>
                  </a:lnTo>
                  <a:cubicBezTo>
                    <a:pt x="690" y="569"/>
                    <a:pt x="690" y="569"/>
                    <a:pt x="690" y="-612"/>
                  </a:cubicBezTo>
                  <a:cubicBezTo>
                    <a:pt x="690" y="-1790"/>
                    <a:pt x="-1905" y="-612"/>
                    <a:pt x="-960" y="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1" name="Полилиния: фигура 2560">
              <a:extLst>
                <a:ext uri="{FF2B5EF4-FFF2-40B4-BE49-F238E27FC236}">
                  <a16:creationId xmlns:a16="http://schemas.microsoft.com/office/drawing/2014/main" id="{7DD46E25-758D-3286-AF58-1B17EBE104D5}"/>
                </a:ext>
              </a:extLst>
            </p:cNvPr>
            <p:cNvSpPr/>
            <p:nvPr/>
          </p:nvSpPr>
          <p:spPr>
            <a:xfrm>
              <a:off x="2628510" y="4518636"/>
              <a:ext cx="2110" cy="629"/>
            </a:xfrm>
            <a:custGeom>
              <a:avLst/>
              <a:gdLst>
                <a:gd name="connsiteX0" fmla="*/ -695 w 2110"/>
                <a:gd name="connsiteY0" fmla="*/ -1100 h 629"/>
                <a:gd name="connsiteX1" fmla="*/ 720 w 2110"/>
                <a:gd name="connsiteY1" fmla="*/ -1100 h 629"/>
                <a:gd name="connsiteX2" fmla="*/ -1167 w 2110"/>
                <a:gd name="connsiteY2" fmla="*/ -1100 h 629"/>
                <a:gd name="connsiteX3" fmla="*/ -695 w 2110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0" h="629">
                  <a:moveTo>
                    <a:pt x="-695" y="-1100"/>
                  </a:moveTo>
                  <a:cubicBezTo>
                    <a:pt x="-695" y="-1100"/>
                    <a:pt x="1664" y="317"/>
                    <a:pt x="720" y="-1100"/>
                  </a:cubicBezTo>
                  <a:lnTo>
                    <a:pt x="-1167" y="-1100"/>
                  </a:lnTo>
                  <a:cubicBezTo>
                    <a:pt x="-1167" y="-1100"/>
                    <a:pt x="-222" y="-864"/>
                    <a:pt x="-6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2" name="Полилиния: фигура 2561">
              <a:extLst>
                <a:ext uri="{FF2B5EF4-FFF2-40B4-BE49-F238E27FC236}">
                  <a16:creationId xmlns:a16="http://schemas.microsoft.com/office/drawing/2014/main" id="{9D9916D2-3BD8-DBA4-670A-595E4377AF08}"/>
                </a:ext>
              </a:extLst>
            </p:cNvPr>
            <p:cNvSpPr/>
            <p:nvPr/>
          </p:nvSpPr>
          <p:spPr>
            <a:xfrm>
              <a:off x="2668860" y="4538930"/>
              <a:ext cx="3303" cy="2362"/>
            </a:xfrm>
            <a:custGeom>
              <a:avLst/>
              <a:gdLst>
                <a:gd name="connsiteX0" fmla="*/ 14 w 3303"/>
                <a:gd name="connsiteY0" fmla="*/ 81 h 2362"/>
                <a:gd name="connsiteX1" fmla="*/ 2137 w 3303"/>
                <a:gd name="connsiteY1" fmla="*/ 1262 h 2362"/>
                <a:gd name="connsiteX2" fmla="*/ -1167 w 3303"/>
                <a:gd name="connsiteY2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2362">
                  <a:moveTo>
                    <a:pt x="14" y="81"/>
                  </a:moveTo>
                  <a:cubicBezTo>
                    <a:pt x="14" y="81"/>
                    <a:pt x="14" y="81"/>
                    <a:pt x="2137" y="1262"/>
                  </a:cubicBezTo>
                  <a:cubicBezTo>
                    <a:pt x="1195" y="317"/>
                    <a:pt x="14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3" name="Полилиния: фигура 2562">
              <a:extLst>
                <a:ext uri="{FF2B5EF4-FFF2-40B4-BE49-F238E27FC236}">
                  <a16:creationId xmlns:a16="http://schemas.microsoft.com/office/drawing/2014/main" id="{498FCF63-1F3C-3332-5189-2A8959AF86E5}"/>
                </a:ext>
              </a:extLst>
            </p:cNvPr>
            <p:cNvSpPr/>
            <p:nvPr/>
          </p:nvSpPr>
          <p:spPr>
            <a:xfrm>
              <a:off x="2640622" y="4522413"/>
              <a:ext cx="1470" cy="314"/>
            </a:xfrm>
            <a:custGeom>
              <a:avLst/>
              <a:gdLst>
                <a:gd name="connsiteX0" fmla="*/ -536 w 1470"/>
                <a:gd name="connsiteY0" fmla="*/ -1100 h 314"/>
                <a:gd name="connsiteX1" fmla="*/ -536 w 1470"/>
                <a:gd name="connsiteY1" fmla="*/ -1100 h 314"/>
                <a:gd name="connsiteX2" fmla="*/ -536 w 1470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0" h="314">
                  <a:moveTo>
                    <a:pt x="-536" y="-1100"/>
                  </a:moveTo>
                  <a:cubicBezTo>
                    <a:pt x="-536" y="-1100"/>
                    <a:pt x="1351" y="-1100"/>
                    <a:pt x="-536" y="-1100"/>
                  </a:cubicBezTo>
                  <a:cubicBezTo>
                    <a:pt x="-2425" y="-1100"/>
                    <a:pt x="643" y="-392"/>
                    <a:pt x="-5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4" name="Полилиния: фигура 2563">
              <a:extLst>
                <a:ext uri="{FF2B5EF4-FFF2-40B4-BE49-F238E27FC236}">
                  <a16:creationId xmlns:a16="http://schemas.microsoft.com/office/drawing/2014/main" id="{FB5C0676-527C-F8D8-5F08-211113F41675}"/>
                </a:ext>
              </a:extLst>
            </p:cNvPr>
            <p:cNvSpPr/>
            <p:nvPr/>
          </p:nvSpPr>
          <p:spPr>
            <a:xfrm>
              <a:off x="2673467" y="4536859"/>
              <a:ext cx="4360" cy="3487"/>
            </a:xfrm>
            <a:custGeom>
              <a:avLst/>
              <a:gdLst>
                <a:gd name="connsiteX0" fmla="*/ 362 w 4360"/>
                <a:gd name="connsiteY0" fmla="*/ 2388 h 3487"/>
                <a:gd name="connsiteX1" fmla="*/ 362 w 4360"/>
                <a:gd name="connsiteY1" fmla="*/ 2388 h 3487"/>
                <a:gd name="connsiteX2" fmla="*/ 362 w 4360"/>
                <a:gd name="connsiteY2" fmla="*/ 970 h 3487"/>
                <a:gd name="connsiteX3" fmla="*/ 3193 w 4360"/>
                <a:gd name="connsiteY3" fmla="*/ 2388 h 3487"/>
                <a:gd name="connsiteX4" fmla="*/ 834 w 4360"/>
                <a:gd name="connsiteY4" fmla="*/ -680 h 3487"/>
                <a:gd name="connsiteX5" fmla="*/ -580 w 4360"/>
                <a:gd name="connsiteY5" fmla="*/ -680 h 3487"/>
                <a:gd name="connsiteX6" fmla="*/ 834 w 4360"/>
                <a:gd name="connsiteY6" fmla="*/ 1207 h 3487"/>
                <a:gd name="connsiteX7" fmla="*/ -580 w 4360"/>
                <a:gd name="connsiteY7" fmla="*/ 1207 h 3487"/>
                <a:gd name="connsiteX8" fmla="*/ -580 w 4360"/>
                <a:gd name="connsiteY8" fmla="*/ 1207 h 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60" h="3487">
                  <a:moveTo>
                    <a:pt x="362" y="2388"/>
                  </a:moveTo>
                  <a:cubicBezTo>
                    <a:pt x="362" y="2388"/>
                    <a:pt x="362" y="2388"/>
                    <a:pt x="362" y="2388"/>
                  </a:cubicBezTo>
                  <a:cubicBezTo>
                    <a:pt x="362" y="2388"/>
                    <a:pt x="362" y="2388"/>
                    <a:pt x="362" y="970"/>
                  </a:cubicBezTo>
                  <a:lnTo>
                    <a:pt x="3193" y="2388"/>
                  </a:lnTo>
                  <a:cubicBezTo>
                    <a:pt x="598" y="265"/>
                    <a:pt x="1307" y="265"/>
                    <a:pt x="834" y="-680"/>
                  </a:cubicBezTo>
                  <a:cubicBezTo>
                    <a:pt x="362" y="-1625"/>
                    <a:pt x="834" y="-680"/>
                    <a:pt x="-580" y="-680"/>
                  </a:cubicBezTo>
                  <a:cubicBezTo>
                    <a:pt x="-1997" y="-680"/>
                    <a:pt x="-580" y="-680"/>
                    <a:pt x="834" y="1207"/>
                  </a:cubicBezTo>
                  <a:lnTo>
                    <a:pt x="-580" y="1207"/>
                  </a:lnTo>
                  <a:cubicBezTo>
                    <a:pt x="-580" y="1207"/>
                    <a:pt x="-580" y="1207"/>
                    <a:pt x="-580" y="12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5" name="Полилиния: фигура 2564">
              <a:extLst>
                <a:ext uri="{FF2B5EF4-FFF2-40B4-BE49-F238E27FC236}">
                  <a16:creationId xmlns:a16="http://schemas.microsoft.com/office/drawing/2014/main" id="{B976716D-45EA-66D7-2FC4-7E6091EE03A8}"/>
                </a:ext>
              </a:extLst>
            </p:cNvPr>
            <p:cNvSpPr/>
            <p:nvPr/>
          </p:nvSpPr>
          <p:spPr>
            <a:xfrm>
              <a:off x="2642695" y="4522124"/>
              <a:ext cx="2154" cy="842"/>
            </a:xfrm>
            <a:custGeom>
              <a:avLst/>
              <a:gdLst>
                <a:gd name="connsiteX0" fmla="*/ -958 w 2154"/>
                <a:gd name="connsiteY0" fmla="*/ -575 h 842"/>
                <a:gd name="connsiteX1" fmla="*/ 695 w 2154"/>
                <a:gd name="connsiteY1" fmla="*/ -575 h 842"/>
                <a:gd name="connsiteX2" fmla="*/ 695 w 2154"/>
                <a:gd name="connsiteY2" fmla="*/ -575 h 842"/>
                <a:gd name="connsiteX3" fmla="*/ -958 w 2154"/>
                <a:gd name="connsiteY3" fmla="*/ -575 h 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4" h="842">
                  <a:moveTo>
                    <a:pt x="-958" y="-575"/>
                  </a:moveTo>
                  <a:lnTo>
                    <a:pt x="695" y="-575"/>
                  </a:lnTo>
                  <a:cubicBezTo>
                    <a:pt x="695" y="-575"/>
                    <a:pt x="-722" y="-1756"/>
                    <a:pt x="695" y="-575"/>
                  </a:cubicBezTo>
                  <a:cubicBezTo>
                    <a:pt x="2110" y="606"/>
                    <a:pt x="-2136" y="-1992"/>
                    <a:pt x="-958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6" name="Полилиния: фигура 2565">
              <a:extLst>
                <a:ext uri="{FF2B5EF4-FFF2-40B4-BE49-F238E27FC236}">
                  <a16:creationId xmlns:a16="http://schemas.microsoft.com/office/drawing/2014/main" id="{AEC37D78-D0CB-7594-026D-1017A0A2C641}"/>
                </a:ext>
              </a:extLst>
            </p:cNvPr>
            <p:cNvSpPr/>
            <p:nvPr/>
          </p:nvSpPr>
          <p:spPr>
            <a:xfrm>
              <a:off x="2634147" y="4514102"/>
              <a:ext cx="734" cy="524"/>
            </a:xfrm>
            <a:custGeom>
              <a:avLst/>
              <a:gdLst>
                <a:gd name="connsiteX0" fmla="*/ -432 w 734"/>
                <a:gd name="connsiteY0" fmla="*/ -575 h 524"/>
                <a:gd name="connsiteX1" fmla="*/ -432 w 734"/>
                <a:gd name="connsiteY1" fmla="*/ -575 h 524"/>
                <a:gd name="connsiteX2" fmla="*/ -432 w 73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524">
                  <a:moveTo>
                    <a:pt x="-432" y="-575"/>
                  </a:moveTo>
                  <a:cubicBezTo>
                    <a:pt x="-432" y="-575"/>
                    <a:pt x="-432" y="-575"/>
                    <a:pt x="-432" y="-575"/>
                  </a:cubicBezTo>
                  <a:cubicBezTo>
                    <a:pt x="-432" y="-575"/>
                    <a:pt x="-2086" y="-1756"/>
                    <a:pt x="-43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7" name="Полилиния: фигура 2566">
              <a:extLst>
                <a:ext uri="{FF2B5EF4-FFF2-40B4-BE49-F238E27FC236}">
                  <a16:creationId xmlns:a16="http://schemas.microsoft.com/office/drawing/2014/main" id="{12D4D39C-4A7B-0229-41AC-A8D9054AE8D2}"/>
                </a:ext>
              </a:extLst>
            </p:cNvPr>
            <p:cNvSpPr/>
            <p:nvPr/>
          </p:nvSpPr>
          <p:spPr>
            <a:xfrm>
              <a:off x="2687293" y="4541213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8" name="Полилиния: фигура 2567">
              <a:extLst>
                <a:ext uri="{FF2B5EF4-FFF2-40B4-BE49-F238E27FC236}">
                  <a16:creationId xmlns:a16="http://schemas.microsoft.com/office/drawing/2014/main" id="{F48277EF-79C3-3F2D-8FA2-6BE917B7D46C}"/>
                </a:ext>
              </a:extLst>
            </p:cNvPr>
            <p:cNvSpPr/>
            <p:nvPr/>
          </p:nvSpPr>
          <p:spPr>
            <a:xfrm>
              <a:off x="2636079" y="4513498"/>
              <a:ext cx="2210" cy="419"/>
            </a:xfrm>
            <a:custGeom>
              <a:avLst/>
              <a:gdLst>
                <a:gd name="connsiteX0" fmla="*/ -6 w 2210"/>
                <a:gd name="connsiteY0" fmla="*/ -680 h 419"/>
                <a:gd name="connsiteX1" fmla="*/ -6 w 2210"/>
                <a:gd name="connsiteY1" fmla="*/ -680 h 419"/>
                <a:gd name="connsiteX2" fmla="*/ -6 w 2210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0" h="419">
                  <a:moveTo>
                    <a:pt x="-6" y="-680"/>
                  </a:moveTo>
                  <a:cubicBezTo>
                    <a:pt x="-6" y="-680"/>
                    <a:pt x="2354" y="-680"/>
                    <a:pt x="-6" y="-680"/>
                  </a:cubicBezTo>
                  <a:cubicBezTo>
                    <a:pt x="-2365" y="-680"/>
                    <a:pt x="-478" y="-1625"/>
                    <a:pt x="-6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69" name="Полилиния: фигура 2568">
              <a:extLst>
                <a:ext uri="{FF2B5EF4-FFF2-40B4-BE49-F238E27FC236}">
                  <a16:creationId xmlns:a16="http://schemas.microsoft.com/office/drawing/2014/main" id="{F2FD8A5F-4569-96E3-0C41-102864AA0015}"/>
                </a:ext>
              </a:extLst>
            </p:cNvPr>
            <p:cNvSpPr/>
            <p:nvPr/>
          </p:nvSpPr>
          <p:spPr>
            <a:xfrm>
              <a:off x="2664142" y="4523594"/>
              <a:ext cx="944" cy="1650"/>
            </a:xfrm>
            <a:custGeom>
              <a:avLst/>
              <a:gdLst>
                <a:gd name="connsiteX0" fmla="*/ -222 w 944"/>
                <a:gd name="connsiteY0" fmla="*/ 550 h 1650"/>
                <a:gd name="connsiteX1" fmla="*/ -222 w 944"/>
                <a:gd name="connsiteY1" fmla="*/ -1100 h 1650"/>
                <a:gd name="connsiteX2" fmla="*/ -222 w 944"/>
                <a:gd name="connsiteY2" fmla="*/ -1100 h 1650"/>
                <a:gd name="connsiteX3" fmla="*/ -222 w 944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4" h="1650">
                  <a:moveTo>
                    <a:pt x="-222" y="550"/>
                  </a:moveTo>
                  <a:cubicBezTo>
                    <a:pt x="-222" y="550"/>
                    <a:pt x="-222" y="550"/>
                    <a:pt x="-222" y="-1100"/>
                  </a:cubicBezTo>
                  <a:lnTo>
                    <a:pt x="-222" y="-1100"/>
                  </a:lnTo>
                  <a:cubicBezTo>
                    <a:pt x="-222" y="314"/>
                    <a:pt x="-2348" y="-864"/>
                    <a:pt x="-22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0" name="Полилиния: фигура 2569">
              <a:extLst>
                <a:ext uri="{FF2B5EF4-FFF2-40B4-BE49-F238E27FC236}">
                  <a16:creationId xmlns:a16="http://schemas.microsoft.com/office/drawing/2014/main" id="{B935F049-9BEC-C233-623C-2C4EACA48B36}"/>
                </a:ext>
              </a:extLst>
            </p:cNvPr>
            <p:cNvSpPr/>
            <p:nvPr/>
          </p:nvSpPr>
          <p:spPr>
            <a:xfrm>
              <a:off x="2632050" y="4506132"/>
              <a:ext cx="3067" cy="1650"/>
            </a:xfrm>
            <a:custGeom>
              <a:avLst/>
              <a:gdLst>
                <a:gd name="connsiteX0" fmla="*/ 1901 w 3067"/>
                <a:gd name="connsiteY0" fmla="*/ 550 h 1650"/>
                <a:gd name="connsiteX1" fmla="*/ -1167 w 3067"/>
                <a:gd name="connsiteY1" fmla="*/ -1100 h 1650"/>
                <a:gd name="connsiteX2" fmla="*/ 1901 w 306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650">
                  <a:moveTo>
                    <a:pt x="1901" y="550"/>
                  </a:moveTo>
                  <a:cubicBezTo>
                    <a:pt x="720" y="78"/>
                    <a:pt x="-222" y="-394"/>
                    <a:pt x="-1167" y="-1100"/>
                  </a:cubicBezTo>
                  <a:cubicBezTo>
                    <a:pt x="-459" y="-158"/>
                    <a:pt x="720" y="550"/>
                    <a:pt x="190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1" name="Полилиния: фигура 2570">
              <a:extLst>
                <a:ext uri="{FF2B5EF4-FFF2-40B4-BE49-F238E27FC236}">
                  <a16:creationId xmlns:a16="http://schemas.microsoft.com/office/drawing/2014/main" id="{1E2DA8B9-516E-801A-2BFE-338C18D265EB}"/>
                </a:ext>
              </a:extLst>
            </p:cNvPr>
            <p:cNvSpPr/>
            <p:nvPr/>
          </p:nvSpPr>
          <p:spPr>
            <a:xfrm>
              <a:off x="2636925" y="4507783"/>
              <a:ext cx="2438" cy="23597"/>
            </a:xfrm>
            <a:custGeom>
              <a:avLst/>
              <a:gdLst>
                <a:gd name="connsiteX0" fmla="*/ 1271 w 2438"/>
                <a:gd name="connsiteY0" fmla="*/ -1100 h 23597"/>
                <a:gd name="connsiteX1" fmla="*/ 1271 w 2438"/>
                <a:gd name="connsiteY1" fmla="*/ -1100 h 23597"/>
                <a:gd name="connsiteX2" fmla="*/ -615 w 2438"/>
                <a:gd name="connsiteY2" fmla="*/ -1100 h 23597"/>
                <a:gd name="connsiteX3" fmla="*/ 1271 w 243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8" h="23597">
                  <a:moveTo>
                    <a:pt x="1271" y="-1100"/>
                  </a:moveTo>
                  <a:cubicBezTo>
                    <a:pt x="1271" y="-1100"/>
                    <a:pt x="1271" y="-1100"/>
                    <a:pt x="1271" y="-1100"/>
                  </a:cubicBezTo>
                  <a:cubicBezTo>
                    <a:pt x="1271" y="-1100"/>
                    <a:pt x="1271" y="-1100"/>
                    <a:pt x="-615" y="-1100"/>
                  </a:cubicBezTo>
                  <a:cubicBezTo>
                    <a:pt x="-2502" y="-1100"/>
                    <a:pt x="1035" y="-1100"/>
                    <a:pt x="12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2" name="Полилиния: фигура 2571">
              <a:extLst>
                <a:ext uri="{FF2B5EF4-FFF2-40B4-BE49-F238E27FC236}">
                  <a16:creationId xmlns:a16="http://schemas.microsoft.com/office/drawing/2014/main" id="{CBEF813D-3554-F067-ED28-2AFED539C994}"/>
                </a:ext>
              </a:extLst>
            </p:cNvPr>
            <p:cNvSpPr/>
            <p:nvPr/>
          </p:nvSpPr>
          <p:spPr>
            <a:xfrm>
              <a:off x="2683021" y="4531380"/>
              <a:ext cx="838" cy="733"/>
            </a:xfrm>
            <a:custGeom>
              <a:avLst/>
              <a:gdLst>
                <a:gd name="connsiteX0" fmla="*/ -1167 w 838"/>
                <a:gd name="connsiteY0" fmla="*/ -1100 h 733"/>
                <a:gd name="connsiteX1" fmla="*/ -1167 w 838"/>
                <a:gd name="connsiteY1" fmla="*/ -1100 h 733"/>
                <a:gd name="connsiteX2" fmla="*/ -1167 w 838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733">
                  <a:moveTo>
                    <a:pt x="-1167" y="-1100"/>
                  </a:moveTo>
                  <a:cubicBezTo>
                    <a:pt x="720" y="550"/>
                    <a:pt x="-1167" y="-1100"/>
                    <a:pt x="-1167" y="-1100"/>
                  </a:cubicBez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3" name="Полилиния: фигура 2572">
              <a:extLst>
                <a:ext uri="{FF2B5EF4-FFF2-40B4-BE49-F238E27FC236}">
                  <a16:creationId xmlns:a16="http://schemas.microsoft.com/office/drawing/2014/main" id="{B5768591-3052-BF2D-0405-C182C8CADAC9}"/>
                </a:ext>
              </a:extLst>
            </p:cNvPr>
            <p:cNvSpPr/>
            <p:nvPr/>
          </p:nvSpPr>
          <p:spPr>
            <a:xfrm>
              <a:off x="2675232" y="4525717"/>
              <a:ext cx="2595" cy="2122"/>
            </a:xfrm>
            <a:custGeom>
              <a:avLst/>
              <a:gdLst>
                <a:gd name="connsiteX0" fmla="*/ 250 w 2595"/>
                <a:gd name="connsiteY0" fmla="*/ -1100 h 2122"/>
                <a:gd name="connsiteX1" fmla="*/ -1167 w 2595"/>
                <a:gd name="connsiteY1" fmla="*/ -1100 h 2122"/>
                <a:gd name="connsiteX2" fmla="*/ 1428 w 2595"/>
                <a:gd name="connsiteY2" fmla="*/ 1023 h 2122"/>
                <a:gd name="connsiteX3" fmla="*/ 250 w 2595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2122">
                  <a:moveTo>
                    <a:pt x="250" y="-1100"/>
                  </a:moveTo>
                  <a:cubicBezTo>
                    <a:pt x="-1167" y="-1100"/>
                    <a:pt x="250" y="-1100"/>
                    <a:pt x="-1167" y="-1100"/>
                  </a:cubicBezTo>
                  <a:cubicBezTo>
                    <a:pt x="-459" y="-155"/>
                    <a:pt x="486" y="550"/>
                    <a:pt x="1428" y="1023"/>
                  </a:cubicBezTo>
                  <a:cubicBezTo>
                    <a:pt x="14" y="-864"/>
                    <a:pt x="1901" y="81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4" name="Полилиния: фигура 2573">
              <a:extLst>
                <a:ext uri="{FF2B5EF4-FFF2-40B4-BE49-F238E27FC236}">
                  <a16:creationId xmlns:a16="http://schemas.microsoft.com/office/drawing/2014/main" id="{C0666713-9275-F96C-3EE1-9DD76C676702}"/>
                </a:ext>
              </a:extLst>
            </p:cNvPr>
            <p:cNvSpPr/>
            <p:nvPr/>
          </p:nvSpPr>
          <p:spPr>
            <a:xfrm>
              <a:off x="2698172" y="4537200"/>
              <a:ext cx="1733" cy="314"/>
            </a:xfrm>
            <a:custGeom>
              <a:avLst/>
              <a:gdLst>
                <a:gd name="connsiteX0" fmla="*/ -274 w 1733"/>
                <a:gd name="connsiteY0" fmla="*/ -785 h 314"/>
                <a:gd name="connsiteX1" fmla="*/ -274 w 1733"/>
                <a:gd name="connsiteY1" fmla="*/ -785 h 314"/>
                <a:gd name="connsiteX2" fmla="*/ -274 w 173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3" h="314">
                  <a:moveTo>
                    <a:pt x="-274" y="-785"/>
                  </a:moveTo>
                  <a:cubicBezTo>
                    <a:pt x="-274" y="-785"/>
                    <a:pt x="1616" y="-785"/>
                    <a:pt x="-274" y="-785"/>
                  </a:cubicBezTo>
                  <a:cubicBezTo>
                    <a:pt x="-2160" y="-785"/>
                    <a:pt x="-510" y="-1494"/>
                    <a:pt x="-27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5" name="Полилиния: фигура 2574">
              <a:extLst>
                <a:ext uri="{FF2B5EF4-FFF2-40B4-BE49-F238E27FC236}">
                  <a16:creationId xmlns:a16="http://schemas.microsoft.com/office/drawing/2014/main" id="{3A00606E-64C5-C204-7706-0431A25131FF}"/>
                </a:ext>
              </a:extLst>
            </p:cNvPr>
            <p:cNvSpPr/>
            <p:nvPr/>
          </p:nvSpPr>
          <p:spPr>
            <a:xfrm>
              <a:off x="2618598" y="4493389"/>
              <a:ext cx="2598" cy="1886"/>
            </a:xfrm>
            <a:custGeom>
              <a:avLst/>
              <a:gdLst>
                <a:gd name="connsiteX0" fmla="*/ -222 w 2598"/>
                <a:gd name="connsiteY0" fmla="*/ 787 h 1886"/>
                <a:gd name="connsiteX1" fmla="*/ 1431 w 2598"/>
                <a:gd name="connsiteY1" fmla="*/ 787 h 1886"/>
                <a:gd name="connsiteX2" fmla="*/ -1167 w 2598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8" h="1886">
                  <a:moveTo>
                    <a:pt x="-222" y="787"/>
                  </a:moveTo>
                  <a:cubicBezTo>
                    <a:pt x="1195" y="787"/>
                    <a:pt x="-222" y="787"/>
                    <a:pt x="1431" y="787"/>
                  </a:cubicBezTo>
                  <a:cubicBezTo>
                    <a:pt x="722" y="-155"/>
                    <a:pt x="-222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6" name="Полилиния: фигура 2575">
              <a:extLst>
                <a:ext uri="{FF2B5EF4-FFF2-40B4-BE49-F238E27FC236}">
                  <a16:creationId xmlns:a16="http://schemas.microsoft.com/office/drawing/2014/main" id="{841E83E2-847F-FC23-95F8-12DC2D0DAE2C}"/>
                </a:ext>
              </a:extLst>
            </p:cNvPr>
            <p:cNvSpPr/>
            <p:nvPr/>
          </p:nvSpPr>
          <p:spPr>
            <a:xfrm>
              <a:off x="2628976" y="4499837"/>
              <a:ext cx="2173" cy="628"/>
            </a:xfrm>
            <a:custGeom>
              <a:avLst/>
              <a:gdLst>
                <a:gd name="connsiteX0" fmla="*/ -925 w 2173"/>
                <a:gd name="connsiteY0" fmla="*/ -472 h 628"/>
                <a:gd name="connsiteX1" fmla="*/ 962 w 2173"/>
                <a:gd name="connsiteY1" fmla="*/ -472 h 628"/>
                <a:gd name="connsiteX2" fmla="*/ -925 w 2173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73" h="628">
                  <a:moveTo>
                    <a:pt x="-925" y="-472"/>
                  </a:moveTo>
                  <a:cubicBezTo>
                    <a:pt x="726" y="-472"/>
                    <a:pt x="490" y="-472"/>
                    <a:pt x="962" y="-472"/>
                  </a:cubicBezTo>
                  <a:cubicBezTo>
                    <a:pt x="1435" y="-472"/>
                    <a:pt x="-2106" y="-1886"/>
                    <a:pt x="-92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7" name="Полилиния: фигура 2576">
              <a:extLst>
                <a:ext uri="{FF2B5EF4-FFF2-40B4-BE49-F238E27FC236}">
                  <a16:creationId xmlns:a16="http://schemas.microsoft.com/office/drawing/2014/main" id="{EFABF64D-F49F-1C82-D831-FECFFA1D23A4}"/>
                </a:ext>
              </a:extLst>
            </p:cNvPr>
            <p:cNvSpPr/>
            <p:nvPr/>
          </p:nvSpPr>
          <p:spPr>
            <a:xfrm>
              <a:off x="2619559" y="4491966"/>
              <a:ext cx="6983" cy="3964"/>
            </a:xfrm>
            <a:custGeom>
              <a:avLst/>
              <a:gdLst>
                <a:gd name="connsiteX0" fmla="*/ 2121 w 6983"/>
                <a:gd name="connsiteY0" fmla="*/ 1972 h 3964"/>
                <a:gd name="connsiteX1" fmla="*/ 2121 w 6983"/>
                <a:gd name="connsiteY1" fmla="*/ 1972 h 3964"/>
                <a:gd name="connsiteX2" fmla="*/ 4953 w 6983"/>
                <a:gd name="connsiteY2" fmla="*/ 1972 h 3964"/>
                <a:gd name="connsiteX3" fmla="*/ 1885 w 6983"/>
                <a:gd name="connsiteY3" fmla="*/ -859 h 3964"/>
                <a:gd name="connsiteX4" fmla="*/ 1885 w 6983"/>
                <a:gd name="connsiteY4" fmla="*/ 322 h 3964"/>
                <a:gd name="connsiteX5" fmla="*/ -2 w 6983"/>
                <a:gd name="connsiteY5" fmla="*/ 322 h 3964"/>
                <a:gd name="connsiteX6" fmla="*/ 1649 w 6983"/>
                <a:gd name="connsiteY6" fmla="*/ 2445 h 3964"/>
                <a:gd name="connsiteX7" fmla="*/ -474 w 6983"/>
                <a:gd name="connsiteY7" fmla="*/ 2445 h 3964"/>
                <a:gd name="connsiteX8" fmla="*/ 2121 w 6983"/>
                <a:gd name="connsiteY8" fmla="*/ 1972 h 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83" h="3964">
                  <a:moveTo>
                    <a:pt x="2121" y="1972"/>
                  </a:moveTo>
                  <a:lnTo>
                    <a:pt x="2121" y="1972"/>
                  </a:lnTo>
                  <a:cubicBezTo>
                    <a:pt x="4244" y="1972"/>
                    <a:pt x="2121" y="1972"/>
                    <a:pt x="4953" y="1972"/>
                  </a:cubicBezTo>
                  <a:cubicBezTo>
                    <a:pt x="7784" y="1972"/>
                    <a:pt x="2830" y="86"/>
                    <a:pt x="1885" y="-859"/>
                  </a:cubicBezTo>
                  <a:cubicBezTo>
                    <a:pt x="940" y="-1801"/>
                    <a:pt x="1885" y="322"/>
                    <a:pt x="1885" y="322"/>
                  </a:cubicBezTo>
                  <a:cubicBezTo>
                    <a:pt x="1885" y="322"/>
                    <a:pt x="234" y="-859"/>
                    <a:pt x="-2" y="322"/>
                  </a:cubicBezTo>
                  <a:cubicBezTo>
                    <a:pt x="-238" y="1500"/>
                    <a:pt x="-2" y="1500"/>
                    <a:pt x="1649" y="2445"/>
                  </a:cubicBezTo>
                  <a:cubicBezTo>
                    <a:pt x="3302" y="3390"/>
                    <a:pt x="1649" y="2445"/>
                    <a:pt x="-474" y="2445"/>
                  </a:cubicBezTo>
                  <a:cubicBezTo>
                    <a:pt x="-2597" y="2445"/>
                    <a:pt x="704" y="1267"/>
                    <a:pt x="2121" y="19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8" name="Полилиния: фигура 2577">
              <a:extLst>
                <a:ext uri="{FF2B5EF4-FFF2-40B4-BE49-F238E27FC236}">
                  <a16:creationId xmlns:a16="http://schemas.microsoft.com/office/drawing/2014/main" id="{EEEBD56C-F3B7-505F-B92C-4D351DAC31E8}"/>
                </a:ext>
              </a:extLst>
            </p:cNvPr>
            <p:cNvSpPr/>
            <p:nvPr/>
          </p:nvSpPr>
          <p:spPr>
            <a:xfrm>
              <a:off x="2682313" y="4525200"/>
              <a:ext cx="3776" cy="1931"/>
            </a:xfrm>
            <a:custGeom>
              <a:avLst/>
              <a:gdLst>
                <a:gd name="connsiteX0" fmla="*/ -1167 w 3776"/>
                <a:gd name="connsiteY0" fmla="*/ -1055 h 1931"/>
                <a:gd name="connsiteX1" fmla="*/ -1167 w 3776"/>
                <a:gd name="connsiteY1" fmla="*/ -1055 h 1931"/>
                <a:gd name="connsiteX2" fmla="*/ -1167 w 3776"/>
                <a:gd name="connsiteY2" fmla="*/ -1055 h 1931"/>
                <a:gd name="connsiteX3" fmla="*/ 720 w 3776"/>
                <a:gd name="connsiteY3" fmla="*/ 831 h 1931"/>
                <a:gd name="connsiteX4" fmla="*/ 2609 w 3776"/>
                <a:gd name="connsiteY4" fmla="*/ 831 h 1931"/>
                <a:gd name="connsiteX5" fmla="*/ -1167 w 3776"/>
                <a:gd name="connsiteY5" fmla="*/ -1055 h 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1931">
                  <a:moveTo>
                    <a:pt x="-1167" y="-1055"/>
                  </a:moveTo>
                  <a:cubicBezTo>
                    <a:pt x="-1167" y="-1055"/>
                    <a:pt x="-1167" y="-1055"/>
                    <a:pt x="-1167" y="-1055"/>
                  </a:cubicBezTo>
                  <a:cubicBezTo>
                    <a:pt x="-1167" y="-1055"/>
                    <a:pt x="-1167" y="-1055"/>
                    <a:pt x="-1167" y="-1055"/>
                  </a:cubicBezTo>
                  <a:lnTo>
                    <a:pt x="720" y="831"/>
                  </a:lnTo>
                  <a:lnTo>
                    <a:pt x="2609" y="831"/>
                  </a:lnTo>
                  <a:cubicBezTo>
                    <a:pt x="1901" y="-583"/>
                    <a:pt x="483" y="-1292"/>
                    <a:pt x="-1167" y="-10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79" name="Полилиния: фигура 2578">
              <a:extLst>
                <a:ext uri="{FF2B5EF4-FFF2-40B4-BE49-F238E27FC236}">
                  <a16:creationId xmlns:a16="http://schemas.microsoft.com/office/drawing/2014/main" id="{CF9AB99D-8FD7-929F-8DE0-DA56B205B575}"/>
                </a:ext>
              </a:extLst>
            </p:cNvPr>
            <p:cNvSpPr/>
            <p:nvPr/>
          </p:nvSpPr>
          <p:spPr>
            <a:xfrm>
              <a:off x="2587303" y="4474401"/>
              <a:ext cx="2482" cy="1446"/>
            </a:xfrm>
            <a:custGeom>
              <a:avLst/>
              <a:gdLst>
                <a:gd name="connsiteX0" fmla="*/ 162 w 2482"/>
                <a:gd name="connsiteY0" fmla="*/ -283 h 1446"/>
                <a:gd name="connsiteX1" fmla="*/ 162 w 2482"/>
                <a:gd name="connsiteY1" fmla="*/ -283 h 1446"/>
                <a:gd name="connsiteX2" fmla="*/ 162 w 2482"/>
                <a:gd name="connsiteY2" fmla="*/ -283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1446">
                  <a:moveTo>
                    <a:pt x="162" y="-283"/>
                  </a:moveTo>
                  <a:cubicBezTo>
                    <a:pt x="162" y="-283"/>
                    <a:pt x="2757" y="1134"/>
                    <a:pt x="162" y="-283"/>
                  </a:cubicBezTo>
                  <a:cubicBezTo>
                    <a:pt x="-2436" y="-1697"/>
                    <a:pt x="-547" y="-992"/>
                    <a:pt x="162" y="-2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0" name="Полилиния: фигура 2579">
              <a:extLst>
                <a:ext uri="{FF2B5EF4-FFF2-40B4-BE49-F238E27FC236}">
                  <a16:creationId xmlns:a16="http://schemas.microsoft.com/office/drawing/2014/main" id="{07D52805-BDB9-7D4F-EE05-E04D5C784332}"/>
                </a:ext>
              </a:extLst>
            </p:cNvPr>
            <p:cNvSpPr/>
            <p:nvPr/>
          </p:nvSpPr>
          <p:spPr>
            <a:xfrm>
              <a:off x="2585772" y="4473568"/>
              <a:ext cx="1127" cy="104"/>
            </a:xfrm>
            <a:custGeom>
              <a:avLst/>
              <a:gdLst>
                <a:gd name="connsiteX0" fmla="*/ -669 w 1127"/>
                <a:gd name="connsiteY0" fmla="*/ -1100 h 104"/>
                <a:gd name="connsiteX1" fmla="*/ -669 w 1127"/>
                <a:gd name="connsiteY1" fmla="*/ -1100 h 104"/>
                <a:gd name="connsiteX2" fmla="*/ -669 w 1127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" h="104">
                  <a:moveTo>
                    <a:pt x="-669" y="-1100"/>
                  </a:moveTo>
                  <a:cubicBezTo>
                    <a:pt x="-669" y="-1100"/>
                    <a:pt x="748" y="-1100"/>
                    <a:pt x="-669" y="-1100"/>
                  </a:cubicBezTo>
                  <a:cubicBezTo>
                    <a:pt x="-2084" y="-1100"/>
                    <a:pt x="39" y="-864"/>
                    <a:pt x="-6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1" name="Полилиния: фигура 2580">
              <a:extLst>
                <a:ext uri="{FF2B5EF4-FFF2-40B4-BE49-F238E27FC236}">
                  <a16:creationId xmlns:a16="http://schemas.microsoft.com/office/drawing/2014/main" id="{553908F5-6CE2-3514-89AD-E82FEEF505BD}"/>
                </a:ext>
              </a:extLst>
            </p:cNvPr>
            <p:cNvSpPr/>
            <p:nvPr/>
          </p:nvSpPr>
          <p:spPr>
            <a:xfrm>
              <a:off x="2587687" y="4473095"/>
              <a:ext cx="1886" cy="1886"/>
            </a:xfrm>
            <a:custGeom>
              <a:avLst/>
              <a:gdLst>
                <a:gd name="connsiteX0" fmla="*/ 720 w 1886"/>
                <a:gd name="connsiteY0" fmla="*/ 787 h 1886"/>
                <a:gd name="connsiteX1" fmla="*/ -1167 w 1886"/>
                <a:gd name="connsiteY1" fmla="*/ -1100 h 1886"/>
                <a:gd name="connsiteX2" fmla="*/ -1167 w 1886"/>
                <a:gd name="connsiteY2" fmla="*/ -1100 h 1886"/>
                <a:gd name="connsiteX3" fmla="*/ 720 w 1886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886">
                  <a:moveTo>
                    <a:pt x="720" y="787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695" y="-392"/>
                    <a:pt x="14" y="314"/>
                    <a:pt x="72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2" name="Полилиния: фигура 2581">
              <a:extLst>
                <a:ext uri="{FF2B5EF4-FFF2-40B4-BE49-F238E27FC236}">
                  <a16:creationId xmlns:a16="http://schemas.microsoft.com/office/drawing/2014/main" id="{A75A5CDD-5DA6-4317-1E20-2DD6771ADA65}"/>
                </a:ext>
              </a:extLst>
            </p:cNvPr>
            <p:cNvSpPr/>
            <p:nvPr/>
          </p:nvSpPr>
          <p:spPr>
            <a:xfrm>
              <a:off x="2682313" y="4524091"/>
              <a:ext cx="3043" cy="838"/>
            </a:xfrm>
            <a:custGeom>
              <a:avLst/>
              <a:gdLst>
                <a:gd name="connsiteX0" fmla="*/ -1167 w 3043"/>
                <a:gd name="connsiteY0" fmla="*/ -891 h 838"/>
                <a:gd name="connsiteX1" fmla="*/ 1192 w 3043"/>
                <a:gd name="connsiteY1" fmla="*/ -891 h 838"/>
                <a:gd name="connsiteX2" fmla="*/ -1167 w 3043"/>
                <a:gd name="connsiteY2" fmla="*/ -891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3" h="838">
                  <a:moveTo>
                    <a:pt x="-1167" y="-891"/>
                  </a:moveTo>
                  <a:cubicBezTo>
                    <a:pt x="956" y="526"/>
                    <a:pt x="-1167" y="-891"/>
                    <a:pt x="1192" y="-891"/>
                  </a:cubicBezTo>
                  <a:cubicBezTo>
                    <a:pt x="3551" y="-891"/>
                    <a:pt x="-931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3" name="Полилиния: фигура 2582">
              <a:extLst>
                <a:ext uri="{FF2B5EF4-FFF2-40B4-BE49-F238E27FC236}">
                  <a16:creationId xmlns:a16="http://schemas.microsoft.com/office/drawing/2014/main" id="{2FE3B8BB-029B-9561-C218-57F2A557AC53}"/>
                </a:ext>
              </a:extLst>
            </p:cNvPr>
            <p:cNvSpPr/>
            <p:nvPr/>
          </p:nvSpPr>
          <p:spPr>
            <a:xfrm>
              <a:off x="2564448" y="4457252"/>
              <a:ext cx="2001" cy="3336"/>
            </a:xfrm>
            <a:custGeom>
              <a:avLst/>
              <a:gdLst>
                <a:gd name="connsiteX0" fmla="*/ 834 w 2001"/>
                <a:gd name="connsiteY0" fmla="*/ 2236 h 3336"/>
                <a:gd name="connsiteX1" fmla="*/ -580 w 2001"/>
                <a:gd name="connsiteY1" fmla="*/ -123 h 3336"/>
                <a:gd name="connsiteX2" fmla="*/ 834 w 2001"/>
                <a:gd name="connsiteY2" fmla="*/ 2236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1" h="3336">
                  <a:moveTo>
                    <a:pt x="834" y="2236"/>
                  </a:moveTo>
                  <a:cubicBezTo>
                    <a:pt x="834" y="2236"/>
                    <a:pt x="834" y="2236"/>
                    <a:pt x="-580" y="-123"/>
                  </a:cubicBezTo>
                  <a:cubicBezTo>
                    <a:pt x="-1997" y="-2482"/>
                    <a:pt x="-580" y="-123"/>
                    <a:pt x="834" y="22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4" name="Полилиния: фигура 2583">
              <a:extLst>
                <a:ext uri="{FF2B5EF4-FFF2-40B4-BE49-F238E27FC236}">
                  <a16:creationId xmlns:a16="http://schemas.microsoft.com/office/drawing/2014/main" id="{9ABB1A39-8F2E-14DB-AAE4-DCE18763671C}"/>
                </a:ext>
              </a:extLst>
            </p:cNvPr>
            <p:cNvSpPr/>
            <p:nvPr/>
          </p:nvSpPr>
          <p:spPr>
            <a:xfrm>
              <a:off x="2684715" y="4523095"/>
              <a:ext cx="2522" cy="1802"/>
            </a:xfrm>
            <a:custGeom>
              <a:avLst/>
              <a:gdLst>
                <a:gd name="connsiteX0" fmla="*/ 913 w 2522"/>
                <a:gd name="connsiteY0" fmla="*/ -365 h 1802"/>
                <a:gd name="connsiteX1" fmla="*/ -974 w 2522"/>
                <a:gd name="connsiteY1" fmla="*/ -365 h 1802"/>
                <a:gd name="connsiteX2" fmla="*/ 913 w 2522"/>
                <a:gd name="connsiteY2" fmla="*/ -365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1802">
                  <a:moveTo>
                    <a:pt x="913" y="-365"/>
                  </a:moveTo>
                  <a:cubicBezTo>
                    <a:pt x="913" y="-365"/>
                    <a:pt x="-1919" y="-2019"/>
                    <a:pt x="-974" y="-365"/>
                  </a:cubicBezTo>
                  <a:cubicBezTo>
                    <a:pt x="-29" y="1285"/>
                    <a:pt x="2330" y="813"/>
                    <a:pt x="913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5" name="Полилиния: фигура 2584">
              <a:extLst>
                <a:ext uri="{FF2B5EF4-FFF2-40B4-BE49-F238E27FC236}">
                  <a16:creationId xmlns:a16="http://schemas.microsoft.com/office/drawing/2014/main" id="{6E2F707D-C595-E25E-D771-FEA0861BAF4E}"/>
                </a:ext>
              </a:extLst>
            </p:cNvPr>
            <p:cNvSpPr/>
            <p:nvPr/>
          </p:nvSpPr>
          <p:spPr>
            <a:xfrm>
              <a:off x="2601609" y="4477813"/>
              <a:ext cx="1772" cy="1653"/>
            </a:xfrm>
            <a:custGeom>
              <a:avLst/>
              <a:gdLst>
                <a:gd name="connsiteX0" fmla="*/ 14 w 1772"/>
                <a:gd name="connsiteY0" fmla="*/ 553 h 1653"/>
                <a:gd name="connsiteX1" fmla="*/ -1167 w 1772"/>
                <a:gd name="connsiteY1" fmla="*/ -1100 h 1653"/>
                <a:gd name="connsiteX2" fmla="*/ 14 w 1772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2" h="1653">
                  <a:moveTo>
                    <a:pt x="14" y="553"/>
                  </a:moveTo>
                  <a:cubicBezTo>
                    <a:pt x="1428" y="553"/>
                    <a:pt x="14" y="553"/>
                    <a:pt x="-1167" y="-1100"/>
                  </a:cubicBezTo>
                  <a:cubicBezTo>
                    <a:pt x="486" y="317"/>
                    <a:pt x="-459" y="-155"/>
                    <a:pt x="14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6" name="Полилиния: фигура 2585">
              <a:extLst>
                <a:ext uri="{FF2B5EF4-FFF2-40B4-BE49-F238E27FC236}">
                  <a16:creationId xmlns:a16="http://schemas.microsoft.com/office/drawing/2014/main" id="{A6B77823-7EBC-2113-C89F-FBEADCAA8823}"/>
                </a:ext>
              </a:extLst>
            </p:cNvPr>
            <p:cNvSpPr/>
            <p:nvPr/>
          </p:nvSpPr>
          <p:spPr>
            <a:xfrm>
              <a:off x="2626971" y="4491388"/>
              <a:ext cx="2347" cy="1685"/>
            </a:xfrm>
            <a:custGeom>
              <a:avLst/>
              <a:gdLst>
                <a:gd name="connsiteX0" fmla="*/ -337 w 2347"/>
                <a:gd name="connsiteY0" fmla="*/ -45 h 1685"/>
                <a:gd name="connsiteX1" fmla="*/ -337 w 2347"/>
                <a:gd name="connsiteY1" fmla="*/ -45 h 1685"/>
                <a:gd name="connsiteX2" fmla="*/ -337 w 2347"/>
                <a:gd name="connsiteY2" fmla="*/ -45 h 1685"/>
                <a:gd name="connsiteX3" fmla="*/ -337 w 2347"/>
                <a:gd name="connsiteY3" fmla="*/ -45 h 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7" h="1685">
                  <a:moveTo>
                    <a:pt x="-337" y="-45"/>
                  </a:moveTo>
                  <a:cubicBezTo>
                    <a:pt x="1317" y="1373"/>
                    <a:pt x="2025" y="-45"/>
                    <a:pt x="-337" y="-45"/>
                  </a:cubicBezTo>
                  <a:lnTo>
                    <a:pt x="-337" y="-45"/>
                  </a:lnTo>
                  <a:cubicBezTo>
                    <a:pt x="-2696" y="-2640"/>
                    <a:pt x="844" y="428"/>
                    <a:pt x="-337" y="-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7" name="Полилиния: фигура 2586">
              <a:extLst>
                <a:ext uri="{FF2B5EF4-FFF2-40B4-BE49-F238E27FC236}">
                  <a16:creationId xmlns:a16="http://schemas.microsoft.com/office/drawing/2014/main" id="{758A415F-869C-3423-91AA-BE1CE2747D2B}"/>
                </a:ext>
              </a:extLst>
            </p:cNvPr>
            <p:cNvSpPr/>
            <p:nvPr/>
          </p:nvSpPr>
          <p:spPr>
            <a:xfrm>
              <a:off x="2579875" y="4465255"/>
              <a:ext cx="1939" cy="523"/>
            </a:xfrm>
            <a:custGeom>
              <a:avLst/>
              <a:gdLst>
                <a:gd name="connsiteX0" fmla="*/ -907 w 1939"/>
                <a:gd name="connsiteY0" fmla="*/ -577 h 523"/>
                <a:gd name="connsiteX1" fmla="*/ 510 w 1939"/>
                <a:gd name="connsiteY1" fmla="*/ -577 h 523"/>
                <a:gd name="connsiteX2" fmla="*/ -907 w 1939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39" h="523">
                  <a:moveTo>
                    <a:pt x="-907" y="-577"/>
                  </a:moveTo>
                  <a:cubicBezTo>
                    <a:pt x="982" y="-577"/>
                    <a:pt x="982" y="-577"/>
                    <a:pt x="510" y="-577"/>
                  </a:cubicBezTo>
                  <a:cubicBezTo>
                    <a:pt x="37" y="-577"/>
                    <a:pt x="-1849" y="-1755"/>
                    <a:pt x="-90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8" name="Полилиния: фигура 2587">
              <a:extLst>
                <a:ext uri="{FF2B5EF4-FFF2-40B4-BE49-F238E27FC236}">
                  <a16:creationId xmlns:a16="http://schemas.microsoft.com/office/drawing/2014/main" id="{1394E177-B008-373D-B0A7-03432EBFEBDF}"/>
                </a:ext>
              </a:extLst>
            </p:cNvPr>
            <p:cNvSpPr/>
            <p:nvPr/>
          </p:nvSpPr>
          <p:spPr>
            <a:xfrm>
              <a:off x="2687153" y="4520783"/>
              <a:ext cx="2291" cy="2810"/>
            </a:xfrm>
            <a:custGeom>
              <a:avLst/>
              <a:gdLst>
                <a:gd name="connsiteX0" fmla="*/ 600 w 2291"/>
                <a:gd name="connsiteY0" fmla="*/ 1710 h 2810"/>
                <a:gd name="connsiteX1" fmla="*/ 600 w 2291"/>
                <a:gd name="connsiteY1" fmla="*/ 1710 h 2810"/>
                <a:gd name="connsiteX2" fmla="*/ 600 w 2291"/>
                <a:gd name="connsiteY2" fmla="*/ 57 h 2810"/>
                <a:gd name="connsiteX3" fmla="*/ 600 w 2291"/>
                <a:gd name="connsiteY3" fmla="*/ 1710 h 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" h="2810">
                  <a:moveTo>
                    <a:pt x="600" y="1710"/>
                  </a:moveTo>
                  <a:lnTo>
                    <a:pt x="600" y="1710"/>
                  </a:lnTo>
                  <a:cubicBezTo>
                    <a:pt x="600" y="293"/>
                    <a:pt x="1778" y="1710"/>
                    <a:pt x="600" y="57"/>
                  </a:cubicBezTo>
                  <a:cubicBezTo>
                    <a:pt x="-581" y="-1594"/>
                    <a:pt x="-2704" y="-1830"/>
                    <a:pt x="600" y="17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89" name="Полилиния: фигура 2588">
              <a:extLst>
                <a:ext uri="{FF2B5EF4-FFF2-40B4-BE49-F238E27FC236}">
                  <a16:creationId xmlns:a16="http://schemas.microsoft.com/office/drawing/2014/main" id="{11A9F386-FFEE-ECD9-0E9F-186F0EFCC75E}"/>
                </a:ext>
              </a:extLst>
            </p:cNvPr>
            <p:cNvSpPr/>
            <p:nvPr/>
          </p:nvSpPr>
          <p:spPr>
            <a:xfrm>
              <a:off x="2606799" y="4478522"/>
              <a:ext cx="629" cy="23597"/>
            </a:xfrm>
            <a:custGeom>
              <a:avLst/>
              <a:gdLst>
                <a:gd name="connsiteX0" fmla="*/ -1167 w 629"/>
                <a:gd name="connsiteY0" fmla="*/ -1100 h 23597"/>
                <a:gd name="connsiteX1" fmla="*/ -1167 w 629"/>
                <a:gd name="connsiteY1" fmla="*/ -1100 h 23597"/>
                <a:gd name="connsiteX2" fmla="*/ -1167 w 62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597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0" name="Полилиния: фигура 2589">
              <a:extLst>
                <a:ext uri="{FF2B5EF4-FFF2-40B4-BE49-F238E27FC236}">
                  <a16:creationId xmlns:a16="http://schemas.microsoft.com/office/drawing/2014/main" id="{9FDAD0D4-80D7-88ED-1FB1-EE052E1BA8B6}"/>
                </a:ext>
              </a:extLst>
            </p:cNvPr>
            <p:cNvSpPr/>
            <p:nvPr/>
          </p:nvSpPr>
          <p:spPr>
            <a:xfrm>
              <a:off x="2690046" y="4520022"/>
              <a:ext cx="2401" cy="2154"/>
            </a:xfrm>
            <a:custGeom>
              <a:avLst/>
              <a:gdLst>
                <a:gd name="connsiteX0" fmla="*/ -1115 w 2401"/>
                <a:gd name="connsiteY0" fmla="*/ 1054 h 2154"/>
                <a:gd name="connsiteX1" fmla="*/ 539 w 2401"/>
                <a:gd name="connsiteY1" fmla="*/ 1054 h 2154"/>
                <a:gd name="connsiteX2" fmla="*/ -642 w 2401"/>
                <a:gd name="connsiteY2" fmla="*/ -596 h 2154"/>
                <a:gd name="connsiteX3" fmla="*/ -642 w 2401"/>
                <a:gd name="connsiteY3" fmla="*/ -596 h 2154"/>
                <a:gd name="connsiteX4" fmla="*/ -1115 w 2401"/>
                <a:gd name="connsiteY4" fmla="*/ 1054 h 2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1" h="2154">
                  <a:moveTo>
                    <a:pt x="-1115" y="1054"/>
                  </a:moveTo>
                  <a:cubicBezTo>
                    <a:pt x="66" y="1054"/>
                    <a:pt x="-1115" y="1054"/>
                    <a:pt x="539" y="1054"/>
                  </a:cubicBezTo>
                  <a:cubicBezTo>
                    <a:pt x="2189" y="1054"/>
                    <a:pt x="539" y="1054"/>
                    <a:pt x="-642" y="-596"/>
                  </a:cubicBezTo>
                  <a:cubicBezTo>
                    <a:pt x="-1823" y="-2250"/>
                    <a:pt x="-642" y="818"/>
                    <a:pt x="-642" y="-596"/>
                  </a:cubicBezTo>
                  <a:cubicBezTo>
                    <a:pt x="-642" y="-2014"/>
                    <a:pt x="-642" y="1054"/>
                    <a:pt x="-1115" y="10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1" name="Полилиния: фигура 2590">
              <a:extLst>
                <a:ext uri="{FF2B5EF4-FFF2-40B4-BE49-F238E27FC236}">
                  <a16:creationId xmlns:a16="http://schemas.microsoft.com/office/drawing/2014/main" id="{F1C07E7E-F955-D7DB-83D2-C78476F32B89}"/>
                </a:ext>
              </a:extLst>
            </p:cNvPr>
            <p:cNvSpPr/>
            <p:nvPr/>
          </p:nvSpPr>
          <p:spPr>
            <a:xfrm>
              <a:off x="2690571" y="4519581"/>
              <a:ext cx="3700" cy="3198"/>
            </a:xfrm>
            <a:custGeom>
              <a:avLst/>
              <a:gdLst>
                <a:gd name="connsiteX0" fmla="*/ -222 w 3700"/>
                <a:gd name="connsiteY0" fmla="*/ 1259 h 3198"/>
                <a:gd name="connsiteX1" fmla="*/ 2373 w 3700"/>
                <a:gd name="connsiteY1" fmla="*/ 1259 h 3198"/>
                <a:gd name="connsiteX2" fmla="*/ -1167 w 3700"/>
                <a:gd name="connsiteY2" fmla="*/ -1100 h 3198"/>
                <a:gd name="connsiteX3" fmla="*/ -222 w 3700"/>
                <a:gd name="connsiteY3" fmla="*/ 1259 h 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00" h="3198">
                  <a:moveTo>
                    <a:pt x="-222" y="1259"/>
                  </a:moveTo>
                  <a:cubicBezTo>
                    <a:pt x="-222" y="1259"/>
                    <a:pt x="3318" y="3149"/>
                    <a:pt x="2373" y="1259"/>
                  </a:cubicBezTo>
                  <a:cubicBezTo>
                    <a:pt x="1428" y="-628"/>
                    <a:pt x="250" y="-628"/>
                    <a:pt x="-1167" y="-1100"/>
                  </a:cubicBezTo>
                  <a:cubicBezTo>
                    <a:pt x="1901" y="1259"/>
                    <a:pt x="-1167" y="81"/>
                    <a:pt x="-222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2" name="Полилиния: фигура 2591">
              <a:extLst>
                <a:ext uri="{FF2B5EF4-FFF2-40B4-BE49-F238E27FC236}">
                  <a16:creationId xmlns:a16="http://schemas.microsoft.com/office/drawing/2014/main" id="{E85FE5FB-32A1-E15A-7CB8-2B820608F6ED}"/>
                </a:ext>
              </a:extLst>
            </p:cNvPr>
            <p:cNvSpPr/>
            <p:nvPr/>
          </p:nvSpPr>
          <p:spPr>
            <a:xfrm>
              <a:off x="2591227" y="4465306"/>
              <a:ext cx="1886" cy="2125"/>
            </a:xfrm>
            <a:custGeom>
              <a:avLst/>
              <a:gdLst>
                <a:gd name="connsiteX0" fmla="*/ 720 w 1886"/>
                <a:gd name="connsiteY0" fmla="*/ 1026 h 2125"/>
                <a:gd name="connsiteX1" fmla="*/ -1167 w 1886"/>
                <a:gd name="connsiteY1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6" h="2125">
                  <a:moveTo>
                    <a:pt x="720" y="1026"/>
                  </a:moveTo>
                  <a:cubicBezTo>
                    <a:pt x="720" y="1026"/>
                    <a:pt x="720" y="1026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3" name="Полилиния: фигура 2592">
              <a:extLst>
                <a:ext uri="{FF2B5EF4-FFF2-40B4-BE49-F238E27FC236}">
                  <a16:creationId xmlns:a16="http://schemas.microsoft.com/office/drawing/2014/main" id="{59832BC7-2FF8-8FA1-8638-0BC9774940F8}"/>
                </a:ext>
              </a:extLst>
            </p:cNvPr>
            <p:cNvSpPr/>
            <p:nvPr/>
          </p:nvSpPr>
          <p:spPr>
            <a:xfrm>
              <a:off x="2693639" y="4519509"/>
              <a:ext cx="3903" cy="2667"/>
            </a:xfrm>
            <a:custGeom>
              <a:avLst/>
              <a:gdLst>
                <a:gd name="connsiteX0" fmla="*/ -1167 w 3903"/>
                <a:gd name="connsiteY0" fmla="*/ -319 h 2667"/>
                <a:gd name="connsiteX1" fmla="*/ 250 w 3903"/>
                <a:gd name="connsiteY1" fmla="*/ -319 h 2667"/>
                <a:gd name="connsiteX2" fmla="*/ 2373 w 3903"/>
                <a:gd name="connsiteY2" fmla="*/ 1568 h 2667"/>
                <a:gd name="connsiteX3" fmla="*/ 2373 w 3903"/>
                <a:gd name="connsiteY3" fmla="*/ -792 h 2667"/>
                <a:gd name="connsiteX4" fmla="*/ 14 w 3903"/>
                <a:gd name="connsiteY4" fmla="*/ -792 h 2667"/>
                <a:gd name="connsiteX5" fmla="*/ 1901 w 3903"/>
                <a:gd name="connsiteY5" fmla="*/ -792 h 2667"/>
                <a:gd name="connsiteX6" fmla="*/ -1167 w 3903"/>
                <a:gd name="connsiteY6" fmla="*/ -319 h 2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3" h="2667">
                  <a:moveTo>
                    <a:pt x="-1167" y="-319"/>
                  </a:moveTo>
                  <a:cubicBezTo>
                    <a:pt x="720" y="-319"/>
                    <a:pt x="-1167" y="-319"/>
                    <a:pt x="250" y="-319"/>
                  </a:cubicBezTo>
                  <a:cubicBezTo>
                    <a:pt x="1192" y="153"/>
                    <a:pt x="1901" y="859"/>
                    <a:pt x="2373" y="1568"/>
                  </a:cubicBezTo>
                  <a:cubicBezTo>
                    <a:pt x="3787" y="1568"/>
                    <a:pt x="483" y="-555"/>
                    <a:pt x="2373" y="-792"/>
                  </a:cubicBezTo>
                  <a:lnTo>
                    <a:pt x="14" y="-792"/>
                  </a:lnTo>
                  <a:cubicBezTo>
                    <a:pt x="14" y="-792"/>
                    <a:pt x="14" y="-792"/>
                    <a:pt x="1901" y="-792"/>
                  </a:cubicBezTo>
                  <a:cubicBezTo>
                    <a:pt x="3787" y="-792"/>
                    <a:pt x="-1167" y="-1736"/>
                    <a:pt x="-1167" y="-3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4" name="Полилиния: фигура 2593">
              <a:extLst>
                <a:ext uri="{FF2B5EF4-FFF2-40B4-BE49-F238E27FC236}">
                  <a16:creationId xmlns:a16="http://schemas.microsoft.com/office/drawing/2014/main" id="{5AECDF78-0F5A-5C23-AA84-C9C05780E90F}"/>
                </a:ext>
              </a:extLst>
            </p:cNvPr>
            <p:cNvSpPr/>
            <p:nvPr/>
          </p:nvSpPr>
          <p:spPr>
            <a:xfrm>
              <a:off x="2641698" y="4488163"/>
              <a:ext cx="1258" cy="2629"/>
            </a:xfrm>
            <a:custGeom>
              <a:avLst/>
              <a:gdLst>
                <a:gd name="connsiteX0" fmla="*/ -434 w 1258"/>
                <a:gd name="connsiteY0" fmla="*/ 1530 h 2629"/>
                <a:gd name="connsiteX1" fmla="*/ -434 w 1258"/>
                <a:gd name="connsiteY1" fmla="*/ -360 h 2629"/>
                <a:gd name="connsiteX2" fmla="*/ -434 w 1258"/>
                <a:gd name="connsiteY2" fmla="*/ 1530 h 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629">
                  <a:moveTo>
                    <a:pt x="-434" y="1530"/>
                  </a:moveTo>
                  <a:cubicBezTo>
                    <a:pt x="747" y="1530"/>
                    <a:pt x="-434" y="1530"/>
                    <a:pt x="-434" y="-360"/>
                  </a:cubicBezTo>
                  <a:cubicBezTo>
                    <a:pt x="-434" y="-2247"/>
                    <a:pt x="-2084" y="-124"/>
                    <a:pt x="-434" y="15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5" name="Полилиния: фигура 2594">
              <a:extLst>
                <a:ext uri="{FF2B5EF4-FFF2-40B4-BE49-F238E27FC236}">
                  <a16:creationId xmlns:a16="http://schemas.microsoft.com/office/drawing/2014/main" id="{24076465-8CBF-DBDA-8CFF-99CE46DB2729}"/>
                </a:ext>
              </a:extLst>
            </p:cNvPr>
            <p:cNvSpPr/>
            <p:nvPr/>
          </p:nvSpPr>
          <p:spPr>
            <a:xfrm>
              <a:off x="2614588" y="4474037"/>
              <a:ext cx="2122" cy="1889"/>
            </a:xfrm>
            <a:custGeom>
              <a:avLst/>
              <a:gdLst>
                <a:gd name="connsiteX0" fmla="*/ -459 w 2122"/>
                <a:gd name="connsiteY0" fmla="*/ 789 h 1889"/>
                <a:gd name="connsiteX1" fmla="*/ 956 w 2122"/>
                <a:gd name="connsiteY1" fmla="*/ 789 h 1889"/>
                <a:gd name="connsiteX2" fmla="*/ -1167 w 2122"/>
                <a:gd name="connsiteY2" fmla="*/ -1100 h 1889"/>
                <a:gd name="connsiteX3" fmla="*/ -459 w 2122"/>
                <a:gd name="connsiteY3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889">
                  <a:moveTo>
                    <a:pt x="-459" y="789"/>
                  </a:moveTo>
                  <a:lnTo>
                    <a:pt x="956" y="789"/>
                  </a:lnTo>
                  <a:cubicBezTo>
                    <a:pt x="247" y="81"/>
                    <a:pt x="-459" y="-628"/>
                    <a:pt x="-1167" y="-1100"/>
                  </a:cubicBezTo>
                  <a:cubicBezTo>
                    <a:pt x="-1167" y="-1100"/>
                    <a:pt x="-695" y="317"/>
                    <a:pt x="-459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6" name="Полилиния: фигура 2595">
              <a:extLst>
                <a:ext uri="{FF2B5EF4-FFF2-40B4-BE49-F238E27FC236}">
                  <a16:creationId xmlns:a16="http://schemas.microsoft.com/office/drawing/2014/main" id="{13AC62A9-1CAF-058F-BC18-F81ED9D34D1E}"/>
                </a:ext>
              </a:extLst>
            </p:cNvPr>
            <p:cNvSpPr/>
            <p:nvPr/>
          </p:nvSpPr>
          <p:spPr>
            <a:xfrm>
              <a:off x="2623569" y="4472508"/>
              <a:ext cx="1689" cy="2001"/>
            </a:xfrm>
            <a:custGeom>
              <a:avLst/>
              <a:gdLst>
                <a:gd name="connsiteX0" fmla="*/ -3 w 1689"/>
                <a:gd name="connsiteY0" fmla="*/ 901 h 2001"/>
                <a:gd name="connsiteX1" fmla="*/ -3 w 1689"/>
                <a:gd name="connsiteY1" fmla="*/ -513 h 2001"/>
                <a:gd name="connsiteX2" fmla="*/ -3 w 1689"/>
                <a:gd name="connsiteY2" fmla="*/ 901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9" h="2001">
                  <a:moveTo>
                    <a:pt x="-3" y="901"/>
                  </a:moveTo>
                  <a:cubicBezTo>
                    <a:pt x="-3" y="901"/>
                    <a:pt x="1178" y="901"/>
                    <a:pt x="-3" y="-513"/>
                  </a:cubicBezTo>
                  <a:cubicBezTo>
                    <a:pt x="-1181" y="-1930"/>
                    <a:pt x="-1890" y="-513"/>
                    <a:pt x="-3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7" name="Полилиния: фигура 2596">
              <a:extLst>
                <a:ext uri="{FF2B5EF4-FFF2-40B4-BE49-F238E27FC236}">
                  <a16:creationId xmlns:a16="http://schemas.microsoft.com/office/drawing/2014/main" id="{0E474446-E225-5377-5789-3A8B615EB596}"/>
                </a:ext>
              </a:extLst>
            </p:cNvPr>
            <p:cNvSpPr/>
            <p:nvPr/>
          </p:nvSpPr>
          <p:spPr>
            <a:xfrm>
              <a:off x="2582130" y="4446219"/>
              <a:ext cx="2253" cy="1861"/>
            </a:xfrm>
            <a:custGeom>
              <a:avLst/>
              <a:gdLst>
                <a:gd name="connsiteX0" fmla="*/ -328 w 2253"/>
                <a:gd name="connsiteY0" fmla="*/ 762 h 1861"/>
                <a:gd name="connsiteX1" fmla="*/ 1086 w 2253"/>
                <a:gd name="connsiteY1" fmla="*/ 762 h 1861"/>
                <a:gd name="connsiteX2" fmla="*/ -1037 w 2253"/>
                <a:gd name="connsiteY2" fmla="*/ -653 h 1861"/>
                <a:gd name="connsiteX3" fmla="*/ -328 w 2253"/>
                <a:gd name="connsiteY3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3" h="1861">
                  <a:moveTo>
                    <a:pt x="-328" y="762"/>
                  </a:moveTo>
                  <a:lnTo>
                    <a:pt x="1086" y="762"/>
                  </a:lnTo>
                  <a:cubicBezTo>
                    <a:pt x="1086" y="762"/>
                    <a:pt x="-564" y="762"/>
                    <a:pt x="-1037" y="-653"/>
                  </a:cubicBezTo>
                  <a:cubicBezTo>
                    <a:pt x="-1509" y="-2070"/>
                    <a:pt x="-564" y="289"/>
                    <a:pt x="-328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8" name="Полилиния: фигура 2597">
              <a:extLst>
                <a:ext uri="{FF2B5EF4-FFF2-40B4-BE49-F238E27FC236}">
                  <a16:creationId xmlns:a16="http://schemas.microsoft.com/office/drawing/2014/main" id="{24F12BB8-11BB-2C38-8FF1-BE47B82CAB3E}"/>
                </a:ext>
              </a:extLst>
            </p:cNvPr>
            <p:cNvSpPr/>
            <p:nvPr/>
          </p:nvSpPr>
          <p:spPr>
            <a:xfrm>
              <a:off x="2561808" y="4434988"/>
              <a:ext cx="628" cy="2002"/>
            </a:xfrm>
            <a:custGeom>
              <a:avLst/>
              <a:gdLst>
                <a:gd name="connsiteX0" fmla="*/ -539 w 628"/>
                <a:gd name="connsiteY0" fmla="*/ 903 h 2002"/>
                <a:gd name="connsiteX1" fmla="*/ -539 w 628"/>
                <a:gd name="connsiteY1" fmla="*/ -514 h 2002"/>
                <a:gd name="connsiteX2" fmla="*/ -539 w 628"/>
                <a:gd name="connsiteY2" fmla="*/ 903 h 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002">
                  <a:moveTo>
                    <a:pt x="-539" y="903"/>
                  </a:moveTo>
                  <a:cubicBezTo>
                    <a:pt x="-539" y="903"/>
                    <a:pt x="-539" y="903"/>
                    <a:pt x="-539" y="-514"/>
                  </a:cubicBezTo>
                  <a:cubicBezTo>
                    <a:pt x="-539" y="-1929"/>
                    <a:pt x="-1953" y="-514"/>
                    <a:pt x="-539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99" name="Полилиния: фигура 2598">
              <a:extLst>
                <a:ext uri="{FF2B5EF4-FFF2-40B4-BE49-F238E27FC236}">
                  <a16:creationId xmlns:a16="http://schemas.microsoft.com/office/drawing/2014/main" id="{8666B125-A9FE-7C48-3AF4-AA26ADA5D197}"/>
                </a:ext>
              </a:extLst>
            </p:cNvPr>
            <p:cNvSpPr/>
            <p:nvPr/>
          </p:nvSpPr>
          <p:spPr>
            <a:xfrm>
              <a:off x="2640810" y="4476450"/>
              <a:ext cx="1857" cy="418"/>
            </a:xfrm>
            <a:custGeom>
              <a:avLst/>
              <a:gdLst>
                <a:gd name="connsiteX0" fmla="*/ -960 w 1857"/>
                <a:gd name="connsiteY0" fmla="*/ -682 h 418"/>
                <a:gd name="connsiteX1" fmla="*/ 690 w 1857"/>
                <a:gd name="connsiteY1" fmla="*/ -682 h 418"/>
                <a:gd name="connsiteX2" fmla="*/ 690 w 1857"/>
                <a:gd name="connsiteY2" fmla="*/ -682 h 418"/>
                <a:gd name="connsiteX3" fmla="*/ -960 w 1857"/>
                <a:gd name="connsiteY3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7" h="418">
                  <a:moveTo>
                    <a:pt x="-960" y="-682"/>
                  </a:moveTo>
                  <a:lnTo>
                    <a:pt x="690" y="-682"/>
                  </a:lnTo>
                  <a:lnTo>
                    <a:pt x="690" y="-682"/>
                  </a:lnTo>
                  <a:cubicBezTo>
                    <a:pt x="690" y="-682"/>
                    <a:pt x="-1905" y="-1623"/>
                    <a:pt x="-960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0" name="Полилиния: фигура 2599">
              <a:extLst>
                <a:ext uri="{FF2B5EF4-FFF2-40B4-BE49-F238E27FC236}">
                  <a16:creationId xmlns:a16="http://schemas.microsoft.com/office/drawing/2014/main" id="{4DE10B6D-D7DE-1E6B-6048-768D98BAAF07}"/>
                </a:ext>
              </a:extLst>
            </p:cNvPr>
            <p:cNvSpPr/>
            <p:nvPr/>
          </p:nvSpPr>
          <p:spPr>
            <a:xfrm>
              <a:off x="2576569" y="4439586"/>
              <a:ext cx="3095" cy="1886"/>
            </a:xfrm>
            <a:custGeom>
              <a:avLst/>
              <a:gdLst>
                <a:gd name="connsiteX0" fmla="*/ -434 w 3095"/>
                <a:gd name="connsiteY0" fmla="*/ 787 h 1886"/>
                <a:gd name="connsiteX1" fmla="*/ 1928 w 3095"/>
                <a:gd name="connsiteY1" fmla="*/ 787 h 1886"/>
                <a:gd name="connsiteX2" fmla="*/ -434 w 3095"/>
                <a:gd name="connsiteY2" fmla="*/ -1100 h 1886"/>
                <a:gd name="connsiteX3" fmla="*/ -434 w 3095"/>
                <a:gd name="connsiteY3" fmla="*/ -1100 h 1886"/>
                <a:gd name="connsiteX4" fmla="*/ -434 w 3095"/>
                <a:gd name="connsiteY4" fmla="*/ -1100 h 1886"/>
                <a:gd name="connsiteX5" fmla="*/ -434 w 3095"/>
                <a:gd name="connsiteY5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5" h="1886">
                  <a:moveTo>
                    <a:pt x="-434" y="787"/>
                  </a:moveTo>
                  <a:cubicBezTo>
                    <a:pt x="-434" y="787"/>
                    <a:pt x="-434" y="787"/>
                    <a:pt x="1928" y="787"/>
                  </a:cubicBezTo>
                  <a:lnTo>
                    <a:pt x="-434" y="-1100"/>
                  </a:ln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628"/>
                    <a:pt x="-434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1" name="Полилиния: фигура 2600">
              <a:extLst>
                <a:ext uri="{FF2B5EF4-FFF2-40B4-BE49-F238E27FC236}">
                  <a16:creationId xmlns:a16="http://schemas.microsoft.com/office/drawing/2014/main" id="{D5E470C4-D20F-307C-7A35-4DFAE158C4A6}"/>
                </a:ext>
              </a:extLst>
            </p:cNvPr>
            <p:cNvSpPr/>
            <p:nvPr/>
          </p:nvSpPr>
          <p:spPr>
            <a:xfrm>
              <a:off x="2632050" y="4468610"/>
              <a:ext cx="2595" cy="1653"/>
            </a:xfrm>
            <a:custGeom>
              <a:avLst/>
              <a:gdLst>
                <a:gd name="connsiteX0" fmla="*/ 1428 w 2595"/>
                <a:gd name="connsiteY0" fmla="*/ 553 h 1653"/>
                <a:gd name="connsiteX1" fmla="*/ 1428 w 2595"/>
                <a:gd name="connsiteY1" fmla="*/ 553 h 1653"/>
                <a:gd name="connsiteX2" fmla="*/ -1167 w 2595"/>
                <a:gd name="connsiteY2" fmla="*/ -1100 h 1653"/>
                <a:gd name="connsiteX3" fmla="*/ 1428 w 2595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653">
                  <a:moveTo>
                    <a:pt x="1428" y="553"/>
                  </a:moveTo>
                  <a:cubicBezTo>
                    <a:pt x="1428" y="553"/>
                    <a:pt x="1428" y="553"/>
                    <a:pt x="1428" y="553"/>
                  </a:cubicBezTo>
                  <a:cubicBezTo>
                    <a:pt x="720" y="-155"/>
                    <a:pt x="-222" y="-628"/>
                    <a:pt x="-1167" y="-1100"/>
                  </a:cubicBezTo>
                  <a:cubicBezTo>
                    <a:pt x="-1167" y="-1100"/>
                    <a:pt x="1192" y="-155"/>
                    <a:pt x="1428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2" name="Полилиния: фигура 2601">
              <a:extLst>
                <a:ext uri="{FF2B5EF4-FFF2-40B4-BE49-F238E27FC236}">
                  <a16:creationId xmlns:a16="http://schemas.microsoft.com/office/drawing/2014/main" id="{1A14073D-9E03-067E-39B7-54BCB014C58E}"/>
                </a:ext>
              </a:extLst>
            </p:cNvPr>
            <p:cNvSpPr/>
            <p:nvPr/>
          </p:nvSpPr>
          <p:spPr>
            <a:xfrm>
              <a:off x="2578431" y="4436991"/>
              <a:ext cx="2706" cy="629"/>
            </a:xfrm>
            <a:custGeom>
              <a:avLst/>
              <a:gdLst>
                <a:gd name="connsiteX0" fmla="*/ -170 w 2706"/>
                <a:gd name="connsiteY0" fmla="*/ -1100 h 629"/>
                <a:gd name="connsiteX1" fmla="*/ -170 w 2706"/>
                <a:gd name="connsiteY1" fmla="*/ -1100 h 629"/>
                <a:gd name="connsiteX2" fmla="*/ -170 w 2706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6" h="629">
                  <a:moveTo>
                    <a:pt x="-170" y="-1100"/>
                  </a:moveTo>
                  <a:cubicBezTo>
                    <a:pt x="1481" y="-1100"/>
                    <a:pt x="2662" y="-1100"/>
                    <a:pt x="-170" y="-1100"/>
                  </a:cubicBezTo>
                  <a:cubicBezTo>
                    <a:pt x="-3002" y="-1100"/>
                    <a:pt x="1244" y="317"/>
                    <a:pt x="-1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3" name="Полилиния: фигура 2602">
              <a:extLst>
                <a:ext uri="{FF2B5EF4-FFF2-40B4-BE49-F238E27FC236}">
                  <a16:creationId xmlns:a16="http://schemas.microsoft.com/office/drawing/2014/main" id="{AE522811-CF37-9B20-0441-198271902EC2}"/>
                </a:ext>
              </a:extLst>
            </p:cNvPr>
            <p:cNvSpPr/>
            <p:nvPr/>
          </p:nvSpPr>
          <p:spPr>
            <a:xfrm>
              <a:off x="2567079" y="4429021"/>
              <a:ext cx="314" cy="419"/>
            </a:xfrm>
            <a:custGeom>
              <a:avLst/>
              <a:gdLst>
                <a:gd name="connsiteX0" fmla="*/ -852 w 314"/>
                <a:gd name="connsiteY0" fmla="*/ -680 h 419"/>
                <a:gd name="connsiteX1" fmla="*/ -852 w 314"/>
                <a:gd name="connsiteY1" fmla="*/ -680 h 419"/>
                <a:gd name="connsiteX2" fmla="*/ -852 w 31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9">
                  <a:moveTo>
                    <a:pt x="-852" y="-680"/>
                  </a:moveTo>
                  <a:cubicBezTo>
                    <a:pt x="-852" y="-680"/>
                    <a:pt x="-852" y="-680"/>
                    <a:pt x="-852" y="-680"/>
                  </a:cubicBezTo>
                  <a:cubicBezTo>
                    <a:pt x="-852" y="-680"/>
                    <a:pt x="-1561" y="-1625"/>
                    <a:pt x="-85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4" name="Полилиния: фигура 2603">
              <a:extLst>
                <a:ext uri="{FF2B5EF4-FFF2-40B4-BE49-F238E27FC236}">
                  <a16:creationId xmlns:a16="http://schemas.microsoft.com/office/drawing/2014/main" id="{4F09766D-1F78-7EBA-B377-EC0469724EDC}"/>
                </a:ext>
              </a:extLst>
            </p:cNvPr>
            <p:cNvSpPr/>
            <p:nvPr/>
          </p:nvSpPr>
          <p:spPr>
            <a:xfrm>
              <a:off x="2586869" y="4439035"/>
              <a:ext cx="1446" cy="314"/>
            </a:xfrm>
            <a:custGeom>
              <a:avLst/>
              <a:gdLst>
                <a:gd name="connsiteX0" fmla="*/ -349 w 1446"/>
                <a:gd name="connsiteY0" fmla="*/ -785 h 314"/>
                <a:gd name="connsiteX1" fmla="*/ -349 w 1446"/>
                <a:gd name="connsiteY1" fmla="*/ -785 h 314"/>
                <a:gd name="connsiteX2" fmla="*/ -349 w 1446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" h="314">
                  <a:moveTo>
                    <a:pt x="-349" y="-785"/>
                  </a:moveTo>
                  <a:cubicBezTo>
                    <a:pt x="-349" y="-785"/>
                    <a:pt x="1065" y="-785"/>
                    <a:pt x="-349" y="-785"/>
                  </a:cubicBezTo>
                  <a:cubicBezTo>
                    <a:pt x="-1766" y="-785"/>
                    <a:pt x="-1058" y="-1494"/>
                    <a:pt x="-34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5" name="Полилиния: фигура 2604">
              <a:extLst>
                <a:ext uri="{FF2B5EF4-FFF2-40B4-BE49-F238E27FC236}">
                  <a16:creationId xmlns:a16="http://schemas.microsoft.com/office/drawing/2014/main" id="{7299C14D-5504-8D8B-2D71-6349351973EF}"/>
                </a:ext>
              </a:extLst>
            </p:cNvPr>
            <p:cNvSpPr/>
            <p:nvPr/>
          </p:nvSpPr>
          <p:spPr>
            <a:xfrm>
              <a:off x="2590519" y="4439822"/>
              <a:ext cx="1886" cy="23597"/>
            </a:xfrm>
            <a:custGeom>
              <a:avLst/>
              <a:gdLst>
                <a:gd name="connsiteX0" fmla="*/ 720 w 1886"/>
                <a:gd name="connsiteY0" fmla="*/ -1100 h 23597"/>
                <a:gd name="connsiteX1" fmla="*/ 720 w 1886"/>
                <a:gd name="connsiteY1" fmla="*/ -1100 h 23597"/>
                <a:gd name="connsiteX2" fmla="*/ -1167 w 188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7">
                  <a:moveTo>
                    <a:pt x="720" y="-1100"/>
                  </a:moveTo>
                  <a:cubicBezTo>
                    <a:pt x="720" y="-1100"/>
                    <a:pt x="720" y="-1100"/>
                    <a:pt x="72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6" name="Полилиния: фигура 2605">
              <a:extLst>
                <a:ext uri="{FF2B5EF4-FFF2-40B4-BE49-F238E27FC236}">
                  <a16:creationId xmlns:a16="http://schemas.microsoft.com/office/drawing/2014/main" id="{586FDEC2-C8AB-7CEC-E75B-263EFD6A4B14}"/>
                </a:ext>
              </a:extLst>
            </p:cNvPr>
            <p:cNvSpPr/>
            <p:nvPr/>
          </p:nvSpPr>
          <p:spPr>
            <a:xfrm>
              <a:off x="2591672" y="4437778"/>
              <a:ext cx="733" cy="629"/>
            </a:xfrm>
            <a:custGeom>
              <a:avLst/>
              <a:gdLst>
                <a:gd name="connsiteX0" fmla="*/ -434 w 733"/>
                <a:gd name="connsiteY0" fmla="*/ -470 h 629"/>
                <a:gd name="connsiteX1" fmla="*/ -434 w 733"/>
                <a:gd name="connsiteY1" fmla="*/ -470 h 629"/>
                <a:gd name="connsiteX2" fmla="*/ -434 w 733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9">
                  <a:moveTo>
                    <a:pt x="-434" y="-470"/>
                  </a:moveTo>
                  <a:cubicBezTo>
                    <a:pt x="-434" y="-470"/>
                    <a:pt x="-434" y="-470"/>
                    <a:pt x="-434" y="-470"/>
                  </a:cubicBezTo>
                  <a:cubicBezTo>
                    <a:pt x="-434" y="-470"/>
                    <a:pt x="-2084" y="-1887"/>
                    <a:pt x="-43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7" name="Полилиния: фигура 2606">
              <a:extLst>
                <a:ext uri="{FF2B5EF4-FFF2-40B4-BE49-F238E27FC236}">
                  <a16:creationId xmlns:a16="http://schemas.microsoft.com/office/drawing/2014/main" id="{8881DA3E-A95D-1D18-4098-814EEF403DB4}"/>
                </a:ext>
              </a:extLst>
            </p:cNvPr>
            <p:cNvSpPr/>
            <p:nvPr/>
          </p:nvSpPr>
          <p:spPr>
            <a:xfrm>
              <a:off x="2643613" y="4464052"/>
              <a:ext cx="2831" cy="1490"/>
            </a:xfrm>
            <a:custGeom>
              <a:avLst/>
              <a:gdLst>
                <a:gd name="connsiteX0" fmla="*/ 1664 w 2831"/>
                <a:gd name="connsiteY0" fmla="*/ 390 h 1490"/>
                <a:gd name="connsiteX1" fmla="*/ 1664 w 2831"/>
                <a:gd name="connsiteY1" fmla="*/ 390 h 1490"/>
                <a:gd name="connsiteX2" fmla="*/ 1664 w 2831"/>
                <a:gd name="connsiteY2" fmla="*/ 390 h 1490"/>
                <a:gd name="connsiteX3" fmla="*/ 247 w 2831"/>
                <a:gd name="connsiteY3" fmla="*/ -1024 h 1490"/>
                <a:gd name="connsiteX4" fmla="*/ -1167 w 2831"/>
                <a:gd name="connsiteY4" fmla="*/ -1024 h 1490"/>
                <a:gd name="connsiteX5" fmla="*/ 1664 w 2831"/>
                <a:gd name="connsiteY5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1490">
                  <a:moveTo>
                    <a:pt x="1664" y="390"/>
                  </a:moveTo>
                  <a:lnTo>
                    <a:pt x="1664" y="390"/>
                  </a:lnTo>
                  <a:cubicBezTo>
                    <a:pt x="1664" y="390"/>
                    <a:pt x="1664" y="390"/>
                    <a:pt x="1664" y="390"/>
                  </a:cubicBezTo>
                  <a:cubicBezTo>
                    <a:pt x="1664" y="390"/>
                    <a:pt x="-695" y="-1497"/>
                    <a:pt x="247" y="-1024"/>
                  </a:cubicBezTo>
                  <a:cubicBezTo>
                    <a:pt x="1192" y="-552"/>
                    <a:pt x="247" y="-1024"/>
                    <a:pt x="-1167" y="-1024"/>
                  </a:cubicBezTo>
                  <a:cubicBezTo>
                    <a:pt x="-459" y="-316"/>
                    <a:pt x="483" y="154"/>
                    <a:pt x="1664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8" name="Полилиния: фигура 2607">
              <a:extLst>
                <a:ext uri="{FF2B5EF4-FFF2-40B4-BE49-F238E27FC236}">
                  <a16:creationId xmlns:a16="http://schemas.microsoft.com/office/drawing/2014/main" id="{47B89BCD-86E8-4876-1E61-D8CDE84F8BF5}"/>
                </a:ext>
              </a:extLst>
            </p:cNvPr>
            <p:cNvSpPr/>
            <p:nvPr/>
          </p:nvSpPr>
          <p:spPr>
            <a:xfrm>
              <a:off x="2644283" y="4462868"/>
              <a:ext cx="2554" cy="314"/>
            </a:xfrm>
            <a:custGeom>
              <a:avLst/>
              <a:gdLst>
                <a:gd name="connsiteX0" fmla="*/ -657 w 2554"/>
                <a:gd name="connsiteY0" fmla="*/ -785 h 314"/>
                <a:gd name="connsiteX1" fmla="*/ -657 w 2554"/>
                <a:gd name="connsiteY1" fmla="*/ -785 h 314"/>
                <a:gd name="connsiteX2" fmla="*/ 757 w 2554"/>
                <a:gd name="connsiteY2" fmla="*/ -785 h 314"/>
                <a:gd name="connsiteX3" fmla="*/ 757 w 2554"/>
                <a:gd name="connsiteY3" fmla="*/ -785 h 314"/>
                <a:gd name="connsiteX4" fmla="*/ -1129 w 2554"/>
                <a:gd name="connsiteY4" fmla="*/ -785 h 314"/>
                <a:gd name="connsiteX5" fmla="*/ -657 w 2554"/>
                <a:gd name="connsiteY5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4" h="314">
                  <a:moveTo>
                    <a:pt x="-657" y="-785"/>
                  </a:moveTo>
                  <a:cubicBezTo>
                    <a:pt x="-657" y="-785"/>
                    <a:pt x="-657" y="-785"/>
                    <a:pt x="-657" y="-785"/>
                  </a:cubicBezTo>
                  <a:cubicBezTo>
                    <a:pt x="-657" y="-785"/>
                    <a:pt x="-657" y="-785"/>
                    <a:pt x="757" y="-785"/>
                  </a:cubicBezTo>
                  <a:cubicBezTo>
                    <a:pt x="2175" y="-785"/>
                    <a:pt x="757" y="-785"/>
                    <a:pt x="757" y="-785"/>
                  </a:cubicBezTo>
                  <a:lnTo>
                    <a:pt x="-1129" y="-785"/>
                  </a:lnTo>
                  <a:cubicBezTo>
                    <a:pt x="-1129" y="-785"/>
                    <a:pt x="-1366" y="-1494"/>
                    <a:pt x="-6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09" name="Полилиния: фигура 2608">
              <a:extLst>
                <a:ext uri="{FF2B5EF4-FFF2-40B4-BE49-F238E27FC236}">
                  <a16:creationId xmlns:a16="http://schemas.microsoft.com/office/drawing/2014/main" id="{C7FE5A37-25B1-51CE-C4EC-C276FC014BF0}"/>
                </a:ext>
              </a:extLst>
            </p:cNvPr>
            <p:cNvSpPr/>
            <p:nvPr/>
          </p:nvSpPr>
          <p:spPr>
            <a:xfrm>
              <a:off x="2652160" y="4466304"/>
              <a:ext cx="419" cy="419"/>
            </a:xfrm>
            <a:custGeom>
              <a:avLst/>
              <a:gdLst>
                <a:gd name="connsiteX0" fmla="*/ -747 w 419"/>
                <a:gd name="connsiteY0" fmla="*/ -680 h 419"/>
                <a:gd name="connsiteX1" fmla="*/ -747 w 419"/>
                <a:gd name="connsiteY1" fmla="*/ -680 h 419"/>
                <a:gd name="connsiteX2" fmla="*/ -747 w 419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419">
                  <a:moveTo>
                    <a:pt x="-747" y="-680"/>
                  </a:moveTo>
                  <a:cubicBezTo>
                    <a:pt x="-747" y="-680"/>
                    <a:pt x="-747" y="-680"/>
                    <a:pt x="-747" y="-680"/>
                  </a:cubicBezTo>
                  <a:cubicBezTo>
                    <a:pt x="-747" y="-680"/>
                    <a:pt x="-1692" y="-1625"/>
                    <a:pt x="-74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0" name="Полилиния: фигура 2609">
              <a:extLst>
                <a:ext uri="{FF2B5EF4-FFF2-40B4-BE49-F238E27FC236}">
                  <a16:creationId xmlns:a16="http://schemas.microsoft.com/office/drawing/2014/main" id="{410D4E48-1291-2A59-7441-ABB08FB8E193}"/>
                </a:ext>
              </a:extLst>
            </p:cNvPr>
            <p:cNvSpPr/>
            <p:nvPr/>
          </p:nvSpPr>
          <p:spPr>
            <a:xfrm>
              <a:off x="2596654" y="4436991"/>
              <a:ext cx="2595" cy="1886"/>
            </a:xfrm>
            <a:custGeom>
              <a:avLst/>
              <a:gdLst>
                <a:gd name="connsiteX0" fmla="*/ 1428 w 2595"/>
                <a:gd name="connsiteY0" fmla="*/ 787 h 1886"/>
                <a:gd name="connsiteX1" fmla="*/ -1167 w 2595"/>
                <a:gd name="connsiteY1" fmla="*/ -1100 h 1886"/>
                <a:gd name="connsiteX2" fmla="*/ 1428 w 2595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886">
                  <a:moveTo>
                    <a:pt x="1428" y="787"/>
                  </a:moveTo>
                  <a:cubicBezTo>
                    <a:pt x="720" y="81"/>
                    <a:pt x="-222" y="-628"/>
                    <a:pt x="-1167" y="-1100"/>
                  </a:cubicBezTo>
                  <a:cubicBezTo>
                    <a:pt x="-1167" y="-1100"/>
                    <a:pt x="1428" y="81"/>
                    <a:pt x="142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1" name="Полилиния: фигура 2610">
              <a:extLst>
                <a:ext uri="{FF2B5EF4-FFF2-40B4-BE49-F238E27FC236}">
                  <a16:creationId xmlns:a16="http://schemas.microsoft.com/office/drawing/2014/main" id="{BA30D03B-61CD-A024-ABDB-8E447714C5C3}"/>
                </a:ext>
              </a:extLst>
            </p:cNvPr>
            <p:cNvSpPr/>
            <p:nvPr/>
          </p:nvSpPr>
          <p:spPr>
            <a:xfrm>
              <a:off x="2593881" y="4434714"/>
              <a:ext cx="2537" cy="2276"/>
            </a:xfrm>
            <a:custGeom>
              <a:avLst/>
              <a:gdLst>
                <a:gd name="connsiteX0" fmla="*/ 425 w 2537"/>
                <a:gd name="connsiteY0" fmla="*/ 1177 h 2276"/>
                <a:gd name="connsiteX1" fmla="*/ 425 w 2537"/>
                <a:gd name="connsiteY1" fmla="*/ -240 h 2276"/>
                <a:gd name="connsiteX2" fmla="*/ 425 w 2537"/>
                <a:gd name="connsiteY2" fmla="*/ 1177 h 2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7" h="2276">
                  <a:moveTo>
                    <a:pt x="425" y="1177"/>
                  </a:moveTo>
                  <a:cubicBezTo>
                    <a:pt x="425" y="1177"/>
                    <a:pt x="2551" y="1177"/>
                    <a:pt x="425" y="-240"/>
                  </a:cubicBezTo>
                  <a:cubicBezTo>
                    <a:pt x="-1698" y="-1655"/>
                    <a:pt x="-1698" y="-1419"/>
                    <a:pt x="425" y="11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2" name="Полилиния: фигура 2611">
              <a:extLst>
                <a:ext uri="{FF2B5EF4-FFF2-40B4-BE49-F238E27FC236}">
                  <a16:creationId xmlns:a16="http://schemas.microsoft.com/office/drawing/2014/main" id="{8BE2AED1-EB0E-40F0-3DD1-1E4ECB4A9F76}"/>
                </a:ext>
              </a:extLst>
            </p:cNvPr>
            <p:cNvSpPr/>
            <p:nvPr/>
          </p:nvSpPr>
          <p:spPr>
            <a:xfrm>
              <a:off x="2599250" y="4438408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3" name="Полилиния: фигура 2612">
              <a:extLst>
                <a:ext uri="{FF2B5EF4-FFF2-40B4-BE49-F238E27FC236}">
                  <a16:creationId xmlns:a16="http://schemas.microsoft.com/office/drawing/2014/main" id="{0E2894EB-B464-E61D-EA53-E332ACB9882C}"/>
                </a:ext>
              </a:extLst>
            </p:cNvPr>
            <p:cNvSpPr/>
            <p:nvPr/>
          </p:nvSpPr>
          <p:spPr>
            <a:xfrm>
              <a:off x="2603968" y="4439350"/>
              <a:ext cx="2598" cy="2359"/>
            </a:xfrm>
            <a:custGeom>
              <a:avLst/>
              <a:gdLst>
                <a:gd name="connsiteX0" fmla="*/ 1431 w 2598"/>
                <a:gd name="connsiteY0" fmla="*/ 1259 h 2359"/>
                <a:gd name="connsiteX1" fmla="*/ -1167 w 2598"/>
                <a:gd name="connsiteY1" fmla="*/ -1100 h 2359"/>
                <a:gd name="connsiteX2" fmla="*/ 1431 w 2598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8" h="2359">
                  <a:moveTo>
                    <a:pt x="1431" y="1259"/>
                  </a:moveTo>
                  <a:cubicBezTo>
                    <a:pt x="1431" y="1259"/>
                    <a:pt x="1431" y="1259"/>
                    <a:pt x="-1167" y="-1100"/>
                  </a:cubicBezTo>
                  <a:cubicBezTo>
                    <a:pt x="-459" y="-155"/>
                    <a:pt x="486" y="553"/>
                    <a:pt x="143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4" name="Полилиния: фигура 2613">
              <a:extLst>
                <a:ext uri="{FF2B5EF4-FFF2-40B4-BE49-F238E27FC236}">
                  <a16:creationId xmlns:a16="http://schemas.microsoft.com/office/drawing/2014/main" id="{BB8DCDC0-D272-92AA-E098-B38E7B836347}"/>
                </a:ext>
              </a:extLst>
            </p:cNvPr>
            <p:cNvSpPr/>
            <p:nvPr/>
          </p:nvSpPr>
          <p:spPr>
            <a:xfrm>
              <a:off x="2653341" y="4464312"/>
              <a:ext cx="419" cy="524"/>
            </a:xfrm>
            <a:custGeom>
              <a:avLst/>
              <a:gdLst>
                <a:gd name="connsiteX0" fmla="*/ -747 w 419"/>
                <a:gd name="connsiteY0" fmla="*/ -575 h 524"/>
                <a:gd name="connsiteX1" fmla="*/ -747 w 419"/>
                <a:gd name="connsiteY1" fmla="*/ -575 h 524"/>
                <a:gd name="connsiteX2" fmla="*/ -747 w 41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4">
                  <a:moveTo>
                    <a:pt x="-747" y="-575"/>
                  </a:moveTo>
                  <a:cubicBezTo>
                    <a:pt x="-747" y="-575"/>
                    <a:pt x="-747" y="-575"/>
                    <a:pt x="-747" y="-575"/>
                  </a:cubicBezTo>
                  <a:cubicBezTo>
                    <a:pt x="-747" y="-575"/>
                    <a:pt x="-1692" y="-1756"/>
                    <a:pt x="-74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5" name="Полилиния: фигура 2614">
              <a:extLst>
                <a:ext uri="{FF2B5EF4-FFF2-40B4-BE49-F238E27FC236}">
                  <a16:creationId xmlns:a16="http://schemas.microsoft.com/office/drawing/2014/main" id="{E60A2942-5DDA-A11B-F341-6855050DB40A}"/>
                </a:ext>
              </a:extLst>
            </p:cNvPr>
            <p:cNvSpPr/>
            <p:nvPr/>
          </p:nvSpPr>
          <p:spPr>
            <a:xfrm>
              <a:off x="2656802" y="4461060"/>
              <a:ext cx="2858" cy="3540"/>
            </a:xfrm>
            <a:custGeom>
              <a:avLst/>
              <a:gdLst>
                <a:gd name="connsiteX0" fmla="*/ 1691 w 2858"/>
                <a:gd name="connsiteY0" fmla="*/ 2440 h 3540"/>
                <a:gd name="connsiteX1" fmla="*/ 37 w 2858"/>
                <a:gd name="connsiteY1" fmla="*/ -1100 h 3540"/>
                <a:gd name="connsiteX2" fmla="*/ 37 w 2858"/>
                <a:gd name="connsiteY2" fmla="*/ 1023 h 3540"/>
                <a:gd name="connsiteX3" fmla="*/ 37 w 2858"/>
                <a:gd name="connsiteY3" fmla="*/ 1023 h 3540"/>
                <a:gd name="connsiteX4" fmla="*/ 1691 w 2858"/>
                <a:gd name="connsiteY4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8" h="3540">
                  <a:moveTo>
                    <a:pt x="1691" y="2440"/>
                  </a:moveTo>
                  <a:cubicBezTo>
                    <a:pt x="274" y="550"/>
                    <a:pt x="1691" y="1259"/>
                    <a:pt x="37" y="-1100"/>
                  </a:cubicBezTo>
                  <a:cubicBezTo>
                    <a:pt x="-435" y="-392"/>
                    <a:pt x="-435" y="314"/>
                    <a:pt x="37" y="1023"/>
                  </a:cubicBezTo>
                  <a:lnTo>
                    <a:pt x="37" y="1023"/>
                  </a:lnTo>
                  <a:cubicBezTo>
                    <a:pt x="-2794" y="-1573"/>
                    <a:pt x="37" y="1495"/>
                    <a:pt x="1691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6" name="Полилиния: фигура 2615">
              <a:extLst>
                <a:ext uri="{FF2B5EF4-FFF2-40B4-BE49-F238E27FC236}">
                  <a16:creationId xmlns:a16="http://schemas.microsoft.com/office/drawing/2014/main" id="{224F554C-21CF-3B8B-3CD4-CD25FB21957D}"/>
                </a:ext>
              </a:extLst>
            </p:cNvPr>
            <p:cNvSpPr/>
            <p:nvPr/>
          </p:nvSpPr>
          <p:spPr>
            <a:xfrm>
              <a:off x="2605751" y="4435430"/>
              <a:ext cx="1958" cy="1560"/>
            </a:xfrm>
            <a:custGeom>
              <a:avLst/>
              <a:gdLst>
                <a:gd name="connsiteX0" fmla="*/ -119 w 1958"/>
                <a:gd name="connsiteY0" fmla="*/ 461 h 1560"/>
                <a:gd name="connsiteX1" fmla="*/ -119 w 1958"/>
                <a:gd name="connsiteY1" fmla="*/ -956 h 1560"/>
                <a:gd name="connsiteX2" fmla="*/ -119 w 1958"/>
                <a:gd name="connsiteY2" fmla="*/ 461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8" h="1560">
                  <a:moveTo>
                    <a:pt x="-119" y="461"/>
                  </a:moveTo>
                  <a:cubicBezTo>
                    <a:pt x="-119" y="461"/>
                    <a:pt x="-2478" y="-1662"/>
                    <a:pt x="-119" y="-956"/>
                  </a:cubicBezTo>
                  <a:cubicBezTo>
                    <a:pt x="2243" y="-248"/>
                    <a:pt x="-824" y="461"/>
                    <a:pt x="-119" y="4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7" name="Полилиния: фигура 2616">
              <a:extLst>
                <a:ext uri="{FF2B5EF4-FFF2-40B4-BE49-F238E27FC236}">
                  <a16:creationId xmlns:a16="http://schemas.microsoft.com/office/drawing/2014/main" id="{FEDD37CF-B3F3-14B9-832A-FB751AEEF095}"/>
                </a:ext>
              </a:extLst>
            </p:cNvPr>
            <p:cNvSpPr/>
            <p:nvPr/>
          </p:nvSpPr>
          <p:spPr>
            <a:xfrm>
              <a:off x="2605779" y="4435155"/>
              <a:ext cx="314" cy="418"/>
            </a:xfrm>
            <a:custGeom>
              <a:avLst/>
              <a:gdLst>
                <a:gd name="connsiteX0" fmla="*/ -852 w 314"/>
                <a:gd name="connsiteY0" fmla="*/ -682 h 418"/>
                <a:gd name="connsiteX1" fmla="*/ -852 w 314"/>
                <a:gd name="connsiteY1" fmla="*/ -682 h 418"/>
                <a:gd name="connsiteX2" fmla="*/ -852 w 314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8">
                  <a:moveTo>
                    <a:pt x="-852" y="-682"/>
                  </a:moveTo>
                  <a:cubicBezTo>
                    <a:pt x="-852" y="-682"/>
                    <a:pt x="-852" y="-682"/>
                    <a:pt x="-852" y="-682"/>
                  </a:cubicBezTo>
                  <a:cubicBezTo>
                    <a:pt x="-852" y="-682"/>
                    <a:pt x="-1561" y="-1623"/>
                    <a:pt x="-852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8" name="Полилиния: фигура 2617">
              <a:extLst>
                <a:ext uri="{FF2B5EF4-FFF2-40B4-BE49-F238E27FC236}">
                  <a16:creationId xmlns:a16="http://schemas.microsoft.com/office/drawing/2014/main" id="{A865E5F6-5FC4-3230-216E-D9E53B4E2257}"/>
                </a:ext>
              </a:extLst>
            </p:cNvPr>
            <p:cNvSpPr/>
            <p:nvPr/>
          </p:nvSpPr>
          <p:spPr>
            <a:xfrm>
              <a:off x="2659580" y="4459171"/>
              <a:ext cx="1730" cy="1417"/>
            </a:xfrm>
            <a:custGeom>
              <a:avLst/>
              <a:gdLst>
                <a:gd name="connsiteX0" fmla="*/ -854 w 1730"/>
                <a:gd name="connsiteY0" fmla="*/ 317 h 1417"/>
                <a:gd name="connsiteX1" fmla="*/ 564 w 1730"/>
                <a:gd name="connsiteY1" fmla="*/ 317 h 1417"/>
                <a:gd name="connsiteX2" fmla="*/ -854 w 1730"/>
                <a:gd name="connsiteY2" fmla="*/ -1100 h 1417"/>
                <a:gd name="connsiteX3" fmla="*/ -854 w 1730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0" h="1417">
                  <a:moveTo>
                    <a:pt x="-854" y="317"/>
                  </a:moveTo>
                  <a:lnTo>
                    <a:pt x="564" y="317"/>
                  </a:lnTo>
                  <a:lnTo>
                    <a:pt x="-854" y="-1100"/>
                  </a:lnTo>
                  <a:cubicBezTo>
                    <a:pt x="-854" y="-1100"/>
                    <a:pt x="-1559" y="317"/>
                    <a:pt x="-85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19" name="Полилиния: фигура 2618">
              <a:extLst>
                <a:ext uri="{FF2B5EF4-FFF2-40B4-BE49-F238E27FC236}">
                  <a16:creationId xmlns:a16="http://schemas.microsoft.com/office/drawing/2014/main" id="{C3E865B9-BF1A-BFB4-FC56-45117C068D39}"/>
                </a:ext>
              </a:extLst>
            </p:cNvPr>
            <p:cNvSpPr/>
            <p:nvPr/>
          </p:nvSpPr>
          <p:spPr>
            <a:xfrm>
              <a:off x="2616239" y="4436518"/>
              <a:ext cx="2125" cy="1907"/>
            </a:xfrm>
            <a:custGeom>
              <a:avLst/>
              <a:gdLst>
                <a:gd name="connsiteX0" fmla="*/ 959 w 2125"/>
                <a:gd name="connsiteY0" fmla="*/ 789 h 1907"/>
                <a:gd name="connsiteX1" fmla="*/ -1167 w 2125"/>
                <a:gd name="connsiteY1" fmla="*/ -1100 h 1907"/>
                <a:gd name="connsiteX2" fmla="*/ 959 w 2125"/>
                <a:gd name="connsiteY2" fmla="*/ 789 h 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1907">
                  <a:moveTo>
                    <a:pt x="959" y="789"/>
                  </a:moveTo>
                  <a:lnTo>
                    <a:pt x="-1167" y="-1100"/>
                  </a:lnTo>
                  <a:cubicBezTo>
                    <a:pt x="-1167" y="-1100"/>
                    <a:pt x="486" y="1023"/>
                    <a:pt x="959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0" name="Полилиния: фигура 2619">
              <a:extLst>
                <a:ext uri="{FF2B5EF4-FFF2-40B4-BE49-F238E27FC236}">
                  <a16:creationId xmlns:a16="http://schemas.microsoft.com/office/drawing/2014/main" id="{A36AB5C1-47FA-7155-679E-A08060AB59CF}"/>
                </a:ext>
              </a:extLst>
            </p:cNvPr>
            <p:cNvSpPr/>
            <p:nvPr/>
          </p:nvSpPr>
          <p:spPr>
            <a:xfrm>
              <a:off x="2595328" y="4407661"/>
              <a:ext cx="2571" cy="2669"/>
            </a:xfrm>
            <a:custGeom>
              <a:avLst/>
              <a:gdLst>
                <a:gd name="connsiteX0" fmla="*/ 395 w 2571"/>
                <a:gd name="connsiteY0" fmla="*/ 1092 h 2669"/>
                <a:gd name="connsiteX1" fmla="*/ -786 w 2571"/>
                <a:gd name="connsiteY1" fmla="*/ -559 h 2669"/>
                <a:gd name="connsiteX2" fmla="*/ 395 w 2571"/>
                <a:gd name="connsiteY2" fmla="*/ 1092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1" h="2669">
                  <a:moveTo>
                    <a:pt x="395" y="1092"/>
                  </a:moveTo>
                  <a:cubicBezTo>
                    <a:pt x="2754" y="2273"/>
                    <a:pt x="395" y="1092"/>
                    <a:pt x="-786" y="-559"/>
                  </a:cubicBezTo>
                  <a:cubicBezTo>
                    <a:pt x="-1964" y="-2212"/>
                    <a:pt x="-78" y="383"/>
                    <a:pt x="395" y="1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1" name="Полилиния: фигура 2620">
              <a:extLst>
                <a:ext uri="{FF2B5EF4-FFF2-40B4-BE49-F238E27FC236}">
                  <a16:creationId xmlns:a16="http://schemas.microsoft.com/office/drawing/2014/main" id="{37744A24-6C60-9499-798C-9E5B9C2BC2C2}"/>
                </a:ext>
              </a:extLst>
            </p:cNvPr>
            <p:cNvSpPr/>
            <p:nvPr/>
          </p:nvSpPr>
          <p:spPr>
            <a:xfrm>
              <a:off x="2601687" y="4404636"/>
              <a:ext cx="4091" cy="2966"/>
            </a:xfrm>
            <a:custGeom>
              <a:avLst/>
              <a:gdLst>
                <a:gd name="connsiteX0" fmla="*/ 877 w 4091"/>
                <a:gd name="connsiteY0" fmla="*/ -129 h 2966"/>
                <a:gd name="connsiteX1" fmla="*/ 877 w 4091"/>
                <a:gd name="connsiteY1" fmla="*/ -129 h 2966"/>
                <a:gd name="connsiteX2" fmla="*/ 2294 w 4091"/>
                <a:gd name="connsiteY2" fmla="*/ 1285 h 2966"/>
                <a:gd name="connsiteX3" fmla="*/ 2294 w 4091"/>
                <a:gd name="connsiteY3" fmla="*/ -365 h 2966"/>
                <a:gd name="connsiteX4" fmla="*/ 877 w 4091"/>
                <a:gd name="connsiteY4" fmla="*/ -365 h 2966"/>
                <a:gd name="connsiteX5" fmla="*/ 877 w 4091"/>
                <a:gd name="connsiteY5" fmla="*/ -365 h 2966"/>
                <a:gd name="connsiteX6" fmla="*/ -537 w 4091"/>
                <a:gd name="connsiteY6" fmla="*/ -365 h 2966"/>
                <a:gd name="connsiteX7" fmla="*/ -537 w 4091"/>
                <a:gd name="connsiteY7" fmla="*/ -365 h 2966"/>
                <a:gd name="connsiteX8" fmla="*/ 877 w 4091"/>
                <a:gd name="connsiteY8" fmla="*/ -129 h 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91" h="2966">
                  <a:moveTo>
                    <a:pt x="877" y="-129"/>
                  </a:moveTo>
                  <a:cubicBezTo>
                    <a:pt x="2530" y="-129"/>
                    <a:pt x="-537" y="-1546"/>
                    <a:pt x="877" y="-129"/>
                  </a:cubicBezTo>
                  <a:cubicBezTo>
                    <a:pt x="2294" y="1285"/>
                    <a:pt x="877" y="-129"/>
                    <a:pt x="2294" y="1285"/>
                  </a:cubicBezTo>
                  <a:cubicBezTo>
                    <a:pt x="3711" y="2702"/>
                    <a:pt x="2294" y="1285"/>
                    <a:pt x="2294" y="-365"/>
                  </a:cubicBezTo>
                  <a:cubicBezTo>
                    <a:pt x="2294" y="-2019"/>
                    <a:pt x="2294" y="-365"/>
                    <a:pt x="877" y="-365"/>
                  </a:cubicBezTo>
                  <a:cubicBezTo>
                    <a:pt x="-537" y="-365"/>
                    <a:pt x="877" y="-365"/>
                    <a:pt x="877" y="-365"/>
                  </a:cubicBezTo>
                  <a:cubicBezTo>
                    <a:pt x="877" y="-365"/>
                    <a:pt x="877" y="-365"/>
                    <a:pt x="-537" y="-365"/>
                  </a:cubicBezTo>
                  <a:cubicBezTo>
                    <a:pt x="-1955" y="-365"/>
                    <a:pt x="-537" y="-365"/>
                    <a:pt x="-537" y="-365"/>
                  </a:cubicBezTo>
                  <a:cubicBezTo>
                    <a:pt x="-65" y="-365"/>
                    <a:pt x="408" y="-129"/>
                    <a:pt x="877" y="-1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2" name="Полилиния: фигура 2621">
              <a:extLst>
                <a:ext uri="{FF2B5EF4-FFF2-40B4-BE49-F238E27FC236}">
                  <a16:creationId xmlns:a16="http://schemas.microsoft.com/office/drawing/2014/main" id="{079EB6F8-D012-A426-FF4F-BCC908572304}"/>
                </a:ext>
              </a:extLst>
            </p:cNvPr>
            <p:cNvSpPr/>
            <p:nvPr/>
          </p:nvSpPr>
          <p:spPr>
            <a:xfrm>
              <a:off x="2604755" y="4401344"/>
              <a:ext cx="2280" cy="2137"/>
            </a:xfrm>
            <a:custGeom>
              <a:avLst/>
              <a:gdLst>
                <a:gd name="connsiteX0" fmla="*/ -537 w 2280"/>
                <a:gd name="connsiteY0" fmla="*/ 1037 h 2137"/>
                <a:gd name="connsiteX1" fmla="*/ 1113 w 2280"/>
                <a:gd name="connsiteY1" fmla="*/ 1037 h 2137"/>
                <a:gd name="connsiteX2" fmla="*/ -537 w 2280"/>
                <a:gd name="connsiteY2" fmla="*/ -613 h 2137"/>
                <a:gd name="connsiteX3" fmla="*/ -537 w 2280"/>
                <a:gd name="connsiteY3" fmla="*/ -613 h 2137"/>
                <a:gd name="connsiteX4" fmla="*/ -537 w 2280"/>
                <a:gd name="connsiteY4" fmla="*/ 1037 h 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0" h="2137">
                  <a:moveTo>
                    <a:pt x="-537" y="1037"/>
                  </a:moveTo>
                  <a:lnTo>
                    <a:pt x="1113" y="1037"/>
                  </a:lnTo>
                  <a:lnTo>
                    <a:pt x="-537" y="-613"/>
                  </a:lnTo>
                  <a:cubicBezTo>
                    <a:pt x="-1955" y="-613"/>
                    <a:pt x="-537" y="1037"/>
                    <a:pt x="-537" y="-613"/>
                  </a:cubicBezTo>
                  <a:cubicBezTo>
                    <a:pt x="-537" y="-2267"/>
                    <a:pt x="-774" y="801"/>
                    <a:pt x="-537" y="10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3" name="Полилиния: фигура 2622">
              <a:extLst>
                <a:ext uri="{FF2B5EF4-FFF2-40B4-BE49-F238E27FC236}">
                  <a16:creationId xmlns:a16="http://schemas.microsoft.com/office/drawing/2014/main" id="{13E6FB30-BB1B-2D05-324F-231E944768FC}"/>
                </a:ext>
              </a:extLst>
            </p:cNvPr>
            <p:cNvSpPr/>
            <p:nvPr/>
          </p:nvSpPr>
          <p:spPr>
            <a:xfrm>
              <a:off x="2605621" y="4401595"/>
              <a:ext cx="2359" cy="2359"/>
            </a:xfrm>
            <a:custGeom>
              <a:avLst/>
              <a:gdLst>
                <a:gd name="connsiteX0" fmla="*/ 1192 w 2359"/>
                <a:gd name="connsiteY0" fmla="*/ 1259 h 2359"/>
                <a:gd name="connsiteX1" fmla="*/ -1167 w 2359"/>
                <a:gd name="connsiteY1" fmla="*/ -1100 h 2359"/>
                <a:gd name="connsiteX2" fmla="*/ -1167 w 2359"/>
                <a:gd name="connsiteY2" fmla="*/ -1100 h 2359"/>
                <a:gd name="connsiteX3" fmla="*/ -1167 w 2359"/>
                <a:gd name="connsiteY3" fmla="*/ -1100 h 2359"/>
                <a:gd name="connsiteX4" fmla="*/ 247 w 2359"/>
                <a:gd name="connsiteY4" fmla="*/ 317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359">
                  <a:moveTo>
                    <a:pt x="1192" y="1259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lnTo>
                    <a:pt x="247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4" name="Полилиния: фигура 2623">
              <a:extLst>
                <a:ext uri="{FF2B5EF4-FFF2-40B4-BE49-F238E27FC236}">
                  <a16:creationId xmlns:a16="http://schemas.microsoft.com/office/drawing/2014/main" id="{481D561A-762E-05C3-670D-B0C1DDBE80E4}"/>
                </a:ext>
              </a:extLst>
            </p:cNvPr>
            <p:cNvSpPr/>
            <p:nvPr/>
          </p:nvSpPr>
          <p:spPr>
            <a:xfrm>
              <a:off x="2608453" y="4401910"/>
              <a:ext cx="1650" cy="2044"/>
            </a:xfrm>
            <a:custGeom>
              <a:avLst/>
              <a:gdLst>
                <a:gd name="connsiteX0" fmla="*/ 483 w 1650"/>
                <a:gd name="connsiteY0" fmla="*/ 944 h 2044"/>
                <a:gd name="connsiteX1" fmla="*/ 483 w 1650"/>
                <a:gd name="connsiteY1" fmla="*/ -470 h 2044"/>
                <a:gd name="connsiteX2" fmla="*/ -1167 w 1650"/>
                <a:gd name="connsiteY2" fmla="*/ -470 h 2044"/>
                <a:gd name="connsiteX3" fmla="*/ 483 w 1650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044">
                  <a:moveTo>
                    <a:pt x="483" y="944"/>
                  </a:moveTo>
                  <a:cubicBezTo>
                    <a:pt x="483" y="944"/>
                    <a:pt x="483" y="944"/>
                    <a:pt x="483" y="-470"/>
                  </a:cubicBezTo>
                  <a:cubicBezTo>
                    <a:pt x="483" y="-1887"/>
                    <a:pt x="483" y="-470"/>
                    <a:pt x="-1167" y="-470"/>
                  </a:cubicBezTo>
                  <a:cubicBezTo>
                    <a:pt x="-459" y="708"/>
                    <a:pt x="-931" y="2"/>
                    <a:pt x="483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5" name="Полилиния: фигура 2624">
              <a:extLst>
                <a:ext uri="{FF2B5EF4-FFF2-40B4-BE49-F238E27FC236}">
                  <a16:creationId xmlns:a16="http://schemas.microsoft.com/office/drawing/2014/main" id="{E04F5D4F-776F-E849-C2E0-7E25811E6B3C}"/>
                </a:ext>
              </a:extLst>
            </p:cNvPr>
            <p:cNvSpPr/>
            <p:nvPr/>
          </p:nvSpPr>
          <p:spPr>
            <a:xfrm>
              <a:off x="2607744" y="4400886"/>
              <a:ext cx="2359" cy="1653"/>
            </a:xfrm>
            <a:custGeom>
              <a:avLst/>
              <a:gdLst>
                <a:gd name="connsiteX0" fmla="*/ -1167 w 2359"/>
                <a:gd name="connsiteY0" fmla="*/ -1100 h 1653"/>
                <a:gd name="connsiteX1" fmla="*/ 1192 w 2359"/>
                <a:gd name="connsiteY1" fmla="*/ 553 h 1653"/>
                <a:gd name="connsiteX2" fmla="*/ 1192 w 2359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653">
                  <a:moveTo>
                    <a:pt x="-1167" y="-1100"/>
                  </a:moveTo>
                  <a:cubicBezTo>
                    <a:pt x="-459" y="-392"/>
                    <a:pt x="250" y="317"/>
                    <a:pt x="1192" y="553"/>
                  </a:cubicBezTo>
                  <a:lnTo>
                    <a:pt x="1192" y="55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6" name="Полилиния: фигура 2625">
              <a:extLst>
                <a:ext uri="{FF2B5EF4-FFF2-40B4-BE49-F238E27FC236}">
                  <a16:creationId xmlns:a16="http://schemas.microsoft.com/office/drawing/2014/main" id="{11821E74-401C-47CF-E040-A0BB3CDB96C6}"/>
                </a:ext>
              </a:extLst>
            </p:cNvPr>
            <p:cNvSpPr/>
            <p:nvPr/>
          </p:nvSpPr>
          <p:spPr>
            <a:xfrm>
              <a:off x="2608925" y="4401358"/>
              <a:ext cx="1886" cy="23597"/>
            </a:xfrm>
            <a:custGeom>
              <a:avLst/>
              <a:gdLst>
                <a:gd name="connsiteX0" fmla="*/ -1167 w 1886"/>
                <a:gd name="connsiteY0" fmla="*/ -1100 h 23597"/>
                <a:gd name="connsiteX1" fmla="*/ 720 w 1886"/>
                <a:gd name="connsiteY1" fmla="*/ -1100 h 23597"/>
                <a:gd name="connsiteX2" fmla="*/ 720 w 1886"/>
                <a:gd name="connsiteY2" fmla="*/ -1100 h 23597"/>
                <a:gd name="connsiteX3" fmla="*/ -1167 w 1886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3597">
                  <a:moveTo>
                    <a:pt x="-1167" y="-1100"/>
                  </a:moveTo>
                  <a:lnTo>
                    <a:pt x="720" y="-1100"/>
                  </a:lnTo>
                  <a:cubicBezTo>
                    <a:pt x="720" y="-1100"/>
                    <a:pt x="-695" y="-1100"/>
                    <a:pt x="72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7" name="Полилиния: фигура 2626">
              <a:extLst>
                <a:ext uri="{FF2B5EF4-FFF2-40B4-BE49-F238E27FC236}">
                  <a16:creationId xmlns:a16="http://schemas.microsoft.com/office/drawing/2014/main" id="{9D354DA5-ADB3-3D42-66E1-0E1F61238E7B}"/>
                </a:ext>
              </a:extLst>
            </p:cNvPr>
            <p:cNvSpPr/>
            <p:nvPr/>
          </p:nvSpPr>
          <p:spPr>
            <a:xfrm>
              <a:off x="2606566" y="4398384"/>
              <a:ext cx="2377" cy="1585"/>
            </a:xfrm>
            <a:custGeom>
              <a:avLst/>
              <a:gdLst>
                <a:gd name="connsiteX0" fmla="*/ -1167 w 2377"/>
                <a:gd name="connsiteY0" fmla="*/ -249 h 1585"/>
                <a:gd name="connsiteX1" fmla="*/ 956 w 2377"/>
                <a:gd name="connsiteY1" fmla="*/ -249 h 1585"/>
                <a:gd name="connsiteX2" fmla="*/ -1167 w 2377"/>
                <a:gd name="connsiteY2" fmla="*/ -249 h 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77" h="1585">
                  <a:moveTo>
                    <a:pt x="-1167" y="-249"/>
                  </a:moveTo>
                  <a:cubicBezTo>
                    <a:pt x="-1167" y="-249"/>
                    <a:pt x="2134" y="1402"/>
                    <a:pt x="956" y="-249"/>
                  </a:cubicBezTo>
                  <a:cubicBezTo>
                    <a:pt x="-225" y="-1902"/>
                    <a:pt x="-1167" y="-721"/>
                    <a:pt x="-1167" y="-2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8" name="Полилиния: фигура 2627">
              <a:extLst>
                <a:ext uri="{FF2B5EF4-FFF2-40B4-BE49-F238E27FC236}">
                  <a16:creationId xmlns:a16="http://schemas.microsoft.com/office/drawing/2014/main" id="{72BC8D71-42C6-689B-5A6E-B5BB52730CE8}"/>
                </a:ext>
              </a:extLst>
            </p:cNvPr>
            <p:cNvSpPr/>
            <p:nvPr/>
          </p:nvSpPr>
          <p:spPr>
            <a:xfrm>
              <a:off x="2611993" y="4396717"/>
              <a:ext cx="1414" cy="2045"/>
            </a:xfrm>
            <a:custGeom>
              <a:avLst/>
              <a:gdLst>
                <a:gd name="connsiteX0" fmla="*/ 247 w 1414"/>
                <a:gd name="connsiteY0" fmla="*/ 946 h 2045"/>
                <a:gd name="connsiteX1" fmla="*/ 247 w 1414"/>
                <a:gd name="connsiteY1" fmla="*/ -472 h 2045"/>
                <a:gd name="connsiteX2" fmla="*/ -1167 w 1414"/>
                <a:gd name="connsiteY2" fmla="*/ -472 h 2045"/>
                <a:gd name="connsiteX3" fmla="*/ 247 w 1414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045">
                  <a:moveTo>
                    <a:pt x="247" y="946"/>
                  </a:moveTo>
                  <a:cubicBezTo>
                    <a:pt x="247" y="946"/>
                    <a:pt x="247" y="946"/>
                    <a:pt x="247" y="-472"/>
                  </a:cubicBezTo>
                  <a:cubicBezTo>
                    <a:pt x="247" y="-1886"/>
                    <a:pt x="247" y="-472"/>
                    <a:pt x="-1167" y="-472"/>
                  </a:cubicBezTo>
                  <a:cubicBezTo>
                    <a:pt x="-695" y="1"/>
                    <a:pt x="-225" y="473"/>
                    <a:pt x="24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29" name="Полилиния: фигура 2628">
              <a:extLst>
                <a:ext uri="{FF2B5EF4-FFF2-40B4-BE49-F238E27FC236}">
                  <a16:creationId xmlns:a16="http://schemas.microsoft.com/office/drawing/2014/main" id="{0DA3BC82-8186-277A-9083-0B7D93F36E88}"/>
                </a:ext>
              </a:extLst>
            </p:cNvPr>
            <p:cNvSpPr/>
            <p:nvPr/>
          </p:nvSpPr>
          <p:spPr>
            <a:xfrm>
              <a:off x="2612699" y="4396640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0" name="Полилиния: фигура 2629">
              <a:extLst>
                <a:ext uri="{FF2B5EF4-FFF2-40B4-BE49-F238E27FC236}">
                  <a16:creationId xmlns:a16="http://schemas.microsoft.com/office/drawing/2014/main" id="{13A0C958-3B77-0C4A-F245-F4C091E0E10C}"/>
                </a:ext>
              </a:extLst>
            </p:cNvPr>
            <p:cNvSpPr/>
            <p:nvPr/>
          </p:nvSpPr>
          <p:spPr>
            <a:xfrm>
              <a:off x="2614378" y="4393886"/>
              <a:ext cx="2805" cy="2045"/>
            </a:xfrm>
            <a:custGeom>
              <a:avLst/>
              <a:gdLst>
                <a:gd name="connsiteX0" fmla="*/ 221 w 2805"/>
                <a:gd name="connsiteY0" fmla="*/ 946 h 2045"/>
                <a:gd name="connsiteX1" fmla="*/ 1638 w 2805"/>
                <a:gd name="connsiteY1" fmla="*/ 946 h 2045"/>
                <a:gd name="connsiteX2" fmla="*/ -957 w 2805"/>
                <a:gd name="connsiteY2" fmla="*/ -472 h 2045"/>
                <a:gd name="connsiteX3" fmla="*/ -957 w 2805"/>
                <a:gd name="connsiteY3" fmla="*/ -472 h 2045"/>
                <a:gd name="connsiteX4" fmla="*/ 221 w 2805"/>
                <a:gd name="connsiteY4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5" h="2045">
                  <a:moveTo>
                    <a:pt x="221" y="946"/>
                  </a:moveTo>
                  <a:lnTo>
                    <a:pt x="1638" y="946"/>
                  </a:lnTo>
                  <a:cubicBezTo>
                    <a:pt x="1638" y="946"/>
                    <a:pt x="-485" y="946"/>
                    <a:pt x="-957" y="-472"/>
                  </a:cubicBezTo>
                  <a:cubicBezTo>
                    <a:pt x="-1430" y="-1886"/>
                    <a:pt x="-957" y="-472"/>
                    <a:pt x="-957" y="-472"/>
                  </a:cubicBezTo>
                  <a:cubicBezTo>
                    <a:pt x="-957" y="-472"/>
                    <a:pt x="-1193" y="-235"/>
                    <a:pt x="221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1" name="Полилиния: фигура 2630">
              <a:extLst>
                <a:ext uri="{FF2B5EF4-FFF2-40B4-BE49-F238E27FC236}">
                  <a16:creationId xmlns:a16="http://schemas.microsoft.com/office/drawing/2014/main" id="{A9A439FB-46F4-E5D5-2DCA-A385A70FEAE5}"/>
                </a:ext>
              </a:extLst>
            </p:cNvPr>
            <p:cNvSpPr/>
            <p:nvPr/>
          </p:nvSpPr>
          <p:spPr>
            <a:xfrm>
              <a:off x="2610508" y="4392313"/>
              <a:ext cx="2190" cy="314"/>
            </a:xfrm>
            <a:custGeom>
              <a:avLst/>
              <a:gdLst>
                <a:gd name="connsiteX0" fmla="*/ 1024 w 2190"/>
                <a:gd name="connsiteY0" fmla="*/ -785 h 314"/>
                <a:gd name="connsiteX1" fmla="*/ 1024 w 2190"/>
                <a:gd name="connsiteY1" fmla="*/ -785 h 314"/>
                <a:gd name="connsiteX2" fmla="*/ -1099 w 2190"/>
                <a:gd name="connsiteY2" fmla="*/ -785 h 314"/>
                <a:gd name="connsiteX3" fmla="*/ 1024 w 2190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0" h="314">
                  <a:moveTo>
                    <a:pt x="1024" y="-785"/>
                  </a:moveTo>
                  <a:cubicBezTo>
                    <a:pt x="1024" y="-785"/>
                    <a:pt x="1024" y="-785"/>
                    <a:pt x="1024" y="-785"/>
                  </a:cubicBezTo>
                  <a:cubicBezTo>
                    <a:pt x="1024" y="-785"/>
                    <a:pt x="-627" y="-785"/>
                    <a:pt x="-1099" y="-785"/>
                  </a:cubicBezTo>
                  <a:cubicBezTo>
                    <a:pt x="-1572" y="-785"/>
                    <a:pt x="554" y="-1494"/>
                    <a:pt x="102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2" name="Полилиния: фигура 2631">
              <a:extLst>
                <a:ext uri="{FF2B5EF4-FFF2-40B4-BE49-F238E27FC236}">
                  <a16:creationId xmlns:a16="http://schemas.microsoft.com/office/drawing/2014/main" id="{FE569130-D89B-C57D-6D58-4D79B624B87A}"/>
                </a:ext>
              </a:extLst>
            </p:cNvPr>
            <p:cNvSpPr/>
            <p:nvPr/>
          </p:nvSpPr>
          <p:spPr>
            <a:xfrm>
              <a:off x="2615061" y="4392628"/>
              <a:ext cx="5403" cy="2456"/>
            </a:xfrm>
            <a:custGeom>
              <a:avLst/>
              <a:gdLst>
                <a:gd name="connsiteX0" fmla="*/ 2843 w 5403"/>
                <a:gd name="connsiteY0" fmla="*/ 1259 h 2456"/>
                <a:gd name="connsiteX1" fmla="*/ 4024 w 5403"/>
                <a:gd name="connsiteY1" fmla="*/ 1259 h 2456"/>
                <a:gd name="connsiteX2" fmla="*/ -698 w 5403"/>
                <a:gd name="connsiteY2" fmla="*/ -1100 h 2456"/>
                <a:gd name="connsiteX3" fmla="*/ 1664 w 5403"/>
                <a:gd name="connsiteY3" fmla="*/ 1023 h 2456"/>
                <a:gd name="connsiteX4" fmla="*/ -1167 w 5403"/>
                <a:gd name="connsiteY4" fmla="*/ 1023 h 2456"/>
                <a:gd name="connsiteX5" fmla="*/ 2843 w 5403"/>
                <a:gd name="connsiteY5" fmla="*/ 1259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3" h="2456">
                  <a:moveTo>
                    <a:pt x="2843" y="1259"/>
                  </a:moveTo>
                  <a:cubicBezTo>
                    <a:pt x="1428" y="-392"/>
                    <a:pt x="2843" y="1259"/>
                    <a:pt x="4024" y="1259"/>
                  </a:cubicBezTo>
                  <a:cubicBezTo>
                    <a:pt x="5202" y="1259"/>
                    <a:pt x="1192" y="-155"/>
                    <a:pt x="-698" y="-1100"/>
                  </a:cubicBezTo>
                  <a:cubicBezTo>
                    <a:pt x="1192" y="317"/>
                    <a:pt x="1428" y="317"/>
                    <a:pt x="1664" y="1023"/>
                  </a:cubicBezTo>
                  <a:cubicBezTo>
                    <a:pt x="1901" y="1731"/>
                    <a:pt x="-931" y="-628"/>
                    <a:pt x="-1167" y="1023"/>
                  </a:cubicBezTo>
                  <a:cubicBezTo>
                    <a:pt x="247" y="1259"/>
                    <a:pt x="1428" y="1495"/>
                    <a:pt x="2843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3" name="Полилиния: фигура 2632">
              <a:extLst>
                <a:ext uri="{FF2B5EF4-FFF2-40B4-BE49-F238E27FC236}">
                  <a16:creationId xmlns:a16="http://schemas.microsoft.com/office/drawing/2014/main" id="{E6ECE304-40E0-20EB-A1A6-8D84F675332C}"/>
                </a:ext>
              </a:extLst>
            </p:cNvPr>
            <p:cNvSpPr/>
            <p:nvPr/>
          </p:nvSpPr>
          <p:spPr>
            <a:xfrm>
              <a:off x="2614090" y="4390975"/>
              <a:ext cx="734" cy="943"/>
            </a:xfrm>
            <a:custGeom>
              <a:avLst/>
              <a:gdLst>
                <a:gd name="connsiteX0" fmla="*/ -432 w 734"/>
                <a:gd name="connsiteY0" fmla="*/ -157 h 943"/>
                <a:gd name="connsiteX1" fmla="*/ -432 w 734"/>
                <a:gd name="connsiteY1" fmla="*/ -157 h 943"/>
                <a:gd name="connsiteX2" fmla="*/ -432 w 734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943">
                  <a:moveTo>
                    <a:pt x="-432" y="-157"/>
                  </a:moveTo>
                  <a:cubicBezTo>
                    <a:pt x="-432" y="-157"/>
                    <a:pt x="-432" y="-157"/>
                    <a:pt x="-432" y="-157"/>
                  </a:cubicBezTo>
                  <a:cubicBezTo>
                    <a:pt x="-432" y="-157"/>
                    <a:pt x="-2086" y="-2280"/>
                    <a:pt x="-432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4" name="Полилиния: фигура 2633">
              <a:extLst>
                <a:ext uri="{FF2B5EF4-FFF2-40B4-BE49-F238E27FC236}">
                  <a16:creationId xmlns:a16="http://schemas.microsoft.com/office/drawing/2014/main" id="{3AEB1056-91DB-DA4F-5F6D-CCEA5E4B302D}"/>
                </a:ext>
              </a:extLst>
            </p:cNvPr>
            <p:cNvSpPr/>
            <p:nvPr/>
          </p:nvSpPr>
          <p:spPr>
            <a:xfrm>
              <a:off x="2612699" y="4387437"/>
              <a:ext cx="3067" cy="2359"/>
            </a:xfrm>
            <a:custGeom>
              <a:avLst/>
              <a:gdLst>
                <a:gd name="connsiteX0" fmla="*/ 486 w 3067"/>
                <a:gd name="connsiteY0" fmla="*/ 1259 h 2359"/>
                <a:gd name="connsiteX1" fmla="*/ 1901 w 3067"/>
                <a:gd name="connsiteY1" fmla="*/ 1259 h 2359"/>
                <a:gd name="connsiteX2" fmla="*/ -1167 w 3067"/>
                <a:gd name="connsiteY2" fmla="*/ -1100 h 2359"/>
                <a:gd name="connsiteX3" fmla="*/ -1167 w 3067"/>
                <a:gd name="connsiteY3" fmla="*/ -1100 h 2359"/>
                <a:gd name="connsiteX4" fmla="*/ 486 w 3067"/>
                <a:gd name="connsiteY4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2359">
                  <a:moveTo>
                    <a:pt x="486" y="1259"/>
                  </a:moveTo>
                  <a:lnTo>
                    <a:pt x="1901" y="1259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222" y="1259"/>
                    <a:pt x="48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5" name="Полилиния: фигура 2634">
              <a:extLst>
                <a:ext uri="{FF2B5EF4-FFF2-40B4-BE49-F238E27FC236}">
                  <a16:creationId xmlns:a16="http://schemas.microsoft.com/office/drawing/2014/main" id="{A99D8DFD-57A3-CFDF-7ADB-79715B9A5253}"/>
                </a:ext>
              </a:extLst>
            </p:cNvPr>
            <p:cNvSpPr/>
            <p:nvPr/>
          </p:nvSpPr>
          <p:spPr>
            <a:xfrm>
              <a:off x="2613407" y="4386492"/>
              <a:ext cx="2359" cy="1653"/>
            </a:xfrm>
            <a:custGeom>
              <a:avLst/>
              <a:gdLst>
                <a:gd name="connsiteX0" fmla="*/ 1192 w 2359"/>
                <a:gd name="connsiteY0" fmla="*/ 553 h 1653"/>
                <a:gd name="connsiteX1" fmla="*/ 1192 w 2359"/>
                <a:gd name="connsiteY1" fmla="*/ 553 h 1653"/>
                <a:gd name="connsiteX2" fmla="*/ -1167 w 2359"/>
                <a:gd name="connsiteY2" fmla="*/ -1100 h 1653"/>
                <a:gd name="connsiteX3" fmla="*/ 1192 w 2359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653">
                  <a:moveTo>
                    <a:pt x="1192" y="553"/>
                  </a:moveTo>
                  <a:lnTo>
                    <a:pt x="1192" y="553"/>
                  </a:lnTo>
                  <a:lnTo>
                    <a:pt x="-1167" y="-1100"/>
                  </a:lnTo>
                  <a:cubicBezTo>
                    <a:pt x="-1167" y="-1100"/>
                    <a:pt x="486" y="-392"/>
                    <a:pt x="119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6" name="Полилиния: фигура 2635">
              <a:extLst>
                <a:ext uri="{FF2B5EF4-FFF2-40B4-BE49-F238E27FC236}">
                  <a16:creationId xmlns:a16="http://schemas.microsoft.com/office/drawing/2014/main" id="{5D909B1F-2849-3E27-8ABF-86FBC3FD0FCF}"/>
                </a:ext>
              </a:extLst>
            </p:cNvPr>
            <p:cNvSpPr/>
            <p:nvPr/>
          </p:nvSpPr>
          <p:spPr>
            <a:xfrm>
              <a:off x="2640072" y="4373356"/>
              <a:ext cx="3225" cy="2045"/>
            </a:xfrm>
            <a:custGeom>
              <a:avLst/>
              <a:gdLst>
                <a:gd name="connsiteX0" fmla="*/ 1428 w 3225"/>
                <a:gd name="connsiteY0" fmla="*/ 946 h 2045"/>
                <a:gd name="connsiteX1" fmla="*/ 1428 w 3225"/>
                <a:gd name="connsiteY1" fmla="*/ -472 h 2045"/>
                <a:gd name="connsiteX2" fmla="*/ -1167 w 3225"/>
                <a:gd name="connsiteY2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25" h="2045">
                  <a:moveTo>
                    <a:pt x="1428" y="946"/>
                  </a:moveTo>
                  <a:cubicBezTo>
                    <a:pt x="2845" y="946"/>
                    <a:pt x="1428" y="946"/>
                    <a:pt x="1428" y="-472"/>
                  </a:cubicBezTo>
                  <a:cubicBezTo>
                    <a:pt x="1428" y="-1886"/>
                    <a:pt x="-695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7" name="Полилиния: фигура 2636">
              <a:extLst>
                <a:ext uri="{FF2B5EF4-FFF2-40B4-BE49-F238E27FC236}">
                  <a16:creationId xmlns:a16="http://schemas.microsoft.com/office/drawing/2014/main" id="{537F0AEB-F820-F443-4658-1BD43FACE0FB}"/>
                </a:ext>
              </a:extLst>
            </p:cNvPr>
            <p:cNvSpPr/>
            <p:nvPr/>
          </p:nvSpPr>
          <p:spPr>
            <a:xfrm>
              <a:off x="2641332" y="4366199"/>
              <a:ext cx="1258" cy="23597"/>
            </a:xfrm>
            <a:custGeom>
              <a:avLst/>
              <a:gdLst>
                <a:gd name="connsiteX0" fmla="*/ -537 w 1258"/>
                <a:gd name="connsiteY0" fmla="*/ -1100 h 23597"/>
                <a:gd name="connsiteX1" fmla="*/ -537 w 1258"/>
                <a:gd name="connsiteY1" fmla="*/ -1100 h 23597"/>
                <a:gd name="connsiteX2" fmla="*/ -537 w 125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3597">
                  <a:moveTo>
                    <a:pt x="-537" y="-1100"/>
                  </a:moveTo>
                  <a:cubicBezTo>
                    <a:pt x="877" y="-1100"/>
                    <a:pt x="-537" y="-1100"/>
                    <a:pt x="-537" y="-1100"/>
                  </a:cubicBezTo>
                  <a:cubicBezTo>
                    <a:pt x="-537" y="-1100"/>
                    <a:pt x="-1955" y="-1100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8" name="Полилиния: фигура 2637">
              <a:extLst>
                <a:ext uri="{FF2B5EF4-FFF2-40B4-BE49-F238E27FC236}">
                  <a16:creationId xmlns:a16="http://schemas.microsoft.com/office/drawing/2014/main" id="{F06158C5-FAFA-CC3D-079C-F975B46E41D5}"/>
                </a:ext>
              </a:extLst>
            </p:cNvPr>
            <p:cNvSpPr/>
            <p:nvPr/>
          </p:nvSpPr>
          <p:spPr>
            <a:xfrm>
              <a:off x="2648487" y="4361717"/>
              <a:ext cx="2033" cy="23597"/>
            </a:xfrm>
            <a:custGeom>
              <a:avLst/>
              <a:gdLst>
                <a:gd name="connsiteX0" fmla="*/ -379 w 2033"/>
                <a:gd name="connsiteY0" fmla="*/ -1100 h 23597"/>
                <a:gd name="connsiteX1" fmla="*/ -379 w 2033"/>
                <a:gd name="connsiteY1" fmla="*/ -1100 h 23597"/>
                <a:gd name="connsiteX2" fmla="*/ -379 w 203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3" h="23597">
                  <a:moveTo>
                    <a:pt x="-379" y="-1100"/>
                  </a:moveTo>
                  <a:cubicBezTo>
                    <a:pt x="1039" y="-1100"/>
                    <a:pt x="1508" y="-1100"/>
                    <a:pt x="-379" y="-1100"/>
                  </a:cubicBezTo>
                  <a:cubicBezTo>
                    <a:pt x="-2265" y="-1100"/>
                    <a:pt x="-143" y="-1100"/>
                    <a:pt x="-3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39" name="Полилиния: фигура 2638">
              <a:extLst>
                <a:ext uri="{FF2B5EF4-FFF2-40B4-BE49-F238E27FC236}">
                  <a16:creationId xmlns:a16="http://schemas.microsoft.com/office/drawing/2014/main" id="{61BAC827-EB91-11FF-BC5D-8019821411EA}"/>
                </a:ext>
              </a:extLst>
            </p:cNvPr>
            <p:cNvSpPr/>
            <p:nvPr/>
          </p:nvSpPr>
          <p:spPr>
            <a:xfrm>
              <a:off x="2650149" y="4356977"/>
              <a:ext cx="2430" cy="2613"/>
            </a:xfrm>
            <a:custGeom>
              <a:avLst/>
              <a:gdLst>
                <a:gd name="connsiteX0" fmla="*/ 1263 w 2430"/>
                <a:gd name="connsiteY0" fmla="*/ 1513 h 2613"/>
                <a:gd name="connsiteX1" fmla="*/ -390 w 2430"/>
                <a:gd name="connsiteY1" fmla="*/ -846 h 2613"/>
                <a:gd name="connsiteX2" fmla="*/ 1263 w 2430"/>
                <a:gd name="connsiteY2" fmla="*/ 1513 h 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0" h="2613">
                  <a:moveTo>
                    <a:pt x="1263" y="1513"/>
                  </a:moveTo>
                  <a:cubicBezTo>
                    <a:pt x="1263" y="1513"/>
                    <a:pt x="1263" y="99"/>
                    <a:pt x="-390" y="-846"/>
                  </a:cubicBezTo>
                  <a:cubicBezTo>
                    <a:pt x="-2041" y="-1791"/>
                    <a:pt x="-860" y="99"/>
                    <a:pt x="1263" y="15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0" name="Полилиния: фигура 2639">
              <a:extLst>
                <a:ext uri="{FF2B5EF4-FFF2-40B4-BE49-F238E27FC236}">
                  <a16:creationId xmlns:a16="http://schemas.microsoft.com/office/drawing/2014/main" id="{682BFC1A-A781-BBB7-F3EA-B498A7FEDCDF}"/>
                </a:ext>
              </a:extLst>
            </p:cNvPr>
            <p:cNvSpPr/>
            <p:nvPr/>
          </p:nvSpPr>
          <p:spPr>
            <a:xfrm>
              <a:off x="2654179" y="4351516"/>
              <a:ext cx="1048" cy="524"/>
            </a:xfrm>
            <a:custGeom>
              <a:avLst/>
              <a:gdLst>
                <a:gd name="connsiteX0" fmla="*/ -644 w 1048"/>
                <a:gd name="connsiteY0" fmla="*/ -575 h 524"/>
                <a:gd name="connsiteX1" fmla="*/ -644 w 1048"/>
                <a:gd name="connsiteY1" fmla="*/ -575 h 524"/>
                <a:gd name="connsiteX2" fmla="*/ -644 w 1048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524">
                  <a:moveTo>
                    <a:pt x="-644" y="-575"/>
                  </a:moveTo>
                  <a:cubicBezTo>
                    <a:pt x="537" y="-575"/>
                    <a:pt x="-644" y="-575"/>
                    <a:pt x="-644" y="-575"/>
                  </a:cubicBezTo>
                  <a:cubicBezTo>
                    <a:pt x="-644" y="-575"/>
                    <a:pt x="-1822" y="-1756"/>
                    <a:pt x="-644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1" name="Полилиния: фигура 2640">
              <a:extLst>
                <a:ext uri="{FF2B5EF4-FFF2-40B4-BE49-F238E27FC236}">
                  <a16:creationId xmlns:a16="http://schemas.microsoft.com/office/drawing/2014/main" id="{7B700602-63BD-816F-C215-B77542448C10}"/>
                </a:ext>
              </a:extLst>
            </p:cNvPr>
            <p:cNvSpPr/>
            <p:nvPr/>
          </p:nvSpPr>
          <p:spPr>
            <a:xfrm>
              <a:off x="2662725" y="4347792"/>
              <a:ext cx="2125" cy="1653"/>
            </a:xfrm>
            <a:custGeom>
              <a:avLst/>
              <a:gdLst>
                <a:gd name="connsiteX0" fmla="*/ 959 w 2125"/>
                <a:gd name="connsiteY0" fmla="*/ 553 h 1653"/>
                <a:gd name="connsiteX1" fmla="*/ -1167 w 2125"/>
                <a:gd name="connsiteY1" fmla="*/ -1100 h 1653"/>
                <a:gd name="connsiteX2" fmla="*/ -1167 w 2125"/>
                <a:gd name="connsiteY2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1653">
                  <a:moveTo>
                    <a:pt x="959" y="553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2" name="Полилиния: фигура 2641">
              <a:extLst>
                <a:ext uri="{FF2B5EF4-FFF2-40B4-BE49-F238E27FC236}">
                  <a16:creationId xmlns:a16="http://schemas.microsoft.com/office/drawing/2014/main" id="{214CE917-FCF3-AB79-F669-0B3B76442FE3}"/>
                </a:ext>
              </a:extLst>
            </p:cNvPr>
            <p:cNvSpPr/>
            <p:nvPr/>
          </p:nvSpPr>
          <p:spPr>
            <a:xfrm>
              <a:off x="2796376" y="4402947"/>
              <a:ext cx="1762" cy="2659"/>
            </a:xfrm>
            <a:custGeom>
              <a:avLst/>
              <a:gdLst>
                <a:gd name="connsiteX0" fmla="*/ 160 w 1762"/>
                <a:gd name="connsiteY0" fmla="*/ 1560 h 2659"/>
                <a:gd name="connsiteX1" fmla="*/ 160 w 1762"/>
                <a:gd name="connsiteY1" fmla="*/ -566 h 2659"/>
                <a:gd name="connsiteX2" fmla="*/ 160 w 1762"/>
                <a:gd name="connsiteY2" fmla="*/ 1560 h 2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2" h="2659">
                  <a:moveTo>
                    <a:pt x="160" y="1560"/>
                  </a:moveTo>
                  <a:cubicBezTo>
                    <a:pt x="1575" y="1560"/>
                    <a:pt x="-1021" y="-802"/>
                    <a:pt x="160" y="-566"/>
                  </a:cubicBezTo>
                  <a:cubicBezTo>
                    <a:pt x="-2435" y="-2217"/>
                    <a:pt x="-548" y="379"/>
                    <a:pt x="160" y="15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3" name="Полилиния: фигура 2642">
              <a:extLst>
                <a:ext uri="{FF2B5EF4-FFF2-40B4-BE49-F238E27FC236}">
                  <a16:creationId xmlns:a16="http://schemas.microsoft.com/office/drawing/2014/main" id="{915FD65B-DA17-27F1-8A79-333287DC6AE5}"/>
                </a:ext>
              </a:extLst>
            </p:cNvPr>
            <p:cNvSpPr/>
            <p:nvPr/>
          </p:nvSpPr>
          <p:spPr>
            <a:xfrm>
              <a:off x="2796680" y="4402329"/>
              <a:ext cx="314" cy="209"/>
            </a:xfrm>
            <a:custGeom>
              <a:avLst/>
              <a:gdLst>
                <a:gd name="connsiteX0" fmla="*/ -852 w 314"/>
                <a:gd name="connsiteY0" fmla="*/ -890 h 209"/>
                <a:gd name="connsiteX1" fmla="*/ -852 w 314"/>
                <a:gd name="connsiteY1" fmla="*/ -890 h 209"/>
                <a:gd name="connsiteX2" fmla="*/ -852 w 31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9">
                  <a:moveTo>
                    <a:pt x="-852" y="-890"/>
                  </a:moveTo>
                  <a:cubicBezTo>
                    <a:pt x="-852" y="-890"/>
                    <a:pt x="-852" y="-890"/>
                    <a:pt x="-852" y="-890"/>
                  </a:cubicBezTo>
                  <a:cubicBezTo>
                    <a:pt x="-852" y="-890"/>
                    <a:pt x="-1561" y="-1363"/>
                    <a:pt x="-85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4" name="Полилиния: фигура 2643">
              <a:extLst>
                <a:ext uri="{FF2B5EF4-FFF2-40B4-BE49-F238E27FC236}">
                  <a16:creationId xmlns:a16="http://schemas.microsoft.com/office/drawing/2014/main" id="{4921E703-BF35-E049-427E-2ACB8DF51274}"/>
                </a:ext>
              </a:extLst>
            </p:cNvPr>
            <p:cNvSpPr/>
            <p:nvPr/>
          </p:nvSpPr>
          <p:spPr>
            <a:xfrm>
              <a:off x="2665532" y="4332297"/>
              <a:ext cx="2386" cy="2045"/>
            </a:xfrm>
            <a:custGeom>
              <a:avLst/>
              <a:gdLst>
                <a:gd name="connsiteX0" fmla="*/ 1220 w 2386"/>
                <a:gd name="connsiteY0" fmla="*/ 946 h 2045"/>
                <a:gd name="connsiteX1" fmla="*/ -434 w 2386"/>
                <a:gd name="connsiteY1" fmla="*/ 946 h 2045"/>
                <a:gd name="connsiteX2" fmla="*/ -434 w 2386"/>
                <a:gd name="connsiteY2" fmla="*/ -472 h 2045"/>
                <a:gd name="connsiteX3" fmla="*/ -434 w 2386"/>
                <a:gd name="connsiteY3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2045">
                  <a:moveTo>
                    <a:pt x="1220" y="946"/>
                  </a:moveTo>
                  <a:lnTo>
                    <a:pt x="-434" y="946"/>
                  </a:lnTo>
                  <a:cubicBezTo>
                    <a:pt x="-434" y="946"/>
                    <a:pt x="-434" y="946"/>
                    <a:pt x="-434" y="-472"/>
                  </a:cubicBezTo>
                  <a:cubicBezTo>
                    <a:pt x="-434" y="-1886"/>
                    <a:pt x="-2084" y="-472"/>
                    <a:pt x="-434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5" name="Полилиния: фигура 2644">
              <a:extLst>
                <a:ext uri="{FF2B5EF4-FFF2-40B4-BE49-F238E27FC236}">
                  <a16:creationId xmlns:a16="http://schemas.microsoft.com/office/drawing/2014/main" id="{45A235F5-43A5-6AED-57B0-C3A5FDB6995C}"/>
                </a:ext>
              </a:extLst>
            </p:cNvPr>
            <p:cNvSpPr/>
            <p:nvPr/>
          </p:nvSpPr>
          <p:spPr>
            <a:xfrm>
              <a:off x="2671692" y="4333870"/>
              <a:ext cx="2831" cy="2122"/>
            </a:xfrm>
            <a:custGeom>
              <a:avLst/>
              <a:gdLst>
                <a:gd name="connsiteX0" fmla="*/ 1664 w 2831"/>
                <a:gd name="connsiteY0" fmla="*/ 1023 h 2122"/>
                <a:gd name="connsiteX1" fmla="*/ -1167 w 2831"/>
                <a:gd name="connsiteY1" fmla="*/ -1100 h 2122"/>
                <a:gd name="connsiteX2" fmla="*/ 1664 w 2831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122">
                  <a:moveTo>
                    <a:pt x="1664" y="1023"/>
                  </a:moveTo>
                  <a:cubicBezTo>
                    <a:pt x="722" y="81"/>
                    <a:pt x="-222" y="-628"/>
                    <a:pt x="-1167" y="-1100"/>
                  </a:cubicBezTo>
                  <a:cubicBezTo>
                    <a:pt x="-1167" y="-1100"/>
                    <a:pt x="486" y="314"/>
                    <a:pt x="1664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6" name="Полилиния: фигура 2645">
              <a:extLst>
                <a:ext uri="{FF2B5EF4-FFF2-40B4-BE49-F238E27FC236}">
                  <a16:creationId xmlns:a16="http://schemas.microsoft.com/office/drawing/2014/main" id="{5F7ADDF3-E9DC-1E9F-E4FF-06B6DC9BA627}"/>
                </a:ext>
              </a:extLst>
            </p:cNvPr>
            <p:cNvSpPr/>
            <p:nvPr/>
          </p:nvSpPr>
          <p:spPr>
            <a:xfrm>
              <a:off x="2667682" y="4330330"/>
              <a:ext cx="1886" cy="1785"/>
            </a:xfrm>
            <a:custGeom>
              <a:avLst/>
              <a:gdLst>
                <a:gd name="connsiteX0" fmla="*/ -1167 w 1886"/>
                <a:gd name="connsiteY0" fmla="*/ 553 h 1785"/>
                <a:gd name="connsiteX1" fmla="*/ 720 w 1886"/>
                <a:gd name="connsiteY1" fmla="*/ 553 h 1785"/>
                <a:gd name="connsiteX2" fmla="*/ -1167 w 1886"/>
                <a:gd name="connsiteY2" fmla="*/ -1100 h 1785"/>
                <a:gd name="connsiteX3" fmla="*/ -1167 w 1886"/>
                <a:gd name="connsiteY3" fmla="*/ 553 h 1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785">
                  <a:moveTo>
                    <a:pt x="-1167" y="553"/>
                  </a:moveTo>
                  <a:lnTo>
                    <a:pt x="720" y="553"/>
                  </a:lnTo>
                  <a:lnTo>
                    <a:pt x="-1167" y="-1100"/>
                  </a:lnTo>
                  <a:cubicBezTo>
                    <a:pt x="-1167" y="-1100"/>
                    <a:pt x="1192" y="1259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7" name="Полилиния: фигура 2646">
              <a:extLst>
                <a:ext uri="{FF2B5EF4-FFF2-40B4-BE49-F238E27FC236}">
                  <a16:creationId xmlns:a16="http://schemas.microsoft.com/office/drawing/2014/main" id="{C217FEFC-5BEE-80F5-9292-29BFCE01B4AC}"/>
                </a:ext>
              </a:extLst>
            </p:cNvPr>
            <p:cNvSpPr/>
            <p:nvPr/>
          </p:nvSpPr>
          <p:spPr>
            <a:xfrm>
              <a:off x="2671223" y="4312160"/>
              <a:ext cx="1414" cy="1417"/>
            </a:xfrm>
            <a:custGeom>
              <a:avLst/>
              <a:gdLst>
                <a:gd name="connsiteX0" fmla="*/ 247 w 1414"/>
                <a:gd name="connsiteY0" fmla="*/ 317 h 1417"/>
                <a:gd name="connsiteX1" fmla="*/ -1167 w 1414"/>
                <a:gd name="connsiteY1" fmla="*/ -1100 h 1417"/>
                <a:gd name="connsiteX2" fmla="*/ -1167 w 1414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417">
                  <a:moveTo>
                    <a:pt x="247" y="317"/>
                  </a:moveTo>
                  <a:cubicBezTo>
                    <a:pt x="247" y="317"/>
                    <a:pt x="247" y="317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8" name="Полилиния: фигура 2647">
              <a:extLst>
                <a:ext uri="{FF2B5EF4-FFF2-40B4-BE49-F238E27FC236}">
                  <a16:creationId xmlns:a16="http://schemas.microsoft.com/office/drawing/2014/main" id="{F34EF450-123C-B835-4483-E4652036F5C5}"/>
                </a:ext>
              </a:extLst>
            </p:cNvPr>
            <p:cNvSpPr/>
            <p:nvPr/>
          </p:nvSpPr>
          <p:spPr>
            <a:xfrm>
              <a:off x="2667559" y="4308119"/>
              <a:ext cx="2482" cy="1681"/>
            </a:xfrm>
            <a:custGeom>
              <a:avLst/>
              <a:gdLst>
                <a:gd name="connsiteX0" fmla="*/ 1316 w 2482"/>
                <a:gd name="connsiteY0" fmla="*/ 581 h 1681"/>
                <a:gd name="connsiteX1" fmla="*/ -335 w 2482"/>
                <a:gd name="connsiteY1" fmla="*/ -1069 h 1681"/>
                <a:gd name="connsiteX2" fmla="*/ 1316 w 2482"/>
                <a:gd name="connsiteY2" fmla="*/ 581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2" h="1681">
                  <a:moveTo>
                    <a:pt x="1316" y="581"/>
                  </a:moveTo>
                  <a:cubicBezTo>
                    <a:pt x="1316" y="581"/>
                    <a:pt x="1316" y="-833"/>
                    <a:pt x="-335" y="-1069"/>
                  </a:cubicBezTo>
                  <a:cubicBezTo>
                    <a:pt x="-1988" y="-1306"/>
                    <a:pt x="-1044" y="-127"/>
                    <a:pt x="1316" y="5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49" name="Полилиния: фигура 2648">
              <a:extLst>
                <a:ext uri="{FF2B5EF4-FFF2-40B4-BE49-F238E27FC236}">
                  <a16:creationId xmlns:a16="http://schemas.microsoft.com/office/drawing/2014/main" id="{854A3857-BA0C-7B4D-F242-A2BC2ED5092A}"/>
                </a:ext>
              </a:extLst>
            </p:cNvPr>
            <p:cNvSpPr/>
            <p:nvPr/>
          </p:nvSpPr>
          <p:spPr>
            <a:xfrm>
              <a:off x="2669726" y="4306039"/>
              <a:ext cx="2963" cy="4233"/>
            </a:xfrm>
            <a:custGeom>
              <a:avLst/>
              <a:gdLst>
                <a:gd name="connsiteX0" fmla="*/ 1271 w 2963"/>
                <a:gd name="connsiteY0" fmla="*/ 3134 h 4233"/>
                <a:gd name="connsiteX1" fmla="*/ 1271 w 2963"/>
                <a:gd name="connsiteY1" fmla="*/ 1247 h 4233"/>
                <a:gd name="connsiteX2" fmla="*/ -615 w 2963"/>
                <a:gd name="connsiteY2" fmla="*/ -643 h 4233"/>
                <a:gd name="connsiteX3" fmla="*/ 1271 w 2963"/>
                <a:gd name="connsiteY3" fmla="*/ 3134 h 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3" h="4233">
                  <a:moveTo>
                    <a:pt x="1271" y="3134"/>
                  </a:moveTo>
                  <a:cubicBezTo>
                    <a:pt x="2452" y="3134"/>
                    <a:pt x="1271" y="1953"/>
                    <a:pt x="1271" y="1247"/>
                  </a:cubicBezTo>
                  <a:cubicBezTo>
                    <a:pt x="1271" y="538"/>
                    <a:pt x="1271" y="1247"/>
                    <a:pt x="-615" y="-643"/>
                  </a:cubicBezTo>
                  <a:cubicBezTo>
                    <a:pt x="-2502" y="-2529"/>
                    <a:pt x="1035" y="1953"/>
                    <a:pt x="1271" y="31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0" name="Полилиния: фигура 2649">
              <a:extLst>
                <a:ext uri="{FF2B5EF4-FFF2-40B4-BE49-F238E27FC236}">
                  <a16:creationId xmlns:a16="http://schemas.microsoft.com/office/drawing/2014/main" id="{EFC797EA-F487-FE2D-7970-32D3FE8B09AE}"/>
                </a:ext>
              </a:extLst>
            </p:cNvPr>
            <p:cNvSpPr/>
            <p:nvPr/>
          </p:nvSpPr>
          <p:spPr>
            <a:xfrm>
              <a:off x="2671352" y="4307153"/>
              <a:ext cx="1573" cy="524"/>
            </a:xfrm>
            <a:custGeom>
              <a:avLst/>
              <a:gdLst>
                <a:gd name="connsiteX0" fmla="*/ -119 w 1573"/>
                <a:gd name="connsiteY0" fmla="*/ -575 h 524"/>
                <a:gd name="connsiteX1" fmla="*/ -119 w 1573"/>
                <a:gd name="connsiteY1" fmla="*/ -575 h 524"/>
                <a:gd name="connsiteX2" fmla="*/ -119 w 157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3" h="524">
                  <a:moveTo>
                    <a:pt x="-119" y="-575"/>
                  </a:moveTo>
                  <a:cubicBezTo>
                    <a:pt x="1062" y="-575"/>
                    <a:pt x="-119" y="-575"/>
                    <a:pt x="-119" y="-575"/>
                  </a:cubicBezTo>
                  <a:cubicBezTo>
                    <a:pt x="-119" y="-575"/>
                    <a:pt x="-2478" y="-1756"/>
                    <a:pt x="-119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1" name="Полилиния: фигура 2650">
              <a:extLst>
                <a:ext uri="{FF2B5EF4-FFF2-40B4-BE49-F238E27FC236}">
                  <a16:creationId xmlns:a16="http://schemas.microsoft.com/office/drawing/2014/main" id="{FB9320BE-8E3D-7D8B-88EF-9E17D5A44828}"/>
                </a:ext>
              </a:extLst>
            </p:cNvPr>
            <p:cNvSpPr/>
            <p:nvPr/>
          </p:nvSpPr>
          <p:spPr>
            <a:xfrm>
              <a:off x="2671039" y="4305632"/>
              <a:ext cx="1886" cy="628"/>
            </a:xfrm>
            <a:custGeom>
              <a:avLst/>
              <a:gdLst>
                <a:gd name="connsiteX0" fmla="*/ 194 w 1886"/>
                <a:gd name="connsiteY0" fmla="*/ -472 h 628"/>
                <a:gd name="connsiteX1" fmla="*/ 194 w 1886"/>
                <a:gd name="connsiteY1" fmla="*/ -472 h 628"/>
                <a:gd name="connsiteX2" fmla="*/ 194 w 1886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628">
                  <a:moveTo>
                    <a:pt x="194" y="-472"/>
                  </a:moveTo>
                  <a:cubicBezTo>
                    <a:pt x="194" y="-472"/>
                    <a:pt x="1375" y="-472"/>
                    <a:pt x="194" y="-472"/>
                  </a:cubicBezTo>
                  <a:cubicBezTo>
                    <a:pt x="-984" y="-472"/>
                    <a:pt x="-2165" y="-1886"/>
                    <a:pt x="194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2" name="Полилиния: фигура 2651">
              <a:extLst>
                <a:ext uri="{FF2B5EF4-FFF2-40B4-BE49-F238E27FC236}">
                  <a16:creationId xmlns:a16="http://schemas.microsoft.com/office/drawing/2014/main" id="{7CC56EE7-5335-4356-9E40-A77E36CEDD9E}"/>
                </a:ext>
              </a:extLst>
            </p:cNvPr>
            <p:cNvSpPr/>
            <p:nvPr/>
          </p:nvSpPr>
          <p:spPr>
            <a:xfrm>
              <a:off x="2674054" y="4304846"/>
              <a:ext cx="3303" cy="2359"/>
            </a:xfrm>
            <a:custGeom>
              <a:avLst/>
              <a:gdLst>
                <a:gd name="connsiteX0" fmla="*/ 11 w 3303"/>
                <a:gd name="connsiteY0" fmla="*/ 1259 h 2359"/>
                <a:gd name="connsiteX1" fmla="*/ 2137 w 3303"/>
                <a:gd name="connsiteY1" fmla="*/ 1259 h 2359"/>
                <a:gd name="connsiteX2" fmla="*/ -1167 w 3303"/>
                <a:gd name="connsiteY2" fmla="*/ -1100 h 2359"/>
                <a:gd name="connsiteX3" fmla="*/ 11 w 3303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359">
                  <a:moveTo>
                    <a:pt x="11" y="1259"/>
                  </a:moveTo>
                  <a:cubicBezTo>
                    <a:pt x="11" y="1259"/>
                    <a:pt x="11" y="1259"/>
                    <a:pt x="2137" y="1259"/>
                  </a:cubicBezTo>
                  <a:lnTo>
                    <a:pt x="-1167" y="-1100"/>
                  </a:lnTo>
                  <a:cubicBezTo>
                    <a:pt x="956" y="1023"/>
                    <a:pt x="-931" y="314"/>
                    <a:pt x="1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3" name="Полилиния: фигура 2652">
              <a:extLst>
                <a:ext uri="{FF2B5EF4-FFF2-40B4-BE49-F238E27FC236}">
                  <a16:creationId xmlns:a16="http://schemas.microsoft.com/office/drawing/2014/main" id="{21DF4DB1-DB84-C3FA-9914-E464905BD36B}"/>
                </a:ext>
              </a:extLst>
            </p:cNvPr>
            <p:cNvSpPr/>
            <p:nvPr/>
          </p:nvSpPr>
          <p:spPr>
            <a:xfrm>
              <a:off x="2655175" y="4295407"/>
              <a:ext cx="2045" cy="23597"/>
            </a:xfrm>
            <a:custGeom>
              <a:avLst/>
              <a:gdLst>
                <a:gd name="connsiteX0" fmla="*/ 250 w 2045"/>
                <a:gd name="connsiteY0" fmla="*/ -1100 h 23597"/>
                <a:gd name="connsiteX1" fmla="*/ 250 w 2045"/>
                <a:gd name="connsiteY1" fmla="*/ -1100 h 23597"/>
                <a:gd name="connsiteX2" fmla="*/ -1167 w 204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5" h="23597">
                  <a:moveTo>
                    <a:pt x="250" y="-1100"/>
                  </a:moveTo>
                  <a:cubicBezTo>
                    <a:pt x="1664" y="-1100"/>
                    <a:pt x="250" y="-1100"/>
                    <a:pt x="250" y="-1100"/>
                  </a:cubicBezTo>
                  <a:cubicBezTo>
                    <a:pt x="250" y="-1100"/>
                    <a:pt x="250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4" name="Полилиния: фигура 2653">
              <a:extLst>
                <a:ext uri="{FF2B5EF4-FFF2-40B4-BE49-F238E27FC236}">
                  <a16:creationId xmlns:a16="http://schemas.microsoft.com/office/drawing/2014/main" id="{90328085-3607-3510-2FCD-ED652158DDC8}"/>
                </a:ext>
              </a:extLst>
            </p:cNvPr>
            <p:cNvSpPr/>
            <p:nvPr/>
          </p:nvSpPr>
          <p:spPr>
            <a:xfrm>
              <a:off x="2667323" y="4296959"/>
              <a:ext cx="4698" cy="3345"/>
            </a:xfrm>
            <a:custGeom>
              <a:avLst/>
              <a:gdLst>
                <a:gd name="connsiteX0" fmla="*/ 3438 w 4698"/>
                <a:gd name="connsiteY0" fmla="*/ 2066 h 3345"/>
                <a:gd name="connsiteX1" fmla="*/ 3438 w 4698"/>
                <a:gd name="connsiteY1" fmla="*/ 2066 h 3345"/>
                <a:gd name="connsiteX2" fmla="*/ 3438 w 4698"/>
                <a:gd name="connsiteY2" fmla="*/ 2066 h 3345"/>
                <a:gd name="connsiteX3" fmla="*/ 2260 w 4698"/>
                <a:gd name="connsiteY3" fmla="*/ -766 h 3345"/>
                <a:gd name="connsiteX4" fmla="*/ 2260 w 4698"/>
                <a:gd name="connsiteY4" fmla="*/ -766 h 3345"/>
                <a:gd name="connsiteX5" fmla="*/ 2260 w 4698"/>
                <a:gd name="connsiteY5" fmla="*/ 1360 h 3345"/>
                <a:gd name="connsiteX6" fmla="*/ -335 w 4698"/>
                <a:gd name="connsiteY6" fmla="*/ -530 h 3345"/>
                <a:gd name="connsiteX7" fmla="*/ -335 w 4698"/>
                <a:gd name="connsiteY7" fmla="*/ -530 h 3345"/>
                <a:gd name="connsiteX8" fmla="*/ 3438 w 4698"/>
                <a:gd name="connsiteY8" fmla="*/ 2066 h 3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8" h="3345">
                  <a:moveTo>
                    <a:pt x="3438" y="2066"/>
                  </a:moveTo>
                  <a:lnTo>
                    <a:pt x="3438" y="2066"/>
                  </a:lnTo>
                  <a:lnTo>
                    <a:pt x="3438" y="2066"/>
                  </a:lnTo>
                  <a:cubicBezTo>
                    <a:pt x="2024" y="651"/>
                    <a:pt x="3438" y="2066"/>
                    <a:pt x="2260" y="-766"/>
                  </a:cubicBezTo>
                  <a:lnTo>
                    <a:pt x="2260" y="-766"/>
                  </a:lnTo>
                  <a:cubicBezTo>
                    <a:pt x="2260" y="-766"/>
                    <a:pt x="2260" y="-766"/>
                    <a:pt x="2260" y="1360"/>
                  </a:cubicBezTo>
                  <a:cubicBezTo>
                    <a:pt x="2260" y="3483"/>
                    <a:pt x="2260" y="1360"/>
                    <a:pt x="-335" y="-530"/>
                  </a:cubicBezTo>
                  <a:cubicBezTo>
                    <a:pt x="-2931" y="-2417"/>
                    <a:pt x="1551" y="1124"/>
                    <a:pt x="-335" y="-530"/>
                  </a:cubicBezTo>
                  <a:cubicBezTo>
                    <a:pt x="-2225" y="-2180"/>
                    <a:pt x="4383" y="2302"/>
                    <a:pt x="3438" y="20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5" name="Полилиния: фигура 2654">
              <a:extLst>
                <a:ext uri="{FF2B5EF4-FFF2-40B4-BE49-F238E27FC236}">
                  <a16:creationId xmlns:a16="http://schemas.microsoft.com/office/drawing/2014/main" id="{362207FF-7A4F-B5C1-A6CC-4669CCC615DF}"/>
                </a:ext>
              </a:extLst>
            </p:cNvPr>
            <p:cNvSpPr/>
            <p:nvPr/>
          </p:nvSpPr>
          <p:spPr>
            <a:xfrm>
              <a:off x="2656617" y="4289988"/>
              <a:ext cx="208" cy="2823"/>
            </a:xfrm>
            <a:custGeom>
              <a:avLst/>
              <a:gdLst>
                <a:gd name="connsiteX0" fmla="*/ -959 w 208"/>
                <a:gd name="connsiteY0" fmla="*/ 1723 h 2823"/>
                <a:gd name="connsiteX1" fmla="*/ -959 w 208"/>
                <a:gd name="connsiteY1" fmla="*/ -400 h 2823"/>
                <a:gd name="connsiteX2" fmla="*/ -959 w 208"/>
                <a:gd name="connsiteY2" fmla="*/ 1723 h 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823">
                  <a:moveTo>
                    <a:pt x="-959" y="1723"/>
                  </a:moveTo>
                  <a:cubicBezTo>
                    <a:pt x="-959" y="1723"/>
                    <a:pt x="-959" y="1723"/>
                    <a:pt x="-959" y="-400"/>
                  </a:cubicBezTo>
                  <a:cubicBezTo>
                    <a:pt x="-959" y="-2526"/>
                    <a:pt x="-1428" y="778"/>
                    <a:pt x="-959" y="1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6" name="Полилиния: фигура 2655">
              <a:extLst>
                <a:ext uri="{FF2B5EF4-FFF2-40B4-BE49-F238E27FC236}">
                  <a16:creationId xmlns:a16="http://schemas.microsoft.com/office/drawing/2014/main" id="{A7DC3D0B-11FF-F92E-C267-0F3BEEEC50CD}"/>
                </a:ext>
              </a:extLst>
            </p:cNvPr>
            <p:cNvSpPr/>
            <p:nvPr/>
          </p:nvSpPr>
          <p:spPr>
            <a:xfrm>
              <a:off x="2671954" y="4295879"/>
              <a:ext cx="2569" cy="2516"/>
            </a:xfrm>
            <a:custGeom>
              <a:avLst/>
              <a:gdLst>
                <a:gd name="connsiteX0" fmla="*/ -957 w 2569"/>
                <a:gd name="connsiteY0" fmla="*/ 787 h 2516"/>
                <a:gd name="connsiteX1" fmla="*/ 1402 w 2569"/>
                <a:gd name="connsiteY1" fmla="*/ 787 h 2516"/>
                <a:gd name="connsiteX2" fmla="*/ -957 w 2569"/>
                <a:gd name="connsiteY2" fmla="*/ -1100 h 2516"/>
                <a:gd name="connsiteX3" fmla="*/ -957 w 2569"/>
                <a:gd name="connsiteY3" fmla="*/ 787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" h="2516">
                  <a:moveTo>
                    <a:pt x="-957" y="787"/>
                  </a:moveTo>
                  <a:cubicBezTo>
                    <a:pt x="-957" y="787"/>
                    <a:pt x="1402" y="2204"/>
                    <a:pt x="1402" y="787"/>
                  </a:cubicBezTo>
                  <a:cubicBezTo>
                    <a:pt x="460" y="314"/>
                    <a:pt x="-485" y="-155"/>
                    <a:pt x="-957" y="-1100"/>
                  </a:cubicBezTo>
                  <a:cubicBezTo>
                    <a:pt x="-957" y="-1100"/>
                    <a:pt x="-1430" y="314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7" name="Полилиния: фигура 2656">
              <a:extLst>
                <a:ext uri="{FF2B5EF4-FFF2-40B4-BE49-F238E27FC236}">
                  <a16:creationId xmlns:a16="http://schemas.microsoft.com/office/drawing/2014/main" id="{9BE34F52-208F-72C5-6CDE-53E8AB263171}"/>
                </a:ext>
              </a:extLst>
            </p:cNvPr>
            <p:cNvSpPr/>
            <p:nvPr/>
          </p:nvSpPr>
          <p:spPr>
            <a:xfrm>
              <a:off x="2670041" y="4293293"/>
              <a:ext cx="0" cy="2113"/>
            </a:xfrm>
            <a:custGeom>
              <a:avLst/>
              <a:gdLst>
                <a:gd name="connsiteX0" fmla="*/ -1167 w 0"/>
                <a:gd name="connsiteY0" fmla="*/ 1014 h 2113"/>
                <a:gd name="connsiteX1" fmla="*/ -1167 w 0"/>
                <a:gd name="connsiteY1" fmla="*/ -637 h 2113"/>
                <a:gd name="connsiteX2" fmla="*/ -1167 w 0"/>
                <a:gd name="connsiteY2" fmla="*/ 1014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113">
                  <a:moveTo>
                    <a:pt x="-1167" y="1014"/>
                  </a:moveTo>
                  <a:cubicBezTo>
                    <a:pt x="-1167" y="1014"/>
                    <a:pt x="-1167" y="1014"/>
                    <a:pt x="-1167" y="-637"/>
                  </a:cubicBezTo>
                  <a:cubicBezTo>
                    <a:pt x="-1167" y="-2290"/>
                    <a:pt x="-1167" y="1014"/>
                    <a:pt x="-1167" y="10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8" name="Полилиния: фигура 2657">
              <a:extLst>
                <a:ext uri="{FF2B5EF4-FFF2-40B4-BE49-F238E27FC236}">
                  <a16:creationId xmlns:a16="http://schemas.microsoft.com/office/drawing/2014/main" id="{2CCCB170-CA34-F5BF-0189-7005A2A07D0E}"/>
                </a:ext>
              </a:extLst>
            </p:cNvPr>
            <p:cNvSpPr/>
            <p:nvPr/>
          </p:nvSpPr>
          <p:spPr>
            <a:xfrm>
              <a:off x="2670514" y="4292103"/>
              <a:ext cx="1886" cy="2906"/>
            </a:xfrm>
            <a:custGeom>
              <a:avLst/>
              <a:gdLst>
                <a:gd name="connsiteX0" fmla="*/ 720 w 1886"/>
                <a:gd name="connsiteY0" fmla="*/ 81 h 2906"/>
                <a:gd name="connsiteX1" fmla="*/ -1167 w 1886"/>
                <a:gd name="connsiteY1" fmla="*/ -1100 h 2906"/>
                <a:gd name="connsiteX2" fmla="*/ -1167 w 1886"/>
                <a:gd name="connsiteY2" fmla="*/ 1023 h 2906"/>
                <a:gd name="connsiteX3" fmla="*/ 720 w 1886"/>
                <a:gd name="connsiteY3" fmla="*/ 81 h 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906">
                  <a:moveTo>
                    <a:pt x="720" y="81"/>
                  </a:moveTo>
                  <a:lnTo>
                    <a:pt x="-1167" y="-1100"/>
                  </a:lnTo>
                  <a:cubicBezTo>
                    <a:pt x="-1167" y="-1100"/>
                    <a:pt x="1428" y="1968"/>
                    <a:pt x="-1167" y="1023"/>
                  </a:cubicBezTo>
                  <a:cubicBezTo>
                    <a:pt x="2843" y="3385"/>
                    <a:pt x="-1640" y="-392"/>
                    <a:pt x="72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59" name="Полилиния: фигура 2658">
              <a:extLst>
                <a:ext uri="{FF2B5EF4-FFF2-40B4-BE49-F238E27FC236}">
                  <a16:creationId xmlns:a16="http://schemas.microsoft.com/office/drawing/2014/main" id="{0400CF3B-8084-C799-97F5-A117B4C55694}"/>
                </a:ext>
              </a:extLst>
            </p:cNvPr>
            <p:cNvSpPr/>
            <p:nvPr/>
          </p:nvSpPr>
          <p:spPr>
            <a:xfrm>
              <a:off x="2669412" y="4290405"/>
              <a:ext cx="1259" cy="2878"/>
            </a:xfrm>
            <a:custGeom>
              <a:avLst/>
              <a:gdLst>
                <a:gd name="connsiteX0" fmla="*/ -537 w 1259"/>
                <a:gd name="connsiteY0" fmla="*/ 1779 h 2878"/>
                <a:gd name="connsiteX1" fmla="*/ -537 w 1259"/>
                <a:gd name="connsiteY1" fmla="*/ -817 h 2878"/>
                <a:gd name="connsiteX2" fmla="*/ -537 w 1259"/>
                <a:gd name="connsiteY2" fmla="*/ 1779 h 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2878">
                  <a:moveTo>
                    <a:pt x="-537" y="1779"/>
                  </a:moveTo>
                  <a:cubicBezTo>
                    <a:pt x="880" y="1779"/>
                    <a:pt x="-537" y="361"/>
                    <a:pt x="-537" y="-817"/>
                  </a:cubicBezTo>
                  <a:cubicBezTo>
                    <a:pt x="-537" y="-1998"/>
                    <a:pt x="-1955" y="834"/>
                    <a:pt x="-537" y="17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0" name="Полилиния: фигура 2659">
              <a:extLst>
                <a:ext uri="{FF2B5EF4-FFF2-40B4-BE49-F238E27FC236}">
                  <a16:creationId xmlns:a16="http://schemas.microsoft.com/office/drawing/2014/main" id="{185D2A3C-0FFB-EAC7-5603-C03909741661}"/>
                </a:ext>
              </a:extLst>
            </p:cNvPr>
            <p:cNvSpPr/>
            <p:nvPr/>
          </p:nvSpPr>
          <p:spPr>
            <a:xfrm>
              <a:off x="2664615" y="4288799"/>
              <a:ext cx="838" cy="629"/>
            </a:xfrm>
            <a:custGeom>
              <a:avLst/>
              <a:gdLst>
                <a:gd name="connsiteX0" fmla="*/ -1167 w 838"/>
                <a:gd name="connsiteY0" fmla="*/ -1100 h 629"/>
                <a:gd name="connsiteX1" fmla="*/ -1167 w 838"/>
                <a:gd name="connsiteY1" fmla="*/ -1100 h 629"/>
                <a:gd name="connsiteX2" fmla="*/ -1167 w 838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629">
                  <a:moveTo>
                    <a:pt x="-1167" y="-1100"/>
                  </a:moveTo>
                  <a:cubicBezTo>
                    <a:pt x="720" y="317"/>
                    <a:pt x="-1167" y="-1100"/>
                    <a:pt x="-1167" y="-1100"/>
                  </a:cubicBezTo>
                  <a:cubicBezTo>
                    <a:pt x="-1167" y="-1100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1" name="Полилиния: фигура 2660">
              <a:extLst>
                <a:ext uri="{FF2B5EF4-FFF2-40B4-BE49-F238E27FC236}">
                  <a16:creationId xmlns:a16="http://schemas.microsoft.com/office/drawing/2014/main" id="{CD7D8C07-F1C0-04C5-0F47-C88A13987D51}"/>
                </a:ext>
              </a:extLst>
            </p:cNvPr>
            <p:cNvSpPr/>
            <p:nvPr/>
          </p:nvSpPr>
          <p:spPr>
            <a:xfrm>
              <a:off x="2665634" y="4287684"/>
              <a:ext cx="2283" cy="2295"/>
            </a:xfrm>
            <a:custGeom>
              <a:avLst/>
              <a:gdLst>
                <a:gd name="connsiteX0" fmla="*/ 172 w 2283"/>
                <a:gd name="connsiteY0" fmla="*/ 1196 h 2295"/>
                <a:gd name="connsiteX1" fmla="*/ 172 w 2283"/>
                <a:gd name="connsiteY1" fmla="*/ -458 h 2295"/>
                <a:gd name="connsiteX2" fmla="*/ 172 w 2283"/>
                <a:gd name="connsiteY2" fmla="*/ 1196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3" h="2295">
                  <a:moveTo>
                    <a:pt x="172" y="1196"/>
                  </a:moveTo>
                  <a:cubicBezTo>
                    <a:pt x="172" y="1196"/>
                    <a:pt x="2295" y="1196"/>
                    <a:pt x="172" y="-458"/>
                  </a:cubicBezTo>
                  <a:cubicBezTo>
                    <a:pt x="-1951" y="-2108"/>
                    <a:pt x="-1242" y="-221"/>
                    <a:pt x="172" y="1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2" name="Полилиния: фигура 2661">
              <a:extLst>
                <a:ext uri="{FF2B5EF4-FFF2-40B4-BE49-F238E27FC236}">
                  <a16:creationId xmlns:a16="http://schemas.microsoft.com/office/drawing/2014/main" id="{6B989DE0-816E-5DC5-84A9-F055916C0DB7}"/>
                </a:ext>
              </a:extLst>
            </p:cNvPr>
            <p:cNvSpPr/>
            <p:nvPr/>
          </p:nvSpPr>
          <p:spPr>
            <a:xfrm>
              <a:off x="2663643" y="4283411"/>
              <a:ext cx="9059" cy="8798"/>
            </a:xfrm>
            <a:custGeom>
              <a:avLst/>
              <a:gdLst>
                <a:gd name="connsiteX0" fmla="*/ 6412 w 9059"/>
                <a:gd name="connsiteY0" fmla="*/ 5469 h 8798"/>
                <a:gd name="connsiteX1" fmla="*/ 4286 w 9059"/>
                <a:gd name="connsiteY1" fmla="*/ 3816 h 8798"/>
                <a:gd name="connsiteX2" fmla="*/ 6412 w 9059"/>
                <a:gd name="connsiteY2" fmla="*/ 5469 h 8798"/>
                <a:gd name="connsiteX3" fmla="*/ 6412 w 9059"/>
                <a:gd name="connsiteY3" fmla="*/ 5469 h 8798"/>
                <a:gd name="connsiteX4" fmla="*/ -196 w 9059"/>
                <a:gd name="connsiteY4" fmla="*/ -666 h 8798"/>
                <a:gd name="connsiteX5" fmla="*/ 2400 w 9059"/>
                <a:gd name="connsiteY5" fmla="*/ 2165 h 8798"/>
                <a:gd name="connsiteX6" fmla="*/ -196 w 9059"/>
                <a:gd name="connsiteY6" fmla="*/ 984 h 8798"/>
                <a:gd name="connsiteX7" fmla="*/ 6648 w 9059"/>
                <a:gd name="connsiteY7" fmla="*/ 7592 h 8798"/>
                <a:gd name="connsiteX8" fmla="*/ 6412 w 9059"/>
                <a:gd name="connsiteY8" fmla="*/ 5469 h 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9" h="8798">
                  <a:moveTo>
                    <a:pt x="6412" y="5469"/>
                  </a:moveTo>
                  <a:cubicBezTo>
                    <a:pt x="4286" y="5469"/>
                    <a:pt x="3344" y="3346"/>
                    <a:pt x="4286" y="3816"/>
                  </a:cubicBezTo>
                  <a:cubicBezTo>
                    <a:pt x="4995" y="4288"/>
                    <a:pt x="5940" y="4760"/>
                    <a:pt x="6412" y="5469"/>
                  </a:cubicBezTo>
                  <a:cubicBezTo>
                    <a:pt x="8063" y="5469"/>
                    <a:pt x="6412" y="5469"/>
                    <a:pt x="6412" y="5469"/>
                  </a:cubicBezTo>
                  <a:cubicBezTo>
                    <a:pt x="4050" y="3579"/>
                    <a:pt x="1927" y="1457"/>
                    <a:pt x="-196" y="-666"/>
                  </a:cubicBezTo>
                  <a:cubicBezTo>
                    <a:pt x="-2555" y="-2320"/>
                    <a:pt x="-196" y="1220"/>
                    <a:pt x="2400" y="2165"/>
                  </a:cubicBezTo>
                  <a:cubicBezTo>
                    <a:pt x="4995" y="3110"/>
                    <a:pt x="2400" y="2165"/>
                    <a:pt x="-196" y="984"/>
                  </a:cubicBezTo>
                  <a:lnTo>
                    <a:pt x="6648" y="7592"/>
                  </a:lnTo>
                  <a:cubicBezTo>
                    <a:pt x="8771" y="8064"/>
                    <a:pt x="7826" y="6883"/>
                    <a:pt x="6412" y="54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3" name="Полилиния: фигура 2662">
              <a:extLst>
                <a:ext uri="{FF2B5EF4-FFF2-40B4-BE49-F238E27FC236}">
                  <a16:creationId xmlns:a16="http://schemas.microsoft.com/office/drawing/2014/main" id="{D197680F-086A-A6F2-ADB2-2008C5CC5A39}"/>
                </a:ext>
              </a:extLst>
            </p:cNvPr>
            <p:cNvSpPr/>
            <p:nvPr/>
          </p:nvSpPr>
          <p:spPr>
            <a:xfrm>
              <a:off x="2670041" y="4284789"/>
              <a:ext cx="1886" cy="1437"/>
            </a:xfrm>
            <a:custGeom>
              <a:avLst/>
              <a:gdLst>
                <a:gd name="connsiteX0" fmla="*/ -1167 w 1886"/>
                <a:gd name="connsiteY0" fmla="*/ 314 h 1437"/>
                <a:gd name="connsiteX1" fmla="*/ 720 w 1886"/>
                <a:gd name="connsiteY1" fmla="*/ 314 h 1437"/>
                <a:gd name="connsiteX2" fmla="*/ 720 w 1886"/>
                <a:gd name="connsiteY2" fmla="*/ -1100 h 1437"/>
                <a:gd name="connsiteX3" fmla="*/ -931 w 1886"/>
                <a:gd name="connsiteY3" fmla="*/ -1100 h 1437"/>
                <a:gd name="connsiteX4" fmla="*/ -931 w 1886"/>
                <a:gd name="connsiteY4" fmla="*/ -1100 h 1437"/>
                <a:gd name="connsiteX5" fmla="*/ -1167 w 1886"/>
                <a:gd name="connsiteY5" fmla="*/ 314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6" h="1437">
                  <a:moveTo>
                    <a:pt x="-1167" y="314"/>
                  </a:moveTo>
                  <a:cubicBezTo>
                    <a:pt x="-459" y="314"/>
                    <a:pt x="14" y="314"/>
                    <a:pt x="720" y="314"/>
                  </a:cubicBezTo>
                  <a:cubicBezTo>
                    <a:pt x="720" y="314"/>
                    <a:pt x="720" y="-1100"/>
                    <a:pt x="720" y="-1100"/>
                  </a:cubicBezTo>
                  <a:lnTo>
                    <a:pt x="-931" y="-1100"/>
                  </a:lnTo>
                  <a:lnTo>
                    <a:pt x="-931" y="-1100"/>
                  </a:lnTo>
                  <a:cubicBezTo>
                    <a:pt x="-931" y="-1100"/>
                    <a:pt x="-1167" y="550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4" name="Полилиния: фигура 2663">
              <a:extLst>
                <a:ext uri="{FF2B5EF4-FFF2-40B4-BE49-F238E27FC236}">
                  <a16:creationId xmlns:a16="http://schemas.microsoft.com/office/drawing/2014/main" id="{2D858993-964F-7660-B76D-D084600692EC}"/>
                </a:ext>
              </a:extLst>
            </p:cNvPr>
            <p:cNvSpPr/>
            <p:nvPr/>
          </p:nvSpPr>
          <p:spPr>
            <a:xfrm>
              <a:off x="2670278" y="4285495"/>
              <a:ext cx="2122" cy="1889"/>
            </a:xfrm>
            <a:custGeom>
              <a:avLst/>
              <a:gdLst>
                <a:gd name="connsiteX0" fmla="*/ 956 w 2122"/>
                <a:gd name="connsiteY0" fmla="*/ 789 h 1889"/>
                <a:gd name="connsiteX1" fmla="*/ -1167 w 2122"/>
                <a:gd name="connsiteY1" fmla="*/ -1100 h 1889"/>
                <a:gd name="connsiteX2" fmla="*/ 956 w 2122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9">
                  <a:moveTo>
                    <a:pt x="956" y="789"/>
                  </a:moveTo>
                  <a:cubicBezTo>
                    <a:pt x="720" y="-155"/>
                    <a:pt x="-222" y="-864"/>
                    <a:pt x="-1167" y="-1100"/>
                  </a:cubicBezTo>
                  <a:cubicBezTo>
                    <a:pt x="-459" y="-392"/>
                    <a:pt x="247" y="317"/>
                    <a:pt x="95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5" name="Полилиния: фигура 2664">
              <a:extLst>
                <a:ext uri="{FF2B5EF4-FFF2-40B4-BE49-F238E27FC236}">
                  <a16:creationId xmlns:a16="http://schemas.microsoft.com/office/drawing/2014/main" id="{5B31A662-FED0-6D27-29BA-CE3863D26B76}"/>
                </a:ext>
              </a:extLst>
            </p:cNvPr>
            <p:cNvSpPr/>
            <p:nvPr/>
          </p:nvSpPr>
          <p:spPr>
            <a:xfrm>
              <a:off x="2668321" y="4282480"/>
              <a:ext cx="2440" cy="1836"/>
            </a:xfrm>
            <a:custGeom>
              <a:avLst/>
              <a:gdLst>
                <a:gd name="connsiteX0" fmla="*/ -864 w 2440"/>
                <a:gd name="connsiteY0" fmla="*/ 737 h 1836"/>
                <a:gd name="connsiteX1" fmla="*/ 790 w 2440"/>
                <a:gd name="connsiteY1" fmla="*/ 737 h 1836"/>
                <a:gd name="connsiteX2" fmla="*/ -1097 w 2440"/>
                <a:gd name="connsiteY2" fmla="*/ -681 h 1836"/>
                <a:gd name="connsiteX3" fmla="*/ -864 w 2440"/>
                <a:gd name="connsiteY3" fmla="*/ 737 h 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0" h="1836">
                  <a:moveTo>
                    <a:pt x="-864" y="737"/>
                  </a:moveTo>
                  <a:cubicBezTo>
                    <a:pt x="553" y="737"/>
                    <a:pt x="-864" y="737"/>
                    <a:pt x="790" y="737"/>
                  </a:cubicBezTo>
                  <a:cubicBezTo>
                    <a:pt x="2440" y="737"/>
                    <a:pt x="-628" y="737"/>
                    <a:pt x="-1097" y="-681"/>
                  </a:cubicBezTo>
                  <a:cubicBezTo>
                    <a:pt x="-1570" y="-2095"/>
                    <a:pt x="553" y="500"/>
                    <a:pt x="-864" y="7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6" name="Полилиния: фигура 2665">
              <a:extLst>
                <a:ext uri="{FF2B5EF4-FFF2-40B4-BE49-F238E27FC236}">
                  <a16:creationId xmlns:a16="http://schemas.microsoft.com/office/drawing/2014/main" id="{5EF2B41C-C4C9-68A9-CA32-18D7509E3C43}"/>
                </a:ext>
              </a:extLst>
            </p:cNvPr>
            <p:cNvSpPr/>
            <p:nvPr/>
          </p:nvSpPr>
          <p:spPr>
            <a:xfrm>
              <a:off x="2618232" y="4515332"/>
              <a:ext cx="8232" cy="5743"/>
            </a:xfrm>
            <a:custGeom>
              <a:avLst/>
              <a:gdLst>
                <a:gd name="connsiteX0" fmla="*/ 3448 w 8232"/>
                <a:gd name="connsiteY0" fmla="*/ 4093 h 5743"/>
                <a:gd name="connsiteX1" fmla="*/ 1088 w 8232"/>
                <a:gd name="connsiteY1" fmla="*/ 2440 h 5743"/>
                <a:gd name="connsiteX2" fmla="*/ 1088 w 8232"/>
                <a:gd name="connsiteY2" fmla="*/ 2440 h 5743"/>
                <a:gd name="connsiteX3" fmla="*/ 2975 w 8232"/>
                <a:gd name="connsiteY3" fmla="*/ 2440 h 5743"/>
                <a:gd name="connsiteX4" fmla="*/ 5807 w 8232"/>
                <a:gd name="connsiteY4" fmla="*/ 2440 h 5743"/>
                <a:gd name="connsiteX5" fmla="*/ 5807 w 8232"/>
                <a:gd name="connsiteY5" fmla="*/ 2440 h 5743"/>
                <a:gd name="connsiteX6" fmla="*/ 4392 w 8232"/>
                <a:gd name="connsiteY6" fmla="*/ 2440 h 5743"/>
                <a:gd name="connsiteX7" fmla="*/ 6279 w 8232"/>
                <a:gd name="connsiteY7" fmla="*/ 2440 h 5743"/>
                <a:gd name="connsiteX8" fmla="*/ 2975 w 8232"/>
                <a:gd name="connsiteY8" fmla="*/ -1100 h 5743"/>
                <a:gd name="connsiteX9" fmla="*/ 2975 w 8232"/>
                <a:gd name="connsiteY9" fmla="*/ 553 h 5743"/>
                <a:gd name="connsiteX10" fmla="*/ 2975 w 8232"/>
                <a:gd name="connsiteY10" fmla="*/ 553 h 5743"/>
                <a:gd name="connsiteX11" fmla="*/ -801 w 8232"/>
                <a:gd name="connsiteY11" fmla="*/ 553 h 5743"/>
                <a:gd name="connsiteX12" fmla="*/ 1797 w 8232"/>
                <a:gd name="connsiteY12" fmla="*/ 2204 h 5743"/>
                <a:gd name="connsiteX13" fmla="*/ 3448 w 8232"/>
                <a:gd name="connsiteY13" fmla="*/ 4093 h 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232" h="5743">
                  <a:moveTo>
                    <a:pt x="3448" y="4093"/>
                  </a:moveTo>
                  <a:lnTo>
                    <a:pt x="1088" y="2440"/>
                  </a:lnTo>
                  <a:lnTo>
                    <a:pt x="1088" y="2440"/>
                  </a:lnTo>
                  <a:cubicBezTo>
                    <a:pt x="1088" y="2440"/>
                    <a:pt x="6515" y="7397"/>
                    <a:pt x="2975" y="2440"/>
                  </a:cubicBezTo>
                  <a:cubicBezTo>
                    <a:pt x="2975" y="2440"/>
                    <a:pt x="2975" y="2440"/>
                    <a:pt x="5807" y="2440"/>
                  </a:cubicBezTo>
                  <a:cubicBezTo>
                    <a:pt x="8638" y="2440"/>
                    <a:pt x="5807" y="2440"/>
                    <a:pt x="5807" y="2440"/>
                  </a:cubicBezTo>
                  <a:lnTo>
                    <a:pt x="4392" y="2440"/>
                  </a:lnTo>
                  <a:cubicBezTo>
                    <a:pt x="4392" y="2440"/>
                    <a:pt x="5807" y="2440"/>
                    <a:pt x="6279" y="2440"/>
                  </a:cubicBezTo>
                  <a:lnTo>
                    <a:pt x="2975" y="-1100"/>
                  </a:lnTo>
                  <a:cubicBezTo>
                    <a:pt x="2975" y="-1100"/>
                    <a:pt x="2975" y="-1100"/>
                    <a:pt x="2975" y="553"/>
                  </a:cubicBezTo>
                  <a:cubicBezTo>
                    <a:pt x="2975" y="2204"/>
                    <a:pt x="2975" y="553"/>
                    <a:pt x="2975" y="553"/>
                  </a:cubicBezTo>
                  <a:cubicBezTo>
                    <a:pt x="2975" y="553"/>
                    <a:pt x="852" y="553"/>
                    <a:pt x="-801" y="553"/>
                  </a:cubicBezTo>
                  <a:cubicBezTo>
                    <a:pt x="-2452" y="553"/>
                    <a:pt x="2030" y="2440"/>
                    <a:pt x="1797" y="2204"/>
                  </a:cubicBezTo>
                  <a:cubicBezTo>
                    <a:pt x="1561" y="1968"/>
                    <a:pt x="3448" y="2676"/>
                    <a:pt x="3448" y="4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7" name="Полилиния: фигура 2666">
              <a:extLst>
                <a:ext uri="{FF2B5EF4-FFF2-40B4-BE49-F238E27FC236}">
                  <a16:creationId xmlns:a16="http://schemas.microsoft.com/office/drawing/2014/main" id="{C4B6764C-DFBF-E691-6F86-3AD6B4012FA5}"/>
                </a:ext>
              </a:extLst>
            </p:cNvPr>
            <p:cNvSpPr/>
            <p:nvPr/>
          </p:nvSpPr>
          <p:spPr>
            <a:xfrm>
              <a:off x="2638186" y="4524536"/>
              <a:ext cx="2213" cy="1417"/>
            </a:xfrm>
            <a:custGeom>
              <a:avLst/>
              <a:gdLst>
                <a:gd name="connsiteX0" fmla="*/ 956 w 2213"/>
                <a:gd name="connsiteY0" fmla="*/ 317 h 1417"/>
                <a:gd name="connsiteX1" fmla="*/ 956 w 2213"/>
                <a:gd name="connsiteY1" fmla="*/ 317 h 1417"/>
                <a:gd name="connsiteX2" fmla="*/ -1167 w 2213"/>
                <a:gd name="connsiteY2" fmla="*/ -1100 h 1417"/>
                <a:gd name="connsiteX3" fmla="*/ 956 w 2213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3" h="1417">
                  <a:moveTo>
                    <a:pt x="956" y="317"/>
                  </a:moveTo>
                  <a:cubicBezTo>
                    <a:pt x="956" y="317"/>
                    <a:pt x="956" y="317"/>
                    <a:pt x="956" y="317"/>
                  </a:cubicBezTo>
                  <a:lnTo>
                    <a:pt x="-1167" y="-1100"/>
                  </a:lnTo>
                  <a:cubicBezTo>
                    <a:pt x="2609" y="553"/>
                    <a:pt x="247" y="-628"/>
                    <a:pt x="95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8" name="Полилиния: фигура 2667">
              <a:extLst>
                <a:ext uri="{FF2B5EF4-FFF2-40B4-BE49-F238E27FC236}">
                  <a16:creationId xmlns:a16="http://schemas.microsoft.com/office/drawing/2014/main" id="{1C0024A2-BA32-617F-3E53-9D8919C4ACDB}"/>
                </a:ext>
              </a:extLst>
            </p:cNvPr>
            <p:cNvSpPr/>
            <p:nvPr/>
          </p:nvSpPr>
          <p:spPr>
            <a:xfrm>
              <a:off x="2562909" y="4266619"/>
              <a:ext cx="243141" cy="277473"/>
            </a:xfrm>
            <a:custGeom>
              <a:avLst/>
              <a:gdLst>
                <a:gd name="connsiteX0" fmla="*/ 78356 w 243141"/>
                <a:gd name="connsiteY0" fmla="*/ 257289 h 277473"/>
                <a:gd name="connsiteX1" fmla="*/ 76705 w 243141"/>
                <a:gd name="connsiteY1" fmla="*/ 255875 h 277473"/>
                <a:gd name="connsiteX2" fmla="*/ 76705 w 243141"/>
                <a:gd name="connsiteY2" fmla="*/ 255875 h 277473"/>
                <a:gd name="connsiteX3" fmla="*/ 74818 w 243141"/>
                <a:gd name="connsiteY3" fmla="*/ 253749 h 277473"/>
                <a:gd name="connsiteX4" fmla="*/ 74818 w 243141"/>
                <a:gd name="connsiteY4" fmla="*/ 252335 h 277473"/>
                <a:gd name="connsiteX5" fmla="*/ 77414 w 243141"/>
                <a:gd name="connsiteY5" fmla="*/ 252335 h 277473"/>
                <a:gd name="connsiteX6" fmla="*/ 80009 w 243141"/>
                <a:gd name="connsiteY6" fmla="*/ 255402 h 277473"/>
                <a:gd name="connsiteX7" fmla="*/ 80009 w 243141"/>
                <a:gd name="connsiteY7" fmla="*/ 253043 h 277473"/>
                <a:gd name="connsiteX8" fmla="*/ 81423 w 243141"/>
                <a:gd name="connsiteY8" fmla="*/ 253043 h 277473"/>
                <a:gd name="connsiteX9" fmla="*/ 84727 w 243141"/>
                <a:gd name="connsiteY9" fmla="*/ 256111 h 277473"/>
                <a:gd name="connsiteX10" fmla="*/ 84727 w 243141"/>
                <a:gd name="connsiteY10" fmla="*/ 256111 h 277473"/>
                <a:gd name="connsiteX11" fmla="*/ 81423 w 243141"/>
                <a:gd name="connsiteY11" fmla="*/ 253513 h 277473"/>
                <a:gd name="connsiteX12" fmla="*/ 81423 w 243141"/>
                <a:gd name="connsiteY12" fmla="*/ 252098 h 277473"/>
                <a:gd name="connsiteX13" fmla="*/ 83077 w 243141"/>
                <a:gd name="connsiteY13" fmla="*/ 255402 h 277473"/>
                <a:gd name="connsiteX14" fmla="*/ 83077 w 243141"/>
                <a:gd name="connsiteY14" fmla="*/ 253043 h 277473"/>
                <a:gd name="connsiteX15" fmla="*/ 84727 w 243141"/>
                <a:gd name="connsiteY15" fmla="*/ 253043 h 277473"/>
                <a:gd name="connsiteX16" fmla="*/ 84727 w 243141"/>
                <a:gd name="connsiteY16" fmla="*/ 253043 h 277473"/>
                <a:gd name="connsiteX17" fmla="*/ 84727 w 243141"/>
                <a:gd name="connsiteY17" fmla="*/ 253043 h 277473"/>
                <a:gd name="connsiteX18" fmla="*/ 86381 w 243141"/>
                <a:gd name="connsiteY18" fmla="*/ 253043 h 277473"/>
                <a:gd name="connsiteX19" fmla="*/ 86381 w 243141"/>
                <a:gd name="connsiteY19" fmla="*/ 250445 h 277473"/>
                <a:gd name="connsiteX20" fmla="*/ 86381 w 243141"/>
                <a:gd name="connsiteY20" fmla="*/ 250445 h 277473"/>
                <a:gd name="connsiteX21" fmla="*/ 86381 w 243141"/>
                <a:gd name="connsiteY21" fmla="*/ 253513 h 277473"/>
                <a:gd name="connsiteX22" fmla="*/ 88740 w 243141"/>
                <a:gd name="connsiteY22" fmla="*/ 253513 h 277473"/>
                <a:gd name="connsiteX23" fmla="*/ 87087 w 243141"/>
                <a:gd name="connsiteY23" fmla="*/ 253513 h 277473"/>
                <a:gd name="connsiteX24" fmla="*/ 87087 w 243141"/>
                <a:gd name="connsiteY24" fmla="*/ 253513 h 277473"/>
                <a:gd name="connsiteX25" fmla="*/ 90154 w 243141"/>
                <a:gd name="connsiteY25" fmla="*/ 255166 h 277473"/>
                <a:gd name="connsiteX26" fmla="*/ 88740 w 243141"/>
                <a:gd name="connsiteY26" fmla="*/ 253749 h 277473"/>
                <a:gd name="connsiteX27" fmla="*/ 88740 w 243141"/>
                <a:gd name="connsiteY27" fmla="*/ 253749 h 277473"/>
                <a:gd name="connsiteX28" fmla="*/ 87087 w 243141"/>
                <a:gd name="connsiteY28" fmla="*/ 253749 h 277473"/>
                <a:gd name="connsiteX29" fmla="*/ 85200 w 243141"/>
                <a:gd name="connsiteY29" fmla="*/ 251626 h 277473"/>
                <a:gd name="connsiteX30" fmla="*/ 87795 w 243141"/>
                <a:gd name="connsiteY30" fmla="*/ 253513 h 277473"/>
                <a:gd name="connsiteX31" fmla="*/ 87795 w 243141"/>
                <a:gd name="connsiteY31" fmla="*/ 252098 h 277473"/>
                <a:gd name="connsiteX32" fmla="*/ 89685 w 243141"/>
                <a:gd name="connsiteY32" fmla="*/ 254221 h 277473"/>
                <a:gd name="connsiteX33" fmla="*/ 92280 w 243141"/>
                <a:gd name="connsiteY33" fmla="*/ 256344 h 277473"/>
                <a:gd name="connsiteX34" fmla="*/ 92280 w 243141"/>
                <a:gd name="connsiteY34" fmla="*/ 256344 h 277473"/>
                <a:gd name="connsiteX35" fmla="*/ 94403 w 243141"/>
                <a:gd name="connsiteY35" fmla="*/ 258706 h 277473"/>
                <a:gd name="connsiteX36" fmla="*/ 96054 w 243141"/>
                <a:gd name="connsiteY36" fmla="*/ 258706 h 277473"/>
                <a:gd name="connsiteX37" fmla="*/ 93931 w 243141"/>
                <a:gd name="connsiteY37" fmla="*/ 258706 h 277473"/>
                <a:gd name="connsiteX38" fmla="*/ 93931 w 243141"/>
                <a:gd name="connsiteY38" fmla="*/ 258706 h 277473"/>
                <a:gd name="connsiteX39" fmla="*/ 90390 w 243141"/>
                <a:gd name="connsiteY39" fmla="*/ 256111 h 277473"/>
                <a:gd name="connsiteX40" fmla="*/ 90390 w 243141"/>
                <a:gd name="connsiteY40" fmla="*/ 256111 h 277473"/>
                <a:gd name="connsiteX41" fmla="*/ 92516 w 243141"/>
                <a:gd name="connsiteY41" fmla="*/ 257525 h 277473"/>
                <a:gd name="connsiteX42" fmla="*/ 96290 w 243141"/>
                <a:gd name="connsiteY42" fmla="*/ 257525 h 277473"/>
                <a:gd name="connsiteX43" fmla="*/ 94639 w 243141"/>
                <a:gd name="connsiteY43" fmla="*/ 255639 h 277473"/>
                <a:gd name="connsiteX44" fmla="*/ 97943 w 243141"/>
                <a:gd name="connsiteY44" fmla="*/ 257762 h 277473"/>
                <a:gd name="connsiteX45" fmla="*/ 97943 w 243141"/>
                <a:gd name="connsiteY45" fmla="*/ 257762 h 277473"/>
                <a:gd name="connsiteX46" fmla="*/ 100302 w 243141"/>
                <a:gd name="connsiteY46" fmla="*/ 257762 h 277473"/>
                <a:gd name="connsiteX47" fmla="*/ 102189 w 243141"/>
                <a:gd name="connsiteY47" fmla="*/ 259179 h 277473"/>
                <a:gd name="connsiteX48" fmla="*/ 102189 w 243141"/>
                <a:gd name="connsiteY48" fmla="*/ 259179 h 277473"/>
                <a:gd name="connsiteX49" fmla="*/ 99121 w 243141"/>
                <a:gd name="connsiteY49" fmla="*/ 256581 h 277473"/>
                <a:gd name="connsiteX50" fmla="*/ 100539 w 243141"/>
                <a:gd name="connsiteY50" fmla="*/ 256581 h 277473"/>
                <a:gd name="connsiteX51" fmla="*/ 98416 w 243141"/>
                <a:gd name="connsiteY51" fmla="*/ 254221 h 277473"/>
                <a:gd name="connsiteX52" fmla="*/ 101483 w 243141"/>
                <a:gd name="connsiteY52" fmla="*/ 256344 h 277473"/>
                <a:gd name="connsiteX53" fmla="*/ 101483 w 243141"/>
                <a:gd name="connsiteY53" fmla="*/ 256344 h 277473"/>
                <a:gd name="connsiteX54" fmla="*/ 103843 w 243141"/>
                <a:gd name="connsiteY54" fmla="*/ 258234 h 277473"/>
                <a:gd name="connsiteX55" fmla="*/ 103843 w 243141"/>
                <a:gd name="connsiteY55" fmla="*/ 260593 h 277473"/>
                <a:gd name="connsiteX56" fmla="*/ 105257 w 243141"/>
                <a:gd name="connsiteY56" fmla="*/ 260593 h 277473"/>
                <a:gd name="connsiteX57" fmla="*/ 106910 w 243141"/>
                <a:gd name="connsiteY57" fmla="*/ 257762 h 277473"/>
                <a:gd name="connsiteX58" fmla="*/ 112810 w 243141"/>
                <a:gd name="connsiteY58" fmla="*/ 257762 h 277473"/>
                <a:gd name="connsiteX59" fmla="*/ 114224 w 243141"/>
                <a:gd name="connsiteY59" fmla="*/ 257762 h 277473"/>
                <a:gd name="connsiteX60" fmla="*/ 114224 w 243141"/>
                <a:gd name="connsiteY60" fmla="*/ 256111 h 277473"/>
                <a:gd name="connsiteX61" fmla="*/ 116114 w 243141"/>
                <a:gd name="connsiteY61" fmla="*/ 256111 h 277473"/>
                <a:gd name="connsiteX62" fmla="*/ 116114 w 243141"/>
                <a:gd name="connsiteY62" fmla="*/ 256111 h 277473"/>
                <a:gd name="connsiteX63" fmla="*/ 118000 w 243141"/>
                <a:gd name="connsiteY63" fmla="*/ 253985 h 277473"/>
                <a:gd name="connsiteX64" fmla="*/ 116114 w 243141"/>
                <a:gd name="connsiteY64" fmla="*/ 252335 h 277473"/>
                <a:gd name="connsiteX65" fmla="*/ 118237 w 243141"/>
                <a:gd name="connsiteY65" fmla="*/ 254221 h 277473"/>
                <a:gd name="connsiteX66" fmla="*/ 118237 w 243141"/>
                <a:gd name="connsiteY66" fmla="*/ 252335 h 277473"/>
                <a:gd name="connsiteX67" fmla="*/ 120123 w 243141"/>
                <a:gd name="connsiteY67" fmla="*/ 252335 h 277473"/>
                <a:gd name="connsiteX68" fmla="*/ 121777 w 243141"/>
                <a:gd name="connsiteY68" fmla="*/ 252335 h 277473"/>
                <a:gd name="connsiteX69" fmla="*/ 121777 w 243141"/>
                <a:gd name="connsiteY69" fmla="*/ 249267 h 277473"/>
                <a:gd name="connsiteX70" fmla="*/ 125081 w 243141"/>
                <a:gd name="connsiteY70" fmla="*/ 249267 h 277473"/>
                <a:gd name="connsiteX71" fmla="*/ 125081 w 243141"/>
                <a:gd name="connsiteY71" fmla="*/ 249267 h 277473"/>
                <a:gd name="connsiteX72" fmla="*/ 126495 w 243141"/>
                <a:gd name="connsiteY72" fmla="*/ 249267 h 277473"/>
                <a:gd name="connsiteX73" fmla="*/ 126495 w 243141"/>
                <a:gd name="connsiteY73" fmla="*/ 249267 h 277473"/>
                <a:gd name="connsiteX74" fmla="*/ 128146 w 243141"/>
                <a:gd name="connsiteY74" fmla="*/ 249267 h 277473"/>
                <a:gd name="connsiteX75" fmla="*/ 128146 w 243141"/>
                <a:gd name="connsiteY75" fmla="*/ 246908 h 277473"/>
                <a:gd name="connsiteX76" fmla="*/ 131686 w 243141"/>
                <a:gd name="connsiteY76" fmla="*/ 245727 h 277473"/>
                <a:gd name="connsiteX77" fmla="*/ 187139 w 243141"/>
                <a:gd name="connsiteY77" fmla="*/ 186025 h 277473"/>
                <a:gd name="connsiteX78" fmla="*/ 189501 w 243141"/>
                <a:gd name="connsiteY78" fmla="*/ 187678 h 277473"/>
                <a:gd name="connsiteX79" fmla="*/ 185488 w 243141"/>
                <a:gd name="connsiteY79" fmla="*/ 192397 h 277473"/>
                <a:gd name="connsiteX80" fmla="*/ 186906 w 243141"/>
                <a:gd name="connsiteY80" fmla="*/ 194050 h 277473"/>
                <a:gd name="connsiteX81" fmla="*/ 186906 w 243141"/>
                <a:gd name="connsiteY81" fmla="*/ 194050 h 277473"/>
                <a:gd name="connsiteX82" fmla="*/ 186906 w 243141"/>
                <a:gd name="connsiteY82" fmla="*/ 194050 h 277473"/>
                <a:gd name="connsiteX83" fmla="*/ 189501 w 243141"/>
                <a:gd name="connsiteY83" fmla="*/ 195937 h 277473"/>
                <a:gd name="connsiteX84" fmla="*/ 186906 w 243141"/>
                <a:gd name="connsiteY84" fmla="*/ 198296 h 277473"/>
                <a:gd name="connsiteX85" fmla="*/ 185488 w 243141"/>
                <a:gd name="connsiteY85" fmla="*/ 200655 h 277473"/>
                <a:gd name="connsiteX86" fmla="*/ 185488 w 243141"/>
                <a:gd name="connsiteY86" fmla="*/ 200655 h 277473"/>
                <a:gd name="connsiteX87" fmla="*/ 185488 w 243141"/>
                <a:gd name="connsiteY87" fmla="*/ 205376 h 277473"/>
                <a:gd name="connsiteX88" fmla="*/ 183838 w 243141"/>
                <a:gd name="connsiteY88" fmla="*/ 205376 h 277473"/>
                <a:gd name="connsiteX89" fmla="*/ 185252 w 243141"/>
                <a:gd name="connsiteY89" fmla="*/ 205376 h 277473"/>
                <a:gd name="connsiteX90" fmla="*/ 181476 w 243141"/>
                <a:gd name="connsiteY90" fmla="*/ 208680 h 277473"/>
                <a:gd name="connsiteX91" fmla="*/ 181476 w 243141"/>
                <a:gd name="connsiteY91" fmla="*/ 210095 h 277473"/>
                <a:gd name="connsiteX92" fmla="*/ 181476 w 243141"/>
                <a:gd name="connsiteY92" fmla="*/ 211512 h 277473"/>
                <a:gd name="connsiteX93" fmla="*/ 179825 w 243141"/>
                <a:gd name="connsiteY93" fmla="*/ 212926 h 277473"/>
                <a:gd name="connsiteX94" fmla="*/ 181712 w 243141"/>
                <a:gd name="connsiteY94" fmla="*/ 214343 h 277473"/>
                <a:gd name="connsiteX95" fmla="*/ 180298 w 243141"/>
                <a:gd name="connsiteY95" fmla="*/ 214343 h 277473"/>
                <a:gd name="connsiteX96" fmla="*/ 180298 w 243141"/>
                <a:gd name="connsiteY96" fmla="*/ 216230 h 277473"/>
                <a:gd name="connsiteX97" fmla="*/ 178880 w 243141"/>
                <a:gd name="connsiteY97" fmla="*/ 216230 h 277473"/>
                <a:gd name="connsiteX98" fmla="*/ 178880 w 243141"/>
                <a:gd name="connsiteY98" fmla="*/ 218589 h 277473"/>
                <a:gd name="connsiteX99" fmla="*/ 177230 w 243141"/>
                <a:gd name="connsiteY99" fmla="*/ 218589 h 277473"/>
                <a:gd name="connsiteX100" fmla="*/ 178644 w 243141"/>
                <a:gd name="connsiteY100" fmla="*/ 220006 h 277473"/>
                <a:gd name="connsiteX101" fmla="*/ 176757 w 243141"/>
                <a:gd name="connsiteY101" fmla="*/ 220006 h 277473"/>
                <a:gd name="connsiteX102" fmla="*/ 176757 w 243141"/>
                <a:gd name="connsiteY102" fmla="*/ 222838 h 277473"/>
                <a:gd name="connsiteX103" fmla="*/ 175107 w 243141"/>
                <a:gd name="connsiteY103" fmla="*/ 222838 h 277473"/>
                <a:gd name="connsiteX104" fmla="*/ 175107 w 243141"/>
                <a:gd name="connsiteY104" fmla="*/ 226614 h 277473"/>
                <a:gd name="connsiteX105" fmla="*/ 175107 w 243141"/>
                <a:gd name="connsiteY105" fmla="*/ 228029 h 277473"/>
                <a:gd name="connsiteX106" fmla="*/ 173217 w 243141"/>
                <a:gd name="connsiteY106" fmla="*/ 228029 h 277473"/>
                <a:gd name="connsiteX107" fmla="*/ 166609 w 243141"/>
                <a:gd name="connsiteY107" fmla="*/ 234164 h 277473"/>
                <a:gd name="connsiteX108" fmla="*/ 167790 w 243141"/>
                <a:gd name="connsiteY108" fmla="*/ 234164 h 277473"/>
                <a:gd name="connsiteX109" fmla="*/ 165667 w 243141"/>
                <a:gd name="connsiteY109" fmla="*/ 234164 h 277473"/>
                <a:gd name="connsiteX110" fmla="*/ 163072 w 243141"/>
                <a:gd name="connsiteY110" fmla="*/ 239591 h 277473"/>
                <a:gd name="connsiteX111" fmla="*/ 161182 w 243141"/>
                <a:gd name="connsiteY111" fmla="*/ 238413 h 277473"/>
                <a:gd name="connsiteX112" fmla="*/ 160004 w 243141"/>
                <a:gd name="connsiteY112" fmla="*/ 240536 h 277473"/>
                <a:gd name="connsiteX113" fmla="*/ 164250 w 243141"/>
                <a:gd name="connsiteY113" fmla="*/ 244312 h 277473"/>
                <a:gd name="connsiteX114" fmla="*/ 161182 w 243141"/>
                <a:gd name="connsiteY114" fmla="*/ 242659 h 277473"/>
                <a:gd name="connsiteX115" fmla="*/ 161182 w 243141"/>
                <a:gd name="connsiteY115" fmla="*/ 242659 h 277473"/>
                <a:gd name="connsiteX116" fmla="*/ 161182 w 243141"/>
                <a:gd name="connsiteY116" fmla="*/ 242659 h 277473"/>
                <a:gd name="connsiteX117" fmla="*/ 157409 w 243141"/>
                <a:gd name="connsiteY117" fmla="*/ 242659 h 277473"/>
                <a:gd name="connsiteX118" fmla="*/ 155992 w 243141"/>
                <a:gd name="connsiteY118" fmla="*/ 242659 h 277473"/>
                <a:gd name="connsiteX119" fmla="*/ 157173 w 243141"/>
                <a:gd name="connsiteY119" fmla="*/ 242659 h 277473"/>
                <a:gd name="connsiteX120" fmla="*/ 153869 w 243141"/>
                <a:gd name="connsiteY120" fmla="*/ 242659 h 277473"/>
                <a:gd name="connsiteX121" fmla="*/ 155519 w 243141"/>
                <a:gd name="connsiteY121" fmla="*/ 244076 h 277473"/>
                <a:gd name="connsiteX122" fmla="*/ 150565 w 243141"/>
                <a:gd name="connsiteY122" fmla="*/ 245491 h 277473"/>
                <a:gd name="connsiteX123" fmla="*/ 150565 w 243141"/>
                <a:gd name="connsiteY123" fmla="*/ 245491 h 277473"/>
                <a:gd name="connsiteX124" fmla="*/ 145844 w 243141"/>
                <a:gd name="connsiteY124" fmla="*/ 247380 h 277473"/>
                <a:gd name="connsiteX125" fmla="*/ 142779 w 243141"/>
                <a:gd name="connsiteY125" fmla="*/ 249976 h 277473"/>
                <a:gd name="connsiteX126" fmla="*/ 144902 w 243141"/>
                <a:gd name="connsiteY126" fmla="*/ 251862 h 277473"/>
                <a:gd name="connsiteX127" fmla="*/ 144902 w 243141"/>
                <a:gd name="connsiteY127" fmla="*/ 251862 h 277473"/>
                <a:gd name="connsiteX128" fmla="*/ 141125 w 243141"/>
                <a:gd name="connsiteY128" fmla="*/ 251862 h 277473"/>
                <a:gd name="connsiteX129" fmla="*/ 143012 w 243141"/>
                <a:gd name="connsiteY129" fmla="*/ 251862 h 277473"/>
                <a:gd name="connsiteX130" fmla="*/ 143012 w 243141"/>
                <a:gd name="connsiteY130" fmla="*/ 251862 h 277473"/>
                <a:gd name="connsiteX131" fmla="*/ 137821 w 243141"/>
                <a:gd name="connsiteY131" fmla="*/ 251862 h 277473"/>
                <a:gd name="connsiteX132" fmla="*/ 139711 w 243141"/>
                <a:gd name="connsiteY132" fmla="*/ 253749 h 277473"/>
                <a:gd name="connsiteX133" fmla="*/ 139711 w 243141"/>
                <a:gd name="connsiteY133" fmla="*/ 253749 h 277473"/>
                <a:gd name="connsiteX134" fmla="*/ 138294 w 243141"/>
                <a:gd name="connsiteY134" fmla="*/ 252335 h 277473"/>
                <a:gd name="connsiteX135" fmla="*/ 138294 w 243141"/>
                <a:gd name="connsiteY135" fmla="*/ 252335 h 277473"/>
                <a:gd name="connsiteX136" fmla="*/ 140417 w 243141"/>
                <a:gd name="connsiteY136" fmla="*/ 253985 h 277473"/>
                <a:gd name="connsiteX137" fmla="*/ 140417 w 243141"/>
                <a:gd name="connsiteY137" fmla="*/ 253985 h 277473"/>
                <a:gd name="connsiteX138" fmla="*/ 140417 w 243141"/>
                <a:gd name="connsiteY138" fmla="*/ 255639 h 277473"/>
                <a:gd name="connsiteX139" fmla="*/ 138530 w 243141"/>
                <a:gd name="connsiteY139" fmla="*/ 255639 h 277473"/>
                <a:gd name="connsiteX140" fmla="*/ 138530 w 243141"/>
                <a:gd name="connsiteY140" fmla="*/ 255639 h 277473"/>
                <a:gd name="connsiteX141" fmla="*/ 137113 w 243141"/>
                <a:gd name="connsiteY141" fmla="*/ 253985 h 277473"/>
                <a:gd name="connsiteX142" fmla="*/ 134754 w 243141"/>
                <a:gd name="connsiteY142" fmla="*/ 253985 h 277473"/>
                <a:gd name="connsiteX143" fmla="*/ 136879 w 243141"/>
                <a:gd name="connsiteY143" fmla="*/ 255402 h 277473"/>
                <a:gd name="connsiteX144" fmla="*/ 136879 w 243141"/>
                <a:gd name="connsiteY144" fmla="*/ 255402 h 277473"/>
                <a:gd name="connsiteX145" fmla="*/ 138530 w 243141"/>
                <a:gd name="connsiteY145" fmla="*/ 255402 h 277473"/>
                <a:gd name="connsiteX146" fmla="*/ 140417 w 243141"/>
                <a:gd name="connsiteY146" fmla="*/ 258470 h 277473"/>
                <a:gd name="connsiteX147" fmla="*/ 138294 w 243141"/>
                <a:gd name="connsiteY147" fmla="*/ 258470 h 277473"/>
                <a:gd name="connsiteX148" fmla="*/ 138294 w 243141"/>
                <a:gd name="connsiteY148" fmla="*/ 260357 h 277473"/>
                <a:gd name="connsiteX149" fmla="*/ 136643 w 243141"/>
                <a:gd name="connsiteY149" fmla="*/ 258706 h 277473"/>
                <a:gd name="connsiteX150" fmla="*/ 137821 w 243141"/>
                <a:gd name="connsiteY150" fmla="*/ 260121 h 277473"/>
                <a:gd name="connsiteX151" fmla="*/ 137821 w 243141"/>
                <a:gd name="connsiteY151" fmla="*/ 260121 h 277473"/>
                <a:gd name="connsiteX152" fmla="*/ 135935 w 243141"/>
                <a:gd name="connsiteY152" fmla="*/ 258706 h 277473"/>
                <a:gd name="connsiteX153" fmla="*/ 135935 w 243141"/>
                <a:gd name="connsiteY153" fmla="*/ 260357 h 277473"/>
                <a:gd name="connsiteX154" fmla="*/ 135935 w 243141"/>
                <a:gd name="connsiteY154" fmla="*/ 261774 h 277473"/>
                <a:gd name="connsiteX155" fmla="*/ 132867 w 243141"/>
                <a:gd name="connsiteY155" fmla="*/ 261774 h 277473"/>
                <a:gd name="connsiteX156" fmla="*/ 132867 w 243141"/>
                <a:gd name="connsiteY156" fmla="*/ 263897 h 277473"/>
                <a:gd name="connsiteX157" fmla="*/ 130271 w 243141"/>
                <a:gd name="connsiteY157" fmla="*/ 263897 h 277473"/>
                <a:gd name="connsiteX158" fmla="*/ 128854 w 243141"/>
                <a:gd name="connsiteY158" fmla="*/ 263897 h 277473"/>
                <a:gd name="connsiteX159" fmla="*/ 126967 w 243141"/>
                <a:gd name="connsiteY159" fmla="*/ 266492 h 277473"/>
                <a:gd name="connsiteX160" fmla="*/ 128146 w 243141"/>
                <a:gd name="connsiteY160" fmla="*/ 266492 h 277473"/>
                <a:gd name="connsiteX161" fmla="*/ 129563 w 243141"/>
                <a:gd name="connsiteY161" fmla="*/ 266492 h 277473"/>
                <a:gd name="connsiteX162" fmla="*/ 126495 w 243141"/>
                <a:gd name="connsiteY162" fmla="*/ 266492 h 277473"/>
                <a:gd name="connsiteX163" fmla="*/ 127676 w 243141"/>
                <a:gd name="connsiteY163" fmla="*/ 266492 h 277473"/>
                <a:gd name="connsiteX164" fmla="*/ 127676 w 243141"/>
                <a:gd name="connsiteY164" fmla="*/ 266492 h 277473"/>
                <a:gd name="connsiteX165" fmla="*/ 126023 w 243141"/>
                <a:gd name="connsiteY165" fmla="*/ 266492 h 277473"/>
                <a:gd name="connsiteX166" fmla="*/ 126023 w 243141"/>
                <a:gd name="connsiteY166" fmla="*/ 268615 h 277473"/>
                <a:gd name="connsiteX167" fmla="*/ 123427 w 243141"/>
                <a:gd name="connsiteY167" fmla="*/ 266729 h 277473"/>
                <a:gd name="connsiteX168" fmla="*/ 123427 w 243141"/>
                <a:gd name="connsiteY168" fmla="*/ 266729 h 277473"/>
                <a:gd name="connsiteX169" fmla="*/ 125314 w 243141"/>
                <a:gd name="connsiteY169" fmla="*/ 266729 h 277473"/>
                <a:gd name="connsiteX170" fmla="*/ 125314 w 243141"/>
                <a:gd name="connsiteY170" fmla="*/ 268143 h 277473"/>
                <a:gd name="connsiteX171" fmla="*/ 123427 w 243141"/>
                <a:gd name="connsiteY171" fmla="*/ 266492 h 277473"/>
                <a:gd name="connsiteX172" fmla="*/ 123427 w 243141"/>
                <a:gd name="connsiteY172" fmla="*/ 267910 h 277473"/>
                <a:gd name="connsiteX173" fmla="*/ 121304 w 243141"/>
                <a:gd name="connsiteY173" fmla="*/ 266492 h 277473"/>
                <a:gd name="connsiteX174" fmla="*/ 121304 w 243141"/>
                <a:gd name="connsiteY174" fmla="*/ 270033 h 277473"/>
                <a:gd name="connsiteX175" fmla="*/ 118473 w 243141"/>
                <a:gd name="connsiteY175" fmla="*/ 268379 h 277473"/>
                <a:gd name="connsiteX176" fmla="*/ 119887 w 243141"/>
                <a:gd name="connsiteY176" fmla="*/ 269796 h 277473"/>
                <a:gd name="connsiteX177" fmla="*/ 117528 w 243141"/>
                <a:gd name="connsiteY177" fmla="*/ 269796 h 277473"/>
                <a:gd name="connsiteX178" fmla="*/ 117528 w 243141"/>
                <a:gd name="connsiteY178" fmla="*/ 269796 h 277473"/>
                <a:gd name="connsiteX179" fmla="*/ 117528 w 243141"/>
                <a:gd name="connsiteY179" fmla="*/ 269796 h 277473"/>
                <a:gd name="connsiteX180" fmla="*/ 117528 w 243141"/>
                <a:gd name="connsiteY180" fmla="*/ 271683 h 277473"/>
                <a:gd name="connsiteX181" fmla="*/ 113988 w 243141"/>
                <a:gd name="connsiteY181" fmla="*/ 269324 h 277473"/>
                <a:gd name="connsiteX182" fmla="*/ 117056 w 243141"/>
                <a:gd name="connsiteY182" fmla="*/ 271447 h 277473"/>
                <a:gd name="connsiteX183" fmla="*/ 117056 w 243141"/>
                <a:gd name="connsiteY183" fmla="*/ 272864 h 277473"/>
                <a:gd name="connsiteX184" fmla="*/ 113515 w 243141"/>
                <a:gd name="connsiteY184" fmla="*/ 270033 h 277473"/>
                <a:gd name="connsiteX185" fmla="*/ 116819 w 243141"/>
                <a:gd name="connsiteY185" fmla="*/ 273100 h 277473"/>
                <a:gd name="connsiteX186" fmla="*/ 116819 w 243141"/>
                <a:gd name="connsiteY186" fmla="*/ 273100 h 277473"/>
                <a:gd name="connsiteX187" fmla="*/ 115405 w 243141"/>
                <a:gd name="connsiteY187" fmla="*/ 271683 h 277473"/>
                <a:gd name="connsiteX188" fmla="*/ 116583 w 243141"/>
                <a:gd name="connsiteY188" fmla="*/ 273337 h 277473"/>
                <a:gd name="connsiteX189" fmla="*/ 113046 w 243141"/>
                <a:gd name="connsiteY189" fmla="*/ 271919 h 277473"/>
                <a:gd name="connsiteX190" fmla="*/ 113046 w 243141"/>
                <a:gd name="connsiteY190" fmla="*/ 271919 h 277473"/>
                <a:gd name="connsiteX191" fmla="*/ 115405 w 243141"/>
                <a:gd name="connsiteY191" fmla="*/ 274042 h 277473"/>
                <a:gd name="connsiteX192" fmla="*/ 117292 w 243141"/>
                <a:gd name="connsiteY192" fmla="*/ 274042 h 277473"/>
                <a:gd name="connsiteX193" fmla="*/ 117292 w 243141"/>
                <a:gd name="connsiteY193" fmla="*/ 274042 h 277473"/>
                <a:gd name="connsiteX194" fmla="*/ 115877 w 243141"/>
                <a:gd name="connsiteY194" fmla="*/ 274042 h 277473"/>
                <a:gd name="connsiteX195" fmla="*/ 119887 w 243141"/>
                <a:gd name="connsiteY195" fmla="*/ 274042 h 277473"/>
                <a:gd name="connsiteX196" fmla="*/ 119887 w 243141"/>
                <a:gd name="connsiteY196" fmla="*/ 272628 h 277473"/>
                <a:gd name="connsiteX197" fmla="*/ 122482 w 243141"/>
                <a:gd name="connsiteY197" fmla="*/ 274987 h 277473"/>
                <a:gd name="connsiteX198" fmla="*/ 122482 w 243141"/>
                <a:gd name="connsiteY198" fmla="*/ 273573 h 277473"/>
                <a:gd name="connsiteX199" fmla="*/ 122482 w 243141"/>
                <a:gd name="connsiteY199" fmla="*/ 272156 h 277473"/>
                <a:gd name="connsiteX200" fmla="*/ 124608 w 243141"/>
                <a:gd name="connsiteY200" fmla="*/ 274042 h 277473"/>
                <a:gd name="connsiteX201" fmla="*/ 126967 w 243141"/>
                <a:gd name="connsiteY201" fmla="*/ 274042 h 277473"/>
                <a:gd name="connsiteX202" fmla="*/ 126967 w 243141"/>
                <a:gd name="connsiteY202" fmla="*/ 274042 h 277473"/>
                <a:gd name="connsiteX203" fmla="*/ 128618 w 243141"/>
                <a:gd name="connsiteY203" fmla="*/ 274042 h 277473"/>
                <a:gd name="connsiteX204" fmla="*/ 126967 w 243141"/>
                <a:gd name="connsiteY204" fmla="*/ 274042 h 277473"/>
                <a:gd name="connsiteX205" fmla="*/ 126967 w 243141"/>
                <a:gd name="connsiteY205" fmla="*/ 274042 h 277473"/>
                <a:gd name="connsiteX206" fmla="*/ 128618 w 243141"/>
                <a:gd name="connsiteY206" fmla="*/ 275460 h 277473"/>
                <a:gd name="connsiteX207" fmla="*/ 128618 w 243141"/>
                <a:gd name="connsiteY207" fmla="*/ 273573 h 277473"/>
                <a:gd name="connsiteX208" fmla="*/ 128618 w 243141"/>
                <a:gd name="connsiteY208" fmla="*/ 273573 h 277473"/>
                <a:gd name="connsiteX209" fmla="*/ 130271 w 243141"/>
                <a:gd name="connsiteY209" fmla="*/ 273573 h 277473"/>
                <a:gd name="connsiteX210" fmla="*/ 128854 w 243141"/>
                <a:gd name="connsiteY210" fmla="*/ 273573 h 277473"/>
                <a:gd name="connsiteX211" fmla="*/ 128854 w 243141"/>
                <a:gd name="connsiteY211" fmla="*/ 275696 h 277473"/>
                <a:gd name="connsiteX212" fmla="*/ 131922 w 243141"/>
                <a:gd name="connsiteY212" fmla="*/ 274279 h 277473"/>
                <a:gd name="connsiteX213" fmla="*/ 130271 w 243141"/>
                <a:gd name="connsiteY213" fmla="*/ 274279 h 277473"/>
                <a:gd name="connsiteX214" fmla="*/ 132158 w 243141"/>
                <a:gd name="connsiteY214" fmla="*/ 274279 h 277473"/>
                <a:gd name="connsiteX215" fmla="*/ 132158 w 243141"/>
                <a:gd name="connsiteY215" fmla="*/ 274279 h 277473"/>
                <a:gd name="connsiteX216" fmla="*/ 132158 w 243141"/>
                <a:gd name="connsiteY216" fmla="*/ 272864 h 277473"/>
                <a:gd name="connsiteX217" fmla="*/ 133812 w 243141"/>
                <a:gd name="connsiteY217" fmla="*/ 272864 h 277473"/>
                <a:gd name="connsiteX218" fmla="*/ 133812 w 243141"/>
                <a:gd name="connsiteY218" fmla="*/ 272864 h 277473"/>
                <a:gd name="connsiteX219" fmla="*/ 135226 w 243141"/>
                <a:gd name="connsiteY219" fmla="*/ 271211 h 277473"/>
                <a:gd name="connsiteX220" fmla="*/ 135226 w 243141"/>
                <a:gd name="connsiteY220" fmla="*/ 271211 h 277473"/>
                <a:gd name="connsiteX221" fmla="*/ 138058 w 243141"/>
                <a:gd name="connsiteY221" fmla="*/ 269324 h 277473"/>
                <a:gd name="connsiteX222" fmla="*/ 139475 w 243141"/>
                <a:gd name="connsiteY222" fmla="*/ 270741 h 277473"/>
                <a:gd name="connsiteX223" fmla="*/ 139475 w 243141"/>
                <a:gd name="connsiteY223" fmla="*/ 269088 h 277473"/>
                <a:gd name="connsiteX224" fmla="*/ 142542 w 243141"/>
                <a:gd name="connsiteY224" fmla="*/ 270741 h 277473"/>
                <a:gd name="connsiteX225" fmla="*/ 140180 w 243141"/>
                <a:gd name="connsiteY225" fmla="*/ 269088 h 277473"/>
                <a:gd name="connsiteX226" fmla="*/ 142070 w 243141"/>
                <a:gd name="connsiteY226" fmla="*/ 267910 h 277473"/>
                <a:gd name="connsiteX227" fmla="*/ 142070 w 243141"/>
                <a:gd name="connsiteY227" fmla="*/ 265784 h 277473"/>
                <a:gd name="connsiteX228" fmla="*/ 144429 w 243141"/>
                <a:gd name="connsiteY228" fmla="*/ 267201 h 277473"/>
                <a:gd name="connsiteX229" fmla="*/ 144429 w 243141"/>
                <a:gd name="connsiteY229" fmla="*/ 265311 h 277473"/>
                <a:gd name="connsiteX230" fmla="*/ 144429 w 243141"/>
                <a:gd name="connsiteY230" fmla="*/ 265311 h 277473"/>
                <a:gd name="connsiteX231" fmla="*/ 144429 w 243141"/>
                <a:gd name="connsiteY231" fmla="*/ 263661 h 277473"/>
                <a:gd name="connsiteX232" fmla="*/ 146788 w 243141"/>
                <a:gd name="connsiteY232" fmla="*/ 265311 h 277473"/>
                <a:gd name="connsiteX233" fmla="*/ 146788 w 243141"/>
                <a:gd name="connsiteY233" fmla="*/ 266965 h 277473"/>
                <a:gd name="connsiteX234" fmla="*/ 146788 w 243141"/>
                <a:gd name="connsiteY234" fmla="*/ 263189 h 277473"/>
                <a:gd name="connsiteX235" fmla="*/ 149620 w 243141"/>
                <a:gd name="connsiteY235" fmla="*/ 265548 h 277473"/>
                <a:gd name="connsiteX236" fmla="*/ 153160 w 243141"/>
                <a:gd name="connsiteY236" fmla="*/ 265548 h 277473"/>
                <a:gd name="connsiteX237" fmla="*/ 153160 w 243141"/>
                <a:gd name="connsiteY237" fmla="*/ 265548 h 277473"/>
                <a:gd name="connsiteX238" fmla="*/ 151273 w 243141"/>
                <a:gd name="connsiteY238" fmla="*/ 263897 h 277473"/>
                <a:gd name="connsiteX239" fmla="*/ 154811 w 243141"/>
                <a:gd name="connsiteY239" fmla="*/ 263897 h 277473"/>
                <a:gd name="connsiteX240" fmla="*/ 156937 w 243141"/>
                <a:gd name="connsiteY240" fmla="*/ 261538 h 277473"/>
                <a:gd name="connsiteX241" fmla="*/ 160477 w 243141"/>
                <a:gd name="connsiteY241" fmla="*/ 261538 h 277473"/>
                <a:gd name="connsiteX242" fmla="*/ 159059 w 243141"/>
                <a:gd name="connsiteY242" fmla="*/ 258943 h 277473"/>
                <a:gd name="connsiteX243" fmla="*/ 161182 w 243141"/>
                <a:gd name="connsiteY243" fmla="*/ 260357 h 277473"/>
                <a:gd name="connsiteX244" fmla="*/ 167082 w 243141"/>
                <a:gd name="connsiteY244" fmla="*/ 257525 h 277473"/>
                <a:gd name="connsiteX245" fmla="*/ 165431 w 243141"/>
                <a:gd name="connsiteY245" fmla="*/ 257525 h 277473"/>
                <a:gd name="connsiteX246" fmla="*/ 169677 w 243141"/>
                <a:gd name="connsiteY246" fmla="*/ 254930 h 277473"/>
                <a:gd name="connsiteX247" fmla="*/ 172039 w 243141"/>
                <a:gd name="connsiteY247" fmla="*/ 254930 h 277473"/>
                <a:gd name="connsiteX248" fmla="*/ 170622 w 243141"/>
                <a:gd name="connsiteY248" fmla="*/ 254930 h 277473"/>
                <a:gd name="connsiteX249" fmla="*/ 172039 w 243141"/>
                <a:gd name="connsiteY249" fmla="*/ 254930 h 277473"/>
                <a:gd name="connsiteX250" fmla="*/ 174398 w 243141"/>
                <a:gd name="connsiteY250" fmla="*/ 254930 h 277473"/>
                <a:gd name="connsiteX251" fmla="*/ 178644 w 243141"/>
                <a:gd name="connsiteY251" fmla="*/ 251862 h 277473"/>
                <a:gd name="connsiteX252" fmla="*/ 178644 w 243141"/>
                <a:gd name="connsiteY252" fmla="*/ 251862 h 277473"/>
                <a:gd name="connsiteX253" fmla="*/ 185961 w 243141"/>
                <a:gd name="connsiteY253" fmla="*/ 246672 h 277473"/>
                <a:gd name="connsiteX254" fmla="*/ 188556 w 243141"/>
                <a:gd name="connsiteY254" fmla="*/ 243840 h 277473"/>
                <a:gd name="connsiteX255" fmla="*/ 190207 w 243141"/>
                <a:gd name="connsiteY255" fmla="*/ 243840 h 277473"/>
                <a:gd name="connsiteX256" fmla="*/ 190207 w 243141"/>
                <a:gd name="connsiteY256" fmla="*/ 243840 h 277473"/>
                <a:gd name="connsiteX257" fmla="*/ 192805 w 243141"/>
                <a:gd name="connsiteY257" fmla="*/ 243840 h 277473"/>
                <a:gd name="connsiteX258" fmla="*/ 194928 w 243141"/>
                <a:gd name="connsiteY258" fmla="*/ 239355 h 277473"/>
                <a:gd name="connsiteX259" fmla="*/ 196578 w 243141"/>
                <a:gd name="connsiteY259" fmla="*/ 239355 h 277473"/>
                <a:gd name="connsiteX260" fmla="*/ 198938 w 243141"/>
                <a:gd name="connsiteY260" fmla="*/ 233456 h 277473"/>
                <a:gd name="connsiteX261" fmla="*/ 201772 w 243141"/>
                <a:gd name="connsiteY261" fmla="*/ 232041 h 277473"/>
                <a:gd name="connsiteX262" fmla="*/ 201772 w 243141"/>
                <a:gd name="connsiteY262" fmla="*/ 229916 h 277473"/>
                <a:gd name="connsiteX263" fmla="*/ 204604 w 243141"/>
                <a:gd name="connsiteY263" fmla="*/ 226378 h 277473"/>
                <a:gd name="connsiteX264" fmla="*/ 210267 w 243141"/>
                <a:gd name="connsiteY264" fmla="*/ 218117 h 277473"/>
                <a:gd name="connsiteX265" fmla="*/ 210267 w 243141"/>
                <a:gd name="connsiteY265" fmla="*/ 218117 h 277473"/>
                <a:gd name="connsiteX266" fmla="*/ 210267 w 243141"/>
                <a:gd name="connsiteY266" fmla="*/ 218117 h 277473"/>
                <a:gd name="connsiteX267" fmla="*/ 210267 w 243141"/>
                <a:gd name="connsiteY267" fmla="*/ 212926 h 277473"/>
                <a:gd name="connsiteX268" fmla="*/ 211917 w 243141"/>
                <a:gd name="connsiteY268" fmla="*/ 212926 h 277473"/>
                <a:gd name="connsiteX269" fmla="*/ 211917 w 243141"/>
                <a:gd name="connsiteY269" fmla="*/ 211512 h 277473"/>
                <a:gd name="connsiteX270" fmla="*/ 211917 w 243141"/>
                <a:gd name="connsiteY270" fmla="*/ 211512 h 277473"/>
                <a:gd name="connsiteX271" fmla="*/ 211917 w 243141"/>
                <a:gd name="connsiteY271" fmla="*/ 211512 h 277473"/>
                <a:gd name="connsiteX272" fmla="*/ 226075 w 243141"/>
                <a:gd name="connsiteY272" fmla="*/ 174699 h 277473"/>
                <a:gd name="connsiteX273" fmla="*/ 226075 w 243141"/>
                <a:gd name="connsiteY273" fmla="*/ 174699 h 277473"/>
                <a:gd name="connsiteX274" fmla="*/ 228670 w 243141"/>
                <a:gd name="connsiteY274" fmla="*/ 170217 h 277473"/>
                <a:gd name="connsiteX275" fmla="*/ 228670 w 243141"/>
                <a:gd name="connsiteY275" fmla="*/ 170217 h 277473"/>
                <a:gd name="connsiteX276" fmla="*/ 228670 w 243141"/>
                <a:gd name="connsiteY276" fmla="*/ 168799 h 277473"/>
                <a:gd name="connsiteX277" fmla="*/ 228670 w 243141"/>
                <a:gd name="connsiteY277" fmla="*/ 168799 h 277473"/>
                <a:gd name="connsiteX278" fmla="*/ 228670 w 243141"/>
                <a:gd name="connsiteY278" fmla="*/ 166913 h 277473"/>
                <a:gd name="connsiteX279" fmla="*/ 234333 w 243141"/>
                <a:gd name="connsiteY279" fmla="*/ 160068 h 277473"/>
                <a:gd name="connsiteX280" fmla="*/ 233155 w 243141"/>
                <a:gd name="connsiteY280" fmla="*/ 160068 h 277473"/>
                <a:gd name="connsiteX281" fmla="*/ 233155 w 243141"/>
                <a:gd name="connsiteY281" fmla="*/ 158418 h 277473"/>
                <a:gd name="connsiteX282" fmla="*/ 235042 w 243141"/>
                <a:gd name="connsiteY282" fmla="*/ 158418 h 277473"/>
                <a:gd name="connsiteX283" fmla="*/ 235042 w 243141"/>
                <a:gd name="connsiteY283" fmla="*/ 158418 h 277473"/>
                <a:gd name="connsiteX284" fmla="*/ 235042 w 243141"/>
                <a:gd name="connsiteY284" fmla="*/ 155114 h 277473"/>
                <a:gd name="connsiteX285" fmla="*/ 236696 w 243141"/>
                <a:gd name="connsiteY285" fmla="*/ 155114 h 277473"/>
                <a:gd name="connsiteX286" fmla="*/ 236696 w 243141"/>
                <a:gd name="connsiteY286" fmla="*/ 155114 h 277473"/>
                <a:gd name="connsiteX287" fmla="*/ 236696 w 243141"/>
                <a:gd name="connsiteY287" fmla="*/ 155114 h 277473"/>
                <a:gd name="connsiteX288" fmla="*/ 236696 w 243141"/>
                <a:gd name="connsiteY288" fmla="*/ 155114 h 277473"/>
                <a:gd name="connsiteX289" fmla="*/ 236696 w 243141"/>
                <a:gd name="connsiteY289" fmla="*/ 155114 h 277473"/>
                <a:gd name="connsiteX290" fmla="*/ 236696 w 243141"/>
                <a:gd name="connsiteY290" fmla="*/ 152991 h 277473"/>
                <a:gd name="connsiteX291" fmla="*/ 238346 w 243141"/>
                <a:gd name="connsiteY291" fmla="*/ 154641 h 277473"/>
                <a:gd name="connsiteX292" fmla="*/ 236223 w 243141"/>
                <a:gd name="connsiteY292" fmla="*/ 149923 h 277473"/>
                <a:gd name="connsiteX293" fmla="*/ 238346 w 243141"/>
                <a:gd name="connsiteY293" fmla="*/ 149923 h 277473"/>
                <a:gd name="connsiteX294" fmla="*/ 236932 w 243141"/>
                <a:gd name="connsiteY294" fmla="*/ 149923 h 277473"/>
                <a:gd name="connsiteX295" fmla="*/ 235278 w 243141"/>
                <a:gd name="connsiteY295" fmla="*/ 147092 h 277473"/>
                <a:gd name="connsiteX296" fmla="*/ 237401 w 243141"/>
                <a:gd name="connsiteY296" fmla="*/ 147092 h 277473"/>
                <a:gd name="connsiteX297" fmla="*/ 237401 w 243141"/>
                <a:gd name="connsiteY297" fmla="*/ 147092 h 277473"/>
                <a:gd name="connsiteX298" fmla="*/ 235751 w 243141"/>
                <a:gd name="connsiteY298" fmla="*/ 147092 h 277473"/>
                <a:gd name="connsiteX299" fmla="*/ 235751 w 243141"/>
                <a:gd name="connsiteY299" fmla="*/ 144257 h 277473"/>
                <a:gd name="connsiteX300" fmla="*/ 237168 w 243141"/>
                <a:gd name="connsiteY300" fmla="*/ 144257 h 277473"/>
                <a:gd name="connsiteX301" fmla="*/ 237168 w 243141"/>
                <a:gd name="connsiteY301" fmla="*/ 144257 h 277473"/>
                <a:gd name="connsiteX302" fmla="*/ 235278 w 243141"/>
                <a:gd name="connsiteY302" fmla="*/ 142370 h 277473"/>
                <a:gd name="connsiteX303" fmla="*/ 236932 w 243141"/>
                <a:gd name="connsiteY303" fmla="*/ 138594 h 277473"/>
                <a:gd name="connsiteX304" fmla="*/ 234570 w 243141"/>
                <a:gd name="connsiteY304" fmla="*/ 135293 h 277473"/>
                <a:gd name="connsiteX305" fmla="*/ 235987 w 243141"/>
                <a:gd name="connsiteY305" fmla="*/ 137180 h 277473"/>
                <a:gd name="connsiteX306" fmla="*/ 237401 w 243141"/>
                <a:gd name="connsiteY306" fmla="*/ 137180 h 277473"/>
                <a:gd name="connsiteX307" fmla="*/ 239999 w 243141"/>
                <a:gd name="connsiteY307" fmla="*/ 140720 h 277473"/>
                <a:gd name="connsiteX308" fmla="*/ 239999 w 243141"/>
                <a:gd name="connsiteY308" fmla="*/ 142134 h 277473"/>
                <a:gd name="connsiteX309" fmla="*/ 239999 w 243141"/>
                <a:gd name="connsiteY309" fmla="*/ 137888 h 277473"/>
                <a:gd name="connsiteX310" fmla="*/ 241414 w 243141"/>
                <a:gd name="connsiteY310" fmla="*/ 137888 h 277473"/>
                <a:gd name="connsiteX311" fmla="*/ 238818 w 243141"/>
                <a:gd name="connsiteY311" fmla="*/ 134348 h 277473"/>
                <a:gd name="connsiteX312" fmla="*/ 240941 w 243141"/>
                <a:gd name="connsiteY312" fmla="*/ 134348 h 277473"/>
                <a:gd name="connsiteX313" fmla="*/ 237637 w 243141"/>
                <a:gd name="connsiteY313" fmla="*/ 129157 h 277473"/>
                <a:gd name="connsiteX314" fmla="*/ 236223 w 243141"/>
                <a:gd name="connsiteY314" fmla="*/ 123964 h 277473"/>
                <a:gd name="connsiteX315" fmla="*/ 234100 w 243141"/>
                <a:gd name="connsiteY315" fmla="*/ 119954 h 277473"/>
                <a:gd name="connsiteX316" fmla="*/ 235278 w 243141"/>
                <a:gd name="connsiteY316" fmla="*/ 113582 h 277473"/>
                <a:gd name="connsiteX317" fmla="*/ 229379 w 243141"/>
                <a:gd name="connsiteY317" fmla="*/ 108392 h 277473"/>
                <a:gd name="connsiteX318" fmla="*/ 229379 w 243141"/>
                <a:gd name="connsiteY318" fmla="*/ 106738 h 277473"/>
                <a:gd name="connsiteX319" fmla="*/ 231269 w 243141"/>
                <a:gd name="connsiteY319" fmla="*/ 102256 h 277473"/>
                <a:gd name="connsiteX320" fmla="*/ 227965 w 243141"/>
                <a:gd name="connsiteY320" fmla="*/ 99661 h 277473"/>
                <a:gd name="connsiteX321" fmla="*/ 230088 w 243141"/>
                <a:gd name="connsiteY321" fmla="*/ 99661 h 277473"/>
                <a:gd name="connsiteX322" fmla="*/ 230088 w 243141"/>
                <a:gd name="connsiteY322" fmla="*/ 99661 h 277473"/>
                <a:gd name="connsiteX323" fmla="*/ 227020 w 243141"/>
                <a:gd name="connsiteY323" fmla="*/ 97063 h 277473"/>
                <a:gd name="connsiteX324" fmla="*/ 227020 w 243141"/>
                <a:gd name="connsiteY324" fmla="*/ 97063 h 277473"/>
                <a:gd name="connsiteX325" fmla="*/ 230324 w 243141"/>
                <a:gd name="connsiteY325" fmla="*/ 94467 h 277473"/>
                <a:gd name="connsiteX326" fmla="*/ 228434 w 243141"/>
                <a:gd name="connsiteY326" fmla="*/ 92108 h 277473"/>
                <a:gd name="connsiteX327" fmla="*/ 220648 w 243141"/>
                <a:gd name="connsiteY327" fmla="*/ 82905 h 277473"/>
                <a:gd name="connsiteX328" fmla="*/ 223243 w 243141"/>
                <a:gd name="connsiteY328" fmla="*/ 82905 h 277473"/>
                <a:gd name="connsiteX329" fmla="*/ 220884 w 243141"/>
                <a:gd name="connsiteY329" fmla="*/ 80309 h 277473"/>
                <a:gd name="connsiteX330" fmla="*/ 220884 w 243141"/>
                <a:gd name="connsiteY330" fmla="*/ 80309 h 277473"/>
                <a:gd name="connsiteX331" fmla="*/ 218053 w 243141"/>
                <a:gd name="connsiteY331" fmla="*/ 74882 h 277473"/>
                <a:gd name="connsiteX332" fmla="*/ 214276 w 243141"/>
                <a:gd name="connsiteY332" fmla="*/ 68038 h 277473"/>
                <a:gd name="connsiteX333" fmla="*/ 210736 w 243141"/>
                <a:gd name="connsiteY333" fmla="*/ 62139 h 277473"/>
                <a:gd name="connsiteX334" fmla="*/ 203895 w 243141"/>
                <a:gd name="connsiteY334" fmla="*/ 54353 h 277473"/>
                <a:gd name="connsiteX335" fmla="*/ 201536 w 243141"/>
                <a:gd name="connsiteY335" fmla="*/ 54353 h 277473"/>
                <a:gd name="connsiteX336" fmla="*/ 201536 w 243141"/>
                <a:gd name="connsiteY336" fmla="*/ 52936 h 277473"/>
                <a:gd name="connsiteX337" fmla="*/ 201536 w 243141"/>
                <a:gd name="connsiteY337" fmla="*/ 52936 h 277473"/>
                <a:gd name="connsiteX338" fmla="*/ 201536 w 243141"/>
                <a:gd name="connsiteY338" fmla="*/ 54825 h 277473"/>
                <a:gd name="connsiteX339" fmla="*/ 199410 w 243141"/>
                <a:gd name="connsiteY339" fmla="*/ 54825 h 277473"/>
                <a:gd name="connsiteX340" fmla="*/ 199410 w 243141"/>
                <a:gd name="connsiteY340" fmla="*/ 56476 h 277473"/>
                <a:gd name="connsiteX341" fmla="*/ 195400 w 243141"/>
                <a:gd name="connsiteY341" fmla="*/ 52466 h 277473"/>
                <a:gd name="connsiteX342" fmla="*/ 197759 w 243141"/>
                <a:gd name="connsiteY342" fmla="*/ 61667 h 277473"/>
                <a:gd name="connsiteX343" fmla="*/ 197759 w 243141"/>
                <a:gd name="connsiteY343" fmla="*/ 61667 h 277473"/>
                <a:gd name="connsiteX344" fmla="*/ 199646 w 243141"/>
                <a:gd name="connsiteY344" fmla="*/ 61667 h 277473"/>
                <a:gd name="connsiteX345" fmla="*/ 199646 w 243141"/>
                <a:gd name="connsiteY345" fmla="*/ 61667 h 277473"/>
                <a:gd name="connsiteX346" fmla="*/ 202950 w 243141"/>
                <a:gd name="connsiteY346" fmla="*/ 65679 h 277473"/>
                <a:gd name="connsiteX347" fmla="*/ 199646 w 243141"/>
                <a:gd name="connsiteY347" fmla="*/ 63320 h 277473"/>
                <a:gd name="connsiteX348" fmla="*/ 197523 w 243141"/>
                <a:gd name="connsiteY348" fmla="*/ 63320 h 277473"/>
                <a:gd name="connsiteX349" fmla="*/ 195636 w 243141"/>
                <a:gd name="connsiteY349" fmla="*/ 61197 h 277473"/>
                <a:gd name="connsiteX350" fmla="*/ 195636 w 243141"/>
                <a:gd name="connsiteY350" fmla="*/ 61197 h 277473"/>
                <a:gd name="connsiteX351" fmla="*/ 197523 w 243141"/>
                <a:gd name="connsiteY351" fmla="*/ 62611 h 277473"/>
                <a:gd name="connsiteX352" fmla="*/ 197523 w 243141"/>
                <a:gd name="connsiteY352" fmla="*/ 62611 h 277473"/>
                <a:gd name="connsiteX353" fmla="*/ 194219 w 243141"/>
                <a:gd name="connsiteY353" fmla="*/ 60252 h 277473"/>
                <a:gd name="connsiteX354" fmla="*/ 194219 w 243141"/>
                <a:gd name="connsiteY354" fmla="*/ 60252 h 277473"/>
                <a:gd name="connsiteX355" fmla="*/ 194219 w 243141"/>
                <a:gd name="connsiteY355" fmla="*/ 60252 h 277473"/>
                <a:gd name="connsiteX356" fmla="*/ 196106 w 243141"/>
                <a:gd name="connsiteY356" fmla="*/ 60252 h 277473"/>
                <a:gd name="connsiteX357" fmla="*/ 191624 w 243141"/>
                <a:gd name="connsiteY357" fmla="*/ 55534 h 277473"/>
                <a:gd name="connsiteX358" fmla="*/ 194928 w 243141"/>
                <a:gd name="connsiteY358" fmla="*/ 58602 h 277473"/>
                <a:gd name="connsiteX359" fmla="*/ 193038 w 243141"/>
                <a:gd name="connsiteY359" fmla="*/ 56476 h 277473"/>
                <a:gd name="connsiteX360" fmla="*/ 190915 w 243141"/>
                <a:gd name="connsiteY360" fmla="*/ 52466 h 277473"/>
                <a:gd name="connsiteX361" fmla="*/ 192569 w 243141"/>
                <a:gd name="connsiteY361" fmla="*/ 55298 h 277473"/>
                <a:gd name="connsiteX362" fmla="*/ 191151 w 243141"/>
                <a:gd name="connsiteY362" fmla="*/ 52230 h 277473"/>
                <a:gd name="connsiteX363" fmla="*/ 191151 w 243141"/>
                <a:gd name="connsiteY363" fmla="*/ 49398 h 277473"/>
                <a:gd name="connsiteX364" fmla="*/ 187375 w 243141"/>
                <a:gd name="connsiteY364" fmla="*/ 40431 h 277473"/>
                <a:gd name="connsiteX365" fmla="*/ 183602 w 243141"/>
                <a:gd name="connsiteY365" fmla="*/ 40431 h 277473"/>
                <a:gd name="connsiteX366" fmla="*/ 181712 w 243141"/>
                <a:gd name="connsiteY366" fmla="*/ 40431 h 277473"/>
                <a:gd name="connsiteX367" fmla="*/ 179825 w 243141"/>
                <a:gd name="connsiteY367" fmla="*/ 40431 h 277473"/>
                <a:gd name="connsiteX368" fmla="*/ 177702 w 243141"/>
                <a:gd name="connsiteY368" fmla="*/ 38778 h 277473"/>
                <a:gd name="connsiteX369" fmla="*/ 177702 w 243141"/>
                <a:gd name="connsiteY369" fmla="*/ 38778 h 277473"/>
                <a:gd name="connsiteX370" fmla="*/ 175340 w 243141"/>
                <a:gd name="connsiteY370" fmla="*/ 37364 h 277473"/>
                <a:gd name="connsiteX371" fmla="*/ 175340 w 243141"/>
                <a:gd name="connsiteY371" fmla="*/ 39959 h 277473"/>
                <a:gd name="connsiteX372" fmla="*/ 171567 w 243141"/>
                <a:gd name="connsiteY372" fmla="*/ 36419 h 277473"/>
                <a:gd name="connsiteX373" fmla="*/ 170386 w 243141"/>
                <a:gd name="connsiteY373" fmla="*/ 36419 h 277473"/>
                <a:gd name="connsiteX374" fmla="*/ 170386 w 243141"/>
                <a:gd name="connsiteY374" fmla="*/ 36419 h 277473"/>
                <a:gd name="connsiteX375" fmla="*/ 170386 w 243141"/>
                <a:gd name="connsiteY375" fmla="*/ 37836 h 277473"/>
                <a:gd name="connsiteX376" fmla="*/ 168499 w 243141"/>
                <a:gd name="connsiteY376" fmla="*/ 37836 h 277473"/>
                <a:gd name="connsiteX377" fmla="*/ 168499 w 243141"/>
                <a:gd name="connsiteY377" fmla="*/ 39250 h 277473"/>
                <a:gd name="connsiteX378" fmla="*/ 171331 w 243141"/>
                <a:gd name="connsiteY378" fmla="*/ 41137 h 277473"/>
                <a:gd name="connsiteX379" fmla="*/ 171331 w 243141"/>
                <a:gd name="connsiteY379" fmla="*/ 41137 h 277473"/>
                <a:gd name="connsiteX380" fmla="*/ 167082 w 243141"/>
                <a:gd name="connsiteY380" fmla="*/ 38778 h 277473"/>
                <a:gd name="connsiteX381" fmla="*/ 162127 w 243141"/>
                <a:gd name="connsiteY381" fmla="*/ 33351 h 277473"/>
                <a:gd name="connsiteX382" fmla="*/ 163308 w 243141"/>
                <a:gd name="connsiteY382" fmla="*/ 30756 h 277473"/>
                <a:gd name="connsiteX383" fmla="*/ 162127 w 243141"/>
                <a:gd name="connsiteY383" fmla="*/ 29105 h 277473"/>
                <a:gd name="connsiteX384" fmla="*/ 162127 w 243141"/>
                <a:gd name="connsiteY384" fmla="*/ 29105 h 277473"/>
                <a:gd name="connsiteX385" fmla="*/ 162127 w 243141"/>
                <a:gd name="connsiteY385" fmla="*/ 26979 h 277473"/>
                <a:gd name="connsiteX386" fmla="*/ 164014 w 243141"/>
                <a:gd name="connsiteY386" fmla="*/ 26979 h 277473"/>
                <a:gd name="connsiteX387" fmla="*/ 164014 w 243141"/>
                <a:gd name="connsiteY387" fmla="*/ 24384 h 277473"/>
                <a:gd name="connsiteX388" fmla="*/ 164014 w 243141"/>
                <a:gd name="connsiteY388" fmla="*/ 21789 h 277473"/>
                <a:gd name="connsiteX389" fmla="*/ 162600 w 243141"/>
                <a:gd name="connsiteY389" fmla="*/ 21789 h 277473"/>
                <a:gd name="connsiteX390" fmla="*/ 162600 w 243141"/>
                <a:gd name="connsiteY390" fmla="*/ 18485 h 277473"/>
                <a:gd name="connsiteX391" fmla="*/ 158351 w 243141"/>
                <a:gd name="connsiteY391" fmla="*/ 12113 h 277473"/>
                <a:gd name="connsiteX392" fmla="*/ 158351 w 243141"/>
                <a:gd name="connsiteY392" fmla="*/ 10226 h 277473"/>
                <a:gd name="connsiteX393" fmla="*/ 160477 w 243141"/>
                <a:gd name="connsiteY393" fmla="*/ 12113 h 277473"/>
                <a:gd name="connsiteX394" fmla="*/ 151510 w 243141"/>
                <a:gd name="connsiteY394" fmla="*/ 3146 h 277473"/>
                <a:gd name="connsiteX395" fmla="*/ 147261 w 243141"/>
                <a:gd name="connsiteY395" fmla="*/ 1023 h 277473"/>
                <a:gd name="connsiteX396" fmla="*/ 140653 w 243141"/>
                <a:gd name="connsiteY396" fmla="*/ -1100 h 277473"/>
                <a:gd name="connsiteX397" fmla="*/ 143248 w 243141"/>
                <a:gd name="connsiteY397" fmla="*/ 1968 h 277473"/>
                <a:gd name="connsiteX398" fmla="*/ 143248 w 243141"/>
                <a:gd name="connsiteY398" fmla="*/ 1968 h 277473"/>
                <a:gd name="connsiteX399" fmla="*/ 144902 w 243141"/>
                <a:gd name="connsiteY399" fmla="*/ 3146 h 277473"/>
                <a:gd name="connsiteX400" fmla="*/ 143012 w 243141"/>
                <a:gd name="connsiteY400" fmla="*/ 3146 h 277473"/>
                <a:gd name="connsiteX401" fmla="*/ 140653 w 243141"/>
                <a:gd name="connsiteY401" fmla="*/ 1495 h 277473"/>
                <a:gd name="connsiteX402" fmla="*/ 140653 w 243141"/>
                <a:gd name="connsiteY402" fmla="*/ 1495 h 277473"/>
                <a:gd name="connsiteX403" fmla="*/ 140653 w 243141"/>
                <a:gd name="connsiteY403" fmla="*/ 3854 h 277473"/>
                <a:gd name="connsiteX404" fmla="*/ 142779 w 243141"/>
                <a:gd name="connsiteY404" fmla="*/ 8573 h 277473"/>
                <a:gd name="connsiteX405" fmla="*/ 142779 w 243141"/>
                <a:gd name="connsiteY405" fmla="*/ 8573 h 277473"/>
                <a:gd name="connsiteX406" fmla="*/ 137585 w 243141"/>
                <a:gd name="connsiteY406" fmla="*/ 3146 h 277473"/>
                <a:gd name="connsiteX407" fmla="*/ 135698 w 243141"/>
                <a:gd name="connsiteY407" fmla="*/ 3146 h 277473"/>
                <a:gd name="connsiteX408" fmla="*/ 138766 w 243141"/>
                <a:gd name="connsiteY408" fmla="*/ 9045 h 277473"/>
                <a:gd name="connsiteX409" fmla="*/ 138766 w 243141"/>
                <a:gd name="connsiteY409" fmla="*/ 9045 h 277473"/>
                <a:gd name="connsiteX410" fmla="*/ 135698 w 243141"/>
                <a:gd name="connsiteY410" fmla="*/ 5508 h 277473"/>
                <a:gd name="connsiteX411" fmla="*/ 135698 w 243141"/>
                <a:gd name="connsiteY411" fmla="*/ 5508 h 277473"/>
                <a:gd name="connsiteX412" fmla="*/ 135698 w 243141"/>
                <a:gd name="connsiteY412" fmla="*/ 5508 h 277473"/>
                <a:gd name="connsiteX413" fmla="*/ 138530 w 243141"/>
                <a:gd name="connsiteY413" fmla="*/ 7158 h 277473"/>
                <a:gd name="connsiteX414" fmla="*/ 140889 w 243141"/>
                <a:gd name="connsiteY414" fmla="*/ 10462 h 277473"/>
                <a:gd name="connsiteX415" fmla="*/ 140889 w 243141"/>
                <a:gd name="connsiteY415" fmla="*/ 10462 h 277473"/>
                <a:gd name="connsiteX416" fmla="*/ 139002 w 243141"/>
                <a:gd name="connsiteY416" fmla="*/ 9045 h 277473"/>
                <a:gd name="connsiteX417" fmla="*/ 142070 w 243141"/>
                <a:gd name="connsiteY417" fmla="*/ 11640 h 277473"/>
                <a:gd name="connsiteX418" fmla="*/ 139239 w 243141"/>
                <a:gd name="connsiteY418" fmla="*/ 10226 h 277473"/>
                <a:gd name="connsiteX419" fmla="*/ 142070 w 243141"/>
                <a:gd name="connsiteY419" fmla="*/ 12585 h 277473"/>
                <a:gd name="connsiteX420" fmla="*/ 140653 w 243141"/>
                <a:gd name="connsiteY420" fmla="*/ 12585 h 277473"/>
                <a:gd name="connsiteX421" fmla="*/ 142542 w 243141"/>
                <a:gd name="connsiteY421" fmla="*/ 14239 h 277473"/>
                <a:gd name="connsiteX422" fmla="*/ 139944 w 243141"/>
                <a:gd name="connsiteY422" fmla="*/ 14239 h 277473"/>
                <a:gd name="connsiteX423" fmla="*/ 139944 w 243141"/>
                <a:gd name="connsiteY423" fmla="*/ 12585 h 277473"/>
                <a:gd name="connsiteX424" fmla="*/ 142070 w 243141"/>
                <a:gd name="connsiteY424" fmla="*/ 14944 h 277473"/>
                <a:gd name="connsiteX425" fmla="*/ 144429 w 243141"/>
                <a:gd name="connsiteY425" fmla="*/ 18248 h 277473"/>
                <a:gd name="connsiteX426" fmla="*/ 141598 w 243141"/>
                <a:gd name="connsiteY426" fmla="*/ 16362 h 277473"/>
                <a:gd name="connsiteX427" fmla="*/ 141598 w 243141"/>
                <a:gd name="connsiteY427" fmla="*/ 14944 h 277473"/>
                <a:gd name="connsiteX428" fmla="*/ 137585 w 243141"/>
                <a:gd name="connsiteY428" fmla="*/ 12113 h 277473"/>
                <a:gd name="connsiteX429" fmla="*/ 137585 w 243141"/>
                <a:gd name="connsiteY429" fmla="*/ 12113 h 277473"/>
                <a:gd name="connsiteX430" fmla="*/ 135226 w 243141"/>
                <a:gd name="connsiteY430" fmla="*/ 12113 h 277473"/>
                <a:gd name="connsiteX431" fmla="*/ 135226 w 243141"/>
                <a:gd name="connsiteY431" fmla="*/ 14472 h 277473"/>
                <a:gd name="connsiteX432" fmla="*/ 135226 w 243141"/>
                <a:gd name="connsiteY432" fmla="*/ 14472 h 277473"/>
                <a:gd name="connsiteX433" fmla="*/ 135226 w 243141"/>
                <a:gd name="connsiteY433" fmla="*/ 14472 h 277473"/>
                <a:gd name="connsiteX434" fmla="*/ 135226 w 243141"/>
                <a:gd name="connsiteY434" fmla="*/ 14472 h 277473"/>
                <a:gd name="connsiteX435" fmla="*/ 135226 w 243141"/>
                <a:gd name="connsiteY435" fmla="*/ 14472 h 277473"/>
                <a:gd name="connsiteX436" fmla="*/ 130980 w 243141"/>
                <a:gd name="connsiteY436" fmla="*/ 11640 h 277473"/>
                <a:gd name="connsiteX437" fmla="*/ 132631 w 243141"/>
                <a:gd name="connsiteY437" fmla="*/ 13530 h 277473"/>
                <a:gd name="connsiteX438" fmla="*/ 130035 w 243141"/>
                <a:gd name="connsiteY438" fmla="*/ 12113 h 277473"/>
                <a:gd name="connsiteX439" fmla="*/ 131450 w 243141"/>
                <a:gd name="connsiteY439" fmla="*/ 12113 h 277473"/>
                <a:gd name="connsiteX440" fmla="*/ 129327 w 243141"/>
                <a:gd name="connsiteY440" fmla="*/ 12113 h 277473"/>
                <a:gd name="connsiteX441" fmla="*/ 129327 w 243141"/>
                <a:gd name="connsiteY441" fmla="*/ 13530 h 277473"/>
                <a:gd name="connsiteX442" fmla="*/ 127204 w 243141"/>
                <a:gd name="connsiteY442" fmla="*/ 11640 h 277473"/>
                <a:gd name="connsiteX443" fmla="*/ 127204 w 243141"/>
                <a:gd name="connsiteY443" fmla="*/ 11640 h 277473"/>
                <a:gd name="connsiteX444" fmla="*/ 128854 w 243141"/>
                <a:gd name="connsiteY444" fmla="*/ 11640 h 277473"/>
                <a:gd name="connsiteX445" fmla="*/ 128854 w 243141"/>
                <a:gd name="connsiteY445" fmla="*/ 14944 h 277473"/>
                <a:gd name="connsiteX446" fmla="*/ 130271 w 243141"/>
                <a:gd name="connsiteY446" fmla="*/ 14944 h 277473"/>
                <a:gd name="connsiteX447" fmla="*/ 130271 w 243141"/>
                <a:gd name="connsiteY447" fmla="*/ 16598 h 277473"/>
                <a:gd name="connsiteX448" fmla="*/ 130271 w 243141"/>
                <a:gd name="connsiteY448" fmla="*/ 18485 h 277473"/>
                <a:gd name="connsiteX449" fmla="*/ 125786 w 243141"/>
                <a:gd name="connsiteY449" fmla="*/ 13530 h 277473"/>
                <a:gd name="connsiteX450" fmla="*/ 124136 w 243141"/>
                <a:gd name="connsiteY450" fmla="*/ 13530 h 277473"/>
                <a:gd name="connsiteX451" fmla="*/ 125786 w 243141"/>
                <a:gd name="connsiteY451" fmla="*/ 15181 h 277473"/>
                <a:gd name="connsiteX452" fmla="*/ 123900 w 243141"/>
                <a:gd name="connsiteY452" fmla="*/ 15181 h 277473"/>
                <a:gd name="connsiteX453" fmla="*/ 123900 w 243141"/>
                <a:gd name="connsiteY453" fmla="*/ 15181 h 277473"/>
                <a:gd name="connsiteX454" fmla="*/ 121777 w 243141"/>
                <a:gd name="connsiteY454" fmla="*/ 13294 h 277473"/>
                <a:gd name="connsiteX455" fmla="*/ 121777 w 243141"/>
                <a:gd name="connsiteY455" fmla="*/ 13294 h 277473"/>
                <a:gd name="connsiteX456" fmla="*/ 126967 w 243141"/>
                <a:gd name="connsiteY456" fmla="*/ 18012 h 277473"/>
                <a:gd name="connsiteX457" fmla="*/ 124136 w 243141"/>
                <a:gd name="connsiteY457" fmla="*/ 16125 h 277473"/>
                <a:gd name="connsiteX458" fmla="*/ 122719 w 243141"/>
                <a:gd name="connsiteY458" fmla="*/ 16125 h 277473"/>
                <a:gd name="connsiteX459" fmla="*/ 125314 w 243141"/>
                <a:gd name="connsiteY459" fmla="*/ 18248 h 277473"/>
                <a:gd name="connsiteX460" fmla="*/ 126495 w 243141"/>
                <a:gd name="connsiteY460" fmla="*/ 18248 h 277473"/>
                <a:gd name="connsiteX461" fmla="*/ 126495 w 243141"/>
                <a:gd name="connsiteY461" fmla="*/ 18248 h 277473"/>
                <a:gd name="connsiteX462" fmla="*/ 129090 w 243141"/>
                <a:gd name="connsiteY462" fmla="*/ 20608 h 277473"/>
                <a:gd name="connsiteX463" fmla="*/ 126967 w 243141"/>
                <a:gd name="connsiteY463" fmla="*/ 20608 h 277473"/>
                <a:gd name="connsiteX464" fmla="*/ 124136 w 243141"/>
                <a:gd name="connsiteY464" fmla="*/ 18957 h 277473"/>
                <a:gd name="connsiteX465" fmla="*/ 128618 w 243141"/>
                <a:gd name="connsiteY465" fmla="*/ 22970 h 277473"/>
                <a:gd name="connsiteX466" fmla="*/ 126259 w 243141"/>
                <a:gd name="connsiteY466" fmla="*/ 22970 h 277473"/>
                <a:gd name="connsiteX467" fmla="*/ 130980 w 243141"/>
                <a:gd name="connsiteY467" fmla="*/ 27688 h 277473"/>
                <a:gd name="connsiteX468" fmla="*/ 128382 w 243141"/>
                <a:gd name="connsiteY468" fmla="*/ 25801 h 277473"/>
                <a:gd name="connsiteX469" fmla="*/ 134754 w 243141"/>
                <a:gd name="connsiteY469" fmla="*/ 31937 h 277473"/>
                <a:gd name="connsiteX470" fmla="*/ 130980 w 243141"/>
                <a:gd name="connsiteY470" fmla="*/ 27924 h 277473"/>
                <a:gd name="connsiteX471" fmla="*/ 132631 w 243141"/>
                <a:gd name="connsiteY471" fmla="*/ 27924 h 277473"/>
                <a:gd name="connsiteX472" fmla="*/ 130744 w 243141"/>
                <a:gd name="connsiteY472" fmla="*/ 26507 h 277473"/>
                <a:gd name="connsiteX473" fmla="*/ 130744 w 243141"/>
                <a:gd name="connsiteY473" fmla="*/ 23206 h 277473"/>
                <a:gd name="connsiteX474" fmla="*/ 132867 w 243141"/>
                <a:gd name="connsiteY474" fmla="*/ 27688 h 277473"/>
                <a:gd name="connsiteX475" fmla="*/ 136171 w 243141"/>
                <a:gd name="connsiteY475" fmla="*/ 32642 h 277473"/>
                <a:gd name="connsiteX476" fmla="*/ 130271 w 243141"/>
                <a:gd name="connsiteY476" fmla="*/ 28396 h 277473"/>
                <a:gd name="connsiteX477" fmla="*/ 131922 w 243141"/>
                <a:gd name="connsiteY477" fmla="*/ 30047 h 277473"/>
                <a:gd name="connsiteX478" fmla="*/ 129563 w 243141"/>
                <a:gd name="connsiteY478" fmla="*/ 30047 h 277473"/>
                <a:gd name="connsiteX479" fmla="*/ 131213 w 243141"/>
                <a:gd name="connsiteY479" fmla="*/ 32406 h 277473"/>
                <a:gd name="connsiteX480" fmla="*/ 132867 w 243141"/>
                <a:gd name="connsiteY480" fmla="*/ 32406 h 277473"/>
                <a:gd name="connsiteX481" fmla="*/ 132867 w 243141"/>
                <a:gd name="connsiteY481" fmla="*/ 33823 h 277473"/>
                <a:gd name="connsiteX482" fmla="*/ 130980 w 243141"/>
                <a:gd name="connsiteY482" fmla="*/ 32170 h 277473"/>
                <a:gd name="connsiteX483" fmla="*/ 132394 w 243141"/>
                <a:gd name="connsiteY483" fmla="*/ 34060 h 277473"/>
                <a:gd name="connsiteX484" fmla="*/ 130980 w 243141"/>
                <a:gd name="connsiteY484" fmla="*/ 34060 h 277473"/>
                <a:gd name="connsiteX485" fmla="*/ 132394 w 243141"/>
                <a:gd name="connsiteY485" fmla="*/ 36655 h 277473"/>
                <a:gd name="connsiteX486" fmla="*/ 126967 w 243141"/>
                <a:gd name="connsiteY486" fmla="*/ 32406 h 277473"/>
                <a:gd name="connsiteX487" fmla="*/ 128382 w 243141"/>
                <a:gd name="connsiteY487" fmla="*/ 35238 h 277473"/>
                <a:gd name="connsiteX488" fmla="*/ 126731 w 243141"/>
                <a:gd name="connsiteY488" fmla="*/ 35238 h 277473"/>
                <a:gd name="connsiteX489" fmla="*/ 128618 w 243141"/>
                <a:gd name="connsiteY489" fmla="*/ 35238 h 277473"/>
                <a:gd name="connsiteX490" fmla="*/ 128618 w 243141"/>
                <a:gd name="connsiteY490" fmla="*/ 35238 h 277473"/>
                <a:gd name="connsiteX491" fmla="*/ 130271 w 243141"/>
                <a:gd name="connsiteY491" fmla="*/ 35238 h 277473"/>
                <a:gd name="connsiteX492" fmla="*/ 131686 w 243141"/>
                <a:gd name="connsiteY492" fmla="*/ 35238 h 277473"/>
                <a:gd name="connsiteX493" fmla="*/ 129799 w 243141"/>
                <a:gd name="connsiteY493" fmla="*/ 35238 h 277473"/>
                <a:gd name="connsiteX494" fmla="*/ 131450 w 243141"/>
                <a:gd name="connsiteY494" fmla="*/ 36419 h 277473"/>
                <a:gd name="connsiteX495" fmla="*/ 131450 w 243141"/>
                <a:gd name="connsiteY495" fmla="*/ 36419 h 277473"/>
                <a:gd name="connsiteX496" fmla="*/ 131450 w 243141"/>
                <a:gd name="connsiteY496" fmla="*/ 36419 h 277473"/>
                <a:gd name="connsiteX497" fmla="*/ 131450 w 243141"/>
                <a:gd name="connsiteY497" fmla="*/ 36419 h 277473"/>
                <a:gd name="connsiteX498" fmla="*/ 128382 w 243141"/>
                <a:gd name="connsiteY498" fmla="*/ 34532 h 277473"/>
                <a:gd name="connsiteX499" fmla="*/ 134281 w 243141"/>
                <a:gd name="connsiteY499" fmla="*/ 42082 h 277473"/>
                <a:gd name="connsiteX500" fmla="*/ 132631 w 243141"/>
                <a:gd name="connsiteY500" fmla="*/ 42082 h 277473"/>
                <a:gd name="connsiteX501" fmla="*/ 134990 w 243141"/>
                <a:gd name="connsiteY501" fmla="*/ 45386 h 277473"/>
                <a:gd name="connsiteX502" fmla="*/ 131922 w 243141"/>
                <a:gd name="connsiteY502" fmla="*/ 42318 h 277473"/>
                <a:gd name="connsiteX503" fmla="*/ 131922 w 243141"/>
                <a:gd name="connsiteY503" fmla="*/ 42318 h 277473"/>
                <a:gd name="connsiteX504" fmla="*/ 131922 w 243141"/>
                <a:gd name="connsiteY504" fmla="*/ 45858 h 277473"/>
                <a:gd name="connsiteX505" fmla="*/ 128382 w 243141"/>
                <a:gd name="connsiteY505" fmla="*/ 42554 h 277473"/>
                <a:gd name="connsiteX506" fmla="*/ 128382 w 243141"/>
                <a:gd name="connsiteY506" fmla="*/ 42554 h 277473"/>
                <a:gd name="connsiteX507" fmla="*/ 130271 w 243141"/>
                <a:gd name="connsiteY507" fmla="*/ 48454 h 277473"/>
                <a:gd name="connsiteX508" fmla="*/ 127676 w 243141"/>
                <a:gd name="connsiteY508" fmla="*/ 46567 h 277473"/>
                <a:gd name="connsiteX509" fmla="*/ 130271 w 243141"/>
                <a:gd name="connsiteY509" fmla="*/ 49162 h 277473"/>
                <a:gd name="connsiteX510" fmla="*/ 130271 w 243141"/>
                <a:gd name="connsiteY510" fmla="*/ 49162 h 277473"/>
                <a:gd name="connsiteX511" fmla="*/ 131450 w 243141"/>
                <a:gd name="connsiteY511" fmla="*/ 49162 h 277473"/>
                <a:gd name="connsiteX512" fmla="*/ 131450 w 243141"/>
                <a:gd name="connsiteY512" fmla="*/ 51049 h 277473"/>
                <a:gd name="connsiteX513" fmla="*/ 129563 w 243141"/>
                <a:gd name="connsiteY513" fmla="*/ 51049 h 277473"/>
                <a:gd name="connsiteX514" fmla="*/ 129563 w 243141"/>
                <a:gd name="connsiteY514" fmla="*/ 52702 h 277473"/>
                <a:gd name="connsiteX515" fmla="*/ 127676 w 243141"/>
                <a:gd name="connsiteY515" fmla="*/ 52702 h 277473"/>
                <a:gd name="connsiteX516" fmla="*/ 127676 w 243141"/>
                <a:gd name="connsiteY516" fmla="*/ 52702 h 277473"/>
                <a:gd name="connsiteX517" fmla="*/ 129090 w 243141"/>
                <a:gd name="connsiteY517" fmla="*/ 52702 h 277473"/>
                <a:gd name="connsiteX518" fmla="*/ 129090 w 243141"/>
                <a:gd name="connsiteY518" fmla="*/ 56476 h 277473"/>
                <a:gd name="connsiteX519" fmla="*/ 127204 w 243141"/>
                <a:gd name="connsiteY519" fmla="*/ 55062 h 277473"/>
                <a:gd name="connsiteX520" fmla="*/ 127204 w 243141"/>
                <a:gd name="connsiteY520" fmla="*/ 55062 h 277473"/>
                <a:gd name="connsiteX521" fmla="*/ 129799 w 243141"/>
                <a:gd name="connsiteY521" fmla="*/ 56948 h 277473"/>
                <a:gd name="connsiteX522" fmla="*/ 129799 w 243141"/>
                <a:gd name="connsiteY522" fmla="*/ 56948 h 277473"/>
                <a:gd name="connsiteX523" fmla="*/ 127676 w 243141"/>
                <a:gd name="connsiteY523" fmla="*/ 56948 h 277473"/>
                <a:gd name="connsiteX524" fmla="*/ 130035 w 243141"/>
                <a:gd name="connsiteY524" fmla="*/ 58602 h 277473"/>
                <a:gd name="connsiteX525" fmla="*/ 130035 w 243141"/>
                <a:gd name="connsiteY525" fmla="*/ 59780 h 277473"/>
                <a:gd name="connsiteX526" fmla="*/ 127676 w 243141"/>
                <a:gd name="connsiteY526" fmla="*/ 58602 h 277473"/>
                <a:gd name="connsiteX527" fmla="*/ 129327 w 243141"/>
                <a:gd name="connsiteY527" fmla="*/ 59780 h 277473"/>
                <a:gd name="connsiteX528" fmla="*/ 124845 w 243141"/>
                <a:gd name="connsiteY528" fmla="*/ 58366 h 277473"/>
                <a:gd name="connsiteX529" fmla="*/ 129090 w 243141"/>
                <a:gd name="connsiteY529" fmla="*/ 60961 h 277473"/>
                <a:gd name="connsiteX530" fmla="*/ 126967 w 243141"/>
                <a:gd name="connsiteY530" fmla="*/ 60961 h 277473"/>
                <a:gd name="connsiteX531" fmla="*/ 129090 w 243141"/>
                <a:gd name="connsiteY531" fmla="*/ 63556 h 277473"/>
                <a:gd name="connsiteX532" fmla="*/ 126731 w 243141"/>
                <a:gd name="connsiteY532" fmla="*/ 63556 h 277473"/>
                <a:gd name="connsiteX533" fmla="*/ 128146 w 243141"/>
                <a:gd name="connsiteY533" fmla="*/ 64971 h 277473"/>
                <a:gd name="connsiteX534" fmla="*/ 128146 w 243141"/>
                <a:gd name="connsiteY534" fmla="*/ 64971 h 277473"/>
                <a:gd name="connsiteX535" fmla="*/ 128146 w 243141"/>
                <a:gd name="connsiteY535" fmla="*/ 68275 h 277473"/>
                <a:gd name="connsiteX536" fmla="*/ 125550 w 243141"/>
                <a:gd name="connsiteY536" fmla="*/ 65915 h 277473"/>
                <a:gd name="connsiteX537" fmla="*/ 127676 w 243141"/>
                <a:gd name="connsiteY537" fmla="*/ 68747 h 277473"/>
                <a:gd name="connsiteX538" fmla="*/ 127676 w 243141"/>
                <a:gd name="connsiteY538" fmla="*/ 68747 h 277473"/>
                <a:gd name="connsiteX539" fmla="*/ 127676 w 243141"/>
                <a:gd name="connsiteY539" fmla="*/ 68747 h 277473"/>
                <a:gd name="connsiteX540" fmla="*/ 126259 w 243141"/>
                <a:gd name="connsiteY540" fmla="*/ 67096 h 277473"/>
                <a:gd name="connsiteX541" fmla="*/ 123191 w 243141"/>
                <a:gd name="connsiteY541" fmla="*/ 64971 h 277473"/>
                <a:gd name="connsiteX542" fmla="*/ 126967 w 243141"/>
                <a:gd name="connsiteY542" fmla="*/ 69219 h 277473"/>
                <a:gd name="connsiteX543" fmla="*/ 126967 w 243141"/>
                <a:gd name="connsiteY543" fmla="*/ 69219 h 277473"/>
                <a:gd name="connsiteX544" fmla="*/ 124608 w 243141"/>
                <a:gd name="connsiteY544" fmla="*/ 67096 h 277473"/>
                <a:gd name="connsiteX545" fmla="*/ 124608 w 243141"/>
                <a:gd name="connsiteY545" fmla="*/ 67096 h 277473"/>
                <a:gd name="connsiteX546" fmla="*/ 122955 w 243141"/>
                <a:gd name="connsiteY546" fmla="*/ 67096 h 277473"/>
                <a:gd name="connsiteX547" fmla="*/ 122955 w 243141"/>
                <a:gd name="connsiteY547" fmla="*/ 68983 h 277473"/>
                <a:gd name="connsiteX548" fmla="*/ 120596 w 243141"/>
                <a:gd name="connsiteY548" fmla="*/ 68983 h 277473"/>
                <a:gd name="connsiteX549" fmla="*/ 122482 w 243141"/>
                <a:gd name="connsiteY549" fmla="*/ 71815 h 277473"/>
                <a:gd name="connsiteX550" fmla="*/ 124136 w 243141"/>
                <a:gd name="connsiteY550" fmla="*/ 71815 h 277473"/>
                <a:gd name="connsiteX551" fmla="*/ 124136 w 243141"/>
                <a:gd name="connsiteY551" fmla="*/ 73232 h 277473"/>
                <a:gd name="connsiteX552" fmla="*/ 122013 w 243141"/>
                <a:gd name="connsiteY552" fmla="*/ 71342 h 277473"/>
                <a:gd name="connsiteX553" fmla="*/ 118945 w 243141"/>
                <a:gd name="connsiteY553" fmla="*/ 69692 h 277473"/>
                <a:gd name="connsiteX554" fmla="*/ 121541 w 243141"/>
                <a:gd name="connsiteY554" fmla="*/ 72287 h 277473"/>
                <a:gd name="connsiteX555" fmla="*/ 122955 w 243141"/>
                <a:gd name="connsiteY555" fmla="*/ 72287 h 277473"/>
                <a:gd name="connsiteX556" fmla="*/ 122955 w 243141"/>
                <a:gd name="connsiteY556" fmla="*/ 72287 h 277473"/>
                <a:gd name="connsiteX557" fmla="*/ 122955 w 243141"/>
                <a:gd name="connsiteY557" fmla="*/ 72287 h 277473"/>
                <a:gd name="connsiteX558" fmla="*/ 122955 w 243141"/>
                <a:gd name="connsiteY558" fmla="*/ 72287 h 277473"/>
                <a:gd name="connsiteX559" fmla="*/ 122955 w 243141"/>
                <a:gd name="connsiteY559" fmla="*/ 72287 h 277473"/>
                <a:gd name="connsiteX560" fmla="*/ 126259 w 243141"/>
                <a:gd name="connsiteY560" fmla="*/ 74646 h 277473"/>
                <a:gd name="connsiteX561" fmla="*/ 124136 w 243141"/>
                <a:gd name="connsiteY561" fmla="*/ 74646 h 277473"/>
                <a:gd name="connsiteX562" fmla="*/ 126495 w 243141"/>
                <a:gd name="connsiteY562" fmla="*/ 76300 h 277473"/>
                <a:gd name="connsiteX563" fmla="*/ 126495 w 243141"/>
                <a:gd name="connsiteY563" fmla="*/ 76300 h 277473"/>
                <a:gd name="connsiteX564" fmla="*/ 122013 w 243141"/>
                <a:gd name="connsiteY564" fmla="*/ 73465 h 277473"/>
                <a:gd name="connsiteX565" fmla="*/ 124608 w 243141"/>
                <a:gd name="connsiteY565" fmla="*/ 75355 h 277473"/>
                <a:gd name="connsiteX566" fmla="*/ 124608 w 243141"/>
                <a:gd name="connsiteY566" fmla="*/ 75355 h 277473"/>
                <a:gd name="connsiteX567" fmla="*/ 122013 w 243141"/>
                <a:gd name="connsiteY567" fmla="*/ 73938 h 277473"/>
                <a:gd name="connsiteX568" fmla="*/ 122013 w 243141"/>
                <a:gd name="connsiteY568" fmla="*/ 73938 h 277473"/>
                <a:gd name="connsiteX569" fmla="*/ 122013 w 243141"/>
                <a:gd name="connsiteY569" fmla="*/ 75827 h 277473"/>
                <a:gd name="connsiteX570" fmla="*/ 119887 w 243141"/>
                <a:gd name="connsiteY570" fmla="*/ 75827 h 277473"/>
                <a:gd name="connsiteX571" fmla="*/ 119887 w 243141"/>
                <a:gd name="connsiteY571" fmla="*/ 77478 h 277473"/>
                <a:gd name="connsiteX572" fmla="*/ 122246 w 243141"/>
                <a:gd name="connsiteY572" fmla="*/ 79131 h 277473"/>
                <a:gd name="connsiteX573" fmla="*/ 119181 w 243141"/>
                <a:gd name="connsiteY573" fmla="*/ 77714 h 277473"/>
                <a:gd name="connsiteX574" fmla="*/ 119181 w 243141"/>
                <a:gd name="connsiteY574" fmla="*/ 77714 h 277473"/>
                <a:gd name="connsiteX575" fmla="*/ 117528 w 243141"/>
                <a:gd name="connsiteY575" fmla="*/ 79365 h 277473"/>
                <a:gd name="connsiteX576" fmla="*/ 120360 w 243141"/>
                <a:gd name="connsiteY576" fmla="*/ 82199 h 277473"/>
                <a:gd name="connsiteX577" fmla="*/ 118709 w 243141"/>
                <a:gd name="connsiteY577" fmla="*/ 82199 h 277473"/>
                <a:gd name="connsiteX578" fmla="*/ 117292 w 243141"/>
                <a:gd name="connsiteY578" fmla="*/ 80309 h 277473"/>
                <a:gd name="connsiteX579" fmla="*/ 117292 w 243141"/>
                <a:gd name="connsiteY579" fmla="*/ 82432 h 277473"/>
                <a:gd name="connsiteX580" fmla="*/ 114224 w 243141"/>
                <a:gd name="connsiteY580" fmla="*/ 80782 h 277473"/>
                <a:gd name="connsiteX581" fmla="*/ 114224 w 243141"/>
                <a:gd name="connsiteY581" fmla="*/ 82199 h 277473"/>
                <a:gd name="connsiteX582" fmla="*/ 112573 w 243141"/>
                <a:gd name="connsiteY582" fmla="*/ 82199 h 277473"/>
                <a:gd name="connsiteX583" fmla="*/ 112573 w 243141"/>
                <a:gd name="connsiteY583" fmla="*/ 82199 h 277473"/>
                <a:gd name="connsiteX584" fmla="*/ 112573 w 243141"/>
                <a:gd name="connsiteY584" fmla="*/ 83377 h 277473"/>
                <a:gd name="connsiteX585" fmla="*/ 113988 w 243141"/>
                <a:gd name="connsiteY585" fmla="*/ 83377 h 277473"/>
                <a:gd name="connsiteX586" fmla="*/ 113988 w 243141"/>
                <a:gd name="connsiteY586" fmla="*/ 83377 h 277473"/>
                <a:gd name="connsiteX587" fmla="*/ 111392 w 243141"/>
                <a:gd name="connsiteY587" fmla="*/ 81490 h 277473"/>
                <a:gd name="connsiteX588" fmla="*/ 108088 w 243141"/>
                <a:gd name="connsiteY588" fmla="*/ 81490 h 277473"/>
                <a:gd name="connsiteX589" fmla="*/ 108088 w 243141"/>
                <a:gd name="connsiteY589" fmla="*/ 81490 h 277473"/>
                <a:gd name="connsiteX590" fmla="*/ 106438 w 243141"/>
                <a:gd name="connsiteY590" fmla="*/ 81490 h 277473"/>
                <a:gd name="connsiteX591" fmla="*/ 111392 w 243141"/>
                <a:gd name="connsiteY591" fmla="*/ 82905 h 277473"/>
                <a:gd name="connsiteX592" fmla="*/ 109033 w 243141"/>
                <a:gd name="connsiteY592" fmla="*/ 82905 h 277473"/>
                <a:gd name="connsiteX593" fmla="*/ 113752 w 243141"/>
                <a:gd name="connsiteY593" fmla="*/ 85500 h 277473"/>
                <a:gd name="connsiteX594" fmla="*/ 110448 w 243141"/>
                <a:gd name="connsiteY594" fmla="*/ 85500 h 277473"/>
                <a:gd name="connsiteX595" fmla="*/ 114460 w 243141"/>
                <a:gd name="connsiteY595" fmla="*/ 88804 h 277473"/>
                <a:gd name="connsiteX596" fmla="*/ 110684 w 243141"/>
                <a:gd name="connsiteY596" fmla="*/ 86917 h 277473"/>
                <a:gd name="connsiteX597" fmla="*/ 107852 w 243141"/>
                <a:gd name="connsiteY597" fmla="*/ 85031 h 277473"/>
                <a:gd name="connsiteX598" fmla="*/ 110448 w 243141"/>
                <a:gd name="connsiteY598" fmla="*/ 86917 h 277473"/>
                <a:gd name="connsiteX599" fmla="*/ 110448 w 243141"/>
                <a:gd name="connsiteY599" fmla="*/ 86917 h 277473"/>
                <a:gd name="connsiteX600" fmla="*/ 108325 w 243141"/>
                <a:gd name="connsiteY600" fmla="*/ 86917 h 277473"/>
                <a:gd name="connsiteX601" fmla="*/ 106202 w 243141"/>
                <a:gd name="connsiteY601" fmla="*/ 85031 h 277473"/>
                <a:gd name="connsiteX602" fmla="*/ 106202 w 243141"/>
                <a:gd name="connsiteY602" fmla="*/ 86445 h 277473"/>
                <a:gd name="connsiteX603" fmla="*/ 106202 w 243141"/>
                <a:gd name="connsiteY603" fmla="*/ 86445 h 277473"/>
                <a:gd name="connsiteX604" fmla="*/ 109033 w 243141"/>
                <a:gd name="connsiteY604" fmla="*/ 90458 h 277473"/>
                <a:gd name="connsiteX605" fmla="*/ 105966 w 243141"/>
                <a:gd name="connsiteY605" fmla="*/ 88804 h 277473"/>
                <a:gd name="connsiteX606" fmla="*/ 107852 w 243141"/>
                <a:gd name="connsiteY606" fmla="*/ 90930 h 277473"/>
                <a:gd name="connsiteX607" fmla="*/ 107852 w 243141"/>
                <a:gd name="connsiteY607" fmla="*/ 92817 h 277473"/>
                <a:gd name="connsiteX608" fmla="*/ 107852 w 243141"/>
                <a:gd name="connsiteY608" fmla="*/ 92817 h 277473"/>
                <a:gd name="connsiteX609" fmla="*/ 105493 w 243141"/>
                <a:gd name="connsiteY609" fmla="*/ 92817 h 277473"/>
                <a:gd name="connsiteX610" fmla="*/ 108561 w 243141"/>
                <a:gd name="connsiteY610" fmla="*/ 94467 h 277473"/>
                <a:gd name="connsiteX611" fmla="*/ 105966 w 243141"/>
                <a:gd name="connsiteY611" fmla="*/ 94467 h 277473"/>
                <a:gd name="connsiteX612" fmla="*/ 105966 w 243141"/>
                <a:gd name="connsiteY612" fmla="*/ 94467 h 277473"/>
                <a:gd name="connsiteX613" fmla="*/ 107616 w 243141"/>
                <a:gd name="connsiteY613" fmla="*/ 95648 h 277473"/>
                <a:gd name="connsiteX614" fmla="*/ 109506 w 243141"/>
                <a:gd name="connsiteY614" fmla="*/ 95648 h 277473"/>
                <a:gd name="connsiteX615" fmla="*/ 108088 w 243141"/>
                <a:gd name="connsiteY615" fmla="*/ 95648 h 277473"/>
                <a:gd name="connsiteX616" fmla="*/ 108088 w 243141"/>
                <a:gd name="connsiteY616" fmla="*/ 95648 h 277473"/>
                <a:gd name="connsiteX617" fmla="*/ 108088 w 243141"/>
                <a:gd name="connsiteY617" fmla="*/ 94231 h 277473"/>
                <a:gd name="connsiteX618" fmla="*/ 108088 w 243141"/>
                <a:gd name="connsiteY618" fmla="*/ 94231 h 277473"/>
                <a:gd name="connsiteX619" fmla="*/ 108088 w 243141"/>
                <a:gd name="connsiteY619" fmla="*/ 94231 h 277473"/>
                <a:gd name="connsiteX620" fmla="*/ 109742 w 243141"/>
                <a:gd name="connsiteY620" fmla="*/ 94231 h 277473"/>
                <a:gd name="connsiteX621" fmla="*/ 109742 w 243141"/>
                <a:gd name="connsiteY621" fmla="*/ 94231 h 277473"/>
                <a:gd name="connsiteX622" fmla="*/ 107383 w 243141"/>
                <a:gd name="connsiteY622" fmla="*/ 94231 h 277473"/>
                <a:gd name="connsiteX623" fmla="*/ 109033 w 243141"/>
                <a:gd name="connsiteY623" fmla="*/ 95648 h 277473"/>
                <a:gd name="connsiteX624" fmla="*/ 107147 w 243141"/>
                <a:gd name="connsiteY624" fmla="*/ 95648 h 277473"/>
                <a:gd name="connsiteX625" fmla="*/ 108797 w 243141"/>
                <a:gd name="connsiteY625" fmla="*/ 95648 h 277473"/>
                <a:gd name="connsiteX626" fmla="*/ 104315 w 243141"/>
                <a:gd name="connsiteY626" fmla="*/ 95648 h 277473"/>
                <a:gd name="connsiteX627" fmla="*/ 102425 w 243141"/>
                <a:gd name="connsiteY627" fmla="*/ 94231 h 277473"/>
                <a:gd name="connsiteX628" fmla="*/ 101011 w 243141"/>
                <a:gd name="connsiteY628" fmla="*/ 94231 h 277473"/>
                <a:gd name="connsiteX629" fmla="*/ 102898 w 243141"/>
                <a:gd name="connsiteY629" fmla="*/ 94231 h 277473"/>
                <a:gd name="connsiteX630" fmla="*/ 102898 w 243141"/>
                <a:gd name="connsiteY630" fmla="*/ 95412 h 277473"/>
                <a:gd name="connsiteX631" fmla="*/ 101247 w 243141"/>
                <a:gd name="connsiteY631" fmla="*/ 94231 h 277473"/>
                <a:gd name="connsiteX632" fmla="*/ 101247 w 243141"/>
                <a:gd name="connsiteY632" fmla="*/ 94231 h 277473"/>
                <a:gd name="connsiteX633" fmla="*/ 102898 w 243141"/>
                <a:gd name="connsiteY633" fmla="*/ 94231 h 277473"/>
                <a:gd name="connsiteX634" fmla="*/ 102898 w 243141"/>
                <a:gd name="connsiteY634" fmla="*/ 94231 h 277473"/>
                <a:gd name="connsiteX635" fmla="*/ 101247 w 243141"/>
                <a:gd name="connsiteY635" fmla="*/ 94231 h 277473"/>
                <a:gd name="connsiteX636" fmla="*/ 101247 w 243141"/>
                <a:gd name="connsiteY636" fmla="*/ 94231 h 277473"/>
                <a:gd name="connsiteX637" fmla="*/ 99121 w 243141"/>
                <a:gd name="connsiteY637" fmla="*/ 94231 h 277473"/>
                <a:gd name="connsiteX638" fmla="*/ 99121 w 243141"/>
                <a:gd name="connsiteY638" fmla="*/ 96357 h 277473"/>
                <a:gd name="connsiteX639" fmla="*/ 100302 w 243141"/>
                <a:gd name="connsiteY639" fmla="*/ 96357 h 277473"/>
                <a:gd name="connsiteX640" fmla="*/ 100302 w 243141"/>
                <a:gd name="connsiteY640" fmla="*/ 96357 h 277473"/>
                <a:gd name="connsiteX641" fmla="*/ 98649 w 243141"/>
                <a:gd name="connsiteY641" fmla="*/ 96357 h 277473"/>
                <a:gd name="connsiteX642" fmla="*/ 98649 w 243141"/>
                <a:gd name="connsiteY642" fmla="*/ 98480 h 277473"/>
                <a:gd name="connsiteX643" fmla="*/ 98649 w 243141"/>
                <a:gd name="connsiteY643" fmla="*/ 98480 h 277473"/>
                <a:gd name="connsiteX644" fmla="*/ 100539 w 243141"/>
                <a:gd name="connsiteY644" fmla="*/ 99897 h 277473"/>
                <a:gd name="connsiteX645" fmla="*/ 102189 w 243141"/>
                <a:gd name="connsiteY645" fmla="*/ 99897 h 277473"/>
                <a:gd name="connsiteX646" fmla="*/ 102189 w 243141"/>
                <a:gd name="connsiteY646" fmla="*/ 99897 h 277473"/>
                <a:gd name="connsiteX647" fmla="*/ 102189 w 243141"/>
                <a:gd name="connsiteY647" fmla="*/ 99897 h 277473"/>
                <a:gd name="connsiteX648" fmla="*/ 105257 w 243141"/>
                <a:gd name="connsiteY648" fmla="*/ 101548 h 277473"/>
                <a:gd name="connsiteX649" fmla="*/ 102662 w 243141"/>
                <a:gd name="connsiteY649" fmla="*/ 102729 h 277473"/>
                <a:gd name="connsiteX650" fmla="*/ 102662 w 243141"/>
                <a:gd name="connsiteY650" fmla="*/ 102729 h 277473"/>
                <a:gd name="connsiteX651" fmla="*/ 100775 w 243141"/>
                <a:gd name="connsiteY651" fmla="*/ 102729 h 277473"/>
                <a:gd name="connsiteX652" fmla="*/ 100775 w 243141"/>
                <a:gd name="connsiteY652" fmla="*/ 104143 h 277473"/>
                <a:gd name="connsiteX653" fmla="*/ 100775 w 243141"/>
                <a:gd name="connsiteY653" fmla="*/ 105560 h 277473"/>
                <a:gd name="connsiteX654" fmla="*/ 96762 w 243141"/>
                <a:gd name="connsiteY654" fmla="*/ 102729 h 277473"/>
                <a:gd name="connsiteX655" fmla="*/ 96762 w 243141"/>
                <a:gd name="connsiteY655" fmla="*/ 101311 h 277473"/>
                <a:gd name="connsiteX656" fmla="*/ 95112 w 243141"/>
                <a:gd name="connsiteY656" fmla="*/ 101311 h 277473"/>
                <a:gd name="connsiteX657" fmla="*/ 97235 w 243141"/>
                <a:gd name="connsiteY657" fmla="*/ 103198 h 277473"/>
                <a:gd name="connsiteX658" fmla="*/ 97235 w 243141"/>
                <a:gd name="connsiteY658" fmla="*/ 103198 h 277473"/>
                <a:gd name="connsiteX659" fmla="*/ 97235 w 243141"/>
                <a:gd name="connsiteY659" fmla="*/ 103198 h 277473"/>
                <a:gd name="connsiteX660" fmla="*/ 97235 w 243141"/>
                <a:gd name="connsiteY660" fmla="*/ 103198 h 277473"/>
                <a:gd name="connsiteX661" fmla="*/ 95584 w 243141"/>
                <a:gd name="connsiteY661" fmla="*/ 103198 h 277473"/>
                <a:gd name="connsiteX662" fmla="*/ 95584 w 243141"/>
                <a:gd name="connsiteY662" fmla="*/ 104615 h 277473"/>
                <a:gd name="connsiteX663" fmla="*/ 97707 w 243141"/>
                <a:gd name="connsiteY663" fmla="*/ 106030 h 277473"/>
                <a:gd name="connsiteX664" fmla="*/ 97707 w 243141"/>
                <a:gd name="connsiteY664" fmla="*/ 106030 h 277473"/>
                <a:gd name="connsiteX665" fmla="*/ 96054 w 243141"/>
                <a:gd name="connsiteY665" fmla="*/ 106030 h 277473"/>
                <a:gd name="connsiteX666" fmla="*/ 96054 w 243141"/>
                <a:gd name="connsiteY666" fmla="*/ 106030 h 277473"/>
                <a:gd name="connsiteX667" fmla="*/ 93931 w 243141"/>
                <a:gd name="connsiteY667" fmla="*/ 104615 h 277473"/>
                <a:gd name="connsiteX668" fmla="*/ 93931 w 243141"/>
                <a:gd name="connsiteY668" fmla="*/ 106266 h 277473"/>
                <a:gd name="connsiteX669" fmla="*/ 91572 w 243141"/>
                <a:gd name="connsiteY669" fmla="*/ 106266 h 277473"/>
                <a:gd name="connsiteX670" fmla="*/ 91572 w 243141"/>
                <a:gd name="connsiteY670" fmla="*/ 106266 h 277473"/>
                <a:gd name="connsiteX671" fmla="*/ 91572 w 243141"/>
                <a:gd name="connsiteY671" fmla="*/ 107919 h 277473"/>
                <a:gd name="connsiteX672" fmla="*/ 91572 w 243141"/>
                <a:gd name="connsiteY672" fmla="*/ 109570 h 277473"/>
                <a:gd name="connsiteX673" fmla="*/ 89685 w 243141"/>
                <a:gd name="connsiteY673" fmla="*/ 109570 h 277473"/>
                <a:gd name="connsiteX674" fmla="*/ 91335 w 243141"/>
                <a:gd name="connsiteY674" fmla="*/ 111929 h 277473"/>
                <a:gd name="connsiteX675" fmla="*/ 92750 w 243141"/>
                <a:gd name="connsiteY675" fmla="*/ 111929 h 277473"/>
                <a:gd name="connsiteX676" fmla="*/ 92750 w 243141"/>
                <a:gd name="connsiteY676" fmla="*/ 113346 h 277473"/>
                <a:gd name="connsiteX677" fmla="*/ 92750 w 243141"/>
                <a:gd name="connsiteY677" fmla="*/ 113346 h 277473"/>
                <a:gd name="connsiteX678" fmla="*/ 94167 w 243141"/>
                <a:gd name="connsiteY678" fmla="*/ 114761 h 277473"/>
                <a:gd name="connsiteX679" fmla="*/ 94167 w 243141"/>
                <a:gd name="connsiteY679" fmla="*/ 114761 h 277473"/>
                <a:gd name="connsiteX680" fmla="*/ 91572 w 243141"/>
                <a:gd name="connsiteY680" fmla="*/ 113346 h 277473"/>
                <a:gd name="connsiteX681" fmla="*/ 89918 w 243141"/>
                <a:gd name="connsiteY681" fmla="*/ 113346 h 277473"/>
                <a:gd name="connsiteX682" fmla="*/ 91572 w 243141"/>
                <a:gd name="connsiteY682" fmla="*/ 114997 h 277473"/>
                <a:gd name="connsiteX683" fmla="*/ 86850 w 243141"/>
                <a:gd name="connsiteY683" fmla="*/ 110042 h 277473"/>
                <a:gd name="connsiteX684" fmla="*/ 84964 w 243141"/>
                <a:gd name="connsiteY684" fmla="*/ 110042 h 277473"/>
                <a:gd name="connsiteX685" fmla="*/ 84964 w 243141"/>
                <a:gd name="connsiteY685" fmla="*/ 110042 h 277473"/>
                <a:gd name="connsiteX686" fmla="*/ 86617 w 243141"/>
                <a:gd name="connsiteY686" fmla="*/ 110042 h 277473"/>
                <a:gd name="connsiteX687" fmla="*/ 84491 w 243141"/>
                <a:gd name="connsiteY687" fmla="*/ 110042 h 277473"/>
                <a:gd name="connsiteX688" fmla="*/ 84491 w 243141"/>
                <a:gd name="connsiteY688" fmla="*/ 110042 h 277473"/>
                <a:gd name="connsiteX689" fmla="*/ 84491 w 243141"/>
                <a:gd name="connsiteY689" fmla="*/ 111696 h 277473"/>
                <a:gd name="connsiteX690" fmla="*/ 85908 w 243141"/>
                <a:gd name="connsiteY690" fmla="*/ 111696 h 277473"/>
                <a:gd name="connsiteX691" fmla="*/ 85908 w 243141"/>
                <a:gd name="connsiteY691" fmla="*/ 111696 h 277473"/>
                <a:gd name="connsiteX692" fmla="*/ 87559 w 243141"/>
                <a:gd name="connsiteY692" fmla="*/ 113346 h 277473"/>
                <a:gd name="connsiteX693" fmla="*/ 87559 w 243141"/>
                <a:gd name="connsiteY693" fmla="*/ 113346 h 277473"/>
                <a:gd name="connsiteX694" fmla="*/ 89685 w 243141"/>
                <a:gd name="connsiteY694" fmla="*/ 114997 h 277473"/>
                <a:gd name="connsiteX695" fmla="*/ 89685 w 243141"/>
                <a:gd name="connsiteY695" fmla="*/ 114997 h 277473"/>
                <a:gd name="connsiteX696" fmla="*/ 91808 w 243141"/>
                <a:gd name="connsiteY696" fmla="*/ 114997 h 277473"/>
                <a:gd name="connsiteX697" fmla="*/ 91808 w 243141"/>
                <a:gd name="connsiteY697" fmla="*/ 114997 h 277473"/>
                <a:gd name="connsiteX698" fmla="*/ 87795 w 243141"/>
                <a:gd name="connsiteY698" fmla="*/ 112165 h 277473"/>
                <a:gd name="connsiteX699" fmla="*/ 89212 w 243141"/>
                <a:gd name="connsiteY699" fmla="*/ 113582 h 277473"/>
                <a:gd name="connsiteX700" fmla="*/ 87087 w 243141"/>
                <a:gd name="connsiteY700" fmla="*/ 113582 h 277473"/>
                <a:gd name="connsiteX701" fmla="*/ 88976 w 243141"/>
                <a:gd name="connsiteY701" fmla="*/ 115469 h 277473"/>
                <a:gd name="connsiteX702" fmla="*/ 87087 w 243141"/>
                <a:gd name="connsiteY702" fmla="*/ 115469 h 277473"/>
                <a:gd name="connsiteX703" fmla="*/ 87087 w 243141"/>
                <a:gd name="connsiteY703" fmla="*/ 112874 h 277473"/>
                <a:gd name="connsiteX704" fmla="*/ 83785 w 243141"/>
                <a:gd name="connsiteY704" fmla="*/ 110042 h 277473"/>
                <a:gd name="connsiteX705" fmla="*/ 82604 w 243141"/>
                <a:gd name="connsiteY705" fmla="*/ 110042 h 277473"/>
                <a:gd name="connsiteX706" fmla="*/ 81187 w 243141"/>
                <a:gd name="connsiteY706" fmla="*/ 110042 h 277473"/>
                <a:gd name="connsiteX707" fmla="*/ 84727 w 243141"/>
                <a:gd name="connsiteY707" fmla="*/ 112638 h 277473"/>
                <a:gd name="connsiteX708" fmla="*/ 84727 w 243141"/>
                <a:gd name="connsiteY708" fmla="*/ 112638 h 277473"/>
                <a:gd name="connsiteX709" fmla="*/ 83077 w 243141"/>
                <a:gd name="connsiteY709" fmla="*/ 112638 h 277473"/>
                <a:gd name="connsiteX710" fmla="*/ 83077 w 243141"/>
                <a:gd name="connsiteY710" fmla="*/ 112638 h 277473"/>
                <a:gd name="connsiteX711" fmla="*/ 81187 w 243141"/>
                <a:gd name="connsiteY711" fmla="*/ 112638 h 277473"/>
                <a:gd name="connsiteX712" fmla="*/ 79773 w 243141"/>
                <a:gd name="connsiteY712" fmla="*/ 112638 h 277473"/>
                <a:gd name="connsiteX713" fmla="*/ 79773 w 243141"/>
                <a:gd name="connsiteY713" fmla="*/ 114527 h 277473"/>
                <a:gd name="connsiteX714" fmla="*/ 81660 w 243141"/>
                <a:gd name="connsiteY714" fmla="*/ 114527 h 277473"/>
                <a:gd name="connsiteX715" fmla="*/ 81660 w 243141"/>
                <a:gd name="connsiteY715" fmla="*/ 117123 h 277473"/>
                <a:gd name="connsiteX716" fmla="*/ 79064 w 243141"/>
                <a:gd name="connsiteY716" fmla="*/ 115469 h 277473"/>
                <a:gd name="connsiteX717" fmla="*/ 79064 w 243141"/>
                <a:gd name="connsiteY717" fmla="*/ 115469 h 277473"/>
                <a:gd name="connsiteX718" fmla="*/ 76469 w 243141"/>
                <a:gd name="connsiteY718" fmla="*/ 113582 h 277473"/>
                <a:gd name="connsiteX719" fmla="*/ 76469 w 243141"/>
                <a:gd name="connsiteY719" fmla="*/ 113582 h 277473"/>
                <a:gd name="connsiteX720" fmla="*/ 77886 w 243141"/>
                <a:gd name="connsiteY720" fmla="*/ 113582 h 277473"/>
                <a:gd name="connsiteX721" fmla="*/ 77886 w 243141"/>
                <a:gd name="connsiteY721" fmla="*/ 116178 h 277473"/>
                <a:gd name="connsiteX722" fmla="*/ 73401 w 243141"/>
                <a:gd name="connsiteY722" fmla="*/ 113819 h 277473"/>
                <a:gd name="connsiteX723" fmla="*/ 73401 w 243141"/>
                <a:gd name="connsiteY723" fmla="*/ 113819 h 277473"/>
                <a:gd name="connsiteX724" fmla="*/ 75052 w 243141"/>
                <a:gd name="connsiteY724" fmla="*/ 113819 h 277473"/>
                <a:gd name="connsiteX725" fmla="*/ 78828 w 243141"/>
                <a:gd name="connsiteY725" fmla="*/ 117359 h 277473"/>
                <a:gd name="connsiteX726" fmla="*/ 75760 w 243141"/>
                <a:gd name="connsiteY726" fmla="*/ 114761 h 277473"/>
                <a:gd name="connsiteX727" fmla="*/ 75760 w 243141"/>
                <a:gd name="connsiteY727" fmla="*/ 114761 h 277473"/>
                <a:gd name="connsiteX728" fmla="*/ 78119 w 243141"/>
                <a:gd name="connsiteY728" fmla="*/ 116414 h 277473"/>
                <a:gd name="connsiteX729" fmla="*/ 78119 w 243141"/>
                <a:gd name="connsiteY729" fmla="*/ 116414 h 277473"/>
                <a:gd name="connsiteX730" fmla="*/ 80009 w 243141"/>
                <a:gd name="connsiteY730" fmla="*/ 116414 h 277473"/>
                <a:gd name="connsiteX731" fmla="*/ 78356 w 243141"/>
                <a:gd name="connsiteY731" fmla="*/ 114055 h 277473"/>
                <a:gd name="connsiteX732" fmla="*/ 78356 w 243141"/>
                <a:gd name="connsiteY732" fmla="*/ 114055 h 277473"/>
                <a:gd name="connsiteX733" fmla="*/ 78356 w 243141"/>
                <a:gd name="connsiteY733" fmla="*/ 114055 h 277473"/>
                <a:gd name="connsiteX734" fmla="*/ 78356 w 243141"/>
                <a:gd name="connsiteY734" fmla="*/ 118537 h 277473"/>
                <a:gd name="connsiteX735" fmla="*/ 79773 w 243141"/>
                <a:gd name="connsiteY735" fmla="*/ 118537 h 277473"/>
                <a:gd name="connsiteX736" fmla="*/ 79773 w 243141"/>
                <a:gd name="connsiteY736" fmla="*/ 118537 h 277473"/>
                <a:gd name="connsiteX737" fmla="*/ 79773 w 243141"/>
                <a:gd name="connsiteY737" fmla="*/ 118537 h 277473"/>
                <a:gd name="connsiteX738" fmla="*/ 81187 w 243141"/>
                <a:gd name="connsiteY738" fmla="*/ 120427 h 277473"/>
                <a:gd name="connsiteX739" fmla="*/ 81187 w 243141"/>
                <a:gd name="connsiteY739" fmla="*/ 120427 h 277473"/>
                <a:gd name="connsiteX740" fmla="*/ 77650 w 243141"/>
                <a:gd name="connsiteY740" fmla="*/ 117595 h 277473"/>
                <a:gd name="connsiteX741" fmla="*/ 75052 w 243141"/>
                <a:gd name="connsiteY741" fmla="*/ 117595 h 277473"/>
                <a:gd name="connsiteX742" fmla="*/ 75052 w 243141"/>
                <a:gd name="connsiteY742" fmla="*/ 114997 h 277473"/>
                <a:gd name="connsiteX743" fmla="*/ 71987 w 243141"/>
                <a:gd name="connsiteY743" fmla="*/ 113582 h 277473"/>
                <a:gd name="connsiteX744" fmla="*/ 75288 w 243141"/>
                <a:gd name="connsiteY744" fmla="*/ 115942 h 277473"/>
                <a:gd name="connsiteX745" fmla="*/ 75288 w 243141"/>
                <a:gd name="connsiteY745" fmla="*/ 115942 h 277473"/>
                <a:gd name="connsiteX746" fmla="*/ 77414 w 243141"/>
                <a:gd name="connsiteY746" fmla="*/ 117359 h 277473"/>
                <a:gd name="connsiteX747" fmla="*/ 77414 w 243141"/>
                <a:gd name="connsiteY747" fmla="*/ 117359 h 277473"/>
                <a:gd name="connsiteX748" fmla="*/ 79064 w 243141"/>
                <a:gd name="connsiteY748" fmla="*/ 119009 h 277473"/>
                <a:gd name="connsiteX749" fmla="*/ 79064 w 243141"/>
                <a:gd name="connsiteY749" fmla="*/ 120427 h 277473"/>
                <a:gd name="connsiteX750" fmla="*/ 76233 w 243141"/>
                <a:gd name="connsiteY750" fmla="*/ 118301 h 277473"/>
                <a:gd name="connsiteX751" fmla="*/ 76233 w 243141"/>
                <a:gd name="connsiteY751" fmla="*/ 121605 h 277473"/>
                <a:gd name="connsiteX752" fmla="*/ 73874 w 243141"/>
                <a:gd name="connsiteY752" fmla="*/ 119954 h 277473"/>
                <a:gd name="connsiteX753" fmla="*/ 73874 w 243141"/>
                <a:gd name="connsiteY753" fmla="*/ 121841 h 277473"/>
                <a:gd name="connsiteX754" fmla="*/ 76233 w 243141"/>
                <a:gd name="connsiteY754" fmla="*/ 121841 h 277473"/>
                <a:gd name="connsiteX755" fmla="*/ 76233 w 243141"/>
                <a:gd name="connsiteY755" fmla="*/ 123494 h 277473"/>
                <a:gd name="connsiteX756" fmla="*/ 74582 w 243141"/>
                <a:gd name="connsiteY756" fmla="*/ 121605 h 277473"/>
                <a:gd name="connsiteX757" fmla="*/ 71514 w 243141"/>
                <a:gd name="connsiteY757" fmla="*/ 119482 h 277473"/>
                <a:gd name="connsiteX758" fmla="*/ 73637 w 243141"/>
                <a:gd name="connsiteY758" fmla="*/ 122549 h 277473"/>
                <a:gd name="connsiteX759" fmla="*/ 73637 w 243141"/>
                <a:gd name="connsiteY759" fmla="*/ 122549 h 277473"/>
                <a:gd name="connsiteX760" fmla="*/ 73637 w 243141"/>
                <a:gd name="connsiteY760" fmla="*/ 124200 h 277473"/>
                <a:gd name="connsiteX761" fmla="*/ 71751 w 243141"/>
                <a:gd name="connsiteY761" fmla="*/ 124200 h 277473"/>
                <a:gd name="connsiteX762" fmla="*/ 71751 w 243141"/>
                <a:gd name="connsiteY762" fmla="*/ 126090 h 277473"/>
                <a:gd name="connsiteX763" fmla="*/ 68919 w 243141"/>
                <a:gd name="connsiteY763" fmla="*/ 123494 h 277473"/>
                <a:gd name="connsiteX764" fmla="*/ 68919 w 243141"/>
                <a:gd name="connsiteY764" fmla="*/ 123494 h 277473"/>
                <a:gd name="connsiteX765" fmla="*/ 66793 w 243141"/>
                <a:gd name="connsiteY765" fmla="*/ 122313 h 277473"/>
                <a:gd name="connsiteX766" fmla="*/ 68210 w 243141"/>
                <a:gd name="connsiteY766" fmla="*/ 123728 h 277473"/>
                <a:gd name="connsiteX767" fmla="*/ 68210 w 243141"/>
                <a:gd name="connsiteY767" fmla="*/ 123728 h 277473"/>
                <a:gd name="connsiteX768" fmla="*/ 68210 w 243141"/>
                <a:gd name="connsiteY768" fmla="*/ 122549 h 277473"/>
                <a:gd name="connsiteX769" fmla="*/ 66087 w 243141"/>
                <a:gd name="connsiteY769" fmla="*/ 122549 h 277473"/>
                <a:gd name="connsiteX770" fmla="*/ 67738 w 243141"/>
                <a:gd name="connsiteY770" fmla="*/ 124436 h 277473"/>
                <a:gd name="connsiteX771" fmla="*/ 69625 w 243141"/>
                <a:gd name="connsiteY771" fmla="*/ 124436 h 277473"/>
                <a:gd name="connsiteX772" fmla="*/ 67974 w 243141"/>
                <a:gd name="connsiteY772" fmla="*/ 124436 h 277473"/>
                <a:gd name="connsiteX773" fmla="*/ 65615 w 243141"/>
                <a:gd name="connsiteY773" fmla="*/ 124436 h 277473"/>
                <a:gd name="connsiteX774" fmla="*/ 65615 w 243141"/>
                <a:gd name="connsiteY774" fmla="*/ 126326 h 277473"/>
                <a:gd name="connsiteX775" fmla="*/ 67029 w 243141"/>
                <a:gd name="connsiteY775" fmla="*/ 126326 h 277473"/>
                <a:gd name="connsiteX776" fmla="*/ 67029 w 243141"/>
                <a:gd name="connsiteY776" fmla="*/ 128213 h 277473"/>
                <a:gd name="connsiteX777" fmla="*/ 65851 w 243141"/>
                <a:gd name="connsiteY777" fmla="*/ 126795 h 277473"/>
                <a:gd name="connsiteX778" fmla="*/ 63489 w 243141"/>
                <a:gd name="connsiteY778" fmla="*/ 126795 h 277473"/>
                <a:gd name="connsiteX779" fmla="*/ 66793 w 243141"/>
                <a:gd name="connsiteY779" fmla="*/ 130099 h 277473"/>
                <a:gd name="connsiteX780" fmla="*/ 63962 w 243141"/>
                <a:gd name="connsiteY780" fmla="*/ 128685 h 277473"/>
                <a:gd name="connsiteX781" fmla="*/ 63962 w 243141"/>
                <a:gd name="connsiteY781" fmla="*/ 128685 h 277473"/>
                <a:gd name="connsiteX782" fmla="*/ 63962 w 243141"/>
                <a:gd name="connsiteY782" fmla="*/ 130572 h 277473"/>
                <a:gd name="connsiteX783" fmla="*/ 60894 w 243141"/>
                <a:gd name="connsiteY783" fmla="*/ 128449 h 277473"/>
                <a:gd name="connsiteX784" fmla="*/ 63725 w 243141"/>
                <a:gd name="connsiteY784" fmla="*/ 130808 h 277473"/>
                <a:gd name="connsiteX785" fmla="*/ 60658 w 243141"/>
                <a:gd name="connsiteY785" fmla="*/ 129157 h 277473"/>
                <a:gd name="connsiteX786" fmla="*/ 60658 w 243141"/>
                <a:gd name="connsiteY786" fmla="*/ 129157 h 277473"/>
                <a:gd name="connsiteX787" fmla="*/ 57826 w 243141"/>
                <a:gd name="connsiteY787" fmla="*/ 127268 h 277473"/>
                <a:gd name="connsiteX788" fmla="*/ 57826 w 243141"/>
                <a:gd name="connsiteY788" fmla="*/ 127268 h 277473"/>
                <a:gd name="connsiteX789" fmla="*/ 59480 w 243141"/>
                <a:gd name="connsiteY789" fmla="*/ 127268 h 277473"/>
                <a:gd name="connsiteX790" fmla="*/ 59480 w 243141"/>
                <a:gd name="connsiteY790" fmla="*/ 127268 h 277473"/>
                <a:gd name="connsiteX791" fmla="*/ 59480 w 243141"/>
                <a:gd name="connsiteY791" fmla="*/ 127268 h 277473"/>
                <a:gd name="connsiteX792" fmla="*/ 61839 w 243141"/>
                <a:gd name="connsiteY792" fmla="*/ 128921 h 277473"/>
                <a:gd name="connsiteX793" fmla="*/ 61839 w 243141"/>
                <a:gd name="connsiteY793" fmla="*/ 128921 h 277473"/>
                <a:gd name="connsiteX794" fmla="*/ 59716 w 243141"/>
                <a:gd name="connsiteY794" fmla="*/ 127032 h 277473"/>
                <a:gd name="connsiteX795" fmla="*/ 60894 w 243141"/>
                <a:gd name="connsiteY795" fmla="*/ 128685 h 277473"/>
                <a:gd name="connsiteX796" fmla="*/ 60894 w 243141"/>
                <a:gd name="connsiteY796" fmla="*/ 128685 h 277473"/>
                <a:gd name="connsiteX797" fmla="*/ 58062 w 243141"/>
                <a:gd name="connsiteY797" fmla="*/ 126559 h 277473"/>
                <a:gd name="connsiteX798" fmla="*/ 55231 w 243141"/>
                <a:gd name="connsiteY798" fmla="*/ 126559 h 277473"/>
                <a:gd name="connsiteX799" fmla="*/ 51221 w 243141"/>
                <a:gd name="connsiteY799" fmla="*/ 124909 h 277473"/>
                <a:gd name="connsiteX800" fmla="*/ 53344 w 243141"/>
                <a:gd name="connsiteY800" fmla="*/ 126090 h 277473"/>
                <a:gd name="connsiteX801" fmla="*/ 53344 w 243141"/>
                <a:gd name="connsiteY801" fmla="*/ 126090 h 277473"/>
                <a:gd name="connsiteX802" fmla="*/ 55231 w 243141"/>
                <a:gd name="connsiteY802" fmla="*/ 127504 h 277473"/>
                <a:gd name="connsiteX803" fmla="*/ 55231 w 243141"/>
                <a:gd name="connsiteY803" fmla="*/ 127504 h 277473"/>
                <a:gd name="connsiteX804" fmla="*/ 57354 w 243141"/>
                <a:gd name="connsiteY804" fmla="*/ 129157 h 277473"/>
                <a:gd name="connsiteX805" fmla="*/ 57354 w 243141"/>
                <a:gd name="connsiteY805" fmla="*/ 129157 h 277473"/>
                <a:gd name="connsiteX806" fmla="*/ 55231 w 243141"/>
                <a:gd name="connsiteY806" fmla="*/ 127740 h 277473"/>
                <a:gd name="connsiteX807" fmla="*/ 55231 w 243141"/>
                <a:gd name="connsiteY807" fmla="*/ 127740 h 277473"/>
                <a:gd name="connsiteX808" fmla="*/ 56648 w 243141"/>
                <a:gd name="connsiteY808" fmla="*/ 127740 h 277473"/>
                <a:gd name="connsiteX809" fmla="*/ 56648 w 243141"/>
                <a:gd name="connsiteY809" fmla="*/ 127740 h 277473"/>
                <a:gd name="connsiteX810" fmla="*/ 54053 w 243141"/>
                <a:gd name="connsiteY810" fmla="*/ 126326 h 277473"/>
                <a:gd name="connsiteX811" fmla="*/ 54053 w 243141"/>
                <a:gd name="connsiteY811" fmla="*/ 126326 h 277473"/>
                <a:gd name="connsiteX812" fmla="*/ 55467 w 243141"/>
                <a:gd name="connsiteY812" fmla="*/ 128449 h 277473"/>
                <a:gd name="connsiteX813" fmla="*/ 54053 w 243141"/>
                <a:gd name="connsiteY813" fmla="*/ 127032 h 277473"/>
                <a:gd name="connsiteX814" fmla="*/ 54053 w 243141"/>
                <a:gd name="connsiteY814" fmla="*/ 127032 h 277473"/>
                <a:gd name="connsiteX815" fmla="*/ 52399 w 243141"/>
                <a:gd name="connsiteY815" fmla="*/ 127032 h 277473"/>
                <a:gd name="connsiteX816" fmla="*/ 57354 w 243141"/>
                <a:gd name="connsiteY816" fmla="*/ 132695 h 277473"/>
                <a:gd name="connsiteX817" fmla="*/ 57354 w 243141"/>
                <a:gd name="connsiteY817" fmla="*/ 132695 h 277473"/>
                <a:gd name="connsiteX818" fmla="*/ 53816 w 243141"/>
                <a:gd name="connsiteY818" fmla="*/ 130336 h 277473"/>
                <a:gd name="connsiteX819" fmla="*/ 53816 w 243141"/>
                <a:gd name="connsiteY819" fmla="*/ 130336 h 277473"/>
                <a:gd name="connsiteX820" fmla="*/ 50749 w 243141"/>
                <a:gd name="connsiteY820" fmla="*/ 127740 h 277473"/>
                <a:gd name="connsiteX821" fmla="*/ 50749 w 243141"/>
                <a:gd name="connsiteY821" fmla="*/ 127740 h 277473"/>
                <a:gd name="connsiteX822" fmla="*/ 50749 w 243141"/>
                <a:gd name="connsiteY822" fmla="*/ 127740 h 277473"/>
                <a:gd name="connsiteX823" fmla="*/ 50749 w 243141"/>
                <a:gd name="connsiteY823" fmla="*/ 127740 h 277473"/>
                <a:gd name="connsiteX824" fmla="*/ 50749 w 243141"/>
                <a:gd name="connsiteY824" fmla="*/ 127740 h 277473"/>
                <a:gd name="connsiteX825" fmla="*/ 48859 w 243141"/>
                <a:gd name="connsiteY825" fmla="*/ 127740 h 277473"/>
                <a:gd name="connsiteX826" fmla="*/ 52635 w 243141"/>
                <a:gd name="connsiteY826" fmla="*/ 130572 h 277473"/>
                <a:gd name="connsiteX827" fmla="*/ 52635 w 243141"/>
                <a:gd name="connsiteY827" fmla="*/ 130572 h 277473"/>
                <a:gd name="connsiteX828" fmla="*/ 52635 w 243141"/>
                <a:gd name="connsiteY828" fmla="*/ 130572 h 277473"/>
                <a:gd name="connsiteX829" fmla="*/ 54758 w 243141"/>
                <a:gd name="connsiteY829" fmla="*/ 130572 h 277473"/>
                <a:gd name="connsiteX830" fmla="*/ 53108 w 243141"/>
                <a:gd name="connsiteY830" fmla="*/ 134821 h 277473"/>
                <a:gd name="connsiteX831" fmla="*/ 53108 w 243141"/>
                <a:gd name="connsiteY831" fmla="*/ 134821 h 277473"/>
                <a:gd name="connsiteX832" fmla="*/ 53108 w 243141"/>
                <a:gd name="connsiteY832" fmla="*/ 134821 h 277473"/>
                <a:gd name="connsiteX833" fmla="*/ 51221 w 243141"/>
                <a:gd name="connsiteY833" fmla="*/ 134821 h 277473"/>
                <a:gd name="connsiteX834" fmla="*/ 49095 w 243141"/>
                <a:gd name="connsiteY834" fmla="*/ 132931 h 277473"/>
                <a:gd name="connsiteX835" fmla="*/ 49095 w 243141"/>
                <a:gd name="connsiteY835" fmla="*/ 132931 h 277473"/>
                <a:gd name="connsiteX836" fmla="*/ 49095 w 243141"/>
                <a:gd name="connsiteY836" fmla="*/ 132931 h 277473"/>
                <a:gd name="connsiteX837" fmla="*/ 49095 w 243141"/>
                <a:gd name="connsiteY837" fmla="*/ 135057 h 277473"/>
                <a:gd name="connsiteX838" fmla="*/ 42960 w 243141"/>
                <a:gd name="connsiteY838" fmla="*/ 135057 h 277473"/>
                <a:gd name="connsiteX839" fmla="*/ 42960 w 243141"/>
                <a:gd name="connsiteY839" fmla="*/ 135057 h 277473"/>
                <a:gd name="connsiteX840" fmla="*/ 45086 w 243141"/>
                <a:gd name="connsiteY840" fmla="*/ 136944 h 277473"/>
                <a:gd name="connsiteX841" fmla="*/ 45086 w 243141"/>
                <a:gd name="connsiteY841" fmla="*/ 136944 h 277473"/>
                <a:gd name="connsiteX842" fmla="*/ 42254 w 243141"/>
                <a:gd name="connsiteY842" fmla="*/ 134584 h 277473"/>
                <a:gd name="connsiteX843" fmla="*/ 42254 w 243141"/>
                <a:gd name="connsiteY843" fmla="*/ 134584 h 277473"/>
                <a:gd name="connsiteX844" fmla="*/ 42254 w 243141"/>
                <a:gd name="connsiteY844" fmla="*/ 136235 h 277473"/>
                <a:gd name="connsiteX845" fmla="*/ 40128 w 243141"/>
                <a:gd name="connsiteY845" fmla="*/ 134348 h 277473"/>
                <a:gd name="connsiteX846" fmla="*/ 42723 w 243141"/>
                <a:gd name="connsiteY846" fmla="*/ 139066 h 277473"/>
                <a:gd name="connsiteX847" fmla="*/ 42723 w 243141"/>
                <a:gd name="connsiteY847" fmla="*/ 139066 h 277473"/>
                <a:gd name="connsiteX848" fmla="*/ 39656 w 243141"/>
                <a:gd name="connsiteY848" fmla="*/ 136707 h 277473"/>
                <a:gd name="connsiteX849" fmla="*/ 42254 w 243141"/>
                <a:gd name="connsiteY849" fmla="*/ 138830 h 277473"/>
                <a:gd name="connsiteX850" fmla="*/ 42254 w 243141"/>
                <a:gd name="connsiteY850" fmla="*/ 140247 h 277473"/>
                <a:gd name="connsiteX851" fmla="*/ 38950 w 243141"/>
                <a:gd name="connsiteY851" fmla="*/ 136944 h 277473"/>
                <a:gd name="connsiteX852" fmla="*/ 38950 w 243141"/>
                <a:gd name="connsiteY852" fmla="*/ 136944 h 277473"/>
                <a:gd name="connsiteX853" fmla="*/ 37060 w 243141"/>
                <a:gd name="connsiteY853" fmla="*/ 136944 h 277473"/>
                <a:gd name="connsiteX854" fmla="*/ 34465 w 243141"/>
                <a:gd name="connsiteY854" fmla="*/ 135057 h 277473"/>
                <a:gd name="connsiteX855" fmla="*/ 34465 w 243141"/>
                <a:gd name="connsiteY855" fmla="*/ 135057 h 277473"/>
                <a:gd name="connsiteX856" fmla="*/ 35882 w 243141"/>
                <a:gd name="connsiteY856" fmla="*/ 135057 h 277473"/>
                <a:gd name="connsiteX857" fmla="*/ 34229 w 243141"/>
                <a:gd name="connsiteY857" fmla="*/ 135057 h 277473"/>
                <a:gd name="connsiteX858" fmla="*/ 34229 w 243141"/>
                <a:gd name="connsiteY858" fmla="*/ 135057 h 277473"/>
                <a:gd name="connsiteX859" fmla="*/ 34229 w 243141"/>
                <a:gd name="connsiteY859" fmla="*/ 135057 h 277473"/>
                <a:gd name="connsiteX860" fmla="*/ 34229 w 243141"/>
                <a:gd name="connsiteY860" fmla="*/ 136471 h 277473"/>
                <a:gd name="connsiteX861" fmla="*/ 34229 w 243141"/>
                <a:gd name="connsiteY861" fmla="*/ 136471 h 277473"/>
                <a:gd name="connsiteX862" fmla="*/ 33051 w 243141"/>
                <a:gd name="connsiteY862" fmla="*/ 136471 h 277473"/>
                <a:gd name="connsiteX863" fmla="*/ 31161 w 243141"/>
                <a:gd name="connsiteY863" fmla="*/ 137888 h 277473"/>
                <a:gd name="connsiteX864" fmla="*/ 31161 w 243141"/>
                <a:gd name="connsiteY864" fmla="*/ 137888 h 277473"/>
                <a:gd name="connsiteX865" fmla="*/ 33756 w 243141"/>
                <a:gd name="connsiteY865" fmla="*/ 141192 h 277473"/>
                <a:gd name="connsiteX866" fmla="*/ 35174 w 243141"/>
                <a:gd name="connsiteY866" fmla="*/ 141192 h 277473"/>
                <a:gd name="connsiteX867" fmla="*/ 35174 w 243141"/>
                <a:gd name="connsiteY867" fmla="*/ 141192 h 277473"/>
                <a:gd name="connsiteX868" fmla="*/ 33993 w 243141"/>
                <a:gd name="connsiteY868" fmla="*/ 140011 h 277473"/>
                <a:gd name="connsiteX869" fmla="*/ 31161 w 243141"/>
                <a:gd name="connsiteY869" fmla="*/ 140011 h 277473"/>
                <a:gd name="connsiteX870" fmla="*/ 31161 w 243141"/>
                <a:gd name="connsiteY870" fmla="*/ 140011 h 277473"/>
                <a:gd name="connsiteX871" fmla="*/ 31161 w 243141"/>
                <a:gd name="connsiteY871" fmla="*/ 140011 h 277473"/>
                <a:gd name="connsiteX872" fmla="*/ 31161 w 243141"/>
                <a:gd name="connsiteY872" fmla="*/ 142370 h 277473"/>
                <a:gd name="connsiteX873" fmla="*/ 34937 w 243141"/>
                <a:gd name="connsiteY873" fmla="*/ 142370 h 277473"/>
                <a:gd name="connsiteX874" fmla="*/ 34937 w 243141"/>
                <a:gd name="connsiteY874" fmla="*/ 142370 h 277473"/>
                <a:gd name="connsiteX875" fmla="*/ 36355 w 243141"/>
                <a:gd name="connsiteY875" fmla="*/ 142370 h 277473"/>
                <a:gd name="connsiteX876" fmla="*/ 38005 w 243141"/>
                <a:gd name="connsiteY876" fmla="*/ 144257 h 277473"/>
                <a:gd name="connsiteX877" fmla="*/ 36118 w 243141"/>
                <a:gd name="connsiteY877" fmla="*/ 144257 h 277473"/>
                <a:gd name="connsiteX878" fmla="*/ 37769 w 243141"/>
                <a:gd name="connsiteY878" fmla="*/ 147092 h 277473"/>
                <a:gd name="connsiteX879" fmla="*/ 35882 w 243141"/>
                <a:gd name="connsiteY879" fmla="*/ 144966 h 277473"/>
                <a:gd name="connsiteX880" fmla="*/ 33523 w 243141"/>
                <a:gd name="connsiteY880" fmla="*/ 143315 h 277473"/>
                <a:gd name="connsiteX881" fmla="*/ 35646 w 243141"/>
                <a:gd name="connsiteY881" fmla="*/ 146147 h 277473"/>
                <a:gd name="connsiteX882" fmla="*/ 33756 w 243141"/>
                <a:gd name="connsiteY882" fmla="*/ 144493 h 277473"/>
                <a:gd name="connsiteX883" fmla="*/ 33756 w 243141"/>
                <a:gd name="connsiteY883" fmla="*/ 146619 h 277473"/>
                <a:gd name="connsiteX884" fmla="*/ 30925 w 243141"/>
                <a:gd name="connsiteY884" fmla="*/ 144730 h 277473"/>
                <a:gd name="connsiteX885" fmla="*/ 30925 w 243141"/>
                <a:gd name="connsiteY885" fmla="*/ 144730 h 277473"/>
                <a:gd name="connsiteX886" fmla="*/ 32578 w 243141"/>
                <a:gd name="connsiteY886" fmla="*/ 146619 h 277473"/>
                <a:gd name="connsiteX887" fmla="*/ 32578 w 243141"/>
                <a:gd name="connsiteY887" fmla="*/ 146619 h 277473"/>
                <a:gd name="connsiteX888" fmla="*/ 32578 w 243141"/>
                <a:gd name="connsiteY888" fmla="*/ 146619 h 277473"/>
                <a:gd name="connsiteX889" fmla="*/ 29274 w 243141"/>
                <a:gd name="connsiteY889" fmla="*/ 143788 h 277473"/>
                <a:gd name="connsiteX890" fmla="*/ 29274 w 243141"/>
                <a:gd name="connsiteY890" fmla="*/ 145438 h 277473"/>
                <a:gd name="connsiteX891" fmla="*/ 27151 w 243141"/>
                <a:gd name="connsiteY891" fmla="*/ 144024 h 277473"/>
                <a:gd name="connsiteX892" fmla="*/ 27151 w 243141"/>
                <a:gd name="connsiteY892" fmla="*/ 144024 h 277473"/>
                <a:gd name="connsiteX893" fmla="*/ 27151 w 243141"/>
                <a:gd name="connsiteY893" fmla="*/ 142370 h 277473"/>
                <a:gd name="connsiteX894" fmla="*/ 27151 w 243141"/>
                <a:gd name="connsiteY894" fmla="*/ 144024 h 277473"/>
                <a:gd name="connsiteX895" fmla="*/ 27151 w 243141"/>
                <a:gd name="connsiteY895" fmla="*/ 144024 h 277473"/>
                <a:gd name="connsiteX896" fmla="*/ 28566 w 243141"/>
                <a:gd name="connsiteY896" fmla="*/ 144024 h 277473"/>
                <a:gd name="connsiteX897" fmla="*/ 28566 w 243141"/>
                <a:gd name="connsiteY897" fmla="*/ 144024 h 277473"/>
                <a:gd name="connsiteX898" fmla="*/ 26207 w 243141"/>
                <a:gd name="connsiteY898" fmla="*/ 144024 h 277473"/>
                <a:gd name="connsiteX899" fmla="*/ 26207 w 243141"/>
                <a:gd name="connsiteY899" fmla="*/ 144024 h 277473"/>
                <a:gd name="connsiteX900" fmla="*/ 26207 w 243141"/>
                <a:gd name="connsiteY900" fmla="*/ 142607 h 277473"/>
                <a:gd name="connsiteX901" fmla="*/ 26207 w 243141"/>
                <a:gd name="connsiteY901" fmla="*/ 142607 h 277473"/>
                <a:gd name="connsiteX902" fmla="*/ 23139 w 243141"/>
                <a:gd name="connsiteY902" fmla="*/ 140484 h 277473"/>
                <a:gd name="connsiteX903" fmla="*/ 23139 w 243141"/>
                <a:gd name="connsiteY903" fmla="*/ 143315 h 277473"/>
                <a:gd name="connsiteX904" fmla="*/ 23139 w 243141"/>
                <a:gd name="connsiteY904" fmla="*/ 142134 h 277473"/>
                <a:gd name="connsiteX905" fmla="*/ 20780 w 243141"/>
                <a:gd name="connsiteY905" fmla="*/ 142134 h 277473"/>
                <a:gd name="connsiteX906" fmla="*/ 20780 w 243141"/>
                <a:gd name="connsiteY906" fmla="*/ 143788 h 277473"/>
                <a:gd name="connsiteX907" fmla="*/ 22194 w 243141"/>
                <a:gd name="connsiteY907" fmla="*/ 146619 h 277473"/>
                <a:gd name="connsiteX908" fmla="*/ 22194 w 243141"/>
                <a:gd name="connsiteY908" fmla="*/ 146619 h 277473"/>
                <a:gd name="connsiteX909" fmla="*/ 22194 w 243141"/>
                <a:gd name="connsiteY909" fmla="*/ 146619 h 277473"/>
                <a:gd name="connsiteX910" fmla="*/ 22194 w 243141"/>
                <a:gd name="connsiteY910" fmla="*/ 146619 h 277473"/>
                <a:gd name="connsiteX911" fmla="*/ 22194 w 243141"/>
                <a:gd name="connsiteY911" fmla="*/ 146619 h 277473"/>
                <a:gd name="connsiteX912" fmla="*/ 25025 w 243141"/>
                <a:gd name="connsiteY912" fmla="*/ 146619 h 277473"/>
                <a:gd name="connsiteX913" fmla="*/ 27151 w 243141"/>
                <a:gd name="connsiteY913" fmla="*/ 146619 h 277473"/>
                <a:gd name="connsiteX914" fmla="*/ 27151 w 243141"/>
                <a:gd name="connsiteY914" fmla="*/ 146619 h 277473"/>
                <a:gd name="connsiteX915" fmla="*/ 30691 w 243141"/>
                <a:gd name="connsiteY915" fmla="*/ 146619 h 277473"/>
                <a:gd name="connsiteX916" fmla="*/ 33756 w 243141"/>
                <a:gd name="connsiteY916" fmla="*/ 148270 h 277473"/>
                <a:gd name="connsiteX917" fmla="*/ 33756 w 243141"/>
                <a:gd name="connsiteY917" fmla="*/ 148270 h 277473"/>
                <a:gd name="connsiteX918" fmla="*/ 32342 w 243141"/>
                <a:gd name="connsiteY918" fmla="*/ 148270 h 277473"/>
                <a:gd name="connsiteX919" fmla="*/ 32342 w 243141"/>
                <a:gd name="connsiteY919" fmla="*/ 148270 h 277473"/>
                <a:gd name="connsiteX920" fmla="*/ 33993 w 243141"/>
                <a:gd name="connsiteY920" fmla="*/ 149687 h 277473"/>
                <a:gd name="connsiteX921" fmla="*/ 35646 w 243141"/>
                <a:gd name="connsiteY921" fmla="*/ 149687 h 277473"/>
                <a:gd name="connsiteX922" fmla="*/ 35646 w 243141"/>
                <a:gd name="connsiteY922" fmla="*/ 149687 h 277473"/>
                <a:gd name="connsiteX923" fmla="*/ 37060 w 243141"/>
                <a:gd name="connsiteY923" fmla="*/ 149687 h 277473"/>
                <a:gd name="connsiteX924" fmla="*/ 38950 w 243141"/>
                <a:gd name="connsiteY924" fmla="*/ 151101 h 277473"/>
                <a:gd name="connsiteX925" fmla="*/ 40837 w 243141"/>
                <a:gd name="connsiteY925" fmla="*/ 151101 h 277473"/>
                <a:gd name="connsiteX926" fmla="*/ 40837 w 243141"/>
                <a:gd name="connsiteY926" fmla="*/ 151101 h 277473"/>
                <a:gd name="connsiteX927" fmla="*/ 40837 w 243141"/>
                <a:gd name="connsiteY927" fmla="*/ 151101 h 277473"/>
                <a:gd name="connsiteX928" fmla="*/ 43432 w 243141"/>
                <a:gd name="connsiteY928" fmla="*/ 152755 h 277473"/>
                <a:gd name="connsiteX929" fmla="*/ 45322 w 243141"/>
                <a:gd name="connsiteY929" fmla="*/ 152755 h 277473"/>
                <a:gd name="connsiteX930" fmla="*/ 44141 w 243141"/>
                <a:gd name="connsiteY930" fmla="*/ 151338 h 277473"/>
                <a:gd name="connsiteX931" fmla="*/ 44141 w 243141"/>
                <a:gd name="connsiteY931" fmla="*/ 151338 h 277473"/>
                <a:gd name="connsiteX932" fmla="*/ 41782 w 243141"/>
                <a:gd name="connsiteY932" fmla="*/ 149687 h 277473"/>
                <a:gd name="connsiteX933" fmla="*/ 43432 w 243141"/>
                <a:gd name="connsiteY933" fmla="*/ 149687 h 277473"/>
                <a:gd name="connsiteX934" fmla="*/ 43432 w 243141"/>
                <a:gd name="connsiteY934" fmla="*/ 149687 h 277473"/>
                <a:gd name="connsiteX935" fmla="*/ 46500 w 243141"/>
                <a:gd name="connsiteY935" fmla="*/ 151810 h 277473"/>
                <a:gd name="connsiteX936" fmla="*/ 48623 w 243141"/>
                <a:gd name="connsiteY936" fmla="*/ 151810 h 277473"/>
                <a:gd name="connsiteX937" fmla="*/ 50749 w 243141"/>
                <a:gd name="connsiteY937" fmla="*/ 151810 h 277473"/>
                <a:gd name="connsiteX938" fmla="*/ 48859 w 243141"/>
                <a:gd name="connsiteY938" fmla="*/ 151810 h 277473"/>
                <a:gd name="connsiteX939" fmla="*/ 50749 w 243141"/>
                <a:gd name="connsiteY939" fmla="*/ 153224 h 277473"/>
                <a:gd name="connsiteX940" fmla="*/ 51927 w 243141"/>
                <a:gd name="connsiteY940" fmla="*/ 153224 h 277473"/>
                <a:gd name="connsiteX941" fmla="*/ 48859 w 243141"/>
                <a:gd name="connsiteY941" fmla="*/ 151338 h 277473"/>
                <a:gd name="connsiteX942" fmla="*/ 48859 w 243141"/>
                <a:gd name="connsiteY942" fmla="*/ 149923 h 277473"/>
                <a:gd name="connsiteX943" fmla="*/ 46264 w 243141"/>
                <a:gd name="connsiteY943" fmla="*/ 148034 h 277473"/>
                <a:gd name="connsiteX944" fmla="*/ 48859 w 243141"/>
                <a:gd name="connsiteY944" fmla="*/ 149451 h 277473"/>
                <a:gd name="connsiteX945" fmla="*/ 48859 w 243141"/>
                <a:gd name="connsiteY945" fmla="*/ 149451 h 277473"/>
                <a:gd name="connsiteX946" fmla="*/ 53580 w 243141"/>
                <a:gd name="connsiteY946" fmla="*/ 149451 h 277473"/>
                <a:gd name="connsiteX947" fmla="*/ 53580 w 243141"/>
                <a:gd name="connsiteY947" fmla="*/ 147797 h 277473"/>
                <a:gd name="connsiteX948" fmla="*/ 56412 w 243141"/>
                <a:gd name="connsiteY948" fmla="*/ 150629 h 277473"/>
                <a:gd name="connsiteX949" fmla="*/ 57826 w 243141"/>
                <a:gd name="connsiteY949" fmla="*/ 150629 h 277473"/>
                <a:gd name="connsiteX950" fmla="*/ 54758 w 243141"/>
                <a:gd name="connsiteY950" fmla="*/ 148270 h 277473"/>
                <a:gd name="connsiteX951" fmla="*/ 56176 w 243141"/>
                <a:gd name="connsiteY951" fmla="*/ 148270 h 277473"/>
                <a:gd name="connsiteX952" fmla="*/ 56176 w 243141"/>
                <a:gd name="connsiteY952" fmla="*/ 146383 h 277473"/>
                <a:gd name="connsiteX953" fmla="*/ 56176 w 243141"/>
                <a:gd name="connsiteY953" fmla="*/ 146383 h 277473"/>
                <a:gd name="connsiteX954" fmla="*/ 56176 w 243141"/>
                <a:gd name="connsiteY954" fmla="*/ 146383 h 277473"/>
                <a:gd name="connsiteX955" fmla="*/ 56176 w 243141"/>
                <a:gd name="connsiteY955" fmla="*/ 146383 h 277473"/>
                <a:gd name="connsiteX956" fmla="*/ 56176 w 243141"/>
                <a:gd name="connsiteY956" fmla="*/ 146383 h 277473"/>
                <a:gd name="connsiteX957" fmla="*/ 57826 w 243141"/>
                <a:gd name="connsiteY957" fmla="*/ 146383 h 277473"/>
                <a:gd name="connsiteX958" fmla="*/ 57826 w 243141"/>
                <a:gd name="connsiteY958" fmla="*/ 146383 h 277473"/>
                <a:gd name="connsiteX959" fmla="*/ 59480 w 243141"/>
                <a:gd name="connsiteY959" fmla="*/ 146383 h 277473"/>
                <a:gd name="connsiteX960" fmla="*/ 61839 w 243141"/>
                <a:gd name="connsiteY960" fmla="*/ 146383 h 277473"/>
                <a:gd name="connsiteX961" fmla="*/ 59243 w 243141"/>
                <a:gd name="connsiteY961" fmla="*/ 144024 h 277473"/>
                <a:gd name="connsiteX962" fmla="*/ 63020 w 243141"/>
                <a:gd name="connsiteY962" fmla="*/ 146619 h 277473"/>
                <a:gd name="connsiteX963" fmla="*/ 63020 w 243141"/>
                <a:gd name="connsiteY963" fmla="*/ 146619 h 277473"/>
                <a:gd name="connsiteX964" fmla="*/ 59952 w 243141"/>
                <a:gd name="connsiteY964" fmla="*/ 144024 h 277473"/>
                <a:gd name="connsiteX965" fmla="*/ 61366 w 243141"/>
                <a:gd name="connsiteY965" fmla="*/ 144024 h 277473"/>
                <a:gd name="connsiteX966" fmla="*/ 63962 w 243141"/>
                <a:gd name="connsiteY966" fmla="*/ 146147 h 277473"/>
                <a:gd name="connsiteX967" fmla="*/ 66793 w 243141"/>
                <a:gd name="connsiteY967" fmla="*/ 146147 h 277473"/>
                <a:gd name="connsiteX968" fmla="*/ 65615 w 243141"/>
                <a:gd name="connsiteY968" fmla="*/ 146147 h 277473"/>
                <a:gd name="connsiteX969" fmla="*/ 64198 w 243141"/>
                <a:gd name="connsiteY969" fmla="*/ 146147 h 277473"/>
                <a:gd name="connsiteX970" fmla="*/ 64198 w 243141"/>
                <a:gd name="connsiteY970" fmla="*/ 146147 h 277473"/>
                <a:gd name="connsiteX971" fmla="*/ 64198 w 243141"/>
                <a:gd name="connsiteY971" fmla="*/ 146147 h 277473"/>
                <a:gd name="connsiteX972" fmla="*/ 69152 w 243141"/>
                <a:gd name="connsiteY972" fmla="*/ 148034 h 277473"/>
                <a:gd name="connsiteX973" fmla="*/ 69152 w 243141"/>
                <a:gd name="connsiteY973" fmla="*/ 148034 h 277473"/>
                <a:gd name="connsiteX974" fmla="*/ 70806 w 243141"/>
                <a:gd name="connsiteY974" fmla="*/ 148034 h 277473"/>
                <a:gd name="connsiteX975" fmla="*/ 68210 w 243141"/>
                <a:gd name="connsiteY975" fmla="*/ 145911 h 277473"/>
                <a:gd name="connsiteX976" fmla="*/ 70806 w 243141"/>
                <a:gd name="connsiteY976" fmla="*/ 147561 h 277473"/>
                <a:gd name="connsiteX977" fmla="*/ 70806 w 243141"/>
                <a:gd name="connsiteY977" fmla="*/ 147561 h 277473"/>
                <a:gd name="connsiteX978" fmla="*/ 70806 w 243141"/>
                <a:gd name="connsiteY978" fmla="*/ 147561 h 277473"/>
                <a:gd name="connsiteX979" fmla="*/ 68447 w 243141"/>
                <a:gd name="connsiteY979" fmla="*/ 145202 h 277473"/>
                <a:gd name="connsiteX980" fmla="*/ 71751 w 243141"/>
                <a:gd name="connsiteY980" fmla="*/ 147797 h 277473"/>
                <a:gd name="connsiteX981" fmla="*/ 68919 w 243141"/>
                <a:gd name="connsiteY981" fmla="*/ 144966 h 277473"/>
                <a:gd name="connsiteX982" fmla="*/ 71278 w 243141"/>
                <a:gd name="connsiteY982" fmla="*/ 147092 h 277473"/>
                <a:gd name="connsiteX983" fmla="*/ 71278 w 243141"/>
                <a:gd name="connsiteY983" fmla="*/ 145438 h 277473"/>
                <a:gd name="connsiteX984" fmla="*/ 73165 w 243141"/>
                <a:gd name="connsiteY984" fmla="*/ 146855 h 277473"/>
                <a:gd name="connsiteX985" fmla="*/ 73165 w 243141"/>
                <a:gd name="connsiteY985" fmla="*/ 144966 h 277473"/>
                <a:gd name="connsiteX986" fmla="*/ 75760 w 243141"/>
                <a:gd name="connsiteY986" fmla="*/ 146383 h 277473"/>
                <a:gd name="connsiteX987" fmla="*/ 75760 w 243141"/>
                <a:gd name="connsiteY987" fmla="*/ 146383 h 277473"/>
                <a:gd name="connsiteX988" fmla="*/ 78356 w 243141"/>
                <a:gd name="connsiteY988" fmla="*/ 148270 h 277473"/>
                <a:gd name="connsiteX989" fmla="*/ 78356 w 243141"/>
                <a:gd name="connsiteY989" fmla="*/ 148270 h 277473"/>
                <a:gd name="connsiteX990" fmla="*/ 76469 w 243141"/>
                <a:gd name="connsiteY990" fmla="*/ 146855 h 277473"/>
                <a:gd name="connsiteX991" fmla="*/ 76469 w 243141"/>
                <a:gd name="connsiteY991" fmla="*/ 148270 h 277473"/>
                <a:gd name="connsiteX992" fmla="*/ 78356 w 243141"/>
                <a:gd name="connsiteY992" fmla="*/ 148270 h 277473"/>
                <a:gd name="connsiteX993" fmla="*/ 78356 w 243141"/>
                <a:gd name="connsiteY993" fmla="*/ 149451 h 277473"/>
                <a:gd name="connsiteX994" fmla="*/ 76705 w 243141"/>
                <a:gd name="connsiteY994" fmla="*/ 149451 h 277473"/>
                <a:gd name="connsiteX995" fmla="*/ 78119 w 243141"/>
                <a:gd name="connsiteY995" fmla="*/ 149451 h 277473"/>
                <a:gd name="connsiteX996" fmla="*/ 76233 w 243141"/>
                <a:gd name="connsiteY996" fmla="*/ 149451 h 277473"/>
                <a:gd name="connsiteX997" fmla="*/ 76233 w 243141"/>
                <a:gd name="connsiteY997" fmla="*/ 149451 h 277473"/>
                <a:gd name="connsiteX998" fmla="*/ 76233 w 243141"/>
                <a:gd name="connsiteY998" fmla="*/ 151338 h 277473"/>
                <a:gd name="connsiteX999" fmla="*/ 74110 w 243141"/>
                <a:gd name="connsiteY999" fmla="*/ 151338 h 277473"/>
                <a:gd name="connsiteX1000" fmla="*/ 77886 w 243141"/>
                <a:gd name="connsiteY1000" fmla="*/ 154169 h 277473"/>
                <a:gd name="connsiteX1001" fmla="*/ 77886 w 243141"/>
                <a:gd name="connsiteY1001" fmla="*/ 154169 h 277473"/>
                <a:gd name="connsiteX1002" fmla="*/ 76469 w 243141"/>
                <a:gd name="connsiteY1002" fmla="*/ 154169 h 277473"/>
                <a:gd name="connsiteX1003" fmla="*/ 76469 w 243141"/>
                <a:gd name="connsiteY1003" fmla="*/ 154169 h 277473"/>
                <a:gd name="connsiteX1004" fmla="*/ 78356 w 243141"/>
                <a:gd name="connsiteY1004" fmla="*/ 155823 h 277473"/>
                <a:gd name="connsiteX1005" fmla="*/ 78356 w 243141"/>
                <a:gd name="connsiteY1005" fmla="*/ 157001 h 277473"/>
                <a:gd name="connsiteX1006" fmla="*/ 76233 w 243141"/>
                <a:gd name="connsiteY1006" fmla="*/ 155586 h 277473"/>
                <a:gd name="connsiteX1007" fmla="*/ 76233 w 243141"/>
                <a:gd name="connsiteY1007" fmla="*/ 158890 h 277473"/>
                <a:gd name="connsiteX1008" fmla="*/ 73874 w 243141"/>
                <a:gd name="connsiteY1008" fmla="*/ 156764 h 277473"/>
                <a:gd name="connsiteX1009" fmla="*/ 77414 w 243141"/>
                <a:gd name="connsiteY1009" fmla="*/ 156764 h 277473"/>
                <a:gd name="connsiteX1010" fmla="*/ 77414 w 243141"/>
                <a:gd name="connsiteY1010" fmla="*/ 156764 h 277473"/>
                <a:gd name="connsiteX1011" fmla="*/ 74818 w 243141"/>
                <a:gd name="connsiteY1011" fmla="*/ 155114 h 277473"/>
                <a:gd name="connsiteX1012" fmla="*/ 71987 w 243141"/>
                <a:gd name="connsiteY1012" fmla="*/ 153224 h 277473"/>
                <a:gd name="connsiteX1013" fmla="*/ 71987 w 243141"/>
                <a:gd name="connsiteY1013" fmla="*/ 153224 h 277473"/>
                <a:gd name="connsiteX1014" fmla="*/ 69389 w 243141"/>
                <a:gd name="connsiteY1014" fmla="*/ 151574 h 277473"/>
                <a:gd name="connsiteX1015" fmla="*/ 69389 w 243141"/>
                <a:gd name="connsiteY1015" fmla="*/ 153933 h 277473"/>
                <a:gd name="connsiteX1016" fmla="*/ 67502 w 243141"/>
                <a:gd name="connsiteY1016" fmla="*/ 153933 h 277473"/>
                <a:gd name="connsiteX1017" fmla="*/ 67502 w 243141"/>
                <a:gd name="connsiteY1017" fmla="*/ 153933 h 277473"/>
                <a:gd name="connsiteX1018" fmla="*/ 65143 w 243141"/>
                <a:gd name="connsiteY1018" fmla="*/ 153933 h 277473"/>
                <a:gd name="connsiteX1019" fmla="*/ 67029 w 243141"/>
                <a:gd name="connsiteY1019" fmla="*/ 156056 h 277473"/>
                <a:gd name="connsiteX1020" fmla="*/ 64198 w 243141"/>
                <a:gd name="connsiteY1020" fmla="*/ 154169 h 277473"/>
                <a:gd name="connsiteX1021" fmla="*/ 67738 w 243141"/>
                <a:gd name="connsiteY1021" fmla="*/ 156528 h 277473"/>
                <a:gd name="connsiteX1022" fmla="*/ 67738 w 243141"/>
                <a:gd name="connsiteY1022" fmla="*/ 156528 h 277473"/>
                <a:gd name="connsiteX1023" fmla="*/ 63725 w 243141"/>
                <a:gd name="connsiteY1023" fmla="*/ 153697 h 277473"/>
                <a:gd name="connsiteX1024" fmla="*/ 63725 w 243141"/>
                <a:gd name="connsiteY1024" fmla="*/ 153697 h 277473"/>
                <a:gd name="connsiteX1025" fmla="*/ 61839 w 243141"/>
                <a:gd name="connsiteY1025" fmla="*/ 153697 h 277473"/>
                <a:gd name="connsiteX1026" fmla="*/ 64906 w 243141"/>
                <a:gd name="connsiteY1026" fmla="*/ 155350 h 277473"/>
                <a:gd name="connsiteX1027" fmla="*/ 66557 w 243141"/>
                <a:gd name="connsiteY1027" fmla="*/ 157473 h 277473"/>
                <a:gd name="connsiteX1028" fmla="*/ 65143 w 243141"/>
                <a:gd name="connsiteY1028" fmla="*/ 157473 h 277473"/>
                <a:gd name="connsiteX1029" fmla="*/ 63962 w 243141"/>
                <a:gd name="connsiteY1029" fmla="*/ 157473 h 277473"/>
                <a:gd name="connsiteX1030" fmla="*/ 66087 w 243141"/>
                <a:gd name="connsiteY1030" fmla="*/ 159360 h 277473"/>
                <a:gd name="connsiteX1031" fmla="*/ 64198 w 243141"/>
                <a:gd name="connsiteY1031" fmla="*/ 157945 h 277473"/>
                <a:gd name="connsiteX1032" fmla="*/ 64198 w 243141"/>
                <a:gd name="connsiteY1032" fmla="*/ 159360 h 277473"/>
                <a:gd name="connsiteX1033" fmla="*/ 61130 w 243141"/>
                <a:gd name="connsiteY1033" fmla="*/ 157001 h 277473"/>
                <a:gd name="connsiteX1034" fmla="*/ 63253 w 243141"/>
                <a:gd name="connsiteY1034" fmla="*/ 159124 h 277473"/>
                <a:gd name="connsiteX1035" fmla="*/ 63253 w 243141"/>
                <a:gd name="connsiteY1035" fmla="*/ 159124 h 277473"/>
                <a:gd name="connsiteX1036" fmla="*/ 60894 w 243141"/>
                <a:gd name="connsiteY1036" fmla="*/ 156764 h 277473"/>
                <a:gd name="connsiteX1037" fmla="*/ 58062 w 243141"/>
                <a:gd name="connsiteY1037" fmla="*/ 156764 h 277473"/>
                <a:gd name="connsiteX1038" fmla="*/ 58062 w 243141"/>
                <a:gd name="connsiteY1038" fmla="*/ 158418 h 277473"/>
                <a:gd name="connsiteX1039" fmla="*/ 54289 w 243141"/>
                <a:gd name="connsiteY1039" fmla="*/ 158418 h 277473"/>
                <a:gd name="connsiteX1040" fmla="*/ 54289 w 243141"/>
                <a:gd name="connsiteY1040" fmla="*/ 156528 h 277473"/>
                <a:gd name="connsiteX1041" fmla="*/ 52635 w 243141"/>
                <a:gd name="connsiteY1041" fmla="*/ 156528 h 277473"/>
                <a:gd name="connsiteX1042" fmla="*/ 54053 w 243141"/>
                <a:gd name="connsiteY1042" fmla="*/ 156528 h 277473"/>
                <a:gd name="connsiteX1043" fmla="*/ 54053 w 243141"/>
                <a:gd name="connsiteY1043" fmla="*/ 157945 h 277473"/>
                <a:gd name="connsiteX1044" fmla="*/ 50276 w 243141"/>
                <a:gd name="connsiteY1044" fmla="*/ 157945 h 277473"/>
                <a:gd name="connsiteX1045" fmla="*/ 50276 w 243141"/>
                <a:gd name="connsiteY1045" fmla="*/ 160541 h 277473"/>
                <a:gd name="connsiteX1046" fmla="*/ 51927 w 243141"/>
                <a:gd name="connsiteY1046" fmla="*/ 160541 h 277473"/>
                <a:gd name="connsiteX1047" fmla="*/ 46736 w 243141"/>
                <a:gd name="connsiteY1047" fmla="*/ 157945 h 277473"/>
                <a:gd name="connsiteX1048" fmla="*/ 50512 w 243141"/>
                <a:gd name="connsiteY1048" fmla="*/ 161249 h 277473"/>
                <a:gd name="connsiteX1049" fmla="*/ 48859 w 243141"/>
                <a:gd name="connsiteY1049" fmla="*/ 161249 h 277473"/>
                <a:gd name="connsiteX1050" fmla="*/ 48859 w 243141"/>
                <a:gd name="connsiteY1050" fmla="*/ 159596 h 277473"/>
                <a:gd name="connsiteX1051" fmla="*/ 46972 w 243141"/>
                <a:gd name="connsiteY1051" fmla="*/ 159596 h 277473"/>
                <a:gd name="connsiteX1052" fmla="*/ 46972 w 243141"/>
                <a:gd name="connsiteY1052" fmla="*/ 159596 h 277473"/>
                <a:gd name="connsiteX1053" fmla="*/ 46972 w 243141"/>
                <a:gd name="connsiteY1053" fmla="*/ 159596 h 277473"/>
                <a:gd name="connsiteX1054" fmla="*/ 48389 w 243141"/>
                <a:gd name="connsiteY1054" fmla="*/ 159596 h 277473"/>
                <a:gd name="connsiteX1055" fmla="*/ 44613 w 243141"/>
                <a:gd name="connsiteY1055" fmla="*/ 159596 h 277473"/>
                <a:gd name="connsiteX1056" fmla="*/ 42723 w 243141"/>
                <a:gd name="connsiteY1056" fmla="*/ 159596 h 277473"/>
                <a:gd name="connsiteX1057" fmla="*/ 42723 w 243141"/>
                <a:gd name="connsiteY1057" fmla="*/ 159596 h 277473"/>
                <a:gd name="connsiteX1058" fmla="*/ 38005 w 243141"/>
                <a:gd name="connsiteY1058" fmla="*/ 159596 h 277473"/>
                <a:gd name="connsiteX1059" fmla="*/ 34701 w 243141"/>
                <a:gd name="connsiteY1059" fmla="*/ 159596 h 277473"/>
                <a:gd name="connsiteX1060" fmla="*/ 32578 w 243141"/>
                <a:gd name="connsiteY1060" fmla="*/ 157001 h 277473"/>
                <a:gd name="connsiteX1061" fmla="*/ 32578 w 243141"/>
                <a:gd name="connsiteY1061" fmla="*/ 158418 h 277473"/>
                <a:gd name="connsiteX1062" fmla="*/ 39656 w 243141"/>
                <a:gd name="connsiteY1062" fmla="*/ 164081 h 277473"/>
                <a:gd name="connsiteX1063" fmla="*/ 37060 w 243141"/>
                <a:gd name="connsiteY1063" fmla="*/ 164081 h 277473"/>
                <a:gd name="connsiteX1064" fmla="*/ 42723 w 243141"/>
                <a:gd name="connsiteY1064" fmla="*/ 166676 h 277473"/>
                <a:gd name="connsiteX1065" fmla="*/ 41073 w 243141"/>
                <a:gd name="connsiteY1065" fmla="*/ 166676 h 277473"/>
                <a:gd name="connsiteX1066" fmla="*/ 41073 w 243141"/>
                <a:gd name="connsiteY1066" fmla="*/ 168799 h 277473"/>
                <a:gd name="connsiteX1067" fmla="*/ 37533 w 243141"/>
                <a:gd name="connsiteY1067" fmla="*/ 166440 h 277473"/>
                <a:gd name="connsiteX1068" fmla="*/ 40128 w 243141"/>
                <a:gd name="connsiteY1068" fmla="*/ 169036 h 277473"/>
                <a:gd name="connsiteX1069" fmla="*/ 38478 w 243141"/>
                <a:gd name="connsiteY1069" fmla="*/ 169036 h 277473"/>
                <a:gd name="connsiteX1070" fmla="*/ 36355 w 243141"/>
                <a:gd name="connsiteY1070" fmla="*/ 167621 h 277473"/>
                <a:gd name="connsiteX1071" fmla="*/ 34701 w 243141"/>
                <a:gd name="connsiteY1071" fmla="*/ 166204 h 277473"/>
                <a:gd name="connsiteX1072" fmla="*/ 34701 w 243141"/>
                <a:gd name="connsiteY1072" fmla="*/ 166204 h 277473"/>
                <a:gd name="connsiteX1073" fmla="*/ 31397 w 243141"/>
                <a:gd name="connsiteY1073" fmla="*/ 163609 h 277473"/>
                <a:gd name="connsiteX1074" fmla="*/ 32578 w 243141"/>
                <a:gd name="connsiteY1074" fmla="*/ 165259 h 277473"/>
                <a:gd name="connsiteX1075" fmla="*/ 34937 w 243141"/>
                <a:gd name="connsiteY1075" fmla="*/ 166913 h 277473"/>
                <a:gd name="connsiteX1076" fmla="*/ 36824 w 243141"/>
                <a:gd name="connsiteY1076" fmla="*/ 169036 h 277473"/>
                <a:gd name="connsiteX1077" fmla="*/ 36824 w 243141"/>
                <a:gd name="connsiteY1077" fmla="*/ 169036 h 277473"/>
                <a:gd name="connsiteX1078" fmla="*/ 39186 w 243141"/>
                <a:gd name="connsiteY1078" fmla="*/ 170453 h 277473"/>
                <a:gd name="connsiteX1079" fmla="*/ 39186 w 243141"/>
                <a:gd name="connsiteY1079" fmla="*/ 170453 h 277473"/>
                <a:gd name="connsiteX1080" fmla="*/ 36824 w 243141"/>
                <a:gd name="connsiteY1080" fmla="*/ 168563 h 277473"/>
                <a:gd name="connsiteX1081" fmla="*/ 36824 w 243141"/>
                <a:gd name="connsiteY1081" fmla="*/ 168563 h 277473"/>
                <a:gd name="connsiteX1082" fmla="*/ 34229 w 243141"/>
                <a:gd name="connsiteY1082" fmla="*/ 168563 h 277473"/>
                <a:gd name="connsiteX1083" fmla="*/ 36355 w 243141"/>
                <a:gd name="connsiteY1083" fmla="*/ 170453 h 277473"/>
                <a:gd name="connsiteX1084" fmla="*/ 38714 w 243141"/>
                <a:gd name="connsiteY1084" fmla="*/ 171867 h 277473"/>
                <a:gd name="connsiteX1085" fmla="*/ 37060 w 243141"/>
                <a:gd name="connsiteY1085" fmla="*/ 171867 h 277473"/>
                <a:gd name="connsiteX1086" fmla="*/ 40837 w 243141"/>
                <a:gd name="connsiteY1086" fmla="*/ 171867 h 277473"/>
                <a:gd name="connsiteX1087" fmla="*/ 39186 w 243141"/>
                <a:gd name="connsiteY1087" fmla="*/ 171867 h 277473"/>
                <a:gd name="connsiteX1088" fmla="*/ 41545 w 243141"/>
                <a:gd name="connsiteY1088" fmla="*/ 171867 h 277473"/>
                <a:gd name="connsiteX1089" fmla="*/ 41545 w 243141"/>
                <a:gd name="connsiteY1089" fmla="*/ 173520 h 277473"/>
                <a:gd name="connsiteX1090" fmla="*/ 38950 w 243141"/>
                <a:gd name="connsiteY1090" fmla="*/ 171631 h 277473"/>
                <a:gd name="connsiteX1091" fmla="*/ 38950 w 243141"/>
                <a:gd name="connsiteY1091" fmla="*/ 171631 h 277473"/>
                <a:gd name="connsiteX1092" fmla="*/ 37533 w 243141"/>
                <a:gd name="connsiteY1092" fmla="*/ 170217 h 277473"/>
                <a:gd name="connsiteX1093" fmla="*/ 37533 w 243141"/>
                <a:gd name="connsiteY1093" fmla="*/ 170217 h 277473"/>
                <a:gd name="connsiteX1094" fmla="*/ 39656 w 243141"/>
                <a:gd name="connsiteY1094" fmla="*/ 172812 h 277473"/>
                <a:gd name="connsiteX1095" fmla="*/ 36118 w 243141"/>
                <a:gd name="connsiteY1095" fmla="*/ 170453 h 277473"/>
                <a:gd name="connsiteX1096" fmla="*/ 33993 w 243141"/>
                <a:gd name="connsiteY1096" fmla="*/ 170453 h 277473"/>
                <a:gd name="connsiteX1097" fmla="*/ 33993 w 243141"/>
                <a:gd name="connsiteY1097" fmla="*/ 170453 h 277473"/>
                <a:gd name="connsiteX1098" fmla="*/ 33993 w 243141"/>
                <a:gd name="connsiteY1098" fmla="*/ 170453 h 277473"/>
                <a:gd name="connsiteX1099" fmla="*/ 32106 w 243141"/>
                <a:gd name="connsiteY1099" fmla="*/ 170453 h 277473"/>
                <a:gd name="connsiteX1100" fmla="*/ 34701 w 243141"/>
                <a:gd name="connsiteY1100" fmla="*/ 173048 h 277473"/>
                <a:gd name="connsiteX1101" fmla="*/ 36118 w 243141"/>
                <a:gd name="connsiteY1101" fmla="*/ 174935 h 277473"/>
                <a:gd name="connsiteX1102" fmla="*/ 33993 w 243141"/>
                <a:gd name="connsiteY1102" fmla="*/ 173520 h 277473"/>
                <a:gd name="connsiteX1103" fmla="*/ 33993 w 243141"/>
                <a:gd name="connsiteY1103" fmla="*/ 173520 h 277473"/>
                <a:gd name="connsiteX1104" fmla="*/ 33993 w 243141"/>
                <a:gd name="connsiteY1104" fmla="*/ 175171 h 277473"/>
                <a:gd name="connsiteX1105" fmla="*/ 31161 w 243141"/>
                <a:gd name="connsiteY1105" fmla="*/ 172339 h 277473"/>
                <a:gd name="connsiteX1106" fmla="*/ 31161 w 243141"/>
                <a:gd name="connsiteY1106" fmla="*/ 172339 h 277473"/>
                <a:gd name="connsiteX1107" fmla="*/ 31161 w 243141"/>
                <a:gd name="connsiteY1107" fmla="*/ 172339 h 277473"/>
                <a:gd name="connsiteX1108" fmla="*/ 29038 w 243141"/>
                <a:gd name="connsiteY1108" fmla="*/ 172339 h 277473"/>
                <a:gd name="connsiteX1109" fmla="*/ 29038 w 243141"/>
                <a:gd name="connsiteY1109" fmla="*/ 173754 h 277473"/>
                <a:gd name="connsiteX1110" fmla="*/ 29038 w 243141"/>
                <a:gd name="connsiteY1110" fmla="*/ 173754 h 277473"/>
                <a:gd name="connsiteX1111" fmla="*/ 27388 w 243141"/>
                <a:gd name="connsiteY1111" fmla="*/ 173754 h 277473"/>
                <a:gd name="connsiteX1112" fmla="*/ 27388 w 243141"/>
                <a:gd name="connsiteY1112" fmla="*/ 175407 h 277473"/>
                <a:gd name="connsiteX1113" fmla="*/ 28566 w 243141"/>
                <a:gd name="connsiteY1113" fmla="*/ 175407 h 277473"/>
                <a:gd name="connsiteX1114" fmla="*/ 32106 w 243141"/>
                <a:gd name="connsiteY1114" fmla="*/ 177530 h 277473"/>
                <a:gd name="connsiteX1115" fmla="*/ 32106 w 243141"/>
                <a:gd name="connsiteY1115" fmla="*/ 177530 h 277473"/>
                <a:gd name="connsiteX1116" fmla="*/ 34937 w 243141"/>
                <a:gd name="connsiteY1116" fmla="*/ 179420 h 277473"/>
                <a:gd name="connsiteX1117" fmla="*/ 34937 w 243141"/>
                <a:gd name="connsiteY1117" fmla="*/ 179420 h 277473"/>
                <a:gd name="connsiteX1118" fmla="*/ 33756 w 243141"/>
                <a:gd name="connsiteY1118" fmla="*/ 178003 h 277473"/>
                <a:gd name="connsiteX1119" fmla="*/ 31870 w 243141"/>
                <a:gd name="connsiteY1119" fmla="*/ 178003 h 277473"/>
                <a:gd name="connsiteX1120" fmla="*/ 31870 w 243141"/>
                <a:gd name="connsiteY1120" fmla="*/ 178003 h 277473"/>
                <a:gd name="connsiteX1121" fmla="*/ 34229 w 243141"/>
                <a:gd name="connsiteY1121" fmla="*/ 179653 h 277473"/>
                <a:gd name="connsiteX1122" fmla="*/ 34229 w 243141"/>
                <a:gd name="connsiteY1122" fmla="*/ 179653 h 277473"/>
                <a:gd name="connsiteX1123" fmla="*/ 35646 w 243141"/>
                <a:gd name="connsiteY1123" fmla="*/ 181070 h 277473"/>
                <a:gd name="connsiteX1124" fmla="*/ 37769 w 243141"/>
                <a:gd name="connsiteY1124" fmla="*/ 181070 h 277473"/>
                <a:gd name="connsiteX1125" fmla="*/ 42018 w 243141"/>
                <a:gd name="connsiteY1125" fmla="*/ 183193 h 277473"/>
                <a:gd name="connsiteX1126" fmla="*/ 42018 w 243141"/>
                <a:gd name="connsiteY1126" fmla="*/ 181307 h 277473"/>
                <a:gd name="connsiteX1127" fmla="*/ 43432 w 243141"/>
                <a:gd name="connsiteY1127" fmla="*/ 182721 h 277473"/>
                <a:gd name="connsiteX1128" fmla="*/ 45791 w 243141"/>
                <a:gd name="connsiteY1128" fmla="*/ 182721 h 277473"/>
                <a:gd name="connsiteX1129" fmla="*/ 44377 w 243141"/>
                <a:gd name="connsiteY1129" fmla="*/ 182721 h 277473"/>
                <a:gd name="connsiteX1130" fmla="*/ 44377 w 243141"/>
                <a:gd name="connsiteY1130" fmla="*/ 181070 h 277473"/>
                <a:gd name="connsiteX1131" fmla="*/ 46027 w 243141"/>
                <a:gd name="connsiteY1131" fmla="*/ 181070 h 277473"/>
                <a:gd name="connsiteX1132" fmla="*/ 47445 w 243141"/>
                <a:gd name="connsiteY1132" fmla="*/ 182488 h 277473"/>
                <a:gd name="connsiteX1133" fmla="*/ 50276 w 243141"/>
                <a:gd name="connsiteY1133" fmla="*/ 182488 h 277473"/>
                <a:gd name="connsiteX1134" fmla="*/ 50276 w 243141"/>
                <a:gd name="connsiteY1134" fmla="*/ 180834 h 277473"/>
                <a:gd name="connsiteX1135" fmla="*/ 52635 w 243141"/>
                <a:gd name="connsiteY1135" fmla="*/ 182488 h 277473"/>
                <a:gd name="connsiteX1136" fmla="*/ 51221 w 243141"/>
                <a:gd name="connsiteY1136" fmla="*/ 182488 h 277473"/>
                <a:gd name="connsiteX1137" fmla="*/ 49095 w 243141"/>
                <a:gd name="connsiteY1137" fmla="*/ 182488 h 277473"/>
                <a:gd name="connsiteX1138" fmla="*/ 51691 w 243141"/>
                <a:gd name="connsiteY1138" fmla="*/ 185083 h 277473"/>
                <a:gd name="connsiteX1139" fmla="*/ 51691 w 243141"/>
                <a:gd name="connsiteY1139" fmla="*/ 182251 h 277473"/>
                <a:gd name="connsiteX1140" fmla="*/ 53816 w 243141"/>
                <a:gd name="connsiteY1140" fmla="*/ 182251 h 277473"/>
                <a:gd name="connsiteX1141" fmla="*/ 52399 w 243141"/>
                <a:gd name="connsiteY1141" fmla="*/ 182251 h 277473"/>
                <a:gd name="connsiteX1142" fmla="*/ 50749 w 243141"/>
                <a:gd name="connsiteY1142" fmla="*/ 180362 h 277473"/>
                <a:gd name="connsiteX1143" fmla="*/ 50749 w 243141"/>
                <a:gd name="connsiteY1143" fmla="*/ 180362 h 277473"/>
                <a:gd name="connsiteX1144" fmla="*/ 50749 w 243141"/>
                <a:gd name="connsiteY1144" fmla="*/ 182015 h 277473"/>
                <a:gd name="connsiteX1145" fmla="*/ 52872 w 243141"/>
                <a:gd name="connsiteY1145" fmla="*/ 182015 h 277473"/>
                <a:gd name="connsiteX1146" fmla="*/ 52872 w 243141"/>
                <a:gd name="connsiteY1146" fmla="*/ 182015 h 277473"/>
                <a:gd name="connsiteX1147" fmla="*/ 52872 w 243141"/>
                <a:gd name="connsiteY1147" fmla="*/ 182015 h 277473"/>
                <a:gd name="connsiteX1148" fmla="*/ 54995 w 243141"/>
                <a:gd name="connsiteY1148" fmla="*/ 183902 h 277473"/>
                <a:gd name="connsiteX1149" fmla="*/ 54995 w 243141"/>
                <a:gd name="connsiteY1149" fmla="*/ 181779 h 277473"/>
                <a:gd name="connsiteX1150" fmla="*/ 53344 w 243141"/>
                <a:gd name="connsiteY1150" fmla="*/ 181779 h 277473"/>
                <a:gd name="connsiteX1151" fmla="*/ 53344 w 243141"/>
                <a:gd name="connsiteY1151" fmla="*/ 181779 h 277473"/>
                <a:gd name="connsiteX1152" fmla="*/ 59243 w 243141"/>
                <a:gd name="connsiteY1152" fmla="*/ 184847 h 277473"/>
                <a:gd name="connsiteX1153" fmla="*/ 59243 w 243141"/>
                <a:gd name="connsiteY1153" fmla="*/ 186733 h 277473"/>
                <a:gd name="connsiteX1154" fmla="*/ 57590 w 243141"/>
                <a:gd name="connsiteY1154" fmla="*/ 186733 h 277473"/>
                <a:gd name="connsiteX1155" fmla="*/ 59480 w 243141"/>
                <a:gd name="connsiteY1155" fmla="*/ 186733 h 277473"/>
                <a:gd name="connsiteX1156" fmla="*/ 60894 w 243141"/>
                <a:gd name="connsiteY1156" fmla="*/ 188620 h 277473"/>
                <a:gd name="connsiteX1157" fmla="*/ 57120 w 243141"/>
                <a:gd name="connsiteY1157" fmla="*/ 186261 h 277473"/>
                <a:gd name="connsiteX1158" fmla="*/ 60658 w 243141"/>
                <a:gd name="connsiteY1158" fmla="*/ 189093 h 277473"/>
                <a:gd name="connsiteX1159" fmla="*/ 58298 w 243141"/>
                <a:gd name="connsiteY1159" fmla="*/ 187914 h 277473"/>
                <a:gd name="connsiteX1160" fmla="*/ 59480 w 243141"/>
                <a:gd name="connsiteY1160" fmla="*/ 189565 h 277473"/>
                <a:gd name="connsiteX1161" fmla="*/ 57354 w 243141"/>
                <a:gd name="connsiteY1161" fmla="*/ 188151 h 277473"/>
                <a:gd name="connsiteX1162" fmla="*/ 57354 w 243141"/>
                <a:gd name="connsiteY1162" fmla="*/ 188151 h 277473"/>
                <a:gd name="connsiteX1163" fmla="*/ 57354 w 243141"/>
                <a:gd name="connsiteY1163" fmla="*/ 190037 h 277473"/>
                <a:gd name="connsiteX1164" fmla="*/ 54995 w 243141"/>
                <a:gd name="connsiteY1164" fmla="*/ 188151 h 277473"/>
                <a:gd name="connsiteX1165" fmla="*/ 54995 w 243141"/>
                <a:gd name="connsiteY1165" fmla="*/ 186261 h 277473"/>
                <a:gd name="connsiteX1166" fmla="*/ 54995 w 243141"/>
                <a:gd name="connsiteY1166" fmla="*/ 187678 h 277473"/>
                <a:gd name="connsiteX1167" fmla="*/ 53580 w 243141"/>
                <a:gd name="connsiteY1167" fmla="*/ 187678 h 277473"/>
                <a:gd name="connsiteX1168" fmla="*/ 53580 w 243141"/>
                <a:gd name="connsiteY1168" fmla="*/ 187678 h 277473"/>
                <a:gd name="connsiteX1169" fmla="*/ 56648 w 243141"/>
                <a:gd name="connsiteY1169" fmla="*/ 190746 h 277473"/>
                <a:gd name="connsiteX1170" fmla="*/ 56648 w 243141"/>
                <a:gd name="connsiteY1170" fmla="*/ 190746 h 277473"/>
                <a:gd name="connsiteX1171" fmla="*/ 54053 w 243141"/>
                <a:gd name="connsiteY1171" fmla="*/ 188620 h 277473"/>
                <a:gd name="connsiteX1172" fmla="*/ 52399 w 243141"/>
                <a:gd name="connsiteY1172" fmla="*/ 188620 h 277473"/>
                <a:gd name="connsiteX1173" fmla="*/ 53580 w 243141"/>
                <a:gd name="connsiteY1173" fmla="*/ 189801 h 277473"/>
                <a:gd name="connsiteX1174" fmla="*/ 53580 w 243141"/>
                <a:gd name="connsiteY1174" fmla="*/ 189801 h 277473"/>
                <a:gd name="connsiteX1175" fmla="*/ 50040 w 243141"/>
                <a:gd name="connsiteY1175" fmla="*/ 189801 h 277473"/>
                <a:gd name="connsiteX1176" fmla="*/ 50040 w 243141"/>
                <a:gd name="connsiteY1176" fmla="*/ 189801 h 277473"/>
                <a:gd name="connsiteX1177" fmla="*/ 52635 w 243141"/>
                <a:gd name="connsiteY1177" fmla="*/ 192397 h 277473"/>
                <a:gd name="connsiteX1178" fmla="*/ 55703 w 243141"/>
                <a:gd name="connsiteY1178" fmla="*/ 194050 h 277473"/>
                <a:gd name="connsiteX1179" fmla="*/ 53344 w 243141"/>
                <a:gd name="connsiteY1179" fmla="*/ 191688 h 277473"/>
                <a:gd name="connsiteX1180" fmla="*/ 53344 w 243141"/>
                <a:gd name="connsiteY1180" fmla="*/ 191688 h 277473"/>
                <a:gd name="connsiteX1181" fmla="*/ 56412 w 243141"/>
                <a:gd name="connsiteY1181" fmla="*/ 194520 h 277473"/>
                <a:gd name="connsiteX1182" fmla="*/ 58771 w 243141"/>
                <a:gd name="connsiteY1182" fmla="*/ 194520 h 277473"/>
                <a:gd name="connsiteX1183" fmla="*/ 60658 w 243141"/>
                <a:gd name="connsiteY1183" fmla="*/ 194520 h 277473"/>
                <a:gd name="connsiteX1184" fmla="*/ 60658 w 243141"/>
                <a:gd name="connsiteY1184" fmla="*/ 196173 h 277473"/>
                <a:gd name="connsiteX1185" fmla="*/ 62311 w 243141"/>
                <a:gd name="connsiteY1185" fmla="*/ 196173 h 277473"/>
                <a:gd name="connsiteX1186" fmla="*/ 62311 w 243141"/>
                <a:gd name="connsiteY1186" fmla="*/ 196173 h 277473"/>
                <a:gd name="connsiteX1187" fmla="*/ 64198 w 243141"/>
                <a:gd name="connsiteY1187" fmla="*/ 196173 h 277473"/>
                <a:gd name="connsiteX1188" fmla="*/ 65851 w 243141"/>
                <a:gd name="connsiteY1188" fmla="*/ 197824 h 277473"/>
                <a:gd name="connsiteX1189" fmla="*/ 65851 w 243141"/>
                <a:gd name="connsiteY1189" fmla="*/ 197824 h 277473"/>
                <a:gd name="connsiteX1190" fmla="*/ 61839 w 243141"/>
                <a:gd name="connsiteY1190" fmla="*/ 195228 h 277473"/>
                <a:gd name="connsiteX1191" fmla="*/ 60421 w 243141"/>
                <a:gd name="connsiteY1191" fmla="*/ 194050 h 277473"/>
                <a:gd name="connsiteX1192" fmla="*/ 60421 w 243141"/>
                <a:gd name="connsiteY1192" fmla="*/ 194050 h 277473"/>
                <a:gd name="connsiteX1193" fmla="*/ 62547 w 243141"/>
                <a:gd name="connsiteY1193" fmla="*/ 195464 h 277473"/>
                <a:gd name="connsiteX1194" fmla="*/ 61130 w 243141"/>
                <a:gd name="connsiteY1194" fmla="*/ 194050 h 277473"/>
                <a:gd name="connsiteX1195" fmla="*/ 61130 w 243141"/>
                <a:gd name="connsiteY1195" fmla="*/ 194050 h 277473"/>
                <a:gd name="connsiteX1196" fmla="*/ 62783 w 243141"/>
                <a:gd name="connsiteY1196" fmla="*/ 195701 h 277473"/>
                <a:gd name="connsiteX1197" fmla="*/ 62783 w 243141"/>
                <a:gd name="connsiteY1197" fmla="*/ 195701 h 277473"/>
                <a:gd name="connsiteX1198" fmla="*/ 72220 w 243141"/>
                <a:gd name="connsiteY1198" fmla="*/ 194050 h 277473"/>
                <a:gd name="connsiteX1199" fmla="*/ 73637 w 243141"/>
                <a:gd name="connsiteY1199" fmla="*/ 194050 h 277473"/>
                <a:gd name="connsiteX1200" fmla="*/ 69625 w 243141"/>
                <a:gd name="connsiteY1200" fmla="*/ 190746 h 277473"/>
                <a:gd name="connsiteX1201" fmla="*/ 71278 w 243141"/>
                <a:gd name="connsiteY1201" fmla="*/ 190746 h 277473"/>
                <a:gd name="connsiteX1202" fmla="*/ 71278 w 243141"/>
                <a:gd name="connsiteY1202" fmla="*/ 190746 h 277473"/>
                <a:gd name="connsiteX1203" fmla="*/ 71278 w 243141"/>
                <a:gd name="connsiteY1203" fmla="*/ 190746 h 277473"/>
                <a:gd name="connsiteX1204" fmla="*/ 77177 w 243141"/>
                <a:gd name="connsiteY1204" fmla="*/ 193341 h 277473"/>
                <a:gd name="connsiteX1205" fmla="*/ 75052 w 243141"/>
                <a:gd name="connsiteY1205" fmla="*/ 191924 h 277473"/>
                <a:gd name="connsiteX1206" fmla="*/ 77177 w 243141"/>
                <a:gd name="connsiteY1206" fmla="*/ 191924 h 277473"/>
                <a:gd name="connsiteX1207" fmla="*/ 75288 w 243141"/>
                <a:gd name="connsiteY1207" fmla="*/ 191924 h 277473"/>
                <a:gd name="connsiteX1208" fmla="*/ 75288 w 243141"/>
                <a:gd name="connsiteY1208" fmla="*/ 191924 h 277473"/>
                <a:gd name="connsiteX1209" fmla="*/ 73401 w 243141"/>
                <a:gd name="connsiteY1209" fmla="*/ 190274 h 277473"/>
                <a:gd name="connsiteX1210" fmla="*/ 73401 w 243141"/>
                <a:gd name="connsiteY1210" fmla="*/ 190274 h 277473"/>
                <a:gd name="connsiteX1211" fmla="*/ 75052 w 243141"/>
                <a:gd name="connsiteY1211" fmla="*/ 191924 h 277473"/>
                <a:gd name="connsiteX1212" fmla="*/ 77650 w 243141"/>
                <a:gd name="connsiteY1212" fmla="*/ 191924 h 277473"/>
                <a:gd name="connsiteX1213" fmla="*/ 79300 w 243141"/>
                <a:gd name="connsiteY1213" fmla="*/ 193341 h 277473"/>
                <a:gd name="connsiteX1214" fmla="*/ 79300 w 243141"/>
                <a:gd name="connsiteY1214" fmla="*/ 190982 h 277473"/>
                <a:gd name="connsiteX1215" fmla="*/ 80718 w 243141"/>
                <a:gd name="connsiteY1215" fmla="*/ 190982 h 277473"/>
                <a:gd name="connsiteX1216" fmla="*/ 79064 w 243141"/>
                <a:gd name="connsiteY1216" fmla="*/ 188620 h 277473"/>
                <a:gd name="connsiteX1217" fmla="*/ 80951 w 243141"/>
                <a:gd name="connsiteY1217" fmla="*/ 190274 h 277473"/>
                <a:gd name="connsiteX1218" fmla="*/ 82604 w 243141"/>
                <a:gd name="connsiteY1218" fmla="*/ 187914 h 277473"/>
                <a:gd name="connsiteX1219" fmla="*/ 84964 w 243141"/>
                <a:gd name="connsiteY1219" fmla="*/ 189565 h 277473"/>
                <a:gd name="connsiteX1220" fmla="*/ 84964 w 243141"/>
                <a:gd name="connsiteY1220" fmla="*/ 189565 h 277473"/>
                <a:gd name="connsiteX1221" fmla="*/ 84964 w 243141"/>
                <a:gd name="connsiteY1221" fmla="*/ 187206 h 277473"/>
                <a:gd name="connsiteX1222" fmla="*/ 82132 w 243141"/>
                <a:gd name="connsiteY1222" fmla="*/ 185319 h 277473"/>
                <a:gd name="connsiteX1223" fmla="*/ 84964 w 243141"/>
                <a:gd name="connsiteY1223" fmla="*/ 185319 h 277473"/>
                <a:gd name="connsiteX1224" fmla="*/ 83549 w 243141"/>
                <a:gd name="connsiteY1224" fmla="*/ 185319 h 277473"/>
                <a:gd name="connsiteX1225" fmla="*/ 83549 w 243141"/>
                <a:gd name="connsiteY1225" fmla="*/ 185319 h 277473"/>
                <a:gd name="connsiteX1226" fmla="*/ 86617 w 243141"/>
                <a:gd name="connsiteY1226" fmla="*/ 187914 h 277473"/>
                <a:gd name="connsiteX1227" fmla="*/ 86617 w 243141"/>
                <a:gd name="connsiteY1227" fmla="*/ 185083 h 277473"/>
                <a:gd name="connsiteX1228" fmla="*/ 88031 w 243141"/>
                <a:gd name="connsiteY1228" fmla="*/ 185083 h 277473"/>
                <a:gd name="connsiteX1229" fmla="*/ 88031 w 243141"/>
                <a:gd name="connsiteY1229" fmla="*/ 185083 h 277473"/>
                <a:gd name="connsiteX1230" fmla="*/ 86381 w 243141"/>
                <a:gd name="connsiteY1230" fmla="*/ 183193 h 277473"/>
                <a:gd name="connsiteX1231" fmla="*/ 88740 w 243141"/>
                <a:gd name="connsiteY1231" fmla="*/ 184611 h 277473"/>
                <a:gd name="connsiteX1232" fmla="*/ 88740 w 243141"/>
                <a:gd name="connsiteY1232" fmla="*/ 184611 h 277473"/>
                <a:gd name="connsiteX1233" fmla="*/ 88740 w 243141"/>
                <a:gd name="connsiteY1233" fmla="*/ 184611 h 277473"/>
                <a:gd name="connsiteX1234" fmla="*/ 87323 w 243141"/>
                <a:gd name="connsiteY1234" fmla="*/ 182251 h 277473"/>
                <a:gd name="connsiteX1235" fmla="*/ 89918 w 243141"/>
                <a:gd name="connsiteY1235" fmla="*/ 184374 h 277473"/>
                <a:gd name="connsiteX1236" fmla="*/ 89918 w 243141"/>
                <a:gd name="connsiteY1236" fmla="*/ 182015 h 277473"/>
                <a:gd name="connsiteX1237" fmla="*/ 89918 w 243141"/>
                <a:gd name="connsiteY1237" fmla="*/ 182015 h 277473"/>
                <a:gd name="connsiteX1238" fmla="*/ 92516 w 243141"/>
                <a:gd name="connsiteY1238" fmla="*/ 182015 h 277473"/>
                <a:gd name="connsiteX1239" fmla="*/ 92516 w 243141"/>
                <a:gd name="connsiteY1239" fmla="*/ 182015 h 277473"/>
                <a:gd name="connsiteX1240" fmla="*/ 92516 w 243141"/>
                <a:gd name="connsiteY1240" fmla="*/ 182015 h 277473"/>
                <a:gd name="connsiteX1241" fmla="*/ 93931 w 243141"/>
                <a:gd name="connsiteY1241" fmla="*/ 182015 h 277473"/>
                <a:gd name="connsiteX1242" fmla="*/ 92516 w 243141"/>
                <a:gd name="connsiteY1242" fmla="*/ 180598 h 277473"/>
                <a:gd name="connsiteX1243" fmla="*/ 92516 w 243141"/>
                <a:gd name="connsiteY1243" fmla="*/ 180598 h 277473"/>
                <a:gd name="connsiteX1244" fmla="*/ 90627 w 243141"/>
                <a:gd name="connsiteY1244" fmla="*/ 178239 h 277473"/>
                <a:gd name="connsiteX1245" fmla="*/ 93458 w 243141"/>
                <a:gd name="connsiteY1245" fmla="*/ 180126 h 277473"/>
                <a:gd name="connsiteX1246" fmla="*/ 91335 w 243141"/>
                <a:gd name="connsiteY1246" fmla="*/ 177530 h 277473"/>
                <a:gd name="connsiteX1247" fmla="*/ 93458 w 243141"/>
                <a:gd name="connsiteY1247" fmla="*/ 177530 h 277473"/>
                <a:gd name="connsiteX1248" fmla="*/ 91335 w 243141"/>
                <a:gd name="connsiteY1248" fmla="*/ 175643 h 277473"/>
                <a:gd name="connsiteX1249" fmla="*/ 94875 w 243141"/>
                <a:gd name="connsiteY1249" fmla="*/ 177766 h 277473"/>
                <a:gd name="connsiteX1250" fmla="*/ 94875 w 243141"/>
                <a:gd name="connsiteY1250" fmla="*/ 177766 h 277473"/>
                <a:gd name="connsiteX1251" fmla="*/ 94875 w 243141"/>
                <a:gd name="connsiteY1251" fmla="*/ 177766 h 277473"/>
                <a:gd name="connsiteX1252" fmla="*/ 93222 w 243141"/>
                <a:gd name="connsiteY1252" fmla="*/ 176352 h 277473"/>
                <a:gd name="connsiteX1253" fmla="*/ 95584 w 243141"/>
                <a:gd name="connsiteY1253" fmla="*/ 176352 h 277473"/>
                <a:gd name="connsiteX1254" fmla="*/ 93694 w 243141"/>
                <a:gd name="connsiteY1254" fmla="*/ 174462 h 277473"/>
                <a:gd name="connsiteX1255" fmla="*/ 93694 w 243141"/>
                <a:gd name="connsiteY1255" fmla="*/ 174462 h 277473"/>
                <a:gd name="connsiteX1256" fmla="*/ 95817 w 243141"/>
                <a:gd name="connsiteY1256" fmla="*/ 175880 h 277473"/>
                <a:gd name="connsiteX1257" fmla="*/ 95817 w 243141"/>
                <a:gd name="connsiteY1257" fmla="*/ 175880 h 277473"/>
                <a:gd name="connsiteX1258" fmla="*/ 100302 w 243141"/>
                <a:gd name="connsiteY1258" fmla="*/ 173754 h 277473"/>
                <a:gd name="connsiteX1259" fmla="*/ 102662 w 243141"/>
                <a:gd name="connsiteY1259" fmla="*/ 176116 h 277473"/>
                <a:gd name="connsiteX1260" fmla="*/ 102662 w 243141"/>
                <a:gd name="connsiteY1260" fmla="*/ 176116 h 277473"/>
                <a:gd name="connsiteX1261" fmla="*/ 100539 w 243141"/>
                <a:gd name="connsiteY1261" fmla="*/ 174462 h 277473"/>
                <a:gd name="connsiteX1262" fmla="*/ 100539 w 243141"/>
                <a:gd name="connsiteY1262" fmla="*/ 171867 h 277473"/>
                <a:gd name="connsiteX1263" fmla="*/ 102662 w 243141"/>
                <a:gd name="connsiteY1263" fmla="*/ 173520 h 277473"/>
                <a:gd name="connsiteX1264" fmla="*/ 102662 w 243141"/>
                <a:gd name="connsiteY1264" fmla="*/ 173520 h 277473"/>
                <a:gd name="connsiteX1265" fmla="*/ 101011 w 243141"/>
                <a:gd name="connsiteY1265" fmla="*/ 172103 h 277473"/>
                <a:gd name="connsiteX1266" fmla="*/ 102662 w 243141"/>
                <a:gd name="connsiteY1266" fmla="*/ 172103 h 277473"/>
                <a:gd name="connsiteX1267" fmla="*/ 105257 w 243141"/>
                <a:gd name="connsiteY1267" fmla="*/ 173520 h 277473"/>
                <a:gd name="connsiteX1268" fmla="*/ 105257 w 243141"/>
                <a:gd name="connsiteY1268" fmla="*/ 173520 h 277473"/>
                <a:gd name="connsiteX1269" fmla="*/ 105257 w 243141"/>
                <a:gd name="connsiteY1269" fmla="*/ 171158 h 277473"/>
                <a:gd name="connsiteX1270" fmla="*/ 107383 w 243141"/>
                <a:gd name="connsiteY1270" fmla="*/ 171158 h 277473"/>
                <a:gd name="connsiteX1271" fmla="*/ 108797 w 243141"/>
                <a:gd name="connsiteY1271" fmla="*/ 171158 h 277473"/>
                <a:gd name="connsiteX1272" fmla="*/ 108797 w 243141"/>
                <a:gd name="connsiteY1272" fmla="*/ 171158 h 277473"/>
                <a:gd name="connsiteX1273" fmla="*/ 110214 w 243141"/>
                <a:gd name="connsiteY1273" fmla="*/ 171158 h 277473"/>
                <a:gd name="connsiteX1274" fmla="*/ 110214 w 243141"/>
                <a:gd name="connsiteY1274" fmla="*/ 171158 h 277473"/>
                <a:gd name="connsiteX1275" fmla="*/ 110214 w 243141"/>
                <a:gd name="connsiteY1275" fmla="*/ 171158 h 277473"/>
                <a:gd name="connsiteX1276" fmla="*/ 110214 w 243141"/>
                <a:gd name="connsiteY1276" fmla="*/ 169508 h 277473"/>
                <a:gd name="connsiteX1277" fmla="*/ 110214 w 243141"/>
                <a:gd name="connsiteY1277" fmla="*/ 169508 h 277473"/>
                <a:gd name="connsiteX1278" fmla="*/ 110214 w 243141"/>
                <a:gd name="connsiteY1278" fmla="*/ 169508 h 277473"/>
                <a:gd name="connsiteX1279" fmla="*/ 110214 w 243141"/>
                <a:gd name="connsiteY1279" fmla="*/ 170922 h 277473"/>
                <a:gd name="connsiteX1280" fmla="*/ 110214 w 243141"/>
                <a:gd name="connsiteY1280" fmla="*/ 170922 h 277473"/>
                <a:gd name="connsiteX1281" fmla="*/ 111629 w 243141"/>
                <a:gd name="connsiteY1281" fmla="*/ 172339 h 277473"/>
                <a:gd name="connsiteX1282" fmla="*/ 111629 w 243141"/>
                <a:gd name="connsiteY1282" fmla="*/ 172339 h 277473"/>
                <a:gd name="connsiteX1283" fmla="*/ 113752 w 243141"/>
                <a:gd name="connsiteY1283" fmla="*/ 172339 h 277473"/>
                <a:gd name="connsiteX1284" fmla="*/ 115405 w 243141"/>
                <a:gd name="connsiteY1284" fmla="*/ 174226 h 277473"/>
                <a:gd name="connsiteX1285" fmla="*/ 113046 w 243141"/>
                <a:gd name="connsiteY1285" fmla="*/ 172339 h 277473"/>
                <a:gd name="connsiteX1286" fmla="*/ 113046 w 243141"/>
                <a:gd name="connsiteY1286" fmla="*/ 173990 h 277473"/>
                <a:gd name="connsiteX1287" fmla="*/ 113046 w 243141"/>
                <a:gd name="connsiteY1287" fmla="*/ 173990 h 277473"/>
                <a:gd name="connsiteX1288" fmla="*/ 113046 w 243141"/>
                <a:gd name="connsiteY1288" fmla="*/ 172103 h 277473"/>
                <a:gd name="connsiteX1289" fmla="*/ 110920 w 243141"/>
                <a:gd name="connsiteY1289" fmla="*/ 170689 h 277473"/>
                <a:gd name="connsiteX1290" fmla="*/ 110920 w 243141"/>
                <a:gd name="connsiteY1290" fmla="*/ 170689 h 277473"/>
                <a:gd name="connsiteX1291" fmla="*/ 108797 w 243141"/>
                <a:gd name="connsiteY1291" fmla="*/ 169272 h 277473"/>
                <a:gd name="connsiteX1292" fmla="*/ 108797 w 243141"/>
                <a:gd name="connsiteY1292" fmla="*/ 169272 h 277473"/>
                <a:gd name="connsiteX1293" fmla="*/ 107147 w 243141"/>
                <a:gd name="connsiteY1293" fmla="*/ 169272 h 277473"/>
                <a:gd name="connsiteX1294" fmla="*/ 108797 w 243141"/>
                <a:gd name="connsiteY1294" fmla="*/ 171158 h 277473"/>
                <a:gd name="connsiteX1295" fmla="*/ 108797 w 243141"/>
                <a:gd name="connsiteY1295" fmla="*/ 169272 h 277473"/>
                <a:gd name="connsiteX1296" fmla="*/ 111865 w 243141"/>
                <a:gd name="connsiteY1296" fmla="*/ 173520 h 277473"/>
                <a:gd name="connsiteX1297" fmla="*/ 106674 w 243141"/>
                <a:gd name="connsiteY1297" fmla="*/ 169980 h 277473"/>
                <a:gd name="connsiteX1298" fmla="*/ 106674 w 243141"/>
                <a:gd name="connsiteY1298" fmla="*/ 171631 h 277473"/>
                <a:gd name="connsiteX1299" fmla="*/ 109506 w 243141"/>
                <a:gd name="connsiteY1299" fmla="*/ 171631 h 277473"/>
                <a:gd name="connsiteX1300" fmla="*/ 109506 w 243141"/>
                <a:gd name="connsiteY1300" fmla="*/ 171631 h 277473"/>
                <a:gd name="connsiteX1301" fmla="*/ 106438 w 243141"/>
                <a:gd name="connsiteY1301" fmla="*/ 169508 h 277473"/>
                <a:gd name="connsiteX1302" fmla="*/ 107852 w 243141"/>
                <a:gd name="connsiteY1302" fmla="*/ 170922 h 277473"/>
                <a:gd name="connsiteX1303" fmla="*/ 109269 w 243141"/>
                <a:gd name="connsiteY1303" fmla="*/ 170922 h 277473"/>
                <a:gd name="connsiteX1304" fmla="*/ 109269 w 243141"/>
                <a:gd name="connsiteY1304" fmla="*/ 173754 h 277473"/>
                <a:gd name="connsiteX1305" fmla="*/ 110920 w 243141"/>
                <a:gd name="connsiteY1305" fmla="*/ 173754 h 277473"/>
                <a:gd name="connsiteX1306" fmla="*/ 109033 w 243141"/>
                <a:gd name="connsiteY1306" fmla="*/ 173754 h 277473"/>
                <a:gd name="connsiteX1307" fmla="*/ 109033 w 243141"/>
                <a:gd name="connsiteY1307" fmla="*/ 172339 h 277473"/>
                <a:gd name="connsiteX1308" fmla="*/ 107147 w 243141"/>
                <a:gd name="connsiteY1308" fmla="*/ 172339 h 277473"/>
                <a:gd name="connsiteX1309" fmla="*/ 107147 w 243141"/>
                <a:gd name="connsiteY1309" fmla="*/ 172339 h 277473"/>
                <a:gd name="connsiteX1310" fmla="*/ 107147 w 243141"/>
                <a:gd name="connsiteY1310" fmla="*/ 172339 h 277473"/>
                <a:gd name="connsiteX1311" fmla="*/ 108797 w 243141"/>
                <a:gd name="connsiteY1311" fmla="*/ 173520 h 277473"/>
                <a:gd name="connsiteX1312" fmla="*/ 105966 w 243141"/>
                <a:gd name="connsiteY1312" fmla="*/ 173520 h 277473"/>
                <a:gd name="connsiteX1313" fmla="*/ 105966 w 243141"/>
                <a:gd name="connsiteY1313" fmla="*/ 174935 h 277473"/>
                <a:gd name="connsiteX1314" fmla="*/ 104315 w 243141"/>
                <a:gd name="connsiteY1314" fmla="*/ 174935 h 277473"/>
                <a:gd name="connsiteX1315" fmla="*/ 105729 w 243141"/>
                <a:gd name="connsiteY1315" fmla="*/ 176352 h 277473"/>
                <a:gd name="connsiteX1316" fmla="*/ 102425 w 243141"/>
                <a:gd name="connsiteY1316" fmla="*/ 173990 h 277473"/>
                <a:gd name="connsiteX1317" fmla="*/ 99594 w 243141"/>
                <a:gd name="connsiteY1317" fmla="*/ 173990 h 277473"/>
                <a:gd name="connsiteX1318" fmla="*/ 103606 w 243141"/>
                <a:gd name="connsiteY1318" fmla="*/ 177058 h 277473"/>
                <a:gd name="connsiteX1319" fmla="*/ 103606 w 243141"/>
                <a:gd name="connsiteY1319" fmla="*/ 175643 h 277473"/>
                <a:gd name="connsiteX1320" fmla="*/ 105966 w 243141"/>
                <a:gd name="connsiteY1320" fmla="*/ 177766 h 277473"/>
                <a:gd name="connsiteX1321" fmla="*/ 102898 w 243141"/>
                <a:gd name="connsiteY1321" fmla="*/ 177766 h 277473"/>
                <a:gd name="connsiteX1322" fmla="*/ 101247 w 243141"/>
                <a:gd name="connsiteY1322" fmla="*/ 176116 h 277473"/>
                <a:gd name="connsiteX1323" fmla="*/ 101247 w 243141"/>
                <a:gd name="connsiteY1323" fmla="*/ 176116 h 277473"/>
                <a:gd name="connsiteX1324" fmla="*/ 102662 w 243141"/>
                <a:gd name="connsiteY1324" fmla="*/ 176116 h 277473"/>
                <a:gd name="connsiteX1325" fmla="*/ 102662 w 243141"/>
                <a:gd name="connsiteY1325" fmla="*/ 176116 h 277473"/>
                <a:gd name="connsiteX1326" fmla="*/ 100539 w 243141"/>
                <a:gd name="connsiteY1326" fmla="*/ 176116 h 277473"/>
                <a:gd name="connsiteX1327" fmla="*/ 100539 w 243141"/>
                <a:gd name="connsiteY1327" fmla="*/ 176116 h 277473"/>
                <a:gd name="connsiteX1328" fmla="*/ 100539 w 243141"/>
                <a:gd name="connsiteY1328" fmla="*/ 178475 h 277473"/>
                <a:gd name="connsiteX1329" fmla="*/ 100539 w 243141"/>
                <a:gd name="connsiteY1329" fmla="*/ 178475 h 277473"/>
                <a:gd name="connsiteX1330" fmla="*/ 97471 w 243141"/>
                <a:gd name="connsiteY1330" fmla="*/ 178475 h 277473"/>
                <a:gd name="connsiteX1331" fmla="*/ 99358 w 243141"/>
                <a:gd name="connsiteY1331" fmla="*/ 180598 h 277473"/>
                <a:gd name="connsiteX1332" fmla="*/ 96054 w 243141"/>
                <a:gd name="connsiteY1332" fmla="*/ 178239 h 277473"/>
                <a:gd name="connsiteX1333" fmla="*/ 96054 w 243141"/>
                <a:gd name="connsiteY1333" fmla="*/ 178239 h 277473"/>
                <a:gd name="connsiteX1334" fmla="*/ 98885 w 243141"/>
                <a:gd name="connsiteY1334" fmla="*/ 181070 h 277473"/>
                <a:gd name="connsiteX1335" fmla="*/ 94875 w 243141"/>
                <a:gd name="connsiteY1335" fmla="*/ 178003 h 277473"/>
                <a:gd name="connsiteX1336" fmla="*/ 94875 w 243141"/>
                <a:gd name="connsiteY1336" fmla="*/ 180126 h 277473"/>
                <a:gd name="connsiteX1337" fmla="*/ 96290 w 243141"/>
                <a:gd name="connsiteY1337" fmla="*/ 182251 h 277473"/>
                <a:gd name="connsiteX1338" fmla="*/ 94167 w 243141"/>
                <a:gd name="connsiteY1338" fmla="*/ 180834 h 277473"/>
                <a:gd name="connsiteX1339" fmla="*/ 91572 w 243141"/>
                <a:gd name="connsiteY1339" fmla="*/ 178239 h 277473"/>
                <a:gd name="connsiteX1340" fmla="*/ 91572 w 243141"/>
                <a:gd name="connsiteY1340" fmla="*/ 178239 h 277473"/>
                <a:gd name="connsiteX1341" fmla="*/ 91572 w 243141"/>
                <a:gd name="connsiteY1341" fmla="*/ 178239 h 277473"/>
                <a:gd name="connsiteX1342" fmla="*/ 93931 w 243141"/>
                <a:gd name="connsiteY1342" fmla="*/ 180362 h 277473"/>
                <a:gd name="connsiteX1343" fmla="*/ 90627 w 243141"/>
                <a:gd name="connsiteY1343" fmla="*/ 178947 h 277473"/>
                <a:gd name="connsiteX1344" fmla="*/ 90627 w 243141"/>
                <a:gd name="connsiteY1344" fmla="*/ 178947 h 277473"/>
                <a:gd name="connsiteX1345" fmla="*/ 92044 w 243141"/>
                <a:gd name="connsiteY1345" fmla="*/ 178947 h 277473"/>
                <a:gd name="connsiteX1346" fmla="*/ 94639 w 243141"/>
                <a:gd name="connsiteY1346" fmla="*/ 180362 h 277473"/>
                <a:gd name="connsiteX1347" fmla="*/ 94639 w 243141"/>
                <a:gd name="connsiteY1347" fmla="*/ 180362 h 277473"/>
                <a:gd name="connsiteX1348" fmla="*/ 96526 w 243141"/>
                <a:gd name="connsiteY1348" fmla="*/ 182015 h 277473"/>
                <a:gd name="connsiteX1349" fmla="*/ 93694 w 243141"/>
                <a:gd name="connsiteY1349" fmla="*/ 182015 h 277473"/>
                <a:gd name="connsiteX1350" fmla="*/ 93694 w 243141"/>
                <a:gd name="connsiteY1350" fmla="*/ 182015 h 277473"/>
                <a:gd name="connsiteX1351" fmla="*/ 93694 w 243141"/>
                <a:gd name="connsiteY1351" fmla="*/ 183902 h 277473"/>
                <a:gd name="connsiteX1352" fmla="*/ 93694 w 243141"/>
                <a:gd name="connsiteY1352" fmla="*/ 183902 h 277473"/>
                <a:gd name="connsiteX1353" fmla="*/ 93694 w 243141"/>
                <a:gd name="connsiteY1353" fmla="*/ 183902 h 277473"/>
                <a:gd name="connsiteX1354" fmla="*/ 89685 w 243141"/>
                <a:gd name="connsiteY1354" fmla="*/ 183902 h 277473"/>
                <a:gd name="connsiteX1355" fmla="*/ 92280 w 243141"/>
                <a:gd name="connsiteY1355" fmla="*/ 187442 h 277473"/>
                <a:gd name="connsiteX1356" fmla="*/ 92280 w 243141"/>
                <a:gd name="connsiteY1356" fmla="*/ 188856 h 277473"/>
                <a:gd name="connsiteX1357" fmla="*/ 90863 w 243141"/>
                <a:gd name="connsiteY1357" fmla="*/ 188856 h 277473"/>
                <a:gd name="connsiteX1358" fmla="*/ 90863 w 243141"/>
                <a:gd name="connsiteY1358" fmla="*/ 190510 h 277473"/>
                <a:gd name="connsiteX1359" fmla="*/ 90863 w 243141"/>
                <a:gd name="connsiteY1359" fmla="*/ 191688 h 277473"/>
                <a:gd name="connsiteX1360" fmla="*/ 88268 w 243141"/>
                <a:gd name="connsiteY1360" fmla="*/ 190037 h 277473"/>
                <a:gd name="connsiteX1361" fmla="*/ 88268 w 243141"/>
                <a:gd name="connsiteY1361" fmla="*/ 192633 h 277473"/>
                <a:gd name="connsiteX1362" fmla="*/ 86381 w 243141"/>
                <a:gd name="connsiteY1362" fmla="*/ 192633 h 277473"/>
                <a:gd name="connsiteX1363" fmla="*/ 84964 w 243141"/>
                <a:gd name="connsiteY1363" fmla="*/ 192633 h 277473"/>
                <a:gd name="connsiteX1364" fmla="*/ 87087 w 243141"/>
                <a:gd name="connsiteY1364" fmla="*/ 195228 h 277473"/>
                <a:gd name="connsiteX1365" fmla="*/ 85672 w 243141"/>
                <a:gd name="connsiteY1365" fmla="*/ 193578 h 277473"/>
                <a:gd name="connsiteX1366" fmla="*/ 85672 w 243141"/>
                <a:gd name="connsiteY1366" fmla="*/ 193578 h 277473"/>
                <a:gd name="connsiteX1367" fmla="*/ 87087 w 243141"/>
                <a:gd name="connsiteY1367" fmla="*/ 194992 h 277473"/>
                <a:gd name="connsiteX1368" fmla="*/ 85436 w 243141"/>
                <a:gd name="connsiteY1368" fmla="*/ 193578 h 277473"/>
                <a:gd name="connsiteX1369" fmla="*/ 85436 w 243141"/>
                <a:gd name="connsiteY1369" fmla="*/ 194992 h 277473"/>
                <a:gd name="connsiteX1370" fmla="*/ 83549 w 243141"/>
                <a:gd name="connsiteY1370" fmla="*/ 194992 h 277473"/>
                <a:gd name="connsiteX1371" fmla="*/ 85436 w 243141"/>
                <a:gd name="connsiteY1371" fmla="*/ 197351 h 277473"/>
                <a:gd name="connsiteX1372" fmla="*/ 83549 w 243141"/>
                <a:gd name="connsiteY1372" fmla="*/ 197351 h 277473"/>
                <a:gd name="connsiteX1373" fmla="*/ 83549 w 243141"/>
                <a:gd name="connsiteY1373" fmla="*/ 197351 h 277473"/>
                <a:gd name="connsiteX1374" fmla="*/ 82132 w 243141"/>
                <a:gd name="connsiteY1374" fmla="*/ 197351 h 277473"/>
                <a:gd name="connsiteX1375" fmla="*/ 84019 w 243141"/>
                <a:gd name="connsiteY1375" fmla="*/ 200186 h 277473"/>
                <a:gd name="connsiteX1376" fmla="*/ 84019 w 243141"/>
                <a:gd name="connsiteY1376" fmla="*/ 201600 h 277473"/>
                <a:gd name="connsiteX1377" fmla="*/ 81896 w 243141"/>
                <a:gd name="connsiteY1377" fmla="*/ 199241 h 277473"/>
                <a:gd name="connsiteX1378" fmla="*/ 81896 w 243141"/>
                <a:gd name="connsiteY1378" fmla="*/ 199241 h 277473"/>
                <a:gd name="connsiteX1379" fmla="*/ 83549 w 243141"/>
                <a:gd name="connsiteY1379" fmla="*/ 202545 h 277473"/>
                <a:gd name="connsiteX1380" fmla="*/ 81660 w 243141"/>
                <a:gd name="connsiteY1380" fmla="*/ 200419 h 277473"/>
                <a:gd name="connsiteX1381" fmla="*/ 83077 w 243141"/>
                <a:gd name="connsiteY1381" fmla="*/ 200419 h 277473"/>
                <a:gd name="connsiteX1382" fmla="*/ 83077 w 243141"/>
                <a:gd name="connsiteY1382" fmla="*/ 199005 h 277473"/>
                <a:gd name="connsiteX1383" fmla="*/ 79773 w 243141"/>
                <a:gd name="connsiteY1383" fmla="*/ 199005 h 277473"/>
                <a:gd name="connsiteX1384" fmla="*/ 81896 w 243141"/>
                <a:gd name="connsiteY1384" fmla="*/ 200655 h 277473"/>
                <a:gd name="connsiteX1385" fmla="*/ 78828 w 243141"/>
                <a:gd name="connsiteY1385" fmla="*/ 202072 h 277473"/>
                <a:gd name="connsiteX1386" fmla="*/ 80951 w 243141"/>
                <a:gd name="connsiteY1386" fmla="*/ 203959 h 277473"/>
                <a:gd name="connsiteX1387" fmla="*/ 80951 w 243141"/>
                <a:gd name="connsiteY1387" fmla="*/ 205612 h 277473"/>
                <a:gd name="connsiteX1388" fmla="*/ 78356 w 243141"/>
                <a:gd name="connsiteY1388" fmla="*/ 203487 h 277473"/>
                <a:gd name="connsiteX1389" fmla="*/ 79773 w 243141"/>
                <a:gd name="connsiteY1389" fmla="*/ 203487 h 277473"/>
                <a:gd name="connsiteX1390" fmla="*/ 77414 w 243141"/>
                <a:gd name="connsiteY1390" fmla="*/ 201364 h 277473"/>
                <a:gd name="connsiteX1391" fmla="*/ 77414 w 243141"/>
                <a:gd name="connsiteY1391" fmla="*/ 203487 h 277473"/>
                <a:gd name="connsiteX1392" fmla="*/ 75996 w 243141"/>
                <a:gd name="connsiteY1392" fmla="*/ 203487 h 277473"/>
                <a:gd name="connsiteX1393" fmla="*/ 78356 w 243141"/>
                <a:gd name="connsiteY1393" fmla="*/ 205140 h 277473"/>
                <a:gd name="connsiteX1394" fmla="*/ 78356 w 243141"/>
                <a:gd name="connsiteY1394" fmla="*/ 205140 h 277473"/>
                <a:gd name="connsiteX1395" fmla="*/ 83077 w 243141"/>
                <a:gd name="connsiteY1395" fmla="*/ 205140 h 277473"/>
                <a:gd name="connsiteX1396" fmla="*/ 85200 w 243141"/>
                <a:gd name="connsiteY1396" fmla="*/ 206554 h 277473"/>
                <a:gd name="connsiteX1397" fmla="*/ 83785 w 243141"/>
                <a:gd name="connsiteY1397" fmla="*/ 205140 h 277473"/>
                <a:gd name="connsiteX1398" fmla="*/ 87323 w 243141"/>
                <a:gd name="connsiteY1398" fmla="*/ 208444 h 277473"/>
                <a:gd name="connsiteX1399" fmla="*/ 84491 w 243141"/>
                <a:gd name="connsiteY1399" fmla="*/ 208444 h 277473"/>
                <a:gd name="connsiteX1400" fmla="*/ 83077 w 243141"/>
                <a:gd name="connsiteY1400" fmla="*/ 208444 h 277473"/>
                <a:gd name="connsiteX1401" fmla="*/ 83077 w 243141"/>
                <a:gd name="connsiteY1401" fmla="*/ 208444 h 277473"/>
                <a:gd name="connsiteX1402" fmla="*/ 84964 w 243141"/>
                <a:gd name="connsiteY1402" fmla="*/ 210095 h 277473"/>
                <a:gd name="connsiteX1403" fmla="*/ 83313 w 243141"/>
                <a:gd name="connsiteY1403" fmla="*/ 210095 h 277473"/>
                <a:gd name="connsiteX1404" fmla="*/ 81187 w 243141"/>
                <a:gd name="connsiteY1404" fmla="*/ 208680 h 277473"/>
                <a:gd name="connsiteX1405" fmla="*/ 81187 w 243141"/>
                <a:gd name="connsiteY1405" fmla="*/ 210331 h 277473"/>
                <a:gd name="connsiteX1406" fmla="*/ 79300 w 243141"/>
                <a:gd name="connsiteY1406" fmla="*/ 208680 h 277473"/>
                <a:gd name="connsiteX1407" fmla="*/ 79300 w 243141"/>
                <a:gd name="connsiteY1407" fmla="*/ 208680 h 277473"/>
                <a:gd name="connsiteX1408" fmla="*/ 80718 w 243141"/>
                <a:gd name="connsiteY1408" fmla="*/ 210095 h 277473"/>
                <a:gd name="connsiteX1409" fmla="*/ 76705 w 243141"/>
                <a:gd name="connsiteY1409" fmla="*/ 210095 h 277473"/>
                <a:gd name="connsiteX1410" fmla="*/ 76705 w 243141"/>
                <a:gd name="connsiteY1410" fmla="*/ 210095 h 277473"/>
                <a:gd name="connsiteX1411" fmla="*/ 75288 w 243141"/>
                <a:gd name="connsiteY1411" fmla="*/ 208680 h 277473"/>
                <a:gd name="connsiteX1412" fmla="*/ 75288 w 243141"/>
                <a:gd name="connsiteY1412" fmla="*/ 208680 h 277473"/>
                <a:gd name="connsiteX1413" fmla="*/ 75288 w 243141"/>
                <a:gd name="connsiteY1413" fmla="*/ 208680 h 277473"/>
                <a:gd name="connsiteX1414" fmla="*/ 77886 w 243141"/>
                <a:gd name="connsiteY1414" fmla="*/ 211276 h 277473"/>
                <a:gd name="connsiteX1415" fmla="*/ 79064 w 243141"/>
                <a:gd name="connsiteY1415" fmla="*/ 211276 h 277473"/>
                <a:gd name="connsiteX1416" fmla="*/ 81423 w 243141"/>
                <a:gd name="connsiteY1416" fmla="*/ 212926 h 277473"/>
                <a:gd name="connsiteX1417" fmla="*/ 78828 w 243141"/>
                <a:gd name="connsiteY1417" fmla="*/ 210567 h 277473"/>
                <a:gd name="connsiteX1418" fmla="*/ 78828 w 243141"/>
                <a:gd name="connsiteY1418" fmla="*/ 209386 h 277473"/>
                <a:gd name="connsiteX1419" fmla="*/ 78828 w 243141"/>
                <a:gd name="connsiteY1419" fmla="*/ 209386 h 277473"/>
                <a:gd name="connsiteX1420" fmla="*/ 81423 w 243141"/>
                <a:gd name="connsiteY1420" fmla="*/ 211984 h 277473"/>
                <a:gd name="connsiteX1421" fmla="*/ 81423 w 243141"/>
                <a:gd name="connsiteY1421" fmla="*/ 210567 h 277473"/>
                <a:gd name="connsiteX1422" fmla="*/ 84019 w 243141"/>
                <a:gd name="connsiteY1422" fmla="*/ 210567 h 277473"/>
                <a:gd name="connsiteX1423" fmla="*/ 81896 w 243141"/>
                <a:gd name="connsiteY1423" fmla="*/ 208208 h 277473"/>
                <a:gd name="connsiteX1424" fmla="*/ 85200 w 243141"/>
                <a:gd name="connsiteY1424" fmla="*/ 210567 h 277473"/>
                <a:gd name="connsiteX1425" fmla="*/ 85200 w 243141"/>
                <a:gd name="connsiteY1425" fmla="*/ 210567 h 277473"/>
                <a:gd name="connsiteX1426" fmla="*/ 87559 w 243141"/>
                <a:gd name="connsiteY1426" fmla="*/ 212218 h 277473"/>
                <a:gd name="connsiteX1427" fmla="*/ 90390 w 243141"/>
                <a:gd name="connsiteY1427" fmla="*/ 212218 h 277473"/>
                <a:gd name="connsiteX1428" fmla="*/ 90390 w 243141"/>
                <a:gd name="connsiteY1428" fmla="*/ 210803 h 277473"/>
                <a:gd name="connsiteX1429" fmla="*/ 94639 w 243141"/>
                <a:gd name="connsiteY1429" fmla="*/ 210803 h 277473"/>
                <a:gd name="connsiteX1430" fmla="*/ 94639 w 243141"/>
                <a:gd name="connsiteY1430" fmla="*/ 209386 h 277473"/>
                <a:gd name="connsiteX1431" fmla="*/ 97235 w 243141"/>
                <a:gd name="connsiteY1431" fmla="*/ 210567 h 277473"/>
                <a:gd name="connsiteX1432" fmla="*/ 97235 w 243141"/>
                <a:gd name="connsiteY1432" fmla="*/ 212218 h 277473"/>
                <a:gd name="connsiteX1433" fmla="*/ 95584 w 243141"/>
                <a:gd name="connsiteY1433" fmla="*/ 212218 h 277473"/>
                <a:gd name="connsiteX1434" fmla="*/ 97235 w 243141"/>
                <a:gd name="connsiteY1434" fmla="*/ 212218 h 277473"/>
                <a:gd name="connsiteX1435" fmla="*/ 97235 w 243141"/>
                <a:gd name="connsiteY1435" fmla="*/ 212218 h 277473"/>
                <a:gd name="connsiteX1436" fmla="*/ 97235 w 243141"/>
                <a:gd name="connsiteY1436" fmla="*/ 212218 h 277473"/>
                <a:gd name="connsiteX1437" fmla="*/ 97235 w 243141"/>
                <a:gd name="connsiteY1437" fmla="*/ 212218 h 277473"/>
                <a:gd name="connsiteX1438" fmla="*/ 98649 w 243141"/>
                <a:gd name="connsiteY1438" fmla="*/ 212218 h 277473"/>
                <a:gd name="connsiteX1439" fmla="*/ 98649 w 243141"/>
                <a:gd name="connsiteY1439" fmla="*/ 214580 h 277473"/>
                <a:gd name="connsiteX1440" fmla="*/ 96290 w 243141"/>
                <a:gd name="connsiteY1440" fmla="*/ 212926 h 277473"/>
                <a:gd name="connsiteX1441" fmla="*/ 97471 w 243141"/>
                <a:gd name="connsiteY1441" fmla="*/ 214107 h 277473"/>
                <a:gd name="connsiteX1442" fmla="*/ 97471 w 243141"/>
                <a:gd name="connsiteY1442" fmla="*/ 215994 h 277473"/>
                <a:gd name="connsiteX1443" fmla="*/ 95348 w 243141"/>
                <a:gd name="connsiteY1443" fmla="*/ 215994 h 277473"/>
                <a:gd name="connsiteX1444" fmla="*/ 96998 w 243141"/>
                <a:gd name="connsiteY1444" fmla="*/ 215994 h 277473"/>
                <a:gd name="connsiteX1445" fmla="*/ 96998 w 243141"/>
                <a:gd name="connsiteY1445" fmla="*/ 215994 h 277473"/>
                <a:gd name="connsiteX1446" fmla="*/ 93931 w 243141"/>
                <a:gd name="connsiteY1446" fmla="*/ 213635 h 277473"/>
                <a:gd name="connsiteX1447" fmla="*/ 95817 w 243141"/>
                <a:gd name="connsiteY1447" fmla="*/ 215758 h 277473"/>
                <a:gd name="connsiteX1448" fmla="*/ 95817 w 243141"/>
                <a:gd name="connsiteY1448" fmla="*/ 215758 h 277473"/>
                <a:gd name="connsiteX1449" fmla="*/ 93694 w 243141"/>
                <a:gd name="connsiteY1449" fmla="*/ 215758 h 277473"/>
                <a:gd name="connsiteX1450" fmla="*/ 93694 w 243141"/>
                <a:gd name="connsiteY1450" fmla="*/ 217411 h 277473"/>
                <a:gd name="connsiteX1451" fmla="*/ 91808 w 243141"/>
                <a:gd name="connsiteY1451" fmla="*/ 215285 h 277473"/>
                <a:gd name="connsiteX1452" fmla="*/ 89449 w 243141"/>
                <a:gd name="connsiteY1452" fmla="*/ 215285 h 277473"/>
                <a:gd name="connsiteX1453" fmla="*/ 90863 w 243141"/>
                <a:gd name="connsiteY1453" fmla="*/ 215285 h 277473"/>
                <a:gd name="connsiteX1454" fmla="*/ 90863 w 243141"/>
                <a:gd name="connsiteY1454" fmla="*/ 215285 h 277473"/>
                <a:gd name="connsiteX1455" fmla="*/ 90863 w 243141"/>
                <a:gd name="connsiteY1455" fmla="*/ 217175 h 277473"/>
                <a:gd name="connsiteX1456" fmla="*/ 90863 w 243141"/>
                <a:gd name="connsiteY1456" fmla="*/ 219534 h 277473"/>
                <a:gd name="connsiteX1457" fmla="*/ 90863 w 243141"/>
                <a:gd name="connsiteY1457" fmla="*/ 219534 h 277473"/>
                <a:gd name="connsiteX1458" fmla="*/ 88976 w 243141"/>
                <a:gd name="connsiteY1458" fmla="*/ 218117 h 277473"/>
                <a:gd name="connsiteX1459" fmla="*/ 88976 w 243141"/>
                <a:gd name="connsiteY1459" fmla="*/ 218117 h 277473"/>
                <a:gd name="connsiteX1460" fmla="*/ 88976 w 243141"/>
                <a:gd name="connsiteY1460" fmla="*/ 216466 h 277473"/>
                <a:gd name="connsiteX1461" fmla="*/ 86850 w 243141"/>
                <a:gd name="connsiteY1461" fmla="*/ 216466 h 277473"/>
                <a:gd name="connsiteX1462" fmla="*/ 86850 w 243141"/>
                <a:gd name="connsiteY1462" fmla="*/ 218117 h 277473"/>
                <a:gd name="connsiteX1463" fmla="*/ 88504 w 243141"/>
                <a:gd name="connsiteY1463" fmla="*/ 218117 h 277473"/>
                <a:gd name="connsiteX1464" fmla="*/ 85672 w 243141"/>
                <a:gd name="connsiteY1464" fmla="*/ 218117 h 277473"/>
                <a:gd name="connsiteX1465" fmla="*/ 85672 w 243141"/>
                <a:gd name="connsiteY1465" fmla="*/ 218117 h 277473"/>
                <a:gd name="connsiteX1466" fmla="*/ 83313 w 243141"/>
                <a:gd name="connsiteY1466" fmla="*/ 218117 h 277473"/>
                <a:gd name="connsiteX1467" fmla="*/ 85200 w 243141"/>
                <a:gd name="connsiteY1467" fmla="*/ 218117 h 277473"/>
                <a:gd name="connsiteX1468" fmla="*/ 85200 w 243141"/>
                <a:gd name="connsiteY1468" fmla="*/ 219534 h 277473"/>
                <a:gd name="connsiteX1469" fmla="*/ 86617 w 243141"/>
                <a:gd name="connsiteY1469" fmla="*/ 220948 h 277473"/>
                <a:gd name="connsiteX1470" fmla="*/ 88268 w 243141"/>
                <a:gd name="connsiteY1470" fmla="*/ 220948 h 277473"/>
                <a:gd name="connsiteX1471" fmla="*/ 88268 w 243141"/>
                <a:gd name="connsiteY1471" fmla="*/ 220948 h 277473"/>
                <a:gd name="connsiteX1472" fmla="*/ 84491 w 243141"/>
                <a:gd name="connsiteY1472" fmla="*/ 219062 h 277473"/>
                <a:gd name="connsiteX1473" fmla="*/ 84491 w 243141"/>
                <a:gd name="connsiteY1473" fmla="*/ 219062 h 277473"/>
                <a:gd name="connsiteX1474" fmla="*/ 82604 w 243141"/>
                <a:gd name="connsiteY1474" fmla="*/ 219062 h 277473"/>
                <a:gd name="connsiteX1475" fmla="*/ 84019 w 243141"/>
                <a:gd name="connsiteY1475" fmla="*/ 221421 h 277473"/>
                <a:gd name="connsiteX1476" fmla="*/ 84019 w 243141"/>
                <a:gd name="connsiteY1476" fmla="*/ 221421 h 277473"/>
                <a:gd name="connsiteX1477" fmla="*/ 82368 w 243141"/>
                <a:gd name="connsiteY1477" fmla="*/ 221421 h 277473"/>
                <a:gd name="connsiteX1478" fmla="*/ 84491 w 243141"/>
                <a:gd name="connsiteY1478" fmla="*/ 222838 h 277473"/>
                <a:gd name="connsiteX1479" fmla="*/ 84491 w 243141"/>
                <a:gd name="connsiteY1479" fmla="*/ 222838 h 277473"/>
                <a:gd name="connsiteX1480" fmla="*/ 84491 w 243141"/>
                <a:gd name="connsiteY1480" fmla="*/ 222838 h 277473"/>
                <a:gd name="connsiteX1481" fmla="*/ 84491 w 243141"/>
                <a:gd name="connsiteY1481" fmla="*/ 222838 h 277473"/>
                <a:gd name="connsiteX1482" fmla="*/ 84491 w 243141"/>
                <a:gd name="connsiteY1482" fmla="*/ 224489 h 277473"/>
                <a:gd name="connsiteX1483" fmla="*/ 84491 w 243141"/>
                <a:gd name="connsiteY1483" fmla="*/ 224489 h 277473"/>
                <a:gd name="connsiteX1484" fmla="*/ 86617 w 243141"/>
                <a:gd name="connsiteY1484" fmla="*/ 225906 h 277473"/>
                <a:gd name="connsiteX1485" fmla="*/ 78356 w 243141"/>
                <a:gd name="connsiteY1485" fmla="*/ 257289 h 277473"/>
                <a:gd name="connsiteX1486" fmla="*/ 118473 w 243141"/>
                <a:gd name="connsiteY1486" fmla="*/ 250681 h 277473"/>
                <a:gd name="connsiteX1487" fmla="*/ 118473 w 243141"/>
                <a:gd name="connsiteY1487" fmla="*/ 250681 h 277473"/>
                <a:gd name="connsiteX1488" fmla="*/ 118473 w 243141"/>
                <a:gd name="connsiteY1488" fmla="*/ 250681 h 277473"/>
                <a:gd name="connsiteX1489" fmla="*/ 149856 w 243141"/>
                <a:gd name="connsiteY1489" fmla="*/ 243604 h 277473"/>
                <a:gd name="connsiteX1490" fmla="*/ 151743 w 243141"/>
                <a:gd name="connsiteY1490" fmla="*/ 245727 h 277473"/>
                <a:gd name="connsiteX1491" fmla="*/ 150329 w 243141"/>
                <a:gd name="connsiteY1491" fmla="*/ 245727 h 277473"/>
                <a:gd name="connsiteX1492" fmla="*/ 148206 w 243141"/>
                <a:gd name="connsiteY1492" fmla="*/ 243604 h 277473"/>
                <a:gd name="connsiteX1493" fmla="*/ 148206 w 243141"/>
                <a:gd name="connsiteY1493" fmla="*/ 243604 h 277473"/>
                <a:gd name="connsiteX1494" fmla="*/ 148206 w 243141"/>
                <a:gd name="connsiteY1494" fmla="*/ 243604 h 277473"/>
                <a:gd name="connsiteX1495" fmla="*/ 149856 w 243141"/>
                <a:gd name="connsiteY1495" fmla="*/ 243604 h 277473"/>
                <a:gd name="connsiteX1496" fmla="*/ 164014 w 243141"/>
                <a:gd name="connsiteY1496" fmla="*/ 39250 h 277473"/>
                <a:gd name="connsiteX1497" fmla="*/ 164014 w 243141"/>
                <a:gd name="connsiteY1497" fmla="*/ 39250 h 277473"/>
                <a:gd name="connsiteX1498" fmla="*/ 164014 w 243141"/>
                <a:gd name="connsiteY1498" fmla="*/ 39250 h 277473"/>
                <a:gd name="connsiteX1499" fmla="*/ 126495 w 243141"/>
                <a:gd name="connsiteY1499" fmla="*/ 15653 h 277473"/>
                <a:gd name="connsiteX1500" fmla="*/ 123900 w 243141"/>
                <a:gd name="connsiteY1500" fmla="*/ 12821 h 277473"/>
                <a:gd name="connsiteX1501" fmla="*/ 123900 w 243141"/>
                <a:gd name="connsiteY1501" fmla="*/ 12821 h 277473"/>
                <a:gd name="connsiteX1502" fmla="*/ 127676 w 243141"/>
                <a:gd name="connsiteY1502" fmla="*/ 14708 h 277473"/>
                <a:gd name="connsiteX1503" fmla="*/ 123663 w 243141"/>
                <a:gd name="connsiteY1503" fmla="*/ 11877 h 277473"/>
                <a:gd name="connsiteX1504" fmla="*/ 129563 w 243141"/>
                <a:gd name="connsiteY1504" fmla="*/ 15653 h 277473"/>
                <a:gd name="connsiteX1505" fmla="*/ 129563 w 243141"/>
                <a:gd name="connsiteY1505" fmla="*/ 17540 h 277473"/>
                <a:gd name="connsiteX1506" fmla="*/ 127676 w 243141"/>
                <a:gd name="connsiteY1506" fmla="*/ 15889 h 277473"/>
                <a:gd name="connsiteX1507" fmla="*/ 126495 w 243141"/>
                <a:gd name="connsiteY1507" fmla="*/ 15181 h 277473"/>
                <a:gd name="connsiteX1508" fmla="*/ 111629 w 243141"/>
                <a:gd name="connsiteY1508" fmla="*/ 62848 h 277473"/>
                <a:gd name="connsiteX1509" fmla="*/ 111629 w 243141"/>
                <a:gd name="connsiteY1509" fmla="*/ 62848 h 277473"/>
                <a:gd name="connsiteX1510" fmla="*/ 111629 w 243141"/>
                <a:gd name="connsiteY1510" fmla="*/ 62375 h 277473"/>
                <a:gd name="connsiteX1511" fmla="*/ 101717 w 243141"/>
                <a:gd name="connsiteY1511" fmla="*/ 84794 h 277473"/>
                <a:gd name="connsiteX1512" fmla="*/ 98885 w 243141"/>
                <a:gd name="connsiteY1512" fmla="*/ 83613 h 277473"/>
                <a:gd name="connsiteX1513" fmla="*/ 101717 w 243141"/>
                <a:gd name="connsiteY1513" fmla="*/ 84322 h 277473"/>
                <a:gd name="connsiteX1514" fmla="*/ 88504 w 243141"/>
                <a:gd name="connsiteY1514" fmla="*/ 97535 h 277473"/>
                <a:gd name="connsiteX1515" fmla="*/ 88504 w 243141"/>
                <a:gd name="connsiteY1515" fmla="*/ 97535 h 277473"/>
                <a:gd name="connsiteX1516" fmla="*/ 88504 w 243141"/>
                <a:gd name="connsiteY1516" fmla="*/ 97063 h 277473"/>
                <a:gd name="connsiteX1517" fmla="*/ 7564 w 243141"/>
                <a:gd name="connsiteY1517" fmla="*/ 166440 h 277473"/>
                <a:gd name="connsiteX1518" fmla="*/ 5913 w 243141"/>
                <a:gd name="connsiteY1518" fmla="*/ 166440 h 277473"/>
                <a:gd name="connsiteX1519" fmla="*/ 7564 w 243141"/>
                <a:gd name="connsiteY1519" fmla="*/ 165968 h 277473"/>
                <a:gd name="connsiteX1520" fmla="*/ 33993 w 243141"/>
                <a:gd name="connsiteY1520" fmla="*/ 178711 h 277473"/>
                <a:gd name="connsiteX1521" fmla="*/ 32106 w 243141"/>
                <a:gd name="connsiteY1521" fmla="*/ 178711 h 277473"/>
                <a:gd name="connsiteX1522" fmla="*/ 35174 w 243141"/>
                <a:gd name="connsiteY1522" fmla="*/ 178239 h 277473"/>
                <a:gd name="connsiteX1523" fmla="*/ 8036 w 243141"/>
                <a:gd name="connsiteY1523" fmla="*/ 191452 h 277473"/>
                <a:gd name="connsiteX1524" fmla="*/ 6622 w 243141"/>
                <a:gd name="connsiteY1524" fmla="*/ 190037 h 277473"/>
                <a:gd name="connsiteX1525" fmla="*/ 8036 w 243141"/>
                <a:gd name="connsiteY1525" fmla="*/ 190037 h 277473"/>
                <a:gd name="connsiteX1526" fmla="*/ 8036 w 243141"/>
                <a:gd name="connsiteY1526" fmla="*/ 190982 h 277473"/>
                <a:gd name="connsiteX1527" fmla="*/ 86381 w 243141"/>
                <a:gd name="connsiteY1527" fmla="*/ 207735 h 277473"/>
                <a:gd name="connsiteX1528" fmla="*/ 84727 w 243141"/>
                <a:gd name="connsiteY1528" fmla="*/ 207735 h 277473"/>
                <a:gd name="connsiteX1529" fmla="*/ 86381 w 243141"/>
                <a:gd name="connsiteY1529" fmla="*/ 207263 h 277473"/>
                <a:gd name="connsiteX1530" fmla="*/ 74818 w 243141"/>
                <a:gd name="connsiteY1530" fmla="*/ 217647 h 277473"/>
                <a:gd name="connsiteX1531" fmla="*/ 73165 w 243141"/>
                <a:gd name="connsiteY1531" fmla="*/ 217647 h 277473"/>
                <a:gd name="connsiteX1532" fmla="*/ 74818 w 243141"/>
                <a:gd name="connsiteY1532" fmla="*/ 216466 h 277473"/>
                <a:gd name="connsiteX1533" fmla="*/ 66321 w 243141"/>
                <a:gd name="connsiteY1533" fmla="*/ 220715 h 277473"/>
                <a:gd name="connsiteX1534" fmla="*/ 66321 w 243141"/>
                <a:gd name="connsiteY1534" fmla="*/ 220715 h 277473"/>
                <a:gd name="connsiteX1535" fmla="*/ 66321 w 243141"/>
                <a:gd name="connsiteY1535" fmla="*/ 220243 h 277473"/>
                <a:gd name="connsiteX1536" fmla="*/ 75288 w 243141"/>
                <a:gd name="connsiteY1536" fmla="*/ 252098 h 277473"/>
                <a:gd name="connsiteX1537" fmla="*/ 75288 w 243141"/>
                <a:gd name="connsiteY1537" fmla="*/ 252098 h 277473"/>
                <a:gd name="connsiteX1538" fmla="*/ 73874 w 243141"/>
                <a:gd name="connsiteY1538" fmla="*/ 252098 h 277473"/>
                <a:gd name="connsiteX1539" fmla="*/ 75288 w 243141"/>
                <a:gd name="connsiteY1539" fmla="*/ 251626 h 277473"/>
                <a:gd name="connsiteX1540" fmla="*/ 92280 w 243141"/>
                <a:gd name="connsiteY1540" fmla="*/ 252098 h 277473"/>
                <a:gd name="connsiteX1541" fmla="*/ 92280 w 243141"/>
                <a:gd name="connsiteY1541" fmla="*/ 252098 h 277473"/>
                <a:gd name="connsiteX1542" fmla="*/ 92280 w 243141"/>
                <a:gd name="connsiteY1542" fmla="*/ 250917 h 277473"/>
                <a:gd name="connsiteX1543" fmla="*/ 111629 w 243141"/>
                <a:gd name="connsiteY1543" fmla="*/ 252098 h 277473"/>
                <a:gd name="connsiteX1544" fmla="*/ 111629 w 243141"/>
                <a:gd name="connsiteY1544" fmla="*/ 252098 h 277473"/>
                <a:gd name="connsiteX1545" fmla="*/ 111629 w 243141"/>
                <a:gd name="connsiteY1545" fmla="*/ 252098 h 277473"/>
                <a:gd name="connsiteX1546" fmla="*/ 113752 w 243141"/>
                <a:gd name="connsiteY1546" fmla="*/ 252098 h 277473"/>
                <a:gd name="connsiteX1547" fmla="*/ 111629 w 243141"/>
                <a:gd name="connsiteY1547" fmla="*/ 252098 h 277473"/>
                <a:gd name="connsiteX1548" fmla="*/ 113752 w 243141"/>
                <a:gd name="connsiteY1548" fmla="*/ 250917 h 277473"/>
                <a:gd name="connsiteX1549" fmla="*/ 33756 w 243141"/>
                <a:gd name="connsiteY1549" fmla="*/ 209622 h 277473"/>
                <a:gd name="connsiteX1550" fmla="*/ 33756 w 243141"/>
                <a:gd name="connsiteY1550" fmla="*/ 209622 h 277473"/>
                <a:gd name="connsiteX1551" fmla="*/ 33756 w 243141"/>
                <a:gd name="connsiteY1551" fmla="*/ 208444 h 277473"/>
                <a:gd name="connsiteX1552" fmla="*/ 141598 w 243141"/>
                <a:gd name="connsiteY1552" fmla="*/ 264606 h 277473"/>
                <a:gd name="connsiteX1553" fmla="*/ 141598 w 243141"/>
                <a:gd name="connsiteY1553" fmla="*/ 264606 h 277473"/>
                <a:gd name="connsiteX1554" fmla="*/ 141598 w 243141"/>
                <a:gd name="connsiteY1554" fmla="*/ 263661 h 277473"/>
                <a:gd name="connsiteX1555" fmla="*/ 88976 w 243141"/>
                <a:gd name="connsiteY1555" fmla="*/ 237468 h 277473"/>
                <a:gd name="connsiteX1556" fmla="*/ 88976 w 243141"/>
                <a:gd name="connsiteY1556" fmla="*/ 237468 h 277473"/>
                <a:gd name="connsiteX1557" fmla="*/ 88976 w 243141"/>
                <a:gd name="connsiteY1557" fmla="*/ 236287 h 277473"/>
                <a:gd name="connsiteX1558" fmla="*/ 28093 w 243141"/>
                <a:gd name="connsiteY1558" fmla="*/ 205140 h 277473"/>
                <a:gd name="connsiteX1559" fmla="*/ 26443 w 243141"/>
                <a:gd name="connsiteY1559" fmla="*/ 205140 h 277473"/>
                <a:gd name="connsiteX1560" fmla="*/ 28093 w 243141"/>
                <a:gd name="connsiteY1560" fmla="*/ 203959 h 277473"/>
                <a:gd name="connsiteX1561" fmla="*/ 28093 w 243141"/>
                <a:gd name="connsiteY1561" fmla="*/ 205140 h 277473"/>
                <a:gd name="connsiteX1562" fmla="*/ 29510 w 243141"/>
                <a:gd name="connsiteY1562" fmla="*/ 205140 h 277473"/>
                <a:gd name="connsiteX1563" fmla="*/ 31161 w 243141"/>
                <a:gd name="connsiteY1563" fmla="*/ 205140 h 277473"/>
                <a:gd name="connsiteX1564" fmla="*/ 31161 w 243141"/>
                <a:gd name="connsiteY1564" fmla="*/ 205140 h 277473"/>
                <a:gd name="connsiteX1565" fmla="*/ 31161 w 243141"/>
                <a:gd name="connsiteY1565" fmla="*/ 205140 h 277473"/>
                <a:gd name="connsiteX1566" fmla="*/ 33523 w 243141"/>
                <a:gd name="connsiteY1566" fmla="*/ 207499 h 277473"/>
                <a:gd name="connsiteX1567" fmla="*/ 33523 w 243141"/>
                <a:gd name="connsiteY1567" fmla="*/ 207499 h 277473"/>
                <a:gd name="connsiteX1568" fmla="*/ 32814 w 243141"/>
                <a:gd name="connsiteY1568" fmla="*/ 205140 h 277473"/>
                <a:gd name="connsiteX1569" fmla="*/ 73874 w 243141"/>
                <a:gd name="connsiteY1569" fmla="*/ 226848 h 277473"/>
                <a:gd name="connsiteX1570" fmla="*/ 73874 w 243141"/>
                <a:gd name="connsiteY1570" fmla="*/ 226848 h 277473"/>
                <a:gd name="connsiteX1571" fmla="*/ 76469 w 243141"/>
                <a:gd name="connsiteY1571" fmla="*/ 229682 h 277473"/>
                <a:gd name="connsiteX1572" fmla="*/ 73165 w 243141"/>
                <a:gd name="connsiteY1572" fmla="*/ 224489 h 277473"/>
                <a:gd name="connsiteX1573" fmla="*/ 34465 w 243141"/>
                <a:gd name="connsiteY1573" fmla="*/ 205376 h 277473"/>
                <a:gd name="connsiteX1574" fmla="*/ 34465 w 243141"/>
                <a:gd name="connsiteY1574" fmla="*/ 205376 h 277473"/>
                <a:gd name="connsiteX1575" fmla="*/ 34465 w 243141"/>
                <a:gd name="connsiteY1575" fmla="*/ 205376 h 277473"/>
                <a:gd name="connsiteX1576" fmla="*/ 33756 w 243141"/>
                <a:gd name="connsiteY1576" fmla="*/ 203017 h 277473"/>
                <a:gd name="connsiteX1577" fmla="*/ 10868 w 243141"/>
                <a:gd name="connsiteY1577" fmla="*/ 192633 h 277473"/>
                <a:gd name="connsiteX1578" fmla="*/ 10868 w 243141"/>
                <a:gd name="connsiteY1578" fmla="*/ 192633 h 277473"/>
                <a:gd name="connsiteX1579" fmla="*/ 11576 w 243141"/>
                <a:gd name="connsiteY1579" fmla="*/ 190274 h 277473"/>
                <a:gd name="connsiteX1580" fmla="*/ 74346 w 243141"/>
                <a:gd name="connsiteY1580" fmla="*/ 225197 h 277473"/>
                <a:gd name="connsiteX1581" fmla="*/ 76705 w 243141"/>
                <a:gd name="connsiteY1581" fmla="*/ 225197 h 277473"/>
                <a:gd name="connsiteX1582" fmla="*/ 76705 w 243141"/>
                <a:gd name="connsiteY1582" fmla="*/ 225197 h 277473"/>
                <a:gd name="connsiteX1583" fmla="*/ 79773 w 243141"/>
                <a:gd name="connsiteY1583" fmla="*/ 229210 h 277473"/>
                <a:gd name="connsiteX1584" fmla="*/ 77414 w 243141"/>
                <a:gd name="connsiteY1584" fmla="*/ 228029 h 277473"/>
                <a:gd name="connsiteX1585" fmla="*/ 77414 w 243141"/>
                <a:gd name="connsiteY1585" fmla="*/ 228029 h 277473"/>
                <a:gd name="connsiteX1586" fmla="*/ 77414 w 243141"/>
                <a:gd name="connsiteY1586" fmla="*/ 228029 h 277473"/>
                <a:gd name="connsiteX1587" fmla="*/ 75996 w 243141"/>
                <a:gd name="connsiteY1587" fmla="*/ 228029 h 277473"/>
                <a:gd name="connsiteX1588" fmla="*/ 75996 w 243141"/>
                <a:gd name="connsiteY1588" fmla="*/ 228029 h 277473"/>
                <a:gd name="connsiteX1589" fmla="*/ 73874 w 243141"/>
                <a:gd name="connsiteY1589" fmla="*/ 222838 h 277473"/>
                <a:gd name="connsiteX1590" fmla="*/ 120360 w 243141"/>
                <a:gd name="connsiteY1590" fmla="*/ 248795 h 277473"/>
                <a:gd name="connsiteX1591" fmla="*/ 120360 w 243141"/>
                <a:gd name="connsiteY1591" fmla="*/ 248795 h 277473"/>
                <a:gd name="connsiteX1592" fmla="*/ 119887 w 243141"/>
                <a:gd name="connsiteY1592" fmla="*/ 247613 h 277473"/>
                <a:gd name="connsiteX1593" fmla="*/ 68447 w 243141"/>
                <a:gd name="connsiteY1593" fmla="*/ 221657 h 277473"/>
                <a:gd name="connsiteX1594" fmla="*/ 69861 w 243141"/>
                <a:gd name="connsiteY1594" fmla="*/ 221657 h 277473"/>
                <a:gd name="connsiteX1595" fmla="*/ 69861 w 243141"/>
                <a:gd name="connsiteY1595" fmla="*/ 221657 h 277473"/>
                <a:gd name="connsiteX1596" fmla="*/ 67974 w 243141"/>
                <a:gd name="connsiteY1596" fmla="*/ 220479 h 277473"/>
                <a:gd name="connsiteX1597" fmla="*/ 15825 w 243141"/>
                <a:gd name="connsiteY1597" fmla="*/ 192160 h 277473"/>
                <a:gd name="connsiteX1598" fmla="*/ 15825 w 243141"/>
                <a:gd name="connsiteY1598" fmla="*/ 192160 h 277473"/>
                <a:gd name="connsiteX1599" fmla="*/ 13227 w 243141"/>
                <a:gd name="connsiteY1599" fmla="*/ 190510 h 277473"/>
                <a:gd name="connsiteX1600" fmla="*/ 15353 w 243141"/>
                <a:gd name="connsiteY1600" fmla="*/ 190982 h 277473"/>
                <a:gd name="connsiteX1601" fmla="*/ 37769 w 243141"/>
                <a:gd name="connsiteY1601" fmla="*/ 203959 h 277473"/>
                <a:gd name="connsiteX1602" fmla="*/ 37769 w 243141"/>
                <a:gd name="connsiteY1602" fmla="*/ 203959 h 277473"/>
                <a:gd name="connsiteX1603" fmla="*/ 37297 w 243141"/>
                <a:gd name="connsiteY1603" fmla="*/ 202781 h 277473"/>
                <a:gd name="connsiteX1604" fmla="*/ 23139 w 243141"/>
                <a:gd name="connsiteY1604" fmla="*/ 196173 h 277473"/>
                <a:gd name="connsiteX1605" fmla="*/ 20780 w 243141"/>
                <a:gd name="connsiteY1605" fmla="*/ 193341 h 277473"/>
                <a:gd name="connsiteX1606" fmla="*/ 22903 w 243141"/>
                <a:gd name="connsiteY1606" fmla="*/ 195228 h 277473"/>
                <a:gd name="connsiteX1607" fmla="*/ 22666 w 243141"/>
                <a:gd name="connsiteY1607" fmla="*/ 194992 h 277473"/>
                <a:gd name="connsiteX1608" fmla="*/ 83313 w 243141"/>
                <a:gd name="connsiteY1608" fmla="*/ 225197 h 277473"/>
                <a:gd name="connsiteX1609" fmla="*/ 83313 w 243141"/>
                <a:gd name="connsiteY1609" fmla="*/ 225197 h 277473"/>
                <a:gd name="connsiteX1610" fmla="*/ 81896 w 243141"/>
                <a:gd name="connsiteY1610" fmla="*/ 225197 h 277473"/>
                <a:gd name="connsiteX1611" fmla="*/ 81896 w 243141"/>
                <a:gd name="connsiteY1611" fmla="*/ 226848 h 277473"/>
                <a:gd name="connsiteX1612" fmla="*/ 81896 w 243141"/>
                <a:gd name="connsiteY1612" fmla="*/ 226848 h 277473"/>
                <a:gd name="connsiteX1613" fmla="*/ 79300 w 243141"/>
                <a:gd name="connsiteY1613" fmla="*/ 224725 h 277473"/>
                <a:gd name="connsiteX1614" fmla="*/ 80718 w 243141"/>
                <a:gd name="connsiteY1614" fmla="*/ 224725 h 277473"/>
                <a:gd name="connsiteX1615" fmla="*/ 78356 w 243141"/>
                <a:gd name="connsiteY1615" fmla="*/ 221185 h 277473"/>
                <a:gd name="connsiteX1616" fmla="*/ 80245 w 243141"/>
                <a:gd name="connsiteY1616" fmla="*/ 221185 h 277473"/>
                <a:gd name="connsiteX1617" fmla="*/ 80245 w 243141"/>
                <a:gd name="connsiteY1617" fmla="*/ 221185 h 277473"/>
                <a:gd name="connsiteX1618" fmla="*/ 80245 w 243141"/>
                <a:gd name="connsiteY1618" fmla="*/ 223547 h 277473"/>
                <a:gd name="connsiteX1619" fmla="*/ 80245 w 243141"/>
                <a:gd name="connsiteY1619" fmla="*/ 223547 h 277473"/>
                <a:gd name="connsiteX1620" fmla="*/ 82132 w 243141"/>
                <a:gd name="connsiteY1620" fmla="*/ 223547 h 277473"/>
                <a:gd name="connsiteX1621" fmla="*/ 82132 w 243141"/>
                <a:gd name="connsiteY1621" fmla="*/ 221421 h 277473"/>
                <a:gd name="connsiteX1622" fmla="*/ 82368 w 243141"/>
                <a:gd name="connsiteY1622" fmla="*/ 224016 h 277473"/>
                <a:gd name="connsiteX1623" fmla="*/ 36118 w 243141"/>
                <a:gd name="connsiteY1623" fmla="*/ 201600 h 277473"/>
                <a:gd name="connsiteX1624" fmla="*/ 34229 w 243141"/>
                <a:gd name="connsiteY1624" fmla="*/ 200186 h 277473"/>
                <a:gd name="connsiteX1625" fmla="*/ 34229 w 243141"/>
                <a:gd name="connsiteY1625" fmla="*/ 200186 h 277473"/>
                <a:gd name="connsiteX1626" fmla="*/ 37060 w 243141"/>
                <a:gd name="connsiteY1626" fmla="*/ 203017 h 277473"/>
                <a:gd name="connsiteX1627" fmla="*/ 35882 w 243141"/>
                <a:gd name="connsiteY1627" fmla="*/ 203017 h 277473"/>
                <a:gd name="connsiteX1628" fmla="*/ 149620 w 243141"/>
                <a:gd name="connsiteY1628" fmla="*/ 259885 h 277473"/>
                <a:gd name="connsiteX1629" fmla="*/ 149620 w 243141"/>
                <a:gd name="connsiteY1629" fmla="*/ 261066 h 277473"/>
                <a:gd name="connsiteX1630" fmla="*/ 150329 w 243141"/>
                <a:gd name="connsiteY1630" fmla="*/ 259885 h 277473"/>
                <a:gd name="connsiteX1631" fmla="*/ 126023 w 243141"/>
                <a:gd name="connsiteY1631" fmla="*/ 245963 h 277473"/>
                <a:gd name="connsiteX1632" fmla="*/ 126023 w 243141"/>
                <a:gd name="connsiteY1632" fmla="*/ 245963 h 277473"/>
                <a:gd name="connsiteX1633" fmla="*/ 125786 w 243141"/>
                <a:gd name="connsiteY1633" fmla="*/ 245963 h 277473"/>
                <a:gd name="connsiteX1634" fmla="*/ 24320 w 243141"/>
                <a:gd name="connsiteY1634" fmla="*/ 192869 h 277473"/>
                <a:gd name="connsiteX1635" fmla="*/ 24320 w 243141"/>
                <a:gd name="connsiteY1635" fmla="*/ 192869 h 277473"/>
                <a:gd name="connsiteX1636" fmla="*/ 22903 w 243141"/>
                <a:gd name="connsiteY1636" fmla="*/ 192869 h 277473"/>
                <a:gd name="connsiteX1637" fmla="*/ 24084 w 243141"/>
                <a:gd name="connsiteY1637" fmla="*/ 192869 h 277473"/>
                <a:gd name="connsiteX1638" fmla="*/ 33756 w 243141"/>
                <a:gd name="connsiteY1638" fmla="*/ 196645 h 277473"/>
                <a:gd name="connsiteX1639" fmla="*/ 35646 w 243141"/>
                <a:gd name="connsiteY1639" fmla="*/ 196645 h 277473"/>
                <a:gd name="connsiteX1640" fmla="*/ 35646 w 243141"/>
                <a:gd name="connsiteY1640" fmla="*/ 198060 h 277473"/>
                <a:gd name="connsiteX1641" fmla="*/ 33523 w 243141"/>
                <a:gd name="connsiteY1641" fmla="*/ 198060 h 277473"/>
                <a:gd name="connsiteX1642" fmla="*/ 33523 w 243141"/>
                <a:gd name="connsiteY1642" fmla="*/ 196645 h 277473"/>
                <a:gd name="connsiteX1643" fmla="*/ 23847 w 243141"/>
                <a:gd name="connsiteY1643" fmla="*/ 192160 h 277473"/>
                <a:gd name="connsiteX1644" fmla="*/ 21016 w 243141"/>
                <a:gd name="connsiteY1644" fmla="*/ 189801 h 277473"/>
                <a:gd name="connsiteX1645" fmla="*/ 21016 w 243141"/>
                <a:gd name="connsiteY1645" fmla="*/ 189801 h 277473"/>
                <a:gd name="connsiteX1646" fmla="*/ 24320 w 243141"/>
                <a:gd name="connsiteY1646" fmla="*/ 191924 h 277473"/>
                <a:gd name="connsiteX1647" fmla="*/ 22194 w 243141"/>
                <a:gd name="connsiteY1647" fmla="*/ 191924 h 277473"/>
                <a:gd name="connsiteX1648" fmla="*/ 39422 w 243141"/>
                <a:gd name="connsiteY1648" fmla="*/ 199241 h 277473"/>
                <a:gd name="connsiteX1649" fmla="*/ 37769 w 243141"/>
                <a:gd name="connsiteY1649" fmla="*/ 199241 h 277473"/>
                <a:gd name="connsiteX1650" fmla="*/ 39186 w 243141"/>
                <a:gd name="connsiteY1650" fmla="*/ 199241 h 277473"/>
                <a:gd name="connsiteX1651" fmla="*/ 39422 w 243141"/>
                <a:gd name="connsiteY1651" fmla="*/ 199241 h 277473"/>
                <a:gd name="connsiteX1652" fmla="*/ 41073 w 243141"/>
                <a:gd name="connsiteY1652" fmla="*/ 199241 h 277473"/>
                <a:gd name="connsiteX1653" fmla="*/ 38714 w 243141"/>
                <a:gd name="connsiteY1653" fmla="*/ 197587 h 277473"/>
                <a:gd name="connsiteX1654" fmla="*/ 40364 w 243141"/>
                <a:gd name="connsiteY1654" fmla="*/ 197587 h 277473"/>
                <a:gd name="connsiteX1655" fmla="*/ 42018 w 243141"/>
                <a:gd name="connsiteY1655" fmla="*/ 199005 h 277473"/>
                <a:gd name="connsiteX1656" fmla="*/ 42018 w 243141"/>
                <a:gd name="connsiteY1656" fmla="*/ 199005 h 277473"/>
                <a:gd name="connsiteX1657" fmla="*/ 40601 w 243141"/>
                <a:gd name="connsiteY1657" fmla="*/ 199005 h 277473"/>
                <a:gd name="connsiteX1658" fmla="*/ 42490 w 243141"/>
                <a:gd name="connsiteY1658" fmla="*/ 200655 h 277473"/>
                <a:gd name="connsiteX1659" fmla="*/ 40364 w 243141"/>
                <a:gd name="connsiteY1659" fmla="*/ 199477 h 277473"/>
                <a:gd name="connsiteX1660" fmla="*/ 49568 w 243141"/>
                <a:gd name="connsiteY1660" fmla="*/ 204431 h 277473"/>
                <a:gd name="connsiteX1661" fmla="*/ 49568 w 243141"/>
                <a:gd name="connsiteY1661" fmla="*/ 204431 h 277473"/>
                <a:gd name="connsiteX1662" fmla="*/ 50512 w 243141"/>
                <a:gd name="connsiteY1662" fmla="*/ 204668 h 277473"/>
                <a:gd name="connsiteX1663" fmla="*/ 23375 w 243141"/>
                <a:gd name="connsiteY1663" fmla="*/ 190982 h 277473"/>
                <a:gd name="connsiteX1664" fmla="*/ 23375 w 243141"/>
                <a:gd name="connsiteY1664" fmla="*/ 190982 h 277473"/>
                <a:gd name="connsiteX1665" fmla="*/ 23375 w 243141"/>
                <a:gd name="connsiteY1665" fmla="*/ 192397 h 277473"/>
                <a:gd name="connsiteX1666" fmla="*/ 80009 w 243141"/>
                <a:gd name="connsiteY1666" fmla="*/ 219770 h 277473"/>
                <a:gd name="connsiteX1667" fmla="*/ 80009 w 243141"/>
                <a:gd name="connsiteY1667" fmla="*/ 219770 h 277473"/>
                <a:gd name="connsiteX1668" fmla="*/ 80009 w 243141"/>
                <a:gd name="connsiteY1668" fmla="*/ 219770 h 277473"/>
                <a:gd name="connsiteX1669" fmla="*/ 80009 w 243141"/>
                <a:gd name="connsiteY1669" fmla="*/ 219770 h 277473"/>
                <a:gd name="connsiteX1670" fmla="*/ 80951 w 243141"/>
                <a:gd name="connsiteY1670" fmla="*/ 220006 h 277473"/>
                <a:gd name="connsiteX1671" fmla="*/ 27151 w 243141"/>
                <a:gd name="connsiteY1671" fmla="*/ 191924 h 277473"/>
                <a:gd name="connsiteX1672" fmla="*/ 25734 w 243141"/>
                <a:gd name="connsiteY1672" fmla="*/ 191924 h 277473"/>
                <a:gd name="connsiteX1673" fmla="*/ 28093 w 243141"/>
                <a:gd name="connsiteY1673" fmla="*/ 192869 h 277473"/>
                <a:gd name="connsiteX1674" fmla="*/ 130035 w 243141"/>
                <a:gd name="connsiteY1674" fmla="*/ 244546 h 277473"/>
                <a:gd name="connsiteX1675" fmla="*/ 130035 w 243141"/>
                <a:gd name="connsiteY1675" fmla="*/ 244546 h 277473"/>
                <a:gd name="connsiteX1676" fmla="*/ 130980 w 243141"/>
                <a:gd name="connsiteY1676" fmla="*/ 244782 h 277473"/>
                <a:gd name="connsiteX1677" fmla="*/ 16767 w 243141"/>
                <a:gd name="connsiteY1677" fmla="*/ 186025 h 277473"/>
                <a:gd name="connsiteX1678" fmla="*/ 14644 w 243141"/>
                <a:gd name="connsiteY1678" fmla="*/ 184138 h 277473"/>
                <a:gd name="connsiteX1679" fmla="*/ 14644 w 243141"/>
                <a:gd name="connsiteY1679" fmla="*/ 184138 h 277473"/>
                <a:gd name="connsiteX1680" fmla="*/ 17476 w 243141"/>
                <a:gd name="connsiteY1680" fmla="*/ 186497 h 277473"/>
                <a:gd name="connsiteX1681" fmla="*/ 17476 w 243141"/>
                <a:gd name="connsiteY1681" fmla="*/ 184374 h 277473"/>
                <a:gd name="connsiteX1682" fmla="*/ 21252 w 243141"/>
                <a:gd name="connsiteY1682" fmla="*/ 185789 h 277473"/>
                <a:gd name="connsiteX1683" fmla="*/ 21252 w 243141"/>
                <a:gd name="connsiteY1683" fmla="*/ 185789 h 277473"/>
                <a:gd name="connsiteX1684" fmla="*/ 22903 w 243141"/>
                <a:gd name="connsiteY1684" fmla="*/ 185789 h 277473"/>
                <a:gd name="connsiteX1685" fmla="*/ 21016 w 243141"/>
                <a:gd name="connsiteY1685" fmla="*/ 185789 h 277473"/>
                <a:gd name="connsiteX1686" fmla="*/ 17948 w 243141"/>
                <a:gd name="connsiteY1686" fmla="*/ 185789 h 277473"/>
                <a:gd name="connsiteX1687" fmla="*/ 17712 w 243141"/>
                <a:gd name="connsiteY1687" fmla="*/ 186261 h 277473"/>
                <a:gd name="connsiteX1688" fmla="*/ 35410 w 243141"/>
                <a:gd name="connsiteY1688" fmla="*/ 195464 h 277473"/>
                <a:gd name="connsiteX1689" fmla="*/ 35410 w 243141"/>
                <a:gd name="connsiteY1689" fmla="*/ 197118 h 277473"/>
                <a:gd name="connsiteX1690" fmla="*/ 36355 w 243141"/>
                <a:gd name="connsiteY1690" fmla="*/ 195701 h 277473"/>
                <a:gd name="connsiteX1691" fmla="*/ 21488 w 243141"/>
                <a:gd name="connsiteY1691" fmla="*/ 188387 h 277473"/>
                <a:gd name="connsiteX1692" fmla="*/ 22903 w 243141"/>
                <a:gd name="connsiteY1692" fmla="*/ 188387 h 277473"/>
                <a:gd name="connsiteX1693" fmla="*/ 22430 w 243141"/>
                <a:gd name="connsiteY1693" fmla="*/ 188620 h 277473"/>
                <a:gd name="connsiteX1694" fmla="*/ 80718 w 243141"/>
                <a:gd name="connsiteY1694" fmla="*/ 219062 h 277473"/>
                <a:gd name="connsiteX1695" fmla="*/ 80718 w 243141"/>
                <a:gd name="connsiteY1695" fmla="*/ 219062 h 277473"/>
                <a:gd name="connsiteX1696" fmla="*/ 82604 w 243141"/>
                <a:gd name="connsiteY1696" fmla="*/ 219062 h 277473"/>
                <a:gd name="connsiteX1697" fmla="*/ 82604 w 243141"/>
                <a:gd name="connsiteY1697" fmla="*/ 217175 h 277473"/>
                <a:gd name="connsiteX1698" fmla="*/ 84491 w 243141"/>
                <a:gd name="connsiteY1698" fmla="*/ 218825 h 277473"/>
                <a:gd name="connsiteX1699" fmla="*/ 84491 w 243141"/>
                <a:gd name="connsiteY1699" fmla="*/ 218825 h 277473"/>
                <a:gd name="connsiteX1700" fmla="*/ 87559 w 243141"/>
                <a:gd name="connsiteY1700" fmla="*/ 221421 h 277473"/>
                <a:gd name="connsiteX1701" fmla="*/ 85436 w 243141"/>
                <a:gd name="connsiteY1701" fmla="*/ 221421 h 277473"/>
                <a:gd name="connsiteX1702" fmla="*/ 84255 w 243141"/>
                <a:gd name="connsiteY1702" fmla="*/ 219770 h 277473"/>
                <a:gd name="connsiteX1703" fmla="*/ 82368 w 243141"/>
                <a:gd name="connsiteY1703" fmla="*/ 219298 h 277473"/>
                <a:gd name="connsiteX1704" fmla="*/ 82604 w 243141"/>
                <a:gd name="connsiteY1704" fmla="*/ 219062 h 277473"/>
                <a:gd name="connsiteX1705" fmla="*/ 82604 w 243141"/>
                <a:gd name="connsiteY1705" fmla="*/ 219062 h 277473"/>
                <a:gd name="connsiteX1706" fmla="*/ 83549 w 243141"/>
                <a:gd name="connsiteY1706" fmla="*/ 220243 h 277473"/>
                <a:gd name="connsiteX1707" fmla="*/ 25734 w 243141"/>
                <a:gd name="connsiteY1707" fmla="*/ 188151 h 277473"/>
                <a:gd name="connsiteX1708" fmla="*/ 27857 w 243141"/>
                <a:gd name="connsiteY1708" fmla="*/ 189565 h 277473"/>
                <a:gd name="connsiteX1709" fmla="*/ 27857 w 243141"/>
                <a:gd name="connsiteY1709" fmla="*/ 189565 h 277473"/>
                <a:gd name="connsiteX1710" fmla="*/ 26679 w 243141"/>
                <a:gd name="connsiteY1710" fmla="*/ 189329 h 277473"/>
                <a:gd name="connsiteX1711" fmla="*/ 141598 w 243141"/>
                <a:gd name="connsiteY1711" fmla="*/ 248086 h 277473"/>
                <a:gd name="connsiteX1712" fmla="*/ 141598 w 243141"/>
                <a:gd name="connsiteY1712" fmla="*/ 248086 h 277473"/>
                <a:gd name="connsiteX1713" fmla="*/ 142542 w 243141"/>
                <a:gd name="connsiteY1713" fmla="*/ 249267 h 277473"/>
                <a:gd name="connsiteX1714" fmla="*/ 23611 w 243141"/>
                <a:gd name="connsiteY1714" fmla="*/ 186497 h 277473"/>
                <a:gd name="connsiteX1715" fmla="*/ 25262 w 243141"/>
                <a:gd name="connsiteY1715" fmla="*/ 186497 h 277473"/>
                <a:gd name="connsiteX1716" fmla="*/ 25262 w 243141"/>
                <a:gd name="connsiteY1716" fmla="*/ 186497 h 277473"/>
                <a:gd name="connsiteX1717" fmla="*/ 53344 w 243141"/>
                <a:gd name="connsiteY1717" fmla="*/ 201127 h 277473"/>
                <a:gd name="connsiteX1718" fmla="*/ 54995 w 243141"/>
                <a:gd name="connsiteY1718" fmla="*/ 201127 h 277473"/>
                <a:gd name="connsiteX1719" fmla="*/ 54995 w 243141"/>
                <a:gd name="connsiteY1719" fmla="*/ 201127 h 277473"/>
                <a:gd name="connsiteX1720" fmla="*/ 53580 w 243141"/>
                <a:gd name="connsiteY1720" fmla="*/ 202309 h 277473"/>
                <a:gd name="connsiteX1721" fmla="*/ 27388 w 243141"/>
                <a:gd name="connsiteY1721" fmla="*/ 187914 h 277473"/>
                <a:gd name="connsiteX1722" fmla="*/ 29038 w 243141"/>
                <a:gd name="connsiteY1722" fmla="*/ 187914 h 277473"/>
                <a:gd name="connsiteX1723" fmla="*/ 29038 w 243141"/>
                <a:gd name="connsiteY1723" fmla="*/ 189329 h 277473"/>
                <a:gd name="connsiteX1724" fmla="*/ 36118 w 243141"/>
                <a:gd name="connsiteY1724" fmla="*/ 192397 h 277473"/>
                <a:gd name="connsiteX1725" fmla="*/ 36118 w 243141"/>
                <a:gd name="connsiteY1725" fmla="*/ 192397 h 277473"/>
                <a:gd name="connsiteX1726" fmla="*/ 38714 w 243141"/>
                <a:gd name="connsiteY1726" fmla="*/ 194050 h 277473"/>
                <a:gd name="connsiteX1727" fmla="*/ 36355 w 243141"/>
                <a:gd name="connsiteY1727" fmla="*/ 192869 h 277473"/>
                <a:gd name="connsiteX1728" fmla="*/ 23611 w 243141"/>
                <a:gd name="connsiteY1728" fmla="*/ 185319 h 277473"/>
                <a:gd name="connsiteX1729" fmla="*/ 20780 w 243141"/>
                <a:gd name="connsiteY1729" fmla="*/ 183430 h 277473"/>
                <a:gd name="connsiteX1730" fmla="*/ 23375 w 243141"/>
                <a:gd name="connsiteY1730" fmla="*/ 185083 h 277473"/>
                <a:gd name="connsiteX1731" fmla="*/ 24792 w 243141"/>
                <a:gd name="connsiteY1731" fmla="*/ 186497 h 277473"/>
                <a:gd name="connsiteX1732" fmla="*/ 22903 w 243141"/>
                <a:gd name="connsiteY1732" fmla="*/ 186497 h 277473"/>
                <a:gd name="connsiteX1733" fmla="*/ 23847 w 243141"/>
                <a:gd name="connsiteY1733" fmla="*/ 186497 h 277473"/>
                <a:gd name="connsiteX1734" fmla="*/ 85436 w 243141"/>
                <a:gd name="connsiteY1734" fmla="*/ 217411 h 277473"/>
                <a:gd name="connsiteX1735" fmla="*/ 85436 w 243141"/>
                <a:gd name="connsiteY1735" fmla="*/ 217411 h 277473"/>
                <a:gd name="connsiteX1736" fmla="*/ 85672 w 243141"/>
                <a:gd name="connsiteY1736" fmla="*/ 218589 h 277473"/>
                <a:gd name="connsiteX1737" fmla="*/ 38241 w 243141"/>
                <a:gd name="connsiteY1737" fmla="*/ 191924 h 277473"/>
                <a:gd name="connsiteX1738" fmla="*/ 38241 w 243141"/>
                <a:gd name="connsiteY1738" fmla="*/ 191924 h 277473"/>
                <a:gd name="connsiteX1739" fmla="*/ 38950 w 243141"/>
                <a:gd name="connsiteY1739" fmla="*/ 192869 h 277473"/>
                <a:gd name="connsiteX1740" fmla="*/ 146080 w 243141"/>
                <a:gd name="connsiteY1740" fmla="*/ 247144 h 277473"/>
                <a:gd name="connsiteX1741" fmla="*/ 146080 w 243141"/>
                <a:gd name="connsiteY1741" fmla="*/ 247144 h 277473"/>
                <a:gd name="connsiteX1742" fmla="*/ 146788 w 243141"/>
                <a:gd name="connsiteY1742" fmla="*/ 248322 h 277473"/>
                <a:gd name="connsiteX1743" fmla="*/ 46500 w 243141"/>
                <a:gd name="connsiteY1743" fmla="*/ 195464 h 277473"/>
                <a:gd name="connsiteX1744" fmla="*/ 44849 w 243141"/>
                <a:gd name="connsiteY1744" fmla="*/ 195464 h 277473"/>
                <a:gd name="connsiteX1745" fmla="*/ 47208 w 243141"/>
                <a:gd name="connsiteY1745" fmla="*/ 196645 h 277473"/>
                <a:gd name="connsiteX1746" fmla="*/ 86381 w 243141"/>
                <a:gd name="connsiteY1746" fmla="*/ 216466 h 277473"/>
                <a:gd name="connsiteX1747" fmla="*/ 87795 w 243141"/>
                <a:gd name="connsiteY1747" fmla="*/ 216466 h 277473"/>
                <a:gd name="connsiteX1748" fmla="*/ 87087 w 243141"/>
                <a:gd name="connsiteY1748" fmla="*/ 217647 h 277473"/>
                <a:gd name="connsiteX1749" fmla="*/ 17239 w 243141"/>
                <a:gd name="connsiteY1749" fmla="*/ 177294 h 277473"/>
                <a:gd name="connsiteX1750" fmla="*/ 18657 w 243141"/>
                <a:gd name="connsiteY1750" fmla="*/ 177294 h 277473"/>
                <a:gd name="connsiteX1751" fmla="*/ 18657 w 243141"/>
                <a:gd name="connsiteY1751" fmla="*/ 177294 h 277473"/>
                <a:gd name="connsiteX1752" fmla="*/ 21252 w 243141"/>
                <a:gd name="connsiteY1752" fmla="*/ 177294 h 277473"/>
                <a:gd name="connsiteX1753" fmla="*/ 23375 w 243141"/>
                <a:gd name="connsiteY1753" fmla="*/ 179184 h 277473"/>
                <a:gd name="connsiteX1754" fmla="*/ 21488 w 243141"/>
                <a:gd name="connsiteY1754" fmla="*/ 179184 h 277473"/>
                <a:gd name="connsiteX1755" fmla="*/ 21488 w 243141"/>
                <a:gd name="connsiteY1755" fmla="*/ 179184 h 277473"/>
                <a:gd name="connsiteX1756" fmla="*/ 18893 w 243141"/>
                <a:gd name="connsiteY1756" fmla="*/ 179184 h 277473"/>
                <a:gd name="connsiteX1757" fmla="*/ 20543 w 243141"/>
                <a:gd name="connsiteY1757" fmla="*/ 179184 h 277473"/>
                <a:gd name="connsiteX1758" fmla="*/ 14644 w 243141"/>
                <a:gd name="connsiteY1758" fmla="*/ 174699 h 277473"/>
                <a:gd name="connsiteX1759" fmla="*/ 16295 w 243141"/>
                <a:gd name="connsiteY1759" fmla="*/ 174699 h 277473"/>
                <a:gd name="connsiteX1760" fmla="*/ 16295 w 243141"/>
                <a:gd name="connsiteY1760" fmla="*/ 174699 h 277473"/>
                <a:gd name="connsiteX1761" fmla="*/ 14408 w 243141"/>
                <a:gd name="connsiteY1761" fmla="*/ 174699 h 277473"/>
                <a:gd name="connsiteX1762" fmla="*/ 14408 w 243141"/>
                <a:gd name="connsiteY1762" fmla="*/ 173048 h 277473"/>
                <a:gd name="connsiteX1763" fmla="*/ 15825 w 243141"/>
                <a:gd name="connsiteY1763" fmla="*/ 173048 h 277473"/>
                <a:gd name="connsiteX1764" fmla="*/ 15825 w 243141"/>
                <a:gd name="connsiteY1764" fmla="*/ 173048 h 277473"/>
                <a:gd name="connsiteX1765" fmla="*/ 30219 w 243141"/>
                <a:gd name="connsiteY1765" fmla="*/ 184374 h 277473"/>
                <a:gd name="connsiteX1766" fmla="*/ 30219 w 243141"/>
                <a:gd name="connsiteY1766" fmla="*/ 184374 h 277473"/>
                <a:gd name="connsiteX1767" fmla="*/ 32342 w 243141"/>
                <a:gd name="connsiteY1767" fmla="*/ 184374 h 277473"/>
                <a:gd name="connsiteX1768" fmla="*/ 34465 w 243141"/>
                <a:gd name="connsiteY1768" fmla="*/ 184374 h 277473"/>
                <a:gd name="connsiteX1769" fmla="*/ 34465 w 243141"/>
                <a:gd name="connsiteY1769" fmla="*/ 184374 h 277473"/>
                <a:gd name="connsiteX1770" fmla="*/ 38005 w 243141"/>
                <a:gd name="connsiteY1770" fmla="*/ 188387 h 277473"/>
                <a:gd name="connsiteX1771" fmla="*/ 30925 w 243141"/>
                <a:gd name="connsiteY1771" fmla="*/ 185552 h 277473"/>
                <a:gd name="connsiteX1772" fmla="*/ 146316 w 243141"/>
                <a:gd name="connsiteY1772" fmla="*/ 243840 h 277473"/>
                <a:gd name="connsiteX1773" fmla="*/ 148678 w 243141"/>
                <a:gd name="connsiteY1773" fmla="*/ 245491 h 277473"/>
                <a:gd name="connsiteX1774" fmla="*/ 145844 w 243141"/>
                <a:gd name="connsiteY1774" fmla="*/ 243131 h 277473"/>
                <a:gd name="connsiteX1775" fmla="*/ 147261 w 243141"/>
                <a:gd name="connsiteY1775" fmla="*/ 243131 h 277473"/>
                <a:gd name="connsiteX1776" fmla="*/ 151743 w 243141"/>
                <a:gd name="connsiteY1776" fmla="*/ 247613 h 277473"/>
                <a:gd name="connsiteX1777" fmla="*/ 147497 w 243141"/>
                <a:gd name="connsiteY1777" fmla="*/ 245963 h 277473"/>
                <a:gd name="connsiteX1778" fmla="*/ 147025 w 243141"/>
                <a:gd name="connsiteY1778" fmla="*/ 245018 h 277473"/>
                <a:gd name="connsiteX1779" fmla="*/ 87795 w 243141"/>
                <a:gd name="connsiteY1779" fmla="*/ 215285 h 277473"/>
                <a:gd name="connsiteX1780" fmla="*/ 87795 w 243141"/>
                <a:gd name="connsiteY1780" fmla="*/ 215285 h 277473"/>
                <a:gd name="connsiteX1781" fmla="*/ 88504 w 243141"/>
                <a:gd name="connsiteY1781" fmla="*/ 216466 h 277473"/>
                <a:gd name="connsiteX1782" fmla="*/ 12285 w 243141"/>
                <a:gd name="connsiteY1782" fmla="*/ 175643 h 277473"/>
                <a:gd name="connsiteX1783" fmla="*/ 14408 w 243141"/>
                <a:gd name="connsiteY1783" fmla="*/ 177058 h 277473"/>
                <a:gd name="connsiteX1784" fmla="*/ 12994 w 243141"/>
                <a:gd name="connsiteY1784" fmla="*/ 176822 h 277473"/>
                <a:gd name="connsiteX1785" fmla="*/ 35882 w 243141"/>
                <a:gd name="connsiteY1785" fmla="*/ 186733 h 277473"/>
                <a:gd name="connsiteX1786" fmla="*/ 38005 w 243141"/>
                <a:gd name="connsiteY1786" fmla="*/ 189329 h 277473"/>
                <a:gd name="connsiteX1787" fmla="*/ 38005 w 243141"/>
                <a:gd name="connsiteY1787" fmla="*/ 189329 h 277473"/>
                <a:gd name="connsiteX1788" fmla="*/ 36355 w 243141"/>
                <a:gd name="connsiteY1788" fmla="*/ 187914 h 277473"/>
                <a:gd name="connsiteX1789" fmla="*/ 89212 w 243141"/>
                <a:gd name="connsiteY1789" fmla="*/ 215285 h 277473"/>
                <a:gd name="connsiteX1790" fmla="*/ 91099 w 243141"/>
                <a:gd name="connsiteY1790" fmla="*/ 215285 h 277473"/>
                <a:gd name="connsiteX1791" fmla="*/ 89918 w 243141"/>
                <a:gd name="connsiteY1791" fmla="*/ 215285 h 277473"/>
                <a:gd name="connsiteX1792" fmla="*/ 58535 w 243141"/>
                <a:gd name="connsiteY1792" fmla="*/ 198532 h 277473"/>
                <a:gd name="connsiteX1793" fmla="*/ 58535 w 243141"/>
                <a:gd name="connsiteY1793" fmla="*/ 199949 h 277473"/>
                <a:gd name="connsiteX1794" fmla="*/ 58771 w 243141"/>
                <a:gd name="connsiteY1794" fmla="*/ 199713 h 277473"/>
                <a:gd name="connsiteX1795" fmla="*/ 20543 w 243141"/>
                <a:gd name="connsiteY1795" fmla="*/ 178947 h 277473"/>
                <a:gd name="connsiteX1796" fmla="*/ 23139 w 243141"/>
                <a:gd name="connsiteY1796" fmla="*/ 180598 h 277473"/>
                <a:gd name="connsiteX1797" fmla="*/ 21016 w 243141"/>
                <a:gd name="connsiteY1797" fmla="*/ 180126 h 277473"/>
                <a:gd name="connsiteX1798" fmla="*/ 87559 w 243141"/>
                <a:gd name="connsiteY1798" fmla="*/ 213399 h 277473"/>
                <a:gd name="connsiteX1799" fmla="*/ 87559 w 243141"/>
                <a:gd name="connsiteY1799" fmla="*/ 213399 h 277473"/>
                <a:gd name="connsiteX1800" fmla="*/ 87559 w 243141"/>
                <a:gd name="connsiteY1800" fmla="*/ 213399 h 277473"/>
                <a:gd name="connsiteX1801" fmla="*/ 87559 w 243141"/>
                <a:gd name="connsiteY1801" fmla="*/ 213399 h 277473"/>
                <a:gd name="connsiteX1802" fmla="*/ 88031 w 243141"/>
                <a:gd name="connsiteY1802" fmla="*/ 214580 h 277473"/>
                <a:gd name="connsiteX1803" fmla="*/ 81187 w 243141"/>
                <a:gd name="connsiteY1803" fmla="*/ 208916 h 277473"/>
                <a:gd name="connsiteX1804" fmla="*/ 81187 w 243141"/>
                <a:gd name="connsiteY1804" fmla="*/ 208916 h 277473"/>
                <a:gd name="connsiteX1805" fmla="*/ 82368 w 243141"/>
                <a:gd name="connsiteY1805" fmla="*/ 210095 h 277473"/>
                <a:gd name="connsiteX1806" fmla="*/ -1167 w 243141"/>
                <a:gd name="connsiteY1806" fmla="*/ 165023 h 277473"/>
                <a:gd name="connsiteX1807" fmla="*/ -1167 w 243141"/>
                <a:gd name="connsiteY1807" fmla="*/ 165023 h 277473"/>
                <a:gd name="connsiteX1808" fmla="*/ 959 w 243141"/>
                <a:gd name="connsiteY1808" fmla="*/ 166676 h 277473"/>
                <a:gd name="connsiteX1809" fmla="*/ 959 w 243141"/>
                <a:gd name="connsiteY1809" fmla="*/ 166676 h 277473"/>
                <a:gd name="connsiteX1810" fmla="*/ -695 w 243141"/>
                <a:gd name="connsiteY1810" fmla="*/ 166204 h 277473"/>
                <a:gd name="connsiteX1811" fmla="*/ 152924 w 243141"/>
                <a:gd name="connsiteY1811" fmla="*/ 241714 h 277473"/>
                <a:gd name="connsiteX1812" fmla="*/ 152924 w 243141"/>
                <a:gd name="connsiteY1812" fmla="*/ 241714 h 277473"/>
                <a:gd name="connsiteX1813" fmla="*/ 153160 w 243141"/>
                <a:gd name="connsiteY1813" fmla="*/ 242895 h 277473"/>
                <a:gd name="connsiteX1814" fmla="*/ 63020 w 243141"/>
                <a:gd name="connsiteY1814" fmla="*/ 195937 h 277473"/>
                <a:gd name="connsiteX1815" fmla="*/ 63020 w 243141"/>
                <a:gd name="connsiteY1815" fmla="*/ 195937 h 277473"/>
                <a:gd name="connsiteX1816" fmla="*/ 63489 w 243141"/>
                <a:gd name="connsiteY1816" fmla="*/ 197118 h 277473"/>
                <a:gd name="connsiteX1817" fmla="*/ 96998 w 243141"/>
                <a:gd name="connsiteY1817" fmla="*/ 213162 h 277473"/>
                <a:gd name="connsiteX1818" fmla="*/ 96998 w 243141"/>
                <a:gd name="connsiteY1818" fmla="*/ 213162 h 277473"/>
                <a:gd name="connsiteX1819" fmla="*/ 97471 w 243141"/>
                <a:gd name="connsiteY1819" fmla="*/ 214343 h 277473"/>
                <a:gd name="connsiteX1820" fmla="*/ 65615 w 243141"/>
                <a:gd name="connsiteY1820" fmla="*/ 196409 h 277473"/>
                <a:gd name="connsiteX1821" fmla="*/ 67502 w 243141"/>
                <a:gd name="connsiteY1821" fmla="*/ 196409 h 277473"/>
                <a:gd name="connsiteX1822" fmla="*/ 67502 w 243141"/>
                <a:gd name="connsiteY1822" fmla="*/ 196409 h 277473"/>
                <a:gd name="connsiteX1823" fmla="*/ 66087 w 243141"/>
                <a:gd name="connsiteY1823" fmla="*/ 197587 h 277473"/>
                <a:gd name="connsiteX1824" fmla="*/ 157878 w 243141"/>
                <a:gd name="connsiteY1824" fmla="*/ 240064 h 277473"/>
                <a:gd name="connsiteX1825" fmla="*/ 157878 w 243141"/>
                <a:gd name="connsiteY1825" fmla="*/ 240064 h 277473"/>
                <a:gd name="connsiteX1826" fmla="*/ 158351 w 243141"/>
                <a:gd name="connsiteY1826" fmla="*/ 241245 h 277473"/>
                <a:gd name="connsiteX1827" fmla="*/ 9690 w 243141"/>
                <a:gd name="connsiteY1827" fmla="*/ 165259 h 277473"/>
                <a:gd name="connsiteX1828" fmla="*/ 7328 w 243141"/>
                <a:gd name="connsiteY1828" fmla="*/ 164081 h 277473"/>
                <a:gd name="connsiteX1829" fmla="*/ 10159 w 243141"/>
                <a:gd name="connsiteY1829" fmla="*/ 166440 h 277473"/>
                <a:gd name="connsiteX1830" fmla="*/ 33287 w 243141"/>
                <a:gd name="connsiteY1830" fmla="*/ 175407 h 277473"/>
                <a:gd name="connsiteX1831" fmla="*/ 35882 w 243141"/>
                <a:gd name="connsiteY1831" fmla="*/ 175407 h 277473"/>
                <a:gd name="connsiteX1832" fmla="*/ 35882 w 243141"/>
                <a:gd name="connsiteY1832" fmla="*/ 177058 h 277473"/>
                <a:gd name="connsiteX1833" fmla="*/ 34229 w 243141"/>
                <a:gd name="connsiteY1833" fmla="*/ 177058 h 277473"/>
                <a:gd name="connsiteX1834" fmla="*/ 87559 w 243141"/>
                <a:gd name="connsiteY1834" fmla="*/ 203017 h 277473"/>
                <a:gd name="connsiteX1835" fmla="*/ 90627 w 243141"/>
                <a:gd name="connsiteY1835" fmla="*/ 205140 h 277473"/>
                <a:gd name="connsiteX1836" fmla="*/ 88504 w 243141"/>
                <a:gd name="connsiteY1836" fmla="*/ 205140 h 277473"/>
                <a:gd name="connsiteX1837" fmla="*/ 87795 w 243141"/>
                <a:gd name="connsiteY1837" fmla="*/ 204195 h 277473"/>
                <a:gd name="connsiteX1838" fmla="*/ 16767 w 243141"/>
                <a:gd name="connsiteY1838" fmla="*/ 164081 h 277473"/>
                <a:gd name="connsiteX1839" fmla="*/ 16767 w 243141"/>
                <a:gd name="connsiteY1839" fmla="*/ 165732 h 277473"/>
                <a:gd name="connsiteX1840" fmla="*/ 17003 w 243141"/>
                <a:gd name="connsiteY1840" fmla="*/ 165259 h 277473"/>
                <a:gd name="connsiteX1841" fmla="*/ 52163 w 243141"/>
                <a:gd name="connsiteY1841" fmla="*/ 182957 h 277473"/>
                <a:gd name="connsiteX1842" fmla="*/ 52163 w 243141"/>
                <a:gd name="connsiteY1842" fmla="*/ 182957 h 277473"/>
                <a:gd name="connsiteX1843" fmla="*/ 52399 w 243141"/>
                <a:gd name="connsiteY1843" fmla="*/ 184138 h 277473"/>
                <a:gd name="connsiteX1844" fmla="*/ 37769 w 243141"/>
                <a:gd name="connsiteY1844" fmla="*/ 174935 h 277473"/>
                <a:gd name="connsiteX1845" fmla="*/ 37769 w 243141"/>
                <a:gd name="connsiteY1845" fmla="*/ 174935 h 277473"/>
                <a:gd name="connsiteX1846" fmla="*/ 38005 w 243141"/>
                <a:gd name="connsiteY1846" fmla="*/ 176116 h 277473"/>
                <a:gd name="connsiteX1847" fmla="*/ 45322 w 243141"/>
                <a:gd name="connsiteY1847" fmla="*/ 178003 h 277473"/>
                <a:gd name="connsiteX1848" fmla="*/ 45322 w 243141"/>
                <a:gd name="connsiteY1848" fmla="*/ 178003 h 277473"/>
                <a:gd name="connsiteX1849" fmla="*/ 45322 w 243141"/>
                <a:gd name="connsiteY1849" fmla="*/ 180126 h 277473"/>
                <a:gd name="connsiteX1850" fmla="*/ 45322 w 243141"/>
                <a:gd name="connsiteY1850" fmla="*/ 180126 h 277473"/>
                <a:gd name="connsiteX1851" fmla="*/ 74110 w 243141"/>
                <a:gd name="connsiteY1851" fmla="*/ 191688 h 277473"/>
                <a:gd name="connsiteX1852" fmla="*/ 74110 w 243141"/>
                <a:gd name="connsiteY1852" fmla="*/ 193341 h 277473"/>
                <a:gd name="connsiteX1853" fmla="*/ 74346 w 243141"/>
                <a:gd name="connsiteY1853" fmla="*/ 192869 h 277473"/>
                <a:gd name="connsiteX1854" fmla="*/ 15353 w 243141"/>
                <a:gd name="connsiteY1854" fmla="*/ 160777 h 277473"/>
                <a:gd name="connsiteX1855" fmla="*/ 15353 w 243141"/>
                <a:gd name="connsiteY1855" fmla="*/ 160777 h 277473"/>
                <a:gd name="connsiteX1856" fmla="*/ 12285 w 243141"/>
                <a:gd name="connsiteY1856" fmla="*/ 158418 h 277473"/>
                <a:gd name="connsiteX1857" fmla="*/ 15353 w 243141"/>
                <a:gd name="connsiteY1857" fmla="*/ 162428 h 277473"/>
                <a:gd name="connsiteX1858" fmla="*/ 12994 w 243141"/>
                <a:gd name="connsiteY1858" fmla="*/ 162428 h 277473"/>
                <a:gd name="connsiteX1859" fmla="*/ 12994 w 243141"/>
                <a:gd name="connsiteY1859" fmla="*/ 160777 h 277473"/>
                <a:gd name="connsiteX1860" fmla="*/ 15825 w 243141"/>
                <a:gd name="connsiteY1860" fmla="*/ 163609 h 277473"/>
                <a:gd name="connsiteX1861" fmla="*/ 17948 w 243141"/>
                <a:gd name="connsiteY1861" fmla="*/ 162428 h 277473"/>
                <a:gd name="connsiteX1862" fmla="*/ 16295 w 243141"/>
                <a:gd name="connsiteY1862" fmla="*/ 162428 h 277473"/>
                <a:gd name="connsiteX1863" fmla="*/ 17948 w 243141"/>
                <a:gd name="connsiteY1863" fmla="*/ 162428 h 277473"/>
                <a:gd name="connsiteX1864" fmla="*/ 19599 w 243141"/>
                <a:gd name="connsiteY1864" fmla="*/ 163845 h 277473"/>
                <a:gd name="connsiteX1865" fmla="*/ 19599 w 243141"/>
                <a:gd name="connsiteY1865" fmla="*/ 163845 h 277473"/>
                <a:gd name="connsiteX1866" fmla="*/ 18420 w 243141"/>
                <a:gd name="connsiteY1866" fmla="*/ 164081 h 277473"/>
                <a:gd name="connsiteX1867" fmla="*/ 41545 w 243141"/>
                <a:gd name="connsiteY1867" fmla="*/ 173520 h 277473"/>
                <a:gd name="connsiteX1868" fmla="*/ 41545 w 243141"/>
                <a:gd name="connsiteY1868" fmla="*/ 173520 h 277473"/>
                <a:gd name="connsiteX1869" fmla="*/ 41782 w 243141"/>
                <a:gd name="connsiteY1869" fmla="*/ 175171 h 277473"/>
                <a:gd name="connsiteX1870" fmla="*/ 41545 w 243141"/>
                <a:gd name="connsiteY1870" fmla="*/ 173520 h 277473"/>
                <a:gd name="connsiteX1871" fmla="*/ 39422 w 243141"/>
                <a:gd name="connsiteY1871" fmla="*/ 171631 h 277473"/>
                <a:gd name="connsiteX1872" fmla="*/ 40837 w 243141"/>
                <a:gd name="connsiteY1872" fmla="*/ 175880 h 277473"/>
                <a:gd name="connsiteX1873" fmla="*/ 49331 w 243141"/>
                <a:gd name="connsiteY1873" fmla="*/ 177058 h 277473"/>
                <a:gd name="connsiteX1874" fmla="*/ 49331 w 243141"/>
                <a:gd name="connsiteY1874" fmla="*/ 175643 h 277473"/>
                <a:gd name="connsiteX1875" fmla="*/ 51221 w 243141"/>
                <a:gd name="connsiteY1875" fmla="*/ 175643 h 277473"/>
                <a:gd name="connsiteX1876" fmla="*/ 52872 w 243141"/>
                <a:gd name="connsiteY1876" fmla="*/ 177294 h 277473"/>
                <a:gd name="connsiteX1877" fmla="*/ 52872 w 243141"/>
                <a:gd name="connsiteY1877" fmla="*/ 177294 h 277473"/>
                <a:gd name="connsiteX1878" fmla="*/ 107147 w 243141"/>
                <a:gd name="connsiteY1878" fmla="*/ 205140 h 277473"/>
                <a:gd name="connsiteX1879" fmla="*/ 109033 w 243141"/>
                <a:gd name="connsiteY1879" fmla="*/ 207263 h 277473"/>
                <a:gd name="connsiteX1880" fmla="*/ 109033 w 243141"/>
                <a:gd name="connsiteY1880" fmla="*/ 207263 h 277473"/>
                <a:gd name="connsiteX1881" fmla="*/ 109033 w 243141"/>
                <a:gd name="connsiteY1881" fmla="*/ 207263 h 277473"/>
                <a:gd name="connsiteX1882" fmla="*/ 105966 w 243141"/>
                <a:gd name="connsiteY1882" fmla="*/ 207499 h 277473"/>
                <a:gd name="connsiteX1883" fmla="*/ 162127 w 243141"/>
                <a:gd name="connsiteY1883" fmla="*/ 232983 h 277473"/>
                <a:gd name="connsiteX1884" fmla="*/ 163542 w 243141"/>
                <a:gd name="connsiteY1884" fmla="*/ 232983 h 277473"/>
                <a:gd name="connsiteX1885" fmla="*/ 161419 w 243141"/>
                <a:gd name="connsiteY1885" fmla="*/ 235345 h 277473"/>
                <a:gd name="connsiteX1886" fmla="*/ 18184 w 243141"/>
                <a:gd name="connsiteY1886" fmla="*/ 160068 h 277473"/>
                <a:gd name="connsiteX1887" fmla="*/ 16531 w 243141"/>
                <a:gd name="connsiteY1887" fmla="*/ 160068 h 277473"/>
                <a:gd name="connsiteX1888" fmla="*/ 17476 w 243141"/>
                <a:gd name="connsiteY1888" fmla="*/ 162428 h 277473"/>
                <a:gd name="connsiteX1889" fmla="*/ 94403 w 243141"/>
                <a:gd name="connsiteY1889" fmla="*/ 197824 h 277473"/>
                <a:gd name="connsiteX1890" fmla="*/ 94403 w 243141"/>
                <a:gd name="connsiteY1890" fmla="*/ 197824 h 277473"/>
                <a:gd name="connsiteX1891" fmla="*/ 93694 w 243141"/>
                <a:gd name="connsiteY1891" fmla="*/ 200186 h 277473"/>
                <a:gd name="connsiteX1892" fmla="*/ 23611 w 243141"/>
                <a:gd name="connsiteY1892" fmla="*/ 160068 h 277473"/>
                <a:gd name="connsiteX1893" fmla="*/ 23611 w 243141"/>
                <a:gd name="connsiteY1893" fmla="*/ 160068 h 277473"/>
                <a:gd name="connsiteX1894" fmla="*/ 22194 w 243141"/>
                <a:gd name="connsiteY1894" fmla="*/ 160068 h 277473"/>
                <a:gd name="connsiteX1895" fmla="*/ 24792 w 243141"/>
                <a:gd name="connsiteY1895" fmla="*/ 161722 h 277473"/>
                <a:gd name="connsiteX1896" fmla="*/ 22194 w 243141"/>
                <a:gd name="connsiteY1896" fmla="*/ 161722 h 277473"/>
                <a:gd name="connsiteX1897" fmla="*/ 21958 w 243141"/>
                <a:gd name="connsiteY1897" fmla="*/ 162428 h 277473"/>
                <a:gd name="connsiteX1898" fmla="*/ 81660 w 243141"/>
                <a:gd name="connsiteY1898" fmla="*/ 190510 h 277473"/>
                <a:gd name="connsiteX1899" fmla="*/ 81660 w 243141"/>
                <a:gd name="connsiteY1899" fmla="*/ 190510 h 277473"/>
                <a:gd name="connsiteX1900" fmla="*/ 81660 w 243141"/>
                <a:gd name="connsiteY1900" fmla="*/ 192160 h 277473"/>
                <a:gd name="connsiteX1901" fmla="*/ 47681 w 243141"/>
                <a:gd name="connsiteY1901" fmla="*/ 172339 h 277473"/>
                <a:gd name="connsiteX1902" fmla="*/ 49331 w 243141"/>
                <a:gd name="connsiteY1902" fmla="*/ 172339 h 277473"/>
                <a:gd name="connsiteX1903" fmla="*/ 46027 w 243141"/>
                <a:gd name="connsiteY1903" fmla="*/ 174699 h 277473"/>
                <a:gd name="connsiteX1904" fmla="*/ 24084 w 243141"/>
                <a:gd name="connsiteY1904" fmla="*/ 159596 h 277473"/>
                <a:gd name="connsiteX1905" fmla="*/ 24084 w 243141"/>
                <a:gd name="connsiteY1905" fmla="*/ 159596 h 277473"/>
                <a:gd name="connsiteX1906" fmla="*/ 22430 w 243141"/>
                <a:gd name="connsiteY1906" fmla="*/ 159596 h 277473"/>
                <a:gd name="connsiteX1907" fmla="*/ 23139 w 243141"/>
                <a:gd name="connsiteY1907" fmla="*/ 161955 h 277473"/>
                <a:gd name="connsiteX1908" fmla="*/ 47681 w 243141"/>
                <a:gd name="connsiteY1908" fmla="*/ 172103 h 277473"/>
                <a:gd name="connsiteX1909" fmla="*/ 47681 w 243141"/>
                <a:gd name="connsiteY1909" fmla="*/ 172103 h 277473"/>
                <a:gd name="connsiteX1910" fmla="*/ 47917 w 243141"/>
                <a:gd name="connsiteY1910" fmla="*/ 174462 h 277473"/>
                <a:gd name="connsiteX1911" fmla="*/ 54995 w 243141"/>
                <a:gd name="connsiteY1911" fmla="*/ 174699 h 277473"/>
                <a:gd name="connsiteX1912" fmla="*/ 56176 w 243141"/>
                <a:gd name="connsiteY1912" fmla="*/ 176352 h 277473"/>
                <a:gd name="connsiteX1913" fmla="*/ 54289 w 243141"/>
                <a:gd name="connsiteY1913" fmla="*/ 175171 h 277473"/>
                <a:gd name="connsiteX1914" fmla="*/ 55231 w 243141"/>
                <a:gd name="connsiteY1914" fmla="*/ 177058 h 277473"/>
                <a:gd name="connsiteX1915" fmla="*/ 53108 w 243141"/>
                <a:gd name="connsiteY1915" fmla="*/ 174699 h 277473"/>
                <a:gd name="connsiteX1916" fmla="*/ 53108 w 243141"/>
                <a:gd name="connsiteY1916" fmla="*/ 174699 h 277473"/>
                <a:gd name="connsiteX1917" fmla="*/ 53344 w 243141"/>
                <a:gd name="connsiteY1917" fmla="*/ 177766 h 277473"/>
                <a:gd name="connsiteX1918" fmla="*/ 27857 w 243141"/>
                <a:gd name="connsiteY1918" fmla="*/ 161249 h 277473"/>
                <a:gd name="connsiteX1919" fmla="*/ 27857 w 243141"/>
                <a:gd name="connsiteY1919" fmla="*/ 161249 h 277473"/>
                <a:gd name="connsiteX1920" fmla="*/ 28093 w 243141"/>
                <a:gd name="connsiteY1920" fmla="*/ 164317 h 277473"/>
                <a:gd name="connsiteX1921" fmla="*/ 49804 w 243141"/>
                <a:gd name="connsiteY1921" fmla="*/ 171631 h 277473"/>
                <a:gd name="connsiteX1922" fmla="*/ 49804 w 243141"/>
                <a:gd name="connsiteY1922" fmla="*/ 171631 h 277473"/>
                <a:gd name="connsiteX1923" fmla="*/ 50040 w 243141"/>
                <a:gd name="connsiteY1923" fmla="*/ 174699 h 277473"/>
                <a:gd name="connsiteX1924" fmla="*/ 47917 w 243141"/>
                <a:gd name="connsiteY1924" fmla="*/ 169036 h 277473"/>
                <a:gd name="connsiteX1925" fmla="*/ 50749 w 243141"/>
                <a:gd name="connsiteY1925" fmla="*/ 171867 h 277473"/>
                <a:gd name="connsiteX1926" fmla="*/ 48389 w 243141"/>
                <a:gd name="connsiteY1926" fmla="*/ 171867 h 277473"/>
                <a:gd name="connsiteX1927" fmla="*/ 48389 w 243141"/>
                <a:gd name="connsiteY1927" fmla="*/ 170453 h 277473"/>
                <a:gd name="connsiteX1928" fmla="*/ 48389 w 243141"/>
                <a:gd name="connsiteY1928" fmla="*/ 170453 h 277473"/>
                <a:gd name="connsiteX1929" fmla="*/ 50749 w 243141"/>
                <a:gd name="connsiteY1929" fmla="*/ 170453 h 277473"/>
                <a:gd name="connsiteX1930" fmla="*/ 52163 w 243141"/>
                <a:gd name="connsiteY1930" fmla="*/ 171867 h 277473"/>
                <a:gd name="connsiteX1931" fmla="*/ 52399 w 243141"/>
                <a:gd name="connsiteY1931" fmla="*/ 170922 h 277473"/>
                <a:gd name="connsiteX1932" fmla="*/ 52399 w 243141"/>
                <a:gd name="connsiteY1932" fmla="*/ 172576 h 277473"/>
                <a:gd name="connsiteX1933" fmla="*/ 52635 w 243141"/>
                <a:gd name="connsiteY1933" fmla="*/ 173990 h 277473"/>
                <a:gd name="connsiteX1934" fmla="*/ 17476 w 243141"/>
                <a:gd name="connsiteY1934" fmla="*/ 153697 h 277473"/>
                <a:gd name="connsiteX1935" fmla="*/ 16058 w 243141"/>
                <a:gd name="connsiteY1935" fmla="*/ 153697 h 277473"/>
                <a:gd name="connsiteX1936" fmla="*/ 17712 w 243141"/>
                <a:gd name="connsiteY1936" fmla="*/ 156764 h 277473"/>
                <a:gd name="connsiteX1937" fmla="*/ 29038 w 243141"/>
                <a:gd name="connsiteY1937" fmla="*/ 159596 h 277473"/>
                <a:gd name="connsiteX1938" fmla="*/ 30455 w 243141"/>
                <a:gd name="connsiteY1938" fmla="*/ 161013 h 277473"/>
                <a:gd name="connsiteX1939" fmla="*/ 29274 w 243141"/>
                <a:gd name="connsiteY1939" fmla="*/ 162664 h 277473"/>
                <a:gd name="connsiteX1940" fmla="*/ 21016 w 243141"/>
                <a:gd name="connsiteY1940" fmla="*/ 154405 h 277473"/>
                <a:gd name="connsiteX1941" fmla="*/ 23375 w 243141"/>
                <a:gd name="connsiteY1941" fmla="*/ 156056 h 277473"/>
                <a:gd name="connsiteX1942" fmla="*/ 23375 w 243141"/>
                <a:gd name="connsiteY1942" fmla="*/ 156056 h 277473"/>
                <a:gd name="connsiteX1943" fmla="*/ 23375 w 243141"/>
                <a:gd name="connsiteY1943" fmla="*/ 157473 h 277473"/>
                <a:gd name="connsiteX1944" fmla="*/ 21252 w 243141"/>
                <a:gd name="connsiteY1944" fmla="*/ 157473 h 277473"/>
                <a:gd name="connsiteX1945" fmla="*/ 56884 w 243141"/>
                <a:gd name="connsiteY1945" fmla="*/ 173520 h 277473"/>
                <a:gd name="connsiteX1946" fmla="*/ 60421 w 243141"/>
                <a:gd name="connsiteY1946" fmla="*/ 175407 h 277473"/>
                <a:gd name="connsiteX1947" fmla="*/ 57120 w 243141"/>
                <a:gd name="connsiteY1947" fmla="*/ 176588 h 277473"/>
                <a:gd name="connsiteX1948" fmla="*/ 52635 w 243141"/>
                <a:gd name="connsiteY1948" fmla="*/ 170453 h 277473"/>
                <a:gd name="connsiteX1949" fmla="*/ 54053 w 243141"/>
                <a:gd name="connsiteY1949" fmla="*/ 171867 h 277473"/>
                <a:gd name="connsiteX1950" fmla="*/ 52635 w 243141"/>
                <a:gd name="connsiteY1950" fmla="*/ 171867 h 277473"/>
                <a:gd name="connsiteX1951" fmla="*/ 52872 w 243141"/>
                <a:gd name="connsiteY1951" fmla="*/ 173520 h 277473"/>
                <a:gd name="connsiteX1952" fmla="*/ 34465 w 243141"/>
                <a:gd name="connsiteY1952" fmla="*/ 160541 h 277473"/>
                <a:gd name="connsiteX1953" fmla="*/ 36591 w 243141"/>
                <a:gd name="connsiteY1953" fmla="*/ 162191 h 277473"/>
                <a:gd name="connsiteX1954" fmla="*/ 36591 w 243141"/>
                <a:gd name="connsiteY1954" fmla="*/ 162191 h 277473"/>
                <a:gd name="connsiteX1955" fmla="*/ 25970 w 243141"/>
                <a:gd name="connsiteY1955" fmla="*/ 155586 h 277473"/>
                <a:gd name="connsiteX1956" fmla="*/ 29510 w 243141"/>
                <a:gd name="connsiteY1956" fmla="*/ 158418 h 277473"/>
                <a:gd name="connsiteX1957" fmla="*/ 26207 w 243141"/>
                <a:gd name="connsiteY1957" fmla="*/ 158654 h 277473"/>
                <a:gd name="connsiteX1958" fmla="*/ 49568 w 243141"/>
                <a:gd name="connsiteY1958" fmla="*/ 167854 h 277473"/>
                <a:gd name="connsiteX1959" fmla="*/ 51454 w 243141"/>
                <a:gd name="connsiteY1959" fmla="*/ 167854 h 277473"/>
                <a:gd name="connsiteX1960" fmla="*/ 48859 w 243141"/>
                <a:gd name="connsiteY1960" fmla="*/ 170922 h 277473"/>
                <a:gd name="connsiteX1961" fmla="*/ 27388 w 243141"/>
                <a:gd name="connsiteY1961" fmla="*/ 154405 h 277473"/>
                <a:gd name="connsiteX1962" fmla="*/ 28802 w 243141"/>
                <a:gd name="connsiteY1962" fmla="*/ 154405 h 277473"/>
                <a:gd name="connsiteX1963" fmla="*/ 28802 w 243141"/>
                <a:gd name="connsiteY1963" fmla="*/ 156056 h 277473"/>
                <a:gd name="connsiteX1964" fmla="*/ 26443 w 243141"/>
                <a:gd name="connsiteY1964" fmla="*/ 156056 h 277473"/>
                <a:gd name="connsiteX1965" fmla="*/ 26679 w 243141"/>
                <a:gd name="connsiteY1965" fmla="*/ 157473 h 277473"/>
                <a:gd name="connsiteX1966" fmla="*/ 32342 w 243141"/>
                <a:gd name="connsiteY1966" fmla="*/ 154405 h 277473"/>
                <a:gd name="connsiteX1967" fmla="*/ 29510 w 243141"/>
                <a:gd name="connsiteY1967" fmla="*/ 154405 h 277473"/>
                <a:gd name="connsiteX1968" fmla="*/ 31633 w 243141"/>
                <a:gd name="connsiteY1968" fmla="*/ 158654 h 277473"/>
                <a:gd name="connsiteX1969" fmla="*/ 32342 w 243141"/>
                <a:gd name="connsiteY1969" fmla="*/ 154405 h 277473"/>
                <a:gd name="connsiteX1970" fmla="*/ 34229 w 243141"/>
                <a:gd name="connsiteY1970" fmla="*/ 155823 h 277473"/>
                <a:gd name="connsiteX1971" fmla="*/ 32814 w 243141"/>
                <a:gd name="connsiteY1971" fmla="*/ 155823 h 277473"/>
                <a:gd name="connsiteX1972" fmla="*/ 31397 w 243141"/>
                <a:gd name="connsiteY1972" fmla="*/ 159124 h 277473"/>
                <a:gd name="connsiteX1973" fmla="*/ 33523 w 243141"/>
                <a:gd name="connsiteY1973" fmla="*/ 151810 h 277473"/>
                <a:gd name="connsiteX1974" fmla="*/ 34937 w 243141"/>
                <a:gd name="connsiteY1974" fmla="*/ 151810 h 277473"/>
                <a:gd name="connsiteX1975" fmla="*/ 34937 w 243141"/>
                <a:gd name="connsiteY1975" fmla="*/ 151810 h 277473"/>
                <a:gd name="connsiteX1976" fmla="*/ 60658 w 243141"/>
                <a:gd name="connsiteY1976" fmla="*/ 163845 h 277473"/>
                <a:gd name="connsiteX1977" fmla="*/ 59007 w 243141"/>
                <a:gd name="connsiteY1977" fmla="*/ 163845 h 277473"/>
                <a:gd name="connsiteX1978" fmla="*/ 58771 w 243141"/>
                <a:gd name="connsiteY1978" fmla="*/ 169272 h 277473"/>
                <a:gd name="connsiteX1979" fmla="*/ 101247 w 243141"/>
                <a:gd name="connsiteY1979" fmla="*/ 184138 h 277473"/>
                <a:gd name="connsiteX1980" fmla="*/ 102898 w 243141"/>
                <a:gd name="connsiteY1980" fmla="*/ 185789 h 277473"/>
                <a:gd name="connsiteX1981" fmla="*/ 100302 w 243141"/>
                <a:gd name="connsiteY1981" fmla="*/ 188856 h 277473"/>
                <a:gd name="connsiteX1982" fmla="*/ 58771 w 243141"/>
                <a:gd name="connsiteY1982" fmla="*/ 162664 h 277473"/>
                <a:gd name="connsiteX1983" fmla="*/ 58771 w 243141"/>
                <a:gd name="connsiteY1983" fmla="*/ 162664 h 277473"/>
                <a:gd name="connsiteX1984" fmla="*/ 56648 w 243141"/>
                <a:gd name="connsiteY1984" fmla="*/ 160541 h 277473"/>
                <a:gd name="connsiteX1985" fmla="*/ 55939 w 243141"/>
                <a:gd name="connsiteY1985" fmla="*/ 160305 h 277473"/>
                <a:gd name="connsiteX1986" fmla="*/ 58062 w 243141"/>
                <a:gd name="connsiteY1986" fmla="*/ 162191 h 277473"/>
                <a:gd name="connsiteX1987" fmla="*/ 54995 w 243141"/>
                <a:gd name="connsiteY1987" fmla="*/ 165023 h 277473"/>
                <a:gd name="connsiteX1988" fmla="*/ 38005 w 243141"/>
                <a:gd name="connsiteY1988" fmla="*/ 150865 h 277473"/>
                <a:gd name="connsiteX1989" fmla="*/ 39422 w 243141"/>
                <a:gd name="connsiteY1989" fmla="*/ 150865 h 277473"/>
                <a:gd name="connsiteX1990" fmla="*/ 39422 w 243141"/>
                <a:gd name="connsiteY1990" fmla="*/ 152282 h 277473"/>
                <a:gd name="connsiteX1991" fmla="*/ 53344 w 243141"/>
                <a:gd name="connsiteY1991" fmla="*/ 158418 h 277473"/>
                <a:gd name="connsiteX1992" fmla="*/ 53344 w 243141"/>
                <a:gd name="connsiteY1992" fmla="*/ 158418 h 277473"/>
                <a:gd name="connsiteX1993" fmla="*/ 53344 w 243141"/>
                <a:gd name="connsiteY1993" fmla="*/ 158418 h 277473"/>
                <a:gd name="connsiteX1994" fmla="*/ 52399 w 243141"/>
                <a:gd name="connsiteY1994" fmla="*/ 163136 h 277473"/>
                <a:gd name="connsiteX1995" fmla="*/ 60894 w 243141"/>
                <a:gd name="connsiteY1995" fmla="*/ 162428 h 277473"/>
                <a:gd name="connsiteX1996" fmla="*/ 63020 w 243141"/>
                <a:gd name="connsiteY1996" fmla="*/ 162428 h 277473"/>
                <a:gd name="connsiteX1997" fmla="*/ 59952 w 243141"/>
                <a:gd name="connsiteY1997" fmla="*/ 167149 h 277473"/>
                <a:gd name="connsiteX1998" fmla="*/ 63489 w 243141"/>
                <a:gd name="connsiteY1998" fmla="*/ 162428 h 277473"/>
                <a:gd name="connsiteX1999" fmla="*/ 64906 w 243141"/>
                <a:gd name="connsiteY1999" fmla="*/ 162428 h 277473"/>
                <a:gd name="connsiteX2000" fmla="*/ 64906 w 243141"/>
                <a:gd name="connsiteY2000" fmla="*/ 162428 h 277473"/>
                <a:gd name="connsiteX2001" fmla="*/ 62547 w 243141"/>
                <a:gd name="connsiteY2001" fmla="*/ 167621 h 277473"/>
                <a:gd name="connsiteX2002" fmla="*/ 102425 w 243141"/>
                <a:gd name="connsiteY2002" fmla="*/ 181543 h 277473"/>
                <a:gd name="connsiteX2003" fmla="*/ 101011 w 243141"/>
                <a:gd name="connsiteY2003" fmla="*/ 181543 h 277473"/>
                <a:gd name="connsiteX2004" fmla="*/ 104315 w 243141"/>
                <a:gd name="connsiteY2004" fmla="*/ 179889 h 277473"/>
                <a:gd name="connsiteX2005" fmla="*/ 104315 w 243141"/>
                <a:gd name="connsiteY2005" fmla="*/ 179889 h 277473"/>
                <a:gd name="connsiteX2006" fmla="*/ 106202 w 243141"/>
                <a:gd name="connsiteY2006" fmla="*/ 179889 h 277473"/>
                <a:gd name="connsiteX2007" fmla="*/ 103370 w 243141"/>
                <a:gd name="connsiteY2007" fmla="*/ 179889 h 277473"/>
                <a:gd name="connsiteX2008" fmla="*/ 103370 w 243141"/>
                <a:gd name="connsiteY2008" fmla="*/ 179889 h 277473"/>
                <a:gd name="connsiteX2009" fmla="*/ 105021 w 243141"/>
                <a:gd name="connsiteY2009" fmla="*/ 179889 h 277473"/>
                <a:gd name="connsiteX2010" fmla="*/ 105021 w 243141"/>
                <a:gd name="connsiteY2010" fmla="*/ 179889 h 277473"/>
                <a:gd name="connsiteX2011" fmla="*/ 102898 w 243141"/>
                <a:gd name="connsiteY2011" fmla="*/ 179889 h 277473"/>
                <a:gd name="connsiteX2012" fmla="*/ 105257 w 243141"/>
                <a:gd name="connsiteY2012" fmla="*/ 181543 h 277473"/>
                <a:gd name="connsiteX2013" fmla="*/ 105257 w 243141"/>
                <a:gd name="connsiteY2013" fmla="*/ 181543 h 277473"/>
                <a:gd name="connsiteX2014" fmla="*/ 101483 w 243141"/>
                <a:gd name="connsiteY2014" fmla="*/ 186733 h 277473"/>
                <a:gd name="connsiteX2015" fmla="*/ 55231 w 243141"/>
                <a:gd name="connsiteY2015" fmla="*/ 157945 h 277473"/>
                <a:gd name="connsiteX2016" fmla="*/ 57354 w 243141"/>
                <a:gd name="connsiteY2016" fmla="*/ 157945 h 277473"/>
                <a:gd name="connsiteX2017" fmla="*/ 59952 w 243141"/>
                <a:gd name="connsiteY2017" fmla="*/ 160305 h 277473"/>
                <a:gd name="connsiteX2018" fmla="*/ 57354 w 243141"/>
                <a:gd name="connsiteY2018" fmla="*/ 158418 h 277473"/>
                <a:gd name="connsiteX2019" fmla="*/ 57354 w 243141"/>
                <a:gd name="connsiteY2019" fmla="*/ 158418 h 277473"/>
                <a:gd name="connsiteX2020" fmla="*/ 55467 w 243141"/>
                <a:gd name="connsiteY2020" fmla="*/ 163609 h 277473"/>
                <a:gd name="connsiteX2021" fmla="*/ 39186 w 243141"/>
                <a:gd name="connsiteY2021" fmla="*/ 149451 h 277473"/>
                <a:gd name="connsiteX2022" fmla="*/ 39186 w 243141"/>
                <a:gd name="connsiteY2022" fmla="*/ 150865 h 277473"/>
                <a:gd name="connsiteX2023" fmla="*/ 39422 w 243141"/>
                <a:gd name="connsiteY2023" fmla="*/ 155114 h 277473"/>
                <a:gd name="connsiteX2024" fmla="*/ 70333 w 243141"/>
                <a:gd name="connsiteY2024" fmla="*/ 165732 h 277473"/>
                <a:gd name="connsiteX2025" fmla="*/ 70333 w 243141"/>
                <a:gd name="connsiteY2025" fmla="*/ 166913 h 277473"/>
                <a:gd name="connsiteX2026" fmla="*/ 70333 w 243141"/>
                <a:gd name="connsiteY2026" fmla="*/ 166913 h 277473"/>
                <a:gd name="connsiteX2027" fmla="*/ 70570 w 243141"/>
                <a:gd name="connsiteY2027" fmla="*/ 171395 h 277473"/>
                <a:gd name="connsiteX2028" fmla="*/ 64198 w 243141"/>
                <a:gd name="connsiteY2028" fmla="*/ 158418 h 277473"/>
                <a:gd name="connsiteX2029" fmla="*/ 64198 w 243141"/>
                <a:gd name="connsiteY2029" fmla="*/ 158418 h 277473"/>
                <a:gd name="connsiteX2030" fmla="*/ 60421 w 243141"/>
                <a:gd name="connsiteY2030" fmla="*/ 156764 h 277473"/>
                <a:gd name="connsiteX2031" fmla="*/ 61602 w 243141"/>
                <a:gd name="connsiteY2031" fmla="*/ 158418 h 277473"/>
                <a:gd name="connsiteX2032" fmla="*/ 59243 w 243141"/>
                <a:gd name="connsiteY2032" fmla="*/ 158418 h 277473"/>
                <a:gd name="connsiteX2033" fmla="*/ 62311 w 243141"/>
                <a:gd name="connsiteY2033" fmla="*/ 161249 h 277473"/>
                <a:gd name="connsiteX2034" fmla="*/ 62311 w 243141"/>
                <a:gd name="connsiteY2034" fmla="*/ 161249 h 277473"/>
                <a:gd name="connsiteX2035" fmla="*/ 58298 w 243141"/>
                <a:gd name="connsiteY2035" fmla="*/ 157001 h 277473"/>
                <a:gd name="connsiteX2036" fmla="*/ 58298 w 243141"/>
                <a:gd name="connsiteY2036" fmla="*/ 155114 h 277473"/>
                <a:gd name="connsiteX2037" fmla="*/ 59952 w 243141"/>
                <a:gd name="connsiteY2037" fmla="*/ 156764 h 277473"/>
                <a:gd name="connsiteX2038" fmla="*/ 59952 w 243141"/>
                <a:gd name="connsiteY2038" fmla="*/ 155114 h 277473"/>
                <a:gd name="connsiteX2039" fmla="*/ 59952 w 243141"/>
                <a:gd name="connsiteY2039" fmla="*/ 155114 h 277473"/>
                <a:gd name="connsiteX2040" fmla="*/ 61602 w 243141"/>
                <a:gd name="connsiteY2040" fmla="*/ 155114 h 277473"/>
                <a:gd name="connsiteX2041" fmla="*/ 64434 w 243141"/>
                <a:gd name="connsiteY2041" fmla="*/ 157945 h 277473"/>
                <a:gd name="connsiteX2042" fmla="*/ 64434 w 243141"/>
                <a:gd name="connsiteY2042" fmla="*/ 157945 h 277473"/>
                <a:gd name="connsiteX2043" fmla="*/ 64434 w 243141"/>
                <a:gd name="connsiteY2043" fmla="*/ 164081 h 277473"/>
                <a:gd name="connsiteX2044" fmla="*/ 61130 w 243141"/>
                <a:gd name="connsiteY2044" fmla="*/ 155586 h 277473"/>
                <a:gd name="connsiteX2045" fmla="*/ 61130 w 243141"/>
                <a:gd name="connsiteY2045" fmla="*/ 154169 h 277473"/>
                <a:gd name="connsiteX2046" fmla="*/ 62783 w 243141"/>
                <a:gd name="connsiteY2046" fmla="*/ 154169 h 277473"/>
                <a:gd name="connsiteX2047" fmla="*/ 61366 w 243141"/>
                <a:gd name="connsiteY2047" fmla="*/ 161249 h 277473"/>
                <a:gd name="connsiteX2048" fmla="*/ 39892 w 243141"/>
                <a:gd name="connsiteY2048" fmla="*/ 149923 h 277473"/>
                <a:gd name="connsiteX2049" fmla="*/ 39892 w 243141"/>
                <a:gd name="connsiteY2049" fmla="*/ 149923 h 277473"/>
                <a:gd name="connsiteX2050" fmla="*/ 40128 w 243141"/>
                <a:gd name="connsiteY2050" fmla="*/ 155586 h 277473"/>
                <a:gd name="connsiteX2051" fmla="*/ 53816 w 243141"/>
                <a:gd name="connsiteY2051" fmla="*/ 156528 h 277473"/>
                <a:gd name="connsiteX2052" fmla="*/ 53816 w 243141"/>
                <a:gd name="connsiteY2052" fmla="*/ 156528 h 277473"/>
                <a:gd name="connsiteX2053" fmla="*/ 54053 w 243141"/>
                <a:gd name="connsiteY2053" fmla="*/ 162191 h 277473"/>
                <a:gd name="connsiteX2054" fmla="*/ 55939 w 243141"/>
                <a:gd name="connsiteY2054" fmla="*/ 156528 h 277473"/>
                <a:gd name="connsiteX2055" fmla="*/ 55939 w 243141"/>
                <a:gd name="connsiteY2055" fmla="*/ 156528 h 277473"/>
                <a:gd name="connsiteX2056" fmla="*/ 56176 w 243141"/>
                <a:gd name="connsiteY2056" fmla="*/ 161955 h 277473"/>
                <a:gd name="connsiteX2057" fmla="*/ 41309 w 243141"/>
                <a:gd name="connsiteY2057" fmla="*/ 148978 h 277473"/>
                <a:gd name="connsiteX2058" fmla="*/ 41309 w 243141"/>
                <a:gd name="connsiteY2058" fmla="*/ 148978 h 277473"/>
                <a:gd name="connsiteX2059" fmla="*/ 41545 w 243141"/>
                <a:gd name="connsiteY2059" fmla="*/ 154405 h 277473"/>
                <a:gd name="connsiteX2060" fmla="*/ 104784 w 243141"/>
                <a:gd name="connsiteY2060" fmla="*/ 179420 h 277473"/>
                <a:gd name="connsiteX2061" fmla="*/ 106910 w 243141"/>
                <a:gd name="connsiteY2061" fmla="*/ 181307 h 277473"/>
                <a:gd name="connsiteX2062" fmla="*/ 105966 w 243141"/>
                <a:gd name="connsiteY2062" fmla="*/ 184847 h 277473"/>
                <a:gd name="connsiteX2063" fmla="*/ 104784 w 243141"/>
                <a:gd name="connsiteY2063" fmla="*/ 179420 h 277473"/>
                <a:gd name="connsiteX2064" fmla="*/ 107147 w 243141"/>
                <a:gd name="connsiteY2064" fmla="*/ 181779 h 277473"/>
                <a:gd name="connsiteX2065" fmla="*/ 107147 w 243141"/>
                <a:gd name="connsiteY2065" fmla="*/ 181779 h 277473"/>
                <a:gd name="connsiteX2066" fmla="*/ 105966 w 243141"/>
                <a:gd name="connsiteY2066" fmla="*/ 183902 h 277473"/>
                <a:gd name="connsiteX2067" fmla="*/ 57590 w 243141"/>
                <a:gd name="connsiteY2067" fmla="*/ 155823 h 277473"/>
                <a:gd name="connsiteX2068" fmla="*/ 57590 w 243141"/>
                <a:gd name="connsiteY2068" fmla="*/ 155823 h 277473"/>
                <a:gd name="connsiteX2069" fmla="*/ 58771 w 243141"/>
                <a:gd name="connsiteY2069" fmla="*/ 161013 h 277473"/>
                <a:gd name="connsiteX2070" fmla="*/ 46264 w 243141"/>
                <a:gd name="connsiteY2070" fmla="*/ 149215 h 277473"/>
                <a:gd name="connsiteX2071" fmla="*/ 46264 w 243141"/>
                <a:gd name="connsiteY2071" fmla="*/ 149215 h 277473"/>
                <a:gd name="connsiteX2072" fmla="*/ 46736 w 243141"/>
                <a:gd name="connsiteY2072" fmla="*/ 154405 h 277473"/>
                <a:gd name="connsiteX2073" fmla="*/ 63725 w 243141"/>
                <a:gd name="connsiteY2073" fmla="*/ 156528 h 277473"/>
                <a:gd name="connsiteX2074" fmla="*/ 63725 w 243141"/>
                <a:gd name="connsiteY2074" fmla="*/ 156528 h 277473"/>
                <a:gd name="connsiteX2075" fmla="*/ 65379 w 243141"/>
                <a:gd name="connsiteY2075" fmla="*/ 158418 h 277473"/>
                <a:gd name="connsiteX2076" fmla="*/ 67974 w 243141"/>
                <a:gd name="connsiteY2076" fmla="*/ 156528 h 277473"/>
                <a:gd name="connsiteX2077" fmla="*/ 69389 w 243141"/>
                <a:gd name="connsiteY2077" fmla="*/ 156528 h 277473"/>
                <a:gd name="connsiteX2078" fmla="*/ 69389 w 243141"/>
                <a:gd name="connsiteY2078" fmla="*/ 156528 h 277473"/>
                <a:gd name="connsiteX2079" fmla="*/ 69389 w 243141"/>
                <a:gd name="connsiteY2079" fmla="*/ 156528 h 277473"/>
                <a:gd name="connsiteX2080" fmla="*/ 71042 w 243141"/>
                <a:gd name="connsiteY2080" fmla="*/ 158182 h 277473"/>
                <a:gd name="connsiteX2081" fmla="*/ 69625 w 243141"/>
                <a:gd name="connsiteY2081" fmla="*/ 158182 h 277473"/>
                <a:gd name="connsiteX2082" fmla="*/ 68447 w 243141"/>
                <a:gd name="connsiteY2082" fmla="*/ 162900 h 277473"/>
                <a:gd name="connsiteX2083" fmla="*/ 61366 w 243141"/>
                <a:gd name="connsiteY2083" fmla="*/ 152755 h 277473"/>
                <a:gd name="connsiteX2084" fmla="*/ 63253 w 243141"/>
                <a:gd name="connsiteY2084" fmla="*/ 152755 h 277473"/>
                <a:gd name="connsiteX2085" fmla="*/ 61602 w 243141"/>
                <a:gd name="connsiteY2085" fmla="*/ 152755 h 277473"/>
                <a:gd name="connsiteX2086" fmla="*/ 61839 w 243141"/>
                <a:gd name="connsiteY2086" fmla="*/ 159124 h 277473"/>
                <a:gd name="connsiteX2087" fmla="*/ 179353 w 243141"/>
                <a:gd name="connsiteY2087" fmla="*/ 209150 h 277473"/>
                <a:gd name="connsiteX2088" fmla="*/ 181948 w 243141"/>
                <a:gd name="connsiteY2088" fmla="*/ 211039 h 277473"/>
                <a:gd name="connsiteX2089" fmla="*/ 181948 w 243141"/>
                <a:gd name="connsiteY2089" fmla="*/ 211039 h 277473"/>
                <a:gd name="connsiteX2090" fmla="*/ 179825 w 243141"/>
                <a:gd name="connsiteY2090" fmla="*/ 216466 h 277473"/>
                <a:gd name="connsiteX2091" fmla="*/ 106674 w 243141"/>
                <a:gd name="connsiteY2091" fmla="*/ 174699 h 277473"/>
                <a:gd name="connsiteX2092" fmla="*/ 106674 w 243141"/>
                <a:gd name="connsiteY2092" fmla="*/ 174699 h 277473"/>
                <a:gd name="connsiteX2093" fmla="*/ 108561 w 243141"/>
                <a:gd name="connsiteY2093" fmla="*/ 176822 h 277473"/>
                <a:gd name="connsiteX2094" fmla="*/ 107147 w 243141"/>
                <a:gd name="connsiteY2094" fmla="*/ 181070 h 277473"/>
                <a:gd name="connsiteX2095" fmla="*/ 70333 w 243141"/>
                <a:gd name="connsiteY2095" fmla="*/ 156056 h 277473"/>
                <a:gd name="connsiteX2096" fmla="*/ 68210 w 243141"/>
                <a:gd name="connsiteY2096" fmla="*/ 154641 h 277473"/>
                <a:gd name="connsiteX2097" fmla="*/ 65143 w 243141"/>
                <a:gd name="connsiteY2097" fmla="*/ 154641 h 277473"/>
                <a:gd name="connsiteX2098" fmla="*/ 65143 w 243141"/>
                <a:gd name="connsiteY2098" fmla="*/ 152991 h 277473"/>
                <a:gd name="connsiteX2099" fmla="*/ 67974 w 243141"/>
                <a:gd name="connsiteY2099" fmla="*/ 154878 h 277473"/>
                <a:gd name="connsiteX2100" fmla="*/ 66557 w 243141"/>
                <a:gd name="connsiteY2100" fmla="*/ 153460 h 277473"/>
                <a:gd name="connsiteX2101" fmla="*/ 68447 w 243141"/>
                <a:gd name="connsiteY2101" fmla="*/ 154641 h 277473"/>
                <a:gd name="connsiteX2102" fmla="*/ 68447 w 243141"/>
                <a:gd name="connsiteY2102" fmla="*/ 154641 h 277473"/>
                <a:gd name="connsiteX2103" fmla="*/ 68447 w 243141"/>
                <a:gd name="connsiteY2103" fmla="*/ 154641 h 277473"/>
                <a:gd name="connsiteX2104" fmla="*/ 70333 w 243141"/>
                <a:gd name="connsiteY2104" fmla="*/ 156764 h 277473"/>
                <a:gd name="connsiteX2105" fmla="*/ 70806 w 243141"/>
                <a:gd name="connsiteY2105" fmla="*/ 162428 h 277473"/>
                <a:gd name="connsiteX2106" fmla="*/ 37297 w 243141"/>
                <a:gd name="connsiteY2106" fmla="*/ 138830 h 277473"/>
                <a:gd name="connsiteX2107" fmla="*/ 37297 w 243141"/>
                <a:gd name="connsiteY2107" fmla="*/ 136707 h 277473"/>
                <a:gd name="connsiteX2108" fmla="*/ 40364 w 243141"/>
                <a:gd name="connsiteY2108" fmla="*/ 139539 h 277473"/>
                <a:gd name="connsiteX2109" fmla="*/ 40364 w 243141"/>
                <a:gd name="connsiteY2109" fmla="*/ 139539 h 277473"/>
                <a:gd name="connsiteX2110" fmla="*/ 64198 w 243141"/>
                <a:gd name="connsiteY2110" fmla="*/ 151810 h 277473"/>
                <a:gd name="connsiteX2111" fmla="*/ 66087 w 243141"/>
                <a:gd name="connsiteY2111" fmla="*/ 151810 h 277473"/>
                <a:gd name="connsiteX2112" fmla="*/ 66087 w 243141"/>
                <a:gd name="connsiteY2112" fmla="*/ 151810 h 277473"/>
                <a:gd name="connsiteX2113" fmla="*/ 64670 w 243141"/>
                <a:gd name="connsiteY2113" fmla="*/ 158182 h 277473"/>
                <a:gd name="connsiteX2114" fmla="*/ 44849 w 243141"/>
                <a:gd name="connsiteY2114" fmla="*/ 140956 h 277473"/>
                <a:gd name="connsiteX2115" fmla="*/ 44849 w 243141"/>
                <a:gd name="connsiteY2115" fmla="*/ 142607 h 277473"/>
                <a:gd name="connsiteX2116" fmla="*/ 45322 w 243141"/>
                <a:gd name="connsiteY2116" fmla="*/ 147325 h 277473"/>
                <a:gd name="connsiteX2117" fmla="*/ 37769 w 243141"/>
                <a:gd name="connsiteY2117" fmla="*/ 136471 h 277473"/>
                <a:gd name="connsiteX2118" fmla="*/ 37769 w 243141"/>
                <a:gd name="connsiteY2118" fmla="*/ 137888 h 277473"/>
                <a:gd name="connsiteX2119" fmla="*/ 39656 w 243141"/>
                <a:gd name="connsiteY2119" fmla="*/ 137888 h 277473"/>
                <a:gd name="connsiteX2120" fmla="*/ 37297 w 243141"/>
                <a:gd name="connsiteY2120" fmla="*/ 137888 h 277473"/>
                <a:gd name="connsiteX2121" fmla="*/ 38241 w 243141"/>
                <a:gd name="connsiteY2121" fmla="*/ 142843 h 277473"/>
                <a:gd name="connsiteX2122" fmla="*/ 69152 w 243141"/>
                <a:gd name="connsiteY2122" fmla="*/ 152991 h 277473"/>
                <a:gd name="connsiteX2123" fmla="*/ 70570 w 243141"/>
                <a:gd name="connsiteY2123" fmla="*/ 152991 h 277473"/>
                <a:gd name="connsiteX2124" fmla="*/ 69625 w 243141"/>
                <a:gd name="connsiteY2124" fmla="*/ 159360 h 277473"/>
                <a:gd name="connsiteX2125" fmla="*/ 55467 w 243141"/>
                <a:gd name="connsiteY2125" fmla="*/ 144966 h 277473"/>
                <a:gd name="connsiteX2126" fmla="*/ 55467 w 243141"/>
                <a:gd name="connsiteY2126" fmla="*/ 144966 h 277473"/>
                <a:gd name="connsiteX2127" fmla="*/ 55939 w 243141"/>
                <a:gd name="connsiteY2127" fmla="*/ 151338 h 277473"/>
                <a:gd name="connsiteX2128" fmla="*/ 41073 w 243141"/>
                <a:gd name="connsiteY2128" fmla="*/ 137888 h 277473"/>
                <a:gd name="connsiteX2129" fmla="*/ 41073 w 243141"/>
                <a:gd name="connsiteY2129" fmla="*/ 137888 h 277473"/>
                <a:gd name="connsiteX2130" fmla="*/ 38950 w 243141"/>
                <a:gd name="connsiteY2130" fmla="*/ 137888 h 277473"/>
                <a:gd name="connsiteX2131" fmla="*/ 41545 w 243141"/>
                <a:gd name="connsiteY2131" fmla="*/ 144257 h 277473"/>
                <a:gd name="connsiteX2132" fmla="*/ 70806 w 243141"/>
                <a:gd name="connsiteY2132" fmla="*/ 150393 h 277473"/>
                <a:gd name="connsiteX2133" fmla="*/ 70806 w 243141"/>
                <a:gd name="connsiteY2133" fmla="*/ 152519 h 277473"/>
                <a:gd name="connsiteX2134" fmla="*/ 73165 w 243141"/>
                <a:gd name="connsiteY2134" fmla="*/ 154169 h 277473"/>
                <a:gd name="connsiteX2135" fmla="*/ 70570 w 243141"/>
                <a:gd name="connsiteY2135" fmla="*/ 154169 h 277473"/>
                <a:gd name="connsiteX2136" fmla="*/ 67266 w 243141"/>
                <a:gd name="connsiteY2136" fmla="*/ 151338 h 277473"/>
                <a:gd name="connsiteX2137" fmla="*/ 71278 w 243141"/>
                <a:gd name="connsiteY2137" fmla="*/ 156764 h 277473"/>
                <a:gd name="connsiteX2138" fmla="*/ 182893 w 243141"/>
                <a:gd name="connsiteY2138" fmla="*/ 205376 h 277473"/>
                <a:gd name="connsiteX2139" fmla="*/ 182893 w 243141"/>
                <a:gd name="connsiteY2139" fmla="*/ 205376 h 277473"/>
                <a:gd name="connsiteX2140" fmla="*/ 183365 w 243141"/>
                <a:gd name="connsiteY2140" fmla="*/ 211748 h 277473"/>
                <a:gd name="connsiteX2141" fmla="*/ 110684 w 243141"/>
                <a:gd name="connsiteY2141" fmla="*/ 170689 h 277473"/>
                <a:gd name="connsiteX2142" fmla="*/ 110684 w 243141"/>
                <a:gd name="connsiteY2142" fmla="*/ 170689 h 277473"/>
                <a:gd name="connsiteX2143" fmla="*/ 113282 w 243141"/>
                <a:gd name="connsiteY2143" fmla="*/ 173754 h 277473"/>
                <a:gd name="connsiteX2144" fmla="*/ 111156 w 243141"/>
                <a:gd name="connsiteY2144" fmla="*/ 177058 h 277473"/>
                <a:gd name="connsiteX2145" fmla="*/ 42960 w 243141"/>
                <a:gd name="connsiteY2145" fmla="*/ 137416 h 277473"/>
                <a:gd name="connsiteX2146" fmla="*/ 42960 w 243141"/>
                <a:gd name="connsiteY2146" fmla="*/ 137416 h 277473"/>
                <a:gd name="connsiteX2147" fmla="*/ 42960 w 243141"/>
                <a:gd name="connsiteY2147" fmla="*/ 137416 h 277473"/>
                <a:gd name="connsiteX2148" fmla="*/ 43432 w 243141"/>
                <a:gd name="connsiteY2148" fmla="*/ 143788 h 277473"/>
                <a:gd name="connsiteX2149" fmla="*/ 82841 w 243141"/>
                <a:gd name="connsiteY2149" fmla="*/ 157473 h 277473"/>
                <a:gd name="connsiteX2150" fmla="*/ 80718 w 243141"/>
                <a:gd name="connsiteY2150" fmla="*/ 157473 h 277473"/>
                <a:gd name="connsiteX2151" fmla="*/ 82368 w 243141"/>
                <a:gd name="connsiteY2151" fmla="*/ 163845 h 277473"/>
                <a:gd name="connsiteX2152" fmla="*/ 75760 w 243141"/>
                <a:gd name="connsiteY2152" fmla="*/ 153224 h 277473"/>
                <a:gd name="connsiteX2153" fmla="*/ 77886 w 243141"/>
                <a:gd name="connsiteY2153" fmla="*/ 153224 h 277473"/>
                <a:gd name="connsiteX2154" fmla="*/ 76469 w 243141"/>
                <a:gd name="connsiteY2154" fmla="*/ 153224 h 277473"/>
                <a:gd name="connsiteX2155" fmla="*/ 76233 w 243141"/>
                <a:gd name="connsiteY2155" fmla="*/ 159596 h 277473"/>
                <a:gd name="connsiteX2156" fmla="*/ 42723 w 243141"/>
                <a:gd name="connsiteY2156" fmla="*/ 136471 h 277473"/>
                <a:gd name="connsiteX2157" fmla="*/ 44377 w 243141"/>
                <a:gd name="connsiteY2157" fmla="*/ 136471 h 277473"/>
                <a:gd name="connsiteX2158" fmla="*/ 43196 w 243141"/>
                <a:gd name="connsiteY2158" fmla="*/ 136471 h 277473"/>
                <a:gd name="connsiteX2159" fmla="*/ 43196 w 243141"/>
                <a:gd name="connsiteY2159" fmla="*/ 142843 h 277473"/>
                <a:gd name="connsiteX2160" fmla="*/ 44849 w 243141"/>
                <a:gd name="connsiteY2160" fmla="*/ 136471 h 277473"/>
                <a:gd name="connsiteX2161" fmla="*/ 44849 w 243141"/>
                <a:gd name="connsiteY2161" fmla="*/ 136471 h 277473"/>
                <a:gd name="connsiteX2162" fmla="*/ 45322 w 243141"/>
                <a:gd name="connsiteY2162" fmla="*/ 142843 h 277473"/>
                <a:gd name="connsiteX2163" fmla="*/ 71278 w 243141"/>
                <a:gd name="connsiteY2163" fmla="*/ 149923 h 277473"/>
                <a:gd name="connsiteX2164" fmla="*/ 73637 w 243141"/>
                <a:gd name="connsiteY2164" fmla="*/ 149923 h 277473"/>
                <a:gd name="connsiteX2165" fmla="*/ 75288 w 243141"/>
                <a:gd name="connsiteY2165" fmla="*/ 151338 h 277473"/>
                <a:gd name="connsiteX2166" fmla="*/ 75288 w 243141"/>
                <a:gd name="connsiteY2166" fmla="*/ 151338 h 277473"/>
                <a:gd name="connsiteX2167" fmla="*/ 71751 w 243141"/>
                <a:gd name="connsiteY2167" fmla="*/ 156292 h 277473"/>
                <a:gd name="connsiteX2168" fmla="*/ 39656 w 243141"/>
                <a:gd name="connsiteY2168" fmla="*/ 133403 h 277473"/>
                <a:gd name="connsiteX2169" fmla="*/ 41073 w 243141"/>
                <a:gd name="connsiteY2169" fmla="*/ 133403 h 277473"/>
                <a:gd name="connsiteX2170" fmla="*/ 43432 w 243141"/>
                <a:gd name="connsiteY2170" fmla="*/ 135762 h 277473"/>
                <a:gd name="connsiteX2171" fmla="*/ 40364 w 243141"/>
                <a:gd name="connsiteY2171" fmla="*/ 133876 h 277473"/>
                <a:gd name="connsiteX2172" fmla="*/ 42490 w 243141"/>
                <a:gd name="connsiteY2172" fmla="*/ 135762 h 277473"/>
                <a:gd name="connsiteX2173" fmla="*/ 45555 w 243141"/>
                <a:gd name="connsiteY2173" fmla="*/ 135762 h 277473"/>
                <a:gd name="connsiteX2174" fmla="*/ 47445 w 243141"/>
                <a:gd name="connsiteY2174" fmla="*/ 137416 h 277473"/>
                <a:gd name="connsiteX2175" fmla="*/ 45555 w 243141"/>
                <a:gd name="connsiteY2175" fmla="*/ 137416 h 277473"/>
                <a:gd name="connsiteX2176" fmla="*/ 45555 w 243141"/>
                <a:gd name="connsiteY2176" fmla="*/ 137416 h 277473"/>
                <a:gd name="connsiteX2177" fmla="*/ 46027 w 243141"/>
                <a:gd name="connsiteY2177" fmla="*/ 142134 h 277473"/>
                <a:gd name="connsiteX2178" fmla="*/ 74110 w 243141"/>
                <a:gd name="connsiteY2178" fmla="*/ 148742 h 277473"/>
                <a:gd name="connsiteX2179" fmla="*/ 74110 w 243141"/>
                <a:gd name="connsiteY2179" fmla="*/ 148742 h 277473"/>
                <a:gd name="connsiteX2180" fmla="*/ 74582 w 243141"/>
                <a:gd name="connsiteY2180" fmla="*/ 155114 h 277473"/>
                <a:gd name="connsiteX2181" fmla="*/ 81187 w 243141"/>
                <a:gd name="connsiteY2181" fmla="*/ 151101 h 277473"/>
                <a:gd name="connsiteX2182" fmla="*/ 81187 w 243141"/>
                <a:gd name="connsiteY2182" fmla="*/ 151101 h 277473"/>
                <a:gd name="connsiteX2183" fmla="*/ 82368 w 243141"/>
                <a:gd name="connsiteY2183" fmla="*/ 157473 h 277473"/>
                <a:gd name="connsiteX2184" fmla="*/ 77650 w 243141"/>
                <a:gd name="connsiteY2184" fmla="*/ 148506 h 277473"/>
                <a:gd name="connsiteX2185" fmla="*/ 74582 w 243141"/>
                <a:gd name="connsiteY2185" fmla="*/ 148506 h 277473"/>
                <a:gd name="connsiteX2186" fmla="*/ 78119 w 243141"/>
                <a:gd name="connsiteY2186" fmla="*/ 154878 h 277473"/>
                <a:gd name="connsiteX2187" fmla="*/ 88031 w 243141"/>
                <a:gd name="connsiteY2187" fmla="*/ 152755 h 277473"/>
                <a:gd name="connsiteX2188" fmla="*/ 88031 w 243141"/>
                <a:gd name="connsiteY2188" fmla="*/ 152755 h 277473"/>
                <a:gd name="connsiteX2189" fmla="*/ 88504 w 243141"/>
                <a:gd name="connsiteY2189" fmla="*/ 159124 h 277473"/>
                <a:gd name="connsiteX2190" fmla="*/ 82604 w 243141"/>
                <a:gd name="connsiteY2190" fmla="*/ 149451 h 277473"/>
                <a:gd name="connsiteX2191" fmla="*/ 85200 w 243141"/>
                <a:gd name="connsiteY2191" fmla="*/ 149451 h 277473"/>
                <a:gd name="connsiteX2192" fmla="*/ 85200 w 243141"/>
                <a:gd name="connsiteY2192" fmla="*/ 149451 h 277473"/>
                <a:gd name="connsiteX2193" fmla="*/ 82604 w 243141"/>
                <a:gd name="connsiteY2193" fmla="*/ 149451 h 277473"/>
                <a:gd name="connsiteX2194" fmla="*/ 82604 w 243141"/>
                <a:gd name="connsiteY2194" fmla="*/ 148034 h 277473"/>
                <a:gd name="connsiteX2195" fmla="*/ 84727 w 243141"/>
                <a:gd name="connsiteY2195" fmla="*/ 149923 h 277473"/>
                <a:gd name="connsiteX2196" fmla="*/ 82368 w 243141"/>
                <a:gd name="connsiteY2196" fmla="*/ 154878 h 277473"/>
                <a:gd name="connsiteX2197" fmla="*/ 85200 w 243141"/>
                <a:gd name="connsiteY2197" fmla="*/ 148034 h 277473"/>
                <a:gd name="connsiteX2198" fmla="*/ 85200 w 243141"/>
                <a:gd name="connsiteY2198" fmla="*/ 149215 h 277473"/>
                <a:gd name="connsiteX2199" fmla="*/ 84491 w 243141"/>
                <a:gd name="connsiteY2199" fmla="*/ 153460 h 277473"/>
                <a:gd name="connsiteX2200" fmla="*/ 56176 w 243141"/>
                <a:gd name="connsiteY2200" fmla="*/ 133403 h 277473"/>
                <a:gd name="connsiteX2201" fmla="*/ 56176 w 243141"/>
                <a:gd name="connsiteY2201" fmla="*/ 133403 h 277473"/>
                <a:gd name="connsiteX2202" fmla="*/ 55467 w 243141"/>
                <a:gd name="connsiteY2202" fmla="*/ 138830 h 277473"/>
                <a:gd name="connsiteX2203" fmla="*/ 54758 w 243141"/>
                <a:gd name="connsiteY2203" fmla="*/ 133403 h 277473"/>
                <a:gd name="connsiteX2204" fmla="*/ 54758 w 243141"/>
                <a:gd name="connsiteY2204" fmla="*/ 133403 h 277473"/>
                <a:gd name="connsiteX2205" fmla="*/ 54053 w 243141"/>
                <a:gd name="connsiteY2205" fmla="*/ 138125 h 277473"/>
                <a:gd name="connsiteX2206" fmla="*/ 59243 w 243141"/>
                <a:gd name="connsiteY2206" fmla="*/ 135293 h 277473"/>
                <a:gd name="connsiteX2207" fmla="*/ 61366 w 243141"/>
                <a:gd name="connsiteY2207" fmla="*/ 135293 h 277473"/>
                <a:gd name="connsiteX2208" fmla="*/ 61366 w 243141"/>
                <a:gd name="connsiteY2208" fmla="*/ 135293 h 277473"/>
                <a:gd name="connsiteX2209" fmla="*/ 58771 w 243141"/>
                <a:gd name="connsiteY2209" fmla="*/ 140011 h 277473"/>
                <a:gd name="connsiteX2210" fmla="*/ 52163 w 243141"/>
                <a:gd name="connsiteY2210" fmla="*/ 130336 h 277473"/>
                <a:gd name="connsiteX2211" fmla="*/ 54995 w 243141"/>
                <a:gd name="connsiteY2211" fmla="*/ 132459 h 277473"/>
                <a:gd name="connsiteX2212" fmla="*/ 56412 w 243141"/>
                <a:gd name="connsiteY2212" fmla="*/ 132459 h 277473"/>
                <a:gd name="connsiteX2213" fmla="*/ 56412 w 243141"/>
                <a:gd name="connsiteY2213" fmla="*/ 134348 h 277473"/>
                <a:gd name="connsiteX2214" fmla="*/ 51454 w 243141"/>
                <a:gd name="connsiteY2214" fmla="*/ 135057 h 277473"/>
                <a:gd name="connsiteX2215" fmla="*/ 93222 w 243141"/>
                <a:gd name="connsiteY2215" fmla="*/ 151101 h 277473"/>
                <a:gd name="connsiteX2216" fmla="*/ 93222 w 243141"/>
                <a:gd name="connsiteY2216" fmla="*/ 151101 h 277473"/>
                <a:gd name="connsiteX2217" fmla="*/ 92516 w 243141"/>
                <a:gd name="connsiteY2217" fmla="*/ 155823 h 277473"/>
                <a:gd name="connsiteX2218" fmla="*/ 58062 w 243141"/>
                <a:gd name="connsiteY2218" fmla="*/ 133167 h 277473"/>
                <a:gd name="connsiteX2219" fmla="*/ 58062 w 243141"/>
                <a:gd name="connsiteY2219" fmla="*/ 133167 h 277473"/>
                <a:gd name="connsiteX2220" fmla="*/ 57354 w 243141"/>
                <a:gd name="connsiteY2220" fmla="*/ 137888 h 277473"/>
                <a:gd name="connsiteX2221" fmla="*/ 85200 w 243141"/>
                <a:gd name="connsiteY2221" fmla="*/ 146383 h 277473"/>
                <a:gd name="connsiteX2222" fmla="*/ 87087 w 243141"/>
                <a:gd name="connsiteY2222" fmla="*/ 146383 h 277473"/>
                <a:gd name="connsiteX2223" fmla="*/ 85908 w 243141"/>
                <a:gd name="connsiteY2223" fmla="*/ 144493 h 277473"/>
                <a:gd name="connsiteX2224" fmla="*/ 87559 w 243141"/>
                <a:gd name="connsiteY2224" fmla="*/ 144493 h 277473"/>
                <a:gd name="connsiteX2225" fmla="*/ 88976 w 243141"/>
                <a:gd name="connsiteY2225" fmla="*/ 145911 h 277473"/>
                <a:gd name="connsiteX2226" fmla="*/ 88976 w 243141"/>
                <a:gd name="connsiteY2226" fmla="*/ 147325 h 277473"/>
                <a:gd name="connsiteX2227" fmla="*/ 86850 w 243141"/>
                <a:gd name="connsiteY2227" fmla="*/ 145911 h 277473"/>
                <a:gd name="connsiteX2228" fmla="*/ 88268 w 243141"/>
                <a:gd name="connsiteY2228" fmla="*/ 147325 h 277473"/>
                <a:gd name="connsiteX2229" fmla="*/ 84491 w 243141"/>
                <a:gd name="connsiteY2229" fmla="*/ 151101 h 277473"/>
                <a:gd name="connsiteX2230" fmla="*/ 89212 w 243141"/>
                <a:gd name="connsiteY2230" fmla="*/ 146383 h 277473"/>
                <a:gd name="connsiteX2231" fmla="*/ 90627 w 243141"/>
                <a:gd name="connsiteY2231" fmla="*/ 148506 h 277473"/>
                <a:gd name="connsiteX2232" fmla="*/ 88976 w 243141"/>
                <a:gd name="connsiteY2232" fmla="*/ 147092 h 277473"/>
                <a:gd name="connsiteX2233" fmla="*/ 88504 w 243141"/>
                <a:gd name="connsiteY2233" fmla="*/ 150629 h 277473"/>
                <a:gd name="connsiteX2234" fmla="*/ 87559 w 243141"/>
                <a:gd name="connsiteY2234" fmla="*/ 144257 h 277473"/>
                <a:gd name="connsiteX2235" fmla="*/ 91099 w 243141"/>
                <a:gd name="connsiteY2235" fmla="*/ 147092 h 277473"/>
                <a:gd name="connsiteX2236" fmla="*/ 91099 w 243141"/>
                <a:gd name="connsiteY2236" fmla="*/ 147092 h 277473"/>
                <a:gd name="connsiteX2237" fmla="*/ 86850 w 243141"/>
                <a:gd name="connsiteY2237" fmla="*/ 148506 h 277473"/>
                <a:gd name="connsiteX2238" fmla="*/ 96762 w 243141"/>
                <a:gd name="connsiteY2238" fmla="*/ 148506 h 277473"/>
                <a:gd name="connsiteX2239" fmla="*/ 96762 w 243141"/>
                <a:gd name="connsiteY2239" fmla="*/ 148506 h 277473"/>
                <a:gd name="connsiteX2240" fmla="*/ 96054 w 243141"/>
                <a:gd name="connsiteY2240" fmla="*/ 152755 h 277473"/>
                <a:gd name="connsiteX2241" fmla="*/ 193983 w 243141"/>
                <a:gd name="connsiteY2241" fmla="*/ 189093 h 277473"/>
                <a:gd name="connsiteX2242" fmla="*/ 193983 w 243141"/>
                <a:gd name="connsiteY2242" fmla="*/ 189093 h 277473"/>
                <a:gd name="connsiteX2243" fmla="*/ 193983 w 243141"/>
                <a:gd name="connsiteY2243" fmla="*/ 190510 h 277473"/>
                <a:gd name="connsiteX2244" fmla="*/ 94639 w 243141"/>
                <a:gd name="connsiteY2244" fmla="*/ 141898 h 277473"/>
                <a:gd name="connsiteX2245" fmla="*/ 94639 w 243141"/>
                <a:gd name="connsiteY2245" fmla="*/ 143551 h 277473"/>
                <a:gd name="connsiteX2246" fmla="*/ 93931 w 243141"/>
                <a:gd name="connsiteY2246" fmla="*/ 145674 h 277473"/>
                <a:gd name="connsiteX2247" fmla="*/ 194455 w 243141"/>
                <a:gd name="connsiteY2247" fmla="*/ 189093 h 277473"/>
                <a:gd name="connsiteX2248" fmla="*/ 196106 w 243141"/>
                <a:gd name="connsiteY2248" fmla="*/ 189093 h 277473"/>
                <a:gd name="connsiteX2249" fmla="*/ 198468 w 243141"/>
                <a:gd name="connsiteY2249" fmla="*/ 191452 h 277473"/>
                <a:gd name="connsiteX2250" fmla="*/ 194455 w 243141"/>
                <a:gd name="connsiteY2250" fmla="*/ 188856 h 277473"/>
                <a:gd name="connsiteX2251" fmla="*/ 193747 w 243141"/>
                <a:gd name="connsiteY2251" fmla="*/ 192869 h 277473"/>
                <a:gd name="connsiteX2252" fmla="*/ 195873 w 243141"/>
                <a:gd name="connsiteY2252" fmla="*/ 186970 h 277473"/>
                <a:gd name="connsiteX2253" fmla="*/ 195873 w 243141"/>
                <a:gd name="connsiteY2253" fmla="*/ 186970 h 277473"/>
                <a:gd name="connsiteX2254" fmla="*/ 195164 w 243141"/>
                <a:gd name="connsiteY2254" fmla="*/ 190037 h 277473"/>
                <a:gd name="connsiteX2255" fmla="*/ 67266 w 243141"/>
                <a:gd name="connsiteY2255" fmla="*/ 123964 h 277473"/>
                <a:gd name="connsiteX2256" fmla="*/ 67266 w 243141"/>
                <a:gd name="connsiteY2256" fmla="*/ 123964 h 277473"/>
                <a:gd name="connsiteX2257" fmla="*/ 66557 w 243141"/>
                <a:gd name="connsiteY2257" fmla="*/ 127032 h 277473"/>
                <a:gd name="connsiteX2258" fmla="*/ 67266 w 243141"/>
                <a:gd name="connsiteY2258" fmla="*/ 121605 h 277473"/>
                <a:gd name="connsiteX2259" fmla="*/ 67266 w 243141"/>
                <a:gd name="connsiteY2259" fmla="*/ 121605 h 277473"/>
                <a:gd name="connsiteX2260" fmla="*/ 63489 w 243141"/>
                <a:gd name="connsiteY2260" fmla="*/ 118537 h 277473"/>
                <a:gd name="connsiteX2261" fmla="*/ 67738 w 243141"/>
                <a:gd name="connsiteY2261" fmla="*/ 121605 h 277473"/>
                <a:gd name="connsiteX2262" fmla="*/ 66321 w 243141"/>
                <a:gd name="connsiteY2262" fmla="*/ 120190 h 277473"/>
                <a:gd name="connsiteX2263" fmla="*/ 68683 w 243141"/>
                <a:gd name="connsiteY2263" fmla="*/ 120190 h 277473"/>
                <a:gd name="connsiteX2264" fmla="*/ 67266 w 243141"/>
                <a:gd name="connsiteY2264" fmla="*/ 121368 h 277473"/>
                <a:gd name="connsiteX2265" fmla="*/ 65851 w 243141"/>
                <a:gd name="connsiteY2265" fmla="*/ 121368 h 277473"/>
                <a:gd name="connsiteX2266" fmla="*/ 65615 w 243141"/>
                <a:gd name="connsiteY2266" fmla="*/ 124672 h 277473"/>
                <a:gd name="connsiteX2267" fmla="*/ 64198 w 243141"/>
                <a:gd name="connsiteY2267" fmla="*/ 119009 h 277473"/>
                <a:gd name="connsiteX2268" fmla="*/ 64198 w 243141"/>
                <a:gd name="connsiteY2268" fmla="*/ 120427 h 277473"/>
                <a:gd name="connsiteX2269" fmla="*/ 62547 w 243141"/>
                <a:gd name="connsiteY2269" fmla="*/ 122077 h 277473"/>
                <a:gd name="connsiteX2270" fmla="*/ 195400 w 243141"/>
                <a:gd name="connsiteY2270" fmla="*/ 179653 h 277473"/>
                <a:gd name="connsiteX2271" fmla="*/ 196815 w 243141"/>
                <a:gd name="connsiteY2271" fmla="*/ 179653 h 277473"/>
                <a:gd name="connsiteX2272" fmla="*/ 193747 w 243141"/>
                <a:gd name="connsiteY2272" fmla="*/ 182721 h 277473"/>
                <a:gd name="connsiteX2273" fmla="*/ 63962 w 243141"/>
                <a:gd name="connsiteY2273" fmla="*/ 117123 h 277473"/>
                <a:gd name="connsiteX2274" fmla="*/ 65851 w 243141"/>
                <a:gd name="connsiteY2274" fmla="*/ 117123 h 277473"/>
                <a:gd name="connsiteX2275" fmla="*/ 65851 w 243141"/>
                <a:gd name="connsiteY2275" fmla="*/ 117123 h 277473"/>
                <a:gd name="connsiteX2276" fmla="*/ 62311 w 243141"/>
                <a:gd name="connsiteY2276" fmla="*/ 120190 h 277473"/>
                <a:gd name="connsiteX2277" fmla="*/ 68683 w 243141"/>
                <a:gd name="connsiteY2277" fmla="*/ 118773 h 277473"/>
                <a:gd name="connsiteX2278" fmla="*/ 70097 w 243141"/>
                <a:gd name="connsiteY2278" fmla="*/ 118773 h 277473"/>
                <a:gd name="connsiteX2279" fmla="*/ 67029 w 243141"/>
                <a:gd name="connsiteY2279" fmla="*/ 122077 h 277473"/>
                <a:gd name="connsiteX2280" fmla="*/ 60894 w 243141"/>
                <a:gd name="connsiteY2280" fmla="*/ 114055 h 277473"/>
                <a:gd name="connsiteX2281" fmla="*/ 63020 w 243141"/>
                <a:gd name="connsiteY2281" fmla="*/ 115469 h 277473"/>
                <a:gd name="connsiteX2282" fmla="*/ 63020 w 243141"/>
                <a:gd name="connsiteY2282" fmla="*/ 115469 h 277473"/>
                <a:gd name="connsiteX2283" fmla="*/ 63020 w 243141"/>
                <a:gd name="connsiteY2283" fmla="*/ 115469 h 277473"/>
                <a:gd name="connsiteX2284" fmla="*/ 197759 w 243141"/>
                <a:gd name="connsiteY2284" fmla="*/ 176588 h 277473"/>
                <a:gd name="connsiteX2285" fmla="*/ 199410 w 243141"/>
                <a:gd name="connsiteY2285" fmla="*/ 176588 h 277473"/>
                <a:gd name="connsiteX2286" fmla="*/ 197996 w 243141"/>
                <a:gd name="connsiteY2286" fmla="*/ 176588 h 277473"/>
                <a:gd name="connsiteX2287" fmla="*/ 196106 w 243141"/>
                <a:gd name="connsiteY2287" fmla="*/ 179653 h 277473"/>
                <a:gd name="connsiteX2288" fmla="*/ 70097 w 243141"/>
                <a:gd name="connsiteY2288" fmla="*/ 116650 h 277473"/>
                <a:gd name="connsiteX2289" fmla="*/ 71514 w 243141"/>
                <a:gd name="connsiteY2289" fmla="*/ 116650 h 277473"/>
                <a:gd name="connsiteX2290" fmla="*/ 69861 w 243141"/>
                <a:gd name="connsiteY2290" fmla="*/ 115233 h 277473"/>
                <a:gd name="connsiteX2291" fmla="*/ 72929 w 243141"/>
                <a:gd name="connsiteY2291" fmla="*/ 117359 h 277473"/>
                <a:gd name="connsiteX2292" fmla="*/ 71514 w 243141"/>
                <a:gd name="connsiteY2292" fmla="*/ 117359 h 277473"/>
                <a:gd name="connsiteX2293" fmla="*/ 201536 w 243141"/>
                <a:gd name="connsiteY2293" fmla="*/ 177530 h 277473"/>
                <a:gd name="connsiteX2294" fmla="*/ 200119 w 243141"/>
                <a:gd name="connsiteY2294" fmla="*/ 177530 h 277473"/>
                <a:gd name="connsiteX2295" fmla="*/ 200355 w 243141"/>
                <a:gd name="connsiteY2295" fmla="*/ 180598 h 277473"/>
                <a:gd name="connsiteX2296" fmla="*/ 72929 w 243141"/>
                <a:gd name="connsiteY2296" fmla="*/ 116178 h 277473"/>
                <a:gd name="connsiteX2297" fmla="*/ 72929 w 243141"/>
                <a:gd name="connsiteY2297" fmla="*/ 116178 h 277473"/>
                <a:gd name="connsiteX2298" fmla="*/ 72929 w 243141"/>
                <a:gd name="connsiteY2298" fmla="*/ 116178 h 277473"/>
                <a:gd name="connsiteX2299" fmla="*/ 198938 w 243141"/>
                <a:gd name="connsiteY2299" fmla="*/ 171395 h 277473"/>
                <a:gd name="connsiteX2300" fmla="*/ 200355 w 243141"/>
                <a:gd name="connsiteY2300" fmla="*/ 171395 h 277473"/>
                <a:gd name="connsiteX2301" fmla="*/ 201772 w 243141"/>
                <a:gd name="connsiteY2301" fmla="*/ 172812 h 277473"/>
                <a:gd name="connsiteX2302" fmla="*/ 201772 w 243141"/>
                <a:gd name="connsiteY2302" fmla="*/ 172812 h 277473"/>
                <a:gd name="connsiteX2303" fmla="*/ 203895 w 243141"/>
                <a:gd name="connsiteY2303" fmla="*/ 174226 h 277473"/>
                <a:gd name="connsiteX2304" fmla="*/ 203895 w 243141"/>
                <a:gd name="connsiteY2304" fmla="*/ 174226 h 277473"/>
                <a:gd name="connsiteX2305" fmla="*/ 197287 w 243141"/>
                <a:gd name="connsiteY2305" fmla="*/ 174462 h 277473"/>
                <a:gd name="connsiteX2306" fmla="*/ 71514 w 243141"/>
                <a:gd name="connsiteY2306" fmla="*/ 112401 h 277473"/>
                <a:gd name="connsiteX2307" fmla="*/ 73401 w 243141"/>
                <a:gd name="connsiteY2307" fmla="*/ 112401 h 277473"/>
                <a:gd name="connsiteX2308" fmla="*/ 73401 w 243141"/>
                <a:gd name="connsiteY2308" fmla="*/ 112401 h 277473"/>
                <a:gd name="connsiteX2309" fmla="*/ 73401 w 243141"/>
                <a:gd name="connsiteY2309" fmla="*/ 112401 h 277473"/>
                <a:gd name="connsiteX2310" fmla="*/ 75524 w 243141"/>
                <a:gd name="connsiteY2310" fmla="*/ 114527 h 277473"/>
                <a:gd name="connsiteX2311" fmla="*/ 200119 w 243141"/>
                <a:gd name="connsiteY2311" fmla="*/ 170217 h 277473"/>
                <a:gd name="connsiteX2312" fmla="*/ 202241 w 243141"/>
                <a:gd name="connsiteY2312" fmla="*/ 172103 h 277473"/>
                <a:gd name="connsiteX2313" fmla="*/ 198468 w 243141"/>
                <a:gd name="connsiteY2313" fmla="*/ 173284 h 277473"/>
                <a:gd name="connsiteX2314" fmla="*/ 74346 w 243141"/>
                <a:gd name="connsiteY2314" fmla="*/ 112401 h 277473"/>
                <a:gd name="connsiteX2315" fmla="*/ 78828 w 243141"/>
                <a:gd name="connsiteY2315" fmla="*/ 115469 h 277473"/>
                <a:gd name="connsiteX2316" fmla="*/ 78828 w 243141"/>
                <a:gd name="connsiteY2316" fmla="*/ 115469 h 277473"/>
                <a:gd name="connsiteX2317" fmla="*/ 72693 w 243141"/>
                <a:gd name="connsiteY2317" fmla="*/ 115469 h 277473"/>
                <a:gd name="connsiteX2318" fmla="*/ 202241 w 243141"/>
                <a:gd name="connsiteY2318" fmla="*/ 170922 h 277473"/>
                <a:gd name="connsiteX2319" fmla="*/ 202241 w 243141"/>
                <a:gd name="connsiteY2319" fmla="*/ 170922 h 277473"/>
                <a:gd name="connsiteX2320" fmla="*/ 200355 w 243141"/>
                <a:gd name="connsiteY2320" fmla="*/ 173990 h 277473"/>
                <a:gd name="connsiteX2321" fmla="*/ 74110 w 243141"/>
                <a:gd name="connsiteY2321" fmla="*/ 111223 h 277473"/>
                <a:gd name="connsiteX2322" fmla="*/ 74110 w 243141"/>
                <a:gd name="connsiteY2322" fmla="*/ 111223 h 277473"/>
                <a:gd name="connsiteX2323" fmla="*/ 74110 w 243141"/>
                <a:gd name="connsiteY2323" fmla="*/ 111223 h 277473"/>
                <a:gd name="connsiteX2324" fmla="*/ 74110 w 243141"/>
                <a:gd name="connsiteY2324" fmla="*/ 111223 h 277473"/>
                <a:gd name="connsiteX2325" fmla="*/ 72456 w 243141"/>
                <a:gd name="connsiteY2325" fmla="*/ 114291 h 277473"/>
                <a:gd name="connsiteX2326" fmla="*/ 75996 w 243141"/>
                <a:gd name="connsiteY2326" fmla="*/ 111223 h 277473"/>
                <a:gd name="connsiteX2327" fmla="*/ 77650 w 243141"/>
                <a:gd name="connsiteY2327" fmla="*/ 111223 h 277473"/>
                <a:gd name="connsiteX2328" fmla="*/ 77650 w 243141"/>
                <a:gd name="connsiteY2328" fmla="*/ 111223 h 277473"/>
                <a:gd name="connsiteX2329" fmla="*/ 75288 w 243141"/>
                <a:gd name="connsiteY2329" fmla="*/ 109097 h 277473"/>
                <a:gd name="connsiteX2330" fmla="*/ 201536 w 243141"/>
                <a:gd name="connsiteY2330" fmla="*/ 167385 h 277473"/>
                <a:gd name="connsiteX2331" fmla="*/ 204131 w 243141"/>
                <a:gd name="connsiteY2331" fmla="*/ 169744 h 277473"/>
                <a:gd name="connsiteX2332" fmla="*/ 204131 w 243141"/>
                <a:gd name="connsiteY2332" fmla="*/ 169744 h 277473"/>
                <a:gd name="connsiteX2333" fmla="*/ 201300 w 243141"/>
                <a:gd name="connsiteY2333" fmla="*/ 167854 h 277473"/>
                <a:gd name="connsiteX2334" fmla="*/ 200355 w 243141"/>
                <a:gd name="connsiteY2334" fmla="*/ 170922 h 277473"/>
                <a:gd name="connsiteX2335" fmla="*/ 72693 w 243141"/>
                <a:gd name="connsiteY2335" fmla="*/ 108155 h 277473"/>
                <a:gd name="connsiteX2336" fmla="*/ 74346 w 243141"/>
                <a:gd name="connsiteY2336" fmla="*/ 108155 h 277473"/>
                <a:gd name="connsiteX2337" fmla="*/ 74346 w 243141"/>
                <a:gd name="connsiteY2337" fmla="*/ 108155 h 277473"/>
                <a:gd name="connsiteX2338" fmla="*/ 76705 w 243141"/>
                <a:gd name="connsiteY2338" fmla="*/ 110042 h 277473"/>
                <a:gd name="connsiteX2339" fmla="*/ 76705 w 243141"/>
                <a:gd name="connsiteY2339" fmla="*/ 110042 h 277473"/>
                <a:gd name="connsiteX2340" fmla="*/ 78119 w 243141"/>
                <a:gd name="connsiteY2340" fmla="*/ 110042 h 277473"/>
                <a:gd name="connsiteX2341" fmla="*/ 76941 w 243141"/>
                <a:gd name="connsiteY2341" fmla="*/ 110042 h 277473"/>
                <a:gd name="connsiteX2342" fmla="*/ 71042 w 243141"/>
                <a:gd name="connsiteY2342" fmla="*/ 111696 h 277473"/>
                <a:gd name="connsiteX2343" fmla="*/ 78119 w 243141"/>
                <a:gd name="connsiteY2343" fmla="*/ 110751 h 277473"/>
                <a:gd name="connsiteX2344" fmla="*/ 78119 w 243141"/>
                <a:gd name="connsiteY2344" fmla="*/ 110751 h 277473"/>
                <a:gd name="connsiteX2345" fmla="*/ 76469 w 243141"/>
                <a:gd name="connsiteY2345" fmla="*/ 114291 h 277473"/>
                <a:gd name="connsiteX2346" fmla="*/ 76705 w 243141"/>
                <a:gd name="connsiteY2346" fmla="*/ 107919 h 277473"/>
                <a:gd name="connsiteX2347" fmla="*/ 76705 w 243141"/>
                <a:gd name="connsiteY2347" fmla="*/ 107919 h 277473"/>
                <a:gd name="connsiteX2348" fmla="*/ 76705 w 243141"/>
                <a:gd name="connsiteY2348" fmla="*/ 107919 h 277473"/>
                <a:gd name="connsiteX2349" fmla="*/ 76705 w 243141"/>
                <a:gd name="connsiteY2349" fmla="*/ 107919 h 277473"/>
                <a:gd name="connsiteX2350" fmla="*/ 80481 w 243141"/>
                <a:gd name="connsiteY2350" fmla="*/ 107919 h 277473"/>
                <a:gd name="connsiteX2351" fmla="*/ 80481 w 243141"/>
                <a:gd name="connsiteY2351" fmla="*/ 107919 h 277473"/>
                <a:gd name="connsiteX2352" fmla="*/ 78828 w 243141"/>
                <a:gd name="connsiteY2352" fmla="*/ 111929 h 277473"/>
                <a:gd name="connsiteX2353" fmla="*/ 80481 w 243141"/>
                <a:gd name="connsiteY2353" fmla="*/ 107919 h 277473"/>
                <a:gd name="connsiteX2354" fmla="*/ 80481 w 243141"/>
                <a:gd name="connsiteY2354" fmla="*/ 107919 h 277473"/>
                <a:gd name="connsiteX2355" fmla="*/ 82604 w 243141"/>
                <a:gd name="connsiteY2355" fmla="*/ 109334 h 277473"/>
                <a:gd name="connsiteX2356" fmla="*/ 82604 w 243141"/>
                <a:gd name="connsiteY2356" fmla="*/ 109334 h 277473"/>
                <a:gd name="connsiteX2357" fmla="*/ 82132 w 243141"/>
                <a:gd name="connsiteY2357" fmla="*/ 107919 h 277473"/>
                <a:gd name="connsiteX2358" fmla="*/ 82132 w 243141"/>
                <a:gd name="connsiteY2358" fmla="*/ 109334 h 277473"/>
                <a:gd name="connsiteX2359" fmla="*/ 80951 w 243141"/>
                <a:gd name="connsiteY2359" fmla="*/ 111459 h 277473"/>
                <a:gd name="connsiteX2360" fmla="*/ 78592 w 243141"/>
                <a:gd name="connsiteY2360" fmla="*/ 105324 h 277473"/>
                <a:gd name="connsiteX2361" fmla="*/ 78592 w 243141"/>
                <a:gd name="connsiteY2361" fmla="*/ 106974 h 277473"/>
                <a:gd name="connsiteX2362" fmla="*/ 77414 w 243141"/>
                <a:gd name="connsiteY2362" fmla="*/ 108861 h 277473"/>
                <a:gd name="connsiteX2363" fmla="*/ 84491 w 243141"/>
                <a:gd name="connsiteY2363" fmla="*/ 106974 h 277473"/>
                <a:gd name="connsiteX2364" fmla="*/ 86381 w 243141"/>
                <a:gd name="connsiteY2364" fmla="*/ 106974 h 277473"/>
                <a:gd name="connsiteX2365" fmla="*/ 86381 w 243141"/>
                <a:gd name="connsiteY2365" fmla="*/ 106974 h 277473"/>
                <a:gd name="connsiteX2366" fmla="*/ 82368 w 243141"/>
                <a:gd name="connsiteY2366" fmla="*/ 110515 h 277473"/>
                <a:gd name="connsiteX2367" fmla="*/ 82841 w 243141"/>
                <a:gd name="connsiteY2367" fmla="*/ 100367 h 277473"/>
                <a:gd name="connsiteX2368" fmla="*/ 84491 w 243141"/>
                <a:gd name="connsiteY2368" fmla="*/ 100367 h 277473"/>
                <a:gd name="connsiteX2369" fmla="*/ 83077 w 243141"/>
                <a:gd name="connsiteY2369" fmla="*/ 100367 h 277473"/>
                <a:gd name="connsiteX2370" fmla="*/ 82368 w 243141"/>
                <a:gd name="connsiteY2370" fmla="*/ 103907 h 277473"/>
                <a:gd name="connsiteX2371" fmla="*/ 102189 w 243141"/>
                <a:gd name="connsiteY2371" fmla="*/ 76769 h 277473"/>
                <a:gd name="connsiteX2372" fmla="*/ 104079 w 243141"/>
                <a:gd name="connsiteY2372" fmla="*/ 76769 h 277473"/>
                <a:gd name="connsiteX2373" fmla="*/ 105257 w 243141"/>
                <a:gd name="connsiteY2373" fmla="*/ 78659 h 277473"/>
                <a:gd name="connsiteX2374" fmla="*/ 104079 w 243141"/>
                <a:gd name="connsiteY2374" fmla="*/ 78659 h 277473"/>
                <a:gd name="connsiteX2375" fmla="*/ 101011 w 243141"/>
                <a:gd name="connsiteY2375" fmla="*/ 79601 h 277473"/>
                <a:gd name="connsiteX2376" fmla="*/ 105729 w 243141"/>
                <a:gd name="connsiteY2376" fmla="*/ 76769 h 277473"/>
                <a:gd name="connsiteX2377" fmla="*/ 103606 w 243141"/>
                <a:gd name="connsiteY2377" fmla="*/ 76769 h 277473"/>
                <a:gd name="connsiteX2378" fmla="*/ 104548 w 243141"/>
                <a:gd name="connsiteY2378" fmla="*/ 78895 h 277473"/>
                <a:gd name="connsiteX2379" fmla="*/ 227256 w 243141"/>
                <a:gd name="connsiteY2379" fmla="*/ 121132 h 277473"/>
                <a:gd name="connsiteX2380" fmla="*/ 231269 w 243141"/>
                <a:gd name="connsiteY2380" fmla="*/ 123964 h 277473"/>
                <a:gd name="connsiteX2381" fmla="*/ 229143 w 243141"/>
                <a:gd name="connsiteY2381" fmla="*/ 123964 h 277473"/>
                <a:gd name="connsiteX2382" fmla="*/ 226075 w 243141"/>
                <a:gd name="connsiteY2382" fmla="*/ 123258 h 277473"/>
                <a:gd name="connsiteX2383" fmla="*/ 230796 w 243141"/>
                <a:gd name="connsiteY2383" fmla="*/ 124436 h 277473"/>
                <a:gd name="connsiteX2384" fmla="*/ 230796 w 243141"/>
                <a:gd name="connsiteY2384" fmla="*/ 124436 h 277473"/>
                <a:gd name="connsiteX2385" fmla="*/ 233392 w 243141"/>
                <a:gd name="connsiteY2385" fmla="*/ 126326 h 277473"/>
                <a:gd name="connsiteX2386" fmla="*/ 230796 w 243141"/>
                <a:gd name="connsiteY2386" fmla="*/ 124909 h 277473"/>
                <a:gd name="connsiteX2387" fmla="*/ 227965 w 243141"/>
                <a:gd name="connsiteY2387" fmla="*/ 122077 h 277473"/>
                <a:gd name="connsiteX2388" fmla="*/ 229615 w 243141"/>
                <a:gd name="connsiteY2388" fmla="*/ 126559 h 277473"/>
                <a:gd name="connsiteX2389" fmla="*/ 108088 w 243141"/>
                <a:gd name="connsiteY2389" fmla="*/ 69456 h 277473"/>
                <a:gd name="connsiteX2390" fmla="*/ 108088 w 243141"/>
                <a:gd name="connsiteY2390" fmla="*/ 69456 h 277473"/>
                <a:gd name="connsiteX2391" fmla="*/ 109978 w 243141"/>
                <a:gd name="connsiteY2391" fmla="*/ 71342 h 277473"/>
                <a:gd name="connsiteX2392" fmla="*/ 227728 w 243141"/>
                <a:gd name="connsiteY2392" fmla="*/ 120190 h 277473"/>
                <a:gd name="connsiteX2393" fmla="*/ 231269 w 243141"/>
                <a:gd name="connsiteY2393" fmla="*/ 122313 h 277473"/>
                <a:gd name="connsiteX2394" fmla="*/ 231269 w 243141"/>
                <a:gd name="connsiteY2394" fmla="*/ 122313 h 277473"/>
                <a:gd name="connsiteX2395" fmla="*/ 109742 w 243141"/>
                <a:gd name="connsiteY2395" fmla="*/ 68983 h 277473"/>
                <a:gd name="connsiteX2396" fmla="*/ 109742 w 243141"/>
                <a:gd name="connsiteY2396" fmla="*/ 68983 h 277473"/>
                <a:gd name="connsiteX2397" fmla="*/ 109269 w 243141"/>
                <a:gd name="connsiteY2397" fmla="*/ 71106 h 277473"/>
                <a:gd name="connsiteX2398" fmla="*/ 227728 w 243141"/>
                <a:gd name="connsiteY2398" fmla="*/ 120190 h 277473"/>
                <a:gd name="connsiteX2399" fmla="*/ 227728 w 243141"/>
                <a:gd name="connsiteY2399" fmla="*/ 120190 h 277473"/>
                <a:gd name="connsiteX2400" fmla="*/ 227728 w 243141"/>
                <a:gd name="connsiteY2400" fmla="*/ 120190 h 277473"/>
                <a:gd name="connsiteX2401" fmla="*/ 116347 w 243141"/>
                <a:gd name="connsiteY2401" fmla="*/ 46331 h 277473"/>
                <a:gd name="connsiteX2402" fmla="*/ 116347 w 243141"/>
                <a:gd name="connsiteY2402" fmla="*/ 46331 h 277473"/>
                <a:gd name="connsiteX2403" fmla="*/ 115641 w 243141"/>
                <a:gd name="connsiteY2403" fmla="*/ 48454 h 277473"/>
                <a:gd name="connsiteX2404" fmla="*/ 116347 w 243141"/>
                <a:gd name="connsiteY2404" fmla="*/ 45150 h 277473"/>
                <a:gd name="connsiteX2405" fmla="*/ 115169 w 243141"/>
                <a:gd name="connsiteY2405" fmla="*/ 45150 h 277473"/>
                <a:gd name="connsiteX2406" fmla="*/ 115877 w 243141"/>
                <a:gd name="connsiteY2406" fmla="*/ 47273 h 277473"/>
                <a:gd name="connsiteX2407" fmla="*/ 115169 w 243141"/>
                <a:gd name="connsiteY2407" fmla="*/ 43499 h 277473"/>
                <a:gd name="connsiteX2408" fmla="*/ 115169 w 243141"/>
                <a:gd name="connsiteY2408" fmla="*/ 43499 h 277473"/>
                <a:gd name="connsiteX2409" fmla="*/ 113988 w 243141"/>
                <a:gd name="connsiteY2409" fmla="*/ 43499 h 277473"/>
                <a:gd name="connsiteX2410" fmla="*/ 114696 w 243141"/>
                <a:gd name="connsiteY2410" fmla="*/ 45622 h 277473"/>
                <a:gd name="connsiteX2411" fmla="*/ 185961 w 243141"/>
                <a:gd name="connsiteY2411" fmla="*/ 61197 h 277473"/>
                <a:gd name="connsiteX2412" fmla="*/ 189265 w 243141"/>
                <a:gd name="connsiteY2412" fmla="*/ 63556 h 277473"/>
                <a:gd name="connsiteX2413" fmla="*/ 189265 w 243141"/>
                <a:gd name="connsiteY2413" fmla="*/ 66152 h 277473"/>
                <a:gd name="connsiteX2414" fmla="*/ 187847 w 243141"/>
                <a:gd name="connsiteY2414" fmla="*/ 66152 h 277473"/>
                <a:gd name="connsiteX2415" fmla="*/ 186433 w 243141"/>
                <a:gd name="connsiteY2415" fmla="*/ 63320 h 277473"/>
                <a:gd name="connsiteX2416" fmla="*/ 185961 w 243141"/>
                <a:gd name="connsiteY2416" fmla="*/ 59544 h 277473"/>
                <a:gd name="connsiteX2417" fmla="*/ 188084 w 243141"/>
                <a:gd name="connsiteY2417" fmla="*/ 59544 h 277473"/>
                <a:gd name="connsiteX2418" fmla="*/ 188084 w 243141"/>
                <a:gd name="connsiteY2418" fmla="*/ 61433 h 277473"/>
                <a:gd name="connsiteX2419" fmla="*/ 115169 w 243141"/>
                <a:gd name="connsiteY2419" fmla="*/ 28869 h 277473"/>
                <a:gd name="connsiteX2420" fmla="*/ 115169 w 243141"/>
                <a:gd name="connsiteY2420" fmla="*/ 30992 h 277473"/>
                <a:gd name="connsiteX2421" fmla="*/ 117764 w 243141"/>
                <a:gd name="connsiteY2421" fmla="*/ 30992 h 277473"/>
                <a:gd name="connsiteX2422" fmla="*/ 183365 w 243141"/>
                <a:gd name="connsiteY2422" fmla="*/ 55534 h 277473"/>
                <a:gd name="connsiteX2423" fmla="*/ 187611 w 243141"/>
                <a:gd name="connsiteY2423" fmla="*/ 60252 h 277473"/>
                <a:gd name="connsiteX2424" fmla="*/ 185961 w 243141"/>
                <a:gd name="connsiteY2424" fmla="*/ 60252 h 277473"/>
                <a:gd name="connsiteX2425" fmla="*/ 185961 w 243141"/>
                <a:gd name="connsiteY2425" fmla="*/ 57657 h 277473"/>
                <a:gd name="connsiteX2426" fmla="*/ 108088 w 243141"/>
                <a:gd name="connsiteY2426" fmla="*/ 18012 h 277473"/>
                <a:gd name="connsiteX2427" fmla="*/ 108088 w 243141"/>
                <a:gd name="connsiteY2427" fmla="*/ 18012 h 277473"/>
                <a:gd name="connsiteX2428" fmla="*/ 113282 w 243141"/>
                <a:gd name="connsiteY2428" fmla="*/ 20844 h 277473"/>
                <a:gd name="connsiteX2429" fmla="*/ 113282 w 243141"/>
                <a:gd name="connsiteY2429" fmla="*/ 20844 h 277473"/>
                <a:gd name="connsiteX2430" fmla="*/ 110684 w 243141"/>
                <a:gd name="connsiteY2430" fmla="*/ 20138 h 277473"/>
                <a:gd name="connsiteX2431" fmla="*/ 188320 w 243141"/>
                <a:gd name="connsiteY2431" fmla="*/ 51994 h 277473"/>
                <a:gd name="connsiteX2432" fmla="*/ 191151 w 243141"/>
                <a:gd name="connsiteY2432" fmla="*/ 53881 h 277473"/>
                <a:gd name="connsiteX2433" fmla="*/ 189737 w 243141"/>
                <a:gd name="connsiteY2433" fmla="*/ 53881 h 277473"/>
                <a:gd name="connsiteX2434" fmla="*/ 190915 w 243141"/>
                <a:gd name="connsiteY2434" fmla="*/ 54117 h 277473"/>
                <a:gd name="connsiteX2435" fmla="*/ 158115 w 243141"/>
                <a:gd name="connsiteY2435" fmla="*/ 35946 h 277473"/>
                <a:gd name="connsiteX2436" fmla="*/ 155755 w 243141"/>
                <a:gd name="connsiteY2436" fmla="*/ 33823 h 277473"/>
                <a:gd name="connsiteX2437" fmla="*/ 157878 w 243141"/>
                <a:gd name="connsiteY2437" fmla="*/ 35004 h 277473"/>
                <a:gd name="connsiteX2438" fmla="*/ 157878 w 243141"/>
                <a:gd name="connsiteY2438" fmla="*/ 35004 h 277473"/>
                <a:gd name="connsiteX2439" fmla="*/ 160004 w 243141"/>
                <a:gd name="connsiteY2439" fmla="*/ 37127 h 277473"/>
                <a:gd name="connsiteX2440" fmla="*/ 123191 w 243141"/>
                <a:gd name="connsiteY2440" fmla="*/ 16598 h 277473"/>
                <a:gd name="connsiteX2441" fmla="*/ 123191 w 243141"/>
                <a:gd name="connsiteY2441" fmla="*/ 16598 h 277473"/>
                <a:gd name="connsiteX2442" fmla="*/ 125786 w 243141"/>
                <a:gd name="connsiteY2442" fmla="*/ 18721 h 277473"/>
                <a:gd name="connsiteX2443" fmla="*/ 124845 w 243141"/>
                <a:gd name="connsiteY2443" fmla="*/ 15181 h 277473"/>
                <a:gd name="connsiteX2444" fmla="*/ 124845 w 243141"/>
                <a:gd name="connsiteY2444" fmla="*/ 16598 h 277473"/>
                <a:gd name="connsiteX2445" fmla="*/ 127440 w 243141"/>
                <a:gd name="connsiteY2445" fmla="*/ 17306 h 277473"/>
                <a:gd name="connsiteX2446" fmla="*/ 126731 w 243141"/>
                <a:gd name="connsiteY2446" fmla="*/ 15181 h 277473"/>
                <a:gd name="connsiteX2447" fmla="*/ 126731 w 243141"/>
                <a:gd name="connsiteY2447" fmla="*/ 15181 h 277473"/>
                <a:gd name="connsiteX2448" fmla="*/ 129563 w 243141"/>
                <a:gd name="connsiteY2448" fmla="*/ 16598 h 277473"/>
                <a:gd name="connsiteX2449" fmla="*/ 119651 w 243141"/>
                <a:gd name="connsiteY2449" fmla="*/ 10699 h 277473"/>
                <a:gd name="connsiteX2450" fmla="*/ 119651 w 243141"/>
                <a:gd name="connsiteY2450" fmla="*/ 10699 h 277473"/>
                <a:gd name="connsiteX2451" fmla="*/ 119651 w 243141"/>
                <a:gd name="connsiteY2451" fmla="*/ 12113 h 277473"/>
                <a:gd name="connsiteX2452" fmla="*/ 122246 w 243141"/>
                <a:gd name="connsiteY2452" fmla="*/ 12113 h 277473"/>
                <a:gd name="connsiteX2453" fmla="*/ 143248 w 243141"/>
                <a:gd name="connsiteY2453" fmla="*/ 9045 h 277473"/>
                <a:gd name="connsiteX2454" fmla="*/ 144665 w 243141"/>
                <a:gd name="connsiteY2454" fmla="*/ 10935 h 277473"/>
                <a:gd name="connsiteX2455" fmla="*/ 144902 w 243141"/>
                <a:gd name="connsiteY2455" fmla="*/ 10462 h 27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</a:cxnLst>
              <a:rect l="l" t="t" r="r" b="b"/>
              <a:pathLst>
                <a:path w="243141" h="277473">
                  <a:moveTo>
                    <a:pt x="78356" y="257289"/>
                  </a:moveTo>
                  <a:lnTo>
                    <a:pt x="76705" y="255875"/>
                  </a:lnTo>
                  <a:lnTo>
                    <a:pt x="76705" y="255875"/>
                  </a:lnTo>
                  <a:cubicBezTo>
                    <a:pt x="76705" y="255875"/>
                    <a:pt x="75288" y="254458"/>
                    <a:pt x="74818" y="253749"/>
                  </a:cubicBezTo>
                  <a:cubicBezTo>
                    <a:pt x="74346" y="253043"/>
                    <a:pt x="76233" y="253749"/>
                    <a:pt x="74818" y="252335"/>
                  </a:cubicBezTo>
                  <a:cubicBezTo>
                    <a:pt x="78592" y="254694"/>
                    <a:pt x="76233" y="252335"/>
                    <a:pt x="77414" y="252335"/>
                  </a:cubicBezTo>
                  <a:cubicBezTo>
                    <a:pt x="78592" y="252335"/>
                    <a:pt x="77414" y="253749"/>
                    <a:pt x="80009" y="255402"/>
                  </a:cubicBezTo>
                  <a:cubicBezTo>
                    <a:pt x="82604" y="257053"/>
                    <a:pt x="82368" y="255402"/>
                    <a:pt x="80009" y="253043"/>
                  </a:cubicBezTo>
                  <a:cubicBezTo>
                    <a:pt x="81660" y="253043"/>
                    <a:pt x="83077" y="254930"/>
                    <a:pt x="81423" y="253043"/>
                  </a:cubicBezTo>
                  <a:cubicBezTo>
                    <a:pt x="82841" y="253749"/>
                    <a:pt x="84019" y="254694"/>
                    <a:pt x="84727" y="256111"/>
                  </a:cubicBezTo>
                  <a:cubicBezTo>
                    <a:pt x="84727" y="256111"/>
                    <a:pt x="84727" y="256111"/>
                    <a:pt x="84727" y="256111"/>
                  </a:cubicBezTo>
                  <a:cubicBezTo>
                    <a:pt x="84727" y="256111"/>
                    <a:pt x="82841" y="253985"/>
                    <a:pt x="81423" y="253513"/>
                  </a:cubicBezTo>
                  <a:cubicBezTo>
                    <a:pt x="83549" y="253513"/>
                    <a:pt x="81423" y="252098"/>
                    <a:pt x="81423" y="252098"/>
                  </a:cubicBezTo>
                  <a:lnTo>
                    <a:pt x="83077" y="255402"/>
                  </a:lnTo>
                  <a:cubicBezTo>
                    <a:pt x="85672" y="257053"/>
                    <a:pt x="83077" y="253749"/>
                    <a:pt x="83077" y="253043"/>
                  </a:cubicBezTo>
                  <a:cubicBezTo>
                    <a:pt x="83077" y="252335"/>
                    <a:pt x="84727" y="253043"/>
                    <a:pt x="84727" y="253043"/>
                  </a:cubicBezTo>
                  <a:lnTo>
                    <a:pt x="84727" y="253043"/>
                  </a:lnTo>
                  <a:lnTo>
                    <a:pt x="84727" y="253043"/>
                  </a:lnTo>
                  <a:lnTo>
                    <a:pt x="86381" y="253043"/>
                  </a:lnTo>
                  <a:cubicBezTo>
                    <a:pt x="86381" y="253043"/>
                    <a:pt x="86381" y="251154"/>
                    <a:pt x="86381" y="250445"/>
                  </a:cubicBezTo>
                  <a:lnTo>
                    <a:pt x="86381" y="250445"/>
                  </a:lnTo>
                  <a:cubicBezTo>
                    <a:pt x="86381" y="250445"/>
                    <a:pt x="86381" y="252571"/>
                    <a:pt x="86381" y="253513"/>
                  </a:cubicBezTo>
                  <a:cubicBezTo>
                    <a:pt x="86381" y="254458"/>
                    <a:pt x="87559" y="253513"/>
                    <a:pt x="88740" y="253513"/>
                  </a:cubicBezTo>
                  <a:cubicBezTo>
                    <a:pt x="89918" y="253513"/>
                    <a:pt x="88740" y="253513"/>
                    <a:pt x="87087" y="253513"/>
                  </a:cubicBezTo>
                  <a:lnTo>
                    <a:pt x="87087" y="253513"/>
                  </a:lnTo>
                  <a:cubicBezTo>
                    <a:pt x="88504" y="253513"/>
                    <a:pt x="89918" y="255402"/>
                    <a:pt x="90154" y="255166"/>
                  </a:cubicBezTo>
                  <a:lnTo>
                    <a:pt x="88740" y="253749"/>
                  </a:lnTo>
                  <a:cubicBezTo>
                    <a:pt x="88740" y="253749"/>
                    <a:pt x="88740" y="253749"/>
                    <a:pt x="88740" y="253749"/>
                  </a:cubicBezTo>
                  <a:cubicBezTo>
                    <a:pt x="88740" y="253749"/>
                    <a:pt x="85200" y="251154"/>
                    <a:pt x="87087" y="253749"/>
                  </a:cubicBezTo>
                  <a:cubicBezTo>
                    <a:pt x="84964" y="253749"/>
                    <a:pt x="84727" y="251626"/>
                    <a:pt x="85200" y="251626"/>
                  </a:cubicBezTo>
                  <a:cubicBezTo>
                    <a:pt x="85672" y="251626"/>
                    <a:pt x="86617" y="251626"/>
                    <a:pt x="87795" y="253513"/>
                  </a:cubicBezTo>
                  <a:cubicBezTo>
                    <a:pt x="88976" y="255402"/>
                    <a:pt x="86617" y="251862"/>
                    <a:pt x="87795" y="252098"/>
                  </a:cubicBezTo>
                  <a:cubicBezTo>
                    <a:pt x="88976" y="252335"/>
                    <a:pt x="89685" y="253985"/>
                    <a:pt x="89685" y="254221"/>
                  </a:cubicBezTo>
                  <a:cubicBezTo>
                    <a:pt x="89685" y="254458"/>
                    <a:pt x="91572" y="255639"/>
                    <a:pt x="92280" y="256344"/>
                  </a:cubicBezTo>
                  <a:cubicBezTo>
                    <a:pt x="92986" y="257053"/>
                    <a:pt x="92280" y="256344"/>
                    <a:pt x="92280" y="256344"/>
                  </a:cubicBezTo>
                  <a:cubicBezTo>
                    <a:pt x="92280" y="256344"/>
                    <a:pt x="92280" y="256344"/>
                    <a:pt x="94403" y="258706"/>
                  </a:cubicBezTo>
                  <a:cubicBezTo>
                    <a:pt x="96526" y="261066"/>
                    <a:pt x="94403" y="258706"/>
                    <a:pt x="96054" y="258706"/>
                  </a:cubicBezTo>
                  <a:cubicBezTo>
                    <a:pt x="97707" y="258706"/>
                    <a:pt x="96054" y="258706"/>
                    <a:pt x="93931" y="258706"/>
                  </a:cubicBezTo>
                  <a:cubicBezTo>
                    <a:pt x="91808" y="258706"/>
                    <a:pt x="93931" y="258706"/>
                    <a:pt x="93931" y="258706"/>
                  </a:cubicBezTo>
                  <a:cubicBezTo>
                    <a:pt x="92750" y="257998"/>
                    <a:pt x="91572" y="257053"/>
                    <a:pt x="90390" y="256111"/>
                  </a:cubicBezTo>
                  <a:cubicBezTo>
                    <a:pt x="90390" y="256111"/>
                    <a:pt x="90390" y="256111"/>
                    <a:pt x="90390" y="256111"/>
                  </a:cubicBezTo>
                  <a:cubicBezTo>
                    <a:pt x="90390" y="256111"/>
                    <a:pt x="90390" y="256111"/>
                    <a:pt x="92516" y="257525"/>
                  </a:cubicBezTo>
                  <a:cubicBezTo>
                    <a:pt x="94639" y="258943"/>
                    <a:pt x="92516" y="255639"/>
                    <a:pt x="96290" y="257525"/>
                  </a:cubicBezTo>
                  <a:cubicBezTo>
                    <a:pt x="96290" y="257525"/>
                    <a:pt x="96290" y="257525"/>
                    <a:pt x="94639" y="255639"/>
                  </a:cubicBezTo>
                  <a:cubicBezTo>
                    <a:pt x="95817" y="256344"/>
                    <a:pt x="96998" y="257053"/>
                    <a:pt x="97943" y="257762"/>
                  </a:cubicBezTo>
                  <a:cubicBezTo>
                    <a:pt x="97943" y="257762"/>
                    <a:pt x="97943" y="258943"/>
                    <a:pt x="97943" y="257762"/>
                  </a:cubicBezTo>
                  <a:cubicBezTo>
                    <a:pt x="97943" y="256581"/>
                    <a:pt x="100539" y="257762"/>
                    <a:pt x="100302" y="257762"/>
                  </a:cubicBezTo>
                  <a:cubicBezTo>
                    <a:pt x="100066" y="257762"/>
                    <a:pt x="100302" y="257762"/>
                    <a:pt x="102189" y="259179"/>
                  </a:cubicBezTo>
                  <a:cubicBezTo>
                    <a:pt x="104079" y="260593"/>
                    <a:pt x="100775" y="257053"/>
                    <a:pt x="102189" y="259179"/>
                  </a:cubicBezTo>
                  <a:cubicBezTo>
                    <a:pt x="101247" y="258234"/>
                    <a:pt x="100302" y="257289"/>
                    <a:pt x="99121" y="256581"/>
                  </a:cubicBezTo>
                  <a:cubicBezTo>
                    <a:pt x="100775" y="256581"/>
                    <a:pt x="99121" y="256581"/>
                    <a:pt x="100539" y="256581"/>
                  </a:cubicBezTo>
                  <a:cubicBezTo>
                    <a:pt x="97943" y="254930"/>
                    <a:pt x="100539" y="256581"/>
                    <a:pt x="98416" y="254221"/>
                  </a:cubicBezTo>
                  <a:cubicBezTo>
                    <a:pt x="96290" y="251862"/>
                    <a:pt x="100066" y="255875"/>
                    <a:pt x="101483" y="256344"/>
                  </a:cubicBezTo>
                  <a:cubicBezTo>
                    <a:pt x="102898" y="256817"/>
                    <a:pt x="101483" y="254930"/>
                    <a:pt x="101483" y="256344"/>
                  </a:cubicBezTo>
                  <a:lnTo>
                    <a:pt x="103843" y="258234"/>
                  </a:lnTo>
                  <a:cubicBezTo>
                    <a:pt x="103843" y="258234"/>
                    <a:pt x="101953" y="258234"/>
                    <a:pt x="103843" y="260593"/>
                  </a:cubicBezTo>
                  <a:cubicBezTo>
                    <a:pt x="105729" y="262952"/>
                    <a:pt x="103843" y="260593"/>
                    <a:pt x="105257" y="260593"/>
                  </a:cubicBezTo>
                  <a:cubicBezTo>
                    <a:pt x="102425" y="257053"/>
                    <a:pt x="109033" y="260593"/>
                    <a:pt x="106910" y="257762"/>
                  </a:cubicBezTo>
                  <a:cubicBezTo>
                    <a:pt x="110920" y="259648"/>
                    <a:pt x="109033" y="255875"/>
                    <a:pt x="112810" y="257762"/>
                  </a:cubicBezTo>
                  <a:lnTo>
                    <a:pt x="114224" y="257762"/>
                  </a:lnTo>
                  <a:cubicBezTo>
                    <a:pt x="111865" y="255875"/>
                    <a:pt x="114224" y="257762"/>
                    <a:pt x="114224" y="256111"/>
                  </a:cubicBezTo>
                  <a:lnTo>
                    <a:pt x="116114" y="256111"/>
                  </a:lnTo>
                  <a:cubicBezTo>
                    <a:pt x="114224" y="256111"/>
                    <a:pt x="114696" y="254458"/>
                    <a:pt x="116114" y="256111"/>
                  </a:cubicBezTo>
                  <a:cubicBezTo>
                    <a:pt x="117528" y="257762"/>
                    <a:pt x="118473" y="256111"/>
                    <a:pt x="118000" y="253985"/>
                  </a:cubicBezTo>
                  <a:cubicBezTo>
                    <a:pt x="117528" y="251862"/>
                    <a:pt x="116583" y="253985"/>
                    <a:pt x="116114" y="252335"/>
                  </a:cubicBezTo>
                  <a:cubicBezTo>
                    <a:pt x="115641" y="250681"/>
                    <a:pt x="117528" y="253749"/>
                    <a:pt x="118237" y="254221"/>
                  </a:cubicBezTo>
                  <a:cubicBezTo>
                    <a:pt x="118945" y="254694"/>
                    <a:pt x="118237" y="252807"/>
                    <a:pt x="118237" y="252335"/>
                  </a:cubicBezTo>
                  <a:cubicBezTo>
                    <a:pt x="118237" y="251862"/>
                    <a:pt x="121541" y="253749"/>
                    <a:pt x="120123" y="252335"/>
                  </a:cubicBezTo>
                  <a:cubicBezTo>
                    <a:pt x="118709" y="250917"/>
                    <a:pt x="120123" y="252335"/>
                    <a:pt x="121777" y="252335"/>
                  </a:cubicBezTo>
                  <a:cubicBezTo>
                    <a:pt x="118473" y="249267"/>
                    <a:pt x="124845" y="252335"/>
                    <a:pt x="121777" y="249267"/>
                  </a:cubicBezTo>
                  <a:cubicBezTo>
                    <a:pt x="126023" y="251626"/>
                    <a:pt x="121777" y="246199"/>
                    <a:pt x="125081" y="249267"/>
                  </a:cubicBezTo>
                  <a:cubicBezTo>
                    <a:pt x="125081" y="249267"/>
                    <a:pt x="125081" y="249267"/>
                    <a:pt x="125081" y="249267"/>
                  </a:cubicBezTo>
                  <a:cubicBezTo>
                    <a:pt x="125081" y="249267"/>
                    <a:pt x="125081" y="249267"/>
                    <a:pt x="126495" y="249267"/>
                  </a:cubicBezTo>
                  <a:cubicBezTo>
                    <a:pt x="127912" y="249267"/>
                    <a:pt x="129563" y="249267"/>
                    <a:pt x="126495" y="249267"/>
                  </a:cubicBezTo>
                  <a:cubicBezTo>
                    <a:pt x="123427" y="249267"/>
                    <a:pt x="127676" y="249267"/>
                    <a:pt x="128146" y="249267"/>
                  </a:cubicBezTo>
                  <a:cubicBezTo>
                    <a:pt x="128618" y="249267"/>
                    <a:pt x="128146" y="249267"/>
                    <a:pt x="128146" y="246908"/>
                  </a:cubicBezTo>
                  <a:cubicBezTo>
                    <a:pt x="128146" y="244546"/>
                    <a:pt x="130744" y="246908"/>
                    <a:pt x="131686" y="245727"/>
                  </a:cubicBezTo>
                  <a:cubicBezTo>
                    <a:pt x="156700" y="232983"/>
                    <a:pt x="176285" y="211984"/>
                    <a:pt x="187139" y="186025"/>
                  </a:cubicBezTo>
                  <a:lnTo>
                    <a:pt x="189501" y="187678"/>
                  </a:lnTo>
                  <a:cubicBezTo>
                    <a:pt x="185961" y="187678"/>
                    <a:pt x="189501" y="192160"/>
                    <a:pt x="185488" y="192397"/>
                  </a:cubicBezTo>
                  <a:cubicBezTo>
                    <a:pt x="186906" y="192397"/>
                    <a:pt x="186669" y="192397"/>
                    <a:pt x="186906" y="194050"/>
                  </a:cubicBezTo>
                  <a:cubicBezTo>
                    <a:pt x="187139" y="195701"/>
                    <a:pt x="186906" y="194050"/>
                    <a:pt x="186906" y="194050"/>
                  </a:cubicBezTo>
                  <a:cubicBezTo>
                    <a:pt x="186906" y="194050"/>
                    <a:pt x="188320" y="195701"/>
                    <a:pt x="186906" y="194050"/>
                  </a:cubicBezTo>
                  <a:lnTo>
                    <a:pt x="189501" y="195937"/>
                  </a:lnTo>
                  <a:cubicBezTo>
                    <a:pt x="185725" y="194286"/>
                    <a:pt x="185725" y="195937"/>
                    <a:pt x="186906" y="198296"/>
                  </a:cubicBezTo>
                  <a:cubicBezTo>
                    <a:pt x="188084" y="200655"/>
                    <a:pt x="184307" y="198296"/>
                    <a:pt x="185488" y="200655"/>
                  </a:cubicBezTo>
                  <a:lnTo>
                    <a:pt x="185488" y="200655"/>
                  </a:lnTo>
                  <a:cubicBezTo>
                    <a:pt x="185488" y="203017"/>
                    <a:pt x="182657" y="202781"/>
                    <a:pt x="185488" y="205376"/>
                  </a:cubicBezTo>
                  <a:lnTo>
                    <a:pt x="183838" y="205376"/>
                  </a:lnTo>
                  <a:lnTo>
                    <a:pt x="185252" y="205376"/>
                  </a:lnTo>
                  <a:cubicBezTo>
                    <a:pt x="181948" y="205376"/>
                    <a:pt x="185252" y="209150"/>
                    <a:pt x="181476" y="208680"/>
                  </a:cubicBezTo>
                  <a:cubicBezTo>
                    <a:pt x="183602" y="210567"/>
                    <a:pt x="181476" y="208680"/>
                    <a:pt x="181476" y="210095"/>
                  </a:cubicBezTo>
                  <a:cubicBezTo>
                    <a:pt x="181476" y="211512"/>
                    <a:pt x="182893" y="212690"/>
                    <a:pt x="181476" y="211512"/>
                  </a:cubicBezTo>
                  <a:cubicBezTo>
                    <a:pt x="180061" y="210331"/>
                    <a:pt x="181476" y="213635"/>
                    <a:pt x="179825" y="212926"/>
                  </a:cubicBezTo>
                  <a:cubicBezTo>
                    <a:pt x="178175" y="212218"/>
                    <a:pt x="181476" y="212926"/>
                    <a:pt x="181712" y="214343"/>
                  </a:cubicBezTo>
                  <a:cubicBezTo>
                    <a:pt x="181948" y="215758"/>
                    <a:pt x="180298" y="214343"/>
                    <a:pt x="180298" y="214343"/>
                  </a:cubicBezTo>
                  <a:cubicBezTo>
                    <a:pt x="180298" y="214343"/>
                    <a:pt x="180298" y="214343"/>
                    <a:pt x="180298" y="216230"/>
                  </a:cubicBezTo>
                  <a:lnTo>
                    <a:pt x="178880" y="216230"/>
                  </a:lnTo>
                  <a:cubicBezTo>
                    <a:pt x="180298" y="217884"/>
                    <a:pt x="178880" y="216230"/>
                    <a:pt x="178880" y="218589"/>
                  </a:cubicBezTo>
                  <a:cubicBezTo>
                    <a:pt x="178880" y="220948"/>
                    <a:pt x="178880" y="218589"/>
                    <a:pt x="177230" y="218589"/>
                  </a:cubicBezTo>
                  <a:lnTo>
                    <a:pt x="178644" y="220006"/>
                  </a:lnTo>
                  <a:lnTo>
                    <a:pt x="176757" y="220006"/>
                  </a:lnTo>
                  <a:cubicBezTo>
                    <a:pt x="178880" y="222129"/>
                    <a:pt x="174871" y="220006"/>
                    <a:pt x="176757" y="222838"/>
                  </a:cubicBezTo>
                  <a:lnTo>
                    <a:pt x="175107" y="222838"/>
                  </a:lnTo>
                  <a:cubicBezTo>
                    <a:pt x="175107" y="222838"/>
                    <a:pt x="172981" y="225197"/>
                    <a:pt x="175107" y="226614"/>
                  </a:cubicBezTo>
                  <a:cubicBezTo>
                    <a:pt x="177230" y="228029"/>
                    <a:pt x="172509" y="226614"/>
                    <a:pt x="175107" y="228029"/>
                  </a:cubicBezTo>
                  <a:cubicBezTo>
                    <a:pt x="173217" y="228029"/>
                    <a:pt x="171803" y="228029"/>
                    <a:pt x="173217" y="228029"/>
                  </a:cubicBezTo>
                  <a:cubicBezTo>
                    <a:pt x="170149" y="229446"/>
                    <a:pt x="169913" y="232747"/>
                    <a:pt x="166609" y="234164"/>
                  </a:cubicBezTo>
                  <a:lnTo>
                    <a:pt x="167790" y="234164"/>
                  </a:lnTo>
                  <a:lnTo>
                    <a:pt x="165667" y="234164"/>
                  </a:lnTo>
                  <a:cubicBezTo>
                    <a:pt x="165667" y="236996"/>
                    <a:pt x="161182" y="235815"/>
                    <a:pt x="163072" y="239591"/>
                  </a:cubicBezTo>
                  <a:lnTo>
                    <a:pt x="161182" y="238413"/>
                  </a:lnTo>
                  <a:cubicBezTo>
                    <a:pt x="161182" y="238413"/>
                    <a:pt x="161182" y="240536"/>
                    <a:pt x="160004" y="240536"/>
                  </a:cubicBezTo>
                  <a:cubicBezTo>
                    <a:pt x="158823" y="240536"/>
                    <a:pt x="164014" y="243131"/>
                    <a:pt x="164250" y="244312"/>
                  </a:cubicBezTo>
                  <a:cubicBezTo>
                    <a:pt x="164486" y="245491"/>
                    <a:pt x="162127" y="242659"/>
                    <a:pt x="161182" y="242659"/>
                  </a:cubicBezTo>
                  <a:cubicBezTo>
                    <a:pt x="160240" y="242659"/>
                    <a:pt x="159296" y="240536"/>
                    <a:pt x="161182" y="242659"/>
                  </a:cubicBezTo>
                  <a:cubicBezTo>
                    <a:pt x="163072" y="244782"/>
                    <a:pt x="158587" y="241245"/>
                    <a:pt x="161182" y="242659"/>
                  </a:cubicBezTo>
                  <a:cubicBezTo>
                    <a:pt x="157878" y="242659"/>
                    <a:pt x="161182" y="245018"/>
                    <a:pt x="157409" y="242659"/>
                  </a:cubicBezTo>
                  <a:cubicBezTo>
                    <a:pt x="159532" y="244546"/>
                    <a:pt x="157409" y="244312"/>
                    <a:pt x="155992" y="242659"/>
                  </a:cubicBezTo>
                  <a:lnTo>
                    <a:pt x="157173" y="242659"/>
                  </a:lnTo>
                  <a:cubicBezTo>
                    <a:pt x="155519" y="242659"/>
                    <a:pt x="155755" y="242659"/>
                    <a:pt x="153869" y="242659"/>
                  </a:cubicBezTo>
                  <a:lnTo>
                    <a:pt x="155519" y="244076"/>
                  </a:lnTo>
                  <a:cubicBezTo>
                    <a:pt x="153396" y="244076"/>
                    <a:pt x="155519" y="247144"/>
                    <a:pt x="150565" y="245491"/>
                  </a:cubicBezTo>
                  <a:lnTo>
                    <a:pt x="150565" y="245491"/>
                  </a:lnTo>
                  <a:cubicBezTo>
                    <a:pt x="148911" y="245491"/>
                    <a:pt x="148911" y="247850"/>
                    <a:pt x="145844" y="247380"/>
                  </a:cubicBezTo>
                  <a:cubicBezTo>
                    <a:pt x="145844" y="249267"/>
                    <a:pt x="143957" y="249267"/>
                    <a:pt x="142779" y="249976"/>
                  </a:cubicBezTo>
                  <a:cubicBezTo>
                    <a:pt x="143484" y="250681"/>
                    <a:pt x="144193" y="251390"/>
                    <a:pt x="144902" y="251862"/>
                  </a:cubicBezTo>
                  <a:cubicBezTo>
                    <a:pt x="144902" y="251862"/>
                    <a:pt x="144902" y="251862"/>
                    <a:pt x="144902" y="251862"/>
                  </a:cubicBezTo>
                  <a:cubicBezTo>
                    <a:pt x="144902" y="251862"/>
                    <a:pt x="142542" y="251862"/>
                    <a:pt x="141125" y="251862"/>
                  </a:cubicBezTo>
                  <a:cubicBezTo>
                    <a:pt x="139711" y="251862"/>
                    <a:pt x="141125" y="251862"/>
                    <a:pt x="143012" y="251862"/>
                  </a:cubicBezTo>
                  <a:cubicBezTo>
                    <a:pt x="144902" y="251862"/>
                    <a:pt x="143012" y="251862"/>
                    <a:pt x="143012" y="251862"/>
                  </a:cubicBezTo>
                  <a:cubicBezTo>
                    <a:pt x="138294" y="249031"/>
                    <a:pt x="139944" y="251862"/>
                    <a:pt x="137821" y="251862"/>
                  </a:cubicBezTo>
                  <a:cubicBezTo>
                    <a:pt x="135698" y="251862"/>
                    <a:pt x="139239" y="251862"/>
                    <a:pt x="139711" y="253749"/>
                  </a:cubicBezTo>
                  <a:cubicBezTo>
                    <a:pt x="140180" y="255639"/>
                    <a:pt x="139711" y="253749"/>
                    <a:pt x="139711" y="253749"/>
                  </a:cubicBezTo>
                  <a:lnTo>
                    <a:pt x="138294" y="252335"/>
                  </a:lnTo>
                  <a:cubicBezTo>
                    <a:pt x="138294" y="252335"/>
                    <a:pt x="137113" y="252335"/>
                    <a:pt x="138294" y="252335"/>
                  </a:cubicBezTo>
                  <a:cubicBezTo>
                    <a:pt x="139002" y="252807"/>
                    <a:pt x="139711" y="253279"/>
                    <a:pt x="140417" y="253985"/>
                  </a:cubicBezTo>
                  <a:cubicBezTo>
                    <a:pt x="140417" y="253985"/>
                    <a:pt x="140417" y="253985"/>
                    <a:pt x="140417" y="253985"/>
                  </a:cubicBezTo>
                  <a:cubicBezTo>
                    <a:pt x="140417" y="253985"/>
                    <a:pt x="140417" y="253985"/>
                    <a:pt x="140417" y="255639"/>
                  </a:cubicBezTo>
                  <a:cubicBezTo>
                    <a:pt x="138294" y="254221"/>
                    <a:pt x="139002" y="255639"/>
                    <a:pt x="138530" y="255639"/>
                  </a:cubicBezTo>
                  <a:cubicBezTo>
                    <a:pt x="138058" y="255639"/>
                    <a:pt x="138530" y="255639"/>
                    <a:pt x="138530" y="255639"/>
                  </a:cubicBezTo>
                  <a:cubicBezTo>
                    <a:pt x="138530" y="255639"/>
                    <a:pt x="138530" y="255639"/>
                    <a:pt x="137113" y="253985"/>
                  </a:cubicBezTo>
                  <a:cubicBezTo>
                    <a:pt x="135698" y="252335"/>
                    <a:pt x="137113" y="253985"/>
                    <a:pt x="134754" y="253985"/>
                  </a:cubicBezTo>
                  <a:cubicBezTo>
                    <a:pt x="132394" y="253985"/>
                    <a:pt x="136171" y="253985"/>
                    <a:pt x="136879" y="255402"/>
                  </a:cubicBezTo>
                  <a:lnTo>
                    <a:pt x="136879" y="255402"/>
                  </a:lnTo>
                  <a:cubicBezTo>
                    <a:pt x="136879" y="255402"/>
                    <a:pt x="138058" y="255402"/>
                    <a:pt x="138530" y="255402"/>
                  </a:cubicBezTo>
                  <a:cubicBezTo>
                    <a:pt x="139002" y="255402"/>
                    <a:pt x="138530" y="256817"/>
                    <a:pt x="140417" y="258470"/>
                  </a:cubicBezTo>
                  <a:cubicBezTo>
                    <a:pt x="142306" y="260121"/>
                    <a:pt x="140417" y="258470"/>
                    <a:pt x="138294" y="258470"/>
                  </a:cubicBezTo>
                  <a:cubicBezTo>
                    <a:pt x="136171" y="258470"/>
                    <a:pt x="140417" y="261066"/>
                    <a:pt x="138294" y="260357"/>
                  </a:cubicBezTo>
                  <a:lnTo>
                    <a:pt x="136643" y="258706"/>
                  </a:lnTo>
                  <a:cubicBezTo>
                    <a:pt x="136643" y="258706"/>
                    <a:pt x="136643" y="258706"/>
                    <a:pt x="137821" y="260121"/>
                  </a:cubicBezTo>
                  <a:cubicBezTo>
                    <a:pt x="139002" y="261538"/>
                    <a:pt x="136171" y="260121"/>
                    <a:pt x="137821" y="260121"/>
                  </a:cubicBezTo>
                  <a:cubicBezTo>
                    <a:pt x="139475" y="260121"/>
                    <a:pt x="137821" y="260121"/>
                    <a:pt x="135935" y="258706"/>
                  </a:cubicBezTo>
                  <a:cubicBezTo>
                    <a:pt x="134045" y="257289"/>
                    <a:pt x="137585" y="262244"/>
                    <a:pt x="135935" y="260357"/>
                  </a:cubicBezTo>
                  <a:cubicBezTo>
                    <a:pt x="134281" y="258470"/>
                    <a:pt x="134281" y="260357"/>
                    <a:pt x="135935" y="261774"/>
                  </a:cubicBezTo>
                  <a:cubicBezTo>
                    <a:pt x="132867" y="259885"/>
                    <a:pt x="135935" y="261774"/>
                    <a:pt x="132867" y="261774"/>
                  </a:cubicBezTo>
                  <a:cubicBezTo>
                    <a:pt x="136407" y="265078"/>
                    <a:pt x="129563" y="261774"/>
                    <a:pt x="132867" y="263897"/>
                  </a:cubicBezTo>
                  <a:cubicBezTo>
                    <a:pt x="131450" y="263897"/>
                    <a:pt x="132867" y="263897"/>
                    <a:pt x="130271" y="263897"/>
                  </a:cubicBezTo>
                  <a:cubicBezTo>
                    <a:pt x="127676" y="263897"/>
                    <a:pt x="130271" y="263897"/>
                    <a:pt x="128854" y="263897"/>
                  </a:cubicBezTo>
                  <a:cubicBezTo>
                    <a:pt x="130980" y="266965"/>
                    <a:pt x="126023" y="263897"/>
                    <a:pt x="126967" y="266492"/>
                  </a:cubicBezTo>
                  <a:lnTo>
                    <a:pt x="128146" y="266492"/>
                  </a:lnTo>
                  <a:lnTo>
                    <a:pt x="129563" y="266492"/>
                  </a:lnTo>
                  <a:cubicBezTo>
                    <a:pt x="129563" y="266492"/>
                    <a:pt x="126967" y="266492"/>
                    <a:pt x="126495" y="266492"/>
                  </a:cubicBezTo>
                  <a:cubicBezTo>
                    <a:pt x="126023" y="266492"/>
                    <a:pt x="126495" y="266492"/>
                    <a:pt x="127676" y="266492"/>
                  </a:cubicBezTo>
                  <a:cubicBezTo>
                    <a:pt x="128854" y="266492"/>
                    <a:pt x="127676" y="266492"/>
                    <a:pt x="127676" y="266492"/>
                  </a:cubicBezTo>
                  <a:cubicBezTo>
                    <a:pt x="127204" y="266256"/>
                    <a:pt x="126495" y="266256"/>
                    <a:pt x="126023" y="266492"/>
                  </a:cubicBezTo>
                  <a:cubicBezTo>
                    <a:pt x="129327" y="269560"/>
                    <a:pt x="123663" y="266492"/>
                    <a:pt x="126023" y="268615"/>
                  </a:cubicBezTo>
                  <a:cubicBezTo>
                    <a:pt x="125081" y="268143"/>
                    <a:pt x="124136" y="267437"/>
                    <a:pt x="123427" y="266729"/>
                  </a:cubicBezTo>
                  <a:cubicBezTo>
                    <a:pt x="122013" y="266729"/>
                    <a:pt x="123427" y="266729"/>
                    <a:pt x="123427" y="266729"/>
                  </a:cubicBezTo>
                  <a:lnTo>
                    <a:pt x="125314" y="266729"/>
                  </a:lnTo>
                  <a:cubicBezTo>
                    <a:pt x="125314" y="266729"/>
                    <a:pt x="125314" y="266729"/>
                    <a:pt x="125314" y="268143"/>
                  </a:cubicBezTo>
                  <a:cubicBezTo>
                    <a:pt x="124608" y="267674"/>
                    <a:pt x="123900" y="267201"/>
                    <a:pt x="123427" y="266492"/>
                  </a:cubicBezTo>
                  <a:cubicBezTo>
                    <a:pt x="123427" y="267910"/>
                    <a:pt x="123427" y="266492"/>
                    <a:pt x="123427" y="267910"/>
                  </a:cubicBezTo>
                  <a:cubicBezTo>
                    <a:pt x="123427" y="269324"/>
                    <a:pt x="123427" y="267910"/>
                    <a:pt x="121304" y="266492"/>
                  </a:cubicBezTo>
                  <a:cubicBezTo>
                    <a:pt x="124372" y="269324"/>
                    <a:pt x="121304" y="268615"/>
                    <a:pt x="121304" y="270033"/>
                  </a:cubicBezTo>
                  <a:cubicBezTo>
                    <a:pt x="121304" y="271447"/>
                    <a:pt x="119651" y="270033"/>
                    <a:pt x="118473" y="268379"/>
                  </a:cubicBezTo>
                  <a:cubicBezTo>
                    <a:pt x="117292" y="266729"/>
                    <a:pt x="118473" y="268379"/>
                    <a:pt x="119887" y="269796"/>
                  </a:cubicBezTo>
                  <a:cubicBezTo>
                    <a:pt x="121304" y="271211"/>
                    <a:pt x="116347" y="267674"/>
                    <a:pt x="117528" y="269796"/>
                  </a:cubicBezTo>
                  <a:cubicBezTo>
                    <a:pt x="118709" y="271919"/>
                    <a:pt x="117528" y="269796"/>
                    <a:pt x="117528" y="269796"/>
                  </a:cubicBezTo>
                  <a:lnTo>
                    <a:pt x="117528" y="269796"/>
                  </a:lnTo>
                  <a:cubicBezTo>
                    <a:pt x="117528" y="269796"/>
                    <a:pt x="114224" y="269796"/>
                    <a:pt x="117528" y="271683"/>
                  </a:cubicBezTo>
                  <a:lnTo>
                    <a:pt x="113988" y="269324"/>
                  </a:lnTo>
                  <a:cubicBezTo>
                    <a:pt x="114696" y="270269"/>
                    <a:pt x="115877" y="270977"/>
                    <a:pt x="117056" y="271447"/>
                  </a:cubicBezTo>
                  <a:cubicBezTo>
                    <a:pt x="119415" y="273809"/>
                    <a:pt x="114696" y="271447"/>
                    <a:pt x="117056" y="272864"/>
                  </a:cubicBezTo>
                  <a:cubicBezTo>
                    <a:pt x="119415" y="274279"/>
                    <a:pt x="114933" y="270977"/>
                    <a:pt x="113515" y="270033"/>
                  </a:cubicBezTo>
                  <a:cubicBezTo>
                    <a:pt x="114460" y="271211"/>
                    <a:pt x="115641" y="272156"/>
                    <a:pt x="116819" y="273100"/>
                  </a:cubicBezTo>
                  <a:cubicBezTo>
                    <a:pt x="116819" y="273100"/>
                    <a:pt x="115405" y="273100"/>
                    <a:pt x="116819" y="273100"/>
                  </a:cubicBezTo>
                  <a:cubicBezTo>
                    <a:pt x="116347" y="272628"/>
                    <a:pt x="115877" y="272156"/>
                    <a:pt x="115405" y="271683"/>
                  </a:cubicBezTo>
                  <a:cubicBezTo>
                    <a:pt x="115405" y="271683"/>
                    <a:pt x="115405" y="271683"/>
                    <a:pt x="116583" y="273337"/>
                  </a:cubicBezTo>
                  <a:cubicBezTo>
                    <a:pt x="113988" y="271919"/>
                    <a:pt x="116583" y="273337"/>
                    <a:pt x="113046" y="271919"/>
                  </a:cubicBezTo>
                  <a:cubicBezTo>
                    <a:pt x="113046" y="273337"/>
                    <a:pt x="113046" y="271919"/>
                    <a:pt x="113046" y="271919"/>
                  </a:cubicBezTo>
                  <a:cubicBezTo>
                    <a:pt x="113046" y="271919"/>
                    <a:pt x="114933" y="271919"/>
                    <a:pt x="115405" y="274042"/>
                  </a:cubicBezTo>
                  <a:lnTo>
                    <a:pt x="117292" y="274042"/>
                  </a:lnTo>
                  <a:cubicBezTo>
                    <a:pt x="117292" y="274042"/>
                    <a:pt x="115641" y="272628"/>
                    <a:pt x="117292" y="274042"/>
                  </a:cubicBezTo>
                  <a:cubicBezTo>
                    <a:pt x="118945" y="275460"/>
                    <a:pt x="117292" y="274042"/>
                    <a:pt x="115877" y="274042"/>
                  </a:cubicBezTo>
                  <a:cubicBezTo>
                    <a:pt x="114460" y="274042"/>
                    <a:pt x="117056" y="272156"/>
                    <a:pt x="119887" y="274042"/>
                  </a:cubicBezTo>
                  <a:cubicBezTo>
                    <a:pt x="122719" y="275932"/>
                    <a:pt x="119887" y="274042"/>
                    <a:pt x="119887" y="272628"/>
                  </a:cubicBezTo>
                  <a:cubicBezTo>
                    <a:pt x="120832" y="273337"/>
                    <a:pt x="121777" y="274042"/>
                    <a:pt x="122482" y="274987"/>
                  </a:cubicBezTo>
                  <a:cubicBezTo>
                    <a:pt x="122482" y="274987"/>
                    <a:pt x="122482" y="274987"/>
                    <a:pt x="122482" y="273573"/>
                  </a:cubicBezTo>
                  <a:cubicBezTo>
                    <a:pt x="122482" y="272156"/>
                    <a:pt x="123900" y="273573"/>
                    <a:pt x="122482" y="272156"/>
                  </a:cubicBezTo>
                  <a:cubicBezTo>
                    <a:pt x="121068" y="270741"/>
                    <a:pt x="122482" y="273573"/>
                    <a:pt x="124608" y="274042"/>
                  </a:cubicBezTo>
                  <a:cubicBezTo>
                    <a:pt x="126731" y="274515"/>
                    <a:pt x="124608" y="272392"/>
                    <a:pt x="126967" y="274042"/>
                  </a:cubicBezTo>
                  <a:cubicBezTo>
                    <a:pt x="129327" y="275696"/>
                    <a:pt x="126967" y="274042"/>
                    <a:pt x="126967" y="274042"/>
                  </a:cubicBezTo>
                  <a:cubicBezTo>
                    <a:pt x="126967" y="274042"/>
                    <a:pt x="126967" y="274042"/>
                    <a:pt x="128618" y="274042"/>
                  </a:cubicBezTo>
                  <a:lnTo>
                    <a:pt x="126967" y="274042"/>
                  </a:lnTo>
                  <a:cubicBezTo>
                    <a:pt x="126967" y="274042"/>
                    <a:pt x="126967" y="274042"/>
                    <a:pt x="126967" y="274042"/>
                  </a:cubicBezTo>
                  <a:lnTo>
                    <a:pt x="128618" y="275460"/>
                  </a:lnTo>
                  <a:cubicBezTo>
                    <a:pt x="128618" y="273809"/>
                    <a:pt x="128618" y="273573"/>
                    <a:pt x="128618" y="273573"/>
                  </a:cubicBezTo>
                  <a:cubicBezTo>
                    <a:pt x="128618" y="273573"/>
                    <a:pt x="128618" y="273573"/>
                    <a:pt x="128618" y="273573"/>
                  </a:cubicBezTo>
                  <a:cubicBezTo>
                    <a:pt x="128618" y="273573"/>
                    <a:pt x="128618" y="273573"/>
                    <a:pt x="130271" y="273573"/>
                  </a:cubicBezTo>
                  <a:cubicBezTo>
                    <a:pt x="131922" y="273573"/>
                    <a:pt x="130271" y="273573"/>
                    <a:pt x="128854" y="273573"/>
                  </a:cubicBezTo>
                  <a:cubicBezTo>
                    <a:pt x="131450" y="275932"/>
                    <a:pt x="127440" y="273573"/>
                    <a:pt x="128854" y="275696"/>
                  </a:cubicBezTo>
                  <a:cubicBezTo>
                    <a:pt x="130271" y="277819"/>
                    <a:pt x="130508" y="274279"/>
                    <a:pt x="131922" y="274279"/>
                  </a:cubicBezTo>
                  <a:cubicBezTo>
                    <a:pt x="133339" y="274279"/>
                    <a:pt x="131922" y="274279"/>
                    <a:pt x="130271" y="274279"/>
                  </a:cubicBezTo>
                  <a:cubicBezTo>
                    <a:pt x="128618" y="274279"/>
                    <a:pt x="133575" y="276168"/>
                    <a:pt x="132158" y="274279"/>
                  </a:cubicBezTo>
                  <a:lnTo>
                    <a:pt x="132158" y="274279"/>
                  </a:lnTo>
                  <a:cubicBezTo>
                    <a:pt x="130744" y="272864"/>
                    <a:pt x="132158" y="274279"/>
                    <a:pt x="132158" y="272864"/>
                  </a:cubicBezTo>
                  <a:cubicBezTo>
                    <a:pt x="132631" y="272864"/>
                    <a:pt x="133339" y="272864"/>
                    <a:pt x="133812" y="272864"/>
                  </a:cubicBezTo>
                  <a:cubicBezTo>
                    <a:pt x="133812" y="272864"/>
                    <a:pt x="133812" y="272864"/>
                    <a:pt x="133812" y="272864"/>
                  </a:cubicBezTo>
                  <a:cubicBezTo>
                    <a:pt x="133812" y="272864"/>
                    <a:pt x="133812" y="271211"/>
                    <a:pt x="135226" y="271211"/>
                  </a:cubicBezTo>
                  <a:cubicBezTo>
                    <a:pt x="136643" y="271211"/>
                    <a:pt x="135226" y="271211"/>
                    <a:pt x="135226" y="271211"/>
                  </a:cubicBezTo>
                  <a:cubicBezTo>
                    <a:pt x="135226" y="271211"/>
                    <a:pt x="135226" y="269324"/>
                    <a:pt x="138058" y="269324"/>
                  </a:cubicBezTo>
                  <a:cubicBezTo>
                    <a:pt x="140889" y="269324"/>
                    <a:pt x="138058" y="269324"/>
                    <a:pt x="139475" y="270741"/>
                  </a:cubicBezTo>
                  <a:cubicBezTo>
                    <a:pt x="140889" y="272156"/>
                    <a:pt x="139475" y="270741"/>
                    <a:pt x="139475" y="269088"/>
                  </a:cubicBezTo>
                  <a:cubicBezTo>
                    <a:pt x="139475" y="267437"/>
                    <a:pt x="141361" y="270505"/>
                    <a:pt x="142542" y="270741"/>
                  </a:cubicBezTo>
                  <a:cubicBezTo>
                    <a:pt x="143721" y="270977"/>
                    <a:pt x="140653" y="270741"/>
                    <a:pt x="140180" y="269088"/>
                  </a:cubicBezTo>
                  <a:cubicBezTo>
                    <a:pt x="139711" y="267437"/>
                    <a:pt x="140180" y="266729"/>
                    <a:pt x="142070" y="267910"/>
                  </a:cubicBezTo>
                  <a:cubicBezTo>
                    <a:pt x="139944" y="266020"/>
                    <a:pt x="142070" y="267910"/>
                    <a:pt x="142070" y="265784"/>
                  </a:cubicBezTo>
                  <a:lnTo>
                    <a:pt x="144429" y="267201"/>
                  </a:lnTo>
                  <a:cubicBezTo>
                    <a:pt x="144429" y="265784"/>
                    <a:pt x="144429" y="265784"/>
                    <a:pt x="144429" y="265311"/>
                  </a:cubicBezTo>
                  <a:cubicBezTo>
                    <a:pt x="144429" y="264842"/>
                    <a:pt x="144429" y="265311"/>
                    <a:pt x="144429" y="265311"/>
                  </a:cubicBezTo>
                  <a:cubicBezTo>
                    <a:pt x="144429" y="265311"/>
                    <a:pt x="144429" y="265311"/>
                    <a:pt x="144429" y="263661"/>
                  </a:cubicBezTo>
                  <a:lnTo>
                    <a:pt x="146788" y="265311"/>
                  </a:lnTo>
                  <a:cubicBezTo>
                    <a:pt x="146788" y="265311"/>
                    <a:pt x="146788" y="265311"/>
                    <a:pt x="146788" y="266965"/>
                  </a:cubicBezTo>
                  <a:cubicBezTo>
                    <a:pt x="146788" y="268615"/>
                    <a:pt x="146788" y="265311"/>
                    <a:pt x="146788" y="263189"/>
                  </a:cubicBezTo>
                  <a:cubicBezTo>
                    <a:pt x="146788" y="261066"/>
                    <a:pt x="148442" y="264842"/>
                    <a:pt x="149620" y="265548"/>
                  </a:cubicBezTo>
                  <a:cubicBezTo>
                    <a:pt x="150801" y="266256"/>
                    <a:pt x="149620" y="263897"/>
                    <a:pt x="153160" y="265548"/>
                  </a:cubicBezTo>
                  <a:cubicBezTo>
                    <a:pt x="151273" y="263425"/>
                    <a:pt x="153160" y="265548"/>
                    <a:pt x="153160" y="265548"/>
                  </a:cubicBezTo>
                  <a:cubicBezTo>
                    <a:pt x="153160" y="265548"/>
                    <a:pt x="151743" y="265548"/>
                    <a:pt x="151273" y="263897"/>
                  </a:cubicBezTo>
                  <a:cubicBezTo>
                    <a:pt x="150801" y="262244"/>
                    <a:pt x="151273" y="261538"/>
                    <a:pt x="154811" y="263897"/>
                  </a:cubicBezTo>
                  <a:cubicBezTo>
                    <a:pt x="158351" y="266256"/>
                    <a:pt x="158351" y="263897"/>
                    <a:pt x="156937" y="261538"/>
                  </a:cubicBezTo>
                  <a:cubicBezTo>
                    <a:pt x="159296" y="262716"/>
                    <a:pt x="156937" y="261538"/>
                    <a:pt x="160477" y="261538"/>
                  </a:cubicBezTo>
                  <a:cubicBezTo>
                    <a:pt x="158823" y="259885"/>
                    <a:pt x="160477" y="261538"/>
                    <a:pt x="159059" y="258943"/>
                  </a:cubicBezTo>
                  <a:lnTo>
                    <a:pt x="161182" y="260357"/>
                  </a:lnTo>
                  <a:cubicBezTo>
                    <a:pt x="162836" y="258943"/>
                    <a:pt x="163542" y="257289"/>
                    <a:pt x="167082" y="257525"/>
                  </a:cubicBezTo>
                  <a:cubicBezTo>
                    <a:pt x="167082" y="257525"/>
                    <a:pt x="165667" y="256111"/>
                    <a:pt x="165431" y="257525"/>
                  </a:cubicBezTo>
                  <a:cubicBezTo>
                    <a:pt x="165195" y="258943"/>
                    <a:pt x="169913" y="257525"/>
                    <a:pt x="169677" y="254930"/>
                  </a:cubicBezTo>
                  <a:cubicBezTo>
                    <a:pt x="169441" y="252335"/>
                    <a:pt x="171803" y="254930"/>
                    <a:pt x="172039" y="254930"/>
                  </a:cubicBezTo>
                  <a:lnTo>
                    <a:pt x="170622" y="254930"/>
                  </a:lnTo>
                  <a:cubicBezTo>
                    <a:pt x="171803" y="254930"/>
                    <a:pt x="172981" y="254930"/>
                    <a:pt x="172039" y="254930"/>
                  </a:cubicBezTo>
                  <a:lnTo>
                    <a:pt x="174398" y="254930"/>
                  </a:lnTo>
                  <a:cubicBezTo>
                    <a:pt x="174398" y="252571"/>
                    <a:pt x="176521" y="252335"/>
                    <a:pt x="178644" y="251862"/>
                  </a:cubicBezTo>
                  <a:lnTo>
                    <a:pt x="178644" y="251862"/>
                  </a:lnTo>
                  <a:cubicBezTo>
                    <a:pt x="182184" y="251862"/>
                    <a:pt x="182893" y="247850"/>
                    <a:pt x="185961" y="246672"/>
                  </a:cubicBezTo>
                  <a:cubicBezTo>
                    <a:pt x="184307" y="244782"/>
                    <a:pt x="187611" y="244782"/>
                    <a:pt x="188556" y="243840"/>
                  </a:cubicBezTo>
                  <a:cubicBezTo>
                    <a:pt x="189501" y="242895"/>
                    <a:pt x="188556" y="242187"/>
                    <a:pt x="190207" y="243840"/>
                  </a:cubicBezTo>
                  <a:lnTo>
                    <a:pt x="190207" y="243840"/>
                  </a:lnTo>
                  <a:cubicBezTo>
                    <a:pt x="192805" y="245491"/>
                    <a:pt x="190207" y="242423"/>
                    <a:pt x="192805" y="243840"/>
                  </a:cubicBezTo>
                  <a:cubicBezTo>
                    <a:pt x="191388" y="241245"/>
                    <a:pt x="195636" y="241714"/>
                    <a:pt x="194928" y="239355"/>
                  </a:cubicBezTo>
                  <a:lnTo>
                    <a:pt x="196578" y="239355"/>
                  </a:lnTo>
                  <a:cubicBezTo>
                    <a:pt x="196578" y="236051"/>
                    <a:pt x="200119" y="236760"/>
                    <a:pt x="198938" y="233456"/>
                  </a:cubicBezTo>
                  <a:cubicBezTo>
                    <a:pt x="201772" y="233456"/>
                    <a:pt x="198938" y="231097"/>
                    <a:pt x="201772" y="232041"/>
                  </a:cubicBezTo>
                  <a:cubicBezTo>
                    <a:pt x="200119" y="230152"/>
                    <a:pt x="202950" y="232041"/>
                    <a:pt x="201772" y="229916"/>
                  </a:cubicBezTo>
                  <a:cubicBezTo>
                    <a:pt x="204131" y="229916"/>
                    <a:pt x="204367" y="228265"/>
                    <a:pt x="204604" y="226378"/>
                  </a:cubicBezTo>
                  <a:cubicBezTo>
                    <a:pt x="204837" y="224489"/>
                    <a:pt x="207435" y="220006"/>
                    <a:pt x="210267" y="218117"/>
                  </a:cubicBezTo>
                  <a:lnTo>
                    <a:pt x="210267" y="218117"/>
                  </a:lnTo>
                  <a:lnTo>
                    <a:pt x="210267" y="218117"/>
                  </a:lnTo>
                  <a:cubicBezTo>
                    <a:pt x="210267" y="215994"/>
                    <a:pt x="210267" y="215049"/>
                    <a:pt x="210267" y="212926"/>
                  </a:cubicBezTo>
                  <a:lnTo>
                    <a:pt x="211917" y="212926"/>
                  </a:lnTo>
                  <a:cubicBezTo>
                    <a:pt x="211917" y="212926"/>
                    <a:pt x="209558" y="211039"/>
                    <a:pt x="211917" y="211512"/>
                  </a:cubicBezTo>
                  <a:lnTo>
                    <a:pt x="211917" y="211512"/>
                  </a:lnTo>
                  <a:cubicBezTo>
                    <a:pt x="211917" y="211512"/>
                    <a:pt x="211917" y="211512"/>
                    <a:pt x="211917" y="211512"/>
                  </a:cubicBezTo>
                  <a:cubicBezTo>
                    <a:pt x="218289" y="199949"/>
                    <a:pt x="223007" y="187442"/>
                    <a:pt x="226075" y="174699"/>
                  </a:cubicBezTo>
                  <a:lnTo>
                    <a:pt x="226075" y="174699"/>
                  </a:lnTo>
                  <a:cubicBezTo>
                    <a:pt x="228201" y="174699"/>
                    <a:pt x="226075" y="170217"/>
                    <a:pt x="228670" y="170217"/>
                  </a:cubicBezTo>
                  <a:cubicBezTo>
                    <a:pt x="231269" y="170217"/>
                    <a:pt x="226311" y="167854"/>
                    <a:pt x="228670" y="170217"/>
                  </a:cubicBezTo>
                  <a:cubicBezTo>
                    <a:pt x="231032" y="172576"/>
                    <a:pt x="228670" y="168327"/>
                    <a:pt x="228670" y="168799"/>
                  </a:cubicBezTo>
                  <a:lnTo>
                    <a:pt x="228670" y="168799"/>
                  </a:lnTo>
                  <a:cubicBezTo>
                    <a:pt x="228670" y="168799"/>
                    <a:pt x="230088" y="168799"/>
                    <a:pt x="228670" y="166913"/>
                  </a:cubicBezTo>
                  <a:cubicBezTo>
                    <a:pt x="231974" y="166913"/>
                    <a:pt x="228670" y="160305"/>
                    <a:pt x="234333" y="160068"/>
                  </a:cubicBezTo>
                  <a:lnTo>
                    <a:pt x="233155" y="160068"/>
                  </a:lnTo>
                  <a:cubicBezTo>
                    <a:pt x="235042" y="160068"/>
                    <a:pt x="235042" y="160068"/>
                    <a:pt x="233155" y="158418"/>
                  </a:cubicBezTo>
                  <a:lnTo>
                    <a:pt x="235042" y="158418"/>
                  </a:lnTo>
                  <a:cubicBezTo>
                    <a:pt x="232683" y="156528"/>
                    <a:pt x="235042" y="158418"/>
                    <a:pt x="235042" y="158418"/>
                  </a:cubicBezTo>
                  <a:cubicBezTo>
                    <a:pt x="235042" y="158418"/>
                    <a:pt x="235042" y="156056"/>
                    <a:pt x="235042" y="155114"/>
                  </a:cubicBezTo>
                  <a:lnTo>
                    <a:pt x="236696" y="155114"/>
                  </a:lnTo>
                  <a:cubicBezTo>
                    <a:pt x="236696" y="155114"/>
                    <a:pt x="234570" y="153224"/>
                    <a:pt x="236696" y="155114"/>
                  </a:cubicBezTo>
                  <a:lnTo>
                    <a:pt x="236696" y="155114"/>
                  </a:lnTo>
                  <a:cubicBezTo>
                    <a:pt x="236696" y="155114"/>
                    <a:pt x="236696" y="155114"/>
                    <a:pt x="236696" y="155114"/>
                  </a:cubicBezTo>
                  <a:lnTo>
                    <a:pt x="236696" y="155114"/>
                  </a:lnTo>
                  <a:cubicBezTo>
                    <a:pt x="236696" y="155114"/>
                    <a:pt x="235278" y="153224"/>
                    <a:pt x="236696" y="152991"/>
                  </a:cubicBezTo>
                  <a:cubicBezTo>
                    <a:pt x="238110" y="152755"/>
                    <a:pt x="236696" y="152991"/>
                    <a:pt x="238346" y="154641"/>
                  </a:cubicBezTo>
                  <a:cubicBezTo>
                    <a:pt x="237401" y="153224"/>
                    <a:pt x="236696" y="151574"/>
                    <a:pt x="236223" y="149923"/>
                  </a:cubicBezTo>
                  <a:lnTo>
                    <a:pt x="238346" y="149923"/>
                  </a:lnTo>
                  <a:lnTo>
                    <a:pt x="236932" y="149923"/>
                  </a:lnTo>
                  <a:cubicBezTo>
                    <a:pt x="235278" y="148506"/>
                    <a:pt x="236932" y="148506"/>
                    <a:pt x="235278" y="147092"/>
                  </a:cubicBezTo>
                  <a:cubicBezTo>
                    <a:pt x="233628" y="145674"/>
                    <a:pt x="235278" y="147092"/>
                    <a:pt x="237401" y="147092"/>
                  </a:cubicBezTo>
                  <a:cubicBezTo>
                    <a:pt x="239527" y="147092"/>
                    <a:pt x="235514" y="145674"/>
                    <a:pt x="237401" y="147092"/>
                  </a:cubicBezTo>
                  <a:cubicBezTo>
                    <a:pt x="237401" y="145911"/>
                    <a:pt x="237401" y="147092"/>
                    <a:pt x="235751" y="147092"/>
                  </a:cubicBezTo>
                  <a:cubicBezTo>
                    <a:pt x="234100" y="147092"/>
                    <a:pt x="235751" y="147092"/>
                    <a:pt x="235751" y="144257"/>
                  </a:cubicBezTo>
                  <a:lnTo>
                    <a:pt x="237168" y="144257"/>
                  </a:lnTo>
                  <a:cubicBezTo>
                    <a:pt x="237168" y="144257"/>
                    <a:pt x="237168" y="144257"/>
                    <a:pt x="237168" y="144257"/>
                  </a:cubicBezTo>
                  <a:cubicBezTo>
                    <a:pt x="235042" y="144257"/>
                    <a:pt x="237168" y="144257"/>
                    <a:pt x="235278" y="142370"/>
                  </a:cubicBezTo>
                  <a:cubicBezTo>
                    <a:pt x="238582" y="142370"/>
                    <a:pt x="232211" y="136944"/>
                    <a:pt x="236932" y="138594"/>
                  </a:cubicBezTo>
                  <a:cubicBezTo>
                    <a:pt x="233864" y="136471"/>
                    <a:pt x="235042" y="135999"/>
                    <a:pt x="234570" y="135293"/>
                  </a:cubicBezTo>
                  <a:cubicBezTo>
                    <a:pt x="234100" y="134584"/>
                    <a:pt x="234570" y="135293"/>
                    <a:pt x="235987" y="137180"/>
                  </a:cubicBezTo>
                  <a:lnTo>
                    <a:pt x="237401" y="137180"/>
                  </a:lnTo>
                  <a:cubicBezTo>
                    <a:pt x="237401" y="137180"/>
                    <a:pt x="239763" y="139775"/>
                    <a:pt x="239999" y="140720"/>
                  </a:cubicBezTo>
                  <a:cubicBezTo>
                    <a:pt x="236459" y="138358"/>
                    <a:pt x="239999" y="140720"/>
                    <a:pt x="239999" y="142134"/>
                  </a:cubicBezTo>
                  <a:cubicBezTo>
                    <a:pt x="239999" y="143551"/>
                    <a:pt x="241886" y="140484"/>
                    <a:pt x="239999" y="137888"/>
                  </a:cubicBezTo>
                  <a:cubicBezTo>
                    <a:pt x="238110" y="135293"/>
                    <a:pt x="239999" y="137888"/>
                    <a:pt x="241414" y="137888"/>
                  </a:cubicBezTo>
                  <a:cubicBezTo>
                    <a:pt x="242831" y="137888"/>
                    <a:pt x="241414" y="136471"/>
                    <a:pt x="238818" y="134348"/>
                  </a:cubicBezTo>
                  <a:cubicBezTo>
                    <a:pt x="236223" y="132225"/>
                    <a:pt x="240233" y="134348"/>
                    <a:pt x="240941" y="134348"/>
                  </a:cubicBezTo>
                  <a:cubicBezTo>
                    <a:pt x="241650" y="134348"/>
                    <a:pt x="239527" y="131753"/>
                    <a:pt x="237637" y="129157"/>
                  </a:cubicBezTo>
                  <a:cubicBezTo>
                    <a:pt x="235751" y="126559"/>
                    <a:pt x="237637" y="127268"/>
                    <a:pt x="236223" y="123964"/>
                  </a:cubicBezTo>
                  <a:cubicBezTo>
                    <a:pt x="234806" y="120660"/>
                    <a:pt x="236223" y="121841"/>
                    <a:pt x="234100" y="119954"/>
                  </a:cubicBezTo>
                  <a:cubicBezTo>
                    <a:pt x="236459" y="119954"/>
                    <a:pt x="229143" y="111929"/>
                    <a:pt x="235278" y="113582"/>
                  </a:cubicBezTo>
                  <a:cubicBezTo>
                    <a:pt x="230560" y="110987"/>
                    <a:pt x="233392" y="110987"/>
                    <a:pt x="229379" y="108392"/>
                  </a:cubicBezTo>
                  <a:cubicBezTo>
                    <a:pt x="229379" y="108392"/>
                    <a:pt x="226311" y="105324"/>
                    <a:pt x="229379" y="106738"/>
                  </a:cubicBezTo>
                  <a:cubicBezTo>
                    <a:pt x="226311" y="102729"/>
                    <a:pt x="227020" y="101311"/>
                    <a:pt x="231269" y="102256"/>
                  </a:cubicBezTo>
                  <a:cubicBezTo>
                    <a:pt x="230324" y="101311"/>
                    <a:pt x="229143" y="100367"/>
                    <a:pt x="227965" y="99661"/>
                  </a:cubicBezTo>
                  <a:cubicBezTo>
                    <a:pt x="227965" y="99661"/>
                    <a:pt x="227965" y="99661"/>
                    <a:pt x="230088" y="99661"/>
                  </a:cubicBezTo>
                  <a:cubicBezTo>
                    <a:pt x="232211" y="99661"/>
                    <a:pt x="230088" y="99661"/>
                    <a:pt x="230088" y="99661"/>
                  </a:cubicBezTo>
                  <a:lnTo>
                    <a:pt x="227020" y="97063"/>
                  </a:lnTo>
                  <a:cubicBezTo>
                    <a:pt x="227020" y="97063"/>
                    <a:pt x="227020" y="97063"/>
                    <a:pt x="227020" y="97063"/>
                  </a:cubicBezTo>
                  <a:cubicBezTo>
                    <a:pt x="227020" y="97063"/>
                    <a:pt x="227020" y="93289"/>
                    <a:pt x="230324" y="94467"/>
                  </a:cubicBezTo>
                  <a:cubicBezTo>
                    <a:pt x="227965" y="92817"/>
                    <a:pt x="227728" y="92108"/>
                    <a:pt x="228434" y="92108"/>
                  </a:cubicBezTo>
                  <a:cubicBezTo>
                    <a:pt x="225369" y="89513"/>
                    <a:pt x="222771" y="86445"/>
                    <a:pt x="220648" y="82905"/>
                  </a:cubicBezTo>
                  <a:lnTo>
                    <a:pt x="223243" y="82905"/>
                  </a:lnTo>
                  <a:cubicBezTo>
                    <a:pt x="220884" y="81490"/>
                    <a:pt x="221829" y="81254"/>
                    <a:pt x="220884" y="80309"/>
                  </a:cubicBezTo>
                  <a:lnTo>
                    <a:pt x="220884" y="80309"/>
                  </a:lnTo>
                  <a:cubicBezTo>
                    <a:pt x="220648" y="78186"/>
                    <a:pt x="219703" y="76300"/>
                    <a:pt x="218053" y="74882"/>
                  </a:cubicBezTo>
                  <a:cubicBezTo>
                    <a:pt x="218053" y="73465"/>
                    <a:pt x="218053" y="71579"/>
                    <a:pt x="214276" y="68038"/>
                  </a:cubicBezTo>
                  <a:cubicBezTo>
                    <a:pt x="214276" y="68038"/>
                    <a:pt x="211917" y="63792"/>
                    <a:pt x="210736" y="62139"/>
                  </a:cubicBezTo>
                  <a:cubicBezTo>
                    <a:pt x="208613" y="59307"/>
                    <a:pt x="206254" y="56712"/>
                    <a:pt x="203895" y="54353"/>
                  </a:cubicBezTo>
                  <a:cubicBezTo>
                    <a:pt x="203895" y="54353"/>
                    <a:pt x="202478" y="54353"/>
                    <a:pt x="201536" y="54353"/>
                  </a:cubicBezTo>
                  <a:cubicBezTo>
                    <a:pt x="200591" y="54353"/>
                    <a:pt x="201536" y="54353"/>
                    <a:pt x="201536" y="52936"/>
                  </a:cubicBezTo>
                  <a:cubicBezTo>
                    <a:pt x="201536" y="51521"/>
                    <a:pt x="201536" y="52936"/>
                    <a:pt x="201536" y="52936"/>
                  </a:cubicBezTo>
                  <a:cubicBezTo>
                    <a:pt x="201536" y="52936"/>
                    <a:pt x="199882" y="52936"/>
                    <a:pt x="201536" y="54825"/>
                  </a:cubicBezTo>
                  <a:lnTo>
                    <a:pt x="199410" y="54825"/>
                  </a:lnTo>
                  <a:cubicBezTo>
                    <a:pt x="199646" y="55298"/>
                    <a:pt x="199646" y="56003"/>
                    <a:pt x="199410" y="56476"/>
                  </a:cubicBezTo>
                  <a:lnTo>
                    <a:pt x="195400" y="52466"/>
                  </a:lnTo>
                  <a:cubicBezTo>
                    <a:pt x="194928" y="55767"/>
                    <a:pt x="195636" y="59071"/>
                    <a:pt x="197759" y="61667"/>
                  </a:cubicBezTo>
                  <a:cubicBezTo>
                    <a:pt x="197759" y="61667"/>
                    <a:pt x="197759" y="61667"/>
                    <a:pt x="197759" y="61667"/>
                  </a:cubicBezTo>
                  <a:lnTo>
                    <a:pt x="199646" y="61667"/>
                  </a:lnTo>
                  <a:cubicBezTo>
                    <a:pt x="199646" y="61667"/>
                    <a:pt x="199646" y="61667"/>
                    <a:pt x="199646" y="61667"/>
                  </a:cubicBezTo>
                  <a:cubicBezTo>
                    <a:pt x="199646" y="61667"/>
                    <a:pt x="199646" y="64029"/>
                    <a:pt x="202950" y="65679"/>
                  </a:cubicBezTo>
                  <a:cubicBezTo>
                    <a:pt x="201772" y="65207"/>
                    <a:pt x="200591" y="64265"/>
                    <a:pt x="199646" y="63320"/>
                  </a:cubicBezTo>
                  <a:cubicBezTo>
                    <a:pt x="199646" y="63320"/>
                    <a:pt x="199646" y="63320"/>
                    <a:pt x="197523" y="63320"/>
                  </a:cubicBezTo>
                  <a:cubicBezTo>
                    <a:pt x="195400" y="63320"/>
                    <a:pt x="197523" y="63320"/>
                    <a:pt x="195636" y="61197"/>
                  </a:cubicBezTo>
                  <a:cubicBezTo>
                    <a:pt x="193747" y="59071"/>
                    <a:pt x="197759" y="62848"/>
                    <a:pt x="195636" y="61197"/>
                  </a:cubicBezTo>
                  <a:lnTo>
                    <a:pt x="197523" y="62611"/>
                  </a:lnTo>
                  <a:cubicBezTo>
                    <a:pt x="197523" y="62611"/>
                    <a:pt x="197523" y="62611"/>
                    <a:pt x="197523" y="62611"/>
                  </a:cubicBezTo>
                  <a:lnTo>
                    <a:pt x="194219" y="60252"/>
                  </a:lnTo>
                  <a:cubicBezTo>
                    <a:pt x="194219" y="60252"/>
                    <a:pt x="194219" y="60252"/>
                    <a:pt x="194219" y="60252"/>
                  </a:cubicBezTo>
                  <a:cubicBezTo>
                    <a:pt x="194219" y="60252"/>
                    <a:pt x="194219" y="60252"/>
                    <a:pt x="194219" y="60252"/>
                  </a:cubicBezTo>
                  <a:lnTo>
                    <a:pt x="196106" y="60252"/>
                  </a:lnTo>
                  <a:cubicBezTo>
                    <a:pt x="196106" y="60252"/>
                    <a:pt x="191860" y="56476"/>
                    <a:pt x="191624" y="55534"/>
                  </a:cubicBezTo>
                  <a:cubicBezTo>
                    <a:pt x="192805" y="56476"/>
                    <a:pt x="193983" y="57421"/>
                    <a:pt x="194928" y="58602"/>
                  </a:cubicBezTo>
                  <a:cubicBezTo>
                    <a:pt x="194928" y="58602"/>
                    <a:pt x="194928" y="57421"/>
                    <a:pt x="193038" y="56476"/>
                  </a:cubicBezTo>
                  <a:cubicBezTo>
                    <a:pt x="191151" y="55534"/>
                    <a:pt x="193038" y="54117"/>
                    <a:pt x="190915" y="52466"/>
                  </a:cubicBezTo>
                  <a:cubicBezTo>
                    <a:pt x="188792" y="50813"/>
                    <a:pt x="190915" y="54353"/>
                    <a:pt x="192569" y="55298"/>
                  </a:cubicBezTo>
                  <a:cubicBezTo>
                    <a:pt x="194219" y="56240"/>
                    <a:pt x="189028" y="51521"/>
                    <a:pt x="191151" y="52230"/>
                  </a:cubicBezTo>
                  <a:cubicBezTo>
                    <a:pt x="189737" y="50577"/>
                    <a:pt x="188556" y="49162"/>
                    <a:pt x="191151" y="49398"/>
                  </a:cubicBezTo>
                  <a:cubicBezTo>
                    <a:pt x="187611" y="44913"/>
                    <a:pt x="189973" y="44441"/>
                    <a:pt x="187375" y="40431"/>
                  </a:cubicBezTo>
                  <a:cubicBezTo>
                    <a:pt x="184780" y="36419"/>
                    <a:pt x="187375" y="40431"/>
                    <a:pt x="183602" y="40431"/>
                  </a:cubicBezTo>
                  <a:cubicBezTo>
                    <a:pt x="179825" y="40431"/>
                    <a:pt x="183602" y="40431"/>
                    <a:pt x="181712" y="40431"/>
                  </a:cubicBezTo>
                  <a:cubicBezTo>
                    <a:pt x="179117" y="39250"/>
                    <a:pt x="181712" y="40431"/>
                    <a:pt x="179825" y="40431"/>
                  </a:cubicBezTo>
                  <a:cubicBezTo>
                    <a:pt x="179117" y="39959"/>
                    <a:pt x="178408" y="39487"/>
                    <a:pt x="177702" y="38778"/>
                  </a:cubicBezTo>
                  <a:cubicBezTo>
                    <a:pt x="176049" y="38778"/>
                    <a:pt x="177702" y="38778"/>
                    <a:pt x="177702" y="38778"/>
                  </a:cubicBezTo>
                  <a:cubicBezTo>
                    <a:pt x="177702" y="38778"/>
                    <a:pt x="176285" y="38778"/>
                    <a:pt x="175340" y="37364"/>
                  </a:cubicBezTo>
                  <a:cubicBezTo>
                    <a:pt x="174398" y="35946"/>
                    <a:pt x="175340" y="39014"/>
                    <a:pt x="175340" y="39959"/>
                  </a:cubicBezTo>
                  <a:cubicBezTo>
                    <a:pt x="173926" y="39014"/>
                    <a:pt x="172509" y="37836"/>
                    <a:pt x="171567" y="36419"/>
                  </a:cubicBezTo>
                  <a:lnTo>
                    <a:pt x="170386" y="36419"/>
                  </a:lnTo>
                  <a:lnTo>
                    <a:pt x="170386" y="36419"/>
                  </a:lnTo>
                  <a:cubicBezTo>
                    <a:pt x="170386" y="36419"/>
                    <a:pt x="170386" y="36419"/>
                    <a:pt x="170386" y="37836"/>
                  </a:cubicBezTo>
                  <a:lnTo>
                    <a:pt x="168499" y="37836"/>
                  </a:lnTo>
                  <a:cubicBezTo>
                    <a:pt x="168499" y="37836"/>
                    <a:pt x="168499" y="39250"/>
                    <a:pt x="168499" y="39250"/>
                  </a:cubicBezTo>
                  <a:cubicBezTo>
                    <a:pt x="169208" y="40195"/>
                    <a:pt x="170149" y="40904"/>
                    <a:pt x="171331" y="41137"/>
                  </a:cubicBezTo>
                  <a:lnTo>
                    <a:pt x="171331" y="41137"/>
                  </a:lnTo>
                  <a:lnTo>
                    <a:pt x="167082" y="38778"/>
                  </a:lnTo>
                  <a:cubicBezTo>
                    <a:pt x="165904" y="36655"/>
                    <a:pt x="164250" y="34768"/>
                    <a:pt x="162127" y="33351"/>
                  </a:cubicBezTo>
                  <a:cubicBezTo>
                    <a:pt x="162127" y="32170"/>
                    <a:pt x="162127" y="30756"/>
                    <a:pt x="163308" y="30756"/>
                  </a:cubicBezTo>
                  <a:cubicBezTo>
                    <a:pt x="160240" y="29105"/>
                    <a:pt x="161655" y="29105"/>
                    <a:pt x="162127" y="29105"/>
                  </a:cubicBezTo>
                  <a:cubicBezTo>
                    <a:pt x="162600" y="29105"/>
                    <a:pt x="162127" y="29105"/>
                    <a:pt x="162127" y="29105"/>
                  </a:cubicBezTo>
                  <a:cubicBezTo>
                    <a:pt x="162127" y="29105"/>
                    <a:pt x="162127" y="27452"/>
                    <a:pt x="162127" y="26979"/>
                  </a:cubicBezTo>
                  <a:cubicBezTo>
                    <a:pt x="162127" y="26507"/>
                    <a:pt x="163778" y="26979"/>
                    <a:pt x="164014" y="26979"/>
                  </a:cubicBezTo>
                  <a:cubicBezTo>
                    <a:pt x="164250" y="26979"/>
                    <a:pt x="162363" y="24384"/>
                    <a:pt x="164014" y="24384"/>
                  </a:cubicBezTo>
                  <a:cubicBezTo>
                    <a:pt x="165667" y="24384"/>
                    <a:pt x="164014" y="22970"/>
                    <a:pt x="164014" y="21789"/>
                  </a:cubicBezTo>
                  <a:cubicBezTo>
                    <a:pt x="164014" y="20608"/>
                    <a:pt x="164014" y="21789"/>
                    <a:pt x="162600" y="21789"/>
                  </a:cubicBezTo>
                  <a:cubicBezTo>
                    <a:pt x="161182" y="21789"/>
                    <a:pt x="159768" y="17776"/>
                    <a:pt x="162600" y="18485"/>
                  </a:cubicBezTo>
                  <a:cubicBezTo>
                    <a:pt x="160004" y="16125"/>
                    <a:pt x="164250" y="16125"/>
                    <a:pt x="158351" y="12113"/>
                  </a:cubicBezTo>
                  <a:cubicBezTo>
                    <a:pt x="159532" y="12113"/>
                    <a:pt x="156464" y="9990"/>
                    <a:pt x="158351" y="10226"/>
                  </a:cubicBezTo>
                  <a:cubicBezTo>
                    <a:pt x="160240" y="10462"/>
                    <a:pt x="158351" y="10226"/>
                    <a:pt x="160477" y="12113"/>
                  </a:cubicBezTo>
                  <a:cubicBezTo>
                    <a:pt x="158115" y="8573"/>
                    <a:pt x="155047" y="5508"/>
                    <a:pt x="151510" y="3146"/>
                  </a:cubicBezTo>
                  <a:cubicBezTo>
                    <a:pt x="150092" y="2673"/>
                    <a:pt x="148678" y="1968"/>
                    <a:pt x="147261" y="1023"/>
                  </a:cubicBezTo>
                  <a:cubicBezTo>
                    <a:pt x="144902" y="1023"/>
                    <a:pt x="142542" y="314"/>
                    <a:pt x="140653" y="-1100"/>
                  </a:cubicBezTo>
                  <a:cubicBezTo>
                    <a:pt x="142306" y="550"/>
                    <a:pt x="140653" y="550"/>
                    <a:pt x="143248" y="1968"/>
                  </a:cubicBezTo>
                  <a:cubicBezTo>
                    <a:pt x="145844" y="3382"/>
                    <a:pt x="143248" y="1968"/>
                    <a:pt x="143248" y="1968"/>
                  </a:cubicBezTo>
                  <a:cubicBezTo>
                    <a:pt x="143248" y="1968"/>
                    <a:pt x="143248" y="1968"/>
                    <a:pt x="144902" y="3146"/>
                  </a:cubicBezTo>
                  <a:cubicBezTo>
                    <a:pt x="146552" y="4327"/>
                    <a:pt x="143012" y="3146"/>
                    <a:pt x="143012" y="3146"/>
                  </a:cubicBezTo>
                  <a:cubicBezTo>
                    <a:pt x="142070" y="2910"/>
                    <a:pt x="141361" y="2204"/>
                    <a:pt x="140653" y="1495"/>
                  </a:cubicBezTo>
                  <a:cubicBezTo>
                    <a:pt x="140653" y="1495"/>
                    <a:pt x="140653" y="1495"/>
                    <a:pt x="140653" y="1495"/>
                  </a:cubicBezTo>
                  <a:cubicBezTo>
                    <a:pt x="137821" y="78"/>
                    <a:pt x="140653" y="1495"/>
                    <a:pt x="140653" y="3854"/>
                  </a:cubicBezTo>
                  <a:cubicBezTo>
                    <a:pt x="137113" y="2440"/>
                    <a:pt x="140653" y="6214"/>
                    <a:pt x="142779" y="8573"/>
                  </a:cubicBezTo>
                  <a:lnTo>
                    <a:pt x="142779" y="8573"/>
                  </a:lnTo>
                  <a:cubicBezTo>
                    <a:pt x="139239" y="5977"/>
                    <a:pt x="139711" y="5035"/>
                    <a:pt x="137585" y="3146"/>
                  </a:cubicBezTo>
                  <a:cubicBezTo>
                    <a:pt x="135462" y="1259"/>
                    <a:pt x="137585" y="3146"/>
                    <a:pt x="135698" y="3146"/>
                  </a:cubicBezTo>
                  <a:cubicBezTo>
                    <a:pt x="138766" y="6686"/>
                    <a:pt x="135698" y="6450"/>
                    <a:pt x="138766" y="9045"/>
                  </a:cubicBezTo>
                  <a:lnTo>
                    <a:pt x="138766" y="9045"/>
                  </a:lnTo>
                  <a:cubicBezTo>
                    <a:pt x="138058" y="7631"/>
                    <a:pt x="136879" y="6450"/>
                    <a:pt x="135698" y="5508"/>
                  </a:cubicBezTo>
                  <a:cubicBezTo>
                    <a:pt x="135698" y="5508"/>
                    <a:pt x="135698" y="5508"/>
                    <a:pt x="135698" y="5508"/>
                  </a:cubicBezTo>
                  <a:cubicBezTo>
                    <a:pt x="135698" y="5508"/>
                    <a:pt x="137585" y="5508"/>
                    <a:pt x="135698" y="5508"/>
                  </a:cubicBezTo>
                  <a:lnTo>
                    <a:pt x="138530" y="7158"/>
                  </a:lnTo>
                  <a:cubicBezTo>
                    <a:pt x="138530" y="7158"/>
                    <a:pt x="138530" y="8809"/>
                    <a:pt x="140889" y="10462"/>
                  </a:cubicBezTo>
                  <a:cubicBezTo>
                    <a:pt x="143248" y="12113"/>
                    <a:pt x="138766" y="9045"/>
                    <a:pt x="140889" y="10462"/>
                  </a:cubicBezTo>
                  <a:cubicBezTo>
                    <a:pt x="143012" y="11877"/>
                    <a:pt x="140889" y="10462"/>
                    <a:pt x="139002" y="9045"/>
                  </a:cubicBezTo>
                  <a:cubicBezTo>
                    <a:pt x="137113" y="7631"/>
                    <a:pt x="140889" y="10935"/>
                    <a:pt x="142070" y="11640"/>
                  </a:cubicBezTo>
                  <a:cubicBezTo>
                    <a:pt x="143248" y="12349"/>
                    <a:pt x="140180" y="11640"/>
                    <a:pt x="139239" y="10226"/>
                  </a:cubicBezTo>
                  <a:cubicBezTo>
                    <a:pt x="138294" y="8809"/>
                    <a:pt x="141361" y="11640"/>
                    <a:pt x="142070" y="12585"/>
                  </a:cubicBezTo>
                  <a:cubicBezTo>
                    <a:pt x="142779" y="13530"/>
                    <a:pt x="142070" y="12585"/>
                    <a:pt x="140653" y="12585"/>
                  </a:cubicBezTo>
                  <a:cubicBezTo>
                    <a:pt x="139239" y="12585"/>
                    <a:pt x="142070" y="12585"/>
                    <a:pt x="142542" y="14239"/>
                  </a:cubicBezTo>
                  <a:cubicBezTo>
                    <a:pt x="141598" y="14472"/>
                    <a:pt x="140889" y="14472"/>
                    <a:pt x="139944" y="14239"/>
                  </a:cubicBezTo>
                  <a:cubicBezTo>
                    <a:pt x="139944" y="14239"/>
                    <a:pt x="139944" y="14239"/>
                    <a:pt x="139944" y="12585"/>
                  </a:cubicBezTo>
                  <a:cubicBezTo>
                    <a:pt x="139944" y="10935"/>
                    <a:pt x="139944" y="14002"/>
                    <a:pt x="142070" y="14944"/>
                  </a:cubicBezTo>
                  <a:cubicBezTo>
                    <a:pt x="144193" y="15889"/>
                    <a:pt x="142070" y="14944"/>
                    <a:pt x="144429" y="18248"/>
                  </a:cubicBezTo>
                  <a:cubicBezTo>
                    <a:pt x="146788" y="21552"/>
                    <a:pt x="142779" y="16834"/>
                    <a:pt x="141598" y="16362"/>
                  </a:cubicBezTo>
                  <a:cubicBezTo>
                    <a:pt x="140417" y="15889"/>
                    <a:pt x="141598" y="16362"/>
                    <a:pt x="141598" y="14944"/>
                  </a:cubicBezTo>
                  <a:cubicBezTo>
                    <a:pt x="140180" y="14239"/>
                    <a:pt x="138766" y="13294"/>
                    <a:pt x="137585" y="12113"/>
                  </a:cubicBezTo>
                  <a:cubicBezTo>
                    <a:pt x="137585" y="12113"/>
                    <a:pt x="137585" y="12113"/>
                    <a:pt x="137585" y="12113"/>
                  </a:cubicBezTo>
                  <a:cubicBezTo>
                    <a:pt x="137585" y="12113"/>
                    <a:pt x="137585" y="12113"/>
                    <a:pt x="135226" y="12113"/>
                  </a:cubicBezTo>
                  <a:cubicBezTo>
                    <a:pt x="136879" y="13530"/>
                    <a:pt x="136407" y="14002"/>
                    <a:pt x="135226" y="14472"/>
                  </a:cubicBezTo>
                  <a:cubicBezTo>
                    <a:pt x="134045" y="14944"/>
                    <a:pt x="133812" y="12821"/>
                    <a:pt x="135226" y="14472"/>
                  </a:cubicBezTo>
                  <a:lnTo>
                    <a:pt x="135226" y="14472"/>
                  </a:lnTo>
                  <a:lnTo>
                    <a:pt x="135226" y="14472"/>
                  </a:lnTo>
                  <a:cubicBezTo>
                    <a:pt x="133812" y="14472"/>
                    <a:pt x="135226" y="14472"/>
                    <a:pt x="135226" y="14472"/>
                  </a:cubicBezTo>
                  <a:lnTo>
                    <a:pt x="130980" y="11640"/>
                  </a:lnTo>
                  <a:cubicBezTo>
                    <a:pt x="132394" y="11640"/>
                    <a:pt x="130980" y="11640"/>
                    <a:pt x="132631" y="13530"/>
                  </a:cubicBezTo>
                  <a:lnTo>
                    <a:pt x="130035" y="12113"/>
                  </a:lnTo>
                  <a:lnTo>
                    <a:pt x="131450" y="12113"/>
                  </a:lnTo>
                  <a:lnTo>
                    <a:pt x="129327" y="12113"/>
                  </a:lnTo>
                  <a:cubicBezTo>
                    <a:pt x="129327" y="12113"/>
                    <a:pt x="129327" y="12113"/>
                    <a:pt x="129327" y="13530"/>
                  </a:cubicBezTo>
                  <a:cubicBezTo>
                    <a:pt x="129327" y="14944"/>
                    <a:pt x="129327" y="13530"/>
                    <a:pt x="127204" y="11640"/>
                  </a:cubicBezTo>
                  <a:cubicBezTo>
                    <a:pt x="125081" y="9754"/>
                    <a:pt x="127204" y="11640"/>
                    <a:pt x="127204" y="11640"/>
                  </a:cubicBezTo>
                  <a:cubicBezTo>
                    <a:pt x="127204" y="11640"/>
                    <a:pt x="127204" y="11640"/>
                    <a:pt x="128854" y="11640"/>
                  </a:cubicBezTo>
                  <a:cubicBezTo>
                    <a:pt x="130508" y="11640"/>
                    <a:pt x="128854" y="14708"/>
                    <a:pt x="128854" y="14944"/>
                  </a:cubicBezTo>
                  <a:lnTo>
                    <a:pt x="130271" y="14944"/>
                  </a:lnTo>
                  <a:cubicBezTo>
                    <a:pt x="130271" y="14944"/>
                    <a:pt x="131686" y="16362"/>
                    <a:pt x="130271" y="16598"/>
                  </a:cubicBezTo>
                  <a:cubicBezTo>
                    <a:pt x="124608" y="13058"/>
                    <a:pt x="130271" y="18721"/>
                    <a:pt x="130271" y="18485"/>
                  </a:cubicBezTo>
                  <a:cubicBezTo>
                    <a:pt x="130271" y="18248"/>
                    <a:pt x="127440" y="15417"/>
                    <a:pt x="125786" y="13530"/>
                  </a:cubicBezTo>
                  <a:cubicBezTo>
                    <a:pt x="124136" y="11640"/>
                    <a:pt x="125786" y="14944"/>
                    <a:pt x="124136" y="13530"/>
                  </a:cubicBezTo>
                  <a:lnTo>
                    <a:pt x="125786" y="15181"/>
                  </a:lnTo>
                  <a:lnTo>
                    <a:pt x="123900" y="15181"/>
                  </a:lnTo>
                  <a:cubicBezTo>
                    <a:pt x="123900" y="15181"/>
                    <a:pt x="123900" y="15181"/>
                    <a:pt x="123900" y="15181"/>
                  </a:cubicBezTo>
                  <a:cubicBezTo>
                    <a:pt x="123900" y="15181"/>
                    <a:pt x="123900" y="15181"/>
                    <a:pt x="121777" y="13294"/>
                  </a:cubicBezTo>
                  <a:cubicBezTo>
                    <a:pt x="119651" y="11407"/>
                    <a:pt x="124608" y="16125"/>
                    <a:pt x="121777" y="13294"/>
                  </a:cubicBezTo>
                  <a:lnTo>
                    <a:pt x="126967" y="18012"/>
                  </a:lnTo>
                  <a:cubicBezTo>
                    <a:pt x="125786" y="17540"/>
                    <a:pt x="124845" y="16834"/>
                    <a:pt x="124136" y="16125"/>
                  </a:cubicBezTo>
                  <a:cubicBezTo>
                    <a:pt x="122246" y="16125"/>
                    <a:pt x="124136" y="16125"/>
                    <a:pt x="122719" y="16125"/>
                  </a:cubicBezTo>
                  <a:cubicBezTo>
                    <a:pt x="123663" y="16598"/>
                    <a:pt x="124608" y="17306"/>
                    <a:pt x="125314" y="18248"/>
                  </a:cubicBezTo>
                  <a:cubicBezTo>
                    <a:pt x="125314" y="18248"/>
                    <a:pt x="125314" y="18248"/>
                    <a:pt x="126495" y="18248"/>
                  </a:cubicBezTo>
                  <a:cubicBezTo>
                    <a:pt x="127676" y="18248"/>
                    <a:pt x="126495" y="18248"/>
                    <a:pt x="126495" y="18248"/>
                  </a:cubicBezTo>
                  <a:lnTo>
                    <a:pt x="129090" y="20608"/>
                  </a:lnTo>
                  <a:cubicBezTo>
                    <a:pt x="126967" y="20608"/>
                    <a:pt x="127440" y="20608"/>
                    <a:pt x="126967" y="20608"/>
                  </a:cubicBezTo>
                  <a:cubicBezTo>
                    <a:pt x="126495" y="20608"/>
                    <a:pt x="125314" y="19193"/>
                    <a:pt x="124136" y="18957"/>
                  </a:cubicBezTo>
                  <a:cubicBezTo>
                    <a:pt x="127440" y="21080"/>
                    <a:pt x="126259" y="20844"/>
                    <a:pt x="128618" y="22970"/>
                  </a:cubicBezTo>
                  <a:lnTo>
                    <a:pt x="126259" y="22970"/>
                  </a:lnTo>
                  <a:cubicBezTo>
                    <a:pt x="127912" y="24384"/>
                    <a:pt x="129563" y="26037"/>
                    <a:pt x="130980" y="27688"/>
                  </a:cubicBezTo>
                  <a:cubicBezTo>
                    <a:pt x="130980" y="27688"/>
                    <a:pt x="129327" y="26271"/>
                    <a:pt x="128382" y="25801"/>
                  </a:cubicBezTo>
                  <a:cubicBezTo>
                    <a:pt x="127440" y="25329"/>
                    <a:pt x="132394" y="30047"/>
                    <a:pt x="134754" y="31937"/>
                  </a:cubicBezTo>
                  <a:cubicBezTo>
                    <a:pt x="137113" y="33823"/>
                    <a:pt x="131450" y="28869"/>
                    <a:pt x="130980" y="27924"/>
                  </a:cubicBezTo>
                  <a:lnTo>
                    <a:pt x="132631" y="27924"/>
                  </a:lnTo>
                  <a:cubicBezTo>
                    <a:pt x="132631" y="27924"/>
                    <a:pt x="132631" y="27924"/>
                    <a:pt x="130744" y="26507"/>
                  </a:cubicBezTo>
                  <a:cubicBezTo>
                    <a:pt x="134045" y="26507"/>
                    <a:pt x="126495" y="21316"/>
                    <a:pt x="130744" y="23206"/>
                  </a:cubicBezTo>
                  <a:cubicBezTo>
                    <a:pt x="134990" y="25093"/>
                    <a:pt x="133812" y="27215"/>
                    <a:pt x="132867" y="27688"/>
                  </a:cubicBezTo>
                  <a:cubicBezTo>
                    <a:pt x="137349" y="30992"/>
                    <a:pt x="136171" y="31700"/>
                    <a:pt x="136171" y="32642"/>
                  </a:cubicBezTo>
                  <a:lnTo>
                    <a:pt x="130271" y="28396"/>
                  </a:lnTo>
                  <a:cubicBezTo>
                    <a:pt x="131686" y="28396"/>
                    <a:pt x="130271" y="28396"/>
                    <a:pt x="131922" y="30047"/>
                  </a:cubicBezTo>
                  <a:cubicBezTo>
                    <a:pt x="127676" y="28160"/>
                    <a:pt x="133339" y="32170"/>
                    <a:pt x="129563" y="30047"/>
                  </a:cubicBezTo>
                  <a:lnTo>
                    <a:pt x="131213" y="32406"/>
                  </a:lnTo>
                  <a:cubicBezTo>
                    <a:pt x="131213" y="32406"/>
                    <a:pt x="131213" y="32406"/>
                    <a:pt x="132867" y="32406"/>
                  </a:cubicBezTo>
                  <a:cubicBezTo>
                    <a:pt x="134517" y="32406"/>
                    <a:pt x="132867" y="32406"/>
                    <a:pt x="132867" y="33823"/>
                  </a:cubicBezTo>
                  <a:cubicBezTo>
                    <a:pt x="132867" y="35238"/>
                    <a:pt x="130744" y="32170"/>
                    <a:pt x="130980" y="32170"/>
                  </a:cubicBezTo>
                  <a:cubicBezTo>
                    <a:pt x="131213" y="32170"/>
                    <a:pt x="130980" y="32170"/>
                    <a:pt x="132394" y="34060"/>
                  </a:cubicBezTo>
                  <a:cubicBezTo>
                    <a:pt x="133812" y="35946"/>
                    <a:pt x="132394" y="35474"/>
                    <a:pt x="130980" y="34060"/>
                  </a:cubicBezTo>
                  <a:cubicBezTo>
                    <a:pt x="129563" y="32642"/>
                    <a:pt x="133812" y="36891"/>
                    <a:pt x="132394" y="36655"/>
                  </a:cubicBezTo>
                  <a:cubicBezTo>
                    <a:pt x="130508" y="35474"/>
                    <a:pt x="128618" y="34060"/>
                    <a:pt x="126967" y="32406"/>
                  </a:cubicBezTo>
                  <a:cubicBezTo>
                    <a:pt x="126967" y="32406"/>
                    <a:pt x="129563" y="35004"/>
                    <a:pt x="128382" y="35238"/>
                  </a:cubicBezTo>
                  <a:cubicBezTo>
                    <a:pt x="127204" y="35474"/>
                    <a:pt x="126731" y="35238"/>
                    <a:pt x="126731" y="35238"/>
                  </a:cubicBezTo>
                  <a:cubicBezTo>
                    <a:pt x="126731" y="35238"/>
                    <a:pt x="126731" y="35238"/>
                    <a:pt x="128618" y="35238"/>
                  </a:cubicBezTo>
                  <a:cubicBezTo>
                    <a:pt x="130508" y="35238"/>
                    <a:pt x="128618" y="35238"/>
                    <a:pt x="128618" y="35238"/>
                  </a:cubicBezTo>
                  <a:cubicBezTo>
                    <a:pt x="128618" y="35238"/>
                    <a:pt x="130271" y="35238"/>
                    <a:pt x="130271" y="35238"/>
                  </a:cubicBezTo>
                  <a:lnTo>
                    <a:pt x="131686" y="35238"/>
                  </a:lnTo>
                  <a:cubicBezTo>
                    <a:pt x="131686" y="35238"/>
                    <a:pt x="129563" y="35238"/>
                    <a:pt x="129799" y="35238"/>
                  </a:cubicBezTo>
                  <a:cubicBezTo>
                    <a:pt x="130035" y="35238"/>
                    <a:pt x="129799" y="35238"/>
                    <a:pt x="131450" y="36419"/>
                  </a:cubicBezTo>
                  <a:cubicBezTo>
                    <a:pt x="133103" y="37600"/>
                    <a:pt x="131450" y="36419"/>
                    <a:pt x="131450" y="36419"/>
                  </a:cubicBezTo>
                  <a:cubicBezTo>
                    <a:pt x="131450" y="36419"/>
                    <a:pt x="131450" y="36419"/>
                    <a:pt x="131450" y="36419"/>
                  </a:cubicBezTo>
                  <a:cubicBezTo>
                    <a:pt x="131450" y="36419"/>
                    <a:pt x="131450" y="36419"/>
                    <a:pt x="131450" y="36419"/>
                  </a:cubicBezTo>
                  <a:cubicBezTo>
                    <a:pt x="130508" y="35710"/>
                    <a:pt x="129563" y="35004"/>
                    <a:pt x="128382" y="34532"/>
                  </a:cubicBezTo>
                  <a:cubicBezTo>
                    <a:pt x="133103" y="38778"/>
                    <a:pt x="132158" y="39487"/>
                    <a:pt x="134281" y="42082"/>
                  </a:cubicBezTo>
                  <a:lnTo>
                    <a:pt x="132631" y="42082"/>
                  </a:lnTo>
                  <a:cubicBezTo>
                    <a:pt x="132631" y="42082"/>
                    <a:pt x="135226" y="44913"/>
                    <a:pt x="134990" y="45386"/>
                  </a:cubicBezTo>
                  <a:cubicBezTo>
                    <a:pt x="134754" y="45858"/>
                    <a:pt x="132867" y="43027"/>
                    <a:pt x="131922" y="42318"/>
                  </a:cubicBezTo>
                  <a:cubicBezTo>
                    <a:pt x="130980" y="41609"/>
                    <a:pt x="131922" y="42318"/>
                    <a:pt x="131922" y="42318"/>
                  </a:cubicBezTo>
                  <a:cubicBezTo>
                    <a:pt x="131922" y="42318"/>
                    <a:pt x="133339" y="45386"/>
                    <a:pt x="131922" y="45858"/>
                  </a:cubicBezTo>
                  <a:cubicBezTo>
                    <a:pt x="130508" y="46331"/>
                    <a:pt x="130744" y="44205"/>
                    <a:pt x="128382" y="42554"/>
                  </a:cubicBezTo>
                  <a:cubicBezTo>
                    <a:pt x="126023" y="40904"/>
                    <a:pt x="128382" y="42554"/>
                    <a:pt x="128382" y="42554"/>
                  </a:cubicBezTo>
                  <a:cubicBezTo>
                    <a:pt x="126023" y="42554"/>
                    <a:pt x="130271" y="47036"/>
                    <a:pt x="130271" y="48454"/>
                  </a:cubicBezTo>
                  <a:cubicBezTo>
                    <a:pt x="130271" y="49868"/>
                    <a:pt x="130271" y="46803"/>
                    <a:pt x="127676" y="46567"/>
                  </a:cubicBezTo>
                  <a:cubicBezTo>
                    <a:pt x="128618" y="47273"/>
                    <a:pt x="129563" y="48217"/>
                    <a:pt x="130271" y="49162"/>
                  </a:cubicBezTo>
                  <a:cubicBezTo>
                    <a:pt x="130271" y="49162"/>
                    <a:pt x="131450" y="49162"/>
                    <a:pt x="130271" y="49162"/>
                  </a:cubicBezTo>
                  <a:lnTo>
                    <a:pt x="131450" y="49162"/>
                  </a:lnTo>
                  <a:cubicBezTo>
                    <a:pt x="131450" y="49162"/>
                    <a:pt x="129563" y="49162"/>
                    <a:pt x="131450" y="51049"/>
                  </a:cubicBezTo>
                  <a:lnTo>
                    <a:pt x="129563" y="51049"/>
                  </a:lnTo>
                  <a:cubicBezTo>
                    <a:pt x="130980" y="52466"/>
                    <a:pt x="129563" y="51049"/>
                    <a:pt x="129563" y="52702"/>
                  </a:cubicBezTo>
                  <a:lnTo>
                    <a:pt x="127676" y="52702"/>
                  </a:lnTo>
                  <a:cubicBezTo>
                    <a:pt x="127676" y="52702"/>
                    <a:pt x="127676" y="52702"/>
                    <a:pt x="127676" y="52702"/>
                  </a:cubicBezTo>
                  <a:cubicBezTo>
                    <a:pt x="127676" y="52702"/>
                    <a:pt x="127676" y="52702"/>
                    <a:pt x="129090" y="52702"/>
                  </a:cubicBezTo>
                  <a:cubicBezTo>
                    <a:pt x="130508" y="52702"/>
                    <a:pt x="129090" y="54825"/>
                    <a:pt x="129090" y="56476"/>
                  </a:cubicBezTo>
                  <a:cubicBezTo>
                    <a:pt x="128382" y="56240"/>
                    <a:pt x="127676" y="55767"/>
                    <a:pt x="127204" y="55062"/>
                  </a:cubicBezTo>
                  <a:cubicBezTo>
                    <a:pt x="127204" y="55062"/>
                    <a:pt x="127204" y="55062"/>
                    <a:pt x="127204" y="55062"/>
                  </a:cubicBezTo>
                  <a:cubicBezTo>
                    <a:pt x="127204" y="55062"/>
                    <a:pt x="129090" y="55062"/>
                    <a:pt x="129799" y="56948"/>
                  </a:cubicBezTo>
                  <a:cubicBezTo>
                    <a:pt x="130508" y="58835"/>
                    <a:pt x="129799" y="56948"/>
                    <a:pt x="129799" y="56948"/>
                  </a:cubicBezTo>
                  <a:cubicBezTo>
                    <a:pt x="129799" y="56948"/>
                    <a:pt x="129799" y="56948"/>
                    <a:pt x="127676" y="56948"/>
                  </a:cubicBezTo>
                  <a:lnTo>
                    <a:pt x="130035" y="58602"/>
                  </a:lnTo>
                  <a:cubicBezTo>
                    <a:pt x="127676" y="58602"/>
                    <a:pt x="130035" y="58602"/>
                    <a:pt x="130035" y="59780"/>
                  </a:cubicBezTo>
                  <a:lnTo>
                    <a:pt x="127676" y="58602"/>
                  </a:lnTo>
                  <a:lnTo>
                    <a:pt x="129327" y="59780"/>
                  </a:lnTo>
                  <a:cubicBezTo>
                    <a:pt x="129327" y="59780"/>
                    <a:pt x="127204" y="59780"/>
                    <a:pt x="124845" y="58366"/>
                  </a:cubicBezTo>
                  <a:cubicBezTo>
                    <a:pt x="122482" y="56948"/>
                    <a:pt x="127204" y="58366"/>
                    <a:pt x="129090" y="60961"/>
                  </a:cubicBezTo>
                  <a:cubicBezTo>
                    <a:pt x="130980" y="63556"/>
                    <a:pt x="129090" y="60961"/>
                    <a:pt x="126967" y="60961"/>
                  </a:cubicBezTo>
                  <a:cubicBezTo>
                    <a:pt x="124845" y="60961"/>
                    <a:pt x="126967" y="60961"/>
                    <a:pt x="129090" y="63556"/>
                  </a:cubicBezTo>
                  <a:cubicBezTo>
                    <a:pt x="131213" y="66152"/>
                    <a:pt x="129090" y="63556"/>
                    <a:pt x="126731" y="63556"/>
                  </a:cubicBezTo>
                  <a:lnTo>
                    <a:pt x="128146" y="64971"/>
                  </a:lnTo>
                  <a:cubicBezTo>
                    <a:pt x="130035" y="64971"/>
                    <a:pt x="126731" y="64971"/>
                    <a:pt x="128146" y="64971"/>
                  </a:cubicBezTo>
                  <a:cubicBezTo>
                    <a:pt x="129563" y="64971"/>
                    <a:pt x="128146" y="66388"/>
                    <a:pt x="128146" y="68275"/>
                  </a:cubicBezTo>
                  <a:cubicBezTo>
                    <a:pt x="127204" y="67566"/>
                    <a:pt x="126259" y="66860"/>
                    <a:pt x="125550" y="65915"/>
                  </a:cubicBezTo>
                  <a:cubicBezTo>
                    <a:pt x="123191" y="65915"/>
                    <a:pt x="127676" y="68038"/>
                    <a:pt x="127676" y="68747"/>
                  </a:cubicBezTo>
                  <a:cubicBezTo>
                    <a:pt x="127676" y="69456"/>
                    <a:pt x="127676" y="68747"/>
                    <a:pt x="127676" y="68747"/>
                  </a:cubicBezTo>
                  <a:cubicBezTo>
                    <a:pt x="127676" y="68747"/>
                    <a:pt x="126259" y="68747"/>
                    <a:pt x="127676" y="68747"/>
                  </a:cubicBezTo>
                  <a:cubicBezTo>
                    <a:pt x="129090" y="68747"/>
                    <a:pt x="127676" y="68747"/>
                    <a:pt x="126259" y="67096"/>
                  </a:cubicBezTo>
                  <a:cubicBezTo>
                    <a:pt x="125081" y="66388"/>
                    <a:pt x="124136" y="65679"/>
                    <a:pt x="123191" y="64971"/>
                  </a:cubicBezTo>
                  <a:cubicBezTo>
                    <a:pt x="125081" y="66624"/>
                    <a:pt x="125081" y="67333"/>
                    <a:pt x="126967" y="69219"/>
                  </a:cubicBezTo>
                  <a:cubicBezTo>
                    <a:pt x="128854" y="71106"/>
                    <a:pt x="126967" y="69219"/>
                    <a:pt x="126967" y="69219"/>
                  </a:cubicBezTo>
                  <a:cubicBezTo>
                    <a:pt x="126967" y="69219"/>
                    <a:pt x="126967" y="69219"/>
                    <a:pt x="124608" y="67096"/>
                  </a:cubicBezTo>
                  <a:cubicBezTo>
                    <a:pt x="122246" y="64971"/>
                    <a:pt x="124608" y="67096"/>
                    <a:pt x="124608" y="67096"/>
                  </a:cubicBezTo>
                  <a:cubicBezTo>
                    <a:pt x="124608" y="67096"/>
                    <a:pt x="124608" y="68511"/>
                    <a:pt x="122955" y="67096"/>
                  </a:cubicBezTo>
                  <a:cubicBezTo>
                    <a:pt x="121304" y="65679"/>
                    <a:pt x="122955" y="67096"/>
                    <a:pt x="122955" y="68983"/>
                  </a:cubicBezTo>
                  <a:cubicBezTo>
                    <a:pt x="122955" y="70870"/>
                    <a:pt x="122955" y="68983"/>
                    <a:pt x="120596" y="68983"/>
                  </a:cubicBezTo>
                  <a:cubicBezTo>
                    <a:pt x="122482" y="70634"/>
                    <a:pt x="120596" y="70634"/>
                    <a:pt x="122482" y="71815"/>
                  </a:cubicBezTo>
                  <a:cubicBezTo>
                    <a:pt x="124372" y="72996"/>
                    <a:pt x="125081" y="72996"/>
                    <a:pt x="124136" y="71815"/>
                  </a:cubicBezTo>
                  <a:cubicBezTo>
                    <a:pt x="123191" y="70634"/>
                    <a:pt x="124136" y="71815"/>
                    <a:pt x="124136" y="73232"/>
                  </a:cubicBezTo>
                  <a:lnTo>
                    <a:pt x="122013" y="71342"/>
                  </a:lnTo>
                  <a:cubicBezTo>
                    <a:pt x="120832" y="70870"/>
                    <a:pt x="119887" y="70400"/>
                    <a:pt x="118945" y="69692"/>
                  </a:cubicBezTo>
                  <a:cubicBezTo>
                    <a:pt x="122013" y="71815"/>
                    <a:pt x="118945" y="69692"/>
                    <a:pt x="121541" y="72287"/>
                  </a:cubicBezTo>
                  <a:cubicBezTo>
                    <a:pt x="124136" y="74882"/>
                    <a:pt x="121541" y="72287"/>
                    <a:pt x="122955" y="72287"/>
                  </a:cubicBezTo>
                  <a:cubicBezTo>
                    <a:pt x="124372" y="72287"/>
                    <a:pt x="122955" y="72287"/>
                    <a:pt x="122955" y="72287"/>
                  </a:cubicBezTo>
                  <a:cubicBezTo>
                    <a:pt x="122955" y="72287"/>
                    <a:pt x="122955" y="72287"/>
                    <a:pt x="122955" y="72287"/>
                  </a:cubicBezTo>
                  <a:cubicBezTo>
                    <a:pt x="122955" y="72287"/>
                    <a:pt x="122955" y="72287"/>
                    <a:pt x="122955" y="72287"/>
                  </a:cubicBezTo>
                  <a:cubicBezTo>
                    <a:pt x="122955" y="72287"/>
                    <a:pt x="125081" y="73938"/>
                    <a:pt x="122955" y="72287"/>
                  </a:cubicBezTo>
                  <a:cubicBezTo>
                    <a:pt x="124136" y="72996"/>
                    <a:pt x="125314" y="73701"/>
                    <a:pt x="126259" y="74646"/>
                  </a:cubicBezTo>
                  <a:cubicBezTo>
                    <a:pt x="126259" y="74646"/>
                    <a:pt x="126259" y="74646"/>
                    <a:pt x="124136" y="74646"/>
                  </a:cubicBezTo>
                  <a:cubicBezTo>
                    <a:pt x="124845" y="75355"/>
                    <a:pt x="125550" y="75827"/>
                    <a:pt x="126495" y="76300"/>
                  </a:cubicBezTo>
                  <a:cubicBezTo>
                    <a:pt x="126495" y="76300"/>
                    <a:pt x="126495" y="76300"/>
                    <a:pt x="126495" y="76300"/>
                  </a:cubicBezTo>
                  <a:cubicBezTo>
                    <a:pt x="126495" y="76300"/>
                    <a:pt x="123663" y="74174"/>
                    <a:pt x="122013" y="73465"/>
                  </a:cubicBezTo>
                  <a:lnTo>
                    <a:pt x="124608" y="75355"/>
                  </a:lnTo>
                  <a:cubicBezTo>
                    <a:pt x="126023" y="75355"/>
                    <a:pt x="122719" y="75355"/>
                    <a:pt x="124608" y="75355"/>
                  </a:cubicBezTo>
                  <a:cubicBezTo>
                    <a:pt x="123663" y="74882"/>
                    <a:pt x="122719" y="74410"/>
                    <a:pt x="122013" y="73938"/>
                  </a:cubicBezTo>
                  <a:cubicBezTo>
                    <a:pt x="123191" y="73938"/>
                    <a:pt x="122013" y="73938"/>
                    <a:pt x="122013" y="73938"/>
                  </a:cubicBezTo>
                  <a:cubicBezTo>
                    <a:pt x="122013" y="73938"/>
                    <a:pt x="123191" y="75591"/>
                    <a:pt x="122013" y="75827"/>
                  </a:cubicBezTo>
                  <a:cubicBezTo>
                    <a:pt x="120832" y="76064"/>
                    <a:pt x="122013" y="75827"/>
                    <a:pt x="119887" y="75827"/>
                  </a:cubicBezTo>
                  <a:cubicBezTo>
                    <a:pt x="117764" y="75827"/>
                    <a:pt x="119887" y="75827"/>
                    <a:pt x="119887" y="77478"/>
                  </a:cubicBezTo>
                  <a:cubicBezTo>
                    <a:pt x="119887" y="79131"/>
                    <a:pt x="121541" y="77478"/>
                    <a:pt x="122246" y="79131"/>
                  </a:cubicBezTo>
                  <a:cubicBezTo>
                    <a:pt x="122955" y="80782"/>
                    <a:pt x="120123" y="79131"/>
                    <a:pt x="119181" y="77714"/>
                  </a:cubicBezTo>
                  <a:lnTo>
                    <a:pt x="119181" y="77714"/>
                  </a:lnTo>
                  <a:cubicBezTo>
                    <a:pt x="114933" y="75827"/>
                    <a:pt x="119181" y="80309"/>
                    <a:pt x="117528" y="79365"/>
                  </a:cubicBezTo>
                  <a:cubicBezTo>
                    <a:pt x="118709" y="80073"/>
                    <a:pt x="119651" y="81018"/>
                    <a:pt x="120360" y="82199"/>
                  </a:cubicBezTo>
                  <a:cubicBezTo>
                    <a:pt x="120360" y="82199"/>
                    <a:pt x="118709" y="82199"/>
                    <a:pt x="118709" y="82199"/>
                  </a:cubicBezTo>
                  <a:cubicBezTo>
                    <a:pt x="118709" y="82199"/>
                    <a:pt x="118709" y="82199"/>
                    <a:pt x="117292" y="80309"/>
                  </a:cubicBezTo>
                  <a:cubicBezTo>
                    <a:pt x="115877" y="78423"/>
                    <a:pt x="117292" y="80309"/>
                    <a:pt x="117292" y="82432"/>
                  </a:cubicBezTo>
                  <a:lnTo>
                    <a:pt x="114224" y="80782"/>
                  </a:lnTo>
                  <a:cubicBezTo>
                    <a:pt x="114224" y="80782"/>
                    <a:pt x="114224" y="80782"/>
                    <a:pt x="114224" y="82199"/>
                  </a:cubicBezTo>
                  <a:lnTo>
                    <a:pt x="112573" y="82199"/>
                  </a:lnTo>
                  <a:cubicBezTo>
                    <a:pt x="114460" y="82199"/>
                    <a:pt x="114696" y="84322"/>
                    <a:pt x="112573" y="82199"/>
                  </a:cubicBezTo>
                  <a:cubicBezTo>
                    <a:pt x="114696" y="83850"/>
                    <a:pt x="112573" y="83377"/>
                    <a:pt x="112573" y="83377"/>
                  </a:cubicBezTo>
                  <a:cubicBezTo>
                    <a:pt x="112573" y="83377"/>
                    <a:pt x="112573" y="83377"/>
                    <a:pt x="113988" y="83377"/>
                  </a:cubicBezTo>
                  <a:cubicBezTo>
                    <a:pt x="115405" y="83377"/>
                    <a:pt x="113988" y="83377"/>
                    <a:pt x="113988" y="83377"/>
                  </a:cubicBezTo>
                  <a:cubicBezTo>
                    <a:pt x="113046" y="82905"/>
                    <a:pt x="112101" y="82432"/>
                    <a:pt x="111392" y="81490"/>
                  </a:cubicBezTo>
                  <a:cubicBezTo>
                    <a:pt x="111392" y="81490"/>
                    <a:pt x="111392" y="81490"/>
                    <a:pt x="108088" y="81490"/>
                  </a:cubicBezTo>
                  <a:cubicBezTo>
                    <a:pt x="104784" y="81490"/>
                    <a:pt x="108088" y="81490"/>
                    <a:pt x="108088" y="81490"/>
                  </a:cubicBezTo>
                  <a:cubicBezTo>
                    <a:pt x="108088" y="81490"/>
                    <a:pt x="106910" y="81490"/>
                    <a:pt x="106438" y="81490"/>
                  </a:cubicBezTo>
                  <a:cubicBezTo>
                    <a:pt x="105966" y="81490"/>
                    <a:pt x="110214" y="83141"/>
                    <a:pt x="111392" y="82905"/>
                  </a:cubicBezTo>
                  <a:cubicBezTo>
                    <a:pt x="112573" y="82669"/>
                    <a:pt x="108797" y="82905"/>
                    <a:pt x="109033" y="82905"/>
                  </a:cubicBezTo>
                  <a:lnTo>
                    <a:pt x="113752" y="85500"/>
                  </a:lnTo>
                  <a:cubicBezTo>
                    <a:pt x="112337" y="85500"/>
                    <a:pt x="112101" y="85500"/>
                    <a:pt x="110448" y="85500"/>
                  </a:cubicBezTo>
                  <a:lnTo>
                    <a:pt x="114460" y="88804"/>
                  </a:lnTo>
                  <a:cubicBezTo>
                    <a:pt x="113282" y="87862"/>
                    <a:pt x="112101" y="87390"/>
                    <a:pt x="110684" y="86917"/>
                  </a:cubicBezTo>
                  <a:cubicBezTo>
                    <a:pt x="110684" y="86917"/>
                    <a:pt x="109033" y="85500"/>
                    <a:pt x="107852" y="85031"/>
                  </a:cubicBezTo>
                  <a:cubicBezTo>
                    <a:pt x="108561" y="85736"/>
                    <a:pt x="109506" y="86445"/>
                    <a:pt x="110448" y="86917"/>
                  </a:cubicBezTo>
                  <a:cubicBezTo>
                    <a:pt x="110448" y="86917"/>
                    <a:pt x="109033" y="86917"/>
                    <a:pt x="110448" y="86917"/>
                  </a:cubicBezTo>
                  <a:cubicBezTo>
                    <a:pt x="111865" y="86917"/>
                    <a:pt x="110448" y="86917"/>
                    <a:pt x="108325" y="86917"/>
                  </a:cubicBezTo>
                  <a:cubicBezTo>
                    <a:pt x="106202" y="86917"/>
                    <a:pt x="108325" y="86917"/>
                    <a:pt x="106202" y="85031"/>
                  </a:cubicBezTo>
                  <a:cubicBezTo>
                    <a:pt x="104079" y="83141"/>
                    <a:pt x="108797" y="89513"/>
                    <a:pt x="106202" y="86445"/>
                  </a:cubicBezTo>
                  <a:cubicBezTo>
                    <a:pt x="106202" y="86445"/>
                    <a:pt x="107616" y="87862"/>
                    <a:pt x="106202" y="86445"/>
                  </a:cubicBezTo>
                  <a:cubicBezTo>
                    <a:pt x="109269" y="89040"/>
                    <a:pt x="106202" y="87862"/>
                    <a:pt x="109033" y="90458"/>
                  </a:cubicBezTo>
                  <a:cubicBezTo>
                    <a:pt x="106674" y="89040"/>
                    <a:pt x="107616" y="90458"/>
                    <a:pt x="105966" y="88804"/>
                  </a:cubicBezTo>
                  <a:cubicBezTo>
                    <a:pt x="104315" y="87154"/>
                    <a:pt x="107383" y="90221"/>
                    <a:pt x="107852" y="90930"/>
                  </a:cubicBezTo>
                  <a:cubicBezTo>
                    <a:pt x="108325" y="91636"/>
                    <a:pt x="105966" y="90930"/>
                    <a:pt x="107852" y="92817"/>
                  </a:cubicBezTo>
                  <a:cubicBezTo>
                    <a:pt x="105729" y="92817"/>
                    <a:pt x="105966" y="92817"/>
                    <a:pt x="107852" y="92817"/>
                  </a:cubicBezTo>
                  <a:cubicBezTo>
                    <a:pt x="109742" y="92817"/>
                    <a:pt x="107852" y="92817"/>
                    <a:pt x="105493" y="92817"/>
                  </a:cubicBezTo>
                  <a:lnTo>
                    <a:pt x="108561" y="94467"/>
                  </a:lnTo>
                  <a:cubicBezTo>
                    <a:pt x="108561" y="94467"/>
                    <a:pt x="106910" y="94467"/>
                    <a:pt x="105966" y="94467"/>
                  </a:cubicBezTo>
                  <a:cubicBezTo>
                    <a:pt x="105021" y="94467"/>
                    <a:pt x="107616" y="95884"/>
                    <a:pt x="105966" y="94467"/>
                  </a:cubicBezTo>
                  <a:lnTo>
                    <a:pt x="107616" y="95648"/>
                  </a:lnTo>
                  <a:cubicBezTo>
                    <a:pt x="107616" y="95648"/>
                    <a:pt x="107616" y="95648"/>
                    <a:pt x="109506" y="95648"/>
                  </a:cubicBezTo>
                  <a:cubicBezTo>
                    <a:pt x="111392" y="95648"/>
                    <a:pt x="108325" y="95648"/>
                    <a:pt x="108088" y="95648"/>
                  </a:cubicBezTo>
                  <a:lnTo>
                    <a:pt x="108088" y="95648"/>
                  </a:lnTo>
                  <a:cubicBezTo>
                    <a:pt x="108088" y="95648"/>
                    <a:pt x="108088" y="95648"/>
                    <a:pt x="108088" y="94231"/>
                  </a:cubicBezTo>
                  <a:cubicBezTo>
                    <a:pt x="108088" y="92817"/>
                    <a:pt x="108088" y="95884"/>
                    <a:pt x="108088" y="94231"/>
                  </a:cubicBezTo>
                  <a:lnTo>
                    <a:pt x="108088" y="94231"/>
                  </a:lnTo>
                  <a:lnTo>
                    <a:pt x="109742" y="94231"/>
                  </a:lnTo>
                  <a:cubicBezTo>
                    <a:pt x="109742" y="94231"/>
                    <a:pt x="109742" y="94231"/>
                    <a:pt x="109742" y="94231"/>
                  </a:cubicBezTo>
                  <a:lnTo>
                    <a:pt x="107383" y="94231"/>
                  </a:lnTo>
                  <a:cubicBezTo>
                    <a:pt x="107383" y="94231"/>
                    <a:pt x="109269" y="94231"/>
                    <a:pt x="109033" y="95648"/>
                  </a:cubicBezTo>
                  <a:cubicBezTo>
                    <a:pt x="108797" y="97063"/>
                    <a:pt x="107383" y="95648"/>
                    <a:pt x="107147" y="95648"/>
                  </a:cubicBezTo>
                  <a:lnTo>
                    <a:pt x="108797" y="95648"/>
                  </a:lnTo>
                  <a:cubicBezTo>
                    <a:pt x="103843" y="93761"/>
                    <a:pt x="106910" y="97535"/>
                    <a:pt x="104315" y="95648"/>
                  </a:cubicBezTo>
                  <a:cubicBezTo>
                    <a:pt x="101717" y="93761"/>
                    <a:pt x="104315" y="95648"/>
                    <a:pt x="102425" y="94231"/>
                  </a:cubicBezTo>
                  <a:cubicBezTo>
                    <a:pt x="100539" y="92817"/>
                    <a:pt x="104315" y="96357"/>
                    <a:pt x="101011" y="94231"/>
                  </a:cubicBezTo>
                  <a:lnTo>
                    <a:pt x="102898" y="94231"/>
                  </a:lnTo>
                  <a:cubicBezTo>
                    <a:pt x="102898" y="94231"/>
                    <a:pt x="102898" y="94231"/>
                    <a:pt x="102898" y="95412"/>
                  </a:cubicBezTo>
                  <a:cubicBezTo>
                    <a:pt x="102189" y="95176"/>
                    <a:pt x="101717" y="94703"/>
                    <a:pt x="101247" y="94231"/>
                  </a:cubicBezTo>
                  <a:cubicBezTo>
                    <a:pt x="101247" y="94231"/>
                    <a:pt x="101247" y="94231"/>
                    <a:pt x="101247" y="94231"/>
                  </a:cubicBezTo>
                  <a:lnTo>
                    <a:pt x="102898" y="94231"/>
                  </a:lnTo>
                  <a:cubicBezTo>
                    <a:pt x="102898" y="94231"/>
                    <a:pt x="102898" y="94231"/>
                    <a:pt x="102898" y="94231"/>
                  </a:cubicBezTo>
                  <a:cubicBezTo>
                    <a:pt x="102425" y="94231"/>
                    <a:pt x="101717" y="94231"/>
                    <a:pt x="101247" y="94231"/>
                  </a:cubicBezTo>
                  <a:lnTo>
                    <a:pt x="101247" y="94231"/>
                  </a:lnTo>
                  <a:cubicBezTo>
                    <a:pt x="101247" y="94231"/>
                    <a:pt x="101247" y="94231"/>
                    <a:pt x="99121" y="94231"/>
                  </a:cubicBezTo>
                  <a:cubicBezTo>
                    <a:pt x="96998" y="94231"/>
                    <a:pt x="99121" y="95884"/>
                    <a:pt x="99121" y="96357"/>
                  </a:cubicBezTo>
                  <a:lnTo>
                    <a:pt x="100302" y="96357"/>
                  </a:lnTo>
                  <a:cubicBezTo>
                    <a:pt x="100302" y="96357"/>
                    <a:pt x="100302" y="97771"/>
                    <a:pt x="100302" y="96357"/>
                  </a:cubicBezTo>
                  <a:cubicBezTo>
                    <a:pt x="99830" y="96357"/>
                    <a:pt x="99121" y="96357"/>
                    <a:pt x="98649" y="96357"/>
                  </a:cubicBezTo>
                  <a:cubicBezTo>
                    <a:pt x="98649" y="96357"/>
                    <a:pt x="98649" y="98007"/>
                    <a:pt x="98649" y="98480"/>
                  </a:cubicBezTo>
                  <a:cubicBezTo>
                    <a:pt x="98649" y="98952"/>
                    <a:pt x="96762" y="98480"/>
                    <a:pt x="98649" y="98480"/>
                  </a:cubicBezTo>
                  <a:cubicBezTo>
                    <a:pt x="100539" y="98480"/>
                    <a:pt x="99830" y="98480"/>
                    <a:pt x="100539" y="99897"/>
                  </a:cubicBezTo>
                  <a:cubicBezTo>
                    <a:pt x="101247" y="101311"/>
                    <a:pt x="102425" y="99897"/>
                    <a:pt x="102189" y="99897"/>
                  </a:cubicBezTo>
                  <a:cubicBezTo>
                    <a:pt x="101953" y="99897"/>
                    <a:pt x="102189" y="99897"/>
                    <a:pt x="102189" y="99897"/>
                  </a:cubicBezTo>
                  <a:cubicBezTo>
                    <a:pt x="102189" y="99897"/>
                    <a:pt x="102189" y="99897"/>
                    <a:pt x="102189" y="99897"/>
                  </a:cubicBezTo>
                  <a:lnTo>
                    <a:pt x="105257" y="101548"/>
                  </a:lnTo>
                  <a:cubicBezTo>
                    <a:pt x="103370" y="101548"/>
                    <a:pt x="105257" y="103907"/>
                    <a:pt x="102662" y="102729"/>
                  </a:cubicBezTo>
                  <a:lnTo>
                    <a:pt x="102662" y="102729"/>
                  </a:lnTo>
                  <a:lnTo>
                    <a:pt x="100775" y="102729"/>
                  </a:lnTo>
                  <a:cubicBezTo>
                    <a:pt x="103134" y="105088"/>
                    <a:pt x="100775" y="104143"/>
                    <a:pt x="100775" y="104143"/>
                  </a:cubicBezTo>
                  <a:cubicBezTo>
                    <a:pt x="100775" y="104143"/>
                    <a:pt x="102189" y="105796"/>
                    <a:pt x="100775" y="105560"/>
                  </a:cubicBezTo>
                  <a:cubicBezTo>
                    <a:pt x="99594" y="104615"/>
                    <a:pt x="98179" y="103671"/>
                    <a:pt x="96762" y="102729"/>
                  </a:cubicBezTo>
                  <a:cubicBezTo>
                    <a:pt x="96762" y="102729"/>
                    <a:pt x="96762" y="102729"/>
                    <a:pt x="96762" y="101311"/>
                  </a:cubicBezTo>
                  <a:cubicBezTo>
                    <a:pt x="96762" y="99897"/>
                    <a:pt x="96762" y="101311"/>
                    <a:pt x="95112" y="101311"/>
                  </a:cubicBezTo>
                  <a:lnTo>
                    <a:pt x="97235" y="103198"/>
                  </a:lnTo>
                  <a:cubicBezTo>
                    <a:pt x="97235" y="103198"/>
                    <a:pt x="97235" y="103198"/>
                    <a:pt x="97235" y="103198"/>
                  </a:cubicBezTo>
                  <a:cubicBezTo>
                    <a:pt x="94639" y="101548"/>
                    <a:pt x="95348" y="103198"/>
                    <a:pt x="97235" y="103198"/>
                  </a:cubicBezTo>
                  <a:cubicBezTo>
                    <a:pt x="99121" y="103198"/>
                    <a:pt x="95112" y="103198"/>
                    <a:pt x="97235" y="103198"/>
                  </a:cubicBezTo>
                  <a:lnTo>
                    <a:pt x="95584" y="103198"/>
                  </a:lnTo>
                  <a:cubicBezTo>
                    <a:pt x="95584" y="103198"/>
                    <a:pt x="95584" y="104852"/>
                    <a:pt x="95584" y="104615"/>
                  </a:cubicBezTo>
                  <a:cubicBezTo>
                    <a:pt x="95584" y="104379"/>
                    <a:pt x="97235" y="104615"/>
                    <a:pt x="97707" y="106030"/>
                  </a:cubicBezTo>
                  <a:cubicBezTo>
                    <a:pt x="98179" y="107447"/>
                    <a:pt x="95817" y="106030"/>
                    <a:pt x="97707" y="106030"/>
                  </a:cubicBezTo>
                  <a:lnTo>
                    <a:pt x="96054" y="106030"/>
                  </a:lnTo>
                  <a:cubicBezTo>
                    <a:pt x="96054" y="106030"/>
                    <a:pt x="97943" y="107447"/>
                    <a:pt x="96054" y="106030"/>
                  </a:cubicBezTo>
                  <a:lnTo>
                    <a:pt x="93931" y="104615"/>
                  </a:lnTo>
                  <a:cubicBezTo>
                    <a:pt x="93931" y="104615"/>
                    <a:pt x="92280" y="104615"/>
                    <a:pt x="93931" y="106266"/>
                  </a:cubicBezTo>
                  <a:lnTo>
                    <a:pt x="91572" y="106266"/>
                  </a:lnTo>
                  <a:cubicBezTo>
                    <a:pt x="93694" y="107683"/>
                    <a:pt x="91572" y="106266"/>
                    <a:pt x="91572" y="106266"/>
                  </a:cubicBezTo>
                  <a:cubicBezTo>
                    <a:pt x="91572" y="106266"/>
                    <a:pt x="94167" y="108861"/>
                    <a:pt x="91572" y="107919"/>
                  </a:cubicBezTo>
                  <a:cubicBezTo>
                    <a:pt x="93694" y="109334"/>
                    <a:pt x="91572" y="109097"/>
                    <a:pt x="91572" y="109570"/>
                  </a:cubicBezTo>
                  <a:lnTo>
                    <a:pt x="89685" y="109570"/>
                  </a:lnTo>
                  <a:cubicBezTo>
                    <a:pt x="91808" y="111223"/>
                    <a:pt x="89685" y="109570"/>
                    <a:pt x="91335" y="111929"/>
                  </a:cubicBezTo>
                  <a:cubicBezTo>
                    <a:pt x="92986" y="114291"/>
                    <a:pt x="93458" y="111929"/>
                    <a:pt x="92750" y="111929"/>
                  </a:cubicBezTo>
                  <a:cubicBezTo>
                    <a:pt x="92044" y="111929"/>
                    <a:pt x="94167" y="113346"/>
                    <a:pt x="92750" y="113346"/>
                  </a:cubicBezTo>
                  <a:cubicBezTo>
                    <a:pt x="91335" y="113346"/>
                    <a:pt x="92750" y="113346"/>
                    <a:pt x="92750" y="113346"/>
                  </a:cubicBezTo>
                  <a:lnTo>
                    <a:pt x="94167" y="114761"/>
                  </a:lnTo>
                  <a:cubicBezTo>
                    <a:pt x="94167" y="114761"/>
                    <a:pt x="91808" y="114761"/>
                    <a:pt x="94167" y="114761"/>
                  </a:cubicBezTo>
                  <a:cubicBezTo>
                    <a:pt x="93222" y="114527"/>
                    <a:pt x="92280" y="114055"/>
                    <a:pt x="91572" y="113346"/>
                  </a:cubicBezTo>
                  <a:cubicBezTo>
                    <a:pt x="90154" y="113346"/>
                    <a:pt x="91572" y="113346"/>
                    <a:pt x="89918" y="113346"/>
                  </a:cubicBezTo>
                  <a:cubicBezTo>
                    <a:pt x="88268" y="113346"/>
                    <a:pt x="92044" y="114761"/>
                    <a:pt x="91572" y="114997"/>
                  </a:cubicBezTo>
                  <a:cubicBezTo>
                    <a:pt x="89918" y="113582"/>
                    <a:pt x="88268" y="111929"/>
                    <a:pt x="86850" y="110042"/>
                  </a:cubicBezTo>
                  <a:lnTo>
                    <a:pt x="84964" y="110042"/>
                  </a:lnTo>
                  <a:cubicBezTo>
                    <a:pt x="84964" y="110042"/>
                    <a:pt x="86850" y="111459"/>
                    <a:pt x="84964" y="110042"/>
                  </a:cubicBezTo>
                  <a:lnTo>
                    <a:pt x="86617" y="110042"/>
                  </a:lnTo>
                  <a:cubicBezTo>
                    <a:pt x="86617" y="110042"/>
                    <a:pt x="86617" y="110042"/>
                    <a:pt x="84491" y="110042"/>
                  </a:cubicBezTo>
                  <a:cubicBezTo>
                    <a:pt x="87323" y="111929"/>
                    <a:pt x="86850" y="113346"/>
                    <a:pt x="84491" y="110042"/>
                  </a:cubicBezTo>
                  <a:cubicBezTo>
                    <a:pt x="86145" y="110042"/>
                    <a:pt x="84491" y="110042"/>
                    <a:pt x="84491" y="111696"/>
                  </a:cubicBezTo>
                  <a:cubicBezTo>
                    <a:pt x="84491" y="113346"/>
                    <a:pt x="84491" y="111696"/>
                    <a:pt x="85908" y="111696"/>
                  </a:cubicBezTo>
                  <a:cubicBezTo>
                    <a:pt x="87323" y="111696"/>
                    <a:pt x="85908" y="111696"/>
                    <a:pt x="85908" y="111696"/>
                  </a:cubicBezTo>
                  <a:lnTo>
                    <a:pt x="87559" y="113346"/>
                  </a:lnTo>
                  <a:lnTo>
                    <a:pt x="87559" y="113346"/>
                  </a:lnTo>
                  <a:cubicBezTo>
                    <a:pt x="87559" y="113346"/>
                    <a:pt x="88976" y="114761"/>
                    <a:pt x="89685" y="114997"/>
                  </a:cubicBezTo>
                  <a:cubicBezTo>
                    <a:pt x="90390" y="115233"/>
                    <a:pt x="89685" y="114997"/>
                    <a:pt x="89685" y="114997"/>
                  </a:cubicBezTo>
                  <a:lnTo>
                    <a:pt x="91808" y="114997"/>
                  </a:lnTo>
                  <a:cubicBezTo>
                    <a:pt x="91808" y="114997"/>
                    <a:pt x="90154" y="114997"/>
                    <a:pt x="91808" y="114997"/>
                  </a:cubicBezTo>
                  <a:cubicBezTo>
                    <a:pt x="93458" y="114997"/>
                    <a:pt x="88504" y="112165"/>
                    <a:pt x="87795" y="112165"/>
                  </a:cubicBezTo>
                  <a:cubicBezTo>
                    <a:pt x="87087" y="112165"/>
                    <a:pt x="87795" y="112165"/>
                    <a:pt x="89212" y="113582"/>
                  </a:cubicBezTo>
                  <a:cubicBezTo>
                    <a:pt x="90627" y="114997"/>
                    <a:pt x="89212" y="113582"/>
                    <a:pt x="87087" y="113582"/>
                  </a:cubicBezTo>
                  <a:lnTo>
                    <a:pt x="88976" y="115469"/>
                  </a:lnTo>
                  <a:cubicBezTo>
                    <a:pt x="86381" y="113819"/>
                    <a:pt x="88976" y="115469"/>
                    <a:pt x="87087" y="115469"/>
                  </a:cubicBezTo>
                  <a:cubicBezTo>
                    <a:pt x="85200" y="115469"/>
                    <a:pt x="85672" y="112638"/>
                    <a:pt x="87087" y="112874"/>
                  </a:cubicBezTo>
                  <a:cubicBezTo>
                    <a:pt x="84491" y="112874"/>
                    <a:pt x="87087" y="112874"/>
                    <a:pt x="83785" y="110042"/>
                  </a:cubicBezTo>
                  <a:lnTo>
                    <a:pt x="82604" y="110042"/>
                  </a:lnTo>
                  <a:cubicBezTo>
                    <a:pt x="84727" y="111696"/>
                    <a:pt x="82604" y="110042"/>
                    <a:pt x="81187" y="110042"/>
                  </a:cubicBezTo>
                  <a:cubicBezTo>
                    <a:pt x="79773" y="110042"/>
                    <a:pt x="82604" y="111459"/>
                    <a:pt x="84727" y="112638"/>
                  </a:cubicBezTo>
                  <a:cubicBezTo>
                    <a:pt x="86850" y="113819"/>
                    <a:pt x="84727" y="112638"/>
                    <a:pt x="84727" y="112638"/>
                  </a:cubicBezTo>
                  <a:cubicBezTo>
                    <a:pt x="84727" y="112638"/>
                    <a:pt x="84727" y="112638"/>
                    <a:pt x="83077" y="112638"/>
                  </a:cubicBezTo>
                  <a:cubicBezTo>
                    <a:pt x="81423" y="112638"/>
                    <a:pt x="84255" y="112638"/>
                    <a:pt x="83077" y="112638"/>
                  </a:cubicBezTo>
                  <a:lnTo>
                    <a:pt x="81187" y="112638"/>
                  </a:lnTo>
                  <a:cubicBezTo>
                    <a:pt x="83077" y="114527"/>
                    <a:pt x="81187" y="112638"/>
                    <a:pt x="79773" y="112638"/>
                  </a:cubicBezTo>
                  <a:cubicBezTo>
                    <a:pt x="82604" y="114527"/>
                    <a:pt x="79773" y="112638"/>
                    <a:pt x="79773" y="114527"/>
                  </a:cubicBezTo>
                  <a:cubicBezTo>
                    <a:pt x="79773" y="116414"/>
                    <a:pt x="79773" y="114527"/>
                    <a:pt x="81660" y="114527"/>
                  </a:cubicBezTo>
                  <a:cubicBezTo>
                    <a:pt x="83549" y="114527"/>
                    <a:pt x="81660" y="114527"/>
                    <a:pt x="81660" y="117123"/>
                  </a:cubicBezTo>
                  <a:cubicBezTo>
                    <a:pt x="81660" y="119718"/>
                    <a:pt x="80009" y="117123"/>
                    <a:pt x="79064" y="115469"/>
                  </a:cubicBezTo>
                  <a:cubicBezTo>
                    <a:pt x="78119" y="113819"/>
                    <a:pt x="79064" y="115469"/>
                    <a:pt x="79064" y="115469"/>
                  </a:cubicBezTo>
                  <a:lnTo>
                    <a:pt x="76469" y="113582"/>
                  </a:lnTo>
                  <a:cubicBezTo>
                    <a:pt x="76469" y="113582"/>
                    <a:pt x="76469" y="113582"/>
                    <a:pt x="76469" y="113582"/>
                  </a:cubicBezTo>
                  <a:lnTo>
                    <a:pt x="77886" y="113582"/>
                  </a:lnTo>
                  <a:cubicBezTo>
                    <a:pt x="75524" y="113582"/>
                    <a:pt x="77886" y="113582"/>
                    <a:pt x="77886" y="116178"/>
                  </a:cubicBezTo>
                  <a:cubicBezTo>
                    <a:pt x="74582" y="113582"/>
                    <a:pt x="75996" y="116178"/>
                    <a:pt x="73401" y="113819"/>
                  </a:cubicBezTo>
                  <a:cubicBezTo>
                    <a:pt x="70806" y="111459"/>
                    <a:pt x="73401" y="113819"/>
                    <a:pt x="73401" y="113819"/>
                  </a:cubicBezTo>
                  <a:cubicBezTo>
                    <a:pt x="73401" y="113819"/>
                    <a:pt x="73401" y="113819"/>
                    <a:pt x="75052" y="113819"/>
                  </a:cubicBezTo>
                  <a:cubicBezTo>
                    <a:pt x="76469" y="114761"/>
                    <a:pt x="77650" y="115942"/>
                    <a:pt x="78828" y="117359"/>
                  </a:cubicBezTo>
                  <a:cubicBezTo>
                    <a:pt x="76705" y="117359"/>
                    <a:pt x="77177" y="115705"/>
                    <a:pt x="75760" y="114761"/>
                  </a:cubicBezTo>
                  <a:cubicBezTo>
                    <a:pt x="74346" y="113819"/>
                    <a:pt x="75760" y="114761"/>
                    <a:pt x="75760" y="114761"/>
                  </a:cubicBezTo>
                  <a:lnTo>
                    <a:pt x="78119" y="116414"/>
                  </a:lnTo>
                  <a:cubicBezTo>
                    <a:pt x="78119" y="116414"/>
                    <a:pt x="78119" y="116414"/>
                    <a:pt x="78119" y="116414"/>
                  </a:cubicBezTo>
                  <a:cubicBezTo>
                    <a:pt x="78119" y="116414"/>
                    <a:pt x="78119" y="114997"/>
                    <a:pt x="80009" y="116414"/>
                  </a:cubicBezTo>
                  <a:cubicBezTo>
                    <a:pt x="80009" y="116414"/>
                    <a:pt x="77886" y="114291"/>
                    <a:pt x="78356" y="114055"/>
                  </a:cubicBezTo>
                  <a:cubicBezTo>
                    <a:pt x="78828" y="113819"/>
                    <a:pt x="78356" y="114055"/>
                    <a:pt x="78356" y="114055"/>
                  </a:cubicBezTo>
                  <a:cubicBezTo>
                    <a:pt x="78356" y="114055"/>
                    <a:pt x="79773" y="114055"/>
                    <a:pt x="78356" y="114055"/>
                  </a:cubicBezTo>
                  <a:cubicBezTo>
                    <a:pt x="84964" y="118537"/>
                    <a:pt x="78356" y="116178"/>
                    <a:pt x="78356" y="118537"/>
                  </a:cubicBezTo>
                  <a:lnTo>
                    <a:pt x="79773" y="118537"/>
                  </a:lnTo>
                  <a:cubicBezTo>
                    <a:pt x="79773" y="118537"/>
                    <a:pt x="79773" y="118537"/>
                    <a:pt x="79773" y="118537"/>
                  </a:cubicBezTo>
                  <a:cubicBezTo>
                    <a:pt x="79773" y="118537"/>
                    <a:pt x="81660" y="120427"/>
                    <a:pt x="79773" y="118537"/>
                  </a:cubicBezTo>
                  <a:cubicBezTo>
                    <a:pt x="77886" y="116650"/>
                    <a:pt x="83077" y="121605"/>
                    <a:pt x="81187" y="120427"/>
                  </a:cubicBezTo>
                  <a:cubicBezTo>
                    <a:pt x="79300" y="119246"/>
                    <a:pt x="81187" y="120427"/>
                    <a:pt x="81187" y="120427"/>
                  </a:cubicBezTo>
                  <a:cubicBezTo>
                    <a:pt x="81187" y="120427"/>
                    <a:pt x="79300" y="118773"/>
                    <a:pt x="77650" y="117595"/>
                  </a:cubicBezTo>
                  <a:lnTo>
                    <a:pt x="75052" y="117595"/>
                  </a:lnTo>
                  <a:cubicBezTo>
                    <a:pt x="75052" y="117595"/>
                    <a:pt x="76469" y="117595"/>
                    <a:pt x="75052" y="114997"/>
                  </a:cubicBezTo>
                  <a:lnTo>
                    <a:pt x="71987" y="113582"/>
                  </a:lnTo>
                  <a:cubicBezTo>
                    <a:pt x="73165" y="114055"/>
                    <a:pt x="74346" y="114997"/>
                    <a:pt x="75288" y="115942"/>
                  </a:cubicBezTo>
                  <a:cubicBezTo>
                    <a:pt x="75288" y="115942"/>
                    <a:pt x="73874" y="115942"/>
                    <a:pt x="75288" y="115942"/>
                  </a:cubicBezTo>
                  <a:lnTo>
                    <a:pt x="77414" y="117359"/>
                  </a:lnTo>
                  <a:lnTo>
                    <a:pt x="77414" y="117359"/>
                  </a:lnTo>
                  <a:lnTo>
                    <a:pt x="79064" y="119009"/>
                  </a:lnTo>
                  <a:cubicBezTo>
                    <a:pt x="79064" y="119009"/>
                    <a:pt x="80951" y="120427"/>
                    <a:pt x="79064" y="120427"/>
                  </a:cubicBezTo>
                  <a:lnTo>
                    <a:pt x="76233" y="118301"/>
                  </a:lnTo>
                  <a:cubicBezTo>
                    <a:pt x="78356" y="120427"/>
                    <a:pt x="76233" y="118301"/>
                    <a:pt x="76233" y="121605"/>
                  </a:cubicBezTo>
                  <a:lnTo>
                    <a:pt x="73874" y="119954"/>
                  </a:lnTo>
                  <a:cubicBezTo>
                    <a:pt x="73874" y="119954"/>
                    <a:pt x="73874" y="119954"/>
                    <a:pt x="73874" y="121841"/>
                  </a:cubicBezTo>
                  <a:lnTo>
                    <a:pt x="76233" y="121841"/>
                  </a:lnTo>
                  <a:cubicBezTo>
                    <a:pt x="76233" y="121841"/>
                    <a:pt x="76233" y="121841"/>
                    <a:pt x="76233" y="123494"/>
                  </a:cubicBezTo>
                  <a:cubicBezTo>
                    <a:pt x="76233" y="125145"/>
                    <a:pt x="72456" y="120427"/>
                    <a:pt x="74582" y="121605"/>
                  </a:cubicBezTo>
                  <a:lnTo>
                    <a:pt x="71514" y="119482"/>
                  </a:lnTo>
                  <a:cubicBezTo>
                    <a:pt x="73637" y="121368"/>
                    <a:pt x="71514" y="120896"/>
                    <a:pt x="73637" y="122549"/>
                  </a:cubicBezTo>
                  <a:cubicBezTo>
                    <a:pt x="75760" y="124200"/>
                    <a:pt x="73637" y="122549"/>
                    <a:pt x="73637" y="122549"/>
                  </a:cubicBezTo>
                  <a:cubicBezTo>
                    <a:pt x="73637" y="122549"/>
                    <a:pt x="73637" y="122549"/>
                    <a:pt x="73637" y="124200"/>
                  </a:cubicBezTo>
                  <a:lnTo>
                    <a:pt x="71751" y="124200"/>
                  </a:lnTo>
                  <a:cubicBezTo>
                    <a:pt x="75288" y="126795"/>
                    <a:pt x="71751" y="124200"/>
                    <a:pt x="71751" y="126090"/>
                  </a:cubicBezTo>
                  <a:cubicBezTo>
                    <a:pt x="69152" y="124672"/>
                    <a:pt x="70333" y="124436"/>
                    <a:pt x="68919" y="123494"/>
                  </a:cubicBezTo>
                  <a:cubicBezTo>
                    <a:pt x="67502" y="122549"/>
                    <a:pt x="68919" y="123494"/>
                    <a:pt x="68919" y="123494"/>
                  </a:cubicBezTo>
                  <a:cubicBezTo>
                    <a:pt x="68919" y="123494"/>
                    <a:pt x="68919" y="123494"/>
                    <a:pt x="66793" y="122313"/>
                  </a:cubicBezTo>
                  <a:cubicBezTo>
                    <a:pt x="64670" y="121132"/>
                    <a:pt x="66793" y="122313"/>
                    <a:pt x="68210" y="123728"/>
                  </a:cubicBezTo>
                  <a:cubicBezTo>
                    <a:pt x="69625" y="125145"/>
                    <a:pt x="68210" y="123728"/>
                    <a:pt x="68210" y="123728"/>
                  </a:cubicBezTo>
                  <a:cubicBezTo>
                    <a:pt x="68210" y="123728"/>
                    <a:pt x="66087" y="122313"/>
                    <a:pt x="68210" y="122549"/>
                  </a:cubicBezTo>
                  <a:cubicBezTo>
                    <a:pt x="70333" y="122786"/>
                    <a:pt x="68210" y="124672"/>
                    <a:pt x="66087" y="122549"/>
                  </a:cubicBezTo>
                  <a:lnTo>
                    <a:pt x="67738" y="124436"/>
                  </a:lnTo>
                  <a:lnTo>
                    <a:pt x="69625" y="124436"/>
                  </a:lnTo>
                  <a:cubicBezTo>
                    <a:pt x="69625" y="124436"/>
                    <a:pt x="69625" y="124436"/>
                    <a:pt x="67974" y="124436"/>
                  </a:cubicBezTo>
                  <a:cubicBezTo>
                    <a:pt x="66321" y="124436"/>
                    <a:pt x="67974" y="124436"/>
                    <a:pt x="65615" y="124436"/>
                  </a:cubicBezTo>
                  <a:cubicBezTo>
                    <a:pt x="63253" y="124436"/>
                    <a:pt x="63725" y="124436"/>
                    <a:pt x="65615" y="126326"/>
                  </a:cubicBezTo>
                  <a:cubicBezTo>
                    <a:pt x="67502" y="128213"/>
                    <a:pt x="65615" y="126326"/>
                    <a:pt x="67029" y="126326"/>
                  </a:cubicBezTo>
                  <a:cubicBezTo>
                    <a:pt x="68447" y="126326"/>
                    <a:pt x="67029" y="127976"/>
                    <a:pt x="67029" y="128213"/>
                  </a:cubicBezTo>
                  <a:cubicBezTo>
                    <a:pt x="67029" y="128449"/>
                    <a:pt x="67029" y="128213"/>
                    <a:pt x="65851" y="126795"/>
                  </a:cubicBezTo>
                  <a:lnTo>
                    <a:pt x="63489" y="126795"/>
                  </a:lnTo>
                  <a:lnTo>
                    <a:pt x="66793" y="130099"/>
                  </a:lnTo>
                  <a:cubicBezTo>
                    <a:pt x="66793" y="130099"/>
                    <a:pt x="64906" y="128921"/>
                    <a:pt x="63962" y="128685"/>
                  </a:cubicBezTo>
                  <a:cubicBezTo>
                    <a:pt x="63020" y="128449"/>
                    <a:pt x="65379" y="130572"/>
                    <a:pt x="63962" y="128685"/>
                  </a:cubicBezTo>
                  <a:cubicBezTo>
                    <a:pt x="62547" y="126795"/>
                    <a:pt x="63962" y="130336"/>
                    <a:pt x="63962" y="130572"/>
                  </a:cubicBezTo>
                  <a:cubicBezTo>
                    <a:pt x="63962" y="130808"/>
                    <a:pt x="62311" y="128921"/>
                    <a:pt x="60894" y="128449"/>
                  </a:cubicBezTo>
                  <a:cubicBezTo>
                    <a:pt x="59480" y="127976"/>
                    <a:pt x="63020" y="129863"/>
                    <a:pt x="63725" y="130808"/>
                  </a:cubicBezTo>
                  <a:cubicBezTo>
                    <a:pt x="64434" y="131753"/>
                    <a:pt x="61839" y="130808"/>
                    <a:pt x="60658" y="129157"/>
                  </a:cubicBezTo>
                  <a:cubicBezTo>
                    <a:pt x="59480" y="127504"/>
                    <a:pt x="60658" y="129157"/>
                    <a:pt x="60658" y="129157"/>
                  </a:cubicBezTo>
                  <a:lnTo>
                    <a:pt x="57826" y="127268"/>
                  </a:lnTo>
                  <a:cubicBezTo>
                    <a:pt x="57826" y="127268"/>
                    <a:pt x="57826" y="128449"/>
                    <a:pt x="57826" y="127268"/>
                  </a:cubicBezTo>
                  <a:cubicBezTo>
                    <a:pt x="57826" y="126090"/>
                    <a:pt x="57826" y="127268"/>
                    <a:pt x="59480" y="127268"/>
                  </a:cubicBezTo>
                  <a:cubicBezTo>
                    <a:pt x="61130" y="127268"/>
                    <a:pt x="59480" y="127268"/>
                    <a:pt x="59480" y="127268"/>
                  </a:cubicBezTo>
                  <a:cubicBezTo>
                    <a:pt x="59480" y="127268"/>
                    <a:pt x="60894" y="127268"/>
                    <a:pt x="59480" y="127268"/>
                  </a:cubicBezTo>
                  <a:lnTo>
                    <a:pt x="61839" y="128921"/>
                  </a:lnTo>
                  <a:cubicBezTo>
                    <a:pt x="61839" y="128921"/>
                    <a:pt x="60421" y="128921"/>
                    <a:pt x="61839" y="128921"/>
                  </a:cubicBezTo>
                  <a:cubicBezTo>
                    <a:pt x="63253" y="128921"/>
                    <a:pt x="61839" y="128921"/>
                    <a:pt x="59716" y="127032"/>
                  </a:cubicBezTo>
                  <a:cubicBezTo>
                    <a:pt x="57590" y="125145"/>
                    <a:pt x="59716" y="127032"/>
                    <a:pt x="60894" y="128685"/>
                  </a:cubicBezTo>
                  <a:cubicBezTo>
                    <a:pt x="62075" y="130336"/>
                    <a:pt x="60894" y="128685"/>
                    <a:pt x="60894" y="128685"/>
                  </a:cubicBezTo>
                  <a:lnTo>
                    <a:pt x="58062" y="126559"/>
                  </a:lnTo>
                  <a:cubicBezTo>
                    <a:pt x="58062" y="126559"/>
                    <a:pt x="54522" y="124672"/>
                    <a:pt x="55231" y="126559"/>
                  </a:cubicBezTo>
                  <a:cubicBezTo>
                    <a:pt x="55939" y="128449"/>
                    <a:pt x="51927" y="124672"/>
                    <a:pt x="51221" y="124909"/>
                  </a:cubicBezTo>
                  <a:cubicBezTo>
                    <a:pt x="51927" y="125145"/>
                    <a:pt x="52635" y="125617"/>
                    <a:pt x="53344" y="126090"/>
                  </a:cubicBezTo>
                  <a:cubicBezTo>
                    <a:pt x="53344" y="126090"/>
                    <a:pt x="53344" y="126090"/>
                    <a:pt x="53344" y="126090"/>
                  </a:cubicBezTo>
                  <a:cubicBezTo>
                    <a:pt x="53344" y="126090"/>
                    <a:pt x="54758" y="126090"/>
                    <a:pt x="55231" y="127504"/>
                  </a:cubicBezTo>
                  <a:cubicBezTo>
                    <a:pt x="55703" y="128921"/>
                    <a:pt x="57354" y="127504"/>
                    <a:pt x="55231" y="127504"/>
                  </a:cubicBezTo>
                  <a:cubicBezTo>
                    <a:pt x="55939" y="127976"/>
                    <a:pt x="56648" y="128449"/>
                    <a:pt x="57354" y="129157"/>
                  </a:cubicBezTo>
                  <a:cubicBezTo>
                    <a:pt x="57354" y="129157"/>
                    <a:pt x="55467" y="129157"/>
                    <a:pt x="57354" y="129157"/>
                  </a:cubicBezTo>
                  <a:cubicBezTo>
                    <a:pt x="59243" y="129157"/>
                    <a:pt x="57354" y="129157"/>
                    <a:pt x="55231" y="127740"/>
                  </a:cubicBezTo>
                  <a:cubicBezTo>
                    <a:pt x="53108" y="126326"/>
                    <a:pt x="56884" y="129394"/>
                    <a:pt x="55231" y="127740"/>
                  </a:cubicBezTo>
                  <a:cubicBezTo>
                    <a:pt x="53580" y="126090"/>
                    <a:pt x="56884" y="127740"/>
                    <a:pt x="56648" y="127740"/>
                  </a:cubicBezTo>
                  <a:cubicBezTo>
                    <a:pt x="56412" y="127740"/>
                    <a:pt x="56648" y="127740"/>
                    <a:pt x="56648" y="127740"/>
                  </a:cubicBezTo>
                  <a:cubicBezTo>
                    <a:pt x="55703" y="127268"/>
                    <a:pt x="54758" y="126795"/>
                    <a:pt x="54053" y="126326"/>
                  </a:cubicBezTo>
                  <a:cubicBezTo>
                    <a:pt x="54053" y="126326"/>
                    <a:pt x="55467" y="127976"/>
                    <a:pt x="54053" y="126326"/>
                  </a:cubicBezTo>
                  <a:cubicBezTo>
                    <a:pt x="52635" y="124672"/>
                    <a:pt x="56648" y="128921"/>
                    <a:pt x="55467" y="128449"/>
                  </a:cubicBezTo>
                  <a:lnTo>
                    <a:pt x="54053" y="127032"/>
                  </a:lnTo>
                  <a:cubicBezTo>
                    <a:pt x="54053" y="127032"/>
                    <a:pt x="51221" y="127032"/>
                    <a:pt x="54053" y="127032"/>
                  </a:cubicBezTo>
                  <a:cubicBezTo>
                    <a:pt x="56884" y="127032"/>
                    <a:pt x="54053" y="127032"/>
                    <a:pt x="52399" y="127032"/>
                  </a:cubicBezTo>
                  <a:cubicBezTo>
                    <a:pt x="50749" y="127032"/>
                    <a:pt x="52399" y="129627"/>
                    <a:pt x="57354" y="132695"/>
                  </a:cubicBezTo>
                  <a:cubicBezTo>
                    <a:pt x="57354" y="132695"/>
                    <a:pt x="57354" y="132695"/>
                    <a:pt x="57354" y="132695"/>
                  </a:cubicBezTo>
                  <a:cubicBezTo>
                    <a:pt x="57354" y="132695"/>
                    <a:pt x="55231" y="131044"/>
                    <a:pt x="53816" y="130336"/>
                  </a:cubicBezTo>
                  <a:cubicBezTo>
                    <a:pt x="52399" y="129627"/>
                    <a:pt x="53816" y="130336"/>
                    <a:pt x="53816" y="130336"/>
                  </a:cubicBezTo>
                  <a:cubicBezTo>
                    <a:pt x="52872" y="129394"/>
                    <a:pt x="51927" y="128449"/>
                    <a:pt x="50749" y="127740"/>
                  </a:cubicBezTo>
                  <a:lnTo>
                    <a:pt x="50749" y="127740"/>
                  </a:lnTo>
                  <a:cubicBezTo>
                    <a:pt x="50749" y="127740"/>
                    <a:pt x="50749" y="129157"/>
                    <a:pt x="50749" y="127740"/>
                  </a:cubicBezTo>
                  <a:cubicBezTo>
                    <a:pt x="50749" y="126326"/>
                    <a:pt x="50749" y="127740"/>
                    <a:pt x="50749" y="127740"/>
                  </a:cubicBezTo>
                  <a:cubicBezTo>
                    <a:pt x="50749" y="127740"/>
                    <a:pt x="50749" y="127740"/>
                    <a:pt x="50749" y="127740"/>
                  </a:cubicBezTo>
                  <a:cubicBezTo>
                    <a:pt x="53816" y="130099"/>
                    <a:pt x="50749" y="127740"/>
                    <a:pt x="48859" y="127740"/>
                  </a:cubicBezTo>
                  <a:cubicBezTo>
                    <a:pt x="46972" y="127740"/>
                    <a:pt x="51927" y="130808"/>
                    <a:pt x="52635" y="130572"/>
                  </a:cubicBezTo>
                  <a:cubicBezTo>
                    <a:pt x="53344" y="130336"/>
                    <a:pt x="52635" y="130572"/>
                    <a:pt x="52635" y="130572"/>
                  </a:cubicBezTo>
                  <a:cubicBezTo>
                    <a:pt x="52635" y="130572"/>
                    <a:pt x="52635" y="130572"/>
                    <a:pt x="52635" y="130572"/>
                  </a:cubicBezTo>
                  <a:cubicBezTo>
                    <a:pt x="52635" y="130572"/>
                    <a:pt x="52635" y="130572"/>
                    <a:pt x="54758" y="130572"/>
                  </a:cubicBezTo>
                  <a:cubicBezTo>
                    <a:pt x="56884" y="130572"/>
                    <a:pt x="52872" y="132931"/>
                    <a:pt x="53108" y="134821"/>
                  </a:cubicBezTo>
                  <a:lnTo>
                    <a:pt x="53108" y="134821"/>
                  </a:lnTo>
                  <a:cubicBezTo>
                    <a:pt x="53108" y="134821"/>
                    <a:pt x="53108" y="134821"/>
                    <a:pt x="53108" y="134821"/>
                  </a:cubicBezTo>
                  <a:cubicBezTo>
                    <a:pt x="50749" y="133403"/>
                    <a:pt x="53108" y="134821"/>
                    <a:pt x="51221" y="134821"/>
                  </a:cubicBezTo>
                  <a:cubicBezTo>
                    <a:pt x="49331" y="134821"/>
                    <a:pt x="50040" y="133167"/>
                    <a:pt x="49095" y="132931"/>
                  </a:cubicBezTo>
                  <a:cubicBezTo>
                    <a:pt x="48153" y="132695"/>
                    <a:pt x="49095" y="132931"/>
                    <a:pt x="49095" y="132931"/>
                  </a:cubicBezTo>
                  <a:cubicBezTo>
                    <a:pt x="49095" y="132931"/>
                    <a:pt x="51454" y="135293"/>
                    <a:pt x="49095" y="132931"/>
                  </a:cubicBezTo>
                  <a:cubicBezTo>
                    <a:pt x="46736" y="130572"/>
                    <a:pt x="49095" y="132931"/>
                    <a:pt x="49095" y="135057"/>
                  </a:cubicBezTo>
                  <a:cubicBezTo>
                    <a:pt x="43904" y="131989"/>
                    <a:pt x="46264" y="135057"/>
                    <a:pt x="42960" y="135057"/>
                  </a:cubicBezTo>
                  <a:cubicBezTo>
                    <a:pt x="44613" y="135057"/>
                    <a:pt x="45555" y="137180"/>
                    <a:pt x="42960" y="135057"/>
                  </a:cubicBezTo>
                  <a:cubicBezTo>
                    <a:pt x="43668" y="135762"/>
                    <a:pt x="44377" y="136471"/>
                    <a:pt x="45086" y="136944"/>
                  </a:cubicBezTo>
                  <a:lnTo>
                    <a:pt x="45086" y="136944"/>
                  </a:lnTo>
                  <a:cubicBezTo>
                    <a:pt x="45086" y="136944"/>
                    <a:pt x="42960" y="135526"/>
                    <a:pt x="42254" y="134584"/>
                  </a:cubicBezTo>
                  <a:cubicBezTo>
                    <a:pt x="41545" y="133640"/>
                    <a:pt x="44849" y="136707"/>
                    <a:pt x="42254" y="134584"/>
                  </a:cubicBezTo>
                  <a:cubicBezTo>
                    <a:pt x="44377" y="136471"/>
                    <a:pt x="42254" y="135999"/>
                    <a:pt x="42254" y="136235"/>
                  </a:cubicBezTo>
                  <a:lnTo>
                    <a:pt x="40128" y="134348"/>
                  </a:lnTo>
                  <a:cubicBezTo>
                    <a:pt x="41545" y="136235"/>
                    <a:pt x="40128" y="135762"/>
                    <a:pt x="42723" y="139066"/>
                  </a:cubicBezTo>
                  <a:cubicBezTo>
                    <a:pt x="45322" y="142370"/>
                    <a:pt x="42723" y="139066"/>
                    <a:pt x="42723" y="139066"/>
                  </a:cubicBezTo>
                  <a:lnTo>
                    <a:pt x="39656" y="136707"/>
                  </a:lnTo>
                  <a:cubicBezTo>
                    <a:pt x="40364" y="137652"/>
                    <a:pt x="41309" y="138358"/>
                    <a:pt x="42254" y="138830"/>
                  </a:cubicBezTo>
                  <a:cubicBezTo>
                    <a:pt x="42254" y="138830"/>
                    <a:pt x="42254" y="138830"/>
                    <a:pt x="42254" y="140247"/>
                  </a:cubicBezTo>
                  <a:cubicBezTo>
                    <a:pt x="42254" y="141662"/>
                    <a:pt x="38478" y="137180"/>
                    <a:pt x="38950" y="136944"/>
                  </a:cubicBezTo>
                  <a:lnTo>
                    <a:pt x="38950" y="136944"/>
                  </a:lnTo>
                  <a:cubicBezTo>
                    <a:pt x="36591" y="135762"/>
                    <a:pt x="33993" y="134584"/>
                    <a:pt x="37060" y="136944"/>
                  </a:cubicBezTo>
                  <a:cubicBezTo>
                    <a:pt x="37060" y="136944"/>
                    <a:pt x="35410" y="135293"/>
                    <a:pt x="34465" y="135057"/>
                  </a:cubicBezTo>
                  <a:cubicBezTo>
                    <a:pt x="33523" y="134821"/>
                    <a:pt x="34465" y="135057"/>
                    <a:pt x="34465" y="135057"/>
                  </a:cubicBezTo>
                  <a:lnTo>
                    <a:pt x="35882" y="135057"/>
                  </a:lnTo>
                  <a:cubicBezTo>
                    <a:pt x="35410" y="135057"/>
                    <a:pt x="34701" y="135057"/>
                    <a:pt x="34229" y="135057"/>
                  </a:cubicBezTo>
                  <a:cubicBezTo>
                    <a:pt x="34229" y="135057"/>
                    <a:pt x="34229" y="135057"/>
                    <a:pt x="34229" y="135057"/>
                  </a:cubicBezTo>
                  <a:lnTo>
                    <a:pt x="34229" y="135057"/>
                  </a:lnTo>
                  <a:cubicBezTo>
                    <a:pt x="32578" y="135057"/>
                    <a:pt x="34229" y="135057"/>
                    <a:pt x="34229" y="136471"/>
                  </a:cubicBezTo>
                  <a:lnTo>
                    <a:pt x="34229" y="136471"/>
                  </a:lnTo>
                  <a:lnTo>
                    <a:pt x="33051" y="136471"/>
                  </a:lnTo>
                  <a:cubicBezTo>
                    <a:pt x="33051" y="136471"/>
                    <a:pt x="29038" y="136471"/>
                    <a:pt x="31161" y="137888"/>
                  </a:cubicBezTo>
                  <a:cubicBezTo>
                    <a:pt x="29038" y="137888"/>
                    <a:pt x="31161" y="137888"/>
                    <a:pt x="31161" y="137888"/>
                  </a:cubicBezTo>
                  <a:cubicBezTo>
                    <a:pt x="32106" y="138830"/>
                    <a:pt x="33051" y="140011"/>
                    <a:pt x="33756" y="141192"/>
                  </a:cubicBezTo>
                  <a:cubicBezTo>
                    <a:pt x="33756" y="141192"/>
                    <a:pt x="33756" y="141192"/>
                    <a:pt x="35174" y="141192"/>
                  </a:cubicBezTo>
                  <a:cubicBezTo>
                    <a:pt x="36591" y="141192"/>
                    <a:pt x="35174" y="141192"/>
                    <a:pt x="35174" y="141192"/>
                  </a:cubicBezTo>
                  <a:cubicBezTo>
                    <a:pt x="35174" y="141192"/>
                    <a:pt x="35174" y="141192"/>
                    <a:pt x="33993" y="140011"/>
                  </a:cubicBezTo>
                  <a:cubicBezTo>
                    <a:pt x="32814" y="138830"/>
                    <a:pt x="31870" y="140011"/>
                    <a:pt x="31161" y="140011"/>
                  </a:cubicBezTo>
                  <a:lnTo>
                    <a:pt x="31161" y="140011"/>
                  </a:lnTo>
                  <a:cubicBezTo>
                    <a:pt x="31161" y="140011"/>
                    <a:pt x="31161" y="140011"/>
                    <a:pt x="31161" y="140011"/>
                  </a:cubicBezTo>
                  <a:cubicBezTo>
                    <a:pt x="31161" y="140011"/>
                    <a:pt x="28566" y="140011"/>
                    <a:pt x="31161" y="142370"/>
                  </a:cubicBezTo>
                  <a:lnTo>
                    <a:pt x="34937" y="142370"/>
                  </a:lnTo>
                  <a:cubicBezTo>
                    <a:pt x="34937" y="142370"/>
                    <a:pt x="34937" y="142370"/>
                    <a:pt x="34937" y="142370"/>
                  </a:cubicBezTo>
                  <a:cubicBezTo>
                    <a:pt x="34937" y="142370"/>
                    <a:pt x="34937" y="142370"/>
                    <a:pt x="36355" y="142370"/>
                  </a:cubicBezTo>
                  <a:lnTo>
                    <a:pt x="38005" y="144257"/>
                  </a:lnTo>
                  <a:lnTo>
                    <a:pt x="36118" y="144257"/>
                  </a:lnTo>
                  <a:cubicBezTo>
                    <a:pt x="36118" y="144257"/>
                    <a:pt x="39656" y="147561"/>
                    <a:pt x="37769" y="147092"/>
                  </a:cubicBezTo>
                  <a:cubicBezTo>
                    <a:pt x="35882" y="146619"/>
                    <a:pt x="37769" y="145674"/>
                    <a:pt x="35882" y="144966"/>
                  </a:cubicBezTo>
                  <a:lnTo>
                    <a:pt x="33523" y="143315"/>
                  </a:lnTo>
                  <a:cubicBezTo>
                    <a:pt x="33523" y="143315"/>
                    <a:pt x="37769" y="147092"/>
                    <a:pt x="35646" y="146147"/>
                  </a:cubicBezTo>
                  <a:cubicBezTo>
                    <a:pt x="34937" y="145674"/>
                    <a:pt x="34229" y="145202"/>
                    <a:pt x="33756" y="144493"/>
                  </a:cubicBezTo>
                  <a:cubicBezTo>
                    <a:pt x="32342" y="144493"/>
                    <a:pt x="36118" y="147092"/>
                    <a:pt x="33756" y="146619"/>
                  </a:cubicBezTo>
                  <a:cubicBezTo>
                    <a:pt x="31397" y="146147"/>
                    <a:pt x="32106" y="145202"/>
                    <a:pt x="30925" y="144730"/>
                  </a:cubicBezTo>
                  <a:lnTo>
                    <a:pt x="30925" y="144730"/>
                  </a:lnTo>
                  <a:cubicBezTo>
                    <a:pt x="30925" y="144730"/>
                    <a:pt x="30925" y="144730"/>
                    <a:pt x="32578" y="146619"/>
                  </a:cubicBezTo>
                  <a:cubicBezTo>
                    <a:pt x="34229" y="148506"/>
                    <a:pt x="32578" y="146619"/>
                    <a:pt x="32578" y="146619"/>
                  </a:cubicBezTo>
                  <a:cubicBezTo>
                    <a:pt x="32578" y="146619"/>
                    <a:pt x="32578" y="146619"/>
                    <a:pt x="32578" y="146619"/>
                  </a:cubicBezTo>
                  <a:cubicBezTo>
                    <a:pt x="32578" y="146619"/>
                    <a:pt x="30455" y="144493"/>
                    <a:pt x="29274" y="143788"/>
                  </a:cubicBezTo>
                  <a:lnTo>
                    <a:pt x="29274" y="145438"/>
                  </a:lnTo>
                  <a:lnTo>
                    <a:pt x="27151" y="144024"/>
                  </a:lnTo>
                  <a:cubicBezTo>
                    <a:pt x="27151" y="144024"/>
                    <a:pt x="27151" y="144024"/>
                    <a:pt x="27151" y="144024"/>
                  </a:cubicBezTo>
                  <a:cubicBezTo>
                    <a:pt x="27151" y="144024"/>
                    <a:pt x="27151" y="144024"/>
                    <a:pt x="27151" y="142370"/>
                  </a:cubicBezTo>
                  <a:cubicBezTo>
                    <a:pt x="27151" y="140720"/>
                    <a:pt x="29983" y="145674"/>
                    <a:pt x="27151" y="144024"/>
                  </a:cubicBezTo>
                  <a:cubicBezTo>
                    <a:pt x="24320" y="142370"/>
                    <a:pt x="28802" y="145674"/>
                    <a:pt x="27151" y="144024"/>
                  </a:cubicBezTo>
                  <a:cubicBezTo>
                    <a:pt x="25498" y="142370"/>
                    <a:pt x="27151" y="144024"/>
                    <a:pt x="28566" y="144024"/>
                  </a:cubicBezTo>
                  <a:lnTo>
                    <a:pt x="28566" y="144024"/>
                  </a:lnTo>
                  <a:cubicBezTo>
                    <a:pt x="26915" y="144024"/>
                    <a:pt x="28566" y="144024"/>
                    <a:pt x="26207" y="144024"/>
                  </a:cubicBezTo>
                  <a:cubicBezTo>
                    <a:pt x="23847" y="144024"/>
                    <a:pt x="24792" y="142134"/>
                    <a:pt x="26207" y="144024"/>
                  </a:cubicBezTo>
                  <a:lnTo>
                    <a:pt x="26207" y="142607"/>
                  </a:lnTo>
                  <a:cubicBezTo>
                    <a:pt x="26207" y="142607"/>
                    <a:pt x="23375" y="141192"/>
                    <a:pt x="26207" y="142607"/>
                  </a:cubicBezTo>
                  <a:cubicBezTo>
                    <a:pt x="25262" y="141898"/>
                    <a:pt x="24320" y="141192"/>
                    <a:pt x="23139" y="140484"/>
                  </a:cubicBezTo>
                  <a:cubicBezTo>
                    <a:pt x="25262" y="142370"/>
                    <a:pt x="23139" y="142843"/>
                    <a:pt x="23139" y="143315"/>
                  </a:cubicBezTo>
                  <a:cubicBezTo>
                    <a:pt x="23139" y="143788"/>
                    <a:pt x="23139" y="143315"/>
                    <a:pt x="23139" y="142134"/>
                  </a:cubicBezTo>
                  <a:cubicBezTo>
                    <a:pt x="23139" y="140956"/>
                    <a:pt x="23139" y="142134"/>
                    <a:pt x="20780" y="142134"/>
                  </a:cubicBezTo>
                  <a:cubicBezTo>
                    <a:pt x="18420" y="142134"/>
                    <a:pt x="20780" y="142134"/>
                    <a:pt x="20780" y="143788"/>
                  </a:cubicBezTo>
                  <a:cubicBezTo>
                    <a:pt x="20780" y="145438"/>
                    <a:pt x="20780" y="143788"/>
                    <a:pt x="22194" y="146619"/>
                  </a:cubicBezTo>
                  <a:cubicBezTo>
                    <a:pt x="23611" y="149451"/>
                    <a:pt x="22194" y="146619"/>
                    <a:pt x="22194" y="146619"/>
                  </a:cubicBezTo>
                  <a:lnTo>
                    <a:pt x="22194" y="146619"/>
                  </a:lnTo>
                  <a:cubicBezTo>
                    <a:pt x="22194" y="146619"/>
                    <a:pt x="22194" y="146619"/>
                    <a:pt x="22194" y="146619"/>
                  </a:cubicBezTo>
                  <a:cubicBezTo>
                    <a:pt x="22194" y="146619"/>
                    <a:pt x="22194" y="146619"/>
                    <a:pt x="22194" y="146619"/>
                  </a:cubicBezTo>
                  <a:cubicBezTo>
                    <a:pt x="22194" y="146619"/>
                    <a:pt x="26679" y="149215"/>
                    <a:pt x="25025" y="146619"/>
                  </a:cubicBezTo>
                  <a:cubicBezTo>
                    <a:pt x="27151" y="148034"/>
                    <a:pt x="27624" y="146619"/>
                    <a:pt x="27151" y="146619"/>
                  </a:cubicBezTo>
                  <a:cubicBezTo>
                    <a:pt x="26679" y="146619"/>
                    <a:pt x="29038" y="148034"/>
                    <a:pt x="27151" y="146619"/>
                  </a:cubicBezTo>
                  <a:cubicBezTo>
                    <a:pt x="29747" y="147797"/>
                    <a:pt x="30925" y="147797"/>
                    <a:pt x="30691" y="146619"/>
                  </a:cubicBezTo>
                  <a:cubicBezTo>
                    <a:pt x="32814" y="148270"/>
                    <a:pt x="30691" y="146619"/>
                    <a:pt x="33756" y="148270"/>
                  </a:cubicBezTo>
                  <a:cubicBezTo>
                    <a:pt x="36824" y="149923"/>
                    <a:pt x="33756" y="148270"/>
                    <a:pt x="33756" y="148270"/>
                  </a:cubicBezTo>
                  <a:lnTo>
                    <a:pt x="32342" y="148270"/>
                  </a:lnTo>
                  <a:lnTo>
                    <a:pt x="32342" y="148270"/>
                  </a:lnTo>
                  <a:cubicBezTo>
                    <a:pt x="33051" y="148506"/>
                    <a:pt x="33523" y="148978"/>
                    <a:pt x="33993" y="149687"/>
                  </a:cubicBezTo>
                  <a:cubicBezTo>
                    <a:pt x="33993" y="149687"/>
                    <a:pt x="33993" y="149687"/>
                    <a:pt x="35646" y="149687"/>
                  </a:cubicBezTo>
                  <a:cubicBezTo>
                    <a:pt x="35646" y="149687"/>
                    <a:pt x="37769" y="149687"/>
                    <a:pt x="35646" y="149687"/>
                  </a:cubicBezTo>
                  <a:lnTo>
                    <a:pt x="37060" y="149687"/>
                  </a:lnTo>
                  <a:cubicBezTo>
                    <a:pt x="37060" y="149687"/>
                    <a:pt x="37060" y="149687"/>
                    <a:pt x="38950" y="151101"/>
                  </a:cubicBezTo>
                  <a:cubicBezTo>
                    <a:pt x="40837" y="152519"/>
                    <a:pt x="38950" y="148978"/>
                    <a:pt x="40837" y="151101"/>
                  </a:cubicBezTo>
                  <a:cubicBezTo>
                    <a:pt x="42723" y="153224"/>
                    <a:pt x="40837" y="151101"/>
                    <a:pt x="40837" y="151101"/>
                  </a:cubicBezTo>
                  <a:cubicBezTo>
                    <a:pt x="40837" y="151101"/>
                    <a:pt x="40837" y="151101"/>
                    <a:pt x="40837" y="151101"/>
                  </a:cubicBezTo>
                  <a:cubicBezTo>
                    <a:pt x="41782" y="151810"/>
                    <a:pt x="42490" y="152282"/>
                    <a:pt x="43432" y="152755"/>
                  </a:cubicBezTo>
                  <a:cubicBezTo>
                    <a:pt x="41545" y="150865"/>
                    <a:pt x="43432" y="152755"/>
                    <a:pt x="45322" y="152755"/>
                  </a:cubicBezTo>
                  <a:lnTo>
                    <a:pt x="44141" y="151338"/>
                  </a:lnTo>
                  <a:cubicBezTo>
                    <a:pt x="42490" y="151338"/>
                    <a:pt x="44141" y="151338"/>
                    <a:pt x="44141" y="151338"/>
                  </a:cubicBezTo>
                  <a:lnTo>
                    <a:pt x="41782" y="149687"/>
                  </a:lnTo>
                  <a:cubicBezTo>
                    <a:pt x="40128" y="147797"/>
                    <a:pt x="41782" y="149687"/>
                    <a:pt x="43432" y="149687"/>
                  </a:cubicBezTo>
                  <a:cubicBezTo>
                    <a:pt x="45086" y="149687"/>
                    <a:pt x="41545" y="149687"/>
                    <a:pt x="43432" y="149687"/>
                  </a:cubicBezTo>
                  <a:cubicBezTo>
                    <a:pt x="45322" y="149687"/>
                    <a:pt x="45555" y="150865"/>
                    <a:pt x="46500" y="151810"/>
                  </a:cubicBezTo>
                  <a:lnTo>
                    <a:pt x="48623" y="151810"/>
                  </a:lnTo>
                  <a:cubicBezTo>
                    <a:pt x="50276" y="153224"/>
                    <a:pt x="48623" y="151810"/>
                    <a:pt x="50749" y="151810"/>
                  </a:cubicBezTo>
                  <a:cubicBezTo>
                    <a:pt x="52872" y="151810"/>
                    <a:pt x="50749" y="151810"/>
                    <a:pt x="48859" y="151810"/>
                  </a:cubicBezTo>
                  <a:lnTo>
                    <a:pt x="50749" y="153224"/>
                  </a:lnTo>
                  <a:cubicBezTo>
                    <a:pt x="50749" y="153224"/>
                    <a:pt x="50749" y="153224"/>
                    <a:pt x="51927" y="153224"/>
                  </a:cubicBezTo>
                  <a:cubicBezTo>
                    <a:pt x="50985" y="152519"/>
                    <a:pt x="50040" y="151810"/>
                    <a:pt x="48859" y="151338"/>
                  </a:cubicBezTo>
                  <a:cubicBezTo>
                    <a:pt x="48859" y="151338"/>
                    <a:pt x="50276" y="151338"/>
                    <a:pt x="48859" y="149923"/>
                  </a:cubicBezTo>
                  <a:lnTo>
                    <a:pt x="46264" y="148034"/>
                  </a:lnTo>
                  <a:cubicBezTo>
                    <a:pt x="46264" y="148034"/>
                    <a:pt x="47917" y="148034"/>
                    <a:pt x="48859" y="149451"/>
                  </a:cubicBezTo>
                  <a:lnTo>
                    <a:pt x="48859" y="149451"/>
                  </a:lnTo>
                  <a:cubicBezTo>
                    <a:pt x="51454" y="150865"/>
                    <a:pt x="50749" y="149451"/>
                    <a:pt x="53580" y="149451"/>
                  </a:cubicBezTo>
                  <a:cubicBezTo>
                    <a:pt x="51927" y="147561"/>
                    <a:pt x="53580" y="149451"/>
                    <a:pt x="53580" y="147797"/>
                  </a:cubicBezTo>
                  <a:cubicBezTo>
                    <a:pt x="53580" y="146147"/>
                    <a:pt x="53580" y="149215"/>
                    <a:pt x="56412" y="150629"/>
                  </a:cubicBezTo>
                  <a:cubicBezTo>
                    <a:pt x="59243" y="152046"/>
                    <a:pt x="54758" y="148506"/>
                    <a:pt x="57826" y="150629"/>
                  </a:cubicBezTo>
                  <a:lnTo>
                    <a:pt x="54758" y="148270"/>
                  </a:lnTo>
                  <a:cubicBezTo>
                    <a:pt x="54758" y="148270"/>
                    <a:pt x="54758" y="147092"/>
                    <a:pt x="56176" y="148270"/>
                  </a:cubicBezTo>
                  <a:cubicBezTo>
                    <a:pt x="53816" y="146147"/>
                    <a:pt x="56176" y="146619"/>
                    <a:pt x="56176" y="146383"/>
                  </a:cubicBezTo>
                  <a:lnTo>
                    <a:pt x="56176" y="146383"/>
                  </a:lnTo>
                  <a:cubicBezTo>
                    <a:pt x="56176" y="146383"/>
                    <a:pt x="56176" y="146383"/>
                    <a:pt x="56176" y="146383"/>
                  </a:cubicBezTo>
                  <a:lnTo>
                    <a:pt x="56176" y="146383"/>
                  </a:lnTo>
                  <a:lnTo>
                    <a:pt x="56176" y="146383"/>
                  </a:lnTo>
                  <a:cubicBezTo>
                    <a:pt x="56176" y="146383"/>
                    <a:pt x="56176" y="145202"/>
                    <a:pt x="57826" y="146383"/>
                  </a:cubicBezTo>
                  <a:cubicBezTo>
                    <a:pt x="59480" y="147561"/>
                    <a:pt x="57826" y="146383"/>
                    <a:pt x="57826" y="146383"/>
                  </a:cubicBezTo>
                  <a:cubicBezTo>
                    <a:pt x="57826" y="146383"/>
                    <a:pt x="57826" y="146383"/>
                    <a:pt x="59480" y="146383"/>
                  </a:cubicBezTo>
                  <a:cubicBezTo>
                    <a:pt x="61130" y="146383"/>
                    <a:pt x="59480" y="146383"/>
                    <a:pt x="61839" y="146383"/>
                  </a:cubicBezTo>
                  <a:cubicBezTo>
                    <a:pt x="64198" y="146383"/>
                    <a:pt x="59007" y="144257"/>
                    <a:pt x="59243" y="144024"/>
                  </a:cubicBezTo>
                  <a:cubicBezTo>
                    <a:pt x="59480" y="143788"/>
                    <a:pt x="61130" y="145202"/>
                    <a:pt x="63020" y="146619"/>
                  </a:cubicBezTo>
                  <a:cubicBezTo>
                    <a:pt x="64906" y="148034"/>
                    <a:pt x="63020" y="146619"/>
                    <a:pt x="63020" y="146619"/>
                  </a:cubicBezTo>
                  <a:cubicBezTo>
                    <a:pt x="63020" y="146619"/>
                    <a:pt x="61602" y="145202"/>
                    <a:pt x="59952" y="144024"/>
                  </a:cubicBezTo>
                  <a:cubicBezTo>
                    <a:pt x="58298" y="142843"/>
                    <a:pt x="62783" y="144024"/>
                    <a:pt x="61366" y="144024"/>
                  </a:cubicBezTo>
                  <a:cubicBezTo>
                    <a:pt x="59952" y="144024"/>
                    <a:pt x="63020" y="145438"/>
                    <a:pt x="63962" y="146147"/>
                  </a:cubicBezTo>
                  <a:cubicBezTo>
                    <a:pt x="64906" y="146855"/>
                    <a:pt x="65615" y="146147"/>
                    <a:pt x="66793" y="146147"/>
                  </a:cubicBezTo>
                  <a:lnTo>
                    <a:pt x="65615" y="146147"/>
                  </a:lnTo>
                  <a:lnTo>
                    <a:pt x="64198" y="146147"/>
                  </a:lnTo>
                  <a:cubicBezTo>
                    <a:pt x="65851" y="147561"/>
                    <a:pt x="64198" y="146147"/>
                    <a:pt x="64198" y="146147"/>
                  </a:cubicBezTo>
                  <a:cubicBezTo>
                    <a:pt x="64198" y="146147"/>
                    <a:pt x="64198" y="146147"/>
                    <a:pt x="64198" y="146147"/>
                  </a:cubicBezTo>
                  <a:cubicBezTo>
                    <a:pt x="68210" y="149215"/>
                    <a:pt x="66557" y="146147"/>
                    <a:pt x="69152" y="148034"/>
                  </a:cubicBezTo>
                  <a:cubicBezTo>
                    <a:pt x="71751" y="149923"/>
                    <a:pt x="69152" y="148034"/>
                    <a:pt x="69152" y="148034"/>
                  </a:cubicBezTo>
                  <a:cubicBezTo>
                    <a:pt x="69152" y="148034"/>
                    <a:pt x="70570" y="148034"/>
                    <a:pt x="70806" y="148034"/>
                  </a:cubicBezTo>
                  <a:lnTo>
                    <a:pt x="68210" y="145911"/>
                  </a:lnTo>
                  <a:cubicBezTo>
                    <a:pt x="68210" y="145911"/>
                    <a:pt x="70097" y="145911"/>
                    <a:pt x="70806" y="147561"/>
                  </a:cubicBezTo>
                  <a:cubicBezTo>
                    <a:pt x="71514" y="149215"/>
                    <a:pt x="70806" y="147561"/>
                    <a:pt x="70806" y="147561"/>
                  </a:cubicBezTo>
                  <a:cubicBezTo>
                    <a:pt x="70806" y="147561"/>
                    <a:pt x="69152" y="145674"/>
                    <a:pt x="70806" y="147561"/>
                  </a:cubicBezTo>
                  <a:cubicBezTo>
                    <a:pt x="68447" y="146147"/>
                    <a:pt x="70806" y="147561"/>
                    <a:pt x="68447" y="145202"/>
                  </a:cubicBezTo>
                  <a:cubicBezTo>
                    <a:pt x="70570" y="145202"/>
                    <a:pt x="68447" y="146855"/>
                    <a:pt x="71751" y="147797"/>
                  </a:cubicBezTo>
                  <a:cubicBezTo>
                    <a:pt x="69389" y="145911"/>
                    <a:pt x="70333" y="146147"/>
                    <a:pt x="68919" y="144966"/>
                  </a:cubicBezTo>
                  <a:cubicBezTo>
                    <a:pt x="67502" y="143788"/>
                    <a:pt x="68919" y="146383"/>
                    <a:pt x="71278" y="147092"/>
                  </a:cubicBezTo>
                  <a:cubicBezTo>
                    <a:pt x="73637" y="147797"/>
                    <a:pt x="71278" y="147092"/>
                    <a:pt x="71278" y="145438"/>
                  </a:cubicBezTo>
                  <a:cubicBezTo>
                    <a:pt x="71278" y="143788"/>
                    <a:pt x="71278" y="145438"/>
                    <a:pt x="73165" y="146855"/>
                  </a:cubicBezTo>
                  <a:cubicBezTo>
                    <a:pt x="75052" y="148270"/>
                    <a:pt x="73165" y="146855"/>
                    <a:pt x="73165" y="144966"/>
                  </a:cubicBezTo>
                  <a:cubicBezTo>
                    <a:pt x="73874" y="145438"/>
                    <a:pt x="74818" y="145911"/>
                    <a:pt x="75760" y="146383"/>
                  </a:cubicBezTo>
                  <a:cubicBezTo>
                    <a:pt x="75760" y="146383"/>
                    <a:pt x="75760" y="146383"/>
                    <a:pt x="75760" y="146383"/>
                  </a:cubicBezTo>
                  <a:lnTo>
                    <a:pt x="78356" y="148270"/>
                  </a:lnTo>
                  <a:cubicBezTo>
                    <a:pt x="78356" y="148270"/>
                    <a:pt x="78356" y="148270"/>
                    <a:pt x="78356" y="148270"/>
                  </a:cubicBezTo>
                  <a:lnTo>
                    <a:pt x="76469" y="146855"/>
                  </a:lnTo>
                  <a:cubicBezTo>
                    <a:pt x="76469" y="146855"/>
                    <a:pt x="76469" y="148270"/>
                    <a:pt x="76469" y="148270"/>
                  </a:cubicBezTo>
                  <a:cubicBezTo>
                    <a:pt x="76469" y="148270"/>
                    <a:pt x="78828" y="148270"/>
                    <a:pt x="78356" y="148270"/>
                  </a:cubicBezTo>
                  <a:cubicBezTo>
                    <a:pt x="77886" y="148270"/>
                    <a:pt x="78356" y="148270"/>
                    <a:pt x="78356" y="149451"/>
                  </a:cubicBezTo>
                  <a:cubicBezTo>
                    <a:pt x="78356" y="150629"/>
                    <a:pt x="78356" y="149451"/>
                    <a:pt x="76705" y="149451"/>
                  </a:cubicBezTo>
                  <a:cubicBezTo>
                    <a:pt x="75052" y="149451"/>
                    <a:pt x="76705" y="149451"/>
                    <a:pt x="78119" y="149451"/>
                  </a:cubicBezTo>
                  <a:cubicBezTo>
                    <a:pt x="79537" y="149451"/>
                    <a:pt x="76705" y="149451"/>
                    <a:pt x="76233" y="149451"/>
                  </a:cubicBezTo>
                  <a:cubicBezTo>
                    <a:pt x="75760" y="149451"/>
                    <a:pt x="76233" y="149451"/>
                    <a:pt x="76233" y="149451"/>
                  </a:cubicBezTo>
                  <a:cubicBezTo>
                    <a:pt x="80245" y="152519"/>
                    <a:pt x="74582" y="149451"/>
                    <a:pt x="76233" y="151338"/>
                  </a:cubicBezTo>
                  <a:cubicBezTo>
                    <a:pt x="77886" y="153224"/>
                    <a:pt x="74346" y="149687"/>
                    <a:pt x="74110" y="151338"/>
                  </a:cubicBezTo>
                  <a:lnTo>
                    <a:pt x="77886" y="154169"/>
                  </a:lnTo>
                  <a:cubicBezTo>
                    <a:pt x="77886" y="154169"/>
                    <a:pt x="77886" y="154169"/>
                    <a:pt x="77886" y="154169"/>
                  </a:cubicBezTo>
                  <a:lnTo>
                    <a:pt x="76469" y="154169"/>
                  </a:lnTo>
                  <a:cubicBezTo>
                    <a:pt x="76469" y="154169"/>
                    <a:pt x="76469" y="154169"/>
                    <a:pt x="76469" y="154169"/>
                  </a:cubicBezTo>
                  <a:cubicBezTo>
                    <a:pt x="76469" y="154169"/>
                    <a:pt x="76469" y="154169"/>
                    <a:pt x="78356" y="155823"/>
                  </a:cubicBezTo>
                  <a:cubicBezTo>
                    <a:pt x="80245" y="157473"/>
                    <a:pt x="78356" y="155823"/>
                    <a:pt x="78356" y="157001"/>
                  </a:cubicBezTo>
                  <a:cubicBezTo>
                    <a:pt x="78356" y="158182"/>
                    <a:pt x="76469" y="155350"/>
                    <a:pt x="76233" y="155586"/>
                  </a:cubicBezTo>
                  <a:cubicBezTo>
                    <a:pt x="80718" y="159596"/>
                    <a:pt x="76233" y="157945"/>
                    <a:pt x="76233" y="158890"/>
                  </a:cubicBezTo>
                  <a:cubicBezTo>
                    <a:pt x="75524" y="158182"/>
                    <a:pt x="74818" y="157237"/>
                    <a:pt x="73874" y="156764"/>
                  </a:cubicBezTo>
                  <a:cubicBezTo>
                    <a:pt x="73874" y="156764"/>
                    <a:pt x="76941" y="156764"/>
                    <a:pt x="77414" y="156764"/>
                  </a:cubicBezTo>
                  <a:cubicBezTo>
                    <a:pt x="77886" y="156764"/>
                    <a:pt x="75760" y="156764"/>
                    <a:pt x="77414" y="156764"/>
                  </a:cubicBezTo>
                  <a:cubicBezTo>
                    <a:pt x="79064" y="156764"/>
                    <a:pt x="77414" y="156764"/>
                    <a:pt x="74818" y="155114"/>
                  </a:cubicBezTo>
                  <a:cubicBezTo>
                    <a:pt x="74818" y="155114"/>
                    <a:pt x="73165" y="153460"/>
                    <a:pt x="71987" y="153224"/>
                  </a:cubicBezTo>
                  <a:cubicBezTo>
                    <a:pt x="70806" y="152991"/>
                    <a:pt x="71987" y="153224"/>
                    <a:pt x="71987" y="153224"/>
                  </a:cubicBezTo>
                  <a:cubicBezTo>
                    <a:pt x="71042" y="152519"/>
                    <a:pt x="70333" y="152046"/>
                    <a:pt x="69389" y="151574"/>
                  </a:cubicBezTo>
                  <a:cubicBezTo>
                    <a:pt x="69389" y="151574"/>
                    <a:pt x="69389" y="151574"/>
                    <a:pt x="69389" y="153933"/>
                  </a:cubicBezTo>
                  <a:lnTo>
                    <a:pt x="67502" y="153933"/>
                  </a:lnTo>
                  <a:cubicBezTo>
                    <a:pt x="67502" y="153933"/>
                    <a:pt x="69389" y="153933"/>
                    <a:pt x="67502" y="153933"/>
                  </a:cubicBezTo>
                  <a:cubicBezTo>
                    <a:pt x="65615" y="153933"/>
                    <a:pt x="67502" y="153933"/>
                    <a:pt x="65143" y="153933"/>
                  </a:cubicBezTo>
                  <a:lnTo>
                    <a:pt x="67029" y="156056"/>
                  </a:lnTo>
                  <a:lnTo>
                    <a:pt x="64198" y="154169"/>
                  </a:lnTo>
                  <a:cubicBezTo>
                    <a:pt x="65143" y="155350"/>
                    <a:pt x="66321" y="156056"/>
                    <a:pt x="67738" y="156528"/>
                  </a:cubicBezTo>
                  <a:cubicBezTo>
                    <a:pt x="67738" y="156528"/>
                    <a:pt x="64906" y="155114"/>
                    <a:pt x="67738" y="156528"/>
                  </a:cubicBezTo>
                  <a:cubicBezTo>
                    <a:pt x="70570" y="157945"/>
                    <a:pt x="65379" y="154405"/>
                    <a:pt x="63725" y="153697"/>
                  </a:cubicBezTo>
                  <a:lnTo>
                    <a:pt x="63725" y="153697"/>
                  </a:lnTo>
                  <a:cubicBezTo>
                    <a:pt x="63725" y="154878"/>
                    <a:pt x="63725" y="153697"/>
                    <a:pt x="61839" y="153697"/>
                  </a:cubicBezTo>
                  <a:cubicBezTo>
                    <a:pt x="59952" y="153697"/>
                    <a:pt x="64906" y="155586"/>
                    <a:pt x="64906" y="155350"/>
                  </a:cubicBezTo>
                  <a:cubicBezTo>
                    <a:pt x="64906" y="155114"/>
                    <a:pt x="68210" y="158418"/>
                    <a:pt x="66557" y="157473"/>
                  </a:cubicBezTo>
                  <a:cubicBezTo>
                    <a:pt x="64906" y="156528"/>
                    <a:pt x="66557" y="157473"/>
                    <a:pt x="65143" y="157473"/>
                  </a:cubicBezTo>
                  <a:cubicBezTo>
                    <a:pt x="63725" y="157473"/>
                    <a:pt x="65143" y="157473"/>
                    <a:pt x="63962" y="157473"/>
                  </a:cubicBezTo>
                  <a:cubicBezTo>
                    <a:pt x="62783" y="157473"/>
                    <a:pt x="65851" y="157473"/>
                    <a:pt x="66087" y="159360"/>
                  </a:cubicBezTo>
                  <a:lnTo>
                    <a:pt x="64198" y="157945"/>
                  </a:lnTo>
                  <a:cubicBezTo>
                    <a:pt x="62547" y="157945"/>
                    <a:pt x="66321" y="160068"/>
                    <a:pt x="64198" y="159360"/>
                  </a:cubicBezTo>
                  <a:cubicBezTo>
                    <a:pt x="62075" y="158654"/>
                    <a:pt x="62547" y="157709"/>
                    <a:pt x="61130" y="157001"/>
                  </a:cubicBezTo>
                  <a:lnTo>
                    <a:pt x="63253" y="159124"/>
                  </a:lnTo>
                  <a:lnTo>
                    <a:pt x="63253" y="159124"/>
                  </a:lnTo>
                  <a:cubicBezTo>
                    <a:pt x="63253" y="159124"/>
                    <a:pt x="63253" y="159124"/>
                    <a:pt x="60894" y="156764"/>
                  </a:cubicBezTo>
                  <a:cubicBezTo>
                    <a:pt x="58535" y="154405"/>
                    <a:pt x="60894" y="156764"/>
                    <a:pt x="58062" y="156764"/>
                  </a:cubicBezTo>
                  <a:cubicBezTo>
                    <a:pt x="55231" y="156764"/>
                    <a:pt x="58062" y="156764"/>
                    <a:pt x="58062" y="158418"/>
                  </a:cubicBezTo>
                  <a:cubicBezTo>
                    <a:pt x="58062" y="160068"/>
                    <a:pt x="55703" y="158418"/>
                    <a:pt x="54289" y="158418"/>
                  </a:cubicBezTo>
                  <a:cubicBezTo>
                    <a:pt x="52872" y="158418"/>
                    <a:pt x="54289" y="158418"/>
                    <a:pt x="54289" y="156528"/>
                  </a:cubicBezTo>
                  <a:cubicBezTo>
                    <a:pt x="54289" y="154641"/>
                    <a:pt x="54289" y="158654"/>
                    <a:pt x="52635" y="156528"/>
                  </a:cubicBezTo>
                  <a:lnTo>
                    <a:pt x="54053" y="156528"/>
                  </a:lnTo>
                  <a:cubicBezTo>
                    <a:pt x="55467" y="157945"/>
                    <a:pt x="54053" y="156528"/>
                    <a:pt x="54053" y="157945"/>
                  </a:cubicBezTo>
                  <a:cubicBezTo>
                    <a:pt x="50512" y="155823"/>
                    <a:pt x="54053" y="157945"/>
                    <a:pt x="50276" y="157945"/>
                  </a:cubicBezTo>
                  <a:cubicBezTo>
                    <a:pt x="50276" y="159596"/>
                    <a:pt x="50276" y="157945"/>
                    <a:pt x="50276" y="160541"/>
                  </a:cubicBezTo>
                  <a:cubicBezTo>
                    <a:pt x="50276" y="163136"/>
                    <a:pt x="50276" y="160541"/>
                    <a:pt x="51927" y="160541"/>
                  </a:cubicBezTo>
                  <a:cubicBezTo>
                    <a:pt x="53580" y="160541"/>
                    <a:pt x="49568" y="160541"/>
                    <a:pt x="46736" y="157945"/>
                  </a:cubicBezTo>
                  <a:lnTo>
                    <a:pt x="50512" y="161249"/>
                  </a:lnTo>
                  <a:cubicBezTo>
                    <a:pt x="50512" y="161249"/>
                    <a:pt x="50512" y="161249"/>
                    <a:pt x="48859" y="161249"/>
                  </a:cubicBezTo>
                  <a:cubicBezTo>
                    <a:pt x="47208" y="161249"/>
                    <a:pt x="48859" y="161249"/>
                    <a:pt x="48859" y="159596"/>
                  </a:cubicBezTo>
                  <a:cubicBezTo>
                    <a:pt x="48859" y="157945"/>
                    <a:pt x="46736" y="159596"/>
                    <a:pt x="46972" y="159596"/>
                  </a:cubicBezTo>
                  <a:cubicBezTo>
                    <a:pt x="47208" y="159596"/>
                    <a:pt x="44849" y="157945"/>
                    <a:pt x="46972" y="159596"/>
                  </a:cubicBezTo>
                  <a:cubicBezTo>
                    <a:pt x="49095" y="161249"/>
                    <a:pt x="46972" y="159596"/>
                    <a:pt x="46972" y="159596"/>
                  </a:cubicBezTo>
                  <a:lnTo>
                    <a:pt x="48389" y="159596"/>
                  </a:lnTo>
                  <a:cubicBezTo>
                    <a:pt x="48389" y="159596"/>
                    <a:pt x="43432" y="157709"/>
                    <a:pt x="44613" y="159596"/>
                  </a:cubicBezTo>
                  <a:lnTo>
                    <a:pt x="42723" y="159596"/>
                  </a:lnTo>
                  <a:cubicBezTo>
                    <a:pt x="42723" y="159596"/>
                    <a:pt x="42723" y="159596"/>
                    <a:pt x="42723" y="159596"/>
                  </a:cubicBezTo>
                  <a:cubicBezTo>
                    <a:pt x="38714" y="157473"/>
                    <a:pt x="42723" y="159596"/>
                    <a:pt x="38005" y="159596"/>
                  </a:cubicBezTo>
                  <a:cubicBezTo>
                    <a:pt x="38005" y="161249"/>
                    <a:pt x="38005" y="159596"/>
                    <a:pt x="34701" y="159596"/>
                  </a:cubicBezTo>
                  <a:lnTo>
                    <a:pt x="32578" y="157001"/>
                  </a:lnTo>
                  <a:cubicBezTo>
                    <a:pt x="32578" y="157001"/>
                    <a:pt x="32578" y="159832"/>
                    <a:pt x="32578" y="158418"/>
                  </a:cubicBezTo>
                  <a:cubicBezTo>
                    <a:pt x="35410" y="160541"/>
                    <a:pt x="36355" y="161955"/>
                    <a:pt x="39656" y="164081"/>
                  </a:cubicBezTo>
                  <a:lnTo>
                    <a:pt x="37060" y="164081"/>
                  </a:lnTo>
                  <a:cubicBezTo>
                    <a:pt x="39892" y="166204"/>
                    <a:pt x="39186" y="164081"/>
                    <a:pt x="42723" y="166676"/>
                  </a:cubicBezTo>
                  <a:cubicBezTo>
                    <a:pt x="46264" y="169272"/>
                    <a:pt x="42723" y="166676"/>
                    <a:pt x="41073" y="166676"/>
                  </a:cubicBezTo>
                  <a:cubicBezTo>
                    <a:pt x="39422" y="166676"/>
                    <a:pt x="41073" y="166676"/>
                    <a:pt x="41073" y="168799"/>
                  </a:cubicBezTo>
                  <a:cubicBezTo>
                    <a:pt x="40128" y="167854"/>
                    <a:pt x="38950" y="167149"/>
                    <a:pt x="37533" y="166440"/>
                  </a:cubicBezTo>
                  <a:cubicBezTo>
                    <a:pt x="38478" y="167149"/>
                    <a:pt x="39422" y="168091"/>
                    <a:pt x="40128" y="169036"/>
                  </a:cubicBezTo>
                  <a:cubicBezTo>
                    <a:pt x="38714" y="169036"/>
                    <a:pt x="36591" y="167149"/>
                    <a:pt x="38478" y="169036"/>
                  </a:cubicBezTo>
                  <a:cubicBezTo>
                    <a:pt x="40364" y="170922"/>
                    <a:pt x="36591" y="167385"/>
                    <a:pt x="36355" y="167621"/>
                  </a:cubicBezTo>
                  <a:cubicBezTo>
                    <a:pt x="36118" y="167854"/>
                    <a:pt x="36355" y="167621"/>
                    <a:pt x="34701" y="166204"/>
                  </a:cubicBezTo>
                  <a:cubicBezTo>
                    <a:pt x="33051" y="164790"/>
                    <a:pt x="34701" y="166204"/>
                    <a:pt x="34701" y="166204"/>
                  </a:cubicBezTo>
                  <a:cubicBezTo>
                    <a:pt x="34701" y="166204"/>
                    <a:pt x="32578" y="164317"/>
                    <a:pt x="31397" y="163609"/>
                  </a:cubicBezTo>
                  <a:cubicBezTo>
                    <a:pt x="30219" y="162900"/>
                    <a:pt x="34229" y="166204"/>
                    <a:pt x="32578" y="165259"/>
                  </a:cubicBezTo>
                  <a:cubicBezTo>
                    <a:pt x="33051" y="165968"/>
                    <a:pt x="33993" y="166676"/>
                    <a:pt x="34937" y="166913"/>
                  </a:cubicBezTo>
                  <a:cubicBezTo>
                    <a:pt x="34937" y="166913"/>
                    <a:pt x="34937" y="166913"/>
                    <a:pt x="36824" y="169036"/>
                  </a:cubicBezTo>
                  <a:cubicBezTo>
                    <a:pt x="38714" y="171158"/>
                    <a:pt x="34701" y="167854"/>
                    <a:pt x="36824" y="169036"/>
                  </a:cubicBezTo>
                  <a:cubicBezTo>
                    <a:pt x="38950" y="170217"/>
                    <a:pt x="38241" y="169036"/>
                    <a:pt x="39186" y="170453"/>
                  </a:cubicBezTo>
                  <a:cubicBezTo>
                    <a:pt x="40128" y="171867"/>
                    <a:pt x="38005" y="170453"/>
                    <a:pt x="39186" y="170453"/>
                  </a:cubicBezTo>
                  <a:cubicBezTo>
                    <a:pt x="40364" y="170453"/>
                    <a:pt x="37769" y="169036"/>
                    <a:pt x="36824" y="168563"/>
                  </a:cubicBezTo>
                  <a:cubicBezTo>
                    <a:pt x="35882" y="168091"/>
                    <a:pt x="36824" y="168563"/>
                    <a:pt x="36824" y="168563"/>
                  </a:cubicBezTo>
                  <a:cubicBezTo>
                    <a:pt x="36824" y="168563"/>
                    <a:pt x="36824" y="170217"/>
                    <a:pt x="34229" y="168563"/>
                  </a:cubicBezTo>
                  <a:lnTo>
                    <a:pt x="36355" y="170453"/>
                  </a:lnTo>
                  <a:lnTo>
                    <a:pt x="38714" y="171867"/>
                  </a:lnTo>
                  <a:cubicBezTo>
                    <a:pt x="38241" y="171631"/>
                    <a:pt x="37533" y="171631"/>
                    <a:pt x="37060" y="171867"/>
                  </a:cubicBezTo>
                  <a:cubicBezTo>
                    <a:pt x="37060" y="171867"/>
                    <a:pt x="39422" y="171867"/>
                    <a:pt x="40837" y="171867"/>
                  </a:cubicBezTo>
                  <a:cubicBezTo>
                    <a:pt x="42254" y="171867"/>
                    <a:pt x="38478" y="171867"/>
                    <a:pt x="39186" y="171867"/>
                  </a:cubicBezTo>
                  <a:lnTo>
                    <a:pt x="41545" y="171867"/>
                  </a:lnTo>
                  <a:cubicBezTo>
                    <a:pt x="41545" y="171867"/>
                    <a:pt x="40128" y="171867"/>
                    <a:pt x="41545" y="173520"/>
                  </a:cubicBezTo>
                  <a:lnTo>
                    <a:pt x="38950" y="171631"/>
                  </a:lnTo>
                  <a:cubicBezTo>
                    <a:pt x="38950" y="171631"/>
                    <a:pt x="38950" y="171631"/>
                    <a:pt x="38950" y="171631"/>
                  </a:cubicBezTo>
                  <a:lnTo>
                    <a:pt x="37533" y="170217"/>
                  </a:lnTo>
                  <a:cubicBezTo>
                    <a:pt x="37533" y="170217"/>
                    <a:pt x="37533" y="170217"/>
                    <a:pt x="37533" y="170217"/>
                  </a:cubicBezTo>
                  <a:cubicBezTo>
                    <a:pt x="37533" y="170217"/>
                    <a:pt x="37533" y="170217"/>
                    <a:pt x="39656" y="172812"/>
                  </a:cubicBezTo>
                  <a:cubicBezTo>
                    <a:pt x="41782" y="175407"/>
                    <a:pt x="37297" y="170922"/>
                    <a:pt x="36118" y="170453"/>
                  </a:cubicBezTo>
                  <a:cubicBezTo>
                    <a:pt x="34937" y="169980"/>
                    <a:pt x="36118" y="170453"/>
                    <a:pt x="33993" y="170453"/>
                  </a:cubicBezTo>
                  <a:cubicBezTo>
                    <a:pt x="31870" y="170453"/>
                    <a:pt x="33993" y="170453"/>
                    <a:pt x="33993" y="170453"/>
                  </a:cubicBezTo>
                  <a:cubicBezTo>
                    <a:pt x="33993" y="170453"/>
                    <a:pt x="33993" y="170453"/>
                    <a:pt x="33993" y="170453"/>
                  </a:cubicBezTo>
                  <a:cubicBezTo>
                    <a:pt x="33993" y="170453"/>
                    <a:pt x="33993" y="170453"/>
                    <a:pt x="32106" y="170453"/>
                  </a:cubicBezTo>
                  <a:lnTo>
                    <a:pt x="34701" y="173048"/>
                  </a:lnTo>
                  <a:cubicBezTo>
                    <a:pt x="34701" y="173048"/>
                    <a:pt x="34701" y="173048"/>
                    <a:pt x="36118" y="174935"/>
                  </a:cubicBezTo>
                  <a:cubicBezTo>
                    <a:pt x="37533" y="176822"/>
                    <a:pt x="34937" y="173754"/>
                    <a:pt x="33993" y="173520"/>
                  </a:cubicBezTo>
                  <a:cubicBezTo>
                    <a:pt x="33051" y="173284"/>
                    <a:pt x="33993" y="173520"/>
                    <a:pt x="33993" y="173520"/>
                  </a:cubicBezTo>
                  <a:cubicBezTo>
                    <a:pt x="33993" y="173520"/>
                    <a:pt x="35410" y="174935"/>
                    <a:pt x="33993" y="175171"/>
                  </a:cubicBezTo>
                  <a:cubicBezTo>
                    <a:pt x="33051" y="174462"/>
                    <a:pt x="31870" y="173284"/>
                    <a:pt x="31161" y="172339"/>
                  </a:cubicBezTo>
                  <a:cubicBezTo>
                    <a:pt x="31161" y="172339"/>
                    <a:pt x="33523" y="173754"/>
                    <a:pt x="31161" y="172339"/>
                  </a:cubicBezTo>
                  <a:cubicBezTo>
                    <a:pt x="28802" y="170922"/>
                    <a:pt x="29274" y="172339"/>
                    <a:pt x="31161" y="172339"/>
                  </a:cubicBezTo>
                  <a:cubicBezTo>
                    <a:pt x="33051" y="172339"/>
                    <a:pt x="29747" y="172339"/>
                    <a:pt x="29038" y="172339"/>
                  </a:cubicBezTo>
                  <a:cubicBezTo>
                    <a:pt x="28329" y="172339"/>
                    <a:pt x="30455" y="174935"/>
                    <a:pt x="29038" y="173754"/>
                  </a:cubicBezTo>
                  <a:cubicBezTo>
                    <a:pt x="27624" y="172576"/>
                    <a:pt x="29038" y="173754"/>
                    <a:pt x="29038" y="173754"/>
                  </a:cubicBezTo>
                  <a:cubicBezTo>
                    <a:pt x="29038" y="173754"/>
                    <a:pt x="29038" y="173754"/>
                    <a:pt x="27388" y="173754"/>
                  </a:cubicBezTo>
                  <a:cubicBezTo>
                    <a:pt x="25734" y="173754"/>
                    <a:pt x="27388" y="173754"/>
                    <a:pt x="27388" y="175407"/>
                  </a:cubicBezTo>
                  <a:cubicBezTo>
                    <a:pt x="27388" y="177058"/>
                    <a:pt x="30219" y="176822"/>
                    <a:pt x="28566" y="175407"/>
                  </a:cubicBezTo>
                  <a:cubicBezTo>
                    <a:pt x="26915" y="173990"/>
                    <a:pt x="30691" y="177294"/>
                    <a:pt x="32106" y="177530"/>
                  </a:cubicBezTo>
                  <a:cubicBezTo>
                    <a:pt x="33523" y="177766"/>
                    <a:pt x="32106" y="177530"/>
                    <a:pt x="32106" y="177530"/>
                  </a:cubicBezTo>
                  <a:cubicBezTo>
                    <a:pt x="32106" y="177530"/>
                    <a:pt x="33523" y="177530"/>
                    <a:pt x="34937" y="179420"/>
                  </a:cubicBezTo>
                  <a:cubicBezTo>
                    <a:pt x="36355" y="181307"/>
                    <a:pt x="34937" y="179420"/>
                    <a:pt x="34937" y="179420"/>
                  </a:cubicBezTo>
                  <a:cubicBezTo>
                    <a:pt x="34937" y="179420"/>
                    <a:pt x="34937" y="179420"/>
                    <a:pt x="33756" y="178003"/>
                  </a:cubicBezTo>
                  <a:cubicBezTo>
                    <a:pt x="32578" y="176588"/>
                    <a:pt x="33756" y="178003"/>
                    <a:pt x="31870" y="178003"/>
                  </a:cubicBezTo>
                  <a:cubicBezTo>
                    <a:pt x="29983" y="178003"/>
                    <a:pt x="33287" y="178003"/>
                    <a:pt x="31870" y="178003"/>
                  </a:cubicBezTo>
                  <a:cubicBezTo>
                    <a:pt x="30455" y="178003"/>
                    <a:pt x="33287" y="179420"/>
                    <a:pt x="34229" y="179653"/>
                  </a:cubicBezTo>
                  <a:cubicBezTo>
                    <a:pt x="35174" y="179889"/>
                    <a:pt x="34229" y="179653"/>
                    <a:pt x="34229" y="179653"/>
                  </a:cubicBezTo>
                  <a:cubicBezTo>
                    <a:pt x="34229" y="179653"/>
                    <a:pt x="36591" y="181543"/>
                    <a:pt x="35646" y="181070"/>
                  </a:cubicBezTo>
                  <a:cubicBezTo>
                    <a:pt x="34701" y="180598"/>
                    <a:pt x="38241" y="181070"/>
                    <a:pt x="37769" y="181070"/>
                  </a:cubicBezTo>
                  <a:cubicBezTo>
                    <a:pt x="40837" y="183193"/>
                    <a:pt x="39422" y="181070"/>
                    <a:pt x="42018" y="183193"/>
                  </a:cubicBezTo>
                  <a:cubicBezTo>
                    <a:pt x="44613" y="185319"/>
                    <a:pt x="40364" y="181543"/>
                    <a:pt x="42018" y="181307"/>
                  </a:cubicBezTo>
                  <a:lnTo>
                    <a:pt x="43432" y="182721"/>
                  </a:lnTo>
                  <a:cubicBezTo>
                    <a:pt x="45791" y="184138"/>
                    <a:pt x="44849" y="182721"/>
                    <a:pt x="45791" y="182721"/>
                  </a:cubicBezTo>
                  <a:lnTo>
                    <a:pt x="44377" y="182721"/>
                  </a:lnTo>
                  <a:cubicBezTo>
                    <a:pt x="42960" y="181307"/>
                    <a:pt x="44377" y="182721"/>
                    <a:pt x="44377" y="181070"/>
                  </a:cubicBezTo>
                  <a:cubicBezTo>
                    <a:pt x="44377" y="179420"/>
                    <a:pt x="46500" y="182721"/>
                    <a:pt x="46027" y="181070"/>
                  </a:cubicBezTo>
                  <a:cubicBezTo>
                    <a:pt x="45555" y="179420"/>
                    <a:pt x="46027" y="181070"/>
                    <a:pt x="47445" y="182488"/>
                  </a:cubicBezTo>
                  <a:cubicBezTo>
                    <a:pt x="48859" y="183902"/>
                    <a:pt x="47445" y="182488"/>
                    <a:pt x="50276" y="182488"/>
                  </a:cubicBezTo>
                  <a:cubicBezTo>
                    <a:pt x="46972" y="179653"/>
                    <a:pt x="52399" y="182488"/>
                    <a:pt x="50276" y="180834"/>
                  </a:cubicBezTo>
                  <a:cubicBezTo>
                    <a:pt x="52163" y="182488"/>
                    <a:pt x="50276" y="180834"/>
                    <a:pt x="52635" y="182488"/>
                  </a:cubicBezTo>
                  <a:cubicBezTo>
                    <a:pt x="54995" y="184138"/>
                    <a:pt x="52635" y="182488"/>
                    <a:pt x="51221" y="182488"/>
                  </a:cubicBezTo>
                  <a:cubicBezTo>
                    <a:pt x="53580" y="184611"/>
                    <a:pt x="51221" y="182488"/>
                    <a:pt x="49095" y="182488"/>
                  </a:cubicBezTo>
                  <a:lnTo>
                    <a:pt x="51691" y="185083"/>
                  </a:lnTo>
                  <a:cubicBezTo>
                    <a:pt x="49095" y="182251"/>
                    <a:pt x="57826" y="187442"/>
                    <a:pt x="51691" y="182251"/>
                  </a:cubicBezTo>
                  <a:cubicBezTo>
                    <a:pt x="51691" y="182251"/>
                    <a:pt x="51691" y="182251"/>
                    <a:pt x="53816" y="182251"/>
                  </a:cubicBezTo>
                  <a:lnTo>
                    <a:pt x="52399" y="182251"/>
                  </a:lnTo>
                  <a:lnTo>
                    <a:pt x="50749" y="180362"/>
                  </a:lnTo>
                  <a:lnTo>
                    <a:pt x="50749" y="180362"/>
                  </a:lnTo>
                  <a:cubicBezTo>
                    <a:pt x="50749" y="180362"/>
                    <a:pt x="50749" y="180362"/>
                    <a:pt x="50749" y="182015"/>
                  </a:cubicBezTo>
                  <a:lnTo>
                    <a:pt x="52872" y="182015"/>
                  </a:lnTo>
                  <a:lnTo>
                    <a:pt x="52872" y="182015"/>
                  </a:lnTo>
                  <a:cubicBezTo>
                    <a:pt x="52872" y="182015"/>
                    <a:pt x="52872" y="182015"/>
                    <a:pt x="52872" y="182015"/>
                  </a:cubicBezTo>
                  <a:cubicBezTo>
                    <a:pt x="53816" y="182488"/>
                    <a:pt x="54522" y="183193"/>
                    <a:pt x="54995" y="183902"/>
                  </a:cubicBezTo>
                  <a:cubicBezTo>
                    <a:pt x="54995" y="183902"/>
                    <a:pt x="52163" y="181307"/>
                    <a:pt x="54995" y="181779"/>
                  </a:cubicBezTo>
                  <a:lnTo>
                    <a:pt x="53344" y="181779"/>
                  </a:lnTo>
                  <a:cubicBezTo>
                    <a:pt x="53344" y="181779"/>
                    <a:pt x="53344" y="181779"/>
                    <a:pt x="53344" y="181779"/>
                  </a:cubicBezTo>
                  <a:cubicBezTo>
                    <a:pt x="54995" y="183193"/>
                    <a:pt x="57120" y="184138"/>
                    <a:pt x="59243" y="184847"/>
                  </a:cubicBezTo>
                  <a:cubicBezTo>
                    <a:pt x="59243" y="184847"/>
                    <a:pt x="56884" y="184847"/>
                    <a:pt x="59243" y="186733"/>
                  </a:cubicBezTo>
                  <a:cubicBezTo>
                    <a:pt x="61602" y="188620"/>
                    <a:pt x="57354" y="186733"/>
                    <a:pt x="57590" y="186733"/>
                  </a:cubicBezTo>
                  <a:cubicBezTo>
                    <a:pt x="57826" y="186733"/>
                    <a:pt x="57590" y="186733"/>
                    <a:pt x="59480" y="186733"/>
                  </a:cubicBezTo>
                  <a:cubicBezTo>
                    <a:pt x="61366" y="186733"/>
                    <a:pt x="59480" y="186733"/>
                    <a:pt x="60894" y="188620"/>
                  </a:cubicBezTo>
                  <a:cubicBezTo>
                    <a:pt x="57826" y="186497"/>
                    <a:pt x="60894" y="188620"/>
                    <a:pt x="57120" y="186261"/>
                  </a:cubicBezTo>
                  <a:cubicBezTo>
                    <a:pt x="58062" y="187442"/>
                    <a:pt x="59243" y="188387"/>
                    <a:pt x="60658" y="189093"/>
                  </a:cubicBezTo>
                  <a:cubicBezTo>
                    <a:pt x="60658" y="189093"/>
                    <a:pt x="59007" y="189093"/>
                    <a:pt x="58298" y="187914"/>
                  </a:cubicBezTo>
                  <a:cubicBezTo>
                    <a:pt x="57590" y="186733"/>
                    <a:pt x="58298" y="187914"/>
                    <a:pt x="59480" y="189565"/>
                  </a:cubicBezTo>
                  <a:lnTo>
                    <a:pt x="57354" y="188151"/>
                  </a:lnTo>
                  <a:cubicBezTo>
                    <a:pt x="58771" y="189565"/>
                    <a:pt x="57354" y="188151"/>
                    <a:pt x="57354" y="188151"/>
                  </a:cubicBezTo>
                  <a:cubicBezTo>
                    <a:pt x="57354" y="188151"/>
                    <a:pt x="57354" y="188151"/>
                    <a:pt x="57354" y="190037"/>
                  </a:cubicBezTo>
                  <a:cubicBezTo>
                    <a:pt x="57354" y="191924"/>
                    <a:pt x="55703" y="188620"/>
                    <a:pt x="54995" y="188151"/>
                  </a:cubicBezTo>
                  <a:cubicBezTo>
                    <a:pt x="54289" y="187678"/>
                    <a:pt x="56884" y="188151"/>
                    <a:pt x="54995" y="186261"/>
                  </a:cubicBezTo>
                  <a:cubicBezTo>
                    <a:pt x="53108" y="184374"/>
                    <a:pt x="54995" y="186261"/>
                    <a:pt x="54995" y="187678"/>
                  </a:cubicBezTo>
                  <a:lnTo>
                    <a:pt x="53580" y="187678"/>
                  </a:lnTo>
                  <a:cubicBezTo>
                    <a:pt x="53580" y="189093"/>
                    <a:pt x="53580" y="189093"/>
                    <a:pt x="53580" y="187678"/>
                  </a:cubicBezTo>
                  <a:cubicBezTo>
                    <a:pt x="53580" y="186261"/>
                    <a:pt x="55939" y="189565"/>
                    <a:pt x="56648" y="190746"/>
                  </a:cubicBezTo>
                  <a:lnTo>
                    <a:pt x="56648" y="190746"/>
                  </a:lnTo>
                  <a:lnTo>
                    <a:pt x="54053" y="188620"/>
                  </a:lnTo>
                  <a:cubicBezTo>
                    <a:pt x="52399" y="187442"/>
                    <a:pt x="54053" y="188620"/>
                    <a:pt x="52399" y="188620"/>
                  </a:cubicBezTo>
                  <a:lnTo>
                    <a:pt x="53580" y="189801"/>
                  </a:lnTo>
                  <a:cubicBezTo>
                    <a:pt x="53580" y="189801"/>
                    <a:pt x="50512" y="188387"/>
                    <a:pt x="53580" y="189801"/>
                  </a:cubicBezTo>
                  <a:cubicBezTo>
                    <a:pt x="51927" y="189801"/>
                    <a:pt x="53580" y="189801"/>
                    <a:pt x="50040" y="189801"/>
                  </a:cubicBezTo>
                  <a:cubicBezTo>
                    <a:pt x="51454" y="191218"/>
                    <a:pt x="50040" y="189801"/>
                    <a:pt x="50040" y="189801"/>
                  </a:cubicBezTo>
                  <a:lnTo>
                    <a:pt x="52635" y="192397"/>
                  </a:lnTo>
                  <a:cubicBezTo>
                    <a:pt x="53816" y="192869"/>
                    <a:pt x="54758" y="193341"/>
                    <a:pt x="55703" y="194050"/>
                  </a:cubicBezTo>
                  <a:lnTo>
                    <a:pt x="53344" y="191688"/>
                  </a:lnTo>
                  <a:cubicBezTo>
                    <a:pt x="53344" y="191688"/>
                    <a:pt x="54758" y="191688"/>
                    <a:pt x="53344" y="191688"/>
                  </a:cubicBezTo>
                  <a:cubicBezTo>
                    <a:pt x="54522" y="192397"/>
                    <a:pt x="55467" y="193341"/>
                    <a:pt x="56412" y="194520"/>
                  </a:cubicBezTo>
                  <a:cubicBezTo>
                    <a:pt x="56412" y="194520"/>
                    <a:pt x="56412" y="194520"/>
                    <a:pt x="58771" y="194520"/>
                  </a:cubicBezTo>
                  <a:cubicBezTo>
                    <a:pt x="61130" y="194520"/>
                    <a:pt x="58771" y="192397"/>
                    <a:pt x="60658" y="194520"/>
                  </a:cubicBezTo>
                  <a:cubicBezTo>
                    <a:pt x="62547" y="196645"/>
                    <a:pt x="60658" y="194520"/>
                    <a:pt x="60658" y="196173"/>
                  </a:cubicBezTo>
                  <a:cubicBezTo>
                    <a:pt x="60658" y="197824"/>
                    <a:pt x="60658" y="196173"/>
                    <a:pt x="62311" y="196173"/>
                  </a:cubicBezTo>
                  <a:cubicBezTo>
                    <a:pt x="63962" y="196173"/>
                    <a:pt x="62311" y="196173"/>
                    <a:pt x="62311" y="196173"/>
                  </a:cubicBezTo>
                  <a:cubicBezTo>
                    <a:pt x="62311" y="196173"/>
                    <a:pt x="64434" y="196173"/>
                    <a:pt x="64198" y="196173"/>
                  </a:cubicBezTo>
                  <a:cubicBezTo>
                    <a:pt x="63962" y="196173"/>
                    <a:pt x="65379" y="196173"/>
                    <a:pt x="65851" y="197824"/>
                  </a:cubicBezTo>
                  <a:cubicBezTo>
                    <a:pt x="66321" y="199477"/>
                    <a:pt x="65851" y="197824"/>
                    <a:pt x="65851" y="197824"/>
                  </a:cubicBezTo>
                  <a:cubicBezTo>
                    <a:pt x="64670" y="196882"/>
                    <a:pt x="63253" y="195937"/>
                    <a:pt x="61839" y="195228"/>
                  </a:cubicBezTo>
                  <a:lnTo>
                    <a:pt x="60421" y="194050"/>
                  </a:lnTo>
                  <a:lnTo>
                    <a:pt x="60421" y="194050"/>
                  </a:lnTo>
                  <a:lnTo>
                    <a:pt x="62547" y="195464"/>
                  </a:lnTo>
                  <a:lnTo>
                    <a:pt x="61130" y="194050"/>
                  </a:lnTo>
                  <a:cubicBezTo>
                    <a:pt x="61130" y="194050"/>
                    <a:pt x="61130" y="194050"/>
                    <a:pt x="61130" y="194050"/>
                  </a:cubicBezTo>
                  <a:cubicBezTo>
                    <a:pt x="61130" y="194050"/>
                    <a:pt x="61130" y="194050"/>
                    <a:pt x="62783" y="195701"/>
                  </a:cubicBezTo>
                  <a:cubicBezTo>
                    <a:pt x="64434" y="197351"/>
                    <a:pt x="61366" y="195701"/>
                    <a:pt x="62783" y="195701"/>
                  </a:cubicBezTo>
                  <a:cubicBezTo>
                    <a:pt x="65851" y="194756"/>
                    <a:pt x="68919" y="194286"/>
                    <a:pt x="72220" y="194050"/>
                  </a:cubicBezTo>
                  <a:cubicBezTo>
                    <a:pt x="69625" y="191924"/>
                    <a:pt x="72220" y="192397"/>
                    <a:pt x="73637" y="194050"/>
                  </a:cubicBezTo>
                  <a:lnTo>
                    <a:pt x="69625" y="190746"/>
                  </a:lnTo>
                  <a:cubicBezTo>
                    <a:pt x="69625" y="190746"/>
                    <a:pt x="71751" y="190746"/>
                    <a:pt x="71278" y="190746"/>
                  </a:cubicBezTo>
                  <a:lnTo>
                    <a:pt x="71278" y="190746"/>
                  </a:lnTo>
                  <a:cubicBezTo>
                    <a:pt x="71278" y="190746"/>
                    <a:pt x="71278" y="189329"/>
                    <a:pt x="71278" y="190746"/>
                  </a:cubicBezTo>
                  <a:cubicBezTo>
                    <a:pt x="71278" y="192160"/>
                    <a:pt x="74110" y="190746"/>
                    <a:pt x="77177" y="193341"/>
                  </a:cubicBezTo>
                  <a:cubicBezTo>
                    <a:pt x="76705" y="192633"/>
                    <a:pt x="75996" y="192160"/>
                    <a:pt x="75052" y="191924"/>
                  </a:cubicBezTo>
                  <a:cubicBezTo>
                    <a:pt x="75052" y="191924"/>
                    <a:pt x="75052" y="191924"/>
                    <a:pt x="77177" y="191924"/>
                  </a:cubicBezTo>
                  <a:lnTo>
                    <a:pt x="75288" y="191924"/>
                  </a:lnTo>
                  <a:lnTo>
                    <a:pt x="75288" y="191924"/>
                  </a:lnTo>
                  <a:lnTo>
                    <a:pt x="73401" y="190274"/>
                  </a:lnTo>
                  <a:cubicBezTo>
                    <a:pt x="73401" y="190274"/>
                    <a:pt x="75524" y="190274"/>
                    <a:pt x="73401" y="190274"/>
                  </a:cubicBezTo>
                  <a:lnTo>
                    <a:pt x="75052" y="191924"/>
                  </a:lnTo>
                  <a:cubicBezTo>
                    <a:pt x="76705" y="191924"/>
                    <a:pt x="77650" y="191924"/>
                    <a:pt x="77650" y="191924"/>
                  </a:cubicBezTo>
                  <a:lnTo>
                    <a:pt x="79300" y="193341"/>
                  </a:lnTo>
                  <a:cubicBezTo>
                    <a:pt x="77886" y="191452"/>
                    <a:pt x="79300" y="193341"/>
                    <a:pt x="79300" y="190982"/>
                  </a:cubicBezTo>
                  <a:lnTo>
                    <a:pt x="80718" y="190982"/>
                  </a:lnTo>
                  <a:cubicBezTo>
                    <a:pt x="80718" y="190982"/>
                    <a:pt x="80718" y="190982"/>
                    <a:pt x="79064" y="188620"/>
                  </a:cubicBezTo>
                  <a:cubicBezTo>
                    <a:pt x="79773" y="189093"/>
                    <a:pt x="80481" y="189565"/>
                    <a:pt x="80951" y="190274"/>
                  </a:cubicBezTo>
                  <a:cubicBezTo>
                    <a:pt x="80951" y="190274"/>
                    <a:pt x="85436" y="190274"/>
                    <a:pt x="82604" y="187914"/>
                  </a:cubicBezTo>
                  <a:lnTo>
                    <a:pt x="84964" y="189565"/>
                  </a:lnTo>
                  <a:cubicBezTo>
                    <a:pt x="84964" y="189565"/>
                    <a:pt x="84964" y="189565"/>
                    <a:pt x="84964" y="189565"/>
                  </a:cubicBezTo>
                  <a:cubicBezTo>
                    <a:pt x="84964" y="189565"/>
                    <a:pt x="84964" y="186733"/>
                    <a:pt x="84964" y="187206"/>
                  </a:cubicBezTo>
                  <a:cubicBezTo>
                    <a:pt x="84964" y="187678"/>
                    <a:pt x="83549" y="187206"/>
                    <a:pt x="82132" y="185319"/>
                  </a:cubicBezTo>
                  <a:cubicBezTo>
                    <a:pt x="80718" y="183430"/>
                    <a:pt x="85200" y="186733"/>
                    <a:pt x="84964" y="185319"/>
                  </a:cubicBezTo>
                  <a:cubicBezTo>
                    <a:pt x="84727" y="183902"/>
                    <a:pt x="84964" y="185319"/>
                    <a:pt x="83549" y="185319"/>
                  </a:cubicBezTo>
                  <a:cubicBezTo>
                    <a:pt x="82132" y="185319"/>
                    <a:pt x="83549" y="185319"/>
                    <a:pt x="83549" y="185319"/>
                  </a:cubicBezTo>
                  <a:lnTo>
                    <a:pt x="86617" y="187914"/>
                  </a:lnTo>
                  <a:cubicBezTo>
                    <a:pt x="86617" y="187914"/>
                    <a:pt x="84964" y="184847"/>
                    <a:pt x="86617" y="185083"/>
                  </a:cubicBezTo>
                  <a:lnTo>
                    <a:pt x="88031" y="185083"/>
                  </a:lnTo>
                  <a:lnTo>
                    <a:pt x="88031" y="185083"/>
                  </a:lnTo>
                  <a:lnTo>
                    <a:pt x="86381" y="183193"/>
                  </a:lnTo>
                  <a:lnTo>
                    <a:pt x="88740" y="184611"/>
                  </a:lnTo>
                  <a:cubicBezTo>
                    <a:pt x="88740" y="184611"/>
                    <a:pt x="88740" y="184611"/>
                    <a:pt x="88740" y="184611"/>
                  </a:cubicBezTo>
                  <a:cubicBezTo>
                    <a:pt x="88740" y="184611"/>
                    <a:pt x="88740" y="184611"/>
                    <a:pt x="88740" y="184611"/>
                  </a:cubicBezTo>
                  <a:cubicBezTo>
                    <a:pt x="88740" y="184611"/>
                    <a:pt x="88740" y="184611"/>
                    <a:pt x="87323" y="182251"/>
                  </a:cubicBezTo>
                  <a:cubicBezTo>
                    <a:pt x="88268" y="182721"/>
                    <a:pt x="89212" y="183430"/>
                    <a:pt x="89918" y="184374"/>
                  </a:cubicBezTo>
                  <a:cubicBezTo>
                    <a:pt x="89918" y="184374"/>
                    <a:pt x="88031" y="181543"/>
                    <a:pt x="89918" y="182015"/>
                  </a:cubicBezTo>
                  <a:cubicBezTo>
                    <a:pt x="91808" y="182488"/>
                    <a:pt x="91808" y="183666"/>
                    <a:pt x="89918" y="182015"/>
                  </a:cubicBezTo>
                  <a:cubicBezTo>
                    <a:pt x="88031" y="180362"/>
                    <a:pt x="92044" y="182015"/>
                    <a:pt x="92516" y="182015"/>
                  </a:cubicBezTo>
                  <a:cubicBezTo>
                    <a:pt x="92986" y="182015"/>
                    <a:pt x="92516" y="182015"/>
                    <a:pt x="92516" y="182015"/>
                  </a:cubicBezTo>
                  <a:cubicBezTo>
                    <a:pt x="92516" y="182015"/>
                    <a:pt x="92516" y="182015"/>
                    <a:pt x="92516" y="182015"/>
                  </a:cubicBezTo>
                  <a:cubicBezTo>
                    <a:pt x="92516" y="182015"/>
                    <a:pt x="92516" y="182015"/>
                    <a:pt x="93931" y="182015"/>
                  </a:cubicBezTo>
                  <a:cubicBezTo>
                    <a:pt x="95348" y="182015"/>
                    <a:pt x="91335" y="180126"/>
                    <a:pt x="92516" y="180598"/>
                  </a:cubicBezTo>
                  <a:lnTo>
                    <a:pt x="92516" y="180598"/>
                  </a:lnTo>
                  <a:cubicBezTo>
                    <a:pt x="92516" y="180598"/>
                    <a:pt x="92516" y="180598"/>
                    <a:pt x="90627" y="178239"/>
                  </a:cubicBezTo>
                  <a:cubicBezTo>
                    <a:pt x="88740" y="175880"/>
                    <a:pt x="92280" y="179653"/>
                    <a:pt x="93458" y="180126"/>
                  </a:cubicBezTo>
                  <a:cubicBezTo>
                    <a:pt x="94639" y="180598"/>
                    <a:pt x="93458" y="178711"/>
                    <a:pt x="91335" y="177530"/>
                  </a:cubicBezTo>
                  <a:cubicBezTo>
                    <a:pt x="89212" y="176352"/>
                    <a:pt x="93694" y="177530"/>
                    <a:pt x="93458" y="177530"/>
                  </a:cubicBezTo>
                  <a:cubicBezTo>
                    <a:pt x="92750" y="177058"/>
                    <a:pt x="92044" y="176352"/>
                    <a:pt x="91335" y="175643"/>
                  </a:cubicBezTo>
                  <a:cubicBezTo>
                    <a:pt x="93222" y="175643"/>
                    <a:pt x="93931" y="177766"/>
                    <a:pt x="94875" y="177766"/>
                  </a:cubicBezTo>
                  <a:cubicBezTo>
                    <a:pt x="95817" y="177766"/>
                    <a:pt x="94875" y="177766"/>
                    <a:pt x="94875" y="177766"/>
                  </a:cubicBezTo>
                  <a:cubicBezTo>
                    <a:pt x="94875" y="177766"/>
                    <a:pt x="94875" y="177766"/>
                    <a:pt x="94875" y="177766"/>
                  </a:cubicBezTo>
                  <a:cubicBezTo>
                    <a:pt x="94167" y="177530"/>
                    <a:pt x="93694" y="177058"/>
                    <a:pt x="93222" y="176352"/>
                  </a:cubicBezTo>
                  <a:lnTo>
                    <a:pt x="95584" y="176352"/>
                  </a:lnTo>
                  <a:lnTo>
                    <a:pt x="93694" y="174462"/>
                  </a:lnTo>
                  <a:cubicBezTo>
                    <a:pt x="93694" y="174462"/>
                    <a:pt x="96998" y="176352"/>
                    <a:pt x="93694" y="174462"/>
                  </a:cubicBezTo>
                  <a:lnTo>
                    <a:pt x="95817" y="175880"/>
                  </a:lnTo>
                  <a:cubicBezTo>
                    <a:pt x="95817" y="175880"/>
                    <a:pt x="95817" y="175880"/>
                    <a:pt x="95817" y="175880"/>
                  </a:cubicBezTo>
                  <a:cubicBezTo>
                    <a:pt x="100066" y="177766"/>
                    <a:pt x="98179" y="174226"/>
                    <a:pt x="100302" y="173754"/>
                  </a:cubicBezTo>
                  <a:lnTo>
                    <a:pt x="102662" y="176116"/>
                  </a:lnTo>
                  <a:cubicBezTo>
                    <a:pt x="102662" y="176116"/>
                    <a:pt x="102662" y="176116"/>
                    <a:pt x="102662" y="176116"/>
                  </a:cubicBezTo>
                  <a:cubicBezTo>
                    <a:pt x="101953" y="175407"/>
                    <a:pt x="101247" y="174935"/>
                    <a:pt x="100539" y="174462"/>
                  </a:cubicBezTo>
                  <a:cubicBezTo>
                    <a:pt x="100539" y="174462"/>
                    <a:pt x="105257" y="174462"/>
                    <a:pt x="100539" y="171867"/>
                  </a:cubicBezTo>
                  <a:cubicBezTo>
                    <a:pt x="102189" y="171867"/>
                    <a:pt x="100539" y="171867"/>
                    <a:pt x="102662" y="173520"/>
                  </a:cubicBezTo>
                  <a:lnTo>
                    <a:pt x="102662" y="173520"/>
                  </a:lnTo>
                  <a:lnTo>
                    <a:pt x="101011" y="172103"/>
                  </a:lnTo>
                  <a:cubicBezTo>
                    <a:pt x="101011" y="172103"/>
                    <a:pt x="105257" y="173520"/>
                    <a:pt x="102662" y="172103"/>
                  </a:cubicBezTo>
                  <a:lnTo>
                    <a:pt x="105257" y="173520"/>
                  </a:lnTo>
                  <a:cubicBezTo>
                    <a:pt x="105257" y="173520"/>
                    <a:pt x="103606" y="171867"/>
                    <a:pt x="105257" y="173520"/>
                  </a:cubicBezTo>
                  <a:cubicBezTo>
                    <a:pt x="101953" y="170689"/>
                    <a:pt x="107147" y="173520"/>
                    <a:pt x="105257" y="171158"/>
                  </a:cubicBezTo>
                  <a:lnTo>
                    <a:pt x="107383" y="171158"/>
                  </a:lnTo>
                  <a:cubicBezTo>
                    <a:pt x="107383" y="171158"/>
                    <a:pt x="107383" y="169272"/>
                    <a:pt x="108797" y="171158"/>
                  </a:cubicBezTo>
                  <a:lnTo>
                    <a:pt x="108797" y="171158"/>
                  </a:lnTo>
                  <a:lnTo>
                    <a:pt x="110214" y="171158"/>
                  </a:lnTo>
                  <a:cubicBezTo>
                    <a:pt x="110214" y="171158"/>
                    <a:pt x="110214" y="171158"/>
                    <a:pt x="110214" y="171158"/>
                  </a:cubicBezTo>
                  <a:cubicBezTo>
                    <a:pt x="110214" y="171158"/>
                    <a:pt x="110214" y="171158"/>
                    <a:pt x="110214" y="171158"/>
                  </a:cubicBezTo>
                  <a:cubicBezTo>
                    <a:pt x="110214" y="171158"/>
                    <a:pt x="108797" y="169744"/>
                    <a:pt x="110214" y="169508"/>
                  </a:cubicBezTo>
                  <a:lnTo>
                    <a:pt x="110214" y="169508"/>
                  </a:lnTo>
                  <a:cubicBezTo>
                    <a:pt x="110214" y="169508"/>
                    <a:pt x="110214" y="169508"/>
                    <a:pt x="110214" y="169508"/>
                  </a:cubicBezTo>
                  <a:cubicBezTo>
                    <a:pt x="110214" y="169508"/>
                    <a:pt x="110214" y="169508"/>
                    <a:pt x="110214" y="170922"/>
                  </a:cubicBezTo>
                  <a:cubicBezTo>
                    <a:pt x="110214" y="172339"/>
                    <a:pt x="110214" y="170922"/>
                    <a:pt x="110214" y="170922"/>
                  </a:cubicBezTo>
                  <a:lnTo>
                    <a:pt x="111629" y="172339"/>
                  </a:lnTo>
                  <a:cubicBezTo>
                    <a:pt x="111629" y="172339"/>
                    <a:pt x="109033" y="172339"/>
                    <a:pt x="111629" y="172339"/>
                  </a:cubicBezTo>
                  <a:cubicBezTo>
                    <a:pt x="114224" y="172339"/>
                    <a:pt x="113988" y="173754"/>
                    <a:pt x="113752" y="172339"/>
                  </a:cubicBezTo>
                  <a:cubicBezTo>
                    <a:pt x="113515" y="170922"/>
                    <a:pt x="115169" y="173754"/>
                    <a:pt x="115405" y="174226"/>
                  </a:cubicBezTo>
                  <a:cubicBezTo>
                    <a:pt x="114460" y="173754"/>
                    <a:pt x="113752" y="173048"/>
                    <a:pt x="113046" y="172339"/>
                  </a:cubicBezTo>
                  <a:cubicBezTo>
                    <a:pt x="111865" y="172339"/>
                    <a:pt x="113046" y="172339"/>
                    <a:pt x="113046" y="173990"/>
                  </a:cubicBezTo>
                  <a:cubicBezTo>
                    <a:pt x="113046" y="175643"/>
                    <a:pt x="113046" y="173990"/>
                    <a:pt x="113046" y="173990"/>
                  </a:cubicBezTo>
                  <a:cubicBezTo>
                    <a:pt x="113046" y="173990"/>
                    <a:pt x="111156" y="172103"/>
                    <a:pt x="113046" y="172103"/>
                  </a:cubicBezTo>
                  <a:cubicBezTo>
                    <a:pt x="114933" y="172103"/>
                    <a:pt x="113046" y="172103"/>
                    <a:pt x="110920" y="170689"/>
                  </a:cubicBezTo>
                  <a:cubicBezTo>
                    <a:pt x="108797" y="169272"/>
                    <a:pt x="113046" y="172339"/>
                    <a:pt x="110920" y="170689"/>
                  </a:cubicBezTo>
                  <a:cubicBezTo>
                    <a:pt x="108797" y="169036"/>
                    <a:pt x="110920" y="170689"/>
                    <a:pt x="108797" y="169272"/>
                  </a:cubicBezTo>
                  <a:cubicBezTo>
                    <a:pt x="106674" y="167854"/>
                    <a:pt x="108797" y="169272"/>
                    <a:pt x="108797" y="169272"/>
                  </a:cubicBezTo>
                  <a:cubicBezTo>
                    <a:pt x="108797" y="169272"/>
                    <a:pt x="108797" y="170689"/>
                    <a:pt x="107147" y="169272"/>
                  </a:cubicBezTo>
                  <a:cubicBezTo>
                    <a:pt x="105493" y="167854"/>
                    <a:pt x="107147" y="169272"/>
                    <a:pt x="108797" y="171158"/>
                  </a:cubicBezTo>
                  <a:cubicBezTo>
                    <a:pt x="110448" y="173048"/>
                    <a:pt x="108797" y="171158"/>
                    <a:pt x="108797" y="169272"/>
                  </a:cubicBezTo>
                  <a:cubicBezTo>
                    <a:pt x="113282" y="172576"/>
                    <a:pt x="110920" y="172339"/>
                    <a:pt x="111865" y="173520"/>
                  </a:cubicBezTo>
                  <a:cubicBezTo>
                    <a:pt x="109978" y="172576"/>
                    <a:pt x="108325" y="171395"/>
                    <a:pt x="106674" y="169980"/>
                  </a:cubicBezTo>
                  <a:cubicBezTo>
                    <a:pt x="108797" y="171631"/>
                    <a:pt x="106674" y="169980"/>
                    <a:pt x="106674" y="171631"/>
                  </a:cubicBezTo>
                  <a:cubicBezTo>
                    <a:pt x="106674" y="173284"/>
                    <a:pt x="106674" y="171631"/>
                    <a:pt x="109506" y="171631"/>
                  </a:cubicBezTo>
                  <a:cubicBezTo>
                    <a:pt x="106910" y="170217"/>
                    <a:pt x="109506" y="171631"/>
                    <a:pt x="109506" y="171631"/>
                  </a:cubicBezTo>
                  <a:cubicBezTo>
                    <a:pt x="109506" y="171631"/>
                    <a:pt x="107616" y="169980"/>
                    <a:pt x="106438" y="169508"/>
                  </a:cubicBezTo>
                  <a:lnTo>
                    <a:pt x="107852" y="170922"/>
                  </a:lnTo>
                  <a:lnTo>
                    <a:pt x="109269" y="170922"/>
                  </a:lnTo>
                  <a:cubicBezTo>
                    <a:pt x="109269" y="172576"/>
                    <a:pt x="109269" y="172576"/>
                    <a:pt x="109269" y="173754"/>
                  </a:cubicBezTo>
                  <a:cubicBezTo>
                    <a:pt x="109269" y="174935"/>
                    <a:pt x="109269" y="173754"/>
                    <a:pt x="110920" y="173754"/>
                  </a:cubicBezTo>
                  <a:cubicBezTo>
                    <a:pt x="112573" y="173754"/>
                    <a:pt x="110920" y="176116"/>
                    <a:pt x="109033" y="173754"/>
                  </a:cubicBezTo>
                  <a:cubicBezTo>
                    <a:pt x="107147" y="171395"/>
                    <a:pt x="109033" y="173754"/>
                    <a:pt x="109033" y="172339"/>
                  </a:cubicBezTo>
                  <a:cubicBezTo>
                    <a:pt x="109033" y="170922"/>
                    <a:pt x="109033" y="172339"/>
                    <a:pt x="107147" y="172339"/>
                  </a:cubicBezTo>
                  <a:cubicBezTo>
                    <a:pt x="105257" y="172339"/>
                    <a:pt x="109269" y="175171"/>
                    <a:pt x="107147" y="172339"/>
                  </a:cubicBezTo>
                  <a:cubicBezTo>
                    <a:pt x="107147" y="172339"/>
                    <a:pt x="107147" y="172339"/>
                    <a:pt x="107147" y="172339"/>
                  </a:cubicBezTo>
                  <a:cubicBezTo>
                    <a:pt x="107616" y="172812"/>
                    <a:pt x="108088" y="173284"/>
                    <a:pt x="108797" y="173520"/>
                  </a:cubicBezTo>
                  <a:cubicBezTo>
                    <a:pt x="107147" y="173520"/>
                    <a:pt x="108797" y="175407"/>
                    <a:pt x="105966" y="173520"/>
                  </a:cubicBezTo>
                  <a:cubicBezTo>
                    <a:pt x="103134" y="171631"/>
                    <a:pt x="105966" y="173520"/>
                    <a:pt x="105966" y="174935"/>
                  </a:cubicBezTo>
                  <a:lnTo>
                    <a:pt x="104315" y="174935"/>
                  </a:lnTo>
                  <a:cubicBezTo>
                    <a:pt x="104315" y="174935"/>
                    <a:pt x="104315" y="174935"/>
                    <a:pt x="105729" y="176352"/>
                  </a:cubicBezTo>
                  <a:cubicBezTo>
                    <a:pt x="104548" y="175643"/>
                    <a:pt x="103370" y="174935"/>
                    <a:pt x="102425" y="173990"/>
                  </a:cubicBezTo>
                  <a:cubicBezTo>
                    <a:pt x="102425" y="173990"/>
                    <a:pt x="102425" y="173990"/>
                    <a:pt x="99594" y="173990"/>
                  </a:cubicBezTo>
                  <a:cubicBezTo>
                    <a:pt x="101011" y="174935"/>
                    <a:pt x="102425" y="175880"/>
                    <a:pt x="103606" y="177058"/>
                  </a:cubicBezTo>
                  <a:cubicBezTo>
                    <a:pt x="103606" y="177058"/>
                    <a:pt x="100775" y="174699"/>
                    <a:pt x="103606" y="175643"/>
                  </a:cubicBezTo>
                  <a:cubicBezTo>
                    <a:pt x="104548" y="176116"/>
                    <a:pt x="105257" y="176822"/>
                    <a:pt x="105966" y="177766"/>
                  </a:cubicBezTo>
                  <a:cubicBezTo>
                    <a:pt x="105966" y="177766"/>
                    <a:pt x="102425" y="177766"/>
                    <a:pt x="102898" y="177766"/>
                  </a:cubicBezTo>
                  <a:cubicBezTo>
                    <a:pt x="103370" y="177766"/>
                    <a:pt x="102898" y="177766"/>
                    <a:pt x="101247" y="176116"/>
                  </a:cubicBezTo>
                  <a:cubicBezTo>
                    <a:pt x="99594" y="174462"/>
                    <a:pt x="101247" y="176116"/>
                    <a:pt x="101247" y="176116"/>
                  </a:cubicBezTo>
                  <a:lnTo>
                    <a:pt x="102662" y="176116"/>
                  </a:lnTo>
                  <a:cubicBezTo>
                    <a:pt x="102662" y="176116"/>
                    <a:pt x="102662" y="176116"/>
                    <a:pt x="102662" y="176116"/>
                  </a:cubicBezTo>
                  <a:cubicBezTo>
                    <a:pt x="102662" y="176116"/>
                    <a:pt x="104079" y="178239"/>
                    <a:pt x="100539" y="176116"/>
                  </a:cubicBezTo>
                  <a:cubicBezTo>
                    <a:pt x="102189" y="176116"/>
                    <a:pt x="100539" y="178003"/>
                    <a:pt x="100539" y="176116"/>
                  </a:cubicBezTo>
                  <a:cubicBezTo>
                    <a:pt x="103134" y="178475"/>
                    <a:pt x="102425" y="178947"/>
                    <a:pt x="100539" y="178475"/>
                  </a:cubicBezTo>
                  <a:lnTo>
                    <a:pt x="100539" y="178475"/>
                  </a:lnTo>
                  <a:cubicBezTo>
                    <a:pt x="99121" y="178475"/>
                    <a:pt x="100539" y="178475"/>
                    <a:pt x="97471" y="178475"/>
                  </a:cubicBezTo>
                  <a:lnTo>
                    <a:pt x="99358" y="180598"/>
                  </a:lnTo>
                  <a:cubicBezTo>
                    <a:pt x="97943" y="180598"/>
                    <a:pt x="97235" y="178947"/>
                    <a:pt x="96054" y="178239"/>
                  </a:cubicBezTo>
                  <a:cubicBezTo>
                    <a:pt x="94875" y="177530"/>
                    <a:pt x="96054" y="178239"/>
                    <a:pt x="96054" y="178239"/>
                  </a:cubicBezTo>
                  <a:lnTo>
                    <a:pt x="98885" y="181070"/>
                  </a:lnTo>
                  <a:cubicBezTo>
                    <a:pt x="97707" y="179889"/>
                    <a:pt x="96290" y="178947"/>
                    <a:pt x="94875" y="178003"/>
                  </a:cubicBezTo>
                  <a:cubicBezTo>
                    <a:pt x="98179" y="180362"/>
                    <a:pt x="97235" y="180834"/>
                    <a:pt x="94875" y="180126"/>
                  </a:cubicBezTo>
                  <a:cubicBezTo>
                    <a:pt x="92516" y="179420"/>
                    <a:pt x="97235" y="182488"/>
                    <a:pt x="96290" y="182251"/>
                  </a:cubicBezTo>
                  <a:cubicBezTo>
                    <a:pt x="95348" y="182015"/>
                    <a:pt x="93931" y="180126"/>
                    <a:pt x="94167" y="180834"/>
                  </a:cubicBezTo>
                  <a:lnTo>
                    <a:pt x="91572" y="178239"/>
                  </a:lnTo>
                  <a:cubicBezTo>
                    <a:pt x="91572" y="178239"/>
                    <a:pt x="91572" y="178239"/>
                    <a:pt x="91572" y="178239"/>
                  </a:cubicBezTo>
                  <a:lnTo>
                    <a:pt x="91572" y="178239"/>
                  </a:lnTo>
                  <a:lnTo>
                    <a:pt x="93931" y="180362"/>
                  </a:lnTo>
                  <a:cubicBezTo>
                    <a:pt x="93931" y="180362"/>
                    <a:pt x="92044" y="180362"/>
                    <a:pt x="90627" y="178947"/>
                  </a:cubicBezTo>
                  <a:cubicBezTo>
                    <a:pt x="89212" y="177530"/>
                    <a:pt x="90627" y="178947"/>
                    <a:pt x="90627" y="178947"/>
                  </a:cubicBezTo>
                  <a:cubicBezTo>
                    <a:pt x="90627" y="178947"/>
                    <a:pt x="92516" y="178947"/>
                    <a:pt x="92044" y="178947"/>
                  </a:cubicBezTo>
                  <a:lnTo>
                    <a:pt x="94639" y="180362"/>
                  </a:lnTo>
                  <a:cubicBezTo>
                    <a:pt x="94639" y="180362"/>
                    <a:pt x="94639" y="180362"/>
                    <a:pt x="94639" y="180362"/>
                  </a:cubicBezTo>
                  <a:cubicBezTo>
                    <a:pt x="94639" y="180362"/>
                    <a:pt x="96054" y="180362"/>
                    <a:pt x="96526" y="182015"/>
                  </a:cubicBezTo>
                  <a:cubicBezTo>
                    <a:pt x="96998" y="183666"/>
                    <a:pt x="94403" y="182015"/>
                    <a:pt x="93694" y="182015"/>
                  </a:cubicBezTo>
                  <a:cubicBezTo>
                    <a:pt x="92986" y="182015"/>
                    <a:pt x="95112" y="182015"/>
                    <a:pt x="93694" y="182015"/>
                  </a:cubicBezTo>
                  <a:cubicBezTo>
                    <a:pt x="92280" y="182015"/>
                    <a:pt x="95584" y="184138"/>
                    <a:pt x="93694" y="183902"/>
                  </a:cubicBezTo>
                  <a:cubicBezTo>
                    <a:pt x="91808" y="183666"/>
                    <a:pt x="93694" y="183902"/>
                    <a:pt x="93694" y="183902"/>
                  </a:cubicBezTo>
                  <a:cubicBezTo>
                    <a:pt x="93694" y="183902"/>
                    <a:pt x="93694" y="183902"/>
                    <a:pt x="93694" y="183902"/>
                  </a:cubicBezTo>
                  <a:cubicBezTo>
                    <a:pt x="93694" y="183902"/>
                    <a:pt x="93694" y="183902"/>
                    <a:pt x="89685" y="183902"/>
                  </a:cubicBezTo>
                  <a:cubicBezTo>
                    <a:pt x="89685" y="185083"/>
                    <a:pt x="91099" y="186025"/>
                    <a:pt x="92280" y="187442"/>
                  </a:cubicBezTo>
                  <a:cubicBezTo>
                    <a:pt x="89449" y="185319"/>
                    <a:pt x="90863" y="187442"/>
                    <a:pt x="92280" y="188856"/>
                  </a:cubicBezTo>
                  <a:lnTo>
                    <a:pt x="90863" y="188856"/>
                  </a:lnTo>
                  <a:cubicBezTo>
                    <a:pt x="90863" y="188856"/>
                    <a:pt x="90863" y="188856"/>
                    <a:pt x="90863" y="190510"/>
                  </a:cubicBezTo>
                  <a:cubicBezTo>
                    <a:pt x="88268" y="188620"/>
                    <a:pt x="90863" y="190510"/>
                    <a:pt x="90863" y="191688"/>
                  </a:cubicBezTo>
                  <a:cubicBezTo>
                    <a:pt x="90863" y="192869"/>
                    <a:pt x="89449" y="190274"/>
                    <a:pt x="88268" y="190037"/>
                  </a:cubicBezTo>
                  <a:cubicBezTo>
                    <a:pt x="87087" y="189801"/>
                    <a:pt x="88268" y="190037"/>
                    <a:pt x="88268" y="192633"/>
                  </a:cubicBezTo>
                  <a:cubicBezTo>
                    <a:pt x="88268" y="195228"/>
                    <a:pt x="86617" y="191218"/>
                    <a:pt x="86381" y="192633"/>
                  </a:cubicBezTo>
                  <a:cubicBezTo>
                    <a:pt x="86145" y="194050"/>
                    <a:pt x="86381" y="192633"/>
                    <a:pt x="84964" y="192633"/>
                  </a:cubicBezTo>
                  <a:cubicBezTo>
                    <a:pt x="87087" y="194050"/>
                    <a:pt x="88268" y="195464"/>
                    <a:pt x="87087" y="195228"/>
                  </a:cubicBezTo>
                  <a:cubicBezTo>
                    <a:pt x="85908" y="194992"/>
                    <a:pt x="87087" y="195228"/>
                    <a:pt x="85672" y="193578"/>
                  </a:cubicBezTo>
                  <a:lnTo>
                    <a:pt x="85672" y="193578"/>
                  </a:lnTo>
                  <a:cubicBezTo>
                    <a:pt x="85672" y="193578"/>
                    <a:pt x="87323" y="193578"/>
                    <a:pt x="87087" y="194992"/>
                  </a:cubicBezTo>
                  <a:lnTo>
                    <a:pt x="85436" y="193578"/>
                  </a:lnTo>
                  <a:cubicBezTo>
                    <a:pt x="85436" y="193578"/>
                    <a:pt x="85436" y="193578"/>
                    <a:pt x="85436" y="194992"/>
                  </a:cubicBezTo>
                  <a:cubicBezTo>
                    <a:pt x="85436" y="196409"/>
                    <a:pt x="83313" y="193578"/>
                    <a:pt x="83549" y="194992"/>
                  </a:cubicBezTo>
                  <a:cubicBezTo>
                    <a:pt x="83785" y="196409"/>
                    <a:pt x="85436" y="196882"/>
                    <a:pt x="85436" y="197351"/>
                  </a:cubicBezTo>
                  <a:cubicBezTo>
                    <a:pt x="85436" y="197824"/>
                    <a:pt x="85436" y="197351"/>
                    <a:pt x="83549" y="197351"/>
                  </a:cubicBezTo>
                  <a:cubicBezTo>
                    <a:pt x="81660" y="197351"/>
                    <a:pt x="83549" y="198768"/>
                    <a:pt x="83549" y="197351"/>
                  </a:cubicBezTo>
                  <a:cubicBezTo>
                    <a:pt x="83549" y="195937"/>
                    <a:pt x="83549" y="197351"/>
                    <a:pt x="82132" y="197351"/>
                  </a:cubicBezTo>
                  <a:cubicBezTo>
                    <a:pt x="80718" y="197351"/>
                    <a:pt x="80718" y="197351"/>
                    <a:pt x="84019" y="200186"/>
                  </a:cubicBezTo>
                  <a:cubicBezTo>
                    <a:pt x="84019" y="200186"/>
                    <a:pt x="85672" y="202072"/>
                    <a:pt x="84019" y="201600"/>
                  </a:cubicBezTo>
                  <a:cubicBezTo>
                    <a:pt x="82368" y="201127"/>
                    <a:pt x="84019" y="201600"/>
                    <a:pt x="81896" y="199241"/>
                  </a:cubicBezTo>
                  <a:cubicBezTo>
                    <a:pt x="79773" y="196882"/>
                    <a:pt x="81896" y="199241"/>
                    <a:pt x="81896" y="199241"/>
                  </a:cubicBezTo>
                  <a:cubicBezTo>
                    <a:pt x="85908" y="202545"/>
                    <a:pt x="81896" y="201836"/>
                    <a:pt x="83549" y="202545"/>
                  </a:cubicBezTo>
                  <a:cubicBezTo>
                    <a:pt x="82841" y="201836"/>
                    <a:pt x="82132" y="201127"/>
                    <a:pt x="81660" y="200419"/>
                  </a:cubicBezTo>
                  <a:lnTo>
                    <a:pt x="83077" y="200419"/>
                  </a:lnTo>
                  <a:cubicBezTo>
                    <a:pt x="83077" y="200419"/>
                    <a:pt x="83077" y="200419"/>
                    <a:pt x="83077" y="199005"/>
                  </a:cubicBezTo>
                  <a:cubicBezTo>
                    <a:pt x="83077" y="197587"/>
                    <a:pt x="83077" y="199005"/>
                    <a:pt x="79773" y="199005"/>
                  </a:cubicBezTo>
                  <a:cubicBezTo>
                    <a:pt x="76469" y="199005"/>
                    <a:pt x="81187" y="199005"/>
                    <a:pt x="81896" y="200655"/>
                  </a:cubicBezTo>
                  <a:cubicBezTo>
                    <a:pt x="79064" y="199241"/>
                    <a:pt x="80245" y="202309"/>
                    <a:pt x="78828" y="202072"/>
                  </a:cubicBezTo>
                  <a:cubicBezTo>
                    <a:pt x="79300" y="203017"/>
                    <a:pt x="80009" y="203487"/>
                    <a:pt x="80951" y="203959"/>
                  </a:cubicBezTo>
                  <a:cubicBezTo>
                    <a:pt x="80951" y="205376"/>
                    <a:pt x="78828" y="203959"/>
                    <a:pt x="80951" y="205612"/>
                  </a:cubicBezTo>
                  <a:cubicBezTo>
                    <a:pt x="80009" y="204904"/>
                    <a:pt x="79064" y="204195"/>
                    <a:pt x="78356" y="203487"/>
                  </a:cubicBezTo>
                  <a:lnTo>
                    <a:pt x="79773" y="203487"/>
                  </a:lnTo>
                  <a:cubicBezTo>
                    <a:pt x="79773" y="203487"/>
                    <a:pt x="77650" y="202072"/>
                    <a:pt x="77414" y="201364"/>
                  </a:cubicBezTo>
                  <a:cubicBezTo>
                    <a:pt x="77177" y="200655"/>
                    <a:pt x="77414" y="201364"/>
                    <a:pt x="77414" y="203487"/>
                  </a:cubicBezTo>
                  <a:lnTo>
                    <a:pt x="75996" y="203487"/>
                  </a:lnTo>
                  <a:cubicBezTo>
                    <a:pt x="75996" y="203487"/>
                    <a:pt x="75996" y="203487"/>
                    <a:pt x="78356" y="205140"/>
                  </a:cubicBezTo>
                  <a:cubicBezTo>
                    <a:pt x="80718" y="206791"/>
                    <a:pt x="78356" y="205140"/>
                    <a:pt x="78356" y="205140"/>
                  </a:cubicBezTo>
                  <a:cubicBezTo>
                    <a:pt x="79773" y="205849"/>
                    <a:pt x="81660" y="205849"/>
                    <a:pt x="83077" y="205140"/>
                  </a:cubicBezTo>
                  <a:cubicBezTo>
                    <a:pt x="83077" y="205140"/>
                    <a:pt x="83077" y="205140"/>
                    <a:pt x="85200" y="206554"/>
                  </a:cubicBezTo>
                  <a:lnTo>
                    <a:pt x="83785" y="205140"/>
                  </a:lnTo>
                  <a:cubicBezTo>
                    <a:pt x="85200" y="205849"/>
                    <a:pt x="86381" y="207027"/>
                    <a:pt x="87323" y="208444"/>
                  </a:cubicBezTo>
                  <a:cubicBezTo>
                    <a:pt x="87323" y="208444"/>
                    <a:pt x="83313" y="207027"/>
                    <a:pt x="84491" y="208444"/>
                  </a:cubicBezTo>
                  <a:lnTo>
                    <a:pt x="83077" y="208444"/>
                  </a:lnTo>
                  <a:cubicBezTo>
                    <a:pt x="84727" y="208444"/>
                    <a:pt x="84491" y="208444"/>
                    <a:pt x="83077" y="208444"/>
                  </a:cubicBezTo>
                  <a:cubicBezTo>
                    <a:pt x="83549" y="209150"/>
                    <a:pt x="84255" y="209622"/>
                    <a:pt x="84964" y="210095"/>
                  </a:cubicBezTo>
                  <a:cubicBezTo>
                    <a:pt x="82132" y="208680"/>
                    <a:pt x="84964" y="210095"/>
                    <a:pt x="83313" y="210095"/>
                  </a:cubicBezTo>
                  <a:cubicBezTo>
                    <a:pt x="81660" y="210095"/>
                    <a:pt x="83313" y="210095"/>
                    <a:pt x="81187" y="208680"/>
                  </a:cubicBezTo>
                  <a:cubicBezTo>
                    <a:pt x="79064" y="207263"/>
                    <a:pt x="83313" y="210567"/>
                    <a:pt x="81187" y="210331"/>
                  </a:cubicBezTo>
                  <a:cubicBezTo>
                    <a:pt x="79064" y="210095"/>
                    <a:pt x="81187" y="208916"/>
                    <a:pt x="79300" y="208680"/>
                  </a:cubicBezTo>
                  <a:cubicBezTo>
                    <a:pt x="77414" y="208444"/>
                    <a:pt x="79300" y="208680"/>
                    <a:pt x="79300" y="208680"/>
                  </a:cubicBezTo>
                  <a:lnTo>
                    <a:pt x="80718" y="210095"/>
                  </a:lnTo>
                  <a:lnTo>
                    <a:pt x="76705" y="210095"/>
                  </a:lnTo>
                  <a:cubicBezTo>
                    <a:pt x="79537" y="212218"/>
                    <a:pt x="76705" y="210095"/>
                    <a:pt x="76705" y="210095"/>
                  </a:cubicBezTo>
                  <a:cubicBezTo>
                    <a:pt x="76705" y="210095"/>
                    <a:pt x="76705" y="210095"/>
                    <a:pt x="75288" y="208680"/>
                  </a:cubicBezTo>
                  <a:cubicBezTo>
                    <a:pt x="73874" y="207263"/>
                    <a:pt x="75288" y="208680"/>
                    <a:pt x="75288" y="208680"/>
                  </a:cubicBezTo>
                  <a:cubicBezTo>
                    <a:pt x="75288" y="208680"/>
                    <a:pt x="76941" y="210331"/>
                    <a:pt x="75288" y="208680"/>
                  </a:cubicBezTo>
                  <a:lnTo>
                    <a:pt x="77886" y="211276"/>
                  </a:lnTo>
                  <a:cubicBezTo>
                    <a:pt x="77886" y="211276"/>
                    <a:pt x="80245" y="211276"/>
                    <a:pt x="79064" y="211276"/>
                  </a:cubicBezTo>
                  <a:cubicBezTo>
                    <a:pt x="77886" y="211276"/>
                    <a:pt x="79064" y="211276"/>
                    <a:pt x="81423" y="212926"/>
                  </a:cubicBezTo>
                  <a:cubicBezTo>
                    <a:pt x="80718" y="211984"/>
                    <a:pt x="79773" y="211276"/>
                    <a:pt x="78828" y="210567"/>
                  </a:cubicBezTo>
                  <a:cubicBezTo>
                    <a:pt x="78828" y="210567"/>
                    <a:pt x="78828" y="210567"/>
                    <a:pt x="78828" y="209386"/>
                  </a:cubicBezTo>
                  <a:cubicBezTo>
                    <a:pt x="78828" y="208208"/>
                    <a:pt x="80245" y="209386"/>
                    <a:pt x="78828" y="209386"/>
                  </a:cubicBezTo>
                  <a:cubicBezTo>
                    <a:pt x="77414" y="209386"/>
                    <a:pt x="78828" y="210567"/>
                    <a:pt x="81423" y="211984"/>
                  </a:cubicBezTo>
                  <a:cubicBezTo>
                    <a:pt x="84019" y="213399"/>
                    <a:pt x="81423" y="211984"/>
                    <a:pt x="81423" y="210567"/>
                  </a:cubicBezTo>
                  <a:lnTo>
                    <a:pt x="84019" y="210567"/>
                  </a:lnTo>
                  <a:cubicBezTo>
                    <a:pt x="83313" y="209858"/>
                    <a:pt x="82604" y="209150"/>
                    <a:pt x="81896" y="208208"/>
                  </a:cubicBezTo>
                  <a:lnTo>
                    <a:pt x="85200" y="210567"/>
                  </a:lnTo>
                  <a:cubicBezTo>
                    <a:pt x="85200" y="210567"/>
                    <a:pt x="85200" y="210567"/>
                    <a:pt x="85200" y="210567"/>
                  </a:cubicBezTo>
                  <a:lnTo>
                    <a:pt x="87559" y="212218"/>
                  </a:lnTo>
                  <a:cubicBezTo>
                    <a:pt x="87559" y="212218"/>
                    <a:pt x="88976" y="212218"/>
                    <a:pt x="90390" y="212218"/>
                  </a:cubicBezTo>
                  <a:cubicBezTo>
                    <a:pt x="91808" y="212218"/>
                    <a:pt x="91808" y="212218"/>
                    <a:pt x="90390" y="210803"/>
                  </a:cubicBezTo>
                  <a:cubicBezTo>
                    <a:pt x="94403" y="212926"/>
                    <a:pt x="90390" y="207972"/>
                    <a:pt x="94639" y="210803"/>
                  </a:cubicBezTo>
                  <a:cubicBezTo>
                    <a:pt x="94639" y="210803"/>
                    <a:pt x="94639" y="210803"/>
                    <a:pt x="94639" y="209386"/>
                  </a:cubicBezTo>
                  <a:cubicBezTo>
                    <a:pt x="95348" y="209858"/>
                    <a:pt x="96290" y="210331"/>
                    <a:pt x="97235" y="210567"/>
                  </a:cubicBezTo>
                  <a:cubicBezTo>
                    <a:pt x="97235" y="210567"/>
                    <a:pt x="97235" y="210567"/>
                    <a:pt x="97235" y="212218"/>
                  </a:cubicBezTo>
                  <a:cubicBezTo>
                    <a:pt x="95584" y="210803"/>
                    <a:pt x="97235" y="212218"/>
                    <a:pt x="95584" y="212218"/>
                  </a:cubicBezTo>
                  <a:cubicBezTo>
                    <a:pt x="93931" y="212218"/>
                    <a:pt x="95584" y="212218"/>
                    <a:pt x="97235" y="212218"/>
                  </a:cubicBezTo>
                  <a:cubicBezTo>
                    <a:pt x="98885" y="212218"/>
                    <a:pt x="97235" y="212218"/>
                    <a:pt x="97235" y="212218"/>
                  </a:cubicBezTo>
                  <a:cubicBezTo>
                    <a:pt x="97235" y="212218"/>
                    <a:pt x="97235" y="212218"/>
                    <a:pt x="97235" y="212218"/>
                  </a:cubicBezTo>
                  <a:cubicBezTo>
                    <a:pt x="97235" y="212218"/>
                    <a:pt x="97235" y="212218"/>
                    <a:pt x="97235" y="212218"/>
                  </a:cubicBezTo>
                  <a:cubicBezTo>
                    <a:pt x="97235" y="212218"/>
                    <a:pt x="97235" y="212218"/>
                    <a:pt x="98649" y="212218"/>
                  </a:cubicBezTo>
                  <a:cubicBezTo>
                    <a:pt x="100066" y="212218"/>
                    <a:pt x="98649" y="213871"/>
                    <a:pt x="98649" y="214580"/>
                  </a:cubicBezTo>
                  <a:cubicBezTo>
                    <a:pt x="98649" y="215285"/>
                    <a:pt x="98649" y="213162"/>
                    <a:pt x="96290" y="212926"/>
                  </a:cubicBezTo>
                  <a:lnTo>
                    <a:pt x="97471" y="214107"/>
                  </a:lnTo>
                  <a:cubicBezTo>
                    <a:pt x="95584" y="214107"/>
                    <a:pt x="96054" y="214107"/>
                    <a:pt x="97471" y="215994"/>
                  </a:cubicBezTo>
                  <a:cubicBezTo>
                    <a:pt x="98885" y="217884"/>
                    <a:pt x="96054" y="215994"/>
                    <a:pt x="95348" y="215994"/>
                  </a:cubicBezTo>
                  <a:cubicBezTo>
                    <a:pt x="94639" y="215994"/>
                    <a:pt x="96762" y="217411"/>
                    <a:pt x="96998" y="215994"/>
                  </a:cubicBezTo>
                  <a:cubicBezTo>
                    <a:pt x="97235" y="214580"/>
                    <a:pt x="95112" y="215994"/>
                    <a:pt x="96998" y="215994"/>
                  </a:cubicBezTo>
                  <a:lnTo>
                    <a:pt x="93931" y="213635"/>
                  </a:lnTo>
                  <a:cubicBezTo>
                    <a:pt x="93931" y="213635"/>
                    <a:pt x="95348" y="215285"/>
                    <a:pt x="95817" y="215758"/>
                  </a:cubicBezTo>
                  <a:cubicBezTo>
                    <a:pt x="96290" y="216230"/>
                    <a:pt x="92986" y="215758"/>
                    <a:pt x="95817" y="215758"/>
                  </a:cubicBezTo>
                  <a:cubicBezTo>
                    <a:pt x="98649" y="215758"/>
                    <a:pt x="94403" y="215758"/>
                    <a:pt x="93694" y="215758"/>
                  </a:cubicBezTo>
                  <a:cubicBezTo>
                    <a:pt x="92986" y="215758"/>
                    <a:pt x="93694" y="218117"/>
                    <a:pt x="93694" y="217411"/>
                  </a:cubicBezTo>
                  <a:lnTo>
                    <a:pt x="91808" y="215285"/>
                  </a:lnTo>
                  <a:lnTo>
                    <a:pt x="89449" y="215285"/>
                  </a:lnTo>
                  <a:cubicBezTo>
                    <a:pt x="89449" y="215285"/>
                    <a:pt x="91808" y="216939"/>
                    <a:pt x="90863" y="215285"/>
                  </a:cubicBezTo>
                  <a:cubicBezTo>
                    <a:pt x="89918" y="213635"/>
                    <a:pt x="90863" y="215285"/>
                    <a:pt x="90863" y="215285"/>
                  </a:cubicBezTo>
                  <a:cubicBezTo>
                    <a:pt x="90863" y="215285"/>
                    <a:pt x="93694" y="218589"/>
                    <a:pt x="90863" y="217175"/>
                  </a:cubicBezTo>
                  <a:cubicBezTo>
                    <a:pt x="88031" y="215758"/>
                    <a:pt x="94167" y="220948"/>
                    <a:pt x="90863" y="219534"/>
                  </a:cubicBezTo>
                  <a:lnTo>
                    <a:pt x="90863" y="219534"/>
                  </a:lnTo>
                  <a:cubicBezTo>
                    <a:pt x="90863" y="219534"/>
                    <a:pt x="89685" y="219534"/>
                    <a:pt x="88976" y="218117"/>
                  </a:cubicBezTo>
                  <a:cubicBezTo>
                    <a:pt x="88268" y="216703"/>
                    <a:pt x="90390" y="220006"/>
                    <a:pt x="88976" y="218117"/>
                  </a:cubicBezTo>
                  <a:cubicBezTo>
                    <a:pt x="87559" y="216230"/>
                    <a:pt x="88976" y="218117"/>
                    <a:pt x="88976" y="216466"/>
                  </a:cubicBezTo>
                  <a:cubicBezTo>
                    <a:pt x="88976" y="214816"/>
                    <a:pt x="88976" y="219298"/>
                    <a:pt x="86850" y="216466"/>
                  </a:cubicBezTo>
                  <a:cubicBezTo>
                    <a:pt x="84727" y="213635"/>
                    <a:pt x="86850" y="216466"/>
                    <a:pt x="86850" y="218117"/>
                  </a:cubicBezTo>
                  <a:lnTo>
                    <a:pt x="88504" y="218117"/>
                  </a:lnTo>
                  <a:cubicBezTo>
                    <a:pt x="86617" y="218117"/>
                    <a:pt x="88504" y="218117"/>
                    <a:pt x="85672" y="218117"/>
                  </a:cubicBezTo>
                  <a:cubicBezTo>
                    <a:pt x="82841" y="218117"/>
                    <a:pt x="84491" y="216466"/>
                    <a:pt x="85672" y="218117"/>
                  </a:cubicBezTo>
                  <a:cubicBezTo>
                    <a:pt x="84964" y="217647"/>
                    <a:pt x="84019" y="217647"/>
                    <a:pt x="83313" y="218117"/>
                  </a:cubicBezTo>
                  <a:cubicBezTo>
                    <a:pt x="83313" y="219534"/>
                    <a:pt x="83313" y="218117"/>
                    <a:pt x="85200" y="218117"/>
                  </a:cubicBezTo>
                  <a:cubicBezTo>
                    <a:pt x="87087" y="218117"/>
                    <a:pt x="85200" y="218117"/>
                    <a:pt x="85200" y="219534"/>
                  </a:cubicBezTo>
                  <a:lnTo>
                    <a:pt x="86617" y="220948"/>
                  </a:lnTo>
                  <a:cubicBezTo>
                    <a:pt x="86617" y="220948"/>
                    <a:pt x="86617" y="220948"/>
                    <a:pt x="88268" y="220948"/>
                  </a:cubicBezTo>
                  <a:lnTo>
                    <a:pt x="88268" y="220948"/>
                  </a:lnTo>
                  <a:cubicBezTo>
                    <a:pt x="87087" y="220006"/>
                    <a:pt x="85908" y="219298"/>
                    <a:pt x="84491" y="219062"/>
                  </a:cubicBezTo>
                  <a:cubicBezTo>
                    <a:pt x="84491" y="217647"/>
                    <a:pt x="85908" y="219062"/>
                    <a:pt x="84491" y="219062"/>
                  </a:cubicBezTo>
                  <a:lnTo>
                    <a:pt x="82604" y="219062"/>
                  </a:lnTo>
                  <a:cubicBezTo>
                    <a:pt x="84019" y="219062"/>
                    <a:pt x="84491" y="221421"/>
                    <a:pt x="84019" y="221421"/>
                  </a:cubicBezTo>
                  <a:lnTo>
                    <a:pt x="84019" y="221421"/>
                  </a:lnTo>
                  <a:cubicBezTo>
                    <a:pt x="82368" y="221421"/>
                    <a:pt x="84019" y="221421"/>
                    <a:pt x="82368" y="221421"/>
                  </a:cubicBezTo>
                  <a:lnTo>
                    <a:pt x="84491" y="222838"/>
                  </a:lnTo>
                  <a:cubicBezTo>
                    <a:pt x="84491" y="222838"/>
                    <a:pt x="83077" y="222838"/>
                    <a:pt x="84491" y="222838"/>
                  </a:cubicBezTo>
                  <a:cubicBezTo>
                    <a:pt x="85908" y="222838"/>
                    <a:pt x="84491" y="222838"/>
                    <a:pt x="84491" y="222838"/>
                  </a:cubicBezTo>
                  <a:lnTo>
                    <a:pt x="84491" y="222838"/>
                  </a:lnTo>
                  <a:cubicBezTo>
                    <a:pt x="84491" y="222838"/>
                    <a:pt x="84491" y="222838"/>
                    <a:pt x="84491" y="224489"/>
                  </a:cubicBezTo>
                  <a:cubicBezTo>
                    <a:pt x="84491" y="226142"/>
                    <a:pt x="85908" y="224489"/>
                    <a:pt x="84491" y="224489"/>
                  </a:cubicBezTo>
                  <a:cubicBezTo>
                    <a:pt x="83077" y="224489"/>
                    <a:pt x="86145" y="226378"/>
                    <a:pt x="86617" y="225906"/>
                  </a:cubicBezTo>
                  <a:cubicBezTo>
                    <a:pt x="87087" y="225433"/>
                    <a:pt x="76469" y="256344"/>
                    <a:pt x="78356" y="257289"/>
                  </a:cubicBezTo>
                  <a:close/>
                  <a:moveTo>
                    <a:pt x="118473" y="250681"/>
                  </a:moveTo>
                  <a:cubicBezTo>
                    <a:pt x="118473" y="250681"/>
                    <a:pt x="118473" y="250681"/>
                    <a:pt x="118473" y="250681"/>
                  </a:cubicBezTo>
                  <a:cubicBezTo>
                    <a:pt x="118473" y="250681"/>
                    <a:pt x="119651" y="251154"/>
                    <a:pt x="118473" y="250681"/>
                  </a:cubicBezTo>
                  <a:close/>
                  <a:moveTo>
                    <a:pt x="149856" y="243604"/>
                  </a:moveTo>
                  <a:cubicBezTo>
                    <a:pt x="151273" y="243604"/>
                    <a:pt x="149856" y="243604"/>
                    <a:pt x="151743" y="245727"/>
                  </a:cubicBezTo>
                  <a:cubicBezTo>
                    <a:pt x="153633" y="247850"/>
                    <a:pt x="151743" y="245727"/>
                    <a:pt x="150329" y="245727"/>
                  </a:cubicBezTo>
                  <a:lnTo>
                    <a:pt x="148206" y="243604"/>
                  </a:lnTo>
                  <a:lnTo>
                    <a:pt x="148206" y="243604"/>
                  </a:lnTo>
                  <a:lnTo>
                    <a:pt x="148206" y="243604"/>
                  </a:lnTo>
                  <a:cubicBezTo>
                    <a:pt x="148206" y="243604"/>
                    <a:pt x="147497" y="242187"/>
                    <a:pt x="149856" y="243604"/>
                  </a:cubicBezTo>
                  <a:close/>
                  <a:moveTo>
                    <a:pt x="164014" y="39250"/>
                  </a:moveTo>
                  <a:cubicBezTo>
                    <a:pt x="164014" y="39250"/>
                    <a:pt x="161655" y="37600"/>
                    <a:pt x="164014" y="39250"/>
                  </a:cubicBezTo>
                  <a:cubicBezTo>
                    <a:pt x="166376" y="40904"/>
                    <a:pt x="165431" y="39959"/>
                    <a:pt x="164014" y="39250"/>
                  </a:cubicBezTo>
                  <a:close/>
                  <a:moveTo>
                    <a:pt x="126495" y="15653"/>
                  </a:moveTo>
                  <a:cubicBezTo>
                    <a:pt x="125786" y="14472"/>
                    <a:pt x="124845" y="13530"/>
                    <a:pt x="123900" y="12821"/>
                  </a:cubicBezTo>
                  <a:cubicBezTo>
                    <a:pt x="125550" y="12821"/>
                    <a:pt x="123900" y="12821"/>
                    <a:pt x="123900" y="12821"/>
                  </a:cubicBezTo>
                  <a:lnTo>
                    <a:pt x="127676" y="14708"/>
                  </a:lnTo>
                  <a:cubicBezTo>
                    <a:pt x="126495" y="13530"/>
                    <a:pt x="125081" y="12585"/>
                    <a:pt x="123663" y="11877"/>
                  </a:cubicBezTo>
                  <a:cubicBezTo>
                    <a:pt x="125786" y="12821"/>
                    <a:pt x="127912" y="14002"/>
                    <a:pt x="129563" y="15653"/>
                  </a:cubicBezTo>
                  <a:cubicBezTo>
                    <a:pt x="126731" y="15653"/>
                    <a:pt x="130980" y="17776"/>
                    <a:pt x="129563" y="17540"/>
                  </a:cubicBezTo>
                  <a:cubicBezTo>
                    <a:pt x="128146" y="17306"/>
                    <a:pt x="129563" y="17540"/>
                    <a:pt x="127676" y="15889"/>
                  </a:cubicBezTo>
                  <a:cubicBezTo>
                    <a:pt x="125786" y="14239"/>
                    <a:pt x="127912" y="16125"/>
                    <a:pt x="126495" y="15181"/>
                  </a:cubicBezTo>
                  <a:close/>
                  <a:moveTo>
                    <a:pt x="111629" y="62848"/>
                  </a:moveTo>
                  <a:cubicBezTo>
                    <a:pt x="111629" y="62848"/>
                    <a:pt x="111629" y="62848"/>
                    <a:pt x="111629" y="62848"/>
                  </a:cubicBezTo>
                  <a:cubicBezTo>
                    <a:pt x="111629" y="62848"/>
                    <a:pt x="110684" y="61903"/>
                    <a:pt x="111629" y="62375"/>
                  </a:cubicBezTo>
                  <a:close/>
                  <a:moveTo>
                    <a:pt x="101717" y="84794"/>
                  </a:moveTo>
                  <a:cubicBezTo>
                    <a:pt x="100302" y="84794"/>
                    <a:pt x="100302" y="84794"/>
                    <a:pt x="98885" y="83613"/>
                  </a:cubicBezTo>
                  <a:cubicBezTo>
                    <a:pt x="97471" y="82432"/>
                    <a:pt x="99594" y="82669"/>
                    <a:pt x="101717" y="84322"/>
                  </a:cubicBezTo>
                  <a:close/>
                  <a:moveTo>
                    <a:pt x="88504" y="97535"/>
                  </a:moveTo>
                  <a:cubicBezTo>
                    <a:pt x="88504" y="97535"/>
                    <a:pt x="88504" y="97535"/>
                    <a:pt x="88504" y="97535"/>
                  </a:cubicBezTo>
                  <a:cubicBezTo>
                    <a:pt x="88504" y="97535"/>
                    <a:pt x="89685" y="98480"/>
                    <a:pt x="88504" y="97063"/>
                  </a:cubicBezTo>
                  <a:close/>
                  <a:moveTo>
                    <a:pt x="7564" y="166440"/>
                  </a:moveTo>
                  <a:cubicBezTo>
                    <a:pt x="7564" y="166440"/>
                    <a:pt x="7564" y="166440"/>
                    <a:pt x="5913" y="166440"/>
                  </a:cubicBezTo>
                  <a:cubicBezTo>
                    <a:pt x="4260" y="166440"/>
                    <a:pt x="5913" y="164790"/>
                    <a:pt x="7564" y="165968"/>
                  </a:cubicBezTo>
                  <a:close/>
                  <a:moveTo>
                    <a:pt x="33993" y="178711"/>
                  </a:moveTo>
                  <a:cubicBezTo>
                    <a:pt x="35410" y="178711"/>
                    <a:pt x="33993" y="180362"/>
                    <a:pt x="32106" y="178711"/>
                  </a:cubicBezTo>
                  <a:cubicBezTo>
                    <a:pt x="35174" y="179184"/>
                    <a:pt x="31870" y="177058"/>
                    <a:pt x="35174" y="178239"/>
                  </a:cubicBezTo>
                  <a:close/>
                  <a:moveTo>
                    <a:pt x="8036" y="191452"/>
                  </a:moveTo>
                  <a:lnTo>
                    <a:pt x="6622" y="190037"/>
                  </a:lnTo>
                  <a:lnTo>
                    <a:pt x="8036" y="190037"/>
                  </a:lnTo>
                  <a:cubicBezTo>
                    <a:pt x="8036" y="190037"/>
                    <a:pt x="9453" y="192869"/>
                    <a:pt x="8036" y="190982"/>
                  </a:cubicBezTo>
                  <a:close/>
                  <a:moveTo>
                    <a:pt x="86381" y="207735"/>
                  </a:moveTo>
                  <a:cubicBezTo>
                    <a:pt x="85908" y="207972"/>
                    <a:pt x="85200" y="207972"/>
                    <a:pt x="84727" y="207735"/>
                  </a:cubicBezTo>
                  <a:cubicBezTo>
                    <a:pt x="84255" y="206791"/>
                    <a:pt x="84964" y="206791"/>
                    <a:pt x="86381" y="207263"/>
                  </a:cubicBezTo>
                  <a:close/>
                  <a:moveTo>
                    <a:pt x="74818" y="217647"/>
                  </a:moveTo>
                  <a:cubicBezTo>
                    <a:pt x="74818" y="217647"/>
                    <a:pt x="74818" y="217647"/>
                    <a:pt x="73165" y="217647"/>
                  </a:cubicBezTo>
                  <a:cubicBezTo>
                    <a:pt x="71514" y="217647"/>
                    <a:pt x="73165" y="216466"/>
                    <a:pt x="74818" y="216466"/>
                  </a:cubicBezTo>
                  <a:close/>
                  <a:moveTo>
                    <a:pt x="66321" y="220715"/>
                  </a:moveTo>
                  <a:cubicBezTo>
                    <a:pt x="66321" y="220715"/>
                    <a:pt x="68919" y="223074"/>
                    <a:pt x="66321" y="220715"/>
                  </a:cubicBezTo>
                  <a:cubicBezTo>
                    <a:pt x="63725" y="218353"/>
                    <a:pt x="65379" y="219534"/>
                    <a:pt x="66321" y="220243"/>
                  </a:cubicBezTo>
                  <a:close/>
                  <a:moveTo>
                    <a:pt x="75288" y="252098"/>
                  </a:moveTo>
                  <a:lnTo>
                    <a:pt x="75288" y="252098"/>
                  </a:lnTo>
                  <a:cubicBezTo>
                    <a:pt x="73165" y="250681"/>
                    <a:pt x="75288" y="252098"/>
                    <a:pt x="73874" y="252098"/>
                  </a:cubicBezTo>
                  <a:cubicBezTo>
                    <a:pt x="72456" y="252098"/>
                    <a:pt x="74110" y="250681"/>
                    <a:pt x="75288" y="251626"/>
                  </a:cubicBezTo>
                  <a:close/>
                  <a:moveTo>
                    <a:pt x="92280" y="252098"/>
                  </a:moveTo>
                  <a:cubicBezTo>
                    <a:pt x="92280" y="252098"/>
                    <a:pt x="92280" y="252098"/>
                    <a:pt x="92280" y="252098"/>
                  </a:cubicBezTo>
                  <a:cubicBezTo>
                    <a:pt x="92280" y="252098"/>
                    <a:pt x="92280" y="250917"/>
                    <a:pt x="92280" y="250917"/>
                  </a:cubicBezTo>
                  <a:close/>
                  <a:moveTo>
                    <a:pt x="111629" y="252098"/>
                  </a:moveTo>
                  <a:cubicBezTo>
                    <a:pt x="111629" y="252098"/>
                    <a:pt x="111629" y="253513"/>
                    <a:pt x="111629" y="252098"/>
                  </a:cubicBezTo>
                  <a:cubicBezTo>
                    <a:pt x="111629" y="250681"/>
                    <a:pt x="110920" y="251862"/>
                    <a:pt x="111629" y="252098"/>
                  </a:cubicBezTo>
                  <a:close/>
                  <a:moveTo>
                    <a:pt x="113752" y="252098"/>
                  </a:moveTo>
                  <a:cubicBezTo>
                    <a:pt x="113752" y="252098"/>
                    <a:pt x="113752" y="252098"/>
                    <a:pt x="111629" y="252098"/>
                  </a:cubicBezTo>
                  <a:cubicBezTo>
                    <a:pt x="109506" y="252098"/>
                    <a:pt x="111865" y="249739"/>
                    <a:pt x="113752" y="250917"/>
                  </a:cubicBezTo>
                  <a:close/>
                  <a:moveTo>
                    <a:pt x="33756" y="209622"/>
                  </a:moveTo>
                  <a:cubicBezTo>
                    <a:pt x="33756" y="209622"/>
                    <a:pt x="33756" y="208444"/>
                    <a:pt x="33756" y="209622"/>
                  </a:cubicBezTo>
                  <a:cubicBezTo>
                    <a:pt x="33756" y="210803"/>
                    <a:pt x="35174" y="209386"/>
                    <a:pt x="33756" y="208444"/>
                  </a:cubicBezTo>
                  <a:close/>
                  <a:moveTo>
                    <a:pt x="141598" y="264606"/>
                  </a:moveTo>
                  <a:cubicBezTo>
                    <a:pt x="143012" y="264606"/>
                    <a:pt x="141598" y="266020"/>
                    <a:pt x="141598" y="264606"/>
                  </a:cubicBezTo>
                  <a:cubicBezTo>
                    <a:pt x="141598" y="263189"/>
                    <a:pt x="140417" y="263661"/>
                    <a:pt x="141598" y="263661"/>
                  </a:cubicBezTo>
                  <a:close/>
                  <a:moveTo>
                    <a:pt x="88976" y="237468"/>
                  </a:moveTo>
                  <a:cubicBezTo>
                    <a:pt x="88976" y="237468"/>
                    <a:pt x="88976" y="238646"/>
                    <a:pt x="88976" y="237468"/>
                  </a:cubicBezTo>
                  <a:cubicBezTo>
                    <a:pt x="88976" y="236287"/>
                    <a:pt x="87323" y="235109"/>
                    <a:pt x="88976" y="236287"/>
                  </a:cubicBezTo>
                  <a:close/>
                  <a:moveTo>
                    <a:pt x="28093" y="205140"/>
                  </a:moveTo>
                  <a:cubicBezTo>
                    <a:pt x="28093" y="205140"/>
                    <a:pt x="28093" y="205140"/>
                    <a:pt x="26443" y="205140"/>
                  </a:cubicBezTo>
                  <a:cubicBezTo>
                    <a:pt x="24792" y="205140"/>
                    <a:pt x="26207" y="202309"/>
                    <a:pt x="28093" y="203959"/>
                  </a:cubicBezTo>
                  <a:close/>
                  <a:moveTo>
                    <a:pt x="28093" y="205140"/>
                  </a:moveTo>
                  <a:cubicBezTo>
                    <a:pt x="30219" y="206554"/>
                    <a:pt x="28093" y="205140"/>
                    <a:pt x="29510" y="205140"/>
                  </a:cubicBezTo>
                  <a:lnTo>
                    <a:pt x="31161" y="205140"/>
                  </a:lnTo>
                  <a:cubicBezTo>
                    <a:pt x="31161" y="205140"/>
                    <a:pt x="29747" y="205140"/>
                    <a:pt x="31161" y="205140"/>
                  </a:cubicBezTo>
                  <a:lnTo>
                    <a:pt x="31161" y="205140"/>
                  </a:lnTo>
                  <a:close/>
                  <a:moveTo>
                    <a:pt x="33523" y="207499"/>
                  </a:moveTo>
                  <a:cubicBezTo>
                    <a:pt x="33523" y="207499"/>
                    <a:pt x="33523" y="208916"/>
                    <a:pt x="33523" y="207499"/>
                  </a:cubicBezTo>
                  <a:cubicBezTo>
                    <a:pt x="33523" y="206085"/>
                    <a:pt x="31397" y="204431"/>
                    <a:pt x="32814" y="205140"/>
                  </a:cubicBezTo>
                  <a:close/>
                  <a:moveTo>
                    <a:pt x="73874" y="226848"/>
                  </a:moveTo>
                  <a:cubicBezTo>
                    <a:pt x="73874" y="226848"/>
                    <a:pt x="73874" y="226848"/>
                    <a:pt x="73874" y="226848"/>
                  </a:cubicBezTo>
                  <a:cubicBezTo>
                    <a:pt x="73874" y="226848"/>
                    <a:pt x="77886" y="230152"/>
                    <a:pt x="76469" y="229682"/>
                  </a:cubicBezTo>
                  <a:cubicBezTo>
                    <a:pt x="75052" y="229210"/>
                    <a:pt x="74346" y="225197"/>
                    <a:pt x="73165" y="224489"/>
                  </a:cubicBezTo>
                  <a:close/>
                  <a:moveTo>
                    <a:pt x="34465" y="205376"/>
                  </a:moveTo>
                  <a:lnTo>
                    <a:pt x="34465" y="205376"/>
                  </a:lnTo>
                  <a:lnTo>
                    <a:pt x="34465" y="205376"/>
                  </a:lnTo>
                  <a:cubicBezTo>
                    <a:pt x="34465" y="205376"/>
                    <a:pt x="33523" y="203017"/>
                    <a:pt x="33756" y="203017"/>
                  </a:cubicBezTo>
                  <a:close/>
                  <a:moveTo>
                    <a:pt x="10868" y="192633"/>
                  </a:moveTo>
                  <a:cubicBezTo>
                    <a:pt x="8509" y="190982"/>
                    <a:pt x="10868" y="192633"/>
                    <a:pt x="10868" y="192633"/>
                  </a:cubicBezTo>
                  <a:cubicBezTo>
                    <a:pt x="10868" y="192633"/>
                    <a:pt x="8981" y="188620"/>
                    <a:pt x="11576" y="190274"/>
                  </a:cubicBezTo>
                  <a:close/>
                  <a:moveTo>
                    <a:pt x="74346" y="225197"/>
                  </a:moveTo>
                  <a:cubicBezTo>
                    <a:pt x="75996" y="225197"/>
                    <a:pt x="74346" y="223310"/>
                    <a:pt x="76705" y="225197"/>
                  </a:cubicBezTo>
                  <a:cubicBezTo>
                    <a:pt x="74818" y="223547"/>
                    <a:pt x="75288" y="223310"/>
                    <a:pt x="76705" y="225197"/>
                  </a:cubicBezTo>
                  <a:cubicBezTo>
                    <a:pt x="78119" y="227084"/>
                    <a:pt x="78828" y="227556"/>
                    <a:pt x="79773" y="229210"/>
                  </a:cubicBezTo>
                  <a:cubicBezTo>
                    <a:pt x="76941" y="227320"/>
                    <a:pt x="79773" y="229210"/>
                    <a:pt x="77414" y="228029"/>
                  </a:cubicBezTo>
                  <a:cubicBezTo>
                    <a:pt x="75052" y="226848"/>
                    <a:pt x="77414" y="230152"/>
                    <a:pt x="77414" y="228029"/>
                  </a:cubicBezTo>
                  <a:cubicBezTo>
                    <a:pt x="77414" y="225906"/>
                    <a:pt x="77414" y="228029"/>
                    <a:pt x="77414" y="228029"/>
                  </a:cubicBezTo>
                  <a:cubicBezTo>
                    <a:pt x="77414" y="228029"/>
                    <a:pt x="77414" y="228029"/>
                    <a:pt x="75996" y="228029"/>
                  </a:cubicBezTo>
                  <a:cubicBezTo>
                    <a:pt x="74582" y="228029"/>
                    <a:pt x="75996" y="228029"/>
                    <a:pt x="75996" y="228029"/>
                  </a:cubicBezTo>
                  <a:cubicBezTo>
                    <a:pt x="75996" y="228029"/>
                    <a:pt x="75524" y="224252"/>
                    <a:pt x="73874" y="222838"/>
                  </a:cubicBezTo>
                  <a:close/>
                  <a:moveTo>
                    <a:pt x="120360" y="248795"/>
                  </a:moveTo>
                  <a:cubicBezTo>
                    <a:pt x="121777" y="248795"/>
                    <a:pt x="120360" y="248795"/>
                    <a:pt x="120360" y="248795"/>
                  </a:cubicBezTo>
                  <a:cubicBezTo>
                    <a:pt x="120360" y="248795"/>
                    <a:pt x="118945" y="247144"/>
                    <a:pt x="119887" y="247613"/>
                  </a:cubicBezTo>
                  <a:close/>
                  <a:moveTo>
                    <a:pt x="68447" y="221657"/>
                  </a:moveTo>
                  <a:lnTo>
                    <a:pt x="69861" y="221657"/>
                  </a:lnTo>
                  <a:cubicBezTo>
                    <a:pt x="69861" y="221657"/>
                    <a:pt x="69861" y="221657"/>
                    <a:pt x="69861" y="221657"/>
                  </a:cubicBezTo>
                  <a:cubicBezTo>
                    <a:pt x="69861" y="221657"/>
                    <a:pt x="68210" y="221185"/>
                    <a:pt x="67974" y="220479"/>
                  </a:cubicBezTo>
                  <a:close/>
                  <a:moveTo>
                    <a:pt x="15825" y="192160"/>
                  </a:moveTo>
                  <a:cubicBezTo>
                    <a:pt x="15825" y="192160"/>
                    <a:pt x="13935" y="192160"/>
                    <a:pt x="15825" y="192160"/>
                  </a:cubicBezTo>
                  <a:cubicBezTo>
                    <a:pt x="17712" y="192160"/>
                    <a:pt x="13463" y="190274"/>
                    <a:pt x="13227" y="190510"/>
                  </a:cubicBezTo>
                  <a:cubicBezTo>
                    <a:pt x="12994" y="190746"/>
                    <a:pt x="14644" y="190982"/>
                    <a:pt x="15353" y="190982"/>
                  </a:cubicBezTo>
                  <a:close/>
                  <a:moveTo>
                    <a:pt x="37769" y="203959"/>
                  </a:moveTo>
                  <a:cubicBezTo>
                    <a:pt x="37769" y="203959"/>
                    <a:pt x="39892" y="206085"/>
                    <a:pt x="37769" y="203959"/>
                  </a:cubicBezTo>
                  <a:cubicBezTo>
                    <a:pt x="35646" y="201836"/>
                    <a:pt x="35174" y="201836"/>
                    <a:pt x="37297" y="202781"/>
                  </a:cubicBezTo>
                  <a:close/>
                  <a:moveTo>
                    <a:pt x="23139" y="196173"/>
                  </a:moveTo>
                  <a:cubicBezTo>
                    <a:pt x="21016" y="194756"/>
                    <a:pt x="19362" y="192633"/>
                    <a:pt x="20780" y="193341"/>
                  </a:cubicBezTo>
                  <a:cubicBezTo>
                    <a:pt x="21488" y="193814"/>
                    <a:pt x="22194" y="194520"/>
                    <a:pt x="22903" y="195228"/>
                  </a:cubicBezTo>
                  <a:cubicBezTo>
                    <a:pt x="20780" y="192869"/>
                    <a:pt x="21488" y="192869"/>
                    <a:pt x="22666" y="194992"/>
                  </a:cubicBezTo>
                  <a:close/>
                  <a:moveTo>
                    <a:pt x="83313" y="225197"/>
                  </a:moveTo>
                  <a:cubicBezTo>
                    <a:pt x="81660" y="223783"/>
                    <a:pt x="83313" y="225197"/>
                    <a:pt x="83313" y="225197"/>
                  </a:cubicBezTo>
                  <a:lnTo>
                    <a:pt x="81896" y="225197"/>
                  </a:lnTo>
                  <a:cubicBezTo>
                    <a:pt x="81896" y="226614"/>
                    <a:pt x="80245" y="225197"/>
                    <a:pt x="81896" y="226848"/>
                  </a:cubicBezTo>
                  <a:cubicBezTo>
                    <a:pt x="83549" y="228501"/>
                    <a:pt x="79064" y="224725"/>
                    <a:pt x="81896" y="226848"/>
                  </a:cubicBezTo>
                  <a:cubicBezTo>
                    <a:pt x="84727" y="228974"/>
                    <a:pt x="78119" y="224252"/>
                    <a:pt x="79300" y="224725"/>
                  </a:cubicBezTo>
                  <a:lnTo>
                    <a:pt x="80718" y="224725"/>
                  </a:lnTo>
                  <a:cubicBezTo>
                    <a:pt x="76941" y="221893"/>
                    <a:pt x="78828" y="222129"/>
                    <a:pt x="78356" y="221185"/>
                  </a:cubicBezTo>
                  <a:lnTo>
                    <a:pt x="80245" y="221185"/>
                  </a:lnTo>
                  <a:cubicBezTo>
                    <a:pt x="80245" y="221185"/>
                    <a:pt x="78592" y="219062"/>
                    <a:pt x="80245" y="221185"/>
                  </a:cubicBezTo>
                  <a:cubicBezTo>
                    <a:pt x="81896" y="223310"/>
                    <a:pt x="82132" y="223783"/>
                    <a:pt x="80245" y="223547"/>
                  </a:cubicBezTo>
                  <a:cubicBezTo>
                    <a:pt x="78356" y="223310"/>
                    <a:pt x="80245" y="223547"/>
                    <a:pt x="80245" y="223547"/>
                  </a:cubicBezTo>
                  <a:cubicBezTo>
                    <a:pt x="80245" y="223547"/>
                    <a:pt x="82132" y="223547"/>
                    <a:pt x="82132" y="223547"/>
                  </a:cubicBezTo>
                  <a:cubicBezTo>
                    <a:pt x="82132" y="223547"/>
                    <a:pt x="79537" y="220479"/>
                    <a:pt x="82132" y="221421"/>
                  </a:cubicBezTo>
                  <a:cubicBezTo>
                    <a:pt x="84727" y="222366"/>
                    <a:pt x="82368" y="223074"/>
                    <a:pt x="82368" y="224016"/>
                  </a:cubicBezTo>
                  <a:close/>
                  <a:moveTo>
                    <a:pt x="36118" y="201600"/>
                  </a:moveTo>
                  <a:lnTo>
                    <a:pt x="34229" y="200186"/>
                  </a:lnTo>
                  <a:cubicBezTo>
                    <a:pt x="35646" y="200186"/>
                    <a:pt x="34229" y="200186"/>
                    <a:pt x="34229" y="200186"/>
                  </a:cubicBezTo>
                  <a:cubicBezTo>
                    <a:pt x="35174" y="200891"/>
                    <a:pt x="36355" y="202072"/>
                    <a:pt x="37060" y="203017"/>
                  </a:cubicBezTo>
                  <a:lnTo>
                    <a:pt x="35882" y="203017"/>
                  </a:lnTo>
                  <a:close/>
                  <a:moveTo>
                    <a:pt x="149620" y="259885"/>
                  </a:moveTo>
                  <a:cubicBezTo>
                    <a:pt x="149620" y="259885"/>
                    <a:pt x="151743" y="262010"/>
                    <a:pt x="149620" y="261066"/>
                  </a:cubicBezTo>
                  <a:cubicBezTo>
                    <a:pt x="147497" y="260121"/>
                    <a:pt x="148911" y="258943"/>
                    <a:pt x="150329" y="259885"/>
                  </a:cubicBezTo>
                  <a:close/>
                  <a:moveTo>
                    <a:pt x="126023" y="245963"/>
                  </a:moveTo>
                  <a:cubicBezTo>
                    <a:pt x="127912" y="247850"/>
                    <a:pt x="124372" y="245963"/>
                    <a:pt x="126023" y="245963"/>
                  </a:cubicBezTo>
                  <a:cubicBezTo>
                    <a:pt x="127676" y="245963"/>
                    <a:pt x="124372" y="245018"/>
                    <a:pt x="125786" y="245963"/>
                  </a:cubicBezTo>
                  <a:close/>
                  <a:moveTo>
                    <a:pt x="24320" y="192869"/>
                  </a:moveTo>
                  <a:lnTo>
                    <a:pt x="24320" y="192869"/>
                  </a:lnTo>
                  <a:lnTo>
                    <a:pt x="22903" y="192869"/>
                  </a:lnTo>
                  <a:cubicBezTo>
                    <a:pt x="22903" y="192869"/>
                    <a:pt x="22430" y="192869"/>
                    <a:pt x="24084" y="192869"/>
                  </a:cubicBezTo>
                  <a:close/>
                  <a:moveTo>
                    <a:pt x="33756" y="196645"/>
                  </a:moveTo>
                  <a:lnTo>
                    <a:pt x="35646" y="196645"/>
                  </a:lnTo>
                  <a:lnTo>
                    <a:pt x="35646" y="198060"/>
                  </a:lnTo>
                  <a:lnTo>
                    <a:pt x="33523" y="198060"/>
                  </a:lnTo>
                  <a:cubicBezTo>
                    <a:pt x="33523" y="198060"/>
                    <a:pt x="33756" y="197118"/>
                    <a:pt x="33523" y="196645"/>
                  </a:cubicBezTo>
                  <a:close/>
                  <a:moveTo>
                    <a:pt x="23847" y="192160"/>
                  </a:moveTo>
                  <a:cubicBezTo>
                    <a:pt x="22903" y="191218"/>
                    <a:pt x="21958" y="190510"/>
                    <a:pt x="21016" y="189801"/>
                  </a:cubicBezTo>
                  <a:cubicBezTo>
                    <a:pt x="21016" y="189801"/>
                    <a:pt x="21016" y="189801"/>
                    <a:pt x="21016" y="189801"/>
                  </a:cubicBezTo>
                  <a:cubicBezTo>
                    <a:pt x="21016" y="189801"/>
                    <a:pt x="22666" y="189801"/>
                    <a:pt x="24320" y="191924"/>
                  </a:cubicBezTo>
                  <a:cubicBezTo>
                    <a:pt x="25970" y="194050"/>
                    <a:pt x="24320" y="193341"/>
                    <a:pt x="22194" y="191924"/>
                  </a:cubicBezTo>
                  <a:close/>
                  <a:moveTo>
                    <a:pt x="39422" y="199241"/>
                  </a:moveTo>
                  <a:cubicBezTo>
                    <a:pt x="37060" y="197587"/>
                    <a:pt x="39422" y="199241"/>
                    <a:pt x="37769" y="199241"/>
                  </a:cubicBezTo>
                  <a:cubicBezTo>
                    <a:pt x="36118" y="199241"/>
                    <a:pt x="37060" y="197118"/>
                    <a:pt x="39186" y="199241"/>
                  </a:cubicBezTo>
                  <a:close/>
                  <a:moveTo>
                    <a:pt x="39422" y="199241"/>
                  </a:moveTo>
                  <a:cubicBezTo>
                    <a:pt x="39422" y="199241"/>
                    <a:pt x="41545" y="200655"/>
                    <a:pt x="41073" y="199241"/>
                  </a:cubicBezTo>
                  <a:lnTo>
                    <a:pt x="38714" y="197587"/>
                  </a:lnTo>
                  <a:lnTo>
                    <a:pt x="40364" y="197587"/>
                  </a:lnTo>
                  <a:lnTo>
                    <a:pt x="42018" y="199005"/>
                  </a:lnTo>
                  <a:cubicBezTo>
                    <a:pt x="42018" y="199005"/>
                    <a:pt x="43196" y="200419"/>
                    <a:pt x="42018" y="199005"/>
                  </a:cubicBezTo>
                  <a:lnTo>
                    <a:pt x="40601" y="199005"/>
                  </a:lnTo>
                  <a:cubicBezTo>
                    <a:pt x="41073" y="199713"/>
                    <a:pt x="41782" y="200186"/>
                    <a:pt x="42490" y="200655"/>
                  </a:cubicBezTo>
                  <a:cubicBezTo>
                    <a:pt x="41782" y="200419"/>
                    <a:pt x="41073" y="199949"/>
                    <a:pt x="40364" y="199477"/>
                  </a:cubicBezTo>
                  <a:close/>
                  <a:moveTo>
                    <a:pt x="49568" y="204431"/>
                  </a:moveTo>
                  <a:cubicBezTo>
                    <a:pt x="49568" y="204431"/>
                    <a:pt x="49568" y="205849"/>
                    <a:pt x="49568" y="204431"/>
                  </a:cubicBezTo>
                  <a:cubicBezTo>
                    <a:pt x="49568" y="203017"/>
                    <a:pt x="49331" y="204195"/>
                    <a:pt x="50512" y="204668"/>
                  </a:cubicBezTo>
                  <a:close/>
                  <a:moveTo>
                    <a:pt x="23375" y="190982"/>
                  </a:moveTo>
                  <a:cubicBezTo>
                    <a:pt x="23375" y="190982"/>
                    <a:pt x="25262" y="190982"/>
                    <a:pt x="23375" y="190982"/>
                  </a:cubicBezTo>
                  <a:cubicBezTo>
                    <a:pt x="21488" y="190982"/>
                    <a:pt x="23375" y="190982"/>
                    <a:pt x="23375" y="192397"/>
                  </a:cubicBezTo>
                  <a:close/>
                  <a:moveTo>
                    <a:pt x="80009" y="219770"/>
                  </a:moveTo>
                  <a:lnTo>
                    <a:pt x="80009" y="219770"/>
                  </a:lnTo>
                  <a:cubicBezTo>
                    <a:pt x="78592" y="219770"/>
                    <a:pt x="78356" y="219770"/>
                    <a:pt x="80009" y="219770"/>
                  </a:cubicBezTo>
                  <a:lnTo>
                    <a:pt x="80009" y="219770"/>
                  </a:lnTo>
                  <a:cubicBezTo>
                    <a:pt x="80009" y="219770"/>
                    <a:pt x="80481" y="220006"/>
                    <a:pt x="80951" y="220006"/>
                  </a:cubicBezTo>
                  <a:close/>
                  <a:moveTo>
                    <a:pt x="27151" y="191924"/>
                  </a:moveTo>
                  <a:cubicBezTo>
                    <a:pt x="27151" y="191924"/>
                    <a:pt x="27151" y="191924"/>
                    <a:pt x="25734" y="191924"/>
                  </a:cubicBezTo>
                  <a:cubicBezTo>
                    <a:pt x="24320" y="191924"/>
                    <a:pt x="26915" y="190982"/>
                    <a:pt x="28093" y="192869"/>
                  </a:cubicBezTo>
                  <a:close/>
                  <a:moveTo>
                    <a:pt x="130035" y="244546"/>
                  </a:moveTo>
                  <a:cubicBezTo>
                    <a:pt x="130035" y="244546"/>
                    <a:pt x="128618" y="244546"/>
                    <a:pt x="130035" y="244546"/>
                  </a:cubicBezTo>
                  <a:cubicBezTo>
                    <a:pt x="131450" y="244546"/>
                    <a:pt x="129563" y="244546"/>
                    <a:pt x="130980" y="244782"/>
                  </a:cubicBezTo>
                  <a:close/>
                  <a:moveTo>
                    <a:pt x="16767" y="186025"/>
                  </a:moveTo>
                  <a:lnTo>
                    <a:pt x="14644" y="184138"/>
                  </a:lnTo>
                  <a:cubicBezTo>
                    <a:pt x="14644" y="184138"/>
                    <a:pt x="14644" y="184138"/>
                    <a:pt x="14644" y="184138"/>
                  </a:cubicBezTo>
                  <a:lnTo>
                    <a:pt x="17476" y="186497"/>
                  </a:lnTo>
                  <a:cubicBezTo>
                    <a:pt x="15353" y="184374"/>
                    <a:pt x="17476" y="184847"/>
                    <a:pt x="17476" y="184374"/>
                  </a:cubicBezTo>
                  <a:cubicBezTo>
                    <a:pt x="18657" y="185083"/>
                    <a:pt x="19835" y="185552"/>
                    <a:pt x="21252" y="185789"/>
                  </a:cubicBezTo>
                  <a:cubicBezTo>
                    <a:pt x="22903" y="187442"/>
                    <a:pt x="21252" y="185789"/>
                    <a:pt x="21252" y="185789"/>
                  </a:cubicBezTo>
                  <a:lnTo>
                    <a:pt x="22903" y="185789"/>
                  </a:lnTo>
                  <a:cubicBezTo>
                    <a:pt x="22903" y="185789"/>
                    <a:pt x="22903" y="185789"/>
                    <a:pt x="21016" y="185789"/>
                  </a:cubicBezTo>
                  <a:cubicBezTo>
                    <a:pt x="19126" y="185789"/>
                    <a:pt x="21016" y="187914"/>
                    <a:pt x="17948" y="185789"/>
                  </a:cubicBezTo>
                  <a:cubicBezTo>
                    <a:pt x="18420" y="186970"/>
                    <a:pt x="17239" y="186025"/>
                    <a:pt x="17712" y="186261"/>
                  </a:cubicBezTo>
                  <a:close/>
                  <a:moveTo>
                    <a:pt x="35410" y="195464"/>
                  </a:moveTo>
                  <a:cubicBezTo>
                    <a:pt x="36824" y="196645"/>
                    <a:pt x="37533" y="197587"/>
                    <a:pt x="35410" y="197118"/>
                  </a:cubicBezTo>
                  <a:cubicBezTo>
                    <a:pt x="33287" y="196645"/>
                    <a:pt x="35174" y="195701"/>
                    <a:pt x="36355" y="195701"/>
                  </a:cubicBezTo>
                  <a:close/>
                  <a:moveTo>
                    <a:pt x="21488" y="188387"/>
                  </a:moveTo>
                  <a:cubicBezTo>
                    <a:pt x="21488" y="188387"/>
                    <a:pt x="21488" y="188387"/>
                    <a:pt x="22903" y="188387"/>
                  </a:cubicBezTo>
                  <a:cubicBezTo>
                    <a:pt x="24320" y="188387"/>
                    <a:pt x="23847" y="189801"/>
                    <a:pt x="22430" y="188620"/>
                  </a:cubicBezTo>
                  <a:close/>
                  <a:moveTo>
                    <a:pt x="80718" y="219062"/>
                  </a:moveTo>
                  <a:cubicBezTo>
                    <a:pt x="80718" y="219062"/>
                    <a:pt x="80718" y="219062"/>
                    <a:pt x="80718" y="219062"/>
                  </a:cubicBezTo>
                  <a:lnTo>
                    <a:pt x="82604" y="219062"/>
                  </a:lnTo>
                  <a:cubicBezTo>
                    <a:pt x="82604" y="217411"/>
                    <a:pt x="82604" y="219062"/>
                    <a:pt x="82604" y="217175"/>
                  </a:cubicBezTo>
                  <a:cubicBezTo>
                    <a:pt x="82604" y="215285"/>
                    <a:pt x="84019" y="217175"/>
                    <a:pt x="84491" y="218825"/>
                  </a:cubicBezTo>
                  <a:cubicBezTo>
                    <a:pt x="84964" y="220479"/>
                    <a:pt x="84491" y="218825"/>
                    <a:pt x="84491" y="218825"/>
                  </a:cubicBezTo>
                  <a:cubicBezTo>
                    <a:pt x="85672" y="219534"/>
                    <a:pt x="86850" y="220243"/>
                    <a:pt x="87559" y="221421"/>
                  </a:cubicBezTo>
                  <a:lnTo>
                    <a:pt x="85436" y="221421"/>
                  </a:lnTo>
                  <a:cubicBezTo>
                    <a:pt x="85436" y="221421"/>
                    <a:pt x="85436" y="221421"/>
                    <a:pt x="84255" y="219770"/>
                  </a:cubicBezTo>
                  <a:cubicBezTo>
                    <a:pt x="83077" y="218117"/>
                    <a:pt x="82368" y="220243"/>
                    <a:pt x="82368" y="219298"/>
                  </a:cubicBezTo>
                  <a:close/>
                  <a:moveTo>
                    <a:pt x="82604" y="219062"/>
                  </a:moveTo>
                  <a:cubicBezTo>
                    <a:pt x="82604" y="219062"/>
                    <a:pt x="82604" y="219062"/>
                    <a:pt x="82604" y="219062"/>
                  </a:cubicBezTo>
                  <a:cubicBezTo>
                    <a:pt x="82604" y="219062"/>
                    <a:pt x="82368" y="220243"/>
                    <a:pt x="83549" y="220243"/>
                  </a:cubicBezTo>
                  <a:close/>
                  <a:moveTo>
                    <a:pt x="25734" y="188151"/>
                  </a:moveTo>
                  <a:cubicBezTo>
                    <a:pt x="25734" y="188151"/>
                    <a:pt x="25734" y="189329"/>
                    <a:pt x="27857" y="189565"/>
                  </a:cubicBezTo>
                  <a:cubicBezTo>
                    <a:pt x="29983" y="189801"/>
                    <a:pt x="27857" y="189565"/>
                    <a:pt x="27857" y="189565"/>
                  </a:cubicBezTo>
                  <a:cubicBezTo>
                    <a:pt x="27857" y="189565"/>
                    <a:pt x="26443" y="189565"/>
                    <a:pt x="26679" y="189329"/>
                  </a:cubicBezTo>
                  <a:close/>
                  <a:moveTo>
                    <a:pt x="141598" y="248086"/>
                  </a:moveTo>
                  <a:cubicBezTo>
                    <a:pt x="141598" y="248086"/>
                    <a:pt x="141598" y="249503"/>
                    <a:pt x="141598" y="248086"/>
                  </a:cubicBezTo>
                  <a:cubicBezTo>
                    <a:pt x="141598" y="246672"/>
                    <a:pt x="142070" y="249267"/>
                    <a:pt x="142542" y="249267"/>
                  </a:cubicBezTo>
                  <a:close/>
                  <a:moveTo>
                    <a:pt x="23611" y="186497"/>
                  </a:moveTo>
                  <a:lnTo>
                    <a:pt x="25262" y="186497"/>
                  </a:lnTo>
                  <a:cubicBezTo>
                    <a:pt x="25262" y="186497"/>
                    <a:pt x="25262" y="186497"/>
                    <a:pt x="25262" y="186497"/>
                  </a:cubicBezTo>
                  <a:close/>
                  <a:moveTo>
                    <a:pt x="53344" y="201127"/>
                  </a:moveTo>
                  <a:lnTo>
                    <a:pt x="54995" y="201127"/>
                  </a:lnTo>
                  <a:cubicBezTo>
                    <a:pt x="54995" y="201127"/>
                    <a:pt x="54995" y="202545"/>
                    <a:pt x="54995" y="201127"/>
                  </a:cubicBezTo>
                  <a:cubicBezTo>
                    <a:pt x="54995" y="199713"/>
                    <a:pt x="54995" y="203723"/>
                    <a:pt x="53580" y="202309"/>
                  </a:cubicBezTo>
                  <a:close/>
                  <a:moveTo>
                    <a:pt x="27388" y="187914"/>
                  </a:moveTo>
                  <a:cubicBezTo>
                    <a:pt x="29038" y="187914"/>
                    <a:pt x="27388" y="187914"/>
                    <a:pt x="29038" y="187914"/>
                  </a:cubicBezTo>
                  <a:cubicBezTo>
                    <a:pt x="30691" y="187914"/>
                    <a:pt x="30455" y="190037"/>
                    <a:pt x="29038" y="189329"/>
                  </a:cubicBezTo>
                  <a:close/>
                  <a:moveTo>
                    <a:pt x="36118" y="192397"/>
                  </a:moveTo>
                  <a:lnTo>
                    <a:pt x="36118" y="192397"/>
                  </a:lnTo>
                  <a:cubicBezTo>
                    <a:pt x="37060" y="192869"/>
                    <a:pt x="38005" y="193341"/>
                    <a:pt x="38714" y="194050"/>
                  </a:cubicBezTo>
                  <a:cubicBezTo>
                    <a:pt x="36355" y="192869"/>
                    <a:pt x="37769" y="194520"/>
                    <a:pt x="36355" y="192869"/>
                  </a:cubicBezTo>
                  <a:close/>
                  <a:moveTo>
                    <a:pt x="23611" y="185319"/>
                  </a:moveTo>
                  <a:cubicBezTo>
                    <a:pt x="23611" y="185319"/>
                    <a:pt x="21488" y="185319"/>
                    <a:pt x="20780" y="183430"/>
                  </a:cubicBezTo>
                  <a:cubicBezTo>
                    <a:pt x="20071" y="181543"/>
                    <a:pt x="22194" y="183430"/>
                    <a:pt x="23375" y="185083"/>
                  </a:cubicBezTo>
                  <a:lnTo>
                    <a:pt x="24792" y="186497"/>
                  </a:lnTo>
                  <a:cubicBezTo>
                    <a:pt x="24792" y="186497"/>
                    <a:pt x="24792" y="186497"/>
                    <a:pt x="22903" y="186497"/>
                  </a:cubicBezTo>
                  <a:cubicBezTo>
                    <a:pt x="21016" y="186497"/>
                    <a:pt x="23847" y="186733"/>
                    <a:pt x="23847" y="186497"/>
                  </a:cubicBezTo>
                  <a:close/>
                  <a:moveTo>
                    <a:pt x="85436" y="217411"/>
                  </a:moveTo>
                  <a:cubicBezTo>
                    <a:pt x="85436" y="217411"/>
                    <a:pt x="85436" y="218589"/>
                    <a:pt x="85436" y="217411"/>
                  </a:cubicBezTo>
                  <a:cubicBezTo>
                    <a:pt x="85436" y="216230"/>
                    <a:pt x="84019" y="216466"/>
                    <a:pt x="85672" y="218589"/>
                  </a:cubicBezTo>
                  <a:close/>
                  <a:moveTo>
                    <a:pt x="38241" y="191924"/>
                  </a:moveTo>
                  <a:cubicBezTo>
                    <a:pt x="38241" y="191924"/>
                    <a:pt x="38241" y="191924"/>
                    <a:pt x="38241" y="191924"/>
                  </a:cubicBezTo>
                  <a:cubicBezTo>
                    <a:pt x="38241" y="191924"/>
                    <a:pt x="38478" y="192869"/>
                    <a:pt x="38950" y="192869"/>
                  </a:cubicBezTo>
                  <a:close/>
                  <a:moveTo>
                    <a:pt x="146080" y="247144"/>
                  </a:moveTo>
                  <a:cubicBezTo>
                    <a:pt x="146080" y="247144"/>
                    <a:pt x="146080" y="248322"/>
                    <a:pt x="146080" y="247144"/>
                  </a:cubicBezTo>
                  <a:cubicBezTo>
                    <a:pt x="146080" y="245963"/>
                    <a:pt x="145138" y="247380"/>
                    <a:pt x="146788" y="248322"/>
                  </a:cubicBezTo>
                  <a:close/>
                  <a:moveTo>
                    <a:pt x="46500" y="195464"/>
                  </a:moveTo>
                  <a:cubicBezTo>
                    <a:pt x="46500" y="195464"/>
                    <a:pt x="46500" y="195464"/>
                    <a:pt x="44849" y="195464"/>
                  </a:cubicBezTo>
                  <a:cubicBezTo>
                    <a:pt x="43196" y="195464"/>
                    <a:pt x="46264" y="195937"/>
                    <a:pt x="47208" y="196645"/>
                  </a:cubicBezTo>
                  <a:close/>
                  <a:moveTo>
                    <a:pt x="86381" y="216466"/>
                  </a:moveTo>
                  <a:cubicBezTo>
                    <a:pt x="86381" y="216466"/>
                    <a:pt x="86381" y="216466"/>
                    <a:pt x="87795" y="216466"/>
                  </a:cubicBezTo>
                  <a:cubicBezTo>
                    <a:pt x="89212" y="216466"/>
                    <a:pt x="89449" y="219534"/>
                    <a:pt x="87087" y="217647"/>
                  </a:cubicBezTo>
                  <a:close/>
                  <a:moveTo>
                    <a:pt x="17239" y="177294"/>
                  </a:moveTo>
                  <a:cubicBezTo>
                    <a:pt x="17239" y="177294"/>
                    <a:pt x="17239" y="177294"/>
                    <a:pt x="18657" y="177294"/>
                  </a:cubicBezTo>
                  <a:cubicBezTo>
                    <a:pt x="20071" y="177294"/>
                    <a:pt x="18657" y="177294"/>
                    <a:pt x="18657" y="177294"/>
                  </a:cubicBezTo>
                  <a:cubicBezTo>
                    <a:pt x="18657" y="177294"/>
                    <a:pt x="20071" y="177294"/>
                    <a:pt x="21252" y="177294"/>
                  </a:cubicBezTo>
                  <a:cubicBezTo>
                    <a:pt x="22430" y="177294"/>
                    <a:pt x="24320" y="179184"/>
                    <a:pt x="23375" y="179184"/>
                  </a:cubicBezTo>
                  <a:cubicBezTo>
                    <a:pt x="22430" y="179184"/>
                    <a:pt x="23375" y="179184"/>
                    <a:pt x="21488" y="179184"/>
                  </a:cubicBezTo>
                  <a:cubicBezTo>
                    <a:pt x="19599" y="179184"/>
                    <a:pt x="21488" y="179184"/>
                    <a:pt x="21488" y="179184"/>
                  </a:cubicBezTo>
                  <a:cubicBezTo>
                    <a:pt x="21488" y="179184"/>
                    <a:pt x="19126" y="177766"/>
                    <a:pt x="18893" y="179184"/>
                  </a:cubicBezTo>
                  <a:lnTo>
                    <a:pt x="20543" y="179184"/>
                  </a:lnTo>
                  <a:cubicBezTo>
                    <a:pt x="18184" y="178003"/>
                    <a:pt x="16295" y="176588"/>
                    <a:pt x="14644" y="174699"/>
                  </a:cubicBezTo>
                  <a:cubicBezTo>
                    <a:pt x="14644" y="174699"/>
                    <a:pt x="14644" y="174699"/>
                    <a:pt x="16295" y="174699"/>
                  </a:cubicBezTo>
                  <a:cubicBezTo>
                    <a:pt x="17948" y="174699"/>
                    <a:pt x="16295" y="174699"/>
                    <a:pt x="16295" y="174699"/>
                  </a:cubicBezTo>
                  <a:lnTo>
                    <a:pt x="14408" y="174699"/>
                  </a:lnTo>
                  <a:cubicBezTo>
                    <a:pt x="14408" y="173520"/>
                    <a:pt x="14408" y="174699"/>
                    <a:pt x="14408" y="173048"/>
                  </a:cubicBezTo>
                  <a:cubicBezTo>
                    <a:pt x="14408" y="171395"/>
                    <a:pt x="14408" y="173048"/>
                    <a:pt x="15825" y="173048"/>
                  </a:cubicBezTo>
                  <a:cubicBezTo>
                    <a:pt x="17239" y="173048"/>
                    <a:pt x="15825" y="173048"/>
                    <a:pt x="15825" y="173048"/>
                  </a:cubicBezTo>
                  <a:close/>
                  <a:moveTo>
                    <a:pt x="30219" y="184374"/>
                  </a:moveTo>
                  <a:cubicBezTo>
                    <a:pt x="30219" y="184374"/>
                    <a:pt x="30219" y="184374"/>
                    <a:pt x="30219" y="184374"/>
                  </a:cubicBezTo>
                  <a:cubicBezTo>
                    <a:pt x="30219" y="184374"/>
                    <a:pt x="30219" y="184374"/>
                    <a:pt x="32342" y="184374"/>
                  </a:cubicBezTo>
                  <a:cubicBezTo>
                    <a:pt x="34465" y="184374"/>
                    <a:pt x="32342" y="184374"/>
                    <a:pt x="34465" y="184374"/>
                  </a:cubicBezTo>
                  <a:cubicBezTo>
                    <a:pt x="36591" y="184374"/>
                    <a:pt x="34465" y="184374"/>
                    <a:pt x="34465" y="184374"/>
                  </a:cubicBezTo>
                  <a:cubicBezTo>
                    <a:pt x="34465" y="184374"/>
                    <a:pt x="39656" y="188856"/>
                    <a:pt x="38005" y="188387"/>
                  </a:cubicBezTo>
                  <a:cubicBezTo>
                    <a:pt x="35882" y="186970"/>
                    <a:pt x="33523" y="186025"/>
                    <a:pt x="30925" y="185552"/>
                  </a:cubicBezTo>
                  <a:close/>
                  <a:moveTo>
                    <a:pt x="146316" y="243840"/>
                  </a:moveTo>
                  <a:cubicBezTo>
                    <a:pt x="146316" y="243840"/>
                    <a:pt x="146316" y="245254"/>
                    <a:pt x="148678" y="245491"/>
                  </a:cubicBezTo>
                  <a:cubicBezTo>
                    <a:pt x="147733" y="244546"/>
                    <a:pt x="146788" y="243840"/>
                    <a:pt x="145844" y="243131"/>
                  </a:cubicBezTo>
                  <a:lnTo>
                    <a:pt x="147261" y="243131"/>
                  </a:lnTo>
                  <a:lnTo>
                    <a:pt x="151743" y="247613"/>
                  </a:lnTo>
                  <a:cubicBezTo>
                    <a:pt x="150565" y="246672"/>
                    <a:pt x="149148" y="246199"/>
                    <a:pt x="147497" y="245963"/>
                  </a:cubicBezTo>
                  <a:cubicBezTo>
                    <a:pt x="147497" y="245963"/>
                    <a:pt x="146316" y="245018"/>
                    <a:pt x="147025" y="245018"/>
                  </a:cubicBezTo>
                  <a:close/>
                  <a:moveTo>
                    <a:pt x="87795" y="215285"/>
                  </a:moveTo>
                  <a:cubicBezTo>
                    <a:pt x="87795" y="215285"/>
                    <a:pt x="89212" y="216703"/>
                    <a:pt x="87795" y="215285"/>
                  </a:cubicBezTo>
                  <a:cubicBezTo>
                    <a:pt x="86381" y="213871"/>
                    <a:pt x="88740" y="216466"/>
                    <a:pt x="88504" y="216466"/>
                  </a:cubicBezTo>
                  <a:close/>
                  <a:moveTo>
                    <a:pt x="12285" y="175643"/>
                  </a:moveTo>
                  <a:lnTo>
                    <a:pt x="14408" y="177058"/>
                  </a:lnTo>
                  <a:cubicBezTo>
                    <a:pt x="14408" y="177058"/>
                    <a:pt x="11576" y="176588"/>
                    <a:pt x="12994" y="176822"/>
                  </a:cubicBezTo>
                  <a:close/>
                  <a:moveTo>
                    <a:pt x="35882" y="186733"/>
                  </a:moveTo>
                  <a:lnTo>
                    <a:pt x="38005" y="189329"/>
                  </a:lnTo>
                  <a:lnTo>
                    <a:pt x="38005" y="189329"/>
                  </a:lnTo>
                  <a:cubicBezTo>
                    <a:pt x="35174" y="189093"/>
                    <a:pt x="35174" y="187678"/>
                    <a:pt x="36355" y="187914"/>
                  </a:cubicBezTo>
                  <a:close/>
                  <a:moveTo>
                    <a:pt x="89212" y="215285"/>
                  </a:moveTo>
                  <a:cubicBezTo>
                    <a:pt x="89212" y="215285"/>
                    <a:pt x="89212" y="215285"/>
                    <a:pt x="91099" y="215285"/>
                  </a:cubicBezTo>
                  <a:cubicBezTo>
                    <a:pt x="92986" y="215285"/>
                    <a:pt x="91099" y="215285"/>
                    <a:pt x="89918" y="215285"/>
                  </a:cubicBezTo>
                  <a:close/>
                  <a:moveTo>
                    <a:pt x="58535" y="198532"/>
                  </a:moveTo>
                  <a:cubicBezTo>
                    <a:pt x="60421" y="198532"/>
                    <a:pt x="60658" y="200655"/>
                    <a:pt x="58535" y="199949"/>
                  </a:cubicBezTo>
                  <a:cubicBezTo>
                    <a:pt x="56412" y="199241"/>
                    <a:pt x="59952" y="200655"/>
                    <a:pt x="58771" y="199713"/>
                  </a:cubicBezTo>
                  <a:close/>
                  <a:moveTo>
                    <a:pt x="20543" y="178947"/>
                  </a:moveTo>
                  <a:cubicBezTo>
                    <a:pt x="21488" y="179184"/>
                    <a:pt x="22430" y="179889"/>
                    <a:pt x="23139" y="180598"/>
                  </a:cubicBezTo>
                  <a:cubicBezTo>
                    <a:pt x="22430" y="180598"/>
                    <a:pt x="21724" y="180362"/>
                    <a:pt x="21016" y="180126"/>
                  </a:cubicBezTo>
                  <a:close/>
                  <a:moveTo>
                    <a:pt x="87559" y="213399"/>
                  </a:moveTo>
                  <a:lnTo>
                    <a:pt x="87559" y="213399"/>
                  </a:lnTo>
                  <a:cubicBezTo>
                    <a:pt x="87559" y="213399"/>
                    <a:pt x="87559" y="213399"/>
                    <a:pt x="87559" y="213399"/>
                  </a:cubicBezTo>
                  <a:cubicBezTo>
                    <a:pt x="87559" y="213399"/>
                    <a:pt x="87559" y="214816"/>
                    <a:pt x="87559" y="213399"/>
                  </a:cubicBezTo>
                  <a:cubicBezTo>
                    <a:pt x="87559" y="211984"/>
                    <a:pt x="87559" y="214580"/>
                    <a:pt x="88031" y="214580"/>
                  </a:cubicBezTo>
                  <a:close/>
                  <a:moveTo>
                    <a:pt x="81187" y="208916"/>
                  </a:moveTo>
                  <a:cubicBezTo>
                    <a:pt x="81187" y="208916"/>
                    <a:pt x="81187" y="208916"/>
                    <a:pt x="81187" y="208916"/>
                  </a:cubicBezTo>
                  <a:cubicBezTo>
                    <a:pt x="81187" y="208916"/>
                    <a:pt x="80009" y="208680"/>
                    <a:pt x="82368" y="210095"/>
                  </a:cubicBezTo>
                  <a:close/>
                  <a:moveTo>
                    <a:pt x="-1167" y="165023"/>
                  </a:moveTo>
                  <a:cubicBezTo>
                    <a:pt x="250" y="166204"/>
                    <a:pt x="-1167" y="165023"/>
                    <a:pt x="-1167" y="165023"/>
                  </a:cubicBezTo>
                  <a:lnTo>
                    <a:pt x="959" y="166676"/>
                  </a:lnTo>
                  <a:cubicBezTo>
                    <a:pt x="959" y="166676"/>
                    <a:pt x="959" y="166676"/>
                    <a:pt x="959" y="166676"/>
                  </a:cubicBezTo>
                  <a:cubicBezTo>
                    <a:pt x="959" y="166676"/>
                    <a:pt x="-695" y="166440"/>
                    <a:pt x="-695" y="166204"/>
                  </a:cubicBezTo>
                  <a:close/>
                  <a:moveTo>
                    <a:pt x="152924" y="241714"/>
                  </a:moveTo>
                  <a:cubicBezTo>
                    <a:pt x="152924" y="241714"/>
                    <a:pt x="152924" y="241714"/>
                    <a:pt x="152924" y="241714"/>
                  </a:cubicBezTo>
                  <a:cubicBezTo>
                    <a:pt x="152924" y="241714"/>
                    <a:pt x="153160" y="241950"/>
                    <a:pt x="153160" y="242895"/>
                  </a:cubicBezTo>
                  <a:close/>
                  <a:moveTo>
                    <a:pt x="63020" y="195937"/>
                  </a:moveTo>
                  <a:cubicBezTo>
                    <a:pt x="63020" y="195937"/>
                    <a:pt x="63020" y="195937"/>
                    <a:pt x="63020" y="195937"/>
                  </a:cubicBezTo>
                  <a:cubicBezTo>
                    <a:pt x="63020" y="195937"/>
                    <a:pt x="62311" y="196409"/>
                    <a:pt x="63489" y="197118"/>
                  </a:cubicBezTo>
                  <a:close/>
                  <a:moveTo>
                    <a:pt x="96998" y="213162"/>
                  </a:moveTo>
                  <a:cubicBezTo>
                    <a:pt x="96998" y="213162"/>
                    <a:pt x="99830" y="215285"/>
                    <a:pt x="96998" y="213162"/>
                  </a:cubicBezTo>
                  <a:cubicBezTo>
                    <a:pt x="94167" y="211039"/>
                    <a:pt x="97235" y="214580"/>
                    <a:pt x="97471" y="214343"/>
                  </a:cubicBezTo>
                  <a:close/>
                  <a:moveTo>
                    <a:pt x="65615" y="196409"/>
                  </a:moveTo>
                  <a:cubicBezTo>
                    <a:pt x="65615" y="196409"/>
                    <a:pt x="65615" y="194992"/>
                    <a:pt x="67502" y="196409"/>
                  </a:cubicBezTo>
                  <a:cubicBezTo>
                    <a:pt x="65379" y="196409"/>
                    <a:pt x="67502" y="196409"/>
                    <a:pt x="67502" y="196409"/>
                  </a:cubicBezTo>
                  <a:cubicBezTo>
                    <a:pt x="67502" y="196409"/>
                    <a:pt x="67266" y="198532"/>
                    <a:pt x="66087" y="197587"/>
                  </a:cubicBezTo>
                  <a:close/>
                  <a:moveTo>
                    <a:pt x="157878" y="240064"/>
                  </a:moveTo>
                  <a:cubicBezTo>
                    <a:pt x="157878" y="240064"/>
                    <a:pt x="157878" y="240064"/>
                    <a:pt x="157878" y="240064"/>
                  </a:cubicBezTo>
                  <a:cubicBezTo>
                    <a:pt x="157878" y="240064"/>
                    <a:pt x="156464" y="240064"/>
                    <a:pt x="158351" y="241245"/>
                  </a:cubicBezTo>
                  <a:close/>
                  <a:moveTo>
                    <a:pt x="9690" y="165259"/>
                  </a:moveTo>
                  <a:cubicBezTo>
                    <a:pt x="8745" y="165259"/>
                    <a:pt x="8036" y="164790"/>
                    <a:pt x="7328" y="164081"/>
                  </a:cubicBezTo>
                  <a:cubicBezTo>
                    <a:pt x="7328" y="164081"/>
                    <a:pt x="8981" y="165495"/>
                    <a:pt x="10159" y="166440"/>
                  </a:cubicBezTo>
                  <a:close/>
                  <a:moveTo>
                    <a:pt x="33287" y="175407"/>
                  </a:moveTo>
                  <a:cubicBezTo>
                    <a:pt x="35174" y="175407"/>
                    <a:pt x="33287" y="175407"/>
                    <a:pt x="35882" y="175407"/>
                  </a:cubicBezTo>
                  <a:cubicBezTo>
                    <a:pt x="38478" y="175407"/>
                    <a:pt x="35882" y="175407"/>
                    <a:pt x="35882" y="177058"/>
                  </a:cubicBezTo>
                  <a:lnTo>
                    <a:pt x="34229" y="177058"/>
                  </a:lnTo>
                  <a:close/>
                  <a:moveTo>
                    <a:pt x="87559" y="203017"/>
                  </a:moveTo>
                  <a:cubicBezTo>
                    <a:pt x="88740" y="203487"/>
                    <a:pt x="89918" y="204195"/>
                    <a:pt x="90627" y="205140"/>
                  </a:cubicBezTo>
                  <a:cubicBezTo>
                    <a:pt x="90627" y="205140"/>
                    <a:pt x="88504" y="203723"/>
                    <a:pt x="88504" y="205140"/>
                  </a:cubicBezTo>
                  <a:cubicBezTo>
                    <a:pt x="88504" y="206554"/>
                    <a:pt x="88976" y="205140"/>
                    <a:pt x="87795" y="204195"/>
                  </a:cubicBezTo>
                  <a:close/>
                  <a:moveTo>
                    <a:pt x="16767" y="164081"/>
                  </a:moveTo>
                  <a:cubicBezTo>
                    <a:pt x="16767" y="164081"/>
                    <a:pt x="18420" y="165968"/>
                    <a:pt x="16767" y="165732"/>
                  </a:cubicBezTo>
                  <a:cubicBezTo>
                    <a:pt x="15116" y="165495"/>
                    <a:pt x="15589" y="164317"/>
                    <a:pt x="17003" y="165259"/>
                  </a:cubicBezTo>
                  <a:close/>
                  <a:moveTo>
                    <a:pt x="52163" y="182957"/>
                  </a:moveTo>
                  <a:cubicBezTo>
                    <a:pt x="52163" y="182957"/>
                    <a:pt x="52163" y="182957"/>
                    <a:pt x="52163" y="182957"/>
                  </a:cubicBezTo>
                  <a:cubicBezTo>
                    <a:pt x="52163" y="182957"/>
                    <a:pt x="51221" y="183430"/>
                    <a:pt x="52399" y="184138"/>
                  </a:cubicBezTo>
                  <a:close/>
                  <a:moveTo>
                    <a:pt x="37769" y="174935"/>
                  </a:moveTo>
                  <a:cubicBezTo>
                    <a:pt x="37769" y="174935"/>
                    <a:pt x="38950" y="176352"/>
                    <a:pt x="37769" y="174935"/>
                  </a:cubicBezTo>
                  <a:cubicBezTo>
                    <a:pt x="36591" y="173520"/>
                    <a:pt x="37769" y="176116"/>
                    <a:pt x="38005" y="176116"/>
                  </a:cubicBezTo>
                  <a:close/>
                  <a:moveTo>
                    <a:pt x="45322" y="178003"/>
                  </a:moveTo>
                  <a:cubicBezTo>
                    <a:pt x="46972" y="178003"/>
                    <a:pt x="45322" y="178003"/>
                    <a:pt x="45322" y="178003"/>
                  </a:cubicBezTo>
                  <a:cubicBezTo>
                    <a:pt x="45322" y="178003"/>
                    <a:pt x="45322" y="179653"/>
                    <a:pt x="45322" y="180126"/>
                  </a:cubicBezTo>
                  <a:cubicBezTo>
                    <a:pt x="45322" y="180598"/>
                    <a:pt x="45322" y="180126"/>
                    <a:pt x="45322" y="180126"/>
                  </a:cubicBezTo>
                  <a:close/>
                  <a:moveTo>
                    <a:pt x="74110" y="191688"/>
                  </a:moveTo>
                  <a:cubicBezTo>
                    <a:pt x="74110" y="193105"/>
                    <a:pt x="74110" y="193105"/>
                    <a:pt x="74110" y="193341"/>
                  </a:cubicBezTo>
                  <a:cubicBezTo>
                    <a:pt x="74110" y="193578"/>
                    <a:pt x="73874" y="192869"/>
                    <a:pt x="74346" y="192869"/>
                  </a:cubicBezTo>
                  <a:close/>
                  <a:moveTo>
                    <a:pt x="15353" y="160777"/>
                  </a:moveTo>
                  <a:cubicBezTo>
                    <a:pt x="15353" y="160777"/>
                    <a:pt x="15353" y="160777"/>
                    <a:pt x="15353" y="160777"/>
                  </a:cubicBezTo>
                  <a:lnTo>
                    <a:pt x="12285" y="158418"/>
                  </a:lnTo>
                  <a:close/>
                  <a:moveTo>
                    <a:pt x="15353" y="162428"/>
                  </a:moveTo>
                  <a:cubicBezTo>
                    <a:pt x="13699" y="162428"/>
                    <a:pt x="15353" y="162428"/>
                    <a:pt x="12994" y="162428"/>
                  </a:cubicBezTo>
                  <a:cubicBezTo>
                    <a:pt x="10631" y="162428"/>
                    <a:pt x="9690" y="158890"/>
                    <a:pt x="12994" y="160777"/>
                  </a:cubicBezTo>
                  <a:cubicBezTo>
                    <a:pt x="16295" y="162664"/>
                    <a:pt x="14644" y="162428"/>
                    <a:pt x="15825" y="163609"/>
                  </a:cubicBezTo>
                  <a:close/>
                  <a:moveTo>
                    <a:pt x="17948" y="162428"/>
                  </a:moveTo>
                  <a:cubicBezTo>
                    <a:pt x="16531" y="162428"/>
                    <a:pt x="17948" y="162428"/>
                    <a:pt x="16295" y="162428"/>
                  </a:cubicBezTo>
                  <a:cubicBezTo>
                    <a:pt x="14644" y="162428"/>
                    <a:pt x="16295" y="162428"/>
                    <a:pt x="17948" y="162428"/>
                  </a:cubicBezTo>
                  <a:cubicBezTo>
                    <a:pt x="19599" y="162428"/>
                    <a:pt x="17948" y="162428"/>
                    <a:pt x="19599" y="163845"/>
                  </a:cubicBezTo>
                  <a:cubicBezTo>
                    <a:pt x="21252" y="165259"/>
                    <a:pt x="19599" y="163845"/>
                    <a:pt x="19599" y="163845"/>
                  </a:cubicBezTo>
                  <a:cubicBezTo>
                    <a:pt x="19599" y="163845"/>
                    <a:pt x="19835" y="165023"/>
                    <a:pt x="18420" y="164081"/>
                  </a:cubicBezTo>
                  <a:close/>
                  <a:moveTo>
                    <a:pt x="41545" y="173520"/>
                  </a:moveTo>
                  <a:cubicBezTo>
                    <a:pt x="41545" y="173520"/>
                    <a:pt x="41545" y="173520"/>
                    <a:pt x="41545" y="173520"/>
                  </a:cubicBezTo>
                  <a:cubicBezTo>
                    <a:pt x="41545" y="173520"/>
                    <a:pt x="40837" y="174462"/>
                    <a:pt x="41782" y="175171"/>
                  </a:cubicBezTo>
                  <a:close/>
                  <a:moveTo>
                    <a:pt x="41545" y="173520"/>
                  </a:moveTo>
                  <a:cubicBezTo>
                    <a:pt x="41545" y="173520"/>
                    <a:pt x="39892" y="173520"/>
                    <a:pt x="39422" y="171631"/>
                  </a:cubicBezTo>
                  <a:cubicBezTo>
                    <a:pt x="38950" y="169744"/>
                    <a:pt x="41782" y="176116"/>
                    <a:pt x="40837" y="175880"/>
                  </a:cubicBezTo>
                  <a:close/>
                  <a:moveTo>
                    <a:pt x="49331" y="177058"/>
                  </a:moveTo>
                  <a:cubicBezTo>
                    <a:pt x="49331" y="177058"/>
                    <a:pt x="49331" y="177058"/>
                    <a:pt x="49331" y="175643"/>
                  </a:cubicBezTo>
                  <a:cubicBezTo>
                    <a:pt x="49331" y="174226"/>
                    <a:pt x="50749" y="175643"/>
                    <a:pt x="51221" y="175643"/>
                  </a:cubicBezTo>
                  <a:lnTo>
                    <a:pt x="52872" y="177294"/>
                  </a:lnTo>
                  <a:cubicBezTo>
                    <a:pt x="51454" y="177294"/>
                    <a:pt x="50749" y="177294"/>
                    <a:pt x="52872" y="177294"/>
                  </a:cubicBezTo>
                  <a:close/>
                  <a:moveTo>
                    <a:pt x="107147" y="205140"/>
                  </a:moveTo>
                  <a:cubicBezTo>
                    <a:pt x="107147" y="206318"/>
                    <a:pt x="107147" y="205140"/>
                    <a:pt x="109033" y="207263"/>
                  </a:cubicBezTo>
                  <a:lnTo>
                    <a:pt x="109033" y="207263"/>
                  </a:lnTo>
                  <a:cubicBezTo>
                    <a:pt x="109033" y="207263"/>
                    <a:pt x="109033" y="207263"/>
                    <a:pt x="109033" y="207263"/>
                  </a:cubicBezTo>
                  <a:cubicBezTo>
                    <a:pt x="109033" y="207263"/>
                    <a:pt x="105966" y="207027"/>
                    <a:pt x="105966" y="207499"/>
                  </a:cubicBezTo>
                  <a:close/>
                  <a:moveTo>
                    <a:pt x="162127" y="232983"/>
                  </a:moveTo>
                  <a:cubicBezTo>
                    <a:pt x="162127" y="232983"/>
                    <a:pt x="162127" y="232983"/>
                    <a:pt x="163542" y="232983"/>
                  </a:cubicBezTo>
                  <a:cubicBezTo>
                    <a:pt x="164959" y="232983"/>
                    <a:pt x="162363" y="236287"/>
                    <a:pt x="161419" y="235345"/>
                  </a:cubicBezTo>
                  <a:close/>
                  <a:moveTo>
                    <a:pt x="18184" y="160068"/>
                  </a:moveTo>
                  <a:cubicBezTo>
                    <a:pt x="18184" y="160068"/>
                    <a:pt x="18184" y="160068"/>
                    <a:pt x="16531" y="160068"/>
                  </a:cubicBezTo>
                  <a:cubicBezTo>
                    <a:pt x="14880" y="160068"/>
                    <a:pt x="16767" y="161955"/>
                    <a:pt x="17476" y="162428"/>
                  </a:cubicBezTo>
                  <a:close/>
                  <a:moveTo>
                    <a:pt x="94403" y="197824"/>
                  </a:moveTo>
                  <a:cubicBezTo>
                    <a:pt x="94403" y="197824"/>
                    <a:pt x="94403" y="197824"/>
                    <a:pt x="94403" y="197824"/>
                  </a:cubicBezTo>
                  <a:cubicBezTo>
                    <a:pt x="94403" y="197824"/>
                    <a:pt x="92750" y="199949"/>
                    <a:pt x="93694" y="200186"/>
                  </a:cubicBezTo>
                  <a:close/>
                  <a:moveTo>
                    <a:pt x="23611" y="160068"/>
                  </a:moveTo>
                  <a:lnTo>
                    <a:pt x="23611" y="160068"/>
                  </a:lnTo>
                  <a:cubicBezTo>
                    <a:pt x="23611" y="160068"/>
                    <a:pt x="21016" y="158418"/>
                    <a:pt x="22194" y="160068"/>
                  </a:cubicBezTo>
                  <a:cubicBezTo>
                    <a:pt x="23375" y="161722"/>
                    <a:pt x="22194" y="160068"/>
                    <a:pt x="24792" y="161722"/>
                  </a:cubicBezTo>
                  <a:cubicBezTo>
                    <a:pt x="27388" y="163372"/>
                    <a:pt x="24792" y="161722"/>
                    <a:pt x="22194" y="161722"/>
                  </a:cubicBezTo>
                  <a:cubicBezTo>
                    <a:pt x="19599" y="161722"/>
                    <a:pt x="19835" y="161013"/>
                    <a:pt x="21958" y="162428"/>
                  </a:cubicBezTo>
                  <a:close/>
                  <a:moveTo>
                    <a:pt x="81660" y="190510"/>
                  </a:moveTo>
                  <a:cubicBezTo>
                    <a:pt x="81660" y="190510"/>
                    <a:pt x="81660" y="189093"/>
                    <a:pt x="81660" y="190510"/>
                  </a:cubicBezTo>
                  <a:cubicBezTo>
                    <a:pt x="81660" y="191924"/>
                    <a:pt x="81660" y="190510"/>
                    <a:pt x="81660" y="192160"/>
                  </a:cubicBezTo>
                  <a:close/>
                  <a:moveTo>
                    <a:pt x="47681" y="172339"/>
                  </a:moveTo>
                  <a:lnTo>
                    <a:pt x="49331" y="172339"/>
                  </a:lnTo>
                  <a:cubicBezTo>
                    <a:pt x="49095" y="176822"/>
                    <a:pt x="46972" y="175643"/>
                    <a:pt x="46027" y="174699"/>
                  </a:cubicBezTo>
                  <a:close/>
                  <a:moveTo>
                    <a:pt x="24084" y="159596"/>
                  </a:moveTo>
                  <a:lnTo>
                    <a:pt x="24084" y="159596"/>
                  </a:lnTo>
                  <a:cubicBezTo>
                    <a:pt x="24084" y="159596"/>
                    <a:pt x="24084" y="159596"/>
                    <a:pt x="22430" y="159596"/>
                  </a:cubicBezTo>
                  <a:cubicBezTo>
                    <a:pt x="20780" y="159596"/>
                    <a:pt x="22194" y="161486"/>
                    <a:pt x="23139" y="161955"/>
                  </a:cubicBezTo>
                  <a:close/>
                  <a:moveTo>
                    <a:pt x="47681" y="172103"/>
                  </a:moveTo>
                  <a:cubicBezTo>
                    <a:pt x="47681" y="172103"/>
                    <a:pt x="49568" y="173990"/>
                    <a:pt x="47681" y="172103"/>
                  </a:cubicBezTo>
                  <a:cubicBezTo>
                    <a:pt x="45791" y="170217"/>
                    <a:pt x="47445" y="174226"/>
                    <a:pt x="47917" y="174462"/>
                  </a:cubicBezTo>
                  <a:close/>
                  <a:moveTo>
                    <a:pt x="54995" y="174699"/>
                  </a:moveTo>
                  <a:cubicBezTo>
                    <a:pt x="56412" y="176116"/>
                    <a:pt x="54995" y="174699"/>
                    <a:pt x="56176" y="176352"/>
                  </a:cubicBezTo>
                  <a:lnTo>
                    <a:pt x="54289" y="175171"/>
                  </a:lnTo>
                  <a:cubicBezTo>
                    <a:pt x="54289" y="175171"/>
                    <a:pt x="53816" y="176352"/>
                    <a:pt x="55231" y="177058"/>
                  </a:cubicBezTo>
                  <a:close/>
                  <a:moveTo>
                    <a:pt x="53108" y="174699"/>
                  </a:moveTo>
                  <a:cubicBezTo>
                    <a:pt x="54522" y="174699"/>
                    <a:pt x="53108" y="173284"/>
                    <a:pt x="53108" y="174699"/>
                  </a:cubicBezTo>
                  <a:cubicBezTo>
                    <a:pt x="53108" y="176116"/>
                    <a:pt x="54995" y="178947"/>
                    <a:pt x="53344" y="177766"/>
                  </a:cubicBezTo>
                  <a:close/>
                  <a:moveTo>
                    <a:pt x="27857" y="161249"/>
                  </a:moveTo>
                  <a:cubicBezTo>
                    <a:pt x="29274" y="162664"/>
                    <a:pt x="27857" y="161249"/>
                    <a:pt x="27857" y="161249"/>
                  </a:cubicBezTo>
                  <a:cubicBezTo>
                    <a:pt x="27857" y="161249"/>
                    <a:pt x="27624" y="164081"/>
                    <a:pt x="28093" y="164317"/>
                  </a:cubicBezTo>
                  <a:close/>
                  <a:moveTo>
                    <a:pt x="49804" y="171631"/>
                  </a:moveTo>
                  <a:cubicBezTo>
                    <a:pt x="49804" y="171631"/>
                    <a:pt x="49804" y="171631"/>
                    <a:pt x="49804" y="171631"/>
                  </a:cubicBezTo>
                  <a:cubicBezTo>
                    <a:pt x="49804" y="171631"/>
                    <a:pt x="48623" y="173990"/>
                    <a:pt x="50040" y="174699"/>
                  </a:cubicBezTo>
                  <a:close/>
                  <a:moveTo>
                    <a:pt x="47917" y="169036"/>
                  </a:moveTo>
                  <a:cubicBezTo>
                    <a:pt x="48623" y="170217"/>
                    <a:pt x="49568" y="171158"/>
                    <a:pt x="50749" y="171867"/>
                  </a:cubicBezTo>
                  <a:cubicBezTo>
                    <a:pt x="50749" y="171867"/>
                    <a:pt x="49568" y="171867"/>
                    <a:pt x="48389" y="171867"/>
                  </a:cubicBezTo>
                  <a:cubicBezTo>
                    <a:pt x="47208" y="171867"/>
                    <a:pt x="48389" y="171867"/>
                    <a:pt x="48389" y="170453"/>
                  </a:cubicBezTo>
                  <a:cubicBezTo>
                    <a:pt x="48389" y="169036"/>
                    <a:pt x="48389" y="170453"/>
                    <a:pt x="48389" y="170453"/>
                  </a:cubicBezTo>
                  <a:cubicBezTo>
                    <a:pt x="48389" y="170453"/>
                    <a:pt x="48389" y="170453"/>
                    <a:pt x="50749" y="170453"/>
                  </a:cubicBezTo>
                  <a:cubicBezTo>
                    <a:pt x="53108" y="170453"/>
                    <a:pt x="51927" y="170453"/>
                    <a:pt x="52163" y="171867"/>
                  </a:cubicBezTo>
                  <a:close/>
                  <a:moveTo>
                    <a:pt x="52399" y="170922"/>
                  </a:moveTo>
                  <a:cubicBezTo>
                    <a:pt x="52399" y="172339"/>
                    <a:pt x="52399" y="172576"/>
                    <a:pt x="52399" y="172576"/>
                  </a:cubicBezTo>
                  <a:cubicBezTo>
                    <a:pt x="52399" y="172576"/>
                    <a:pt x="51221" y="173754"/>
                    <a:pt x="52635" y="173990"/>
                  </a:cubicBezTo>
                  <a:close/>
                  <a:moveTo>
                    <a:pt x="17476" y="153697"/>
                  </a:moveTo>
                  <a:cubicBezTo>
                    <a:pt x="17476" y="153697"/>
                    <a:pt x="17476" y="153697"/>
                    <a:pt x="16058" y="153697"/>
                  </a:cubicBezTo>
                  <a:cubicBezTo>
                    <a:pt x="14644" y="153697"/>
                    <a:pt x="15825" y="155823"/>
                    <a:pt x="17712" y="156764"/>
                  </a:cubicBezTo>
                  <a:close/>
                  <a:moveTo>
                    <a:pt x="29038" y="159596"/>
                  </a:moveTo>
                  <a:cubicBezTo>
                    <a:pt x="29038" y="159596"/>
                    <a:pt x="31397" y="161486"/>
                    <a:pt x="30455" y="161013"/>
                  </a:cubicBezTo>
                  <a:cubicBezTo>
                    <a:pt x="29510" y="160541"/>
                    <a:pt x="28329" y="162428"/>
                    <a:pt x="29274" y="162664"/>
                  </a:cubicBezTo>
                  <a:close/>
                  <a:moveTo>
                    <a:pt x="21016" y="154405"/>
                  </a:moveTo>
                  <a:cubicBezTo>
                    <a:pt x="21016" y="154405"/>
                    <a:pt x="22430" y="154405"/>
                    <a:pt x="23375" y="156056"/>
                  </a:cubicBezTo>
                  <a:cubicBezTo>
                    <a:pt x="24320" y="157709"/>
                    <a:pt x="23375" y="156056"/>
                    <a:pt x="23375" y="156056"/>
                  </a:cubicBezTo>
                  <a:cubicBezTo>
                    <a:pt x="23375" y="156056"/>
                    <a:pt x="23375" y="156056"/>
                    <a:pt x="23375" y="157473"/>
                  </a:cubicBezTo>
                  <a:cubicBezTo>
                    <a:pt x="23375" y="158890"/>
                    <a:pt x="23375" y="159124"/>
                    <a:pt x="21252" y="157473"/>
                  </a:cubicBezTo>
                  <a:close/>
                  <a:moveTo>
                    <a:pt x="56884" y="173520"/>
                  </a:moveTo>
                  <a:cubicBezTo>
                    <a:pt x="55231" y="171867"/>
                    <a:pt x="58771" y="173520"/>
                    <a:pt x="60421" y="175407"/>
                  </a:cubicBezTo>
                  <a:cubicBezTo>
                    <a:pt x="59243" y="175643"/>
                    <a:pt x="58062" y="176116"/>
                    <a:pt x="57120" y="176588"/>
                  </a:cubicBezTo>
                  <a:close/>
                  <a:moveTo>
                    <a:pt x="52635" y="170453"/>
                  </a:moveTo>
                  <a:lnTo>
                    <a:pt x="54053" y="171867"/>
                  </a:lnTo>
                  <a:cubicBezTo>
                    <a:pt x="54053" y="171867"/>
                    <a:pt x="54053" y="171867"/>
                    <a:pt x="52635" y="171867"/>
                  </a:cubicBezTo>
                  <a:cubicBezTo>
                    <a:pt x="51221" y="171867"/>
                    <a:pt x="50985" y="172103"/>
                    <a:pt x="52872" y="173520"/>
                  </a:cubicBezTo>
                  <a:close/>
                  <a:moveTo>
                    <a:pt x="34465" y="160541"/>
                  </a:moveTo>
                  <a:cubicBezTo>
                    <a:pt x="35410" y="160777"/>
                    <a:pt x="36118" y="161486"/>
                    <a:pt x="36591" y="162191"/>
                  </a:cubicBezTo>
                  <a:lnTo>
                    <a:pt x="36591" y="162191"/>
                  </a:lnTo>
                  <a:close/>
                  <a:moveTo>
                    <a:pt x="25970" y="155586"/>
                  </a:moveTo>
                  <a:cubicBezTo>
                    <a:pt x="27151" y="156292"/>
                    <a:pt x="28566" y="157237"/>
                    <a:pt x="29510" y="158418"/>
                  </a:cubicBezTo>
                  <a:cubicBezTo>
                    <a:pt x="28093" y="160777"/>
                    <a:pt x="25970" y="158890"/>
                    <a:pt x="26207" y="158654"/>
                  </a:cubicBezTo>
                  <a:close/>
                  <a:moveTo>
                    <a:pt x="49568" y="167854"/>
                  </a:moveTo>
                  <a:cubicBezTo>
                    <a:pt x="49568" y="167854"/>
                    <a:pt x="49568" y="167854"/>
                    <a:pt x="51454" y="167854"/>
                  </a:cubicBezTo>
                  <a:cubicBezTo>
                    <a:pt x="53344" y="167854"/>
                    <a:pt x="50276" y="171395"/>
                    <a:pt x="48859" y="170922"/>
                  </a:cubicBezTo>
                  <a:close/>
                  <a:moveTo>
                    <a:pt x="27388" y="154405"/>
                  </a:moveTo>
                  <a:lnTo>
                    <a:pt x="28802" y="154405"/>
                  </a:lnTo>
                  <a:cubicBezTo>
                    <a:pt x="28802" y="154405"/>
                    <a:pt x="28802" y="154405"/>
                    <a:pt x="28802" y="156056"/>
                  </a:cubicBezTo>
                  <a:cubicBezTo>
                    <a:pt x="26443" y="154405"/>
                    <a:pt x="28802" y="156056"/>
                    <a:pt x="26443" y="156056"/>
                  </a:cubicBezTo>
                  <a:cubicBezTo>
                    <a:pt x="24084" y="156056"/>
                    <a:pt x="27857" y="158890"/>
                    <a:pt x="26679" y="157473"/>
                  </a:cubicBezTo>
                  <a:close/>
                  <a:moveTo>
                    <a:pt x="32342" y="154405"/>
                  </a:moveTo>
                  <a:cubicBezTo>
                    <a:pt x="29747" y="152991"/>
                    <a:pt x="32342" y="155823"/>
                    <a:pt x="29510" y="154405"/>
                  </a:cubicBezTo>
                  <a:cubicBezTo>
                    <a:pt x="26679" y="152991"/>
                    <a:pt x="28329" y="156056"/>
                    <a:pt x="31633" y="158654"/>
                  </a:cubicBezTo>
                  <a:close/>
                  <a:moveTo>
                    <a:pt x="32342" y="154405"/>
                  </a:moveTo>
                  <a:cubicBezTo>
                    <a:pt x="32342" y="154405"/>
                    <a:pt x="33756" y="154405"/>
                    <a:pt x="34229" y="155823"/>
                  </a:cubicBezTo>
                  <a:lnTo>
                    <a:pt x="32814" y="155823"/>
                  </a:lnTo>
                  <a:cubicBezTo>
                    <a:pt x="32814" y="155823"/>
                    <a:pt x="30455" y="158654"/>
                    <a:pt x="31397" y="159124"/>
                  </a:cubicBezTo>
                  <a:close/>
                  <a:moveTo>
                    <a:pt x="33523" y="151810"/>
                  </a:moveTo>
                  <a:cubicBezTo>
                    <a:pt x="34937" y="151810"/>
                    <a:pt x="33523" y="151810"/>
                    <a:pt x="34937" y="151810"/>
                  </a:cubicBezTo>
                  <a:cubicBezTo>
                    <a:pt x="36355" y="151810"/>
                    <a:pt x="34937" y="151810"/>
                    <a:pt x="34937" y="151810"/>
                  </a:cubicBezTo>
                  <a:close/>
                  <a:moveTo>
                    <a:pt x="60658" y="163845"/>
                  </a:moveTo>
                  <a:cubicBezTo>
                    <a:pt x="60658" y="163845"/>
                    <a:pt x="60658" y="165732"/>
                    <a:pt x="59007" y="163845"/>
                  </a:cubicBezTo>
                  <a:cubicBezTo>
                    <a:pt x="58771" y="169272"/>
                    <a:pt x="58771" y="167385"/>
                    <a:pt x="58771" y="169272"/>
                  </a:cubicBezTo>
                  <a:close/>
                  <a:moveTo>
                    <a:pt x="101247" y="184138"/>
                  </a:moveTo>
                  <a:cubicBezTo>
                    <a:pt x="101247" y="184138"/>
                    <a:pt x="104079" y="186261"/>
                    <a:pt x="102898" y="185789"/>
                  </a:cubicBezTo>
                  <a:cubicBezTo>
                    <a:pt x="101953" y="186733"/>
                    <a:pt x="101011" y="187678"/>
                    <a:pt x="100302" y="188856"/>
                  </a:cubicBezTo>
                  <a:close/>
                  <a:moveTo>
                    <a:pt x="58771" y="162664"/>
                  </a:moveTo>
                  <a:cubicBezTo>
                    <a:pt x="58771" y="162664"/>
                    <a:pt x="58771" y="162664"/>
                    <a:pt x="58771" y="162664"/>
                  </a:cubicBezTo>
                  <a:cubicBezTo>
                    <a:pt x="58771" y="162664"/>
                    <a:pt x="55939" y="160305"/>
                    <a:pt x="56648" y="160541"/>
                  </a:cubicBezTo>
                  <a:close/>
                  <a:moveTo>
                    <a:pt x="55939" y="160305"/>
                  </a:moveTo>
                  <a:cubicBezTo>
                    <a:pt x="57120" y="160305"/>
                    <a:pt x="59243" y="162664"/>
                    <a:pt x="58062" y="162191"/>
                  </a:cubicBezTo>
                  <a:cubicBezTo>
                    <a:pt x="57354" y="163372"/>
                    <a:pt x="56176" y="164317"/>
                    <a:pt x="54995" y="165023"/>
                  </a:cubicBezTo>
                  <a:close/>
                  <a:moveTo>
                    <a:pt x="38005" y="150865"/>
                  </a:moveTo>
                  <a:cubicBezTo>
                    <a:pt x="40128" y="150865"/>
                    <a:pt x="38005" y="150865"/>
                    <a:pt x="39422" y="150865"/>
                  </a:cubicBezTo>
                  <a:cubicBezTo>
                    <a:pt x="40837" y="150865"/>
                    <a:pt x="39422" y="150865"/>
                    <a:pt x="39422" y="152282"/>
                  </a:cubicBezTo>
                  <a:close/>
                  <a:moveTo>
                    <a:pt x="53344" y="158418"/>
                  </a:moveTo>
                  <a:lnTo>
                    <a:pt x="53344" y="158418"/>
                  </a:lnTo>
                  <a:lnTo>
                    <a:pt x="53344" y="158418"/>
                  </a:lnTo>
                  <a:cubicBezTo>
                    <a:pt x="53344" y="158418"/>
                    <a:pt x="51927" y="163136"/>
                    <a:pt x="52399" y="163136"/>
                  </a:cubicBezTo>
                  <a:close/>
                  <a:moveTo>
                    <a:pt x="60894" y="162428"/>
                  </a:moveTo>
                  <a:cubicBezTo>
                    <a:pt x="60894" y="161013"/>
                    <a:pt x="62311" y="162428"/>
                    <a:pt x="63020" y="162428"/>
                  </a:cubicBezTo>
                  <a:cubicBezTo>
                    <a:pt x="63725" y="162428"/>
                    <a:pt x="61366" y="169272"/>
                    <a:pt x="59952" y="167149"/>
                  </a:cubicBezTo>
                  <a:close/>
                  <a:moveTo>
                    <a:pt x="63489" y="162428"/>
                  </a:moveTo>
                  <a:lnTo>
                    <a:pt x="64906" y="162428"/>
                  </a:lnTo>
                  <a:cubicBezTo>
                    <a:pt x="64906" y="162428"/>
                    <a:pt x="64906" y="164081"/>
                    <a:pt x="64906" y="162428"/>
                  </a:cubicBezTo>
                  <a:cubicBezTo>
                    <a:pt x="64906" y="160777"/>
                    <a:pt x="62783" y="167854"/>
                    <a:pt x="62547" y="167621"/>
                  </a:cubicBezTo>
                  <a:close/>
                  <a:moveTo>
                    <a:pt x="102425" y="181543"/>
                  </a:moveTo>
                  <a:lnTo>
                    <a:pt x="101011" y="181543"/>
                  </a:lnTo>
                  <a:cubicBezTo>
                    <a:pt x="101011" y="181543"/>
                    <a:pt x="101011" y="179653"/>
                    <a:pt x="104315" y="179889"/>
                  </a:cubicBezTo>
                  <a:cubicBezTo>
                    <a:pt x="107616" y="180126"/>
                    <a:pt x="102662" y="179889"/>
                    <a:pt x="104315" y="179889"/>
                  </a:cubicBezTo>
                  <a:cubicBezTo>
                    <a:pt x="105966" y="179889"/>
                    <a:pt x="104315" y="179889"/>
                    <a:pt x="106202" y="179889"/>
                  </a:cubicBezTo>
                  <a:cubicBezTo>
                    <a:pt x="108088" y="179889"/>
                    <a:pt x="104548" y="179889"/>
                    <a:pt x="103370" y="179889"/>
                  </a:cubicBezTo>
                  <a:cubicBezTo>
                    <a:pt x="102189" y="179889"/>
                    <a:pt x="101953" y="179889"/>
                    <a:pt x="103370" y="179889"/>
                  </a:cubicBezTo>
                  <a:cubicBezTo>
                    <a:pt x="104784" y="179889"/>
                    <a:pt x="103370" y="179889"/>
                    <a:pt x="105021" y="179889"/>
                  </a:cubicBezTo>
                  <a:cubicBezTo>
                    <a:pt x="106674" y="179889"/>
                    <a:pt x="105021" y="179889"/>
                    <a:pt x="105021" y="179889"/>
                  </a:cubicBezTo>
                  <a:cubicBezTo>
                    <a:pt x="105021" y="179889"/>
                    <a:pt x="102662" y="178003"/>
                    <a:pt x="102898" y="179889"/>
                  </a:cubicBezTo>
                  <a:lnTo>
                    <a:pt x="105257" y="181543"/>
                  </a:lnTo>
                  <a:lnTo>
                    <a:pt x="105257" y="181543"/>
                  </a:lnTo>
                  <a:cubicBezTo>
                    <a:pt x="103370" y="182721"/>
                    <a:pt x="101953" y="184611"/>
                    <a:pt x="101483" y="186733"/>
                  </a:cubicBezTo>
                  <a:close/>
                  <a:moveTo>
                    <a:pt x="55231" y="157945"/>
                  </a:moveTo>
                  <a:cubicBezTo>
                    <a:pt x="57354" y="157945"/>
                    <a:pt x="55231" y="157945"/>
                    <a:pt x="57354" y="157945"/>
                  </a:cubicBezTo>
                  <a:cubicBezTo>
                    <a:pt x="59480" y="157945"/>
                    <a:pt x="59952" y="159596"/>
                    <a:pt x="59952" y="160305"/>
                  </a:cubicBezTo>
                  <a:cubicBezTo>
                    <a:pt x="59007" y="159832"/>
                    <a:pt x="58062" y="159124"/>
                    <a:pt x="57354" y="158418"/>
                  </a:cubicBezTo>
                  <a:cubicBezTo>
                    <a:pt x="57354" y="158418"/>
                    <a:pt x="57354" y="158418"/>
                    <a:pt x="57354" y="158418"/>
                  </a:cubicBezTo>
                  <a:cubicBezTo>
                    <a:pt x="57590" y="160305"/>
                    <a:pt x="56884" y="162428"/>
                    <a:pt x="55467" y="163609"/>
                  </a:cubicBezTo>
                  <a:close/>
                  <a:moveTo>
                    <a:pt x="39186" y="149451"/>
                  </a:moveTo>
                  <a:cubicBezTo>
                    <a:pt x="39186" y="149451"/>
                    <a:pt x="41309" y="151574"/>
                    <a:pt x="39186" y="150865"/>
                  </a:cubicBezTo>
                  <a:cubicBezTo>
                    <a:pt x="37060" y="150157"/>
                    <a:pt x="38241" y="154641"/>
                    <a:pt x="39422" y="155114"/>
                  </a:cubicBezTo>
                  <a:close/>
                  <a:moveTo>
                    <a:pt x="70333" y="165732"/>
                  </a:moveTo>
                  <a:lnTo>
                    <a:pt x="70333" y="166913"/>
                  </a:lnTo>
                  <a:lnTo>
                    <a:pt x="70333" y="166913"/>
                  </a:lnTo>
                  <a:cubicBezTo>
                    <a:pt x="70333" y="166913"/>
                    <a:pt x="69625" y="170689"/>
                    <a:pt x="70570" y="171395"/>
                  </a:cubicBezTo>
                  <a:close/>
                  <a:moveTo>
                    <a:pt x="64198" y="158418"/>
                  </a:moveTo>
                  <a:cubicBezTo>
                    <a:pt x="64198" y="158418"/>
                    <a:pt x="64198" y="158418"/>
                    <a:pt x="64198" y="158418"/>
                  </a:cubicBezTo>
                  <a:cubicBezTo>
                    <a:pt x="64198" y="158418"/>
                    <a:pt x="61130" y="157001"/>
                    <a:pt x="60421" y="156764"/>
                  </a:cubicBezTo>
                  <a:lnTo>
                    <a:pt x="61602" y="158418"/>
                  </a:lnTo>
                  <a:cubicBezTo>
                    <a:pt x="59243" y="158418"/>
                    <a:pt x="59243" y="158418"/>
                    <a:pt x="59243" y="158418"/>
                  </a:cubicBezTo>
                  <a:cubicBezTo>
                    <a:pt x="60421" y="159360"/>
                    <a:pt x="61366" y="160305"/>
                    <a:pt x="62311" y="161249"/>
                  </a:cubicBezTo>
                  <a:cubicBezTo>
                    <a:pt x="59716" y="159360"/>
                    <a:pt x="62311" y="161249"/>
                    <a:pt x="62311" y="161249"/>
                  </a:cubicBezTo>
                  <a:cubicBezTo>
                    <a:pt x="62311" y="161249"/>
                    <a:pt x="60188" y="158654"/>
                    <a:pt x="58298" y="157001"/>
                  </a:cubicBezTo>
                  <a:cubicBezTo>
                    <a:pt x="61602" y="158890"/>
                    <a:pt x="58298" y="157001"/>
                    <a:pt x="58298" y="155114"/>
                  </a:cubicBezTo>
                  <a:cubicBezTo>
                    <a:pt x="58771" y="155823"/>
                    <a:pt x="59243" y="156292"/>
                    <a:pt x="59952" y="156764"/>
                  </a:cubicBezTo>
                  <a:cubicBezTo>
                    <a:pt x="59952" y="156764"/>
                    <a:pt x="59952" y="156764"/>
                    <a:pt x="59952" y="155114"/>
                  </a:cubicBezTo>
                  <a:cubicBezTo>
                    <a:pt x="59952" y="153460"/>
                    <a:pt x="59952" y="155114"/>
                    <a:pt x="59952" y="155114"/>
                  </a:cubicBezTo>
                  <a:cubicBezTo>
                    <a:pt x="59952" y="155114"/>
                    <a:pt x="59952" y="155114"/>
                    <a:pt x="61602" y="155114"/>
                  </a:cubicBezTo>
                  <a:cubicBezTo>
                    <a:pt x="63253" y="155114"/>
                    <a:pt x="61602" y="157001"/>
                    <a:pt x="64434" y="157945"/>
                  </a:cubicBezTo>
                  <a:cubicBezTo>
                    <a:pt x="62075" y="156056"/>
                    <a:pt x="64434" y="156528"/>
                    <a:pt x="64434" y="157945"/>
                  </a:cubicBezTo>
                  <a:cubicBezTo>
                    <a:pt x="64434" y="159360"/>
                    <a:pt x="62075" y="162428"/>
                    <a:pt x="64434" y="164081"/>
                  </a:cubicBezTo>
                  <a:close/>
                  <a:moveTo>
                    <a:pt x="61130" y="155586"/>
                  </a:moveTo>
                  <a:cubicBezTo>
                    <a:pt x="61130" y="155586"/>
                    <a:pt x="59716" y="154169"/>
                    <a:pt x="61130" y="154169"/>
                  </a:cubicBezTo>
                  <a:cubicBezTo>
                    <a:pt x="62547" y="154169"/>
                    <a:pt x="61130" y="154169"/>
                    <a:pt x="62783" y="154169"/>
                  </a:cubicBezTo>
                  <a:cubicBezTo>
                    <a:pt x="64434" y="154169"/>
                    <a:pt x="61839" y="161249"/>
                    <a:pt x="61366" y="161249"/>
                  </a:cubicBezTo>
                  <a:close/>
                  <a:moveTo>
                    <a:pt x="39892" y="149923"/>
                  </a:moveTo>
                  <a:cubicBezTo>
                    <a:pt x="39892" y="149923"/>
                    <a:pt x="39892" y="149923"/>
                    <a:pt x="39892" y="149923"/>
                  </a:cubicBezTo>
                  <a:cubicBezTo>
                    <a:pt x="39892" y="149923"/>
                    <a:pt x="42018" y="157001"/>
                    <a:pt x="40128" y="155586"/>
                  </a:cubicBezTo>
                  <a:close/>
                  <a:moveTo>
                    <a:pt x="53816" y="156528"/>
                  </a:moveTo>
                  <a:cubicBezTo>
                    <a:pt x="53816" y="156528"/>
                    <a:pt x="53816" y="156528"/>
                    <a:pt x="53816" y="156528"/>
                  </a:cubicBezTo>
                  <a:cubicBezTo>
                    <a:pt x="53816" y="156528"/>
                    <a:pt x="53344" y="161486"/>
                    <a:pt x="54053" y="162191"/>
                  </a:cubicBezTo>
                  <a:close/>
                  <a:moveTo>
                    <a:pt x="55939" y="156528"/>
                  </a:moveTo>
                  <a:cubicBezTo>
                    <a:pt x="55939" y="156528"/>
                    <a:pt x="55939" y="158182"/>
                    <a:pt x="55939" y="156528"/>
                  </a:cubicBezTo>
                  <a:cubicBezTo>
                    <a:pt x="55939" y="154878"/>
                    <a:pt x="55467" y="161722"/>
                    <a:pt x="56176" y="161955"/>
                  </a:cubicBezTo>
                  <a:close/>
                  <a:moveTo>
                    <a:pt x="41309" y="148978"/>
                  </a:moveTo>
                  <a:cubicBezTo>
                    <a:pt x="41309" y="148978"/>
                    <a:pt x="42723" y="150629"/>
                    <a:pt x="41309" y="148978"/>
                  </a:cubicBezTo>
                  <a:cubicBezTo>
                    <a:pt x="39892" y="147325"/>
                    <a:pt x="41073" y="154405"/>
                    <a:pt x="41545" y="154405"/>
                  </a:cubicBezTo>
                  <a:close/>
                  <a:moveTo>
                    <a:pt x="104784" y="179420"/>
                  </a:moveTo>
                  <a:cubicBezTo>
                    <a:pt x="106202" y="179420"/>
                    <a:pt x="104784" y="179420"/>
                    <a:pt x="106910" y="181307"/>
                  </a:cubicBezTo>
                  <a:cubicBezTo>
                    <a:pt x="109033" y="183193"/>
                    <a:pt x="103843" y="184138"/>
                    <a:pt x="105966" y="184847"/>
                  </a:cubicBezTo>
                  <a:close/>
                  <a:moveTo>
                    <a:pt x="104784" y="179420"/>
                  </a:moveTo>
                  <a:cubicBezTo>
                    <a:pt x="106438" y="180598"/>
                    <a:pt x="104784" y="180598"/>
                    <a:pt x="107147" y="181779"/>
                  </a:cubicBezTo>
                  <a:lnTo>
                    <a:pt x="107147" y="181779"/>
                  </a:lnTo>
                  <a:cubicBezTo>
                    <a:pt x="107147" y="181779"/>
                    <a:pt x="104079" y="183430"/>
                    <a:pt x="105966" y="183902"/>
                  </a:cubicBezTo>
                  <a:close/>
                  <a:moveTo>
                    <a:pt x="57590" y="155823"/>
                  </a:moveTo>
                  <a:cubicBezTo>
                    <a:pt x="57590" y="155823"/>
                    <a:pt x="57590" y="157473"/>
                    <a:pt x="57590" y="155823"/>
                  </a:cubicBezTo>
                  <a:cubicBezTo>
                    <a:pt x="57590" y="154169"/>
                    <a:pt x="57120" y="160305"/>
                    <a:pt x="58771" y="161013"/>
                  </a:cubicBezTo>
                  <a:close/>
                  <a:moveTo>
                    <a:pt x="46264" y="149215"/>
                  </a:moveTo>
                  <a:cubicBezTo>
                    <a:pt x="46264" y="149215"/>
                    <a:pt x="46264" y="150393"/>
                    <a:pt x="46264" y="149215"/>
                  </a:cubicBezTo>
                  <a:cubicBezTo>
                    <a:pt x="46264" y="148034"/>
                    <a:pt x="45555" y="153697"/>
                    <a:pt x="46736" y="154405"/>
                  </a:cubicBezTo>
                  <a:close/>
                  <a:moveTo>
                    <a:pt x="63725" y="156528"/>
                  </a:moveTo>
                  <a:lnTo>
                    <a:pt x="63725" y="156528"/>
                  </a:lnTo>
                  <a:cubicBezTo>
                    <a:pt x="63725" y="156528"/>
                    <a:pt x="66087" y="158418"/>
                    <a:pt x="65379" y="158418"/>
                  </a:cubicBezTo>
                  <a:close/>
                  <a:moveTo>
                    <a:pt x="67974" y="156528"/>
                  </a:moveTo>
                  <a:lnTo>
                    <a:pt x="69389" y="156528"/>
                  </a:lnTo>
                  <a:lnTo>
                    <a:pt x="69389" y="156528"/>
                  </a:lnTo>
                  <a:lnTo>
                    <a:pt x="69389" y="156528"/>
                  </a:lnTo>
                  <a:cubicBezTo>
                    <a:pt x="67502" y="156528"/>
                    <a:pt x="70806" y="156528"/>
                    <a:pt x="71042" y="158182"/>
                  </a:cubicBezTo>
                  <a:cubicBezTo>
                    <a:pt x="71278" y="159832"/>
                    <a:pt x="71042" y="158182"/>
                    <a:pt x="69625" y="158182"/>
                  </a:cubicBezTo>
                  <a:cubicBezTo>
                    <a:pt x="69152" y="159832"/>
                    <a:pt x="68683" y="161249"/>
                    <a:pt x="68447" y="162900"/>
                  </a:cubicBezTo>
                  <a:close/>
                  <a:moveTo>
                    <a:pt x="61366" y="152755"/>
                  </a:moveTo>
                  <a:lnTo>
                    <a:pt x="63253" y="152755"/>
                  </a:lnTo>
                  <a:cubicBezTo>
                    <a:pt x="63253" y="152755"/>
                    <a:pt x="63253" y="154169"/>
                    <a:pt x="61602" y="152755"/>
                  </a:cubicBezTo>
                  <a:cubicBezTo>
                    <a:pt x="59952" y="151338"/>
                    <a:pt x="63020" y="160305"/>
                    <a:pt x="61839" y="159124"/>
                  </a:cubicBezTo>
                  <a:close/>
                  <a:moveTo>
                    <a:pt x="179353" y="209150"/>
                  </a:moveTo>
                  <a:cubicBezTo>
                    <a:pt x="180298" y="209622"/>
                    <a:pt x="181240" y="210331"/>
                    <a:pt x="181948" y="211039"/>
                  </a:cubicBezTo>
                  <a:lnTo>
                    <a:pt x="181948" y="211039"/>
                  </a:lnTo>
                  <a:cubicBezTo>
                    <a:pt x="181948" y="211039"/>
                    <a:pt x="179589" y="216466"/>
                    <a:pt x="179825" y="216466"/>
                  </a:cubicBezTo>
                  <a:close/>
                  <a:moveTo>
                    <a:pt x="106674" y="174699"/>
                  </a:moveTo>
                  <a:cubicBezTo>
                    <a:pt x="106674" y="174699"/>
                    <a:pt x="106674" y="174699"/>
                    <a:pt x="106674" y="174699"/>
                  </a:cubicBezTo>
                  <a:cubicBezTo>
                    <a:pt x="106674" y="174699"/>
                    <a:pt x="110214" y="177766"/>
                    <a:pt x="108561" y="176822"/>
                  </a:cubicBezTo>
                  <a:cubicBezTo>
                    <a:pt x="106910" y="175880"/>
                    <a:pt x="108088" y="181070"/>
                    <a:pt x="107147" y="181070"/>
                  </a:cubicBezTo>
                  <a:close/>
                  <a:moveTo>
                    <a:pt x="70333" y="156056"/>
                  </a:moveTo>
                  <a:cubicBezTo>
                    <a:pt x="70333" y="156056"/>
                    <a:pt x="68919" y="156056"/>
                    <a:pt x="68210" y="154641"/>
                  </a:cubicBezTo>
                  <a:cubicBezTo>
                    <a:pt x="67502" y="153224"/>
                    <a:pt x="68210" y="156292"/>
                    <a:pt x="65143" y="154641"/>
                  </a:cubicBezTo>
                  <a:cubicBezTo>
                    <a:pt x="67029" y="154641"/>
                    <a:pt x="66793" y="154641"/>
                    <a:pt x="65143" y="152991"/>
                  </a:cubicBezTo>
                  <a:lnTo>
                    <a:pt x="67974" y="154878"/>
                  </a:lnTo>
                  <a:lnTo>
                    <a:pt x="66557" y="153460"/>
                  </a:lnTo>
                  <a:lnTo>
                    <a:pt x="68447" y="154641"/>
                  </a:lnTo>
                  <a:cubicBezTo>
                    <a:pt x="66557" y="153224"/>
                    <a:pt x="68447" y="154641"/>
                    <a:pt x="68447" y="154641"/>
                  </a:cubicBezTo>
                  <a:cubicBezTo>
                    <a:pt x="68447" y="154641"/>
                    <a:pt x="67029" y="153224"/>
                    <a:pt x="68447" y="154641"/>
                  </a:cubicBezTo>
                  <a:cubicBezTo>
                    <a:pt x="69861" y="156056"/>
                    <a:pt x="68447" y="154641"/>
                    <a:pt x="70333" y="156764"/>
                  </a:cubicBezTo>
                  <a:cubicBezTo>
                    <a:pt x="72220" y="158890"/>
                    <a:pt x="68919" y="160777"/>
                    <a:pt x="70806" y="162428"/>
                  </a:cubicBezTo>
                  <a:close/>
                  <a:moveTo>
                    <a:pt x="37297" y="138830"/>
                  </a:moveTo>
                  <a:cubicBezTo>
                    <a:pt x="38950" y="138830"/>
                    <a:pt x="37297" y="137180"/>
                    <a:pt x="37297" y="136707"/>
                  </a:cubicBezTo>
                  <a:cubicBezTo>
                    <a:pt x="37297" y="136235"/>
                    <a:pt x="37297" y="136707"/>
                    <a:pt x="40364" y="139539"/>
                  </a:cubicBezTo>
                  <a:cubicBezTo>
                    <a:pt x="43432" y="142370"/>
                    <a:pt x="40364" y="139539"/>
                    <a:pt x="40364" y="139539"/>
                  </a:cubicBezTo>
                  <a:close/>
                  <a:moveTo>
                    <a:pt x="64198" y="151810"/>
                  </a:moveTo>
                  <a:lnTo>
                    <a:pt x="66087" y="151810"/>
                  </a:lnTo>
                  <a:cubicBezTo>
                    <a:pt x="66087" y="151810"/>
                    <a:pt x="66087" y="151810"/>
                    <a:pt x="66087" y="151810"/>
                  </a:cubicBezTo>
                  <a:cubicBezTo>
                    <a:pt x="66087" y="151810"/>
                    <a:pt x="66321" y="159596"/>
                    <a:pt x="64670" y="158182"/>
                  </a:cubicBezTo>
                  <a:close/>
                  <a:moveTo>
                    <a:pt x="44849" y="140956"/>
                  </a:moveTo>
                  <a:cubicBezTo>
                    <a:pt x="44849" y="140956"/>
                    <a:pt x="46972" y="143079"/>
                    <a:pt x="44849" y="142607"/>
                  </a:cubicBezTo>
                  <a:cubicBezTo>
                    <a:pt x="42723" y="142134"/>
                    <a:pt x="44377" y="147092"/>
                    <a:pt x="45322" y="147325"/>
                  </a:cubicBezTo>
                  <a:close/>
                  <a:moveTo>
                    <a:pt x="37769" y="136471"/>
                  </a:moveTo>
                  <a:cubicBezTo>
                    <a:pt x="37769" y="136471"/>
                    <a:pt x="37769" y="136471"/>
                    <a:pt x="37769" y="137888"/>
                  </a:cubicBezTo>
                  <a:lnTo>
                    <a:pt x="39656" y="137888"/>
                  </a:lnTo>
                  <a:cubicBezTo>
                    <a:pt x="39656" y="137888"/>
                    <a:pt x="39656" y="137888"/>
                    <a:pt x="37297" y="137888"/>
                  </a:cubicBezTo>
                  <a:cubicBezTo>
                    <a:pt x="34937" y="137888"/>
                    <a:pt x="36824" y="142370"/>
                    <a:pt x="38241" y="142843"/>
                  </a:cubicBezTo>
                  <a:close/>
                  <a:moveTo>
                    <a:pt x="69152" y="152991"/>
                  </a:moveTo>
                  <a:cubicBezTo>
                    <a:pt x="70806" y="152991"/>
                    <a:pt x="69152" y="152991"/>
                    <a:pt x="70570" y="152991"/>
                  </a:cubicBezTo>
                  <a:cubicBezTo>
                    <a:pt x="71987" y="152991"/>
                    <a:pt x="71278" y="161013"/>
                    <a:pt x="69625" y="159360"/>
                  </a:cubicBezTo>
                  <a:close/>
                  <a:moveTo>
                    <a:pt x="55467" y="144966"/>
                  </a:moveTo>
                  <a:cubicBezTo>
                    <a:pt x="55467" y="144966"/>
                    <a:pt x="55467" y="144966"/>
                    <a:pt x="55467" y="144966"/>
                  </a:cubicBezTo>
                  <a:cubicBezTo>
                    <a:pt x="55467" y="144966"/>
                    <a:pt x="54289" y="150157"/>
                    <a:pt x="55939" y="151338"/>
                  </a:cubicBezTo>
                  <a:close/>
                  <a:moveTo>
                    <a:pt x="41073" y="137888"/>
                  </a:moveTo>
                  <a:lnTo>
                    <a:pt x="41073" y="137888"/>
                  </a:lnTo>
                  <a:cubicBezTo>
                    <a:pt x="41073" y="137888"/>
                    <a:pt x="41073" y="137888"/>
                    <a:pt x="38950" y="137888"/>
                  </a:cubicBezTo>
                  <a:cubicBezTo>
                    <a:pt x="36824" y="137888"/>
                    <a:pt x="39892" y="143315"/>
                    <a:pt x="41545" y="144257"/>
                  </a:cubicBezTo>
                  <a:close/>
                  <a:moveTo>
                    <a:pt x="70806" y="150393"/>
                  </a:moveTo>
                  <a:cubicBezTo>
                    <a:pt x="71278" y="151101"/>
                    <a:pt x="71278" y="151810"/>
                    <a:pt x="70806" y="152519"/>
                  </a:cubicBezTo>
                  <a:cubicBezTo>
                    <a:pt x="71751" y="152755"/>
                    <a:pt x="72456" y="153460"/>
                    <a:pt x="73165" y="154169"/>
                  </a:cubicBezTo>
                  <a:cubicBezTo>
                    <a:pt x="70333" y="152282"/>
                    <a:pt x="73165" y="154169"/>
                    <a:pt x="70570" y="154169"/>
                  </a:cubicBezTo>
                  <a:cubicBezTo>
                    <a:pt x="69625" y="152991"/>
                    <a:pt x="68447" y="152046"/>
                    <a:pt x="67266" y="151338"/>
                  </a:cubicBezTo>
                  <a:cubicBezTo>
                    <a:pt x="71751" y="159124"/>
                    <a:pt x="69389" y="156292"/>
                    <a:pt x="71278" y="156764"/>
                  </a:cubicBezTo>
                  <a:close/>
                  <a:moveTo>
                    <a:pt x="182893" y="205376"/>
                  </a:moveTo>
                  <a:cubicBezTo>
                    <a:pt x="182893" y="205376"/>
                    <a:pt x="182893" y="206791"/>
                    <a:pt x="182893" y="205376"/>
                  </a:cubicBezTo>
                  <a:cubicBezTo>
                    <a:pt x="182893" y="203959"/>
                    <a:pt x="181948" y="210567"/>
                    <a:pt x="183365" y="211748"/>
                  </a:cubicBezTo>
                  <a:close/>
                  <a:moveTo>
                    <a:pt x="110684" y="170689"/>
                  </a:moveTo>
                  <a:cubicBezTo>
                    <a:pt x="110684" y="170689"/>
                    <a:pt x="110684" y="170689"/>
                    <a:pt x="110684" y="170689"/>
                  </a:cubicBezTo>
                  <a:cubicBezTo>
                    <a:pt x="110684" y="170689"/>
                    <a:pt x="114933" y="174226"/>
                    <a:pt x="113282" y="173754"/>
                  </a:cubicBezTo>
                  <a:cubicBezTo>
                    <a:pt x="112337" y="174699"/>
                    <a:pt x="111629" y="175880"/>
                    <a:pt x="111156" y="177058"/>
                  </a:cubicBezTo>
                  <a:close/>
                  <a:moveTo>
                    <a:pt x="42960" y="137416"/>
                  </a:moveTo>
                  <a:cubicBezTo>
                    <a:pt x="42960" y="137416"/>
                    <a:pt x="42960" y="137416"/>
                    <a:pt x="42960" y="137416"/>
                  </a:cubicBezTo>
                  <a:lnTo>
                    <a:pt x="42960" y="137416"/>
                  </a:lnTo>
                  <a:cubicBezTo>
                    <a:pt x="42960" y="137416"/>
                    <a:pt x="42254" y="143315"/>
                    <a:pt x="43432" y="143788"/>
                  </a:cubicBezTo>
                  <a:close/>
                  <a:moveTo>
                    <a:pt x="82841" y="157473"/>
                  </a:moveTo>
                  <a:cubicBezTo>
                    <a:pt x="82841" y="157473"/>
                    <a:pt x="82841" y="157473"/>
                    <a:pt x="80718" y="157473"/>
                  </a:cubicBezTo>
                  <a:cubicBezTo>
                    <a:pt x="78592" y="157473"/>
                    <a:pt x="80951" y="162191"/>
                    <a:pt x="82368" y="163845"/>
                  </a:cubicBezTo>
                  <a:close/>
                  <a:moveTo>
                    <a:pt x="75760" y="153224"/>
                  </a:moveTo>
                  <a:cubicBezTo>
                    <a:pt x="77414" y="153224"/>
                    <a:pt x="75760" y="153224"/>
                    <a:pt x="77886" y="153224"/>
                  </a:cubicBezTo>
                  <a:cubicBezTo>
                    <a:pt x="80009" y="153224"/>
                    <a:pt x="77886" y="154405"/>
                    <a:pt x="76469" y="153224"/>
                  </a:cubicBezTo>
                  <a:cubicBezTo>
                    <a:pt x="75052" y="152046"/>
                    <a:pt x="76705" y="159832"/>
                    <a:pt x="76233" y="159596"/>
                  </a:cubicBezTo>
                  <a:close/>
                  <a:moveTo>
                    <a:pt x="42723" y="136471"/>
                  </a:moveTo>
                  <a:lnTo>
                    <a:pt x="44377" y="136471"/>
                  </a:lnTo>
                  <a:cubicBezTo>
                    <a:pt x="44377" y="136471"/>
                    <a:pt x="44377" y="136471"/>
                    <a:pt x="43196" y="136471"/>
                  </a:cubicBezTo>
                  <a:cubicBezTo>
                    <a:pt x="42018" y="136471"/>
                    <a:pt x="42254" y="142607"/>
                    <a:pt x="43196" y="142843"/>
                  </a:cubicBezTo>
                  <a:close/>
                  <a:moveTo>
                    <a:pt x="44849" y="136471"/>
                  </a:moveTo>
                  <a:cubicBezTo>
                    <a:pt x="44849" y="136471"/>
                    <a:pt x="44849" y="136471"/>
                    <a:pt x="44849" y="136471"/>
                  </a:cubicBezTo>
                  <a:cubicBezTo>
                    <a:pt x="44849" y="136471"/>
                    <a:pt x="44377" y="142370"/>
                    <a:pt x="45322" y="142843"/>
                  </a:cubicBezTo>
                  <a:close/>
                  <a:moveTo>
                    <a:pt x="71278" y="149923"/>
                  </a:moveTo>
                  <a:cubicBezTo>
                    <a:pt x="71278" y="149923"/>
                    <a:pt x="71278" y="149923"/>
                    <a:pt x="73637" y="149923"/>
                  </a:cubicBezTo>
                  <a:lnTo>
                    <a:pt x="75288" y="151338"/>
                  </a:lnTo>
                  <a:lnTo>
                    <a:pt x="75288" y="151338"/>
                  </a:lnTo>
                  <a:cubicBezTo>
                    <a:pt x="73401" y="152282"/>
                    <a:pt x="71987" y="154169"/>
                    <a:pt x="71751" y="156292"/>
                  </a:cubicBezTo>
                  <a:close/>
                  <a:moveTo>
                    <a:pt x="39656" y="133403"/>
                  </a:moveTo>
                  <a:cubicBezTo>
                    <a:pt x="39656" y="133403"/>
                    <a:pt x="39656" y="133403"/>
                    <a:pt x="41073" y="133403"/>
                  </a:cubicBezTo>
                  <a:cubicBezTo>
                    <a:pt x="42490" y="133403"/>
                    <a:pt x="43432" y="135293"/>
                    <a:pt x="43432" y="135762"/>
                  </a:cubicBezTo>
                  <a:cubicBezTo>
                    <a:pt x="43432" y="136235"/>
                    <a:pt x="40364" y="133403"/>
                    <a:pt x="40364" y="133876"/>
                  </a:cubicBezTo>
                  <a:cubicBezTo>
                    <a:pt x="41073" y="134348"/>
                    <a:pt x="41782" y="135057"/>
                    <a:pt x="42490" y="135762"/>
                  </a:cubicBezTo>
                  <a:close/>
                  <a:moveTo>
                    <a:pt x="45555" y="135762"/>
                  </a:moveTo>
                  <a:cubicBezTo>
                    <a:pt x="46264" y="136235"/>
                    <a:pt x="46972" y="136707"/>
                    <a:pt x="47445" y="137416"/>
                  </a:cubicBezTo>
                  <a:cubicBezTo>
                    <a:pt x="45555" y="136235"/>
                    <a:pt x="47445" y="137416"/>
                    <a:pt x="45555" y="137416"/>
                  </a:cubicBezTo>
                  <a:lnTo>
                    <a:pt x="45555" y="137416"/>
                  </a:lnTo>
                  <a:cubicBezTo>
                    <a:pt x="46972" y="143315"/>
                    <a:pt x="45555" y="142134"/>
                    <a:pt x="46027" y="142134"/>
                  </a:cubicBezTo>
                  <a:close/>
                  <a:moveTo>
                    <a:pt x="74110" y="148742"/>
                  </a:moveTo>
                  <a:cubicBezTo>
                    <a:pt x="74110" y="148742"/>
                    <a:pt x="76233" y="152046"/>
                    <a:pt x="74110" y="148742"/>
                  </a:cubicBezTo>
                  <a:cubicBezTo>
                    <a:pt x="75288" y="156764"/>
                    <a:pt x="72693" y="154405"/>
                    <a:pt x="74582" y="155114"/>
                  </a:cubicBezTo>
                  <a:close/>
                  <a:moveTo>
                    <a:pt x="81187" y="151101"/>
                  </a:moveTo>
                  <a:cubicBezTo>
                    <a:pt x="81187" y="151101"/>
                    <a:pt x="81187" y="151101"/>
                    <a:pt x="81187" y="151101"/>
                  </a:cubicBezTo>
                  <a:cubicBezTo>
                    <a:pt x="81187" y="151101"/>
                    <a:pt x="80481" y="157001"/>
                    <a:pt x="82368" y="157473"/>
                  </a:cubicBezTo>
                  <a:close/>
                  <a:moveTo>
                    <a:pt x="77650" y="148506"/>
                  </a:moveTo>
                  <a:cubicBezTo>
                    <a:pt x="77650" y="148506"/>
                    <a:pt x="77650" y="150865"/>
                    <a:pt x="74582" y="148506"/>
                  </a:cubicBezTo>
                  <a:cubicBezTo>
                    <a:pt x="77177" y="155586"/>
                    <a:pt x="75996" y="153460"/>
                    <a:pt x="78119" y="154878"/>
                  </a:cubicBezTo>
                  <a:close/>
                  <a:moveTo>
                    <a:pt x="88031" y="152755"/>
                  </a:moveTo>
                  <a:cubicBezTo>
                    <a:pt x="88031" y="152755"/>
                    <a:pt x="88031" y="152755"/>
                    <a:pt x="88031" y="152755"/>
                  </a:cubicBezTo>
                  <a:cubicBezTo>
                    <a:pt x="88031" y="152755"/>
                    <a:pt x="87559" y="158654"/>
                    <a:pt x="88504" y="159124"/>
                  </a:cubicBezTo>
                  <a:close/>
                  <a:moveTo>
                    <a:pt x="82604" y="149451"/>
                  </a:moveTo>
                  <a:cubicBezTo>
                    <a:pt x="85672" y="151101"/>
                    <a:pt x="82604" y="149451"/>
                    <a:pt x="85200" y="149451"/>
                  </a:cubicBezTo>
                  <a:cubicBezTo>
                    <a:pt x="87795" y="149451"/>
                    <a:pt x="85200" y="149451"/>
                    <a:pt x="85200" y="149451"/>
                  </a:cubicBezTo>
                  <a:close/>
                  <a:moveTo>
                    <a:pt x="82604" y="149451"/>
                  </a:moveTo>
                  <a:cubicBezTo>
                    <a:pt x="84727" y="149451"/>
                    <a:pt x="80481" y="147325"/>
                    <a:pt x="82604" y="148034"/>
                  </a:cubicBezTo>
                  <a:cubicBezTo>
                    <a:pt x="84727" y="148742"/>
                    <a:pt x="82604" y="148034"/>
                    <a:pt x="84727" y="149923"/>
                  </a:cubicBezTo>
                  <a:cubicBezTo>
                    <a:pt x="86850" y="151810"/>
                    <a:pt x="83549" y="156292"/>
                    <a:pt x="82368" y="154878"/>
                  </a:cubicBezTo>
                  <a:close/>
                  <a:moveTo>
                    <a:pt x="85200" y="148034"/>
                  </a:moveTo>
                  <a:cubicBezTo>
                    <a:pt x="86381" y="149215"/>
                    <a:pt x="86381" y="149451"/>
                    <a:pt x="85200" y="149215"/>
                  </a:cubicBezTo>
                  <a:cubicBezTo>
                    <a:pt x="84019" y="148978"/>
                    <a:pt x="82368" y="152519"/>
                    <a:pt x="84491" y="153460"/>
                  </a:cubicBezTo>
                  <a:close/>
                  <a:moveTo>
                    <a:pt x="56176" y="133403"/>
                  </a:moveTo>
                  <a:cubicBezTo>
                    <a:pt x="57826" y="134821"/>
                    <a:pt x="56176" y="133403"/>
                    <a:pt x="56176" y="133403"/>
                  </a:cubicBezTo>
                  <a:cubicBezTo>
                    <a:pt x="56176" y="133403"/>
                    <a:pt x="54522" y="138594"/>
                    <a:pt x="55467" y="138830"/>
                  </a:cubicBezTo>
                  <a:close/>
                  <a:moveTo>
                    <a:pt x="54758" y="133403"/>
                  </a:moveTo>
                  <a:cubicBezTo>
                    <a:pt x="54758" y="133403"/>
                    <a:pt x="54758" y="133403"/>
                    <a:pt x="54758" y="133403"/>
                  </a:cubicBezTo>
                  <a:cubicBezTo>
                    <a:pt x="54758" y="133403"/>
                    <a:pt x="52163" y="136944"/>
                    <a:pt x="54053" y="138125"/>
                  </a:cubicBezTo>
                  <a:close/>
                  <a:moveTo>
                    <a:pt x="59243" y="135293"/>
                  </a:moveTo>
                  <a:lnTo>
                    <a:pt x="61366" y="135293"/>
                  </a:lnTo>
                  <a:cubicBezTo>
                    <a:pt x="61366" y="135293"/>
                    <a:pt x="62547" y="135293"/>
                    <a:pt x="61366" y="135293"/>
                  </a:cubicBezTo>
                  <a:cubicBezTo>
                    <a:pt x="60188" y="135293"/>
                    <a:pt x="58771" y="139775"/>
                    <a:pt x="58771" y="140011"/>
                  </a:cubicBezTo>
                  <a:close/>
                  <a:moveTo>
                    <a:pt x="52163" y="130336"/>
                  </a:moveTo>
                  <a:cubicBezTo>
                    <a:pt x="52163" y="130336"/>
                    <a:pt x="53580" y="130336"/>
                    <a:pt x="54995" y="132459"/>
                  </a:cubicBezTo>
                  <a:cubicBezTo>
                    <a:pt x="56412" y="134584"/>
                    <a:pt x="54995" y="132459"/>
                    <a:pt x="56412" y="132459"/>
                  </a:cubicBezTo>
                  <a:cubicBezTo>
                    <a:pt x="57826" y="132459"/>
                    <a:pt x="58771" y="135057"/>
                    <a:pt x="56412" y="134348"/>
                  </a:cubicBezTo>
                  <a:cubicBezTo>
                    <a:pt x="54053" y="133640"/>
                    <a:pt x="49331" y="134348"/>
                    <a:pt x="51454" y="135057"/>
                  </a:cubicBezTo>
                  <a:close/>
                  <a:moveTo>
                    <a:pt x="93222" y="151101"/>
                  </a:moveTo>
                  <a:cubicBezTo>
                    <a:pt x="94639" y="151101"/>
                    <a:pt x="93222" y="151101"/>
                    <a:pt x="93222" y="151101"/>
                  </a:cubicBezTo>
                  <a:cubicBezTo>
                    <a:pt x="93222" y="151101"/>
                    <a:pt x="90863" y="154878"/>
                    <a:pt x="92516" y="155823"/>
                  </a:cubicBezTo>
                  <a:close/>
                  <a:moveTo>
                    <a:pt x="58062" y="133167"/>
                  </a:moveTo>
                  <a:cubicBezTo>
                    <a:pt x="58062" y="133167"/>
                    <a:pt x="58062" y="133167"/>
                    <a:pt x="58062" y="133167"/>
                  </a:cubicBezTo>
                  <a:cubicBezTo>
                    <a:pt x="58062" y="133167"/>
                    <a:pt x="56412" y="137180"/>
                    <a:pt x="57354" y="137888"/>
                  </a:cubicBezTo>
                  <a:close/>
                  <a:moveTo>
                    <a:pt x="85200" y="146383"/>
                  </a:moveTo>
                  <a:cubicBezTo>
                    <a:pt x="85200" y="146383"/>
                    <a:pt x="85200" y="146383"/>
                    <a:pt x="87087" y="146383"/>
                  </a:cubicBezTo>
                  <a:cubicBezTo>
                    <a:pt x="88976" y="146383"/>
                    <a:pt x="87087" y="146383"/>
                    <a:pt x="85908" y="144493"/>
                  </a:cubicBezTo>
                  <a:lnTo>
                    <a:pt x="87559" y="144493"/>
                  </a:lnTo>
                  <a:cubicBezTo>
                    <a:pt x="87559" y="144493"/>
                    <a:pt x="87559" y="144493"/>
                    <a:pt x="88976" y="145911"/>
                  </a:cubicBezTo>
                  <a:cubicBezTo>
                    <a:pt x="90390" y="147325"/>
                    <a:pt x="87559" y="145911"/>
                    <a:pt x="88976" y="147325"/>
                  </a:cubicBezTo>
                  <a:cubicBezTo>
                    <a:pt x="90390" y="148742"/>
                    <a:pt x="87559" y="147325"/>
                    <a:pt x="86850" y="145911"/>
                  </a:cubicBezTo>
                  <a:lnTo>
                    <a:pt x="88268" y="147325"/>
                  </a:lnTo>
                  <a:cubicBezTo>
                    <a:pt x="85908" y="152046"/>
                    <a:pt x="85200" y="151101"/>
                    <a:pt x="84491" y="151101"/>
                  </a:cubicBezTo>
                  <a:close/>
                  <a:moveTo>
                    <a:pt x="89212" y="146383"/>
                  </a:moveTo>
                  <a:cubicBezTo>
                    <a:pt x="91572" y="146383"/>
                    <a:pt x="92280" y="149215"/>
                    <a:pt x="90627" y="148506"/>
                  </a:cubicBezTo>
                  <a:lnTo>
                    <a:pt x="88976" y="147092"/>
                  </a:lnTo>
                  <a:cubicBezTo>
                    <a:pt x="88976" y="147092"/>
                    <a:pt x="91099" y="152991"/>
                    <a:pt x="88504" y="150629"/>
                  </a:cubicBezTo>
                  <a:close/>
                  <a:moveTo>
                    <a:pt x="87559" y="144257"/>
                  </a:moveTo>
                  <a:cubicBezTo>
                    <a:pt x="88976" y="144966"/>
                    <a:pt x="90154" y="145911"/>
                    <a:pt x="91099" y="147092"/>
                  </a:cubicBezTo>
                  <a:cubicBezTo>
                    <a:pt x="91099" y="147092"/>
                    <a:pt x="91099" y="147092"/>
                    <a:pt x="91099" y="147092"/>
                  </a:cubicBezTo>
                  <a:cubicBezTo>
                    <a:pt x="91099" y="147092"/>
                    <a:pt x="89212" y="150393"/>
                    <a:pt x="86850" y="148506"/>
                  </a:cubicBezTo>
                  <a:close/>
                  <a:moveTo>
                    <a:pt x="96762" y="148506"/>
                  </a:moveTo>
                  <a:cubicBezTo>
                    <a:pt x="96762" y="148506"/>
                    <a:pt x="97943" y="148506"/>
                    <a:pt x="96762" y="148506"/>
                  </a:cubicBezTo>
                  <a:cubicBezTo>
                    <a:pt x="95584" y="148506"/>
                    <a:pt x="94875" y="152282"/>
                    <a:pt x="96054" y="152755"/>
                  </a:cubicBezTo>
                  <a:close/>
                  <a:moveTo>
                    <a:pt x="193983" y="189093"/>
                  </a:moveTo>
                  <a:cubicBezTo>
                    <a:pt x="193983" y="189093"/>
                    <a:pt x="193983" y="187678"/>
                    <a:pt x="193983" y="189093"/>
                  </a:cubicBezTo>
                  <a:cubicBezTo>
                    <a:pt x="193983" y="190510"/>
                    <a:pt x="193983" y="189093"/>
                    <a:pt x="193983" y="190510"/>
                  </a:cubicBezTo>
                  <a:close/>
                  <a:moveTo>
                    <a:pt x="94639" y="141898"/>
                  </a:moveTo>
                  <a:cubicBezTo>
                    <a:pt x="96998" y="141898"/>
                    <a:pt x="98649" y="145674"/>
                    <a:pt x="94639" y="143551"/>
                  </a:cubicBezTo>
                  <a:cubicBezTo>
                    <a:pt x="96054" y="148270"/>
                    <a:pt x="93931" y="145674"/>
                    <a:pt x="93931" y="145674"/>
                  </a:cubicBezTo>
                  <a:close/>
                  <a:moveTo>
                    <a:pt x="194455" y="189093"/>
                  </a:moveTo>
                  <a:cubicBezTo>
                    <a:pt x="194455" y="189093"/>
                    <a:pt x="194455" y="186733"/>
                    <a:pt x="196106" y="189093"/>
                  </a:cubicBezTo>
                  <a:cubicBezTo>
                    <a:pt x="194692" y="189093"/>
                    <a:pt x="197759" y="190510"/>
                    <a:pt x="198468" y="191452"/>
                  </a:cubicBezTo>
                  <a:lnTo>
                    <a:pt x="194455" y="188856"/>
                  </a:lnTo>
                  <a:cubicBezTo>
                    <a:pt x="195400" y="192869"/>
                    <a:pt x="195636" y="192869"/>
                    <a:pt x="193747" y="192869"/>
                  </a:cubicBezTo>
                  <a:close/>
                  <a:moveTo>
                    <a:pt x="195873" y="186970"/>
                  </a:moveTo>
                  <a:cubicBezTo>
                    <a:pt x="195873" y="186970"/>
                    <a:pt x="195873" y="186970"/>
                    <a:pt x="195873" y="186970"/>
                  </a:cubicBezTo>
                  <a:cubicBezTo>
                    <a:pt x="195873" y="186970"/>
                    <a:pt x="193747" y="188856"/>
                    <a:pt x="195164" y="190037"/>
                  </a:cubicBezTo>
                  <a:close/>
                  <a:moveTo>
                    <a:pt x="67266" y="123964"/>
                  </a:moveTo>
                  <a:cubicBezTo>
                    <a:pt x="67266" y="123964"/>
                    <a:pt x="67266" y="123964"/>
                    <a:pt x="67266" y="123964"/>
                  </a:cubicBezTo>
                  <a:cubicBezTo>
                    <a:pt x="67266" y="123964"/>
                    <a:pt x="65615" y="126795"/>
                    <a:pt x="66557" y="127032"/>
                  </a:cubicBezTo>
                  <a:close/>
                  <a:moveTo>
                    <a:pt x="67266" y="121605"/>
                  </a:moveTo>
                  <a:cubicBezTo>
                    <a:pt x="64670" y="119718"/>
                    <a:pt x="67266" y="121605"/>
                    <a:pt x="67266" y="121605"/>
                  </a:cubicBezTo>
                  <a:cubicBezTo>
                    <a:pt x="65851" y="120660"/>
                    <a:pt x="64670" y="119718"/>
                    <a:pt x="63489" y="118537"/>
                  </a:cubicBezTo>
                  <a:cubicBezTo>
                    <a:pt x="65143" y="118537"/>
                    <a:pt x="66087" y="120896"/>
                    <a:pt x="67738" y="121605"/>
                  </a:cubicBezTo>
                  <a:cubicBezTo>
                    <a:pt x="69389" y="122313"/>
                    <a:pt x="67738" y="121605"/>
                    <a:pt x="66321" y="120190"/>
                  </a:cubicBezTo>
                  <a:lnTo>
                    <a:pt x="68683" y="120190"/>
                  </a:lnTo>
                  <a:cubicBezTo>
                    <a:pt x="67029" y="120190"/>
                    <a:pt x="72220" y="125145"/>
                    <a:pt x="67266" y="121368"/>
                  </a:cubicBezTo>
                  <a:cubicBezTo>
                    <a:pt x="67266" y="121368"/>
                    <a:pt x="67266" y="123022"/>
                    <a:pt x="65851" y="121368"/>
                  </a:cubicBezTo>
                  <a:cubicBezTo>
                    <a:pt x="64434" y="119718"/>
                    <a:pt x="63725" y="123728"/>
                    <a:pt x="65615" y="124672"/>
                  </a:cubicBezTo>
                  <a:close/>
                  <a:moveTo>
                    <a:pt x="64198" y="119009"/>
                  </a:moveTo>
                  <a:cubicBezTo>
                    <a:pt x="64198" y="119009"/>
                    <a:pt x="64198" y="119009"/>
                    <a:pt x="64198" y="120427"/>
                  </a:cubicBezTo>
                  <a:cubicBezTo>
                    <a:pt x="64198" y="121841"/>
                    <a:pt x="61130" y="122077"/>
                    <a:pt x="62547" y="122077"/>
                  </a:cubicBezTo>
                  <a:close/>
                  <a:moveTo>
                    <a:pt x="195400" y="179653"/>
                  </a:moveTo>
                  <a:cubicBezTo>
                    <a:pt x="195400" y="179653"/>
                    <a:pt x="195400" y="177530"/>
                    <a:pt x="196815" y="179653"/>
                  </a:cubicBezTo>
                  <a:cubicBezTo>
                    <a:pt x="198232" y="181779"/>
                    <a:pt x="196578" y="184374"/>
                    <a:pt x="193747" y="182721"/>
                  </a:cubicBezTo>
                  <a:close/>
                  <a:moveTo>
                    <a:pt x="63962" y="117123"/>
                  </a:moveTo>
                  <a:lnTo>
                    <a:pt x="65851" y="117123"/>
                  </a:lnTo>
                  <a:cubicBezTo>
                    <a:pt x="64434" y="117123"/>
                    <a:pt x="65851" y="117123"/>
                    <a:pt x="65851" y="117123"/>
                  </a:cubicBezTo>
                  <a:cubicBezTo>
                    <a:pt x="62547" y="122077"/>
                    <a:pt x="62783" y="122077"/>
                    <a:pt x="62311" y="120190"/>
                  </a:cubicBezTo>
                  <a:close/>
                  <a:moveTo>
                    <a:pt x="68683" y="118773"/>
                  </a:moveTo>
                  <a:cubicBezTo>
                    <a:pt x="70097" y="118773"/>
                    <a:pt x="68683" y="118773"/>
                    <a:pt x="70097" y="118773"/>
                  </a:cubicBezTo>
                  <a:cubicBezTo>
                    <a:pt x="71514" y="118773"/>
                    <a:pt x="68210" y="122077"/>
                    <a:pt x="67029" y="122077"/>
                  </a:cubicBezTo>
                  <a:close/>
                  <a:moveTo>
                    <a:pt x="60894" y="114055"/>
                  </a:moveTo>
                  <a:lnTo>
                    <a:pt x="63020" y="115469"/>
                  </a:lnTo>
                  <a:lnTo>
                    <a:pt x="63020" y="115469"/>
                  </a:lnTo>
                  <a:lnTo>
                    <a:pt x="63020" y="115469"/>
                  </a:lnTo>
                  <a:close/>
                  <a:moveTo>
                    <a:pt x="197759" y="176588"/>
                  </a:moveTo>
                  <a:lnTo>
                    <a:pt x="199410" y="176588"/>
                  </a:lnTo>
                  <a:cubicBezTo>
                    <a:pt x="197759" y="176588"/>
                    <a:pt x="199410" y="176588"/>
                    <a:pt x="197996" y="176588"/>
                  </a:cubicBezTo>
                  <a:cubicBezTo>
                    <a:pt x="196578" y="176588"/>
                    <a:pt x="194928" y="178947"/>
                    <a:pt x="196106" y="179653"/>
                  </a:cubicBezTo>
                  <a:close/>
                  <a:moveTo>
                    <a:pt x="70097" y="116650"/>
                  </a:moveTo>
                  <a:lnTo>
                    <a:pt x="71514" y="116650"/>
                  </a:lnTo>
                  <a:lnTo>
                    <a:pt x="69861" y="115233"/>
                  </a:lnTo>
                  <a:cubicBezTo>
                    <a:pt x="69861" y="115233"/>
                    <a:pt x="71751" y="115233"/>
                    <a:pt x="72929" y="117359"/>
                  </a:cubicBezTo>
                  <a:cubicBezTo>
                    <a:pt x="74110" y="119482"/>
                    <a:pt x="72929" y="117359"/>
                    <a:pt x="71514" y="117359"/>
                  </a:cubicBezTo>
                  <a:close/>
                  <a:moveTo>
                    <a:pt x="201536" y="177530"/>
                  </a:moveTo>
                  <a:lnTo>
                    <a:pt x="200119" y="177530"/>
                  </a:lnTo>
                  <a:cubicBezTo>
                    <a:pt x="197051" y="178475"/>
                    <a:pt x="200355" y="179420"/>
                    <a:pt x="200355" y="180598"/>
                  </a:cubicBezTo>
                  <a:close/>
                  <a:moveTo>
                    <a:pt x="72929" y="116178"/>
                  </a:moveTo>
                  <a:cubicBezTo>
                    <a:pt x="72929" y="116178"/>
                    <a:pt x="72929" y="116178"/>
                    <a:pt x="72929" y="116178"/>
                  </a:cubicBezTo>
                  <a:cubicBezTo>
                    <a:pt x="72929" y="116178"/>
                    <a:pt x="72929" y="116178"/>
                    <a:pt x="72929" y="116178"/>
                  </a:cubicBezTo>
                  <a:close/>
                  <a:moveTo>
                    <a:pt x="198938" y="171395"/>
                  </a:moveTo>
                  <a:cubicBezTo>
                    <a:pt x="198938" y="171395"/>
                    <a:pt x="198938" y="171395"/>
                    <a:pt x="200355" y="171395"/>
                  </a:cubicBezTo>
                  <a:cubicBezTo>
                    <a:pt x="201772" y="171395"/>
                    <a:pt x="202714" y="173048"/>
                    <a:pt x="201772" y="172812"/>
                  </a:cubicBezTo>
                  <a:cubicBezTo>
                    <a:pt x="200827" y="172576"/>
                    <a:pt x="200119" y="172812"/>
                    <a:pt x="201772" y="172812"/>
                  </a:cubicBezTo>
                  <a:lnTo>
                    <a:pt x="203895" y="174226"/>
                  </a:lnTo>
                  <a:cubicBezTo>
                    <a:pt x="203895" y="174226"/>
                    <a:pt x="203895" y="174226"/>
                    <a:pt x="203895" y="174226"/>
                  </a:cubicBezTo>
                  <a:cubicBezTo>
                    <a:pt x="203895" y="174226"/>
                    <a:pt x="197996" y="175407"/>
                    <a:pt x="197287" y="174462"/>
                  </a:cubicBezTo>
                  <a:close/>
                  <a:moveTo>
                    <a:pt x="71514" y="112401"/>
                  </a:moveTo>
                  <a:cubicBezTo>
                    <a:pt x="71514" y="112401"/>
                    <a:pt x="71514" y="112401"/>
                    <a:pt x="73401" y="112401"/>
                  </a:cubicBezTo>
                  <a:cubicBezTo>
                    <a:pt x="75288" y="112401"/>
                    <a:pt x="73401" y="112401"/>
                    <a:pt x="73401" y="112401"/>
                  </a:cubicBezTo>
                  <a:lnTo>
                    <a:pt x="73401" y="112401"/>
                  </a:lnTo>
                  <a:cubicBezTo>
                    <a:pt x="73874" y="113346"/>
                    <a:pt x="74582" y="114055"/>
                    <a:pt x="75524" y="114527"/>
                  </a:cubicBezTo>
                  <a:close/>
                  <a:moveTo>
                    <a:pt x="200119" y="170217"/>
                  </a:moveTo>
                  <a:lnTo>
                    <a:pt x="202241" y="172103"/>
                  </a:lnTo>
                  <a:cubicBezTo>
                    <a:pt x="202241" y="172103"/>
                    <a:pt x="197051" y="172812"/>
                    <a:pt x="198468" y="173284"/>
                  </a:cubicBezTo>
                  <a:close/>
                  <a:moveTo>
                    <a:pt x="74346" y="112401"/>
                  </a:moveTo>
                  <a:lnTo>
                    <a:pt x="78828" y="115469"/>
                  </a:lnTo>
                  <a:lnTo>
                    <a:pt x="78828" y="115469"/>
                  </a:lnTo>
                  <a:cubicBezTo>
                    <a:pt x="78828" y="115469"/>
                    <a:pt x="73637" y="116650"/>
                    <a:pt x="72693" y="115469"/>
                  </a:cubicBezTo>
                  <a:close/>
                  <a:moveTo>
                    <a:pt x="202241" y="170922"/>
                  </a:moveTo>
                  <a:cubicBezTo>
                    <a:pt x="202241" y="170922"/>
                    <a:pt x="202241" y="170922"/>
                    <a:pt x="202241" y="170922"/>
                  </a:cubicBezTo>
                  <a:cubicBezTo>
                    <a:pt x="202241" y="170922"/>
                    <a:pt x="200355" y="173284"/>
                    <a:pt x="200355" y="173990"/>
                  </a:cubicBezTo>
                  <a:close/>
                  <a:moveTo>
                    <a:pt x="74110" y="111223"/>
                  </a:moveTo>
                  <a:cubicBezTo>
                    <a:pt x="74110" y="111223"/>
                    <a:pt x="74110" y="111223"/>
                    <a:pt x="74110" y="111223"/>
                  </a:cubicBezTo>
                  <a:cubicBezTo>
                    <a:pt x="74110" y="111223"/>
                    <a:pt x="74110" y="111223"/>
                    <a:pt x="74110" y="111223"/>
                  </a:cubicBezTo>
                  <a:lnTo>
                    <a:pt x="74110" y="111223"/>
                  </a:lnTo>
                  <a:cubicBezTo>
                    <a:pt x="74110" y="111223"/>
                    <a:pt x="71751" y="113819"/>
                    <a:pt x="72456" y="114291"/>
                  </a:cubicBezTo>
                  <a:close/>
                  <a:moveTo>
                    <a:pt x="75996" y="111223"/>
                  </a:moveTo>
                  <a:lnTo>
                    <a:pt x="77650" y="111223"/>
                  </a:lnTo>
                  <a:cubicBezTo>
                    <a:pt x="77650" y="111223"/>
                    <a:pt x="77650" y="111223"/>
                    <a:pt x="77650" y="111223"/>
                  </a:cubicBezTo>
                  <a:cubicBezTo>
                    <a:pt x="76705" y="110515"/>
                    <a:pt x="75996" y="109806"/>
                    <a:pt x="75288" y="109097"/>
                  </a:cubicBezTo>
                  <a:close/>
                  <a:moveTo>
                    <a:pt x="201536" y="167385"/>
                  </a:moveTo>
                  <a:cubicBezTo>
                    <a:pt x="202241" y="168327"/>
                    <a:pt x="203186" y="169036"/>
                    <a:pt x="204131" y="169744"/>
                  </a:cubicBezTo>
                  <a:cubicBezTo>
                    <a:pt x="204131" y="169744"/>
                    <a:pt x="204131" y="169744"/>
                    <a:pt x="204131" y="169744"/>
                  </a:cubicBezTo>
                  <a:cubicBezTo>
                    <a:pt x="204131" y="169744"/>
                    <a:pt x="202478" y="169744"/>
                    <a:pt x="201300" y="167854"/>
                  </a:cubicBezTo>
                  <a:cubicBezTo>
                    <a:pt x="200119" y="165968"/>
                    <a:pt x="198938" y="170922"/>
                    <a:pt x="200355" y="170922"/>
                  </a:cubicBezTo>
                  <a:close/>
                  <a:moveTo>
                    <a:pt x="72693" y="108155"/>
                  </a:moveTo>
                  <a:lnTo>
                    <a:pt x="74346" y="108155"/>
                  </a:lnTo>
                  <a:lnTo>
                    <a:pt x="74346" y="108155"/>
                  </a:lnTo>
                  <a:cubicBezTo>
                    <a:pt x="75288" y="108628"/>
                    <a:pt x="76233" y="109097"/>
                    <a:pt x="76705" y="110042"/>
                  </a:cubicBezTo>
                  <a:cubicBezTo>
                    <a:pt x="76705" y="110042"/>
                    <a:pt x="75524" y="110042"/>
                    <a:pt x="76705" y="110042"/>
                  </a:cubicBezTo>
                  <a:lnTo>
                    <a:pt x="78119" y="110042"/>
                  </a:lnTo>
                  <a:lnTo>
                    <a:pt x="76941" y="110042"/>
                  </a:lnTo>
                  <a:cubicBezTo>
                    <a:pt x="74818" y="110278"/>
                    <a:pt x="72929" y="110987"/>
                    <a:pt x="71042" y="111696"/>
                  </a:cubicBezTo>
                  <a:close/>
                  <a:moveTo>
                    <a:pt x="78119" y="110751"/>
                  </a:moveTo>
                  <a:cubicBezTo>
                    <a:pt x="78119" y="110751"/>
                    <a:pt x="78119" y="110751"/>
                    <a:pt x="78119" y="110751"/>
                  </a:cubicBezTo>
                  <a:cubicBezTo>
                    <a:pt x="78119" y="110751"/>
                    <a:pt x="78592" y="115705"/>
                    <a:pt x="76469" y="114291"/>
                  </a:cubicBezTo>
                  <a:close/>
                  <a:moveTo>
                    <a:pt x="76705" y="107919"/>
                  </a:moveTo>
                  <a:cubicBezTo>
                    <a:pt x="76705" y="107919"/>
                    <a:pt x="76705" y="107919"/>
                    <a:pt x="76705" y="107919"/>
                  </a:cubicBezTo>
                  <a:cubicBezTo>
                    <a:pt x="76705" y="107919"/>
                    <a:pt x="76705" y="107919"/>
                    <a:pt x="76705" y="107919"/>
                  </a:cubicBezTo>
                  <a:lnTo>
                    <a:pt x="76705" y="107919"/>
                  </a:lnTo>
                  <a:close/>
                  <a:moveTo>
                    <a:pt x="80481" y="107919"/>
                  </a:moveTo>
                  <a:cubicBezTo>
                    <a:pt x="80481" y="107919"/>
                    <a:pt x="80481" y="107919"/>
                    <a:pt x="80481" y="107919"/>
                  </a:cubicBezTo>
                  <a:cubicBezTo>
                    <a:pt x="80481" y="107919"/>
                    <a:pt x="77177" y="110751"/>
                    <a:pt x="78828" y="111929"/>
                  </a:cubicBezTo>
                  <a:close/>
                  <a:moveTo>
                    <a:pt x="80481" y="107919"/>
                  </a:moveTo>
                  <a:cubicBezTo>
                    <a:pt x="80481" y="107919"/>
                    <a:pt x="80481" y="107919"/>
                    <a:pt x="80481" y="107919"/>
                  </a:cubicBezTo>
                  <a:lnTo>
                    <a:pt x="82604" y="109334"/>
                  </a:lnTo>
                  <a:cubicBezTo>
                    <a:pt x="82604" y="109334"/>
                    <a:pt x="82604" y="109334"/>
                    <a:pt x="82604" y="109334"/>
                  </a:cubicBezTo>
                  <a:close/>
                  <a:moveTo>
                    <a:pt x="82132" y="107919"/>
                  </a:moveTo>
                  <a:cubicBezTo>
                    <a:pt x="83549" y="109334"/>
                    <a:pt x="82132" y="109570"/>
                    <a:pt x="82132" y="109334"/>
                  </a:cubicBezTo>
                  <a:cubicBezTo>
                    <a:pt x="82132" y="109097"/>
                    <a:pt x="82368" y="112165"/>
                    <a:pt x="80951" y="111459"/>
                  </a:cubicBezTo>
                  <a:close/>
                  <a:moveTo>
                    <a:pt x="78592" y="105324"/>
                  </a:moveTo>
                  <a:cubicBezTo>
                    <a:pt x="80951" y="106974"/>
                    <a:pt x="80245" y="106974"/>
                    <a:pt x="78592" y="106974"/>
                  </a:cubicBezTo>
                  <a:cubicBezTo>
                    <a:pt x="76941" y="106974"/>
                    <a:pt x="76233" y="108392"/>
                    <a:pt x="77414" y="108861"/>
                  </a:cubicBezTo>
                  <a:close/>
                  <a:moveTo>
                    <a:pt x="84491" y="106974"/>
                  </a:moveTo>
                  <a:lnTo>
                    <a:pt x="86381" y="106974"/>
                  </a:lnTo>
                  <a:cubicBezTo>
                    <a:pt x="86381" y="106974"/>
                    <a:pt x="87795" y="108861"/>
                    <a:pt x="86381" y="106974"/>
                  </a:cubicBezTo>
                  <a:cubicBezTo>
                    <a:pt x="84964" y="105088"/>
                    <a:pt x="84255" y="111223"/>
                    <a:pt x="82368" y="110515"/>
                  </a:cubicBezTo>
                  <a:close/>
                  <a:moveTo>
                    <a:pt x="82841" y="100367"/>
                  </a:moveTo>
                  <a:cubicBezTo>
                    <a:pt x="82841" y="100367"/>
                    <a:pt x="82841" y="100367"/>
                    <a:pt x="84491" y="100367"/>
                  </a:cubicBezTo>
                  <a:cubicBezTo>
                    <a:pt x="86145" y="100367"/>
                    <a:pt x="84491" y="100367"/>
                    <a:pt x="83077" y="100367"/>
                  </a:cubicBezTo>
                  <a:cubicBezTo>
                    <a:pt x="81660" y="100367"/>
                    <a:pt x="82368" y="103907"/>
                    <a:pt x="82368" y="103907"/>
                  </a:cubicBezTo>
                  <a:close/>
                  <a:moveTo>
                    <a:pt x="102189" y="76769"/>
                  </a:moveTo>
                  <a:cubicBezTo>
                    <a:pt x="102189" y="76769"/>
                    <a:pt x="102189" y="76769"/>
                    <a:pt x="104079" y="76769"/>
                  </a:cubicBezTo>
                  <a:cubicBezTo>
                    <a:pt x="105966" y="76769"/>
                    <a:pt x="105257" y="78423"/>
                    <a:pt x="105257" y="78659"/>
                  </a:cubicBezTo>
                  <a:lnTo>
                    <a:pt x="104079" y="78659"/>
                  </a:lnTo>
                  <a:cubicBezTo>
                    <a:pt x="104079" y="78659"/>
                    <a:pt x="102898" y="81018"/>
                    <a:pt x="101011" y="79601"/>
                  </a:cubicBezTo>
                  <a:close/>
                  <a:moveTo>
                    <a:pt x="105729" y="76769"/>
                  </a:moveTo>
                  <a:cubicBezTo>
                    <a:pt x="103843" y="76769"/>
                    <a:pt x="105729" y="78186"/>
                    <a:pt x="103606" y="76769"/>
                  </a:cubicBezTo>
                  <a:cubicBezTo>
                    <a:pt x="103370" y="78659"/>
                    <a:pt x="102898" y="77714"/>
                    <a:pt x="104548" y="78895"/>
                  </a:cubicBezTo>
                  <a:close/>
                  <a:moveTo>
                    <a:pt x="227256" y="121132"/>
                  </a:moveTo>
                  <a:cubicBezTo>
                    <a:pt x="229143" y="123258"/>
                    <a:pt x="228434" y="121132"/>
                    <a:pt x="231269" y="123964"/>
                  </a:cubicBezTo>
                  <a:lnTo>
                    <a:pt x="229143" y="123964"/>
                  </a:lnTo>
                  <a:cubicBezTo>
                    <a:pt x="229143" y="123964"/>
                    <a:pt x="223952" y="122077"/>
                    <a:pt x="226075" y="123258"/>
                  </a:cubicBezTo>
                  <a:close/>
                  <a:moveTo>
                    <a:pt x="230796" y="124436"/>
                  </a:moveTo>
                  <a:lnTo>
                    <a:pt x="230796" y="124436"/>
                  </a:lnTo>
                  <a:lnTo>
                    <a:pt x="233392" y="126326"/>
                  </a:lnTo>
                  <a:lnTo>
                    <a:pt x="230796" y="124909"/>
                  </a:lnTo>
                  <a:cubicBezTo>
                    <a:pt x="230796" y="124909"/>
                    <a:pt x="227965" y="122549"/>
                    <a:pt x="227965" y="122077"/>
                  </a:cubicBezTo>
                  <a:cubicBezTo>
                    <a:pt x="228907" y="123494"/>
                    <a:pt x="229379" y="124909"/>
                    <a:pt x="229615" y="126559"/>
                  </a:cubicBezTo>
                  <a:close/>
                  <a:moveTo>
                    <a:pt x="108088" y="69456"/>
                  </a:moveTo>
                  <a:cubicBezTo>
                    <a:pt x="108088" y="69456"/>
                    <a:pt x="108088" y="69456"/>
                    <a:pt x="108088" y="69456"/>
                  </a:cubicBezTo>
                  <a:cubicBezTo>
                    <a:pt x="108088" y="69456"/>
                    <a:pt x="108088" y="69456"/>
                    <a:pt x="109978" y="71342"/>
                  </a:cubicBezTo>
                  <a:close/>
                  <a:moveTo>
                    <a:pt x="227728" y="120190"/>
                  </a:moveTo>
                  <a:cubicBezTo>
                    <a:pt x="228907" y="120660"/>
                    <a:pt x="230088" y="121368"/>
                    <a:pt x="231269" y="122313"/>
                  </a:cubicBezTo>
                  <a:cubicBezTo>
                    <a:pt x="231269" y="122313"/>
                    <a:pt x="231269" y="123494"/>
                    <a:pt x="231269" y="122313"/>
                  </a:cubicBezTo>
                  <a:close/>
                  <a:moveTo>
                    <a:pt x="109742" y="68983"/>
                  </a:moveTo>
                  <a:cubicBezTo>
                    <a:pt x="109742" y="68983"/>
                    <a:pt x="111156" y="70164"/>
                    <a:pt x="109742" y="68983"/>
                  </a:cubicBezTo>
                  <a:cubicBezTo>
                    <a:pt x="108325" y="67802"/>
                    <a:pt x="105966" y="69456"/>
                    <a:pt x="109269" y="71106"/>
                  </a:cubicBezTo>
                  <a:close/>
                  <a:moveTo>
                    <a:pt x="227728" y="120190"/>
                  </a:moveTo>
                  <a:cubicBezTo>
                    <a:pt x="227728" y="120190"/>
                    <a:pt x="227728" y="120190"/>
                    <a:pt x="227728" y="120190"/>
                  </a:cubicBezTo>
                  <a:lnTo>
                    <a:pt x="227728" y="120190"/>
                  </a:lnTo>
                  <a:close/>
                  <a:moveTo>
                    <a:pt x="116347" y="46331"/>
                  </a:moveTo>
                  <a:cubicBezTo>
                    <a:pt x="115169" y="46331"/>
                    <a:pt x="116347" y="46331"/>
                    <a:pt x="116347" y="46331"/>
                  </a:cubicBezTo>
                  <a:cubicBezTo>
                    <a:pt x="116347" y="46331"/>
                    <a:pt x="113988" y="47273"/>
                    <a:pt x="115641" y="48454"/>
                  </a:cubicBezTo>
                  <a:close/>
                  <a:moveTo>
                    <a:pt x="116347" y="45150"/>
                  </a:moveTo>
                  <a:cubicBezTo>
                    <a:pt x="116347" y="45150"/>
                    <a:pt x="116347" y="45150"/>
                    <a:pt x="115169" y="45150"/>
                  </a:cubicBezTo>
                  <a:cubicBezTo>
                    <a:pt x="113988" y="45150"/>
                    <a:pt x="113752" y="46331"/>
                    <a:pt x="115877" y="47273"/>
                  </a:cubicBezTo>
                  <a:close/>
                  <a:moveTo>
                    <a:pt x="115169" y="43499"/>
                  </a:moveTo>
                  <a:lnTo>
                    <a:pt x="115169" y="43499"/>
                  </a:lnTo>
                  <a:lnTo>
                    <a:pt x="113988" y="43499"/>
                  </a:lnTo>
                  <a:cubicBezTo>
                    <a:pt x="113988" y="43499"/>
                    <a:pt x="114224" y="45622"/>
                    <a:pt x="114696" y="45622"/>
                  </a:cubicBezTo>
                  <a:close/>
                  <a:moveTo>
                    <a:pt x="185961" y="61197"/>
                  </a:moveTo>
                  <a:cubicBezTo>
                    <a:pt x="187139" y="61667"/>
                    <a:pt x="188320" y="62611"/>
                    <a:pt x="189265" y="63556"/>
                  </a:cubicBezTo>
                  <a:cubicBezTo>
                    <a:pt x="189265" y="63556"/>
                    <a:pt x="189265" y="64734"/>
                    <a:pt x="189265" y="66152"/>
                  </a:cubicBezTo>
                  <a:lnTo>
                    <a:pt x="187847" y="66152"/>
                  </a:lnTo>
                  <a:cubicBezTo>
                    <a:pt x="187375" y="65207"/>
                    <a:pt x="186906" y="64265"/>
                    <a:pt x="186433" y="63320"/>
                  </a:cubicBezTo>
                  <a:close/>
                  <a:moveTo>
                    <a:pt x="185961" y="59544"/>
                  </a:moveTo>
                  <a:lnTo>
                    <a:pt x="188084" y="59544"/>
                  </a:lnTo>
                  <a:cubicBezTo>
                    <a:pt x="188084" y="59544"/>
                    <a:pt x="188084" y="61433"/>
                    <a:pt x="188084" y="61433"/>
                  </a:cubicBezTo>
                  <a:close/>
                  <a:moveTo>
                    <a:pt x="115169" y="28869"/>
                  </a:moveTo>
                  <a:cubicBezTo>
                    <a:pt x="115169" y="28869"/>
                    <a:pt x="117292" y="31228"/>
                    <a:pt x="115169" y="30992"/>
                  </a:cubicBezTo>
                  <a:cubicBezTo>
                    <a:pt x="113046" y="30756"/>
                    <a:pt x="117764" y="31464"/>
                    <a:pt x="117764" y="30992"/>
                  </a:cubicBezTo>
                  <a:close/>
                  <a:moveTo>
                    <a:pt x="183365" y="55534"/>
                  </a:moveTo>
                  <a:cubicBezTo>
                    <a:pt x="184544" y="57185"/>
                    <a:pt x="185961" y="58835"/>
                    <a:pt x="187611" y="60252"/>
                  </a:cubicBezTo>
                  <a:lnTo>
                    <a:pt x="185961" y="60252"/>
                  </a:lnTo>
                  <a:cubicBezTo>
                    <a:pt x="185961" y="60252"/>
                    <a:pt x="184074" y="57421"/>
                    <a:pt x="185961" y="57657"/>
                  </a:cubicBezTo>
                  <a:close/>
                  <a:moveTo>
                    <a:pt x="108088" y="18012"/>
                  </a:moveTo>
                  <a:lnTo>
                    <a:pt x="108088" y="18012"/>
                  </a:lnTo>
                  <a:cubicBezTo>
                    <a:pt x="109978" y="18012"/>
                    <a:pt x="111156" y="20138"/>
                    <a:pt x="113282" y="20844"/>
                  </a:cubicBezTo>
                  <a:cubicBezTo>
                    <a:pt x="115405" y="21552"/>
                    <a:pt x="114696" y="22497"/>
                    <a:pt x="113282" y="20844"/>
                  </a:cubicBezTo>
                  <a:cubicBezTo>
                    <a:pt x="111865" y="19193"/>
                    <a:pt x="113046" y="20844"/>
                    <a:pt x="110684" y="20138"/>
                  </a:cubicBezTo>
                  <a:close/>
                  <a:moveTo>
                    <a:pt x="188320" y="51994"/>
                  </a:moveTo>
                  <a:cubicBezTo>
                    <a:pt x="189265" y="52466"/>
                    <a:pt x="190207" y="53172"/>
                    <a:pt x="191151" y="53881"/>
                  </a:cubicBezTo>
                  <a:cubicBezTo>
                    <a:pt x="191151" y="53881"/>
                    <a:pt x="191151" y="53881"/>
                    <a:pt x="189737" y="53881"/>
                  </a:cubicBezTo>
                  <a:cubicBezTo>
                    <a:pt x="188320" y="53881"/>
                    <a:pt x="192096" y="55062"/>
                    <a:pt x="190915" y="54117"/>
                  </a:cubicBezTo>
                  <a:close/>
                  <a:moveTo>
                    <a:pt x="158115" y="35946"/>
                  </a:moveTo>
                  <a:cubicBezTo>
                    <a:pt x="158115" y="35946"/>
                    <a:pt x="156464" y="34296"/>
                    <a:pt x="155755" y="33823"/>
                  </a:cubicBezTo>
                  <a:cubicBezTo>
                    <a:pt x="155047" y="33351"/>
                    <a:pt x="157173" y="33823"/>
                    <a:pt x="157878" y="35004"/>
                  </a:cubicBezTo>
                  <a:lnTo>
                    <a:pt x="157878" y="35004"/>
                  </a:lnTo>
                  <a:cubicBezTo>
                    <a:pt x="157878" y="35004"/>
                    <a:pt x="157878" y="35004"/>
                    <a:pt x="160004" y="37127"/>
                  </a:cubicBezTo>
                  <a:close/>
                  <a:moveTo>
                    <a:pt x="123191" y="16598"/>
                  </a:moveTo>
                  <a:cubicBezTo>
                    <a:pt x="123191" y="16598"/>
                    <a:pt x="123191" y="16598"/>
                    <a:pt x="123191" y="16598"/>
                  </a:cubicBezTo>
                  <a:cubicBezTo>
                    <a:pt x="123191" y="16598"/>
                    <a:pt x="124608" y="17776"/>
                    <a:pt x="125786" y="18721"/>
                  </a:cubicBezTo>
                  <a:close/>
                  <a:moveTo>
                    <a:pt x="124845" y="15181"/>
                  </a:moveTo>
                  <a:cubicBezTo>
                    <a:pt x="124845" y="15181"/>
                    <a:pt x="126259" y="17070"/>
                    <a:pt x="124845" y="16598"/>
                  </a:cubicBezTo>
                  <a:cubicBezTo>
                    <a:pt x="123427" y="16125"/>
                    <a:pt x="126023" y="16834"/>
                    <a:pt x="127440" y="17306"/>
                  </a:cubicBezTo>
                  <a:close/>
                  <a:moveTo>
                    <a:pt x="126731" y="15181"/>
                  </a:moveTo>
                  <a:cubicBezTo>
                    <a:pt x="126731" y="15181"/>
                    <a:pt x="126731" y="15181"/>
                    <a:pt x="126731" y="15181"/>
                  </a:cubicBezTo>
                  <a:cubicBezTo>
                    <a:pt x="126731" y="15181"/>
                    <a:pt x="128146" y="16125"/>
                    <a:pt x="129563" y="16598"/>
                  </a:cubicBezTo>
                  <a:close/>
                  <a:moveTo>
                    <a:pt x="119651" y="10699"/>
                  </a:moveTo>
                  <a:cubicBezTo>
                    <a:pt x="119651" y="10699"/>
                    <a:pt x="121068" y="10699"/>
                    <a:pt x="119651" y="10699"/>
                  </a:cubicBezTo>
                  <a:cubicBezTo>
                    <a:pt x="118237" y="10699"/>
                    <a:pt x="122013" y="12821"/>
                    <a:pt x="119651" y="12113"/>
                  </a:cubicBezTo>
                  <a:cubicBezTo>
                    <a:pt x="117292" y="11407"/>
                    <a:pt x="122719" y="12585"/>
                    <a:pt x="122246" y="12113"/>
                  </a:cubicBezTo>
                  <a:close/>
                  <a:moveTo>
                    <a:pt x="143248" y="9045"/>
                  </a:moveTo>
                  <a:cubicBezTo>
                    <a:pt x="143248" y="9045"/>
                    <a:pt x="144902" y="10699"/>
                    <a:pt x="144665" y="10935"/>
                  </a:cubicBezTo>
                  <a:cubicBezTo>
                    <a:pt x="144429" y="11171"/>
                    <a:pt x="143721" y="9990"/>
                    <a:pt x="144902" y="10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69" name="Полилиния: фигура 2668">
              <a:extLst>
                <a:ext uri="{FF2B5EF4-FFF2-40B4-BE49-F238E27FC236}">
                  <a16:creationId xmlns:a16="http://schemas.microsoft.com/office/drawing/2014/main" id="{496586C3-518A-2032-90AB-751977CA3544}"/>
                </a:ext>
              </a:extLst>
            </p:cNvPr>
            <p:cNvSpPr/>
            <p:nvPr/>
          </p:nvSpPr>
          <p:spPr>
            <a:xfrm>
              <a:off x="2593979" y="4411610"/>
              <a:ext cx="2721" cy="4153"/>
            </a:xfrm>
            <a:custGeom>
              <a:avLst/>
              <a:gdLst>
                <a:gd name="connsiteX0" fmla="*/ 1272 w 2721"/>
                <a:gd name="connsiteY0" fmla="*/ 3042 h 4153"/>
                <a:gd name="connsiteX1" fmla="*/ 1272 w 2721"/>
                <a:gd name="connsiteY1" fmla="*/ 3042 h 4153"/>
                <a:gd name="connsiteX2" fmla="*/ 1272 w 2721"/>
                <a:gd name="connsiteY2" fmla="*/ -262 h 4153"/>
                <a:gd name="connsiteX3" fmla="*/ -1087 w 2721"/>
                <a:gd name="connsiteY3" fmla="*/ -262 h 4153"/>
                <a:gd name="connsiteX4" fmla="*/ 327 w 2721"/>
                <a:gd name="connsiteY4" fmla="*/ -262 h 4153"/>
                <a:gd name="connsiteX5" fmla="*/ 1272 w 2721"/>
                <a:gd name="connsiteY5" fmla="*/ 3042 h 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1" h="4153">
                  <a:moveTo>
                    <a:pt x="1272" y="3042"/>
                  </a:moveTo>
                  <a:cubicBezTo>
                    <a:pt x="1272" y="3042"/>
                    <a:pt x="1272" y="3042"/>
                    <a:pt x="1272" y="3042"/>
                  </a:cubicBezTo>
                  <a:cubicBezTo>
                    <a:pt x="1272" y="3042"/>
                    <a:pt x="1272" y="1628"/>
                    <a:pt x="1272" y="-262"/>
                  </a:cubicBezTo>
                  <a:cubicBezTo>
                    <a:pt x="1272" y="-2148"/>
                    <a:pt x="-851" y="-262"/>
                    <a:pt x="-1087" y="-262"/>
                  </a:cubicBezTo>
                  <a:cubicBezTo>
                    <a:pt x="-1324" y="-262"/>
                    <a:pt x="-1087" y="-262"/>
                    <a:pt x="327" y="-262"/>
                  </a:cubicBezTo>
                  <a:cubicBezTo>
                    <a:pt x="1744" y="-262"/>
                    <a:pt x="1744" y="3279"/>
                    <a:pt x="1272" y="30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0" name="Полилиния: фигура 2669">
              <a:extLst>
                <a:ext uri="{FF2B5EF4-FFF2-40B4-BE49-F238E27FC236}">
                  <a16:creationId xmlns:a16="http://schemas.microsoft.com/office/drawing/2014/main" id="{BB082140-E46D-0B7E-62B9-BCA368775038}"/>
                </a:ext>
              </a:extLst>
            </p:cNvPr>
            <p:cNvSpPr/>
            <p:nvPr/>
          </p:nvSpPr>
          <p:spPr>
            <a:xfrm>
              <a:off x="2672584" y="4539115"/>
              <a:ext cx="524" cy="523"/>
            </a:xfrm>
            <a:custGeom>
              <a:avLst/>
              <a:gdLst>
                <a:gd name="connsiteX0" fmla="*/ -642 w 524"/>
                <a:gd name="connsiteY0" fmla="*/ -577 h 523"/>
                <a:gd name="connsiteX1" fmla="*/ -642 w 524"/>
                <a:gd name="connsiteY1" fmla="*/ -577 h 523"/>
                <a:gd name="connsiteX2" fmla="*/ -642 w 524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523">
                  <a:moveTo>
                    <a:pt x="-642" y="-577"/>
                  </a:moveTo>
                  <a:cubicBezTo>
                    <a:pt x="-642" y="-577"/>
                    <a:pt x="-642" y="-577"/>
                    <a:pt x="-642" y="-577"/>
                  </a:cubicBezTo>
                  <a:cubicBezTo>
                    <a:pt x="-642" y="-577"/>
                    <a:pt x="-1823" y="-1755"/>
                    <a:pt x="-642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1" name="Полилиния: фигура 2670">
              <a:extLst>
                <a:ext uri="{FF2B5EF4-FFF2-40B4-BE49-F238E27FC236}">
                  <a16:creationId xmlns:a16="http://schemas.microsoft.com/office/drawing/2014/main" id="{84A792C9-E171-4837-DEEE-20274B74FD4A}"/>
                </a:ext>
              </a:extLst>
            </p:cNvPr>
            <p:cNvSpPr/>
            <p:nvPr/>
          </p:nvSpPr>
          <p:spPr>
            <a:xfrm>
              <a:off x="2676886" y="4524536"/>
              <a:ext cx="2831" cy="1417"/>
            </a:xfrm>
            <a:custGeom>
              <a:avLst/>
              <a:gdLst>
                <a:gd name="connsiteX0" fmla="*/ -1167 w 2831"/>
                <a:gd name="connsiteY0" fmla="*/ -1100 h 1417"/>
                <a:gd name="connsiteX1" fmla="*/ 247 w 2831"/>
                <a:gd name="connsiteY1" fmla="*/ 317 h 1417"/>
                <a:gd name="connsiteX2" fmla="*/ 247 w 2831"/>
                <a:gd name="connsiteY2" fmla="*/ 317 h 1417"/>
                <a:gd name="connsiteX3" fmla="*/ 1664 w 2831"/>
                <a:gd name="connsiteY3" fmla="*/ 317 h 1417"/>
                <a:gd name="connsiteX4" fmla="*/ -1167 w 2831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417">
                  <a:moveTo>
                    <a:pt x="-1167" y="-1100"/>
                  </a:moveTo>
                  <a:lnTo>
                    <a:pt x="247" y="317"/>
                  </a:lnTo>
                  <a:cubicBezTo>
                    <a:pt x="247" y="317"/>
                    <a:pt x="247" y="317"/>
                    <a:pt x="247" y="317"/>
                  </a:cubicBezTo>
                  <a:lnTo>
                    <a:pt x="1664" y="317"/>
                  </a:lnTo>
                  <a:cubicBezTo>
                    <a:pt x="956" y="-628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2" name="Полилиния: фигура 2671">
              <a:extLst>
                <a:ext uri="{FF2B5EF4-FFF2-40B4-BE49-F238E27FC236}">
                  <a16:creationId xmlns:a16="http://schemas.microsoft.com/office/drawing/2014/main" id="{9C15A926-B6D6-7D71-0168-58D8F5089008}"/>
                </a:ext>
              </a:extLst>
            </p:cNvPr>
            <p:cNvSpPr/>
            <p:nvPr/>
          </p:nvSpPr>
          <p:spPr>
            <a:xfrm>
              <a:off x="2619674" y="4492680"/>
              <a:ext cx="2463" cy="1970"/>
            </a:xfrm>
            <a:custGeom>
              <a:avLst/>
              <a:gdLst>
                <a:gd name="connsiteX0" fmla="*/ -826 w 2463"/>
                <a:gd name="connsiteY0" fmla="*/ 787 h 1970"/>
                <a:gd name="connsiteX1" fmla="*/ 1297 w 2463"/>
                <a:gd name="connsiteY1" fmla="*/ 787 h 1970"/>
                <a:gd name="connsiteX2" fmla="*/ -826 w 2463"/>
                <a:gd name="connsiteY2" fmla="*/ -1100 h 1970"/>
                <a:gd name="connsiteX3" fmla="*/ -826 w 2463"/>
                <a:gd name="connsiteY3" fmla="*/ 787 h 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3" h="1970">
                  <a:moveTo>
                    <a:pt x="-826" y="787"/>
                  </a:moveTo>
                  <a:cubicBezTo>
                    <a:pt x="-826" y="787"/>
                    <a:pt x="-826" y="787"/>
                    <a:pt x="1297" y="787"/>
                  </a:cubicBezTo>
                  <a:cubicBezTo>
                    <a:pt x="588" y="81"/>
                    <a:pt x="-118" y="-628"/>
                    <a:pt x="-826" y="-1100"/>
                  </a:cubicBezTo>
                  <a:cubicBezTo>
                    <a:pt x="-2007" y="-392"/>
                    <a:pt x="355" y="1259"/>
                    <a:pt x="-82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3" name="Полилиния: фигура 2672">
              <a:extLst>
                <a:ext uri="{FF2B5EF4-FFF2-40B4-BE49-F238E27FC236}">
                  <a16:creationId xmlns:a16="http://schemas.microsoft.com/office/drawing/2014/main" id="{6C452743-B9F0-28F5-86BF-E17931C175D9}"/>
                </a:ext>
              </a:extLst>
            </p:cNvPr>
            <p:cNvSpPr/>
            <p:nvPr/>
          </p:nvSpPr>
          <p:spPr>
            <a:xfrm>
              <a:off x="2643376" y="4507783"/>
              <a:ext cx="1886" cy="1417"/>
            </a:xfrm>
            <a:custGeom>
              <a:avLst/>
              <a:gdLst>
                <a:gd name="connsiteX0" fmla="*/ -1167 w 1886"/>
                <a:gd name="connsiteY0" fmla="*/ -1100 h 1417"/>
                <a:gd name="connsiteX1" fmla="*/ 720 w 1886"/>
                <a:gd name="connsiteY1" fmla="*/ 317 h 1417"/>
                <a:gd name="connsiteX2" fmla="*/ 720 w 1886"/>
                <a:gd name="connsiteY2" fmla="*/ 317 h 1417"/>
                <a:gd name="connsiteX3" fmla="*/ -1167 w 1886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17">
                  <a:moveTo>
                    <a:pt x="-1167" y="-1100"/>
                  </a:moveTo>
                  <a:cubicBezTo>
                    <a:pt x="-695" y="-392"/>
                    <a:pt x="14" y="81"/>
                    <a:pt x="720" y="317"/>
                  </a:cubicBezTo>
                  <a:cubicBezTo>
                    <a:pt x="720" y="317"/>
                    <a:pt x="720" y="317"/>
                    <a:pt x="720" y="317"/>
                  </a:cubicBezTo>
                  <a:cubicBezTo>
                    <a:pt x="720" y="317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4" name="Полилиния: фигура 2673">
              <a:extLst>
                <a:ext uri="{FF2B5EF4-FFF2-40B4-BE49-F238E27FC236}">
                  <a16:creationId xmlns:a16="http://schemas.microsoft.com/office/drawing/2014/main" id="{076BC1FA-5E87-1523-1989-A72FE685DB5A}"/>
                </a:ext>
              </a:extLst>
            </p:cNvPr>
            <p:cNvSpPr/>
            <p:nvPr/>
          </p:nvSpPr>
          <p:spPr>
            <a:xfrm>
              <a:off x="2633228" y="4499760"/>
              <a:ext cx="1653" cy="1886"/>
            </a:xfrm>
            <a:custGeom>
              <a:avLst/>
              <a:gdLst>
                <a:gd name="connsiteX0" fmla="*/ 486 w 1653"/>
                <a:gd name="connsiteY0" fmla="*/ 314 h 1886"/>
                <a:gd name="connsiteX1" fmla="*/ -1167 w 1653"/>
                <a:gd name="connsiteY1" fmla="*/ -1100 h 1886"/>
                <a:gd name="connsiteX2" fmla="*/ 486 w 1653"/>
                <a:gd name="connsiteY2" fmla="*/ 787 h 1886"/>
                <a:gd name="connsiteX3" fmla="*/ 486 w 1653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886">
                  <a:moveTo>
                    <a:pt x="486" y="314"/>
                  </a:moveTo>
                  <a:lnTo>
                    <a:pt x="-1167" y="-1100"/>
                  </a:lnTo>
                  <a:lnTo>
                    <a:pt x="486" y="787"/>
                  </a:lnTo>
                  <a:cubicBezTo>
                    <a:pt x="486" y="787"/>
                    <a:pt x="486" y="787"/>
                    <a:pt x="48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5" name="Полилиния: фигура 2674">
              <a:extLst>
                <a:ext uri="{FF2B5EF4-FFF2-40B4-BE49-F238E27FC236}">
                  <a16:creationId xmlns:a16="http://schemas.microsoft.com/office/drawing/2014/main" id="{7F8B28A4-A7AB-D6F0-11FE-78D71C1A9193}"/>
                </a:ext>
              </a:extLst>
            </p:cNvPr>
            <p:cNvSpPr/>
            <p:nvPr/>
          </p:nvSpPr>
          <p:spPr>
            <a:xfrm>
              <a:off x="2689270" y="4525244"/>
              <a:ext cx="2979" cy="4248"/>
            </a:xfrm>
            <a:custGeom>
              <a:avLst/>
              <a:gdLst>
                <a:gd name="connsiteX0" fmla="*/ -574 w 2979"/>
                <a:gd name="connsiteY0" fmla="*/ 3149 h 4248"/>
                <a:gd name="connsiteX1" fmla="*/ -574 w 2979"/>
                <a:gd name="connsiteY1" fmla="*/ 1968 h 4248"/>
                <a:gd name="connsiteX2" fmla="*/ 1079 w 2979"/>
                <a:gd name="connsiteY2" fmla="*/ 1968 h 4248"/>
                <a:gd name="connsiteX3" fmla="*/ 1079 w 2979"/>
                <a:gd name="connsiteY3" fmla="*/ 553 h 4248"/>
                <a:gd name="connsiteX4" fmla="*/ -811 w 2979"/>
                <a:gd name="connsiteY4" fmla="*/ -1100 h 4248"/>
                <a:gd name="connsiteX5" fmla="*/ -811 w 2979"/>
                <a:gd name="connsiteY5" fmla="*/ 317 h 4248"/>
                <a:gd name="connsiteX6" fmla="*/ -574 w 2979"/>
                <a:gd name="connsiteY6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79" h="4248">
                  <a:moveTo>
                    <a:pt x="-574" y="3149"/>
                  </a:moveTo>
                  <a:cubicBezTo>
                    <a:pt x="1079" y="3149"/>
                    <a:pt x="-574" y="3149"/>
                    <a:pt x="-574" y="1968"/>
                  </a:cubicBezTo>
                  <a:cubicBezTo>
                    <a:pt x="-574" y="787"/>
                    <a:pt x="-574" y="1968"/>
                    <a:pt x="1079" y="1968"/>
                  </a:cubicBezTo>
                  <a:cubicBezTo>
                    <a:pt x="2730" y="1968"/>
                    <a:pt x="1079" y="81"/>
                    <a:pt x="1079" y="553"/>
                  </a:cubicBezTo>
                  <a:lnTo>
                    <a:pt x="-811" y="-1100"/>
                  </a:lnTo>
                  <a:cubicBezTo>
                    <a:pt x="-811" y="-1100"/>
                    <a:pt x="-811" y="553"/>
                    <a:pt x="-811" y="317"/>
                  </a:cubicBezTo>
                  <a:cubicBezTo>
                    <a:pt x="-811" y="81"/>
                    <a:pt x="-1753" y="2440"/>
                    <a:pt x="-574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6" name="Полилиния: фигура 2675">
              <a:extLst>
                <a:ext uri="{FF2B5EF4-FFF2-40B4-BE49-F238E27FC236}">
                  <a16:creationId xmlns:a16="http://schemas.microsoft.com/office/drawing/2014/main" id="{77F85AFC-632D-92A7-3AD0-95F236543CF8}"/>
                </a:ext>
              </a:extLst>
            </p:cNvPr>
            <p:cNvSpPr/>
            <p:nvPr/>
          </p:nvSpPr>
          <p:spPr>
            <a:xfrm>
              <a:off x="2622819" y="4491080"/>
              <a:ext cx="3804" cy="4431"/>
            </a:xfrm>
            <a:custGeom>
              <a:avLst/>
              <a:gdLst>
                <a:gd name="connsiteX0" fmla="*/ 2637 w 3804"/>
                <a:gd name="connsiteY0" fmla="*/ 3331 h 4431"/>
                <a:gd name="connsiteX1" fmla="*/ 2637 w 3804"/>
                <a:gd name="connsiteY1" fmla="*/ 263 h 4431"/>
                <a:gd name="connsiteX2" fmla="*/ 1456 w 3804"/>
                <a:gd name="connsiteY2" fmla="*/ 263 h 4431"/>
                <a:gd name="connsiteX3" fmla="*/ 1456 w 3804"/>
                <a:gd name="connsiteY3" fmla="*/ 263 h 4431"/>
                <a:gd name="connsiteX4" fmla="*/ -903 w 3804"/>
                <a:gd name="connsiteY4" fmla="*/ 263 h 4431"/>
                <a:gd name="connsiteX5" fmla="*/ 2637 w 3804"/>
                <a:gd name="connsiteY5" fmla="*/ 3331 h 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4" h="4431">
                  <a:moveTo>
                    <a:pt x="2637" y="3331"/>
                  </a:moveTo>
                  <a:cubicBezTo>
                    <a:pt x="2637" y="3331"/>
                    <a:pt x="2637" y="3331"/>
                    <a:pt x="2637" y="263"/>
                  </a:cubicBezTo>
                  <a:cubicBezTo>
                    <a:pt x="2637" y="-2804"/>
                    <a:pt x="2637" y="263"/>
                    <a:pt x="1456" y="263"/>
                  </a:cubicBezTo>
                  <a:cubicBezTo>
                    <a:pt x="278" y="263"/>
                    <a:pt x="1456" y="263"/>
                    <a:pt x="1456" y="263"/>
                  </a:cubicBezTo>
                  <a:cubicBezTo>
                    <a:pt x="1456" y="263"/>
                    <a:pt x="278" y="263"/>
                    <a:pt x="-903" y="263"/>
                  </a:cubicBezTo>
                  <a:cubicBezTo>
                    <a:pt x="-2084" y="263"/>
                    <a:pt x="984" y="1917"/>
                    <a:pt x="2637" y="33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7" name="Полилиния: фигура 2676">
              <a:extLst>
                <a:ext uri="{FF2B5EF4-FFF2-40B4-BE49-F238E27FC236}">
                  <a16:creationId xmlns:a16="http://schemas.microsoft.com/office/drawing/2014/main" id="{6BD86A12-370A-9A12-6E15-EA3280165D61}"/>
                </a:ext>
              </a:extLst>
            </p:cNvPr>
            <p:cNvSpPr/>
            <p:nvPr/>
          </p:nvSpPr>
          <p:spPr>
            <a:xfrm>
              <a:off x="2704020" y="4535156"/>
              <a:ext cx="1711" cy="23597"/>
            </a:xfrm>
            <a:custGeom>
              <a:avLst/>
              <a:gdLst>
                <a:gd name="connsiteX0" fmla="*/ -1167 w 1711"/>
                <a:gd name="connsiteY0" fmla="*/ -1100 h 23597"/>
                <a:gd name="connsiteX1" fmla="*/ 486 w 1711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11" h="23597">
                  <a:moveTo>
                    <a:pt x="-1167" y="-1100"/>
                  </a:moveTo>
                  <a:cubicBezTo>
                    <a:pt x="250" y="-1100"/>
                    <a:pt x="722" y="-110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8" name="Полилиния: фигура 2677">
              <a:extLst>
                <a:ext uri="{FF2B5EF4-FFF2-40B4-BE49-F238E27FC236}">
                  <a16:creationId xmlns:a16="http://schemas.microsoft.com/office/drawing/2014/main" id="{8234B94A-9103-FCB5-7445-1BE4C7D353AA}"/>
                </a:ext>
              </a:extLst>
            </p:cNvPr>
            <p:cNvSpPr/>
            <p:nvPr/>
          </p:nvSpPr>
          <p:spPr>
            <a:xfrm>
              <a:off x="2564562" y="4458937"/>
              <a:ext cx="2044" cy="2725"/>
            </a:xfrm>
            <a:custGeom>
              <a:avLst/>
              <a:gdLst>
                <a:gd name="connsiteX0" fmla="*/ -1167 w 2044"/>
                <a:gd name="connsiteY0" fmla="*/ -1100 h 2725"/>
                <a:gd name="connsiteX1" fmla="*/ 247 w 2044"/>
                <a:gd name="connsiteY1" fmla="*/ 787 h 2725"/>
                <a:gd name="connsiteX2" fmla="*/ 247 w 2044"/>
                <a:gd name="connsiteY2" fmla="*/ 787 h 2725"/>
                <a:gd name="connsiteX3" fmla="*/ -1167 w 2044"/>
                <a:gd name="connsiteY3" fmla="*/ -1100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725">
                  <a:moveTo>
                    <a:pt x="-1167" y="-1100"/>
                  </a:moveTo>
                  <a:cubicBezTo>
                    <a:pt x="-1167" y="-1100"/>
                    <a:pt x="-1167" y="-1100"/>
                    <a:pt x="247" y="787"/>
                  </a:cubicBezTo>
                  <a:cubicBezTo>
                    <a:pt x="1664" y="2673"/>
                    <a:pt x="247" y="787"/>
                    <a:pt x="247" y="787"/>
                  </a:cubicBezTo>
                  <a:cubicBezTo>
                    <a:pt x="247" y="787"/>
                    <a:pt x="-459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79" name="Полилиния: фигура 2678">
              <a:extLst>
                <a:ext uri="{FF2B5EF4-FFF2-40B4-BE49-F238E27FC236}">
                  <a16:creationId xmlns:a16="http://schemas.microsoft.com/office/drawing/2014/main" id="{64407BDA-6360-A28A-D75D-BABB555D7612}"/>
                </a:ext>
              </a:extLst>
            </p:cNvPr>
            <p:cNvSpPr/>
            <p:nvPr/>
          </p:nvSpPr>
          <p:spPr>
            <a:xfrm>
              <a:off x="2628169" y="4492561"/>
              <a:ext cx="104" cy="1535"/>
            </a:xfrm>
            <a:custGeom>
              <a:avLst/>
              <a:gdLst>
                <a:gd name="connsiteX0" fmla="*/ -1062 w 104"/>
                <a:gd name="connsiteY0" fmla="*/ 436 h 1535"/>
                <a:gd name="connsiteX1" fmla="*/ -1062 w 104"/>
                <a:gd name="connsiteY1" fmla="*/ -745 h 1535"/>
                <a:gd name="connsiteX2" fmla="*/ -1062 w 104"/>
                <a:gd name="connsiteY2" fmla="*/ 436 h 1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535">
                  <a:moveTo>
                    <a:pt x="-1062" y="436"/>
                  </a:moveTo>
                  <a:cubicBezTo>
                    <a:pt x="-1062" y="436"/>
                    <a:pt x="-1062" y="436"/>
                    <a:pt x="-1062" y="-745"/>
                  </a:cubicBezTo>
                  <a:cubicBezTo>
                    <a:pt x="-1062" y="-1926"/>
                    <a:pt x="-1298" y="199"/>
                    <a:pt x="-1062" y="4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0" name="Полилиния: фигура 2679">
              <a:extLst>
                <a:ext uri="{FF2B5EF4-FFF2-40B4-BE49-F238E27FC236}">
                  <a16:creationId xmlns:a16="http://schemas.microsoft.com/office/drawing/2014/main" id="{6516DA78-BDD9-6753-5605-E4D61D0FC80B}"/>
                </a:ext>
              </a:extLst>
            </p:cNvPr>
            <p:cNvSpPr/>
            <p:nvPr/>
          </p:nvSpPr>
          <p:spPr>
            <a:xfrm>
              <a:off x="2685853" y="4522413"/>
              <a:ext cx="1660" cy="1417"/>
            </a:xfrm>
            <a:custGeom>
              <a:avLst/>
              <a:gdLst>
                <a:gd name="connsiteX0" fmla="*/ -1167 w 1660"/>
                <a:gd name="connsiteY0" fmla="*/ -1100 h 1417"/>
                <a:gd name="connsiteX1" fmla="*/ 483 w 1660"/>
                <a:gd name="connsiteY1" fmla="*/ 317 h 1417"/>
                <a:gd name="connsiteX2" fmla="*/ 483 w 1660"/>
                <a:gd name="connsiteY2" fmla="*/ 317 h 1417"/>
                <a:gd name="connsiteX3" fmla="*/ -1167 w 1660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" h="1417">
                  <a:moveTo>
                    <a:pt x="-1167" y="-1100"/>
                  </a:moveTo>
                  <a:lnTo>
                    <a:pt x="483" y="317"/>
                  </a:lnTo>
                  <a:cubicBezTo>
                    <a:pt x="483" y="317"/>
                    <a:pt x="483" y="317"/>
                    <a:pt x="483" y="317"/>
                  </a:cubicBezTo>
                  <a:cubicBezTo>
                    <a:pt x="483" y="317"/>
                    <a:pt x="720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1" name="Полилиния: фигура 2680">
              <a:extLst>
                <a:ext uri="{FF2B5EF4-FFF2-40B4-BE49-F238E27FC236}">
                  <a16:creationId xmlns:a16="http://schemas.microsoft.com/office/drawing/2014/main" id="{378E4999-8B2A-7BAE-AE22-630A3B62CA2F}"/>
                </a:ext>
              </a:extLst>
            </p:cNvPr>
            <p:cNvSpPr/>
            <p:nvPr/>
          </p:nvSpPr>
          <p:spPr>
            <a:xfrm>
              <a:off x="2587057" y="4465857"/>
              <a:ext cx="1014" cy="2047"/>
            </a:xfrm>
            <a:custGeom>
              <a:avLst/>
              <a:gdLst>
                <a:gd name="connsiteX0" fmla="*/ -537 w 1014"/>
                <a:gd name="connsiteY0" fmla="*/ 947 h 2047"/>
                <a:gd name="connsiteX1" fmla="*/ -537 w 1014"/>
                <a:gd name="connsiteY1" fmla="*/ 947 h 2047"/>
                <a:gd name="connsiteX2" fmla="*/ -537 w 1014"/>
                <a:gd name="connsiteY2" fmla="*/ -470 h 2047"/>
                <a:gd name="connsiteX3" fmla="*/ -537 w 1014"/>
                <a:gd name="connsiteY3" fmla="*/ -470 h 2047"/>
                <a:gd name="connsiteX4" fmla="*/ -537 w 1014"/>
                <a:gd name="connsiteY4" fmla="*/ 947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" h="2047">
                  <a:moveTo>
                    <a:pt x="-537" y="947"/>
                  </a:moveTo>
                  <a:lnTo>
                    <a:pt x="-537" y="947"/>
                  </a:lnTo>
                  <a:cubicBezTo>
                    <a:pt x="-537" y="947"/>
                    <a:pt x="-537" y="947"/>
                    <a:pt x="-537" y="-470"/>
                  </a:cubicBezTo>
                  <a:cubicBezTo>
                    <a:pt x="-537" y="-1887"/>
                    <a:pt x="-1955" y="-470"/>
                    <a:pt x="-537" y="-470"/>
                  </a:cubicBezTo>
                  <a:cubicBezTo>
                    <a:pt x="877" y="-470"/>
                    <a:pt x="-2191" y="-470"/>
                    <a:pt x="-537" y="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2" name="Полилиния: фигура 2681">
              <a:extLst>
                <a:ext uri="{FF2B5EF4-FFF2-40B4-BE49-F238E27FC236}">
                  <a16:creationId xmlns:a16="http://schemas.microsoft.com/office/drawing/2014/main" id="{B8F6DAB4-DB97-70C3-953A-DD3DA70C3704}"/>
                </a:ext>
              </a:extLst>
            </p:cNvPr>
            <p:cNvSpPr/>
            <p:nvPr/>
          </p:nvSpPr>
          <p:spPr>
            <a:xfrm>
              <a:off x="2612229" y="4475218"/>
              <a:ext cx="2359" cy="2122"/>
            </a:xfrm>
            <a:custGeom>
              <a:avLst/>
              <a:gdLst>
                <a:gd name="connsiteX0" fmla="*/ 11 w 2359"/>
                <a:gd name="connsiteY0" fmla="*/ 1023 h 2122"/>
                <a:gd name="connsiteX1" fmla="*/ 1192 w 2359"/>
                <a:gd name="connsiteY1" fmla="*/ 1023 h 2122"/>
                <a:gd name="connsiteX2" fmla="*/ -1167 w 2359"/>
                <a:gd name="connsiteY2" fmla="*/ -1100 h 2122"/>
                <a:gd name="connsiteX3" fmla="*/ 11 w 2359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122">
                  <a:moveTo>
                    <a:pt x="11" y="1023"/>
                  </a:moveTo>
                  <a:cubicBezTo>
                    <a:pt x="11" y="1023"/>
                    <a:pt x="11" y="1023"/>
                    <a:pt x="1192" y="1023"/>
                  </a:cubicBezTo>
                  <a:lnTo>
                    <a:pt x="-1167" y="-1100"/>
                  </a:lnTo>
                  <a:cubicBezTo>
                    <a:pt x="-1167" y="-1100"/>
                    <a:pt x="-1167" y="81"/>
                    <a:pt x="1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3" name="Полилиния: фигура 2682">
              <a:extLst>
                <a:ext uri="{FF2B5EF4-FFF2-40B4-BE49-F238E27FC236}">
                  <a16:creationId xmlns:a16="http://schemas.microsoft.com/office/drawing/2014/main" id="{7C946685-5C05-FA28-1B3F-D39C349E3FC3}"/>
                </a:ext>
              </a:extLst>
            </p:cNvPr>
            <p:cNvSpPr/>
            <p:nvPr/>
          </p:nvSpPr>
          <p:spPr>
            <a:xfrm>
              <a:off x="2695396" y="4517903"/>
              <a:ext cx="4851" cy="3801"/>
            </a:xfrm>
            <a:custGeom>
              <a:avLst/>
              <a:gdLst>
                <a:gd name="connsiteX0" fmla="*/ 1558 w 4851"/>
                <a:gd name="connsiteY0" fmla="*/ 1287 h 3801"/>
                <a:gd name="connsiteX1" fmla="*/ -329 w 4851"/>
                <a:gd name="connsiteY1" fmla="*/ -367 h 3801"/>
                <a:gd name="connsiteX2" fmla="*/ -329 w 4851"/>
                <a:gd name="connsiteY2" fmla="*/ -367 h 3801"/>
                <a:gd name="connsiteX3" fmla="*/ 3684 w 4851"/>
                <a:gd name="connsiteY3" fmla="*/ 2701 h 3801"/>
                <a:gd name="connsiteX4" fmla="*/ 3684 w 4851"/>
                <a:gd name="connsiteY4" fmla="*/ 2701 h 3801"/>
                <a:gd name="connsiteX5" fmla="*/ 1558 w 4851"/>
                <a:gd name="connsiteY5" fmla="*/ 1287 h 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51" h="3801">
                  <a:moveTo>
                    <a:pt x="1558" y="1287"/>
                  </a:moveTo>
                  <a:cubicBezTo>
                    <a:pt x="144" y="1287"/>
                    <a:pt x="1558" y="1287"/>
                    <a:pt x="-329" y="-367"/>
                  </a:cubicBezTo>
                  <a:cubicBezTo>
                    <a:pt x="-2215" y="-2017"/>
                    <a:pt x="-329" y="-367"/>
                    <a:pt x="-329" y="-367"/>
                  </a:cubicBezTo>
                  <a:cubicBezTo>
                    <a:pt x="852" y="814"/>
                    <a:pt x="2267" y="1995"/>
                    <a:pt x="3684" y="2701"/>
                  </a:cubicBezTo>
                  <a:cubicBezTo>
                    <a:pt x="3684" y="2701"/>
                    <a:pt x="3684" y="2701"/>
                    <a:pt x="3684" y="2701"/>
                  </a:cubicBezTo>
                  <a:cubicBezTo>
                    <a:pt x="3684" y="2701"/>
                    <a:pt x="2031" y="1523"/>
                    <a:pt x="1558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4" name="Полилиния: фигура 2683">
              <a:extLst>
                <a:ext uri="{FF2B5EF4-FFF2-40B4-BE49-F238E27FC236}">
                  <a16:creationId xmlns:a16="http://schemas.microsoft.com/office/drawing/2014/main" id="{97AC1512-8F1B-5D16-B101-B0B6CAA421BB}"/>
                </a:ext>
              </a:extLst>
            </p:cNvPr>
            <p:cNvSpPr/>
            <p:nvPr/>
          </p:nvSpPr>
          <p:spPr>
            <a:xfrm>
              <a:off x="2699362" y="4519660"/>
              <a:ext cx="3450" cy="1258"/>
            </a:xfrm>
            <a:custGeom>
              <a:avLst/>
              <a:gdLst>
                <a:gd name="connsiteX0" fmla="*/ -46 w 3450"/>
                <a:gd name="connsiteY0" fmla="*/ -470 h 1258"/>
                <a:gd name="connsiteX1" fmla="*/ 1604 w 3450"/>
                <a:gd name="connsiteY1" fmla="*/ -470 h 1258"/>
                <a:gd name="connsiteX2" fmla="*/ -283 w 3450"/>
                <a:gd name="connsiteY2" fmla="*/ -470 h 1258"/>
                <a:gd name="connsiteX3" fmla="*/ -46 w 3450"/>
                <a:gd name="connsiteY3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50" h="1258">
                  <a:moveTo>
                    <a:pt x="-46" y="-470"/>
                  </a:moveTo>
                  <a:cubicBezTo>
                    <a:pt x="1368" y="-470"/>
                    <a:pt x="-46" y="-1887"/>
                    <a:pt x="1604" y="-470"/>
                  </a:cubicBezTo>
                  <a:cubicBezTo>
                    <a:pt x="3258" y="944"/>
                    <a:pt x="1604" y="-470"/>
                    <a:pt x="-283" y="-470"/>
                  </a:cubicBezTo>
                  <a:cubicBezTo>
                    <a:pt x="-2172" y="-470"/>
                    <a:pt x="-519" y="-1179"/>
                    <a:pt x="-4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5" name="Полилиния: фигура 2684">
              <a:extLst>
                <a:ext uri="{FF2B5EF4-FFF2-40B4-BE49-F238E27FC236}">
                  <a16:creationId xmlns:a16="http://schemas.microsoft.com/office/drawing/2014/main" id="{C1704C9B-9F8D-70C6-398E-9AA83FADE47B}"/>
                </a:ext>
              </a:extLst>
            </p:cNvPr>
            <p:cNvSpPr/>
            <p:nvPr/>
          </p:nvSpPr>
          <p:spPr>
            <a:xfrm>
              <a:off x="2696943" y="4516986"/>
              <a:ext cx="4746" cy="2359"/>
            </a:xfrm>
            <a:custGeom>
              <a:avLst/>
              <a:gdLst>
                <a:gd name="connsiteX0" fmla="*/ 2137 w 4746"/>
                <a:gd name="connsiteY0" fmla="*/ -155 h 2359"/>
                <a:gd name="connsiteX1" fmla="*/ 247 w 4746"/>
                <a:gd name="connsiteY1" fmla="*/ -155 h 2359"/>
                <a:gd name="connsiteX2" fmla="*/ -1167 w 4746"/>
                <a:gd name="connsiteY2" fmla="*/ -155 h 2359"/>
                <a:gd name="connsiteX3" fmla="*/ 2845 w 4746"/>
                <a:gd name="connsiteY3" fmla="*/ 1259 h 2359"/>
                <a:gd name="connsiteX4" fmla="*/ 2845 w 4746"/>
                <a:gd name="connsiteY4" fmla="*/ 1259 h 2359"/>
                <a:gd name="connsiteX5" fmla="*/ 1192 w 4746"/>
                <a:gd name="connsiteY5" fmla="*/ -1100 h 2359"/>
                <a:gd name="connsiteX6" fmla="*/ 1192 w 4746"/>
                <a:gd name="connsiteY6" fmla="*/ -1100 h 2359"/>
                <a:gd name="connsiteX7" fmla="*/ 2845 w 4746"/>
                <a:gd name="connsiteY7" fmla="*/ 314 h 2359"/>
                <a:gd name="connsiteX8" fmla="*/ 2845 w 4746"/>
                <a:gd name="connsiteY8" fmla="*/ 314 h 2359"/>
                <a:gd name="connsiteX9" fmla="*/ 720 w 4746"/>
                <a:gd name="connsiteY9" fmla="*/ -1100 h 2359"/>
                <a:gd name="connsiteX10" fmla="*/ 2137 w 4746"/>
                <a:gd name="connsiteY10" fmla="*/ -155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46" h="2359">
                  <a:moveTo>
                    <a:pt x="2137" y="-155"/>
                  </a:moveTo>
                  <a:lnTo>
                    <a:pt x="247" y="-155"/>
                  </a:lnTo>
                  <a:cubicBezTo>
                    <a:pt x="247" y="-155"/>
                    <a:pt x="247" y="-155"/>
                    <a:pt x="-1167" y="-155"/>
                  </a:cubicBezTo>
                  <a:cubicBezTo>
                    <a:pt x="1664" y="1731"/>
                    <a:pt x="-1167" y="-155"/>
                    <a:pt x="2845" y="1259"/>
                  </a:cubicBezTo>
                  <a:cubicBezTo>
                    <a:pt x="1192" y="-155"/>
                    <a:pt x="2845" y="1259"/>
                    <a:pt x="2845" y="1259"/>
                  </a:cubicBezTo>
                  <a:cubicBezTo>
                    <a:pt x="2845" y="1259"/>
                    <a:pt x="2845" y="-155"/>
                    <a:pt x="1192" y="-1100"/>
                  </a:cubicBezTo>
                  <a:lnTo>
                    <a:pt x="1192" y="-1100"/>
                  </a:lnTo>
                  <a:cubicBezTo>
                    <a:pt x="1192" y="-1100"/>
                    <a:pt x="1192" y="-1100"/>
                    <a:pt x="2845" y="314"/>
                  </a:cubicBezTo>
                  <a:cubicBezTo>
                    <a:pt x="4496" y="1731"/>
                    <a:pt x="2845" y="314"/>
                    <a:pt x="2845" y="314"/>
                  </a:cubicBezTo>
                  <a:lnTo>
                    <a:pt x="720" y="-1100"/>
                  </a:lnTo>
                  <a:cubicBezTo>
                    <a:pt x="720" y="-1100"/>
                    <a:pt x="1192" y="-628"/>
                    <a:pt x="213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6" name="Полилиния: фигура 2685">
              <a:extLst>
                <a:ext uri="{FF2B5EF4-FFF2-40B4-BE49-F238E27FC236}">
                  <a16:creationId xmlns:a16="http://schemas.microsoft.com/office/drawing/2014/main" id="{3B2A502C-A93B-3317-326B-8EF0B2BB9FDD}"/>
                </a:ext>
              </a:extLst>
            </p:cNvPr>
            <p:cNvSpPr/>
            <p:nvPr/>
          </p:nvSpPr>
          <p:spPr>
            <a:xfrm>
              <a:off x="2558663" y="4435573"/>
              <a:ext cx="2044" cy="23597"/>
            </a:xfrm>
            <a:custGeom>
              <a:avLst/>
              <a:gdLst>
                <a:gd name="connsiteX0" fmla="*/ -1167 w 2044"/>
                <a:gd name="connsiteY0" fmla="*/ -1100 h 23597"/>
                <a:gd name="connsiteX1" fmla="*/ -1167 w 2044"/>
                <a:gd name="connsiteY1" fmla="*/ -1100 h 23597"/>
                <a:gd name="connsiteX2" fmla="*/ 247 w 2044"/>
                <a:gd name="connsiteY2" fmla="*/ -1100 h 23597"/>
                <a:gd name="connsiteX3" fmla="*/ 247 w 204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247" y="-1100"/>
                  </a:cubicBezTo>
                  <a:cubicBezTo>
                    <a:pt x="1664" y="-1100"/>
                    <a:pt x="247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7" name="Полилиния: фигура 2686">
              <a:extLst>
                <a:ext uri="{FF2B5EF4-FFF2-40B4-BE49-F238E27FC236}">
                  <a16:creationId xmlns:a16="http://schemas.microsoft.com/office/drawing/2014/main" id="{CA723D4D-4E2E-BEFD-3969-0798991A0173}"/>
                </a:ext>
              </a:extLst>
            </p:cNvPr>
            <p:cNvSpPr/>
            <p:nvPr/>
          </p:nvSpPr>
          <p:spPr>
            <a:xfrm>
              <a:off x="2573057" y="4438172"/>
              <a:ext cx="2113" cy="418"/>
            </a:xfrm>
            <a:custGeom>
              <a:avLst/>
              <a:gdLst>
                <a:gd name="connsiteX0" fmla="*/ -1167 w 2113"/>
                <a:gd name="connsiteY0" fmla="*/ -1100 h 418"/>
                <a:gd name="connsiteX1" fmla="*/ 483 w 2113"/>
                <a:gd name="connsiteY1" fmla="*/ -1100 h 418"/>
                <a:gd name="connsiteX2" fmla="*/ 483 w 2113"/>
                <a:gd name="connsiteY2" fmla="*/ -1100 h 418"/>
                <a:gd name="connsiteX3" fmla="*/ -1167 w 2113"/>
                <a:gd name="connsiteY3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3" h="418">
                  <a:moveTo>
                    <a:pt x="-1167" y="-1100"/>
                  </a:moveTo>
                  <a:cubicBezTo>
                    <a:pt x="-1167" y="-1100"/>
                    <a:pt x="2137" y="-1100"/>
                    <a:pt x="483" y="-1100"/>
                  </a:cubicBezTo>
                  <a:cubicBezTo>
                    <a:pt x="-1167" y="-1100"/>
                    <a:pt x="483" y="-1100"/>
                    <a:pt x="483" y="-1100"/>
                  </a:cubicBezTo>
                  <a:cubicBezTo>
                    <a:pt x="483" y="-1100"/>
                    <a:pt x="1428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8" name="Полилиния: фигура 2687">
              <a:extLst>
                <a:ext uri="{FF2B5EF4-FFF2-40B4-BE49-F238E27FC236}">
                  <a16:creationId xmlns:a16="http://schemas.microsoft.com/office/drawing/2014/main" id="{73E0FC48-DD40-9354-65E2-FF03DFF504DF}"/>
                </a:ext>
              </a:extLst>
            </p:cNvPr>
            <p:cNvSpPr/>
            <p:nvPr/>
          </p:nvSpPr>
          <p:spPr>
            <a:xfrm>
              <a:off x="2577825" y="4436793"/>
              <a:ext cx="5496" cy="3631"/>
            </a:xfrm>
            <a:custGeom>
              <a:avLst/>
              <a:gdLst>
                <a:gd name="connsiteX0" fmla="*/ 2087 w 5496"/>
                <a:gd name="connsiteY0" fmla="*/ 1693 h 3631"/>
                <a:gd name="connsiteX1" fmla="*/ 3977 w 5496"/>
                <a:gd name="connsiteY1" fmla="*/ 1693 h 3631"/>
                <a:gd name="connsiteX2" fmla="*/ 201 w 5496"/>
                <a:gd name="connsiteY2" fmla="*/ -430 h 3631"/>
                <a:gd name="connsiteX3" fmla="*/ 2087 w 5496"/>
                <a:gd name="connsiteY3" fmla="*/ 1693 h 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96" h="3631">
                  <a:moveTo>
                    <a:pt x="2087" y="1693"/>
                  </a:moveTo>
                  <a:cubicBezTo>
                    <a:pt x="2087" y="1693"/>
                    <a:pt x="5391" y="3580"/>
                    <a:pt x="3977" y="1693"/>
                  </a:cubicBezTo>
                  <a:cubicBezTo>
                    <a:pt x="2560" y="-194"/>
                    <a:pt x="3977" y="1693"/>
                    <a:pt x="201" y="-430"/>
                  </a:cubicBezTo>
                  <a:cubicBezTo>
                    <a:pt x="-3576" y="-2553"/>
                    <a:pt x="1615" y="984"/>
                    <a:pt x="2087" y="16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89" name="Полилиния: фигура 2688">
              <a:extLst>
                <a:ext uri="{FF2B5EF4-FFF2-40B4-BE49-F238E27FC236}">
                  <a16:creationId xmlns:a16="http://schemas.microsoft.com/office/drawing/2014/main" id="{6C3D9064-0AA1-F439-4AD8-D90DDB5A6AD7}"/>
                </a:ext>
              </a:extLst>
            </p:cNvPr>
            <p:cNvSpPr/>
            <p:nvPr/>
          </p:nvSpPr>
          <p:spPr>
            <a:xfrm>
              <a:off x="2641726" y="4467196"/>
              <a:ext cx="943" cy="943"/>
            </a:xfrm>
            <a:custGeom>
              <a:avLst/>
              <a:gdLst>
                <a:gd name="connsiteX0" fmla="*/ -1167 w 943"/>
                <a:gd name="connsiteY0" fmla="*/ -1100 h 943"/>
                <a:gd name="connsiteX1" fmla="*/ -1167 w 943"/>
                <a:gd name="connsiteY1" fmla="*/ -1100 h 943"/>
                <a:gd name="connsiteX2" fmla="*/ -1167 w 943"/>
                <a:gd name="connsiteY2" fmla="*/ -1100 h 943"/>
                <a:gd name="connsiteX3" fmla="*/ -1167 w 943"/>
                <a:gd name="connsiteY3" fmla="*/ -1100 h 943"/>
                <a:gd name="connsiteX4" fmla="*/ -1167 w 943"/>
                <a:gd name="connsiteY4" fmla="*/ -1100 h 943"/>
                <a:gd name="connsiteX5" fmla="*/ -1167 w 943"/>
                <a:gd name="connsiteY5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" h="94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956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0" name="Полилиния: фигура 2689">
              <a:extLst>
                <a:ext uri="{FF2B5EF4-FFF2-40B4-BE49-F238E27FC236}">
                  <a16:creationId xmlns:a16="http://schemas.microsoft.com/office/drawing/2014/main" id="{673E38E4-1A84-3DBF-0DC5-FAC76F7A8D4B}"/>
                </a:ext>
              </a:extLst>
            </p:cNvPr>
            <p:cNvSpPr/>
            <p:nvPr/>
          </p:nvSpPr>
          <p:spPr>
            <a:xfrm>
              <a:off x="2589946" y="4435573"/>
              <a:ext cx="7416" cy="4012"/>
            </a:xfrm>
            <a:custGeom>
              <a:avLst/>
              <a:gdLst>
                <a:gd name="connsiteX0" fmla="*/ -358 w 7416"/>
                <a:gd name="connsiteY0" fmla="*/ 317 h 4012"/>
                <a:gd name="connsiteX1" fmla="*/ 1529 w 7416"/>
                <a:gd name="connsiteY1" fmla="*/ 317 h 4012"/>
                <a:gd name="connsiteX2" fmla="*/ 6250 w 7416"/>
                <a:gd name="connsiteY2" fmla="*/ 2912 h 4012"/>
                <a:gd name="connsiteX3" fmla="*/ 350 w 7416"/>
                <a:gd name="connsiteY3" fmla="*/ -1100 h 4012"/>
                <a:gd name="connsiteX4" fmla="*/ -831 w 7416"/>
                <a:gd name="connsiteY4" fmla="*/ -1100 h 4012"/>
                <a:gd name="connsiteX5" fmla="*/ -358 w 7416"/>
                <a:gd name="connsiteY5" fmla="*/ 317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16" h="4012">
                  <a:moveTo>
                    <a:pt x="-358" y="317"/>
                  </a:moveTo>
                  <a:cubicBezTo>
                    <a:pt x="-358" y="317"/>
                    <a:pt x="1056" y="317"/>
                    <a:pt x="1529" y="317"/>
                  </a:cubicBezTo>
                  <a:cubicBezTo>
                    <a:pt x="2946" y="1498"/>
                    <a:pt x="4596" y="2204"/>
                    <a:pt x="6250" y="2912"/>
                  </a:cubicBezTo>
                  <a:lnTo>
                    <a:pt x="350" y="-1100"/>
                  </a:lnTo>
                  <a:cubicBezTo>
                    <a:pt x="3654" y="1498"/>
                    <a:pt x="350" y="-1100"/>
                    <a:pt x="-831" y="-1100"/>
                  </a:cubicBezTo>
                  <a:cubicBezTo>
                    <a:pt x="-2012" y="-1100"/>
                    <a:pt x="350" y="317"/>
                    <a:pt x="-358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1" name="Полилиния: фигура 2690">
              <a:extLst>
                <a:ext uri="{FF2B5EF4-FFF2-40B4-BE49-F238E27FC236}">
                  <a16:creationId xmlns:a16="http://schemas.microsoft.com/office/drawing/2014/main" id="{AAE7F28E-7835-8D57-6D7B-674E62F957C2}"/>
                </a:ext>
              </a:extLst>
            </p:cNvPr>
            <p:cNvSpPr/>
            <p:nvPr/>
          </p:nvSpPr>
          <p:spPr>
            <a:xfrm>
              <a:off x="2598306" y="4438052"/>
              <a:ext cx="3332" cy="1816"/>
            </a:xfrm>
            <a:custGeom>
              <a:avLst/>
              <a:gdLst>
                <a:gd name="connsiteX0" fmla="*/ -224 w 3332"/>
                <a:gd name="connsiteY0" fmla="*/ 670 h 1816"/>
                <a:gd name="connsiteX1" fmla="*/ 1899 w 3332"/>
                <a:gd name="connsiteY1" fmla="*/ 670 h 1816"/>
                <a:gd name="connsiteX2" fmla="*/ -224 w 3332"/>
                <a:gd name="connsiteY2" fmla="*/ -744 h 1816"/>
                <a:gd name="connsiteX3" fmla="*/ -224 w 3332"/>
                <a:gd name="connsiteY3" fmla="*/ 670 h 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2" h="1816">
                  <a:moveTo>
                    <a:pt x="-224" y="670"/>
                  </a:moveTo>
                  <a:cubicBezTo>
                    <a:pt x="1194" y="670"/>
                    <a:pt x="1194" y="670"/>
                    <a:pt x="1899" y="670"/>
                  </a:cubicBezTo>
                  <a:cubicBezTo>
                    <a:pt x="2608" y="670"/>
                    <a:pt x="1899" y="670"/>
                    <a:pt x="-224" y="-744"/>
                  </a:cubicBezTo>
                  <a:cubicBezTo>
                    <a:pt x="-2347" y="-2161"/>
                    <a:pt x="-224" y="1143"/>
                    <a:pt x="-224" y="6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2" name="Полилиния: фигура 2691">
              <a:extLst>
                <a:ext uri="{FF2B5EF4-FFF2-40B4-BE49-F238E27FC236}">
                  <a16:creationId xmlns:a16="http://schemas.microsoft.com/office/drawing/2014/main" id="{4DEF76E1-2F38-DB55-BD85-CC1EBB308AE4}"/>
                </a:ext>
              </a:extLst>
            </p:cNvPr>
            <p:cNvSpPr/>
            <p:nvPr/>
          </p:nvSpPr>
          <p:spPr>
            <a:xfrm>
              <a:off x="2592878" y="4436991"/>
              <a:ext cx="1889" cy="1417"/>
            </a:xfrm>
            <a:custGeom>
              <a:avLst/>
              <a:gdLst>
                <a:gd name="connsiteX0" fmla="*/ -931 w 1889"/>
                <a:gd name="connsiteY0" fmla="*/ -1100 h 1417"/>
                <a:gd name="connsiteX1" fmla="*/ -931 w 1889"/>
                <a:gd name="connsiteY1" fmla="*/ -1100 h 1417"/>
                <a:gd name="connsiteX2" fmla="*/ 722 w 1889"/>
                <a:gd name="connsiteY2" fmla="*/ 317 h 1417"/>
                <a:gd name="connsiteX3" fmla="*/ 722 w 1889"/>
                <a:gd name="connsiteY3" fmla="*/ 317 h 1417"/>
                <a:gd name="connsiteX4" fmla="*/ 722 w 1889"/>
                <a:gd name="connsiteY4" fmla="*/ 317 h 1417"/>
                <a:gd name="connsiteX5" fmla="*/ -1167 w 1889"/>
                <a:gd name="connsiteY5" fmla="*/ 317 h 1417"/>
                <a:gd name="connsiteX6" fmla="*/ -931 w 1889"/>
                <a:gd name="connsiteY6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9" h="1417">
                  <a:moveTo>
                    <a:pt x="-931" y="-1100"/>
                  </a:moveTo>
                  <a:cubicBezTo>
                    <a:pt x="-931" y="-1100"/>
                    <a:pt x="-931" y="-1100"/>
                    <a:pt x="-931" y="-1100"/>
                  </a:cubicBezTo>
                  <a:lnTo>
                    <a:pt x="722" y="317"/>
                  </a:lnTo>
                  <a:lnTo>
                    <a:pt x="722" y="317"/>
                  </a:lnTo>
                  <a:cubicBezTo>
                    <a:pt x="722" y="317"/>
                    <a:pt x="-2112" y="-1809"/>
                    <a:pt x="722" y="317"/>
                  </a:cubicBezTo>
                  <a:lnTo>
                    <a:pt x="-1167" y="317"/>
                  </a:lnTo>
                  <a:cubicBezTo>
                    <a:pt x="-1167" y="317"/>
                    <a:pt x="14" y="-1100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3" name="Полилиния: фигура 2692">
              <a:extLst>
                <a:ext uri="{FF2B5EF4-FFF2-40B4-BE49-F238E27FC236}">
                  <a16:creationId xmlns:a16="http://schemas.microsoft.com/office/drawing/2014/main" id="{598CAA3C-120A-C961-CED9-9B3C66FC9A3B}"/>
                </a:ext>
              </a:extLst>
            </p:cNvPr>
            <p:cNvSpPr/>
            <p:nvPr/>
          </p:nvSpPr>
          <p:spPr>
            <a:xfrm>
              <a:off x="2597832" y="4435104"/>
              <a:ext cx="2125" cy="1886"/>
            </a:xfrm>
            <a:custGeom>
              <a:avLst/>
              <a:gdLst>
                <a:gd name="connsiteX0" fmla="*/ -1167 w 2125"/>
                <a:gd name="connsiteY0" fmla="*/ -1100 h 1886"/>
                <a:gd name="connsiteX1" fmla="*/ -1167 w 2125"/>
                <a:gd name="connsiteY1" fmla="*/ -1100 h 1886"/>
                <a:gd name="connsiteX2" fmla="*/ 959 w 2125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1886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486" y="-1100"/>
                    <a:pt x="95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4" name="Полилиния: фигура 2693">
              <a:extLst>
                <a:ext uri="{FF2B5EF4-FFF2-40B4-BE49-F238E27FC236}">
                  <a16:creationId xmlns:a16="http://schemas.microsoft.com/office/drawing/2014/main" id="{1B4BD8ED-1A84-69DB-C097-4DF96BA690ED}"/>
                </a:ext>
              </a:extLst>
            </p:cNvPr>
            <p:cNvSpPr/>
            <p:nvPr/>
          </p:nvSpPr>
          <p:spPr>
            <a:xfrm>
              <a:off x="2585800" y="4422124"/>
              <a:ext cx="3191" cy="2831"/>
            </a:xfrm>
            <a:custGeom>
              <a:avLst/>
              <a:gdLst>
                <a:gd name="connsiteX0" fmla="*/ -1167 w 3191"/>
                <a:gd name="connsiteY0" fmla="*/ -1100 h 2831"/>
                <a:gd name="connsiteX1" fmla="*/ -1167 w 3191"/>
                <a:gd name="connsiteY1" fmla="*/ 81 h 2831"/>
                <a:gd name="connsiteX2" fmla="*/ 1428 w 3191"/>
                <a:gd name="connsiteY2" fmla="*/ 1731 h 2831"/>
                <a:gd name="connsiteX3" fmla="*/ 1428 w 3191"/>
                <a:gd name="connsiteY3" fmla="*/ 1731 h 2831"/>
                <a:gd name="connsiteX4" fmla="*/ 1428 w 3191"/>
                <a:gd name="connsiteY4" fmla="*/ 1731 h 2831"/>
                <a:gd name="connsiteX5" fmla="*/ -1167 w 3191"/>
                <a:gd name="connsiteY5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91" h="2831">
                  <a:moveTo>
                    <a:pt x="-1167" y="-1100"/>
                  </a:moveTo>
                  <a:lnTo>
                    <a:pt x="-1167" y="81"/>
                  </a:lnTo>
                  <a:cubicBezTo>
                    <a:pt x="-225" y="787"/>
                    <a:pt x="483" y="1259"/>
                    <a:pt x="1428" y="1731"/>
                  </a:cubicBezTo>
                  <a:lnTo>
                    <a:pt x="1428" y="1731"/>
                  </a:lnTo>
                  <a:cubicBezTo>
                    <a:pt x="1428" y="1731"/>
                    <a:pt x="-461" y="1731"/>
                    <a:pt x="1428" y="1731"/>
                  </a:cubicBezTo>
                  <a:cubicBezTo>
                    <a:pt x="3315" y="1731"/>
                    <a:pt x="24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5" name="Полилиния: фигура 2694">
              <a:extLst>
                <a:ext uri="{FF2B5EF4-FFF2-40B4-BE49-F238E27FC236}">
                  <a16:creationId xmlns:a16="http://schemas.microsoft.com/office/drawing/2014/main" id="{70272ED3-C872-23E1-443F-A37F9859483A}"/>
                </a:ext>
              </a:extLst>
            </p:cNvPr>
            <p:cNvSpPr/>
            <p:nvPr/>
          </p:nvSpPr>
          <p:spPr>
            <a:xfrm>
              <a:off x="2612935" y="4436518"/>
              <a:ext cx="2362" cy="2122"/>
            </a:xfrm>
            <a:custGeom>
              <a:avLst/>
              <a:gdLst>
                <a:gd name="connsiteX0" fmla="*/ -695 w 2362"/>
                <a:gd name="connsiteY0" fmla="*/ -628 h 2122"/>
                <a:gd name="connsiteX1" fmla="*/ -695 w 2362"/>
                <a:gd name="connsiteY1" fmla="*/ -628 h 2122"/>
                <a:gd name="connsiteX2" fmla="*/ 1195 w 2362"/>
                <a:gd name="connsiteY2" fmla="*/ 1023 h 2122"/>
                <a:gd name="connsiteX3" fmla="*/ -1167 w 2362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2122">
                  <a:moveTo>
                    <a:pt x="-695" y="-628"/>
                  </a:moveTo>
                  <a:cubicBezTo>
                    <a:pt x="-695" y="-628"/>
                    <a:pt x="-695" y="-628"/>
                    <a:pt x="-695" y="-628"/>
                  </a:cubicBezTo>
                  <a:cubicBezTo>
                    <a:pt x="14" y="-155"/>
                    <a:pt x="722" y="317"/>
                    <a:pt x="1195" y="1023"/>
                  </a:cubicBezTo>
                  <a:cubicBezTo>
                    <a:pt x="1195" y="1023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6" name="Полилиния: фигура 2695">
              <a:extLst>
                <a:ext uri="{FF2B5EF4-FFF2-40B4-BE49-F238E27FC236}">
                  <a16:creationId xmlns:a16="http://schemas.microsoft.com/office/drawing/2014/main" id="{54C1DD9B-AF70-691C-EE57-F99C70B4EB12}"/>
                </a:ext>
              </a:extLst>
            </p:cNvPr>
            <p:cNvSpPr/>
            <p:nvPr/>
          </p:nvSpPr>
          <p:spPr>
            <a:xfrm>
              <a:off x="2660130" y="4460588"/>
              <a:ext cx="2124" cy="23597"/>
            </a:xfrm>
            <a:custGeom>
              <a:avLst/>
              <a:gdLst>
                <a:gd name="connsiteX0" fmla="*/ 14 w 2124"/>
                <a:gd name="connsiteY0" fmla="*/ -1100 h 23597"/>
                <a:gd name="connsiteX1" fmla="*/ 14 w 2124"/>
                <a:gd name="connsiteY1" fmla="*/ -1100 h 23597"/>
                <a:gd name="connsiteX2" fmla="*/ 14 w 2124"/>
                <a:gd name="connsiteY2" fmla="*/ -1100 h 23597"/>
                <a:gd name="connsiteX3" fmla="*/ -1167 w 212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4" h="23597">
                  <a:moveTo>
                    <a:pt x="14" y="-1100"/>
                  </a:moveTo>
                  <a:cubicBezTo>
                    <a:pt x="14" y="-1100"/>
                    <a:pt x="14" y="-1100"/>
                    <a:pt x="14" y="-1100"/>
                  </a:cubicBezTo>
                  <a:cubicBezTo>
                    <a:pt x="14" y="-1100"/>
                    <a:pt x="2137" y="-1100"/>
                    <a:pt x="14" y="-1100"/>
                  </a:cubicBezTo>
                  <a:cubicBezTo>
                    <a:pt x="-2109" y="-1100"/>
                    <a:pt x="14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7" name="Полилиния: фигура 2696">
              <a:extLst>
                <a:ext uri="{FF2B5EF4-FFF2-40B4-BE49-F238E27FC236}">
                  <a16:creationId xmlns:a16="http://schemas.microsoft.com/office/drawing/2014/main" id="{D2EC33C6-CD1B-169A-5047-8900E82A1E9E}"/>
                </a:ext>
              </a:extLst>
            </p:cNvPr>
            <p:cNvSpPr/>
            <p:nvPr/>
          </p:nvSpPr>
          <p:spPr>
            <a:xfrm>
              <a:off x="2588417" y="4413879"/>
              <a:ext cx="3516" cy="2817"/>
            </a:xfrm>
            <a:custGeom>
              <a:avLst/>
              <a:gdLst>
                <a:gd name="connsiteX0" fmla="*/ 462 w 3516"/>
                <a:gd name="connsiteY0" fmla="*/ 537 h 2817"/>
                <a:gd name="connsiteX1" fmla="*/ -952 w 3516"/>
                <a:gd name="connsiteY1" fmla="*/ 537 h 2817"/>
                <a:gd name="connsiteX2" fmla="*/ 2349 w 3516"/>
                <a:gd name="connsiteY2" fmla="*/ 1718 h 2817"/>
                <a:gd name="connsiteX3" fmla="*/ 2349 w 3516"/>
                <a:gd name="connsiteY3" fmla="*/ -405 h 2817"/>
                <a:gd name="connsiteX4" fmla="*/ 462 w 3516"/>
                <a:gd name="connsiteY4" fmla="*/ 537 h 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6" h="2817">
                  <a:moveTo>
                    <a:pt x="462" y="537"/>
                  </a:moveTo>
                  <a:cubicBezTo>
                    <a:pt x="-1188" y="537"/>
                    <a:pt x="-1425" y="537"/>
                    <a:pt x="-952" y="537"/>
                  </a:cubicBezTo>
                  <a:cubicBezTo>
                    <a:pt x="-483" y="537"/>
                    <a:pt x="698" y="537"/>
                    <a:pt x="2349" y="1718"/>
                  </a:cubicBezTo>
                  <a:cubicBezTo>
                    <a:pt x="226" y="64"/>
                    <a:pt x="2349" y="537"/>
                    <a:pt x="2349" y="-405"/>
                  </a:cubicBezTo>
                  <a:cubicBezTo>
                    <a:pt x="2349" y="-1350"/>
                    <a:pt x="-1425" y="-1586"/>
                    <a:pt x="462" y="5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8" name="Полилиния: фигура 2697">
              <a:extLst>
                <a:ext uri="{FF2B5EF4-FFF2-40B4-BE49-F238E27FC236}">
                  <a16:creationId xmlns:a16="http://schemas.microsoft.com/office/drawing/2014/main" id="{155CDA70-C67A-5E30-9D42-F164B702557E}"/>
                </a:ext>
              </a:extLst>
            </p:cNvPr>
            <p:cNvSpPr/>
            <p:nvPr/>
          </p:nvSpPr>
          <p:spPr>
            <a:xfrm>
              <a:off x="2590834" y="4413734"/>
              <a:ext cx="2603" cy="2726"/>
            </a:xfrm>
            <a:custGeom>
              <a:avLst/>
              <a:gdLst>
                <a:gd name="connsiteX0" fmla="*/ 1113 w 2603"/>
                <a:gd name="connsiteY0" fmla="*/ 1626 h 2726"/>
                <a:gd name="connsiteX1" fmla="*/ 1113 w 2603"/>
                <a:gd name="connsiteY1" fmla="*/ 1626 h 2726"/>
                <a:gd name="connsiteX2" fmla="*/ 1113 w 2603"/>
                <a:gd name="connsiteY2" fmla="*/ -260 h 2726"/>
                <a:gd name="connsiteX3" fmla="*/ -537 w 2603"/>
                <a:gd name="connsiteY3" fmla="*/ -260 h 2726"/>
                <a:gd name="connsiteX4" fmla="*/ -537 w 2603"/>
                <a:gd name="connsiteY4" fmla="*/ -260 h 2726"/>
                <a:gd name="connsiteX5" fmla="*/ -537 w 2603"/>
                <a:gd name="connsiteY5" fmla="*/ -260 h 2726"/>
                <a:gd name="connsiteX6" fmla="*/ 1349 w 2603"/>
                <a:gd name="connsiteY6" fmla="*/ -260 h 2726"/>
                <a:gd name="connsiteX7" fmla="*/ 1113 w 2603"/>
                <a:gd name="connsiteY7" fmla="*/ 1626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3" h="2726">
                  <a:moveTo>
                    <a:pt x="1113" y="1626"/>
                  </a:moveTo>
                  <a:cubicBezTo>
                    <a:pt x="1113" y="1626"/>
                    <a:pt x="1113" y="209"/>
                    <a:pt x="1113" y="1626"/>
                  </a:cubicBezTo>
                  <a:cubicBezTo>
                    <a:pt x="-2663" y="-1205"/>
                    <a:pt x="2767" y="1626"/>
                    <a:pt x="1113" y="-260"/>
                  </a:cubicBezTo>
                  <a:lnTo>
                    <a:pt x="-537" y="-260"/>
                  </a:lnTo>
                  <a:cubicBezTo>
                    <a:pt x="-537" y="-260"/>
                    <a:pt x="877" y="1626"/>
                    <a:pt x="-537" y="-260"/>
                  </a:cubicBezTo>
                  <a:cubicBezTo>
                    <a:pt x="-1955" y="-2150"/>
                    <a:pt x="-537" y="-260"/>
                    <a:pt x="-537" y="-260"/>
                  </a:cubicBezTo>
                  <a:lnTo>
                    <a:pt x="1349" y="-260"/>
                  </a:lnTo>
                  <a:cubicBezTo>
                    <a:pt x="1349" y="-260"/>
                    <a:pt x="-301" y="445"/>
                    <a:pt x="1113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99" name="Полилиния: фигура 2698">
              <a:extLst>
                <a:ext uri="{FF2B5EF4-FFF2-40B4-BE49-F238E27FC236}">
                  <a16:creationId xmlns:a16="http://schemas.microsoft.com/office/drawing/2014/main" id="{AD99EB92-C9E8-7890-430D-41904298147B}"/>
                </a:ext>
              </a:extLst>
            </p:cNvPr>
            <p:cNvSpPr/>
            <p:nvPr/>
          </p:nvSpPr>
          <p:spPr>
            <a:xfrm>
              <a:off x="2584856" y="4411507"/>
              <a:ext cx="3785" cy="1048"/>
            </a:xfrm>
            <a:custGeom>
              <a:avLst/>
              <a:gdLst>
                <a:gd name="connsiteX0" fmla="*/ -1167 w 3785"/>
                <a:gd name="connsiteY0" fmla="*/ -1100 h 1048"/>
                <a:gd name="connsiteX1" fmla="*/ 2137 w 3785"/>
                <a:gd name="connsiteY1" fmla="*/ -1100 h 1048"/>
                <a:gd name="connsiteX2" fmla="*/ -1167 w 3785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85" h="1048">
                  <a:moveTo>
                    <a:pt x="-1167" y="-1100"/>
                  </a:moveTo>
                  <a:cubicBezTo>
                    <a:pt x="2373" y="1259"/>
                    <a:pt x="3315" y="-1100"/>
                    <a:pt x="2137" y="-1100"/>
                  </a:cubicBezTo>
                  <a:cubicBezTo>
                    <a:pt x="956" y="-1100"/>
                    <a:pt x="2137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0" name="Полилиния: фигура 2699">
              <a:extLst>
                <a:ext uri="{FF2B5EF4-FFF2-40B4-BE49-F238E27FC236}">
                  <a16:creationId xmlns:a16="http://schemas.microsoft.com/office/drawing/2014/main" id="{AB7A92F3-BD07-66A9-3A61-6048EB8F6B42}"/>
                </a:ext>
              </a:extLst>
            </p:cNvPr>
            <p:cNvSpPr/>
            <p:nvPr/>
          </p:nvSpPr>
          <p:spPr>
            <a:xfrm>
              <a:off x="2592798" y="4409915"/>
              <a:ext cx="1497" cy="646"/>
            </a:xfrm>
            <a:custGeom>
              <a:avLst/>
              <a:gdLst>
                <a:gd name="connsiteX0" fmla="*/ -1087 w 1497"/>
                <a:gd name="connsiteY0" fmla="*/ -454 h 646"/>
                <a:gd name="connsiteX1" fmla="*/ 330 w 1497"/>
                <a:gd name="connsiteY1" fmla="*/ -454 h 646"/>
                <a:gd name="connsiteX2" fmla="*/ -1087 w 1497"/>
                <a:gd name="connsiteY2" fmla="*/ -454 h 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7" h="646">
                  <a:moveTo>
                    <a:pt x="-1087" y="-454"/>
                  </a:moveTo>
                  <a:lnTo>
                    <a:pt x="330" y="-454"/>
                  </a:lnTo>
                  <a:cubicBezTo>
                    <a:pt x="-1087" y="-1635"/>
                    <a:pt x="-1324" y="-926"/>
                    <a:pt x="-1087" y="-4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1" name="Полилиния: фигура 2700">
              <a:extLst>
                <a:ext uri="{FF2B5EF4-FFF2-40B4-BE49-F238E27FC236}">
                  <a16:creationId xmlns:a16="http://schemas.microsoft.com/office/drawing/2014/main" id="{0E43716A-098E-DF0F-F243-8F0A927FDF9B}"/>
                </a:ext>
              </a:extLst>
            </p:cNvPr>
            <p:cNvSpPr/>
            <p:nvPr/>
          </p:nvSpPr>
          <p:spPr>
            <a:xfrm>
              <a:off x="2595223" y="4408898"/>
              <a:ext cx="5042" cy="1802"/>
            </a:xfrm>
            <a:custGeom>
              <a:avLst/>
              <a:gdLst>
                <a:gd name="connsiteX0" fmla="*/ 973 w 5042"/>
                <a:gd name="connsiteY0" fmla="*/ -1087 h 1802"/>
                <a:gd name="connsiteX1" fmla="*/ 3804 w 5042"/>
                <a:gd name="connsiteY1" fmla="*/ -1087 h 1802"/>
                <a:gd name="connsiteX2" fmla="*/ 1209 w 5042"/>
                <a:gd name="connsiteY2" fmla="*/ -1087 h 1802"/>
                <a:gd name="connsiteX3" fmla="*/ 1209 w 5042"/>
                <a:gd name="connsiteY3" fmla="*/ 327 h 1802"/>
                <a:gd name="connsiteX4" fmla="*/ -1153 w 5042"/>
                <a:gd name="connsiteY4" fmla="*/ -1087 h 1802"/>
                <a:gd name="connsiteX5" fmla="*/ 973 w 5042"/>
                <a:gd name="connsiteY5" fmla="*/ -1087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" h="1802">
                  <a:moveTo>
                    <a:pt x="973" y="-1087"/>
                  </a:moveTo>
                  <a:cubicBezTo>
                    <a:pt x="2623" y="-1087"/>
                    <a:pt x="3568" y="-1087"/>
                    <a:pt x="3804" y="-1087"/>
                  </a:cubicBezTo>
                  <a:cubicBezTo>
                    <a:pt x="4040" y="-1087"/>
                    <a:pt x="3804" y="-1087"/>
                    <a:pt x="1209" y="-1087"/>
                  </a:cubicBezTo>
                  <a:cubicBezTo>
                    <a:pt x="3568" y="563"/>
                    <a:pt x="1209" y="-1087"/>
                    <a:pt x="1209" y="327"/>
                  </a:cubicBezTo>
                  <a:cubicBezTo>
                    <a:pt x="1209" y="1744"/>
                    <a:pt x="-917" y="-1323"/>
                    <a:pt x="-1153" y="-1087"/>
                  </a:cubicBezTo>
                  <a:cubicBezTo>
                    <a:pt x="-1389" y="-854"/>
                    <a:pt x="1442" y="-1087"/>
                    <a:pt x="973" y="-10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2" name="Полилиния: фигура 2701">
              <a:extLst>
                <a:ext uri="{FF2B5EF4-FFF2-40B4-BE49-F238E27FC236}">
                  <a16:creationId xmlns:a16="http://schemas.microsoft.com/office/drawing/2014/main" id="{7377BD64-637A-9644-FC22-9197755C824F}"/>
                </a:ext>
              </a:extLst>
            </p:cNvPr>
            <p:cNvSpPr/>
            <p:nvPr/>
          </p:nvSpPr>
          <p:spPr>
            <a:xfrm>
              <a:off x="2592785" y="4406549"/>
              <a:ext cx="3028" cy="629"/>
            </a:xfrm>
            <a:custGeom>
              <a:avLst/>
              <a:gdLst>
                <a:gd name="connsiteX0" fmla="*/ -129 w 3028"/>
                <a:gd name="connsiteY0" fmla="*/ -1100 h 629"/>
                <a:gd name="connsiteX1" fmla="*/ 1285 w 3028"/>
                <a:gd name="connsiteY1" fmla="*/ -1100 h 629"/>
                <a:gd name="connsiteX2" fmla="*/ -602 w 3028"/>
                <a:gd name="connsiteY2" fmla="*/ -1100 h 629"/>
                <a:gd name="connsiteX3" fmla="*/ -129 w 3028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8" h="629">
                  <a:moveTo>
                    <a:pt x="-129" y="-1100"/>
                  </a:moveTo>
                  <a:cubicBezTo>
                    <a:pt x="1758" y="317"/>
                    <a:pt x="-129" y="-1100"/>
                    <a:pt x="1285" y="-1100"/>
                  </a:cubicBezTo>
                  <a:cubicBezTo>
                    <a:pt x="2702" y="-1100"/>
                    <a:pt x="1285" y="-1100"/>
                    <a:pt x="-602" y="-1100"/>
                  </a:cubicBezTo>
                  <a:cubicBezTo>
                    <a:pt x="-2488" y="-1100"/>
                    <a:pt x="1049" y="-628"/>
                    <a:pt x="-1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3" name="Полилиния: фигура 2702">
              <a:extLst>
                <a:ext uri="{FF2B5EF4-FFF2-40B4-BE49-F238E27FC236}">
                  <a16:creationId xmlns:a16="http://schemas.microsoft.com/office/drawing/2014/main" id="{87DDF563-D02B-F730-DB35-D9063278B3CA}"/>
                </a:ext>
              </a:extLst>
            </p:cNvPr>
            <p:cNvSpPr/>
            <p:nvPr/>
          </p:nvSpPr>
          <p:spPr>
            <a:xfrm>
              <a:off x="2599250" y="4406501"/>
              <a:ext cx="2359" cy="1701"/>
            </a:xfrm>
            <a:custGeom>
              <a:avLst/>
              <a:gdLst>
                <a:gd name="connsiteX0" fmla="*/ -1167 w 2359"/>
                <a:gd name="connsiteY0" fmla="*/ 602 h 1701"/>
                <a:gd name="connsiteX1" fmla="*/ 1192 w 2359"/>
                <a:gd name="connsiteY1" fmla="*/ 602 h 1701"/>
                <a:gd name="connsiteX2" fmla="*/ -1167 w 2359"/>
                <a:gd name="connsiteY2" fmla="*/ 602 h 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701">
                  <a:moveTo>
                    <a:pt x="-1167" y="602"/>
                  </a:moveTo>
                  <a:cubicBezTo>
                    <a:pt x="250" y="602"/>
                    <a:pt x="956" y="602"/>
                    <a:pt x="1192" y="602"/>
                  </a:cubicBezTo>
                  <a:cubicBezTo>
                    <a:pt x="-1167" y="-2702"/>
                    <a:pt x="-1167" y="-343"/>
                    <a:pt x="-1167" y="6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4" name="Полилиния: фигура 2703">
              <a:extLst>
                <a:ext uri="{FF2B5EF4-FFF2-40B4-BE49-F238E27FC236}">
                  <a16:creationId xmlns:a16="http://schemas.microsoft.com/office/drawing/2014/main" id="{BF31CA07-F86A-9D31-851B-4F0D136DE4FD}"/>
                </a:ext>
              </a:extLst>
            </p:cNvPr>
            <p:cNvSpPr/>
            <p:nvPr/>
          </p:nvSpPr>
          <p:spPr>
            <a:xfrm>
              <a:off x="2608861" y="4404317"/>
              <a:ext cx="481" cy="581"/>
            </a:xfrm>
            <a:custGeom>
              <a:avLst/>
              <a:gdLst>
                <a:gd name="connsiteX0" fmla="*/ -867 w 481"/>
                <a:gd name="connsiteY0" fmla="*/ -519 h 581"/>
                <a:gd name="connsiteX1" fmla="*/ -867 w 481"/>
                <a:gd name="connsiteY1" fmla="*/ -519 h 581"/>
                <a:gd name="connsiteX2" fmla="*/ -867 w 481"/>
                <a:gd name="connsiteY2" fmla="*/ -519 h 581"/>
                <a:gd name="connsiteX3" fmla="*/ -867 w 481"/>
                <a:gd name="connsiteY3" fmla="*/ -519 h 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" h="581">
                  <a:moveTo>
                    <a:pt x="-867" y="-519"/>
                  </a:moveTo>
                  <a:cubicBezTo>
                    <a:pt x="-867" y="-519"/>
                    <a:pt x="-867" y="-519"/>
                    <a:pt x="-867" y="-519"/>
                  </a:cubicBezTo>
                  <a:lnTo>
                    <a:pt x="-867" y="-519"/>
                  </a:lnTo>
                  <a:cubicBezTo>
                    <a:pt x="-161" y="-755"/>
                    <a:pt x="-1812" y="-1700"/>
                    <a:pt x="-867" y="-5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5" name="Полилиния: фигура 2704">
              <a:extLst>
                <a:ext uri="{FF2B5EF4-FFF2-40B4-BE49-F238E27FC236}">
                  <a16:creationId xmlns:a16="http://schemas.microsoft.com/office/drawing/2014/main" id="{F190EAF0-B3A9-DEAE-8AE5-15D62F147346}"/>
                </a:ext>
              </a:extLst>
            </p:cNvPr>
            <p:cNvSpPr/>
            <p:nvPr/>
          </p:nvSpPr>
          <p:spPr>
            <a:xfrm>
              <a:off x="2607508" y="4398527"/>
              <a:ext cx="2291" cy="2231"/>
            </a:xfrm>
            <a:custGeom>
              <a:avLst/>
              <a:gdLst>
                <a:gd name="connsiteX0" fmla="*/ -1167 w 2291"/>
                <a:gd name="connsiteY0" fmla="*/ -1100 h 2231"/>
                <a:gd name="connsiteX1" fmla="*/ 486 w 2291"/>
                <a:gd name="connsiteY1" fmla="*/ 550 h 2231"/>
                <a:gd name="connsiteX2" fmla="*/ 486 w 2291"/>
                <a:gd name="connsiteY2" fmla="*/ 550 h 2231"/>
                <a:gd name="connsiteX3" fmla="*/ -1167 w 2291"/>
                <a:gd name="connsiteY3" fmla="*/ -1100 h 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" h="2231">
                  <a:moveTo>
                    <a:pt x="-1167" y="-1100"/>
                  </a:moveTo>
                  <a:lnTo>
                    <a:pt x="486" y="550"/>
                  </a:lnTo>
                  <a:cubicBezTo>
                    <a:pt x="486" y="550"/>
                    <a:pt x="-1403" y="-1336"/>
                    <a:pt x="486" y="550"/>
                  </a:cubicBezTo>
                  <a:cubicBezTo>
                    <a:pt x="2373" y="2440"/>
                    <a:pt x="-459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6" name="Полилиния: фигура 2705">
              <a:extLst>
                <a:ext uri="{FF2B5EF4-FFF2-40B4-BE49-F238E27FC236}">
                  <a16:creationId xmlns:a16="http://schemas.microsoft.com/office/drawing/2014/main" id="{9CE90BB2-9E74-71CE-380D-DF55C228C859}"/>
                </a:ext>
              </a:extLst>
            </p:cNvPr>
            <p:cNvSpPr/>
            <p:nvPr/>
          </p:nvSpPr>
          <p:spPr>
            <a:xfrm>
              <a:off x="2612465" y="4396115"/>
              <a:ext cx="2122" cy="1221"/>
            </a:xfrm>
            <a:custGeom>
              <a:avLst/>
              <a:gdLst>
                <a:gd name="connsiteX0" fmla="*/ -1167 w 2122"/>
                <a:gd name="connsiteY0" fmla="*/ -575 h 1221"/>
                <a:gd name="connsiteX1" fmla="*/ 956 w 2122"/>
                <a:gd name="connsiteY1" fmla="*/ -575 h 1221"/>
                <a:gd name="connsiteX2" fmla="*/ -225 w 2122"/>
                <a:gd name="connsiteY2" fmla="*/ -575 h 1221"/>
                <a:gd name="connsiteX3" fmla="*/ -1167 w 2122"/>
                <a:gd name="connsiteY3" fmla="*/ -575 h 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221">
                  <a:moveTo>
                    <a:pt x="-1167" y="-575"/>
                  </a:moveTo>
                  <a:cubicBezTo>
                    <a:pt x="1898" y="1548"/>
                    <a:pt x="-2584" y="-1992"/>
                    <a:pt x="956" y="-575"/>
                  </a:cubicBezTo>
                  <a:lnTo>
                    <a:pt x="-225" y="-575"/>
                  </a:lnTo>
                  <a:cubicBezTo>
                    <a:pt x="-1876" y="-1756"/>
                    <a:pt x="-698" y="-575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7" name="Полилиния: фигура 2706">
              <a:extLst>
                <a:ext uri="{FF2B5EF4-FFF2-40B4-BE49-F238E27FC236}">
                  <a16:creationId xmlns:a16="http://schemas.microsoft.com/office/drawing/2014/main" id="{FD29AAF8-D44B-E78A-657B-1E9B3E83CD25}"/>
                </a:ext>
              </a:extLst>
            </p:cNvPr>
            <p:cNvSpPr/>
            <p:nvPr/>
          </p:nvSpPr>
          <p:spPr>
            <a:xfrm>
              <a:off x="2615530" y="4388640"/>
              <a:ext cx="3540" cy="4223"/>
            </a:xfrm>
            <a:custGeom>
              <a:avLst/>
              <a:gdLst>
                <a:gd name="connsiteX0" fmla="*/ 250 w 3540"/>
                <a:gd name="connsiteY0" fmla="*/ 1473 h 4223"/>
                <a:gd name="connsiteX1" fmla="*/ 250 w 3540"/>
                <a:gd name="connsiteY1" fmla="*/ 1473 h 4223"/>
                <a:gd name="connsiteX2" fmla="*/ 2373 w 3540"/>
                <a:gd name="connsiteY2" fmla="*/ 3124 h 4223"/>
                <a:gd name="connsiteX3" fmla="*/ 2373 w 3540"/>
                <a:gd name="connsiteY3" fmla="*/ 3124 h 4223"/>
                <a:gd name="connsiteX4" fmla="*/ 2373 w 3540"/>
                <a:gd name="connsiteY4" fmla="*/ 1237 h 4223"/>
                <a:gd name="connsiteX5" fmla="*/ 486 w 3540"/>
                <a:gd name="connsiteY5" fmla="*/ -417 h 4223"/>
                <a:gd name="connsiteX6" fmla="*/ 486 w 3540"/>
                <a:gd name="connsiteY6" fmla="*/ 1237 h 4223"/>
                <a:gd name="connsiteX7" fmla="*/ -1167 w 3540"/>
                <a:gd name="connsiteY7" fmla="*/ 1237 h 4223"/>
                <a:gd name="connsiteX8" fmla="*/ 250 w 3540"/>
                <a:gd name="connsiteY8" fmla="*/ 1473 h 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40" h="4223">
                  <a:moveTo>
                    <a:pt x="250" y="1473"/>
                  </a:moveTo>
                  <a:lnTo>
                    <a:pt x="250" y="1473"/>
                  </a:lnTo>
                  <a:lnTo>
                    <a:pt x="2373" y="3124"/>
                  </a:lnTo>
                  <a:cubicBezTo>
                    <a:pt x="2373" y="3124"/>
                    <a:pt x="2373" y="1706"/>
                    <a:pt x="2373" y="3124"/>
                  </a:cubicBezTo>
                  <a:cubicBezTo>
                    <a:pt x="-695" y="528"/>
                    <a:pt x="2373" y="1706"/>
                    <a:pt x="2373" y="1237"/>
                  </a:cubicBezTo>
                  <a:cubicBezTo>
                    <a:pt x="2373" y="764"/>
                    <a:pt x="959" y="1237"/>
                    <a:pt x="486" y="-417"/>
                  </a:cubicBezTo>
                  <a:cubicBezTo>
                    <a:pt x="14" y="-2067"/>
                    <a:pt x="486" y="-417"/>
                    <a:pt x="486" y="1237"/>
                  </a:cubicBezTo>
                  <a:lnTo>
                    <a:pt x="-1167" y="1237"/>
                  </a:lnTo>
                  <a:cubicBezTo>
                    <a:pt x="-1167" y="1237"/>
                    <a:pt x="486" y="1473"/>
                    <a:pt x="250" y="14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8" name="Полилиния: фигура 2707">
              <a:extLst>
                <a:ext uri="{FF2B5EF4-FFF2-40B4-BE49-F238E27FC236}">
                  <a16:creationId xmlns:a16="http://schemas.microsoft.com/office/drawing/2014/main" id="{AB2C2931-7221-5E76-71EC-7270DAFDD9DE}"/>
                </a:ext>
              </a:extLst>
            </p:cNvPr>
            <p:cNvSpPr/>
            <p:nvPr/>
          </p:nvSpPr>
          <p:spPr>
            <a:xfrm>
              <a:off x="2625678" y="4383058"/>
              <a:ext cx="2390" cy="838"/>
            </a:xfrm>
            <a:custGeom>
              <a:avLst/>
              <a:gdLst>
                <a:gd name="connsiteX0" fmla="*/ 720 w 2390"/>
                <a:gd name="connsiteY0" fmla="*/ -262 h 838"/>
                <a:gd name="connsiteX1" fmla="*/ 720 w 2390"/>
                <a:gd name="connsiteY1" fmla="*/ -262 h 838"/>
                <a:gd name="connsiteX2" fmla="*/ -1167 w 2390"/>
                <a:gd name="connsiteY2" fmla="*/ -262 h 838"/>
                <a:gd name="connsiteX3" fmla="*/ 720 w 2390"/>
                <a:gd name="connsiteY3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0" h="838">
                  <a:moveTo>
                    <a:pt x="720" y="-262"/>
                  </a:moveTo>
                  <a:cubicBezTo>
                    <a:pt x="2373" y="-262"/>
                    <a:pt x="-695" y="-2148"/>
                    <a:pt x="720" y="-262"/>
                  </a:cubicBezTo>
                  <a:lnTo>
                    <a:pt x="-1167" y="-262"/>
                  </a:lnTo>
                  <a:cubicBezTo>
                    <a:pt x="1428" y="-498"/>
                    <a:pt x="-1167" y="-1912"/>
                    <a:pt x="720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09" name="Полилиния: фигура 2708">
              <a:extLst>
                <a:ext uri="{FF2B5EF4-FFF2-40B4-BE49-F238E27FC236}">
                  <a16:creationId xmlns:a16="http://schemas.microsoft.com/office/drawing/2014/main" id="{50B0BDC9-57CA-AA78-AF32-AA68D7B34604}"/>
                </a:ext>
              </a:extLst>
            </p:cNvPr>
            <p:cNvSpPr/>
            <p:nvPr/>
          </p:nvSpPr>
          <p:spPr>
            <a:xfrm>
              <a:off x="2630576" y="4377053"/>
              <a:ext cx="2028" cy="104"/>
            </a:xfrm>
            <a:custGeom>
              <a:avLst/>
              <a:gdLst>
                <a:gd name="connsiteX0" fmla="*/ -402 w 2028"/>
                <a:gd name="connsiteY0" fmla="*/ -1100 h 104"/>
                <a:gd name="connsiteX1" fmla="*/ -402 w 2028"/>
                <a:gd name="connsiteY1" fmla="*/ -1100 h 104"/>
                <a:gd name="connsiteX2" fmla="*/ -402 w 2028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8" h="104">
                  <a:moveTo>
                    <a:pt x="-402" y="-1100"/>
                  </a:moveTo>
                  <a:cubicBezTo>
                    <a:pt x="779" y="-1100"/>
                    <a:pt x="1721" y="-1100"/>
                    <a:pt x="-402" y="-1100"/>
                  </a:cubicBezTo>
                  <a:cubicBezTo>
                    <a:pt x="-2525" y="-1100"/>
                    <a:pt x="543" y="-864"/>
                    <a:pt x="-4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0" name="Полилиния: фигура 2709">
              <a:extLst>
                <a:ext uri="{FF2B5EF4-FFF2-40B4-BE49-F238E27FC236}">
                  <a16:creationId xmlns:a16="http://schemas.microsoft.com/office/drawing/2014/main" id="{267556BC-B10F-D570-E7C9-D9AEB78E0192}"/>
                </a:ext>
              </a:extLst>
            </p:cNvPr>
            <p:cNvSpPr/>
            <p:nvPr/>
          </p:nvSpPr>
          <p:spPr>
            <a:xfrm>
              <a:off x="2641253" y="4374693"/>
              <a:ext cx="2595" cy="1886"/>
            </a:xfrm>
            <a:custGeom>
              <a:avLst/>
              <a:gdLst>
                <a:gd name="connsiteX0" fmla="*/ 1428 w 2595"/>
                <a:gd name="connsiteY0" fmla="*/ 787 h 1886"/>
                <a:gd name="connsiteX1" fmla="*/ -1167 w 2595"/>
                <a:gd name="connsiteY1" fmla="*/ -1100 h 1886"/>
                <a:gd name="connsiteX2" fmla="*/ -1167 w 2595"/>
                <a:gd name="connsiteY2" fmla="*/ -1100 h 1886"/>
                <a:gd name="connsiteX3" fmla="*/ -1167 w 2595"/>
                <a:gd name="connsiteY3" fmla="*/ -1100 h 1886"/>
                <a:gd name="connsiteX4" fmla="*/ 1428 w 2595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6">
                  <a:moveTo>
                    <a:pt x="1428" y="78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225" y="317"/>
                    <a:pt x="142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1" name="Полилиния: фигура 2710">
              <a:extLst>
                <a:ext uri="{FF2B5EF4-FFF2-40B4-BE49-F238E27FC236}">
                  <a16:creationId xmlns:a16="http://schemas.microsoft.com/office/drawing/2014/main" id="{55C03050-5108-C3E3-F934-48619C68EBAC}"/>
                </a:ext>
              </a:extLst>
            </p:cNvPr>
            <p:cNvSpPr/>
            <p:nvPr/>
          </p:nvSpPr>
          <p:spPr>
            <a:xfrm>
              <a:off x="2656592" y="4350048"/>
              <a:ext cx="1886" cy="103"/>
            </a:xfrm>
            <a:custGeom>
              <a:avLst/>
              <a:gdLst>
                <a:gd name="connsiteX0" fmla="*/ -1167 w 1886"/>
                <a:gd name="connsiteY0" fmla="*/ -996 h 103"/>
                <a:gd name="connsiteX1" fmla="*/ 720 w 1886"/>
                <a:gd name="connsiteY1" fmla="*/ -996 h 103"/>
                <a:gd name="connsiteX2" fmla="*/ 720 w 1886"/>
                <a:gd name="connsiteY2" fmla="*/ -996 h 103"/>
                <a:gd name="connsiteX3" fmla="*/ 720 w 1886"/>
                <a:gd name="connsiteY3" fmla="*/ -996 h 103"/>
                <a:gd name="connsiteX4" fmla="*/ -1167 w 1886"/>
                <a:gd name="connsiteY4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03">
                  <a:moveTo>
                    <a:pt x="-1167" y="-996"/>
                  </a:moveTo>
                  <a:cubicBezTo>
                    <a:pt x="483" y="-996"/>
                    <a:pt x="-1167" y="-996"/>
                    <a:pt x="720" y="-996"/>
                  </a:cubicBezTo>
                  <a:lnTo>
                    <a:pt x="720" y="-996"/>
                  </a:lnTo>
                  <a:lnTo>
                    <a:pt x="720" y="-996"/>
                  </a:lnTo>
                  <a:cubicBezTo>
                    <a:pt x="720" y="-996"/>
                    <a:pt x="-1167" y="-1230"/>
                    <a:pt x="-11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2" name="Полилиния: фигура 2711">
              <a:extLst>
                <a:ext uri="{FF2B5EF4-FFF2-40B4-BE49-F238E27FC236}">
                  <a16:creationId xmlns:a16="http://schemas.microsoft.com/office/drawing/2014/main" id="{3A765A4F-851F-A686-6DF7-3B2C64B30238}"/>
                </a:ext>
              </a:extLst>
            </p:cNvPr>
            <p:cNvSpPr/>
            <p:nvPr/>
          </p:nvSpPr>
          <p:spPr>
            <a:xfrm>
              <a:off x="2796755" y="4409505"/>
              <a:ext cx="503" cy="1529"/>
            </a:xfrm>
            <a:custGeom>
              <a:avLst/>
              <a:gdLst>
                <a:gd name="connsiteX0" fmla="*/ -691 w 503"/>
                <a:gd name="connsiteY0" fmla="*/ 429 h 1529"/>
                <a:gd name="connsiteX1" fmla="*/ -691 w 503"/>
                <a:gd name="connsiteY1" fmla="*/ 429 h 1529"/>
                <a:gd name="connsiteX2" fmla="*/ -691 w 503"/>
                <a:gd name="connsiteY2" fmla="*/ -988 h 1529"/>
                <a:gd name="connsiteX3" fmla="*/ -691 w 503"/>
                <a:gd name="connsiteY3" fmla="*/ -988 h 1529"/>
                <a:gd name="connsiteX4" fmla="*/ -691 w 503"/>
                <a:gd name="connsiteY4" fmla="*/ -988 h 1529"/>
                <a:gd name="connsiteX5" fmla="*/ -691 w 503"/>
                <a:gd name="connsiteY5" fmla="*/ 429 h 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3" h="1529">
                  <a:moveTo>
                    <a:pt x="-691" y="429"/>
                  </a:moveTo>
                  <a:cubicBezTo>
                    <a:pt x="-691" y="429"/>
                    <a:pt x="-691" y="429"/>
                    <a:pt x="-691" y="429"/>
                  </a:cubicBezTo>
                  <a:cubicBezTo>
                    <a:pt x="-691" y="429"/>
                    <a:pt x="-691" y="429"/>
                    <a:pt x="-691" y="-988"/>
                  </a:cubicBezTo>
                  <a:lnTo>
                    <a:pt x="-691" y="-988"/>
                  </a:lnTo>
                  <a:lnTo>
                    <a:pt x="-691" y="-988"/>
                  </a:lnTo>
                  <a:cubicBezTo>
                    <a:pt x="-455" y="-1225"/>
                    <a:pt x="-1872" y="-1225"/>
                    <a:pt x="-691" y="4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3" name="Полилиния: фигура 2712">
              <a:extLst>
                <a:ext uri="{FF2B5EF4-FFF2-40B4-BE49-F238E27FC236}">
                  <a16:creationId xmlns:a16="http://schemas.microsoft.com/office/drawing/2014/main" id="{62ED713C-8518-D58F-87BD-C2211B348EBA}"/>
                </a:ext>
              </a:extLst>
            </p:cNvPr>
            <p:cNvSpPr/>
            <p:nvPr/>
          </p:nvSpPr>
          <p:spPr>
            <a:xfrm>
              <a:off x="2667446" y="4303901"/>
              <a:ext cx="2595" cy="1886"/>
            </a:xfrm>
            <a:custGeom>
              <a:avLst/>
              <a:gdLst>
                <a:gd name="connsiteX0" fmla="*/ 1428 w 2595"/>
                <a:gd name="connsiteY0" fmla="*/ 787 h 1886"/>
                <a:gd name="connsiteX1" fmla="*/ -1167 w 2595"/>
                <a:gd name="connsiteY1" fmla="*/ -1100 h 1886"/>
                <a:gd name="connsiteX2" fmla="*/ -1167 w 2595"/>
                <a:gd name="connsiteY2" fmla="*/ -1100 h 1886"/>
                <a:gd name="connsiteX3" fmla="*/ -1167 w 2595"/>
                <a:gd name="connsiteY3" fmla="*/ -1100 h 1886"/>
                <a:gd name="connsiteX4" fmla="*/ 1428 w 2595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886">
                  <a:moveTo>
                    <a:pt x="1428" y="787"/>
                  </a:moveTo>
                  <a:cubicBezTo>
                    <a:pt x="1428" y="787"/>
                    <a:pt x="-459" y="787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1" y="553"/>
                    <a:pt x="142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4" name="Полилиния: фигура 2713">
              <a:extLst>
                <a:ext uri="{FF2B5EF4-FFF2-40B4-BE49-F238E27FC236}">
                  <a16:creationId xmlns:a16="http://schemas.microsoft.com/office/drawing/2014/main" id="{435DB80B-CC70-B0A0-FA36-A53DBE24F239}"/>
                </a:ext>
              </a:extLst>
            </p:cNvPr>
            <p:cNvSpPr/>
            <p:nvPr/>
          </p:nvSpPr>
          <p:spPr>
            <a:xfrm>
              <a:off x="2672202" y="4303170"/>
              <a:ext cx="2497" cy="1440"/>
            </a:xfrm>
            <a:custGeom>
              <a:avLst/>
              <a:gdLst>
                <a:gd name="connsiteX0" fmla="*/ 684 w 2497"/>
                <a:gd name="connsiteY0" fmla="*/ 340 h 1440"/>
                <a:gd name="connsiteX1" fmla="*/ -733 w 2497"/>
                <a:gd name="connsiteY1" fmla="*/ -1077 h 1440"/>
                <a:gd name="connsiteX2" fmla="*/ -733 w 2497"/>
                <a:gd name="connsiteY2" fmla="*/ -1077 h 1440"/>
                <a:gd name="connsiteX3" fmla="*/ 684 w 2497"/>
                <a:gd name="connsiteY3" fmla="*/ 340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7" h="1440">
                  <a:moveTo>
                    <a:pt x="684" y="340"/>
                  </a:moveTo>
                  <a:cubicBezTo>
                    <a:pt x="3044" y="340"/>
                    <a:pt x="-1911" y="-1313"/>
                    <a:pt x="-733" y="-1077"/>
                  </a:cubicBezTo>
                  <a:cubicBezTo>
                    <a:pt x="448" y="-841"/>
                    <a:pt x="-2147" y="-1077"/>
                    <a:pt x="-733" y="-1077"/>
                  </a:cubicBezTo>
                  <a:cubicBezTo>
                    <a:pt x="-24" y="-841"/>
                    <a:pt x="448" y="-368"/>
                    <a:pt x="684" y="3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5" name="Полилиния: фигура 2714">
              <a:extLst>
                <a:ext uri="{FF2B5EF4-FFF2-40B4-BE49-F238E27FC236}">
                  <a16:creationId xmlns:a16="http://schemas.microsoft.com/office/drawing/2014/main" id="{A18893A4-830F-6108-EBEC-CA6869304CDC}"/>
                </a:ext>
              </a:extLst>
            </p:cNvPr>
            <p:cNvSpPr/>
            <p:nvPr/>
          </p:nvSpPr>
          <p:spPr>
            <a:xfrm>
              <a:off x="4219441" y="4418112"/>
              <a:ext cx="323518" cy="364107"/>
            </a:xfrm>
            <a:custGeom>
              <a:avLst/>
              <a:gdLst>
                <a:gd name="connsiteX0" fmla="*/ -1167 w 323518"/>
                <a:gd name="connsiteY0" fmla="*/ 156295 h 364107"/>
                <a:gd name="connsiteX1" fmla="*/ 133573 w 323518"/>
                <a:gd name="connsiteY1" fmla="*/ 363008 h 364107"/>
                <a:gd name="connsiteX2" fmla="*/ 322351 w 323518"/>
                <a:gd name="connsiteY2" fmla="*/ 299060 h 364107"/>
                <a:gd name="connsiteX3" fmla="*/ 246605 w 323518"/>
                <a:gd name="connsiteY3" fmla="*/ 137888 h 364107"/>
                <a:gd name="connsiteX4" fmla="*/ 121301 w 323518"/>
                <a:gd name="connsiteY4" fmla="*/ -1100 h 36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18" h="364107">
                  <a:moveTo>
                    <a:pt x="-1167" y="156295"/>
                  </a:moveTo>
                  <a:cubicBezTo>
                    <a:pt x="63253" y="210334"/>
                    <a:pt x="110211" y="282304"/>
                    <a:pt x="133573" y="363008"/>
                  </a:cubicBezTo>
                  <a:lnTo>
                    <a:pt x="322351" y="299060"/>
                  </a:lnTo>
                  <a:cubicBezTo>
                    <a:pt x="303472" y="242426"/>
                    <a:pt x="278224" y="188387"/>
                    <a:pt x="246605" y="137888"/>
                  </a:cubicBezTo>
                  <a:cubicBezTo>
                    <a:pt x="213095" y="84794"/>
                    <a:pt x="170619" y="37836"/>
                    <a:pt x="121301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6" name="Полилиния: фигура 2715">
              <a:extLst>
                <a:ext uri="{FF2B5EF4-FFF2-40B4-BE49-F238E27FC236}">
                  <a16:creationId xmlns:a16="http://schemas.microsoft.com/office/drawing/2014/main" id="{A1CA5469-35CE-4E55-F07D-DFBA68DDFC3D}"/>
                </a:ext>
              </a:extLst>
            </p:cNvPr>
            <p:cNvSpPr/>
            <p:nvPr/>
          </p:nvSpPr>
          <p:spPr>
            <a:xfrm>
              <a:off x="4457656" y="4742105"/>
              <a:ext cx="2123" cy="103"/>
            </a:xfrm>
            <a:custGeom>
              <a:avLst/>
              <a:gdLst>
                <a:gd name="connsiteX0" fmla="*/ -104 w 2123"/>
                <a:gd name="connsiteY0" fmla="*/ -1100 h 103"/>
                <a:gd name="connsiteX1" fmla="*/ -104 w 2123"/>
                <a:gd name="connsiteY1" fmla="*/ -1100 h 103"/>
                <a:gd name="connsiteX2" fmla="*/ -104 w 2123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3" h="103">
                  <a:moveTo>
                    <a:pt x="-104" y="-1100"/>
                  </a:moveTo>
                  <a:cubicBezTo>
                    <a:pt x="1310" y="-1100"/>
                    <a:pt x="1310" y="-1100"/>
                    <a:pt x="-104" y="-1100"/>
                  </a:cubicBezTo>
                  <a:cubicBezTo>
                    <a:pt x="-1521" y="-1100"/>
                    <a:pt x="-1521" y="-867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7" name="Полилиния: фигура 2716">
              <a:extLst>
                <a:ext uri="{FF2B5EF4-FFF2-40B4-BE49-F238E27FC236}">
                  <a16:creationId xmlns:a16="http://schemas.microsoft.com/office/drawing/2014/main" id="{0B4F5DCA-BC14-4ABC-26E7-9772F8493F59}"/>
                </a:ext>
              </a:extLst>
            </p:cNvPr>
            <p:cNvSpPr/>
            <p:nvPr/>
          </p:nvSpPr>
          <p:spPr>
            <a:xfrm>
              <a:off x="4453378" y="4743756"/>
              <a:ext cx="2061" cy="23597"/>
            </a:xfrm>
            <a:custGeom>
              <a:avLst/>
              <a:gdLst>
                <a:gd name="connsiteX0" fmla="*/ 161 w 2061"/>
                <a:gd name="connsiteY0" fmla="*/ -1100 h 23597"/>
                <a:gd name="connsiteX1" fmla="*/ 161 w 2061"/>
                <a:gd name="connsiteY1" fmla="*/ -1100 h 23597"/>
                <a:gd name="connsiteX2" fmla="*/ 161 w 206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1" h="23597">
                  <a:moveTo>
                    <a:pt x="161" y="-1100"/>
                  </a:moveTo>
                  <a:cubicBezTo>
                    <a:pt x="161" y="-1100"/>
                    <a:pt x="1811" y="-1100"/>
                    <a:pt x="161" y="-1100"/>
                  </a:cubicBezTo>
                  <a:cubicBezTo>
                    <a:pt x="-1490" y="-1100"/>
                    <a:pt x="-1726" y="-1100"/>
                    <a:pt x="1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8" name="Полилиния: фигура 2717">
              <a:extLst>
                <a:ext uri="{FF2B5EF4-FFF2-40B4-BE49-F238E27FC236}">
                  <a16:creationId xmlns:a16="http://schemas.microsoft.com/office/drawing/2014/main" id="{E70DC70D-36D7-9CF8-ACA1-039D885BD6AE}"/>
                </a:ext>
              </a:extLst>
            </p:cNvPr>
            <p:cNvSpPr/>
            <p:nvPr/>
          </p:nvSpPr>
          <p:spPr>
            <a:xfrm>
              <a:off x="4460369" y="4738092"/>
              <a:ext cx="1181" cy="23597"/>
            </a:xfrm>
            <a:custGeom>
              <a:avLst/>
              <a:gdLst>
                <a:gd name="connsiteX0" fmla="*/ 14 w 1181"/>
                <a:gd name="connsiteY0" fmla="*/ -1100 h 23597"/>
                <a:gd name="connsiteX1" fmla="*/ 14 w 1181"/>
                <a:gd name="connsiteY1" fmla="*/ -1100 h 23597"/>
                <a:gd name="connsiteX2" fmla="*/ -1167 w 118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3597">
                  <a:moveTo>
                    <a:pt x="14" y="-1100"/>
                  </a:moveTo>
                  <a:cubicBezTo>
                    <a:pt x="14" y="-1100"/>
                    <a:pt x="14" y="-1100"/>
                    <a:pt x="14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19" name="Полилиния: фигура 2718">
              <a:extLst>
                <a:ext uri="{FF2B5EF4-FFF2-40B4-BE49-F238E27FC236}">
                  <a16:creationId xmlns:a16="http://schemas.microsoft.com/office/drawing/2014/main" id="{30FC8F45-A689-1310-97D9-C70975075846}"/>
                </a:ext>
              </a:extLst>
            </p:cNvPr>
            <p:cNvSpPr/>
            <p:nvPr/>
          </p:nvSpPr>
          <p:spPr>
            <a:xfrm>
              <a:off x="4492579" y="4717563"/>
              <a:ext cx="2713" cy="104"/>
            </a:xfrm>
            <a:custGeom>
              <a:avLst/>
              <a:gdLst>
                <a:gd name="connsiteX0" fmla="*/ -104 w 2713"/>
                <a:gd name="connsiteY0" fmla="*/ -1100 h 104"/>
                <a:gd name="connsiteX1" fmla="*/ 1546 w 2713"/>
                <a:gd name="connsiteY1" fmla="*/ -1100 h 104"/>
                <a:gd name="connsiteX2" fmla="*/ -104 w 2713"/>
                <a:gd name="connsiteY2" fmla="*/ -1100 h 104"/>
                <a:gd name="connsiteX3" fmla="*/ -104 w 2713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3" h="104">
                  <a:moveTo>
                    <a:pt x="-104" y="-1100"/>
                  </a:moveTo>
                  <a:lnTo>
                    <a:pt x="1546" y="-1100"/>
                  </a:lnTo>
                  <a:lnTo>
                    <a:pt x="-104" y="-1100"/>
                  </a:lnTo>
                  <a:cubicBezTo>
                    <a:pt x="-1521" y="-1100"/>
                    <a:pt x="-1521" y="-864"/>
                    <a:pt x="-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0" name="Полилиния: фигура 2719">
              <a:extLst>
                <a:ext uri="{FF2B5EF4-FFF2-40B4-BE49-F238E27FC236}">
                  <a16:creationId xmlns:a16="http://schemas.microsoft.com/office/drawing/2014/main" id="{CAB0DEBA-1FCD-8C72-A252-48AC6461C91D}"/>
                </a:ext>
              </a:extLst>
            </p:cNvPr>
            <p:cNvSpPr/>
            <p:nvPr/>
          </p:nvSpPr>
          <p:spPr>
            <a:xfrm>
              <a:off x="4452568" y="4739716"/>
              <a:ext cx="3422" cy="1683"/>
            </a:xfrm>
            <a:custGeom>
              <a:avLst/>
              <a:gdLst>
                <a:gd name="connsiteX0" fmla="*/ 1207 w 3422"/>
                <a:gd name="connsiteY0" fmla="*/ 107 h 1683"/>
                <a:gd name="connsiteX1" fmla="*/ 1207 w 3422"/>
                <a:gd name="connsiteY1" fmla="*/ -1074 h 1683"/>
                <a:gd name="connsiteX2" fmla="*/ -680 w 3422"/>
                <a:gd name="connsiteY2" fmla="*/ 107 h 1683"/>
                <a:gd name="connsiteX3" fmla="*/ 1207 w 3422"/>
                <a:gd name="connsiteY3" fmla="*/ 107 h 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2" h="1683">
                  <a:moveTo>
                    <a:pt x="1207" y="107"/>
                  </a:moveTo>
                  <a:cubicBezTo>
                    <a:pt x="1207" y="107"/>
                    <a:pt x="3566" y="-1310"/>
                    <a:pt x="1207" y="-1074"/>
                  </a:cubicBezTo>
                  <a:cubicBezTo>
                    <a:pt x="-1152" y="-837"/>
                    <a:pt x="1207" y="-1074"/>
                    <a:pt x="-680" y="107"/>
                  </a:cubicBezTo>
                  <a:cubicBezTo>
                    <a:pt x="-2570" y="1288"/>
                    <a:pt x="1679" y="-129"/>
                    <a:pt x="1207" y="1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1" name="Полилиния: фигура 2720">
              <a:extLst>
                <a:ext uri="{FF2B5EF4-FFF2-40B4-BE49-F238E27FC236}">
                  <a16:creationId xmlns:a16="http://schemas.microsoft.com/office/drawing/2014/main" id="{B351463B-F479-9779-90CA-93D308E402DE}"/>
                </a:ext>
              </a:extLst>
            </p:cNvPr>
            <p:cNvSpPr/>
            <p:nvPr/>
          </p:nvSpPr>
          <p:spPr>
            <a:xfrm>
              <a:off x="4492697" y="4714495"/>
              <a:ext cx="3776" cy="1650"/>
            </a:xfrm>
            <a:custGeom>
              <a:avLst/>
              <a:gdLst>
                <a:gd name="connsiteX0" fmla="*/ 486 w 3776"/>
                <a:gd name="connsiteY0" fmla="*/ 314 h 1650"/>
                <a:gd name="connsiteX1" fmla="*/ 2609 w 3776"/>
                <a:gd name="connsiteY1" fmla="*/ -1100 h 1650"/>
                <a:gd name="connsiteX2" fmla="*/ -1167 w 3776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1650">
                  <a:moveTo>
                    <a:pt x="486" y="314"/>
                  </a:moveTo>
                  <a:lnTo>
                    <a:pt x="2609" y="-1100"/>
                  </a:lnTo>
                  <a:cubicBezTo>
                    <a:pt x="1192" y="-864"/>
                    <a:pt x="14" y="-155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2" name="Полилиния: фигура 2721">
              <a:extLst>
                <a:ext uri="{FF2B5EF4-FFF2-40B4-BE49-F238E27FC236}">
                  <a16:creationId xmlns:a16="http://schemas.microsoft.com/office/drawing/2014/main" id="{580B3788-F1BA-A468-21F3-C09C692A4993}"/>
                </a:ext>
              </a:extLst>
            </p:cNvPr>
            <p:cNvSpPr/>
            <p:nvPr/>
          </p:nvSpPr>
          <p:spPr>
            <a:xfrm>
              <a:off x="4462938" y="4731406"/>
              <a:ext cx="1743" cy="314"/>
            </a:xfrm>
            <a:custGeom>
              <a:avLst/>
              <a:gdLst>
                <a:gd name="connsiteX0" fmla="*/ -668 w 1743"/>
                <a:gd name="connsiteY0" fmla="*/ -785 h 314"/>
                <a:gd name="connsiteX1" fmla="*/ -668 w 1743"/>
                <a:gd name="connsiteY1" fmla="*/ -785 h 314"/>
                <a:gd name="connsiteX2" fmla="*/ -668 w 174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3" h="314">
                  <a:moveTo>
                    <a:pt x="-668" y="-785"/>
                  </a:moveTo>
                  <a:cubicBezTo>
                    <a:pt x="749" y="-785"/>
                    <a:pt x="1218" y="-785"/>
                    <a:pt x="-668" y="-785"/>
                  </a:cubicBezTo>
                  <a:cubicBezTo>
                    <a:pt x="-2555" y="-785"/>
                    <a:pt x="1691" y="-1494"/>
                    <a:pt x="-66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3" name="Полилиния: фигура 2722">
              <a:extLst>
                <a:ext uri="{FF2B5EF4-FFF2-40B4-BE49-F238E27FC236}">
                  <a16:creationId xmlns:a16="http://schemas.microsoft.com/office/drawing/2014/main" id="{E0105633-3B94-97BD-E466-A724F4E9A906}"/>
                </a:ext>
              </a:extLst>
            </p:cNvPr>
            <p:cNvSpPr/>
            <p:nvPr/>
          </p:nvSpPr>
          <p:spPr>
            <a:xfrm>
              <a:off x="4493458" y="4709068"/>
              <a:ext cx="4429" cy="2044"/>
            </a:xfrm>
            <a:custGeom>
              <a:avLst/>
              <a:gdLst>
                <a:gd name="connsiteX0" fmla="*/ 2321 w 4429"/>
                <a:gd name="connsiteY0" fmla="*/ 787 h 2044"/>
                <a:gd name="connsiteX1" fmla="*/ 2321 w 4429"/>
                <a:gd name="connsiteY1" fmla="*/ 787 h 2044"/>
                <a:gd name="connsiteX2" fmla="*/ 667 w 4429"/>
                <a:gd name="connsiteY2" fmla="*/ 787 h 2044"/>
                <a:gd name="connsiteX3" fmla="*/ 3262 w 4429"/>
                <a:gd name="connsiteY3" fmla="*/ -1100 h 2044"/>
                <a:gd name="connsiteX4" fmla="*/ -747 w 4429"/>
                <a:gd name="connsiteY4" fmla="*/ -1100 h 2044"/>
                <a:gd name="connsiteX5" fmla="*/ -747 w 4429"/>
                <a:gd name="connsiteY5" fmla="*/ 314 h 2044"/>
                <a:gd name="connsiteX6" fmla="*/ 1612 w 4429"/>
                <a:gd name="connsiteY6" fmla="*/ 314 h 2044"/>
                <a:gd name="connsiteX7" fmla="*/ -42 w 4429"/>
                <a:gd name="connsiteY7" fmla="*/ 314 h 2044"/>
                <a:gd name="connsiteX8" fmla="*/ -42 w 4429"/>
                <a:gd name="connsiteY8" fmla="*/ 314 h 2044"/>
                <a:gd name="connsiteX9" fmla="*/ 2321 w 4429"/>
                <a:gd name="connsiteY9" fmla="*/ 787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9" h="2044">
                  <a:moveTo>
                    <a:pt x="2321" y="787"/>
                  </a:moveTo>
                  <a:cubicBezTo>
                    <a:pt x="2321" y="787"/>
                    <a:pt x="2321" y="787"/>
                    <a:pt x="2321" y="787"/>
                  </a:cubicBezTo>
                  <a:cubicBezTo>
                    <a:pt x="2321" y="787"/>
                    <a:pt x="2321" y="787"/>
                    <a:pt x="667" y="787"/>
                  </a:cubicBezTo>
                  <a:cubicBezTo>
                    <a:pt x="1612" y="314"/>
                    <a:pt x="2557" y="-158"/>
                    <a:pt x="3262" y="-1100"/>
                  </a:cubicBezTo>
                  <a:cubicBezTo>
                    <a:pt x="195" y="-1100"/>
                    <a:pt x="195" y="-1100"/>
                    <a:pt x="-747" y="-1100"/>
                  </a:cubicBezTo>
                  <a:cubicBezTo>
                    <a:pt x="-1692" y="-1100"/>
                    <a:pt x="-747" y="-1100"/>
                    <a:pt x="-747" y="314"/>
                  </a:cubicBezTo>
                  <a:cubicBezTo>
                    <a:pt x="-747" y="1731"/>
                    <a:pt x="-747" y="314"/>
                    <a:pt x="1612" y="314"/>
                  </a:cubicBezTo>
                  <a:cubicBezTo>
                    <a:pt x="3971" y="314"/>
                    <a:pt x="1612" y="314"/>
                    <a:pt x="-42" y="314"/>
                  </a:cubicBezTo>
                  <a:cubicBezTo>
                    <a:pt x="-1692" y="314"/>
                    <a:pt x="-42" y="314"/>
                    <a:pt x="-42" y="314"/>
                  </a:cubicBezTo>
                  <a:cubicBezTo>
                    <a:pt x="667" y="550"/>
                    <a:pt x="1612" y="787"/>
                    <a:pt x="232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4" name="Полилиния: фигура 2723">
              <a:extLst>
                <a:ext uri="{FF2B5EF4-FFF2-40B4-BE49-F238E27FC236}">
                  <a16:creationId xmlns:a16="http://schemas.microsoft.com/office/drawing/2014/main" id="{75553957-1EC3-9B5A-B5ED-AE89675C5B3D}"/>
                </a:ext>
              </a:extLst>
            </p:cNvPr>
            <p:cNvSpPr/>
            <p:nvPr/>
          </p:nvSpPr>
          <p:spPr>
            <a:xfrm>
              <a:off x="4464542" y="4730070"/>
              <a:ext cx="2198" cy="208"/>
            </a:xfrm>
            <a:custGeom>
              <a:avLst/>
              <a:gdLst>
                <a:gd name="connsiteX0" fmla="*/ -386 w 2198"/>
                <a:gd name="connsiteY0" fmla="*/ -1100 h 208"/>
                <a:gd name="connsiteX1" fmla="*/ 1031 w 2198"/>
                <a:gd name="connsiteY1" fmla="*/ -1100 h 208"/>
                <a:gd name="connsiteX2" fmla="*/ -150 w 2198"/>
                <a:gd name="connsiteY2" fmla="*/ -1100 h 208"/>
                <a:gd name="connsiteX3" fmla="*/ -386 w 2198"/>
                <a:gd name="connsiteY3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" h="208">
                  <a:moveTo>
                    <a:pt x="-386" y="-1100"/>
                  </a:moveTo>
                  <a:lnTo>
                    <a:pt x="1031" y="-1100"/>
                  </a:lnTo>
                  <a:lnTo>
                    <a:pt x="-150" y="-1100"/>
                  </a:lnTo>
                  <a:cubicBezTo>
                    <a:pt x="-150" y="-1100"/>
                    <a:pt x="-2273" y="-631"/>
                    <a:pt x="-3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5" name="Полилиния: фигура 2724">
              <a:extLst>
                <a:ext uri="{FF2B5EF4-FFF2-40B4-BE49-F238E27FC236}">
                  <a16:creationId xmlns:a16="http://schemas.microsoft.com/office/drawing/2014/main" id="{F44BCF41-C5DD-DC82-8217-E61B9501C7DF}"/>
                </a:ext>
              </a:extLst>
            </p:cNvPr>
            <p:cNvSpPr/>
            <p:nvPr/>
          </p:nvSpPr>
          <p:spPr>
            <a:xfrm>
              <a:off x="4453395" y="4732666"/>
              <a:ext cx="838" cy="314"/>
            </a:xfrm>
            <a:custGeom>
              <a:avLst/>
              <a:gdLst>
                <a:gd name="connsiteX0" fmla="*/ -329 w 838"/>
                <a:gd name="connsiteY0" fmla="*/ -1100 h 314"/>
                <a:gd name="connsiteX1" fmla="*/ -329 w 838"/>
                <a:gd name="connsiteY1" fmla="*/ -1100 h 314"/>
                <a:gd name="connsiteX2" fmla="*/ -329 w 83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314">
                  <a:moveTo>
                    <a:pt x="-329" y="-1100"/>
                  </a:moveTo>
                  <a:cubicBezTo>
                    <a:pt x="-329" y="-1100"/>
                    <a:pt x="-329" y="-1100"/>
                    <a:pt x="-329" y="-1100"/>
                  </a:cubicBezTo>
                  <a:cubicBezTo>
                    <a:pt x="-329" y="-1100"/>
                    <a:pt x="-2215" y="-392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6" name="Полилиния: фигура 2725">
              <a:extLst>
                <a:ext uri="{FF2B5EF4-FFF2-40B4-BE49-F238E27FC236}">
                  <a16:creationId xmlns:a16="http://schemas.microsoft.com/office/drawing/2014/main" id="{CC2B489B-DA17-E99C-79A2-CBA2BF388300}"/>
                </a:ext>
              </a:extLst>
            </p:cNvPr>
            <p:cNvSpPr/>
            <p:nvPr/>
          </p:nvSpPr>
          <p:spPr>
            <a:xfrm>
              <a:off x="4503605" y="4699393"/>
              <a:ext cx="418" cy="104"/>
            </a:xfrm>
            <a:custGeom>
              <a:avLst/>
              <a:gdLst>
                <a:gd name="connsiteX0" fmla="*/ -749 w 418"/>
                <a:gd name="connsiteY0" fmla="*/ -1100 h 104"/>
                <a:gd name="connsiteX1" fmla="*/ -749 w 418"/>
                <a:gd name="connsiteY1" fmla="*/ -1100 h 104"/>
                <a:gd name="connsiteX2" fmla="*/ -749 w 418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04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-864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7" name="Полилиния: фигура 2726">
              <a:extLst>
                <a:ext uri="{FF2B5EF4-FFF2-40B4-BE49-F238E27FC236}">
                  <a16:creationId xmlns:a16="http://schemas.microsoft.com/office/drawing/2014/main" id="{F0E9A02E-1E9D-D8DF-FEE1-751B75204587}"/>
                </a:ext>
              </a:extLst>
            </p:cNvPr>
            <p:cNvSpPr/>
            <p:nvPr/>
          </p:nvSpPr>
          <p:spPr>
            <a:xfrm>
              <a:off x="4453443" y="4728968"/>
              <a:ext cx="2206" cy="1258"/>
            </a:xfrm>
            <a:custGeom>
              <a:avLst/>
              <a:gdLst>
                <a:gd name="connsiteX0" fmla="*/ 96 w 2206"/>
                <a:gd name="connsiteY0" fmla="*/ -470 h 1258"/>
                <a:gd name="connsiteX1" fmla="*/ 96 w 2206"/>
                <a:gd name="connsiteY1" fmla="*/ -470 h 1258"/>
                <a:gd name="connsiteX2" fmla="*/ 96 w 2206"/>
                <a:gd name="connsiteY2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6" h="1258">
                  <a:moveTo>
                    <a:pt x="96" y="-470"/>
                  </a:moveTo>
                  <a:cubicBezTo>
                    <a:pt x="96" y="-470"/>
                    <a:pt x="2219" y="-1887"/>
                    <a:pt x="96" y="-470"/>
                  </a:cubicBezTo>
                  <a:cubicBezTo>
                    <a:pt x="-2027" y="944"/>
                    <a:pt x="-1085" y="-470"/>
                    <a:pt x="9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8" name="Полилиния: фигура 2727">
              <a:extLst>
                <a:ext uri="{FF2B5EF4-FFF2-40B4-BE49-F238E27FC236}">
                  <a16:creationId xmlns:a16="http://schemas.microsoft.com/office/drawing/2014/main" id="{3AAE9074-980D-FBCA-9780-34D7667FE561}"/>
                </a:ext>
              </a:extLst>
            </p:cNvPr>
            <p:cNvSpPr/>
            <p:nvPr/>
          </p:nvSpPr>
          <p:spPr>
            <a:xfrm>
              <a:off x="4476180" y="4710383"/>
              <a:ext cx="2122" cy="432"/>
            </a:xfrm>
            <a:custGeom>
              <a:avLst/>
              <a:gdLst>
                <a:gd name="connsiteX0" fmla="*/ 956 w 2122"/>
                <a:gd name="connsiteY0" fmla="*/ -1001 h 432"/>
                <a:gd name="connsiteX1" fmla="*/ -1167 w 2122"/>
                <a:gd name="connsiteY1" fmla="*/ -1001 h 432"/>
                <a:gd name="connsiteX2" fmla="*/ -1167 w 2122"/>
                <a:gd name="connsiteY2" fmla="*/ -1001 h 432"/>
                <a:gd name="connsiteX3" fmla="*/ 956 w 2122"/>
                <a:gd name="connsiteY3" fmla="*/ -1001 h 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432">
                  <a:moveTo>
                    <a:pt x="956" y="-1001"/>
                  </a:moveTo>
                  <a:cubicBezTo>
                    <a:pt x="956" y="-1001"/>
                    <a:pt x="-225" y="-1001"/>
                    <a:pt x="-1167" y="-1001"/>
                  </a:cubicBezTo>
                  <a:lnTo>
                    <a:pt x="-1167" y="-1001"/>
                  </a:lnTo>
                  <a:cubicBezTo>
                    <a:pt x="720" y="-1473"/>
                    <a:pt x="-1167" y="-56"/>
                    <a:pt x="956" y="-10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29" name="Полилиния: фигура 2728">
              <a:extLst>
                <a:ext uri="{FF2B5EF4-FFF2-40B4-BE49-F238E27FC236}">
                  <a16:creationId xmlns:a16="http://schemas.microsoft.com/office/drawing/2014/main" id="{F28F99B8-C120-3F1D-DAE2-BD8472ED0473}"/>
                </a:ext>
              </a:extLst>
            </p:cNvPr>
            <p:cNvSpPr/>
            <p:nvPr/>
          </p:nvSpPr>
          <p:spPr>
            <a:xfrm>
              <a:off x="4445739" y="4728181"/>
              <a:ext cx="3067" cy="1889"/>
            </a:xfrm>
            <a:custGeom>
              <a:avLst/>
              <a:gdLst>
                <a:gd name="connsiteX0" fmla="*/ 1901 w 3067"/>
                <a:gd name="connsiteY0" fmla="*/ -1100 h 1889"/>
                <a:gd name="connsiteX1" fmla="*/ -1167 w 3067"/>
                <a:gd name="connsiteY1" fmla="*/ 789 h 1889"/>
                <a:gd name="connsiteX2" fmla="*/ 1901 w 3067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889">
                  <a:moveTo>
                    <a:pt x="1901" y="-1100"/>
                  </a:moveTo>
                  <a:cubicBezTo>
                    <a:pt x="720" y="-1100"/>
                    <a:pt x="720" y="-1100"/>
                    <a:pt x="-1167" y="789"/>
                  </a:cubicBezTo>
                  <a:cubicBezTo>
                    <a:pt x="720" y="553"/>
                    <a:pt x="1192" y="-628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0" name="Полилиния: фигура 2729">
              <a:extLst>
                <a:ext uri="{FF2B5EF4-FFF2-40B4-BE49-F238E27FC236}">
                  <a16:creationId xmlns:a16="http://schemas.microsoft.com/office/drawing/2014/main" id="{3D5139E8-BE13-8F13-5CA3-976AD25516FF}"/>
                </a:ext>
              </a:extLst>
            </p:cNvPr>
            <p:cNvSpPr/>
            <p:nvPr/>
          </p:nvSpPr>
          <p:spPr>
            <a:xfrm>
              <a:off x="4449038" y="4723935"/>
              <a:ext cx="1891" cy="2113"/>
            </a:xfrm>
            <a:custGeom>
              <a:avLst/>
              <a:gdLst>
                <a:gd name="connsiteX0" fmla="*/ 724 w 1891"/>
                <a:gd name="connsiteY0" fmla="*/ -1100 h 2113"/>
                <a:gd name="connsiteX1" fmla="*/ 724 w 1891"/>
                <a:gd name="connsiteY1" fmla="*/ -1100 h 2113"/>
                <a:gd name="connsiteX2" fmla="*/ -690 w 1891"/>
                <a:gd name="connsiteY2" fmla="*/ 550 h 2113"/>
                <a:gd name="connsiteX3" fmla="*/ 724 w 1891"/>
                <a:gd name="connsiteY3" fmla="*/ -1100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1" h="2113">
                  <a:moveTo>
                    <a:pt x="724" y="-1100"/>
                  </a:moveTo>
                  <a:cubicBezTo>
                    <a:pt x="724" y="-1100"/>
                    <a:pt x="724" y="-1100"/>
                    <a:pt x="724" y="-1100"/>
                  </a:cubicBezTo>
                  <a:cubicBezTo>
                    <a:pt x="724" y="-1100"/>
                    <a:pt x="724" y="-1100"/>
                    <a:pt x="-690" y="550"/>
                  </a:cubicBezTo>
                  <a:cubicBezTo>
                    <a:pt x="-2107" y="2204"/>
                    <a:pt x="16" y="-1100"/>
                    <a:pt x="7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1" name="Полилиния: фигура 2730">
              <a:extLst>
                <a:ext uri="{FF2B5EF4-FFF2-40B4-BE49-F238E27FC236}">
                  <a16:creationId xmlns:a16="http://schemas.microsoft.com/office/drawing/2014/main" id="{7BE41CA9-50C1-0767-D6AB-FDF8EAE58006}"/>
                </a:ext>
              </a:extLst>
            </p:cNvPr>
            <p:cNvSpPr/>
            <p:nvPr/>
          </p:nvSpPr>
          <p:spPr>
            <a:xfrm>
              <a:off x="4492461" y="4696561"/>
              <a:ext cx="1048" cy="23597"/>
            </a:xfrm>
            <a:custGeom>
              <a:avLst/>
              <a:gdLst>
                <a:gd name="connsiteX0" fmla="*/ -1167 w 1048"/>
                <a:gd name="connsiteY0" fmla="*/ -1100 h 23597"/>
                <a:gd name="connsiteX1" fmla="*/ -1167 w 1048"/>
                <a:gd name="connsiteY1" fmla="*/ -1100 h 23597"/>
                <a:gd name="connsiteX2" fmla="*/ -1167 w 104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3597">
                  <a:moveTo>
                    <a:pt x="-1167" y="-1100"/>
                  </a:moveTo>
                  <a:cubicBezTo>
                    <a:pt x="1192" y="-1100"/>
                    <a:pt x="-1167" y="-1100"/>
                    <a:pt x="-1167" y="-1100"/>
                  </a:cubicBez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2" name="Полилиния: фигура 2731">
              <a:extLst>
                <a:ext uri="{FF2B5EF4-FFF2-40B4-BE49-F238E27FC236}">
                  <a16:creationId xmlns:a16="http://schemas.microsoft.com/office/drawing/2014/main" id="{5C224A5C-FEAE-7B20-9F02-8E5BA59C9BFA}"/>
                </a:ext>
              </a:extLst>
            </p:cNvPr>
            <p:cNvSpPr/>
            <p:nvPr/>
          </p:nvSpPr>
          <p:spPr>
            <a:xfrm>
              <a:off x="4483573" y="4698924"/>
              <a:ext cx="3697" cy="1413"/>
            </a:xfrm>
            <a:custGeom>
              <a:avLst/>
              <a:gdLst>
                <a:gd name="connsiteX0" fmla="*/ -537 w 3697"/>
                <a:gd name="connsiteY0" fmla="*/ -867 h 1413"/>
                <a:gd name="connsiteX1" fmla="*/ -537 w 3697"/>
                <a:gd name="connsiteY1" fmla="*/ 314 h 1413"/>
                <a:gd name="connsiteX2" fmla="*/ 2530 w 3697"/>
                <a:gd name="connsiteY2" fmla="*/ -867 h 1413"/>
                <a:gd name="connsiteX3" fmla="*/ -537 w 3697"/>
                <a:gd name="connsiteY3" fmla="*/ -867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" h="1413">
                  <a:moveTo>
                    <a:pt x="-537" y="-867"/>
                  </a:moveTo>
                  <a:cubicBezTo>
                    <a:pt x="-1955" y="-867"/>
                    <a:pt x="-537" y="-867"/>
                    <a:pt x="-537" y="314"/>
                  </a:cubicBezTo>
                  <a:cubicBezTo>
                    <a:pt x="644" y="77"/>
                    <a:pt x="1586" y="-159"/>
                    <a:pt x="2530" y="-867"/>
                  </a:cubicBezTo>
                  <a:cubicBezTo>
                    <a:pt x="-301" y="-395"/>
                    <a:pt x="2294" y="-1576"/>
                    <a:pt x="-537" y="-8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3" name="Полилиния: фигура 2732">
              <a:extLst>
                <a:ext uri="{FF2B5EF4-FFF2-40B4-BE49-F238E27FC236}">
                  <a16:creationId xmlns:a16="http://schemas.microsoft.com/office/drawing/2014/main" id="{66111F19-C5FD-A38F-FEEA-F450DFF7EE5B}"/>
                </a:ext>
              </a:extLst>
            </p:cNvPr>
            <p:cNvSpPr/>
            <p:nvPr/>
          </p:nvSpPr>
          <p:spPr>
            <a:xfrm>
              <a:off x="4504589" y="4683581"/>
              <a:ext cx="1585" cy="1417"/>
            </a:xfrm>
            <a:custGeom>
              <a:avLst/>
              <a:gdLst>
                <a:gd name="connsiteX0" fmla="*/ -316 w 1585"/>
                <a:gd name="connsiteY0" fmla="*/ 317 h 1417"/>
                <a:gd name="connsiteX1" fmla="*/ -316 w 1585"/>
                <a:gd name="connsiteY1" fmla="*/ -1100 h 1417"/>
                <a:gd name="connsiteX2" fmla="*/ -316 w 1585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5" h="1417">
                  <a:moveTo>
                    <a:pt x="-316" y="317"/>
                  </a:moveTo>
                  <a:cubicBezTo>
                    <a:pt x="-316" y="317"/>
                    <a:pt x="1335" y="-1100"/>
                    <a:pt x="-316" y="-1100"/>
                  </a:cubicBezTo>
                  <a:cubicBezTo>
                    <a:pt x="-1969" y="-1100"/>
                    <a:pt x="-788" y="81"/>
                    <a:pt x="-31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4" name="Полилиния: фигура 2733">
              <a:extLst>
                <a:ext uri="{FF2B5EF4-FFF2-40B4-BE49-F238E27FC236}">
                  <a16:creationId xmlns:a16="http://schemas.microsoft.com/office/drawing/2014/main" id="{6941C355-613D-1838-03B1-1245D91853A3}"/>
                </a:ext>
              </a:extLst>
            </p:cNvPr>
            <p:cNvSpPr/>
            <p:nvPr/>
          </p:nvSpPr>
          <p:spPr>
            <a:xfrm>
              <a:off x="4427805" y="4733903"/>
              <a:ext cx="3067" cy="177"/>
            </a:xfrm>
            <a:custGeom>
              <a:avLst/>
              <a:gdLst>
                <a:gd name="connsiteX0" fmla="*/ 250 w 3067"/>
                <a:gd name="connsiteY0" fmla="*/ -923 h 177"/>
                <a:gd name="connsiteX1" fmla="*/ 1901 w 3067"/>
                <a:gd name="connsiteY1" fmla="*/ -923 h 177"/>
                <a:gd name="connsiteX2" fmla="*/ -1167 w 3067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77">
                  <a:moveTo>
                    <a:pt x="250" y="-923"/>
                  </a:moveTo>
                  <a:lnTo>
                    <a:pt x="1901" y="-923"/>
                  </a:lnTo>
                  <a:cubicBezTo>
                    <a:pt x="956" y="-1159"/>
                    <a:pt x="-222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5" name="Полилиния: фигура 2734">
              <a:extLst>
                <a:ext uri="{FF2B5EF4-FFF2-40B4-BE49-F238E27FC236}">
                  <a16:creationId xmlns:a16="http://schemas.microsoft.com/office/drawing/2014/main" id="{3529F12E-9CFE-D365-D8B1-CC4075064A7D}"/>
                </a:ext>
              </a:extLst>
            </p:cNvPr>
            <p:cNvSpPr/>
            <p:nvPr/>
          </p:nvSpPr>
          <p:spPr>
            <a:xfrm>
              <a:off x="4438942" y="4726410"/>
              <a:ext cx="2537" cy="1816"/>
            </a:xfrm>
            <a:custGeom>
              <a:avLst/>
              <a:gdLst>
                <a:gd name="connsiteX0" fmla="*/ -270 w 2537"/>
                <a:gd name="connsiteY0" fmla="*/ 670 h 1816"/>
                <a:gd name="connsiteX1" fmla="*/ 1147 w 2537"/>
                <a:gd name="connsiteY1" fmla="*/ -744 h 1816"/>
                <a:gd name="connsiteX2" fmla="*/ -270 w 2537"/>
                <a:gd name="connsiteY2" fmla="*/ 670 h 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7" h="1816">
                  <a:moveTo>
                    <a:pt x="-270" y="670"/>
                  </a:moveTo>
                  <a:cubicBezTo>
                    <a:pt x="1381" y="670"/>
                    <a:pt x="-270" y="670"/>
                    <a:pt x="1147" y="-744"/>
                  </a:cubicBezTo>
                  <a:cubicBezTo>
                    <a:pt x="2562" y="-2161"/>
                    <a:pt x="-3338" y="1143"/>
                    <a:pt x="-270" y="6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6" name="Полилиния: фигура 2735">
              <a:extLst>
                <a:ext uri="{FF2B5EF4-FFF2-40B4-BE49-F238E27FC236}">
                  <a16:creationId xmlns:a16="http://schemas.microsoft.com/office/drawing/2014/main" id="{FBC9F8E6-7DC0-C5D9-C647-73C5CD16F328}"/>
                </a:ext>
              </a:extLst>
            </p:cNvPr>
            <p:cNvSpPr/>
            <p:nvPr/>
          </p:nvSpPr>
          <p:spPr>
            <a:xfrm>
              <a:off x="4425682" y="4728948"/>
              <a:ext cx="5663" cy="2787"/>
            </a:xfrm>
            <a:custGeom>
              <a:avLst/>
              <a:gdLst>
                <a:gd name="connsiteX0" fmla="*/ 3315 w 5663"/>
                <a:gd name="connsiteY0" fmla="*/ 1672 h 2787"/>
                <a:gd name="connsiteX1" fmla="*/ 3315 w 5663"/>
                <a:gd name="connsiteY1" fmla="*/ 1672 h 2787"/>
                <a:gd name="connsiteX2" fmla="*/ 4496 w 5663"/>
                <a:gd name="connsiteY2" fmla="*/ -923 h 2787"/>
                <a:gd name="connsiteX3" fmla="*/ 720 w 5663"/>
                <a:gd name="connsiteY3" fmla="*/ -923 h 2787"/>
                <a:gd name="connsiteX4" fmla="*/ 720 w 5663"/>
                <a:gd name="connsiteY4" fmla="*/ -923 h 2787"/>
                <a:gd name="connsiteX5" fmla="*/ -1167 w 5663"/>
                <a:gd name="connsiteY5" fmla="*/ -923 h 2787"/>
                <a:gd name="connsiteX6" fmla="*/ 1664 w 5663"/>
                <a:gd name="connsiteY6" fmla="*/ -923 h 2787"/>
                <a:gd name="connsiteX7" fmla="*/ -225 w 5663"/>
                <a:gd name="connsiteY7" fmla="*/ 491 h 2787"/>
                <a:gd name="connsiteX8" fmla="*/ 3315 w 5663"/>
                <a:gd name="connsiteY8" fmla="*/ 1672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63" h="2787">
                  <a:moveTo>
                    <a:pt x="3315" y="1672"/>
                  </a:moveTo>
                  <a:cubicBezTo>
                    <a:pt x="3315" y="1672"/>
                    <a:pt x="3315" y="1672"/>
                    <a:pt x="3315" y="1672"/>
                  </a:cubicBezTo>
                  <a:cubicBezTo>
                    <a:pt x="3315" y="1672"/>
                    <a:pt x="3315" y="258"/>
                    <a:pt x="4496" y="-923"/>
                  </a:cubicBezTo>
                  <a:cubicBezTo>
                    <a:pt x="3315" y="-1159"/>
                    <a:pt x="1901" y="-1159"/>
                    <a:pt x="720" y="-923"/>
                  </a:cubicBezTo>
                  <a:cubicBezTo>
                    <a:pt x="720" y="-923"/>
                    <a:pt x="720" y="-923"/>
                    <a:pt x="720" y="-923"/>
                  </a:cubicBezTo>
                  <a:cubicBezTo>
                    <a:pt x="720" y="-923"/>
                    <a:pt x="-1167" y="-923"/>
                    <a:pt x="-1167" y="-923"/>
                  </a:cubicBezTo>
                  <a:cubicBezTo>
                    <a:pt x="-1167" y="-923"/>
                    <a:pt x="483" y="-923"/>
                    <a:pt x="1664" y="-923"/>
                  </a:cubicBezTo>
                  <a:cubicBezTo>
                    <a:pt x="2843" y="-923"/>
                    <a:pt x="1664" y="-923"/>
                    <a:pt x="-225" y="491"/>
                  </a:cubicBezTo>
                  <a:cubicBezTo>
                    <a:pt x="-2112" y="1909"/>
                    <a:pt x="2609" y="1672"/>
                    <a:pt x="3315" y="1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7" name="Полилиния: фигура 2736">
              <a:extLst>
                <a:ext uri="{FF2B5EF4-FFF2-40B4-BE49-F238E27FC236}">
                  <a16:creationId xmlns:a16="http://schemas.microsoft.com/office/drawing/2014/main" id="{C7010D93-BA03-4F9D-8C91-FA826019CDE0}"/>
                </a:ext>
              </a:extLst>
            </p:cNvPr>
            <p:cNvSpPr/>
            <p:nvPr/>
          </p:nvSpPr>
          <p:spPr>
            <a:xfrm>
              <a:off x="4486404" y="4691843"/>
              <a:ext cx="4878" cy="1414"/>
            </a:xfrm>
            <a:custGeom>
              <a:avLst/>
              <a:gdLst>
                <a:gd name="connsiteX0" fmla="*/ -537 w 4878"/>
                <a:gd name="connsiteY0" fmla="*/ 314 h 1414"/>
                <a:gd name="connsiteX1" fmla="*/ -537 w 4878"/>
                <a:gd name="connsiteY1" fmla="*/ 314 h 1414"/>
                <a:gd name="connsiteX2" fmla="*/ -537 w 4878"/>
                <a:gd name="connsiteY2" fmla="*/ 314 h 1414"/>
                <a:gd name="connsiteX3" fmla="*/ 2294 w 4878"/>
                <a:gd name="connsiteY3" fmla="*/ 314 h 1414"/>
                <a:gd name="connsiteX4" fmla="*/ 3711 w 4878"/>
                <a:gd name="connsiteY4" fmla="*/ -1100 h 1414"/>
                <a:gd name="connsiteX5" fmla="*/ -537 w 4878"/>
                <a:gd name="connsiteY5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8" h="1414">
                  <a:moveTo>
                    <a:pt x="-537" y="314"/>
                  </a:moveTo>
                  <a:cubicBezTo>
                    <a:pt x="-537" y="314"/>
                    <a:pt x="-1955" y="314"/>
                    <a:pt x="-537" y="314"/>
                  </a:cubicBezTo>
                  <a:cubicBezTo>
                    <a:pt x="880" y="314"/>
                    <a:pt x="-537" y="314"/>
                    <a:pt x="-537" y="314"/>
                  </a:cubicBezTo>
                  <a:lnTo>
                    <a:pt x="2294" y="314"/>
                  </a:lnTo>
                  <a:lnTo>
                    <a:pt x="3711" y="-1100"/>
                  </a:lnTo>
                  <a:cubicBezTo>
                    <a:pt x="-537" y="-631"/>
                    <a:pt x="-537" y="78"/>
                    <a:pt x="-53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8" name="Полилиния: фигура 2737">
              <a:extLst>
                <a:ext uri="{FF2B5EF4-FFF2-40B4-BE49-F238E27FC236}">
                  <a16:creationId xmlns:a16="http://schemas.microsoft.com/office/drawing/2014/main" id="{B5F604B8-02E3-3D33-F219-6D48E42D923B}"/>
                </a:ext>
              </a:extLst>
            </p:cNvPr>
            <p:cNvSpPr/>
            <p:nvPr/>
          </p:nvSpPr>
          <p:spPr>
            <a:xfrm>
              <a:off x="4394792" y="4749865"/>
              <a:ext cx="2546" cy="1468"/>
            </a:xfrm>
            <a:custGeom>
              <a:avLst/>
              <a:gdLst>
                <a:gd name="connsiteX0" fmla="*/ 226 w 2546"/>
                <a:gd name="connsiteY0" fmla="*/ -365 h 1468"/>
                <a:gd name="connsiteX1" fmla="*/ 226 w 2546"/>
                <a:gd name="connsiteY1" fmla="*/ -365 h 1468"/>
                <a:gd name="connsiteX2" fmla="*/ 226 w 2546"/>
                <a:gd name="connsiteY2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6" h="1468">
                  <a:moveTo>
                    <a:pt x="226" y="-365"/>
                  </a:moveTo>
                  <a:cubicBezTo>
                    <a:pt x="226" y="-365"/>
                    <a:pt x="2822" y="-2019"/>
                    <a:pt x="226" y="-365"/>
                  </a:cubicBezTo>
                  <a:cubicBezTo>
                    <a:pt x="-2369" y="1285"/>
                    <a:pt x="-719" y="-365"/>
                    <a:pt x="226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39" name="Полилиния: фигура 2738">
              <a:extLst>
                <a:ext uri="{FF2B5EF4-FFF2-40B4-BE49-F238E27FC236}">
                  <a16:creationId xmlns:a16="http://schemas.microsoft.com/office/drawing/2014/main" id="{CE17E708-1CEE-0D5E-E042-42DA0914A73E}"/>
                </a:ext>
              </a:extLst>
            </p:cNvPr>
            <p:cNvSpPr/>
            <p:nvPr/>
          </p:nvSpPr>
          <p:spPr>
            <a:xfrm>
              <a:off x="4392236" y="4751333"/>
              <a:ext cx="1472" cy="208"/>
            </a:xfrm>
            <a:custGeom>
              <a:avLst/>
              <a:gdLst>
                <a:gd name="connsiteX0" fmla="*/ -758 w 1472"/>
                <a:gd name="connsiteY0" fmla="*/ -891 h 208"/>
                <a:gd name="connsiteX1" fmla="*/ -758 w 1472"/>
                <a:gd name="connsiteY1" fmla="*/ -891 h 208"/>
                <a:gd name="connsiteX2" fmla="*/ -758 w 1472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2" h="208">
                  <a:moveTo>
                    <a:pt x="-758" y="-891"/>
                  </a:moveTo>
                  <a:cubicBezTo>
                    <a:pt x="659" y="-891"/>
                    <a:pt x="659" y="-891"/>
                    <a:pt x="-758" y="-891"/>
                  </a:cubicBezTo>
                  <a:cubicBezTo>
                    <a:pt x="-2175" y="-891"/>
                    <a:pt x="659" y="-1361"/>
                    <a:pt x="-758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0" name="Полилиния: фигура 2739">
              <a:extLst>
                <a:ext uri="{FF2B5EF4-FFF2-40B4-BE49-F238E27FC236}">
                  <a16:creationId xmlns:a16="http://schemas.microsoft.com/office/drawing/2014/main" id="{EBEC11F9-5B8C-8E10-DE74-F557699B0B5E}"/>
                </a:ext>
              </a:extLst>
            </p:cNvPr>
            <p:cNvSpPr/>
            <p:nvPr/>
          </p:nvSpPr>
          <p:spPr>
            <a:xfrm>
              <a:off x="4393590" y="4749182"/>
              <a:ext cx="2831" cy="23597"/>
            </a:xfrm>
            <a:custGeom>
              <a:avLst/>
              <a:gdLst>
                <a:gd name="connsiteX0" fmla="*/ 1664 w 2831"/>
                <a:gd name="connsiteY0" fmla="*/ -1100 h 23597"/>
                <a:gd name="connsiteX1" fmla="*/ -1167 w 2831"/>
                <a:gd name="connsiteY1" fmla="*/ -1100 h 23597"/>
                <a:gd name="connsiteX2" fmla="*/ -1167 w 28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7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1" name="Полилиния: фигура 2740">
              <a:extLst>
                <a:ext uri="{FF2B5EF4-FFF2-40B4-BE49-F238E27FC236}">
                  <a16:creationId xmlns:a16="http://schemas.microsoft.com/office/drawing/2014/main" id="{0303E1FE-0865-A18B-557C-A71AF7D0EEC9}"/>
                </a:ext>
              </a:extLst>
            </p:cNvPr>
            <p:cNvSpPr/>
            <p:nvPr/>
          </p:nvSpPr>
          <p:spPr>
            <a:xfrm>
              <a:off x="4485248" y="4690425"/>
              <a:ext cx="2021" cy="1886"/>
            </a:xfrm>
            <a:custGeom>
              <a:avLst/>
              <a:gdLst>
                <a:gd name="connsiteX0" fmla="*/ -799 w 2021"/>
                <a:gd name="connsiteY0" fmla="*/ 787 h 1886"/>
                <a:gd name="connsiteX1" fmla="*/ 855 w 2021"/>
                <a:gd name="connsiteY1" fmla="*/ -1100 h 1886"/>
                <a:gd name="connsiteX2" fmla="*/ -799 w 2021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1" h="1886">
                  <a:moveTo>
                    <a:pt x="-799" y="787"/>
                  </a:moveTo>
                  <a:cubicBezTo>
                    <a:pt x="1563" y="787"/>
                    <a:pt x="-799" y="787"/>
                    <a:pt x="855" y="-1100"/>
                  </a:cubicBezTo>
                  <a:cubicBezTo>
                    <a:pt x="-1741" y="-392"/>
                    <a:pt x="-1268" y="553"/>
                    <a:pt x="-79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2" name="Полилиния: фигура 2741">
              <a:extLst>
                <a:ext uri="{FF2B5EF4-FFF2-40B4-BE49-F238E27FC236}">
                  <a16:creationId xmlns:a16="http://schemas.microsoft.com/office/drawing/2014/main" id="{9CD4A781-3449-B16A-1E40-75D87D27E3C2}"/>
                </a:ext>
              </a:extLst>
            </p:cNvPr>
            <p:cNvSpPr/>
            <p:nvPr/>
          </p:nvSpPr>
          <p:spPr>
            <a:xfrm>
              <a:off x="4368811" y="4761217"/>
              <a:ext cx="2831" cy="177"/>
            </a:xfrm>
            <a:custGeom>
              <a:avLst/>
              <a:gdLst>
                <a:gd name="connsiteX0" fmla="*/ 1664 w 2831"/>
                <a:gd name="connsiteY0" fmla="*/ -1100 h 177"/>
                <a:gd name="connsiteX1" fmla="*/ -1167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1664" y="-1100"/>
                  </a:moveTo>
                  <a:cubicBezTo>
                    <a:pt x="1664" y="-1100"/>
                    <a:pt x="1664" y="-1100"/>
                    <a:pt x="-1167" y="-1100"/>
                  </a:cubicBezTo>
                  <a:cubicBezTo>
                    <a:pt x="-222" y="-864"/>
                    <a:pt x="720" y="-86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3" name="Полилиния: фигура 2742">
              <a:extLst>
                <a:ext uri="{FF2B5EF4-FFF2-40B4-BE49-F238E27FC236}">
                  <a16:creationId xmlns:a16="http://schemas.microsoft.com/office/drawing/2014/main" id="{56167FA2-E3BD-9A50-CFD2-8E9434E50D11}"/>
                </a:ext>
              </a:extLst>
            </p:cNvPr>
            <p:cNvSpPr/>
            <p:nvPr/>
          </p:nvSpPr>
          <p:spPr>
            <a:xfrm>
              <a:off x="4485881" y="4687567"/>
              <a:ext cx="2844" cy="1466"/>
            </a:xfrm>
            <a:custGeom>
              <a:avLst/>
              <a:gdLst>
                <a:gd name="connsiteX0" fmla="*/ -14 w 2844"/>
                <a:gd name="connsiteY0" fmla="*/ -1074 h 1466"/>
                <a:gd name="connsiteX1" fmla="*/ -14 w 2844"/>
                <a:gd name="connsiteY1" fmla="*/ 344 h 1466"/>
                <a:gd name="connsiteX2" fmla="*/ -14 w 2844"/>
                <a:gd name="connsiteY2" fmla="*/ -1074 h 1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4" h="1466">
                  <a:moveTo>
                    <a:pt x="-14" y="-1074"/>
                  </a:moveTo>
                  <a:cubicBezTo>
                    <a:pt x="-14" y="-1074"/>
                    <a:pt x="-2609" y="577"/>
                    <a:pt x="-14" y="344"/>
                  </a:cubicBezTo>
                  <a:cubicBezTo>
                    <a:pt x="2582" y="107"/>
                    <a:pt x="1873" y="-1310"/>
                    <a:pt x="-14" y="-10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4" name="Полилиния: фигура 2743">
              <a:extLst>
                <a:ext uri="{FF2B5EF4-FFF2-40B4-BE49-F238E27FC236}">
                  <a16:creationId xmlns:a16="http://schemas.microsoft.com/office/drawing/2014/main" id="{351F10C0-97BB-E1CD-6331-9A0474D36595}"/>
                </a:ext>
              </a:extLst>
            </p:cNvPr>
            <p:cNvSpPr/>
            <p:nvPr/>
          </p:nvSpPr>
          <p:spPr>
            <a:xfrm>
              <a:off x="4404916" y="4739114"/>
              <a:ext cx="2565" cy="628"/>
            </a:xfrm>
            <a:custGeom>
              <a:avLst/>
              <a:gdLst>
                <a:gd name="connsiteX0" fmla="*/ 720 w 2565"/>
                <a:gd name="connsiteY0" fmla="*/ -472 h 628"/>
                <a:gd name="connsiteX1" fmla="*/ -1167 w 2565"/>
                <a:gd name="connsiteY1" fmla="*/ -472 h 628"/>
                <a:gd name="connsiteX2" fmla="*/ 720 w 2565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5" h="628">
                  <a:moveTo>
                    <a:pt x="720" y="-472"/>
                  </a:moveTo>
                  <a:cubicBezTo>
                    <a:pt x="2373" y="-472"/>
                    <a:pt x="720" y="-1886"/>
                    <a:pt x="-1167" y="-472"/>
                  </a:cubicBezTo>
                  <a:cubicBezTo>
                    <a:pt x="956" y="-941"/>
                    <a:pt x="11" y="-472"/>
                    <a:pt x="720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5" name="Полилиния: фигура 2744">
              <a:extLst>
                <a:ext uri="{FF2B5EF4-FFF2-40B4-BE49-F238E27FC236}">
                  <a16:creationId xmlns:a16="http://schemas.microsoft.com/office/drawing/2014/main" id="{0A469533-E4EE-6AAF-A460-BFFD2DBE8D01}"/>
                </a:ext>
              </a:extLst>
            </p:cNvPr>
            <p:cNvSpPr/>
            <p:nvPr/>
          </p:nvSpPr>
          <p:spPr>
            <a:xfrm>
              <a:off x="4428915" y="4722967"/>
              <a:ext cx="3226" cy="1440"/>
            </a:xfrm>
            <a:custGeom>
              <a:avLst/>
              <a:gdLst>
                <a:gd name="connsiteX0" fmla="*/ 554 w 3226"/>
                <a:gd name="connsiteY0" fmla="*/ 340 h 1440"/>
                <a:gd name="connsiteX1" fmla="*/ 554 w 3226"/>
                <a:gd name="connsiteY1" fmla="*/ -1077 h 1440"/>
                <a:gd name="connsiteX2" fmla="*/ -860 w 3226"/>
                <a:gd name="connsiteY2" fmla="*/ -1077 h 1440"/>
                <a:gd name="connsiteX3" fmla="*/ 554 w 3226"/>
                <a:gd name="connsiteY3" fmla="*/ 340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6" h="1440">
                  <a:moveTo>
                    <a:pt x="554" y="340"/>
                  </a:moveTo>
                  <a:cubicBezTo>
                    <a:pt x="2677" y="340"/>
                    <a:pt x="2441" y="-1313"/>
                    <a:pt x="554" y="-1077"/>
                  </a:cubicBezTo>
                  <a:cubicBezTo>
                    <a:pt x="-1332" y="-841"/>
                    <a:pt x="554" y="-1077"/>
                    <a:pt x="-860" y="-1077"/>
                  </a:cubicBezTo>
                  <a:cubicBezTo>
                    <a:pt x="-2277" y="-1077"/>
                    <a:pt x="1735" y="-605"/>
                    <a:pt x="554" y="3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6" name="Полилиния: фигура 2745">
              <a:extLst>
                <a:ext uri="{FF2B5EF4-FFF2-40B4-BE49-F238E27FC236}">
                  <a16:creationId xmlns:a16="http://schemas.microsoft.com/office/drawing/2014/main" id="{C6F48DCC-4D4B-E348-12D6-B8983E57327B}"/>
                </a:ext>
              </a:extLst>
            </p:cNvPr>
            <p:cNvSpPr/>
            <p:nvPr/>
          </p:nvSpPr>
          <p:spPr>
            <a:xfrm>
              <a:off x="4382290" y="4750836"/>
              <a:ext cx="2480" cy="1437"/>
            </a:xfrm>
            <a:custGeom>
              <a:avLst/>
              <a:gdLst>
                <a:gd name="connsiteX0" fmla="*/ -16 w 2480"/>
                <a:gd name="connsiteY0" fmla="*/ 314 h 1437"/>
                <a:gd name="connsiteX1" fmla="*/ -16 w 2480"/>
                <a:gd name="connsiteY1" fmla="*/ -1100 h 1437"/>
                <a:gd name="connsiteX2" fmla="*/ -16 w 2480"/>
                <a:gd name="connsiteY2" fmla="*/ 314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80" h="1437">
                  <a:moveTo>
                    <a:pt x="-16" y="314"/>
                  </a:moveTo>
                  <a:cubicBezTo>
                    <a:pt x="1871" y="314"/>
                    <a:pt x="1637" y="-1100"/>
                    <a:pt x="-16" y="-1100"/>
                  </a:cubicBezTo>
                  <a:cubicBezTo>
                    <a:pt x="-1667" y="-1100"/>
                    <a:pt x="-1430" y="550"/>
                    <a:pt x="-1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7" name="Полилиния: фигура 2746">
              <a:extLst>
                <a:ext uri="{FF2B5EF4-FFF2-40B4-BE49-F238E27FC236}">
                  <a16:creationId xmlns:a16="http://schemas.microsoft.com/office/drawing/2014/main" id="{35514953-AE95-65C3-133F-39E710CB3096}"/>
                </a:ext>
              </a:extLst>
            </p:cNvPr>
            <p:cNvSpPr/>
            <p:nvPr/>
          </p:nvSpPr>
          <p:spPr>
            <a:xfrm>
              <a:off x="4484148" y="4683817"/>
              <a:ext cx="2885" cy="1723"/>
            </a:xfrm>
            <a:custGeom>
              <a:avLst/>
              <a:gdLst>
                <a:gd name="connsiteX0" fmla="*/ 1719 w 2885"/>
                <a:gd name="connsiteY0" fmla="*/ 317 h 1723"/>
                <a:gd name="connsiteX1" fmla="*/ 1719 w 2885"/>
                <a:gd name="connsiteY1" fmla="*/ 317 h 1723"/>
                <a:gd name="connsiteX2" fmla="*/ 68 w 2885"/>
                <a:gd name="connsiteY2" fmla="*/ -1100 h 1723"/>
                <a:gd name="connsiteX3" fmla="*/ 1719 w 2885"/>
                <a:gd name="connsiteY3" fmla="*/ 317 h 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5" h="1723">
                  <a:moveTo>
                    <a:pt x="1719" y="317"/>
                  </a:moveTo>
                  <a:lnTo>
                    <a:pt x="1719" y="317"/>
                  </a:lnTo>
                  <a:cubicBezTo>
                    <a:pt x="-168" y="317"/>
                    <a:pt x="1719" y="-1100"/>
                    <a:pt x="68" y="-1100"/>
                  </a:cubicBezTo>
                  <a:cubicBezTo>
                    <a:pt x="-1585" y="-1100"/>
                    <a:pt x="-2058" y="1495"/>
                    <a:pt x="171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8" name="Полилиния: фигура 2747">
              <a:extLst>
                <a:ext uri="{FF2B5EF4-FFF2-40B4-BE49-F238E27FC236}">
                  <a16:creationId xmlns:a16="http://schemas.microsoft.com/office/drawing/2014/main" id="{70CE7A9F-3BBF-8667-01AD-6E8634084B55}"/>
                </a:ext>
              </a:extLst>
            </p:cNvPr>
            <p:cNvSpPr/>
            <p:nvPr/>
          </p:nvSpPr>
          <p:spPr>
            <a:xfrm>
              <a:off x="4406566" y="4735261"/>
              <a:ext cx="2106" cy="23597"/>
            </a:xfrm>
            <a:custGeom>
              <a:avLst/>
              <a:gdLst>
                <a:gd name="connsiteX0" fmla="*/ 250 w 2106"/>
                <a:gd name="connsiteY0" fmla="*/ -1100 h 23597"/>
                <a:gd name="connsiteX1" fmla="*/ -1167 w 2106"/>
                <a:gd name="connsiteY1" fmla="*/ -1100 h 23597"/>
                <a:gd name="connsiteX2" fmla="*/ -1167 w 210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6" h="23597">
                  <a:moveTo>
                    <a:pt x="250" y="-1100"/>
                  </a:moveTo>
                  <a:cubicBezTo>
                    <a:pt x="1901" y="-1100"/>
                    <a:pt x="250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49" name="Полилиния: фигура 2748">
              <a:extLst>
                <a:ext uri="{FF2B5EF4-FFF2-40B4-BE49-F238E27FC236}">
                  <a16:creationId xmlns:a16="http://schemas.microsoft.com/office/drawing/2014/main" id="{876A5980-9E4D-961B-D743-A7B2E3C86448}"/>
                </a:ext>
              </a:extLst>
            </p:cNvPr>
            <p:cNvSpPr/>
            <p:nvPr/>
          </p:nvSpPr>
          <p:spPr>
            <a:xfrm>
              <a:off x="4485687" y="4683112"/>
              <a:ext cx="3333" cy="23597"/>
            </a:xfrm>
            <a:custGeom>
              <a:avLst/>
              <a:gdLst>
                <a:gd name="connsiteX0" fmla="*/ 180 w 3333"/>
                <a:gd name="connsiteY0" fmla="*/ -1100 h 23597"/>
                <a:gd name="connsiteX1" fmla="*/ 1597 w 3333"/>
                <a:gd name="connsiteY1" fmla="*/ -1100 h 23597"/>
                <a:gd name="connsiteX2" fmla="*/ -529 w 3333"/>
                <a:gd name="connsiteY2" fmla="*/ -1100 h 23597"/>
                <a:gd name="connsiteX3" fmla="*/ -529 w 3333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" h="23597">
                  <a:moveTo>
                    <a:pt x="180" y="-1100"/>
                  </a:moveTo>
                  <a:cubicBezTo>
                    <a:pt x="1597" y="-1100"/>
                    <a:pt x="180" y="-1100"/>
                    <a:pt x="1597" y="-1100"/>
                  </a:cubicBezTo>
                  <a:cubicBezTo>
                    <a:pt x="3011" y="-1100"/>
                    <a:pt x="1597" y="-1100"/>
                    <a:pt x="-529" y="-1100"/>
                  </a:cubicBezTo>
                  <a:cubicBezTo>
                    <a:pt x="-2652" y="-1100"/>
                    <a:pt x="1361" y="-1100"/>
                    <a:pt x="-5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0" name="Полилиния: фигура 2749">
              <a:extLst>
                <a:ext uri="{FF2B5EF4-FFF2-40B4-BE49-F238E27FC236}">
                  <a16:creationId xmlns:a16="http://schemas.microsoft.com/office/drawing/2014/main" id="{78C05DD3-4F5C-77E5-D7C6-F09A2D2507CA}"/>
                </a:ext>
              </a:extLst>
            </p:cNvPr>
            <p:cNvSpPr/>
            <p:nvPr/>
          </p:nvSpPr>
          <p:spPr>
            <a:xfrm>
              <a:off x="4484911" y="4679555"/>
              <a:ext cx="4328" cy="2166"/>
            </a:xfrm>
            <a:custGeom>
              <a:avLst/>
              <a:gdLst>
                <a:gd name="connsiteX0" fmla="*/ 956 w 4328"/>
                <a:gd name="connsiteY0" fmla="*/ 1039 h 2166"/>
                <a:gd name="connsiteX1" fmla="*/ 2606 w 4328"/>
                <a:gd name="connsiteY1" fmla="*/ -1084 h 2166"/>
                <a:gd name="connsiteX2" fmla="*/ -1167 w 4328"/>
                <a:gd name="connsiteY2" fmla="*/ 803 h 2166"/>
                <a:gd name="connsiteX3" fmla="*/ 956 w 4328"/>
                <a:gd name="connsiteY3" fmla="*/ 1039 h 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8" h="2166">
                  <a:moveTo>
                    <a:pt x="956" y="1039"/>
                  </a:moveTo>
                  <a:cubicBezTo>
                    <a:pt x="956" y="1039"/>
                    <a:pt x="4496" y="-1320"/>
                    <a:pt x="2606" y="-1084"/>
                  </a:cubicBezTo>
                  <a:cubicBezTo>
                    <a:pt x="720" y="-847"/>
                    <a:pt x="11" y="-1084"/>
                    <a:pt x="-1167" y="803"/>
                  </a:cubicBezTo>
                  <a:cubicBezTo>
                    <a:pt x="2137" y="-142"/>
                    <a:pt x="956" y="1276"/>
                    <a:pt x="956" y="10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1" name="Полилиния: фигура 2750">
              <a:extLst>
                <a:ext uri="{FF2B5EF4-FFF2-40B4-BE49-F238E27FC236}">
                  <a16:creationId xmlns:a16="http://schemas.microsoft.com/office/drawing/2014/main" id="{5529F9FF-720A-CB95-0BA8-6680D9DD701B}"/>
                </a:ext>
              </a:extLst>
            </p:cNvPr>
            <p:cNvSpPr/>
            <p:nvPr/>
          </p:nvSpPr>
          <p:spPr>
            <a:xfrm>
              <a:off x="4388396" y="4741160"/>
              <a:ext cx="2831" cy="177"/>
            </a:xfrm>
            <a:custGeom>
              <a:avLst/>
              <a:gdLst>
                <a:gd name="connsiteX0" fmla="*/ 1664 w 2831"/>
                <a:gd name="connsiteY0" fmla="*/ -1100 h 177"/>
                <a:gd name="connsiteX1" fmla="*/ -1167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1664" y="-1100"/>
                  </a:moveTo>
                  <a:cubicBezTo>
                    <a:pt x="1664" y="-1100"/>
                    <a:pt x="1664" y="-1100"/>
                    <a:pt x="-1167" y="-1100"/>
                  </a:cubicBezTo>
                  <a:cubicBezTo>
                    <a:pt x="-222" y="-864"/>
                    <a:pt x="722" y="-86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2" name="Полилиния: фигура 2751">
              <a:extLst>
                <a:ext uri="{FF2B5EF4-FFF2-40B4-BE49-F238E27FC236}">
                  <a16:creationId xmlns:a16="http://schemas.microsoft.com/office/drawing/2014/main" id="{EA9CF12E-0D50-BB96-3744-0A149C313B51}"/>
                </a:ext>
              </a:extLst>
            </p:cNvPr>
            <p:cNvSpPr/>
            <p:nvPr/>
          </p:nvSpPr>
          <p:spPr>
            <a:xfrm>
              <a:off x="4484024" y="4676563"/>
              <a:ext cx="5604" cy="2525"/>
            </a:xfrm>
            <a:custGeom>
              <a:avLst/>
              <a:gdLst>
                <a:gd name="connsiteX0" fmla="*/ 1842 w 5604"/>
                <a:gd name="connsiteY0" fmla="*/ 491 h 2525"/>
                <a:gd name="connsiteX1" fmla="*/ 1842 w 5604"/>
                <a:gd name="connsiteY1" fmla="*/ -923 h 2525"/>
                <a:gd name="connsiteX2" fmla="*/ 4438 w 5604"/>
                <a:gd name="connsiteY2" fmla="*/ -923 h 2525"/>
                <a:gd name="connsiteX3" fmla="*/ 1842 w 5604"/>
                <a:gd name="connsiteY3" fmla="*/ -923 h 2525"/>
                <a:gd name="connsiteX4" fmla="*/ -281 w 5604"/>
                <a:gd name="connsiteY4" fmla="*/ 728 h 2525"/>
                <a:gd name="connsiteX5" fmla="*/ 1606 w 5604"/>
                <a:gd name="connsiteY5" fmla="*/ -451 h 2525"/>
                <a:gd name="connsiteX6" fmla="*/ 1842 w 5604"/>
                <a:gd name="connsiteY6" fmla="*/ 491 h 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04" h="2525">
                  <a:moveTo>
                    <a:pt x="1842" y="491"/>
                  </a:moveTo>
                  <a:cubicBezTo>
                    <a:pt x="3493" y="491"/>
                    <a:pt x="1842" y="491"/>
                    <a:pt x="1842" y="-923"/>
                  </a:cubicBezTo>
                  <a:cubicBezTo>
                    <a:pt x="2787" y="-1159"/>
                    <a:pt x="3493" y="-1159"/>
                    <a:pt x="4438" y="-923"/>
                  </a:cubicBezTo>
                  <a:cubicBezTo>
                    <a:pt x="4438" y="-923"/>
                    <a:pt x="1606" y="-923"/>
                    <a:pt x="1842" y="-923"/>
                  </a:cubicBezTo>
                  <a:cubicBezTo>
                    <a:pt x="2079" y="-923"/>
                    <a:pt x="1842" y="-923"/>
                    <a:pt x="-281" y="728"/>
                  </a:cubicBezTo>
                  <a:cubicBezTo>
                    <a:pt x="-2406" y="2381"/>
                    <a:pt x="-281" y="728"/>
                    <a:pt x="1606" y="-451"/>
                  </a:cubicBezTo>
                  <a:cubicBezTo>
                    <a:pt x="3493" y="-1632"/>
                    <a:pt x="-44" y="255"/>
                    <a:pt x="1842" y="4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3" name="Полилиния: фигура 2752">
              <a:extLst>
                <a:ext uri="{FF2B5EF4-FFF2-40B4-BE49-F238E27FC236}">
                  <a16:creationId xmlns:a16="http://schemas.microsoft.com/office/drawing/2014/main" id="{7BB84E10-C233-396E-0E76-9E0E0ECA8630}"/>
                </a:ext>
              </a:extLst>
            </p:cNvPr>
            <p:cNvSpPr/>
            <p:nvPr/>
          </p:nvSpPr>
          <p:spPr>
            <a:xfrm>
              <a:off x="4433061" y="4709068"/>
              <a:ext cx="3002" cy="209"/>
            </a:xfrm>
            <a:custGeom>
              <a:avLst/>
              <a:gdLst>
                <a:gd name="connsiteX0" fmla="*/ 1835 w 3002"/>
                <a:gd name="connsiteY0" fmla="*/ -1100 h 209"/>
                <a:gd name="connsiteX1" fmla="*/ -288 w 3002"/>
                <a:gd name="connsiteY1" fmla="*/ -1100 h 209"/>
                <a:gd name="connsiteX2" fmla="*/ 1835 w 3002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02" h="209">
                  <a:moveTo>
                    <a:pt x="1835" y="-1100"/>
                  </a:moveTo>
                  <a:cubicBezTo>
                    <a:pt x="1835" y="-1100"/>
                    <a:pt x="1835" y="-1100"/>
                    <a:pt x="-288" y="-1100"/>
                  </a:cubicBezTo>
                  <a:cubicBezTo>
                    <a:pt x="-2411" y="-1100"/>
                    <a:pt x="-288" y="-628"/>
                    <a:pt x="18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4" name="Полилиния: фигура 2753">
              <a:extLst>
                <a:ext uri="{FF2B5EF4-FFF2-40B4-BE49-F238E27FC236}">
                  <a16:creationId xmlns:a16="http://schemas.microsoft.com/office/drawing/2014/main" id="{B52E9B48-AB18-B51C-A994-41207FEF0EDC}"/>
                </a:ext>
              </a:extLst>
            </p:cNvPr>
            <p:cNvSpPr/>
            <p:nvPr/>
          </p:nvSpPr>
          <p:spPr>
            <a:xfrm>
              <a:off x="4408456" y="4725349"/>
              <a:ext cx="2831" cy="104"/>
            </a:xfrm>
            <a:custGeom>
              <a:avLst/>
              <a:gdLst>
                <a:gd name="connsiteX0" fmla="*/ 11 w 2831"/>
                <a:gd name="connsiteY0" fmla="*/ -1100 h 104"/>
                <a:gd name="connsiteX1" fmla="*/ 1664 w 2831"/>
                <a:gd name="connsiteY1" fmla="*/ -1100 h 104"/>
                <a:gd name="connsiteX2" fmla="*/ -1167 w 2831"/>
                <a:gd name="connsiteY2" fmla="*/ -1100 h 104"/>
                <a:gd name="connsiteX3" fmla="*/ 11 w 2831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04">
                  <a:moveTo>
                    <a:pt x="11" y="-1100"/>
                  </a:moveTo>
                  <a:lnTo>
                    <a:pt x="1664" y="-1100"/>
                  </a:lnTo>
                  <a:lnTo>
                    <a:pt x="-1167" y="-1100"/>
                  </a:lnTo>
                  <a:cubicBezTo>
                    <a:pt x="-1167" y="-1100"/>
                    <a:pt x="-461" y="-864"/>
                    <a:pt x="1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5" name="Полилиния: фигура 2754">
              <a:extLst>
                <a:ext uri="{FF2B5EF4-FFF2-40B4-BE49-F238E27FC236}">
                  <a16:creationId xmlns:a16="http://schemas.microsoft.com/office/drawing/2014/main" id="{E4FC427D-E458-9176-293C-44E0A8C98655}"/>
                </a:ext>
              </a:extLst>
            </p:cNvPr>
            <p:cNvSpPr/>
            <p:nvPr/>
          </p:nvSpPr>
          <p:spPr>
            <a:xfrm>
              <a:off x="4410841" y="4715204"/>
              <a:ext cx="2096" cy="313"/>
            </a:xfrm>
            <a:custGeom>
              <a:avLst/>
              <a:gdLst>
                <a:gd name="connsiteX0" fmla="*/ 930 w 2096"/>
                <a:gd name="connsiteY0" fmla="*/ -1100 h 313"/>
                <a:gd name="connsiteX1" fmla="*/ -485 w 2096"/>
                <a:gd name="connsiteY1" fmla="*/ -1100 h 313"/>
                <a:gd name="connsiteX2" fmla="*/ 930 w 2096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6" h="313">
                  <a:moveTo>
                    <a:pt x="930" y="-1100"/>
                  </a:moveTo>
                  <a:cubicBezTo>
                    <a:pt x="930" y="-1100"/>
                    <a:pt x="930" y="-1100"/>
                    <a:pt x="-485" y="-1100"/>
                  </a:cubicBezTo>
                  <a:cubicBezTo>
                    <a:pt x="-1902" y="-1100"/>
                    <a:pt x="-957" y="-394"/>
                    <a:pt x="9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6" name="Полилиния: фигура 2755">
              <a:extLst>
                <a:ext uri="{FF2B5EF4-FFF2-40B4-BE49-F238E27FC236}">
                  <a16:creationId xmlns:a16="http://schemas.microsoft.com/office/drawing/2014/main" id="{4D136779-701A-E422-954E-54B6C352D59C}"/>
                </a:ext>
              </a:extLst>
            </p:cNvPr>
            <p:cNvSpPr/>
            <p:nvPr/>
          </p:nvSpPr>
          <p:spPr>
            <a:xfrm>
              <a:off x="4366688" y="4738329"/>
              <a:ext cx="2359" cy="23597"/>
            </a:xfrm>
            <a:custGeom>
              <a:avLst/>
              <a:gdLst>
                <a:gd name="connsiteX0" fmla="*/ 1192 w 2359"/>
                <a:gd name="connsiteY0" fmla="*/ -1100 h 23597"/>
                <a:gd name="connsiteX1" fmla="*/ 1192 w 2359"/>
                <a:gd name="connsiteY1" fmla="*/ -1100 h 23597"/>
                <a:gd name="connsiteX2" fmla="*/ -1167 w 235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3597">
                  <a:moveTo>
                    <a:pt x="1192" y="-1100"/>
                  </a:moveTo>
                  <a:lnTo>
                    <a:pt x="1192" y="-1100"/>
                  </a:lnTo>
                  <a:cubicBezTo>
                    <a:pt x="1192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7" name="Полилиния: фигура 2756">
              <a:extLst>
                <a:ext uri="{FF2B5EF4-FFF2-40B4-BE49-F238E27FC236}">
                  <a16:creationId xmlns:a16="http://schemas.microsoft.com/office/drawing/2014/main" id="{C8070685-A021-F429-ABDA-99F883B381D3}"/>
                </a:ext>
              </a:extLst>
            </p:cNvPr>
            <p:cNvSpPr/>
            <p:nvPr/>
          </p:nvSpPr>
          <p:spPr>
            <a:xfrm>
              <a:off x="4346417" y="4750600"/>
              <a:ext cx="2337" cy="209"/>
            </a:xfrm>
            <a:custGeom>
              <a:avLst/>
              <a:gdLst>
                <a:gd name="connsiteX0" fmla="*/ 1170 w 2337"/>
                <a:gd name="connsiteY0" fmla="*/ -1100 h 209"/>
                <a:gd name="connsiteX1" fmla="*/ -484 w 2337"/>
                <a:gd name="connsiteY1" fmla="*/ -1100 h 209"/>
                <a:gd name="connsiteX2" fmla="*/ 1170 w 2337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7" h="209">
                  <a:moveTo>
                    <a:pt x="1170" y="-1100"/>
                  </a:moveTo>
                  <a:cubicBezTo>
                    <a:pt x="1170" y="-1100"/>
                    <a:pt x="1170" y="-1100"/>
                    <a:pt x="-484" y="-1100"/>
                  </a:cubicBezTo>
                  <a:cubicBezTo>
                    <a:pt x="-2134" y="-1100"/>
                    <a:pt x="-484" y="-628"/>
                    <a:pt x="11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8" name="Полилиния: фигура 2757">
              <a:extLst>
                <a:ext uri="{FF2B5EF4-FFF2-40B4-BE49-F238E27FC236}">
                  <a16:creationId xmlns:a16="http://schemas.microsoft.com/office/drawing/2014/main" id="{A2C61A4A-80AC-1CAA-3E0E-788FF75D18B5}"/>
                </a:ext>
              </a:extLst>
            </p:cNvPr>
            <p:cNvSpPr/>
            <p:nvPr/>
          </p:nvSpPr>
          <p:spPr>
            <a:xfrm>
              <a:off x="4422240" y="4701279"/>
              <a:ext cx="2024" cy="104"/>
            </a:xfrm>
            <a:custGeom>
              <a:avLst/>
              <a:gdLst>
                <a:gd name="connsiteX0" fmla="*/ -793 w 2024"/>
                <a:gd name="connsiteY0" fmla="*/ -1100 h 104"/>
                <a:gd name="connsiteX1" fmla="*/ 857 w 2024"/>
                <a:gd name="connsiteY1" fmla="*/ -1100 h 104"/>
                <a:gd name="connsiteX2" fmla="*/ 857 w 2024"/>
                <a:gd name="connsiteY2" fmla="*/ -1100 h 104"/>
                <a:gd name="connsiteX3" fmla="*/ -793 w 2024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4" h="104">
                  <a:moveTo>
                    <a:pt x="-793" y="-1100"/>
                  </a:moveTo>
                  <a:lnTo>
                    <a:pt x="857" y="-1100"/>
                  </a:lnTo>
                  <a:lnTo>
                    <a:pt x="857" y="-1100"/>
                  </a:lnTo>
                  <a:cubicBezTo>
                    <a:pt x="857" y="-1100"/>
                    <a:pt x="-2210" y="-864"/>
                    <a:pt x="-7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59" name="Полилиния: фигура 2758">
              <a:extLst>
                <a:ext uri="{FF2B5EF4-FFF2-40B4-BE49-F238E27FC236}">
                  <a16:creationId xmlns:a16="http://schemas.microsoft.com/office/drawing/2014/main" id="{75CACE08-AC90-9CBB-1B7A-F35A775CA668}"/>
                </a:ext>
              </a:extLst>
            </p:cNvPr>
            <p:cNvSpPr/>
            <p:nvPr/>
          </p:nvSpPr>
          <p:spPr>
            <a:xfrm>
              <a:off x="4359372" y="4737620"/>
              <a:ext cx="2595" cy="1917"/>
            </a:xfrm>
            <a:custGeom>
              <a:avLst/>
              <a:gdLst>
                <a:gd name="connsiteX0" fmla="*/ -222 w 2595"/>
                <a:gd name="connsiteY0" fmla="*/ 787 h 1917"/>
                <a:gd name="connsiteX1" fmla="*/ 1428 w 2595"/>
                <a:gd name="connsiteY1" fmla="*/ -1100 h 1917"/>
                <a:gd name="connsiteX2" fmla="*/ -1167 w 2595"/>
                <a:gd name="connsiteY2" fmla="*/ -1100 h 1917"/>
                <a:gd name="connsiteX3" fmla="*/ -1167 w 2595"/>
                <a:gd name="connsiteY3" fmla="*/ -1100 h 1917"/>
                <a:gd name="connsiteX4" fmla="*/ -1167 w 2595"/>
                <a:gd name="connsiteY4" fmla="*/ -1100 h 1917"/>
                <a:gd name="connsiteX5" fmla="*/ -222 w 2595"/>
                <a:gd name="connsiteY5" fmla="*/ 787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5" h="1917">
                  <a:moveTo>
                    <a:pt x="-222" y="787"/>
                  </a:moveTo>
                  <a:cubicBezTo>
                    <a:pt x="-222" y="787"/>
                    <a:pt x="-222" y="787"/>
                    <a:pt x="1428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14" y="-155"/>
                    <a:pt x="-2109" y="1023"/>
                    <a:pt x="-22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0" name="Полилиния: фигура 2759">
              <a:extLst>
                <a:ext uri="{FF2B5EF4-FFF2-40B4-BE49-F238E27FC236}">
                  <a16:creationId xmlns:a16="http://schemas.microsoft.com/office/drawing/2014/main" id="{5AB0FCC1-7EB7-875E-ED1E-6F462A909A33}"/>
                </a:ext>
              </a:extLst>
            </p:cNvPr>
            <p:cNvSpPr/>
            <p:nvPr/>
          </p:nvSpPr>
          <p:spPr>
            <a:xfrm>
              <a:off x="4411051" y="4702933"/>
              <a:ext cx="2595" cy="1414"/>
            </a:xfrm>
            <a:custGeom>
              <a:avLst/>
              <a:gdLst>
                <a:gd name="connsiteX0" fmla="*/ 1428 w 2595"/>
                <a:gd name="connsiteY0" fmla="*/ -1100 h 1414"/>
                <a:gd name="connsiteX1" fmla="*/ 1428 w 2595"/>
                <a:gd name="connsiteY1" fmla="*/ -1100 h 1414"/>
                <a:gd name="connsiteX2" fmla="*/ -1167 w 2595"/>
                <a:gd name="connsiteY2" fmla="*/ 314 h 1414"/>
                <a:gd name="connsiteX3" fmla="*/ 1428 w 2595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414">
                  <a:moveTo>
                    <a:pt x="1428" y="-1100"/>
                  </a:moveTo>
                  <a:cubicBezTo>
                    <a:pt x="1428" y="-1100"/>
                    <a:pt x="1428" y="-1100"/>
                    <a:pt x="1428" y="-1100"/>
                  </a:cubicBezTo>
                  <a:cubicBezTo>
                    <a:pt x="483" y="-864"/>
                    <a:pt x="-459" y="-392"/>
                    <a:pt x="-1167" y="314"/>
                  </a:cubicBezTo>
                  <a:cubicBezTo>
                    <a:pt x="-1167" y="314"/>
                    <a:pt x="483" y="-1100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1" name="Полилиния: фигура 2760">
              <a:extLst>
                <a:ext uri="{FF2B5EF4-FFF2-40B4-BE49-F238E27FC236}">
                  <a16:creationId xmlns:a16="http://schemas.microsoft.com/office/drawing/2014/main" id="{1253EE67-9908-FD32-31C4-1577D33997BD}"/>
                </a:ext>
              </a:extLst>
            </p:cNvPr>
            <p:cNvSpPr/>
            <p:nvPr/>
          </p:nvSpPr>
          <p:spPr>
            <a:xfrm>
              <a:off x="4357161" y="4733839"/>
              <a:ext cx="2393" cy="1422"/>
            </a:xfrm>
            <a:custGeom>
              <a:avLst/>
              <a:gdLst>
                <a:gd name="connsiteX0" fmla="*/ -371 w 2393"/>
                <a:gd name="connsiteY0" fmla="*/ 322 h 1422"/>
                <a:gd name="connsiteX1" fmla="*/ -371 w 2393"/>
                <a:gd name="connsiteY1" fmla="*/ -859 h 1422"/>
                <a:gd name="connsiteX2" fmla="*/ -371 w 2393"/>
                <a:gd name="connsiteY2" fmla="*/ 322 h 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3" h="1422">
                  <a:moveTo>
                    <a:pt x="-371" y="322"/>
                  </a:moveTo>
                  <a:cubicBezTo>
                    <a:pt x="1516" y="322"/>
                    <a:pt x="1988" y="-1801"/>
                    <a:pt x="-371" y="-859"/>
                  </a:cubicBezTo>
                  <a:cubicBezTo>
                    <a:pt x="-2730" y="86"/>
                    <a:pt x="1044" y="-623"/>
                    <a:pt x="-371" y="3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2" name="Полилиния: фигура 2761">
              <a:extLst>
                <a:ext uri="{FF2B5EF4-FFF2-40B4-BE49-F238E27FC236}">
                  <a16:creationId xmlns:a16="http://schemas.microsoft.com/office/drawing/2014/main" id="{17DE1295-8AC9-F1AA-B731-78EC189680CF}"/>
                </a:ext>
              </a:extLst>
            </p:cNvPr>
            <p:cNvSpPr/>
            <p:nvPr/>
          </p:nvSpPr>
          <p:spPr>
            <a:xfrm>
              <a:off x="4344612" y="4741396"/>
              <a:ext cx="838" cy="104"/>
            </a:xfrm>
            <a:custGeom>
              <a:avLst/>
              <a:gdLst>
                <a:gd name="connsiteX0" fmla="*/ -329 w 838"/>
                <a:gd name="connsiteY0" fmla="*/ -1100 h 104"/>
                <a:gd name="connsiteX1" fmla="*/ -329 w 838"/>
                <a:gd name="connsiteY1" fmla="*/ -1100 h 104"/>
                <a:gd name="connsiteX2" fmla="*/ -329 w 838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04">
                  <a:moveTo>
                    <a:pt x="-329" y="-1100"/>
                  </a:moveTo>
                  <a:cubicBezTo>
                    <a:pt x="-329" y="-1100"/>
                    <a:pt x="-329" y="-1100"/>
                    <a:pt x="-329" y="-1100"/>
                  </a:cubicBezTo>
                  <a:cubicBezTo>
                    <a:pt x="-329" y="-1100"/>
                    <a:pt x="-2215" y="-864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3" name="Полилиния: фигура 2762">
              <a:extLst>
                <a:ext uri="{FF2B5EF4-FFF2-40B4-BE49-F238E27FC236}">
                  <a16:creationId xmlns:a16="http://schemas.microsoft.com/office/drawing/2014/main" id="{127339E8-CBBC-4FD8-C574-1E00E2CBE40A}"/>
                </a:ext>
              </a:extLst>
            </p:cNvPr>
            <p:cNvSpPr/>
            <p:nvPr/>
          </p:nvSpPr>
          <p:spPr>
            <a:xfrm>
              <a:off x="4362490" y="4728653"/>
              <a:ext cx="1523" cy="104"/>
            </a:xfrm>
            <a:custGeom>
              <a:avLst/>
              <a:gdLst>
                <a:gd name="connsiteX0" fmla="*/ -273 w 1523"/>
                <a:gd name="connsiteY0" fmla="*/ -1100 h 104"/>
                <a:gd name="connsiteX1" fmla="*/ -273 w 1523"/>
                <a:gd name="connsiteY1" fmla="*/ -1100 h 104"/>
                <a:gd name="connsiteX2" fmla="*/ -273 w 152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104">
                  <a:moveTo>
                    <a:pt x="-273" y="-1100"/>
                  </a:moveTo>
                  <a:cubicBezTo>
                    <a:pt x="-273" y="-1100"/>
                    <a:pt x="1142" y="-1100"/>
                    <a:pt x="-273" y="-1100"/>
                  </a:cubicBezTo>
                  <a:cubicBezTo>
                    <a:pt x="-1690" y="-1100"/>
                    <a:pt x="-1218" y="-864"/>
                    <a:pt x="-2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4" name="Полилиния: фигура 2763">
              <a:extLst>
                <a:ext uri="{FF2B5EF4-FFF2-40B4-BE49-F238E27FC236}">
                  <a16:creationId xmlns:a16="http://schemas.microsoft.com/office/drawing/2014/main" id="{ED70C281-3025-AE0F-22FD-20FF6C5BBD87}"/>
                </a:ext>
              </a:extLst>
            </p:cNvPr>
            <p:cNvSpPr/>
            <p:nvPr/>
          </p:nvSpPr>
          <p:spPr>
            <a:xfrm>
              <a:off x="4364093" y="4724407"/>
              <a:ext cx="1886" cy="23597"/>
            </a:xfrm>
            <a:custGeom>
              <a:avLst/>
              <a:gdLst>
                <a:gd name="connsiteX0" fmla="*/ 720 w 1886"/>
                <a:gd name="connsiteY0" fmla="*/ -1100 h 23597"/>
                <a:gd name="connsiteX1" fmla="*/ 720 w 1886"/>
                <a:gd name="connsiteY1" fmla="*/ -1100 h 23597"/>
                <a:gd name="connsiteX2" fmla="*/ -1167 w 188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7">
                  <a:moveTo>
                    <a:pt x="720" y="-1100"/>
                  </a:moveTo>
                  <a:cubicBezTo>
                    <a:pt x="720" y="-1100"/>
                    <a:pt x="720" y="-1100"/>
                    <a:pt x="72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5" name="Полилиния: фигура 2764">
              <a:extLst>
                <a:ext uri="{FF2B5EF4-FFF2-40B4-BE49-F238E27FC236}">
                  <a16:creationId xmlns:a16="http://schemas.microsoft.com/office/drawing/2014/main" id="{0C7FDA97-674B-8611-2EA6-7B386D7E0003}"/>
                </a:ext>
              </a:extLst>
            </p:cNvPr>
            <p:cNvSpPr/>
            <p:nvPr/>
          </p:nvSpPr>
          <p:spPr>
            <a:xfrm>
              <a:off x="4363726" y="4723462"/>
              <a:ext cx="1468" cy="314"/>
            </a:xfrm>
            <a:custGeom>
              <a:avLst/>
              <a:gdLst>
                <a:gd name="connsiteX0" fmla="*/ -327 w 1468"/>
                <a:gd name="connsiteY0" fmla="*/ -1100 h 314"/>
                <a:gd name="connsiteX1" fmla="*/ -327 w 1468"/>
                <a:gd name="connsiteY1" fmla="*/ -1100 h 314"/>
                <a:gd name="connsiteX2" fmla="*/ -327 w 146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314">
                  <a:moveTo>
                    <a:pt x="-327" y="-1100"/>
                  </a:moveTo>
                  <a:cubicBezTo>
                    <a:pt x="1087" y="-1100"/>
                    <a:pt x="-327" y="-1100"/>
                    <a:pt x="-327" y="-1100"/>
                  </a:cubicBezTo>
                  <a:cubicBezTo>
                    <a:pt x="-327" y="-1100"/>
                    <a:pt x="-2217" y="-392"/>
                    <a:pt x="-3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6" name="Полилиния: фигура 2765">
              <a:extLst>
                <a:ext uri="{FF2B5EF4-FFF2-40B4-BE49-F238E27FC236}">
                  <a16:creationId xmlns:a16="http://schemas.microsoft.com/office/drawing/2014/main" id="{757B9498-B925-96ED-DD78-FA47A7DC1CCD}"/>
                </a:ext>
              </a:extLst>
            </p:cNvPr>
            <p:cNvSpPr/>
            <p:nvPr/>
          </p:nvSpPr>
          <p:spPr>
            <a:xfrm>
              <a:off x="4410815" y="4688539"/>
              <a:ext cx="3540" cy="354"/>
            </a:xfrm>
            <a:custGeom>
              <a:avLst/>
              <a:gdLst>
                <a:gd name="connsiteX0" fmla="*/ 2373 w 3540"/>
                <a:gd name="connsiteY0" fmla="*/ -1100 h 354"/>
                <a:gd name="connsiteX1" fmla="*/ 2373 w 3540"/>
                <a:gd name="connsiteY1" fmla="*/ -1100 h 354"/>
                <a:gd name="connsiteX2" fmla="*/ 2373 w 3540"/>
                <a:gd name="connsiteY2" fmla="*/ -1100 h 354"/>
                <a:gd name="connsiteX3" fmla="*/ 483 w 3540"/>
                <a:gd name="connsiteY3" fmla="*/ -1100 h 354"/>
                <a:gd name="connsiteX4" fmla="*/ -1167 w 3540"/>
                <a:gd name="connsiteY4" fmla="*/ -1100 h 354"/>
                <a:gd name="connsiteX5" fmla="*/ 2373 w 3540"/>
                <a:gd name="connsiteY5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354">
                  <a:moveTo>
                    <a:pt x="2373" y="-1100"/>
                  </a:moveTo>
                  <a:lnTo>
                    <a:pt x="2373" y="-1100"/>
                  </a:lnTo>
                  <a:cubicBezTo>
                    <a:pt x="2373" y="-1100"/>
                    <a:pt x="2373" y="-1100"/>
                    <a:pt x="2373" y="-1100"/>
                  </a:cubicBezTo>
                  <a:cubicBezTo>
                    <a:pt x="2373" y="-1100"/>
                    <a:pt x="-222" y="-1100"/>
                    <a:pt x="483" y="-1100"/>
                  </a:cubicBezTo>
                  <a:cubicBezTo>
                    <a:pt x="1192" y="-1100"/>
                    <a:pt x="483" y="-1100"/>
                    <a:pt x="-1167" y="-1100"/>
                  </a:cubicBezTo>
                  <a:cubicBezTo>
                    <a:pt x="11" y="-628"/>
                    <a:pt x="1192" y="-628"/>
                    <a:pt x="2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7" name="Полилиния: фигура 2766">
              <a:extLst>
                <a:ext uri="{FF2B5EF4-FFF2-40B4-BE49-F238E27FC236}">
                  <a16:creationId xmlns:a16="http://schemas.microsoft.com/office/drawing/2014/main" id="{1F6A6062-70CA-9C54-6A64-C20DF55AE855}"/>
                </a:ext>
              </a:extLst>
            </p:cNvPr>
            <p:cNvSpPr/>
            <p:nvPr/>
          </p:nvSpPr>
          <p:spPr>
            <a:xfrm>
              <a:off x="4411016" y="4688775"/>
              <a:ext cx="1922" cy="1178"/>
            </a:xfrm>
            <a:custGeom>
              <a:avLst/>
              <a:gdLst>
                <a:gd name="connsiteX0" fmla="*/ -659 w 1922"/>
                <a:gd name="connsiteY0" fmla="*/ -1100 h 1178"/>
                <a:gd name="connsiteX1" fmla="*/ -659 w 1922"/>
                <a:gd name="connsiteY1" fmla="*/ -1100 h 1178"/>
                <a:gd name="connsiteX2" fmla="*/ 755 w 1922"/>
                <a:gd name="connsiteY2" fmla="*/ -1100 h 1178"/>
                <a:gd name="connsiteX3" fmla="*/ 755 w 1922"/>
                <a:gd name="connsiteY3" fmla="*/ -1100 h 1178"/>
                <a:gd name="connsiteX4" fmla="*/ -1131 w 1922"/>
                <a:gd name="connsiteY4" fmla="*/ 78 h 1178"/>
                <a:gd name="connsiteX5" fmla="*/ -659 w 1922"/>
                <a:gd name="connsiteY5" fmla="*/ -1100 h 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2" h="1178">
                  <a:moveTo>
                    <a:pt x="-659" y="-1100"/>
                  </a:moveTo>
                  <a:cubicBezTo>
                    <a:pt x="-659" y="-1100"/>
                    <a:pt x="-659" y="-1100"/>
                    <a:pt x="-659" y="-1100"/>
                  </a:cubicBezTo>
                  <a:lnTo>
                    <a:pt x="755" y="-1100"/>
                  </a:lnTo>
                  <a:lnTo>
                    <a:pt x="755" y="-1100"/>
                  </a:lnTo>
                  <a:lnTo>
                    <a:pt x="-1131" y="78"/>
                  </a:lnTo>
                  <a:cubicBezTo>
                    <a:pt x="-895" y="-1573"/>
                    <a:pt x="-1604" y="-864"/>
                    <a:pt x="-6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8" name="Полилиния: фигура 2767">
              <a:extLst>
                <a:ext uri="{FF2B5EF4-FFF2-40B4-BE49-F238E27FC236}">
                  <a16:creationId xmlns:a16="http://schemas.microsoft.com/office/drawing/2014/main" id="{D8ED8C8A-AA7B-2DEF-5F6B-919FB66E23DD}"/>
                </a:ext>
              </a:extLst>
            </p:cNvPr>
            <p:cNvSpPr/>
            <p:nvPr/>
          </p:nvSpPr>
          <p:spPr>
            <a:xfrm>
              <a:off x="4417422" y="4683345"/>
              <a:ext cx="943" cy="104"/>
            </a:xfrm>
            <a:custGeom>
              <a:avLst/>
              <a:gdLst>
                <a:gd name="connsiteX0" fmla="*/ -224 w 943"/>
                <a:gd name="connsiteY0" fmla="*/ -1100 h 104"/>
                <a:gd name="connsiteX1" fmla="*/ -224 w 943"/>
                <a:gd name="connsiteY1" fmla="*/ -1100 h 104"/>
                <a:gd name="connsiteX2" fmla="*/ -224 w 94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04">
                  <a:moveTo>
                    <a:pt x="-224" y="-1100"/>
                  </a:moveTo>
                  <a:cubicBezTo>
                    <a:pt x="-224" y="-1100"/>
                    <a:pt x="-224" y="-1100"/>
                    <a:pt x="-224" y="-1100"/>
                  </a:cubicBezTo>
                  <a:cubicBezTo>
                    <a:pt x="-224" y="-1100"/>
                    <a:pt x="-2347" y="-864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69" name="Полилиния: фигура 2768">
              <a:extLst>
                <a:ext uri="{FF2B5EF4-FFF2-40B4-BE49-F238E27FC236}">
                  <a16:creationId xmlns:a16="http://schemas.microsoft.com/office/drawing/2014/main" id="{1FD212DF-CF12-C470-0342-96A4DC42F7B1}"/>
                </a:ext>
              </a:extLst>
            </p:cNvPr>
            <p:cNvSpPr/>
            <p:nvPr/>
          </p:nvSpPr>
          <p:spPr>
            <a:xfrm>
              <a:off x="4365980" y="4716854"/>
              <a:ext cx="3067" cy="1181"/>
            </a:xfrm>
            <a:custGeom>
              <a:avLst/>
              <a:gdLst>
                <a:gd name="connsiteX0" fmla="*/ 1901 w 3067"/>
                <a:gd name="connsiteY0" fmla="*/ -1100 h 1181"/>
                <a:gd name="connsiteX1" fmla="*/ -1167 w 3067"/>
                <a:gd name="connsiteY1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7" h="1181">
                  <a:moveTo>
                    <a:pt x="1901" y="-1100"/>
                  </a:moveTo>
                  <a:cubicBezTo>
                    <a:pt x="1901" y="-1100"/>
                    <a:pt x="-459" y="-1100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0" name="Полилиния: фигура 2769">
              <a:extLst>
                <a:ext uri="{FF2B5EF4-FFF2-40B4-BE49-F238E27FC236}">
                  <a16:creationId xmlns:a16="http://schemas.microsoft.com/office/drawing/2014/main" id="{F9EAAC57-DCBA-5D6E-646A-DF802EF91BF5}"/>
                </a:ext>
              </a:extLst>
            </p:cNvPr>
            <p:cNvSpPr/>
            <p:nvPr/>
          </p:nvSpPr>
          <p:spPr>
            <a:xfrm>
              <a:off x="4362879" y="4719320"/>
              <a:ext cx="1894" cy="838"/>
            </a:xfrm>
            <a:custGeom>
              <a:avLst/>
              <a:gdLst>
                <a:gd name="connsiteX0" fmla="*/ 283 w 1894"/>
                <a:gd name="connsiteY0" fmla="*/ -262 h 838"/>
                <a:gd name="connsiteX1" fmla="*/ -1134 w 1894"/>
                <a:gd name="connsiteY1" fmla="*/ -262 h 838"/>
                <a:gd name="connsiteX2" fmla="*/ 283 w 189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4" h="838">
                  <a:moveTo>
                    <a:pt x="283" y="-262"/>
                  </a:moveTo>
                  <a:cubicBezTo>
                    <a:pt x="283" y="-262"/>
                    <a:pt x="1934" y="-2148"/>
                    <a:pt x="-1134" y="-262"/>
                  </a:cubicBezTo>
                  <a:cubicBezTo>
                    <a:pt x="-189" y="-1679"/>
                    <a:pt x="-2548" y="-262"/>
                    <a:pt x="283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1" name="Полилиния: фигура 2770">
              <a:extLst>
                <a:ext uri="{FF2B5EF4-FFF2-40B4-BE49-F238E27FC236}">
                  <a16:creationId xmlns:a16="http://schemas.microsoft.com/office/drawing/2014/main" id="{037C4407-CEA9-8AD5-9EC6-915DAE14B3F6}"/>
                </a:ext>
              </a:extLst>
            </p:cNvPr>
            <p:cNvSpPr/>
            <p:nvPr/>
          </p:nvSpPr>
          <p:spPr>
            <a:xfrm>
              <a:off x="4369048" y="4716382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2" name="Полилиния: фигура 2771">
              <a:extLst>
                <a:ext uri="{FF2B5EF4-FFF2-40B4-BE49-F238E27FC236}">
                  <a16:creationId xmlns:a16="http://schemas.microsoft.com/office/drawing/2014/main" id="{AB286189-1533-5B43-859C-848077DF43D1}"/>
                </a:ext>
              </a:extLst>
            </p:cNvPr>
            <p:cNvSpPr/>
            <p:nvPr/>
          </p:nvSpPr>
          <p:spPr>
            <a:xfrm>
              <a:off x="4370934" y="4711611"/>
              <a:ext cx="3540" cy="524"/>
            </a:xfrm>
            <a:custGeom>
              <a:avLst/>
              <a:gdLst>
                <a:gd name="connsiteX0" fmla="*/ 2373 w 3540"/>
                <a:gd name="connsiteY0" fmla="*/ -575 h 524"/>
                <a:gd name="connsiteX1" fmla="*/ -1167 w 3540"/>
                <a:gd name="connsiteY1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40" h="524">
                  <a:moveTo>
                    <a:pt x="2373" y="-575"/>
                  </a:moveTo>
                  <a:cubicBezTo>
                    <a:pt x="2373" y="-575"/>
                    <a:pt x="2373" y="-1756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3" name="Полилиния: фигура 2772">
              <a:extLst>
                <a:ext uri="{FF2B5EF4-FFF2-40B4-BE49-F238E27FC236}">
                  <a16:creationId xmlns:a16="http://schemas.microsoft.com/office/drawing/2014/main" id="{071A4861-6443-CDD0-8C50-E02B2BB8C793}"/>
                </a:ext>
              </a:extLst>
            </p:cNvPr>
            <p:cNvSpPr/>
            <p:nvPr/>
          </p:nvSpPr>
          <p:spPr>
            <a:xfrm>
              <a:off x="4416242" y="4680986"/>
              <a:ext cx="23597" cy="104"/>
            </a:xfrm>
            <a:custGeom>
              <a:avLst/>
              <a:gdLst>
                <a:gd name="connsiteX0" fmla="*/ -1167 w 23597"/>
                <a:gd name="connsiteY0" fmla="*/ -1100 h 104"/>
                <a:gd name="connsiteX1" fmla="*/ -1167 w 23597"/>
                <a:gd name="connsiteY1" fmla="*/ -1100 h 104"/>
                <a:gd name="connsiteX2" fmla="*/ -1167 w 23597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4" name="Полилиния: фигура 2773">
              <a:extLst>
                <a:ext uri="{FF2B5EF4-FFF2-40B4-BE49-F238E27FC236}">
                  <a16:creationId xmlns:a16="http://schemas.microsoft.com/office/drawing/2014/main" id="{5A864286-F45A-6C7A-26B6-BC06C0C49CEF}"/>
                </a:ext>
              </a:extLst>
            </p:cNvPr>
            <p:cNvSpPr/>
            <p:nvPr/>
          </p:nvSpPr>
          <p:spPr>
            <a:xfrm>
              <a:off x="4415534" y="4674222"/>
              <a:ext cx="3776" cy="2091"/>
            </a:xfrm>
            <a:custGeom>
              <a:avLst/>
              <a:gdLst>
                <a:gd name="connsiteX0" fmla="*/ 2609 w 3776"/>
                <a:gd name="connsiteY0" fmla="*/ -472 h 2091"/>
                <a:gd name="connsiteX1" fmla="*/ -1167 w 3776"/>
                <a:gd name="connsiteY1" fmla="*/ -472 h 2091"/>
                <a:gd name="connsiteX2" fmla="*/ 722 w 3776"/>
                <a:gd name="connsiteY2" fmla="*/ -472 h 2091"/>
                <a:gd name="connsiteX3" fmla="*/ -695 w 3776"/>
                <a:gd name="connsiteY3" fmla="*/ -472 h 2091"/>
                <a:gd name="connsiteX4" fmla="*/ 2609 w 3776"/>
                <a:gd name="connsiteY4" fmla="*/ -472 h 2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6" h="2091">
                  <a:moveTo>
                    <a:pt x="2609" y="-472"/>
                  </a:moveTo>
                  <a:cubicBezTo>
                    <a:pt x="250" y="-472"/>
                    <a:pt x="2609" y="-1886"/>
                    <a:pt x="-1167" y="-472"/>
                  </a:cubicBezTo>
                  <a:cubicBezTo>
                    <a:pt x="-695" y="1"/>
                    <a:pt x="250" y="1"/>
                    <a:pt x="722" y="-472"/>
                  </a:cubicBezTo>
                  <a:cubicBezTo>
                    <a:pt x="250" y="-235"/>
                    <a:pt x="-222" y="-235"/>
                    <a:pt x="-695" y="-472"/>
                  </a:cubicBezTo>
                  <a:cubicBezTo>
                    <a:pt x="-2109" y="2124"/>
                    <a:pt x="959" y="709"/>
                    <a:pt x="260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5" name="Полилиния: фигура 2774">
              <a:extLst>
                <a:ext uri="{FF2B5EF4-FFF2-40B4-BE49-F238E27FC236}">
                  <a16:creationId xmlns:a16="http://schemas.microsoft.com/office/drawing/2014/main" id="{0F6A0C1C-706A-947F-CD9A-F4A9402389C4}"/>
                </a:ext>
              </a:extLst>
            </p:cNvPr>
            <p:cNvSpPr/>
            <p:nvPr/>
          </p:nvSpPr>
          <p:spPr>
            <a:xfrm>
              <a:off x="4366744" y="4708832"/>
              <a:ext cx="2303" cy="209"/>
            </a:xfrm>
            <a:custGeom>
              <a:avLst/>
              <a:gdLst>
                <a:gd name="connsiteX0" fmla="*/ 1136 w 2303"/>
                <a:gd name="connsiteY0" fmla="*/ -1100 h 209"/>
                <a:gd name="connsiteX1" fmla="*/ -986 w 2303"/>
                <a:gd name="connsiteY1" fmla="*/ -1100 h 209"/>
                <a:gd name="connsiteX2" fmla="*/ 1136 w 230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03" h="209">
                  <a:moveTo>
                    <a:pt x="1136" y="-1100"/>
                  </a:moveTo>
                  <a:cubicBezTo>
                    <a:pt x="1136" y="-1100"/>
                    <a:pt x="-1931" y="-1100"/>
                    <a:pt x="-986" y="-1100"/>
                  </a:cubicBezTo>
                  <a:cubicBezTo>
                    <a:pt x="-45" y="-1100"/>
                    <a:pt x="1136" y="-628"/>
                    <a:pt x="11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6" name="Полилиния: фигура 2775">
              <a:extLst>
                <a:ext uri="{FF2B5EF4-FFF2-40B4-BE49-F238E27FC236}">
                  <a16:creationId xmlns:a16="http://schemas.microsoft.com/office/drawing/2014/main" id="{B8505222-0EF0-16D1-6A74-7D45D9EAF23C}"/>
                </a:ext>
              </a:extLst>
            </p:cNvPr>
            <p:cNvSpPr/>
            <p:nvPr/>
          </p:nvSpPr>
          <p:spPr>
            <a:xfrm>
              <a:off x="4366950" y="4708832"/>
              <a:ext cx="2097" cy="104"/>
            </a:xfrm>
            <a:custGeom>
              <a:avLst/>
              <a:gdLst>
                <a:gd name="connsiteX0" fmla="*/ 930 w 2097"/>
                <a:gd name="connsiteY0" fmla="*/ -1100 h 104"/>
                <a:gd name="connsiteX1" fmla="*/ -487 w 2097"/>
                <a:gd name="connsiteY1" fmla="*/ -1100 h 104"/>
                <a:gd name="connsiteX2" fmla="*/ 930 w 2097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" h="104">
                  <a:moveTo>
                    <a:pt x="930" y="-1100"/>
                  </a:moveTo>
                  <a:cubicBezTo>
                    <a:pt x="930" y="-1100"/>
                    <a:pt x="930" y="-1100"/>
                    <a:pt x="-487" y="-1100"/>
                  </a:cubicBezTo>
                  <a:cubicBezTo>
                    <a:pt x="-1901" y="-1100"/>
                    <a:pt x="-956" y="-864"/>
                    <a:pt x="93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7" name="Полилиния: фигура 2776">
              <a:extLst>
                <a:ext uri="{FF2B5EF4-FFF2-40B4-BE49-F238E27FC236}">
                  <a16:creationId xmlns:a16="http://schemas.microsoft.com/office/drawing/2014/main" id="{FEEE64E2-3B4F-C50F-003F-619956D92DF7}"/>
                </a:ext>
              </a:extLst>
            </p:cNvPr>
            <p:cNvSpPr/>
            <p:nvPr/>
          </p:nvSpPr>
          <p:spPr>
            <a:xfrm>
              <a:off x="4415261" y="4672964"/>
              <a:ext cx="2398" cy="23597"/>
            </a:xfrm>
            <a:custGeom>
              <a:avLst/>
              <a:gdLst>
                <a:gd name="connsiteX0" fmla="*/ -186 w 2398"/>
                <a:gd name="connsiteY0" fmla="*/ -1100 h 23597"/>
                <a:gd name="connsiteX1" fmla="*/ 1231 w 2398"/>
                <a:gd name="connsiteY1" fmla="*/ -1100 h 23597"/>
                <a:gd name="connsiteX2" fmla="*/ -658 w 2398"/>
                <a:gd name="connsiteY2" fmla="*/ -1100 h 23597"/>
                <a:gd name="connsiteX3" fmla="*/ -186 w 239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8" h="23597">
                  <a:moveTo>
                    <a:pt x="-186" y="-1100"/>
                  </a:moveTo>
                  <a:lnTo>
                    <a:pt x="1231" y="-1100"/>
                  </a:lnTo>
                  <a:lnTo>
                    <a:pt x="-658" y="-1100"/>
                  </a:lnTo>
                  <a:cubicBezTo>
                    <a:pt x="-658" y="-1100"/>
                    <a:pt x="-2073" y="-1100"/>
                    <a:pt x="-1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8" name="Полилиния: фигура 2777">
              <a:extLst>
                <a:ext uri="{FF2B5EF4-FFF2-40B4-BE49-F238E27FC236}">
                  <a16:creationId xmlns:a16="http://schemas.microsoft.com/office/drawing/2014/main" id="{C0224234-4807-D965-539F-C71C48270DF2}"/>
                </a:ext>
              </a:extLst>
            </p:cNvPr>
            <p:cNvSpPr/>
            <p:nvPr/>
          </p:nvSpPr>
          <p:spPr>
            <a:xfrm>
              <a:off x="4374002" y="4698920"/>
              <a:ext cx="2831" cy="314"/>
            </a:xfrm>
            <a:custGeom>
              <a:avLst/>
              <a:gdLst>
                <a:gd name="connsiteX0" fmla="*/ 1664 w 2831"/>
                <a:gd name="connsiteY0" fmla="*/ -1100 h 314"/>
                <a:gd name="connsiteX1" fmla="*/ -1167 w 2831"/>
                <a:gd name="connsiteY1" fmla="*/ -1100 h 314"/>
                <a:gd name="connsiteX2" fmla="*/ 1664 w 2831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314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1428" y="-392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79" name="Полилиния: фигура 2778">
              <a:extLst>
                <a:ext uri="{FF2B5EF4-FFF2-40B4-BE49-F238E27FC236}">
                  <a16:creationId xmlns:a16="http://schemas.microsoft.com/office/drawing/2014/main" id="{911CADDF-9F6B-F05B-A4F8-3767B9CAEBD2}"/>
                </a:ext>
              </a:extLst>
            </p:cNvPr>
            <p:cNvSpPr/>
            <p:nvPr/>
          </p:nvSpPr>
          <p:spPr>
            <a:xfrm>
              <a:off x="4338606" y="4702303"/>
              <a:ext cx="3005" cy="629"/>
            </a:xfrm>
            <a:custGeom>
              <a:avLst/>
              <a:gdLst>
                <a:gd name="connsiteX0" fmla="*/ 959 w 3005"/>
                <a:gd name="connsiteY0" fmla="*/ -470 h 629"/>
                <a:gd name="connsiteX1" fmla="*/ -1167 w 3005"/>
                <a:gd name="connsiteY1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5" h="629">
                  <a:moveTo>
                    <a:pt x="959" y="-470"/>
                  </a:moveTo>
                  <a:cubicBezTo>
                    <a:pt x="3082" y="-1887"/>
                    <a:pt x="959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0" name="Полилиния: фигура 2779">
              <a:extLst>
                <a:ext uri="{FF2B5EF4-FFF2-40B4-BE49-F238E27FC236}">
                  <a16:creationId xmlns:a16="http://schemas.microsoft.com/office/drawing/2014/main" id="{6A547F04-4D32-7089-1652-41E8AA525FF2}"/>
                </a:ext>
              </a:extLst>
            </p:cNvPr>
            <p:cNvSpPr/>
            <p:nvPr/>
          </p:nvSpPr>
          <p:spPr>
            <a:xfrm>
              <a:off x="4336562" y="4693677"/>
              <a:ext cx="6130" cy="1048"/>
            </a:xfrm>
            <a:custGeom>
              <a:avLst/>
              <a:gdLst>
                <a:gd name="connsiteX0" fmla="*/ 2294 w 6130"/>
                <a:gd name="connsiteY0" fmla="*/ -575 h 1048"/>
                <a:gd name="connsiteX1" fmla="*/ 2294 w 6130"/>
                <a:gd name="connsiteY1" fmla="*/ -575 h 1048"/>
                <a:gd name="connsiteX2" fmla="*/ 4181 w 6130"/>
                <a:gd name="connsiteY2" fmla="*/ -575 h 1048"/>
                <a:gd name="connsiteX3" fmla="*/ 2294 w 6130"/>
                <a:gd name="connsiteY3" fmla="*/ -575 h 1048"/>
                <a:gd name="connsiteX4" fmla="*/ 877 w 6130"/>
                <a:gd name="connsiteY4" fmla="*/ -575 h 1048"/>
                <a:gd name="connsiteX5" fmla="*/ -537 w 6130"/>
                <a:gd name="connsiteY5" fmla="*/ -575 h 1048"/>
                <a:gd name="connsiteX6" fmla="*/ -537 w 6130"/>
                <a:gd name="connsiteY6" fmla="*/ -575 h 1048"/>
                <a:gd name="connsiteX7" fmla="*/ -537 w 6130"/>
                <a:gd name="connsiteY7" fmla="*/ -575 h 1048"/>
                <a:gd name="connsiteX8" fmla="*/ 2294 w 6130"/>
                <a:gd name="connsiteY8" fmla="*/ -575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30" h="1048">
                  <a:moveTo>
                    <a:pt x="2294" y="-575"/>
                  </a:moveTo>
                  <a:cubicBezTo>
                    <a:pt x="3709" y="-1756"/>
                    <a:pt x="405" y="-575"/>
                    <a:pt x="2294" y="-575"/>
                  </a:cubicBezTo>
                  <a:cubicBezTo>
                    <a:pt x="4181" y="-575"/>
                    <a:pt x="2294" y="-575"/>
                    <a:pt x="4181" y="-575"/>
                  </a:cubicBezTo>
                  <a:cubicBezTo>
                    <a:pt x="6071" y="-575"/>
                    <a:pt x="4181" y="-575"/>
                    <a:pt x="2294" y="-575"/>
                  </a:cubicBezTo>
                  <a:lnTo>
                    <a:pt x="877" y="-575"/>
                  </a:lnTo>
                  <a:cubicBezTo>
                    <a:pt x="-1010" y="-575"/>
                    <a:pt x="877" y="-1756"/>
                    <a:pt x="-537" y="-575"/>
                  </a:cubicBezTo>
                  <a:cubicBezTo>
                    <a:pt x="-1955" y="603"/>
                    <a:pt x="-537" y="-575"/>
                    <a:pt x="-537" y="-575"/>
                  </a:cubicBezTo>
                  <a:cubicBezTo>
                    <a:pt x="-537" y="-575"/>
                    <a:pt x="641" y="-575"/>
                    <a:pt x="-537" y="-575"/>
                  </a:cubicBezTo>
                  <a:cubicBezTo>
                    <a:pt x="405" y="-575"/>
                    <a:pt x="1349" y="-575"/>
                    <a:pt x="2294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1" name="Полилиния: фигура 2780">
              <a:extLst>
                <a:ext uri="{FF2B5EF4-FFF2-40B4-BE49-F238E27FC236}">
                  <a16:creationId xmlns:a16="http://schemas.microsoft.com/office/drawing/2014/main" id="{E5287DEF-ED84-D9D9-4F7E-45CA635886BB}"/>
                </a:ext>
              </a:extLst>
            </p:cNvPr>
            <p:cNvSpPr/>
            <p:nvPr/>
          </p:nvSpPr>
          <p:spPr>
            <a:xfrm>
              <a:off x="4336878" y="4691370"/>
              <a:ext cx="3145" cy="104"/>
            </a:xfrm>
            <a:custGeom>
              <a:avLst/>
              <a:gdLst>
                <a:gd name="connsiteX0" fmla="*/ 561 w 3145"/>
                <a:gd name="connsiteY0" fmla="*/ -1100 h 104"/>
                <a:gd name="connsiteX1" fmla="*/ 1978 w 3145"/>
                <a:gd name="connsiteY1" fmla="*/ -1100 h 104"/>
                <a:gd name="connsiteX2" fmla="*/ -381 w 3145"/>
                <a:gd name="connsiteY2" fmla="*/ -1100 h 104"/>
                <a:gd name="connsiteX3" fmla="*/ -381 w 3145"/>
                <a:gd name="connsiteY3" fmla="*/ -1100 h 104"/>
                <a:gd name="connsiteX4" fmla="*/ 561 w 3145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5" h="104">
                  <a:moveTo>
                    <a:pt x="561" y="-1100"/>
                  </a:moveTo>
                  <a:lnTo>
                    <a:pt x="1978" y="-1100"/>
                  </a:lnTo>
                  <a:lnTo>
                    <a:pt x="-381" y="-1100"/>
                  </a:lnTo>
                  <a:cubicBezTo>
                    <a:pt x="-1562" y="-1100"/>
                    <a:pt x="1742" y="-1100"/>
                    <a:pt x="-381" y="-1100"/>
                  </a:cubicBezTo>
                  <a:cubicBezTo>
                    <a:pt x="-2507" y="-1100"/>
                    <a:pt x="325" y="-864"/>
                    <a:pt x="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2" name="Полилиния: фигура 2781">
              <a:extLst>
                <a:ext uri="{FF2B5EF4-FFF2-40B4-BE49-F238E27FC236}">
                  <a16:creationId xmlns:a16="http://schemas.microsoft.com/office/drawing/2014/main" id="{E12DA71D-727D-31D4-9823-239F947D8E5D}"/>
                </a:ext>
              </a:extLst>
            </p:cNvPr>
            <p:cNvSpPr/>
            <p:nvPr/>
          </p:nvSpPr>
          <p:spPr>
            <a:xfrm>
              <a:off x="4336011" y="4689244"/>
              <a:ext cx="4248" cy="23597"/>
            </a:xfrm>
            <a:custGeom>
              <a:avLst/>
              <a:gdLst>
                <a:gd name="connsiteX0" fmla="*/ 3082 w 4248"/>
                <a:gd name="connsiteY0" fmla="*/ -1100 h 23597"/>
                <a:gd name="connsiteX1" fmla="*/ 14 w 4248"/>
                <a:gd name="connsiteY1" fmla="*/ -1100 h 23597"/>
                <a:gd name="connsiteX2" fmla="*/ -1167 w 4248"/>
                <a:gd name="connsiteY2" fmla="*/ -1100 h 23597"/>
                <a:gd name="connsiteX3" fmla="*/ -1167 w 4248"/>
                <a:gd name="connsiteY3" fmla="*/ -1100 h 23597"/>
                <a:gd name="connsiteX4" fmla="*/ 722 w 4248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8" h="23597">
                  <a:moveTo>
                    <a:pt x="3082" y="-1100"/>
                  </a:moveTo>
                  <a:lnTo>
                    <a:pt x="14" y="-1100"/>
                  </a:lnTo>
                  <a:lnTo>
                    <a:pt x="-1167" y="-1100"/>
                  </a:lnTo>
                  <a:lnTo>
                    <a:pt x="-1167" y="-1100"/>
                  </a:lnTo>
                  <a:lnTo>
                    <a:pt x="722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3" name="Полилиния: фигура 2782">
              <a:extLst>
                <a:ext uri="{FF2B5EF4-FFF2-40B4-BE49-F238E27FC236}">
                  <a16:creationId xmlns:a16="http://schemas.microsoft.com/office/drawing/2014/main" id="{2E4D17B9-2819-7762-910C-377D458788B3}"/>
                </a:ext>
              </a:extLst>
            </p:cNvPr>
            <p:cNvSpPr/>
            <p:nvPr/>
          </p:nvSpPr>
          <p:spPr>
            <a:xfrm>
              <a:off x="4338817" y="4687358"/>
              <a:ext cx="2384" cy="1653"/>
            </a:xfrm>
            <a:custGeom>
              <a:avLst/>
              <a:gdLst>
                <a:gd name="connsiteX0" fmla="*/ 1217 w 2384"/>
                <a:gd name="connsiteY0" fmla="*/ -1100 h 1653"/>
                <a:gd name="connsiteX1" fmla="*/ -434 w 2384"/>
                <a:gd name="connsiteY1" fmla="*/ -1100 h 1653"/>
                <a:gd name="connsiteX2" fmla="*/ -434 w 2384"/>
                <a:gd name="connsiteY2" fmla="*/ 553 h 1653"/>
                <a:gd name="connsiteX3" fmla="*/ 1217 w 2384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4" h="1653">
                  <a:moveTo>
                    <a:pt x="1217" y="-1100"/>
                  </a:moveTo>
                  <a:cubicBezTo>
                    <a:pt x="-197" y="-1100"/>
                    <a:pt x="1217" y="-1100"/>
                    <a:pt x="-434" y="-1100"/>
                  </a:cubicBezTo>
                  <a:cubicBezTo>
                    <a:pt x="-2084" y="-1100"/>
                    <a:pt x="-434" y="-1100"/>
                    <a:pt x="-434" y="553"/>
                  </a:cubicBezTo>
                  <a:cubicBezTo>
                    <a:pt x="275" y="81"/>
                    <a:pt x="747" y="-392"/>
                    <a:pt x="12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4" name="Полилиния: фигура 2783">
              <a:extLst>
                <a:ext uri="{FF2B5EF4-FFF2-40B4-BE49-F238E27FC236}">
                  <a16:creationId xmlns:a16="http://schemas.microsoft.com/office/drawing/2014/main" id="{76AE0A08-02F5-1707-E2C4-5ADA334175D3}"/>
                </a:ext>
              </a:extLst>
            </p:cNvPr>
            <p:cNvSpPr/>
            <p:nvPr/>
          </p:nvSpPr>
          <p:spPr>
            <a:xfrm>
              <a:off x="4337428" y="4686649"/>
              <a:ext cx="2359" cy="1181"/>
            </a:xfrm>
            <a:custGeom>
              <a:avLst/>
              <a:gdLst>
                <a:gd name="connsiteX0" fmla="*/ -1167 w 2359"/>
                <a:gd name="connsiteY0" fmla="*/ 81 h 1181"/>
                <a:gd name="connsiteX1" fmla="*/ 1192 w 2359"/>
                <a:gd name="connsiteY1" fmla="*/ -1100 h 1181"/>
                <a:gd name="connsiteX2" fmla="*/ 1192 w 2359"/>
                <a:gd name="connsiteY2" fmla="*/ -1100 h 1181"/>
                <a:gd name="connsiteX3" fmla="*/ -1167 w 2359"/>
                <a:gd name="connsiteY3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181">
                  <a:moveTo>
                    <a:pt x="-1167" y="81"/>
                  </a:moveTo>
                  <a:cubicBezTo>
                    <a:pt x="-225" y="-155"/>
                    <a:pt x="483" y="-628"/>
                    <a:pt x="1192" y="-1100"/>
                  </a:cubicBezTo>
                  <a:lnTo>
                    <a:pt x="1192" y="-1100"/>
                  </a:lnTo>
                  <a:cubicBezTo>
                    <a:pt x="247" y="-864"/>
                    <a:pt x="-461" y="-628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5" name="Полилиния: фигура 2784">
              <a:extLst>
                <a:ext uri="{FF2B5EF4-FFF2-40B4-BE49-F238E27FC236}">
                  <a16:creationId xmlns:a16="http://schemas.microsoft.com/office/drawing/2014/main" id="{CC02A6FB-03D1-38B2-61C5-9FA0A50A4841}"/>
                </a:ext>
              </a:extLst>
            </p:cNvPr>
            <p:cNvSpPr/>
            <p:nvPr/>
          </p:nvSpPr>
          <p:spPr>
            <a:xfrm>
              <a:off x="4338134" y="4687121"/>
              <a:ext cx="1889" cy="23597"/>
            </a:xfrm>
            <a:custGeom>
              <a:avLst/>
              <a:gdLst>
                <a:gd name="connsiteX0" fmla="*/ -931 w 1889"/>
                <a:gd name="connsiteY0" fmla="*/ -1100 h 23597"/>
                <a:gd name="connsiteX1" fmla="*/ 722 w 1889"/>
                <a:gd name="connsiteY1" fmla="*/ -1100 h 23597"/>
                <a:gd name="connsiteX2" fmla="*/ 722 w 1889"/>
                <a:gd name="connsiteY2" fmla="*/ -1100 h 23597"/>
                <a:gd name="connsiteX3" fmla="*/ -1167 w 188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23597">
                  <a:moveTo>
                    <a:pt x="-931" y="-1100"/>
                  </a:moveTo>
                  <a:lnTo>
                    <a:pt x="722" y="-1100"/>
                  </a:lnTo>
                  <a:cubicBezTo>
                    <a:pt x="722" y="-1100"/>
                    <a:pt x="-695" y="-1100"/>
                    <a:pt x="722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6" name="Полилиния: фигура 2785">
              <a:extLst>
                <a:ext uri="{FF2B5EF4-FFF2-40B4-BE49-F238E27FC236}">
                  <a16:creationId xmlns:a16="http://schemas.microsoft.com/office/drawing/2014/main" id="{649356E9-316F-F3A1-E4BA-595895C03A54}"/>
                </a:ext>
              </a:extLst>
            </p:cNvPr>
            <p:cNvSpPr/>
            <p:nvPr/>
          </p:nvSpPr>
          <p:spPr>
            <a:xfrm>
              <a:off x="4333933" y="4686345"/>
              <a:ext cx="2627" cy="1721"/>
            </a:xfrm>
            <a:custGeom>
              <a:avLst/>
              <a:gdLst>
                <a:gd name="connsiteX0" fmla="*/ 202 w 2627"/>
                <a:gd name="connsiteY0" fmla="*/ 621 h 1721"/>
                <a:gd name="connsiteX1" fmla="*/ 202 w 2627"/>
                <a:gd name="connsiteY1" fmla="*/ -1032 h 1721"/>
                <a:gd name="connsiteX2" fmla="*/ 202 w 2627"/>
                <a:gd name="connsiteY2" fmla="*/ 621 h 1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7" h="1721">
                  <a:moveTo>
                    <a:pt x="202" y="621"/>
                  </a:moveTo>
                  <a:cubicBezTo>
                    <a:pt x="202" y="621"/>
                    <a:pt x="3034" y="-1502"/>
                    <a:pt x="202" y="-1032"/>
                  </a:cubicBezTo>
                  <a:cubicBezTo>
                    <a:pt x="-2629" y="-560"/>
                    <a:pt x="-267" y="621"/>
                    <a:pt x="202" y="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7" name="Полилиния: фигура 2786">
              <a:extLst>
                <a:ext uri="{FF2B5EF4-FFF2-40B4-BE49-F238E27FC236}">
                  <a16:creationId xmlns:a16="http://schemas.microsoft.com/office/drawing/2014/main" id="{50A4E930-28D3-2510-37B1-3FDA89C1D0D7}"/>
                </a:ext>
              </a:extLst>
            </p:cNvPr>
            <p:cNvSpPr/>
            <p:nvPr/>
          </p:nvSpPr>
          <p:spPr>
            <a:xfrm>
              <a:off x="4334831" y="4681458"/>
              <a:ext cx="3069" cy="23597"/>
            </a:xfrm>
            <a:custGeom>
              <a:avLst/>
              <a:gdLst>
                <a:gd name="connsiteX0" fmla="*/ 1902 w 3069"/>
                <a:gd name="connsiteY0" fmla="*/ -1100 h 23597"/>
                <a:gd name="connsiteX1" fmla="*/ -224 w 3069"/>
                <a:gd name="connsiteY1" fmla="*/ -1100 h 23597"/>
                <a:gd name="connsiteX2" fmla="*/ -224 w 3069"/>
                <a:gd name="connsiteY2" fmla="*/ -1100 h 23597"/>
                <a:gd name="connsiteX3" fmla="*/ 1902 w 306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9" h="23597">
                  <a:moveTo>
                    <a:pt x="1902" y="-1100"/>
                  </a:moveTo>
                  <a:cubicBezTo>
                    <a:pt x="485" y="-1100"/>
                    <a:pt x="1902" y="-1100"/>
                    <a:pt x="-224" y="-1100"/>
                  </a:cubicBezTo>
                  <a:cubicBezTo>
                    <a:pt x="-2347" y="-1100"/>
                    <a:pt x="-224" y="-1100"/>
                    <a:pt x="-224" y="-1100"/>
                  </a:cubicBezTo>
                  <a:cubicBezTo>
                    <a:pt x="485" y="-1100"/>
                    <a:pt x="1194" y="-1100"/>
                    <a:pt x="19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8" name="Полилиния: фигура 2787">
              <a:extLst>
                <a:ext uri="{FF2B5EF4-FFF2-40B4-BE49-F238E27FC236}">
                  <a16:creationId xmlns:a16="http://schemas.microsoft.com/office/drawing/2014/main" id="{E0C07638-16DD-F51D-D4E2-1C61DC1C20D5}"/>
                </a:ext>
              </a:extLst>
            </p:cNvPr>
            <p:cNvSpPr/>
            <p:nvPr/>
          </p:nvSpPr>
          <p:spPr>
            <a:xfrm>
              <a:off x="4334596" y="4679572"/>
              <a:ext cx="1414" cy="23597"/>
            </a:xfrm>
            <a:custGeom>
              <a:avLst/>
              <a:gdLst>
                <a:gd name="connsiteX0" fmla="*/ 247 w 1414"/>
                <a:gd name="connsiteY0" fmla="*/ -1100 h 23597"/>
                <a:gd name="connsiteX1" fmla="*/ 247 w 1414"/>
                <a:gd name="connsiteY1" fmla="*/ -1100 h 23597"/>
                <a:gd name="connsiteX2" fmla="*/ -1167 w 141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23597">
                  <a:moveTo>
                    <a:pt x="247" y="-1100"/>
                  </a:moveTo>
                  <a:cubicBezTo>
                    <a:pt x="247" y="-1100"/>
                    <a:pt x="247" y="-1100"/>
                    <a:pt x="24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89" name="Полилиния: фигура 2788">
              <a:extLst>
                <a:ext uri="{FF2B5EF4-FFF2-40B4-BE49-F238E27FC236}">
                  <a16:creationId xmlns:a16="http://schemas.microsoft.com/office/drawing/2014/main" id="{57D9AC1B-EF6C-0D81-3320-5F9C5D7EDA17}"/>
                </a:ext>
              </a:extLst>
            </p:cNvPr>
            <p:cNvSpPr/>
            <p:nvPr/>
          </p:nvSpPr>
          <p:spPr>
            <a:xfrm>
              <a:off x="4333232" y="4676109"/>
              <a:ext cx="2779" cy="2200"/>
            </a:xfrm>
            <a:custGeom>
              <a:avLst/>
              <a:gdLst>
                <a:gd name="connsiteX0" fmla="*/ 1612 w 2779"/>
                <a:gd name="connsiteY0" fmla="*/ 709 h 2200"/>
                <a:gd name="connsiteX1" fmla="*/ 1612 w 2779"/>
                <a:gd name="connsiteY1" fmla="*/ -705 h 2200"/>
                <a:gd name="connsiteX2" fmla="*/ -747 w 2779"/>
                <a:gd name="connsiteY2" fmla="*/ 946 h 2200"/>
                <a:gd name="connsiteX3" fmla="*/ -747 w 2779"/>
                <a:gd name="connsiteY3" fmla="*/ 946 h 2200"/>
                <a:gd name="connsiteX4" fmla="*/ 1612 w 2779"/>
                <a:gd name="connsiteY4" fmla="*/ 709 h 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9" h="2200">
                  <a:moveTo>
                    <a:pt x="1612" y="709"/>
                  </a:moveTo>
                  <a:cubicBezTo>
                    <a:pt x="1612" y="709"/>
                    <a:pt x="1612" y="709"/>
                    <a:pt x="1612" y="-705"/>
                  </a:cubicBezTo>
                  <a:cubicBezTo>
                    <a:pt x="1612" y="-2122"/>
                    <a:pt x="198" y="709"/>
                    <a:pt x="-747" y="946"/>
                  </a:cubicBezTo>
                  <a:cubicBezTo>
                    <a:pt x="-1692" y="1182"/>
                    <a:pt x="-747" y="946"/>
                    <a:pt x="-747" y="946"/>
                  </a:cubicBezTo>
                  <a:cubicBezTo>
                    <a:pt x="-747" y="946"/>
                    <a:pt x="-39" y="1418"/>
                    <a:pt x="1612" y="7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0" name="Полилиния: фигура 2789">
              <a:extLst>
                <a:ext uri="{FF2B5EF4-FFF2-40B4-BE49-F238E27FC236}">
                  <a16:creationId xmlns:a16="http://schemas.microsoft.com/office/drawing/2014/main" id="{74303880-BEFA-D451-FACC-EE9FBED9E48A}"/>
                </a:ext>
              </a:extLst>
            </p:cNvPr>
            <p:cNvSpPr/>
            <p:nvPr/>
          </p:nvSpPr>
          <p:spPr>
            <a:xfrm>
              <a:off x="4330111" y="4678863"/>
              <a:ext cx="1653" cy="1417"/>
            </a:xfrm>
            <a:custGeom>
              <a:avLst/>
              <a:gdLst>
                <a:gd name="connsiteX0" fmla="*/ 486 w 1653"/>
                <a:gd name="connsiteY0" fmla="*/ -1100 h 1417"/>
                <a:gd name="connsiteX1" fmla="*/ 486 w 1653"/>
                <a:gd name="connsiteY1" fmla="*/ -1100 h 1417"/>
                <a:gd name="connsiteX2" fmla="*/ -1167 w 1653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41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cubicBezTo>
                    <a:pt x="486" y="-1100"/>
                    <a:pt x="-931" y="-1100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1" name="Полилиния: фигура 2790">
              <a:extLst>
                <a:ext uri="{FF2B5EF4-FFF2-40B4-BE49-F238E27FC236}">
                  <a16:creationId xmlns:a16="http://schemas.microsoft.com/office/drawing/2014/main" id="{7C0FAA6A-B769-022D-DB93-27A61B7CF63A}"/>
                </a:ext>
              </a:extLst>
            </p:cNvPr>
            <p:cNvSpPr/>
            <p:nvPr/>
          </p:nvSpPr>
          <p:spPr>
            <a:xfrm>
              <a:off x="4332707" y="4672383"/>
              <a:ext cx="4012" cy="4593"/>
            </a:xfrm>
            <a:custGeom>
              <a:avLst/>
              <a:gdLst>
                <a:gd name="connsiteX0" fmla="*/ 2845 w 4012"/>
                <a:gd name="connsiteY0" fmla="*/ 662 h 4593"/>
                <a:gd name="connsiteX1" fmla="*/ 2845 w 4012"/>
                <a:gd name="connsiteY1" fmla="*/ -755 h 4593"/>
                <a:gd name="connsiteX2" fmla="*/ -1167 w 4012"/>
                <a:gd name="connsiteY2" fmla="*/ 2549 h 4593"/>
                <a:gd name="connsiteX3" fmla="*/ 1901 w 4012"/>
                <a:gd name="connsiteY3" fmla="*/ 1368 h 4593"/>
                <a:gd name="connsiteX4" fmla="*/ -459 w 4012"/>
                <a:gd name="connsiteY4" fmla="*/ 3494 h 4593"/>
                <a:gd name="connsiteX5" fmla="*/ 2845 w 4012"/>
                <a:gd name="connsiteY5" fmla="*/ 662 h 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2" h="4593">
                  <a:moveTo>
                    <a:pt x="2845" y="662"/>
                  </a:moveTo>
                  <a:cubicBezTo>
                    <a:pt x="722" y="662"/>
                    <a:pt x="2845" y="662"/>
                    <a:pt x="2845" y="-755"/>
                  </a:cubicBezTo>
                  <a:cubicBezTo>
                    <a:pt x="2845" y="-2170"/>
                    <a:pt x="722" y="1132"/>
                    <a:pt x="-1167" y="2549"/>
                  </a:cubicBezTo>
                  <a:cubicBezTo>
                    <a:pt x="959" y="1368"/>
                    <a:pt x="959" y="1132"/>
                    <a:pt x="1901" y="1368"/>
                  </a:cubicBezTo>
                  <a:cubicBezTo>
                    <a:pt x="2845" y="1604"/>
                    <a:pt x="-695" y="3021"/>
                    <a:pt x="-459" y="3494"/>
                  </a:cubicBezTo>
                  <a:cubicBezTo>
                    <a:pt x="722" y="2785"/>
                    <a:pt x="1901" y="1840"/>
                    <a:pt x="2845" y="6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2" name="Полилиния: фигура 2791">
              <a:extLst>
                <a:ext uri="{FF2B5EF4-FFF2-40B4-BE49-F238E27FC236}">
                  <a16:creationId xmlns:a16="http://schemas.microsoft.com/office/drawing/2014/main" id="{8C4FD8F6-7198-16C0-1E1F-FE27DCD268DF}"/>
                </a:ext>
              </a:extLst>
            </p:cNvPr>
            <p:cNvSpPr/>
            <p:nvPr/>
          </p:nvSpPr>
          <p:spPr>
            <a:xfrm>
              <a:off x="4331056" y="4675286"/>
              <a:ext cx="944" cy="1560"/>
            </a:xfrm>
            <a:custGeom>
              <a:avLst/>
              <a:gdLst>
                <a:gd name="connsiteX0" fmla="*/ -222 w 944"/>
                <a:gd name="connsiteY0" fmla="*/ 353 h 1560"/>
                <a:gd name="connsiteX1" fmla="*/ -222 w 944"/>
                <a:gd name="connsiteY1" fmla="*/ -828 h 1560"/>
                <a:gd name="connsiteX2" fmla="*/ -222 w 944"/>
                <a:gd name="connsiteY2" fmla="*/ 353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4" h="1560">
                  <a:moveTo>
                    <a:pt x="-222" y="353"/>
                  </a:moveTo>
                  <a:cubicBezTo>
                    <a:pt x="-222" y="353"/>
                    <a:pt x="-222" y="353"/>
                    <a:pt x="-222" y="-828"/>
                  </a:cubicBezTo>
                  <a:cubicBezTo>
                    <a:pt x="-222" y="-2006"/>
                    <a:pt x="-2348" y="1059"/>
                    <a:pt x="-222" y="3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3" name="Полилиния: фигура 2792">
              <a:extLst>
                <a:ext uri="{FF2B5EF4-FFF2-40B4-BE49-F238E27FC236}">
                  <a16:creationId xmlns:a16="http://schemas.microsoft.com/office/drawing/2014/main" id="{EF556E91-E313-8B50-8B61-4F75BBC34DC2}"/>
                </a:ext>
              </a:extLst>
            </p:cNvPr>
            <p:cNvSpPr/>
            <p:nvPr/>
          </p:nvSpPr>
          <p:spPr>
            <a:xfrm>
              <a:off x="4327516" y="4676031"/>
              <a:ext cx="3555" cy="1650"/>
            </a:xfrm>
            <a:custGeom>
              <a:avLst/>
              <a:gdLst>
                <a:gd name="connsiteX0" fmla="*/ 956 w 3555"/>
                <a:gd name="connsiteY0" fmla="*/ -1100 h 1650"/>
                <a:gd name="connsiteX1" fmla="*/ 2137 w 3555"/>
                <a:gd name="connsiteY1" fmla="*/ -1100 h 1650"/>
                <a:gd name="connsiteX2" fmla="*/ -1167 w 3555"/>
                <a:gd name="connsiteY2" fmla="*/ 550 h 1650"/>
                <a:gd name="connsiteX3" fmla="*/ -1167 w 3555"/>
                <a:gd name="connsiteY3" fmla="*/ 550 h 1650"/>
                <a:gd name="connsiteX4" fmla="*/ 956 w 3555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5" h="1650">
                  <a:moveTo>
                    <a:pt x="956" y="-1100"/>
                  </a:moveTo>
                  <a:cubicBezTo>
                    <a:pt x="956" y="-1100"/>
                    <a:pt x="956" y="-1100"/>
                    <a:pt x="2137" y="-1100"/>
                  </a:cubicBezTo>
                  <a:cubicBezTo>
                    <a:pt x="3318" y="-1100"/>
                    <a:pt x="14" y="314"/>
                    <a:pt x="-1167" y="550"/>
                  </a:cubicBezTo>
                  <a:lnTo>
                    <a:pt x="-1167" y="550"/>
                  </a:lnTo>
                  <a:cubicBezTo>
                    <a:pt x="-1167" y="550"/>
                    <a:pt x="-222" y="-864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4" name="Полилиния: фигура 2793">
              <a:extLst>
                <a:ext uri="{FF2B5EF4-FFF2-40B4-BE49-F238E27FC236}">
                  <a16:creationId xmlns:a16="http://schemas.microsoft.com/office/drawing/2014/main" id="{99B4B11E-9760-1E9C-FF4C-9747A9916787}"/>
                </a:ext>
              </a:extLst>
            </p:cNvPr>
            <p:cNvSpPr/>
            <p:nvPr/>
          </p:nvSpPr>
          <p:spPr>
            <a:xfrm>
              <a:off x="4326335" y="4672964"/>
              <a:ext cx="2362" cy="1417"/>
            </a:xfrm>
            <a:custGeom>
              <a:avLst/>
              <a:gdLst>
                <a:gd name="connsiteX0" fmla="*/ 1195 w 2362"/>
                <a:gd name="connsiteY0" fmla="*/ -1100 h 1417"/>
                <a:gd name="connsiteX1" fmla="*/ 1195 w 2362"/>
                <a:gd name="connsiteY1" fmla="*/ -1100 h 1417"/>
                <a:gd name="connsiteX2" fmla="*/ -1167 w 2362"/>
                <a:gd name="connsiteY2" fmla="*/ 317 h 1417"/>
                <a:gd name="connsiteX3" fmla="*/ 1195 w 2362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1417">
                  <a:moveTo>
                    <a:pt x="1195" y="-1100"/>
                  </a:moveTo>
                  <a:lnTo>
                    <a:pt x="1195" y="-1100"/>
                  </a:lnTo>
                  <a:cubicBezTo>
                    <a:pt x="250" y="-628"/>
                    <a:pt x="-459" y="-155"/>
                    <a:pt x="-1167" y="317"/>
                  </a:cubicBezTo>
                  <a:cubicBezTo>
                    <a:pt x="-1167" y="317"/>
                    <a:pt x="250" y="317"/>
                    <a:pt x="11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5" name="Полилиния: фигура 2794">
              <a:extLst>
                <a:ext uri="{FF2B5EF4-FFF2-40B4-BE49-F238E27FC236}">
                  <a16:creationId xmlns:a16="http://schemas.microsoft.com/office/drawing/2014/main" id="{1A2D07B8-3936-6AC0-44FB-204A04378529}"/>
                </a:ext>
              </a:extLst>
            </p:cNvPr>
            <p:cNvSpPr/>
            <p:nvPr/>
          </p:nvSpPr>
          <p:spPr>
            <a:xfrm>
              <a:off x="4324448" y="4642286"/>
              <a:ext cx="2831" cy="2125"/>
            </a:xfrm>
            <a:custGeom>
              <a:avLst/>
              <a:gdLst>
                <a:gd name="connsiteX0" fmla="*/ 1664 w 2831"/>
                <a:gd name="connsiteY0" fmla="*/ -1100 h 2125"/>
                <a:gd name="connsiteX1" fmla="*/ 250 w 2831"/>
                <a:gd name="connsiteY1" fmla="*/ -1100 h 2125"/>
                <a:gd name="connsiteX2" fmla="*/ -1167 w 2831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125">
                  <a:moveTo>
                    <a:pt x="1664" y="-1100"/>
                  </a:moveTo>
                  <a:cubicBezTo>
                    <a:pt x="1664" y="-1100"/>
                    <a:pt x="1664" y="-1100"/>
                    <a:pt x="250" y="-1100"/>
                  </a:cubicBezTo>
                  <a:lnTo>
                    <a:pt x="-1167" y="1026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6" name="Полилиния: фигура 2795">
              <a:extLst>
                <a:ext uri="{FF2B5EF4-FFF2-40B4-BE49-F238E27FC236}">
                  <a16:creationId xmlns:a16="http://schemas.microsoft.com/office/drawing/2014/main" id="{9661E1B9-D4A2-3AEB-88DC-221BBE2EE461}"/>
                </a:ext>
              </a:extLst>
            </p:cNvPr>
            <p:cNvSpPr/>
            <p:nvPr/>
          </p:nvSpPr>
          <p:spPr>
            <a:xfrm>
              <a:off x="4317343" y="4639218"/>
              <a:ext cx="1258" cy="314"/>
            </a:xfrm>
            <a:custGeom>
              <a:avLst/>
              <a:gdLst>
                <a:gd name="connsiteX0" fmla="*/ -434 w 1258"/>
                <a:gd name="connsiteY0" fmla="*/ -1100 h 314"/>
                <a:gd name="connsiteX1" fmla="*/ -434 w 1258"/>
                <a:gd name="connsiteY1" fmla="*/ -1100 h 314"/>
                <a:gd name="connsiteX2" fmla="*/ -434 w 125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314">
                  <a:moveTo>
                    <a:pt x="-434" y="-1100"/>
                  </a:moveTo>
                  <a:cubicBezTo>
                    <a:pt x="747" y="-1100"/>
                    <a:pt x="-434" y="-1100"/>
                    <a:pt x="-434" y="-1100"/>
                  </a:cubicBezTo>
                  <a:cubicBezTo>
                    <a:pt x="-434" y="-1100"/>
                    <a:pt x="-2084" y="-392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7" name="Полилиния: фигура 2796">
              <a:extLst>
                <a:ext uri="{FF2B5EF4-FFF2-40B4-BE49-F238E27FC236}">
                  <a16:creationId xmlns:a16="http://schemas.microsoft.com/office/drawing/2014/main" id="{17FC84F2-29A0-99CB-F6F8-53D678639BEE}"/>
                </a:ext>
              </a:extLst>
            </p:cNvPr>
            <p:cNvSpPr/>
            <p:nvPr/>
          </p:nvSpPr>
          <p:spPr>
            <a:xfrm>
              <a:off x="4316426" y="4629518"/>
              <a:ext cx="628" cy="1419"/>
            </a:xfrm>
            <a:custGeom>
              <a:avLst/>
              <a:gdLst>
                <a:gd name="connsiteX0" fmla="*/ -1167 w 628"/>
                <a:gd name="connsiteY0" fmla="*/ -367 h 1419"/>
                <a:gd name="connsiteX1" fmla="*/ -1167 w 628"/>
                <a:gd name="connsiteY1" fmla="*/ -367 h 1419"/>
                <a:gd name="connsiteX2" fmla="*/ -1167 w 628"/>
                <a:gd name="connsiteY2" fmla="*/ -367 h 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1419">
                  <a:moveTo>
                    <a:pt x="-1167" y="-367"/>
                  </a:moveTo>
                  <a:cubicBezTo>
                    <a:pt x="247" y="-367"/>
                    <a:pt x="-1167" y="-2017"/>
                    <a:pt x="-1167" y="-367"/>
                  </a:cubicBezTo>
                  <a:cubicBezTo>
                    <a:pt x="-1167" y="1287"/>
                    <a:pt x="-1167" y="-600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8" name="Полилиния: фигура 2797">
              <a:extLst>
                <a:ext uri="{FF2B5EF4-FFF2-40B4-BE49-F238E27FC236}">
                  <a16:creationId xmlns:a16="http://schemas.microsoft.com/office/drawing/2014/main" id="{CA24099E-C6D9-FC8D-F946-45F0EC3F4072}"/>
                </a:ext>
              </a:extLst>
            </p:cNvPr>
            <p:cNvSpPr/>
            <p:nvPr/>
          </p:nvSpPr>
          <p:spPr>
            <a:xfrm>
              <a:off x="4311982" y="4625769"/>
              <a:ext cx="3262" cy="838"/>
            </a:xfrm>
            <a:custGeom>
              <a:avLst/>
              <a:gdLst>
                <a:gd name="connsiteX0" fmla="*/ 2096 w 3262"/>
                <a:gd name="connsiteY0" fmla="*/ -1100 h 838"/>
                <a:gd name="connsiteX1" fmla="*/ -736 w 3262"/>
                <a:gd name="connsiteY1" fmla="*/ -1100 h 838"/>
                <a:gd name="connsiteX2" fmla="*/ 2096 w 3262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62" h="838">
                  <a:moveTo>
                    <a:pt x="2096" y="-1100"/>
                  </a:moveTo>
                  <a:cubicBezTo>
                    <a:pt x="2096" y="-1100"/>
                    <a:pt x="681" y="-1100"/>
                    <a:pt x="-736" y="-1100"/>
                  </a:cubicBezTo>
                  <a:cubicBezTo>
                    <a:pt x="-2150" y="-1100"/>
                    <a:pt x="209" y="787"/>
                    <a:pt x="20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99" name="Полилиния: фигура 2798">
              <a:extLst>
                <a:ext uri="{FF2B5EF4-FFF2-40B4-BE49-F238E27FC236}">
                  <a16:creationId xmlns:a16="http://schemas.microsoft.com/office/drawing/2014/main" id="{7DA89488-3D05-039E-7565-491EFF760809}"/>
                </a:ext>
              </a:extLst>
            </p:cNvPr>
            <p:cNvSpPr/>
            <p:nvPr/>
          </p:nvSpPr>
          <p:spPr>
            <a:xfrm>
              <a:off x="4308140" y="4621287"/>
              <a:ext cx="733" cy="418"/>
            </a:xfrm>
            <a:custGeom>
              <a:avLst/>
              <a:gdLst>
                <a:gd name="connsiteX0" fmla="*/ -434 w 733"/>
                <a:gd name="connsiteY0" fmla="*/ -1100 h 418"/>
                <a:gd name="connsiteX1" fmla="*/ -434 w 733"/>
                <a:gd name="connsiteY1" fmla="*/ -1100 h 418"/>
                <a:gd name="connsiteX2" fmla="*/ -434 w 733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418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158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0" name="Полилиния: фигура 2799">
              <a:extLst>
                <a:ext uri="{FF2B5EF4-FFF2-40B4-BE49-F238E27FC236}">
                  <a16:creationId xmlns:a16="http://schemas.microsoft.com/office/drawing/2014/main" id="{C058FF3B-0F75-633C-1C4F-EF08C19DA482}"/>
                </a:ext>
              </a:extLst>
            </p:cNvPr>
            <p:cNvSpPr/>
            <p:nvPr/>
          </p:nvSpPr>
          <p:spPr>
            <a:xfrm>
              <a:off x="4306986" y="4610430"/>
              <a:ext cx="2359" cy="1417"/>
            </a:xfrm>
            <a:custGeom>
              <a:avLst/>
              <a:gdLst>
                <a:gd name="connsiteX0" fmla="*/ 1192 w 2359"/>
                <a:gd name="connsiteY0" fmla="*/ -1100 h 1417"/>
                <a:gd name="connsiteX1" fmla="*/ -1167 w 2359"/>
                <a:gd name="connsiteY1" fmla="*/ 317 h 1417"/>
                <a:gd name="connsiteX2" fmla="*/ -1167 w 2359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417">
                  <a:moveTo>
                    <a:pt x="1192" y="-1100"/>
                  </a:moveTo>
                  <a:lnTo>
                    <a:pt x="-1167" y="317"/>
                  </a:lnTo>
                  <a:cubicBezTo>
                    <a:pt x="-1167" y="317"/>
                    <a:pt x="-1167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1" name="Полилиния: фигура 2800">
              <a:extLst>
                <a:ext uri="{FF2B5EF4-FFF2-40B4-BE49-F238E27FC236}">
                  <a16:creationId xmlns:a16="http://schemas.microsoft.com/office/drawing/2014/main" id="{11B3F281-3333-638A-6ECF-F578077491A1}"/>
                </a:ext>
              </a:extLst>
            </p:cNvPr>
            <p:cNvSpPr/>
            <p:nvPr/>
          </p:nvSpPr>
          <p:spPr>
            <a:xfrm>
              <a:off x="4394214" y="4494174"/>
              <a:ext cx="3385" cy="1210"/>
            </a:xfrm>
            <a:custGeom>
              <a:avLst/>
              <a:gdLst>
                <a:gd name="connsiteX0" fmla="*/ 2218 w 3385"/>
                <a:gd name="connsiteY0" fmla="*/ -472 h 1210"/>
                <a:gd name="connsiteX1" fmla="*/ -377 w 3385"/>
                <a:gd name="connsiteY1" fmla="*/ -472 h 1210"/>
                <a:gd name="connsiteX2" fmla="*/ 2218 w 3385"/>
                <a:gd name="connsiteY2" fmla="*/ -472 h 1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85" h="1210">
                  <a:moveTo>
                    <a:pt x="2218" y="-472"/>
                  </a:moveTo>
                  <a:cubicBezTo>
                    <a:pt x="2218" y="-1886"/>
                    <a:pt x="-849" y="-472"/>
                    <a:pt x="-377" y="-472"/>
                  </a:cubicBezTo>
                  <a:cubicBezTo>
                    <a:pt x="-2736" y="709"/>
                    <a:pt x="804" y="-235"/>
                    <a:pt x="2218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2" name="Полилиния: фигура 2801">
              <a:extLst>
                <a:ext uri="{FF2B5EF4-FFF2-40B4-BE49-F238E27FC236}">
                  <a16:creationId xmlns:a16="http://schemas.microsoft.com/office/drawing/2014/main" id="{29663B9E-BB4D-7471-C8B1-99156A59EF43}"/>
                </a:ext>
              </a:extLst>
            </p:cNvPr>
            <p:cNvSpPr/>
            <p:nvPr/>
          </p:nvSpPr>
          <p:spPr>
            <a:xfrm>
              <a:off x="4392058" y="4494333"/>
              <a:ext cx="2004" cy="103"/>
            </a:xfrm>
            <a:custGeom>
              <a:avLst/>
              <a:gdLst>
                <a:gd name="connsiteX0" fmla="*/ 837 w 2004"/>
                <a:gd name="connsiteY0" fmla="*/ -1100 h 103"/>
                <a:gd name="connsiteX1" fmla="*/ -580 w 2004"/>
                <a:gd name="connsiteY1" fmla="*/ -1100 h 103"/>
                <a:gd name="connsiteX2" fmla="*/ 837 w 2004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103">
                  <a:moveTo>
                    <a:pt x="837" y="-1100"/>
                  </a:moveTo>
                  <a:cubicBezTo>
                    <a:pt x="837" y="-1100"/>
                    <a:pt x="837" y="-1100"/>
                    <a:pt x="-580" y="-1100"/>
                  </a:cubicBezTo>
                  <a:cubicBezTo>
                    <a:pt x="-1997" y="-1100"/>
                    <a:pt x="-580" y="-867"/>
                    <a:pt x="8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3" name="Полилиния: фигура 2802">
              <a:extLst>
                <a:ext uri="{FF2B5EF4-FFF2-40B4-BE49-F238E27FC236}">
                  <a16:creationId xmlns:a16="http://schemas.microsoft.com/office/drawing/2014/main" id="{E3B00D0C-FBF3-43A0-34F6-EF65305F6B6B}"/>
                </a:ext>
              </a:extLst>
            </p:cNvPr>
            <p:cNvSpPr/>
            <p:nvPr/>
          </p:nvSpPr>
          <p:spPr>
            <a:xfrm>
              <a:off x="4291963" y="4602172"/>
              <a:ext cx="3461" cy="2854"/>
            </a:xfrm>
            <a:custGeom>
              <a:avLst/>
              <a:gdLst>
                <a:gd name="connsiteX0" fmla="*/ 2294 w 3461"/>
                <a:gd name="connsiteY0" fmla="*/ -1100 h 2854"/>
                <a:gd name="connsiteX1" fmla="*/ 877 w 3461"/>
                <a:gd name="connsiteY1" fmla="*/ 317 h 2854"/>
                <a:gd name="connsiteX2" fmla="*/ -537 w 3461"/>
                <a:gd name="connsiteY2" fmla="*/ 317 h 2854"/>
                <a:gd name="connsiteX3" fmla="*/ -537 w 3461"/>
                <a:gd name="connsiteY3" fmla="*/ 1731 h 2854"/>
                <a:gd name="connsiteX4" fmla="*/ 2294 w 3461"/>
                <a:gd name="connsiteY4" fmla="*/ -1100 h 2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61" h="2854">
                  <a:moveTo>
                    <a:pt x="2294" y="-1100"/>
                  </a:moveTo>
                  <a:cubicBezTo>
                    <a:pt x="1822" y="-864"/>
                    <a:pt x="1113" y="-155"/>
                    <a:pt x="877" y="317"/>
                  </a:cubicBezTo>
                  <a:cubicBezTo>
                    <a:pt x="877" y="317"/>
                    <a:pt x="877" y="317"/>
                    <a:pt x="-537" y="317"/>
                  </a:cubicBezTo>
                  <a:cubicBezTo>
                    <a:pt x="-1955" y="317"/>
                    <a:pt x="-537" y="1968"/>
                    <a:pt x="-537" y="1731"/>
                  </a:cubicBezTo>
                  <a:cubicBezTo>
                    <a:pt x="171" y="550"/>
                    <a:pt x="1113" y="-392"/>
                    <a:pt x="22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4" name="Полилиния: фигура 2803">
              <a:extLst>
                <a:ext uri="{FF2B5EF4-FFF2-40B4-BE49-F238E27FC236}">
                  <a16:creationId xmlns:a16="http://schemas.microsoft.com/office/drawing/2014/main" id="{EB4C44F0-E1EA-6F55-5E60-27FFC122F4C6}"/>
                </a:ext>
              </a:extLst>
            </p:cNvPr>
            <p:cNvSpPr/>
            <p:nvPr/>
          </p:nvSpPr>
          <p:spPr>
            <a:xfrm>
              <a:off x="4295330" y="4596272"/>
              <a:ext cx="2925" cy="3152"/>
            </a:xfrm>
            <a:custGeom>
              <a:avLst/>
              <a:gdLst>
                <a:gd name="connsiteX0" fmla="*/ 1758 w 2925"/>
                <a:gd name="connsiteY0" fmla="*/ -1100 h 3152"/>
                <a:gd name="connsiteX1" fmla="*/ -1073 w 2925"/>
                <a:gd name="connsiteY1" fmla="*/ 1259 h 3152"/>
                <a:gd name="connsiteX2" fmla="*/ 1758 w 2925"/>
                <a:gd name="connsiteY2" fmla="*/ -1100 h 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5" h="3152">
                  <a:moveTo>
                    <a:pt x="1758" y="-1100"/>
                  </a:moveTo>
                  <a:cubicBezTo>
                    <a:pt x="1758" y="-1100"/>
                    <a:pt x="-365" y="-1100"/>
                    <a:pt x="-1073" y="1259"/>
                  </a:cubicBezTo>
                  <a:cubicBezTo>
                    <a:pt x="-1782" y="3618"/>
                    <a:pt x="1758" y="81"/>
                    <a:pt x="17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5" name="Полилиния: фигура 2804">
              <a:extLst>
                <a:ext uri="{FF2B5EF4-FFF2-40B4-BE49-F238E27FC236}">
                  <a16:creationId xmlns:a16="http://schemas.microsoft.com/office/drawing/2014/main" id="{E4257D3F-BBAC-EBFB-D145-076F955BB6C4}"/>
                </a:ext>
              </a:extLst>
            </p:cNvPr>
            <p:cNvSpPr/>
            <p:nvPr/>
          </p:nvSpPr>
          <p:spPr>
            <a:xfrm>
              <a:off x="4292356" y="4600755"/>
              <a:ext cx="2122" cy="1417"/>
            </a:xfrm>
            <a:custGeom>
              <a:avLst/>
              <a:gdLst>
                <a:gd name="connsiteX0" fmla="*/ -459 w 2122"/>
                <a:gd name="connsiteY0" fmla="*/ 317 h 1417"/>
                <a:gd name="connsiteX1" fmla="*/ 956 w 2122"/>
                <a:gd name="connsiteY1" fmla="*/ -1100 h 1417"/>
                <a:gd name="connsiteX2" fmla="*/ -1167 w 2122"/>
                <a:gd name="connsiteY2" fmla="*/ -1100 h 1417"/>
                <a:gd name="connsiteX3" fmla="*/ -459 w 2122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417">
                  <a:moveTo>
                    <a:pt x="-459" y="317"/>
                  </a:moveTo>
                  <a:lnTo>
                    <a:pt x="956" y="-1100"/>
                  </a:lnTo>
                  <a:lnTo>
                    <a:pt x="-1167" y="-1100"/>
                  </a:lnTo>
                  <a:cubicBezTo>
                    <a:pt x="-1167" y="-1100"/>
                    <a:pt x="483" y="317"/>
                    <a:pt x="-45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6" name="Полилиния: фигура 2805">
              <a:extLst>
                <a:ext uri="{FF2B5EF4-FFF2-40B4-BE49-F238E27FC236}">
                  <a16:creationId xmlns:a16="http://schemas.microsoft.com/office/drawing/2014/main" id="{E1749DF6-DB5F-A236-D04E-917DDAD27B37}"/>
                </a:ext>
              </a:extLst>
            </p:cNvPr>
            <p:cNvSpPr/>
            <p:nvPr/>
          </p:nvSpPr>
          <p:spPr>
            <a:xfrm>
              <a:off x="4273689" y="4592024"/>
              <a:ext cx="2386" cy="23597"/>
            </a:xfrm>
            <a:custGeom>
              <a:avLst/>
              <a:gdLst>
                <a:gd name="connsiteX0" fmla="*/ 1220 w 2386"/>
                <a:gd name="connsiteY0" fmla="*/ -1100 h 23597"/>
                <a:gd name="connsiteX1" fmla="*/ -434 w 2386"/>
                <a:gd name="connsiteY1" fmla="*/ -1100 h 23597"/>
                <a:gd name="connsiteX2" fmla="*/ -434 w 238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6" h="23597">
                  <a:moveTo>
                    <a:pt x="1220" y="-1100"/>
                  </a:moveTo>
                  <a:cubicBezTo>
                    <a:pt x="1220" y="-1100"/>
                    <a:pt x="1220" y="-1100"/>
                    <a:pt x="-434" y="-1100"/>
                  </a:cubicBezTo>
                  <a:cubicBezTo>
                    <a:pt x="-2084" y="-1100"/>
                    <a:pt x="-43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7" name="Полилиния: фигура 2806">
              <a:extLst>
                <a:ext uri="{FF2B5EF4-FFF2-40B4-BE49-F238E27FC236}">
                  <a16:creationId xmlns:a16="http://schemas.microsoft.com/office/drawing/2014/main" id="{14084D7B-FD74-945B-BDF9-C450811B8461}"/>
                </a:ext>
              </a:extLst>
            </p:cNvPr>
            <p:cNvSpPr/>
            <p:nvPr/>
          </p:nvSpPr>
          <p:spPr>
            <a:xfrm>
              <a:off x="4269374" y="4594622"/>
              <a:ext cx="2216" cy="418"/>
            </a:xfrm>
            <a:custGeom>
              <a:avLst/>
              <a:gdLst>
                <a:gd name="connsiteX0" fmla="*/ 1049 w 2216"/>
                <a:gd name="connsiteY0" fmla="*/ -1100 h 418"/>
                <a:gd name="connsiteX1" fmla="*/ -1074 w 2216"/>
                <a:gd name="connsiteY1" fmla="*/ -1100 h 418"/>
                <a:gd name="connsiteX2" fmla="*/ 1049 w 2216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6" h="418">
                  <a:moveTo>
                    <a:pt x="1049" y="-1100"/>
                  </a:moveTo>
                  <a:cubicBezTo>
                    <a:pt x="1049" y="-1100"/>
                    <a:pt x="-601" y="-1100"/>
                    <a:pt x="-1074" y="-1100"/>
                  </a:cubicBezTo>
                  <a:cubicBezTo>
                    <a:pt x="-1546" y="-1100"/>
                    <a:pt x="-132" y="-158"/>
                    <a:pt x="10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8" name="Полилиния: фигура 2807">
              <a:extLst>
                <a:ext uri="{FF2B5EF4-FFF2-40B4-BE49-F238E27FC236}">
                  <a16:creationId xmlns:a16="http://schemas.microsoft.com/office/drawing/2014/main" id="{FB457F0F-CA14-071B-E959-D10D7F95CC3E}"/>
                </a:ext>
              </a:extLst>
            </p:cNvPr>
            <p:cNvSpPr/>
            <p:nvPr/>
          </p:nvSpPr>
          <p:spPr>
            <a:xfrm>
              <a:off x="4268151" y="4589792"/>
              <a:ext cx="4620" cy="2828"/>
            </a:xfrm>
            <a:custGeom>
              <a:avLst/>
              <a:gdLst>
                <a:gd name="connsiteX0" fmla="*/ 3453 w 4620"/>
                <a:gd name="connsiteY0" fmla="*/ 898 h 2828"/>
                <a:gd name="connsiteX1" fmla="*/ 1800 w 4620"/>
                <a:gd name="connsiteY1" fmla="*/ -519 h 2828"/>
                <a:gd name="connsiteX2" fmla="*/ -560 w 4620"/>
                <a:gd name="connsiteY2" fmla="*/ 1132 h 2828"/>
                <a:gd name="connsiteX3" fmla="*/ 3453 w 4620"/>
                <a:gd name="connsiteY3" fmla="*/ 898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20" h="2828">
                  <a:moveTo>
                    <a:pt x="3453" y="898"/>
                  </a:moveTo>
                  <a:cubicBezTo>
                    <a:pt x="3453" y="-519"/>
                    <a:pt x="3453" y="898"/>
                    <a:pt x="1800" y="-519"/>
                  </a:cubicBezTo>
                  <a:cubicBezTo>
                    <a:pt x="149" y="-1936"/>
                    <a:pt x="1800" y="-519"/>
                    <a:pt x="-560" y="1132"/>
                  </a:cubicBezTo>
                  <a:cubicBezTo>
                    <a:pt x="-2919" y="2785"/>
                    <a:pt x="2272" y="426"/>
                    <a:pt x="3453" y="8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09" name="Полилиния: фигура 2808">
              <a:extLst>
                <a:ext uri="{FF2B5EF4-FFF2-40B4-BE49-F238E27FC236}">
                  <a16:creationId xmlns:a16="http://schemas.microsoft.com/office/drawing/2014/main" id="{DFB6122A-DF5E-4450-E2FF-6B9F6158CC65}"/>
                </a:ext>
              </a:extLst>
            </p:cNvPr>
            <p:cNvSpPr/>
            <p:nvPr/>
          </p:nvSpPr>
          <p:spPr>
            <a:xfrm>
              <a:off x="4268363" y="4590609"/>
              <a:ext cx="2046" cy="524"/>
            </a:xfrm>
            <a:custGeom>
              <a:avLst/>
              <a:gdLst>
                <a:gd name="connsiteX0" fmla="*/ 880 w 2046"/>
                <a:gd name="connsiteY0" fmla="*/ -1100 h 524"/>
                <a:gd name="connsiteX1" fmla="*/ -535 w 2046"/>
                <a:gd name="connsiteY1" fmla="*/ -1100 h 524"/>
                <a:gd name="connsiteX2" fmla="*/ 880 w 2046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6" h="524">
                  <a:moveTo>
                    <a:pt x="880" y="-1100"/>
                  </a:moveTo>
                  <a:cubicBezTo>
                    <a:pt x="880" y="-1100"/>
                    <a:pt x="880" y="-1100"/>
                    <a:pt x="-535" y="-1100"/>
                  </a:cubicBezTo>
                  <a:cubicBezTo>
                    <a:pt x="-1952" y="-1100"/>
                    <a:pt x="-771" y="81"/>
                    <a:pt x="88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0" name="Полилиния: фигура 2809">
              <a:extLst>
                <a:ext uri="{FF2B5EF4-FFF2-40B4-BE49-F238E27FC236}">
                  <a16:creationId xmlns:a16="http://schemas.microsoft.com/office/drawing/2014/main" id="{48EE3CE3-6976-547C-1558-30144E02DA18}"/>
                </a:ext>
              </a:extLst>
            </p:cNvPr>
            <p:cNvSpPr/>
            <p:nvPr/>
          </p:nvSpPr>
          <p:spPr>
            <a:xfrm>
              <a:off x="4268260" y="4590609"/>
              <a:ext cx="734" cy="524"/>
            </a:xfrm>
            <a:custGeom>
              <a:avLst/>
              <a:gdLst>
                <a:gd name="connsiteX0" fmla="*/ -432 w 734"/>
                <a:gd name="connsiteY0" fmla="*/ -1100 h 524"/>
                <a:gd name="connsiteX1" fmla="*/ -432 w 734"/>
                <a:gd name="connsiteY1" fmla="*/ -1100 h 524"/>
                <a:gd name="connsiteX2" fmla="*/ -432 w 73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524">
                  <a:moveTo>
                    <a:pt x="-432" y="-1100"/>
                  </a:moveTo>
                  <a:cubicBezTo>
                    <a:pt x="-432" y="-1100"/>
                    <a:pt x="-432" y="-1100"/>
                    <a:pt x="-432" y="-1100"/>
                  </a:cubicBezTo>
                  <a:cubicBezTo>
                    <a:pt x="-432" y="-1100"/>
                    <a:pt x="-2086" y="81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1" name="Полилиния: фигура 2810">
              <a:extLst>
                <a:ext uri="{FF2B5EF4-FFF2-40B4-BE49-F238E27FC236}">
                  <a16:creationId xmlns:a16="http://schemas.microsoft.com/office/drawing/2014/main" id="{6BFD2D52-A83B-8EC7-BB08-1A6000ED5448}"/>
                </a:ext>
              </a:extLst>
            </p:cNvPr>
            <p:cNvSpPr/>
            <p:nvPr/>
          </p:nvSpPr>
          <p:spPr>
            <a:xfrm>
              <a:off x="4267578" y="4585891"/>
              <a:ext cx="3067" cy="2831"/>
            </a:xfrm>
            <a:custGeom>
              <a:avLst/>
              <a:gdLst>
                <a:gd name="connsiteX0" fmla="*/ 1901 w 3067"/>
                <a:gd name="connsiteY0" fmla="*/ 787 h 2831"/>
                <a:gd name="connsiteX1" fmla="*/ 1901 w 3067"/>
                <a:gd name="connsiteY1" fmla="*/ -1100 h 2831"/>
                <a:gd name="connsiteX2" fmla="*/ -1167 w 3067"/>
                <a:gd name="connsiteY2" fmla="*/ 1731 h 2831"/>
                <a:gd name="connsiteX3" fmla="*/ 1901 w 3067"/>
                <a:gd name="connsiteY3" fmla="*/ 787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831">
                  <a:moveTo>
                    <a:pt x="1901" y="787"/>
                  </a:moveTo>
                  <a:cubicBezTo>
                    <a:pt x="1901" y="787"/>
                    <a:pt x="1901" y="-394"/>
                    <a:pt x="1901" y="-1100"/>
                  </a:cubicBezTo>
                  <a:cubicBezTo>
                    <a:pt x="722" y="-394"/>
                    <a:pt x="-222" y="550"/>
                    <a:pt x="-1167" y="1731"/>
                  </a:cubicBezTo>
                  <a:cubicBezTo>
                    <a:pt x="1664" y="-158"/>
                    <a:pt x="486" y="1495"/>
                    <a:pt x="1901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2" name="Полилиния: фигура 2811">
              <a:extLst>
                <a:ext uri="{FF2B5EF4-FFF2-40B4-BE49-F238E27FC236}">
                  <a16:creationId xmlns:a16="http://schemas.microsoft.com/office/drawing/2014/main" id="{5C659CF8-6536-203B-2ECE-BC9F0DE84AA6}"/>
                </a:ext>
              </a:extLst>
            </p:cNvPr>
            <p:cNvSpPr/>
            <p:nvPr/>
          </p:nvSpPr>
          <p:spPr>
            <a:xfrm>
              <a:off x="4253656" y="4603353"/>
              <a:ext cx="629" cy="23597"/>
            </a:xfrm>
            <a:custGeom>
              <a:avLst/>
              <a:gdLst>
                <a:gd name="connsiteX0" fmla="*/ -1167 w 629"/>
                <a:gd name="connsiteY0" fmla="*/ -1100 h 23597"/>
                <a:gd name="connsiteX1" fmla="*/ -1167 w 629"/>
                <a:gd name="connsiteY1" fmla="*/ -1100 h 23597"/>
                <a:gd name="connsiteX2" fmla="*/ -1167 w 62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597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3" name="Полилиния: фигура 2812">
              <a:extLst>
                <a:ext uri="{FF2B5EF4-FFF2-40B4-BE49-F238E27FC236}">
                  <a16:creationId xmlns:a16="http://schemas.microsoft.com/office/drawing/2014/main" id="{B794662D-FB70-0E94-7203-3A186A61F9B2}"/>
                </a:ext>
              </a:extLst>
            </p:cNvPr>
            <p:cNvSpPr/>
            <p:nvPr/>
          </p:nvSpPr>
          <p:spPr>
            <a:xfrm>
              <a:off x="4259294" y="4589533"/>
              <a:ext cx="4070" cy="2953"/>
            </a:xfrm>
            <a:custGeom>
              <a:avLst/>
              <a:gdLst>
                <a:gd name="connsiteX0" fmla="*/ 2399 w 4070"/>
                <a:gd name="connsiteY0" fmla="*/ -969 h 2953"/>
                <a:gd name="connsiteX1" fmla="*/ 2399 w 4070"/>
                <a:gd name="connsiteY1" fmla="*/ -969 h 2953"/>
                <a:gd name="connsiteX2" fmla="*/ 2399 w 4070"/>
                <a:gd name="connsiteY2" fmla="*/ -969 h 2953"/>
                <a:gd name="connsiteX3" fmla="*/ -433 w 4070"/>
                <a:gd name="connsiteY3" fmla="*/ -969 h 2953"/>
                <a:gd name="connsiteX4" fmla="*/ -433 w 4070"/>
                <a:gd name="connsiteY4" fmla="*/ -969 h 2953"/>
                <a:gd name="connsiteX5" fmla="*/ 1927 w 4070"/>
                <a:gd name="connsiteY5" fmla="*/ -969 h 2953"/>
                <a:gd name="connsiteX6" fmla="*/ -433 w 4070"/>
                <a:gd name="connsiteY6" fmla="*/ 1157 h 2953"/>
                <a:gd name="connsiteX7" fmla="*/ -433 w 4070"/>
                <a:gd name="connsiteY7" fmla="*/ 1157 h 2953"/>
                <a:gd name="connsiteX8" fmla="*/ 2399 w 4070"/>
                <a:gd name="connsiteY8" fmla="*/ -969 h 2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70" h="2953">
                  <a:moveTo>
                    <a:pt x="2399" y="-969"/>
                  </a:moveTo>
                  <a:lnTo>
                    <a:pt x="2399" y="-969"/>
                  </a:lnTo>
                  <a:lnTo>
                    <a:pt x="2399" y="-969"/>
                  </a:lnTo>
                  <a:cubicBezTo>
                    <a:pt x="748" y="-969"/>
                    <a:pt x="2399" y="-969"/>
                    <a:pt x="-433" y="-969"/>
                  </a:cubicBezTo>
                  <a:lnTo>
                    <a:pt x="-433" y="-969"/>
                  </a:lnTo>
                  <a:cubicBezTo>
                    <a:pt x="-433" y="-969"/>
                    <a:pt x="-433" y="-969"/>
                    <a:pt x="1927" y="-969"/>
                  </a:cubicBezTo>
                  <a:cubicBezTo>
                    <a:pt x="4286" y="-969"/>
                    <a:pt x="1927" y="-969"/>
                    <a:pt x="-433" y="1157"/>
                  </a:cubicBezTo>
                  <a:cubicBezTo>
                    <a:pt x="-2792" y="3280"/>
                    <a:pt x="1454" y="-260"/>
                    <a:pt x="-433" y="1157"/>
                  </a:cubicBezTo>
                  <a:cubicBezTo>
                    <a:pt x="-2319" y="2571"/>
                    <a:pt x="2871" y="-1911"/>
                    <a:pt x="2399" y="-9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4" name="Полилиния: фигура 2813">
              <a:extLst>
                <a:ext uri="{FF2B5EF4-FFF2-40B4-BE49-F238E27FC236}">
                  <a16:creationId xmlns:a16="http://schemas.microsoft.com/office/drawing/2014/main" id="{35F03626-EFFA-0B57-F31A-DE5928D3214A}"/>
                </a:ext>
              </a:extLst>
            </p:cNvPr>
            <p:cNvSpPr/>
            <p:nvPr/>
          </p:nvSpPr>
          <p:spPr>
            <a:xfrm>
              <a:off x="4249589" y="4602172"/>
              <a:ext cx="2889" cy="23597"/>
            </a:xfrm>
            <a:custGeom>
              <a:avLst/>
              <a:gdLst>
                <a:gd name="connsiteX0" fmla="*/ 1722 w 2889"/>
                <a:gd name="connsiteY0" fmla="*/ -1100 h 23597"/>
                <a:gd name="connsiteX1" fmla="*/ -404 w 2889"/>
                <a:gd name="connsiteY1" fmla="*/ -1100 h 23597"/>
                <a:gd name="connsiteX2" fmla="*/ 1722 w 288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89" h="23597">
                  <a:moveTo>
                    <a:pt x="1722" y="-1100"/>
                  </a:moveTo>
                  <a:cubicBezTo>
                    <a:pt x="1722" y="-1100"/>
                    <a:pt x="1722" y="-1100"/>
                    <a:pt x="-404" y="-1100"/>
                  </a:cubicBezTo>
                  <a:cubicBezTo>
                    <a:pt x="-2527" y="-1100"/>
                    <a:pt x="305" y="-1100"/>
                    <a:pt x="17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5" name="Полилиния: фигура 2814">
              <a:extLst>
                <a:ext uri="{FF2B5EF4-FFF2-40B4-BE49-F238E27FC236}">
                  <a16:creationId xmlns:a16="http://schemas.microsoft.com/office/drawing/2014/main" id="{FFDA1A14-DF5A-D5ED-D969-DC76D358F292}"/>
                </a:ext>
              </a:extLst>
            </p:cNvPr>
            <p:cNvSpPr/>
            <p:nvPr/>
          </p:nvSpPr>
          <p:spPr>
            <a:xfrm>
              <a:off x="4259337" y="4586833"/>
              <a:ext cx="2836" cy="2189"/>
            </a:xfrm>
            <a:custGeom>
              <a:avLst/>
              <a:gdLst>
                <a:gd name="connsiteX0" fmla="*/ 232 w 2836"/>
                <a:gd name="connsiteY0" fmla="*/ 1023 h 2189"/>
                <a:gd name="connsiteX1" fmla="*/ 1647 w 2836"/>
                <a:gd name="connsiteY1" fmla="*/ -1100 h 2189"/>
                <a:gd name="connsiteX2" fmla="*/ -949 w 2836"/>
                <a:gd name="connsiteY2" fmla="*/ 789 h 2189"/>
                <a:gd name="connsiteX3" fmla="*/ 232 w 2836"/>
                <a:gd name="connsiteY3" fmla="*/ 1023 h 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6" h="2189">
                  <a:moveTo>
                    <a:pt x="232" y="1023"/>
                  </a:moveTo>
                  <a:cubicBezTo>
                    <a:pt x="232" y="1023"/>
                    <a:pt x="1883" y="-1100"/>
                    <a:pt x="1647" y="-1100"/>
                  </a:cubicBezTo>
                  <a:cubicBezTo>
                    <a:pt x="1410" y="-1100"/>
                    <a:pt x="-240" y="789"/>
                    <a:pt x="-949" y="789"/>
                  </a:cubicBezTo>
                  <a:cubicBezTo>
                    <a:pt x="-1657" y="789"/>
                    <a:pt x="-476" y="1259"/>
                    <a:pt x="23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6" name="Полилиния: фигура 2815">
              <a:extLst>
                <a:ext uri="{FF2B5EF4-FFF2-40B4-BE49-F238E27FC236}">
                  <a16:creationId xmlns:a16="http://schemas.microsoft.com/office/drawing/2014/main" id="{32418221-86F0-C417-0A21-BA05516DAC62}"/>
                </a:ext>
              </a:extLst>
            </p:cNvPr>
            <p:cNvSpPr/>
            <p:nvPr/>
          </p:nvSpPr>
          <p:spPr>
            <a:xfrm>
              <a:off x="4255853" y="4590609"/>
              <a:ext cx="2524" cy="104"/>
            </a:xfrm>
            <a:custGeom>
              <a:avLst/>
              <a:gdLst>
                <a:gd name="connsiteX0" fmla="*/ 1357 w 2524"/>
                <a:gd name="connsiteY0" fmla="*/ -1100 h 104"/>
                <a:gd name="connsiteX1" fmla="*/ -533 w 2524"/>
                <a:gd name="connsiteY1" fmla="*/ -1100 h 104"/>
                <a:gd name="connsiteX2" fmla="*/ 1357 w 252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4" h="104">
                  <a:moveTo>
                    <a:pt x="1357" y="-1100"/>
                  </a:moveTo>
                  <a:cubicBezTo>
                    <a:pt x="1357" y="-1100"/>
                    <a:pt x="1357" y="-1100"/>
                    <a:pt x="-533" y="-1100"/>
                  </a:cubicBezTo>
                  <a:cubicBezTo>
                    <a:pt x="-2419" y="-1100"/>
                    <a:pt x="412" y="-864"/>
                    <a:pt x="13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7" name="Полилиния: фигура 2816">
              <a:extLst>
                <a:ext uri="{FF2B5EF4-FFF2-40B4-BE49-F238E27FC236}">
                  <a16:creationId xmlns:a16="http://schemas.microsoft.com/office/drawing/2014/main" id="{3D10739C-AA16-B40E-68C9-BE400BC6BAFD}"/>
                </a:ext>
              </a:extLst>
            </p:cNvPr>
            <p:cNvSpPr/>
            <p:nvPr/>
          </p:nvSpPr>
          <p:spPr>
            <a:xfrm>
              <a:off x="4254837" y="4587778"/>
              <a:ext cx="3115" cy="1650"/>
            </a:xfrm>
            <a:custGeom>
              <a:avLst/>
              <a:gdLst>
                <a:gd name="connsiteX0" fmla="*/ 247 w 3115"/>
                <a:gd name="connsiteY0" fmla="*/ -1100 h 1650"/>
                <a:gd name="connsiteX1" fmla="*/ -1167 w 3115"/>
                <a:gd name="connsiteY1" fmla="*/ 550 h 1650"/>
                <a:gd name="connsiteX2" fmla="*/ 720 w 3115"/>
                <a:gd name="connsiteY2" fmla="*/ 550 h 1650"/>
                <a:gd name="connsiteX3" fmla="*/ 247 w 3115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5" h="1650">
                  <a:moveTo>
                    <a:pt x="247" y="-1100"/>
                  </a:moveTo>
                  <a:lnTo>
                    <a:pt x="-1167" y="550"/>
                  </a:lnTo>
                  <a:cubicBezTo>
                    <a:pt x="-1167" y="550"/>
                    <a:pt x="2137" y="-1336"/>
                    <a:pt x="720" y="550"/>
                  </a:cubicBezTo>
                  <a:cubicBezTo>
                    <a:pt x="4024" y="-2517"/>
                    <a:pt x="-461" y="55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8" name="Полилиния: фигура 2817">
              <a:extLst>
                <a:ext uri="{FF2B5EF4-FFF2-40B4-BE49-F238E27FC236}">
                  <a16:creationId xmlns:a16="http://schemas.microsoft.com/office/drawing/2014/main" id="{E18B5383-C69A-267D-9F5F-D637E84F8028}"/>
                </a:ext>
              </a:extLst>
            </p:cNvPr>
            <p:cNvSpPr/>
            <p:nvPr/>
          </p:nvSpPr>
          <p:spPr>
            <a:xfrm>
              <a:off x="4252667" y="4590216"/>
              <a:ext cx="3112" cy="839"/>
            </a:xfrm>
            <a:custGeom>
              <a:avLst/>
              <a:gdLst>
                <a:gd name="connsiteX0" fmla="*/ 1946 w 3112"/>
                <a:gd name="connsiteY0" fmla="*/ -470 h 839"/>
                <a:gd name="connsiteX1" fmla="*/ -886 w 3112"/>
                <a:gd name="connsiteY1" fmla="*/ -470 h 839"/>
                <a:gd name="connsiteX2" fmla="*/ 1946 w 3112"/>
                <a:gd name="connsiteY2" fmla="*/ -47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2" h="839">
                  <a:moveTo>
                    <a:pt x="1946" y="-470"/>
                  </a:moveTo>
                  <a:cubicBezTo>
                    <a:pt x="1946" y="-1887"/>
                    <a:pt x="295" y="-470"/>
                    <a:pt x="-886" y="-470"/>
                  </a:cubicBezTo>
                  <a:cubicBezTo>
                    <a:pt x="-2064" y="-470"/>
                    <a:pt x="767" y="2"/>
                    <a:pt x="194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19" name="Полилиния: фигура 2818">
              <a:extLst>
                <a:ext uri="{FF2B5EF4-FFF2-40B4-BE49-F238E27FC236}">
                  <a16:creationId xmlns:a16="http://schemas.microsoft.com/office/drawing/2014/main" id="{0F16A4ED-B4D4-832B-E90D-5E797B9F6265}"/>
                </a:ext>
              </a:extLst>
            </p:cNvPr>
            <p:cNvSpPr/>
            <p:nvPr/>
          </p:nvSpPr>
          <p:spPr>
            <a:xfrm>
              <a:off x="4251061" y="4593756"/>
              <a:ext cx="733" cy="629"/>
            </a:xfrm>
            <a:custGeom>
              <a:avLst/>
              <a:gdLst>
                <a:gd name="connsiteX0" fmla="*/ -1167 w 733"/>
                <a:gd name="connsiteY0" fmla="*/ -470 h 629"/>
                <a:gd name="connsiteX1" fmla="*/ -1167 w 733"/>
                <a:gd name="connsiteY1" fmla="*/ -470 h 629"/>
                <a:gd name="connsiteX2" fmla="*/ -1167 w 733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9">
                  <a:moveTo>
                    <a:pt x="-1167" y="-470"/>
                  </a:moveTo>
                  <a:cubicBezTo>
                    <a:pt x="483" y="-1887"/>
                    <a:pt x="-1167" y="-470"/>
                    <a:pt x="-1167" y="-470"/>
                  </a:cubicBezTo>
                  <a:cubicBezTo>
                    <a:pt x="-1167" y="-470"/>
                    <a:pt x="-1167" y="-1179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0" name="Полилиния: фигура 2819">
              <a:extLst>
                <a:ext uri="{FF2B5EF4-FFF2-40B4-BE49-F238E27FC236}">
                  <a16:creationId xmlns:a16="http://schemas.microsoft.com/office/drawing/2014/main" id="{BB042153-36C8-DE4B-FDBE-9DE62E4E5F22}"/>
                </a:ext>
              </a:extLst>
            </p:cNvPr>
            <p:cNvSpPr/>
            <p:nvPr/>
          </p:nvSpPr>
          <p:spPr>
            <a:xfrm>
              <a:off x="4249644" y="4591552"/>
              <a:ext cx="1417" cy="1193"/>
            </a:xfrm>
            <a:custGeom>
              <a:avLst/>
              <a:gdLst>
                <a:gd name="connsiteX0" fmla="*/ 250 w 1417"/>
                <a:gd name="connsiteY0" fmla="*/ -157 h 1193"/>
                <a:gd name="connsiteX1" fmla="*/ -1167 w 1417"/>
                <a:gd name="connsiteY1" fmla="*/ -157 h 1193"/>
                <a:gd name="connsiteX2" fmla="*/ 250 w 1417"/>
                <a:gd name="connsiteY2" fmla="*/ -157 h 1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193">
                  <a:moveTo>
                    <a:pt x="250" y="-157"/>
                  </a:moveTo>
                  <a:cubicBezTo>
                    <a:pt x="250" y="-157"/>
                    <a:pt x="250" y="-2280"/>
                    <a:pt x="-1167" y="-157"/>
                  </a:cubicBezTo>
                  <a:cubicBezTo>
                    <a:pt x="250" y="-1335"/>
                    <a:pt x="250" y="788"/>
                    <a:pt x="250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1" name="Полилиния: фигура 2820">
              <a:extLst>
                <a:ext uri="{FF2B5EF4-FFF2-40B4-BE49-F238E27FC236}">
                  <a16:creationId xmlns:a16="http://schemas.microsoft.com/office/drawing/2014/main" id="{6ADD0BA8-271C-B088-894E-E79C4F896AA5}"/>
                </a:ext>
              </a:extLst>
            </p:cNvPr>
            <p:cNvSpPr/>
            <p:nvPr/>
          </p:nvSpPr>
          <p:spPr>
            <a:xfrm>
              <a:off x="4245049" y="4587066"/>
              <a:ext cx="10123" cy="6551"/>
            </a:xfrm>
            <a:custGeom>
              <a:avLst/>
              <a:gdLst>
                <a:gd name="connsiteX0" fmla="*/ 6732 w 10123"/>
                <a:gd name="connsiteY0" fmla="*/ 320 h 6551"/>
                <a:gd name="connsiteX1" fmla="*/ 4373 w 10123"/>
                <a:gd name="connsiteY1" fmla="*/ 1970 h 6551"/>
                <a:gd name="connsiteX2" fmla="*/ 6732 w 10123"/>
                <a:gd name="connsiteY2" fmla="*/ 320 h 6551"/>
                <a:gd name="connsiteX3" fmla="*/ 6732 w 10123"/>
                <a:gd name="connsiteY3" fmla="*/ -861 h 6551"/>
                <a:gd name="connsiteX4" fmla="*/ -582 w 10123"/>
                <a:gd name="connsiteY4" fmla="*/ 4566 h 6551"/>
                <a:gd name="connsiteX5" fmla="*/ 2722 w 10123"/>
                <a:gd name="connsiteY5" fmla="*/ 2679 h 6551"/>
                <a:gd name="connsiteX6" fmla="*/ 833 w 10123"/>
                <a:gd name="connsiteY6" fmla="*/ 5038 h 6551"/>
                <a:gd name="connsiteX7" fmla="*/ 8621 w 10123"/>
                <a:gd name="connsiteY7" fmla="*/ -389 h 6551"/>
                <a:gd name="connsiteX8" fmla="*/ 6732 w 10123"/>
                <a:gd name="connsiteY8" fmla="*/ 320 h 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23" h="6551">
                  <a:moveTo>
                    <a:pt x="6732" y="320"/>
                  </a:moveTo>
                  <a:cubicBezTo>
                    <a:pt x="6732" y="2207"/>
                    <a:pt x="3900" y="2915"/>
                    <a:pt x="4373" y="1970"/>
                  </a:cubicBezTo>
                  <a:cubicBezTo>
                    <a:pt x="5081" y="1262"/>
                    <a:pt x="5790" y="789"/>
                    <a:pt x="6732" y="320"/>
                  </a:cubicBezTo>
                  <a:cubicBezTo>
                    <a:pt x="7913" y="-1334"/>
                    <a:pt x="6732" y="320"/>
                    <a:pt x="6732" y="-861"/>
                  </a:cubicBezTo>
                  <a:cubicBezTo>
                    <a:pt x="4609" y="1262"/>
                    <a:pt x="2014" y="3151"/>
                    <a:pt x="-582" y="4566"/>
                  </a:cubicBezTo>
                  <a:cubicBezTo>
                    <a:pt x="-2705" y="6689"/>
                    <a:pt x="1541" y="4566"/>
                    <a:pt x="2722" y="2679"/>
                  </a:cubicBezTo>
                  <a:cubicBezTo>
                    <a:pt x="3900" y="789"/>
                    <a:pt x="2722" y="2679"/>
                    <a:pt x="833" y="5038"/>
                  </a:cubicBezTo>
                  <a:lnTo>
                    <a:pt x="8621" y="-389"/>
                  </a:lnTo>
                  <a:cubicBezTo>
                    <a:pt x="9563" y="-1806"/>
                    <a:pt x="8385" y="-861"/>
                    <a:pt x="6732" y="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2" name="Полилиния: фигура 2821">
              <a:extLst>
                <a:ext uri="{FF2B5EF4-FFF2-40B4-BE49-F238E27FC236}">
                  <a16:creationId xmlns:a16="http://schemas.microsoft.com/office/drawing/2014/main" id="{23C5FC4C-F4CD-CF17-E60F-C441FBD4EC78}"/>
                </a:ext>
              </a:extLst>
            </p:cNvPr>
            <p:cNvSpPr/>
            <p:nvPr/>
          </p:nvSpPr>
          <p:spPr>
            <a:xfrm>
              <a:off x="4245870" y="4588250"/>
              <a:ext cx="2925" cy="1650"/>
            </a:xfrm>
            <a:custGeom>
              <a:avLst/>
              <a:gdLst>
                <a:gd name="connsiteX0" fmla="*/ 1664 w 2925"/>
                <a:gd name="connsiteY0" fmla="*/ 550 h 1650"/>
                <a:gd name="connsiteX1" fmla="*/ 1664 w 2925"/>
                <a:gd name="connsiteY1" fmla="*/ -1100 h 1650"/>
                <a:gd name="connsiteX2" fmla="*/ 247 w 2925"/>
                <a:gd name="connsiteY2" fmla="*/ -1100 h 1650"/>
                <a:gd name="connsiteX3" fmla="*/ -1167 w 2925"/>
                <a:gd name="connsiteY3" fmla="*/ 314 h 1650"/>
                <a:gd name="connsiteX4" fmla="*/ -1167 w 2925"/>
                <a:gd name="connsiteY4" fmla="*/ 314 h 1650"/>
                <a:gd name="connsiteX5" fmla="*/ 1664 w 2925"/>
                <a:gd name="connsiteY5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25" h="1650">
                  <a:moveTo>
                    <a:pt x="1664" y="550"/>
                  </a:moveTo>
                  <a:cubicBezTo>
                    <a:pt x="1664" y="78"/>
                    <a:pt x="1664" y="-628"/>
                    <a:pt x="1664" y="-1100"/>
                  </a:cubicBezTo>
                  <a:lnTo>
                    <a:pt x="247" y="-1100"/>
                  </a:lnTo>
                  <a:lnTo>
                    <a:pt x="-1167" y="314"/>
                  </a:lnTo>
                  <a:lnTo>
                    <a:pt x="-1167" y="314"/>
                  </a:lnTo>
                  <a:cubicBezTo>
                    <a:pt x="-1167" y="314"/>
                    <a:pt x="2373" y="-628"/>
                    <a:pt x="166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3" name="Полилиния: фигура 2822">
              <a:extLst>
                <a:ext uri="{FF2B5EF4-FFF2-40B4-BE49-F238E27FC236}">
                  <a16:creationId xmlns:a16="http://schemas.microsoft.com/office/drawing/2014/main" id="{9DAB4DDC-9A1E-51CB-7F28-3F1DCEAD9F10}"/>
                </a:ext>
              </a:extLst>
            </p:cNvPr>
            <p:cNvSpPr/>
            <p:nvPr/>
          </p:nvSpPr>
          <p:spPr>
            <a:xfrm>
              <a:off x="4248702" y="4586833"/>
              <a:ext cx="2359" cy="1653"/>
            </a:xfrm>
            <a:custGeom>
              <a:avLst/>
              <a:gdLst>
                <a:gd name="connsiteX0" fmla="*/ 1192 w 2359"/>
                <a:gd name="connsiteY0" fmla="*/ -1100 h 1653"/>
                <a:gd name="connsiteX1" fmla="*/ -1167 w 2359"/>
                <a:gd name="connsiteY1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1653">
                  <a:moveTo>
                    <a:pt x="1192" y="-1100"/>
                  </a:moveTo>
                  <a:cubicBezTo>
                    <a:pt x="1192" y="-1100"/>
                    <a:pt x="-225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4" name="Полилиния: фигура 2823">
              <a:extLst>
                <a:ext uri="{FF2B5EF4-FFF2-40B4-BE49-F238E27FC236}">
                  <a16:creationId xmlns:a16="http://schemas.microsoft.com/office/drawing/2014/main" id="{DF053885-DE86-8583-50B5-60F4A1644218}"/>
                </a:ext>
              </a:extLst>
            </p:cNvPr>
            <p:cNvSpPr/>
            <p:nvPr/>
          </p:nvSpPr>
          <p:spPr>
            <a:xfrm>
              <a:off x="4244397" y="4587899"/>
              <a:ext cx="3044" cy="2582"/>
            </a:xfrm>
            <a:custGeom>
              <a:avLst/>
              <a:gdLst>
                <a:gd name="connsiteX0" fmla="*/ 1248 w 3044"/>
                <a:gd name="connsiteY0" fmla="*/ 901 h 2582"/>
                <a:gd name="connsiteX1" fmla="*/ 1248 w 3044"/>
                <a:gd name="connsiteY1" fmla="*/ -513 h 2582"/>
                <a:gd name="connsiteX2" fmla="*/ -639 w 3044"/>
                <a:gd name="connsiteY2" fmla="*/ 901 h 2582"/>
                <a:gd name="connsiteX3" fmla="*/ 1248 w 3044"/>
                <a:gd name="connsiteY3" fmla="*/ 901 h 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4" h="2582">
                  <a:moveTo>
                    <a:pt x="1248" y="901"/>
                  </a:moveTo>
                  <a:cubicBezTo>
                    <a:pt x="2665" y="901"/>
                    <a:pt x="1248" y="901"/>
                    <a:pt x="1248" y="-513"/>
                  </a:cubicBezTo>
                  <a:cubicBezTo>
                    <a:pt x="1248" y="-1930"/>
                    <a:pt x="1248" y="-513"/>
                    <a:pt x="-639" y="901"/>
                  </a:cubicBezTo>
                  <a:cubicBezTo>
                    <a:pt x="-2526" y="2319"/>
                    <a:pt x="1248" y="665"/>
                    <a:pt x="1248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5" name="Полилиния: фигура 2824">
              <a:extLst>
                <a:ext uri="{FF2B5EF4-FFF2-40B4-BE49-F238E27FC236}">
                  <a16:creationId xmlns:a16="http://schemas.microsoft.com/office/drawing/2014/main" id="{7C0EA99D-FA0B-EEE0-FA0E-00696667A421}"/>
                </a:ext>
              </a:extLst>
            </p:cNvPr>
            <p:cNvSpPr/>
            <p:nvPr/>
          </p:nvSpPr>
          <p:spPr>
            <a:xfrm>
              <a:off x="4448248" y="4745173"/>
              <a:ext cx="6709" cy="2975"/>
            </a:xfrm>
            <a:custGeom>
              <a:avLst/>
              <a:gdLst>
                <a:gd name="connsiteX0" fmla="*/ 4346 w 6709"/>
                <a:gd name="connsiteY0" fmla="*/ 1731 h 2975"/>
                <a:gd name="connsiteX1" fmla="*/ 1751 w 6709"/>
                <a:gd name="connsiteY1" fmla="*/ 1731 h 2975"/>
                <a:gd name="connsiteX2" fmla="*/ 1751 w 6709"/>
                <a:gd name="connsiteY2" fmla="*/ 1731 h 2975"/>
                <a:gd name="connsiteX3" fmla="*/ 3640 w 6709"/>
                <a:gd name="connsiteY3" fmla="*/ 1731 h 2975"/>
                <a:gd name="connsiteX4" fmla="*/ 4818 w 6709"/>
                <a:gd name="connsiteY4" fmla="*/ -1100 h 2975"/>
                <a:gd name="connsiteX5" fmla="*/ 4818 w 6709"/>
                <a:gd name="connsiteY5" fmla="*/ -1100 h 2975"/>
                <a:gd name="connsiteX6" fmla="*/ 3168 w 6709"/>
                <a:gd name="connsiteY6" fmla="*/ -1100 h 2975"/>
                <a:gd name="connsiteX7" fmla="*/ 5054 w 6709"/>
                <a:gd name="connsiteY7" fmla="*/ -1100 h 2975"/>
                <a:gd name="connsiteX8" fmla="*/ 336 w 6709"/>
                <a:gd name="connsiteY8" fmla="*/ -1100 h 2975"/>
                <a:gd name="connsiteX9" fmla="*/ 2459 w 6709"/>
                <a:gd name="connsiteY9" fmla="*/ -1100 h 2975"/>
                <a:gd name="connsiteX10" fmla="*/ 2459 w 6709"/>
                <a:gd name="connsiteY10" fmla="*/ -1100 h 2975"/>
                <a:gd name="connsiteX11" fmla="*/ -372 w 6709"/>
                <a:gd name="connsiteY11" fmla="*/ 1731 h 2975"/>
                <a:gd name="connsiteX12" fmla="*/ 2223 w 6709"/>
                <a:gd name="connsiteY12" fmla="*/ 314 h 2975"/>
                <a:gd name="connsiteX13" fmla="*/ 4346 w 6709"/>
                <a:gd name="connsiteY13" fmla="*/ 1731 h 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09" h="2975">
                  <a:moveTo>
                    <a:pt x="4346" y="1731"/>
                  </a:moveTo>
                  <a:cubicBezTo>
                    <a:pt x="4346" y="1731"/>
                    <a:pt x="2459" y="1731"/>
                    <a:pt x="1751" y="1731"/>
                  </a:cubicBezTo>
                  <a:lnTo>
                    <a:pt x="1751" y="1731"/>
                  </a:lnTo>
                  <a:cubicBezTo>
                    <a:pt x="1751" y="1731"/>
                    <a:pt x="8831" y="-158"/>
                    <a:pt x="3640" y="1731"/>
                  </a:cubicBezTo>
                  <a:cubicBezTo>
                    <a:pt x="3640" y="1731"/>
                    <a:pt x="3640" y="314"/>
                    <a:pt x="4818" y="-1100"/>
                  </a:cubicBezTo>
                  <a:cubicBezTo>
                    <a:pt x="3168" y="-1100"/>
                    <a:pt x="3640" y="-1100"/>
                    <a:pt x="4818" y="-1100"/>
                  </a:cubicBezTo>
                  <a:lnTo>
                    <a:pt x="3168" y="-1100"/>
                  </a:lnTo>
                  <a:cubicBezTo>
                    <a:pt x="3168" y="-1100"/>
                    <a:pt x="4582" y="-1100"/>
                    <a:pt x="5054" y="-1100"/>
                  </a:cubicBezTo>
                  <a:lnTo>
                    <a:pt x="336" y="-1100"/>
                  </a:lnTo>
                  <a:cubicBezTo>
                    <a:pt x="336" y="-1100"/>
                    <a:pt x="336" y="-1100"/>
                    <a:pt x="2459" y="-1100"/>
                  </a:cubicBezTo>
                  <a:cubicBezTo>
                    <a:pt x="4582" y="-1100"/>
                    <a:pt x="2459" y="-1100"/>
                    <a:pt x="2459" y="-1100"/>
                  </a:cubicBezTo>
                  <a:cubicBezTo>
                    <a:pt x="2459" y="-1100"/>
                    <a:pt x="2459" y="1023"/>
                    <a:pt x="-372" y="1731"/>
                  </a:cubicBezTo>
                  <a:cubicBezTo>
                    <a:pt x="-3204" y="2437"/>
                    <a:pt x="2459" y="314"/>
                    <a:pt x="2223" y="314"/>
                  </a:cubicBezTo>
                  <a:cubicBezTo>
                    <a:pt x="1987" y="314"/>
                    <a:pt x="2459" y="2201"/>
                    <a:pt x="4346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6" name="Полилиния: фигура 2825">
              <a:extLst>
                <a:ext uri="{FF2B5EF4-FFF2-40B4-BE49-F238E27FC236}">
                  <a16:creationId xmlns:a16="http://schemas.microsoft.com/office/drawing/2014/main" id="{43745BE4-1CA7-B98D-F5B2-A0961A202064}"/>
                </a:ext>
              </a:extLst>
            </p:cNvPr>
            <p:cNvSpPr/>
            <p:nvPr/>
          </p:nvSpPr>
          <p:spPr>
            <a:xfrm>
              <a:off x="4464854" y="4733164"/>
              <a:ext cx="2359" cy="1860"/>
            </a:xfrm>
            <a:custGeom>
              <a:avLst/>
              <a:gdLst>
                <a:gd name="connsiteX0" fmla="*/ 1192 w 2359"/>
                <a:gd name="connsiteY0" fmla="*/ 760 h 1860"/>
                <a:gd name="connsiteX1" fmla="*/ 1192 w 2359"/>
                <a:gd name="connsiteY1" fmla="*/ -890 h 1860"/>
                <a:gd name="connsiteX2" fmla="*/ -1167 w 2359"/>
                <a:gd name="connsiteY2" fmla="*/ -890 h 1860"/>
                <a:gd name="connsiteX3" fmla="*/ 1192 w 2359"/>
                <a:gd name="connsiteY3" fmla="*/ 760 h 1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860">
                  <a:moveTo>
                    <a:pt x="1192" y="760"/>
                  </a:moveTo>
                  <a:cubicBezTo>
                    <a:pt x="1192" y="760"/>
                    <a:pt x="1192" y="-421"/>
                    <a:pt x="1192" y="-890"/>
                  </a:cubicBezTo>
                  <a:cubicBezTo>
                    <a:pt x="1192" y="-1363"/>
                    <a:pt x="-225" y="-890"/>
                    <a:pt x="-1167" y="-890"/>
                  </a:cubicBezTo>
                  <a:cubicBezTo>
                    <a:pt x="1898" y="-657"/>
                    <a:pt x="-225" y="760"/>
                    <a:pt x="1192" y="7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7" name="Полилиния: фигура 2826">
              <a:extLst>
                <a:ext uri="{FF2B5EF4-FFF2-40B4-BE49-F238E27FC236}">
                  <a16:creationId xmlns:a16="http://schemas.microsoft.com/office/drawing/2014/main" id="{5E7A1CE8-EC12-660C-2999-B40D9A159E3F}"/>
                </a:ext>
              </a:extLst>
            </p:cNvPr>
            <p:cNvSpPr/>
            <p:nvPr/>
          </p:nvSpPr>
          <p:spPr>
            <a:xfrm>
              <a:off x="4224396" y="4486422"/>
              <a:ext cx="282539" cy="268659"/>
            </a:xfrm>
            <a:custGeom>
              <a:avLst/>
              <a:gdLst>
                <a:gd name="connsiteX0" fmla="*/ 241650 w 282539"/>
                <a:gd name="connsiteY0" fmla="*/ 244907 h 268659"/>
                <a:gd name="connsiteX1" fmla="*/ 239760 w 282539"/>
                <a:gd name="connsiteY1" fmla="*/ 244907 h 268659"/>
                <a:gd name="connsiteX2" fmla="*/ 239760 w 282539"/>
                <a:gd name="connsiteY2" fmla="*/ 244907 h 268659"/>
                <a:gd name="connsiteX3" fmla="*/ 236929 w 282539"/>
                <a:gd name="connsiteY3" fmla="*/ 244907 h 268659"/>
                <a:gd name="connsiteX4" fmla="*/ 236929 w 282539"/>
                <a:gd name="connsiteY4" fmla="*/ 243254 h 268659"/>
                <a:gd name="connsiteX5" fmla="*/ 236929 w 282539"/>
                <a:gd name="connsiteY5" fmla="*/ 240658 h 268659"/>
                <a:gd name="connsiteX6" fmla="*/ 240941 w 282539"/>
                <a:gd name="connsiteY6" fmla="*/ 240658 h 268659"/>
                <a:gd name="connsiteX7" fmla="*/ 239055 w 282539"/>
                <a:gd name="connsiteY7" fmla="*/ 238299 h 268659"/>
                <a:gd name="connsiteX8" fmla="*/ 239055 w 282539"/>
                <a:gd name="connsiteY8" fmla="*/ 238299 h 268659"/>
                <a:gd name="connsiteX9" fmla="*/ 243301 w 282539"/>
                <a:gd name="connsiteY9" fmla="*/ 238299 h 268659"/>
                <a:gd name="connsiteX10" fmla="*/ 243301 w 282539"/>
                <a:gd name="connsiteY10" fmla="*/ 238299 h 268659"/>
                <a:gd name="connsiteX11" fmla="*/ 239291 w 282539"/>
                <a:gd name="connsiteY11" fmla="*/ 239717 h 268659"/>
                <a:gd name="connsiteX12" fmla="*/ 239291 w 282539"/>
                <a:gd name="connsiteY12" fmla="*/ 237827 h 268659"/>
                <a:gd name="connsiteX13" fmla="*/ 243064 w 282539"/>
                <a:gd name="connsiteY13" fmla="*/ 237827 h 268659"/>
                <a:gd name="connsiteX14" fmla="*/ 240941 w 282539"/>
                <a:gd name="connsiteY14" fmla="*/ 236413 h 268659"/>
                <a:gd name="connsiteX15" fmla="*/ 240941 w 282539"/>
                <a:gd name="connsiteY15" fmla="*/ 234995 h 268659"/>
                <a:gd name="connsiteX16" fmla="*/ 239291 w 282539"/>
                <a:gd name="connsiteY16" fmla="*/ 234995 h 268659"/>
                <a:gd name="connsiteX17" fmla="*/ 239291 w 282539"/>
                <a:gd name="connsiteY17" fmla="*/ 234995 h 268659"/>
                <a:gd name="connsiteX18" fmla="*/ 241178 w 282539"/>
                <a:gd name="connsiteY18" fmla="*/ 234995 h 268659"/>
                <a:gd name="connsiteX19" fmla="*/ 238818 w 282539"/>
                <a:gd name="connsiteY19" fmla="*/ 233345 h 268659"/>
                <a:gd name="connsiteX20" fmla="*/ 238818 w 282539"/>
                <a:gd name="connsiteY20" fmla="*/ 233345 h 268659"/>
                <a:gd name="connsiteX21" fmla="*/ 242122 w 282539"/>
                <a:gd name="connsiteY21" fmla="*/ 233345 h 268659"/>
                <a:gd name="connsiteX22" fmla="*/ 242122 w 282539"/>
                <a:gd name="connsiteY22" fmla="*/ 230986 h 268659"/>
                <a:gd name="connsiteX23" fmla="*/ 240469 w 282539"/>
                <a:gd name="connsiteY23" fmla="*/ 230986 h 268659"/>
                <a:gd name="connsiteX24" fmla="*/ 240469 w 282539"/>
                <a:gd name="connsiteY24" fmla="*/ 230986 h 268659"/>
                <a:gd name="connsiteX25" fmla="*/ 243537 w 282539"/>
                <a:gd name="connsiteY25" fmla="*/ 229332 h 268659"/>
                <a:gd name="connsiteX26" fmla="*/ 241414 w 282539"/>
                <a:gd name="connsiteY26" fmla="*/ 229332 h 268659"/>
                <a:gd name="connsiteX27" fmla="*/ 241414 w 282539"/>
                <a:gd name="connsiteY27" fmla="*/ 229332 h 268659"/>
                <a:gd name="connsiteX28" fmla="*/ 239997 w 282539"/>
                <a:gd name="connsiteY28" fmla="*/ 229332 h 268659"/>
                <a:gd name="connsiteX29" fmla="*/ 237165 w 282539"/>
                <a:gd name="connsiteY29" fmla="*/ 229332 h 268659"/>
                <a:gd name="connsiteX30" fmla="*/ 240233 w 282539"/>
                <a:gd name="connsiteY30" fmla="*/ 227918 h 268659"/>
                <a:gd name="connsiteX31" fmla="*/ 238582 w 282539"/>
                <a:gd name="connsiteY31" fmla="*/ 227918 h 268659"/>
                <a:gd name="connsiteX32" fmla="*/ 241414 w 282539"/>
                <a:gd name="connsiteY32" fmla="*/ 227918 h 268659"/>
                <a:gd name="connsiteX33" fmla="*/ 244482 w 282539"/>
                <a:gd name="connsiteY33" fmla="*/ 227918 h 268659"/>
                <a:gd name="connsiteX34" fmla="*/ 244482 w 282539"/>
                <a:gd name="connsiteY34" fmla="*/ 227918 h 268659"/>
                <a:gd name="connsiteX35" fmla="*/ 247786 w 282539"/>
                <a:gd name="connsiteY35" fmla="*/ 227918 h 268659"/>
                <a:gd name="connsiteX36" fmla="*/ 247786 w 282539"/>
                <a:gd name="connsiteY36" fmla="*/ 226264 h 268659"/>
                <a:gd name="connsiteX37" fmla="*/ 245424 w 282539"/>
                <a:gd name="connsiteY37" fmla="*/ 227682 h 268659"/>
                <a:gd name="connsiteX38" fmla="*/ 245424 w 282539"/>
                <a:gd name="connsiteY38" fmla="*/ 227682 h 268659"/>
                <a:gd name="connsiteX39" fmla="*/ 241178 w 282539"/>
                <a:gd name="connsiteY39" fmla="*/ 229332 h 268659"/>
                <a:gd name="connsiteX40" fmla="*/ 241178 w 282539"/>
                <a:gd name="connsiteY40" fmla="*/ 229332 h 268659"/>
                <a:gd name="connsiteX41" fmla="*/ 243537 w 282539"/>
                <a:gd name="connsiteY41" fmla="*/ 229332 h 268659"/>
                <a:gd name="connsiteX42" fmla="*/ 245424 w 282539"/>
                <a:gd name="connsiteY42" fmla="*/ 226028 h 268659"/>
                <a:gd name="connsiteX43" fmla="*/ 243064 w 282539"/>
                <a:gd name="connsiteY43" fmla="*/ 226028 h 268659"/>
                <a:gd name="connsiteX44" fmla="*/ 246368 w 282539"/>
                <a:gd name="connsiteY44" fmla="*/ 224142 h 268659"/>
                <a:gd name="connsiteX45" fmla="*/ 246368 w 282539"/>
                <a:gd name="connsiteY45" fmla="*/ 225556 h 268659"/>
                <a:gd name="connsiteX46" fmla="*/ 246368 w 282539"/>
                <a:gd name="connsiteY46" fmla="*/ 222960 h 268659"/>
                <a:gd name="connsiteX47" fmla="*/ 248727 w 282539"/>
                <a:gd name="connsiteY47" fmla="*/ 222960 h 268659"/>
                <a:gd name="connsiteX48" fmla="*/ 248727 w 282539"/>
                <a:gd name="connsiteY48" fmla="*/ 221546 h 268659"/>
                <a:gd name="connsiteX49" fmla="*/ 244954 w 282539"/>
                <a:gd name="connsiteY49" fmla="*/ 221546 h 268659"/>
                <a:gd name="connsiteX50" fmla="*/ 244954 w 282539"/>
                <a:gd name="connsiteY50" fmla="*/ 220129 h 268659"/>
                <a:gd name="connsiteX51" fmla="*/ 241886 w 282539"/>
                <a:gd name="connsiteY51" fmla="*/ 220129 h 268659"/>
                <a:gd name="connsiteX52" fmla="*/ 245190 w 282539"/>
                <a:gd name="connsiteY52" fmla="*/ 218715 h 268659"/>
                <a:gd name="connsiteX53" fmla="*/ 245190 w 282539"/>
                <a:gd name="connsiteY53" fmla="*/ 218715 h 268659"/>
                <a:gd name="connsiteX54" fmla="*/ 247786 w 282539"/>
                <a:gd name="connsiteY54" fmla="*/ 218715 h 268659"/>
                <a:gd name="connsiteX55" fmla="*/ 249909 w 282539"/>
                <a:gd name="connsiteY55" fmla="*/ 220838 h 268659"/>
                <a:gd name="connsiteX56" fmla="*/ 249909 w 282539"/>
                <a:gd name="connsiteY56" fmla="*/ 220838 h 268659"/>
                <a:gd name="connsiteX57" fmla="*/ 248255 w 282539"/>
                <a:gd name="connsiteY57" fmla="*/ 217534 h 268659"/>
                <a:gd name="connsiteX58" fmla="*/ 251323 w 282539"/>
                <a:gd name="connsiteY58" fmla="*/ 211870 h 268659"/>
                <a:gd name="connsiteX59" fmla="*/ 251323 w 282539"/>
                <a:gd name="connsiteY59" fmla="*/ 210456 h 268659"/>
                <a:gd name="connsiteX60" fmla="*/ 249672 w 282539"/>
                <a:gd name="connsiteY60" fmla="*/ 210456 h 268659"/>
                <a:gd name="connsiteX61" fmla="*/ 251559 w 282539"/>
                <a:gd name="connsiteY61" fmla="*/ 210456 h 268659"/>
                <a:gd name="connsiteX62" fmla="*/ 251559 w 282539"/>
                <a:gd name="connsiteY62" fmla="*/ 210456 h 268659"/>
                <a:gd name="connsiteX63" fmla="*/ 251559 w 282539"/>
                <a:gd name="connsiteY63" fmla="*/ 207388 h 268659"/>
                <a:gd name="connsiteX64" fmla="*/ 249200 w 282539"/>
                <a:gd name="connsiteY64" fmla="*/ 207388 h 268659"/>
                <a:gd name="connsiteX65" fmla="*/ 251795 w 282539"/>
                <a:gd name="connsiteY65" fmla="*/ 207388 h 268659"/>
                <a:gd name="connsiteX66" fmla="*/ 251795 w 282539"/>
                <a:gd name="connsiteY66" fmla="*/ 204790 h 268659"/>
                <a:gd name="connsiteX67" fmla="*/ 251795 w 282539"/>
                <a:gd name="connsiteY67" fmla="*/ 203140 h 268659"/>
                <a:gd name="connsiteX68" fmla="*/ 253212 w 282539"/>
                <a:gd name="connsiteY68" fmla="*/ 203140 h 268659"/>
                <a:gd name="connsiteX69" fmla="*/ 250381 w 282539"/>
                <a:gd name="connsiteY69" fmla="*/ 200072 h 268659"/>
                <a:gd name="connsiteX70" fmla="*/ 250381 w 282539"/>
                <a:gd name="connsiteY70" fmla="*/ 196295 h 268659"/>
                <a:gd name="connsiteX71" fmla="*/ 250381 w 282539"/>
                <a:gd name="connsiteY71" fmla="*/ 196295 h 268659"/>
                <a:gd name="connsiteX72" fmla="*/ 250381 w 282539"/>
                <a:gd name="connsiteY72" fmla="*/ 194409 h 268659"/>
                <a:gd name="connsiteX73" fmla="*/ 250381 w 282539"/>
                <a:gd name="connsiteY73" fmla="*/ 192522 h 268659"/>
                <a:gd name="connsiteX74" fmla="*/ 251795 w 282539"/>
                <a:gd name="connsiteY74" fmla="*/ 191341 h 268659"/>
                <a:gd name="connsiteX75" fmla="*/ 249436 w 282539"/>
                <a:gd name="connsiteY75" fmla="*/ 191341 h 268659"/>
                <a:gd name="connsiteX76" fmla="*/ 249436 w 282539"/>
                <a:gd name="connsiteY76" fmla="*/ 186859 h 268659"/>
                <a:gd name="connsiteX77" fmla="*/ 209086 w 282539"/>
                <a:gd name="connsiteY77" fmla="*/ 89166 h 268659"/>
                <a:gd name="connsiteX78" fmla="*/ 211681 w 282539"/>
                <a:gd name="connsiteY78" fmla="*/ 87748 h 268659"/>
                <a:gd name="connsiteX79" fmla="*/ 215457 w 282539"/>
                <a:gd name="connsiteY79" fmla="*/ 94829 h 268659"/>
                <a:gd name="connsiteX80" fmla="*/ 217580 w 282539"/>
                <a:gd name="connsiteY80" fmla="*/ 94829 h 268659"/>
                <a:gd name="connsiteX81" fmla="*/ 217580 w 282539"/>
                <a:gd name="connsiteY81" fmla="*/ 94829 h 268659"/>
                <a:gd name="connsiteX82" fmla="*/ 217580 w 282539"/>
                <a:gd name="connsiteY82" fmla="*/ 94829 h 268659"/>
                <a:gd name="connsiteX83" fmla="*/ 220412 w 282539"/>
                <a:gd name="connsiteY83" fmla="*/ 93412 h 268659"/>
                <a:gd name="connsiteX84" fmla="*/ 222062 w 282539"/>
                <a:gd name="connsiteY84" fmla="*/ 97660 h 268659"/>
                <a:gd name="connsiteX85" fmla="*/ 224188 w 282539"/>
                <a:gd name="connsiteY85" fmla="*/ 100728 h 268659"/>
                <a:gd name="connsiteX86" fmla="*/ 224188 w 282539"/>
                <a:gd name="connsiteY86" fmla="*/ 100728 h 268659"/>
                <a:gd name="connsiteX87" fmla="*/ 229143 w 282539"/>
                <a:gd name="connsiteY87" fmla="*/ 104502 h 268659"/>
                <a:gd name="connsiteX88" fmla="*/ 229143 w 282539"/>
                <a:gd name="connsiteY88" fmla="*/ 104502 h 268659"/>
                <a:gd name="connsiteX89" fmla="*/ 230557 w 282539"/>
                <a:gd name="connsiteY89" fmla="*/ 104502 h 268659"/>
                <a:gd name="connsiteX90" fmla="*/ 232683 w 282539"/>
                <a:gd name="connsiteY90" fmla="*/ 110873 h 268659"/>
                <a:gd name="connsiteX91" fmla="*/ 232683 w 282539"/>
                <a:gd name="connsiteY91" fmla="*/ 112763 h 268659"/>
                <a:gd name="connsiteX92" fmla="*/ 234097 w 282539"/>
                <a:gd name="connsiteY92" fmla="*/ 114413 h 268659"/>
                <a:gd name="connsiteX93" fmla="*/ 234097 w 282539"/>
                <a:gd name="connsiteY93" fmla="*/ 116773 h 268659"/>
                <a:gd name="connsiteX94" fmla="*/ 236223 w 282539"/>
                <a:gd name="connsiteY94" fmla="*/ 116773 h 268659"/>
                <a:gd name="connsiteX95" fmla="*/ 236223 w 282539"/>
                <a:gd name="connsiteY95" fmla="*/ 116773 h 268659"/>
                <a:gd name="connsiteX96" fmla="*/ 238110 w 282539"/>
                <a:gd name="connsiteY96" fmla="*/ 116773 h 268659"/>
                <a:gd name="connsiteX97" fmla="*/ 236693 w 282539"/>
                <a:gd name="connsiteY97" fmla="*/ 116773 h 268659"/>
                <a:gd name="connsiteX98" fmla="*/ 239291 w 282539"/>
                <a:gd name="connsiteY98" fmla="*/ 116773 h 268659"/>
                <a:gd name="connsiteX99" fmla="*/ 239291 w 282539"/>
                <a:gd name="connsiteY99" fmla="*/ 118190 h 268659"/>
                <a:gd name="connsiteX100" fmla="*/ 241178 w 282539"/>
                <a:gd name="connsiteY100" fmla="*/ 118190 h 268659"/>
                <a:gd name="connsiteX101" fmla="*/ 239524 w 282539"/>
                <a:gd name="connsiteY101" fmla="*/ 118190 h 268659"/>
                <a:gd name="connsiteX102" fmla="*/ 242356 w 282539"/>
                <a:gd name="connsiteY102" fmla="*/ 118190 h 268659"/>
                <a:gd name="connsiteX103" fmla="*/ 240705 w 282539"/>
                <a:gd name="connsiteY103" fmla="*/ 118190 h 268659"/>
                <a:gd name="connsiteX104" fmla="*/ 244245 w 282539"/>
                <a:gd name="connsiteY104" fmla="*/ 121258 h 268659"/>
                <a:gd name="connsiteX105" fmla="*/ 245424 w 282539"/>
                <a:gd name="connsiteY105" fmla="*/ 122908 h 268659"/>
                <a:gd name="connsiteX106" fmla="*/ 245424 w 282539"/>
                <a:gd name="connsiteY106" fmla="*/ 125031 h 268659"/>
                <a:gd name="connsiteX107" fmla="*/ 249200 w 282539"/>
                <a:gd name="connsiteY107" fmla="*/ 136124 h 268659"/>
                <a:gd name="connsiteX108" fmla="*/ 250853 w 282539"/>
                <a:gd name="connsiteY108" fmla="*/ 136124 h 268659"/>
                <a:gd name="connsiteX109" fmla="*/ 249200 w 282539"/>
                <a:gd name="connsiteY109" fmla="*/ 138011 h 268659"/>
                <a:gd name="connsiteX110" fmla="*/ 253685 w 282539"/>
                <a:gd name="connsiteY110" fmla="*/ 144619 h 268659"/>
                <a:gd name="connsiteX111" fmla="*/ 251795 w 282539"/>
                <a:gd name="connsiteY111" fmla="*/ 144619 h 268659"/>
                <a:gd name="connsiteX112" fmla="*/ 253212 w 282539"/>
                <a:gd name="connsiteY112" fmla="*/ 146978 h 268659"/>
                <a:gd name="connsiteX113" fmla="*/ 258639 w 282539"/>
                <a:gd name="connsiteY113" fmla="*/ 145091 h 268659"/>
                <a:gd name="connsiteX114" fmla="*/ 255808 w 282539"/>
                <a:gd name="connsiteY114" fmla="*/ 147214 h 268659"/>
                <a:gd name="connsiteX115" fmla="*/ 255808 w 282539"/>
                <a:gd name="connsiteY115" fmla="*/ 147214 h 268659"/>
                <a:gd name="connsiteX116" fmla="*/ 255808 w 282539"/>
                <a:gd name="connsiteY116" fmla="*/ 147214 h 268659"/>
                <a:gd name="connsiteX117" fmla="*/ 255808 w 282539"/>
                <a:gd name="connsiteY117" fmla="*/ 151932 h 268659"/>
                <a:gd name="connsiteX118" fmla="*/ 255808 w 282539"/>
                <a:gd name="connsiteY118" fmla="*/ 153822 h 268659"/>
                <a:gd name="connsiteX119" fmla="*/ 257222 w 282539"/>
                <a:gd name="connsiteY119" fmla="*/ 153822 h 268659"/>
                <a:gd name="connsiteX120" fmla="*/ 257222 w 282539"/>
                <a:gd name="connsiteY120" fmla="*/ 157832 h 268659"/>
                <a:gd name="connsiteX121" fmla="*/ 259112 w 282539"/>
                <a:gd name="connsiteY121" fmla="*/ 157832 h 268659"/>
                <a:gd name="connsiteX122" fmla="*/ 259112 w 282539"/>
                <a:gd name="connsiteY122" fmla="*/ 163967 h 268659"/>
                <a:gd name="connsiteX123" fmla="*/ 260290 w 282539"/>
                <a:gd name="connsiteY123" fmla="*/ 163967 h 268659"/>
                <a:gd name="connsiteX124" fmla="*/ 260290 w 282539"/>
                <a:gd name="connsiteY124" fmla="*/ 170339 h 268659"/>
                <a:gd name="connsiteX125" fmla="*/ 260290 w 282539"/>
                <a:gd name="connsiteY125" fmla="*/ 175293 h 268659"/>
                <a:gd name="connsiteX126" fmla="*/ 263122 w 282539"/>
                <a:gd name="connsiteY126" fmla="*/ 175293 h 268659"/>
                <a:gd name="connsiteX127" fmla="*/ 263122 w 282539"/>
                <a:gd name="connsiteY127" fmla="*/ 175293 h 268659"/>
                <a:gd name="connsiteX128" fmla="*/ 260526 w 282539"/>
                <a:gd name="connsiteY128" fmla="*/ 178597 h 268659"/>
                <a:gd name="connsiteX129" fmla="*/ 261943 w 282539"/>
                <a:gd name="connsiteY129" fmla="*/ 177183 h 268659"/>
                <a:gd name="connsiteX130" fmla="*/ 263594 w 282539"/>
                <a:gd name="connsiteY130" fmla="*/ 177183 h 268659"/>
                <a:gd name="connsiteX131" fmla="*/ 260526 w 282539"/>
                <a:gd name="connsiteY131" fmla="*/ 181901 h 268659"/>
                <a:gd name="connsiteX132" fmla="*/ 263358 w 282539"/>
                <a:gd name="connsiteY132" fmla="*/ 181901 h 268659"/>
                <a:gd name="connsiteX133" fmla="*/ 263358 w 282539"/>
                <a:gd name="connsiteY133" fmla="*/ 181901 h 268659"/>
                <a:gd name="connsiteX134" fmla="*/ 261471 w 282539"/>
                <a:gd name="connsiteY134" fmla="*/ 181901 h 268659"/>
                <a:gd name="connsiteX135" fmla="*/ 261471 w 282539"/>
                <a:gd name="connsiteY135" fmla="*/ 181901 h 268659"/>
                <a:gd name="connsiteX136" fmla="*/ 263830 w 282539"/>
                <a:gd name="connsiteY136" fmla="*/ 181901 h 268659"/>
                <a:gd name="connsiteX137" fmla="*/ 263830 w 282539"/>
                <a:gd name="connsiteY137" fmla="*/ 181901 h 268659"/>
                <a:gd name="connsiteX138" fmla="*/ 265720 w 282539"/>
                <a:gd name="connsiteY138" fmla="*/ 181901 h 268659"/>
                <a:gd name="connsiteX139" fmla="*/ 264303 w 282539"/>
                <a:gd name="connsiteY139" fmla="*/ 183555 h 268659"/>
                <a:gd name="connsiteX140" fmla="*/ 263122 w 282539"/>
                <a:gd name="connsiteY140" fmla="*/ 183555 h 268659"/>
                <a:gd name="connsiteX141" fmla="*/ 260999 w 282539"/>
                <a:gd name="connsiteY141" fmla="*/ 183555 h 268659"/>
                <a:gd name="connsiteX142" fmla="*/ 260999 w 282539"/>
                <a:gd name="connsiteY142" fmla="*/ 186150 h 268659"/>
                <a:gd name="connsiteX143" fmla="*/ 263358 w 282539"/>
                <a:gd name="connsiteY143" fmla="*/ 186150 h 268659"/>
                <a:gd name="connsiteX144" fmla="*/ 263358 w 282539"/>
                <a:gd name="connsiteY144" fmla="*/ 186150 h 268659"/>
                <a:gd name="connsiteX145" fmla="*/ 264775 w 282539"/>
                <a:gd name="connsiteY145" fmla="*/ 186150 h 268659"/>
                <a:gd name="connsiteX146" fmla="*/ 268551 w 282539"/>
                <a:gd name="connsiteY146" fmla="*/ 186150 h 268659"/>
                <a:gd name="connsiteX147" fmla="*/ 266189 w 282539"/>
                <a:gd name="connsiteY147" fmla="*/ 187565 h 268659"/>
                <a:gd name="connsiteX148" fmla="*/ 268551 w 282539"/>
                <a:gd name="connsiteY148" fmla="*/ 187565 h 268659"/>
                <a:gd name="connsiteX149" fmla="*/ 266189 w 282539"/>
                <a:gd name="connsiteY149" fmla="*/ 187565 h 268659"/>
                <a:gd name="connsiteX150" fmla="*/ 268079 w 282539"/>
                <a:gd name="connsiteY150" fmla="*/ 187565 h 268659"/>
                <a:gd name="connsiteX151" fmla="*/ 268079 w 282539"/>
                <a:gd name="connsiteY151" fmla="*/ 188746 h 268659"/>
                <a:gd name="connsiteX152" fmla="*/ 265953 w 282539"/>
                <a:gd name="connsiteY152" fmla="*/ 188746 h 268659"/>
                <a:gd name="connsiteX153" fmla="*/ 265953 w 282539"/>
                <a:gd name="connsiteY153" fmla="*/ 190632 h 268659"/>
                <a:gd name="connsiteX154" fmla="*/ 267370 w 282539"/>
                <a:gd name="connsiteY154" fmla="*/ 190632 h 268659"/>
                <a:gd name="connsiteX155" fmla="*/ 265247 w 282539"/>
                <a:gd name="connsiteY155" fmla="*/ 193228 h 268659"/>
                <a:gd name="connsiteX156" fmla="*/ 267134 w 282539"/>
                <a:gd name="connsiteY156" fmla="*/ 195590 h 268659"/>
                <a:gd name="connsiteX157" fmla="*/ 267134 w 282539"/>
                <a:gd name="connsiteY157" fmla="*/ 198657 h 268659"/>
                <a:gd name="connsiteX158" fmla="*/ 265484 w 282539"/>
                <a:gd name="connsiteY158" fmla="*/ 198657 h 268659"/>
                <a:gd name="connsiteX159" fmla="*/ 267134 w 282539"/>
                <a:gd name="connsiteY159" fmla="*/ 202431 h 268659"/>
                <a:gd name="connsiteX160" fmla="*/ 267134 w 282539"/>
                <a:gd name="connsiteY160" fmla="*/ 202431 h 268659"/>
                <a:gd name="connsiteX161" fmla="*/ 268551 w 282539"/>
                <a:gd name="connsiteY161" fmla="*/ 202431 h 268659"/>
                <a:gd name="connsiteX162" fmla="*/ 266662 w 282539"/>
                <a:gd name="connsiteY162" fmla="*/ 205263 h 268659"/>
                <a:gd name="connsiteX163" fmla="*/ 266662 w 282539"/>
                <a:gd name="connsiteY163" fmla="*/ 205263 h 268659"/>
                <a:gd name="connsiteX164" fmla="*/ 268315 w 282539"/>
                <a:gd name="connsiteY164" fmla="*/ 205263 h 268659"/>
                <a:gd name="connsiteX165" fmla="*/ 266898 w 282539"/>
                <a:gd name="connsiteY165" fmla="*/ 205263 h 268659"/>
                <a:gd name="connsiteX166" fmla="*/ 269021 w 282539"/>
                <a:gd name="connsiteY166" fmla="*/ 207152 h 268659"/>
                <a:gd name="connsiteX167" fmla="*/ 265953 w 282539"/>
                <a:gd name="connsiteY167" fmla="*/ 207152 h 268659"/>
                <a:gd name="connsiteX168" fmla="*/ 265953 w 282539"/>
                <a:gd name="connsiteY168" fmla="*/ 207152 h 268659"/>
                <a:gd name="connsiteX169" fmla="*/ 267843 w 282539"/>
                <a:gd name="connsiteY169" fmla="*/ 207152 h 268659"/>
                <a:gd name="connsiteX170" fmla="*/ 269493 w 282539"/>
                <a:gd name="connsiteY170" fmla="*/ 207152 h 268659"/>
                <a:gd name="connsiteX171" fmla="*/ 267134 w 282539"/>
                <a:gd name="connsiteY171" fmla="*/ 207152 h 268659"/>
                <a:gd name="connsiteX172" fmla="*/ 267134 w 282539"/>
                <a:gd name="connsiteY172" fmla="*/ 209039 h 268659"/>
                <a:gd name="connsiteX173" fmla="*/ 265011 w 282539"/>
                <a:gd name="connsiteY173" fmla="*/ 209039 h 268659"/>
                <a:gd name="connsiteX174" fmla="*/ 268551 w 282539"/>
                <a:gd name="connsiteY174" fmla="*/ 211162 h 268659"/>
                <a:gd name="connsiteX175" fmla="*/ 265484 w 282539"/>
                <a:gd name="connsiteY175" fmla="*/ 212579 h 268659"/>
                <a:gd name="connsiteX176" fmla="*/ 267606 w 282539"/>
                <a:gd name="connsiteY176" fmla="*/ 212579 h 268659"/>
                <a:gd name="connsiteX177" fmla="*/ 265720 w 282539"/>
                <a:gd name="connsiteY177" fmla="*/ 214466 h 268659"/>
                <a:gd name="connsiteX178" fmla="*/ 265720 w 282539"/>
                <a:gd name="connsiteY178" fmla="*/ 214466 h 268659"/>
                <a:gd name="connsiteX179" fmla="*/ 265720 w 282539"/>
                <a:gd name="connsiteY179" fmla="*/ 214466 h 268659"/>
                <a:gd name="connsiteX180" fmla="*/ 267134 w 282539"/>
                <a:gd name="connsiteY180" fmla="*/ 217297 h 268659"/>
                <a:gd name="connsiteX181" fmla="*/ 263358 w 282539"/>
                <a:gd name="connsiteY181" fmla="*/ 218951 h 268659"/>
                <a:gd name="connsiteX182" fmla="*/ 266662 w 282539"/>
                <a:gd name="connsiteY182" fmla="*/ 217534 h 268659"/>
                <a:gd name="connsiteX183" fmla="*/ 266662 w 282539"/>
                <a:gd name="connsiteY183" fmla="*/ 217534 h 268659"/>
                <a:gd name="connsiteX184" fmla="*/ 262652 w 282539"/>
                <a:gd name="connsiteY184" fmla="*/ 219187 h 268659"/>
                <a:gd name="connsiteX185" fmla="*/ 266898 w 282539"/>
                <a:gd name="connsiteY185" fmla="*/ 219187 h 268659"/>
                <a:gd name="connsiteX186" fmla="*/ 266898 w 282539"/>
                <a:gd name="connsiteY186" fmla="*/ 219187 h 268659"/>
                <a:gd name="connsiteX187" fmla="*/ 264775 w 282539"/>
                <a:gd name="connsiteY187" fmla="*/ 219187 h 268659"/>
                <a:gd name="connsiteX188" fmla="*/ 266898 w 282539"/>
                <a:gd name="connsiteY188" fmla="*/ 219187 h 268659"/>
                <a:gd name="connsiteX189" fmla="*/ 264066 w 282539"/>
                <a:gd name="connsiteY189" fmla="*/ 221546 h 268659"/>
                <a:gd name="connsiteX190" fmla="*/ 264066 w 282539"/>
                <a:gd name="connsiteY190" fmla="*/ 222960 h 268659"/>
                <a:gd name="connsiteX191" fmla="*/ 267134 w 282539"/>
                <a:gd name="connsiteY191" fmla="*/ 222960 h 268659"/>
                <a:gd name="connsiteX192" fmla="*/ 269021 w 282539"/>
                <a:gd name="connsiteY192" fmla="*/ 222960 h 268659"/>
                <a:gd name="connsiteX193" fmla="*/ 269021 w 282539"/>
                <a:gd name="connsiteY193" fmla="*/ 222960 h 268659"/>
                <a:gd name="connsiteX194" fmla="*/ 267370 w 282539"/>
                <a:gd name="connsiteY194" fmla="*/ 222960 h 268659"/>
                <a:gd name="connsiteX195" fmla="*/ 270202 w 282539"/>
                <a:gd name="connsiteY195" fmla="*/ 219657 h 268659"/>
                <a:gd name="connsiteX196" fmla="*/ 268551 w 282539"/>
                <a:gd name="connsiteY196" fmla="*/ 219657 h 268659"/>
                <a:gd name="connsiteX197" fmla="*/ 272089 w 282539"/>
                <a:gd name="connsiteY197" fmla="*/ 219657 h 268659"/>
                <a:gd name="connsiteX198" fmla="*/ 270202 w 282539"/>
                <a:gd name="connsiteY198" fmla="*/ 219657 h 268659"/>
                <a:gd name="connsiteX199" fmla="*/ 270202 w 282539"/>
                <a:gd name="connsiteY199" fmla="*/ 219657 h 268659"/>
                <a:gd name="connsiteX200" fmla="*/ 272797 w 282539"/>
                <a:gd name="connsiteY200" fmla="*/ 219657 h 268659"/>
                <a:gd name="connsiteX201" fmla="*/ 274687 w 282539"/>
                <a:gd name="connsiteY201" fmla="*/ 217770 h 268659"/>
                <a:gd name="connsiteX202" fmla="*/ 273033 w 282539"/>
                <a:gd name="connsiteY202" fmla="*/ 217770 h 268659"/>
                <a:gd name="connsiteX203" fmla="*/ 273033 w 282539"/>
                <a:gd name="connsiteY203" fmla="*/ 216119 h 268659"/>
                <a:gd name="connsiteX204" fmla="*/ 271147 w 282539"/>
                <a:gd name="connsiteY204" fmla="*/ 216119 h 268659"/>
                <a:gd name="connsiteX205" fmla="*/ 271147 w 282539"/>
                <a:gd name="connsiteY205" fmla="*/ 216119 h 268659"/>
                <a:gd name="connsiteX206" fmla="*/ 273033 w 282539"/>
                <a:gd name="connsiteY206" fmla="*/ 216119 h 268659"/>
                <a:gd name="connsiteX207" fmla="*/ 271852 w 282539"/>
                <a:gd name="connsiteY207" fmla="*/ 213757 h 268659"/>
                <a:gd name="connsiteX208" fmla="*/ 273270 w 282539"/>
                <a:gd name="connsiteY208" fmla="*/ 213757 h 268659"/>
                <a:gd name="connsiteX209" fmla="*/ 273270 w 282539"/>
                <a:gd name="connsiteY209" fmla="*/ 212343 h 268659"/>
                <a:gd name="connsiteX210" fmla="*/ 273270 w 282539"/>
                <a:gd name="connsiteY210" fmla="*/ 213993 h 268659"/>
                <a:gd name="connsiteX211" fmla="*/ 275156 w 282539"/>
                <a:gd name="connsiteY211" fmla="*/ 215411 h 268659"/>
                <a:gd name="connsiteX212" fmla="*/ 275156 w 282539"/>
                <a:gd name="connsiteY212" fmla="*/ 211398 h 268659"/>
                <a:gd name="connsiteX213" fmla="*/ 273742 w 282539"/>
                <a:gd name="connsiteY213" fmla="*/ 211398 h 268659"/>
                <a:gd name="connsiteX214" fmla="*/ 273742 w 282539"/>
                <a:gd name="connsiteY214" fmla="*/ 209748 h 268659"/>
                <a:gd name="connsiteX215" fmla="*/ 273742 w 282539"/>
                <a:gd name="connsiteY215" fmla="*/ 209748 h 268659"/>
                <a:gd name="connsiteX216" fmla="*/ 272089 w 282539"/>
                <a:gd name="connsiteY216" fmla="*/ 209748 h 268659"/>
                <a:gd name="connsiteX217" fmla="*/ 273978 w 282539"/>
                <a:gd name="connsiteY217" fmla="*/ 209748 h 268659"/>
                <a:gd name="connsiteX218" fmla="*/ 273978 w 282539"/>
                <a:gd name="connsiteY218" fmla="*/ 209748 h 268659"/>
                <a:gd name="connsiteX219" fmla="*/ 273978 w 282539"/>
                <a:gd name="connsiteY219" fmla="*/ 207152 h 268659"/>
                <a:gd name="connsiteX220" fmla="*/ 273978 w 282539"/>
                <a:gd name="connsiteY220" fmla="*/ 207152 h 268659"/>
                <a:gd name="connsiteX221" fmla="*/ 273978 w 282539"/>
                <a:gd name="connsiteY221" fmla="*/ 202667 h 268659"/>
                <a:gd name="connsiteX222" fmla="*/ 275865 w 282539"/>
                <a:gd name="connsiteY222" fmla="*/ 202667 h 268659"/>
                <a:gd name="connsiteX223" fmla="*/ 273742 w 282539"/>
                <a:gd name="connsiteY223" fmla="*/ 202667 h 268659"/>
                <a:gd name="connsiteX224" fmla="*/ 276810 w 282539"/>
                <a:gd name="connsiteY224" fmla="*/ 201017 h 268659"/>
                <a:gd name="connsiteX225" fmla="*/ 273978 w 282539"/>
                <a:gd name="connsiteY225" fmla="*/ 202195 h 268659"/>
                <a:gd name="connsiteX226" fmla="*/ 273978 w 282539"/>
                <a:gd name="connsiteY226" fmla="*/ 199363 h 268659"/>
                <a:gd name="connsiteX227" fmla="*/ 271383 w 282539"/>
                <a:gd name="connsiteY227" fmla="*/ 199363 h 268659"/>
                <a:gd name="connsiteX228" fmla="*/ 273742 w 282539"/>
                <a:gd name="connsiteY228" fmla="*/ 197949 h 268659"/>
                <a:gd name="connsiteX229" fmla="*/ 272089 w 282539"/>
                <a:gd name="connsiteY229" fmla="*/ 196532 h 268659"/>
                <a:gd name="connsiteX230" fmla="*/ 272089 w 282539"/>
                <a:gd name="connsiteY230" fmla="*/ 196532 h 268659"/>
                <a:gd name="connsiteX231" fmla="*/ 270674 w 282539"/>
                <a:gd name="connsiteY231" fmla="*/ 195117 h 268659"/>
                <a:gd name="connsiteX232" fmla="*/ 273270 w 282539"/>
                <a:gd name="connsiteY232" fmla="*/ 195117 h 268659"/>
                <a:gd name="connsiteX233" fmla="*/ 275393 w 282539"/>
                <a:gd name="connsiteY233" fmla="*/ 195117 h 268659"/>
                <a:gd name="connsiteX234" fmla="*/ 271619 w 282539"/>
                <a:gd name="connsiteY234" fmla="*/ 193228 h 268659"/>
                <a:gd name="connsiteX235" fmla="*/ 275156 w 282539"/>
                <a:gd name="connsiteY235" fmla="*/ 191577 h 268659"/>
                <a:gd name="connsiteX236" fmla="*/ 275156 w 282539"/>
                <a:gd name="connsiteY236" fmla="*/ 187801 h 268659"/>
                <a:gd name="connsiteX237" fmla="*/ 275156 w 282539"/>
                <a:gd name="connsiteY237" fmla="*/ 186386 h 268659"/>
                <a:gd name="connsiteX238" fmla="*/ 272797 w 282539"/>
                <a:gd name="connsiteY238" fmla="*/ 186386 h 268659"/>
                <a:gd name="connsiteX239" fmla="*/ 274214 w 282539"/>
                <a:gd name="connsiteY239" fmla="*/ 182846 h 268659"/>
                <a:gd name="connsiteX240" fmla="*/ 272797 w 282539"/>
                <a:gd name="connsiteY240" fmla="*/ 179070 h 268659"/>
                <a:gd name="connsiteX241" fmla="*/ 275156 w 282539"/>
                <a:gd name="connsiteY241" fmla="*/ 176002 h 268659"/>
                <a:gd name="connsiteX242" fmla="*/ 272089 w 282539"/>
                <a:gd name="connsiteY242" fmla="*/ 176002 h 268659"/>
                <a:gd name="connsiteX243" fmla="*/ 274214 w 282539"/>
                <a:gd name="connsiteY243" fmla="*/ 174588 h 268659"/>
                <a:gd name="connsiteX244" fmla="*/ 274214 w 282539"/>
                <a:gd name="connsiteY244" fmla="*/ 166563 h 268659"/>
                <a:gd name="connsiteX245" fmla="*/ 272325 w 282539"/>
                <a:gd name="connsiteY245" fmla="*/ 166563 h 268659"/>
                <a:gd name="connsiteX246" fmla="*/ 272325 w 282539"/>
                <a:gd name="connsiteY246" fmla="*/ 160194 h 268659"/>
                <a:gd name="connsiteX247" fmla="*/ 272325 w 282539"/>
                <a:gd name="connsiteY247" fmla="*/ 158068 h 268659"/>
                <a:gd name="connsiteX248" fmla="*/ 270910 w 282539"/>
                <a:gd name="connsiteY248" fmla="*/ 158068 h 268659"/>
                <a:gd name="connsiteX249" fmla="*/ 270910 w 282539"/>
                <a:gd name="connsiteY249" fmla="*/ 155709 h 268659"/>
                <a:gd name="connsiteX250" fmla="*/ 273033 w 282539"/>
                <a:gd name="connsiteY250" fmla="*/ 154058 h 268659"/>
                <a:gd name="connsiteX251" fmla="*/ 271619 w 282539"/>
                <a:gd name="connsiteY251" fmla="*/ 147450 h 268659"/>
                <a:gd name="connsiteX252" fmla="*/ 271619 w 282539"/>
                <a:gd name="connsiteY252" fmla="*/ 147450 h 268659"/>
                <a:gd name="connsiteX253" fmla="*/ 269257 w 282539"/>
                <a:gd name="connsiteY253" fmla="*/ 135888 h 268659"/>
                <a:gd name="connsiteX254" fmla="*/ 267370 w 282539"/>
                <a:gd name="connsiteY254" fmla="*/ 131167 h 268659"/>
                <a:gd name="connsiteX255" fmla="*/ 267370 w 282539"/>
                <a:gd name="connsiteY255" fmla="*/ 128807 h 268659"/>
                <a:gd name="connsiteX256" fmla="*/ 265720 w 282539"/>
                <a:gd name="connsiteY256" fmla="*/ 128807 h 268659"/>
                <a:gd name="connsiteX257" fmla="*/ 265720 w 282539"/>
                <a:gd name="connsiteY257" fmla="*/ 125740 h 268659"/>
                <a:gd name="connsiteX258" fmla="*/ 261707 w 282539"/>
                <a:gd name="connsiteY258" fmla="*/ 120313 h 268659"/>
                <a:gd name="connsiteX259" fmla="*/ 263122 w 282539"/>
                <a:gd name="connsiteY259" fmla="*/ 120313 h 268659"/>
                <a:gd name="connsiteX260" fmla="*/ 257931 w 282539"/>
                <a:gd name="connsiteY260" fmla="*/ 113469 h 268659"/>
                <a:gd name="connsiteX261" fmla="*/ 257931 w 282539"/>
                <a:gd name="connsiteY261" fmla="*/ 109459 h 268659"/>
                <a:gd name="connsiteX262" fmla="*/ 255808 w 282539"/>
                <a:gd name="connsiteY262" fmla="*/ 109459 h 268659"/>
                <a:gd name="connsiteX263" fmla="*/ 252976 w 282539"/>
                <a:gd name="connsiteY263" fmla="*/ 104032 h 268659"/>
                <a:gd name="connsiteX264" fmla="*/ 246132 w 282539"/>
                <a:gd name="connsiteY264" fmla="*/ 91997 h 268659"/>
                <a:gd name="connsiteX265" fmla="*/ 244482 w 282539"/>
                <a:gd name="connsiteY265" fmla="*/ 91997 h 268659"/>
                <a:gd name="connsiteX266" fmla="*/ 244482 w 282539"/>
                <a:gd name="connsiteY266" fmla="*/ 91997 h 268659"/>
                <a:gd name="connsiteX267" fmla="*/ 239055 w 282539"/>
                <a:gd name="connsiteY267" fmla="*/ 87512 h 268659"/>
                <a:gd name="connsiteX268" fmla="*/ 239055 w 282539"/>
                <a:gd name="connsiteY268" fmla="*/ 86098 h 268659"/>
                <a:gd name="connsiteX269" fmla="*/ 237401 w 282539"/>
                <a:gd name="connsiteY269" fmla="*/ 86098 h 268659"/>
                <a:gd name="connsiteX270" fmla="*/ 237401 w 282539"/>
                <a:gd name="connsiteY270" fmla="*/ 86098 h 268659"/>
                <a:gd name="connsiteX271" fmla="*/ 235987 w 282539"/>
                <a:gd name="connsiteY271" fmla="*/ 86098 h 268659"/>
                <a:gd name="connsiteX272" fmla="*/ 198701 w 282539"/>
                <a:gd name="connsiteY272" fmla="*/ 47162 h 268659"/>
                <a:gd name="connsiteX273" fmla="*/ 198701 w 282539"/>
                <a:gd name="connsiteY273" fmla="*/ 47162 h 268659"/>
                <a:gd name="connsiteX274" fmla="*/ 193983 w 282539"/>
                <a:gd name="connsiteY274" fmla="*/ 41735 h 268659"/>
                <a:gd name="connsiteX275" fmla="*/ 193983 w 282539"/>
                <a:gd name="connsiteY275" fmla="*/ 41735 h 268659"/>
                <a:gd name="connsiteX276" fmla="*/ 192330 w 282539"/>
                <a:gd name="connsiteY276" fmla="*/ 40318 h 268659"/>
                <a:gd name="connsiteX277" fmla="*/ 190679 w 282539"/>
                <a:gd name="connsiteY277" fmla="*/ 40318 h 268659"/>
                <a:gd name="connsiteX278" fmla="*/ 188556 w 282539"/>
                <a:gd name="connsiteY278" fmla="*/ 38667 h 268659"/>
                <a:gd name="connsiteX279" fmla="*/ 181712 w 282539"/>
                <a:gd name="connsiteY279" fmla="*/ 28519 h 268659"/>
                <a:gd name="connsiteX280" fmla="*/ 180298 w 282539"/>
                <a:gd name="connsiteY280" fmla="*/ 28519 h 268659"/>
                <a:gd name="connsiteX281" fmla="*/ 178408 w 282539"/>
                <a:gd name="connsiteY281" fmla="*/ 27105 h 268659"/>
                <a:gd name="connsiteX282" fmla="*/ 179825 w 282539"/>
                <a:gd name="connsiteY282" fmla="*/ 25451 h 268659"/>
                <a:gd name="connsiteX283" fmla="*/ 179825 w 282539"/>
                <a:gd name="connsiteY283" fmla="*/ 25451 h 268659"/>
                <a:gd name="connsiteX284" fmla="*/ 175813 w 282539"/>
                <a:gd name="connsiteY284" fmla="*/ 23801 h 268659"/>
                <a:gd name="connsiteX285" fmla="*/ 177463 w 282539"/>
                <a:gd name="connsiteY285" fmla="*/ 22383 h 268659"/>
                <a:gd name="connsiteX286" fmla="*/ 176049 w 282539"/>
                <a:gd name="connsiteY286" fmla="*/ 22383 h 268659"/>
                <a:gd name="connsiteX287" fmla="*/ 176049 w 282539"/>
                <a:gd name="connsiteY287" fmla="*/ 22383 h 268659"/>
                <a:gd name="connsiteX288" fmla="*/ 174632 w 282539"/>
                <a:gd name="connsiteY288" fmla="*/ 22383 h 268659"/>
                <a:gd name="connsiteX289" fmla="*/ 171800 w 282539"/>
                <a:gd name="connsiteY289" fmla="*/ 22383 h 268659"/>
                <a:gd name="connsiteX290" fmla="*/ 174162 w 282539"/>
                <a:gd name="connsiteY290" fmla="*/ 22383 h 268659"/>
                <a:gd name="connsiteX291" fmla="*/ 168263 w 282539"/>
                <a:gd name="connsiteY291" fmla="*/ 22383 h 268659"/>
                <a:gd name="connsiteX292" fmla="*/ 168263 w 282539"/>
                <a:gd name="connsiteY292" fmla="*/ 20733 h 268659"/>
                <a:gd name="connsiteX293" fmla="*/ 168263 w 282539"/>
                <a:gd name="connsiteY293" fmla="*/ 20733 h 268659"/>
                <a:gd name="connsiteX294" fmla="*/ 164723 w 282539"/>
                <a:gd name="connsiteY294" fmla="*/ 20733 h 268659"/>
                <a:gd name="connsiteX295" fmla="*/ 166373 w 282539"/>
                <a:gd name="connsiteY295" fmla="*/ 18610 h 268659"/>
                <a:gd name="connsiteX296" fmla="*/ 166373 w 282539"/>
                <a:gd name="connsiteY296" fmla="*/ 18610 h 268659"/>
                <a:gd name="connsiteX297" fmla="*/ 166373 w 282539"/>
                <a:gd name="connsiteY297" fmla="*/ 20024 h 268659"/>
                <a:gd name="connsiteX298" fmla="*/ 163069 w 282539"/>
                <a:gd name="connsiteY298" fmla="*/ 20024 h 268659"/>
                <a:gd name="connsiteX299" fmla="*/ 164486 w 282539"/>
                <a:gd name="connsiteY299" fmla="*/ 20024 h 268659"/>
                <a:gd name="connsiteX300" fmla="*/ 164486 w 282539"/>
                <a:gd name="connsiteY300" fmla="*/ 20024 h 268659"/>
                <a:gd name="connsiteX301" fmla="*/ 161891 w 282539"/>
                <a:gd name="connsiteY301" fmla="*/ 21441 h 268659"/>
                <a:gd name="connsiteX302" fmla="*/ 157642 w 282539"/>
                <a:gd name="connsiteY302" fmla="*/ 17665 h 268659"/>
                <a:gd name="connsiteX303" fmla="*/ 153396 w 282539"/>
                <a:gd name="connsiteY303" fmla="*/ 17665 h 268659"/>
                <a:gd name="connsiteX304" fmla="*/ 155755 w 282539"/>
                <a:gd name="connsiteY304" fmla="*/ 17665 h 268659"/>
                <a:gd name="connsiteX305" fmla="*/ 155755 w 282539"/>
                <a:gd name="connsiteY305" fmla="*/ 17665 h 268659"/>
                <a:gd name="connsiteX306" fmla="*/ 160238 w 282539"/>
                <a:gd name="connsiteY306" fmla="*/ 16248 h 268659"/>
                <a:gd name="connsiteX307" fmla="*/ 161891 w 282539"/>
                <a:gd name="connsiteY307" fmla="*/ 16248 h 268659"/>
                <a:gd name="connsiteX308" fmla="*/ 156700 w 282539"/>
                <a:gd name="connsiteY308" fmla="*/ 15070 h 268659"/>
                <a:gd name="connsiteX309" fmla="*/ 158351 w 282539"/>
                <a:gd name="connsiteY309" fmla="*/ 15070 h 268659"/>
                <a:gd name="connsiteX310" fmla="*/ 153866 w 282539"/>
                <a:gd name="connsiteY310" fmla="*/ 16484 h 268659"/>
                <a:gd name="connsiteX311" fmla="*/ 153866 w 282539"/>
                <a:gd name="connsiteY311" fmla="*/ 14597 h 268659"/>
                <a:gd name="connsiteX312" fmla="*/ 147497 w 282539"/>
                <a:gd name="connsiteY312" fmla="*/ 14597 h 268659"/>
                <a:gd name="connsiteX313" fmla="*/ 141125 w 282539"/>
                <a:gd name="connsiteY313" fmla="*/ 14597 h 268659"/>
                <a:gd name="connsiteX314" fmla="*/ 136168 w 282539"/>
                <a:gd name="connsiteY314" fmla="*/ 14597 h 268659"/>
                <a:gd name="connsiteX315" fmla="*/ 128382 w 282539"/>
                <a:gd name="connsiteY315" fmla="*/ 10585 h 268659"/>
                <a:gd name="connsiteX316" fmla="*/ 122246 w 282539"/>
                <a:gd name="connsiteY316" fmla="*/ 14834 h 268659"/>
                <a:gd name="connsiteX317" fmla="*/ 120123 w 282539"/>
                <a:gd name="connsiteY317" fmla="*/ 14834 h 268659"/>
                <a:gd name="connsiteX318" fmla="*/ 114696 w 282539"/>
                <a:gd name="connsiteY318" fmla="*/ 10821 h 268659"/>
                <a:gd name="connsiteX319" fmla="*/ 111629 w 282539"/>
                <a:gd name="connsiteY319" fmla="*/ 13416 h 268659"/>
                <a:gd name="connsiteX320" fmla="*/ 111629 w 282539"/>
                <a:gd name="connsiteY320" fmla="*/ 11530 h 268659"/>
                <a:gd name="connsiteX321" fmla="*/ 110211 w 282539"/>
                <a:gd name="connsiteY321" fmla="*/ 11530 h 268659"/>
                <a:gd name="connsiteX322" fmla="*/ 107144 w 282539"/>
                <a:gd name="connsiteY322" fmla="*/ 14125 h 268659"/>
                <a:gd name="connsiteX323" fmla="*/ 107144 w 282539"/>
                <a:gd name="connsiteY323" fmla="*/ 14125 h 268659"/>
                <a:gd name="connsiteX324" fmla="*/ 104312 w 282539"/>
                <a:gd name="connsiteY324" fmla="*/ 9407 h 268659"/>
                <a:gd name="connsiteX325" fmla="*/ 101244 w 282539"/>
                <a:gd name="connsiteY325" fmla="*/ 10821 h 268659"/>
                <a:gd name="connsiteX326" fmla="*/ 90154 w 282539"/>
                <a:gd name="connsiteY326" fmla="*/ 16248 h 268659"/>
                <a:gd name="connsiteX327" fmla="*/ 91572 w 282539"/>
                <a:gd name="connsiteY327" fmla="*/ 13889 h 268659"/>
                <a:gd name="connsiteX328" fmla="*/ 88268 w 282539"/>
                <a:gd name="connsiteY328" fmla="*/ 15542 h 268659"/>
                <a:gd name="connsiteX329" fmla="*/ 88268 w 282539"/>
                <a:gd name="connsiteY329" fmla="*/ 15542 h 268659"/>
                <a:gd name="connsiteX330" fmla="*/ 81896 w 282539"/>
                <a:gd name="connsiteY330" fmla="*/ 16956 h 268659"/>
                <a:gd name="connsiteX331" fmla="*/ 73874 w 282539"/>
                <a:gd name="connsiteY331" fmla="*/ 19079 h 268659"/>
                <a:gd name="connsiteX332" fmla="*/ 67029 w 282539"/>
                <a:gd name="connsiteY332" fmla="*/ 21441 h 268659"/>
                <a:gd name="connsiteX333" fmla="*/ 57826 w 282539"/>
                <a:gd name="connsiteY333" fmla="*/ 26868 h 268659"/>
                <a:gd name="connsiteX334" fmla="*/ 57826 w 282539"/>
                <a:gd name="connsiteY334" fmla="*/ 29228 h 268659"/>
                <a:gd name="connsiteX335" fmla="*/ 56412 w 282539"/>
                <a:gd name="connsiteY335" fmla="*/ 29228 h 268659"/>
                <a:gd name="connsiteX336" fmla="*/ 56412 w 282539"/>
                <a:gd name="connsiteY336" fmla="*/ 30642 h 268659"/>
                <a:gd name="connsiteX337" fmla="*/ 58535 w 282539"/>
                <a:gd name="connsiteY337" fmla="*/ 30642 h 268659"/>
                <a:gd name="connsiteX338" fmla="*/ 58535 w 282539"/>
                <a:gd name="connsiteY338" fmla="*/ 32768 h 268659"/>
                <a:gd name="connsiteX339" fmla="*/ 60421 w 282539"/>
                <a:gd name="connsiteY339" fmla="*/ 32768 h 268659"/>
                <a:gd name="connsiteX340" fmla="*/ 55939 w 282539"/>
                <a:gd name="connsiteY340" fmla="*/ 35835 h 268659"/>
                <a:gd name="connsiteX341" fmla="*/ 66321 w 282539"/>
                <a:gd name="connsiteY341" fmla="*/ 35835 h 268659"/>
                <a:gd name="connsiteX342" fmla="*/ 66321 w 282539"/>
                <a:gd name="connsiteY342" fmla="*/ 35835 h 268659"/>
                <a:gd name="connsiteX343" fmla="*/ 67738 w 282539"/>
                <a:gd name="connsiteY343" fmla="*/ 34182 h 268659"/>
                <a:gd name="connsiteX344" fmla="*/ 67738 w 282539"/>
                <a:gd name="connsiteY344" fmla="*/ 34182 h 268659"/>
                <a:gd name="connsiteX345" fmla="*/ 72693 w 282539"/>
                <a:gd name="connsiteY345" fmla="*/ 31823 h 268659"/>
                <a:gd name="connsiteX346" fmla="*/ 69625 w 282539"/>
                <a:gd name="connsiteY346" fmla="*/ 34654 h 268659"/>
                <a:gd name="connsiteX347" fmla="*/ 69625 w 282539"/>
                <a:gd name="connsiteY347" fmla="*/ 36777 h 268659"/>
                <a:gd name="connsiteX348" fmla="*/ 67029 w 282539"/>
                <a:gd name="connsiteY348" fmla="*/ 38195 h 268659"/>
                <a:gd name="connsiteX349" fmla="*/ 67029 w 282539"/>
                <a:gd name="connsiteY349" fmla="*/ 38195 h 268659"/>
                <a:gd name="connsiteX350" fmla="*/ 68916 w 282539"/>
                <a:gd name="connsiteY350" fmla="*/ 36541 h 268659"/>
                <a:gd name="connsiteX351" fmla="*/ 68916 w 282539"/>
                <a:gd name="connsiteY351" fmla="*/ 36541 h 268659"/>
                <a:gd name="connsiteX352" fmla="*/ 66085 w 282539"/>
                <a:gd name="connsiteY352" fmla="*/ 39139 h 268659"/>
                <a:gd name="connsiteX353" fmla="*/ 66085 w 282539"/>
                <a:gd name="connsiteY353" fmla="*/ 39139 h 268659"/>
                <a:gd name="connsiteX354" fmla="*/ 66085 w 282539"/>
                <a:gd name="connsiteY354" fmla="*/ 39139 h 268659"/>
                <a:gd name="connsiteX355" fmla="*/ 66085 w 282539"/>
                <a:gd name="connsiteY355" fmla="*/ 37486 h 268659"/>
                <a:gd name="connsiteX356" fmla="*/ 60894 w 282539"/>
                <a:gd name="connsiteY356" fmla="*/ 41026 h 268659"/>
                <a:gd name="connsiteX357" fmla="*/ 64434 w 282539"/>
                <a:gd name="connsiteY357" fmla="*/ 38431 h 268659"/>
                <a:gd name="connsiteX358" fmla="*/ 61839 w 282539"/>
                <a:gd name="connsiteY358" fmla="*/ 39845 h 268659"/>
                <a:gd name="connsiteX359" fmla="*/ 57354 w 282539"/>
                <a:gd name="connsiteY359" fmla="*/ 39845 h 268659"/>
                <a:gd name="connsiteX360" fmla="*/ 60421 w 282539"/>
                <a:gd name="connsiteY360" fmla="*/ 39845 h 268659"/>
                <a:gd name="connsiteX361" fmla="*/ 57117 w 282539"/>
                <a:gd name="connsiteY361" fmla="*/ 39845 h 268659"/>
                <a:gd name="connsiteX362" fmla="*/ 54050 w 282539"/>
                <a:gd name="connsiteY362" fmla="*/ 39845 h 268659"/>
                <a:gd name="connsiteX363" fmla="*/ 43668 w 282539"/>
                <a:gd name="connsiteY363" fmla="*/ 41971 h 268659"/>
                <a:gd name="connsiteX364" fmla="*/ 43668 w 282539"/>
                <a:gd name="connsiteY364" fmla="*/ 45745 h 268659"/>
                <a:gd name="connsiteX365" fmla="*/ 43668 w 282539"/>
                <a:gd name="connsiteY365" fmla="*/ 47870 h 268659"/>
                <a:gd name="connsiteX366" fmla="*/ 43668 w 282539"/>
                <a:gd name="connsiteY366" fmla="*/ 47870 h 268659"/>
                <a:gd name="connsiteX367" fmla="*/ 43668 w 282539"/>
                <a:gd name="connsiteY367" fmla="*/ 49757 h 268659"/>
                <a:gd name="connsiteX368" fmla="*/ 41779 w 282539"/>
                <a:gd name="connsiteY368" fmla="*/ 51644 h 268659"/>
                <a:gd name="connsiteX369" fmla="*/ 41779 w 282539"/>
                <a:gd name="connsiteY369" fmla="*/ 51644 h 268659"/>
                <a:gd name="connsiteX370" fmla="*/ 40128 w 282539"/>
                <a:gd name="connsiteY370" fmla="*/ 53770 h 268659"/>
                <a:gd name="connsiteX371" fmla="*/ 42960 w 282539"/>
                <a:gd name="connsiteY371" fmla="*/ 53770 h 268659"/>
                <a:gd name="connsiteX372" fmla="*/ 38947 w 282539"/>
                <a:gd name="connsiteY372" fmla="*/ 56837 h 268659"/>
                <a:gd name="connsiteX373" fmla="*/ 38947 w 282539"/>
                <a:gd name="connsiteY373" fmla="*/ 58252 h 268659"/>
                <a:gd name="connsiteX374" fmla="*/ 38947 w 282539"/>
                <a:gd name="connsiteY374" fmla="*/ 58252 h 268659"/>
                <a:gd name="connsiteX375" fmla="*/ 40364 w 282539"/>
                <a:gd name="connsiteY375" fmla="*/ 58252 h 268659"/>
                <a:gd name="connsiteX376" fmla="*/ 40364 w 282539"/>
                <a:gd name="connsiteY376" fmla="*/ 59905 h 268659"/>
                <a:gd name="connsiteX377" fmla="*/ 42015 w 282539"/>
                <a:gd name="connsiteY377" fmla="*/ 59905 h 268659"/>
                <a:gd name="connsiteX378" fmla="*/ 44141 w 282539"/>
                <a:gd name="connsiteY378" fmla="*/ 57307 h 268659"/>
                <a:gd name="connsiteX379" fmla="*/ 45555 w 282539"/>
                <a:gd name="connsiteY379" fmla="*/ 57307 h 268659"/>
                <a:gd name="connsiteX380" fmla="*/ 42487 w 282539"/>
                <a:gd name="connsiteY380" fmla="*/ 61320 h 268659"/>
                <a:gd name="connsiteX381" fmla="*/ 36588 w 282539"/>
                <a:gd name="connsiteY381" fmla="*/ 65332 h 268659"/>
                <a:gd name="connsiteX382" fmla="*/ 33756 w 282539"/>
                <a:gd name="connsiteY382" fmla="*/ 63679 h 268659"/>
                <a:gd name="connsiteX383" fmla="*/ 31870 w 282539"/>
                <a:gd name="connsiteY383" fmla="*/ 63679 h 268659"/>
                <a:gd name="connsiteX384" fmla="*/ 31870 w 282539"/>
                <a:gd name="connsiteY384" fmla="*/ 63679 h 268659"/>
                <a:gd name="connsiteX385" fmla="*/ 29510 w 282539"/>
                <a:gd name="connsiteY385" fmla="*/ 63679 h 268659"/>
                <a:gd name="connsiteX386" fmla="*/ 29510 w 282539"/>
                <a:gd name="connsiteY386" fmla="*/ 62028 h 268659"/>
                <a:gd name="connsiteX387" fmla="*/ 26679 w 282539"/>
                <a:gd name="connsiteY387" fmla="*/ 62028 h 268659"/>
                <a:gd name="connsiteX388" fmla="*/ 23847 w 282539"/>
                <a:gd name="connsiteY388" fmla="*/ 62028 h 268659"/>
                <a:gd name="connsiteX389" fmla="*/ 23847 w 282539"/>
                <a:gd name="connsiteY389" fmla="*/ 62028 h 268659"/>
                <a:gd name="connsiteX390" fmla="*/ 20543 w 282539"/>
                <a:gd name="connsiteY390" fmla="*/ 62028 h 268659"/>
                <a:gd name="connsiteX391" fmla="*/ 13699 w 282539"/>
                <a:gd name="connsiteY391" fmla="*/ 65332 h 268659"/>
                <a:gd name="connsiteX392" fmla="*/ 11812 w 282539"/>
                <a:gd name="connsiteY392" fmla="*/ 65332 h 268659"/>
                <a:gd name="connsiteX393" fmla="*/ 13699 w 282539"/>
                <a:gd name="connsiteY393" fmla="*/ 63442 h 268659"/>
                <a:gd name="connsiteX394" fmla="*/ 4024 w 282539"/>
                <a:gd name="connsiteY394" fmla="*/ 71468 h 268659"/>
                <a:gd name="connsiteX395" fmla="*/ 1428 w 282539"/>
                <a:gd name="connsiteY395" fmla="*/ 75714 h 268659"/>
                <a:gd name="connsiteX396" fmla="*/ -1167 w 282539"/>
                <a:gd name="connsiteY396" fmla="*/ 82085 h 268659"/>
                <a:gd name="connsiteX397" fmla="*/ 1901 w 282539"/>
                <a:gd name="connsiteY397" fmla="*/ 79726 h 268659"/>
                <a:gd name="connsiteX398" fmla="*/ 1901 w 282539"/>
                <a:gd name="connsiteY398" fmla="*/ 79726 h 268659"/>
                <a:gd name="connsiteX399" fmla="*/ 3318 w 282539"/>
                <a:gd name="connsiteY399" fmla="*/ 78309 h 268659"/>
                <a:gd name="connsiteX400" fmla="*/ 3318 w 282539"/>
                <a:gd name="connsiteY400" fmla="*/ 80199 h 268659"/>
                <a:gd name="connsiteX401" fmla="*/ 1428 w 282539"/>
                <a:gd name="connsiteY401" fmla="*/ 82321 h 268659"/>
                <a:gd name="connsiteX402" fmla="*/ 1428 w 282539"/>
                <a:gd name="connsiteY402" fmla="*/ 82321 h 268659"/>
                <a:gd name="connsiteX403" fmla="*/ 3787 w 282539"/>
                <a:gd name="connsiteY403" fmla="*/ 82321 h 268659"/>
                <a:gd name="connsiteX404" fmla="*/ 8509 w 282539"/>
                <a:gd name="connsiteY404" fmla="*/ 80671 h 268659"/>
                <a:gd name="connsiteX405" fmla="*/ 8509 w 282539"/>
                <a:gd name="connsiteY405" fmla="*/ 80671 h 268659"/>
                <a:gd name="connsiteX406" fmla="*/ 2373 w 282539"/>
                <a:gd name="connsiteY406" fmla="*/ 85389 h 268659"/>
                <a:gd name="connsiteX407" fmla="*/ 2373 w 282539"/>
                <a:gd name="connsiteY407" fmla="*/ 87040 h 268659"/>
                <a:gd name="connsiteX408" fmla="*/ 8509 w 282539"/>
                <a:gd name="connsiteY408" fmla="*/ 84917 h 268659"/>
                <a:gd name="connsiteX409" fmla="*/ 8509 w 282539"/>
                <a:gd name="connsiteY409" fmla="*/ 84917 h 268659"/>
                <a:gd name="connsiteX410" fmla="*/ 4496 w 282539"/>
                <a:gd name="connsiteY410" fmla="*/ 87512 h 268659"/>
                <a:gd name="connsiteX411" fmla="*/ 4496 w 282539"/>
                <a:gd name="connsiteY411" fmla="*/ 88693 h 268659"/>
                <a:gd name="connsiteX412" fmla="*/ 4496 w 282539"/>
                <a:gd name="connsiteY412" fmla="*/ 88693 h 268659"/>
                <a:gd name="connsiteX413" fmla="*/ 6619 w 282539"/>
                <a:gd name="connsiteY413" fmla="*/ 86098 h 268659"/>
                <a:gd name="connsiteX414" fmla="*/ 9923 w 282539"/>
                <a:gd name="connsiteY414" fmla="*/ 84208 h 268659"/>
                <a:gd name="connsiteX415" fmla="*/ 9923 w 282539"/>
                <a:gd name="connsiteY415" fmla="*/ 84208 h 268659"/>
                <a:gd name="connsiteX416" fmla="*/ 8272 w 282539"/>
                <a:gd name="connsiteY416" fmla="*/ 85862 h 268659"/>
                <a:gd name="connsiteX417" fmla="*/ 11104 w 282539"/>
                <a:gd name="connsiteY417" fmla="*/ 83266 h 268659"/>
                <a:gd name="connsiteX418" fmla="*/ 9450 w 282539"/>
                <a:gd name="connsiteY418" fmla="*/ 85625 h 268659"/>
                <a:gd name="connsiteX419" fmla="*/ 12282 w 282539"/>
                <a:gd name="connsiteY419" fmla="*/ 83266 h 268659"/>
                <a:gd name="connsiteX420" fmla="*/ 12282 w 282539"/>
                <a:gd name="connsiteY420" fmla="*/ 84681 h 268659"/>
                <a:gd name="connsiteX421" fmla="*/ 14172 w 282539"/>
                <a:gd name="connsiteY421" fmla="*/ 83030 h 268659"/>
                <a:gd name="connsiteX422" fmla="*/ 12754 w 282539"/>
                <a:gd name="connsiteY422" fmla="*/ 85153 h 268659"/>
                <a:gd name="connsiteX423" fmla="*/ 11104 w 282539"/>
                <a:gd name="connsiteY423" fmla="*/ 85153 h 268659"/>
                <a:gd name="connsiteX424" fmla="*/ 13699 w 282539"/>
                <a:gd name="connsiteY424" fmla="*/ 83266 h 268659"/>
                <a:gd name="connsiteX425" fmla="*/ 17239 w 282539"/>
                <a:gd name="connsiteY425" fmla="*/ 81140 h 268659"/>
                <a:gd name="connsiteX426" fmla="*/ 15116 w 282539"/>
                <a:gd name="connsiteY426" fmla="*/ 83736 h 268659"/>
                <a:gd name="connsiteX427" fmla="*/ 13463 w 282539"/>
                <a:gd name="connsiteY427" fmla="*/ 83736 h 268659"/>
                <a:gd name="connsiteX428" fmla="*/ 10159 w 282539"/>
                <a:gd name="connsiteY428" fmla="*/ 87512 h 268659"/>
                <a:gd name="connsiteX429" fmla="*/ 11340 w 282539"/>
                <a:gd name="connsiteY429" fmla="*/ 87512 h 268659"/>
                <a:gd name="connsiteX430" fmla="*/ 9923 w 282539"/>
                <a:gd name="connsiteY430" fmla="*/ 89635 h 268659"/>
                <a:gd name="connsiteX431" fmla="*/ 12282 w 282539"/>
                <a:gd name="connsiteY431" fmla="*/ 89635 h 268659"/>
                <a:gd name="connsiteX432" fmla="*/ 12282 w 282539"/>
                <a:gd name="connsiteY432" fmla="*/ 89635 h 268659"/>
                <a:gd name="connsiteX433" fmla="*/ 12282 w 282539"/>
                <a:gd name="connsiteY433" fmla="*/ 89635 h 268659"/>
                <a:gd name="connsiteX434" fmla="*/ 12282 w 282539"/>
                <a:gd name="connsiteY434" fmla="*/ 89635 h 268659"/>
                <a:gd name="connsiteX435" fmla="*/ 12282 w 282539"/>
                <a:gd name="connsiteY435" fmla="*/ 89635 h 268659"/>
                <a:gd name="connsiteX436" fmla="*/ 9217 w 282539"/>
                <a:gd name="connsiteY436" fmla="*/ 93412 h 268659"/>
                <a:gd name="connsiteX437" fmla="*/ 11104 w 282539"/>
                <a:gd name="connsiteY437" fmla="*/ 91997 h 268659"/>
                <a:gd name="connsiteX438" fmla="*/ 9450 w 282539"/>
                <a:gd name="connsiteY438" fmla="*/ 94593 h 268659"/>
                <a:gd name="connsiteX439" fmla="*/ 10868 w 282539"/>
                <a:gd name="connsiteY439" fmla="*/ 93175 h 268659"/>
                <a:gd name="connsiteX440" fmla="*/ 9450 w 282539"/>
                <a:gd name="connsiteY440" fmla="*/ 95301 h 268659"/>
                <a:gd name="connsiteX441" fmla="*/ 9450 w 282539"/>
                <a:gd name="connsiteY441" fmla="*/ 95301 h 268659"/>
                <a:gd name="connsiteX442" fmla="*/ 7328 w 282539"/>
                <a:gd name="connsiteY442" fmla="*/ 97188 h 268659"/>
                <a:gd name="connsiteX443" fmla="*/ 7328 w 282539"/>
                <a:gd name="connsiteY443" fmla="*/ 97188 h 268659"/>
                <a:gd name="connsiteX444" fmla="*/ 8745 w 282539"/>
                <a:gd name="connsiteY444" fmla="*/ 95534 h 268659"/>
                <a:gd name="connsiteX445" fmla="*/ 11576 w 282539"/>
                <a:gd name="connsiteY445" fmla="*/ 97188 h 268659"/>
                <a:gd name="connsiteX446" fmla="*/ 11576 w 282539"/>
                <a:gd name="connsiteY446" fmla="*/ 95771 h 268659"/>
                <a:gd name="connsiteX447" fmla="*/ 13463 w 282539"/>
                <a:gd name="connsiteY447" fmla="*/ 95771 h 268659"/>
                <a:gd name="connsiteX448" fmla="*/ 15116 w 282539"/>
                <a:gd name="connsiteY448" fmla="*/ 95771 h 268659"/>
                <a:gd name="connsiteX449" fmla="*/ 9450 w 282539"/>
                <a:gd name="connsiteY449" fmla="*/ 99547 h 268659"/>
                <a:gd name="connsiteX450" fmla="*/ 9450 w 282539"/>
                <a:gd name="connsiteY450" fmla="*/ 101200 h 268659"/>
                <a:gd name="connsiteX451" fmla="*/ 11340 w 282539"/>
                <a:gd name="connsiteY451" fmla="*/ 99783 h 268659"/>
                <a:gd name="connsiteX452" fmla="*/ 9923 w 282539"/>
                <a:gd name="connsiteY452" fmla="*/ 101434 h 268659"/>
                <a:gd name="connsiteX453" fmla="*/ 9923 w 282539"/>
                <a:gd name="connsiteY453" fmla="*/ 101434 h 268659"/>
                <a:gd name="connsiteX454" fmla="*/ 7800 w 282539"/>
                <a:gd name="connsiteY454" fmla="*/ 103560 h 268659"/>
                <a:gd name="connsiteX455" fmla="*/ 7800 w 282539"/>
                <a:gd name="connsiteY455" fmla="*/ 103560 h 268659"/>
                <a:gd name="connsiteX456" fmla="*/ 12991 w 282539"/>
                <a:gd name="connsiteY456" fmla="*/ 99311 h 268659"/>
                <a:gd name="connsiteX457" fmla="*/ 10868 w 282539"/>
                <a:gd name="connsiteY457" fmla="*/ 101670 h 268659"/>
                <a:gd name="connsiteX458" fmla="*/ 10868 w 282539"/>
                <a:gd name="connsiteY458" fmla="*/ 101670 h 268659"/>
                <a:gd name="connsiteX459" fmla="*/ 13227 w 282539"/>
                <a:gd name="connsiteY459" fmla="*/ 99547 h 268659"/>
                <a:gd name="connsiteX460" fmla="*/ 13227 w 282539"/>
                <a:gd name="connsiteY460" fmla="*/ 99547 h 268659"/>
                <a:gd name="connsiteX461" fmla="*/ 13227 w 282539"/>
                <a:gd name="connsiteY461" fmla="*/ 99547 h 268659"/>
                <a:gd name="connsiteX462" fmla="*/ 16295 w 282539"/>
                <a:gd name="connsiteY462" fmla="*/ 97424 h 268659"/>
                <a:gd name="connsiteX463" fmla="*/ 16295 w 282539"/>
                <a:gd name="connsiteY463" fmla="*/ 99311 h 268659"/>
                <a:gd name="connsiteX464" fmla="*/ 13935 w 282539"/>
                <a:gd name="connsiteY464" fmla="*/ 101906 h 268659"/>
                <a:gd name="connsiteX465" fmla="*/ 18654 w 282539"/>
                <a:gd name="connsiteY465" fmla="*/ 98369 h 268659"/>
                <a:gd name="connsiteX466" fmla="*/ 18654 w 282539"/>
                <a:gd name="connsiteY466" fmla="*/ 100728 h 268659"/>
                <a:gd name="connsiteX467" fmla="*/ 24081 w 282539"/>
                <a:gd name="connsiteY467" fmla="*/ 96715 h 268659"/>
                <a:gd name="connsiteX468" fmla="*/ 21722 w 282539"/>
                <a:gd name="connsiteY468" fmla="*/ 99075 h 268659"/>
                <a:gd name="connsiteX469" fmla="*/ 29038 w 282539"/>
                <a:gd name="connsiteY469" fmla="*/ 93884 h 268659"/>
                <a:gd name="connsiteX470" fmla="*/ 24081 w 282539"/>
                <a:gd name="connsiteY470" fmla="*/ 96952 h 268659"/>
                <a:gd name="connsiteX471" fmla="*/ 25498 w 282539"/>
                <a:gd name="connsiteY471" fmla="*/ 95301 h 268659"/>
                <a:gd name="connsiteX472" fmla="*/ 23611 w 282539"/>
                <a:gd name="connsiteY472" fmla="*/ 96952 h 268659"/>
                <a:gd name="connsiteX473" fmla="*/ 20543 w 282539"/>
                <a:gd name="connsiteY473" fmla="*/ 96952 h 268659"/>
                <a:gd name="connsiteX474" fmla="*/ 25262 w 282539"/>
                <a:gd name="connsiteY474" fmla="*/ 95534 h 268659"/>
                <a:gd name="connsiteX475" fmla="*/ 30925 w 282539"/>
                <a:gd name="connsiteY475" fmla="*/ 93412 h 268659"/>
                <a:gd name="connsiteX476" fmla="*/ 25498 w 282539"/>
                <a:gd name="connsiteY476" fmla="*/ 98133 h 268659"/>
                <a:gd name="connsiteX477" fmla="*/ 27621 w 282539"/>
                <a:gd name="connsiteY477" fmla="*/ 98133 h 268659"/>
                <a:gd name="connsiteX478" fmla="*/ 27621 w 282539"/>
                <a:gd name="connsiteY478" fmla="*/ 100492 h 268659"/>
                <a:gd name="connsiteX479" fmla="*/ 30216 w 282539"/>
                <a:gd name="connsiteY479" fmla="*/ 100492 h 268659"/>
                <a:gd name="connsiteX480" fmla="*/ 31633 w 282539"/>
                <a:gd name="connsiteY480" fmla="*/ 98838 h 268659"/>
                <a:gd name="connsiteX481" fmla="*/ 33048 w 282539"/>
                <a:gd name="connsiteY481" fmla="*/ 98838 h 268659"/>
                <a:gd name="connsiteX482" fmla="*/ 31161 w 282539"/>
                <a:gd name="connsiteY482" fmla="*/ 100492 h 268659"/>
                <a:gd name="connsiteX483" fmla="*/ 33520 w 282539"/>
                <a:gd name="connsiteY483" fmla="*/ 100492 h 268659"/>
                <a:gd name="connsiteX484" fmla="*/ 33520 w 282539"/>
                <a:gd name="connsiteY484" fmla="*/ 101906 h 268659"/>
                <a:gd name="connsiteX485" fmla="*/ 36352 w 282539"/>
                <a:gd name="connsiteY485" fmla="*/ 101906 h 268659"/>
                <a:gd name="connsiteX486" fmla="*/ 31161 w 282539"/>
                <a:gd name="connsiteY486" fmla="*/ 106391 h 268659"/>
                <a:gd name="connsiteX487" fmla="*/ 34229 w 282539"/>
                <a:gd name="connsiteY487" fmla="*/ 106391 h 268659"/>
                <a:gd name="connsiteX488" fmla="*/ 34229 w 282539"/>
                <a:gd name="connsiteY488" fmla="*/ 108042 h 268659"/>
                <a:gd name="connsiteX489" fmla="*/ 35646 w 282539"/>
                <a:gd name="connsiteY489" fmla="*/ 106391 h 268659"/>
                <a:gd name="connsiteX490" fmla="*/ 35646 w 282539"/>
                <a:gd name="connsiteY490" fmla="*/ 106391 h 268659"/>
                <a:gd name="connsiteX491" fmla="*/ 35646 w 282539"/>
                <a:gd name="connsiteY491" fmla="*/ 104738 h 268659"/>
                <a:gd name="connsiteX492" fmla="*/ 35646 w 282539"/>
                <a:gd name="connsiteY492" fmla="*/ 104738 h 268659"/>
                <a:gd name="connsiteX493" fmla="*/ 35646 w 282539"/>
                <a:gd name="connsiteY493" fmla="*/ 106391 h 268659"/>
                <a:gd name="connsiteX494" fmla="*/ 37060 w 282539"/>
                <a:gd name="connsiteY494" fmla="*/ 104974 h 268659"/>
                <a:gd name="connsiteX495" fmla="*/ 37060 w 282539"/>
                <a:gd name="connsiteY495" fmla="*/ 104974 h 268659"/>
                <a:gd name="connsiteX496" fmla="*/ 37060 w 282539"/>
                <a:gd name="connsiteY496" fmla="*/ 104974 h 268659"/>
                <a:gd name="connsiteX497" fmla="*/ 37060 w 282539"/>
                <a:gd name="connsiteY497" fmla="*/ 104974 h 268659"/>
                <a:gd name="connsiteX498" fmla="*/ 34465 w 282539"/>
                <a:gd name="connsiteY498" fmla="*/ 107569 h 268659"/>
                <a:gd name="connsiteX499" fmla="*/ 43196 w 282539"/>
                <a:gd name="connsiteY499" fmla="*/ 103560 h 268659"/>
                <a:gd name="connsiteX500" fmla="*/ 43196 w 282539"/>
                <a:gd name="connsiteY500" fmla="*/ 103560 h 268659"/>
                <a:gd name="connsiteX501" fmla="*/ 46972 w 282539"/>
                <a:gd name="connsiteY501" fmla="*/ 101906 h 268659"/>
                <a:gd name="connsiteX502" fmla="*/ 43196 w 282539"/>
                <a:gd name="connsiteY502" fmla="*/ 104502 h 268659"/>
                <a:gd name="connsiteX503" fmla="*/ 43196 w 282539"/>
                <a:gd name="connsiteY503" fmla="*/ 104502 h 268659"/>
                <a:gd name="connsiteX504" fmla="*/ 46736 w 282539"/>
                <a:gd name="connsiteY504" fmla="*/ 104502 h 268659"/>
                <a:gd name="connsiteX505" fmla="*/ 42723 w 282539"/>
                <a:gd name="connsiteY505" fmla="*/ 107333 h 268659"/>
                <a:gd name="connsiteX506" fmla="*/ 42723 w 282539"/>
                <a:gd name="connsiteY506" fmla="*/ 107333 h 268659"/>
                <a:gd name="connsiteX507" fmla="*/ 48859 w 282539"/>
                <a:gd name="connsiteY507" fmla="*/ 107333 h 268659"/>
                <a:gd name="connsiteX508" fmla="*/ 46500 w 282539"/>
                <a:gd name="connsiteY508" fmla="*/ 109459 h 268659"/>
                <a:gd name="connsiteX509" fmla="*/ 49568 w 282539"/>
                <a:gd name="connsiteY509" fmla="*/ 107806 h 268659"/>
                <a:gd name="connsiteX510" fmla="*/ 49568 w 282539"/>
                <a:gd name="connsiteY510" fmla="*/ 107806 h 268659"/>
                <a:gd name="connsiteX511" fmla="*/ 49568 w 282539"/>
                <a:gd name="connsiteY511" fmla="*/ 107806 h 268659"/>
                <a:gd name="connsiteX512" fmla="*/ 51691 w 282539"/>
                <a:gd name="connsiteY512" fmla="*/ 107806 h 268659"/>
                <a:gd name="connsiteX513" fmla="*/ 50276 w 282539"/>
                <a:gd name="connsiteY513" fmla="*/ 109459 h 268659"/>
                <a:gd name="connsiteX514" fmla="*/ 51927 w 282539"/>
                <a:gd name="connsiteY514" fmla="*/ 109459 h 268659"/>
                <a:gd name="connsiteX515" fmla="*/ 50512 w 282539"/>
                <a:gd name="connsiteY515" fmla="*/ 110873 h 268659"/>
                <a:gd name="connsiteX516" fmla="*/ 50512 w 282539"/>
                <a:gd name="connsiteY516" fmla="*/ 110873 h 268659"/>
                <a:gd name="connsiteX517" fmla="*/ 51691 w 282539"/>
                <a:gd name="connsiteY517" fmla="*/ 110873 h 268659"/>
                <a:gd name="connsiteX518" fmla="*/ 55231 w 282539"/>
                <a:gd name="connsiteY518" fmla="*/ 112999 h 268659"/>
                <a:gd name="connsiteX519" fmla="*/ 53344 w 282539"/>
                <a:gd name="connsiteY519" fmla="*/ 114413 h 268659"/>
                <a:gd name="connsiteX520" fmla="*/ 53344 w 282539"/>
                <a:gd name="connsiteY520" fmla="*/ 114413 h 268659"/>
                <a:gd name="connsiteX521" fmla="*/ 55939 w 282539"/>
                <a:gd name="connsiteY521" fmla="*/ 112291 h 268659"/>
                <a:gd name="connsiteX522" fmla="*/ 57117 w 282539"/>
                <a:gd name="connsiteY522" fmla="*/ 112291 h 268659"/>
                <a:gd name="connsiteX523" fmla="*/ 55467 w 282539"/>
                <a:gd name="connsiteY523" fmla="*/ 114177 h 268659"/>
                <a:gd name="connsiteX524" fmla="*/ 57590 w 282539"/>
                <a:gd name="connsiteY524" fmla="*/ 112527 h 268659"/>
                <a:gd name="connsiteX525" fmla="*/ 57590 w 282539"/>
                <a:gd name="connsiteY525" fmla="*/ 112527 h 268659"/>
                <a:gd name="connsiteX526" fmla="*/ 55703 w 282539"/>
                <a:gd name="connsiteY526" fmla="*/ 114413 h 268659"/>
                <a:gd name="connsiteX527" fmla="*/ 57354 w 282539"/>
                <a:gd name="connsiteY527" fmla="*/ 112999 h 268659"/>
                <a:gd name="connsiteX528" fmla="*/ 54995 w 282539"/>
                <a:gd name="connsiteY528" fmla="*/ 117245 h 268659"/>
                <a:gd name="connsiteX529" fmla="*/ 58535 w 282539"/>
                <a:gd name="connsiteY529" fmla="*/ 113941 h 268659"/>
                <a:gd name="connsiteX530" fmla="*/ 58535 w 282539"/>
                <a:gd name="connsiteY530" fmla="*/ 115594 h 268659"/>
                <a:gd name="connsiteX531" fmla="*/ 61366 w 282539"/>
                <a:gd name="connsiteY531" fmla="*/ 115594 h 268659"/>
                <a:gd name="connsiteX532" fmla="*/ 61366 w 282539"/>
                <a:gd name="connsiteY532" fmla="*/ 117717 h 268659"/>
                <a:gd name="connsiteX533" fmla="*/ 63253 w 282539"/>
                <a:gd name="connsiteY533" fmla="*/ 117717 h 268659"/>
                <a:gd name="connsiteX534" fmla="*/ 63253 w 282539"/>
                <a:gd name="connsiteY534" fmla="*/ 117717 h 268659"/>
                <a:gd name="connsiteX535" fmla="*/ 66793 w 282539"/>
                <a:gd name="connsiteY535" fmla="*/ 117717 h 268659"/>
                <a:gd name="connsiteX536" fmla="*/ 63725 w 282539"/>
                <a:gd name="connsiteY536" fmla="*/ 119604 h 268659"/>
                <a:gd name="connsiteX537" fmla="*/ 67266 w 282539"/>
                <a:gd name="connsiteY537" fmla="*/ 119604 h 268659"/>
                <a:gd name="connsiteX538" fmla="*/ 67266 w 282539"/>
                <a:gd name="connsiteY538" fmla="*/ 119604 h 268659"/>
                <a:gd name="connsiteX539" fmla="*/ 67266 w 282539"/>
                <a:gd name="connsiteY539" fmla="*/ 121021 h 268659"/>
                <a:gd name="connsiteX540" fmla="*/ 65376 w 282539"/>
                <a:gd name="connsiteY540" fmla="*/ 121021 h 268659"/>
                <a:gd name="connsiteX541" fmla="*/ 62544 w 282539"/>
                <a:gd name="connsiteY541" fmla="*/ 123144 h 268659"/>
                <a:gd name="connsiteX542" fmla="*/ 67738 w 282539"/>
                <a:gd name="connsiteY542" fmla="*/ 120785 h 268659"/>
                <a:gd name="connsiteX543" fmla="*/ 67738 w 282539"/>
                <a:gd name="connsiteY543" fmla="*/ 120785 h 268659"/>
                <a:gd name="connsiteX544" fmla="*/ 65143 w 282539"/>
                <a:gd name="connsiteY544" fmla="*/ 122672 h 268659"/>
                <a:gd name="connsiteX545" fmla="*/ 63725 w 282539"/>
                <a:gd name="connsiteY545" fmla="*/ 122672 h 268659"/>
                <a:gd name="connsiteX546" fmla="*/ 63725 w 282539"/>
                <a:gd name="connsiteY546" fmla="*/ 124325 h 268659"/>
                <a:gd name="connsiteX547" fmla="*/ 66085 w 282539"/>
                <a:gd name="connsiteY547" fmla="*/ 124325 h 268659"/>
                <a:gd name="connsiteX548" fmla="*/ 66085 w 282539"/>
                <a:gd name="connsiteY548" fmla="*/ 126448 h 268659"/>
                <a:gd name="connsiteX549" fmla="*/ 69389 w 282539"/>
                <a:gd name="connsiteY549" fmla="*/ 126448 h 268659"/>
                <a:gd name="connsiteX550" fmla="*/ 69389 w 282539"/>
                <a:gd name="connsiteY550" fmla="*/ 124798 h 268659"/>
                <a:gd name="connsiteX551" fmla="*/ 70806 w 282539"/>
                <a:gd name="connsiteY551" fmla="*/ 124798 h 268659"/>
                <a:gd name="connsiteX552" fmla="*/ 68444 w 282539"/>
                <a:gd name="connsiteY552" fmla="*/ 126448 h 268659"/>
                <a:gd name="connsiteX553" fmla="*/ 66085 w 282539"/>
                <a:gd name="connsiteY553" fmla="*/ 128807 h 268659"/>
                <a:gd name="connsiteX554" fmla="*/ 69152 w 282539"/>
                <a:gd name="connsiteY554" fmla="*/ 127157 h 268659"/>
                <a:gd name="connsiteX555" fmla="*/ 69152 w 282539"/>
                <a:gd name="connsiteY555" fmla="*/ 127157 h 268659"/>
                <a:gd name="connsiteX556" fmla="*/ 69152 w 282539"/>
                <a:gd name="connsiteY556" fmla="*/ 127157 h 268659"/>
                <a:gd name="connsiteX557" fmla="*/ 69152 w 282539"/>
                <a:gd name="connsiteY557" fmla="*/ 127157 h 268659"/>
                <a:gd name="connsiteX558" fmla="*/ 69152 w 282539"/>
                <a:gd name="connsiteY558" fmla="*/ 127157 h 268659"/>
                <a:gd name="connsiteX559" fmla="*/ 69152 w 282539"/>
                <a:gd name="connsiteY559" fmla="*/ 127157 h 268659"/>
                <a:gd name="connsiteX560" fmla="*/ 72456 w 282539"/>
                <a:gd name="connsiteY560" fmla="*/ 124562 h 268659"/>
                <a:gd name="connsiteX561" fmla="*/ 70570 w 282539"/>
                <a:gd name="connsiteY561" fmla="*/ 126448 h 268659"/>
                <a:gd name="connsiteX562" fmla="*/ 72929 w 282539"/>
                <a:gd name="connsiteY562" fmla="*/ 124798 h 268659"/>
                <a:gd name="connsiteX563" fmla="*/ 72929 w 282539"/>
                <a:gd name="connsiteY563" fmla="*/ 124798 h 268659"/>
                <a:gd name="connsiteX564" fmla="*/ 68680 w 282539"/>
                <a:gd name="connsiteY564" fmla="*/ 128335 h 268659"/>
                <a:gd name="connsiteX565" fmla="*/ 71275 w 282539"/>
                <a:gd name="connsiteY565" fmla="*/ 126448 h 268659"/>
                <a:gd name="connsiteX566" fmla="*/ 71275 w 282539"/>
                <a:gd name="connsiteY566" fmla="*/ 126448 h 268659"/>
                <a:gd name="connsiteX567" fmla="*/ 69152 w 282539"/>
                <a:gd name="connsiteY567" fmla="*/ 128571 h 268659"/>
                <a:gd name="connsiteX568" fmla="*/ 69152 w 282539"/>
                <a:gd name="connsiteY568" fmla="*/ 128571 h 268659"/>
                <a:gd name="connsiteX569" fmla="*/ 71275 w 282539"/>
                <a:gd name="connsiteY569" fmla="*/ 128571 h 268659"/>
                <a:gd name="connsiteX570" fmla="*/ 69389 w 282539"/>
                <a:gd name="connsiteY570" fmla="*/ 130225 h 268659"/>
                <a:gd name="connsiteX571" fmla="*/ 71275 w 282539"/>
                <a:gd name="connsiteY571" fmla="*/ 130225 h 268659"/>
                <a:gd name="connsiteX572" fmla="*/ 73401 w 282539"/>
                <a:gd name="connsiteY572" fmla="*/ 128571 h 268659"/>
                <a:gd name="connsiteX573" fmla="*/ 71042 w 282539"/>
                <a:gd name="connsiteY573" fmla="*/ 131167 h 268659"/>
                <a:gd name="connsiteX574" fmla="*/ 72456 w 282539"/>
                <a:gd name="connsiteY574" fmla="*/ 131167 h 268659"/>
                <a:gd name="connsiteX575" fmla="*/ 73637 w 282539"/>
                <a:gd name="connsiteY575" fmla="*/ 133292 h 268659"/>
                <a:gd name="connsiteX576" fmla="*/ 77175 w 282539"/>
                <a:gd name="connsiteY576" fmla="*/ 131875 h 268659"/>
                <a:gd name="connsiteX577" fmla="*/ 77175 w 282539"/>
                <a:gd name="connsiteY577" fmla="*/ 131875 h 268659"/>
                <a:gd name="connsiteX578" fmla="*/ 75052 w 282539"/>
                <a:gd name="connsiteY578" fmla="*/ 131875 h 268659"/>
                <a:gd name="connsiteX579" fmla="*/ 77175 w 282539"/>
                <a:gd name="connsiteY579" fmla="*/ 131875 h 268659"/>
                <a:gd name="connsiteX580" fmla="*/ 74815 w 282539"/>
                <a:gd name="connsiteY580" fmla="*/ 134471 h 268659"/>
                <a:gd name="connsiteX581" fmla="*/ 76233 w 282539"/>
                <a:gd name="connsiteY581" fmla="*/ 134471 h 268659"/>
                <a:gd name="connsiteX582" fmla="*/ 76233 w 282539"/>
                <a:gd name="connsiteY582" fmla="*/ 134471 h 268659"/>
                <a:gd name="connsiteX583" fmla="*/ 76233 w 282539"/>
                <a:gd name="connsiteY583" fmla="*/ 134471 h 268659"/>
                <a:gd name="connsiteX584" fmla="*/ 76233 w 282539"/>
                <a:gd name="connsiteY584" fmla="*/ 134471 h 268659"/>
                <a:gd name="connsiteX585" fmla="*/ 77647 w 282539"/>
                <a:gd name="connsiteY585" fmla="*/ 134471 h 268659"/>
                <a:gd name="connsiteX586" fmla="*/ 77647 w 282539"/>
                <a:gd name="connsiteY586" fmla="*/ 134471 h 268659"/>
                <a:gd name="connsiteX587" fmla="*/ 75052 w 282539"/>
                <a:gd name="connsiteY587" fmla="*/ 136596 h 268659"/>
                <a:gd name="connsiteX588" fmla="*/ 73165 w 282539"/>
                <a:gd name="connsiteY588" fmla="*/ 139192 h 268659"/>
                <a:gd name="connsiteX589" fmla="*/ 73165 w 282539"/>
                <a:gd name="connsiteY589" fmla="*/ 139192 h 268659"/>
                <a:gd name="connsiteX590" fmla="*/ 73165 w 282539"/>
                <a:gd name="connsiteY590" fmla="*/ 140842 h 268659"/>
                <a:gd name="connsiteX591" fmla="*/ 76233 w 282539"/>
                <a:gd name="connsiteY591" fmla="*/ 136596 h 268659"/>
                <a:gd name="connsiteX592" fmla="*/ 76233 w 282539"/>
                <a:gd name="connsiteY592" fmla="*/ 138956 h 268659"/>
                <a:gd name="connsiteX593" fmla="*/ 80242 w 282539"/>
                <a:gd name="connsiteY593" fmla="*/ 135415 h 268659"/>
                <a:gd name="connsiteX594" fmla="*/ 77883 w 282539"/>
                <a:gd name="connsiteY594" fmla="*/ 138247 h 268659"/>
                <a:gd name="connsiteX595" fmla="*/ 82368 w 282539"/>
                <a:gd name="connsiteY595" fmla="*/ 135415 h 268659"/>
                <a:gd name="connsiteX596" fmla="*/ 79300 w 282539"/>
                <a:gd name="connsiteY596" fmla="*/ 138483 h 268659"/>
                <a:gd name="connsiteX597" fmla="*/ 76705 w 282539"/>
                <a:gd name="connsiteY597" fmla="*/ 140370 h 268659"/>
                <a:gd name="connsiteX598" fmla="*/ 79537 w 282539"/>
                <a:gd name="connsiteY598" fmla="*/ 138719 h 268659"/>
                <a:gd name="connsiteX599" fmla="*/ 79537 w 282539"/>
                <a:gd name="connsiteY599" fmla="*/ 138719 h 268659"/>
                <a:gd name="connsiteX600" fmla="*/ 78119 w 282539"/>
                <a:gd name="connsiteY600" fmla="*/ 140606 h 268659"/>
                <a:gd name="connsiteX601" fmla="*/ 75524 w 282539"/>
                <a:gd name="connsiteY601" fmla="*/ 140606 h 268659"/>
                <a:gd name="connsiteX602" fmla="*/ 75524 w 282539"/>
                <a:gd name="connsiteY602" fmla="*/ 142260 h 268659"/>
                <a:gd name="connsiteX603" fmla="*/ 75524 w 282539"/>
                <a:gd name="connsiteY603" fmla="*/ 142260 h 268659"/>
                <a:gd name="connsiteX604" fmla="*/ 80242 w 282539"/>
                <a:gd name="connsiteY604" fmla="*/ 141079 h 268659"/>
                <a:gd name="connsiteX605" fmla="*/ 77647 w 282539"/>
                <a:gd name="connsiteY605" fmla="*/ 143438 h 268659"/>
                <a:gd name="connsiteX606" fmla="*/ 80242 w 282539"/>
                <a:gd name="connsiteY606" fmla="*/ 143438 h 268659"/>
                <a:gd name="connsiteX607" fmla="*/ 81896 w 282539"/>
                <a:gd name="connsiteY607" fmla="*/ 143438 h 268659"/>
                <a:gd name="connsiteX608" fmla="*/ 81896 w 282539"/>
                <a:gd name="connsiteY608" fmla="*/ 143438 h 268659"/>
                <a:gd name="connsiteX609" fmla="*/ 81896 w 282539"/>
                <a:gd name="connsiteY609" fmla="*/ 145327 h 268659"/>
                <a:gd name="connsiteX610" fmla="*/ 84255 w 282539"/>
                <a:gd name="connsiteY610" fmla="*/ 143201 h 268659"/>
                <a:gd name="connsiteX611" fmla="*/ 82604 w 282539"/>
                <a:gd name="connsiteY611" fmla="*/ 145327 h 268659"/>
                <a:gd name="connsiteX612" fmla="*/ 82604 w 282539"/>
                <a:gd name="connsiteY612" fmla="*/ 145327 h 268659"/>
                <a:gd name="connsiteX613" fmla="*/ 84255 w 282539"/>
                <a:gd name="connsiteY613" fmla="*/ 145327 h 268659"/>
                <a:gd name="connsiteX614" fmla="*/ 84255 w 282539"/>
                <a:gd name="connsiteY614" fmla="*/ 143674 h 268659"/>
                <a:gd name="connsiteX615" fmla="*/ 84255 w 282539"/>
                <a:gd name="connsiteY615" fmla="*/ 145327 h 268659"/>
                <a:gd name="connsiteX616" fmla="*/ 84255 w 282539"/>
                <a:gd name="connsiteY616" fmla="*/ 145327 h 268659"/>
                <a:gd name="connsiteX617" fmla="*/ 82604 w 282539"/>
                <a:gd name="connsiteY617" fmla="*/ 145327 h 268659"/>
                <a:gd name="connsiteX618" fmla="*/ 82604 w 282539"/>
                <a:gd name="connsiteY618" fmla="*/ 146978 h 268659"/>
                <a:gd name="connsiteX619" fmla="*/ 82604 w 282539"/>
                <a:gd name="connsiteY619" fmla="*/ 146978 h 268659"/>
                <a:gd name="connsiteX620" fmla="*/ 84255 w 282539"/>
                <a:gd name="connsiteY620" fmla="*/ 145797 h 268659"/>
                <a:gd name="connsiteX621" fmla="*/ 85672 w 282539"/>
                <a:gd name="connsiteY621" fmla="*/ 145797 h 268659"/>
                <a:gd name="connsiteX622" fmla="*/ 83783 w 282539"/>
                <a:gd name="connsiteY622" fmla="*/ 147686 h 268659"/>
                <a:gd name="connsiteX623" fmla="*/ 85672 w 282539"/>
                <a:gd name="connsiteY623" fmla="*/ 147686 h 268659"/>
                <a:gd name="connsiteX624" fmla="*/ 84019 w 282539"/>
                <a:gd name="connsiteY624" fmla="*/ 149101 h 268659"/>
                <a:gd name="connsiteX625" fmla="*/ 85672 w 282539"/>
                <a:gd name="connsiteY625" fmla="*/ 149101 h 268659"/>
                <a:gd name="connsiteX626" fmla="*/ 85672 w 282539"/>
                <a:gd name="connsiteY626" fmla="*/ 154058 h 268659"/>
                <a:gd name="connsiteX627" fmla="*/ 83546 w 282539"/>
                <a:gd name="connsiteY627" fmla="*/ 155236 h 268659"/>
                <a:gd name="connsiteX628" fmla="*/ 83546 w 282539"/>
                <a:gd name="connsiteY628" fmla="*/ 156654 h 268659"/>
                <a:gd name="connsiteX629" fmla="*/ 85200 w 282539"/>
                <a:gd name="connsiteY629" fmla="*/ 156654 h 268659"/>
                <a:gd name="connsiteX630" fmla="*/ 86850 w 282539"/>
                <a:gd name="connsiteY630" fmla="*/ 156654 h 268659"/>
                <a:gd name="connsiteX631" fmla="*/ 85200 w 282539"/>
                <a:gd name="connsiteY631" fmla="*/ 156654 h 268659"/>
                <a:gd name="connsiteX632" fmla="*/ 85200 w 282539"/>
                <a:gd name="connsiteY632" fmla="*/ 156654 h 268659"/>
                <a:gd name="connsiteX633" fmla="*/ 86614 w 282539"/>
                <a:gd name="connsiteY633" fmla="*/ 156654 h 268659"/>
                <a:gd name="connsiteX634" fmla="*/ 86614 w 282539"/>
                <a:gd name="connsiteY634" fmla="*/ 156654 h 268659"/>
                <a:gd name="connsiteX635" fmla="*/ 84964 w 282539"/>
                <a:gd name="connsiteY635" fmla="*/ 156654 h 268659"/>
                <a:gd name="connsiteX636" fmla="*/ 86614 w 282539"/>
                <a:gd name="connsiteY636" fmla="*/ 156654 h 268659"/>
                <a:gd name="connsiteX637" fmla="*/ 84491 w 282539"/>
                <a:gd name="connsiteY637" fmla="*/ 158304 h 268659"/>
                <a:gd name="connsiteX638" fmla="*/ 86378 w 282539"/>
                <a:gd name="connsiteY638" fmla="*/ 159958 h 268659"/>
                <a:gd name="connsiteX639" fmla="*/ 86378 w 282539"/>
                <a:gd name="connsiteY639" fmla="*/ 159958 h 268659"/>
                <a:gd name="connsiteX640" fmla="*/ 86378 w 282539"/>
                <a:gd name="connsiteY640" fmla="*/ 159958 h 268659"/>
                <a:gd name="connsiteX641" fmla="*/ 84727 w 282539"/>
                <a:gd name="connsiteY641" fmla="*/ 161136 h 268659"/>
                <a:gd name="connsiteX642" fmla="*/ 86850 w 282539"/>
                <a:gd name="connsiteY642" fmla="*/ 161136 h 268659"/>
                <a:gd name="connsiteX643" fmla="*/ 86850 w 282539"/>
                <a:gd name="connsiteY643" fmla="*/ 161136 h 268659"/>
                <a:gd name="connsiteX644" fmla="*/ 88973 w 282539"/>
                <a:gd name="connsiteY644" fmla="*/ 161136 h 268659"/>
                <a:gd name="connsiteX645" fmla="*/ 88973 w 282539"/>
                <a:gd name="connsiteY645" fmla="*/ 159013 h 268659"/>
                <a:gd name="connsiteX646" fmla="*/ 88973 w 282539"/>
                <a:gd name="connsiteY646" fmla="*/ 159013 h 268659"/>
                <a:gd name="connsiteX647" fmla="*/ 88973 w 282539"/>
                <a:gd name="connsiteY647" fmla="*/ 159013 h 268659"/>
                <a:gd name="connsiteX648" fmla="*/ 91335 w 282539"/>
                <a:gd name="connsiteY648" fmla="*/ 156654 h 268659"/>
                <a:gd name="connsiteX649" fmla="*/ 91335 w 282539"/>
                <a:gd name="connsiteY649" fmla="*/ 159721 h 268659"/>
                <a:gd name="connsiteX650" fmla="*/ 91335 w 282539"/>
                <a:gd name="connsiteY650" fmla="*/ 159721 h 268659"/>
                <a:gd name="connsiteX651" fmla="*/ 89682 w 282539"/>
                <a:gd name="connsiteY651" fmla="*/ 161136 h 268659"/>
                <a:gd name="connsiteX652" fmla="*/ 89682 w 282539"/>
                <a:gd name="connsiteY652" fmla="*/ 161136 h 268659"/>
                <a:gd name="connsiteX653" fmla="*/ 91335 w 282539"/>
                <a:gd name="connsiteY653" fmla="*/ 161136 h 268659"/>
                <a:gd name="connsiteX654" fmla="*/ 87087 w 282539"/>
                <a:gd name="connsiteY654" fmla="*/ 163495 h 268659"/>
                <a:gd name="connsiteX655" fmla="*/ 85436 w 282539"/>
                <a:gd name="connsiteY655" fmla="*/ 163495 h 268659"/>
                <a:gd name="connsiteX656" fmla="*/ 84255 w 282539"/>
                <a:gd name="connsiteY656" fmla="*/ 164912 h 268659"/>
                <a:gd name="connsiteX657" fmla="*/ 86850 w 282539"/>
                <a:gd name="connsiteY657" fmla="*/ 164912 h 268659"/>
                <a:gd name="connsiteX658" fmla="*/ 86850 w 282539"/>
                <a:gd name="connsiteY658" fmla="*/ 164912 h 268659"/>
                <a:gd name="connsiteX659" fmla="*/ 86850 w 282539"/>
                <a:gd name="connsiteY659" fmla="*/ 166563 h 268659"/>
                <a:gd name="connsiteX660" fmla="*/ 86850 w 282539"/>
                <a:gd name="connsiteY660" fmla="*/ 166563 h 268659"/>
                <a:gd name="connsiteX661" fmla="*/ 85200 w 282539"/>
                <a:gd name="connsiteY661" fmla="*/ 166563 h 268659"/>
                <a:gd name="connsiteX662" fmla="*/ 85200 w 282539"/>
                <a:gd name="connsiteY662" fmla="*/ 166563 h 268659"/>
                <a:gd name="connsiteX663" fmla="*/ 87323 w 282539"/>
                <a:gd name="connsiteY663" fmla="*/ 166563 h 268659"/>
                <a:gd name="connsiteX664" fmla="*/ 87323 w 282539"/>
                <a:gd name="connsiteY664" fmla="*/ 166563 h 268659"/>
                <a:gd name="connsiteX665" fmla="*/ 85436 w 282539"/>
                <a:gd name="connsiteY665" fmla="*/ 166563 h 268659"/>
                <a:gd name="connsiteX666" fmla="*/ 85436 w 282539"/>
                <a:gd name="connsiteY666" fmla="*/ 166563 h 268659"/>
                <a:gd name="connsiteX667" fmla="*/ 83546 w 282539"/>
                <a:gd name="connsiteY667" fmla="*/ 167980 h 268659"/>
                <a:gd name="connsiteX668" fmla="*/ 85200 w 282539"/>
                <a:gd name="connsiteY668" fmla="*/ 167980 h 268659"/>
                <a:gd name="connsiteX669" fmla="*/ 83310 w 282539"/>
                <a:gd name="connsiteY669" fmla="*/ 169394 h 268659"/>
                <a:gd name="connsiteX670" fmla="*/ 83310 w 282539"/>
                <a:gd name="connsiteY670" fmla="*/ 169394 h 268659"/>
                <a:gd name="connsiteX671" fmla="*/ 84727 w 282539"/>
                <a:gd name="connsiteY671" fmla="*/ 169394 h 268659"/>
                <a:gd name="connsiteX672" fmla="*/ 86614 w 282539"/>
                <a:gd name="connsiteY672" fmla="*/ 169394 h 268659"/>
                <a:gd name="connsiteX673" fmla="*/ 84727 w 282539"/>
                <a:gd name="connsiteY673" fmla="*/ 169394 h 268659"/>
                <a:gd name="connsiteX674" fmla="*/ 87559 w 282539"/>
                <a:gd name="connsiteY674" fmla="*/ 169394 h 268659"/>
                <a:gd name="connsiteX675" fmla="*/ 87559 w 282539"/>
                <a:gd name="connsiteY675" fmla="*/ 169394 h 268659"/>
                <a:gd name="connsiteX676" fmla="*/ 89209 w 282539"/>
                <a:gd name="connsiteY676" fmla="*/ 169394 h 268659"/>
                <a:gd name="connsiteX677" fmla="*/ 89209 w 282539"/>
                <a:gd name="connsiteY677" fmla="*/ 169394 h 268659"/>
                <a:gd name="connsiteX678" fmla="*/ 91099 w 282539"/>
                <a:gd name="connsiteY678" fmla="*/ 169394 h 268659"/>
                <a:gd name="connsiteX679" fmla="*/ 91099 w 282539"/>
                <a:gd name="connsiteY679" fmla="*/ 169394 h 268659"/>
                <a:gd name="connsiteX680" fmla="*/ 88740 w 282539"/>
                <a:gd name="connsiteY680" fmla="*/ 171284 h 268659"/>
                <a:gd name="connsiteX681" fmla="*/ 88740 w 282539"/>
                <a:gd name="connsiteY681" fmla="*/ 172698 h 268659"/>
                <a:gd name="connsiteX682" fmla="*/ 91099 w 282539"/>
                <a:gd name="connsiteY682" fmla="*/ 172698 h 268659"/>
                <a:gd name="connsiteX683" fmla="*/ 84491 w 282539"/>
                <a:gd name="connsiteY683" fmla="*/ 175060 h 268659"/>
                <a:gd name="connsiteX684" fmla="*/ 84491 w 282539"/>
                <a:gd name="connsiteY684" fmla="*/ 176474 h 268659"/>
                <a:gd name="connsiteX685" fmla="*/ 84491 w 282539"/>
                <a:gd name="connsiteY685" fmla="*/ 176474 h 268659"/>
                <a:gd name="connsiteX686" fmla="*/ 86142 w 282539"/>
                <a:gd name="connsiteY686" fmla="*/ 176474 h 268659"/>
                <a:gd name="connsiteX687" fmla="*/ 84491 w 282539"/>
                <a:gd name="connsiteY687" fmla="*/ 178125 h 268659"/>
                <a:gd name="connsiteX688" fmla="*/ 84491 w 282539"/>
                <a:gd name="connsiteY688" fmla="*/ 178125 h 268659"/>
                <a:gd name="connsiteX689" fmla="*/ 86378 w 282539"/>
                <a:gd name="connsiteY689" fmla="*/ 178125 h 268659"/>
                <a:gd name="connsiteX690" fmla="*/ 86378 w 282539"/>
                <a:gd name="connsiteY690" fmla="*/ 178125 h 268659"/>
                <a:gd name="connsiteX691" fmla="*/ 86378 w 282539"/>
                <a:gd name="connsiteY691" fmla="*/ 178125 h 268659"/>
                <a:gd name="connsiteX692" fmla="*/ 88740 w 282539"/>
                <a:gd name="connsiteY692" fmla="*/ 178125 h 268659"/>
                <a:gd name="connsiteX693" fmla="*/ 87323 w 282539"/>
                <a:gd name="connsiteY693" fmla="*/ 178125 h 268659"/>
                <a:gd name="connsiteX694" fmla="*/ 89682 w 282539"/>
                <a:gd name="connsiteY694" fmla="*/ 176711 h 268659"/>
                <a:gd name="connsiteX695" fmla="*/ 89682 w 282539"/>
                <a:gd name="connsiteY695" fmla="*/ 176711 h 268659"/>
                <a:gd name="connsiteX696" fmla="*/ 91808 w 282539"/>
                <a:gd name="connsiteY696" fmla="*/ 175293 h 268659"/>
                <a:gd name="connsiteX697" fmla="*/ 91808 w 282539"/>
                <a:gd name="connsiteY697" fmla="*/ 175293 h 268659"/>
                <a:gd name="connsiteX698" fmla="*/ 87559 w 282539"/>
                <a:gd name="connsiteY698" fmla="*/ 177892 h 268659"/>
                <a:gd name="connsiteX699" fmla="*/ 89446 w 282539"/>
                <a:gd name="connsiteY699" fmla="*/ 177892 h 268659"/>
                <a:gd name="connsiteX700" fmla="*/ 87559 w 282539"/>
                <a:gd name="connsiteY700" fmla="*/ 179542 h 268659"/>
                <a:gd name="connsiteX701" fmla="*/ 90154 w 282539"/>
                <a:gd name="connsiteY701" fmla="*/ 179542 h 268659"/>
                <a:gd name="connsiteX702" fmla="*/ 90154 w 282539"/>
                <a:gd name="connsiteY702" fmla="*/ 181429 h 268659"/>
                <a:gd name="connsiteX703" fmla="*/ 88268 w 282539"/>
                <a:gd name="connsiteY703" fmla="*/ 179306 h 268659"/>
                <a:gd name="connsiteX704" fmla="*/ 84255 w 282539"/>
                <a:gd name="connsiteY704" fmla="*/ 180959 h 268659"/>
                <a:gd name="connsiteX705" fmla="*/ 84255 w 282539"/>
                <a:gd name="connsiteY705" fmla="*/ 180959 h 268659"/>
                <a:gd name="connsiteX706" fmla="*/ 84255 w 282539"/>
                <a:gd name="connsiteY706" fmla="*/ 182374 h 268659"/>
                <a:gd name="connsiteX707" fmla="*/ 88031 w 282539"/>
                <a:gd name="connsiteY707" fmla="*/ 180251 h 268659"/>
                <a:gd name="connsiteX708" fmla="*/ 88031 w 282539"/>
                <a:gd name="connsiteY708" fmla="*/ 180251 h 268659"/>
                <a:gd name="connsiteX709" fmla="*/ 86378 w 282539"/>
                <a:gd name="connsiteY709" fmla="*/ 180251 h 268659"/>
                <a:gd name="connsiteX710" fmla="*/ 86378 w 282539"/>
                <a:gd name="connsiteY710" fmla="*/ 180251 h 268659"/>
                <a:gd name="connsiteX711" fmla="*/ 84727 w 282539"/>
                <a:gd name="connsiteY711" fmla="*/ 181665 h 268659"/>
                <a:gd name="connsiteX712" fmla="*/ 84727 w 282539"/>
                <a:gd name="connsiteY712" fmla="*/ 181665 h 268659"/>
                <a:gd name="connsiteX713" fmla="*/ 86850 w 282539"/>
                <a:gd name="connsiteY713" fmla="*/ 181665 h 268659"/>
                <a:gd name="connsiteX714" fmla="*/ 88740 w 282539"/>
                <a:gd name="connsiteY714" fmla="*/ 181665 h 268659"/>
                <a:gd name="connsiteX715" fmla="*/ 91572 w 282539"/>
                <a:gd name="connsiteY715" fmla="*/ 181665 h 268659"/>
                <a:gd name="connsiteX716" fmla="*/ 89209 w 282539"/>
                <a:gd name="connsiteY716" fmla="*/ 183082 h 268659"/>
                <a:gd name="connsiteX717" fmla="*/ 89209 w 282539"/>
                <a:gd name="connsiteY717" fmla="*/ 183082 h 268659"/>
                <a:gd name="connsiteX718" fmla="*/ 86378 w 282539"/>
                <a:gd name="connsiteY718" fmla="*/ 184733 h 268659"/>
                <a:gd name="connsiteX719" fmla="*/ 86378 w 282539"/>
                <a:gd name="connsiteY719" fmla="*/ 184733 h 268659"/>
                <a:gd name="connsiteX720" fmla="*/ 87795 w 282539"/>
                <a:gd name="connsiteY720" fmla="*/ 184733 h 268659"/>
                <a:gd name="connsiteX721" fmla="*/ 90390 w 282539"/>
                <a:gd name="connsiteY721" fmla="*/ 184733 h 268659"/>
                <a:gd name="connsiteX722" fmla="*/ 86378 w 282539"/>
                <a:gd name="connsiteY722" fmla="*/ 187801 h 268659"/>
                <a:gd name="connsiteX723" fmla="*/ 86378 w 282539"/>
                <a:gd name="connsiteY723" fmla="*/ 187801 h 268659"/>
                <a:gd name="connsiteX724" fmla="*/ 86378 w 282539"/>
                <a:gd name="connsiteY724" fmla="*/ 186623 h 268659"/>
                <a:gd name="connsiteX725" fmla="*/ 91335 w 282539"/>
                <a:gd name="connsiteY725" fmla="*/ 184733 h 268659"/>
                <a:gd name="connsiteX726" fmla="*/ 87559 w 282539"/>
                <a:gd name="connsiteY726" fmla="*/ 186386 h 268659"/>
                <a:gd name="connsiteX727" fmla="*/ 88973 w 282539"/>
                <a:gd name="connsiteY727" fmla="*/ 186386 h 268659"/>
                <a:gd name="connsiteX728" fmla="*/ 91335 w 282539"/>
                <a:gd name="connsiteY728" fmla="*/ 184969 h 268659"/>
                <a:gd name="connsiteX729" fmla="*/ 91335 w 282539"/>
                <a:gd name="connsiteY729" fmla="*/ 184969 h 268659"/>
                <a:gd name="connsiteX730" fmla="*/ 91335 w 282539"/>
                <a:gd name="connsiteY730" fmla="*/ 183555 h 268659"/>
                <a:gd name="connsiteX731" fmla="*/ 88504 w 282539"/>
                <a:gd name="connsiteY731" fmla="*/ 183555 h 268659"/>
                <a:gd name="connsiteX732" fmla="*/ 88504 w 282539"/>
                <a:gd name="connsiteY732" fmla="*/ 183555 h 268659"/>
                <a:gd name="connsiteX733" fmla="*/ 88504 w 282539"/>
                <a:gd name="connsiteY733" fmla="*/ 183555 h 268659"/>
                <a:gd name="connsiteX734" fmla="*/ 92986 w 282539"/>
                <a:gd name="connsiteY734" fmla="*/ 185205 h 268659"/>
                <a:gd name="connsiteX735" fmla="*/ 94403 w 282539"/>
                <a:gd name="connsiteY735" fmla="*/ 185205 h 268659"/>
                <a:gd name="connsiteX736" fmla="*/ 94403 w 282539"/>
                <a:gd name="connsiteY736" fmla="*/ 185205 h 268659"/>
                <a:gd name="connsiteX737" fmla="*/ 94403 w 282539"/>
                <a:gd name="connsiteY737" fmla="*/ 185205 h 268659"/>
                <a:gd name="connsiteX738" fmla="*/ 96762 w 282539"/>
                <a:gd name="connsiteY738" fmla="*/ 185205 h 268659"/>
                <a:gd name="connsiteX739" fmla="*/ 96762 w 282539"/>
                <a:gd name="connsiteY739" fmla="*/ 185205 h 268659"/>
                <a:gd name="connsiteX740" fmla="*/ 92750 w 282539"/>
                <a:gd name="connsiteY740" fmla="*/ 187328 h 268659"/>
                <a:gd name="connsiteX741" fmla="*/ 90863 w 282539"/>
                <a:gd name="connsiteY741" fmla="*/ 189218 h 268659"/>
                <a:gd name="connsiteX742" fmla="*/ 88268 w 282539"/>
                <a:gd name="connsiteY742" fmla="*/ 189218 h 268659"/>
                <a:gd name="connsiteX743" fmla="*/ 85436 w 282539"/>
                <a:gd name="connsiteY743" fmla="*/ 191341 h 268659"/>
                <a:gd name="connsiteX744" fmla="*/ 89209 w 282539"/>
                <a:gd name="connsiteY744" fmla="*/ 189454 h 268659"/>
                <a:gd name="connsiteX745" fmla="*/ 89209 w 282539"/>
                <a:gd name="connsiteY745" fmla="*/ 191105 h 268659"/>
                <a:gd name="connsiteX746" fmla="*/ 91335 w 282539"/>
                <a:gd name="connsiteY746" fmla="*/ 189690 h 268659"/>
                <a:gd name="connsiteX747" fmla="*/ 91335 w 282539"/>
                <a:gd name="connsiteY747" fmla="*/ 189690 h 268659"/>
                <a:gd name="connsiteX748" fmla="*/ 93694 w 282539"/>
                <a:gd name="connsiteY748" fmla="*/ 189690 h 268659"/>
                <a:gd name="connsiteX749" fmla="*/ 92277 w 282539"/>
                <a:gd name="connsiteY749" fmla="*/ 189690 h 268659"/>
                <a:gd name="connsiteX750" fmla="*/ 93931 w 282539"/>
                <a:gd name="connsiteY750" fmla="*/ 189690 h 268659"/>
                <a:gd name="connsiteX751" fmla="*/ 90627 w 282539"/>
                <a:gd name="connsiteY751" fmla="*/ 191341 h 268659"/>
                <a:gd name="connsiteX752" fmla="*/ 94167 w 282539"/>
                <a:gd name="connsiteY752" fmla="*/ 191341 h 268659"/>
                <a:gd name="connsiteX753" fmla="*/ 91808 w 282539"/>
                <a:gd name="connsiteY753" fmla="*/ 192991 h 268659"/>
                <a:gd name="connsiteX754" fmla="*/ 93694 w 282539"/>
                <a:gd name="connsiteY754" fmla="*/ 192991 h 268659"/>
                <a:gd name="connsiteX755" fmla="*/ 95817 w 282539"/>
                <a:gd name="connsiteY755" fmla="*/ 191577 h 268659"/>
                <a:gd name="connsiteX756" fmla="*/ 97707 w 282539"/>
                <a:gd name="connsiteY756" fmla="*/ 191577 h 268659"/>
                <a:gd name="connsiteX757" fmla="*/ 95345 w 282539"/>
                <a:gd name="connsiteY757" fmla="*/ 191577 h 268659"/>
                <a:gd name="connsiteX758" fmla="*/ 92041 w 282539"/>
                <a:gd name="connsiteY758" fmla="*/ 193464 h 268659"/>
                <a:gd name="connsiteX759" fmla="*/ 95581 w 282539"/>
                <a:gd name="connsiteY759" fmla="*/ 193464 h 268659"/>
                <a:gd name="connsiteX760" fmla="*/ 95581 w 282539"/>
                <a:gd name="connsiteY760" fmla="*/ 193464 h 268659"/>
                <a:gd name="connsiteX761" fmla="*/ 97707 w 282539"/>
                <a:gd name="connsiteY761" fmla="*/ 193464 h 268659"/>
                <a:gd name="connsiteX762" fmla="*/ 95817 w 282539"/>
                <a:gd name="connsiteY762" fmla="*/ 194881 h 268659"/>
                <a:gd name="connsiteX763" fmla="*/ 97940 w 282539"/>
                <a:gd name="connsiteY763" fmla="*/ 194881 h 268659"/>
                <a:gd name="connsiteX764" fmla="*/ 94167 w 282539"/>
                <a:gd name="connsiteY764" fmla="*/ 196295 h 268659"/>
                <a:gd name="connsiteX765" fmla="*/ 94167 w 282539"/>
                <a:gd name="connsiteY765" fmla="*/ 196295 h 268659"/>
                <a:gd name="connsiteX766" fmla="*/ 92041 w 282539"/>
                <a:gd name="connsiteY766" fmla="*/ 197713 h 268659"/>
                <a:gd name="connsiteX767" fmla="*/ 93931 w 282539"/>
                <a:gd name="connsiteY767" fmla="*/ 197713 h 268659"/>
                <a:gd name="connsiteX768" fmla="*/ 93931 w 282539"/>
                <a:gd name="connsiteY768" fmla="*/ 197713 h 268659"/>
                <a:gd name="connsiteX769" fmla="*/ 92513 w 282539"/>
                <a:gd name="connsiteY769" fmla="*/ 197713 h 268659"/>
                <a:gd name="connsiteX770" fmla="*/ 92513 w 282539"/>
                <a:gd name="connsiteY770" fmla="*/ 199599 h 268659"/>
                <a:gd name="connsiteX771" fmla="*/ 94873 w 282539"/>
                <a:gd name="connsiteY771" fmla="*/ 199599 h 268659"/>
                <a:gd name="connsiteX772" fmla="*/ 96526 w 282539"/>
                <a:gd name="connsiteY772" fmla="*/ 198185 h 268659"/>
                <a:gd name="connsiteX773" fmla="*/ 95109 w 282539"/>
                <a:gd name="connsiteY773" fmla="*/ 199599 h 268659"/>
                <a:gd name="connsiteX774" fmla="*/ 95109 w 282539"/>
                <a:gd name="connsiteY774" fmla="*/ 201959 h 268659"/>
                <a:gd name="connsiteX775" fmla="*/ 95109 w 282539"/>
                <a:gd name="connsiteY775" fmla="*/ 203848 h 268659"/>
                <a:gd name="connsiteX776" fmla="*/ 95109 w 282539"/>
                <a:gd name="connsiteY776" fmla="*/ 203848 h 268659"/>
                <a:gd name="connsiteX777" fmla="*/ 96998 w 282539"/>
                <a:gd name="connsiteY777" fmla="*/ 203848 h 268659"/>
                <a:gd name="connsiteX778" fmla="*/ 95109 w 282539"/>
                <a:gd name="connsiteY778" fmla="*/ 203848 h 268659"/>
                <a:gd name="connsiteX779" fmla="*/ 92986 w 282539"/>
                <a:gd name="connsiteY779" fmla="*/ 205499 h 268659"/>
                <a:gd name="connsiteX780" fmla="*/ 97471 w 282539"/>
                <a:gd name="connsiteY780" fmla="*/ 204084 h 268659"/>
                <a:gd name="connsiteX781" fmla="*/ 95109 w 282539"/>
                <a:gd name="connsiteY781" fmla="*/ 205971 h 268659"/>
                <a:gd name="connsiteX782" fmla="*/ 95109 w 282539"/>
                <a:gd name="connsiteY782" fmla="*/ 205971 h 268659"/>
                <a:gd name="connsiteX783" fmla="*/ 96762 w 282539"/>
                <a:gd name="connsiteY783" fmla="*/ 207388 h 268659"/>
                <a:gd name="connsiteX784" fmla="*/ 93458 w 282539"/>
                <a:gd name="connsiteY784" fmla="*/ 209039 h 268659"/>
                <a:gd name="connsiteX785" fmla="*/ 96762 w 282539"/>
                <a:gd name="connsiteY785" fmla="*/ 207622 h 268659"/>
                <a:gd name="connsiteX786" fmla="*/ 94167 w 282539"/>
                <a:gd name="connsiteY786" fmla="*/ 209748 h 268659"/>
                <a:gd name="connsiteX787" fmla="*/ 94167 w 282539"/>
                <a:gd name="connsiteY787" fmla="*/ 209748 h 268659"/>
                <a:gd name="connsiteX788" fmla="*/ 91335 w 282539"/>
                <a:gd name="connsiteY788" fmla="*/ 211634 h 268659"/>
                <a:gd name="connsiteX789" fmla="*/ 91335 w 282539"/>
                <a:gd name="connsiteY789" fmla="*/ 211634 h 268659"/>
                <a:gd name="connsiteX790" fmla="*/ 92750 w 282539"/>
                <a:gd name="connsiteY790" fmla="*/ 211634 h 268659"/>
                <a:gd name="connsiteX791" fmla="*/ 92750 w 282539"/>
                <a:gd name="connsiteY791" fmla="*/ 211634 h 268659"/>
                <a:gd name="connsiteX792" fmla="*/ 92750 w 282539"/>
                <a:gd name="connsiteY792" fmla="*/ 211634 h 268659"/>
                <a:gd name="connsiteX793" fmla="*/ 95345 w 282539"/>
                <a:gd name="connsiteY793" fmla="*/ 211634 h 268659"/>
                <a:gd name="connsiteX794" fmla="*/ 95345 w 282539"/>
                <a:gd name="connsiteY794" fmla="*/ 211634 h 268659"/>
                <a:gd name="connsiteX795" fmla="*/ 92750 w 282539"/>
                <a:gd name="connsiteY795" fmla="*/ 211634 h 268659"/>
                <a:gd name="connsiteX796" fmla="*/ 94873 w 282539"/>
                <a:gd name="connsiteY796" fmla="*/ 211634 h 268659"/>
                <a:gd name="connsiteX797" fmla="*/ 94873 w 282539"/>
                <a:gd name="connsiteY797" fmla="*/ 211634 h 268659"/>
                <a:gd name="connsiteX798" fmla="*/ 91335 w 282539"/>
                <a:gd name="connsiteY798" fmla="*/ 213051 h 268659"/>
                <a:gd name="connsiteX799" fmla="*/ 89446 w 282539"/>
                <a:gd name="connsiteY799" fmla="*/ 215174 h 268659"/>
                <a:gd name="connsiteX800" fmla="*/ 86142 w 282539"/>
                <a:gd name="connsiteY800" fmla="*/ 218242 h 268659"/>
                <a:gd name="connsiteX801" fmla="*/ 88031 w 282539"/>
                <a:gd name="connsiteY801" fmla="*/ 216589 h 268659"/>
                <a:gd name="connsiteX802" fmla="*/ 88031 w 282539"/>
                <a:gd name="connsiteY802" fmla="*/ 216589 h 268659"/>
                <a:gd name="connsiteX803" fmla="*/ 90154 w 282539"/>
                <a:gd name="connsiteY803" fmla="*/ 216589 h 268659"/>
                <a:gd name="connsiteX804" fmla="*/ 90154 w 282539"/>
                <a:gd name="connsiteY804" fmla="*/ 216589 h 268659"/>
                <a:gd name="connsiteX805" fmla="*/ 92750 w 282539"/>
                <a:gd name="connsiteY805" fmla="*/ 216589 h 268659"/>
                <a:gd name="connsiteX806" fmla="*/ 92750 w 282539"/>
                <a:gd name="connsiteY806" fmla="*/ 216589 h 268659"/>
                <a:gd name="connsiteX807" fmla="*/ 90627 w 282539"/>
                <a:gd name="connsiteY807" fmla="*/ 216589 h 268659"/>
                <a:gd name="connsiteX808" fmla="*/ 92041 w 282539"/>
                <a:gd name="connsiteY808" fmla="*/ 216589 h 268659"/>
                <a:gd name="connsiteX809" fmla="*/ 93458 w 282539"/>
                <a:gd name="connsiteY809" fmla="*/ 216589 h 268659"/>
                <a:gd name="connsiteX810" fmla="*/ 93458 w 282539"/>
                <a:gd name="connsiteY810" fmla="*/ 216589 h 268659"/>
                <a:gd name="connsiteX811" fmla="*/ 90863 w 282539"/>
                <a:gd name="connsiteY811" fmla="*/ 218242 h 268659"/>
                <a:gd name="connsiteX812" fmla="*/ 90863 w 282539"/>
                <a:gd name="connsiteY812" fmla="*/ 218242 h 268659"/>
                <a:gd name="connsiteX813" fmla="*/ 93222 w 282539"/>
                <a:gd name="connsiteY813" fmla="*/ 218242 h 268659"/>
                <a:gd name="connsiteX814" fmla="*/ 91335 w 282539"/>
                <a:gd name="connsiteY814" fmla="*/ 218242 h 268659"/>
                <a:gd name="connsiteX815" fmla="*/ 91335 w 282539"/>
                <a:gd name="connsiteY815" fmla="*/ 218242 h 268659"/>
                <a:gd name="connsiteX816" fmla="*/ 89918 w 282539"/>
                <a:gd name="connsiteY816" fmla="*/ 219420 h 268659"/>
                <a:gd name="connsiteX817" fmla="*/ 97471 w 282539"/>
                <a:gd name="connsiteY817" fmla="*/ 217770 h 268659"/>
                <a:gd name="connsiteX818" fmla="*/ 97471 w 282539"/>
                <a:gd name="connsiteY818" fmla="*/ 217770 h 268659"/>
                <a:gd name="connsiteX819" fmla="*/ 93694 w 282539"/>
                <a:gd name="connsiteY819" fmla="*/ 219657 h 268659"/>
                <a:gd name="connsiteX820" fmla="*/ 93694 w 282539"/>
                <a:gd name="connsiteY820" fmla="*/ 219657 h 268659"/>
                <a:gd name="connsiteX821" fmla="*/ 89918 w 282539"/>
                <a:gd name="connsiteY821" fmla="*/ 221074 h 268659"/>
                <a:gd name="connsiteX822" fmla="*/ 89918 w 282539"/>
                <a:gd name="connsiteY822" fmla="*/ 221074 h 268659"/>
                <a:gd name="connsiteX823" fmla="*/ 89918 w 282539"/>
                <a:gd name="connsiteY823" fmla="*/ 221074 h 268659"/>
                <a:gd name="connsiteX824" fmla="*/ 88268 w 282539"/>
                <a:gd name="connsiteY824" fmla="*/ 221074 h 268659"/>
                <a:gd name="connsiteX825" fmla="*/ 88268 w 282539"/>
                <a:gd name="connsiteY825" fmla="*/ 221074 h 268659"/>
                <a:gd name="connsiteX826" fmla="*/ 88268 w 282539"/>
                <a:gd name="connsiteY826" fmla="*/ 222960 h 268659"/>
                <a:gd name="connsiteX827" fmla="*/ 92277 w 282539"/>
                <a:gd name="connsiteY827" fmla="*/ 221074 h 268659"/>
                <a:gd name="connsiteX828" fmla="*/ 92277 w 282539"/>
                <a:gd name="connsiteY828" fmla="*/ 221074 h 268659"/>
                <a:gd name="connsiteX829" fmla="*/ 92277 w 282539"/>
                <a:gd name="connsiteY829" fmla="*/ 221074 h 268659"/>
                <a:gd name="connsiteX830" fmla="*/ 92277 w 282539"/>
                <a:gd name="connsiteY830" fmla="*/ 219187 h 268659"/>
                <a:gd name="connsiteX831" fmla="*/ 95581 w 282539"/>
                <a:gd name="connsiteY831" fmla="*/ 223197 h 268659"/>
                <a:gd name="connsiteX832" fmla="*/ 93931 w 282539"/>
                <a:gd name="connsiteY832" fmla="*/ 223197 h 268659"/>
                <a:gd name="connsiteX833" fmla="*/ 93931 w 282539"/>
                <a:gd name="connsiteY833" fmla="*/ 223197 h 268659"/>
                <a:gd name="connsiteX834" fmla="*/ 92513 w 282539"/>
                <a:gd name="connsiteY834" fmla="*/ 224614 h 268659"/>
                <a:gd name="connsiteX835" fmla="*/ 89918 w 282539"/>
                <a:gd name="connsiteY835" fmla="*/ 224614 h 268659"/>
                <a:gd name="connsiteX836" fmla="*/ 89918 w 282539"/>
                <a:gd name="connsiteY836" fmla="*/ 224614 h 268659"/>
                <a:gd name="connsiteX837" fmla="*/ 89918 w 282539"/>
                <a:gd name="connsiteY837" fmla="*/ 224614 h 268659"/>
                <a:gd name="connsiteX838" fmla="*/ 92277 w 282539"/>
                <a:gd name="connsiteY838" fmla="*/ 224614 h 268659"/>
                <a:gd name="connsiteX839" fmla="*/ 89209 w 282539"/>
                <a:gd name="connsiteY839" fmla="*/ 230277 h 268659"/>
                <a:gd name="connsiteX840" fmla="*/ 89209 w 282539"/>
                <a:gd name="connsiteY840" fmla="*/ 230277 h 268659"/>
                <a:gd name="connsiteX841" fmla="*/ 91808 w 282539"/>
                <a:gd name="connsiteY841" fmla="*/ 230277 h 268659"/>
                <a:gd name="connsiteX842" fmla="*/ 91808 w 282539"/>
                <a:gd name="connsiteY842" fmla="*/ 230277 h 268659"/>
                <a:gd name="connsiteX843" fmla="*/ 88504 w 282539"/>
                <a:gd name="connsiteY843" fmla="*/ 231691 h 268659"/>
                <a:gd name="connsiteX844" fmla="*/ 88504 w 282539"/>
                <a:gd name="connsiteY844" fmla="*/ 231691 h 268659"/>
                <a:gd name="connsiteX845" fmla="*/ 90627 w 282539"/>
                <a:gd name="connsiteY845" fmla="*/ 231691 h 268659"/>
                <a:gd name="connsiteX846" fmla="*/ 88031 w 282539"/>
                <a:gd name="connsiteY846" fmla="*/ 231691 h 268659"/>
                <a:gd name="connsiteX847" fmla="*/ 93222 w 282539"/>
                <a:gd name="connsiteY847" fmla="*/ 231691 h 268659"/>
                <a:gd name="connsiteX848" fmla="*/ 93222 w 282539"/>
                <a:gd name="connsiteY848" fmla="*/ 231691 h 268659"/>
                <a:gd name="connsiteX849" fmla="*/ 89682 w 282539"/>
                <a:gd name="connsiteY849" fmla="*/ 233345 h 268659"/>
                <a:gd name="connsiteX850" fmla="*/ 92750 w 282539"/>
                <a:gd name="connsiteY850" fmla="*/ 233345 h 268659"/>
                <a:gd name="connsiteX851" fmla="*/ 94403 w 282539"/>
                <a:gd name="connsiteY851" fmla="*/ 233345 h 268659"/>
                <a:gd name="connsiteX852" fmla="*/ 89918 w 282539"/>
                <a:gd name="connsiteY852" fmla="*/ 234759 h 268659"/>
                <a:gd name="connsiteX853" fmla="*/ 89918 w 282539"/>
                <a:gd name="connsiteY853" fmla="*/ 234759 h 268659"/>
                <a:gd name="connsiteX854" fmla="*/ 89918 w 282539"/>
                <a:gd name="connsiteY854" fmla="*/ 237118 h 268659"/>
                <a:gd name="connsiteX855" fmla="*/ 87087 w 282539"/>
                <a:gd name="connsiteY855" fmla="*/ 238536 h 268659"/>
                <a:gd name="connsiteX856" fmla="*/ 87087 w 282539"/>
                <a:gd name="connsiteY856" fmla="*/ 240186 h 268659"/>
                <a:gd name="connsiteX857" fmla="*/ 88973 w 282539"/>
                <a:gd name="connsiteY857" fmla="*/ 240186 h 268659"/>
                <a:gd name="connsiteX858" fmla="*/ 87087 w 282539"/>
                <a:gd name="connsiteY858" fmla="*/ 240186 h 268659"/>
                <a:gd name="connsiteX859" fmla="*/ 88740 w 282539"/>
                <a:gd name="connsiteY859" fmla="*/ 240186 h 268659"/>
                <a:gd name="connsiteX860" fmla="*/ 87087 w 282539"/>
                <a:gd name="connsiteY860" fmla="*/ 240186 h 268659"/>
                <a:gd name="connsiteX861" fmla="*/ 88740 w 282539"/>
                <a:gd name="connsiteY861" fmla="*/ 240186 h 268659"/>
                <a:gd name="connsiteX862" fmla="*/ 88740 w 282539"/>
                <a:gd name="connsiteY862" fmla="*/ 240186 h 268659"/>
                <a:gd name="connsiteX863" fmla="*/ 87087 w 282539"/>
                <a:gd name="connsiteY863" fmla="*/ 240186 h 268659"/>
                <a:gd name="connsiteX864" fmla="*/ 87087 w 282539"/>
                <a:gd name="connsiteY864" fmla="*/ 242548 h 268659"/>
                <a:gd name="connsiteX865" fmla="*/ 87087 w 282539"/>
                <a:gd name="connsiteY865" fmla="*/ 243962 h 268659"/>
                <a:gd name="connsiteX866" fmla="*/ 91572 w 282539"/>
                <a:gd name="connsiteY866" fmla="*/ 243962 h 268659"/>
                <a:gd name="connsiteX867" fmla="*/ 91572 w 282539"/>
                <a:gd name="connsiteY867" fmla="*/ 243962 h 268659"/>
                <a:gd name="connsiteX868" fmla="*/ 91572 w 282539"/>
                <a:gd name="connsiteY868" fmla="*/ 243962 h 268659"/>
                <a:gd name="connsiteX869" fmla="*/ 90154 w 282539"/>
                <a:gd name="connsiteY869" fmla="*/ 243962 h 268659"/>
                <a:gd name="connsiteX870" fmla="*/ 88504 w 282539"/>
                <a:gd name="connsiteY870" fmla="*/ 246322 h 268659"/>
                <a:gd name="connsiteX871" fmla="*/ 86850 w 282539"/>
                <a:gd name="connsiteY871" fmla="*/ 246322 h 268659"/>
                <a:gd name="connsiteX872" fmla="*/ 86850 w 282539"/>
                <a:gd name="connsiteY872" fmla="*/ 246322 h 268659"/>
                <a:gd name="connsiteX873" fmla="*/ 88504 w 282539"/>
                <a:gd name="connsiteY873" fmla="*/ 248684 h 268659"/>
                <a:gd name="connsiteX874" fmla="*/ 89918 w 282539"/>
                <a:gd name="connsiteY874" fmla="*/ 244907 h 268659"/>
                <a:gd name="connsiteX875" fmla="*/ 89918 w 282539"/>
                <a:gd name="connsiteY875" fmla="*/ 244907 h 268659"/>
                <a:gd name="connsiteX876" fmla="*/ 89918 w 282539"/>
                <a:gd name="connsiteY876" fmla="*/ 244907 h 268659"/>
                <a:gd name="connsiteX877" fmla="*/ 92277 w 282539"/>
                <a:gd name="connsiteY877" fmla="*/ 244907 h 268659"/>
                <a:gd name="connsiteX878" fmla="*/ 90390 w 282539"/>
                <a:gd name="connsiteY878" fmla="*/ 244907 h 268659"/>
                <a:gd name="connsiteX879" fmla="*/ 93694 w 282539"/>
                <a:gd name="connsiteY879" fmla="*/ 244907 h 268659"/>
                <a:gd name="connsiteX880" fmla="*/ 91099 w 282539"/>
                <a:gd name="connsiteY880" fmla="*/ 244907 h 268659"/>
                <a:gd name="connsiteX881" fmla="*/ 88268 w 282539"/>
                <a:gd name="connsiteY881" fmla="*/ 246085 h 268659"/>
                <a:gd name="connsiteX882" fmla="*/ 92041 w 282539"/>
                <a:gd name="connsiteY882" fmla="*/ 246085 h 268659"/>
                <a:gd name="connsiteX883" fmla="*/ 89682 w 282539"/>
                <a:gd name="connsiteY883" fmla="*/ 246085 h 268659"/>
                <a:gd name="connsiteX884" fmla="*/ 92041 w 282539"/>
                <a:gd name="connsiteY884" fmla="*/ 246085 h 268659"/>
                <a:gd name="connsiteX885" fmla="*/ 88973 w 282539"/>
                <a:gd name="connsiteY885" fmla="*/ 246085 h 268659"/>
                <a:gd name="connsiteX886" fmla="*/ 88973 w 282539"/>
                <a:gd name="connsiteY886" fmla="*/ 246085 h 268659"/>
                <a:gd name="connsiteX887" fmla="*/ 91335 w 282539"/>
                <a:gd name="connsiteY887" fmla="*/ 246085 h 268659"/>
                <a:gd name="connsiteX888" fmla="*/ 91335 w 282539"/>
                <a:gd name="connsiteY888" fmla="*/ 246085 h 268659"/>
                <a:gd name="connsiteX889" fmla="*/ 91335 w 282539"/>
                <a:gd name="connsiteY889" fmla="*/ 246085 h 268659"/>
                <a:gd name="connsiteX890" fmla="*/ 87087 w 282539"/>
                <a:gd name="connsiteY890" fmla="*/ 247503 h 268659"/>
                <a:gd name="connsiteX891" fmla="*/ 88973 w 282539"/>
                <a:gd name="connsiteY891" fmla="*/ 247503 h 268659"/>
                <a:gd name="connsiteX892" fmla="*/ 86850 w 282539"/>
                <a:gd name="connsiteY892" fmla="*/ 247503 h 268659"/>
                <a:gd name="connsiteX893" fmla="*/ 86850 w 282539"/>
                <a:gd name="connsiteY893" fmla="*/ 248917 h 268659"/>
                <a:gd name="connsiteX894" fmla="*/ 84727 w 282539"/>
                <a:gd name="connsiteY894" fmla="*/ 248917 h 268659"/>
                <a:gd name="connsiteX895" fmla="*/ 86142 w 282539"/>
                <a:gd name="connsiteY895" fmla="*/ 248917 h 268659"/>
                <a:gd name="connsiteX896" fmla="*/ 87795 w 282539"/>
                <a:gd name="connsiteY896" fmla="*/ 248917 h 268659"/>
                <a:gd name="connsiteX897" fmla="*/ 89209 w 282539"/>
                <a:gd name="connsiteY897" fmla="*/ 248917 h 268659"/>
                <a:gd name="connsiteX898" fmla="*/ 89209 w 282539"/>
                <a:gd name="connsiteY898" fmla="*/ 248917 h 268659"/>
                <a:gd name="connsiteX899" fmla="*/ 89209 w 282539"/>
                <a:gd name="connsiteY899" fmla="*/ 251043 h 268659"/>
                <a:gd name="connsiteX900" fmla="*/ 89209 w 282539"/>
                <a:gd name="connsiteY900" fmla="*/ 251043 h 268659"/>
                <a:gd name="connsiteX901" fmla="*/ 87559 w 282539"/>
                <a:gd name="connsiteY901" fmla="*/ 251043 h 268659"/>
                <a:gd name="connsiteX902" fmla="*/ 87559 w 282539"/>
                <a:gd name="connsiteY902" fmla="*/ 251043 h 268659"/>
                <a:gd name="connsiteX903" fmla="*/ 84255 w 282539"/>
                <a:gd name="connsiteY903" fmla="*/ 252693 h 268659"/>
                <a:gd name="connsiteX904" fmla="*/ 87087 w 282539"/>
                <a:gd name="connsiteY904" fmla="*/ 252693 h 268659"/>
                <a:gd name="connsiteX905" fmla="*/ 85672 w 282539"/>
                <a:gd name="connsiteY905" fmla="*/ 252693 h 268659"/>
                <a:gd name="connsiteX906" fmla="*/ 83310 w 282539"/>
                <a:gd name="connsiteY906" fmla="*/ 254111 h 268659"/>
                <a:gd name="connsiteX907" fmla="*/ 84964 w 282539"/>
                <a:gd name="connsiteY907" fmla="*/ 254111 h 268659"/>
                <a:gd name="connsiteX908" fmla="*/ 88268 w 282539"/>
                <a:gd name="connsiteY908" fmla="*/ 254111 h 268659"/>
                <a:gd name="connsiteX909" fmla="*/ 88268 w 282539"/>
                <a:gd name="connsiteY909" fmla="*/ 254111 h 268659"/>
                <a:gd name="connsiteX910" fmla="*/ 86614 w 282539"/>
                <a:gd name="connsiteY910" fmla="*/ 254111 h 268659"/>
                <a:gd name="connsiteX911" fmla="*/ 86614 w 282539"/>
                <a:gd name="connsiteY911" fmla="*/ 254111 h 268659"/>
                <a:gd name="connsiteX912" fmla="*/ 86614 w 282539"/>
                <a:gd name="connsiteY912" fmla="*/ 254111 h 268659"/>
                <a:gd name="connsiteX913" fmla="*/ 88740 w 282539"/>
                <a:gd name="connsiteY913" fmla="*/ 251751 h 268659"/>
                <a:gd name="connsiteX914" fmla="*/ 88740 w 282539"/>
                <a:gd name="connsiteY914" fmla="*/ 249626 h 268659"/>
                <a:gd name="connsiteX915" fmla="*/ 88740 w 282539"/>
                <a:gd name="connsiteY915" fmla="*/ 249626 h 268659"/>
                <a:gd name="connsiteX916" fmla="*/ 90154 w 282539"/>
                <a:gd name="connsiteY916" fmla="*/ 246322 h 268659"/>
                <a:gd name="connsiteX917" fmla="*/ 93222 w 282539"/>
                <a:gd name="connsiteY917" fmla="*/ 244671 h 268659"/>
                <a:gd name="connsiteX918" fmla="*/ 91808 w 282539"/>
                <a:gd name="connsiteY918" fmla="*/ 244671 h 268659"/>
                <a:gd name="connsiteX919" fmla="*/ 91808 w 282539"/>
                <a:gd name="connsiteY919" fmla="*/ 244671 h 268659"/>
                <a:gd name="connsiteX920" fmla="*/ 91808 w 282539"/>
                <a:gd name="connsiteY920" fmla="*/ 244671 h 268659"/>
                <a:gd name="connsiteX921" fmla="*/ 93694 w 282539"/>
                <a:gd name="connsiteY921" fmla="*/ 244671 h 268659"/>
                <a:gd name="connsiteX922" fmla="*/ 95345 w 282539"/>
                <a:gd name="connsiteY922" fmla="*/ 244671 h 268659"/>
                <a:gd name="connsiteX923" fmla="*/ 93694 w 282539"/>
                <a:gd name="connsiteY923" fmla="*/ 244671 h 268659"/>
                <a:gd name="connsiteX924" fmla="*/ 93694 w 282539"/>
                <a:gd name="connsiteY924" fmla="*/ 244671 h 268659"/>
                <a:gd name="connsiteX925" fmla="*/ 93694 w 282539"/>
                <a:gd name="connsiteY925" fmla="*/ 244671 h 268659"/>
                <a:gd name="connsiteX926" fmla="*/ 95817 w 282539"/>
                <a:gd name="connsiteY926" fmla="*/ 244671 h 268659"/>
                <a:gd name="connsiteX927" fmla="*/ 95817 w 282539"/>
                <a:gd name="connsiteY927" fmla="*/ 242548 h 268659"/>
                <a:gd name="connsiteX928" fmla="*/ 94167 w 282539"/>
                <a:gd name="connsiteY928" fmla="*/ 242548 h 268659"/>
                <a:gd name="connsiteX929" fmla="*/ 94167 w 282539"/>
                <a:gd name="connsiteY929" fmla="*/ 242548 h 268659"/>
                <a:gd name="connsiteX930" fmla="*/ 96762 w 282539"/>
                <a:gd name="connsiteY930" fmla="*/ 241131 h 268659"/>
                <a:gd name="connsiteX931" fmla="*/ 96762 w 282539"/>
                <a:gd name="connsiteY931" fmla="*/ 238536 h 268659"/>
                <a:gd name="connsiteX932" fmla="*/ 94873 w 282539"/>
                <a:gd name="connsiteY932" fmla="*/ 238536 h 268659"/>
                <a:gd name="connsiteX933" fmla="*/ 94873 w 282539"/>
                <a:gd name="connsiteY933" fmla="*/ 238536 h 268659"/>
                <a:gd name="connsiteX934" fmla="*/ 92277 w 282539"/>
                <a:gd name="connsiteY934" fmla="*/ 238536 h 268659"/>
                <a:gd name="connsiteX935" fmla="*/ 92277 w 282539"/>
                <a:gd name="connsiteY935" fmla="*/ 237118 h 268659"/>
                <a:gd name="connsiteX936" fmla="*/ 92277 w 282539"/>
                <a:gd name="connsiteY936" fmla="*/ 237118 h 268659"/>
                <a:gd name="connsiteX937" fmla="*/ 95581 w 282539"/>
                <a:gd name="connsiteY937" fmla="*/ 235468 h 268659"/>
                <a:gd name="connsiteX938" fmla="*/ 95581 w 282539"/>
                <a:gd name="connsiteY938" fmla="*/ 233345 h 268659"/>
                <a:gd name="connsiteX939" fmla="*/ 97707 w 282539"/>
                <a:gd name="connsiteY939" fmla="*/ 233345 h 268659"/>
                <a:gd name="connsiteX940" fmla="*/ 96290 w 282539"/>
                <a:gd name="connsiteY940" fmla="*/ 234759 h 268659"/>
                <a:gd name="connsiteX941" fmla="*/ 98649 w 282539"/>
                <a:gd name="connsiteY941" fmla="*/ 234759 h 268659"/>
                <a:gd name="connsiteX942" fmla="*/ 98649 w 282539"/>
                <a:gd name="connsiteY942" fmla="*/ 234759 h 268659"/>
                <a:gd name="connsiteX943" fmla="*/ 95581 w 282539"/>
                <a:gd name="connsiteY943" fmla="*/ 236413 h 268659"/>
                <a:gd name="connsiteX944" fmla="*/ 94167 w 282539"/>
                <a:gd name="connsiteY944" fmla="*/ 236413 h 268659"/>
                <a:gd name="connsiteX945" fmla="*/ 91335 w 282539"/>
                <a:gd name="connsiteY945" fmla="*/ 236413 h 268659"/>
                <a:gd name="connsiteX946" fmla="*/ 93931 w 282539"/>
                <a:gd name="connsiteY946" fmla="*/ 234995 h 268659"/>
                <a:gd name="connsiteX947" fmla="*/ 93931 w 282539"/>
                <a:gd name="connsiteY947" fmla="*/ 234995 h 268659"/>
                <a:gd name="connsiteX948" fmla="*/ 97235 w 282539"/>
                <a:gd name="connsiteY948" fmla="*/ 231219 h 268659"/>
                <a:gd name="connsiteX949" fmla="*/ 97235 w 282539"/>
                <a:gd name="connsiteY949" fmla="*/ 229568 h 268659"/>
                <a:gd name="connsiteX950" fmla="*/ 101244 w 282539"/>
                <a:gd name="connsiteY950" fmla="*/ 229568 h 268659"/>
                <a:gd name="connsiteX951" fmla="*/ 101244 w 282539"/>
                <a:gd name="connsiteY951" fmla="*/ 228387 h 268659"/>
                <a:gd name="connsiteX952" fmla="*/ 97471 w 282539"/>
                <a:gd name="connsiteY952" fmla="*/ 230041 h 268659"/>
                <a:gd name="connsiteX953" fmla="*/ 97471 w 282539"/>
                <a:gd name="connsiteY953" fmla="*/ 228154 h 268659"/>
                <a:gd name="connsiteX954" fmla="*/ 95817 w 282539"/>
                <a:gd name="connsiteY954" fmla="*/ 228154 h 268659"/>
                <a:gd name="connsiteX955" fmla="*/ 97235 w 282539"/>
                <a:gd name="connsiteY955" fmla="*/ 228154 h 268659"/>
                <a:gd name="connsiteX956" fmla="*/ 97235 w 282539"/>
                <a:gd name="connsiteY956" fmla="*/ 228154 h 268659"/>
                <a:gd name="connsiteX957" fmla="*/ 97235 w 282539"/>
                <a:gd name="connsiteY957" fmla="*/ 228154 h 268659"/>
                <a:gd name="connsiteX958" fmla="*/ 97235 w 282539"/>
                <a:gd name="connsiteY958" fmla="*/ 228154 h 268659"/>
                <a:gd name="connsiteX959" fmla="*/ 97235 w 282539"/>
                <a:gd name="connsiteY959" fmla="*/ 226737 h 268659"/>
                <a:gd name="connsiteX960" fmla="*/ 97235 w 282539"/>
                <a:gd name="connsiteY960" fmla="*/ 226737 h 268659"/>
                <a:gd name="connsiteX961" fmla="*/ 98649 w 282539"/>
                <a:gd name="connsiteY961" fmla="*/ 225320 h 268659"/>
                <a:gd name="connsiteX962" fmla="*/ 100302 w 282539"/>
                <a:gd name="connsiteY962" fmla="*/ 223433 h 268659"/>
                <a:gd name="connsiteX963" fmla="*/ 96762 w 282539"/>
                <a:gd name="connsiteY963" fmla="*/ 223433 h 268659"/>
                <a:gd name="connsiteX964" fmla="*/ 101008 w 282539"/>
                <a:gd name="connsiteY964" fmla="*/ 221546 h 268659"/>
                <a:gd name="connsiteX965" fmla="*/ 101008 w 282539"/>
                <a:gd name="connsiteY965" fmla="*/ 221546 h 268659"/>
                <a:gd name="connsiteX966" fmla="*/ 97235 w 282539"/>
                <a:gd name="connsiteY966" fmla="*/ 221546 h 268659"/>
                <a:gd name="connsiteX967" fmla="*/ 97235 w 282539"/>
                <a:gd name="connsiteY967" fmla="*/ 219893 h 268659"/>
                <a:gd name="connsiteX968" fmla="*/ 100302 w 282539"/>
                <a:gd name="connsiteY968" fmla="*/ 219893 h 268659"/>
                <a:gd name="connsiteX969" fmla="*/ 102189 w 282539"/>
                <a:gd name="connsiteY969" fmla="*/ 217534 h 268659"/>
                <a:gd name="connsiteX970" fmla="*/ 100772 w 282539"/>
                <a:gd name="connsiteY970" fmla="*/ 217534 h 268659"/>
                <a:gd name="connsiteX971" fmla="*/ 99358 w 282539"/>
                <a:gd name="connsiteY971" fmla="*/ 217534 h 268659"/>
                <a:gd name="connsiteX972" fmla="*/ 99358 w 282539"/>
                <a:gd name="connsiteY972" fmla="*/ 217534 h 268659"/>
                <a:gd name="connsiteX973" fmla="*/ 99358 w 282539"/>
                <a:gd name="connsiteY973" fmla="*/ 217534 h 268659"/>
                <a:gd name="connsiteX974" fmla="*/ 103134 w 282539"/>
                <a:gd name="connsiteY974" fmla="*/ 213993 h 268659"/>
                <a:gd name="connsiteX975" fmla="*/ 103134 w 282539"/>
                <a:gd name="connsiteY975" fmla="*/ 213993 h 268659"/>
                <a:gd name="connsiteX976" fmla="*/ 103134 w 282539"/>
                <a:gd name="connsiteY976" fmla="*/ 212579 h 268659"/>
                <a:gd name="connsiteX977" fmla="*/ 100066 w 282539"/>
                <a:gd name="connsiteY977" fmla="*/ 212579 h 268659"/>
                <a:gd name="connsiteX978" fmla="*/ 102662 w 282539"/>
                <a:gd name="connsiteY978" fmla="*/ 210926 h 268659"/>
                <a:gd name="connsiteX979" fmla="*/ 102662 w 282539"/>
                <a:gd name="connsiteY979" fmla="*/ 210926 h 268659"/>
                <a:gd name="connsiteX980" fmla="*/ 102662 w 282539"/>
                <a:gd name="connsiteY980" fmla="*/ 210926 h 268659"/>
                <a:gd name="connsiteX981" fmla="*/ 99594 w 282539"/>
                <a:gd name="connsiteY981" fmla="*/ 210926 h 268659"/>
                <a:gd name="connsiteX982" fmla="*/ 103370 w 282539"/>
                <a:gd name="connsiteY982" fmla="*/ 209275 h 268659"/>
                <a:gd name="connsiteX983" fmla="*/ 99358 w 282539"/>
                <a:gd name="connsiteY983" fmla="*/ 209275 h 268659"/>
                <a:gd name="connsiteX984" fmla="*/ 102425 w 282539"/>
                <a:gd name="connsiteY984" fmla="*/ 209275 h 268659"/>
                <a:gd name="connsiteX985" fmla="*/ 100302 w 282539"/>
                <a:gd name="connsiteY985" fmla="*/ 209275 h 268659"/>
                <a:gd name="connsiteX986" fmla="*/ 102662 w 282539"/>
                <a:gd name="connsiteY986" fmla="*/ 209275 h 268659"/>
                <a:gd name="connsiteX987" fmla="*/ 100772 w 282539"/>
                <a:gd name="connsiteY987" fmla="*/ 209275 h 268659"/>
                <a:gd name="connsiteX988" fmla="*/ 103370 w 282539"/>
                <a:gd name="connsiteY988" fmla="*/ 207622 h 268659"/>
                <a:gd name="connsiteX989" fmla="*/ 101953 w 282539"/>
                <a:gd name="connsiteY989" fmla="*/ 207622 h 268659"/>
                <a:gd name="connsiteX990" fmla="*/ 105021 w 282539"/>
                <a:gd name="connsiteY990" fmla="*/ 206207 h 268659"/>
                <a:gd name="connsiteX991" fmla="*/ 105021 w 282539"/>
                <a:gd name="connsiteY991" fmla="*/ 206207 h 268659"/>
                <a:gd name="connsiteX992" fmla="*/ 102662 w 282539"/>
                <a:gd name="connsiteY992" fmla="*/ 206207 h 268659"/>
                <a:gd name="connsiteX993" fmla="*/ 104076 w 282539"/>
                <a:gd name="connsiteY993" fmla="*/ 206207 h 268659"/>
                <a:gd name="connsiteX994" fmla="*/ 104076 w 282539"/>
                <a:gd name="connsiteY994" fmla="*/ 204790 h 268659"/>
                <a:gd name="connsiteX995" fmla="*/ 105493 w 282539"/>
                <a:gd name="connsiteY995" fmla="*/ 204790 h 268659"/>
                <a:gd name="connsiteX996" fmla="*/ 105493 w 282539"/>
                <a:gd name="connsiteY996" fmla="*/ 206444 h 268659"/>
                <a:gd name="connsiteX997" fmla="*/ 106907 w 282539"/>
                <a:gd name="connsiteY997" fmla="*/ 206444 h 268659"/>
                <a:gd name="connsiteX998" fmla="*/ 105257 w 282539"/>
                <a:gd name="connsiteY998" fmla="*/ 206444 h 268659"/>
                <a:gd name="connsiteX999" fmla="*/ 105257 w 282539"/>
                <a:gd name="connsiteY999" fmla="*/ 206444 h 268659"/>
                <a:gd name="connsiteX1000" fmla="*/ 107380 w 282539"/>
                <a:gd name="connsiteY1000" fmla="*/ 206444 h 268659"/>
                <a:gd name="connsiteX1001" fmla="*/ 105257 w 282539"/>
                <a:gd name="connsiteY1001" fmla="*/ 207622 h 268659"/>
                <a:gd name="connsiteX1002" fmla="*/ 109739 w 282539"/>
                <a:gd name="connsiteY1002" fmla="*/ 205735 h 268659"/>
                <a:gd name="connsiteX1003" fmla="*/ 109739 w 282539"/>
                <a:gd name="connsiteY1003" fmla="*/ 205735 h 268659"/>
                <a:gd name="connsiteX1004" fmla="*/ 108325 w 282539"/>
                <a:gd name="connsiteY1004" fmla="*/ 205735 h 268659"/>
                <a:gd name="connsiteX1005" fmla="*/ 108325 w 282539"/>
                <a:gd name="connsiteY1005" fmla="*/ 205735 h 268659"/>
                <a:gd name="connsiteX1006" fmla="*/ 110684 w 282539"/>
                <a:gd name="connsiteY1006" fmla="*/ 205735 h 268659"/>
                <a:gd name="connsiteX1007" fmla="*/ 110684 w 282539"/>
                <a:gd name="connsiteY1007" fmla="*/ 205735 h 268659"/>
                <a:gd name="connsiteX1008" fmla="*/ 108561 w 282539"/>
                <a:gd name="connsiteY1008" fmla="*/ 207152 h 268659"/>
                <a:gd name="connsiteX1009" fmla="*/ 111156 w 282539"/>
                <a:gd name="connsiteY1009" fmla="*/ 209748 h 268659"/>
                <a:gd name="connsiteX1010" fmla="*/ 108088 w 282539"/>
                <a:gd name="connsiteY1010" fmla="*/ 209748 h 268659"/>
                <a:gd name="connsiteX1011" fmla="*/ 108088 w 282539"/>
                <a:gd name="connsiteY1011" fmla="*/ 205971 h 268659"/>
                <a:gd name="connsiteX1012" fmla="*/ 108088 w 282539"/>
                <a:gd name="connsiteY1012" fmla="*/ 205971 h 268659"/>
                <a:gd name="connsiteX1013" fmla="*/ 105493 w 282539"/>
                <a:gd name="connsiteY1013" fmla="*/ 207622 h 268659"/>
                <a:gd name="connsiteX1014" fmla="*/ 105493 w 282539"/>
                <a:gd name="connsiteY1014" fmla="*/ 207622 h 268659"/>
                <a:gd name="connsiteX1015" fmla="*/ 102662 w 282539"/>
                <a:gd name="connsiteY1015" fmla="*/ 209039 h 268659"/>
                <a:gd name="connsiteX1016" fmla="*/ 102662 w 282539"/>
                <a:gd name="connsiteY1016" fmla="*/ 209039 h 268659"/>
                <a:gd name="connsiteX1017" fmla="*/ 100066 w 282539"/>
                <a:gd name="connsiteY1017" fmla="*/ 210456 h 268659"/>
                <a:gd name="connsiteX1018" fmla="*/ 102662 w 282539"/>
                <a:gd name="connsiteY1018" fmla="*/ 210456 h 268659"/>
                <a:gd name="connsiteX1019" fmla="*/ 100772 w 282539"/>
                <a:gd name="connsiteY1019" fmla="*/ 210456 h 268659"/>
                <a:gd name="connsiteX1020" fmla="*/ 100772 w 282539"/>
                <a:gd name="connsiteY1020" fmla="*/ 210456 h 268659"/>
                <a:gd name="connsiteX1021" fmla="*/ 100772 w 282539"/>
                <a:gd name="connsiteY1021" fmla="*/ 212579 h 268659"/>
                <a:gd name="connsiteX1022" fmla="*/ 103606 w 282539"/>
                <a:gd name="connsiteY1022" fmla="*/ 212579 h 268659"/>
                <a:gd name="connsiteX1023" fmla="*/ 100539 w 282539"/>
                <a:gd name="connsiteY1023" fmla="*/ 214466 h 268659"/>
                <a:gd name="connsiteX1024" fmla="*/ 104312 w 282539"/>
                <a:gd name="connsiteY1024" fmla="*/ 212343 h 268659"/>
                <a:gd name="connsiteX1025" fmla="*/ 104312 w 282539"/>
                <a:gd name="connsiteY1025" fmla="*/ 212343 h 268659"/>
                <a:gd name="connsiteX1026" fmla="*/ 99830 w 282539"/>
                <a:gd name="connsiteY1026" fmla="*/ 214466 h 268659"/>
                <a:gd name="connsiteX1027" fmla="*/ 101008 w 282539"/>
                <a:gd name="connsiteY1027" fmla="*/ 214466 h 268659"/>
                <a:gd name="connsiteX1028" fmla="*/ 101008 w 282539"/>
                <a:gd name="connsiteY1028" fmla="*/ 216589 h 268659"/>
                <a:gd name="connsiteX1029" fmla="*/ 103840 w 282539"/>
                <a:gd name="connsiteY1029" fmla="*/ 214702 h 268659"/>
                <a:gd name="connsiteX1030" fmla="*/ 106671 w 282539"/>
                <a:gd name="connsiteY1030" fmla="*/ 214702 h 268659"/>
                <a:gd name="connsiteX1031" fmla="*/ 104784 w 282539"/>
                <a:gd name="connsiteY1031" fmla="*/ 214702 h 268659"/>
                <a:gd name="connsiteX1032" fmla="*/ 104784 w 282539"/>
                <a:gd name="connsiteY1032" fmla="*/ 214702 h 268659"/>
                <a:gd name="connsiteX1033" fmla="*/ 107616 w 282539"/>
                <a:gd name="connsiteY1033" fmla="*/ 214702 h 268659"/>
                <a:gd name="connsiteX1034" fmla="*/ 105257 w 282539"/>
                <a:gd name="connsiteY1034" fmla="*/ 214702 h 268659"/>
                <a:gd name="connsiteX1035" fmla="*/ 106907 w 282539"/>
                <a:gd name="connsiteY1035" fmla="*/ 214702 h 268659"/>
                <a:gd name="connsiteX1036" fmla="*/ 103606 w 282539"/>
                <a:gd name="connsiteY1036" fmla="*/ 216119 h 268659"/>
                <a:gd name="connsiteX1037" fmla="*/ 106202 w 282539"/>
                <a:gd name="connsiteY1037" fmla="*/ 216119 h 268659"/>
                <a:gd name="connsiteX1038" fmla="*/ 106202 w 282539"/>
                <a:gd name="connsiteY1038" fmla="*/ 216119 h 268659"/>
                <a:gd name="connsiteX1039" fmla="*/ 102898 w 282539"/>
                <a:gd name="connsiteY1039" fmla="*/ 216119 h 268659"/>
                <a:gd name="connsiteX1040" fmla="*/ 100539 w 282539"/>
                <a:gd name="connsiteY1040" fmla="*/ 218006 h 268659"/>
                <a:gd name="connsiteX1041" fmla="*/ 101717 w 282539"/>
                <a:gd name="connsiteY1041" fmla="*/ 219893 h 268659"/>
                <a:gd name="connsiteX1042" fmla="*/ 99358 w 282539"/>
                <a:gd name="connsiteY1042" fmla="*/ 222960 h 268659"/>
                <a:gd name="connsiteX1043" fmla="*/ 97235 w 282539"/>
                <a:gd name="connsiteY1043" fmla="*/ 222960 h 268659"/>
                <a:gd name="connsiteX1044" fmla="*/ 97235 w 282539"/>
                <a:gd name="connsiteY1044" fmla="*/ 224850 h 268659"/>
                <a:gd name="connsiteX1045" fmla="*/ 98649 w 282539"/>
                <a:gd name="connsiteY1045" fmla="*/ 224850 h 268659"/>
                <a:gd name="connsiteX1046" fmla="*/ 100302 w 282539"/>
                <a:gd name="connsiteY1046" fmla="*/ 224850 h 268659"/>
                <a:gd name="connsiteX1047" fmla="*/ 97471 w 282539"/>
                <a:gd name="connsiteY1047" fmla="*/ 227918 h 268659"/>
                <a:gd name="connsiteX1048" fmla="*/ 100066 w 282539"/>
                <a:gd name="connsiteY1048" fmla="*/ 227918 h 268659"/>
                <a:gd name="connsiteX1049" fmla="*/ 101717 w 282539"/>
                <a:gd name="connsiteY1049" fmla="*/ 227918 h 268659"/>
                <a:gd name="connsiteX1050" fmla="*/ 96762 w 282539"/>
                <a:gd name="connsiteY1050" fmla="*/ 231219 h 268659"/>
                <a:gd name="connsiteX1051" fmla="*/ 101481 w 282539"/>
                <a:gd name="connsiteY1051" fmla="*/ 229568 h 268659"/>
                <a:gd name="connsiteX1052" fmla="*/ 101481 w 282539"/>
                <a:gd name="connsiteY1052" fmla="*/ 231219 h 268659"/>
                <a:gd name="connsiteX1053" fmla="*/ 99358 w 282539"/>
                <a:gd name="connsiteY1053" fmla="*/ 231219 h 268659"/>
                <a:gd name="connsiteX1054" fmla="*/ 99358 w 282539"/>
                <a:gd name="connsiteY1054" fmla="*/ 232872 h 268659"/>
                <a:gd name="connsiteX1055" fmla="*/ 97940 w 282539"/>
                <a:gd name="connsiteY1055" fmla="*/ 232872 h 268659"/>
                <a:gd name="connsiteX1056" fmla="*/ 97940 w 282539"/>
                <a:gd name="connsiteY1056" fmla="*/ 232872 h 268659"/>
                <a:gd name="connsiteX1057" fmla="*/ 99358 w 282539"/>
                <a:gd name="connsiteY1057" fmla="*/ 232872 h 268659"/>
                <a:gd name="connsiteX1058" fmla="*/ 97707 w 282539"/>
                <a:gd name="connsiteY1058" fmla="*/ 236413 h 268659"/>
                <a:gd name="connsiteX1059" fmla="*/ 95817 w 282539"/>
                <a:gd name="connsiteY1059" fmla="*/ 236413 h 268659"/>
                <a:gd name="connsiteX1060" fmla="*/ 95817 w 282539"/>
                <a:gd name="connsiteY1060" fmla="*/ 236413 h 268659"/>
                <a:gd name="connsiteX1061" fmla="*/ 92513 w 282539"/>
                <a:gd name="connsiteY1061" fmla="*/ 240186 h 268659"/>
                <a:gd name="connsiteX1062" fmla="*/ 90863 w 282539"/>
                <a:gd name="connsiteY1062" fmla="*/ 243018 h 268659"/>
                <a:gd name="connsiteX1063" fmla="*/ 87559 w 282539"/>
                <a:gd name="connsiteY1063" fmla="*/ 243018 h 268659"/>
                <a:gd name="connsiteX1064" fmla="*/ 87559 w 282539"/>
                <a:gd name="connsiteY1064" fmla="*/ 244907 h 268659"/>
                <a:gd name="connsiteX1065" fmla="*/ 96054 w 282539"/>
                <a:gd name="connsiteY1065" fmla="*/ 242076 h 268659"/>
                <a:gd name="connsiteX1066" fmla="*/ 94403 w 282539"/>
                <a:gd name="connsiteY1066" fmla="*/ 243962 h 268659"/>
                <a:gd name="connsiteX1067" fmla="*/ 99594 w 282539"/>
                <a:gd name="connsiteY1067" fmla="*/ 240422 h 268659"/>
                <a:gd name="connsiteX1068" fmla="*/ 97940 w 282539"/>
                <a:gd name="connsiteY1068" fmla="*/ 240422 h 268659"/>
                <a:gd name="connsiteX1069" fmla="*/ 100539 w 282539"/>
                <a:gd name="connsiteY1069" fmla="*/ 240422 h 268659"/>
                <a:gd name="connsiteX1070" fmla="*/ 96762 w 282539"/>
                <a:gd name="connsiteY1070" fmla="*/ 242076 h 268659"/>
                <a:gd name="connsiteX1071" fmla="*/ 100302 w 282539"/>
                <a:gd name="connsiteY1071" fmla="*/ 242076 h 268659"/>
                <a:gd name="connsiteX1072" fmla="*/ 100302 w 282539"/>
                <a:gd name="connsiteY1072" fmla="*/ 242076 h 268659"/>
                <a:gd name="connsiteX1073" fmla="*/ 98177 w 282539"/>
                <a:gd name="connsiteY1073" fmla="*/ 243490 h 268659"/>
                <a:gd name="connsiteX1074" fmla="*/ 96054 w 282539"/>
                <a:gd name="connsiteY1074" fmla="*/ 243490 h 268659"/>
                <a:gd name="connsiteX1075" fmla="*/ 96054 w 282539"/>
                <a:gd name="connsiteY1075" fmla="*/ 243490 h 268659"/>
                <a:gd name="connsiteX1076" fmla="*/ 92041 w 282539"/>
                <a:gd name="connsiteY1076" fmla="*/ 244907 h 268659"/>
                <a:gd name="connsiteX1077" fmla="*/ 94167 w 282539"/>
                <a:gd name="connsiteY1077" fmla="*/ 244907 h 268659"/>
                <a:gd name="connsiteX1078" fmla="*/ 96762 w 282539"/>
                <a:gd name="connsiteY1078" fmla="*/ 243726 h 268659"/>
                <a:gd name="connsiteX1079" fmla="*/ 99594 w 282539"/>
                <a:gd name="connsiteY1079" fmla="*/ 243726 h 268659"/>
                <a:gd name="connsiteX1080" fmla="*/ 99594 w 282539"/>
                <a:gd name="connsiteY1080" fmla="*/ 243726 h 268659"/>
                <a:gd name="connsiteX1081" fmla="*/ 101953 w 282539"/>
                <a:gd name="connsiteY1081" fmla="*/ 243726 h 268659"/>
                <a:gd name="connsiteX1082" fmla="*/ 101953 w 282539"/>
                <a:gd name="connsiteY1082" fmla="*/ 243726 h 268659"/>
                <a:gd name="connsiteX1083" fmla="*/ 98885 w 282539"/>
                <a:gd name="connsiteY1083" fmla="*/ 243726 h 268659"/>
                <a:gd name="connsiteX1084" fmla="*/ 98885 w 282539"/>
                <a:gd name="connsiteY1084" fmla="*/ 243726 h 268659"/>
                <a:gd name="connsiteX1085" fmla="*/ 98885 w 282539"/>
                <a:gd name="connsiteY1085" fmla="*/ 246322 h 268659"/>
                <a:gd name="connsiteX1086" fmla="*/ 101481 w 282539"/>
                <a:gd name="connsiteY1086" fmla="*/ 246322 h 268659"/>
                <a:gd name="connsiteX1087" fmla="*/ 103840 w 282539"/>
                <a:gd name="connsiteY1087" fmla="*/ 244907 h 268659"/>
                <a:gd name="connsiteX1088" fmla="*/ 101953 w 282539"/>
                <a:gd name="connsiteY1088" fmla="*/ 244907 h 268659"/>
                <a:gd name="connsiteX1089" fmla="*/ 104312 w 282539"/>
                <a:gd name="connsiteY1089" fmla="*/ 241839 h 268659"/>
                <a:gd name="connsiteX1090" fmla="*/ 104312 w 282539"/>
                <a:gd name="connsiteY1090" fmla="*/ 243726 h 268659"/>
                <a:gd name="connsiteX1091" fmla="*/ 106202 w 282539"/>
                <a:gd name="connsiteY1091" fmla="*/ 242076 h 268659"/>
                <a:gd name="connsiteX1092" fmla="*/ 107852 w 282539"/>
                <a:gd name="connsiteY1092" fmla="*/ 242076 h 268659"/>
                <a:gd name="connsiteX1093" fmla="*/ 104784 w 282539"/>
                <a:gd name="connsiteY1093" fmla="*/ 243490 h 268659"/>
                <a:gd name="connsiteX1094" fmla="*/ 104784 w 282539"/>
                <a:gd name="connsiteY1094" fmla="*/ 243490 h 268659"/>
                <a:gd name="connsiteX1095" fmla="*/ 102898 w 282539"/>
                <a:gd name="connsiteY1095" fmla="*/ 243490 h 268659"/>
                <a:gd name="connsiteX1096" fmla="*/ 102898 w 282539"/>
                <a:gd name="connsiteY1096" fmla="*/ 243490 h 268659"/>
                <a:gd name="connsiteX1097" fmla="*/ 106202 w 282539"/>
                <a:gd name="connsiteY1097" fmla="*/ 243490 h 268659"/>
                <a:gd name="connsiteX1098" fmla="*/ 102189 w 282539"/>
                <a:gd name="connsiteY1098" fmla="*/ 245143 h 268659"/>
                <a:gd name="connsiteX1099" fmla="*/ 102189 w 282539"/>
                <a:gd name="connsiteY1099" fmla="*/ 247030 h 268659"/>
                <a:gd name="connsiteX1100" fmla="*/ 102189 w 282539"/>
                <a:gd name="connsiteY1100" fmla="*/ 247030 h 268659"/>
                <a:gd name="connsiteX1101" fmla="*/ 100539 w 282539"/>
                <a:gd name="connsiteY1101" fmla="*/ 247030 h 268659"/>
                <a:gd name="connsiteX1102" fmla="*/ 100539 w 282539"/>
                <a:gd name="connsiteY1102" fmla="*/ 248917 h 268659"/>
                <a:gd name="connsiteX1103" fmla="*/ 104076 w 282539"/>
                <a:gd name="connsiteY1103" fmla="*/ 248917 h 268659"/>
                <a:gd name="connsiteX1104" fmla="*/ 106438 w 282539"/>
                <a:gd name="connsiteY1104" fmla="*/ 248917 h 268659"/>
                <a:gd name="connsiteX1105" fmla="*/ 104312 w 282539"/>
                <a:gd name="connsiteY1105" fmla="*/ 248917 h 268659"/>
                <a:gd name="connsiteX1106" fmla="*/ 104312 w 282539"/>
                <a:gd name="connsiteY1106" fmla="*/ 248917 h 268659"/>
                <a:gd name="connsiteX1107" fmla="*/ 106202 w 282539"/>
                <a:gd name="connsiteY1107" fmla="*/ 248917 h 268659"/>
                <a:gd name="connsiteX1108" fmla="*/ 102189 w 282539"/>
                <a:gd name="connsiteY1108" fmla="*/ 248917 h 268659"/>
                <a:gd name="connsiteX1109" fmla="*/ 102189 w 282539"/>
                <a:gd name="connsiteY1109" fmla="*/ 248917 h 268659"/>
                <a:gd name="connsiteX1110" fmla="*/ 102189 w 282539"/>
                <a:gd name="connsiteY1110" fmla="*/ 248917 h 268659"/>
                <a:gd name="connsiteX1111" fmla="*/ 99830 w 282539"/>
                <a:gd name="connsiteY1111" fmla="*/ 250098 h 268659"/>
                <a:gd name="connsiteX1112" fmla="*/ 99830 w 282539"/>
                <a:gd name="connsiteY1112" fmla="*/ 250098 h 268659"/>
                <a:gd name="connsiteX1113" fmla="*/ 99830 w 282539"/>
                <a:gd name="connsiteY1113" fmla="*/ 250098 h 268659"/>
                <a:gd name="connsiteX1114" fmla="*/ 99830 w 282539"/>
                <a:gd name="connsiteY1114" fmla="*/ 251515 h 268659"/>
                <a:gd name="connsiteX1115" fmla="*/ 101717 w 282539"/>
                <a:gd name="connsiteY1115" fmla="*/ 251515 h 268659"/>
                <a:gd name="connsiteX1116" fmla="*/ 101717 w 282539"/>
                <a:gd name="connsiteY1116" fmla="*/ 251515 h 268659"/>
                <a:gd name="connsiteX1117" fmla="*/ 105493 w 282539"/>
                <a:gd name="connsiteY1117" fmla="*/ 249626 h 268659"/>
                <a:gd name="connsiteX1118" fmla="*/ 105493 w 282539"/>
                <a:gd name="connsiteY1118" fmla="*/ 249626 h 268659"/>
                <a:gd name="connsiteX1119" fmla="*/ 108561 w 282539"/>
                <a:gd name="connsiteY1119" fmla="*/ 248211 h 268659"/>
                <a:gd name="connsiteX1120" fmla="*/ 108561 w 282539"/>
                <a:gd name="connsiteY1120" fmla="*/ 248211 h 268659"/>
                <a:gd name="connsiteX1121" fmla="*/ 106671 w 282539"/>
                <a:gd name="connsiteY1121" fmla="*/ 248211 h 268659"/>
                <a:gd name="connsiteX1122" fmla="*/ 104784 w 282539"/>
                <a:gd name="connsiteY1122" fmla="*/ 248211 h 268659"/>
                <a:gd name="connsiteX1123" fmla="*/ 104784 w 282539"/>
                <a:gd name="connsiteY1123" fmla="*/ 248211 h 268659"/>
                <a:gd name="connsiteX1124" fmla="*/ 107616 w 282539"/>
                <a:gd name="connsiteY1124" fmla="*/ 248211 h 268659"/>
                <a:gd name="connsiteX1125" fmla="*/ 107616 w 282539"/>
                <a:gd name="connsiteY1125" fmla="*/ 248211 h 268659"/>
                <a:gd name="connsiteX1126" fmla="*/ 109739 w 282539"/>
                <a:gd name="connsiteY1126" fmla="*/ 248211 h 268659"/>
                <a:gd name="connsiteX1127" fmla="*/ 111156 w 282539"/>
                <a:gd name="connsiteY1127" fmla="*/ 246558 h 268659"/>
                <a:gd name="connsiteX1128" fmla="*/ 115169 w 282539"/>
                <a:gd name="connsiteY1128" fmla="*/ 243962 h 268659"/>
                <a:gd name="connsiteX1129" fmla="*/ 112807 w 282539"/>
                <a:gd name="connsiteY1129" fmla="*/ 243962 h 268659"/>
                <a:gd name="connsiteX1130" fmla="*/ 114696 w 282539"/>
                <a:gd name="connsiteY1130" fmla="*/ 243962 h 268659"/>
                <a:gd name="connsiteX1131" fmla="*/ 116583 w 282539"/>
                <a:gd name="connsiteY1131" fmla="*/ 242076 h 268659"/>
                <a:gd name="connsiteX1132" fmla="*/ 114933 w 282539"/>
                <a:gd name="connsiteY1132" fmla="*/ 242076 h 268659"/>
                <a:gd name="connsiteX1133" fmla="*/ 113043 w 282539"/>
                <a:gd name="connsiteY1133" fmla="*/ 242076 h 268659"/>
                <a:gd name="connsiteX1134" fmla="*/ 114460 w 282539"/>
                <a:gd name="connsiteY1134" fmla="*/ 242076 h 268659"/>
                <a:gd name="connsiteX1135" fmla="*/ 116347 w 282539"/>
                <a:gd name="connsiteY1135" fmla="*/ 242076 h 268659"/>
                <a:gd name="connsiteX1136" fmla="*/ 118470 w 282539"/>
                <a:gd name="connsiteY1136" fmla="*/ 239717 h 268659"/>
                <a:gd name="connsiteX1137" fmla="*/ 116819 w 282539"/>
                <a:gd name="connsiteY1137" fmla="*/ 239717 h 268659"/>
                <a:gd name="connsiteX1138" fmla="*/ 119415 w 282539"/>
                <a:gd name="connsiteY1138" fmla="*/ 238299 h 268659"/>
                <a:gd name="connsiteX1139" fmla="*/ 119415 w 282539"/>
                <a:gd name="connsiteY1139" fmla="*/ 239717 h 268659"/>
                <a:gd name="connsiteX1140" fmla="*/ 119415 w 282539"/>
                <a:gd name="connsiteY1140" fmla="*/ 241839 h 268659"/>
                <a:gd name="connsiteX1141" fmla="*/ 122955 w 282539"/>
                <a:gd name="connsiteY1141" fmla="*/ 241839 h 268659"/>
                <a:gd name="connsiteX1142" fmla="*/ 120832 w 282539"/>
                <a:gd name="connsiteY1142" fmla="*/ 239008 h 268659"/>
                <a:gd name="connsiteX1143" fmla="*/ 120832 w 282539"/>
                <a:gd name="connsiteY1143" fmla="*/ 236885 h 268659"/>
                <a:gd name="connsiteX1144" fmla="*/ 119415 w 282539"/>
                <a:gd name="connsiteY1144" fmla="*/ 236885 h 268659"/>
                <a:gd name="connsiteX1145" fmla="*/ 117056 w 282539"/>
                <a:gd name="connsiteY1145" fmla="*/ 236885 h 268659"/>
                <a:gd name="connsiteX1146" fmla="*/ 117056 w 282539"/>
                <a:gd name="connsiteY1146" fmla="*/ 236885 h 268659"/>
                <a:gd name="connsiteX1147" fmla="*/ 118942 w 282539"/>
                <a:gd name="connsiteY1147" fmla="*/ 236885 h 268659"/>
                <a:gd name="connsiteX1148" fmla="*/ 120832 w 282539"/>
                <a:gd name="connsiteY1148" fmla="*/ 235468 h 268659"/>
                <a:gd name="connsiteX1149" fmla="*/ 119179 w 282539"/>
                <a:gd name="connsiteY1149" fmla="*/ 235468 h 268659"/>
                <a:gd name="connsiteX1150" fmla="*/ 119179 w 282539"/>
                <a:gd name="connsiteY1150" fmla="*/ 235468 h 268659"/>
                <a:gd name="connsiteX1151" fmla="*/ 121774 w 282539"/>
                <a:gd name="connsiteY1151" fmla="*/ 235468 h 268659"/>
                <a:gd name="connsiteX1152" fmla="*/ 119415 w 282539"/>
                <a:gd name="connsiteY1152" fmla="*/ 235468 h 268659"/>
                <a:gd name="connsiteX1153" fmla="*/ 117528 w 282539"/>
                <a:gd name="connsiteY1153" fmla="*/ 235468 h 268659"/>
                <a:gd name="connsiteX1154" fmla="*/ 117528 w 282539"/>
                <a:gd name="connsiteY1154" fmla="*/ 235468 h 268659"/>
                <a:gd name="connsiteX1155" fmla="*/ 123191 w 282539"/>
                <a:gd name="connsiteY1155" fmla="*/ 231928 h 268659"/>
                <a:gd name="connsiteX1156" fmla="*/ 124842 w 282539"/>
                <a:gd name="connsiteY1156" fmla="*/ 231928 h 268659"/>
                <a:gd name="connsiteX1157" fmla="*/ 124842 w 282539"/>
                <a:gd name="connsiteY1157" fmla="*/ 233817 h 268659"/>
                <a:gd name="connsiteX1158" fmla="*/ 126259 w 282539"/>
                <a:gd name="connsiteY1158" fmla="*/ 232164 h 268659"/>
                <a:gd name="connsiteX1159" fmla="*/ 128618 w 282539"/>
                <a:gd name="connsiteY1159" fmla="*/ 232164 h 268659"/>
                <a:gd name="connsiteX1160" fmla="*/ 124842 w 282539"/>
                <a:gd name="connsiteY1160" fmla="*/ 234287 h 268659"/>
                <a:gd name="connsiteX1161" fmla="*/ 129090 w 282539"/>
                <a:gd name="connsiteY1161" fmla="*/ 232636 h 268659"/>
                <a:gd name="connsiteX1162" fmla="*/ 126967 w 282539"/>
                <a:gd name="connsiteY1162" fmla="*/ 234053 h 268659"/>
                <a:gd name="connsiteX1163" fmla="*/ 129090 w 282539"/>
                <a:gd name="connsiteY1163" fmla="*/ 234053 h 268659"/>
                <a:gd name="connsiteX1164" fmla="*/ 126731 w 282539"/>
                <a:gd name="connsiteY1164" fmla="*/ 234053 h 268659"/>
                <a:gd name="connsiteX1165" fmla="*/ 126731 w 282539"/>
                <a:gd name="connsiteY1165" fmla="*/ 234053 h 268659"/>
                <a:gd name="connsiteX1166" fmla="*/ 128382 w 282539"/>
                <a:gd name="connsiteY1166" fmla="*/ 234053 h 268659"/>
                <a:gd name="connsiteX1167" fmla="*/ 125786 w 282539"/>
                <a:gd name="connsiteY1167" fmla="*/ 234053 h 268659"/>
                <a:gd name="connsiteX1168" fmla="*/ 123663 w 282539"/>
                <a:gd name="connsiteY1168" fmla="*/ 234053 h 268659"/>
                <a:gd name="connsiteX1169" fmla="*/ 125314 w 282539"/>
                <a:gd name="connsiteY1169" fmla="*/ 234053 h 268659"/>
                <a:gd name="connsiteX1170" fmla="*/ 123663 w 282539"/>
                <a:gd name="connsiteY1170" fmla="*/ 234053 h 268659"/>
                <a:gd name="connsiteX1171" fmla="*/ 123663 w 282539"/>
                <a:gd name="connsiteY1171" fmla="*/ 234053 h 268659"/>
                <a:gd name="connsiteX1172" fmla="*/ 128146 w 282539"/>
                <a:gd name="connsiteY1172" fmla="*/ 234053 h 268659"/>
                <a:gd name="connsiteX1173" fmla="*/ 128146 w 282539"/>
                <a:gd name="connsiteY1173" fmla="*/ 234053 h 268659"/>
                <a:gd name="connsiteX1174" fmla="*/ 125078 w 282539"/>
                <a:gd name="connsiteY1174" fmla="*/ 234053 h 268659"/>
                <a:gd name="connsiteX1175" fmla="*/ 123663 w 282539"/>
                <a:gd name="connsiteY1175" fmla="*/ 234053 h 268659"/>
                <a:gd name="connsiteX1176" fmla="*/ 125314 w 282539"/>
                <a:gd name="connsiteY1176" fmla="*/ 234053 h 268659"/>
                <a:gd name="connsiteX1177" fmla="*/ 125314 w 282539"/>
                <a:gd name="connsiteY1177" fmla="*/ 234053 h 268659"/>
                <a:gd name="connsiteX1178" fmla="*/ 123191 w 282539"/>
                <a:gd name="connsiteY1178" fmla="*/ 237355 h 268659"/>
                <a:gd name="connsiteX1179" fmla="*/ 123191 w 282539"/>
                <a:gd name="connsiteY1179" fmla="*/ 237355 h 268659"/>
                <a:gd name="connsiteX1180" fmla="*/ 126731 w 282539"/>
                <a:gd name="connsiteY1180" fmla="*/ 237355 h 268659"/>
                <a:gd name="connsiteX1181" fmla="*/ 129799 w 282539"/>
                <a:gd name="connsiteY1181" fmla="*/ 235468 h 268659"/>
                <a:gd name="connsiteX1182" fmla="*/ 126731 w 282539"/>
                <a:gd name="connsiteY1182" fmla="*/ 235468 h 268659"/>
                <a:gd name="connsiteX1183" fmla="*/ 125314 w 282539"/>
                <a:gd name="connsiteY1183" fmla="*/ 235468 h 268659"/>
                <a:gd name="connsiteX1184" fmla="*/ 129563 w 282539"/>
                <a:gd name="connsiteY1184" fmla="*/ 235468 h 268659"/>
                <a:gd name="connsiteX1185" fmla="*/ 131450 w 282539"/>
                <a:gd name="connsiteY1185" fmla="*/ 233817 h 268659"/>
                <a:gd name="connsiteX1186" fmla="*/ 131450 w 282539"/>
                <a:gd name="connsiteY1186" fmla="*/ 231928 h 268659"/>
                <a:gd name="connsiteX1187" fmla="*/ 133103 w 282539"/>
                <a:gd name="connsiteY1187" fmla="*/ 231928 h 268659"/>
                <a:gd name="connsiteX1188" fmla="*/ 134754 w 282539"/>
                <a:gd name="connsiteY1188" fmla="*/ 230513 h 268659"/>
                <a:gd name="connsiteX1189" fmla="*/ 134754 w 282539"/>
                <a:gd name="connsiteY1189" fmla="*/ 230513 h 268659"/>
                <a:gd name="connsiteX1190" fmla="*/ 134754 w 282539"/>
                <a:gd name="connsiteY1190" fmla="*/ 228387 h 268659"/>
                <a:gd name="connsiteX1191" fmla="*/ 137113 w 282539"/>
                <a:gd name="connsiteY1191" fmla="*/ 228387 h 268659"/>
                <a:gd name="connsiteX1192" fmla="*/ 137113 w 282539"/>
                <a:gd name="connsiteY1192" fmla="*/ 228387 h 268659"/>
                <a:gd name="connsiteX1193" fmla="*/ 132867 w 282539"/>
                <a:gd name="connsiteY1193" fmla="*/ 230513 h 268659"/>
                <a:gd name="connsiteX1194" fmla="*/ 130977 w 282539"/>
                <a:gd name="connsiteY1194" fmla="*/ 230513 h 268659"/>
                <a:gd name="connsiteX1195" fmla="*/ 130977 w 282539"/>
                <a:gd name="connsiteY1195" fmla="*/ 230513 h 268659"/>
                <a:gd name="connsiteX1196" fmla="*/ 133336 w 282539"/>
                <a:gd name="connsiteY1196" fmla="*/ 230513 h 268659"/>
                <a:gd name="connsiteX1197" fmla="*/ 131213 w 282539"/>
                <a:gd name="connsiteY1197" fmla="*/ 230513 h 268659"/>
                <a:gd name="connsiteX1198" fmla="*/ 131213 w 282539"/>
                <a:gd name="connsiteY1198" fmla="*/ 230513 h 268659"/>
                <a:gd name="connsiteX1199" fmla="*/ 133573 w 282539"/>
                <a:gd name="connsiteY1199" fmla="*/ 230513 h 268659"/>
                <a:gd name="connsiteX1200" fmla="*/ 133573 w 282539"/>
                <a:gd name="connsiteY1200" fmla="*/ 230513 h 268659"/>
                <a:gd name="connsiteX1201" fmla="*/ 136640 w 282539"/>
                <a:gd name="connsiteY1201" fmla="*/ 220601 h 268659"/>
                <a:gd name="connsiteX1202" fmla="*/ 136640 w 282539"/>
                <a:gd name="connsiteY1202" fmla="*/ 218951 h 268659"/>
                <a:gd name="connsiteX1203" fmla="*/ 131450 w 282539"/>
                <a:gd name="connsiteY1203" fmla="*/ 220838 h 268659"/>
                <a:gd name="connsiteX1204" fmla="*/ 131450 w 282539"/>
                <a:gd name="connsiteY1204" fmla="*/ 219420 h 268659"/>
                <a:gd name="connsiteX1205" fmla="*/ 132867 w 282539"/>
                <a:gd name="connsiteY1205" fmla="*/ 219420 h 268659"/>
                <a:gd name="connsiteX1206" fmla="*/ 132867 w 282539"/>
                <a:gd name="connsiteY1206" fmla="*/ 219420 h 268659"/>
                <a:gd name="connsiteX1207" fmla="*/ 137821 w 282539"/>
                <a:gd name="connsiteY1207" fmla="*/ 215647 h 268659"/>
                <a:gd name="connsiteX1208" fmla="*/ 135698 w 282539"/>
                <a:gd name="connsiteY1208" fmla="*/ 215647 h 268659"/>
                <a:gd name="connsiteX1209" fmla="*/ 137113 w 282539"/>
                <a:gd name="connsiteY1209" fmla="*/ 213993 h 268659"/>
                <a:gd name="connsiteX1210" fmla="*/ 134990 w 282539"/>
                <a:gd name="connsiteY1210" fmla="*/ 213993 h 268659"/>
                <a:gd name="connsiteX1211" fmla="*/ 134990 w 282539"/>
                <a:gd name="connsiteY1211" fmla="*/ 213993 h 268659"/>
                <a:gd name="connsiteX1212" fmla="*/ 132631 w 282539"/>
                <a:gd name="connsiteY1212" fmla="*/ 213993 h 268659"/>
                <a:gd name="connsiteX1213" fmla="*/ 132631 w 282539"/>
                <a:gd name="connsiteY1213" fmla="*/ 213993 h 268659"/>
                <a:gd name="connsiteX1214" fmla="*/ 134990 w 282539"/>
                <a:gd name="connsiteY1214" fmla="*/ 213993 h 268659"/>
                <a:gd name="connsiteX1215" fmla="*/ 134990 w 282539"/>
                <a:gd name="connsiteY1215" fmla="*/ 211398 h 268659"/>
                <a:gd name="connsiteX1216" fmla="*/ 136876 w 282539"/>
                <a:gd name="connsiteY1216" fmla="*/ 211398 h 268659"/>
                <a:gd name="connsiteX1217" fmla="*/ 134990 w 282539"/>
                <a:gd name="connsiteY1217" fmla="*/ 209511 h 268659"/>
                <a:gd name="connsiteX1218" fmla="*/ 136404 w 282539"/>
                <a:gd name="connsiteY1218" fmla="*/ 209511 h 268659"/>
                <a:gd name="connsiteX1219" fmla="*/ 133573 w 282539"/>
                <a:gd name="connsiteY1219" fmla="*/ 209511 h 268659"/>
                <a:gd name="connsiteX1220" fmla="*/ 135935 w 282539"/>
                <a:gd name="connsiteY1220" fmla="*/ 209511 h 268659"/>
                <a:gd name="connsiteX1221" fmla="*/ 134517 w 282539"/>
                <a:gd name="connsiteY1221" fmla="*/ 206444 h 268659"/>
                <a:gd name="connsiteX1222" fmla="*/ 137113 w 282539"/>
                <a:gd name="connsiteY1222" fmla="*/ 206444 h 268659"/>
                <a:gd name="connsiteX1223" fmla="*/ 137113 w 282539"/>
                <a:gd name="connsiteY1223" fmla="*/ 206444 h 268659"/>
                <a:gd name="connsiteX1224" fmla="*/ 135462 w 282539"/>
                <a:gd name="connsiteY1224" fmla="*/ 203848 h 268659"/>
                <a:gd name="connsiteX1225" fmla="*/ 132394 w 282539"/>
                <a:gd name="connsiteY1225" fmla="*/ 205263 h 268659"/>
                <a:gd name="connsiteX1226" fmla="*/ 134517 w 282539"/>
                <a:gd name="connsiteY1226" fmla="*/ 203140 h 268659"/>
                <a:gd name="connsiteX1227" fmla="*/ 134517 w 282539"/>
                <a:gd name="connsiteY1227" fmla="*/ 203140 h 268659"/>
                <a:gd name="connsiteX1228" fmla="*/ 133336 w 282539"/>
                <a:gd name="connsiteY1228" fmla="*/ 203140 h 268659"/>
                <a:gd name="connsiteX1229" fmla="*/ 137113 w 282539"/>
                <a:gd name="connsiteY1229" fmla="*/ 201722 h 268659"/>
                <a:gd name="connsiteX1230" fmla="*/ 134754 w 282539"/>
                <a:gd name="connsiteY1230" fmla="*/ 199836 h 268659"/>
                <a:gd name="connsiteX1231" fmla="*/ 136168 w 282539"/>
                <a:gd name="connsiteY1231" fmla="*/ 199836 h 268659"/>
                <a:gd name="connsiteX1232" fmla="*/ 136168 w 282539"/>
                <a:gd name="connsiteY1232" fmla="*/ 199836 h 268659"/>
                <a:gd name="connsiteX1233" fmla="*/ 133809 w 282539"/>
                <a:gd name="connsiteY1233" fmla="*/ 199836 h 268659"/>
                <a:gd name="connsiteX1234" fmla="*/ 135935 w 282539"/>
                <a:gd name="connsiteY1234" fmla="*/ 199836 h 268659"/>
                <a:gd name="connsiteX1235" fmla="*/ 135935 w 282539"/>
                <a:gd name="connsiteY1235" fmla="*/ 199836 h 268659"/>
                <a:gd name="connsiteX1236" fmla="*/ 135935 w 282539"/>
                <a:gd name="connsiteY1236" fmla="*/ 199836 h 268659"/>
                <a:gd name="connsiteX1237" fmla="*/ 133103 w 282539"/>
                <a:gd name="connsiteY1237" fmla="*/ 199836 h 268659"/>
                <a:gd name="connsiteX1238" fmla="*/ 136168 w 282539"/>
                <a:gd name="connsiteY1238" fmla="*/ 198657 h 268659"/>
                <a:gd name="connsiteX1239" fmla="*/ 133809 w 282539"/>
                <a:gd name="connsiteY1239" fmla="*/ 198657 h 268659"/>
                <a:gd name="connsiteX1240" fmla="*/ 133809 w 282539"/>
                <a:gd name="connsiteY1240" fmla="*/ 198657 h 268659"/>
                <a:gd name="connsiteX1241" fmla="*/ 135698 w 282539"/>
                <a:gd name="connsiteY1241" fmla="*/ 196768 h 268659"/>
                <a:gd name="connsiteX1242" fmla="*/ 137349 w 282539"/>
                <a:gd name="connsiteY1242" fmla="*/ 196768 h 268659"/>
                <a:gd name="connsiteX1243" fmla="*/ 137349 w 282539"/>
                <a:gd name="connsiteY1243" fmla="*/ 196768 h 268659"/>
                <a:gd name="connsiteX1244" fmla="*/ 137349 w 282539"/>
                <a:gd name="connsiteY1244" fmla="*/ 196768 h 268659"/>
                <a:gd name="connsiteX1245" fmla="*/ 135462 w 282539"/>
                <a:gd name="connsiteY1245" fmla="*/ 196768 h 268659"/>
                <a:gd name="connsiteX1246" fmla="*/ 135462 w 282539"/>
                <a:gd name="connsiteY1246" fmla="*/ 196768 h 268659"/>
                <a:gd name="connsiteX1247" fmla="*/ 132158 w 282539"/>
                <a:gd name="connsiteY1247" fmla="*/ 196768 h 268659"/>
                <a:gd name="connsiteX1248" fmla="*/ 135226 w 282539"/>
                <a:gd name="connsiteY1248" fmla="*/ 195353 h 268659"/>
                <a:gd name="connsiteX1249" fmla="*/ 131922 w 282539"/>
                <a:gd name="connsiteY1249" fmla="*/ 195353 h 268659"/>
                <a:gd name="connsiteX1250" fmla="*/ 131922 w 282539"/>
                <a:gd name="connsiteY1250" fmla="*/ 192991 h 268659"/>
                <a:gd name="connsiteX1251" fmla="*/ 129090 w 282539"/>
                <a:gd name="connsiteY1251" fmla="*/ 192991 h 268659"/>
                <a:gd name="connsiteX1252" fmla="*/ 132867 w 282539"/>
                <a:gd name="connsiteY1252" fmla="*/ 190869 h 268659"/>
                <a:gd name="connsiteX1253" fmla="*/ 132867 w 282539"/>
                <a:gd name="connsiteY1253" fmla="*/ 190869 h 268659"/>
                <a:gd name="connsiteX1254" fmla="*/ 132867 w 282539"/>
                <a:gd name="connsiteY1254" fmla="*/ 189454 h 268659"/>
                <a:gd name="connsiteX1255" fmla="*/ 130977 w 282539"/>
                <a:gd name="connsiteY1255" fmla="*/ 189454 h 268659"/>
                <a:gd name="connsiteX1256" fmla="*/ 133103 w 282539"/>
                <a:gd name="connsiteY1256" fmla="*/ 187801 h 268659"/>
                <a:gd name="connsiteX1257" fmla="*/ 130269 w 282539"/>
                <a:gd name="connsiteY1257" fmla="*/ 187801 h 268659"/>
                <a:gd name="connsiteX1258" fmla="*/ 130269 w 282539"/>
                <a:gd name="connsiteY1258" fmla="*/ 187801 h 268659"/>
                <a:gd name="connsiteX1259" fmla="*/ 132394 w 282539"/>
                <a:gd name="connsiteY1259" fmla="*/ 186386 h 268659"/>
                <a:gd name="connsiteX1260" fmla="*/ 132394 w 282539"/>
                <a:gd name="connsiteY1260" fmla="*/ 186386 h 268659"/>
                <a:gd name="connsiteX1261" fmla="*/ 132394 w 282539"/>
                <a:gd name="connsiteY1261" fmla="*/ 180723 h 268659"/>
                <a:gd name="connsiteX1262" fmla="*/ 135462 w 282539"/>
                <a:gd name="connsiteY1262" fmla="*/ 180723 h 268659"/>
                <a:gd name="connsiteX1263" fmla="*/ 135462 w 282539"/>
                <a:gd name="connsiteY1263" fmla="*/ 180723 h 268659"/>
                <a:gd name="connsiteX1264" fmla="*/ 132867 w 282539"/>
                <a:gd name="connsiteY1264" fmla="*/ 180723 h 268659"/>
                <a:gd name="connsiteX1265" fmla="*/ 130741 w 282539"/>
                <a:gd name="connsiteY1265" fmla="*/ 178361 h 268659"/>
                <a:gd name="connsiteX1266" fmla="*/ 133336 w 282539"/>
                <a:gd name="connsiteY1266" fmla="*/ 178361 h 268659"/>
                <a:gd name="connsiteX1267" fmla="*/ 133336 w 282539"/>
                <a:gd name="connsiteY1267" fmla="*/ 176947 h 268659"/>
                <a:gd name="connsiteX1268" fmla="*/ 131450 w 282539"/>
                <a:gd name="connsiteY1268" fmla="*/ 176947 h 268659"/>
                <a:gd name="connsiteX1269" fmla="*/ 131450 w 282539"/>
                <a:gd name="connsiteY1269" fmla="*/ 174824 h 268659"/>
                <a:gd name="connsiteX1270" fmla="*/ 134045 w 282539"/>
                <a:gd name="connsiteY1270" fmla="*/ 173171 h 268659"/>
                <a:gd name="connsiteX1271" fmla="*/ 134045 w 282539"/>
                <a:gd name="connsiteY1271" fmla="*/ 173171 h 268659"/>
                <a:gd name="connsiteX1272" fmla="*/ 131686 w 282539"/>
                <a:gd name="connsiteY1272" fmla="*/ 171756 h 268659"/>
                <a:gd name="connsiteX1273" fmla="*/ 133809 w 282539"/>
                <a:gd name="connsiteY1273" fmla="*/ 170575 h 268659"/>
                <a:gd name="connsiteX1274" fmla="*/ 133809 w 282539"/>
                <a:gd name="connsiteY1274" fmla="*/ 168925 h 268659"/>
                <a:gd name="connsiteX1275" fmla="*/ 132158 w 282539"/>
                <a:gd name="connsiteY1275" fmla="*/ 168925 h 268659"/>
                <a:gd name="connsiteX1276" fmla="*/ 133573 w 282539"/>
                <a:gd name="connsiteY1276" fmla="*/ 168925 h 268659"/>
                <a:gd name="connsiteX1277" fmla="*/ 133573 w 282539"/>
                <a:gd name="connsiteY1277" fmla="*/ 168925 h 268659"/>
                <a:gd name="connsiteX1278" fmla="*/ 133573 w 282539"/>
                <a:gd name="connsiteY1278" fmla="*/ 167507 h 268659"/>
                <a:gd name="connsiteX1279" fmla="*/ 131686 w 282539"/>
                <a:gd name="connsiteY1279" fmla="*/ 167507 h 268659"/>
                <a:gd name="connsiteX1280" fmla="*/ 133103 w 282539"/>
                <a:gd name="connsiteY1280" fmla="*/ 167507 h 268659"/>
                <a:gd name="connsiteX1281" fmla="*/ 133103 w 282539"/>
                <a:gd name="connsiteY1281" fmla="*/ 165857 h 268659"/>
                <a:gd name="connsiteX1282" fmla="*/ 135226 w 282539"/>
                <a:gd name="connsiteY1282" fmla="*/ 165857 h 268659"/>
                <a:gd name="connsiteX1283" fmla="*/ 135226 w 282539"/>
                <a:gd name="connsiteY1283" fmla="*/ 165857 h 268659"/>
                <a:gd name="connsiteX1284" fmla="*/ 137113 w 282539"/>
                <a:gd name="connsiteY1284" fmla="*/ 165857 h 268659"/>
                <a:gd name="connsiteX1285" fmla="*/ 137113 w 282539"/>
                <a:gd name="connsiteY1285" fmla="*/ 165857 h 268659"/>
                <a:gd name="connsiteX1286" fmla="*/ 138766 w 282539"/>
                <a:gd name="connsiteY1286" fmla="*/ 164440 h 268659"/>
                <a:gd name="connsiteX1287" fmla="*/ 141125 w 282539"/>
                <a:gd name="connsiteY1287" fmla="*/ 164440 h 268659"/>
                <a:gd name="connsiteX1288" fmla="*/ 138530 w 282539"/>
                <a:gd name="connsiteY1288" fmla="*/ 164440 h 268659"/>
                <a:gd name="connsiteX1289" fmla="*/ 140653 w 282539"/>
                <a:gd name="connsiteY1289" fmla="*/ 164440 h 268659"/>
                <a:gd name="connsiteX1290" fmla="*/ 140653 w 282539"/>
                <a:gd name="connsiteY1290" fmla="*/ 165857 h 268659"/>
                <a:gd name="connsiteX1291" fmla="*/ 138530 w 282539"/>
                <a:gd name="connsiteY1291" fmla="*/ 165857 h 268659"/>
                <a:gd name="connsiteX1292" fmla="*/ 136168 w 282539"/>
                <a:gd name="connsiteY1292" fmla="*/ 167035 h 268659"/>
                <a:gd name="connsiteX1293" fmla="*/ 136168 w 282539"/>
                <a:gd name="connsiteY1293" fmla="*/ 167035 h 268659"/>
                <a:gd name="connsiteX1294" fmla="*/ 133809 w 282539"/>
                <a:gd name="connsiteY1294" fmla="*/ 168452 h 268659"/>
                <a:gd name="connsiteX1295" fmla="*/ 133809 w 282539"/>
                <a:gd name="connsiteY1295" fmla="*/ 168452 h 268659"/>
                <a:gd name="connsiteX1296" fmla="*/ 133809 w 282539"/>
                <a:gd name="connsiteY1296" fmla="*/ 171048 h 268659"/>
                <a:gd name="connsiteX1297" fmla="*/ 136168 w 282539"/>
                <a:gd name="connsiteY1297" fmla="*/ 171048 h 268659"/>
                <a:gd name="connsiteX1298" fmla="*/ 134281 w 282539"/>
                <a:gd name="connsiteY1298" fmla="*/ 171048 h 268659"/>
                <a:gd name="connsiteX1299" fmla="*/ 139472 w 282539"/>
                <a:gd name="connsiteY1299" fmla="*/ 171048 h 268659"/>
                <a:gd name="connsiteX1300" fmla="*/ 134045 w 282539"/>
                <a:gd name="connsiteY1300" fmla="*/ 174115 h 268659"/>
                <a:gd name="connsiteX1301" fmla="*/ 135935 w 282539"/>
                <a:gd name="connsiteY1301" fmla="*/ 174115 h 268659"/>
                <a:gd name="connsiteX1302" fmla="*/ 138294 w 282539"/>
                <a:gd name="connsiteY1302" fmla="*/ 171992 h 268659"/>
                <a:gd name="connsiteX1303" fmla="*/ 138294 w 282539"/>
                <a:gd name="connsiteY1303" fmla="*/ 173407 h 268659"/>
                <a:gd name="connsiteX1304" fmla="*/ 134990 w 282539"/>
                <a:gd name="connsiteY1304" fmla="*/ 175293 h 268659"/>
                <a:gd name="connsiteX1305" fmla="*/ 137113 w 282539"/>
                <a:gd name="connsiteY1305" fmla="*/ 175293 h 268659"/>
                <a:gd name="connsiteX1306" fmla="*/ 138530 w 282539"/>
                <a:gd name="connsiteY1306" fmla="*/ 175293 h 268659"/>
                <a:gd name="connsiteX1307" fmla="*/ 141361 w 282539"/>
                <a:gd name="connsiteY1307" fmla="*/ 176947 h 268659"/>
                <a:gd name="connsiteX1308" fmla="*/ 141361 w 282539"/>
                <a:gd name="connsiteY1308" fmla="*/ 175530 h 268659"/>
                <a:gd name="connsiteX1309" fmla="*/ 141361 w 282539"/>
                <a:gd name="connsiteY1309" fmla="*/ 177656 h 268659"/>
                <a:gd name="connsiteX1310" fmla="*/ 139708 w 282539"/>
                <a:gd name="connsiteY1310" fmla="*/ 177656 h 268659"/>
                <a:gd name="connsiteX1311" fmla="*/ 137821 w 282539"/>
                <a:gd name="connsiteY1311" fmla="*/ 177656 h 268659"/>
                <a:gd name="connsiteX1312" fmla="*/ 137821 w 282539"/>
                <a:gd name="connsiteY1312" fmla="*/ 179306 h 268659"/>
                <a:gd name="connsiteX1313" fmla="*/ 137821 w 282539"/>
                <a:gd name="connsiteY1313" fmla="*/ 179306 h 268659"/>
                <a:gd name="connsiteX1314" fmla="*/ 139708 w 282539"/>
                <a:gd name="connsiteY1314" fmla="*/ 179306 h 268659"/>
                <a:gd name="connsiteX1315" fmla="*/ 139708 w 282539"/>
                <a:gd name="connsiteY1315" fmla="*/ 182374 h 268659"/>
                <a:gd name="connsiteX1316" fmla="*/ 140889 w 282539"/>
                <a:gd name="connsiteY1316" fmla="*/ 182374 h 268659"/>
                <a:gd name="connsiteX1317" fmla="*/ 139002 w 282539"/>
                <a:gd name="connsiteY1317" fmla="*/ 182374 h 268659"/>
                <a:gd name="connsiteX1318" fmla="*/ 141125 w 282539"/>
                <a:gd name="connsiteY1318" fmla="*/ 182374 h 268659"/>
                <a:gd name="connsiteX1319" fmla="*/ 137349 w 282539"/>
                <a:gd name="connsiteY1319" fmla="*/ 184024 h 268659"/>
                <a:gd name="connsiteX1320" fmla="*/ 135226 w 282539"/>
                <a:gd name="connsiteY1320" fmla="*/ 186150 h 268659"/>
                <a:gd name="connsiteX1321" fmla="*/ 139944 w 282539"/>
                <a:gd name="connsiteY1321" fmla="*/ 184497 h 268659"/>
                <a:gd name="connsiteX1322" fmla="*/ 138058 w 282539"/>
                <a:gd name="connsiteY1322" fmla="*/ 184497 h 268659"/>
                <a:gd name="connsiteX1323" fmla="*/ 141125 w 282539"/>
                <a:gd name="connsiteY1323" fmla="*/ 184497 h 268659"/>
                <a:gd name="connsiteX1324" fmla="*/ 139708 w 282539"/>
                <a:gd name="connsiteY1324" fmla="*/ 187565 h 268659"/>
                <a:gd name="connsiteX1325" fmla="*/ 137349 w 282539"/>
                <a:gd name="connsiteY1325" fmla="*/ 187565 h 268659"/>
                <a:gd name="connsiteX1326" fmla="*/ 137349 w 282539"/>
                <a:gd name="connsiteY1326" fmla="*/ 187565 h 268659"/>
                <a:gd name="connsiteX1327" fmla="*/ 139002 w 282539"/>
                <a:gd name="connsiteY1327" fmla="*/ 187565 h 268659"/>
                <a:gd name="connsiteX1328" fmla="*/ 139002 w 282539"/>
                <a:gd name="connsiteY1328" fmla="*/ 187565 h 268659"/>
                <a:gd name="connsiteX1329" fmla="*/ 139002 w 282539"/>
                <a:gd name="connsiteY1329" fmla="*/ 189690 h 268659"/>
                <a:gd name="connsiteX1330" fmla="*/ 139002 w 282539"/>
                <a:gd name="connsiteY1330" fmla="*/ 189690 h 268659"/>
                <a:gd name="connsiteX1331" fmla="*/ 141125 w 282539"/>
                <a:gd name="connsiteY1331" fmla="*/ 189690 h 268659"/>
                <a:gd name="connsiteX1332" fmla="*/ 142776 w 282539"/>
                <a:gd name="connsiteY1332" fmla="*/ 189690 h 268659"/>
                <a:gd name="connsiteX1333" fmla="*/ 140417 w 282539"/>
                <a:gd name="connsiteY1333" fmla="*/ 191813 h 268659"/>
                <a:gd name="connsiteX1334" fmla="*/ 143012 w 282539"/>
                <a:gd name="connsiteY1334" fmla="*/ 191813 h 268659"/>
                <a:gd name="connsiteX1335" fmla="*/ 139236 w 282539"/>
                <a:gd name="connsiteY1335" fmla="*/ 193464 h 268659"/>
                <a:gd name="connsiteX1336" fmla="*/ 139236 w 282539"/>
                <a:gd name="connsiteY1336" fmla="*/ 193464 h 268659"/>
                <a:gd name="connsiteX1337" fmla="*/ 143248 w 282539"/>
                <a:gd name="connsiteY1337" fmla="*/ 193464 h 268659"/>
                <a:gd name="connsiteX1338" fmla="*/ 138530 w 282539"/>
                <a:gd name="connsiteY1338" fmla="*/ 195590 h 268659"/>
                <a:gd name="connsiteX1339" fmla="*/ 140889 w 282539"/>
                <a:gd name="connsiteY1339" fmla="*/ 195590 h 268659"/>
                <a:gd name="connsiteX1340" fmla="*/ 143248 w 282539"/>
                <a:gd name="connsiteY1340" fmla="*/ 195590 h 268659"/>
                <a:gd name="connsiteX1341" fmla="*/ 141125 w 282539"/>
                <a:gd name="connsiteY1341" fmla="*/ 195590 h 268659"/>
                <a:gd name="connsiteX1342" fmla="*/ 137585 w 282539"/>
                <a:gd name="connsiteY1342" fmla="*/ 195590 h 268659"/>
                <a:gd name="connsiteX1343" fmla="*/ 137585 w 282539"/>
                <a:gd name="connsiteY1343" fmla="*/ 195590 h 268659"/>
                <a:gd name="connsiteX1344" fmla="*/ 137585 w 282539"/>
                <a:gd name="connsiteY1344" fmla="*/ 195590 h 268659"/>
                <a:gd name="connsiteX1345" fmla="*/ 140653 w 282539"/>
                <a:gd name="connsiteY1345" fmla="*/ 195590 h 268659"/>
                <a:gd name="connsiteX1346" fmla="*/ 137821 w 282539"/>
                <a:gd name="connsiteY1346" fmla="*/ 197949 h 268659"/>
                <a:gd name="connsiteX1347" fmla="*/ 137821 w 282539"/>
                <a:gd name="connsiteY1347" fmla="*/ 197949 h 268659"/>
                <a:gd name="connsiteX1348" fmla="*/ 137821 w 282539"/>
                <a:gd name="connsiteY1348" fmla="*/ 196532 h 268659"/>
                <a:gd name="connsiteX1349" fmla="*/ 140417 w 282539"/>
                <a:gd name="connsiteY1349" fmla="*/ 195117 h 268659"/>
                <a:gd name="connsiteX1350" fmla="*/ 140417 w 282539"/>
                <a:gd name="connsiteY1350" fmla="*/ 195117 h 268659"/>
                <a:gd name="connsiteX1351" fmla="*/ 142776 w 282539"/>
                <a:gd name="connsiteY1351" fmla="*/ 195117 h 268659"/>
                <a:gd name="connsiteX1352" fmla="*/ 141361 w 282539"/>
                <a:gd name="connsiteY1352" fmla="*/ 197713 h 268659"/>
                <a:gd name="connsiteX1353" fmla="*/ 141361 w 282539"/>
                <a:gd name="connsiteY1353" fmla="*/ 197713 h 268659"/>
                <a:gd name="connsiteX1354" fmla="*/ 143484 w 282539"/>
                <a:gd name="connsiteY1354" fmla="*/ 197713 h 268659"/>
                <a:gd name="connsiteX1355" fmla="*/ 141834 w 282539"/>
                <a:gd name="connsiteY1355" fmla="*/ 197713 h 268659"/>
                <a:gd name="connsiteX1356" fmla="*/ 141834 w 282539"/>
                <a:gd name="connsiteY1356" fmla="*/ 197713 h 268659"/>
                <a:gd name="connsiteX1357" fmla="*/ 139002 w 282539"/>
                <a:gd name="connsiteY1357" fmla="*/ 201017 h 268659"/>
                <a:gd name="connsiteX1358" fmla="*/ 143484 w 282539"/>
                <a:gd name="connsiteY1358" fmla="*/ 201017 h 268659"/>
                <a:gd name="connsiteX1359" fmla="*/ 143484 w 282539"/>
                <a:gd name="connsiteY1359" fmla="*/ 202431 h 268659"/>
                <a:gd name="connsiteX1360" fmla="*/ 141834 w 282539"/>
                <a:gd name="connsiteY1360" fmla="*/ 202431 h 268659"/>
                <a:gd name="connsiteX1361" fmla="*/ 143721 w 282539"/>
                <a:gd name="connsiteY1361" fmla="*/ 202431 h 268659"/>
                <a:gd name="connsiteX1362" fmla="*/ 143721 w 282539"/>
                <a:gd name="connsiteY1362" fmla="*/ 202431 h 268659"/>
                <a:gd name="connsiteX1363" fmla="*/ 141125 w 282539"/>
                <a:gd name="connsiteY1363" fmla="*/ 203848 h 268659"/>
                <a:gd name="connsiteX1364" fmla="*/ 143248 w 282539"/>
                <a:gd name="connsiteY1364" fmla="*/ 206207 h 268659"/>
                <a:gd name="connsiteX1365" fmla="*/ 141361 w 282539"/>
                <a:gd name="connsiteY1365" fmla="*/ 206207 h 268659"/>
                <a:gd name="connsiteX1366" fmla="*/ 141361 w 282539"/>
                <a:gd name="connsiteY1366" fmla="*/ 206207 h 268659"/>
                <a:gd name="connsiteX1367" fmla="*/ 144665 w 282539"/>
                <a:gd name="connsiteY1367" fmla="*/ 206207 h 268659"/>
                <a:gd name="connsiteX1368" fmla="*/ 142540 w 282539"/>
                <a:gd name="connsiteY1368" fmla="*/ 206207 h 268659"/>
                <a:gd name="connsiteX1369" fmla="*/ 142540 w 282539"/>
                <a:gd name="connsiteY1369" fmla="*/ 206207 h 268659"/>
                <a:gd name="connsiteX1370" fmla="*/ 144429 w 282539"/>
                <a:gd name="connsiteY1370" fmla="*/ 206207 h 268659"/>
                <a:gd name="connsiteX1371" fmla="*/ 142540 w 282539"/>
                <a:gd name="connsiteY1371" fmla="*/ 206207 h 268659"/>
                <a:gd name="connsiteX1372" fmla="*/ 144193 w 282539"/>
                <a:gd name="connsiteY1372" fmla="*/ 206207 h 268659"/>
                <a:gd name="connsiteX1373" fmla="*/ 142303 w 282539"/>
                <a:gd name="connsiteY1373" fmla="*/ 207622 h 268659"/>
                <a:gd name="connsiteX1374" fmla="*/ 145607 w 282539"/>
                <a:gd name="connsiteY1374" fmla="*/ 207622 h 268659"/>
                <a:gd name="connsiteX1375" fmla="*/ 143721 w 282539"/>
                <a:gd name="connsiteY1375" fmla="*/ 209039 h 268659"/>
                <a:gd name="connsiteX1376" fmla="*/ 143721 w 282539"/>
                <a:gd name="connsiteY1376" fmla="*/ 209039 h 268659"/>
                <a:gd name="connsiteX1377" fmla="*/ 141834 w 282539"/>
                <a:gd name="connsiteY1377" fmla="*/ 209039 h 268659"/>
                <a:gd name="connsiteX1378" fmla="*/ 145607 w 282539"/>
                <a:gd name="connsiteY1378" fmla="*/ 209039 h 268659"/>
                <a:gd name="connsiteX1379" fmla="*/ 145607 w 282539"/>
                <a:gd name="connsiteY1379" fmla="*/ 209039 h 268659"/>
                <a:gd name="connsiteX1380" fmla="*/ 142540 w 282539"/>
                <a:gd name="connsiteY1380" fmla="*/ 209039 h 268659"/>
                <a:gd name="connsiteX1381" fmla="*/ 142540 w 282539"/>
                <a:gd name="connsiteY1381" fmla="*/ 209039 h 268659"/>
                <a:gd name="connsiteX1382" fmla="*/ 146316 w 282539"/>
                <a:gd name="connsiteY1382" fmla="*/ 209039 h 268659"/>
                <a:gd name="connsiteX1383" fmla="*/ 143484 w 282539"/>
                <a:gd name="connsiteY1383" fmla="*/ 209039 h 268659"/>
                <a:gd name="connsiteX1384" fmla="*/ 144902 w 282539"/>
                <a:gd name="connsiteY1384" fmla="*/ 209039 h 268659"/>
                <a:gd name="connsiteX1385" fmla="*/ 143248 w 282539"/>
                <a:gd name="connsiteY1385" fmla="*/ 209039 h 268659"/>
                <a:gd name="connsiteX1386" fmla="*/ 140417 w 282539"/>
                <a:gd name="connsiteY1386" fmla="*/ 211398 h 268659"/>
                <a:gd name="connsiteX1387" fmla="*/ 143248 w 282539"/>
                <a:gd name="connsiteY1387" fmla="*/ 211398 h 268659"/>
                <a:gd name="connsiteX1388" fmla="*/ 143248 w 282539"/>
                <a:gd name="connsiteY1388" fmla="*/ 215411 h 268659"/>
                <a:gd name="connsiteX1389" fmla="*/ 145844 w 282539"/>
                <a:gd name="connsiteY1389" fmla="*/ 215411 h 268659"/>
                <a:gd name="connsiteX1390" fmla="*/ 147497 w 282539"/>
                <a:gd name="connsiteY1390" fmla="*/ 215411 h 268659"/>
                <a:gd name="connsiteX1391" fmla="*/ 144429 w 282539"/>
                <a:gd name="connsiteY1391" fmla="*/ 215411 h 268659"/>
                <a:gd name="connsiteX1392" fmla="*/ 144429 w 282539"/>
                <a:gd name="connsiteY1392" fmla="*/ 215411 h 268659"/>
                <a:gd name="connsiteX1393" fmla="*/ 141361 w 282539"/>
                <a:gd name="connsiteY1393" fmla="*/ 215411 h 268659"/>
                <a:gd name="connsiteX1394" fmla="*/ 143721 w 282539"/>
                <a:gd name="connsiteY1394" fmla="*/ 215411 h 268659"/>
                <a:gd name="connsiteX1395" fmla="*/ 142303 w 282539"/>
                <a:gd name="connsiteY1395" fmla="*/ 215411 h 268659"/>
                <a:gd name="connsiteX1396" fmla="*/ 144902 w 282539"/>
                <a:gd name="connsiteY1396" fmla="*/ 215411 h 268659"/>
                <a:gd name="connsiteX1397" fmla="*/ 146316 w 282539"/>
                <a:gd name="connsiteY1397" fmla="*/ 215411 h 268659"/>
                <a:gd name="connsiteX1398" fmla="*/ 147967 w 282539"/>
                <a:gd name="connsiteY1398" fmla="*/ 210456 h 268659"/>
                <a:gd name="connsiteX1399" fmla="*/ 150092 w 282539"/>
                <a:gd name="connsiteY1399" fmla="*/ 210456 h 268659"/>
                <a:gd name="connsiteX1400" fmla="*/ 148203 w 282539"/>
                <a:gd name="connsiteY1400" fmla="*/ 210456 h 268659"/>
                <a:gd name="connsiteX1401" fmla="*/ 152924 w 282539"/>
                <a:gd name="connsiteY1401" fmla="*/ 210456 h 268659"/>
                <a:gd name="connsiteX1402" fmla="*/ 152924 w 282539"/>
                <a:gd name="connsiteY1402" fmla="*/ 213757 h 268659"/>
                <a:gd name="connsiteX1403" fmla="*/ 151743 w 282539"/>
                <a:gd name="connsiteY1403" fmla="*/ 213757 h 268659"/>
                <a:gd name="connsiteX1404" fmla="*/ 151743 w 282539"/>
                <a:gd name="connsiteY1404" fmla="*/ 213757 h 268659"/>
                <a:gd name="connsiteX1405" fmla="*/ 154102 w 282539"/>
                <a:gd name="connsiteY1405" fmla="*/ 213757 h 268659"/>
                <a:gd name="connsiteX1406" fmla="*/ 154102 w 282539"/>
                <a:gd name="connsiteY1406" fmla="*/ 215411 h 268659"/>
                <a:gd name="connsiteX1407" fmla="*/ 151979 w 282539"/>
                <a:gd name="connsiteY1407" fmla="*/ 215411 h 268659"/>
                <a:gd name="connsiteX1408" fmla="*/ 153866 w 282539"/>
                <a:gd name="connsiteY1408" fmla="*/ 215411 h 268659"/>
                <a:gd name="connsiteX1409" fmla="*/ 151743 w 282539"/>
                <a:gd name="connsiteY1409" fmla="*/ 215411 h 268659"/>
                <a:gd name="connsiteX1410" fmla="*/ 151743 w 282539"/>
                <a:gd name="connsiteY1410" fmla="*/ 215411 h 268659"/>
                <a:gd name="connsiteX1411" fmla="*/ 153633 w 282539"/>
                <a:gd name="connsiteY1411" fmla="*/ 215411 h 268659"/>
                <a:gd name="connsiteX1412" fmla="*/ 150801 w 282539"/>
                <a:gd name="connsiteY1412" fmla="*/ 218242 h 268659"/>
                <a:gd name="connsiteX1413" fmla="*/ 152215 w 282539"/>
                <a:gd name="connsiteY1413" fmla="*/ 218242 h 268659"/>
                <a:gd name="connsiteX1414" fmla="*/ 150092 w 282539"/>
                <a:gd name="connsiteY1414" fmla="*/ 218242 h 268659"/>
                <a:gd name="connsiteX1415" fmla="*/ 150092 w 282539"/>
                <a:gd name="connsiteY1415" fmla="*/ 218242 h 268659"/>
                <a:gd name="connsiteX1416" fmla="*/ 151507 w 282539"/>
                <a:gd name="connsiteY1416" fmla="*/ 218242 h 268659"/>
                <a:gd name="connsiteX1417" fmla="*/ 155047 w 282539"/>
                <a:gd name="connsiteY1417" fmla="*/ 218242 h 268659"/>
                <a:gd name="connsiteX1418" fmla="*/ 155047 w 282539"/>
                <a:gd name="connsiteY1418" fmla="*/ 216589 h 268659"/>
                <a:gd name="connsiteX1419" fmla="*/ 157642 w 282539"/>
                <a:gd name="connsiteY1419" fmla="*/ 216589 h 268659"/>
                <a:gd name="connsiteX1420" fmla="*/ 154338 w 282539"/>
                <a:gd name="connsiteY1420" fmla="*/ 216589 h 268659"/>
                <a:gd name="connsiteX1421" fmla="*/ 152924 w 282539"/>
                <a:gd name="connsiteY1421" fmla="*/ 216589 h 268659"/>
                <a:gd name="connsiteX1422" fmla="*/ 152924 w 282539"/>
                <a:gd name="connsiteY1422" fmla="*/ 216589 h 268659"/>
                <a:gd name="connsiteX1423" fmla="*/ 156464 w 282539"/>
                <a:gd name="connsiteY1423" fmla="*/ 216589 h 268659"/>
                <a:gd name="connsiteX1424" fmla="*/ 154811 w 282539"/>
                <a:gd name="connsiteY1424" fmla="*/ 216589 h 268659"/>
                <a:gd name="connsiteX1425" fmla="*/ 156934 w 282539"/>
                <a:gd name="connsiteY1425" fmla="*/ 214938 h 268659"/>
                <a:gd name="connsiteX1426" fmla="*/ 153866 w 282539"/>
                <a:gd name="connsiteY1426" fmla="*/ 214938 h 268659"/>
                <a:gd name="connsiteX1427" fmla="*/ 157642 w 282539"/>
                <a:gd name="connsiteY1427" fmla="*/ 213051 h 268659"/>
                <a:gd name="connsiteX1428" fmla="*/ 157642 w 282539"/>
                <a:gd name="connsiteY1428" fmla="*/ 213051 h 268659"/>
                <a:gd name="connsiteX1429" fmla="*/ 160474 w 282539"/>
                <a:gd name="connsiteY1429" fmla="*/ 213051 h 268659"/>
                <a:gd name="connsiteX1430" fmla="*/ 160474 w 282539"/>
                <a:gd name="connsiteY1430" fmla="*/ 209748 h 268659"/>
                <a:gd name="connsiteX1431" fmla="*/ 160474 w 282539"/>
                <a:gd name="connsiteY1431" fmla="*/ 208330 h 268659"/>
                <a:gd name="connsiteX1432" fmla="*/ 162600 w 282539"/>
                <a:gd name="connsiteY1432" fmla="*/ 204321 h 268659"/>
                <a:gd name="connsiteX1433" fmla="*/ 160946 w 282539"/>
                <a:gd name="connsiteY1433" fmla="*/ 204321 h 268659"/>
                <a:gd name="connsiteX1434" fmla="*/ 163069 w 282539"/>
                <a:gd name="connsiteY1434" fmla="*/ 202667 h 268659"/>
                <a:gd name="connsiteX1435" fmla="*/ 165195 w 282539"/>
                <a:gd name="connsiteY1435" fmla="*/ 202667 h 268659"/>
                <a:gd name="connsiteX1436" fmla="*/ 163778 w 282539"/>
                <a:gd name="connsiteY1436" fmla="*/ 202667 h 268659"/>
                <a:gd name="connsiteX1437" fmla="*/ 165195 w 282539"/>
                <a:gd name="connsiteY1437" fmla="*/ 202667 h 268659"/>
                <a:gd name="connsiteX1438" fmla="*/ 165195 w 282539"/>
                <a:gd name="connsiteY1438" fmla="*/ 202667 h 268659"/>
                <a:gd name="connsiteX1439" fmla="*/ 165195 w 282539"/>
                <a:gd name="connsiteY1439" fmla="*/ 202667 h 268659"/>
                <a:gd name="connsiteX1440" fmla="*/ 165195 w 282539"/>
                <a:gd name="connsiteY1440" fmla="*/ 204557 h 268659"/>
                <a:gd name="connsiteX1441" fmla="*/ 165195 w 282539"/>
                <a:gd name="connsiteY1441" fmla="*/ 204557 h 268659"/>
                <a:gd name="connsiteX1442" fmla="*/ 167554 w 282539"/>
                <a:gd name="connsiteY1442" fmla="*/ 205971 h 268659"/>
                <a:gd name="connsiteX1443" fmla="*/ 164959 w 282539"/>
                <a:gd name="connsiteY1443" fmla="*/ 205971 h 268659"/>
                <a:gd name="connsiteX1444" fmla="*/ 166373 w 282539"/>
                <a:gd name="connsiteY1444" fmla="*/ 205971 h 268659"/>
                <a:gd name="connsiteX1445" fmla="*/ 168027 w 282539"/>
                <a:gd name="connsiteY1445" fmla="*/ 207858 h 268659"/>
                <a:gd name="connsiteX1446" fmla="*/ 166137 w 282539"/>
                <a:gd name="connsiteY1446" fmla="*/ 209511 h 268659"/>
                <a:gd name="connsiteX1447" fmla="*/ 168027 w 282539"/>
                <a:gd name="connsiteY1447" fmla="*/ 209511 h 268659"/>
                <a:gd name="connsiteX1448" fmla="*/ 169205 w 282539"/>
                <a:gd name="connsiteY1448" fmla="*/ 209511 h 268659"/>
                <a:gd name="connsiteX1449" fmla="*/ 165665 w 282539"/>
                <a:gd name="connsiteY1449" fmla="*/ 210926 h 268659"/>
                <a:gd name="connsiteX1450" fmla="*/ 168499 w 282539"/>
                <a:gd name="connsiteY1450" fmla="*/ 210926 h 268659"/>
                <a:gd name="connsiteX1451" fmla="*/ 168499 w 282539"/>
                <a:gd name="connsiteY1451" fmla="*/ 210926 h 268659"/>
                <a:gd name="connsiteX1452" fmla="*/ 166846 w 282539"/>
                <a:gd name="connsiteY1452" fmla="*/ 212343 h 268659"/>
                <a:gd name="connsiteX1453" fmla="*/ 166846 w 282539"/>
                <a:gd name="connsiteY1453" fmla="*/ 214230 h 268659"/>
                <a:gd name="connsiteX1454" fmla="*/ 164014 w 282539"/>
                <a:gd name="connsiteY1454" fmla="*/ 214230 h 268659"/>
                <a:gd name="connsiteX1455" fmla="*/ 161891 w 282539"/>
                <a:gd name="connsiteY1455" fmla="*/ 215883 h 268659"/>
                <a:gd name="connsiteX1456" fmla="*/ 163778 w 282539"/>
                <a:gd name="connsiteY1456" fmla="*/ 215883 h 268659"/>
                <a:gd name="connsiteX1457" fmla="*/ 163778 w 282539"/>
                <a:gd name="connsiteY1457" fmla="*/ 215883 h 268659"/>
                <a:gd name="connsiteX1458" fmla="*/ 165665 w 282539"/>
                <a:gd name="connsiteY1458" fmla="*/ 215883 h 268659"/>
                <a:gd name="connsiteX1459" fmla="*/ 168263 w 282539"/>
                <a:gd name="connsiteY1459" fmla="*/ 215883 h 268659"/>
                <a:gd name="connsiteX1460" fmla="*/ 169677 w 282539"/>
                <a:gd name="connsiteY1460" fmla="*/ 215883 h 268659"/>
                <a:gd name="connsiteX1461" fmla="*/ 167554 w 282539"/>
                <a:gd name="connsiteY1461" fmla="*/ 215883 h 268659"/>
                <a:gd name="connsiteX1462" fmla="*/ 167554 w 282539"/>
                <a:gd name="connsiteY1462" fmla="*/ 215883 h 268659"/>
                <a:gd name="connsiteX1463" fmla="*/ 165431 w 282539"/>
                <a:gd name="connsiteY1463" fmla="*/ 215883 h 268659"/>
                <a:gd name="connsiteX1464" fmla="*/ 165431 w 282539"/>
                <a:gd name="connsiteY1464" fmla="*/ 218951 h 268659"/>
                <a:gd name="connsiteX1465" fmla="*/ 167082 w 282539"/>
                <a:gd name="connsiteY1465" fmla="*/ 218951 h 268659"/>
                <a:gd name="connsiteX1466" fmla="*/ 168968 w 282539"/>
                <a:gd name="connsiteY1466" fmla="*/ 218951 h 268659"/>
                <a:gd name="connsiteX1467" fmla="*/ 168968 w 282539"/>
                <a:gd name="connsiteY1467" fmla="*/ 221546 h 268659"/>
                <a:gd name="connsiteX1468" fmla="*/ 168968 w 282539"/>
                <a:gd name="connsiteY1468" fmla="*/ 221546 h 268659"/>
                <a:gd name="connsiteX1469" fmla="*/ 167554 w 282539"/>
                <a:gd name="connsiteY1469" fmla="*/ 223905 h 268659"/>
                <a:gd name="connsiteX1470" fmla="*/ 169441 w 282539"/>
                <a:gd name="connsiteY1470" fmla="*/ 223905 h 268659"/>
                <a:gd name="connsiteX1471" fmla="*/ 171094 w 282539"/>
                <a:gd name="connsiteY1471" fmla="*/ 223905 h 268659"/>
                <a:gd name="connsiteX1472" fmla="*/ 172981 w 282539"/>
                <a:gd name="connsiteY1472" fmla="*/ 223905 h 268659"/>
                <a:gd name="connsiteX1473" fmla="*/ 174632 w 282539"/>
                <a:gd name="connsiteY1473" fmla="*/ 223905 h 268659"/>
                <a:gd name="connsiteX1474" fmla="*/ 174632 w 282539"/>
                <a:gd name="connsiteY1474" fmla="*/ 223905 h 268659"/>
                <a:gd name="connsiteX1475" fmla="*/ 171331 w 282539"/>
                <a:gd name="connsiteY1475" fmla="*/ 226264 h 268659"/>
                <a:gd name="connsiteX1476" fmla="*/ 171331 w 282539"/>
                <a:gd name="connsiteY1476" fmla="*/ 226264 h 268659"/>
                <a:gd name="connsiteX1477" fmla="*/ 169677 w 282539"/>
                <a:gd name="connsiteY1477" fmla="*/ 227682 h 268659"/>
                <a:gd name="connsiteX1478" fmla="*/ 172509 w 282539"/>
                <a:gd name="connsiteY1478" fmla="*/ 227682 h 268659"/>
                <a:gd name="connsiteX1479" fmla="*/ 170858 w 282539"/>
                <a:gd name="connsiteY1479" fmla="*/ 227682 h 268659"/>
                <a:gd name="connsiteX1480" fmla="*/ 169441 w 282539"/>
                <a:gd name="connsiteY1480" fmla="*/ 229096 h 268659"/>
                <a:gd name="connsiteX1481" fmla="*/ 171800 w 282539"/>
                <a:gd name="connsiteY1481" fmla="*/ 229096 h 268659"/>
                <a:gd name="connsiteX1482" fmla="*/ 171800 w 282539"/>
                <a:gd name="connsiteY1482" fmla="*/ 230986 h 268659"/>
                <a:gd name="connsiteX1483" fmla="*/ 171800 w 282539"/>
                <a:gd name="connsiteY1483" fmla="*/ 230986 h 268659"/>
                <a:gd name="connsiteX1484" fmla="*/ 171800 w 282539"/>
                <a:gd name="connsiteY1484" fmla="*/ 230986 h 268659"/>
                <a:gd name="connsiteX1485" fmla="*/ 173453 w 282539"/>
                <a:gd name="connsiteY1485" fmla="*/ 230986 h 268659"/>
                <a:gd name="connsiteX1486" fmla="*/ 173453 w 282539"/>
                <a:gd name="connsiteY1486" fmla="*/ 230986 h 268659"/>
                <a:gd name="connsiteX1487" fmla="*/ 175813 w 282539"/>
                <a:gd name="connsiteY1487" fmla="*/ 230986 h 268659"/>
                <a:gd name="connsiteX1488" fmla="*/ 241650 w 282539"/>
                <a:gd name="connsiteY1488" fmla="*/ 244907 h 268659"/>
                <a:gd name="connsiteX1489" fmla="*/ 254627 w 282539"/>
                <a:gd name="connsiteY1489" fmla="*/ 200544 h 268659"/>
                <a:gd name="connsiteX1490" fmla="*/ 254627 w 282539"/>
                <a:gd name="connsiteY1490" fmla="*/ 199363 h 268659"/>
                <a:gd name="connsiteX1491" fmla="*/ 254627 w 282539"/>
                <a:gd name="connsiteY1491" fmla="*/ 200544 h 268659"/>
                <a:gd name="connsiteX1492" fmla="*/ 261707 w 282539"/>
                <a:gd name="connsiteY1492" fmla="*/ 163967 h 268659"/>
                <a:gd name="connsiteX1493" fmla="*/ 264303 w 282539"/>
                <a:gd name="connsiteY1493" fmla="*/ 163967 h 268659"/>
                <a:gd name="connsiteX1494" fmla="*/ 264303 w 282539"/>
                <a:gd name="connsiteY1494" fmla="*/ 165857 h 268659"/>
                <a:gd name="connsiteX1495" fmla="*/ 261235 w 282539"/>
                <a:gd name="connsiteY1495" fmla="*/ 165857 h 268659"/>
                <a:gd name="connsiteX1496" fmla="*/ 261235 w 282539"/>
                <a:gd name="connsiteY1496" fmla="*/ 165857 h 268659"/>
                <a:gd name="connsiteX1497" fmla="*/ 259820 w 282539"/>
                <a:gd name="connsiteY1497" fmla="*/ 165857 h 268659"/>
                <a:gd name="connsiteX1498" fmla="*/ 261471 w 282539"/>
                <a:gd name="connsiteY1498" fmla="*/ 163967 h 268659"/>
                <a:gd name="connsiteX1499" fmla="*/ 52872 w 282539"/>
                <a:gd name="connsiteY1499" fmla="*/ 45981 h 268659"/>
                <a:gd name="connsiteX1500" fmla="*/ 51691 w 282539"/>
                <a:gd name="connsiteY1500" fmla="*/ 45981 h 268659"/>
                <a:gd name="connsiteX1501" fmla="*/ 52872 w 282539"/>
                <a:gd name="connsiteY1501" fmla="*/ 46926 h 268659"/>
                <a:gd name="connsiteX1502" fmla="*/ 23847 w 282539"/>
                <a:gd name="connsiteY1502" fmla="*/ 79726 h 268659"/>
                <a:gd name="connsiteX1503" fmla="*/ 20543 w 282539"/>
                <a:gd name="connsiteY1503" fmla="*/ 82085 h 268659"/>
                <a:gd name="connsiteX1504" fmla="*/ 20543 w 282539"/>
                <a:gd name="connsiteY1504" fmla="*/ 82085 h 268659"/>
                <a:gd name="connsiteX1505" fmla="*/ 23139 w 282539"/>
                <a:gd name="connsiteY1505" fmla="*/ 78781 h 268659"/>
                <a:gd name="connsiteX1506" fmla="*/ 19835 w 282539"/>
                <a:gd name="connsiteY1506" fmla="*/ 82321 h 268659"/>
                <a:gd name="connsiteX1507" fmla="*/ 24317 w 282539"/>
                <a:gd name="connsiteY1507" fmla="*/ 76895 h 268659"/>
                <a:gd name="connsiteX1508" fmla="*/ 25970 w 282539"/>
                <a:gd name="connsiteY1508" fmla="*/ 76895 h 268659"/>
                <a:gd name="connsiteX1509" fmla="*/ 24317 w 282539"/>
                <a:gd name="connsiteY1509" fmla="*/ 78545 h 268659"/>
                <a:gd name="connsiteX1510" fmla="*/ 23847 w 282539"/>
                <a:gd name="connsiteY1510" fmla="*/ 80671 h 268659"/>
                <a:gd name="connsiteX1511" fmla="*/ 67502 w 282539"/>
                <a:gd name="connsiteY1511" fmla="*/ 104738 h 268659"/>
                <a:gd name="connsiteX1512" fmla="*/ 67502 w 282539"/>
                <a:gd name="connsiteY1512" fmla="*/ 104738 h 268659"/>
                <a:gd name="connsiteX1513" fmla="*/ 67502 w 282539"/>
                <a:gd name="connsiteY1513" fmla="*/ 105683 h 268659"/>
                <a:gd name="connsiteX1514" fmla="*/ 86614 w 282539"/>
                <a:gd name="connsiteY1514" fmla="*/ 122200 h 268659"/>
                <a:gd name="connsiteX1515" fmla="*/ 84491 w 282539"/>
                <a:gd name="connsiteY1515" fmla="*/ 124325 h 268659"/>
                <a:gd name="connsiteX1516" fmla="*/ 86614 w 282539"/>
                <a:gd name="connsiteY1516" fmla="*/ 123144 h 268659"/>
                <a:gd name="connsiteX1517" fmla="*/ 94873 w 282539"/>
                <a:gd name="connsiteY1517" fmla="*/ 139898 h 268659"/>
                <a:gd name="connsiteX1518" fmla="*/ 94873 w 282539"/>
                <a:gd name="connsiteY1518" fmla="*/ 139898 h 268659"/>
                <a:gd name="connsiteX1519" fmla="*/ 94873 w 282539"/>
                <a:gd name="connsiteY1519" fmla="*/ 140842 h 268659"/>
                <a:gd name="connsiteX1520" fmla="*/ 125078 w 282539"/>
                <a:gd name="connsiteY1520" fmla="*/ 251515 h 268659"/>
                <a:gd name="connsiteX1521" fmla="*/ 125078 w 282539"/>
                <a:gd name="connsiteY1521" fmla="*/ 253166 h 268659"/>
                <a:gd name="connsiteX1522" fmla="*/ 125078 w 282539"/>
                <a:gd name="connsiteY1522" fmla="*/ 252457 h 268659"/>
                <a:gd name="connsiteX1523" fmla="*/ 148675 w 282539"/>
                <a:gd name="connsiteY1523" fmla="*/ 234523 h 268659"/>
                <a:gd name="connsiteX1524" fmla="*/ 148675 w 282539"/>
                <a:gd name="connsiteY1524" fmla="*/ 236176 h 268659"/>
                <a:gd name="connsiteX1525" fmla="*/ 148675 w 282539"/>
                <a:gd name="connsiteY1525" fmla="*/ 235468 h 268659"/>
                <a:gd name="connsiteX1526" fmla="*/ 148675 w 282539"/>
                <a:gd name="connsiteY1526" fmla="*/ 266615 h 268659"/>
                <a:gd name="connsiteX1527" fmla="*/ 146788 w 282539"/>
                <a:gd name="connsiteY1527" fmla="*/ 266615 h 268659"/>
                <a:gd name="connsiteX1528" fmla="*/ 146788 w 282539"/>
                <a:gd name="connsiteY1528" fmla="*/ 266615 h 268659"/>
                <a:gd name="connsiteX1529" fmla="*/ 147733 w 282539"/>
                <a:gd name="connsiteY1529" fmla="*/ 267560 h 268659"/>
                <a:gd name="connsiteX1530" fmla="*/ 200591 w 282539"/>
                <a:gd name="connsiteY1530" fmla="*/ 202195 h 268659"/>
                <a:gd name="connsiteX1531" fmla="*/ 200591 w 282539"/>
                <a:gd name="connsiteY1531" fmla="*/ 204321 h 268659"/>
                <a:gd name="connsiteX1532" fmla="*/ 199646 w 282539"/>
                <a:gd name="connsiteY1532" fmla="*/ 203140 h 268659"/>
                <a:gd name="connsiteX1533" fmla="*/ 204364 w 282539"/>
                <a:gd name="connsiteY1533" fmla="*/ 219893 h 268659"/>
                <a:gd name="connsiteX1534" fmla="*/ 204364 w 282539"/>
                <a:gd name="connsiteY1534" fmla="*/ 221546 h 268659"/>
                <a:gd name="connsiteX1535" fmla="*/ 203423 w 282539"/>
                <a:gd name="connsiteY1535" fmla="*/ 220838 h 268659"/>
                <a:gd name="connsiteX1536" fmla="*/ 204364 w 282539"/>
                <a:gd name="connsiteY1536" fmla="*/ 230277 h 268659"/>
                <a:gd name="connsiteX1537" fmla="*/ 206018 w 282539"/>
                <a:gd name="connsiteY1537" fmla="*/ 230277 h 268659"/>
                <a:gd name="connsiteX1538" fmla="*/ 202241 w 282539"/>
                <a:gd name="connsiteY1538" fmla="*/ 231219 h 268659"/>
                <a:gd name="connsiteX1539" fmla="*/ 237165 w 282539"/>
                <a:gd name="connsiteY1539" fmla="*/ 242784 h 268659"/>
                <a:gd name="connsiteX1540" fmla="*/ 237165 w 282539"/>
                <a:gd name="connsiteY1540" fmla="*/ 242784 h 268659"/>
                <a:gd name="connsiteX1541" fmla="*/ 237165 w 282539"/>
                <a:gd name="connsiteY1541" fmla="*/ 242784 h 268659"/>
                <a:gd name="connsiteX1542" fmla="*/ 235042 w 282539"/>
                <a:gd name="connsiteY1542" fmla="*/ 243726 h 268659"/>
                <a:gd name="connsiteX1543" fmla="*/ 244954 w 282539"/>
                <a:gd name="connsiteY1543" fmla="*/ 225792 h 268659"/>
                <a:gd name="connsiteX1544" fmla="*/ 244954 w 282539"/>
                <a:gd name="connsiteY1544" fmla="*/ 225792 h 268659"/>
                <a:gd name="connsiteX1545" fmla="*/ 242828 w 282539"/>
                <a:gd name="connsiteY1545" fmla="*/ 226737 h 268659"/>
                <a:gd name="connsiteX1546" fmla="*/ 254863 w 282539"/>
                <a:gd name="connsiteY1546" fmla="*/ 207622 h 268659"/>
                <a:gd name="connsiteX1547" fmla="*/ 254863 w 282539"/>
                <a:gd name="connsiteY1547" fmla="*/ 207622 h 268659"/>
                <a:gd name="connsiteX1548" fmla="*/ 252740 w 282539"/>
                <a:gd name="connsiteY1548" fmla="*/ 209039 h 268659"/>
                <a:gd name="connsiteX1549" fmla="*/ 254863 w 282539"/>
                <a:gd name="connsiteY1549" fmla="*/ 204557 h 268659"/>
                <a:gd name="connsiteX1550" fmla="*/ 253449 w 282539"/>
                <a:gd name="connsiteY1550" fmla="*/ 206207 h 268659"/>
                <a:gd name="connsiteX1551" fmla="*/ 252740 w 282539"/>
                <a:gd name="connsiteY1551" fmla="*/ 205499 h 268659"/>
                <a:gd name="connsiteX1552" fmla="*/ 178172 w 282539"/>
                <a:gd name="connsiteY1552" fmla="*/ 253874 h 268659"/>
                <a:gd name="connsiteX1553" fmla="*/ 178172 w 282539"/>
                <a:gd name="connsiteY1553" fmla="*/ 251985 h 268659"/>
                <a:gd name="connsiteX1554" fmla="*/ 176049 w 282539"/>
                <a:gd name="connsiteY1554" fmla="*/ 254816 h 268659"/>
                <a:gd name="connsiteX1555" fmla="*/ 279169 w 282539"/>
                <a:gd name="connsiteY1555" fmla="*/ 185442 h 268659"/>
                <a:gd name="connsiteX1556" fmla="*/ 279169 w 282539"/>
                <a:gd name="connsiteY1556" fmla="*/ 185442 h 268659"/>
                <a:gd name="connsiteX1557" fmla="*/ 277046 w 282539"/>
                <a:gd name="connsiteY1557" fmla="*/ 185442 h 268659"/>
                <a:gd name="connsiteX1558" fmla="*/ 229851 w 282539"/>
                <a:gd name="connsiteY1558" fmla="*/ 218951 h 268659"/>
                <a:gd name="connsiteX1559" fmla="*/ 229851 w 282539"/>
                <a:gd name="connsiteY1559" fmla="*/ 218951 h 268659"/>
                <a:gd name="connsiteX1560" fmla="*/ 227726 w 282539"/>
                <a:gd name="connsiteY1560" fmla="*/ 219893 h 268659"/>
                <a:gd name="connsiteX1561" fmla="*/ 171094 w 282539"/>
                <a:gd name="connsiteY1561" fmla="*/ 256233 h 268659"/>
                <a:gd name="connsiteX1562" fmla="*/ 169677 w 282539"/>
                <a:gd name="connsiteY1562" fmla="*/ 256233 h 268659"/>
                <a:gd name="connsiteX1563" fmla="*/ 168968 w 282539"/>
                <a:gd name="connsiteY1563" fmla="*/ 256233 h 268659"/>
                <a:gd name="connsiteX1564" fmla="*/ 171094 w 282539"/>
                <a:gd name="connsiteY1564" fmla="*/ 256233 h 268659"/>
                <a:gd name="connsiteX1565" fmla="*/ 171094 w 282539"/>
                <a:gd name="connsiteY1565" fmla="*/ 256233 h 268659"/>
                <a:gd name="connsiteX1566" fmla="*/ 172981 w 282539"/>
                <a:gd name="connsiteY1566" fmla="*/ 256233 h 268659"/>
                <a:gd name="connsiteX1567" fmla="*/ 172981 w 282539"/>
                <a:gd name="connsiteY1567" fmla="*/ 256233 h 268659"/>
                <a:gd name="connsiteX1568" fmla="*/ 171800 w 282539"/>
                <a:gd name="connsiteY1568" fmla="*/ 256233 h 268659"/>
                <a:gd name="connsiteX1569" fmla="*/ 175813 w 282539"/>
                <a:gd name="connsiteY1569" fmla="*/ 252930 h 268659"/>
                <a:gd name="connsiteX1570" fmla="*/ 175813 w 282539"/>
                <a:gd name="connsiteY1570" fmla="*/ 252930 h 268659"/>
                <a:gd name="connsiteX1571" fmla="*/ 172509 w 282539"/>
                <a:gd name="connsiteY1571" fmla="*/ 253638 h 268659"/>
                <a:gd name="connsiteX1572" fmla="*/ 212626 w 282539"/>
                <a:gd name="connsiteY1572" fmla="*/ 226737 h 268659"/>
                <a:gd name="connsiteX1573" fmla="*/ 212626 w 282539"/>
                <a:gd name="connsiteY1573" fmla="*/ 226737 h 268659"/>
                <a:gd name="connsiteX1574" fmla="*/ 216636 w 282539"/>
                <a:gd name="connsiteY1574" fmla="*/ 226737 h 268659"/>
                <a:gd name="connsiteX1575" fmla="*/ 209322 w 282539"/>
                <a:gd name="connsiteY1575" fmla="*/ 227445 h 268659"/>
                <a:gd name="connsiteX1576" fmla="*/ 174398 w 282539"/>
                <a:gd name="connsiteY1576" fmla="*/ 250334 h 268659"/>
                <a:gd name="connsiteX1577" fmla="*/ 176049 w 282539"/>
                <a:gd name="connsiteY1577" fmla="*/ 250334 h 268659"/>
                <a:gd name="connsiteX1578" fmla="*/ 176049 w 282539"/>
                <a:gd name="connsiteY1578" fmla="*/ 250334 h 268659"/>
                <a:gd name="connsiteX1579" fmla="*/ 171094 w 282539"/>
                <a:gd name="connsiteY1579" fmla="*/ 251279 h 268659"/>
                <a:gd name="connsiteX1580" fmla="*/ 150801 w 282539"/>
                <a:gd name="connsiteY1580" fmla="*/ 264256 h 268659"/>
                <a:gd name="connsiteX1581" fmla="*/ 150801 w 282539"/>
                <a:gd name="connsiteY1581" fmla="*/ 264256 h 268659"/>
                <a:gd name="connsiteX1582" fmla="*/ 148203 w 282539"/>
                <a:gd name="connsiteY1582" fmla="*/ 265201 h 268659"/>
                <a:gd name="connsiteX1583" fmla="*/ 210972 w 282539"/>
                <a:gd name="connsiteY1583" fmla="*/ 224850 h 268659"/>
                <a:gd name="connsiteX1584" fmla="*/ 210972 w 282539"/>
                <a:gd name="connsiteY1584" fmla="*/ 222488 h 268659"/>
                <a:gd name="connsiteX1585" fmla="*/ 209558 w 282539"/>
                <a:gd name="connsiteY1585" fmla="*/ 222488 h 268659"/>
                <a:gd name="connsiteX1586" fmla="*/ 214985 w 282539"/>
                <a:gd name="connsiteY1586" fmla="*/ 222488 h 268659"/>
                <a:gd name="connsiteX1587" fmla="*/ 212626 w 282539"/>
                <a:gd name="connsiteY1587" fmla="*/ 223905 h 268659"/>
                <a:gd name="connsiteX1588" fmla="*/ 212626 w 282539"/>
                <a:gd name="connsiteY1588" fmla="*/ 225556 h 268659"/>
                <a:gd name="connsiteX1589" fmla="*/ 212626 w 282539"/>
                <a:gd name="connsiteY1589" fmla="*/ 225556 h 268659"/>
                <a:gd name="connsiteX1590" fmla="*/ 212626 w 282539"/>
                <a:gd name="connsiteY1590" fmla="*/ 226973 h 268659"/>
                <a:gd name="connsiteX1591" fmla="*/ 212626 w 282539"/>
                <a:gd name="connsiteY1591" fmla="*/ 226973 h 268659"/>
                <a:gd name="connsiteX1592" fmla="*/ 208377 w 282539"/>
                <a:gd name="connsiteY1592" fmla="*/ 225792 h 268659"/>
                <a:gd name="connsiteX1593" fmla="*/ 254863 w 282539"/>
                <a:gd name="connsiteY1593" fmla="*/ 196295 h 268659"/>
                <a:gd name="connsiteX1594" fmla="*/ 256280 w 282539"/>
                <a:gd name="connsiteY1594" fmla="*/ 196295 h 268659"/>
                <a:gd name="connsiteX1595" fmla="*/ 252268 w 282539"/>
                <a:gd name="connsiteY1595" fmla="*/ 197240 h 268659"/>
                <a:gd name="connsiteX1596" fmla="*/ 205782 w 282539"/>
                <a:gd name="connsiteY1596" fmla="*/ 228860 h 268659"/>
                <a:gd name="connsiteX1597" fmla="*/ 207432 w 282539"/>
                <a:gd name="connsiteY1597" fmla="*/ 228860 h 268659"/>
                <a:gd name="connsiteX1598" fmla="*/ 207432 w 282539"/>
                <a:gd name="connsiteY1598" fmla="*/ 228860 h 268659"/>
                <a:gd name="connsiteX1599" fmla="*/ 203186 w 282539"/>
                <a:gd name="connsiteY1599" fmla="*/ 229805 h 268659"/>
                <a:gd name="connsiteX1600" fmla="*/ 153866 w 282539"/>
                <a:gd name="connsiteY1600" fmla="*/ 260010 h 268659"/>
                <a:gd name="connsiteX1601" fmla="*/ 153866 w 282539"/>
                <a:gd name="connsiteY1601" fmla="*/ 260010 h 268659"/>
                <a:gd name="connsiteX1602" fmla="*/ 151271 w 282539"/>
                <a:gd name="connsiteY1602" fmla="*/ 261424 h 268659"/>
                <a:gd name="connsiteX1603" fmla="*/ 151271 w 282539"/>
                <a:gd name="connsiteY1603" fmla="*/ 260952 h 268659"/>
                <a:gd name="connsiteX1604" fmla="*/ 175104 w 282539"/>
                <a:gd name="connsiteY1604" fmla="*/ 246558 h 268659"/>
                <a:gd name="connsiteX1605" fmla="*/ 176521 w 282539"/>
                <a:gd name="connsiteY1605" fmla="*/ 246558 h 268659"/>
                <a:gd name="connsiteX1606" fmla="*/ 172509 w 282539"/>
                <a:gd name="connsiteY1606" fmla="*/ 247503 h 268659"/>
                <a:gd name="connsiteX1607" fmla="*/ 160946 w 282539"/>
                <a:gd name="connsiteY1607" fmla="*/ 255525 h 268659"/>
                <a:gd name="connsiteX1608" fmla="*/ 157406 w 282539"/>
                <a:gd name="connsiteY1608" fmla="*/ 255525 h 268659"/>
                <a:gd name="connsiteX1609" fmla="*/ 160238 w 282539"/>
                <a:gd name="connsiteY1609" fmla="*/ 255525 h 268659"/>
                <a:gd name="connsiteX1610" fmla="*/ 158351 w 282539"/>
                <a:gd name="connsiteY1610" fmla="*/ 256233 h 268659"/>
                <a:gd name="connsiteX1611" fmla="*/ 215927 w 282539"/>
                <a:gd name="connsiteY1611" fmla="*/ 216589 h 268659"/>
                <a:gd name="connsiteX1612" fmla="*/ 215927 w 282539"/>
                <a:gd name="connsiteY1612" fmla="*/ 216589 h 268659"/>
                <a:gd name="connsiteX1613" fmla="*/ 214513 w 282539"/>
                <a:gd name="connsiteY1613" fmla="*/ 216589 h 268659"/>
                <a:gd name="connsiteX1614" fmla="*/ 215927 w 282539"/>
                <a:gd name="connsiteY1614" fmla="*/ 218242 h 268659"/>
                <a:gd name="connsiteX1615" fmla="*/ 215927 w 282539"/>
                <a:gd name="connsiteY1615" fmla="*/ 218242 h 268659"/>
                <a:gd name="connsiteX1616" fmla="*/ 212859 w 282539"/>
                <a:gd name="connsiteY1616" fmla="*/ 218242 h 268659"/>
                <a:gd name="connsiteX1617" fmla="*/ 214276 w 282539"/>
                <a:gd name="connsiteY1617" fmla="*/ 218242 h 268659"/>
                <a:gd name="connsiteX1618" fmla="*/ 209794 w 282539"/>
                <a:gd name="connsiteY1618" fmla="*/ 218242 h 268659"/>
                <a:gd name="connsiteX1619" fmla="*/ 211681 w 282539"/>
                <a:gd name="connsiteY1619" fmla="*/ 218242 h 268659"/>
                <a:gd name="connsiteX1620" fmla="*/ 211681 w 282539"/>
                <a:gd name="connsiteY1620" fmla="*/ 218242 h 268659"/>
                <a:gd name="connsiteX1621" fmla="*/ 214040 w 282539"/>
                <a:gd name="connsiteY1621" fmla="*/ 218242 h 268659"/>
                <a:gd name="connsiteX1622" fmla="*/ 214040 w 282539"/>
                <a:gd name="connsiteY1622" fmla="*/ 218242 h 268659"/>
                <a:gd name="connsiteX1623" fmla="*/ 215457 w 282539"/>
                <a:gd name="connsiteY1623" fmla="*/ 216825 h 268659"/>
                <a:gd name="connsiteX1624" fmla="*/ 213095 w 282539"/>
                <a:gd name="connsiteY1624" fmla="*/ 216825 h 268659"/>
                <a:gd name="connsiteX1625" fmla="*/ 214276 w 282539"/>
                <a:gd name="connsiteY1625" fmla="*/ 217534 h 268659"/>
                <a:gd name="connsiteX1626" fmla="*/ 173926 w 282539"/>
                <a:gd name="connsiteY1626" fmla="*/ 246322 h 268659"/>
                <a:gd name="connsiteX1627" fmla="*/ 171564 w 282539"/>
                <a:gd name="connsiteY1627" fmla="*/ 246322 h 268659"/>
                <a:gd name="connsiteX1628" fmla="*/ 171564 w 282539"/>
                <a:gd name="connsiteY1628" fmla="*/ 246322 h 268659"/>
                <a:gd name="connsiteX1629" fmla="*/ 175576 w 282539"/>
                <a:gd name="connsiteY1629" fmla="*/ 246322 h 268659"/>
                <a:gd name="connsiteX1630" fmla="*/ 175576 w 282539"/>
                <a:gd name="connsiteY1630" fmla="*/ 246322 h 268659"/>
                <a:gd name="connsiteX1631" fmla="*/ 280114 w 282539"/>
                <a:gd name="connsiteY1631" fmla="*/ 173879 h 268659"/>
                <a:gd name="connsiteX1632" fmla="*/ 280114 w 282539"/>
                <a:gd name="connsiteY1632" fmla="*/ 173879 h 268659"/>
                <a:gd name="connsiteX1633" fmla="*/ 277518 w 282539"/>
                <a:gd name="connsiteY1633" fmla="*/ 174824 h 268659"/>
                <a:gd name="connsiteX1634" fmla="*/ 256516 w 282539"/>
                <a:gd name="connsiteY1634" fmla="*/ 189218 h 268659"/>
                <a:gd name="connsiteX1635" fmla="*/ 256516 w 282539"/>
                <a:gd name="connsiteY1635" fmla="*/ 189218 h 268659"/>
                <a:gd name="connsiteX1636" fmla="*/ 253449 w 282539"/>
                <a:gd name="connsiteY1636" fmla="*/ 190160 h 268659"/>
                <a:gd name="connsiteX1637" fmla="*/ 160238 w 282539"/>
                <a:gd name="connsiteY1637" fmla="*/ 252693 h 268659"/>
                <a:gd name="connsiteX1638" fmla="*/ 161891 w 282539"/>
                <a:gd name="connsiteY1638" fmla="*/ 252693 h 268659"/>
                <a:gd name="connsiteX1639" fmla="*/ 160238 w 282539"/>
                <a:gd name="connsiteY1639" fmla="*/ 252693 h 268659"/>
                <a:gd name="connsiteX1640" fmla="*/ 157170 w 282539"/>
                <a:gd name="connsiteY1640" fmla="*/ 253638 h 268659"/>
                <a:gd name="connsiteX1641" fmla="*/ 168263 w 282539"/>
                <a:gd name="connsiteY1641" fmla="*/ 246322 h 268659"/>
                <a:gd name="connsiteX1642" fmla="*/ 170149 w 282539"/>
                <a:gd name="connsiteY1642" fmla="*/ 246322 h 268659"/>
                <a:gd name="connsiteX1643" fmla="*/ 172272 w 282539"/>
                <a:gd name="connsiteY1643" fmla="*/ 246322 h 268659"/>
                <a:gd name="connsiteX1644" fmla="*/ 170386 w 282539"/>
                <a:gd name="connsiteY1644" fmla="*/ 247739 h 268659"/>
                <a:gd name="connsiteX1645" fmla="*/ 159532 w 282539"/>
                <a:gd name="connsiteY1645" fmla="*/ 252930 h 268659"/>
                <a:gd name="connsiteX1646" fmla="*/ 155992 w 282539"/>
                <a:gd name="connsiteY1646" fmla="*/ 252930 h 268659"/>
                <a:gd name="connsiteX1647" fmla="*/ 155992 w 282539"/>
                <a:gd name="connsiteY1647" fmla="*/ 252930 h 268659"/>
                <a:gd name="connsiteX1648" fmla="*/ 159296 w 282539"/>
                <a:gd name="connsiteY1648" fmla="*/ 251279 h 268659"/>
                <a:gd name="connsiteX1649" fmla="*/ 159296 w 282539"/>
                <a:gd name="connsiteY1649" fmla="*/ 253166 h 268659"/>
                <a:gd name="connsiteX1650" fmla="*/ 173453 w 282539"/>
                <a:gd name="connsiteY1650" fmla="*/ 242548 h 268659"/>
                <a:gd name="connsiteX1651" fmla="*/ 173453 w 282539"/>
                <a:gd name="connsiteY1651" fmla="*/ 243962 h 268659"/>
                <a:gd name="connsiteX1652" fmla="*/ 170386 w 282539"/>
                <a:gd name="connsiteY1652" fmla="*/ 243490 h 268659"/>
                <a:gd name="connsiteX1653" fmla="*/ 173453 w 282539"/>
                <a:gd name="connsiteY1653" fmla="*/ 242548 h 268659"/>
                <a:gd name="connsiteX1654" fmla="*/ 174868 w 282539"/>
                <a:gd name="connsiteY1654" fmla="*/ 242548 h 268659"/>
                <a:gd name="connsiteX1655" fmla="*/ 172272 w 282539"/>
                <a:gd name="connsiteY1655" fmla="*/ 242548 h 268659"/>
                <a:gd name="connsiteX1656" fmla="*/ 173690 w 282539"/>
                <a:gd name="connsiteY1656" fmla="*/ 242548 h 268659"/>
                <a:gd name="connsiteX1657" fmla="*/ 175576 w 282539"/>
                <a:gd name="connsiteY1657" fmla="*/ 242548 h 268659"/>
                <a:gd name="connsiteX1658" fmla="*/ 175576 w 282539"/>
                <a:gd name="connsiteY1658" fmla="*/ 242548 h 268659"/>
                <a:gd name="connsiteX1659" fmla="*/ 174162 w 282539"/>
                <a:gd name="connsiteY1659" fmla="*/ 242548 h 268659"/>
                <a:gd name="connsiteX1660" fmla="*/ 176521 w 282539"/>
                <a:gd name="connsiteY1660" fmla="*/ 242548 h 268659"/>
                <a:gd name="connsiteX1661" fmla="*/ 171094 w 282539"/>
                <a:gd name="connsiteY1661" fmla="*/ 242548 h 268659"/>
                <a:gd name="connsiteX1662" fmla="*/ 183129 w 282539"/>
                <a:gd name="connsiteY1662" fmla="*/ 236176 h 268659"/>
                <a:gd name="connsiteX1663" fmla="*/ 183129 w 282539"/>
                <a:gd name="connsiteY1663" fmla="*/ 237591 h 268659"/>
                <a:gd name="connsiteX1664" fmla="*/ 180767 w 282539"/>
                <a:gd name="connsiteY1664" fmla="*/ 236176 h 268659"/>
                <a:gd name="connsiteX1665" fmla="*/ 158115 w 282539"/>
                <a:gd name="connsiteY1665" fmla="*/ 252693 h 268659"/>
                <a:gd name="connsiteX1666" fmla="*/ 158115 w 282539"/>
                <a:gd name="connsiteY1666" fmla="*/ 251279 h 268659"/>
                <a:gd name="connsiteX1667" fmla="*/ 159532 w 282539"/>
                <a:gd name="connsiteY1667" fmla="*/ 251279 h 268659"/>
                <a:gd name="connsiteX1668" fmla="*/ 211209 w 282539"/>
                <a:gd name="connsiteY1668" fmla="*/ 216825 h 268659"/>
                <a:gd name="connsiteX1669" fmla="*/ 212626 w 282539"/>
                <a:gd name="connsiteY1669" fmla="*/ 216825 h 268659"/>
                <a:gd name="connsiteX1670" fmla="*/ 212626 w 282539"/>
                <a:gd name="connsiteY1670" fmla="*/ 216825 h 268659"/>
                <a:gd name="connsiteX1671" fmla="*/ 212626 w 282539"/>
                <a:gd name="connsiteY1671" fmla="*/ 216825 h 268659"/>
                <a:gd name="connsiteX1672" fmla="*/ 208849 w 282539"/>
                <a:gd name="connsiteY1672" fmla="*/ 216825 h 268659"/>
                <a:gd name="connsiteX1673" fmla="*/ 160946 w 282539"/>
                <a:gd name="connsiteY1673" fmla="*/ 249626 h 268659"/>
                <a:gd name="connsiteX1674" fmla="*/ 160946 w 282539"/>
                <a:gd name="connsiteY1674" fmla="*/ 249626 h 268659"/>
                <a:gd name="connsiteX1675" fmla="*/ 158587 w 282539"/>
                <a:gd name="connsiteY1675" fmla="*/ 249626 h 268659"/>
                <a:gd name="connsiteX1676" fmla="*/ 256989 w 282539"/>
                <a:gd name="connsiteY1676" fmla="*/ 184024 h 268659"/>
                <a:gd name="connsiteX1677" fmla="*/ 256989 w 282539"/>
                <a:gd name="connsiteY1677" fmla="*/ 185678 h 268659"/>
                <a:gd name="connsiteX1678" fmla="*/ 254627 w 282539"/>
                <a:gd name="connsiteY1678" fmla="*/ 184024 h 268659"/>
                <a:gd name="connsiteX1679" fmla="*/ 150565 w 282539"/>
                <a:gd name="connsiteY1679" fmla="*/ 254816 h 268659"/>
                <a:gd name="connsiteX1680" fmla="*/ 147733 w 282539"/>
                <a:gd name="connsiteY1680" fmla="*/ 254816 h 268659"/>
                <a:gd name="connsiteX1681" fmla="*/ 147733 w 282539"/>
                <a:gd name="connsiteY1681" fmla="*/ 254816 h 268659"/>
                <a:gd name="connsiteX1682" fmla="*/ 151271 w 282539"/>
                <a:gd name="connsiteY1682" fmla="*/ 254816 h 268659"/>
                <a:gd name="connsiteX1683" fmla="*/ 148675 w 282539"/>
                <a:gd name="connsiteY1683" fmla="*/ 254816 h 268659"/>
                <a:gd name="connsiteX1684" fmla="*/ 151979 w 282539"/>
                <a:gd name="connsiteY1684" fmla="*/ 252221 h 268659"/>
                <a:gd name="connsiteX1685" fmla="*/ 151979 w 282539"/>
                <a:gd name="connsiteY1685" fmla="*/ 253874 h 268659"/>
                <a:gd name="connsiteX1686" fmla="*/ 153866 w 282539"/>
                <a:gd name="connsiteY1686" fmla="*/ 253874 h 268659"/>
                <a:gd name="connsiteX1687" fmla="*/ 151979 w 282539"/>
                <a:gd name="connsiteY1687" fmla="*/ 255052 h 268659"/>
                <a:gd name="connsiteX1688" fmla="*/ 150329 w 282539"/>
                <a:gd name="connsiteY1688" fmla="*/ 257884 h 268659"/>
                <a:gd name="connsiteX1689" fmla="*/ 148203 w 282539"/>
                <a:gd name="connsiteY1689" fmla="*/ 256233 h 268659"/>
                <a:gd name="connsiteX1690" fmla="*/ 168027 w 282539"/>
                <a:gd name="connsiteY1690" fmla="*/ 243254 h 268659"/>
                <a:gd name="connsiteX1691" fmla="*/ 169913 w 282539"/>
                <a:gd name="connsiteY1691" fmla="*/ 243254 h 268659"/>
                <a:gd name="connsiteX1692" fmla="*/ 165665 w 282539"/>
                <a:gd name="connsiteY1692" fmla="*/ 243962 h 268659"/>
                <a:gd name="connsiteX1693" fmla="*/ 155047 w 282539"/>
                <a:gd name="connsiteY1693" fmla="*/ 251751 h 268659"/>
                <a:gd name="connsiteX1694" fmla="*/ 155047 w 282539"/>
                <a:gd name="connsiteY1694" fmla="*/ 251751 h 268659"/>
                <a:gd name="connsiteX1695" fmla="*/ 152688 w 282539"/>
                <a:gd name="connsiteY1695" fmla="*/ 252457 h 268659"/>
                <a:gd name="connsiteX1696" fmla="*/ 210972 w 282539"/>
                <a:gd name="connsiteY1696" fmla="*/ 214938 h 268659"/>
                <a:gd name="connsiteX1697" fmla="*/ 210972 w 282539"/>
                <a:gd name="connsiteY1697" fmla="*/ 214938 h 268659"/>
                <a:gd name="connsiteX1698" fmla="*/ 212626 w 282539"/>
                <a:gd name="connsiteY1698" fmla="*/ 214938 h 268659"/>
                <a:gd name="connsiteX1699" fmla="*/ 210972 w 282539"/>
                <a:gd name="connsiteY1699" fmla="*/ 214938 h 268659"/>
                <a:gd name="connsiteX1700" fmla="*/ 213332 w 282539"/>
                <a:gd name="connsiteY1700" fmla="*/ 214938 h 268659"/>
                <a:gd name="connsiteX1701" fmla="*/ 213332 w 282539"/>
                <a:gd name="connsiteY1701" fmla="*/ 214938 h 268659"/>
                <a:gd name="connsiteX1702" fmla="*/ 217108 w 282539"/>
                <a:gd name="connsiteY1702" fmla="*/ 213521 h 268659"/>
                <a:gd name="connsiteX1703" fmla="*/ 215221 w 282539"/>
                <a:gd name="connsiteY1703" fmla="*/ 215174 h 268659"/>
                <a:gd name="connsiteX1704" fmla="*/ 213332 w 282539"/>
                <a:gd name="connsiteY1704" fmla="*/ 215174 h 268659"/>
                <a:gd name="connsiteX1705" fmla="*/ 208613 w 282539"/>
                <a:gd name="connsiteY1705" fmla="*/ 215647 h 268659"/>
                <a:gd name="connsiteX1706" fmla="*/ 212859 w 282539"/>
                <a:gd name="connsiteY1706" fmla="*/ 214938 h 268659"/>
                <a:gd name="connsiteX1707" fmla="*/ 212859 w 282539"/>
                <a:gd name="connsiteY1707" fmla="*/ 216355 h 268659"/>
                <a:gd name="connsiteX1708" fmla="*/ 210500 w 282539"/>
                <a:gd name="connsiteY1708" fmla="*/ 214466 h 268659"/>
                <a:gd name="connsiteX1709" fmla="*/ 157642 w 282539"/>
                <a:gd name="connsiteY1709" fmla="*/ 249626 h 268659"/>
                <a:gd name="connsiteX1710" fmla="*/ 160001 w 282539"/>
                <a:gd name="connsiteY1710" fmla="*/ 249626 h 268659"/>
                <a:gd name="connsiteX1711" fmla="*/ 160001 w 282539"/>
                <a:gd name="connsiteY1711" fmla="*/ 249626 h 268659"/>
                <a:gd name="connsiteX1712" fmla="*/ 155283 w 282539"/>
                <a:gd name="connsiteY1712" fmla="*/ 249153 h 268659"/>
                <a:gd name="connsiteX1713" fmla="*/ 266189 w 282539"/>
                <a:gd name="connsiteY1713" fmla="*/ 176002 h 268659"/>
                <a:gd name="connsiteX1714" fmla="*/ 266189 w 282539"/>
                <a:gd name="connsiteY1714" fmla="*/ 176002 h 268659"/>
                <a:gd name="connsiteX1715" fmla="*/ 263830 w 282539"/>
                <a:gd name="connsiteY1715" fmla="*/ 175530 h 268659"/>
                <a:gd name="connsiteX1716" fmla="*/ 154811 w 282539"/>
                <a:gd name="connsiteY1716" fmla="*/ 251279 h 268659"/>
                <a:gd name="connsiteX1717" fmla="*/ 156700 w 282539"/>
                <a:gd name="connsiteY1717" fmla="*/ 251279 h 268659"/>
                <a:gd name="connsiteX1718" fmla="*/ 156700 w 282539"/>
                <a:gd name="connsiteY1718" fmla="*/ 251279 h 268659"/>
                <a:gd name="connsiteX1719" fmla="*/ 182184 w 282539"/>
                <a:gd name="connsiteY1719" fmla="*/ 232400 h 268659"/>
                <a:gd name="connsiteX1720" fmla="*/ 184071 w 282539"/>
                <a:gd name="connsiteY1720" fmla="*/ 232400 h 268659"/>
                <a:gd name="connsiteX1721" fmla="*/ 184071 w 282539"/>
                <a:gd name="connsiteY1721" fmla="*/ 233817 h 268659"/>
                <a:gd name="connsiteX1722" fmla="*/ 179825 w 282539"/>
                <a:gd name="connsiteY1722" fmla="*/ 232636 h 268659"/>
                <a:gd name="connsiteX1723" fmla="*/ 158587 w 282539"/>
                <a:gd name="connsiteY1723" fmla="*/ 248447 h 268659"/>
                <a:gd name="connsiteX1724" fmla="*/ 158587 w 282539"/>
                <a:gd name="connsiteY1724" fmla="*/ 246794 h 268659"/>
                <a:gd name="connsiteX1725" fmla="*/ 158587 w 282539"/>
                <a:gd name="connsiteY1725" fmla="*/ 247975 h 268659"/>
                <a:gd name="connsiteX1726" fmla="*/ 166846 w 282539"/>
                <a:gd name="connsiteY1726" fmla="*/ 243254 h 268659"/>
                <a:gd name="connsiteX1727" fmla="*/ 165195 w 282539"/>
                <a:gd name="connsiteY1727" fmla="*/ 243254 h 268659"/>
                <a:gd name="connsiteX1728" fmla="*/ 168027 w 282539"/>
                <a:gd name="connsiteY1728" fmla="*/ 241839 h 268659"/>
                <a:gd name="connsiteX1729" fmla="*/ 163778 w 282539"/>
                <a:gd name="connsiteY1729" fmla="*/ 242784 h 268659"/>
                <a:gd name="connsiteX1730" fmla="*/ 154574 w 282539"/>
                <a:gd name="connsiteY1730" fmla="*/ 250570 h 268659"/>
                <a:gd name="connsiteX1731" fmla="*/ 151507 w 282539"/>
                <a:gd name="connsiteY1731" fmla="*/ 251985 h 268659"/>
                <a:gd name="connsiteX1732" fmla="*/ 154102 w 282539"/>
                <a:gd name="connsiteY1732" fmla="*/ 250334 h 268659"/>
                <a:gd name="connsiteX1733" fmla="*/ 155992 w 282539"/>
                <a:gd name="connsiteY1733" fmla="*/ 250334 h 268659"/>
                <a:gd name="connsiteX1734" fmla="*/ 154102 w 282539"/>
                <a:gd name="connsiteY1734" fmla="*/ 250334 h 268659"/>
                <a:gd name="connsiteX1735" fmla="*/ 151507 w 282539"/>
                <a:gd name="connsiteY1735" fmla="*/ 250098 h 268659"/>
                <a:gd name="connsiteX1736" fmla="*/ 212859 w 282539"/>
                <a:gd name="connsiteY1736" fmla="*/ 211870 h 268659"/>
                <a:gd name="connsiteX1737" fmla="*/ 212859 w 282539"/>
                <a:gd name="connsiteY1737" fmla="*/ 211870 h 268659"/>
                <a:gd name="connsiteX1738" fmla="*/ 209794 w 282539"/>
                <a:gd name="connsiteY1738" fmla="*/ 211398 h 268659"/>
                <a:gd name="connsiteX1739" fmla="*/ 167554 w 282539"/>
                <a:gd name="connsiteY1739" fmla="*/ 240422 h 268659"/>
                <a:gd name="connsiteX1740" fmla="*/ 167554 w 282539"/>
                <a:gd name="connsiteY1740" fmla="*/ 240422 h 268659"/>
                <a:gd name="connsiteX1741" fmla="*/ 164486 w 282539"/>
                <a:gd name="connsiteY1741" fmla="*/ 239953 h 268659"/>
                <a:gd name="connsiteX1742" fmla="*/ 267843 w 282539"/>
                <a:gd name="connsiteY1742" fmla="*/ 169630 h 268659"/>
                <a:gd name="connsiteX1743" fmla="*/ 267843 w 282539"/>
                <a:gd name="connsiteY1743" fmla="*/ 169630 h 268659"/>
                <a:gd name="connsiteX1744" fmla="*/ 264775 w 282539"/>
                <a:gd name="connsiteY1744" fmla="*/ 170339 h 268659"/>
                <a:gd name="connsiteX1745" fmla="*/ 174868 w 282539"/>
                <a:gd name="connsiteY1745" fmla="*/ 233581 h 268659"/>
                <a:gd name="connsiteX1746" fmla="*/ 174868 w 282539"/>
                <a:gd name="connsiteY1746" fmla="*/ 234995 h 268659"/>
                <a:gd name="connsiteX1747" fmla="*/ 171800 w 282539"/>
                <a:gd name="connsiteY1747" fmla="*/ 234287 h 268659"/>
                <a:gd name="connsiteX1748" fmla="*/ 212390 w 282539"/>
                <a:gd name="connsiteY1748" fmla="*/ 208566 h 268659"/>
                <a:gd name="connsiteX1749" fmla="*/ 212390 w 282539"/>
                <a:gd name="connsiteY1749" fmla="*/ 206916 h 268659"/>
                <a:gd name="connsiteX1750" fmla="*/ 209322 w 282539"/>
                <a:gd name="connsiteY1750" fmla="*/ 209039 h 268659"/>
                <a:gd name="connsiteX1751" fmla="*/ 144429 w 282539"/>
                <a:gd name="connsiteY1751" fmla="*/ 249626 h 268659"/>
                <a:gd name="connsiteX1752" fmla="*/ 146080 w 282539"/>
                <a:gd name="connsiteY1752" fmla="*/ 249626 h 268659"/>
                <a:gd name="connsiteX1753" fmla="*/ 146080 w 282539"/>
                <a:gd name="connsiteY1753" fmla="*/ 249626 h 268659"/>
                <a:gd name="connsiteX1754" fmla="*/ 148203 w 282539"/>
                <a:gd name="connsiteY1754" fmla="*/ 247975 h 268659"/>
                <a:gd name="connsiteX1755" fmla="*/ 150801 w 282539"/>
                <a:gd name="connsiteY1755" fmla="*/ 247975 h 268659"/>
                <a:gd name="connsiteX1756" fmla="*/ 148911 w 282539"/>
                <a:gd name="connsiteY1756" fmla="*/ 247975 h 268659"/>
                <a:gd name="connsiteX1757" fmla="*/ 148911 w 282539"/>
                <a:gd name="connsiteY1757" fmla="*/ 247975 h 268659"/>
                <a:gd name="connsiteX1758" fmla="*/ 146788 w 282539"/>
                <a:gd name="connsiteY1758" fmla="*/ 249626 h 268659"/>
                <a:gd name="connsiteX1759" fmla="*/ 148675 w 282539"/>
                <a:gd name="connsiteY1759" fmla="*/ 249626 h 268659"/>
                <a:gd name="connsiteX1760" fmla="*/ 141834 w 282539"/>
                <a:gd name="connsiteY1760" fmla="*/ 252221 h 268659"/>
                <a:gd name="connsiteX1761" fmla="*/ 143721 w 282539"/>
                <a:gd name="connsiteY1761" fmla="*/ 252221 h 268659"/>
                <a:gd name="connsiteX1762" fmla="*/ 143721 w 282539"/>
                <a:gd name="connsiteY1762" fmla="*/ 252221 h 268659"/>
                <a:gd name="connsiteX1763" fmla="*/ 141834 w 282539"/>
                <a:gd name="connsiteY1763" fmla="*/ 252221 h 268659"/>
                <a:gd name="connsiteX1764" fmla="*/ 139944 w 282539"/>
                <a:gd name="connsiteY1764" fmla="*/ 252221 h 268659"/>
                <a:gd name="connsiteX1765" fmla="*/ 139944 w 282539"/>
                <a:gd name="connsiteY1765" fmla="*/ 252221 h 268659"/>
                <a:gd name="connsiteX1766" fmla="*/ 141125 w 282539"/>
                <a:gd name="connsiteY1766" fmla="*/ 252221 h 268659"/>
                <a:gd name="connsiteX1767" fmla="*/ 141361 w 282539"/>
                <a:gd name="connsiteY1767" fmla="*/ 250334 h 268659"/>
                <a:gd name="connsiteX1768" fmla="*/ 157170 w 282539"/>
                <a:gd name="connsiteY1768" fmla="*/ 242076 h 268659"/>
                <a:gd name="connsiteX1769" fmla="*/ 155519 w 282539"/>
                <a:gd name="connsiteY1769" fmla="*/ 242076 h 268659"/>
                <a:gd name="connsiteX1770" fmla="*/ 156934 w 282539"/>
                <a:gd name="connsiteY1770" fmla="*/ 240422 h 268659"/>
                <a:gd name="connsiteX1771" fmla="*/ 159059 w 282539"/>
                <a:gd name="connsiteY1771" fmla="*/ 239008 h 268659"/>
                <a:gd name="connsiteX1772" fmla="*/ 159059 w 282539"/>
                <a:gd name="connsiteY1772" fmla="*/ 240422 h 268659"/>
                <a:gd name="connsiteX1773" fmla="*/ 164723 w 282539"/>
                <a:gd name="connsiteY1773" fmla="*/ 240422 h 268659"/>
                <a:gd name="connsiteX1774" fmla="*/ 154102 w 282539"/>
                <a:gd name="connsiteY1774" fmla="*/ 242784 h 268659"/>
                <a:gd name="connsiteX1775" fmla="*/ 264775 w 282539"/>
                <a:gd name="connsiteY1775" fmla="*/ 167035 h 268659"/>
                <a:gd name="connsiteX1776" fmla="*/ 267370 w 282539"/>
                <a:gd name="connsiteY1776" fmla="*/ 167035 h 268659"/>
                <a:gd name="connsiteX1777" fmla="*/ 263830 w 282539"/>
                <a:gd name="connsiteY1777" fmla="*/ 167035 h 268659"/>
                <a:gd name="connsiteX1778" fmla="*/ 263830 w 282539"/>
                <a:gd name="connsiteY1778" fmla="*/ 167035 h 268659"/>
                <a:gd name="connsiteX1779" fmla="*/ 269966 w 282539"/>
                <a:gd name="connsiteY1779" fmla="*/ 165621 h 268659"/>
                <a:gd name="connsiteX1780" fmla="*/ 266662 w 282539"/>
                <a:gd name="connsiteY1780" fmla="*/ 168925 h 268659"/>
                <a:gd name="connsiteX1781" fmla="*/ 261471 w 282539"/>
                <a:gd name="connsiteY1781" fmla="*/ 167744 h 268659"/>
                <a:gd name="connsiteX1782" fmla="*/ 212153 w 282539"/>
                <a:gd name="connsiteY1782" fmla="*/ 206207 h 268659"/>
                <a:gd name="connsiteX1783" fmla="*/ 212153 w 282539"/>
                <a:gd name="connsiteY1783" fmla="*/ 206207 h 268659"/>
                <a:gd name="connsiteX1784" fmla="*/ 210972 w 282539"/>
                <a:gd name="connsiteY1784" fmla="*/ 208094 h 268659"/>
                <a:gd name="connsiteX1785" fmla="*/ 209086 w 282539"/>
                <a:gd name="connsiteY1785" fmla="*/ 206916 h 268659"/>
                <a:gd name="connsiteX1786" fmla="*/ 141361 w 282539"/>
                <a:gd name="connsiteY1786" fmla="*/ 253402 h 268659"/>
                <a:gd name="connsiteX1787" fmla="*/ 143721 w 282539"/>
                <a:gd name="connsiteY1787" fmla="*/ 253402 h 268659"/>
                <a:gd name="connsiteX1788" fmla="*/ 137349 w 282539"/>
                <a:gd name="connsiteY1788" fmla="*/ 254111 h 268659"/>
                <a:gd name="connsiteX1789" fmla="*/ 162833 w 282539"/>
                <a:gd name="connsiteY1789" fmla="*/ 238536 h 268659"/>
                <a:gd name="connsiteX1790" fmla="*/ 165901 w 282539"/>
                <a:gd name="connsiteY1790" fmla="*/ 238536 h 268659"/>
                <a:gd name="connsiteX1791" fmla="*/ 165901 w 282539"/>
                <a:gd name="connsiteY1791" fmla="*/ 238536 h 268659"/>
                <a:gd name="connsiteX1792" fmla="*/ 158823 w 282539"/>
                <a:gd name="connsiteY1792" fmla="*/ 239244 h 268659"/>
                <a:gd name="connsiteX1793" fmla="*/ 213568 w 282539"/>
                <a:gd name="connsiteY1793" fmla="*/ 205263 h 268659"/>
                <a:gd name="connsiteX1794" fmla="*/ 215457 w 282539"/>
                <a:gd name="connsiteY1794" fmla="*/ 205263 h 268659"/>
                <a:gd name="connsiteX1795" fmla="*/ 215457 w 282539"/>
                <a:gd name="connsiteY1795" fmla="*/ 205263 h 268659"/>
                <a:gd name="connsiteX1796" fmla="*/ 183835 w 282539"/>
                <a:gd name="connsiteY1796" fmla="*/ 224142 h 268659"/>
                <a:gd name="connsiteX1797" fmla="*/ 185961 w 282539"/>
                <a:gd name="connsiteY1797" fmla="*/ 224142 h 268659"/>
                <a:gd name="connsiteX1798" fmla="*/ 179825 w 282539"/>
                <a:gd name="connsiteY1798" fmla="*/ 224850 h 268659"/>
                <a:gd name="connsiteX1799" fmla="*/ 148439 w 282539"/>
                <a:gd name="connsiteY1799" fmla="*/ 247739 h 268659"/>
                <a:gd name="connsiteX1800" fmla="*/ 151034 w 282539"/>
                <a:gd name="connsiteY1800" fmla="*/ 246558 h 268659"/>
                <a:gd name="connsiteX1801" fmla="*/ 143484 w 282539"/>
                <a:gd name="connsiteY1801" fmla="*/ 248447 h 268659"/>
                <a:gd name="connsiteX1802" fmla="*/ 211209 w 282539"/>
                <a:gd name="connsiteY1802" fmla="*/ 205499 h 268659"/>
                <a:gd name="connsiteX1803" fmla="*/ 211209 w 282539"/>
                <a:gd name="connsiteY1803" fmla="*/ 205499 h 268659"/>
                <a:gd name="connsiteX1804" fmla="*/ 211209 w 282539"/>
                <a:gd name="connsiteY1804" fmla="*/ 205499 h 268659"/>
                <a:gd name="connsiteX1805" fmla="*/ 211209 w 282539"/>
                <a:gd name="connsiteY1805" fmla="*/ 205499 h 268659"/>
                <a:gd name="connsiteX1806" fmla="*/ 207196 w 282539"/>
                <a:gd name="connsiteY1806" fmla="*/ 206207 h 268659"/>
                <a:gd name="connsiteX1807" fmla="*/ 204128 w 282539"/>
                <a:gd name="connsiteY1807" fmla="*/ 208803 h 268659"/>
                <a:gd name="connsiteX1808" fmla="*/ 204128 w 282539"/>
                <a:gd name="connsiteY1808" fmla="*/ 208803 h 268659"/>
                <a:gd name="connsiteX1809" fmla="*/ 200119 w 282539"/>
                <a:gd name="connsiteY1809" fmla="*/ 209039 h 268659"/>
                <a:gd name="connsiteX1810" fmla="*/ 125314 w 282539"/>
                <a:gd name="connsiteY1810" fmla="*/ 259774 h 268659"/>
                <a:gd name="connsiteX1811" fmla="*/ 125314 w 282539"/>
                <a:gd name="connsiteY1811" fmla="*/ 259774 h 268659"/>
                <a:gd name="connsiteX1812" fmla="*/ 128146 w 282539"/>
                <a:gd name="connsiteY1812" fmla="*/ 258593 h 268659"/>
                <a:gd name="connsiteX1813" fmla="*/ 128146 w 282539"/>
                <a:gd name="connsiteY1813" fmla="*/ 258593 h 268659"/>
                <a:gd name="connsiteX1814" fmla="*/ 266898 w 282539"/>
                <a:gd name="connsiteY1814" fmla="*/ 159013 h 268659"/>
                <a:gd name="connsiteX1815" fmla="*/ 266898 w 282539"/>
                <a:gd name="connsiteY1815" fmla="*/ 159013 h 268659"/>
                <a:gd name="connsiteX1816" fmla="*/ 261471 w 282539"/>
                <a:gd name="connsiteY1816" fmla="*/ 159721 h 268659"/>
                <a:gd name="connsiteX1817" fmla="*/ 184544 w 282539"/>
                <a:gd name="connsiteY1817" fmla="*/ 218242 h 268659"/>
                <a:gd name="connsiteX1818" fmla="*/ 184544 w 282539"/>
                <a:gd name="connsiteY1818" fmla="*/ 218242 h 268659"/>
                <a:gd name="connsiteX1819" fmla="*/ 179825 w 282539"/>
                <a:gd name="connsiteY1819" fmla="*/ 218951 h 268659"/>
                <a:gd name="connsiteX1820" fmla="*/ 215694 w 282539"/>
                <a:gd name="connsiteY1820" fmla="*/ 196295 h 268659"/>
                <a:gd name="connsiteX1821" fmla="*/ 217344 w 282539"/>
                <a:gd name="connsiteY1821" fmla="*/ 196295 h 268659"/>
                <a:gd name="connsiteX1822" fmla="*/ 210972 w 282539"/>
                <a:gd name="connsiteY1822" fmla="*/ 197004 h 268659"/>
                <a:gd name="connsiteX1823" fmla="*/ 185961 w 282539"/>
                <a:gd name="connsiteY1823" fmla="*/ 215883 h 268659"/>
                <a:gd name="connsiteX1824" fmla="*/ 185961 w 282539"/>
                <a:gd name="connsiteY1824" fmla="*/ 213993 h 268659"/>
                <a:gd name="connsiteX1825" fmla="*/ 185961 w 282539"/>
                <a:gd name="connsiteY1825" fmla="*/ 213993 h 268659"/>
                <a:gd name="connsiteX1826" fmla="*/ 181240 w 282539"/>
                <a:gd name="connsiteY1826" fmla="*/ 216589 h 268659"/>
                <a:gd name="connsiteX1827" fmla="*/ 267606 w 282539"/>
                <a:gd name="connsiteY1827" fmla="*/ 152877 h 268659"/>
                <a:gd name="connsiteX1828" fmla="*/ 267606 w 282539"/>
                <a:gd name="connsiteY1828" fmla="*/ 154528 h 268659"/>
                <a:gd name="connsiteX1829" fmla="*/ 262888 w 282539"/>
                <a:gd name="connsiteY1829" fmla="*/ 153586 h 268659"/>
                <a:gd name="connsiteX1830" fmla="*/ 131450 w 282539"/>
                <a:gd name="connsiteY1830" fmla="*/ 249862 h 268659"/>
                <a:gd name="connsiteX1831" fmla="*/ 129327 w 282539"/>
                <a:gd name="connsiteY1831" fmla="*/ 251279 h 268659"/>
                <a:gd name="connsiteX1832" fmla="*/ 126731 w 282539"/>
                <a:gd name="connsiteY1832" fmla="*/ 250570 h 268659"/>
                <a:gd name="connsiteX1833" fmla="*/ 151743 w 282539"/>
                <a:gd name="connsiteY1833" fmla="*/ 234053 h 268659"/>
                <a:gd name="connsiteX1834" fmla="*/ 153866 w 282539"/>
                <a:gd name="connsiteY1834" fmla="*/ 232164 h 268659"/>
                <a:gd name="connsiteX1835" fmla="*/ 155992 w 282539"/>
                <a:gd name="connsiteY1835" fmla="*/ 232164 h 268659"/>
                <a:gd name="connsiteX1836" fmla="*/ 154574 w 282539"/>
                <a:gd name="connsiteY1836" fmla="*/ 232164 h 268659"/>
                <a:gd name="connsiteX1837" fmla="*/ 202005 w 282539"/>
                <a:gd name="connsiteY1837" fmla="*/ 198891 h 268659"/>
                <a:gd name="connsiteX1838" fmla="*/ 205309 w 282539"/>
                <a:gd name="connsiteY1838" fmla="*/ 197476 h 268659"/>
                <a:gd name="connsiteX1839" fmla="*/ 203659 w 282539"/>
                <a:gd name="connsiteY1839" fmla="*/ 199127 h 268659"/>
                <a:gd name="connsiteX1840" fmla="*/ 197287 w 282539"/>
                <a:gd name="connsiteY1840" fmla="*/ 199599 h 268659"/>
                <a:gd name="connsiteX1841" fmla="*/ 133573 w 282539"/>
                <a:gd name="connsiteY1841" fmla="*/ 242548 h 268659"/>
                <a:gd name="connsiteX1842" fmla="*/ 135698 w 282539"/>
                <a:gd name="connsiteY1842" fmla="*/ 242548 h 268659"/>
                <a:gd name="connsiteX1843" fmla="*/ 128854 w 282539"/>
                <a:gd name="connsiteY1843" fmla="*/ 243254 h 268659"/>
                <a:gd name="connsiteX1844" fmla="*/ 167318 w 282539"/>
                <a:gd name="connsiteY1844" fmla="*/ 220601 h 268659"/>
                <a:gd name="connsiteX1845" fmla="*/ 167318 w 282539"/>
                <a:gd name="connsiteY1845" fmla="*/ 220601 h 268659"/>
                <a:gd name="connsiteX1846" fmla="*/ 162600 w 282539"/>
                <a:gd name="connsiteY1846" fmla="*/ 221310 h 268659"/>
                <a:gd name="connsiteX1847" fmla="*/ 153396 w 282539"/>
                <a:gd name="connsiteY1847" fmla="*/ 229332 h 268659"/>
                <a:gd name="connsiteX1848" fmla="*/ 153396 w 282539"/>
                <a:gd name="connsiteY1848" fmla="*/ 229332 h 268659"/>
                <a:gd name="connsiteX1849" fmla="*/ 148675 w 282539"/>
                <a:gd name="connsiteY1849" fmla="*/ 230041 h 268659"/>
                <a:gd name="connsiteX1850" fmla="*/ 159765 w 282539"/>
                <a:gd name="connsiteY1850" fmla="*/ 224142 h 268659"/>
                <a:gd name="connsiteX1851" fmla="*/ 159765 w 282539"/>
                <a:gd name="connsiteY1851" fmla="*/ 222724 h 268659"/>
                <a:gd name="connsiteX1852" fmla="*/ 161891 w 282539"/>
                <a:gd name="connsiteY1852" fmla="*/ 222724 h 268659"/>
                <a:gd name="connsiteX1853" fmla="*/ 161891 w 282539"/>
                <a:gd name="connsiteY1853" fmla="*/ 222724 h 268659"/>
                <a:gd name="connsiteX1854" fmla="*/ 185488 w 282539"/>
                <a:gd name="connsiteY1854" fmla="*/ 205026 h 268659"/>
                <a:gd name="connsiteX1855" fmla="*/ 186903 w 282539"/>
                <a:gd name="connsiteY1855" fmla="*/ 205026 h 268659"/>
                <a:gd name="connsiteX1856" fmla="*/ 180767 w 282539"/>
                <a:gd name="connsiteY1856" fmla="*/ 205735 h 268659"/>
                <a:gd name="connsiteX1857" fmla="*/ 129799 w 282539"/>
                <a:gd name="connsiteY1857" fmla="*/ 242076 h 268659"/>
                <a:gd name="connsiteX1858" fmla="*/ 129799 w 282539"/>
                <a:gd name="connsiteY1858" fmla="*/ 242076 h 268659"/>
                <a:gd name="connsiteX1859" fmla="*/ 126023 w 282539"/>
                <a:gd name="connsiteY1859" fmla="*/ 243490 h 268659"/>
                <a:gd name="connsiteX1860" fmla="*/ 131686 w 282539"/>
                <a:gd name="connsiteY1860" fmla="*/ 242076 h 268659"/>
                <a:gd name="connsiteX1861" fmla="*/ 129563 w 282539"/>
                <a:gd name="connsiteY1861" fmla="*/ 243726 h 268659"/>
                <a:gd name="connsiteX1862" fmla="*/ 127673 w 282539"/>
                <a:gd name="connsiteY1862" fmla="*/ 243726 h 268659"/>
                <a:gd name="connsiteX1863" fmla="*/ 126967 w 282539"/>
                <a:gd name="connsiteY1863" fmla="*/ 243490 h 268659"/>
                <a:gd name="connsiteX1864" fmla="*/ 133336 w 282539"/>
                <a:gd name="connsiteY1864" fmla="*/ 239953 h 268659"/>
                <a:gd name="connsiteX1865" fmla="*/ 131922 w 282539"/>
                <a:gd name="connsiteY1865" fmla="*/ 241131 h 268659"/>
                <a:gd name="connsiteX1866" fmla="*/ 131922 w 282539"/>
                <a:gd name="connsiteY1866" fmla="*/ 239717 h 268659"/>
                <a:gd name="connsiteX1867" fmla="*/ 133809 w 282539"/>
                <a:gd name="connsiteY1867" fmla="*/ 239717 h 268659"/>
                <a:gd name="connsiteX1868" fmla="*/ 133809 w 282539"/>
                <a:gd name="connsiteY1868" fmla="*/ 239717 h 268659"/>
                <a:gd name="connsiteX1869" fmla="*/ 128618 w 282539"/>
                <a:gd name="connsiteY1869" fmla="*/ 241367 h 268659"/>
                <a:gd name="connsiteX1870" fmla="*/ 154338 w 282539"/>
                <a:gd name="connsiteY1870" fmla="*/ 224614 h 268659"/>
                <a:gd name="connsiteX1871" fmla="*/ 154338 w 282539"/>
                <a:gd name="connsiteY1871" fmla="*/ 224614 h 268659"/>
                <a:gd name="connsiteX1872" fmla="*/ 149620 w 282539"/>
                <a:gd name="connsiteY1872" fmla="*/ 226028 h 268659"/>
                <a:gd name="connsiteX1873" fmla="*/ 154338 w 282539"/>
                <a:gd name="connsiteY1873" fmla="*/ 224614 h 268659"/>
                <a:gd name="connsiteX1874" fmla="*/ 151507 w 282539"/>
                <a:gd name="connsiteY1874" fmla="*/ 224614 h 268659"/>
                <a:gd name="connsiteX1875" fmla="*/ 149856 w 282539"/>
                <a:gd name="connsiteY1875" fmla="*/ 227209 h 268659"/>
                <a:gd name="connsiteX1876" fmla="*/ 161182 w 282539"/>
                <a:gd name="connsiteY1876" fmla="*/ 219657 h 268659"/>
                <a:gd name="connsiteX1877" fmla="*/ 159532 w 282539"/>
                <a:gd name="connsiteY1877" fmla="*/ 219657 h 268659"/>
                <a:gd name="connsiteX1878" fmla="*/ 159532 w 282539"/>
                <a:gd name="connsiteY1878" fmla="*/ 219657 h 268659"/>
                <a:gd name="connsiteX1879" fmla="*/ 162127 w 282539"/>
                <a:gd name="connsiteY1879" fmla="*/ 219657 h 268659"/>
                <a:gd name="connsiteX1880" fmla="*/ 162127 w 282539"/>
                <a:gd name="connsiteY1880" fmla="*/ 219657 h 268659"/>
                <a:gd name="connsiteX1881" fmla="*/ 213095 w 282539"/>
                <a:gd name="connsiteY1881" fmla="*/ 180959 h 268659"/>
                <a:gd name="connsiteX1882" fmla="*/ 215927 w 282539"/>
                <a:gd name="connsiteY1882" fmla="*/ 180959 h 268659"/>
                <a:gd name="connsiteX1883" fmla="*/ 215927 w 282539"/>
                <a:gd name="connsiteY1883" fmla="*/ 180959 h 268659"/>
                <a:gd name="connsiteX1884" fmla="*/ 215927 w 282539"/>
                <a:gd name="connsiteY1884" fmla="*/ 180959 h 268659"/>
                <a:gd name="connsiteX1885" fmla="*/ 208613 w 282539"/>
                <a:gd name="connsiteY1885" fmla="*/ 183555 h 268659"/>
                <a:gd name="connsiteX1886" fmla="*/ 262888 w 282539"/>
                <a:gd name="connsiteY1886" fmla="*/ 143674 h 268659"/>
                <a:gd name="connsiteX1887" fmla="*/ 262888 w 282539"/>
                <a:gd name="connsiteY1887" fmla="*/ 143674 h 268659"/>
                <a:gd name="connsiteX1888" fmla="*/ 258403 w 282539"/>
                <a:gd name="connsiteY1888" fmla="*/ 146269 h 268659"/>
                <a:gd name="connsiteX1889" fmla="*/ 130977 w 282539"/>
                <a:gd name="connsiteY1889" fmla="*/ 238063 h 268659"/>
                <a:gd name="connsiteX1890" fmla="*/ 130977 w 282539"/>
                <a:gd name="connsiteY1890" fmla="*/ 239244 h 268659"/>
                <a:gd name="connsiteX1891" fmla="*/ 126495 w 282539"/>
                <a:gd name="connsiteY1891" fmla="*/ 241367 h 268659"/>
                <a:gd name="connsiteX1892" fmla="*/ 201769 w 282539"/>
                <a:gd name="connsiteY1892" fmla="*/ 188037 h 268659"/>
                <a:gd name="connsiteX1893" fmla="*/ 201769 w 282539"/>
                <a:gd name="connsiteY1893" fmla="*/ 188037 h 268659"/>
                <a:gd name="connsiteX1894" fmla="*/ 196342 w 282539"/>
                <a:gd name="connsiteY1894" fmla="*/ 191341 h 268659"/>
                <a:gd name="connsiteX1895" fmla="*/ 134045 w 282539"/>
                <a:gd name="connsiteY1895" fmla="*/ 233581 h 268659"/>
                <a:gd name="connsiteX1896" fmla="*/ 135226 w 282539"/>
                <a:gd name="connsiteY1896" fmla="*/ 233581 h 268659"/>
                <a:gd name="connsiteX1897" fmla="*/ 135226 w 282539"/>
                <a:gd name="connsiteY1897" fmla="*/ 233581 h 268659"/>
                <a:gd name="connsiteX1898" fmla="*/ 137821 w 282539"/>
                <a:gd name="connsiteY1898" fmla="*/ 232164 h 268659"/>
                <a:gd name="connsiteX1899" fmla="*/ 135698 w 282539"/>
                <a:gd name="connsiteY1899" fmla="*/ 233817 h 268659"/>
                <a:gd name="connsiteX1900" fmla="*/ 128618 w 282539"/>
                <a:gd name="connsiteY1900" fmla="*/ 236885 h 268659"/>
                <a:gd name="connsiteX1901" fmla="*/ 188792 w 282539"/>
                <a:gd name="connsiteY1901" fmla="*/ 196768 h 268659"/>
                <a:gd name="connsiteX1902" fmla="*/ 188792 w 282539"/>
                <a:gd name="connsiteY1902" fmla="*/ 196768 h 268659"/>
                <a:gd name="connsiteX1903" fmla="*/ 190915 w 282539"/>
                <a:gd name="connsiteY1903" fmla="*/ 196768 h 268659"/>
                <a:gd name="connsiteX1904" fmla="*/ 185725 w 282539"/>
                <a:gd name="connsiteY1904" fmla="*/ 201017 h 268659"/>
                <a:gd name="connsiteX1905" fmla="*/ 183362 w 282539"/>
                <a:gd name="connsiteY1905" fmla="*/ 200072 h 268659"/>
                <a:gd name="connsiteX1906" fmla="*/ 156700 w 282539"/>
                <a:gd name="connsiteY1906" fmla="*/ 218478 h 268659"/>
                <a:gd name="connsiteX1907" fmla="*/ 158115 w 282539"/>
                <a:gd name="connsiteY1907" fmla="*/ 218478 h 268659"/>
                <a:gd name="connsiteX1908" fmla="*/ 151271 w 282539"/>
                <a:gd name="connsiteY1908" fmla="*/ 221782 h 268659"/>
                <a:gd name="connsiteX1909" fmla="*/ 134281 w 282539"/>
                <a:gd name="connsiteY1909" fmla="*/ 232164 h 268659"/>
                <a:gd name="connsiteX1910" fmla="*/ 135935 w 282539"/>
                <a:gd name="connsiteY1910" fmla="*/ 232164 h 268659"/>
                <a:gd name="connsiteX1911" fmla="*/ 134517 w 282539"/>
                <a:gd name="connsiteY1911" fmla="*/ 233345 h 268659"/>
                <a:gd name="connsiteX1912" fmla="*/ 128854 w 282539"/>
                <a:gd name="connsiteY1912" fmla="*/ 235468 h 268659"/>
                <a:gd name="connsiteX1913" fmla="*/ 157878 w 282539"/>
                <a:gd name="connsiteY1913" fmla="*/ 216355 h 268659"/>
                <a:gd name="connsiteX1914" fmla="*/ 159296 w 282539"/>
                <a:gd name="connsiteY1914" fmla="*/ 216355 h 268659"/>
                <a:gd name="connsiteX1915" fmla="*/ 151507 w 282539"/>
                <a:gd name="connsiteY1915" fmla="*/ 219657 h 268659"/>
                <a:gd name="connsiteX1916" fmla="*/ 164014 w 282539"/>
                <a:gd name="connsiteY1916" fmla="*/ 211162 h 268659"/>
                <a:gd name="connsiteX1917" fmla="*/ 165901 w 282539"/>
                <a:gd name="connsiteY1917" fmla="*/ 211162 h 268659"/>
                <a:gd name="connsiteX1918" fmla="*/ 164014 w 282539"/>
                <a:gd name="connsiteY1918" fmla="*/ 211162 h 268659"/>
                <a:gd name="connsiteX1919" fmla="*/ 157642 w 282539"/>
                <a:gd name="connsiteY1919" fmla="*/ 214466 h 268659"/>
                <a:gd name="connsiteX1920" fmla="*/ 164014 w 282539"/>
                <a:gd name="connsiteY1920" fmla="*/ 213288 h 268659"/>
                <a:gd name="connsiteX1921" fmla="*/ 164014 w 282539"/>
                <a:gd name="connsiteY1921" fmla="*/ 211870 h 268659"/>
                <a:gd name="connsiteX1922" fmla="*/ 157170 w 282539"/>
                <a:gd name="connsiteY1922" fmla="*/ 216589 h 268659"/>
                <a:gd name="connsiteX1923" fmla="*/ 140417 w 282539"/>
                <a:gd name="connsiteY1923" fmla="*/ 229096 h 268659"/>
                <a:gd name="connsiteX1924" fmla="*/ 140417 w 282539"/>
                <a:gd name="connsiteY1924" fmla="*/ 229096 h 268659"/>
                <a:gd name="connsiteX1925" fmla="*/ 133103 w 282539"/>
                <a:gd name="connsiteY1925" fmla="*/ 232636 h 268659"/>
                <a:gd name="connsiteX1926" fmla="*/ 160238 w 282539"/>
                <a:gd name="connsiteY1926" fmla="*/ 214466 h 268659"/>
                <a:gd name="connsiteX1927" fmla="*/ 160238 w 282539"/>
                <a:gd name="connsiteY1927" fmla="*/ 214466 h 268659"/>
                <a:gd name="connsiteX1928" fmla="*/ 152924 w 282539"/>
                <a:gd name="connsiteY1928" fmla="*/ 217770 h 268659"/>
                <a:gd name="connsiteX1929" fmla="*/ 156934 w 282539"/>
                <a:gd name="connsiteY1929" fmla="*/ 214466 h 268659"/>
                <a:gd name="connsiteX1930" fmla="*/ 160946 w 282539"/>
                <a:gd name="connsiteY1930" fmla="*/ 214466 h 268659"/>
                <a:gd name="connsiteX1931" fmla="*/ 158587 w 282539"/>
                <a:gd name="connsiteY1931" fmla="*/ 215883 h 268659"/>
                <a:gd name="connsiteX1932" fmla="*/ 157170 w 282539"/>
                <a:gd name="connsiteY1932" fmla="*/ 215883 h 268659"/>
                <a:gd name="connsiteX1933" fmla="*/ 157170 w 282539"/>
                <a:gd name="connsiteY1933" fmla="*/ 215883 h 268659"/>
                <a:gd name="connsiteX1934" fmla="*/ 158823 w 282539"/>
                <a:gd name="connsiteY1934" fmla="*/ 213993 h 268659"/>
                <a:gd name="connsiteX1935" fmla="*/ 160710 w 282539"/>
                <a:gd name="connsiteY1935" fmla="*/ 213993 h 268659"/>
                <a:gd name="connsiteX1936" fmla="*/ 149620 w 282539"/>
                <a:gd name="connsiteY1936" fmla="*/ 218006 h 268659"/>
                <a:gd name="connsiteX1937" fmla="*/ 160946 w 282539"/>
                <a:gd name="connsiteY1937" fmla="*/ 211398 h 268659"/>
                <a:gd name="connsiteX1938" fmla="*/ 160946 w 282539"/>
                <a:gd name="connsiteY1938" fmla="*/ 212815 h 268659"/>
                <a:gd name="connsiteX1939" fmla="*/ 153633 w 282539"/>
                <a:gd name="connsiteY1939" fmla="*/ 214938 h 268659"/>
                <a:gd name="connsiteX1940" fmla="*/ 128854 w 282539"/>
                <a:gd name="connsiteY1940" fmla="*/ 234995 h 268659"/>
                <a:gd name="connsiteX1941" fmla="*/ 128854 w 282539"/>
                <a:gd name="connsiteY1941" fmla="*/ 236413 h 268659"/>
                <a:gd name="connsiteX1942" fmla="*/ 121538 w 282539"/>
                <a:gd name="connsiteY1942" fmla="*/ 237591 h 268659"/>
                <a:gd name="connsiteX1943" fmla="*/ 139708 w 282539"/>
                <a:gd name="connsiteY1943" fmla="*/ 227682 h 268659"/>
                <a:gd name="connsiteX1944" fmla="*/ 141598 w 282539"/>
                <a:gd name="connsiteY1944" fmla="*/ 227682 h 268659"/>
                <a:gd name="connsiteX1945" fmla="*/ 132394 w 282539"/>
                <a:gd name="connsiteY1945" fmla="*/ 230277 h 268659"/>
                <a:gd name="connsiteX1946" fmla="*/ 131213 w 282539"/>
                <a:gd name="connsiteY1946" fmla="*/ 232164 h 268659"/>
                <a:gd name="connsiteX1947" fmla="*/ 133809 w 282539"/>
                <a:gd name="connsiteY1947" fmla="*/ 232164 h 268659"/>
                <a:gd name="connsiteX1948" fmla="*/ 133809 w 282539"/>
                <a:gd name="connsiteY1948" fmla="*/ 232164 h 268659"/>
                <a:gd name="connsiteX1949" fmla="*/ 133809 w 282539"/>
                <a:gd name="connsiteY1949" fmla="*/ 232164 h 268659"/>
                <a:gd name="connsiteX1950" fmla="*/ 123900 w 282539"/>
                <a:gd name="connsiteY1950" fmla="*/ 234759 h 268659"/>
                <a:gd name="connsiteX1951" fmla="*/ 165195 w 282539"/>
                <a:gd name="connsiteY1951" fmla="*/ 209748 h 268659"/>
                <a:gd name="connsiteX1952" fmla="*/ 168499 w 282539"/>
                <a:gd name="connsiteY1952" fmla="*/ 207152 h 268659"/>
                <a:gd name="connsiteX1953" fmla="*/ 157878 w 282539"/>
                <a:gd name="connsiteY1953" fmla="*/ 212343 h 268659"/>
                <a:gd name="connsiteX1954" fmla="*/ 160238 w 282539"/>
                <a:gd name="connsiteY1954" fmla="*/ 211870 h 268659"/>
                <a:gd name="connsiteX1955" fmla="*/ 162363 w 282539"/>
                <a:gd name="connsiteY1955" fmla="*/ 211870 h 268659"/>
                <a:gd name="connsiteX1956" fmla="*/ 160946 w 282539"/>
                <a:gd name="connsiteY1956" fmla="*/ 211870 h 268659"/>
                <a:gd name="connsiteX1957" fmla="*/ 152924 w 282539"/>
                <a:gd name="connsiteY1957" fmla="*/ 214466 h 268659"/>
                <a:gd name="connsiteX1958" fmla="*/ 143012 w 282539"/>
                <a:gd name="connsiteY1958" fmla="*/ 223197 h 268659"/>
                <a:gd name="connsiteX1959" fmla="*/ 145607 w 282539"/>
                <a:gd name="connsiteY1959" fmla="*/ 223197 h 268659"/>
                <a:gd name="connsiteX1960" fmla="*/ 145607 w 282539"/>
                <a:gd name="connsiteY1960" fmla="*/ 223197 h 268659"/>
                <a:gd name="connsiteX1961" fmla="*/ 134517 w 282539"/>
                <a:gd name="connsiteY1961" fmla="*/ 228387 h 268659"/>
                <a:gd name="connsiteX1962" fmla="*/ 138766 w 282539"/>
                <a:gd name="connsiteY1962" fmla="*/ 226501 h 268659"/>
                <a:gd name="connsiteX1963" fmla="*/ 127673 w 282539"/>
                <a:gd name="connsiteY1963" fmla="*/ 231219 h 268659"/>
                <a:gd name="connsiteX1964" fmla="*/ 127204 w 282539"/>
                <a:gd name="connsiteY1964" fmla="*/ 230986 h 268659"/>
                <a:gd name="connsiteX1965" fmla="*/ 156228 w 282539"/>
                <a:gd name="connsiteY1965" fmla="*/ 213993 h 268659"/>
                <a:gd name="connsiteX1966" fmla="*/ 157642 w 282539"/>
                <a:gd name="connsiteY1966" fmla="*/ 213993 h 268659"/>
                <a:gd name="connsiteX1967" fmla="*/ 148911 w 282539"/>
                <a:gd name="connsiteY1967" fmla="*/ 216589 h 268659"/>
                <a:gd name="connsiteX1968" fmla="*/ 132631 w 282539"/>
                <a:gd name="connsiteY1968" fmla="*/ 226973 h 268659"/>
                <a:gd name="connsiteX1969" fmla="*/ 132631 w 282539"/>
                <a:gd name="connsiteY1969" fmla="*/ 226973 h 268659"/>
                <a:gd name="connsiteX1970" fmla="*/ 134517 w 282539"/>
                <a:gd name="connsiteY1970" fmla="*/ 226973 h 268659"/>
                <a:gd name="connsiteX1971" fmla="*/ 132867 w 282539"/>
                <a:gd name="connsiteY1971" fmla="*/ 228624 h 268659"/>
                <a:gd name="connsiteX1972" fmla="*/ 126495 w 282539"/>
                <a:gd name="connsiteY1972" fmla="*/ 229568 h 268659"/>
                <a:gd name="connsiteX1973" fmla="*/ 135935 w 282539"/>
                <a:gd name="connsiteY1973" fmla="*/ 223197 h 268659"/>
                <a:gd name="connsiteX1974" fmla="*/ 134517 w 282539"/>
                <a:gd name="connsiteY1974" fmla="*/ 225792 h 268659"/>
                <a:gd name="connsiteX1975" fmla="*/ 129799 w 282539"/>
                <a:gd name="connsiteY1975" fmla="*/ 225792 h 268659"/>
                <a:gd name="connsiteX1976" fmla="*/ 135935 w 282539"/>
                <a:gd name="connsiteY1976" fmla="*/ 223197 h 268659"/>
                <a:gd name="connsiteX1977" fmla="*/ 138294 w 282539"/>
                <a:gd name="connsiteY1977" fmla="*/ 223197 h 268659"/>
                <a:gd name="connsiteX1978" fmla="*/ 138294 w 282539"/>
                <a:gd name="connsiteY1978" fmla="*/ 223197 h 268659"/>
                <a:gd name="connsiteX1979" fmla="*/ 130035 w 282539"/>
                <a:gd name="connsiteY1979" fmla="*/ 226264 h 268659"/>
                <a:gd name="connsiteX1980" fmla="*/ 134281 w 282539"/>
                <a:gd name="connsiteY1980" fmla="*/ 220838 h 268659"/>
                <a:gd name="connsiteX1981" fmla="*/ 134281 w 282539"/>
                <a:gd name="connsiteY1981" fmla="*/ 219657 h 268659"/>
                <a:gd name="connsiteX1982" fmla="*/ 134281 w 282539"/>
                <a:gd name="connsiteY1982" fmla="*/ 219657 h 268659"/>
                <a:gd name="connsiteX1983" fmla="*/ 157878 w 282539"/>
                <a:gd name="connsiteY1983" fmla="*/ 201959 h 268659"/>
                <a:gd name="connsiteX1984" fmla="*/ 157878 w 282539"/>
                <a:gd name="connsiteY1984" fmla="*/ 203376 h 268659"/>
                <a:gd name="connsiteX1985" fmla="*/ 151507 w 282539"/>
                <a:gd name="connsiteY1985" fmla="*/ 205026 h 268659"/>
                <a:gd name="connsiteX1986" fmla="*/ 194455 w 282539"/>
                <a:gd name="connsiteY1986" fmla="*/ 174588 h 268659"/>
                <a:gd name="connsiteX1987" fmla="*/ 196815 w 282539"/>
                <a:gd name="connsiteY1987" fmla="*/ 174588 h 268659"/>
                <a:gd name="connsiteX1988" fmla="*/ 155992 w 282539"/>
                <a:gd name="connsiteY1988" fmla="*/ 202903 h 268659"/>
                <a:gd name="connsiteX1989" fmla="*/ 155992 w 282539"/>
                <a:gd name="connsiteY1989" fmla="*/ 202903 h 268659"/>
                <a:gd name="connsiteX1990" fmla="*/ 153396 w 282539"/>
                <a:gd name="connsiteY1990" fmla="*/ 202903 h 268659"/>
                <a:gd name="connsiteX1991" fmla="*/ 152688 w 282539"/>
                <a:gd name="connsiteY1991" fmla="*/ 204321 h 268659"/>
                <a:gd name="connsiteX1992" fmla="*/ 155283 w 282539"/>
                <a:gd name="connsiteY1992" fmla="*/ 204321 h 268659"/>
                <a:gd name="connsiteX1993" fmla="*/ 150565 w 282539"/>
                <a:gd name="connsiteY1993" fmla="*/ 209511 h 268659"/>
                <a:gd name="connsiteX1994" fmla="*/ 146316 w 282539"/>
                <a:gd name="connsiteY1994" fmla="*/ 207388 h 268659"/>
                <a:gd name="connsiteX1995" fmla="*/ 135698 w 282539"/>
                <a:gd name="connsiteY1995" fmla="*/ 215883 h 268659"/>
                <a:gd name="connsiteX1996" fmla="*/ 135698 w 282539"/>
                <a:gd name="connsiteY1996" fmla="*/ 214466 h 268659"/>
                <a:gd name="connsiteX1997" fmla="*/ 135698 w 282539"/>
                <a:gd name="connsiteY1997" fmla="*/ 214466 h 268659"/>
                <a:gd name="connsiteX1998" fmla="*/ 149620 w 282539"/>
                <a:gd name="connsiteY1998" fmla="*/ 205735 h 268659"/>
                <a:gd name="connsiteX1999" fmla="*/ 151271 w 282539"/>
                <a:gd name="connsiteY1999" fmla="*/ 205735 h 268659"/>
                <a:gd name="connsiteX2000" fmla="*/ 151271 w 282539"/>
                <a:gd name="connsiteY2000" fmla="*/ 205735 h 268659"/>
                <a:gd name="connsiteX2001" fmla="*/ 143484 w 282539"/>
                <a:gd name="connsiteY2001" fmla="*/ 209039 h 268659"/>
                <a:gd name="connsiteX2002" fmla="*/ 156700 w 282539"/>
                <a:gd name="connsiteY2002" fmla="*/ 200780 h 268659"/>
                <a:gd name="connsiteX2003" fmla="*/ 158115 w 282539"/>
                <a:gd name="connsiteY2003" fmla="*/ 199127 h 268659"/>
                <a:gd name="connsiteX2004" fmla="*/ 150329 w 282539"/>
                <a:gd name="connsiteY2004" fmla="*/ 203848 h 268659"/>
                <a:gd name="connsiteX2005" fmla="*/ 158351 w 282539"/>
                <a:gd name="connsiteY2005" fmla="*/ 198657 h 268659"/>
                <a:gd name="connsiteX2006" fmla="*/ 159765 w 282539"/>
                <a:gd name="connsiteY2006" fmla="*/ 198657 h 268659"/>
                <a:gd name="connsiteX2007" fmla="*/ 159765 w 282539"/>
                <a:gd name="connsiteY2007" fmla="*/ 198657 h 268659"/>
                <a:gd name="connsiteX2008" fmla="*/ 151979 w 282539"/>
                <a:gd name="connsiteY2008" fmla="*/ 201722 h 268659"/>
                <a:gd name="connsiteX2009" fmla="*/ 193038 w 282539"/>
                <a:gd name="connsiteY2009" fmla="*/ 171992 h 268659"/>
                <a:gd name="connsiteX2010" fmla="*/ 193038 w 282539"/>
                <a:gd name="connsiteY2010" fmla="*/ 171992 h 268659"/>
                <a:gd name="connsiteX2011" fmla="*/ 192802 w 282539"/>
                <a:gd name="connsiteY2011" fmla="*/ 167980 h 268659"/>
                <a:gd name="connsiteX2012" fmla="*/ 193038 w 282539"/>
                <a:gd name="connsiteY2012" fmla="*/ 167744 h 268659"/>
                <a:gd name="connsiteX2013" fmla="*/ 193038 w 282539"/>
                <a:gd name="connsiteY2013" fmla="*/ 167744 h 268659"/>
                <a:gd name="connsiteX2014" fmla="*/ 194692 w 282539"/>
                <a:gd name="connsiteY2014" fmla="*/ 167744 h 268659"/>
                <a:gd name="connsiteX2015" fmla="*/ 192330 w 282539"/>
                <a:gd name="connsiteY2015" fmla="*/ 169867 h 268659"/>
                <a:gd name="connsiteX2016" fmla="*/ 193747 w 282539"/>
                <a:gd name="connsiteY2016" fmla="*/ 169867 h 268659"/>
                <a:gd name="connsiteX2017" fmla="*/ 195161 w 282539"/>
                <a:gd name="connsiteY2017" fmla="*/ 168452 h 268659"/>
                <a:gd name="connsiteX2018" fmla="*/ 196815 w 282539"/>
                <a:gd name="connsiteY2018" fmla="*/ 168452 h 268659"/>
                <a:gd name="connsiteX2019" fmla="*/ 194455 w 282539"/>
                <a:gd name="connsiteY2019" fmla="*/ 170103 h 268659"/>
                <a:gd name="connsiteX2020" fmla="*/ 197287 w 282539"/>
                <a:gd name="connsiteY2020" fmla="*/ 170103 h 268659"/>
                <a:gd name="connsiteX2021" fmla="*/ 197287 w 282539"/>
                <a:gd name="connsiteY2021" fmla="*/ 170103 h 268659"/>
                <a:gd name="connsiteX2022" fmla="*/ 186666 w 282539"/>
                <a:gd name="connsiteY2022" fmla="*/ 175060 h 268659"/>
                <a:gd name="connsiteX2023" fmla="*/ 151507 w 282539"/>
                <a:gd name="connsiteY2023" fmla="*/ 203140 h 268659"/>
                <a:gd name="connsiteX2024" fmla="*/ 151507 w 282539"/>
                <a:gd name="connsiteY2024" fmla="*/ 201253 h 268659"/>
                <a:gd name="connsiteX2025" fmla="*/ 155047 w 282539"/>
                <a:gd name="connsiteY2025" fmla="*/ 201253 h 268659"/>
                <a:gd name="connsiteX2026" fmla="*/ 152215 w 282539"/>
                <a:gd name="connsiteY2026" fmla="*/ 202903 h 268659"/>
                <a:gd name="connsiteX2027" fmla="*/ 152215 w 282539"/>
                <a:gd name="connsiteY2027" fmla="*/ 202903 h 268659"/>
                <a:gd name="connsiteX2028" fmla="*/ 145135 w 282539"/>
                <a:gd name="connsiteY2028" fmla="*/ 206207 h 268659"/>
                <a:gd name="connsiteX2029" fmla="*/ 136640 w 282539"/>
                <a:gd name="connsiteY2029" fmla="*/ 213288 h 268659"/>
                <a:gd name="connsiteX2030" fmla="*/ 138294 w 282539"/>
                <a:gd name="connsiteY2030" fmla="*/ 213288 h 268659"/>
                <a:gd name="connsiteX2031" fmla="*/ 130269 w 282539"/>
                <a:gd name="connsiteY2031" fmla="*/ 216355 h 268659"/>
                <a:gd name="connsiteX2032" fmla="*/ 165195 w 282539"/>
                <a:gd name="connsiteY2032" fmla="*/ 192991 h 268659"/>
                <a:gd name="connsiteX2033" fmla="*/ 166846 w 282539"/>
                <a:gd name="connsiteY2033" fmla="*/ 192991 h 268659"/>
                <a:gd name="connsiteX2034" fmla="*/ 166846 w 282539"/>
                <a:gd name="connsiteY2034" fmla="*/ 192991 h 268659"/>
                <a:gd name="connsiteX2035" fmla="*/ 158823 w 282539"/>
                <a:gd name="connsiteY2035" fmla="*/ 196059 h 268659"/>
                <a:gd name="connsiteX2036" fmla="*/ 155755 w 282539"/>
                <a:gd name="connsiteY2036" fmla="*/ 194645 h 268659"/>
                <a:gd name="connsiteX2037" fmla="*/ 155755 w 282539"/>
                <a:gd name="connsiteY2037" fmla="*/ 194645 h 268659"/>
                <a:gd name="connsiteX2038" fmla="*/ 152688 w 282539"/>
                <a:gd name="connsiteY2038" fmla="*/ 197476 h 268659"/>
                <a:gd name="connsiteX2039" fmla="*/ 154811 w 282539"/>
                <a:gd name="connsiteY2039" fmla="*/ 197476 h 268659"/>
                <a:gd name="connsiteX2040" fmla="*/ 154811 w 282539"/>
                <a:gd name="connsiteY2040" fmla="*/ 200072 h 268659"/>
                <a:gd name="connsiteX2041" fmla="*/ 158587 w 282539"/>
                <a:gd name="connsiteY2041" fmla="*/ 200072 h 268659"/>
                <a:gd name="connsiteX2042" fmla="*/ 158587 w 282539"/>
                <a:gd name="connsiteY2042" fmla="*/ 200072 h 268659"/>
                <a:gd name="connsiteX2043" fmla="*/ 152688 w 282539"/>
                <a:gd name="connsiteY2043" fmla="*/ 201489 h 268659"/>
                <a:gd name="connsiteX2044" fmla="*/ 151271 w 282539"/>
                <a:gd name="connsiteY2044" fmla="*/ 199599 h 268659"/>
                <a:gd name="connsiteX2045" fmla="*/ 153633 w 282539"/>
                <a:gd name="connsiteY2045" fmla="*/ 199599 h 268659"/>
                <a:gd name="connsiteX2046" fmla="*/ 143484 w 282539"/>
                <a:gd name="connsiteY2046" fmla="*/ 199599 h 268659"/>
                <a:gd name="connsiteX2047" fmla="*/ 143484 w 282539"/>
                <a:gd name="connsiteY2047" fmla="*/ 199599 h 268659"/>
                <a:gd name="connsiteX2048" fmla="*/ 143484 w 282539"/>
                <a:gd name="connsiteY2048" fmla="*/ 197949 h 268659"/>
                <a:gd name="connsiteX2049" fmla="*/ 147261 w 282539"/>
                <a:gd name="connsiteY2049" fmla="*/ 197949 h 268659"/>
                <a:gd name="connsiteX2050" fmla="*/ 147261 w 282539"/>
                <a:gd name="connsiteY2050" fmla="*/ 197949 h 268659"/>
                <a:gd name="connsiteX2051" fmla="*/ 149384 w 282539"/>
                <a:gd name="connsiteY2051" fmla="*/ 197713 h 268659"/>
                <a:gd name="connsiteX2052" fmla="*/ 151979 w 282539"/>
                <a:gd name="connsiteY2052" fmla="*/ 196059 h 268659"/>
                <a:gd name="connsiteX2053" fmla="*/ 143484 w 282539"/>
                <a:gd name="connsiteY2053" fmla="*/ 196059 h 268659"/>
                <a:gd name="connsiteX2054" fmla="*/ 143484 w 282539"/>
                <a:gd name="connsiteY2054" fmla="*/ 196059 h 268659"/>
                <a:gd name="connsiteX2055" fmla="*/ 145607 w 282539"/>
                <a:gd name="connsiteY2055" fmla="*/ 199127 h 268659"/>
                <a:gd name="connsiteX2056" fmla="*/ 137349 w 282539"/>
                <a:gd name="connsiteY2056" fmla="*/ 213051 h 268659"/>
                <a:gd name="connsiteX2057" fmla="*/ 137349 w 282539"/>
                <a:gd name="connsiteY2057" fmla="*/ 211634 h 268659"/>
                <a:gd name="connsiteX2058" fmla="*/ 130977 w 282539"/>
                <a:gd name="connsiteY2058" fmla="*/ 216119 h 268659"/>
                <a:gd name="connsiteX2059" fmla="*/ 149620 w 282539"/>
                <a:gd name="connsiteY2059" fmla="*/ 203612 h 268659"/>
                <a:gd name="connsiteX2060" fmla="*/ 149620 w 282539"/>
                <a:gd name="connsiteY2060" fmla="*/ 203612 h 268659"/>
                <a:gd name="connsiteX2061" fmla="*/ 143484 w 282539"/>
                <a:gd name="connsiteY2061" fmla="*/ 206680 h 268659"/>
                <a:gd name="connsiteX2062" fmla="*/ 149620 w 282539"/>
                <a:gd name="connsiteY2062" fmla="*/ 201489 h 268659"/>
                <a:gd name="connsiteX2063" fmla="*/ 149620 w 282539"/>
                <a:gd name="connsiteY2063" fmla="*/ 201489 h 268659"/>
                <a:gd name="connsiteX2064" fmla="*/ 143484 w 282539"/>
                <a:gd name="connsiteY2064" fmla="*/ 204557 h 268659"/>
                <a:gd name="connsiteX2065" fmla="*/ 136168 w 282539"/>
                <a:gd name="connsiteY2065" fmla="*/ 210926 h 268659"/>
                <a:gd name="connsiteX2066" fmla="*/ 136168 w 282539"/>
                <a:gd name="connsiteY2066" fmla="*/ 210926 h 268659"/>
                <a:gd name="connsiteX2067" fmla="*/ 130505 w 282539"/>
                <a:gd name="connsiteY2067" fmla="*/ 213993 h 268659"/>
                <a:gd name="connsiteX2068" fmla="*/ 191860 w 282539"/>
                <a:gd name="connsiteY2068" fmla="*/ 167507 h 268659"/>
                <a:gd name="connsiteX2069" fmla="*/ 194692 w 282539"/>
                <a:gd name="connsiteY2069" fmla="*/ 167507 h 268659"/>
                <a:gd name="connsiteX2070" fmla="*/ 186197 w 282539"/>
                <a:gd name="connsiteY2070" fmla="*/ 170575 h 268659"/>
                <a:gd name="connsiteX2071" fmla="*/ 191860 w 282539"/>
                <a:gd name="connsiteY2071" fmla="*/ 167507 h 268659"/>
                <a:gd name="connsiteX2072" fmla="*/ 194928 w 282539"/>
                <a:gd name="connsiteY2072" fmla="*/ 167507 h 268659"/>
                <a:gd name="connsiteX2073" fmla="*/ 193747 w 282539"/>
                <a:gd name="connsiteY2073" fmla="*/ 167507 h 268659"/>
                <a:gd name="connsiteX2074" fmla="*/ 185725 w 282539"/>
                <a:gd name="connsiteY2074" fmla="*/ 169630 h 268659"/>
                <a:gd name="connsiteX2075" fmla="*/ 149856 w 282539"/>
                <a:gd name="connsiteY2075" fmla="*/ 199836 h 268659"/>
                <a:gd name="connsiteX2076" fmla="*/ 149856 w 282539"/>
                <a:gd name="connsiteY2076" fmla="*/ 199836 h 268659"/>
                <a:gd name="connsiteX2077" fmla="*/ 143484 w 282539"/>
                <a:gd name="connsiteY2077" fmla="*/ 201959 h 268659"/>
                <a:gd name="connsiteX2078" fmla="*/ 138766 w 282539"/>
                <a:gd name="connsiteY2078" fmla="*/ 206916 h 268659"/>
                <a:gd name="connsiteX2079" fmla="*/ 138766 w 282539"/>
                <a:gd name="connsiteY2079" fmla="*/ 206916 h 268659"/>
                <a:gd name="connsiteX2080" fmla="*/ 132631 w 282539"/>
                <a:gd name="connsiteY2080" fmla="*/ 209039 h 268659"/>
                <a:gd name="connsiteX2081" fmla="*/ 153160 w 282539"/>
                <a:gd name="connsiteY2081" fmla="*/ 194409 h 268659"/>
                <a:gd name="connsiteX2082" fmla="*/ 153160 w 282539"/>
                <a:gd name="connsiteY2082" fmla="*/ 194409 h 268659"/>
                <a:gd name="connsiteX2083" fmla="*/ 155519 w 282539"/>
                <a:gd name="connsiteY2083" fmla="*/ 194409 h 268659"/>
                <a:gd name="connsiteX2084" fmla="*/ 147025 w 282539"/>
                <a:gd name="connsiteY2084" fmla="*/ 196532 h 268659"/>
                <a:gd name="connsiteX2085" fmla="*/ 156228 w 282539"/>
                <a:gd name="connsiteY2085" fmla="*/ 191105 h 268659"/>
                <a:gd name="connsiteX2086" fmla="*/ 156228 w 282539"/>
                <a:gd name="connsiteY2086" fmla="*/ 191105 h 268659"/>
                <a:gd name="connsiteX2087" fmla="*/ 156228 w 282539"/>
                <a:gd name="connsiteY2087" fmla="*/ 191105 h 268659"/>
                <a:gd name="connsiteX2088" fmla="*/ 156228 w 282539"/>
                <a:gd name="connsiteY2088" fmla="*/ 191105 h 268659"/>
                <a:gd name="connsiteX2089" fmla="*/ 158587 w 282539"/>
                <a:gd name="connsiteY2089" fmla="*/ 191105 h 268659"/>
                <a:gd name="connsiteX2090" fmla="*/ 158587 w 282539"/>
                <a:gd name="connsiteY2090" fmla="*/ 191105 h 268659"/>
                <a:gd name="connsiteX2091" fmla="*/ 149620 w 282539"/>
                <a:gd name="connsiteY2091" fmla="*/ 195353 h 268659"/>
                <a:gd name="connsiteX2092" fmla="*/ 151507 w 282539"/>
                <a:gd name="connsiteY2092" fmla="*/ 195353 h 268659"/>
                <a:gd name="connsiteX2093" fmla="*/ 151507 w 282539"/>
                <a:gd name="connsiteY2093" fmla="*/ 196768 h 268659"/>
                <a:gd name="connsiteX2094" fmla="*/ 143484 w 282539"/>
                <a:gd name="connsiteY2094" fmla="*/ 197476 h 268659"/>
                <a:gd name="connsiteX2095" fmla="*/ 251323 w 282539"/>
                <a:gd name="connsiteY2095" fmla="*/ 111346 h 268659"/>
                <a:gd name="connsiteX2096" fmla="*/ 254391 w 282539"/>
                <a:gd name="connsiteY2096" fmla="*/ 109931 h 268659"/>
                <a:gd name="connsiteX2097" fmla="*/ 254391 w 282539"/>
                <a:gd name="connsiteY2097" fmla="*/ 109931 h 268659"/>
                <a:gd name="connsiteX2098" fmla="*/ 245190 w 282539"/>
                <a:gd name="connsiteY2098" fmla="*/ 114650 h 268659"/>
                <a:gd name="connsiteX2099" fmla="*/ 189498 w 282539"/>
                <a:gd name="connsiteY2099" fmla="*/ 163967 h 268659"/>
                <a:gd name="connsiteX2100" fmla="*/ 189498 w 282539"/>
                <a:gd name="connsiteY2100" fmla="*/ 163967 h 268659"/>
                <a:gd name="connsiteX2101" fmla="*/ 192330 w 282539"/>
                <a:gd name="connsiteY2101" fmla="*/ 163967 h 268659"/>
                <a:gd name="connsiteX2102" fmla="*/ 183362 w 282539"/>
                <a:gd name="connsiteY2102" fmla="*/ 166093 h 268659"/>
                <a:gd name="connsiteX2103" fmla="*/ 156700 w 282539"/>
                <a:gd name="connsiteY2103" fmla="*/ 187565 h 268659"/>
                <a:gd name="connsiteX2104" fmla="*/ 154574 w 282539"/>
                <a:gd name="connsiteY2104" fmla="*/ 188982 h 268659"/>
                <a:gd name="connsiteX2105" fmla="*/ 153160 w 282539"/>
                <a:gd name="connsiteY2105" fmla="*/ 191813 h 268659"/>
                <a:gd name="connsiteX2106" fmla="*/ 151979 w 282539"/>
                <a:gd name="connsiteY2106" fmla="*/ 190160 h 268659"/>
                <a:gd name="connsiteX2107" fmla="*/ 155047 w 282539"/>
                <a:gd name="connsiteY2107" fmla="*/ 188509 h 268659"/>
                <a:gd name="connsiteX2108" fmla="*/ 152924 w 282539"/>
                <a:gd name="connsiteY2108" fmla="*/ 188509 h 268659"/>
                <a:gd name="connsiteX2109" fmla="*/ 154811 w 282539"/>
                <a:gd name="connsiteY2109" fmla="*/ 188509 h 268659"/>
                <a:gd name="connsiteX2110" fmla="*/ 154811 w 282539"/>
                <a:gd name="connsiteY2110" fmla="*/ 188509 h 268659"/>
                <a:gd name="connsiteX2111" fmla="*/ 154811 w 282539"/>
                <a:gd name="connsiteY2111" fmla="*/ 188509 h 268659"/>
                <a:gd name="connsiteX2112" fmla="*/ 157406 w 282539"/>
                <a:gd name="connsiteY2112" fmla="*/ 188509 h 268659"/>
                <a:gd name="connsiteX2113" fmla="*/ 150565 w 282539"/>
                <a:gd name="connsiteY2113" fmla="*/ 190632 h 268659"/>
                <a:gd name="connsiteX2114" fmla="*/ 126495 w 282539"/>
                <a:gd name="connsiteY2114" fmla="*/ 209275 h 268659"/>
                <a:gd name="connsiteX2115" fmla="*/ 123900 w 282539"/>
                <a:gd name="connsiteY2115" fmla="*/ 209275 h 268659"/>
                <a:gd name="connsiteX2116" fmla="*/ 127673 w 282539"/>
                <a:gd name="connsiteY2116" fmla="*/ 207622 h 268659"/>
                <a:gd name="connsiteX2117" fmla="*/ 127673 w 282539"/>
                <a:gd name="connsiteY2117" fmla="*/ 207622 h 268659"/>
                <a:gd name="connsiteX2118" fmla="*/ 150092 w 282539"/>
                <a:gd name="connsiteY2118" fmla="*/ 190869 h 268659"/>
                <a:gd name="connsiteX2119" fmla="*/ 150092 w 282539"/>
                <a:gd name="connsiteY2119" fmla="*/ 189218 h 268659"/>
                <a:gd name="connsiteX2120" fmla="*/ 150092 w 282539"/>
                <a:gd name="connsiteY2120" fmla="*/ 189218 h 268659"/>
                <a:gd name="connsiteX2121" fmla="*/ 143484 w 282539"/>
                <a:gd name="connsiteY2121" fmla="*/ 193936 h 268659"/>
                <a:gd name="connsiteX2122" fmla="*/ 131686 w 282539"/>
                <a:gd name="connsiteY2122" fmla="*/ 203612 h 268659"/>
                <a:gd name="connsiteX2123" fmla="*/ 133573 w 282539"/>
                <a:gd name="connsiteY2123" fmla="*/ 203612 h 268659"/>
                <a:gd name="connsiteX2124" fmla="*/ 125550 w 282539"/>
                <a:gd name="connsiteY2124" fmla="*/ 206680 h 268659"/>
                <a:gd name="connsiteX2125" fmla="*/ 124369 w 282539"/>
                <a:gd name="connsiteY2125" fmla="*/ 207622 h 268659"/>
                <a:gd name="connsiteX2126" fmla="*/ 126259 w 282539"/>
                <a:gd name="connsiteY2126" fmla="*/ 207622 h 268659"/>
                <a:gd name="connsiteX2127" fmla="*/ 128146 w 282539"/>
                <a:gd name="connsiteY2127" fmla="*/ 207622 h 268659"/>
                <a:gd name="connsiteX2128" fmla="*/ 126495 w 282539"/>
                <a:gd name="connsiteY2128" fmla="*/ 209275 h 268659"/>
                <a:gd name="connsiteX2129" fmla="*/ 118237 w 282539"/>
                <a:gd name="connsiteY2129" fmla="*/ 210689 h 268659"/>
                <a:gd name="connsiteX2130" fmla="*/ 153396 w 282539"/>
                <a:gd name="connsiteY2130" fmla="*/ 187092 h 268659"/>
                <a:gd name="connsiteX2131" fmla="*/ 153396 w 282539"/>
                <a:gd name="connsiteY2131" fmla="*/ 187092 h 268659"/>
                <a:gd name="connsiteX2132" fmla="*/ 147261 w 282539"/>
                <a:gd name="connsiteY2132" fmla="*/ 190160 h 268659"/>
                <a:gd name="connsiteX2133" fmla="*/ 140180 w 282539"/>
                <a:gd name="connsiteY2133" fmla="*/ 195590 h 268659"/>
                <a:gd name="connsiteX2134" fmla="*/ 140180 w 282539"/>
                <a:gd name="connsiteY2134" fmla="*/ 195590 h 268659"/>
                <a:gd name="connsiteX2135" fmla="*/ 134045 w 282539"/>
                <a:gd name="connsiteY2135" fmla="*/ 198657 h 268659"/>
                <a:gd name="connsiteX2136" fmla="*/ 127204 w 282539"/>
                <a:gd name="connsiteY2136" fmla="*/ 205263 h 268659"/>
                <a:gd name="connsiteX2137" fmla="*/ 128618 w 282539"/>
                <a:gd name="connsiteY2137" fmla="*/ 205263 h 268659"/>
                <a:gd name="connsiteX2138" fmla="*/ 126967 w 282539"/>
                <a:gd name="connsiteY2138" fmla="*/ 206916 h 268659"/>
                <a:gd name="connsiteX2139" fmla="*/ 121068 w 282539"/>
                <a:gd name="connsiteY2139" fmla="*/ 209039 h 268659"/>
                <a:gd name="connsiteX2140" fmla="*/ 150801 w 282539"/>
                <a:gd name="connsiteY2140" fmla="*/ 183791 h 268659"/>
                <a:gd name="connsiteX2141" fmla="*/ 152924 w 282539"/>
                <a:gd name="connsiteY2141" fmla="*/ 185205 h 268659"/>
                <a:gd name="connsiteX2142" fmla="*/ 155283 w 282539"/>
                <a:gd name="connsiteY2142" fmla="*/ 183791 h 268659"/>
                <a:gd name="connsiteX2143" fmla="*/ 153396 w 282539"/>
                <a:gd name="connsiteY2143" fmla="*/ 185678 h 268659"/>
                <a:gd name="connsiteX2144" fmla="*/ 149148 w 282539"/>
                <a:gd name="connsiteY2144" fmla="*/ 187328 h 268659"/>
                <a:gd name="connsiteX2145" fmla="*/ 145607 w 282539"/>
                <a:gd name="connsiteY2145" fmla="*/ 186859 h 268659"/>
                <a:gd name="connsiteX2146" fmla="*/ 247786 w 282539"/>
                <a:gd name="connsiteY2146" fmla="*/ 104032 h 268659"/>
                <a:gd name="connsiteX2147" fmla="*/ 247786 w 282539"/>
                <a:gd name="connsiteY2147" fmla="*/ 104032 h 268659"/>
                <a:gd name="connsiteX2148" fmla="*/ 242592 w 282539"/>
                <a:gd name="connsiteY2148" fmla="*/ 107100 h 268659"/>
                <a:gd name="connsiteX2149" fmla="*/ 186430 w 282539"/>
                <a:gd name="connsiteY2149" fmla="*/ 156654 h 268659"/>
                <a:gd name="connsiteX2150" fmla="*/ 186430 w 282539"/>
                <a:gd name="connsiteY2150" fmla="*/ 156654 h 268659"/>
                <a:gd name="connsiteX2151" fmla="*/ 190443 w 282539"/>
                <a:gd name="connsiteY2151" fmla="*/ 156654 h 268659"/>
                <a:gd name="connsiteX2152" fmla="*/ 181240 w 282539"/>
                <a:gd name="connsiteY2152" fmla="*/ 159721 h 268659"/>
                <a:gd name="connsiteX2153" fmla="*/ 126495 w 282539"/>
                <a:gd name="connsiteY2153" fmla="*/ 203848 h 268659"/>
                <a:gd name="connsiteX2154" fmla="*/ 126495 w 282539"/>
                <a:gd name="connsiteY2154" fmla="*/ 205263 h 268659"/>
                <a:gd name="connsiteX2155" fmla="*/ 126495 w 282539"/>
                <a:gd name="connsiteY2155" fmla="*/ 205263 h 268659"/>
                <a:gd name="connsiteX2156" fmla="*/ 121304 w 282539"/>
                <a:gd name="connsiteY2156" fmla="*/ 206444 h 268659"/>
                <a:gd name="connsiteX2157" fmla="*/ 162600 w 282539"/>
                <a:gd name="connsiteY2157" fmla="*/ 176711 h 268659"/>
                <a:gd name="connsiteX2158" fmla="*/ 162600 w 282539"/>
                <a:gd name="connsiteY2158" fmla="*/ 178597 h 268659"/>
                <a:gd name="connsiteX2159" fmla="*/ 157406 w 282539"/>
                <a:gd name="connsiteY2159" fmla="*/ 179306 h 268659"/>
                <a:gd name="connsiteX2160" fmla="*/ 155519 w 282539"/>
                <a:gd name="connsiteY2160" fmla="*/ 181193 h 268659"/>
                <a:gd name="connsiteX2161" fmla="*/ 155519 w 282539"/>
                <a:gd name="connsiteY2161" fmla="*/ 179070 h 268659"/>
                <a:gd name="connsiteX2162" fmla="*/ 155519 w 282539"/>
                <a:gd name="connsiteY2162" fmla="*/ 180959 h 268659"/>
                <a:gd name="connsiteX2163" fmla="*/ 125786 w 282539"/>
                <a:gd name="connsiteY2163" fmla="*/ 203376 h 268659"/>
                <a:gd name="connsiteX2164" fmla="*/ 127437 w 282539"/>
                <a:gd name="connsiteY2164" fmla="*/ 203376 h 268659"/>
                <a:gd name="connsiteX2165" fmla="*/ 127437 w 282539"/>
                <a:gd name="connsiteY2165" fmla="*/ 204557 h 268659"/>
                <a:gd name="connsiteX2166" fmla="*/ 119887 w 282539"/>
                <a:gd name="connsiteY2166" fmla="*/ 205971 h 268659"/>
                <a:gd name="connsiteX2167" fmla="*/ 125786 w 282539"/>
                <a:gd name="connsiteY2167" fmla="*/ 201489 h 268659"/>
                <a:gd name="connsiteX2168" fmla="*/ 125786 w 282539"/>
                <a:gd name="connsiteY2168" fmla="*/ 201489 h 268659"/>
                <a:gd name="connsiteX2169" fmla="*/ 121304 w 282539"/>
                <a:gd name="connsiteY2169" fmla="*/ 204084 h 268659"/>
                <a:gd name="connsiteX2170" fmla="*/ 149384 w 282539"/>
                <a:gd name="connsiteY2170" fmla="*/ 183555 h 268659"/>
                <a:gd name="connsiteX2171" fmla="*/ 151034 w 282539"/>
                <a:gd name="connsiteY2171" fmla="*/ 181665 h 268659"/>
                <a:gd name="connsiteX2172" fmla="*/ 152924 w 282539"/>
                <a:gd name="connsiteY2172" fmla="*/ 181665 h 268659"/>
                <a:gd name="connsiteX2173" fmla="*/ 152924 w 282539"/>
                <a:gd name="connsiteY2173" fmla="*/ 181665 h 268659"/>
                <a:gd name="connsiteX2174" fmla="*/ 145371 w 282539"/>
                <a:gd name="connsiteY2174" fmla="*/ 185442 h 268659"/>
                <a:gd name="connsiteX2175" fmla="*/ 120360 w 282539"/>
                <a:gd name="connsiteY2175" fmla="*/ 204790 h 268659"/>
                <a:gd name="connsiteX2176" fmla="*/ 120360 w 282539"/>
                <a:gd name="connsiteY2176" fmla="*/ 203140 h 268659"/>
                <a:gd name="connsiteX2177" fmla="*/ 123427 w 282539"/>
                <a:gd name="connsiteY2177" fmla="*/ 203140 h 268659"/>
                <a:gd name="connsiteX2178" fmla="*/ 120596 w 282539"/>
                <a:gd name="connsiteY2178" fmla="*/ 205026 h 268659"/>
                <a:gd name="connsiteX2179" fmla="*/ 123191 w 282539"/>
                <a:gd name="connsiteY2179" fmla="*/ 205026 h 268659"/>
                <a:gd name="connsiteX2180" fmla="*/ 125078 w 282539"/>
                <a:gd name="connsiteY2180" fmla="*/ 200308 h 268659"/>
                <a:gd name="connsiteX2181" fmla="*/ 127437 w 282539"/>
                <a:gd name="connsiteY2181" fmla="*/ 200308 h 268659"/>
                <a:gd name="connsiteX2182" fmla="*/ 126023 w 282539"/>
                <a:gd name="connsiteY2182" fmla="*/ 201722 h 268659"/>
                <a:gd name="connsiteX2183" fmla="*/ 126023 w 282539"/>
                <a:gd name="connsiteY2183" fmla="*/ 201722 h 268659"/>
                <a:gd name="connsiteX2184" fmla="*/ 121068 w 282539"/>
                <a:gd name="connsiteY2184" fmla="*/ 202903 h 268659"/>
                <a:gd name="connsiteX2185" fmla="*/ 148675 w 282539"/>
                <a:gd name="connsiteY2185" fmla="*/ 180251 h 268659"/>
                <a:gd name="connsiteX2186" fmla="*/ 148675 w 282539"/>
                <a:gd name="connsiteY2186" fmla="*/ 181665 h 268659"/>
                <a:gd name="connsiteX2187" fmla="*/ 145371 w 282539"/>
                <a:gd name="connsiteY2187" fmla="*/ 182846 h 268659"/>
                <a:gd name="connsiteX2188" fmla="*/ 153866 w 282539"/>
                <a:gd name="connsiteY2188" fmla="*/ 174824 h 268659"/>
                <a:gd name="connsiteX2189" fmla="*/ 153866 w 282539"/>
                <a:gd name="connsiteY2189" fmla="*/ 174824 h 268659"/>
                <a:gd name="connsiteX2190" fmla="*/ 150565 w 282539"/>
                <a:gd name="connsiteY2190" fmla="*/ 177419 h 268659"/>
                <a:gd name="connsiteX2191" fmla="*/ 149856 w 282539"/>
                <a:gd name="connsiteY2191" fmla="*/ 176711 h 268659"/>
                <a:gd name="connsiteX2192" fmla="*/ 148439 w 282539"/>
                <a:gd name="connsiteY2192" fmla="*/ 179542 h 268659"/>
                <a:gd name="connsiteX2193" fmla="*/ 146552 w 282539"/>
                <a:gd name="connsiteY2193" fmla="*/ 179306 h 268659"/>
                <a:gd name="connsiteX2194" fmla="*/ 158115 w 282539"/>
                <a:gd name="connsiteY2194" fmla="*/ 168925 h 268659"/>
                <a:gd name="connsiteX2195" fmla="*/ 158115 w 282539"/>
                <a:gd name="connsiteY2195" fmla="*/ 168925 h 268659"/>
                <a:gd name="connsiteX2196" fmla="*/ 154811 w 282539"/>
                <a:gd name="connsiteY2196" fmla="*/ 171520 h 268659"/>
                <a:gd name="connsiteX2197" fmla="*/ 152924 w 282539"/>
                <a:gd name="connsiteY2197" fmla="*/ 172462 h 268659"/>
                <a:gd name="connsiteX2198" fmla="*/ 154338 w 282539"/>
                <a:gd name="connsiteY2198" fmla="*/ 170103 h 268659"/>
                <a:gd name="connsiteX2199" fmla="*/ 154338 w 282539"/>
                <a:gd name="connsiteY2199" fmla="*/ 171756 h 268659"/>
                <a:gd name="connsiteX2200" fmla="*/ 151271 w 282539"/>
                <a:gd name="connsiteY2200" fmla="*/ 172462 h 268659"/>
                <a:gd name="connsiteX2201" fmla="*/ 149856 w 282539"/>
                <a:gd name="connsiteY2201" fmla="*/ 172462 h 268659"/>
                <a:gd name="connsiteX2202" fmla="*/ 152688 w 282539"/>
                <a:gd name="connsiteY2202" fmla="*/ 172462 h 268659"/>
                <a:gd name="connsiteX2203" fmla="*/ 147967 w 282539"/>
                <a:gd name="connsiteY2203" fmla="*/ 175530 h 268659"/>
                <a:gd name="connsiteX2204" fmla="*/ 151271 w 282539"/>
                <a:gd name="connsiteY2204" fmla="*/ 169161 h 268659"/>
                <a:gd name="connsiteX2205" fmla="*/ 151271 w 282539"/>
                <a:gd name="connsiteY2205" fmla="*/ 169161 h 268659"/>
                <a:gd name="connsiteX2206" fmla="*/ 147967 w 282539"/>
                <a:gd name="connsiteY2206" fmla="*/ 172226 h 268659"/>
                <a:gd name="connsiteX2207" fmla="*/ 125314 w 282539"/>
                <a:gd name="connsiteY2207" fmla="*/ 189218 h 268659"/>
                <a:gd name="connsiteX2208" fmla="*/ 125314 w 282539"/>
                <a:gd name="connsiteY2208" fmla="*/ 189218 h 268659"/>
                <a:gd name="connsiteX2209" fmla="*/ 122010 w 282539"/>
                <a:gd name="connsiteY2209" fmla="*/ 192286 h 268659"/>
                <a:gd name="connsiteX2210" fmla="*/ 123900 w 282539"/>
                <a:gd name="connsiteY2210" fmla="*/ 189218 h 268659"/>
                <a:gd name="connsiteX2211" fmla="*/ 123900 w 282539"/>
                <a:gd name="connsiteY2211" fmla="*/ 189218 h 268659"/>
                <a:gd name="connsiteX2212" fmla="*/ 119887 w 282539"/>
                <a:gd name="connsiteY2212" fmla="*/ 193228 h 268659"/>
                <a:gd name="connsiteX2213" fmla="*/ 127673 w 282539"/>
                <a:gd name="connsiteY2213" fmla="*/ 185914 h 268659"/>
                <a:gd name="connsiteX2214" fmla="*/ 129799 w 282539"/>
                <a:gd name="connsiteY2214" fmla="*/ 184497 h 268659"/>
                <a:gd name="connsiteX2215" fmla="*/ 129799 w 282539"/>
                <a:gd name="connsiteY2215" fmla="*/ 184497 h 268659"/>
                <a:gd name="connsiteX2216" fmla="*/ 124369 w 282539"/>
                <a:gd name="connsiteY2216" fmla="*/ 189924 h 268659"/>
                <a:gd name="connsiteX2217" fmla="*/ 120123 w 282539"/>
                <a:gd name="connsiteY2217" fmla="*/ 189924 h 268659"/>
                <a:gd name="connsiteX2218" fmla="*/ 123427 w 282539"/>
                <a:gd name="connsiteY2218" fmla="*/ 188509 h 268659"/>
                <a:gd name="connsiteX2219" fmla="*/ 123427 w 282539"/>
                <a:gd name="connsiteY2219" fmla="*/ 188509 h 268659"/>
                <a:gd name="connsiteX2220" fmla="*/ 125550 w 282539"/>
                <a:gd name="connsiteY2220" fmla="*/ 188509 h 268659"/>
                <a:gd name="connsiteX2221" fmla="*/ 116819 w 282539"/>
                <a:gd name="connsiteY2221" fmla="*/ 193936 h 268659"/>
                <a:gd name="connsiteX2222" fmla="*/ 156464 w 282539"/>
                <a:gd name="connsiteY2222" fmla="*/ 161844 h 268659"/>
                <a:gd name="connsiteX2223" fmla="*/ 156464 w 282539"/>
                <a:gd name="connsiteY2223" fmla="*/ 161844 h 268659"/>
                <a:gd name="connsiteX2224" fmla="*/ 153160 w 282539"/>
                <a:gd name="connsiteY2224" fmla="*/ 165857 h 268659"/>
                <a:gd name="connsiteX2225" fmla="*/ 125314 w 282539"/>
                <a:gd name="connsiteY2225" fmla="*/ 185442 h 268659"/>
                <a:gd name="connsiteX2226" fmla="*/ 125314 w 282539"/>
                <a:gd name="connsiteY2226" fmla="*/ 185442 h 268659"/>
                <a:gd name="connsiteX2227" fmla="*/ 122010 w 282539"/>
                <a:gd name="connsiteY2227" fmla="*/ 189924 h 268659"/>
                <a:gd name="connsiteX2228" fmla="*/ 148911 w 282539"/>
                <a:gd name="connsiteY2228" fmla="*/ 166563 h 268659"/>
                <a:gd name="connsiteX2229" fmla="*/ 148911 w 282539"/>
                <a:gd name="connsiteY2229" fmla="*/ 164676 h 268659"/>
                <a:gd name="connsiteX2230" fmla="*/ 146788 w 282539"/>
                <a:gd name="connsiteY2230" fmla="*/ 164676 h 268659"/>
                <a:gd name="connsiteX2231" fmla="*/ 148203 w 282539"/>
                <a:gd name="connsiteY2231" fmla="*/ 164676 h 268659"/>
                <a:gd name="connsiteX2232" fmla="*/ 150092 w 282539"/>
                <a:gd name="connsiteY2232" fmla="*/ 164676 h 268659"/>
                <a:gd name="connsiteX2233" fmla="*/ 151743 w 282539"/>
                <a:gd name="connsiteY2233" fmla="*/ 164676 h 268659"/>
                <a:gd name="connsiteX2234" fmla="*/ 149620 w 282539"/>
                <a:gd name="connsiteY2234" fmla="*/ 164676 h 268659"/>
                <a:gd name="connsiteX2235" fmla="*/ 151507 w 282539"/>
                <a:gd name="connsiteY2235" fmla="*/ 164676 h 268659"/>
                <a:gd name="connsiteX2236" fmla="*/ 145607 w 282539"/>
                <a:gd name="connsiteY2236" fmla="*/ 171048 h 268659"/>
                <a:gd name="connsiteX2237" fmla="*/ 150092 w 282539"/>
                <a:gd name="connsiteY2237" fmla="*/ 162317 h 268659"/>
                <a:gd name="connsiteX2238" fmla="*/ 152452 w 282539"/>
                <a:gd name="connsiteY2238" fmla="*/ 162317 h 268659"/>
                <a:gd name="connsiteX2239" fmla="*/ 150801 w 282539"/>
                <a:gd name="connsiteY2239" fmla="*/ 162317 h 268659"/>
                <a:gd name="connsiteX2240" fmla="*/ 146788 w 282539"/>
                <a:gd name="connsiteY2240" fmla="*/ 166799 h 268659"/>
                <a:gd name="connsiteX2241" fmla="*/ 147261 w 282539"/>
                <a:gd name="connsiteY2241" fmla="*/ 162317 h 268659"/>
                <a:gd name="connsiteX2242" fmla="*/ 151271 w 282539"/>
                <a:gd name="connsiteY2242" fmla="*/ 160427 h 268659"/>
                <a:gd name="connsiteX2243" fmla="*/ 151271 w 282539"/>
                <a:gd name="connsiteY2243" fmla="*/ 160427 h 268659"/>
                <a:gd name="connsiteX2244" fmla="*/ 143484 w 282539"/>
                <a:gd name="connsiteY2244" fmla="*/ 167271 h 268659"/>
                <a:gd name="connsiteX2245" fmla="*/ 155047 w 282539"/>
                <a:gd name="connsiteY2245" fmla="*/ 155709 h 268659"/>
                <a:gd name="connsiteX2246" fmla="*/ 155047 w 282539"/>
                <a:gd name="connsiteY2246" fmla="*/ 155709 h 268659"/>
                <a:gd name="connsiteX2247" fmla="*/ 151743 w 282539"/>
                <a:gd name="connsiteY2247" fmla="*/ 161844 h 268659"/>
                <a:gd name="connsiteX2248" fmla="*/ 229615 w 282539"/>
                <a:gd name="connsiteY2248" fmla="*/ 79490 h 268659"/>
                <a:gd name="connsiteX2249" fmla="*/ 229615 w 282539"/>
                <a:gd name="connsiteY2249" fmla="*/ 79490 h 268659"/>
                <a:gd name="connsiteX2250" fmla="*/ 231266 w 282539"/>
                <a:gd name="connsiteY2250" fmla="*/ 79490 h 268659"/>
                <a:gd name="connsiteX2251" fmla="*/ 147733 w 282539"/>
                <a:gd name="connsiteY2251" fmla="*/ 154058 h 268659"/>
                <a:gd name="connsiteX2252" fmla="*/ 149856 w 282539"/>
                <a:gd name="connsiteY2252" fmla="*/ 154058 h 268659"/>
                <a:gd name="connsiteX2253" fmla="*/ 143484 w 282539"/>
                <a:gd name="connsiteY2253" fmla="*/ 159013 h 268659"/>
                <a:gd name="connsiteX2254" fmla="*/ 228434 w 282539"/>
                <a:gd name="connsiteY2254" fmla="*/ 78309 h 268659"/>
                <a:gd name="connsiteX2255" fmla="*/ 228434 w 282539"/>
                <a:gd name="connsiteY2255" fmla="*/ 75950 h 268659"/>
                <a:gd name="connsiteX2256" fmla="*/ 231502 w 282539"/>
                <a:gd name="connsiteY2256" fmla="*/ 75950 h 268659"/>
                <a:gd name="connsiteX2257" fmla="*/ 227962 w 282539"/>
                <a:gd name="connsiteY2257" fmla="*/ 78545 h 268659"/>
                <a:gd name="connsiteX2258" fmla="*/ 225130 w 282539"/>
                <a:gd name="connsiteY2258" fmla="*/ 83266 h 268659"/>
                <a:gd name="connsiteX2259" fmla="*/ 226784 w 282539"/>
                <a:gd name="connsiteY2259" fmla="*/ 75477 h 268659"/>
                <a:gd name="connsiteX2260" fmla="*/ 226784 w 282539"/>
                <a:gd name="connsiteY2260" fmla="*/ 75477 h 268659"/>
                <a:gd name="connsiteX2261" fmla="*/ 223480 w 282539"/>
                <a:gd name="connsiteY2261" fmla="*/ 80435 h 268659"/>
                <a:gd name="connsiteX2262" fmla="*/ 118706 w 282539"/>
                <a:gd name="connsiteY2262" fmla="*/ 169867 h 268659"/>
                <a:gd name="connsiteX2263" fmla="*/ 118706 w 282539"/>
                <a:gd name="connsiteY2263" fmla="*/ 169867 h 268659"/>
                <a:gd name="connsiteX2264" fmla="*/ 115405 w 282539"/>
                <a:gd name="connsiteY2264" fmla="*/ 175766 h 268659"/>
                <a:gd name="connsiteX2265" fmla="*/ 116347 w 282539"/>
                <a:gd name="connsiteY2265" fmla="*/ 169867 h 268659"/>
                <a:gd name="connsiteX2266" fmla="*/ 116347 w 282539"/>
                <a:gd name="connsiteY2266" fmla="*/ 169867 h 268659"/>
                <a:gd name="connsiteX2267" fmla="*/ 111865 w 282539"/>
                <a:gd name="connsiteY2267" fmla="*/ 171992 h 268659"/>
                <a:gd name="connsiteX2268" fmla="*/ 116583 w 282539"/>
                <a:gd name="connsiteY2268" fmla="*/ 169394 h 268659"/>
                <a:gd name="connsiteX2269" fmla="*/ 114696 w 282539"/>
                <a:gd name="connsiteY2269" fmla="*/ 169394 h 268659"/>
                <a:gd name="connsiteX2270" fmla="*/ 116819 w 282539"/>
                <a:gd name="connsiteY2270" fmla="*/ 167744 h 268659"/>
                <a:gd name="connsiteX2271" fmla="*/ 116819 w 282539"/>
                <a:gd name="connsiteY2271" fmla="*/ 169630 h 268659"/>
                <a:gd name="connsiteX2272" fmla="*/ 116819 w 282539"/>
                <a:gd name="connsiteY2272" fmla="*/ 171048 h 268659"/>
                <a:gd name="connsiteX2273" fmla="*/ 113043 w 282539"/>
                <a:gd name="connsiteY2273" fmla="*/ 175530 h 268659"/>
                <a:gd name="connsiteX2274" fmla="*/ 112571 w 282539"/>
                <a:gd name="connsiteY2274" fmla="*/ 171284 h 268659"/>
                <a:gd name="connsiteX2275" fmla="*/ 113988 w 282539"/>
                <a:gd name="connsiteY2275" fmla="*/ 171284 h 268659"/>
                <a:gd name="connsiteX2276" fmla="*/ 109269 w 282539"/>
                <a:gd name="connsiteY2276" fmla="*/ 176947 h 268659"/>
                <a:gd name="connsiteX2277" fmla="*/ 218525 w 282539"/>
                <a:gd name="connsiteY2277" fmla="*/ 71468 h 268659"/>
                <a:gd name="connsiteX2278" fmla="*/ 218525 w 282539"/>
                <a:gd name="connsiteY2278" fmla="*/ 69814 h 268659"/>
                <a:gd name="connsiteX2279" fmla="*/ 214276 w 282539"/>
                <a:gd name="connsiteY2279" fmla="*/ 77131 h 268659"/>
                <a:gd name="connsiteX2280" fmla="*/ 110684 w 282539"/>
                <a:gd name="connsiteY2280" fmla="*/ 170811 h 268659"/>
                <a:gd name="connsiteX2281" fmla="*/ 112337 w 282539"/>
                <a:gd name="connsiteY2281" fmla="*/ 169394 h 268659"/>
                <a:gd name="connsiteX2282" fmla="*/ 113752 w 282539"/>
                <a:gd name="connsiteY2282" fmla="*/ 169394 h 268659"/>
                <a:gd name="connsiteX2283" fmla="*/ 111156 w 282539"/>
                <a:gd name="connsiteY2283" fmla="*/ 176238 h 268659"/>
                <a:gd name="connsiteX2284" fmla="*/ 107380 w 282539"/>
                <a:gd name="connsiteY2284" fmla="*/ 176474 h 268659"/>
                <a:gd name="connsiteX2285" fmla="*/ 114224 w 282539"/>
                <a:gd name="connsiteY2285" fmla="*/ 167035 h 268659"/>
                <a:gd name="connsiteX2286" fmla="*/ 114224 w 282539"/>
                <a:gd name="connsiteY2286" fmla="*/ 167035 h 268659"/>
                <a:gd name="connsiteX2287" fmla="*/ 110920 w 282539"/>
                <a:gd name="connsiteY2287" fmla="*/ 172698 h 268659"/>
                <a:gd name="connsiteX2288" fmla="*/ 106438 w 282539"/>
                <a:gd name="connsiteY2288" fmla="*/ 172226 h 268659"/>
                <a:gd name="connsiteX2289" fmla="*/ 108561 w 282539"/>
                <a:gd name="connsiteY2289" fmla="*/ 170811 h 268659"/>
                <a:gd name="connsiteX2290" fmla="*/ 108561 w 282539"/>
                <a:gd name="connsiteY2290" fmla="*/ 170811 h 268659"/>
                <a:gd name="connsiteX2291" fmla="*/ 108561 w 282539"/>
                <a:gd name="connsiteY2291" fmla="*/ 170811 h 268659"/>
                <a:gd name="connsiteX2292" fmla="*/ 215694 w 282539"/>
                <a:gd name="connsiteY2292" fmla="*/ 66983 h 268659"/>
                <a:gd name="connsiteX2293" fmla="*/ 217344 w 282539"/>
                <a:gd name="connsiteY2293" fmla="*/ 66983 h 268659"/>
                <a:gd name="connsiteX2294" fmla="*/ 217344 w 282539"/>
                <a:gd name="connsiteY2294" fmla="*/ 68400 h 268659"/>
                <a:gd name="connsiteX2295" fmla="*/ 212390 w 282539"/>
                <a:gd name="connsiteY2295" fmla="*/ 72646 h 268659"/>
                <a:gd name="connsiteX2296" fmla="*/ 112571 w 282539"/>
                <a:gd name="connsiteY2296" fmla="*/ 164440 h 268659"/>
                <a:gd name="connsiteX2297" fmla="*/ 112571 w 282539"/>
                <a:gd name="connsiteY2297" fmla="*/ 164440 h 268659"/>
                <a:gd name="connsiteX2298" fmla="*/ 110920 w 282539"/>
                <a:gd name="connsiteY2298" fmla="*/ 164440 h 268659"/>
                <a:gd name="connsiteX2299" fmla="*/ 113988 w 282539"/>
                <a:gd name="connsiteY2299" fmla="*/ 162317 h 268659"/>
                <a:gd name="connsiteX2300" fmla="*/ 113988 w 282539"/>
                <a:gd name="connsiteY2300" fmla="*/ 163967 h 268659"/>
                <a:gd name="connsiteX2301" fmla="*/ 217580 w 282539"/>
                <a:gd name="connsiteY2301" fmla="*/ 63442 h 268659"/>
                <a:gd name="connsiteX2302" fmla="*/ 217580 w 282539"/>
                <a:gd name="connsiteY2302" fmla="*/ 63442 h 268659"/>
                <a:gd name="connsiteX2303" fmla="*/ 214276 w 282539"/>
                <a:gd name="connsiteY2303" fmla="*/ 69106 h 268659"/>
                <a:gd name="connsiteX2304" fmla="*/ 113279 w 282539"/>
                <a:gd name="connsiteY2304" fmla="*/ 161608 h 268659"/>
                <a:gd name="connsiteX2305" fmla="*/ 113279 w 282539"/>
                <a:gd name="connsiteY2305" fmla="*/ 161608 h 268659"/>
                <a:gd name="connsiteX2306" fmla="*/ 113279 w 282539"/>
                <a:gd name="connsiteY2306" fmla="*/ 161608 h 268659"/>
                <a:gd name="connsiteX2307" fmla="*/ 210264 w 282539"/>
                <a:gd name="connsiteY2307" fmla="*/ 62737 h 268659"/>
                <a:gd name="connsiteX2308" fmla="*/ 210264 w 282539"/>
                <a:gd name="connsiteY2308" fmla="*/ 61320 h 268659"/>
                <a:gd name="connsiteX2309" fmla="*/ 211917 w 282539"/>
                <a:gd name="connsiteY2309" fmla="*/ 61320 h 268659"/>
                <a:gd name="connsiteX2310" fmla="*/ 211917 w 282539"/>
                <a:gd name="connsiteY2310" fmla="*/ 61320 h 268659"/>
                <a:gd name="connsiteX2311" fmla="*/ 213804 w 282539"/>
                <a:gd name="connsiteY2311" fmla="*/ 59905 h 268659"/>
                <a:gd name="connsiteX2312" fmla="*/ 213804 w 282539"/>
                <a:gd name="connsiteY2312" fmla="*/ 59905 h 268659"/>
                <a:gd name="connsiteX2313" fmla="*/ 206960 w 282539"/>
                <a:gd name="connsiteY2313" fmla="*/ 67455 h 268659"/>
                <a:gd name="connsiteX2314" fmla="*/ 109033 w 282539"/>
                <a:gd name="connsiteY2314" fmla="*/ 161372 h 268659"/>
                <a:gd name="connsiteX2315" fmla="*/ 109033 w 282539"/>
                <a:gd name="connsiteY2315" fmla="*/ 159485 h 268659"/>
                <a:gd name="connsiteX2316" fmla="*/ 109033 w 282539"/>
                <a:gd name="connsiteY2316" fmla="*/ 159485 h 268659"/>
                <a:gd name="connsiteX2317" fmla="*/ 109033 w 282539"/>
                <a:gd name="connsiteY2317" fmla="*/ 159485 h 268659"/>
                <a:gd name="connsiteX2318" fmla="*/ 111865 w 282539"/>
                <a:gd name="connsiteY2318" fmla="*/ 159485 h 268659"/>
                <a:gd name="connsiteX2319" fmla="*/ 209322 w 282539"/>
                <a:gd name="connsiteY2319" fmla="*/ 60611 h 268659"/>
                <a:gd name="connsiteX2320" fmla="*/ 211917 w 282539"/>
                <a:gd name="connsiteY2320" fmla="*/ 60611 h 268659"/>
                <a:gd name="connsiteX2321" fmla="*/ 206018 w 282539"/>
                <a:gd name="connsiteY2321" fmla="*/ 67455 h 268659"/>
                <a:gd name="connsiteX2322" fmla="*/ 110211 w 282539"/>
                <a:gd name="connsiteY2322" fmla="*/ 158540 h 268659"/>
                <a:gd name="connsiteX2323" fmla="*/ 114696 w 282539"/>
                <a:gd name="connsiteY2323" fmla="*/ 155473 h 268659"/>
                <a:gd name="connsiteX2324" fmla="*/ 114696 w 282539"/>
                <a:gd name="connsiteY2324" fmla="*/ 155473 h 268659"/>
                <a:gd name="connsiteX2325" fmla="*/ 106907 w 282539"/>
                <a:gd name="connsiteY2325" fmla="*/ 164203 h 268659"/>
                <a:gd name="connsiteX2326" fmla="*/ 210500 w 282539"/>
                <a:gd name="connsiteY2326" fmla="*/ 58724 h 268659"/>
                <a:gd name="connsiteX2327" fmla="*/ 210500 w 282539"/>
                <a:gd name="connsiteY2327" fmla="*/ 58724 h 268659"/>
                <a:gd name="connsiteX2328" fmla="*/ 207196 w 282539"/>
                <a:gd name="connsiteY2328" fmla="*/ 64387 h 268659"/>
                <a:gd name="connsiteX2329" fmla="*/ 108797 w 282539"/>
                <a:gd name="connsiteY2329" fmla="*/ 158068 h 268659"/>
                <a:gd name="connsiteX2330" fmla="*/ 108797 w 282539"/>
                <a:gd name="connsiteY2330" fmla="*/ 159485 h 268659"/>
                <a:gd name="connsiteX2331" fmla="*/ 107380 w 282539"/>
                <a:gd name="connsiteY2331" fmla="*/ 159485 h 268659"/>
                <a:gd name="connsiteX2332" fmla="*/ 108561 w 282539"/>
                <a:gd name="connsiteY2332" fmla="*/ 159485 h 268659"/>
                <a:gd name="connsiteX2333" fmla="*/ 105493 w 282539"/>
                <a:gd name="connsiteY2333" fmla="*/ 163731 h 268659"/>
                <a:gd name="connsiteX2334" fmla="*/ 108797 w 282539"/>
                <a:gd name="connsiteY2334" fmla="*/ 156654 h 268659"/>
                <a:gd name="connsiteX2335" fmla="*/ 110684 w 282539"/>
                <a:gd name="connsiteY2335" fmla="*/ 156654 h 268659"/>
                <a:gd name="connsiteX2336" fmla="*/ 110684 w 282539"/>
                <a:gd name="connsiteY2336" fmla="*/ 156654 h 268659"/>
                <a:gd name="connsiteX2337" fmla="*/ 107852 w 282539"/>
                <a:gd name="connsiteY2337" fmla="*/ 158068 h 268659"/>
                <a:gd name="connsiteX2338" fmla="*/ 106671 w 282539"/>
                <a:gd name="connsiteY2338" fmla="*/ 161844 h 268659"/>
                <a:gd name="connsiteX2339" fmla="*/ 206018 w 282539"/>
                <a:gd name="connsiteY2339" fmla="*/ 57779 h 268659"/>
                <a:gd name="connsiteX2340" fmla="*/ 209322 w 282539"/>
                <a:gd name="connsiteY2340" fmla="*/ 56129 h 268659"/>
                <a:gd name="connsiteX2341" fmla="*/ 209322 w 282539"/>
                <a:gd name="connsiteY2341" fmla="*/ 56129 h 268659"/>
                <a:gd name="connsiteX2342" fmla="*/ 206490 w 282539"/>
                <a:gd name="connsiteY2342" fmla="*/ 58016 h 268659"/>
                <a:gd name="connsiteX2343" fmla="*/ 203895 w 282539"/>
                <a:gd name="connsiteY2343" fmla="*/ 63442 h 268659"/>
                <a:gd name="connsiteX2344" fmla="*/ 104784 w 282539"/>
                <a:gd name="connsiteY2344" fmla="*/ 158540 h 268659"/>
                <a:gd name="connsiteX2345" fmla="*/ 106438 w 282539"/>
                <a:gd name="connsiteY2345" fmla="*/ 157126 h 268659"/>
                <a:gd name="connsiteX2346" fmla="*/ 106438 w 282539"/>
                <a:gd name="connsiteY2346" fmla="*/ 157126 h 268659"/>
                <a:gd name="connsiteX2347" fmla="*/ 108797 w 282539"/>
                <a:gd name="connsiteY2347" fmla="*/ 155709 h 268659"/>
                <a:gd name="connsiteX2348" fmla="*/ 108797 w 282539"/>
                <a:gd name="connsiteY2348" fmla="*/ 155709 h 268659"/>
                <a:gd name="connsiteX2349" fmla="*/ 110211 w 282539"/>
                <a:gd name="connsiteY2349" fmla="*/ 155709 h 268659"/>
                <a:gd name="connsiteX2350" fmla="*/ 110211 w 282539"/>
                <a:gd name="connsiteY2350" fmla="*/ 155709 h 268659"/>
                <a:gd name="connsiteX2351" fmla="*/ 109269 w 282539"/>
                <a:gd name="connsiteY2351" fmla="*/ 154294 h 268659"/>
                <a:gd name="connsiteX2352" fmla="*/ 109269 w 282539"/>
                <a:gd name="connsiteY2352" fmla="*/ 154294 h 268659"/>
                <a:gd name="connsiteX2353" fmla="*/ 107144 w 282539"/>
                <a:gd name="connsiteY2353" fmla="*/ 159958 h 268659"/>
                <a:gd name="connsiteX2354" fmla="*/ 105966 w 282539"/>
                <a:gd name="connsiteY2354" fmla="*/ 154294 h 268659"/>
                <a:gd name="connsiteX2355" fmla="*/ 105966 w 282539"/>
                <a:gd name="connsiteY2355" fmla="*/ 154294 h 268659"/>
                <a:gd name="connsiteX2356" fmla="*/ 105966 w 282539"/>
                <a:gd name="connsiteY2356" fmla="*/ 154294 h 268659"/>
                <a:gd name="connsiteX2357" fmla="*/ 105966 w 282539"/>
                <a:gd name="connsiteY2357" fmla="*/ 154294 h 268659"/>
                <a:gd name="connsiteX2358" fmla="*/ 107852 w 282539"/>
                <a:gd name="connsiteY2358" fmla="*/ 150990 h 268659"/>
                <a:gd name="connsiteX2359" fmla="*/ 107852 w 282539"/>
                <a:gd name="connsiteY2359" fmla="*/ 150990 h 268659"/>
                <a:gd name="connsiteX2360" fmla="*/ 105729 w 282539"/>
                <a:gd name="connsiteY2360" fmla="*/ 156654 h 268659"/>
                <a:gd name="connsiteX2361" fmla="*/ 107852 w 282539"/>
                <a:gd name="connsiteY2361" fmla="*/ 150990 h 268659"/>
                <a:gd name="connsiteX2362" fmla="*/ 107852 w 282539"/>
                <a:gd name="connsiteY2362" fmla="*/ 150990 h 268659"/>
                <a:gd name="connsiteX2363" fmla="*/ 109975 w 282539"/>
                <a:gd name="connsiteY2363" fmla="*/ 149337 h 268659"/>
                <a:gd name="connsiteX2364" fmla="*/ 109975 w 282539"/>
                <a:gd name="connsiteY2364" fmla="*/ 149337 h 268659"/>
                <a:gd name="connsiteX2365" fmla="*/ 107852 w 282539"/>
                <a:gd name="connsiteY2365" fmla="*/ 148865 h 268659"/>
                <a:gd name="connsiteX2366" fmla="*/ 107852 w 282539"/>
                <a:gd name="connsiteY2366" fmla="*/ 148865 h 268659"/>
                <a:gd name="connsiteX2367" fmla="*/ 106202 w 282539"/>
                <a:gd name="connsiteY2367" fmla="*/ 154294 h 268659"/>
                <a:gd name="connsiteX2368" fmla="*/ 103840 w 282539"/>
                <a:gd name="connsiteY2368" fmla="*/ 150990 h 268659"/>
                <a:gd name="connsiteX2369" fmla="*/ 105966 w 282539"/>
                <a:gd name="connsiteY2369" fmla="*/ 150990 h 268659"/>
                <a:gd name="connsiteX2370" fmla="*/ 102189 w 282539"/>
                <a:gd name="connsiteY2370" fmla="*/ 156417 h 268659"/>
                <a:gd name="connsiteX2371" fmla="*/ 107852 w 282539"/>
                <a:gd name="connsiteY2371" fmla="*/ 146269 h 268659"/>
                <a:gd name="connsiteX2372" fmla="*/ 109506 w 282539"/>
                <a:gd name="connsiteY2372" fmla="*/ 144855 h 268659"/>
                <a:gd name="connsiteX2373" fmla="*/ 109506 w 282539"/>
                <a:gd name="connsiteY2373" fmla="*/ 144855 h 268659"/>
                <a:gd name="connsiteX2374" fmla="*/ 104548 w 282539"/>
                <a:gd name="connsiteY2374" fmla="*/ 146505 h 268659"/>
                <a:gd name="connsiteX2375" fmla="*/ 106202 w 282539"/>
                <a:gd name="connsiteY2375" fmla="*/ 151696 h 268659"/>
                <a:gd name="connsiteX2376" fmla="*/ 100772 w 282539"/>
                <a:gd name="connsiteY2376" fmla="*/ 144855 h 268659"/>
                <a:gd name="connsiteX2377" fmla="*/ 102189 w 282539"/>
                <a:gd name="connsiteY2377" fmla="*/ 144855 h 268659"/>
                <a:gd name="connsiteX2378" fmla="*/ 102189 w 282539"/>
                <a:gd name="connsiteY2378" fmla="*/ 144855 h 268659"/>
                <a:gd name="connsiteX2379" fmla="*/ 99121 w 282539"/>
                <a:gd name="connsiteY2379" fmla="*/ 150282 h 268659"/>
                <a:gd name="connsiteX2380" fmla="*/ 83310 w 282539"/>
                <a:gd name="connsiteY2380" fmla="*/ 116536 h 268659"/>
                <a:gd name="connsiteX2381" fmla="*/ 83310 w 282539"/>
                <a:gd name="connsiteY2381" fmla="*/ 114886 h 268659"/>
                <a:gd name="connsiteX2382" fmla="*/ 85672 w 282539"/>
                <a:gd name="connsiteY2382" fmla="*/ 114886 h 268659"/>
                <a:gd name="connsiteX2383" fmla="*/ 85672 w 282539"/>
                <a:gd name="connsiteY2383" fmla="*/ 114886 h 268659"/>
                <a:gd name="connsiteX2384" fmla="*/ 81660 w 282539"/>
                <a:gd name="connsiteY2384" fmla="*/ 121966 h 268659"/>
                <a:gd name="connsiteX2385" fmla="*/ 83310 w 282539"/>
                <a:gd name="connsiteY2385" fmla="*/ 112763 h 268659"/>
                <a:gd name="connsiteX2386" fmla="*/ 81896 w 282539"/>
                <a:gd name="connsiteY2386" fmla="*/ 114650 h 268659"/>
                <a:gd name="connsiteX2387" fmla="*/ 82132 w 282539"/>
                <a:gd name="connsiteY2387" fmla="*/ 118190 h 268659"/>
                <a:gd name="connsiteX2388" fmla="*/ 154102 w 282539"/>
                <a:gd name="connsiteY2388" fmla="*/ 3271 h 268659"/>
                <a:gd name="connsiteX2389" fmla="*/ 157878 w 282539"/>
                <a:gd name="connsiteY2389" fmla="*/ -33 h 268659"/>
                <a:gd name="connsiteX2390" fmla="*/ 157878 w 282539"/>
                <a:gd name="connsiteY2390" fmla="*/ 2090 h 268659"/>
                <a:gd name="connsiteX2391" fmla="*/ 153633 w 282539"/>
                <a:gd name="connsiteY2391" fmla="*/ 8698 h 268659"/>
                <a:gd name="connsiteX2392" fmla="*/ 158351 w 282539"/>
                <a:gd name="connsiteY2392" fmla="*/ 912 h 268659"/>
                <a:gd name="connsiteX2393" fmla="*/ 158351 w 282539"/>
                <a:gd name="connsiteY2393" fmla="*/ 912 h 268659"/>
                <a:gd name="connsiteX2394" fmla="*/ 160946 w 282539"/>
                <a:gd name="connsiteY2394" fmla="*/ -978 h 268659"/>
                <a:gd name="connsiteX2395" fmla="*/ 158823 w 282539"/>
                <a:gd name="connsiteY2395" fmla="*/ 1145 h 268659"/>
                <a:gd name="connsiteX2396" fmla="*/ 155283 w 282539"/>
                <a:gd name="connsiteY2396" fmla="*/ 3035 h 268659"/>
                <a:gd name="connsiteX2397" fmla="*/ 157878 w 282539"/>
                <a:gd name="connsiteY2397" fmla="*/ 6339 h 268659"/>
                <a:gd name="connsiteX2398" fmla="*/ 75996 w 282539"/>
                <a:gd name="connsiteY2398" fmla="*/ 107806 h 268659"/>
                <a:gd name="connsiteX2399" fmla="*/ 75996 w 282539"/>
                <a:gd name="connsiteY2399" fmla="*/ 107806 h 268659"/>
                <a:gd name="connsiteX2400" fmla="*/ 78592 w 282539"/>
                <a:gd name="connsiteY2400" fmla="*/ 106391 h 268659"/>
                <a:gd name="connsiteX2401" fmla="*/ 152924 w 282539"/>
                <a:gd name="connsiteY2401" fmla="*/ 2326 h 268659"/>
                <a:gd name="connsiteX2402" fmla="*/ 155992 w 282539"/>
                <a:gd name="connsiteY2402" fmla="*/ -741 h 268659"/>
                <a:gd name="connsiteX2403" fmla="*/ 155992 w 282539"/>
                <a:gd name="connsiteY2403" fmla="*/ -741 h 268659"/>
                <a:gd name="connsiteX2404" fmla="*/ 75996 w 282539"/>
                <a:gd name="connsiteY2404" fmla="*/ 105683 h 268659"/>
                <a:gd name="connsiteX2405" fmla="*/ 75996 w 282539"/>
                <a:gd name="connsiteY2405" fmla="*/ 105683 h 268659"/>
                <a:gd name="connsiteX2406" fmla="*/ 75524 w 282539"/>
                <a:gd name="connsiteY2406" fmla="*/ 111109 h 268659"/>
                <a:gd name="connsiteX2407" fmla="*/ 153160 w 282539"/>
                <a:gd name="connsiteY2407" fmla="*/ 1618 h 268659"/>
                <a:gd name="connsiteX2408" fmla="*/ 153160 w 282539"/>
                <a:gd name="connsiteY2408" fmla="*/ 1618 h 268659"/>
                <a:gd name="connsiteX2409" fmla="*/ 154574 w 282539"/>
                <a:gd name="connsiteY2409" fmla="*/ 1618 h 268659"/>
                <a:gd name="connsiteX2410" fmla="*/ 55231 w 282539"/>
                <a:gd name="connsiteY2410" fmla="*/ 92703 h 268659"/>
                <a:gd name="connsiteX2411" fmla="*/ 55231 w 282539"/>
                <a:gd name="connsiteY2411" fmla="*/ 92703 h 268659"/>
                <a:gd name="connsiteX2412" fmla="*/ 54758 w 282539"/>
                <a:gd name="connsiteY2412" fmla="*/ 98133 h 268659"/>
                <a:gd name="connsiteX2413" fmla="*/ 55231 w 282539"/>
                <a:gd name="connsiteY2413" fmla="*/ 92703 h 268659"/>
                <a:gd name="connsiteX2414" fmla="*/ 55231 w 282539"/>
                <a:gd name="connsiteY2414" fmla="*/ 94120 h 268659"/>
                <a:gd name="connsiteX2415" fmla="*/ 53577 w 282539"/>
                <a:gd name="connsiteY2415" fmla="*/ 97424 h 268659"/>
                <a:gd name="connsiteX2416" fmla="*/ 53344 w 282539"/>
                <a:gd name="connsiteY2416" fmla="*/ 92703 h 268659"/>
                <a:gd name="connsiteX2417" fmla="*/ 54758 w 282539"/>
                <a:gd name="connsiteY2417" fmla="*/ 92703 h 268659"/>
                <a:gd name="connsiteX2418" fmla="*/ 54758 w 282539"/>
                <a:gd name="connsiteY2418" fmla="*/ 92703 h 268659"/>
                <a:gd name="connsiteX2419" fmla="*/ 51691 w 282539"/>
                <a:gd name="connsiteY2419" fmla="*/ 98369 h 268659"/>
                <a:gd name="connsiteX2420" fmla="*/ 82604 w 282539"/>
                <a:gd name="connsiteY2420" fmla="*/ 23801 h 268659"/>
                <a:gd name="connsiteX2421" fmla="*/ 85436 w 282539"/>
                <a:gd name="connsiteY2421" fmla="*/ 20969 h 268659"/>
                <a:gd name="connsiteX2422" fmla="*/ 88504 w 282539"/>
                <a:gd name="connsiteY2422" fmla="*/ 20969 h 268659"/>
                <a:gd name="connsiteX2423" fmla="*/ 88504 w 282539"/>
                <a:gd name="connsiteY2423" fmla="*/ 22383 h 268659"/>
                <a:gd name="connsiteX2424" fmla="*/ 80951 w 282539"/>
                <a:gd name="connsiteY2424" fmla="*/ 29464 h 268659"/>
                <a:gd name="connsiteX2425" fmla="*/ 80715 w 282539"/>
                <a:gd name="connsiteY2425" fmla="*/ 22147 h 268659"/>
                <a:gd name="connsiteX2426" fmla="*/ 82368 w 282539"/>
                <a:gd name="connsiteY2426" fmla="*/ 20024 h 268659"/>
                <a:gd name="connsiteX2427" fmla="*/ 84727 w 282539"/>
                <a:gd name="connsiteY2427" fmla="*/ 20024 h 268659"/>
                <a:gd name="connsiteX2428" fmla="*/ 39419 w 282539"/>
                <a:gd name="connsiteY2428" fmla="*/ 86570 h 268659"/>
                <a:gd name="connsiteX2429" fmla="*/ 41779 w 282539"/>
                <a:gd name="connsiteY2429" fmla="*/ 86570 h 268659"/>
                <a:gd name="connsiteX2430" fmla="*/ 38241 w 282539"/>
                <a:gd name="connsiteY2430" fmla="*/ 92233 h 268659"/>
                <a:gd name="connsiteX2431" fmla="*/ 37769 w 282539"/>
                <a:gd name="connsiteY2431" fmla="*/ 92233 h 268659"/>
                <a:gd name="connsiteX2432" fmla="*/ 76469 w 282539"/>
                <a:gd name="connsiteY2432" fmla="*/ 22856 h 268659"/>
                <a:gd name="connsiteX2433" fmla="*/ 81896 w 282539"/>
                <a:gd name="connsiteY2433" fmla="*/ 19552 h 268659"/>
                <a:gd name="connsiteX2434" fmla="*/ 81896 w 282539"/>
                <a:gd name="connsiteY2434" fmla="*/ 20969 h 268659"/>
                <a:gd name="connsiteX2435" fmla="*/ 74815 w 282539"/>
                <a:gd name="connsiteY2435" fmla="*/ 28519 h 268659"/>
                <a:gd name="connsiteX2436" fmla="*/ 27385 w 282539"/>
                <a:gd name="connsiteY2436" fmla="*/ 91289 h 268659"/>
                <a:gd name="connsiteX2437" fmla="*/ 27385 w 282539"/>
                <a:gd name="connsiteY2437" fmla="*/ 91289 h 268659"/>
                <a:gd name="connsiteX2438" fmla="*/ 31161 w 282539"/>
                <a:gd name="connsiteY2438" fmla="*/ 86804 h 268659"/>
                <a:gd name="connsiteX2439" fmla="*/ 31161 w 282539"/>
                <a:gd name="connsiteY2439" fmla="*/ 86804 h 268659"/>
                <a:gd name="connsiteX2440" fmla="*/ 25498 w 282539"/>
                <a:gd name="connsiteY2440" fmla="*/ 96952 h 268659"/>
                <a:gd name="connsiteX2441" fmla="*/ 72693 w 282539"/>
                <a:gd name="connsiteY2441" fmla="*/ 16484 h 268659"/>
                <a:gd name="connsiteX2442" fmla="*/ 75052 w 282539"/>
                <a:gd name="connsiteY2442" fmla="*/ 14125 h 268659"/>
                <a:gd name="connsiteX2443" fmla="*/ 75052 w 282539"/>
                <a:gd name="connsiteY2443" fmla="*/ 15542 h 268659"/>
                <a:gd name="connsiteX2444" fmla="*/ 71042 w 282539"/>
                <a:gd name="connsiteY2444" fmla="*/ 22147 h 268659"/>
                <a:gd name="connsiteX2445" fmla="*/ 52872 w 282539"/>
                <a:gd name="connsiteY2445" fmla="*/ 44566 h 268659"/>
                <a:gd name="connsiteX2446" fmla="*/ 50276 w 282539"/>
                <a:gd name="connsiteY2446" fmla="*/ 46453 h 268659"/>
                <a:gd name="connsiteX2447" fmla="*/ 51927 w 282539"/>
                <a:gd name="connsiteY2447" fmla="*/ 44566 h 268659"/>
                <a:gd name="connsiteX2448" fmla="*/ 51927 w 282539"/>
                <a:gd name="connsiteY2448" fmla="*/ 44566 h 268659"/>
                <a:gd name="connsiteX2449" fmla="*/ 54286 w 282539"/>
                <a:gd name="connsiteY2449" fmla="*/ 42913 h 268659"/>
                <a:gd name="connsiteX2450" fmla="*/ 51218 w 282539"/>
                <a:gd name="connsiteY2450" fmla="*/ 50229 h 268659"/>
                <a:gd name="connsiteX2451" fmla="*/ 29274 w 282539"/>
                <a:gd name="connsiteY2451" fmla="*/ 76422 h 268659"/>
                <a:gd name="connsiteX2452" fmla="*/ 29274 w 282539"/>
                <a:gd name="connsiteY2452" fmla="*/ 76422 h 268659"/>
                <a:gd name="connsiteX2453" fmla="*/ 27148 w 282539"/>
                <a:gd name="connsiteY2453" fmla="*/ 82085 h 268659"/>
                <a:gd name="connsiteX2454" fmla="*/ 27857 w 282539"/>
                <a:gd name="connsiteY2454" fmla="*/ 74535 h 268659"/>
                <a:gd name="connsiteX2455" fmla="*/ 29510 w 282539"/>
                <a:gd name="connsiteY2455" fmla="*/ 74535 h 268659"/>
                <a:gd name="connsiteX2456" fmla="*/ 25498 w 282539"/>
                <a:gd name="connsiteY2456" fmla="*/ 80199 h 268659"/>
                <a:gd name="connsiteX2457" fmla="*/ 27857 w 282539"/>
                <a:gd name="connsiteY2457" fmla="*/ 72646 h 268659"/>
                <a:gd name="connsiteX2458" fmla="*/ 27857 w 282539"/>
                <a:gd name="connsiteY2458" fmla="*/ 72646 h 268659"/>
                <a:gd name="connsiteX2459" fmla="*/ 25498 w 282539"/>
                <a:gd name="connsiteY2459" fmla="*/ 78309 h 268659"/>
                <a:gd name="connsiteX2460" fmla="*/ 22430 w 282539"/>
                <a:gd name="connsiteY2460" fmla="*/ 78781 h 268659"/>
                <a:gd name="connsiteX2461" fmla="*/ 22430 w 282539"/>
                <a:gd name="connsiteY2461" fmla="*/ 78781 h 268659"/>
                <a:gd name="connsiteX2462" fmla="*/ 23847 w 282539"/>
                <a:gd name="connsiteY2462" fmla="*/ 78781 h 268659"/>
                <a:gd name="connsiteX2463" fmla="*/ 22430 w 282539"/>
                <a:gd name="connsiteY2463" fmla="*/ 55184 h 268659"/>
                <a:gd name="connsiteX2464" fmla="*/ 24317 w 282539"/>
                <a:gd name="connsiteY2464" fmla="*/ 53770 h 268659"/>
                <a:gd name="connsiteX2465" fmla="*/ 21016 w 282539"/>
                <a:gd name="connsiteY2465" fmla="*/ 62028 h 26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</a:cxnLst>
              <a:rect l="l" t="t" r="r" b="b"/>
              <a:pathLst>
                <a:path w="282539" h="268659">
                  <a:moveTo>
                    <a:pt x="241650" y="244907"/>
                  </a:moveTo>
                  <a:lnTo>
                    <a:pt x="239760" y="244907"/>
                  </a:lnTo>
                  <a:lnTo>
                    <a:pt x="239760" y="244907"/>
                  </a:lnTo>
                  <a:cubicBezTo>
                    <a:pt x="238818" y="244671"/>
                    <a:pt x="237874" y="244671"/>
                    <a:pt x="236929" y="244907"/>
                  </a:cubicBezTo>
                  <a:cubicBezTo>
                    <a:pt x="236929" y="244907"/>
                    <a:pt x="236929" y="243490"/>
                    <a:pt x="236929" y="243254"/>
                  </a:cubicBezTo>
                  <a:cubicBezTo>
                    <a:pt x="240705" y="241367"/>
                    <a:pt x="236929" y="241839"/>
                    <a:pt x="236929" y="240658"/>
                  </a:cubicBezTo>
                  <a:cubicBezTo>
                    <a:pt x="236929" y="239480"/>
                    <a:pt x="238346" y="240658"/>
                    <a:pt x="240941" y="240658"/>
                  </a:cubicBezTo>
                  <a:cubicBezTo>
                    <a:pt x="239760" y="240658"/>
                    <a:pt x="242356" y="238536"/>
                    <a:pt x="239055" y="238299"/>
                  </a:cubicBezTo>
                  <a:cubicBezTo>
                    <a:pt x="240705" y="238299"/>
                    <a:pt x="242122" y="236885"/>
                    <a:pt x="239055" y="238299"/>
                  </a:cubicBezTo>
                  <a:cubicBezTo>
                    <a:pt x="240469" y="237827"/>
                    <a:pt x="241886" y="237827"/>
                    <a:pt x="243301" y="238299"/>
                  </a:cubicBezTo>
                  <a:cubicBezTo>
                    <a:pt x="243301" y="238299"/>
                    <a:pt x="243301" y="238299"/>
                    <a:pt x="243301" y="238299"/>
                  </a:cubicBezTo>
                  <a:cubicBezTo>
                    <a:pt x="243301" y="238299"/>
                    <a:pt x="240469" y="238299"/>
                    <a:pt x="239291" y="239717"/>
                  </a:cubicBezTo>
                  <a:cubicBezTo>
                    <a:pt x="238110" y="241131"/>
                    <a:pt x="239291" y="239717"/>
                    <a:pt x="239291" y="237827"/>
                  </a:cubicBezTo>
                  <a:lnTo>
                    <a:pt x="243064" y="237827"/>
                  </a:lnTo>
                  <a:cubicBezTo>
                    <a:pt x="245896" y="236413"/>
                    <a:pt x="241650" y="237827"/>
                    <a:pt x="240941" y="236413"/>
                  </a:cubicBezTo>
                  <a:cubicBezTo>
                    <a:pt x="240233" y="234995"/>
                    <a:pt x="240941" y="236413"/>
                    <a:pt x="240941" y="234995"/>
                  </a:cubicBezTo>
                  <a:lnTo>
                    <a:pt x="239291" y="234995"/>
                  </a:lnTo>
                  <a:lnTo>
                    <a:pt x="239291" y="234995"/>
                  </a:lnTo>
                  <a:lnTo>
                    <a:pt x="241178" y="234995"/>
                  </a:lnTo>
                  <a:cubicBezTo>
                    <a:pt x="241178" y="234995"/>
                    <a:pt x="239291" y="234995"/>
                    <a:pt x="238818" y="233345"/>
                  </a:cubicBezTo>
                  <a:lnTo>
                    <a:pt x="238818" y="233345"/>
                  </a:lnTo>
                  <a:cubicBezTo>
                    <a:pt x="238818" y="233345"/>
                    <a:pt x="241178" y="233345"/>
                    <a:pt x="242122" y="233345"/>
                  </a:cubicBezTo>
                  <a:cubicBezTo>
                    <a:pt x="243064" y="233345"/>
                    <a:pt x="242122" y="231928"/>
                    <a:pt x="242122" y="230986"/>
                  </a:cubicBezTo>
                  <a:cubicBezTo>
                    <a:pt x="242122" y="230041"/>
                    <a:pt x="242122" y="230986"/>
                    <a:pt x="240469" y="230986"/>
                  </a:cubicBezTo>
                  <a:lnTo>
                    <a:pt x="240469" y="230986"/>
                  </a:lnTo>
                  <a:cubicBezTo>
                    <a:pt x="240469" y="230986"/>
                    <a:pt x="243537" y="230986"/>
                    <a:pt x="243537" y="229332"/>
                  </a:cubicBezTo>
                  <a:lnTo>
                    <a:pt x="241414" y="229332"/>
                  </a:lnTo>
                  <a:cubicBezTo>
                    <a:pt x="241414" y="229332"/>
                    <a:pt x="241414" y="229332"/>
                    <a:pt x="241414" y="229332"/>
                  </a:cubicBezTo>
                  <a:cubicBezTo>
                    <a:pt x="241414" y="229332"/>
                    <a:pt x="237637" y="230749"/>
                    <a:pt x="239997" y="229332"/>
                  </a:cubicBezTo>
                  <a:cubicBezTo>
                    <a:pt x="237874" y="230513"/>
                    <a:pt x="236929" y="229332"/>
                    <a:pt x="237165" y="229332"/>
                  </a:cubicBezTo>
                  <a:cubicBezTo>
                    <a:pt x="237401" y="229332"/>
                    <a:pt x="238582" y="229332"/>
                    <a:pt x="240233" y="227918"/>
                  </a:cubicBezTo>
                  <a:cubicBezTo>
                    <a:pt x="241886" y="226501"/>
                    <a:pt x="238110" y="227918"/>
                    <a:pt x="238582" y="227918"/>
                  </a:cubicBezTo>
                  <a:cubicBezTo>
                    <a:pt x="239524" y="227445"/>
                    <a:pt x="240469" y="227445"/>
                    <a:pt x="241414" y="227918"/>
                  </a:cubicBezTo>
                  <a:lnTo>
                    <a:pt x="244482" y="227918"/>
                  </a:lnTo>
                  <a:cubicBezTo>
                    <a:pt x="244482" y="227918"/>
                    <a:pt x="244482" y="227918"/>
                    <a:pt x="244482" y="227918"/>
                  </a:cubicBezTo>
                  <a:cubicBezTo>
                    <a:pt x="244482" y="227918"/>
                    <a:pt x="244482" y="227918"/>
                    <a:pt x="247786" y="227918"/>
                  </a:cubicBezTo>
                  <a:cubicBezTo>
                    <a:pt x="251090" y="227918"/>
                    <a:pt x="247786" y="227918"/>
                    <a:pt x="247786" y="226264"/>
                  </a:cubicBezTo>
                  <a:cubicBezTo>
                    <a:pt x="247786" y="224614"/>
                    <a:pt x="247786" y="226264"/>
                    <a:pt x="245424" y="227682"/>
                  </a:cubicBezTo>
                  <a:cubicBezTo>
                    <a:pt x="243064" y="229096"/>
                    <a:pt x="245424" y="227682"/>
                    <a:pt x="245424" y="227682"/>
                  </a:cubicBezTo>
                  <a:cubicBezTo>
                    <a:pt x="244245" y="228624"/>
                    <a:pt x="242592" y="229096"/>
                    <a:pt x="241178" y="229332"/>
                  </a:cubicBezTo>
                  <a:lnTo>
                    <a:pt x="241178" y="229332"/>
                  </a:lnTo>
                  <a:cubicBezTo>
                    <a:pt x="241178" y="229332"/>
                    <a:pt x="242828" y="229332"/>
                    <a:pt x="243537" y="229332"/>
                  </a:cubicBezTo>
                  <a:cubicBezTo>
                    <a:pt x="244245" y="229332"/>
                    <a:pt x="243537" y="226973"/>
                    <a:pt x="245424" y="226028"/>
                  </a:cubicBezTo>
                  <a:cubicBezTo>
                    <a:pt x="244009" y="226028"/>
                    <a:pt x="245424" y="226028"/>
                    <a:pt x="243064" y="226028"/>
                  </a:cubicBezTo>
                  <a:cubicBezTo>
                    <a:pt x="240705" y="226028"/>
                    <a:pt x="245424" y="226028"/>
                    <a:pt x="246368" y="224142"/>
                  </a:cubicBezTo>
                  <a:cubicBezTo>
                    <a:pt x="247313" y="222255"/>
                    <a:pt x="247786" y="224142"/>
                    <a:pt x="246368" y="225556"/>
                  </a:cubicBezTo>
                  <a:cubicBezTo>
                    <a:pt x="244954" y="226973"/>
                    <a:pt x="248022" y="223433"/>
                    <a:pt x="246368" y="222960"/>
                  </a:cubicBezTo>
                  <a:lnTo>
                    <a:pt x="248727" y="222960"/>
                  </a:lnTo>
                  <a:cubicBezTo>
                    <a:pt x="248727" y="222960"/>
                    <a:pt x="246132" y="222960"/>
                    <a:pt x="248727" y="221546"/>
                  </a:cubicBezTo>
                  <a:cubicBezTo>
                    <a:pt x="247549" y="221546"/>
                    <a:pt x="246132" y="221546"/>
                    <a:pt x="244954" y="221546"/>
                  </a:cubicBezTo>
                  <a:cubicBezTo>
                    <a:pt x="246605" y="221546"/>
                    <a:pt x="244954" y="221546"/>
                    <a:pt x="244954" y="220129"/>
                  </a:cubicBezTo>
                  <a:cubicBezTo>
                    <a:pt x="242356" y="221546"/>
                    <a:pt x="244954" y="220129"/>
                    <a:pt x="241886" y="220129"/>
                  </a:cubicBezTo>
                  <a:cubicBezTo>
                    <a:pt x="238818" y="220129"/>
                    <a:pt x="244245" y="220129"/>
                    <a:pt x="245190" y="218715"/>
                  </a:cubicBezTo>
                  <a:cubicBezTo>
                    <a:pt x="246132" y="217297"/>
                    <a:pt x="243537" y="218715"/>
                    <a:pt x="245190" y="218715"/>
                  </a:cubicBezTo>
                  <a:lnTo>
                    <a:pt x="247786" y="218715"/>
                  </a:lnTo>
                  <a:cubicBezTo>
                    <a:pt x="248964" y="218715"/>
                    <a:pt x="247786" y="220838"/>
                    <a:pt x="249909" y="220838"/>
                  </a:cubicBezTo>
                  <a:cubicBezTo>
                    <a:pt x="252031" y="220838"/>
                    <a:pt x="249909" y="220838"/>
                    <a:pt x="249909" y="220838"/>
                  </a:cubicBezTo>
                  <a:cubicBezTo>
                    <a:pt x="245424" y="220838"/>
                    <a:pt x="252031" y="217534"/>
                    <a:pt x="248255" y="217534"/>
                  </a:cubicBezTo>
                  <a:cubicBezTo>
                    <a:pt x="251795" y="214702"/>
                    <a:pt x="248255" y="213993"/>
                    <a:pt x="251323" y="211870"/>
                  </a:cubicBezTo>
                  <a:lnTo>
                    <a:pt x="251323" y="210456"/>
                  </a:lnTo>
                  <a:cubicBezTo>
                    <a:pt x="248491" y="210456"/>
                    <a:pt x="251323" y="210456"/>
                    <a:pt x="249672" y="210456"/>
                  </a:cubicBezTo>
                  <a:lnTo>
                    <a:pt x="251559" y="210456"/>
                  </a:lnTo>
                  <a:cubicBezTo>
                    <a:pt x="249436" y="210456"/>
                    <a:pt x="249200" y="210456"/>
                    <a:pt x="251559" y="210456"/>
                  </a:cubicBezTo>
                  <a:cubicBezTo>
                    <a:pt x="249200" y="210456"/>
                    <a:pt x="251559" y="207858"/>
                    <a:pt x="251559" y="207388"/>
                  </a:cubicBezTo>
                  <a:cubicBezTo>
                    <a:pt x="250853" y="207622"/>
                    <a:pt x="249909" y="207622"/>
                    <a:pt x="249200" y="207388"/>
                  </a:cubicBezTo>
                  <a:cubicBezTo>
                    <a:pt x="249200" y="207388"/>
                    <a:pt x="251090" y="207388"/>
                    <a:pt x="251795" y="207388"/>
                  </a:cubicBezTo>
                  <a:cubicBezTo>
                    <a:pt x="252504" y="207388"/>
                    <a:pt x="251795" y="205735"/>
                    <a:pt x="251795" y="204790"/>
                  </a:cubicBezTo>
                  <a:cubicBezTo>
                    <a:pt x="251795" y="203848"/>
                    <a:pt x="254627" y="202431"/>
                    <a:pt x="251795" y="203140"/>
                  </a:cubicBezTo>
                  <a:cubicBezTo>
                    <a:pt x="248964" y="203848"/>
                    <a:pt x="251795" y="203140"/>
                    <a:pt x="253212" y="203140"/>
                  </a:cubicBezTo>
                  <a:cubicBezTo>
                    <a:pt x="248727" y="203140"/>
                    <a:pt x="253212" y="199836"/>
                    <a:pt x="250381" y="200072"/>
                  </a:cubicBezTo>
                  <a:cubicBezTo>
                    <a:pt x="254627" y="197476"/>
                    <a:pt x="247313" y="198657"/>
                    <a:pt x="250381" y="196295"/>
                  </a:cubicBezTo>
                  <a:cubicBezTo>
                    <a:pt x="250381" y="196295"/>
                    <a:pt x="250381" y="196295"/>
                    <a:pt x="250381" y="196295"/>
                  </a:cubicBezTo>
                  <a:cubicBezTo>
                    <a:pt x="250381" y="196295"/>
                    <a:pt x="250381" y="196295"/>
                    <a:pt x="250381" y="194409"/>
                  </a:cubicBezTo>
                  <a:cubicBezTo>
                    <a:pt x="250381" y="192522"/>
                    <a:pt x="252740" y="191813"/>
                    <a:pt x="250381" y="192522"/>
                  </a:cubicBezTo>
                  <a:cubicBezTo>
                    <a:pt x="248022" y="193228"/>
                    <a:pt x="250381" y="192522"/>
                    <a:pt x="251795" y="191341"/>
                  </a:cubicBezTo>
                  <a:cubicBezTo>
                    <a:pt x="253212" y="190160"/>
                    <a:pt x="251795" y="191341"/>
                    <a:pt x="249436" y="191341"/>
                  </a:cubicBezTo>
                  <a:cubicBezTo>
                    <a:pt x="247077" y="191341"/>
                    <a:pt x="249436" y="188273"/>
                    <a:pt x="249436" y="186859"/>
                  </a:cubicBezTo>
                  <a:cubicBezTo>
                    <a:pt x="247786" y="150518"/>
                    <a:pt x="233392" y="116067"/>
                    <a:pt x="209086" y="89166"/>
                  </a:cubicBezTo>
                  <a:cubicBezTo>
                    <a:pt x="209794" y="88457"/>
                    <a:pt x="210736" y="87985"/>
                    <a:pt x="211681" y="87748"/>
                  </a:cubicBezTo>
                  <a:cubicBezTo>
                    <a:pt x="211681" y="91525"/>
                    <a:pt x="216163" y="91289"/>
                    <a:pt x="215457" y="94829"/>
                  </a:cubicBezTo>
                  <a:cubicBezTo>
                    <a:pt x="217108" y="94829"/>
                    <a:pt x="216872" y="94829"/>
                    <a:pt x="217580" y="94829"/>
                  </a:cubicBezTo>
                  <a:cubicBezTo>
                    <a:pt x="218289" y="94829"/>
                    <a:pt x="217580" y="94829"/>
                    <a:pt x="217580" y="94829"/>
                  </a:cubicBezTo>
                  <a:cubicBezTo>
                    <a:pt x="217580" y="94829"/>
                    <a:pt x="219703" y="94829"/>
                    <a:pt x="217580" y="94829"/>
                  </a:cubicBezTo>
                  <a:cubicBezTo>
                    <a:pt x="215457" y="94829"/>
                    <a:pt x="219231" y="94829"/>
                    <a:pt x="220412" y="93412"/>
                  </a:cubicBezTo>
                  <a:cubicBezTo>
                    <a:pt x="217580" y="96479"/>
                    <a:pt x="220412" y="97424"/>
                    <a:pt x="222062" y="97660"/>
                  </a:cubicBezTo>
                  <a:cubicBezTo>
                    <a:pt x="223716" y="97897"/>
                    <a:pt x="222062" y="100728"/>
                    <a:pt x="224188" y="100728"/>
                  </a:cubicBezTo>
                  <a:lnTo>
                    <a:pt x="224188" y="100728"/>
                  </a:lnTo>
                  <a:cubicBezTo>
                    <a:pt x="227256" y="100728"/>
                    <a:pt x="225839" y="104974"/>
                    <a:pt x="229143" y="104502"/>
                  </a:cubicBezTo>
                  <a:cubicBezTo>
                    <a:pt x="229143" y="104502"/>
                    <a:pt x="229143" y="104502"/>
                    <a:pt x="229143" y="104502"/>
                  </a:cubicBezTo>
                  <a:lnTo>
                    <a:pt x="230557" y="104502"/>
                  </a:lnTo>
                  <a:cubicBezTo>
                    <a:pt x="229143" y="108042"/>
                    <a:pt x="234570" y="107100"/>
                    <a:pt x="232683" y="110873"/>
                  </a:cubicBezTo>
                  <a:cubicBezTo>
                    <a:pt x="235278" y="110873"/>
                    <a:pt x="232683" y="110873"/>
                    <a:pt x="232683" y="112763"/>
                  </a:cubicBezTo>
                  <a:cubicBezTo>
                    <a:pt x="232683" y="114650"/>
                    <a:pt x="235751" y="112763"/>
                    <a:pt x="234097" y="114413"/>
                  </a:cubicBezTo>
                  <a:cubicBezTo>
                    <a:pt x="232447" y="116067"/>
                    <a:pt x="236456" y="114413"/>
                    <a:pt x="234097" y="116773"/>
                  </a:cubicBezTo>
                  <a:cubicBezTo>
                    <a:pt x="231738" y="119132"/>
                    <a:pt x="234097" y="116773"/>
                    <a:pt x="236223" y="116773"/>
                  </a:cubicBezTo>
                  <a:cubicBezTo>
                    <a:pt x="238346" y="116773"/>
                    <a:pt x="236223" y="116773"/>
                    <a:pt x="236223" y="116773"/>
                  </a:cubicBezTo>
                  <a:cubicBezTo>
                    <a:pt x="236223" y="116773"/>
                    <a:pt x="236223" y="116773"/>
                    <a:pt x="238110" y="116773"/>
                  </a:cubicBezTo>
                  <a:lnTo>
                    <a:pt x="236693" y="116773"/>
                  </a:lnTo>
                  <a:cubicBezTo>
                    <a:pt x="238818" y="116773"/>
                    <a:pt x="237874" y="116773"/>
                    <a:pt x="239291" y="116773"/>
                  </a:cubicBezTo>
                  <a:cubicBezTo>
                    <a:pt x="236456" y="118190"/>
                    <a:pt x="239291" y="116773"/>
                    <a:pt x="239291" y="118190"/>
                  </a:cubicBezTo>
                  <a:cubicBezTo>
                    <a:pt x="239291" y="119604"/>
                    <a:pt x="241178" y="118190"/>
                    <a:pt x="241178" y="118190"/>
                  </a:cubicBezTo>
                  <a:cubicBezTo>
                    <a:pt x="240705" y="118190"/>
                    <a:pt x="239997" y="118190"/>
                    <a:pt x="239524" y="118190"/>
                  </a:cubicBezTo>
                  <a:cubicBezTo>
                    <a:pt x="242356" y="118190"/>
                    <a:pt x="239524" y="120077"/>
                    <a:pt x="242356" y="118190"/>
                  </a:cubicBezTo>
                  <a:cubicBezTo>
                    <a:pt x="241886" y="118426"/>
                    <a:pt x="241178" y="118426"/>
                    <a:pt x="240705" y="118190"/>
                  </a:cubicBezTo>
                  <a:cubicBezTo>
                    <a:pt x="242122" y="118190"/>
                    <a:pt x="242356" y="121966"/>
                    <a:pt x="244245" y="121258"/>
                  </a:cubicBezTo>
                  <a:cubicBezTo>
                    <a:pt x="246132" y="120549"/>
                    <a:pt x="242592" y="123617"/>
                    <a:pt x="245424" y="122908"/>
                  </a:cubicBezTo>
                  <a:cubicBezTo>
                    <a:pt x="244009" y="124325"/>
                    <a:pt x="243537" y="125740"/>
                    <a:pt x="245424" y="125031"/>
                  </a:cubicBezTo>
                  <a:cubicBezTo>
                    <a:pt x="245424" y="129280"/>
                    <a:pt x="248964" y="131639"/>
                    <a:pt x="249200" y="136124"/>
                  </a:cubicBezTo>
                  <a:lnTo>
                    <a:pt x="250853" y="136124"/>
                  </a:lnTo>
                  <a:lnTo>
                    <a:pt x="249200" y="138011"/>
                  </a:lnTo>
                  <a:cubicBezTo>
                    <a:pt x="252504" y="138011"/>
                    <a:pt x="249200" y="143910"/>
                    <a:pt x="253685" y="144619"/>
                  </a:cubicBezTo>
                  <a:cubicBezTo>
                    <a:pt x="253685" y="144619"/>
                    <a:pt x="252268" y="144619"/>
                    <a:pt x="251795" y="144619"/>
                  </a:cubicBezTo>
                  <a:cubicBezTo>
                    <a:pt x="251323" y="144619"/>
                    <a:pt x="253921" y="144619"/>
                    <a:pt x="253212" y="146978"/>
                  </a:cubicBezTo>
                  <a:cubicBezTo>
                    <a:pt x="252504" y="149337"/>
                    <a:pt x="257458" y="144619"/>
                    <a:pt x="258639" y="145091"/>
                  </a:cubicBezTo>
                  <a:cubicBezTo>
                    <a:pt x="259820" y="145564"/>
                    <a:pt x="256280" y="145091"/>
                    <a:pt x="255808" y="147214"/>
                  </a:cubicBezTo>
                  <a:cubicBezTo>
                    <a:pt x="255335" y="149337"/>
                    <a:pt x="252976" y="147214"/>
                    <a:pt x="255808" y="147214"/>
                  </a:cubicBezTo>
                  <a:cubicBezTo>
                    <a:pt x="258639" y="147214"/>
                    <a:pt x="253449" y="149101"/>
                    <a:pt x="255808" y="147214"/>
                  </a:cubicBezTo>
                  <a:cubicBezTo>
                    <a:pt x="253449" y="149809"/>
                    <a:pt x="257931" y="149101"/>
                    <a:pt x="255808" y="151932"/>
                  </a:cubicBezTo>
                  <a:cubicBezTo>
                    <a:pt x="258403" y="151932"/>
                    <a:pt x="257931" y="151932"/>
                    <a:pt x="255808" y="153822"/>
                  </a:cubicBezTo>
                  <a:lnTo>
                    <a:pt x="257222" y="153822"/>
                  </a:lnTo>
                  <a:cubicBezTo>
                    <a:pt x="257222" y="155473"/>
                    <a:pt x="257222" y="156181"/>
                    <a:pt x="257222" y="157832"/>
                  </a:cubicBezTo>
                  <a:lnTo>
                    <a:pt x="259112" y="157832"/>
                  </a:lnTo>
                  <a:cubicBezTo>
                    <a:pt x="259112" y="160194"/>
                    <a:pt x="261707" y="161136"/>
                    <a:pt x="259112" y="163967"/>
                  </a:cubicBezTo>
                  <a:cubicBezTo>
                    <a:pt x="259584" y="163967"/>
                    <a:pt x="259820" y="163967"/>
                    <a:pt x="260290" y="163967"/>
                  </a:cubicBezTo>
                  <a:cubicBezTo>
                    <a:pt x="260290" y="166093"/>
                    <a:pt x="261943" y="167507"/>
                    <a:pt x="260290" y="170339"/>
                  </a:cubicBezTo>
                  <a:cubicBezTo>
                    <a:pt x="262416" y="170339"/>
                    <a:pt x="260290" y="173643"/>
                    <a:pt x="260290" y="175293"/>
                  </a:cubicBezTo>
                  <a:lnTo>
                    <a:pt x="263122" y="175293"/>
                  </a:lnTo>
                  <a:cubicBezTo>
                    <a:pt x="263122" y="175293"/>
                    <a:pt x="263122" y="175293"/>
                    <a:pt x="263122" y="175293"/>
                  </a:cubicBezTo>
                  <a:cubicBezTo>
                    <a:pt x="258876" y="176711"/>
                    <a:pt x="261471" y="177419"/>
                    <a:pt x="260526" y="178597"/>
                  </a:cubicBezTo>
                  <a:cubicBezTo>
                    <a:pt x="259584" y="179778"/>
                    <a:pt x="260526" y="178597"/>
                    <a:pt x="261943" y="177183"/>
                  </a:cubicBezTo>
                  <a:cubicBezTo>
                    <a:pt x="263358" y="175766"/>
                    <a:pt x="263358" y="177183"/>
                    <a:pt x="263594" y="177183"/>
                  </a:cubicBezTo>
                  <a:cubicBezTo>
                    <a:pt x="258876" y="180015"/>
                    <a:pt x="262180" y="180015"/>
                    <a:pt x="260526" y="181901"/>
                  </a:cubicBezTo>
                  <a:cubicBezTo>
                    <a:pt x="258876" y="183791"/>
                    <a:pt x="262416" y="181901"/>
                    <a:pt x="263358" y="181901"/>
                  </a:cubicBezTo>
                  <a:cubicBezTo>
                    <a:pt x="264303" y="181901"/>
                    <a:pt x="263358" y="181901"/>
                    <a:pt x="263358" y="181901"/>
                  </a:cubicBezTo>
                  <a:cubicBezTo>
                    <a:pt x="262652" y="182138"/>
                    <a:pt x="262180" y="182138"/>
                    <a:pt x="261471" y="181901"/>
                  </a:cubicBezTo>
                  <a:cubicBezTo>
                    <a:pt x="261471" y="181901"/>
                    <a:pt x="261471" y="181901"/>
                    <a:pt x="261471" y="181901"/>
                  </a:cubicBezTo>
                  <a:cubicBezTo>
                    <a:pt x="261471" y="181901"/>
                    <a:pt x="262888" y="181901"/>
                    <a:pt x="263830" y="181901"/>
                  </a:cubicBezTo>
                  <a:cubicBezTo>
                    <a:pt x="264775" y="181901"/>
                    <a:pt x="263830" y="181901"/>
                    <a:pt x="263830" y="181901"/>
                  </a:cubicBezTo>
                  <a:cubicBezTo>
                    <a:pt x="263830" y="181901"/>
                    <a:pt x="263830" y="181901"/>
                    <a:pt x="265720" y="181901"/>
                  </a:cubicBezTo>
                  <a:cubicBezTo>
                    <a:pt x="263594" y="181901"/>
                    <a:pt x="265720" y="181901"/>
                    <a:pt x="264303" y="183555"/>
                  </a:cubicBezTo>
                  <a:cubicBezTo>
                    <a:pt x="262888" y="185205"/>
                    <a:pt x="264303" y="183555"/>
                    <a:pt x="263122" y="183555"/>
                  </a:cubicBezTo>
                  <a:cubicBezTo>
                    <a:pt x="261943" y="183555"/>
                    <a:pt x="263122" y="183555"/>
                    <a:pt x="260999" y="183555"/>
                  </a:cubicBezTo>
                  <a:cubicBezTo>
                    <a:pt x="258876" y="183555"/>
                    <a:pt x="260999" y="183555"/>
                    <a:pt x="260999" y="186150"/>
                  </a:cubicBezTo>
                  <a:lnTo>
                    <a:pt x="263358" y="186150"/>
                  </a:lnTo>
                  <a:cubicBezTo>
                    <a:pt x="263358" y="186150"/>
                    <a:pt x="263358" y="186150"/>
                    <a:pt x="263358" y="186150"/>
                  </a:cubicBezTo>
                  <a:cubicBezTo>
                    <a:pt x="263358" y="186150"/>
                    <a:pt x="264775" y="186150"/>
                    <a:pt x="264775" y="186150"/>
                  </a:cubicBezTo>
                  <a:cubicBezTo>
                    <a:pt x="264775" y="186150"/>
                    <a:pt x="266189" y="186150"/>
                    <a:pt x="268551" y="186150"/>
                  </a:cubicBezTo>
                  <a:cubicBezTo>
                    <a:pt x="270910" y="186150"/>
                    <a:pt x="268551" y="186150"/>
                    <a:pt x="266189" y="187565"/>
                  </a:cubicBezTo>
                  <a:cubicBezTo>
                    <a:pt x="263830" y="188982"/>
                    <a:pt x="269729" y="187565"/>
                    <a:pt x="268551" y="187565"/>
                  </a:cubicBezTo>
                  <a:cubicBezTo>
                    <a:pt x="267370" y="187565"/>
                    <a:pt x="266898" y="187565"/>
                    <a:pt x="266189" y="187565"/>
                  </a:cubicBezTo>
                  <a:cubicBezTo>
                    <a:pt x="265484" y="187565"/>
                    <a:pt x="266189" y="187565"/>
                    <a:pt x="268079" y="187565"/>
                  </a:cubicBezTo>
                  <a:cubicBezTo>
                    <a:pt x="269966" y="187565"/>
                    <a:pt x="266662" y="188746"/>
                    <a:pt x="268079" y="188746"/>
                  </a:cubicBezTo>
                  <a:cubicBezTo>
                    <a:pt x="267370" y="188509"/>
                    <a:pt x="266662" y="188509"/>
                    <a:pt x="265953" y="188746"/>
                  </a:cubicBezTo>
                  <a:cubicBezTo>
                    <a:pt x="268788" y="188746"/>
                    <a:pt x="269966" y="188746"/>
                    <a:pt x="265953" y="190632"/>
                  </a:cubicBezTo>
                  <a:cubicBezTo>
                    <a:pt x="261943" y="192522"/>
                    <a:pt x="265953" y="190632"/>
                    <a:pt x="267370" y="190632"/>
                  </a:cubicBezTo>
                  <a:cubicBezTo>
                    <a:pt x="264303" y="192522"/>
                    <a:pt x="267370" y="190632"/>
                    <a:pt x="265247" y="193228"/>
                  </a:cubicBezTo>
                  <a:cubicBezTo>
                    <a:pt x="269966" y="192050"/>
                    <a:pt x="263358" y="196059"/>
                    <a:pt x="267134" y="195590"/>
                  </a:cubicBezTo>
                  <a:cubicBezTo>
                    <a:pt x="267134" y="195590"/>
                    <a:pt x="267134" y="197240"/>
                    <a:pt x="267134" y="198657"/>
                  </a:cubicBezTo>
                  <a:cubicBezTo>
                    <a:pt x="267134" y="200072"/>
                    <a:pt x="267134" y="198657"/>
                    <a:pt x="265484" y="198657"/>
                  </a:cubicBezTo>
                  <a:cubicBezTo>
                    <a:pt x="269493" y="198657"/>
                    <a:pt x="265484" y="201959"/>
                    <a:pt x="267134" y="202431"/>
                  </a:cubicBezTo>
                  <a:cubicBezTo>
                    <a:pt x="268788" y="202903"/>
                    <a:pt x="267134" y="202431"/>
                    <a:pt x="267134" y="202431"/>
                  </a:cubicBezTo>
                  <a:lnTo>
                    <a:pt x="268551" y="202431"/>
                  </a:lnTo>
                  <a:cubicBezTo>
                    <a:pt x="268551" y="202431"/>
                    <a:pt x="266662" y="204557"/>
                    <a:pt x="266662" y="205263"/>
                  </a:cubicBezTo>
                  <a:cubicBezTo>
                    <a:pt x="266662" y="205971"/>
                    <a:pt x="266662" y="205263"/>
                    <a:pt x="266662" y="205263"/>
                  </a:cubicBezTo>
                  <a:cubicBezTo>
                    <a:pt x="266662" y="205263"/>
                    <a:pt x="266662" y="205263"/>
                    <a:pt x="268315" y="205263"/>
                  </a:cubicBezTo>
                  <a:lnTo>
                    <a:pt x="266898" y="205263"/>
                  </a:lnTo>
                  <a:cubicBezTo>
                    <a:pt x="271383" y="204084"/>
                    <a:pt x="266898" y="207388"/>
                    <a:pt x="269021" y="207152"/>
                  </a:cubicBezTo>
                  <a:cubicBezTo>
                    <a:pt x="268079" y="207388"/>
                    <a:pt x="266898" y="207388"/>
                    <a:pt x="265953" y="207152"/>
                  </a:cubicBezTo>
                  <a:cubicBezTo>
                    <a:pt x="264539" y="207152"/>
                    <a:pt x="265953" y="207152"/>
                    <a:pt x="265953" y="207152"/>
                  </a:cubicBezTo>
                  <a:lnTo>
                    <a:pt x="267843" y="207152"/>
                  </a:lnTo>
                  <a:cubicBezTo>
                    <a:pt x="269493" y="207152"/>
                    <a:pt x="267843" y="207152"/>
                    <a:pt x="269493" y="207152"/>
                  </a:cubicBezTo>
                  <a:cubicBezTo>
                    <a:pt x="268788" y="207388"/>
                    <a:pt x="267843" y="207388"/>
                    <a:pt x="267134" y="207152"/>
                  </a:cubicBezTo>
                  <a:cubicBezTo>
                    <a:pt x="268788" y="207152"/>
                    <a:pt x="267134" y="208566"/>
                    <a:pt x="267134" y="209039"/>
                  </a:cubicBezTo>
                  <a:cubicBezTo>
                    <a:pt x="267134" y="209511"/>
                    <a:pt x="265484" y="209039"/>
                    <a:pt x="265011" y="209039"/>
                  </a:cubicBezTo>
                  <a:cubicBezTo>
                    <a:pt x="269021" y="209039"/>
                    <a:pt x="266662" y="211162"/>
                    <a:pt x="268551" y="211162"/>
                  </a:cubicBezTo>
                  <a:cubicBezTo>
                    <a:pt x="266662" y="211162"/>
                    <a:pt x="268551" y="212579"/>
                    <a:pt x="265484" y="212579"/>
                  </a:cubicBezTo>
                  <a:cubicBezTo>
                    <a:pt x="262416" y="212579"/>
                    <a:pt x="265484" y="212579"/>
                    <a:pt x="267606" y="212579"/>
                  </a:cubicBezTo>
                  <a:cubicBezTo>
                    <a:pt x="269729" y="212579"/>
                    <a:pt x="263830" y="214466"/>
                    <a:pt x="265720" y="214466"/>
                  </a:cubicBezTo>
                  <a:cubicBezTo>
                    <a:pt x="267606" y="214466"/>
                    <a:pt x="265720" y="214466"/>
                    <a:pt x="265720" y="214466"/>
                  </a:cubicBezTo>
                  <a:lnTo>
                    <a:pt x="265720" y="214466"/>
                  </a:lnTo>
                  <a:cubicBezTo>
                    <a:pt x="265720" y="215647"/>
                    <a:pt x="263830" y="217297"/>
                    <a:pt x="267134" y="217297"/>
                  </a:cubicBezTo>
                  <a:cubicBezTo>
                    <a:pt x="265720" y="217770"/>
                    <a:pt x="264539" y="218242"/>
                    <a:pt x="263358" y="218951"/>
                  </a:cubicBezTo>
                  <a:cubicBezTo>
                    <a:pt x="263358" y="218951"/>
                    <a:pt x="265484" y="218951"/>
                    <a:pt x="266662" y="217534"/>
                  </a:cubicBezTo>
                  <a:cubicBezTo>
                    <a:pt x="267843" y="216119"/>
                    <a:pt x="265011" y="219187"/>
                    <a:pt x="266662" y="217534"/>
                  </a:cubicBezTo>
                  <a:cubicBezTo>
                    <a:pt x="265484" y="217534"/>
                    <a:pt x="263830" y="217534"/>
                    <a:pt x="262652" y="219187"/>
                  </a:cubicBezTo>
                  <a:cubicBezTo>
                    <a:pt x="264066" y="219420"/>
                    <a:pt x="265484" y="219420"/>
                    <a:pt x="266898" y="219187"/>
                  </a:cubicBezTo>
                  <a:cubicBezTo>
                    <a:pt x="268315" y="219187"/>
                    <a:pt x="265484" y="219187"/>
                    <a:pt x="266898" y="219187"/>
                  </a:cubicBezTo>
                  <a:lnTo>
                    <a:pt x="264775" y="219187"/>
                  </a:lnTo>
                  <a:cubicBezTo>
                    <a:pt x="264775" y="219187"/>
                    <a:pt x="264775" y="219187"/>
                    <a:pt x="266898" y="219187"/>
                  </a:cubicBezTo>
                  <a:cubicBezTo>
                    <a:pt x="264539" y="220838"/>
                    <a:pt x="266898" y="219187"/>
                    <a:pt x="264066" y="221546"/>
                  </a:cubicBezTo>
                  <a:cubicBezTo>
                    <a:pt x="265720" y="221546"/>
                    <a:pt x="264066" y="221546"/>
                    <a:pt x="264066" y="222960"/>
                  </a:cubicBezTo>
                  <a:cubicBezTo>
                    <a:pt x="265011" y="222960"/>
                    <a:pt x="266189" y="222960"/>
                    <a:pt x="267134" y="222960"/>
                  </a:cubicBezTo>
                  <a:lnTo>
                    <a:pt x="269021" y="222960"/>
                  </a:lnTo>
                  <a:cubicBezTo>
                    <a:pt x="269021" y="222960"/>
                    <a:pt x="266898" y="222960"/>
                    <a:pt x="269021" y="222960"/>
                  </a:cubicBezTo>
                  <a:lnTo>
                    <a:pt x="267370" y="222960"/>
                  </a:lnTo>
                  <a:cubicBezTo>
                    <a:pt x="267370" y="222960"/>
                    <a:pt x="266189" y="220601"/>
                    <a:pt x="270202" y="219657"/>
                  </a:cubicBezTo>
                  <a:cubicBezTo>
                    <a:pt x="274214" y="218715"/>
                    <a:pt x="268788" y="219657"/>
                    <a:pt x="268551" y="219657"/>
                  </a:cubicBezTo>
                  <a:cubicBezTo>
                    <a:pt x="269729" y="219187"/>
                    <a:pt x="270910" y="219187"/>
                    <a:pt x="272089" y="219657"/>
                  </a:cubicBezTo>
                  <a:cubicBezTo>
                    <a:pt x="272089" y="219657"/>
                    <a:pt x="272089" y="218242"/>
                    <a:pt x="270202" y="219657"/>
                  </a:cubicBezTo>
                  <a:cubicBezTo>
                    <a:pt x="268315" y="221074"/>
                    <a:pt x="270202" y="218242"/>
                    <a:pt x="270202" y="219657"/>
                  </a:cubicBezTo>
                  <a:cubicBezTo>
                    <a:pt x="270202" y="221074"/>
                    <a:pt x="272089" y="219657"/>
                    <a:pt x="272797" y="219657"/>
                  </a:cubicBezTo>
                  <a:cubicBezTo>
                    <a:pt x="273506" y="219657"/>
                    <a:pt x="271147" y="219657"/>
                    <a:pt x="274687" y="217770"/>
                  </a:cubicBezTo>
                  <a:cubicBezTo>
                    <a:pt x="278224" y="215883"/>
                    <a:pt x="273270" y="217770"/>
                    <a:pt x="273033" y="217770"/>
                  </a:cubicBezTo>
                  <a:cubicBezTo>
                    <a:pt x="272797" y="217770"/>
                    <a:pt x="273033" y="217770"/>
                    <a:pt x="273033" y="216119"/>
                  </a:cubicBezTo>
                  <a:lnTo>
                    <a:pt x="271147" y="216119"/>
                  </a:lnTo>
                  <a:cubicBezTo>
                    <a:pt x="271147" y="216119"/>
                    <a:pt x="271147" y="216119"/>
                    <a:pt x="271147" y="216119"/>
                  </a:cubicBezTo>
                  <a:lnTo>
                    <a:pt x="273033" y="216119"/>
                  </a:lnTo>
                  <a:cubicBezTo>
                    <a:pt x="271147" y="216119"/>
                    <a:pt x="271383" y="216119"/>
                    <a:pt x="271852" y="213757"/>
                  </a:cubicBezTo>
                  <a:cubicBezTo>
                    <a:pt x="272325" y="211398"/>
                    <a:pt x="271852" y="213757"/>
                    <a:pt x="273270" y="213757"/>
                  </a:cubicBezTo>
                  <a:cubicBezTo>
                    <a:pt x="274687" y="213757"/>
                    <a:pt x="273270" y="213757"/>
                    <a:pt x="273270" y="212343"/>
                  </a:cubicBezTo>
                  <a:cubicBezTo>
                    <a:pt x="273270" y="210926"/>
                    <a:pt x="273270" y="212343"/>
                    <a:pt x="273270" y="213993"/>
                  </a:cubicBezTo>
                  <a:cubicBezTo>
                    <a:pt x="276574" y="213993"/>
                    <a:pt x="273270" y="215647"/>
                    <a:pt x="275156" y="215411"/>
                  </a:cubicBezTo>
                  <a:cubicBezTo>
                    <a:pt x="277046" y="215174"/>
                    <a:pt x="275156" y="212815"/>
                    <a:pt x="275156" y="211398"/>
                  </a:cubicBezTo>
                  <a:cubicBezTo>
                    <a:pt x="275156" y="209984"/>
                    <a:pt x="275156" y="211398"/>
                    <a:pt x="273742" y="211398"/>
                  </a:cubicBezTo>
                  <a:cubicBezTo>
                    <a:pt x="272325" y="211398"/>
                    <a:pt x="276810" y="209511"/>
                    <a:pt x="273742" y="209748"/>
                  </a:cubicBezTo>
                  <a:lnTo>
                    <a:pt x="273742" y="209748"/>
                  </a:lnTo>
                  <a:cubicBezTo>
                    <a:pt x="271619" y="209748"/>
                    <a:pt x="273742" y="209748"/>
                    <a:pt x="272089" y="209748"/>
                  </a:cubicBezTo>
                  <a:cubicBezTo>
                    <a:pt x="270438" y="209748"/>
                    <a:pt x="272089" y="209748"/>
                    <a:pt x="273978" y="209748"/>
                  </a:cubicBezTo>
                  <a:cubicBezTo>
                    <a:pt x="275865" y="209748"/>
                    <a:pt x="273978" y="209748"/>
                    <a:pt x="273978" y="209748"/>
                  </a:cubicBezTo>
                  <a:cubicBezTo>
                    <a:pt x="273978" y="209748"/>
                    <a:pt x="272561" y="208330"/>
                    <a:pt x="273978" y="207152"/>
                  </a:cubicBezTo>
                  <a:cubicBezTo>
                    <a:pt x="275393" y="205971"/>
                    <a:pt x="273978" y="207152"/>
                    <a:pt x="273978" y="207152"/>
                  </a:cubicBezTo>
                  <a:cubicBezTo>
                    <a:pt x="273033" y="205735"/>
                    <a:pt x="273033" y="204084"/>
                    <a:pt x="273978" y="202667"/>
                  </a:cubicBezTo>
                  <a:lnTo>
                    <a:pt x="275865" y="202667"/>
                  </a:lnTo>
                  <a:cubicBezTo>
                    <a:pt x="277752" y="202667"/>
                    <a:pt x="275865" y="202667"/>
                    <a:pt x="273742" y="202667"/>
                  </a:cubicBezTo>
                  <a:cubicBezTo>
                    <a:pt x="271619" y="202667"/>
                    <a:pt x="276101" y="202667"/>
                    <a:pt x="276810" y="201017"/>
                  </a:cubicBezTo>
                  <a:cubicBezTo>
                    <a:pt x="277518" y="199363"/>
                    <a:pt x="275156" y="201017"/>
                    <a:pt x="273978" y="202195"/>
                  </a:cubicBezTo>
                  <a:cubicBezTo>
                    <a:pt x="272797" y="203376"/>
                    <a:pt x="271619" y="202195"/>
                    <a:pt x="273978" y="199363"/>
                  </a:cubicBezTo>
                  <a:cubicBezTo>
                    <a:pt x="271147" y="199363"/>
                    <a:pt x="272325" y="199363"/>
                    <a:pt x="271383" y="199363"/>
                  </a:cubicBezTo>
                  <a:cubicBezTo>
                    <a:pt x="270438" y="199363"/>
                    <a:pt x="273033" y="199363"/>
                    <a:pt x="273742" y="197949"/>
                  </a:cubicBezTo>
                  <a:cubicBezTo>
                    <a:pt x="274451" y="196532"/>
                    <a:pt x="272089" y="197949"/>
                    <a:pt x="272089" y="196532"/>
                  </a:cubicBezTo>
                  <a:cubicBezTo>
                    <a:pt x="272089" y="195117"/>
                    <a:pt x="272089" y="196532"/>
                    <a:pt x="272089" y="196532"/>
                  </a:cubicBezTo>
                  <a:cubicBezTo>
                    <a:pt x="272089" y="196532"/>
                    <a:pt x="272089" y="195117"/>
                    <a:pt x="270674" y="195117"/>
                  </a:cubicBezTo>
                  <a:cubicBezTo>
                    <a:pt x="269257" y="195117"/>
                    <a:pt x="272561" y="195117"/>
                    <a:pt x="273270" y="195117"/>
                  </a:cubicBezTo>
                  <a:cubicBezTo>
                    <a:pt x="273978" y="195117"/>
                    <a:pt x="273270" y="195117"/>
                    <a:pt x="275393" y="195117"/>
                  </a:cubicBezTo>
                  <a:cubicBezTo>
                    <a:pt x="277518" y="195117"/>
                    <a:pt x="273978" y="193464"/>
                    <a:pt x="271619" y="193228"/>
                  </a:cubicBezTo>
                  <a:cubicBezTo>
                    <a:pt x="269257" y="192991"/>
                    <a:pt x="273978" y="193228"/>
                    <a:pt x="275156" y="191577"/>
                  </a:cubicBezTo>
                  <a:cubicBezTo>
                    <a:pt x="276337" y="189924"/>
                    <a:pt x="275156" y="189690"/>
                    <a:pt x="275156" y="187801"/>
                  </a:cubicBezTo>
                  <a:cubicBezTo>
                    <a:pt x="272561" y="187801"/>
                    <a:pt x="275156" y="187801"/>
                    <a:pt x="275156" y="186386"/>
                  </a:cubicBezTo>
                  <a:cubicBezTo>
                    <a:pt x="275156" y="184969"/>
                    <a:pt x="273742" y="186386"/>
                    <a:pt x="272797" y="186386"/>
                  </a:cubicBezTo>
                  <a:cubicBezTo>
                    <a:pt x="271852" y="186386"/>
                    <a:pt x="270674" y="184497"/>
                    <a:pt x="274214" y="182846"/>
                  </a:cubicBezTo>
                  <a:cubicBezTo>
                    <a:pt x="274214" y="182846"/>
                    <a:pt x="274214" y="179070"/>
                    <a:pt x="272797" y="179070"/>
                  </a:cubicBezTo>
                  <a:cubicBezTo>
                    <a:pt x="274920" y="177419"/>
                    <a:pt x="272797" y="177656"/>
                    <a:pt x="275156" y="176002"/>
                  </a:cubicBezTo>
                  <a:cubicBezTo>
                    <a:pt x="272797" y="176002"/>
                    <a:pt x="275156" y="176002"/>
                    <a:pt x="272089" y="176002"/>
                  </a:cubicBezTo>
                  <a:lnTo>
                    <a:pt x="274214" y="174588"/>
                  </a:lnTo>
                  <a:cubicBezTo>
                    <a:pt x="274214" y="171992"/>
                    <a:pt x="272325" y="170103"/>
                    <a:pt x="274214" y="166563"/>
                  </a:cubicBezTo>
                  <a:cubicBezTo>
                    <a:pt x="274214" y="166563"/>
                    <a:pt x="272325" y="166563"/>
                    <a:pt x="272325" y="166563"/>
                  </a:cubicBezTo>
                  <a:cubicBezTo>
                    <a:pt x="272325" y="166563"/>
                    <a:pt x="273742" y="161372"/>
                    <a:pt x="272325" y="160194"/>
                  </a:cubicBezTo>
                  <a:cubicBezTo>
                    <a:pt x="270910" y="159013"/>
                    <a:pt x="273978" y="158304"/>
                    <a:pt x="272325" y="158068"/>
                  </a:cubicBezTo>
                  <a:lnTo>
                    <a:pt x="270910" y="158068"/>
                  </a:lnTo>
                  <a:cubicBezTo>
                    <a:pt x="270910" y="158068"/>
                    <a:pt x="270910" y="155709"/>
                    <a:pt x="270910" y="155709"/>
                  </a:cubicBezTo>
                  <a:lnTo>
                    <a:pt x="273033" y="154058"/>
                  </a:lnTo>
                  <a:cubicBezTo>
                    <a:pt x="270438" y="152877"/>
                    <a:pt x="271383" y="150046"/>
                    <a:pt x="271619" y="147450"/>
                  </a:cubicBezTo>
                  <a:lnTo>
                    <a:pt x="271619" y="147450"/>
                  </a:lnTo>
                  <a:cubicBezTo>
                    <a:pt x="271619" y="142965"/>
                    <a:pt x="269257" y="139898"/>
                    <a:pt x="269257" y="135888"/>
                  </a:cubicBezTo>
                  <a:cubicBezTo>
                    <a:pt x="266662" y="135888"/>
                    <a:pt x="269257" y="132820"/>
                    <a:pt x="267370" y="131167"/>
                  </a:cubicBezTo>
                  <a:cubicBezTo>
                    <a:pt x="265484" y="129516"/>
                    <a:pt x="265484" y="131167"/>
                    <a:pt x="267370" y="128807"/>
                  </a:cubicBezTo>
                  <a:lnTo>
                    <a:pt x="265720" y="128807"/>
                  </a:lnTo>
                  <a:cubicBezTo>
                    <a:pt x="268315" y="126921"/>
                    <a:pt x="264303" y="128807"/>
                    <a:pt x="265720" y="125740"/>
                  </a:cubicBezTo>
                  <a:cubicBezTo>
                    <a:pt x="262416" y="125740"/>
                    <a:pt x="265720" y="121258"/>
                    <a:pt x="261707" y="120313"/>
                  </a:cubicBezTo>
                  <a:lnTo>
                    <a:pt x="263122" y="120313"/>
                  </a:lnTo>
                  <a:cubicBezTo>
                    <a:pt x="259584" y="120313"/>
                    <a:pt x="261707" y="114650"/>
                    <a:pt x="257931" y="113469"/>
                  </a:cubicBezTo>
                  <a:cubicBezTo>
                    <a:pt x="259820" y="111109"/>
                    <a:pt x="255808" y="111818"/>
                    <a:pt x="257931" y="109459"/>
                  </a:cubicBezTo>
                  <a:cubicBezTo>
                    <a:pt x="255572" y="109459"/>
                    <a:pt x="257931" y="108042"/>
                    <a:pt x="255808" y="109459"/>
                  </a:cubicBezTo>
                  <a:cubicBezTo>
                    <a:pt x="253685" y="110873"/>
                    <a:pt x="255808" y="105210"/>
                    <a:pt x="252976" y="104032"/>
                  </a:cubicBezTo>
                  <a:cubicBezTo>
                    <a:pt x="252976" y="99311"/>
                    <a:pt x="247313" y="96715"/>
                    <a:pt x="246132" y="91997"/>
                  </a:cubicBezTo>
                  <a:lnTo>
                    <a:pt x="244482" y="91997"/>
                  </a:lnTo>
                  <a:cubicBezTo>
                    <a:pt x="244482" y="91997"/>
                    <a:pt x="244482" y="91997"/>
                    <a:pt x="244482" y="91997"/>
                  </a:cubicBezTo>
                  <a:cubicBezTo>
                    <a:pt x="244482" y="91997"/>
                    <a:pt x="241414" y="88929"/>
                    <a:pt x="239055" y="87512"/>
                  </a:cubicBezTo>
                  <a:lnTo>
                    <a:pt x="239055" y="86098"/>
                  </a:lnTo>
                  <a:cubicBezTo>
                    <a:pt x="239055" y="86098"/>
                    <a:pt x="236456" y="87512"/>
                    <a:pt x="237401" y="86098"/>
                  </a:cubicBezTo>
                  <a:cubicBezTo>
                    <a:pt x="238346" y="84681"/>
                    <a:pt x="237401" y="86098"/>
                    <a:pt x="237401" y="86098"/>
                  </a:cubicBezTo>
                  <a:cubicBezTo>
                    <a:pt x="237401" y="86098"/>
                    <a:pt x="237401" y="86098"/>
                    <a:pt x="235987" y="86098"/>
                  </a:cubicBezTo>
                  <a:cubicBezTo>
                    <a:pt x="225366" y="71468"/>
                    <a:pt x="212859" y="58252"/>
                    <a:pt x="198701" y="47162"/>
                  </a:cubicBezTo>
                  <a:lnTo>
                    <a:pt x="198701" y="47162"/>
                  </a:lnTo>
                  <a:cubicBezTo>
                    <a:pt x="198701" y="44566"/>
                    <a:pt x="193511" y="45039"/>
                    <a:pt x="193983" y="41735"/>
                  </a:cubicBezTo>
                  <a:cubicBezTo>
                    <a:pt x="194455" y="38431"/>
                    <a:pt x="190915" y="42913"/>
                    <a:pt x="193983" y="41735"/>
                  </a:cubicBezTo>
                  <a:cubicBezTo>
                    <a:pt x="197051" y="40554"/>
                    <a:pt x="191388" y="41735"/>
                    <a:pt x="192330" y="40318"/>
                  </a:cubicBezTo>
                  <a:lnTo>
                    <a:pt x="190679" y="40318"/>
                  </a:lnTo>
                  <a:cubicBezTo>
                    <a:pt x="190679" y="40318"/>
                    <a:pt x="190679" y="38431"/>
                    <a:pt x="188556" y="38667"/>
                  </a:cubicBezTo>
                  <a:cubicBezTo>
                    <a:pt x="188556" y="34182"/>
                    <a:pt x="181003" y="34418"/>
                    <a:pt x="181712" y="28519"/>
                  </a:cubicBezTo>
                  <a:lnTo>
                    <a:pt x="180298" y="28519"/>
                  </a:lnTo>
                  <a:cubicBezTo>
                    <a:pt x="180298" y="26632"/>
                    <a:pt x="180298" y="26160"/>
                    <a:pt x="178408" y="27105"/>
                  </a:cubicBezTo>
                  <a:lnTo>
                    <a:pt x="179825" y="25451"/>
                  </a:lnTo>
                  <a:cubicBezTo>
                    <a:pt x="177230" y="27341"/>
                    <a:pt x="179825" y="25451"/>
                    <a:pt x="179825" y="25451"/>
                  </a:cubicBezTo>
                  <a:cubicBezTo>
                    <a:pt x="179825" y="25451"/>
                    <a:pt x="176757" y="25451"/>
                    <a:pt x="175813" y="23801"/>
                  </a:cubicBezTo>
                  <a:cubicBezTo>
                    <a:pt x="176285" y="23092"/>
                    <a:pt x="176757" y="22620"/>
                    <a:pt x="177463" y="22383"/>
                  </a:cubicBezTo>
                  <a:cubicBezTo>
                    <a:pt x="177463" y="22383"/>
                    <a:pt x="174868" y="23801"/>
                    <a:pt x="176049" y="22383"/>
                  </a:cubicBezTo>
                  <a:lnTo>
                    <a:pt x="176049" y="22383"/>
                  </a:lnTo>
                  <a:cubicBezTo>
                    <a:pt x="176049" y="22383"/>
                    <a:pt x="176049" y="22383"/>
                    <a:pt x="174632" y="22383"/>
                  </a:cubicBezTo>
                  <a:cubicBezTo>
                    <a:pt x="174632" y="22383"/>
                    <a:pt x="172272" y="22383"/>
                    <a:pt x="171800" y="22383"/>
                  </a:cubicBezTo>
                  <a:cubicBezTo>
                    <a:pt x="171331" y="22383"/>
                    <a:pt x="171800" y="22383"/>
                    <a:pt x="174162" y="22383"/>
                  </a:cubicBezTo>
                  <a:cubicBezTo>
                    <a:pt x="172272" y="22620"/>
                    <a:pt x="170149" y="22620"/>
                    <a:pt x="168263" y="22383"/>
                  </a:cubicBezTo>
                  <a:lnTo>
                    <a:pt x="168263" y="20733"/>
                  </a:lnTo>
                  <a:cubicBezTo>
                    <a:pt x="169913" y="19552"/>
                    <a:pt x="168263" y="20733"/>
                    <a:pt x="168263" y="20733"/>
                  </a:cubicBezTo>
                  <a:cubicBezTo>
                    <a:pt x="168263" y="20733"/>
                    <a:pt x="166373" y="20733"/>
                    <a:pt x="164723" y="20733"/>
                  </a:cubicBezTo>
                  <a:cubicBezTo>
                    <a:pt x="163069" y="20733"/>
                    <a:pt x="164723" y="19316"/>
                    <a:pt x="166373" y="18610"/>
                  </a:cubicBezTo>
                  <a:cubicBezTo>
                    <a:pt x="168027" y="17901"/>
                    <a:pt x="164250" y="20024"/>
                    <a:pt x="166373" y="18610"/>
                  </a:cubicBezTo>
                  <a:cubicBezTo>
                    <a:pt x="168499" y="17193"/>
                    <a:pt x="166373" y="19788"/>
                    <a:pt x="166373" y="20024"/>
                  </a:cubicBezTo>
                  <a:cubicBezTo>
                    <a:pt x="166373" y="20260"/>
                    <a:pt x="166373" y="20024"/>
                    <a:pt x="163069" y="20024"/>
                  </a:cubicBezTo>
                  <a:cubicBezTo>
                    <a:pt x="159765" y="20024"/>
                    <a:pt x="163069" y="20024"/>
                    <a:pt x="164486" y="20024"/>
                  </a:cubicBezTo>
                  <a:cubicBezTo>
                    <a:pt x="165901" y="20024"/>
                    <a:pt x="164486" y="20024"/>
                    <a:pt x="164486" y="20024"/>
                  </a:cubicBezTo>
                  <a:cubicBezTo>
                    <a:pt x="164486" y="20024"/>
                    <a:pt x="164486" y="20024"/>
                    <a:pt x="161891" y="21441"/>
                  </a:cubicBezTo>
                  <a:cubicBezTo>
                    <a:pt x="161891" y="17665"/>
                    <a:pt x="155283" y="21441"/>
                    <a:pt x="157642" y="17665"/>
                  </a:cubicBezTo>
                  <a:cubicBezTo>
                    <a:pt x="154574" y="19788"/>
                    <a:pt x="154338" y="17665"/>
                    <a:pt x="153396" y="17665"/>
                  </a:cubicBezTo>
                  <a:cubicBezTo>
                    <a:pt x="152452" y="17665"/>
                    <a:pt x="153396" y="17665"/>
                    <a:pt x="155755" y="17665"/>
                  </a:cubicBezTo>
                  <a:cubicBezTo>
                    <a:pt x="158115" y="17665"/>
                    <a:pt x="155755" y="17665"/>
                    <a:pt x="155755" y="17665"/>
                  </a:cubicBezTo>
                  <a:cubicBezTo>
                    <a:pt x="155755" y="17665"/>
                    <a:pt x="159296" y="16248"/>
                    <a:pt x="160238" y="16248"/>
                  </a:cubicBezTo>
                  <a:cubicBezTo>
                    <a:pt x="156934" y="19079"/>
                    <a:pt x="160238" y="17429"/>
                    <a:pt x="161891" y="16248"/>
                  </a:cubicBezTo>
                  <a:cubicBezTo>
                    <a:pt x="163542" y="15070"/>
                    <a:pt x="160001" y="13416"/>
                    <a:pt x="156700" y="15070"/>
                  </a:cubicBezTo>
                  <a:cubicBezTo>
                    <a:pt x="156700" y="15070"/>
                    <a:pt x="156700" y="15070"/>
                    <a:pt x="158351" y="15070"/>
                  </a:cubicBezTo>
                  <a:cubicBezTo>
                    <a:pt x="160001" y="15070"/>
                    <a:pt x="156464" y="15070"/>
                    <a:pt x="153866" y="16484"/>
                  </a:cubicBezTo>
                  <a:cubicBezTo>
                    <a:pt x="151271" y="17901"/>
                    <a:pt x="153866" y="15070"/>
                    <a:pt x="153866" y="14597"/>
                  </a:cubicBezTo>
                  <a:cubicBezTo>
                    <a:pt x="153866" y="14125"/>
                    <a:pt x="150565" y="14597"/>
                    <a:pt x="147497" y="14597"/>
                  </a:cubicBezTo>
                  <a:cubicBezTo>
                    <a:pt x="144429" y="14597"/>
                    <a:pt x="145371" y="12238"/>
                    <a:pt x="141125" y="14597"/>
                  </a:cubicBezTo>
                  <a:cubicBezTo>
                    <a:pt x="141125" y="14597"/>
                    <a:pt x="138530" y="14597"/>
                    <a:pt x="136168" y="14597"/>
                  </a:cubicBezTo>
                  <a:cubicBezTo>
                    <a:pt x="136168" y="11766"/>
                    <a:pt x="126023" y="16720"/>
                    <a:pt x="128382" y="10585"/>
                  </a:cubicBezTo>
                  <a:cubicBezTo>
                    <a:pt x="125314" y="14597"/>
                    <a:pt x="125314" y="10585"/>
                    <a:pt x="122246" y="14834"/>
                  </a:cubicBezTo>
                  <a:cubicBezTo>
                    <a:pt x="122246" y="14834"/>
                    <a:pt x="118237" y="17193"/>
                    <a:pt x="120123" y="14834"/>
                  </a:cubicBezTo>
                  <a:cubicBezTo>
                    <a:pt x="115169" y="16484"/>
                    <a:pt x="113515" y="14834"/>
                    <a:pt x="114696" y="10821"/>
                  </a:cubicBezTo>
                  <a:lnTo>
                    <a:pt x="111629" y="13416"/>
                  </a:lnTo>
                  <a:cubicBezTo>
                    <a:pt x="111629" y="13416"/>
                    <a:pt x="111629" y="13416"/>
                    <a:pt x="111629" y="11530"/>
                  </a:cubicBezTo>
                  <a:cubicBezTo>
                    <a:pt x="111629" y="9643"/>
                    <a:pt x="111629" y="11530"/>
                    <a:pt x="110211" y="11530"/>
                  </a:cubicBezTo>
                  <a:cubicBezTo>
                    <a:pt x="109269" y="12474"/>
                    <a:pt x="108325" y="13416"/>
                    <a:pt x="107144" y="14125"/>
                  </a:cubicBezTo>
                  <a:cubicBezTo>
                    <a:pt x="107144" y="14125"/>
                    <a:pt x="107144" y="14125"/>
                    <a:pt x="107144" y="14125"/>
                  </a:cubicBezTo>
                  <a:cubicBezTo>
                    <a:pt x="107144" y="14125"/>
                    <a:pt x="102662" y="14125"/>
                    <a:pt x="104312" y="9407"/>
                  </a:cubicBezTo>
                  <a:cubicBezTo>
                    <a:pt x="102189" y="11530"/>
                    <a:pt x="101244" y="11766"/>
                    <a:pt x="101244" y="10821"/>
                  </a:cubicBezTo>
                  <a:cubicBezTo>
                    <a:pt x="97940" y="13416"/>
                    <a:pt x="94167" y="15306"/>
                    <a:pt x="90154" y="16248"/>
                  </a:cubicBezTo>
                  <a:lnTo>
                    <a:pt x="91572" y="13889"/>
                  </a:lnTo>
                  <a:cubicBezTo>
                    <a:pt x="89918" y="16012"/>
                    <a:pt x="89446" y="13889"/>
                    <a:pt x="88268" y="15542"/>
                  </a:cubicBezTo>
                  <a:lnTo>
                    <a:pt x="88268" y="15542"/>
                  </a:lnTo>
                  <a:cubicBezTo>
                    <a:pt x="86142" y="15070"/>
                    <a:pt x="83783" y="15542"/>
                    <a:pt x="81896" y="16956"/>
                  </a:cubicBezTo>
                  <a:cubicBezTo>
                    <a:pt x="79064" y="16484"/>
                    <a:pt x="75996" y="17193"/>
                    <a:pt x="73874" y="19079"/>
                  </a:cubicBezTo>
                  <a:cubicBezTo>
                    <a:pt x="73874" y="19079"/>
                    <a:pt x="68916" y="20497"/>
                    <a:pt x="67029" y="21441"/>
                  </a:cubicBezTo>
                  <a:cubicBezTo>
                    <a:pt x="63725" y="23092"/>
                    <a:pt x="60658" y="24743"/>
                    <a:pt x="57826" y="26868"/>
                  </a:cubicBezTo>
                  <a:cubicBezTo>
                    <a:pt x="57826" y="26868"/>
                    <a:pt x="57826" y="28283"/>
                    <a:pt x="57826" y="29228"/>
                  </a:cubicBezTo>
                  <a:cubicBezTo>
                    <a:pt x="57826" y="30172"/>
                    <a:pt x="57826" y="29228"/>
                    <a:pt x="56412" y="29228"/>
                  </a:cubicBezTo>
                  <a:cubicBezTo>
                    <a:pt x="54995" y="29228"/>
                    <a:pt x="56412" y="29228"/>
                    <a:pt x="56412" y="30642"/>
                  </a:cubicBezTo>
                  <a:cubicBezTo>
                    <a:pt x="56412" y="32059"/>
                    <a:pt x="56412" y="32295"/>
                    <a:pt x="58535" y="30642"/>
                  </a:cubicBezTo>
                  <a:cubicBezTo>
                    <a:pt x="60658" y="28991"/>
                    <a:pt x="58535" y="32059"/>
                    <a:pt x="58535" y="32768"/>
                  </a:cubicBezTo>
                  <a:cubicBezTo>
                    <a:pt x="59007" y="32295"/>
                    <a:pt x="59949" y="32295"/>
                    <a:pt x="60421" y="32768"/>
                  </a:cubicBezTo>
                  <a:cubicBezTo>
                    <a:pt x="58771" y="33710"/>
                    <a:pt x="57354" y="34654"/>
                    <a:pt x="55939" y="35835"/>
                  </a:cubicBezTo>
                  <a:cubicBezTo>
                    <a:pt x="59243" y="37486"/>
                    <a:pt x="63017" y="37486"/>
                    <a:pt x="66321" y="35835"/>
                  </a:cubicBezTo>
                  <a:cubicBezTo>
                    <a:pt x="66321" y="35835"/>
                    <a:pt x="66321" y="35835"/>
                    <a:pt x="66321" y="35835"/>
                  </a:cubicBezTo>
                  <a:lnTo>
                    <a:pt x="67738" y="34182"/>
                  </a:lnTo>
                  <a:cubicBezTo>
                    <a:pt x="67738" y="34182"/>
                    <a:pt x="67738" y="34182"/>
                    <a:pt x="67738" y="34182"/>
                  </a:cubicBezTo>
                  <a:cubicBezTo>
                    <a:pt x="67738" y="34182"/>
                    <a:pt x="70333" y="34182"/>
                    <a:pt x="72693" y="31823"/>
                  </a:cubicBezTo>
                  <a:cubicBezTo>
                    <a:pt x="71984" y="33004"/>
                    <a:pt x="70806" y="33946"/>
                    <a:pt x="69625" y="34654"/>
                  </a:cubicBezTo>
                  <a:cubicBezTo>
                    <a:pt x="69625" y="34654"/>
                    <a:pt x="69625" y="34654"/>
                    <a:pt x="69625" y="36777"/>
                  </a:cubicBezTo>
                  <a:cubicBezTo>
                    <a:pt x="69625" y="38903"/>
                    <a:pt x="69625" y="36777"/>
                    <a:pt x="67029" y="38195"/>
                  </a:cubicBezTo>
                  <a:cubicBezTo>
                    <a:pt x="64434" y="39609"/>
                    <a:pt x="69152" y="36541"/>
                    <a:pt x="67029" y="38195"/>
                  </a:cubicBezTo>
                  <a:lnTo>
                    <a:pt x="68916" y="36541"/>
                  </a:lnTo>
                  <a:cubicBezTo>
                    <a:pt x="68916" y="36541"/>
                    <a:pt x="68916" y="36541"/>
                    <a:pt x="68916" y="36541"/>
                  </a:cubicBezTo>
                  <a:cubicBezTo>
                    <a:pt x="67974" y="37250"/>
                    <a:pt x="67029" y="38195"/>
                    <a:pt x="66085" y="39139"/>
                  </a:cubicBezTo>
                  <a:lnTo>
                    <a:pt x="66085" y="39139"/>
                  </a:lnTo>
                  <a:cubicBezTo>
                    <a:pt x="67738" y="37250"/>
                    <a:pt x="66085" y="39139"/>
                    <a:pt x="66085" y="39139"/>
                  </a:cubicBezTo>
                  <a:lnTo>
                    <a:pt x="66085" y="37486"/>
                  </a:lnTo>
                  <a:cubicBezTo>
                    <a:pt x="64670" y="37486"/>
                    <a:pt x="61839" y="41026"/>
                    <a:pt x="60894" y="41026"/>
                  </a:cubicBezTo>
                  <a:cubicBezTo>
                    <a:pt x="61839" y="39845"/>
                    <a:pt x="63017" y="39139"/>
                    <a:pt x="64434" y="38431"/>
                  </a:cubicBezTo>
                  <a:cubicBezTo>
                    <a:pt x="64434" y="38431"/>
                    <a:pt x="63017" y="38431"/>
                    <a:pt x="61839" y="39845"/>
                  </a:cubicBezTo>
                  <a:cubicBezTo>
                    <a:pt x="60658" y="41262"/>
                    <a:pt x="59243" y="39845"/>
                    <a:pt x="57354" y="39845"/>
                  </a:cubicBezTo>
                  <a:cubicBezTo>
                    <a:pt x="55467" y="39845"/>
                    <a:pt x="59243" y="39845"/>
                    <a:pt x="60421" y="39845"/>
                  </a:cubicBezTo>
                  <a:cubicBezTo>
                    <a:pt x="57590" y="42677"/>
                    <a:pt x="56176" y="42677"/>
                    <a:pt x="57117" y="39845"/>
                  </a:cubicBezTo>
                  <a:cubicBezTo>
                    <a:pt x="58062" y="37014"/>
                    <a:pt x="53344" y="41971"/>
                    <a:pt x="54050" y="39845"/>
                  </a:cubicBezTo>
                  <a:cubicBezTo>
                    <a:pt x="48623" y="42677"/>
                    <a:pt x="48150" y="39845"/>
                    <a:pt x="43668" y="41971"/>
                  </a:cubicBezTo>
                  <a:cubicBezTo>
                    <a:pt x="43668" y="43858"/>
                    <a:pt x="43668" y="41971"/>
                    <a:pt x="43668" y="45745"/>
                  </a:cubicBezTo>
                  <a:cubicBezTo>
                    <a:pt x="43668" y="49521"/>
                    <a:pt x="43668" y="45745"/>
                    <a:pt x="43668" y="47870"/>
                  </a:cubicBezTo>
                  <a:lnTo>
                    <a:pt x="43668" y="47870"/>
                  </a:lnTo>
                  <a:cubicBezTo>
                    <a:pt x="42015" y="50229"/>
                    <a:pt x="43668" y="47870"/>
                    <a:pt x="43668" y="49757"/>
                  </a:cubicBezTo>
                  <a:cubicBezTo>
                    <a:pt x="43196" y="50466"/>
                    <a:pt x="42487" y="51174"/>
                    <a:pt x="41779" y="51644"/>
                  </a:cubicBezTo>
                  <a:cubicBezTo>
                    <a:pt x="41779" y="53297"/>
                    <a:pt x="41779" y="51644"/>
                    <a:pt x="41779" y="51644"/>
                  </a:cubicBezTo>
                  <a:cubicBezTo>
                    <a:pt x="41779" y="51644"/>
                    <a:pt x="41779" y="53061"/>
                    <a:pt x="40128" y="53770"/>
                  </a:cubicBezTo>
                  <a:cubicBezTo>
                    <a:pt x="38478" y="54475"/>
                    <a:pt x="42015" y="53770"/>
                    <a:pt x="42960" y="53770"/>
                  </a:cubicBezTo>
                  <a:cubicBezTo>
                    <a:pt x="41779" y="54948"/>
                    <a:pt x="40364" y="56129"/>
                    <a:pt x="38947" y="56837"/>
                  </a:cubicBezTo>
                  <a:lnTo>
                    <a:pt x="38947" y="58252"/>
                  </a:lnTo>
                  <a:lnTo>
                    <a:pt x="38947" y="58252"/>
                  </a:lnTo>
                  <a:cubicBezTo>
                    <a:pt x="38947" y="58252"/>
                    <a:pt x="38947" y="58252"/>
                    <a:pt x="40364" y="58252"/>
                  </a:cubicBezTo>
                  <a:lnTo>
                    <a:pt x="40364" y="59905"/>
                  </a:lnTo>
                  <a:cubicBezTo>
                    <a:pt x="41779" y="59905"/>
                    <a:pt x="41779" y="59905"/>
                    <a:pt x="42015" y="59905"/>
                  </a:cubicBezTo>
                  <a:lnTo>
                    <a:pt x="44141" y="57307"/>
                  </a:lnTo>
                  <a:cubicBezTo>
                    <a:pt x="44613" y="57074"/>
                    <a:pt x="45083" y="57074"/>
                    <a:pt x="45555" y="57307"/>
                  </a:cubicBezTo>
                  <a:lnTo>
                    <a:pt x="42487" y="61320"/>
                  </a:lnTo>
                  <a:cubicBezTo>
                    <a:pt x="42487" y="61320"/>
                    <a:pt x="38947" y="62737"/>
                    <a:pt x="36588" y="65332"/>
                  </a:cubicBezTo>
                  <a:cubicBezTo>
                    <a:pt x="34229" y="67927"/>
                    <a:pt x="33520" y="65332"/>
                    <a:pt x="33756" y="63679"/>
                  </a:cubicBezTo>
                  <a:cubicBezTo>
                    <a:pt x="31870" y="66274"/>
                    <a:pt x="31870" y="63679"/>
                    <a:pt x="31870" y="63679"/>
                  </a:cubicBezTo>
                  <a:cubicBezTo>
                    <a:pt x="31870" y="63679"/>
                    <a:pt x="31870" y="63679"/>
                    <a:pt x="31870" y="63679"/>
                  </a:cubicBezTo>
                  <a:cubicBezTo>
                    <a:pt x="31870" y="63679"/>
                    <a:pt x="29980" y="63679"/>
                    <a:pt x="29510" y="63679"/>
                  </a:cubicBezTo>
                  <a:cubicBezTo>
                    <a:pt x="29038" y="63679"/>
                    <a:pt x="30925" y="62264"/>
                    <a:pt x="29510" y="62028"/>
                  </a:cubicBezTo>
                  <a:cubicBezTo>
                    <a:pt x="28093" y="61792"/>
                    <a:pt x="26679" y="63442"/>
                    <a:pt x="26679" y="62028"/>
                  </a:cubicBezTo>
                  <a:cubicBezTo>
                    <a:pt x="26679" y="60611"/>
                    <a:pt x="25025" y="62028"/>
                    <a:pt x="23847" y="62028"/>
                  </a:cubicBezTo>
                  <a:cubicBezTo>
                    <a:pt x="22666" y="62028"/>
                    <a:pt x="23847" y="62028"/>
                    <a:pt x="23847" y="62028"/>
                  </a:cubicBezTo>
                  <a:cubicBezTo>
                    <a:pt x="23847" y="62028"/>
                    <a:pt x="19599" y="64387"/>
                    <a:pt x="20543" y="62028"/>
                  </a:cubicBezTo>
                  <a:cubicBezTo>
                    <a:pt x="17948" y="64151"/>
                    <a:pt x="18181" y="59905"/>
                    <a:pt x="13699" y="65332"/>
                  </a:cubicBezTo>
                  <a:cubicBezTo>
                    <a:pt x="13699" y="65332"/>
                    <a:pt x="11340" y="66983"/>
                    <a:pt x="11812" y="65332"/>
                  </a:cubicBezTo>
                  <a:lnTo>
                    <a:pt x="13699" y="63442"/>
                  </a:lnTo>
                  <a:cubicBezTo>
                    <a:pt x="9923" y="65332"/>
                    <a:pt x="6619" y="68164"/>
                    <a:pt x="4024" y="71468"/>
                  </a:cubicBezTo>
                  <a:cubicBezTo>
                    <a:pt x="3318" y="72882"/>
                    <a:pt x="2373" y="74299"/>
                    <a:pt x="1428" y="75714"/>
                  </a:cubicBezTo>
                  <a:cubicBezTo>
                    <a:pt x="1428" y="77603"/>
                    <a:pt x="1428" y="77836"/>
                    <a:pt x="-1167" y="82085"/>
                  </a:cubicBezTo>
                  <a:cubicBezTo>
                    <a:pt x="483" y="80435"/>
                    <a:pt x="250" y="82085"/>
                    <a:pt x="1901" y="79726"/>
                  </a:cubicBezTo>
                  <a:cubicBezTo>
                    <a:pt x="3551" y="77367"/>
                    <a:pt x="1901" y="79726"/>
                    <a:pt x="1901" y="79726"/>
                  </a:cubicBezTo>
                  <a:cubicBezTo>
                    <a:pt x="1901" y="79726"/>
                    <a:pt x="1901" y="79726"/>
                    <a:pt x="3318" y="78309"/>
                  </a:cubicBezTo>
                  <a:cubicBezTo>
                    <a:pt x="4732" y="76895"/>
                    <a:pt x="3318" y="80199"/>
                    <a:pt x="3318" y="80199"/>
                  </a:cubicBezTo>
                  <a:cubicBezTo>
                    <a:pt x="2845" y="81140"/>
                    <a:pt x="2137" y="81849"/>
                    <a:pt x="1428" y="82321"/>
                  </a:cubicBezTo>
                  <a:cubicBezTo>
                    <a:pt x="1428" y="82321"/>
                    <a:pt x="1428" y="82321"/>
                    <a:pt x="1428" y="82321"/>
                  </a:cubicBezTo>
                  <a:cubicBezTo>
                    <a:pt x="-222" y="84917"/>
                    <a:pt x="1428" y="83736"/>
                    <a:pt x="3787" y="82321"/>
                  </a:cubicBezTo>
                  <a:cubicBezTo>
                    <a:pt x="2137" y="85862"/>
                    <a:pt x="6149" y="82321"/>
                    <a:pt x="8509" y="80671"/>
                  </a:cubicBezTo>
                  <a:lnTo>
                    <a:pt x="8509" y="80671"/>
                  </a:lnTo>
                  <a:cubicBezTo>
                    <a:pt x="5441" y="83972"/>
                    <a:pt x="4496" y="83502"/>
                    <a:pt x="2373" y="85389"/>
                  </a:cubicBezTo>
                  <a:cubicBezTo>
                    <a:pt x="250" y="87276"/>
                    <a:pt x="2373" y="85389"/>
                    <a:pt x="2373" y="87040"/>
                  </a:cubicBezTo>
                  <a:cubicBezTo>
                    <a:pt x="6149" y="84444"/>
                    <a:pt x="5677" y="87040"/>
                    <a:pt x="8509" y="84917"/>
                  </a:cubicBezTo>
                  <a:lnTo>
                    <a:pt x="8509" y="84917"/>
                  </a:lnTo>
                  <a:cubicBezTo>
                    <a:pt x="7091" y="85389"/>
                    <a:pt x="5677" y="86334"/>
                    <a:pt x="4496" y="87512"/>
                  </a:cubicBezTo>
                  <a:cubicBezTo>
                    <a:pt x="4496" y="88693"/>
                    <a:pt x="4496" y="87512"/>
                    <a:pt x="4496" y="88693"/>
                  </a:cubicBezTo>
                  <a:cubicBezTo>
                    <a:pt x="4496" y="89871"/>
                    <a:pt x="5913" y="87040"/>
                    <a:pt x="4496" y="88693"/>
                  </a:cubicBezTo>
                  <a:lnTo>
                    <a:pt x="6619" y="86098"/>
                  </a:lnTo>
                  <a:cubicBezTo>
                    <a:pt x="6619" y="86098"/>
                    <a:pt x="8036" y="86098"/>
                    <a:pt x="9923" y="84208"/>
                  </a:cubicBezTo>
                  <a:cubicBezTo>
                    <a:pt x="11812" y="82321"/>
                    <a:pt x="8509" y="86098"/>
                    <a:pt x="9923" y="84208"/>
                  </a:cubicBezTo>
                  <a:cubicBezTo>
                    <a:pt x="11340" y="82321"/>
                    <a:pt x="9923" y="84208"/>
                    <a:pt x="8272" y="85862"/>
                  </a:cubicBezTo>
                  <a:cubicBezTo>
                    <a:pt x="6619" y="87512"/>
                    <a:pt x="10395" y="84208"/>
                    <a:pt x="11104" y="83266"/>
                  </a:cubicBezTo>
                  <a:lnTo>
                    <a:pt x="9450" y="85625"/>
                  </a:lnTo>
                  <a:cubicBezTo>
                    <a:pt x="9450" y="85625"/>
                    <a:pt x="11104" y="83972"/>
                    <a:pt x="12282" y="83266"/>
                  </a:cubicBezTo>
                  <a:cubicBezTo>
                    <a:pt x="13463" y="82558"/>
                    <a:pt x="12282" y="83266"/>
                    <a:pt x="12282" y="84681"/>
                  </a:cubicBezTo>
                  <a:cubicBezTo>
                    <a:pt x="12282" y="86098"/>
                    <a:pt x="13699" y="83266"/>
                    <a:pt x="14172" y="83030"/>
                  </a:cubicBezTo>
                  <a:cubicBezTo>
                    <a:pt x="13935" y="83736"/>
                    <a:pt x="13463" y="84444"/>
                    <a:pt x="12754" y="85153"/>
                  </a:cubicBezTo>
                  <a:cubicBezTo>
                    <a:pt x="12754" y="85153"/>
                    <a:pt x="12754" y="85153"/>
                    <a:pt x="11104" y="85153"/>
                  </a:cubicBezTo>
                  <a:cubicBezTo>
                    <a:pt x="9450" y="85153"/>
                    <a:pt x="12518" y="85153"/>
                    <a:pt x="13699" y="83266"/>
                  </a:cubicBezTo>
                  <a:cubicBezTo>
                    <a:pt x="14880" y="81377"/>
                    <a:pt x="13699" y="83266"/>
                    <a:pt x="17239" y="81140"/>
                  </a:cubicBezTo>
                  <a:cubicBezTo>
                    <a:pt x="20780" y="79018"/>
                    <a:pt x="15822" y="82794"/>
                    <a:pt x="15116" y="83736"/>
                  </a:cubicBezTo>
                  <a:cubicBezTo>
                    <a:pt x="14644" y="83972"/>
                    <a:pt x="13935" y="83972"/>
                    <a:pt x="13463" y="83736"/>
                  </a:cubicBezTo>
                  <a:cubicBezTo>
                    <a:pt x="12754" y="85153"/>
                    <a:pt x="11576" y="86570"/>
                    <a:pt x="10159" y="87512"/>
                  </a:cubicBezTo>
                  <a:cubicBezTo>
                    <a:pt x="10159" y="87512"/>
                    <a:pt x="10159" y="87512"/>
                    <a:pt x="11340" y="87512"/>
                  </a:cubicBezTo>
                  <a:cubicBezTo>
                    <a:pt x="12518" y="87512"/>
                    <a:pt x="11340" y="87512"/>
                    <a:pt x="9923" y="89635"/>
                  </a:cubicBezTo>
                  <a:cubicBezTo>
                    <a:pt x="8509" y="91761"/>
                    <a:pt x="11812" y="89635"/>
                    <a:pt x="12282" y="89635"/>
                  </a:cubicBezTo>
                  <a:cubicBezTo>
                    <a:pt x="12754" y="89635"/>
                    <a:pt x="10631" y="91052"/>
                    <a:pt x="12282" y="89635"/>
                  </a:cubicBezTo>
                  <a:lnTo>
                    <a:pt x="12282" y="89635"/>
                  </a:lnTo>
                  <a:lnTo>
                    <a:pt x="12282" y="89635"/>
                  </a:lnTo>
                  <a:cubicBezTo>
                    <a:pt x="12282" y="91052"/>
                    <a:pt x="12282" y="89635"/>
                    <a:pt x="12282" y="89635"/>
                  </a:cubicBezTo>
                  <a:lnTo>
                    <a:pt x="9217" y="93412"/>
                  </a:lnTo>
                  <a:cubicBezTo>
                    <a:pt x="9217" y="93412"/>
                    <a:pt x="9217" y="93412"/>
                    <a:pt x="11104" y="91997"/>
                  </a:cubicBezTo>
                  <a:lnTo>
                    <a:pt x="9450" y="94593"/>
                  </a:lnTo>
                  <a:lnTo>
                    <a:pt x="10868" y="93175"/>
                  </a:lnTo>
                  <a:cubicBezTo>
                    <a:pt x="10868" y="93175"/>
                    <a:pt x="10868" y="93175"/>
                    <a:pt x="9450" y="95301"/>
                  </a:cubicBezTo>
                  <a:cubicBezTo>
                    <a:pt x="8036" y="97424"/>
                    <a:pt x="9450" y="95301"/>
                    <a:pt x="9450" y="95301"/>
                  </a:cubicBezTo>
                  <a:cubicBezTo>
                    <a:pt x="9450" y="95301"/>
                    <a:pt x="9450" y="95301"/>
                    <a:pt x="7328" y="97188"/>
                  </a:cubicBezTo>
                  <a:cubicBezTo>
                    <a:pt x="5205" y="99075"/>
                    <a:pt x="7328" y="97188"/>
                    <a:pt x="7328" y="97188"/>
                  </a:cubicBezTo>
                  <a:lnTo>
                    <a:pt x="8745" y="95534"/>
                  </a:lnTo>
                  <a:cubicBezTo>
                    <a:pt x="8745" y="97660"/>
                    <a:pt x="11576" y="95534"/>
                    <a:pt x="11576" y="97188"/>
                  </a:cubicBezTo>
                  <a:cubicBezTo>
                    <a:pt x="11576" y="98838"/>
                    <a:pt x="11576" y="97188"/>
                    <a:pt x="11576" y="95771"/>
                  </a:cubicBezTo>
                  <a:cubicBezTo>
                    <a:pt x="11576" y="94356"/>
                    <a:pt x="13227" y="95771"/>
                    <a:pt x="13463" y="95771"/>
                  </a:cubicBezTo>
                  <a:cubicBezTo>
                    <a:pt x="9217" y="100728"/>
                    <a:pt x="15586" y="95771"/>
                    <a:pt x="15116" y="95771"/>
                  </a:cubicBezTo>
                  <a:cubicBezTo>
                    <a:pt x="11104" y="100019"/>
                    <a:pt x="11576" y="98133"/>
                    <a:pt x="9450" y="99547"/>
                  </a:cubicBezTo>
                  <a:cubicBezTo>
                    <a:pt x="7328" y="100964"/>
                    <a:pt x="11104" y="99547"/>
                    <a:pt x="9450" y="101200"/>
                  </a:cubicBezTo>
                  <a:lnTo>
                    <a:pt x="11340" y="99783"/>
                  </a:lnTo>
                  <a:lnTo>
                    <a:pt x="9923" y="101434"/>
                  </a:lnTo>
                  <a:cubicBezTo>
                    <a:pt x="9923" y="101434"/>
                    <a:pt x="8509" y="101434"/>
                    <a:pt x="9923" y="101434"/>
                  </a:cubicBezTo>
                  <a:lnTo>
                    <a:pt x="7800" y="103560"/>
                  </a:lnTo>
                  <a:cubicBezTo>
                    <a:pt x="5677" y="106155"/>
                    <a:pt x="11104" y="100964"/>
                    <a:pt x="7800" y="103560"/>
                  </a:cubicBezTo>
                  <a:lnTo>
                    <a:pt x="12991" y="99311"/>
                  </a:lnTo>
                  <a:cubicBezTo>
                    <a:pt x="12518" y="100256"/>
                    <a:pt x="11812" y="100964"/>
                    <a:pt x="10868" y="101670"/>
                  </a:cubicBezTo>
                  <a:cubicBezTo>
                    <a:pt x="9450" y="103323"/>
                    <a:pt x="10868" y="101670"/>
                    <a:pt x="10868" y="101670"/>
                  </a:cubicBezTo>
                  <a:cubicBezTo>
                    <a:pt x="11576" y="100728"/>
                    <a:pt x="12282" y="100019"/>
                    <a:pt x="13227" y="99547"/>
                  </a:cubicBezTo>
                  <a:cubicBezTo>
                    <a:pt x="13227" y="99547"/>
                    <a:pt x="13227" y="99547"/>
                    <a:pt x="13227" y="99547"/>
                  </a:cubicBezTo>
                  <a:cubicBezTo>
                    <a:pt x="13227" y="99547"/>
                    <a:pt x="13227" y="99547"/>
                    <a:pt x="13227" y="99547"/>
                  </a:cubicBezTo>
                  <a:lnTo>
                    <a:pt x="16295" y="97424"/>
                  </a:lnTo>
                  <a:cubicBezTo>
                    <a:pt x="14644" y="99311"/>
                    <a:pt x="14880" y="98838"/>
                    <a:pt x="16295" y="99311"/>
                  </a:cubicBezTo>
                  <a:cubicBezTo>
                    <a:pt x="17712" y="99783"/>
                    <a:pt x="14644" y="100728"/>
                    <a:pt x="13935" y="101906"/>
                  </a:cubicBezTo>
                  <a:cubicBezTo>
                    <a:pt x="16767" y="99075"/>
                    <a:pt x="16295" y="100256"/>
                    <a:pt x="18654" y="98369"/>
                  </a:cubicBezTo>
                  <a:cubicBezTo>
                    <a:pt x="18890" y="99075"/>
                    <a:pt x="18890" y="100019"/>
                    <a:pt x="18654" y="100728"/>
                  </a:cubicBezTo>
                  <a:cubicBezTo>
                    <a:pt x="20307" y="99075"/>
                    <a:pt x="22194" y="97897"/>
                    <a:pt x="24081" y="96715"/>
                  </a:cubicBezTo>
                  <a:cubicBezTo>
                    <a:pt x="24081" y="96715"/>
                    <a:pt x="22430" y="98133"/>
                    <a:pt x="21722" y="99075"/>
                  </a:cubicBezTo>
                  <a:cubicBezTo>
                    <a:pt x="24317" y="97660"/>
                    <a:pt x="26915" y="96007"/>
                    <a:pt x="29038" y="93884"/>
                  </a:cubicBezTo>
                  <a:cubicBezTo>
                    <a:pt x="29038" y="93884"/>
                    <a:pt x="25262" y="96479"/>
                    <a:pt x="24081" y="96952"/>
                  </a:cubicBezTo>
                  <a:lnTo>
                    <a:pt x="25498" y="95301"/>
                  </a:lnTo>
                  <a:cubicBezTo>
                    <a:pt x="25498" y="95301"/>
                    <a:pt x="24081" y="95301"/>
                    <a:pt x="23611" y="96952"/>
                  </a:cubicBezTo>
                  <a:cubicBezTo>
                    <a:pt x="25498" y="93884"/>
                    <a:pt x="17948" y="100256"/>
                    <a:pt x="20543" y="96952"/>
                  </a:cubicBezTo>
                  <a:cubicBezTo>
                    <a:pt x="23139" y="93648"/>
                    <a:pt x="25025" y="94593"/>
                    <a:pt x="25262" y="95534"/>
                  </a:cubicBezTo>
                  <a:cubicBezTo>
                    <a:pt x="29510" y="91761"/>
                    <a:pt x="29980" y="92939"/>
                    <a:pt x="30925" y="93412"/>
                  </a:cubicBezTo>
                  <a:cubicBezTo>
                    <a:pt x="29038" y="94829"/>
                    <a:pt x="27148" y="96479"/>
                    <a:pt x="25498" y="98133"/>
                  </a:cubicBezTo>
                  <a:cubicBezTo>
                    <a:pt x="26915" y="98133"/>
                    <a:pt x="25498" y="98133"/>
                    <a:pt x="27621" y="98133"/>
                  </a:cubicBezTo>
                  <a:cubicBezTo>
                    <a:pt x="24789" y="101906"/>
                    <a:pt x="29747" y="98133"/>
                    <a:pt x="27621" y="100492"/>
                  </a:cubicBezTo>
                  <a:cubicBezTo>
                    <a:pt x="28566" y="100256"/>
                    <a:pt x="29274" y="100256"/>
                    <a:pt x="30216" y="100492"/>
                  </a:cubicBezTo>
                  <a:cubicBezTo>
                    <a:pt x="30216" y="100492"/>
                    <a:pt x="30216" y="100492"/>
                    <a:pt x="31633" y="98838"/>
                  </a:cubicBezTo>
                  <a:cubicBezTo>
                    <a:pt x="33048" y="97188"/>
                    <a:pt x="31633" y="98838"/>
                    <a:pt x="33048" y="98838"/>
                  </a:cubicBezTo>
                  <a:cubicBezTo>
                    <a:pt x="34465" y="98838"/>
                    <a:pt x="31161" y="100728"/>
                    <a:pt x="31161" y="100492"/>
                  </a:cubicBezTo>
                  <a:cubicBezTo>
                    <a:pt x="31161" y="100256"/>
                    <a:pt x="31161" y="100492"/>
                    <a:pt x="33520" y="100492"/>
                  </a:cubicBezTo>
                  <a:cubicBezTo>
                    <a:pt x="35879" y="100492"/>
                    <a:pt x="34937" y="100492"/>
                    <a:pt x="33520" y="101906"/>
                  </a:cubicBezTo>
                  <a:cubicBezTo>
                    <a:pt x="32106" y="103323"/>
                    <a:pt x="37060" y="99783"/>
                    <a:pt x="36352" y="101906"/>
                  </a:cubicBezTo>
                  <a:cubicBezTo>
                    <a:pt x="34701" y="103560"/>
                    <a:pt x="33048" y="104974"/>
                    <a:pt x="31161" y="106391"/>
                  </a:cubicBezTo>
                  <a:cubicBezTo>
                    <a:pt x="31161" y="106391"/>
                    <a:pt x="34229" y="104502"/>
                    <a:pt x="34229" y="106391"/>
                  </a:cubicBezTo>
                  <a:cubicBezTo>
                    <a:pt x="34229" y="108278"/>
                    <a:pt x="33048" y="108042"/>
                    <a:pt x="34229" y="108042"/>
                  </a:cubicBezTo>
                  <a:cubicBezTo>
                    <a:pt x="35410" y="108042"/>
                    <a:pt x="34229" y="108042"/>
                    <a:pt x="35646" y="106391"/>
                  </a:cubicBezTo>
                  <a:cubicBezTo>
                    <a:pt x="37060" y="104738"/>
                    <a:pt x="35646" y="106391"/>
                    <a:pt x="35646" y="106391"/>
                  </a:cubicBezTo>
                  <a:cubicBezTo>
                    <a:pt x="35646" y="106391"/>
                    <a:pt x="37060" y="104974"/>
                    <a:pt x="35646" y="104738"/>
                  </a:cubicBezTo>
                  <a:lnTo>
                    <a:pt x="35646" y="104738"/>
                  </a:lnTo>
                  <a:cubicBezTo>
                    <a:pt x="35646" y="104738"/>
                    <a:pt x="35646" y="106627"/>
                    <a:pt x="35646" y="106391"/>
                  </a:cubicBezTo>
                  <a:lnTo>
                    <a:pt x="37060" y="104974"/>
                  </a:lnTo>
                  <a:cubicBezTo>
                    <a:pt x="37060" y="104974"/>
                    <a:pt x="37060" y="104974"/>
                    <a:pt x="37060" y="104974"/>
                  </a:cubicBezTo>
                  <a:cubicBezTo>
                    <a:pt x="37060" y="104974"/>
                    <a:pt x="37060" y="104974"/>
                    <a:pt x="37060" y="104974"/>
                  </a:cubicBezTo>
                  <a:cubicBezTo>
                    <a:pt x="37060" y="104974"/>
                    <a:pt x="37060" y="104974"/>
                    <a:pt x="37060" y="104974"/>
                  </a:cubicBezTo>
                  <a:cubicBezTo>
                    <a:pt x="36116" y="105683"/>
                    <a:pt x="35174" y="106627"/>
                    <a:pt x="34465" y="107569"/>
                  </a:cubicBezTo>
                  <a:cubicBezTo>
                    <a:pt x="37060" y="105683"/>
                    <a:pt x="40128" y="104268"/>
                    <a:pt x="43196" y="103560"/>
                  </a:cubicBezTo>
                  <a:lnTo>
                    <a:pt x="43196" y="103560"/>
                  </a:lnTo>
                  <a:cubicBezTo>
                    <a:pt x="44141" y="102615"/>
                    <a:pt x="45555" y="101906"/>
                    <a:pt x="46972" y="101906"/>
                  </a:cubicBezTo>
                  <a:cubicBezTo>
                    <a:pt x="45319" y="103560"/>
                    <a:pt x="44141" y="103560"/>
                    <a:pt x="43196" y="104502"/>
                  </a:cubicBezTo>
                  <a:cubicBezTo>
                    <a:pt x="42251" y="105446"/>
                    <a:pt x="43196" y="104502"/>
                    <a:pt x="43196" y="104502"/>
                  </a:cubicBezTo>
                  <a:cubicBezTo>
                    <a:pt x="43196" y="104502"/>
                    <a:pt x="46264" y="104502"/>
                    <a:pt x="46736" y="104502"/>
                  </a:cubicBezTo>
                  <a:cubicBezTo>
                    <a:pt x="47208" y="104502"/>
                    <a:pt x="44846" y="104502"/>
                    <a:pt x="42723" y="107333"/>
                  </a:cubicBezTo>
                  <a:cubicBezTo>
                    <a:pt x="40601" y="110168"/>
                    <a:pt x="42723" y="107333"/>
                    <a:pt x="42723" y="107333"/>
                  </a:cubicBezTo>
                  <a:cubicBezTo>
                    <a:pt x="42723" y="107333"/>
                    <a:pt x="47678" y="107333"/>
                    <a:pt x="48859" y="107333"/>
                  </a:cubicBezTo>
                  <a:cubicBezTo>
                    <a:pt x="50040" y="107333"/>
                    <a:pt x="46972" y="107333"/>
                    <a:pt x="46500" y="109459"/>
                  </a:cubicBezTo>
                  <a:cubicBezTo>
                    <a:pt x="46027" y="111582"/>
                    <a:pt x="48859" y="107806"/>
                    <a:pt x="49568" y="107806"/>
                  </a:cubicBezTo>
                  <a:cubicBezTo>
                    <a:pt x="50276" y="107806"/>
                    <a:pt x="49568" y="106627"/>
                    <a:pt x="49568" y="107806"/>
                  </a:cubicBezTo>
                  <a:lnTo>
                    <a:pt x="49568" y="107806"/>
                  </a:lnTo>
                  <a:cubicBezTo>
                    <a:pt x="50982" y="107806"/>
                    <a:pt x="49568" y="109695"/>
                    <a:pt x="51691" y="107806"/>
                  </a:cubicBezTo>
                  <a:lnTo>
                    <a:pt x="50276" y="109459"/>
                  </a:lnTo>
                  <a:cubicBezTo>
                    <a:pt x="51927" y="109459"/>
                    <a:pt x="50276" y="109459"/>
                    <a:pt x="51927" y="109459"/>
                  </a:cubicBezTo>
                  <a:cubicBezTo>
                    <a:pt x="51691" y="109931"/>
                    <a:pt x="50982" y="110637"/>
                    <a:pt x="50512" y="110873"/>
                  </a:cubicBezTo>
                  <a:cubicBezTo>
                    <a:pt x="50512" y="110873"/>
                    <a:pt x="51691" y="110873"/>
                    <a:pt x="50512" y="110873"/>
                  </a:cubicBezTo>
                  <a:cubicBezTo>
                    <a:pt x="49331" y="110873"/>
                    <a:pt x="50512" y="110873"/>
                    <a:pt x="51691" y="110873"/>
                  </a:cubicBezTo>
                  <a:cubicBezTo>
                    <a:pt x="52872" y="110873"/>
                    <a:pt x="53577" y="112527"/>
                    <a:pt x="55231" y="112999"/>
                  </a:cubicBezTo>
                  <a:cubicBezTo>
                    <a:pt x="54758" y="113705"/>
                    <a:pt x="54050" y="114177"/>
                    <a:pt x="53344" y="114413"/>
                  </a:cubicBezTo>
                  <a:cubicBezTo>
                    <a:pt x="53344" y="114413"/>
                    <a:pt x="53344" y="114413"/>
                    <a:pt x="53344" y="114413"/>
                  </a:cubicBezTo>
                  <a:cubicBezTo>
                    <a:pt x="53344" y="114413"/>
                    <a:pt x="54995" y="112763"/>
                    <a:pt x="55939" y="112291"/>
                  </a:cubicBezTo>
                  <a:cubicBezTo>
                    <a:pt x="56881" y="111818"/>
                    <a:pt x="55939" y="113705"/>
                    <a:pt x="57117" y="112291"/>
                  </a:cubicBezTo>
                  <a:lnTo>
                    <a:pt x="55467" y="114177"/>
                  </a:lnTo>
                  <a:lnTo>
                    <a:pt x="57590" y="112527"/>
                  </a:lnTo>
                  <a:cubicBezTo>
                    <a:pt x="56176" y="114413"/>
                    <a:pt x="57590" y="112527"/>
                    <a:pt x="57590" y="112527"/>
                  </a:cubicBezTo>
                  <a:cubicBezTo>
                    <a:pt x="56881" y="112999"/>
                    <a:pt x="56176" y="113705"/>
                    <a:pt x="55703" y="114413"/>
                  </a:cubicBezTo>
                  <a:cubicBezTo>
                    <a:pt x="56412" y="114177"/>
                    <a:pt x="56881" y="113705"/>
                    <a:pt x="57354" y="112999"/>
                  </a:cubicBezTo>
                  <a:cubicBezTo>
                    <a:pt x="57354" y="112999"/>
                    <a:pt x="57354" y="115358"/>
                    <a:pt x="54995" y="117245"/>
                  </a:cubicBezTo>
                  <a:cubicBezTo>
                    <a:pt x="56645" y="117245"/>
                    <a:pt x="56412" y="115122"/>
                    <a:pt x="58535" y="113941"/>
                  </a:cubicBezTo>
                  <a:cubicBezTo>
                    <a:pt x="60658" y="112763"/>
                    <a:pt x="58535" y="113941"/>
                    <a:pt x="58535" y="115594"/>
                  </a:cubicBezTo>
                  <a:cubicBezTo>
                    <a:pt x="58535" y="117245"/>
                    <a:pt x="58535" y="115594"/>
                    <a:pt x="61366" y="115594"/>
                  </a:cubicBezTo>
                  <a:cubicBezTo>
                    <a:pt x="64198" y="115594"/>
                    <a:pt x="61366" y="115594"/>
                    <a:pt x="61366" y="117717"/>
                  </a:cubicBezTo>
                  <a:lnTo>
                    <a:pt x="63253" y="117717"/>
                  </a:lnTo>
                  <a:cubicBezTo>
                    <a:pt x="64670" y="116067"/>
                    <a:pt x="61839" y="117717"/>
                    <a:pt x="63253" y="117717"/>
                  </a:cubicBezTo>
                  <a:cubicBezTo>
                    <a:pt x="64670" y="117717"/>
                    <a:pt x="64906" y="117717"/>
                    <a:pt x="66793" y="117717"/>
                  </a:cubicBezTo>
                  <a:cubicBezTo>
                    <a:pt x="68680" y="117717"/>
                    <a:pt x="64434" y="119604"/>
                    <a:pt x="63725" y="119604"/>
                  </a:cubicBezTo>
                  <a:cubicBezTo>
                    <a:pt x="63017" y="119604"/>
                    <a:pt x="66557" y="118190"/>
                    <a:pt x="67266" y="119604"/>
                  </a:cubicBezTo>
                  <a:cubicBezTo>
                    <a:pt x="67974" y="121021"/>
                    <a:pt x="67266" y="119604"/>
                    <a:pt x="67266" y="119604"/>
                  </a:cubicBezTo>
                  <a:cubicBezTo>
                    <a:pt x="67266" y="119604"/>
                    <a:pt x="67266" y="121021"/>
                    <a:pt x="67266" y="121021"/>
                  </a:cubicBezTo>
                  <a:cubicBezTo>
                    <a:pt x="67266" y="121021"/>
                    <a:pt x="67266" y="121021"/>
                    <a:pt x="65376" y="121021"/>
                  </a:cubicBezTo>
                  <a:cubicBezTo>
                    <a:pt x="64434" y="121966"/>
                    <a:pt x="63489" y="122672"/>
                    <a:pt x="62544" y="123144"/>
                  </a:cubicBezTo>
                  <a:cubicBezTo>
                    <a:pt x="64670" y="121966"/>
                    <a:pt x="65376" y="123144"/>
                    <a:pt x="67738" y="120785"/>
                  </a:cubicBezTo>
                  <a:cubicBezTo>
                    <a:pt x="70097" y="118426"/>
                    <a:pt x="67738" y="120785"/>
                    <a:pt x="67738" y="120785"/>
                  </a:cubicBezTo>
                  <a:cubicBezTo>
                    <a:pt x="67738" y="120785"/>
                    <a:pt x="67738" y="120785"/>
                    <a:pt x="65143" y="122672"/>
                  </a:cubicBezTo>
                  <a:cubicBezTo>
                    <a:pt x="62544" y="124562"/>
                    <a:pt x="65143" y="122672"/>
                    <a:pt x="63725" y="122672"/>
                  </a:cubicBezTo>
                  <a:cubicBezTo>
                    <a:pt x="62311" y="122672"/>
                    <a:pt x="65376" y="122672"/>
                    <a:pt x="63725" y="124325"/>
                  </a:cubicBezTo>
                  <a:cubicBezTo>
                    <a:pt x="62075" y="125976"/>
                    <a:pt x="63725" y="124325"/>
                    <a:pt x="66085" y="124325"/>
                  </a:cubicBezTo>
                  <a:cubicBezTo>
                    <a:pt x="63489" y="126448"/>
                    <a:pt x="66085" y="124325"/>
                    <a:pt x="66085" y="126448"/>
                  </a:cubicBezTo>
                  <a:cubicBezTo>
                    <a:pt x="66085" y="128571"/>
                    <a:pt x="67974" y="126448"/>
                    <a:pt x="69389" y="126448"/>
                  </a:cubicBezTo>
                  <a:cubicBezTo>
                    <a:pt x="70806" y="126448"/>
                    <a:pt x="71275" y="124325"/>
                    <a:pt x="69389" y="124798"/>
                  </a:cubicBezTo>
                  <a:cubicBezTo>
                    <a:pt x="67502" y="125267"/>
                    <a:pt x="69389" y="124798"/>
                    <a:pt x="70806" y="124798"/>
                  </a:cubicBezTo>
                  <a:cubicBezTo>
                    <a:pt x="70097" y="125504"/>
                    <a:pt x="69389" y="125976"/>
                    <a:pt x="68444" y="126448"/>
                  </a:cubicBezTo>
                  <a:lnTo>
                    <a:pt x="66085" y="128807"/>
                  </a:lnTo>
                  <a:cubicBezTo>
                    <a:pt x="68916" y="126448"/>
                    <a:pt x="66085" y="128807"/>
                    <a:pt x="69152" y="127157"/>
                  </a:cubicBezTo>
                  <a:cubicBezTo>
                    <a:pt x="72220" y="125504"/>
                    <a:pt x="69152" y="127157"/>
                    <a:pt x="69152" y="127157"/>
                  </a:cubicBezTo>
                  <a:cubicBezTo>
                    <a:pt x="69152" y="127157"/>
                    <a:pt x="70570" y="127157"/>
                    <a:pt x="69152" y="127157"/>
                  </a:cubicBezTo>
                  <a:cubicBezTo>
                    <a:pt x="67738" y="127157"/>
                    <a:pt x="69152" y="127157"/>
                    <a:pt x="69152" y="127157"/>
                  </a:cubicBezTo>
                  <a:cubicBezTo>
                    <a:pt x="69152" y="127157"/>
                    <a:pt x="69152" y="127157"/>
                    <a:pt x="69152" y="127157"/>
                  </a:cubicBezTo>
                  <a:cubicBezTo>
                    <a:pt x="69152" y="127157"/>
                    <a:pt x="71275" y="125740"/>
                    <a:pt x="69152" y="127157"/>
                  </a:cubicBezTo>
                  <a:lnTo>
                    <a:pt x="72456" y="124562"/>
                  </a:lnTo>
                  <a:cubicBezTo>
                    <a:pt x="72456" y="124562"/>
                    <a:pt x="72456" y="124562"/>
                    <a:pt x="70570" y="126448"/>
                  </a:cubicBezTo>
                  <a:lnTo>
                    <a:pt x="72929" y="124798"/>
                  </a:lnTo>
                  <a:cubicBezTo>
                    <a:pt x="72929" y="124798"/>
                    <a:pt x="72929" y="124798"/>
                    <a:pt x="72929" y="124798"/>
                  </a:cubicBezTo>
                  <a:cubicBezTo>
                    <a:pt x="72929" y="124798"/>
                    <a:pt x="69861" y="126921"/>
                    <a:pt x="68680" y="128335"/>
                  </a:cubicBezTo>
                  <a:lnTo>
                    <a:pt x="71275" y="126448"/>
                  </a:lnTo>
                  <a:cubicBezTo>
                    <a:pt x="72929" y="126448"/>
                    <a:pt x="71275" y="127866"/>
                    <a:pt x="71275" y="126448"/>
                  </a:cubicBezTo>
                  <a:lnTo>
                    <a:pt x="69152" y="128571"/>
                  </a:lnTo>
                  <a:cubicBezTo>
                    <a:pt x="70570" y="128571"/>
                    <a:pt x="69152" y="128571"/>
                    <a:pt x="69152" y="128571"/>
                  </a:cubicBezTo>
                  <a:cubicBezTo>
                    <a:pt x="69152" y="128571"/>
                    <a:pt x="71275" y="128571"/>
                    <a:pt x="71275" y="128571"/>
                  </a:cubicBezTo>
                  <a:cubicBezTo>
                    <a:pt x="71275" y="128571"/>
                    <a:pt x="69861" y="128571"/>
                    <a:pt x="69389" y="130225"/>
                  </a:cubicBezTo>
                  <a:cubicBezTo>
                    <a:pt x="68916" y="131875"/>
                    <a:pt x="70806" y="130225"/>
                    <a:pt x="71275" y="130225"/>
                  </a:cubicBezTo>
                  <a:cubicBezTo>
                    <a:pt x="71748" y="130225"/>
                    <a:pt x="72693" y="130225"/>
                    <a:pt x="73401" y="128571"/>
                  </a:cubicBezTo>
                  <a:cubicBezTo>
                    <a:pt x="74110" y="126921"/>
                    <a:pt x="71511" y="130225"/>
                    <a:pt x="71042" y="131167"/>
                  </a:cubicBezTo>
                  <a:lnTo>
                    <a:pt x="72456" y="131167"/>
                  </a:lnTo>
                  <a:cubicBezTo>
                    <a:pt x="69389" y="134707"/>
                    <a:pt x="75288" y="131167"/>
                    <a:pt x="73637" y="133292"/>
                  </a:cubicBezTo>
                  <a:cubicBezTo>
                    <a:pt x="74579" y="132584"/>
                    <a:pt x="75996" y="132111"/>
                    <a:pt x="77175" y="131875"/>
                  </a:cubicBezTo>
                  <a:cubicBezTo>
                    <a:pt x="77175" y="131875"/>
                    <a:pt x="77175" y="131875"/>
                    <a:pt x="77175" y="131875"/>
                  </a:cubicBezTo>
                  <a:cubicBezTo>
                    <a:pt x="77175" y="131875"/>
                    <a:pt x="77175" y="131875"/>
                    <a:pt x="75052" y="131875"/>
                  </a:cubicBezTo>
                  <a:cubicBezTo>
                    <a:pt x="72929" y="131875"/>
                    <a:pt x="75052" y="131875"/>
                    <a:pt x="77175" y="131875"/>
                  </a:cubicBezTo>
                  <a:cubicBezTo>
                    <a:pt x="79300" y="131875"/>
                    <a:pt x="77175" y="131875"/>
                    <a:pt x="74815" y="134471"/>
                  </a:cubicBezTo>
                  <a:cubicBezTo>
                    <a:pt x="72456" y="137066"/>
                    <a:pt x="74815" y="134471"/>
                    <a:pt x="76233" y="134471"/>
                  </a:cubicBezTo>
                  <a:lnTo>
                    <a:pt x="76233" y="134471"/>
                  </a:lnTo>
                  <a:cubicBezTo>
                    <a:pt x="77883" y="133056"/>
                    <a:pt x="79064" y="134471"/>
                    <a:pt x="76233" y="134471"/>
                  </a:cubicBezTo>
                  <a:cubicBezTo>
                    <a:pt x="78592" y="133056"/>
                    <a:pt x="77883" y="134471"/>
                    <a:pt x="76233" y="134471"/>
                  </a:cubicBezTo>
                  <a:cubicBezTo>
                    <a:pt x="74579" y="134471"/>
                    <a:pt x="76233" y="134471"/>
                    <a:pt x="77647" y="134471"/>
                  </a:cubicBezTo>
                  <a:cubicBezTo>
                    <a:pt x="79064" y="134471"/>
                    <a:pt x="77647" y="134471"/>
                    <a:pt x="77647" y="134471"/>
                  </a:cubicBezTo>
                  <a:cubicBezTo>
                    <a:pt x="76941" y="135415"/>
                    <a:pt x="75996" y="136124"/>
                    <a:pt x="75052" y="136596"/>
                  </a:cubicBezTo>
                  <a:cubicBezTo>
                    <a:pt x="75052" y="136596"/>
                    <a:pt x="75052" y="136596"/>
                    <a:pt x="73165" y="139192"/>
                  </a:cubicBezTo>
                  <a:lnTo>
                    <a:pt x="73165" y="139192"/>
                  </a:lnTo>
                  <a:cubicBezTo>
                    <a:pt x="71984" y="139192"/>
                    <a:pt x="73165" y="139192"/>
                    <a:pt x="73165" y="140842"/>
                  </a:cubicBezTo>
                  <a:cubicBezTo>
                    <a:pt x="73165" y="142496"/>
                    <a:pt x="75996" y="137775"/>
                    <a:pt x="76233" y="136596"/>
                  </a:cubicBezTo>
                  <a:cubicBezTo>
                    <a:pt x="76469" y="135415"/>
                    <a:pt x="74579" y="138956"/>
                    <a:pt x="76233" y="138956"/>
                  </a:cubicBezTo>
                  <a:cubicBezTo>
                    <a:pt x="77883" y="138956"/>
                    <a:pt x="78828" y="136360"/>
                    <a:pt x="80242" y="135415"/>
                  </a:cubicBezTo>
                  <a:cubicBezTo>
                    <a:pt x="81660" y="134471"/>
                    <a:pt x="80242" y="136830"/>
                    <a:pt x="77883" y="138247"/>
                  </a:cubicBezTo>
                  <a:lnTo>
                    <a:pt x="82368" y="135415"/>
                  </a:lnTo>
                  <a:cubicBezTo>
                    <a:pt x="80009" y="137066"/>
                    <a:pt x="80479" y="137302"/>
                    <a:pt x="79300" y="138483"/>
                  </a:cubicBezTo>
                  <a:cubicBezTo>
                    <a:pt x="78119" y="139664"/>
                    <a:pt x="77411" y="138483"/>
                    <a:pt x="76705" y="140370"/>
                  </a:cubicBezTo>
                  <a:lnTo>
                    <a:pt x="79537" y="138719"/>
                  </a:lnTo>
                  <a:cubicBezTo>
                    <a:pt x="79537" y="138719"/>
                    <a:pt x="79537" y="138719"/>
                    <a:pt x="79537" y="138719"/>
                  </a:cubicBezTo>
                  <a:cubicBezTo>
                    <a:pt x="79300" y="139428"/>
                    <a:pt x="78828" y="140134"/>
                    <a:pt x="78119" y="140606"/>
                  </a:cubicBezTo>
                  <a:cubicBezTo>
                    <a:pt x="78119" y="140606"/>
                    <a:pt x="78119" y="140606"/>
                    <a:pt x="75524" y="140606"/>
                  </a:cubicBezTo>
                  <a:cubicBezTo>
                    <a:pt x="72929" y="140606"/>
                    <a:pt x="80715" y="140606"/>
                    <a:pt x="75524" y="142260"/>
                  </a:cubicBezTo>
                  <a:cubicBezTo>
                    <a:pt x="75524" y="142260"/>
                    <a:pt x="77175" y="142260"/>
                    <a:pt x="75524" y="142260"/>
                  </a:cubicBezTo>
                  <a:cubicBezTo>
                    <a:pt x="78828" y="140134"/>
                    <a:pt x="75524" y="142260"/>
                    <a:pt x="80242" y="141079"/>
                  </a:cubicBezTo>
                  <a:cubicBezTo>
                    <a:pt x="78119" y="142729"/>
                    <a:pt x="80242" y="141079"/>
                    <a:pt x="77647" y="143438"/>
                  </a:cubicBezTo>
                  <a:cubicBezTo>
                    <a:pt x="75052" y="145797"/>
                    <a:pt x="79537" y="143438"/>
                    <a:pt x="80242" y="143438"/>
                  </a:cubicBezTo>
                  <a:cubicBezTo>
                    <a:pt x="80951" y="143438"/>
                    <a:pt x="80242" y="145327"/>
                    <a:pt x="81896" y="143438"/>
                  </a:cubicBezTo>
                  <a:cubicBezTo>
                    <a:pt x="80242" y="144855"/>
                    <a:pt x="81896" y="145091"/>
                    <a:pt x="81896" y="143438"/>
                  </a:cubicBezTo>
                  <a:cubicBezTo>
                    <a:pt x="81896" y="141787"/>
                    <a:pt x="81896" y="143438"/>
                    <a:pt x="81896" y="145327"/>
                  </a:cubicBezTo>
                  <a:lnTo>
                    <a:pt x="84255" y="143201"/>
                  </a:lnTo>
                  <a:cubicBezTo>
                    <a:pt x="84255" y="143201"/>
                    <a:pt x="84255" y="144619"/>
                    <a:pt x="82604" y="145327"/>
                  </a:cubicBezTo>
                  <a:cubicBezTo>
                    <a:pt x="80951" y="146033"/>
                    <a:pt x="84727" y="145327"/>
                    <a:pt x="82604" y="145327"/>
                  </a:cubicBezTo>
                  <a:cubicBezTo>
                    <a:pt x="83074" y="145327"/>
                    <a:pt x="83783" y="145327"/>
                    <a:pt x="84255" y="145327"/>
                  </a:cubicBezTo>
                  <a:cubicBezTo>
                    <a:pt x="84255" y="145327"/>
                    <a:pt x="84255" y="145327"/>
                    <a:pt x="84255" y="143674"/>
                  </a:cubicBezTo>
                  <a:lnTo>
                    <a:pt x="84255" y="145327"/>
                  </a:lnTo>
                  <a:lnTo>
                    <a:pt x="84255" y="145327"/>
                  </a:lnTo>
                  <a:cubicBezTo>
                    <a:pt x="84255" y="145327"/>
                    <a:pt x="84255" y="143910"/>
                    <a:pt x="82604" y="145327"/>
                  </a:cubicBezTo>
                  <a:cubicBezTo>
                    <a:pt x="80951" y="146742"/>
                    <a:pt x="84727" y="145327"/>
                    <a:pt x="82604" y="146978"/>
                  </a:cubicBezTo>
                  <a:lnTo>
                    <a:pt x="82604" y="146978"/>
                  </a:lnTo>
                  <a:cubicBezTo>
                    <a:pt x="83310" y="146742"/>
                    <a:pt x="83783" y="146269"/>
                    <a:pt x="84255" y="145797"/>
                  </a:cubicBezTo>
                  <a:cubicBezTo>
                    <a:pt x="85672" y="145797"/>
                    <a:pt x="84255" y="145797"/>
                    <a:pt x="85672" y="145797"/>
                  </a:cubicBezTo>
                  <a:cubicBezTo>
                    <a:pt x="87087" y="145797"/>
                    <a:pt x="85672" y="146978"/>
                    <a:pt x="83783" y="147686"/>
                  </a:cubicBezTo>
                  <a:cubicBezTo>
                    <a:pt x="81896" y="148395"/>
                    <a:pt x="85436" y="146269"/>
                    <a:pt x="85672" y="147686"/>
                  </a:cubicBezTo>
                  <a:cubicBezTo>
                    <a:pt x="85908" y="149101"/>
                    <a:pt x="83783" y="147686"/>
                    <a:pt x="84019" y="149101"/>
                  </a:cubicBezTo>
                  <a:cubicBezTo>
                    <a:pt x="84255" y="150518"/>
                    <a:pt x="84019" y="149101"/>
                    <a:pt x="85672" y="149101"/>
                  </a:cubicBezTo>
                  <a:cubicBezTo>
                    <a:pt x="82132" y="153113"/>
                    <a:pt x="85672" y="151696"/>
                    <a:pt x="85672" y="154058"/>
                  </a:cubicBezTo>
                  <a:lnTo>
                    <a:pt x="83546" y="155236"/>
                  </a:lnTo>
                  <a:cubicBezTo>
                    <a:pt x="83546" y="155236"/>
                    <a:pt x="86378" y="155236"/>
                    <a:pt x="83546" y="156654"/>
                  </a:cubicBezTo>
                  <a:cubicBezTo>
                    <a:pt x="84019" y="156654"/>
                    <a:pt x="84727" y="156654"/>
                    <a:pt x="85200" y="156654"/>
                  </a:cubicBezTo>
                  <a:cubicBezTo>
                    <a:pt x="86614" y="156654"/>
                    <a:pt x="85200" y="156654"/>
                    <a:pt x="86850" y="156654"/>
                  </a:cubicBezTo>
                  <a:cubicBezTo>
                    <a:pt x="86378" y="156890"/>
                    <a:pt x="85672" y="156890"/>
                    <a:pt x="85200" y="156654"/>
                  </a:cubicBezTo>
                  <a:cubicBezTo>
                    <a:pt x="85200" y="156654"/>
                    <a:pt x="85200" y="156654"/>
                    <a:pt x="85200" y="156654"/>
                  </a:cubicBezTo>
                  <a:lnTo>
                    <a:pt x="86614" y="156654"/>
                  </a:lnTo>
                  <a:cubicBezTo>
                    <a:pt x="86614" y="156654"/>
                    <a:pt x="86614" y="156654"/>
                    <a:pt x="86614" y="156654"/>
                  </a:cubicBezTo>
                  <a:lnTo>
                    <a:pt x="84964" y="156654"/>
                  </a:lnTo>
                  <a:lnTo>
                    <a:pt x="86614" y="156654"/>
                  </a:lnTo>
                  <a:lnTo>
                    <a:pt x="84491" y="158304"/>
                  </a:lnTo>
                  <a:cubicBezTo>
                    <a:pt x="84491" y="158304"/>
                    <a:pt x="86378" y="158304"/>
                    <a:pt x="86378" y="159958"/>
                  </a:cubicBezTo>
                  <a:lnTo>
                    <a:pt x="86378" y="159958"/>
                  </a:lnTo>
                  <a:cubicBezTo>
                    <a:pt x="86378" y="159958"/>
                    <a:pt x="88031" y="159958"/>
                    <a:pt x="86378" y="159958"/>
                  </a:cubicBezTo>
                  <a:cubicBezTo>
                    <a:pt x="85908" y="160427"/>
                    <a:pt x="85436" y="160899"/>
                    <a:pt x="84727" y="161136"/>
                  </a:cubicBezTo>
                  <a:cubicBezTo>
                    <a:pt x="84727" y="161136"/>
                    <a:pt x="86142" y="161136"/>
                    <a:pt x="86850" y="161136"/>
                  </a:cubicBezTo>
                  <a:cubicBezTo>
                    <a:pt x="87559" y="161136"/>
                    <a:pt x="85200" y="162789"/>
                    <a:pt x="86850" y="161136"/>
                  </a:cubicBezTo>
                  <a:cubicBezTo>
                    <a:pt x="87559" y="160899"/>
                    <a:pt x="88268" y="160899"/>
                    <a:pt x="88973" y="161136"/>
                  </a:cubicBezTo>
                  <a:cubicBezTo>
                    <a:pt x="88973" y="161136"/>
                    <a:pt x="88973" y="159249"/>
                    <a:pt x="88973" y="159013"/>
                  </a:cubicBezTo>
                  <a:lnTo>
                    <a:pt x="88973" y="159013"/>
                  </a:lnTo>
                  <a:cubicBezTo>
                    <a:pt x="87559" y="159013"/>
                    <a:pt x="88973" y="159013"/>
                    <a:pt x="88973" y="159013"/>
                  </a:cubicBezTo>
                  <a:lnTo>
                    <a:pt x="91335" y="156654"/>
                  </a:lnTo>
                  <a:cubicBezTo>
                    <a:pt x="91335" y="158304"/>
                    <a:pt x="93931" y="156654"/>
                    <a:pt x="91335" y="159721"/>
                  </a:cubicBezTo>
                  <a:lnTo>
                    <a:pt x="91335" y="159721"/>
                  </a:lnTo>
                  <a:cubicBezTo>
                    <a:pt x="91335" y="159721"/>
                    <a:pt x="89918" y="159721"/>
                    <a:pt x="89682" y="161136"/>
                  </a:cubicBezTo>
                  <a:cubicBezTo>
                    <a:pt x="89446" y="162553"/>
                    <a:pt x="91099" y="161136"/>
                    <a:pt x="89682" y="161136"/>
                  </a:cubicBezTo>
                  <a:cubicBezTo>
                    <a:pt x="88268" y="161136"/>
                    <a:pt x="91572" y="161136"/>
                    <a:pt x="91335" y="161136"/>
                  </a:cubicBezTo>
                  <a:cubicBezTo>
                    <a:pt x="89682" y="161608"/>
                    <a:pt x="88268" y="162553"/>
                    <a:pt x="87087" y="163495"/>
                  </a:cubicBezTo>
                  <a:cubicBezTo>
                    <a:pt x="87087" y="163495"/>
                    <a:pt x="87087" y="163495"/>
                    <a:pt x="85436" y="163495"/>
                  </a:cubicBezTo>
                  <a:cubicBezTo>
                    <a:pt x="83783" y="163495"/>
                    <a:pt x="85436" y="163495"/>
                    <a:pt x="84255" y="164912"/>
                  </a:cubicBezTo>
                  <a:lnTo>
                    <a:pt x="86850" y="164912"/>
                  </a:lnTo>
                  <a:cubicBezTo>
                    <a:pt x="86850" y="164912"/>
                    <a:pt x="86850" y="164912"/>
                    <a:pt x="86850" y="164912"/>
                  </a:cubicBezTo>
                  <a:cubicBezTo>
                    <a:pt x="84255" y="167035"/>
                    <a:pt x="86850" y="166799"/>
                    <a:pt x="86850" y="166563"/>
                  </a:cubicBezTo>
                  <a:cubicBezTo>
                    <a:pt x="86850" y="166326"/>
                    <a:pt x="84964" y="168216"/>
                    <a:pt x="86850" y="166563"/>
                  </a:cubicBezTo>
                  <a:cubicBezTo>
                    <a:pt x="86378" y="166799"/>
                    <a:pt x="85672" y="166799"/>
                    <a:pt x="85200" y="166563"/>
                  </a:cubicBezTo>
                  <a:cubicBezTo>
                    <a:pt x="85200" y="166563"/>
                    <a:pt x="86850" y="166563"/>
                    <a:pt x="85200" y="166563"/>
                  </a:cubicBezTo>
                  <a:lnTo>
                    <a:pt x="87323" y="166563"/>
                  </a:lnTo>
                  <a:cubicBezTo>
                    <a:pt x="87323" y="166563"/>
                    <a:pt x="85672" y="167980"/>
                    <a:pt x="87323" y="166563"/>
                  </a:cubicBezTo>
                  <a:lnTo>
                    <a:pt x="85436" y="166563"/>
                  </a:lnTo>
                  <a:cubicBezTo>
                    <a:pt x="85436" y="166563"/>
                    <a:pt x="87323" y="166563"/>
                    <a:pt x="85436" y="166563"/>
                  </a:cubicBezTo>
                  <a:lnTo>
                    <a:pt x="83546" y="167980"/>
                  </a:lnTo>
                  <a:cubicBezTo>
                    <a:pt x="83546" y="167980"/>
                    <a:pt x="83546" y="169630"/>
                    <a:pt x="85200" y="167980"/>
                  </a:cubicBezTo>
                  <a:cubicBezTo>
                    <a:pt x="86850" y="166326"/>
                    <a:pt x="83783" y="167980"/>
                    <a:pt x="83310" y="169394"/>
                  </a:cubicBezTo>
                  <a:cubicBezTo>
                    <a:pt x="82841" y="170811"/>
                    <a:pt x="83310" y="169394"/>
                    <a:pt x="83310" y="169394"/>
                  </a:cubicBezTo>
                  <a:cubicBezTo>
                    <a:pt x="83310" y="169394"/>
                    <a:pt x="86614" y="169394"/>
                    <a:pt x="84727" y="169394"/>
                  </a:cubicBezTo>
                  <a:cubicBezTo>
                    <a:pt x="86850" y="169394"/>
                    <a:pt x="86142" y="169394"/>
                    <a:pt x="86614" y="169394"/>
                  </a:cubicBezTo>
                  <a:lnTo>
                    <a:pt x="84727" y="169394"/>
                  </a:lnTo>
                  <a:cubicBezTo>
                    <a:pt x="87087" y="169394"/>
                    <a:pt x="84727" y="169394"/>
                    <a:pt x="87559" y="169394"/>
                  </a:cubicBezTo>
                  <a:cubicBezTo>
                    <a:pt x="90390" y="169394"/>
                    <a:pt x="89209" y="167744"/>
                    <a:pt x="87559" y="169394"/>
                  </a:cubicBezTo>
                  <a:lnTo>
                    <a:pt x="89209" y="169394"/>
                  </a:lnTo>
                  <a:cubicBezTo>
                    <a:pt x="90863" y="169394"/>
                    <a:pt x="89209" y="169394"/>
                    <a:pt x="89209" y="169394"/>
                  </a:cubicBezTo>
                  <a:lnTo>
                    <a:pt x="91099" y="169394"/>
                  </a:lnTo>
                  <a:cubicBezTo>
                    <a:pt x="91099" y="169394"/>
                    <a:pt x="88973" y="171284"/>
                    <a:pt x="91099" y="169394"/>
                  </a:cubicBezTo>
                  <a:lnTo>
                    <a:pt x="88740" y="171284"/>
                  </a:lnTo>
                  <a:cubicBezTo>
                    <a:pt x="88740" y="171284"/>
                    <a:pt x="88740" y="171284"/>
                    <a:pt x="88740" y="172698"/>
                  </a:cubicBezTo>
                  <a:cubicBezTo>
                    <a:pt x="88740" y="174115"/>
                    <a:pt x="90863" y="172698"/>
                    <a:pt x="91099" y="172698"/>
                  </a:cubicBezTo>
                  <a:cubicBezTo>
                    <a:pt x="88973" y="173643"/>
                    <a:pt x="86850" y="174588"/>
                    <a:pt x="84491" y="175060"/>
                  </a:cubicBezTo>
                  <a:lnTo>
                    <a:pt x="84491" y="176474"/>
                  </a:lnTo>
                  <a:cubicBezTo>
                    <a:pt x="84491" y="176474"/>
                    <a:pt x="86614" y="176474"/>
                    <a:pt x="84491" y="176474"/>
                  </a:cubicBezTo>
                  <a:lnTo>
                    <a:pt x="86142" y="176474"/>
                  </a:lnTo>
                  <a:cubicBezTo>
                    <a:pt x="86142" y="176474"/>
                    <a:pt x="86142" y="176474"/>
                    <a:pt x="84491" y="178125"/>
                  </a:cubicBezTo>
                  <a:cubicBezTo>
                    <a:pt x="87559" y="176238"/>
                    <a:pt x="88504" y="178125"/>
                    <a:pt x="84491" y="178125"/>
                  </a:cubicBezTo>
                  <a:cubicBezTo>
                    <a:pt x="86142" y="178125"/>
                    <a:pt x="84491" y="178125"/>
                    <a:pt x="86378" y="178125"/>
                  </a:cubicBezTo>
                  <a:cubicBezTo>
                    <a:pt x="88268" y="178125"/>
                    <a:pt x="86378" y="178125"/>
                    <a:pt x="86378" y="178125"/>
                  </a:cubicBezTo>
                  <a:cubicBezTo>
                    <a:pt x="86378" y="178125"/>
                    <a:pt x="86378" y="178125"/>
                    <a:pt x="86378" y="178125"/>
                  </a:cubicBezTo>
                  <a:cubicBezTo>
                    <a:pt x="87087" y="177892"/>
                    <a:pt x="88031" y="177892"/>
                    <a:pt x="88740" y="178125"/>
                  </a:cubicBezTo>
                  <a:lnTo>
                    <a:pt x="87323" y="178125"/>
                  </a:lnTo>
                  <a:cubicBezTo>
                    <a:pt x="87323" y="178125"/>
                    <a:pt x="89209" y="178125"/>
                    <a:pt x="89682" y="176711"/>
                  </a:cubicBezTo>
                  <a:cubicBezTo>
                    <a:pt x="90154" y="175293"/>
                    <a:pt x="89682" y="176711"/>
                    <a:pt x="89682" y="176711"/>
                  </a:cubicBezTo>
                  <a:lnTo>
                    <a:pt x="91808" y="175293"/>
                  </a:lnTo>
                  <a:cubicBezTo>
                    <a:pt x="91808" y="175293"/>
                    <a:pt x="91808" y="176947"/>
                    <a:pt x="91808" y="175293"/>
                  </a:cubicBezTo>
                  <a:cubicBezTo>
                    <a:pt x="91808" y="173643"/>
                    <a:pt x="87795" y="177183"/>
                    <a:pt x="87559" y="177892"/>
                  </a:cubicBezTo>
                  <a:cubicBezTo>
                    <a:pt x="87323" y="178597"/>
                    <a:pt x="87559" y="177892"/>
                    <a:pt x="89446" y="177892"/>
                  </a:cubicBezTo>
                  <a:cubicBezTo>
                    <a:pt x="91335" y="177892"/>
                    <a:pt x="89446" y="177892"/>
                    <a:pt x="87559" y="179542"/>
                  </a:cubicBezTo>
                  <a:cubicBezTo>
                    <a:pt x="85672" y="181193"/>
                    <a:pt x="89446" y="179542"/>
                    <a:pt x="90154" y="179542"/>
                  </a:cubicBezTo>
                  <a:cubicBezTo>
                    <a:pt x="90863" y="179542"/>
                    <a:pt x="91335" y="179542"/>
                    <a:pt x="90154" y="181429"/>
                  </a:cubicBezTo>
                  <a:cubicBezTo>
                    <a:pt x="88973" y="183319"/>
                    <a:pt x="86850" y="181429"/>
                    <a:pt x="88268" y="179306"/>
                  </a:cubicBezTo>
                  <a:cubicBezTo>
                    <a:pt x="85908" y="180959"/>
                    <a:pt x="86850" y="179306"/>
                    <a:pt x="84255" y="180959"/>
                  </a:cubicBezTo>
                  <a:lnTo>
                    <a:pt x="84255" y="180959"/>
                  </a:lnTo>
                  <a:cubicBezTo>
                    <a:pt x="86614" y="180959"/>
                    <a:pt x="84255" y="180959"/>
                    <a:pt x="84255" y="182374"/>
                  </a:cubicBezTo>
                  <a:cubicBezTo>
                    <a:pt x="84255" y="183791"/>
                    <a:pt x="86142" y="182374"/>
                    <a:pt x="88031" y="180251"/>
                  </a:cubicBezTo>
                  <a:cubicBezTo>
                    <a:pt x="89918" y="178125"/>
                    <a:pt x="88031" y="180251"/>
                    <a:pt x="88031" y="180251"/>
                  </a:cubicBezTo>
                  <a:cubicBezTo>
                    <a:pt x="88031" y="180251"/>
                    <a:pt x="88031" y="180251"/>
                    <a:pt x="86378" y="180251"/>
                  </a:cubicBezTo>
                  <a:cubicBezTo>
                    <a:pt x="84727" y="180251"/>
                    <a:pt x="86378" y="180251"/>
                    <a:pt x="86378" y="180251"/>
                  </a:cubicBezTo>
                  <a:lnTo>
                    <a:pt x="84727" y="181665"/>
                  </a:lnTo>
                  <a:cubicBezTo>
                    <a:pt x="87087" y="181665"/>
                    <a:pt x="84727" y="181665"/>
                    <a:pt x="84727" y="181665"/>
                  </a:cubicBezTo>
                  <a:cubicBezTo>
                    <a:pt x="87795" y="180015"/>
                    <a:pt x="86142" y="181665"/>
                    <a:pt x="86850" y="181665"/>
                  </a:cubicBezTo>
                  <a:cubicBezTo>
                    <a:pt x="87559" y="181665"/>
                    <a:pt x="86850" y="181665"/>
                    <a:pt x="88740" y="181665"/>
                  </a:cubicBezTo>
                  <a:cubicBezTo>
                    <a:pt x="90627" y="181665"/>
                    <a:pt x="88740" y="181665"/>
                    <a:pt x="91572" y="181665"/>
                  </a:cubicBezTo>
                  <a:cubicBezTo>
                    <a:pt x="90863" y="182138"/>
                    <a:pt x="90154" y="182610"/>
                    <a:pt x="89209" y="183082"/>
                  </a:cubicBezTo>
                  <a:cubicBezTo>
                    <a:pt x="89209" y="183082"/>
                    <a:pt x="89209" y="183082"/>
                    <a:pt x="89209" y="183082"/>
                  </a:cubicBezTo>
                  <a:lnTo>
                    <a:pt x="86378" y="184733"/>
                  </a:lnTo>
                  <a:cubicBezTo>
                    <a:pt x="86378" y="184733"/>
                    <a:pt x="86378" y="184733"/>
                    <a:pt x="86378" y="184733"/>
                  </a:cubicBezTo>
                  <a:lnTo>
                    <a:pt x="87795" y="184733"/>
                  </a:lnTo>
                  <a:cubicBezTo>
                    <a:pt x="85672" y="186386"/>
                    <a:pt x="87795" y="186150"/>
                    <a:pt x="90390" y="184733"/>
                  </a:cubicBezTo>
                  <a:cubicBezTo>
                    <a:pt x="86614" y="186623"/>
                    <a:pt x="88740" y="186150"/>
                    <a:pt x="86378" y="187801"/>
                  </a:cubicBezTo>
                  <a:cubicBezTo>
                    <a:pt x="84019" y="189454"/>
                    <a:pt x="86378" y="187801"/>
                    <a:pt x="86378" y="187801"/>
                  </a:cubicBezTo>
                  <a:cubicBezTo>
                    <a:pt x="86378" y="187801"/>
                    <a:pt x="86378" y="187801"/>
                    <a:pt x="86378" y="186623"/>
                  </a:cubicBezTo>
                  <a:cubicBezTo>
                    <a:pt x="88031" y="185678"/>
                    <a:pt x="89682" y="185205"/>
                    <a:pt x="91335" y="184733"/>
                  </a:cubicBezTo>
                  <a:cubicBezTo>
                    <a:pt x="89446" y="186150"/>
                    <a:pt x="89209" y="184733"/>
                    <a:pt x="87559" y="186386"/>
                  </a:cubicBezTo>
                  <a:cubicBezTo>
                    <a:pt x="85908" y="188037"/>
                    <a:pt x="87559" y="186386"/>
                    <a:pt x="88973" y="186386"/>
                  </a:cubicBezTo>
                  <a:lnTo>
                    <a:pt x="91335" y="184969"/>
                  </a:lnTo>
                  <a:cubicBezTo>
                    <a:pt x="91335" y="184969"/>
                    <a:pt x="91335" y="184969"/>
                    <a:pt x="91335" y="184969"/>
                  </a:cubicBezTo>
                  <a:cubicBezTo>
                    <a:pt x="91335" y="184969"/>
                    <a:pt x="89682" y="184969"/>
                    <a:pt x="91335" y="183555"/>
                  </a:cubicBezTo>
                  <a:cubicBezTo>
                    <a:pt x="89682" y="183555"/>
                    <a:pt x="88268" y="183555"/>
                    <a:pt x="88504" y="183555"/>
                  </a:cubicBezTo>
                  <a:cubicBezTo>
                    <a:pt x="88740" y="183555"/>
                    <a:pt x="88504" y="183555"/>
                    <a:pt x="88504" y="183555"/>
                  </a:cubicBezTo>
                  <a:cubicBezTo>
                    <a:pt x="88504" y="183555"/>
                    <a:pt x="88504" y="183555"/>
                    <a:pt x="88504" y="183555"/>
                  </a:cubicBezTo>
                  <a:cubicBezTo>
                    <a:pt x="95345" y="179542"/>
                    <a:pt x="90390" y="185205"/>
                    <a:pt x="92986" y="185205"/>
                  </a:cubicBezTo>
                  <a:cubicBezTo>
                    <a:pt x="95581" y="185205"/>
                    <a:pt x="92986" y="185205"/>
                    <a:pt x="94403" y="185205"/>
                  </a:cubicBezTo>
                  <a:cubicBezTo>
                    <a:pt x="95817" y="185205"/>
                    <a:pt x="94403" y="185205"/>
                    <a:pt x="94403" y="185205"/>
                  </a:cubicBezTo>
                  <a:cubicBezTo>
                    <a:pt x="94403" y="185205"/>
                    <a:pt x="96998" y="185205"/>
                    <a:pt x="94403" y="185205"/>
                  </a:cubicBezTo>
                  <a:cubicBezTo>
                    <a:pt x="91808" y="185205"/>
                    <a:pt x="98649" y="183555"/>
                    <a:pt x="96762" y="185205"/>
                  </a:cubicBezTo>
                  <a:cubicBezTo>
                    <a:pt x="94873" y="186859"/>
                    <a:pt x="95109" y="185205"/>
                    <a:pt x="96762" y="185205"/>
                  </a:cubicBezTo>
                  <a:cubicBezTo>
                    <a:pt x="95581" y="186150"/>
                    <a:pt x="94167" y="186859"/>
                    <a:pt x="92750" y="187328"/>
                  </a:cubicBezTo>
                  <a:lnTo>
                    <a:pt x="90863" y="189218"/>
                  </a:lnTo>
                  <a:cubicBezTo>
                    <a:pt x="90863" y="189218"/>
                    <a:pt x="90863" y="187801"/>
                    <a:pt x="88268" y="189218"/>
                  </a:cubicBezTo>
                  <a:cubicBezTo>
                    <a:pt x="87323" y="189924"/>
                    <a:pt x="86378" y="190632"/>
                    <a:pt x="85436" y="191341"/>
                  </a:cubicBezTo>
                  <a:cubicBezTo>
                    <a:pt x="86614" y="190396"/>
                    <a:pt x="87795" y="189924"/>
                    <a:pt x="89209" y="189454"/>
                  </a:cubicBezTo>
                  <a:cubicBezTo>
                    <a:pt x="89209" y="189454"/>
                    <a:pt x="89209" y="190869"/>
                    <a:pt x="89209" y="191105"/>
                  </a:cubicBezTo>
                  <a:cubicBezTo>
                    <a:pt x="89682" y="190396"/>
                    <a:pt x="90390" y="189924"/>
                    <a:pt x="91335" y="189690"/>
                  </a:cubicBezTo>
                  <a:cubicBezTo>
                    <a:pt x="91335" y="189690"/>
                    <a:pt x="91335" y="189690"/>
                    <a:pt x="91335" y="189690"/>
                  </a:cubicBezTo>
                  <a:lnTo>
                    <a:pt x="93694" y="189690"/>
                  </a:lnTo>
                  <a:lnTo>
                    <a:pt x="92277" y="189690"/>
                  </a:lnTo>
                  <a:cubicBezTo>
                    <a:pt x="92277" y="190869"/>
                    <a:pt x="94403" y="189690"/>
                    <a:pt x="93931" y="189690"/>
                  </a:cubicBezTo>
                  <a:lnTo>
                    <a:pt x="90627" y="191341"/>
                  </a:lnTo>
                  <a:cubicBezTo>
                    <a:pt x="93458" y="191341"/>
                    <a:pt x="90627" y="192991"/>
                    <a:pt x="94167" y="191341"/>
                  </a:cubicBezTo>
                  <a:cubicBezTo>
                    <a:pt x="93222" y="191813"/>
                    <a:pt x="92513" y="192286"/>
                    <a:pt x="91808" y="192991"/>
                  </a:cubicBezTo>
                  <a:cubicBezTo>
                    <a:pt x="91808" y="192991"/>
                    <a:pt x="91808" y="192991"/>
                    <a:pt x="93694" y="192991"/>
                  </a:cubicBezTo>
                  <a:lnTo>
                    <a:pt x="95817" y="191577"/>
                  </a:lnTo>
                  <a:cubicBezTo>
                    <a:pt x="95817" y="191577"/>
                    <a:pt x="95817" y="191577"/>
                    <a:pt x="97707" y="191577"/>
                  </a:cubicBezTo>
                  <a:cubicBezTo>
                    <a:pt x="99594" y="191577"/>
                    <a:pt x="93458" y="193700"/>
                    <a:pt x="95345" y="191577"/>
                  </a:cubicBezTo>
                  <a:cubicBezTo>
                    <a:pt x="97235" y="189454"/>
                    <a:pt x="92986" y="191577"/>
                    <a:pt x="92041" y="193464"/>
                  </a:cubicBezTo>
                  <a:cubicBezTo>
                    <a:pt x="91099" y="195353"/>
                    <a:pt x="93694" y="193464"/>
                    <a:pt x="95581" y="193464"/>
                  </a:cubicBezTo>
                  <a:cubicBezTo>
                    <a:pt x="97471" y="193464"/>
                    <a:pt x="95581" y="193464"/>
                    <a:pt x="95581" y="193464"/>
                  </a:cubicBezTo>
                  <a:cubicBezTo>
                    <a:pt x="95581" y="193464"/>
                    <a:pt x="95581" y="193464"/>
                    <a:pt x="97707" y="193464"/>
                  </a:cubicBezTo>
                  <a:lnTo>
                    <a:pt x="95817" y="194881"/>
                  </a:lnTo>
                  <a:cubicBezTo>
                    <a:pt x="99830" y="192758"/>
                    <a:pt x="95817" y="194881"/>
                    <a:pt x="97940" y="194881"/>
                  </a:cubicBezTo>
                  <a:cubicBezTo>
                    <a:pt x="95345" y="196532"/>
                    <a:pt x="95817" y="194881"/>
                    <a:pt x="94167" y="196295"/>
                  </a:cubicBezTo>
                  <a:lnTo>
                    <a:pt x="94167" y="196295"/>
                  </a:lnTo>
                  <a:cubicBezTo>
                    <a:pt x="94167" y="196295"/>
                    <a:pt x="92750" y="196295"/>
                    <a:pt x="92041" y="197713"/>
                  </a:cubicBezTo>
                  <a:cubicBezTo>
                    <a:pt x="91335" y="199127"/>
                    <a:pt x="92041" y="197713"/>
                    <a:pt x="93931" y="197713"/>
                  </a:cubicBezTo>
                  <a:cubicBezTo>
                    <a:pt x="95817" y="197713"/>
                    <a:pt x="93931" y="197713"/>
                    <a:pt x="93931" y="197713"/>
                  </a:cubicBezTo>
                  <a:cubicBezTo>
                    <a:pt x="93931" y="197713"/>
                    <a:pt x="91572" y="197713"/>
                    <a:pt x="92513" y="197713"/>
                  </a:cubicBezTo>
                  <a:cubicBezTo>
                    <a:pt x="89918" y="199127"/>
                    <a:pt x="94873" y="197713"/>
                    <a:pt x="92513" y="199599"/>
                  </a:cubicBezTo>
                  <a:lnTo>
                    <a:pt x="94873" y="199599"/>
                  </a:lnTo>
                  <a:cubicBezTo>
                    <a:pt x="94873" y="199599"/>
                    <a:pt x="94873" y="199599"/>
                    <a:pt x="96526" y="198185"/>
                  </a:cubicBezTo>
                  <a:cubicBezTo>
                    <a:pt x="98177" y="196768"/>
                    <a:pt x="96526" y="198185"/>
                    <a:pt x="95109" y="199599"/>
                  </a:cubicBezTo>
                  <a:cubicBezTo>
                    <a:pt x="98177" y="199599"/>
                    <a:pt x="95109" y="199599"/>
                    <a:pt x="95109" y="201959"/>
                  </a:cubicBezTo>
                  <a:cubicBezTo>
                    <a:pt x="95109" y="204321"/>
                    <a:pt x="95109" y="204084"/>
                    <a:pt x="95109" y="203848"/>
                  </a:cubicBezTo>
                  <a:cubicBezTo>
                    <a:pt x="95109" y="203612"/>
                    <a:pt x="95109" y="203848"/>
                    <a:pt x="95109" y="203848"/>
                  </a:cubicBezTo>
                  <a:cubicBezTo>
                    <a:pt x="95109" y="203848"/>
                    <a:pt x="96998" y="203848"/>
                    <a:pt x="96998" y="203848"/>
                  </a:cubicBezTo>
                  <a:cubicBezTo>
                    <a:pt x="96998" y="203848"/>
                    <a:pt x="96998" y="203848"/>
                    <a:pt x="95109" y="203848"/>
                  </a:cubicBezTo>
                  <a:lnTo>
                    <a:pt x="92986" y="205499"/>
                  </a:lnTo>
                  <a:lnTo>
                    <a:pt x="97471" y="204084"/>
                  </a:lnTo>
                  <a:cubicBezTo>
                    <a:pt x="97471" y="204084"/>
                    <a:pt x="95817" y="204084"/>
                    <a:pt x="95109" y="205971"/>
                  </a:cubicBezTo>
                  <a:cubicBezTo>
                    <a:pt x="94403" y="207858"/>
                    <a:pt x="97235" y="205971"/>
                    <a:pt x="95109" y="205971"/>
                  </a:cubicBezTo>
                  <a:cubicBezTo>
                    <a:pt x="97471" y="205971"/>
                    <a:pt x="96998" y="205971"/>
                    <a:pt x="96762" y="207388"/>
                  </a:cubicBezTo>
                  <a:cubicBezTo>
                    <a:pt x="96526" y="208803"/>
                    <a:pt x="94403" y="207388"/>
                    <a:pt x="93458" y="209039"/>
                  </a:cubicBezTo>
                  <a:cubicBezTo>
                    <a:pt x="92513" y="210689"/>
                    <a:pt x="95581" y="209039"/>
                    <a:pt x="96762" y="207622"/>
                  </a:cubicBezTo>
                  <a:cubicBezTo>
                    <a:pt x="97940" y="206207"/>
                    <a:pt x="95109" y="209039"/>
                    <a:pt x="94167" y="209748"/>
                  </a:cubicBezTo>
                  <a:cubicBezTo>
                    <a:pt x="93222" y="210456"/>
                    <a:pt x="94167" y="209748"/>
                    <a:pt x="94167" y="209748"/>
                  </a:cubicBezTo>
                  <a:cubicBezTo>
                    <a:pt x="93222" y="210220"/>
                    <a:pt x="92277" y="210926"/>
                    <a:pt x="91335" y="211634"/>
                  </a:cubicBezTo>
                  <a:cubicBezTo>
                    <a:pt x="91335" y="211634"/>
                    <a:pt x="92986" y="211634"/>
                    <a:pt x="91335" y="211634"/>
                  </a:cubicBezTo>
                  <a:cubicBezTo>
                    <a:pt x="89682" y="211634"/>
                    <a:pt x="91335" y="211634"/>
                    <a:pt x="92750" y="211634"/>
                  </a:cubicBezTo>
                  <a:cubicBezTo>
                    <a:pt x="94167" y="211634"/>
                    <a:pt x="92750" y="211634"/>
                    <a:pt x="92750" y="211634"/>
                  </a:cubicBezTo>
                  <a:cubicBezTo>
                    <a:pt x="92750" y="211634"/>
                    <a:pt x="92750" y="211634"/>
                    <a:pt x="92750" y="211634"/>
                  </a:cubicBezTo>
                  <a:lnTo>
                    <a:pt x="95345" y="211634"/>
                  </a:lnTo>
                  <a:cubicBezTo>
                    <a:pt x="95345" y="211634"/>
                    <a:pt x="95345" y="211634"/>
                    <a:pt x="95345" y="211634"/>
                  </a:cubicBezTo>
                  <a:cubicBezTo>
                    <a:pt x="95345" y="211634"/>
                    <a:pt x="95345" y="211634"/>
                    <a:pt x="92750" y="211634"/>
                  </a:cubicBezTo>
                  <a:cubicBezTo>
                    <a:pt x="90154" y="211634"/>
                    <a:pt x="92750" y="211634"/>
                    <a:pt x="94873" y="211634"/>
                  </a:cubicBezTo>
                  <a:cubicBezTo>
                    <a:pt x="96998" y="211634"/>
                    <a:pt x="94873" y="211634"/>
                    <a:pt x="94873" y="211634"/>
                  </a:cubicBezTo>
                  <a:lnTo>
                    <a:pt x="91335" y="213051"/>
                  </a:lnTo>
                  <a:cubicBezTo>
                    <a:pt x="91335" y="213051"/>
                    <a:pt x="88031" y="215411"/>
                    <a:pt x="89446" y="215174"/>
                  </a:cubicBezTo>
                  <a:cubicBezTo>
                    <a:pt x="90863" y="214938"/>
                    <a:pt x="86142" y="217297"/>
                    <a:pt x="86142" y="218242"/>
                  </a:cubicBezTo>
                  <a:cubicBezTo>
                    <a:pt x="86614" y="217534"/>
                    <a:pt x="87323" y="216825"/>
                    <a:pt x="88031" y="216589"/>
                  </a:cubicBezTo>
                  <a:cubicBezTo>
                    <a:pt x="88031" y="216589"/>
                    <a:pt x="88031" y="216589"/>
                    <a:pt x="88031" y="216589"/>
                  </a:cubicBezTo>
                  <a:lnTo>
                    <a:pt x="90154" y="216589"/>
                  </a:lnTo>
                  <a:cubicBezTo>
                    <a:pt x="90154" y="216589"/>
                    <a:pt x="91808" y="214938"/>
                    <a:pt x="90154" y="216589"/>
                  </a:cubicBezTo>
                  <a:lnTo>
                    <a:pt x="92750" y="216589"/>
                  </a:lnTo>
                  <a:cubicBezTo>
                    <a:pt x="92750" y="216589"/>
                    <a:pt x="90863" y="216589"/>
                    <a:pt x="92750" y="216589"/>
                  </a:cubicBezTo>
                  <a:cubicBezTo>
                    <a:pt x="94639" y="216589"/>
                    <a:pt x="91335" y="216589"/>
                    <a:pt x="90627" y="216589"/>
                  </a:cubicBezTo>
                  <a:cubicBezTo>
                    <a:pt x="89918" y="216589"/>
                    <a:pt x="92986" y="216589"/>
                    <a:pt x="92041" y="216589"/>
                  </a:cubicBezTo>
                  <a:cubicBezTo>
                    <a:pt x="91099" y="216589"/>
                    <a:pt x="93694" y="216589"/>
                    <a:pt x="93458" y="216589"/>
                  </a:cubicBezTo>
                  <a:lnTo>
                    <a:pt x="93458" y="216589"/>
                  </a:lnTo>
                  <a:cubicBezTo>
                    <a:pt x="93458" y="216589"/>
                    <a:pt x="91808" y="218006"/>
                    <a:pt x="90863" y="218242"/>
                  </a:cubicBezTo>
                  <a:cubicBezTo>
                    <a:pt x="89918" y="218478"/>
                    <a:pt x="92986" y="218242"/>
                    <a:pt x="90863" y="218242"/>
                  </a:cubicBezTo>
                  <a:cubicBezTo>
                    <a:pt x="88740" y="218242"/>
                    <a:pt x="94167" y="218242"/>
                    <a:pt x="93222" y="218242"/>
                  </a:cubicBezTo>
                  <a:cubicBezTo>
                    <a:pt x="92277" y="218242"/>
                    <a:pt x="93222" y="218242"/>
                    <a:pt x="91335" y="218242"/>
                  </a:cubicBezTo>
                  <a:cubicBezTo>
                    <a:pt x="89446" y="218242"/>
                    <a:pt x="89446" y="220365"/>
                    <a:pt x="91335" y="218242"/>
                  </a:cubicBezTo>
                  <a:cubicBezTo>
                    <a:pt x="93222" y="216119"/>
                    <a:pt x="91335" y="218242"/>
                    <a:pt x="89918" y="219420"/>
                  </a:cubicBezTo>
                  <a:cubicBezTo>
                    <a:pt x="88504" y="220601"/>
                    <a:pt x="92986" y="219420"/>
                    <a:pt x="97471" y="217770"/>
                  </a:cubicBezTo>
                  <a:cubicBezTo>
                    <a:pt x="97471" y="217770"/>
                    <a:pt x="97471" y="217770"/>
                    <a:pt x="97471" y="217770"/>
                  </a:cubicBezTo>
                  <a:cubicBezTo>
                    <a:pt x="97471" y="217770"/>
                    <a:pt x="94873" y="217770"/>
                    <a:pt x="93694" y="219657"/>
                  </a:cubicBezTo>
                  <a:cubicBezTo>
                    <a:pt x="92513" y="221546"/>
                    <a:pt x="93694" y="219657"/>
                    <a:pt x="93694" y="219657"/>
                  </a:cubicBezTo>
                  <a:cubicBezTo>
                    <a:pt x="92277" y="219657"/>
                    <a:pt x="91099" y="220365"/>
                    <a:pt x="89918" y="221074"/>
                  </a:cubicBezTo>
                  <a:lnTo>
                    <a:pt x="89918" y="221074"/>
                  </a:lnTo>
                  <a:cubicBezTo>
                    <a:pt x="89918" y="221074"/>
                    <a:pt x="91572" y="221074"/>
                    <a:pt x="89918" y="221074"/>
                  </a:cubicBezTo>
                  <a:cubicBezTo>
                    <a:pt x="88268" y="221074"/>
                    <a:pt x="89918" y="221074"/>
                    <a:pt x="88268" y="221074"/>
                  </a:cubicBezTo>
                  <a:cubicBezTo>
                    <a:pt x="86614" y="221074"/>
                    <a:pt x="88268" y="221074"/>
                    <a:pt x="88268" y="221074"/>
                  </a:cubicBezTo>
                  <a:cubicBezTo>
                    <a:pt x="91808" y="219420"/>
                    <a:pt x="89446" y="221074"/>
                    <a:pt x="88268" y="222960"/>
                  </a:cubicBezTo>
                  <a:cubicBezTo>
                    <a:pt x="87087" y="224850"/>
                    <a:pt x="92277" y="221546"/>
                    <a:pt x="92277" y="221074"/>
                  </a:cubicBezTo>
                  <a:cubicBezTo>
                    <a:pt x="92277" y="220601"/>
                    <a:pt x="92277" y="221074"/>
                    <a:pt x="92277" y="221074"/>
                  </a:cubicBezTo>
                  <a:lnTo>
                    <a:pt x="92277" y="221074"/>
                  </a:lnTo>
                  <a:cubicBezTo>
                    <a:pt x="93931" y="221074"/>
                    <a:pt x="92277" y="221074"/>
                    <a:pt x="92277" y="219187"/>
                  </a:cubicBezTo>
                  <a:cubicBezTo>
                    <a:pt x="92277" y="217297"/>
                    <a:pt x="93694" y="222255"/>
                    <a:pt x="95581" y="223197"/>
                  </a:cubicBezTo>
                  <a:lnTo>
                    <a:pt x="93931" y="223197"/>
                  </a:lnTo>
                  <a:cubicBezTo>
                    <a:pt x="93931" y="223197"/>
                    <a:pt x="93931" y="223197"/>
                    <a:pt x="93931" y="223197"/>
                  </a:cubicBezTo>
                  <a:cubicBezTo>
                    <a:pt x="91572" y="223197"/>
                    <a:pt x="93931" y="223197"/>
                    <a:pt x="92513" y="224614"/>
                  </a:cubicBezTo>
                  <a:cubicBezTo>
                    <a:pt x="91099" y="226028"/>
                    <a:pt x="90863" y="224614"/>
                    <a:pt x="89918" y="224614"/>
                  </a:cubicBezTo>
                  <a:cubicBezTo>
                    <a:pt x="88973" y="224614"/>
                    <a:pt x="89918" y="224614"/>
                    <a:pt x="89918" y="224614"/>
                  </a:cubicBezTo>
                  <a:cubicBezTo>
                    <a:pt x="89918" y="224614"/>
                    <a:pt x="93222" y="224614"/>
                    <a:pt x="89918" y="224614"/>
                  </a:cubicBezTo>
                  <a:cubicBezTo>
                    <a:pt x="91572" y="224614"/>
                    <a:pt x="89918" y="224614"/>
                    <a:pt x="92277" y="224614"/>
                  </a:cubicBezTo>
                  <a:cubicBezTo>
                    <a:pt x="87323" y="227918"/>
                    <a:pt x="92277" y="227682"/>
                    <a:pt x="89209" y="230277"/>
                  </a:cubicBezTo>
                  <a:cubicBezTo>
                    <a:pt x="90863" y="230277"/>
                    <a:pt x="92277" y="230277"/>
                    <a:pt x="89209" y="230277"/>
                  </a:cubicBezTo>
                  <a:cubicBezTo>
                    <a:pt x="90154" y="230513"/>
                    <a:pt x="90863" y="230513"/>
                    <a:pt x="91808" y="230277"/>
                  </a:cubicBezTo>
                  <a:cubicBezTo>
                    <a:pt x="91808" y="230277"/>
                    <a:pt x="91808" y="230277"/>
                    <a:pt x="91808" y="230277"/>
                  </a:cubicBezTo>
                  <a:cubicBezTo>
                    <a:pt x="90863" y="230749"/>
                    <a:pt x="89682" y="231219"/>
                    <a:pt x="88504" y="231691"/>
                  </a:cubicBezTo>
                  <a:cubicBezTo>
                    <a:pt x="87087" y="231691"/>
                    <a:pt x="91572" y="230277"/>
                    <a:pt x="88504" y="231691"/>
                  </a:cubicBezTo>
                  <a:cubicBezTo>
                    <a:pt x="91335" y="231691"/>
                    <a:pt x="90390" y="231691"/>
                    <a:pt x="90627" y="231691"/>
                  </a:cubicBezTo>
                  <a:lnTo>
                    <a:pt x="88031" y="231691"/>
                  </a:lnTo>
                  <a:cubicBezTo>
                    <a:pt x="90154" y="231691"/>
                    <a:pt x="88031" y="233345"/>
                    <a:pt x="93222" y="231691"/>
                  </a:cubicBezTo>
                  <a:cubicBezTo>
                    <a:pt x="93222" y="231691"/>
                    <a:pt x="93222" y="231691"/>
                    <a:pt x="93222" y="231691"/>
                  </a:cubicBezTo>
                  <a:cubicBezTo>
                    <a:pt x="93222" y="231691"/>
                    <a:pt x="90863" y="231691"/>
                    <a:pt x="89682" y="233345"/>
                  </a:cubicBezTo>
                  <a:lnTo>
                    <a:pt x="92750" y="233345"/>
                  </a:lnTo>
                  <a:cubicBezTo>
                    <a:pt x="92750" y="233345"/>
                    <a:pt x="92750" y="233345"/>
                    <a:pt x="94403" y="233345"/>
                  </a:cubicBezTo>
                  <a:cubicBezTo>
                    <a:pt x="92986" y="234287"/>
                    <a:pt x="91572" y="234759"/>
                    <a:pt x="89918" y="234759"/>
                  </a:cubicBezTo>
                  <a:cubicBezTo>
                    <a:pt x="89918" y="234759"/>
                    <a:pt x="89918" y="234759"/>
                    <a:pt x="89918" y="234759"/>
                  </a:cubicBezTo>
                  <a:cubicBezTo>
                    <a:pt x="89918" y="234759"/>
                    <a:pt x="85672" y="238063"/>
                    <a:pt x="89918" y="237118"/>
                  </a:cubicBezTo>
                  <a:cubicBezTo>
                    <a:pt x="89918" y="237118"/>
                    <a:pt x="88031" y="237118"/>
                    <a:pt x="87087" y="238536"/>
                  </a:cubicBezTo>
                  <a:cubicBezTo>
                    <a:pt x="86142" y="239953"/>
                    <a:pt x="87087" y="238536"/>
                    <a:pt x="87087" y="240186"/>
                  </a:cubicBezTo>
                  <a:lnTo>
                    <a:pt x="88973" y="240186"/>
                  </a:lnTo>
                  <a:lnTo>
                    <a:pt x="87087" y="240186"/>
                  </a:lnTo>
                  <a:cubicBezTo>
                    <a:pt x="87087" y="240186"/>
                    <a:pt x="87087" y="240186"/>
                    <a:pt x="88740" y="240186"/>
                  </a:cubicBezTo>
                  <a:lnTo>
                    <a:pt x="87087" y="240186"/>
                  </a:lnTo>
                  <a:cubicBezTo>
                    <a:pt x="85672" y="240186"/>
                    <a:pt x="87087" y="240186"/>
                    <a:pt x="88740" y="240186"/>
                  </a:cubicBezTo>
                  <a:cubicBezTo>
                    <a:pt x="90390" y="240186"/>
                    <a:pt x="88740" y="240186"/>
                    <a:pt x="88740" y="240186"/>
                  </a:cubicBezTo>
                  <a:lnTo>
                    <a:pt x="87087" y="240186"/>
                  </a:lnTo>
                  <a:cubicBezTo>
                    <a:pt x="87087" y="240186"/>
                    <a:pt x="84727" y="243254"/>
                    <a:pt x="87087" y="242548"/>
                  </a:cubicBezTo>
                  <a:cubicBezTo>
                    <a:pt x="85200" y="244199"/>
                    <a:pt x="87087" y="242548"/>
                    <a:pt x="87087" y="243962"/>
                  </a:cubicBezTo>
                  <a:cubicBezTo>
                    <a:pt x="88504" y="243490"/>
                    <a:pt x="90154" y="243490"/>
                    <a:pt x="91572" y="243962"/>
                  </a:cubicBezTo>
                  <a:cubicBezTo>
                    <a:pt x="91572" y="243962"/>
                    <a:pt x="91572" y="243962"/>
                    <a:pt x="91572" y="243962"/>
                  </a:cubicBezTo>
                  <a:cubicBezTo>
                    <a:pt x="91572" y="243962"/>
                    <a:pt x="91572" y="243962"/>
                    <a:pt x="91572" y="243962"/>
                  </a:cubicBezTo>
                  <a:lnTo>
                    <a:pt x="90154" y="243962"/>
                  </a:lnTo>
                  <a:cubicBezTo>
                    <a:pt x="90154" y="243962"/>
                    <a:pt x="88504" y="245616"/>
                    <a:pt x="88504" y="246322"/>
                  </a:cubicBezTo>
                  <a:lnTo>
                    <a:pt x="86850" y="246322"/>
                  </a:lnTo>
                  <a:cubicBezTo>
                    <a:pt x="86850" y="246322"/>
                    <a:pt x="86850" y="246322"/>
                    <a:pt x="86850" y="246322"/>
                  </a:cubicBezTo>
                  <a:cubicBezTo>
                    <a:pt x="86850" y="246322"/>
                    <a:pt x="86850" y="248917"/>
                    <a:pt x="88504" y="248684"/>
                  </a:cubicBezTo>
                  <a:cubicBezTo>
                    <a:pt x="88973" y="247503"/>
                    <a:pt x="89446" y="246085"/>
                    <a:pt x="89918" y="244907"/>
                  </a:cubicBezTo>
                  <a:cubicBezTo>
                    <a:pt x="91099" y="244907"/>
                    <a:pt x="89918" y="244907"/>
                    <a:pt x="89918" y="244907"/>
                  </a:cubicBezTo>
                  <a:cubicBezTo>
                    <a:pt x="89918" y="244907"/>
                    <a:pt x="89918" y="244907"/>
                    <a:pt x="89918" y="244907"/>
                  </a:cubicBezTo>
                  <a:lnTo>
                    <a:pt x="92277" y="244907"/>
                  </a:lnTo>
                  <a:lnTo>
                    <a:pt x="90390" y="244907"/>
                  </a:lnTo>
                  <a:cubicBezTo>
                    <a:pt x="90390" y="244907"/>
                    <a:pt x="95109" y="244907"/>
                    <a:pt x="93694" y="244907"/>
                  </a:cubicBezTo>
                  <a:cubicBezTo>
                    <a:pt x="92277" y="244907"/>
                    <a:pt x="92041" y="244907"/>
                    <a:pt x="91099" y="244907"/>
                  </a:cubicBezTo>
                  <a:lnTo>
                    <a:pt x="88268" y="246085"/>
                  </a:lnTo>
                  <a:cubicBezTo>
                    <a:pt x="88268" y="246085"/>
                    <a:pt x="93694" y="244435"/>
                    <a:pt x="92041" y="246085"/>
                  </a:cubicBezTo>
                  <a:lnTo>
                    <a:pt x="89682" y="246085"/>
                  </a:lnTo>
                  <a:cubicBezTo>
                    <a:pt x="88268" y="246085"/>
                    <a:pt x="92986" y="246085"/>
                    <a:pt x="92041" y="246085"/>
                  </a:cubicBezTo>
                  <a:cubicBezTo>
                    <a:pt x="91099" y="246085"/>
                    <a:pt x="89918" y="246085"/>
                    <a:pt x="88973" y="246085"/>
                  </a:cubicBezTo>
                  <a:lnTo>
                    <a:pt x="88973" y="246085"/>
                  </a:lnTo>
                  <a:cubicBezTo>
                    <a:pt x="88973" y="246085"/>
                    <a:pt x="88973" y="246085"/>
                    <a:pt x="91335" y="246085"/>
                  </a:cubicBezTo>
                  <a:cubicBezTo>
                    <a:pt x="93694" y="246085"/>
                    <a:pt x="91335" y="246085"/>
                    <a:pt x="91335" y="246085"/>
                  </a:cubicBezTo>
                  <a:cubicBezTo>
                    <a:pt x="91335" y="246085"/>
                    <a:pt x="91335" y="246085"/>
                    <a:pt x="91335" y="246085"/>
                  </a:cubicBezTo>
                  <a:cubicBezTo>
                    <a:pt x="91335" y="246085"/>
                    <a:pt x="88268" y="246085"/>
                    <a:pt x="87087" y="247503"/>
                  </a:cubicBezTo>
                  <a:lnTo>
                    <a:pt x="88973" y="247503"/>
                  </a:lnTo>
                  <a:cubicBezTo>
                    <a:pt x="88973" y="247503"/>
                    <a:pt x="87559" y="247503"/>
                    <a:pt x="86850" y="247503"/>
                  </a:cubicBezTo>
                  <a:cubicBezTo>
                    <a:pt x="86142" y="247503"/>
                    <a:pt x="86850" y="247503"/>
                    <a:pt x="86850" y="248917"/>
                  </a:cubicBezTo>
                  <a:cubicBezTo>
                    <a:pt x="86850" y="250334"/>
                    <a:pt x="86850" y="248917"/>
                    <a:pt x="84727" y="248917"/>
                  </a:cubicBezTo>
                  <a:cubicBezTo>
                    <a:pt x="82604" y="248917"/>
                    <a:pt x="88973" y="248917"/>
                    <a:pt x="86142" y="248917"/>
                  </a:cubicBezTo>
                  <a:cubicBezTo>
                    <a:pt x="83310" y="248917"/>
                    <a:pt x="88504" y="248917"/>
                    <a:pt x="87795" y="248917"/>
                  </a:cubicBezTo>
                  <a:cubicBezTo>
                    <a:pt x="87087" y="248917"/>
                    <a:pt x="87795" y="248917"/>
                    <a:pt x="89209" y="248917"/>
                  </a:cubicBezTo>
                  <a:lnTo>
                    <a:pt x="89209" y="248917"/>
                  </a:lnTo>
                  <a:cubicBezTo>
                    <a:pt x="87795" y="248917"/>
                    <a:pt x="89209" y="248917"/>
                    <a:pt x="89209" y="251043"/>
                  </a:cubicBezTo>
                  <a:cubicBezTo>
                    <a:pt x="89209" y="253166"/>
                    <a:pt x="86850" y="251043"/>
                    <a:pt x="89209" y="251043"/>
                  </a:cubicBezTo>
                  <a:lnTo>
                    <a:pt x="87559" y="251043"/>
                  </a:lnTo>
                  <a:cubicBezTo>
                    <a:pt x="87559" y="251043"/>
                    <a:pt x="85200" y="252930"/>
                    <a:pt x="87559" y="251043"/>
                  </a:cubicBezTo>
                  <a:lnTo>
                    <a:pt x="84255" y="252693"/>
                  </a:lnTo>
                  <a:cubicBezTo>
                    <a:pt x="87087" y="252693"/>
                    <a:pt x="86850" y="252693"/>
                    <a:pt x="87087" y="252693"/>
                  </a:cubicBezTo>
                  <a:cubicBezTo>
                    <a:pt x="87323" y="252693"/>
                    <a:pt x="87087" y="252693"/>
                    <a:pt x="85672" y="252693"/>
                  </a:cubicBezTo>
                  <a:cubicBezTo>
                    <a:pt x="84255" y="252693"/>
                    <a:pt x="84255" y="252693"/>
                    <a:pt x="83310" y="254111"/>
                  </a:cubicBezTo>
                  <a:cubicBezTo>
                    <a:pt x="82368" y="255525"/>
                    <a:pt x="83310" y="254111"/>
                    <a:pt x="84964" y="254111"/>
                  </a:cubicBezTo>
                  <a:cubicBezTo>
                    <a:pt x="86614" y="254111"/>
                    <a:pt x="84964" y="254111"/>
                    <a:pt x="88268" y="254111"/>
                  </a:cubicBezTo>
                  <a:cubicBezTo>
                    <a:pt x="91572" y="254111"/>
                    <a:pt x="87087" y="254111"/>
                    <a:pt x="88268" y="254111"/>
                  </a:cubicBezTo>
                  <a:lnTo>
                    <a:pt x="86614" y="254111"/>
                  </a:lnTo>
                  <a:cubicBezTo>
                    <a:pt x="86614" y="254111"/>
                    <a:pt x="86614" y="254111"/>
                    <a:pt x="86614" y="254111"/>
                  </a:cubicBezTo>
                  <a:cubicBezTo>
                    <a:pt x="86614" y="254111"/>
                    <a:pt x="87795" y="254111"/>
                    <a:pt x="86614" y="254111"/>
                  </a:cubicBezTo>
                  <a:cubicBezTo>
                    <a:pt x="85436" y="254111"/>
                    <a:pt x="91099" y="251279"/>
                    <a:pt x="88740" y="251751"/>
                  </a:cubicBezTo>
                  <a:cubicBezTo>
                    <a:pt x="90863" y="251751"/>
                    <a:pt x="90627" y="249862"/>
                    <a:pt x="88740" y="249626"/>
                  </a:cubicBezTo>
                  <a:cubicBezTo>
                    <a:pt x="86850" y="249389"/>
                    <a:pt x="90627" y="249626"/>
                    <a:pt x="88740" y="249626"/>
                  </a:cubicBezTo>
                  <a:cubicBezTo>
                    <a:pt x="91099" y="247975"/>
                    <a:pt x="91572" y="246794"/>
                    <a:pt x="90154" y="246322"/>
                  </a:cubicBezTo>
                  <a:cubicBezTo>
                    <a:pt x="92750" y="246322"/>
                    <a:pt x="90154" y="246322"/>
                    <a:pt x="93222" y="244671"/>
                  </a:cubicBezTo>
                  <a:cubicBezTo>
                    <a:pt x="93222" y="244671"/>
                    <a:pt x="93222" y="244671"/>
                    <a:pt x="91808" y="244671"/>
                  </a:cubicBezTo>
                  <a:lnTo>
                    <a:pt x="91808" y="244671"/>
                  </a:lnTo>
                  <a:lnTo>
                    <a:pt x="91808" y="244671"/>
                  </a:lnTo>
                  <a:lnTo>
                    <a:pt x="93694" y="244671"/>
                  </a:lnTo>
                  <a:cubicBezTo>
                    <a:pt x="95109" y="244671"/>
                    <a:pt x="93694" y="244671"/>
                    <a:pt x="95345" y="244671"/>
                  </a:cubicBezTo>
                  <a:lnTo>
                    <a:pt x="93694" y="244671"/>
                  </a:lnTo>
                  <a:cubicBezTo>
                    <a:pt x="93694" y="244671"/>
                    <a:pt x="95581" y="244671"/>
                    <a:pt x="93694" y="244671"/>
                  </a:cubicBezTo>
                  <a:cubicBezTo>
                    <a:pt x="91808" y="244671"/>
                    <a:pt x="95345" y="244671"/>
                    <a:pt x="93694" y="244671"/>
                  </a:cubicBezTo>
                  <a:cubicBezTo>
                    <a:pt x="92041" y="244671"/>
                    <a:pt x="95345" y="244671"/>
                    <a:pt x="95817" y="244671"/>
                  </a:cubicBezTo>
                  <a:cubicBezTo>
                    <a:pt x="96290" y="244671"/>
                    <a:pt x="93931" y="244671"/>
                    <a:pt x="95817" y="242548"/>
                  </a:cubicBezTo>
                  <a:cubicBezTo>
                    <a:pt x="97707" y="240422"/>
                    <a:pt x="95817" y="242548"/>
                    <a:pt x="94167" y="242548"/>
                  </a:cubicBezTo>
                  <a:lnTo>
                    <a:pt x="94167" y="242548"/>
                  </a:lnTo>
                  <a:cubicBezTo>
                    <a:pt x="95109" y="242312"/>
                    <a:pt x="96054" y="241839"/>
                    <a:pt x="96762" y="241131"/>
                  </a:cubicBezTo>
                  <a:cubicBezTo>
                    <a:pt x="94403" y="241131"/>
                    <a:pt x="96762" y="239717"/>
                    <a:pt x="96762" y="238536"/>
                  </a:cubicBezTo>
                  <a:cubicBezTo>
                    <a:pt x="96762" y="237355"/>
                    <a:pt x="96762" y="238536"/>
                    <a:pt x="94873" y="238536"/>
                  </a:cubicBezTo>
                  <a:cubicBezTo>
                    <a:pt x="92986" y="238536"/>
                    <a:pt x="96290" y="238536"/>
                    <a:pt x="94873" y="238536"/>
                  </a:cubicBezTo>
                  <a:lnTo>
                    <a:pt x="92277" y="238536"/>
                  </a:lnTo>
                  <a:cubicBezTo>
                    <a:pt x="89682" y="238536"/>
                    <a:pt x="90863" y="238536"/>
                    <a:pt x="92277" y="237118"/>
                  </a:cubicBezTo>
                  <a:cubicBezTo>
                    <a:pt x="93694" y="235704"/>
                    <a:pt x="90627" y="238299"/>
                    <a:pt x="92277" y="237118"/>
                  </a:cubicBezTo>
                  <a:cubicBezTo>
                    <a:pt x="93931" y="235940"/>
                    <a:pt x="94403" y="235704"/>
                    <a:pt x="95581" y="235468"/>
                  </a:cubicBezTo>
                  <a:cubicBezTo>
                    <a:pt x="96762" y="235232"/>
                    <a:pt x="95581" y="234053"/>
                    <a:pt x="95581" y="233345"/>
                  </a:cubicBezTo>
                  <a:cubicBezTo>
                    <a:pt x="95581" y="232636"/>
                    <a:pt x="96762" y="233345"/>
                    <a:pt x="97707" y="233345"/>
                  </a:cubicBezTo>
                  <a:cubicBezTo>
                    <a:pt x="98649" y="233345"/>
                    <a:pt x="97707" y="233345"/>
                    <a:pt x="96290" y="234759"/>
                  </a:cubicBezTo>
                  <a:cubicBezTo>
                    <a:pt x="94873" y="236176"/>
                    <a:pt x="97940" y="234759"/>
                    <a:pt x="98649" y="234759"/>
                  </a:cubicBezTo>
                  <a:cubicBezTo>
                    <a:pt x="99358" y="234759"/>
                    <a:pt x="98649" y="234759"/>
                    <a:pt x="98649" y="234759"/>
                  </a:cubicBezTo>
                  <a:cubicBezTo>
                    <a:pt x="97471" y="234995"/>
                    <a:pt x="96526" y="235704"/>
                    <a:pt x="95581" y="236413"/>
                  </a:cubicBezTo>
                  <a:cubicBezTo>
                    <a:pt x="95581" y="236413"/>
                    <a:pt x="95581" y="236413"/>
                    <a:pt x="94167" y="236413"/>
                  </a:cubicBezTo>
                  <a:lnTo>
                    <a:pt x="91335" y="236413"/>
                  </a:lnTo>
                  <a:cubicBezTo>
                    <a:pt x="91335" y="236413"/>
                    <a:pt x="93222" y="236413"/>
                    <a:pt x="93931" y="234995"/>
                  </a:cubicBezTo>
                  <a:cubicBezTo>
                    <a:pt x="94639" y="233581"/>
                    <a:pt x="93931" y="234995"/>
                    <a:pt x="93931" y="234995"/>
                  </a:cubicBezTo>
                  <a:cubicBezTo>
                    <a:pt x="93931" y="234995"/>
                    <a:pt x="93931" y="233109"/>
                    <a:pt x="97235" y="231219"/>
                  </a:cubicBezTo>
                  <a:cubicBezTo>
                    <a:pt x="94639" y="231219"/>
                    <a:pt x="97235" y="231219"/>
                    <a:pt x="97235" y="229568"/>
                  </a:cubicBezTo>
                  <a:cubicBezTo>
                    <a:pt x="97235" y="227918"/>
                    <a:pt x="99121" y="229568"/>
                    <a:pt x="101244" y="229568"/>
                  </a:cubicBezTo>
                  <a:cubicBezTo>
                    <a:pt x="103370" y="229568"/>
                    <a:pt x="98413" y="229568"/>
                    <a:pt x="101244" y="228387"/>
                  </a:cubicBezTo>
                  <a:cubicBezTo>
                    <a:pt x="99830" y="228624"/>
                    <a:pt x="98649" y="229332"/>
                    <a:pt x="97471" y="230041"/>
                  </a:cubicBezTo>
                  <a:cubicBezTo>
                    <a:pt x="97471" y="230041"/>
                    <a:pt x="97471" y="230041"/>
                    <a:pt x="97471" y="228154"/>
                  </a:cubicBezTo>
                  <a:cubicBezTo>
                    <a:pt x="94639" y="228154"/>
                    <a:pt x="95581" y="228154"/>
                    <a:pt x="95817" y="228154"/>
                  </a:cubicBezTo>
                  <a:lnTo>
                    <a:pt x="97235" y="228154"/>
                  </a:lnTo>
                  <a:cubicBezTo>
                    <a:pt x="97235" y="228154"/>
                    <a:pt x="97235" y="228154"/>
                    <a:pt x="97235" y="228154"/>
                  </a:cubicBezTo>
                  <a:lnTo>
                    <a:pt x="97235" y="228154"/>
                  </a:lnTo>
                  <a:lnTo>
                    <a:pt x="97235" y="228154"/>
                  </a:lnTo>
                  <a:cubicBezTo>
                    <a:pt x="97235" y="228154"/>
                    <a:pt x="95817" y="228154"/>
                    <a:pt x="97235" y="226737"/>
                  </a:cubicBezTo>
                  <a:cubicBezTo>
                    <a:pt x="98649" y="225320"/>
                    <a:pt x="97235" y="226737"/>
                    <a:pt x="97235" y="226737"/>
                  </a:cubicBezTo>
                  <a:cubicBezTo>
                    <a:pt x="97235" y="226737"/>
                    <a:pt x="97235" y="226737"/>
                    <a:pt x="98649" y="225320"/>
                  </a:cubicBezTo>
                  <a:cubicBezTo>
                    <a:pt x="100066" y="223905"/>
                    <a:pt x="98649" y="225320"/>
                    <a:pt x="100302" y="223433"/>
                  </a:cubicBezTo>
                  <a:cubicBezTo>
                    <a:pt x="101953" y="221546"/>
                    <a:pt x="96998" y="224850"/>
                    <a:pt x="96762" y="223433"/>
                  </a:cubicBezTo>
                  <a:cubicBezTo>
                    <a:pt x="96526" y="222019"/>
                    <a:pt x="98649" y="223433"/>
                    <a:pt x="101008" y="221546"/>
                  </a:cubicBezTo>
                  <a:cubicBezTo>
                    <a:pt x="103370" y="219657"/>
                    <a:pt x="101008" y="221546"/>
                    <a:pt x="101008" y="221546"/>
                  </a:cubicBezTo>
                  <a:cubicBezTo>
                    <a:pt x="101008" y="221546"/>
                    <a:pt x="99121" y="221546"/>
                    <a:pt x="97235" y="221546"/>
                  </a:cubicBezTo>
                  <a:cubicBezTo>
                    <a:pt x="95345" y="221546"/>
                    <a:pt x="99358" y="219420"/>
                    <a:pt x="97235" y="219893"/>
                  </a:cubicBezTo>
                  <a:cubicBezTo>
                    <a:pt x="98177" y="219657"/>
                    <a:pt x="99358" y="219657"/>
                    <a:pt x="100302" y="219893"/>
                  </a:cubicBezTo>
                  <a:lnTo>
                    <a:pt x="102189" y="217534"/>
                  </a:lnTo>
                  <a:lnTo>
                    <a:pt x="100772" y="217534"/>
                  </a:lnTo>
                  <a:lnTo>
                    <a:pt x="99358" y="217534"/>
                  </a:lnTo>
                  <a:cubicBezTo>
                    <a:pt x="101481" y="217534"/>
                    <a:pt x="99358" y="217534"/>
                    <a:pt x="99358" y="217534"/>
                  </a:cubicBezTo>
                  <a:cubicBezTo>
                    <a:pt x="99358" y="217534"/>
                    <a:pt x="99358" y="217534"/>
                    <a:pt x="99358" y="217534"/>
                  </a:cubicBezTo>
                  <a:cubicBezTo>
                    <a:pt x="103840" y="215411"/>
                    <a:pt x="101008" y="215647"/>
                    <a:pt x="103134" y="213993"/>
                  </a:cubicBezTo>
                  <a:cubicBezTo>
                    <a:pt x="105257" y="212343"/>
                    <a:pt x="103134" y="213993"/>
                    <a:pt x="103134" y="213993"/>
                  </a:cubicBezTo>
                  <a:cubicBezTo>
                    <a:pt x="103134" y="213993"/>
                    <a:pt x="103134" y="213993"/>
                    <a:pt x="103134" y="212579"/>
                  </a:cubicBezTo>
                  <a:lnTo>
                    <a:pt x="100066" y="212579"/>
                  </a:lnTo>
                  <a:cubicBezTo>
                    <a:pt x="100066" y="212579"/>
                    <a:pt x="101953" y="212579"/>
                    <a:pt x="102662" y="210926"/>
                  </a:cubicBezTo>
                  <a:cubicBezTo>
                    <a:pt x="103370" y="209275"/>
                    <a:pt x="102662" y="210926"/>
                    <a:pt x="102662" y="210926"/>
                  </a:cubicBezTo>
                  <a:cubicBezTo>
                    <a:pt x="102662" y="210926"/>
                    <a:pt x="100302" y="210926"/>
                    <a:pt x="102662" y="210926"/>
                  </a:cubicBezTo>
                  <a:cubicBezTo>
                    <a:pt x="100066" y="212343"/>
                    <a:pt x="102662" y="210926"/>
                    <a:pt x="99594" y="210926"/>
                  </a:cubicBezTo>
                  <a:cubicBezTo>
                    <a:pt x="101481" y="209511"/>
                    <a:pt x="101481" y="210926"/>
                    <a:pt x="103370" y="209275"/>
                  </a:cubicBezTo>
                  <a:cubicBezTo>
                    <a:pt x="101953" y="209275"/>
                    <a:pt x="100772" y="209275"/>
                    <a:pt x="99358" y="209275"/>
                  </a:cubicBezTo>
                  <a:cubicBezTo>
                    <a:pt x="101008" y="209275"/>
                    <a:pt x="101244" y="209275"/>
                    <a:pt x="102425" y="209275"/>
                  </a:cubicBezTo>
                  <a:cubicBezTo>
                    <a:pt x="103606" y="209275"/>
                    <a:pt x="102425" y="209275"/>
                    <a:pt x="100302" y="209275"/>
                  </a:cubicBezTo>
                  <a:cubicBezTo>
                    <a:pt x="101953" y="209275"/>
                    <a:pt x="100302" y="209275"/>
                    <a:pt x="102662" y="209275"/>
                  </a:cubicBezTo>
                  <a:cubicBezTo>
                    <a:pt x="105021" y="209275"/>
                    <a:pt x="102662" y="209275"/>
                    <a:pt x="100772" y="209275"/>
                  </a:cubicBezTo>
                  <a:cubicBezTo>
                    <a:pt x="101717" y="208803"/>
                    <a:pt x="102425" y="208330"/>
                    <a:pt x="103370" y="207622"/>
                  </a:cubicBezTo>
                  <a:cubicBezTo>
                    <a:pt x="101481" y="207622"/>
                    <a:pt x="103370" y="207622"/>
                    <a:pt x="101953" y="207622"/>
                  </a:cubicBezTo>
                  <a:lnTo>
                    <a:pt x="105021" y="206207"/>
                  </a:lnTo>
                  <a:lnTo>
                    <a:pt x="105021" y="206207"/>
                  </a:lnTo>
                  <a:lnTo>
                    <a:pt x="102662" y="206207"/>
                  </a:lnTo>
                  <a:cubicBezTo>
                    <a:pt x="102662" y="206207"/>
                    <a:pt x="104548" y="206207"/>
                    <a:pt x="104076" y="206207"/>
                  </a:cubicBezTo>
                  <a:cubicBezTo>
                    <a:pt x="103606" y="206207"/>
                    <a:pt x="105729" y="204790"/>
                    <a:pt x="104076" y="204790"/>
                  </a:cubicBezTo>
                  <a:cubicBezTo>
                    <a:pt x="102425" y="204790"/>
                    <a:pt x="104076" y="204790"/>
                    <a:pt x="105493" y="204790"/>
                  </a:cubicBezTo>
                  <a:cubicBezTo>
                    <a:pt x="106907" y="204790"/>
                    <a:pt x="105493" y="204790"/>
                    <a:pt x="105493" y="206444"/>
                  </a:cubicBezTo>
                  <a:lnTo>
                    <a:pt x="106907" y="206444"/>
                  </a:lnTo>
                  <a:cubicBezTo>
                    <a:pt x="106907" y="206444"/>
                    <a:pt x="105493" y="206444"/>
                    <a:pt x="105257" y="206444"/>
                  </a:cubicBezTo>
                  <a:cubicBezTo>
                    <a:pt x="105021" y="206444"/>
                    <a:pt x="105257" y="206444"/>
                    <a:pt x="105257" y="206444"/>
                  </a:cubicBezTo>
                  <a:cubicBezTo>
                    <a:pt x="109975" y="204321"/>
                    <a:pt x="105257" y="206444"/>
                    <a:pt x="107380" y="206444"/>
                  </a:cubicBezTo>
                  <a:cubicBezTo>
                    <a:pt x="107380" y="206444"/>
                    <a:pt x="105021" y="206444"/>
                    <a:pt x="105257" y="207622"/>
                  </a:cubicBezTo>
                  <a:lnTo>
                    <a:pt x="109739" y="205735"/>
                  </a:lnTo>
                  <a:cubicBezTo>
                    <a:pt x="109739" y="205735"/>
                    <a:pt x="109739" y="205735"/>
                    <a:pt x="109739" y="205735"/>
                  </a:cubicBezTo>
                  <a:lnTo>
                    <a:pt x="108325" y="205735"/>
                  </a:lnTo>
                  <a:cubicBezTo>
                    <a:pt x="106907" y="205735"/>
                    <a:pt x="108325" y="205735"/>
                    <a:pt x="108325" y="205735"/>
                  </a:cubicBezTo>
                  <a:cubicBezTo>
                    <a:pt x="108325" y="205735"/>
                    <a:pt x="108325" y="205735"/>
                    <a:pt x="110684" y="205735"/>
                  </a:cubicBezTo>
                  <a:cubicBezTo>
                    <a:pt x="113043" y="205735"/>
                    <a:pt x="110684" y="205735"/>
                    <a:pt x="110684" y="205735"/>
                  </a:cubicBezTo>
                  <a:cubicBezTo>
                    <a:pt x="110684" y="205735"/>
                    <a:pt x="108561" y="205735"/>
                    <a:pt x="108561" y="207152"/>
                  </a:cubicBezTo>
                  <a:cubicBezTo>
                    <a:pt x="114224" y="205263"/>
                    <a:pt x="110684" y="208803"/>
                    <a:pt x="111156" y="209748"/>
                  </a:cubicBezTo>
                  <a:cubicBezTo>
                    <a:pt x="110211" y="209748"/>
                    <a:pt x="109033" y="209748"/>
                    <a:pt x="108088" y="209748"/>
                  </a:cubicBezTo>
                  <a:cubicBezTo>
                    <a:pt x="108088" y="209748"/>
                    <a:pt x="109506" y="206916"/>
                    <a:pt x="108088" y="205971"/>
                  </a:cubicBezTo>
                  <a:cubicBezTo>
                    <a:pt x="106671" y="205026"/>
                    <a:pt x="106671" y="205971"/>
                    <a:pt x="108088" y="205971"/>
                  </a:cubicBezTo>
                  <a:cubicBezTo>
                    <a:pt x="109506" y="205971"/>
                    <a:pt x="108088" y="207152"/>
                    <a:pt x="105493" y="207622"/>
                  </a:cubicBezTo>
                  <a:lnTo>
                    <a:pt x="105493" y="207622"/>
                  </a:lnTo>
                  <a:lnTo>
                    <a:pt x="102662" y="209039"/>
                  </a:lnTo>
                  <a:cubicBezTo>
                    <a:pt x="104784" y="209039"/>
                    <a:pt x="104076" y="209039"/>
                    <a:pt x="102662" y="209039"/>
                  </a:cubicBezTo>
                  <a:cubicBezTo>
                    <a:pt x="101244" y="209039"/>
                    <a:pt x="101008" y="209039"/>
                    <a:pt x="100066" y="210456"/>
                  </a:cubicBezTo>
                  <a:cubicBezTo>
                    <a:pt x="99121" y="211870"/>
                    <a:pt x="100066" y="210456"/>
                    <a:pt x="102662" y="210456"/>
                  </a:cubicBezTo>
                  <a:cubicBezTo>
                    <a:pt x="101953" y="210689"/>
                    <a:pt x="101481" y="210689"/>
                    <a:pt x="100772" y="210456"/>
                  </a:cubicBezTo>
                  <a:cubicBezTo>
                    <a:pt x="100772" y="210456"/>
                    <a:pt x="102662" y="210456"/>
                    <a:pt x="100772" y="210456"/>
                  </a:cubicBezTo>
                  <a:cubicBezTo>
                    <a:pt x="98885" y="210456"/>
                    <a:pt x="100772" y="211634"/>
                    <a:pt x="100772" y="212579"/>
                  </a:cubicBezTo>
                  <a:lnTo>
                    <a:pt x="103606" y="212579"/>
                  </a:lnTo>
                  <a:cubicBezTo>
                    <a:pt x="102425" y="213051"/>
                    <a:pt x="101481" y="213757"/>
                    <a:pt x="100539" y="214466"/>
                  </a:cubicBezTo>
                  <a:cubicBezTo>
                    <a:pt x="101953" y="213993"/>
                    <a:pt x="103134" y="213288"/>
                    <a:pt x="104312" y="212343"/>
                  </a:cubicBezTo>
                  <a:cubicBezTo>
                    <a:pt x="105729" y="212343"/>
                    <a:pt x="101717" y="214230"/>
                    <a:pt x="104312" y="212343"/>
                  </a:cubicBezTo>
                  <a:cubicBezTo>
                    <a:pt x="102898" y="212343"/>
                    <a:pt x="101244" y="212343"/>
                    <a:pt x="99830" y="214466"/>
                  </a:cubicBezTo>
                  <a:lnTo>
                    <a:pt x="101008" y="214466"/>
                  </a:lnTo>
                  <a:cubicBezTo>
                    <a:pt x="102425" y="214466"/>
                    <a:pt x="101008" y="214466"/>
                    <a:pt x="101008" y="216589"/>
                  </a:cubicBezTo>
                  <a:cubicBezTo>
                    <a:pt x="101008" y="218715"/>
                    <a:pt x="104312" y="214938"/>
                    <a:pt x="103840" y="214702"/>
                  </a:cubicBezTo>
                  <a:cubicBezTo>
                    <a:pt x="103370" y="214466"/>
                    <a:pt x="108325" y="214702"/>
                    <a:pt x="106671" y="214702"/>
                  </a:cubicBezTo>
                  <a:cubicBezTo>
                    <a:pt x="105021" y="214702"/>
                    <a:pt x="106671" y="214702"/>
                    <a:pt x="104784" y="214702"/>
                  </a:cubicBezTo>
                  <a:cubicBezTo>
                    <a:pt x="102898" y="214702"/>
                    <a:pt x="104784" y="214702"/>
                    <a:pt x="104784" y="214702"/>
                  </a:cubicBezTo>
                  <a:cubicBezTo>
                    <a:pt x="104784" y="214702"/>
                    <a:pt x="106671" y="214702"/>
                    <a:pt x="107616" y="214702"/>
                  </a:cubicBezTo>
                  <a:cubicBezTo>
                    <a:pt x="106907" y="214938"/>
                    <a:pt x="105966" y="214938"/>
                    <a:pt x="105257" y="214702"/>
                  </a:cubicBezTo>
                  <a:cubicBezTo>
                    <a:pt x="103840" y="215883"/>
                    <a:pt x="108325" y="214702"/>
                    <a:pt x="106907" y="214702"/>
                  </a:cubicBezTo>
                  <a:cubicBezTo>
                    <a:pt x="105493" y="214702"/>
                    <a:pt x="104548" y="214702"/>
                    <a:pt x="103606" y="216119"/>
                  </a:cubicBezTo>
                  <a:cubicBezTo>
                    <a:pt x="104548" y="216119"/>
                    <a:pt x="105257" y="216119"/>
                    <a:pt x="106202" y="216119"/>
                  </a:cubicBezTo>
                  <a:cubicBezTo>
                    <a:pt x="106202" y="216119"/>
                    <a:pt x="106202" y="216119"/>
                    <a:pt x="106202" y="216119"/>
                  </a:cubicBezTo>
                  <a:cubicBezTo>
                    <a:pt x="106202" y="216119"/>
                    <a:pt x="104784" y="216119"/>
                    <a:pt x="102898" y="216119"/>
                  </a:cubicBezTo>
                  <a:cubicBezTo>
                    <a:pt x="101008" y="216119"/>
                    <a:pt x="102898" y="216119"/>
                    <a:pt x="100539" y="218006"/>
                  </a:cubicBezTo>
                  <a:cubicBezTo>
                    <a:pt x="98177" y="219893"/>
                    <a:pt x="100539" y="219420"/>
                    <a:pt x="101717" y="219893"/>
                  </a:cubicBezTo>
                  <a:cubicBezTo>
                    <a:pt x="102898" y="220365"/>
                    <a:pt x="100302" y="222019"/>
                    <a:pt x="99358" y="222960"/>
                  </a:cubicBezTo>
                  <a:cubicBezTo>
                    <a:pt x="98413" y="223905"/>
                    <a:pt x="99358" y="222960"/>
                    <a:pt x="97235" y="222960"/>
                  </a:cubicBezTo>
                  <a:cubicBezTo>
                    <a:pt x="95109" y="222960"/>
                    <a:pt x="99594" y="222960"/>
                    <a:pt x="97235" y="224850"/>
                  </a:cubicBezTo>
                  <a:lnTo>
                    <a:pt x="98649" y="224850"/>
                  </a:lnTo>
                  <a:cubicBezTo>
                    <a:pt x="100539" y="224850"/>
                    <a:pt x="98649" y="224850"/>
                    <a:pt x="100302" y="224850"/>
                  </a:cubicBezTo>
                  <a:cubicBezTo>
                    <a:pt x="96762" y="226973"/>
                    <a:pt x="100302" y="226501"/>
                    <a:pt x="97471" y="227918"/>
                  </a:cubicBezTo>
                  <a:cubicBezTo>
                    <a:pt x="99358" y="227918"/>
                    <a:pt x="97471" y="229332"/>
                    <a:pt x="100066" y="227918"/>
                  </a:cubicBezTo>
                  <a:lnTo>
                    <a:pt x="101717" y="227918"/>
                  </a:lnTo>
                  <a:cubicBezTo>
                    <a:pt x="104312" y="227918"/>
                    <a:pt x="100066" y="230041"/>
                    <a:pt x="96762" y="231219"/>
                  </a:cubicBezTo>
                  <a:cubicBezTo>
                    <a:pt x="98413" y="230749"/>
                    <a:pt x="100066" y="230277"/>
                    <a:pt x="101481" y="229568"/>
                  </a:cubicBezTo>
                  <a:cubicBezTo>
                    <a:pt x="101481" y="229568"/>
                    <a:pt x="101481" y="229568"/>
                    <a:pt x="101481" y="231219"/>
                  </a:cubicBezTo>
                  <a:cubicBezTo>
                    <a:pt x="101481" y="232872"/>
                    <a:pt x="101481" y="231219"/>
                    <a:pt x="99358" y="231219"/>
                  </a:cubicBezTo>
                  <a:cubicBezTo>
                    <a:pt x="97235" y="231219"/>
                    <a:pt x="99358" y="232872"/>
                    <a:pt x="99358" y="232872"/>
                  </a:cubicBezTo>
                  <a:cubicBezTo>
                    <a:pt x="99358" y="232872"/>
                    <a:pt x="96998" y="232872"/>
                    <a:pt x="97940" y="232872"/>
                  </a:cubicBezTo>
                  <a:cubicBezTo>
                    <a:pt x="98885" y="232872"/>
                    <a:pt x="97940" y="232872"/>
                    <a:pt x="97940" y="232872"/>
                  </a:cubicBezTo>
                  <a:lnTo>
                    <a:pt x="99358" y="232872"/>
                  </a:lnTo>
                  <a:cubicBezTo>
                    <a:pt x="99358" y="232872"/>
                    <a:pt x="95345" y="236413"/>
                    <a:pt x="97707" y="236413"/>
                  </a:cubicBezTo>
                  <a:lnTo>
                    <a:pt x="95817" y="236413"/>
                  </a:lnTo>
                  <a:cubicBezTo>
                    <a:pt x="95817" y="236413"/>
                    <a:pt x="95817" y="236413"/>
                    <a:pt x="95817" y="236413"/>
                  </a:cubicBezTo>
                  <a:cubicBezTo>
                    <a:pt x="92041" y="238772"/>
                    <a:pt x="95817" y="237827"/>
                    <a:pt x="92513" y="240186"/>
                  </a:cubicBezTo>
                  <a:cubicBezTo>
                    <a:pt x="94639" y="240186"/>
                    <a:pt x="92513" y="240186"/>
                    <a:pt x="90863" y="243018"/>
                  </a:cubicBezTo>
                  <a:lnTo>
                    <a:pt x="87559" y="243018"/>
                  </a:lnTo>
                  <a:cubicBezTo>
                    <a:pt x="87559" y="243018"/>
                    <a:pt x="90627" y="243018"/>
                    <a:pt x="87559" y="244907"/>
                  </a:cubicBezTo>
                  <a:cubicBezTo>
                    <a:pt x="90390" y="244199"/>
                    <a:pt x="93222" y="243254"/>
                    <a:pt x="96054" y="242076"/>
                  </a:cubicBezTo>
                  <a:lnTo>
                    <a:pt x="94403" y="243962"/>
                  </a:lnTo>
                  <a:cubicBezTo>
                    <a:pt x="97707" y="243962"/>
                    <a:pt x="94403" y="242076"/>
                    <a:pt x="99594" y="240422"/>
                  </a:cubicBezTo>
                  <a:cubicBezTo>
                    <a:pt x="104784" y="238772"/>
                    <a:pt x="99594" y="240422"/>
                    <a:pt x="97940" y="240422"/>
                  </a:cubicBezTo>
                  <a:cubicBezTo>
                    <a:pt x="96290" y="240422"/>
                    <a:pt x="97940" y="240422"/>
                    <a:pt x="100539" y="240422"/>
                  </a:cubicBezTo>
                  <a:cubicBezTo>
                    <a:pt x="99121" y="240658"/>
                    <a:pt x="97940" y="241131"/>
                    <a:pt x="96762" y="242076"/>
                  </a:cubicBezTo>
                  <a:cubicBezTo>
                    <a:pt x="97940" y="241839"/>
                    <a:pt x="99121" y="241839"/>
                    <a:pt x="100302" y="242076"/>
                  </a:cubicBezTo>
                  <a:cubicBezTo>
                    <a:pt x="98885" y="242076"/>
                    <a:pt x="96998" y="244199"/>
                    <a:pt x="100302" y="242076"/>
                  </a:cubicBezTo>
                  <a:cubicBezTo>
                    <a:pt x="103606" y="239953"/>
                    <a:pt x="97940" y="242076"/>
                    <a:pt x="98177" y="243490"/>
                  </a:cubicBezTo>
                  <a:cubicBezTo>
                    <a:pt x="98413" y="244907"/>
                    <a:pt x="98177" y="243490"/>
                    <a:pt x="96054" y="243490"/>
                  </a:cubicBezTo>
                  <a:cubicBezTo>
                    <a:pt x="93931" y="243490"/>
                    <a:pt x="96054" y="243490"/>
                    <a:pt x="96054" y="243490"/>
                  </a:cubicBezTo>
                  <a:lnTo>
                    <a:pt x="92041" y="244907"/>
                  </a:lnTo>
                  <a:cubicBezTo>
                    <a:pt x="92041" y="244907"/>
                    <a:pt x="95817" y="244907"/>
                    <a:pt x="94167" y="244907"/>
                  </a:cubicBezTo>
                  <a:cubicBezTo>
                    <a:pt x="95109" y="244671"/>
                    <a:pt x="96054" y="244435"/>
                    <a:pt x="96762" y="243726"/>
                  </a:cubicBezTo>
                  <a:cubicBezTo>
                    <a:pt x="96762" y="243726"/>
                    <a:pt x="96762" y="243726"/>
                    <a:pt x="99594" y="243726"/>
                  </a:cubicBezTo>
                  <a:cubicBezTo>
                    <a:pt x="102425" y="243726"/>
                    <a:pt x="97471" y="243726"/>
                    <a:pt x="99594" y="243726"/>
                  </a:cubicBezTo>
                  <a:cubicBezTo>
                    <a:pt x="101717" y="243726"/>
                    <a:pt x="101008" y="243726"/>
                    <a:pt x="101953" y="243726"/>
                  </a:cubicBezTo>
                  <a:cubicBezTo>
                    <a:pt x="102898" y="243726"/>
                    <a:pt x="101953" y="243726"/>
                    <a:pt x="101953" y="243726"/>
                  </a:cubicBezTo>
                  <a:cubicBezTo>
                    <a:pt x="101953" y="243726"/>
                    <a:pt x="99830" y="243726"/>
                    <a:pt x="98885" y="243726"/>
                  </a:cubicBezTo>
                  <a:cubicBezTo>
                    <a:pt x="97940" y="243726"/>
                    <a:pt x="98885" y="243726"/>
                    <a:pt x="98885" y="243726"/>
                  </a:cubicBezTo>
                  <a:cubicBezTo>
                    <a:pt x="101953" y="243726"/>
                    <a:pt x="100539" y="243726"/>
                    <a:pt x="98885" y="246322"/>
                  </a:cubicBezTo>
                  <a:lnTo>
                    <a:pt x="101481" y="246322"/>
                  </a:lnTo>
                  <a:lnTo>
                    <a:pt x="103840" y="244907"/>
                  </a:lnTo>
                  <a:cubicBezTo>
                    <a:pt x="103134" y="244671"/>
                    <a:pt x="102662" y="244671"/>
                    <a:pt x="101953" y="244907"/>
                  </a:cubicBezTo>
                  <a:cubicBezTo>
                    <a:pt x="101953" y="244907"/>
                    <a:pt x="103370" y="242784"/>
                    <a:pt x="104312" y="241839"/>
                  </a:cubicBezTo>
                  <a:cubicBezTo>
                    <a:pt x="105257" y="240895"/>
                    <a:pt x="102662" y="243726"/>
                    <a:pt x="104312" y="243726"/>
                  </a:cubicBezTo>
                  <a:lnTo>
                    <a:pt x="106202" y="242076"/>
                  </a:lnTo>
                  <a:cubicBezTo>
                    <a:pt x="106202" y="242076"/>
                    <a:pt x="106202" y="243254"/>
                    <a:pt x="107852" y="242076"/>
                  </a:cubicBezTo>
                  <a:cubicBezTo>
                    <a:pt x="106671" y="242548"/>
                    <a:pt x="105729" y="243018"/>
                    <a:pt x="104784" y="243490"/>
                  </a:cubicBezTo>
                  <a:lnTo>
                    <a:pt x="104784" y="243490"/>
                  </a:lnTo>
                  <a:cubicBezTo>
                    <a:pt x="104076" y="243726"/>
                    <a:pt x="103606" y="243726"/>
                    <a:pt x="102898" y="243490"/>
                  </a:cubicBezTo>
                  <a:cubicBezTo>
                    <a:pt x="102898" y="243490"/>
                    <a:pt x="102898" y="243490"/>
                    <a:pt x="102898" y="243490"/>
                  </a:cubicBezTo>
                  <a:cubicBezTo>
                    <a:pt x="105257" y="243490"/>
                    <a:pt x="102898" y="243490"/>
                    <a:pt x="106202" y="243490"/>
                  </a:cubicBezTo>
                  <a:cubicBezTo>
                    <a:pt x="105021" y="244199"/>
                    <a:pt x="103606" y="244671"/>
                    <a:pt x="102189" y="245143"/>
                  </a:cubicBezTo>
                  <a:cubicBezTo>
                    <a:pt x="103606" y="245143"/>
                    <a:pt x="102189" y="245143"/>
                    <a:pt x="102189" y="247030"/>
                  </a:cubicBezTo>
                  <a:cubicBezTo>
                    <a:pt x="102189" y="248917"/>
                    <a:pt x="102189" y="247030"/>
                    <a:pt x="102189" y="247030"/>
                  </a:cubicBezTo>
                  <a:cubicBezTo>
                    <a:pt x="102189" y="247030"/>
                    <a:pt x="102189" y="247030"/>
                    <a:pt x="100539" y="247030"/>
                  </a:cubicBezTo>
                  <a:cubicBezTo>
                    <a:pt x="98885" y="247030"/>
                    <a:pt x="100539" y="247030"/>
                    <a:pt x="100539" y="248917"/>
                  </a:cubicBezTo>
                  <a:lnTo>
                    <a:pt x="104076" y="248917"/>
                  </a:lnTo>
                  <a:cubicBezTo>
                    <a:pt x="104076" y="248917"/>
                    <a:pt x="104076" y="248917"/>
                    <a:pt x="106438" y="248917"/>
                  </a:cubicBezTo>
                  <a:cubicBezTo>
                    <a:pt x="108797" y="248917"/>
                    <a:pt x="105021" y="248917"/>
                    <a:pt x="104312" y="248917"/>
                  </a:cubicBezTo>
                  <a:cubicBezTo>
                    <a:pt x="103606" y="248917"/>
                    <a:pt x="104312" y="248917"/>
                    <a:pt x="104312" y="248917"/>
                  </a:cubicBezTo>
                  <a:lnTo>
                    <a:pt x="106202" y="248917"/>
                  </a:lnTo>
                  <a:cubicBezTo>
                    <a:pt x="105021" y="248917"/>
                    <a:pt x="103606" y="248917"/>
                    <a:pt x="102189" y="248917"/>
                  </a:cubicBezTo>
                  <a:cubicBezTo>
                    <a:pt x="100772" y="248917"/>
                    <a:pt x="104784" y="247503"/>
                    <a:pt x="102189" y="248917"/>
                  </a:cubicBezTo>
                  <a:cubicBezTo>
                    <a:pt x="99594" y="250334"/>
                    <a:pt x="100539" y="248917"/>
                    <a:pt x="102189" y="248917"/>
                  </a:cubicBezTo>
                  <a:lnTo>
                    <a:pt x="99830" y="250098"/>
                  </a:lnTo>
                  <a:cubicBezTo>
                    <a:pt x="101244" y="250098"/>
                    <a:pt x="102898" y="250098"/>
                    <a:pt x="99830" y="250098"/>
                  </a:cubicBezTo>
                  <a:cubicBezTo>
                    <a:pt x="96762" y="250098"/>
                    <a:pt x="99830" y="250098"/>
                    <a:pt x="99830" y="250098"/>
                  </a:cubicBezTo>
                  <a:cubicBezTo>
                    <a:pt x="99830" y="250098"/>
                    <a:pt x="99830" y="250098"/>
                    <a:pt x="99830" y="251515"/>
                  </a:cubicBezTo>
                  <a:cubicBezTo>
                    <a:pt x="99830" y="252930"/>
                    <a:pt x="99830" y="251515"/>
                    <a:pt x="101717" y="251515"/>
                  </a:cubicBezTo>
                  <a:cubicBezTo>
                    <a:pt x="103606" y="251515"/>
                    <a:pt x="104312" y="249862"/>
                    <a:pt x="101717" y="251515"/>
                  </a:cubicBezTo>
                  <a:cubicBezTo>
                    <a:pt x="103606" y="251515"/>
                    <a:pt x="104312" y="251515"/>
                    <a:pt x="105493" y="249626"/>
                  </a:cubicBezTo>
                  <a:cubicBezTo>
                    <a:pt x="106671" y="247739"/>
                    <a:pt x="105493" y="249626"/>
                    <a:pt x="105493" y="249626"/>
                  </a:cubicBezTo>
                  <a:cubicBezTo>
                    <a:pt x="105493" y="249626"/>
                    <a:pt x="106907" y="249626"/>
                    <a:pt x="108561" y="248211"/>
                  </a:cubicBezTo>
                  <a:cubicBezTo>
                    <a:pt x="110211" y="246794"/>
                    <a:pt x="108561" y="248211"/>
                    <a:pt x="108561" y="248211"/>
                  </a:cubicBezTo>
                  <a:cubicBezTo>
                    <a:pt x="108561" y="248211"/>
                    <a:pt x="108561" y="248211"/>
                    <a:pt x="106671" y="248211"/>
                  </a:cubicBezTo>
                  <a:cubicBezTo>
                    <a:pt x="104784" y="248211"/>
                    <a:pt x="106671" y="248211"/>
                    <a:pt x="104784" y="248211"/>
                  </a:cubicBezTo>
                  <a:cubicBezTo>
                    <a:pt x="102898" y="248211"/>
                    <a:pt x="106438" y="248211"/>
                    <a:pt x="104784" y="248211"/>
                  </a:cubicBezTo>
                  <a:cubicBezTo>
                    <a:pt x="103134" y="248211"/>
                    <a:pt x="106907" y="248211"/>
                    <a:pt x="107616" y="248211"/>
                  </a:cubicBezTo>
                  <a:cubicBezTo>
                    <a:pt x="108325" y="248211"/>
                    <a:pt x="107616" y="248211"/>
                    <a:pt x="107616" y="248211"/>
                  </a:cubicBezTo>
                  <a:cubicBezTo>
                    <a:pt x="107616" y="248211"/>
                    <a:pt x="110448" y="248211"/>
                    <a:pt x="109739" y="248211"/>
                  </a:cubicBezTo>
                  <a:cubicBezTo>
                    <a:pt x="109033" y="248211"/>
                    <a:pt x="112101" y="246558"/>
                    <a:pt x="111156" y="246558"/>
                  </a:cubicBezTo>
                  <a:cubicBezTo>
                    <a:pt x="114224" y="245143"/>
                    <a:pt x="111156" y="245380"/>
                    <a:pt x="115169" y="243962"/>
                  </a:cubicBezTo>
                  <a:cubicBezTo>
                    <a:pt x="115169" y="243962"/>
                    <a:pt x="112807" y="243962"/>
                    <a:pt x="112807" y="243962"/>
                  </a:cubicBezTo>
                  <a:cubicBezTo>
                    <a:pt x="113515" y="243726"/>
                    <a:pt x="113988" y="243726"/>
                    <a:pt x="114696" y="243962"/>
                  </a:cubicBezTo>
                  <a:cubicBezTo>
                    <a:pt x="117056" y="242548"/>
                    <a:pt x="114696" y="243962"/>
                    <a:pt x="116583" y="242076"/>
                  </a:cubicBezTo>
                  <a:cubicBezTo>
                    <a:pt x="118470" y="240186"/>
                    <a:pt x="114933" y="242076"/>
                    <a:pt x="114933" y="242076"/>
                  </a:cubicBezTo>
                  <a:cubicBezTo>
                    <a:pt x="114933" y="242076"/>
                    <a:pt x="114933" y="242076"/>
                    <a:pt x="113043" y="242076"/>
                  </a:cubicBezTo>
                  <a:cubicBezTo>
                    <a:pt x="111156" y="242076"/>
                    <a:pt x="115405" y="242076"/>
                    <a:pt x="114460" y="242076"/>
                  </a:cubicBezTo>
                  <a:cubicBezTo>
                    <a:pt x="113515" y="242076"/>
                    <a:pt x="114460" y="242076"/>
                    <a:pt x="116347" y="242076"/>
                  </a:cubicBezTo>
                  <a:cubicBezTo>
                    <a:pt x="118237" y="242076"/>
                    <a:pt x="116347" y="242076"/>
                    <a:pt x="118470" y="239717"/>
                  </a:cubicBezTo>
                  <a:cubicBezTo>
                    <a:pt x="114460" y="241131"/>
                    <a:pt x="120360" y="239717"/>
                    <a:pt x="116819" y="239717"/>
                  </a:cubicBezTo>
                  <a:cubicBezTo>
                    <a:pt x="119179" y="239717"/>
                    <a:pt x="116819" y="239717"/>
                    <a:pt x="119415" y="238299"/>
                  </a:cubicBezTo>
                  <a:cubicBezTo>
                    <a:pt x="122010" y="236885"/>
                    <a:pt x="119415" y="238299"/>
                    <a:pt x="119415" y="239717"/>
                  </a:cubicBezTo>
                  <a:cubicBezTo>
                    <a:pt x="122719" y="239717"/>
                    <a:pt x="119415" y="239717"/>
                    <a:pt x="119415" y="241839"/>
                  </a:cubicBezTo>
                  <a:cubicBezTo>
                    <a:pt x="120596" y="241603"/>
                    <a:pt x="121774" y="241603"/>
                    <a:pt x="122955" y="241839"/>
                  </a:cubicBezTo>
                  <a:cubicBezTo>
                    <a:pt x="119179" y="241839"/>
                    <a:pt x="128146" y="237118"/>
                    <a:pt x="120832" y="239008"/>
                  </a:cubicBezTo>
                  <a:cubicBezTo>
                    <a:pt x="120832" y="239008"/>
                    <a:pt x="120832" y="239008"/>
                    <a:pt x="120832" y="236885"/>
                  </a:cubicBezTo>
                  <a:lnTo>
                    <a:pt x="119415" y="236885"/>
                  </a:lnTo>
                  <a:lnTo>
                    <a:pt x="117056" y="236885"/>
                  </a:lnTo>
                  <a:cubicBezTo>
                    <a:pt x="117056" y="236885"/>
                    <a:pt x="117056" y="236885"/>
                    <a:pt x="117056" y="236885"/>
                  </a:cubicBezTo>
                  <a:cubicBezTo>
                    <a:pt x="117056" y="236885"/>
                    <a:pt x="117056" y="236885"/>
                    <a:pt x="118942" y="236885"/>
                  </a:cubicBezTo>
                  <a:cubicBezTo>
                    <a:pt x="120832" y="236885"/>
                    <a:pt x="118942" y="236885"/>
                    <a:pt x="120832" y="235468"/>
                  </a:cubicBezTo>
                  <a:lnTo>
                    <a:pt x="119179" y="235468"/>
                  </a:lnTo>
                  <a:lnTo>
                    <a:pt x="119179" y="235468"/>
                  </a:lnTo>
                  <a:cubicBezTo>
                    <a:pt x="120123" y="235232"/>
                    <a:pt x="120832" y="235232"/>
                    <a:pt x="121774" y="235468"/>
                  </a:cubicBezTo>
                  <a:cubicBezTo>
                    <a:pt x="121774" y="235468"/>
                    <a:pt x="118000" y="235468"/>
                    <a:pt x="119415" y="235468"/>
                  </a:cubicBezTo>
                  <a:cubicBezTo>
                    <a:pt x="118706" y="235232"/>
                    <a:pt x="118237" y="235232"/>
                    <a:pt x="117528" y="235468"/>
                  </a:cubicBezTo>
                  <a:cubicBezTo>
                    <a:pt x="117528" y="235468"/>
                    <a:pt x="117528" y="235468"/>
                    <a:pt x="117528" y="235468"/>
                  </a:cubicBezTo>
                  <a:cubicBezTo>
                    <a:pt x="119651" y="234759"/>
                    <a:pt x="121538" y="233581"/>
                    <a:pt x="123191" y="231928"/>
                  </a:cubicBezTo>
                  <a:cubicBezTo>
                    <a:pt x="123191" y="231928"/>
                    <a:pt x="122010" y="234053"/>
                    <a:pt x="124842" y="231928"/>
                  </a:cubicBezTo>
                  <a:cubicBezTo>
                    <a:pt x="127673" y="229805"/>
                    <a:pt x="124842" y="233345"/>
                    <a:pt x="124842" y="233817"/>
                  </a:cubicBezTo>
                  <a:cubicBezTo>
                    <a:pt x="124842" y="234287"/>
                    <a:pt x="124842" y="233817"/>
                    <a:pt x="126259" y="232164"/>
                  </a:cubicBezTo>
                  <a:cubicBezTo>
                    <a:pt x="127673" y="230513"/>
                    <a:pt x="126259" y="232164"/>
                    <a:pt x="128618" y="232164"/>
                  </a:cubicBezTo>
                  <a:cubicBezTo>
                    <a:pt x="125314" y="233581"/>
                    <a:pt x="128618" y="232164"/>
                    <a:pt x="124842" y="234287"/>
                  </a:cubicBezTo>
                  <a:cubicBezTo>
                    <a:pt x="126259" y="234053"/>
                    <a:pt x="127909" y="233581"/>
                    <a:pt x="129090" y="232636"/>
                  </a:cubicBezTo>
                  <a:cubicBezTo>
                    <a:pt x="129090" y="232636"/>
                    <a:pt x="127437" y="232636"/>
                    <a:pt x="126967" y="234053"/>
                  </a:cubicBezTo>
                  <a:lnTo>
                    <a:pt x="129090" y="234053"/>
                  </a:lnTo>
                  <a:lnTo>
                    <a:pt x="126731" y="234053"/>
                  </a:lnTo>
                  <a:cubicBezTo>
                    <a:pt x="128618" y="234053"/>
                    <a:pt x="126731" y="234053"/>
                    <a:pt x="126731" y="234053"/>
                  </a:cubicBezTo>
                  <a:cubicBezTo>
                    <a:pt x="126731" y="234053"/>
                    <a:pt x="126731" y="234053"/>
                    <a:pt x="128382" y="234053"/>
                  </a:cubicBezTo>
                  <a:cubicBezTo>
                    <a:pt x="130035" y="234053"/>
                    <a:pt x="126495" y="234053"/>
                    <a:pt x="125786" y="234053"/>
                  </a:cubicBezTo>
                  <a:cubicBezTo>
                    <a:pt x="125078" y="234053"/>
                    <a:pt x="125786" y="232400"/>
                    <a:pt x="123663" y="234053"/>
                  </a:cubicBezTo>
                  <a:lnTo>
                    <a:pt x="125314" y="234053"/>
                  </a:lnTo>
                  <a:lnTo>
                    <a:pt x="123663" y="234053"/>
                  </a:lnTo>
                  <a:cubicBezTo>
                    <a:pt x="125550" y="234053"/>
                    <a:pt x="125550" y="234053"/>
                    <a:pt x="123663" y="234053"/>
                  </a:cubicBezTo>
                  <a:cubicBezTo>
                    <a:pt x="121774" y="234053"/>
                    <a:pt x="126495" y="234053"/>
                    <a:pt x="128146" y="234053"/>
                  </a:cubicBezTo>
                  <a:lnTo>
                    <a:pt x="128146" y="234053"/>
                  </a:lnTo>
                  <a:cubicBezTo>
                    <a:pt x="127204" y="234287"/>
                    <a:pt x="126023" y="234287"/>
                    <a:pt x="125078" y="234053"/>
                  </a:cubicBezTo>
                  <a:cubicBezTo>
                    <a:pt x="123427" y="234053"/>
                    <a:pt x="125078" y="234053"/>
                    <a:pt x="123663" y="234053"/>
                  </a:cubicBezTo>
                  <a:lnTo>
                    <a:pt x="125314" y="234053"/>
                  </a:lnTo>
                  <a:cubicBezTo>
                    <a:pt x="125314" y="234053"/>
                    <a:pt x="122719" y="235940"/>
                    <a:pt x="125314" y="234053"/>
                  </a:cubicBezTo>
                  <a:cubicBezTo>
                    <a:pt x="125314" y="235468"/>
                    <a:pt x="125314" y="235704"/>
                    <a:pt x="123191" y="237355"/>
                  </a:cubicBezTo>
                  <a:cubicBezTo>
                    <a:pt x="125314" y="237355"/>
                    <a:pt x="123191" y="237355"/>
                    <a:pt x="123191" y="237355"/>
                  </a:cubicBezTo>
                  <a:cubicBezTo>
                    <a:pt x="124369" y="237118"/>
                    <a:pt x="125550" y="237118"/>
                    <a:pt x="126731" y="237355"/>
                  </a:cubicBezTo>
                  <a:lnTo>
                    <a:pt x="129799" y="235468"/>
                  </a:lnTo>
                  <a:lnTo>
                    <a:pt x="126731" y="235468"/>
                  </a:lnTo>
                  <a:cubicBezTo>
                    <a:pt x="126731" y="235468"/>
                    <a:pt x="126731" y="235468"/>
                    <a:pt x="125314" y="235468"/>
                  </a:cubicBezTo>
                  <a:cubicBezTo>
                    <a:pt x="126731" y="235232"/>
                    <a:pt x="128146" y="235232"/>
                    <a:pt x="129563" y="235468"/>
                  </a:cubicBezTo>
                  <a:cubicBezTo>
                    <a:pt x="129563" y="235468"/>
                    <a:pt x="129563" y="235468"/>
                    <a:pt x="131450" y="233817"/>
                  </a:cubicBezTo>
                  <a:cubicBezTo>
                    <a:pt x="133336" y="232164"/>
                    <a:pt x="129090" y="233817"/>
                    <a:pt x="131450" y="231928"/>
                  </a:cubicBezTo>
                  <a:cubicBezTo>
                    <a:pt x="133809" y="230041"/>
                    <a:pt x="131450" y="231928"/>
                    <a:pt x="133103" y="231928"/>
                  </a:cubicBezTo>
                  <a:cubicBezTo>
                    <a:pt x="134754" y="231928"/>
                    <a:pt x="133103" y="231928"/>
                    <a:pt x="134754" y="230513"/>
                  </a:cubicBezTo>
                  <a:cubicBezTo>
                    <a:pt x="136404" y="229096"/>
                    <a:pt x="133103" y="230513"/>
                    <a:pt x="134754" y="230513"/>
                  </a:cubicBezTo>
                  <a:cubicBezTo>
                    <a:pt x="131922" y="230513"/>
                    <a:pt x="136168" y="228624"/>
                    <a:pt x="134754" y="228387"/>
                  </a:cubicBezTo>
                  <a:cubicBezTo>
                    <a:pt x="135462" y="228154"/>
                    <a:pt x="136404" y="228154"/>
                    <a:pt x="137113" y="228387"/>
                  </a:cubicBezTo>
                  <a:cubicBezTo>
                    <a:pt x="138530" y="228387"/>
                    <a:pt x="137113" y="228387"/>
                    <a:pt x="137113" y="228387"/>
                  </a:cubicBezTo>
                  <a:lnTo>
                    <a:pt x="132867" y="230513"/>
                  </a:lnTo>
                  <a:lnTo>
                    <a:pt x="130977" y="230513"/>
                  </a:lnTo>
                  <a:cubicBezTo>
                    <a:pt x="130977" y="230513"/>
                    <a:pt x="130977" y="230513"/>
                    <a:pt x="130977" y="230513"/>
                  </a:cubicBezTo>
                  <a:cubicBezTo>
                    <a:pt x="130977" y="230513"/>
                    <a:pt x="132631" y="230513"/>
                    <a:pt x="133336" y="230513"/>
                  </a:cubicBezTo>
                  <a:lnTo>
                    <a:pt x="131213" y="230513"/>
                  </a:lnTo>
                  <a:cubicBezTo>
                    <a:pt x="131213" y="230513"/>
                    <a:pt x="131213" y="230513"/>
                    <a:pt x="131213" y="230513"/>
                  </a:cubicBezTo>
                  <a:cubicBezTo>
                    <a:pt x="131213" y="230513"/>
                    <a:pt x="131213" y="230513"/>
                    <a:pt x="133573" y="230513"/>
                  </a:cubicBezTo>
                  <a:cubicBezTo>
                    <a:pt x="135935" y="230513"/>
                    <a:pt x="133573" y="230513"/>
                    <a:pt x="133573" y="230513"/>
                  </a:cubicBezTo>
                  <a:cubicBezTo>
                    <a:pt x="133573" y="230513"/>
                    <a:pt x="133573" y="224378"/>
                    <a:pt x="136640" y="220601"/>
                  </a:cubicBezTo>
                  <a:cubicBezTo>
                    <a:pt x="133336" y="220601"/>
                    <a:pt x="134990" y="220601"/>
                    <a:pt x="136640" y="218951"/>
                  </a:cubicBezTo>
                  <a:lnTo>
                    <a:pt x="131450" y="220838"/>
                  </a:lnTo>
                  <a:cubicBezTo>
                    <a:pt x="131450" y="220838"/>
                    <a:pt x="133809" y="219420"/>
                    <a:pt x="131450" y="219420"/>
                  </a:cubicBezTo>
                  <a:lnTo>
                    <a:pt x="132867" y="219420"/>
                  </a:lnTo>
                  <a:cubicBezTo>
                    <a:pt x="132867" y="219420"/>
                    <a:pt x="131450" y="219420"/>
                    <a:pt x="132867" y="219420"/>
                  </a:cubicBezTo>
                  <a:cubicBezTo>
                    <a:pt x="134281" y="219420"/>
                    <a:pt x="134990" y="217534"/>
                    <a:pt x="137821" y="215647"/>
                  </a:cubicBezTo>
                  <a:cubicBezTo>
                    <a:pt x="140653" y="213757"/>
                    <a:pt x="136404" y="215647"/>
                    <a:pt x="135698" y="215647"/>
                  </a:cubicBezTo>
                  <a:cubicBezTo>
                    <a:pt x="134990" y="215647"/>
                    <a:pt x="135698" y="215647"/>
                    <a:pt x="137113" y="213993"/>
                  </a:cubicBezTo>
                  <a:lnTo>
                    <a:pt x="134990" y="213993"/>
                  </a:lnTo>
                  <a:cubicBezTo>
                    <a:pt x="134990" y="213993"/>
                    <a:pt x="134990" y="213993"/>
                    <a:pt x="134990" y="213993"/>
                  </a:cubicBezTo>
                  <a:lnTo>
                    <a:pt x="132631" y="213993"/>
                  </a:lnTo>
                  <a:cubicBezTo>
                    <a:pt x="132631" y="213993"/>
                    <a:pt x="134754" y="213993"/>
                    <a:pt x="132631" y="213993"/>
                  </a:cubicBezTo>
                  <a:lnTo>
                    <a:pt x="134990" y="213993"/>
                  </a:lnTo>
                  <a:cubicBezTo>
                    <a:pt x="134990" y="212579"/>
                    <a:pt x="137113" y="212343"/>
                    <a:pt x="134990" y="211398"/>
                  </a:cubicBezTo>
                  <a:lnTo>
                    <a:pt x="136876" y="211398"/>
                  </a:lnTo>
                  <a:cubicBezTo>
                    <a:pt x="134517" y="211398"/>
                    <a:pt x="136876" y="209748"/>
                    <a:pt x="134990" y="209511"/>
                  </a:cubicBezTo>
                  <a:lnTo>
                    <a:pt x="136404" y="209511"/>
                  </a:lnTo>
                  <a:lnTo>
                    <a:pt x="133573" y="209511"/>
                  </a:lnTo>
                  <a:cubicBezTo>
                    <a:pt x="134281" y="209275"/>
                    <a:pt x="135226" y="209275"/>
                    <a:pt x="135935" y="209511"/>
                  </a:cubicBezTo>
                  <a:cubicBezTo>
                    <a:pt x="135935" y="209511"/>
                    <a:pt x="138766" y="205971"/>
                    <a:pt x="134517" y="206444"/>
                  </a:cubicBezTo>
                  <a:cubicBezTo>
                    <a:pt x="134517" y="206444"/>
                    <a:pt x="136404" y="206444"/>
                    <a:pt x="137113" y="206444"/>
                  </a:cubicBezTo>
                  <a:cubicBezTo>
                    <a:pt x="137821" y="206444"/>
                    <a:pt x="137113" y="206444"/>
                    <a:pt x="137113" y="206444"/>
                  </a:cubicBezTo>
                  <a:cubicBezTo>
                    <a:pt x="137113" y="206444"/>
                    <a:pt x="133809" y="206444"/>
                    <a:pt x="135462" y="203848"/>
                  </a:cubicBezTo>
                  <a:cubicBezTo>
                    <a:pt x="137113" y="201253"/>
                    <a:pt x="135462" y="203848"/>
                    <a:pt x="132394" y="205263"/>
                  </a:cubicBezTo>
                  <a:cubicBezTo>
                    <a:pt x="129327" y="206680"/>
                    <a:pt x="135226" y="203140"/>
                    <a:pt x="134517" y="203140"/>
                  </a:cubicBezTo>
                  <a:cubicBezTo>
                    <a:pt x="133809" y="203140"/>
                    <a:pt x="134517" y="203140"/>
                    <a:pt x="134517" y="203140"/>
                  </a:cubicBezTo>
                  <a:cubicBezTo>
                    <a:pt x="134517" y="203140"/>
                    <a:pt x="134517" y="203140"/>
                    <a:pt x="133336" y="203140"/>
                  </a:cubicBezTo>
                  <a:lnTo>
                    <a:pt x="137113" y="201722"/>
                  </a:lnTo>
                  <a:cubicBezTo>
                    <a:pt x="137113" y="201722"/>
                    <a:pt x="133336" y="201722"/>
                    <a:pt x="134754" y="199836"/>
                  </a:cubicBezTo>
                  <a:lnTo>
                    <a:pt x="136168" y="199836"/>
                  </a:lnTo>
                  <a:lnTo>
                    <a:pt x="136168" y="199836"/>
                  </a:lnTo>
                  <a:cubicBezTo>
                    <a:pt x="134754" y="199836"/>
                    <a:pt x="134517" y="199836"/>
                    <a:pt x="133809" y="199836"/>
                  </a:cubicBezTo>
                  <a:lnTo>
                    <a:pt x="135935" y="199836"/>
                  </a:lnTo>
                  <a:cubicBezTo>
                    <a:pt x="135935" y="199836"/>
                    <a:pt x="135935" y="199836"/>
                    <a:pt x="135935" y="199836"/>
                  </a:cubicBezTo>
                  <a:cubicBezTo>
                    <a:pt x="135935" y="199836"/>
                    <a:pt x="135935" y="199836"/>
                    <a:pt x="135935" y="199836"/>
                  </a:cubicBezTo>
                  <a:cubicBezTo>
                    <a:pt x="135935" y="199836"/>
                    <a:pt x="135935" y="199836"/>
                    <a:pt x="133103" y="199836"/>
                  </a:cubicBezTo>
                  <a:cubicBezTo>
                    <a:pt x="134045" y="199127"/>
                    <a:pt x="134990" y="198657"/>
                    <a:pt x="136168" y="198657"/>
                  </a:cubicBezTo>
                  <a:cubicBezTo>
                    <a:pt x="136168" y="198657"/>
                    <a:pt x="132631" y="198657"/>
                    <a:pt x="133809" y="198657"/>
                  </a:cubicBezTo>
                  <a:cubicBezTo>
                    <a:pt x="134990" y="198657"/>
                    <a:pt x="136168" y="198657"/>
                    <a:pt x="133809" y="198657"/>
                  </a:cubicBezTo>
                  <a:cubicBezTo>
                    <a:pt x="131450" y="198657"/>
                    <a:pt x="135935" y="197240"/>
                    <a:pt x="135698" y="196768"/>
                  </a:cubicBezTo>
                  <a:cubicBezTo>
                    <a:pt x="136168" y="197004"/>
                    <a:pt x="136876" y="197004"/>
                    <a:pt x="137349" y="196768"/>
                  </a:cubicBezTo>
                  <a:cubicBezTo>
                    <a:pt x="137349" y="196768"/>
                    <a:pt x="137349" y="196768"/>
                    <a:pt x="137349" y="196768"/>
                  </a:cubicBezTo>
                  <a:cubicBezTo>
                    <a:pt x="137349" y="196768"/>
                    <a:pt x="137349" y="196768"/>
                    <a:pt x="137349" y="196768"/>
                  </a:cubicBezTo>
                  <a:cubicBezTo>
                    <a:pt x="137349" y="196768"/>
                    <a:pt x="134517" y="196768"/>
                    <a:pt x="135462" y="196768"/>
                  </a:cubicBezTo>
                  <a:cubicBezTo>
                    <a:pt x="136404" y="196768"/>
                    <a:pt x="135462" y="196768"/>
                    <a:pt x="135462" y="196768"/>
                  </a:cubicBezTo>
                  <a:cubicBezTo>
                    <a:pt x="134281" y="196532"/>
                    <a:pt x="133336" y="196532"/>
                    <a:pt x="132158" y="196768"/>
                  </a:cubicBezTo>
                  <a:cubicBezTo>
                    <a:pt x="132158" y="196768"/>
                    <a:pt x="134281" y="196768"/>
                    <a:pt x="135226" y="195353"/>
                  </a:cubicBezTo>
                  <a:cubicBezTo>
                    <a:pt x="136168" y="193936"/>
                    <a:pt x="133809" y="195353"/>
                    <a:pt x="131922" y="195353"/>
                  </a:cubicBezTo>
                  <a:cubicBezTo>
                    <a:pt x="130035" y="195353"/>
                    <a:pt x="131922" y="192991"/>
                    <a:pt x="131922" y="192991"/>
                  </a:cubicBezTo>
                  <a:lnTo>
                    <a:pt x="129090" y="192991"/>
                  </a:lnTo>
                  <a:cubicBezTo>
                    <a:pt x="131213" y="192991"/>
                    <a:pt x="132394" y="192991"/>
                    <a:pt x="132867" y="190869"/>
                  </a:cubicBezTo>
                  <a:cubicBezTo>
                    <a:pt x="133336" y="188746"/>
                    <a:pt x="132867" y="190869"/>
                    <a:pt x="132867" y="190869"/>
                  </a:cubicBezTo>
                  <a:cubicBezTo>
                    <a:pt x="132867" y="190869"/>
                    <a:pt x="132867" y="190869"/>
                    <a:pt x="132867" y="189454"/>
                  </a:cubicBezTo>
                  <a:cubicBezTo>
                    <a:pt x="132867" y="188037"/>
                    <a:pt x="132867" y="189454"/>
                    <a:pt x="130977" y="189454"/>
                  </a:cubicBezTo>
                  <a:cubicBezTo>
                    <a:pt x="129090" y="189454"/>
                    <a:pt x="130977" y="189454"/>
                    <a:pt x="133103" y="187801"/>
                  </a:cubicBezTo>
                  <a:lnTo>
                    <a:pt x="130269" y="187801"/>
                  </a:lnTo>
                  <a:cubicBezTo>
                    <a:pt x="130269" y="187801"/>
                    <a:pt x="133573" y="185678"/>
                    <a:pt x="130269" y="187801"/>
                  </a:cubicBezTo>
                  <a:cubicBezTo>
                    <a:pt x="130269" y="187801"/>
                    <a:pt x="131686" y="187801"/>
                    <a:pt x="132394" y="186386"/>
                  </a:cubicBezTo>
                  <a:cubicBezTo>
                    <a:pt x="133103" y="184969"/>
                    <a:pt x="132394" y="186386"/>
                    <a:pt x="132394" y="186386"/>
                  </a:cubicBezTo>
                  <a:cubicBezTo>
                    <a:pt x="132394" y="186386"/>
                    <a:pt x="132394" y="182846"/>
                    <a:pt x="132394" y="180723"/>
                  </a:cubicBezTo>
                  <a:lnTo>
                    <a:pt x="135462" y="180723"/>
                  </a:lnTo>
                  <a:cubicBezTo>
                    <a:pt x="135462" y="180723"/>
                    <a:pt x="135462" y="180723"/>
                    <a:pt x="135462" y="180723"/>
                  </a:cubicBezTo>
                  <a:cubicBezTo>
                    <a:pt x="135462" y="180723"/>
                    <a:pt x="133809" y="180723"/>
                    <a:pt x="132867" y="180723"/>
                  </a:cubicBezTo>
                  <a:cubicBezTo>
                    <a:pt x="131922" y="180723"/>
                    <a:pt x="135935" y="176947"/>
                    <a:pt x="130741" y="178361"/>
                  </a:cubicBezTo>
                  <a:cubicBezTo>
                    <a:pt x="132394" y="178361"/>
                    <a:pt x="132158" y="178361"/>
                    <a:pt x="133336" y="178361"/>
                  </a:cubicBezTo>
                  <a:cubicBezTo>
                    <a:pt x="134517" y="178361"/>
                    <a:pt x="133336" y="178361"/>
                    <a:pt x="133336" y="176947"/>
                  </a:cubicBezTo>
                  <a:lnTo>
                    <a:pt x="131450" y="176947"/>
                  </a:lnTo>
                  <a:cubicBezTo>
                    <a:pt x="131450" y="176947"/>
                    <a:pt x="134517" y="173643"/>
                    <a:pt x="131450" y="174824"/>
                  </a:cubicBezTo>
                  <a:cubicBezTo>
                    <a:pt x="132394" y="174352"/>
                    <a:pt x="133103" y="173879"/>
                    <a:pt x="134045" y="173171"/>
                  </a:cubicBezTo>
                  <a:cubicBezTo>
                    <a:pt x="134045" y="173171"/>
                    <a:pt x="131686" y="173171"/>
                    <a:pt x="134045" y="173171"/>
                  </a:cubicBezTo>
                  <a:cubicBezTo>
                    <a:pt x="130035" y="174588"/>
                    <a:pt x="134045" y="171284"/>
                    <a:pt x="131686" y="171756"/>
                  </a:cubicBezTo>
                  <a:lnTo>
                    <a:pt x="133809" y="170575"/>
                  </a:lnTo>
                  <a:cubicBezTo>
                    <a:pt x="133809" y="170575"/>
                    <a:pt x="131450" y="170575"/>
                    <a:pt x="133809" y="168925"/>
                  </a:cubicBezTo>
                  <a:lnTo>
                    <a:pt x="132158" y="168925"/>
                  </a:lnTo>
                  <a:lnTo>
                    <a:pt x="133573" y="168925"/>
                  </a:lnTo>
                  <a:cubicBezTo>
                    <a:pt x="133573" y="168925"/>
                    <a:pt x="132158" y="168925"/>
                    <a:pt x="133573" y="168925"/>
                  </a:cubicBezTo>
                  <a:cubicBezTo>
                    <a:pt x="134990" y="168925"/>
                    <a:pt x="133573" y="168925"/>
                    <a:pt x="133573" y="167507"/>
                  </a:cubicBezTo>
                  <a:cubicBezTo>
                    <a:pt x="133573" y="166093"/>
                    <a:pt x="131922" y="167507"/>
                    <a:pt x="131686" y="167507"/>
                  </a:cubicBezTo>
                  <a:lnTo>
                    <a:pt x="133103" y="167507"/>
                  </a:lnTo>
                  <a:cubicBezTo>
                    <a:pt x="133103" y="167507"/>
                    <a:pt x="133103" y="167507"/>
                    <a:pt x="133103" y="165857"/>
                  </a:cubicBezTo>
                  <a:cubicBezTo>
                    <a:pt x="133103" y="164203"/>
                    <a:pt x="133103" y="165857"/>
                    <a:pt x="135226" y="165857"/>
                  </a:cubicBezTo>
                  <a:cubicBezTo>
                    <a:pt x="137349" y="165857"/>
                    <a:pt x="135226" y="165857"/>
                    <a:pt x="135226" y="165857"/>
                  </a:cubicBezTo>
                  <a:cubicBezTo>
                    <a:pt x="135226" y="165857"/>
                    <a:pt x="136404" y="165857"/>
                    <a:pt x="137113" y="165857"/>
                  </a:cubicBezTo>
                  <a:cubicBezTo>
                    <a:pt x="137821" y="165857"/>
                    <a:pt x="134754" y="167744"/>
                    <a:pt x="137113" y="165857"/>
                  </a:cubicBezTo>
                  <a:cubicBezTo>
                    <a:pt x="139472" y="163967"/>
                    <a:pt x="139708" y="164440"/>
                    <a:pt x="138766" y="164440"/>
                  </a:cubicBezTo>
                  <a:cubicBezTo>
                    <a:pt x="137821" y="164440"/>
                    <a:pt x="140653" y="164440"/>
                    <a:pt x="141125" y="164440"/>
                  </a:cubicBezTo>
                  <a:lnTo>
                    <a:pt x="138530" y="164440"/>
                  </a:lnTo>
                  <a:cubicBezTo>
                    <a:pt x="138530" y="164440"/>
                    <a:pt x="138530" y="164440"/>
                    <a:pt x="140653" y="164440"/>
                  </a:cubicBezTo>
                  <a:cubicBezTo>
                    <a:pt x="142776" y="164440"/>
                    <a:pt x="140653" y="164440"/>
                    <a:pt x="140653" y="165857"/>
                  </a:cubicBezTo>
                  <a:cubicBezTo>
                    <a:pt x="140653" y="167271"/>
                    <a:pt x="138058" y="165857"/>
                    <a:pt x="138530" y="165857"/>
                  </a:cubicBezTo>
                  <a:cubicBezTo>
                    <a:pt x="139002" y="165857"/>
                    <a:pt x="138530" y="165857"/>
                    <a:pt x="136168" y="167035"/>
                  </a:cubicBezTo>
                  <a:cubicBezTo>
                    <a:pt x="133809" y="168216"/>
                    <a:pt x="138530" y="165857"/>
                    <a:pt x="136168" y="167035"/>
                  </a:cubicBezTo>
                  <a:cubicBezTo>
                    <a:pt x="133809" y="168216"/>
                    <a:pt x="136168" y="167035"/>
                    <a:pt x="133809" y="168452"/>
                  </a:cubicBezTo>
                  <a:lnTo>
                    <a:pt x="133809" y="168452"/>
                  </a:lnTo>
                  <a:cubicBezTo>
                    <a:pt x="133809" y="168452"/>
                    <a:pt x="134990" y="168452"/>
                    <a:pt x="133809" y="171048"/>
                  </a:cubicBezTo>
                  <a:cubicBezTo>
                    <a:pt x="132631" y="173643"/>
                    <a:pt x="133809" y="171048"/>
                    <a:pt x="136168" y="171048"/>
                  </a:cubicBezTo>
                  <a:cubicBezTo>
                    <a:pt x="138530" y="171048"/>
                    <a:pt x="136168" y="171048"/>
                    <a:pt x="134281" y="171048"/>
                  </a:cubicBezTo>
                  <a:cubicBezTo>
                    <a:pt x="139236" y="168452"/>
                    <a:pt x="138058" y="171048"/>
                    <a:pt x="139472" y="171048"/>
                  </a:cubicBezTo>
                  <a:cubicBezTo>
                    <a:pt x="137821" y="172226"/>
                    <a:pt x="135935" y="173407"/>
                    <a:pt x="134045" y="174115"/>
                  </a:cubicBezTo>
                  <a:cubicBezTo>
                    <a:pt x="136640" y="174115"/>
                    <a:pt x="134045" y="174115"/>
                    <a:pt x="135935" y="174115"/>
                  </a:cubicBezTo>
                  <a:cubicBezTo>
                    <a:pt x="137821" y="174115"/>
                    <a:pt x="135935" y="172698"/>
                    <a:pt x="138294" y="171992"/>
                  </a:cubicBezTo>
                  <a:cubicBezTo>
                    <a:pt x="135935" y="173643"/>
                    <a:pt x="139708" y="171992"/>
                    <a:pt x="138294" y="173407"/>
                  </a:cubicBezTo>
                  <a:cubicBezTo>
                    <a:pt x="136876" y="174824"/>
                    <a:pt x="136168" y="173407"/>
                    <a:pt x="134990" y="175293"/>
                  </a:cubicBezTo>
                  <a:lnTo>
                    <a:pt x="137113" y="175293"/>
                  </a:lnTo>
                  <a:lnTo>
                    <a:pt x="138530" y="175293"/>
                  </a:lnTo>
                  <a:cubicBezTo>
                    <a:pt x="140653" y="175293"/>
                    <a:pt x="140180" y="176711"/>
                    <a:pt x="141361" y="176947"/>
                  </a:cubicBezTo>
                  <a:cubicBezTo>
                    <a:pt x="142540" y="177183"/>
                    <a:pt x="141361" y="176947"/>
                    <a:pt x="141361" y="175530"/>
                  </a:cubicBezTo>
                  <a:cubicBezTo>
                    <a:pt x="141361" y="174115"/>
                    <a:pt x="143957" y="175530"/>
                    <a:pt x="141361" y="177656"/>
                  </a:cubicBezTo>
                  <a:cubicBezTo>
                    <a:pt x="138766" y="179778"/>
                    <a:pt x="141361" y="177656"/>
                    <a:pt x="139708" y="177656"/>
                  </a:cubicBezTo>
                  <a:cubicBezTo>
                    <a:pt x="138058" y="177656"/>
                    <a:pt x="139708" y="177656"/>
                    <a:pt x="137821" y="177656"/>
                  </a:cubicBezTo>
                  <a:cubicBezTo>
                    <a:pt x="135935" y="177656"/>
                    <a:pt x="141361" y="177656"/>
                    <a:pt x="137821" y="179306"/>
                  </a:cubicBezTo>
                  <a:cubicBezTo>
                    <a:pt x="139472" y="179306"/>
                    <a:pt x="137821" y="179306"/>
                    <a:pt x="137821" y="179306"/>
                  </a:cubicBezTo>
                  <a:lnTo>
                    <a:pt x="139708" y="179306"/>
                  </a:lnTo>
                  <a:cubicBezTo>
                    <a:pt x="138530" y="180723"/>
                    <a:pt x="141598" y="180723"/>
                    <a:pt x="139708" y="182374"/>
                  </a:cubicBezTo>
                  <a:lnTo>
                    <a:pt x="140889" y="182374"/>
                  </a:lnTo>
                  <a:lnTo>
                    <a:pt x="139002" y="182374"/>
                  </a:lnTo>
                  <a:cubicBezTo>
                    <a:pt x="139002" y="182374"/>
                    <a:pt x="140653" y="182374"/>
                    <a:pt x="141125" y="182374"/>
                  </a:cubicBezTo>
                  <a:cubicBezTo>
                    <a:pt x="139944" y="183319"/>
                    <a:pt x="138766" y="183791"/>
                    <a:pt x="137349" y="184024"/>
                  </a:cubicBezTo>
                  <a:cubicBezTo>
                    <a:pt x="137349" y="184024"/>
                    <a:pt x="137349" y="184024"/>
                    <a:pt x="135226" y="186150"/>
                  </a:cubicBezTo>
                  <a:cubicBezTo>
                    <a:pt x="136876" y="185442"/>
                    <a:pt x="138294" y="184969"/>
                    <a:pt x="139944" y="184497"/>
                  </a:cubicBezTo>
                  <a:cubicBezTo>
                    <a:pt x="139944" y="184497"/>
                    <a:pt x="136640" y="184497"/>
                    <a:pt x="138058" y="184497"/>
                  </a:cubicBezTo>
                  <a:cubicBezTo>
                    <a:pt x="139002" y="184261"/>
                    <a:pt x="140180" y="184261"/>
                    <a:pt x="141125" y="184497"/>
                  </a:cubicBezTo>
                  <a:cubicBezTo>
                    <a:pt x="141125" y="184497"/>
                    <a:pt x="138530" y="187328"/>
                    <a:pt x="139708" y="187565"/>
                  </a:cubicBezTo>
                  <a:cubicBezTo>
                    <a:pt x="140889" y="187801"/>
                    <a:pt x="139708" y="187565"/>
                    <a:pt x="137349" y="187565"/>
                  </a:cubicBezTo>
                  <a:cubicBezTo>
                    <a:pt x="134990" y="187565"/>
                    <a:pt x="137349" y="187565"/>
                    <a:pt x="137349" y="187565"/>
                  </a:cubicBezTo>
                  <a:lnTo>
                    <a:pt x="139002" y="187565"/>
                  </a:lnTo>
                  <a:cubicBezTo>
                    <a:pt x="139002" y="187565"/>
                    <a:pt x="139002" y="187565"/>
                    <a:pt x="139002" y="187565"/>
                  </a:cubicBezTo>
                  <a:cubicBezTo>
                    <a:pt x="139002" y="187565"/>
                    <a:pt x="141598" y="187565"/>
                    <a:pt x="139002" y="189690"/>
                  </a:cubicBezTo>
                  <a:cubicBezTo>
                    <a:pt x="140653" y="189690"/>
                    <a:pt x="141125" y="189690"/>
                    <a:pt x="139002" y="189690"/>
                  </a:cubicBezTo>
                  <a:cubicBezTo>
                    <a:pt x="142303" y="189690"/>
                    <a:pt x="142303" y="189690"/>
                    <a:pt x="141125" y="189690"/>
                  </a:cubicBezTo>
                  <a:lnTo>
                    <a:pt x="142776" y="189690"/>
                  </a:lnTo>
                  <a:cubicBezTo>
                    <a:pt x="142776" y="189690"/>
                    <a:pt x="142776" y="189690"/>
                    <a:pt x="140417" y="191813"/>
                  </a:cubicBezTo>
                  <a:lnTo>
                    <a:pt x="143012" y="191813"/>
                  </a:lnTo>
                  <a:cubicBezTo>
                    <a:pt x="143012" y="191813"/>
                    <a:pt x="140417" y="191813"/>
                    <a:pt x="139236" y="193464"/>
                  </a:cubicBezTo>
                  <a:cubicBezTo>
                    <a:pt x="138058" y="195117"/>
                    <a:pt x="140653" y="193464"/>
                    <a:pt x="139236" y="193464"/>
                  </a:cubicBezTo>
                  <a:lnTo>
                    <a:pt x="143248" y="193464"/>
                  </a:lnTo>
                  <a:cubicBezTo>
                    <a:pt x="141598" y="193464"/>
                    <a:pt x="139944" y="193464"/>
                    <a:pt x="138530" y="195590"/>
                  </a:cubicBezTo>
                  <a:cubicBezTo>
                    <a:pt x="142303" y="193936"/>
                    <a:pt x="142303" y="195590"/>
                    <a:pt x="140889" y="195590"/>
                  </a:cubicBezTo>
                  <a:cubicBezTo>
                    <a:pt x="139472" y="195590"/>
                    <a:pt x="143957" y="195590"/>
                    <a:pt x="143248" y="195590"/>
                  </a:cubicBezTo>
                  <a:cubicBezTo>
                    <a:pt x="142540" y="195590"/>
                    <a:pt x="140417" y="195590"/>
                    <a:pt x="141125" y="195590"/>
                  </a:cubicBezTo>
                  <a:cubicBezTo>
                    <a:pt x="139944" y="195823"/>
                    <a:pt x="138766" y="195823"/>
                    <a:pt x="137585" y="195590"/>
                  </a:cubicBezTo>
                  <a:cubicBezTo>
                    <a:pt x="137585" y="195590"/>
                    <a:pt x="137585" y="195590"/>
                    <a:pt x="137585" y="195590"/>
                  </a:cubicBezTo>
                  <a:lnTo>
                    <a:pt x="137585" y="195590"/>
                  </a:lnTo>
                  <a:cubicBezTo>
                    <a:pt x="138530" y="195823"/>
                    <a:pt x="139708" y="195823"/>
                    <a:pt x="140653" y="195590"/>
                  </a:cubicBezTo>
                  <a:cubicBezTo>
                    <a:pt x="142067" y="195590"/>
                    <a:pt x="139002" y="197004"/>
                    <a:pt x="137821" y="197949"/>
                  </a:cubicBezTo>
                  <a:cubicBezTo>
                    <a:pt x="136640" y="198891"/>
                    <a:pt x="137821" y="197949"/>
                    <a:pt x="137821" y="197949"/>
                  </a:cubicBezTo>
                  <a:cubicBezTo>
                    <a:pt x="137821" y="197949"/>
                    <a:pt x="139236" y="196532"/>
                    <a:pt x="137821" y="196532"/>
                  </a:cubicBezTo>
                  <a:cubicBezTo>
                    <a:pt x="138766" y="196059"/>
                    <a:pt x="139708" y="195590"/>
                    <a:pt x="140417" y="195117"/>
                  </a:cubicBezTo>
                  <a:cubicBezTo>
                    <a:pt x="140417" y="195117"/>
                    <a:pt x="141834" y="195117"/>
                    <a:pt x="140417" y="195117"/>
                  </a:cubicBezTo>
                  <a:cubicBezTo>
                    <a:pt x="139002" y="195117"/>
                    <a:pt x="141834" y="195117"/>
                    <a:pt x="142776" y="195117"/>
                  </a:cubicBezTo>
                  <a:cubicBezTo>
                    <a:pt x="143721" y="195117"/>
                    <a:pt x="142776" y="196768"/>
                    <a:pt x="141361" y="197713"/>
                  </a:cubicBezTo>
                  <a:cubicBezTo>
                    <a:pt x="139944" y="198657"/>
                    <a:pt x="141361" y="197713"/>
                    <a:pt x="141361" y="197713"/>
                  </a:cubicBezTo>
                  <a:cubicBezTo>
                    <a:pt x="144429" y="196295"/>
                    <a:pt x="144193" y="197713"/>
                    <a:pt x="143484" y="197713"/>
                  </a:cubicBezTo>
                  <a:cubicBezTo>
                    <a:pt x="142776" y="197713"/>
                    <a:pt x="143484" y="197713"/>
                    <a:pt x="141834" y="197713"/>
                  </a:cubicBezTo>
                  <a:cubicBezTo>
                    <a:pt x="140180" y="197713"/>
                    <a:pt x="143248" y="197713"/>
                    <a:pt x="141834" y="197713"/>
                  </a:cubicBezTo>
                  <a:cubicBezTo>
                    <a:pt x="140417" y="197713"/>
                    <a:pt x="141834" y="199127"/>
                    <a:pt x="139002" y="201017"/>
                  </a:cubicBezTo>
                  <a:lnTo>
                    <a:pt x="143484" y="201017"/>
                  </a:lnTo>
                  <a:cubicBezTo>
                    <a:pt x="140180" y="202431"/>
                    <a:pt x="143484" y="202667"/>
                    <a:pt x="143484" y="202431"/>
                  </a:cubicBezTo>
                  <a:cubicBezTo>
                    <a:pt x="143012" y="202667"/>
                    <a:pt x="142303" y="202667"/>
                    <a:pt x="141834" y="202431"/>
                  </a:cubicBezTo>
                  <a:cubicBezTo>
                    <a:pt x="143248" y="202431"/>
                    <a:pt x="141834" y="202431"/>
                    <a:pt x="143721" y="202431"/>
                  </a:cubicBezTo>
                  <a:cubicBezTo>
                    <a:pt x="140889" y="203848"/>
                    <a:pt x="143721" y="202431"/>
                    <a:pt x="143721" y="202431"/>
                  </a:cubicBezTo>
                  <a:cubicBezTo>
                    <a:pt x="143721" y="202431"/>
                    <a:pt x="141834" y="202431"/>
                    <a:pt x="141125" y="203848"/>
                  </a:cubicBezTo>
                  <a:cubicBezTo>
                    <a:pt x="140417" y="205263"/>
                    <a:pt x="141125" y="205499"/>
                    <a:pt x="143248" y="206207"/>
                  </a:cubicBezTo>
                  <a:cubicBezTo>
                    <a:pt x="145371" y="206916"/>
                    <a:pt x="141125" y="206207"/>
                    <a:pt x="141361" y="206207"/>
                  </a:cubicBezTo>
                  <a:cubicBezTo>
                    <a:pt x="141598" y="206207"/>
                    <a:pt x="142776" y="206207"/>
                    <a:pt x="141361" y="206207"/>
                  </a:cubicBezTo>
                  <a:cubicBezTo>
                    <a:pt x="143721" y="206207"/>
                    <a:pt x="145371" y="206207"/>
                    <a:pt x="144665" y="206207"/>
                  </a:cubicBezTo>
                  <a:cubicBezTo>
                    <a:pt x="143957" y="206207"/>
                    <a:pt x="144665" y="206207"/>
                    <a:pt x="142540" y="206207"/>
                  </a:cubicBezTo>
                  <a:lnTo>
                    <a:pt x="142540" y="206207"/>
                  </a:lnTo>
                  <a:lnTo>
                    <a:pt x="144429" y="206207"/>
                  </a:lnTo>
                  <a:cubicBezTo>
                    <a:pt x="144429" y="206207"/>
                    <a:pt x="144429" y="206207"/>
                    <a:pt x="142540" y="206207"/>
                  </a:cubicBezTo>
                  <a:cubicBezTo>
                    <a:pt x="140653" y="206207"/>
                    <a:pt x="142540" y="206207"/>
                    <a:pt x="144193" y="206207"/>
                  </a:cubicBezTo>
                  <a:cubicBezTo>
                    <a:pt x="145844" y="206207"/>
                    <a:pt x="141834" y="206207"/>
                    <a:pt x="142303" y="207622"/>
                  </a:cubicBezTo>
                  <a:cubicBezTo>
                    <a:pt x="142776" y="209039"/>
                    <a:pt x="144902" y="207622"/>
                    <a:pt x="145607" y="207622"/>
                  </a:cubicBezTo>
                  <a:cubicBezTo>
                    <a:pt x="146316" y="207622"/>
                    <a:pt x="145607" y="207622"/>
                    <a:pt x="143721" y="209039"/>
                  </a:cubicBezTo>
                  <a:cubicBezTo>
                    <a:pt x="141834" y="210456"/>
                    <a:pt x="145371" y="209039"/>
                    <a:pt x="143721" y="209039"/>
                  </a:cubicBezTo>
                  <a:lnTo>
                    <a:pt x="141834" y="209039"/>
                  </a:lnTo>
                  <a:cubicBezTo>
                    <a:pt x="144193" y="209039"/>
                    <a:pt x="141834" y="210689"/>
                    <a:pt x="145607" y="209039"/>
                  </a:cubicBezTo>
                  <a:cubicBezTo>
                    <a:pt x="145607" y="209039"/>
                    <a:pt x="147967" y="209039"/>
                    <a:pt x="145607" y="209039"/>
                  </a:cubicBezTo>
                  <a:cubicBezTo>
                    <a:pt x="143248" y="209039"/>
                    <a:pt x="145607" y="209039"/>
                    <a:pt x="142540" y="209039"/>
                  </a:cubicBezTo>
                  <a:cubicBezTo>
                    <a:pt x="139472" y="209039"/>
                    <a:pt x="142540" y="209039"/>
                    <a:pt x="142540" y="209039"/>
                  </a:cubicBezTo>
                  <a:cubicBezTo>
                    <a:pt x="147261" y="207388"/>
                    <a:pt x="145371" y="209039"/>
                    <a:pt x="146316" y="209039"/>
                  </a:cubicBezTo>
                  <a:cubicBezTo>
                    <a:pt x="145371" y="209275"/>
                    <a:pt x="144429" y="209275"/>
                    <a:pt x="143484" y="209039"/>
                  </a:cubicBezTo>
                  <a:lnTo>
                    <a:pt x="144902" y="209039"/>
                  </a:lnTo>
                  <a:cubicBezTo>
                    <a:pt x="144902" y="209039"/>
                    <a:pt x="144902" y="209039"/>
                    <a:pt x="143248" y="209039"/>
                  </a:cubicBezTo>
                  <a:cubicBezTo>
                    <a:pt x="141598" y="209039"/>
                    <a:pt x="143248" y="209039"/>
                    <a:pt x="140417" y="211398"/>
                  </a:cubicBezTo>
                  <a:cubicBezTo>
                    <a:pt x="141361" y="211398"/>
                    <a:pt x="142303" y="211398"/>
                    <a:pt x="143248" y="211398"/>
                  </a:cubicBezTo>
                  <a:cubicBezTo>
                    <a:pt x="140417" y="213051"/>
                    <a:pt x="143248" y="214230"/>
                    <a:pt x="143248" y="215411"/>
                  </a:cubicBezTo>
                  <a:cubicBezTo>
                    <a:pt x="144193" y="215647"/>
                    <a:pt x="144902" y="215647"/>
                    <a:pt x="145844" y="215411"/>
                  </a:cubicBezTo>
                  <a:cubicBezTo>
                    <a:pt x="147733" y="215411"/>
                    <a:pt x="144429" y="217061"/>
                    <a:pt x="147497" y="215411"/>
                  </a:cubicBezTo>
                  <a:cubicBezTo>
                    <a:pt x="146552" y="215647"/>
                    <a:pt x="145371" y="215647"/>
                    <a:pt x="144429" y="215411"/>
                  </a:cubicBezTo>
                  <a:lnTo>
                    <a:pt x="144429" y="215411"/>
                  </a:lnTo>
                  <a:cubicBezTo>
                    <a:pt x="142776" y="215411"/>
                    <a:pt x="142067" y="215411"/>
                    <a:pt x="141361" y="215411"/>
                  </a:cubicBezTo>
                  <a:cubicBezTo>
                    <a:pt x="140653" y="215411"/>
                    <a:pt x="141361" y="215411"/>
                    <a:pt x="143721" y="215411"/>
                  </a:cubicBezTo>
                  <a:lnTo>
                    <a:pt x="142303" y="215411"/>
                  </a:lnTo>
                  <a:cubicBezTo>
                    <a:pt x="143721" y="215411"/>
                    <a:pt x="142303" y="215411"/>
                    <a:pt x="144902" y="215411"/>
                  </a:cubicBezTo>
                  <a:cubicBezTo>
                    <a:pt x="147497" y="215411"/>
                    <a:pt x="144902" y="215411"/>
                    <a:pt x="146316" y="215411"/>
                  </a:cubicBezTo>
                  <a:cubicBezTo>
                    <a:pt x="147497" y="213993"/>
                    <a:pt x="147967" y="212343"/>
                    <a:pt x="147967" y="210456"/>
                  </a:cubicBezTo>
                  <a:cubicBezTo>
                    <a:pt x="147967" y="210456"/>
                    <a:pt x="149384" y="210456"/>
                    <a:pt x="150092" y="210456"/>
                  </a:cubicBezTo>
                  <a:lnTo>
                    <a:pt x="148203" y="210456"/>
                  </a:lnTo>
                  <a:cubicBezTo>
                    <a:pt x="149856" y="210220"/>
                    <a:pt x="151271" y="210220"/>
                    <a:pt x="152924" y="210456"/>
                  </a:cubicBezTo>
                  <a:cubicBezTo>
                    <a:pt x="152924" y="210456"/>
                    <a:pt x="149620" y="213521"/>
                    <a:pt x="152924" y="213757"/>
                  </a:cubicBezTo>
                  <a:cubicBezTo>
                    <a:pt x="156228" y="213993"/>
                    <a:pt x="151507" y="213757"/>
                    <a:pt x="151743" y="213757"/>
                  </a:cubicBezTo>
                  <a:cubicBezTo>
                    <a:pt x="151979" y="213757"/>
                    <a:pt x="153160" y="213757"/>
                    <a:pt x="151743" y="213757"/>
                  </a:cubicBezTo>
                  <a:cubicBezTo>
                    <a:pt x="150329" y="213757"/>
                    <a:pt x="153160" y="213757"/>
                    <a:pt x="154102" y="213757"/>
                  </a:cubicBezTo>
                  <a:cubicBezTo>
                    <a:pt x="151271" y="215411"/>
                    <a:pt x="154102" y="213757"/>
                    <a:pt x="154102" y="215411"/>
                  </a:cubicBezTo>
                  <a:lnTo>
                    <a:pt x="151979" y="215411"/>
                  </a:lnTo>
                  <a:cubicBezTo>
                    <a:pt x="153633" y="215411"/>
                    <a:pt x="154811" y="215411"/>
                    <a:pt x="153866" y="215411"/>
                  </a:cubicBezTo>
                  <a:cubicBezTo>
                    <a:pt x="152924" y="215411"/>
                    <a:pt x="152452" y="215411"/>
                    <a:pt x="151743" y="215411"/>
                  </a:cubicBezTo>
                  <a:cubicBezTo>
                    <a:pt x="151034" y="215411"/>
                    <a:pt x="151743" y="215411"/>
                    <a:pt x="151743" y="215411"/>
                  </a:cubicBezTo>
                  <a:lnTo>
                    <a:pt x="153633" y="215411"/>
                  </a:lnTo>
                  <a:cubicBezTo>
                    <a:pt x="152924" y="216589"/>
                    <a:pt x="151979" y="217534"/>
                    <a:pt x="150801" y="218242"/>
                  </a:cubicBezTo>
                  <a:cubicBezTo>
                    <a:pt x="154102" y="218242"/>
                    <a:pt x="150801" y="218242"/>
                    <a:pt x="152215" y="218242"/>
                  </a:cubicBezTo>
                  <a:cubicBezTo>
                    <a:pt x="150801" y="218242"/>
                    <a:pt x="152215" y="218242"/>
                    <a:pt x="150092" y="218242"/>
                  </a:cubicBezTo>
                  <a:cubicBezTo>
                    <a:pt x="147967" y="218242"/>
                    <a:pt x="150092" y="218242"/>
                    <a:pt x="150092" y="218242"/>
                  </a:cubicBezTo>
                  <a:cubicBezTo>
                    <a:pt x="150092" y="218242"/>
                    <a:pt x="152452" y="218242"/>
                    <a:pt x="151507" y="218242"/>
                  </a:cubicBezTo>
                  <a:cubicBezTo>
                    <a:pt x="152688" y="218006"/>
                    <a:pt x="153866" y="218006"/>
                    <a:pt x="155047" y="218242"/>
                  </a:cubicBezTo>
                  <a:cubicBezTo>
                    <a:pt x="155047" y="218242"/>
                    <a:pt x="156934" y="216589"/>
                    <a:pt x="155047" y="216589"/>
                  </a:cubicBezTo>
                  <a:cubicBezTo>
                    <a:pt x="153160" y="216589"/>
                    <a:pt x="156464" y="216589"/>
                    <a:pt x="157642" y="216589"/>
                  </a:cubicBezTo>
                  <a:cubicBezTo>
                    <a:pt x="156464" y="216355"/>
                    <a:pt x="155519" y="216355"/>
                    <a:pt x="154338" y="216589"/>
                  </a:cubicBezTo>
                  <a:cubicBezTo>
                    <a:pt x="154338" y="216589"/>
                    <a:pt x="154338" y="216589"/>
                    <a:pt x="152924" y="216589"/>
                  </a:cubicBezTo>
                  <a:cubicBezTo>
                    <a:pt x="155519" y="216589"/>
                    <a:pt x="152924" y="216589"/>
                    <a:pt x="152924" y="216589"/>
                  </a:cubicBezTo>
                  <a:cubicBezTo>
                    <a:pt x="152924" y="216589"/>
                    <a:pt x="154338" y="216589"/>
                    <a:pt x="156464" y="216589"/>
                  </a:cubicBezTo>
                  <a:cubicBezTo>
                    <a:pt x="158587" y="216589"/>
                    <a:pt x="156464" y="216589"/>
                    <a:pt x="154811" y="216589"/>
                  </a:cubicBezTo>
                  <a:cubicBezTo>
                    <a:pt x="153160" y="216589"/>
                    <a:pt x="156934" y="216589"/>
                    <a:pt x="156934" y="214938"/>
                  </a:cubicBezTo>
                  <a:lnTo>
                    <a:pt x="153866" y="214938"/>
                  </a:lnTo>
                  <a:cubicBezTo>
                    <a:pt x="155283" y="214466"/>
                    <a:pt x="156464" y="213757"/>
                    <a:pt x="157642" y="213051"/>
                  </a:cubicBezTo>
                  <a:cubicBezTo>
                    <a:pt x="156464" y="213051"/>
                    <a:pt x="157642" y="213051"/>
                    <a:pt x="157642" y="213051"/>
                  </a:cubicBezTo>
                  <a:lnTo>
                    <a:pt x="160474" y="213051"/>
                  </a:lnTo>
                  <a:cubicBezTo>
                    <a:pt x="160474" y="213051"/>
                    <a:pt x="160474" y="211162"/>
                    <a:pt x="160474" y="209748"/>
                  </a:cubicBezTo>
                  <a:cubicBezTo>
                    <a:pt x="160474" y="208330"/>
                    <a:pt x="160474" y="208330"/>
                    <a:pt x="160474" y="208330"/>
                  </a:cubicBezTo>
                  <a:cubicBezTo>
                    <a:pt x="164250" y="205971"/>
                    <a:pt x="157642" y="206916"/>
                    <a:pt x="162600" y="204321"/>
                  </a:cubicBezTo>
                  <a:lnTo>
                    <a:pt x="160946" y="204321"/>
                  </a:lnTo>
                  <a:lnTo>
                    <a:pt x="163069" y="202667"/>
                  </a:lnTo>
                  <a:cubicBezTo>
                    <a:pt x="163069" y="202667"/>
                    <a:pt x="163069" y="202667"/>
                    <a:pt x="165195" y="202667"/>
                  </a:cubicBezTo>
                  <a:cubicBezTo>
                    <a:pt x="163069" y="202667"/>
                    <a:pt x="165195" y="202667"/>
                    <a:pt x="163778" y="202667"/>
                  </a:cubicBezTo>
                  <a:cubicBezTo>
                    <a:pt x="162363" y="202667"/>
                    <a:pt x="163778" y="202667"/>
                    <a:pt x="165195" y="202667"/>
                  </a:cubicBezTo>
                  <a:cubicBezTo>
                    <a:pt x="166609" y="202667"/>
                    <a:pt x="165195" y="202667"/>
                    <a:pt x="165195" y="202667"/>
                  </a:cubicBezTo>
                  <a:cubicBezTo>
                    <a:pt x="165195" y="202667"/>
                    <a:pt x="165195" y="202667"/>
                    <a:pt x="165195" y="202667"/>
                  </a:cubicBezTo>
                  <a:cubicBezTo>
                    <a:pt x="165195" y="202667"/>
                    <a:pt x="165195" y="202667"/>
                    <a:pt x="165195" y="204557"/>
                  </a:cubicBezTo>
                  <a:cubicBezTo>
                    <a:pt x="165195" y="206444"/>
                    <a:pt x="165195" y="204557"/>
                    <a:pt x="165195" y="204557"/>
                  </a:cubicBezTo>
                  <a:cubicBezTo>
                    <a:pt x="165195" y="204557"/>
                    <a:pt x="166846" y="204557"/>
                    <a:pt x="167554" y="205971"/>
                  </a:cubicBezTo>
                  <a:cubicBezTo>
                    <a:pt x="168263" y="207388"/>
                    <a:pt x="165665" y="205971"/>
                    <a:pt x="164959" y="205971"/>
                  </a:cubicBezTo>
                  <a:lnTo>
                    <a:pt x="166373" y="205971"/>
                  </a:lnTo>
                  <a:cubicBezTo>
                    <a:pt x="164959" y="207388"/>
                    <a:pt x="166373" y="207858"/>
                    <a:pt x="168027" y="207858"/>
                  </a:cubicBezTo>
                  <a:cubicBezTo>
                    <a:pt x="165665" y="207858"/>
                    <a:pt x="166609" y="207858"/>
                    <a:pt x="166137" y="209511"/>
                  </a:cubicBezTo>
                  <a:cubicBezTo>
                    <a:pt x="165665" y="211162"/>
                    <a:pt x="168263" y="209511"/>
                    <a:pt x="168027" y="209511"/>
                  </a:cubicBezTo>
                  <a:cubicBezTo>
                    <a:pt x="167790" y="209511"/>
                    <a:pt x="166609" y="210926"/>
                    <a:pt x="169205" y="209511"/>
                  </a:cubicBezTo>
                  <a:lnTo>
                    <a:pt x="165665" y="210926"/>
                  </a:lnTo>
                  <a:cubicBezTo>
                    <a:pt x="165665" y="210926"/>
                    <a:pt x="167790" y="210926"/>
                    <a:pt x="168499" y="210926"/>
                  </a:cubicBezTo>
                  <a:cubicBezTo>
                    <a:pt x="169205" y="210926"/>
                    <a:pt x="166137" y="213051"/>
                    <a:pt x="168499" y="210926"/>
                  </a:cubicBezTo>
                  <a:cubicBezTo>
                    <a:pt x="168027" y="211634"/>
                    <a:pt x="167554" y="212107"/>
                    <a:pt x="166846" y="212343"/>
                  </a:cubicBezTo>
                  <a:cubicBezTo>
                    <a:pt x="168732" y="212343"/>
                    <a:pt x="169205" y="212343"/>
                    <a:pt x="166846" y="214230"/>
                  </a:cubicBezTo>
                  <a:cubicBezTo>
                    <a:pt x="165901" y="213993"/>
                    <a:pt x="164959" y="213993"/>
                    <a:pt x="164014" y="214230"/>
                  </a:cubicBezTo>
                  <a:lnTo>
                    <a:pt x="161891" y="215883"/>
                  </a:lnTo>
                  <a:cubicBezTo>
                    <a:pt x="161891" y="215883"/>
                    <a:pt x="164723" y="215883"/>
                    <a:pt x="163778" y="215883"/>
                  </a:cubicBezTo>
                  <a:cubicBezTo>
                    <a:pt x="162833" y="215883"/>
                    <a:pt x="163778" y="215883"/>
                    <a:pt x="163778" y="215883"/>
                  </a:cubicBezTo>
                  <a:cubicBezTo>
                    <a:pt x="163778" y="215883"/>
                    <a:pt x="168263" y="215883"/>
                    <a:pt x="165665" y="215883"/>
                  </a:cubicBezTo>
                  <a:cubicBezTo>
                    <a:pt x="163069" y="215883"/>
                    <a:pt x="170622" y="215883"/>
                    <a:pt x="168263" y="215883"/>
                  </a:cubicBezTo>
                  <a:lnTo>
                    <a:pt x="169677" y="215883"/>
                  </a:lnTo>
                  <a:cubicBezTo>
                    <a:pt x="168968" y="216119"/>
                    <a:pt x="168263" y="216119"/>
                    <a:pt x="167554" y="215883"/>
                  </a:cubicBezTo>
                  <a:cubicBezTo>
                    <a:pt x="167554" y="215883"/>
                    <a:pt x="169913" y="215883"/>
                    <a:pt x="167554" y="215883"/>
                  </a:cubicBezTo>
                  <a:cubicBezTo>
                    <a:pt x="165195" y="215883"/>
                    <a:pt x="167554" y="215883"/>
                    <a:pt x="165431" y="215883"/>
                  </a:cubicBezTo>
                  <a:cubicBezTo>
                    <a:pt x="163305" y="215883"/>
                    <a:pt x="168499" y="215883"/>
                    <a:pt x="165431" y="218951"/>
                  </a:cubicBezTo>
                  <a:cubicBezTo>
                    <a:pt x="162363" y="222019"/>
                    <a:pt x="165431" y="218951"/>
                    <a:pt x="167082" y="218951"/>
                  </a:cubicBezTo>
                  <a:lnTo>
                    <a:pt x="168968" y="218951"/>
                  </a:lnTo>
                  <a:cubicBezTo>
                    <a:pt x="167318" y="218951"/>
                    <a:pt x="168968" y="218951"/>
                    <a:pt x="168968" y="221546"/>
                  </a:cubicBezTo>
                  <a:cubicBezTo>
                    <a:pt x="168968" y="224142"/>
                    <a:pt x="167082" y="221546"/>
                    <a:pt x="168968" y="221546"/>
                  </a:cubicBezTo>
                  <a:cubicBezTo>
                    <a:pt x="170858" y="221546"/>
                    <a:pt x="167790" y="223433"/>
                    <a:pt x="167554" y="223905"/>
                  </a:cubicBezTo>
                  <a:cubicBezTo>
                    <a:pt x="167318" y="224378"/>
                    <a:pt x="167554" y="223905"/>
                    <a:pt x="169441" y="223905"/>
                  </a:cubicBezTo>
                  <a:cubicBezTo>
                    <a:pt x="171331" y="223905"/>
                    <a:pt x="169441" y="223905"/>
                    <a:pt x="171094" y="223905"/>
                  </a:cubicBezTo>
                  <a:lnTo>
                    <a:pt x="172981" y="223905"/>
                  </a:lnTo>
                  <a:lnTo>
                    <a:pt x="174632" y="223905"/>
                  </a:lnTo>
                  <a:lnTo>
                    <a:pt x="174632" y="223905"/>
                  </a:lnTo>
                  <a:cubicBezTo>
                    <a:pt x="171800" y="225320"/>
                    <a:pt x="172745" y="225320"/>
                    <a:pt x="171331" y="226264"/>
                  </a:cubicBezTo>
                  <a:cubicBezTo>
                    <a:pt x="169913" y="227209"/>
                    <a:pt x="171331" y="226264"/>
                    <a:pt x="171331" y="226264"/>
                  </a:cubicBezTo>
                  <a:cubicBezTo>
                    <a:pt x="171331" y="226264"/>
                    <a:pt x="171331" y="226264"/>
                    <a:pt x="169677" y="227682"/>
                  </a:cubicBezTo>
                  <a:cubicBezTo>
                    <a:pt x="168027" y="229096"/>
                    <a:pt x="172509" y="227682"/>
                    <a:pt x="172509" y="227682"/>
                  </a:cubicBezTo>
                  <a:lnTo>
                    <a:pt x="170858" y="227682"/>
                  </a:lnTo>
                  <a:cubicBezTo>
                    <a:pt x="168968" y="227682"/>
                    <a:pt x="170858" y="227682"/>
                    <a:pt x="169441" y="229096"/>
                  </a:cubicBezTo>
                  <a:lnTo>
                    <a:pt x="171800" y="229096"/>
                  </a:lnTo>
                  <a:cubicBezTo>
                    <a:pt x="173217" y="229096"/>
                    <a:pt x="171800" y="230749"/>
                    <a:pt x="171800" y="230986"/>
                  </a:cubicBezTo>
                  <a:cubicBezTo>
                    <a:pt x="171800" y="231219"/>
                    <a:pt x="171800" y="230986"/>
                    <a:pt x="171800" y="230986"/>
                  </a:cubicBezTo>
                  <a:lnTo>
                    <a:pt x="171800" y="230986"/>
                  </a:lnTo>
                  <a:cubicBezTo>
                    <a:pt x="171800" y="230986"/>
                    <a:pt x="171800" y="230986"/>
                    <a:pt x="173453" y="230986"/>
                  </a:cubicBezTo>
                  <a:cubicBezTo>
                    <a:pt x="175104" y="230986"/>
                    <a:pt x="174868" y="230986"/>
                    <a:pt x="173453" y="230986"/>
                  </a:cubicBezTo>
                  <a:cubicBezTo>
                    <a:pt x="172036" y="230986"/>
                    <a:pt x="176049" y="230986"/>
                    <a:pt x="175813" y="230986"/>
                  </a:cubicBezTo>
                  <a:cubicBezTo>
                    <a:pt x="175576" y="230986"/>
                    <a:pt x="239997" y="246085"/>
                    <a:pt x="241650" y="244907"/>
                  </a:cubicBezTo>
                  <a:close/>
                  <a:moveTo>
                    <a:pt x="254627" y="200544"/>
                  </a:moveTo>
                  <a:cubicBezTo>
                    <a:pt x="252976" y="200544"/>
                    <a:pt x="254627" y="200544"/>
                    <a:pt x="254627" y="199363"/>
                  </a:cubicBezTo>
                  <a:cubicBezTo>
                    <a:pt x="254627" y="198185"/>
                    <a:pt x="255572" y="199836"/>
                    <a:pt x="254627" y="200544"/>
                  </a:cubicBezTo>
                  <a:close/>
                  <a:moveTo>
                    <a:pt x="261707" y="163967"/>
                  </a:moveTo>
                  <a:cubicBezTo>
                    <a:pt x="263358" y="163967"/>
                    <a:pt x="261707" y="163967"/>
                    <a:pt x="264303" y="163967"/>
                  </a:cubicBezTo>
                  <a:cubicBezTo>
                    <a:pt x="266898" y="163967"/>
                    <a:pt x="264303" y="163967"/>
                    <a:pt x="264303" y="165857"/>
                  </a:cubicBezTo>
                  <a:lnTo>
                    <a:pt x="261235" y="165857"/>
                  </a:lnTo>
                  <a:cubicBezTo>
                    <a:pt x="261235" y="165857"/>
                    <a:pt x="262652" y="165857"/>
                    <a:pt x="261235" y="165857"/>
                  </a:cubicBezTo>
                  <a:lnTo>
                    <a:pt x="259820" y="165857"/>
                  </a:lnTo>
                  <a:cubicBezTo>
                    <a:pt x="259820" y="165857"/>
                    <a:pt x="259348" y="165384"/>
                    <a:pt x="261471" y="163967"/>
                  </a:cubicBezTo>
                  <a:close/>
                  <a:moveTo>
                    <a:pt x="52872" y="45981"/>
                  </a:moveTo>
                  <a:cubicBezTo>
                    <a:pt x="52872" y="45981"/>
                    <a:pt x="50746" y="48107"/>
                    <a:pt x="51691" y="45981"/>
                  </a:cubicBezTo>
                  <a:cubicBezTo>
                    <a:pt x="52635" y="43858"/>
                    <a:pt x="53577" y="45745"/>
                    <a:pt x="52872" y="46926"/>
                  </a:cubicBezTo>
                  <a:close/>
                  <a:moveTo>
                    <a:pt x="23847" y="79726"/>
                  </a:moveTo>
                  <a:cubicBezTo>
                    <a:pt x="22666" y="80435"/>
                    <a:pt x="21485" y="81140"/>
                    <a:pt x="20543" y="82085"/>
                  </a:cubicBezTo>
                  <a:cubicBezTo>
                    <a:pt x="20543" y="80671"/>
                    <a:pt x="20543" y="82085"/>
                    <a:pt x="20543" y="82085"/>
                  </a:cubicBezTo>
                  <a:lnTo>
                    <a:pt x="23139" y="78781"/>
                  </a:lnTo>
                  <a:cubicBezTo>
                    <a:pt x="21722" y="79726"/>
                    <a:pt x="20780" y="80904"/>
                    <a:pt x="19835" y="82321"/>
                  </a:cubicBezTo>
                  <a:cubicBezTo>
                    <a:pt x="21016" y="80199"/>
                    <a:pt x="22430" y="78309"/>
                    <a:pt x="24317" y="76895"/>
                  </a:cubicBezTo>
                  <a:cubicBezTo>
                    <a:pt x="22666" y="79726"/>
                    <a:pt x="26679" y="76895"/>
                    <a:pt x="25970" y="76895"/>
                  </a:cubicBezTo>
                  <a:cubicBezTo>
                    <a:pt x="25262" y="76895"/>
                    <a:pt x="25970" y="76895"/>
                    <a:pt x="24317" y="78545"/>
                  </a:cubicBezTo>
                  <a:cubicBezTo>
                    <a:pt x="22666" y="80199"/>
                    <a:pt x="25498" y="79490"/>
                    <a:pt x="23847" y="80671"/>
                  </a:cubicBezTo>
                  <a:close/>
                  <a:moveTo>
                    <a:pt x="67502" y="104738"/>
                  </a:moveTo>
                  <a:cubicBezTo>
                    <a:pt x="68916" y="104738"/>
                    <a:pt x="67502" y="104738"/>
                    <a:pt x="67502" y="104738"/>
                  </a:cubicBezTo>
                  <a:cubicBezTo>
                    <a:pt x="67502" y="104738"/>
                    <a:pt x="67029" y="106627"/>
                    <a:pt x="67502" y="105683"/>
                  </a:cubicBezTo>
                  <a:close/>
                  <a:moveTo>
                    <a:pt x="86614" y="122200"/>
                  </a:moveTo>
                  <a:cubicBezTo>
                    <a:pt x="86614" y="122200"/>
                    <a:pt x="86614" y="123381"/>
                    <a:pt x="84491" y="124325"/>
                  </a:cubicBezTo>
                  <a:cubicBezTo>
                    <a:pt x="82368" y="125267"/>
                    <a:pt x="84491" y="124325"/>
                    <a:pt x="86614" y="123144"/>
                  </a:cubicBezTo>
                  <a:close/>
                  <a:moveTo>
                    <a:pt x="94873" y="139898"/>
                  </a:moveTo>
                  <a:cubicBezTo>
                    <a:pt x="94873" y="139898"/>
                    <a:pt x="94873" y="139898"/>
                    <a:pt x="94873" y="139898"/>
                  </a:cubicBezTo>
                  <a:cubicBezTo>
                    <a:pt x="94873" y="139898"/>
                    <a:pt x="96290" y="140134"/>
                    <a:pt x="94873" y="140842"/>
                  </a:cubicBezTo>
                  <a:close/>
                  <a:moveTo>
                    <a:pt x="125078" y="251515"/>
                  </a:moveTo>
                  <a:cubicBezTo>
                    <a:pt x="125078" y="251515"/>
                    <a:pt x="125078" y="251515"/>
                    <a:pt x="125078" y="253166"/>
                  </a:cubicBezTo>
                  <a:cubicBezTo>
                    <a:pt x="125078" y="254816"/>
                    <a:pt x="123191" y="253166"/>
                    <a:pt x="125078" y="252457"/>
                  </a:cubicBezTo>
                  <a:close/>
                  <a:moveTo>
                    <a:pt x="148675" y="234523"/>
                  </a:moveTo>
                  <a:cubicBezTo>
                    <a:pt x="150329" y="234523"/>
                    <a:pt x="150329" y="234523"/>
                    <a:pt x="148675" y="236176"/>
                  </a:cubicBezTo>
                  <a:cubicBezTo>
                    <a:pt x="149620" y="235940"/>
                    <a:pt x="146788" y="236649"/>
                    <a:pt x="148675" y="235468"/>
                  </a:cubicBezTo>
                  <a:close/>
                  <a:moveTo>
                    <a:pt x="148675" y="266615"/>
                  </a:moveTo>
                  <a:lnTo>
                    <a:pt x="146788" y="266615"/>
                  </a:lnTo>
                  <a:lnTo>
                    <a:pt x="146788" y="266615"/>
                  </a:lnTo>
                  <a:cubicBezTo>
                    <a:pt x="146788" y="266615"/>
                    <a:pt x="149148" y="266851"/>
                    <a:pt x="147733" y="267560"/>
                  </a:cubicBezTo>
                  <a:close/>
                  <a:moveTo>
                    <a:pt x="200591" y="202195"/>
                  </a:moveTo>
                  <a:cubicBezTo>
                    <a:pt x="200827" y="202903"/>
                    <a:pt x="200827" y="203612"/>
                    <a:pt x="200591" y="204321"/>
                  </a:cubicBezTo>
                  <a:cubicBezTo>
                    <a:pt x="198229" y="205026"/>
                    <a:pt x="198465" y="204321"/>
                    <a:pt x="199646" y="203140"/>
                  </a:cubicBezTo>
                  <a:close/>
                  <a:moveTo>
                    <a:pt x="204364" y="219893"/>
                  </a:moveTo>
                  <a:cubicBezTo>
                    <a:pt x="204364" y="219893"/>
                    <a:pt x="204364" y="219893"/>
                    <a:pt x="204364" y="221546"/>
                  </a:cubicBezTo>
                  <a:cubicBezTo>
                    <a:pt x="204364" y="223197"/>
                    <a:pt x="201533" y="221546"/>
                    <a:pt x="203423" y="220838"/>
                  </a:cubicBezTo>
                  <a:close/>
                  <a:moveTo>
                    <a:pt x="204364" y="230277"/>
                  </a:moveTo>
                  <a:cubicBezTo>
                    <a:pt x="204364" y="230277"/>
                    <a:pt x="207668" y="230277"/>
                    <a:pt x="206018" y="230277"/>
                  </a:cubicBezTo>
                  <a:cubicBezTo>
                    <a:pt x="204364" y="230277"/>
                    <a:pt x="201297" y="232636"/>
                    <a:pt x="202241" y="231219"/>
                  </a:cubicBezTo>
                  <a:close/>
                  <a:moveTo>
                    <a:pt x="237165" y="242784"/>
                  </a:moveTo>
                  <a:cubicBezTo>
                    <a:pt x="237165" y="242784"/>
                    <a:pt x="237165" y="242784"/>
                    <a:pt x="237165" y="242784"/>
                  </a:cubicBezTo>
                  <a:cubicBezTo>
                    <a:pt x="237165" y="242784"/>
                    <a:pt x="238582" y="242784"/>
                    <a:pt x="237165" y="242784"/>
                  </a:cubicBezTo>
                  <a:cubicBezTo>
                    <a:pt x="235751" y="242784"/>
                    <a:pt x="233625" y="244199"/>
                    <a:pt x="235042" y="243726"/>
                  </a:cubicBezTo>
                  <a:close/>
                  <a:moveTo>
                    <a:pt x="244954" y="225792"/>
                  </a:moveTo>
                  <a:cubicBezTo>
                    <a:pt x="244954" y="225792"/>
                    <a:pt x="246368" y="225792"/>
                    <a:pt x="244954" y="225792"/>
                  </a:cubicBezTo>
                  <a:cubicBezTo>
                    <a:pt x="243537" y="225792"/>
                    <a:pt x="242592" y="226737"/>
                    <a:pt x="242828" y="226737"/>
                  </a:cubicBezTo>
                  <a:close/>
                  <a:moveTo>
                    <a:pt x="254863" y="207622"/>
                  </a:moveTo>
                  <a:cubicBezTo>
                    <a:pt x="256516" y="207622"/>
                    <a:pt x="256516" y="207622"/>
                    <a:pt x="254863" y="207622"/>
                  </a:cubicBezTo>
                  <a:cubicBezTo>
                    <a:pt x="253212" y="207622"/>
                    <a:pt x="252268" y="209039"/>
                    <a:pt x="252740" y="209039"/>
                  </a:cubicBezTo>
                  <a:close/>
                  <a:moveTo>
                    <a:pt x="254863" y="204557"/>
                  </a:moveTo>
                  <a:cubicBezTo>
                    <a:pt x="254863" y="204557"/>
                    <a:pt x="254863" y="204557"/>
                    <a:pt x="253449" y="206207"/>
                  </a:cubicBezTo>
                  <a:cubicBezTo>
                    <a:pt x="252031" y="207858"/>
                    <a:pt x="250617" y="206680"/>
                    <a:pt x="252740" y="205499"/>
                  </a:cubicBezTo>
                  <a:close/>
                  <a:moveTo>
                    <a:pt x="178172" y="253874"/>
                  </a:moveTo>
                  <a:cubicBezTo>
                    <a:pt x="178172" y="253874"/>
                    <a:pt x="176994" y="253874"/>
                    <a:pt x="178172" y="251985"/>
                  </a:cubicBezTo>
                  <a:cubicBezTo>
                    <a:pt x="179353" y="250098"/>
                    <a:pt x="177463" y="253874"/>
                    <a:pt x="176049" y="254816"/>
                  </a:cubicBezTo>
                  <a:close/>
                  <a:moveTo>
                    <a:pt x="279169" y="185442"/>
                  </a:moveTo>
                  <a:cubicBezTo>
                    <a:pt x="280819" y="185442"/>
                    <a:pt x="280819" y="185442"/>
                    <a:pt x="279169" y="185442"/>
                  </a:cubicBezTo>
                  <a:cubicBezTo>
                    <a:pt x="277518" y="185442"/>
                    <a:pt x="275865" y="187092"/>
                    <a:pt x="277046" y="185442"/>
                  </a:cubicBezTo>
                  <a:close/>
                  <a:moveTo>
                    <a:pt x="229851" y="218951"/>
                  </a:moveTo>
                  <a:cubicBezTo>
                    <a:pt x="229851" y="218951"/>
                    <a:pt x="231266" y="218951"/>
                    <a:pt x="229851" y="218951"/>
                  </a:cubicBezTo>
                  <a:cubicBezTo>
                    <a:pt x="228434" y="218951"/>
                    <a:pt x="225839" y="220601"/>
                    <a:pt x="227726" y="219893"/>
                  </a:cubicBezTo>
                  <a:close/>
                  <a:moveTo>
                    <a:pt x="171094" y="256233"/>
                  </a:moveTo>
                  <a:cubicBezTo>
                    <a:pt x="171094" y="256233"/>
                    <a:pt x="171094" y="256233"/>
                    <a:pt x="169677" y="256233"/>
                  </a:cubicBezTo>
                  <a:cubicBezTo>
                    <a:pt x="168263" y="256233"/>
                    <a:pt x="167082" y="257884"/>
                    <a:pt x="168968" y="256233"/>
                  </a:cubicBezTo>
                  <a:close/>
                  <a:moveTo>
                    <a:pt x="171094" y="256233"/>
                  </a:moveTo>
                  <a:cubicBezTo>
                    <a:pt x="173217" y="256233"/>
                    <a:pt x="171094" y="256233"/>
                    <a:pt x="171094" y="256233"/>
                  </a:cubicBezTo>
                  <a:cubicBezTo>
                    <a:pt x="171094" y="256233"/>
                    <a:pt x="172272" y="256233"/>
                    <a:pt x="172981" y="256233"/>
                  </a:cubicBezTo>
                  <a:cubicBezTo>
                    <a:pt x="173690" y="256233"/>
                    <a:pt x="171331" y="256233"/>
                    <a:pt x="172981" y="256233"/>
                  </a:cubicBezTo>
                  <a:lnTo>
                    <a:pt x="171800" y="256233"/>
                  </a:lnTo>
                  <a:close/>
                  <a:moveTo>
                    <a:pt x="175813" y="252930"/>
                  </a:moveTo>
                  <a:cubicBezTo>
                    <a:pt x="175813" y="252930"/>
                    <a:pt x="177699" y="252930"/>
                    <a:pt x="175813" y="252930"/>
                  </a:cubicBezTo>
                  <a:cubicBezTo>
                    <a:pt x="173926" y="252930"/>
                    <a:pt x="171331" y="254347"/>
                    <a:pt x="172509" y="253638"/>
                  </a:cubicBezTo>
                  <a:close/>
                  <a:moveTo>
                    <a:pt x="212626" y="226737"/>
                  </a:moveTo>
                  <a:cubicBezTo>
                    <a:pt x="212626" y="226737"/>
                    <a:pt x="212626" y="226737"/>
                    <a:pt x="212626" y="226737"/>
                  </a:cubicBezTo>
                  <a:cubicBezTo>
                    <a:pt x="212626" y="226737"/>
                    <a:pt x="217580" y="225086"/>
                    <a:pt x="216636" y="226737"/>
                  </a:cubicBezTo>
                  <a:cubicBezTo>
                    <a:pt x="215694" y="228387"/>
                    <a:pt x="210500" y="226737"/>
                    <a:pt x="209322" y="227445"/>
                  </a:cubicBezTo>
                  <a:close/>
                  <a:moveTo>
                    <a:pt x="174398" y="250334"/>
                  </a:moveTo>
                  <a:lnTo>
                    <a:pt x="176049" y="250334"/>
                  </a:lnTo>
                  <a:lnTo>
                    <a:pt x="176049" y="250334"/>
                  </a:lnTo>
                  <a:cubicBezTo>
                    <a:pt x="169913" y="251985"/>
                    <a:pt x="170858" y="251515"/>
                    <a:pt x="171094" y="251279"/>
                  </a:cubicBezTo>
                  <a:close/>
                  <a:moveTo>
                    <a:pt x="150801" y="264256"/>
                  </a:moveTo>
                  <a:cubicBezTo>
                    <a:pt x="148203" y="264256"/>
                    <a:pt x="150801" y="264256"/>
                    <a:pt x="150801" y="264256"/>
                  </a:cubicBezTo>
                  <a:cubicBezTo>
                    <a:pt x="150801" y="264256"/>
                    <a:pt x="145844" y="265437"/>
                    <a:pt x="148203" y="265201"/>
                  </a:cubicBezTo>
                  <a:close/>
                  <a:moveTo>
                    <a:pt x="210972" y="224850"/>
                  </a:moveTo>
                  <a:cubicBezTo>
                    <a:pt x="212390" y="224850"/>
                    <a:pt x="208613" y="224850"/>
                    <a:pt x="210972" y="222488"/>
                  </a:cubicBezTo>
                  <a:cubicBezTo>
                    <a:pt x="208613" y="222488"/>
                    <a:pt x="208613" y="222488"/>
                    <a:pt x="209558" y="222488"/>
                  </a:cubicBezTo>
                  <a:cubicBezTo>
                    <a:pt x="210500" y="222488"/>
                    <a:pt x="213095" y="222488"/>
                    <a:pt x="214985" y="222488"/>
                  </a:cubicBezTo>
                  <a:cubicBezTo>
                    <a:pt x="211917" y="224142"/>
                    <a:pt x="214985" y="222488"/>
                    <a:pt x="212626" y="223905"/>
                  </a:cubicBezTo>
                  <a:cubicBezTo>
                    <a:pt x="212626" y="223905"/>
                    <a:pt x="215221" y="223905"/>
                    <a:pt x="212626" y="225556"/>
                  </a:cubicBezTo>
                  <a:cubicBezTo>
                    <a:pt x="210028" y="227209"/>
                    <a:pt x="212626" y="225556"/>
                    <a:pt x="212626" y="225556"/>
                  </a:cubicBezTo>
                  <a:cubicBezTo>
                    <a:pt x="212626" y="225556"/>
                    <a:pt x="212626" y="225556"/>
                    <a:pt x="212626" y="226973"/>
                  </a:cubicBezTo>
                  <a:cubicBezTo>
                    <a:pt x="212626" y="228387"/>
                    <a:pt x="212626" y="226973"/>
                    <a:pt x="212626" y="226973"/>
                  </a:cubicBezTo>
                  <a:cubicBezTo>
                    <a:pt x="212626" y="226973"/>
                    <a:pt x="210500" y="224850"/>
                    <a:pt x="208377" y="225792"/>
                  </a:cubicBezTo>
                  <a:close/>
                  <a:moveTo>
                    <a:pt x="254863" y="196295"/>
                  </a:moveTo>
                  <a:cubicBezTo>
                    <a:pt x="256753" y="196295"/>
                    <a:pt x="256516" y="196295"/>
                    <a:pt x="256280" y="196295"/>
                  </a:cubicBezTo>
                  <a:cubicBezTo>
                    <a:pt x="256044" y="196295"/>
                    <a:pt x="251559" y="197713"/>
                    <a:pt x="252268" y="197240"/>
                  </a:cubicBezTo>
                  <a:close/>
                  <a:moveTo>
                    <a:pt x="205782" y="228860"/>
                  </a:moveTo>
                  <a:lnTo>
                    <a:pt x="207432" y="228860"/>
                  </a:lnTo>
                  <a:cubicBezTo>
                    <a:pt x="207432" y="228860"/>
                    <a:pt x="208849" y="228860"/>
                    <a:pt x="207432" y="228860"/>
                  </a:cubicBezTo>
                  <a:cubicBezTo>
                    <a:pt x="206018" y="228860"/>
                    <a:pt x="204128" y="230041"/>
                    <a:pt x="203186" y="229805"/>
                  </a:cubicBezTo>
                  <a:close/>
                  <a:moveTo>
                    <a:pt x="153866" y="260010"/>
                  </a:moveTo>
                  <a:cubicBezTo>
                    <a:pt x="155755" y="260010"/>
                    <a:pt x="152215" y="260010"/>
                    <a:pt x="153866" y="260010"/>
                  </a:cubicBezTo>
                  <a:cubicBezTo>
                    <a:pt x="155519" y="260010"/>
                    <a:pt x="151034" y="260010"/>
                    <a:pt x="151271" y="261424"/>
                  </a:cubicBezTo>
                  <a:cubicBezTo>
                    <a:pt x="151507" y="262841"/>
                    <a:pt x="151034" y="261424"/>
                    <a:pt x="151271" y="260952"/>
                  </a:cubicBezTo>
                  <a:close/>
                  <a:moveTo>
                    <a:pt x="175104" y="246558"/>
                  </a:moveTo>
                  <a:cubicBezTo>
                    <a:pt x="175104" y="246558"/>
                    <a:pt x="177936" y="246558"/>
                    <a:pt x="176521" y="246558"/>
                  </a:cubicBezTo>
                  <a:cubicBezTo>
                    <a:pt x="175104" y="246558"/>
                    <a:pt x="171094" y="248447"/>
                    <a:pt x="172509" y="247503"/>
                  </a:cubicBezTo>
                  <a:close/>
                  <a:moveTo>
                    <a:pt x="160946" y="255525"/>
                  </a:moveTo>
                  <a:cubicBezTo>
                    <a:pt x="158823" y="255525"/>
                    <a:pt x="155992" y="256942"/>
                    <a:pt x="157406" y="255525"/>
                  </a:cubicBezTo>
                  <a:cubicBezTo>
                    <a:pt x="158351" y="255289"/>
                    <a:pt x="159296" y="255289"/>
                    <a:pt x="160238" y="255525"/>
                  </a:cubicBezTo>
                  <a:cubicBezTo>
                    <a:pt x="155519" y="256233"/>
                    <a:pt x="156934" y="256233"/>
                    <a:pt x="158351" y="256233"/>
                  </a:cubicBezTo>
                  <a:close/>
                  <a:moveTo>
                    <a:pt x="215927" y="216589"/>
                  </a:moveTo>
                  <a:cubicBezTo>
                    <a:pt x="214040" y="216589"/>
                    <a:pt x="215927" y="216589"/>
                    <a:pt x="215927" y="216589"/>
                  </a:cubicBezTo>
                  <a:cubicBezTo>
                    <a:pt x="215927" y="216589"/>
                    <a:pt x="215927" y="216589"/>
                    <a:pt x="214513" y="216589"/>
                  </a:cubicBezTo>
                  <a:cubicBezTo>
                    <a:pt x="213095" y="216589"/>
                    <a:pt x="214513" y="218242"/>
                    <a:pt x="215927" y="218242"/>
                  </a:cubicBezTo>
                  <a:cubicBezTo>
                    <a:pt x="217344" y="218242"/>
                    <a:pt x="212626" y="218242"/>
                    <a:pt x="215927" y="218242"/>
                  </a:cubicBezTo>
                  <a:cubicBezTo>
                    <a:pt x="215927" y="218242"/>
                    <a:pt x="211681" y="220129"/>
                    <a:pt x="212859" y="218242"/>
                  </a:cubicBezTo>
                  <a:lnTo>
                    <a:pt x="214276" y="218242"/>
                  </a:lnTo>
                  <a:cubicBezTo>
                    <a:pt x="210028" y="219893"/>
                    <a:pt x="210972" y="218242"/>
                    <a:pt x="209794" y="218242"/>
                  </a:cubicBezTo>
                  <a:lnTo>
                    <a:pt x="211681" y="218242"/>
                  </a:lnTo>
                  <a:cubicBezTo>
                    <a:pt x="211681" y="218242"/>
                    <a:pt x="209086" y="218242"/>
                    <a:pt x="211681" y="218242"/>
                  </a:cubicBezTo>
                  <a:cubicBezTo>
                    <a:pt x="214276" y="218242"/>
                    <a:pt x="214749" y="218242"/>
                    <a:pt x="214040" y="218242"/>
                  </a:cubicBezTo>
                  <a:cubicBezTo>
                    <a:pt x="213332" y="218242"/>
                    <a:pt x="214040" y="218242"/>
                    <a:pt x="214040" y="218242"/>
                  </a:cubicBezTo>
                  <a:cubicBezTo>
                    <a:pt x="214040" y="218242"/>
                    <a:pt x="215694" y="218242"/>
                    <a:pt x="215457" y="216825"/>
                  </a:cubicBezTo>
                  <a:cubicBezTo>
                    <a:pt x="215221" y="215411"/>
                    <a:pt x="211445" y="216825"/>
                    <a:pt x="213095" y="216825"/>
                  </a:cubicBezTo>
                  <a:cubicBezTo>
                    <a:pt x="214749" y="216825"/>
                    <a:pt x="212390" y="217770"/>
                    <a:pt x="214276" y="217534"/>
                  </a:cubicBezTo>
                  <a:close/>
                  <a:moveTo>
                    <a:pt x="173926" y="246322"/>
                  </a:moveTo>
                  <a:cubicBezTo>
                    <a:pt x="173926" y="246322"/>
                    <a:pt x="172509" y="246322"/>
                    <a:pt x="171564" y="246322"/>
                  </a:cubicBezTo>
                  <a:cubicBezTo>
                    <a:pt x="170622" y="246322"/>
                    <a:pt x="171564" y="246322"/>
                    <a:pt x="171564" y="246322"/>
                  </a:cubicBezTo>
                  <a:cubicBezTo>
                    <a:pt x="172981" y="246322"/>
                    <a:pt x="174162" y="246322"/>
                    <a:pt x="175576" y="246322"/>
                  </a:cubicBezTo>
                  <a:lnTo>
                    <a:pt x="175576" y="246322"/>
                  </a:lnTo>
                  <a:close/>
                  <a:moveTo>
                    <a:pt x="280114" y="173879"/>
                  </a:moveTo>
                  <a:cubicBezTo>
                    <a:pt x="280114" y="173879"/>
                    <a:pt x="282945" y="173879"/>
                    <a:pt x="280114" y="173879"/>
                  </a:cubicBezTo>
                  <a:cubicBezTo>
                    <a:pt x="277282" y="173879"/>
                    <a:pt x="275865" y="175766"/>
                    <a:pt x="277518" y="174824"/>
                  </a:cubicBezTo>
                  <a:close/>
                  <a:moveTo>
                    <a:pt x="256516" y="189218"/>
                  </a:moveTo>
                  <a:cubicBezTo>
                    <a:pt x="259112" y="189218"/>
                    <a:pt x="256516" y="190632"/>
                    <a:pt x="256516" y="189218"/>
                  </a:cubicBezTo>
                  <a:cubicBezTo>
                    <a:pt x="256516" y="187801"/>
                    <a:pt x="252031" y="190869"/>
                    <a:pt x="253449" y="190160"/>
                  </a:cubicBezTo>
                  <a:close/>
                  <a:moveTo>
                    <a:pt x="160238" y="252693"/>
                  </a:moveTo>
                  <a:lnTo>
                    <a:pt x="161891" y="252693"/>
                  </a:lnTo>
                  <a:cubicBezTo>
                    <a:pt x="161419" y="252930"/>
                    <a:pt x="160710" y="252930"/>
                    <a:pt x="160238" y="252693"/>
                  </a:cubicBezTo>
                  <a:cubicBezTo>
                    <a:pt x="160238" y="252693"/>
                    <a:pt x="155519" y="254583"/>
                    <a:pt x="157170" y="253638"/>
                  </a:cubicBezTo>
                  <a:close/>
                  <a:moveTo>
                    <a:pt x="168263" y="246322"/>
                  </a:moveTo>
                  <a:lnTo>
                    <a:pt x="170149" y="246322"/>
                  </a:lnTo>
                  <a:lnTo>
                    <a:pt x="172272" y="246322"/>
                  </a:lnTo>
                  <a:lnTo>
                    <a:pt x="170386" y="247739"/>
                  </a:lnTo>
                  <a:close/>
                  <a:moveTo>
                    <a:pt x="159532" y="252930"/>
                  </a:moveTo>
                  <a:lnTo>
                    <a:pt x="155992" y="252930"/>
                  </a:lnTo>
                  <a:cubicBezTo>
                    <a:pt x="155992" y="252930"/>
                    <a:pt x="155992" y="252930"/>
                    <a:pt x="155992" y="252930"/>
                  </a:cubicBezTo>
                  <a:cubicBezTo>
                    <a:pt x="155992" y="252930"/>
                    <a:pt x="155992" y="252930"/>
                    <a:pt x="159296" y="251279"/>
                  </a:cubicBezTo>
                  <a:cubicBezTo>
                    <a:pt x="162600" y="249626"/>
                    <a:pt x="160946" y="251279"/>
                    <a:pt x="159296" y="253166"/>
                  </a:cubicBezTo>
                  <a:close/>
                  <a:moveTo>
                    <a:pt x="173453" y="242548"/>
                  </a:moveTo>
                  <a:cubicBezTo>
                    <a:pt x="170622" y="242548"/>
                    <a:pt x="173453" y="242548"/>
                    <a:pt x="173453" y="243962"/>
                  </a:cubicBezTo>
                  <a:cubicBezTo>
                    <a:pt x="173453" y="245380"/>
                    <a:pt x="167082" y="244435"/>
                    <a:pt x="170386" y="243490"/>
                  </a:cubicBezTo>
                  <a:close/>
                  <a:moveTo>
                    <a:pt x="173453" y="242548"/>
                  </a:moveTo>
                  <a:cubicBezTo>
                    <a:pt x="173453" y="242548"/>
                    <a:pt x="175813" y="242548"/>
                    <a:pt x="174868" y="242548"/>
                  </a:cubicBezTo>
                  <a:lnTo>
                    <a:pt x="172272" y="242548"/>
                  </a:lnTo>
                  <a:lnTo>
                    <a:pt x="173690" y="242548"/>
                  </a:lnTo>
                  <a:cubicBezTo>
                    <a:pt x="173690" y="242548"/>
                    <a:pt x="175104" y="242548"/>
                    <a:pt x="175576" y="242548"/>
                  </a:cubicBezTo>
                  <a:cubicBezTo>
                    <a:pt x="176049" y="242548"/>
                    <a:pt x="177699" y="242548"/>
                    <a:pt x="175576" y="242548"/>
                  </a:cubicBezTo>
                  <a:lnTo>
                    <a:pt x="174162" y="242548"/>
                  </a:lnTo>
                  <a:cubicBezTo>
                    <a:pt x="174162" y="242548"/>
                    <a:pt x="175576" y="242548"/>
                    <a:pt x="176521" y="242548"/>
                  </a:cubicBezTo>
                  <a:cubicBezTo>
                    <a:pt x="174632" y="242784"/>
                    <a:pt x="172981" y="242784"/>
                    <a:pt x="171094" y="242548"/>
                  </a:cubicBezTo>
                  <a:close/>
                  <a:moveTo>
                    <a:pt x="183129" y="236176"/>
                  </a:moveTo>
                  <a:cubicBezTo>
                    <a:pt x="184780" y="236176"/>
                    <a:pt x="184544" y="236176"/>
                    <a:pt x="183129" y="237591"/>
                  </a:cubicBezTo>
                  <a:cubicBezTo>
                    <a:pt x="181712" y="239008"/>
                    <a:pt x="179589" y="236885"/>
                    <a:pt x="180767" y="236176"/>
                  </a:cubicBezTo>
                  <a:close/>
                  <a:moveTo>
                    <a:pt x="158115" y="252693"/>
                  </a:moveTo>
                  <a:cubicBezTo>
                    <a:pt x="158115" y="252693"/>
                    <a:pt x="159532" y="251279"/>
                    <a:pt x="158115" y="251279"/>
                  </a:cubicBezTo>
                  <a:cubicBezTo>
                    <a:pt x="156700" y="251279"/>
                    <a:pt x="159532" y="251279"/>
                    <a:pt x="159532" y="251279"/>
                  </a:cubicBezTo>
                  <a:close/>
                  <a:moveTo>
                    <a:pt x="211209" y="216825"/>
                  </a:moveTo>
                  <a:lnTo>
                    <a:pt x="212626" y="216825"/>
                  </a:lnTo>
                  <a:cubicBezTo>
                    <a:pt x="211209" y="216825"/>
                    <a:pt x="211209" y="216825"/>
                    <a:pt x="212626" y="216825"/>
                  </a:cubicBezTo>
                  <a:lnTo>
                    <a:pt x="212626" y="216825"/>
                  </a:lnTo>
                  <a:cubicBezTo>
                    <a:pt x="207905" y="218242"/>
                    <a:pt x="208613" y="217297"/>
                    <a:pt x="208849" y="216825"/>
                  </a:cubicBezTo>
                  <a:close/>
                  <a:moveTo>
                    <a:pt x="160946" y="249626"/>
                  </a:moveTo>
                  <a:cubicBezTo>
                    <a:pt x="160946" y="249626"/>
                    <a:pt x="160946" y="249626"/>
                    <a:pt x="160946" y="249626"/>
                  </a:cubicBezTo>
                  <a:cubicBezTo>
                    <a:pt x="160946" y="249626"/>
                    <a:pt x="156934" y="250098"/>
                    <a:pt x="158587" y="249626"/>
                  </a:cubicBezTo>
                  <a:close/>
                  <a:moveTo>
                    <a:pt x="256989" y="184024"/>
                  </a:moveTo>
                  <a:cubicBezTo>
                    <a:pt x="256989" y="184024"/>
                    <a:pt x="256989" y="185442"/>
                    <a:pt x="256989" y="185678"/>
                  </a:cubicBezTo>
                  <a:cubicBezTo>
                    <a:pt x="256989" y="185914"/>
                    <a:pt x="253921" y="185442"/>
                    <a:pt x="254627" y="184024"/>
                  </a:cubicBezTo>
                  <a:close/>
                  <a:moveTo>
                    <a:pt x="150565" y="254816"/>
                  </a:moveTo>
                  <a:lnTo>
                    <a:pt x="147733" y="254816"/>
                  </a:lnTo>
                  <a:cubicBezTo>
                    <a:pt x="147733" y="254816"/>
                    <a:pt x="147733" y="254816"/>
                    <a:pt x="147733" y="254816"/>
                  </a:cubicBezTo>
                  <a:lnTo>
                    <a:pt x="151271" y="254816"/>
                  </a:lnTo>
                  <a:cubicBezTo>
                    <a:pt x="148439" y="254816"/>
                    <a:pt x="149148" y="254816"/>
                    <a:pt x="148675" y="254816"/>
                  </a:cubicBezTo>
                  <a:cubicBezTo>
                    <a:pt x="149856" y="254111"/>
                    <a:pt x="151034" y="253402"/>
                    <a:pt x="151979" y="252221"/>
                  </a:cubicBezTo>
                  <a:cubicBezTo>
                    <a:pt x="154102" y="252221"/>
                    <a:pt x="151979" y="252221"/>
                    <a:pt x="151979" y="253874"/>
                  </a:cubicBezTo>
                  <a:lnTo>
                    <a:pt x="153866" y="253874"/>
                  </a:lnTo>
                  <a:cubicBezTo>
                    <a:pt x="153866" y="253874"/>
                    <a:pt x="153866" y="253874"/>
                    <a:pt x="151979" y="255052"/>
                  </a:cubicBezTo>
                  <a:cubicBezTo>
                    <a:pt x="150092" y="256233"/>
                    <a:pt x="154102" y="255052"/>
                    <a:pt x="150329" y="257884"/>
                  </a:cubicBezTo>
                  <a:cubicBezTo>
                    <a:pt x="149148" y="256233"/>
                    <a:pt x="147733" y="256233"/>
                    <a:pt x="148203" y="256233"/>
                  </a:cubicBezTo>
                  <a:close/>
                  <a:moveTo>
                    <a:pt x="168027" y="243254"/>
                  </a:moveTo>
                  <a:cubicBezTo>
                    <a:pt x="169913" y="243254"/>
                    <a:pt x="171094" y="243254"/>
                    <a:pt x="169913" y="243254"/>
                  </a:cubicBezTo>
                  <a:cubicBezTo>
                    <a:pt x="168732" y="243254"/>
                    <a:pt x="165431" y="244671"/>
                    <a:pt x="165665" y="243962"/>
                  </a:cubicBezTo>
                  <a:close/>
                  <a:moveTo>
                    <a:pt x="155047" y="251751"/>
                  </a:moveTo>
                  <a:lnTo>
                    <a:pt x="155047" y="251751"/>
                  </a:lnTo>
                  <a:cubicBezTo>
                    <a:pt x="155047" y="251279"/>
                    <a:pt x="154338" y="252221"/>
                    <a:pt x="152688" y="252457"/>
                  </a:cubicBezTo>
                  <a:close/>
                  <a:moveTo>
                    <a:pt x="210972" y="214938"/>
                  </a:moveTo>
                  <a:cubicBezTo>
                    <a:pt x="210972" y="214938"/>
                    <a:pt x="210972" y="214938"/>
                    <a:pt x="210972" y="214938"/>
                  </a:cubicBezTo>
                  <a:lnTo>
                    <a:pt x="212626" y="214938"/>
                  </a:lnTo>
                  <a:cubicBezTo>
                    <a:pt x="210736" y="214938"/>
                    <a:pt x="212626" y="214938"/>
                    <a:pt x="210972" y="214938"/>
                  </a:cubicBezTo>
                  <a:cubicBezTo>
                    <a:pt x="209322" y="214938"/>
                    <a:pt x="212390" y="214938"/>
                    <a:pt x="213332" y="214938"/>
                  </a:cubicBezTo>
                  <a:cubicBezTo>
                    <a:pt x="214276" y="214938"/>
                    <a:pt x="213332" y="214938"/>
                    <a:pt x="213332" y="214938"/>
                  </a:cubicBezTo>
                  <a:cubicBezTo>
                    <a:pt x="214513" y="214230"/>
                    <a:pt x="215694" y="213757"/>
                    <a:pt x="217108" y="213521"/>
                  </a:cubicBezTo>
                  <a:cubicBezTo>
                    <a:pt x="216636" y="214230"/>
                    <a:pt x="215927" y="214702"/>
                    <a:pt x="215221" y="215174"/>
                  </a:cubicBezTo>
                  <a:cubicBezTo>
                    <a:pt x="215221" y="215174"/>
                    <a:pt x="215221" y="215174"/>
                    <a:pt x="213332" y="215174"/>
                  </a:cubicBezTo>
                  <a:cubicBezTo>
                    <a:pt x="211445" y="215174"/>
                    <a:pt x="210028" y="214938"/>
                    <a:pt x="208613" y="215647"/>
                  </a:cubicBezTo>
                  <a:close/>
                  <a:moveTo>
                    <a:pt x="212859" y="214938"/>
                  </a:moveTo>
                  <a:cubicBezTo>
                    <a:pt x="214040" y="214938"/>
                    <a:pt x="214040" y="215411"/>
                    <a:pt x="212859" y="216355"/>
                  </a:cubicBezTo>
                  <a:cubicBezTo>
                    <a:pt x="212859" y="216355"/>
                    <a:pt x="210028" y="214938"/>
                    <a:pt x="210500" y="214466"/>
                  </a:cubicBezTo>
                  <a:close/>
                  <a:moveTo>
                    <a:pt x="157642" y="249626"/>
                  </a:moveTo>
                  <a:cubicBezTo>
                    <a:pt x="157642" y="249626"/>
                    <a:pt x="159296" y="249626"/>
                    <a:pt x="160001" y="249626"/>
                  </a:cubicBezTo>
                  <a:cubicBezTo>
                    <a:pt x="160710" y="249626"/>
                    <a:pt x="160001" y="249626"/>
                    <a:pt x="160001" y="249626"/>
                  </a:cubicBezTo>
                  <a:cubicBezTo>
                    <a:pt x="160001" y="249626"/>
                    <a:pt x="155283" y="249389"/>
                    <a:pt x="155283" y="249153"/>
                  </a:cubicBezTo>
                  <a:close/>
                  <a:moveTo>
                    <a:pt x="266189" y="176002"/>
                  </a:moveTo>
                  <a:cubicBezTo>
                    <a:pt x="267370" y="176002"/>
                    <a:pt x="268315" y="176002"/>
                    <a:pt x="266189" y="176002"/>
                  </a:cubicBezTo>
                  <a:cubicBezTo>
                    <a:pt x="264066" y="176002"/>
                    <a:pt x="263594" y="175766"/>
                    <a:pt x="263830" y="175530"/>
                  </a:cubicBezTo>
                  <a:close/>
                  <a:moveTo>
                    <a:pt x="154811" y="251279"/>
                  </a:moveTo>
                  <a:lnTo>
                    <a:pt x="156700" y="251279"/>
                  </a:lnTo>
                  <a:cubicBezTo>
                    <a:pt x="156700" y="251279"/>
                    <a:pt x="156700" y="251279"/>
                    <a:pt x="156700" y="251279"/>
                  </a:cubicBezTo>
                  <a:close/>
                  <a:moveTo>
                    <a:pt x="182184" y="232400"/>
                  </a:moveTo>
                  <a:lnTo>
                    <a:pt x="184071" y="232400"/>
                  </a:lnTo>
                  <a:cubicBezTo>
                    <a:pt x="184071" y="232400"/>
                    <a:pt x="185725" y="232400"/>
                    <a:pt x="184071" y="233817"/>
                  </a:cubicBezTo>
                  <a:cubicBezTo>
                    <a:pt x="182421" y="235232"/>
                    <a:pt x="181948" y="232636"/>
                    <a:pt x="179825" y="232636"/>
                  </a:cubicBezTo>
                  <a:close/>
                  <a:moveTo>
                    <a:pt x="158587" y="248447"/>
                  </a:moveTo>
                  <a:cubicBezTo>
                    <a:pt x="160001" y="248447"/>
                    <a:pt x="158587" y="248447"/>
                    <a:pt x="158587" y="246794"/>
                  </a:cubicBezTo>
                  <a:cubicBezTo>
                    <a:pt x="158587" y="245143"/>
                    <a:pt x="161182" y="246794"/>
                    <a:pt x="158587" y="247975"/>
                  </a:cubicBezTo>
                  <a:close/>
                  <a:moveTo>
                    <a:pt x="166846" y="243254"/>
                  </a:moveTo>
                  <a:lnTo>
                    <a:pt x="165195" y="243254"/>
                  </a:lnTo>
                  <a:lnTo>
                    <a:pt x="168027" y="241839"/>
                  </a:lnTo>
                  <a:cubicBezTo>
                    <a:pt x="163305" y="242312"/>
                    <a:pt x="165195" y="241839"/>
                    <a:pt x="163778" y="242784"/>
                  </a:cubicBezTo>
                  <a:close/>
                  <a:moveTo>
                    <a:pt x="154574" y="250570"/>
                  </a:moveTo>
                  <a:cubicBezTo>
                    <a:pt x="154574" y="250570"/>
                    <a:pt x="152452" y="251985"/>
                    <a:pt x="151507" y="251985"/>
                  </a:cubicBezTo>
                  <a:cubicBezTo>
                    <a:pt x="150565" y="251985"/>
                    <a:pt x="153160" y="251985"/>
                    <a:pt x="154102" y="250334"/>
                  </a:cubicBezTo>
                  <a:lnTo>
                    <a:pt x="155992" y="250334"/>
                  </a:lnTo>
                  <a:cubicBezTo>
                    <a:pt x="155992" y="250334"/>
                    <a:pt x="155992" y="250334"/>
                    <a:pt x="154102" y="250334"/>
                  </a:cubicBezTo>
                  <a:cubicBezTo>
                    <a:pt x="152215" y="250334"/>
                    <a:pt x="151507" y="250334"/>
                    <a:pt x="151507" y="250098"/>
                  </a:cubicBezTo>
                  <a:close/>
                  <a:moveTo>
                    <a:pt x="212859" y="211870"/>
                  </a:moveTo>
                  <a:cubicBezTo>
                    <a:pt x="212859" y="211870"/>
                    <a:pt x="214513" y="211870"/>
                    <a:pt x="212859" y="211870"/>
                  </a:cubicBezTo>
                  <a:cubicBezTo>
                    <a:pt x="211209" y="211870"/>
                    <a:pt x="207668" y="212107"/>
                    <a:pt x="209794" y="211398"/>
                  </a:cubicBezTo>
                  <a:close/>
                  <a:moveTo>
                    <a:pt x="167554" y="240422"/>
                  </a:moveTo>
                  <a:cubicBezTo>
                    <a:pt x="167554" y="240422"/>
                    <a:pt x="167554" y="240422"/>
                    <a:pt x="167554" y="240422"/>
                  </a:cubicBezTo>
                  <a:cubicBezTo>
                    <a:pt x="167554" y="240422"/>
                    <a:pt x="164250" y="240422"/>
                    <a:pt x="164486" y="239953"/>
                  </a:cubicBezTo>
                  <a:close/>
                  <a:moveTo>
                    <a:pt x="267843" y="169630"/>
                  </a:moveTo>
                  <a:cubicBezTo>
                    <a:pt x="267843" y="169630"/>
                    <a:pt x="269493" y="169630"/>
                    <a:pt x="267843" y="169630"/>
                  </a:cubicBezTo>
                  <a:cubicBezTo>
                    <a:pt x="266189" y="169630"/>
                    <a:pt x="263122" y="171284"/>
                    <a:pt x="264775" y="170339"/>
                  </a:cubicBezTo>
                  <a:close/>
                  <a:moveTo>
                    <a:pt x="174868" y="233581"/>
                  </a:moveTo>
                  <a:cubicBezTo>
                    <a:pt x="174868" y="233581"/>
                    <a:pt x="174868" y="233581"/>
                    <a:pt x="174868" y="234995"/>
                  </a:cubicBezTo>
                  <a:cubicBezTo>
                    <a:pt x="174868" y="236413"/>
                    <a:pt x="170386" y="234759"/>
                    <a:pt x="171800" y="234287"/>
                  </a:cubicBezTo>
                  <a:close/>
                  <a:moveTo>
                    <a:pt x="212390" y="208566"/>
                  </a:moveTo>
                  <a:cubicBezTo>
                    <a:pt x="212390" y="208566"/>
                    <a:pt x="212390" y="208566"/>
                    <a:pt x="212390" y="206916"/>
                  </a:cubicBezTo>
                  <a:cubicBezTo>
                    <a:pt x="212390" y="205263"/>
                    <a:pt x="212390" y="209039"/>
                    <a:pt x="209322" y="209039"/>
                  </a:cubicBezTo>
                  <a:close/>
                  <a:moveTo>
                    <a:pt x="144429" y="249626"/>
                  </a:moveTo>
                  <a:cubicBezTo>
                    <a:pt x="145844" y="249626"/>
                    <a:pt x="144429" y="249626"/>
                    <a:pt x="146080" y="249626"/>
                  </a:cubicBezTo>
                  <a:cubicBezTo>
                    <a:pt x="147733" y="249626"/>
                    <a:pt x="146080" y="249626"/>
                    <a:pt x="146080" y="249626"/>
                  </a:cubicBezTo>
                  <a:cubicBezTo>
                    <a:pt x="146788" y="249153"/>
                    <a:pt x="147497" y="248684"/>
                    <a:pt x="148203" y="247975"/>
                  </a:cubicBezTo>
                  <a:cubicBezTo>
                    <a:pt x="148203" y="247975"/>
                    <a:pt x="151271" y="246322"/>
                    <a:pt x="150801" y="247975"/>
                  </a:cubicBezTo>
                  <a:cubicBezTo>
                    <a:pt x="150329" y="249626"/>
                    <a:pt x="150801" y="247975"/>
                    <a:pt x="148911" y="247975"/>
                  </a:cubicBezTo>
                  <a:cubicBezTo>
                    <a:pt x="151271" y="247975"/>
                    <a:pt x="148911" y="247975"/>
                    <a:pt x="148911" y="247975"/>
                  </a:cubicBezTo>
                  <a:cubicBezTo>
                    <a:pt x="148911" y="247975"/>
                    <a:pt x="146788" y="247975"/>
                    <a:pt x="146788" y="249626"/>
                  </a:cubicBezTo>
                  <a:cubicBezTo>
                    <a:pt x="146788" y="251279"/>
                    <a:pt x="146788" y="249626"/>
                    <a:pt x="148675" y="249626"/>
                  </a:cubicBezTo>
                  <a:cubicBezTo>
                    <a:pt x="146552" y="251043"/>
                    <a:pt x="144193" y="251751"/>
                    <a:pt x="141834" y="252221"/>
                  </a:cubicBezTo>
                  <a:lnTo>
                    <a:pt x="143721" y="252221"/>
                  </a:lnTo>
                  <a:cubicBezTo>
                    <a:pt x="143721" y="252221"/>
                    <a:pt x="143721" y="252221"/>
                    <a:pt x="143721" y="252221"/>
                  </a:cubicBezTo>
                  <a:lnTo>
                    <a:pt x="141834" y="252221"/>
                  </a:lnTo>
                  <a:cubicBezTo>
                    <a:pt x="141834" y="252221"/>
                    <a:pt x="141834" y="252221"/>
                    <a:pt x="139944" y="252221"/>
                  </a:cubicBezTo>
                  <a:cubicBezTo>
                    <a:pt x="138058" y="252221"/>
                    <a:pt x="139944" y="252221"/>
                    <a:pt x="139944" y="252221"/>
                  </a:cubicBezTo>
                  <a:cubicBezTo>
                    <a:pt x="139944" y="252221"/>
                    <a:pt x="139944" y="252221"/>
                    <a:pt x="141125" y="252221"/>
                  </a:cubicBezTo>
                  <a:cubicBezTo>
                    <a:pt x="140889" y="251515"/>
                    <a:pt x="140889" y="250807"/>
                    <a:pt x="141361" y="250334"/>
                  </a:cubicBezTo>
                  <a:close/>
                  <a:moveTo>
                    <a:pt x="157170" y="242076"/>
                  </a:moveTo>
                  <a:cubicBezTo>
                    <a:pt x="155755" y="242076"/>
                    <a:pt x="157170" y="242076"/>
                    <a:pt x="155519" y="242076"/>
                  </a:cubicBezTo>
                  <a:cubicBezTo>
                    <a:pt x="153866" y="242076"/>
                    <a:pt x="155519" y="242076"/>
                    <a:pt x="156934" y="240422"/>
                  </a:cubicBezTo>
                  <a:cubicBezTo>
                    <a:pt x="158351" y="238772"/>
                    <a:pt x="156934" y="240422"/>
                    <a:pt x="159059" y="239008"/>
                  </a:cubicBezTo>
                  <a:cubicBezTo>
                    <a:pt x="161182" y="237591"/>
                    <a:pt x="159059" y="239008"/>
                    <a:pt x="159059" y="240422"/>
                  </a:cubicBezTo>
                  <a:cubicBezTo>
                    <a:pt x="159059" y="241839"/>
                    <a:pt x="165901" y="238299"/>
                    <a:pt x="164723" y="240422"/>
                  </a:cubicBezTo>
                  <a:cubicBezTo>
                    <a:pt x="160946" y="239717"/>
                    <a:pt x="157170" y="240658"/>
                    <a:pt x="154102" y="242784"/>
                  </a:cubicBezTo>
                  <a:close/>
                  <a:moveTo>
                    <a:pt x="264775" y="167035"/>
                  </a:moveTo>
                  <a:cubicBezTo>
                    <a:pt x="264775" y="167035"/>
                    <a:pt x="266662" y="167035"/>
                    <a:pt x="267370" y="167035"/>
                  </a:cubicBezTo>
                  <a:cubicBezTo>
                    <a:pt x="268079" y="167035"/>
                    <a:pt x="265011" y="167035"/>
                    <a:pt x="263830" y="167035"/>
                  </a:cubicBezTo>
                  <a:cubicBezTo>
                    <a:pt x="262652" y="167035"/>
                    <a:pt x="263830" y="167035"/>
                    <a:pt x="263830" y="167035"/>
                  </a:cubicBezTo>
                  <a:lnTo>
                    <a:pt x="269966" y="165621"/>
                  </a:lnTo>
                  <a:cubicBezTo>
                    <a:pt x="267370" y="167507"/>
                    <a:pt x="267606" y="167507"/>
                    <a:pt x="266662" y="168925"/>
                  </a:cubicBezTo>
                  <a:cubicBezTo>
                    <a:pt x="265720" y="170339"/>
                    <a:pt x="261471" y="168688"/>
                    <a:pt x="261471" y="167744"/>
                  </a:cubicBezTo>
                  <a:close/>
                  <a:moveTo>
                    <a:pt x="212153" y="206207"/>
                  </a:moveTo>
                  <a:cubicBezTo>
                    <a:pt x="213568" y="206207"/>
                    <a:pt x="214040" y="206207"/>
                    <a:pt x="212153" y="206207"/>
                  </a:cubicBezTo>
                  <a:cubicBezTo>
                    <a:pt x="212390" y="207152"/>
                    <a:pt x="211917" y="207858"/>
                    <a:pt x="210972" y="208094"/>
                  </a:cubicBezTo>
                  <a:cubicBezTo>
                    <a:pt x="210028" y="208330"/>
                    <a:pt x="209322" y="207858"/>
                    <a:pt x="209086" y="206916"/>
                  </a:cubicBezTo>
                  <a:close/>
                  <a:moveTo>
                    <a:pt x="141361" y="253402"/>
                  </a:moveTo>
                  <a:cubicBezTo>
                    <a:pt x="141361" y="253402"/>
                    <a:pt x="143012" y="253402"/>
                    <a:pt x="143721" y="253402"/>
                  </a:cubicBezTo>
                  <a:cubicBezTo>
                    <a:pt x="144429" y="253402"/>
                    <a:pt x="136876" y="254583"/>
                    <a:pt x="137349" y="254111"/>
                  </a:cubicBezTo>
                  <a:close/>
                  <a:moveTo>
                    <a:pt x="162833" y="238536"/>
                  </a:moveTo>
                  <a:lnTo>
                    <a:pt x="165901" y="238536"/>
                  </a:lnTo>
                  <a:lnTo>
                    <a:pt x="165901" y="238536"/>
                  </a:lnTo>
                  <a:cubicBezTo>
                    <a:pt x="159532" y="240186"/>
                    <a:pt x="157642" y="239953"/>
                    <a:pt x="158823" y="239244"/>
                  </a:cubicBezTo>
                  <a:close/>
                  <a:moveTo>
                    <a:pt x="213568" y="205263"/>
                  </a:moveTo>
                  <a:cubicBezTo>
                    <a:pt x="213568" y="205263"/>
                    <a:pt x="213568" y="205263"/>
                    <a:pt x="215457" y="205263"/>
                  </a:cubicBezTo>
                  <a:cubicBezTo>
                    <a:pt x="217344" y="205263"/>
                    <a:pt x="215457" y="205263"/>
                    <a:pt x="215457" y="205263"/>
                  </a:cubicBezTo>
                  <a:close/>
                  <a:moveTo>
                    <a:pt x="183835" y="224142"/>
                  </a:moveTo>
                  <a:cubicBezTo>
                    <a:pt x="185725" y="222960"/>
                    <a:pt x="186903" y="224142"/>
                    <a:pt x="185961" y="224142"/>
                  </a:cubicBezTo>
                  <a:cubicBezTo>
                    <a:pt x="185016" y="224142"/>
                    <a:pt x="181476" y="224614"/>
                    <a:pt x="179825" y="224850"/>
                  </a:cubicBezTo>
                  <a:close/>
                  <a:moveTo>
                    <a:pt x="148439" y="247739"/>
                  </a:moveTo>
                  <a:cubicBezTo>
                    <a:pt x="149148" y="247266"/>
                    <a:pt x="150092" y="246794"/>
                    <a:pt x="151034" y="246558"/>
                  </a:cubicBezTo>
                  <a:cubicBezTo>
                    <a:pt x="151034" y="246558"/>
                    <a:pt x="145371" y="248447"/>
                    <a:pt x="143484" y="248447"/>
                  </a:cubicBezTo>
                  <a:close/>
                  <a:moveTo>
                    <a:pt x="211209" y="205499"/>
                  </a:moveTo>
                  <a:lnTo>
                    <a:pt x="211209" y="205499"/>
                  </a:lnTo>
                  <a:cubicBezTo>
                    <a:pt x="211209" y="205499"/>
                    <a:pt x="211209" y="205499"/>
                    <a:pt x="211209" y="205499"/>
                  </a:cubicBezTo>
                  <a:cubicBezTo>
                    <a:pt x="211209" y="205499"/>
                    <a:pt x="213095" y="205499"/>
                    <a:pt x="211209" y="205499"/>
                  </a:cubicBezTo>
                  <a:cubicBezTo>
                    <a:pt x="209322" y="205499"/>
                    <a:pt x="206960" y="206680"/>
                    <a:pt x="207196" y="206207"/>
                  </a:cubicBezTo>
                  <a:close/>
                  <a:moveTo>
                    <a:pt x="204128" y="208803"/>
                  </a:moveTo>
                  <a:cubicBezTo>
                    <a:pt x="202714" y="208803"/>
                    <a:pt x="205545" y="208803"/>
                    <a:pt x="204128" y="208803"/>
                  </a:cubicBezTo>
                  <a:cubicBezTo>
                    <a:pt x="202714" y="208803"/>
                    <a:pt x="198229" y="210220"/>
                    <a:pt x="200119" y="209039"/>
                  </a:cubicBezTo>
                  <a:close/>
                  <a:moveTo>
                    <a:pt x="125314" y="259774"/>
                  </a:moveTo>
                  <a:cubicBezTo>
                    <a:pt x="126967" y="259774"/>
                    <a:pt x="125314" y="259774"/>
                    <a:pt x="125314" y="259774"/>
                  </a:cubicBezTo>
                  <a:lnTo>
                    <a:pt x="128146" y="258593"/>
                  </a:lnTo>
                  <a:cubicBezTo>
                    <a:pt x="128146" y="258593"/>
                    <a:pt x="128146" y="258593"/>
                    <a:pt x="128146" y="258593"/>
                  </a:cubicBezTo>
                  <a:close/>
                  <a:moveTo>
                    <a:pt x="266898" y="159013"/>
                  </a:moveTo>
                  <a:cubicBezTo>
                    <a:pt x="268315" y="159013"/>
                    <a:pt x="266898" y="159013"/>
                    <a:pt x="266898" y="159013"/>
                  </a:cubicBezTo>
                  <a:cubicBezTo>
                    <a:pt x="266898" y="159013"/>
                    <a:pt x="261471" y="161844"/>
                    <a:pt x="261471" y="159721"/>
                  </a:cubicBezTo>
                  <a:close/>
                  <a:moveTo>
                    <a:pt x="184544" y="218242"/>
                  </a:moveTo>
                  <a:cubicBezTo>
                    <a:pt x="184544" y="218242"/>
                    <a:pt x="184544" y="218242"/>
                    <a:pt x="184544" y="218242"/>
                  </a:cubicBezTo>
                  <a:cubicBezTo>
                    <a:pt x="184544" y="218242"/>
                    <a:pt x="178644" y="219657"/>
                    <a:pt x="179825" y="218951"/>
                  </a:cubicBezTo>
                  <a:close/>
                  <a:moveTo>
                    <a:pt x="215694" y="196295"/>
                  </a:moveTo>
                  <a:cubicBezTo>
                    <a:pt x="216872" y="196295"/>
                    <a:pt x="218995" y="194881"/>
                    <a:pt x="217344" y="196295"/>
                  </a:cubicBezTo>
                  <a:cubicBezTo>
                    <a:pt x="215694" y="197713"/>
                    <a:pt x="211209" y="197240"/>
                    <a:pt x="210972" y="197004"/>
                  </a:cubicBezTo>
                  <a:close/>
                  <a:moveTo>
                    <a:pt x="185961" y="215883"/>
                  </a:moveTo>
                  <a:cubicBezTo>
                    <a:pt x="184307" y="215883"/>
                    <a:pt x="185961" y="215883"/>
                    <a:pt x="185961" y="213993"/>
                  </a:cubicBezTo>
                  <a:cubicBezTo>
                    <a:pt x="183835" y="215411"/>
                    <a:pt x="185961" y="213993"/>
                    <a:pt x="185961" y="213993"/>
                  </a:cubicBezTo>
                  <a:cubicBezTo>
                    <a:pt x="185961" y="213993"/>
                    <a:pt x="182657" y="216119"/>
                    <a:pt x="181240" y="216589"/>
                  </a:cubicBezTo>
                  <a:close/>
                  <a:moveTo>
                    <a:pt x="267606" y="152877"/>
                  </a:moveTo>
                  <a:cubicBezTo>
                    <a:pt x="267606" y="152877"/>
                    <a:pt x="267606" y="152877"/>
                    <a:pt x="267606" y="154528"/>
                  </a:cubicBezTo>
                  <a:cubicBezTo>
                    <a:pt x="267606" y="156181"/>
                    <a:pt x="261471" y="154764"/>
                    <a:pt x="262888" y="153586"/>
                  </a:cubicBezTo>
                  <a:close/>
                  <a:moveTo>
                    <a:pt x="131450" y="249862"/>
                  </a:moveTo>
                  <a:cubicBezTo>
                    <a:pt x="131450" y="249862"/>
                    <a:pt x="131450" y="249862"/>
                    <a:pt x="129327" y="251279"/>
                  </a:cubicBezTo>
                  <a:cubicBezTo>
                    <a:pt x="127204" y="252693"/>
                    <a:pt x="125314" y="251043"/>
                    <a:pt x="126731" y="250570"/>
                  </a:cubicBezTo>
                  <a:close/>
                  <a:moveTo>
                    <a:pt x="151743" y="234053"/>
                  </a:moveTo>
                  <a:cubicBezTo>
                    <a:pt x="153633" y="234053"/>
                    <a:pt x="151743" y="234053"/>
                    <a:pt x="153866" y="232164"/>
                  </a:cubicBezTo>
                  <a:cubicBezTo>
                    <a:pt x="155992" y="230277"/>
                    <a:pt x="153866" y="232164"/>
                    <a:pt x="155992" y="232164"/>
                  </a:cubicBezTo>
                  <a:cubicBezTo>
                    <a:pt x="155992" y="232164"/>
                    <a:pt x="155992" y="232164"/>
                    <a:pt x="154574" y="232164"/>
                  </a:cubicBezTo>
                  <a:close/>
                  <a:moveTo>
                    <a:pt x="202005" y="198891"/>
                  </a:moveTo>
                  <a:cubicBezTo>
                    <a:pt x="202950" y="198185"/>
                    <a:pt x="204128" y="197476"/>
                    <a:pt x="205309" y="197476"/>
                  </a:cubicBezTo>
                  <a:cubicBezTo>
                    <a:pt x="205309" y="197476"/>
                    <a:pt x="203186" y="197476"/>
                    <a:pt x="203659" y="199127"/>
                  </a:cubicBezTo>
                  <a:cubicBezTo>
                    <a:pt x="204128" y="200780"/>
                    <a:pt x="198701" y="199363"/>
                    <a:pt x="197287" y="199599"/>
                  </a:cubicBezTo>
                  <a:close/>
                  <a:moveTo>
                    <a:pt x="133573" y="242548"/>
                  </a:moveTo>
                  <a:cubicBezTo>
                    <a:pt x="134990" y="242548"/>
                    <a:pt x="136168" y="242548"/>
                    <a:pt x="135698" y="242548"/>
                  </a:cubicBezTo>
                  <a:cubicBezTo>
                    <a:pt x="135226" y="242548"/>
                    <a:pt x="127437" y="244199"/>
                    <a:pt x="128854" y="243254"/>
                  </a:cubicBezTo>
                  <a:close/>
                  <a:moveTo>
                    <a:pt x="167318" y="220601"/>
                  </a:moveTo>
                  <a:cubicBezTo>
                    <a:pt x="167318" y="220601"/>
                    <a:pt x="167318" y="220601"/>
                    <a:pt x="167318" y="220601"/>
                  </a:cubicBezTo>
                  <a:cubicBezTo>
                    <a:pt x="167318" y="220601"/>
                    <a:pt x="161655" y="222019"/>
                    <a:pt x="162600" y="221310"/>
                  </a:cubicBezTo>
                  <a:close/>
                  <a:moveTo>
                    <a:pt x="153396" y="229332"/>
                  </a:moveTo>
                  <a:cubicBezTo>
                    <a:pt x="153396" y="229332"/>
                    <a:pt x="155283" y="229332"/>
                    <a:pt x="153396" y="229332"/>
                  </a:cubicBezTo>
                  <a:cubicBezTo>
                    <a:pt x="151507" y="229332"/>
                    <a:pt x="148675" y="230513"/>
                    <a:pt x="148675" y="230041"/>
                  </a:cubicBezTo>
                  <a:close/>
                  <a:moveTo>
                    <a:pt x="159765" y="224142"/>
                  </a:moveTo>
                  <a:cubicBezTo>
                    <a:pt x="161182" y="224142"/>
                    <a:pt x="159765" y="224142"/>
                    <a:pt x="159765" y="222724"/>
                  </a:cubicBezTo>
                  <a:cubicBezTo>
                    <a:pt x="159765" y="221310"/>
                    <a:pt x="161655" y="222724"/>
                    <a:pt x="161891" y="222724"/>
                  </a:cubicBezTo>
                  <a:cubicBezTo>
                    <a:pt x="162127" y="222724"/>
                    <a:pt x="163305" y="222724"/>
                    <a:pt x="161891" y="222724"/>
                  </a:cubicBezTo>
                  <a:close/>
                  <a:moveTo>
                    <a:pt x="185488" y="205026"/>
                  </a:moveTo>
                  <a:cubicBezTo>
                    <a:pt x="187139" y="205026"/>
                    <a:pt x="187139" y="205026"/>
                    <a:pt x="186903" y="205026"/>
                  </a:cubicBezTo>
                  <a:cubicBezTo>
                    <a:pt x="186666" y="205026"/>
                    <a:pt x="180531" y="206207"/>
                    <a:pt x="180767" y="205735"/>
                  </a:cubicBezTo>
                  <a:close/>
                  <a:moveTo>
                    <a:pt x="129799" y="242076"/>
                  </a:moveTo>
                  <a:cubicBezTo>
                    <a:pt x="129799" y="242076"/>
                    <a:pt x="129799" y="242076"/>
                    <a:pt x="129799" y="242076"/>
                  </a:cubicBezTo>
                  <a:lnTo>
                    <a:pt x="126023" y="243490"/>
                  </a:lnTo>
                  <a:close/>
                  <a:moveTo>
                    <a:pt x="131686" y="242076"/>
                  </a:moveTo>
                  <a:cubicBezTo>
                    <a:pt x="129799" y="242076"/>
                    <a:pt x="131686" y="242076"/>
                    <a:pt x="129563" y="243726"/>
                  </a:cubicBezTo>
                  <a:cubicBezTo>
                    <a:pt x="127437" y="245380"/>
                    <a:pt x="124842" y="243726"/>
                    <a:pt x="127673" y="243726"/>
                  </a:cubicBezTo>
                  <a:cubicBezTo>
                    <a:pt x="127437" y="243726"/>
                    <a:pt x="127204" y="243490"/>
                    <a:pt x="126967" y="243490"/>
                  </a:cubicBezTo>
                  <a:close/>
                  <a:moveTo>
                    <a:pt x="133336" y="239953"/>
                  </a:moveTo>
                  <a:cubicBezTo>
                    <a:pt x="131686" y="239953"/>
                    <a:pt x="133336" y="239953"/>
                    <a:pt x="131922" y="241131"/>
                  </a:cubicBezTo>
                  <a:cubicBezTo>
                    <a:pt x="130505" y="242312"/>
                    <a:pt x="131922" y="241131"/>
                    <a:pt x="131922" y="239717"/>
                  </a:cubicBezTo>
                  <a:cubicBezTo>
                    <a:pt x="132631" y="239953"/>
                    <a:pt x="133103" y="239953"/>
                    <a:pt x="133809" y="239717"/>
                  </a:cubicBezTo>
                  <a:cubicBezTo>
                    <a:pt x="133809" y="239717"/>
                    <a:pt x="135226" y="239717"/>
                    <a:pt x="133809" y="239717"/>
                  </a:cubicBezTo>
                  <a:cubicBezTo>
                    <a:pt x="132394" y="239717"/>
                    <a:pt x="130035" y="240422"/>
                    <a:pt x="128618" y="241367"/>
                  </a:cubicBezTo>
                  <a:close/>
                  <a:moveTo>
                    <a:pt x="154338" y="224614"/>
                  </a:moveTo>
                  <a:cubicBezTo>
                    <a:pt x="154338" y="224614"/>
                    <a:pt x="154338" y="224614"/>
                    <a:pt x="154338" y="224614"/>
                  </a:cubicBezTo>
                  <a:cubicBezTo>
                    <a:pt x="154338" y="224614"/>
                    <a:pt x="148439" y="226501"/>
                    <a:pt x="149620" y="226028"/>
                  </a:cubicBezTo>
                  <a:close/>
                  <a:moveTo>
                    <a:pt x="154338" y="224614"/>
                  </a:moveTo>
                  <a:cubicBezTo>
                    <a:pt x="154338" y="224614"/>
                    <a:pt x="152688" y="224614"/>
                    <a:pt x="151507" y="224614"/>
                  </a:cubicBezTo>
                  <a:cubicBezTo>
                    <a:pt x="150329" y="224614"/>
                    <a:pt x="150329" y="226501"/>
                    <a:pt x="149856" y="227209"/>
                  </a:cubicBezTo>
                  <a:close/>
                  <a:moveTo>
                    <a:pt x="161182" y="219657"/>
                  </a:moveTo>
                  <a:cubicBezTo>
                    <a:pt x="159765" y="219657"/>
                    <a:pt x="161182" y="219657"/>
                    <a:pt x="159532" y="219657"/>
                  </a:cubicBezTo>
                  <a:cubicBezTo>
                    <a:pt x="157878" y="219657"/>
                    <a:pt x="159532" y="219657"/>
                    <a:pt x="159532" y="219657"/>
                  </a:cubicBezTo>
                  <a:lnTo>
                    <a:pt x="162127" y="219657"/>
                  </a:lnTo>
                  <a:cubicBezTo>
                    <a:pt x="160474" y="219657"/>
                    <a:pt x="160001" y="219657"/>
                    <a:pt x="162127" y="219657"/>
                  </a:cubicBezTo>
                  <a:close/>
                  <a:moveTo>
                    <a:pt x="213095" y="180959"/>
                  </a:moveTo>
                  <a:cubicBezTo>
                    <a:pt x="214749" y="180959"/>
                    <a:pt x="213095" y="180959"/>
                    <a:pt x="215927" y="180959"/>
                  </a:cubicBezTo>
                  <a:lnTo>
                    <a:pt x="215927" y="180959"/>
                  </a:lnTo>
                  <a:cubicBezTo>
                    <a:pt x="215927" y="180959"/>
                    <a:pt x="215927" y="180959"/>
                    <a:pt x="215927" y="180959"/>
                  </a:cubicBezTo>
                  <a:cubicBezTo>
                    <a:pt x="215927" y="180959"/>
                    <a:pt x="207668" y="185442"/>
                    <a:pt x="208613" y="183555"/>
                  </a:cubicBezTo>
                  <a:close/>
                  <a:moveTo>
                    <a:pt x="262888" y="143674"/>
                  </a:moveTo>
                  <a:cubicBezTo>
                    <a:pt x="262888" y="143674"/>
                    <a:pt x="262888" y="143674"/>
                    <a:pt x="262888" y="143674"/>
                  </a:cubicBezTo>
                  <a:cubicBezTo>
                    <a:pt x="262888" y="143674"/>
                    <a:pt x="259584" y="146033"/>
                    <a:pt x="258403" y="146269"/>
                  </a:cubicBezTo>
                  <a:close/>
                  <a:moveTo>
                    <a:pt x="130977" y="238063"/>
                  </a:moveTo>
                  <a:cubicBezTo>
                    <a:pt x="130977" y="238063"/>
                    <a:pt x="130977" y="238063"/>
                    <a:pt x="130977" y="239244"/>
                  </a:cubicBezTo>
                  <a:cubicBezTo>
                    <a:pt x="130977" y="240422"/>
                    <a:pt x="126023" y="241603"/>
                    <a:pt x="126495" y="241367"/>
                  </a:cubicBezTo>
                  <a:close/>
                  <a:moveTo>
                    <a:pt x="201769" y="188037"/>
                  </a:moveTo>
                  <a:cubicBezTo>
                    <a:pt x="201769" y="188037"/>
                    <a:pt x="201769" y="188037"/>
                    <a:pt x="201769" y="188037"/>
                  </a:cubicBezTo>
                  <a:cubicBezTo>
                    <a:pt x="201769" y="188037"/>
                    <a:pt x="195397" y="192050"/>
                    <a:pt x="196342" y="191341"/>
                  </a:cubicBezTo>
                  <a:close/>
                  <a:moveTo>
                    <a:pt x="134045" y="233581"/>
                  </a:moveTo>
                  <a:cubicBezTo>
                    <a:pt x="134045" y="233581"/>
                    <a:pt x="134045" y="233581"/>
                    <a:pt x="135226" y="233581"/>
                  </a:cubicBezTo>
                  <a:cubicBezTo>
                    <a:pt x="136404" y="233581"/>
                    <a:pt x="132867" y="234995"/>
                    <a:pt x="135226" y="233581"/>
                  </a:cubicBezTo>
                  <a:cubicBezTo>
                    <a:pt x="137585" y="232164"/>
                    <a:pt x="135226" y="233581"/>
                    <a:pt x="137821" y="232164"/>
                  </a:cubicBezTo>
                  <a:cubicBezTo>
                    <a:pt x="140417" y="230749"/>
                    <a:pt x="137821" y="232164"/>
                    <a:pt x="135698" y="233817"/>
                  </a:cubicBezTo>
                  <a:cubicBezTo>
                    <a:pt x="133573" y="235468"/>
                    <a:pt x="126495" y="238063"/>
                    <a:pt x="128618" y="236885"/>
                  </a:cubicBezTo>
                  <a:close/>
                  <a:moveTo>
                    <a:pt x="188792" y="196768"/>
                  </a:moveTo>
                  <a:cubicBezTo>
                    <a:pt x="188792" y="196768"/>
                    <a:pt x="186903" y="196768"/>
                    <a:pt x="188792" y="196768"/>
                  </a:cubicBezTo>
                  <a:cubicBezTo>
                    <a:pt x="190679" y="196768"/>
                    <a:pt x="188792" y="196768"/>
                    <a:pt x="190915" y="196768"/>
                  </a:cubicBezTo>
                  <a:cubicBezTo>
                    <a:pt x="190679" y="199363"/>
                    <a:pt x="188320" y="201253"/>
                    <a:pt x="185725" y="201017"/>
                  </a:cubicBezTo>
                  <a:cubicBezTo>
                    <a:pt x="184780" y="201017"/>
                    <a:pt x="184071" y="200544"/>
                    <a:pt x="183362" y="200072"/>
                  </a:cubicBezTo>
                  <a:close/>
                  <a:moveTo>
                    <a:pt x="156700" y="218478"/>
                  </a:moveTo>
                  <a:cubicBezTo>
                    <a:pt x="156700" y="218478"/>
                    <a:pt x="156700" y="218478"/>
                    <a:pt x="158115" y="218478"/>
                  </a:cubicBezTo>
                  <a:cubicBezTo>
                    <a:pt x="159532" y="218478"/>
                    <a:pt x="152452" y="221546"/>
                    <a:pt x="151271" y="221782"/>
                  </a:cubicBezTo>
                  <a:close/>
                  <a:moveTo>
                    <a:pt x="134281" y="232164"/>
                  </a:moveTo>
                  <a:lnTo>
                    <a:pt x="135935" y="232164"/>
                  </a:lnTo>
                  <a:cubicBezTo>
                    <a:pt x="135462" y="232636"/>
                    <a:pt x="134990" y="233109"/>
                    <a:pt x="134517" y="233345"/>
                  </a:cubicBezTo>
                  <a:cubicBezTo>
                    <a:pt x="134517" y="233345"/>
                    <a:pt x="127909" y="236176"/>
                    <a:pt x="128854" y="235468"/>
                  </a:cubicBezTo>
                  <a:close/>
                  <a:moveTo>
                    <a:pt x="157878" y="216355"/>
                  </a:moveTo>
                  <a:cubicBezTo>
                    <a:pt x="157878" y="216355"/>
                    <a:pt x="160710" y="216355"/>
                    <a:pt x="159296" y="216355"/>
                  </a:cubicBezTo>
                  <a:cubicBezTo>
                    <a:pt x="157878" y="216355"/>
                    <a:pt x="151271" y="220129"/>
                    <a:pt x="151507" y="219657"/>
                  </a:cubicBezTo>
                  <a:close/>
                  <a:moveTo>
                    <a:pt x="164014" y="211162"/>
                  </a:moveTo>
                  <a:cubicBezTo>
                    <a:pt x="165901" y="211162"/>
                    <a:pt x="164014" y="211162"/>
                    <a:pt x="165901" y="211162"/>
                  </a:cubicBezTo>
                  <a:lnTo>
                    <a:pt x="164014" y="211162"/>
                  </a:lnTo>
                  <a:cubicBezTo>
                    <a:pt x="158351" y="214230"/>
                    <a:pt x="156228" y="215411"/>
                    <a:pt x="157642" y="214466"/>
                  </a:cubicBezTo>
                  <a:close/>
                  <a:moveTo>
                    <a:pt x="164014" y="213288"/>
                  </a:moveTo>
                  <a:cubicBezTo>
                    <a:pt x="165431" y="213288"/>
                    <a:pt x="162363" y="213288"/>
                    <a:pt x="164014" y="211870"/>
                  </a:cubicBezTo>
                  <a:cubicBezTo>
                    <a:pt x="165665" y="210456"/>
                    <a:pt x="159059" y="215883"/>
                    <a:pt x="157170" y="216589"/>
                  </a:cubicBezTo>
                  <a:close/>
                  <a:moveTo>
                    <a:pt x="140417" y="229096"/>
                  </a:moveTo>
                  <a:cubicBezTo>
                    <a:pt x="142540" y="229096"/>
                    <a:pt x="140417" y="229096"/>
                    <a:pt x="140417" y="229096"/>
                  </a:cubicBezTo>
                  <a:cubicBezTo>
                    <a:pt x="140417" y="229096"/>
                    <a:pt x="132867" y="232636"/>
                    <a:pt x="133103" y="232636"/>
                  </a:cubicBezTo>
                  <a:close/>
                  <a:moveTo>
                    <a:pt x="160238" y="214466"/>
                  </a:moveTo>
                  <a:cubicBezTo>
                    <a:pt x="161891" y="214466"/>
                    <a:pt x="160238" y="214466"/>
                    <a:pt x="160238" y="214466"/>
                  </a:cubicBezTo>
                  <a:cubicBezTo>
                    <a:pt x="160238" y="214466"/>
                    <a:pt x="151507" y="218715"/>
                    <a:pt x="152924" y="217770"/>
                  </a:cubicBezTo>
                  <a:close/>
                  <a:moveTo>
                    <a:pt x="156934" y="214466"/>
                  </a:moveTo>
                  <a:cubicBezTo>
                    <a:pt x="158351" y="214702"/>
                    <a:pt x="159532" y="214702"/>
                    <a:pt x="160946" y="214466"/>
                  </a:cubicBezTo>
                  <a:cubicBezTo>
                    <a:pt x="160946" y="214466"/>
                    <a:pt x="160946" y="214466"/>
                    <a:pt x="158587" y="215883"/>
                  </a:cubicBezTo>
                  <a:cubicBezTo>
                    <a:pt x="156228" y="217297"/>
                    <a:pt x="158587" y="215883"/>
                    <a:pt x="157170" y="215883"/>
                  </a:cubicBezTo>
                  <a:cubicBezTo>
                    <a:pt x="155755" y="215883"/>
                    <a:pt x="157170" y="215883"/>
                    <a:pt x="157170" y="215883"/>
                  </a:cubicBezTo>
                  <a:cubicBezTo>
                    <a:pt x="157170" y="215883"/>
                    <a:pt x="157170" y="215883"/>
                    <a:pt x="158823" y="213993"/>
                  </a:cubicBezTo>
                  <a:lnTo>
                    <a:pt x="160710" y="213993"/>
                  </a:lnTo>
                  <a:cubicBezTo>
                    <a:pt x="160710" y="213993"/>
                    <a:pt x="150565" y="217534"/>
                    <a:pt x="149620" y="218006"/>
                  </a:cubicBezTo>
                  <a:close/>
                  <a:moveTo>
                    <a:pt x="160946" y="211398"/>
                  </a:moveTo>
                  <a:cubicBezTo>
                    <a:pt x="162363" y="211398"/>
                    <a:pt x="162363" y="211398"/>
                    <a:pt x="160946" y="212815"/>
                  </a:cubicBezTo>
                  <a:cubicBezTo>
                    <a:pt x="159532" y="214230"/>
                    <a:pt x="152452" y="216119"/>
                    <a:pt x="153633" y="214938"/>
                  </a:cubicBezTo>
                  <a:close/>
                  <a:moveTo>
                    <a:pt x="128854" y="234995"/>
                  </a:moveTo>
                  <a:cubicBezTo>
                    <a:pt x="128854" y="234995"/>
                    <a:pt x="128854" y="234995"/>
                    <a:pt x="128854" y="236413"/>
                  </a:cubicBezTo>
                  <a:cubicBezTo>
                    <a:pt x="128854" y="237827"/>
                    <a:pt x="119887" y="238772"/>
                    <a:pt x="121538" y="237591"/>
                  </a:cubicBezTo>
                  <a:close/>
                  <a:moveTo>
                    <a:pt x="139708" y="227682"/>
                  </a:moveTo>
                  <a:cubicBezTo>
                    <a:pt x="139708" y="227682"/>
                    <a:pt x="142540" y="226501"/>
                    <a:pt x="141598" y="227682"/>
                  </a:cubicBezTo>
                  <a:cubicBezTo>
                    <a:pt x="140653" y="228860"/>
                    <a:pt x="131686" y="230986"/>
                    <a:pt x="132394" y="230277"/>
                  </a:cubicBezTo>
                  <a:close/>
                  <a:moveTo>
                    <a:pt x="131213" y="232164"/>
                  </a:moveTo>
                  <a:cubicBezTo>
                    <a:pt x="131213" y="232164"/>
                    <a:pt x="132867" y="232164"/>
                    <a:pt x="133809" y="232164"/>
                  </a:cubicBezTo>
                  <a:cubicBezTo>
                    <a:pt x="134754" y="232164"/>
                    <a:pt x="132158" y="232164"/>
                    <a:pt x="133809" y="232164"/>
                  </a:cubicBezTo>
                  <a:cubicBezTo>
                    <a:pt x="135462" y="232164"/>
                    <a:pt x="133809" y="232164"/>
                    <a:pt x="133809" y="232164"/>
                  </a:cubicBezTo>
                  <a:cubicBezTo>
                    <a:pt x="133809" y="232164"/>
                    <a:pt x="126259" y="233817"/>
                    <a:pt x="123900" y="234759"/>
                  </a:cubicBezTo>
                  <a:close/>
                  <a:moveTo>
                    <a:pt x="165195" y="209748"/>
                  </a:moveTo>
                  <a:cubicBezTo>
                    <a:pt x="162833" y="209748"/>
                    <a:pt x="165195" y="208094"/>
                    <a:pt x="168499" y="207152"/>
                  </a:cubicBezTo>
                  <a:cubicBezTo>
                    <a:pt x="164250" y="206916"/>
                    <a:pt x="160238" y="209039"/>
                    <a:pt x="157878" y="212343"/>
                  </a:cubicBezTo>
                  <a:close/>
                  <a:moveTo>
                    <a:pt x="160238" y="211870"/>
                  </a:moveTo>
                  <a:lnTo>
                    <a:pt x="162363" y="211870"/>
                  </a:lnTo>
                  <a:lnTo>
                    <a:pt x="160946" y="211870"/>
                  </a:lnTo>
                  <a:cubicBezTo>
                    <a:pt x="160946" y="211870"/>
                    <a:pt x="151034" y="215411"/>
                    <a:pt x="152924" y="214466"/>
                  </a:cubicBezTo>
                  <a:close/>
                  <a:moveTo>
                    <a:pt x="143012" y="223197"/>
                  </a:moveTo>
                  <a:cubicBezTo>
                    <a:pt x="143957" y="222960"/>
                    <a:pt x="144665" y="222960"/>
                    <a:pt x="145607" y="223197"/>
                  </a:cubicBezTo>
                  <a:lnTo>
                    <a:pt x="145607" y="223197"/>
                  </a:lnTo>
                  <a:close/>
                  <a:moveTo>
                    <a:pt x="134517" y="228387"/>
                  </a:moveTo>
                  <a:cubicBezTo>
                    <a:pt x="135935" y="227682"/>
                    <a:pt x="137349" y="226973"/>
                    <a:pt x="138766" y="226501"/>
                  </a:cubicBezTo>
                  <a:cubicBezTo>
                    <a:pt x="137113" y="230749"/>
                    <a:pt x="132158" y="232872"/>
                    <a:pt x="127673" y="231219"/>
                  </a:cubicBezTo>
                  <a:cubicBezTo>
                    <a:pt x="127437" y="231219"/>
                    <a:pt x="127437" y="230986"/>
                    <a:pt x="127204" y="230986"/>
                  </a:cubicBezTo>
                  <a:close/>
                  <a:moveTo>
                    <a:pt x="156228" y="213993"/>
                  </a:moveTo>
                  <a:cubicBezTo>
                    <a:pt x="154574" y="213993"/>
                    <a:pt x="156228" y="213993"/>
                    <a:pt x="157642" y="213993"/>
                  </a:cubicBezTo>
                  <a:cubicBezTo>
                    <a:pt x="159059" y="213993"/>
                    <a:pt x="150092" y="215883"/>
                    <a:pt x="148911" y="216589"/>
                  </a:cubicBezTo>
                  <a:close/>
                  <a:moveTo>
                    <a:pt x="132631" y="226973"/>
                  </a:moveTo>
                  <a:lnTo>
                    <a:pt x="132631" y="226973"/>
                  </a:lnTo>
                  <a:cubicBezTo>
                    <a:pt x="132631" y="226973"/>
                    <a:pt x="132631" y="226973"/>
                    <a:pt x="134517" y="226973"/>
                  </a:cubicBezTo>
                  <a:cubicBezTo>
                    <a:pt x="132158" y="228154"/>
                    <a:pt x="134517" y="226973"/>
                    <a:pt x="132867" y="228624"/>
                  </a:cubicBezTo>
                  <a:cubicBezTo>
                    <a:pt x="131213" y="230277"/>
                    <a:pt x="128146" y="229332"/>
                    <a:pt x="126495" y="229568"/>
                  </a:cubicBezTo>
                  <a:close/>
                  <a:moveTo>
                    <a:pt x="135935" y="223197"/>
                  </a:moveTo>
                  <a:cubicBezTo>
                    <a:pt x="133573" y="224850"/>
                    <a:pt x="135935" y="223197"/>
                    <a:pt x="134517" y="225792"/>
                  </a:cubicBezTo>
                  <a:cubicBezTo>
                    <a:pt x="133103" y="228387"/>
                    <a:pt x="125786" y="227445"/>
                    <a:pt x="129799" y="225792"/>
                  </a:cubicBezTo>
                  <a:close/>
                  <a:moveTo>
                    <a:pt x="135935" y="223197"/>
                  </a:moveTo>
                  <a:cubicBezTo>
                    <a:pt x="135935" y="223197"/>
                    <a:pt x="137349" y="223197"/>
                    <a:pt x="138294" y="223197"/>
                  </a:cubicBezTo>
                  <a:cubicBezTo>
                    <a:pt x="139236" y="223197"/>
                    <a:pt x="138294" y="223197"/>
                    <a:pt x="138294" y="223197"/>
                  </a:cubicBezTo>
                  <a:cubicBezTo>
                    <a:pt x="138294" y="223197"/>
                    <a:pt x="129327" y="226973"/>
                    <a:pt x="130035" y="226264"/>
                  </a:cubicBezTo>
                  <a:close/>
                  <a:moveTo>
                    <a:pt x="134281" y="220838"/>
                  </a:moveTo>
                  <a:cubicBezTo>
                    <a:pt x="135698" y="220838"/>
                    <a:pt x="134281" y="220838"/>
                    <a:pt x="134281" y="219657"/>
                  </a:cubicBezTo>
                  <a:cubicBezTo>
                    <a:pt x="134281" y="218478"/>
                    <a:pt x="135698" y="219657"/>
                    <a:pt x="134281" y="219657"/>
                  </a:cubicBezTo>
                  <a:close/>
                  <a:moveTo>
                    <a:pt x="157878" y="201959"/>
                  </a:moveTo>
                  <a:cubicBezTo>
                    <a:pt x="157878" y="201959"/>
                    <a:pt x="160001" y="201959"/>
                    <a:pt x="157878" y="203376"/>
                  </a:cubicBezTo>
                  <a:cubicBezTo>
                    <a:pt x="152215" y="205499"/>
                    <a:pt x="149856" y="205735"/>
                    <a:pt x="151507" y="205026"/>
                  </a:cubicBezTo>
                  <a:close/>
                  <a:moveTo>
                    <a:pt x="194455" y="174588"/>
                  </a:moveTo>
                  <a:cubicBezTo>
                    <a:pt x="194455" y="174588"/>
                    <a:pt x="197759" y="173171"/>
                    <a:pt x="196815" y="174588"/>
                  </a:cubicBezTo>
                  <a:close/>
                  <a:moveTo>
                    <a:pt x="155992" y="202903"/>
                  </a:moveTo>
                  <a:cubicBezTo>
                    <a:pt x="155992" y="202903"/>
                    <a:pt x="155992" y="202903"/>
                    <a:pt x="155992" y="202903"/>
                  </a:cubicBezTo>
                  <a:cubicBezTo>
                    <a:pt x="155992" y="202903"/>
                    <a:pt x="152924" y="202903"/>
                    <a:pt x="153396" y="202903"/>
                  </a:cubicBezTo>
                  <a:close/>
                  <a:moveTo>
                    <a:pt x="152688" y="204321"/>
                  </a:moveTo>
                  <a:cubicBezTo>
                    <a:pt x="152688" y="204321"/>
                    <a:pt x="156464" y="202431"/>
                    <a:pt x="155283" y="204321"/>
                  </a:cubicBezTo>
                  <a:cubicBezTo>
                    <a:pt x="155283" y="207152"/>
                    <a:pt x="153160" y="209275"/>
                    <a:pt x="150565" y="209511"/>
                  </a:cubicBezTo>
                  <a:cubicBezTo>
                    <a:pt x="148911" y="209511"/>
                    <a:pt x="147261" y="208803"/>
                    <a:pt x="146316" y="207388"/>
                  </a:cubicBezTo>
                  <a:close/>
                  <a:moveTo>
                    <a:pt x="135698" y="215883"/>
                  </a:moveTo>
                  <a:cubicBezTo>
                    <a:pt x="137821" y="214466"/>
                    <a:pt x="135698" y="215883"/>
                    <a:pt x="135698" y="214466"/>
                  </a:cubicBezTo>
                  <a:cubicBezTo>
                    <a:pt x="135698" y="213051"/>
                    <a:pt x="135698" y="214466"/>
                    <a:pt x="135698" y="214466"/>
                  </a:cubicBezTo>
                  <a:close/>
                  <a:moveTo>
                    <a:pt x="149620" y="205735"/>
                  </a:moveTo>
                  <a:lnTo>
                    <a:pt x="151271" y="205735"/>
                  </a:lnTo>
                  <a:lnTo>
                    <a:pt x="151271" y="205735"/>
                  </a:lnTo>
                  <a:cubicBezTo>
                    <a:pt x="143484" y="209039"/>
                    <a:pt x="143484" y="209039"/>
                    <a:pt x="143484" y="209039"/>
                  </a:cubicBezTo>
                  <a:close/>
                  <a:moveTo>
                    <a:pt x="156700" y="200780"/>
                  </a:moveTo>
                  <a:cubicBezTo>
                    <a:pt x="154811" y="200780"/>
                    <a:pt x="156700" y="200780"/>
                    <a:pt x="158115" y="199127"/>
                  </a:cubicBezTo>
                  <a:cubicBezTo>
                    <a:pt x="159532" y="197476"/>
                    <a:pt x="151743" y="203140"/>
                    <a:pt x="150329" y="203848"/>
                  </a:cubicBezTo>
                  <a:close/>
                  <a:moveTo>
                    <a:pt x="158351" y="198657"/>
                  </a:moveTo>
                  <a:lnTo>
                    <a:pt x="159765" y="198657"/>
                  </a:lnTo>
                  <a:cubicBezTo>
                    <a:pt x="161182" y="198657"/>
                    <a:pt x="161891" y="198657"/>
                    <a:pt x="159765" y="198657"/>
                  </a:cubicBezTo>
                  <a:cubicBezTo>
                    <a:pt x="157642" y="198657"/>
                    <a:pt x="152452" y="201722"/>
                    <a:pt x="151979" y="201722"/>
                  </a:cubicBezTo>
                  <a:close/>
                  <a:moveTo>
                    <a:pt x="193038" y="171992"/>
                  </a:moveTo>
                  <a:cubicBezTo>
                    <a:pt x="193038" y="171992"/>
                    <a:pt x="193038" y="171992"/>
                    <a:pt x="193038" y="171992"/>
                  </a:cubicBezTo>
                  <a:cubicBezTo>
                    <a:pt x="191860" y="171048"/>
                    <a:pt x="191860" y="169161"/>
                    <a:pt x="192802" y="167980"/>
                  </a:cubicBezTo>
                  <a:cubicBezTo>
                    <a:pt x="192802" y="167980"/>
                    <a:pt x="193038" y="167744"/>
                    <a:pt x="193038" y="167744"/>
                  </a:cubicBezTo>
                  <a:cubicBezTo>
                    <a:pt x="195870" y="167744"/>
                    <a:pt x="193038" y="169161"/>
                    <a:pt x="193038" y="167744"/>
                  </a:cubicBezTo>
                  <a:cubicBezTo>
                    <a:pt x="193038" y="166326"/>
                    <a:pt x="193038" y="167744"/>
                    <a:pt x="194692" y="167744"/>
                  </a:cubicBezTo>
                  <a:cubicBezTo>
                    <a:pt x="196342" y="167744"/>
                    <a:pt x="193274" y="167744"/>
                    <a:pt x="192330" y="169867"/>
                  </a:cubicBezTo>
                  <a:cubicBezTo>
                    <a:pt x="191388" y="171992"/>
                    <a:pt x="192330" y="169867"/>
                    <a:pt x="193747" y="169867"/>
                  </a:cubicBezTo>
                  <a:cubicBezTo>
                    <a:pt x="195161" y="169867"/>
                    <a:pt x="193747" y="169867"/>
                    <a:pt x="195161" y="168452"/>
                  </a:cubicBezTo>
                  <a:cubicBezTo>
                    <a:pt x="196578" y="167035"/>
                    <a:pt x="195161" y="168452"/>
                    <a:pt x="196815" y="168452"/>
                  </a:cubicBezTo>
                  <a:cubicBezTo>
                    <a:pt x="198465" y="168452"/>
                    <a:pt x="193747" y="169867"/>
                    <a:pt x="194455" y="170103"/>
                  </a:cubicBezTo>
                  <a:cubicBezTo>
                    <a:pt x="195161" y="170339"/>
                    <a:pt x="196342" y="170103"/>
                    <a:pt x="197287" y="170103"/>
                  </a:cubicBezTo>
                  <a:cubicBezTo>
                    <a:pt x="198229" y="170103"/>
                    <a:pt x="197287" y="170103"/>
                    <a:pt x="197287" y="170103"/>
                  </a:cubicBezTo>
                  <a:cubicBezTo>
                    <a:pt x="193274" y="170103"/>
                    <a:pt x="189262" y="171992"/>
                    <a:pt x="186666" y="175060"/>
                  </a:cubicBezTo>
                  <a:close/>
                  <a:moveTo>
                    <a:pt x="151507" y="203140"/>
                  </a:moveTo>
                  <a:cubicBezTo>
                    <a:pt x="153633" y="201722"/>
                    <a:pt x="151507" y="203140"/>
                    <a:pt x="151507" y="201253"/>
                  </a:cubicBezTo>
                  <a:cubicBezTo>
                    <a:pt x="151507" y="199363"/>
                    <a:pt x="154338" y="199836"/>
                    <a:pt x="155047" y="201253"/>
                  </a:cubicBezTo>
                  <a:cubicBezTo>
                    <a:pt x="155755" y="202667"/>
                    <a:pt x="153160" y="201253"/>
                    <a:pt x="152215" y="202903"/>
                  </a:cubicBezTo>
                  <a:cubicBezTo>
                    <a:pt x="151271" y="204557"/>
                    <a:pt x="152215" y="202903"/>
                    <a:pt x="152215" y="202903"/>
                  </a:cubicBezTo>
                  <a:cubicBezTo>
                    <a:pt x="150801" y="205263"/>
                    <a:pt x="147967" y="206680"/>
                    <a:pt x="145135" y="206207"/>
                  </a:cubicBezTo>
                  <a:close/>
                  <a:moveTo>
                    <a:pt x="136640" y="213288"/>
                  </a:moveTo>
                  <a:cubicBezTo>
                    <a:pt x="136640" y="213288"/>
                    <a:pt x="139472" y="213288"/>
                    <a:pt x="138294" y="213288"/>
                  </a:cubicBezTo>
                  <a:cubicBezTo>
                    <a:pt x="137113" y="213288"/>
                    <a:pt x="129090" y="217297"/>
                    <a:pt x="130269" y="216355"/>
                  </a:cubicBezTo>
                  <a:close/>
                  <a:moveTo>
                    <a:pt x="165195" y="192991"/>
                  </a:moveTo>
                  <a:lnTo>
                    <a:pt x="166846" y="192991"/>
                  </a:lnTo>
                  <a:lnTo>
                    <a:pt x="166846" y="192991"/>
                  </a:lnTo>
                  <a:cubicBezTo>
                    <a:pt x="166846" y="192991"/>
                    <a:pt x="157878" y="196768"/>
                    <a:pt x="158823" y="196059"/>
                  </a:cubicBezTo>
                  <a:close/>
                  <a:moveTo>
                    <a:pt x="155755" y="194645"/>
                  </a:moveTo>
                  <a:cubicBezTo>
                    <a:pt x="155755" y="194645"/>
                    <a:pt x="155755" y="194645"/>
                    <a:pt x="155755" y="194645"/>
                  </a:cubicBezTo>
                  <a:cubicBezTo>
                    <a:pt x="155755" y="194645"/>
                    <a:pt x="153396" y="197004"/>
                    <a:pt x="152688" y="197476"/>
                  </a:cubicBezTo>
                  <a:lnTo>
                    <a:pt x="154811" y="197476"/>
                  </a:lnTo>
                  <a:cubicBezTo>
                    <a:pt x="152688" y="199363"/>
                    <a:pt x="153160" y="199836"/>
                    <a:pt x="154811" y="200072"/>
                  </a:cubicBezTo>
                  <a:lnTo>
                    <a:pt x="158587" y="200072"/>
                  </a:lnTo>
                  <a:cubicBezTo>
                    <a:pt x="155755" y="201489"/>
                    <a:pt x="159765" y="200072"/>
                    <a:pt x="158587" y="200072"/>
                  </a:cubicBezTo>
                  <a:cubicBezTo>
                    <a:pt x="156464" y="200308"/>
                    <a:pt x="154574" y="200780"/>
                    <a:pt x="152688" y="201489"/>
                  </a:cubicBezTo>
                  <a:cubicBezTo>
                    <a:pt x="155755" y="199363"/>
                    <a:pt x="152688" y="200072"/>
                    <a:pt x="151271" y="199599"/>
                  </a:cubicBezTo>
                  <a:cubicBezTo>
                    <a:pt x="151979" y="199836"/>
                    <a:pt x="152924" y="199836"/>
                    <a:pt x="153633" y="199599"/>
                  </a:cubicBezTo>
                  <a:lnTo>
                    <a:pt x="143484" y="199599"/>
                  </a:lnTo>
                  <a:lnTo>
                    <a:pt x="143484" y="199599"/>
                  </a:lnTo>
                  <a:cubicBezTo>
                    <a:pt x="143484" y="199599"/>
                    <a:pt x="142067" y="199599"/>
                    <a:pt x="143484" y="197949"/>
                  </a:cubicBezTo>
                  <a:cubicBezTo>
                    <a:pt x="144902" y="196295"/>
                    <a:pt x="145371" y="197949"/>
                    <a:pt x="147261" y="197949"/>
                  </a:cubicBezTo>
                  <a:cubicBezTo>
                    <a:pt x="144665" y="199363"/>
                    <a:pt x="145844" y="197949"/>
                    <a:pt x="147261" y="197949"/>
                  </a:cubicBezTo>
                  <a:cubicBezTo>
                    <a:pt x="148675" y="197949"/>
                    <a:pt x="146788" y="199127"/>
                    <a:pt x="149384" y="197713"/>
                  </a:cubicBezTo>
                  <a:close/>
                  <a:moveTo>
                    <a:pt x="151979" y="196059"/>
                  </a:moveTo>
                  <a:lnTo>
                    <a:pt x="143484" y="196059"/>
                  </a:lnTo>
                  <a:cubicBezTo>
                    <a:pt x="143484" y="196059"/>
                    <a:pt x="143484" y="196059"/>
                    <a:pt x="143484" y="196059"/>
                  </a:cubicBezTo>
                  <a:cubicBezTo>
                    <a:pt x="143484" y="196059"/>
                    <a:pt x="145844" y="198657"/>
                    <a:pt x="145607" y="199127"/>
                  </a:cubicBezTo>
                  <a:close/>
                  <a:moveTo>
                    <a:pt x="137349" y="213051"/>
                  </a:moveTo>
                  <a:cubicBezTo>
                    <a:pt x="137349" y="213051"/>
                    <a:pt x="137349" y="213051"/>
                    <a:pt x="137349" y="211634"/>
                  </a:cubicBezTo>
                  <a:cubicBezTo>
                    <a:pt x="137349" y="210220"/>
                    <a:pt x="133103" y="214938"/>
                    <a:pt x="130977" y="216119"/>
                  </a:cubicBezTo>
                  <a:close/>
                  <a:moveTo>
                    <a:pt x="149620" y="203612"/>
                  </a:moveTo>
                  <a:cubicBezTo>
                    <a:pt x="149620" y="203612"/>
                    <a:pt x="149620" y="203612"/>
                    <a:pt x="149620" y="203612"/>
                  </a:cubicBezTo>
                  <a:cubicBezTo>
                    <a:pt x="149620" y="203612"/>
                    <a:pt x="143484" y="206916"/>
                    <a:pt x="143484" y="206680"/>
                  </a:cubicBezTo>
                  <a:close/>
                  <a:moveTo>
                    <a:pt x="149620" y="201489"/>
                  </a:moveTo>
                  <a:cubicBezTo>
                    <a:pt x="149620" y="201489"/>
                    <a:pt x="151507" y="201489"/>
                    <a:pt x="149620" y="201489"/>
                  </a:cubicBezTo>
                  <a:cubicBezTo>
                    <a:pt x="147733" y="201489"/>
                    <a:pt x="143484" y="205026"/>
                    <a:pt x="143484" y="204557"/>
                  </a:cubicBezTo>
                  <a:close/>
                  <a:moveTo>
                    <a:pt x="136168" y="210926"/>
                  </a:moveTo>
                  <a:cubicBezTo>
                    <a:pt x="136168" y="210926"/>
                    <a:pt x="138294" y="210926"/>
                    <a:pt x="136168" y="210926"/>
                  </a:cubicBezTo>
                  <a:cubicBezTo>
                    <a:pt x="134045" y="210926"/>
                    <a:pt x="130269" y="214466"/>
                    <a:pt x="130505" y="213993"/>
                  </a:cubicBezTo>
                  <a:close/>
                  <a:moveTo>
                    <a:pt x="191860" y="167507"/>
                  </a:moveTo>
                  <a:cubicBezTo>
                    <a:pt x="193511" y="167507"/>
                    <a:pt x="191860" y="167507"/>
                    <a:pt x="194692" y="167507"/>
                  </a:cubicBezTo>
                  <a:cubicBezTo>
                    <a:pt x="197523" y="167507"/>
                    <a:pt x="185252" y="171284"/>
                    <a:pt x="186197" y="170575"/>
                  </a:cubicBezTo>
                  <a:close/>
                  <a:moveTo>
                    <a:pt x="191860" y="167507"/>
                  </a:moveTo>
                  <a:cubicBezTo>
                    <a:pt x="193511" y="167507"/>
                    <a:pt x="191860" y="167507"/>
                    <a:pt x="194928" y="167507"/>
                  </a:cubicBezTo>
                  <a:lnTo>
                    <a:pt x="193747" y="167507"/>
                  </a:lnTo>
                  <a:cubicBezTo>
                    <a:pt x="193747" y="167507"/>
                    <a:pt x="184544" y="170575"/>
                    <a:pt x="185725" y="169630"/>
                  </a:cubicBezTo>
                  <a:close/>
                  <a:moveTo>
                    <a:pt x="149856" y="199836"/>
                  </a:moveTo>
                  <a:cubicBezTo>
                    <a:pt x="149856" y="199836"/>
                    <a:pt x="151743" y="199836"/>
                    <a:pt x="149856" y="199836"/>
                  </a:cubicBezTo>
                  <a:cubicBezTo>
                    <a:pt x="147967" y="199836"/>
                    <a:pt x="143484" y="202667"/>
                    <a:pt x="143484" y="201959"/>
                  </a:cubicBezTo>
                  <a:close/>
                  <a:moveTo>
                    <a:pt x="138766" y="206916"/>
                  </a:moveTo>
                  <a:cubicBezTo>
                    <a:pt x="138766" y="206916"/>
                    <a:pt x="140417" y="206916"/>
                    <a:pt x="138766" y="206916"/>
                  </a:cubicBezTo>
                  <a:cubicBezTo>
                    <a:pt x="137113" y="206916"/>
                    <a:pt x="131686" y="209039"/>
                    <a:pt x="132631" y="209039"/>
                  </a:cubicBezTo>
                  <a:close/>
                  <a:moveTo>
                    <a:pt x="153160" y="194409"/>
                  </a:moveTo>
                  <a:cubicBezTo>
                    <a:pt x="153160" y="194409"/>
                    <a:pt x="153160" y="194409"/>
                    <a:pt x="153160" y="194409"/>
                  </a:cubicBezTo>
                  <a:cubicBezTo>
                    <a:pt x="153160" y="194409"/>
                    <a:pt x="155755" y="194409"/>
                    <a:pt x="155519" y="194409"/>
                  </a:cubicBezTo>
                  <a:cubicBezTo>
                    <a:pt x="155283" y="194409"/>
                    <a:pt x="147967" y="196532"/>
                    <a:pt x="147025" y="196532"/>
                  </a:cubicBezTo>
                  <a:close/>
                  <a:moveTo>
                    <a:pt x="156228" y="191105"/>
                  </a:moveTo>
                  <a:lnTo>
                    <a:pt x="156228" y="191105"/>
                  </a:lnTo>
                  <a:lnTo>
                    <a:pt x="156228" y="191105"/>
                  </a:lnTo>
                  <a:lnTo>
                    <a:pt x="156228" y="191105"/>
                  </a:lnTo>
                  <a:cubicBezTo>
                    <a:pt x="154811" y="192522"/>
                    <a:pt x="157878" y="191105"/>
                    <a:pt x="158587" y="191105"/>
                  </a:cubicBezTo>
                  <a:cubicBezTo>
                    <a:pt x="159296" y="191105"/>
                    <a:pt x="158587" y="191105"/>
                    <a:pt x="158587" y="191105"/>
                  </a:cubicBezTo>
                  <a:close/>
                  <a:moveTo>
                    <a:pt x="149620" y="195353"/>
                  </a:moveTo>
                  <a:lnTo>
                    <a:pt x="151507" y="195353"/>
                  </a:lnTo>
                  <a:cubicBezTo>
                    <a:pt x="151507" y="195353"/>
                    <a:pt x="153160" y="195353"/>
                    <a:pt x="151507" y="196768"/>
                  </a:cubicBezTo>
                  <a:cubicBezTo>
                    <a:pt x="149856" y="198185"/>
                    <a:pt x="145135" y="196768"/>
                    <a:pt x="143484" y="197476"/>
                  </a:cubicBezTo>
                  <a:close/>
                  <a:moveTo>
                    <a:pt x="251323" y="111346"/>
                  </a:moveTo>
                  <a:cubicBezTo>
                    <a:pt x="252268" y="110637"/>
                    <a:pt x="253212" y="109931"/>
                    <a:pt x="254391" y="109931"/>
                  </a:cubicBezTo>
                  <a:lnTo>
                    <a:pt x="254391" y="109931"/>
                  </a:lnTo>
                  <a:cubicBezTo>
                    <a:pt x="254391" y="109931"/>
                    <a:pt x="245190" y="114650"/>
                    <a:pt x="245190" y="114650"/>
                  </a:cubicBezTo>
                  <a:close/>
                  <a:moveTo>
                    <a:pt x="189498" y="163967"/>
                  </a:moveTo>
                  <a:cubicBezTo>
                    <a:pt x="189498" y="163967"/>
                    <a:pt x="189498" y="163967"/>
                    <a:pt x="189498" y="163967"/>
                  </a:cubicBezTo>
                  <a:cubicBezTo>
                    <a:pt x="189498" y="163967"/>
                    <a:pt x="193747" y="162080"/>
                    <a:pt x="192330" y="163967"/>
                  </a:cubicBezTo>
                  <a:cubicBezTo>
                    <a:pt x="190915" y="165857"/>
                    <a:pt x="183835" y="165148"/>
                    <a:pt x="183362" y="166093"/>
                  </a:cubicBezTo>
                  <a:close/>
                  <a:moveTo>
                    <a:pt x="156700" y="187565"/>
                  </a:moveTo>
                  <a:cubicBezTo>
                    <a:pt x="156700" y="187565"/>
                    <a:pt x="156700" y="187565"/>
                    <a:pt x="154574" y="188982"/>
                  </a:cubicBezTo>
                  <a:cubicBezTo>
                    <a:pt x="152452" y="190396"/>
                    <a:pt x="155992" y="188982"/>
                    <a:pt x="153160" y="191813"/>
                  </a:cubicBezTo>
                  <a:cubicBezTo>
                    <a:pt x="154811" y="190396"/>
                    <a:pt x="153160" y="189924"/>
                    <a:pt x="151979" y="190160"/>
                  </a:cubicBezTo>
                  <a:lnTo>
                    <a:pt x="155047" y="188509"/>
                  </a:lnTo>
                  <a:cubicBezTo>
                    <a:pt x="153396" y="188509"/>
                    <a:pt x="153160" y="188509"/>
                    <a:pt x="152924" y="188509"/>
                  </a:cubicBezTo>
                  <a:lnTo>
                    <a:pt x="154811" y="188509"/>
                  </a:lnTo>
                  <a:cubicBezTo>
                    <a:pt x="152924" y="188509"/>
                    <a:pt x="154811" y="188509"/>
                    <a:pt x="154811" y="188509"/>
                  </a:cubicBezTo>
                  <a:cubicBezTo>
                    <a:pt x="154811" y="188509"/>
                    <a:pt x="152924" y="188509"/>
                    <a:pt x="154811" y="188509"/>
                  </a:cubicBezTo>
                  <a:cubicBezTo>
                    <a:pt x="156700" y="188509"/>
                    <a:pt x="154811" y="188509"/>
                    <a:pt x="157406" y="188509"/>
                  </a:cubicBezTo>
                  <a:cubicBezTo>
                    <a:pt x="160001" y="188509"/>
                    <a:pt x="148439" y="191341"/>
                    <a:pt x="150565" y="190632"/>
                  </a:cubicBezTo>
                  <a:close/>
                  <a:moveTo>
                    <a:pt x="126495" y="209275"/>
                  </a:moveTo>
                  <a:cubicBezTo>
                    <a:pt x="127909" y="208094"/>
                    <a:pt x="124136" y="209275"/>
                    <a:pt x="123900" y="209275"/>
                  </a:cubicBezTo>
                  <a:cubicBezTo>
                    <a:pt x="123663" y="209275"/>
                    <a:pt x="125550" y="209275"/>
                    <a:pt x="127673" y="207622"/>
                  </a:cubicBezTo>
                  <a:cubicBezTo>
                    <a:pt x="129799" y="205971"/>
                    <a:pt x="127673" y="207622"/>
                    <a:pt x="127673" y="207622"/>
                  </a:cubicBezTo>
                  <a:close/>
                  <a:moveTo>
                    <a:pt x="150092" y="190869"/>
                  </a:moveTo>
                  <a:cubicBezTo>
                    <a:pt x="150329" y="190396"/>
                    <a:pt x="150329" y="189690"/>
                    <a:pt x="150092" y="189218"/>
                  </a:cubicBezTo>
                  <a:lnTo>
                    <a:pt x="150092" y="189218"/>
                  </a:lnTo>
                  <a:cubicBezTo>
                    <a:pt x="150092" y="189218"/>
                    <a:pt x="146080" y="193464"/>
                    <a:pt x="143484" y="193936"/>
                  </a:cubicBezTo>
                  <a:close/>
                  <a:moveTo>
                    <a:pt x="131686" y="203612"/>
                  </a:moveTo>
                  <a:cubicBezTo>
                    <a:pt x="131686" y="203612"/>
                    <a:pt x="134517" y="202431"/>
                    <a:pt x="133573" y="203612"/>
                  </a:cubicBezTo>
                  <a:cubicBezTo>
                    <a:pt x="132631" y="204790"/>
                    <a:pt x="124842" y="207152"/>
                    <a:pt x="125550" y="206680"/>
                  </a:cubicBezTo>
                  <a:close/>
                  <a:moveTo>
                    <a:pt x="124369" y="207622"/>
                  </a:moveTo>
                  <a:lnTo>
                    <a:pt x="126259" y="207622"/>
                  </a:lnTo>
                  <a:lnTo>
                    <a:pt x="128146" y="207622"/>
                  </a:lnTo>
                  <a:cubicBezTo>
                    <a:pt x="128146" y="207622"/>
                    <a:pt x="128146" y="207622"/>
                    <a:pt x="126495" y="209275"/>
                  </a:cubicBezTo>
                  <a:cubicBezTo>
                    <a:pt x="124842" y="210926"/>
                    <a:pt x="117056" y="211870"/>
                    <a:pt x="118237" y="210689"/>
                  </a:cubicBezTo>
                  <a:close/>
                  <a:moveTo>
                    <a:pt x="153396" y="187092"/>
                  </a:moveTo>
                  <a:cubicBezTo>
                    <a:pt x="155047" y="187092"/>
                    <a:pt x="152215" y="187092"/>
                    <a:pt x="153396" y="187092"/>
                  </a:cubicBezTo>
                  <a:cubicBezTo>
                    <a:pt x="154574" y="187092"/>
                    <a:pt x="149620" y="189218"/>
                    <a:pt x="147261" y="190160"/>
                  </a:cubicBezTo>
                  <a:close/>
                  <a:moveTo>
                    <a:pt x="140180" y="195590"/>
                  </a:moveTo>
                  <a:cubicBezTo>
                    <a:pt x="140180" y="195590"/>
                    <a:pt x="140180" y="195590"/>
                    <a:pt x="140180" y="195590"/>
                  </a:cubicBezTo>
                  <a:cubicBezTo>
                    <a:pt x="140180" y="195590"/>
                    <a:pt x="132158" y="199599"/>
                    <a:pt x="134045" y="198657"/>
                  </a:cubicBezTo>
                  <a:close/>
                  <a:moveTo>
                    <a:pt x="127204" y="205263"/>
                  </a:moveTo>
                  <a:lnTo>
                    <a:pt x="128618" y="205263"/>
                  </a:lnTo>
                  <a:cubicBezTo>
                    <a:pt x="128618" y="205263"/>
                    <a:pt x="128618" y="205263"/>
                    <a:pt x="126967" y="206916"/>
                  </a:cubicBezTo>
                  <a:cubicBezTo>
                    <a:pt x="125314" y="208566"/>
                    <a:pt x="119887" y="209039"/>
                    <a:pt x="121068" y="209039"/>
                  </a:cubicBezTo>
                  <a:close/>
                  <a:moveTo>
                    <a:pt x="150801" y="183791"/>
                  </a:moveTo>
                  <a:cubicBezTo>
                    <a:pt x="151979" y="183791"/>
                    <a:pt x="152215" y="183791"/>
                    <a:pt x="152924" y="185205"/>
                  </a:cubicBezTo>
                  <a:cubicBezTo>
                    <a:pt x="153633" y="184497"/>
                    <a:pt x="154338" y="184024"/>
                    <a:pt x="155283" y="183791"/>
                  </a:cubicBezTo>
                  <a:cubicBezTo>
                    <a:pt x="152215" y="185442"/>
                    <a:pt x="155283" y="183791"/>
                    <a:pt x="153396" y="185678"/>
                  </a:cubicBezTo>
                  <a:cubicBezTo>
                    <a:pt x="151979" y="185914"/>
                    <a:pt x="150565" y="186623"/>
                    <a:pt x="149148" y="187328"/>
                  </a:cubicBezTo>
                  <a:cubicBezTo>
                    <a:pt x="147967" y="187801"/>
                    <a:pt x="143484" y="188509"/>
                    <a:pt x="145607" y="186859"/>
                  </a:cubicBezTo>
                  <a:close/>
                  <a:moveTo>
                    <a:pt x="247786" y="104032"/>
                  </a:moveTo>
                  <a:cubicBezTo>
                    <a:pt x="247786" y="104032"/>
                    <a:pt x="249672" y="104032"/>
                    <a:pt x="247786" y="104032"/>
                  </a:cubicBezTo>
                  <a:cubicBezTo>
                    <a:pt x="245896" y="104032"/>
                    <a:pt x="240705" y="107806"/>
                    <a:pt x="242592" y="107100"/>
                  </a:cubicBezTo>
                  <a:close/>
                  <a:moveTo>
                    <a:pt x="186430" y="156654"/>
                  </a:moveTo>
                  <a:cubicBezTo>
                    <a:pt x="186430" y="156654"/>
                    <a:pt x="186430" y="156654"/>
                    <a:pt x="186430" y="156654"/>
                  </a:cubicBezTo>
                  <a:cubicBezTo>
                    <a:pt x="186430" y="156654"/>
                    <a:pt x="191388" y="154764"/>
                    <a:pt x="190443" y="156654"/>
                  </a:cubicBezTo>
                  <a:cubicBezTo>
                    <a:pt x="187139" y="155709"/>
                    <a:pt x="183362" y="156890"/>
                    <a:pt x="181240" y="159721"/>
                  </a:cubicBezTo>
                  <a:close/>
                  <a:moveTo>
                    <a:pt x="126495" y="203848"/>
                  </a:moveTo>
                  <a:cubicBezTo>
                    <a:pt x="126495" y="203848"/>
                    <a:pt x="126495" y="203848"/>
                    <a:pt x="126495" y="205263"/>
                  </a:cubicBezTo>
                  <a:lnTo>
                    <a:pt x="126495" y="205263"/>
                  </a:lnTo>
                  <a:cubicBezTo>
                    <a:pt x="126495" y="205263"/>
                    <a:pt x="119887" y="207388"/>
                    <a:pt x="121304" y="206444"/>
                  </a:cubicBezTo>
                  <a:close/>
                  <a:moveTo>
                    <a:pt x="162600" y="176711"/>
                  </a:moveTo>
                  <a:cubicBezTo>
                    <a:pt x="162600" y="176711"/>
                    <a:pt x="162600" y="176711"/>
                    <a:pt x="162600" y="178597"/>
                  </a:cubicBezTo>
                  <a:cubicBezTo>
                    <a:pt x="162600" y="180487"/>
                    <a:pt x="154811" y="180723"/>
                    <a:pt x="157406" y="179306"/>
                  </a:cubicBezTo>
                  <a:close/>
                  <a:moveTo>
                    <a:pt x="155519" y="181193"/>
                  </a:moveTo>
                  <a:cubicBezTo>
                    <a:pt x="156934" y="181193"/>
                    <a:pt x="155519" y="181193"/>
                    <a:pt x="155519" y="179070"/>
                  </a:cubicBezTo>
                  <a:cubicBezTo>
                    <a:pt x="155519" y="176947"/>
                    <a:pt x="156700" y="180251"/>
                    <a:pt x="155519" y="180959"/>
                  </a:cubicBezTo>
                  <a:close/>
                  <a:moveTo>
                    <a:pt x="125786" y="203376"/>
                  </a:moveTo>
                  <a:cubicBezTo>
                    <a:pt x="125786" y="203376"/>
                    <a:pt x="125786" y="203376"/>
                    <a:pt x="127437" y="203376"/>
                  </a:cubicBezTo>
                  <a:cubicBezTo>
                    <a:pt x="129090" y="203376"/>
                    <a:pt x="127437" y="203376"/>
                    <a:pt x="127437" y="204557"/>
                  </a:cubicBezTo>
                  <a:cubicBezTo>
                    <a:pt x="127437" y="205735"/>
                    <a:pt x="119887" y="206680"/>
                    <a:pt x="119887" y="205971"/>
                  </a:cubicBezTo>
                  <a:close/>
                  <a:moveTo>
                    <a:pt x="125786" y="201489"/>
                  </a:moveTo>
                  <a:cubicBezTo>
                    <a:pt x="127204" y="201489"/>
                    <a:pt x="127204" y="201489"/>
                    <a:pt x="125786" y="201489"/>
                  </a:cubicBezTo>
                  <a:cubicBezTo>
                    <a:pt x="124369" y="201489"/>
                    <a:pt x="119887" y="204790"/>
                    <a:pt x="121304" y="204084"/>
                  </a:cubicBezTo>
                  <a:close/>
                  <a:moveTo>
                    <a:pt x="149384" y="183555"/>
                  </a:moveTo>
                  <a:cubicBezTo>
                    <a:pt x="147733" y="183555"/>
                    <a:pt x="149384" y="183555"/>
                    <a:pt x="151034" y="181665"/>
                  </a:cubicBezTo>
                  <a:lnTo>
                    <a:pt x="152924" y="181665"/>
                  </a:lnTo>
                  <a:lnTo>
                    <a:pt x="152924" y="181665"/>
                  </a:lnTo>
                  <a:cubicBezTo>
                    <a:pt x="146316" y="185442"/>
                    <a:pt x="145844" y="185442"/>
                    <a:pt x="145371" y="185442"/>
                  </a:cubicBezTo>
                  <a:close/>
                  <a:moveTo>
                    <a:pt x="120360" y="204790"/>
                  </a:moveTo>
                  <a:cubicBezTo>
                    <a:pt x="120360" y="204790"/>
                    <a:pt x="118942" y="204790"/>
                    <a:pt x="120360" y="203140"/>
                  </a:cubicBezTo>
                  <a:cubicBezTo>
                    <a:pt x="121774" y="201489"/>
                    <a:pt x="123191" y="203140"/>
                    <a:pt x="123427" y="203140"/>
                  </a:cubicBezTo>
                  <a:cubicBezTo>
                    <a:pt x="123663" y="203140"/>
                    <a:pt x="119887" y="204790"/>
                    <a:pt x="120596" y="205026"/>
                  </a:cubicBezTo>
                  <a:cubicBezTo>
                    <a:pt x="121538" y="204790"/>
                    <a:pt x="122246" y="204790"/>
                    <a:pt x="123191" y="205026"/>
                  </a:cubicBezTo>
                  <a:close/>
                  <a:moveTo>
                    <a:pt x="125078" y="200308"/>
                  </a:moveTo>
                  <a:lnTo>
                    <a:pt x="127437" y="200308"/>
                  </a:lnTo>
                  <a:cubicBezTo>
                    <a:pt x="125550" y="200308"/>
                    <a:pt x="127437" y="200308"/>
                    <a:pt x="126023" y="201722"/>
                  </a:cubicBezTo>
                  <a:lnTo>
                    <a:pt x="126023" y="201722"/>
                  </a:lnTo>
                  <a:cubicBezTo>
                    <a:pt x="126023" y="201722"/>
                    <a:pt x="119887" y="203376"/>
                    <a:pt x="121068" y="202903"/>
                  </a:cubicBezTo>
                  <a:close/>
                  <a:moveTo>
                    <a:pt x="148675" y="180251"/>
                  </a:moveTo>
                  <a:cubicBezTo>
                    <a:pt x="148675" y="180251"/>
                    <a:pt x="152452" y="180251"/>
                    <a:pt x="148675" y="181665"/>
                  </a:cubicBezTo>
                  <a:cubicBezTo>
                    <a:pt x="147261" y="183082"/>
                    <a:pt x="143484" y="185442"/>
                    <a:pt x="145371" y="182846"/>
                  </a:cubicBezTo>
                  <a:close/>
                  <a:moveTo>
                    <a:pt x="153866" y="174824"/>
                  </a:moveTo>
                  <a:cubicBezTo>
                    <a:pt x="153866" y="174824"/>
                    <a:pt x="155283" y="174824"/>
                    <a:pt x="153866" y="174824"/>
                  </a:cubicBezTo>
                  <a:cubicBezTo>
                    <a:pt x="152452" y="174824"/>
                    <a:pt x="149384" y="178125"/>
                    <a:pt x="150565" y="177419"/>
                  </a:cubicBezTo>
                  <a:close/>
                  <a:moveTo>
                    <a:pt x="149856" y="176711"/>
                  </a:moveTo>
                  <a:cubicBezTo>
                    <a:pt x="149856" y="176711"/>
                    <a:pt x="152215" y="176711"/>
                    <a:pt x="148439" y="179542"/>
                  </a:cubicBezTo>
                  <a:cubicBezTo>
                    <a:pt x="146788" y="180487"/>
                    <a:pt x="143484" y="180723"/>
                    <a:pt x="146552" y="179306"/>
                  </a:cubicBezTo>
                  <a:close/>
                  <a:moveTo>
                    <a:pt x="158115" y="168925"/>
                  </a:moveTo>
                  <a:cubicBezTo>
                    <a:pt x="159532" y="168925"/>
                    <a:pt x="158115" y="168925"/>
                    <a:pt x="158115" y="168925"/>
                  </a:cubicBezTo>
                  <a:cubicBezTo>
                    <a:pt x="158115" y="168925"/>
                    <a:pt x="154102" y="172226"/>
                    <a:pt x="154811" y="171520"/>
                  </a:cubicBezTo>
                  <a:close/>
                  <a:moveTo>
                    <a:pt x="152924" y="172462"/>
                  </a:moveTo>
                  <a:cubicBezTo>
                    <a:pt x="155755" y="170339"/>
                    <a:pt x="152924" y="172462"/>
                    <a:pt x="154338" y="170103"/>
                  </a:cubicBezTo>
                  <a:cubicBezTo>
                    <a:pt x="155755" y="167744"/>
                    <a:pt x="154338" y="170103"/>
                    <a:pt x="154338" y="171756"/>
                  </a:cubicBezTo>
                  <a:close/>
                  <a:moveTo>
                    <a:pt x="151271" y="172462"/>
                  </a:moveTo>
                  <a:cubicBezTo>
                    <a:pt x="153160" y="171048"/>
                    <a:pt x="148439" y="172462"/>
                    <a:pt x="149856" y="172462"/>
                  </a:cubicBezTo>
                  <a:lnTo>
                    <a:pt x="152688" y="172462"/>
                  </a:lnTo>
                  <a:cubicBezTo>
                    <a:pt x="152688" y="172462"/>
                    <a:pt x="150092" y="174824"/>
                    <a:pt x="147967" y="175530"/>
                  </a:cubicBezTo>
                  <a:close/>
                  <a:moveTo>
                    <a:pt x="151271" y="169161"/>
                  </a:moveTo>
                  <a:cubicBezTo>
                    <a:pt x="152688" y="169161"/>
                    <a:pt x="152924" y="169161"/>
                    <a:pt x="151271" y="169161"/>
                  </a:cubicBezTo>
                  <a:cubicBezTo>
                    <a:pt x="149620" y="169161"/>
                    <a:pt x="146080" y="173643"/>
                    <a:pt x="147967" y="172226"/>
                  </a:cubicBezTo>
                  <a:close/>
                  <a:moveTo>
                    <a:pt x="125314" y="189218"/>
                  </a:moveTo>
                  <a:cubicBezTo>
                    <a:pt x="127437" y="189218"/>
                    <a:pt x="125314" y="189218"/>
                    <a:pt x="125314" y="189218"/>
                  </a:cubicBezTo>
                  <a:cubicBezTo>
                    <a:pt x="125314" y="189218"/>
                    <a:pt x="121304" y="192991"/>
                    <a:pt x="122010" y="192286"/>
                  </a:cubicBezTo>
                  <a:close/>
                  <a:moveTo>
                    <a:pt x="123900" y="189218"/>
                  </a:moveTo>
                  <a:cubicBezTo>
                    <a:pt x="123900" y="189218"/>
                    <a:pt x="123900" y="189218"/>
                    <a:pt x="123900" y="189218"/>
                  </a:cubicBezTo>
                  <a:cubicBezTo>
                    <a:pt x="123900" y="189218"/>
                    <a:pt x="119887" y="194409"/>
                    <a:pt x="119887" y="193228"/>
                  </a:cubicBezTo>
                  <a:close/>
                  <a:moveTo>
                    <a:pt x="127673" y="185914"/>
                  </a:moveTo>
                  <a:lnTo>
                    <a:pt x="129799" y="184497"/>
                  </a:lnTo>
                  <a:cubicBezTo>
                    <a:pt x="129799" y="184497"/>
                    <a:pt x="131450" y="184497"/>
                    <a:pt x="129799" y="184497"/>
                  </a:cubicBezTo>
                  <a:cubicBezTo>
                    <a:pt x="128146" y="184497"/>
                    <a:pt x="123900" y="190632"/>
                    <a:pt x="124369" y="189924"/>
                  </a:cubicBezTo>
                  <a:close/>
                  <a:moveTo>
                    <a:pt x="120123" y="189924"/>
                  </a:moveTo>
                  <a:cubicBezTo>
                    <a:pt x="121304" y="189690"/>
                    <a:pt x="122482" y="189218"/>
                    <a:pt x="123427" y="188509"/>
                  </a:cubicBezTo>
                  <a:cubicBezTo>
                    <a:pt x="123427" y="188509"/>
                    <a:pt x="123427" y="188509"/>
                    <a:pt x="123427" y="188509"/>
                  </a:cubicBezTo>
                  <a:cubicBezTo>
                    <a:pt x="123427" y="188509"/>
                    <a:pt x="126731" y="188509"/>
                    <a:pt x="125550" y="188509"/>
                  </a:cubicBezTo>
                  <a:cubicBezTo>
                    <a:pt x="124369" y="188509"/>
                    <a:pt x="115169" y="195590"/>
                    <a:pt x="116819" y="193936"/>
                  </a:cubicBezTo>
                  <a:close/>
                  <a:moveTo>
                    <a:pt x="156464" y="161844"/>
                  </a:moveTo>
                  <a:cubicBezTo>
                    <a:pt x="158115" y="161844"/>
                    <a:pt x="156464" y="161844"/>
                    <a:pt x="156464" y="161844"/>
                  </a:cubicBezTo>
                  <a:cubicBezTo>
                    <a:pt x="156464" y="161844"/>
                    <a:pt x="151743" y="166799"/>
                    <a:pt x="153160" y="165857"/>
                  </a:cubicBezTo>
                  <a:close/>
                  <a:moveTo>
                    <a:pt x="125314" y="185442"/>
                  </a:moveTo>
                  <a:cubicBezTo>
                    <a:pt x="125314" y="185442"/>
                    <a:pt x="126731" y="185442"/>
                    <a:pt x="125314" y="185442"/>
                  </a:cubicBezTo>
                  <a:cubicBezTo>
                    <a:pt x="123900" y="185442"/>
                    <a:pt x="119887" y="190632"/>
                    <a:pt x="122010" y="189924"/>
                  </a:cubicBezTo>
                  <a:close/>
                  <a:moveTo>
                    <a:pt x="148911" y="166563"/>
                  </a:moveTo>
                  <a:cubicBezTo>
                    <a:pt x="148911" y="166563"/>
                    <a:pt x="148911" y="166563"/>
                    <a:pt x="148911" y="164676"/>
                  </a:cubicBezTo>
                  <a:cubicBezTo>
                    <a:pt x="148911" y="162789"/>
                    <a:pt x="148911" y="164676"/>
                    <a:pt x="146788" y="164676"/>
                  </a:cubicBezTo>
                  <a:lnTo>
                    <a:pt x="148203" y="164676"/>
                  </a:lnTo>
                  <a:lnTo>
                    <a:pt x="150092" y="164676"/>
                  </a:lnTo>
                  <a:cubicBezTo>
                    <a:pt x="150092" y="164676"/>
                    <a:pt x="150092" y="166093"/>
                    <a:pt x="151743" y="164676"/>
                  </a:cubicBezTo>
                  <a:cubicBezTo>
                    <a:pt x="153396" y="163262"/>
                    <a:pt x="150329" y="164676"/>
                    <a:pt x="149620" y="164676"/>
                  </a:cubicBezTo>
                  <a:lnTo>
                    <a:pt x="151507" y="164676"/>
                  </a:lnTo>
                  <a:cubicBezTo>
                    <a:pt x="147025" y="170103"/>
                    <a:pt x="145844" y="170103"/>
                    <a:pt x="145607" y="171048"/>
                  </a:cubicBezTo>
                  <a:close/>
                  <a:moveTo>
                    <a:pt x="150092" y="162317"/>
                  </a:moveTo>
                  <a:cubicBezTo>
                    <a:pt x="152215" y="160663"/>
                    <a:pt x="154102" y="160899"/>
                    <a:pt x="152452" y="162317"/>
                  </a:cubicBezTo>
                  <a:lnTo>
                    <a:pt x="150801" y="162317"/>
                  </a:lnTo>
                  <a:cubicBezTo>
                    <a:pt x="150801" y="162317"/>
                    <a:pt x="149856" y="165621"/>
                    <a:pt x="146788" y="166799"/>
                  </a:cubicBezTo>
                  <a:close/>
                  <a:moveTo>
                    <a:pt x="147261" y="162317"/>
                  </a:moveTo>
                  <a:cubicBezTo>
                    <a:pt x="148439" y="161372"/>
                    <a:pt x="149856" y="160663"/>
                    <a:pt x="151271" y="160427"/>
                  </a:cubicBezTo>
                  <a:cubicBezTo>
                    <a:pt x="151271" y="160427"/>
                    <a:pt x="151271" y="160427"/>
                    <a:pt x="151271" y="160427"/>
                  </a:cubicBezTo>
                  <a:cubicBezTo>
                    <a:pt x="151271" y="160427"/>
                    <a:pt x="146788" y="166093"/>
                    <a:pt x="143484" y="167271"/>
                  </a:cubicBezTo>
                  <a:close/>
                  <a:moveTo>
                    <a:pt x="155047" y="155709"/>
                  </a:moveTo>
                  <a:cubicBezTo>
                    <a:pt x="155047" y="155709"/>
                    <a:pt x="156700" y="155709"/>
                    <a:pt x="155047" y="155709"/>
                  </a:cubicBezTo>
                  <a:cubicBezTo>
                    <a:pt x="153396" y="155709"/>
                    <a:pt x="150801" y="161844"/>
                    <a:pt x="151743" y="161844"/>
                  </a:cubicBezTo>
                  <a:close/>
                  <a:moveTo>
                    <a:pt x="229615" y="79490"/>
                  </a:moveTo>
                  <a:cubicBezTo>
                    <a:pt x="229615" y="79490"/>
                    <a:pt x="227726" y="79490"/>
                    <a:pt x="229615" y="79490"/>
                  </a:cubicBezTo>
                  <a:cubicBezTo>
                    <a:pt x="231502" y="79490"/>
                    <a:pt x="229615" y="79490"/>
                    <a:pt x="231266" y="79490"/>
                  </a:cubicBezTo>
                  <a:close/>
                  <a:moveTo>
                    <a:pt x="147733" y="154058"/>
                  </a:moveTo>
                  <a:cubicBezTo>
                    <a:pt x="149620" y="152405"/>
                    <a:pt x="152924" y="152169"/>
                    <a:pt x="149856" y="154058"/>
                  </a:cubicBezTo>
                  <a:cubicBezTo>
                    <a:pt x="147261" y="158068"/>
                    <a:pt x="144902" y="159485"/>
                    <a:pt x="143484" y="159013"/>
                  </a:cubicBezTo>
                  <a:close/>
                  <a:moveTo>
                    <a:pt x="228434" y="78309"/>
                  </a:moveTo>
                  <a:cubicBezTo>
                    <a:pt x="228434" y="78309"/>
                    <a:pt x="225603" y="78309"/>
                    <a:pt x="228434" y="75950"/>
                  </a:cubicBezTo>
                  <a:cubicBezTo>
                    <a:pt x="231266" y="73591"/>
                    <a:pt x="230324" y="75950"/>
                    <a:pt x="231502" y="75950"/>
                  </a:cubicBezTo>
                  <a:cubicBezTo>
                    <a:pt x="230324" y="76895"/>
                    <a:pt x="229143" y="77836"/>
                    <a:pt x="227962" y="78545"/>
                  </a:cubicBezTo>
                  <a:cubicBezTo>
                    <a:pt x="226075" y="81849"/>
                    <a:pt x="227020" y="82085"/>
                    <a:pt x="225130" y="83266"/>
                  </a:cubicBezTo>
                  <a:close/>
                  <a:moveTo>
                    <a:pt x="226784" y="75477"/>
                  </a:moveTo>
                  <a:cubicBezTo>
                    <a:pt x="226784" y="75477"/>
                    <a:pt x="226784" y="75477"/>
                    <a:pt x="226784" y="75477"/>
                  </a:cubicBezTo>
                  <a:cubicBezTo>
                    <a:pt x="226784" y="75477"/>
                    <a:pt x="221593" y="81140"/>
                    <a:pt x="223480" y="80435"/>
                  </a:cubicBezTo>
                  <a:close/>
                  <a:moveTo>
                    <a:pt x="118706" y="169867"/>
                  </a:moveTo>
                  <a:cubicBezTo>
                    <a:pt x="118706" y="169867"/>
                    <a:pt x="118706" y="169867"/>
                    <a:pt x="118706" y="169867"/>
                  </a:cubicBezTo>
                  <a:cubicBezTo>
                    <a:pt x="118706" y="169867"/>
                    <a:pt x="114696" y="176474"/>
                    <a:pt x="115405" y="175766"/>
                  </a:cubicBezTo>
                  <a:close/>
                  <a:moveTo>
                    <a:pt x="116347" y="169867"/>
                  </a:moveTo>
                  <a:cubicBezTo>
                    <a:pt x="113279" y="171284"/>
                    <a:pt x="116347" y="169867"/>
                    <a:pt x="116347" y="169867"/>
                  </a:cubicBezTo>
                  <a:cubicBezTo>
                    <a:pt x="114933" y="170811"/>
                    <a:pt x="113515" y="171520"/>
                    <a:pt x="111865" y="171992"/>
                  </a:cubicBezTo>
                  <a:cubicBezTo>
                    <a:pt x="113279" y="170811"/>
                    <a:pt x="115169" y="170811"/>
                    <a:pt x="116583" y="169394"/>
                  </a:cubicBezTo>
                  <a:cubicBezTo>
                    <a:pt x="118000" y="167980"/>
                    <a:pt x="116583" y="169394"/>
                    <a:pt x="114696" y="169394"/>
                  </a:cubicBezTo>
                  <a:cubicBezTo>
                    <a:pt x="115169" y="168688"/>
                    <a:pt x="116111" y="168216"/>
                    <a:pt x="116819" y="167744"/>
                  </a:cubicBezTo>
                  <a:cubicBezTo>
                    <a:pt x="116819" y="167744"/>
                    <a:pt x="122719" y="167744"/>
                    <a:pt x="116819" y="169630"/>
                  </a:cubicBezTo>
                  <a:cubicBezTo>
                    <a:pt x="116819" y="169630"/>
                    <a:pt x="118706" y="169630"/>
                    <a:pt x="116819" y="171048"/>
                  </a:cubicBezTo>
                  <a:cubicBezTo>
                    <a:pt x="114933" y="172462"/>
                    <a:pt x="111156" y="176711"/>
                    <a:pt x="113043" y="175530"/>
                  </a:cubicBezTo>
                  <a:close/>
                  <a:moveTo>
                    <a:pt x="112571" y="171284"/>
                  </a:moveTo>
                  <a:cubicBezTo>
                    <a:pt x="113988" y="171284"/>
                    <a:pt x="112571" y="171284"/>
                    <a:pt x="113988" y="171284"/>
                  </a:cubicBezTo>
                  <a:cubicBezTo>
                    <a:pt x="115405" y="171284"/>
                    <a:pt x="108088" y="178125"/>
                    <a:pt x="109269" y="176947"/>
                  </a:cubicBezTo>
                  <a:close/>
                  <a:moveTo>
                    <a:pt x="218525" y="71468"/>
                  </a:moveTo>
                  <a:cubicBezTo>
                    <a:pt x="218525" y="71468"/>
                    <a:pt x="215694" y="71468"/>
                    <a:pt x="218525" y="69814"/>
                  </a:cubicBezTo>
                  <a:cubicBezTo>
                    <a:pt x="221357" y="68164"/>
                    <a:pt x="217817" y="75477"/>
                    <a:pt x="214276" y="77131"/>
                  </a:cubicBezTo>
                  <a:close/>
                  <a:moveTo>
                    <a:pt x="110684" y="170811"/>
                  </a:moveTo>
                  <a:lnTo>
                    <a:pt x="112337" y="169394"/>
                  </a:lnTo>
                  <a:cubicBezTo>
                    <a:pt x="112337" y="169394"/>
                    <a:pt x="112337" y="169394"/>
                    <a:pt x="113752" y="169394"/>
                  </a:cubicBezTo>
                  <a:cubicBezTo>
                    <a:pt x="114933" y="171992"/>
                    <a:pt x="113752" y="175060"/>
                    <a:pt x="111156" y="176238"/>
                  </a:cubicBezTo>
                  <a:cubicBezTo>
                    <a:pt x="109975" y="176711"/>
                    <a:pt x="108561" y="176947"/>
                    <a:pt x="107380" y="176474"/>
                  </a:cubicBezTo>
                  <a:close/>
                  <a:moveTo>
                    <a:pt x="114224" y="167035"/>
                  </a:moveTo>
                  <a:cubicBezTo>
                    <a:pt x="115405" y="167035"/>
                    <a:pt x="114224" y="167035"/>
                    <a:pt x="114224" y="167035"/>
                  </a:cubicBezTo>
                  <a:cubicBezTo>
                    <a:pt x="114224" y="167035"/>
                    <a:pt x="112337" y="171992"/>
                    <a:pt x="110920" y="172698"/>
                  </a:cubicBezTo>
                  <a:close/>
                  <a:moveTo>
                    <a:pt x="106438" y="172226"/>
                  </a:moveTo>
                  <a:lnTo>
                    <a:pt x="108561" y="170811"/>
                  </a:lnTo>
                  <a:cubicBezTo>
                    <a:pt x="108561" y="170811"/>
                    <a:pt x="108561" y="170811"/>
                    <a:pt x="108561" y="170811"/>
                  </a:cubicBezTo>
                  <a:lnTo>
                    <a:pt x="108561" y="170811"/>
                  </a:lnTo>
                  <a:close/>
                  <a:moveTo>
                    <a:pt x="215694" y="66983"/>
                  </a:moveTo>
                  <a:lnTo>
                    <a:pt x="217344" y="66983"/>
                  </a:lnTo>
                  <a:cubicBezTo>
                    <a:pt x="217344" y="66983"/>
                    <a:pt x="217344" y="66983"/>
                    <a:pt x="217344" y="68400"/>
                  </a:cubicBezTo>
                  <a:cubicBezTo>
                    <a:pt x="217344" y="69814"/>
                    <a:pt x="211209" y="73827"/>
                    <a:pt x="212390" y="72646"/>
                  </a:cubicBezTo>
                  <a:close/>
                  <a:moveTo>
                    <a:pt x="112571" y="164440"/>
                  </a:moveTo>
                  <a:cubicBezTo>
                    <a:pt x="112571" y="164440"/>
                    <a:pt x="112571" y="164440"/>
                    <a:pt x="112571" y="164440"/>
                  </a:cubicBezTo>
                  <a:lnTo>
                    <a:pt x="110920" y="164440"/>
                  </a:lnTo>
                  <a:cubicBezTo>
                    <a:pt x="110920" y="164440"/>
                    <a:pt x="112337" y="162789"/>
                    <a:pt x="113988" y="162317"/>
                  </a:cubicBezTo>
                  <a:cubicBezTo>
                    <a:pt x="115638" y="161844"/>
                    <a:pt x="113988" y="162317"/>
                    <a:pt x="113988" y="163967"/>
                  </a:cubicBezTo>
                  <a:close/>
                  <a:moveTo>
                    <a:pt x="217580" y="63442"/>
                  </a:moveTo>
                  <a:lnTo>
                    <a:pt x="217580" y="63442"/>
                  </a:lnTo>
                  <a:cubicBezTo>
                    <a:pt x="211445" y="71231"/>
                    <a:pt x="214276" y="69342"/>
                    <a:pt x="214276" y="69106"/>
                  </a:cubicBezTo>
                  <a:close/>
                  <a:moveTo>
                    <a:pt x="113279" y="161608"/>
                  </a:moveTo>
                  <a:cubicBezTo>
                    <a:pt x="113279" y="161608"/>
                    <a:pt x="113279" y="161608"/>
                    <a:pt x="113279" y="161608"/>
                  </a:cubicBezTo>
                  <a:cubicBezTo>
                    <a:pt x="113279" y="161608"/>
                    <a:pt x="113279" y="161608"/>
                    <a:pt x="113279" y="161608"/>
                  </a:cubicBezTo>
                  <a:close/>
                  <a:moveTo>
                    <a:pt x="210264" y="62737"/>
                  </a:moveTo>
                  <a:cubicBezTo>
                    <a:pt x="210264" y="62737"/>
                    <a:pt x="210264" y="62737"/>
                    <a:pt x="210264" y="61320"/>
                  </a:cubicBezTo>
                  <a:cubicBezTo>
                    <a:pt x="210264" y="59905"/>
                    <a:pt x="212626" y="59669"/>
                    <a:pt x="211917" y="61320"/>
                  </a:cubicBezTo>
                  <a:cubicBezTo>
                    <a:pt x="211209" y="62973"/>
                    <a:pt x="210264" y="61320"/>
                    <a:pt x="211917" y="61320"/>
                  </a:cubicBezTo>
                  <a:cubicBezTo>
                    <a:pt x="212390" y="60611"/>
                    <a:pt x="213095" y="60139"/>
                    <a:pt x="213804" y="59905"/>
                  </a:cubicBezTo>
                  <a:cubicBezTo>
                    <a:pt x="213804" y="59905"/>
                    <a:pt x="213804" y="59905"/>
                    <a:pt x="213804" y="59905"/>
                  </a:cubicBezTo>
                  <a:cubicBezTo>
                    <a:pt x="213804" y="59905"/>
                    <a:pt x="208141" y="67455"/>
                    <a:pt x="206960" y="67455"/>
                  </a:cubicBezTo>
                  <a:close/>
                  <a:moveTo>
                    <a:pt x="109033" y="161372"/>
                  </a:moveTo>
                  <a:cubicBezTo>
                    <a:pt x="109033" y="161372"/>
                    <a:pt x="109033" y="161372"/>
                    <a:pt x="109033" y="159485"/>
                  </a:cubicBezTo>
                  <a:cubicBezTo>
                    <a:pt x="109033" y="157595"/>
                    <a:pt x="109033" y="159485"/>
                    <a:pt x="109033" y="159485"/>
                  </a:cubicBezTo>
                  <a:cubicBezTo>
                    <a:pt x="109033" y="159485"/>
                    <a:pt x="109033" y="159485"/>
                    <a:pt x="109033" y="159485"/>
                  </a:cubicBezTo>
                  <a:lnTo>
                    <a:pt x="111865" y="159485"/>
                  </a:lnTo>
                  <a:close/>
                  <a:moveTo>
                    <a:pt x="209322" y="60611"/>
                  </a:moveTo>
                  <a:lnTo>
                    <a:pt x="211917" y="60611"/>
                  </a:lnTo>
                  <a:cubicBezTo>
                    <a:pt x="211917" y="60611"/>
                    <a:pt x="205309" y="67455"/>
                    <a:pt x="206018" y="67455"/>
                  </a:cubicBezTo>
                  <a:close/>
                  <a:moveTo>
                    <a:pt x="110211" y="158540"/>
                  </a:moveTo>
                  <a:cubicBezTo>
                    <a:pt x="111629" y="157362"/>
                    <a:pt x="113043" y="156417"/>
                    <a:pt x="114696" y="155473"/>
                  </a:cubicBezTo>
                  <a:lnTo>
                    <a:pt x="114696" y="155473"/>
                  </a:lnTo>
                  <a:cubicBezTo>
                    <a:pt x="112571" y="158777"/>
                    <a:pt x="109975" y="161844"/>
                    <a:pt x="106907" y="164203"/>
                  </a:cubicBezTo>
                  <a:close/>
                  <a:moveTo>
                    <a:pt x="210500" y="58724"/>
                  </a:moveTo>
                  <a:cubicBezTo>
                    <a:pt x="210500" y="58724"/>
                    <a:pt x="212153" y="58724"/>
                    <a:pt x="210500" y="58724"/>
                  </a:cubicBezTo>
                  <a:cubicBezTo>
                    <a:pt x="208849" y="58724"/>
                    <a:pt x="206490" y="65332"/>
                    <a:pt x="207196" y="64387"/>
                  </a:cubicBezTo>
                  <a:close/>
                  <a:moveTo>
                    <a:pt x="108797" y="158068"/>
                  </a:moveTo>
                  <a:cubicBezTo>
                    <a:pt x="108797" y="158068"/>
                    <a:pt x="110211" y="158068"/>
                    <a:pt x="108797" y="159485"/>
                  </a:cubicBezTo>
                  <a:lnTo>
                    <a:pt x="107380" y="159485"/>
                  </a:lnTo>
                  <a:lnTo>
                    <a:pt x="108561" y="159485"/>
                  </a:lnTo>
                  <a:cubicBezTo>
                    <a:pt x="108561" y="159485"/>
                    <a:pt x="104784" y="164440"/>
                    <a:pt x="105493" y="163731"/>
                  </a:cubicBezTo>
                  <a:close/>
                  <a:moveTo>
                    <a:pt x="108797" y="156654"/>
                  </a:moveTo>
                  <a:lnTo>
                    <a:pt x="110684" y="156654"/>
                  </a:lnTo>
                  <a:cubicBezTo>
                    <a:pt x="112337" y="156654"/>
                    <a:pt x="112101" y="156654"/>
                    <a:pt x="110684" y="156654"/>
                  </a:cubicBezTo>
                  <a:lnTo>
                    <a:pt x="107852" y="158068"/>
                  </a:lnTo>
                  <a:cubicBezTo>
                    <a:pt x="107852" y="158068"/>
                    <a:pt x="106202" y="163025"/>
                    <a:pt x="106671" y="161844"/>
                  </a:cubicBezTo>
                  <a:close/>
                  <a:moveTo>
                    <a:pt x="206018" y="57779"/>
                  </a:moveTo>
                  <a:cubicBezTo>
                    <a:pt x="207196" y="57543"/>
                    <a:pt x="208377" y="57074"/>
                    <a:pt x="209322" y="56129"/>
                  </a:cubicBezTo>
                  <a:cubicBezTo>
                    <a:pt x="209322" y="56129"/>
                    <a:pt x="209322" y="56129"/>
                    <a:pt x="209322" y="56129"/>
                  </a:cubicBezTo>
                  <a:cubicBezTo>
                    <a:pt x="209322" y="56129"/>
                    <a:pt x="209322" y="56129"/>
                    <a:pt x="206490" y="58016"/>
                  </a:cubicBezTo>
                  <a:cubicBezTo>
                    <a:pt x="203659" y="59905"/>
                    <a:pt x="203423" y="64387"/>
                    <a:pt x="203895" y="63442"/>
                  </a:cubicBezTo>
                  <a:close/>
                  <a:moveTo>
                    <a:pt x="104784" y="158540"/>
                  </a:moveTo>
                  <a:lnTo>
                    <a:pt x="106438" y="157126"/>
                  </a:lnTo>
                  <a:lnTo>
                    <a:pt x="106438" y="157126"/>
                  </a:lnTo>
                  <a:cubicBezTo>
                    <a:pt x="106907" y="156417"/>
                    <a:pt x="107852" y="155945"/>
                    <a:pt x="108797" y="155709"/>
                  </a:cubicBezTo>
                  <a:cubicBezTo>
                    <a:pt x="108797" y="155709"/>
                    <a:pt x="108797" y="155709"/>
                    <a:pt x="108797" y="155709"/>
                  </a:cubicBezTo>
                  <a:lnTo>
                    <a:pt x="110211" y="155709"/>
                  </a:lnTo>
                  <a:lnTo>
                    <a:pt x="110211" y="155709"/>
                  </a:lnTo>
                  <a:close/>
                  <a:moveTo>
                    <a:pt x="109269" y="154294"/>
                  </a:moveTo>
                  <a:cubicBezTo>
                    <a:pt x="109269" y="154294"/>
                    <a:pt x="109269" y="154294"/>
                    <a:pt x="109269" y="154294"/>
                  </a:cubicBezTo>
                  <a:cubicBezTo>
                    <a:pt x="109269" y="154294"/>
                    <a:pt x="109269" y="158777"/>
                    <a:pt x="107144" y="159958"/>
                  </a:cubicBezTo>
                  <a:close/>
                  <a:moveTo>
                    <a:pt x="105966" y="154294"/>
                  </a:moveTo>
                  <a:cubicBezTo>
                    <a:pt x="105966" y="154294"/>
                    <a:pt x="105966" y="154294"/>
                    <a:pt x="105966" y="154294"/>
                  </a:cubicBezTo>
                  <a:cubicBezTo>
                    <a:pt x="105966" y="154294"/>
                    <a:pt x="105966" y="154294"/>
                    <a:pt x="105966" y="154294"/>
                  </a:cubicBezTo>
                  <a:cubicBezTo>
                    <a:pt x="105966" y="154294"/>
                    <a:pt x="105966" y="154294"/>
                    <a:pt x="105966" y="154294"/>
                  </a:cubicBezTo>
                  <a:close/>
                  <a:moveTo>
                    <a:pt x="107852" y="150990"/>
                  </a:moveTo>
                  <a:cubicBezTo>
                    <a:pt x="107852" y="150990"/>
                    <a:pt x="107852" y="150990"/>
                    <a:pt x="107852" y="150990"/>
                  </a:cubicBezTo>
                  <a:cubicBezTo>
                    <a:pt x="107852" y="150990"/>
                    <a:pt x="104076" y="157595"/>
                    <a:pt x="105729" y="156654"/>
                  </a:cubicBezTo>
                  <a:close/>
                  <a:moveTo>
                    <a:pt x="107852" y="150990"/>
                  </a:moveTo>
                  <a:lnTo>
                    <a:pt x="107852" y="150990"/>
                  </a:lnTo>
                  <a:lnTo>
                    <a:pt x="109975" y="149337"/>
                  </a:lnTo>
                  <a:cubicBezTo>
                    <a:pt x="109975" y="149337"/>
                    <a:pt x="109975" y="149337"/>
                    <a:pt x="109975" y="149337"/>
                  </a:cubicBezTo>
                  <a:close/>
                  <a:moveTo>
                    <a:pt x="107852" y="148865"/>
                  </a:moveTo>
                  <a:cubicBezTo>
                    <a:pt x="109739" y="148865"/>
                    <a:pt x="109739" y="148865"/>
                    <a:pt x="107852" y="148865"/>
                  </a:cubicBezTo>
                  <a:cubicBezTo>
                    <a:pt x="105966" y="148865"/>
                    <a:pt x="107144" y="154294"/>
                    <a:pt x="106202" y="154294"/>
                  </a:cubicBezTo>
                  <a:close/>
                  <a:moveTo>
                    <a:pt x="103840" y="150990"/>
                  </a:moveTo>
                  <a:cubicBezTo>
                    <a:pt x="106438" y="149573"/>
                    <a:pt x="106202" y="150990"/>
                    <a:pt x="105966" y="150990"/>
                  </a:cubicBezTo>
                  <a:cubicBezTo>
                    <a:pt x="105729" y="150990"/>
                    <a:pt x="101481" y="157362"/>
                    <a:pt x="102189" y="156417"/>
                  </a:cubicBezTo>
                  <a:close/>
                  <a:moveTo>
                    <a:pt x="107852" y="146269"/>
                  </a:moveTo>
                  <a:lnTo>
                    <a:pt x="109506" y="144855"/>
                  </a:lnTo>
                  <a:cubicBezTo>
                    <a:pt x="110920" y="144855"/>
                    <a:pt x="111629" y="144855"/>
                    <a:pt x="109506" y="144855"/>
                  </a:cubicBezTo>
                  <a:cubicBezTo>
                    <a:pt x="107616" y="143910"/>
                    <a:pt x="105257" y="144619"/>
                    <a:pt x="104548" y="146505"/>
                  </a:cubicBezTo>
                  <a:cubicBezTo>
                    <a:pt x="103606" y="148628"/>
                    <a:pt x="104312" y="150754"/>
                    <a:pt x="106202" y="151696"/>
                  </a:cubicBezTo>
                  <a:close/>
                  <a:moveTo>
                    <a:pt x="100772" y="144855"/>
                  </a:moveTo>
                  <a:cubicBezTo>
                    <a:pt x="101953" y="144855"/>
                    <a:pt x="100772" y="144855"/>
                    <a:pt x="102189" y="144855"/>
                  </a:cubicBezTo>
                  <a:cubicBezTo>
                    <a:pt x="103606" y="144855"/>
                    <a:pt x="102189" y="144855"/>
                    <a:pt x="102189" y="144855"/>
                  </a:cubicBezTo>
                  <a:cubicBezTo>
                    <a:pt x="102189" y="144855"/>
                    <a:pt x="98885" y="150754"/>
                    <a:pt x="99121" y="150282"/>
                  </a:cubicBezTo>
                  <a:close/>
                  <a:moveTo>
                    <a:pt x="83310" y="116536"/>
                  </a:moveTo>
                  <a:cubicBezTo>
                    <a:pt x="83310" y="116536"/>
                    <a:pt x="83310" y="116536"/>
                    <a:pt x="83310" y="114886"/>
                  </a:cubicBezTo>
                  <a:cubicBezTo>
                    <a:pt x="83310" y="113232"/>
                    <a:pt x="85436" y="114886"/>
                    <a:pt x="85672" y="114886"/>
                  </a:cubicBezTo>
                  <a:lnTo>
                    <a:pt x="85672" y="114886"/>
                  </a:lnTo>
                  <a:cubicBezTo>
                    <a:pt x="85672" y="114886"/>
                    <a:pt x="83546" y="120785"/>
                    <a:pt x="81660" y="121966"/>
                  </a:cubicBezTo>
                  <a:close/>
                  <a:moveTo>
                    <a:pt x="83310" y="112763"/>
                  </a:moveTo>
                  <a:cubicBezTo>
                    <a:pt x="81896" y="114413"/>
                    <a:pt x="84727" y="112763"/>
                    <a:pt x="81896" y="114650"/>
                  </a:cubicBezTo>
                  <a:cubicBezTo>
                    <a:pt x="81423" y="119368"/>
                    <a:pt x="80242" y="119368"/>
                    <a:pt x="82132" y="118190"/>
                  </a:cubicBezTo>
                  <a:close/>
                  <a:moveTo>
                    <a:pt x="154102" y="3271"/>
                  </a:moveTo>
                  <a:cubicBezTo>
                    <a:pt x="156934" y="3271"/>
                    <a:pt x="154102" y="1854"/>
                    <a:pt x="157878" y="-33"/>
                  </a:cubicBezTo>
                  <a:cubicBezTo>
                    <a:pt x="157878" y="1618"/>
                    <a:pt x="156464" y="1618"/>
                    <a:pt x="157878" y="2090"/>
                  </a:cubicBezTo>
                  <a:cubicBezTo>
                    <a:pt x="159296" y="2562"/>
                    <a:pt x="153160" y="10112"/>
                    <a:pt x="153633" y="8698"/>
                  </a:cubicBezTo>
                  <a:close/>
                  <a:moveTo>
                    <a:pt x="158351" y="912"/>
                  </a:moveTo>
                  <a:cubicBezTo>
                    <a:pt x="158351" y="912"/>
                    <a:pt x="158351" y="912"/>
                    <a:pt x="158351" y="912"/>
                  </a:cubicBezTo>
                  <a:cubicBezTo>
                    <a:pt x="158351" y="912"/>
                    <a:pt x="160946" y="-1686"/>
                    <a:pt x="160946" y="-978"/>
                  </a:cubicBezTo>
                  <a:lnTo>
                    <a:pt x="158823" y="1145"/>
                  </a:lnTo>
                  <a:cubicBezTo>
                    <a:pt x="158823" y="1145"/>
                    <a:pt x="155755" y="3271"/>
                    <a:pt x="155283" y="3035"/>
                  </a:cubicBezTo>
                  <a:cubicBezTo>
                    <a:pt x="156464" y="3980"/>
                    <a:pt x="157170" y="5158"/>
                    <a:pt x="157878" y="6339"/>
                  </a:cubicBezTo>
                  <a:close/>
                  <a:moveTo>
                    <a:pt x="75996" y="107806"/>
                  </a:moveTo>
                  <a:cubicBezTo>
                    <a:pt x="75996" y="107806"/>
                    <a:pt x="75996" y="107806"/>
                    <a:pt x="75996" y="107806"/>
                  </a:cubicBezTo>
                  <a:cubicBezTo>
                    <a:pt x="75996" y="107806"/>
                    <a:pt x="75996" y="107806"/>
                    <a:pt x="78592" y="106391"/>
                  </a:cubicBezTo>
                  <a:close/>
                  <a:moveTo>
                    <a:pt x="152924" y="2326"/>
                  </a:moveTo>
                  <a:lnTo>
                    <a:pt x="155992" y="-741"/>
                  </a:lnTo>
                  <a:cubicBezTo>
                    <a:pt x="155992" y="-741"/>
                    <a:pt x="157406" y="-741"/>
                    <a:pt x="155992" y="-741"/>
                  </a:cubicBezTo>
                  <a:close/>
                  <a:moveTo>
                    <a:pt x="75996" y="105683"/>
                  </a:moveTo>
                  <a:cubicBezTo>
                    <a:pt x="75996" y="105683"/>
                    <a:pt x="77647" y="105683"/>
                    <a:pt x="75996" y="105683"/>
                  </a:cubicBezTo>
                  <a:cubicBezTo>
                    <a:pt x="74343" y="105683"/>
                    <a:pt x="72693" y="112763"/>
                    <a:pt x="75524" y="111109"/>
                  </a:cubicBezTo>
                  <a:close/>
                  <a:moveTo>
                    <a:pt x="153160" y="1618"/>
                  </a:moveTo>
                  <a:cubicBezTo>
                    <a:pt x="153160" y="1618"/>
                    <a:pt x="153160" y="1618"/>
                    <a:pt x="153160" y="1618"/>
                  </a:cubicBezTo>
                  <a:lnTo>
                    <a:pt x="154574" y="1618"/>
                  </a:lnTo>
                  <a:close/>
                  <a:moveTo>
                    <a:pt x="55231" y="92703"/>
                  </a:moveTo>
                  <a:cubicBezTo>
                    <a:pt x="55231" y="92703"/>
                    <a:pt x="55231" y="92703"/>
                    <a:pt x="55231" y="92703"/>
                  </a:cubicBezTo>
                  <a:cubicBezTo>
                    <a:pt x="55231" y="92703"/>
                    <a:pt x="53108" y="99547"/>
                    <a:pt x="54758" y="98133"/>
                  </a:cubicBezTo>
                  <a:close/>
                  <a:moveTo>
                    <a:pt x="55231" y="92703"/>
                  </a:moveTo>
                  <a:cubicBezTo>
                    <a:pt x="55231" y="92703"/>
                    <a:pt x="55231" y="92703"/>
                    <a:pt x="55231" y="94120"/>
                  </a:cubicBezTo>
                  <a:cubicBezTo>
                    <a:pt x="55231" y="95534"/>
                    <a:pt x="52163" y="99311"/>
                    <a:pt x="53577" y="97424"/>
                  </a:cubicBezTo>
                  <a:close/>
                  <a:moveTo>
                    <a:pt x="53344" y="92703"/>
                  </a:moveTo>
                  <a:lnTo>
                    <a:pt x="54758" y="92703"/>
                  </a:lnTo>
                  <a:lnTo>
                    <a:pt x="54758" y="92703"/>
                  </a:lnTo>
                  <a:cubicBezTo>
                    <a:pt x="50982" y="99547"/>
                    <a:pt x="51691" y="98838"/>
                    <a:pt x="51691" y="98369"/>
                  </a:cubicBezTo>
                  <a:close/>
                  <a:moveTo>
                    <a:pt x="82604" y="23801"/>
                  </a:moveTo>
                  <a:cubicBezTo>
                    <a:pt x="83310" y="22620"/>
                    <a:pt x="84255" y="21678"/>
                    <a:pt x="85436" y="20969"/>
                  </a:cubicBezTo>
                  <a:cubicBezTo>
                    <a:pt x="85436" y="20969"/>
                    <a:pt x="86850" y="20969"/>
                    <a:pt x="88504" y="20969"/>
                  </a:cubicBezTo>
                  <a:cubicBezTo>
                    <a:pt x="88740" y="21441"/>
                    <a:pt x="88740" y="21911"/>
                    <a:pt x="88504" y="22383"/>
                  </a:cubicBezTo>
                  <a:cubicBezTo>
                    <a:pt x="87087" y="25687"/>
                    <a:pt x="84255" y="28283"/>
                    <a:pt x="80951" y="29464"/>
                  </a:cubicBezTo>
                  <a:close/>
                  <a:moveTo>
                    <a:pt x="80715" y="22147"/>
                  </a:moveTo>
                  <a:lnTo>
                    <a:pt x="82368" y="20024"/>
                  </a:lnTo>
                  <a:cubicBezTo>
                    <a:pt x="82368" y="20024"/>
                    <a:pt x="84491" y="20024"/>
                    <a:pt x="84727" y="20024"/>
                  </a:cubicBezTo>
                  <a:close/>
                  <a:moveTo>
                    <a:pt x="39419" y="86570"/>
                  </a:moveTo>
                  <a:cubicBezTo>
                    <a:pt x="39419" y="86570"/>
                    <a:pt x="42251" y="84681"/>
                    <a:pt x="41779" y="86570"/>
                  </a:cubicBezTo>
                  <a:cubicBezTo>
                    <a:pt x="42251" y="89166"/>
                    <a:pt x="40601" y="91525"/>
                    <a:pt x="38241" y="92233"/>
                  </a:cubicBezTo>
                  <a:cubicBezTo>
                    <a:pt x="38005" y="92233"/>
                    <a:pt x="38005" y="92233"/>
                    <a:pt x="37769" y="92233"/>
                  </a:cubicBezTo>
                  <a:close/>
                  <a:moveTo>
                    <a:pt x="76469" y="22856"/>
                  </a:moveTo>
                  <a:cubicBezTo>
                    <a:pt x="78356" y="22147"/>
                    <a:pt x="80242" y="20969"/>
                    <a:pt x="81896" y="19552"/>
                  </a:cubicBezTo>
                  <a:lnTo>
                    <a:pt x="81896" y="20969"/>
                  </a:lnTo>
                  <a:cubicBezTo>
                    <a:pt x="81896" y="20969"/>
                    <a:pt x="74343" y="30409"/>
                    <a:pt x="74815" y="28519"/>
                  </a:cubicBezTo>
                  <a:close/>
                  <a:moveTo>
                    <a:pt x="27385" y="91289"/>
                  </a:moveTo>
                  <a:lnTo>
                    <a:pt x="27385" y="91289"/>
                  </a:lnTo>
                  <a:cubicBezTo>
                    <a:pt x="27385" y="89635"/>
                    <a:pt x="30216" y="88693"/>
                    <a:pt x="31161" y="86804"/>
                  </a:cubicBezTo>
                  <a:cubicBezTo>
                    <a:pt x="32106" y="84917"/>
                    <a:pt x="33048" y="86804"/>
                    <a:pt x="31161" y="86804"/>
                  </a:cubicBezTo>
                  <a:cubicBezTo>
                    <a:pt x="29274" y="86804"/>
                    <a:pt x="27148" y="94829"/>
                    <a:pt x="25498" y="96952"/>
                  </a:cubicBezTo>
                  <a:close/>
                  <a:moveTo>
                    <a:pt x="72693" y="16484"/>
                  </a:moveTo>
                  <a:lnTo>
                    <a:pt x="75052" y="14125"/>
                  </a:lnTo>
                  <a:cubicBezTo>
                    <a:pt x="75052" y="14125"/>
                    <a:pt x="75052" y="14125"/>
                    <a:pt x="75052" y="15542"/>
                  </a:cubicBezTo>
                  <a:cubicBezTo>
                    <a:pt x="75052" y="16956"/>
                    <a:pt x="72693" y="20260"/>
                    <a:pt x="71042" y="22147"/>
                  </a:cubicBezTo>
                  <a:close/>
                  <a:moveTo>
                    <a:pt x="52872" y="44566"/>
                  </a:moveTo>
                  <a:cubicBezTo>
                    <a:pt x="52872" y="44566"/>
                    <a:pt x="50982" y="45981"/>
                    <a:pt x="50276" y="46453"/>
                  </a:cubicBezTo>
                  <a:cubicBezTo>
                    <a:pt x="49568" y="46926"/>
                    <a:pt x="50276" y="46453"/>
                    <a:pt x="51927" y="44566"/>
                  </a:cubicBezTo>
                  <a:cubicBezTo>
                    <a:pt x="53577" y="42677"/>
                    <a:pt x="51927" y="44566"/>
                    <a:pt x="51927" y="44566"/>
                  </a:cubicBezTo>
                  <a:cubicBezTo>
                    <a:pt x="51927" y="44566"/>
                    <a:pt x="51927" y="44566"/>
                    <a:pt x="54286" y="42913"/>
                  </a:cubicBezTo>
                  <a:cubicBezTo>
                    <a:pt x="56645" y="41262"/>
                    <a:pt x="51927" y="49285"/>
                    <a:pt x="51218" y="50229"/>
                  </a:cubicBezTo>
                  <a:close/>
                  <a:moveTo>
                    <a:pt x="29274" y="76422"/>
                  </a:moveTo>
                  <a:cubicBezTo>
                    <a:pt x="29274" y="76422"/>
                    <a:pt x="29274" y="76422"/>
                    <a:pt x="29274" y="76422"/>
                  </a:cubicBezTo>
                  <a:cubicBezTo>
                    <a:pt x="29274" y="76422"/>
                    <a:pt x="25498" y="83030"/>
                    <a:pt x="27148" y="82085"/>
                  </a:cubicBezTo>
                  <a:close/>
                  <a:moveTo>
                    <a:pt x="27857" y="74535"/>
                  </a:moveTo>
                  <a:cubicBezTo>
                    <a:pt x="27857" y="74535"/>
                    <a:pt x="29980" y="74535"/>
                    <a:pt x="29510" y="74535"/>
                  </a:cubicBezTo>
                  <a:cubicBezTo>
                    <a:pt x="29038" y="74535"/>
                    <a:pt x="25498" y="81613"/>
                    <a:pt x="25498" y="80199"/>
                  </a:cubicBezTo>
                  <a:close/>
                  <a:moveTo>
                    <a:pt x="27857" y="72646"/>
                  </a:moveTo>
                  <a:cubicBezTo>
                    <a:pt x="27857" y="72646"/>
                    <a:pt x="27857" y="72646"/>
                    <a:pt x="27857" y="72646"/>
                  </a:cubicBezTo>
                  <a:cubicBezTo>
                    <a:pt x="27857" y="72646"/>
                    <a:pt x="25498" y="79254"/>
                    <a:pt x="25498" y="78309"/>
                  </a:cubicBezTo>
                  <a:close/>
                  <a:moveTo>
                    <a:pt x="22430" y="78781"/>
                  </a:moveTo>
                  <a:cubicBezTo>
                    <a:pt x="22430" y="78781"/>
                    <a:pt x="22430" y="78781"/>
                    <a:pt x="22430" y="78781"/>
                  </a:cubicBezTo>
                  <a:cubicBezTo>
                    <a:pt x="22430" y="78781"/>
                    <a:pt x="24789" y="76895"/>
                    <a:pt x="23847" y="78781"/>
                  </a:cubicBezTo>
                  <a:close/>
                  <a:moveTo>
                    <a:pt x="22430" y="55184"/>
                  </a:moveTo>
                  <a:cubicBezTo>
                    <a:pt x="22430" y="55184"/>
                    <a:pt x="24317" y="53533"/>
                    <a:pt x="24317" y="53770"/>
                  </a:cubicBezTo>
                  <a:cubicBezTo>
                    <a:pt x="24317" y="54006"/>
                    <a:pt x="20307" y="62973"/>
                    <a:pt x="21016" y="620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8" name="Полилиния: фигура 2827">
              <a:extLst>
                <a:ext uri="{FF2B5EF4-FFF2-40B4-BE49-F238E27FC236}">
                  <a16:creationId xmlns:a16="http://schemas.microsoft.com/office/drawing/2014/main" id="{244C9D90-34A7-D531-4609-1D12B5E7A56A}"/>
                </a:ext>
              </a:extLst>
            </p:cNvPr>
            <p:cNvSpPr/>
            <p:nvPr/>
          </p:nvSpPr>
          <p:spPr>
            <a:xfrm>
              <a:off x="4341019" y="4705292"/>
              <a:ext cx="4431" cy="2595"/>
            </a:xfrm>
            <a:custGeom>
              <a:avLst/>
              <a:gdLst>
                <a:gd name="connsiteX0" fmla="*/ 3264 w 4431"/>
                <a:gd name="connsiteY0" fmla="*/ 317 h 2595"/>
                <a:gd name="connsiteX1" fmla="*/ 3264 w 4431"/>
                <a:gd name="connsiteY1" fmla="*/ 317 h 2595"/>
                <a:gd name="connsiteX2" fmla="*/ 196 w 4431"/>
                <a:gd name="connsiteY2" fmla="*/ -1100 h 2595"/>
                <a:gd name="connsiteX3" fmla="*/ 196 w 4431"/>
                <a:gd name="connsiteY3" fmla="*/ 1495 h 2595"/>
                <a:gd name="connsiteX4" fmla="*/ 1613 w 4431"/>
                <a:gd name="connsiteY4" fmla="*/ 1495 h 2595"/>
                <a:gd name="connsiteX5" fmla="*/ 3264 w 4431"/>
                <a:gd name="connsiteY5" fmla="*/ 317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31" h="2595">
                  <a:moveTo>
                    <a:pt x="3264" y="317"/>
                  </a:moveTo>
                  <a:cubicBezTo>
                    <a:pt x="3264" y="317"/>
                    <a:pt x="3264" y="317"/>
                    <a:pt x="3264" y="317"/>
                  </a:cubicBezTo>
                  <a:cubicBezTo>
                    <a:pt x="-512" y="317"/>
                    <a:pt x="3264" y="-1100"/>
                    <a:pt x="196" y="-1100"/>
                  </a:cubicBezTo>
                  <a:cubicBezTo>
                    <a:pt x="-2871" y="-1100"/>
                    <a:pt x="196" y="1023"/>
                    <a:pt x="196" y="1495"/>
                  </a:cubicBezTo>
                  <a:lnTo>
                    <a:pt x="1613" y="1495"/>
                  </a:lnTo>
                  <a:cubicBezTo>
                    <a:pt x="1613" y="1495"/>
                    <a:pt x="3264" y="-155"/>
                    <a:pt x="326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29" name="Полилиния: фигура 2828">
              <a:extLst>
                <a:ext uri="{FF2B5EF4-FFF2-40B4-BE49-F238E27FC236}">
                  <a16:creationId xmlns:a16="http://schemas.microsoft.com/office/drawing/2014/main" id="{7DEBA7C6-7439-9DE3-5702-9F6F9D25800E}"/>
                </a:ext>
              </a:extLst>
            </p:cNvPr>
            <p:cNvSpPr/>
            <p:nvPr/>
          </p:nvSpPr>
          <p:spPr>
            <a:xfrm>
              <a:off x="4494795" y="4712608"/>
              <a:ext cx="733" cy="103"/>
            </a:xfrm>
            <a:custGeom>
              <a:avLst/>
              <a:gdLst>
                <a:gd name="connsiteX0" fmla="*/ -434 w 733"/>
                <a:gd name="connsiteY0" fmla="*/ -1100 h 103"/>
                <a:gd name="connsiteX1" fmla="*/ -434 w 733"/>
                <a:gd name="connsiteY1" fmla="*/ -1100 h 103"/>
                <a:gd name="connsiteX2" fmla="*/ -434 w 733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03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867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0" name="Полилиния: фигура 2829">
              <a:extLst>
                <a:ext uri="{FF2B5EF4-FFF2-40B4-BE49-F238E27FC236}">
                  <a16:creationId xmlns:a16="http://schemas.microsoft.com/office/drawing/2014/main" id="{891FFEAA-504D-19E1-D100-196A8DE0FF1C}"/>
                </a:ext>
              </a:extLst>
            </p:cNvPr>
            <p:cNvSpPr/>
            <p:nvPr/>
          </p:nvSpPr>
          <p:spPr>
            <a:xfrm>
              <a:off x="4483258" y="4697801"/>
              <a:ext cx="2125" cy="177"/>
            </a:xfrm>
            <a:custGeom>
              <a:avLst/>
              <a:gdLst>
                <a:gd name="connsiteX0" fmla="*/ -1167 w 2125"/>
                <a:gd name="connsiteY0" fmla="*/ -923 h 177"/>
                <a:gd name="connsiteX1" fmla="*/ 722 w 2125"/>
                <a:gd name="connsiteY1" fmla="*/ -923 h 177"/>
                <a:gd name="connsiteX2" fmla="*/ -459 w 2125"/>
                <a:gd name="connsiteY2" fmla="*/ -923 h 177"/>
                <a:gd name="connsiteX3" fmla="*/ 959 w 2125"/>
                <a:gd name="connsiteY3" fmla="*/ -923 h 177"/>
                <a:gd name="connsiteX4" fmla="*/ -1167 w 2125"/>
                <a:gd name="connsiteY4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5" h="177">
                  <a:moveTo>
                    <a:pt x="-1167" y="-923"/>
                  </a:moveTo>
                  <a:lnTo>
                    <a:pt x="722" y="-923"/>
                  </a:lnTo>
                  <a:lnTo>
                    <a:pt x="-459" y="-923"/>
                  </a:lnTo>
                  <a:lnTo>
                    <a:pt x="959" y="-923"/>
                  </a:lnTo>
                  <a:cubicBezTo>
                    <a:pt x="250" y="-1159"/>
                    <a:pt x="-459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1" name="Полилиния: фигура 2830">
              <a:extLst>
                <a:ext uri="{FF2B5EF4-FFF2-40B4-BE49-F238E27FC236}">
                  <a16:creationId xmlns:a16="http://schemas.microsoft.com/office/drawing/2014/main" id="{A20B7CED-3742-9826-AD46-6C92BA0C9319}"/>
                </a:ext>
              </a:extLst>
            </p:cNvPr>
            <p:cNvSpPr/>
            <p:nvPr/>
          </p:nvSpPr>
          <p:spPr>
            <a:xfrm>
              <a:off x="4428277" y="4731957"/>
              <a:ext cx="2831" cy="1417"/>
            </a:xfrm>
            <a:custGeom>
              <a:avLst/>
              <a:gdLst>
                <a:gd name="connsiteX0" fmla="*/ -695 w 2831"/>
                <a:gd name="connsiteY0" fmla="*/ 317 h 1417"/>
                <a:gd name="connsiteX1" fmla="*/ 1664 w 2831"/>
                <a:gd name="connsiteY1" fmla="*/ -1100 h 1417"/>
                <a:gd name="connsiteX2" fmla="*/ -1167 w 2831"/>
                <a:gd name="connsiteY2" fmla="*/ -1100 h 1417"/>
                <a:gd name="connsiteX3" fmla="*/ -695 w 2831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417">
                  <a:moveTo>
                    <a:pt x="-695" y="317"/>
                  </a:moveTo>
                  <a:cubicBezTo>
                    <a:pt x="-695" y="317"/>
                    <a:pt x="-695" y="317"/>
                    <a:pt x="1664" y="-1100"/>
                  </a:cubicBezTo>
                  <a:lnTo>
                    <a:pt x="-1167" y="-1100"/>
                  </a:lnTo>
                  <a:cubicBezTo>
                    <a:pt x="-1167" y="-1100"/>
                    <a:pt x="483" y="-628"/>
                    <a:pt x="-695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2" name="Полилиния: фигура 2831">
              <a:extLst>
                <a:ext uri="{FF2B5EF4-FFF2-40B4-BE49-F238E27FC236}">
                  <a16:creationId xmlns:a16="http://schemas.microsoft.com/office/drawing/2014/main" id="{CF31B21A-AC98-023C-1316-832EA6D32716}"/>
                </a:ext>
              </a:extLst>
            </p:cNvPr>
            <p:cNvSpPr/>
            <p:nvPr/>
          </p:nvSpPr>
          <p:spPr>
            <a:xfrm>
              <a:off x="4450929" y="4718532"/>
              <a:ext cx="2728" cy="208"/>
            </a:xfrm>
            <a:custGeom>
              <a:avLst/>
              <a:gdLst>
                <a:gd name="connsiteX0" fmla="*/ -1167 w 2728"/>
                <a:gd name="connsiteY0" fmla="*/ -891 h 208"/>
                <a:gd name="connsiteX1" fmla="*/ 1192 w 2728"/>
                <a:gd name="connsiteY1" fmla="*/ -891 h 208"/>
                <a:gd name="connsiteX2" fmla="*/ 1192 w 2728"/>
                <a:gd name="connsiteY2" fmla="*/ -891 h 208"/>
                <a:gd name="connsiteX3" fmla="*/ -1167 w 2728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208">
                  <a:moveTo>
                    <a:pt x="-1167" y="-891"/>
                  </a:moveTo>
                  <a:lnTo>
                    <a:pt x="1192" y="-891"/>
                  </a:lnTo>
                  <a:cubicBezTo>
                    <a:pt x="1192" y="-891"/>
                    <a:pt x="-222" y="-891"/>
                    <a:pt x="1192" y="-891"/>
                  </a:cubicBezTo>
                  <a:cubicBezTo>
                    <a:pt x="2609" y="-891"/>
                    <a:pt x="-459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3" name="Полилиния: фигура 2832">
              <a:extLst>
                <a:ext uri="{FF2B5EF4-FFF2-40B4-BE49-F238E27FC236}">
                  <a16:creationId xmlns:a16="http://schemas.microsoft.com/office/drawing/2014/main" id="{5207F5B2-CB32-8544-AF5D-00C0862E0FC6}"/>
                </a:ext>
              </a:extLst>
            </p:cNvPr>
            <p:cNvSpPr/>
            <p:nvPr/>
          </p:nvSpPr>
          <p:spPr>
            <a:xfrm>
              <a:off x="4440076" y="4723226"/>
              <a:ext cx="2359" cy="23597"/>
            </a:xfrm>
            <a:custGeom>
              <a:avLst/>
              <a:gdLst>
                <a:gd name="connsiteX0" fmla="*/ 720 w 2359"/>
                <a:gd name="connsiteY0" fmla="*/ -1100 h 23597"/>
                <a:gd name="connsiteX1" fmla="*/ -1167 w 2359"/>
                <a:gd name="connsiteY1" fmla="*/ -1100 h 23597"/>
                <a:gd name="connsiteX2" fmla="*/ 1192 w 2359"/>
                <a:gd name="connsiteY2" fmla="*/ -1100 h 23597"/>
                <a:gd name="connsiteX3" fmla="*/ 1192 w 2359"/>
                <a:gd name="connsiteY3" fmla="*/ -1100 h 23597"/>
                <a:gd name="connsiteX4" fmla="*/ 720 w 235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3597">
                  <a:moveTo>
                    <a:pt x="720" y="-1100"/>
                  </a:moveTo>
                  <a:cubicBezTo>
                    <a:pt x="720" y="-1100"/>
                    <a:pt x="-695" y="-1100"/>
                    <a:pt x="-1167" y="-1100"/>
                  </a:cubicBezTo>
                  <a:lnTo>
                    <a:pt x="1192" y="-1100"/>
                  </a:lnTo>
                  <a:cubicBezTo>
                    <a:pt x="1192" y="-1100"/>
                    <a:pt x="1192" y="-1100"/>
                    <a:pt x="1192" y="-1100"/>
                  </a:cubicBezTo>
                  <a:cubicBezTo>
                    <a:pt x="1192" y="-1100"/>
                    <a:pt x="483" y="-1100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4" name="Полилиния: фигура 2833">
              <a:extLst>
                <a:ext uri="{FF2B5EF4-FFF2-40B4-BE49-F238E27FC236}">
                  <a16:creationId xmlns:a16="http://schemas.microsoft.com/office/drawing/2014/main" id="{15C4B59D-847C-F4B8-4518-1522867DF3F1}"/>
                </a:ext>
              </a:extLst>
            </p:cNvPr>
            <p:cNvSpPr/>
            <p:nvPr/>
          </p:nvSpPr>
          <p:spPr>
            <a:xfrm>
              <a:off x="4490917" y="4687594"/>
              <a:ext cx="3644" cy="2656"/>
            </a:xfrm>
            <a:custGeom>
              <a:avLst/>
              <a:gdLst>
                <a:gd name="connsiteX0" fmla="*/ 1794 w 3644"/>
                <a:gd name="connsiteY0" fmla="*/ 81 h 2656"/>
                <a:gd name="connsiteX1" fmla="*/ 140 w 3644"/>
                <a:gd name="connsiteY1" fmla="*/ 81 h 2656"/>
                <a:gd name="connsiteX2" fmla="*/ 1794 w 3644"/>
                <a:gd name="connsiteY2" fmla="*/ 81 h 2656"/>
                <a:gd name="connsiteX3" fmla="*/ 1794 w 3644"/>
                <a:gd name="connsiteY3" fmla="*/ -1100 h 2656"/>
                <a:gd name="connsiteX4" fmla="*/ -568 w 3644"/>
                <a:gd name="connsiteY4" fmla="*/ -1100 h 2656"/>
                <a:gd name="connsiteX5" fmla="*/ -568 w 3644"/>
                <a:gd name="connsiteY5" fmla="*/ 787 h 2656"/>
                <a:gd name="connsiteX6" fmla="*/ 1794 w 3644"/>
                <a:gd name="connsiteY6" fmla="*/ 81 h 2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4" h="2656">
                  <a:moveTo>
                    <a:pt x="1794" y="81"/>
                  </a:moveTo>
                  <a:cubicBezTo>
                    <a:pt x="3444" y="-1100"/>
                    <a:pt x="1794" y="81"/>
                    <a:pt x="140" y="81"/>
                  </a:cubicBezTo>
                  <a:cubicBezTo>
                    <a:pt x="-1510" y="81"/>
                    <a:pt x="140" y="81"/>
                    <a:pt x="1794" y="81"/>
                  </a:cubicBezTo>
                  <a:cubicBezTo>
                    <a:pt x="3444" y="81"/>
                    <a:pt x="-332" y="81"/>
                    <a:pt x="1794" y="-1100"/>
                  </a:cubicBezTo>
                  <a:lnTo>
                    <a:pt x="-568" y="-1100"/>
                  </a:lnTo>
                  <a:cubicBezTo>
                    <a:pt x="-568" y="-1100"/>
                    <a:pt x="1321" y="-1100"/>
                    <a:pt x="-568" y="787"/>
                  </a:cubicBezTo>
                  <a:cubicBezTo>
                    <a:pt x="-2455" y="2676"/>
                    <a:pt x="613" y="550"/>
                    <a:pt x="1794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5" name="Полилиния: фигура 2834">
              <a:extLst>
                <a:ext uri="{FF2B5EF4-FFF2-40B4-BE49-F238E27FC236}">
                  <a16:creationId xmlns:a16="http://schemas.microsoft.com/office/drawing/2014/main" id="{CCD51F00-FC08-F954-92D1-DE421F8F335C}"/>
                </a:ext>
              </a:extLst>
            </p:cNvPr>
            <p:cNvSpPr/>
            <p:nvPr/>
          </p:nvSpPr>
          <p:spPr>
            <a:xfrm>
              <a:off x="4427903" y="4725244"/>
              <a:ext cx="4856" cy="2361"/>
            </a:xfrm>
            <a:custGeom>
              <a:avLst/>
              <a:gdLst>
                <a:gd name="connsiteX0" fmla="*/ 3689 w 4856"/>
                <a:gd name="connsiteY0" fmla="*/ 1131 h 2361"/>
                <a:gd name="connsiteX1" fmla="*/ 858 w 4856"/>
                <a:gd name="connsiteY1" fmla="*/ -995 h 2361"/>
                <a:gd name="connsiteX2" fmla="*/ 858 w 4856"/>
                <a:gd name="connsiteY2" fmla="*/ -995 h 2361"/>
                <a:gd name="connsiteX3" fmla="*/ 858 w 4856"/>
                <a:gd name="connsiteY3" fmla="*/ -995 h 2361"/>
                <a:gd name="connsiteX4" fmla="*/ -793 w 4856"/>
                <a:gd name="connsiteY4" fmla="*/ 658 h 2361"/>
                <a:gd name="connsiteX5" fmla="*/ 3689 w 4856"/>
                <a:gd name="connsiteY5" fmla="*/ 1131 h 2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56" h="2361">
                  <a:moveTo>
                    <a:pt x="3689" y="1131"/>
                  </a:moveTo>
                  <a:cubicBezTo>
                    <a:pt x="3689" y="1131"/>
                    <a:pt x="3689" y="-759"/>
                    <a:pt x="858" y="-995"/>
                  </a:cubicBezTo>
                  <a:cubicBezTo>
                    <a:pt x="-1974" y="-1231"/>
                    <a:pt x="858" y="-995"/>
                    <a:pt x="858" y="-995"/>
                  </a:cubicBezTo>
                  <a:cubicBezTo>
                    <a:pt x="858" y="-995"/>
                    <a:pt x="858" y="-995"/>
                    <a:pt x="858" y="-995"/>
                  </a:cubicBezTo>
                  <a:cubicBezTo>
                    <a:pt x="858" y="-995"/>
                    <a:pt x="858" y="658"/>
                    <a:pt x="-793" y="658"/>
                  </a:cubicBezTo>
                  <a:cubicBezTo>
                    <a:pt x="-2446" y="658"/>
                    <a:pt x="1802" y="1600"/>
                    <a:pt x="3689" y="11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6" name="Полилиния: фигура 2835">
              <a:extLst>
                <a:ext uri="{FF2B5EF4-FFF2-40B4-BE49-F238E27FC236}">
                  <a16:creationId xmlns:a16="http://schemas.microsoft.com/office/drawing/2014/main" id="{AD72DA01-954C-6E75-4348-EEFB5AA5CD64}"/>
                </a:ext>
              </a:extLst>
            </p:cNvPr>
            <p:cNvSpPr/>
            <p:nvPr/>
          </p:nvSpPr>
          <p:spPr>
            <a:xfrm>
              <a:off x="4505441" y="4676031"/>
              <a:ext cx="628" cy="2359"/>
            </a:xfrm>
            <a:custGeom>
              <a:avLst/>
              <a:gdLst>
                <a:gd name="connsiteX0" fmla="*/ -1167 w 628"/>
                <a:gd name="connsiteY0" fmla="*/ 1259 h 2359"/>
                <a:gd name="connsiteX1" fmla="*/ -1167 w 628"/>
                <a:gd name="connsiteY1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8" h="2359">
                  <a:moveTo>
                    <a:pt x="-1167" y="1259"/>
                  </a:moveTo>
                  <a:cubicBezTo>
                    <a:pt x="247" y="1259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7" name="Полилиния: фигура 2836">
              <a:extLst>
                <a:ext uri="{FF2B5EF4-FFF2-40B4-BE49-F238E27FC236}">
                  <a16:creationId xmlns:a16="http://schemas.microsoft.com/office/drawing/2014/main" id="{7E63206A-809F-F1C0-D238-64A61F9C7DDE}"/>
                </a:ext>
              </a:extLst>
            </p:cNvPr>
            <p:cNvSpPr/>
            <p:nvPr/>
          </p:nvSpPr>
          <p:spPr>
            <a:xfrm>
              <a:off x="4369048" y="4762425"/>
              <a:ext cx="2359" cy="209"/>
            </a:xfrm>
            <a:custGeom>
              <a:avLst/>
              <a:gdLst>
                <a:gd name="connsiteX0" fmla="*/ -1167 w 2359"/>
                <a:gd name="connsiteY0" fmla="*/ -890 h 209"/>
                <a:gd name="connsiteX1" fmla="*/ 1192 w 2359"/>
                <a:gd name="connsiteY1" fmla="*/ -890 h 209"/>
                <a:gd name="connsiteX2" fmla="*/ -222 w 2359"/>
                <a:gd name="connsiteY2" fmla="*/ -890 h 209"/>
                <a:gd name="connsiteX3" fmla="*/ -1167 w 2359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09">
                  <a:moveTo>
                    <a:pt x="-1167" y="-890"/>
                  </a:moveTo>
                  <a:lnTo>
                    <a:pt x="1192" y="-890"/>
                  </a:lnTo>
                  <a:cubicBezTo>
                    <a:pt x="1192" y="-890"/>
                    <a:pt x="1192" y="-890"/>
                    <a:pt x="-222" y="-890"/>
                  </a:cubicBezTo>
                  <a:cubicBezTo>
                    <a:pt x="-1640" y="-890"/>
                    <a:pt x="250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8" name="Полилиния: фигура 2837">
              <a:extLst>
                <a:ext uri="{FF2B5EF4-FFF2-40B4-BE49-F238E27FC236}">
                  <a16:creationId xmlns:a16="http://schemas.microsoft.com/office/drawing/2014/main" id="{B810D44E-AF81-14B9-ACC9-FD8F97591CB6}"/>
                </a:ext>
              </a:extLst>
            </p:cNvPr>
            <p:cNvSpPr/>
            <p:nvPr/>
          </p:nvSpPr>
          <p:spPr>
            <a:xfrm>
              <a:off x="4430661" y="4725008"/>
              <a:ext cx="1861" cy="104"/>
            </a:xfrm>
            <a:custGeom>
              <a:avLst/>
              <a:gdLst>
                <a:gd name="connsiteX0" fmla="*/ 694 w 1861"/>
                <a:gd name="connsiteY0" fmla="*/ -995 h 104"/>
                <a:gd name="connsiteX1" fmla="*/ -720 w 1861"/>
                <a:gd name="connsiteY1" fmla="*/ -995 h 104"/>
                <a:gd name="connsiteX2" fmla="*/ 694 w 1861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104">
                  <a:moveTo>
                    <a:pt x="694" y="-995"/>
                  </a:moveTo>
                  <a:cubicBezTo>
                    <a:pt x="694" y="-995"/>
                    <a:pt x="694" y="-995"/>
                    <a:pt x="-720" y="-995"/>
                  </a:cubicBezTo>
                  <a:cubicBezTo>
                    <a:pt x="-2137" y="-995"/>
                    <a:pt x="225" y="-1231"/>
                    <a:pt x="69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39" name="Полилиния: фигура 2838">
              <a:extLst>
                <a:ext uri="{FF2B5EF4-FFF2-40B4-BE49-F238E27FC236}">
                  <a16:creationId xmlns:a16="http://schemas.microsoft.com/office/drawing/2014/main" id="{56C73AED-9418-F362-9A26-122A010903CC}"/>
                </a:ext>
              </a:extLst>
            </p:cNvPr>
            <p:cNvSpPr/>
            <p:nvPr/>
          </p:nvSpPr>
          <p:spPr>
            <a:xfrm>
              <a:off x="4485384" y="4687174"/>
              <a:ext cx="2122" cy="419"/>
            </a:xfrm>
            <a:custGeom>
              <a:avLst/>
              <a:gdLst>
                <a:gd name="connsiteX0" fmla="*/ -1167 w 2122"/>
                <a:gd name="connsiteY0" fmla="*/ -680 h 419"/>
                <a:gd name="connsiteX1" fmla="*/ 956 w 2122"/>
                <a:gd name="connsiteY1" fmla="*/ -680 h 419"/>
                <a:gd name="connsiteX2" fmla="*/ 956 w 2122"/>
                <a:gd name="connsiteY2" fmla="*/ -680 h 419"/>
                <a:gd name="connsiteX3" fmla="*/ -1167 w 2122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419">
                  <a:moveTo>
                    <a:pt x="-1167" y="-680"/>
                  </a:moveTo>
                  <a:lnTo>
                    <a:pt x="956" y="-680"/>
                  </a:lnTo>
                  <a:cubicBezTo>
                    <a:pt x="956" y="-680"/>
                    <a:pt x="956" y="-680"/>
                    <a:pt x="956" y="-680"/>
                  </a:cubicBezTo>
                  <a:cubicBezTo>
                    <a:pt x="956" y="-680"/>
                    <a:pt x="483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0" name="Полилиния: фигура 2839">
              <a:extLst>
                <a:ext uri="{FF2B5EF4-FFF2-40B4-BE49-F238E27FC236}">
                  <a16:creationId xmlns:a16="http://schemas.microsoft.com/office/drawing/2014/main" id="{49463E45-3356-131F-4627-006232D612BA}"/>
                </a:ext>
              </a:extLst>
            </p:cNvPr>
            <p:cNvSpPr/>
            <p:nvPr/>
          </p:nvSpPr>
          <p:spPr>
            <a:xfrm>
              <a:off x="4386719" y="4746351"/>
              <a:ext cx="2385" cy="419"/>
            </a:xfrm>
            <a:custGeom>
              <a:avLst/>
              <a:gdLst>
                <a:gd name="connsiteX0" fmla="*/ 1218 w 2385"/>
                <a:gd name="connsiteY0" fmla="*/ -1100 h 419"/>
                <a:gd name="connsiteX1" fmla="*/ 1218 w 2385"/>
                <a:gd name="connsiteY1" fmla="*/ -1100 h 419"/>
                <a:gd name="connsiteX2" fmla="*/ -432 w 2385"/>
                <a:gd name="connsiteY2" fmla="*/ -1100 h 419"/>
                <a:gd name="connsiteX3" fmla="*/ -432 w 2385"/>
                <a:gd name="connsiteY3" fmla="*/ -1100 h 419"/>
                <a:gd name="connsiteX4" fmla="*/ 1218 w 2385"/>
                <a:gd name="connsiteY4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419">
                  <a:moveTo>
                    <a:pt x="1218" y="-1100"/>
                  </a:moveTo>
                  <a:lnTo>
                    <a:pt x="1218" y="-1100"/>
                  </a:ln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-1100"/>
                  </a:cubicBezTo>
                  <a:cubicBezTo>
                    <a:pt x="-432" y="-1100"/>
                    <a:pt x="-905" y="-155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1" name="Полилиния: фигура 2840">
              <a:extLst>
                <a:ext uri="{FF2B5EF4-FFF2-40B4-BE49-F238E27FC236}">
                  <a16:creationId xmlns:a16="http://schemas.microsoft.com/office/drawing/2014/main" id="{D749305A-B272-54A6-C2B6-3B4A4558858B}"/>
                </a:ext>
              </a:extLst>
            </p:cNvPr>
            <p:cNvSpPr/>
            <p:nvPr/>
          </p:nvSpPr>
          <p:spPr>
            <a:xfrm>
              <a:off x="4406803" y="4728181"/>
              <a:ext cx="3303" cy="209"/>
            </a:xfrm>
            <a:custGeom>
              <a:avLst/>
              <a:gdLst>
                <a:gd name="connsiteX0" fmla="*/ 2137 w 3303"/>
                <a:gd name="connsiteY0" fmla="*/ -1100 h 209"/>
                <a:gd name="connsiteX1" fmla="*/ 2137 w 3303"/>
                <a:gd name="connsiteY1" fmla="*/ -1100 h 209"/>
                <a:gd name="connsiteX2" fmla="*/ -1167 w 3303"/>
                <a:gd name="connsiteY2" fmla="*/ -1100 h 209"/>
                <a:gd name="connsiteX3" fmla="*/ 2137 w 3303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09">
                  <a:moveTo>
                    <a:pt x="2137" y="-1100"/>
                  </a:moveTo>
                  <a:cubicBezTo>
                    <a:pt x="2137" y="-1100"/>
                    <a:pt x="2137" y="-1100"/>
                    <a:pt x="2137" y="-1100"/>
                  </a:cubicBezTo>
                  <a:lnTo>
                    <a:pt x="-1167" y="-1100"/>
                  </a:lnTo>
                  <a:cubicBezTo>
                    <a:pt x="-1167" y="-1100"/>
                    <a:pt x="722" y="-628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2" name="Полилиния: фигура 2841">
              <a:extLst>
                <a:ext uri="{FF2B5EF4-FFF2-40B4-BE49-F238E27FC236}">
                  <a16:creationId xmlns:a16="http://schemas.microsoft.com/office/drawing/2014/main" id="{13F4B627-4A9A-3BAE-19B2-88975F55E625}"/>
                </a:ext>
              </a:extLst>
            </p:cNvPr>
            <p:cNvSpPr/>
            <p:nvPr/>
          </p:nvSpPr>
          <p:spPr>
            <a:xfrm>
              <a:off x="4485513" y="4671077"/>
              <a:ext cx="5903" cy="1886"/>
            </a:xfrm>
            <a:custGeom>
              <a:avLst/>
              <a:gdLst>
                <a:gd name="connsiteX0" fmla="*/ 2240 w 5903"/>
                <a:gd name="connsiteY0" fmla="*/ 787 h 1886"/>
                <a:gd name="connsiteX1" fmla="*/ -119 w 5903"/>
                <a:gd name="connsiteY1" fmla="*/ 787 h 1886"/>
                <a:gd name="connsiteX2" fmla="*/ -119 w 5903"/>
                <a:gd name="connsiteY2" fmla="*/ 787 h 1886"/>
                <a:gd name="connsiteX3" fmla="*/ 4366 w 5903"/>
                <a:gd name="connsiteY3" fmla="*/ -1100 h 1886"/>
                <a:gd name="connsiteX4" fmla="*/ 4366 w 5903"/>
                <a:gd name="connsiteY4" fmla="*/ -1100 h 1886"/>
                <a:gd name="connsiteX5" fmla="*/ 2240 w 5903"/>
                <a:gd name="connsiteY5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03" h="1886">
                  <a:moveTo>
                    <a:pt x="2240" y="787"/>
                  </a:moveTo>
                  <a:cubicBezTo>
                    <a:pt x="826" y="787"/>
                    <a:pt x="2240" y="787"/>
                    <a:pt x="-119" y="787"/>
                  </a:cubicBezTo>
                  <a:cubicBezTo>
                    <a:pt x="-2478" y="787"/>
                    <a:pt x="-119" y="787"/>
                    <a:pt x="-119" y="787"/>
                  </a:cubicBezTo>
                  <a:cubicBezTo>
                    <a:pt x="1535" y="314"/>
                    <a:pt x="2949" y="-158"/>
                    <a:pt x="4366" y="-1100"/>
                  </a:cubicBezTo>
                  <a:cubicBezTo>
                    <a:pt x="4366" y="-1100"/>
                    <a:pt x="2949" y="-1100"/>
                    <a:pt x="4366" y="-1100"/>
                  </a:cubicBezTo>
                  <a:cubicBezTo>
                    <a:pt x="5781" y="-1100"/>
                    <a:pt x="2713" y="787"/>
                    <a:pt x="224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3" name="Полилиния: фигура 2842">
              <a:extLst>
                <a:ext uri="{FF2B5EF4-FFF2-40B4-BE49-F238E27FC236}">
                  <a16:creationId xmlns:a16="http://schemas.microsoft.com/office/drawing/2014/main" id="{78FA5C8E-EEBC-0B73-DFD3-78018B0A3F4E}"/>
                </a:ext>
              </a:extLst>
            </p:cNvPr>
            <p:cNvSpPr/>
            <p:nvPr/>
          </p:nvSpPr>
          <p:spPr>
            <a:xfrm>
              <a:off x="4487547" y="4669660"/>
              <a:ext cx="2555" cy="1886"/>
            </a:xfrm>
            <a:custGeom>
              <a:avLst/>
              <a:gdLst>
                <a:gd name="connsiteX0" fmla="*/ 1388 w 2555"/>
                <a:gd name="connsiteY0" fmla="*/ 787 h 1886"/>
                <a:gd name="connsiteX1" fmla="*/ 1388 w 2555"/>
                <a:gd name="connsiteY1" fmla="*/ -1100 h 1886"/>
                <a:gd name="connsiteX2" fmla="*/ -499 w 2555"/>
                <a:gd name="connsiteY2" fmla="*/ -1100 h 1886"/>
                <a:gd name="connsiteX3" fmla="*/ 1388 w 2555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55" h="1886">
                  <a:moveTo>
                    <a:pt x="1388" y="787"/>
                  </a:moveTo>
                  <a:cubicBezTo>
                    <a:pt x="1388" y="787"/>
                    <a:pt x="-499" y="787"/>
                    <a:pt x="1388" y="-1100"/>
                  </a:cubicBezTo>
                  <a:cubicBezTo>
                    <a:pt x="-262" y="-1100"/>
                    <a:pt x="1388" y="-1100"/>
                    <a:pt x="-499" y="-1100"/>
                  </a:cubicBezTo>
                  <a:cubicBezTo>
                    <a:pt x="-2388" y="-1100"/>
                    <a:pt x="207" y="787"/>
                    <a:pt x="138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4" name="Полилиния: фигура 2843">
              <a:extLst>
                <a:ext uri="{FF2B5EF4-FFF2-40B4-BE49-F238E27FC236}">
                  <a16:creationId xmlns:a16="http://schemas.microsoft.com/office/drawing/2014/main" id="{15CA37B4-4948-A241-B506-9183C67BE7A6}"/>
                </a:ext>
              </a:extLst>
            </p:cNvPr>
            <p:cNvSpPr/>
            <p:nvPr/>
          </p:nvSpPr>
          <p:spPr>
            <a:xfrm>
              <a:off x="4484569" y="4667248"/>
              <a:ext cx="3646" cy="4770"/>
            </a:xfrm>
            <a:custGeom>
              <a:avLst/>
              <a:gdLst>
                <a:gd name="connsiteX0" fmla="*/ 1298 w 3646"/>
                <a:gd name="connsiteY0" fmla="*/ 1784 h 4770"/>
                <a:gd name="connsiteX1" fmla="*/ -589 w 3646"/>
                <a:gd name="connsiteY1" fmla="*/ 1784 h 4770"/>
                <a:gd name="connsiteX2" fmla="*/ -589 w 3646"/>
                <a:gd name="connsiteY2" fmla="*/ 3671 h 4770"/>
                <a:gd name="connsiteX3" fmla="*/ 2479 w 3646"/>
                <a:gd name="connsiteY3" fmla="*/ 603 h 4770"/>
                <a:gd name="connsiteX4" fmla="*/ 2479 w 3646"/>
                <a:gd name="connsiteY4" fmla="*/ -575 h 4770"/>
                <a:gd name="connsiteX5" fmla="*/ -589 w 3646"/>
                <a:gd name="connsiteY5" fmla="*/ -575 h 4770"/>
                <a:gd name="connsiteX6" fmla="*/ -589 w 3646"/>
                <a:gd name="connsiteY6" fmla="*/ -575 h 4770"/>
                <a:gd name="connsiteX7" fmla="*/ 1298 w 3646"/>
                <a:gd name="connsiteY7" fmla="*/ -575 h 4770"/>
                <a:gd name="connsiteX8" fmla="*/ 1298 w 3646"/>
                <a:gd name="connsiteY8" fmla="*/ -575 h 4770"/>
                <a:gd name="connsiteX9" fmla="*/ -1061 w 3646"/>
                <a:gd name="connsiteY9" fmla="*/ 603 h 4770"/>
                <a:gd name="connsiteX10" fmla="*/ 1298 w 3646"/>
                <a:gd name="connsiteY10" fmla="*/ 1784 h 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46" h="4770">
                  <a:moveTo>
                    <a:pt x="1298" y="1784"/>
                  </a:moveTo>
                  <a:lnTo>
                    <a:pt x="-589" y="1784"/>
                  </a:lnTo>
                  <a:cubicBezTo>
                    <a:pt x="-589" y="1784"/>
                    <a:pt x="-589" y="1784"/>
                    <a:pt x="-589" y="3671"/>
                  </a:cubicBezTo>
                  <a:cubicBezTo>
                    <a:pt x="2479" y="2256"/>
                    <a:pt x="-589" y="2256"/>
                    <a:pt x="2479" y="603"/>
                  </a:cubicBezTo>
                  <a:cubicBezTo>
                    <a:pt x="590" y="603"/>
                    <a:pt x="2479" y="603"/>
                    <a:pt x="2479" y="-575"/>
                  </a:cubicBezTo>
                  <a:cubicBezTo>
                    <a:pt x="2479" y="-1756"/>
                    <a:pt x="826" y="-575"/>
                    <a:pt x="-589" y="-575"/>
                  </a:cubicBezTo>
                  <a:lnTo>
                    <a:pt x="-589" y="-575"/>
                  </a:lnTo>
                  <a:lnTo>
                    <a:pt x="1298" y="-575"/>
                  </a:lnTo>
                  <a:lnTo>
                    <a:pt x="1298" y="-575"/>
                  </a:lnTo>
                  <a:cubicBezTo>
                    <a:pt x="1298" y="-575"/>
                    <a:pt x="-352" y="-575"/>
                    <a:pt x="-1061" y="603"/>
                  </a:cubicBezTo>
                  <a:cubicBezTo>
                    <a:pt x="-1770" y="1784"/>
                    <a:pt x="1298" y="2256"/>
                    <a:pt x="1298" y="17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5" name="Полилиния: фигура 2844">
              <a:extLst>
                <a:ext uri="{FF2B5EF4-FFF2-40B4-BE49-F238E27FC236}">
                  <a16:creationId xmlns:a16="http://schemas.microsoft.com/office/drawing/2014/main" id="{05778DE4-C181-77BB-770C-5967D9EC983C}"/>
                </a:ext>
              </a:extLst>
            </p:cNvPr>
            <p:cNvSpPr/>
            <p:nvPr/>
          </p:nvSpPr>
          <p:spPr>
            <a:xfrm>
              <a:off x="4345450" y="4753326"/>
              <a:ext cx="1417" cy="104"/>
            </a:xfrm>
            <a:custGeom>
              <a:avLst/>
              <a:gdLst>
                <a:gd name="connsiteX0" fmla="*/ -1167 w 1417"/>
                <a:gd name="connsiteY0" fmla="*/ -995 h 104"/>
                <a:gd name="connsiteX1" fmla="*/ -1167 w 1417"/>
                <a:gd name="connsiteY1" fmla="*/ -995 h 104"/>
                <a:gd name="connsiteX2" fmla="*/ 250 w 1417"/>
                <a:gd name="connsiteY2" fmla="*/ -995 h 104"/>
                <a:gd name="connsiteX3" fmla="*/ 250 w 1417"/>
                <a:gd name="connsiteY3" fmla="*/ -995 h 104"/>
                <a:gd name="connsiteX4" fmla="*/ -1167 w 1417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104">
                  <a:moveTo>
                    <a:pt x="-1167" y="-995"/>
                  </a:moveTo>
                  <a:lnTo>
                    <a:pt x="-1167" y="-995"/>
                  </a:lnTo>
                  <a:lnTo>
                    <a:pt x="250" y="-995"/>
                  </a:lnTo>
                  <a:lnTo>
                    <a:pt x="250" y="-995"/>
                  </a:lnTo>
                  <a:cubicBezTo>
                    <a:pt x="250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6" name="Полилиния: фигура 2845">
              <a:extLst>
                <a:ext uri="{FF2B5EF4-FFF2-40B4-BE49-F238E27FC236}">
                  <a16:creationId xmlns:a16="http://schemas.microsoft.com/office/drawing/2014/main" id="{F54053A6-3E92-62BF-4373-CD14473375D2}"/>
                </a:ext>
              </a:extLst>
            </p:cNvPr>
            <p:cNvSpPr/>
            <p:nvPr/>
          </p:nvSpPr>
          <p:spPr>
            <a:xfrm>
              <a:off x="4354104" y="4739489"/>
              <a:ext cx="2516" cy="1907"/>
            </a:xfrm>
            <a:custGeom>
              <a:avLst/>
              <a:gdLst>
                <a:gd name="connsiteX0" fmla="*/ 91 w 2516"/>
                <a:gd name="connsiteY0" fmla="*/ 807 h 1907"/>
                <a:gd name="connsiteX1" fmla="*/ 91 w 2516"/>
                <a:gd name="connsiteY1" fmla="*/ -1082 h 1907"/>
                <a:gd name="connsiteX2" fmla="*/ 91 w 2516"/>
                <a:gd name="connsiteY2" fmla="*/ -1082 h 1907"/>
                <a:gd name="connsiteX3" fmla="*/ 91 w 2516"/>
                <a:gd name="connsiteY3" fmla="*/ 807 h 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6" h="1907">
                  <a:moveTo>
                    <a:pt x="91" y="807"/>
                  </a:moveTo>
                  <a:cubicBezTo>
                    <a:pt x="91" y="807"/>
                    <a:pt x="2923" y="-1316"/>
                    <a:pt x="91" y="-1082"/>
                  </a:cubicBezTo>
                  <a:cubicBezTo>
                    <a:pt x="-2740" y="-846"/>
                    <a:pt x="91" y="-1082"/>
                    <a:pt x="91" y="-1082"/>
                  </a:cubicBezTo>
                  <a:cubicBezTo>
                    <a:pt x="91" y="-1082"/>
                    <a:pt x="1978" y="-374"/>
                    <a:pt x="91" y="8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7" name="Полилиния: фигура 2846">
              <a:extLst>
                <a:ext uri="{FF2B5EF4-FFF2-40B4-BE49-F238E27FC236}">
                  <a16:creationId xmlns:a16="http://schemas.microsoft.com/office/drawing/2014/main" id="{27554FE3-ECE1-A3C1-374B-898BF6769FD0}"/>
                </a:ext>
              </a:extLst>
            </p:cNvPr>
            <p:cNvSpPr/>
            <p:nvPr/>
          </p:nvSpPr>
          <p:spPr>
            <a:xfrm>
              <a:off x="4357957" y="4733298"/>
              <a:ext cx="4453" cy="2435"/>
            </a:xfrm>
            <a:custGeom>
              <a:avLst/>
              <a:gdLst>
                <a:gd name="connsiteX0" fmla="*/ 1192 w 4453"/>
                <a:gd name="connsiteY0" fmla="*/ 390 h 2435"/>
                <a:gd name="connsiteX1" fmla="*/ 2606 w 4453"/>
                <a:gd name="connsiteY1" fmla="*/ -1024 h 2435"/>
                <a:gd name="connsiteX2" fmla="*/ -1167 w 4453"/>
                <a:gd name="connsiteY2" fmla="*/ 1335 h 2435"/>
                <a:gd name="connsiteX3" fmla="*/ 1192 w 4453"/>
                <a:gd name="connsiteY3" fmla="*/ 390 h 2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3" h="2435">
                  <a:moveTo>
                    <a:pt x="1192" y="390"/>
                  </a:moveTo>
                  <a:cubicBezTo>
                    <a:pt x="1192" y="390"/>
                    <a:pt x="4732" y="-1497"/>
                    <a:pt x="2606" y="-1024"/>
                  </a:cubicBezTo>
                  <a:cubicBezTo>
                    <a:pt x="483" y="-555"/>
                    <a:pt x="2606" y="-1024"/>
                    <a:pt x="-1167" y="1335"/>
                  </a:cubicBezTo>
                  <a:cubicBezTo>
                    <a:pt x="-225" y="1335"/>
                    <a:pt x="483" y="390"/>
                    <a:pt x="1192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8" name="Полилиния: фигура 2847">
              <a:extLst>
                <a:ext uri="{FF2B5EF4-FFF2-40B4-BE49-F238E27FC236}">
                  <a16:creationId xmlns:a16="http://schemas.microsoft.com/office/drawing/2014/main" id="{D3118A1A-FB57-AAB2-0B88-D0AD6CED83E1}"/>
                </a:ext>
              </a:extLst>
            </p:cNvPr>
            <p:cNvSpPr/>
            <p:nvPr/>
          </p:nvSpPr>
          <p:spPr>
            <a:xfrm>
              <a:off x="4413148" y="4693992"/>
              <a:ext cx="2431" cy="209"/>
            </a:xfrm>
            <a:custGeom>
              <a:avLst/>
              <a:gdLst>
                <a:gd name="connsiteX0" fmla="*/ -432 w 2431"/>
                <a:gd name="connsiteY0" fmla="*/ -890 h 209"/>
                <a:gd name="connsiteX1" fmla="*/ -432 w 2431"/>
                <a:gd name="connsiteY1" fmla="*/ -890 h 209"/>
                <a:gd name="connsiteX2" fmla="*/ -432 w 2431"/>
                <a:gd name="connsiteY2" fmla="*/ -890 h 209"/>
                <a:gd name="connsiteX3" fmla="*/ -432 w 2431"/>
                <a:gd name="connsiteY3" fmla="*/ -890 h 209"/>
                <a:gd name="connsiteX4" fmla="*/ -432 w 2431"/>
                <a:gd name="connsiteY4" fmla="*/ -890 h 209"/>
                <a:gd name="connsiteX5" fmla="*/ 746 w 2431"/>
                <a:gd name="connsiteY5" fmla="*/ -890 h 209"/>
                <a:gd name="connsiteX6" fmla="*/ -432 w 2431"/>
                <a:gd name="connsiteY6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31" h="209">
                  <a:moveTo>
                    <a:pt x="-432" y="-890"/>
                  </a:moveTo>
                  <a:cubicBezTo>
                    <a:pt x="1218" y="-890"/>
                    <a:pt x="-432" y="-890"/>
                    <a:pt x="-432" y="-890"/>
                  </a:cubicBezTo>
                  <a:cubicBezTo>
                    <a:pt x="-432" y="-890"/>
                    <a:pt x="-2086" y="-890"/>
                    <a:pt x="-432" y="-890"/>
                  </a:cubicBezTo>
                  <a:lnTo>
                    <a:pt x="-432" y="-890"/>
                  </a:lnTo>
                  <a:lnTo>
                    <a:pt x="-432" y="-890"/>
                  </a:lnTo>
                  <a:cubicBezTo>
                    <a:pt x="-432" y="-890"/>
                    <a:pt x="2399" y="-890"/>
                    <a:pt x="746" y="-890"/>
                  </a:cubicBezTo>
                  <a:cubicBezTo>
                    <a:pt x="-905" y="-890"/>
                    <a:pt x="276" y="-1363"/>
                    <a:pt x="-43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49" name="Полилиния: фигура 2848">
              <a:extLst>
                <a:ext uri="{FF2B5EF4-FFF2-40B4-BE49-F238E27FC236}">
                  <a16:creationId xmlns:a16="http://schemas.microsoft.com/office/drawing/2014/main" id="{4AF66AD9-3130-87E5-115C-DA62B4E19290}"/>
                </a:ext>
              </a:extLst>
            </p:cNvPr>
            <p:cNvSpPr/>
            <p:nvPr/>
          </p:nvSpPr>
          <p:spPr>
            <a:xfrm>
              <a:off x="4361731" y="4719686"/>
              <a:ext cx="6371" cy="4681"/>
            </a:xfrm>
            <a:custGeom>
              <a:avLst/>
              <a:gdLst>
                <a:gd name="connsiteX0" fmla="*/ -695 w 6371"/>
                <a:gd name="connsiteY0" fmla="*/ 3149 h 4681"/>
                <a:gd name="connsiteX1" fmla="*/ 722 w 6371"/>
                <a:gd name="connsiteY1" fmla="*/ 1495 h 4681"/>
                <a:gd name="connsiteX2" fmla="*/ 5205 w 6371"/>
                <a:gd name="connsiteY2" fmla="*/ -1100 h 4681"/>
                <a:gd name="connsiteX3" fmla="*/ -1167 w 6371"/>
                <a:gd name="connsiteY3" fmla="*/ 1968 h 4681"/>
                <a:gd name="connsiteX4" fmla="*/ -1167 w 6371"/>
                <a:gd name="connsiteY4" fmla="*/ 3149 h 4681"/>
                <a:gd name="connsiteX5" fmla="*/ -695 w 6371"/>
                <a:gd name="connsiteY5" fmla="*/ 3149 h 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1" h="4681">
                  <a:moveTo>
                    <a:pt x="-695" y="3149"/>
                  </a:moveTo>
                  <a:cubicBezTo>
                    <a:pt x="722" y="3149"/>
                    <a:pt x="-695" y="1968"/>
                    <a:pt x="722" y="1495"/>
                  </a:cubicBezTo>
                  <a:cubicBezTo>
                    <a:pt x="2373" y="1023"/>
                    <a:pt x="3790" y="81"/>
                    <a:pt x="5205" y="-1100"/>
                  </a:cubicBezTo>
                  <a:lnTo>
                    <a:pt x="-1167" y="1968"/>
                  </a:lnTo>
                  <a:cubicBezTo>
                    <a:pt x="2609" y="317"/>
                    <a:pt x="-1167" y="1968"/>
                    <a:pt x="-1167" y="3149"/>
                  </a:cubicBezTo>
                  <a:cubicBezTo>
                    <a:pt x="-1167" y="4327"/>
                    <a:pt x="14" y="2676"/>
                    <a:pt x="-695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0" name="Полилиния: фигура 2849">
              <a:extLst>
                <a:ext uri="{FF2B5EF4-FFF2-40B4-BE49-F238E27FC236}">
                  <a16:creationId xmlns:a16="http://schemas.microsoft.com/office/drawing/2014/main" id="{FF6593D6-36A0-6968-3E11-EDEDB34D48B9}"/>
                </a:ext>
              </a:extLst>
            </p:cNvPr>
            <p:cNvSpPr/>
            <p:nvPr/>
          </p:nvSpPr>
          <p:spPr>
            <a:xfrm>
              <a:off x="4366426" y="4715869"/>
              <a:ext cx="3355" cy="2402"/>
            </a:xfrm>
            <a:custGeom>
              <a:avLst/>
              <a:gdLst>
                <a:gd name="connsiteX0" fmla="*/ 1455 w 3355"/>
                <a:gd name="connsiteY0" fmla="*/ 1302 h 2402"/>
                <a:gd name="connsiteX1" fmla="*/ 1455 w 3355"/>
                <a:gd name="connsiteY1" fmla="*/ -823 h 2402"/>
                <a:gd name="connsiteX2" fmla="*/ -668 w 3355"/>
                <a:gd name="connsiteY2" fmla="*/ 594 h 2402"/>
                <a:gd name="connsiteX3" fmla="*/ 1455 w 3355"/>
                <a:gd name="connsiteY3" fmla="*/ 1302 h 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" h="2402">
                  <a:moveTo>
                    <a:pt x="1455" y="1302"/>
                  </a:moveTo>
                  <a:cubicBezTo>
                    <a:pt x="3105" y="1302"/>
                    <a:pt x="1455" y="-115"/>
                    <a:pt x="1455" y="-823"/>
                  </a:cubicBezTo>
                  <a:cubicBezTo>
                    <a:pt x="1455" y="-1529"/>
                    <a:pt x="1455" y="-823"/>
                    <a:pt x="-668" y="594"/>
                  </a:cubicBezTo>
                  <a:cubicBezTo>
                    <a:pt x="-2794" y="2008"/>
                    <a:pt x="2636" y="358"/>
                    <a:pt x="1455" y="13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1" name="Полилиния: фигура 2850">
              <a:extLst>
                <a:ext uri="{FF2B5EF4-FFF2-40B4-BE49-F238E27FC236}">
                  <a16:creationId xmlns:a16="http://schemas.microsoft.com/office/drawing/2014/main" id="{0023E66C-62ED-569C-6C0B-F43A849262FA}"/>
                </a:ext>
              </a:extLst>
            </p:cNvPr>
            <p:cNvSpPr/>
            <p:nvPr/>
          </p:nvSpPr>
          <p:spPr>
            <a:xfrm>
              <a:off x="4363148" y="4720946"/>
              <a:ext cx="1886" cy="1258"/>
            </a:xfrm>
            <a:custGeom>
              <a:avLst/>
              <a:gdLst>
                <a:gd name="connsiteX0" fmla="*/ -1167 w 1886"/>
                <a:gd name="connsiteY0" fmla="*/ -470 h 1258"/>
                <a:gd name="connsiteX1" fmla="*/ -1167 w 1886"/>
                <a:gd name="connsiteY1" fmla="*/ -470 h 1258"/>
                <a:gd name="connsiteX2" fmla="*/ 720 w 1886"/>
                <a:gd name="connsiteY2" fmla="*/ -470 h 1258"/>
                <a:gd name="connsiteX3" fmla="*/ 720 w 1886"/>
                <a:gd name="connsiteY3" fmla="*/ -470 h 1258"/>
                <a:gd name="connsiteX4" fmla="*/ 720 w 1886"/>
                <a:gd name="connsiteY4" fmla="*/ -470 h 1258"/>
                <a:gd name="connsiteX5" fmla="*/ -1167 w 1886"/>
                <a:gd name="connsiteY5" fmla="*/ -470 h 1258"/>
                <a:gd name="connsiteX6" fmla="*/ -1167 w 1886"/>
                <a:gd name="connsiteY6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6" h="1258">
                  <a:moveTo>
                    <a:pt x="-1167" y="-470"/>
                  </a:moveTo>
                  <a:cubicBezTo>
                    <a:pt x="-1167" y="-470"/>
                    <a:pt x="250" y="-470"/>
                    <a:pt x="-1167" y="-470"/>
                  </a:cubicBezTo>
                  <a:lnTo>
                    <a:pt x="720" y="-470"/>
                  </a:lnTo>
                  <a:lnTo>
                    <a:pt x="720" y="-470"/>
                  </a:lnTo>
                  <a:cubicBezTo>
                    <a:pt x="720" y="-470"/>
                    <a:pt x="-2348" y="944"/>
                    <a:pt x="720" y="-470"/>
                  </a:cubicBezTo>
                  <a:lnTo>
                    <a:pt x="-1167" y="-470"/>
                  </a:lnTo>
                  <a:cubicBezTo>
                    <a:pt x="-1167" y="-470"/>
                    <a:pt x="-222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2" name="Полилиния: фигура 2851">
              <a:extLst>
                <a:ext uri="{FF2B5EF4-FFF2-40B4-BE49-F238E27FC236}">
                  <a16:creationId xmlns:a16="http://schemas.microsoft.com/office/drawing/2014/main" id="{AC9966A6-1E35-E0E7-BD86-0F77BC01A464}"/>
                </a:ext>
              </a:extLst>
            </p:cNvPr>
            <p:cNvSpPr/>
            <p:nvPr/>
          </p:nvSpPr>
          <p:spPr>
            <a:xfrm>
              <a:off x="4364329" y="4716382"/>
              <a:ext cx="3033" cy="23597"/>
            </a:xfrm>
            <a:custGeom>
              <a:avLst/>
              <a:gdLst>
                <a:gd name="connsiteX0" fmla="*/ -1167 w 3033"/>
                <a:gd name="connsiteY0" fmla="*/ -1100 h 23597"/>
                <a:gd name="connsiteX1" fmla="*/ -1167 w 3033"/>
                <a:gd name="connsiteY1" fmla="*/ -1100 h 23597"/>
                <a:gd name="connsiteX2" fmla="*/ 1664 w 3033"/>
                <a:gd name="connsiteY2" fmla="*/ -1100 h 23597"/>
                <a:gd name="connsiteX3" fmla="*/ -1167 w 3033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33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720" y="-1100"/>
                    <a:pt x="1664" y="-1100"/>
                  </a:cubicBezTo>
                  <a:cubicBezTo>
                    <a:pt x="2606" y="-1100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3" name="Полилиния: фигура 2852">
              <a:extLst>
                <a:ext uri="{FF2B5EF4-FFF2-40B4-BE49-F238E27FC236}">
                  <a16:creationId xmlns:a16="http://schemas.microsoft.com/office/drawing/2014/main" id="{509CBCB7-DFDD-2F59-8002-42D6024DD6BD}"/>
                </a:ext>
              </a:extLst>
            </p:cNvPr>
            <p:cNvSpPr/>
            <p:nvPr/>
          </p:nvSpPr>
          <p:spPr>
            <a:xfrm>
              <a:off x="4346867" y="4718741"/>
              <a:ext cx="4245" cy="1417"/>
            </a:xfrm>
            <a:custGeom>
              <a:avLst/>
              <a:gdLst>
                <a:gd name="connsiteX0" fmla="*/ -1167 w 4245"/>
                <a:gd name="connsiteY0" fmla="*/ 317 h 1417"/>
                <a:gd name="connsiteX1" fmla="*/ 483 w 4245"/>
                <a:gd name="connsiteY1" fmla="*/ 317 h 1417"/>
                <a:gd name="connsiteX2" fmla="*/ 3079 w 4245"/>
                <a:gd name="connsiteY2" fmla="*/ -1100 h 1417"/>
                <a:gd name="connsiteX3" fmla="*/ 3079 w 4245"/>
                <a:gd name="connsiteY3" fmla="*/ -1100 h 1417"/>
                <a:gd name="connsiteX4" fmla="*/ 1428 w 4245"/>
                <a:gd name="connsiteY4" fmla="*/ -1100 h 1417"/>
                <a:gd name="connsiteX5" fmla="*/ -1167 w 4245"/>
                <a:gd name="connsiteY5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5" h="1417">
                  <a:moveTo>
                    <a:pt x="-1167" y="317"/>
                  </a:moveTo>
                  <a:cubicBezTo>
                    <a:pt x="247" y="317"/>
                    <a:pt x="-1167" y="317"/>
                    <a:pt x="483" y="317"/>
                  </a:cubicBezTo>
                  <a:cubicBezTo>
                    <a:pt x="2134" y="317"/>
                    <a:pt x="2370" y="317"/>
                    <a:pt x="3079" y="-1100"/>
                  </a:cubicBezTo>
                  <a:lnTo>
                    <a:pt x="3079" y="-1100"/>
                  </a:lnTo>
                  <a:cubicBezTo>
                    <a:pt x="3079" y="-1100"/>
                    <a:pt x="956" y="-1100"/>
                    <a:pt x="1428" y="-1100"/>
                  </a:cubicBezTo>
                  <a:cubicBezTo>
                    <a:pt x="1898" y="-1100"/>
                    <a:pt x="247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4" name="Полилиния: фигура 2853">
              <a:extLst>
                <a:ext uri="{FF2B5EF4-FFF2-40B4-BE49-F238E27FC236}">
                  <a16:creationId xmlns:a16="http://schemas.microsoft.com/office/drawing/2014/main" id="{5B98CBCE-1A94-AA86-71AD-49AF9ACA17A5}"/>
                </a:ext>
              </a:extLst>
            </p:cNvPr>
            <p:cNvSpPr/>
            <p:nvPr/>
          </p:nvSpPr>
          <p:spPr>
            <a:xfrm>
              <a:off x="4371229" y="4702119"/>
              <a:ext cx="3245" cy="104"/>
            </a:xfrm>
            <a:custGeom>
              <a:avLst/>
              <a:gdLst>
                <a:gd name="connsiteX0" fmla="*/ -281 w 3245"/>
                <a:gd name="connsiteY0" fmla="*/ -995 h 104"/>
                <a:gd name="connsiteX1" fmla="*/ -281 w 3245"/>
                <a:gd name="connsiteY1" fmla="*/ -995 h 104"/>
                <a:gd name="connsiteX2" fmla="*/ 2078 w 3245"/>
                <a:gd name="connsiteY2" fmla="*/ -995 h 104"/>
                <a:gd name="connsiteX3" fmla="*/ -989 w 3245"/>
                <a:gd name="connsiteY3" fmla="*/ -995 h 104"/>
                <a:gd name="connsiteX4" fmla="*/ -281 w 3245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45" h="104">
                  <a:moveTo>
                    <a:pt x="-281" y="-995"/>
                  </a:moveTo>
                  <a:cubicBezTo>
                    <a:pt x="-281" y="-995"/>
                    <a:pt x="-281" y="-995"/>
                    <a:pt x="-281" y="-995"/>
                  </a:cubicBezTo>
                  <a:lnTo>
                    <a:pt x="2078" y="-995"/>
                  </a:lnTo>
                  <a:cubicBezTo>
                    <a:pt x="2078" y="-995"/>
                    <a:pt x="-281" y="-995"/>
                    <a:pt x="-989" y="-995"/>
                  </a:cubicBezTo>
                  <a:cubicBezTo>
                    <a:pt x="-1698" y="-995"/>
                    <a:pt x="-45" y="-1231"/>
                    <a:pt x="-281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5" name="Полилиния: фигура 2854">
              <a:extLst>
                <a:ext uri="{FF2B5EF4-FFF2-40B4-BE49-F238E27FC236}">
                  <a16:creationId xmlns:a16="http://schemas.microsoft.com/office/drawing/2014/main" id="{85FCA0A4-8C5B-553B-0AC9-7E297C8EF42D}"/>
                </a:ext>
              </a:extLst>
            </p:cNvPr>
            <p:cNvSpPr/>
            <p:nvPr/>
          </p:nvSpPr>
          <p:spPr>
            <a:xfrm>
              <a:off x="4415404" y="4669975"/>
              <a:ext cx="1677" cy="1258"/>
            </a:xfrm>
            <a:custGeom>
              <a:avLst/>
              <a:gdLst>
                <a:gd name="connsiteX0" fmla="*/ -329 w 1677"/>
                <a:gd name="connsiteY0" fmla="*/ -470 h 1258"/>
                <a:gd name="connsiteX1" fmla="*/ -329 w 1677"/>
                <a:gd name="connsiteY1" fmla="*/ -470 h 1258"/>
                <a:gd name="connsiteX2" fmla="*/ -329 w 1677"/>
                <a:gd name="connsiteY2" fmla="*/ -470 h 1258"/>
                <a:gd name="connsiteX3" fmla="*/ -329 w 1677"/>
                <a:gd name="connsiteY3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7" h="1258">
                  <a:moveTo>
                    <a:pt x="-329" y="-470"/>
                  </a:moveTo>
                  <a:lnTo>
                    <a:pt x="-329" y="-470"/>
                  </a:lnTo>
                  <a:cubicBezTo>
                    <a:pt x="-329" y="-470"/>
                    <a:pt x="1558" y="-1887"/>
                    <a:pt x="-329" y="-470"/>
                  </a:cubicBezTo>
                  <a:cubicBezTo>
                    <a:pt x="-2215" y="944"/>
                    <a:pt x="-329" y="-470"/>
                    <a:pt x="-32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6" name="Полилиния: фигура 2855">
              <a:extLst>
                <a:ext uri="{FF2B5EF4-FFF2-40B4-BE49-F238E27FC236}">
                  <a16:creationId xmlns:a16="http://schemas.microsoft.com/office/drawing/2014/main" id="{C1799616-CB46-5426-D1BF-5605F42BB34D}"/>
                </a:ext>
              </a:extLst>
            </p:cNvPr>
            <p:cNvSpPr/>
            <p:nvPr/>
          </p:nvSpPr>
          <p:spPr>
            <a:xfrm>
              <a:off x="4341445" y="4711191"/>
              <a:ext cx="4005" cy="2595"/>
            </a:xfrm>
            <a:custGeom>
              <a:avLst/>
              <a:gdLst>
                <a:gd name="connsiteX0" fmla="*/ 7 w 4005"/>
                <a:gd name="connsiteY0" fmla="*/ 81 h 2595"/>
                <a:gd name="connsiteX1" fmla="*/ 7 w 4005"/>
                <a:gd name="connsiteY1" fmla="*/ 1495 h 2595"/>
                <a:gd name="connsiteX2" fmla="*/ 2839 w 4005"/>
                <a:gd name="connsiteY2" fmla="*/ -1100 h 2595"/>
                <a:gd name="connsiteX3" fmla="*/ 243 w 4005"/>
                <a:gd name="connsiteY3" fmla="*/ -1100 h 2595"/>
                <a:gd name="connsiteX4" fmla="*/ 7 w 4005"/>
                <a:gd name="connsiteY4" fmla="*/ 81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5" h="2595">
                  <a:moveTo>
                    <a:pt x="7" y="81"/>
                  </a:moveTo>
                  <a:cubicBezTo>
                    <a:pt x="-1410" y="81"/>
                    <a:pt x="-1174" y="1495"/>
                    <a:pt x="7" y="1495"/>
                  </a:cubicBezTo>
                  <a:cubicBezTo>
                    <a:pt x="1188" y="1495"/>
                    <a:pt x="1421" y="81"/>
                    <a:pt x="2839" y="-1100"/>
                  </a:cubicBezTo>
                  <a:cubicBezTo>
                    <a:pt x="7" y="-1100"/>
                    <a:pt x="1421" y="-1100"/>
                    <a:pt x="243" y="-1100"/>
                  </a:cubicBezTo>
                  <a:cubicBezTo>
                    <a:pt x="-938" y="-1100"/>
                    <a:pt x="-2116" y="1023"/>
                    <a:pt x="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7" name="Полилиния: фигура 2856">
              <a:extLst>
                <a:ext uri="{FF2B5EF4-FFF2-40B4-BE49-F238E27FC236}">
                  <a16:creationId xmlns:a16="http://schemas.microsoft.com/office/drawing/2014/main" id="{06E1FFE9-E9E8-5AC0-5E6C-4F5AC0902857}"/>
                </a:ext>
              </a:extLst>
            </p:cNvPr>
            <p:cNvSpPr/>
            <p:nvPr/>
          </p:nvSpPr>
          <p:spPr>
            <a:xfrm>
              <a:off x="4341910" y="4707403"/>
              <a:ext cx="3540" cy="2918"/>
            </a:xfrm>
            <a:custGeom>
              <a:avLst/>
              <a:gdLst>
                <a:gd name="connsiteX0" fmla="*/ 2373 w 3540"/>
                <a:gd name="connsiteY0" fmla="*/ 1743 h 2918"/>
                <a:gd name="connsiteX1" fmla="*/ 2373 w 3540"/>
                <a:gd name="connsiteY1" fmla="*/ 328 h 2918"/>
                <a:gd name="connsiteX2" fmla="*/ 722 w 3540"/>
                <a:gd name="connsiteY2" fmla="*/ -1089 h 2918"/>
                <a:gd name="connsiteX3" fmla="*/ -1167 w 3540"/>
                <a:gd name="connsiteY3" fmla="*/ -1089 h 2918"/>
                <a:gd name="connsiteX4" fmla="*/ -1167 w 3540"/>
                <a:gd name="connsiteY4" fmla="*/ -1089 h 2918"/>
                <a:gd name="connsiteX5" fmla="*/ -1167 w 3540"/>
                <a:gd name="connsiteY5" fmla="*/ 328 h 2918"/>
                <a:gd name="connsiteX6" fmla="*/ 486 w 3540"/>
                <a:gd name="connsiteY6" fmla="*/ 328 h 2918"/>
                <a:gd name="connsiteX7" fmla="*/ 2373 w 3540"/>
                <a:gd name="connsiteY7" fmla="*/ 1743 h 2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40" h="2918">
                  <a:moveTo>
                    <a:pt x="2373" y="1743"/>
                  </a:moveTo>
                  <a:cubicBezTo>
                    <a:pt x="2373" y="1743"/>
                    <a:pt x="486" y="1743"/>
                    <a:pt x="2373" y="328"/>
                  </a:cubicBezTo>
                  <a:cubicBezTo>
                    <a:pt x="-1876" y="2215"/>
                    <a:pt x="2373" y="-1325"/>
                    <a:pt x="722" y="-1089"/>
                  </a:cubicBezTo>
                  <a:lnTo>
                    <a:pt x="-1167" y="-1089"/>
                  </a:lnTo>
                  <a:cubicBezTo>
                    <a:pt x="-1167" y="-1089"/>
                    <a:pt x="1192" y="-1089"/>
                    <a:pt x="-1167" y="-1089"/>
                  </a:cubicBezTo>
                  <a:cubicBezTo>
                    <a:pt x="250" y="-1089"/>
                    <a:pt x="-1167" y="-1089"/>
                    <a:pt x="-1167" y="328"/>
                  </a:cubicBezTo>
                  <a:lnTo>
                    <a:pt x="486" y="328"/>
                  </a:lnTo>
                  <a:cubicBezTo>
                    <a:pt x="486" y="328"/>
                    <a:pt x="250" y="2215"/>
                    <a:pt x="2373" y="17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8" name="Полилиния: фигура 2857">
              <a:extLst>
                <a:ext uri="{FF2B5EF4-FFF2-40B4-BE49-F238E27FC236}">
                  <a16:creationId xmlns:a16="http://schemas.microsoft.com/office/drawing/2014/main" id="{DDC49508-3C89-2A41-AC57-2B88B33A56D6}"/>
                </a:ext>
              </a:extLst>
            </p:cNvPr>
            <p:cNvSpPr/>
            <p:nvPr/>
          </p:nvSpPr>
          <p:spPr>
            <a:xfrm>
              <a:off x="4336719" y="4711641"/>
              <a:ext cx="2928" cy="3326"/>
            </a:xfrm>
            <a:custGeom>
              <a:avLst/>
              <a:gdLst>
                <a:gd name="connsiteX0" fmla="*/ -1167 w 2928"/>
                <a:gd name="connsiteY0" fmla="*/ 2226 h 3326"/>
                <a:gd name="connsiteX1" fmla="*/ 247 w 2928"/>
                <a:gd name="connsiteY1" fmla="*/ -1078 h 3326"/>
                <a:gd name="connsiteX2" fmla="*/ -1167 w 2928"/>
                <a:gd name="connsiteY2" fmla="*/ 2226 h 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8" h="3326">
                  <a:moveTo>
                    <a:pt x="-1167" y="2226"/>
                  </a:moveTo>
                  <a:cubicBezTo>
                    <a:pt x="2845" y="337"/>
                    <a:pt x="2137" y="-1314"/>
                    <a:pt x="247" y="-1078"/>
                  </a:cubicBezTo>
                  <a:cubicBezTo>
                    <a:pt x="-1640" y="-841"/>
                    <a:pt x="2137" y="101"/>
                    <a:pt x="-1167" y="2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59" name="Полилиния: фигура 2858">
              <a:extLst>
                <a:ext uri="{FF2B5EF4-FFF2-40B4-BE49-F238E27FC236}">
                  <a16:creationId xmlns:a16="http://schemas.microsoft.com/office/drawing/2014/main" id="{43D61253-BF27-31EF-F8FE-BAFB87B36C19}"/>
                </a:ext>
              </a:extLst>
            </p:cNvPr>
            <p:cNvSpPr/>
            <p:nvPr/>
          </p:nvSpPr>
          <p:spPr>
            <a:xfrm>
              <a:off x="4339005" y="4706734"/>
              <a:ext cx="545" cy="208"/>
            </a:xfrm>
            <a:custGeom>
              <a:avLst/>
              <a:gdLst>
                <a:gd name="connsiteX0" fmla="*/ -622 w 545"/>
                <a:gd name="connsiteY0" fmla="*/ -891 h 208"/>
                <a:gd name="connsiteX1" fmla="*/ -622 w 545"/>
                <a:gd name="connsiteY1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5" h="208">
                  <a:moveTo>
                    <a:pt x="-622" y="-891"/>
                  </a:moveTo>
                  <a:cubicBezTo>
                    <a:pt x="-1567" y="-1361"/>
                    <a:pt x="-1094" y="-891"/>
                    <a:pt x="-622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0" name="Полилиния: фигура 2859">
              <a:extLst>
                <a:ext uri="{FF2B5EF4-FFF2-40B4-BE49-F238E27FC236}">
                  <a16:creationId xmlns:a16="http://schemas.microsoft.com/office/drawing/2014/main" id="{360066DC-A25C-0852-8E12-F14131965171}"/>
                </a:ext>
              </a:extLst>
            </p:cNvPr>
            <p:cNvSpPr/>
            <p:nvPr/>
          </p:nvSpPr>
          <p:spPr>
            <a:xfrm>
              <a:off x="4337182" y="4698920"/>
              <a:ext cx="3549" cy="3798"/>
            </a:xfrm>
            <a:custGeom>
              <a:avLst/>
              <a:gdLst>
                <a:gd name="connsiteX0" fmla="*/ 1674 w 3549"/>
                <a:gd name="connsiteY0" fmla="*/ 1968 h 3798"/>
                <a:gd name="connsiteX1" fmla="*/ 1674 w 3549"/>
                <a:gd name="connsiteY1" fmla="*/ -1100 h 3798"/>
                <a:gd name="connsiteX2" fmla="*/ 1674 w 3549"/>
                <a:gd name="connsiteY2" fmla="*/ -1100 h 3798"/>
                <a:gd name="connsiteX3" fmla="*/ -449 w 3549"/>
                <a:gd name="connsiteY3" fmla="*/ 789 h 3798"/>
                <a:gd name="connsiteX4" fmla="*/ 1202 w 3549"/>
                <a:gd name="connsiteY4" fmla="*/ 789 h 3798"/>
                <a:gd name="connsiteX5" fmla="*/ -1158 w 3549"/>
                <a:gd name="connsiteY5" fmla="*/ 2204 h 3798"/>
                <a:gd name="connsiteX6" fmla="*/ 1674 w 3549"/>
                <a:gd name="connsiteY6" fmla="*/ 1968 h 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9" h="3798">
                  <a:moveTo>
                    <a:pt x="1674" y="1968"/>
                  </a:moveTo>
                  <a:cubicBezTo>
                    <a:pt x="2619" y="1259"/>
                    <a:pt x="2619" y="-155"/>
                    <a:pt x="1674" y="-1100"/>
                  </a:cubicBezTo>
                  <a:cubicBezTo>
                    <a:pt x="1674" y="-1100"/>
                    <a:pt x="1674" y="-1100"/>
                    <a:pt x="1674" y="-1100"/>
                  </a:cubicBezTo>
                  <a:cubicBezTo>
                    <a:pt x="-449" y="317"/>
                    <a:pt x="1674" y="-1100"/>
                    <a:pt x="-449" y="789"/>
                  </a:cubicBezTo>
                  <a:cubicBezTo>
                    <a:pt x="2383" y="789"/>
                    <a:pt x="-449" y="789"/>
                    <a:pt x="1202" y="789"/>
                  </a:cubicBezTo>
                  <a:cubicBezTo>
                    <a:pt x="2852" y="789"/>
                    <a:pt x="-1394" y="789"/>
                    <a:pt x="-1158" y="2204"/>
                  </a:cubicBezTo>
                  <a:cubicBezTo>
                    <a:pt x="-921" y="3621"/>
                    <a:pt x="1910" y="1495"/>
                    <a:pt x="167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1" name="Полилиния: фигура 2860">
              <a:extLst>
                <a:ext uri="{FF2B5EF4-FFF2-40B4-BE49-F238E27FC236}">
                  <a16:creationId xmlns:a16="http://schemas.microsoft.com/office/drawing/2014/main" id="{2BB06F1E-CCAF-C72B-DA77-C04873614653}"/>
                </a:ext>
              </a:extLst>
            </p:cNvPr>
            <p:cNvSpPr/>
            <p:nvPr/>
          </p:nvSpPr>
          <p:spPr>
            <a:xfrm>
              <a:off x="4334429" y="4703563"/>
              <a:ext cx="2892" cy="314"/>
            </a:xfrm>
            <a:custGeom>
              <a:avLst/>
              <a:gdLst>
                <a:gd name="connsiteX0" fmla="*/ 887 w 2892"/>
                <a:gd name="connsiteY0" fmla="*/ -785 h 314"/>
                <a:gd name="connsiteX1" fmla="*/ 887 w 2892"/>
                <a:gd name="connsiteY1" fmla="*/ -785 h 314"/>
                <a:gd name="connsiteX2" fmla="*/ -764 w 2892"/>
                <a:gd name="connsiteY2" fmla="*/ -785 h 314"/>
                <a:gd name="connsiteX3" fmla="*/ 887 w 2892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92" h="314">
                  <a:moveTo>
                    <a:pt x="887" y="-785"/>
                  </a:moveTo>
                  <a:cubicBezTo>
                    <a:pt x="2773" y="-785"/>
                    <a:pt x="887" y="-785"/>
                    <a:pt x="887" y="-785"/>
                  </a:cubicBezTo>
                  <a:cubicBezTo>
                    <a:pt x="887" y="-785"/>
                    <a:pt x="887" y="-785"/>
                    <a:pt x="-764" y="-785"/>
                  </a:cubicBezTo>
                  <a:cubicBezTo>
                    <a:pt x="-2417" y="-785"/>
                    <a:pt x="1595" y="-1494"/>
                    <a:pt x="88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2" name="Полилиния: фигура 2861">
              <a:extLst>
                <a:ext uri="{FF2B5EF4-FFF2-40B4-BE49-F238E27FC236}">
                  <a16:creationId xmlns:a16="http://schemas.microsoft.com/office/drawing/2014/main" id="{E73CF131-B7FB-31E6-835B-8D2F0EDAFBBA}"/>
                </a:ext>
              </a:extLst>
            </p:cNvPr>
            <p:cNvSpPr/>
            <p:nvPr/>
          </p:nvSpPr>
          <p:spPr>
            <a:xfrm>
              <a:off x="4338823" y="4696561"/>
              <a:ext cx="1908" cy="2129"/>
            </a:xfrm>
            <a:custGeom>
              <a:avLst/>
              <a:gdLst>
                <a:gd name="connsiteX0" fmla="*/ 742 w 1908"/>
                <a:gd name="connsiteY0" fmla="*/ 1023 h 2129"/>
                <a:gd name="connsiteX1" fmla="*/ 742 w 1908"/>
                <a:gd name="connsiteY1" fmla="*/ -1100 h 2129"/>
                <a:gd name="connsiteX2" fmla="*/ 742 w 1908"/>
                <a:gd name="connsiteY2" fmla="*/ 1023 h 2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8" h="2129">
                  <a:moveTo>
                    <a:pt x="742" y="1023"/>
                  </a:moveTo>
                  <a:cubicBezTo>
                    <a:pt x="742" y="1023"/>
                    <a:pt x="742" y="-628"/>
                    <a:pt x="742" y="-1100"/>
                  </a:cubicBezTo>
                  <a:cubicBezTo>
                    <a:pt x="-3035" y="1259"/>
                    <a:pt x="-203" y="1023"/>
                    <a:pt x="74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3" name="Полилиния: фигура 2862">
              <a:extLst>
                <a:ext uri="{FF2B5EF4-FFF2-40B4-BE49-F238E27FC236}">
                  <a16:creationId xmlns:a16="http://schemas.microsoft.com/office/drawing/2014/main" id="{5BD3FB6D-D080-1EDA-A758-BED5F9D4269F}"/>
                </a:ext>
              </a:extLst>
            </p:cNvPr>
            <p:cNvSpPr/>
            <p:nvPr/>
          </p:nvSpPr>
          <p:spPr>
            <a:xfrm>
              <a:off x="4341095" y="4688402"/>
              <a:ext cx="602" cy="272"/>
            </a:xfrm>
            <a:custGeom>
              <a:avLst/>
              <a:gdLst>
                <a:gd name="connsiteX0" fmla="*/ -588 w 602"/>
                <a:gd name="connsiteY0" fmla="*/ -964 h 272"/>
                <a:gd name="connsiteX1" fmla="*/ -588 w 602"/>
                <a:gd name="connsiteY1" fmla="*/ -964 h 272"/>
                <a:gd name="connsiteX2" fmla="*/ -588 w 602"/>
                <a:gd name="connsiteY2" fmla="*/ -964 h 272"/>
                <a:gd name="connsiteX3" fmla="*/ -588 w 602"/>
                <a:gd name="connsiteY3" fmla="*/ -964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" h="272">
                  <a:moveTo>
                    <a:pt x="-588" y="-964"/>
                  </a:moveTo>
                  <a:cubicBezTo>
                    <a:pt x="-588" y="-964"/>
                    <a:pt x="-588" y="-964"/>
                    <a:pt x="-588" y="-964"/>
                  </a:cubicBezTo>
                  <a:lnTo>
                    <a:pt x="-588" y="-964"/>
                  </a:lnTo>
                  <a:cubicBezTo>
                    <a:pt x="-352" y="-1436"/>
                    <a:pt x="-2002" y="-491"/>
                    <a:pt x="-588" y="-9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4" name="Полилиния: фигура 2863">
              <a:extLst>
                <a:ext uri="{FF2B5EF4-FFF2-40B4-BE49-F238E27FC236}">
                  <a16:creationId xmlns:a16="http://schemas.microsoft.com/office/drawing/2014/main" id="{7F96626F-4800-79D8-D8C0-D7D2A98AFB40}"/>
                </a:ext>
              </a:extLst>
            </p:cNvPr>
            <p:cNvSpPr/>
            <p:nvPr/>
          </p:nvSpPr>
          <p:spPr>
            <a:xfrm>
              <a:off x="4335069" y="4686675"/>
              <a:ext cx="2122" cy="209"/>
            </a:xfrm>
            <a:custGeom>
              <a:avLst/>
              <a:gdLst>
                <a:gd name="connsiteX0" fmla="*/ -1167 w 2122"/>
                <a:gd name="connsiteY0" fmla="*/ -890 h 209"/>
                <a:gd name="connsiteX1" fmla="*/ 956 w 2122"/>
                <a:gd name="connsiteY1" fmla="*/ -890 h 209"/>
                <a:gd name="connsiteX2" fmla="*/ -225 w 2122"/>
                <a:gd name="connsiteY2" fmla="*/ -890 h 209"/>
                <a:gd name="connsiteX3" fmla="*/ -1167 w 2122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09">
                  <a:moveTo>
                    <a:pt x="-1167" y="-890"/>
                  </a:moveTo>
                  <a:lnTo>
                    <a:pt x="956" y="-890"/>
                  </a:lnTo>
                  <a:cubicBezTo>
                    <a:pt x="956" y="-890"/>
                    <a:pt x="-1403" y="-890"/>
                    <a:pt x="-225" y="-890"/>
                  </a:cubicBezTo>
                  <a:cubicBezTo>
                    <a:pt x="956" y="-890"/>
                    <a:pt x="-698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5" name="Полилиния: фигура 2864">
              <a:extLst>
                <a:ext uri="{FF2B5EF4-FFF2-40B4-BE49-F238E27FC236}">
                  <a16:creationId xmlns:a16="http://schemas.microsoft.com/office/drawing/2014/main" id="{489D354D-7D5A-3FF6-ACB7-B39D7B22E5AF}"/>
                </a:ext>
              </a:extLst>
            </p:cNvPr>
            <p:cNvSpPr/>
            <p:nvPr/>
          </p:nvSpPr>
          <p:spPr>
            <a:xfrm>
              <a:off x="4334723" y="4679572"/>
              <a:ext cx="2232" cy="1886"/>
            </a:xfrm>
            <a:custGeom>
              <a:avLst/>
              <a:gdLst>
                <a:gd name="connsiteX0" fmla="*/ -588 w 2232"/>
                <a:gd name="connsiteY0" fmla="*/ 787 h 1886"/>
                <a:gd name="connsiteX1" fmla="*/ 1066 w 2232"/>
                <a:gd name="connsiteY1" fmla="*/ -1100 h 1886"/>
                <a:gd name="connsiteX2" fmla="*/ -588 w 2232"/>
                <a:gd name="connsiteY2" fmla="*/ -1100 h 1886"/>
                <a:gd name="connsiteX3" fmla="*/ -588 w 2232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2" h="1886">
                  <a:moveTo>
                    <a:pt x="-588" y="787"/>
                  </a:moveTo>
                  <a:cubicBezTo>
                    <a:pt x="2716" y="-1336"/>
                    <a:pt x="-2475" y="787"/>
                    <a:pt x="1066" y="-1100"/>
                  </a:cubicBezTo>
                  <a:lnTo>
                    <a:pt x="-588" y="-1100"/>
                  </a:lnTo>
                  <a:cubicBezTo>
                    <a:pt x="-2002" y="787"/>
                    <a:pt x="-352" y="314"/>
                    <a:pt x="-588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6" name="Полилиния: фигура 2865">
              <a:extLst>
                <a:ext uri="{FF2B5EF4-FFF2-40B4-BE49-F238E27FC236}">
                  <a16:creationId xmlns:a16="http://schemas.microsoft.com/office/drawing/2014/main" id="{2EF51C7A-708A-15B3-7029-BFB98D6AACC9}"/>
                </a:ext>
              </a:extLst>
            </p:cNvPr>
            <p:cNvSpPr/>
            <p:nvPr/>
          </p:nvSpPr>
          <p:spPr>
            <a:xfrm>
              <a:off x="4330306" y="4672964"/>
              <a:ext cx="4526" cy="1417"/>
            </a:xfrm>
            <a:custGeom>
              <a:avLst/>
              <a:gdLst>
                <a:gd name="connsiteX0" fmla="*/ 761 w 4526"/>
                <a:gd name="connsiteY0" fmla="*/ 317 h 1417"/>
                <a:gd name="connsiteX1" fmla="*/ 761 w 4526"/>
                <a:gd name="connsiteY1" fmla="*/ 317 h 1417"/>
                <a:gd name="connsiteX2" fmla="*/ 3360 w 4526"/>
                <a:gd name="connsiteY2" fmla="*/ -1100 h 1417"/>
                <a:gd name="connsiteX3" fmla="*/ 3360 w 4526"/>
                <a:gd name="connsiteY3" fmla="*/ -1100 h 1417"/>
                <a:gd name="connsiteX4" fmla="*/ 1234 w 4526"/>
                <a:gd name="connsiteY4" fmla="*/ -1100 h 1417"/>
                <a:gd name="connsiteX5" fmla="*/ -889 w 4526"/>
                <a:gd name="connsiteY5" fmla="*/ -1100 h 1417"/>
                <a:gd name="connsiteX6" fmla="*/ 528 w 4526"/>
                <a:gd name="connsiteY6" fmla="*/ -1100 h 1417"/>
                <a:gd name="connsiteX7" fmla="*/ -1125 w 4526"/>
                <a:gd name="connsiteY7" fmla="*/ -1100 h 1417"/>
                <a:gd name="connsiteX8" fmla="*/ 761 w 4526"/>
                <a:gd name="connsiteY8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26" h="1417">
                  <a:moveTo>
                    <a:pt x="761" y="317"/>
                  </a:moveTo>
                  <a:cubicBezTo>
                    <a:pt x="761" y="317"/>
                    <a:pt x="761" y="317"/>
                    <a:pt x="761" y="317"/>
                  </a:cubicBezTo>
                  <a:lnTo>
                    <a:pt x="3360" y="-1100"/>
                  </a:lnTo>
                  <a:cubicBezTo>
                    <a:pt x="3360" y="-1100"/>
                    <a:pt x="1706" y="-1100"/>
                    <a:pt x="3360" y="-1100"/>
                  </a:cubicBezTo>
                  <a:cubicBezTo>
                    <a:pt x="-181" y="550"/>
                    <a:pt x="1942" y="-1100"/>
                    <a:pt x="1234" y="-1100"/>
                  </a:cubicBezTo>
                  <a:cubicBezTo>
                    <a:pt x="528" y="-1100"/>
                    <a:pt x="-181" y="-1100"/>
                    <a:pt x="-889" y="-1100"/>
                  </a:cubicBezTo>
                  <a:cubicBezTo>
                    <a:pt x="-1598" y="-1100"/>
                    <a:pt x="-889" y="-1100"/>
                    <a:pt x="528" y="-1100"/>
                  </a:cubicBezTo>
                  <a:lnTo>
                    <a:pt x="-1125" y="-1100"/>
                  </a:lnTo>
                  <a:cubicBezTo>
                    <a:pt x="-1125" y="-1100"/>
                    <a:pt x="761" y="81"/>
                    <a:pt x="761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7" name="Полилиния: фигура 2866">
              <a:extLst>
                <a:ext uri="{FF2B5EF4-FFF2-40B4-BE49-F238E27FC236}">
                  <a16:creationId xmlns:a16="http://schemas.microsoft.com/office/drawing/2014/main" id="{25D58A5A-4E7D-0BCC-573D-3386D7D7FFA3}"/>
                </a:ext>
              </a:extLst>
            </p:cNvPr>
            <p:cNvSpPr/>
            <p:nvPr/>
          </p:nvSpPr>
          <p:spPr>
            <a:xfrm>
              <a:off x="4327156" y="4658927"/>
              <a:ext cx="3479" cy="2895"/>
            </a:xfrm>
            <a:custGeom>
              <a:avLst/>
              <a:gdLst>
                <a:gd name="connsiteX0" fmla="*/ 1316 w 3479"/>
                <a:gd name="connsiteY0" fmla="*/ 901 h 2895"/>
                <a:gd name="connsiteX1" fmla="*/ 1316 w 3479"/>
                <a:gd name="connsiteY1" fmla="*/ -513 h 2895"/>
                <a:gd name="connsiteX2" fmla="*/ -335 w 3479"/>
                <a:gd name="connsiteY2" fmla="*/ 901 h 2895"/>
                <a:gd name="connsiteX3" fmla="*/ 1316 w 3479"/>
                <a:gd name="connsiteY3" fmla="*/ 901 h 2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9" h="2895">
                  <a:moveTo>
                    <a:pt x="1316" y="901"/>
                  </a:moveTo>
                  <a:cubicBezTo>
                    <a:pt x="2733" y="-513"/>
                    <a:pt x="-1044" y="901"/>
                    <a:pt x="1316" y="-513"/>
                  </a:cubicBezTo>
                  <a:cubicBezTo>
                    <a:pt x="3678" y="-1930"/>
                    <a:pt x="1316" y="-513"/>
                    <a:pt x="-335" y="901"/>
                  </a:cubicBezTo>
                  <a:cubicBezTo>
                    <a:pt x="-1988" y="2319"/>
                    <a:pt x="-1044" y="1846"/>
                    <a:pt x="1316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8" name="Полилиния: фигура 2867">
              <a:extLst>
                <a:ext uri="{FF2B5EF4-FFF2-40B4-BE49-F238E27FC236}">
                  <a16:creationId xmlns:a16="http://schemas.microsoft.com/office/drawing/2014/main" id="{BB114C89-1300-55DD-3D8F-5A633C1EF0EE}"/>
                </a:ext>
              </a:extLst>
            </p:cNvPr>
            <p:cNvSpPr/>
            <p:nvPr/>
          </p:nvSpPr>
          <p:spPr>
            <a:xfrm>
              <a:off x="4324051" y="4653246"/>
              <a:ext cx="1373" cy="1504"/>
            </a:xfrm>
            <a:custGeom>
              <a:avLst/>
              <a:gdLst>
                <a:gd name="connsiteX0" fmla="*/ -770 w 1373"/>
                <a:gd name="connsiteY0" fmla="*/ -262 h 1504"/>
                <a:gd name="connsiteX1" fmla="*/ -770 w 1373"/>
                <a:gd name="connsiteY1" fmla="*/ -262 h 1504"/>
                <a:gd name="connsiteX2" fmla="*/ -770 w 1373"/>
                <a:gd name="connsiteY2" fmla="*/ -262 h 1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3" h="1504">
                  <a:moveTo>
                    <a:pt x="-770" y="-262"/>
                  </a:moveTo>
                  <a:cubicBezTo>
                    <a:pt x="647" y="-262"/>
                    <a:pt x="411" y="-2148"/>
                    <a:pt x="-770" y="-262"/>
                  </a:cubicBezTo>
                  <a:cubicBezTo>
                    <a:pt x="-1948" y="1628"/>
                    <a:pt x="-61" y="-1204"/>
                    <a:pt x="-770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69" name="Полилиния: фигура 2868">
              <a:extLst>
                <a:ext uri="{FF2B5EF4-FFF2-40B4-BE49-F238E27FC236}">
                  <a16:creationId xmlns:a16="http://schemas.microsoft.com/office/drawing/2014/main" id="{319D25DB-36E3-082A-6F99-BDA67F3C89AF}"/>
                </a:ext>
              </a:extLst>
            </p:cNvPr>
            <p:cNvSpPr/>
            <p:nvPr/>
          </p:nvSpPr>
          <p:spPr>
            <a:xfrm>
              <a:off x="4326102" y="4641816"/>
              <a:ext cx="2831" cy="1650"/>
            </a:xfrm>
            <a:custGeom>
              <a:avLst/>
              <a:gdLst>
                <a:gd name="connsiteX0" fmla="*/ 1664 w 2831"/>
                <a:gd name="connsiteY0" fmla="*/ -1100 h 1650"/>
                <a:gd name="connsiteX1" fmla="*/ -1167 w 2831"/>
                <a:gd name="connsiteY1" fmla="*/ 550 h 1650"/>
                <a:gd name="connsiteX2" fmla="*/ -1167 w 2831"/>
                <a:gd name="connsiteY2" fmla="*/ 550 h 1650"/>
                <a:gd name="connsiteX3" fmla="*/ -1167 w 2831"/>
                <a:gd name="connsiteY3" fmla="*/ 550 h 1650"/>
                <a:gd name="connsiteX4" fmla="*/ 1664 w 2831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650">
                  <a:moveTo>
                    <a:pt x="1664" y="-1100"/>
                  </a:moveTo>
                  <a:lnTo>
                    <a:pt x="-1167" y="550"/>
                  </a:ln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-1167" y="550"/>
                    <a:pt x="-1167" y="550"/>
                  </a:cubicBezTo>
                  <a:cubicBezTo>
                    <a:pt x="-1167" y="550"/>
                    <a:pt x="483" y="31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0" name="Полилиния: фигура 2869">
              <a:extLst>
                <a:ext uri="{FF2B5EF4-FFF2-40B4-BE49-F238E27FC236}">
                  <a16:creationId xmlns:a16="http://schemas.microsoft.com/office/drawing/2014/main" id="{A868DB7E-C08E-9559-1304-36457E7F5239}"/>
                </a:ext>
              </a:extLst>
            </p:cNvPr>
            <p:cNvSpPr/>
            <p:nvPr/>
          </p:nvSpPr>
          <p:spPr>
            <a:xfrm>
              <a:off x="4307354" y="4617038"/>
              <a:ext cx="943" cy="1886"/>
            </a:xfrm>
            <a:custGeom>
              <a:avLst/>
              <a:gdLst>
                <a:gd name="connsiteX0" fmla="*/ -1062 w 943"/>
                <a:gd name="connsiteY0" fmla="*/ 787 h 1886"/>
                <a:gd name="connsiteX1" fmla="*/ -1062 w 943"/>
                <a:gd name="connsiteY1" fmla="*/ -1100 h 1886"/>
                <a:gd name="connsiteX2" fmla="*/ -1062 w 943"/>
                <a:gd name="connsiteY2" fmla="*/ -1100 h 1886"/>
                <a:gd name="connsiteX3" fmla="*/ -1062 w 943"/>
                <a:gd name="connsiteY3" fmla="*/ -1100 h 1886"/>
                <a:gd name="connsiteX4" fmla="*/ -1062 w 943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3" h="1886">
                  <a:moveTo>
                    <a:pt x="-1062" y="787"/>
                  </a:moveTo>
                  <a:cubicBezTo>
                    <a:pt x="825" y="-628"/>
                    <a:pt x="-1062" y="787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550"/>
                    <a:pt x="-106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1" name="Полилиния: фигура 2870">
              <a:extLst>
                <a:ext uri="{FF2B5EF4-FFF2-40B4-BE49-F238E27FC236}">
                  <a16:creationId xmlns:a16="http://schemas.microsoft.com/office/drawing/2014/main" id="{F56CD471-1CDB-179D-E147-C8E3F21DF758}"/>
                </a:ext>
              </a:extLst>
            </p:cNvPr>
            <p:cNvSpPr/>
            <p:nvPr/>
          </p:nvSpPr>
          <p:spPr>
            <a:xfrm>
              <a:off x="4401140" y="4495616"/>
              <a:ext cx="2831" cy="2749"/>
            </a:xfrm>
            <a:custGeom>
              <a:avLst/>
              <a:gdLst>
                <a:gd name="connsiteX0" fmla="*/ 1664 w 2831"/>
                <a:gd name="connsiteY0" fmla="*/ 1626 h 2749"/>
                <a:gd name="connsiteX1" fmla="*/ 1664 w 2831"/>
                <a:gd name="connsiteY1" fmla="*/ -260 h 2749"/>
                <a:gd name="connsiteX2" fmla="*/ 14 w 2831"/>
                <a:gd name="connsiteY2" fmla="*/ -260 h 2749"/>
                <a:gd name="connsiteX3" fmla="*/ -1167 w 2831"/>
                <a:gd name="connsiteY3" fmla="*/ -260 h 2749"/>
                <a:gd name="connsiteX4" fmla="*/ -1167 w 2831"/>
                <a:gd name="connsiteY4" fmla="*/ -260 h 2749"/>
                <a:gd name="connsiteX5" fmla="*/ 1664 w 2831"/>
                <a:gd name="connsiteY5" fmla="*/ 1626 h 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2749">
                  <a:moveTo>
                    <a:pt x="1664" y="1626"/>
                  </a:moveTo>
                  <a:cubicBezTo>
                    <a:pt x="1664" y="1626"/>
                    <a:pt x="1664" y="1626"/>
                    <a:pt x="1664" y="-260"/>
                  </a:cubicBezTo>
                  <a:cubicBezTo>
                    <a:pt x="1664" y="-2150"/>
                    <a:pt x="250" y="-260"/>
                    <a:pt x="14" y="-260"/>
                  </a:cubicBezTo>
                  <a:cubicBezTo>
                    <a:pt x="-222" y="-260"/>
                    <a:pt x="14" y="-260"/>
                    <a:pt x="-1167" y="-260"/>
                  </a:cubicBezTo>
                  <a:lnTo>
                    <a:pt x="-1167" y="-260"/>
                  </a:lnTo>
                  <a:cubicBezTo>
                    <a:pt x="-459" y="212"/>
                    <a:pt x="-459" y="1863"/>
                    <a:pt x="1664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2" name="Полилиния: фигура 2871">
              <a:extLst>
                <a:ext uri="{FF2B5EF4-FFF2-40B4-BE49-F238E27FC236}">
                  <a16:creationId xmlns:a16="http://schemas.microsoft.com/office/drawing/2014/main" id="{F5B40121-118C-2660-FDE4-3A6A8DADDF38}"/>
                </a:ext>
              </a:extLst>
            </p:cNvPr>
            <p:cNvSpPr/>
            <p:nvPr/>
          </p:nvSpPr>
          <p:spPr>
            <a:xfrm>
              <a:off x="4265455" y="4592732"/>
              <a:ext cx="2359" cy="2122"/>
            </a:xfrm>
            <a:custGeom>
              <a:avLst/>
              <a:gdLst>
                <a:gd name="connsiteX0" fmla="*/ 1192 w 2359"/>
                <a:gd name="connsiteY0" fmla="*/ -1100 h 2122"/>
                <a:gd name="connsiteX1" fmla="*/ -1167 w 2359"/>
                <a:gd name="connsiteY1" fmla="*/ 1023 h 2122"/>
                <a:gd name="connsiteX2" fmla="*/ -1167 w 2359"/>
                <a:gd name="connsiteY2" fmla="*/ 1023 h 2122"/>
                <a:gd name="connsiteX3" fmla="*/ -1167 w 2359"/>
                <a:gd name="connsiteY3" fmla="*/ 1023 h 2122"/>
                <a:gd name="connsiteX4" fmla="*/ 1192 w 2359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122">
                  <a:moveTo>
                    <a:pt x="1192" y="-1100"/>
                  </a:moveTo>
                  <a:cubicBezTo>
                    <a:pt x="1192" y="-1100"/>
                    <a:pt x="-222" y="553"/>
                    <a:pt x="-1167" y="1023"/>
                  </a:cubicBezTo>
                  <a:lnTo>
                    <a:pt x="-1167" y="1023"/>
                  </a:lnTo>
                  <a:lnTo>
                    <a:pt x="-1167" y="1023"/>
                  </a:lnTo>
                  <a:cubicBezTo>
                    <a:pt x="-1167" y="1023"/>
                    <a:pt x="720" y="81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3" name="Полилиния: фигура 2872">
              <a:extLst>
                <a:ext uri="{FF2B5EF4-FFF2-40B4-BE49-F238E27FC236}">
                  <a16:creationId xmlns:a16="http://schemas.microsoft.com/office/drawing/2014/main" id="{E7A5690E-6852-A217-06D5-CE4DF4059E88}"/>
                </a:ext>
              </a:extLst>
            </p:cNvPr>
            <p:cNvSpPr/>
            <p:nvPr/>
          </p:nvSpPr>
          <p:spPr>
            <a:xfrm>
              <a:off x="4265886" y="4587202"/>
              <a:ext cx="2113" cy="1782"/>
            </a:xfrm>
            <a:custGeom>
              <a:avLst/>
              <a:gdLst>
                <a:gd name="connsiteX0" fmla="*/ 525 w 2113"/>
                <a:gd name="connsiteY0" fmla="*/ -52 h 1782"/>
                <a:gd name="connsiteX1" fmla="*/ -1126 w 2113"/>
                <a:gd name="connsiteY1" fmla="*/ -52 h 1782"/>
                <a:gd name="connsiteX2" fmla="*/ -1126 w 2113"/>
                <a:gd name="connsiteY2" fmla="*/ -52 h 1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1782">
                  <a:moveTo>
                    <a:pt x="525" y="-52"/>
                  </a:moveTo>
                  <a:cubicBezTo>
                    <a:pt x="2178" y="-1941"/>
                    <a:pt x="-1598" y="2308"/>
                    <a:pt x="-1126" y="-52"/>
                  </a:cubicBezTo>
                  <a:cubicBezTo>
                    <a:pt x="-654" y="-2411"/>
                    <a:pt x="-1126" y="-52"/>
                    <a:pt x="-1126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4" name="Полилиния: фигура 2873">
              <a:extLst>
                <a:ext uri="{FF2B5EF4-FFF2-40B4-BE49-F238E27FC236}">
                  <a16:creationId xmlns:a16="http://schemas.microsoft.com/office/drawing/2014/main" id="{EA787E61-B515-B37D-705D-CD8A4DE604AA}"/>
                </a:ext>
              </a:extLst>
            </p:cNvPr>
            <p:cNvSpPr/>
            <p:nvPr/>
          </p:nvSpPr>
          <p:spPr>
            <a:xfrm>
              <a:off x="2997100" y="4548369"/>
              <a:ext cx="298034" cy="345701"/>
            </a:xfrm>
            <a:custGeom>
              <a:avLst/>
              <a:gdLst>
                <a:gd name="connsiteX0" fmla="*/ 107616 w 298034"/>
                <a:gd name="connsiteY0" fmla="*/ -1100 h 345701"/>
                <a:gd name="connsiteX1" fmla="*/ 62547 w 298034"/>
                <a:gd name="connsiteY1" fmla="*/ 121844 h 345701"/>
                <a:gd name="connsiteX2" fmla="*/ -1167 w 298034"/>
                <a:gd name="connsiteY2" fmla="*/ 221660 h 345701"/>
                <a:gd name="connsiteX3" fmla="*/ 156700 w 298034"/>
                <a:gd name="connsiteY3" fmla="*/ 344601 h 345701"/>
                <a:gd name="connsiteX4" fmla="*/ 244009 w 298034"/>
                <a:gd name="connsiteY4" fmla="*/ 205849 h 345701"/>
                <a:gd name="connsiteX5" fmla="*/ 296867 w 298034"/>
                <a:gd name="connsiteY5" fmla="*/ 64265 h 34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34" h="345701">
                  <a:moveTo>
                    <a:pt x="107616" y="-1100"/>
                  </a:moveTo>
                  <a:cubicBezTo>
                    <a:pt x="92044" y="44444"/>
                    <a:pt x="78119" y="88098"/>
                    <a:pt x="62547" y="121844"/>
                  </a:cubicBezTo>
                  <a:cubicBezTo>
                    <a:pt x="45083" y="157473"/>
                    <a:pt x="23847" y="190982"/>
                    <a:pt x="-1167" y="221660"/>
                  </a:cubicBezTo>
                  <a:lnTo>
                    <a:pt x="156700" y="344601"/>
                  </a:lnTo>
                  <a:cubicBezTo>
                    <a:pt x="190915" y="301891"/>
                    <a:pt x="220176" y="255166"/>
                    <a:pt x="244009" y="205849"/>
                  </a:cubicBezTo>
                  <a:cubicBezTo>
                    <a:pt x="264066" y="159599"/>
                    <a:pt x="281764" y="112404"/>
                    <a:pt x="296867" y="64265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5" name="Полилиния: фигура 2874">
              <a:extLst>
                <a:ext uri="{FF2B5EF4-FFF2-40B4-BE49-F238E27FC236}">
                  <a16:creationId xmlns:a16="http://schemas.microsoft.com/office/drawing/2014/main" id="{76187A3F-9679-31A0-D1AD-EF4A1E380AB6}"/>
                </a:ext>
              </a:extLst>
            </p:cNvPr>
            <p:cNvSpPr/>
            <p:nvPr/>
          </p:nvSpPr>
          <p:spPr>
            <a:xfrm>
              <a:off x="3086959" y="4836074"/>
              <a:ext cx="2142" cy="419"/>
            </a:xfrm>
            <a:custGeom>
              <a:avLst/>
              <a:gdLst>
                <a:gd name="connsiteX0" fmla="*/ -177 w 2142"/>
                <a:gd name="connsiteY0" fmla="*/ -680 h 419"/>
                <a:gd name="connsiteX1" fmla="*/ -177 w 2142"/>
                <a:gd name="connsiteY1" fmla="*/ -680 h 419"/>
                <a:gd name="connsiteX2" fmla="*/ -177 w 2142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2" h="419">
                  <a:moveTo>
                    <a:pt x="-177" y="-680"/>
                  </a:moveTo>
                  <a:cubicBezTo>
                    <a:pt x="1240" y="-680"/>
                    <a:pt x="1476" y="-680"/>
                    <a:pt x="-177" y="-680"/>
                  </a:cubicBezTo>
                  <a:cubicBezTo>
                    <a:pt x="-1828" y="-680"/>
                    <a:pt x="-1119" y="-1625"/>
                    <a:pt x="-17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6" name="Полилиния: фигура 2875">
              <a:extLst>
                <a:ext uri="{FF2B5EF4-FFF2-40B4-BE49-F238E27FC236}">
                  <a16:creationId xmlns:a16="http://schemas.microsoft.com/office/drawing/2014/main" id="{8194E86E-9B33-88FE-9D42-27AF37BE230F}"/>
                </a:ext>
              </a:extLst>
            </p:cNvPr>
            <p:cNvSpPr/>
            <p:nvPr/>
          </p:nvSpPr>
          <p:spPr>
            <a:xfrm>
              <a:off x="3084202" y="4832797"/>
              <a:ext cx="1885" cy="629"/>
            </a:xfrm>
            <a:custGeom>
              <a:avLst/>
              <a:gdLst>
                <a:gd name="connsiteX0" fmla="*/ -16 w 1885"/>
                <a:gd name="connsiteY0" fmla="*/ -470 h 629"/>
                <a:gd name="connsiteX1" fmla="*/ -16 w 1885"/>
                <a:gd name="connsiteY1" fmla="*/ -470 h 629"/>
                <a:gd name="connsiteX2" fmla="*/ -16 w 1885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5" h="629">
                  <a:moveTo>
                    <a:pt x="-16" y="-470"/>
                  </a:moveTo>
                  <a:cubicBezTo>
                    <a:pt x="-16" y="-470"/>
                    <a:pt x="1637" y="-470"/>
                    <a:pt x="-16" y="-470"/>
                  </a:cubicBezTo>
                  <a:cubicBezTo>
                    <a:pt x="-1667" y="-470"/>
                    <a:pt x="-1430" y="-1887"/>
                    <a:pt x="-1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7" name="Полилиния: фигура 2876">
              <a:extLst>
                <a:ext uri="{FF2B5EF4-FFF2-40B4-BE49-F238E27FC236}">
                  <a16:creationId xmlns:a16="http://schemas.microsoft.com/office/drawing/2014/main" id="{599755C7-97F0-E546-3473-DD67A0E021CF}"/>
                </a:ext>
              </a:extLst>
            </p:cNvPr>
            <p:cNvSpPr/>
            <p:nvPr/>
          </p:nvSpPr>
          <p:spPr>
            <a:xfrm>
              <a:off x="3091253" y="4836728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8" name="Полилиния: фигура 2877">
              <a:extLst>
                <a:ext uri="{FF2B5EF4-FFF2-40B4-BE49-F238E27FC236}">
                  <a16:creationId xmlns:a16="http://schemas.microsoft.com/office/drawing/2014/main" id="{6B75C6A1-9D54-512E-CB75-AB597AB74A07}"/>
                </a:ext>
              </a:extLst>
            </p:cNvPr>
            <p:cNvSpPr/>
            <p:nvPr/>
          </p:nvSpPr>
          <p:spPr>
            <a:xfrm>
              <a:off x="3126678" y="4851285"/>
              <a:ext cx="1860" cy="1962"/>
            </a:xfrm>
            <a:custGeom>
              <a:avLst/>
              <a:gdLst>
                <a:gd name="connsiteX0" fmla="*/ -960 w 1860"/>
                <a:gd name="connsiteY0" fmla="*/ 862 h 1962"/>
                <a:gd name="connsiteX1" fmla="*/ 693 w 1860"/>
                <a:gd name="connsiteY1" fmla="*/ 862 h 1962"/>
                <a:gd name="connsiteX2" fmla="*/ 693 w 1860"/>
                <a:gd name="connsiteY2" fmla="*/ -555 h 1962"/>
                <a:gd name="connsiteX3" fmla="*/ -960 w 1860"/>
                <a:gd name="connsiteY3" fmla="*/ 862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0" h="1962">
                  <a:moveTo>
                    <a:pt x="-960" y="862"/>
                  </a:moveTo>
                  <a:lnTo>
                    <a:pt x="693" y="862"/>
                  </a:lnTo>
                  <a:cubicBezTo>
                    <a:pt x="693" y="-319"/>
                    <a:pt x="693" y="862"/>
                    <a:pt x="693" y="-555"/>
                  </a:cubicBezTo>
                  <a:cubicBezTo>
                    <a:pt x="693" y="-1969"/>
                    <a:pt x="-1905" y="-319"/>
                    <a:pt x="-960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79" name="Полилиния: фигура 2878">
              <a:extLst>
                <a:ext uri="{FF2B5EF4-FFF2-40B4-BE49-F238E27FC236}">
                  <a16:creationId xmlns:a16="http://schemas.microsoft.com/office/drawing/2014/main" id="{976F1775-B17C-8B7B-6F07-2A29A4186A98}"/>
                </a:ext>
              </a:extLst>
            </p:cNvPr>
            <p:cNvSpPr/>
            <p:nvPr/>
          </p:nvSpPr>
          <p:spPr>
            <a:xfrm>
              <a:off x="3086298" y="4832088"/>
              <a:ext cx="2110" cy="1258"/>
            </a:xfrm>
            <a:custGeom>
              <a:avLst/>
              <a:gdLst>
                <a:gd name="connsiteX0" fmla="*/ -695 w 2110"/>
                <a:gd name="connsiteY0" fmla="*/ -470 h 1258"/>
                <a:gd name="connsiteX1" fmla="*/ 720 w 2110"/>
                <a:gd name="connsiteY1" fmla="*/ -470 h 1258"/>
                <a:gd name="connsiteX2" fmla="*/ -1167 w 2110"/>
                <a:gd name="connsiteY2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0" h="1258">
                  <a:moveTo>
                    <a:pt x="-695" y="-470"/>
                  </a:moveTo>
                  <a:cubicBezTo>
                    <a:pt x="-695" y="-470"/>
                    <a:pt x="1664" y="944"/>
                    <a:pt x="720" y="-470"/>
                  </a:cubicBezTo>
                  <a:cubicBezTo>
                    <a:pt x="-222" y="-1887"/>
                    <a:pt x="720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0" name="Полилиния: фигура 2879">
              <a:extLst>
                <a:ext uri="{FF2B5EF4-FFF2-40B4-BE49-F238E27FC236}">
                  <a16:creationId xmlns:a16="http://schemas.microsoft.com/office/drawing/2014/main" id="{091AF1B4-CF25-3EE2-6C85-1BFE3BAA2FD6}"/>
                </a:ext>
              </a:extLst>
            </p:cNvPr>
            <p:cNvSpPr/>
            <p:nvPr/>
          </p:nvSpPr>
          <p:spPr>
            <a:xfrm>
              <a:off x="3127594" y="4851594"/>
              <a:ext cx="3303" cy="2362"/>
            </a:xfrm>
            <a:custGeom>
              <a:avLst/>
              <a:gdLst>
                <a:gd name="connsiteX0" fmla="*/ -222 w 3303"/>
                <a:gd name="connsiteY0" fmla="*/ 81 h 2362"/>
                <a:gd name="connsiteX1" fmla="*/ 2137 w 3303"/>
                <a:gd name="connsiteY1" fmla="*/ 1262 h 2362"/>
                <a:gd name="connsiteX2" fmla="*/ -1167 w 3303"/>
                <a:gd name="connsiteY2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2362">
                  <a:moveTo>
                    <a:pt x="-222" y="81"/>
                  </a:moveTo>
                  <a:cubicBezTo>
                    <a:pt x="-222" y="81"/>
                    <a:pt x="1192" y="81"/>
                    <a:pt x="2137" y="1262"/>
                  </a:cubicBezTo>
                  <a:cubicBezTo>
                    <a:pt x="1192" y="317"/>
                    <a:pt x="1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1" name="Полилиния: фигура 2880">
              <a:extLst>
                <a:ext uri="{FF2B5EF4-FFF2-40B4-BE49-F238E27FC236}">
                  <a16:creationId xmlns:a16="http://schemas.microsoft.com/office/drawing/2014/main" id="{CEA116B0-D4C9-2977-7312-88E6DAA97B81}"/>
                </a:ext>
              </a:extLst>
            </p:cNvPr>
            <p:cNvSpPr/>
            <p:nvPr/>
          </p:nvSpPr>
          <p:spPr>
            <a:xfrm>
              <a:off x="3098676" y="4836022"/>
              <a:ext cx="1438" cy="313"/>
            </a:xfrm>
            <a:custGeom>
              <a:avLst/>
              <a:gdLst>
                <a:gd name="connsiteX0" fmla="*/ -568 w 1438"/>
                <a:gd name="connsiteY0" fmla="*/ -1100 h 313"/>
                <a:gd name="connsiteX1" fmla="*/ -568 w 1438"/>
                <a:gd name="connsiteY1" fmla="*/ -1100 h 313"/>
                <a:gd name="connsiteX2" fmla="*/ -568 w 1438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8" h="313">
                  <a:moveTo>
                    <a:pt x="-568" y="-1100"/>
                  </a:moveTo>
                  <a:cubicBezTo>
                    <a:pt x="-568" y="-1100"/>
                    <a:pt x="1321" y="-1100"/>
                    <a:pt x="-568" y="-1100"/>
                  </a:cubicBezTo>
                  <a:cubicBezTo>
                    <a:pt x="-2455" y="-1100"/>
                    <a:pt x="849" y="-394"/>
                    <a:pt x="-5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2" name="Полилиния: фигура 2881">
              <a:extLst>
                <a:ext uri="{FF2B5EF4-FFF2-40B4-BE49-F238E27FC236}">
                  <a16:creationId xmlns:a16="http://schemas.microsoft.com/office/drawing/2014/main" id="{575EBC56-09A1-207A-C875-6A57B984D14C}"/>
                </a:ext>
              </a:extLst>
            </p:cNvPr>
            <p:cNvSpPr/>
            <p:nvPr/>
          </p:nvSpPr>
          <p:spPr>
            <a:xfrm>
              <a:off x="3132435" y="4847401"/>
              <a:ext cx="4598" cy="5138"/>
            </a:xfrm>
            <a:custGeom>
              <a:avLst/>
              <a:gdLst>
                <a:gd name="connsiteX0" fmla="*/ 363 w 4598"/>
                <a:gd name="connsiteY0" fmla="*/ 4038 h 5138"/>
                <a:gd name="connsiteX1" fmla="*/ 363 w 4598"/>
                <a:gd name="connsiteY1" fmla="*/ 4038 h 5138"/>
                <a:gd name="connsiteX2" fmla="*/ 363 w 4598"/>
                <a:gd name="connsiteY2" fmla="*/ 2624 h 5138"/>
                <a:gd name="connsiteX3" fmla="*/ 3431 w 4598"/>
                <a:gd name="connsiteY3" fmla="*/ 2624 h 5138"/>
                <a:gd name="connsiteX4" fmla="*/ 836 w 4598"/>
                <a:gd name="connsiteY4" fmla="*/ -680 h 5138"/>
                <a:gd name="connsiteX5" fmla="*/ -581 w 4598"/>
                <a:gd name="connsiteY5" fmla="*/ -680 h 5138"/>
                <a:gd name="connsiteX6" fmla="*/ 836 w 4598"/>
                <a:gd name="connsiteY6" fmla="*/ 1207 h 5138"/>
                <a:gd name="connsiteX7" fmla="*/ -581 w 4598"/>
                <a:gd name="connsiteY7" fmla="*/ 1207 h 5138"/>
                <a:gd name="connsiteX8" fmla="*/ -581 w 4598"/>
                <a:gd name="connsiteY8" fmla="*/ 1207 h 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98" h="5138">
                  <a:moveTo>
                    <a:pt x="363" y="4038"/>
                  </a:moveTo>
                  <a:cubicBezTo>
                    <a:pt x="363" y="4038"/>
                    <a:pt x="363" y="4038"/>
                    <a:pt x="363" y="4038"/>
                  </a:cubicBezTo>
                  <a:cubicBezTo>
                    <a:pt x="363" y="4038"/>
                    <a:pt x="363" y="4038"/>
                    <a:pt x="363" y="2624"/>
                  </a:cubicBezTo>
                  <a:lnTo>
                    <a:pt x="3431" y="2624"/>
                  </a:lnTo>
                  <a:cubicBezTo>
                    <a:pt x="600" y="498"/>
                    <a:pt x="1305" y="262"/>
                    <a:pt x="836" y="-680"/>
                  </a:cubicBezTo>
                  <a:cubicBezTo>
                    <a:pt x="363" y="-1625"/>
                    <a:pt x="836" y="-680"/>
                    <a:pt x="-581" y="-680"/>
                  </a:cubicBezTo>
                  <a:cubicBezTo>
                    <a:pt x="-1996" y="-680"/>
                    <a:pt x="-581" y="-680"/>
                    <a:pt x="836" y="1207"/>
                  </a:cubicBezTo>
                  <a:lnTo>
                    <a:pt x="-581" y="1207"/>
                  </a:lnTo>
                  <a:cubicBezTo>
                    <a:pt x="-581" y="1207"/>
                    <a:pt x="-581" y="1207"/>
                    <a:pt x="-581" y="12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3" name="Полилиния: фигура 2882">
              <a:extLst>
                <a:ext uri="{FF2B5EF4-FFF2-40B4-BE49-F238E27FC236}">
                  <a16:creationId xmlns:a16="http://schemas.microsoft.com/office/drawing/2014/main" id="{18EDE5AC-F79C-1B87-F694-89A28BD7642E}"/>
                </a:ext>
              </a:extLst>
            </p:cNvPr>
            <p:cNvSpPr/>
            <p:nvPr/>
          </p:nvSpPr>
          <p:spPr>
            <a:xfrm>
              <a:off x="3100884" y="4835497"/>
              <a:ext cx="2211" cy="524"/>
            </a:xfrm>
            <a:custGeom>
              <a:avLst/>
              <a:gdLst>
                <a:gd name="connsiteX0" fmla="*/ -887 w 2211"/>
                <a:gd name="connsiteY0" fmla="*/ -575 h 524"/>
                <a:gd name="connsiteX1" fmla="*/ 764 w 2211"/>
                <a:gd name="connsiteY1" fmla="*/ -575 h 524"/>
                <a:gd name="connsiteX2" fmla="*/ 764 w 2211"/>
                <a:gd name="connsiteY2" fmla="*/ -575 h 524"/>
                <a:gd name="connsiteX3" fmla="*/ -887 w 2211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" h="524">
                  <a:moveTo>
                    <a:pt x="-887" y="-575"/>
                  </a:moveTo>
                  <a:lnTo>
                    <a:pt x="764" y="-575"/>
                  </a:lnTo>
                  <a:cubicBezTo>
                    <a:pt x="764" y="-575"/>
                    <a:pt x="-650" y="-575"/>
                    <a:pt x="764" y="-575"/>
                  </a:cubicBezTo>
                  <a:cubicBezTo>
                    <a:pt x="2181" y="-575"/>
                    <a:pt x="-2304" y="-1756"/>
                    <a:pt x="-88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4" name="Полилиния: фигура 2883">
              <a:extLst>
                <a:ext uri="{FF2B5EF4-FFF2-40B4-BE49-F238E27FC236}">
                  <a16:creationId xmlns:a16="http://schemas.microsoft.com/office/drawing/2014/main" id="{FC2CB158-22BB-6A20-65C4-606E9F33667E}"/>
                </a:ext>
              </a:extLst>
            </p:cNvPr>
            <p:cNvSpPr/>
            <p:nvPr/>
          </p:nvSpPr>
          <p:spPr>
            <a:xfrm>
              <a:off x="3092171" y="4827709"/>
              <a:ext cx="734" cy="523"/>
            </a:xfrm>
            <a:custGeom>
              <a:avLst/>
              <a:gdLst>
                <a:gd name="connsiteX0" fmla="*/ -432 w 734"/>
                <a:gd name="connsiteY0" fmla="*/ -577 h 523"/>
                <a:gd name="connsiteX1" fmla="*/ -432 w 734"/>
                <a:gd name="connsiteY1" fmla="*/ -577 h 523"/>
                <a:gd name="connsiteX2" fmla="*/ -432 w 734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523">
                  <a:moveTo>
                    <a:pt x="-432" y="-577"/>
                  </a:moveTo>
                  <a:cubicBezTo>
                    <a:pt x="-432" y="-577"/>
                    <a:pt x="-432" y="-577"/>
                    <a:pt x="-432" y="-577"/>
                  </a:cubicBezTo>
                  <a:cubicBezTo>
                    <a:pt x="-432" y="-577"/>
                    <a:pt x="-2086" y="-1755"/>
                    <a:pt x="-432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5" name="Полилиния: фигура 2884">
              <a:extLst>
                <a:ext uri="{FF2B5EF4-FFF2-40B4-BE49-F238E27FC236}">
                  <a16:creationId xmlns:a16="http://schemas.microsoft.com/office/drawing/2014/main" id="{296E6271-D002-9F29-AAB8-A78A67711D79}"/>
                </a:ext>
              </a:extLst>
            </p:cNvPr>
            <p:cNvSpPr/>
            <p:nvPr/>
          </p:nvSpPr>
          <p:spPr>
            <a:xfrm>
              <a:off x="3146195" y="4851383"/>
              <a:ext cx="1377" cy="1628"/>
            </a:xfrm>
            <a:custGeom>
              <a:avLst/>
              <a:gdLst>
                <a:gd name="connsiteX0" fmla="*/ -420 w 1377"/>
                <a:gd name="connsiteY0" fmla="*/ 528 h 1628"/>
                <a:gd name="connsiteX1" fmla="*/ -420 w 1377"/>
                <a:gd name="connsiteY1" fmla="*/ -653 h 1628"/>
                <a:gd name="connsiteX2" fmla="*/ -420 w 1377"/>
                <a:gd name="connsiteY2" fmla="*/ 528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" h="1628">
                  <a:moveTo>
                    <a:pt x="-420" y="528"/>
                  </a:moveTo>
                  <a:cubicBezTo>
                    <a:pt x="-420" y="528"/>
                    <a:pt x="997" y="528"/>
                    <a:pt x="-420" y="-653"/>
                  </a:cubicBezTo>
                  <a:cubicBezTo>
                    <a:pt x="-1834" y="-1831"/>
                    <a:pt x="-892" y="-416"/>
                    <a:pt x="-420" y="5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6" name="Полилиния: фигура 2885">
              <a:extLst>
                <a:ext uri="{FF2B5EF4-FFF2-40B4-BE49-F238E27FC236}">
                  <a16:creationId xmlns:a16="http://schemas.microsoft.com/office/drawing/2014/main" id="{4FBD94D5-82E7-DB45-131A-6C9A482205C6}"/>
                </a:ext>
              </a:extLst>
            </p:cNvPr>
            <p:cNvSpPr/>
            <p:nvPr/>
          </p:nvSpPr>
          <p:spPr>
            <a:xfrm>
              <a:off x="3093744" y="4826740"/>
              <a:ext cx="2097" cy="314"/>
            </a:xfrm>
            <a:custGeom>
              <a:avLst/>
              <a:gdLst>
                <a:gd name="connsiteX0" fmla="*/ -119 w 2097"/>
                <a:gd name="connsiteY0" fmla="*/ -785 h 314"/>
                <a:gd name="connsiteX1" fmla="*/ -119 w 2097"/>
                <a:gd name="connsiteY1" fmla="*/ -785 h 314"/>
                <a:gd name="connsiteX2" fmla="*/ -119 w 2097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" h="314">
                  <a:moveTo>
                    <a:pt x="-119" y="-785"/>
                  </a:moveTo>
                  <a:cubicBezTo>
                    <a:pt x="-119" y="-785"/>
                    <a:pt x="2240" y="-785"/>
                    <a:pt x="-119" y="-785"/>
                  </a:cubicBezTo>
                  <a:cubicBezTo>
                    <a:pt x="-2478" y="-785"/>
                    <a:pt x="-119" y="-1494"/>
                    <a:pt x="-11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7" name="Полилиния: фигура 2886">
              <a:extLst>
                <a:ext uri="{FF2B5EF4-FFF2-40B4-BE49-F238E27FC236}">
                  <a16:creationId xmlns:a16="http://schemas.microsoft.com/office/drawing/2014/main" id="{45AEECC6-93FE-3DA1-A5BD-316748162BF4}"/>
                </a:ext>
              </a:extLst>
            </p:cNvPr>
            <p:cNvSpPr/>
            <p:nvPr/>
          </p:nvSpPr>
          <p:spPr>
            <a:xfrm>
              <a:off x="3123110" y="4836494"/>
              <a:ext cx="943" cy="1650"/>
            </a:xfrm>
            <a:custGeom>
              <a:avLst/>
              <a:gdLst>
                <a:gd name="connsiteX0" fmla="*/ -224 w 943"/>
                <a:gd name="connsiteY0" fmla="*/ 550 h 1650"/>
                <a:gd name="connsiteX1" fmla="*/ -224 w 943"/>
                <a:gd name="connsiteY1" fmla="*/ -1100 h 1650"/>
                <a:gd name="connsiteX2" fmla="*/ -224 w 943"/>
                <a:gd name="connsiteY2" fmla="*/ -1100 h 1650"/>
                <a:gd name="connsiteX3" fmla="*/ -224 w 943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3" h="1650">
                  <a:moveTo>
                    <a:pt x="-224" y="550"/>
                  </a:moveTo>
                  <a:cubicBezTo>
                    <a:pt x="-224" y="550"/>
                    <a:pt x="-224" y="550"/>
                    <a:pt x="-224" y="-1100"/>
                  </a:cubicBezTo>
                  <a:lnTo>
                    <a:pt x="-224" y="-1100"/>
                  </a:lnTo>
                  <a:cubicBezTo>
                    <a:pt x="-224" y="550"/>
                    <a:pt x="-2347" y="-1809"/>
                    <a:pt x="-22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8" name="Полилиния: фигура 2887">
              <a:extLst>
                <a:ext uri="{FF2B5EF4-FFF2-40B4-BE49-F238E27FC236}">
                  <a16:creationId xmlns:a16="http://schemas.microsoft.com/office/drawing/2014/main" id="{E04C2D45-F503-7421-C1B0-C8784353CC2D}"/>
                </a:ext>
              </a:extLst>
            </p:cNvPr>
            <p:cNvSpPr/>
            <p:nvPr/>
          </p:nvSpPr>
          <p:spPr>
            <a:xfrm>
              <a:off x="3090075" y="4820211"/>
              <a:ext cx="3301" cy="1417"/>
            </a:xfrm>
            <a:custGeom>
              <a:avLst/>
              <a:gdLst>
                <a:gd name="connsiteX0" fmla="*/ 2134 w 3301"/>
                <a:gd name="connsiteY0" fmla="*/ 317 h 1417"/>
                <a:gd name="connsiteX1" fmla="*/ -1167 w 3301"/>
                <a:gd name="connsiteY1" fmla="*/ -1100 h 1417"/>
                <a:gd name="connsiteX2" fmla="*/ 2134 w 3301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417">
                  <a:moveTo>
                    <a:pt x="2134" y="317"/>
                  </a:moveTo>
                  <a:cubicBezTo>
                    <a:pt x="2134" y="317"/>
                    <a:pt x="483" y="317"/>
                    <a:pt x="-1167" y="-1100"/>
                  </a:cubicBezTo>
                  <a:cubicBezTo>
                    <a:pt x="-225" y="-392"/>
                    <a:pt x="956" y="81"/>
                    <a:pt x="213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89" name="Полилиния: фигура 2888">
              <a:extLst>
                <a:ext uri="{FF2B5EF4-FFF2-40B4-BE49-F238E27FC236}">
                  <a16:creationId xmlns:a16="http://schemas.microsoft.com/office/drawing/2014/main" id="{DF3FC4C0-F5E7-8F7E-ED7D-2FE657078C4F}"/>
                </a:ext>
              </a:extLst>
            </p:cNvPr>
            <p:cNvSpPr/>
            <p:nvPr/>
          </p:nvSpPr>
          <p:spPr>
            <a:xfrm>
              <a:off x="3095546" y="4821077"/>
              <a:ext cx="2315" cy="314"/>
            </a:xfrm>
            <a:custGeom>
              <a:avLst/>
              <a:gdLst>
                <a:gd name="connsiteX0" fmla="*/ 1148 w 2315"/>
                <a:gd name="connsiteY0" fmla="*/ -785 h 314"/>
                <a:gd name="connsiteX1" fmla="*/ 1148 w 2315"/>
                <a:gd name="connsiteY1" fmla="*/ -785 h 314"/>
                <a:gd name="connsiteX2" fmla="*/ -975 w 2315"/>
                <a:gd name="connsiteY2" fmla="*/ -785 h 314"/>
                <a:gd name="connsiteX3" fmla="*/ 1148 w 2315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5" h="314">
                  <a:moveTo>
                    <a:pt x="1148" y="-785"/>
                  </a:moveTo>
                  <a:cubicBezTo>
                    <a:pt x="1148" y="-785"/>
                    <a:pt x="1148" y="-785"/>
                    <a:pt x="1148" y="-785"/>
                  </a:cubicBezTo>
                  <a:cubicBezTo>
                    <a:pt x="1148" y="-785"/>
                    <a:pt x="-33" y="-785"/>
                    <a:pt x="-975" y="-785"/>
                  </a:cubicBezTo>
                  <a:cubicBezTo>
                    <a:pt x="-1920" y="-785"/>
                    <a:pt x="912" y="-1494"/>
                    <a:pt x="114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0" name="Полилиния: фигура 2889">
              <a:extLst>
                <a:ext uri="{FF2B5EF4-FFF2-40B4-BE49-F238E27FC236}">
                  <a16:creationId xmlns:a16="http://schemas.microsoft.com/office/drawing/2014/main" id="{38431736-9852-7F23-CDDE-77D362E6DC69}"/>
                </a:ext>
              </a:extLst>
            </p:cNvPr>
            <p:cNvSpPr/>
            <p:nvPr/>
          </p:nvSpPr>
          <p:spPr>
            <a:xfrm>
              <a:off x="3141988" y="4842394"/>
              <a:ext cx="1812" cy="628"/>
            </a:xfrm>
            <a:custGeom>
              <a:avLst/>
              <a:gdLst>
                <a:gd name="connsiteX0" fmla="*/ -1167 w 1812"/>
                <a:gd name="connsiteY0" fmla="*/ -1100 h 628"/>
                <a:gd name="connsiteX1" fmla="*/ 250 w 1812"/>
                <a:gd name="connsiteY1" fmla="*/ -1100 h 628"/>
                <a:gd name="connsiteX2" fmla="*/ -1167 w 1812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628">
                  <a:moveTo>
                    <a:pt x="-1167" y="-1100"/>
                  </a:moveTo>
                  <a:cubicBezTo>
                    <a:pt x="956" y="314"/>
                    <a:pt x="-1167" y="-1100"/>
                    <a:pt x="250" y="-1100"/>
                  </a:cubicBezTo>
                  <a:cubicBezTo>
                    <a:pt x="1664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1" name="Полилиния: фигура 2890">
              <a:extLst>
                <a:ext uri="{FF2B5EF4-FFF2-40B4-BE49-F238E27FC236}">
                  <a16:creationId xmlns:a16="http://schemas.microsoft.com/office/drawing/2014/main" id="{3FCBC23B-5C92-E099-FBB1-D73D35FB86D7}"/>
                </a:ext>
              </a:extLst>
            </p:cNvPr>
            <p:cNvSpPr/>
            <p:nvPr/>
          </p:nvSpPr>
          <p:spPr>
            <a:xfrm>
              <a:off x="3134671" y="4836728"/>
              <a:ext cx="2598" cy="1889"/>
            </a:xfrm>
            <a:custGeom>
              <a:avLst/>
              <a:gdLst>
                <a:gd name="connsiteX0" fmla="*/ 250 w 2598"/>
                <a:gd name="connsiteY0" fmla="*/ -1100 h 1889"/>
                <a:gd name="connsiteX1" fmla="*/ -1167 w 2598"/>
                <a:gd name="connsiteY1" fmla="*/ -1100 h 1889"/>
                <a:gd name="connsiteX2" fmla="*/ 1431 w 2598"/>
                <a:gd name="connsiteY2" fmla="*/ 789 h 1889"/>
                <a:gd name="connsiteX3" fmla="*/ 250 w 2598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" h="1889">
                  <a:moveTo>
                    <a:pt x="250" y="-1100"/>
                  </a:moveTo>
                  <a:cubicBezTo>
                    <a:pt x="-1167" y="-1100"/>
                    <a:pt x="250" y="-1100"/>
                    <a:pt x="-1167" y="-1100"/>
                  </a:cubicBezTo>
                  <a:lnTo>
                    <a:pt x="1431" y="789"/>
                  </a:lnTo>
                  <a:cubicBezTo>
                    <a:pt x="14" y="317"/>
                    <a:pt x="1901" y="317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2" name="Полилиния: фигура 2891">
              <a:extLst>
                <a:ext uri="{FF2B5EF4-FFF2-40B4-BE49-F238E27FC236}">
                  <a16:creationId xmlns:a16="http://schemas.microsoft.com/office/drawing/2014/main" id="{543C6D5C-482C-000E-8F68-0B657DF26C64}"/>
                </a:ext>
              </a:extLst>
            </p:cNvPr>
            <p:cNvSpPr/>
            <p:nvPr/>
          </p:nvSpPr>
          <p:spPr>
            <a:xfrm>
              <a:off x="3158556" y="4847033"/>
              <a:ext cx="1732" cy="314"/>
            </a:xfrm>
            <a:custGeom>
              <a:avLst/>
              <a:gdLst>
                <a:gd name="connsiteX0" fmla="*/ -274 w 1732"/>
                <a:gd name="connsiteY0" fmla="*/ -785 h 314"/>
                <a:gd name="connsiteX1" fmla="*/ -274 w 1732"/>
                <a:gd name="connsiteY1" fmla="*/ -785 h 314"/>
                <a:gd name="connsiteX2" fmla="*/ -274 w 1732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2" h="314">
                  <a:moveTo>
                    <a:pt x="-274" y="-785"/>
                  </a:moveTo>
                  <a:cubicBezTo>
                    <a:pt x="-274" y="-785"/>
                    <a:pt x="1613" y="-785"/>
                    <a:pt x="-274" y="-785"/>
                  </a:cubicBezTo>
                  <a:cubicBezTo>
                    <a:pt x="-2160" y="-785"/>
                    <a:pt x="-510" y="-1494"/>
                    <a:pt x="-27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3" name="Полилиния: фигура 2892">
              <a:extLst>
                <a:ext uri="{FF2B5EF4-FFF2-40B4-BE49-F238E27FC236}">
                  <a16:creationId xmlns:a16="http://schemas.microsoft.com/office/drawing/2014/main" id="{0A8DB12B-72FB-E6E0-ED53-EE03788F5C07}"/>
                </a:ext>
              </a:extLst>
            </p:cNvPr>
            <p:cNvSpPr/>
            <p:nvPr/>
          </p:nvSpPr>
          <p:spPr>
            <a:xfrm>
              <a:off x="3076623" y="4806761"/>
              <a:ext cx="2831" cy="1886"/>
            </a:xfrm>
            <a:custGeom>
              <a:avLst/>
              <a:gdLst>
                <a:gd name="connsiteX0" fmla="*/ -222 w 2831"/>
                <a:gd name="connsiteY0" fmla="*/ 787 h 1886"/>
                <a:gd name="connsiteX1" fmla="*/ 1664 w 2831"/>
                <a:gd name="connsiteY1" fmla="*/ 787 h 1886"/>
                <a:gd name="connsiteX2" fmla="*/ -1167 w 2831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886">
                  <a:moveTo>
                    <a:pt x="-222" y="787"/>
                  </a:moveTo>
                  <a:cubicBezTo>
                    <a:pt x="1192" y="787"/>
                    <a:pt x="-222" y="787"/>
                    <a:pt x="1664" y="787"/>
                  </a:cubicBezTo>
                  <a:cubicBezTo>
                    <a:pt x="956" y="-158"/>
                    <a:pt x="14" y="-6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4" name="Полилиния: фигура 2893">
              <a:extLst>
                <a:ext uri="{FF2B5EF4-FFF2-40B4-BE49-F238E27FC236}">
                  <a16:creationId xmlns:a16="http://schemas.microsoft.com/office/drawing/2014/main" id="{15BDE70D-8A5D-E43D-5239-8C2356BF0856}"/>
                </a:ext>
              </a:extLst>
            </p:cNvPr>
            <p:cNvSpPr/>
            <p:nvPr/>
          </p:nvSpPr>
          <p:spPr>
            <a:xfrm>
              <a:off x="3087444" y="4813499"/>
              <a:ext cx="2276" cy="1048"/>
            </a:xfrm>
            <a:custGeom>
              <a:avLst/>
              <a:gdLst>
                <a:gd name="connsiteX0" fmla="*/ -899 w 2276"/>
                <a:gd name="connsiteY0" fmla="*/ -52 h 1048"/>
                <a:gd name="connsiteX1" fmla="*/ 755 w 2276"/>
                <a:gd name="connsiteY1" fmla="*/ -52 h 1048"/>
                <a:gd name="connsiteX2" fmla="*/ -899 w 2276"/>
                <a:gd name="connsiteY2" fmla="*/ -5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6" h="1048">
                  <a:moveTo>
                    <a:pt x="-899" y="-52"/>
                  </a:moveTo>
                  <a:cubicBezTo>
                    <a:pt x="518" y="-52"/>
                    <a:pt x="-899" y="-52"/>
                    <a:pt x="755" y="-52"/>
                  </a:cubicBezTo>
                  <a:cubicBezTo>
                    <a:pt x="2405" y="-52"/>
                    <a:pt x="-2313" y="-2411"/>
                    <a:pt x="-899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5" name="Полилиния: фигура 2894">
              <a:extLst>
                <a:ext uri="{FF2B5EF4-FFF2-40B4-BE49-F238E27FC236}">
                  <a16:creationId xmlns:a16="http://schemas.microsoft.com/office/drawing/2014/main" id="{9F7FD55C-E6D9-0EB1-0B20-C6D1EFE38E90}"/>
                </a:ext>
              </a:extLst>
            </p:cNvPr>
            <p:cNvSpPr/>
            <p:nvPr/>
          </p:nvSpPr>
          <p:spPr>
            <a:xfrm>
              <a:off x="3077331" y="4805580"/>
              <a:ext cx="5426" cy="3303"/>
            </a:xfrm>
            <a:custGeom>
              <a:avLst/>
              <a:gdLst>
                <a:gd name="connsiteX0" fmla="*/ 1428 w 5426"/>
                <a:gd name="connsiteY0" fmla="*/ 1495 h 3303"/>
                <a:gd name="connsiteX1" fmla="*/ 1428 w 5426"/>
                <a:gd name="connsiteY1" fmla="*/ 1495 h 3303"/>
                <a:gd name="connsiteX2" fmla="*/ 4260 w 5426"/>
                <a:gd name="connsiteY2" fmla="*/ 1495 h 3303"/>
                <a:gd name="connsiteX3" fmla="*/ 1192 w 5426"/>
                <a:gd name="connsiteY3" fmla="*/ -1100 h 3303"/>
                <a:gd name="connsiteX4" fmla="*/ 1192 w 5426"/>
                <a:gd name="connsiteY4" fmla="*/ 81 h 3303"/>
                <a:gd name="connsiteX5" fmla="*/ -931 w 5426"/>
                <a:gd name="connsiteY5" fmla="*/ 81 h 3303"/>
                <a:gd name="connsiteX6" fmla="*/ 956 w 5426"/>
                <a:gd name="connsiteY6" fmla="*/ 2204 h 3303"/>
                <a:gd name="connsiteX7" fmla="*/ -1167 w 5426"/>
                <a:gd name="connsiteY7" fmla="*/ 2204 h 3303"/>
                <a:gd name="connsiteX8" fmla="*/ 1428 w 5426"/>
                <a:gd name="connsiteY8" fmla="*/ 1495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26" h="3303">
                  <a:moveTo>
                    <a:pt x="1428" y="1495"/>
                  </a:moveTo>
                  <a:lnTo>
                    <a:pt x="1428" y="1495"/>
                  </a:lnTo>
                  <a:cubicBezTo>
                    <a:pt x="3551" y="1495"/>
                    <a:pt x="1428" y="1495"/>
                    <a:pt x="4260" y="1495"/>
                  </a:cubicBezTo>
                  <a:cubicBezTo>
                    <a:pt x="3315" y="550"/>
                    <a:pt x="2373" y="-392"/>
                    <a:pt x="1192" y="-1100"/>
                  </a:cubicBezTo>
                  <a:cubicBezTo>
                    <a:pt x="1192" y="-1100"/>
                    <a:pt x="1192" y="-1100"/>
                    <a:pt x="1192" y="81"/>
                  </a:cubicBezTo>
                  <a:cubicBezTo>
                    <a:pt x="1192" y="1259"/>
                    <a:pt x="-695" y="-1100"/>
                    <a:pt x="-931" y="81"/>
                  </a:cubicBezTo>
                  <a:cubicBezTo>
                    <a:pt x="-1167" y="1259"/>
                    <a:pt x="-931" y="1259"/>
                    <a:pt x="956" y="2204"/>
                  </a:cubicBezTo>
                  <a:lnTo>
                    <a:pt x="-1167" y="2204"/>
                  </a:lnTo>
                  <a:cubicBezTo>
                    <a:pt x="-1167" y="2204"/>
                    <a:pt x="1192" y="787"/>
                    <a:pt x="1428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6" name="Полилиния: фигура 2895">
              <a:extLst>
                <a:ext uri="{FF2B5EF4-FFF2-40B4-BE49-F238E27FC236}">
                  <a16:creationId xmlns:a16="http://schemas.microsoft.com/office/drawing/2014/main" id="{BCFA5353-5BD1-22AB-93FF-9AF231DF20DA}"/>
                </a:ext>
              </a:extLst>
            </p:cNvPr>
            <p:cNvSpPr/>
            <p:nvPr/>
          </p:nvSpPr>
          <p:spPr>
            <a:xfrm>
              <a:off x="3140570" y="4834605"/>
              <a:ext cx="4012" cy="1889"/>
            </a:xfrm>
            <a:custGeom>
              <a:avLst/>
              <a:gdLst>
                <a:gd name="connsiteX0" fmla="*/ 250 w 4012"/>
                <a:gd name="connsiteY0" fmla="*/ 81 h 1889"/>
                <a:gd name="connsiteX1" fmla="*/ 250 w 4012"/>
                <a:gd name="connsiteY1" fmla="*/ -1100 h 1889"/>
                <a:gd name="connsiteX2" fmla="*/ -1167 w 4012"/>
                <a:gd name="connsiteY2" fmla="*/ -1100 h 1889"/>
                <a:gd name="connsiteX3" fmla="*/ 959 w 4012"/>
                <a:gd name="connsiteY3" fmla="*/ 789 h 1889"/>
                <a:gd name="connsiteX4" fmla="*/ 2845 w 4012"/>
                <a:gd name="connsiteY4" fmla="*/ 789 h 1889"/>
                <a:gd name="connsiteX5" fmla="*/ 250 w 4012"/>
                <a:gd name="connsiteY5" fmla="*/ 81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2" h="1889">
                  <a:moveTo>
                    <a:pt x="250" y="81"/>
                  </a:moveTo>
                  <a:cubicBezTo>
                    <a:pt x="250" y="81"/>
                    <a:pt x="250" y="-1100"/>
                    <a:pt x="250" y="-1100"/>
                  </a:cubicBezTo>
                  <a:cubicBezTo>
                    <a:pt x="250" y="-1100"/>
                    <a:pt x="250" y="-1100"/>
                    <a:pt x="-1167" y="-1100"/>
                  </a:cubicBezTo>
                  <a:cubicBezTo>
                    <a:pt x="-459" y="-392"/>
                    <a:pt x="250" y="317"/>
                    <a:pt x="959" y="789"/>
                  </a:cubicBezTo>
                  <a:lnTo>
                    <a:pt x="2845" y="789"/>
                  </a:lnTo>
                  <a:cubicBezTo>
                    <a:pt x="2845" y="789"/>
                    <a:pt x="250" y="-155"/>
                    <a:pt x="25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7" name="Полилиния: фигура 2896">
              <a:extLst>
                <a:ext uri="{FF2B5EF4-FFF2-40B4-BE49-F238E27FC236}">
                  <a16:creationId xmlns:a16="http://schemas.microsoft.com/office/drawing/2014/main" id="{FEBC5CCC-D507-9FA5-73EB-E3DA060DE2F7}"/>
                </a:ext>
              </a:extLst>
            </p:cNvPr>
            <p:cNvSpPr/>
            <p:nvPr/>
          </p:nvSpPr>
          <p:spPr>
            <a:xfrm>
              <a:off x="3045771" y="4788717"/>
              <a:ext cx="1988" cy="1446"/>
            </a:xfrm>
            <a:custGeom>
              <a:avLst/>
              <a:gdLst>
                <a:gd name="connsiteX0" fmla="*/ -990 w 1988"/>
                <a:gd name="connsiteY0" fmla="*/ -284 h 1446"/>
                <a:gd name="connsiteX1" fmla="*/ 424 w 1988"/>
                <a:gd name="connsiteY1" fmla="*/ -284 h 1446"/>
                <a:gd name="connsiteX2" fmla="*/ -990 w 1988"/>
                <a:gd name="connsiteY2" fmla="*/ -284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8" h="1446">
                  <a:moveTo>
                    <a:pt x="-990" y="-284"/>
                  </a:moveTo>
                  <a:cubicBezTo>
                    <a:pt x="-990" y="-284"/>
                    <a:pt x="1842" y="1133"/>
                    <a:pt x="424" y="-284"/>
                  </a:cubicBezTo>
                  <a:cubicBezTo>
                    <a:pt x="-990" y="-1698"/>
                    <a:pt x="-1462" y="-990"/>
                    <a:pt x="-990" y="-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8" name="Полилиния: фигура 2897">
              <a:extLst>
                <a:ext uri="{FF2B5EF4-FFF2-40B4-BE49-F238E27FC236}">
                  <a16:creationId xmlns:a16="http://schemas.microsoft.com/office/drawing/2014/main" id="{06BBF9F7-5E2D-E0FD-3DCE-17E103CE40A9}"/>
                </a:ext>
              </a:extLst>
            </p:cNvPr>
            <p:cNvSpPr/>
            <p:nvPr/>
          </p:nvSpPr>
          <p:spPr>
            <a:xfrm>
              <a:off x="3042986" y="4787882"/>
              <a:ext cx="1669" cy="104"/>
            </a:xfrm>
            <a:custGeom>
              <a:avLst/>
              <a:gdLst>
                <a:gd name="connsiteX0" fmla="*/ -568 w 1669"/>
                <a:gd name="connsiteY0" fmla="*/ -1100 h 104"/>
                <a:gd name="connsiteX1" fmla="*/ -568 w 1669"/>
                <a:gd name="connsiteY1" fmla="*/ -1100 h 104"/>
                <a:gd name="connsiteX2" fmla="*/ -568 w 1669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9" h="104">
                  <a:moveTo>
                    <a:pt x="-568" y="-1100"/>
                  </a:moveTo>
                  <a:cubicBezTo>
                    <a:pt x="613" y="-1100"/>
                    <a:pt x="1086" y="-1100"/>
                    <a:pt x="-568" y="-1100"/>
                  </a:cubicBezTo>
                  <a:cubicBezTo>
                    <a:pt x="-2218" y="-1100"/>
                    <a:pt x="141" y="-864"/>
                    <a:pt x="-5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99" name="Полилиния: фигура 2898">
              <a:extLst>
                <a:ext uri="{FF2B5EF4-FFF2-40B4-BE49-F238E27FC236}">
                  <a16:creationId xmlns:a16="http://schemas.microsoft.com/office/drawing/2014/main" id="{2CCAC9BB-EDF3-BFBC-1FBD-99560021CBC4}"/>
                </a:ext>
              </a:extLst>
            </p:cNvPr>
            <p:cNvSpPr/>
            <p:nvPr/>
          </p:nvSpPr>
          <p:spPr>
            <a:xfrm>
              <a:off x="3045475" y="4787174"/>
              <a:ext cx="2122" cy="1889"/>
            </a:xfrm>
            <a:custGeom>
              <a:avLst/>
              <a:gdLst>
                <a:gd name="connsiteX0" fmla="*/ 956 w 2122"/>
                <a:gd name="connsiteY0" fmla="*/ 789 h 1889"/>
                <a:gd name="connsiteX1" fmla="*/ -1167 w 2122"/>
                <a:gd name="connsiteY1" fmla="*/ -1100 h 1889"/>
                <a:gd name="connsiteX2" fmla="*/ -1167 w 2122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889">
                  <a:moveTo>
                    <a:pt x="956" y="789"/>
                  </a:moveTo>
                  <a:cubicBezTo>
                    <a:pt x="247" y="81"/>
                    <a:pt x="-461" y="-628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0" name="Полилиния: фигура 2899">
              <a:extLst>
                <a:ext uri="{FF2B5EF4-FFF2-40B4-BE49-F238E27FC236}">
                  <a16:creationId xmlns:a16="http://schemas.microsoft.com/office/drawing/2014/main" id="{8A9EE502-05D8-47F0-E2ED-A8DEC9318F0D}"/>
                </a:ext>
              </a:extLst>
            </p:cNvPr>
            <p:cNvSpPr/>
            <p:nvPr/>
          </p:nvSpPr>
          <p:spPr>
            <a:xfrm>
              <a:off x="3141988" y="4834395"/>
              <a:ext cx="3019" cy="839"/>
            </a:xfrm>
            <a:custGeom>
              <a:avLst/>
              <a:gdLst>
                <a:gd name="connsiteX0" fmla="*/ -1167 w 3019"/>
                <a:gd name="connsiteY0" fmla="*/ -890 h 839"/>
                <a:gd name="connsiteX1" fmla="*/ 1192 w 3019"/>
                <a:gd name="connsiteY1" fmla="*/ -890 h 839"/>
                <a:gd name="connsiteX2" fmla="*/ -1167 w 3019"/>
                <a:gd name="connsiteY2" fmla="*/ -89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9" h="839">
                  <a:moveTo>
                    <a:pt x="-1167" y="-890"/>
                  </a:moveTo>
                  <a:cubicBezTo>
                    <a:pt x="956" y="527"/>
                    <a:pt x="-1167" y="-890"/>
                    <a:pt x="1192" y="-890"/>
                  </a:cubicBezTo>
                  <a:cubicBezTo>
                    <a:pt x="3551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1" name="Полилиния: фигура 2900">
              <a:extLst>
                <a:ext uri="{FF2B5EF4-FFF2-40B4-BE49-F238E27FC236}">
                  <a16:creationId xmlns:a16="http://schemas.microsoft.com/office/drawing/2014/main" id="{09820F70-3B9D-4E51-68B4-AD41F178AA9F}"/>
                </a:ext>
              </a:extLst>
            </p:cNvPr>
            <p:cNvSpPr/>
            <p:nvPr/>
          </p:nvSpPr>
          <p:spPr>
            <a:xfrm>
              <a:off x="3021903" y="4771448"/>
              <a:ext cx="2097" cy="3221"/>
            </a:xfrm>
            <a:custGeom>
              <a:avLst/>
              <a:gdLst>
                <a:gd name="connsiteX0" fmla="*/ 930 w 2097"/>
                <a:gd name="connsiteY0" fmla="*/ 2122 h 3221"/>
                <a:gd name="connsiteX1" fmla="*/ -487 w 2097"/>
                <a:gd name="connsiteY1" fmla="*/ -240 h 3221"/>
                <a:gd name="connsiteX2" fmla="*/ 930 w 2097"/>
                <a:gd name="connsiteY2" fmla="*/ 2122 h 3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" h="3221">
                  <a:moveTo>
                    <a:pt x="930" y="2122"/>
                  </a:moveTo>
                  <a:cubicBezTo>
                    <a:pt x="930" y="2122"/>
                    <a:pt x="930" y="2122"/>
                    <a:pt x="-487" y="-240"/>
                  </a:cubicBezTo>
                  <a:cubicBezTo>
                    <a:pt x="-1901" y="-2600"/>
                    <a:pt x="-956" y="468"/>
                    <a:pt x="930" y="21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2" name="Полилиния: фигура 2901">
              <a:extLst>
                <a:ext uri="{FF2B5EF4-FFF2-40B4-BE49-F238E27FC236}">
                  <a16:creationId xmlns:a16="http://schemas.microsoft.com/office/drawing/2014/main" id="{A7289EF3-919E-9EA5-70DB-DC34659B55B2}"/>
                </a:ext>
              </a:extLst>
            </p:cNvPr>
            <p:cNvSpPr/>
            <p:nvPr/>
          </p:nvSpPr>
          <p:spPr>
            <a:xfrm>
              <a:off x="3144862" y="4832928"/>
              <a:ext cx="2428" cy="1802"/>
            </a:xfrm>
            <a:custGeom>
              <a:avLst/>
              <a:gdLst>
                <a:gd name="connsiteX0" fmla="*/ 913 w 2428"/>
                <a:gd name="connsiteY0" fmla="*/ -365 h 1802"/>
                <a:gd name="connsiteX1" fmla="*/ -974 w 2428"/>
                <a:gd name="connsiteY1" fmla="*/ -365 h 1802"/>
                <a:gd name="connsiteX2" fmla="*/ 913 w 2428"/>
                <a:gd name="connsiteY2" fmla="*/ -365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28" h="1802">
                  <a:moveTo>
                    <a:pt x="913" y="-365"/>
                  </a:moveTo>
                  <a:cubicBezTo>
                    <a:pt x="913" y="-365"/>
                    <a:pt x="-1919" y="-2019"/>
                    <a:pt x="-974" y="-365"/>
                  </a:cubicBezTo>
                  <a:cubicBezTo>
                    <a:pt x="-29" y="1285"/>
                    <a:pt x="2094" y="813"/>
                    <a:pt x="913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3" name="Полилиния: фигура 2902">
              <a:extLst>
                <a:ext uri="{FF2B5EF4-FFF2-40B4-BE49-F238E27FC236}">
                  <a16:creationId xmlns:a16="http://schemas.microsoft.com/office/drawing/2014/main" id="{519D8A1A-927C-B41D-B130-81BFDB2A795E}"/>
                </a:ext>
              </a:extLst>
            </p:cNvPr>
            <p:cNvSpPr/>
            <p:nvPr/>
          </p:nvSpPr>
          <p:spPr>
            <a:xfrm>
              <a:off x="3060463" y="4791423"/>
              <a:ext cx="848" cy="1650"/>
            </a:xfrm>
            <a:custGeom>
              <a:avLst/>
              <a:gdLst>
                <a:gd name="connsiteX0" fmla="*/ -1052 w 848"/>
                <a:gd name="connsiteY0" fmla="*/ 550 h 1650"/>
                <a:gd name="connsiteX1" fmla="*/ -1052 w 848"/>
                <a:gd name="connsiteY1" fmla="*/ -1100 h 1650"/>
                <a:gd name="connsiteX2" fmla="*/ -1052 w 848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8" h="1650">
                  <a:moveTo>
                    <a:pt x="-1052" y="550"/>
                  </a:moveTo>
                  <a:cubicBezTo>
                    <a:pt x="599" y="550"/>
                    <a:pt x="-1052" y="550"/>
                    <a:pt x="-1052" y="-1100"/>
                  </a:cubicBezTo>
                  <a:cubicBezTo>
                    <a:pt x="-346" y="314"/>
                    <a:pt x="-1524" y="-155"/>
                    <a:pt x="-105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4" name="Полилиния: фигура 2903">
              <a:extLst>
                <a:ext uri="{FF2B5EF4-FFF2-40B4-BE49-F238E27FC236}">
                  <a16:creationId xmlns:a16="http://schemas.microsoft.com/office/drawing/2014/main" id="{D9A9C5E1-C5DD-6BDD-D632-DE3D5B9FA029}"/>
                </a:ext>
              </a:extLst>
            </p:cNvPr>
            <p:cNvSpPr/>
            <p:nvPr/>
          </p:nvSpPr>
          <p:spPr>
            <a:xfrm>
              <a:off x="3084873" y="4803948"/>
              <a:ext cx="2940" cy="1684"/>
            </a:xfrm>
            <a:custGeom>
              <a:avLst/>
              <a:gdLst>
                <a:gd name="connsiteX0" fmla="*/ 258 w 2940"/>
                <a:gd name="connsiteY0" fmla="*/ 60 h 1684"/>
                <a:gd name="connsiteX1" fmla="*/ 258 w 2940"/>
                <a:gd name="connsiteY1" fmla="*/ 60 h 1684"/>
                <a:gd name="connsiteX2" fmla="*/ -923 w 2940"/>
                <a:gd name="connsiteY2" fmla="*/ 60 h 1684"/>
                <a:gd name="connsiteX3" fmla="*/ 258 w 2940"/>
                <a:gd name="connsiteY3" fmla="*/ 60 h 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0" h="1684">
                  <a:moveTo>
                    <a:pt x="258" y="60"/>
                  </a:moveTo>
                  <a:cubicBezTo>
                    <a:pt x="1908" y="1241"/>
                    <a:pt x="2617" y="60"/>
                    <a:pt x="258" y="60"/>
                  </a:cubicBezTo>
                  <a:cubicBezTo>
                    <a:pt x="-215" y="296"/>
                    <a:pt x="-451" y="296"/>
                    <a:pt x="-923" y="60"/>
                  </a:cubicBezTo>
                  <a:cubicBezTo>
                    <a:pt x="-2101" y="-2772"/>
                    <a:pt x="1436" y="532"/>
                    <a:pt x="258" y="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5" name="Полилиния: фигура 2904">
              <a:extLst>
                <a:ext uri="{FF2B5EF4-FFF2-40B4-BE49-F238E27FC236}">
                  <a16:creationId xmlns:a16="http://schemas.microsoft.com/office/drawing/2014/main" id="{CC9CC6D8-0B7E-9400-F164-899A79DC3FC5}"/>
                </a:ext>
              </a:extLst>
            </p:cNvPr>
            <p:cNvSpPr/>
            <p:nvPr/>
          </p:nvSpPr>
          <p:spPr>
            <a:xfrm>
              <a:off x="3037167" y="4779335"/>
              <a:ext cx="2067" cy="524"/>
            </a:xfrm>
            <a:custGeom>
              <a:avLst/>
              <a:gdLst>
                <a:gd name="connsiteX0" fmla="*/ -884 w 2067"/>
                <a:gd name="connsiteY0" fmla="*/ -575 h 524"/>
                <a:gd name="connsiteX1" fmla="*/ 533 w 2067"/>
                <a:gd name="connsiteY1" fmla="*/ -575 h 524"/>
                <a:gd name="connsiteX2" fmla="*/ -884 w 2067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7" h="524">
                  <a:moveTo>
                    <a:pt x="-884" y="-575"/>
                  </a:moveTo>
                  <a:cubicBezTo>
                    <a:pt x="1006" y="-575"/>
                    <a:pt x="1242" y="-575"/>
                    <a:pt x="533" y="-575"/>
                  </a:cubicBezTo>
                  <a:cubicBezTo>
                    <a:pt x="-175" y="-575"/>
                    <a:pt x="-1826" y="-1756"/>
                    <a:pt x="-884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6" name="Полилиния: фигура 2905">
              <a:extLst>
                <a:ext uri="{FF2B5EF4-FFF2-40B4-BE49-F238E27FC236}">
                  <a16:creationId xmlns:a16="http://schemas.microsoft.com/office/drawing/2014/main" id="{6CDCB45C-6A59-84EE-6598-741879F7E51C}"/>
                </a:ext>
              </a:extLst>
            </p:cNvPr>
            <p:cNvSpPr/>
            <p:nvPr/>
          </p:nvSpPr>
          <p:spPr>
            <a:xfrm>
              <a:off x="3147366" y="4830197"/>
              <a:ext cx="2566" cy="2992"/>
            </a:xfrm>
            <a:custGeom>
              <a:avLst/>
              <a:gdLst>
                <a:gd name="connsiteX0" fmla="*/ 771 w 2566"/>
                <a:gd name="connsiteY0" fmla="*/ 1893 h 2992"/>
                <a:gd name="connsiteX1" fmla="*/ 771 w 2566"/>
                <a:gd name="connsiteY1" fmla="*/ 1893 h 2992"/>
                <a:gd name="connsiteX2" fmla="*/ 771 w 2566"/>
                <a:gd name="connsiteY2" fmla="*/ 3 h 2992"/>
                <a:gd name="connsiteX3" fmla="*/ 771 w 2566"/>
                <a:gd name="connsiteY3" fmla="*/ 1893 h 2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" h="2992">
                  <a:moveTo>
                    <a:pt x="771" y="1893"/>
                  </a:moveTo>
                  <a:lnTo>
                    <a:pt x="771" y="1893"/>
                  </a:lnTo>
                  <a:cubicBezTo>
                    <a:pt x="771" y="475"/>
                    <a:pt x="2185" y="1893"/>
                    <a:pt x="771" y="3"/>
                  </a:cubicBezTo>
                  <a:cubicBezTo>
                    <a:pt x="-647" y="-1884"/>
                    <a:pt x="-2770" y="-1411"/>
                    <a:pt x="771" y="18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7" name="Полилиния: фигура 2906">
              <a:extLst>
                <a:ext uri="{FF2B5EF4-FFF2-40B4-BE49-F238E27FC236}">
                  <a16:creationId xmlns:a16="http://schemas.microsoft.com/office/drawing/2014/main" id="{79BC8B8D-1966-4892-51AE-E2DFDD162FD1}"/>
                </a:ext>
              </a:extLst>
            </p:cNvPr>
            <p:cNvSpPr/>
            <p:nvPr/>
          </p:nvSpPr>
          <p:spPr>
            <a:xfrm>
              <a:off x="3064824" y="4790950"/>
              <a:ext cx="734" cy="23597"/>
            </a:xfrm>
            <a:custGeom>
              <a:avLst/>
              <a:gdLst>
                <a:gd name="connsiteX0" fmla="*/ -1167 w 734"/>
                <a:gd name="connsiteY0" fmla="*/ -1100 h 23597"/>
                <a:gd name="connsiteX1" fmla="*/ -1167 w 734"/>
                <a:gd name="connsiteY1" fmla="*/ -1100 h 23597"/>
                <a:gd name="connsiteX2" fmla="*/ -1167 w 73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3597">
                  <a:moveTo>
                    <a:pt x="-1167" y="-1100"/>
                  </a:moveTo>
                  <a:cubicBezTo>
                    <a:pt x="486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8" name="Полилиния: фигура 2907">
              <a:extLst>
                <a:ext uri="{FF2B5EF4-FFF2-40B4-BE49-F238E27FC236}">
                  <a16:creationId xmlns:a16="http://schemas.microsoft.com/office/drawing/2014/main" id="{919C9BC3-7438-CAAC-BB30-C5370DB881B0}"/>
                </a:ext>
              </a:extLst>
            </p:cNvPr>
            <p:cNvSpPr/>
            <p:nvPr/>
          </p:nvSpPr>
          <p:spPr>
            <a:xfrm>
              <a:off x="3150482" y="4829151"/>
              <a:ext cx="2386" cy="2385"/>
            </a:xfrm>
            <a:custGeom>
              <a:avLst/>
              <a:gdLst>
                <a:gd name="connsiteX0" fmla="*/ -1167 w 2386"/>
                <a:gd name="connsiteY0" fmla="*/ 1285 h 2385"/>
                <a:gd name="connsiteX1" fmla="*/ 486 w 2386"/>
                <a:gd name="connsiteY1" fmla="*/ 1285 h 2385"/>
                <a:gd name="connsiteX2" fmla="*/ 486 w 2386"/>
                <a:gd name="connsiteY2" fmla="*/ -365 h 2385"/>
                <a:gd name="connsiteX3" fmla="*/ 486 w 2386"/>
                <a:gd name="connsiteY3" fmla="*/ -365 h 2385"/>
                <a:gd name="connsiteX4" fmla="*/ -1167 w 2386"/>
                <a:gd name="connsiteY4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6" h="2385">
                  <a:moveTo>
                    <a:pt x="-1167" y="1285"/>
                  </a:moveTo>
                  <a:cubicBezTo>
                    <a:pt x="-1167" y="1285"/>
                    <a:pt x="-1167" y="1285"/>
                    <a:pt x="486" y="1285"/>
                  </a:cubicBezTo>
                  <a:cubicBezTo>
                    <a:pt x="2137" y="1285"/>
                    <a:pt x="486" y="1285"/>
                    <a:pt x="486" y="-365"/>
                  </a:cubicBezTo>
                  <a:cubicBezTo>
                    <a:pt x="486" y="-2019"/>
                    <a:pt x="486" y="-365"/>
                    <a:pt x="486" y="-365"/>
                  </a:cubicBezTo>
                  <a:cubicBezTo>
                    <a:pt x="486" y="-365"/>
                    <a:pt x="-695" y="1285"/>
                    <a:pt x="-1167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09" name="Полилиния: фигура 2908">
              <a:extLst>
                <a:ext uri="{FF2B5EF4-FFF2-40B4-BE49-F238E27FC236}">
                  <a16:creationId xmlns:a16="http://schemas.microsoft.com/office/drawing/2014/main" id="{BA90FD2C-296C-84D6-22BD-D05BECCAAA34}"/>
                </a:ext>
              </a:extLst>
            </p:cNvPr>
            <p:cNvSpPr/>
            <p:nvPr/>
          </p:nvSpPr>
          <p:spPr>
            <a:xfrm>
              <a:off x="3150955" y="4828941"/>
              <a:ext cx="3768" cy="2962"/>
            </a:xfrm>
            <a:custGeom>
              <a:avLst/>
              <a:gdLst>
                <a:gd name="connsiteX0" fmla="*/ -222 w 3768"/>
                <a:gd name="connsiteY0" fmla="*/ 1023 h 2962"/>
                <a:gd name="connsiteX1" fmla="*/ 2373 w 3768"/>
                <a:gd name="connsiteY1" fmla="*/ 1023 h 2962"/>
                <a:gd name="connsiteX2" fmla="*/ -1167 w 3768"/>
                <a:gd name="connsiteY2" fmla="*/ -1100 h 2962"/>
                <a:gd name="connsiteX3" fmla="*/ -222 w 3768"/>
                <a:gd name="connsiteY3" fmla="*/ 1023 h 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8" h="2962">
                  <a:moveTo>
                    <a:pt x="-222" y="1023"/>
                  </a:moveTo>
                  <a:cubicBezTo>
                    <a:pt x="-222" y="1023"/>
                    <a:pt x="3551" y="2912"/>
                    <a:pt x="2373" y="1023"/>
                  </a:cubicBezTo>
                  <a:cubicBezTo>
                    <a:pt x="1192" y="-864"/>
                    <a:pt x="247" y="-628"/>
                    <a:pt x="-1167" y="-1100"/>
                  </a:cubicBezTo>
                  <a:cubicBezTo>
                    <a:pt x="1192" y="1023"/>
                    <a:pt x="-1167" y="81"/>
                    <a:pt x="-22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0" name="Полилиния: фигура 2909">
              <a:extLst>
                <a:ext uri="{FF2B5EF4-FFF2-40B4-BE49-F238E27FC236}">
                  <a16:creationId xmlns:a16="http://schemas.microsoft.com/office/drawing/2014/main" id="{FD3264F4-E82F-2E7D-D429-F32D12331791}"/>
                </a:ext>
              </a:extLst>
            </p:cNvPr>
            <p:cNvSpPr/>
            <p:nvPr/>
          </p:nvSpPr>
          <p:spPr>
            <a:xfrm>
              <a:off x="3049016" y="4778679"/>
              <a:ext cx="1886" cy="2122"/>
            </a:xfrm>
            <a:custGeom>
              <a:avLst/>
              <a:gdLst>
                <a:gd name="connsiteX0" fmla="*/ 720 w 1886"/>
                <a:gd name="connsiteY0" fmla="*/ 1023 h 2122"/>
                <a:gd name="connsiteX1" fmla="*/ -1167 w 1886"/>
                <a:gd name="connsiteY1" fmla="*/ -1100 h 2122"/>
                <a:gd name="connsiteX2" fmla="*/ 720 w 1886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122">
                  <a:moveTo>
                    <a:pt x="720" y="1023"/>
                  </a:moveTo>
                  <a:cubicBezTo>
                    <a:pt x="720" y="1023"/>
                    <a:pt x="720" y="1023"/>
                    <a:pt x="-1167" y="-1100"/>
                  </a:cubicBezTo>
                  <a:cubicBezTo>
                    <a:pt x="-698" y="-155"/>
                    <a:pt x="11" y="553"/>
                    <a:pt x="72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1" name="Полилиния: фигура 2910">
              <a:extLst>
                <a:ext uri="{FF2B5EF4-FFF2-40B4-BE49-F238E27FC236}">
                  <a16:creationId xmlns:a16="http://schemas.microsoft.com/office/drawing/2014/main" id="{8B7A97BB-EB33-D95E-53C7-3D48D363272A}"/>
                </a:ext>
              </a:extLst>
            </p:cNvPr>
            <p:cNvSpPr/>
            <p:nvPr/>
          </p:nvSpPr>
          <p:spPr>
            <a:xfrm>
              <a:off x="3154194" y="4828056"/>
              <a:ext cx="3840" cy="2772"/>
            </a:xfrm>
            <a:custGeom>
              <a:avLst/>
              <a:gdLst>
                <a:gd name="connsiteX0" fmla="*/ -1103 w 3840"/>
                <a:gd name="connsiteY0" fmla="*/ -214 h 2772"/>
                <a:gd name="connsiteX1" fmla="*/ 548 w 3840"/>
                <a:gd name="connsiteY1" fmla="*/ -214 h 2772"/>
                <a:gd name="connsiteX2" fmla="*/ 2673 w 3840"/>
                <a:gd name="connsiteY2" fmla="*/ 1672 h 2772"/>
                <a:gd name="connsiteX3" fmla="*/ 2673 w 3840"/>
                <a:gd name="connsiteY3" fmla="*/ -923 h 2772"/>
                <a:gd name="connsiteX4" fmla="*/ 311 w 3840"/>
                <a:gd name="connsiteY4" fmla="*/ -923 h 2772"/>
                <a:gd name="connsiteX5" fmla="*/ 1965 w 3840"/>
                <a:gd name="connsiteY5" fmla="*/ -923 h 2772"/>
                <a:gd name="connsiteX6" fmla="*/ -1103 w 3840"/>
                <a:gd name="connsiteY6" fmla="*/ -214 h 2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0" h="2772">
                  <a:moveTo>
                    <a:pt x="-1103" y="-214"/>
                  </a:moveTo>
                  <a:cubicBezTo>
                    <a:pt x="784" y="-214"/>
                    <a:pt x="-1103" y="-214"/>
                    <a:pt x="548" y="-214"/>
                  </a:cubicBezTo>
                  <a:lnTo>
                    <a:pt x="2673" y="1672"/>
                  </a:lnTo>
                  <a:cubicBezTo>
                    <a:pt x="2673" y="1672"/>
                    <a:pt x="548" y="-687"/>
                    <a:pt x="2673" y="-923"/>
                  </a:cubicBezTo>
                  <a:cubicBezTo>
                    <a:pt x="1965" y="-1159"/>
                    <a:pt x="1020" y="-1159"/>
                    <a:pt x="311" y="-923"/>
                  </a:cubicBezTo>
                  <a:cubicBezTo>
                    <a:pt x="311" y="-923"/>
                    <a:pt x="311" y="-923"/>
                    <a:pt x="1965" y="-923"/>
                  </a:cubicBezTo>
                  <a:cubicBezTo>
                    <a:pt x="3615" y="-923"/>
                    <a:pt x="-1812" y="-1629"/>
                    <a:pt x="-1103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2" name="Полилиния: фигура 2911">
              <a:extLst>
                <a:ext uri="{FF2B5EF4-FFF2-40B4-BE49-F238E27FC236}">
                  <a16:creationId xmlns:a16="http://schemas.microsoft.com/office/drawing/2014/main" id="{8F5155D8-AE68-5736-BBFB-56AFCC37CD10}"/>
                </a:ext>
              </a:extLst>
            </p:cNvPr>
            <p:cNvSpPr/>
            <p:nvPr/>
          </p:nvSpPr>
          <p:spPr>
            <a:xfrm>
              <a:off x="3100666" y="4799451"/>
              <a:ext cx="734" cy="2588"/>
            </a:xfrm>
            <a:custGeom>
              <a:avLst/>
              <a:gdLst>
                <a:gd name="connsiteX0" fmla="*/ -432 w 734"/>
                <a:gd name="connsiteY0" fmla="*/ 1489 h 2588"/>
                <a:gd name="connsiteX1" fmla="*/ -432 w 734"/>
                <a:gd name="connsiteY1" fmla="*/ -398 h 2588"/>
                <a:gd name="connsiteX2" fmla="*/ -432 w 734"/>
                <a:gd name="connsiteY2" fmla="*/ 1489 h 2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588">
                  <a:moveTo>
                    <a:pt x="-432" y="1489"/>
                  </a:moveTo>
                  <a:cubicBezTo>
                    <a:pt x="-432" y="1489"/>
                    <a:pt x="-432" y="1489"/>
                    <a:pt x="-432" y="-398"/>
                  </a:cubicBezTo>
                  <a:cubicBezTo>
                    <a:pt x="-432" y="-2285"/>
                    <a:pt x="-2086" y="74"/>
                    <a:pt x="-432" y="14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3" name="Полилиния: фигура 2912">
              <a:extLst>
                <a:ext uri="{FF2B5EF4-FFF2-40B4-BE49-F238E27FC236}">
                  <a16:creationId xmlns:a16="http://schemas.microsoft.com/office/drawing/2014/main" id="{1CF61CA5-5A75-5F0E-473C-B86A65D10C94}"/>
                </a:ext>
              </a:extLst>
            </p:cNvPr>
            <p:cNvSpPr/>
            <p:nvPr/>
          </p:nvSpPr>
          <p:spPr>
            <a:xfrm>
              <a:off x="3072846" y="4786701"/>
              <a:ext cx="2362" cy="1653"/>
            </a:xfrm>
            <a:custGeom>
              <a:avLst/>
              <a:gdLst>
                <a:gd name="connsiteX0" fmla="*/ -459 w 2362"/>
                <a:gd name="connsiteY0" fmla="*/ 553 h 1653"/>
                <a:gd name="connsiteX1" fmla="*/ 1195 w 2362"/>
                <a:gd name="connsiteY1" fmla="*/ 553 h 1653"/>
                <a:gd name="connsiteX2" fmla="*/ -1167 w 2362"/>
                <a:gd name="connsiteY2" fmla="*/ -1100 h 1653"/>
                <a:gd name="connsiteX3" fmla="*/ -459 w 2362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1653">
                  <a:moveTo>
                    <a:pt x="-459" y="553"/>
                  </a:moveTo>
                  <a:lnTo>
                    <a:pt x="1195" y="553"/>
                  </a:lnTo>
                  <a:lnTo>
                    <a:pt x="-1167" y="-1100"/>
                  </a:lnTo>
                  <a:cubicBezTo>
                    <a:pt x="-1167" y="-1100"/>
                    <a:pt x="-695" y="81"/>
                    <a:pt x="-459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4" name="Полилиния: фигура 2913">
              <a:extLst>
                <a:ext uri="{FF2B5EF4-FFF2-40B4-BE49-F238E27FC236}">
                  <a16:creationId xmlns:a16="http://schemas.microsoft.com/office/drawing/2014/main" id="{7451A1E1-181E-BC22-D301-C81C55F4BD19}"/>
                </a:ext>
              </a:extLst>
            </p:cNvPr>
            <p:cNvSpPr/>
            <p:nvPr/>
          </p:nvSpPr>
          <p:spPr>
            <a:xfrm>
              <a:off x="3082732" y="4784270"/>
              <a:ext cx="734" cy="1962"/>
            </a:xfrm>
            <a:custGeom>
              <a:avLst/>
              <a:gdLst>
                <a:gd name="connsiteX0" fmla="*/ -432 w 734"/>
                <a:gd name="connsiteY0" fmla="*/ 862 h 1962"/>
                <a:gd name="connsiteX1" fmla="*/ -432 w 734"/>
                <a:gd name="connsiteY1" fmla="*/ -555 h 1962"/>
                <a:gd name="connsiteX2" fmla="*/ -432 w 734"/>
                <a:gd name="connsiteY2" fmla="*/ 862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1962">
                  <a:moveTo>
                    <a:pt x="-432" y="862"/>
                  </a:moveTo>
                  <a:cubicBezTo>
                    <a:pt x="-432" y="862"/>
                    <a:pt x="-432" y="862"/>
                    <a:pt x="-432" y="-555"/>
                  </a:cubicBezTo>
                  <a:cubicBezTo>
                    <a:pt x="-432" y="-1969"/>
                    <a:pt x="-2086" y="-319"/>
                    <a:pt x="-432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5" name="Полилиния: фигура 2914">
              <a:extLst>
                <a:ext uri="{FF2B5EF4-FFF2-40B4-BE49-F238E27FC236}">
                  <a16:creationId xmlns:a16="http://schemas.microsoft.com/office/drawing/2014/main" id="{0991E514-1838-30E3-E4FC-D34E5A3489EB}"/>
                </a:ext>
              </a:extLst>
            </p:cNvPr>
            <p:cNvSpPr/>
            <p:nvPr/>
          </p:nvSpPr>
          <p:spPr>
            <a:xfrm>
              <a:off x="3039892" y="4759382"/>
              <a:ext cx="2648" cy="1835"/>
            </a:xfrm>
            <a:custGeom>
              <a:avLst/>
              <a:gdLst>
                <a:gd name="connsiteX0" fmla="*/ -305 w 2648"/>
                <a:gd name="connsiteY0" fmla="*/ 735 h 1835"/>
                <a:gd name="connsiteX1" fmla="*/ 1112 w 2648"/>
                <a:gd name="connsiteY1" fmla="*/ 735 h 1835"/>
                <a:gd name="connsiteX2" fmla="*/ -1011 w 2648"/>
                <a:gd name="connsiteY2" fmla="*/ -679 h 1835"/>
                <a:gd name="connsiteX3" fmla="*/ -305 w 2648"/>
                <a:gd name="connsiteY3" fmla="*/ 735 h 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8" h="1835">
                  <a:moveTo>
                    <a:pt x="-305" y="735"/>
                  </a:moveTo>
                  <a:cubicBezTo>
                    <a:pt x="-305" y="735"/>
                    <a:pt x="-305" y="735"/>
                    <a:pt x="1112" y="735"/>
                  </a:cubicBezTo>
                  <a:cubicBezTo>
                    <a:pt x="2526" y="735"/>
                    <a:pt x="-541" y="735"/>
                    <a:pt x="-1011" y="-679"/>
                  </a:cubicBezTo>
                  <a:cubicBezTo>
                    <a:pt x="-1483" y="-2096"/>
                    <a:pt x="-778" y="499"/>
                    <a:pt x="-305" y="7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6" name="Полилиния: фигура 2915">
              <a:extLst>
                <a:ext uri="{FF2B5EF4-FFF2-40B4-BE49-F238E27FC236}">
                  <a16:creationId xmlns:a16="http://schemas.microsoft.com/office/drawing/2014/main" id="{5626C13B-CC93-033E-CFFF-14AA91E18B3C}"/>
                </a:ext>
              </a:extLst>
            </p:cNvPr>
            <p:cNvSpPr/>
            <p:nvPr/>
          </p:nvSpPr>
          <p:spPr>
            <a:xfrm>
              <a:off x="3018889" y="4748577"/>
              <a:ext cx="629" cy="2258"/>
            </a:xfrm>
            <a:custGeom>
              <a:avLst/>
              <a:gdLst>
                <a:gd name="connsiteX0" fmla="*/ -537 w 629"/>
                <a:gd name="connsiteY0" fmla="*/ 1158 h 2258"/>
                <a:gd name="connsiteX1" fmla="*/ -537 w 629"/>
                <a:gd name="connsiteY1" fmla="*/ -495 h 2258"/>
                <a:gd name="connsiteX2" fmla="*/ -537 w 629"/>
                <a:gd name="connsiteY2" fmla="*/ 1158 h 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258">
                  <a:moveTo>
                    <a:pt x="-537" y="1158"/>
                  </a:moveTo>
                  <a:cubicBezTo>
                    <a:pt x="-537" y="1158"/>
                    <a:pt x="-537" y="1158"/>
                    <a:pt x="-537" y="-495"/>
                  </a:cubicBezTo>
                  <a:cubicBezTo>
                    <a:pt x="-537" y="-2146"/>
                    <a:pt x="-1955" y="-23"/>
                    <a:pt x="-537" y="1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7" name="Полилиния: фигура 2916">
              <a:extLst>
                <a:ext uri="{FF2B5EF4-FFF2-40B4-BE49-F238E27FC236}">
                  <a16:creationId xmlns:a16="http://schemas.microsoft.com/office/drawing/2014/main" id="{ACD8A9C9-51B7-D2F4-FE9F-873D62D2FF25}"/>
                </a:ext>
              </a:extLst>
            </p:cNvPr>
            <p:cNvSpPr/>
            <p:nvPr/>
          </p:nvSpPr>
          <p:spPr>
            <a:xfrm>
              <a:off x="3099933" y="4786991"/>
              <a:ext cx="1940" cy="418"/>
            </a:xfrm>
            <a:custGeom>
              <a:avLst/>
              <a:gdLst>
                <a:gd name="connsiteX0" fmla="*/ -880 w 1940"/>
                <a:gd name="connsiteY0" fmla="*/ -682 h 418"/>
                <a:gd name="connsiteX1" fmla="*/ 773 w 1940"/>
                <a:gd name="connsiteY1" fmla="*/ -682 h 418"/>
                <a:gd name="connsiteX2" fmla="*/ 773 w 1940"/>
                <a:gd name="connsiteY2" fmla="*/ -682 h 418"/>
                <a:gd name="connsiteX3" fmla="*/ -880 w 1940"/>
                <a:gd name="connsiteY3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0" h="418">
                  <a:moveTo>
                    <a:pt x="-880" y="-682"/>
                  </a:moveTo>
                  <a:lnTo>
                    <a:pt x="773" y="-682"/>
                  </a:lnTo>
                  <a:lnTo>
                    <a:pt x="773" y="-682"/>
                  </a:lnTo>
                  <a:cubicBezTo>
                    <a:pt x="773" y="-682"/>
                    <a:pt x="-2058" y="-1623"/>
                    <a:pt x="-880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8" name="Полилиния: фигура 2917">
              <a:extLst>
                <a:ext uri="{FF2B5EF4-FFF2-40B4-BE49-F238E27FC236}">
                  <a16:creationId xmlns:a16="http://schemas.microsoft.com/office/drawing/2014/main" id="{9FDCDB18-DE39-0D95-77D5-195978306922}"/>
                </a:ext>
              </a:extLst>
            </p:cNvPr>
            <p:cNvSpPr/>
            <p:nvPr/>
          </p:nvSpPr>
          <p:spPr>
            <a:xfrm>
              <a:off x="3034331" y="4751674"/>
              <a:ext cx="2885" cy="3171"/>
            </a:xfrm>
            <a:custGeom>
              <a:avLst/>
              <a:gdLst>
                <a:gd name="connsiteX0" fmla="*/ -644 w 2885"/>
                <a:gd name="connsiteY0" fmla="*/ 2071 h 3171"/>
                <a:gd name="connsiteX1" fmla="*/ 1718 w 2885"/>
                <a:gd name="connsiteY1" fmla="*/ 2071 h 3171"/>
                <a:gd name="connsiteX2" fmla="*/ -644 w 2885"/>
                <a:gd name="connsiteY2" fmla="*/ 421 h 3171"/>
                <a:gd name="connsiteX3" fmla="*/ -644 w 2885"/>
                <a:gd name="connsiteY3" fmla="*/ -760 h 3171"/>
                <a:gd name="connsiteX4" fmla="*/ -644 w 2885"/>
                <a:gd name="connsiteY4" fmla="*/ -760 h 3171"/>
                <a:gd name="connsiteX5" fmla="*/ -644 w 2885"/>
                <a:gd name="connsiteY5" fmla="*/ 2071 h 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5" h="3171">
                  <a:moveTo>
                    <a:pt x="-644" y="2071"/>
                  </a:moveTo>
                  <a:cubicBezTo>
                    <a:pt x="774" y="2071"/>
                    <a:pt x="-644" y="2071"/>
                    <a:pt x="1718" y="2071"/>
                  </a:cubicBezTo>
                  <a:lnTo>
                    <a:pt x="-644" y="421"/>
                  </a:lnTo>
                  <a:cubicBezTo>
                    <a:pt x="-644" y="421"/>
                    <a:pt x="-644" y="421"/>
                    <a:pt x="-644" y="-760"/>
                  </a:cubicBezTo>
                  <a:cubicBezTo>
                    <a:pt x="-644" y="-1938"/>
                    <a:pt x="-644" y="421"/>
                    <a:pt x="-644" y="-760"/>
                  </a:cubicBezTo>
                  <a:cubicBezTo>
                    <a:pt x="-644" y="-1938"/>
                    <a:pt x="-1822" y="657"/>
                    <a:pt x="-644" y="20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19" name="Полилиния: фигура 2918">
              <a:extLst>
                <a:ext uri="{FF2B5EF4-FFF2-40B4-BE49-F238E27FC236}">
                  <a16:creationId xmlns:a16="http://schemas.microsoft.com/office/drawing/2014/main" id="{7FD94586-4FEE-2CC9-1094-4B2694D70EA1}"/>
                </a:ext>
              </a:extLst>
            </p:cNvPr>
            <p:cNvSpPr/>
            <p:nvPr/>
          </p:nvSpPr>
          <p:spPr>
            <a:xfrm>
              <a:off x="3092172" y="4779365"/>
              <a:ext cx="2621" cy="1437"/>
            </a:xfrm>
            <a:custGeom>
              <a:avLst/>
              <a:gdLst>
                <a:gd name="connsiteX0" fmla="*/ 1454 w 2621"/>
                <a:gd name="connsiteY0" fmla="*/ 337 h 1437"/>
                <a:gd name="connsiteX1" fmla="*/ 1454 w 2621"/>
                <a:gd name="connsiteY1" fmla="*/ 337 h 1437"/>
                <a:gd name="connsiteX2" fmla="*/ -1141 w 2621"/>
                <a:gd name="connsiteY2" fmla="*/ -1077 h 1437"/>
                <a:gd name="connsiteX3" fmla="*/ 1454 w 2621"/>
                <a:gd name="connsiteY3" fmla="*/ 337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1" h="1437">
                  <a:moveTo>
                    <a:pt x="1454" y="337"/>
                  </a:moveTo>
                  <a:cubicBezTo>
                    <a:pt x="1454" y="337"/>
                    <a:pt x="1454" y="337"/>
                    <a:pt x="1454" y="337"/>
                  </a:cubicBezTo>
                  <a:cubicBezTo>
                    <a:pt x="1454" y="337"/>
                    <a:pt x="-905" y="-1313"/>
                    <a:pt x="-1141" y="-1077"/>
                  </a:cubicBezTo>
                  <a:cubicBezTo>
                    <a:pt x="-1377" y="-841"/>
                    <a:pt x="37" y="-368"/>
                    <a:pt x="1454" y="3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0" name="Полилиния: фигура 2919">
              <a:extLst>
                <a:ext uri="{FF2B5EF4-FFF2-40B4-BE49-F238E27FC236}">
                  <a16:creationId xmlns:a16="http://schemas.microsoft.com/office/drawing/2014/main" id="{8726F83B-6D3D-3B62-AB88-787B5B0ABFA4}"/>
                </a:ext>
              </a:extLst>
            </p:cNvPr>
            <p:cNvSpPr/>
            <p:nvPr/>
          </p:nvSpPr>
          <p:spPr>
            <a:xfrm>
              <a:off x="3035984" y="4750836"/>
              <a:ext cx="2706" cy="313"/>
            </a:xfrm>
            <a:custGeom>
              <a:avLst/>
              <a:gdLst>
                <a:gd name="connsiteX0" fmla="*/ -170 w 2706"/>
                <a:gd name="connsiteY0" fmla="*/ -1100 h 313"/>
                <a:gd name="connsiteX1" fmla="*/ -170 w 2706"/>
                <a:gd name="connsiteY1" fmla="*/ -1100 h 313"/>
                <a:gd name="connsiteX2" fmla="*/ -170 w 2706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6" h="313">
                  <a:moveTo>
                    <a:pt x="-170" y="-1100"/>
                  </a:moveTo>
                  <a:cubicBezTo>
                    <a:pt x="1481" y="-1100"/>
                    <a:pt x="2662" y="-1100"/>
                    <a:pt x="-170" y="-1100"/>
                  </a:cubicBezTo>
                  <a:cubicBezTo>
                    <a:pt x="-3002" y="-1100"/>
                    <a:pt x="1244" y="-394"/>
                    <a:pt x="-1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1" name="Полилиния: фигура 2920">
              <a:extLst>
                <a:ext uri="{FF2B5EF4-FFF2-40B4-BE49-F238E27FC236}">
                  <a16:creationId xmlns:a16="http://schemas.microsoft.com/office/drawing/2014/main" id="{58FF2D0A-6CD0-D60C-9E5E-66A674CBC2A5}"/>
                </a:ext>
              </a:extLst>
            </p:cNvPr>
            <p:cNvSpPr/>
            <p:nvPr/>
          </p:nvSpPr>
          <p:spPr>
            <a:xfrm>
              <a:off x="3024001" y="4743022"/>
              <a:ext cx="23597" cy="733"/>
            </a:xfrm>
            <a:custGeom>
              <a:avLst/>
              <a:gdLst>
                <a:gd name="connsiteX0" fmla="*/ -1167 w 23597"/>
                <a:gd name="connsiteY0" fmla="*/ -367 h 733"/>
                <a:gd name="connsiteX1" fmla="*/ -1167 w 23597"/>
                <a:gd name="connsiteY1" fmla="*/ -367 h 733"/>
                <a:gd name="connsiteX2" fmla="*/ -1167 w 23597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3">
                  <a:moveTo>
                    <a:pt x="-1167" y="-367"/>
                  </a:moveTo>
                  <a:cubicBezTo>
                    <a:pt x="-1167" y="-367"/>
                    <a:pt x="-1167" y="-367"/>
                    <a:pt x="-1167" y="-367"/>
                  </a:cubicBezTo>
                  <a:cubicBezTo>
                    <a:pt x="-1167" y="-367"/>
                    <a:pt x="-1167" y="-201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2" name="Полилиния: фигура 2921">
              <a:extLst>
                <a:ext uri="{FF2B5EF4-FFF2-40B4-BE49-F238E27FC236}">
                  <a16:creationId xmlns:a16="http://schemas.microsoft.com/office/drawing/2014/main" id="{4F27D12D-AEB0-755B-D05A-7A883C8B2430}"/>
                </a:ext>
              </a:extLst>
            </p:cNvPr>
            <p:cNvSpPr/>
            <p:nvPr/>
          </p:nvSpPr>
          <p:spPr>
            <a:xfrm>
              <a:off x="3044320" y="4751699"/>
              <a:ext cx="1652" cy="314"/>
            </a:xfrm>
            <a:custGeom>
              <a:avLst/>
              <a:gdLst>
                <a:gd name="connsiteX0" fmla="*/ -248 w 1652"/>
                <a:gd name="connsiteY0" fmla="*/ -785 h 314"/>
                <a:gd name="connsiteX1" fmla="*/ -248 w 1652"/>
                <a:gd name="connsiteY1" fmla="*/ -785 h 314"/>
                <a:gd name="connsiteX2" fmla="*/ -248 w 1652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2" h="314">
                  <a:moveTo>
                    <a:pt x="-248" y="-785"/>
                  </a:moveTo>
                  <a:cubicBezTo>
                    <a:pt x="-248" y="-785"/>
                    <a:pt x="1402" y="-785"/>
                    <a:pt x="-248" y="-785"/>
                  </a:cubicBezTo>
                  <a:cubicBezTo>
                    <a:pt x="-1902" y="-785"/>
                    <a:pt x="-957" y="-1494"/>
                    <a:pt x="-24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3" name="Полилиния: фигура 2922">
              <a:extLst>
                <a:ext uri="{FF2B5EF4-FFF2-40B4-BE49-F238E27FC236}">
                  <a16:creationId xmlns:a16="http://schemas.microsoft.com/office/drawing/2014/main" id="{5729BE4B-E17C-1381-A7BB-EFD8978DE348}"/>
                </a:ext>
              </a:extLst>
            </p:cNvPr>
            <p:cNvSpPr/>
            <p:nvPr/>
          </p:nvSpPr>
          <p:spPr>
            <a:xfrm>
              <a:off x="3048307" y="4752250"/>
              <a:ext cx="1886" cy="23597"/>
            </a:xfrm>
            <a:custGeom>
              <a:avLst/>
              <a:gdLst>
                <a:gd name="connsiteX0" fmla="*/ 720 w 1886"/>
                <a:gd name="connsiteY0" fmla="*/ -1100 h 23597"/>
                <a:gd name="connsiteX1" fmla="*/ 720 w 1886"/>
                <a:gd name="connsiteY1" fmla="*/ -1100 h 23597"/>
                <a:gd name="connsiteX2" fmla="*/ -1167 w 188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7">
                  <a:moveTo>
                    <a:pt x="720" y="-1100"/>
                  </a:moveTo>
                  <a:cubicBezTo>
                    <a:pt x="720" y="-1100"/>
                    <a:pt x="720" y="-1100"/>
                    <a:pt x="72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4" name="Полилиния: фигура 2923">
              <a:extLst>
                <a:ext uri="{FF2B5EF4-FFF2-40B4-BE49-F238E27FC236}">
                  <a16:creationId xmlns:a16="http://schemas.microsoft.com/office/drawing/2014/main" id="{73708A43-ECB9-BF78-32D4-2E743F523C9A}"/>
                </a:ext>
              </a:extLst>
            </p:cNvPr>
            <p:cNvSpPr/>
            <p:nvPr/>
          </p:nvSpPr>
          <p:spPr>
            <a:xfrm>
              <a:off x="3049287" y="4750075"/>
              <a:ext cx="2043" cy="524"/>
            </a:xfrm>
            <a:custGeom>
              <a:avLst/>
              <a:gdLst>
                <a:gd name="connsiteX0" fmla="*/ -497 w 2043"/>
                <a:gd name="connsiteY0" fmla="*/ -575 h 524"/>
                <a:gd name="connsiteX1" fmla="*/ 684 w 2043"/>
                <a:gd name="connsiteY1" fmla="*/ -575 h 524"/>
                <a:gd name="connsiteX2" fmla="*/ -497 w 204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3" h="524">
                  <a:moveTo>
                    <a:pt x="-497" y="-575"/>
                  </a:moveTo>
                  <a:cubicBezTo>
                    <a:pt x="920" y="-575"/>
                    <a:pt x="-497" y="-575"/>
                    <a:pt x="684" y="-575"/>
                  </a:cubicBezTo>
                  <a:cubicBezTo>
                    <a:pt x="1862" y="-575"/>
                    <a:pt x="-2856" y="-1756"/>
                    <a:pt x="-49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5" name="Полилиния: фигура 2924">
              <a:extLst>
                <a:ext uri="{FF2B5EF4-FFF2-40B4-BE49-F238E27FC236}">
                  <a16:creationId xmlns:a16="http://schemas.microsoft.com/office/drawing/2014/main" id="{605B7FFD-0A67-64BB-A8CB-38267E8FBED0}"/>
                </a:ext>
              </a:extLst>
            </p:cNvPr>
            <p:cNvSpPr/>
            <p:nvPr/>
          </p:nvSpPr>
          <p:spPr>
            <a:xfrm>
              <a:off x="3102815" y="4773229"/>
              <a:ext cx="3067" cy="1440"/>
            </a:xfrm>
            <a:custGeom>
              <a:avLst/>
              <a:gdLst>
                <a:gd name="connsiteX0" fmla="*/ 1901 w 3067"/>
                <a:gd name="connsiteY0" fmla="*/ 340 h 1440"/>
                <a:gd name="connsiteX1" fmla="*/ 1901 w 3067"/>
                <a:gd name="connsiteY1" fmla="*/ 340 h 1440"/>
                <a:gd name="connsiteX2" fmla="*/ 1901 w 3067"/>
                <a:gd name="connsiteY2" fmla="*/ 340 h 1440"/>
                <a:gd name="connsiteX3" fmla="*/ 486 w 3067"/>
                <a:gd name="connsiteY3" fmla="*/ -1077 h 1440"/>
                <a:gd name="connsiteX4" fmla="*/ -1167 w 3067"/>
                <a:gd name="connsiteY4" fmla="*/ -1077 h 1440"/>
                <a:gd name="connsiteX5" fmla="*/ 1901 w 3067"/>
                <a:gd name="connsiteY5" fmla="*/ 340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1440">
                  <a:moveTo>
                    <a:pt x="1901" y="340"/>
                  </a:moveTo>
                  <a:lnTo>
                    <a:pt x="1901" y="340"/>
                  </a:lnTo>
                  <a:lnTo>
                    <a:pt x="1901" y="340"/>
                  </a:lnTo>
                  <a:cubicBezTo>
                    <a:pt x="1901" y="340"/>
                    <a:pt x="-459" y="-1313"/>
                    <a:pt x="486" y="-1077"/>
                  </a:cubicBezTo>
                  <a:cubicBezTo>
                    <a:pt x="1428" y="-841"/>
                    <a:pt x="486" y="-1077"/>
                    <a:pt x="-1167" y="-1077"/>
                  </a:cubicBezTo>
                  <a:cubicBezTo>
                    <a:pt x="-459" y="-368"/>
                    <a:pt x="722" y="340"/>
                    <a:pt x="1901" y="3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6" name="Полилиния: фигура 2925">
              <a:extLst>
                <a:ext uri="{FF2B5EF4-FFF2-40B4-BE49-F238E27FC236}">
                  <a16:creationId xmlns:a16="http://schemas.microsoft.com/office/drawing/2014/main" id="{ECF51D16-3901-021C-5619-67CA01C0C977}"/>
                </a:ext>
              </a:extLst>
            </p:cNvPr>
            <p:cNvSpPr/>
            <p:nvPr/>
          </p:nvSpPr>
          <p:spPr>
            <a:xfrm>
              <a:off x="3103524" y="4771999"/>
              <a:ext cx="2857" cy="544"/>
            </a:xfrm>
            <a:custGeom>
              <a:avLst/>
              <a:gdLst>
                <a:gd name="connsiteX0" fmla="*/ -695 w 2857"/>
                <a:gd name="connsiteY0" fmla="*/ -556 h 544"/>
                <a:gd name="connsiteX1" fmla="*/ -695 w 2857"/>
                <a:gd name="connsiteY1" fmla="*/ -556 h 544"/>
                <a:gd name="connsiteX2" fmla="*/ 956 w 2857"/>
                <a:gd name="connsiteY2" fmla="*/ -556 h 544"/>
                <a:gd name="connsiteX3" fmla="*/ 956 w 2857"/>
                <a:gd name="connsiteY3" fmla="*/ -556 h 544"/>
                <a:gd name="connsiteX4" fmla="*/ -1167 w 2857"/>
                <a:gd name="connsiteY4" fmla="*/ -556 h 544"/>
                <a:gd name="connsiteX5" fmla="*/ -695 w 2857"/>
                <a:gd name="connsiteY5" fmla="*/ -556 h 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" h="544">
                  <a:moveTo>
                    <a:pt x="-695" y="-556"/>
                  </a:moveTo>
                  <a:cubicBezTo>
                    <a:pt x="-695" y="-556"/>
                    <a:pt x="-695" y="-556"/>
                    <a:pt x="-695" y="-556"/>
                  </a:cubicBezTo>
                  <a:cubicBezTo>
                    <a:pt x="-695" y="-556"/>
                    <a:pt x="-695" y="-556"/>
                    <a:pt x="956" y="-556"/>
                  </a:cubicBezTo>
                  <a:cubicBezTo>
                    <a:pt x="2609" y="-556"/>
                    <a:pt x="956" y="-556"/>
                    <a:pt x="956" y="-556"/>
                  </a:cubicBezTo>
                  <a:lnTo>
                    <a:pt x="-1167" y="-556"/>
                  </a:lnTo>
                  <a:cubicBezTo>
                    <a:pt x="-459" y="-1028"/>
                    <a:pt x="-1403" y="-1498"/>
                    <a:pt x="-695" y="-5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7" name="Полилиния: фигура 2926">
              <a:extLst>
                <a:ext uri="{FF2B5EF4-FFF2-40B4-BE49-F238E27FC236}">
                  <a16:creationId xmlns:a16="http://schemas.microsoft.com/office/drawing/2014/main" id="{5E7C8ACB-1D8D-4A16-16E6-D0D09D8E6419}"/>
                </a:ext>
              </a:extLst>
            </p:cNvPr>
            <p:cNvSpPr/>
            <p:nvPr/>
          </p:nvSpPr>
          <p:spPr>
            <a:xfrm>
              <a:off x="3111599" y="4775061"/>
              <a:ext cx="419" cy="313"/>
            </a:xfrm>
            <a:custGeom>
              <a:avLst/>
              <a:gdLst>
                <a:gd name="connsiteX0" fmla="*/ -747 w 419"/>
                <a:gd name="connsiteY0" fmla="*/ -786 h 313"/>
                <a:gd name="connsiteX1" fmla="*/ -747 w 419"/>
                <a:gd name="connsiteY1" fmla="*/ -786 h 313"/>
                <a:gd name="connsiteX2" fmla="*/ -747 w 419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313">
                  <a:moveTo>
                    <a:pt x="-747" y="-786"/>
                  </a:moveTo>
                  <a:cubicBezTo>
                    <a:pt x="-747" y="-786"/>
                    <a:pt x="-747" y="-786"/>
                    <a:pt x="-747" y="-786"/>
                  </a:cubicBezTo>
                  <a:cubicBezTo>
                    <a:pt x="-747" y="-786"/>
                    <a:pt x="-1692" y="-1492"/>
                    <a:pt x="-747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8" name="Полилиния: фигура 2927">
              <a:extLst>
                <a:ext uri="{FF2B5EF4-FFF2-40B4-BE49-F238E27FC236}">
                  <a16:creationId xmlns:a16="http://schemas.microsoft.com/office/drawing/2014/main" id="{C750A660-BE35-B2F7-187D-21DBF50FE9A1}"/>
                </a:ext>
              </a:extLst>
            </p:cNvPr>
            <p:cNvSpPr/>
            <p:nvPr/>
          </p:nvSpPr>
          <p:spPr>
            <a:xfrm>
              <a:off x="3054946" y="4748920"/>
              <a:ext cx="2800" cy="1915"/>
            </a:xfrm>
            <a:custGeom>
              <a:avLst/>
              <a:gdLst>
                <a:gd name="connsiteX0" fmla="*/ 1634 w 2800"/>
                <a:gd name="connsiteY0" fmla="*/ 816 h 1915"/>
                <a:gd name="connsiteX1" fmla="*/ -965 w 2800"/>
                <a:gd name="connsiteY1" fmla="*/ -1074 h 1915"/>
                <a:gd name="connsiteX2" fmla="*/ 1634 w 2800"/>
                <a:gd name="connsiteY2" fmla="*/ 816 h 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00" h="1915">
                  <a:moveTo>
                    <a:pt x="1634" y="816"/>
                  </a:moveTo>
                  <a:cubicBezTo>
                    <a:pt x="1634" y="816"/>
                    <a:pt x="-20" y="-838"/>
                    <a:pt x="-965" y="-1074"/>
                  </a:cubicBezTo>
                  <a:cubicBezTo>
                    <a:pt x="-1906" y="-1310"/>
                    <a:pt x="689" y="107"/>
                    <a:pt x="1634" y="8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29" name="Полилиния: фигура 2928">
              <a:extLst>
                <a:ext uri="{FF2B5EF4-FFF2-40B4-BE49-F238E27FC236}">
                  <a16:creationId xmlns:a16="http://schemas.microsoft.com/office/drawing/2014/main" id="{B07A12C6-563D-F28B-22C0-2F85CBFECBEE}"/>
                </a:ext>
              </a:extLst>
            </p:cNvPr>
            <p:cNvSpPr/>
            <p:nvPr/>
          </p:nvSpPr>
          <p:spPr>
            <a:xfrm>
              <a:off x="3051580" y="4746377"/>
              <a:ext cx="2730" cy="2096"/>
            </a:xfrm>
            <a:custGeom>
              <a:avLst/>
              <a:gdLst>
                <a:gd name="connsiteX0" fmla="*/ 515 w 2730"/>
                <a:gd name="connsiteY0" fmla="*/ 997 h 2096"/>
                <a:gd name="connsiteX1" fmla="*/ 515 w 2730"/>
                <a:gd name="connsiteY1" fmla="*/ -418 h 2096"/>
                <a:gd name="connsiteX2" fmla="*/ 515 w 2730"/>
                <a:gd name="connsiteY2" fmla="*/ 997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30" h="2096">
                  <a:moveTo>
                    <a:pt x="515" y="997"/>
                  </a:moveTo>
                  <a:cubicBezTo>
                    <a:pt x="515" y="997"/>
                    <a:pt x="2874" y="997"/>
                    <a:pt x="515" y="-418"/>
                  </a:cubicBezTo>
                  <a:cubicBezTo>
                    <a:pt x="-1844" y="-1835"/>
                    <a:pt x="-1608" y="-890"/>
                    <a:pt x="515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0" name="Полилиния: фигура 2929">
              <a:extLst>
                <a:ext uri="{FF2B5EF4-FFF2-40B4-BE49-F238E27FC236}">
                  <a16:creationId xmlns:a16="http://schemas.microsoft.com/office/drawing/2014/main" id="{E41DA590-0E47-D3D9-D40F-608B25921F6F}"/>
                </a:ext>
              </a:extLst>
            </p:cNvPr>
            <p:cNvSpPr/>
            <p:nvPr/>
          </p:nvSpPr>
          <p:spPr>
            <a:xfrm>
              <a:off x="3057642" y="4750022"/>
              <a:ext cx="104" cy="104"/>
            </a:xfrm>
            <a:custGeom>
              <a:avLst/>
              <a:gdLst>
                <a:gd name="connsiteX0" fmla="*/ -1062 w 104"/>
                <a:gd name="connsiteY0" fmla="*/ -995 h 104"/>
                <a:gd name="connsiteX1" fmla="*/ -1062 w 104"/>
                <a:gd name="connsiteY1" fmla="*/ -995 h 104"/>
                <a:gd name="connsiteX2" fmla="*/ -1062 w 104"/>
                <a:gd name="connsiteY2" fmla="*/ -995 h 104"/>
                <a:gd name="connsiteX3" fmla="*/ -1062 w 104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04">
                  <a:moveTo>
                    <a:pt x="-1062" y="-995"/>
                  </a:moveTo>
                  <a:cubicBezTo>
                    <a:pt x="-1062" y="-995"/>
                    <a:pt x="-1062" y="-995"/>
                    <a:pt x="-1062" y="-995"/>
                  </a:cubicBezTo>
                  <a:cubicBezTo>
                    <a:pt x="-1062" y="-995"/>
                    <a:pt x="-1062" y="-995"/>
                    <a:pt x="-1062" y="-995"/>
                  </a:cubicBezTo>
                  <a:cubicBezTo>
                    <a:pt x="-1062" y="-995"/>
                    <a:pt x="-1298" y="-1231"/>
                    <a:pt x="-106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1" name="Полилиния: фигура 2930">
              <a:extLst>
                <a:ext uri="{FF2B5EF4-FFF2-40B4-BE49-F238E27FC236}">
                  <a16:creationId xmlns:a16="http://schemas.microsoft.com/office/drawing/2014/main" id="{FF973FED-B4BE-56CF-8BA7-BC9649014FD5}"/>
                </a:ext>
              </a:extLst>
            </p:cNvPr>
            <p:cNvSpPr/>
            <p:nvPr/>
          </p:nvSpPr>
          <p:spPr>
            <a:xfrm>
              <a:off x="3061992" y="4750836"/>
              <a:ext cx="2595" cy="2359"/>
            </a:xfrm>
            <a:custGeom>
              <a:avLst/>
              <a:gdLst>
                <a:gd name="connsiteX0" fmla="*/ 1428 w 2595"/>
                <a:gd name="connsiteY0" fmla="*/ 1259 h 2359"/>
                <a:gd name="connsiteX1" fmla="*/ -1167 w 2595"/>
                <a:gd name="connsiteY1" fmla="*/ -1100 h 2359"/>
                <a:gd name="connsiteX2" fmla="*/ 1428 w 2595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359">
                  <a:moveTo>
                    <a:pt x="1428" y="1259"/>
                  </a:moveTo>
                  <a:cubicBezTo>
                    <a:pt x="1428" y="1259"/>
                    <a:pt x="1428" y="1259"/>
                    <a:pt x="-1167" y="-1100"/>
                  </a:cubicBezTo>
                  <a:cubicBezTo>
                    <a:pt x="-459" y="-158"/>
                    <a:pt x="486" y="550"/>
                    <a:pt x="1428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2" name="Полилиния: фигура 2931">
              <a:extLst>
                <a:ext uri="{FF2B5EF4-FFF2-40B4-BE49-F238E27FC236}">
                  <a16:creationId xmlns:a16="http://schemas.microsoft.com/office/drawing/2014/main" id="{CF5731ED-B3C0-19F8-4BA5-CFE52B6BB4D6}"/>
                </a:ext>
              </a:extLst>
            </p:cNvPr>
            <p:cNvSpPr/>
            <p:nvPr/>
          </p:nvSpPr>
          <p:spPr>
            <a:xfrm>
              <a:off x="3112305" y="4772727"/>
              <a:ext cx="1523" cy="524"/>
            </a:xfrm>
            <a:custGeom>
              <a:avLst/>
              <a:gdLst>
                <a:gd name="connsiteX0" fmla="*/ -273 w 1523"/>
                <a:gd name="connsiteY0" fmla="*/ -575 h 524"/>
                <a:gd name="connsiteX1" fmla="*/ -273 w 1523"/>
                <a:gd name="connsiteY1" fmla="*/ -575 h 524"/>
                <a:gd name="connsiteX2" fmla="*/ -273 w 1523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4">
                  <a:moveTo>
                    <a:pt x="-273" y="-575"/>
                  </a:moveTo>
                  <a:cubicBezTo>
                    <a:pt x="-273" y="-575"/>
                    <a:pt x="1142" y="-575"/>
                    <a:pt x="-273" y="-575"/>
                  </a:cubicBezTo>
                  <a:cubicBezTo>
                    <a:pt x="-1690" y="-575"/>
                    <a:pt x="-1218" y="-1756"/>
                    <a:pt x="-273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3" name="Полилиния: фигура 2932">
              <a:extLst>
                <a:ext uri="{FF2B5EF4-FFF2-40B4-BE49-F238E27FC236}">
                  <a16:creationId xmlns:a16="http://schemas.microsoft.com/office/drawing/2014/main" id="{9BE685EB-E64E-EB4C-0A44-132160055D0D}"/>
                </a:ext>
              </a:extLst>
            </p:cNvPr>
            <p:cNvSpPr/>
            <p:nvPr/>
          </p:nvSpPr>
          <p:spPr>
            <a:xfrm>
              <a:off x="3116185" y="4768770"/>
              <a:ext cx="2205" cy="3537"/>
            </a:xfrm>
            <a:custGeom>
              <a:avLst/>
              <a:gdLst>
                <a:gd name="connsiteX0" fmla="*/ 1039 w 2205"/>
                <a:gd name="connsiteY0" fmla="*/ 2437 h 3537"/>
                <a:gd name="connsiteX1" fmla="*/ -612 w 2205"/>
                <a:gd name="connsiteY1" fmla="*/ -1100 h 3537"/>
                <a:gd name="connsiteX2" fmla="*/ -612 w 2205"/>
                <a:gd name="connsiteY2" fmla="*/ 1259 h 3537"/>
                <a:gd name="connsiteX3" fmla="*/ -612 w 2205"/>
                <a:gd name="connsiteY3" fmla="*/ 78 h 3537"/>
                <a:gd name="connsiteX4" fmla="*/ 1039 w 2205"/>
                <a:gd name="connsiteY4" fmla="*/ 243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" h="3537">
                  <a:moveTo>
                    <a:pt x="1039" y="2437"/>
                  </a:moveTo>
                  <a:cubicBezTo>
                    <a:pt x="-379" y="550"/>
                    <a:pt x="1039" y="1023"/>
                    <a:pt x="-612" y="-1100"/>
                  </a:cubicBezTo>
                  <a:cubicBezTo>
                    <a:pt x="-1084" y="-394"/>
                    <a:pt x="-1084" y="550"/>
                    <a:pt x="-612" y="1259"/>
                  </a:cubicBezTo>
                  <a:lnTo>
                    <a:pt x="-612" y="78"/>
                  </a:lnTo>
                  <a:cubicBezTo>
                    <a:pt x="-2502" y="-158"/>
                    <a:pt x="1039" y="1495"/>
                    <a:pt x="1039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4" name="Полилиния: фигура 2933">
              <a:extLst>
                <a:ext uri="{FF2B5EF4-FFF2-40B4-BE49-F238E27FC236}">
                  <a16:creationId xmlns:a16="http://schemas.microsoft.com/office/drawing/2014/main" id="{1881ED0F-77E0-4E52-46B3-9D5ED6D06DC9}"/>
                </a:ext>
              </a:extLst>
            </p:cNvPr>
            <p:cNvSpPr/>
            <p:nvPr/>
          </p:nvSpPr>
          <p:spPr>
            <a:xfrm>
              <a:off x="3063102" y="4746275"/>
              <a:ext cx="1722" cy="1493"/>
            </a:xfrm>
            <a:custGeom>
              <a:avLst/>
              <a:gdLst>
                <a:gd name="connsiteX0" fmla="*/ 555 w 1722"/>
                <a:gd name="connsiteY0" fmla="*/ 393 h 1493"/>
                <a:gd name="connsiteX1" fmla="*/ -859 w 1722"/>
                <a:gd name="connsiteY1" fmla="*/ -1024 h 1493"/>
                <a:gd name="connsiteX2" fmla="*/ 555 w 1722"/>
                <a:gd name="connsiteY2" fmla="*/ 393 h 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2" h="1493">
                  <a:moveTo>
                    <a:pt x="555" y="393"/>
                  </a:moveTo>
                  <a:cubicBezTo>
                    <a:pt x="555" y="393"/>
                    <a:pt x="-2040" y="-1497"/>
                    <a:pt x="-859" y="-1024"/>
                  </a:cubicBezTo>
                  <a:cubicBezTo>
                    <a:pt x="319" y="-552"/>
                    <a:pt x="-390" y="-80"/>
                    <a:pt x="555" y="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5" name="Полилиния: фигура 2934">
              <a:extLst>
                <a:ext uri="{FF2B5EF4-FFF2-40B4-BE49-F238E27FC236}">
                  <a16:creationId xmlns:a16="http://schemas.microsoft.com/office/drawing/2014/main" id="{AC81872E-0442-75AB-5C78-F44DC5FA884E}"/>
                </a:ext>
              </a:extLst>
            </p:cNvPr>
            <p:cNvSpPr/>
            <p:nvPr/>
          </p:nvSpPr>
          <p:spPr>
            <a:xfrm>
              <a:off x="3063697" y="4745195"/>
              <a:ext cx="418" cy="1628"/>
            </a:xfrm>
            <a:custGeom>
              <a:avLst/>
              <a:gdLst>
                <a:gd name="connsiteX0" fmla="*/ -749 w 418"/>
                <a:gd name="connsiteY0" fmla="*/ 528 h 1628"/>
                <a:gd name="connsiteX1" fmla="*/ -749 w 418"/>
                <a:gd name="connsiteY1" fmla="*/ -653 h 1628"/>
                <a:gd name="connsiteX2" fmla="*/ -749 w 418"/>
                <a:gd name="connsiteY2" fmla="*/ 528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628">
                  <a:moveTo>
                    <a:pt x="-749" y="528"/>
                  </a:moveTo>
                  <a:cubicBezTo>
                    <a:pt x="-749" y="528"/>
                    <a:pt x="-749" y="528"/>
                    <a:pt x="-749" y="-653"/>
                  </a:cubicBezTo>
                  <a:cubicBezTo>
                    <a:pt x="-749" y="-1831"/>
                    <a:pt x="-1690" y="-416"/>
                    <a:pt x="-749" y="5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6" name="Полилиния: фигура 2935">
              <a:extLst>
                <a:ext uri="{FF2B5EF4-FFF2-40B4-BE49-F238E27FC236}">
                  <a16:creationId xmlns:a16="http://schemas.microsoft.com/office/drawing/2014/main" id="{B995FEA5-978C-8722-7522-5271600DB00D}"/>
                </a:ext>
              </a:extLst>
            </p:cNvPr>
            <p:cNvSpPr/>
            <p:nvPr/>
          </p:nvSpPr>
          <p:spPr>
            <a:xfrm>
              <a:off x="3119046" y="4767353"/>
              <a:ext cx="2175" cy="23597"/>
            </a:xfrm>
            <a:custGeom>
              <a:avLst/>
              <a:gdLst>
                <a:gd name="connsiteX0" fmla="*/ -642 w 2175"/>
                <a:gd name="connsiteY0" fmla="*/ -1100 h 23597"/>
                <a:gd name="connsiteX1" fmla="*/ 1008 w 2175"/>
                <a:gd name="connsiteY1" fmla="*/ -1100 h 23597"/>
                <a:gd name="connsiteX2" fmla="*/ -642 w 2175"/>
                <a:gd name="connsiteY2" fmla="*/ -1100 h 23597"/>
                <a:gd name="connsiteX3" fmla="*/ -642 w 217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5" h="23597">
                  <a:moveTo>
                    <a:pt x="-642" y="-1100"/>
                  </a:moveTo>
                  <a:lnTo>
                    <a:pt x="1008" y="-1100"/>
                  </a:lnTo>
                  <a:lnTo>
                    <a:pt x="-642" y="-1100"/>
                  </a:ln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7" name="Полилиния: фигура 2936">
              <a:extLst>
                <a:ext uri="{FF2B5EF4-FFF2-40B4-BE49-F238E27FC236}">
                  <a16:creationId xmlns:a16="http://schemas.microsoft.com/office/drawing/2014/main" id="{868ADFE8-B413-6C8B-5A24-9D8F22ABF3CC}"/>
                </a:ext>
              </a:extLst>
            </p:cNvPr>
            <p:cNvSpPr/>
            <p:nvPr/>
          </p:nvSpPr>
          <p:spPr>
            <a:xfrm>
              <a:off x="3074263" y="4747060"/>
              <a:ext cx="2359" cy="1905"/>
            </a:xfrm>
            <a:custGeom>
              <a:avLst/>
              <a:gdLst>
                <a:gd name="connsiteX0" fmla="*/ 1192 w 2359"/>
                <a:gd name="connsiteY0" fmla="*/ 787 h 1905"/>
                <a:gd name="connsiteX1" fmla="*/ -1167 w 2359"/>
                <a:gd name="connsiteY1" fmla="*/ -1100 h 1905"/>
                <a:gd name="connsiteX2" fmla="*/ 1192 w 2359"/>
                <a:gd name="connsiteY2" fmla="*/ 787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905">
                  <a:moveTo>
                    <a:pt x="1192" y="787"/>
                  </a:moveTo>
                  <a:lnTo>
                    <a:pt x="-1167" y="-1100"/>
                  </a:lnTo>
                  <a:cubicBezTo>
                    <a:pt x="-1167" y="-1100"/>
                    <a:pt x="483" y="1023"/>
                    <a:pt x="119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8" name="Полилиния: фигура 2937">
              <a:extLst>
                <a:ext uri="{FF2B5EF4-FFF2-40B4-BE49-F238E27FC236}">
                  <a16:creationId xmlns:a16="http://schemas.microsoft.com/office/drawing/2014/main" id="{DABF72FC-5C22-4445-7751-20E0696DCFDB}"/>
                </a:ext>
              </a:extLst>
            </p:cNvPr>
            <p:cNvSpPr/>
            <p:nvPr/>
          </p:nvSpPr>
          <p:spPr>
            <a:xfrm>
              <a:off x="3053052" y="4719280"/>
              <a:ext cx="1258" cy="2295"/>
            </a:xfrm>
            <a:custGeom>
              <a:avLst/>
              <a:gdLst>
                <a:gd name="connsiteX0" fmla="*/ -957 w 1258"/>
                <a:gd name="connsiteY0" fmla="*/ 1196 h 2295"/>
                <a:gd name="connsiteX1" fmla="*/ -957 w 1258"/>
                <a:gd name="connsiteY1" fmla="*/ -458 h 2295"/>
                <a:gd name="connsiteX2" fmla="*/ -957 w 1258"/>
                <a:gd name="connsiteY2" fmla="*/ 1196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295">
                  <a:moveTo>
                    <a:pt x="-957" y="1196"/>
                  </a:moveTo>
                  <a:cubicBezTo>
                    <a:pt x="1402" y="1196"/>
                    <a:pt x="-957" y="1196"/>
                    <a:pt x="-957" y="-458"/>
                  </a:cubicBezTo>
                  <a:cubicBezTo>
                    <a:pt x="-957" y="-2108"/>
                    <a:pt x="-1430" y="-221"/>
                    <a:pt x="-957" y="1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39" name="Полилиния: фигура 2938">
              <a:extLst>
                <a:ext uri="{FF2B5EF4-FFF2-40B4-BE49-F238E27FC236}">
                  <a16:creationId xmlns:a16="http://schemas.microsoft.com/office/drawing/2014/main" id="{E1F9C756-AFE8-D8E8-6848-69BBA9FF24DE}"/>
                </a:ext>
              </a:extLst>
            </p:cNvPr>
            <p:cNvSpPr/>
            <p:nvPr/>
          </p:nvSpPr>
          <p:spPr>
            <a:xfrm>
              <a:off x="3057587" y="4716462"/>
              <a:ext cx="4326" cy="2291"/>
            </a:xfrm>
            <a:custGeom>
              <a:avLst/>
              <a:gdLst>
                <a:gd name="connsiteX0" fmla="*/ 1115 w 4326"/>
                <a:gd name="connsiteY0" fmla="*/ -472 h 2291"/>
                <a:gd name="connsiteX1" fmla="*/ 1115 w 4326"/>
                <a:gd name="connsiteY1" fmla="*/ -472 h 2291"/>
                <a:gd name="connsiteX2" fmla="*/ 2529 w 4326"/>
                <a:gd name="connsiteY2" fmla="*/ 709 h 2291"/>
                <a:gd name="connsiteX3" fmla="*/ 2529 w 4326"/>
                <a:gd name="connsiteY3" fmla="*/ -708 h 2291"/>
                <a:gd name="connsiteX4" fmla="*/ 879 w 4326"/>
                <a:gd name="connsiteY4" fmla="*/ -708 h 2291"/>
                <a:gd name="connsiteX5" fmla="*/ 879 w 4326"/>
                <a:gd name="connsiteY5" fmla="*/ -708 h 2291"/>
                <a:gd name="connsiteX6" fmla="*/ -539 w 4326"/>
                <a:gd name="connsiteY6" fmla="*/ -708 h 2291"/>
                <a:gd name="connsiteX7" fmla="*/ -539 w 4326"/>
                <a:gd name="connsiteY7" fmla="*/ -708 h 2291"/>
                <a:gd name="connsiteX8" fmla="*/ 1115 w 4326"/>
                <a:gd name="connsiteY8" fmla="*/ -472 h 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26" h="2291">
                  <a:moveTo>
                    <a:pt x="1115" y="-472"/>
                  </a:moveTo>
                  <a:cubicBezTo>
                    <a:pt x="2765" y="-472"/>
                    <a:pt x="-539" y="-1886"/>
                    <a:pt x="1115" y="-472"/>
                  </a:cubicBezTo>
                  <a:cubicBezTo>
                    <a:pt x="2765" y="946"/>
                    <a:pt x="1115" y="-472"/>
                    <a:pt x="2529" y="709"/>
                  </a:cubicBezTo>
                  <a:cubicBezTo>
                    <a:pt x="3946" y="1888"/>
                    <a:pt x="2529" y="709"/>
                    <a:pt x="2529" y="-708"/>
                  </a:cubicBezTo>
                  <a:lnTo>
                    <a:pt x="879" y="-708"/>
                  </a:lnTo>
                  <a:cubicBezTo>
                    <a:pt x="-775" y="-708"/>
                    <a:pt x="2293" y="-708"/>
                    <a:pt x="879" y="-708"/>
                  </a:cubicBezTo>
                  <a:cubicBezTo>
                    <a:pt x="-539" y="-708"/>
                    <a:pt x="879" y="-708"/>
                    <a:pt x="-539" y="-708"/>
                  </a:cubicBezTo>
                  <a:cubicBezTo>
                    <a:pt x="-1953" y="-708"/>
                    <a:pt x="-539" y="-708"/>
                    <a:pt x="-539" y="-708"/>
                  </a:cubicBezTo>
                  <a:cubicBezTo>
                    <a:pt x="-539" y="-708"/>
                    <a:pt x="170" y="-1653"/>
                    <a:pt x="111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0" name="Полилиния: фигура 2939">
              <a:extLst>
                <a:ext uri="{FF2B5EF4-FFF2-40B4-BE49-F238E27FC236}">
                  <a16:creationId xmlns:a16="http://schemas.microsoft.com/office/drawing/2014/main" id="{88BB6D64-E267-D128-D2A3-951FDF0A8AEA}"/>
                </a:ext>
              </a:extLst>
            </p:cNvPr>
            <p:cNvSpPr/>
            <p:nvPr/>
          </p:nvSpPr>
          <p:spPr>
            <a:xfrm>
              <a:off x="3060427" y="4712380"/>
              <a:ext cx="2509" cy="2115"/>
            </a:xfrm>
            <a:custGeom>
              <a:avLst/>
              <a:gdLst>
                <a:gd name="connsiteX0" fmla="*/ -311 w 2509"/>
                <a:gd name="connsiteY0" fmla="*/ 1015 h 2115"/>
                <a:gd name="connsiteX1" fmla="*/ 1343 w 2509"/>
                <a:gd name="connsiteY1" fmla="*/ 1015 h 2115"/>
                <a:gd name="connsiteX2" fmla="*/ -547 w 2509"/>
                <a:gd name="connsiteY2" fmla="*/ -638 h 2115"/>
                <a:gd name="connsiteX3" fmla="*/ -547 w 2509"/>
                <a:gd name="connsiteY3" fmla="*/ -638 h 2115"/>
                <a:gd name="connsiteX4" fmla="*/ -311 w 2509"/>
                <a:gd name="connsiteY4" fmla="*/ 1015 h 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9" h="2115">
                  <a:moveTo>
                    <a:pt x="-311" y="1015"/>
                  </a:moveTo>
                  <a:lnTo>
                    <a:pt x="1343" y="1015"/>
                  </a:lnTo>
                  <a:lnTo>
                    <a:pt x="-547" y="-638"/>
                  </a:lnTo>
                  <a:cubicBezTo>
                    <a:pt x="-1961" y="-638"/>
                    <a:pt x="870" y="1015"/>
                    <a:pt x="-547" y="-638"/>
                  </a:cubicBezTo>
                  <a:cubicBezTo>
                    <a:pt x="-1961" y="-2289"/>
                    <a:pt x="-547" y="1015"/>
                    <a:pt x="-311" y="10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1" name="Полилиния: фигура 2940">
              <a:extLst>
                <a:ext uri="{FF2B5EF4-FFF2-40B4-BE49-F238E27FC236}">
                  <a16:creationId xmlns:a16="http://schemas.microsoft.com/office/drawing/2014/main" id="{02D71AFE-290B-9687-6AAE-1BEFB6C1F719}"/>
                </a:ext>
              </a:extLst>
            </p:cNvPr>
            <p:cNvSpPr/>
            <p:nvPr/>
          </p:nvSpPr>
          <p:spPr>
            <a:xfrm>
              <a:off x="3061284" y="4712842"/>
              <a:ext cx="2595" cy="2125"/>
            </a:xfrm>
            <a:custGeom>
              <a:avLst/>
              <a:gdLst>
                <a:gd name="connsiteX0" fmla="*/ 1428 w 2595"/>
                <a:gd name="connsiteY0" fmla="*/ 1026 h 2125"/>
                <a:gd name="connsiteX1" fmla="*/ -1167 w 2595"/>
                <a:gd name="connsiteY1" fmla="*/ -1100 h 2125"/>
                <a:gd name="connsiteX2" fmla="*/ -1167 w 2595"/>
                <a:gd name="connsiteY2" fmla="*/ -1100 h 2125"/>
                <a:gd name="connsiteX3" fmla="*/ -1167 w 2595"/>
                <a:gd name="connsiteY3" fmla="*/ -1100 h 2125"/>
                <a:gd name="connsiteX4" fmla="*/ 486 w 2595"/>
                <a:gd name="connsiteY4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2125">
                  <a:moveTo>
                    <a:pt x="1428" y="1026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2" name="Полилиния: фигура 2941">
              <a:extLst>
                <a:ext uri="{FF2B5EF4-FFF2-40B4-BE49-F238E27FC236}">
                  <a16:creationId xmlns:a16="http://schemas.microsoft.com/office/drawing/2014/main" id="{0EC9C19A-8E4F-AA4B-5C85-E417C4F2E41D}"/>
                </a:ext>
              </a:extLst>
            </p:cNvPr>
            <p:cNvSpPr/>
            <p:nvPr/>
          </p:nvSpPr>
          <p:spPr>
            <a:xfrm>
              <a:off x="3064115" y="4712922"/>
              <a:ext cx="1889" cy="2045"/>
            </a:xfrm>
            <a:custGeom>
              <a:avLst/>
              <a:gdLst>
                <a:gd name="connsiteX0" fmla="*/ 722 w 1889"/>
                <a:gd name="connsiteY0" fmla="*/ 946 h 2045"/>
                <a:gd name="connsiteX1" fmla="*/ 722 w 1889"/>
                <a:gd name="connsiteY1" fmla="*/ -472 h 2045"/>
                <a:gd name="connsiteX2" fmla="*/ -1167 w 1889"/>
                <a:gd name="connsiteY2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2045">
                  <a:moveTo>
                    <a:pt x="722" y="946"/>
                  </a:moveTo>
                  <a:cubicBezTo>
                    <a:pt x="722" y="946"/>
                    <a:pt x="722" y="946"/>
                    <a:pt x="722" y="-472"/>
                  </a:cubicBezTo>
                  <a:cubicBezTo>
                    <a:pt x="722" y="-1886"/>
                    <a:pt x="722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3" name="Полилиния: фигура 2942">
              <a:extLst>
                <a:ext uri="{FF2B5EF4-FFF2-40B4-BE49-F238E27FC236}">
                  <a16:creationId xmlns:a16="http://schemas.microsoft.com/office/drawing/2014/main" id="{193791CA-455B-D161-AFE7-09CAECA2C1FA}"/>
                </a:ext>
              </a:extLst>
            </p:cNvPr>
            <p:cNvSpPr/>
            <p:nvPr/>
          </p:nvSpPr>
          <p:spPr>
            <a:xfrm>
              <a:off x="3063410" y="4711900"/>
              <a:ext cx="2359" cy="1650"/>
            </a:xfrm>
            <a:custGeom>
              <a:avLst/>
              <a:gdLst>
                <a:gd name="connsiteX0" fmla="*/ -1167 w 2359"/>
                <a:gd name="connsiteY0" fmla="*/ -1100 h 1650"/>
                <a:gd name="connsiteX1" fmla="*/ 1192 w 2359"/>
                <a:gd name="connsiteY1" fmla="*/ 550 h 1650"/>
                <a:gd name="connsiteX2" fmla="*/ 1192 w 2359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1650">
                  <a:moveTo>
                    <a:pt x="-1167" y="-1100"/>
                  </a:moveTo>
                  <a:lnTo>
                    <a:pt x="1192" y="550"/>
                  </a:lnTo>
                  <a:cubicBezTo>
                    <a:pt x="1192" y="550"/>
                    <a:pt x="1192" y="550"/>
                    <a:pt x="119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4" name="Полилиния: фигура 2943">
              <a:extLst>
                <a:ext uri="{FF2B5EF4-FFF2-40B4-BE49-F238E27FC236}">
                  <a16:creationId xmlns:a16="http://schemas.microsoft.com/office/drawing/2014/main" id="{2F7E31F7-8B4E-B9E0-F272-D3D968811511}"/>
                </a:ext>
              </a:extLst>
            </p:cNvPr>
            <p:cNvSpPr/>
            <p:nvPr/>
          </p:nvSpPr>
          <p:spPr>
            <a:xfrm>
              <a:off x="3064352" y="4712372"/>
              <a:ext cx="2125" cy="23597"/>
            </a:xfrm>
            <a:custGeom>
              <a:avLst/>
              <a:gdLst>
                <a:gd name="connsiteX0" fmla="*/ -931 w 2125"/>
                <a:gd name="connsiteY0" fmla="*/ -1100 h 23597"/>
                <a:gd name="connsiteX1" fmla="*/ 959 w 2125"/>
                <a:gd name="connsiteY1" fmla="*/ -1100 h 23597"/>
                <a:gd name="connsiteX2" fmla="*/ 959 w 2125"/>
                <a:gd name="connsiteY2" fmla="*/ -1100 h 23597"/>
                <a:gd name="connsiteX3" fmla="*/ -1167 w 212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23597">
                  <a:moveTo>
                    <a:pt x="-931" y="-1100"/>
                  </a:moveTo>
                  <a:lnTo>
                    <a:pt x="959" y="-1100"/>
                  </a:lnTo>
                  <a:cubicBezTo>
                    <a:pt x="959" y="-1100"/>
                    <a:pt x="-459" y="-1100"/>
                    <a:pt x="959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5" name="Полилиния: фигура 2944">
              <a:extLst>
                <a:ext uri="{FF2B5EF4-FFF2-40B4-BE49-F238E27FC236}">
                  <a16:creationId xmlns:a16="http://schemas.microsoft.com/office/drawing/2014/main" id="{F4728F6A-A808-EE9E-9162-106E2A130F29}"/>
                </a:ext>
              </a:extLst>
            </p:cNvPr>
            <p:cNvSpPr/>
            <p:nvPr/>
          </p:nvSpPr>
          <p:spPr>
            <a:xfrm>
              <a:off x="3061992" y="4709837"/>
              <a:ext cx="2457" cy="1169"/>
            </a:xfrm>
            <a:custGeom>
              <a:avLst/>
              <a:gdLst>
                <a:gd name="connsiteX0" fmla="*/ -1167 w 2457"/>
                <a:gd name="connsiteY0" fmla="*/ -455 h 1169"/>
                <a:gd name="connsiteX1" fmla="*/ 956 w 2457"/>
                <a:gd name="connsiteY1" fmla="*/ -455 h 1169"/>
                <a:gd name="connsiteX2" fmla="*/ -1167 w 2457"/>
                <a:gd name="connsiteY2" fmla="*/ -455 h 1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7" h="1169">
                  <a:moveTo>
                    <a:pt x="-1167" y="-455"/>
                  </a:moveTo>
                  <a:cubicBezTo>
                    <a:pt x="-1167" y="-455"/>
                    <a:pt x="2373" y="726"/>
                    <a:pt x="956" y="-455"/>
                  </a:cubicBezTo>
                  <a:cubicBezTo>
                    <a:pt x="-459" y="-1633"/>
                    <a:pt x="-1167" y="-927"/>
                    <a:pt x="-1167" y="-4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6" name="Полилиния: фигура 2945">
              <a:extLst>
                <a:ext uri="{FF2B5EF4-FFF2-40B4-BE49-F238E27FC236}">
                  <a16:creationId xmlns:a16="http://schemas.microsoft.com/office/drawing/2014/main" id="{1D2AF025-B7B1-1671-3E0E-2A51AC2903C4}"/>
                </a:ext>
              </a:extLst>
            </p:cNvPr>
            <p:cNvSpPr/>
            <p:nvPr/>
          </p:nvSpPr>
          <p:spPr>
            <a:xfrm>
              <a:off x="3065769" y="4709304"/>
              <a:ext cx="2831" cy="177"/>
            </a:xfrm>
            <a:custGeom>
              <a:avLst/>
              <a:gdLst>
                <a:gd name="connsiteX0" fmla="*/ 1664 w 2831"/>
                <a:gd name="connsiteY0" fmla="*/ -1100 h 177"/>
                <a:gd name="connsiteX1" fmla="*/ 247 w 2831"/>
                <a:gd name="connsiteY1" fmla="*/ -1100 h 177"/>
                <a:gd name="connsiteX2" fmla="*/ -1167 w 2831"/>
                <a:gd name="connsiteY2" fmla="*/ -1100 h 177"/>
                <a:gd name="connsiteX3" fmla="*/ 1664 w 2831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77">
                  <a:moveTo>
                    <a:pt x="1664" y="-1100"/>
                  </a:moveTo>
                  <a:cubicBezTo>
                    <a:pt x="483" y="-1100"/>
                    <a:pt x="1664" y="-1100"/>
                    <a:pt x="247" y="-1100"/>
                  </a:cubicBezTo>
                  <a:cubicBezTo>
                    <a:pt x="-1167" y="-1100"/>
                    <a:pt x="247" y="-1100"/>
                    <a:pt x="-1167" y="-1100"/>
                  </a:cubicBezTo>
                  <a:cubicBezTo>
                    <a:pt x="-222" y="-864"/>
                    <a:pt x="720" y="-86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7" name="Полилиния: фигура 2946">
              <a:extLst>
                <a:ext uri="{FF2B5EF4-FFF2-40B4-BE49-F238E27FC236}">
                  <a16:creationId xmlns:a16="http://schemas.microsoft.com/office/drawing/2014/main" id="{65CD5CC8-3B1F-F7AA-2E80-D64B74F74176}"/>
                </a:ext>
              </a:extLst>
            </p:cNvPr>
            <p:cNvSpPr/>
            <p:nvPr/>
          </p:nvSpPr>
          <p:spPr>
            <a:xfrm>
              <a:off x="3067656" y="4707179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8" name="Полилиния: фигура 2947">
              <a:extLst>
                <a:ext uri="{FF2B5EF4-FFF2-40B4-BE49-F238E27FC236}">
                  <a16:creationId xmlns:a16="http://schemas.microsoft.com/office/drawing/2014/main" id="{2A573237-B825-0C65-ABA6-1CC21C271094}"/>
                </a:ext>
              </a:extLst>
            </p:cNvPr>
            <p:cNvSpPr/>
            <p:nvPr/>
          </p:nvSpPr>
          <p:spPr>
            <a:xfrm>
              <a:off x="3068285" y="4704532"/>
              <a:ext cx="2910" cy="1704"/>
            </a:xfrm>
            <a:custGeom>
              <a:avLst/>
              <a:gdLst>
                <a:gd name="connsiteX0" fmla="*/ 1743 w 2910"/>
                <a:gd name="connsiteY0" fmla="*/ 604 h 1704"/>
                <a:gd name="connsiteX1" fmla="*/ 1743 w 2910"/>
                <a:gd name="connsiteY1" fmla="*/ 604 h 1704"/>
                <a:gd name="connsiteX2" fmla="*/ -852 w 2910"/>
                <a:gd name="connsiteY2" fmla="*/ -577 h 1704"/>
                <a:gd name="connsiteX3" fmla="*/ -852 w 2910"/>
                <a:gd name="connsiteY3" fmla="*/ -577 h 1704"/>
                <a:gd name="connsiteX4" fmla="*/ 1743 w 2910"/>
                <a:gd name="connsiteY4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" h="1704">
                  <a:moveTo>
                    <a:pt x="1743" y="604"/>
                  </a:moveTo>
                  <a:cubicBezTo>
                    <a:pt x="1743" y="604"/>
                    <a:pt x="1743" y="604"/>
                    <a:pt x="1743" y="604"/>
                  </a:cubicBezTo>
                  <a:cubicBezTo>
                    <a:pt x="1743" y="604"/>
                    <a:pt x="-144" y="604"/>
                    <a:pt x="-852" y="-577"/>
                  </a:cubicBezTo>
                  <a:cubicBezTo>
                    <a:pt x="-1561" y="-1755"/>
                    <a:pt x="-852" y="-577"/>
                    <a:pt x="-852" y="-577"/>
                  </a:cubicBezTo>
                  <a:cubicBezTo>
                    <a:pt x="-852" y="-577"/>
                    <a:pt x="-380" y="-340"/>
                    <a:pt x="1743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49" name="Полилиния: фигура 2948">
              <a:extLst>
                <a:ext uri="{FF2B5EF4-FFF2-40B4-BE49-F238E27FC236}">
                  <a16:creationId xmlns:a16="http://schemas.microsoft.com/office/drawing/2014/main" id="{1846E3B8-280C-42A0-4564-CDC450895319}"/>
                </a:ext>
              </a:extLst>
            </p:cNvPr>
            <p:cNvSpPr/>
            <p:nvPr/>
          </p:nvSpPr>
          <p:spPr>
            <a:xfrm>
              <a:off x="3065296" y="4703405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0" name="Полилиния: фигура 2949">
              <a:extLst>
                <a:ext uri="{FF2B5EF4-FFF2-40B4-BE49-F238E27FC236}">
                  <a16:creationId xmlns:a16="http://schemas.microsoft.com/office/drawing/2014/main" id="{594253C9-B091-55B9-A427-284256A8B327}"/>
                </a:ext>
              </a:extLst>
            </p:cNvPr>
            <p:cNvSpPr/>
            <p:nvPr/>
          </p:nvSpPr>
          <p:spPr>
            <a:xfrm>
              <a:off x="3068600" y="4703405"/>
              <a:ext cx="5426" cy="2485"/>
            </a:xfrm>
            <a:custGeom>
              <a:avLst/>
              <a:gdLst>
                <a:gd name="connsiteX0" fmla="*/ 4260 w 5426"/>
                <a:gd name="connsiteY0" fmla="*/ 787 h 2485"/>
                <a:gd name="connsiteX1" fmla="*/ 4260 w 5426"/>
                <a:gd name="connsiteY1" fmla="*/ 787 h 2485"/>
                <a:gd name="connsiteX2" fmla="*/ -695 w 5426"/>
                <a:gd name="connsiteY2" fmla="*/ -1100 h 2485"/>
                <a:gd name="connsiteX3" fmla="*/ 1901 w 5426"/>
                <a:gd name="connsiteY3" fmla="*/ 787 h 2485"/>
                <a:gd name="connsiteX4" fmla="*/ -1167 w 5426"/>
                <a:gd name="connsiteY4" fmla="*/ 787 h 2485"/>
                <a:gd name="connsiteX5" fmla="*/ 4260 w 5426"/>
                <a:gd name="connsiteY5" fmla="*/ 787 h 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26" h="2485">
                  <a:moveTo>
                    <a:pt x="4260" y="787"/>
                  </a:moveTo>
                  <a:cubicBezTo>
                    <a:pt x="2373" y="-628"/>
                    <a:pt x="4260" y="787"/>
                    <a:pt x="4260" y="787"/>
                  </a:cubicBezTo>
                  <a:cubicBezTo>
                    <a:pt x="4260" y="787"/>
                    <a:pt x="1428" y="787"/>
                    <a:pt x="-695" y="-1100"/>
                  </a:cubicBezTo>
                  <a:cubicBezTo>
                    <a:pt x="1428" y="-1100"/>
                    <a:pt x="1664" y="-1100"/>
                    <a:pt x="1901" y="787"/>
                  </a:cubicBezTo>
                  <a:cubicBezTo>
                    <a:pt x="2137" y="2673"/>
                    <a:pt x="-931" y="-628"/>
                    <a:pt x="-1167" y="787"/>
                  </a:cubicBezTo>
                  <a:cubicBezTo>
                    <a:pt x="720" y="1023"/>
                    <a:pt x="2373" y="1023"/>
                    <a:pt x="426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1" name="Полилиния: фигура 2950">
              <a:extLst>
                <a:ext uri="{FF2B5EF4-FFF2-40B4-BE49-F238E27FC236}">
                  <a16:creationId xmlns:a16="http://schemas.microsoft.com/office/drawing/2014/main" id="{4A623009-931C-FBFC-590F-64C88B75D2A9}"/>
                </a:ext>
              </a:extLst>
            </p:cNvPr>
            <p:cNvSpPr/>
            <p:nvPr/>
          </p:nvSpPr>
          <p:spPr>
            <a:xfrm>
              <a:off x="3068469" y="4702067"/>
              <a:ext cx="839" cy="629"/>
            </a:xfrm>
            <a:custGeom>
              <a:avLst/>
              <a:gdLst>
                <a:gd name="connsiteX0" fmla="*/ -327 w 839"/>
                <a:gd name="connsiteY0" fmla="*/ -470 h 629"/>
                <a:gd name="connsiteX1" fmla="*/ -327 w 839"/>
                <a:gd name="connsiteY1" fmla="*/ -470 h 629"/>
                <a:gd name="connsiteX2" fmla="*/ -327 w 83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629">
                  <a:moveTo>
                    <a:pt x="-327" y="-470"/>
                  </a:moveTo>
                  <a:cubicBezTo>
                    <a:pt x="-327" y="-470"/>
                    <a:pt x="-327" y="-470"/>
                    <a:pt x="-327" y="-470"/>
                  </a:cubicBezTo>
                  <a:cubicBezTo>
                    <a:pt x="-327" y="-470"/>
                    <a:pt x="-2217" y="-1887"/>
                    <a:pt x="-32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2" name="Полилиния: фигура 2951">
              <a:extLst>
                <a:ext uri="{FF2B5EF4-FFF2-40B4-BE49-F238E27FC236}">
                  <a16:creationId xmlns:a16="http://schemas.microsoft.com/office/drawing/2014/main" id="{D4A7074F-4294-A9BE-BE76-EF4C19B19D5A}"/>
                </a:ext>
              </a:extLst>
            </p:cNvPr>
            <p:cNvSpPr/>
            <p:nvPr/>
          </p:nvSpPr>
          <p:spPr>
            <a:xfrm>
              <a:off x="3066294" y="4697845"/>
              <a:ext cx="3721" cy="2728"/>
            </a:xfrm>
            <a:custGeom>
              <a:avLst/>
              <a:gdLst>
                <a:gd name="connsiteX0" fmla="*/ 1139 w 3721"/>
                <a:gd name="connsiteY0" fmla="*/ 1628 h 2728"/>
                <a:gd name="connsiteX1" fmla="*/ 2554 w 3721"/>
                <a:gd name="connsiteY1" fmla="*/ 1628 h 2728"/>
                <a:gd name="connsiteX2" fmla="*/ -747 w 3721"/>
                <a:gd name="connsiteY2" fmla="*/ -262 h 2728"/>
                <a:gd name="connsiteX3" fmla="*/ -747 w 3721"/>
                <a:gd name="connsiteY3" fmla="*/ -262 h 2728"/>
                <a:gd name="connsiteX4" fmla="*/ 1139 w 3721"/>
                <a:gd name="connsiteY4" fmla="*/ 1628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" h="2728">
                  <a:moveTo>
                    <a:pt x="1139" y="1628"/>
                  </a:moveTo>
                  <a:lnTo>
                    <a:pt x="2554" y="1628"/>
                  </a:lnTo>
                  <a:cubicBezTo>
                    <a:pt x="2554" y="1628"/>
                    <a:pt x="195" y="1628"/>
                    <a:pt x="-747" y="-262"/>
                  </a:cubicBezTo>
                  <a:cubicBezTo>
                    <a:pt x="-1692" y="-2148"/>
                    <a:pt x="-747" y="-262"/>
                    <a:pt x="-747" y="-262"/>
                  </a:cubicBezTo>
                  <a:cubicBezTo>
                    <a:pt x="-747" y="-262"/>
                    <a:pt x="195" y="683"/>
                    <a:pt x="1139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3" name="Полилиния: фигура 2952">
              <a:extLst>
                <a:ext uri="{FF2B5EF4-FFF2-40B4-BE49-F238E27FC236}">
                  <a16:creationId xmlns:a16="http://schemas.microsoft.com/office/drawing/2014/main" id="{C7BC97F6-4400-7430-ED87-9853BFF3E992}"/>
                </a:ext>
              </a:extLst>
            </p:cNvPr>
            <p:cNvSpPr/>
            <p:nvPr/>
          </p:nvSpPr>
          <p:spPr>
            <a:xfrm>
              <a:off x="3067183" y="4698684"/>
              <a:ext cx="2595" cy="23597"/>
            </a:xfrm>
            <a:custGeom>
              <a:avLst/>
              <a:gdLst>
                <a:gd name="connsiteX0" fmla="*/ 1428 w 2595"/>
                <a:gd name="connsiteY0" fmla="*/ -1100 h 23597"/>
                <a:gd name="connsiteX1" fmla="*/ 1428 w 2595"/>
                <a:gd name="connsiteY1" fmla="*/ -1100 h 23597"/>
                <a:gd name="connsiteX2" fmla="*/ -1167 w 259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23597">
                  <a:moveTo>
                    <a:pt x="1428" y="-1100"/>
                  </a:moveTo>
                  <a:cubicBezTo>
                    <a:pt x="1428" y="-1100"/>
                    <a:pt x="1428" y="-1100"/>
                    <a:pt x="1428" y="-1100"/>
                  </a:cubicBezTo>
                  <a:cubicBezTo>
                    <a:pt x="486" y="-1100"/>
                    <a:pt x="-22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4" name="Полилиния: фигура 2953">
              <a:extLst>
                <a:ext uri="{FF2B5EF4-FFF2-40B4-BE49-F238E27FC236}">
                  <a16:creationId xmlns:a16="http://schemas.microsoft.com/office/drawing/2014/main" id="{D33AB66A-53B7-3048-E467-6CBDC56E401E}"/>
                </a:ext>
              </a:extLst>
            </p:cNvPr>
            <p:cNvSpPr/>
            <p:nvPr/>
          </p:nvSpPr>
          <p:spPr>
            <a:xfrm>
              <a:off x="3092434" y="4681458"/>
              <a:ext cx="2989" cy="1417"/>
            </a:xfrm>
            <a:custGeom>
              <a:avLst/>
              <a:gdLst>
                <a:gd name="connsiteX0" fmla="*/ 1192 w 2989"/>
                <a:gd name="connsiteY0" fmla="*/ 317 h 1417"/>
                <a:gd name="connsiteX1" fmla="*/ 1192 w 2989"/>
                <a:gd name="connsiteY1" fmla="*/ -1100 h 1417"/>
                <a:gd name="connsiteX2" fmla="*/ -1167 w 2989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89" h="1417">
                  <a:moveTo>
                    <a:pt x="1192" y="317"/>
                  </a:moveTo>
                  <a:cubicBezTo>
                    <a:pt x="2609" y="317"/>
                    <a:pt x="1192" y="317"/>
                    <a:pt x="1192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5" name="Полилиния: фигура 2954">
              <a:extLst>
                <a:ext uri="{FF2B5EF4-FFF2-40B4-BE49-F238E27FC236}">
                  <a16:creationId xmlns:a16="http://schemas.microsoft.com/office/drawing/2014/main" id="{64DFF1F5-9741-2E59-659B-9156E2DF5536}"/>
                </a:ext>
              </a:extLst>
            </p:cNvPr>
            <p:cNvSpPr/>
            <p:nvPr/>
          </p:nvSpPr>
          <p:spPr>
            <a:xfrm>
              <a:off x="3091228" y="4672964"/>
              <a:ext cx="1467" cy="23597"/>
            </a:xfrm>
            <a:custGeom>
              <a:avLst/>
              <a:gdLst>
                <a:gd name="connsiteX0" fmla="*/ -434 w 1467"/>
                <a:gd name="connsiteY0" fmla="*/ -1100 h 23597"/>
                <a:gd name="connsiteX1" fmla="*/ -434 w 1467"/>
                <a:gd name="connsiteY1" fmla="*/ -1100 h 23597"/>
                <a:gd name="connsiteX2" fmla="*/ -434 w 146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7" h="23597">
                  <a:moveTo>
                    <a:pt x="-434" y="-1100"/>
                  </a:moveTo>
                  <a:cubicBezTo>
                    <a:pt x="1217" y="-1100"/>
                    <a:pt x="-434" y="-1100"/>
                    <a:pt x="-434" y="-1100"/>
                  </a:cubicBezTo>
                  <a:cubicBezTo>
                    <a:pt x="-434" y="-1100"/>
                    <a:pt x="-208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6" name="Полилиния: фигура 2955">
              <a:extLst>
                <a:ext uri="{FF2B5EF4-FFF2-40B4-BE49-F238E27FC236}">
                  <a16:creationId xmlns:a16="http://schemas.microsoft.com/office/drawing/2014/main" id="{0E3DC354-B10C-CBF4-457F-D733CC649323}"/>
                </a:ext>
              </a:extLst>
            </p:cNvPr>
            <p:cNvSpPr/>
            <p:nvPr/>
          </p:nvSpPr>
          <p:spPr>
            <a:xfrm>
              <a:off x="3097543" y="4668140"/>
              <a:ext cx="2033" cy="104"/>
            </a:xfrm>
            <a:custGeom>
              <a:avLst/>
              <a:gdLst>
                <a:gd name="connsiteX0" fmla="*/ -377 w 2033"/>
                <a:gd name="connsiteY0" fmla="*/ -995 h 104"/>
                <a:gd name="connsiteX1" fmla="*/ -377 w 2033"/>
                <a:gd name="connsiteY1" fmla="*/ -995 h 104"/>
                <a:gd name="connsiteX2" fmla="*/ -377 w 203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3" h="104">
                  <a:moveTo>
                    <a:pt x="-377" y="-995"/>
                  </a:moveTo>
                  <a:cubicBezTo>
                    <a:pt x="1037" y="-995"/>
                    <a:pt x="1509" y="-995"/>
                    <a:pt x="-377" y="-995"/>
                  </a:cubicBezTo>
                  <a:cubicBezTo>
                    <a:pt x="-2267" y="-995"/>
                    <a:pt x="-141" y="-1231"/>
                    <a:pt x="-37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7" name="Полилиния: фигура 2956">
              <a:extLst>
                <a:ext uri="{FF2B5EF4-FFF2-40B4-BE49-F238E27FC236}">
                  <a16:creationId xmlns:a16="http://schemas.microsoft.com/office/drawing/2014/main" id="{4BEB9CCC-3158-8591-E85C-6AB9933E2FD1}"/>
                </a:ext>
              </a:extLst>
            </p:cNvPr>
            <p:cNvSpPr/>
            <p:nvPr/>
          </p:nvSpPr>
          <p:spPr>
            <a:xfrm>
              <a:off x="3098214" y="4663117"/>
              <a:ext cx="2714" cy="2060"/>
            </a:xfrm>
            <a:custGeom>
              <a:avLst/>
              <a:gdLst>
                <a:gd name="connsiteX0" fmla="*/ 1547 w 2714"/>
                <a:gd name="connsiteY0" fmla="*/ 960 h 2060"/>
                <a:gd name="connsiteX1" fmla="*/ -340 w 2714"/>
                <a:gd name="connsiteY1" fmla="*/ -929 h 2060"/>
                <a:gd name="connsiteX2" fmla="*/ 1547 w 2714"/>
                <a:gd name="connsiteY2" fmla="*/ 960 h 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4" h="2060">
                  <a:moveTo>
                    <a:pt x="1547" y="960"/>
                  </a:moveTo>
                  <a:cubicBezTo>
                    <a:pt x="1547" y="960"/>
                    <a:pt x="1547" y="-221"/>
                    <a:pt x="-340" y="-929"/>
                  </a:cubicBezTo>
                  <a:cubicBezTo>
                    <a:pt x="-2229" y="-1635"/>
                    <a:pt x="-576" y="15"/>
                    <a:pt x="1547" y="9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8" name="Полилиния: фигура 2957">
              <a:extLst>
                <a:ext uri="{FF2B5EF4-FFF2-40B4-BE49-F238E27FC236}">
                  <a16:creationId xmlns:a16="http://schemas.microsoft.com/office/drawing/2014/main" id="{33367877-A657-7FE7-E1C2-47EBCF61744B}"/>
                </a:ext>
              </a:extLst>
            </p:cNvPr>
            <p:cNvSpPr/>
            <p:nvPr/>
          </p:nvSpPr>
          <p:spPr>
            <a:xfrm>
              <a:off x="3101138" y="4657075"/>
              <a:ext cx="734" cy="313"/>
            </a:xfrm>
            <a:custGeom>
              <a:avLst/>
              <a:gdLst>
                <a:gd name="connsiteX0" fmla="*/ -432 w 734"/>
                <a:gd name="connsiteY0" fmla="*/ -786 h 313"/>
                <a:gd name="connsiteX1" fmla="*/ -432 w 734"/>
                <a:gd name="connsiteY1" fmla="*/ -786 h 313"/>
                <a:gd name="connsiteX2" fmla="*/ -432 w 734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313">
                  <a:moveTo>
                    <a:pt x="-432" y="-786"/>
                  </a:moveTo>
                  <a:cubicBezTo>
                    <a:pt x="-432" y="-786"/>
                    <a:pt x="-432" y="-786"/>
                    <a:pt x="-432" y="-786"/>
                  </a:cubicBezTo>
                  <a:cubicBezTo>
                    <a:pt x="-432" y="-786"/>
                    <a:pt x="-2086" y="-1492"/>
                    <a:pt x="-432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59" name="Полилиния: фигура 2958">
              <a:extLst>
                <a:ext uri="{FF2B5EF4-FFF2-40B4-BE49-F238E27FC236}">
                  <a16:creationId xmlns:a16="http://schemas.microsoft.com/office/drawing/2014/main" id="{30372282-0C7A-1574-05F1-A7DF8F1ECE84}"/>
                </a:ext>
              </a:extLst>
            </p:cNvPr>
            <p:cNvSpPr/>
            <p:nvPr/>
          </p:nvSpPr>
          <p:spPr>
            <a:xfrm>
              <a:off x="3108715" y="4651253"/>
              <a:ext cx="2595" cy="1181"/>
            </a:xfrm>
            <a:custGeom>
              <a:avLst/>
              <a:gdLst>
                <a:gd name="connsiteX0" fmla="*/ 1428 w 2595"/>
                <a:gd name="connsiteY0" fmla="*/ 81 h 1181"/>
                <a:gd name="connsiteX1" fmla="*/ -1167 w 2595"/>
                <a:gd name="connsiteY1" fmla="*/ -1100 h 1181"/>
                <a:gd name="connsiteX2" fmla="*/ -1167 w 2595"/>
                <a:gd name="connsiteY2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181">
                  <a:moveTo>
                    <a:pt x="1428" y="8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0" name="Полилиния: фигура 2959">
              <a:extLst>
                <a:ext uri="{FF2B5EF4-FFF2-40B4-BE49-F238E27FC236}">
                  <a16:creationId xmlns:a16="http://schemas.microsoft.com/office/drawing/2014/main" id="{C8AF0D72-4948-08F9-0116-320EB01FE0BF}"/>
                </a:ext>
              </a:extLst>
            </p:cNvPr>
            <p:cNvSpPr/>
            <p:nvPr/>
          </p:nvSpPr>
          <p:spPr>
            <a:xfrm>
              <a:off x="3252609" y="4671850"/>
              <a:ext cx="2086" cy="2530"/>
            </a:xfrm>
            <a:custGeom>
              <a:avLst/>
              <a:gdLst>
                <a:gd name="connsiteX0" fmla="*/ 535 w 2086"/>
                <a:gd name="connsiteY0" fmla="*/ 1430 h 2530"/>
                <a:gd name="connsiteX1" fmla="*/ 535 w 2086"/>
                <a:gd name="connsiteY1" fmla="*/ -932 h 2530"/>
                <a:gd name="connsiteX2" fmla="*/ 535 w 2086"/>
                <a:gd name="connsiteY2" fmla="*/ 1430 h 2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6" h="2530">
                  <a:moveTo>
                    <a:pt x="535" y="1430"/>
                  </a:moveTo>
                  <a:cubicBezTo>
                    <a:pt x="1949" y="1430"/>
                    <a:pt x="-1119" y="-695"/>
                    <a:pt x="535" y="-932"/>
                  </a:cubicBezTo>
                  <a:cubicBezTo>
                    <a:pt x="-2769" y="-1637"/>
                    <a:pt x="-410" y="13"/>
                    <a:pt x="535" y="14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1" name="Полилиния: фигура 2960">
              <a:extLst>
                <a:ext uri="{FF2B5EF4-FFF2-40B4-BE49-F238E27FC236}">
                  <a16:creationId xmlns:a16="http://schemas.microsoft.com/office/drawing/2014/main" id="{0D20F074-FC6F-78B5-42F5-4CD617E1F779}"/>
                </a:ext>
              </a:extLst>
            </p:cNvPr>
            <p:cNvSpPr/>
            <p:nvPr/>
          </p:nvSpPr>
          <p:spPr>
            <a:xfrm>
              <a:off x="3252580" y="4671233"/>
              <a:ext cx="943" cy="313"/>
            </a:xfrm>
            <a:custGeom>
              <a:avLst/>
              <a:gdLst>
                <a:gd name="connsiteX0" fmla="*/ -854 w 943"/>
                <a:gd name="connsiteY0" fmla="*/ -786 h 313"/>
                <a:gd name="connsiteX1" fmla="*/ -854 w 943"/>
                <a:gd name="connsiteY1" fmla="*/ -786 h 313"/>
                <a:gd name="connsiteX2" fmla="*/ -854 w 943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313">
                  <a:moveTo>
                    <a:pt x="-854" y="-786"/>
                  </a:moveTo>
                  <a:cubicBezTo>
                    <a:pt x="564" y="-786"/>
                    <a:pt x="-854" y="-786"/>
                    <a:pt x="-854" y="-786"/>
                  </a:cubicBezTo>
                  <a:cubicBezTo>
                    <a:pt x="-854" y="-786"/>
                    <a:pt x="-1559" y="-1492"/>
                    <a:pt x="-854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2" name="Полилиния: фигура 2961">
              <a:extLst>
                <a:ext uri="{FF2B5EF4-FFF2-40B4-BE49-F238E27FC236}">
                  <a16:creationId xmlns:a16="http://schemas.microsoft.com/office/drawing/2014/main" id="{1621789A-3D93-CD7A-F349-1BF48CD84B17}"/>
                </a:ext>
              </a:extLst>
            </p:cNvPr>
            <p:cNvSpPr/>
            <p:nvPr/>
          </p:nvSpPr>
          <p:spPr>
            <a:xfrm>
              <a:off x="3108453" y="4634719"/>
              <a:ext cx="2856" cy="1667"/>
            </a:xfrm>
            <a:custGeom>
              <a:avLst/>
              <a:gdLst>
                <a:gd name="connsiteX0" fmla="*/ 1689 w 2856"/>
                <a:gd name="connsiteY0" fmla="*/ 567 h 1667"/>
                <a:gd name="connsiteX1" fmla="*/ -434 w 2856"/>
                <a:gd name="connsiteY1" fmla="*/ 567 h 1667"/>
                <a:gd name="connsiteX2" fmla="*/ -434 w 2856"/>
                <a:gd name="connsiteY2" fmla="*/ -611 h 1667"/>
                <a:gd name="connsiteX3" fmla="*/ -434 w 2856"/>
                <a:gd name="connsiteY3" fmla="*/ 567 h 1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6" h="1667">
                  <a:moveTo>
                    <a:pt x="1689" y="567"/>
                  </a:moveTo>
                  <a:lnTo>
                    <a:pt x="-434" y="567"/>
                  </a:lnTo>
                  <a:cubicBezTo>
                    <a:pt x="-434" y="567"/>
                    <a:pt x="-434" y="567"/>
                    <a:pt x="-434" y="-611"/>
                  </a:cubicBezTo>
                  <a:cubicBezTo>
                    <a:pt x="-434" y="-1792"/>
                    <a:pt x="-2084" y="-611"/>
                    <a:pt x="-434" y="5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3" name="Полилиния: фигура 2962">
              <a:extLst>
                <a:ext uri="{FF2B5EF4-FFF2-40B4-BE49-F238E27FC236}">
                  <a16:creationId xmlns:a16="http://schemas.microsoft.com/office/drawing/2014/main" id="{EACE42FA-E271-EED2-242B-3438B941D333}"/>
                </a:ext>
              </a:extLst>
            </p:cNvPr>
            <p:cNvSpPr/>
            <p:nvPr/>
          </p:nvSpPr>
          <p:spPr>
            <a:xfrm>
              <a:off x="3114850" y="4636150"/>
              <a:ext cx="3540" cy="23597"/>
            </a:xfrm>
            <a:custGeom>
              <a:avLst/>
              <a:gdLst>
                <a:gd name="connsiteX0" fmla="*/ 2373 w 3540"/>
                <a:gd name="connsiteY0" fmla="*/ -1100 h 23597"/>
                <a:gd name="connsiteX1" fmla="*/ -1167 w 354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40" h="23597">
                  <a:moveTo>
                    <a:pt x="2373" y="-1100"/>
                  </a:moveTo>
                  <a:cubicBezTo>
                    <a:pt x="2373" y="-1100"/>
                    <a:pt x="250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4" name="Полилиния: фигура 2963">
              <a:extLst>
                <a:ext uri="{FF2B5EF4-FFF2-40B4-BE49-F238E27FC236}">
                  <a16:creationId xmlns:a16="http://schemas.microsoft.com/office/drawing/2014/main" id="{D056E5E6-E0D1-2DA2-9292-652EF6159FC2}"/>
                </a:ext>
              </a:extLst>
            </p:cNvPr>
            <p:cNvSpPr/>
            <p:nvPr/>
          </p:nvSpPr>
          <p:spPr>
            <a:xfrm>
              <a:off x="3110368" y="4632849"/>
              <a:ext cx="2122" cy="1263"/>
            </a:xfrm>
            <a:custGeom>
              <a:avLst/>
              <a:gdLst>
                <a:gd name="connsiteX0" fmla="*/ -1167 w 2122"/>
                <a:gd name="connsiteY0" fmla="*/ 78 h 1263"/>
                <a:gd name="connsiteX1" fmla="*/ 956 w 2122"/>
                <a:gd name="connsiteY1" fmla="*/ 78 h 1263"/>
                <a:gd name="connsiteX2" fmla="*/ -1167 w 2122"/>
                <a:gd name="connsiteY2" fmla="*/ -1100 h 1263"/>
                <a:gd name="connsiteX3" fmla="*/ -1167 w 2122"/>
                <a:gd name="connsiteY3" fmla="*/ 78 h 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263">
                  <a:moveTo>
                    <a:pt x="-1167" y="78"/>
                  </a:moveTo>
                  <a:cubicBezTo>
                    <a:pt x="-1167" y="78"/>
                    <a:pt x="247" y="78"/>
                    <a:pt x="956" y="78"/>
                  </a:cubicBezTo>
                  <a:lnTo>
                    <a:pt x="-1167" y="-1100"/>
                  </a:lnTo>
                  <a:cubicBezTo>
                    <a:pt x="-1167" y="-1100"/>
                    <a:pt x="247" y="550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5" name="Полилиния: фигура 2964">
              <a:extLst>
                <a:ext uri="{FF2B5EF4-FFF2-40B4-BE49-F238E27FC236}">
                  <a16:creationId xmlns:a16="http://schemas.microsoft.com/office/drawing/2014/main" id="{C8A66628-F676-6B0D-C24A-97B54415FEB4}"/>
                </a:ext>
              </a:extLst>
            </p:cNvPr>
            <p:cNvSpPr/>
            <p:nvPr/>
          </p:nvSpPr>
          <p:spPr>
            <a:xfrm>
              <a:off x="3108926" y="4613734"/>
              <a:ext cx="2384" cy="23597"/>
            </a:xfrm>
            <a:custGeom>
              <a:avLst/>
              <a:gdLst>
                <a:gd name="connsiteX0" fmla="*/ 1217 w 2384"/>
                <a:gd name="connsiteY0" fmla="*/ -1100 h 23597"/>
                <a:gd name="connsiteX1" fmla="*/ -434 w 2384"/>
                <a:gd name="connsiteY1" fmla="*/ -1100 h 23597"/>
                <a:gd name="connsiteX2" fmla="*/ -434 w 238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4" h="23597">
                  <a:moveTo>
                    <a:pt x="1217" y="-1100"/>
                  </a:moveTo>
                  <a:cubicBezTo>
                    <a:pt x="1217" y="-1100"/>
                    <a:pt x="1217" y="-1100"/>
                    <a:pt x="-434" y="-1100"/>
                  </a:cubicBezTo>
                  <a:cubicBezTo>
                    <a:pt x="-2084" y="-1100"/>
                    <a:pt x="-43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6" name="Полилиния: фигура 2965">
              <a:extLst>
                <a:ext uri="{FF2B5EF4-FFF2-40B4-BE49-F238E27FC236}">
                  <a16:creationId xmlns:a16="http://schemas.microsoft.com/office/drawing/2014/main" id="{1B54062F-A392-D2F7-99BC-222BC9AC511A}"/>
                </a:ext>
              </a:extLst>
            </p:cNvPr>
            <p:cNvSpPr/>
            <p:nvPr/>
          </p:nvSpPr>
          <p:spPr>
            <a:xfrm>
              <a:off x="3104818" y="4610693"/>
              <a:ext cx="2009" cy="209"/>
            </a:xfrm>
            <a:custGeom>
              <a:avLst/>
              <a:gdLst>
                <a:gd name="connsiteX0" fmla="*/ 843 w 2009"/>
                <a:gd name="connsiteY0" fmla="*/ -890 h 209"/>
                <a:gd name="connsiteX1" fmla="*/ -1044 w 2009"/>
                <a:gd name="connsiteY1" fmla="*/ -890 h 209"/>
                <a:gd name="connsiteX2" fmla="*/ 843 w 2009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209">
                  <a:moveTo>
                    <a:pt x="843" y="-890"/>
                  </a:moveTo>
                  <a:cubicBezTo>
                    <a:pt x="843" y="-890"/>
                    <a:pt x="-575" y="-890"/>
                    <a:pt x="-1044" y="-890"/>
                  </a:cubicBezTo>
                  <a:cubicBezTo>
                    <a:pt x="-1516" y="-890"/>
                    <a:pt x="-575" y="-1363"/>
                    <a:pt x="843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7" name="Полилиния: фигура 2966">
              <a:extLst>
                <a:ext uri="{FF2B5EF4-FFF2-40B4-BE49-F238E27FC236}">
                  <a16:creationId xmlns:a16="http://schemas.microsoft.com/office/drawing/2014/main" id="{34436F0D-E9B8-7ED7-AEC6-06A31DFCEBEB}"/>
                </a:ext>
              </a:extLst>
            </p:cNvPr>
            <p:cNvSpPr/>
            <p:nvPr/>
          </p:nvSpPr>
          <p:spPr>
            <a:xfrm>
              <a:off x="3107504" y="4606577"/>
              <a:ext cx="2627" cy="3852"/>
            </a:xfrm>
            <a:custGeom>
              <a:avLst/>
              <a:gdLst>
                <a:gd name="connsiteX0" fmla="*/ 1461 w 2627"/>
                <a:gd name="connsiteY0" fmla="*/ 2753 h 3852"/>
                <a:gd name="connsiteX1" fmla="*/ 1461 w 2627"/>
                <a:gd name="connsiteY1" fmla="*/ 630 h 3852"/>
                <a:gd name="connsiteX2" fmla="*/ -899 w 2627"/>
                <a:gd name="connsiteY2" fmla="*/ -788 h 3852"/>
                <a:gd name="connsiteX3" fmla="*/ 1461 w 2627"/>
                <a:gd name="connsiteY3" fmla="*/ 2753 h 3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7" h="3852">
                  <a:moveTo>
                    <a:pt x="1461" y="2753"/>
                  </a:moveTo>
                  <a:cubicBezTo>
                    <a:pt x="1461" y="2753"/>
                    <a:pt x="1461" y="2753"/>
                    <a:pt x="1461" y="630"/>
                  </a:cubicBezTo>
                  <a:cubicBezTo>
                    <a:pt x="1461" y="-1493"/>
                    <a:pt x="280" y="630"/>
                    <a:pt x="-899" y="-788"/>
                  </a:cubicBezTo>
                  <a:cubicBezTo>
                    <a:pt x="-2080" y="-2202"/>
                    <a:pt x="988" y="1574"/>
                    <a:pt x="1461" y="27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8" name="Полилиния: фигура 2967">
              <a:extLst>
                <a:ext uri="{FF2B5EF4-FFF2-40B4-BE49-F238E27FC236}">
                  <a16:creationId xmlns:a16="http://schemas.microsoft.com/office/drawing/2014/main" id="{4884A47B-1275-234B-BE5F-3507AD27ED32}"/>
                </a:ext>
              </a:extLst>
            </p:cNvPr>
            <p:cNvSpPr/>
            <p:nvPr/>
          </p:nvSpPr>
          <p:spPr>
            <a:xfrm>
              <a:off x="3109161" y="4607415"/>
              <a:ext cx="734" cy="419"/>
            </a:xfrm>
            <a:custGeom>
              <a:avLst/>
              <a:gdLst>
                <a:gd name="connsiteX0" fmla="*/ -432 w 734"/>
                <a:gd name="connsiteY0" fmla="*/ -680 h 419"/>
                <a:gd name="connsiteX1" fmla="*/ -432 w 734"/>
                <a:gd name="connsiteY1" fmla="*/ -680 h 419"/>
                <a:gd name="connsiteX2" fmla="*/ -432 w 73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419">
                  <a:moveTo>
                    <a:pt x="-432" y="-680"/>
                  </a:moveTo>
                  <a:cubicBezTo>
                    <a:pt x="-432" y="-680"/>
                    <a:pt x="-432" y="-680"/>
                    <a:pt x="-432" y="-680"/>
                  </a:cubicBezTo>
                  <a:cubicBezTo>
                    <a:pt x="-432" y="-680"/>
                    <a:pt x="-2086" y="-1625"/>
                    <a:pt x="-43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69" name="Полилиния: фигура 2968">
              <a:extLst>
                <a:ext uri="{FF2B5EF4-FFF2-40B4-BE49-F238E27FC236}">
                  <a16:creationId xmlns:a16="http://schemas.microsoft.com/office/drawing/2014/main" id="{0E327971-8A2F-D186-A04C-97F07F3EE83E}"/>
                </a:ext>
              </a:extLst>
            </p:cNvPr>
            <p:cNvSpPr/>
            <p:nvPr/>
          </p:nvSpPr>
          <p:spPr>
            <a:xfrm>
              <a:off x="3108258" y="4605764"/>
              <a:ext cx="1690" cy="419"/>
            </a:xfrm>
            <a:custGeom>
              <a:avLst/>
              <a:gdLst>
                <a:gd name="connsiteX0" fmla="*/ -2 w 1690"/>
                <a:gd name="connsiteY0" fmla="*/ -680 h 419"/>
                <a:gd name="connsiteX1" fmla="*/ -2 w 1690"/>
                <a:gd name="connsiteY1" fmla="*/ -680 h 419"/>
                <a:gd name="connsiteX2" fmla="*/ -2 w 1690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0" h="419">
                  <a:moveTo>
                    <a:pt x="-2" y="-680"/>
                  </a:moveTo>
                  <a:cubicBezTo>
                    <a:pt x="-2" y="-680"/>
                    <a:pt x="1179" y="-680"/>
                    <a:pt x="-2" y="-680"/>
                  </a:cubicBezTo>
                  <a:cubicBezTo>
                    <a:pt x="-1183" y="-680"/>
                    <a:pt x="-1889" y="-1625"/>
                    <a:pt x="-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0" name="Полилиния: фигура 2969">
              <a:extLst>
                <a:ext uri="{FF2B5EF4-FFF2-40B4-BE49-F238E27FC236}">
                  <a16:creationId xmlns:a16="http://schemas.microsoft.com/office/drawing/2014/main" id="{A0D3AD0B-E2E3-8371-C840-4EAC0629B42F}"/>
                </a:ext>
              </a:extLst>
            </p:cNvPr>
            <p:cNvSpPr/>
            <p:nvPr/>
          </p:nvSpPr>
          <p:spPr>
            <a:xfrm>
              <a:off x="3110840" y="4605003"/>
              <a:ext cx="3773" cy="1417"/>
            </a:xfrm>
            <a:custGeom>
              <a:avLst/>
              <a:gdLst>
                <a:gd name="connsiteX0" fmla="*/ 720 w 3773"/>
                <a:gd name="connsiteY0" fmla="*/ 317 h 1417"/>
                <a:gd name="connsiteX1" fmla="*/ 2606 w 3773"/>
                <a:gd name="connsiteY1" fmla="*/ 317 h 1417"/>
                <a:gd name="connsiteX2" fmla="*/ -1167 w 3773"/>
                <a:gd name="connsiteY2" fmla="*/ -1100 h 1417"/>
                <a:gd name="connsiteX3" fmla="*/ 720 w 3773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3" h="1417">
                  <a:moveTo>
                    <a:pt x="720" y="317"/>
                  </a:moveTo>
                  <a:lnTo>
                    <a:pt x="2606" y="317"/>
                  </a:lnTo>
                  <a:cubicBezTo>
                    <a:pt x="1428" y="-392"/>
                    <a:pt x="247" y="-864"/>
                    <a:pt x="-1167" y="-1100"/>
                  </a:cubicBezTo>
                  <a:cubicBezTo>
                    <a:pt x="1428" y="-392"/>
                    <a:pt x="-698" y="-392"/>
                    <a:pt x="72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1" name="Полилиния: фигура 2970">
              <a:extLst>
                <a:ext uri="{FF2B5EF4-FFF2-40B4-BE49-F238E27FC236}">
                  <a16:creationId xmlns:a16="http://schemas.microsoft.com/office/drawing/2014/main" id="{98C878D7-177C-93C9-2925-6C825ECB296C}"/>
                </a:ext>
              </a:extLst>
            </p:cNvPr>
            <p:cNvSpPr/>
            <p:nvPr/>
          </p:nvSpPr>
          <p:spPr>
            <a:xfrm>
              <a:off x="3089838" y="4598395"/>
              <a:ext cx="2149" cy="23597"/>
            </a:xfrm>
            <a:custGeom>
              <a:avLst/>
              <a:gdLst>
                <a:gd name="connsiteX0" fmla="*/ 247 w 2149"/>
                <a:gd name="connsiteY0" fmla="*/ -1100 h 23597"/>
                <a:gd name="connsiteX1" fmla="*/ 247 w 2149"/>
                <a:gd name="connsiteY1" fmla="*/ -1100 h 23597"/>
                <a:gd name="connsiteX2" fmla="*/ -1167 w 2149"/>
                <a:gd name="connsiteY2" fmla="*/ -1100 h 23597"/>
                <a:gd name="connsiteX3" fmla="*/ 247 w 214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9" h="23597">
                  <a:moveTo>
                    <a:pt x="247" y="-1100"/>
                  </a:moveTo>
                  <a:cubicBezTo>
                    <a:pt x="1901" y="-1100"/>
                    <a:pt x="247" y="-1100"/>
                    <a:pt x="247" y="-1100"/>
                  </a:cubicBezTo>
                  <a:lnTo>
                    <a:pt x="-1167" y="-1100"/>
                  </a:lnTo>
                  <a:cubicBezTo>
                    <a:pt x="-1167" y="-1100"/>
                    <a:pt x="720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2" name="Полилиния: фигура 2971">
              <a:extLst>
                <a:ext uri="{FF2B5EF4-FFF2-40B4-BE49-F238E27FC236}">
                  <a16:creationId xmlns:a16="http://schemas.microsoft.com/office/drawing/2014/main" id="{A2246D8C-639A-BDE8-B68E-21A8491378BA}"/>
                </a:ext>
              </a:extLst>
            </p:cNvPr>
            <p:cNvSpPr/>
            <p:nvPr/>
          </p:nvSpPr>
          <p:spPr>
            <a:xfrm>
              <a:off x="3105564" y="4597690"/>
              <a:ext cx="4097" cy="2687"/>
            </a:xfrm>
            <a:custGeom>
              <a:avLst/>
              <a:gdLst>
                <a:gd name="connsiteX0" fmla="*/ 1041 w 4097"/>
                <a:gd name="connsiteY0" fmla="*/ 1259 h 2687"/>
                <a:gd name="connsiteX1" fmla="*/ 2692 w 4097"/>
                <a:gd name="connsiteY1" fmla="*/ 1259 h 2687"/>
                <a:gd name="connsiteX2" fmla="*/ 805 w 4097"/>
                <a:gd name="connsiteY2" fmla="*/ -1100 h 2687"/>
                <a:gd name="connsiteX3" fmla="*/ 805 w 4097"/>
                <a:gd name="connsiteY3" fmla="*/ -1100 h 2687"/>
                <a:gd name="connsiteX4" fmla="*/ 2456 w 4097"/>
                <a:gd name="connsiteY4" fmla="*/ 787 h 2687"/>
                <a:gd name="connsiteX5" fmla="*/ -612 w 4097"/>
                <a:gd name="connsiteY5" fmla="*/ -394 h 2687"/>
                <a:gd name="connsiteX6" fmla="*/ -612 w 4097"/>
                <a:gd name="connsiteY6" fmla="*/ -394 h 2687"/>
                <a:gd name="connsiteX7" fmla="*/ 1041 w 4097"/>
                <a:gd name="connsiteY7" fmla="*/ 1259 h 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7" h="2687">
                  <a:moveTo>
                    <a:pt x="1041" y="1259"/>
                  </a:moveTo>
                  <a:lnTo>
                    <a:pt x="2692" y="1259"/>
                  </a:lnTo>
                  <a:cubicBezTo>
                    <a:pt x="805" y="1259"/>
                    <a:pt x="2692" y="1259"/>
                    <a:pt x="805" y="-1100"/>
                  </a:cubicBezTo>
                  <a:lnTo>
                    <a:pt x="805" y="-1100"/>
                  </a:lnTo>
                  <a:cubicBezTo>
                    <a:pt x="805" y="-1100"/>
                    <a:pt x="805" y="-1100"/>
                    <a:pt x="2456" y="787"/>
                  </a:cubicBezTo>
                  <a:cubicBezTo>
                    <a:pt x="4109" y="2673"/>
                    <a:pt x="1041" y="787"/>
                    <a:pt x="-612" y="-394"/>
                  </a:cubicBezTo>
                  <a:cubicBezTo>
                    <a:pt x="-2263" y="-1573"/>
                    <a:pt x="1511" y="787"/>
                    <a:pt x="-612" y="-394"/>
                  </a:cubicBezTo>
                  <a:cubicBezTo>
                    <a:pt x="-2735" y="-1573"/>
                    <a:pt x="1983" y="1023"/>
                    <a:pt x="1041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3" name="Полилиния: фигура 2972">
              <a:extLst>
                <a:ext uri="{FF2B5EF4-FFF2-40B4-BE49-F238E27FC236}">
                  <a16:creationId xmlns:a16="http://schemas.microsoft.com/office/drawing/2014/main" id="{E003D5F2-D8C5-1661-F1B2-671A8E69F6D5}"/>
                </a:ext>
              </a:extLst>
            </p:cNvPr>
            <p:cNvSpPr/>
            <p:nvPr/>
          </p:nvSpPr>
          <p:spPr>
            <a:xfrm>
              <a:off x="3090938" y="4593922"/>
              <a:ext cx="314" cy="2823"/>
            </a:xfrm>
            <a:custGeom>
              <a:avLst/>
              <a:gdLst>
                <a:gd name="connsiteX0" fmla="*/ -852 w 314"/>
                <a:gd name="connsiteY0" fmla="*/ 1723 h 2823"/>
                <a:gd name="connsiteX1" fmla="*/ -852 w 314"/>
                <a:gd name="connsiteY1" fmla="*/ -400 h 2823"/>
                <a:gd name="connsiteX2" fmla="*/ -852 w 314"/>
                <a:gd name="connsiteY2" fmla="*/ 1723 h 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823">
                  <a:moveTo>
                    <a:pt x="-852" y="1723"/>
                  </a:moveTo>
                  <a:cubicBezTo>
                    <a:pt x="-852" y="1723"/>
                    <a:pt x="-852" y="1723"/>
                    <a:pt x="-852" y="-400"/>
                  </a:cubicBezTo>
                  <a:cubicBezTo>
                    <a:pt x="-852" y="-2526"/>
                    <a:pt x="-1561" y="778"/>
                    <a:pt x="-852" y="1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4" name="Полилиния: фигура 2973">
              <a:extLst>
                <a:ext uri="{FF2B5EF4-FFF2-40B4-BE49-F238E27FC236}">
                  <a16:creationId xmlns:a16="http://schemas.microsoft.com/office/drawing/2014/main" id="{75BCC1D6-2618-181D-682A-DC723CF3A8A9}"/>
                </a:ext>
              </a:extLst>
            </p:cNvPr>
            <p:cNvSpPr/>
            <p:nvPr/>
          </p:nvSpPr>
          <p:spPr>
            <a:xfrm>
              <a:off x="3107005" y="4596272"/>
              <a:ext cx="3126" cy="1417"/>
            </a:xfrm>
            <a:custGeom>
              <a:avLst/>
              <a:gdLst>
                <a:gd name="connsiteX0" fmla="*/ -872 w 3126"/>
                <a:gd name="connsiteY0" fmla="*/ 317 h 1417"/>
                <a:gd name="connsiteX1" fmla="*/ 1960 w 3126"/>
                <a:gd name="connsiteY1" fmla="*/ 317 h 1417"/>
                <a:gd name="connsiteX2" fmla="*/ -1108 w 3126"/>
                <a:gd name="connsiteY2" fmla="*/ -1100 h 1417"/>
                <a:gd name="connsiteX3" fmla="*/ -872 w 3126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6" h="1417">
                  <a:moveTo>
                    <a:pt x="-872" y="317"/>
                  </a:moveTo>
                  <a:cubicBezTo>
                    <a:pt x="-872" y="317"/>
                    <a:pt x="1723" y="317"/>
                    <a:pt x="1960" y="317"/>
                  </a:cubicBezTo>
                  <a:cubicBezTo>
                    <a:pt x="779" y="81"/>
                    <a:pt x="-163" y="-392"/>
                    <a:pt x="-1108" y="-1100"/>
                  </a:cubicBezTo>
                  <a:cubicBezTo>
                    <a:pt x="-1108" y="-1100"/>
                    <a:pt x="-1344" y="-392"/>
                    <a:pt x="-87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5" name="Полилиния: фигура 2974">
              <a:extLst>
                <a:ext uri="{FF2B5EF4-FFF2-40B4-BE49-F238E27FC236}">
                  <a16:creationId xmlns:a16="http://schemas.microsoft.com/office/drawing/2014/main" id="{832ABBBE-4D3C-55B4-BE0E-8D820087288C}"/>
                </a:ext>
              </a:extLst>
            </p:cNvPr>
            <p:cNvSpPr/>
            <p:nvPr/>
          </p:nvSpPr>
          <p:spPr>
            <a:xfrm>
              <a:off x="3104731" y="4594145"/>
              <a:ext cx="209" cy="1891"/>
            </a:xfrm>
            <a:custGeom>
              <a:avLst/>
              <a:gdLst>
                <a:gd name="connsiteX0" fmla="*/ -957 w 209"/>
                <a:gd name="connsiteY0" fmla="*/ 791 h 1891"/>
                <a:gd name="connsiteX1" fmla="*/ -957 w 209"/>
                <a:gd name="connsiteY1" fmla="*/ -623 h 1891"/>
                <a:gd name="connsiteX2" fmla="*/ -957 w 209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91">
                  <a:moveTo>
                    <a:pt x="-957" y="791"/>
                  </a:moveTo>
                  <a:cubicBezTo>
                    <a:pt x="-957" y="791"/>
                    <a:pt x="-957" y="791"/>
                    <a:pt x="-957" y="-623"/>
                  </a:cubicBezTo>
                  <a:cubicBezTo>
                    <a:pt x="-957" y="-2040"/>
                    <a:pt x="-1430" y="83"/>
                    <a:pt x="-95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6" name="Полилиния: фигура 2975">
              <a:extLst>
                <a:ext uri="{FF2B5EF4-FFF2-40B4-BE49-F238E27FC236}">
                  <a16:creationId xmlns:a16="http://schemas.microsoft.com/office/drawing/2014/main" id="{418BF1F4-E63F-D9CF-C7D1-F833D91F3998}"/>
                </a:ext>
              </a:extLst>
            </p:cNvPr>
            <p:cNvSpPr/>
            <p:nvPr/>
          </p:nvSpPr>
          <p:spPr>
            <a:xfrm>
              <a:off x="3104661" y="4592732"/>
              <a:ext cx="2383" cy="2236"/>
            </a:xfrm>
            <a:custGeom>
              <a:avLst/>
              <a:gdLst>
                <a:gd name="connsiteX0" fmla="*/ 764 w 2383"/>
                <a:gd name="connsiteY0" fmla="*/ -1100 h 2236"/>
                <a:gd name="connsiteX1" fmla="*/ -1123 w 2383"/>
                <a:gd name="connsiteY1" fmla="*/ -1100 h 2236"/>
                <a:gd name="connsiteX2" fmla="*/ -1123 w 2383"/>
                <a:gd name="connsiteY2" fmla="*/ 1023 h 2236"/>
                <a:gd name="connsiteX3" fmla="*/ 764 w 2383"/>
                <a:gd name="connsiteY3" fmla="*/ -1100 h 2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3" h="2236">
                  <a:moveTo>
                    <a:pt x="764" y="-1100"/>
                  </a:moveTo>
                  <a:cubicBezTo>
                    <a:pt x="764" y="-1100"/>
                    <a:pt x="-653" y="-1100"/>
                    <a:pt x="-1123" y="-1100"/>
                  </a:cubicBezTo>
                  <a:cubicBezTo>
                    <a:pt x="-1595" y="-1100"/>
                    <a:pt x="1945" y="1259"/>
                    <a:pt x="-1123" y="1023"/>
                  </a:cubicBezTo>
                  <a:cubicBezTo>
                    <a:pt x="3832" y="1731"/>
                    <a:pt x="-887" y="-1100"/>
                    <a:pt x="7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7" name="Полилиния: фигура 2976">
              <a:extLst>
                <a:ext uri="{FF2B5EF4-FFF2-40B4-BE49-F238E27FC236}">
                  <a16:creationId xmlns:a16="http://schemas.microsoft.com/office/drawing/2014/main" id="{5BFF9316-ED56-73C7-FF8E-0C05ADDD3586}"/>
                </a:ext>
              </a:extLst>
            </p:cNvPr>
            <p:cNvSpPr/>
            <p:nvPr/>
          </p:nvSpPr>
          <p:spPr>
            <a:xfrm>
              <a:off x="3101332" y="4591099"/>
              <a:ext cx="2875" cy="2578"/>
            </a:xfrm>
            <a:custGeom>
              <a:avLst/>
              <a:gdLst>
                <a:gd name="connsiteX0" fmla="*/ 1025 w 2875"/>
                <a:gd name="connsiteY0" fmla="*/ 1478 h 2578"/>
                <a:gd name="connsiteX1" fmla="*/ -626 w 2875"/>
                <a:gd name="connsiteY1" fmla="*/ -881 h 2578"/>
                <a:gd name="connsiteX2" fmla="*/ 1025 w 2875"/>
                <a:gd name="connsiteY2" fmla="*/ 1478 h 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75" h="2578">
                  <a:moveTo>
                    <a:pt x="1025" y="1478"/>
                  </a:moveTo>
                  <a:cubicBezTo>
                    <a:pt x="2675" y="1478"/>
                    <a:pt x="1025" y="61"/>
                    <a:pt x="-626" y="-881"/>
                  </a:cubicBezTo>
                  <a:cubicBezTo>
                    <a:pt x="-2279" y="-1826"/>
                    <a:pt x="316" y="533"/>
                    <a:pt x="1025" y="1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8" name="Полилиния: фигура 2977">
              <a:extLst>
                <a:ext uri="{FF2B5EF4-FFF2-40B4-BE49-F238E27FC236}">
                  <a16:creationId xmlns:a16="http://schemas.microsoft.com/office/drawing/2014/main" id="{8D8E7E2B-C4A7-27C6-4E6D-154525F2E3F3}"/>
                </a:ext>
              </a:extLst>
            </p:cNvPr>
            <p:cNvSpPr/>
            <p:nvPr/>
          </p:nvSpPr>
          <p:spPr>
            <a:xfrm>
              <a:off x="3098097" y="4590373"/>
              <a:ext cx="943" cy="23597"/>
            </a:xfrm>
            <a:custGeom>
              <a:avLst/>
              <a:gdLst>
                <a:gd name="connsiteX0" fmla="*/ -1167 w 943"/>
                <a:gd name="connsiteY0" fmla="*/ -1100 h 23597"/>
                <a:gd name="connsiteX1" fmla="*/ -1167 w 943"/>
                <a:gd name="connsiteY1" fmla="*/ -1100 h 23597"/>
                <a:gd name="connsiteX2" fmla="*/ -1167 w 94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3597">
                  <a:moveTo>
                    <a:pt x="-1167" y="-1100"/>
                  </a:moveTo>
                  <a:cubicBezTo>
                    <a:pt x="956" y="-1100"/>
                    <a:pt x="-1167" y="-1100"/>
                    <a:pt x="-1167" y="-1100"/>
                  </a:cubicBezTo>
                  <a:cubicBezTo>
                    <a:pt x="-1167" y="-1100"/>
                    <a:pt x="-22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79" name="Полилиния: фигура 2978">
              <a:extLst>
                <a:ext uri="{FF2B5EF4-FFF2-40B4-BE49-F238E27FC236}">
                  <a16:creationId xmlns:a16="http://schemas.microsoft.com/office/drawing/2014/main" id="{A0DE9CB0-CE8B-3BCC-C3BD-A176069BA56E}"/>
                </a:ext>
              </a:extLst>
            </p:cNvPr>
            <p:cNvSpPr/>
            <p:nvPr/>
          </p:nvSpPr>
          <p:spPr>
            <a:xfrm>
              <a:off x="3100161" y="4589192"/>
              <a:ext cx="1474" cy="1653"/>
            </a:xfrm>
            <a:custGeom>
              <a:avLst/>
              <a:gdLst>
                <a:gd name="connsiteX0" fmla="*/ -636 w 1474"/>
                <a:gd name="connsiteY0" fmla="*/ 553 h 1653"/>
                <a:gd name="connsiteX1" fmla="*/ -636 w 1474"/>
                <a:gd name="connsiteY1" fmla="*/ -1100 h 1653"/>
                <a:gd name="connsiteX2" fmla="*/ -636 w 1474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4" h="1653">
                  <a:moveTo>
                    <a:pt x="-636" y="553"/>
                  </a:moveTo>
                  <a:cubicBezTo>
                    <a:pt x="-636" y="553"/>
                    <a:pt x="1487" y="553"/>
                    <a:pt x="-636" y="-1100"/>
                  </a:cubicBezTo>
                  <a:cubicBezTo>
                    <a:pt x="545" y="81"/>
                    <a:pt x="-2286" y="-392"/>
                    <a:pt x="-636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0" name="Полилиния: фигура 2979">
              <a:extLst>
                <a:ext uri="{FF2B5EF4-FFF2-40B4-BE49-F238E27FC236}">
                  <a16:creationId xmlns:a16="http://schemas.microsoft.com/office/drawing/2014/main" id="{285F1A19-8A83-06D6-2498-20E24752D34F}"/>
                </a:ext>
              </a:extLst>
            </p:cNvPr>
            <p:cNvSpPr/>
            <p:nvPr/>
          </p:nvSpPr>
          <p:spPr>
            <a:xfrm>
              <a:off x="3095764" y="4584946"/>
              <a:ext cx="10843" cy="7313"/>
            </a:xfrm>
            <a:custGeom>
              <a:avLst/>
              <a:gdLst>
                <a:gd name="connsiteX0" fmla="*/ 7774 w 10843"/>
                <a:gd name="connsiteY0" fmla="*/ 3618 h 7313"/>
                <a:gd name="connsiteX1" fmla="*/ 5179 w 10843"/>
                <a:gd name="connsiteY1" fmla="*/ 3618 h 7313"/>
                <a:gd name="connsiteX2" fmla="*/ 7774 w 10843"/>
                <a:gd name="connsiteY2" fmla="*/ 3618 h 7313"/>
                <a:gd name="connsiteX3" fmla="*/ 7774 w 10843"/>
                <a:gd name="connsiteY3" fmla="*/ 3618 h 7313"/>
                <a:gd name="connsiteX4" fmla="*/ -251 w 10843"/>
                <a:gd name="connsiteY4" fmla="*/ -1100 h 7313"/>
                <a:gd name="connsiteX5" fmla="*/ 3053 w 10843"/>
                <a:gd name="connsiteY5" fmla="*/ 1259 h 7313"/>
                <a:gd name="connsiteX6" fmla="*/ -15 w 10843"/>
                <a:gd name="connsiteY6" fmla="*/ 1259 h 7313"/>
                <a:gd name="connsiteX7" fmla="*/ 8244 w 10843"/>
                <a:gd name="connsiteY7" fmla="*/ 6214 h 7313"/>
                <a:gd name="connsiteX8" fmla="*/ 7774 w 10843"/>
                <a:gd name="connsiteY8" fmla="*/ 3618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43" h="7313">
                  <a:moveTo>
                    <a:pt x="7774" y="3618"/>
                  </a:moveTo>
                  <a:cubicBezTo>
                    <a:pt x="5648" y="3618"/>
                    <a:pt x="4234" y="3618"/>
                    <a:pt x="5179" y="3618"/>
                  </a:cubicBezTo>
                  <a:cubicBezTo>
                    <a:pt x="6121" y="3382"/>
                    <a:pt x="6829" y="3382"/>
                    <a:pt x="7774" y="3618"/>
                  </a:cubicBezTo>
                  <a:cubicBezTo>
                    <a:pt x="9661" y="3618"/>
                    <a:pt x="7774" y="3618"/>
                    <a:pt x="7774" y="3618"/>
                  </a:cubicBezTo>
                  <a:cubicBezTo>
                    <a:pt x="4943" y="2440"/>
                    <a:pt x="2344" y="787"/>
                    <a:pt x="-251" y="-1100"/>
                  </a:cubicBezTo>
                  <a:cubicBezTo>
                    <a:pt x="-3083" y="-1100"/>
                    <a:pt x="1402" y="787"/>
                    <a:pt x="3053" y="1259"/>
                  </a:cubicBezTo>
                  <a:cubicBezTo>
                    <a:pt x="694" y="1259"/>
                    <a:pt x="3053" y="1259"/>
                    <a:pt x="-15" y="1259"/>
                  </a:cubicBezTo>
                  <a:lnTo>
                    <a:pt x="8244" y="6214"/>
                  </a:lnTo>
                  <a:cubicBezTo>
                    <a:pt x="10842" y="5744"/>
                    <a:pt x="9425" y="4799"/>
                    <a:pt x="7774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1" name="Полилиния: фигура 2980">
              <a:extLst>
                <a:ext uri="{FF2B5EF4-FFF2-40B4-BE49-F238E27FC236}">
                  <a16:creationId xmlns:a16="http://schemas.microsoft.com/office/drawing/2014/main" id="{A7BAE78D-3AC0-B819-36B7-67F35C639673}"/>
                </a:ext>
              </a:extLst>
            </p:cNvPr>
            <p:cNvSpPr/>
            <p:nvPr/>
          </p:nvSpPr>
          <p:spPr>
            <a:xfrm>
              <a:off x="3100692" y="4586360"/>
              <a:ext cx="3067" cy="23597"/>
            </a:xfrm>
            <a:custGeom>
              <a:avLst/>
              <a:gdLst>
                <a:gd name="connsiteX0" fmla="*/ -222 w 3067"/>
                <a:gd name="connsiteY0" fmla="*/ -1100 h 23597"/>
                <a:gd name="connsiteX1" fmla="*/ 1901 w 3067"/>
                <a:gd name="connsiteY1" fmla="*/ -1100 h 23597"/>
                <a:gd name="connsiteX2" fmla="*/ 720 w 3067"/>
                <a:gd name="connsiteY2" fmla="*/ -1100 h 23597"/>
                <a:gd name="connsiteX3" fmla="*/ -1167 w 3067"/>
                <a:gd name="connsiteY3" fmla="*/ -1100 h 23597"/>
                <a:gd name="connsiteX4" fmla="*/ -1167 w 3067"/>
                <a:gd name="connsiteY4" fmla="*/ -1100 h 23597"/>
                <a:gd name="connsiteX5" fmla="*/ -222 w 3067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23597">
                  <a:moveTo>
                    <a:pt x="-222" y="-1100"/>
                  </a:moveTo>
                  <a:lnTo>
                    <a:pt x="1901" y="-1100"/>
                  </a:lnTo>
                  <a:cubicBezTo>
                    <a:pt x="1901" y="-1100"/>
                    <a:pt x="250" y="-1100"/>
                    <a:pt x="720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1192" y="-1100"/>
                    <a:pt x="-2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2" name="Полилиния: фигура 2981">
              <a:extLst>
                <a:ext uri="{FF2B5EF4-FFF2-40B4-BE49-F238E27FC236}">
                  <a16:creationId xmlns:a16="http://schemas.microsoft.com/office/drawing/2014/main" id="{F9B197D8-6801-A51F-5B82-2E1B518FC31A}"/>
                </a:ext>
              </a:extLst>
            </p:cNvPr>
            <p:cNvSpPr/>
            <p:nvPr/>
          </p:nvSpPr>
          <p:spPr>
            <a:xfrm>
              <a:off x="3102815" y="4586008"/>
              <a:ext cx="2595" cy="352"/>
            </a:xfrm>
            <a:custGeom>
              <a:avLst/>
              <a:gdLst>
                <a:gd name="connsiteX0" fmla="*/ 1428 w 2595"/>
                <a:gd name="connsiteY0" fmla="*/ -748 h 352"/>
                <a:gd name="connsiteX1" fmla="*/ -1167 w 2595"/>
                <a:gd name="connsiteY1" fmla="*/ -748 h 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95" h="352">
                  <a:moveTo>
                    <a:pt x="1428" y="-748"/>
                  </a:moveTo>
                  <a:cubicBezTo>
                    <a:pt x="486" y="-1218"/>
                    <a:pt x="-222" y="-1218"/>
                    <a:pt x="-1167" y="-7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3" name="Полилиния: фигура 2982">
              <a:extLst>
                <a:ext uri="{FF2B5EF4-FFF2-40B4-BE49-F238E27FC236}">
                  <a16:creationId xmlns:a16="http://schemas.microsoft.com/office/drawing/2014/main" id="{A53B7B79-F92C-927F-DD26-522BFB1CFDB8}"/>
                </a:ext>
              </a:extLst>
            </p:cNvPr>
            <p:cNvSpPr/>
            <p:nvPr/>
          </p:nvSpPr>
          <p:spPr>
            <a:xfrm>
              <a:off x="3100558" y="4584369"/>
              <a:ext cx="2808" cy="104"/>
            </a:xfrm>
            <a:custGeom>
              <a:avLst/>
              <a:gdLst>
                <a:gd name="connsiteX0" fmla="*/ -797 w 2808"/>
                <a:gd name="connsiteY0" fmla="*/ -995 h 104"/>
                <a:gd name="connsiteX1" fmla="*/ 1090 w 2808"/>
                <a:gd name="connsiteY1" fmla="*/ -995 h 104"/>
                <a:gd name="connsiteX2" fmla="*/ -1033 w 2808"/>
                <a:gd name="connsiteY2" fmla="*/ -995 h 104"/>
                <a:gd name="connsiteX3" fmla="*/ -797 w 2808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8" h="104">
                  <a:moveTo>
                    <a:pt x="-797" y="-995"/>
                  </a:moveTo>
                  <a:cubicBezTo>
                    <a:pt x="1090" y="-995"/>
                    <a:pt x="-797" y="-995"/>
                    <a:pt x="1090" y="-995"/>
                  </a:cubicBezTo>
                  <a:cubicBezTo>
                    <a:pt x="2980" y="-995"/>
                    <a:pt x="-561" y="-995"/>
                    <a:pt x="-1033" y="-995"/>
                  </a:cubicBezTo>
                  <a:cubicBezTo>
                    <a:pt x="-1505" y="-995"/>
                    <a:pt x="-561" y="-1231"/>
                    <a:pt x="-79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4" name="Полилиния: фигура 2983">
              <a:extLst>
                <a:ext uri="{FF2B5EF4-FFF2-40B4-BE49-F238E27FC236}">
                  <a16:creationId xmlns:a16="http://schemas.microsoft.com/office/drawing/2014/main" id="{63719D32-F0F8-BE86-6B79-5297C6A1253E}"/>
                </a:ext>
              </a:extLst>
            </p:cNvPr>
            <p:cNvSpPr/>
            <p:nvPr/>
          </p:nvSpPr>
          <p:spPr>
            <a:xfrm>
              <a:off x="3075785" y="4831301"/>
              <a:ext cx="8572" cy="4959"/>
            </a:xfrm>
            <a:custGeom>
              <a:avLst/>
              <a:gdLst>
                <a:gd name="connsiteX0" fmla="*/ 3447 w 8572"/>
                <a:gd name="connsiteY0" fmla="*/ 2912 h 4959"/>
                <a:gd name="connsiteX1" fmla="*/ 1087 w 8572"/>
                <a:gd name="connsiteY1" fmla="*/ 1262 h 4959"/>
                <a:gd name="connsiteX2" fmla="*/ 1087 w 8572"/>
                <a:gd name="connsiteY2" fmla="*/ 1262 h 4959"/>
                <a:gd name="connsiteX3" fmla="*/ 2974 w 8572"/>
                <a:gd name="connsiteY3" fmla="*/ 2440 h 4959"/>
                <a:gd name="connsiteX4" fmla="*/ 6042 w 8572"/>
                <a:gd name="connsiteY4" fmla="*/ 2440 h 4959"/>
                <a:gd name="connsiteX5" fmla="*/ 6042 w 8572"/>
                <a:gd name="connsiteY5" fmla="*/ 2440 h 4959"/>
                <a:gd name="connsiteX6" fmla="*/ 4625 w 8572"/>
                <a:gd name="connsiteY6" fmla="*/ 2440 h 4959"/>
                <a:gd name="connsiteX7" fmla="*/ 6514 w 8572"/>
                <a:gd name="connsiteY7" fmla="*/ 2440 h 4959"/>
                <a:gd name="connsiteX8" fmla="*/ 3210 w 8572"/>
                <a:gd name="connsiteY8" fmla="*/ -1100 h 4959"/>
                <a:gd name="connsiteX9" fmla="*/ 3210 w 8572"/>
                <a:gd name="connsiteY9" fmla="*/ 789 h 4959"/>
                <a:gd name="connsiteX10" fmla="*/ 3210 w 8572"/>
                <a:gd name="connsiteY10" fmla="*/ 789 h 4959"/>
                <a:gd name="connsiteX11" fmla="*/ -802 w 8572"/>
                <a:gd name="connsiteY11" fmla="*/ 789 h 4959"/>
                <a:gd name="connsiteX12" fmla="*/ 2029 w 8572"/>
                <a:gd name="connsiteY12" fmla="*/ 2204 h 4959"/>
                <a:gd name="connsiteX13" fmla="*/ 3447 w 8572"/>
                <a:gd name="connsiteY13" fmla="*/ 2912 h 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" h="4959">
                  <a:moveTo>
                    <a:pt x="3447" y="2912"/>
                  </a:moveTo>
                  <a:cubicBezTo>
                    <a:pt x="2738" y="2204"/>
                    <a:pt x="2029" y="1731"/>
                    <a:pt x="1087" y="1262"/>
                  </a:cubicBezTo>
                  <a:lnTo>
                    <a:pt x="1087" y="1262"/>
                  </a:lnTo>
                  <a:cubicBezTo>
                    <a:pt x="1087" y="1262"/>
                    <a:pt x="6751" y="6216"/>
                    <a:pt x="2974" y="2440"/>
                  </a:cubicBezTo>
                  <a:cubicBezTo>
                    <a:pt x="2974" y="2440"/>
                    <a:pt x="2974" y="1262"/>
                    <a:pt x="6042" y="2440"/>
                  </a:cubicBezTo>
                  <a:cubicBezTo>
                    <a:pt x="9110" y="3621"/>
                    <a:pt x="6042" y="2440"/>
                    <a:pt x="6042" y="2440"/>
                  </a:cubicBezTo>
                  <a:lnTo>
                    <a:pt x="4625" y="2440"/>
                  </a:lnTo>
                  <a:cubicBezTo>
                    <a:pt x="4625" y="2440"/>
                    <a:pt x="6042" y="2440"/>
                    <a:pt x="6514" y="2440"/>
                  </a:cubicBezTo>
                  <a:cubicBezTo>
                    <a:pt x="5333" y="1262"/>
                    <a:pt x="4155" y="81"/>
                    <a:pt x="3210" y="-1100"/>
                  </a:cubicBezTo>
                  <a:cubicBezTo>
                    <a:pt x="3210" y="-1100"/>
                    <a:pt x="3210" y="-1100"/>
                    <a:pt x="3210" y="789"/>
                  </a:cubicBezTo>
                  <a:cubicBezTo>
                    <a:pt x="3210" y="2676"/>
                    <a:pt x="3210" y="789"/>
                    <a:pt x="3210" y="789"/>
                  </a:cubicBezTo>
                  <a:cubicBezTo>
                    <a:pt x="3210" y="789"/>
                    <a:pt x="851" y="789"/>
                    <a:pt x="-802" y="789"/>
                  </a:cubicBezTo>
                  <a:cubicBezTo>
                    <a:pt x="-2453" y="789"/>
                    <a:pt x="2029" y="2440"/>
                    <a:pt x="2029" y="2204"/>
                  </a:cubicBezTo>
                  <a:cubicBezTo>
                    <a:pt x="2029" y="1968"/>
                    <a:pt x="2029" y="1495"/>
                    <a:pt x="3447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5" name="Полилиния: фигура 2984">
              <a:extLst>
                <a:ext uri="{FF2B5EF4-FFF2-40B4-BE49-F238E27FC236}">
                  <a16:creationId xmlns:a16="http://schemas.microsoft.com/office/drawing/2014/main" id="{1176F8C8-8183-AA3C-ED3D-896A93A2DD25}"/>
                </a:ext>
              </a:extLst>
            </p:cNvPr>
            <p:cNvSpPr/>
            <p:nvPr/>
          </p:nvSpPr>
          <p:spPr>
            <a:xfrm>
              <a:off x="3095974" y="4838617"/>
              <a:ext cx="2359" cy="1414"/>
            </a:xfrm>
            <a:custGeom>
              <a:avLst/>
              <a:gdLst>
                <a:gd name="connsiteX0" fmla="*/ 1192 w 2359"/>
                <a:gd name="connsiteY0" fmla="*/ 314 h 1414"/>
                <a:gd name="connsiteX1" fmla="*/ 1192 w 2359"/>
                <a:gd name="connsiteY1" fmla="*/ 314 h 1414"/>
                <a:gd name="connsiteX2" fmla="*/ -1167 w 2359"/>
                <a:gd name="connsiteY2" fmla="*/ -1100 h 1414"/>
                <a:gd name="connsiteX3" fmla="*/ 1192 w 2359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414">
                  <a:moveTo>
                    <a:pt x="1192" y="314"/>
                  </a:moveTo>
                  <a:cubicBezTo>
                    <a:pt x="1192" y="314"/>
                    <a:pt x="1192" y="314"/>
                    <a:pt x="1192" y="314"/>
                  </a:cubicBezTo>
                  <a:lnTo>
                    <a:pt x="-1167" y="-1100"/>
                  </a:lnTo>
                  <a:cubicBezTo>
                    <a:pt x="2606" y="314"/>
                    <a:pt x="483" y="-1573"/>
                    <a:pt x="119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6" name="Полилиния: фигура 2985">
              <a:extLst>
                <a:ext uri="{FF2B5EF4-FFF2-40B4-BE49-F238E27FC236}">
                  <a16:creationId xmlns:a16="http://schemas.microsoft.com/office/drawing/2014/main" id="{FC66DCBC-54B1-DA92-94CE-5A62CB0BB626}"/>
                </a:ext>
              </a:extLst>
            </p:cNvPr>
            <p:cNvSpPr/>
            <p:nvPr/>
          </p:nvSpPr>
          <p:spPr>
            <a:xfrm>
              <a:off x="3011678" y="4551437"/>
              <a:ext cx="246244" cy="297325"/>
            </a:xfrm>
            <a:custGeom>
              <a:avLst/>
              <a:gdLst>
                <a:gd name="connsiteX0" fmla="*/ 87611 w 246244"/>
                <a:gd name="connsiteY0" fmla="*/ 285608 h 297325"/>
                <a:gd name="connsiteX1" fmla="*/ 85961 w 246244"/>
                <a:gd name="connsiteY1" fmla="*/ 284190 h 297325"/>
                <a:gd name="connsiteX2" fmla="*/ 85961 w 246244"/>
                <a:gd name="connsiteY2" fmla="*/ 284190 h 297325"/>
                <a:gd name="connsiteX3" fmla="*/ 84071 w 246244"/>
                <a:gd name="connsiteY3" fmla="*/ 282068 h 297325"/>
                <a:gd name="connsiteX4" fmla="*/ 84071 w 246244"/>
                <a:gd name="connsiteY4" fmla="*/ 280653 h 297325"/>
                <a:gd name="connsiteX5" fmla="*/ 86903 w 246244"/>
                <a:gd name="connsiteY5" fmla="*/ 280653 h 297325"/>
                <a:gd name="connsiteX6" fmla="*/ 89265 w 246244"/>
                <a:gd name="connsiteY6" fmla="*/ 283957 h 297325"/>
                <a:gd name="connsiteX7" fmla="*/ 89265 w 246244"/>
                <a:gd name="connsiteY7" fmla="*/ 281126 h 297325"/>
                <a:gd name="connsiteX8" fmla="*/ 89265 w 246244"/>
                <a:gd name="connsiteY8" fmla="*/ 281126 h 297325"/>
                <a:gd name="connsiteX9" fmla="*/ 92802 w 246244"/>
                <a:gd name="connsiteY9" fmla="*/ 283957 h 297325"/>
                <a:gd name="connsiteX10" fmla="*/ 92802 w 246244"/>
                <a:gd name="connsiteY10" fmla="*/ 283957 h 297325"/>
                <a:gd name="connsiteX11" fmla="*/ 89734 w 246244"/>
                <a:gd name="connsiteY11" fmla="*/ 281359 h 297325"/>
                <a:gd name="connsiteX12" fmla="*/ 89734 w 246244"/>
                <a:gd name="connsiteY12" fmla="*/ 279945 h 297325"/>
                <a:gd name="connsiteX13" fmla="*/ 91624 w 246244"/>
                <a:gd name="connsiteY13" fmla="*/ 283249 h 297325"/>
                <a:gd name="connsiteX14" fmla="*/ 91624 w 246244"/>
                <a:gd name="connsiteY14" fmla="*/ 280653 h 297325"/>
                <a:gd name="connsiteX15" fmla="*/ 93511 w 246244"/>
                <a:gd name="connsiteY15" fmla="*/ 280653 h 297325"/>
                <a:gd name="connsiteX16" fmla="*/ 92096 w 246244"/>
                <a:gd name="connsiteY16" fmla="*/ 280653 h 297325"/>
                <a:gd name="connsiteX17" fmla="*/ 92096 w 246244"/>
                <a:gd name="connsiteY17" fmla="*/ 280653 h 297325"/>
                <a:gd name="connsiteX18" fmla="*/ 93983 w 246244"/>
                <a:gd name="connsiteY18" fmla="*/ 280653 h 297325"/>
                <a:gd name="connsiteX19" fmla="*/ 93983 w 246244"/>
                <a:gd name="connsiteY19" fmla="*/ 278058 h 297325"/>
                <a:gd name="connsiteX20" fmla="*/ 93983 w 246244"/>
                <a:gd name="connsiteY20" fmla="*/ 278058 h 297325"/>
                <a:gd name="connsiteX21" fmla="*/ 95397 w 246244"/>
                <a:gd name="connsiteY21" fmla="*/ 281359 h 297325"/>
                <a:gd name="connsiteX22" fmla="*/ 97760 w 246244"/>
                <a:gd name="connsiteY22" fmla="*/ 281359 h 297325"/>
                <a:gd name="connsiteX23" fmla="*/ 96106 w 246244"/>
                <a:gd name="connsiteY23" fmla="*/ 281359 h 297325"/>
                <a:gd name="connsiteX24" fmla="*/ 96106 w 246244"/>
                <a:gd name="connsiteY24" fmla="*/ 281359 h 297325"/>
                <a:gd name="connsiteX25" fmla="*/ 98938 w 246244"/>
                <a:gd name="connsiteY25" fmla="*/ 283012 h 297325"/>
                <a:gd name="connsiteX26" fmla="*/ 97523 w 246244"/>
                <a:gd name="connsiteY26" fmla="*/ 281595 h 297325"/>
                <a:gd name="connsiteX27" fmla="*/ 97523 w 246244"/>
                <a:gd name="connsiteY27" fmla="*/ 281595 h 297325"/>
                <a:gd name="connsiteX28" fmla="*/ 95870 w 246244"/>
                <a:gd name="connsiteY28" fmla="*/ 281595 h 297325"/>
                <a:gd name="connsiteX29" fmla="*/ 93983 w 246244"/>
                <a:gd name="connsiteY29" fmla="*/ 279472 h 297325"/>
                <a:gd name="connsiteX30" fmla="*/ 96815 w 246244"/>
                <a:gd name="connsiteY30" fmla="*/ 281359 h 297325"/>
                <a:gd name="connsiteX31" fmla="*/ 96815 w 246244"/>
                <a:gd name="connsiteY31" fmla="*/ 279945 h 297325"/>
                <a:gd name="connsiteX32" fmla="*/ 98701 w 246244"/>
                <a:gd name="connsiteY32" fmla="*/ 282068 h 297325"/>
                <a:gd name="connsiteX33" fmla="*/ 101297 w 246244"/>
                <a:gd name="connsiteY33" fmla="*/ 283957 h 297325"/>
                <a:gd name="connsiteX34" fmla="*/ 101297 w 246244"/>
                <a:gd name="connsiteY34" fmla="*/ 283957 h 297325"/>
                <a:gd name="connsiteX35" fmla="*/ 103423 w 246244"/>
                <a:gd name="connsiteY35" fmla="*/ 286080 h 297325"/>
                <a:gd name="connsiteX36" fmla="*/ 105073 w 246244"/>
                <a:gd name="connsiteY36" fmla="*/ 286080 h 297325"/>
                <a:gd name="connsiteX37" fmla="*/ 102714 w 246244"/>
                <a:gd name="connsiteY37" fmla="*/ 286080 h 297325"/>
                <a:gd name="connsiteX38" fmla="*/ 102714 w 246244"/>
                <a:gd name="connsiteY38" fmla="*/ 286080 h 297325"/>
                <a:gd name="connsiteX39" fmla="*/ 99174 w 246244"/>
                <a:gd name="connsiteY39" fmla="*/ 283249 h 297325"/>
                <a:gd name="connsiteX40" fmla="*/ 99174 w 246244"/>
                <a:gd name="connsiteY40" fmla="*/ 283249 h 297325"/>
                <a:gd name="connsiteX41" fmla="*/ 101297 w 246244"/>
                <a:gd name="connsiteY41" fmla="*/ 283249 h 297325"/>
                <a:gd name="connsiteX42" fmla="*/ 105073 w 246244"/>
                <a:gd name="connsiteY42" fmla="*/ 283249 h 297325"/>
                <a:gd name="connsiteX43" fmla="*/ 103423 w 246244"/>
                <a:gd name="connsiteY43" fmla="*/ 281359 h 297325"/>
                <a:gd name="connsiteX44" fmla="*/ 106727 w 246244"/>
                <a:gd name="connsiteY44" fmla="*/ 283249 h 297325"/>
                <a:gd name="connsiteX45" fmla="*/ 106727 w 246244"/>
                <a:gd name="connsiteY45" fmla="*/ 283249 h 297325"/>
                <a:gd name="connsiteX46" fmla="*/ 109086 w 246244"/>
                <a:gd name="connsiteY46" fmla="*/ 283249 h 297325"/>
                <a:gd name="connsiteX47" fmla="*/ 111209 w 246244"/>
                <a:gd name="connsiteY47" fmla="*/ 284663 h 297325"/>
                <a:gd name="connsiteX48" fmla="*/ 111209 w 246244"/>
                <a:gd name="connsiteY48" fmla="*/ 283485 h 297325"/>
                <a:gd name="connsiteX49" fmla="*/ 107905 w 246244"/>
                <a:gd name="connsiteY49" fmla="*/ 280889 h 297325"/>
                <a:gd name="connsiteX50" fmla="*/ 109558 w 246244"/>
                <a:gd name="connsiteY50" fmla="*/ 280889 h 297325"/>
                <a:gd name="connsiteX51" fmla="*/ 107432 w 246244"/>
                <a:gd name="connsiteY51" fmla="*/ 278527 h 297325"/>
                <a:gd name="connsiteX52" fmla="*/ 110500 w 246244"/>
                <a:gd name="connsiteY52" fmla="*/ 280653 h 297325"/>
                <a:gd name="connsiteX53" fmla="*/ 110500 w 246244"/>
                <a:gd name="connsiteY53" fmla="*/ 279236 h 297325"/>
                <a:gd name="connsiteX54" fmla="*/ 112862 w 246244"/>
                <a:gd name="connsiteY54" fmla="*/ 281126 h 297325"/>
                <a:gd name="connsiteX55" fmla="*/ 112862 w 246244"/>
                <a:gd name="connsiteY55" fmla="*/ 283721 h 297325"/>
                <a:gd name="connsiteX56" fmla="*/ 114276 w 246244"/>
                <a:gd name="connsiteY56" fmla="*/ 283721 h 297325"/>
                <a:gd name="connsiteX57" fmla="*/ 115927 w 246244"/>
                <a:gd name="connsiteY57" fmla="*/ 280417 h 297325"/>
                <a:gd name="connsiteX58" fmla="*/ 122299 w 246244"/>
                <a:gd name="connsiteY58" fmla="*/ 280417 h 297325"/>
                <a:gd name="connsiteX59" fmla="*/ 123716 w 246244"/>
                <a:gd name="connsiteY59" fmla="*/ 280417 h 297325"/>
                <a:gd name="connsiteX60" fmla="*/ 123716 w 246244"/>
                <a:gd name="connsiteY60" fmla="*/ 278527 h 297325"/>
                <a:gd name="connsiteX61" fmla="*/ 125367 w 246244"/>
                <a:gd name="connsiteY61" fmla="*/ 278527 h 297325"/>
                <a:gd name="connsiteX62" fmla="*/ 125367 w 246244"/>
                <a:gd name="connsiteY62" fmla="*/ 278527 h 297325"/>
                <a:gd name="connsiteX63" fmla="*/ 127256 w 246244"/>
                <a:gd name="connsiteY63" fmla="*/ 276168 h 297325"/>
                <a:gd name="connsiteX64" fmla="*/ 125603 w 246244"/>
                <a:gd name="connsiteY64" fmla="*/ 274518 h 297325"/>
                <a:gd name="connsiteX65" fmla="*/ 127726 w 246244"/>
                <a:gd name="connsiteY65" fmla="*/ 276404 h 297325"/>
                <a:gd name="connsiteX66" fmla="*/ 127726 w 246244"/>
                <a:gd name="connsiteY66" fmla="*/ 274045 h 297325"/>
                <a:gd name="connsiteX67" fmla="*/ 129615 w 246244"/>
                <a:gd name="connsiteY67" fmla="*/ 274045 h 297325"/>
                <a:gd name="connsiteX68" fmla="*/ 131266 w 246244"/>
                <a:gd name="connsiteY68" fmla="*/ 274045 h 297325"/>
                <a:gd name="connsiteX69" fmla="*/ 131266 w 246244"/>
                <a:gd name="connsiteY69" fmla="*/ 270505 h 297325"/>
                <a:gd name="connsiteX70" fmla="*/ 134806 w 246244"/>
                <a:gd name="connsiteY70" fmla="*/ 270505 h 297325"/>
                <a:gd name="connsiteX71" fmla="*/ 134806 w 246244"/>
                <a:gd name="connsiteY71" fmla="*/ 270505 h 297325"/>
                <a:gd name="connsiteX72" fmla="*/ 136223 w 246244"/>
                <a:gd name="connsiteY72" fmla="*/ 269091 h 297325"/>
                <a:gd name="connsiteX73" fmla="*/ 137401 w 246244"/>
                <a:gd name="connsiteY73" fmla="*/ 269091 h 297325"/>
                <a:gd name="connsiteX74" fmla="*/ 139291 w 246244"/>
                <a:gd name="connsiteY74" fmla="*/ 269091 h 297325"/>
                <a:gd name="connsiteX75" fmla="*/ 139291 w 246244"/>
                <a:gd name="connsiteY75" fmla="*/ 266729 h 297325"/>
                <a:gd name="connsiteX76" fmla="*/ 143065 w 246244"/>
                <a:gd name="connsiteY76" fmla="*/ 264842 h 297325"/>
                <a:gd name="connsiteX77" fmla="*/ 199935 w 246244"/>
                <a:gd name="connsiteY77" fmla="*/ 185319 h 297325"/>
                <a:gd name="connsiteX78" fmla="*/ 202530 w 246244"/>
                <a:gd name="connsiteY78" fmla="*/ 185319 h 297325"/>
                <a:gd name="connsiteX79" fmla="*/ 198754 w 246244"/>
                <a:gd name="connsiteY79" fmla="*/ 191691 h 297325"/>
                <a:gd name="connsiteX80" fmla="*/ 200171 w 246244"/>
                <a:gd name="connsiteY80" fmla="*/ 193341 h 297325"/>
                <a:gd name="connsiteX81" fmla="*/ 200171 w 246244"/>
                <a:gd name="connsiteY81" fmla="*/ 193341 h 297325"/>
                <a:gd name="connsiteX82" fmla="*/ 200171 w 246244"/>
                <a:gd name="connsiteY82" fmla="*/ 193341 h 297325"/>
                <a:gd name="connsiteX83" fmla="*/ 203003 w 246244"/>
                <a:gd name="connsiteY83" fmla="*/ 194995 h 297325"/>
                <a:gd name="connsiteX84" fmla="*/ 200643 w 246244"/>
                <a:gd name="connsiteY84" fmla="*/ 198299 h 297325"/>
                <a:gd name="connsiteX85" fmla="*/ 199226 w 246244"/>
                <a:gd name="connsiteY85" fmla="*/ 201367 h 297325"/>
                <a:gd name="connsiteX86" fmla="*/ 199226 w 246244"/>
                <a:gd name="connsiteY86" fmla="*/ 201367 h 297325"/>
                <a:gd name="connsiteX87" fmla="*/ 199226 w 246244"/>
                <a:gd name="connsiteY87" fmla="*/ 207030 h 297325"/>
                <a:gd name="connsiteX88" fmla="*/ 197339 w 246244"/>
                <a:gd name="connsiteY88" fmla="*/ 207030 h 297325"/>
                <a:gd name="connsiteX89" fmla="*/ 198990 w 246244"/>
                <a:gd name="connsiteY89" fmla="*/ 207030 h 297325"/>
                <a:gd name="connsiteX90" fmla="*/ 194980 w 246244"/>
                <a:gd name="connsiteY90" fmla="*/ 211984 h 297325"/>
                <a:gd name="connsiteX91" fmla="*/ 194980 w 246244"/>
                <a:gd name="connsiteY91" fmla="*/ 213635 h 297325"/>
                <a:gd name="connsiteX92" fmla="*/ 194980 w 246244"/>
                <a:gd name="connsiteY92" fmla="*/ 215761 h 297325"/>
                <a:gd name="connsiteX93" fmla="*/ 193563 w 246244"/>
                <a:gd name="connsiteY93" fmla="*/ 217647 h 297325"/>
                <a:gd name="connsiteX94" fmla="*/ 195453 w 246244"/>
                <a:gd name="connsiteY94" fmla="*/ 217647 h 297325"/>
                <a:gd name="connsiteX95" fmla="*/ 193799 w 246244"/>
                <a:gd name="connsiteY95" fmla="*/ 217647 h 297325"/>
                <a:gd name="connsiteX96" fmla="*/ 193799 w 246244"/>
                <a:gd name="connsiteY96" fmla="*/ 219770 h 297325"/>
                <a:gd name="connsiteX97" fmla="*/ 192385 w 246244"/>
                <a:gd name="connsiteY97" fmla="*/ 219770 h 297325"/>
                <a:gd name="connsiteX98" fmla="*/ 192385 w 246244"/>
                <a:gd name="connsiteY98" fmla="*/ 222366 h 297325"/>
                <a:gd name="connsiteX99" fmla="*/ 190495 w 246244"/>
                <a:gd name="connsiteY99" fmla="*/ 222366 h 297325"/>
                <a:gd name="connsiteX100" fmla="*/ 192149 w 246244"/>
                <a:gd name="connsiteY100" fmla="*/ 223783 h 297325"/>
                <a:gd name="connsiteX101" fmla="*/ 190023 w 246244"/>
                <a:gd name="connsiteY101" fmla="*/ 223783 h 297325"/>
                <a:gd name="connsiteX102" fmla="*/ 190023 w 246244"/>
                <a:gd name="connsiteY102" fmla="*/ 226851 h 297325"/>
                <a:gd name="connsiteX103" fmla="*/ 188136 w 246244"/>
                <a:gd name="connsiteY103" fmla="*/ 226851 h 297325"/>
                <a:gd name="connsiteX104" fmla="*/ 188136 w 246244"/>
                <a:gd name="connsiteY104" fmla="*/ 231333 h 297325"/>
                <a:gd name="connsiteX105" fmla="*/ 188136 w 246244"/>
                <a:gd name="connsiteY105" fmla="*/ 232986 h 297325"/>
                <a:gd name="connsiteX106" fmla="*/ 186249 w 246244"/>
                <a:gd name="connsiteY106" fmla="*/ 232986 h 297325"/>
                <a:gd name="connsiteX107" fmla="*/ 179405 w 246244"/>
                <a:gd name="connsiteY107" fmla="*/ 241717 h 297325"/>
                <a:gd name="connsiteX108" fmla="*/ 179405 w 246244"/>
                <a:gd name="connsiteY108" fmla="*/ 241717 h 297325"/>
                <a:gd name="connsiteX109" fmla="*/ 177046 w 246244"/>
                <a:gd name="connsiteY109" fmla="*/ 241717 h 297325"/>
                <a:gd name="connsiteX110" fmla="*/ 174215 w 246244"/>
                <a:gd name="connsiteY110" fmla="*/ 248561 h 297325"/>
                <a:gd name="connsiteX111" fmla="*/ 172089 w 246244"/>
                <a:gd name="connsiteY111" fmla="*/ 248561 h 297325"/>
                <a:gd name="connsiteX112" fmla="*/ 172089 w 246244"/>
                <a:gd name="connsiteY112" fmla="*/ 251157 h 297325"/>
                <a:gd name="connsiteX113" fmla="*/ 176574 w 246244"/>
                <a:gd name="connsiteY113" fmla="*/ 254461 h 297325"/>
                <a:gd name="connsiteX114" fmla="*/ 173506 w 246244"/>
                <a:gd name="connsiteY114" fmla="*/ 253279 h 297325"/>
                <a:gd name="connsiteX115" fmla="*/ 173506 w 246244"/>
                <a:gd name="connsiteY115" fmla="*/ 253279 h 297325"/>
                <a:gd name="connsiteX116" fmla="*/ 173506 w 246244"/>
                <a:gd name="connsiteY116" fmla="*/ 253279 h 297325"/>
                <a:gd name="connsiteX117" fmla="*/ 169493 w 246244"/>
                <a:gd name="connsiteY117" fmla="*/ 255166 h 297325"/>
                <a:gd name="connsiteX118" fmla="*/ 168079 w 246244"/>
                <a:gd name="connsiteY118" fmla="*/ 255166 h 297325"/>
                <a:gd name="connsiteX119" fmla="*/ 169493 w 246244"/>
                <a:gd name="connsiteY119" fmla="*/ 255166 h 297325"/>
                <a:gd name="connsiteX120" fmla="*/ 165720 w 246244"/>
                <a:gd name="connsiteY120" fmla="*/ 256583 h 297325"/>
                <a:gd name="connsiteX121" fmla="*/ 167370 w 246244"/>
                <a:gd name="connsiteY121" fmla="*/ 256583 h 297325"/>
                <a:gd name="connsiteX122" fmla="*/ 162180 w 246244"/>
                <a:gd name="connsiteY122" fmla="*/ 258943 h 297325"/>
                <a:gd name="connsiteX123" fmla="*/ 162180 w 246244"/>
                <a:gd name="connsiteY123" fmla="*/ 258943 h 297325"/>
                <a:gd name="connsiteX124" fmla="*/ 157222 w 246244"/>
                <a:gd name="connsiteY124" fmla="*/ 261774 h 297325"/>
                <a:gd name="connsiteX125" fmla="*/ 153685 w 246244"/>
                <a:gd name="connsiteY125" fmla="*/ 265078 h 297325"/>
                <a:gd name="connsiteX126" fmla="*/ 156044 w 246244"/>
                <a:gd name="connsiteY126" fmla="*/ 266965 h 297325"/>
                <a:gd name="connsiteX127" fmla="*/ 156044 w 246244"/>
                <a:gd name="connsiteY127" fmla="*/ 266965 h 297325"/>
                <a:gd name="connsiteX128" fmla="*/ 152032 w 246244"/>
                <a:gd name="connsiteY128" fmla="*/ 266965 h 297325"/>
                <a:gd name="connsiteX129" fmla="*/ 153685 w 246244"/>
                <a:gd name="connsiteY129" fmla="*/ 266965 h 297325"/>
                <a:gd name="connsiteX130" fmla="*/ 153685 w 246244"/>
                <a:gd name="connsiteY130" fmla="*/ 266965 h 297325"/>
                <a:gd name="connsiteX131" fmla="*/ 148258 w 246244"/>
                <a:gd name="connsiteY131" fmla="*/ 266965 h 297325"/>
                <a:gd name="connsiteX132" fmla="*/ 150381 w 246244"/>
                <a:gd name="connsiteY132" fmla="*/ 268855 h 297325"/>
                <a:gd name="connsiteX133" fmla="*/ 150381 w 246244"/>
                <a:gd name="connsiteY133" fmla="*/ 268855 h 297325"/>
                <a:gd name="connsiteX134" fmla="*/ 148964 w 246244"/>
                <a:gd name="connsiteY134" fmla="*/ 267437 h 297325"/>
                <a:gd name="connsiteX135" fmla="*/ 148964 w 246244"/>
                <a:gd name="connsiteY135" fmla="*/ 267437 h 297325"/>
                <a:gd name="connsiteX136" fmla="*/ 150853 w 246244"/>
                <a:gd name="connsiteY136" fmla="*/ 268855 h 297325"/>
                <a:gd name="connsiteX137" fmla="*/ 150853 w 246244"/>
                <a:gd name="connsiteY137" fmla="*/ 268855 h 297325"/>
                <a:gd name="connsiteX138" fmla="*/ 150853 w 246244"/>
                <a:gd name="connsiteY138" fmla="*/ 270505 h 297325"/>
                <a:gd name="connsiteX139" fmla="*/ 148728 w 246244"/>
                <a:gd name="connsiteY139" fmla="*/ 270505 h 297325"/>
                <a:gd name="connsiteX140" fmla="*/ 148728 w 246244"/>
                <a:gd name="connsiteY140" fmla="*/ 270505 h 297325"/>
                <a:gd name="connsiteX141" fmla="*/ 148728 w 246244"/>
                <a:gd name="connsiteY141" fmla="*/ 268855 h 297325"/>
                <a:gd name="connsiteX142" fmla="*/ 146132 w 246244"/>
                <a:gd name="connsiteY142" fmla="*/ 268855 h 297325"/>
                <a:gd name="connsiteX143" fmla="*/ 148258 w 246244"/>
                <a:gd name="connsiteY143" fmla="*/ 270269 h 297325"/>
                <a:gd name="connsiteX144" fmla="*/ 148258 w 246244"/>
                <a:gd name="connsiteY144" fmla="*/ 270269 h 297325"/>
                <a:gd name="connsiteX145" fmla="*/ 149909 w 246244"/>
                <a:gd name="connsiteY145" fmla="*/ 270269 h 297325"/>
                <a:gd name="connsiteX146" fmla="*/ 151795 w 246244"/>
                <a:gd name="connsiteY146" fmla="*/ 273337 h 297325"/>
                <a:gd name="connsiteX147" fmla="*/ 149436 w 246244"/>
                <a:gd name="connsiteY147" fmla="*/ 273337 h 297325"/>
                <a:gd name="connsiteX148" fmla="*/ 149436 w 246244"/>
                <a:gd name="connsiteY148" fmla="*/ 275460 h 297325"/>
                <a:gd name="connsiteX149" fmla="*/ 147549 w 246244"/>
                <a:gd name="connsiteY149" fmla="*/ 273809 h 297325"/>
                <a:gd name="connsiteX150" fmla="*/ 148964 w 246244"/>
                <a:gd name="connsiteY150" fmla="*/ 275226 h 297325"/>
                <a:gd name="connsiteX151" fmla="*/ 148964 w 246244"/>
                <a:gd name="connsiteY151" fmla="*/ 275226 h 297325"/>
                <a:gd name="connsiteX152" fmla="*/ 146841 w 246244"/>
                <a:gd name="connsiteY152" fmla="*/ 273809 h 297325"/>
                <a:gd name="connsiteX153" fmla="*/ 146841 w 246244"/>
                <a:gd name="connsiteY153" fmla="*/ 275696 h 297325"/>
                <a:gd name="connsiteX154" fmla="*/ 146841 w 246244"/>
                <a:gd name="connsiteY154" fmla="*/ 277349 h 297325"/>
                <a:gd name="connsiteX155" fmla="*/ 143773 w 246244"/>
                <a:gd name="connsiteY155" fmla="*/ 277349 h 297325"/>
                <a:gd name="connsiteX156" fmla="*/ 143773 w 246244"/>
                <a:gd name="connsiteY156" fmla="*/ 279945 h 297325"/>
                <a:gd name="connsiteX157" fmla="*/ 141178 w 246244"/>
                <a:gd name="connsiteY157" fmla="*/ 279945 h 297325"/>
                <a:gd name="connsiteX158" fmla="*/ 139761 w 246244"/>
                <a:gd name="connsiteY158" fmla="*/ 279945 h 297325"/>
                <a:gd name="connsiteX159" fmla="*/ 137638 w 246244"/>
                <a:gd name="connsiteY159" fmla="*/ 283012 h 297325"/>
                <a:gd name="connsiteX160" fmla="*/ 139055 w 246244"/>
                <a:gd name="connsiteY160" fmla="*/ 283012 h 297325"/>
                <a:gd name="connsiteX161" fmla="*/ 139055 w 246244"/>
                <a:gd name="connsiteY161" fmla="*/ 283012 h 297325"/>
                <a:gd name="connsiteX162" fmla="*/ 135987 w 246244"/>
                <a:gd name="connsiteY162" fmla="*/ 283012 h 297325"/>
                <a:gd name="connsiteX163" fmla="*/ 137165 w 246244"/>
                <a:gd name="connsiteY163" fmla="*/ 283012 h 297325"/>
                <a:gd name="connsiteX164" fmla="*/ 137165 w 246244"/>
                <a:gd name="connsiteY164" fmla="*/ 283012 h 297325"/>
                <a:gd name="connsiteX165" fmla="*/ 135751 w 246244"/>
                <a:gd name="connsiteY165" fmla="*/ 283012 h 297325"/>
                <a:gd name="connsiteX166" fmla="*/ 135751 w 246244"/>
                <a:gd name="connsiteY166" fmla="*/ 285608 h 297325"/>
                <a:gd name="connsiteX167" fmla="*/ 133155 w 246244"/>
                <a:gd name="connsiteY167" fmla="*/ 283721 h 297325"/>
                <a:gd name="connsiteX168" fmla="*/ 133155 w 246244"/>
                <a:gd name="connsiteY168" fmla="*/ 283721 h 297325"/>
                <a:gd name="connsiteX169" fmla="*/ 135042 w 246244"/>
                <a:gd name="connsiteY169" fmla="*/ 283721 h 297325"/>
                <a:gd name="connsiteX170" fmla="*/ 135042 w 246244"/>
                <a:gd name="connsiteY170" fmla="*/ 285135 h 297325"/>
                <a:gd name="connsiteX171" fmla="*/ 133155 w 246244"/>
                <a:gd name="connsiteY171" fmla="*/ 283721 h 297325"/>
                <a:gd name="connsiteX172" fmla="*/ 133155 w 246244"/>
                <a:gd name="connsiteY172" fmla="*/ 285135 h 297325"/>
                <a:gd name="connsiteX173" fmla="*/ 131030 w 246244"/>
                <a:gd name="connsiteY173" fmla="*/ 283721 h 297325"/>
                <a:gd name="connsiteX174" fmla="*/ 131030 w 246244"/>
                <a:gd name="connsiteY174" fmla="*/ 287731 h 297325"/>
                <a:gd name="connsiteX175" fmla="*/ 128198 w 246244"/>
                <a:gd name="connsiteY175" fmla="*/ 286080 h 297325"/>
                <a:gd name="connsiteX176" fmla="*/ 128198 w 246244"/>
                <a:gd name="connsiteY176" fmla="*/ 287494 h 297325"/>
                <a:gd name="connsiteX177" fmla="*/ 125839 w 246244"/>
                <a:gd name="connsiteY177" fmla="*/ 287494 h 297325"/>
                <a:gd name="connsiteX178" fmla="*/ 125839 w 246244"/>
                <a:gd name="connsiteY178" fmla="*/ 287494 h 297325"/>
                <a:gd name="connsiteX179" fmla="*/ 125839 w 246244"/>
                <a:gd name="connsiteY179" fmla="*/ 287494 h 297325"/>
                <a:gd name="connsiteX180" fmla="*/ 124425 w 246244"/>
                <a:gd name="connsiteY180" fmla="*/ 289856 h 297325"/>
                <a:gd name="connsiteX181" fmla="*/ 120884 w 246244"/>
                <a:gd name="connsiteY181" fmla="*/ 287731 h 297325"/>
                <a:gd name="connsiteX182" fmla="*/ 124188 w 246244"/>
                <a:gd name="connsiteY182" fmla="*/ 289620 h 297325"/>
                <a:gd name="connsiteX183" fmla="*/ 124188 w 246244"/>
                <a:gd name="connsiteY183" fmla="*/ 291271 h 297325"/>
                <a:gd name="connsiteX184" fmla="*/ 120412 w 246244"/>
                <a:gd name="connsiteY184" fmla="*/ 288439 h 297325"/>
                <a:gd name="connsiteX185" fmla="*/ 123716 w 246244"/>
                <a:gd name="connsiteY185" fmla="*/ 291507 h 297325"/>
                <a:gd name="connsiteX186" fmla="*/ 123716 w 246244"/>
                <a:gd name="connsiteY186" fmla="*/ 291507 h 297325"/>
                <a:gd name="connsiteX187" fmla="*/ 122299 w 246244"/>
                <a:gd name="connsiteY187" fmla="*/ 290090 h 297325"/>
                <a:gd name="connsiteX188" fmla="*/ 122299 w 246244"/>
                <a:gd name="connsiteY188" fmla="*/ 291743 h 297325"/>
                <a:gd name="connsiteX189" fmla="*/ 118761 w 246244"/>
                <a:gd name="connsiteY189" fmla="*/ 291743 h 297325"/>
                <a:gd name="connsiteX190" fmla="*/ 118761 w 246244"/>
                <a:gd name="connsiteY190" fmla="*/ 291743 h 297325"/>
                <a:gd name="connsiteX191" fmla="*/ 121121 w 246244"/>
                <a:gd name="connsiteY191" fmla="*/ 293866 h 297325"/>
                <a:gd name="connsiteX192" fmla="*/ 123244 w 246244"/>
                <a:gd name="connsiteY192" fmla="*/ 293866 h 297325"/>
                <a:gd name="connsiteX193" fmla="*/ 123244 w 246244"/>
                <a:gd name="connsiteY193" fmla="*/ 293866 h 297325"/>
                <a:gd name="connsiteX194" fmla="*/ 121826 w 246244"/>
                <a:gd name="connsiteY194" fmla="*/ 293866 h 297325"/>
                <a:gd name="connsiteX195" fmla="*/ 126075 w 246244"/>
                <a:gd name="connsiteY195" fmla="*/ 293866 h 297325"/>
                <a:gd name="connsiteX196" fmla="*/ 126075 w 246244"/>
                <a:gd name="connsiteY196" fmla="*/ 293866 h 297325"/>
                <a:gd name="connsiteX197" fmla="*/ 128670 w 246244"/>
                <a:gd name="connsiteY197" fmla="*/ 296225 h 297325"/>
                <a:gd name="connsiteX198" fmla="*/ 128670 w 246244"/>
                <a:gd name="connsiteY198" fmla="*/ 294575 h 297325"/>
                <a:gd name="connsiteX199" fmla="*/ 128670 w 246244"/>
                <a:gd name="connsiteY199" fmla="*/ 293158 h 297325"/>
                <a:gd name="connsiteX200" fmla="*/ 130793 w 246244"/>
                <a:gd name="connsiteY200" fmla="*/ 295047 h 297325"/>
                <a:gd name="connsiteX201" fmla="*/ 133155 w 246244"/>
                <a:gd name="connsiteY201" fmla="*/ 295047 h 297325"/>
                <a:gd name="connsiteX202" fmla="*/ 133155 w 246244"/>
                <a:gd name="connsiteY202" fmla="*/ 295047 h 297325"/>
                <a:gd name="connsiteX203" fmla="*/ 135042 w 246244"/>
                <a:gd name="connsiteY203" fmla="*/ 295047 h 297325"/>
                <a:gd name="connsiteX204" fmla="*/ 133392 w 246244"/>
                <a:gd name="connsiteY204" fmla="*/ 293630 h 297325"/>
                <a:gd name="connsiteX205" fmla="*/ 133392 w 246244"/>
                <a:gd name="connsiteY205" fmla="*/ 293630 h 297325"/>
                <a:gd name="connsiteX206" fmla="*/ 134806 w 246244"/>
                <a:gd name="connsiteY206" fmla="*/ 295047 h 297325"/>
                <a:gd name="connsiteX207" fmla="*/ 134806 w 246244"/>
                <a:gd name="connsiteY207" fmla="*/ 292924 h 297325"/>
                <a:gd name="connsiteX208" fmla="*/ 134806 w 246244"/>
                <a:gd name="connsiteY208" fmla="*/ 292924 h 297325"/>
                <a:gd name="connsiteX209" fmla="*/ 136223 w 246244"/>
                <a:gd name="connsiteY209" fmla="*/ 292924 h 297325"/>
                <a:gd name="connsiteX210" fmla="*/ 134806 w 246244"/>
                <a:gd name="connsiteY210" fmla="*/ 292924 h 297325"/>
                <a:gd name="connsiteX211" fmla="*/ 134806 w 246244"/>
                <a:gd name="connsiteY211" fmla="*/ 295283 h 297325"/>
                <a:gd name="connsiteX212" fmla="*/ 137874 w 246244"/>
                <a:gd name="connsiteY212" fmla="*/ 293394 h 297325"/>
                <a:gd name="connsiteX213" fmla="*/ 136223 w 246244"/>
                <a:gd name="connsiteY213" fmla="*/ 293394 h 297325"/>
                <a:gd name="connsiteX214" fmla="*/ 138346 w 246244"/>
                <a:gd name="connsiteY214" fmla="*/ 293394 h 297325"/>
                <a:gd name="connsiteX215" fmla="*/ 138346 w 246244"/>
                <a:gd name="connsiteY215" fmla="*/ 293394 h 297325"/>
                <a:gd name="connsiteX216" fmla="*/ 138346 w 246244"/>
                <a:gd name="connsiteY216" fmla="*/ 291979 h 297325"/>
                <a:gd name="connsiteX217" fmla="*/ 139761 w 246244"/>
                <a:gd name="connsiteY217" fmla="*/ 291979 h 297325"/>
                <a:gd name="connsiteX218" fmla="*/ 139761 w 246244"/>
                <a:gd name="connsiteY218" fmla="*/ 291979 h 297325"/>
                <a:gd name="connsiteX219" fmla="*/ 141414 w 246244"/>
                <a:gd name="connsiteY219" fmla="*/ 290090 h 297325"/>
                <a:gd name="connsiteX220" fmla="*/ 141414 w 246244"/>
                <a:gd name="connsiteY220" fmla="*/ 290090 h 297325"/>
                <a:gd name="connsiteX221" fmla="*/ 144718 w 246244"/>
                <a:gd name="connsiteY221" fmla="*/ 287731 h 297325"/>
                <a:gd name="connsiteX222" fmla="*/ 146132 w 246244"/>
                <a:gd name="connsiteY222" fmla="*/ 289148 h 297325"/>
                <a:gd name="connsiteX223" fmla="*/ 146132 w 246244"/>
                <a:gd name="connsiteY223" fmla="*/ 287494 h 297325"/>
                <a:gd name="connsiteX224" fmla="*/ 149200 w 246244"/>
                <a:gd name="connsiteY224" fmla="*/ 289148 h 297325"/>
                <a:gd name="connsiteX225" fmla="*/ 146841 w 246244"/>
                <a:gd name="connsiteY225" fmla="*/ 287494 h 297325"/>
                <a:gd name="connsiteX226" fmla="*/ 148964 w 246244"/>
                <a:gd name="connsiteY226" fmla="*/ 286080 h 297325"/>
                <a:gd name="connsiteX227" fmla="*/ 148964 w 246244"/>
                <a:gd name="connsiteY227" fmla="*/ 283957 h 297325"/>
                <a:gd name="connsiteX228" fmla="*/ 151323 w 246244"/>
                <a:gd name="connsiteY228" fmla="*/ 283957 h 297325"/>
                <a:gd name="connsiteX229" fmla="*/ 151323 w 246244"/>
                <a:gd name="connsiteY229" fmla="*/ 282068 h 297325"/>
                <a:gd name="connsiteX230" fmla="*/ 151323 w 246244"/>
                <a:gd name="connsiteY230" fmla="*/ 283249 h 297325"/>
                <a:gd name="connsiteX231" fmla="*/ 151323 w 246244"/>
                <a:gd name="connsiteY231" fmla="*/ 281359 h 297325"/>
                <a:gd name="connsiteX232" fmla="*/ 153921 w 246244"/>
                <a:gd name="connsiteY232" fmla="*/ 282776 h 297325"/>
                <a:gd name="connsiteX233" fmla="*/ 153921 w 246244"/>
                <a:gd name="connsiteY233" fmla="*/ 284427 h 297325"/>
                <a:gd name="connsiteX234" fmla="*/ 153921 w 246244"/>
                <a:gd name="connsiteY234" fmla="*/ 280417 h 297325"/>
                <a:gd name="connsiteX235" fmla="*/ 156989 w 246244"/>
                <a:gd name="connsiteY235" fmla="*/ 282540 h 297325"/>
                <a:gd name="connsiteX236" fmla="*/ 160526 w 246244"/>
                <a:gd name="connsiteY236" fmla="*/ 281359 h 297325"/>
                <a:gd name="connsiteX237" fmla="*/ 160526 w 246244"/>
                <a:gd name="connsiteY237" fmla="*/ 281359 h 297325"/>
                <a:gd name="connsiteX238" fmla="*/ 158640 w 246244"/>
                <a:gd name="connsiteY238" fmla="*/ 279945 h 297325"/>
                <a:gd name="connsiteX239" fmla="*/ 162180 w 246244"/>
                <a:gd name="connsiteY239" fmla="*/ 279945 h 297325"/>
                <a:gd name="connsiteX240" fmla="*/ 164539 w 246244"/>
                <a:gd name="connsiteY240" fmla="*/ 277113 h 297325"/>
                <a:gd name="connsiteX241" fmla="*/ 168315 w 246244"/>
                <a:gd name="connsiteY241" fmla="*/ 277113 h 297325"/>
                <a:gd name="connsiteX242" fmla="*/ 166898 w 246244"/>
                <a:gd name="connsiteY242" fmla="*/ 274754 h 297325"/>
                <a:gd name="connsiteX243" fmla="*/ 169257 w 246244"/>
                <a:gd name="connsiteY243" fmla="*/ 274754 h 297325"/>
                <a:gd name="connsiteX244" fmla="*/ 175393 w 246244"/>
                <a:gd name="connsiteY244" fmla="*/ 270977 h 297325"/>
                <a:gd name="connsiteX245" fmla="*/ 173742 w 246244"/>
                <a:gd name="connsiteY245" fmla="*/ 270977 h 297325"/>
                <a:gd name="connsiteX246" fmla="*/ 178460 w 246244"/>
                <a:gd name="connsiteY246" fmla="*/ 267201 h 297325"/>
                <a:gd name="connsiteX247" fmla="*/ 180820 w 246244"/>
                <a:gd name="connsiteY247" fmla="*/ 267201 h 297325"/>
                <a:gd name="connsiteX248" fmla="*/ 179405 w 246244"/>
                <a:gd name="connsiteY248" fmla="*/ 267201 h 297325"/>
                <a:gd name="connsiteX249" fmla="*/ 181056 w 246244"/>
                <a:gd name="connsiteY249" fmla="*/ 265551 h 297325"/>
                <a:gd name="connsiteX250" fmla="*/ 183418 w 246244"/>
                <a:gd name="connsiteY250" fmla="*/ 265551 h 297325"/>
                <a:gd name="connsiteX251" fmla="*/ 188136 w 246244"/>
                <a:gd name="connsiteY251" fmla="*/ 261538 h 297325"/>
                <a:gd name="connsiteX252" fmla="*/ 188136 w 246244"/>
                <a:gd name="connsiteY252" fmla="*/ 261538 h 297325"/>
                <a:gd name="connsiteX253" fmla="*/ 196158 w 246244"/>
                <a:gd name="connsiteY253" fmla="*/ 253988 h 297325"/>
                <a:gd name="connsiteX254" fmla="*/ 198754 w 246244"/>
                <a:gd name="connsiteY254" fmla="*/ 250448 h 297325"/>
                <a:gd name="connsiteX255" fmla="*/ 200643 w 246244"/>
                <a:gd name="connsiteY255" fmla="*/ 249031 h 297325"/>
                <a:gd name="connsiteX256" fmla="*/ 200643 w 246244"/>
                <a:gd name="connsiteY256" fmla="*/ 249031 h 297325"/>
                <a:gd name="connsiteX257" fmla="*/ 203475 w 246244"/>
                <a:gd name="connsiteY257" fmla="*/ 249031 h 297325"/>
                <a:gd name="connsiteX258" fmla="*/ 205834 w 246244"/>
                <a:gd name="connsiteY258" fmla="*/ 243131 h 297325"/>
                <a:gd name="connsiteX259" fmla="*/ 207485 w 246244"/>
                <a:gd name="connsiteY259" fmla="*/ 243131 h 297325"/>
                <a:gd name="connsiteX260" fmla="*/ 210316 w 246244"/>
                <a:gd name="connsiteY260" fmla="*/ 235582 h 297325"/>
                <a:gd name="connsiteX261" fmla="*/ 213151 w 246244"/>
                <a:gd name="connsiteY261" fmla="*/ 233459 h 297325"/>
                <a:gd name="connsiteX262" fmla="*/ 213151 w 246244"/>
                <a:gd name="connsiteY262" fmla="*/ 230863 h 297325"/>
                <a:gd name="connsiteX263" fmla="*/ 215982 w 246244"/>
                <a:gd name="connsiteY263" fmla="*/ 225906 h 297325"/>
                <a:gd name="connsiteX264" fmla="*/ 221882 w 246244"/>
                <a:gd name="connsiteY264" fmla="*/ 214580 h 297325"/>
                <a:gd name="connsiteX265" fmla="*/ 220701 w 246244"/>
                <a:gd name="connsiteY265" fmla="*/ 214580 h 297325"/>
                <a:gd name="connsiteX266" fmla="*/ 221882 w 246244"/>
                <a:gd name="connsiteY266" fmla="*/ 214580 h 297325"/>
                <a:gd name="connsiteX267" fmla="*/ 221882 w 246244"/>
                <a:gd name="connsiteY267" fmla="*/ 207972 h 297325"/>
                <a:gd name="connsiteX268" fmla="*/ 223532 w 246244"/>
                <a:gd name="connsiteY268" fmla="*/ 207972 h 297325"/>
                <a:gd name="connsiteX269" fmla="*/ 223532 w 246244"/>
                <a:gd name="connsiteY269" fmla="*/ 206557 h 297325"/>
                <a:gd name="connsiteX270" fmla="*/ 223532 w 246244"/>
                <a:gd name="connsiteY270" fmla="*/ 206557 h 297325"/>
                <a:gd name="connsiteX271" fmla="*/ 223532 w 246244"/>
                <a:gd name="connsiteY271" fmla="*/ 206557 h 297325"/>
                <a:gd name="connsiteX272" fmla="*/ 234386 w 246244"/>
                <a:gd name="connsiteY272" fmla="*/ 159363 h 297325"/>
                <a:gd name="connsiteX273" fmla="*/ 234386 w 246244"/>
                <a:gd name="connsiteY273" fmla="*/ 159363 h 297325"/>
                <a:gd name="connsiteX274" fmla="*/ 236512 w 246244"/>
                <a:gd name="connsiteY274" fmla="*/ 153463 h 297325"/>
                <a:gd name="connsiteX275" fmla="*/ 236512 w 246244"/>
                <a:gd name="connsiteY275" fmla="*/ 153463 h 297325"/>
                <a:gd name="connsiteX276" fmla="*/ 236512 w 246244"/>
                <a:gd name="connsiteY276" fmla="*/ 151574 h 297325"/>
                <a:gd name="connsiteX277" fmla="*/ 235095 w 246244"/>
                <a:gd name="connsiteY277" fmla="*/ 151574 h 297325"/>
                <a:gd name="connsiteX278" fmla="*/ 235095 w 246244"/>
                <a:gd name="connsiteY278" fmla="*/ 149215 h 297325"/>
                <a:gd name="connsiteX279" fmla="*/ 239813 w 246244"/>
                <a:gd name="connsiteY279" fmla="*/ 140011 h 297325"/>
                <a:gd name="connsiteX280" fmla="*/ 238399 w 246244"/>
                <a:gd name="connsiteY280" fmla="*/ 140011 h 297325"/>
                <a:gd name="connsiteX281" fmla="*/ 238399 w 246244"/>
                <a:gd name="connsiteY281" fmla="*/ 138125 h 297325"/>
                <a:gd name="connsiteX282" fmla="*/ 240522 w 246244"/>
                <a:gd name="connsiteY282" fmla="*/ 138125 h 297325"/>
                <a:gd name="connsiteX283" fmla="*/ 240522 w 246244"/>
                <a:gd name="connsiteY283" fmla="*/ 138125 h 297325"/>
                <a:gd name="connsiteX284" fmla="*/ 240522 w 246244"/>
                <a:gd name="connsiteY284" fmla="*/ 134584 h 297325"/>
                <a:gd name="connsiteX285" fmla="*/ 242647 w 246244"/>
                <a:gd name="connsiteY285" fmla="*/ 134584 h 297325"/>
                <a:gd name="connsiteX286" fmla="*/ 242647 w 246244"/>
                <a:gd name="connsiteY286" fmla="*/ 134584 h 297325"/>
                <a:gd name="connsiteX287" fmla="*/ 242647 w 246244"/>
                <a:gd name="connsiteY287" fmla="*/ 134584 h 297325"/>
                <a:gd name="connsiteX288" fmla="*/ 242647 w 246244"/>
                <a:gd name="connsiteY288" fmla="*/ 134584 h 297325"/>
                <a:gd name="connsiteX289" fmla="*/ 244062 w 246244"/>
                <a:gd name="connsiteY289" fmla="*/ 134584 h 297325"/>
                <a:gd name="connsiteX290" fmla="*/ 242647 w 246244"/>
                <a:gd name="connsiteY290" fmla="*/ 132461 h 297325"/>
                <a:gd name="connsiteX291" fmla="*/ 244534 w 246244"/>
                <a:gd name="connsiteY291" fmla="*/ 133642 h 297325"/>
                <a:gd name="connsiteX292" fmla="*/ 241703 w 246244"/>
                <a:gd name="connsiteY292" fmla="*/ 129157 h 297325"/>
                <a:gd name="connsiteX293" fmla="*/ 244062 w 246244"/>
                <a:gd name="connsiteY293" fmla="*/ 129157 h 297325"/>
                <a:gd name="connsiteX294" fmla="*/ 242411 w 246244"/>
                <a:gd name="connsiteY294" fmla="*/ 129157 h 297325"/>
                <a:gd name="connsiteX295" fmla="*/ 240049 w 246244"/>
                <a:gd name="connsiteY295" fmla="*/ 126562 h 297325"/>
                <a:gd name="connsiteX296" fmla="*/ 242647 w 246244"/>
                <a:gd name="connsiteY296" fmla="*/ 126562 h 297325"/>
                <a:gd name="connsiteX297" fmla="*/ 242647 w 246244"/>
                <a:gd name="connsiteY297" fmla="*/ 126562 h 297325"/>
                <a:gd name="connsiteX298" fmla="*/ 240994 w 246244"/>
                <a:gd name="connsiteY298" fmla="*/ 126562 h 297325"/>
                <a:gd name="connsiteX299" fmla="*/ 239107 w 246244"/>
                <a:gd name="connsiteY299" fmla="*/ 123967 h 297325"/>
                <a:gd name="connsiteX300" fmla="*/ 240758 w 246244"/>
                <a:gd name="connsiteY300" fmla="*/ 123967 h 297325"/>
                <a:gd name="connsiteX301" fmla="*/ 240758 w 246244"/>
                <a:gd name="connsiteY301" fmla="*/ 123967 h 297325"/>
                <a:gd name="connsiteX302" fmla="*/ 238399 w 246244"/>
                <a:gd name="connsiteY302" fmla="*/ 122549 h 297325"/>
                <a:gd name="connsiteX303" fmla="*/ 238399 w 246244"/>
                <a:gd name="connsiteY303" fmla="*/ 117831 h 297325"/>
                <a:gd name="connsiteX304" fmla="*/ 235567 w 246244"/>
                <a:gd name="connsiteY304" fmla="*/ 115000 h 297325"/>
                <a:gd name="connsiteX305" fmla="*/ 237218 w 246244"/>
                <a:gd name="connsiteY305" fmla="*/ 116650 h 297325"/>
                <a:gd name="connsiteX306" fmla="*/ 238635 w 246244"/>
                <a:gd name="connsiteY306" fmla="*/ 116650 h 297325"/>
                <a:gd name="connsiteX307" fmla="*/ 242175 w 246244"/>
                <a:gd name="connsiteY307" fmla="*/ 119482 h 297325"/>
                <a:gd name="connsiteX308" fmla="*/ 242175 w 246244"/>
                <a:gd name="connsiteY308" fmla="*/ 121371 h 297325"/>
                <a:gd name="connsiteX309" fmla="*/ 240758 w 246244"/>
                <a:gd name="connsiteY309" fmla="*/ 116886 h 297325"/>
                <a:gd name="connsiteX310" fmla="*/ 242411 w 246244"/>
                <a:gd name="connsiteY310" fmla="*/ 116886 h 297325"/>
                <a:gd name="connsiteX311" fmla="*/ 239107 w 246244"/>
                <a:gd name="connsiteY311" fmla="*/ 113819 h 297325"/>
                <a:gd name="connsiteX312" fmla="*/ 241466 w 246244"/>
                <a:gd name="connsiteY312" fmla="*/ 113819 h 297325"/>
                <a:gd name="connsiteX313" fmla="*/ 236981 w 246244"/>
                <a:gd name="connsiteY313" fmla="*/ 109337 h 297325"/>
                <a:gd name="connsiteX314" fmla="*/ 234622 w 246244"/>
                <a:gd name="connsiteY314" fmla="*/ 104379 h 297325"/>
                <a:gd name="connsiteX315" fmla="*/ 231791 w 246244"/>
                <a:gd name="connsiteY315" fmla="*/ 100606 h 297325"/>
                <a:gd name="connsiteX316" fmla="*/ 231791 w 246244"/>
                <a:gd name="connsiteY316" fmla="*/ 93289 h 297325"/>
                <a:gd name="connsiteX317" fmla="*/ 224949 w 246244"/>
                <a:gd name="connsiteY317" fmla="*/ 89749 h 297325"/>
                <a:gd name="connsiteX318" fmla="*/ 224949 w 246244"/>
                <a:gd name="connsiteY318" fmla="*/ 87862 h 297325"/>
                <a:gd name="connsiteX319" fmla="*/ 224949 w 246244"/>
                <a:gd name="connsiteY319" fmla="*/ 82435 h 297325"/>
                <a:gd name="connsiteX320" fmla="*/ 221173 w 246244"/>
                <a:gd name="connsiteY320" fmla="*/ 80782 h 297325"/>
                <a:gd name="connsiteX321" fmla="*/ 223296 w 246244"/>
                <a:gd name="connsiteY321" fmla="*/ 80782 h 297325"/>
                <a:gd name="connsiteX322" fmla="*/ 223296 w 246244"/>
                <a:gd name="connsiteY322" fmla="*/ 80782 h 297325"/>
                <a:gd name="connsiteX323" fmla="*/ 219520 w 246244"/>
                <a:gd name="connsiteY323" fmla="*/ 78895 h 297325"/>
                <a:gd name="connsiteX324" fmla="*/ 219520 w 246244"/>
                <a:gd name="connsiteY324" fmla="*/ 78895 h 297325"/>
                <a:gd name="connsiteX325" fmla="*/ 222351 w 246244"/>
                <a:gd name="connsiteY325" fmla="*/ 75355 h 297325"/>
                <a:gd name="connsiteX326" fmla="*/ 219756 w 246244"/>
                <a:gd name="connsiteY326" fmla="*/ 73232 h 297325"/>
                <a:gd name="connsiteX327" fmla="*/ 210316 w 246244"/>
                <a:gd name="connsiteY327" fmla="*/ 65682 h 297325"/>
                <a:gd name="connsiteX328" fmla="*/ 212914 w 246244"/>
                <a:gd name="connsiteY328" fmla="*/ 65682 h 297325"/>
                <a:gd name="connsiteX329" fmla="*/ 210083 w 246244"/>
                <a:gd name="connsiteY329" fmla="*/ 63556 h 297325"/>
                <a:gd name="connsiteX330" fmla="*/ 211497 w 246244"/>
                <a:gd name="connsiteY330" fmla="*/ 63556 h 297325"/>
                <a:gd name="connsiteX331" fmla="*/ 207485 w 246244"/>
                <a:gd name="connsiteY331" fmla="*/ 58602 h 297325"/>
                <a:gd name="connsiteX332" fmla="*/ 202294 w 246244"/>
                <a:gd name="connsiteY332" fmla="*/ 52466 h 297325"/>
                <a:gd name="connsiteX333" fmla="*/ 197339 w 246244"/>
                <a:gd name="connsiteY333" fmla="*/ 47512 h 297325"/>
                <a:gd name="connsiteX334" fmla="*/ 189081 w 246244"/>
                <a:gd name="connsiteY334" fmla="*/ 41376 h 297325"/>
                <a:gd name="connsiteX335" fmla="*/ 186486 w 246244"/>
                <a:gd name="connsiteY335" fmla="*/ 41376 h 297325"/>
                <a:gd name="connsiteX336" fmla="*/ 186486 w 246244"/>
                <a:gd name="connsiteY336" fmla="*/ 41376 h 297325"/>
                <a:gd name="connsiteX337" fmla="*/ 185068 w 246244"/>
                <a:gd name="connsiteY337" fmla="*/ 41376 h 297325"/>
                <a:gd name="connsiteX338" fmla="*/ 186486 w 246244"/>
                <a:gd name="connsiteY338" fmla="*/ 43263 h 297325"/>
                <a:gd name="connsiteX339" fmla="*/ 184124 w 246244"/>
                <a:gd name="connsiteY339" fmla="*/ 43263 h 297325"/>
                <a:gd name="connsiteX340" fmla="*/ 184124 w 246244"/>
                <a:gd name="connsiteY340" fmla="*/ 45153 h 297325"/>
                <a:gd name="connsiteX341" fmla="*/ 179405 w 246244"/>
                <a:gd name="connsiteY341" fmla="*/ 42085 h 297325"/>
                <a:gd name="connsiteX342" fmla="*/ 183887 w 246244"/>
                <a:gd name="connsiteY342" fmla="*/ 51052 h 297325"/>
                <a:gd name="connsiteX343" fmla="*/ 182709 w 246244"/>
                <a:gd name="connsiteY343" fmla="*/ 51052 h 297325"/>
                <a:gd name="connsiteX344" fmla="*/ 184596 w 246244"/>
                <a:gd name="connsiteY344" fmla="*/ 51052 h 297325"/>
                <a:gd name="connsiteX345" fmla="*/ 184596 w 246244"/>
                <a:gd name="connsiteY345" fmla="*/ 51052 h 297325"/>
                <a:gd name="connsiteX346" fmla="*/ 188845 w 246244"/>
                <a:gd name="connsiteY346" fmla="*/ 54589 h 297325"/>
                <a:gd name="connsiteX347" fmla="*/ 185068 w 246244"/>
                <a:gd name="connsiteY347" fmla="*/ 52939 h 297325"/>
                <a:gd name="connsiteX348" fmla="*/ 182709 w 246244"/>
                <a:gd name="connsiteY348" fmla="*/ 52939 h 297325"/>
                <a:gd name="connsiteX349" fmla="*/ 180586 w 246244"/>
                <a:gd name="connsiteY349" fmla="*/ 51285 h 297325"/>
                <a:gd name="connsiteX350" fmla="*/ 180586 w 246244"/>
                <a:gd name="connsiteY350" fmla="*/ 51285 h 297325"/>
                <a:gd name="connsiteX351" fmla="*/ 182709 w 246244"/>
                <a:gd name="connsiteY351" fmla="*/ 51285 h 297325"/>
                <a:gd name="connsiteX352" fmla="*/ 182709 w 246244"/>
                <a:gd name="connsiteY352" fmla="*/ 51285 h 297325"/>
                <a:gd name="connsiteX353" fmla="*/ 179169 w 246244"/>
                <a:gd name="connsiteY353" fmla="*/ 49635 h 297325"/>
                <a:gd name="connsiteX354" fmla="*/ 179169 w 246244"/>
                <a:gd name="connsiteY354" fmla="*/ 49635 h 297325"/>
                <a:gd name="connsiteX355" fmla="*/ 179169 w 246244"/>
                <a:gd name="connsiteY355" fmla="*/ 49635 h 297325"/>
                <a:gd name="connsiteX356" fmla="*/ 181292 w 246244"/>
                <a:gd name="connsiteY356" fmla="*/ 49635 h 297325"/>
                <a:gd name="connsiteX357" fmla="*/ 175865 w 246244"/>
                <a:gd name="connsiteY357" fmla="*/ 46094 h 297325"/>
                <a:gd name="connsiteX358" fmla="*/ 179878 w 246244"/>
                <a:gd name="connsiteY358" fmla="*/ 48217 h 297325"/>
                <a:gd name="connsiteX359" fmla="*/ 177519 w 246244"/>
                <a:gd name="connsiteY359" fmla="*/ 46567 h 297325"/>
                <a:gd name="connsiteX360" fmla="*/ 174687 w 246244"/>
                <a:gd name="connsiteY360" fmla="*/ 43027 h 297325"/>
                <a:gd name="connsiteX361" fmla="*/ 176810 w 246244"/>
                <a:gd name="connsiteY361" fmla="*/ 45386 h 297325"/>
                <a:gd name="connsiteX362" fmla="*/ 174687 w 246244"/>
                <a:gd name="connsiteY362" fmla="*/ 42790 h 297325"/>
                <a:gd name="connsiteX363" fmla="*/ 173034 w 246244"/>
                <a:gd name="connsiteY363" fmla="*/ 39959 h 297325"/>
                <a:gd name="connsiteX364" fmla="*/ 167607 w 246244"/>
                <a:gd name="connsiteY364" fmla="*/ 31700 h 297325"/>
                <a:gd name="connsiteX365" fmla="*/ 163594 w 246244"/>
                <a:gd name="connsiteY365" fmla="*/ 31700 h 297325"/>
                <a:gd name="connsiteX366" fmla="*/ 161707 w 246244"/>
                <a:gd name="connsiteY366" fmla="*/ 31700 h 297325"/>
                <a:gd name="connsiteX367" fmla="*/ 163122 w 246244"/>
                <a:gd name="connsiteY367" fmla="*/ 31700 h 297325"/>
                <a:gd name="connsiteX368" fmla="*/ 161471 w 246244"/>
                <a:gd name="connsiteY368" fmla="*/ 31700 h 297325"/>
                <a:gd name="connsiteX369" fmla="*/ 158876 w 246244"/>
                <a:gd name="connsiteY369" fmla="*/ 31700 h 297325"/>
                <a:gd name="connsiteX370" fmla="*/ 158876 w 246244"/>
                <a:gd name="connsiteY370" fmla="*/ 31700 h 297325"/>
                <a:gd name="connsiteX371" fmla="*/ 156044 w 246244"/>
                <a:gd name="connsiteY371" fmla="*/ 31700 h 297325"/>
                <a:gd name="connsiteX372" fmla="*/ 157695 w 246244"/>
                <a:gd name="connsiteY372" fmla="*/ 34296 h 297325"/>
                <a:gd name="connsiteX373" fmla="*/ 153213 w 246244"/>
                <a:gd name="connsiteY373" fmla="*/ 31700 h 297325"/>
                <a:gd name="connsiteX374" fmla="*/ 153213 w 246244"/>
                <a:gd name="connsiteY374" fmla="*/ 31700 h 297325"/>
                <a:gd name="connsiteX375" fmla="*/ 153213 w 246244"/>
                <a:gd name="connsiteY375" fmla="*/ 31700 h 297325"/>
                <a:gd name="connsiteX376" fmla="*/ 151090 w 246244"/>
                <a:gd name="connsiteY376" fmla="*/ 31700 h 297325"/>
                <a:gd name="connsiteX377" fmla="*/ 151090 w 246244"/>
                <a:gd name="connsiteY377" fmla="*/ 33587 h 297325"/>
                <a:gd name="connsiteX378" fmla="*/ 154157 w 246244"/>
                <a:gd name="connsiteY378" fmla="*/ 33587 h 297325"/>
                <a:gd name="connsiteX379" fmla="*/ 154157 w 246244"/>
                <a:gd name="connsiteY379" fmla="*/ 33587 h 297325"/>
                <a:gd name="connsiteX380" fmla="*/ 149436 w 246244"/>
                <a:gd name="connsiteY380" fmla="*/ 32173 h 297325"/>
                <a:gd name="connsiteX381" fmla="*/ 143537 w 246244"/>
                <a:gd name="connsiteY381" fmla="*/ 28160 h 297325"/>
                <a:gd name="connsiteX382" fmla="*/ 143537 w 246244"/>
                <a:gd name="connsiteY382" fmla="*/ 24856 h 297325"/>
                <a:gd name="connsiteX383" fmla="*/ 142123 w 246244"/>
                <a:gd name="connsiteY383" fmla="*/ 23442 h 297325"/>
                <a:gd name="connsiteX384" fmla="*/ 142123 w 246244"/>
                <a:gd name="connsiteY384" fmla="*/ 23442 h 297325"/>
                <a:gd name="connsiteX385" fmla="*/ 140705 w 246244"/>
                <a:gd name="connsiteY385" fmla="*/ 21319 h 297325"/>
                <a:gd name="connsiteX386" fmla="*/ 142828 w 246244"/>
                <a:gd name="connsiteY386" fmla="*/ 21319 h 297325"/>
                <a:gd name="connsiteX387" fmla="*/ 141414 w 246244"/>
                <a:gd name="connsiteY387" fmla="*/ 18957 h 297325"/>
                <a:gd name="connsiteX388" fmla="*/ 139761 w 246244"/>
                <a:gd name="connsiteY388" fmla="*/ 16362 h 297325"/>
                <a:gd name="connsiteX389" fmla="*/ 138346 w 246244"/>
                <a:gd name="connsiteY389" fmla="*/ 16362 h 297325"/>
                <a:gd name="connsiteX390" fmla="*/ 138346 w 246244"/>
                <a:gd name="connsiteY390" fmla="*/ 12821 h 297325"/>
                <a:gd name="connsiteX391" fmla="*/ 132683 w 246244"/>
                <a:gd name="connsiteY391" fmla="*/ 7395 h 297325"/>
                <a:gd name="connsiteX392" fmla="*/ 132683 w 246244"/>
                <a:gd name="connsiteY392" fmla="*/ 5744 h 297325"/>
                <a:gd name="connsiteX393" fmla="*/ 135278 w 246244"/>
                <a:gd name="connsiteY393" fmla="*/ 5744 h 297325"/>
                <a:gd name="connsiteX394" fmla="*/ 124188 w 246244"/>
                <a:gd name="connsiteY394" fmla="*/ -1100 h 297325"/>
                <a:gd name="connsiteX395" fmla="*/ 119467 w 246244"/>
                <a:gd name="connsiteY395" fmla="*/ -1100 h 297325"/>
                <a:gd name="connsiteX396" fmla="*/ 112626 w 246244"/>
                <a:gd name="connsiteY396" fmla="*/ -1100 h 297325"/>
                <a:gd name="connsiteX397" fmla="*/ 115927 w 246244"/>
                <a:gd name="connsiteY397" fmla="*/ 1023 h 297325"/>
                <a:gd name="connsiteX398" fmla="*/ 115927 w 246244"/>
                <a:gd name="connsiteY398" fmla="*/ 1023 h 297325"/>
                <a:gd name="connsiteX399" fmla="*/ 117817 w 246244"/>
                <a:gd name="connsiteY399" fmla="*/ 1023 h 297325"/>
                <a:gd name="connsiteX400" fmla="*/ 115927 w 246244"/>
                <a:gd name="connsiteY400" fmla="*/ 1023 h 297325"/>
                <a:gd name="connsiteX401" fmla="*/ 113332 w 246244"/>
                <a:gd name="connsiteY401" fmla="*/ 1023 h 297325"/>
                <a:gd name="connsiteX402" fmla="*/ 113332 w 246244"/>
                <a:gd name="connsiteY402" fmla="*/ 1023 h 297325"/>
                <a:gd name="connsiteX403" fmla="*/ 113332 w 246244"/>
                <a:gd name="connsiteY403" fmla="*/ 3857 h 297325"/>
                <a:gd name="connsiteX404" fmla="*/ 116399 w 246244"/>
                <a:gd name="connsiteY404" fmla="*/ 7867 h 297325"/>
                <a:gd name="connsiteX405" fmla="*/ 116399 w 246244"/>
                <a:gd name="connsiteY405" fmla="*/ 7867 h 297325"/>
                <a:gd name="connsiteX406" fmla="*/ 110028 w 246244"/>
                <a:gd name="connsiteY406" fmla="*/ 3621 h 297325"/>
                <a:gd name="connsiteX407" fmla="*/ 105546 w 246244"/>
                <a:gd name="connsiteY407" fmla="*/ 3621 h 297325"/>
                <a:gd name="connsiteX408" fmla="*/ 109558 w 246244"/>
                <a:gd name="connsiteY408" fmla="*/ 9048 h 297325"/>
                <a:gd name="connsiteX409" fmla="*/ 108377 w 246244"/>
                <a:gd name="connsiteY409" fmla="*/ 9048 h 297325"/>
                <a:gd name="connsiteX410" fmla="*/ 104601 w 246244"/>
                <a:gd name="connsiteY410" fmla="*/ 5980 h 297325"/>
                <a:gd name="connsiteX411" fmla="*/ 104601 w 246244"/>
                <a:gd name="connsiteY411" fmla="*/ 5980 h 297325"/>
                <a:gd name="connsiteX412" fmla="*/ 104601 w 246244"/>
                <a:gd name="connsiteY412" fmla="*/ 5980 h 297325"/>
                <a:gd name="connsiteX413" fmla="*/ 107669 w 246244"/>
                <a:gd name="connsiteY413" fmla="*/ 5980 h 297325"/>
                <a:gd name="connsiteX414" fmla="*/ 110736 w 246244"/>
                <a:gd name="connsiteY414" fmla="*/ 8576 h 297325"/>
                <a:gd name="connsiteX415" fmla="*/ 110736 w 246244"/>
                <a:gd name="connsiteY415" fmla="*/ 8576 h 297325"/>
                <a:gd name="connsiteX416" fmla="*/ 108377 w 246244"/>
                <a:gd name="connsiteY416" fmla="*/ 8576 h 297325"/>
                <a:gd name="connsiteX417" fmla="*/ 111917 w 246244"/>
                <a:gd name="connsiteY417" fmla="*/ 10462 h 297325"/>
                <a:gd name="connsiteX418" fmla="*/ 109086 w 246244"/>
                <a:gd name="connsiteY418" fmla="*/ 10462 h 297325"/>
                <a:gd name="connsiteX419" fmla="*/ 112390 w 246244"/>
                <a:gd name="connsiteY419" fmla="*/ 12116 h 297325"/>
                <a:gd name="connsiteX420" fmla="*/ 110736 w 246244"/>
                <a:gd name="connsiteY420" fmla="*/ 12116 h 297325"/>
                <a:gd name="connsiteX421" fmla="*/ 112862 w 246244"/>
                <a:gd name="connsiteY421" fmla="*/ 12116 h 297325"/>
                <a:gd name="connsiteX422" fmla="*/ 110264 w 246244"/>
                <a:gd name="connsiteY422" fmla="*/ 12116 h 297325"/>
                <a:gd name="connsiteX423" fmla="*/ 108613 w 246244"/>
                <a:gd name="connsiteY423" fmla="*/ 12116 h 297325"/>
                <a:gd name="connsiteX424" fmla="*/ 111209 w 246244"/>
                <a:gd name="connsiteY424" fmla="*/ 13766 h 297325"/>
                <a:gd name="connsiteX425" fmla="*/ 114276 w 246244"/>
                <a:gd name="connsiteY425" fmla="*/ 16598 h 297325"/>
                <a:gd name="connsiteX426" fmla="*/ 111209 w 246244"/>
                <a:gd name="connsiteY426" fmla="*/ 16598 h 297325"/>
                <a:gd name="connsiteX427" fmla="*/ 111209 w 246244"/>
                <a:gd name="connsiteY427" fmla="*/ 15183 h 297325"/>
                <a:gd name="connsiteX428" fmla="*/ 106490 w 246244"/>
                <a:gd name="connsiteY428" fmla="*/ 13530 h 297325"/>
                <a:gd name="connsiteX429" fmla="*/ 106490 w 246244"/>
                <a:gd name="connsiteY429" fmla="*/ 13530 h 297325"/>
                <a:gd name="connsiteX430" fmla="*/ 103895 w 246244"/>
                <a:gd name="connsiteY430" fmla="*/ 13530 h 297325"/>
                <a:gd name="connsiteX431" fmla="*/ 105309 w 246244"/>
                <a:gd name="connsiteY431" fmla="*/ 15656 h 297325"/>
                <a:gd name="connsiteX432" fmla="*/ 105309 w 246244"/>
                <a:gd name="connsiteY432" fmla="*/ 15656 h 297325"/>
                <a:gd name="connsiteX433" fmla="*/ 105309 w 246244"/>
                <a:gd name="connsiteY433" fmla="*/ 15656 h 297325"/>
                <a:gd name="connsiteX434" fmla="*/ 105309 w 246244"/>
                <a:gd name="connsiteY434" fmla="*/ 15656 h 297325"/>
                <a:gd name="connsiteX435" fmla="*/ 105309 w 246244"/>
                <a:gd name="connsiteY435" fmla="*/ 15656 h 297325"/>
                <a:gd name="connsiteX436" fmla="*/ 100355 w 246244"/>
                <a:gd name="connsiteY436" fmla="*/ 14239 h 297325"/>
                <a:gd name="connsiteX437" fmla="*/ 102478 w 246244"/>
                <a:gd name="connsiteY437" fmla="*/ 14239 h 297325"/>
                <a:gd name="connsiteX438" fmla="*/ 99646 w 246244"/>
                <a:gd name="connsiteY438" fmla="*/ 14239 h 297325"/>
                <a:gd name="connsiteX439" fmla="*/ 101297 w 246244"/>
                <a:gd name="connsiteY439" fmla="*/ 14239 h 297325"/>
                <a:gd name="connsiteX440" fmla="*/ 98938 w 246244"/>
                <a:gd name="connsiteY440" fmla="*/ 14239 h 297325"/>
                <a:gd name="connsiteX441" fmla="*/ 98938 w 246244"/>
                <a:gd name="connsiteY441" fmla="*/ 15889 h 297325"/>
                <a:gd name="connsiteX442" fmla="*/ 96579 w 246244"/>
                <a:gd name="connsiteY442" fmla="*/ 14475 h 297325"/>
                <a:gd name="connsiteX443" fmla="*/ 96579 w 246244"/>
                <a:gd name="connsiteY443" fmla="*/ 14475 h 297325"/>
                <a:gd name="connsiteX444" fmla="*/ 98465 w 246244"/>
                <a:gd name="connsiteY444" fmla="*/ 14475 h 297325"/>
                <a:gd name="connsiteX445" fmla="*/ 98465 w 246244"/>
                <a:gd name="connsiteY445" fmla="*/ 18251 h 297325"/>
                <a:gd name="connsiteX446" fmla="*/ 100119 w 246244"/>
                <a:gd name="connsiteY446" fmla="*/ 18251 h 297325"/>
                <a:gd name="connsiteX447" fmla="*/ 101769 w 246244"/>
                <a:gd name="connsiteY447" fmla="*/ 18251 h 297325"/>
                <a:gd name="connsiteX448" fmla="*/ 101769 w 246244"/>
                <a:gd name="connsiteY448" fmla="*/ 20610 h 297325"/>
                <a:gd name="connsiteX449" fmla="*/ 96106 w 246244"/>
                <a:gd name="connsiteY449" fmla="*/ 16598 h 297325"/>
                <a:gd name="connsiteX450" fmla="*/ 94456 w 246244"/>
                <a:gd name="connsiteY450" fmla="*/ 16598 h 297325"/>
                <a:gd name="connsiteX451" fmla="*/ 96579 w 246244"/>
                <a:gd name="connsiteY451" fmla="*/ 16598 h 297325"/>
                <a:gd name="connsiteX452" fmla="*/ 94456 w 246244"/>
                <a:gd name="connsiteY452" fmla="*/ 16598 h 297325"/>
                <a:gd name="connsiteX453" fmla="*/ 94456 w 246244"/>
                <a:gd name="connsiteY453" fmla="*/ 16598 h 297325"/>
                <a:gd name="connsiteX454" fmla="*/ 91860 w 246244"/>
                <a:gd name="connsiteY454" fmla="*/ 16598 h 297325"/>
                <a:gd name="connsiteX455" fmla="*/ 91860 w 246244"/>
                <a:gd name="connsiteY455" fmla="*/ 16598 h 297325"/>
                <a:gd name="connsiteX456" fmla="*/ 97760 w 246244"/>
                <a:gd name="connsiteY456" fmla="*/ 19902 h 297325"/>
                <a:gd name="connsiteX457" fmla="*/ 94692 w 246244"/>
                <a:gd name="connsiteY457" fmla="*/ 18721 h 297325"/>
                <a:gd name="connsiteX458" fmla="*/ 94692 w 246244"/>
                <a:gd name="connsiteY458" fmla="*/ 18721 h 297325"/>
                <a:gd name="connsiteX459" fmla="*/ 97523 w 246244"/>
                <a:gd name="connsiteY459" fmla="*/ 20138 h 297325"/>
                <a:gd name="connsiteX460" fmla="*/ 97523 w 246244"/>
                <a:gd name="connsiteY460" fmla="*/ 20138 h 297325"/>
                <a:gd name="connsiteX461" fmla="*/ 97523 w 246244"/>
                <a:gd name="connsiteY461" fmla="*/ 20138 h 297325"/>
                <a:gd name="connsiteX462" fmla="*/ 100591 w 246244"/>
                <a:gd name="connsiteY462" fmla="*/ 22025 h 297325"/>
                <a:gd name="connsiteX463" fmla="*/ 98465 w 246244"/>
                <a:gd name="connsiteY463" fmla="*/ 22025 h 297325"/>
                <a:gd name="connsiteX464" fmla="*/ 95164 w 246244"/>
                <a:gd name="connsiteY464" fmla="*/ 22025 h 297325"/>
                <a:gd name="connsiteX465" fmla="*/ 100355 w 246244"/>
                <a:gd name="connsiteY465" fmla="*/ 25093 h 297325"/>
                <a:gd name="connsiteX466" fmla="*/ 97996 w 246244"/>
                <a:gd name="connsiteY466" fmla="*/ 25093 h 297325"/>
                <a:gd name="connsiteX467" fmla="*/ 103895 w 246244"/>
                <a:gd name="connsiteY467" fmla="*/ 28869 h 297325"/>
                <a:gd name="connsiteX468" fmla="*/ 100827 w 246244"/>
                <a:gd name="connsiteY468" fmla="*/ 27455 h 297325"/>
                <a:gd name="connsiteX469" fmla="*/ 108377 w 246244"/>
                <a:gd name="connsiteY469" fmla="*/ 32173 h 297325"/>
                <a:gd name="connsiteX470" fmla="*/ 103659 w 246244"/>
                <a:gd name="connsiteY470" fmla="*/ 28869 h 297325"/>
                <a:gd name="connsiteX471" fmla="*/ 105782 w 246244"/>
                <a:gd name="connsiteY471" fmla="*/ 28869 h 297325"/>
                <a:gd name="connsiteX472" fmla="*/ 103659 w 246244"/>
                <a:gd name="connsiteY472" fmla="*/ 28869 h 297325"/>
                <a:gd name="connsiteX473" fmla="*/ 103659 w 246244"/>
                <a:gd name="connsiteY473" fmla="*/ 25329 h 297325"/>
                <a:gd name="connsiteX474" fmla="*/ 106727 w 246244"/>
                <a:gd name="connsiteY474" fmla="*/ 29341 h 297325"/>
                <a:gd name="connsiteX475" fmla="*/ 111209 w 246244"/>
                <a:gd name="connsiteY475" fmla="*/ 33823 h 297325"/>
                <a:gd name="connsiteX476" fmla="*/ 104365 w 246244"/>
                <a:gd name="connsiteY476" fmla="*/ 30992 h 297325"/>
                <a:gd name="connsiteX477" fmla="*/ 106254 w 246244"/>
                <a:gd name="connsiteY477" fmla="*/ 32409 h 297325"/>
                <a:gd name="connsiteX478" fmla="*/ 104128 w 246244"/>
                <a:gd name="connsiteY478" fmla="*/ 32409 h 297325"/>
                <a:gd name="connsiteX479" fmla="*/ 106254 w 246244"/>
                <a:gd name="connsiteY479" fmla="*/ 34296 h 297325"/>
                <a:gd name="connsiteX480" fmla="*/ 108141 w 246244"/>
                <a:gd name="connsiteY480" fmla="*/ 34296 h 297325"/>
                <a:gd name="connsiteX481" fmla="*/ 109322 w 246244"/>
                <a:gd name="connsiteY481" fmla="*/ 34296 h 297325"/>
                <a:gd name="connsiteX482" fmla="*/ 107196 w 246244"/>
                <a:gd name="connsiteY482" fmla="*/ 34296 h 297325"/>
                <a:gd name="connsiteX483" fmla="*/ 109086 w 246244"/>
                <a:gd name="connsiteY483" fmla="*/ 35949 h 297325"/>
                <a:gd name="connsiteX484" fmla="*/ 107669 w 246244"/>
                <a:gd name="connsiteY484" fmla="*/ 35949 h 297325"/>
                <a:gd name="connsiteX485" fmla="*/ 109558 w 246244"/>
                <a:gd name="connsiteY485" fmla="*/ 38072 h 297325"/>
                <a:gd name="connsiteX486" fmla="*/ 103423 w 246244"/>
                <a:gd name="connsiteY486" fmla="*/ 35241 h 297325"/>
                <a:gd name="connsiteX487" fmla="*/ 105546 w 246244"/>
                <a:gd name="connsiteY487" fmla="*/ 37836 h 297325"/>
                <a:gd name="connsiteX488" fmla="*/ 103659 w 246244"/>
                <a:gd name="connsiteY488" fmla="*/ 37836 h 297325"/>
                <a:gd name="connsiteX489" fmla="*/ 105782 w 246244"/>
                <a:gd name="connsiteY489" fmla="*/ 37836 h 297325"/>
                <a:gd name="connsiteX490" fmla="*/ 105782 w 246244"/>
                <a:gd name="connsiteY490" fmla="*/ 37836 h 297325"/>
                <a:gd name="connsiteX491" fmla="*/ 107669 w 246244"/>
                <a:gd name="connsiteY491" fmla="*/ 37836 h 297325"/>
                <a:gd name="connsiteX492" fmla="*/ 109086 w 246244"/>
                <a:gd name="connsiteY492" fmla="*/ 37836 h 297325"/>
                <a:gd name="connsiteX493" fmla="*/ 107196 w 246244"/>
                <a:gd name="connsiteY493" fmla="*/ 37836 h 297325"/>
                <a:gd name="connsiteX494" fmla="*/ 109086 w 246244"/>
                <a:gd name="connsiteY494" fmla="*/ 37836 h 297325"/>
                <a:gd name="connsiteX495" fmla="*/ 109086 w 246244"/>
                <a:gd name="connsiteY495" fmla="*/ 37836 h 297325"/>
                <a:gd name="connsiteX496" fmla="*/ 107669 w 246244"/>
                <a:gd name="connsiteY496" fmla="*/ 37836 h 297325"/>
                <a:gd name="connsiteX497" fmla="*/ 107669 w 246244"/>
                <a:gd name="connsiteY497" fmla="*/ 37836 h 297325"/>
                <a:gd name="connsiteX498" fmla="*/ 104128 w 246244"/>
                <a:gd name="connsiteY498" fmla="*/ 37836 h 297325"/>
                <a:gd name="connsiteX499" fmla="*/ 111681 w 246244"/>
                <a:gd name="connsiteY499" fmla="*/ 43972 h 297325"/>
                <a:gd name="connsiteX500" fmla="*/ 105546 w 246244"/>
                <a:gd name="connsiteY500" fmla="*/ 43972 h 297325"/>
                <a:gd name="connsiteX501" fmla="*/ 108613 w 246244"/>
                <a:gd name="connsiteY501" fmla="*/ 46567 h 297325"/>
                <a:gd name="connsiteX502" fmla="*/ 104601 w 246244"/>
                <a:gd name="connsiteY502" fmla="*/ 44444 h 297325"/>
                <a:gd name="connsiteX503" fmla="*/ 104601 w 246244"/>
                <a:gd name="connsiteY503" fmla="*/ 44444 h 297325"/>
                <a:gd name="connsiteX504" fmla="*/ 106254 w 246244"/>
                <a:gd name="connsiteY504" fmla="*/ 47748 h 297325"/>
                <a:gd name="connsiteX505" fmla="*/ 102005 w 246244"/>
                <a:gd name="connsiteY505" fmla="*/ 45386 h 297325"/>
                <a:gd name="connsiteX506" fmla="*/ 102005 w 246244"/>
                <a:gd name="connsiteY506" fmla="*/ 45386 h 297325"/>
                <a:gd name="connsiteX507" fmla="*/ 105073 w 246244"/>
                <a:gd name="connsiteY507" fmla="*/ 50816 h 297325"/>
                <a:gd name="connsiteX508" fmla="*/ 102242 w 246244"/>
                <a:gd name="connsiteY508" fmla="*/ 50816 h 297325"/>
                <a:gd name="connsiteX509" fmla="*/ 105073 w 246244"/>
                <a:gd name="connsiteY509" fmla="*/ 52702 h 297325"/>
                <a:gd name="connsiteX510" fmla="*/ 105073 w 246244"/>
                <a:gd name="connsiteY510" fmla="*/ 52702 h 297325"/>
                <a:gd name="connsiteX511" fmla="*/ 105073 w 246244"/>
                <a:gd name="connsiteY511" fmla="*/ 52702 h 297325"/>
                <a:gd name="connsiteX512" fmla="*/ 105073 w 246244"/>
                <a:gd name="connsiteY512" fmla="*/ 54589 h 297325"/>
                <a:gd name="connsiteX513" fmla="*/ 102950 w 246244"/>
                <a:gd name="connsiteY513" fmla="*/ 54589 h 297325"/>
                <a:gd name="connsiteX514" fmla="*/ 102950 w 246244"/>
                <a:gd name="connsiteY514" fmla="*/ 56243 h 297325"/>
                <a:gd name="connsiteX515" fmla="*/ 100827 w 246244"/>
                <a:gd name="connsiteY515" fmla="*/ 56243 h 297325"/>
                <a:gd name="connsiteX516" fmla="*/ 100827 w 246244"/>
                <a:gd name="connsiteY516" fmla="*/ 56243 h 297325"/>
                <a:gd name="connsiteX517" fmla="*/ 102478 w 246244"/>
                <a:gd name="connsiteY517" fmla="*/ 56243 h 297325"/>
                <a:gd name="connsiteX518" fmla="*/ 102478 w 246244"/>
                <a:gd name="connsiteY518" fmla="*/ 60488 h 297325"/>
                <a:gd name="connsiteX519" fmla="*/ 100119 w 246244"/>
                <a:gd name="connsiteY519" fmla="*/ 60488 h 297325"/>
                <a:gd name="connsiteX520" fmla="*/ 100119 w 246244"/>
                <a:gd name="connsiteY520" fmla="*/ 60488 h 297325"/>
                <a:gd name="connsiteX521" fmla="*/ 103186 w 246244"/>
                <a:gd name="connsiteY521" fmla="*/ 60488 h 297325"/>
                <a:gd name="connsiteX522" fmla="*/ 103186 w 246244"/>
                <a:gd name="connsiteY522" fmla="*/ 61906 h 297325"/>
                <a:gd name="connsiteX523" fmla="*/ 100827 w 246244"/>
                <a:gd name="connsiteY523" fmla="*/ 61906 h 297325"/>
                <a:gd name="connsiteX524" fmla="*/ 103423 w 246244"/>
                <a:gd name="connsiteY524" fmla="*/ 61906 h 297325"/>
                <a:gd name="connsiteX525" fmla="*/ 103423 w 246244"/>
                <a:gd name="connsiteY525" fmla="*/ 61906 h 297325"/>
                <a:gd name="connsiteX526" fmla="*/ 100827 w 246244"/>
                <a:gd name="connsiteY526" fmla="*/ 61906 h 297325"/>
                <a:gd name="connsiteX527" fmla="*/ 102950 w 246244"/>
                <a:gd name="connsiteY527" fmla="*/ 61906 h 297325"/>
                <a:gd name="connsiteX528" fmla="*/ 97996 w 246244"/>
                <a:gd name="connsiteY528" fmla="*/ 61906 h 297325"/>
                <a:gd name="connsiteX529" fmla="*/ 102714 w 246244"/>
                <a:gd name="connsiteY529" fmla="*/ 63556 h 297325"/>
                <a:gd name="connsiteX530" fmla="*/ 100591 w 246244"/>
                <a:gd name="connsiteY530" fmla="*/ 63556 h 297325"/>
                <a:gd name="connsiteX531" fmla="*/ 103186 w 246244"/>
                <a:gd name="connsiteY531" fmla="*/ 65446 h 297325"/>
                <a:gd name="connsiteX532" fmla="*/ 100591 w 246244"/>
                <a:gd name="connsiteY532" fmla="*/ 65446 h 297325"/>
                <a:gd name="connsiteX533" fmla="*/ 102242 w 246244"/>
                <a:gd name="connsiteY533" fmla="*/ 65446 h 297325"/>
                <a:gd name="connsiteX534" fmla="*/ 102242 w 246244"/>
                <a:gd name="connsiteY534" fmla="*/ 65446 h 297325"/>
                <a:gd name="connsiteX535" fmla="*/ 104128 w 246244"/>
                <a:gd name="connsiteY535" fmla="*/ 68277 h 297325"/>
                <a:gd name="connsiteX536" fmla="*/ 100827 w 246244"/>
                <a:gd name="connsiteY536" fmla="*/ 66860 h 297325"/>
                <a:gd name="connsiteX537" fmla="*/ 103659 w 246244"/>
                <a:gd name="connsiteY537" fmla="*/ 68983 h 297325"/>
                <a:gd name="connsiteX538" fmla="*/ 103659 w 246244"/>
                <a:gd name="connsiteY538" fmla="*/ 70400 h 297325"/>
                <a:gd name="connsiteX539" fmla="*/ 103659 w 246244"/>
                <a:gd name="connsiteY539" fmla="*/ 70400 h 297325"/>
                <a:gd name="connsiteX540" fmla="*/ 102005 w 246244"/>
                <a:gd name="connsiteY540" fmla="*/ 70400 h 297325"/>
                <a:gd name="connsiteX541" fmla="*/ 98465 w 246244"/>
                <a:gd name="connsiteY541" fmla="*/ 68983 h 297325"/>
                <a:gd name="connsiteX542" fmla="*/ 103186 w 246244"/>
                <a:gd name="connsiteY542" fmla="*/ 72287 h 297325"/>
                <a:gd name="connsiteX543" fmla="*/ 103186 w 246244"/>
                <a:gd name="connsiteY543" fmla="*/ 72287 h 297325"/>
                <a:gd name="connsiteX544" fmla="*/ 100355 w 246244"/>
                <a:gd name="connsiteY544" fmla="*/ 70873 h 297325"/>
                <a:gd name="connsiteX545" fmla="*/ 100355 w 246244"/>
                <a:gd name="connsiteY545" fmla="*/ 70873 h 297325"/>
                <a:gd name="connsiteX546" fmla="*/ 98701 w 246244"/>
                <a:gd name="connsiteY546" fmla="*/ 70873 h 297325"/>
                <a:gd name="connsiteX547" fmla="*/ 100591 w 246244"/>
                <a:gd name="connsiteY547" fmla="*/ 72523 h 297325"/>
                <a:gd name="connsiteX548" fmla="*/ 97996 w 246244"/>
                <a:gd name="connsiteY548" fmla="*/ 72523 h 297325"/>
                <a:gd name="connsiteX549" fmla="*/ 100355 w 246244"/>
                <a:gd name="connsiteY549" fmla="*/ 74882 h 297325"/>
                <a:gd name="connsiteX550" fmla="*/ 102242 w 246244"/>
                <a:gd name="connsiteY550" fmla="*/ 74882 h 297325"/>
                <a:gd name="connsiteX551" fmla="*/ 102242 w 246244"/>
                <a:gd name="connsiteY551" fmla="*/ 74882 h 297325"/>
                <a:gd name="connsiteX552" fmla="*/ 99882 w 246244"/>
                <a:gd name="connsiteY552" fmla="*/ 74882 h 297325"/>
                <a:gd name="connsiteX553" fmla="*/ 96579 w 246244"/>
                <a:gd name="connsiteY553" fmla="*/ 74882 h 297325"/>
                <a:gd name="connsiteX554" fmla="*/ 99410 w 246244"/>
                <a:gd name="connsiteY554" fmla="*/ 77008 h 297325"/>
                <a:gd name="connsiteX555" fmla="*/ 101063 w 246244"/>
                <a:gd name="connsiteY555" fmla="*/ 77008 h 297325"/>
                <a:gd name="connsiteX556" fmla="*/ 101063 w 246244"/>
                <a:gd name="connsiteY556" fmla="*/ 77008 h 297325"/>
                <a:gd name="connsiteX557" fmla="*/ 101063 w 246244"/>
                <a:gd name="connsiteY557" fmla="*/ 77008 h 297325"/>
                <a:gd name="connsiteX558" fmla="*/ 101063 w 246244"/>
                <a:gd name="connsiteY558" fmla="*/ 77008 h 297325"/>
                <a:gd name="connsiteX559" fmla="*/ 101063 w 246244"/>
                <a:gd name="connsiteY559" fmla="*/ 77008 h 297325"/>
                <a:gd name="connsiteX560" fmla="*/ 105073 w 246244"/>
                <a:gd name="connsiteY560" fmla="*/ 78423 h 297325"/>
                <a:gd name="connsiteX561" fmla="*/ 102478 w 246244"/>
                <a:gd name="connsiteY561" fmla="*/ 78423 h 297325"/>
                <a:gd name="connsiteX562" fmla="*/ 105073 w 246244"/>
                <a:gd name="connsiteY562" fmla="*/ 78423 h 297325"/>
                <a:gd name="connsiteX563" fmla="*/ 105073 w 246244"/>
                <a:gd name="connsiteY563" fmla="*/ 78423 h 297325"/>
                <a:gd name="connsiteX564" fmla="*/ 100119 w 246244"/>
                <a:gd name="connsiteY564" fmla="*/ 76772 h 297325"/>
                <a:gd name="connsiteX565" fmla="*/ 102950 w 246244"/>
                <a:gd name="connsiteY565" fmla="*/ 76772 h 297325"/>
                <a:gd name="connsiteX566" fmla="*/ 102950 w 246244"/>
                <a:gd name="connsiteY566" fmla="*/ 76772 h 297325"/>
                <a:gd name="connsiteX567" fmla="*/ 99882 w 246244"/>
                <a:gd name="connsiteY567" fmla="*/ 76772 h 297325"/>
                <a:gd name="connsiteX568" fmla="*/ 99882 w 246244"/>
                <a:gd name="connsiteY568" fmla="*/ 76772 h 297325"/>
                <a:gd name="connsiteX569" fmla="*/ 99882 w 246244"/>
                <a:gd name="connsiteY569" fmla="*/ 78423 h 297325"/>
                <a:gd name="connsiteX570" fmla="*/ 97760 w 246244"/>
                <a:gd name="connsiteY570" fmla="*/ 78423 h 297325"/>
                <a:gd name="connsiteX571" fmla="*/ 97760 w 246244"/>
                <a:gd name="connsiteY571" fmla="*/ 80076 h 297325"/>
                <a:gd name="connsiteX572" fmla="*/ 100355 w 246244"/>
                <a:gd name="connsiteY572" fmla="*/ 80076 h 297325"/>
                <a:gd name="connsiteX573" fmla="*/ 97051 w 246244"/>
                <a:gd name="connsiteY573" fmla="*/ 80076 h 297325"/>
                <a:gd name="connsiteX574" fmla="*/ 98465 w 246244"/>
                <a:gd name="connsiteY574" fmla="*/ 80076 h 297325"/>
                <a:gd name="connsiteX575" fmla="*/ 97051 w 246244"/>
                <a:gd name="connsiteY575" fmla="*/ 82199 h 297325"/>
                <a:gd name="connsiteX576" fmla="*/ 100355 w 246244"/>
                <a:gd name="connsiteY576" fmla="*/ 84558 h 297325"/>
                <a:gd name="connsiteX577" fmla="*/ 98701 w 246244"/>
                <a:gd name="connsiteY577" fmla="*/ 84558 h 297325"/>
                <a:gd name="connsiteX578" fmla="*/ 96815 w 246244"/>
                <a:gd name="connsiteY578" fmla="*/ 83144 h 297325"/>
                <a:gd name="connsiteX579" fmla="*/ 96815 w 246244"/>
                <a:gd name="connsiteY579" fmla="*/ 84794 h 297325"/>
                <a:gd name="connsiteX580" fmla="*/ 93511 w 246244"/>
                <a:gd name="connsiteY580" fmla="*/ 84794 h 297325"/>
                <a:gd name="connsiteX581" fmla="*/ 93511 w 246244"/>
                <a:gd name="connsiteY581" fmla="*/ 84794 h 297325"/>
                <a:gd name="connsiteX582" fmla="*/ 91860 w 246244"/>
                <a:gd name="connsiteY582" fmla="*/ 84794 h 297325"/>
                <a:gd name="connsiteX583" fmla="*/ 91860 w 246244"/>
                <a:gd name="connsiteY583" fmla="*/ 84794 h 297325"/>
                <a:gd name="connsiteX584" fmla="*/ 91860 w 246244"/>
                <a:gd name="connsiteY584" fmla="*/ 84794 h 297325"/>
                <a:gd name="connsiteX585" fmla="*/ 93511 w 246244"/>
                <a:gd name="connsiteY585" fmla="*/ 84794 h 297325"/>
                <a:gd name="connsiteX586" fmla="*/ 93511 w 246244"/>
                <a:gd name="connsiteY586" fmla="*/ 84794 h 297325"/>
                <a:gd name="connsiteX587" fmla="*/ 90443 w 246244"/>
                <a:gd name="connsiteY587" fmla="*/ 84794 h 297325"/>
                <a:gd name="connsiteX588" fmla="*/ 87139 w 246244"/>
                <a:gd name="connsiteY588" fmla="*/ 84794 h 297325"/>
                <a:gd name="connsiteX589" fmla="*/ 87139 w 246244"/>
                <a:gd name="connsiteY589" fmla="*/ 84794 h 297325"/>
                <a:gd name="connsiteX590" fmla="*/ 85725 w 246244"/>
                <a:gd name="connsiteY590" fmla="*/ 84794 h 297325"/>
                <a:gd name="connsiteX591" fmla="*/ 90679 w 246244"/>
                <a:gd name="connsiteY591" fmla="*/ 84794 h 297325"/>
                <a:gd name="connsiteX592" fmla="*/ 88320 w 246244"/>
                <a:gd name="connsiteY592" fmla="*/ 84794 h 297325"/>
                <a:gd name="connsiteX593" fmla="*/ 93747 w 246244"/>
                <a:gd name="connsiteY593" fmla="*/ 86448 h 297325"/>
                <a:gd name="connsiteX594" fmla="*/ 89971 w 246244"/>
                <a:gd name="connsiteY594" fmla="*/ 86448 h 297325"/>
                <a:gd name="connsiteX595" fmla="*/ 94692 w 246244"/>
                <a:gd name="connsiteY595" fmla="*/ 88807 h 297325"/>
                <a:gd name="connsiteX596" fmla="*/ 90679 w 246244"/>
                <a:gd name="connsiteY596" fmla="*/ 88807 h 297325"/>
                <a:gd name="connsiteX597" fmla="*/ 87611 w 246244"/>
                <a:gd name="connsiteY597" fmla="*/ 88807 h 297325"/>
                <a:gd name="connsiteX598" fmla="*/ 90443 w 246244"/>
                <a:gd name="connsiteY598" fmla="*/ 90221 h 297325"/>
                <a:gd name="connsiteX599" fmla="*/ 90443 w 246244"/>
                <a:gd name="connsiteY599" fmla="*/ 90221 h 297325"/>
                <a:gd name="connsiteX600" fmla="*/ 88084 w 246244"/>
                <a:gd name="connsiteY600" fmla="*/ 90221 h 297325"/>
                <a:gd name="connsiteX601" fmla="*/ 85725 w 246244"/>
                <a:gd name="connsiteY601" fmla="*/ 88807 h 297325"/>
                <a:gd name="connsiteX602" fmla="*/ 85725 w 246244"/>
                <a:gd name="connsiteY602" fmla="*/ 90458 h 297325"/>
                <a:gd name="connsiteX603" fmla="*/ 85725 w 246244"/>
                <a:gd name="connsiteY603" fmla="*/ 90458 h 297325"/>
                <a:gd name="connsiteX604" fmla="*/ 89265 w 246244"/>
                <a:gd name="connsiteY604" fmla="*/ 93761 h 297325"/>
                <a:gd name="connsiteX605" fmla="*/ 85961 w 246244"/>
                <a:gd name="connsiteY605" fmla="*/ 93761 h 297325"/>
                <a:gd name="connsiteX606" fmla="*/ 88320 w 246244"/>
                <a:gd name="connsiteY606" fmla="*/ 95179 h 297325"/>
                <a:gd name="connsiteX607" fmla="*/ 88320 w 246244"/>
                <a:gd name="connsiteY607" fmla="*/ 97065 h 297325"/>
                <a:gd name="connsiteX608" fmla="*/ 88320 w 246244"/>
                <a:gd name="connsiteY608" fmla="*/ 97065 h 297325"/>
                <a:gd name="connsiteX609" fmla="*/ 86197 w 246244"/>
                <a:gd name="connsiteY609" fmla="*/ 97065 h 297325"/>
                <a:gd name="connsiteX610" fmla="*/ 89265 w 246244"/>
                <a:gd name="connsiteY610" fmla="*/ 97065 h 297325"/>
                <a:gd name="connsiteX611" fmla="*/ 86667 w 246244"/>
                <a:gd name="connsiteY611" fmla="*/ 97065 h 297325"/>
                <a:gd name="connsiteX612" fmla="*/ 86667 w 246244"/>
                <a:gd name="connsiteY612" fmla="*/ 97065 h 297325"/>
                <a:gd name="connsiteX613" fmla="*/ 88320 w 246244"/>
                <a:gd name="connsiteY613" fmla="*/ 97065 h 297325"/>
                <a:gd name="connsiteX614" fmla="*/ 90207 w 246244"/>
                <a:gd name="connsiteY614" fmla="*/ 97065 h 297325"/>
                <a:gd name="connsiteX615" fmla="*/ 89029 w 246244"/>
                <a:gd name="connsiteY615" fmla="*/ 98480 h 297325"/>
                <a:gd name="connsiteX616" fmla="*/ 89029 w 246244"/>
                <a:gd name="connsiteY616" fmla="*/ 98480 h 297325"/>
                <a:gd name="connsiteX617" fmla="*/ 89029 w 246244"/>
                <a:gd name="connsiteY617" fmla="*/ 97065 h 297325"/>
                <a:gd name="connsiteX618" fmla="*/ 89029 w 246244"/>
                <a:gd name="connsiteY618" fmla="*/ 97065 h 297325"/>
                <a:gd name="connsiteX619" fmla="*/ 89029 w 246244"/>
                <a:gd name="connsiteY619" fmla="*/ 97065 h 297325"/>
                <a:gd name="connsiteX620" fmla="*/ 91152 w 246244"/>
                <a:gd name="connsiteY620" fmla="*/ 97065 h 297325"/>
                <a:gd name="connsiteX621" fmla="*/ 91152 w 246244"/>
                <a:gd name="connsiteY621" fmla="*/ 97065 h 297325"/>
                <a:gd name="connsiteX622" fmla="*/ 88556 w 246244"/>
                <a:gd name="connsiteY622" fmla="*/ 97065 h 297325"/>
                <a:gd name="connsiteX623" fmla="*/ 90443 w 246244"/>
                <a:gd name="connsiteY623" fmla="*/ 97065 h 297325"/>
                <a:gd name="connsiteX624" fmla="*/ 88320 w 246244"/>
                <a:gd name="connsiteY624" fmla="*/ 97065 h 297325"/>
                <a:gd name="connsiteX625" fmla="*/ 90207 w 246244"/>
                <a:gd name="connsiteY625" fmla="*/ 97065 h 297325"/>
                <a:gd name="connsiteX626" fmla="*/ 85961 w 246244"/>
                <a:gd name="connsiteY626" fmla="*/ 98952 h 297325"/>
                <a:gd name="connsiteX627" fmla="*/ 83835 w 246244"/>
                <a:gd name="connsiteY627" fmla="*/ 98952 h 297325"/>
                <a:gd name="connsiteX628" fmla="*/ 83835 w 246244"/>
                <a:gd name="connsiteY628" fmla="*/ 98952 h 297325"/>
                <a:gd name="connsiteX629" fmla="*/ 85725 w 246244"/>
                <a:gd name="connsiteY629" fmla="*/ 98952 h 297325"/>
                <a:gd name="connsiteX630" fmla="*/ 86903 w 246244"/>
                <a:gd name="connsiteY630" fmla="*/ 100133 h 297325"/>
                <a:gd name="connsiteX631" fmla="*/ 85252 w 246244"/>
                <a:gd name="connsiteY631" fmla="*/ 100133 h 297325"/>
                <a:gd name="connsiteX632" fmla="*/ 85252 w 246244"/>
                <a:gd name="connsiteY632" fmla="*/ 100133 h 297325"/>
                <a:gd name="connsiteX633" fmla="*/ 86903 w 246244"/>
                <a:gd name="connsiteY633" fmla="*/ 100133 h 297325"/>
                <a:gd name="connsiteX634" fmla="*/ 86903 w 246244"/>
                <a:gd name="connsiteY634" fmla="*/ 100133 h 297325"/>
                <a:gd name="connsiteX635" fmla="*/ 85016 w 246244"/>
                <a:gd name="connsiteY635" fmla="*/ 100133 h 297325"/>
                <a:gd name="connsiteX636" fmla="*/ 85016 w 246244"/>
                <a:gd name="connsiteY636" fmla="*/ 100133 h 297325"/>
                <a:gd name="connsiteX637" fmla="*/ 82657 w 246244"/>
                <a:gd name="connsiteY637" fmla="*/ 100133 h 297325"/>
                <a:gd name="connsiteX638" fmla="*/ 82657 w 246244"/>
                <a:gd name="connsiteY638" fmla="*/ 102492 h 297325"/>
                <a:gd name="connsiteX639" fmla="*/ 82657 w 246244"/>
                <a:gd name="connsiteY639" fmla="*/ 102492 h 297325"/>
                <a:gd name="connsiteX640" fmla="*/ 82657 w 246244"/>
                <a:gd name="connsiteY640" fmla="*/ 102492 h 297325"/>
                <a:gd name="connsiteX641" fmla="*/ 80767 w 246244"/>
                <a:gd name="connsiteY641" fmla="*/ 102492 h 297325"/>
                <a:gd name="connsiteX642" fmla="*/ 80767 w 246244"/>
                <a:gd name="connsiteY642" fmla="*/ 104379 h 297325"/>
                <a:gd name="connsiteX643" fmla="*/ 80767 w 246244"/>
                <a:gd name="connsiteY643" fmla="*/ 104379 h 297325"/>
                <a:gd name="connsiteX644" fmla="*/ 82893 w 246244"/>
                <a:gd name="connsiteY644" fmla="*/ 105560 h 297325"/>
                <a:gd name="connsiteX645" fmla="*/ 84307 w 246244"/>
                <a:gd name="connsiteY645" fmla="*/ 104379 h 297325"/>
                <a:gd name="connsiteX646" fmla="*/ 84307 w 246244"/>
                <a:gd name="connsiteY646" fmla="*/ 104379 h 297325"/>
                <a:gd name="connsiteX647" fmla="*/ 84307 w 246244"/>
                <a:gd name="connsiteY647" fmla="*/ 104379 h 297325"/>
                <a:gd name="connsiteX648" fmla="*/ 87611 w 246244"/>
                <a:gd name="connsiteY648" fmla="*/ 104379 h 297325"/>
                <a:gd name="connsiteX649" fmla="*/ 85252 w 246244"/>
                <a:gd name="connsiteY649" fmla="*/ 106269 h 297325"/>
                <a:gd name="connsiteX650" fmla="*/ 85252 w 246244"/>
                <a:gd name="connsiteY650" fmla="*/ 106269 h 297325"/>
                <a:gd name="connsiteX651" fmla="*/ 83366 w 246244"/>
                <a:gd name="connsiteY651" fmla="*/ 106269 h 297325"/>
                <a:gd name="connsiteX652" fmla="*/ 83366 w 246244"/>
                <a:gd name="connsiteY652" fmla="*/ 107683 h 297325"/>
                <a:gd name="connsiteX653" fmla="*/ 83366 w 246244"/>
                <a:gd name="connsiteY653" fmla="*/ 107683 h 297325"/>
                <a:gd name="connsiteX654" fmla="*/ 79117 w 246244"/>
                <a:gd name="connsiteY654" fmla="*/ 105560 h 297325"/>
                <a:gd name="connsiteX655" fmla="*/ 77936 w 246244"/>
                <a:gd name="connsiteY655" fmla="*/ 105560 h 297325"/>
                <a:gd name="connsiteX656" fmla="*/ 76285 w 246244"/>
                <a:gd name="connsiteY656" fmla="*/ 105560 h 297325"/>
                <a:gd name="connsiteX657" fmla="*/ 78644 w 246244"/>
                <a:gd name="connsiteY657" fmla="*/ 106977 h 297325"/>
                <a:gd name="connsiteX658" fmla="*/ 78644 w 246244"/>
                <a:gd name="connsiteY658" fmla="*/ 106977 h 297325"/>
                <a:gd name="connsiteX659" fmla="*/ 77466 w 246244"/>
                <a:gd name="connsiteY659" fmla="*/ 106977 h 297325"/>
                <a:gd name="connsiteX660" fmla="*/ 77466 w 246244"/>
                <a:gd name="connsiteY660" fmla="*/ 106977 h 297325"/>
                <a:gd name="connsiteX661" fmla="*/ 75577 w 246244"/>
                <a:gd name="connsiteY661" fmla="*/ 106977 h 297325"/>
                <a:gd name="connsiteX662" fmla="*/ 75577 w 246244"/>
                <a:gd name="connsiteY662" fmla="*/ 108628 h 297325"/>
                <a:gd name="connsiteX663" fmla="*/ 77936 w 246244"/>
                <a:gd name="connsiteY663" fmla="*/ 108628 h 297325"/>
                <a:gd name="connsiteX664" fmla="*/ 77936 w 246244"/>
                <a:gd name="connsiteY664" fmla="*/ 108628 h 297325"/>
                <a:gd name="connsiteX665" fmla="*/ 76049 w 246244"/>
                <a:gd name="connsiteY665" fmla="*/ 108628 h 297325"/>
                <a:gd name="connsiteX666" fmla="*/ 76049 w 246244"/>
                <a:gd name="connsiteY666" fmla="*/ 108628 h 297325"/>
                <a:gd name="connsiteX667" fmla="*/ 73690 w 246244"/>
                <a:gd name="connsiteY667" fmla="*/ 108628 h 297325"/>
                <a:gd name="connsiteX668" fmla="*/ 73690 w 246244"/>
                <a:gd name="connsiteY668" fmla="*/ 110278 h 297325"/>
                <a:gd name="connsiteX669" fmla="*/ 71331 w 246244"/>
                <a:gd name="connsiteY669" fmla="*/ 110278 h 297325"/>
                <a:gd name="connsiteX670" fmla="*/ 71331 w 246244"/>
                <a:gd name="connsiteY670" fmla="*/ 110278 h 297325"/>
                <a:gd name="connsiteX671" fmla="*/ 71331 w 246244"/>
                <a:gd name="connsiteY671" fmla="*/ 111932 h 297325"/>
                <a:gd name="connsiteX672" fmla="*/ 71331 w 246244"/>
                <a:gd name="connsiteY672" fmla="*/ 113346 h 297325"/>
                <a:gd name="connsiteX673" fmla="*/ 69441 w 246244"/>
                <a:gd name="connsiteY673" fmla="*/ 113346 h 297325"/>
                <a:gd name="connsiteX674" fmla="*/ 71331 w 246244"/>
                <a:gd name="connsiteY674" fmla="*/ 115472 h 297325"/>
                <a:gd name="connsiteX675" fmla="*/ 72745 w 246244"/>
                <a:gd name="connsiteY675" fmla="*/ 115472 h 297325"/>
                <a:gd name="connsiteX676" fmla="*/ 72745 w 246244"/>
                <a:gd name="connsiteY676" fmla="*/ 115472 h 297325"/>
                <a:gd name="connsiteX677" fmla="*/ 72745 w 246244"/>
                <a:gd name="connsiteY677" fmla="*/ 115472 h 297325"/>
                <a:gd name="connsiteX678" fmla="*/ 74632 w 246244"/>
                <a:gd name="connsiteY678" fmla="*/ 116650 h 297325"/>
                <a:gd name="connsiteX679" fmla="*/ 74632 w 246244"/>
                <a:gd name="connsiteY679" fmla="*/ 116650 h 297325"/>
                <a:gd name="connsiteX680" fmla="*/ 71800 w 246244"/>
                <a:gd name="connsiteY680" fmla="*/ 116650 h 297325"/>
                <a:gd name="connsiteX681" fmla="*/ 70150 w 246244"/>
                <a:gd name="connsiteY681" fmla="*/ 116650 h 297325"/>
                <a:gd name="connsiteX682" fmla="*/ 72036 w 246244"/>
                <a:gd name="connsiteY682" fmla="*/ 118067 h 297325"/>
                <a:gd name="connsiteX683" fmla="*/ 66846 w 246244"/>
                <a:gd name="connsiteY683" fmla="*/ 113819 h 297325"/>
                <a:gd name="connsiteX684" fmla="*/ 64723 w 246244"/>
                <a:gd name="connsiteY684" fmla="*/ 113819 h 297325"/>
                <a:gd name="connsiteX685" fmla="*/ 64723 w 246244"/>
                <a:gd name="connsiteY685" fmla="*/ 113819 h 297325"/>
                <a:gd name="connsiteX686" fmla="*/ 66373 w 246244"/>
                <a:gd name="connsiteY686" fmla="*/ 113819 h 297325"/>
                <a:gd name="connsiteX687" fmla="*/ 64250 w 246244"/>
                <a:gd name="connsiteY687" fmla="*/ 113819 h 297325"/>
                <a:gd name="connsiteX688" fmla="*/ 64250 w 246244"/>
                <a:gd name="connsiteY688" fmla="*/ 115000 h 297325"/>
                <a:gd name="connsiteX689" fmla="*/ 65668 w 246244"/>
                <a:gd name="connsiteY689" fmla="*/ 116414 h 297325"/>
                <a:gd name="connsiteX690" fmla="*/ 65668 w 246244"/>
                <a:gd name="connsiteY690" fmla="*/ 116414 h 297325"/>
                <a:gd name="connsiteX691" fmla="*/ 65668 w 246244"/>
                <a:gd name="connsiteY691" fmla="*/ 116414 h 297325"/>
                <a:gd name="connsiteX692" fmla="*/ 67554 w 246244"/>
                <a:gd name="connsiteY692" fmla="*/ 117831 h 297325"/>
                <a:gd name="connsiteX693" fmla="*/ 66137 w 246244"/>
                <a:gd name="connsiteY693" fmla="*/ 117831 h 297325"/>
                <a:gd name="connsiteX694" fmla="*/ 68732 w 246244"/>
                <a:gd name="connsiteY694" fmla="*/ 117831 h 297325"/>
                <a:gd name="connsiteX695" fmla="*/ 68732 w 246244"/>
                <a:gd name="connsiteY695" fmla="*/ 117831 h 297325"/>
                <a:gd name="connsiteX696" fmla="*/ 71094 w 246244"/>
                <a:gd name="connsiteY696" fmla="*/ 117831 h 297325"/>
                <a:gd name="connsiteX697" fmla="*/ 71094 w 246244"/>
                <a:gd name="connsiteY697" fmla="*/ 117831 h 297325"/>
                <a:gd name="connsiteX698" fmla="*/ 66609 w 246244"/>
                <a:gd name="connsiteY698" fmla="*/ 115472 h 297325"/>
                <a:gd name="connsiteX699" fmla="*/ 68263 w 246244"/>
                <a:gd name="connsiteY699" fmla="*/ 116886 h 297325"/>
                <a:gd name="connsiteX700" fmla="*/ 65901 w 246244"/>
                <a:gd name="connsiteY700" fmla="*/ 116886 h 297325"/>
                <a:gd name="connsiteX701" fmla="*/ 68263 w 246244"/>
                <a:gd name="connsiteY701" fmla="*/ 118540 h 297325"/>
                <a:gd name="connsiteX702" fmla="*/ 66137 w 246244"/>
                <a:gd name="connsiteY702" fmla="*/ 118540 h 297325"/>
                <a:gd name="connsiteX703" fmla="*/ 66137 w 246244"/>
                <a:gd name="connsiteY703" fmla="*/ 116178 h 297325"/>
                <a:gd name="connsiteX704" fmla="*/ 62364 w 246244"/>
                <a:gd name="connsiteY704" fmla="*/ 113582 h 297325"/>
                <a:gd name="connsiteX705" fmla="*/ 62364 w 246244"/>
                <a:gd name="connsiteY705" fmla="*/ 113582 h 297325"/>
                <a:gd name="connsiteX706" fmla="*/ 60946 w 246244"/>
                <a:gd name="connsiteY706" fmla="*/ 113582 h 297325"/>
                <a:gd name="connsiteX707" fmla="*/ 64959 w 246244"/>
                <a:gd name="connsiteY707" fmla="*/ 115708 h 297325"/>
                <a:gd name="connsiteX708" fmla="*/ 64959 w 246244"/>
                <a:gd name="connsiteY708" fmla="*/ 115708 h 297325"/>
                <a:gd name="connsiteX709" fmla="*/ 63069 w 246244"/>
                <a:gd name="connsiteY709" fmla="*/ 115708 h 297325"/>
                <a:gd name="connsiteX710" fmla="*/ 63069 w 246244"/>
                <a:gd name="connsiteY710" fmla="*/ 115708 h 297325"/>
                <a:gd name="connsiteX711" fmla="*/ 60946 w 246244"/>
                <a:gd name="connsiteY711" fmla="*/ 115708 h 297325"/>
                <a:gd name="connsiteX712" fmla="*/ 59532 w 246244"/>
                <a:gd name="connsiteY712" fmla="*/ 115708 h 297325"/>
                <a:gd name="connsiteX713" fmla="*/ 59532 w 246244"/>
                <a:gd name="connsiteY713" fmla="*/ 117831 h 297325"/>
                <a:gd name="connsiteX714" fmla="*/ 61655 w 246244"/>
                <a:gd name="connsiteY714" fmla="*/ 117831 h 297325"/>
                <a:gd name="connsiteX715" fmla="*/ 63069 w 246244"/>
                <a:gd name="connsiteY715" fmla="*/ 120190 h 297325"/>
                <a:gd name="connsiteX716" fmla="*/ 60474 w 246244"/>
                <a:gd name="connsiteY716" fmla="*/ 120190 h 297325"/>
                <a:gd name="connsiteX717" fmla="*/ 60474 w 246244"/>
                <a:gd name="connsiteY717" fmla="*/ 120190 h 297325"/>
                <a:gd name="connsiteX718" fmla="*/ 57642 w 246244"/>
                <a:gd name="connsiteY718" fmla="*/ 118776 h 297325"/>
                <a:gd name="connsiteX719" fmla="*/ 57642 w 246244"/>
                <a:gd name="connsiteY719" fmla="*/ 118776 h 297325"/>
                <a:gd name="connsiteX720" fmla="*/ 59060 w 246244"/>
                <a:gd name="connsiteY720" fmla="*/ 118776 h 297325"/>
                <a:gd name="connsiteX721" fmla="*/ 59060 w 246244"/>
                <a:gd name="connsiteY721" fmla="*/ 121135 h 297325"/>
                <a:gd name="connsiteX722" fmla="*/ 54338 w 246244"/>
                <a:gd name="connsiteY722" fmla="*/ 119482 h 297325"/>
                <a:gd name="connsiteX723" fmla="*/ 54338 w 246244"/>
                <a:gd name="connsiteY723" fmla="*/ 119482 h 297325"/>
                <a:gd name="connsiteX724" fmla="*/ 56228 w 246244"/>
                <a:gd name="connsiteY724" fmla="*/ 119482 h 297325"/>
                <a:gd name="connsiteX725" fmla="*/ 60474 w 246244"/>
                <a:gd name="connsiteY725" fmla="*/ 122313 h 297325"/>
                <a:gd name="connsiteX726" fmla="*/ 56934 w 246244"/>
                <a:gd name="connsiteY726" fmla="*/ 120190 h 297325"/>
                <a:gd name="connsiteX727" fmla="*/ 56934 w 246244"/>
                <a:gd name="connsiteY727" fmla="*/ 120190 h 297325"/>
                <a:gd name="connsiteX728" fmla="*/ 59532 w 246244"/>
                <a:gd name="connsiteY728" fmla="*/ 121371 h 297325"/>
                <a:gd name="connsiteX729" fmla="*/ 59532 w 246244"/>
                <a:gd name="connsiteY729" fmla="*/ 121371 h 297325"/>
                <a:gd name="connsiteX730" fmla="*/ 61183 w 246244"/>
                <a:gd name="connsiteY730" fmla="*/ 121371 h 297325"/>
                <a:gd name="connsiteX731" fmla="*/ 59532 w 246244"/>
                <a:gd name="connsiteY731" fmla="*/ 119246 h 297325"/>
                <a:gd name="connsiteX732" fmla="*/ 59532 w 246244"/>
                <a:gd name="connsiteY732" fmla="*/ 119246 h 297325"/>
                <a:gd name="connsiteX733" fmla="*/ 59532 w 246244"/>
                <a:gd name="connsiteY733" fmla="*/ 119246 h 297325"/>
                <a:gd name="connsiteX734" fmla="*/ 59532 w 246244"/>
                <a:gd name="connsiteY734" fmla="*/ 123731 h 297325"/>
                <a:gd name="connsiteX735" fmla="*/ 61183 w 246244"/>
                <a:gd name="connsiteY735" fmla="*/ 123731 h 297325"/>
                <a:gd name="connsiteX736" fmla="*/ 61183 w 246244"/>
                <a:gd name="connsiteY736" fmla="*/ 123731 h 297325"/>
                <a:gd name="connsiteX737" fmla="*/ 61183 w 246244"/>
                <a:gd name="connsiteY737" fmla="*/ 123731 h 297325"/>
                <a:gd name="connsiteX738" fmla="*/ 62833 w 246244"/>
                <a:gd name="connsiteY738" fmla="*/ 125381 h 297325"/>
                <a:gd name="connsiteX739" fmla="*/ 62833 w 246244"/>
                <a:gd name="connsiteY739" fmla="*/ 125381 h 297325"/>
                <a:gd name="connsiteX740" fmla="*/ 58823 w 246244"/>
                <a:gd name="connsiteY740" fmla="*/ 123022 h 297325"/>
                <a:gd name="connsiteX741" fmla="*/ 56228 w 246244"/>
                <a:gd name="connsiteY741" fmla="*/ 123022 h 297325"/>
                <a:gd name="connsiteX742" fmla="*/ 56228 w 246244"/>
                <a:gd name="connsiteY742" fmla="*/ 120663 h 297325"/>
                <a:gd name="connsiteX743" fmla="*/ 52924 w 246244"/>
                <a:gd name="connsiteY743" fmla="*/ 119482 h 297325"/>
                <a:gd name="connsiteX744" fmla="*/ 56464 w 246244"/>
                <a:gd name="connsiteY744" fmla="*/ 121608 h 297325"/>
                <a:gd name="connsiteX745" fmla="*/ 56464 w 246244"/>
                <a:gd name="connsiteY745" fmla="*/ 121608 h 297325"/>
                <a:gd name="connsiteX746" fmla="*/ 58587 w 246244"/>
                <a:gd name="connsiteY746" fmla="*/ 121608 h 297325"/>
                <a:gd name="connsiteX747" fmla="*/ 58587 w 246244"/>
                <a:gd name="connsiteY747" fmla="*/ 121608 h 297325"/>
                <a:gd name="connsiteX748" fmla="*/ 60474 w 246244"/>
                <a:gd name="connsiteY748" fmla="*/ 123258 h 297325"/>
                <a:gd name="connsiteX749" fmla="*/ 58823 w 246244"/>
                <a:gd name="connsiteY749" fmla="*/ 123258 h 297325"/>
                <a:gd name="connsiteX750" fmla="*/ 58823 w 246244"/>
                <a:gd name="connsiteY750" fmla="*/ 124675 h 297325"/>
                <a:gd name="connsiteX751" fmla="*/ 55519 w 246244"/>
                <a:gd name="connsiteY751" fmla="*/ 122786 h 297325"/>
                <a:gd name="connsiteX752" fmla="*/ 56934 w 246244"/>
                <a:gd name="connsiteY752" fmla="*/ 125853 h 297325"/>
                <a:gd name="connsiteX753" fmla="*/ 54338 w 246244"/>
                <a:gd name="connsiteY753" fmla="*/ 124675 h 297325"/>
                <a:gd name="connsiteX754" fmla="*/ 54338 w 246244"/>
                <a:gd name="connsiteY754" fmla="*/ 126326 h 297325"/>
                <a:gd name="connsiteX755" fmla="*/ 56700 w 246244"/>
                <a:gd name="connsiteY755" fmla="*/ 126326 h 297325"/>
                <a:gd name="connsiteX756" fmla="*/ 56700 w 246244"/>
                <a:gd name="connsiteY756" fmla="*/ 127743 h 297325"/>
                <a:gd name="connsiteX757" fmla="*/ 55047 w 246244"/>
                <a:gd name="connsiteY757" fmla="*/ 126326 h 297325"/>
                <a:gd name="connsiteX758" fmla="*/ 51743 w 246244"/>
                <a:gd name="connsiteY758" fmla="*/ 124439 h 297325"/>
                <a:gd name="connsiteX759" fmla="*/ 54102 w 246244"/>
                <a:gd name="connsiteY759" fmla="*/ 127271 h 297325"/>
                <a:gd name="connsiteX760" fmla="*/ 54102 w 246244"/>
                <a:gd name="connsiteY760" fmla="*/ 127271 h 297325"/>
                <a:gd name="connsiteX761" fmla="*/ 55519 w 246244"/>
                <a:gd name="connsiteY761" fmla="*/ 128685 h 297325"/>
                <a:gd name="connsiteX762" fmla="*/ 53396 w 246244"/>
                <a:gd name="connsiteY762" fmla="*/ 128685 h 297325"/>
                <a:gd name="connsiteX763" fmla="*/ 53396 w 246244"/>
                <a:gd name="connsiteY763" fmla="*/ 130575 h 297325"/>
                <a:gd name="connsiteX764" fmla="*/ 50329 w 246244"/>
                <a:gd name="connsiteY764" fmla="*/ 128213 h 297325"/>
                <a:gd name="connsiteX765" fmla="*/ 50329 w 246244"/>
                <a:gd name="connsiteY765" fmla="*/ 128213 h 297325"/>
                <a:gd name="connsiteX766" fmla="*/ 48203 w 246244"/>
                <a:gd name="connsiteY766" fmla="*/ 128213 h 297325"/>
                <a:gd name="connsiteX767" fmla="*/ 49620 w 246244"/>
                <a:gd name="connsiteY767" fmla="*/ 129630 h 297325"/>
                <a:gd name="connsiteX768" fmla="*/ 49620 w 246244"/>
                <a:gd name="connsiteY768" fmla="*/ 129630 h 297325"/>
                <a:gd name="connsiteX769" fmla="*/ 48203 w 246244"/>
                <a:gd name="connsiteY769" fmla="*/ 129630 h 297325"/>
                <a:gd name="connsiteX770" fmla="*/ 46080 w 246244"/>
                <a:gd name="connsiteY770" fmla="*/ 129630 h 297325"/>
                <a:gd name="connsiteX771" fmla="*/ 47970 w 246244"/>
                <a:gd name="connsiteY771" fmla="*/ 131044 h 297325"/>
                <a:gd name="connsiteX772" fmla="*/ 49856 w 246244"/>
                <a:gd name="connsiteY772" fmla="*/ 131044 h 297325"/>
                <a:gd name="connsiteX773" fmla="*/ 48203 w 246244"/>
                <a:gd name="connsiteY773" fmla="*/ 131044 h 297325"/>
                <a:gd name="connsiteX774" fmla="*/ 45844 w 246244"/>
                <a:gd name="connsiteY774" fmla="*/ 131044 h 297325"/>
                <a:gd name="connsiteX775" fmla="*/ 45844 w 246244"/>
                <a:gd name="connsiteY775" fmla="*/ 132934 h 297325"/>
                <a:gd name="connsiteX776" fmla="*/ 47261 w 246244"/>
                <a:gd name="connsiteY776" fmla="*/ 132934 h 297325"/>
                <a:gd name="connsiteX777" fmla="*/ 47261 w 246244"/>
                <a:gd name="connsiteY777" fmla="*/ 134584 h 297325"/>
                <a:gd name="connsiteX778" fmla="*/ 45844 w 246244"/>
                <a:gd name="connsiteY778" fmla="*/ 133170 h 297325"/>
                <a:gd name="connsiteX779" fmla="*/ 43485 w 246244"/>
                <a:gd name="connsiteY779" fmla="*/ 133170 h 297325"/>
                <a:gd name="connsiteX780" fmla="*/ 47025 w 246244"/>
                <a:gd name="connsiteY780" fmla="*/ 136238 h 297325"/>
                <a:gd name="connsiteX781" fmla="*/ 44193 w 246244"/>
                <a:gd name="connsiteY781" fmla="*/ 136238 h 297325"/>
                <a:gd name="connsiteX782" fmla="*/ 44193 w 246244"/>
                <a:gd name="connsiteY782" fmla="*/ 136238 h 297325"/>
                <a:gd name="connsiteX783" fmla="*/ 44193 w 246244"/>
                <a:gd name="connsiteY783" fmla="*/ 138125 h 297325"/>
                <a:gd name="connsiteX784" fmla="*/ 40889 w 246244"/>
                <a:gd name="connsiteY784" fmla="*/ 136238 h 297325"/>
                <a:gd name="connsiteX785" fmla="*/ 43957 w 246244"/>
                <a:gd name="connsiteY785" fmla="*/ 138361 h 297325"/>
                <a:gd name="connsiteX786" fmla="*/ 40653 w 246244"/>
                <a:gd name="connsiteY786" fmla="*/ 136944 h 297325"/>
                <a:gd name="connsiteX787" fmla="*/ 40653 w 246244"/>
                <a:gd name="connsiteY787" fmla="*/ 136944 h 297325"/>
                <a:gd name="connsiteX788" fmla="*/ 37585 w 246244"/>
                <a:gd name="connsiteY788" fmla="*/ 135529 h 297325"/>
                <a:gd name="connsiteX789" fmla="*/ 37585 w 246244"/>
                <a:gd name="connsiteY789" fmla="*/ 135529 h 297325"/>
                <a:gd name="connsiteX790" fmla="*/ 39236 w 246244"/>
                <a:gd name="connsiteY790" fmla="*/ 135529 h 297325"/>
                <a:gd name="connsiteX791" fmla="*/ 39236 w 246244"/>
                <a:gd name="connsiteY791" fmla="*/ 135529 h 297325"/>
                <a:gd name="connsiteX792" fmla="*/ 40653 w 246244"/>
                <a:gd name="connsiteY792" fmla="*/ 135529 h 297325"/>
                <a:gd name="connsiteX793" fmla="*/ 43012 w 246244"/>
                <a:gd name="connsiteY793" fmla="*/ 137180 h 297325"/>
                <a:gd name="connsiteX794" fmla="*/ 43012 w 246244"/>
                <a:gd name="connsiteY794" fmla="*/ 137180 h 297325"/>
                <a:gd name="connsiteX795" fmla="*/ 40653 w 246244"/>
                <a:gd name="connsiteY795" fmla="*/ 135529 h 297325"/>
                <a:gd name="connsiteX796" fmla="*/ 42070 w 246244"/>
                <a:gd name="connsiteY796" fmla="*/ 136944 h 297325"/>
                <a:gd name="connsiteX797" fmla="*/ 42070 w 246244"/>
                <a:gd name="connsiteY797" fmla="*/ 136944 h 297325"/>
                <a:gd name="connsiteX798" fmla="*/ 39002 w 246244"/>
                <a:gd name="connsiteY798" fmla="*/ 134821 h 297325"/>
                <a:gd name="connsiteX799" fmla="*/ 36171 w 246244"/>
                <a:gd name="connsiteY799" fmla="*/ 134821 h 297325"/>
                <a:gd name="connsiteX800" fmla="*/ 31922 w 246244"/>
                <a:gd name="connsiteY800" fmla="*/ 133406 h 297325"/>
                <a:gd name="connsiteX801" fmla="*/ 34281 w 246244"/>
                <a:gd name="connsiteY801" fmla="*/ 133406 h 297325"/>
                <a:gd name="connsiteX802" fmla="*/ 34281 w 246244"/>
                <a:gd name="connsiteY802" fmla="*/ 133406 h 297325"/>
                <a:gd name="connsiteX803" fmla="*/ 36404 w 246244"/>
                <a:gd name="connsiteY803" fmla="*/ 134821 h 297325"/>
                <a:gd name="connsiteX804" fmla="*/ 36404 w 246244"/>
                <a:gd name="connsiteY804" fmla="*/ 134821 h 297325"/>
                <a:gd name="connsiteX805" fmla="*/ 38766 w 246244"/>
                <a:gd name="connsiteY805" fmla="*/ 136474 h 297325"/>
                <a:gd name="connsiteX806" fmla="*/ 38766 w 246244"/>
                <a:gd name="connsiteY806" fmla="*/ 136474 h 297325"/>
                <a:gd name="connsiteX807" fmla="*/ 36404 w 246244"/>
                <a:gd name="connsiteY807" fmla="*/ 136474 h 297325"/>
                <a:gd name="connsiteX808" fmla="*/ 36404 w 246244"/>
                <a:gd name="connsiteY808" fmla="*/ 136474 h 297325"/>
                <a:gd name="connsiteX809" fmla="*/ 38058 w 246244"/>
                <a:gd name="connsiteY809" fmla="*/ 136474 h 297325"/>
                <a:gd name="connsiteX810" fmla="*/ 38058 w 246244"/>
                <a:gd name="connsiteY810" fmla="*/ 136474 h 297325"/>
                <a:gd name="connsiteX811" fmla="*/ 35226 w 246244"/>
                <a:gd name="connsiteY811" fmla="*/ 136474 h 297325"/>
                <a:gd name="connsiteX812" fmla="*/ 35226 w 246244"/>
                <a:gd name="connsiteY812" fmla="*/ 136474 h 297325"/>
                <a:gd name="connsiteX813" fmla="*/ 36877 w 246244"/>
                <a:gd name="connsiteY813" fmla="*/ 138125 h 297325"/>
                <a:gd name="connsiteX814" fmla="*/ 35226 w 246244"/>
                <a:gd name="connsiteY814" fmla="*/ 138125 h 297325"/>
                <a:gd name="connsiteX815" fmla="*/ 35226 w 246244"/>
                <a:gd name="connsiteY815" fmla="*/ 138125 h 297325"/>
                <a:gd name="connsiteX816" fmla="*/ 33809 w 246244"/>
                <a:gd name="connsiteY816" fmla="*/ 138125 h 297325"/>
                <a:gd name="connsiteX817" fmla="*/ 39002 w 246244"/>
                <a:gd name="connsiteY817" fmla="*/ 143551 h 297325"/>
                <a:gd name="connsiteX818" fmla="*/ 39002 w 246244"/>
                <a:gd name="connsiteY818" fmla="*/ 143551 h 297325"/>
                <a:gd name="connsiteX819" fmla="*/ 35462 w 246244"/>
                <a:gd name="connsiteY819" fmla="*/ 141428 h 297325"/>
                <a:gd name="connsiteX820" fmla="*/ 35462 w 246244"/>
                <a:gd name="connsiteY820" fmla="*/ 141428 h 297325"/>
                <a:gd name="connsiteX821" fmla="*/ 31922 w 246244"/>
                <a:gd name="connsiteY821" fmla="*/ 139306 h 297325"/>
                <a:gd name="connsiteX822" fmla="*/ 31922 w 246244"/>
                <a:gd name="connsiteY822" fmla="*/ 139306 h 297325"/>
                <a:gd name="connsiteX823" fmla="*/ 31922 w 246244"/>
                <a:gd name="connsiteY823" fmla="*/ 139306 h 297325"/>
                <a:gd name="connsiteX824" fmla="*/ 31922 w 246244"/>
                <a:gd name="connsiteY824" fmla="*/ 139306 h 297325"/>
                <a:gd name="connsiteX825" fmla="*/ 31922 w 246244"/>
                <a:gd name="connsiteY825" fmla="*/ 139306 h 297325"/>
                <a:gd name="connsiteX826" fmla="*/ 30035 w 246244"/>
                <a:gd name="connsiteY826" fmla="*/ 139306 h 297325"/>
                <a:gd name="connsiteX827" fmla="*/ 34045 w 246244"/>
                <a:gd name="connsiteY827" fmla="*/ 141665 h 297325"/>
                <a:gd name="connsiteX828" fmla="*/ 34045 w 246244"/>
                <a:gd name="connsiteY828" fmla="*/ 141665 h 297325"/>
                <a:gd name="connsiteX829" fmla="*/ 34045 w 246244"/>
                <a:gd name="connsiteY829" fmla="*/ 141665 h 297325"/>
                <a:gd name="connsiteX830" fmla="*/ 35935 w 246244"/>
                <a:gd name="connsiteY830" fmla="*/ 141665 h 297325"/>
                <a:gd name="connsiteX831" fmla="*/ 34754 w 246244"/>
                <a:gd name="connsiteY831" fmla="*/ 146147 h 297325"/>
                <a:gd name="connsiteX832" fmla="*/ 33336 w 246244"/>
                <a:gd name="connsiteY832" fmla="*/ 146147 h 297325"/>
                <a:gd name="connsiteX833" fmla="*/ 33336 w 246244"/>
                <a:gd name="connsiteY833" fmla="*/ 146147 h 297325"/>
                <a:gd name="connsiteX834" fmla="*/ 31686 w 246244"/>
                <a:gd name="connsiteY834" fmla="*/ 146147 h 297325"/>
                <a:gd name="connsiteX835" fmla="*/ 29327 w 246244"/>
                <a:gd name="connsiteY835" fmla="*/ 144496 h 297325"/>
                <a:gd name="connsiteX836" fmla="*/ 29327 w 246244"/>
                <a:gd name="connsiteY836" fmla="*/ 144496 h 297325"/>
                <a:gd name="connsiteX837" fmla="*/ 29327 w 246244"/>
                <a:gd name="connsiteY837" fmla="*/ 144496 h 297325"/>
                <a:gd name="connsiteX838" fmla="*/ 30741 w 246244"/>
                <a:gd name="connsiteY838" fmla="*/ 146383 h 297325"/>
                <a:gd name="connsiteX839" fmla="*/ 24606 w 246244"/>
                <a:gd name="connsiteY839" fmla="*/ 146383 h 297325"/>
                <a:gd name="connsiteX840" fmla="*/ 24606 w 246244"/>
                <a:gd name="connsiteY840" fmla="*/ 146383 h 297325"/>
                <a:gd name="connsiteX841" fmla="*/ 26731 w 246244"/>
                <a:gd name="connsiteY841" fmla="*/ 148036 h 297325"/>
                <a:gd name="connsiteX842" fmla="*/ 26731 w 246244"/>
                <a:gd name="connsiteY842" fmla="*/ 148036 h 297325"/>
                <a:gd name="connsiteX843" fmla="*/ 23900 w 246244"/>
                <a:gd name="connsiteY843" fmla="*/ 145911 h 297325"/>
                <a:gd name="connsiteX844" fmla="*/ 23900 w 246244"/>
                <a:gd name="connsiteY844" fmla="*/ 145911 h 297325"/>
                <a:gd name="connsiteX845" fmla="*/ 23900 w 246244"/>
                <a:gd name="connsiteY845" fmla="*/ 147328 h 297325"/>
                <a:gd name="connsiteX846" fmla="*/ 21774 w 246244"/>
                <a:gd name="connsiteY846" fmla="*/ 145674 h 297325"/>
                <a:gd name="connsiteX847" fmla="*/ 24372 w 246244"/>
                <a:gd name="connsiteY847" fmla="*/ 150159 h 297325"/>
                <a:gd name="connsiteX848" fmla="*/ 24372 w 246244"/>
                <a:gd name="connsiteY848" fmla="*/ 150159 h 297325"/>
                <a:gd name="connsiteX849" fmla="*/ 21304 w 246244"/>
                <a:gd name="connsiteY849" fmla="*/ 148036 h 297325"/>
                <a:gd name="connsiteX850" fmla="*/ 23900 w 246244"/>
                <a:gd name="connsiteY850" fmla="*/ 150159 h 297325"/>
                <a:gd name="connsiteX851" fmla="*/ 23900 w 246244"/>
                <a:gd name="connsiteY851" fmla="*/ 150159 h 297325"/>
                <a:gd name="connsiteX852" fmla="*/ 20123 w 246244"/>
                <a:gd name="connsiteY852" fmla="*/ 147092 h 297325"/>
                <a:gd name="connsiteX853" fmla="*/ 20123 w 246244"/>
                <a:gd name="connsiteY853" fmla="*/ 147092 h 297325"/>
                <a:gd name="connsiteX854" fmla="*/ 18473 w 246244"/>
                <a:gd name="connsiteY854" fmla="*/ 148273 h 297325"/>
                <a:gd name="connsiteX855" fmla="*/ 15638 w 246244"/>
                <a:gd name="connsiteY855" fmla="*/ 146383 h 297325"/>
                <a:gd name="connsiteX856" fmla="*/ 15638 w 246244"/>
                <a:gd name="connsiteY856" fmla="*/ 146383 h 297325"/>
                <a:gd name="connsiteX857" fmla="*/ 17056 w 246244"/>
                <a:gd name="connsiteY857" fmla="*/ 147800 h 297325"/>
                <a:gd name="connsiteX858" fmla="*/ 15405 w 246244"/>
                <a:gd name="connsiteY858" fmla="*/ 147800 h 297325"/>
                <a:gd name="connsiteX859" fmla="*/ 15405 w 246244"/>
                <a:gd name="connsiteY859" fmla="*/ 147800 h 297325"/>
                <a:gd name="connsiteX860" fmla="*/ 13988 w 246244"/>
                <a:gd name="connsiteY860" fmla="*/ 147800 h 297325"/>
                <a:gd name="connsiteX861" fmla="*/ 13988 w 246244"/>
                <a:gd name="connsiteY861" fmla="*/ 147800 h 297325"/>
                <a:gd name="connsiteX862" fmla="*/ 13988 w 246244"/>
                <a:gd name="connsiteY862" fmla="*/ 147800 h 297325"/>
                <a:gd name="connsiteX863" fmla="*/ 12574 w 246244"/>
                <a:gd name="connsiteY863" fmla="*/ 147800 h 297325"/>
                <a:gd name="connsiteX864" fmla="*/ 10920 w 246244"/>
                <a:gd name="connsiteY864" fmla="*/ 149215 h 297325"/>
                <a:gd name="connsiteX865" fmla="*/ 9506 w 246244"/>
                <a:gd name="connsiteY865" fmla="*/ 149215 h 297325"/>
                <a:gd name="connsiteX866" fmla="*/ 12337 w 246244"/>
                <a:gd name="connsiteY866" fmla="*/ 152755 h 297325"/>
                <a:gd name="connsiteX867" fmla="*/ 13752 w 246244"/>
                <a:gd name="connsiteY867" fmla="*/ 152755 h 297325"/>
                <a:gd name="connsiteX868" fmla="*/ 13752 w 246244"/>
                <a:gd name="connsiteY868" fmla="*/ 152755 h 297325"/>
                <a:gd name="connsiteX869" fmla="*/ 13752 w 246244"/>
                <a:gd name="connsiteY869" fmla="*/ 152755 h 297325"/>
                <a:gd name="connsiteX870" fmla="*/ 10920 w 246244"/>
                <a:gd name="connsiteY870" fmla="*/ 152755 h 297325"/>
                <a:gd name="connsiteX871" fmla="*/ 10920 w 246244"/>
                <a:gd name="connsiteY871" fmla="*/ 152755 h 297325"/>
                <a:gd name="connsiteX872" fmla="*/ 10920 w 246244"/>
                <a:gd name="connsiteY872" fmla="*/ 152755 h 297325"/>
                <a:gd name="connsiteX873" fmla="*/ 10920 w 246244"/>
                <a:gd name="connsiteY873" fmla="*/ 155114 h 297325"/>
                <a:gd name="connsiteX874" fmla="*/ 14697 w 246244"/>
                <a:gd name="connsiteY874" fmla="*/ 155114 h 297325"/>
                <a:gd name="connsiteX875" fmla="*/ 14697 w 246244"/>
                <a:gd name="connsiteY875" fmla="*/ 155114 h 297325"/>
                <a:gd name="connsiteX876" fmla="*/ 16111 w 246244"/>
                <a:gd name="connsiteY876" fmla="*/ 155114 h 297325"/>
                <a:gd name="connsiteX877" fmla="*/ 17764 w 246244"/>
                <a:gd name="connsiteY877" fmla="*/ 156767 h 297325"/>
                <a:gd name="connsiteX878" fmla="*/ 15875 w 246244"/>
                <a:gd name="connsiteY878" fmla="*/ 156767 h 297325"/>
                <a:gd name="connsiteX879" fmla="*/ 17528 w 246244"/>
                <a:gd name="connsiteY879" fmla="*/ 159599 h 297325"/>
                <a:gd name="connsiteX880" fmla="*/ 15875 w 246244"/>
                <a:gd name="connsiteY880" fmla="*/ 157473 h 297325"/>
                <a:gd name="connsiteX881" fmla="*/ 13279 w 246244"/>
                <a:gd name="connsiteY881" fmla="*/ 155823 h 297325"/>
                <a:gd name="connsiteX882" fmla="*/ 15405 w 246244"/>
                <a:gd name="connsiteY882" fmla="*/ 158654 h 297325"/>
                <a:gd name="connsiteX883" fmla="*/ 13516 w 246244"/>
                <a:gd name="connsiteY883" fmla="*/ 157240 h 297325"/>
                <a:gd name="connsiteX884" fmla="*/ 13516 w 246244"/>
                <a:gd name="connsiteY884" fmla="*/ 159363 h 297325"/>
                <a:gd name="connsiteX885" fmla="*/ 10920 w 246244"/>
                <a:gd name="connsiteY885" fmla="*/ 157473 h 297325"/>
                <a:gd name="connsiteX886" fmla="*/ 10920 w 246244"/>
                <a:gd name="connsiteY886" fmla="*/ 157473 h 297325"/>
                <a:gd name="connsiteX887" fmla="*/ 12807 w 246244"/>
                <a:gd name="connsiteY887" fmla="*/ 159126 h 297325"/>
                <a:gd name="connsiteX888" fmla="*/ 12807 w 246244"/>
                <a:gd name="connsiteY888" fmla="*/ 159126 h 297325"/>
                <a:gd name="connsiteX889" fmla="*/ 12807 w 246244"/>
                <a:gd name="connsiteY889" fmla="*/ 159126 h 297325"/>
                <a:gd name="connsiteX890" fmla="*/ 9506 w 246244"/>
                <a:gd name="connsiteY890" fmla="*/ 156295 h 297325"/>
                <a:gd name="connsiteX891" fmla="*/ 9506 w 246244"/>
                <a:gd name="connsiteY891" fmla="*/ 157945 h 297325"/>
                <a:gd name="connsiteX892" fmla="*/ 7144 w 246244"/>
                <a:gd name="connsiteY892" fmla="*/ 156531 h 297325"/>
                <a:gd name="connsiteX893" fmla="*/ 7144 w 246244"/>
                <a:gd name="connsiteY893" fmla="*/ 156531 h 297325"/>
                <a:gd name="connsiteX894" fmla="*/ 5729 w 246244"/>
                <a:gd name="connsiteY894" fmla="*/ 155114 h 297325"/>
                <a:gd name="connsiteX895" fmla="*/ 5729 w 246244"/>
                <a:gd name="connsiteY895" fmla="*/ 156767 h 297325"/>
                <a:gd name="connsiteX896" fmla="*/ 5729 w 246244"/>
                <a:gd name="connsiteY896" fmla="*/ 157945 h 297325"/>
                <a:gd name="connsiteX897" fmla="*/ 7380 w 246244"/>
                <a:gd name="connsiteY897" fmla="*/ 157945 h 297325"/>
                <a:gd name="connsiteX898" fmla="*/ 7380 w 246244"/>
                <a:gd name="connsiteY898" fmla="*/ 157945 h 297325"/>
                <a:gd name="connsiteX899" fmla="*/ 5021 w 246244"/>
                <a:gd name="connsiteY899" fmla="*/ 157945 h 297325"/>
                <a:gd name="connsiteX900" fmla="*/ 5021 w 246244"/>
                <a:gd name="connsiteY900" fmla="*/ 157945 h 297325"/>
                <a:gd name="connsiteX901" fmla="*/ 5021 w 246244"/>
                <a:gd name="connsiteY901" fmla="*/ 156531 h 297325"/>
                <a:gd name="connsiteX902" fmla="*/ 5021 w 246244"/>
                <a:gd name="connsiteY902" fmla="*/ 156531 h 297325"/>
                <a:gd name="connsiteX903" fmla="*/ 1717 w 246244"/>
                <a:gd name="connsiteY903" fmla="*/ 154405 h 297325"/>
                <a:gd name="connsiteX904" fmla="*/ 1717 w 246244"/>
                <a:gd name="connsiteY904" fmla="*/ 157473 h 297325"/>
                <a:gd name="connsiteX905" fmla="*/ 1717 w 246244"/>
                <a:gd name="connsiteY905" fmla="*/ 157473 h 297325"/>
                <a:gd name="connsiteX906" fmla="*/ -642 w 246244"/>
                <a:gd name="connsiteY906" fmla="*/ 156295 h 297325"/>
                <a:gd name="connsiteX907" fmla="*/ -642 w 246244"/>
                <a:gd name="connsiteY907" fmla="*/ 157945 h 297325"/>
                <a:gd name="connsiteX908" fmla="*/ 1008 w 246244"/>
                <a:gd name="connsiteY908" fmla="*/ 160777 h 297325"/>
                <a:gd name="connsiteX909" fmla="*/ 1008 w 246244"/>
                <a:gd name="connsiteY909" fmla="*/ 160777 h 297325"/>
                <a:gd name="connsiteX910" fmla="*/ -406 w 246244"/>
                <a:gd name="connsiteY910" fmla="*/ 160777 h 297325"/>
                <a:gd name="connsiteX911" fmla="*/ -406 w 246244"/>
                <a:gd name="connsiteY911" fmla="*/ 160777 h 297325"/>
                <a:gd name="connsiteX912" fmla="*/ -406 w 246244"/>
                <a:gd name="connsiteY912" fmla="*/ 160777 h 297325"/>
                <a:gd name="connsiteX913" fmla="*/ 2662 w 246244"/>
                <a:gd name="connsiteY913" fmla="*/ 160777 h 297325"/>
                <a:gd name="connsiteX914" fmla="*/ 4785 w 246244"/>
                <a:gd name="connsiteY914" fmla="*/ 160777 h 297325"/>
                <a:gd name="connsiteX915" fmla="*/ 4785 w 246244"/>
                <a:gd name="connsiteY915" fmla="*/ 160777 h 297325"/>
                <a:gd name="connsiteX916" fmla="*/ 8325 w 246244"/>
                <a:gd name="connsiteY916" fmla="*/ 160777 h 297325"/>
                <a:gd name="connsiteX917" fmla="*/ 11629 w 246244"/>
                <a:gd name="connsiteY917" fmla="*/ 162194 h 297325"/>
                <a:gd name="connsiteX918" fmla="*/ 11629 w 246244"/>
                <a:gd name="connsiteY918" fmla="*/ 162194 h 297325"/>
                <a:gd name="connsiteX919" fmla="*/ 10212 w 246244"/>
                <a:gd name="connsiteY919" fmla="*/ 162194 h 297325"/>
                <a:gd name="connsiteX920" fmla="*/ 10212 w 246244"/>
                <a:gd name="connsiteY920" fmla="*/ 162194 h 297325"/>
                <a:gd name="connsiteX921" fmla="*/ 11865 w 246244"/>
                <a:gd name="connsiteY921" fmla="*/ 162194 h 297325"/>
                <a:gd name="connsiteX922" fmla="*/ 13516 w 246244"/>
                <a:gd name="connsiteY922" fmla="*/ 162194 h 297325"/>
                <a:gd name="connsiteX923" fmla="*/ 13516 w 246244"/>
                <a:gd name="connsiteY923" fmla="*/ 162194 h 297325"/>
                <a:gd name="connsiteX924" fmla="*/ 13516 w 246244"/>
                <a:gd name="connsiteY924" fmla="*/ 162194 h 297325"/>
                <a:gd name="connsiteX925" fmla="*/ 14933 w 246244"/>
                <a:gd name="connsiteY925" fmla="*/ 162194 h 297325"/>
                <a:gd name="connsiteX926" fmla="*/ 16819 w 246244"/>
                <a:gd name="connsiteY926" fmla="*/ 163845 h 297325"/>
                <a:gd name="connsiteX927" fmla="*/ 18706 w 246244"/>
                <a:gd name="connsiteY927" fmla="*/ 163845 h 297325"/>
                <a:gd name="connsiteX928" fmla="*/ 17528 w 246244"/>
                <a:gd name="connsiteY928" fmla="*/ 163845 h 297325"/>
                <a:gd name="connsiteX929" fmla="*/ 17528 w 246244"/>
                <a:gd name="connsiteY929" fmla="*/ 163845 h 297325"/>
                <a:gd name="connsiteX930" fmla="*/ 20123 w 246244"/>
                <a:gd name="connsiteY930" fmla="*/ 165262 h 297325"/>
                <a:gd name="connsiteX931" fmla="*/ 22010 w 246244"/>
                <a:gd name="connsiteY931" fmla="*/ 163845 h 297325"/>
                <a:gd name="connsiteX932" fmla="*/ 22010 w 246244"/>
                <a:gd name="connsiteY932" fmla="*/ 162430 h 297325"/>
                <a:gd name="connsiteX933" fmla="*/ 22010 w 246244"/>
                <a:gd name="connsiteY933" fmla="*/ 162430 h 297325"/>
                <a:gd name="connsiteX934" fmla="*/ 19651 w 246244"/>
                <a:gd name="connsiteY934" fmla="*/ 160777 h 297325"/>
                <a:gd name="connsiteX935" fmla="*/ 21068 w 246244"/>
                <a:gd name="connsiteY935" fmla="*/ 160777 h 297325"/>
                <a:gd name="connsiteX936" fmla="*/ 21068 w 246244"/>
                <a:gd name="connsiteY936" fmla="*/ 160777 h 297325"/>
                <a:gd name="connsiteX937" fmla="*/ 24372 w 246244"/>
                <a:gd name="connsiteY937" fmla="*/ 162667 h 297325"/>
                <a:gd name="connsiteX938" fmla="*/ 26495 w 246244"/>
                <a:gd name="connsiteY938" fmla="*/ 162667 h 297325"/>
                <a:gd name="connsiteX939" fmla="*/ 28854 w 246244"/>
                <a:gd name="connsiteY939" fmla="*/ 162667 h 297325"/>
                <a:gd name="connsiteX940" fmla="*/ 26731 w 246244"/>
                <a:gd name="connsiteY940" fmla="*/ 162667 h 297325"/>
                <a:gd name="connsiteX941" fmla="*/ 28854 w 246244"/>
                <a:gd name="connsiteY941" fmla="*/ 164081 h 297325"/>
                <a:gd name="connsiteX942" fmla="*/ 28854 w 246244"/>
                <a:gd name="connsiteY942" fmla="*/ 164081 h 297325"/>
                <a:gd name="connsiteX943" fmla="*/ 26023 w 246244"/>
                <a:gd name="connsiteY943" fmla="*/ 162430 h 297325"/>
                <a:gd name="connsiteX944" fmla="*/ 26023 w 246244"/>
                <a:gd name="connsiteY944" fmla="*/ 160777 h 297325"/>
                <a:gd name="connsiteX945" fmla="*/ 23191 w 246244"/>
                <a:gd name="connsiteY945" fmla="*/ 158890 h 297325"/>
                <a:gd name="connsiteX946" fmla="*/ 26023 w 246244"/>
                <a:gd name="connsiteY946" fmla="*/ 160305 h 297325"/>
                <a:gd name="connsiteX947" fmla="*/ 26023 w 246244"/>
                <a:gd name="connsiteY947" fmla="*/ 160305 h 297325"/>
                <a:gd name="connsiteX948" fmla="*/ 30977 w 246244"/>
                <a:gd name="connsiteY948" fmla="*/ 160305 h 297325"/>
                <a:gd name="connsiteX949" fmla="*/ 30977 w 246244"/>
                <a:gd name="connsiteY949" fmla="*/ 158654 h 297325"/>
                <a:gd name="connsiteX950" fmla="*/ 34045 w 246244"/>
                <a:gd name="connsiteY950" fmla="*/ 161249 h 297325"/>
                <a:gd name="connsiteX951" fmla="*/ 35698 w 246244"/>
                <a:gd name="connsiteY951" fmla="*/ 161249 h 297325"/>
                <a:gd name="connsiteX952" fmla="*/ 32158 w 246244"/>
                <a:gd name="connsiteY952" fmla="*/ 158890 h 297325"/>
                <a:gd name="connsiteX953" fmla="*/ 33809 w 246244"/>
                <a:gd name="connsiteY953" fmla="*/ 158890 h 297325"/>
                <a:gd name="connsiteX954" fmla="*/ 33809 w 246244"/>
                <a:gd name="connsiteY954" fmla="*/ 157240 h 297325"/>
                <a:gd name="connsiteX955" fmla="*/ 33809 w 246244"/>
                <a:gd name="connsiteY955" fmla="*/ 157240 h 297325"/>
                <a:gd name="connsiteX956" fmla="*/ 33809 w 246244"/>
                <a:gd name="connsiteY956" fmla="*/ 157240 h 297325"/>
                <a:gd name="connsiteX957" fmla="*/ 33809 w 246244"/>
                <a:gd name="connsiteY957" fmla="*/ 157240 h 297325"/>
                <a:gd name="connsiteX958" fmla="*/ 33809 w 246244"/>
                <a:gd name="connsiteY958" fmla="*/ 157240 h 297325"/>
                <a:gd name="connsiteX959" fmla="*/ 35462 w 246244"/>
                <a:gd name="connsiteY959" fmla="*/ 157240 h 297325"/>
                <a:gd name="connsiteX960" fmla="*/ 35462 w 246244"/>
                <a:gd name="connsiteY960" fmla="*/ 157240 h 297325"/>
                <a:gd name="connsiteX961" fmla="*/ 37349 w 246244"/>
                <a:gd name="connsiteY961" fmla="*/ 157240 h 297325"/>
                <a:gd name="connsiteX962" fmla="*/ 39708 w 246244"/>
                <a:gd name="connsiteY962" fmla="*/ 157240 h 297325"/>
                <a:gd name="connsiteX963" fmla="*/ 36877 w 246244"/>
                <a:gd name="connsiteY963" fmla="*/ 155114 h 297325"/>
                <a:gd name="connsiteX964" fmla="*/ 40889 w 246244"/>
                <a:gd name="connsiteY964" fmla="*/ 157473 h 297325"/>
                <a:gd name="connsiteX965" fmla="*/ 40889 w 246244"/>
                <a:gd name="connsiteY965" fmla="*/ 157473 h 297325"/>
                <a:gd name="connsiteX966" fmla="*/ 37821 w 246244"/>
                <a:gd name="connsiteY966" fmla="*/ 154878 h 297325"/>
                <a:gd name="connsiteX967" fmla="*/ 39236 w 246244"/>
                <a:gd name="connsiteY967" fmla="*/ 154878 h 297325"/>
                <a:gd name="connsiteX968" fmla="*/ 41834 w 246244"/>
                <a:gd name="connsiteY968" fmla="*/ 156767 h 297325"/>
                <a:gd name="connsiteX969" fmla="*/ 44666 w 246244"/>
                <a:gd name="connsiteY969" fmla="*/ 156767 h 297325"/>
                <a:gd name="connsiteX970" fmla="*/ 44666 w 246244"/>
                <a:gd name="connsiteY970" fmla="*/ 156767 h 297325"/>
                <a:gd name="connsiteX971" fmla="*/ 43012 w 246244"/>
                <a:gd name="connsiteY971" fmla="*/ 156767 h 297325"/>
                <a:gd name="connsiteX972" fmla="*/ 43012 w 246244"/>
                <a:gd name="connsiteY972" fmla="*/ 156767 h 297325"/>
                <a:gd name="connsiteX973" fmla="*/ 43012 w 246244"/>
                <a:gd name="connsiteY973" fmla="*/ 156767 h 297325"/>
                <a:gd name="connsiteX974" fmla="*/ 47970 w 246244"/>
                <a:gd name="connsiteY974" fmla="*/ 158182 h 297325"/>
                <a:gd name="connsiteX975" fmla="*/ 47970 w 246244"/>
                <a:gd name="connsiteY975" fmla="*/ 158182 h 297325"/>
                <a:gd name="connsiteX976" fmla="*/ 49620 w 246244"/>
                <a:gd name="connsiteY976" fmla="*/ 158182 h 297325"/>
                <a:gd name="connsiteX977" fmla="*/ 47025 w 246244"/>
                <a:gd name="connsiteY977" fmla="*/ 156295 h 297325"/>
                <a:gd name="connsiteX978" fmla="*/ 49856 w 246244"/>
                <a:gd name="connsiteY978" fmla="*/ 156295 h 297325"/>
                <a:gd name="connsiteX979" fmla="*/ 49856 w 246244"/>
                <a:gd name="connsiteY979" fmla="*/ 156295 h 297325"/>
                <a:gd name="connsiteX980" fmla="*/ 49856 w 246244"/>
                <a:gd name="connsiteY980" fmla="*/ 156295 h 297325"/>
                <a:gd name="connsiteX981" fmla="*/ 47497 w 246244"/>
                <a:gd name="connsiteY981" fmla="*/ 154172 h 297325"/>
                <a:gd name="connsiteX982" fmla="*/ 51034 w 246244"/>
                <a:gd name="connsiteY982" fmla="*/ 156531 h 297325"/>
                <a:gd name="connsiteX983" fmla="*/ 47970 w 246244"/>
                <a:gd name="connsiteY983" fmla="*/ 153700 h 297325"/>
                <a:gd name="connsiteX984" fmla="*/ 50565 w 246244"/>
                <a:gd name="connsiteY984" fmla="*/ 155823 h 297325"/>
                <a:gd name="connsiteX985" fmla="*/ 50565 w 246244"/>
                <a:gd name="connsiteY985" fmla="*/ 154172 h 297325"/>
                <a:gd name="connsiteX986" fmla="*/ 52452 w 246244"/>
                <a:gd name="connsiteY986" fmla="*/ 155586 h 297325"/>
                <a:gd name="connsiteX987" fmla="*/ 52452 w 246244"/>
                <a:gd name="connsiteY987" fmla="*/ 153700 h 297325"/>
                <a:gd name="connsiteX988" fmla="*/ 55047 w 246244"/>
                <a:gd name="connsiteY988" fmla="*/ 153700 h 297325"/>
                <a:gd name="connsiteX989" fmla="*/ 55047 w 246244"/>
                <a:gd name="connsiteY989" fmla="*/ 152282 h 297325"/>
                <a:gd name="connsiteX990" fmla="*/ 57879 w 246244"/>
                <a:gd name="connsiteY990" fmla="*/ 154172 h 297325"/>
                <a:gd name="connsiteX991" fmla="*/ 57879 w 246244"/>
                <a:gd name="connsiteY991" fmla="*/ 154172 h 297325"/>
                <a:gd name="connsiteX992" fmla="*/ 55756 w 246244"/>
                <a:gd name="connsiteY992" fmla="*/ 152755 h 297325"/>
                <a:gd name="connsiteX993" fmla="*/ 55756 w 246244"/>
                <a:gd name="connsiteY993" fmla="*/ 154172 h 297325"/>
                <a:gd name="connsiteX994" fmla="*/ 57406 w 246244"/>
                <a:gd name="connsiteY994" fmla="*/ 154172 h 297325"/>
                <a:gd name="connsiteX995" fmla="*/ 58823 w 246244"/>
                <a:gd name="connsiteY995" fmla="*/ 154172 h 297325"/>
                <a:gd name="connsiteX996" fmla="*/ 57170 w 246244"/>
                <a:gd name="connsiteY996" fmla="*/ 154172 h 297325"/>
                <a:gd name="connsiteX997" fmla="*/ 58587 w 246244"/>
                <a:gd name="connsiteY997" fmla="*/ 154172 h 297325"/>
                <a:gd name="connsiteX998" fmla="*/ 56700 w 246244"/>
                <a:gd name="connsiteY998" fmla="*/ 154172 h 297325"/>
                <a:gd name="connsiteX999" fmla="*/ 56700 w 246244"/>
                <a:gd name="connsiteY999" fmla="*/ 154172 h 297325"/>
                <a:gd name="connsiteX1000" fmla="*/ 56700 w 246244"/>
                <a:gd name="connsiteY1000" fmla="*/ 156059 h 297325"/>
                <a:gd name="connsiteX1001" fmla="*/ 54575 w 246244"/>
                <a:gd name="connsiteY1001" fmla="*/ 156059 h 297325"/>
                <a:gd name="connsiteX1002" fmla="*/ 58587 w 246244"/>
                <a:gd name="connsiteY1002" fmla="*/ 158890 h 297325"/>
                <a:gd name="connsiteX1003" fmla="*/ 58587 w 246244"/>
                <a:gd name="connsiteY1003" fmla="*/ 158890 h 297325"/>
                <a:gd name="connsiteX1004" fmla="*/ 57170 w 246244"/>
                <a:gd name="connsiteY1004" fmla="*/ 158890 h 297325"/>
                <a:gd name="connsiteX1005" fmla="*/ 57170 w 246244"/>
                <a:gd name="connsiteY1005" fmla="*/ 158890 h 297325"/>
                <a:gd name="connsiteX1006" fmla="*/ 58823 w 246244"/>
                <a:gd name="connsiteY1006" fmla="*/ 160541 h 297325"/>
                <a:gd name="connsiteX1007" fmla="*/ 58823 w 246244"/>
                <a:gd name="connsiteY1007" fmla="*/ 160541 h 297325"/>
                <a:gd name="connsiteX1008" fmla="*/ 56700 w 246244"/>
                <a:gd name="connsiteY1008" fmla="*/ 160541 h 297325"/>
                <a:gd name="connsiteX1009" fmla="*/ 56700 w 246244"/>
                <a:gd name="connsiteY1009" fmla="*/ 163845 h 297325"/>
                <a:gd name="connsiteX1010" fmla="*/ 54102 w 246244"/>
                <a:gd name="connsiteY1010" fmla="*/ 161958 h 297325"/>
                <a:gd name="connsiteX1011" fmla="*/ 57642 w 246244"/>
                <a:gd name="connsiteY1011" fmla="*/ 161958 h 297325"/>
                <a:gd name="connsiteX1012" fmla="*/ 57642 w 246244"/>
                <a:gd name="connsiteY1012" fmla="*/ 161958 h 297325"/>
                <a:gd name="connsiteX1013" fmla="*/ 55047 w 246244"/>
                <a:gd name="connsiteY1013" fmla="*/ 160541 h 297325"/>
                <a:gd name="connsiteX1014" fmla="*/ 55047 w 246244"/>
                <a:gd name="connsiteY1014" fmla="*/ 160541 h 297325"/>
                <a:gd name="connsiteX1015" fmla="*/ 52215 w 246244"/>
                <a:gd name="connsiteY1015" fmla="*/ 158890 h 297325"/>
                <a:gd name="connsiteX1016" fmla="*/ 52215 w 246244"/>
                <a:gd name="connsiteY1016" fmla="*/ 158890 h 297325"/>
                <a:gd name="connsiteX1017" fmla="*/ 49620 w 246244"/>
                <a:gd name="connsiteY1017" fmla="*/ 157240 h 297325"/>
                <a:gd name="connsiteX1018" fmla="*/ 49620 w 246244"/>
                <a:gd name="connsiteY1018" fmla="*/ 159835 h 297325"/>
                <a:gd name="connsiteX1019" fmla="*/ 47970 w 246244"/>
                <a:gd name="connsiteY1019" fmla="*/ 159835 h 297325"/>
                <a:gd name="connsiteX1020" fmla="*/ 47970 w 246244"/>
                <a:gd name="connsiteY1020" fmla="*/ 159835 h 297325"/>
                <a:gd name="connsiteX1021" fmla="*/ 45608 w 246244"/>
                <a:gd name="connsiteY1021" fmla="*/ 159835 h 297325"/>
                <a:gd name="connsiteX1022" fmla="*/ 47733 w 246244"/>
                <a:gd name="connsiteY1022" fmla="*/ 161722 h 297325"/>
                <a:gd name="connsiteX1023" fmla="*/ 44666 w 246244"/>
                <a:gd name="connsiteY1023" fmla="*/ 160305 h 297325"/>
                <a:gd name="connsiteX1024" fmla="*/ 48203 w 246244"/>
                <a:gd name="connsiteY1024" fmla="*/ 162194 h 297325"/>
                <a:gd name="connsiteX1025" fmla="*/ 48203 w 246244"/>
                <a:gd name="connsiteY1025" fmla="*/ 162194 h 297325"/>
                <a:gd name="connsiteX1026" fmla="*/ 43957 w 246244"/>
                <a:gd name="connsiteY1026" fmla="*/ 159599 h 297325"/>
                <a:gd name="connsiteX1027" fmla="*/ 43957 w 246244"/>
                <a:gd name="connsiteY1027" fmla="*/ 159599 h 297325"/>
                <a:gd name="connsiteX1028" fmla="*/ 42070 w 246244"/>
                <a:gd name="connsiteY1028" fmla="*/ 159599 h 297325"/>
                <a:gd name="connsiteX1029" fmla="*/ 45135 w 246244"/>
                <a:gd name="connsiteY1029" fmla="*/ 161013 h 297325"/>
                <a:gd name="connsiteX1030" fmla="*/ 47025 w 246244"/>
                <a:gd name="connsiteY1030" fmla="*/ 163372 h 297325"/>
                <a:gd name="connsiteX1031" fmla="*/ 45371 w 246244"/>
                <a:gd name="connsiteY1031" fmla="*/ 161958 h 297325"/>
                <a:gd name="connsiteX1032" fmla="*/ 45371 w 246244"/>
                <a:gd name="connsiteY1032" fmla="*/ 161958 h 297325"/>
                <a:gd name="connsiteX1033" fmla="*/ 47497 w 246244"/>
                <a:gd name="connsiteY1033" fmla="*/ 163845 h 297325"/>
                <a:gd name="connsiteX1034" fmla="*/ 45371 w 246244"/>
                <a:gd name="connsiteY1034" fmla="*/ 162430 h 297325"/>
                <a:gd name="connsiteX1035" fmla="*/ 45371 w 246244"/>
                <a:gd name="connsiteY1035" fmla="*/ 164081 h 297325"/>
                <a:gd name="connsiteX1036" fmla="*/ 42304 w 246244"/>
                <a:gd name="connsiteY1036" fmla="*/ 161958 h 297325"/>
                <a:gd name="connsiteX1037" fmla="*/ 44429 w 246244"/>
                <a:gd name="connsiteY1037" fmla="*/ 163845 h 297325"/>
                <a:gd name="connsiteX1038" fmla="*/ 44429 w 246244"/>
                <a:gd name="connsiteY1038" fmla="*/ 163845 h 297325"/>
                <a:gd name="connsiteX1039" fmla="*/ 42070 w 246244"/>
                <a:gd name="connsiteY1039" fmla="*/ 161958 h 297325"/>
                <a:gd name="connsiteX1040" fmla="*/ 39002 w 246244"/>
                <a:gd name="connsiteY1040" fmla="*/ 160777 h 297325"/>
                <a:gd name="connsiteX1041" fmla="*/ 39002 w 246244"/>
                <a:gd name="connsiteY1041" fmla="*/ 162667 h 297325"/>
                <a:gd name="connsiteX1042" fmla="*/ 35226 w 246244"/>
                <a:gd name="connsiteY1042" fmla="*/ 162667 h 297325"/>
                <a:gd name="connsiteX1043" fmla="*/ 35226 w 246244"/>
                <a:gd name="connsiteY1043" fmla="*/ 160777 h 297325"/>
                <a:gd name="connsiteX1044" fmla="*/ 33573 w 246244"/>
                <a:gd name="connsiteY1044" fmla="*/ 160777 h 297325"/>
                <a:gd name="connsiteX1045" fmla="*/ 34990 w 246244"/>
                <a:gd name="connsiteY1045" fmla="*/ 160777 h 297325"/>
                <a:gd name="connsiteX1046" fmla="*/ 34990 w 246244"/>
                <a:gd name="connsiteY1046" fmla="*/ 162194 h 297325"/>
                <a:gd name="connsiteX1047" fmla="*/ 30977 w 246244"/>
                <a:gd name="connsiteY1047" fmla="*/ 162194 h 297325"/>
                <a:gd name="connsiteX1048" fmla="*/ 30977 w 246244"/>
                <a:gd name="connsiteY1048" fmla="*/ 164790 h 297325"/>
                <a:gd name="connsiteX1049" fmla="*/ 32631 w 246244"/>
                <a:gd name="connsiteY1049" fmla="*/ 164790 h 297325"/>
                <a:gd name="connsiteX1050" fmla="*/ 27204 w 246244"/>
                <a:gd name="connsiteY1050" fmla="*/ 162430 h 297325"/>
                <a:gd name="connsiteX1051" fmla="*/ 31214 w 246244"/>
                <a:gd name="connsiteY1051" fmla="*/ 165498 h 297325"/>
                <a:gd name="connsiteX1052" fmla="*/ 29327 w 246244"/>
                <a:gd name="connsiteY1052" fmla="*/ 165498 h 297325"/>
                <a:gd name="connsiteX1053" fmla="*/ 28146 w 246244"/>
                <a:gd name="connsiteY1053" fmla="*/ 164081 h 297325"/>
                <a:gd name="connsiteX1054" fmla="*/ 26259 w 246244"/>
                <a:gd name="connsiteY1054" fmla="*/ 164081 h 297325"/>
                <a:gd name="connsiteX1055" fmla="*/ 26259 w 246244"/>
                <a:gd name="connsiteY1055" fmla="*/ 164081 h 297325"/>
                <a:gd name="connsiteX1056" fmla="*/ 26259 w 246244"/>
                <a:gd name="connsiteY1056" fmla="*/ 164081 h 297325"/>
                <a:gd name="connsiteX1057" fmla="*/ 27673 w 246244"/>
                <a:gd name="connsiteY1057" fmla="*/ 164081 h 297325"/>
                <a:gd name="connsiteX1058" fmla="*/ 23900 w 246244"/>
                <a:gd name="connsiteY1058" fmla="*/ 164081 h 297325"/>
                <a:gd name="connsiteX1059" fmla="*/ 22010 w 246244"/>
                <a:gd name="connsiteY1059" fmla="*/ 164081 h 297325"/>
                <a:gd name="connsiteX1060" fmla="*/ 22010 w 246244"/>
                <a:gd name="connsiteY1060" fmla="*/ 164081 h 297325"/>
                <a:gd name="connsiteX1061" fmla="*/ 17056 w 246244"/>
                <a:gd name="connsiteY1061" fmla="*/ 164081 h 297325"/>
                <a:gd name="connsiteX1062" fmla="*/ 13752 w 246244"/>
                <a:gd name="connsiteY1062" fmla="*/ 164081 h 297325"/>
                <a:gd name="connsiteX1063" fmla="*/ 11629 w 246244"/>
                <a:gd name="connsiteY1063" fmla="*/ 161722 h 297325"/>
                <a:gd name="connsiteX1064" fmla="*/ 11629 w 246244"/>
                <a:gd name="connsiteY1064" fmla="*/ 163139 h 297325"/>
                <a:gd name="connsiteX1065" fmla="*/ 18706 w 246244"/>
                <a:gd name="connsiteY1065" fmla="*/ 168802 h 297325"/>
                <a:gd name="connsiteX1066" fmla="*/ 16111 w 246244"/>
                <a:gd name="connsiteY1066" fmla="*/ 168802 h 297325"/>
                <a:gd name="connsiteX1067" fmla="*/ 21774 w 246244"/>
                <a:gd name="connsiteY1067" fmla="*/ 171161 h 297325"/>
                <a:gd name="connsiteX1068" fmla="*/ 20123 w 246244"/>
                <a:gd name="connsiteY1068" fmla="*/ 171161 h 297325"/>
                <a:gd name="connsiteX1069" fmla="*/ 20123 w 246244"/>
                <a:gd name="connsiteY1069" fmla="*/ 173284 h 297325"/>
                <a:gd name="connsiteX1070" fmla="*/ 16583 w 246244"/>
                <a:gd name="connsiteY1070" fmla="*/ 171161 h 297325"/>
                <a:gd name="connsiteX1071" fmla="*/ 19179 w 246244"/>
                <a:gd name="connsiteY1071" fmla="*/ 173757 h 297325"/>
                <a:gd name="connsiteX1072" fmla="*/ 17528 w 246244"/>
                <a:gd name="connsiteY1072" fmla="*/ 173757 h 297325"/>
                <a:gd name="connsiteX1073" fmla="*/ 15169 w 246244"/>
                <a:gd name="connsiteY1073" fmla="*/ 173757 h 297325"/>
                <a:gd name="connsiteX1074" fmla="*/ 13752 w 246244"/>
                <a:gd name="connsiteY1074" fmla="*/ 173757 h 297325"/>
                <a:gd name="connsiteX1075" fmla="*/ 13752 w 246244"/>
                <a:gd name="connsiteY1075" fmla="*/ 173757 h 297325"/>
                <a:gd name="connsiteX1076" fmla="*/ 10448 w 246244"/>
                <a:gd name="connsiteY1076" fmla="*/ 171398 h 297325"/>
                <a:gd name="connsiteX1077" fmla="*/ 10448 w 246244"/>
                <a:gd name="connsiteY1077" fmla="*/ 173048 h 297325"/>
                <a:gd name="connsiteX1078" fmla="*/ 13043 w 246244"/>
                <a:gd name="connsiteY1078" fmla="*/ 174702 h 297325"/>
                <a:gd name="connsiteX1079" fmla="*/ 14697 w 246244"/>
                <a:gd name="connsiteY1079" fmla="*/ 176824 h 297325"/>
                <a:gd name="connsiteX1080" fmla="*/ 14697 w 246244"/>
                <a:gd name="connsiteY1080" fmla="*/ 176824 h 297325"/>
                <a:gd name="connsiteX1081" fmla="*/ 17056 w 246244"/>
                <a:gd name="connsiteY1081" fmla="*/ 176824 h 297325"/>
                <a:gd name="connsiteX1082" fmla="*/ 17056 w 246244"/>
                <a:gd name="connsiteY1082" fmla="*/ 176824 h 297325"/>
                <a:gd name="connsiteX1083" fmla="*/ 14460 w 246244"/>
                <a:gd name="connsiteY1083" fmla="*/ 174938 h 297325"/>
                <a:gd name="connsiteX1084" fmla="*/ 14460 w 246244"/>
                <a:gd name="connsiteY1084" fmla="*/ 174938 h 297325"/>
                <a:gd name="connsiteX1085" fmla="*/ 11865 w 246244"/>
                <a:gd name="connsiteY1085" fmla="*/ 174938 h 297325"/>
                <a:gd name="connsiteX1086" fmla="*/ 13988 w 246244"/>
                <a:gd name="connsiteY1086" fmla="*/ 176824 h 297325"/>
                <a:gd name="connsiteX1087" fmla="*/ 16347 w 246244"/>
                <a:gd name="connsiteY1087" fmla="*/ 176824 h 297325"/>
                <a:gd name="connsiteX1088" fmla="*/ 14697 w 246244"/>
                <a:gd name="connsiteY1088" fmla="*/ 176824 h 297325"/>
                <a:gd name="connsiteX1089" fmla="*/ 18473 w 246244"/>
                <a:gd name="connsiteY1089" fmla="*/ 176824 h 297325"/>
                <a:gd name="connsiteX1090" fmla="*/ 16819 w 246244"/>
                <a:gd name="connsiteY1090" fmla="*/ 176824 h 297325"/>
                <a:gd name="connsiteX1091" fmla="*/ 19179 w 246244"/>
                <a:gd name="connsiteY1091" fmla="*/ 176824 h 297325"/>
                <a:gd name="connsiteX1092" fmla="*/ 19179 w 246244"/>
                <a:gd name="connsiteY1092" fmla="*/ 178475 h 297325"/>
                <a:gd name="connsiteX1093" fmla="*/ 16583 w 246244"/>
                <a:gd name="connsiteY1093" fmla="*/ 176588 h 297325"/>
                <a:gd name="connsiteX1094" fmla="*/ 16583 w 246244"/>
                <a:gd name="connsiteY1094" fmla="*/ 176588 h 297325"/>
                <a:gd name="connsiteX1095" fmla="*/ 15169 w 246244"/>
                <a:gd name="connsiteY1095" fmla="*/ 176588 h 297325"/>
                <a:gd name="connsiteX1096" fmla="*/ 15169 w 246244"/>
                <a:gd name="connsiteY1096" fmla="*/ 176588 h 297325"/>
                <a:gd name="connsiteX1097" fmla="*/ 17292 w 246244"/>
                <a:gd name="connsiteY1097" fmla="*/ 178947 h 297325"/>
                <a:gd name="connsiteX1098" fmla="*/ 13752 w 246244"/>
                <a:gd name="connsiteY1098" fmla="*/ 176588 h 297325"/>
                <a:gd name="connsiteX1099" fmla="*/ 11629 w 246244"/>
                <a:gd name="connsiteY1099" fmla="*/ 176588 h 297325"/>
                <a:gd name="connsiteX1100" fmla="*/ 11629 w 246244"/>
                <a:gd name="connsiteY1100" fmla="*/ 176588 h 297325"/>
                <a:gd name="connsiteX1101" fmla="*/ 11629 w 246244"/>
                <a:gd name="connsiteY1101" fmla="*/ 176588 h 297325"/>
                <a:gd name="connsiteX1102" fmla="*/ 9506 w 246244"/>
                <a:gd name="connsiteY1102" fmla="*/ 176588 h 297325"/>
                <a:gd name="connsiteX1103" fmla="*/ 12337 w 246244"/>
                <a:gd name="connsiteY1103" fmla="*/ 178947 h 297325"/>
                <a:gd name="connsiteX1104" fmla="*/ 12337 w 246244"/>
                <a:gd name="connsiteY1104" fmla="*/ 181070 h 297325"/>
                <a:gd name="connsiteX1105" fmla="*/ 10212 w 246244"/>
                <a:gd name="connsiteY1105" fmla="*/ 179656 h 297325"/>
                <a:gd name="connsiteX1106" fmla="*/ 10212 w 246244"/>
                <a:gd name="connsiteY1106" fmla="*/ 179656 h 297325"/>
                <a:gd name="connsiteX1107" fmla="*/ 10212 w 246244"/>
                <a:gd name="connsiteY1107" fmla="*/ 181070 h 297325"/>
                <a:gd name="connsiteX1108" fmla="*/ 7144 w 246244"/>
                <a:gd name="connsiteY1108" fmla="*/ 178475 h 297325"/>
                <a:gd name="connsiteX1109" fmla="*/ 7144 w 246244"/>
                <a:gd name="connsiteY1109" fmla="*/ 178475 h 297325"/>
                <a:gd name="connsiteX1110" fmla="*/ 7144 w 246244"/>
                <a:gd name="connsiteY1110" fmla="*/ 178475 h 297325"/>
                <a:gd name="connsiteX1111" fmla="*/ 4785 w 246244"/>
                <a:gd name="connsiteY1111" fmla="*/ 177297 h 297325"/>
                <a:gd name="connsiteX1112" fmla="*/ 4785 w 246244"/>
                <a:gd name="connsiteY1112" fmla="*/ 178711 h 297325"/>
                <a:gd name="connsiteX1113" fmla="*/ 4785 w 246244"/>
                <a:gd name="connsiteY1113" fmla="*/ 178711 h 297325"/>
                <a:gd name="connsiteX1114" fmla="*/ 3134 w 246244"/>
                <a:gd name="connsiteY1114" fmla="*/ 178711 h 297325"/>
                <a:gd name="connsiteX1115" fmla="*/ 3134 w 246244"/>
                <a:gd name="connsiteY1115" fmla="*/ 180365 h 297325"/>
                <a:gd name="connsiteX1116" fmla="*/ 3134 w 246244"/>
                <a:gd name="connsiteY1116" fmla="*/ 180365 h 297325"/>
                <a:gd name="connsiteX1117" fmla="*/ 6674 w 246244"/>
                <a:gd name="connsiteY1117" fmla="*/ 182488 h 297325"/>
                <a:gd name="connsiteX1118" fmla="*/ 6674 w 246244"/>
                <a:gd name="connsiteY1118" fmla="*/ 182488 h 297325"/>
                <a:gd name="connsiteX1119" fmla="*/ 9506 w 246244"/>
                <a:gd name="connsiteY1119" fmla="*/ 184374 h 297325"/>
                <a:gd name="connsiteX1120" fmla="*/ 9506 w 246244"/>
                <a:gd name="connsiteY1120" fmla="*/ 184374 h 297325"/>
                <a:gd name="connsiteX1121" fmla="*/ 8089 w 246244"/>
                <a:gd name="connsiteY1121" fmla="*/ 182724 h 297325"/>
                <a:gd name="connsiteX1122" fmla="*/ 6202 w 246244"/>
                <a:gd name="connsiteY1122" fmla="*/ 182724 h 297325"/>
                <a:gd name="connsiteX1123" fmla="*/ 6202 w 246244"/>
                <a:gd name="connsiteY1123" fmla="*/ 182724 h 297325"/>
                <a:gd name="connsiteX1124" fmla="*/ 8797 w 246244"/>
                <a:gd name="connsiteY1124" fmla="*/ 184138 h 297325"/>
                <a:gd name="connsiteX1125" fmla="*/ 8797 w 246244"/>
                <a:gd name="connsiteY1125" fmla="*/ 184138 h 297325"/>
                <a:gd name="connsiteX1126" fmla="*/ 10212 w 246244"/>
                <a:gd name="connsiteY1126" fmla="*/ 185319 h 297325"/>
                <a:gd name="connsiteX1127" fmla="*/ 12574 w 246244"/>
                <a:gd name="connsiteY1127" fmla="*/ 185319 h 297325"/>
                <a:gd name="connsiteX1128" fmla="*/ 16819 w 246244"/>
                <a:gd name="connsiteY1128" fmla="*/ 187206 h 297325"/>
                <a:gd name="connsiteX1129" fmla="*/ 15638 w 246244"/>
                <a:gd name="connsiteY1129" fmla="*/ 185319 h 297325"/>
                <a:gd name="connsiteX1130" fmla="*/ 17056 w 246244"/>
                <a:gd name="connsiteY1130" fmla="*/ 186736 h 297325"/>
                <a:gd name="connsiteX1131" fmla="*/ 19415 w 246244"/>
                <a:gd name="connsiteY1131" fmla="*/ 186736 h 297325"/>
                <a:gd name="connsiteX1132" fmla="*/ 18001 w 246244"/>
                <a:gd name="connsiteY1132" fmla="*/ 186736 h 297325"/>
                <a:gd name="connsiteX1133" fmla="*/ 18001 w 246244"/>
                <a:gd name="connsiteY1133" fmla="*/ 185083 h 297325"/>
                <a:gd name="connsiteX1134" fmla="*/ 19651 w 246244"/>
                <a:gd name="connsiteY1134" fmla="*/ 185083 h 297325"/>
                <a:gd name="connsiteX1135" fmla="*/ 21068 w 246244"/>
                <a:gd name="connsiteY1135" fmla="*/ 186500 h 297325"/>
                <a:gd name="connsiteX1136" fmla="*/ 23900 w 246244"/>
                <a:gd name="connsiteY1136" fmla="*/ 186500 h 297325"/>
                <a:gd name="connsiteX1137" fmla="*/ 23900 w 246244"/>
                <a:gd name="connsiteY1137" fmla="*/ 184847 h 297325"/>
                <a:gd name="connsiteX1138" fmla="*/ 26495 w 246244"/>
                <a:gd name="connsiteY1138" fmla="*/ 186264 h 297325"/>
                <a:gd name="connsiteX1139" fmla="*/ 24842 w 246244"/>
                <a:gd name="connsiteY1139" fmla="*/ 186264 h 297325"/>
                <a:gd name="connsiteX1140" fmla="*/ 22719 w 246244"/>
                <a:gd name="connsiteY1140" fmla="*/ 186264 h 297325"/>
                <a:gd name="connsiteX1141" fmla="*/ 25314 w 246244"/>
                <a:gd name="connsiteY1141" fmla="*/ 188859 h 297325"/>
                <a:gd name="connsiteX1142" fmla="*/ 25314 w 246244"/>
                <a:gd name="connsiteY1142" fmla="*/ 185792 h 297325"/>
                <a:gd name="connsiteX1143" fmla="*/ 27437 w 246244"/>
                <a:gd name="connsiteY1143" fmla="*/ 185792 h 297325"/>
                <a:gd name="connsiteX1144" fmla="*/ 26023 w 246244"/>
                <a:gd name="connsiteY1144" fmla="*/ 185792 h 297325"/>
                <a:gd name="connsiteX1145" fmla="*/ 24372 w 246244"/>
                <a:gd name="connsiteY1145" fmla="*/ 183902 h 297325"/>
                <a:gd name="connsiteX1146" fmla="*/ 24372 w 246244"/>
                <a:gd name="connsiteY1146" fmla="*/ 183902 h 297325"/>
                <a:gd name="connsiteX1147" fmla="*/ 24372 w 246244"/>
                <a:gd name="connsiteY1147" fmla="*/ 185555 h 297325"/>
                <a:gd name="connsiteX1148" fmla="*/ 26495 w 246244"/>
                <a:gd name="connsiteY1148" fmla="*/ 185555 h 297325"/>
                <a:gd name="connsiteX1149" fmla="*/ 26495 w 246244"/>
                <a:gd name="connsiteY1149" fmla="*/ 185555 h 297325"/>
                <a:gd name="connsiteX1150" fmla="*/ 26495 w 246244"/>
                <a:gd name="connsiteY1150" fmla="*/ 185555 h 297325"/>
                <a:gd name="connsiteX1151" fmla="*/ 28618 w 246244"/>
                <a:gd name="connsiteY1151" fmla="*/ 187442 h 297325"/>
                <a:gd name="connsiteX1152" fmla="*/ 28618 w 246244"/>
                <a:gd name="connsiteY1152" fmla="*/ 185319 h 297325"/>
                <a:gd name="connsiteX1153" fmla="*/ 26968 w 246244"/>
                <a:gd name="connsiteY1153" fmla="*/ 184138 h 297325"/>
                <a:gd name="connsiteX1154" fmla="*/ 26968 w 246244"/>
                <a:gd name="connsiteY1154" fmla="*/ 184138 h 297325"/>
                <a:gd name="connsiteX1155" fmla="*/ 32867 w 246244"/>
                <a:gd name="connsiteY1155" fmla="*/ 186736 h 297325"/>
                <a:gd name="connsiteX1156" fmla="*/ 32867 w 246244"/>
                <a:gd name="connsiteY1156" fmla="*/ 188859 h 297325"/>
                <a:gd name="connsiteX1157" fmla="*/ 30977 w 246244"/>
                <a:gd name="connsiteY1157" fmla="*/ 188859 h 297325"/>
                <a:gd name="connsiteX1158" fmla="*/ 32867 w 246244"/>
                <a:gd name="connsiteY1158" fmla="*/ 188859 h 297325"/>
                <a:gd name="connsiteX1159" fmla="*/ 34281 w 246244"/>
                <a:gd name="connsiteY1159" fmla="*/ 190746 h 297325"/>
                <a:gd name="connsiteX1160" fmla="*/ 30505 w 246244"/>
                <a:gd name="connsiteY1160" fmla="*/ 188623 h 297325"/>
                <a:gd name="connsiteX1161" fmla="*/ 34045 w 246244"/>
                <a:gd name="connsiteY1161" fmla="*/ 191455 h 297325"/>
                <a:gd name="connsiteX1162" fmla="*/ 31686 w 246244"/>
                <a:gd name="connsiteY1162" fmla="*/ 190274 h 297325"/>
                <a:gd name="connsiteX1163" fmla="*/ 33103 w 246244"/>
                <a:gd name="connsiteY1163" fmla="*/ 191927 h 297325"/>
                <a:gd name="connsiteX1164" fmla="*/ 30741 w 246244"/>
                <a:gd name="connsiteY1164" fmla="*/ 191927 h 297325"/>
                <a:gd name="connsiteX1165" fmla="*/ 30741 w 246244"/>
                <a:gd name="connsiteY1165" fmla="*/ 191927 h 297325"/>
                <a:gd name="connsiteX1166" fmla="*/ 30741 w 246244"/>
                <a:gd name="connsiteY1166" fmla="*/ 193578 h 297325"/>
                <a:gd name="connsiteX1167" fmla="*/ 28382 w 246244"/>
                <a:gd name="connsiteY1167" fmla="*/ 191927 h 297325"/>
                <a:gd name="connsiteX1168" fmla="*/ 28382 w 246244"/>
                <a:gd name="connsiteY1168" fmla="*/ 190037 h 297325"/>
                <a:gd name="connsiteX1169" fmla="*/ 28382 w 246244"/>
                <a:gd name="connsiteY1169" fmla="*/ 191455 h 297325"/>
                <a:gd name="connsiteX1170" fmla="*/ 26731 w 246244"/>
                <a:gd name="connsiteY1170" fmla="*/ 191455 h 297325"/>
                <a:gd name="connsiteX1171" fmla="*/ 26731 w 246244"/>
                <a:gd name="connsiteY1171" fmla="*/ 191455 h 297325"/>
                <a:gd name="connsiteX1172" fmla="*/ 30035 w 246244"/>
                <a:gd name="connsiteY1172" fmla="*/ 194286 h 297325"/>
                <a:gd name="connsiteX1173" fmla="*/ 30035 w 246244"/>
                <a:gd name="connsiteY1173" fmla="*/ 194286 h 297325"/>
                <a:gd name="connsiteX1174" fmla="*/ 27437 w 246244"/>
                <a:gd name="connsiteY1174" fmla="*/ 192399 h 297325"/>
                <a:gd name="connsiteX1175" fmla="*/ 25550 w 246244"/>
                <a:gd name="connsiteY1175" fmla="*/ 192399 h 297325"/>
                <a:gd name="connsiteX1176" fmla="*/ 26968 w 246244"/>
                <a:gd name="connsiteY1176" fmla="*/ 192399 h 297325"/>
                <a:gd name="connsiteX1177" fmla="*/ 26968 w 246244"/>
                <a:gd name="connsiteY1177" fmla="*/ 193814 h 297325"/>
                <a:gd name="connsiteX1178" fmla="*/ 23191 w 246244"/>
                <a:gd name="connsiteY1178" fmla="*/ 193814 h 297325"/>
                <a:gd name="connsiteX1179" fmla="*/ 23191 w 246244"/>
                <a:gd name="connsiteY1179" fmla="*/ 193814 h 297325"/>
                <a:gd name="connsiteX1180" fmla="*/ 25787 w 246244"/>
                <a:gd name="connsiteY1180" fmla="*/ 196173 h 297325"/>
                <a:gd name="connsiteX1181" fmla="*/ 29091 w 246244"/>
                <a:gd name="connsiteY1181" fmla="*/ 197826 h 297325"/>
                <a:gd name="connsiteX1182" fmla="*/ 26731 w 246244"/>
                <a:gd name="connsiteY1182" fmla="*/ 195467 h 297325"/>
                <a:gd name="connsiteX1183" fmla="*/ 26731 w 246244"/>
                <a:gd name="connsiteY1183" fmla="*/ 194050 h 297325"/>
                <a:gd name="connsiteX1184" fmla="*/ 30035 w 246244"/>
                <a:gd name="connsiteY1184" fmla="*/ 197118 h 297325"/>
                <a:gd name="connsiteX1185" fmla="*/ 32158 w 246244"/>
                <a:gd name="connsiteY1185" fmla="*/ 197118 h 297325"/>
                <a:gd name="connsiteX1186" fmla="*/ 34281 w 246244"/>
                <a:gd name="connsiteY1186" fmla="*/ 197118 h 297325"/>
                <a:gd name="connsiteX1187" fmla="*/ 34281 w 246244"/>
                <a:gd name="connsiteY1187" fmla="*/ 198768 h 297325"/>
                <a:gd name="connsiteX1188" fmla="*/ 36171 w 246244"/>
                <a:gd name="connsiteY1188" fmla="*/ 198768 h 297325"/>
                <a:gd name="connsiteX1189" fmla="*/ 36171 w 246244"/>
                <a:gd name="connsiteY1189" fmla="*/ 198768 h 297325"/>
                <a:gd name="connsiteX1190" fmla="*/ 37821 w 246244"/>
                <a:gd name="connsiteY1190" fmla="*/ 198768 h 297325"/>
                <a:gd name="connsiteX1191" fmla="*/ 39708 w 246244"/>
                <a:gd name="connsiteY1191" fmla="*/ 200422 h 297325"/>
                <a:gd name="connsiteX1192" fmla="*/ 40889 w 246244"/>
                <a:gd name="connsiteY1192" fmla="*/ 200422 h 297325"/>
                <a:gd name="connsiteX1193" fmla="*/ 36877 w 246244"/>
                <a:gd name="connsiteY1193" fmla="*/ 198063 h 297325"/>
                <a:gd name="connsiteX1194" fmla="*/ 35226 w 246244"/>
                <a:gd name="connsiteY1194" fmla="*/ 198063 h 297325"/>
                <a:gd name="connsiteX1195" fmla="*/ 35226 w 246244"/>
                <a:gd name="connsiteY1195" fmla="*/ 198063 h 297325"/>
                <a:gd name="connsiteX1196" fmla="*/ 37349 w 246244"/>
                <a:gd name="connsiteY1196" fmla="*/ 199477 h 297325"/>
                <a:gd name="connsiteX1197" fmla="*/ 35935 w 246244"/>
                <a:gd name="connsiteY1197" fmla="*/ 198063 h 297325"/>
                <a:gd name="connsiteX1198" fmla="*/ 35935 w 246244"/>
                <a:gd name="connsiteY1198" fmla="*/ 198063 h 297325"/>
                <a:gd name="connsiteX1199" fmla="*/ 37821 w 246244"/>
                <a:gd name="connsiteY1199" fmla="*/ 199713 h 297325"/>
                <a:gd name="connsiteX1200" fmla="*/ 37821 w 246244"/>
                <a:gd name="connsiteY1200" fmla="*/ 199713 h 297325"/>
                <a:gd name="connsiteX1201" fmla="*/ 47497 w 246244"/>
                <a:gd name="connsiteY1201" fmla="*/ 197354 h 297325"/>
                <a:gd name="connsiteX1202" fmla="*/ 48911 w 246244"/>
                <a:gd name="connsiteY1202" fmla="*/ 197354 h 297325"/>
                <a:gd name="connsiteX1203" fmla="*/ 44666 w 246244"/>
                <a:gd name="connsiteY1203" fmla="*/ 194050 h 297325"/>
                <a:gd name="connsiteX1204" fmla="*/ 46552 w 246244"/>
                <a:gd name="connsiteY1204" fmla="*/ 194050 h 297325"/>
                <a:gd name="connsiteX1205" fmla="*/ 46552 w 246244"/>
                <a:gd name="connsiteY1205" fmla="*/ 194050 h 297325"/>
                <a:gd name="connsiteX1206" fmla="*/ 46552 w 246244"/>
                <a:gd name="connsiteY1206" fmla="*/ 194050 h 297325"/>
                <a:gd name="connsiteX1207" fmla="*/ 52452 w 246244"/>
                <a:gd name="connsiteY1207" fmla="*/ 196409 h 297325"/>
                <a:gd name="connsiteX1208" fmla="*/ 50329 w 246244"/>
                <a:gd name="connsiteY1208" fmla="*/ 194995 h 297325"/>
                <a:gd name="connsiteX1209" fmla="*/ 52452 w 246244"/>
                <a:gd name="connsiteY1209" fmla="*/ 194995 h 297325"/>
                <a:gd name="connsiteX1210" fmla="*/ 50801 w 246244"/>
                <a:gd name="connsiteY1210" fmla="*/ 194995 h 297325"/>
                <a:gd name="connsiteX1211" fmla="*/ 50801 w 246244"/>
                <a:gd name="connsiteY1211" fmla="*/ 194995 h 297325"/>
                <a:gd name="connsiteX1212" fmla="*/ 48911 w 246244"/>
                <a:gd name="connsiteY1212" fmla="*/ 193341 h 297325"/>
                <a:gd name="connsiteX1213" fmla="*/ 48911 w 246244"/>
                <a:gd name="connsiteY1213" fmla="*/ 193341 h 297325"/>
                <a:gd name="connsiteX1214" fmla="*/ 50801 w 246244"/>
                <a:gd name="connsiteY1214" fmla="*/ 194995 h 297325"/>
                <a:gd name="connsiteX1215" fmla="*/ 53396 w 246244"/>
                <a:gd name="connsiteY1215" fmla="*/ 194995 h 297325"/>
                <a:gd name="connsiteX1216" fmla="*/ 55047 w 246244"/>
                <a:gd name="connsiteY1216" fmla="*/ 194995 h 297325"/>
                <a:gd name="connsiteX1217" fmla="*/ 55047 w 246244"/>
                <a:gd name="connsiteY1217" fmla="*/ 192636 h 297325"/>
                <a:gd name="connsiteX1218" fmla="*/ 56464 w 246244"/>
                <a:gd name="connsiteY1218" fmla="*/ 192636 h 297325"/>
                <a:gd name="connsiteX1219" fmla="*/ 54811 w 246244"/>
                <a:gd name="connsiteY1219" fmla="*/ 190274 h 297325"/>
                <a:gd name="connsiteX1220" fmla="*/ 56700 w 246244"/>
                <a:gd name="connsiteY1220" fmla="*/ 191691 h 297325"/>
                <a:gd name="connsiteX1221" fmla="*/ 58351 w 246244"/>
                <a:gd name="connsiteY1221" fmla="*/ 189096 h 297325"/>
                <a:gd name="connsiteX1222" fmla="*/ 60946 w 246244"/>
                <a:gd name="connsiteY1222" fmla="*/ 190746 h 297325"/>
                <a:gd name="connsiteX1223" fmla="*/ 60946 w 246244"/>
                <a:gd name="connsiteY1223" fmla="*/ 190746 h 297325"/>
                <a:gd name="connsiteX1224" fmla="*/ 60946 w 246244"/>
                <a:gd name="connsiteY1224" fmla="*/ 188151 h 297325"/>
                <a:gd name="connsiteX1225" fmla="*/ 58115 w 246244"/>
                <a:gd name="connsiteY1225" fmla="*/ 186500 h 297325"/>
                <a:gd name="connsiteX1226" fmla="*/ 60946 w 246244"/>
                <a:gd name="connsiteY1226" fmla="*/ 186500 h 297325"/>
                <a:gd name="connsiteX1227" fmla="*/ 59532 w 246244"/>
                <a:gd name="connsiteY1227" fmla="*/ 186500 h 297325"/>
                <a:gd name="connsiteX1228" fmla="*/ 59532 w 246244"/>
                <a:gd name="connsiteY1228" fmla="*/ 185083 h 297325"/>
                <a:gd name="connsiteX1229" fmla="*/ 62833 w 246244"/>
                <a:gd name="connsiteY1229" fmla="*/ 187678 h 297325"/>
                <a:gd name="connsiteX1230" fmla="*/ 62833 w 246244"/>
                <a:gd name="connsiteY1230" fmla="*/ 184847 h 297325"/>
                <a:gd name="connsiteX1231" fmla="*/ 64250 w 246244"/>
                <a:gd name="connsiteY1231" fmla="*/ 184847 h 297325"/>
                <a:gd name="connsiteX1232" fmla="*/ 65431 w 246244"/>
                <a:gd name="connsiteY1232" fmla="*/ 184847 h 297325"/>
                <a:gd name="connsiteX1233" fmla="*/ 63778 w 246244"/>
                <a:gd name="connsiteY1233" fmla="*/ 182960 h 297325"/>
                <a:gd name="connsiteX1234" fmla="*/ 66137 w 246244"/>
                <a:gd name="connsiteY1234" fmla="*/ 182960 h 297325"/>
                <a:gd name="connsiteX1235" fmla="*/ 66137 w 246244"/>
                <a:gd name="connsiteY1235" fmla="*/ 182960 h 297325"/>
                <a:gd name="connsiteX1236" fmla="*/ 66137 w 246244"/>
                <a:gd name="connsiteY1236" fmla="*/ 182960 h 297325"/>
                <a:gd name="connsiteX1237" fmla="*/ 64723 w 246244"/>
                <a:gd name="connsiteY1237" fmla="*/ 180365 h 297325"/>
                <a:gd name="connsiteX1238" fmla="*/ 67318 w 246244"/>
                <a:gd name="connsiteY1238" fmla="*/ 182251 h 297325"/>
                <a:gd name="connsiteX1239" fmla="*/ 67318 w 246244"/>
                <a:gd name="connsiteY1239" fmla="*/ 179892 h 297325"/>
                <a:gd name="connsiteX1240" fmla="*/ 67318 w 246244"/>
                <a:gd name="connsiteY1240" fmla="*/ 179892 h 297325"/>
                <a:gd name="connsiteX1241" fmla="*/ 70150 w 246244"/>
                <a:gd name="connsiteY1241" fmla="*/ 179892 h 297325"/>
                <a:gd name="connsiteX1242" fmla="*/ 70150 w 246244"/>
                <a:gd name="connsiteY1242" fmla="*/ 179892 h 297325"/>
                <a:gd name="connsiteX1243" fmla="*/ 70150 w 246244"/>
                <a:gd name="connsiteY1243" fmla="*/ 179892 h 297325"/>
                <a:gd name="connsiteX1244" fmla="*/ 71567 w 246244"/>
                <a:gd name="connsiteY1244" fmla="*/ 179892 h 297325"/>
                <a:gd name="connsiteX1245" fmla="*/ 70150 w 246244"/>
                <a:gd name="connsiteY1245" fmla="*/ 178475 h 297325"/>
                <a:gd name="connsiteX1246" fmla="*/ 70150 w 246244"/>
                <a:gd name="connsiteY1246" fmla="*/ 178475 h 297325"/>
                <a:gd name="connsiteX1247" fmla="*/ 68263 w 246244"/>
                <a:gd name="connsiteY1247" fmla="*/ 175880 h 297325"/>
                <a:gd name="connsiteX1248" fmla="*/ 71094 w 246244"/>
                <a:gd name="connsiteY1248" fmla="*/ 177533 h 297325"/>
                <a:gd name="connsiteX1249" fmla="*/ 68732 w 246244"/>
                <a:gd name="connsiteY1249" fmla="*/ 175407 h 297325"/>
                <a:gd name="connsiteX1250" fmla="*/ 70858 w 246244"/>
                <a:gd name="connsiteY1250" fmla="*/ 175407 h 297325"/>
                <a:gd name="connsiteX1251" fmla="*/ 68732 w 246244"/>
                <a:gd name="connsiteY1251" fmla="*/ 173520 h 297325"/>
                <a:gd name="connsiteX1252" fmla="*/ 72509 w 246244"/>
                <a:gd name="connsiteY1252" fmla="*/ 175407 h 297325"/>
                <a:gd name="connsiteX1253" fmla="*/ 72509 w 246244"/>
                <a:gd name="connsiteY1253" fmla="*/ 175407 h 297325"/>
                <a:gd name="connsiteX1254" fmla="*/ 72509 w 246244"/>
                <a:gd name="connsiteY1254" fmla="*/ 175407 h 297325"/>
                <a:gd name="connsiteX1255" fmla="*/ 70858 w 246244"/>
                <a:gd name="connsiteY1255" fmla="*/ 175407 h 297325"/>
                <a:gd name="connsiteX1256" fmla="*/ 73454 w 246244"/>
                <a:gd name="connsiteY1256" fmla="*/ 175407 h 297325"/>
                <a:gd name="connsiteX1257" fmla="*/ 71331 w 246244"/>
                <a:gd name="connsiteY1257" fmla="*/ 173520 h 297325"/>
                <a:gd name="connsiteX1258" fmla="*/ 71331 w 246244"/>
                <a:gd name="connsiteY1258" fmla="*/ 173520 h 297325"/>
                <a:gd name="connsiteX1259" fmla="*/ 73690 w 246244"/>
                <a:gd name="connsiteY1259" fmla="*/ 174702 h 297325"/>
                <a:gd name="connsiteX1260" fmla="*/ 73690 w 246244"/>
                <a:gd name="connsiteY1260" fmla="*/ 174702 h 297325"/>
                <a:gd name="connsiteX1261" fmla="*/ 78408 w 246244"/>
                <a:gd name="connsiteY1261" fmla="*/ 172103 h 297325"/>
                <a:gd name="connsiteX1262" fmla="*/ 80767 w 246244"/>
                <a:gd name="connsiteY1262" fmla="*/ 174229 h 297325"/>
                <a:gd name="connsiteX1263" fmla="*/ 80767 w 246244"/>
                <a:gd name="connsiteY1263" fmla="*/ 174229 h 297325"/>
                <a:gd name="connsiteX1264" fmla="*/ 78408 w 246244"/>
                <a:gd name="connsiteY1264" fmla="*/ 172576 h 297325"/>
                <a:gd name="connsiteX1265" fmla="*/ 78408 w 246244"/>
                <a:gd name="connsiteY1265" fmla="*/ 169508 h 297325"/>
                <a:gd name="connsiteX1266" fmla="*/ 80531 w 246244"/>
                <a:gd name="connsiteY1266" fmla="*/ 171398 h 297325"/>
                <a:gd name="connsiteX1267" fmla="*/ 80531 w 246244"/>
                <a:gd name="connsiteY1267" fmla="*/ 171398 h 297325"/>
                <a:gd name="connsiteX1268" fmla="*/ 78881 w 246244"/>
                <a:gd name="connsiteY1268" fmla="*/ 171398 h 297325"/>
                <a:gd name="connsiteX1269" fmla="*/ 80531 w 246244"/>
                <a:gd name="connsiteY1269" fmla="*/ 171398 h 297325"/>
                <a:gd name="connsiteX1270" fmla="*/ 83366 w 246244"/>
                <a:gd name="connsiteY1270" fmla="*/ 171398 h 297325"/>
                <a:gd name="connsiteX1271" fmla="*/ 83366 w 246244"/>
                <a:gd name="connsiteY1271" fmla="*/ 171398 h 297325"/>
                <a:gd name="connsiteX1272" fmla="*/ 83366 w 246244"/>
                <a:gd name="connsiteY1272" fmla="*/ 168802 h 297325"/>
                <a:gd name="connsiteX1273" fmla="*/ 85488 w 246244"/>
                <a:gd name="connsiteY1273" fmla="*/ 168802 h 297325"/>
                <a:gd name="connsiteX1274" fmla="*/ 86903 w 246244"/>
                <a:gd name="connsiteY1274" fmla="*/ 168802 h 297325"/>
                <a:gd name="connsiteX1275" fmla="*/ 86903 w 246244"/>
                <a:gd name="connsiteY1275" fmla="*/ 168802 h 297325"/>
                <a:gd name="connsiteX1276" fmla="*/ 88556 w 246244"/>
                <a:gd name="connsiteY1276" fmla="*/ 168802 h 297325"/>
                <a:gd name="connsiteX1277" fmla="*/ 88556 w 246244"/>
                <a:gd name="connsiteY1277" fmla="*/ 168802 h 297325"/>
                <a:gd name="connsiteX1278" fmla="*/ 88556 w 246244"/>
                <a:gd name="connsiteY1278" fmla="*/ 168802 h 297325"/>
                <a:gd name="connsiteX1279" fmla="*/ 87139 w 246244"/>
                <a:gd name="connsiteY1279" fmla="*/ 167385 h 297325"/>
                <a:gd name="connsiteX1280" fmla="*/ 88556 w 246244"/>
                <a:gd name="connsiteY1280" fmla="*/ 167385 h 297325"/>
                <a:gd name="connsiteX1281" fmla="*/ 88556 w 246244"/>
                <a:gd name="connsiteY1281" fmla="*/ 167385 h 297325"/>
                <a:gd name="connsiteX1282" fmla="*/ 88556 w 246244"/>
                <a:gd name="connsiteY1282" fmla="*/ 169038 h 297325"/>
                <a:gd name="connsiteX1283" fmla="*/ 88556 w 246244"/>
                <a:gd name="connsiteY1283" fmla="*/ 169038 h 297325"/>
                <a:gd name="connsiteX1284" fmla="*/ 90207 w 246244"/>
                <a:gd name="connsiteY1284" fmla="*/ 170453 h 297325"/>
                <a:gd name="connsiteX1285" fmla="*/ 90207 w 246244"/>
                <a:gd name="connsiteY1285" fmla="*/ 170453 h 297325"/>
                <a:gd name="connsiteX1286" fmla="*/ 92330 w 246244"/>
                <a:gd name="connsiteY1286" fmla="*/ 170453 h 297325"/>
                <a:gd name="connsiteX1287" fmla="*/ 93983 w 246244"/>
                <a:gd name="connsiteY1287" fmla="*/ 172103 h 297325"/>
                <a:gd name="connsiteX1288" fmla="*/ 91624 w 246244"/>
                <a:gd name="connsiteY1288" fmla="*/ 170453 h 297325"/>
                <a:gd name="connsiteX1289" fmla="*/ 93038 w 246244"/>
                <a:gd name="connsiteY1289" fmla="*/ 171870 h 297325"/>
                <a:gd name="connsiteX1290" fmla="*/ 91624 w 246244"/>
                <a:gd name="connsiteY1290" fmla="*/ 171870 h 297325"/>
                <a:gd name="connsiteX1291" fmla="*/ 90443 w 246244"/>
                <a:gd name="connsiteY1291" fmla="*/ 170217 h 297325"/>
                <a:gd name="connsiteX1292" fmla="*/ 88556 w 246244"/>
                <a:gd name="connsiteY1292" fmla="*/ 168802 h 297325"/>
                <a:gd name="connsiteX1293" fmla="*/ 88556 w 246244"/>
                <a:gd name="connsiteY1293" fmla="*/ 168802 h 297325"/>
                <a:gd name="connsiteX1294" fmla="*/ 86197 w 246244"/>
                <a:gd name="connsiteY1294" fmla="*/ 168802 h 297325"/>
                <a:gd name="connsiteX1295" fmla="*/ 86197 w 246244"/>
                <a:gd name="connsiteY1295" fmla="*/ 168802 h 297325"/>
                <a:gd name="connsiteX1296" fmla="*/ 84544 w 246244"/>
                <a:gd name="connsiteY1296" fmla="*/ 170217 h 297325"/>
                <a:gd name="connsiteX1297" fmla="*/ 86197 w 246244"/>
                <a:gd name="connsiteY1297" fmla="*/ 171634 h 297325"/>
                <a:gd name="connsiteX1298" fmla="*/ 86197 w 246244"/>
                <a:gd name="connsiteY1298" fmla="*/ 169980 h 297325"/>
                <a:gd name="connsiteX1299" fmla="*/ 89498 w 246244"/>
                <a:gd name="connsiteY1299" fmla="*/ 173993 h 297325"/>
                <a:gd name="connsiteX1300" fmla="*/ 84071 w 246244"/>
                <a:gd name="connsiteY1300" fmla="*/ 170925 h 297325"/>
                <a:gd name="connsiteX1301" fmla="*/ 84071 w 246244"/>
                <a:gd name="connsiteY1301" fmla="*/ 172576 h 297325"/>
                <a:gd name="connsiteX1302" fmla="*/ 87139 w 246244"/>
                <a:gd name="connsiteY1302" fmla="*/ 172576 h 297325"/>
                <a:gd name="connsiteX1303" fmla="*/ 87139 w 246244"/>
                <a:gd name="connsiteY1303" fmla="*/ 172576 h 297325"/>
                <a:gd name="connsiteX1304" fmla="*/ 83835 w 246244"/>
                <a:gd name="connsiteY1304" fmla="*/ 170689 h 297325"/>
                <a:gd name="connsiteX1305" fmla="*/ 85252 w 246244"/>
                <a:gd name="connsiteY1305" fmla="*/ 172103 h 297325"/>
                <a:gd name="connsiteX1306" fmla="*/ 86667 w 246244"/>
                <a:gd name="connsiteY1306" fmla="*/ 172103 h 297325"/>
                <a:gd name="connsiteX1307" fmla="*/ 86667 w 246244"/>
                <a:gd name="connsiteY1307" fmla="*/ 175171 h 297325"/>
                <a:gd name="connsiteX1308" fmla="*/ 88320 w 246244"/>
                <a:gd name="connsiteY1308" fmla="*/ 175171 h 297325"/>
                <a:gd name="connsiteX1309" fmla="*/ 86430 w 246244"/>
                <a:gd name="connsiteY1309" fmla="*/ 175171 h 297325"/>
                <a:gd name="connsiteX1310" fmla="*/ 86430 w 246244"/>
                <a:gd name="connsiteY1310" fmla="*/ 173993 h 297325"/>
                <a:gd name="connsiteX1311" fmla="*/ 84544 w 246244"/>
                <a:gd name="connsiteY1311" fmla="*/ 173993 h 297325"/>
                <a:gd name="connsiteX1312" fmla="*/ 84544 w 246244"/>
                <a:gd name="connsiteY1312" fmla="*/ 173993 h 297325"/>
                <a:gd name="connsiteX1313" fmla="*/ 84544 w 246244"/>
                <a:gd name="connsiteY1313" fmla="*/ 173993 h 297325"/>
                <a:gd name="connsiteX1314" fmla="*/ 86197 w 246244"/>
                <a:gd name="connsiteY1314" fmla="*/ 173993 h 297325"/>
                <a:gd name="connsiteX1315" fmla="*/ 83366 w 246244"/>
                <a:gd name="connsiteY1315" fmla="*/ 173993 h 297325"/>
                <a:gd name="connsiteX1316" fmla="*/ 83366 w 246244"/>
                <a:gd name="connsiteY1316" fmla="*/ 175407 h 297325"/>
                <a:gd name="connsiteX1317" fmla="*/ 81712 w 246244"/>
                <a:gd name="connsiteY1317" fmla="*/ 175407 h 297325"/>
                <a:gd name="connsiteX1318" fmla="*/ 83129 w 246244"/>
                <a:gd name="connsiteY1318" fmla="*/ 176824 h 297325"/>
                <a:gd name="connsiteX1319" fmla="*/ 79589 w 246244"/>
                <a:gd name="connsiteY1319" fmla="*/ 174702 h 297325"/>
                <a:gd name="connsiteX1320" fmla="*/ 76994 w 246244"/>
                <a:gd name="connsiteY1320" fmla="*/ 174702 h 297325"/>
                <a:gd name="connsiteX1321" fmla="*/ 81003 w 246244"/>
                <a:gd name="connsiteY1321" fmla="*/ 177533 h 297325"/>
                <a:gd name="connsiteX1322" fmla="*/ 81003 w 246244"/>
                <a:gd name="connsiteY1322" fmla="*/ 175880 h 297325"/>
                <a:gd name="connsiteX1323" fmla="*/ 83599 w 246244"/>
                <a:gd name="connsiteY1323" fmla="*/ 178003 h 297325"/>
                <a:gd name="connsiteX1324" fmla="*/ 80531 w 246244"/>
                <a:gd name="connsiteY1324" fmla="*/ 178003 h 297325"/>
                <a:gd name="connsiteX1325" fmla="*/ 78644 w 246244"/>
                <a:gd name="connsiteY1325" fmla="*/ 176352 h 297325"/>
                <a:gd name="connsiteX1326" fmla="*/ 78644 w 246244"/>
                <a:gd name="connsiteY1326" fmla="*/ 176352 h 297325"/>
                <a:gd name="connsiteX1327" fmla="*/ 80062 w 246244"/>
                <a:gd name="connsiteY1327" fmla="*/ 176352 h 297325"/>
                <a:gd name="connsiteX1328" fmla="*/ 80062 w 246244"/>
                <a:gd name="connsiteY1328" fmla="*/ 176352 h 297325"/>
                <a:gd name="connsiteX1329" fmla="*/ 77936 w 246244"/>
                <a:gd name="connsiteY1329" fmla="*/ 176352 h 297325"/>
                <a:gd name="connsiteX1330" fmla="*/ 77936 w 246244"/>
                <a:gd name="connsiteY1330" fmla="*/ 176352 h 297325"/>
                <a:gd name="connsiteX1331" fmla="*/ 77936 w 246244"/>
                <a:gd name="connsiteY1331" fmla="*/ 178475 h 297325"/>
                <a:gd name="connsiteX1332" fmla="*/ 79353 w 246244"/>
                <a:gd name="connsiteY1332" fmla="*/ 178475 h 297325"/>
                <a:gd name="connsiteX1333" fmla="*/ 76285 w 246244"/>
                <a:gd name="connsiteY1333" fmla="*/ 178475 h 297325"/>
                <a:gd name="connsiteX1334" fmla="*/ 78172 w 246244"/>
                <a:gd name="connsiteY1334" fmla="*/ 180365 h 297325"/>
                <a:gd name="connsiteX1335" fmla="*/ 74632 w 246244"/>
                <a:gd name="connsiteY1335" fmla="*/ 178239 h 297325"/>
                <a:gd name="connsiteX1336" fmla="*/ 74632 w 246244"/>
                <a:gd name="connsiteY1336" fmla="*/ 178239 h 297325"/>
                <a:gd name="connsiteX1337" fmla="*/ 77700 w 246244"/>
                <a:gd name="connsiteY1337" fmla="*/ 181070 h 297325"/>
                <a:gd name="connsiteX1338" fmla="*/ 73454 w 246244"/>
                <a:gd name="connsiteY1338" fmla="*/ 178239 h 297325"/>
                <a:gd name="connsiteX1339" fmla="*/ 73454 w 246244"/>
                <a:gd name="connsiteY1339" fmla="*/ 180601 h 297325"/>
                <a:gd name="connsiteX1340" fmla="*/ 74868 w 246244"/>
                <a:gd name="connsiteY1340" fmla="*/ 182488 h 297325"/>
                <a:gd name="connsiteX1341" fmla="*/ 72745 w 246244"/>
                <a:gd name="connsiteY1341" fmla="*/ 182488 h 297325"/>
                <a:gd name="connsiteX1342" fmla="*/ 70150 w 246244"/>
                <a:gd name="connsiteY1342" fmla="*/ 180128 h 297325"/>
                <a:gd name="connsiteX1343" fmla="*/ 70150 w 246244"/>
                <a:gd name="connsiteY1343" fmla="*/ 180128 h 297325"/>
                <a:gd name="connsiteX1344" fmla="*/ 72509 w 246244"/>
                <a:gd name="connsiteY1344" fmla="*/ 182015 h 297325"/>
                <a:gd name="connsiteX1345" fmla="*/ 69205 w 246244"/>
                <a:gd name="connsiteY1345" fmla="*/ 182015 h 297325"/>
                <a:gd name="connsiteX1346" fmla="*/ 69205 w 246244"/>
                <a:gd name="connsiteY1346" fmla="*/ 182015 h 297325"/>
                <a:gd name="connsiteX1347" fmla="*/ 70622 w 246244"/>
                <a:gd name="connsiteY1347" fmla="*/ 182015 h 297325"/>
                <a:gd name="connsiteX1348" fmla="*/ 73454 w 246244"/>
                <a:gd name="connsiteY1348" fmla="*/ 183196 h 297325"/>
                <a:gd name="connsiteX1349" fmla="*/ 73454 w 246244"/>
                <a:gd name="connsiteY1349" fmla="*/ 183196 h 297325"/>
                <a:gd name="connsiteX1350" fmla="*/ 75340 w 246244"/>
                <a:gd name="connsiteY1350" fmla="*/ 184611 h 297325"/>
                <a:gd name="connsiteX1351" fmla="*/ 72273 w 246244"/>
                <a:gd name="connsiteY1351" fmla="*/ 184611 h 297325"/>
                <a:gd name="connsiteX1352" fmla="*/ 72273 w 246244"/>
                <a:gd name="connsiteY1352" fmla="*/ 184611 h 297325"/>
                <a:gd name="connsiteX1353" fmla="*/ 72273 w 246244"/>
                <a:gd name="connsiteY1353" fmla="*/ 186736 h 297325"/>
                <a:gd name="connsiteX1354" fmla="*/ 72273 w 246244"/>
                <a:gd name="connsiteY1354" fmla="*/ 186736 h 297325"/>
                <a:gd name="connsiteX1355" fmla="*/ 72273 w 246244"/>
                <a:gd name="connsiteY1355" fmla="*/ 186736 h 297325"/>
                <a:gd name="connsiteX1356" fmla="*/ 68263 w 246244"/>
                <a:gd name="connsiteY1356" fmla="*/ 186736 h 297325"/>
                <a:gd name="connsiteX1357" fmla="*/ 70858 w 246244"/>
                <a:gd name="connsiteY1357" fmla="*/ 190274 h 297325"/>
                <a:gd name="connsiteX1358" fmla="*/ 70858 w 246244"/>
                <a:gd name="connsiteY1358" fmla="*/ 191691 h 297325"/>
                <a:gd name="connsiteX1359" fmla="*/ 69441 w 246244"/>
                <a:gd name="connsiteY1359" fmla="*/ 191691 h 297325"/>
                <a:gd name="connsiteX1360" fmla="*/ 69441 w 246244"/>
                <a:gd name="connsiteY1360" fmla="*/ 193105 h 297325"/>
                <a:gd name="connsiteX1361" fmla="*/ 69441 w 246244"/>
                <a:gd name="connsiteY1361" fmla="*/ 194522 h 297325"/>
                <a:gd name="connsiteX1362" fmla="*/ 66846 w 246244"/>
                <a:gd name="connsiteY1362" fmla="*/ 193105 h 297325"/>
                <a:gd name="connsiteX1363" fmla="*/ 66846 w 246244"/>
                <a:gd name="connsiteY1363" fmla="*/ 195937 h 297325"/>
                <a:gd name="connsiteX1364" fmla="*/ 64959 w 246244"/>
                <a:gd name="connsiteY1364" fmla="*/ 194759 h 297325"/>
                <a:gd name="connsiteX1365" fmla="*/ 64959 w 246244"/>
                <a:gd name="connsiteY1365" fmla="*/ 194759 h 297325"/>
                <a:gd name="connsiteX1366" fmla="*/ 66846 w 246244"/>
                <a:gd name="connsiteY1366" fmla="*/ 197118 h 297325"/>
                <a:gd name="connsiteX1367" fmla="*/ 65668 w 246244"/>
                <a:gd name="connsiteY1367" fmla="*/ 195701 h 297325"/>
                <a:gd name="connsiteX1368" fmla="*/ 64250 w 246244"/>
                <a:gd name="connsiteY1368" fmla="*/ 195701 h 297325"/>
                <a:gd name="connsiteX1369" fmla="*/ 65668 w 246244"/>
                <a:gd name="connsiteY1369" fmla="*/ 197118 h 297325"/>
                <a:gd name="connsiteX1370" fmla="*/ 64014 w 246244"/>
                <a:gd name="connsiteY1370" fmla="*/ 195937 h 297325"/>
                <a:gd name="connsiteX1371" fmla="*/ 64014 w 246244"/>
                <a:gd name="connsiteY1371" fmla="*/ 197354 h 297325"/>
                <a:gd name="connsiteX1372" fmla="*/ 61891 w 246244"/>
                <a:gd name="connsiteY1372" fmla="*/ 197354 h 297325"/>
                <a:gd name="connsiteX1373" fmla="*/ 64014 w 246244"/>
                <a:gd name="connsiteY1373" fmla="*/ 199713 h 297325"/>
                <a:gd name="connsiteX1374" fmla="*/ 61891 w 246244"/>
                <a:gd name="connsiteY1374" fmla="*/ 199713 h 297325"/>
                <a:gd name="connsiteX1375" fmla="*/ 61891 w 246244"/>
                <a:gd name="connsiteY1375" fmla="*/ 199713 h 297325"/>
                <a:gd name="connsiteX1376" fmla="*/ 60238 w 246244"/>
                <a:gd name="connsiteY1376" fmla="*/ 199713 h 297325"/>
                <a:gd name="connsiteX1377" fmla="*/ 62364 w 246244"/>
                <a:gd name="connsiteY1377" fmla="*/ 202781 h 297325"/>
                <a:gd name="connsiteX1378" fmla="*/ 62364 w 246244"/>
                <a:gd name="connsiteY1378" fmla="*/ 204198 h 297325"/>
                <a:gd name="connsiteX1379" fmla="*/ 60002 w 246244"/>
                <a:gd name="connsiteY1379" fmla="*/ 201836 h 297325"/>
                <a:gd name="connsiteX1380" fmla="*/ 60002 w 246244"/>
                <a:gd name="connsiteY1380" fmla="*/ 201836 h 297325"/>
                <a:gd name="connsiteX1381" fmla="*/ 61655 w 246244"/>
                <a:gd name="connsiteY1381" fmla="*/ 205140 h 297325"/>
                <a:gd name="connsiteX1382" fmla="*/ 59768 w 246244"/>
                <a:gd name="connsiteY1382" fmla="*/ 203017 h 297325"/>
                <a:gd name="connsiteX1383" fmla="*/ 61183 w 246244"/>
                <a:gd name="connsiteY1383" fmla="*/ 204198 h 297325"/>
                <a:gd name="connsiteX1384" fmla="*/ 61183 w 246244"/>
                <a:gd name="connsiteY1384" fmla="*/ 202545 h 297325"/>
                <a:gd name="connsiteX1385" fmla="*/ 57406 w 246244"/>
                <a:gd name="connsiteY1385" fmla="*/ 202545 h 297325"/>
                <a:gd name="connsiteX1386" fmla="*/ 59768 w 246244"/>
                <a:gd name="connsiteY1386" fmla="*/ 204198 h 297325"/>
                <a:gd name="connsiteX1387" fmla="*/ 56700 w 246244"/>
                <a:gd name="connsiteY1387" fmla="*/ 205849 h 297325"/>
                <a:gd name="connsiteX1388" fmla="*/ 58587 w 246244"/>
                <a:gd name="connsiteY1388" fmla="*/ 207972 h 297325"/>
                <a:gd name="connsiteX1389" fmla="*/ 58587 w 246244"/>
                <a:gd name="connsiteY1389" fmla="*/ 209389 h 297325"/>
                <a:gd name="connsiteX1390" fmla="*/ 55992 w 246244"/>
                <a:gd name="connsiteY1390" fmla="*/ 207499 h 297325"/>
                <a:gd name="connsiteX1391" fmla="*/ 55992 w 246244"/>
                <a:gd name="connsiteY1391" fmla="*/ 207499 h 297325"/>
                <a:gd name="connsiteX1392" fmla="*/ 53633 w 246244"/>
                <a:gd name="connsiteY1392" fmla="*/ 205140 h 297325"/>
                <a:gd name="connsiteX1393" fmla="*/ 53633 w 246244"/>
                <a:gd name="connsiteY1393" fmla="*/ 207499 h 297325"/>
                <a:gd name="connsiteX1394" fmla="*/ 52215 w 246244"/>
                <a:gd name="connsiteY1394" fmla="*/ 207499 h 297325"/>
                <a:gd name="connsiteX1395" fmla="*/ 54575 w 246244"/>
                <a:gd name="connsiteY1395" fmla="*/ 209153 h 297325"/>
                <a:gd name="connsiteX1396" fmla="*/ 54575 w 246244"/>
                <a:gd name="connsiteY1396" fmla="*/ 209153 h 297325"/>
                <a:gd name="connsiteX1397" fmla="*/ 59532 w 246244"/>
                <a:gd name="connsiteY1397" fmla="*/ 209153 h 297325"/>
                <a:gd name="connsiteX1398" fmla="*/ 61655 w 246244"/>
                <a:gd name="connsiteY1398" fmla="*/ 210567 h 297325"/>
                <a:gd name="connsiteX1399" fmla="*/ 60238 w 246244"/>
                <a:gd name="connsiteY1399" fmla="*/ 209153 h 297325"/>
                <a:gd name="connsiteX1400" fmla="*/ 63778 w 246244"/>
                <a:gd name="connsiteY1400" fmla="*/ 212457 h 297325"/>
                <a:gd name="connsiteX1401" fmla="*/ 60946 w 246244"/>
                <a:gd name="connsiteY1401" fmla="*/ 212457 h 297325"/>
                <a:gd name="connsiteX1402" fmla="*/ 59296 w 246244"/>
                <a:gd name="connsiteY1402" fmla="*/ 212457 h 297325"/>
                <a:gd name="connsiteX1403" fmla="*/ 59296 w 246244"/>
                <a:gd name="connsiteY1403" fmla="*/ 212457 h 297325"/>
                <a:gd name="connsiteX1404" fmla="*/ 61183 w 246244"/>
                <a:gd name="connsiteY1404" fmla="*/ 213871 h 297325"/>
                <a:gd name="connsiteX1405" fmla="*/ 59532 w 246244"/>
                <a:gd name="connsiteY1405" fmla="*/ 213871 h 297325"/>
                <a:gd name="connsiteX1406" fmla="*/ 57170 w 246244"/>
                <a:gd name="connsiteY1406" fmla="*/ 213871 h 297325"/>
                <a:gd name="connsiteX1407" fmla="*/ 57170 w 246244"/>
                <a:gd name="connsiteY1407" fmla="*/ 215524 h 297325"/>
                <a:gd name="connsiteX1408" fmla="*/ 55283 w 246244"/>
                <a:gd name="connsiteY1408" fmla="*/ 213871 h 297325"/>
                <a:gd name="connsiteX1409" fmla="*/ 55283 w 246244"/>
                <a:gd name="connsiteY1409" fmla="*/ 213871 h 297325"/>
                <a:gd name="connsiteX1410" fmla="*/ 56700 w 246244"/>
                <a:gd name="connsiteY1410" fmla="*/ 215288 h 297325"/>
                <a:gd name="connsiteX1411" fmla="*/ 52688 w 246244"/>
                <a:gd name="connsiteY1411" fmla="*/ 215288 h 297325"/>
                <a:gd name="connsiteX1412" fmla="*/ 52688 w 246244"/>
                <a:gd name="connsiteY1412" fmla="*/ 216703 h 297325"/>
                <a:gd name="connsiteX1413" fmla="*/ 52688 w 246244"/>
                <a:gd name="connsiteY1413" fmla="*/ 215052 h 297325"/>
                <a:gd name="connsiteX1414" fmla="*/ 52688 w 246244"/>
                <a:gd name="connsiteY1414" fmla="*/ 215052 h 297325"/>
                <a:gd name="connsiteX1415" fmla="*/ 52688 w 246244"/>
                <a:gd name="connsiteY1415" fmla="*/ 215052 h 297325"/>
                <a:gd name="connsiteX1416" fmla="*/ 55283 w 246244"/>
                <a:gd name="connsiteY1416" fmla="*/ 217647 h 297325"/>
                <a:gd name="connsiteX1417" fmla="*/ 56700 w 246244"/>
                <a:gd name="connsiteY1417" fmla="*/ 217647 h 297325"/>
                <a:gd name="connsiteX1418" fmla="*/ 59060 w 246244"/>
                <a:gd name="connsiteY1418" fmla="*/ 219298 h 297325"/>
                <a:gd name="connsiteX1419" fmla="*/ 56464 w 246244"/>
                <a:gd name="connsiteY1419" fmla="*/ 216939 h 297325"/>
                <a:gd name="connsiteX1420" fmla="*/ 56464 w 246244"/>
                <a:gd name="connsiteY1420" fmla="*/ 215761 h 297325"/>
                <a:gd name="connsiteX1421" fmla="*/ 57879 w 246244"/>
                <a:gd name="connsiteY1421" fmla="*/ 215761 h 297325"/>
                <a:gd name="connsiteX1422" fmla="*/ 60474 w 246244"/>
                <a:gd name="connsiteY1422" fmla="*/ 218120 h 297325"/>
                <a:gd name="connsiteX1423" fmla="*/ 60474 w 246244"/>
                <a:gd name="connsiteY1423" fmla="*/ 218120 h 297325"/>
                <a:gd name="connsiteX1424" fmla="*/ 63069 w 246244"/>
                <a:gd name="connsiteY1424" fmla="*/ 218120 h 297325"/>
                <a:gd name="connsiteX1425" fmla="*/ 60946 w 246244"/>
                <a:gd name="connsiteY1425" fmla="*/ 215761 h 297325"/>
                <a:gd name="connsiteX1426" fmla="*/ 64487 w 246244"/>
                <a:gd name="connsiteY1426" fmla="*/ 217884 h 297325"/>
                <a:gd name="connsiteX1427" fmla="*/ 64487 w 246244"/>
                <a:gd name="connsiteY1427" fmla="*/ 217884 h 297325"/>
                <a:gd name="connsiteX1428" fmla="*/ 66846 w 246244"/>
                <a:gd name="connsiteY1428" fmla="*/ 219534 h 297325"/>
                <a:gd name="connsiteX1429" fmla="*/ 69677 w 246244"/>
                <a:gd name="connsiteY1429" fmla="*/ 219534 h 297325"/>
                <a:gd name="connsiteX1430" fmla="*/ 69677 w 246244"/>
                <a:gd name="connsiteY1430" fmla="*/ 217884 h 297325"/>
                <a:gd name="connsiteX1431" fmla="*/ 74398 w 246244"/>
                <a:gd name="connsiteY1431" fmla="*/ 217884 h 297325"/>
                <a:gd name="connsiteX1432" fmla="*/ 74398 w 246244"/>
                <a:gd name="connsiteY1432" fmla="*/ 217884 h 297325"/>
                <a:gd name="connsiteX1433" fmla="*/ 76758 w 246244"/>
                <a:gd name="connsiteY1433" fmla="*/ 217884 h 297325"/>
                <a:gd name="connsiteX1434" fmla="*/ 76758 w 246244"/>
                <a:gd name="connsiteY1434" fmla="*/ 219534 h 297325"/>
                <a:gd name="connsiteX1435" fmla="*/ 75104 w 246244"/>
                <a:gd name="connsiteY1435" fmla="*/ 219534 h 297325"/>
                <a:gd name="connsiteX1436" fmla="*/ 76521 w 246244"/>
                <a:gd name="connsiteY1436" fmla="*/ 219534 h 297325"/>
                <a:gd name="connsiteX1437" fmla="*/ 76521 w 246244"/>
                <a:gd name="connsiteY1437" fmla="*/ 219534 h 297325"/>
                <a:gd name="connsiteX1438" fmla="*/ 76521 w 246244"/>
                <a:gd name="connsiteY1438" fmla="*/ 219534 h 297325"/>
                <a:gd name="connsiteX1439" fmla="*/ 75104 w 246244"/>
                <a:gd name="connsiteY1439" fmla="*/ 219534 h 297325"/>
                <a:gd name="connsiteX1440" fmla="*/ 76521 w 246244"/>
                <a:gd name="connsiteY1440" fmla="*/ 219534 h 297325"/>
                <a:gd name="connsiteX1441" fmla="*/ 76521 w 246244"/>
                <a:gd name="connsiteY1441" fmla="*/ 222132 h 297325"/>
                <a:gd name="connsiteX1442" fmla="*/ 74162 w 246244"/>
                <a:gd name="connsiteY1442" fmla="*/ 220243 h 297325"/>
                <a:gd name="connsiteX1443" fmla="*/ 74162 w 246244"/>
                <a:gd name="connsiteY1443" fmla="*/ 220243 h 297325"/>
                <a:gd name="connsiteX1444" fmla="*/ 74162 w 246244"/>
                <a:gd name="connsiteY1444" fmla="*/ 222602 h 297325"/>
                <a:gd name="connsiteX1445" fmla="*/ 71800 w 246244"/>
                <a:gd name="connsiteY1445" fmla="*/ 222602 h 297325"/>
                <a:gd name="connsiteX1446" fmla="*/ 73690 w 246244"/>
                <a:gd name="connsiteY1446" fmla="*/ 222602 h 297325"/>
                <a:gd name="connsiteX1447" fmla="*/ 73690 w 246244"/>
                <a:gd name="connsiteY1447" fmla="*/ 222602 h 297325"/>
                <a:gd name="connsiteX1448" fmla="*/ 70858 w 246244"/>
                <a:gd name="connsiteY1448" fmla="*/ 220479 h 297325"/>
                <a:gd name="connsiteX1449" fmla="*/ 72509 w 246244"/>
                <a:gd name="connsiteY1449" fmla="*/ 222602 h 297325"/>
                <a:gd name="connsiteX1450" fmla="*/ 72509 w 246244"/>
                <a:gd name="connsiteY1450" fmla="*/ 222602 h 297325"/>
                <a:gd name="connsiteX1451" fmla="*/ 70386 w 246244"/>
                <a:gd name="connsiteY1451" fmla="*/ 222602 h 297325"/>
                <a:gd name="connsiteX1452" fmla="*/ 70386 w 246244"/>
                <a:gd name="connsiteY1452" fmla="*/ 224491 h 297325"/>
                <a:gd name="connsiteX1453" fmla="*/ 68732 w 246244"/>
                <a:gd name="connsiteY1453" fmla="*/ 222132 h 297325"/>
                <a:gd name="connsiteX1454" fmla="*/ 66137 w 246244"/>
                <a:gd name="connsiteY1454" fmla="*/ 222132 h 297325"/>
                <a:gd name="connsiteX1455" fmla="*/ 67554 w 246244"/>
                <a:gd name="connsiteY1455" fmla="*/ 223547 h 297325"/>
                <a:gd name="connsiteX1456" fmla="*/ 67554 w 246244"/>
                <a:gd name="connsiteY1456" fmla="*/ 223547 h 297325"/>
                <a:gd name="connsiteX1457" fmla="*/ 67554 w 246244"/>
                <a:gd name="connsiteY1457" fmla="*/ 225670 h 297325"/>
                <a:gd name="connsiteX1458" fmla="*/ 67554 w 246244"/>
                <a:gd name="connsiteY1458" fmla="*/ 228265 h 297325"/>
                <a:gd name="connsiteX1459" fmla="*/ 67554 w 246244"/>
                <a:gd name="connsiteY1459" fmla="*/ 228265 h 297325"/>
                <a:gd name="connsiteX1460" fmla="*/ 65668 w 246244"/>
                <a:gd name="connsiteY1460" fmla="*/ 226851 h 297325"/>
                <a:gd name="connsiteX1461" fmla="*/ 65668 w 246244"/>
                <a:gd name="connsiteY1461" fmla="*/ 226851 h 297325"/>
                <a:gd name="connsiteX1462" fmla="*/ 65668 w 246244"/>
                <a:gd name="connsiteY1462" fmla="*/ 225197 h 297325"/>
                <a:gd name="connsiteX1463" fmla="*/ 63305 w 246244"/>
                <a:gd name="connsiteY1463" fmla="*/ 226614 h 297325"/>
                <a:gd name="connsiteX1464" fmla="*/ 63305 w 246244"/>
                <a:gd name="connsiteY1464" fmla="*/ 228265 h 297325"/>
                <a:gd name="connsiteX1465" fmla="*/ 64959 w 246244"/>
                <a:gd name="connsiteY1465" fmla="*/ 228265 h 297325"/>
                <a:gd name="connsiteX1466" fmla="*/ 62127 w 246244"/>
                <a:gd name="connsiteY1466" fmla="*/ 228265 h 297325"/>
                <a:gd name="connsiteX1467" fmla="*/ 62127 w 246244"/>
                <a:gd name="connsiteY1467" fmla="*/ 228265 h 297325"/>
                <a:gd name="connsiteX1468" fmla="*/ 59532 w 246244"/>
                <a:gd name="connsiteY1468" fmla="*/ 228265 h 297325"/>
                <a:gd name="connsiteX1469" fmla="*/ 61419 w 246244"/>
                <a:gd name="connsiteY1469" fmla="*/ 228265 h 297325"/>
                <a:gd name="connsiteX1470" fmla="*/ 61419 w 246244"/>
                <a:gd name="connsiteY1470" fmla="*/ 229918 h 297325"/>
                <a:gd name="connsiteX1471" fmla="*/ 63069 w 246244"/>
                <a:gd name="connsiteY1471" fmla="*/ 229918 h 297325"/>
                <a:gd name="connsiteX1472" fmla="*/ 64487 w 246244"/>
                <a:gd name="connsiteY1472" fmla="*/ 229918 h 297325"/>
                <a:gd name="connsiteX1473" fmla="*/ 64487 w 246244"/>
                <a:gd name="connsiteY1473" fmla="*/ 229918 h 297325"/>
                <a:gd name="connsiteX1474" fmla="*/ 60710 w 246244"/>
                <a:gd name="connsiteY1474" fmla="*/ 228265 h 297325"/>
                <a:gd name="connsiteX1475" fmla="*/ 60710 w 246244"/>
                <a:gd name="connsiteY1475" fmla="*/ 228265 h 297325"/>
                <a:gd name="connsiteX1476" fmla="*/ 58587 w 246244"/>
                <a:gd name="connsiteY1476" fmla="*/ 228265 h 297325"/>
                <a:gd name="connsiteX1477" fmla="*/ 60002 w 246244"/>
                <a:gd name="connsiteY1477" fmla="*/ 230627 h 297325"/>
                <a:gd name="connsiteX1478" fmla="*/ 60002 w 246244"/>
                <a:gd name="connsiteY1478" fmla="*/ 230627 h 297325"/>
                <a:gd name="connsiteX1479" fmla="*/ 58351 w 246244"/>
                <a:gd name="connsiteY1479" fmla="*/ 230627 h 297325"/>
                <a:gd name="connsiteX1480" fmla="*/ 60238 w 246244"/>
                <a:gd name="connsiteY1480" fmla="*/ 232041 h 297325"/>
                <a:gd name="connsiteX1481" fmla="*/ 60238 w 246244"/>
                <a:gd name="connsiteY1481" fmla="*/ 233459 h 297325"/>
                <a:gd name="connsiteX1482" fmla="*/ 60238 w 246244"/>
                <a:gd name="connsiteY1482" fmla="*/ 233459 h 297325"/>
                <a:gd name="connsiteX1483" fmla="*/ 60238 w 246244"/>
                <a:gd name="connsiteY1483" fmla="*/ 233459 h 297325"/>
                <a:gd name="connsiteX1484" fmla="*/ 60238 w 246244"/>
                <a:gd name="connsiteY1484" fmla="*/ 235345 h 297325"/>
                <a:gd name="connsiteX1485" fmla="*/ 60238 w 246244"/>
                <a:gd name="connsiteY1485" fmla="*/ 235345 h 297325"/>
                <a:gd name="connsiteX1486" fmla="*/ 62364 w 246244"/>
                <a:gd name="connsiteY1486" fmla="*/ 236763 h 297325"/>
                <a:gd name="connsiteX1487" fmla="*/ 87611 w 246244"/>
                <a:gd name="connsiteY1487" fmla="*/ 285608 h 297325"/>
                <a:gd name="connsiteX1488" fmla="*/ 129852 w 246244"/>
                <a:gd name="connsiteY1488" fmla="*/ 274990 h 297325"/>
                <a:gd name="connsiteX1489" fmla="*/ 129852 w 246244"/>
                <a:gd name="connsiteY1489" fmla="*/ 274990 h 297325"/>
                <a:gd name="connsiteX1490" fmla="*/ 129143 w 246244"/>
                <a:gd name="connsiteY1490" fmla="*/ 275696 h 297325"/>
                <a:gd name="connsiteX1491" fmla="*/ 163122 w 246244"/>
                <a:gd name="connsiteY1491" fmla="*/ 263191 h 297325"/>
                <a:gd name="connsiteX1492" fmla="*/ 165011 w 246244"/>
                <a:gd name="connsiteY1492" fmla="*/ 265314 h 297325"/>
                <a:gd name="connsiteX1493" fmla="*/ 163594 w 246244"/>
                <a:gd name="connsiteY1493" fmla="*/ 265314 h 297325"/>
                <a:gd name="connsiteX1494" fmla="*/ 161235 w 246244"/>
                <a:gd name="connsiteY1494" fmla="*/ 262955 h 297325"/>
                <a:gd name="connsiteX1495" fmla="*/ 162652 w 246244"/>
                <a:gd name="connsiteY1495" fmla="*/ 262955 h 297325"/>
                <a:gd name="connsiteX1496" fmla="*/ 161235 w 246244"/>
                <a:gd name="connsiteY1496" fmla="*/ 262955 h 297325"/>
                <a:gd name="connsiteX1497" fmla="*/ 163122 w 246244"/>
                <a:gd name="connsiteY1497" fmla="*/ 263897 h 297325"/>
                <a:gd name="connsiteX1498" fmla="*/ 151795 w 246244"/>
                <a:gd name="connsiteY1498" fmla="*/ 37364 h 297325"/>
                <a:gd name="connsiteX1499" fmla="*/ 151795 w 246244"/>
                <a:gd name="connsiteY1499" fmla="*/ 37364 h 297325"/>
                <a:gd name="connsiteX1500" fmla="*/ 152740 w 246244"/>
                <a:gd name="connsiteY1500" fmla="*/ 38072 h 297325"/>
                <a:gd name="connsiteX1501" fmla="*/ 109558 w 246244"/>
                <a:gd name="connsiteY1501" fmla="*/ 23206 h 297325"/>
                <a:gd name="connsiteX1502" fmla="*/ 106254 w 246244"/>
                <a:gd name="connsiteY1502" fmla="*/ 21083 h 297325"/>
                <a:gd name="connsiteX1503" fmla="*/ 106254 w 246244"/>
                <a:gd name="connsiteY1503" fmla="*/ 21083 h 297325"/>
                <a:gd name="connsiteX1504" fmla="*/ 110264 w 246244"/>
                <a:gd name="connsiteY1504" fmla="*/ 21083 h 297325"/>
                <a:gd name="connsiteX1505" fmla="*/ 105782 w 246244"/>
                <a:gd name="connsiteY1505" fmla="*/ 19429 h 297325"/>
                <a:gd name="connsiteX1506" fmla="*/ 112390 w 246244"/>
                <a:gd name="connsiteY1506" fmla="*/ 21555 h 297325"/>
                <a:gd name="connsiteX1507" fmla="*/ 112390 w 246244"/>
                <a:gd name="connsiteY1507" fmla="*/ 23442 h 297325"/>
                <a:gd name="connsiteX1508" fmla="*/ 110028 w 246244"/>
                <a:gd name="connsiteY1508" fmla="*/ 23442 h 297325"/>
                <a:gd name="connsiteX1509" fmla="*/ 109558 w 246244"/>
                <a:gd name="connsiteY1509" fmla="*/ 23914 h 297325"/>
                <a:gd name="connsiteX1510" fmla="*/ 105073 w 246244"/>
                <a:gd name="connsiteY1510" fmla="*/ 76536 h 297325"/>
                <a:gd name="connsiteX1511" fmla="*/ 105073 w 246244"/>
                <a:gd name="connsiteY1511" fmla="*/ 76536 h 297325"/>
                <a:gd name="connsiteX1512" fmla="*/ 105546 w 246244"/>
                <a:gd name="connsiteY1512" fmla="*/ 77245 h 297325"/>
                <a:gd name="connsiteX1513" fmla="*/ 99646 w 246244"/>
                <a:gd name="connsiteY1513" fmla="*/ 101548 h 297325"/>
                <a:gd name="connsiteX1514" fmla="*/ 96815 w 246244"/>
                <a:gd name="connsiteY1514" fmla="*/ 101548 h 297325"/>
                <a:gd name="connsiteX1515" fmla="*/ 99646 w 246244"/>
                <a:gd name="connsiteY1515" fmla="*/ 102256 h 297325"/>
                <a:gd name="connsiteX1516" fmla="*/ 89265 w 246244"/>
                <a:gd name="connsiteY1516" fmla="*/ 117359 h 297325"/>
                <a:gd name="connsiteX1517" fmla="*/ 89265 w 246244"/>
                <a:gd name="connsiteY1517" fmla="*/ 117359 h 297325"/>
                <a:gd name="connsiteX1518" fmla="*/ 89265 w 246244"/>
                <a:gd name="connsiteY1518" fmla="*/ 118067 h 297325"/>
                <a:gd name="connsiteX1519" fmla="*/ 16347 w 246244"/>
                <a:gd name="connsiteY1519" fmla="*/ 193814 h 297325"/>
                <a:gd name="connsiteX1520" fmla="*/ 14460 w 246244"/>
                <a:gd name="connsiteY1520" fmla="*/ 193814 h 297325"/>
                <a:gd name="connsiteX1521" fmla="*/ 16347 w 246244"/>
                <a:gd name="connsiteY1521" fmla="*/ 194522 h 297325"/>
                <a:gd name="connsiteX1522" fmla="*/ 43012 w 246244"/>
                <a:gd name="connsiteY1522" fmla="*/ 204904 h 297325"/>
                <a:gd name="connsiteX1523" fmla="*/ 41125 w 246244"/>
                <a:gd name="connsiteY1523" fmla="*/ 204904 h 297325"/>
                <a:gd name="connsiteX1524" fmla="*/ 43012 w 246244"/>
                <a:gd name="connsiteY1524" fmla="*/ 205612 h 297325"/>
                <a:gd name="connsiteX1525" fmla="*/ 16583 w 246244"/>
                <a:gd name="connsiteY1525" fmla="*/ 219770 h 297325"/>
                <a:gd name="connsiteX1526" fmla="*/ 15169 w 246244"/>
                <a:gd name="connsiteY1526" fmla="*/ 218356 h 297325"/>
                <a:gd name="connsiteX1527" fmla="*/ 16583 w 246244"/>
                <a:gd name="connsiteY1527" fmla="*/ 218356 h 297325"/>
                <a:gd name="connsiteX1528" fmla="*/ 16583 w 246244"/>
                <a:gd name="connsiteY1528" fmla="*/ 220479 h 297325"/>
                <a:gd name="connsiteX1529" fmla="*/ 97287 w 246244"/>
                <a:gd name="connsiteY1529" fmla="*/ 231333 h 297325"/>
                <a:gd name="connsiteX1530" fmla="*/ 95634 w 246244"/>
                <a:gd name="connsiteY1530" fmla="*/ 231333 h 297325"/>
                <a:gd name="connsiteX1531" fmla="*/ 97287 w 246244"/>
                <a:gd name="connsiteY1531" fmla="*/ 232041 h 297325"/>
                <a:gd name="connsiteX1532" fmla="*/ 85016 w 246244"/>
                <a:gd name="connsiteY1532" fmla="*/ 242662 h 297325"/>
                <a:gd name="connsiteX1533" fmla="*/ 83366 w 246244"/>
                <a:gd name="connsiteY1533" fmla="*/ 242662 h 297325"/>
                <a:gd name="connsiteX1534" fmla="*/ 85016 w 246244"/>
                <a:gd name="connsiteY1534" fmla="*/ 243368 h 297325"/>
                <a:gd name="connsiteX1535" fmla="*/ 76285 w 246244"/>
                <a:gd name="connsiteY1535" fmla="*/ 246672 h 297325"/>
                <a:gd name="connsiteX1536" fmla="*/ 76285 w 246244"/>
                <a:gd name="connsiteY1536" fmla="*/ 248089 h 297325"/>
                <a:gd name="connsiteX1537" fmla="*/ 76285 w 246244"/>
                <a:gd name="connsiteY1537" fmla="*/ 247380 h 297325"/>
                <a:gd name="connsiteX1538" fmla="*/ 84544 w 246244"/>
                <a:gd name="connsiteY1538" fmla="*/ 279472 h 297325"/>
                <a:gd name="connsiteX1539" fmla="*/ 84544 w 246244"/>
                <a:gd name="connsiteY1539" fmla="*/ 279472 h 297325"/>
                <a:gd name="connsiteX1540" fmla="*/ 82893 w 246244"/>
                <a:gd name="connsiteY1540" fmla="*/ 279472 h 297325"/>
                <a:gd name="connsiteX1541" fmla="*/ 84544 w 246244"/>
                <a:gd name="connsiteY1541" fmla="*/ 280181 h 297325"/>
                <a:gd name="connsiteX1542" fmla="*/ 102478 w 246244"/>
                <a:gd name="connsiteY1542" fmla="*/ 277585 h 297325"/>
                <a:gd name="connsiteX1543" fmla="*/ 102478 w 246244"/>
                <a:gd name="connsiteY1543" fmla="*/ 277585 h 297325"/>
                <a:gd name="connsiteX1544" fmla="*/ 102478 w 246244"/>
                <a:gd name="connsiteY1544" fmla="*/ 278291 h 297325"/>
                <a:gd name="connsiteX1545" fmla="*/ 122535 w 246244"/>
                <a:gd name="connsiteY1545" fmla="*/ 277585 h 297325"/>
                <a:gd name="connsiteX1546" fmla="*/ 122535 w 246244"/>
                <a:gd name="connsiteY1546" fmla="*/ 277585 h 297325"/>
                <a:gd name="connsiteX1547" fmla="*/ 122535 w 246244"/>
                <a:gd name="connsiteY1547" fmla="*/ 277822 h 297325"/>
                <a:gd name="connsiteX1548" fmla="*/ 124894 w 246244"/>
                <a:gd name="connsiteY1548" fmla="*/ 276168 h 297325"/>
                <a:gd name="connsiteX1549" fmla="*/ 122771 w 246244"/>
                <a:gd name="connsiteY1549" fmla="*/ 276168 h 297325"/>
                <a:gd name="connsiteX1550" fmla="*/ 124894 w 246244"/>
                <a:gd name="connsiteY1550" fmla="*/ 276404 h 297325"/>
                <a:gd name="connsiteX1551" fmla="*/ 42776 w 246244"/>
                <a:gd name="connsiteY1551" fmla="*/ 237232 h 297325"/>
                <a:gd name="connsiteX1552" fmla="*/ 44193 w 246244"/>
                <a:gd name="connsiteY1552" fmla="*/ 237232 h 297325"/>
                <a:gd name="connsiteX1553" fmla="*/ 42776 w 246244"/>
                <a:gd name="connsiteY1553" fmla="*/ 238413 h 297325"/>
                <a:gd name="connsiteX1554" fmla="*/ 153685 w 246244"/>
                <a:gd name="connsiteY1554" fmla="*/ 287025 h 297325"/>
                <a:gd name="connsiteX1555" fmla="*/ 153685 w 246244"/>
                <a:gd name="connsiteY1555" fmla="*/ 287025 h 297325"/>
                <a:gd name="connsiteX1556" fmla="*/ 152740 w 246244"/>
                <a:gd name="connsiteY1556" fmla="*/ 287258 h 297325"/>
                <a:gd name="connsiteX1557" fmla="*/ 99410 w 246244"/>
                <a:gd name="connsiteY1557" fmla="*/ 263428 h 297325"/>
                <a:gd name="connsiteX1558" fmla="*/ 99410 w 246244"/>
                <a:gd name="connsiteY1558" fmla="*/ 263428 h 297325"/>
                <a:gd name="connsiteX1559" fmla="*/ 99410 w 246244"/>
                <a:gd name="connsiteY1559" fmla="*/ 262010 h 297325"/>
                <a:gd name="connsiteX1560" fmla="*/ 36877 w 246244"/>
                <a:gd name="connsiteY1560" fmla="*/ 233459 h 297325"/>
                <a:gd name="connsiteX1561" fmla="*/ 35226 w 246244"/>
                <a:gd name="connsiteY1561" fmla="*/ 233459 h 297325"/>
                <a:gd name="connsiteX1562" fmla="*/ 36877 w 246244"/>
                <a:gd name="connsiteY1562" fmla="*/ 232986 h 297325"/>
                <a:gd name="connsiteX1563" fmla="*/ 36877 w 246244"/>
                <a:gd name="connsiteY1563" fmla="*/ 233459 h 297325"/>
                <a:gd name="connsiteX1564" fmla="*/ 38294 w 246244"/>
                <a:gd name="connsiteY1564" fmla="*/ 233459 h 297325"/>
                <a:gd name="connsiteX1565" fmla="*/ 39944 w 246244"/>
                <a:gd name="connsiteY1565" fmla="*/ 234873 h 297325"/>
                <a:gd name="connsiteX1566" fmla="*/ 39944 w 246244"/>
                <a:gd name="connsiteY1566" fmla="*/ 234873 h 297325"/>
                <a:gd name="connsiteX1567" fmla="*/ 39944 w 246244"/>
                <a:gd name="connsiteY1567" fmla="*/ 234873 h 297325"/>
                <a:gd name="connsiteX1568" fmla="*/ 42304 w 246244"/>
                <a:gd name="connsiteY1568" fmla="*/ 235582 h 297325"/>
                <a:gd name="connsiteX1569" fmla="*/ 42304 w 246244"/>
                <a:gd name="connsiteY1569" fmla="*/ 235582 h 297325"/>
                <a:gd name="connsiteX1570" fmla="*/ 41834 w 246244"/>
                <a:gd name="connsiteY1570" fmla="*/ 233931 h 297325"/>
                <a:gd name="connsiteX1571" fmla="*/ 83599 w 246244"/>
                <a:gd name="connsiteY1571" fmla="*/ 253279 h 297325"/>
                <a:gd name="connsiteX1572" fmla="*/ 83599 w 246244"/>
                <a:gd name="connsiteY1572" fmla="*/ 253279 h 297325"/>
                <a:gd name="connsiteX1573" fmla="*/ 86430 w 246244"/>
                <a:gd name="connsiteY1573" fmla="*/ 256111 h 297325"/>
                <a:gd name="connsiteX1574" fmla="*/ 83129 w 246244"/>
                <a:gd name="connsiteY1574" fmla="*/ 251629 h 297325"/>
                <a:gd name="connsiteX1575" fmla="*/ 43248 w 246244"/>
                <a:gd name="connsiteY1575" fmla="*/ 233222 h 297325"/>
                <a:gd name="connsiteX1576" fmla="*/ 44429 w 246244"/>
                <a:gd name="connsiteY1576" fmla="*/ 233222 h 297325"/>
                <a:gd name="connsiteX1577" fmla="*/ 43248 w 246244"/>
                <a:gd name="connsiteY1577" fmla="*/ 233222 h 297325"/>
                <a:gd name="connsiteX1578" fmla="*/ 42776 w 246244"/>
                <a:gd name="connsiteY1578" fmla="*/ 231569 h 297325"/>
                <a:gd name="connsiteX1579" fmla="*/ 19651 w 246244"/>
                <a:gd name="connsiteY1579" fmla="*/ 221424 h 297325"/>
                <a:gd name="connsiteX1580" fmla="*/ 19651 w 246244"/>
                <a:gd name="connsiteY1580" fmla="*/ 221424 h 297325"/>
                <a:gd name="connsiteX1581" fmla="*/ 18942 w 246244"/>
                <a:gd name="connsiteY1581" fmla="*/ 219770 h 297325"/>
                <a:gd name="connsiteX1582" fmla="*/ 84544 w 246244"/>
                <a:gd name="connsiteY1582" fmla="*/ 251393 h 297325"/>
                <a:gd name="connsiteX1583" fmla="*/ 87139 w 246244"/>
                <a:gd name="connsiteY1583" fmla="*/ 251393 h 297325"/>
                <a:gd name="connsiteX1584" fmla="*/ 87139 w 246244"/>
                <a:gd name="connsiteY1584" fmla="*/ 249976 h 297325"/>
                <a:gd name="connsiteX1585" fmla="*/ 90207 w 246244"/>
                <a:gd name="connsiteY1585" fmla="*/ 254224 h 297325"/>
                <a:gd name="connsiteX1586" fmla="*/ 87848 w 246244"/>
                <a:gd name="connsiteY1586" fmla="*/ 254224 h 297325"/>
                <a:gd name="connsiteX1587" fmla="*/ 87848 w 246244"/>
                <a:gd name="connsiteY1587" fmla="*/ 254224 h 297325"/>
                <a:gd name="connsiteX1588" fmla="*/ 87848 w 246244"/>
                <a:gd name="connsiteY1588" fmla="*/ 254224 h 297325"/>
                <a:gd name="connsiteX1589" fmla="*/ 86667 w 246244"/>
                <a:gd name="connsiteY1589" fmla="*/ 254224 h 297325"/>
                <a:gd name="connsiteX1590" fmla="*/ 87848 w 246244"/>
                <a:gd name="connsiteY1590" fmla="*/ 254224 h 297325"/>
                <a:gd name="connsiteX1591" fmla="*/ 83835 w 246244"/>
                <a:gd name="connsiteY1591" fmla="*/ 249739 h 297325"/>
                <a:gd name="connsiteX1592" fmla="*/ 131738 w 246244"/>
                <a:gd name="connsiteY1592" fmla="*/ 274990 h 297325"/>
                <a:gd name="connsiteX1593" fmla="*/ 131738 w 246244"/>
                <a:gd name="connsiteY1593" fmla="*/ 276404 h 297325"/>
                <a:gd name="connsiteX1594" fmla="*/ 131266 w 246244"/>
                <a:gd name="connsiteY1594" fmla="*/ 272158 h 297325"/>
                <a:gd name="connsiteX1595" fmla="*/ 78408 w 246244"/>
                <a:gd name="connsiteY1595" fmla="*/ 251393 h 297325"/>
                <a:gd name="connsiteX1596" fmla="*/ 79825 w 246244"/>
                <a:gd name="connsiteY1596" fmla="*/ 251393 h 297325"/>
                <a:gd name="connsiteX1597" fmla="*/ 79825 w 246244"/>
                <a:gd name="connsiteY1597" fmla="*/ 251393 h 297325"/>
                <a:gd name="connsiteX1598" fmla="*/ 77936 w 246244"/>
                <a:gd name="connsiteY1598" fmla="*/ 247616 h 297325"/>
                <a:gd name="connsiteX1599" fmla="*/ 24606 w 246244"/>
                <a:gd name="connsiteY1599" fmla="*/ 223783 h 297325"/>
                <a:gd name="connsiteX1600" fmla="*/ 24606 w 246244"/>
                <a:gd name="connsiteY1600" fmla="*/ 223783 h 297325"/>
                <a:gd name="connsiteX1601" fmla="*/ 22010 w 246244"/>
                <a:gd name="connsiteY1601" fmla="*/ 222366 h 297325"/>
                <a:gd name="connsiteX1602" fmla="*/ 24136 w 246244"/>
                <a:gd name="connsiteY1602" fmla="*/ 220006 h 297325"/>
                <a:gd name="connsiteX1603" fmla="*/ 48203 w 246244"/>
                <a:gd name="connsiteY1603" fmla="*/ 234873 h 297325"/>
                <a:gd name="connsiteX1604" fmla="*/ 48203 w 246244"/>
                <a:gd name="connsiteY1604" fmla="*/ 234873 h 297325"/>
                <a:gd name="connsiteX1605" fmla="*/ 46552 w 246244"/>
                <a:gd name="connsiteY1605" fmla="*/ 231097 h 297325"/>
                <a:gd name="connsiteX1606" fmla="*/ 33103 w 246244"/>
                <a:gd name="connsiteY1606" fmla="*/ 227559 h 297325"/>
                <a:gd name="connsiteX1607" fmla="*/ 30977 w 246244"/>
                <a:gd name="connsiteY1607" fmla="*/ 224728 h 297325"/>
                <a:gd name="connsiteX1608" fmla="*/ 32867 w 246244"/>
                <a:gd name="connsiteY1608" fmla="*/ 226851 h 297325"/>
                <a:gd name="connsiteX1609" fmla="*/ 31450 w 246244"/>
                <a:gd name="connsiteY1609" fmla="*/ 223783 h 297325"/>
                <a:gd name="connsiteX1610" fmla="*/ 94928 w 246244"/>
                <a:gd name="connsiteY1610" fmla="*/ 253752 h 297325"/>
                <a:gd name="connsiteX1611" fmla="*/ 94928 w 246244"/>
                <a:gd name="connsiteY1611" fmla="*/ 253752 h 297325"/>
                <a:gd name="connsiteX1612" fmla="*/ 93511 w 246244"/>
                <a:gd name="connsiteY1612" fmla="*/ 253752 h 297325"/>
                <a:gd name="connsiteX1613" fmla="*/ 93511 w 246244"/>
                <a:gd name="connsiteY1613" fmla="*/ 255639 h 297325"/>
                <a:gd name="connsiteX1614" fmla="*/ 92096 w 246244"/>
                <a:gd name="connsiteY1614" fmla="*/ 255639 h 297325"/>
                <a:gd name="connsiteX1615" fmla="*/ 89734 w 246244"/>
                <a:gd name="connsiteY1615" fmla="*/ 253752 h 297325"/>
                <a:gd name="connsiteX1616" fmla="*/ 89734 w 246244"/>
                <a:gd name="connsiteY1616" fmla="*/ 253752 h 297325"/>
                <a:gd name="connsiteX1617" fmla="*/ 87375 w 246244"/>
                <a:gd name="connsiteY1617" fmla="*/ 249976 h 297325"/>
                <a:gd name="connsiteX1618" fmla="*/ 89498 w 246244"/>
                <a:gd name="connsiteY1618" fmla="*/ 249976 h 297325"/>
                <a:gd name="connsiteX1619" fmla="*/ 89498 w 246244"/>
                <a:gd name="connsiteY1619" fmla="*/ 248795 h 297325"/>
                <a:gd name="connsiteX1620" fmla="*/ 89498 w 246244"/>
                <a:gd name="connsiteY1620" fmla="*/ 251157 h 297325"/>
                <a:gd name="connsiteX1621" fmla="*/ 89498 w 246244"/>
                <a:gd name="connsiteY1621" fmla="*/ 251157 h 297325"/>
                <a:gd name="connsiteX1622" fmla="*/ 91624 w 246244"/>
                <a:gd name="connsiteY1622" fmla="*/ 251157 h 297325"/>
                <a:gd name="connsiteX1623" fmla="*/ 91624 w 246244"/>
                <a:gd name="connsiteY1623" fmla="*/ 249031 h 297325"/>
                <a:gd name="connsiteX1624" fmla="*/ 93275 w 246244"/>
                <a:gd name="connsiteY1624" fmla="*/ 249976 h 297325"/>
                <a:gd name="connsiteX1625" fmla="*/ 47733 w 246244"/>
                <a:gd name="connsiteY1625" fmla="*/ 233695 h 297325"/>
                <a:gd name="connsiteX1626" fmla="*/ 45608 w 246244"/>
                <a:gd name="connsiteY1626" fmla="*/ 232278 h 297325"/>
                <a:gd name="connsiteX1627" fmla="*/ 45608 w 246244"/>
                <a:gd name="connsiteY1627" fmla="*/ 232278 h 297325"/>
                <a:gd name="connsiteX1628" fmla="*/ 48439 w 246244"/>
                <a:gd name="connsiteY1628" fmla="*/ 234873 h 297325"/>
                <a:gd name="connsiteX1629" fmla="*/ 48439 w 246244"/>
                <a:gd name="connsiteY1629" fmla="*/ 234873 h 297325"/>
                <a:gd name="connsiteX1630" fmla="*/ 165720 w 246244"/>
                <a:gd name="connsiteY1630" fmla="*/ 285844 h 297325"/>
                <a:gd name="connsiteX1631" fmla="*/ 165720 w 246244"/>
                <a:gd name="connsiteY1631" fmla="*/ 287025 h 297325"/>
                <a:gd name="connsiteX1632" fmla="*/ 163122 w 246244"/>
                <a:gd name="connsiteY1632" fmla="*/ 282068 h 297325"/>
                <a:gd name="connsiteX1633" fmla="*/ 139997 w 246244"/>
                <a:gd name="connsiteY1633" fmla="*/ 273337 h 297325"/>
                <a:gd name="connsiteX1634" fmla="*/ 139997 w 246244"/>
                <a:gd name="connsiteY1634" fmla="*/ 273337 h 297325"/>
                <a:gd name="connsiteX1635" fmla="*/ 137401 w 246244"/>
                <a:gd name="connsiteY1635" fmla="*/ 269560 h 297325"/>
                <a:gd name="connsiteX1636" fmla="*/ 35698 w 246244"/>
                <a:gd name="connsiteY1636" fmla="*/ 226142 h 297325"/>
                <a:gd name="connsiteX1637" fmla="*/ 35698 w 246244"/>
                <a:gd name="connsiteY1637" fmla="*/ 226142 h 297325"/>
                <a:gd name="connsiteX1638" fmla="*/ 34281 w 246244"/>
                <a:gd name="connsiteY1638" fmla="*/ 226142 h 297325"/>
                <a:gd name="connsiteX1639" fmla="*/ 33103 w 246244"/>
                <a:gd name="connsiteY1639" fmla="*/ 221424 h 297325"/>
                <a:gd name="connsiteX1640" fmla="*/ 45371 w 246244"/>
                <a:gd name="connsiteY1640" fmla="*/ 229446 h 297325"/>
                <a:gd name="connsiteX1641" fmla="*/ 47025 w 246244"/>
                <a:gd name="connsiteY1641" fmla="*/ 229446 h 297325"/>
                <a:gd name="connsiteX1642" fmla="*/ 48439 w 246244"/>
                <a:gd name="connsiteY1642" fmla="*/ 231097 h 297325"/>
                <a:gd name="connsiteX1643" fmla="*/ 46316 w 246244"/>
                <a:gd name="connsiteY1643" fmla="*/ 231097 h 297325"/>
                <a:gd name="connsiteX1644" fmla="*/ 42776 w 246244"/>
                <a:gd name="connsiteY1644" fmla="*/ 224728 h 297325"/>
                <a:gd name="connsiteX1645" fmla="*/ 35226 w 246244"/>
                <a:gd name="connsiteY1645" fmla="*/ 225670 h 297325"/>
                <a:gd name="connsiteX1646" fmla="*/ 32395 w 246244"/>
                <a:gd name="connsiteY1646" fmla="*/ 223310 h 297325"/>
                <a:gd name="connsiteX1647" fmla="*/ 32395 w 246244"/>
                <a:gd name="connsiteY1647" fmla="*/ 223310 h 297325"/>
                <a:gd name="connsiteX1648" fmla="*/ 35698 w 246244"/>
                <a:gd name="connsiteY1648" fmla="*/ 225197 h 297325"/>
                <a:gd name="connsiteX1649" fmla="*/ 33573 w 246244"/>
                <a:gd name="connsiteY1649" fmla="*/ 225197 h 297325"/>
                <a:gd name="connsiteX1650" fmla="*/ 51271 w 246244"/>
                <a:gd name="connsiteY1650" fmla="*/ 232041 h 297325"/>
                <a:gd name="connsiteX1651" fmla="*/ 49384 w 246244"/>
                <a:gd name="connsiteY1651" fmla="*/ 232041 h 297325"/>
                <a:gd name="connsiteX1652" fmla="*/ 48675 w 246244"/>
                <a:gd name="connsiteY1652" fmla="*/ 227323 h 297325"/>
                <a:gd name="connsiteX1653" fmla="*/ 52452 w 246244"/>
                <a:gd name="connsiteY1653" fmla="*/ 232041 h 297325"/>
                <a:gd name="connsiteX1654" fmla="*/ 53869 w 246244"/>
                <a:gd name="connsiteY1654" fmla="*/ 232041 h 297325"/>
                <a:gd name="connsiteX1655" fmla="*/ 51743 w 246244"/>
                <a:gd name="connsiteY1655" fmla="*/ 230391 h 297325"/>
                <a:gd name="connsiteX1656" fmla="*/ 53160 w 246244"/>
                <a:gd name="connsiteY1656" fmla="*/ 230391 h 297325"/>
                <a:gd name="connsiteX1657" fmla="*/ 54811 w 246244"/>
                <a:gd name="connsiteY1657" fmla="*/ 231805 h 297325"/>
                <a:gd name="connsiteX1658" fmla="*/ 54811 w 246244"/>
                <a:gd name="connsiteY1658" fmla="*/ 231805 h 297325"/>
                <a:gd name="connsiteX1659" fmla="*/ 54811 w 246244"/>
                <a:gd name="connsiteY1659" fmla="*/ 231805 h 297325"/>
                <a:gd name="connsiteX1660" fmla="*/ 56464 w 246244"/>
                <a:gd name="connsiteY1660" fmla="*/ 233459 h 297325"/>
                <a:gd name="connsiteX1661" fmla="*/ 49856 w 246244"/>
                <a:gd name="connsiteY1661" fmla="*/ 227323 h 297325"/>
                <a:gd name="connsiteX1662" fmla="*/ 62833 w 246244"/>
                <a:gd name="connsiteY1662" fmla="*/ 236996 h 297325"/>
                <a:gd name="connsiteX1663" fmla="*/ 62833 w 246244"/>
                <a:gd name="connsiteY1663" fmla="*/ 236996 h 297325"/>
                <a:gd name="connsiteX1664" fmla="*/ 60238 w 246244"/>
                <a:gd name="connsiteY1664" fmla="*/ 232278 h 297325"/>
                <a:gd name="connsiteX1665" fmla="*/ 35935 w 246244"/>
                <a:gd name="connsiteY1665" fmla="*/ 224491 h 297325"/>
                <a:gd name="connsiteX1666" fmla="*/ 35935 w 246244"/>
                <a:gd name="connsiteY1666" fmla="*/ 224491 h 297325"/>
                <a:gd name="connsiteX1667" fmla="*/ 35935 w 246244"/>
                <a:gd name="connsiteY1667" fmla="*/ 225906 h 297325"/>
                <a:gd name="connsiteX1668" fmla="*/ 93983 w 246244"/>
                <a:gd name="connsiteY1668" fmla="*/ 250684 h 297325"/>
                <a:gd name="connsiteX1669" fmla="*/ 93983 w 246244"/>
                <a:gd name="connsiteY1669" fmla="*/ 250684 h 297325"/>
                <a:gd name="connsiteX1670" fmla="*/ 93983 w 246244"/>
                <a:gd name="connsiteY1670" fmla="*/ 250684 h 297325"/>
                <a:gd name="connsiteX1671" fmla="*/ 92802 w 246244"/>
                <a:gd name="connsiteY1671" fmla="*/ 250684 h 297325"/>
                <a:gd name="connsiteX1672" fmla="*/ 91388 w 246244"/>
                <a:gd name="connsiteY1672" fmla="*/ 245963 h 297325"/>
                <a:gd name="connsiteX1673" fmla="*/ 39944 w 246244"/>
                <a:gd name="connsiteY1673" fmla="*/ 225433 h 297325"/>
                <a:gd name="connsiteX1674" fmla="*/ 38294 w 246244"/>
                <a:gd name="connsiteY1674" fmla="*/ 225433 h 297325"/>
                <a:gd name="connsiteX1675" fmla="*/ 37349 w 246244"/>
                <a:gd name="connsiteY1675" fmla="*/ 220715 h 297325"/>
                <a:gd name="connsiteX1676" fmla="*/ 145424 w 246244"/>
                <a:gd name="connsiteY1676" fmla="*/ 272628 h 297325"/>
                <a:gd name="connsiteX1677" fmla="*/ 145424 w 246244"/>
                <a:gd name="connsiteY1677" fmla="*/ 272628 h 297325"/>
                <a:gd name="connsiteX1678" fmla="*/ 142828 w 246244"/>
                <a:gd name="connsiteY1678" fmla="*/ 267910 h 297325"/>
                <a:gd name="connsiteX1679" fmla="*/ 29327 w 246244"/>
                <a:gd name="connsiteY1679" fmla="*/ 219534 h 297325"/>
                <a:gd name="connsiteX1680" fmla="*/ 27204 w 246244"/>
                <a:gd name="connsiteY1680" fmla="*/ 217647 h 297325"/>
                <a:gd name="connsiteX1681" fmla="*/ 27204 w 246244"/>
                <a:gd name="connsiteY1681" fmla="*/ 217647 h 297325"/>
                <a:gd name="connsiteX1682" fmla="*/ 30035 w 246244"/>
                <a:gd name="connsiteY1682" fmla="*/ 219770 h 297325"/>
                <a:gd name="connsiteX1683" fmla="*/ 30035 w 246244"/>
                <a:gd name="connsiteY1683" fmla="*/ 217647 h 297325"/>
                <a:gd name="connsiteX1684" fmla="*/ 34045 w 246244"/>
                <a:gd name="connsiteY1684" fmla="*/ 219065 h 297325"/>
                <a:gd name="connsiteX1685" fmla="*/ 34045 w 246244"/>
                <a:gd name="connsiteY1685" fmla="*/ 219065 h 297325"/>
                <a:gd name="connsiteX1686" fmla="*/ 35698 w 246244"/>
                <a:gd name="connsiteY1686" fmla="*/ 219065 h 297325"/>
                <a:gd name="connsiteX1687" fmla="*/ 33809 w 246244"/>
                <a:gd name="connsiteY1687" fmla="*/ 219065 h 297325"/>
                <a:gd name="connsiteX1688" fmla="*/ 30505 w 246244"/>
                <a:gd name="connsiteY1688" fmla="*/ 219065 h 297325"/>
                <a:gd name="connsiteX1689" fmla="*/ 26731 w 246244"/>
                <a:gd name="connsiteY1689" fmla="*/ 214816 h 297325"/>
                <a:gd name="connsiteX1690" fmla="*/ 48203 w 246244"/>
                <a:gd name="connsiteY1690" fmla="*/ 228265 h 297325"/>
                <a:gd name="connsiteX1691" fmla="*/ 48203 w 246244"/>
                <a:gd name="connsiteY1691" fmla="*/ 230155 h 297325"/>
                <a:gd name="connsiteX1692" fmla="*/ 45608 w 246244"/>
                <a:gd name="connsiteY1692" fmla="*/ 223547 h 297325"/>
                <a:gd name="connsiteX1693" fmla="*/ 34045 w 246244"/>
                <a:gd name="connsiteY1693" fmla="*/ 221896 h 297325"/>
                <a:gd name="connsiteX1694" fmla="*/ 35462 w 246244"/>
                <a:gd name="connsiteY1694" fmla="*/ 221896 h 297325"/>
                <a:gd name="connsiteX1695" fmla="*/ 31450 w 246244"/>
                <a:gd name="connsiteY1695" fmla="*/ 217175 h 297325"/>
                <a:gd name="connsiteX1696" fmla="*/ 94928 w 246244"/>
                <a:gd name="connsiteY1696" fmla="*/ 249976 h 297325"/>
                <a:gd name="connsiteX1697" fmla="*/ 94928 w 246244"/>
                <a:gd name="connsiteY1697" fmla="*/ 249976 h 297325"/>
                <a:gd name="connsiteX1698" fmla="*/ 96815 w 246244"/>
                <a:gd name="connsiteY1698" fmla="*/ 249976 h 297325"/>
                <a:gd name="connsiteX1699" fmla="*/ 96815 w 246244"/>
                <a:gd name="connsiteY1699" fmla="*/ 248089 h 297325"/>
                <a:gd name="connsiteX1700" fmla="*/ 98701 w 246244"/>
                <a:gd name="connsiteY1700" fmla="*/ 249739 h 297325"/>
                <a:gd name="connsiteX1701" fmla="*/ 98701 w 246244"/>
                <a:gd name="connsiteY1701" fmla="*/ 249739 h 297325"/>
                <a:gd name="connsiteX1702" fmla="*/ 102005 w 246244"/>
                <a:gd name="connsiteY1702" fmla="*/ 252098 h 297325"/>
                <a:gd name="connsiteX1703" fmla="*/ 99646 w 246244"/>
                <a:gd name="connsiteY1703" fmla="*/ 252098 h 297325"/>
                <a:gd name="connsiteX1704" fmla="*/ 99646 w 246244"/>
                <a:gd name="connsiteY1704" fmla="*/ 250448 h 297325"/>
                <a:gd name="connsiteX1705" fmla="*/ 92330 w 246244"/>
                <a:gd name="connsiteY1705" fmla="*/ 245257 h 297325"/>
                <a:gd name="connsiteX1706" fmla="*/ 96579 w 246244"/>
                <a:gd name="connsiteY1706" fmla="*/ 249976 h 297325"/>
                <a:gd name="connsiteX1707" fmla="*/ 96579 w 246244"/>
                <a:gd name="connsiteY1707" fmla="*/ 249976 h 297325"/>
                <a:gd name="connsiteX1708" fmla="*/ 93983 w 246244"/>
                <a:gd name="connsiteY1708" fmla="*/ 246199 h 297325"/>
                <a:gd name="connsiteX1709" fmla="*/ 38294 w 246244"/>
                <a:gd name="connsiteY1709" fmla="*/ 221424 h 297325"/>
                <a:gd name="connsiteX1710" fmla="*/ 40417 w 246244"/>
                <a:gd name="connsiteY1710" fmla="*/ 222838 h 297325"/>
                <a:gd name="connsiteX1711" fmla="*/ 40417 w 246244"/>
                <a:gd name="connsiteY1711" fmla="*/ 222838 h 297325"/>
                <a:gd name="connsiteX1712" fmla="*/ 34754 w 246244"/>
                <a:gd name="connsiteY1712" fmla="*/ 217647 h 297325"/>
                <a:gd name="connsiteX1713" fmla="*/ 157695 w 246244"/>
                <a:gd name="connsiteY1713" fmla="*/ 275226 h 297325"/>
                <a:gd name="connsiteX1714" fmla="*/ 157695 w 246244"/>
                <a:gd name="connsiteY1714" fmla="*/ 275226 h 297325"/>
                <a:gd name="connsiteX1715" fmla="*/ 155099 w 246244"/>
                <a:gd name="connsiteY1715" fmla="*/ 271450 h 297325"/>
                <a:gd name="connsiteX1716" fmla="*/ 35226 w 246244"/>
                <a:gd name="connsiteY1716" fmla="*/ 219770 h 297325"/>
                <a:gd name="connsiteX1717" fmla="*/ 37113 w 246244"/>
                <a:gd name="connsiteY1717" fmla="*/ 219770 h 297325"/>
                <a:gd name="connsiteX1718" fmla="*/ 37113 w 246244"/>
                <a:gd name="connsiteY1718" fmla="*/ 219770 h 297325"/>
                <a:gd name="connsiteX1719" fmla="*/ 65901 w 246244"/>
                <a:gd name="connsiteY1719" fmla="*/ 233222 h 297325"/>
                <a:gd name="connsiteX1720" fmla="*/ 67790 w 246244"/>
                <a:gd name="connsiteY1720" fmla="*/ 234400 h 297325"/>
                <a:gd name="connsiteX1721" fmla="*/ 67790 w 246244"/>
                <a:gd name="connsiteY1721" fmla="*/ 234400 h 297325"/>
                <a:gd name="connsiteX1722" fmla="*/ 63305 w 246244"/>
                <a:gd name="connsiteY1722" fmla="*/ 229446 h 297325"/>
                <a:gd name="connsiteX1723" fmla="*/ 39472 w 246244"/>
                <a:gd name="connsiteY1723" fmla="*/ 221188 h 297325"/>
                <a:gd name="connsiteX1724" fmla="*/ 41125 w 246244"/>
                <a:gd name="connsiteY1724" fmla="*/ 221188 h 297325"/>
                <a:gd name="connsiteX1725" fmla="*/ 41125 w 246244"/>
                <a:gd name="connsiteY1725" fmla="*/ 222602 h 297325"/>
                <a:gd name="connsiteX1726" fmla="*/ 36877 w 246244"/>
                <a:gd name="connsiteY1726" fmla="*/ 217411 h 297325"/>
                <a:gd name="connsiteX1727" fmla="*/ 48203 w 246244"/>
                <a:gd name="connsiteY1727" fmla="*/ 225197 h 297325"/>
                <a:gd name="connsiteX1728" fmla="*/ 48203 w 246244"/>
                <a:gd name="connsiteY1728" fmla="*/ 225197 h 297325"/>
                <a:gd name="connsiteX1729" fmla="*/ 50801 w 246244"/>
                <a:gd name="connsiteY1729" fmla="*/ 226851 h 297325"/>
                <a:gd name="connsiteX1730" fmla="*/ 45608 w 246244"/>
                <a:gd name="connsiteY1730" fmla="*/ 221424 h 297325"/>
                <a:gd name="connsiteX1731" fmla="*/ 35462 w 246244"/>
                <a:gd name="connsiteY1731" fmla="*/ 218828 h 297325"/>
                <a:gd name="connsiteX1732" fmla="*/ 32631 w 246244"/>
                <a:gd name="connsiteY1732" fmla="*/ 216939 h 297325"/>
                <a:gd name="connsiteX1733" fmla="*/ 35226 w 246244"/>
                <a:gd name="connsiteY1733" fmla="*/ 218356 h 297325"/>
                <a:gd name="connsiteX1734" fmla="*/ 36640 w 246244"/>
                <a:gd name="connsiteY1734" fmla="*/ 219770 h 297325"/>
                <a:gd name="connsiteX1735" fmla="*/ 34754 w 246244"/>
                <a:gd name="connsiteY1735" fmla="*/ 219770 h 297325"/>
                <a:gd name="connsiteX1736" fmla="*/ 98938 w 246244"/>
                <a:gd name="connsiteY1736" fmla="*/ 247853 h 297325"/>
                <a:gd name="connsiteX1737" fmla="*/ 98938 w 246244"/>
                <a:gd name="connsiteY1737" fmla="*/ 247853 h 297325"/>
                <a:gd name="connsiteX1738" fmla="*/ 96342 w 246244"/>
                <a:gd name="connsiteY1738" fmla="*/ 244076 h 297325"/>
                <a:gd name="connsiteX1739" fmla="*/ 51743 w 246244"/>
                <a:gd name="connsiteY1739" fmla="*/ 224255 h 297325"/>
                <a:gd name="connsiteX1740" fmla="*/ 51743 w 246244"/>
                <a:gd name="connsiteY1740" fmla="*/ 224255 h 297325"/>
                <a:gd name="connsiteX1741" fmla="*/ 48203 w 246244"/>
                <a:gd name="connsiteY1741" fmla="*/ 220715 h 297325"/>
                <a:gd name="connsiteX1742" fmla="*/ 163358 w 246244"/>
                <a:gd name="connsiteY1742" fmla="*/ 273100 h 297325"/>
                <a:gd name="connsiteX1743" fmla="*/ 163358 w 246244"/>
                <a:gd name="connsiteY1743" fmla="*/ 273100 h 297325"/>
                <a:gd name="connsiteX1744" fmla="*/ 159821 w 246244"/>
                <a:gd name="connsiteY1744" fmla="*/ 269560 h 297325"/>
                <a:gd name="connsiteX1745" fmla="*/ 60474 w 246244"/>
                <a:gd name="connsiteY1745" fmla="*/ 227559 h 297325"/>
                <a:gd name="connsiteX1746" fmla="*/ 58587 w 246244"/>
                <a:gd name="connsiteY1746" fmla="*/ 227559 h 297325"/>
                <a:gd name="connsiteX1747" fmla="*/ 56934 w 246244"/>
                <a:gd name="connsiteY1747" fmla="*/ 224019 h 297325"/>
                <a:gd name="connsiteX1748" fmla="*/ 101297 w 246244"/>
                <a:gd name="connsiteY1748" fmla="*/ 246435 h 297325"/>
                <a:gd name="connsiteX1749" fmla="*/ 102950 w 246244"/>
                <a:gd name="connsiteY1749" fmla="*/ 246435 h 297325"/>
                <a:gd name="connsiteX1750" fmla="*/ 97760 w 246244"/>
                <a:gd name="connsiteY1750" fmla="*/ 242895 h 297325"/>
                <a:gd name="connsiteX1751" fmla="*/ 30505 w 246244"/>
                <a:gd name="connsiteY1751" fmla="*/ 210334 h 297325"/>
                <a:gd name="connsiteX1752" fmla="*/ 31922 w 246244"/>
                <a:gd name="connsiteY1752" fmla="*/ 210334 h 297325"/>
                <a:gd name="connsiteX1753" fmla="*/ 31922 w 246244"/>
                <a:gd name="connsiteY1753" fmla="*/ 210334 h 297325"/>
                <a:gd name="connsiteX1754" fmla="*/ 34517 w 246244"/>
                <a:gd name="connsiteY1754" fmla="*/ 210334 h 297325"/>
                <a:gd name="connsiteX1755" fmla="*/ 36640 w 246244"/>
                <a:gd name="connsiteY1755" fmla="*/ 211984 h 297325"/>
                <a:gd name="connsiteX1756" fmla="*/ 34754 w 246244"/>
                <a:gd name="connsiteY1756" fmla="*/ 211984 h 297325"/>
                <a:gd name="connsiteX1757" fmla="*/ 34754 w 246244"/>
                <a:gd name="connsiteY1757" fmla="*/ 211984 h 297325"/>
                <a:gd name="connsiteX1758" fmla="*/ 32158 w 246244"/>
                <a:gd name="connsiteY1758" fmla="*/ 211984 h 297325"/>
                <a:gd name="connsiteX1759" fmla="*/ 33809 w 246244"/>
                <a:gd name="connsiteY1759" fmla="*/ 211984 h 297325"/>
                <a:gd name="connsiteX1760" fmla="*/ 27910 w 246244"/>
                <a:gd name="connsiteY1760" fmla="*/ 207499 h 297325"/>
                <a:gd name="connsiteX1761" fmla="*/ 29563 w 246244"/>
                <a:gd name="connsiteY1761" fmla="*/ 207499 h 297325"/>
                <a:gd name="connsiteX1762" fmla="*/ 29563 w 246244"/>
                <a:gd name="connsiteY1762" fmla="*/ 207499 h 297325"/>
                <a:gd name="connsiteX1763" fmla="*/ 27673 w 246244"/>
                <a:gd name="connsiteY1763" fmla="*/ 207499 h 297325"/>
                <a:gd name="connsiteX1764" fmla="*/ 26259 w 246244"/>
                <a:gd name="connsiteY1764" fmla="*/ 206085 h 297325"/>
                <a:gd name="connsiteX1765" fmla="*/ 27673 w 246244"/>
                <a:gd name="connsiteY1765" fmla="*/ 206085 h 297325"/>
                <a:gd name="connsiteX1766" fmla="*/ 27673 w 246244"/>
                <a:gd name="connsiteY1766" fmla="*/ 206085 h 297325"/>
                <a:gd name="connsiteX1767" fmla="*/ 43721 w 246244"/>
                <a:gd name="connsiteY1767" fmla="*/ 217175 h 297325"/>
                <a:gd name="connsiteX1768" fmla="*/ 43721 w 246244"/>
                <a:gd name="connsiteY1768" fmla="*/ 215761 h 297325"/>
                <a:gd name="connsiteX1769" fmla="*/ 45844 w 246244"/>
                <a:gd name="connsiteY1769" fmla="*/ 215761 h 297325"/>
                <a:gd name="connsiteX1770" fmla="*/ 48203 w 246244"/>
                <a:gd name="connsiteY1770" fmla="*/ 215761 h 297325"/>
                <a:gd name="connsiteX1771" fmla="*/ 47025 w 246244"/>
                <a:gd name="connsiteY1771" fmla="*/ 215761 h 297325"/>
                <a:gd name="connsiteX1772" fmla="*/ 50801 w 246244"/>
                <a:gd name="connsiteY1772" fmla="*/ 220006 h 297325"/>
                <a:gd name="connsiteX1773" fmla="*/ 40181 w 246244"/>
                <a:gd name="connsiteY1773" fmla="*/ 214816 h 297325"/>
                <a:gd name="connsiteX1774" fmla="*/ 163594 w 246244"/>
                <a:gd name="connsiteY1774" fmla="*/ 269327 h 297325"/>
                <a:gd name="connsiteX1775" fmla="*/ 165956 w 246244"/>
                <a:gd name="connsiteY1775" fmla="*/ 271214 h 297325"/>
                <a:gd name="connsiteX1776" fmla="*/ 163122 w 246244"/>
                <a:gd name="connsiteY1776" fmla="*/ 268618 h 297325"/>
                <a:gd name="connsiteX1777" fmla="*/ 164539 w 246244"/>
                <a:gd name="connsiteY1777" fmla="*/ 268618 h 297325"/>
                <a:gd name="connsiteX1778" fmla="*/ 169257 w 246244"/>
                <a:gd name="connsiteY1778" fmla="*/ 272864 h 297325"/>
                <a:gd name="connsiteX1779" fmla="*/ 164775 w 246244"/>
                <a:gd name="connsiteY1779" fmla="*/ 272864 h 297325"/>
                <a:gd name="connsiteX1780" fmla="*/ 160057 w 246244"/>
                <a:gd name="connsiteY1780" fmla="*/ 265787 h 297325"/>
                <a:gd name="connsiteX1781" fmla="*/ 102950 w 246244"/>
                <a:gd name="connsiteY1781" fmla="*/ 245730 h 297325"/>
                <a:gd name="connsiteX1782" fmla="*/ 102950 w 246244"/>
                <a:gd name="connsiteY1782" fmla="*/ 245730 h 297325"/>
                <a:gd name="connsiteX1783" fmla="*/ 98938 w 246244"/>
                <a:gd name="connsiteY1783" fmla="*/ 245493 h 297325"/>
                <a:gd name="connsiteX1784" fmla="*/ 99410 w 246244"/>
                <a:gd name="connsiteY1784" fmla="*/ 241481 h 297325"/>
                <a:gd name="connsiteX1785" fmla="*/ 25314 w 246244"/>
                <a:gd name="connsiteY1785" fmla="*/ 209625 h 297325"/>
                <a:gd name="connsiteX1786" fmla="*/ 27437 w 246244"/>
                <a:gd name="connsiteY1786" fmla="*/ 211039 h 297325"/>
                <a:gd name="connsiteX1787" fmla="*/ 21774 w 246244"/>
                <a:gd name="connsiteY1787" fmla="*/ 205376 h 297325"/>
                <a:gd name="connsiteX1788" fmla="*/ 48911 w 246244"/>
                <a:gd name="connsiteY1788" fmla="*/ 220006 h 297325"/>
                <a:gd name="connsiteX1789" fmla="*/ 51034 w 246244"/>
                <a:gd name="connsiteY1789" fmla="*/ 222366 h 297325"/>
                <a:gd name="connsiteX1790" fmla="*/ 51034 w 246244"/>
                <a:gd name="connsiteY1790" fmla="*/ 222366 h 297325"/>
                <a:gd name="connsiteX1791" fmla="*/ 45608 w 246244"/>
                <a:gd name="connsiteY1791" fmla="*/ 214816 h 297325"/>
                <a:gd name="connsiteX1792" fmla="*/ 103895 w 246244"/>
                <a:gd name="connsiteY1792" fmla="*/ 245730 h 297325"/>
                <a:gd name="connsiteX1793" fmla="*/ 105782 w 246244"/>
                <a:gd name="connsiteY1793" fmla="*/ 245730 h 297325"/>
                <a:gd name="connsiteX1794" fmla="*/ 105782 w 246244"/>
                <a:gd name="connsiteY1794" fmla="*/ 245730 h 297325"/>
                <a:gd name="connsiteX1795" fmla="*/ 72273 w 246244"/>
                <a:gd name="connsiteY1795" fmla="*/ 230391 h 297325"/>
                <a:gd name="connsiteX1796" fmla="*/ 72273 w 246244"/>
                <a:gd name="connsiteY1796" fmla="*/ 232041 h 297325"/>
                <a:gd name="connsiteX1797" fmla="*/ 68969 w 246244"/>
                <a:gd name="connsiteY1797" fmla="*/ 226142 h 297325"/>
                <a:gd name="connsiteX1798" fmla="*/ 33336 w 246244"/>
                <a:gd name="connsiteY1798" fmla="*/ 212693 h 297325"/>
                <a:gd name="connsiteX1799" fmla="*/ 35935 w 246244"/>
                <a:gd name="connsiteY1799" fmla="*/ 214107 h 297325"/>
                <a:gd name="connsiteX1800" fmla="*/ 30035 w 246244"/>
                <a:gd name="connsiteY1800" fmla="*/ 208680 h 297325"/>
                <a:gd name="connsiteX1801" fmla="*/ 30035 w 246244"/>
                <a:gd name="connsiteY1801" fmla="*/ 208444 h 297325"/>
                <a:gd name="connsiteX1802" fmla="*/ 102242 w 246244"/>
                <a:gd name="connsiteY1802" fmla="*/ 243840 h 297325"/>
                <a:gd name="connsiteX1803" fmla="*/ 102242 w 246244"/>
                <a:gd name="connsiteY1803" fmla="*/ 243840 h 297325"/>
                <a:gd name="connsiteX1804" fmla="*/ 102242 w 246244"/>
                <a:gd name="connsiteY1804" fmla="*/ 243840 h 297325"/>
                <a:gd name="connsiteX1805" fmla="*/ 102242 w 246244"/>
                <a:gd name="connsiteY1805" fmla="*/ 243840 h 297325"/>
                <a:gd name="connsiteX1806" fmla="*/ 98938 w 246244"/>
                <a:gd name="connsiteY1806" fmla="*/ 239594 h 297325"/>
                <a:gd name="connsiteX1807" fmla="*/ 95634 w 246244"/>
                <a:gd name="connsiteY1807" fmla="*/ 239594 h 297325"/>
                <a:gd name="connsiteX1808" fmla="*/ 95634 w 246244"/>
                <a:gd name="connsiteY1808" fmla="*/ 239594 h 297325"/>
                <a:gd name="connsiteX1809" fmla="*/ 92330 w 246244"/>
                <a:gd name="connsiteY1809" fmla="*/ 235345 h 297325"/>
                <a:gd name="connsiteX1810" fmla="*/ 11156 w 246244"/>
                <a:gd name="connsiteY1810" fmla="*/ 199477 h 297325"/>
                <a:gd name="connsiteX1811" fmla="*/ 11156 w 246244"/>
                <a:gd name="connsiteY1811" fmla="*/ 199477 h 297325"/>
                <a:gd name="connsiteX1812" fmla="*/ 13516 w 246244"/>
                <a:gd name="connsiteY1812" fmla="*/ 201130 h 297325"/>
                <a:gd name="connsiteX1813" fmla="*/ 13516 w 246244"/>
                <a:gd name="connsiteY1813" fmla="*/ 201130 h 297325"/>
                <a:gd name="connsiteX1814" fmla="*/ 169966 w 246244"/>
                <a:gd name="connsiteY1814" fmla="*/ 266729 h 297325"/>
                <a:gd name="connsiteX1815" fmla="*/ 169966 w 246244"/>
                <a:gd name="connsiteY1815" fmla="*/ 266729 h 297325"/>
                <a:gd name="connsiteX1816" fmla="*/ 166662 w 246244"/>
                <a:gd name="connsiteY1816" fmla="*/ 262010 h 297325"/>
                <a:gd name="connsiteX1817" fmla="*/ 76758 w 246244"/>
                <a:gd name="connsiteY1817" fmla="*/ 227323 h 297325"/>
                <a:gd name="connsiteX1818" fmla="*/ 76758 w 246244"/>
                <a:gd name="connsiteY1818" fmla="*/ 227323 h 297325"/>
                <a:gd name="connsiteX1819" fmla="*/ 73454 w 246244"/>
                <a:gd name="connsiteY1819" fmla="*/ 223074 h 297325"/>
                <a:gd name="connsiteX1820" fmla="*/ 111917 w 246244"/>
                <a:gd name="connsiteY1820" fmla="*/ 242662 h 297325"/>
                <a:gd name="connsiteX1821" fmla="*/ 111917 w 246244"/>
                <a:gd name="connsiteY1821" fmla="*/ 242662 h 297325"/>
                <a:gd name="connsiteX1822" fmla="*/ 108613 w 246244"/>
                <a:gd name="connsiteY1822" fmla="*/ 238413 h 297325"/>
                <a:gd name="connsiteX1823" fmla="*/ 79589 w 246244"/>
                <a:gd name="connsiteY1823" fmla="*/ 227559 h 297325"/>
                <a:gd name="connsiteX1824" fmla="*/ 81476 w 246244"/>
                <a:gd name="connsiteY1824" fmla="*/ 227559 h 297325"/>
                <a:gd name="connsiteX1825" fmla="*/ 81476 w 246244"/>
                <a:gd name="connsiteY1825" fmla="*/ 227559 h 297325"/>
                <a:gd name="connsiteX1826" fmla="*/ 175393 w 246244"/>
                <a:gd name="connsiteY1826" fmla="*/ 264370 h 297325"/>
                <a:gd name="connsiteX1827" fmla="*/ 173978 w 246244"/>
                <a:gd name="connsiteY1827" fmla="*/ 264370 h 297325"/>
                <a:gd name="connsiteX1828" fmla="*/ 172089 w 246244"/>
                <a:gd name="connsiteY1828" fmla="*/ 260124 h 297325"/>
                <a:gd name="connsiteX1829" fmla="*/ 22246 w 246244"/>
                <a:gd name="connsiteY1829" fmla="*/ 199241 h 297325"/>
                <a:gd name="connsiteX1830" fmla="*/ 19651 w 246244"/>
                <a:gd name="connsiteY1830" fmla="*/ 198063 h 297325"/>
                <a:gd name="connsiteX1831" fmla="*/ 18942 w 246244"/>
                <a:gd name="connsiteY1831" fmla="*/ 194995 h 297325"/>
                <a:gd name="connsiteX1832" fmla="*/ 45844 w 246244"/>
                <a:gd name="connsiteY1832" fmla="*/ 208208 h 297325"/>
                <a:gd name="connsiteX1833" fmla="*/ 48439 w 246244"/>
                <a:gd name="connsiteY1833" fmla="*/ 208208 h 297325"/>
                <a:gd name="connsiteX1834" fmla="*/ 48439 w 246244"/>
                <a:gd name="connsiteY1834" fmla="*/ 209861 h 297325"/>
                <a:gd name="connsiteX1835" fmla="*/ 46552 w 246244"/>
                <a:gd name="connsiteY1835" fmla="*/ 209861 h 297325"/>
                <a:gd name="connsiteX1836" fmla="*/ 42540 w 246244"/>
                <a:gd name="connsiteY1836" fmla="*/ 203962 h 297325"/>
                <a:gd name="connsiteX1837" fmla="*/ 102005 w 246244"/>
                <a:gd name="connsiteY1837" fmla="*/ 231805 h 297325"/>
                <a:gd name="connsiteX1838" fmla="*/ 105073 w 246244"/>
                <a:gd name="connsiteY1838" fmla="*/ 233695 h 297325"/>
                <a:gd name="connsiteX1839" fmla="*/ 102950 w 246244"/>
                <a:gd name="connsiteY1839" fmla="*/ 233695 h 297325"/>
                <a:gd name="connsiteX1840" fmla="*/ 98701 w 246244"/>
                <a:gd name="connsiteY1840" fmla="*/ 228501 h 297325"/>
                <a:gd name="connsiteX1841" fmla="*/ 29091 w 246244"/>
                <a:gd name="connsiteY1841" fmla="*/ 196645 h 297325"/>
                <a:gd name="connsiteX1842" fmla="*/ 29091 w 246244"/>
                <a:gd name="connsiteY1842" fmla="*/ 198299 h 297325"/>
                <a:gd name="connsiteX1843" fmla="*/ 25787 w 246244"/>
                <a:gd name="connsiteY1843" fmla="*/ 193341 h 297325"/>
                <a:gd name="connsiteX1844" fmla="*/ 65195 w 246244"/>
                <a:gd name="connsiteY1844" fmla="*/ 213635 h 297325"/>
                <a:gd name="connsiteX1845" fmla="*/ 65195 w 246244"/>
                <a:gd name="connsiteY1845" fmla="*/ 213635 h 297325"/>
                <a:gd name="connsiteX1846" fmla="*/ 61891 w 246244"/>
                <a:gd name="connsiteY1846" fmla="*/ 210334 h 297325"/>
                <a:gd name="connsiteX1847" fmla="*/ 50565 w 246244"/>
                <a:gd name="connsiteY1847" fmla="*/ 206321 h 297325"/>
                <a:gd name="connsiteX1848" fmla="*/ 50565 w 246244"/>
                <a:gd name="connsiteY1848" fmla="*/ 206321 h 297325"/>
                <a:gd name="connsiteX1849" fmla="*/ 47261 w 246244"/>
                <a:gd name="connsiteY1849" fmla="*/ 203017 h 297325"/>
                <a:gd name="connsiteX1850" fmla="*/ 58351 w 246244"/>
                <a:gd name="connsiteY1850" fmla="*/ 209153 h 297325"/>
                <a:gd name="connsiteX1851" fmla="*/ 58351 w 246244"/>
                <a:gd name="connsiteY1851" fmla="*/ 209153 h 297325"/>
                <a:gd name="connsiteX1852" fmla="*/ 58351 w 246244"/>
                <a:gd name="connsiteY1852" fmla="*/ 211039 h 297325"/>
                <a:gd name="connsiteX1853" fmla="*/ 58351 w 246244"/>
                <a:gd name="connsiteY1853" fmla="*/ 211039 h 297325"/>
                <a:gd name="connsiteX1854" fmla="*/ 88084 w 246244"/>
                <a:gd name="connsiteY1854" fmla="*/ 221188 h 297325"/>
                <a:gd name="connsiteX1855" fmla="*/ 88084 w 246244"/>
                <a:gd name="connsiteY1855" fmla="*/ 222602 h 297325"/>
                <a:gd name="connsiteX1856" fmla="*/ 84780 w 246244"/>
                <a:gd name="connsiteY1856" fmla="*/ 217884 h 297325"/>
                <a:gd name="connsiteX1857" fmla="*/ 27437 w 246244"/>
                <a:gd name="connsiteY1857" fmla="*/ 193341 h 297325"/>
                <a:gd name="connsiteX1858" fmla="*/ 27437 w 246244"/>
                <a:gd name="connsiteY1858" fmla="*/ 193341 h 297325"/>
                <a:gd name="connsiteX1859" fmla="*/ 24136 w 246244"/>
                <a:gd name="connsiteY1859" fmla="*/ 190982 h 297325"/>
                <a:gd name="connsiteX1860" fmla="*/ 27437 w 246244"/>
                <a:gd name="connsiteY1860" fmla="*/ 194995 h 297325"/>
                <a:gd name="connsiteX1861" fmla="*/ 24842 w 246244"/>
                <a:gd name="connsiteY1861" fmla="*/ 194995 h 297325"/>
                <a:gd name="connsiteX1862" fmla="*/ 24842 w 246244"/>
                <a:gd name="connsiteY1862" fmla="*/ 193105 h 297325"/>
                <a:gd name="connsiteX1863" fmla="*/ 24606 w 246244"/>
                <a:gd name="connsiteY1863" fmla="*/ 191218 h 297325"/>
                <a:gd name="connsiteX1864" fmla="*/ 30035 w 246244"/>
                <a:gd name="connsiteY1864" fmla="*/ 194995 h 297325"/>
                <a:gd name="connsiteX1865" fmla="*/ 28146 w 246244"/>
                <a:gd name="connsiteY1865" fmla="*/ 194995 h 297325"/>
                <a:gd name="connsiteX1866" fmla="*/ 29799 w 246244"/>
                <a:gd name="connsiteY1866" fmla="*/ 194995 h 297325"/>
                <a:gd name="connsiteX1867" fmla="*/ 31686 w 246244"/>
                <a:gd name="connsiteY1867" fmla="*/ 194995 h 297325"/>
                <a:gd name="connsiteX1868" fmla="*/ 31686 w 246244"/>
                <a:gd name="connsiteY1868" fmla="*/ 194995 h 297325"/>
                <a:gd name="connsiteX1869" fmla="*/ 27204 w 246244"/>
                <a:gd name="connsiteY1869" fmla="*/ 191218 h 297325"/>
                <a:gd name="connsiteX1870" fmla="*/ 53633 w 246244"/>
                <a:gd name="connsiteY1870" fmla="*/ 205140 h 297325"/>
                <a:gd name="connsiteX1871" fmla="*/ 53633 w 246244"/>
                <a:gd name="connsiteY1871" fmla="*/ 205140 h 297325"/>
                <a:gd name="connsiteX1872" fmla="*/ 51034 w 246244"/>
                <a:gd name="connsiteY1872" fmla="*/ 202072 h 297325"/>
                <a:gd name="connsiteX1873" fmla="*/ 53633 w 246244"/>
                <a:gd name="connsiteY1873" fmla="*/ 205140 h 297325"/>
                <a:gd name="connsiteX1874" fmla="*/ 51271 w 246244"/>
                <a:gd name="connsiteY1874" fmla="*/ 203490 h 297325"/>
                <a:gd name="connsiteX1875" fmla="*/ 50329 w 246244"/>
                <a:gd name="connsiteY1875" fmla="*/ 202545 h 297325"/>
                <a:gd name="connsiteX1876" fmla="*/ 61419 w 246244"/>
                <a:gd name="connsiteY1876" fmla="*/ 208444 h 297325"/>
                <a:gd name="connsiteX1877" fmla="*/ 61419 w 246244"/>
                <a:gd name="connsiteY1877" fmla="*/ 207030 h 297325"/>
                <a:gd name="connsiteX1878" fmla="*/ 63305 w 246244"/>
                <a:gd name="connsiteY1878" fmla="*/ 207030 h 297325"/>
                <a:gd name="connsiteX1879" fmla="*/ 64959 w 246244"/>
                <a:gd name="connsiteY1879" fmla="*/ 208916 h 297325"/>
                <a:gd name="connsiteX1880" fmla="*/ 64959 w 246244"/>
                <a:gd name="connsiteY1880" fmla="*/ 208916 h 297325"/>
                <a:gd name="connsiteX1881" fmla="*/ 58587 w 246244"/>
                <a:gd name="connsiteY1881" fmla="*/ 206793 h 297325"/>
                <a:gd name="connsiteX1882" fmla="*/ 58351 w 246244"/>
                <a:gd name="connsiteY1882" fmla="*/ 205849 h 297325"/>
                <a:gd name="connsiteX1883" fmla="*/ 121121 w 246244"/>
                <a:gd name="connsiteY1883" fmla="*/ 232041 h 297325"/>
                <a:gd name="connsiteX1884" fmla="*/ 123007 w 246244"/>
                <a:gd name="connsiteY1884" fmla="*/ 234164 h 297325"/>
                <a:gd name="connsiteX1885" fmla="*/ 123007 w 246244"/>
                <a:gd name="connsiteY1885" fmla="*/ 234164 h 297325"/>
                <a:gd name="connsiteX1886" fmla="*/ 123007 w 246244"/>
                <a:gd name="connsiteY1886" fmla="*/ 234164 h 297325"/>
                <a:gd name="connsiteX1887" fmla="*/ 117817 w 246244"/>
                <a:gd name="connsiteY1887" fmla="*/ 229918 h 297325"/>
                <a:gd name="connsiteX1888" fmla="*/ 178697 w 246244"/>
                <a:gd name="connsiteY1888" fmla="*/ 255639 h 297325"/>
                <a:gd name="connsiteX1889" fmla="*/ 180114 w 246244"/>
                <a:gd name="connsiteY1889" fmla="*/ 255639 h 297325"/>
                <a:gd name="connsiteX1890" fmla="*/ 176338 w 246244"/>
                <a:gd name="connsiteY1890" fmla="*/ 252807 h 297325"/>
                <a:gd name="connsiteX1891" fmla="*/ 29327 w 246244"/>
                <a:gd name="connsiteY1891" fmla="*/ 193341 h 297325"/>
                <a:gd name="connsiteX1892" fmla="*/ 27673 w 246244"/>
                <a:gd name="connsiteY1892" fmla="*/ 193341 h 297325"/>
                <a:gd name="connsiteX1893" fmla="*/ 26023 w 246244"/>
                <a:gd name="connsiteY1893" fmla="*/ 191218 h 297325"/>
                <a:gd name="connsiteX1894" fmla="*/ 108141 w 246244"/>
                <a:gd name="connsiteY1894" fmla="*/ 226378 h 297325"/>
                <a:gd name="connsiteX1895" fmla="*/ 108141 w 246244"/>
                <a:gd name="connsiteY1895" fmla="*/ 226378 h 297325"/>
                <a:gd name="connsiteX1896" fmla="*/ 105546 w 246244"/>
                <a:gd name="connsiteY1896" fmla="*/ 223547 h 297325"/>
                <a:gd name="connsiteX1897" fmla="*/ 34045 w 246244"/>
                <a:gd name="connsiteY1897" fmla="*/ 192869 h 297325"/>
                <a:gd name="connsiteX1898" fmla="*/ 34045 w 246244"/>
                <a:gd name="connsiteY1898" fmla="*/ 192869 h 297325"/>
                <a:gd name="connsiteX1899" fmla="*/ 34045 w 246244"/>
                <a:gd name="connsiteY1899" fmla="*/ 192869 h 297325"/>
                <a:gd name="connsiteX1900" fmla="*/ 36640 w 246244"/>
                <a:gd name="connsiteY1900" fmla="*/ 194286 h 297325"/>
                <a:gd name="connsiteX1901" fmla="*/ 34045 w 246244"/>
                <a:gd name="connsiteY1901" fmla="*/ 194286 h 297325"/>
                <a:gd name="connsiteX1902" fmla="*/ 30741 w 246244"/>
                <a:gd name="connsiteY1902" fmla="*/ 191218 h 297325"/>
                <a:gd name="connsiteX1903" fmla="*/ 93983 w 246244"/>
                <a:gd name="connsiteY1903" fmla="*/ 220006 h 297325"/>
                <a:gd name="connsiteX1904" fmla="*/ 93983 w 246244"/>
                <a:gd name="connsiteY1904" fmla="*/ 220006 h 297325"/>
                <a:gd name="connsiteX1905" fmla="*/ 93983 w 246244"/>
                <a:gd name="connsiteY1905" fmla="*/ 221896 h 297325"/>
                <a:gd name="connsiteX1906" fmla="*/ 90679 w 246244"/>
                <a:gd name="connsiteY1906" fmla="*/ 217175 h 297325"/>
                <a:gd name="connsiteX1907" fmla="*/ 58823 w 246244"/>
                <a:gd name="connsiteY1907" fmla="*/ 204198 h 297325"/>
                <a:gd name="connsiteX1908" fmla="*/ 60474 w 246244"/>
                <a:gd name="connsiteY1908" fmla="*/ 204198 h 297325"/>
                <a:gd name="connsiteX1909" fmla="*/ 55519 w 246244"/>
                <a:gd name="connsiteY1909" fmla="*/ 201367 h 297325"/>
                <a:gd name="connsiteX1910" fmla="*/ 35226 w 246244"/>
                <a:gd name="connsiteY1910" fmla="*/ 192399 h 297325"/>
                <a:gd name="connsiteX1911" fmla="*/ 35226 w 246244"/>
                <a:gd name="connsiteY1911" fmla="*/ 192399 h 297325"/>
                <a:gd name="connsiteX1912" fmla="*/ 33573 w 246244"/>
                <a:gd name="connsiteY1912" fmla="*/ 192399 h 297325"/>
                <a:gd name="connsiteX1913" fmla="*/ 31922 w 246244"/>
                <a:gd name="connsiteY1913" fmla="*/ 189568 h 297325"/>
                <a:gd name="connsiteX1914" fmla="*/ 60710 w 246244"/>
                <a:gd name="connsiteY1914" fmla="*/ 203490 h 297325"/>
                <a:gd name="connsiteX1915" fmla="*/ 60710 w 246244"/>
                <a:gd name="connsiteY1915" fmla="*/ 203490 h 297325"/>
                <a:gd name="connsiteX1916" fmla="*/ 58351 w 246244"/>
                <a:gd name="connsiteY1916" fmla="*/ 200658 h 297325"/>
                <a:gd name="connsiteX1917" fmla="*/ 68027 w 246244"/>
                <a:gd name="connsiteY1917" fmla="*/ 205849 h 297325"/>
                <a:gd name="connsiteX1918" fmla="*/ 69441 w 246244"/>
                <a:gd name="connsiteY1918" fmla="*/ 207266 h 297325"/>
                <a:gd name="connsiteX1919" fmla="*/ 67554 w 246244"/>
                <a:gd name="connsiteY1919" fmla="*/ 207266 h 297325"/>
                <a:gd name="connsiteX1920" fmla="*/ 64723 w 246244"/>
                <a:gd name="connsiteY1920" fmla="*/ 203017 h 297325"/>
                <a:gd name="connsiteX1921" fmla="*/ 66137 w 246244"/>
                <a:gd name="connsiteY1921" fmla="*/ 205849 h 297325"/>
                <a:gd name="connsiteX1922" fmla="*/ 67554 w 246244"/>
                <a:gd name="connsiteY1922" fmla="*/ 205849 h 297325"/>
                <a:gd name="connsiteX1923" fmla="*/ 62833 w 246244"/>
                <a:gd name="connsiteY1923" fmla="*/ 203726 h 297325"/>
                <a:gd name="connsiteX1924" fmla="*/ 40181 w 246244"/>
                <a:gd name="connsiteY1924" fmla="*/ 193814 h 297325"/>
                <a:gd name="connsiteX1925" fmla="*/ 40181 w 246244"/>
                <a:gd name="connsiteY1925" fmla="*/ 193814 h 297325"/>
                <a:gd name="connsiteX1926" fmla="*/ 36877 w 246244"/>
                <a:gd name="connsiteY1926" fmla="*/ 191218 h 297325"/>
                <a:gd name="connsiteX1927" fmla="*/ 63778 w 246244"/>
                <a:gd name="connsiteY1927" fmla="*/ 203017 h 297325"/>
                <a:gd name="connsiteX1928" fmla="*/ 63778 w 246244"/>
                <a:gd name="connsiteY1928" fmla="*/ 203017 h 297325"/>
                <a:gd name="connsiteX1929" fmla="*/ 59532 w 246244"/>
                <a:gd name="connsiteY1929" fmla="*/ 200894 h 297325"/>
                <a:gd name="connsiteX1930" fmla="*/ 61655 w 246244"/>
                <a:gd name="connsiteY1930" fmla="*/ 200422 h 297325"/>
                <a:gd name="connsiteX1931" fmla="*/ 64723 w 246244"/>
                <a:gd name="connsiteY1931" fmla="*/ 203253 h 297325"/>
                <a:gd name="connsiteX1932" fmla="*/ 62364 w 246244"/>
                <a:gd name="connsiteY1932" fmla="*/ 202072 h 297325"/>
                <a:gd name="connsiteX1933" fmla="*/ 62364 w 246244"/>
                <a:gd name="connsiteY1933" fmla="*/ 200658 h 297325"/>
                <a:gd name="connsiteX1934" fmla="*/ 62364 w 246244"/>
                <a:gd name="connsiteY1934" fmla="*/ 200658 h 297325"/>
                <a:gd name="connsiteX1935" fmla="*/ 64959 w 246244"/>
                <a:gd name="connsiteY1935" fmla="*/ 200658 h 297325"/>
                <a:gd name="connsiteX1936" fmla="*/ 66373 w 246244"/>
                <a:gd name="connsiteY1936" fmla="*/ 200658 h 297325"/>
                <a:gd name="connsiteX1937" fmla="*/ 58351 w 246244"/>
                <a:gd name="connsiteY1937" fmla="*/ 198299 h 297325"/>
                <a:gd name="connsiteX1938" fmla="*/ 66373 w 246244"/>
                <a:gd name="connsiteY1938" fmla="*/ 202072 h 297325"/>
                <a:gd name="connsiteX1939" fmla="*/ 66373 w 246244"/>
                <a:gd name="connsiteY1939" fmla="*/ 203726 h 297325"/>
                <a:gd name="connsiteX1940" fmla="*/ 62127 w 246244"/>
                <a:gd name="connsiteY1940" fmla="*/ 199949 h 297325"/>
                <a:gd name="connsiteX1941" fmla="*/ 30505 w 246244"/>
                <a:gd name="connsiteY1941" fmla="*/ 186736 h 297325"/>
                <a:gd name="connsiteX1942" fmla="*/ 29091 w 246244"/>
                <a:gd name="connsiteY1942" fmla="*/ 186736 h 297325"/>
                <a:gd name="connsiteX1943" fmla="*/ 26259 w 246244"/>
                <a:gd name="connsiteY1943" fmla="*/ 184611 h 297325"/>
                <a:gd name="connsiteX1944" fmla="*/ 42304 w 246244"/>
                <a:gd name="connsiteY1944" fmla="*/ 192163 h 297325"/>
                <a:gd name="connsiteX1945" fmla="*/ 43721 w 246244"/>
                <a:gd name="connsiteY1945" fmla="*/ 193578 h 297325"/>
                <a:gd name="connsiteX1946" fmla="*/ 38058 w 246244"/>
                <a:gd name="connsiteY1946" fmla="*/ 191218 h 297325"/>
                <a:gd name="connsiteX1947" fmla="*/ 34045 w 246244"/>
                <a:gd name="connsiteY1947" fmla="*/ 187206 h 297325"/>
                <a:gd name="connsiteX1948" fmla="*/ 36404 w 246244"/>
                <a:gd name="connsiteY1948" fmla="*/ 188859 h 297325"/>
                <a:gd name="connsiteX1949" fmla="*/ 36404 w 246244"/>
                <a:gd name="connsiteY1949" fmla="*/ 188859 h 297325"/>
                <a:gd name="connsiteX1950" fmla="*/ 36404 w 246244"/>
                <a:gd name="connsiteY1950" fmla="*/ 188859 h 297325"/>
                <a:gd name="connsiteX1951" fmla="*/ 29799 w 246244"/>
                <a:gd name="connsiteY1951" fmla="*/ 185083 h 297325"/>
                <a:gd name="connsiteX1952" fmla="*/ 70858 w 246244"/>
                <a:gd name="connsiteY1952" fmla="*/ 204434 h 297325"/>
                <a:gd name="connsiteX1953" fmla="*/ 74632 w 246244"/>
                <a:gd name="connsiteY1953" fmla="*/ 205849 h 297325"/>
                <a:gd name="connsiteX1954" fmla="*/ 66609 w 246244"/>
                <a:gd name="connsiteY1954" fmla="*/ 202309 h 297325"/>
                <a:gd name="connsiteX1955" fmla="*/ 66609 w 246244"/>
                <a:gd name="connsiteY1955" fmla="*/ 201367 h 297325"/>
                <a:gd name="connsiteX1956" fmla="*/ 68027 w 246244"/>
                <a:gd name="connsiteY1956" fmla="*/ 202781 h 297325"/>
                <a:gd name="connsiteX1957" fmla="*/ 66373 w 246244"/>
                <a:gd name="connsiteY1957" fmla="*/ 202781 h 297325"/>
                <a:gd name="connsiteX1958" fmla="*/ 62364 w 246244"/>
                <a:gd name="connsiteY1958" fmla="*/ 199241 h 297325"/>
                <a:gd name="connsiteX1959" fmla="*/ 47733 w 246244"/>
                <a:gd name="connsiteY1959" fmla="*/ 192636 h 297325"/>
                <a:gd name="connsiteX1960" fmla="*/ 50093 w 246244"/>
                <a:gd name="connsiteY1960" fmla="*/ 194286 h 297325"/>
                <a:gd name="connsiteX1961" fmla="*/ 50093 w 246244"/>
                <a:gd name="connsiteY1961" fmla="*/ 194286 h 297325"/>
                <a:gd name="connsiteX1962" fmla="*/ 39002 w 246244"/>
                <a:gd name="connsiteY1962" fmla="*/ 188151 h 297325"/>
                <a:gd name="connsiteX1963" fmla="*/ 42776 w 246244"/>
                <a:gd name="connsiteY1963" fmla="*/ 190746 h 297325"/>
                <a:gd name="connsiteX1964" fmla="*/ 34754 w 246244"/>
                <a:gd name="connsiteY1964" fmla="*/ 186028 h 297325"/>
                <a:gd name="connsiteX1965" fmla="*/ 62600 w 246244"/>
                <a:gd name="connsiteY1965" fmla="*/ 199241 h 297325"/>
                <a:gd name="connsiteX1966" fmla="*/ 64250 w 246244"/>
                <a:gd name="connsiteY1966" fmla="*/ 199241 h 297325"/>
                <a:gd name="connsiteX1967" fmla="*/ 58351 w 246244"/>
                <a:gd name="connsiteY1967" fmla="*/ 197118 h 297325"/>
                <a:gd name="connsiteX1968" fmla="*/ 39002 w 246244"/>
                <a:gd name="connsiteY1968" fmla="*/ 186970 h 297325"/>
                <a:gd name="connsiteX1969" fmla="*/ 39002 w 246244"/>
                <a:gd name="connsiteY1969" fmla="*/ 186970 h 297325"/>
                <a:gd name="connsiteX1970" fmla="*/ 40181 w 246244"/>
                <a:gd name="connsiteY1970" fmla="*/ 188623 h 297325"/>
                <a:gd name="connsiteX1971" fmla="*/ 38058 w 246244"/>
                <a:gd name="connsiteY1971" fmla="*/ 188623 h 297325"/>
                <a:gd name="connsiteX1972" fmla="*/ 34754 w 246244"/>
                <a:gd name="connsiteY1972" fmla="*/ 184847 h 297325"/>
                <a:gd name="connsiteX1973" fmla="*/ 43957 w 246244"/>
                <a:gd name="connsiteY1973" fmla="*/ 186970 h 297325"/>
                <a:gd name="connsiteX1974" fmla="*/ 41125 w 246244"/>
                <a:gd name="connsiteY1974" fmla="*/ 186970 h 297325"/>
                <a:gd name="connsiteX1975" fmla="*/ 40417 w 246244"/>
                <a:gd name="connsiteY1975" fmla="*/ 185792 h 297325"/>
                <a:gd name="connsiteX1976" fmla="*/ 43957 w 246244"/>
                <a:gd name="connsiteY1976" fmla="*/ 186970 h 297325"/>
                <a:gd name="connsiteX1977" fmla="*/ 45844 w 246244"/>
                <a:gd name="connsiteY1977" fmla="*/ 188387 h 297325"/>
                <a:gd name="connsiteX1978" fmla="*/ 44429 w 246244"/>
                <a:gd name="connsiteY1978" fmla="*/ 188387 h 297325"/>
                <a:gd name="connsiteX1979" fmla="*/ 40181 w 246244"/>
                <a:gd name="connsiteY1979" fmla="*/ 186028 h 297325"/>
                <a:gd name="connsiteX1980" fmla="*/ 43957 w 246244"/>
                <a:gd name="connsiteY1980" fmla="*/ 184611 h 297325"/>
                <a:gd name="connsiteX1981" fmla="*/ 45371 w 246244"/>
                <a:gd name="connsiteY1981" fmla="*/ 184611 h 297325"/>
                <a:gd name="connsiteX1982" fmla="*/ 45371 w 246244"/>
                <a:gd name="connsiteY1982" fmla="*/ 184611 h 297325"/>
                <a:gd name="connsiteX1983" fmla="*/ 71800 w 246244"/>
                <a:gd name="connsiteY1983" fmla="*/ 194522 h 297325"/>
                <a:gd name="connsiteX1984" fmla="*/ 70150 w 246244"/>
                <a:gd name="connsiteY1984" fmla="*/ 194522 h 297325"/>
                <a:gd name="connsiteX1985" fmla="*/ 68969 w 246244"/>
                <a:gd name="connsiteY1985" fmla="*/ 193578 h 297325"/>
                <a:gd name="connsiteX1986" fmla="*/ 114040 w 246244"/>
                <a:gd name="connsiteY1986" fmla="*/ 211512 h 297325"/>
                <a:gd name="connsiteX1987" fmla="*/ 115927 w 246244"/>
                <a:gd name="connsiteY1987" fmla="*/ 212929 h 297325"/>
                <a:gd name="connsiteX1988" fmla="*/ 111209 w 246244"/>
                <a:gd name="connsiteY1988" fmla="*/ 210567 h 297325"/>
                <a:gd name="connsiteX1989" fmla="*/ 69913 w 246244"/>
                <a:gd name="connsiteY1989" fmla="*/ 193578 h 297325"/>
                <a:gd name="connsiteX1990" fmla="*/ 69913 w 246244"/>
                <a:gd name="connsiteY1990" fmla="*/ 193578 h 297325"/>
                <a:gd name="connsiteX1991" fmla="*/ 67790 w 246244"/>
                <a:gd name="connsiteY1991" fmla="*/ 191691 h 297325"/>
                <a:gd name="connsiteX1992" fmla="*/ 67082 w 246244"/>
                <a:gd name="connsiteY1992" fmla="*/ 191455 h 297325"/>
                <a:gd name="connsiteX1993" fmla="*/ 69205 w 246244"/>
                <a:gd name="connsiteY1993" fmla="*/ 193105 h 297325"/>
                <a:gd name="connsiteX1994" fmla="*/ 64250 w 246244"/>
                <a:gd name="connsiteY1994" fmla="*/ 191218 h 297325"/>
                <a:gd name="connsiteX1995" fmla="*/ 48439 w 246244"/>
                <a:gd name="connsiteY1995" fmla="*/ 183196 h 297325"/>
                <a:gd name="connsiteX1996" fmla="*/ 49856 w 246244"/>
                <a:gd name="connsiteY1996" fmla="*/ 183196 h 297325"/>
                <a:gd name="connsiteX1997" fmla="*/ 49856 w 246244"/>
                <a:gd name="connsiteY1997" fmla="*/ 184847 h 297325"/>
                <a:gd name="connsiteX1998" fmla="*/ 64250 w 246244"/>
                <a:gd name="connsiteY1998" fmla="*/ 189568 h 297325"/>
                <a:gd name="connsiteX1999" fmla="*/ 64250 w 246244"/>
                <a:gd name="connsiteY1999" fmla="*/ 189568 h 297325"/>
                <a:gd name="connsiteX2000" fmla="*/ 64250 w 246244"/>
                <a:gd name="connsiteY2000" fmla="*/ 189568 h 297325"/>
                <a:gd name="connsiteX2001" fmla="*/ 61419 w 246244"/>
                <a:gd name="connsiteY2001" fmla="*/ 188623 h 297325"/>
                <a:gd name="connsiteX2002" fmla="*/ 72273 w 246244"/>
                <a:gd name="connsiteY2002" fmla="*/ 193105 h 297325"/>
                <a:gd name="connsiteX2003" fmla="*/ 74162 w 246244"/>
                <a:gd name="connsiteY2003" fmla="*/ 193105 h 297325"/>
                <a:gd name="connsiteX2004" fmla="*/ 69441 w 246244"/>
                <a:gd name="connsiteY2004" fmla="*/ 191218 h 297325"/>
                <a:gd name="connsiteX2005" fmla="*/ 74632 w 246244"/>
                <a:gd name="connsiteY2005" fmla="*/ 193105 h 297325"/>
                <a:gd name="connsiteX2006" fmla="*/ 76285 w 246244"/>
                <a:gd name="connsiteY2006" fmla="*/ 193105 h 297325"/>
                <a:gd name="connsiteX2007" fmla="*/ 76285 w 246244"/>
                <a:gd name="connsiteY2007" fmla="*/ 193105 h 297325"/>
                <a:gd name="connsiteX2008" fmla="*/ 71800 w 246244"/>
                <a:gd name="connsiteY2008" fmla="*/ 192636 h 297325"/>
                <a:gd name="connsiteX2009" fmla="*/ 115221 w 246244"/>
                <a:gd name="connsiteY2009" fmla="*/ 208680 h 297325"/>
                <a:gd name="connsiteX2010" fmla="*/ 113804 w 246244"/>
                <a:gd name="connsiteY2010" fmla="*/ 208680 h 297325"/>
                <a:gd name="connsiteX2011" fmla="*/ 117108 w 246244"/>
                <a:gd name="connsiteY2011" fmla="*/ 206321 h 297325"/>
                <a:gd name="connsiteX2012" fmla="*/ 117108 w 246244"/>
                <a:gd name="connsiteY2012" fmla="*/ 207499 h 297325"/>
                <a:gd name="connsiteX2013" fmla="*/ 118995 w 246244"/>
                <a:gd name="connsiteY2013" fmla="*/ 207499 h 297325"/>
                <a:gd name="connsiteX2014" fmla="*/ 116163 w 246244"/>
                <a:gd name="connsiteY2014" fmla="*/ 207499 h 297325"/>
                <a:gd name="connsiteX2015" fmla="*/ 116163 w 246244"/>
                <a:gd name="connsiteY2015" fmla="*/ 208916 h 297325"/>
                <a:gd name="connsiteX2016" fmla="*/ 118053 w 246244"/>
                <a:gd name="connsiteY2016" fmla="*/ 208916 h 297325"/>
                <a:gd name="connsiteX2017" fmla="*/ 118053 w 246244"/>
                <a:gd name="connsiteY2017" fmla="*/ 210334 h 297325"/>
                <a:gd name="connsiteX2018" fmla="*/ 115694 w 246244"/>
                <a:gd name="connsiteY2018" fmla="*/ 210334 h 297325"/>
                <a:gd name="connsiteX2019" fmla="*/ 118053 w 246244"/>
                <a:gd name="connsiteY2019" fmla="*/ 211984 h 297325"/>
                <a:gd name="connsiteX2020" fmla="*/ 118053 w 246244"/>
                <a:gd name="connsiteY2020" fmla="*/ 211984 h 297325"/>
                <a:gd name="connsiteX2021" fmla="*/ 112390 w 246244"/>
                <a:gd name="connsiteY2021" fmla="*/ 208208 h 297325"/>
                <a:gd name="connsiteX2022" fmla="*/ 68027 w 246244"/>
                <a:gd name="connsiteY2022" fmla="*/ 189568 h 297325"/>
                <a:gd name="connsiteX2023" fmla="*/ 70386 w 246244"/>
                <a:gd name="connsiteY2023" fmla="*/ 189568 h 297325"/>
                <a:gd name="connsiteX2024" fmla="*/ 73217 w 246244"/>
                <a:gd name="connsiteY2024" fmla="*/ 191927 h 297325"/>
                <a:gd name="connsiteX2025" fmla="*/ 70150 w 246244"/>
                <a:gd name="connsiteY2025" fmla="*/ 190274 h 297325"/>
                <a:gd name="connsiteX2026" fmla="*/ 70150 w 246244"/>
                <a:gd name="connsiteY2026" fmla="*/ 190274 h 297325"/>
                <a:gd name="connsiteX2027" fmla="*/ 64487 w 246244"/>
                <a:gd name="connsiteY2027" fmla="*/ 189096 h 297325"/>
                <a:gd name="connsiteX2028" fmla="*/ 51507 w 246244"/>
                <a:gd name="connsiteY2028" fmla="*/ 182015 h 297325"/>
                <a:gd name="connsiteX2029" fmla="*/ 51507 w 246244"/>
                <a:gd name="connsiteY2029" fmla="*/ 183432 h 297325"/>
                <a:gd name="connsiteX2030" fmla="*/ 47970 w 246244"/>
                <a:gd name="connsiteY2030" fmla="*/ 181543 h 297325"/>
                <a:gd name="connsiteX2031" fmla="*/ 83835 w 246244"/>
                <a:gd name="connsiteY2031" fmla="*/ 195937 h 297325"/>
                <a:gd name="connsiteX2032" fmla="*/ 83835 w 246244"/>
                <a:gd name="connsiteY2032" fmla="*/ 195937 h 297325"/>
                <a:gd name="connsiteX2033" fmla="*/ 83835 w 246244"/>
                <a:gd name="connsiteY2033" fmla="*/ 195937 h 297325"/>
                <a:gd name="connsiteX2034" fmla="*/ 80298 w 246244"/>
                <a:gd name="connsiteY2034" fmla="*/ 195467 h 297325"/>
                <a:gd name="connsiteX2035" fmla="*/ 77230 w 246244"/>
                <a:gd name="connsiteY2035" fmla="*/ 189096 h 297325"/>
                <a:gd name="connsiteX2036" fmla="*/ 77230 w 246244"/>
                <a:gd name="connsiteY2036" fmla="*/ 189096 h 297325"/>
                <a:gd name="connsiteX2037" fmla="*/ 73217 w 246244"/>
                <a:gd name="connsiteY2037" fmla="*/ 187914 h 297325"/>
                <a:gd name="connsiteX2038" fmla="*/ 74632 w 246244"/>
                <a:gd name="connsiteY2038" fmla="*/ 189332 h 297325"/>
                <a:gd name="connsiteX2039" fmla="*/ 72273 w 246244"/>
                <a:gd name="connsiteY2039" fmla="*/ 189332 h 297325"/>
                <a:gd name="connsiteX2040" fmla="*/ 75340 w 246244"/>
                <a:gd name="connsiteY2040" fmla="*/ 191927 h 297325"/>
                <a:gd name="connsiteX2041" fmla="*/ 75340 w 246244"/>
                <a:gd name="connsiteY2041" fmla="*/ 191927 h 297325"/>
                <a:gd name="connsiteX2042" fmla="*/ 70858 w 246244"/>
                <a:gd name="connsiteY2042" fmla="*/ 187678 h 297325"/>
                <a:gd name="connsiteX2043" fmla="*/ 70858 w 246244"/>
                <a:gd name="connsiteY2043" fmla="*/ 185792 h 297325"/>
                <a:gd name="connsiteX2044" fmla="*/ 72745 w 246244"/>
                <a:gd name="connsiteY2044" fmla="*/ 187442 h 297325"/>
                <a:gd name="connsiteX2045" fmla="*/ 72745 w 246244"/>
                <a:gd name="connsiteY2045" fmla="*/ 185792 h 297325"/>
                <a:gd name="connsiteX2046" fmla="*/ 71331 w 246244"/>
                <a:gd name="connsiteY2046" fmla="*/ 185792 h 297325"/>
                <a:gd name="connsiteX2047" fmla="*/ 73217 w 246244"/>
                <a:gd name="connsiteY2047" fmla="*/ 185792 h 297325"/>
                <a:gd name="connsiteX2048" fmla="*/ 76285 w 246244"/>
                <a:gd name="connsiteY2048" fmla="*/ 188387 h 297325"/>
                <a:gd name="connsiteX2049" fmla="*/ 76285 w 246244"/>
                <a:gd name="connsiteY2049" fmla="*/ 188387 h 297325"/>
                <a:gd name="connsiteX2050" fmla="*/ 73690 w 246244"/>
                <a:gd name="connsiteY2050" fmla="*/ 188623 h 297325"/>
                <a:gd name="connsiteX2051" fmla="*/ 73926 w 246244"/>
                <a:gd name="connsiteY2051" fmla="*/ 186500 h 297325"/>
                <a:gd name="connsiteX2052" fmla="*/ 73926 w 246244"/>
                <a:gd name="connsiteY2052" fmla="*/ 185083 h 297325"/>
                <a:gd name="connsiteX2053" fmla="*/ 75577 w 246244"/>
                <a:gd name="connsiteY2053" fmla="*/ 185083 h 297325"/>
                <a:gd name="connsiteX2054" fmla="*/ 70386 w 246244"/>
                <a:gd name="connsiteY2054" fmla="*/ 186028 h 297325"/>
                <a:gd name="connsiteX2055" fmla="*/ 52215 w 246244"/>
                <a:gd name="connsiteY2055" fmla="*/ 182488 h 297325"/>
                <a:gd name="connsiteX2056" fmla="*/ 53396 w 246244"/>
                <a:gd name="connsiteY2056" fmla="*/ 182488 h 297325"/>
                <a:gd name="connsiteX2057" fmla="*/ 48675 w 246244"/>
                <a:gd name="connsiteY2057" fmla="*/ 182015 h 297325"/>
                <a:gd name="connsiteX2058" fmla="*/ 66609 w 246244"/>
                <a:gd name="connsiteY2058" fmla="*/ 188151 h 297325"/>
                <a:gd name="connsiteX2059" fmla="*/ 66609 w 246244"/>
                <a:gd name="connsiteY2059" fmla="*/ 188151 h 297325"/>
                <a:gd name="connsiteX2060" fmla="*/ 63069 w 246244"/>
                <a:gd name="connsiteY2060" fmla="*/ 187678 h 297325"/>
                <a:gd name="connsiteX2061" fmla="*/ 68732 w 246244"/>
                <a:gd name="connsiteY2061" fmla="*/ 188151 h 297325"/>
                <a:gd name="connsiteX2062" fmla="*/ 68732 w 246244"/>
                <a:gd name="connsiteY2062" fmla="*/ 188151 h 297325"/>
                <a:gd name="connsiteX2063" fmla="*/ 65195 w 246244"/>
                <a:gd name="connsiteY2063" fmla="*/ 187206 h 297325"/>
                <a:gd name="connsiteX2064" fmla="*/ 53633 w 246244"/>
                <a:gd name="connsiteY2064" fmla="*/ 181779 h 297325"/>
                <a:gd name="connsiteX2065" fmla="*/ 53633 w 246244"/>
                <a:gd name="connsiteY2065" fmla="*/ 181779 h 297325"/>
                <a:gd name="connsiteX2066" fmla="*/ 50093 w 246244"/>
                <a:gd name="connsiteY2066" fmla="*/ 180837 h 297325"/>
                <a:gd name="connsiteX2067" fmla="*/ 119467 w 246244"/>
                <a:gd name="connsiteY2067" fmla="*/ 205376 h 297325"/>
                <a:gd name="connsiteX2068" fmla="*/ 121593 w 246244"/>
                <a:gd name="connsiteY2068" fmla="*/ 207266 h 297325"/>
                <a:gd name="connsiteX2069" fmla="*/ 115927 w 246244"/>
                <a:gd name="connsiteY2069" fmla="*/ 205612 h 297325"/>
                <a:gd name="connsiteX2070" fmla="*/ 119467 w 246244"/>
                <a:gd name="connsiteY2070" fmla="*/ 205376 h 297325"/>
                <a:gd name="connsiteX2071" fmla="*/ 121593 w 246244"/>
                <a:gd name="connsiteY2071" fmla="*/ 207735 h 297325"/>
                <a:gd name="connsiteX2072" fmla="*/ 121593 w 246244"/>
                <a:gd name="connsiteY2072" fmla="*/ 207735 h 297325"/>
                <a:gd name="connsiteX2073" fmla="*/ 116399 w 246244"/>
                <a:gd name="connsiteY2073" fmla="*/ 204668 h 297325"/>
                <a:gd name="connsiteX2074" fmla="*/ 70150 w 246244"/>
                <a:gd name="connsiteY2074" fmla="*/ 186736 h 297325"/>
                <a:gd name="connsiteX2075" fmla="*/ 70150 w 246244"/>
                <a:gd name="connsiteY2075" fmla="*/ 186736 h 297325"/>
                <a:gd name="connsiteX2076" fmla="*/ 67082 w 246244"/>
                <a:gd name="connsiteY2076" fmla="*/ 186028 h 297325"/>
                <a:gd name="connsiteX2077" fmla="*/ 58351 w 246244"/>
                <a:gd name="connsiteY2077" fmla="*/ 180837 h 297325"/>
                <a:gd name="connsiteX2078" fmla="*/ 58351 w 246244"/>
                <a:gd name="connsiteY2078" fmla="*/ 180837 h 297325"/>
                <a:gd name="connsiteX2079" fmla="*/ 55283 w 246244"/>
                <a:gd name="connsiteY2079" fmla="*/ 180128 h 297325"/>
                <a:gd name="connsiteX2080" fmla="*/ 76285 w 246244"/>
                <a:gd name="connsiteY2080" fmla="*/ 186736 h 297325"/>
                <a:gd name="connsiteX2081" fmla="*/ 76285 w 246244"/>
                <a:gd name="connsiteY2081" fmla="*/ 186736 h 297325"/>
                <a:gd name="connsiteX2082" fmla="*/ 77936 w 246244"/>
                <a:gd name="connsiteY2082" fmla="*/ 188387 h 297325"/>
                <a:gd name="connsiteX2083" fmla="*/ 80767 w 246244"/>
                <a:gd name="connsiteY2083" fmla="*/ 186736 h 297325"/>
                <a:gd name="connsiteX2084" fmla="*/ 82184 w 246244"/>
                <a:gd name="connsiteY2084" fmla="*/ 186736 h 297325"/>
                <a:gd name="connsiteX2085" fmla="*/ 82184 w 246244"/>
                <a:gd name="connsiteY2085" fmla="*/ 186736 h 297325"/>
                <a:gd name="connsiteX2086" fmla="*/ 82184 w 246244"/>
                <a:gd name="connsiteY2086" fmla="*/ 186736 h 297325"/>
                <a:gd name="connsiteX2087" fmla="*/ 84071 w 246244"/>
                <a:gd name="connsiteY2087" fmla="*/ 188387 h 297325"/>
                <a:gd name="connsiteX2088" fmla="*/ 82657 w 246244"/>
                <a:gd name="connsiteY2088" fmla="*/ 188387 h 297325"/>
                <a:gd name="connsiteX2089" fmla="*/ 73690 w 246244"/>
                <a:gd name="connsiteY2089" fmla="*/ 183432 h 297325"/>
                <a:gd name="connsiteX2090" fmla="*/ 75577 w 246244"/>
                <a:gd name="connsiteY2090" fmla="*/ 183432 h 297325"/>
                <a:gd name="connsiteX2091" fmla="*/ 74162 w 246244"/>
                <a:gd name="connsiteY2091" fmla="*/ 183432 h 297325"/>
                <a:gd name="connsiteX2092" fmla="*/ 70622 w 246244"/>
                <a:gd name="connsiteY2092" fmla="*/ 183669 h 297325"/>
                <a:gd name="connsiteX2093" fmla="*/ 198048 w 246244"/>
                <a:gd name="connsiteY2093" fmla="*/ 225906 h 297325"/>
                <a:gd name="connsiteX2094" fmla="*/ 200643 w 246244"/>
                <a:gd name="connsiteY2094" fmla="*/ 227795 h 297325"/>
                <a:gd name="connsiteX2095" fmla="*/ 200643 w 246244"/>
                <a:gd name="connsiteY2095" fmla="*/ 227795 h 297325"/>
                <a:gd name="connsiteX2096" fmla="*/ 194980 w 246244"/>
                <a:gd name="connsiteY2096" fmla="*/ 226142 h 297325"/>
                <a:gd name="connsiteX2097" fmla="*/ 121121 w 246244"/>
                <a:gd name="connsiteY2097" fmla="*/ 202309 h 297325"/>
                <a:gd name="connsiteX2098" fmla="*/ 121121 w 246244"/>
                <a:gd name="connsiteY2098" fmla="*/ 202309 h 297325"/>
                <a:gd name="connsiteX2099" fmla="*/ 123244 w 246244"/>
                <a:gd name="connsiteY2099" fmla="*/ 204198 h 297325"/>
                <a:gd name="connsiteX2100" fmla="*/ 118053 w 246244"/>
                <a:gd name="connsiteY2100" fmla="*/ 201367 h 297325"/>
                <a:gd name="connsiteX2101" fmla="*/ 83129 w 246244"/>
                <a:gd name="connsiteY2101" fmla="*/ 187206 h 297325"/>
                <a:gd name="connsiteX2102" fmla="*/ 80767 w 246244"/>
                <a:gd name="connsiteY2102" fmla="*/ 187206 h 297325"/>
                <a:gd name="connsiteX2103" fmla="*/ 77700 w 246244"/>
                <a:gd name="connsiteY2103" fmla="*/ 187206 h 297325"/>
                <a:gd name="connsiteX2104" fmla="*/ 77700 w 246244"/>
                <a:gd name="connsiteY2104" fmla="*/ 185555 h 297325"/>
                <a:gd name="connsiteX2105" fmla="*/ 80531 w 246244"/>
                <a:gd name="connsiteY2105" fmla="*/ 187206 h 297325"/>
                <a:gd name="connsiteX2106" fmla="*/ 79117 w 246244"/>
                <a:gd name="connsiteY2106" fmla="*/ 185792 h 297325"/>
                <a:gd name="connsiteX2107" fmla="*/ 81003 w 246244"/>
                <a:gd name="connsiteY2107" fmla="*/ 185792 h 297325"/>
                <a:gd name="connsiteX2108" fmla="*/ 81003 w 246244"/>
                <a:gd name="connsiteY2108" fmla="*/ 185792 h 297325"/>
                <a:gd name="connsiteX2109" fmla="*/ 81003 w 246244"/>
                <a:gd name="connsiteY2109" fmla="*/ 185792 h 297325"/>
                <a:gd name="connsiteX2110" fmla="*/ 82893 w 246244"/>
                <a:gd name="connsiteY2110" fmla="*/ 187678 h 297325"/>
                <a:gd name="connsiteX2111" fmla="*/ 80062 w 246244"/>
                <a:gd name="connsiteY2111" fmla="*/ 186264 h 297325"/>
                <a:gd name="connsiteX2112" fmla="*/ 48675 w 246244"/>
                <a:gd name="connsiteY2112" fmla="*/ 172812 h 297325"/>
                <a:gd name="connsiteX2113" fmla="*/ 47261 w 246244"/>
                <a:gd name="connsiteY2113" fmla="*/ 170689 h 297325"/>
                <a:gd name="connsiteX2114" fmla="*/ 50565 w 246244"/>
                <a:gd name="connsiteY2114" fmla="*/ 173048 h 297325"/>
                <a:gd name="connsiteX2115" fmla="*/ 50565 w 246244"/>
                <a:gd name="connsiteY2115" fmla="*/ 173048 h 297325"/>
                <a:gd name="connsiteX2116" fmla="*/ 76758 w 246244"/>
                <a:gd name="connsiteY2116" fmla="*/ 183432 h 297325"/>
                <a:gd name="connsiteX2117" fmla="*/ 78408 w 246244"/>
                <a:gd name="connsiteY2117" fmla="*/ 183432 h 297325"/>
                <a:gd name="connsiteX2118" fmla="*/ 78408 w 246244"/>
                <a:gd name="connsiteY2118" fmla="*/ 183432 h 297325"/>
                <a:gd name="connsiteX2119" fmla="*/ 73690 w 246244"/>
                <a:gd name="connsiteY2119" fmla="*/ 182488 h 297325"/>
                <a:gd name="connsiteX2120" fmla="*/ 56228 w 246244"/>
                <a:gd name="connsiteY2120" fmla="*/ 174229 h 297325"/>
                <a:gd name="connsiteX2121" fmla="*/ 57642 w 246244"/>
                <a:gd name="connsiteY2121" fmla="*/ 175643 h 297325"/>
                <a:gd name="connsiteX2122" fmla="*/ 53160 w 246244"/>
                <a:gd name="connsiteY2122" fmla="*/ 173284 h 297325"/>
                <a:gd name="connsiteX2123" fmla="*/ 48911 w 246244"/>
                <a:gd name="connsiteY2123" fmla="*/ 170217 h 297325"/>
                <a:gd name="connsiteX2124" fmla="*/ 50329 w 246244"/>
                <a:gd name="connsiteY2124" fmla="*/ 171634 h 297325"/>
                <a:gd name="connsiteX2125" fmla="*/ 52215 w 246244"/>
                <a:gd name="connsiteY2125" fmla="*/ 171634 h 297325"/>
                <a:gd name="connsiteX2126" fmla="*/ 49856 w 246244"/>
                <a:gd name="connsiteY2126" fmla="*/ 171634 h 297325"/>
                <a:gd name="connsiteX2127" fmla="*/ 45844 w 246244"/>
                <a:gd name="connsiteY2127" fmla="*/ 169272 h 297325"/>
                <a:gd name="connsiteX2128" fmla="*/ 81476 w 246244"/>
                <a:gd name="connsiteY2128" fmla="*/ 184138 h 297325"/>
                <a:gd name="connsiteX2129" fmla="*/ 83129 w 246244"/>
                <a:gd name="connsiteY2129" fmla="*/ 184138 h 297325"/>
                <a:gd name="connsiteX2130" fmla="*/ 78408 w 246244"/>
                <a:gd name="connsiteY2130" fmla="*/ 183196 h 297325"/>
                <a:gd name="connsiteX2131" fmla="*/ 67318 w 246244"/>
                <a:gd name="connsiteY2131" fmla="*/ 177533 h 297325"/>
                <a:gd name="connsiteX2132" fmla="*/ 67318 w 246244"/>
                <a:gd name="connsiteY2132" fmla="*/ 177533 h 297325"/>
                <a:gd name="connsiteX2133" fmla="*/ 64250 w 246244"/>
                <a:gd name="connsiteY2133" fmla="*/ 176588 h 297325"/>
                <a:gd name="connsiteX2134" fmla="*/ 52452 w 246244"/>
                <a:gd name="connsiteY2134" fmla="*/ 171398 h 297325"/>
                <a:gd name="connsiteX2135" fmla="*/ 53633 w 246244"/>
                <a:gd name="connsiteY2135" fmla="*/ 171398 h 297325"/>
                <a:gd name="connsiteX2136" fmla="*/ 51507 w 246244"/>
                <a:gd name="connsiteY2136" fmla="*/ 171398 h 297325"/>
                <a:gd name="connsiteX2137" fmla="*/ 49384 w 246244"/>
                <a:gd name="connsiteY2137" fmla="*/ 170453 h 297325"/>
                <a:gd name="connsiteX2138" fmla="*/ 83366 w 246244"/>
                <a:gd name="connsiteY2138" fmla="*/ 181307 h 297325"/>
                <a:gd name="connsiteX2139" fmla="*/ 83366 w 246244"/>
                <a:gd name="connsiteY2139" fmla="*/ 183669 h 297325"/>
                <a:gd name="connsiteX2140" fmla="*/ 85961 w 246244"/>
                <a:gd name="connsiteY2140" fmla="*/ 185083 h 297325"/>
                <a:gd name="connsiteX2141" fmla="*/ 83129 w 246244"/>
                <a:gd name="connsiteY2141" fmla="*/ 185083 h 297325"/>
                <a:gd name="connsiteX2142" fmla="*/ 79589 w 246244"/>
                <a:gd name="connsiteY2142" fmla="*/ 182488 h 297325"/>
                <a:gd name="connsiteX2143" fmla="*/ 80298 w 246244"/>
                <a:gd name="connsiteY2143" fmla="*/ 180365 h 297325"/>
                <a:gd name="connsiteX2144" fmla="*/ 201352 w 246244"/>
                <a:gd name="connsiteY2144" fmla="*/ 221896 h 297325"/>
                <a:gd name="connsiteX2145" fmla="*/ 201352 w 246244"/>
                <a:gd name="connsiteY2145" fmla="*/ 221896 h 297325"/>
                <a:gd name="connsiteX2146" fmla="*/ 199935 w 246244"/>
                <a:gd name="connsiteY2146" fmla="*/ 220951 h 297325"/>
                <a:gd name="connsiteX2147" fmla="*/ 124425 w 246244"/>
                <a:gd name="connsiteY2147" fmla="*/ 198299 h 297325"/>
                <a:gd name="connsiteX2148" fmla="*/ 124425 w 246244"/>
                <a:gd name="connsiteY2148" fmla="*/ 198299 h 297325"/>
                <a:gd name="connsiteX2149" fmla="*/ 127256 w 246244"/>
                <a:gd name="connsiteY2149" fmla="*/ 201130 h 297325"/>
                <a:gd name="connsiteX2150" fmla="*/ 121826 w 246244"/>
                <a:gd name="connsiteY2150" fmla="*/ 196409 h 297325"/>
                <a:gd name="connsiteX2151" fmla="*/ 53633 w 246244"/>
                <a:gd name="connsiteY2151" fmla="*/ 171870 h 297325"/>
                <a:gd name="connsiteX2152" fmla="*/ 53633 w 246244"/>
                <a:gd name="connsiteY2152" fmla="*/ 171870 h 297325"/>
                <a:gd name="connsiteX2153" fmla="*/ 53633 w 246244"/>
                <a:gd name="connsiteY2153" fmla="*/ 171870 h 297325"/>
                <a:gd name="connsiteX2154" fmla="*/ 51034 w 246244"/>
                <a:gd name="connsiteY2154" fmla="*/ 169980 h 297325"/>
                <a:gd name="connsiteX2155" fmla="*/ 95397 w 246244"/>
                <a:gd name="connsiteY2155" fmla="*/ 188387 h 297325"/>
                <a:gd name="connsiteX2156" fmla="*/ 93275 w 246244"/>
                <a:gd name="connsiteY2156" fmla="*/ 188387 h 297325"/>
                <a:gd name="connsiteX2157" fmla="*/ 92802 w 246244"/>
                <a:gd name="connsiteY2157" fmla="*/ 186500 h 297325"/>
                <a:gd name="connsiteX2158" fmla="*/ 87848 w 246244"/>
                <a:gd name="connsiteY2158" fmla="*/ 184611 h 297325"/>
                <a:gd name="connsiteX2159" fmla="*/ 90207 w 246244"/>
                <a:gd name="connsiteY2159" fmla="*/ 184611 h 297325"/>
                <a:gd name="connsiteX2160" fmla="*/ 88792 w 246244"/>
                <a:gd name="connsiteY2160" fmla="*/ 184611 h 297325"/>
                <a:gd name="connsiteX2161" fmla="*/ 85252 w 246244"/>
                <a:gd name="connsiteY2161" fmla="*/ 182724 h 297325"/>
                <a:gd name="connsiteX2162" fmla="*/ 53396 w 246244"/>
                <a:gd name="connsiteY2162" fmla="*/ 170925 h 297325"/>
                <a:gd name="connsiteX2163" fmla="*/ 55283 w 246244"/>
                <a:gd name="connsiteY2163" fmla="*/ 170925 h 297325"/>
                <a:gd name="connsiteX2164" fmla="*/ 55283 w 246244"/>
                <a:gd name="connsiteY2164" fmla="*/ 170925 h 297325"/>
                <a:gd name="connsiteX2165" fmla="*/ 50801 w 246244"/>
                <a:gd name="connsiteY2165" fmla="*/ 169038 h 297325"/>
                <a:gd name="connsiteX2166" fmla="*/ 55519 w 246244"/>
                <a:gd name="connsiteY2166" fmla="*/ 170925 h 297325"/>
                <a:gd name="connsiteX2167" fmla="*/ 55519 w 246244"/>
                <a:gd name="connsiteY2167" fmla="*/ 170925 h 297325"/>
                <a:gd name="connsiteX2168" fmla="*/ 52924 w 246244"/>
                <a:gd name="connsiteY2168" fmla="*/ 168802 h 297325"/>
                <a:gd name="connsiteX2169" fmla="*/ 83366 w 246244"/>
                <a:gd name="connsiteY2169" fmla="*/ 182015 h 297325"/>
                <a:gd name="connsiteX2170" fmla="*/ 85725 w 246244"/>
                <a:gd name="connsiteY2170" fmla="*/ 182015 h 297325"/>
                <a:gd name="connsiteX2171" fmla="*/ 87375 w 246244"/>
                <a:gd name="connsiteY2171" fmla="*/ 182015 h 297325"/>
                <a:gd name="connsiteX2172" fmla="*/ 87375 w 246244"/>
                <a:gd name="connsiteY2172" fmla="*/ 182015 h 297325"/>
                <a:gd name="connsiteX2173" fmla="*/ 81948 w 246244"/>
                <a:gd name="connsiteY2173" fmla="*/ 179892 h 297325"/>
                <a:gd name="connsiteX2174" fmla="*/ 50093 w 246244"/>
                <a:gd name="connsiteY2174" fmla="*/ 168330 h 297325"/>
                <a:gd name="connsiteX2175" fmla="*/ 51743 w 246244"/>
                <a:gd name="connsiteY2175" fmla="*/ 168330 h 297325"/>
                <a:gd name="connsiteX2176" fmla="*/ 54102 w 246244"/>
                <a:gd name="connsiteY2176" fmla="*/ 170453 h 297325"/>
                <a:gd name="connsiteX2177" fmla="*/ 51034 w 246244"/>
                <a:gd name="connsiteY2177" fmla="*/ 169038 h 297325"/>
                <a:gd name="connsiteX2178" fmla="*/ 53160 w 246244"/>
                <a:gd name="connsiteY2178" fmla="*/ 170689 h 297325"/>
                <a:gd name="connsiteX2179" fmla="*/ 47497 w 246244"/>
                <a:gd name="connsiteY2179" fmla="*/ 166204 h 297325"/>
                <a:gd name="connsiteX2180" fmla="*/ 56228 w 246244"/>
                <a:gd name="connsiteY2180" fmla="*/ 169980 h 297325"/>
                <a:gd name="connsiteX2181" fmla="*/ 58115 w 246244"/>
                <a:gd name="connsiteY2181" fmla="*/ 171634 h 297325"/>
                <a:gd name="connsiteX2182" fmla="*/ 56228 w 246244"/>
                <a:gd name="connsiteY2182" fmla="*/ 171634 h 297325"/>
                <a:gd name="connsiteX2183" fmla="*/ 56228 w 246244"/>
                <a:gd name="connsiteY2183" fmla="*/ 171634 h 297325"/>
                <a:gd name="connsiteX2184" fmla="*/ 53633 w 246244"/>
                <a:gd name="connsiteY2184" fmla="*/ 167621 h 297325"/>
                <a:gd name="connsiteX2185" fmla="*/ 85961 w 246244"/>
                <a:gd name="connsiteY2185" fmla="*/ 180601 h 297325"/>
                <a:gd name="connsiteX2186" fmla="*/ 85961 w 246244"/>
                <a:gd name="connsiteY2186" fmla="*/ 180601 h 297325"/>
                <a:gd name="connsiteX2187" fmla="*/ 83366 w 246244"/>
                <a:gd name="connsiteY2187" fmla="*/ 178475 h 297325"/>
                <a:gd name="connsiteX2188" fmla="*/ 93275 w 246244"/>
                <a:gd name="connsiteY2188" fmla="*/ 182015 h 297325"/>
                <a:gd name="connsiteX2189" fmla="*/ 93275 w 246244"/>
                <a:gd name="connsiteY2189" fmla="*/ 182015 h 297325"/>
                <a:gd name="connsiteX2190" fmla="*/ 90679 w 246244"/>
                <a:gd name="connsiteY2190" fmla="*/ 179892 h 297325"/>
                <a:gd name="connsiteX2191" fmla="*/ 89498 w 246244"/>
                <a:gd name="connsiteY2191" fmla="*/ 179892 h 297325"/>
                <a:gd name="connsiteX2192" fmla="*/ 86430 w 246244"/>
                <a:gd name="connsiteY2192" fmla="*/ 179892 h 297325"/>
                <a:gd name="connsiteX2193" fmla="*/ 86903 w 246244"/>
                <a:gd name="connsiteY2193" fmla="*/ 177769 h 297325"/>
                <a:gd name="connsiteX2194" fmla="*/ 100355 w 246244"/>
                <a:gd name="connsiteY2194" fmla="*/ 182724 h 297325"/>
                <a:gd name="connsiteX2195" fmla="*/ 100355 w 246244"/>
                <a:gd name="connsiteY2195" fmla="*/ 182724 h 297325"/>
                <a:gd name="connsiteX2196" fmla="*/ 97760 w 246244"/>
                <a:gd name="connsiteY2196" fmla="*/ 180601 h 297325"/>
                <a:gd name="connsiteX2197" fmla="*/ 94456 w 246244"/>
                <a:gd name="connsiteY2197" fmla="*/ 180128 h 297325"/>
                <a:gd name="connsiteX2198" fmla="*/ 97287 w 246244"/>
                <a:gd name="connsiteY2198" fmla="*/ 180128 h 297325"/>
                <a:gd name="connsiteX2199" fmla="*/ 97287 w 246244"/>
                <a:gd name="connsiteY2199" fmla="*/ 181543 h 297325"/>
                <a:gd name="connsiteX2200" fmla="*/ 91860 w 246244"/>
                <a:gd name="connsiteY2200" fmla="*/ 178003 h 297325"/>
                <a:gd name="connsiteX2201" fmla="*/ 93275 w 246244"/>
                <a:gd name="connsiteY2201" fmla="*/ 180128 h 297325"/>
                <a:gd name="connsiteX2202" fmla="*/ 93275 w 246244"/>
                <a:gd name="connsiteY2202" fmla="*/ 178711 h 297325"/>
                <a:gd name="connsiteX2203" fmla="*/ 95634 w 246244"/>
                <a:gd name="connsiteY2203" fmla="*/ 180601 h 297325"/>
                <a:gd name="connsiteX2204" fmla="*/ 90679 w 246244"/>
                <a:gd name="connsiteY2204" fmla="*/ 177061 h 297325"/>
                <a:gd name="connsiteX2205" fmla="*/ 95870 w 246244"/>
                <a:gd name="connsiteY2205" fmla="*/ 178475 h 297325"/>
                <a:gd name="connsiteX2206" fmla="*/ 95870 w 246244"/>
                <a:gd name="connsiteY2206" fmla="*/ 179656 h 297325"/>
                <a:gd name="connsiteX2207" fmla="*/ 93275 w 246244"/>
                <a:gd name="connsiteY2207" fmla="*/ 175407 h 297325"/>
                <a:gd name="connsiteX2208" fmla="*/ 65431 w 246244"/>
                <a:gd name="connsiteY2208" fmla="*/ 167149 h 297325"/>
                <a:gd name="connsiteX2209" fmla="*/ 65431 w 246244"/>
                <a:gd name="connsiteY2209" fmla="*/ 167149 h 297325"/>
                <a:gd name="connsiteX2210" fmla="*/ 62833 w 246244"/>
                <a:gd name="connsiteY2210" fmla="*/ 164081 h 297325"/>
                <a:gd name="connsiteX2211" fmla="*/ 63778 w 246244"/>
                <a:gd name="connsiteY2211" fmla="*/ 167149 h 297325"/>
                <a:gd name="connsiteX2212" fmla="*/ 63778 w 246244"/>
                <a:gd name="connsiteY2212" fmla="*/ 167149 h 297325"/>
                <a:gd name="connsiteX2213" fmla="*/ 61183 w 246244"/>
                <a:gd name="connsiteY2213" fmla="*/ 163372 h 297325"/>
                <a:gd name="connsiteX2214" fmla="*/ 68499 w 246244"/>
                <a:gd name="connsiteY2214" fmla="*/ 168566 h 297325"/>
                <a:gd name="connsiteX2215" fmla="*/ 70858 w 246244"/>
                <a:gd name="connsiteY2215" fmla="*/ 168566 h 297325"/>
                <a:gd name="connsiteX2216" fmla="*/ 70858 w 246244"/>
                <a:gd name="connsiteY2216" fmla="*/ 168566 h 297325"/>
                <a:gd name="connsiteX2217" fmla="*/ 65901 w 246244"/>
                <a:gd name="connsiteY2217" fmla="*/ 164790 h 297325"/>
                <a:gd name="connsiteX2218" fmla="*/ 60946 w 246244"/>
                <a:gd name="connsiteY2218" fmla="*/ 164317 h 297325"/>
                <a:gd name="connsiteX2219" fmla="*/ 64014 w 246244"/>
                <a:gd name="connsiteY2219" fmla="*/ 166204 h 297325"/>
                <a:gd name="connsiteX2220" fmla="*/ 65431 w 246244"/>
                <a:gd name="connsiteY2220" fmla="*/ 166204 h 297325"/>
                <a:gd name="connsiteX2221" fmla="*/ 65431 w 246244"/>
                <a:gd name="connsiteY2221" fmla="*/ 168094 h 297325"/>
                <a:gd name="connsiteX2222" fmla="*/ 58351 w 246244"/>
                <a:gd name="connsiteY2222" fmla="*/ 160541 h 297325"/>
                <a:gd name="connsiteX2223" fmla="*/ 104128 w 246244"/>
                <a:gd name="connsiteY2223" fmla="*/ 180601 h 297325"/>
                <a:gd name="connsiteX2224" fmla="*/ 104128 w 246244"/>
                <a:gd name="connsiteY2224" fmla="*/ 180601 h 297325"/>
                <a:gd name="connsiteX2225" fmla="*/ 101533 w 246244"/>
                <a:gd name="connsiteY2225" fmla="*/ 176824 h 297325"/>
                <a:gd name="connsiteX2226" fmla="*/ 67082 w 246244"/>
                <a:gd name="connsiteY2226" fmla="*/ 166440 h 297325"/>
                <a:gd name="connsiteX2227" fmla="*/ 67082 w 246244"/>
                <a:gd name="connsiteY2227" fmla="*/ 166440 h 297325"/>
                <a:gd name="connsiteX2228" fmla="*/ 64487 w 246244"/>
                <a:gd name="connsiteY2228" fmla="*/ 162667 h 297325"/>
                <a:gd name="connsiteX2229" fmla="*/ 95397 w 246244"/>
                <a:gd name="connsiteY2229" fmla="*/ 176824 h 297325"/>
                <a:gd name="connsiteX2230" fmla="*/ 97287 w 246244"/>
                <a:gd name="connsiteY2230" fmla="*/ 176824 h 297325"/>
                <a:gd name="connsiteX2231" fmla="*/ 97287 w 246244"/>
                <a:gd name="connsiteY2231" fmla="*/ 175171 h 297325"/>
                <a:gd name="connsiteX2232" fmla="*/ 98938 w 246244"/>
                <a:gd name="connsiteY2232" fmla="*/ 175171 h 297325"/>
                <a:gd name="connsiteX2233" fmla="*/ 100591 w 246244"/>
                <a:gd name="connsiteY2233" fmla="*/ 175171 h 297325"/>
                <a:gd name="connsiteX2234" fmla="*/ 100591 w 246244"/>
                <a:gd name="connsiteY2234" fmla="*/ 176588 h 297325"/>
                <a:gd name="connsiteX2235" fmla="*/ 98465 w 246244"/>
                <a:gd name="connsiteY2235" fmla="*/ 176588 h 297325"/>
                <a:gd name="connsiteX2236" fmla="*/ 99882 w 246244"/>
                <a:gd name="connsiteY2236" fmla="*/ 176588 h 297325"/>
                <a:gd name="connsiteX2237" fmla="*/ 92802 w 246244"/>
                <a:gd name="connsiteY2237" fmla="*/ 173048 h 297325"/>
                <a:gd name="connsiteX2238" fmla="*/ 99646 w 246244"/>
                <a:gd name="connsiteY2238" fmla="*/ 176824 h 297325"/>
                <a:gd name="connsiteX2239" fmla="*/ 101297 w 246244"/>
                <a:gd name="connsiteY2239" fmla="*/ 178475 h 297325"/>
                <a:gd name="connsiteX2240" fmla="*/ 99410 w 246244"/>
                <a:gd name="connsiteY2240" fmla="*/ 178475 h 297325"/>
                <a:gd name="connsiteX2241" fmla="*/ 97051 w 246244"/>
                <a:gd name="connsiteY2241" fmla="*/ 172103 h 297325"/>
                <a:gd name="connsiteX2242" fmla="*/ 97760 w 246244"/>
                <a:gd name="connsiteY2242" fmla="*/ 174702 h 297325"/>
                <a:gd name="connsiteX2243" fmla="*/ 101533 w 246244"/>
                <a:gd name="connsiteY2243" fmla="*/ 177061 h 297325"/>
                <a:gd name="connsiteX2244" fmla="*/ 101533 w 246244"/>
                <a:gd name="connsiteY2244" fmla="*/ 177061 h 297325"/>
                <a:gd name="connsiteX2245" fmla="*/ 95164 w 246244"/>
                <a:gd name="connsiteY2245" fmla="*/ 169980 h 297325"/>
                <a:gd name="connsiteX2246" fmla="*/ 107432 w 246244"/>
                <a:gd name="connsiteY2246" fmla="*/ 177769 h 297325"/>
                <a:gd name="connsiteX2247" fmla="*/ 107432 w 246244"/>
                <a:gd name="connsiteY2247" fmla="*/ 177769 h 297325"/>
                <a:gd name="connsiteX2248" fmla="*/ 105546 w 246244"/>
                <a:gd name="connsiteY2248" fmla="*/ 173048 h 297325"/>
                <a:gd name="connsiteX2249" fmla="*/ 210789 w 246244"/>
                <a:gd name="connsiteY2249" fmla="*/ 201367 h 297325"/>
                <a:gd name="connsiteX2250" fmla="*/ 210789 w 246244"/>
                <a:gd name="connsiteY2250" fmla="*/ 201367 h 297325"/>
                <a:gd name="connsiteX2251" fmla="*/ 210789 w 246244"/>
                <a:gd name="connsiteY2251" fmla="*/ 201367 h 297325"/>
                <a:gd name="connsiteX2252" fmla="*/ 207957 w 246244"/>
                <a:gd name="connsiteY2252" fmla="*/ 198063 h 297325"/>
                <a:gd name="connsiteX2253" fmla="*/ 208193 w 246244"/>
                <a:gd name="connsiteY2253" fmla="*/ 196882 h 297325"/>
                <a:gd name="connsiteX2254" fmla="*/ 104601 w 246244"/>
                <a:gd name="connsiteY2254" fmla="*/ 170925 h 297325"/>
                <a:gd name="connsiteX2255" fmla="*/ 105782 w 246244"/>
                <a:gd name="connsiteY2255" fmla="*/ 172576 h 297325"/>
                <a:gd name="connsiteX2256" fmla="*/ 102005 w 246244"/>
                <a:gd name="connsiteY2256" fmla="*/ 167621 h 297325"/>
                <a:gd name="connsiteX2257" fmla="*/ 211025 w 246244"/>
                <a:gd name="connsiteY2257" fmla="*/ 199713 h 297325"/>
                <a:gd name="connsiteX2258" fmla="*/ 212914 w 246244"/>
                <a:gd name="connsiteY2258" fmla="*/ 199713 h 297325"/>
                <a:gd name="connsiteX2259" fmla="*/ 215510 w 246244"/>
                <a:gd name="connsiteY2259" fmla="*/ 201600 h 297325"/>
                <a:gd name="connsiteX2260" fmla="*/ 211261 w 246244"/>
                <a:gd name="connsiteY2260" fmla="*/ 199949 h 297325"/>
                <a:gd name="connsiteX2261" fmla="*/ 208430 w 246244"/>
                <a:gd name="connsiteY2261" fmla="*/ 195231 h 297325"/>
                <a:gd name="connsiteX2262" fmla="*/ 212442 w 246244"/>
                <a:gd name="connsiteY2262" fmla="*/ 197118 h 297325"/>
                <a:gd name="connsiteX2263" fmla="*/ 212442 w 246244"/>
                <a:gd name="connsiteY2263" fmla="*/ 197118 h 297325"/>
                <a:gd name="connsiteX2264" fmla="*/ 209847 w 246244"/>
                <a:gd name="connsiteY2264" fmla="*/ 192636 h 297325"/>
                <a:gd name="connsiteX2265" fmla="*/ 74868 w 246244"/>
                <a:gd name="connsiteY2265" fmla="*/ 155586 h 297325"/>
                <a:gd name="connsiteX2266" fmla="*/ 74868 w 246244"/>
                <a:gd name="connsiteY2266" fmla="*/ 155586 h 297325"/>
                <a:gd name="connsiteX2267" fmla="*/ 72273 w 246244"/>
                <a:gd name="connsiteY2267" fmla="*/ 151104 h 297325"/>
                <a:gd name="connsiteX2268" fmla="*/ 74868 w 246244"/>
                <a:gd name="connsiteY2268" fmla="*/ 153463 h 297325"/>
                <a:gd name="connsiteX2269" fmla="*/ 74868 w 246244"/>
                <a:gd name="connsiteY2269" fmla="*/ 153463 h 297325"/>
                <a:gd name="connsiteX2270" fmla="*/ 70622 w 246244"/>
                <a:gd name="connsiteY2270" fmla="*/ 150868 h 297325"/>
                <a:gd name="connsiteX2271" fmla="*/ 75340 w 246244"/>
                <a:gd name="connsiteY2271" fmla="*/ 153463 h 297325"/>
                <a:gd name="connsiteX2272" fmla="*/ 73690 w 246244"/>
                <a:gd name="connsiteY2272" fmla="*/ 153463 h 297325"/>
                <a:gd name="connsiteX2273" fmla="*/ 76049 w 246244"/>
                <a:gd name="connsiteY2273" fmla="*/ 153463 h 297325"/>
                <a:gd name="connsiteX2274" fmla="*/ 76049 w 246244"/>
                <a:gd name="connsiteY2274" fmla="*/ 153463 h 297325"/>
                <a:gd name="connsiteX2275" fmla="*/ 74632 w 246244"/>
                <a:gd name="connsiteY2275" fmla="*/ 153463 h 297325"/>
                <a:gd name="connsiteX2276" fmla="*/ 71094 w 246244"/>
                <a:gd name="connsiteY2276" fmla="*/ 148978 h 297325"/>
                <a:gd name="connsiteX2277" fmla="*/ 71567 w 246244"/>
                <a:gd name="connsiteY2277" fmla="*/ 151104 h 297325"/>
                <a:gd name="connsiteX2278" fmla="*/ 71567 w 246244"/>
                <a:gd name="connsiteY2278" fmla="*/ 152519 h 297325"/>
                <a:gd name="connsiteX2279" fmla="*/ 67790 w 246244"/>
                <a:gd name="connsiteY2279" fmla="*/ 146619 h 297325"/>
                <a:gd name="connsiteX2280" fmla="*/ 211497 w 246244"/>
                <a:gd name="connsiteY2280" fmla="*/ 189096 h 297325"/>
                <a:gd name="connsiteX2281" fmla="*/ 212678 w 246244"/>
                <a:gd name="connsiteY2281" fmla="*/ 189096 h 297325"/>
                <a:gd name="connsiteX2282" fmla="*/ 207721 w 246244"/>
                <a:gd name="connsiteY2282" fmla="*/ 184611 h 297325"/>
                <a:gd name="connsiteX2283" fmla="*/ 71094 w 246244"/>
                <a:gd name="connsiteY2283" fmla="*/ 149451 h 297325"/>
                <a:gd name="connsiteX2284" fmla="*/ 72981 w 246244"/>
                <a:gd name="connsiteY2284" fmla="*/ 149451 h 297325"/>
                <a:gd name="connsiteX2285" fmla="*/ 72981 w 246244"/>
                <a:gd name="connsiteY2285" fmla="*/ 149451 h 297325"/>
                <a:gd name="connsiteX2286" fmla="*/ 67318 w 246244"/>
                <a:gd name="connsiteY2286" fmla="*/ 144024 h 297325"/>
                <a:gd name="connsiteX2287" fmla="*/ 76049 w 246244"/>
                <a:gd name="connsiteY2287" fmla="*/ 149451 h 297325"/>
                <a:gd name="connsiteX2288" fmla="*/ 77466 w 246244"/>
                <a:gd name="connsiteY2288" fmla="*/ 149451 h 297325"/>
                <a:gd name="connsiteX2289" fmla="*/ 72273 w 246244"/>
                <a:gd name="connsiteY2289" fmla="*/ 145911 h 297325"/>
                <a:gd name="connsiteX2290" fmla="*/ 67554 w 246244"/>
                <a:gd name="connsiteY2290" fmla="*/ 145674 h 297325"/>
                <a:gd name="connsiteX2291" fmla="*/ 69913 w 246244"/>
                <a:gd name="connsiteY2291" fmla="*/ 145674 h 297325"/>
                <a:gd name="connsiteX2292" fmla="*/ 69913 w 246244"/>
                <a:gd name="connsiteY2292" fmla="*/ 145674 h 297325"/>
                <a:gd name="connsiteX2293" fmla="*/ 69913 w 246244"/>
                <a:gd name="connsiteY2293" fmla="*/ 145674 h 297325"/>
                <a:gd name="connsiteX2294" fmla="*/ 213620 w 246244"/>
                <a:gd name="connsiteY2294" fmla="*/ 183669 h 297325"/>
                <a:gd name="connsiteX2295" fmla="*/ 215274 w 246244"/>
                <a:gd name="connsiteY2295" fmla="*/ 183669 h 297325"/>
                <a:gd name="connsiteX2296" fmla="*/ 213856 w 246244"/>
                <a:gd name="connsiteY2296" fmla="*/ 183669 h 297325"/>
                <a:gd name="connsiteX2297" fmla="*/ 209847 w 246244"/>
                <a:gd name="connsiteY2297" fmla="*/ 180128 h 297325"/>
                <a:gd name="connsiteX2298" fmla="*/ 77230 w 246244"/>
                <a:gd name="connsiteY2298" fmla="*/ 147092 h 297325"/>
                <a:gd name="connsiteX2299" fmla="*/ 75577 w 246244"/>
                <a:gd name="connsiteY2299" fmla="*/ 147092 h 297325"/>
                <a:gd name="connsiteX2300" fmla="*/ 78881 w 246244"/>
                <a:gd name="connsiteY2300" fmla="*/ 148506 h 297325"/>
                <a:gd name="connsiteX2301" fmla="*/ 77466 w 246244"/>
                <a:gd name="connsiteY2301" fmla="*/ 148506 h 297325"/>
                <a:gd name="connsiteX2302" fmla="*/ 217633 w 246244"/>
                <a:gd name="connsiteY2302" fmla="*/ 183669 h 297325"/>
                <a:gd name="connsiteX2303" fmla="*/ 215982 w 246244"/>
                <a:gd name="connsiteY2303" fmla="*/ 183669 h 297325"/>
                <a:gd name="connsiteX2304" fmla="*/ 213856 w 246244"/>
                <a:gd name="connsiteY2304" fmla="*/ 180128 h 297325"/>
                <a:gd name="connsiteX2305" fmla="*/ 79825 w 246244"/>
                <a:gd name="connsiteY2305" fmla="*/ 146383 h 297325"/>
                <a:gd name="connsiteX2306" fmla="*/ 79825 w 246244"/>
                <a:gd name="connsiteY2306" fmla="*/ 146383 h 297325"/>
                <a:gd name="connsiteX2307" fmla="*/ 79825 w 246244"/>
                <a:gd name="connsiteY2307" fmla="*/ 146383 h 297325"/>
                <a:gd name="connsiteX2308" fmla="*/ 214093 w 246244"/>
                <a:gd name="connsiteY2308" fmla="*/ 177533 h 297325"/>
                <a:gd name="connsiteX2309" fmla="*/ 215746 w 246244"/>
                <a:gd name="connsiteY2309" fmla="*/ 177533 h 297325"/>
                <a:gd name="connsiteX2310" fmla="*/ 217397 w 246244"/>
                <a:gd name="connsiteY2310" fmla="*/ 177533 h 297325"/>
                <a:gd name="connsiteX2311" fmla="*/ 217397 w 246244"/>
                <a:gd name="connsiteY2311" fmla="*/ 177533 h 297325"/>
                <a:gd name="connsiteX2312" fmla="*/ 219520 w 246244"/>
                <a:gd name="connsiteY2312" fmla="*/ 177533 h 297325"/>
                <a:gd name="connsiteX2313" fmla="*/ 219520 w 246244"/>
                <a:gd name="connsiteY2313" fmla="*/ 177533 h 297325"/>
                <a:gd name="connsiteX2314" fmla="*/ 210316 w 246244"/>
                <a:gd name="connsiteY2314" fmla="*/ 173993 h 297325"/>
                <a:gd name="connsiteX2315" fmla="*/ 77700 w 246244"/>
                <a:gd name="connsiteY2315" fmla="*/ 142843 h 297325"/>
                <a:gd name="connsiteX2316" fmla="*/ 79589 w 246244"/>
                <a:gd name="connsiteY2316" fmla="*/ 142843 h 297325"/>
                <a:gd name="connsiteX2317" fmla="*/ 79589 w 246244"/>
                <a:gd name="connsiteY2317" fmla="*/ 142843 h 297325"/>
                <a:gd name="connsiteX2318" fmla="*/ 79589 w 246244"/>
                <a:gd name="connsiteY2318" fmla="*/ 142843 h 297325"/>
                <a:gd name="connsiteX2319" fmla="*/ 81948 w 246244"/>
                <a:gd name="connsiteY2319" fmla="*/ 144496 h 297325"/>
                <a:gd name="connsiteX2320" fmla="*/ 215274 w 246244"/>
                <a:gd name="connsiteY2320" fmla="*/ 175880 h 297325"/>
                <a:gd name="connsiteX2321" fmla="*/ 217869 w 246244"/>
                <a:gd name="connsiteY2321" fmla="*/ 177297 h 297325"/>
                <a:gd name="connsiteX2322" fmla="*/ 211497 w 246244"/>
                <a:gd name="connsiteY2322" fmla="*/ 172339 h 297325"/>
                <a:gd name="connsiteX2323" fmla="*/ 80531 w 246244"/>
                <a:gd name="connsiteY2323" fmla="*/ 142373 h 297325"/>
                <a:gd name="connsiteX2324" fmla="*/ 85488 w 246244"/>
                <a:gd name="connsiteY2324" fmla="*/ 144732 h 297325"/>
                <a:gd name="connsiteX2325" fmla="*/ 85488 w 246244"/>
                <a:gd name="connsiteY2325" fmla="*/ 144732 h 297325"/>
                <a:gd name="connsiteX2326" fmla="*/ 76758 w 246244"/>
                <a:gd name="connsiteY2326" fmla="*/ 138833 h 297325"/>
                <a:gd name="connsiteX2327" fmla="*/ 217633 w 246244"/>
                <a:gd name="connsiteY2327" fmla="*/ 175880 h 297325"/>
                <a:gd name="connsiteX2328" fmla="*/ 217633 w 246244"/>
                <a:gd name="connsiteY2328" fmla="*/ 175880 h 297325"/>
                <a:gd name="connsiteX2329" fmla="*/ 213856 w 246244"/>
                <a:gd name="connsiteY2329" fmla="*/ 172339 h 297325"/>
                <a:gd name="connsiteX2330" fmla="*/ 80062 w 246244"/>
                <a:gd name="connsiteY2330" fmla="*/ 141192 h 297325"/>
                <a:gd name="connsiteX2331" fmla="*/ 80062 w 246244"/>
                <a:gd name="connsiteY2331" fmla="*/ 141192 h 297325"/>
                <a:gd name="connsiteX2332" fmla="*/ 80062 w 246244"/>
                <a:gd name="connsiteY2332" fmla="*/ 141192 h 297325"/>
                <a:gd name="connsiteX2333" fmla="*/ 80062 w 246244"/>
                <a:gd name="connsiteY2333" fmla="*/ 141192 h 297325"/>
                <a:gd name="connsiteX2334" fmla="*/ 76285 w 246244"/>
                <a:gd name="connsiteY2334" fmla="*/ 137652 h 297325"/>
                <a:gd name="connsiteX2335" fmla="*/ 81948 w 246244"/>
                <a:gd name="connsiteY2335" fmla="*/ 141192 h 297325"/>
                <a:gd name="connsiteX2336" fmla="*/ 83835 w 246244"/>
                <a:gd name="connsiteY2336" fmla="*/ 141192 h 297325"/>
                <a:gd name="connsiteX2337" fmla="*/ 83835 w 246244"/>
                <a:gd name="connsiteY2337" fmla="*/ 141192 h 297325"/>
                <a:gd name="connsiteX2338" fmla="*/ 81240 w 246244"/>
                <a:gd name="connsiteY2338" fmla="*/ 139542 h 297325"/>
                <a:gd name="connsiteX2339" fmla="*/ 78172 w 246244"/>
                <a:gd name="connsiteY2339" fmla="*/ 137888 h 297325"/>
                <a:gd name="connsiteX2340" fmla="*/ 216452 w 246244"/>
                <a:gd name="connsiteY2340" fmla="*/ 172576 h 297325"/>
                <a:gd name="connsiteX2341" fmla="*/ 219520 w 246244"/>
                <a:gd name="connsiteY2341" fmla="*/ 174465 h 297325"/>
                <a:gd name="connsiteX2342" fmla="*/ 219520 w 246244"/>
                <a:gd name="connsiteY2342" fmla="*/ 174465 h 297325"/>
                <a:gd name="connsiteX2343" fmla="*/ 216688 w 246244"/>
                <a:gd name="connsiteY2343" fmla="*/ 173284 h 297325"/>
                <a:gd name="connsiteX2344" fmla="*/ 212678 w 246244"/>
                <a:gd name="connsiteY2344" fmla="*/ 169272 h 297325"/>
                <a:gd name="connsiteX2345" fmla="*/ 78408 w 246244"/>
                <a:gd name="connsiteY2345" fmla="*/ 138833 h 297325"/>
                <a:gd name="connsiteX2346" fmla="*/ 80298 w 246244"/>
                <a:gd name="connsiteY2346" fmla="*/ 138833 h 297325"/>
                <a:gd name="connsiteX2347" fmla="*/ 80298 w 246244"/>
                <a:gd name="connsiteY2347" fmla="*/ 138833 h 297325"/>
                <a:gd name="connsiteX2348" fmla="*/ 82657 w 246244"/>
                <a:gd name="connsiteY2348" fmla="*/ 140247 h 297325"/>
                <a:gd name="connsiteX2349" fmla="*/ 82657 w 246244"/>
                <a:gd name="connsiteY2349" fmla="*/ 140247 h 297325"/>
                <a:gd name="connsiteX2350" fmla="*/ 84071 w 246244"/>
                <a:gd name="connsiteY2350" fmla="*/ 140247 h 297325"/>
                <a:gd name="connsiteX2351" fmla="*/ 84071 w 246244"/>
                <a:gd name="connsiteY2351" fmla="*/ 140247 h 297325"/>
                <a:gd name="connsiteX2352" fmla="*/ 84071 w 246244"/>
                <a:gd name="connsiteY2352" fmla="*/ 140484 h 297325"/>
                <a:gd name="connsiteX2353" fmla="*/ 84071 w 246244"/>
                <a:gd name="connsiteY2353" fmla="*/ 140484 h 297325"/>
                <a:gd name="connsiteX2354" fmla="*/ 80298 w 246244"/>
                <a:gd name="connsiteY2354" fmla="*/ 137180 h 297325"/>
                <a:gd name="connsiteX2355" fmla="*/ 82421 w 246244"/>
                <a:gd name="connsiteY2355" fmla="*/ 137652 h 297325"/>
                <a:gd name="connsiteX2356" fmla="*/ 82421 w 246244"/>
                <a:gd name="connsiteY2356" fmla="*/ 137652 h 297325"/>
                <a:gd name="connsiteX2357" fmla="*/ 82421 w 246244"/>
                <a:gd name="connsiteY2357" fmla="*/ 137652 h 297325"/>
                <a:gd name="connsiteX2358" fmla="*/ 83599 w 246244"/>
                <a:gd name="connsiteY2358" fmla="*/ 137652 h 297325"/>
                <a:gd name="connsiteX2359" fmla="*/ 85961 w 246244"/>
                <a:gd name="connsiteY2359" fmla="*/ 137652 h 297325"/>
                <a:gd name="connsiteX2360" fmla="*/ 85961 w 246244"/>
                <a:gd name="connsiteY2360" fmla="*/ 137652 h 297325"/>
                <a:gd name="connsiteX2361" fmla="*/ 81948 w 246244"/>
                <a:gd name="connsiteY2361" fmla="*/ 134348 h 297325"/>
                <a:gd name="connsiteX2362" fmla="*/ 85961 w 246244"/>
                <a:gd name="connsiteY2362" fmla="*/ 137652 h 297325"/>
                <a:gd name="connsiteX2363" fmla="*/ 85961 w 246244"/>
                <a:gd name="connsiteY2363" fmla="*/ 137652 h 297325"/>
                <a:gd name="connsiteX2364" fmla="*/ 88320 w 246244"/>
                <a:gd name="connsiteY2364" fmla="*/ 137652 h 297325"/>
                <a:gd name="connsiteX2365" fmla="*/ 88320 w 246244"/>
                <a:gd name="connsiteY2365" fmla="*/ 137652 h 297325"/>
                <a:gd name="connsiteX2366" fmla="*/ 87611 w 246244"/>
                <a:gd name="connsiteY2366" fmla="*/ 137652 h 297325"/>
                <a:gd name="connsiteX2367" fmla="*/ 87611 w 246244"/>
                <a:gd name="connsiteY2367" fmla="*/ 137652 h 297325"/>
                <a:gd name="connsiteX2368" fmla="*/ 84544 w 246244"/>
                <a:gd name="connsiteY2368" fmla="*/ 133642 h 297325"/>
                <a:gd name="connsiteX2369" fmla="*/ 83599 w 246244"/>
                <a:gd name="connsiteY2369" fmla="*/ 135529 h 297325"/>
                <a:gd name="connsiteX2370" fmla="*/ 83599 w 246244"/>
                <a:gd name="connsiteY2370" fmla="*/ 137180 h 297325"/>
                <a:gd name="connsiteX2371" fmla="*/ 80531 w 246244"/>
                <a:gd name="connsiteY2371" fmla="*/ 131517 h 297325"/>
                <a:gd name="connsiteX2372" fmla="*/ 89734 w 246244"/>
                <a:gd name="connsiteY2372" fmla="*/ 135529 h 297325"/>
                <a:gd name="connsiteX2373" fmla="*/ 91624 w 246244"/>
                <a:gd name="connsiteY2373" fmla="*/ 135529 h 297325"/>
                <a:gd name="connsiteX2374" fmla="*/ 91624 w 246244"/>
                <a:gd name="connsiteY2374" fmla="*/ 135529 h 297325"/>
                <a:gd name="connsiteX2375" fmla="*/ 88084 w 246244"/>
                <a:gd name="connsiteY2375" fmla="*/ 131989 h 297325"/>
                <a:gd name="connsiteX2376" fmla="*/ 86667 w 246244"/>
                <a:gd name="connsiteY2376" fmla="*/ 132225 h 297325"/>
                <a:gd name="connsiteX2377" fmla="*/ 86903 w 246244"/>
                <a:gd name="connsiteY2377" fmla="*/ 129394 h 297325"/>
                <a:gd name="connsiteX2378" fmla="*/ 88556 w 246244"/>
                <a:gd name="connsiteY2378" fmla="*/ 129394 h 297325"/>
                <a:gd name="connsiteX2379" fmla="*/ 87139 w 246244"/>
                <a:gd name="connsiteY2379" fmla="*/ 129394 h 297325"/>
                <a:gd name="connsiteX2380" fmla="*/ 83835 w 246244"/>
                <a:gd name="connsiteY2380" fmla="*/ 126090 h 297325"/>
                <a:gd name="connsiteX2381" fmla="*/ 101297 w 246244"/>
                <a:gd name="connsiteY2381" fmla="*/ 100842 h 297325"/>
                <a:gd name="connsiteX2382" fmla="*/ 103186 w 246244"/>
                <a:gd name="connsiteY2382" fmla="*/ 100842 h 297325"/>
                <a:gd name="connsiteX2383" fmla="*/ 104837 w 246244"/>
                <a:gd name="connsiteY2383" fmla="*/ 102492 h 297325"/>
                <a:gd name="connsiteX2384" fmla="*/ 104837 w 246244"/>
                <a:gd name="connsiteY2384" fmla="*/ 102492 h 297325"/>
                <a:gd name="connsiteX2385" fmla="*/ 99882 w 246244"/>
                <a:gd name="connsiteY2385" fmla="*/ 96593 h 297325"/>
                <a:gd name="connsiteX2386" fmla="*/ 98229 w 246244"/>
                <a:gd name="connsiteY2386" fmla="*/ 96829 h 297325"/>
                <a:gd name="connsiteX2387" fmla="*/ 104601 w 246244"/>
                <a:gd name="connsiteY2387" fmla="*/ 99425 h 297325"/>
                <a:gd name="connsiteX2388" fmla="*/ 102242 w 246244"/>
                <a:gd name="connsiteY2388" fmla="*/ 99425 h 297325"/>
                <a:gd name="connsiteX2389" fmla="*/ 101533 w 246244"/>
                <a:gd name="connsiteY2389" fmla="*/ 96829 h 297325"/>
                <a:gd name="connsiteX2390" fmla="*/ 234150 w 246244"/>
                <a:gd name="connsiteY2390" fmla="*/ 111696 h 297325"/>
                <a:gd name="connsiteX2391" fmla="*/ 238635 w 246244"/>
                <a:gd name="connsiteY2391" fmla="*/ 113346 h 297325"/>
                <a:gd name="connsiteX2392" fmla="*/ 236512 w 246244"/>
                <a:gd name="connsiteY2392" fmla="*/ 113346 h 297325"/>
                <a:gd name="connsiteX2393" fmla="*/ 231082 w 246244"/>
                <a:gd name="connsiteY2393" fmla="*/ 108392 h 297325"/>
                <a:gd name="connsiteX2394" fmla="*/ 238162 w 246244"/>
                <a:gd name="connsiteY2394" fmla="*/ 114055 h 297325"/>
                <a:gd name="connsiteX2395" fmla="*/ 238162 w 246244"/>
                <a:gd name="connsiteY2395" fmla="*/ 114055 h 297325"/>
                <a:gd name="connsiteX2396" fmla="*/ 241230 w 246244"/>
                <a:gd name="connsiteY2396" fmla="*/ 115472 h 297325"/>
                <a:gd name="connsiteX2397" fmla="*/ 238399 w 246244"/>
                <a:gd name="connsiteY2397" fmla="*/ 115472 h 297325"/>
                <a:gd name="connsiteX2398" fmla="*/ 235095 w 246244"/>
                <a:gd name="connsiteY2398" fmla="*/ 113110 h 297325"/>
                <a:gd name="connsiteX2399" fmla="*/ 105309 w 246244"/>
                <a:gd name="connsiteY2399" fmla="*/ 90458 h 297325"/>
                <a:gd name="connsiteX2400" fmla="*/ 105309 w 246244"/>
                <a:gd name="connsiteY2400" fmla="*/ 90458 h 297325"/>
                <a:gd name="connsiteX2401" fmla="*/ 107669 w 246244"/>
                <a:gd name="connsiteY2401" fmla="*/ 92111 h 297325"/>
                <a:gd name="connsiteX2402" fmla="*/ 234386 w 246244"/>
                <a:gd name="connsiteY2402" fmla="*/ 109573 h 297325"/>
                <a:gd name="connsiteX2403" fmla="*/ 238399 w 246244"/>
                <a:gd name="connsiteY2403" fmla="*/ 110987 h 297325"/>
                <a:gd name="connsiteX2404" fmla="*/ 238399 w 246244"/>
                <a:gd name="connsiteY2404" fmla="*/ 110987 h 297325"/>
                <a:gd name="connsiteX2405" fmla="*/ 107432 w 246244"/>
                <a:gd name="connsiteY2405" fmla="*/ 89513 h 297325"/>
                <a:gd name="connsiteX2406" fmla="*/ 107432 w 246244"/>
                <a:gd name="connsiteY2406" fmla="*/ 89513 h 297325"/>
                <a:gd name="connsiteX2407" fmla="*/ 105546 w 246244"/>
                <a:gd name="connsiteY2407" fmla="*/ 86917 h 297325"/>
                <a:gd name="connsiteX2408" fmla="*/ 234858 w 246244"/>
                <a:gd name="connsiteY2408" fmla="*/ 109573 h 297325"/>
                <a:gd name="connsiteX2409" fmla="*/ 234858 w 246244"/>
                <a:gd name="connsiteY2409" fmla="*/ 109573 h 297325"/>
                <a:gd name="connsiteX2410" fmla="*/ 236039 w 246244"/>
                <a:gd name="connsiteY2410" fmla="*/ 109573 h 297325"/>
                <a:gd name="connsiteX2411" fmla="*/ 109086 w 246244"/>
                <a:gd name="connsiteY2411" fmla="*/ 64501 h 297325"/>
                <a:gd name="connsiteX2412" fmla="*/ 109086 w 246244"/>
                <a:gd name="connsiteY2412" fmla="*/ 64501 h 297325"/>
                <a:gd name="connsiteX2413" fmla="*/ 105546 w 246244"/>
                <a:gd name="connsiteY2413" fmla="*/ 61906 h 297325"/>
                <a:gd name="connsiteX2414" fmla="*/ 109086 w 246244"/>
                <a:gd name="connsiteY2414" fmla="*/ 63084 h 297325"/>
                <a:gd name="connsiteX2415" fmla="*/ 109086 w 246244"/>
                <a:gd name="connsiteY2415" fmla="*/ 63084 h 297325"/>
                <a:gd name="connsiteX2416" fmla="*/ 105546 w 246244"/>
                <a:gd name="connsiteY2416" fmla="*/ 60488 h 297325"/>
                <a:gd name="connsiteX2417" fmla="*/ 107432 w 246244"/>
                <a:gd name="connsiteY2417" fmla="*/ 63084 h 297325"/>
                <a:gd name="connsiteX2418" fmla="*/ 108850 w 246244"/>
                <a:gd name="connsiteY2418" fmla="*/ 63084 h 297325"/>
                <a:gd name="connsiteX2419" fmla="*/ 105546 w 246244"/>
                <a:gd name="connsiteY2419" fmla="*/ 63084 h 297325"/>
                <a:gd name="connsiteX2420" fmla="*/ 105546 w 246244"/>
                <a:gd name="connsiteY2420" fmla="*/ 59310 h 297325"/>
                <a:gd name="connsiteX2421" fmla="*/ 182237 w 246244"/>
                <a:gd name="connsiteY2421" fmla="*/ 60488 h 297325"/>
                <a:gd name="connsiteX2422" fmla="*/ 186013 w 246244"/>
                <a:gd name="connsiteY2422" fmla="*/ 61906 h 297325"/>
                <a:gd name="connsiteX2423" fmla="*/ 187664 w 246244"/>
                <a:gd name="connsiteY2423" fmla="*/ 64265 h 297325"/>
                <a:gd name="connsiteX2424" fmla="*/ 186013 w 246244"/>
                <a:gd name="connsiteY2424" fmla="*/ 64265 h 297325"/>
                <a:gd name="connsiteX2425" fmla="*/ 179169 w 246244"/>
                <a:gd name="connsiteY2425" fmla="*/ 56715 h 297325"/>
                <a:gd name="connsiteX2426" fmla="*/ 182237 w 246244"/>
                <a:gd name="connsiteY2426" fmla="*/ 58366 h 297325"/>
                <a:gd name="connsiteX2427" fmla="*/ 184596 w 246244"/>
                <a:gd name="connsiteY2427" fmla="*/ 58366 h 297325"/>
                <a:gd name="connsiteX2428" fmla="*/ 184596 w 246244"/>
                <a:gd name="connsiteY2428" fmla="*/ 60488 h 297325"/>
                <a:gd name="connsiteX2429" fmla="*/ 106490 w 246244"/>
                <a:gd name="connsiteY2429" fmla="*/ 47039 h 297325"/>
                <a:gd name="connsiteX2430" fmla="*/ 108377 w 246244"/>
                <a:gd name="connsiteY2430" fmla="*/ 48690 h 297325"/>
                <a:gd name="connsiteX2431" fmla="*/ 104128 w 246244"/>
                <a:gd name="connsiteY2431" fmla="*/ 43263 h 297325"/>
                <a:gd name="connsiteX2432" fmla="*/ 179878 w 246244"/>
                <a:gd name="connsiteY2432" fmla="*/ 54589 h 297325"/>
                <a:gd name="connsiteX2433" fmla="*/ 185068 w 246244"/>
                <a:gd name="connsiteY2433" fmla="*/ 58366 h 297325"/>
                <a:gd name="connsiteX2434" fmla="*/ 183418 w 246244"/>
                <a:gd name="connsiteY2434" fmla="*/ 58366 h 297325"/>
                <a:gd name="connsiteX2435" fmla="*/ 177519 w 246244"/>
                <a:gd name="connsiteY2435" fmla="*/ 50816 h 297325"/>
                <a:gd name="connsiteX2436" fmla="*/ 97287 w 246244"/>
                <a:gd name="connsiteY2436" fmla="*/ 37364 h 297325"/>
                <a:gd name="connsiteX2437" fmla="*/ 97287 w 246244"/>
                <a:gd name="connsiteY2437" fmla="*/ 37364 h 297325"/>
                <a:gd name="connsiteX2438" fmla="*/ 102950 w 246244"/>
                <a:gd name="connsiteY2438" fmla="*/ 39017 h 297325"/>
                <a:gd name="connsiteX2439" fmla="*/ 102950 w 246244"/>
                <a:gd name="connsiteY2439" fmla="*/ 39017 h 297325"/>
                <a:gd name="connsiteX2440" fmla="*/ 94928 w 246244"/>
                <a:gd name="connsiteY2440" fmla="*/ 33587 h 297325"/>
                <a:gd name="connsiteX2441" fmla="*/ 183887 w 246244"/>
                <a:gd name="connsiteY2441" fmla="*/ 49398 h 297325"/>
                <a:gd name="connsiteX2442" fmla="*/ 187191 w 246244"/>
                <a:gd name="connsiteY2442" fmla="*/ 50579 h 297325"/>
                <a:gd name="connsiteX2443" fmla="*/ 185541 w 246244"/>
                <a:gd name="connsiteY2443" fmla="*/ 50579 h 297325"/>
                <a:gd name="connsiteX2444" fmla="*/ 181528 w 246244"/>
                <a:gd name="connsiteY2444" fmla="*/ 45622 h 297325"/>
                <a:gd name="connsiteX2445" fmla="*/ 150617 w 246244"/>
                <a:gd name="connsiteY2445" fmla="*/ 41612 h 297325"/>
                <a:gd name="connsiteX2446" fmla="*/ 147786 w 246244"/>
                <a:gd name="connsiteY2446" fmla="*/ 39959 h 297325"/>
                <a:gd name="connsiteX2447" fmla="*/ 150145 w 246244"/>
                <a:gd name="connsiteY2447" fmla="*/ 39959 h 297325"/>
                <a:gd name="connsiteX2448" fmla="*/ 150145 w 246244"/>
                <a:gd name="connsiteY2448" fmla="*/ 39959 h 297325"/>
                <a:gd name="connsiteX2449" fmla="*/ 152504 w 246244"/>
                <a:gd name="connsiteY2449" fmla="*/ 41376 h 297325"/>
                <a:gd name="connsiteX2450" fmla="*/ 148258 w 246244"/>
                <a:gd name="connsiteY2450" fmla="*/ 37836 h 297325"/>
                <a:gd name="connsiteX2451" fmla="*/ 111917 w 246244"/>
                <a:gd name="connsiteY2451" fmla="*/ 31700 h 297325"/>
                <a:gd name="connsiteX2452" fmla="*/ 111917 w 246244"/>
                <a:gd name="connsiteY2452" fmla="*/ 31700 h 297325"/>
                <a:gd name="connsiteX2453" fmla="*/ 109558 w 246244"/>
                <a:gd name="connsiteY2453" fmla="*/ 27924 h 297325"/>
                <a:gd name="connsiteX2454" fmla="*/ 111917 w 246244"/>
                <a:gd name="connsiteY2454" fmla="*/ 29577 h 297325"/>
                <a:gd name="connsiteX2455" fmla="*/ 111917 w 246244"/>
                <a:gd name="connsiteY2455" fmla="*/ 30992 h 297325"/>
                <a:gd name="connsiteX2456" fmla="*/ 110736 w 246244"/>
                <a:gd name="connsiteY2456" fmla="*/ 26037 h 297325"/>
                <a:gd name="connsiteX2457" fmla="*/ 113804 w 246244"/>
                <a:gd name="connsiteY2457" fmla="*/ 29577 h 297325"/>
                <a:gd name="connsiteX2458" fmla="*/ 113804 w 246244"/>
                <a:gd name="connsiteY2458" fmla="*/ 29577 h 297325"/>
                <a:gd name="connsiteX2459" fmla="*/ 112626 w 246244"/>
                <a:gd name="connsiteY2459" fmla="*/ 24620 h 297325"/>
                <a:gd name="connsiteX2460" fmla="*/ 105782 w 246244"/>
                <a:gd name="connsiteY2460" fmla="*/ 26982 h 297325"/>
                <a:gd name="connsiteX2461" fmla="*/ 105782 w 246244"/>
                <a:gd name="connsiteY2461" fmla="*/ 26982 h 297325"/>
                <a:gd name="connsiteX2462" fmla="*/ 105782 w 246244"/>
                <a:gd name="connsiteY2462" fmla="*/ 26982 h 297325"/>
                <a:gd name="connsiteX2463" fmla="*/ 127726 w 246244"/>
                <a:gd name="connsiteY2463" fmla="*/ 18251 h 297325"/>
                <a:gd name="connsiteX2464" fmla="*/ 129615 w 246244"/>
                <a:gd name="connsiteY2464" fmla="*/ 19666 h 297325"/>
                <a:gd name="connsiteX2465" fmla="*/ 126548 w 246244"/>
                <a:gd name="connsiteY2465" fmla="*/ 13294 h 29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</a:cxnLst>
              <a:rect l="l" t="t" r="r" b="b"/>
              <a:pathLst>
                <a:path w="246244" h="297325">
                  <a:moveTo>
                    <a:pt x="87611" y="285608"/>
                  </a:moveTo>
                  <a:cubicBezTo>
                    <a:pt x="87611" y="285608"/>
                    <a:pt x="87611" y="285608"/>
                    <a:pt x="85961" y="284190"/>
                  </a:cubicBezTo>
                  <a:lnTo>
                    <a:pt x="85961" y="284190"/>
                  </a:lnTo>
                  <a:cubicBezTo>
                    <a:pt x="85961" y="284190"/>
                    <a:pt x="84544" y="284190"/>
                    <a:pt x="84071" y="282068"/>
                  </a:cubicBezTo>
                  <a:cubicBezTo>
                    <a:pt x="83599" y="279945"/>
                    <a:pt x="85488" y="282068"/>
                    <a:pt x="84071" y="280653"/>
                  </a:cubicBezTo>
                  <a:cubicBezTo>
                    <a:pt x="87848" y="282776"/>
                    <a:pt x="85488" y="280653"/>
                    <a:pt x="86903" y="280653"/>
                  </a:cubicBezTo>
                  <a:cubicBezTo>
                    <a:pt x="88320" y="280653"/>
                    <a:pt x="86903" y="282068"/>
                    <a:pt x="89265" y="283957"/>
                  </a:cubicBezTo>
                  <a:cubicBezTo>
                    <a:pt x="91624" y="285844"/>
                    <a:pt x="91860" y="283957"/>
                    <a:pt x="89265" y="281126"/>
                  </a:cubicBezTo>
                  <a:cubicBezTo>
                    <a:pt x="90915" y="281126"/>
                    <a:pt x="92096" y="282776"/>
                    <a:pt x="89265" y="281126"/>
                  </a:cubicBezTo>
                  <a:cubicBezTo>
                    <a:pt x="90679" y="281831"/>
                    <a:pt x="91860" y="282776"/>
                    <a:pt x="92802" y="283957"/>
                  </a:cubicBezTo>
                  <a:cubicBezTo>
                    <a:pt x="92802" y="283957"/>
                    <a:pt x="92802" y="283957"/>
                    <a:pt x="92802" y="283957"/>
                  </a:cubicBezTo>
                  <a:cubicBezTo>
                    <a:pt x="92802" y="283957"/>
                    <a:pt x="91152" y="282068"/>
                    <a:pt x="89734" y="281359"/>
                  </a:cubicBezTo>
                  <a:cubicBezTo>
                    <a:pt x="88320" y="280653"/>
                    <a:pt x="89734" y="279945"/>
                    <a:pt x="89734" y="279945"/>
                  </a:cubicBezTo>
                  <a:lnTo>
                    <a:pt x="91624" y="283249"/>
                  </a:lnTo>
                  <a:cubicBezTo>
                    <a:pt x="94219" y="284899"/>
                    <a:pt x="91624" y="281595"/>
                    <a:pt x="91624" y="280653"/>
                  </a:cubicBezTo>
                  <a:cubicBezTo>
                    <a:pt x="91624" y="279708"/>
                    <a:pt x="93275" y="280653"/>
                    <a:pt x="93511" y="280653"/>
                  </a:cubicBezTo>
                  <a:lnTo>
                    <a:pt x="92096" y="280653"/>
                  </a:lnTo>
                  <a:cubicBezTo>
                    <a:pt x="92096" y="280653"/>
                    <a:pt x="92096" y="280653"/>
                    <a:pt x="92096" y="280653"/>
                  </a:cubicBezTo>
                  <a:lnTo>
                    <a:pt x="93983" y="280653"/>
                  </a:lnTo>
                  <a:cubicBezTo>
                    <a:pt x="93983" y="280653"/>
                    <a:pt x="93983" y="278764"/>
                    <a:pt x="93983" y="278058"/>
                  </a:cubicBezTo>
                  <a:lnTo>
                    <a:pt x="93983" y="278058"/>
                  </a:lnTo>
                  <a:cubicBezTo>
                    <a:pt x="93983" y="278058"/>
                    <a:pt x="93983" y="280181"/>
                    <a:pt x="95397" y="281359"/>
                  </a:cubicBezTo>
                  <a:cubicBezTo>
                    <a:pt x="96815" y="282540"/>
                    <a:pt x="95397" y="281359"/>
                    <a:pt x="97760" y="281359"/>
                  </a:cubicBezTo>
                  <a:cubicBezTo>
                    <a:pt x="100119" y="281359"/>
                    <a:pt x="97760" y="281359"/>
                    <a:pt x="96106" y="281359"/>
                  </a:cubicBezTo>
                  <a:cubicBezTo>
                    <a:pt x="94456" y="281359"/>
                    <a:pt x="96106" y="281359"/>
                    <a:pt x="96106" y="281359"/>
                  </a:cubicBezTo>
                  <a:cubicBezTo>
                    <a:pt x="96106" y="281359"/>
                    <a:pt x="98701" y="283249"/>
                    <a:pt x="98938" y="283012"/>
                  </a:cubicBezTo>
                  <a:lnTo>
                    <a:pt x="97523" y="281595"/>
                  </a:lnTo>
                  <a:lnTo>
                    <a:pt x="97523" y="281595"/>
                  </a:lnTo>
                  <a:cubicBezTo>
                    <a:pt x="97523" y="281595"/>
                    <a:pt x="93983" y="279000"/>
                    <a:pt x="95870" y="281595"/>
                  </a:cubicBezTo>
                  <a:cubicBezTo>
                    <a:pt x="93747" y="281595"/>
                    <a:pt x="93511" y="279472"/>
                    <a:pt x="93983" y="279472"/>
                  </a:cubicBezTo>
                  <a:cubicBezTo>
                    <a:pt x="94456" y="279472"/>
                    <a:pt x="95397" y="279472"/>
                    <a:pt x="96815" y="281359"/>
                  </a:cubicBezTo>
                  <a:cubicBezTo>
                    <a:pt x="98229" y="283249"/>
                    <a:pt x="95397" y="279708"/>
                    <a:pt x="96815" y="279945"/>
                  </a:cubicBezTo>
                  <a:cubicBezTo>
                    <a:pt x="97760" y="280181"/>
                    <a:pt x="98465" y="281126"/>
                    <a:pt x="98701" y="282068"/>
                  </a:cubicBezTo>
                  <a:lnTo>
                    <a:pt x="101297" y="283957"/>
                  </a:lnTo>
                  <a:cubicBezTo>
                    <a:pt x="101297" y="283957"/>
                    <a:pt x="101297" y="283957"/>
                    <a:pt x="101297" y="283957"/>
                  </a:cubicBezTo>
                  <a:cubicBezTo>
                    <a:pt x="101297" y="283957"/>
                    <a:pt x="101297" y="283957"/>
                    <a:pt x="103423" y="286080"/>
                  </a:cubicBezTo>
                  <a:cubicBezTo>
                    <a:pt x="105546" y="288203"/>
                    <a:pt x="103423" y="286080"/>
                    <a:pt x="105073" y="286080"/>
                  </a:cubicBezTo>
                  <a:cubicBezTo>
                    <a:pt x="106727" y="286080"/>
                    <a:pt x="105073" y="286080"/>
                    <a:pt x="102714" y="286080"/>
                  </a:cubicBezTo>
                  <a:cubicBezTo>
                    <a:pt x="100355" y="286080"/>
                    <a:pt x="102714" y="286080"/>
                    <a:pt x="102714" y="286080"/>
                  </a:cubicBezTo>
                  <a:cubicBezTo>
                    <a:pt x="101297" y="285371"/>
                    <a:pt x="100119" y="284427"/>
                    <a:pt x="99174" y="283249"/>
                  </a:cubicBezTo>
                  <a:lnTo>
                    <a:pt x="99174" y="283249"/>
                  </a:lnTo>
                  <a:cubicBezTo>
                    <a:pt x="99174" y="283249"/>
                    <a:pt x="99174" y="283249"/>
                    <a:pt x="101297" y="283249"/>
                  </a:cubicBezTo>
                  <a:cubicBezTo>
                    <a:pt x="103423" y="283249"/>
                    <a:pt x="102714" y="281359"/>
                    <a:pt x="105073" y="283249"/>
                  </a:cubicBezTo>
                  <a:cubicBezTo>
                    <a:pt x="107432" y="285135"/>
                    <a:pt x="105073" y="283249"/>
                    <a:pt x="103423" y="281359"/>
                  </a:cubicBezTo>
                  <a:cubicBezTo>
                    <a:pt x="101769" y="279472"/>
                    <a:pt x="105546" y="282776"/>
                    <a:pt x="106727" y="283249"/>
                  </a:cubicBezTo>
                  <a:cubicBezTo>
                    <a:pt x="107905" y="283721"/>
                    <a:pt x="106727" y="284663"/>
                    <a:pt x="106727" y="283249"/>
                  </a:cubicBezTo>
                  <a:cubicBezTo>
                    <a:pt x="106727" y="281831"/>
                    <a:pt x="109322" y="283249"/>
                    <a:pt x="109086" y="283249"/>
                  </a:cubicBezTo>
                  <a:cubicBezTo>
                    <a:pt x="108850" y="283249"/>
                    <a:pt x="109086" y="284427"/>
                    <a:pt x="111209" y="284663"/>
                  </a:cubicBezTo>
                  <a:cubicBezTo>
                    <a:pt x="113332" y="284899"/>
                    <a:pt x="109558" y="282540"/>
                    <a:pt x="111209" y="283485"/>
                  </a:cubicBezTo>
                  <a:cubicBezTo>
                    <a:pt x="110264" y="282540"/>
                    <a:pt x="109086" y="281595"/>
                    <a:pt x="107905" y="280889"/>
                  </a:cubicBezTo>
                  <a:cubicBezTo>
                    <a:pt x="109558" y="280889"/>
                    <a:pt x="107905" y="280889"/>
                    <a:pt x="109558" y="280889"/>
                  </a:cubicBezTo>
                  <a:cubicBezTo>
                    <a:pt x="106963" y="279236"/>
                    <a:pt x="109558" y="280889"/>
                    <a:pt x="107432" y="278527"/>
                  </a:cubicBezTo>
                  <a:cubicBezTo>
                    <a:pt x="105309" y="276168"/>
                    <a:pt x="109086" y="280181"/>
                    <a:pt x="110500" y="280653"/>
                  </a:cubicBezTo>
                  <a:cubicBezTo>
                    <a:pt x="111917" y="281126"/>
                    <a:pt x="110500" y="279236"/>
                    <a:pt x="110500" y="279236"/>
                  </a:cubicBezTo>
                  <a:lnTo>
                    <a:pt x="112862" y="281126"/>
                  </a:lnTo>
                  <a:cubicBezTo>
                    <a:pt x="112862" y="281126"/>
                    <a:pt x="110973" y="281126"/>
                    <a:pt x="112862" y="283721"/>
                  </a:cubicBezTo>
                  <a:cubicBezTo>
                    <a:pt x="114749" y="286316"/>
                    <a:pt x="112862" y="283721"/>
                    <a:pt x="114276" y="283721"/>
                  </a:cubicBezTo>
                  <a:cubicBezTo>
                    <a:pt x="111445" y="279945"/>
                    <a:pt x="118289" y="283721"/>
                    <a:pt x="115927" y="280417"/>
                  </a:cubicBezTo>
                  <a:cubicBezTo>
                    <a:pt x="120176" y="282068"/>
                    <a:pt x="118289" y="278058"/>
                    <a:pt x="122299" y="280417"/>
                  </a:cubicBezTo>
                  <a:lnTo>
                    <a:pt x="123716" y="280417"/>
                  </a:lnTo>
                  <a:cubicBezTo>
                    <a:pt x="121357" y="278291"/>
                    <a:pt x="123716" y="280417"/>
                    <a:pt x="123716" y="278527"/>
                  </a:cubicBezTo>
                  <a:cubicBezTo>
                    <a:pt x="124188" y="278527"/>
                    <a:pt x="124894" y="278527"/>
                    <a:pt x="125367" y="278527"/>
                  </a:cubicBezTo>
                  <a:cubicBezTo>
                    <a:pt x="123716" y="277113"/>
                    <a:pt x="125367" y="276641"/>
                    <a:pt x="125367" y="278527"/>
                  </a:cubicBezTo>
                  <a:cubicBezTo>
                    <a:pt x="125367" y="280417"/>
                    <a:pt x="127726" y="278527"/>
                    <a:pt x="127256" y="276168"/>
                  </a:cubicBezTo>
                  <a:cubicBezTo>
                    <a:pt x="126548" y="275932"/>
                    <a:pt x="125839" y="275226"/>
                    <a:pt x="125603" y="274518"/>
                  </a:cubicBezTo>
                  <a:cubicBezTo>
                    <a:pt x="125603" y="274518"/>
                    <a:pt x="125603" y="275932"/>
                    <a:pt x="127726" y="276404"/>
                  </a:cubicBezTo>
                  <a:cubicBezTo>
                    <a:pt x="129852" y="276877"/>
                    <a:pt x="127726" y="274754"/>
                    <a:pt x="127726" y="274045"/>
                  </a:cubicBezTo>
                  <a:cubicBezTo>
                    <a:pt x="127726" y="273337"/>
                    <a:pt x="131030" y="274045"/>
                    <a:pt x="129615" y="274045"/>
                  </a:cubicBezTo>
                  <a:cubicBezTo>
                    <a:pt x="128198" y="274045"/>
                    <a:pt x="129615" y="274045"/>
                    <a:pt x="131266" y="274045"/>
                  </a:cubicBezTo>
                  <a:cubicBezTo>
                    <a:pt x="127962" y="271214"/>
                    <a:pt x="134570" y="274045"/>
                    <a:pt x="131266" y="270505"/>
                  </a:cubicBezTo>
                  <a:cubicBezTo>
                    <a:pt x="135515" y="272628"/>
                    <a:pt x="131266" y="267201"/>
                    <a:pt x="134806" y="270505"/>
                  </a:cubicBezTo>
                  <a:cubicBezTo>
                    <a:pt x="134806" y="270505"/>
                    <a:pt x="134806" y="270505"/>
                    <a:pt x="134806" y="270505"/>
                  </a:cubicBezTo>
                  <a:cubicBezTo>
                    <a:pt x="134806" y="270505"/>
                    <a:pt x="134806" y="269091"/>
                    <a:pt x="136223" y="269091"/>
                  </a:cubicBezTo>
                  <a:cubicBezTo>
                    <a:pt x="137638" y="269091"/>
                    <a:pt x="139524" y="269091"/>
                    <a:pt x="137401" y="269091"/>
                  </a:cubicBezTo>
                  <a:cubicBezTo>
                    <a:pt x="135278" y="269091"/>
                    <a:pt x="138819" y="269091"/>
                    <a:pt x="139291" y="269091"/>
                  </a:cubicBezTo>
                  <a:cubicBezTo>
                    <a:pt x="139761" y="269091"/>
                    <a:pt x="139291" y="269091"/>
                    <a:pt x="139291" y="266729"/>
                  </a:cubicBezTo>
                  <a:cubicBezTo>
                    <a:pt x="139291" y="264370"/>
                    <a:pt x="141886" y="265551"/>
                    <a:pt x="143065" y="264842"/>
                  </a:cubicBezTo>
                  <a:cubicBezTo>
                    <a:pt x="171147" y="246199"/>
                    <a:pt x="191440" y="217884"/>
                    <a:pt x="199935" y="185319"/>
                  </a:cubicBezTo>
                  <a:cubicBezTo>
                    <a:pt x="200880" y="185083"/>
                    <a:pt x="201585" y="185083"/>
                    <a:pt x="202530" y="185319"/>
                  </a:cubicBezTo>
                  <a:cubicBezTo>
                    <a:pt x="198754" y="185319"/>
                    <a:pt x="202530" y="190746"/>
                    <a:pt x="198754" y="191691"/>
                  </a:cubicBezTo>
                  <a:cubicBezTo>
                    <a:pt x="200171" y="191691"/>
                    <a:pt x="198754" y="191691"/>
                    <a:pt x="200171" y="193341"/>
                  </a:cubicBezTo>
                  <a:lnTo>
                    <a:pt x="200171" y="193341"/>
                  </a:lnTo>
                  <a:cubicBezTo>
                    <a:pt x="200171" y="193341"/>
                    <a:pt x="201585" y="194995"/>
                    <a:pt x="200171" y="193341"/>
                  </a:cubicBezTo>
                  <a:cubicBezTo>
                    <a:pt x="198754" y="191691"/>
                    <a:pt x="202294" y="193341"/>
                    <a:pt x="203003" y="194995"/>
                  </a:cubicBezTo>
                  <a:cubicBezTo>
                    <a:pt x="198990" y="194995"/>
                    <a:pt x="199226" y="194995"/>
                    <a:pt x="200643" y="198299"/>
                  </a:cubicBezTo>
                  <a:cubicBezTo>
                    <a:pt x="202058" y="201600"/>
                    <a:pt x="197812" y="198299"/>
                    <a:pt x="199226" y="201367"/>
                  </a:cubicBezTo>
                  <a:lnTo>
                    <a:pt x="199226" y="201367"/>
                  </a:lnTo>
                  <a:cubicBezTo>
                    <a:pt x="199226" y="203726"/>
                    <a:pt x="196631" y="204668"/>
                    <a:pt x="199226" y="207030"/>
                  </a:cubicBezTo>
                  <a:cubicBezTo>
                    <a:pt x="198048" y="207030"/>
                    <a:pt x="197812" y="207030"/>
                    <a:pt x="197339" y="207030"/>
                  </a:cubicBezTo>
                  <a:cubicBezTo>
                    <a:pt x="196867" y="207030"/>
                    <a:pt x="197339" y="207030"/>
                    <a:pt x="198990" y="207030"/>
                  </a:cubicBezTo>
                  <a:cubicBezTo>
                    <a:pt x="195453" y="207030"/>
                    <a:pt x="198990" y="211512"/>
                    <a:pt x="194980" y="211984"/>
                  </a:cubicBezTo>
                  <a:cubicBezTo>
                    <a:pt x="197339" y="213399"/>
                    <a:pt x="194980" y="211984"/>
                    <a:pt x="194980" y="213635"/>
                  </a:cubicBezTo>
                  <a:cubicBezTo>
                    <a:pt x="194980" y="215288"/>
                    <a:pt x="196631" y="216233"/>
                    <a:pt x="194980" y="215761"/>
                  </a:cubicBezTo>
                  <a:cubicBezTo>
                    <a:pt x="193327" y="215288"/>
                    <a:pt x="194980" y="217884"/>
                    <a:pt x="193563" y="217647"/>
                  </a:cubicBezTo>
                  <a:cubicBezTo>
                    <a:pt x="192149" y="217411"/>
                    <a:pt x="195217" y="217647"/>
                    <a:pt x="195453" y="217647"/>
                  </a:cubicBezTo>
                  <a:cubicBezTo>
                    <a:pt x="195686" y="217647"/>
                    <a:pt x="194035" y="217647"/>
                    <a:pt x="193799" y="217647"/>
                  </a:cubicBezTo>
                  <a:cubicBezTo>
                    <a:pt x="193563" y="217647"/>
                    <a:pt x="193799" y="217647"/>
                    <a:pt x="193799" y="219770"/>
                  </a:cubicBezTo>
                  <a:lnTo>
                    <a:pt x="192385" y="219770"/>
                  </a:lnTo>
                  <a:cubicBezTo>
                    <a:pt x="193799" y="221188"/>
                    <a:pt x="192385" y="221188"/>
                    <a:pt x="192385" y="222366"/>
                  </a:cubicBezTo>
                  <a:cubicBezTo>
                    <a:pt x="192385" y="223547"/>
                    <a:pt x="192385" y="222366"/>
                    <a:pt x="190495" y="222366"/>
                  </a:cubicBezTo>
                  <a:cubicBezTo>
                    <a:pt x="188609" y="222366"/>
                    <a:pt x="192149" y="222366"/>
                    <a:pt x="192149" y="223783"/>
                  </a:cubicBezTo>
                  <a:lnTo>
                    <a:pt x="190023" y="223783"/>
                  </a:lnTo>
                  <a:cubicBezTo>
                    <a:pt x="192618" y="225670"/>
                    <a:pt x="188136" y="223783"/>
                    <a:pt x="190023" y="226851"/>
                  </a:cubicBezTo>
                  <a:lnTo>
                    <a:pt x="188136" y="226851"/>
                  </a:lnTo>
                  <a:cubicBezTo>
                    <a:pt x="188136" y="228265"/>
                    <a:pt x="186013" y="230155"/>
                    <a:pt x="188136" y="231333"/>
                  </a:cubicBezTo>
                  <a:cubicBezTo>
                    <a:pt x="190259" y="232514"/>
                    <a:pt x="185541" y="231333"/>
                    <a:pt x="188136" y="232986"/>
                  </a:cubicBezTo>
                  <a:cubicBezTo>
                    <a:pt x="186249" y="232986"/>
                    <a:pt x="184596" y="232986"/>
                    <a:pt x="186249" y="232986"/>
                  </a:cubicBezTo>
                  <a:cubicBezTo>
                    <a:pt x="182945" y="235345"/>
                    <a:pt x="182945" y="239358"/>
                    <a:pt x="179405" y="241717"/>
                  </a:cubicBezTo>
                  <a:cubicBezTo>
                    <a:pt x="179405" y="241717"/>
                    <a:pt x="179405" y="241717"/>
                    <a:pt x="179405" y="241717"/>
                  </a:cubicBezTo>
                  <a:lnTo>
                    <a:pt x="177046" y="241717"/>
                  </a:lnTo>
                  <a:cubicBezTo>
                    <a:pt x="177046" y="244785"/>
                    <a:pt x="172089" y="244549"/>
                    <a:pt x="174215" y="248561"/>
                  </a:cubicBezTo>
                  <a:lnTo>
                    <a:pt x="172089" y="248561"/>
                  </a:lnTo>
                  <a:cubicBezTo>
                    <a:pt x="172089" y="248561"/>
                    <a:pt x="172089" y="250920"/>
                    <a:pt x="172089" y="251157"/>
                  </a:cubicBezTo>
                  <a:cubicBezTo>
                    <a:pt x="172089" y="251393"/>
                    <a:pt x="176338" y="253279"/>
                    <a:pt x="176574" y="254461"/>
                  </a:cubicBezTo>
                  <a:cubicBezTo>
                    <a:pt x="176810" y="255639"/>
                    <a:pt x="174451" y="253279"/>
                    <a:pt x="173506" y="253279"/>
                  </a:cubicBezTo>
                  <a:cubicBezTo>
                    <a:pt x="172561" y="253279"/>
                    <a:pt x="171383" y="251393"/>
                    <a:pt x="173506" y="253279"/>
                  </a:cubicBezTo>
                  <a:cubicBezTo>
                    <a:pt x="175629" y="255166"/>
                    <a:pt x="170674" y="253279"/>
                    <a:pt x="173506" y="253279"/>
                  </a:cubicBezTo>
                  <a:cubicBezTo>
                    <a:pt x="169966" y="253279"/>
                    <a:pt x="173506" y="255875"/>
                    <a:pt x="169493" y="255166"/>
                  </a:cubicBezTo>
                  <a:cubicBezTo>
                    <a:pt x="171855" y="256820"/>
                    <a:pt x="169493" y="257056"/>
                    <a:pt x="168079" y="255166"/>
                  </a:cubicBezTo>
                  <a:cubicBezTo>
                    <a:pt x="168551" y="255402"/>
                    <a:pt x="169021" y="255402"/>
                    <a:pt x="169493" y="255166"/>
                  </a:cubicBezTo>
                  <a:cubicBezTo>
                    <a:pt x="167607" y="255166"/>
                    <a:pt x="167607" y="256583"/>
                    <a:pt x="165720" y="256583"/>
                  </a:cubicBezTo>
                  <a:lnTo>
                    <a:pt x="167370" y="256583"/>
                  </a:lnTo>
                  <a:cubicBezTo>
                    <a:pt x="165011" y="256583"/>
                    <a:pt x="166189" y="260124"/>
                    <a:pt x="162180" y="258943"/>
                  </a:cubicBezTo>
                  <a:lnTo>
                    <a:pt x="162180" y="258943"/>
                  </a:lnTo>
                  <a:cubicBezTo>
                    <a:pt x="160526" y="258943"/>
                    <a:pt x="160526" y="261774"/>
                    <a:pt x="157222" y="261774"/>
                  </a:cubicBezTo>
                  <a:cubicBezTo>
                    <a:pt x="157222" y="263661"/>
                    <a:pt x="155099" y="264133"/>
                    <a:pt x="153685" y="265078"/>
                  </a:cubicBezTo>
                  <a:cubicBezTo>
                    <a:pt x="152268" y="266023"/>
                    <a:pt x="155336" y="265078"/>
                    <a:pt x="156044" y="266965"/>
                  </a:cubicBezTo>
                  <a:cubicBezTo>
                    <a:pt x="156753" y="268855"/>
                    <a:pt x="156044" y="266965"/>
                    <a:pt x="156044" y="266965"/>
                  </a:cubicBezTo>
                  <a:cubicBezTo>
                    <a:pt x="156044" y="266965"/>
                    <a:pt x="153449" y="266965"/>
                    <a:pt x="152032" y="266965"/>
                  </a:cubicBezTo>
                  <a:cubicBezTo>
                    <a:pt x="150617" y="266965"/>
                    <a:pt x="152032" y="266965"/>
                    <a:pt x="153685" y="266965"/>
                  </a:cubicBezTo>
                  <a:cubicBezTo>
                    <a:pt x="155336" y="266965"/>
                    <a:pt x="153685" y="266965"/>
                    <a:pt x="153685" y="266965"/>
                  </a:cubicBezTo>
                  <a:cubicBezTo>
                    <a:pt x="148964" y="264606"/>
                    <a:pt x="150617" y="266965"/>
                    <a:pt x="148258" y="266965"/>
                  </a:cubicBezTo>
                  <a:cubicBezTo>
                    <a:pt x="145896" y="266965"/>
                    <a:pt x="149909" y="266965"/>
                    <a:pt x="150381" y="268855"/>
                  </a:cubicBezTo>
                  <a:cubicBezTo>
                    <a:pt x="150853" y="270741"/>
                    <a:pt x="150381" y="268855"/>
                    <a:pt x="150381" y="268855"/>
                  </a:cubicBezTo>
                  <a:cubicBezTo>
                    <a:pt x="149909" y="268382"/>
                    <a:pt x="149436" y="267910"/>
                    <a:pt x="148964" y="267437"/>
                  </a:cubicBezTo>
                  <a:cubicBezTo>
                    <a:pt x="148964" y="267437"/>
                    <a:pt x="147549" y="267437"/>
                    <a:pt x="148964" y="267437"/>
                  </a:cubicBezTo>
                  <a:cubicBezTo>
                    <a:pt x="150381" y="267437"/>
                    <a:pt x="150381" y="267437"/>
                    <a:pt x="150853" y="268855"/>
                  </a:cubicBezTo>
                  <a:cubicBezTo>
                    <a:pt x="151323" y="270269"/>
                    <a:pt x="150853" y="268855"/>
                    <a:pt x="150853" y="268855"/>
                  </a:cubicBezTo>
                  <a:cubicBezTo>
                    <a:pt x="150853" y="268855"/>
                    <a:pt x="150853" y="268855"/>
                    <a:pt x="150853" y="270505"/>
                  </a:cubicBezTo>
                  <a:cubicBezTo>
                    <a:pt x="148491" y="270505"/>
                    <a:pt x="149200" y="270505"/>
                    <a:pt x="148728" y="270505"/>
                  </a:cubicBezTo>
                  <a:cubicBezTo>
                    <a:pt x="148258" y="270505"/>
                    <a:pt x="148728" y="270505"/>
                    <a:pt x="148728" y="270505"/>
                  </a:cubicBezTo>
                  <a:cubicBezTo>
                    <a:pt x="148728" y="270505"/>
                    <a:pt x="148728" y="270505"/>
                    <a:pt x="148728" y="268855"/>
                  </a:cubicBezTo>
                  <a:cubicBezTo>
                    <a:pt x="148728" y="267201"/>
                    <a:pt x="148728" y="268855"/>
                    <a:pt x="146132" y="268855"/>
                  </a:cubicBezTo>
                  <a:cubicBezTo>
                    <a:pt x="143537" y="268855"/>
                    <a:pt x="147549" y="268855"/>
                    <a:pt x="148258" y="270269"/>
                  </a:cubicBezTo>
                  <a:lnTo>
                    <a:pt x="148258" y="270269"/>
                  </a:lnTo>
                  <a:cubicBezTo>
                    <a:pt x="148258" y="270269"/>
                    <a:pt x="148258" y="270269"/>
                    <a:pt x="149909" y="270269"/>
                  </a:cubicBezTo>
                  <a:cubicBezTo>
                    <a:pt x="151559" y="270269"/>
                    <a:pt x="149909" y="271686"/>
                    <a:pt x="151795" y="273337"/>
                  </a:cubicBezTo>
                  <a:cubicBezTo>
                    <a:pt x="151090" y="273573"/>
                    <a:pt x="150145" y="273573"/>
                    <a:pt x="149436" y="273337"/>
                  </a:cubicBezTo>
                  <a:cubicBezTo>
                    <a:pt x="149436" y="273337"/>
                    <a:pt x="151795" y="275932"/>
                    <a:pt x="149436" y="275460"/>
                  </a:cubicBezTo>
                  <a:cubicBezTo>
                    <a:pt x="147077" y="274990"/>
                    <a:pt x="149436" y="274281"/>
                    <a:pt x="147549" y="273809"/>
                  </a:cubicBezTo>
                  <a:cubicBezTo>
                    <a:pt x="145660" y="273337"/>
                    <a:pt x="147549" y="273809"/>
                    <a:pt x="148964" y="275226"/>
                  </a:cubicBezTo>
                  <a:cubicBezTo>
                    <a:pt x="150381" y="276641"/>
                    <a:pt x="147077" y="275226"/>
                    <a:pt x="148964" y="275226"/>
                  </a:cubicBezTo>
                  <a:cubicBezTo>
                    <a:pt x="150853" y="275226"/>
                    <a:pt x="147786" y="274045"/>
                    <a:pt x="146841" y="273809"/>
                  </a:cubicBezTo>
                  <a:cubicBezTo>
                    <a:pt x="145896" y="273573"/>
                    <a:pt x="148728" y="277585"/>
                    <a:pt x="146841" y="275696"/>
                  </a:cubicBezTo>
                  <a:cubicBezTo>
                    <a:pt x="144954" y="273809"/>
                    <a:pt x="145190" y="275696"/>
                    <a:pt x="146841" y="277349"/>
                  </a:cubicBezTo>
                  <a:cubicBezTo>
                    <a:pt x="143773" y="275696"/>
                    <a:pt x="146841" y="277349"/>
                    <a:pt x="143773" y="277349"/>
                  </a:cubicBezTo>
                  <a:cubicBezTo>
                    <a:pt x="147313" y="280653"/>
                    <a:pt x="140469" y="277349"/>
                    <a:pt x="143773" y="279945"/>
                  </a:cubicBezTo>
                  <a:cubicBezTo>
                    <a:pt x="142359" y="279945"/>
                    <a:pt x="143773" y="281126"/>
                    <a:pt x="141178" y="279945"/>
                  </a:cubicBezTo>
                  <a:cubicBezTo>
                    <a:pt x="138582" y="278764"/>
                    <a:pt x="141178" y="279945"/>
                    <a:pt x="139761" y="279945"/>
                  </a:cubicBezTo>
                  <a:cubicBezTo>
                    <a:pt x="141886" y="283249"/>
                    <a:pt x="136693" y="279945"/>
                    <a:pt x="137638" y="283012"/>
                  </a:cubicBezTo>
                  <a:lnTo>
                    <a:pt x="139055" y="283012"/>
                  </a:lnTo>
                  <a:lnTo>
                    <a:pt x="139055" y="283012"/>
                  </a:lnTo>
                  <a:cubicBezTo>
                    <a:pt x="139055" y="283012"/>
                    <a:pt x="136459" y="283012"/>
                    <a:pt x="135987" y="283012"/>
                  </a:cubicBezTo>
                  <a:cubicBezTo>
                    <a:pt x="135515" y="283012"/>
                    <a:pt x="135987" y="283012"/>
                    <a:pt x="137165" y="283012"/>
                  </a:cubicBezTo>
                  <a:cubicBezTo>
                    <a:pt x="138346" y="283012"/>
                    <a:pt x="137165" y="283012"/>
                    <a:pt x="137165" y="283012"/>
                  </a:cubicBezTo>
                  <a:lnTo>
                    <a:pt x="135751" y="283012"/>
                  </a:lnTo>
                  <a:cubicBezTo>
                    <a:pt x="139055" y="286316"/>
                    <a:pt x="133392" y="283012"/>
                    <a:pt x="135751" y="285608"/>
                  </a:cubicBezTo>
                  <a:cubicBezTo>
                    <a:pt x="134806" y="285135"/>
                    <a:pt x="133861" y="284427"/>
                    <a:pt x="133155" y="283721"/>
                  </a:cubicBezTo>
                  <a:cubicBezTo>
                    <a:pt x="131738" y="283721"/>
                    <a:pt x="133155" y="283721"/>
                    <a:pt x="133155" y="283721"/>
                  </a:cubicBezTo>
                  <a:lnTo>
                    <a:pt x="135042" y="283721"/>
                  </a:lnTo>
                  <a:cubicBezTo>
                    <a:pt x="135042" y="284899"/>
                    <a:pt x="135042" y="284899"/>
                    <a:pt x="135042" y="285135"/>
                  </a:cubicBezTo>
                  <a:cubicBezTo>
                    <a:pt x="134334" y="284899"/>
                    <a:pt x="133625" y="284427"/>
                    <a:pt x="133155" y="283721"/>
                  </a:cubicBezTo>
                  <a:cubicBezTo>
                    <a:pt x="133155" y="284899"/>
                    <a:pt x="133155" y="283721"/>
                    <a:pt x="133155" y="285135"/>
                  </a:cubicBezTo>
                  <a:cubicBezTo>
                    <a:pt x="133155" y="286553"/>
                    <a:pt x="131974" y="285135"/>
                    <a:pt x="131030" y="283721"/>
                  </a:cubicBezTo>
                  <a:cubicBezTo>
                    <a:pt x="134334" y="286553"/>
                    <a:pt x="131030" y="286316"/>
                    <a:pt x="131030" y="287731"/>
                  </a:cubicBezTo>
                  <a:cubicBezTo>
                    <a:pt x="131030" y="289148"/>
                    <a:pt x="129143" y="287731"/>
                    <a:pt x="128198" y="286080"/>
                  </a:cubicBezTo>
                  <a:cubicBezTo>
                    <a:pt x="127256" y="284427"/>
                    <a:pt x="128198" y="286080"/>
                    <a:pt x="128198" y="287494"/>
                  </a:cubicBezTo>
                  <a:cubicBezTo>
                    <a:pt x="128198" y="288912"/>
                    <a:pt x="124661" y="285608"/>
                    <a:pt x="125839" y="287494"/>
                  </a:cubicBezTo>
                  <a:cubicBezTo>
                    <a:pt x="127020" y="289384"/>
                    <a:pt x="125839" y="287494"/>
                    <a:pt x="125839" y="287494"/>
                  </a:cubicBezTo>
                  <a:lnTo>
                    <a:pt x="125839" y="287494"/>
                  </a:lnTo>
                  <a:cubicBezTo>
                    <a:pt x="125839" y="287494"/>
                    <a:pt x="122535" y="287494"/>
                    <a:pt x="124425" y="289856"/>
                  </a:cubicBezTo>
                  <a:cubicBezTo>
                    <a:pt x="123480" y="288912"/>
                    <a:pt x="122299" y="288203"/>
                    <a:pt x="120884" y="287731"/>
                  </a:cubicBezTo>
                  <a:cubicBezTo>
                    <a:pt x="121826" y="288675"/>
                    <a:pt x="123007" y="289384"/>
                    <a:pt x="124188" y="289620"/>
                  </a:cubicBezTo>
                  <a:cubicBezTo>
                    <a:pt x="126311" y="291979"/>
                    <a:pt x="121826" y="289620"/>
                    <a:pt x="124188" y="291271"/>
                  </a:cubicBezTo>
                  <a:cubicBezTo>
                    <a:pt x="122535" y="291271"/>
                    <a:pt x="121826" y="289148"/>
                    <a:pt x="120412" y="288439"/>
                  </a:cubicBezTo>
                  <a:cubicBezTo>
                    <a:pt x="118995" y="287731"/>
                    <a:pt x="122771" y="290326"/>
                    <a:pt x="123716" y="291507"/>
                  </a:cubicBezTo>
                  <a:cubicBezTo>
                    <a:pt x="124661" y="292688"/>
                    <a:pt x="122299" y="291507"/>
                    <a:pt x="123716" y="291507"/>
                  </a:cubicBezTo>
                  <a:cubicBezTo>
                    <a:pt x="125130" y="291507"/>
                    <a:pt x="123716" y="291507"/>
                    <a:pt x="122299" y="290090"/>
                  </a:cubicBezTo>
                  <a:cubicBezTo>
                    <a:pt x="120884" y="288675"/>
                    <a:pt x="122299" y="290090"/>
                    <a:pt x="122299" y="291743"/>
                  </a:cubicBezTo>
                  <a:cubicBezTo>
                    <a:pt x="119467" y="291743"/>
                    <a:pt x="122299" y="291743"/>
                    <a:pt x="118761" y="291743"/>
                  </a:cubicBezTo>
                  <a:cubicBezTo>
                    <a:pt x="118761" y="293158"/>
                    <a:pt x="118761" y="291743"/>
                    <a:pt x="118761" y="291743"/>
                  </a:cubicBezTo>
                  <a:cubicBezTo>
                    <a:pt x="118761" y="291743"/>
                    <a:pt x="120648" y="291743"/>
                    <a:pt x="121121" y="293866"/>
                  </a:cubicBezTo>
                  <a:lnTo>
                    <a:pt x="123244" y="293866"/>
                  </a:lnTo>
                  <a:cubicBezTo>
                    <a:pt x="123244" y="293866"/>
                    <a:pt x="121593" y="292452"/>
                    <a:pt x="123244" y="293866"/>
                  </a:cubicBezTo>
                  <a:lnTo>
                    <a:pt x="121826" y="293866"/>
                  </a:lnTo>
                  <a:cubicBezTo>
                    <a:pt x="121826" y="293866"/>
                    <a:pt x="121826" y="291743"/>
                    <a:pt x="126075" y="293866"/>
                  </a:cubicBezTo>
                  <a:cubicBezTo>
                    <a:pt x="130324" y="295989"/>
                    <a:pt x="126075" y="293866"/>
                    <a:pt x="126075" y="293866"/>
                  </a:cubicBezTo>
                  <a:cubicBezTo>
                    <a:pt x="127256" y="294339"/>
                    <a:pt x="128198" y="295047"/>
                    <a:pt x="128670" y="296225"/>
                  </a:cubicBezTo>
                  <a:cubicBezTo>
                    <a:pt x="128670" y="296225"/>
                    <a:pt x="128670" y="296225"/>
                    <a:pt x="128670" y="294575"/>
                  </a:cubicBezTo>
                  <a:cubicBezTo>
                    <a:pt x="128670" y="292924"/>
                    <a:pt x="130324" y="294575"/>
                    <a:pt x="128670" y="293158"/>
                  </a:cubicBezTo>
                  <a:cubicBezTo>
                    <a:pt x="127020" y="291743"/>
                    <a:pt x="128670" y="294575"/>
                    <a:pt x="130793" y="295047"/>
                  </a:cubicBezTo>
                  <a:cubicBezTo>
                    <a:pt x="132919" y="295520"/>
                    <a:pt x="130793" y="293158"/>
                    <a:pt x="133155" y="295047"/>
                  </a:cubicBezTo>
                  <a:cubicBezTo>
                    <a:pt x="135515" y="296934"/>
                    <a:pt x="133155" y="295047"/>
                    <a:pt x="133155" y="295047"/>
                  </a:cubicBezTo>
                  <a:cubicBezTo>
                    <a:pt x="133155" y="295047"/>
                    <a:pt x="133155" y="295047"/>
                    <a:pt x="135042" y="295047"/>
                  </a:cubicBezTo>
                  <a:lnTo>
                    <a:pt x="133392" y="293630"/>
                  </a:lnTo>
                  <a:cubicBezTo>
                    <a:pt x="133392" y="293630"/>
                    <a:pt x="133392" y="293630"/>
                    <a:pt x="133392" y="293630"/>
                  </a:cubicBezTo>
                  <a:lnTo>
                    <a:pt x="134806" y="295047"/>
                  </a:lnTo>
                  <a:cubicBezTo>
                    <a:pt x="134806" y="293394"/>
                    <a:pt x="134806" y="292924"/>
                    <a:pt x="134806" y="292924"/>
                  </a:cubicBezTo>
                  <a:cubicBezTo>
                    <a:pt x="134806" y="292924"/>
                    <a:pt x="134806" y="292924"/>
                    <a:pt x="134806" y="292924"/>
                  </a:cubicBezTo>
                  <a:cubicBezTo>
                    <a:pt x="134806" y="292924"/>
                    <a:pt x="134806" y="292924"/>
                    <a:pt x="136223" y="292924"/>
                  </a:cubicBezTo>
                  <a:cubicBezTo>
                    <a:pt x="137638" y="292924"/>
                    <a:pt x="136223" y="292924"/>
                    <a:pt x="134806" y="292924"/>
                  </a:cubicBezTo>
                  <a:cubicBezTo>
                    <a:pt x="137401" y="295283"/>
                    <a:pt x="133392" y="292924"/>
                    <a:pt x="134806" y="295283"/>
                  </a:cubicBezTo>
                  <a:cubicBezTo>
                    <a:pt x="136223" y="297643"/>
                    <a:pt x="136459" y="293630"/>
                    <a:pt x="137874" y="293394"/>
                  </a:cubicBezTo>
                  <a:cubicBezTo>
                    <a:pt x="139291" y="293158"/>
                    <a:pt x="137874" y="293394"/>
                    <a:pt x="136223" y="293394"/>
                  </a:cubicBezTo>
                  <a:cubicBezTo>
                    <a:pt x="134570" y="293394"/>
                    <a:pt x="139524" y="295047"/>
                    <a:pt x="138346" y="293394"/>
                  </a:cubicBezTo>
                  <a:lnTo>
                    <a:pt x="138346" y="293394"/>
                  </a:lnTo>
                  <a:cubicBezTo>
                    <a:pt x="136693" y="291979"/>
                    <a:pt x="138346" y="293394"/>
                    <a:pt x="138346" y="291979"/>
                  </a:cubicBezTo>
                  <a:cubicBezTo>
                    <a:pt x="138819" y="291743"/>
                    <a:pt x="139291" y="291743"/>
                    <a:pt x="139761" y="291979"/>
                  </a:cubicBezTo>
                  <a:cubicBezTo>
                    <a:pt x="139761" y="291979"/>
                    <a:pt x="139761" y="291979"/>
                    <a:pt x="139761" y="291979"/>
                  </a:cubicBezTo>
                  <a:cubicBezTo>
                    <a:pt x="139761" y="291979"/>
                    <a:pt x="139761" y="290090"/>
                    <a:pt x="141414" y="290090"/>
                  </a:cubicBezTo>
                  <a:cubicBezTo>
                    <a:pt x="143065" y="290090"/>
                    <a:pt x="141414" y="290090"/>
                    <a:pt x="141414" y="290090"/>
                  </a:cubicBezTo>
                  <a:cubicBezTo>
                    <a:pt x="141886" y="288675"/>
                    <a:pt x="143301" y="287731"/>
                    <a:pt x="144718" y="287731"/>
                  </a:cubicBezTo>
                  <a:lnTo>
                    <a:pt x="146132" y="289148"/>
                  </a:lnTo>
                  <a:cubicBezTo>
                    <a:pt x="148022" y="289148"/>
                    <a:pt x="146132" y="289148"/>
                    <a:pt x="146132" y="287494"/>
                  </a:cubicBezTo>
                  <a:cubicBezTo>
                    <a:pt x="146132" y="285844"/>
                    <a:pt x="148022" y="288912"/>
                    <a:pt x="149200" y="289148"/>
                  </a:cubicBezTo>
                  <a:cubicBezTo>
                    <a:pt x="150381" y="289384"/>
                    <a:pt x="147313" y="289148"/>
                    <a:pt x="146841" y="287494"/>
                  </a:cubicBezTo>
                  <a:cubicBezTo>
                    <a:pt x="146368" y="285844"/>
                    <a:pt x="146841" y="285135"/>
                    <a:pt x="148964" y="286080"/>
                  </a:cubicBezTo>
                  <a:cubicBezTo>
                    <a:pt x="146841" y="284190"/>
                    <a:pt x="148964" y="286080"/>
                    <a:pt x="148964" y="283957"/>
                  </a:cubicBezTo>
                  <a:lnTo>
                    <a:pt x="151323" y="283957"/>
                  </a:lnTo>
                  <a:cubicBezTo>
                    <a:pt x="150145" y="282540"/>
                    <a:pt x="151323" y="282304"/>
                    <a:pt x="151323" y="282068"/>
                  </a:cubicBezTo>
                  <a:cubicBezTo>
                    <a:pt x="151323" y="281831"/>
                    <a:pt x="151323" y="282068"/>
                    <a:pt x="151323" y="283249"/>
                  </a:cubicBezTo>
                  <a:cubicBezTo>
                    <a:pt x="151323" y="284427"/>
                    <a:pt x="151323" y="283249"/>
                    <a:pt x="151323" y="281359"/>
                  </a:cubicBezTo>
                  <a:cubicBezTo>
                    <a:pt x="151323" y="279472"/>
                    <a:pt x="152740" y="282540"/>
                    <a:pt x="153921" y="282776"/>
                  </a:cubicBezTo>
                  <a:cubicBezTo>
                    <a:pt x="155099" y="283012"/>
                    <a:pt x="153921" y="282776"/>
                    <a:pt x="153921" y="284427"/>
                  </a:cubicBezTo>
                  <a:cubicBezTo>
                    <a:pt x="153921" y="286080"/>
                    <a:pt x="153921" y="282540"/>
                    <a:pt x="153921" y="280417"/>
                  </a:cubicBezTo>
                  <a:cubicBezTo>
                    <a:pt x="153921" y="278291"/>
                    <a:pt x="155572" y="282068"/>
                    <a:pt x="156989" y="282540"/>
                  </a:cubicBezTo>
                  <a:cubicBezTo>
                    <a:pt x="158403" y="283012"/>
                    <a:pt x="156989" y="280653"/>
                    <a:pt x="160526" y="281359"/>
                  </a:cubicBezTo>
                  <a:cubicBezTo>
                    <a:pt x="158640" y="279472"/>
                    <a:pt x="160526" y="281359"/>
                    <a:pt x="160526" y="281359"/>
                  </a:cubicBezTo>
                  <a:cubicBezTo>
                    <a:pt x="159821" y="281126"/>
                    <a:pt x="159112" y="280653"/>
                    <a:pt x="158640" y="279945"/>
                  </a:cubicBezTo>
                  <a:cubicBezTo>
                    <a:pt x="161471" y="279945"/>
                    <a:pt x="158640" y="277113"/>
                    <a:pt x="162180" y="279945"/>
                  </a:cubicBezTo>
                  <a:cubicBezTo>
                    <a:pt x="165720" y="282776"/>
                    <a:pt x="165956" y="279945"/>
                    <a:pt x="164539" y="277113"/>
                  </a:cubicBezTo>
                  <a:cubicBezTo>
                    <a:pt x="166898" y="277113"/>
                    <a:pt x="164539" y="277113"/>
                    <a:pt x="168315" y="277113"/>
                  </a:cubicBezTo>
                  <a:cubicBezTo>
                    <a:pt x="166662" y="275460"/>
                    <a:pt x="168315" y="277113"/>
                    <a:pt x="166898" y="274754"/>
                  </a:cubicBezTo>
                  <a:lnTo>
                    <a:pt x="169257" y="274754"/>
                  </a:lnTo>
                  <a:cubicBezTo>
                    <a:pt x="170911" y="273337"/>
                    <a:pt x="171619" y="270977"/>
                    <a:pt x="175393" y="270977"/>
                  </a:cubicBezTo>
                  <a:cubicBezTo>
                    <a:pt x="175393" y="270977"/>
                    <a:pt x="173978" y="269560"/>
                    <a:pt x="173742" y="270977"/>
                  </a:cubicBezTo>
                  <a:cubicBezTo>
                    <a:pt x="173506" y="272392"/>
                    <a:pt x="178460" y="269560"/>
                    <a:pt x="178460" y="267201"/>
                  </a:cubicBezTo>
                  <a:cubicBezTo>
                    <a:pt x="178460" y="264842"/>
                    <a:pt x="180820" y="267201"/>
                    <a:pt x="180820" y="267201"/>
                  </a:cubicBezTo>
                  <a:lnTo>
                    <a:pt x="179405" y="267201"/>
                  </a:lnTo>
                  <a:cubicBezTo>
                    <a:pt x="179405" y="267201"/>
                    <a:pt x="182001" y="267201"/>
                    <a:pt x="181056" y="265551"/>
                  </a:cubicBezTo>
                  <a:lnTo>
                    <a:pt x="183418" y="265551"/>
                  </a:lnTo>
                  <a:cubicBezTo>
                    <a:pt x="183418" y="262955"/>
                    <a:pt x="185777" y="262247"/>
                    <a:pt x="188136" y="261538"/>
                  </a:cubicBezTo>
                  <a:lnTo>
                    <a:pt x="188136" y="261538"/>
                  </a:lnTo>
                  <a:cubicBezTo>
                    <a:pt x="191913" y="259887"/>
                    <a:pt x="192854" y="256111"/>
                    <a:pt x="196158" y="253988"/>
                  </a:cubicBezTo>
                  <a:cubicBezTo>
                    <a:pt x="194272" y="252335"/>
                    <a:pt x="197812" y="251629"/>
                    <a:pt x="198754" y="250448"/>
                  </a:cubicBezTo>
                  <a:cubicBezTo>
                    <a:pt x="199699" y="249267"/>
                    <a:pt x="198754" y="248325"/>
                    <a:pt x="200643" y="249031"/>
                  </a:cubicBezTo>
                  <a:lnTo>
                    <a:pt x="200643" y="249031"/>
                  </a:lnTo>
                  <a:cubicBezTo>
                    <a:pt x="203475" y="249031"/>
                    <a:pt x="200643" y="247380"/>
                    <a:pt x="203475" y="249031"/>
                  </a:cubicBezTo>
                  <a:cubicBezTo>
                    <a:pt x="202058" y="246199"/>
                    <a:pt x="206543" y="245963"/>
                    <a:pt x="205834" y="243131"/>
                  </a:cubicBezTo>
                  <a:lnTo>
                    <a:pt x="207485" y="243131"/>
                  </a:lnTo>
                  <a:cubicBezTo>
                    <a:pt x="207485" y="239594"/>
                    <a:pt x="211261" y="239358"/>
                    <a:pt x="210316" y="235582"/>
                  </a:cubicBezTo>
                  <a:cubicBezTo>
                    <a:pt x="213151" y="235582"/>
                    <a:pt x="210316" y="232986"/>
                    <a:pt x="213151" y="233459"/>
                  </a:cubicBezTo>
                  <a:cubicBezTo>
                    <a:pt x="211497" y="231569"/>
                    <a:pt x="214565" y="233459"/>
                    <a:pt x="213151" y="230863"/>
                  </a:cubicBezTo>
                  <a:cubicBezTo>
                    <a:pt x="215746" y="230863"/>
                    <a:pt x="215982" y="228032"/>
                    <a:pt x="215982" y="225906"/>
                  </a:cubicBezTo>
                  <a:cubicBezTo>
                    <a:pt x="215982" y="223783"/>
                    <a:pt x="218814" y="217884"/>
                    <a:pt x="221882" y="214580"/>
                  </a:cubicBezTo>
                  <a:lnTo>
                    <a:pt x="220701" y="214580"/>
                  </a:lnTo>
                  <a:cubicBezTo>
                    <a:pt x="220701" y="214580"/>
                    <a:pt x="220701" y="214580"/>
                    <a:pt x="221882" y="214580"/>
                  </a:cubicBezTo>
                  <a:cubicBezTo>
                    <a:pt x="221882" y="212457"/>
                    <a:pt x="221882" y="210097"/>
                    <a:pt x="221882" y="207972"/>
                  </a:cubicBezTo>
                  <a:lnTo>
                    <a:pt x="223532" y="207972"/>
                  </a:lnTo>
                  <a:cubicBezTo>
                    <a:pt x="223532" y="207972"/>
                    <a:pt x="220937" y="206557"/>
                    <a:pt x="223532" y="206557"/>
                  </a:cubicBezTo>
                  <a:cubicBezTo>
                    <a:pt x="226127" y="206557"/>
                    <a:pt x="223532" y="206557"/>
                    <a:pt x="223532" y="206557"/>
                  </a:cubicBezTo>
                  <a:cubicBezTo>
                    <a:pt x="223532" y="206557"/>
                    <a:pt x="223532" y="206557"/>
                    <a:pt x="223532" y="206557"/>
                  </a:cubicBezTo>
                  <a:cubicBezTo>
                    <a:pt x="229431" y="191455"/>
                    <a:pt x="232972" y="175643"/>
                    <a:pt x="234386" y="159363"/>
                  </a:cubicBezTo>
                  <a:lnTo>
                    <a:pt x="234386" y="159363"/>
                  </a:lnTo>
                  <a:cubicBezTo>
                    <a:pt x="236512" y="157945"/>
                    <a:pt x="234386" y="154405"/>
                    <a:pt x="236512" y="153463"/>
                  </a:cubicBezTo>
                  <a:cubicBezTo>
                    <a:pt x="236512" y="153463"/>
                    <a:pt x="233680" y="151574"/>
                    <a:pt x="236512" y="153463"/>
                  </a:cubicBezTo>
                  <a:cubicBezTo>
                    <a:pt x="239343" y="155350"/>
                    <a:pt x="235095" y="151574"/>
                    <a:pt x="236512" y="151574"/>
                  </a:cubicBezTo>
                  <a:lnTo>
                    <a:pt x="235095" y="151574"/>
                  </a:lnTo>
                  <a:cubicBezTo>
                    <a:pt x="235095" y="151574"/>
                    <a:pt x="236512" y="151574"/>
                    <a:pt x="235095" y="149215"/>
                  </a:cubicBezTo>
                  <a:cubicBezTo>
                    <a:pt x="238399" y="146855"/>
                    <a:pt x="235095" y="141665"/>
                    <a:pt x="239813" y="140011"/>
                  </a:cubicBezTo>
                  <a:lnTo>
                    <a:pt x="238399" y="140011"/>
                  </a:lnTo>
                  <a:cubicBezTo>
                    <a:pt x="240522" y="140011"/>
                    <a:pt x="240285" y="140011"/>
                    <a:pt x="238399" y="138125"/>
                  </a:cubicBezTo>
                  <a:lnTo>
                    <a:pt x="240522" y="138125"/>
                  </a:lnTo>
                  <a:cubicBezTo>
                    <a:pt x="237690" y="138125"/>
                    <a:pt x="240522" y="138125"/>
                    <a:pt x="240522" y="138125"/>
                  </a:cubicBezTo>
                  <a:cubicBezTo>
                    <a:pt x="240522" y="138125"/>
                    <a:pt x="240522" y="135529"/>
                    <a:pt x="240522" y="134584"/>
                  </a:cubicBezTo>
                  <a:lnTo>
                    <a:pt x="242647" y="134584"/>
                  </a:lnTo>
                  <a:cubicBezTo>
                    <a:pt x="242647" y="134584"/>
                    <a:pt x="240049" y="134584"/>
                    <a:pt x="242647" y="134584"/>
                  </a:cubicBezTo>
                  <a:lnTo>
                    <a:pt x="242647" y="134584"/>
                  </a:lnTo>
                  <a:cubicBezTo>
                    <a:pt x="242647" y="134584"/>
                    <a:pt x="242647" y="134584"/>
                    <a:pt x="242647" y="134584"/>
                  </a:cubicBezTo>
                  <a:lnTo>
                    <a:pt x="244062" y="134584"/>
                  </a:lnTo>
                  <a:cubicBezTo>
                    <a:pt x="244062" y="134584"/>
                    <a:pt x="242411" y="132934"/>
                    <a:pt x="242647" y="132461"/>
                  </a:cubicBezTo>
                  <a:cubicBezTo>
                    <a:pt x="242881" y="131989"/>
                    <a:pt x="242647" y="132461"/>
                    <a:pt x="244534" y="133642"/>
                  </a:cubicBezTo>
                  <a:cubicBezTo>
                    <a:pt x="246421" y="134821"/>
                    <a:pt x="242881" y="130575"/>
                    <a:pt x="241703" y="129157"/>
                  </a:cubicBezTo>
                  <a:lnTo>
                    <a:pt x="244062" y="129157"/>
                  </a:lnTo>
                  <a:cubicBezTo>
                    <a:pt x="245712" y="129157"/>
                    <a:pt x="244062" y="129157"/>
                    <a:pt x="242411" y="129157"/>
                  </a:cubicBezTo>
                  <a:cubicBezTo>
                    <a:pt x="240758" y="129157"/>
                    <a:pt x="242411" y="127743"/>
                    <a:pt x="240049" y="126562"/>
                  </a:cubicBezTo>
                  <a:cubicBezTo>
                    <a:pt x="237690" y="125381"/>
                    <a:pt x="241466" y="126562"/>
                    <a:pt x="242647" y="126562"/>
                  </a:cubicBezTo>
                  <a:cubicBezTo>
                    <a:pt x="243825" y="126562"/>
                    <a:pt x="240522" y="126562"/>
                    <a:pt x="242647" y="126562"/>
                  </a:cubicBezTo>
                  <a:cubicBezTo>
                    <a:pt x="241230" y="126562"/>
                    <a:pt x="241230" y="126562"/>
                    <a:pt x="240994" y="126562"/>
                  </a:cubicBezTo>
                  <a:cubicBezTo>
                    <a:pt x="240758" y="126562"/>
                    <a:pt x="240994" y="126562"/>
                    <a:pt x="239107" y="123967"/>
                  </a:cubicBezTo>
                  <a:cubicBezTo>
                    <a:pt x="239580" y="123731"/>
                    <a:pt x="240285" y="123731"/>
                    <a:pt x="240758" y="123967"/>
                  </a:cubicBezTo>
                  <a:cubicBezTo>
                    <a:pt x="240758" y="123967"/>
                    <a:pt x="240758" y="123967"/>
                    <a:pt x="240758" y="123967"/>
                  </a:cubicBezTo>
                  <a:cubicBezTo>
                    <a:pt x="238635" y="123967"/>
                    <a:pt x="240758" y="123967"/>
                    <a:pt x="238399" y="122549"/>
                  </a:cubicBezTo>
                  <a:cubicBezTo>
                    <a:pt x="241939" y="122549"/>
                    <a:pt x="234386" y="117595"/>
                    <a:pt x="238399" y="117831"/>
                  </a:cubicBezTo>
                  <a:cubicBezTo>
                    <a:pt x="235095" y="116414"/>
                    <a:pt x="236039" y="115708"/>
                    <a:pt x="235567" y="115000"/>
                  </a:cubicBezTo>
                  <a:cubicBezTo>
                    <a:pt x="235095" y="114291"/>
                    <a:pt x="235567" y="115000"/>
                    <a:pt x="237218" y="116650"/>
                  </a:cubicBezTo>
                  <a:lnTo>
                    <a:pt x="238635" y="116650"/>
                  </a:lnTo>
                  <a:lnTo>
                    <a:pt x="242175" y="119482"/>
                  </a:lnTo>
                  <a:cubicBezTo>
                    <a:pt x="238162" y="118067"/>
                    <a:pt x="242175" y="120899"/>
                    <a:pt x="242175" y="121371"/>
                  </a:cubicBezTo>
                  <a:cubicBezTo>
                    <a:pt x="242175" y="121844"/>
                    <a:pt x="243825" y="119009"/>
                    <a:pt x="240758" y="116886"/>
                  </a:cubicBezTo>
                  <a:cubicBezTo>
                    <a:pt x="241230" y="116650"/>
                    <a:pt x="241939" y="116650"/>
                    <a:pt x="242411" y="116886"/>
                  </a:cubicBezTo>
                  <a:cubicBezTo>
                    <a:pt x="242411" y="116886"/>
                    <a:pt x="242411" y="115000"/>
                    <a:pt x="239107" y="113819"/>
                  </a:cubicBezTo>
                  <a:cubicBezTo>
                    <a:pt x="235803" y="112640"/>
                    <a:pt x="240758" y="113819"/>
                    <a:pt x="241466" y="113819"/>
                  </a:cubicBezTo>
                  <a:cubicBezTo>
                    <a:pt x="242175" y="113819"/>
                    <a:pt x="239580" y="111459"/>
                    <a:pt x="236981" y="109337"/>
                  </a:cubicBezTo>
                  <a:cubicBezTo>
                    <a:pt x="234386" y="107211"/>
                    <a:pt x="236981" y="106977"/>
                    <a:pt x="234622" y="104379"/>
                  </a:cubicBezTo>
                  <a:cubicBezTo>
                    <a:pt x="234622" y="104379"/>
                    <a:pt x="234622" y="102020"/>
                    <a:pt x="231791" y="100606"/>
                  </a:cubicBezTo>
                  <a:cubicBezTo>
                    <a:pt x="233914" y="100606"/>
                    <a:pt x="224949" y="93289"/>
                    <a:pt x="231791" y="93289"/>
                  </a:cubicBezTo>
                  <a:cubicBezTo>
                    <a:pt x="226600" y="93289"/>
                    <a:pt x="229431" y="91166"/>
                    <a:pt x="224949" y="89749"/>
                  </a:cubicBezTo>
                  <a:cubicBezTo>
                    <a:pt x="224949" y="89749"/>
                    <a:pt x="221173" y="87390"/>
                    <a:pt x="224949" y="87862"/>
                  </a:cubicBezTo>
                  <a:cubicBezTo>
                    <a:pt x="221173" y="84794"/>
                    <a:pt x="221409" y="82908"/>
                    <a:pt x="224949" y="82435"/>
                  </a:cubicBezTo>
                  <a:lnTo>
                    <a:pt x="221173" y="80782"/>
                  </a:lnTo>
                  <a:cubicBezTo>
                    <a:pt x="221173" y="80782"/>
                    <a:pt x="221173" y="80782"/>
                    <a:pt x="223296" y="80782"/>
                  </a:cubicBezTo>
                  <a:cubicBezTo>
                    <a:pt x="225419" y="80782"/>
                    <a:pt x="223296" y="80782"/>
                    <a:pt x="223296" y="80782"/>
                  </a:cubicBezTo>
                  <a:lnTo>
                    <a:pt x="219520" y="78895"/>
                  </a:lnTo>
                  <a:cubicBezTo>
                    <a:pt x="219520" y="78895"/>
                    <a:pt x="219520" y="78895"/>
                    <a:pt x="219520" y="78895"/>
                  </a:cubicBezTo>
                  <a:cubicBezTo>
                    <a:pt x="219520" y="78895"/>
                    <a:pt x="217869" y="75119"/>
                    <a:pt x="222351" y="75355"/>
                  </a:cubicBezTo>
                  <a:cubicBezTo>
                    <a:pt x="219520" y="75355"/>
                    <a:pt x="219050" y="73468"/>
                    <a:pt x="219756" y="73232"/>
                  </a:cubicBezTo>
                  <a:cubicBezTo>
                    <a:pt x="215982" y="71581"/>
                    <a:pt x="212914" y="68983"/>
                    <a:pt x="210316" y="65682"/>
                  </a:cubicBezTo>
                  <a:lnTo>
                    <a:pt x="212914" y="65682"/>
                  </a:lnTo>
                  <a:cubicBezTo>
                    <a:pt x="210316" y="65682"/>
                    <a:pt x="211261" y="64265"/>
                    <a:pt x="210083" y="63556"/>
                  </a:cubicBezTo>
                  <a:lnTo>
                    <a:pt x="211497" y="63556"/>
                  </a:lnTo>
                  <a:cubicBezTo>
                    <a:pt x="210789" y="61433"/>
                    <a:pt x="209374" y="59783"/>
                    <a:pt x="207485" y="58602"/>
                  </a:cubicBezTo>
                  <a:cubicBezTo>
                    <a:pt x="206779" y="56006"/>
                    <a:pt x="204889" y="53647"/>
                    <a:pt x="202294" y="52466"/>
                  </a:cubicBezTo>
                  <a:cubicBezTo>
                    <a:pt x="202294" y="52466"/>
                    <a:pt x="198990" y="48690"/>
                    <a:pt x="197339" y="47512"/>
                  </a:cubicBezTo>
                  <a:cubicBezTo>
                    <a:pt x="194744" y="45153"/>
                    <a:pt x="192149" y="43027"/>
                    <a:pt x="189081" y="41376"/>
                  </a:cubicBezTo>
                  <a:cubicBezTo>
                    <a:pt x="189081" y="41376"/>
                    <a:pt x="187428" y="41376"/>
                    <a:pt x="186486" y="41376"/>
                  </a:cubicBezTo>
                  <a:cubicBezTo>
                    <a:pt x="185541" y="41376"/>
                    <a:pt x="186486" y="41376"/>
                    <a:pt x="186486" y="41376"/>
                  </a:cubicBezTo>
                  <a:cubicBezTo>
                    <a:pt x="186486" y="41376"/>
                    <a:pt x="186486" y="41376"/>
                    <a:pt x="185068" y="41376"/>
                  </a:cubicBezTo>
                  <a:cubicBezTo>
                    <a:pt x="187664" y="42790"/>
                    <a:pt x="183654" y="41376"/>
                    <a:pt x="186486" y="43263"/>
                  </a:cubicBezTo>
                  <a:cubicBezTo>
                    <a:pt x="189317" y="45153"/>
                    <a:pt x="184596" y="43263"/>
                    <a:pt x="184124" y="43263"/>
                  </a:cubicBezTo>
                  <a:cubicBezTo>
                    <a:pt x="184360" y="43735"/>
                    <a:pt x="184360" y="44680"/>
                    <a:pt x="184124" y="45153"/>
                  </a:cubicBezTo>
                  <a:cubicBezTo>
                    <a:pt x="182709" y="43972"/>
                    <a:pt x="181056" y="43027"/>
                    <a:pt x="179405" y="42085"/>
                  </a:cubicBezTo>
                  <a:cubicBezTo>
                    <a:pt x="179641" y="45622"/>
                    <a:pt x="181056" y="48926"/>
                    <a:pt x="183887" y="51052"/>
                  </a:cubicBezTo>
                  <a:cubicBezTo>
                    <a:pt x="183887" y="51052"/>
                    <a:pt x="183887" y="51052"/>
                    <a:pt x="182709" y="51052"/>
                  </a:cubicBezTo>
                  <a:lnTo>
                    <a:pt x="184596" y="51052"/>
                  </a:lnTo>
                  <a:lnTo>
                    <a:pt x="184596" y="51052"/>
                  </a:lnTo>
                  <a:cubicBezTo>
                    <a:pt x="181056" y="51052"/>
                    <a:pt x="186486" y="53175"/>
                    <a:pt x="188845" y="54589"/>
                  </a:cubicBezTo>
                  <a:cubicBezTo>
                    <a:pt x="187428" y="54117"/>
                    <a:pt x="186249" y="53647"/>
                    <a:pt x="185068" y="52939"/>
                  </a:cubicBezTo>
                  <a:cubicBezTo>
                    <a:pt x="185068" y="52939"/>
                    <a:pt x="185068" y="52939"/>
                    <a:pt x="182709" y="52939"/>
                  </a:cubicBezTo>
                  <a:cubicBezTo>
                    <a:pt x="180350" y="52939"/>
                    <a:pt x="182709" y="52939"/>
                    <a:pt x="180586" y="51285"/>
                  </a:cubicBezTo>
                  <a:cubicBezTo>
                    <a:pt x="178460" y="49635"/>
                    <a:pt x="182709" y="51285"/>
                    <a:pt x="180586" y="51285"/>
                  </a:cubicBezTo>
                  <a:cubicBezTo>
                    <a:pt x="178460" y="51285"/>
                    <a:pt x="182001" y="51285"/>
                    <a:pt x="182709" y="51285"/>
                  </a:cubicBezTo>
                  <a:cubicBezTo>
                    <a:pt x="183418" y="51285"/>
                    <a:pt x="182709" y="51285"/>
                    <a:pt x="182709" y="51285"/>
                  </a:cubicBezTo>
                  <a:lnTo>
                    <a:pt x="179169" y="49635"/>
                  </a:lnTo>
                  <a:lnTo>
                    <a:pt x="179169" y="49635"/>
                  </a:lnTo>
                  <a:cubicBezTo>
                    <a:pt x="181528" y="49635"/>
                    <a:pt x="179169" y="49635"/>
                    <a:pt x="179169" y="49635"/>
                  </a:cubicBezTo>
                  <a:lnTo>
                    <a:pt x="181292" y="49635"/>
                  </a:lnTo>
                  <a:cubicBezTo>
                    <a:pt x="181292" y="49635"/>
                    <a:pt x="176574" y="47039"/>
                    <a:pt x="175865" y="46094"/>
                  </a:cubicBezTo>
                  <a:cubicBezTo>
                    <a:pt x="177282" y="46567"/>
                    <a:pt x="178697" y="47275"/>
                    <a:pt x="179878" y="48217"/>
                  </a:cubicBezTo>
                  <a:cubicBezTo>
                    <a:pt x="179878" y="48217"/>
                    <a:pt x="179878" y="47039"/>
                    <a:pt x="177519" y="46567"/>
                  </a:cubicBezTo>
                  <a:cubicBezTo>
                    <a:pt x="175157" y="46094"/>
                    <a:pt x="176101" y="44444"/>
                    <a:pt x="174687" y="43027"/>
                  </a:cubicBezTo>
                  <a:cubicBezTo>
                    <a:pt x="173270" y="41612"/>
                    <a:pt x="176101" y="44680"/>
                    <a:pt x="176810" y="45386"/>
                  </a:cubicBezTo>
                  <a:cubicBezTo>
                    <a:pt x="173270" y="43972"/>
                    <a:pt x="172561" y="42554"/>
                    <a:pt x="174687" y="42790"/>
                  </a:cubicBezTo>
                  <a:cubicBezTo>
                    <a:pt x="173034" y="41376"/>
                    <a:pt x="171383" y="40195"/>
                    <a:pt x="173034" y="39959"/>
                  </a:cubicBezTo>
                  <a:cubicBezTo>
                    <a:pt x="168551" y="36419"/>
                    <a:pt x="170911" y="35004"/>
                    <a:pt x="167607" y="31700"/>
                  </a:cubicBezTo>
                  <a:cubicBezTo>
                    <a:pt x="164303" y="28396"/>
                    <a:pt x="167607" y="31700"/>
                    <a:pt x="163594" y="31700"/>
                  </a:cubicBezTo>
                  <a:cubicBezTo>
                    <a:pt x="163594" y="31700"/>
                    <a:pt x="163594" y="31700"/>
                    <a:pt x="161707" y="31700"/>
                  </a:cubicBezTo>
                  <a:lnTo>
                    <a:pt x="163122" y="31700"/>
                  </a:lnTo>
                  <a:cubicBezTo>
                    <a:pt x="160290" y="31700"/>
                    <a:pt x="163122" y="31700"/>
                    <a:pt x="161471" y="31700"/>
                  </a:cubicBezTo>
                  <a:cubicBezTo>
                    <a:pt x="160526" y="31937"/>
                    <a:pt x="159821" y="31937"/>
                    <a:pt x="158876" y="31700"/>
                  </a:cubicBezTo>
                  <a:cubicBezTo>
                    <a:pt x="156989" y="31700"/>
                    <a:pt x="158876" y="31700"/>
                    <a:pt x="158876" y="31700"/>
                  </a:cubicBezTo>
                  <a:cubicBezTo>
                    <a:pt x="158876" y="31700"/>
                    <a:pt x="156989" y="31700"/>
                    <a:pt x="156044" y="31700"/>
                  </a:cubicBezTo>
                  <a:cubicBezTo>
                    <a:pt x="155099" y="31700"/>
                    <a:pt x="157459" y="33354"/>
                    <a:pt x="157695" y="34296"/>
                  </a:cubicBezTo>
                  <a:cubicBezTo>
                    <a:pt x="156044" y="33823"/>
                    <a:pt x="154391" y="32881"/>
                    <a:pt x="153213" y="31700"/>
                  </a:cubicBezTo>
                  <a:lnTo>
                    <a:pt x="153213" y="31700"/>
                  </a:lnTo>
                  <a:cubicBezTo>
                    <a:pt x="153213" y="31700"/>
                    <a:pt x="153213" y="31700"/>
                    <a:pt x="153213" y="31700"/>
                  </a:cubicBezTo>
                  <a:lnTo>
                    <a:pt x="151090" y="31700"/>
                  </a:lnTo>
                  <a:cubicBezTo>
                    <a:pt x="151090" y="31700"/>
                    <a:pt x="151090" y="33118"/>
                    <a:pt x="151090" y="33587"/>
                  </a:cubicBezTo>
                  <a:cubicBezTo>
                    <a:pt x="152032" y="33823"/>
                    <a:pt x="153213" y="33823"/>
                    <a:pt x="154157" y="33587"/>
                  </a:cubicBezTo>
                  <a:lnTo>
                    <a:pt x="154157" y="33587"/>
                  </a:lnTo>
                  <a:lnTo>
                    <a:pt x="149436" y="32173"/>
                  </a:lnTo>
                  <a:cubicBezTo>
                    <a:pt x="147786" y="30286"/>
                    <a:pt x="145896" y="28869"/>
                    <a:pt x="143537" y="28160"/>
                  </a:cubicBezTo>
                  <a:cubicBezTo>
                    <a:pt x="143537" y="26746"/>
                    <a:pt x="143537" y="25329"/>
                    <a:pt x="143537" y="24856"/>
                  </a:cubicBezTo>
                  <a:cubicBezTo>
                    <a:pt x="140233" y="24856"/>
                    <a:pt x="141650" y="24856"/>
                    <a:pt x="142123" y="23442"/>
                  </a:cubicBezTo>
                  <a:cubicBezTo>
                    <a:pt x="142592" y="22025"/>
                    <a:pt x="142123" y="23442"/>
                    <a:pt x="142123" y="23442"/>
                  </a:cubicBezTo>
                  <a:cubicBezTo>
                    <a:pt x="142123" y="23442"/>
                    <a:pt x="142123" y="22025"/>
                    <a:pt x="140705" y="21319"/>
                  </a:cubicBezTo>
                  <a:cubicBezTo>
                    <a:pt x="139291" y="20610"/>
                    <a:pt x="142359" y="21319"/>
                    <a:pt x="142828" y="21319"/>
                  </a:cubicBezTo>
                  <a:cubicBezTo>
                    <a:pt x="143301" y="21319"/>
                    <a:pt x="140469" y="19193"/>
                    <a:pt x="141414" y="18957"/>
                  </a:cubicBezTo>
                  <a:cubicBezTo>
                    <a:pt x="142359" y="18721"/>
                    <a:pt x="141414" y="17543"/>
                    <a:pt x="139761" y="16362"/>
                  </a:cubicBezTo>
                  <a:cubicBezTo>
                    <a:pt x="138110" y="15183"/>
                    <a:pt x="139761" y="16362"/>
                    <a:pt x="138346" y="16362"/>
                  </a:cubicBezTo>
                  <a:cubicBezTo>
                    <a:pt x="136929" y="16362"/>
                    <a:pt x="134806" y="13058"/>
                    <a:pt x="138346" y="12821"/>
                  </a:cubicBezTo>
                  <a:cubicBezTo>
                    <a:pt x="135278" y="11171"/>
                    <a:pt x="138346" y="9990"/>
                    <a:pt x="132683" y="7395"/>
                  </a:cubicBezTo>
                  <a:cubicBezTo>
                    <a:pt x="133861" y="7395"/>
                    <a:pt x="130560" y="5744"/>
                    <a:pt x="132683" y="5744"/>
                  </a:cubicBezTo>
                  <a:cubicBezTo>
                    <a:pt x="134806" y="5744"/>
                    <a:pt x="132683" y="5744"/>
                    <a:pt x="135278" y="5744"/>
                  </a:cubicBezTo>
                  <a:cubicBezTo>
                    <a:pt x="132211" y="2676"/>
                    <a:pt x="128434" y="317"/>
                    <a:pt x="124188" y="-1100"/>
                  </a:cubicBezTo>
                  <a:cubicBezTo>
                    <a:pt x="122535" y="-864"/>
                    <a:pt x="121121" y="-864"/>
                    <a:pt x="119467" y="-1100"/>
                  </a:cubicBezTo>
                  <a:cubicBezTo>
                    <a:pt x="117344" y="-155"/>
                    <a:pt x="114749" y="-155"/>
                    <a:pt x="112626" y="-1100"/>
                  </a:cubicBezTo>
                  <a:cubicBezTo>
                    <a:pt x="114513" y="-1100"/>
                    <a:pt x="112626" y="81"/>
                    <a:pt x="115927" y="1023"/>
                  </a:cubicBezTo>
                  <a:cubicBezTo>
                    <a:pt x="119231" y="1968"/>
                    <a:pt x="115927" y="1023"/>
                    <a:pt x="115927" y="1023"/>
                  </a:cubicBezTo>
                  <a:cubicBezTo>
                    <a:pt x="115927" y="1023"/>
                    <a:pt x="115927" y="1023"/>
                    <a:pt x="117817" y="1023"/>
                  </a:cubicBezTo>
                  <a:cubicBezTo>
                    <a:pt x="119703" y="1023"/>
                    <a:pt x="115694" y="1023"/>
                    <a:pt x="115927" y="1023"/>
                  </a:cubicBezTo>
                  <a:lnTo>
                    <a:pt x="113332" y="1023"/>
                  </a:lnTo>
                  <a:cubicBezTo>
                    <a:pt x="113332" y="1023"/>
                    <a:pt x="113332" y="1023"/>
                    <a:pt x="113332" y="1023"/>
                  </a:cubicBezTo>
                  <a:cubicBezTo>
                    <a:pt x="110500" y="1023"/>
                    <a:pt x="113332" y="2440"/>
                    <a:pt x="113332" y="3857"/>
                  </a:cubicBezTo>
                  <a:cubicBezTo>
                    <a:pt x="109322" y="3857"/>
                    <a:pt x="113332" y="5980"/>
                    <a:pt x="116399" y="7867"/>
                  </a:cubicBezTo>
                  <a:lnTo>
                    <a:pt x="116399" y="7867"/>
                  </a:lnTo>
                  <a:cubicBezTo>
                    <a:pt x="114276" y="6453"/>
                    <a:pt x="112154" y="5035"/>
                    <a:pt x="110028" y="3621"/>
                  </a:cubicBezTo>
                  <a:lnTo>
                    <a:pt x="105546" y="3621"/>
                  </a:lnTo>
                  <a:cubicBezTo>
                    <a:pt x="109322" y="6453"/>
                    <a:pt x="107196" y="6689"/>
                    <a:pt x="109558" y="9048"/>
                  </a:cubicBezTo>
                  <a:lnTo>
                    <a:pt x="108377" y="9048"/>
                  </a:lnTo>
                  <a:cubicBezTo>
                    <a:pt x="107432" y="7631"/>
                    <a:pt x="106018" y="6689"/>
                    <a:pt x="104601" y="5980"/>
                  </a:cubicBezTo>
                  <a:cubicBezTo>
                    <a:pt x="104601" y="5980"/>
                    <a:pt x="104601" y="5980"/>
                    <a:pt x="104601" y="5980"/>
                  </a:cubicBezTo>
                  <a:cubicBezTo>
                    <a:pt x="104601" y="5980"/>
                    <a:pt x="106490" y="5980"/>
                    <a:pt x="104601" y="5980"/>
                  </a:cubicBezTo>
                  <a:lnTo>
                    <a:pt x="107669" y="5980"/>
                  </a:lnTo>
                  <a:cubicBezTo>
                    <a:pt x="107669" y="5980"/>
                    <a:pt x="107669" y="7631"/>
                    <a:pt x="110736" y="8576"/>
                  </a:cubicBezTo>
                  <a:cubicBezTo>
                    <a:pt x="113804" y="9520"/>
                    <a:pt x="108377" y="8576"/>
                    <a:pt x="110736" y="8576"/>
                  </a:cubicBezTo>
                  <a:cubicBezTo>
                    <a:pt x="113095" y="8576"/>
                    <a:pt x="110736" y="8576"/>
                    <a:pt x="108377" y="8576"/>
                  </a:cubicBezTo>
                  <a:cubicBezTo>
                    <a:pt x="106018" y="8576"/>
                    <a:pt x="110973" y="9990"/>
                    <a:pt x="111917" y="10462"/>
                  </a:cubicBezTo>
                  <a:lnTo>
                    <a:pt x="109086" y="10462"/>
                  </a:lnTo>
                  <a:cubicBezTo>
                    <a:pt x="109086" y="10462"/>
                    <a:pt x="111209" y="10462"/>
                    <a:pt x="112390" y="12116"/>
                  </a:cubicBezTo>
                  <a:cubicBezTo>
                    <a:pt x="113568" y="13766"/>
                    <a:pt x="110973" y="12116"/>
                    <a:pt x="110736" y="12116"/>
                  </a:cubicBezTo>
                  <a:cubicBezTo>
                    <a:pt x="110500" y="12116"/>
                    <a:pt x="112154" y="12116"/>
                    <a:pt x="112862" y="12116"/>
                  </a:cubicBezTo>
                  <a:cubicBezTo>
                    <a:pt x="111917" y="12352"/>
                    <a:pt x="111209" y="12352"/>
                    <a:pt x="110264" y="12116"/>
                  </a:cubicBezTo>
                  <a:cubicBezTo>
                    <a:pt x="108850" y="12116"/>
                    <a:pt x="110264" y="12116"/>
                    <a:pt x="108613" y="12116"/>
                  </a:cubicBezTo>
                  <a:cubicBezTo>
                    <a:pt x="106963" y="12116"/>
                    <a:pt x="108613" y="12116"/>
                    <a:pt x="111209" y="13766"/>
                  </a:cubicBezTo>
                  <a:cubicBezTo>
                    <a:pt x="113804" y="15420"/>
                    <a:pt x="111209" y="15183"/>
                    <a:pt x="114276" y="16598"/>
                  </a:cubicBezTo>
                  <a:cubicBezTo>
                    <a:pt x="114276" y="16598"/>
                    <a:pt x="112390" y="16598"/>
                    <a:pt x="111209" y="16598"/>
                  </a:cubicBezTo>
                  <a:lnTo>
                    <a:pt x="111209" y="15183"/>
                  </a:lnTo>
                  <a:cubicBezTo>
                    <a:pt x="109558" y="14947"/>
                    <a:pt x="107905" y="14475"/>
                    <a:pt x="106490" y="13530"/>
                  </a:cubicBezTo>
                  <a:cubicBezTo>
                    <a:pt x="106490" y="13530"/>
                    <a:pt x="106490" y="13530"/>
                    <a:pt x="106490" y="13530"/>
                  </a:cubicBezTo>
                  <a:cubicBezTo>
                    <a:pt x="106490" y="13530"/>
                    <a:pt x="106490" y="13530"/>
                    <a:pt x="103895" y="13530"/>
                  </a:cubicBezTo>
                  <a:cubicBezTo>
                    <a:pt x="105782" y="13530"/>
                    <a:pt x="105546" y="14947"/>
                    <a:pt x="105309" y="15656"/>
                  </a:cubicBezTo>
                  <a:cubicBezTo>
                    <a:pt x="105073" y="16362"/>
                    <a:pt x="103423" y="15656"/>
                    <a:pt x="105309" y="15656"/>
                  </a:cubicBezTo>
                  <a:lnTo>
                    <a:pt x="105309" y="15656"/>
                  </a:lnTo>
                  <a:lnTo>
                    <a:pt x="105309" y="15656"/>
                  </a:lnTo>
                  <a:cubicBezTo>
                    <a:pt x="103659" y="15656"/>
                    <a:pt x="105309" y="15656"/>
                    <a:pt x="105309" y="15656"/>
                  </a:cubicBezTo>
                  <a:lnTo>
                    <a:pt x="100355" y="14239"/>
                  </a:lnTo>
                  <a:lnTo>
                    <a:pt x="102478" y="14239"/>
                  </a:lnTo>
                  <a:lnTo>
                    <a:pt x="99646" y="14239"/>
                  </a:lnTo>
                  <a:lnTo>
                    <a:pt x="101297" y="14239"/>
                  </a:lnTo>
                  <a:lnTo>
                    <a:pt x="98938" y="14239"/>
                  </a:lnTo>
                  <a:cubicBezTo>
                    <a:pt x="98938" y="14239"/>
                    <a:pt x="98938" y="14239"/>
                    <a:pt x="98938" y="15889"/>
                  </a:cubicBezTo>
                  <a:cubicBezTo>
                    <a:pt x="98938" y="17543"/>
                    <a:pt x="98938" y="15889"/>
                    <a:pt x="96579" y="14475"/>
                  </a:cubicBezTo>
                  <a:cubicBezTo>
                    <a:pt x="94219" y="13058"/>
                    <a:pt x="96579" y="14475"/>
                    <a:pt x="96579" y="14475"/>
                  </a:cubicBezTo>
                  <a:lnTo>
                    <a:pt x="98465" y="14475"/>
                  </a:lnTo>
                  <a:cubicBezTo>
                    <a:pt x="96579" y="14475"/>
                    <a:pt x="98465" y="17543"/>
                    <a:pt x="98465" y="18251"/>
                  </a:cubicBezTo>
                  <a:lnTo>
                    <a:pt x="100119" y="18251"/>
                  </a:lnTo>
                  <a:cubicBezTo>
                    <a:pt x="100119" y="18251"/>
                    <a:pt x="102005" y="18251"/>
                    <a:pt x="101769" y="18251"/>
                  </a:cubicBezTo>
                  <a:cubicBezTo>
                    <a:pt x="95634" y="16362"/>
                    <a:pt x="101769" y="20374"/>
                    <a:pt x="101769" y="20610"/>
                  </a:cubicBezTo>
                  <a:cubicBezTo>
                    <a:pt x="96342" y="18487"/>
                    <a:pt x="98229" y="18015"/>
                    <a:pt x="96106" y="16598"/>
                  </a:cubicBezTo>
                  <a:cubicBezTo>
                    <a:pt x="93983" y="15183"/>
                    <a:pt x="96106" y="18015"/>
                    <a:pt x="94456" y="16598"/>
                  </a:cubicBezTo>
                  <a:lnTo>
                    <a:pt x="96579" y="16598"/>
                  </a:lnTo>
                  <a:lnTo>
                    <a:pt x="94456" y="16598"/>
                  </a:lnTo>
                  <a:cubicBezTo>
                    <a:pt x="94456" y="16598"/>
                    <a:pt x="93038" y="16598"/>
                    <a:pt x="94456" y="16598"/>
                  </a:cubicBezTo>
                  <a:cubicBezTo>
                    <a:pt x="95870" y="16598"/>
                    <a:pt x="94456" y="16598"/>
                    <a:pt x="91860" y="16598"/>
                  </a:cubicBezTo>
                  <a:cubicBezTo>
                    <a:pt x="89265" y="16598"/>
                    <a:pt x="95397" y="18721"/>
                    <a:pt x="91860" y="16598"/>
                  </a:cubicBezTo>
                  <a:lnTo>
                    <a:pt x="97760" y="19902"/>
                  </a:lnTo>
                  <a:cubicBezTo>
                    <a:pt x="96579" y="19902"/>
                    <a:pt x="95634" y="19429"/>
                    <a:pt x="94692" y="18721"/>
                  </a:cubicBezTo>
                  <a:cubicBezTo>
                    <a:pt x="92566" y="18721"/>
                    <a:pt x="94692" y="18721"/>
                    <a:pt x="94692" y="18721"/>
                  </a:cubicBezTo>
                  <a:lnTo>
                    <a:pt x="97523" y="20138"/>
                  </a:lnTo>
                  <a:cubicBezTo>
                    <a:pt x="97523" y="20138"/>
                    <a:pt x="97523" y="20138"/>
                    <a:pt x="97523" y="20138"/>
                  </a:cubicBezTo>
                  <a:cubicBezTo>
                    <a:pt x="97523" y="20138"/>
                    <a:pt x="97523" y="20138"/>
                    <a:pt x="97523" y="20138"/>
                  </a:cubicBezTo>
                  <a:lnTo>
                    <a:pt x="100591" y="22025"/>
                  </a:lnTo>
                  <a:cubicBezTo>
                    <a:pt x="98229" y="22025"/>
                    <a:pt x="98701" y="22025"/>
                    <a:pt x="98465" y="22025"/>
                  </a:cubicBezTo>
                  <a:cubicBezTo>
                    <a:pt x="98229" y="22025"/>
                    <a:pt x="96342" y="22025"/>
                    <a:pt x="95164" y="22025"/>
                  </a:cubicBezTo>
                  <a:cubicBezTo>
                    <a:pt x="98938" y="23442"/>
                    <a:pt x="97523" y="23678"/>
                    <a:pt x="100355" y="25093"/>
                  </a:cubicBezTo>
                  <a:cubicBezTo>
                    <a:pt x="99646" y="25329"/>
                    <a:pt x="98701" y="25329"/>
                    <a:pt x="97996" y="25093"/>
                  </a:cubicBezTo>
                  <a:cubicBezTo>
                    <a:pt x="100119" y="26037"/>
                    <a:pt x="102242" y="27218"/>
                    <a:pt x="103895" y="28869"/>
                  </a:cubicBezTo>
                  <a:cubicBezTo>
                    <a:pt x="103895" y="28869"/>
                    <a:pt x="102005" y="28869"/>
                    <a:pt x="100827" y="27455"/>
                  </a:cubicBezTo>
                  <a:cubicBezTo>
                    <a:pt x="99646" y="26037"/>
                    <a:pt x="105782" y="30992"/>
                    <a:pt x="108377" y="32173"/>
                  </a:cubicBezTo>
                  <a:cubicBezTo>
                    <a:pt x="110973" y="33354"/>
                    <a:pt x="104601" y="29814"/>
                    <a:pt x="103659" y="28869"/>
                  </a:cubicBezTo>
                  <a:lnTo>
                    <a:pt x="105782" y="28869"/>
                  </a:lnTo>
                  <a:cubicBezTo>
                    <a:pt x="105782" y="28869"/>
                    <a:pt x="104365" y="28869"/>
                    <a:pt x="103659" y="28869"/>
                  </a:cubicBezTo>
                  <a:cubicBezTo>
                    <a:pt x="106963" y="28869"/>
                    <a:pt x="98229" y="24856"/>
                    <a:pt x="103659" y="25329"/>
                  </a:cubicBezTo>
                  <a:cubicBezTo>
                    <a:pt x="109086" y="25801"/>
                    <a:pt x="107669" y="28869"/>
                    <a:pt x="106727" y="29341"/>
                  </a:cubicBezTo>
                  <a:cubicBezTo>
                    <a:pt x="111917" y="31700"/>
                    <a:pt x="110973" y="32645"/>
                    <a:pt x="111209" y="33823"/>
                  </a:cubicBezTo>
                  <a:lnTo>
                    <a:pt x="104365" y="30992"/>
                  </a:lnTo>
                  <a:cubicBezTo>
                    <a:pt x="106018" y="30992"/>
                    <a:pt x="104365" y="30992"/>
                    <a:pt x="106254" y="32409"/>
                  </a:cubicBezTo>
                  <a:cubicBezTo>
                    <a:pt x="101769" y="32409"/>
                    <a:pt x="108141" y="34060"/>
                    <a:pt x="104128" y="32409"/>
                  </a:cubicBezTo>
                  <a:cubicBezTo>
                    <a:pt x="104837" y="32881"/>
                    <a:pt x="105546" y="33587"/>
                    <a:pt x="106254" y="34296"/>
                  </a:cubicBezTo>
                  <a:cubicBezTo>
                    <a:pt x="106254" y="34296"/>
                    <a:pt x="106254" y="34296"/>
                    <a:pt x="108141" y="34296"/>
                  </a:cubicBezTo>
                  <a:cubicBezTo>
                    <a:pt x="110028" y="34296"/>
                    <a:pt x="108141" y="34296"/>
                    <a:pt x="109322" y="34296"/>
                  </a:cubicBezTo>
                  <a:cubicBezTo>
                    <a:pt x="110500" y="34296"/>
                    <a:pt x="107196" y="34296"/>
                    <a:pt x="107196" y="34296"/>
                  </a:cubicBezTo>
                  <a:cubicBezTo>
                    <a:pt x="107196" y="34296"/>
                    <a:pt x="107196" y="34296"/>
                    <a:pt x="109086" y="35949"/>
                  </a:cubicBezTo>
                  <a:cubicBezTo>
                    <a:pt x="110973" y="37600"/>
                    <a:pt x="109086" y="35949"/>
                    <a:pt x="107669" y="35949"/>
                  </a:cubicBezTo>
                  <a:cubicBezTo>
                    <a:pt x="106254" y="35949"/>
                    <a:pt x="111209" y="38072"/>
                    <a:pt x="109558" y="38072"/>
                  </a:cubicBezTo>
                  <a:cubicBezTo>
                    <a:pt x="107432" y="37600"/>
                    <a:pt x="105309" y="36655"/>
                    <a:pt x="103423" y="35241"/>
                  </a:cubicBezTo>
                  <a:cubicBezTo>
                    <a:pt x="103423" y="35241"/>
                    <a:pt x="106490" y="37364"/>
                    <a:pt x="105546" y="37836"/>
                  </a:cubicBezTo>
                  <a:cubicBezTo>
                    <a:pt x="104601" y="38308"/>
                    <a:pt x="103659" y="37836"/>
                    <a:pt x="103659" y="37836"/>
                  </a:cubicBezTo>
                  <a:cubicBezTo>
                    <a:pt x="103659" y="37836"/>
                    <a:pt x="103659" y="37836"/>
                    <a:pt x="105782" y="37836"/>
                  </a:cubicBezTo>
                  <a:cubicBezTo>
                    <a:pt x="107905" y="37836"/>
                    <a:pt x="105782" y="37836"/>
                    <a:pt x="105782" y="37836"/>
                  </a:cubicBezTo>
                  <a:cubicBezTo>
                    <a:pt x="105782" y="37836"/>
                    <a:pt x="107669" y="37836"/>
                    <a:pt x="107669" y="37836"/>
                  </a:cubicBezTo>
                  <a:lnTo>
                    <a:pt x="109086" y="37836"/>
                  </a:lnTo>
                  <a:cubicBezTo>
                    <a:pt x="109086" y="37836"/>
                    <a:pt x="106727" y="37836"/>
                    <a:pt x="107196" y="37836"/>
                  </a:cubicBezTo>
                  <a:cubicBezTo>
                    <a:pt x="107905" y="38072"/>
                    <a:pt x="108377" y="38072"/>
                    <a:pt x="109086" y="37836"/>
                  </a:cubicBezTo>
                  <a:cubicBezTo>
                    <a:pt x="109086" y="37836"/>
                    <a:pt x="109086" y="37836"/>
                    <a:pt x="109086" y="37836"/>
                  </a:cubicBezTo>
                  <a:cubicBezTo>
                    <a:pt x="109086" y="37836"/>
                    <a:pt x="107669" y="37836"/>
                    <a:pt x="107669" y="37836"/>
                  </a:cubicBezTo>
                  <a:lnTo>
                    <a:pt x="107669" y="37836"/>
                  </a:lnTo>
                  <a:lnTo>
                    <a:pt x="104128" y="37836"/>
                  </a:lnTo>
                  <a:cubicBezTo>
                    <a:pt x="109794" y="41140"/>
                    <a:pt x="109086" y="42085"/>
                    <a:pt x="111681" y="43972"/>
                  </a:cubicBezTo>
                  <a:lnTo>
                    <a:pt x="105546" y="43972"/>
                  </a:lnTo>
                  <a:cubicBezTo>
                    <a:pt x="105546" y="43972"/>
                    <a:pt x="108613" y="46094"/>
                    <a:pt x="108613" y="46567"/>
                  </a:cubicBezTo>
                  <a:cubicBezTo>
                    <a:pt x="108613" y="47039"/>
                    <a:pt x="105782" y="44680"/>
                    <a:pt x="104601" y="44444"/>
                  </a:cubicBezTo>
                  <a:cubicBezTo>
                    <a:pt x="103423" y="44208"/>
                    <a:pt x="104601" y="44444"/>
                    <a:pt x="104601" y="44444"/>
                  </a:cubicBezTo>
                  <a:cubicBezTo>
                    <a:pt x="104601" y="44444"/>
                    <a:pt x="106727" y="47039"/>
                    <a:pt x="106254" y="47748"/>
                  </a:cubicBezTo>
                  <a:cubicBezTo>
                    <a:pt x="105782" y="48454"/>
                    <a:pt x="106254" y="46331"/>
                    <a:pt x="102005" y="45386"/>
                  </a:cubicBezTo>
                  <a:cubicBezTo>
                    <a:pt x="97760" y="44444"/>
                    <a:pt x="102005" y="45386"/>
                    <a:pt x="102005" y="45386"/>
                  </a:cubicBezTo>
                  <a:cubicBezTo>
                    <a:pt x="99410" y="45386"/>
                    <a:pt x="104837" y="49635"/>
                    <a:pt x="105073" y="50816"/>
                  </a:cubicBezTo>
                  <a:cubicBezTo>
                    <a:pt x="105309" y="51994"/>
                    <a:pt x="103423" y="50816"/>
                    <a:pt x="102242" y="50816"/>
                  </a:cubicBezTo>
                  <a:cubicBezTo>
                    <a:pt x="101063" y="50816"/>
                    <a:pt x="104837" y="52230"/>
                    <a:pt x="105073" y="52702"/>
                  </a:cubicBezTo>
                  <a:cubicBezTo>
                    <a:pt x="105309" y="53175"/>
                    <a:pt x="106490" y="52702"/>
                    <a:pt x="105073" y="52702"/>
                  </a:cubicBezTo>
                  <a:lnTo>
                    <a:pt x="105073" y="52702"/>
                  </a:lnTo>
                  <a:cubicBezTo>
                    <a:pt x="105073" y="52702"/>
                    <a:pt x="103186" y="52702"/>
                    <a:pt x="105073" y="54589"/>
                  </a:cubicBezTo>
                  <a:lnTo>
                    <a:pt x="102950" y="54589"/>
                  </a:lnTo>
                  <a:cubicBezTo>
                    <a:pt x="104601" y="54589"/>
                    <a:pt x="102950" y="54589"/>
                    <a:pt x="102950" y="56243"/>
                  </a:cubicBezTo>
                  <a:lnTo>
                    <a:pt x="100827" y="56243"/>
                  </a:lnTo>
                  <a:cubicBezTo>
                    <a:pt x="100827" y="56243"/>
                    <a:pt x="100827" y="56243"/>
                    <a:pt x="100827" y="56243"/>
                  </a:cubicBezTo>
                  <a:lnTo>
                    <a:pt x="102478" y="56243"/>
                  </a:lnTo>
                  <a:cubicBezTo>
                    <a:pt x="101769" y="57657"/>
                    <a:pt x="101769" y="59074"/>
                    <a:pt x="102478" y="60488"/>
                  </a:cubicBezTo>
                  <a:lnTo>
                    <a:pt x="100119" y="60488"/>
                  </a:lnTo>
                  <a:cubicBezTo>
                    <a:pt x="100119" y="60488"/>
                    <a:pt x="100119" y="60488"/>
                    <a:pt x="100119" y="60488"/>
                  </a:cubicBezTo>
                  <a:cubicBezTo>
                    <a:pt x="101063" y="60488"/>
                    <a:pt x="102242" y="60488"/>
                    <a:pt x="103186" y="60488"/>
                  </a:cubicBezTo>
                  <a:cubicBezTo>
                    <a:pt x="101297" y="60488"/>
                    <a:pt x="101769" y="60488"/>
                    <a:pt x="103186" y="61906"/>
                  </a:cubicBezTo>
                  <a:lnTo>
                    <a:pt x="100827" y="61906"/>
                  </a:lnTo>
                  <a:lnTo>
                    <a:pt x="103423" y="61906"/>
                  </a:lnTo>
                  <a:cubicBezTo>
                    <a:pt x="101063" y="61906"/>
                    <a:pt x="103423" y="61906"/>
                    <a:pt x="103423" y="61906"/>
                  </a:cubicBezTo>
                  <a:cubicBezTo>
                    <a:pt x="102478" y="61906"/>
                    <a:pt x="101769" y="61906"/>
                    <a:pt x="100827" y="61906"/>
                  </a:cubicBezTo>
                  <a:lnTo>
                    <a:pt x="102950" y="61906"/>
                  </a:lnTo>
                  <a:cubicBezTo>
                    <a:pt x="102950" y="61906"/>
                    <a:pt x="100827" y="61906"/>
                    <a:pt x="97996" y="61906"/>
                  </a:cubicBezTo>
                  <a:cubicBezTo>
                    <a:pt x="97996" y="63084"/>
                    <a:pt x="100591" y="61906"/>
                    <a:pt x="102714" y="63556"/>
                  </a:cubicBezTo>
                  <a:lnTo>
                    <a:pt x="100591" y="63556"/>
                  </a:lnTo>
                  <a:cubicBezTo>
                    <a:pt x="102005" y="63556"/>
                    <a:pt x="100591" y="63556"/>
                    <a:pt x="103186" y="65446"/>
                  </a:cubicBezTo>
                  <a:cubicBezTo>
                    <a:pt x="105782" y="67333"/>
                    <a:pt x="103186" y="65446"/>
                    <a:pt x="100591" y="65446"/>
                  </a:cubicBezTo>
                  <a:lnTo>
                    <a:pt x="102242" y="65446"/>
                  </a:lnTo>
                  <a:cubicBezTo>
                    <a:pt x="104601" y="65446"/>
                    <a:pt x="100827" y="65446"/>
                    <a:pt x="102242" y="65446"/>
                  </a:cubicBezTo>
                  <a:cubicBezTo>
                    <a:pt x="103659" y="65446"/>
                    <a:pt x="102242" y="67096"/>
                    <a:pt x="104128" y="68277"/>
                  </a:cubicBezTo>
                  <a:cubicBezTo>
                    <a:pt x="102950" y="68041"/>
                    <a:pt x="101769" y="67569"/>
                    <a:pt x="100827" y="66860"/>
                  </a:cubicBezTo>
                  <a:cubicBezTo>
                    <a:pt x="98465" y="66860"/>
                    <a:pt x="103659" y="68514"/>
                    <a:pt x="103659" y="68983"/>
                  </a:cubicBezTo>
                  <a:cubicBezTo>
                    <a:pt x="103659" y="69456"/>
                    <a:pt x="103659" y="68983"/>
                    <a:pt x="103659" y="70400"/>
                  </a:cubicBezTo>
                  <a:cubicBezTo>
                    <a:pt x="103659" y="71815"/>
                    <a:pt x="102005" y="70400"/>
                    <a:pt x="103659" y="70400"/>
                  </a:cubicBezTo>
                  <a:cubicBezTo>
                    <a:pt x="105309" y="70400"/>
                    <a:pt x="103659" y="70400"/>
                    <a:pt x="102005" y="70400"/>
                  </a:cubicBezTo>
                  <a:lnTo>
                    <a:pt x="98465" y="68983"/>
                  </a:lnTo>
                  <a:cubicBezTo>
                    <a:pt x="100591" y="68983"/>
                    <a:pt x="100827" y="70873"/>
                    <a:pt x="103186" y="72287"/>
                  </a:cubicBezTo>
                  <a:cubicBezTo>
                    <a:pt x="105546" y="73704"/>
                    <a:pt x="103186" y="72287"/>
                    <a:pt x="103186" y="72287"/>
                  </a:cubicBezTo>
                  <a:cubicBezTo>
                    <a:pt x="103186" y="72287"/>
                    <a:pt x="103186" y="72287"/>
                    <a:pt x="100355" y="70873"/>
                  </a:cubicBezTo>
                  <a:cubicBezTo>
                    <a:pt x="97523" y="69456"/>
                    <a:pt x="100355" y="70873"/>
                    <a:pt x="100355" y="70873"/>
                  </a:cubicBezTo>
                  <a:cubicBezTo>
                    <a:pt x="100355" y="70873"/>
                    <a:pt x="100355" y="70873"/>
                    <a:pt x="98701" y="70873"/>
                  </a:cubicBezTo>
                  <a:cubicBezTo>
                    <a:pt x="100119" y="70873"/>
                    <a:pt x="98701" y="70873"/>
                    <a:pt x="100591" y="72523"/>
                  </a:cubicBezTo>
                  <a:cubicBezTo>
                    <a:pt x="97523" y="72523"/>
                    <a:pt x="100591" y="72523"/>
                    <a:pt x="97996" y="72523"/>
                  </a:cubicBezTo>
                  <a:cubicBezTo>
                    <a:pt x="100119" y="73941"/>
                    <a:pt x="97996" y="73941"/>
                    <a:pt x="100355" y="74882"/>
                  </a:cubicBezTo>
                  <a:cubicBezTo>
                    <a:pt x="102714" y="75827"/>
                    <a:pt x="103186" y="74882"/>
                    <a:pt x="102242" y="74882"/>
                  </a:cubicBezTo>
                  <a:cubicBezTo>
                    <a:pt x="104837" y="74882"/>
                    <a:pt x="102242" y="74882"/>
                    <a:pt x="102242" y="74882"/>
                  </a:cubicBezTo>
                  <a:cubicBezTo>
                    <a:pt x="101533" y="75119"/>
                    <a:pt x="100591" y="75119"/>
                    <a:pt x="99882" y="74882"/>
                  </a:cubicBezTo>
                  <a:lnTo>
                    <a:pt x="96579" y="74882"/>
                  </a:lnTo>
                  <a:cubicBezTo>
                    <a:pt x="99882" y="76300"/>
                    <a:pt x="96579" y="74882"/>
                    <a:pt x="99410" y="77008"/>
                  </a:cubicBezTo>
                  <a:cubicBezTo>
                    <a:pt x="102242" y="79131"/>
                    <a:pt x="99410" y="77008"/>
                    <a:pt x="101063" y="77008"/>
                  </a:cubicBezTo>
                  <a:cubicBezTo>
                    <a:pt x="102714" y="77008"/>
                    <a:pt x="102242" y="77008"/>
                    <a:pt x="101063" y="77008"/>
                  </a:cubicBezTo>
                  <a:cubicBezTo>
                    <a:pt x="99882" y="77008"/>
                    <a:pt x="101063" y="77008"/>
                    <a:pt x="101063" y="77008"/>
                  </a:cubicBezTo>
                  <a:cubicBezTo>
                    <a:pt x="101063" y="77008"/>
                    <a:pt x="101063" y="77008"/>
                    <a:pt x="101063" y="77008"/>
                  </a:cubicBezTo>
                  <a:cubicBezTo>
                    <a:pt x="101063" y="77008"/>
                    <a:pt x="103423" y="77008"/>
                    <a:pt x="101063" y="77008"/>
                  </a:cubicBezTo>
                  <a:cubicBezTo>
                    <a:pt x="102478" y="77245"/>
                    <a:pt x="103895" y="77714"/>
                    <a:pt x="105073" y="78423"/>
                  </a:cubicBezTo>
                  <a:cubicBezTo>
                    <a:pt x="105073" y="78423"/>
                    <a:pt x="103659" y="78423"/>
                    <a:pt x="102478" y="78423"/>
                  </a:cubicBezTo>
                  <a:lnTo>
                    <a:pt x="105073" y="78423"/>
                  </a:lnTo>
                  <a:cubicBezTo>
                    <a:pt x="105073" y="78423"/>
                    <a:pt x="105073" y="78423"/>
                    <a:pt x="105073" y="78423"/>
                  </a:cubicBezTo>
                  <a:cubicBezTo>
                    <a:pt x="105073" y="78423"/>
                    <a:pt x="102005" y="77008"/>
                    <a:pt x="100119" y="76772"/>
                  </a:cubicBezTo>
                  <a:lnTo>
                    <a:pt x="102950" y="76772"/>
                  </a:lnTo>
                  <a:cubicBezTo>
                    <a:pt x="104601" y="76772"/>
                    <a:pt x="101063" y="76772"/>
                    <a:pt x="102950" y="76772"/>
                  </a:cubicBezTo>
                  <a:cubicBezTo>
                    <a:pt x="102005" y="77008"/>
                    <a:pt x="100827" y="77008"/>
                    <a:pt x="99882" y="76772"/>
                  </a:cubicBezTo>
                  <a:cubicBezTo>
                    <a:pt x="101297" y="76772"/>
                    <a:pt x="99882" y="76772"/>
                    <a:pt x="99882" y="76772"/>
                  </a:cubicBezTo>
                  <a:cubicBezTo>
                    <a:pt x="99882" y="76772"/>
                    <a:pt x="101533" y="78186"/>
                    <a:pt x="99882" y="78423"/>
                  </a:cubicBezTo>
                  <a:cubicBezTo>
                    <a:pt x="98229" y="78659"/>
                    <a:pt x="99882" y="78423"/>
                    <a:pt x="97760" y="78423"/>
                  </a:cubicBezTo>
                  <a:cubicBezTo>
                    <a:pt x="95634" y="78423"/>
                    <a:pt x="97760" y="78423"/>
                    <a:pt x="97760" y="80076"/>
                  </a:cubicBezTo>
                  <a:cubicBezTo>
                    <a:pt x="97760" y="81727"/>
                    <a:pt x="99646" y="80076"/>
                    <a:pt x="100355" y="80076"/>
                  </a:cubicBezTo>
                  <a:cubicBezTo>
                    <a:pt x="101063" y="80076"/>
                    <a:pt x="97996" y="80076"/>
                    <a:pt x="97051" y="80076"/>
                  </a:cubicBezTo>
                  <a:cubicBezTo>
                    <a:pt x="96106" y="80076"/>
                    <a:pt x="97051" y="80076"/>
                    <a:pt x="98465" y="80076"/>
                  </a:cubicBezTo>
                  <a:cubicBezTo>
                    <a:pt x="93747" y="80076"/>
                    <a:pt x="99882" y="82435"/>
                    <a:pt x="97051" y="82199"/>
                  </a:cubicBezTo>
                  <a:cubicBezTo>
                    <a:pt x="98229" y="82671"/>
                    <a:pt x="99410" y="83613"/>
                    <a:pt x="100355" y="84558"/>
                  </a:cubicBezTo>
                  <a:cubicBezTo>
                    <a:pt x="100355" y="84558"/>
                    <a:pt x="98701" y="84558"/>
                    <a:pt x="98701" y="84558"/>
                  </a:cubicBezTo>
                  <a:cubicBezTo>
                    <a:pt x="98701" y="84558"/>
                    <a:pt x="98701" y="84558"/>
                    <a:pt x="96815" y="83144"/>
                  </a:cubicBezTo>
                  <a:cubicBezTo>
                    <a:pt x="94928" y="81727"/>
                    <a:pt x="96815" y="83144"/>
                    <a:pt x="96815" y="84794"/>
                  </a:cubicBezTo>
                  <a:lnTo>
                    <a:pt x="93511" y="84794"/>
                  </a:lnTo>
                  <a:cubicBezTo>
                    <a:pt x="93511" y="84794"/>
                    <a:pt x="93511" y="84794"/>
                    <a:pt x="93511" y="84794"/>
                  </a:cubicBezTo>
                  <a:lnTo>
                    <a:pt x="91860" y="84794"/>
                  </a:lnTo>
                  <a:cubicBezTo>
                    <a:pt x="93983" y="84794"/>
                    <a:pt x="94456" y="86448"/>
                    <a:pt x="91860" y="84794"/>
                  </a:cubicBezTo>
                  <a:cubicBezTo>
                    <a:pt x="94456" y="86212"/>
                    <a:pt x="93275" y="84794"/>
                    <a:pt x="91860" y="84794"/>
                  </a:cubicBezTo>
                  <a:cubicBezTo>
                    <a:pt x="90443" y="84794"/>
                    <a:pt x="91860" y="84794"/>
                    <a:pt x="93511" y="84794"/>
                  </a:cubicBezTo>
                  <a:cubicBezTo>
                    <a:pt x="95164" y="84794"/>
                    <a:pt x="93511" y="84794"/>
                    <a:pt x="93511" y="84794"/>
                  </a:cubicBezTo>
                  <a:cubicBezTo>
                    <a:pt x="92566" y="85031"/>
                    <a:pt x="91388" y="85031"/>
                    <a:pt x="90443" y="84794"/>
                  </a:cubicBezTo>
                  <a:cubicBezTo>
                    <a:pt x="90443" y="84794"/>
                    <a:pt x="90443" y="84794"/>
                    <a:pt x="87139" y="84794"/>
                  </a:cubicBezTo>
                  <a:cubicBezTo>
                    <a:pt x="83835" y="84794"/>
                    <a:pt x="87139" y="84794"/>
                    <a:pt x="87139" y="84794"/>
                  </a:cubicBezTo>
                  <a:cubicBezTo>
                    <a:pt x="87139" y="84794"/>
                    <a:pt x="87139" y="84794"/>
                    <a:pt x="85725" y="84794"/>
                  </a:cubicBezTo>
                  <a:cubicBezTo>
                    <a:pt x="84307" y="84794"/>
                    <a:pt x="89498" y="84794"/>
                    <a:pt x="90679" y="84794"/>
                  </a:cubicBezTo>
                  <a:cubicBezTo>
                    <a:pt x="91860" y="84794"/>
                    <a:pt x="88084" y="84794"/>
                    <a:pt x="88320" y="84794"/>
                  </a:cubicBezTo>
                  <a:lnTo>
                    <a:pt x="93747" y="86448"/>
                  </a:lnTo>
                  <a:cubicBezTo>
                    <a:pt x="92096" y="86448"/>
                    <a:pt x="92096" y="86448"/>
                    <a:pt x="89971" y="86448"/>
                  </a:cubicBezTo>
                  <a:lnTo>
                    <a:pt x="94692" y="88807"/>
                  </a:lnTo>
                  <a:cubicBezTo>
                    <a:pt x="93275" y="88571"/>
                    <a:pt x="92096" y="88571"/>
                    <a:pt x="90679" y="88807"/>
                  </a:cubicBezTo>
                  <a:lnTo>
                    <a:pt x="87611" y="88807"/>
                  </a:lnTo>
                  <a:lnTo>
                    <a:pt x="90443" y="90221"/>
                  </a:lnTo>
                  <a:cubicBezTo>
                    <a:pt x="90443" y="90221"/>
                    <a:pt x="88792" y="90221"/>
                    <a:pt x="90443" y="90221"/>
                  </a:cubicBezTo>
                  <a:cubicBezTo>
                    <a:pt x="92096" y="90221"/>
                    <a:pt x="89029" y="90221"/>
                    <a:pt x="88084" y="90221"/>
                  </a:cubicBezTo>
                  <a:cubicBezTo>
                    <a:pt x="87139" y="90221"/>
                    <a:pt x="88084" y="90221"/>
                    <a:pt x="85725" y="88807"/>
                  </a:cubicBezTo>
                  <a:cubicBezTo>
                    <a:pt x="85725" y="88807"/>
                    <a:pt x="89265" y="92580"/>
                    <a:pt x="85725" y="90458"/>
                  </a:cubicBezTo>
                  <a:cubicBezTo>
                    <a:pt x="85725" y="90458"/>
                    <a:pt x="87139" y="90458"/>
                    <a:pt x="85725" y="90458"/>
                  </a:cubicBezTo>
                  <a:cubicBezTo>
                    <a:pt x="89265" y="92347"/>
                    <a:pt x="85725" y="91875"/>
                    <a:pt x="89265" y="93761"/>
                  </a:cubicBezTo>
                  <a:cubicBezTo>
                    <a:pt x="86667" y="93761"/>
                    <a:pt x="88084" y="93761"/>
                    <a:pt x="85961" y="93761"/>
                  </a:cubicBezTo>
                  <a:lnTo>
                    <a:pt x="88320" y="95179"/>
                  </a:lnTo>
                  <a:cubicBezTo>
                    <a:pt x="88320" y="95179"/>
                    <a:pt x="86430" y="95179"/>
                    <a:pt x="88320" y="97065"/>
                  </a:cubicBezTo>
                  <a:cubicBezTo>
                    <a:pt x="86197" y="97065"/>
                    <a:pt x="86430" y="97065"/>
                    <a:pt x="88320" y="97065"/>
                  </a:cubicBezTo>
                  <a:cubicBezTo>
                    <a:pt x="90207" y="97065"/>
                    <a:pt x="88320" y="97065"/>
                    <a:pt x="86197" y="97065"/>
                  </a:cubicBezTo>
                  <a:lnTo>
                    <a:pt x="89265" y="97065"/>
                  </a:lnTo>
                  <a:lnTo>
                    <a:pt x="86667" y="97065"/>
                  </a:lnTo>
                  <a:cubicBezTo>
                    <a:pt x="86667" y="97065"/>
                    <a:pt x="88792" y="97065"/>
                    <a:pt x="86667" y="97065"/>
                  </a:cubicBezTo>
                  <a:lnTo>
                    <a:pt x="88320" y="97065"/>
                  </a:lnTo>
                  <a:cubicBezTo>
                    <a:pt x="88320" y="97065"/>
                    <a:pt x="88320" y="97065"/>
                    <a:pt x="90207" y="97065"/>
                  </a:cubicBezTo>
                  <a:lnTo>
                    <a:pt x="89029" y="98480"/>
                  </a:lnTo>
                  <a:lnTo>
                    <a:pt x="89029" y="98480"/>
                  </a:lnTo>
                  <a:cubicBezTo>
                    <a:pt x="89029" y="98480"/>
                    <a:pt x="90443" y="98480"/>
                    <a:pt x="89029" y="97065"/>
                  </a:cubicBezTo>
                  <a:cubicBezTo>
                    <a:pt x="87611" y="95648"/>
                    <a:pt x="90443" y="98480"/>
                    <a:pt x="89029" y="97065"/>
                  </a:cubicBezTo>
                  <a:cubicBezTo>
                    <a:pt x="87611" y="95648"/>
                    <a:pt x="89029" y="97065"/>
                    <a:pt x="89029" y="97065"/>
                  </a:cubicBezTo>
                  <a:lnTo>
                    <a:pt x="91152" y="97065"/>
                  </a:lnTo>
                  <a:cubicBezTo>
                    <a:pt x="91152" y="97065"/>
                    <a:pt x="91152" y="97065"/>
                    <a:pt x="91152" y="97065"/>
                  </a:cubicBezTo>
                  <a:cubicBezTo>
                    <a:pt x="90207" y="97065"/>
                    <a:pt x="89498" y="97065"/>
                    <a:pt x="88556" y="97065"/>
                  </a:cubicBezTo>
                  <a:cubicBezTo>
                    <a:pt x="88556" y="97065"/>
                    <a:pt x="90679" y="97065"/>
                    <a:pt x="90443" y="97065"/>
                  </a:cubicBezTo>
                  <a:cubicBezTo>
                    <a:pt x="90207" y="97065"/>
                    <a:pt x="88556" y="97065"/>
                    <a:pt x="88320" y="97065"/>
                  </a:cubicBezTo>
                  <a:lnTo>
                    <a:pt x="90207" y="97065"/>
                  </a:lnTo>
                  <a:cubicBezTo>
                    <a:pt x="85016" y="97065"/>
                    <a:pt x="88792" y="99188"/>
                    <a:pt x="85961" y="98952"/>
                  </a:cubicBezTo>
                  <a:lnTo>
                    <a:pt x="83835" y="98952"/>
                  </a:lnTo>
                  <a:cubicBezTo>
                    <a:pt x="83835" y="98952"/>
                    <a:pt x="85961" y="100842"/>
                    <a:pt x="83835" y="98952"/>
                  </a:cubicBezTo>
                  <a:cubicBezTo>
                    <a:pt x="84544" y="99188"/>
                    <a:pt x="85016" y="99188"/>
                    <a:pt x="85725" y="98952"/>
                  </a:cubicBezTo>
                  <a:cubicBezTo>
                    <a:pt x="87139" y="98952"/>
                    <a:pt x="85725" y="98952"/>
                    <a:pt x="86903" y="100133"/>
                  </a:cubicBezTo>
                  <a:lnTo>
                    <a:pt x="85252" y="100133"/>
                  </a:lnTo>
                  <a:cubicBezTo>
                    <a:pt x="85252" y="100133"/>
                    <a:pt x="85252" y="100133"/>
                    <a:pt x="85252" y="100133"/>
                  </a:cubicBezTo>
                  <a:lnTo>
                    <a:pt x="86903" y="100133"/>
                  </a:lnTo>
                  <a:cubicBezTo>
                    <a:pt x="88084" y="100133"/>
                    <a:pt x="86903" y="100133"/>
                    <a:pt x="86903" y="100133"/>
                  </a:cubicBezTo>
                  <a:cubicBezTo>
                    <a:pt x="86903" y="100133"/>
                    <a:pt x="86903" y="100133"/>
                    <a:pt x="85016" y="100133"/>
                  </a:cubicBezTo>
                  <a:lnTo>
                    <a:pt x="85016" y="100133"/>
                  </a:lnTo>
                  <a:cubicBezTo>
                    <a:pt x="85016" y="100133"/>
                    <a:pt x="83599" y="100133"/>
                    <a:pt x="82657" y="100133"/>
                  </a:cubicBezTo>
                  <a:cubicBezTo>
                    <a:pt x="83129" y="100842"/>
                    <a:pt x="83129" y="101784"/>
                    <a:pt x="82657" y="102492"/>
                  </a:cubicBezTo>
                  <a:lnTo>
                    <a:pt x="82657" y="102492"/>
                  </a:lnTo>
                  <a:cubicBezTo>
                    <a:pt x="82657" y="102492"/>
                    <a:pt x="84071" y="102492"/>
                    <a:pt x="82657" y="102492"/>
                  </a:cubicBezTo>
                  <a:lnTo>
                    <a:pt x="80767" y="102492"/>
                  </a:lnTo>
                  <a:cubicBezTo>
                    <a:pt x="80767" y="102492"/>
                    <a:pt x="80767" y="103910"/>
                    <a:pt x="80767" y="104379"/>
                  </a:cubicBezTo>
                  <a:cubicBezTo>
                    <a:pt x="80767" y="104852"/>
                    <a:pt x="78644" y="104379"/>
                    <a:pt x="80767" y="104379"/>
                  </a:cubicBezTo>
                  <a:cubicBezTo>
                    <a:pt x="82893" y="104379"/>
                    <a:pt x="82184" y="104379"/>
                    <a:pt x="82893" y="105560"/>
                  </a:cubicBezTo>
                  <a:cubicBezTo>
                    <a:pt x="83599" y="106741"/>
                    <a:pt x="85016" y="105560"/>
                    <a:pt x="84307" y="104379"/>
                  </a:cubicBezTo>
                  <a:cubicBezTo>
                    <a:pt x="83599" y="103201"/>
                    <a:pt x="84307" y="104379"/>
                    <a:pt x="84307" y="104379"/>
                  </a:cubicBezTo>
                  <a:cubicBezTo>
                    <a:pt x="84307" y="104379"/>
                    <a:pt x="84307" y="104379"/>
                    <a:pt x="84307" y="104379"/>
                  </a:cubicBezTo>
                  <a:lnTo>
                    <a:pt x="87611" y="104379"/>
                  </a:lnTo>
                  <a:cubicBezTo>
                    <a:pt x="85488" y="104379"/>
                    <a:pt x="87611" y="106977"/>
                    <a:pt x="85252" y="106269"/>
                  </a:cubicBezTo>
                  <a:lnTo>
                    <a:pt x="85252" y="106269"/>
                  </a:lnTo>
                  <a:lnTo>
                    <a:pt x="83366" y="106269"/>
                  </a:lnTo>
                  <a:cubicBezTo>
                    <a:pt x="85961" y="107919"/>
                    <a:pt x="83366" y="106269"/>
                    <a:pt x="83366" y="107683"/>
                  </a:cubicBezTo>
                  <a:cubicBezTo>
                    <a:pt x="83366" y="109100"/>
                    <a:pt x="85016" y="107683"/>
                    <a:pt x="83366" y="107683"/>
                  </a:cubicBezTo>
                  <a:cubicBezTo>
                    <a:pt x="81948" y="106741"/>
                    <a:pt x="80531" y="106033"/>
                    <a:pt x="79117" y="105560"/>
                  </a:cubicBezTo>
                  <a:cubicBezTo>
                    <a:pt x="79117" y="105560"/>
                    <a:pt x="79117" y="105560"/>
                    <a:pt x="77936" y="105560"/>
                  </a:cubicBezTo>
                  <a:cubicBezTo>
                    <a:pt x="76758" y="105560"/>
                    <a:pt x="77936" y="105560"/>
                    <a:pt x="76285" y="105560"/>
                  </a:cubicBezTo>
                  <a:lnTo>
                    <a:pt x="78644" y="106977"/>
                  </a:lnTo>
                  <a:cubicBezTo>
                    <a:pt x="78644" y="106977"/>
                    <a:pt x="77466" y="106977"/>
                    <a:pt x="78644" y="106977"/>
                  </a:cubicBezTo>
                  <a:cubicBezTo>
                    <a:pt x="75577" y="106977"/>
                    <a:pt x="76758" y="106977"/>
                    <a:pt x="77466" y="106977"/>
                  </a:cubicBezTo>
                  <a:cubicBezTo>
                    <a:pt x="78172" y="106977"/>
                    <a:pt x="75340" y="106977"/>
                    <a:pt x="77466" y="106977"/>
                  </a:cubicBezTo>
                  <a:lnTo>
                    <a:pt x="75577" y="106977"/>
                  </a:lnTo>
                  <a:cubicBezTo>
                    <a:pt x="75577" y="106977"/>
                    <a:pt x="75577" y="108628"/>
                    <a:pt x="75577" y="108628"/>
                  </a:cubicBezTo>
                  <a:lnTo>
                    <a:pt x="77936" y="108628"/>
                  </a:lnTo>
                  <a:cubicBezTo>
                    <a:pt x="77936" y="108628"/>
                    <a:pt x="75813" y="108628"/>
                    <a:pt x="77936" y="108628"/>
                  </a:cubicBezTo>
                  <a:lnTo>
                    <a:pt x="76049" y="108628"/>
                  </a:lnTo>
                  <a:cubicBezTo>
                    <a:pt x="76049" y="108628"/>
                    <a:pt x="78172" y="108628"/>
                    <a:pt x="76049" y="108628"/>
                  </a:cubicBezTo>
                  <a:lnTo>
                    <a:pt x="73690" y="108628"/>
                  </a:lnTo>
                  <a:cubicBezTo>
                    <a:pt x="73690" y="108628"/>
                    <a:pt x="72273" y="108628"/>
                    <a:pt x="73690" y="110278"/>
                  </a:cubicBezTo>
                  <a:lnTo>
                    <a:pt x="71331" y="110278"/>
                  </a:lnTo>
                  <a:cubicBezTo>
                    <a:pt x="73690" y="111459"/>
                    <a:pt x="71331" y="110278"/>
                    <a:pt x="71331" y="110278"/>
                  </a:cubicBezTo>
                  <a:cubicBezTo>
                    <a:pt x="71331" y="110278"/>
                    <a:pt x="74162" y="112404"/>
                    <a:pt x="71331" y="111932"/>
                  </a:cubicBezTo>
                  <a:cubicBezTo>
                    <a:pt x="73454" y="111932"/>
                    <a:pt x="71331" y="111932"/>
                    <a:pt x="71331" y="113346"/>
                  </a:cubicBezTo>
                  <a:lnTo>
                    <a:pt x="69441" y="113346"/>
                  </a:lnTo>
                  <a:cubicBezTo>
                    <a:pt x="71567" y="114763"/>
                    <a:pt x="69441" y="113346"/>
                    <a:pt x="71331" y="115472"/>
                  </a:cubicBezTo>
                  <a:cubicBezTo>
                    <a:pt x="73217" y="117595"/>
                    <a:pt x="73454" y="115472"/>
                    <a:pt x="72745" y="115472"/>
                  </a:cubicBezTo>
                  <a:cubicBezTo>
                    <a:pt x="72036" y="115472"/>
                    <a:pt x="74162" y="115472"/>
                    <a:pt x="72745" y="115472"/>
                  </a:cubicBezTo>
                  <a:cubicBezTo>
                    <a:pt x="71331" y="115472"/>
                    <a:pt x="72745" y="115472"/>
                    <a:pt x="72745" y="115472"/>
                  </a:cubicBezTo>
                  <a:lnTo>
                    <a:pt x="74632" y="116650"/>
                  </a:lnTo>
                  <a:cubicBezTo>
                    <a:pt x="74632" y="116650"/>
                    <a:pt x="72036" y="116650"/>
                    <a:pt x="74632" y="116650"/>
                  </a:cubicBezTo>
                  <a:lnTo>
                    <a:pt x="71800" y="116650"/>
                  </a:lnTo>
                  <a:cubicBezTo>
                    <a:pt x="70386" y="116650"/>
                    <a:pt x="71800" y="116650"/>
                    <a:pt x="70150" y="116650"/>
                  </a:cubicBezTo>
                  <a:cubicBezTo>
                    <a:pt x="68499" y="116650"/>
                    <a:pt x="72509" y="116650"/>
                    <a:pt x="72036" y="118067"/>
                  </a:cubicBezTo>
                  <a:cubicBezTo>
                    <a:pt x="70150" y="116886"/>
                    <a:pt x="68499" y="115472"/>
                    <a:pt x="66846" y="113819"/>
                  </a:cubicBezTo>
                  <a:lnTo>
                    <a:pt x="64723" y="113819"/>
                  </a:lnTo>
                  <a:cubicBezTo>
                    <a:pt x="64723" y="113819"/>
                    <a:pt x="66846" y="113819"/>
                    <a:pt x="64723" y="113819"/>
                  </a:cubicBezTo>
                  <a:lnTo>
                    <a:pt x="66373" y="113819"/>
                  </a:lnTo>
                  <a:cubicBezTo>
                    <a:pt x="66373" y="113819"/>
                    <a:pt x="66373" y="113819"/>
                    <a:pt x="64250" y="113819"/>
                  </a:cubicBezTo>
                  <a:cubicBezTo>
                    <a:pt x="67318" y="115236"/>
                    <a:pt x="67082" y="116650"/>
                    <a:pt x="64250" y="115000"/>
                  </a:cubicBezTo>
                  <a:cubicBezTo>
                    <a:pt x="66137" y="115000"/>
                    <a:pt x="64250" y="115000"/>
                    <a:pt x="65668" y="116414"/>
                  </a:cubicBezTo>
                  <a:cubicBezTo>
                    <a:pt x="67082" y="117831"/>
                    <a:pt x="65668" y="116414"/>
                    <a:pt x="65668" y="116414"/>
                  </a:cubicBezTo>
                  <a:cubicBezTo>
                    <a:pt x="65668" y="116414"/>
                    <a:pt x="65668" y="116414"/>
                    <a:pt x="65668" y="116414"/>
                  </a:cubicBezTo>
                  <a:lnTo>
                    <a:pt x="67554" y="117831"/>
                  </a:lnTo>
                  <a:lnTo>
                    <a:pt x="66137" y="117831"/>
                  </a:lnTo>
                  <a:cubicBezTo>
                    <a:pt x="66137" y="117831"/>
                    <a:pt x="67790" y="117831"/>
                    <a:pt x="68732" y="117831"/>
                  </a:cubicBezTo>
                  <a:cubicBezTo>
                    <a:pt x="69677" y="117831"/>
                    <a:pt x="68732" y="117831"/>
                    <a:pt x="68732" y="117831"/>
                  </a:cubicBezTo>
                  <a:lnTo>
                    <a:pt x="71094" y="117831"/>
                  </a:lnTo>
                  <a:cubicBezTo>
                    <a:pt x="71094" y="117831"/>
                    <a:pt x="69441" y="117831"/>
                    <a:pt x="71094" y="117831"/>
                  </a:cubicBezTo>
                  <a:cubicBezTo>
                    <a:pt x="72745" y="117831"/>
                    <a:pt x="67318" y="115236"/>
                    <a:pt x="66609" y="115472"/>
                  </a:cubicBezTo>
                  <a:cubicBezTo>
                    <a:pt x="65901" y="115708"/>
                    <a:pt x="66609" y="115472"/>
                    <a:pt x="68263" y="116886"/>
                  </a:cubicBezTo>
                  <a:cubicBezTo>
                    <a:pt x="69913" y="118304"/>
                    <a:pt x="68263" y="116886"/>
                    <a:pt x="65901" y="116886"/>
                  </a:cubicBezTo>
                  <a:cubicBezTo>
                    <a:pt x="63542" y="116886"/>
                    <a:pt x="67790" y="116886"/>
                    <a:pt x="68263" y="118540"/>
                  </a:cubicBezTo>
                  <a:cubicBezTo>
                    <a:pt x="68732" y="120190"/>
                    <a:pt x="68263" y="118540"/>
                    <a:pt x="66137" y="118540"/>
                  </a:cubicBezTo>
                  <a:cubicBezTo>
                    <a:pt x="64014" y="118540"/>
                    <a:pt x="64487" y="115944"/>
                    <a:pt x="66137" y="116178"/>
                  </a:cubicBezTo>
                  <a:cubicBezTo>
                    <a:pt x="63305" y="116178"/>
                    <a:pt x="66137" y="116178"/>
                    <a:pt x="62364" y="113582"/>
                  </a:cubicBezTo>
                  <a:lnTo>
                    <a:pt x="62364" y="113582"/>
                  </a:lnTo>
                  <a:cubicBezTo>
                    <a:pt x="64487" y="115000"/>
                    <a:pt x="62364" y="113582"/>
                    <a:pt x="60946" y="113582"/>
                  </a:cubicBezTo>
                  <a:cubicBezTo>
                    <a:pt x="59532" y="113582"/>
                    <a:pt x="62600" y="114763"/>
                    <a:pt x="64959" y="115708"/>
                  </a:cubicBezTo>
                  <a:cubicBezTo>
                    <a:pt x="67318" y="116650"/>
                    <a:pt x="64959" y="115708"/>
                    <a:pt x="64959" y="115708"/>
                  </a:cubicBezTo>
                  <a:cubicBezTo>
                    <a:pt x="64959" y="115708"/>
                    <a:pt x="64959" y="115708"/>
                    <a:pt x="63069" y="115708"/>
                  </a:cubicBezTo>
                  <a:cubicBezTo>
                    <a:pt x="61183" y="115708"/>
                    <a:pt x="63069" y="115708"/>
                    <a:pt x="63069" y="115708"/>
                  </a:cubicBezTo>
                  <a:lnTo>
                    <a:pt x="60946" y="115708"/>
                  </a:lnTo>
                  <a:cubicBezTo>
                    <a:pt x="63069" y="117359"/>
                    <a:pt x="60946" y="115708"/>
                    <a:pt x="59532" y="115708"/>
                  </a:cubicBezTo>
                  <a:cubicBezTo>
                    <a:pt x="62600" y="117359"/>
                    <a:pt x="59532" y="117123"/>
                    <a:pt x="59532" y="117831"/>
                  </a:cubicBezTo>
                  <a:lnTo>
                    <a:pt x="61655" y="117831"/>
                  </a:lnTo>
                  <a:cubicBezTo>
                    <a:pt x="63778" y="119482"/>
                    <a:pt x="61655" y="117831"/>
                    <a:pt x="63069" y="120190"/>
                  </a:cubicBezTo>
                  <a:cubicBezTo>
                    <a:pt x="64487" y="122549"/>
                    <a:pt x="61419" y="120190"/>
                    <a:pt x="60474" y="120190"/>
                  </a:cubicBezTo>
                  <a:cubicBezTo>
                    <a:pt x="59532" y="120190"/>
                    <a:pt x="60474" y="120190"/>
                    <a:pt x="60474" y="120190"/>
                  </a:cubicBezTo>
                  <a:lnTo>
                    <a:pt x="57642" y="118776"/>
                  </a:lnTo>
                  <a:cubicBezTo>
                    <a:pt x="57642" y="118776"/>
                    <a:pt x="57642" y="118776"/>
                    <a:pt x="57642" y="118776"/>
                  </a:cubicBezTo>
                  <a:lnTo>
                    <a:pt x="59060" y="118776"/>
                  </a:lnTo>
                  <a:cubicBezTo>
                    <a:pt x="56700" y="118776"/>
                    <a:pt x="59060" y="118776"/>
                    <a:pt x="59060" y="121135"/>
                  </a:cubicBezTo>
                  <a:cubicBezTo>
                    <a:pt x="55519" y="119246"/>
                    <a:pt x="56934" y="121135"/>
                    <a:pt x="54338" y="119482"/>
                  </a:cubicBezTo>
                  <a:cubicBezTo>
                    <a:pt x="51743" y="117831"/>
                    <a:pt x="54338" y="119482"/>
                    <a:pt x="54338" y="119482"/>
                  </a:cubicBezTo>
                  <a:cubicBezTo>
                    <a:pt x="54338" y="119482"/>
                    <a:pt x="54338" y="119482"/>
                    <a:pt x="56228" y="119482"/>
                  </a:cubicBezTo>
                  <a:cubicBezTo>
                    <a:pt x="57879" y="120190"/>
                    <a:pt x="59296" y="121135"/>
                    <a:pt x="60474" y="122313"/>
                  </a:cubicBezTo>
                  <a:cubicBezTo>
                    <a:pt x="58115" y="122313"/>
                    <a:pt x="58587" y="121135"/>
                    <a:pt x="56934" y="120190"/>
                  </a:cubicBezTo>
                  <a:cubicBezTo>
                    <a:pt x="55283" y="119246"/>
                    <a:pt x="56934" y="120190"/>
                    <a:pt x="56934" y="120190"/>
                  </a:cubicBezTo>
                  <a:lnTo>
                    <a:pt x="59532" y="121371"/>
                  </a:lnTo>
                  <a:cubicBezTo>
                    <a:pt x="59532" y="121371"/>
                    <a:pt x="58115" y="121371"/>
                    <a:pt x="59532" y="121371"/>
                  </a:cubicBezTo>
                  <a:cubicBezTo>
                    <a:pt x="60946" y="121371"/>
                    <a:pt x="59532" y="119954"/>
                    <a:pt x="61183" y="121371"/>
                  </a:cubicBezTo>
                  <a:cubicBezTo>
                    <a:pt x="61183" y="121371"/>
                    <a:pt x="59060" y="119482"/>
                    <a:pt x="59532" y="119246"/>
                  </a:cubicBezTo>
                  <a:cubicBezTo>
                    <a:pt x="60002" y="119009"/>
                    <a:pt x="59532" y="119246"/>
                    <a:pt x="59532" y="119246"/>
                  </a:cubicBezTo>
                  <a:cubicBezTo>
                    <a:pt x="59532" y="119246"/>
                    <a:pt x="60946" y="119246"/>
                    <a:pt x="59532" y="119246"/>
                  </a:cubicBezTo>
                  <a:cubicBezTo>
                    <a:pt x="66609" y="123022"/>
                    <a:pt x="59532" y="121608"/>
                    <a:pt x="59532" y="123731"/>
                  </a:cubicBezTo>
                  <a:cubicBezTo>
                    <a:pt x="60002" y="123494"/>
                    <a:pt x="60710" y="123494"/>
                    <a:pt x="61183" y="123731"/>
                  </a:cubicBezTo>
                  <a:cubicBezTo>
                    <a:pt x="61183" y="123731"/>
                    <a:pt x="61183" y="123731"/>
                    <a:pt x="61183" y="123731"/>
                  </a:cubicBezTo>
                  <a:cubicBezTo>
                    <a:pt x="61183" y="123731"/>
                    <a:pt x="63069" y="125381"/>
                    <a:pt x="61183" y="123731"/>
                  </a:cubicBezTo>
                  <a:cubicBezTo>
                    <a:pt x="59296" y="122077"/>
                    <a:pt x="64959" y="126090"/>
                    <a:pt x="62833" y="125381"/>
                  </a:cubicBezTo>
                  <a:cubicBezTo>
                    <a:pt x="60710" y="124675"/>
                    <a:pt x="62833" y="125381"/>
                    <a:pt x="62833" y="125381"/>
                  </a:cubicBezTo>
                  <a:lnTo>
                    <a:pt x="58823" y="123022"/>
                  </a:lnTo>
                  <a:cubicBezTo>
                    <a:pt x="57879" y="122786"/>
                    <a:pt x="57170" y="122786"/>
                    <a:pt x="56228" y="123022"/>
                  </a:cubicBezTo>
                  <a:cubicBezTo>
                    <a:pt x="56228" y="123022"/>
                    <a:pt x="57642" y="123022"/>
                    <a:pt x="56228" y="120663"/>
                  </a:cubicBezTo>
                  <a:cubicBezTo>
                    <a:pt x="55047" y="120190"/>
                    <a:pt x="54102" y="119718"/>
                    <a:pt x="52924" y="119482"/>
                  </a:cubicBezTo>
                  <a:cubicBezTo>
                    <a:pt x="52924" y="119482"/>
                    <a:pt x="55519" y="119482"/>
                    <a:pt x="56464" y="121608"/>
                  </a:cubicBezTo>
                  <a:cubicBezTo>
                    <a:pt x="57406" y="123731"/>
                    <a:pt x="55047" y="121608"/>
                    <a:pt x="56464" y="121608"/>
                  </a:cubicBezTo>
                  <a:lnTo>
                    <a:pt x="58587" y="121608"/>
                  </a:lnTo>
                  <a:lnTo>
                    <a:pt x="58587" y="121608"/>
                  </a:lnTo>
                  <a:lnTo>
                    <a:pt x="60474" y="123258"/>
                  </a:lnTo>
                  <a:lnTo>
                    <a:pt x="58823" y="123258"/>
                  </a:lnTo>
                  <a:cubicBezTo>
                    <a:pt x="58823" y="123258"/>
                    <a:pt x="60946" y="124675"/>
                    <a:pt x="58823" y="124675"/>
                  </a:cubicBezTo>
                  <a:lnTo>
                    <a:pt x="55519" y="122786"/>
                  </a:lnTo>
                  <a:cubicBezTo>
                    <a:pt x="57879" y="124675"/>
                    <a:pt x="55519" y="122786"/>
                    <a:pt x="56934" y="125853"/>
                  </a:cubicBezTo>
                  <a:cubicBezTo>
                    <a:pt x="56228" y="125381"/>
                    <a:pt x="55283" y="124909"/>
                    <a:pt x="54338" y="124675"/>
                  </a:cubicBezTo>
                  <a:cubicBezTo>
                    <a:pt x="54338" y="124675"/>
                    <a:pt x="54338" y="124675"/>
                    <a:pt x="54338" y="126326"/>
                  </a:cubicBezTo>
                  <a:lnTo>
                    <a:pt x="56700" y="126326"/>
                  </a:lnTo>
                  <a:cubicBezTo>
                    <a:pt x="56700" y="126326"/>
                    <a:pt x="56700" y="126326"/>
                    <a:pt x="56700" y="127743"/>
                  </a:cubicBezTo>
                  <a:cubicBezTo>
                    <a:pt x="56700" y="129157"/>
                    <a:pt x="52688" y="125381"/>
                    <a:pt x="55047" y="126326"/>
                  </a:cubicBezTo>
                  <a:lnTo>
                    <a:pt x="51743" y="124439"/>
                  </a:lnTo>
                  <a:cubicBezTo>
                    <a:pt x="54102" y="126090"/>
                    <a:pt x="51743" y="125853"/>
                    <a:pt x="54102" y="127271"/>
                  </a:cubicBezTo>
                  <a:cubicBezTo>
                    <a:pt x="56464" y="128685"/>
                    <a:pt x="54102" y="127271"/>
                    <a:pt x="54102" y="127271"/>
                  </a:cubicBezTo>
                  <a:cubicBezTo>
                    <a:pt x="54102" y="127271"/>
                    <a:pt x="54102" y="127271"/>
                    <a:pt x="55519" y="128685"/>
                  </a:cubicBezTo>
                  <a:lnTo>
                    <a:pt x="53396" y="128685"/>
                  </a:lnTo>
                  <a:cubicBezTo>
                    <a:pt x="57170" y="130808"/>
                    <a:pt x="53396" y="128685"/>
                    <a:pt x="53396" y="130575"/>
                  </a:cubicBezTo>
                  <a:cubicBezTo>
                    <a:pt x="50565" y="129157"/>
                    <a:pt x="51979" y="129157"/>
                    <a:pt x="50329" y="128213"/>
                  </a:cubicBezTo>
                  <a:cubicBezTo>
                    <a:pt x="48675" y="127271"/>
                    <a:pt x="50329" y="128213"/>
                    <a:pt x="50329" y="128213"/>
                  </a:cubicBezTo>
                  <a:cubicBezTo>
                    <a:pt x="50329" y="128213"/>
                    <a:pt x="49148" y="128213"/>
                    <a:pt x="48203" y="128213"/>
                  </a:cubicBezTo>
                  <a:cubicBezTo>
                    <a:pt x="47261" y="128213"/>
                    <a:pt x="48203" y="128213"/>
                    <a:pt x="49620" y="129630"/>
                  </a:cubicBezTo>
                  <a:cubicBezTo>
                    <a:pt x="51034" y="131044"/>
                    <a:pt x="49620" y="129630"/>
                    <a:pt x="49620" y="129630"/>
                  </a:cubicBezTo>
                  <a:cubicBezTo>
                    <a:pt x="49620" y="129630"/>
                    <a:pt x="47261" y="128213"/>
                    <a:pt x="48203" y="129630"/>
                  </a:cubicBezTo>
                  <a:cubicBezTo>
                    <a:pt x="49148" y="131044"/>
                    <a:pt x="49620" y="131517"/>
                    <a:pt x="46080" y="129630"/>
                  </a:cubicBezTo>
                  <a:lnTo>
                    <a:pt x="47970" y="131044"/>
                  </a:lnTo>
                  <a:lnTo>
                    <a:pt x="49856" y="131044"/>
                  </a:lnTo>
                  <a:cubicBezTo>
                    <a:pt x="49856" y="131044"/>
                    <a:pt x="49856" y="131044"/>
                    <a:pt x="48203" y="131044"/>
                  </a:cubicBezTo>
                  <a:cubicBezTo>
                    <a:pt x="50801" y="132934"/>
                    <a:pt x="48203" y="131044"/>
                    <a:pt x="45844" y="131044"/>
                  </a:cubicBezTo>
                  <a:cubicBezTo>
                    <a:pt x="43485" y="131044"/>
                    <a:pt x="43957" y="131044"/>
                    <a:pt x="45844" y="132934"/>
                  </a:cubicBezTo>
                  <a:cubicBezTo>
                    <a:pt x="47733" y="134821"/>
                    <a:pt x="45844" y="132934"/>
                    <a:pt x="47261" y="132934"/>
                  </a:cubicBezTo>
                  <a:cubicBezTo>
                    <a:pt x="48675" y="132934"/>
                    <a:pt x="47261" y="134348"/>
                    <a:pt x="47261" y="134584"/>
                  </a:cubicBezTo>
                  <a:cubicBezTo>
                    <a:pt x="47261" y="134821"/>
                    <a:pt x="47261" y="134584"/>
                    <a:pt x="45844" y="133170"/>
                  </a:cubicBezTo>
                  <a:lnTo>
                    <a:pt x="43485" y="133170"/>
                  </a:lnTo>
                  <a:lnTo>
                    <a:pt x="47025" y="136238"/>
                  </a:lnTo>
                  <a:cubicBezTo>
                    <a:pt x="47025" y="136238"/>
                    <a:pt x="45135" y="136238"/>
                    <a:pt x="44193" y="136238"/>
                  </a:cubicBezTo>
                  <a:cubicBezTo>
                    <a:pt x="43248" y="136238"/>
                    <a:pt x="45608" y="137888"/>
                    <a:pt x="44193" y="136238"/>
                  </a:cubicBezTo>
                  <a:cubicBezTo>
                    <a:pt x="45608" y="137652"/>
                    <a:pt x="44193" y="137888"/>
                    <a:pt x="44193" y="138125"/>
                  </a:cubicBezTo>
                  <a:cubicBezTo>
                    <a:pt x="44193" y="138361"/>
                    <a:pt x="42304" y="136707"/>
                    <a:pt x="40889" y="136238"/>
                  </a:cubicBezTo>
                  <a:cubicBezTo>
                    <a:pt x="39472" y="135765"/>
                    <a:pt x="43248" y="136238"/>
                    <a:pt x="43957" y="138361"/>
                  </a:cubicBezTo>
                  <a:cubicBezTo>
                    <a:pt x="44666" y="140484"/>
                    <a:pt x="42070" y="138361"/>
                    <a:pt x="40653" y="136944"/>
                  </a:cubicBezTo>
                  <a:cubicBezTo>
                    <a:pt x="39236" y="135529"/>
                    <a:pt x="40653" y="136944"/>
                    <a:pt x="40653" y="136944"/>
                  </a:cubicBezTo>
                  <a:cubicBezTo>
                    <a:pt x="39708" y="136238"/>
                    <a:pt x="38766" y="135765"/>
                    <a:pt x="37585" y="135529"/>
                  </a:cubicBezTo>
                  <a:cubicBezTo>
                    <a:pt x="37585" y="135529"/>
                    <a:pt x="39002" y="135529"/>
                    <a:pt x="37585" y="135529"/>
                  </a:cubicBezTo>
                  <a:cubicBezTo>
                    <a:pt x="36171" y="135529"/>
                    <a:pt x="37585" y="135529"/>
                    <a:pt x="39236" y="135529"/>
                  </a:cubicBezTo>
                  <a:cubicBezTo>
                    <a:pt x="40889" y="135529"/>
                    <a:pt x="39236" y="135529"/>
                    <a:pt x="39236" y="135529"/>
                  </a:cubicBezTo>
                  <a:cubicBezTo>
                    <a:pt x="39236" y="135529"/>
                    <a:pt x="40889" y="135529"/>
                    <a:pt x="40653" y="135529"/>
                  </a:cubicBezTo>
                  <a:lnTo>
                    <a:pt x="43012" y="137180"/>
                  </a:lnTo>
                  <a:cubicBezTo>
                    <a:pt x="43012" y="137180"/>
                    <a:pt x="41598" y="137180"/>
                    <a:pt x="43012" y="137180"/>
                  </a:cubicBezTo>
                  <a:cubicBezTo>
                    <a:pt x="41125" y="137180"/>
                    <a:pt x="43012" y="137180"/>
                    <a:pt x="40653" y="135529"/>
                  </a:cubicBezTo>
                  <a:cubicBezTo>
                    <a:pt x="38294" y="133876"/>
                    <a:pt x="40653" y="135529"/>
                    <a:pt x="42070" y="136944"/>
                  </a:cubicBezTo>
                  <a:cubicBezTo>
                    <a:pt x="43485" y="138361"/>
                    <a:pt x="42070" y="136944"/>
                    <a:pt x="42070" y="136944"/>
                  </a:cubicBezTo>
                  <a:lnTo>
                    <a:pt x="39002" y="134821"/>
                  </a:lnTo>
                  <a:cubicBezTo>
                    <a:pt x="39002" y="134821"/>
                    <a:pt x="35226" y="133406"/>
                    <a:pt x="36171" y="134821"/>
                  </a:cubicBezTo>
                  <a:cubicBezTo>
                    <a:pt x="37113" y="136238"/>
                    <a:pt x="32631" y="132934"/>
                    <a:pt x="31922" y="133406"/>
                  </a:cubicBezTo>
                  <a:cubicBezTo>
                    <a:pt x="32631" y="133170"/>
                    <a:pt x="33573" y="133170"/>
                    <a:pt x="34281" y="133406"/>
                  </a:cubicBezTo>
                  <a:cubicBezTo>
                    <a:pt x="34281" y="133406"/>
                    <a:pt x="34281" y="133406"/>
                    <a:pt x="34281" y="133406"/>
                  </a:cubicBezTo>
                  <a:cubicBezTo>
                    <a:pt x="34281" y="133406"/>
                    <a:pt x="35935" y="133406"/>
                    <a:pt x="36404" y="134821"/>
                  </a:cubicBezTo>
                  <a:cubicBezTo>
                    <a:pt x="36877" y="136238"/>
                    <a:pt x="38766" y="134821"/>
                    <a:pt x="36404" y="134821"/>
                  </a:cubicBezTo>
                  <a:lnTo>
                    <a:pt x="38766" y="136474"/>
                  </a:lnTo>
                  <a:cubicBezTo>
                    <a:pt x="38766" y="136474"/>
                    <a:pt x="36640" y="136474"/>
                    <a:pt x="38766" y="136474"/>
                  </a:cubicBezTo>
                  <a:lnTo>
                    <a:pt x="36404" y="136474"/>
                  </a:lnTo>
                  <a:cubicBezTo>
                    <a:pt x="38766" y="136474"/>
                    <a:pt x="38294" y="137888"/>
                    <a:pt x="36404" y="136474"/>
                  </a:cubicBezTo>
                  <a:cubicBezTo>
                    <a:pt x="34517" y="135057"/>
                    <a:pt x="38058" y="136474"/>
                    <a:pt x="38058" y="136474"/>
                  </a:cubicBezTo>
                  <a:lnTo>
                    <a:pt x="38058" y="136474"/>
                  </a:lnTo>
                  <a:cubicBezTo>
                    <a:pt x="37113" y="136707"/>
                    <a:pt x="36171" y="136707"/>
                    <a:pt x="35226" y="136474"/>
                  </a:cubicBezTo>
                  <a:cubicBezTo>
                    <a:pt x="35226" y="136474"/>
                    <a:pt x="36877" y="138125"/>
                    <a:pt x="35226" y="136474"/>
                  </a:cubicBezTo>
                  <a:cubicBezTo>
                    <a:pt x="33573" y="134821"/>
                    <a:pt x="38058" y="138597"/>
                    <a:pt x="36877" y="138125"/>
                  </a:cubicBezTo>
                  <a:cubicBezTo>
                    <a:pt x="36404" y="138125"/>
                    <a:pt x="35698" y="138125"/>
                    <a:pt x="35226" y="138125"/>
                  </a:cubicBezTo>
                  <a:cubicBezTo>
                    <a:pt x="35226" y="138125"/>
                    <a:pt x="32395" y="138125"/>
                    <a:pt x="35226" y="138125"/>
                  </a:cubicBezTo>
                  <a:cubicBezTo>
                    <a:pt x="38058" y="138125"/>
                    <a:pt x="35226" y="138125"/>
                    <a:pt x="33809" y="138125"/>
                  </a:cubicBezTo>
                  <a:cubicBezTo>
                    <a:pt x="32395" y="138125"/>
                    <a:pt x="35226" y="140720"/>
                    <a:pt x="39002" y="143551"/>
                  </a:cubicBezTo>
                  <a:cubicBezTo>
                    <a:pt x="39002" y="143551"/>
                    <a:pt x="39002" y="143551"/>
                    <a:pt x="39002" y="143551"/>
                  </a:cubicBezTo>
                  <a:cubicBezTo>
                    <a:pt x="39002" y="143551"/>
                    <a:pt x="36877" y="141901"/>
                    <a:pt x="35462" y="141428"/>
                  </a:cubicBezTo>
                  <a:cubicBezTo>
                    <a:pt x="34045" y="140956"/>
                    <a:pt x="35462" y="141428"/>
                    <a:pt x="35462" y="141428"/>
                  </a:cubicBezTo>
                  <a:cubicBezTo>
                    <a:pt x="34517" y="140484"/>
                    <a:pt x="33336" y="139775"/>
                    <a:pt x="31922" y="139306"/>
                  </a:cubicBezTo>
                  <a:lnTo>
                    <a:pt x="31922" y="139306"/>
                  </a:lnTo>
                  <a:cubicBezTo>
                    <a:pt x="31922" y="139306"/>
                    <a:pt x="33103" y="140720"/>
                    <a:pt x="31922" y="139306"/>
                  </a:cubicBezTo>
                  <a:cubicBezTo>
                    <a:pt x="30741" y="137888"/>
                    <a:pt x="31922" y="139306"/>
                    <a:pt x="31922" y="139306"/>
                  </a:cubicBezTo>
                  <a:cubicBezTo>
                    <a:pt x="31922" y="139306"/>
                    <a:pt x="31922" y="139306"/>
                    <a:pt x="31922" y="139306"/>
                  </a:cubicBezTo>
                  <a:cubicBezTo>
                    <a:pt x="35226" y="141665"/>
                    <a:pt x="31922" y="140720"/>
                    <a:pt x="30035" y="139306"/>
                  </a:cubicBezTo>
                  <a:cubicBezTo>
                    <a:pt x="28146" y="137888"/>
                    <a:pt x="33336" y="141901"/>
                    <a:pt x="34045" y="141665"/>
                  </a:cubicBezTo>
                  <a:cubicBezTo>
                    <a:pt x="34754" y="141428"/>
                    <a:pt x="34045" y="141665"/>
                    <a:pt x="34045" y="141665"/>
                  </a:cubicBezTo>
                  <a:cubicBezTo>
                    <a:pt x="34045" y="141665"/>
                    <a:pt x="34045" y="141665"/>
                    <a:pt x="34045" y="141665"/>
                  </a:cubicBezTo>
                  <a:cubicBezTo>
                    <a:pt x="34045" y="141665"/>
                    <a:pt x="34045" y="141665"/>
                    <a:pt x="35935" y="141665"/>
                  </a:cubicBezTo>
                  <a:cubicBezTo>
                    <a:pt x="37821" y="141665"/>
                    <a:pt x="34281" y="144260"/>
                    <a:pt x="34754" y="146147"/>
                  </a:cubicBezTo>
                  <a:lnTo>
                    <a:pt x="33336" y="146147"/>
                  </a:lnTo>
                  <a:cubicBezTo>
                    <a:pt x="33336" y="146147"/>
                    <a:pt x="33336" y="146147"/>
                    <a:pt x="33336" y="146147"/>
                  </a:cubicBezTo>
                  <a:cubicBezTo>
                    <a:pt x="33336" y="146147"/>
                    <a:pt x="33336" y="146147"/>
                    <a:pt x="31686" y="146147"/>
                  </a:cubicBezTo>
                  <a:cubicBezTo>
                    <a:pt x="30035" y="146147"/>
                    <a:pt x="30272" y="144732"/>
                    <a:pt x="29327" y="144496"/>
                  </a:cubicBezTo>
                  <a:cubicBezTo>
                    <a:pt x="28382" y="144260"/>
                    <a:pt x="29327" y="144496"/>
                    <a:pt x="29327" y="144496"/>
                  </a:cubicBezTo>
                  <a:cubicBezTo>
                    <a:pt x="29327" y="144496"/>
                    <a:pt x="31922" y="146619"/>
                    <a:pt x="29327" y="144496"/>
                  </a:cubicBezTo>
                  <a:cubicBezTo>
                    <a:pt x="30741" y="144496"/>
                    <a:pt x="29327" y="144496"/>
                    <a:pt x="30741" y="146383"/>
                  </a:cubicBezTo>
                  <a:cubicBezTo>
                    <a:pt x="25550" y="143788"/>
                    <a:pt x="27910" y="146383"/>
                    <a:pt x="24606" y="146383"/>
                  </a:cubicBezTo>
                  <a:cubicBezTo>
                    <a:pt x="26259" y="146383"/>
                    <a:pt x="27204" y="148273"/>
                    <a:pt x="24606" y="146383"/>
                  </a:cubicBezTo>
                  <a:cubicBezTo>
                    <a:pt x="25314" y="147092"/>
                    <a:pt x="26023" y="147564"/>
                    <a:pt x="26731" y="148036"/>
                  </a:cubicBezTo>
                  <a:cubicBezTo>
                    <a:pt x="26731" y="148036"/>
                    <a:pt x="26731" y="148036"/>
                    <a:pt x="26731" y="148036"/>
                  </a:cubicBezTo>
                  <a:cubicBezTo>
                    <a:pt x="25787" y="147564"/>
                    <a:pt x="24842" y="146855"/>
                    <a:pt x="23900" y="145911"/>
                  </a:cubicBezTo>
                  <a:cubicBezTo>
                    <a:pt x="22246" y="145911"/>
                    <a:pt x="26731" y="147800"/>
                    <a:pt x="23900" y="145911"/>
                  </a:cubicBezTo>
                  <a:cubicBezTo>
                    <a:pt x="26259" y="147564"/>
                    <a:pt x="25314" y="145911"/>
                    <a:pt x="23900" y="147328"/>
                  </a:cubicBezTo>
                  <a:cubicBezTo>
                    <a:pt x="22955" y="146855"/>
                    <a:pt x="22246" y="146383"/>
                    <a:pt x="21774" y="145674"/>
                  </a:cubicBezTo>
                  <a:cubicBezTo>
                    <a:pt x="21774" y="147328"/>
                    <a:pt x="20596" y="147092"/>
                    <a:pt x="24372" y="150159"/>
                  </a:cubicBezTo>
                  <a:cubicBezTo>
                    <a:pt x="28146" y="153227"/>
                    <a:pt x="24372" y="150159"/>
                    <a:pt x="24372" y="150159"/>
                  </a:cubicBezTo>
                  <a:cubicBezTo>
                    <a:pt x="23191" y="149451"/>
                    <a:pt x="22246" y="148742"/>
                    <a:pt x="21304" y="148036"/>
                  </a:cubicBezTo>
                  <a:cubicBezTo>
                    <a:pt x="22010" y="148978"/>
                    <a:pt x="22955" y="149687"/>
                    <a:pt x="23900" y="150159"/>
                  </a:cubicBezTo>
                  <a:cubicBezTo>
                    <a:pt x="23900" y="150159"/>
                    <a:pt x="23900" y="150159"/>
                    <a:pt x="23900" y="150159"/>
                  </a:cubicBezTo>
                  <a:cubicBezTo>
                    <a:pt x="23900" y="150159"/>
                    <a:pt x="19887" y="147328"/>
                    <a:pt x="20123" y="147092"/>
                  </a:cubicBezTo>
                  <a:lnTo>
                    <a:pt x="20123" y="147092"/>
                  </a:lnTo>
                  <a:cubicBezTo>
                    <a:pt x="18001" y="147092"/>
                    <a:pt x="15169" y="145205"/>
                    <a:pt x="18473" y="148273"/>
                  </a:cubicBezTo>
                  <a:cubicBezTo>
                    <a:pt x="18473" y="148273"/>
                    <a:pt x="16819" y="146619"/>
                    <a:pt x="15638" y="146383"/>
                  </a:cubicBezTo>
                  <a:cubicBezTo>
                    <a:pt x="14460" y="146147"/>
                    <a:pt x="15638" y="146383"/>
                    <a:pt x="15638" y="146383"/>
                  </a:cubicBezTo>
                  <a:lnTo>
                    <a:pt x="17056" y="147800"/>
                  </a:lnTo>
                  <a:cubicBezTo>
                    <a:pt x="16583" y="147800"/>
                    <a:pt x="15875" y="147800"/>
                    <a:pt x="15405" y="147800"/>
                  </a:cubicBezTo>
                  <a:lnTo>
                    <a:pt x="15405" y="147800"/>
                  </a:lnTo>
                  <a:lnTo>
                    <a:pt x="13988" y="147800"/>
                  </a:lnTo>
                  <a:cubicBezTo>
                    <a:pt x="12337" y="147800"/>
                    <a:pt x="13988" y="147800"/>
                    <a:pt x="13988" y="147800"/>
                  </a:cubicBezTo>
                  <a:lnTo>
                    <a:pt x="13988" y="147800"/>
                  </a:lnTo>
                  <a:lnTo>
                    <a:pt x="12574" y="147800"/>
                  </a:lnTo>
                  <a:cubicBezTo>
                    <a:pt x="12574" y="147800"/>
                    <a:pt x="8797" y="147800"/>
                    <a:pt x="10920" y="149215"/>
                  </a:cubicBezTo>
                  <a:cubicBezTo>
                    <a:pt x="8561" y="149215"/>
                    <a:pt x="10920" y="149215"/>
                    <a:pt x="9506" y="149215"/>
                  </a:cubicBezTo>
                  <a:cubicBezTo>
                    <a:pt x="11865" y="151340"/>
                    <a:pt x="11156" y="151340"/>
                    <a:pt x="12337" y="152755"/>
                  </a:cubicBezTo>
                  <a:cubicBezTo>
                    <a:pt x="13516" y="154172"/>
                    <a:pt x="12337" y="152755"/>
                    <a:pt x="13752" y="152755"/>
                  </a:cubicBezTo>
                  <a:cubicBezTo>
                    <a:pt x="15169" y="152755"/>
                    <a:pt x="13752" y="152755"/>
                    <a:pt x="13752" y="152755"/>
                  </a:cubicBezTo>
                  <a:lnTo>
                    <a:pt x="13752" y="152755"/>
                  </a:lnTo>
                  <a:cubicBezTo>
                    <a:pt x="13752" y="152755"/>
                    <a:pt x="11393" y="152755"/>
                    <a:pt x="10920" y="152755"/>
                  </a:cubicBezTo>
                  <a:lnTo>
                    <a:pt x="10920" y="152755"/>
                  </a:lnTo>
                  <a:cubicBezTo>
                    <a:pt x="10920" y="152755"/>
                    <a:pt x="10920" y="152755"/>
                    <a:pt x="10920" y="152755"/>
                  </a:cubicBezTo>
                  <a:cubicBezTo>
                    <a:pt x="10920" y="152755"/>
                    <a:pt x="8325" y="152755"/>
                    <a:pt x="10920" y="155114"/>
                  </a:cubicBezTo>
                  <a:lnTo>
                    <a:pt x="14697" y="155114"/>
                  </a:lnTo>
                  <a:cubicBezTo>
                    <a:pt x="14697" y="155114"/>
                    <a:pt x="14697" y="155114"/>
                    <a:pt x="14697" y="155114"/>
                  </a:cubicBezTo>
                  <a:cubicBezTo>
                    <a:pt x="14697" y="155114"/>
                    <a:pt x="14697" y="155114"/>
                    <a:pt x="16111" y="155114"/>
                  </a:cubicBezTo>
                  <a:lnTo>
                    <a:pt x="17764" y="156767"/>
                  </a:lnTo>
                  <a:lnTo>
                    <a:pt x="15875" y="156767"/>
                  </a:lnTo>
                  <a:cubicBezTo>
                    <a:pt x="15875" y="156767"/>
                    <a:pt x="19415" y="159835"/>
                    <a:pt x="17528" y="159599"/>
                  </a:cubicBezTo>
                  <a:cubicBezTo>
                    <a:pt x="15638" y="159363"/>
                    <a:pt x="17528" y="158182"/>
                    <a:pt x="15875" y="157473"/>
                  </a:cubicBezTo>
                  <a:lnTo>
                    <a:pt x="13279" y="155823"/>
                  </a:lnTo>
                  <a:cubicBezTo>
                    <a:pt x="13279" y="155823"/>
                    <a:pt x="17528" y="159363"/>
                    <a:pt x="15405" y="158654"/>
                  </a:cubicBezTo>
                  <a:lnTo>
                    <a:pt x="13516" y="157240"/>
                  </a:lnTo>
                  <a:cubicBezTo>
                    <a:pt x="12101" y="157240"/>
                    <a:pt x="16111" y="159599"/>
                    <a:pt x="13516" y="159363"/>
                  </a:cubicBezTo>
                  <a:lnTo>
                    <a:pt x="10920" y="157473"/>
                  </a:lnTo>
                  <a:lnTo>
                    <a:pt x="10920" y="157473"/>
                  </a:lnTo>
                  <a:cubicBezTo>
                    <a:pt x="10920" y="157473"/>
                    <a:pt x="10920" y="157473"/>
                    <a:pt x="12807" y="159126"/>
                  </a:cubicBezTo>
                  <a:cubicBezTo>
                    <a:pt x="14697" y="160777"/>
                    <a:pt x="12807" y="159126"/>
                    <a:pt x="12807" y="159126"/>
                  </a:cubicBezTo>
                  <a:cubicBezTo>
                    <a:pt x="12807" y="159126"/>
                    <a:pt x="12807" y="159126"/>
                    <a:pt x="12807" y="159126"/>
                  </a:cubicBezTo>
                  <a:cubicBezTo>
                    <a:pt x="11865" y="157945"/>
                    <a:pt x="10684" y="157004"/>
                    <a:pt x="9506" y="156295"/>
                  </a:cubicBezTo>
                  <a:cubicBezTo>
                    <a:pt x="9506" y="156767"/>
                    <a:pt x="9506" y="157473"/>
                    <a:pt x="9506" y="157945"/>
                  </a:cubicBezTo>
                  <a:lnTo>
                    <a:pt x="7144" y="156531"/>
                  </a:lnTo>
                  <a:cubicBezTo>
                    <a:pt x="7144" y="156531"/>
                    <a:pt x="7144" y="156531"/>
                    <a:pt x="7144" y="156531"/>
                  </a:cubicBezTo>
                  <a:cubicBezTo>
                    <a:pt x="7144" y="156531"/>
                    <a:pt x="7144" y="156531"/>
                    <a:pt x="5729" y="155114"/>
                  </a:cubicBezTo>
                  <a:cubicBezTo>
                    <a:pt x="4312" y="153700"/>
                    <a:pt x="8797" y="158182"/>
                    <a:pt x="5729" y="156767"/>
                  </a:cubicBezTo>
                  <a:cubicBezTo>
                    <a:pt x="2662" y="155350"/>
                    <a:pt x="7616" y="158418"/>
                    <a:pt x="5729" y="157945"/>
                  </a:cubicBezTo>
                  <a:cubicBezTo>
                    <a:pt x="3840" y="157473"/>
                    <a:pt x="5729" y="157945"/>
                    <a:pt x="7380" y="157945"/>
                  </a:cubicBezTo>
                  <a:lnTo>
                    <a:pt x="7380" y="157945"/>
                  </a:lnTo>
                  <a:cubicBezTo>
                    <a:pt x="5729" y="157945"/>
                    <a:pt x="7380" y="157945"/>
                    <a:pt x="5021" y="157945"/>
                  </a:cubicBezTo>
                  <a:cubicBezTo>
                    <a:pt x="2662" y="157945"/>
                    <a:pt x="3606" y="156059"/>
                    <a:pt x="5021" y="157945"/>
                  </a:cubicBezTo>
                  <a:cubicBezTo>
                    <a:pt x="6438" y="159835"/>
                    <a:pt x="5021" y="157945"/>
                    <a:pt x="5021" y="156531"/>
                  </a:cubicBezTo>
                  <a:cubicBezTo>
                    <a:pt x="5021" y="155114"/>
                    <a:pt x="1953" y="156531"/>
                    <a:pt x="5021" y="156531"/>
                  </a:cubicBezTo>
                  <a:cubicBezTo>
                    <a:pt x="8089" y="156531"/>
                    <a:pt x="2898" y="154878"/>
                    <a:pt x="1717" y="154405"/>
                  </a:cubicBezTo>
                  <a:cubicBezTo>
                    <a:pt x="539" y="153936"/>
                    <a:pt x="1717" y="156767"/>
                    <a:pt x="1717" y="157473"/>
                  </a:cubicBezTo>
                  <a:cubicBezTo>
                    <a:pt x="1717" y="158182"/>
                    <a:pt x="1717" y="157473"/>
                    <a:pt x="1717" y="157473"/>
                  </a:cubicBezTo>
                  <a:cubicBezTo>
                    <a:pt x="1717" y="157473"/>
                    <a:pt x="539" y="157473"/>
                    <a:pt x="-642" y="156295"/>
                  </a:cubicBezTo>
                  <a:cubicBezTo>
                    <a:pt x="-1823" y="155114"/>
                    <a:pt x="-642" y="156295"/>
                    <a:pt x="-642" y="157945"/>
                  </a:cubicBezTo>
                  <a:cubicBezTo>
                    <a:pt x="-642" y="159599"/>
                    <a:pt x="-642" y="157945"/>
                    <a:pt x="1008" y="160777"/>
                  </a:cubicBezTo>
                  <a:cubicBezTo>
                    <a:pt x="2662" y="163609"/>
                    <a:pt x="1008" y="160777"/>
                    <a:pt x="1008" y="160777"/>
                  </a:cubicBezTo>
                  <a:cubicBezTo>
                    <a:pt x="1008" y="160777"/>
                    <a:pt x="1008" y="160777"/>
                    <a:pt x="-406" y="160777"/>
                  </a:cubicBezTo>
                  <a:cubicBezTo>
                    <a:pt x="-1823" y="160777"/>
                    <a:pt x="-406" y="160777"/>
                    <a:pt x="-406" y="160777"/>
                  </a:cubicBezTo>
                  <a:cubicBezTo>
                    <a:pt x="-406" y="160777"/>
                    <a:pt x="-406" y="160777"/>
                    <a:pt x="-406" y="160777"/>
                  </a:cubicBezTo>
                  <a:cubicBezTo>
                    <a:pt x="-406" y="160777"/>
                    <a:pt x="4312" y="163139"/>
                    <a:pt x="2662" y="160777"/>
                  </a:cubicBezTo>
                  <a:cubicBezTo>
                    <a:pt x="4785" y="162194"/>
                    <a:pt x="5257" y="160777"/>
                    <a:pt x="4785" y="160777"/>
                  </a:cubicBezTo>
                  <a:cubicBezTo>
                    <a:pt x="4312" y="160777"/>
                    <a:pt x="6674" y="160777"/>
                    <a:pt x="4785" y="160777"/>
                  </a:cubicBezTo>
                  <a:cubicBezTo>
                    <a:pt x="7616" y="160777"/>
                    <a:pt x="8797" y="160777"/>
                    <a:pt x="8325" y="160777"/>
                  </a:cubicBezTo>
                  <a:cubicBezTo>
                    <a:pt x="7852" y="160777"/>
                    <a:pt x="8325" y="160777"/>
                    <a:pt x="11629" y="162194"/>
                  </a:cubicBezTo>
                  <a:cubicBezTo>
                    <a:pt x="14933" y="163609"/>
                    <a:pt x="11629" y="162194"/>
                    <a:pt x="11629" y="162194"/>
                  </a:cubicBezTo>
                  <a:lnTo>
                    <a:pt x="10212" y="162194"/>
                  </a:lnTo>
                  <a:cubicBezTo>
                    <a:pt x="10212" y="162194"/>
                    <a:pt x="10212" y="162194"/>
                    <a:pt x="10212" y="162194"/>
                  </a:cubicBezTo>
                  <a:lnTo>
                    <a:pt x="11865" y="162194"/>
                  </a:lnTo>
                  <a:cubicBezTo>
                    <a:pt x="11865" y="162194"/>
                    <a:pt x="11865" y="162194"/>
                    <a:pt x="13516" y="162194"/>
                  </a:cubicBezTo>
                  <a:lnTo>
                    <a:pt x="13516" y="162194"/>
                  </a:lnTo>
                  <a:cubicBezTo>
                    <a:pt x="13516" y="162194"/>
                    <a:pt x="15638" y="162194"/>
                    <a:pt x="13516" y="162194"/>
                  </a:cubicBezTo>
                  <a:cubicBezTo>
                    <a:pt x="11393" y="162194"/>
                    <a:pt x="15169" y="162194"/>
                    <a:pt x="14933" y="162194"/>
                  </a:cubicBezTo>
                  <a:cubicBezTo>
                    <a:pt x="14697" y="162194"/>
                    <a:pt x="14933" y="163609"/>
                    <a:pt x="16819" y="163845"/>
                  </a:cubicBezTo>
                  <a:cubicBezTo>
                    <a:pt x="18706" y="164081"/>
                    <a:pt x="16819" y="161722"/>
                    <a:pt x="18706" y="163845"/>
                  </a:cubicBezTo>
                  <a:cubicBezTo>
                    <a:pt x="20596" y="165971"/>
                    <a:pt x="18706" y="163845"/>
                    <a:pt x="17528" y="163845"/>
                  </a:cubicBezTo>
                  <a:cubicBezTo>
                    <a:pt x="16347" y="163845"/>
                    <a:pt x="17528" y="163845"/>
                    <a:pt x="17528" y="163845"/>
                  </a:cubicBezTo>
                  <a:cubicBezTo>
                    <a:pt x="18473" y="164317"/>
                    <a:pt x="19415" y="164790"/>
                    <a:pt x="20123" y="165262"/>
                  </a:cubicBezTo>
                  <a:cubicBezTo>
                    <a:pt x="18237" y="163372"/>
                    <a:pt x="20123" y="165262"/>
                    <a:pt x="22010" y="163845"/>
                  </a:cubicBezTo>
                  <a:lnTo>
                    <a:pt x="22010" y="162430"/>
                  </a:lnTo>
                  <a:cubicBezTo>
                    <a:pt x="20360" y="162430"/>
                    <a:pt x="22010" y="162430"/>
                    <a:pt x="22010" y="162430"/>
                  </a:cubicBezTo>
                  <a:cubicBezTo>
                    <a:pt x="21304" y="161722"/>
                    <a:pt x="20596" y="161249"/>
                    <a:pt x="19651" y="160777"/>
                  </a:cubicBezTo>
                  <a:cubicBezTo>
                    <a:pt x="17764" y="158890"/>
                    <a:pt x="19651" y="159363"/>
                    <a:pt x="21068" y="160777"/>
                  </a:cubicBezTo>
                  <a:cubicBezTo>
                    <a:pt x="22483" y="162194"/>
                    <a:pt x="19415" y="160777"/>
                    <a:pt x="21068" y="160777"/>
                  </a:cubicBezTo>
                  <a:cubicBezTo>
                    <a:pt x="22719" y="160777"/>
                    <a:pt x="23427" y="160777"/>
                    <a:pt x="24372" y="162667"/>
                  </a:cubicBezTo>
                  <a:lnTo>
                    <a:pt x="26495" y="162667"/>
                  </a:lnTo>
                  <a:cubicBezTo>
                    <a:pt x="28382" y="164081"/>
                    <a:pt x="26495" y="162667"/>
                    <a:pt x="28854" y="162667"/>
                  </a:cubicBezTo>
                  <a:cubicBezTo>
                    <a:pt x="31214" y="162667"/>
                    <a:pt x="28854" y="162667"/>
                    <a:pt x="26731" y="162667"/>
                  </a:cubicBezTo>
                  <a:lnTo>
                    <a:pt x="28854" y="164081"/>
                  </a:lnTo>
                  <a:cubicBezTo>
                    <a:pt x="28854" y="164081"/>
                    <a:pt x="28854" y="164081"/>
                    <a:pt x="28854" y="164081"/>
                  </a:cubicBezTo>
                  <a:cubicBezTo>
                    <a:pt x="27910" y="163372"/>
                    <a:pt x="26968" y="162903"/>
                    <a:pt x="26023" y="162430"/>
                  </a:cubicBezTo>
                  <a:cubicBezTo>
                    <a:pt x="26023" y="162430"/>
                    <a:pt x="26023" y="162430"/>
                    <a:pt x="26023" y="160777"/>
                  </a:cubicBezTo>
                  <a:lnTo>
                    <a:pt x="23191" y="158890"/>
                  </a:lnTo>
                  <a:cubicBezTo>
                    <a:pt x="23191" y="158890"/>
                    <a:pt x="25078" y="158890"/>
                    <a:pt x="26023" y="160305"/>
                  </a:cubicBezTo>
                  <a:cubicBezTo>
                    <a:pt x="26968" y="161722"/>
                    <a:pt x="26023" y="160305"/>
                    <a:pt x="26023" y="160305"/>
                  </a:cubicBezTo>
                  <a:cubicBezTo>
                    <a:pt x="26023" y="160305"/>
                    <a:pt x="27910" y="160305"/>
                    <a:pt x="30977" y="160305"/>
                  </a:cubicBezTo>
                  <a:cubicBezTo>
                    <a:pt x="29327" y="158418"/>
                    <a:pt x="30977" y="158890"/>
                    <a:pt x="30977" y="158654"/>
                  </a:cubicBezTo>
                  <a:cubicBezTo>
                    <a:pt x="30977" y="158418"/>
                    <a:pt x="30977" y="159835"/>
                    <a:pt x="34045" y="161249"/>
                  </a:cubicBezTo>
                  <a:cubicBezTo>
                    <a:pt x="37113" y="162667"/>
                    <a:pt x="32158" y="159126"/>
                    <a:pt x="35698" y="161249"/>
                  </a:cubicBezTo>
                  <a:lnTo>
                    <a:pt x="32158" y="158890"/>
                  </a:lnTo>
                  <a:cubicBezTo>
                    <a:pt x="32158" y="158890"/>
                    <a:pt x="32158" y="158890"/>
                    <a:pt x="33809" y="158890"/>
                  </a:cubicBezTo>
                  <a:cubicBezTo>
                    <a:pt x="35462" y="158890"/>
                    <a:pt x="33809" y="157240"/>
                    <a:pt x="33809" y="157240"/>
                  </a:cubicBezTo>
                  <a:lnTo>
                    <a:pt x="33809" y="157240"/>
                  </a:lnTo>
                  <a:lnTo>
                    <a:pt x="33809" y="157240"/>
                  </a:lnTo>
                  <a:lnTo>
                    <a:pt x="33809" y="157240"/>
                  </a:lnTo>
                  <a:lnTo>
                    <a:pt x="33809" y="157240"/>
                  </a:lnTo>
                  <a:cubicBezTo>
                    <a:pt x="34990" y="157240"/>
                    <a:pt x="33809" y="157240"/>
                    <a:pt x="35462" y="157240"/>
                  </a:cubicBezTo>
                  <a:cubicBezTo>
                    <a:pt x="37113" y="157240"/>
                    <a:pt x="35462" y="157240"/>
                    <a:pt x="35462" y="157240"/>
                  </a:cubicBezTo>
                  <a:cubicBezTo>
                    <a:pt x="35462" y="157240"/>
                    <a:pt x="35462" y="157240"/>
                    <a:pt x="37349" y="157240"/>
                  </a:cubicBezTo>
                  <a:cubicBezTo>
                    <a:pt x="39236" y="157240"/>
                    <a:pt x="37349" y="157240"/>
                    <a:pt x="39708" y="157240"/>
                  </a:cubicBezTo>
                  <a:cubicBezTo>
                    <a:pt x="42070" y="157240"/>
                    <a:pt x="36640" y="155350"/>
                    <a:pt x="36877" y="155114"/>
                  </a:cubicBezTo>
                  <a:lnTo>
                    <a:pt x="40889" y="157473"/>
                  </a:lnTo>
                  <a:cubicBezTo>
                    <a:pt x="40889" y="157473"/>
                    <a:pt x="40889" y="157473"/>
                    <a:pt x="40889" y="157473"/>
                  </a:cubicBezTo>
                  <a:cubicBezTo>
                    <a:pt x="40889" y="157473"/>
                    <a:pt x="39472" y="156059"/>
                    <a:pt x="37821" y="154878"/>
                  </a:cubicBezTo>
                  <a:cubicBezTo>
                    <a:pt x="36171" y="153700"/>
                    <a:pt x="40653" y="154878"/>
                    <a:pt x="39236" y="154878"/>
                  </a:cubicBezTo>
                  <a:cubicBezTo>
                    <a:pt x="40181" y="155350"/>
                    <a:pt x="41125" y="156059"/>
                    <a:pt x="41834" y="156767"/>
                  </a:cubicBezTo>
                  <a:cubicBezTo>
                    <a:pt x="42776" y="156767"/>
                    <a:pt x="43721" y="156767"/>
                    <a:pt x="44666" y="156767"/>
                  </a:cubicBezTo>
                  <a:lnTo>
                    <a:pt x="44666" y="156767"/>
                  </a:lnTo>
                  <a:lnTo>
                    <a:pt x="43012" y="156767"/>
                  </a:lnTo>
                  <a:cubicBezTo>
                    <a:pt x="44666" y="158182"/>
                    <a:pt x="43012" y="156767"/>
                    <a:pt x="43012" y="156767"/>
                  </a:cubicBezTo>
                  <a:cubicBezTo>
                    <a:pt x="43012" y="156767"/>
                    <a:pt x="43012" y="156767"/>
                    <a:pt x="43012" y="156767"/>
                  </a:cubicBezTo>
                  <a:cubicBezTo>
                    <a:pt x="47261" y="159599"/>
                    <a:pt x="45608" y="156767"/>
                    <a:pt x="47970" y="158182"/>
                  </a:cubicBezTo>
                  <a:cubicBezTo>
                    <a:pt x="50329" y="159599"/>
                    <a:pt x="47970" y="158182"/>
                    <a:pt x="47970" y="158182"/>
                  </a:cubicBezTo>
                  <a:cubicBezTo>
                    <a:pt x="47970" y="158182"/>
                    <a:pt x="49620" y="158182"/>
                    <a:pt x="49620" y="158182"/>
                  </a:cubicBezTo>
                  <a:lnTo>
                    <a:pt x="47025" y="156295"/>
                  </a:lnTo>
                  <a:cubicBezTo>
                    <a:pt x="47025" y="156295"/>
                    <a:pt x="48911" y="156295"/>
                    <a:pt x="49856" y="156295"/>
                  </a:cubicBezTo>
                  <a:cubicBezTo>
                    <a:pt x="50801" y="156295"/>
                    <a:pt x="49856" y="156295"/>
                    <a:pt x="49856" y="156295"/>
                  </a:cubicBezTo>
                  <a:cubicBezTo>
                    <a:pt x="49856" y="156295"/>
                    <a:pt x="47970" y="154641"/>
                    <a:pt x="49856" y="156295"/>
                  </a:cubicBezTo>
                  <a:cubicBezTo>
                    <a:pt x="47497" y="154878"/>
                    <a:pt x="49856" y="156295"/>
                    <a:pt x="47497" y="154172"/>
                  </a:cubicBezTo>
                  <a:cubicBezTo>
                    <a:pt x="49620" y="154172"/>
                    <a:pt x="48675" y="155586"/>
                    <a:pt x="51034" y="156531"/>
                  </a:cubicBezTo>
                  <a:cubicBezTo>
                    <a:pt x="48439" y="154641"/>
                    <a:pt x="49384" y="154878"/>
                    <a:pt x="47970" y="153700"/>
                  </a:cubicBezTo>
                  <a:cubicBezTo>
                    <a:pt x="46552" y="152519"/>
                    <a:pt x="49148" y="155114"/>
                    <a:pt x="50565" y="155823"/>
                  </a:cubicBezTo>
                  <a:cubicBezTo>
                    <a:pt x="51979" y="156531"/>
                    <a:pt x="50565" y="155823"/>
                    <a:pt x="50565" y="154172"/>
                  </a:cubicBezTo>
                  <a:cubicBezTo>
                    <a:pt x="50565" y="152519"/>
                    <a:pt x="50565" y="154172"/>
                    <a:pt x="52452" y="155586"/>
                  </a:cubicBezTo>
                  <a:cubicBezTo>
                    <a:pt x="54338" y="157004"/>
                    <a:pt x="52452" y="155586"/>
                    <a:pt x="52452" y="153700"/>
                  </a:cubicBezTo>
                  <a:lnTo>
                    <a:pt x="55047" y="153700"/>
                  </a:lnTo>
                  <a:cubicBezTo>
                    <a:pt x="55047" y="153700"/>
                    <a:pt x="55047" y="153700"/>
                    <a:pt x="55047" y="152282"/>
                  </a:cubicBezTo>
                  <a:lnTo>
                    <a:pt x="57879" y="154172"/>
                  </a:lnTo>
                  <a:lnTo>
                    <a:pt x="57879" y="154172"/>
                  </a:lnTo>
                  <a:cubicBezTo>
                    <a:pt x="57879" y="154172"/>
                    <a:pt x="56464" y="154172"/>
                    <a:pt x="55756" y="152755"/>
                  </a:cubicBezTo>
                  <a:cubicBezTo>
                    <a:pt x="55047" y="151340"/>
                    <a:pt x="55756" y="154172"/>
                    <a:pt x="55756" y="154172"/>
                  </a:cubicBezTo>
                  <a:cubicBezTo>
                    <a:pt x="55756" y="154172"/>
                    <a:pt x="57879" y="154172"/>
                    <a:pt x="57406" y="154172"/>
                  </a:cubicBezTo>
                  <a:cubicBezTo>
                    <a:pt x="56934" y="154172"/>
                    <a:pt x="57406" y="154172"/>
                    <a:pt x="58823" y="154172"/>
                  </a:cubicBezTo>
                  <a:cubicBezTo>
                    <a:pt x="60238" y="154172"/>
                    <a:pt x="58823" y="154172"/>
                    <a:pt x="57170" y="154172"/>
                  </a:cubicBezTo>
                  <a:cubicBezTo>
                    <a:pt x="55519" y="154172"/>
                    <a:pt x="57170" y="154172"/>
                    <a:pt x="58587" y="154172"/>
                  </a:cubicBezTo>
                  <a:cubicBezTo>
                    <a:pt x="60002" y="154172"/>
                    <a:pt x="57170" y="154172"/>
                    <a:pt x="56700" y="154172"/>
                  </a:cubicBezTo>
                  <a:cubicBezTo>
                    <a:pt x="56228" y="154172"/>
                    <a:pt x="56700" y="154172"/>
                    <a:pt x="56700" y="154172"/>
                  </a:cubicBezTo>
                  <a:cubicBezTo>
                    <a:pt x="60946" y="157004"/>
                    <a:pt x="55047" y="154172"/>
                    <a:pt x="56700" y="156059"/>
                  </a:cubicBezTo>
                  <a:cubicBezTo>
                    <a:pt x="58351" y="157945"/>
                    <a:pt x="54811" y="154641"/>
                    <a:pt x="54575" y="156059"/>
                  </a:cubicBezTo>
                  <a:lnTo>
                    <a:pt x="58587" y="158890"/>
                  </a:lnTo>
                  <a:cubicBezTo>
                    <a:pt x="58587" y="158890"/>
                    <a:pt x="58587" y="158890"/>
                    <a:pt x="58587" y="158890"/>
                  </a:cubicBezTo>
                  <a:cubicBezTo>
                    <a:pt x="58587" y="158890"/>
                    <a:pt x="58587" y="158890"/>
                    <a:pt x="57170" y="158890"/>
                  </a:cubicBezTo>
                  <a:cubicBezTo>
                    <a:pt x="55756" y="158890"/>
                    <a:pt x="57170" y="158890"/>
                    <a:pt x="57170" y="158890"/>
                  </a:cubicBezTo>
                  <a:cubicBezTo>
                    <a:pt x="57170" y="158890"/>
                    <a:pt x="57170" y="158890"/>
                    <a:pt x="58823" y="160541"/>
                  </a:cubicBezTo>
                  <a:cubicBezTo>
                    <a:pt x="60474" y="162194"/>
                    <a:pt x="58823" y="160541"/>
                    <a:pt x="58823" y="160541"/>
                  </a:cubicBezTo>
                  <a:cubicBezTo>
                    <a:pt x="58823" y="160541"/>
                    <a:pt x="56934" y="159126"/>
                    <a:pt x="56700" y="160541"/>
                  </a:cubicBezTo>
                  <a:cubicBezTo>
                    <a:pt x="61183" y="164081"/>
                    <a:pt x="56700" y="162903"/>
                    <a:pt x="56700" y="163845"/>
                  </a:cubicBezTo>
                  <a:cubicBezTo>
                    <a:pt x="56700" y="164790"/>
                    <a:pt x="55283" y="162430"/>
                    <a:pt x="54102" y="161958"/>
                  </a:cubicBezTo>
                  <a:cubicBezTo>
                    <a:pt x="52924" y="161486"/>
                    <a:pt x="57406" y="161958"/>
                    <a:pt x="57642" y="161958"/>
                  </a:cubicBezTo>
                  <a:cubicBezTo>
                    <a:pt x="57879" y="161958"/>
                    <a:pt x="56228" y="161958"/>
                    <a:pt x="57642" y="161958"/>
                  </a:cubicBezTo>
                  <a:cubicBezTo>
                    <a:pt x="59060" y="161958"/>
                    <a:pt x="56228" y="161958"/>
                    <a:pt x="55047" y="160541"/>
                  </a:cubicBezTo>
                  <a:cubicBezTo>
                    <a:pt x="53869" y="159126"/>
                    <a:pt x="55047" y="160541"/>
                    <a:pt x="55047" y="160541"/>
                  </a:cubicBezTo>
                  <a:cubicBezTo>
                    <a:pt x="54338" y="159835"/>
                    <a:pt x="53396" y="159126"/>
                    <a:pt x="52215" y="158890"/>
                  </a:cubicBezTo>
                  <a:cubicBezTo>
                    <a:pt x="54102" y="160305"/>
                    <a:pt x="52215" y="158890"/>
                    <a:pt x="52215" y="158890"/>
                  </a:cubicBezTo>
                  <a:cubicBezTo>
                    <a:pt x="51271" y="158182"/>
                    <a:pt x="50565" y="157709"/>
                    <a:pt x="49620" y="157240"/>
                  </a:cubicBezTo>
                  <a:cubicBezTo>
                    <a:pt x="49620" y="157240"/>
                    <a:pt x="49620" y="158654"/>
                    <a:pt x="49620" y="159835"/>
                  </a:cubicBezTo>
                  <a:lnTo>
                    <a:pt x="47970" y="159835"/>
                  </a:lnTo>
                  <a:cubicBezTo>
                    <a:pt x="47970" y="159835"/>
                    <a:pt x="49620" y="159835"/>
                    <a:pt x="47970" y="159835"/>
                  </a:cubicBezTo>
                  <a:cubicBezTo>
                    <a:pt x="46316" y="159835"/>
                    <a:pt x="47970" y="159835"/>
                    <a:pt x="45608" y="159835"/>
                  </a:cubicBezTo>
                  <a:lnTo>
                    <a:pt x="47733" y="161722"/>
                  </a:lnTo>
                  <a:lnTo>
                    <a:pt x="44666" y="160305"/>
                  </a:lnTo>
                  <a:cubicBezTo>
                    <a:pt x="46552" y="161958"/>
                    <a:pt x="47025" y="160305"/>
                    <a:pt x="48203" y="162194"/>
                  </a:cubicBezTo>
                  <a:cubicBezTo>
                    <a:pt x="49384" y="164081"/>
                    <a:pt x="45371" y="162194"/>
                    <a:pt x="48203" y="162194"/>
                  </a:cubicBezTo>
                  <a:cubicBezTo>
                    <a:pt x="46552" y="162194"/>
                    <a:pt x="45608" y="160071"/>
                    <a:pt x="43957" y="159599"/>
                  </a:cubicBezTo>
                  <a:lnTo>
                    <a:pt x="43957" y="159599"/>
                  </a:lnTo>
                  <a:cubicBezTo>
                    <a:pt x="43957" y="161013"/>
                    <a:pt x="43957" y="159599"/>
                    <a:pt x="42070" y="159599"/>
                  </a:cubicBezTo>
                  <a:cubicBezTo>
                    <a:pt x="40181" y="159599"/>
                    <a:pt x="45371" y="161486"/>
                    <a:pt x="45135" y="161013"/>
                  </a:cubicBezTo>
                  <a:cubicBezTo>
                    <a:pt x="44902" y="160541"/>
                    <a:pt x="48675" y="164081"/>
                    <a:pt x="47025" y="163372"/>
                  </a:cubicBezTo>
                  <a:cubicBezTo>
                    <a:pt x="45371" y="162667"/>
                    <a:pt x="47025" y="163372"/>
                    <a:pt x="45371" y="161958"/>
                  </a:cubicBezTo>
                  <a:cubicBezTo>
                    <a:pt x="43721" y="160541"/>
                    <a:pt x="45371" y="161958"/>
                    <a:pt x="45371" y="161958"/>
                  </a:cubicBezTo>
                  <a:cubicBezTo>
                    <a:pt x="45371" y="161958"/>
                    <a:pt x="47025" y="161958"/>
                    <a:pt x="47497" y="163845"/>
                  </a:cubicBezTo>
                  <a:cubicBezTo>
                    <a:pt x="46552" y="163609"/>
                    <a:pt x="45844" y="163139"/>
                    <a:pt x="45371" y="162430"/>
                  </a:cubicBezTo>
                  <a:cubicBezTo>
                    <a:pt x="43721" y="162430"/>
                    <a:pt x="47733" y="164553"/>
                    <a:pt x="45371" y="164081"/>
                  </a:cubicBezTo>
                  <a:cubicBezTo>
                    <a:pt x="43012" y="163609"/>
                    <a:pt x="43721" y="162430"/>
                    <a:pt x="42304" y="161958"/>
                  </a:cubicBezTo>
                  <a:cubicBezTo>
                    <a:pt x="43012" y="162430"/>
                    <a:pt x="43721" y="163139"/>
                    <a:pt x="44429" y="163845"/>
                  </a:cubicBezTo>
                  <a:lnTo>
                    <a:pt x="44429" y="163845"/>
                  </a:lnTo>
                  <a:cubicBezTo>
                    <a:pt x="44429" y="163845"/>
                    <a:pt x="44429" y="163845"/>
                    <a:pt x="42070" y="161958"/>
                  </a:cubicBezTo>
                  <a:cubicBezTo>
                    <a:pt x="39708" y="160071"/>
                    <a:pt x="40889" y="161958"/>
                    <a:pt x="39002" y="160777"/>
                  </a:cubicBezTo>
                  <a:cubicBezTo>
                    <a:pt x="37113" y="159599"/>
                    <a:pt x="39002" y="162194"/>
                    <a:pt x="39002" y="162667"/>
                  </a:cubicBezTo>
                  <a:cubicBezTo>
                    <a:pt x="39002" y="163139"/>
                    <a:pt x="36640" y="162667"/>
                    <a:pt x="35226" y="162667"/>
                  </a:cubicBezTo>
                  <a:cubicBezTo>
                    <a:pt x="33809" y="162667"/>
                    <a:pt x="35226" y="162667"/>
                    <a:pt x="35226" y="160777"/>
                  </a:cubicBezTo>
                  <a:cubicBezTo>
                    <a:pt x="35226" y="158890"/>
                    <a:pt x="35226" y="162903"/>
                    <a:pt x="33573" y="160777"/>
                  </a:cubicBezTo>
                  <a:lnTo>
                    <a:pt x="34990" y="160777"/>
                  </a:lnTo>
                  <a:cubicBezTo>
                    <a:pt x="36404" y="162194"/>
                    <a:pt x="34990" y="160777"/>
                    <a:pt x="34990" y="162194"/>
                  </a:cubicBezTo>
                  <a:cubicBezTo>
                    <a:pt x="31214" y="160305"/>
                    <a:pt x="34990" y="162194"/>
                    <a:pt x="30977" y="162194"/>
                  </a:cubicBezTo>
                  <a:cubicBezTo>
                    <a:pt x="30977" y="163609"/>
                    <a:pt x="29799" y="162194"/>
                    <a:pt x="30977" y="164790"/>
                  </a:cubicBezTo>
                  <a:cubicBezTo>
                    <a:pt x="32158" y="167385"/>
                    <a:pt x="30977" y="164790"/>
                    <a:pt x="32631" y="164790"/>
                  </a:cubicBezTo>
                  <a:cubicBezTo>
                    <a:pt x="34281" y="164790"/>
                    <a:pt x="30035" y="164790"/>
                    <a:pt x="27204" y="162430"/>
                  </a:cubicBezTo>
                  <a:cubicBezTo>
                    <a:pt x="27204" y="162430"/>
                    <a:pt x="29799" y="164317"/>
                    <a:pt x="31214" y="165498"/>
                  </a:cubicBezTo>
                  <a:cubicBezTo>
                    <a:pt x="32631" y="166676"/>
                    <a:pt x="31214" y="165498"/>
                    <a:pt x="29327" y="165498"/>
                  </a:cubicBezTo>
                  <a:cubicBezTo>
                    <a:pt x="27437" y="165498"/>
                    <a:pt x="29327" y="165498"/>
                    <a:pt x="28146" y="164081"/>
                  </a:cubicBezTo>
                  <a:cubicBezTo>
                    <a:pt x="26968" y="162667"/>
                    <a:pt x="26023" y="164081"/>
                    <a:pt x="26259" y="164081"/>
                  </a:cubicBezTo>
                  <a:cubicBezTo>
                    <a:pt x="26495" y="164081"/>
                    <a:pt x="24136" y="162667"/>
                    <a:pt x="26259" y="164081"/>
                  </a:cubicBezTo>
                  <a:cubicBezTo>
                    <a:pt x="28382" y="165498"/>
                    <a:pt x="26259" y="164081"/>
                    <a:pt x="26259" y="164081"/>
                  </a:cubicBezTo>
                  <a:lnTo>
                    <a:pt x="27673" y="164081"/>
                  </a:lnTo>
                  <a:cubicBezTo>
                    <a:pt x="27673" y="164081"/>
                    <a:pt x="22719" y="162194"/>
                    <a:pt x="23900" y="164081"/>
                  </a:cubicBezTo>
                  <a:lnTo>
                    <a:pt x="22010" y="164081"/>
                  </a:lnTo>
                  <a:cubicBezTo>
                    <a:pt x="22010" y="164081"/>
                    <a:pt x="22010" y="164081"/>
                    <a:pt x="22010" y="164081"/>
                  </a:cubicBezTo>
                  <a:cubicBezTo>
                    <a:pt x="18001" y="161958"/>
                    <a:pt x="22010" y="164081"/>
                    <a:pt x="17056" y="164081"/>
                  </a:cubicBezTo>
                  <a:cubicBezTo>
                    <a:pt x="17056" y="165971"/>
                    <a:pt x="17056" y="165498"/>
                    <a:pt x="13752" y="164081"/>
                  </a:cubicBezTo>
                  <a:lnTo>
                    <a:pt x="11629" y="161722"/>
                  </a:lnTo>
                  <a:cubicBezTo>
                    <a:pt x="11629" y="161722"/>
                    <a:pt x="11629" y="164317"/>
                    <a:pt x="11629" y="163139"/>
                  </a:cubicBezTo>
                  <a:cubicBezTo>
                    <a:pt x="14460" y="165262"/>
                    <a:pt x="15405" y="166440"/>
                    <a:pt x="18706" y="168802"/>
                  </a:cubicBezTo>
                  <a:lnTo>
                    <a:pt x="16111" y="168802"/>
                  </a:lnTo>
                  <a:cubicBezTo>
                    <a:pt x="19179" y="170925"/>
                    <a:pt x="18237" y="168802"/>
                    <a:pt x="21774" y="171161"/>
                  </a:cubicBezTo>
                  <a:cubicBezTo>
                    <a:pt x="25314" y="173520"/>
                    <a:pt x="21774" y="171161"/>
                    <a:pt x="20123" y="171161"/>
                  </a:cubicBezTo>
                  <a:cubicBezTo>
                    <a:pt x="18473" y="171161"/>
                    <a:pt x="20123" y="171161"/>
                    <a:pt x="20123" y="173284"/>
                  </a:cubicBezTo>
                  <a:cubicBezTo>
                    <a:pt x="19179" y="172339"/>
                    <a:pt x="17764" y="171634"/>
                    <a:pt x="16583" y="171161"/>
                  </a:cubicBezTo>
                  <a:cubicBezTo>
                    <a:pt x="17764" y="171870"/>
                    <a:pt x="18473" y="172576"/>
                    <a:pt x="19179" y="173757"/>
                  </a:cubicBezTo>
                  <a:cubicBezTo>
                    <a:pt x="17764" y="173757"/>
                    <a:pt x="15638" y="171870"/>
                    <a:pt x="17528" y="173757"/>
                  </a:cubicBezTo>
                  <a:cubicBezTo>
                    <a:pt x="19415" y="175643"/>
                    <a:pt x="15405" y="172339"/>
                    <a:pt x="15169" y="173757"/>
                  </a:cubicBezTo>
                  <a:cubicBezTo>
                    <a:pt x="14933" y="175171"/>
                    <a:pt x="15169" y="173757"/>
                    <a:pt x="13752" y="173757"/>
                  </a:cubicBezTo>
                  <a:cubicBezTo>
                    <a:pt x="12337" y="173757"/>
                    <a:pt x="12574" y="173757"/>
                    <a:pt x="13752" y="173757"/>
                  </a:cubicBezTo>
                  <a:cubicBezTo>
                    <a:pt x="14933" y="173757"/>
                    <a:pt x="11865" y="172103"/>
                    <a:pt x="10448" y="171398"/>
                  </a:cubicBezTo>
                  <a:cubicBezTo>
                    <a:pt x="9033" y="170689"/>
                    <a:pt x="13516" y="173993"/>
                    <a:pt x="10448" y="173048"/>
                  </a:cubicBezTo>
                  <a:cubicBezTo>
                    <a:pt x="11393" y="173757"/>
                    <a:pt x="12101" y="174229"/>
                    <a:pt x="13043" y="174702"/>
                  </a:cubicBezTo>
                  <a:cubicBezTo>
                    <a:pt x="13043" y="174702"/>
                    <a:pt x="13043" y="174702"/>
                    <a:pt x="14697" y="176824"/>
                  </a:cubicBezTo>
                  <a:cubicBezTo>
                    <a:pt x="16347" y="178947"/>
                    <a:pt x="12807" y="176824"/>
                    <a:pt x="14697" y="176824"/>
                  </a:cubicBezTo>
                  <a:cubicBezTo>
                    <a:pt x="16583" y="176824"/>
                    <a:pt x="16111" y="176824"/>
                    <a:pt x="17056" y="176824"/>
                  </a:cubicBezTo>
                  <a:cubicBezTo>
                    <a:pt x="18001" y="176824"/>
                    <a:pt x="17056" y="176824"/>
                    <a:pt x="17056" y="176824"/>
                  </a:cubicBezTo>
                  <a:cubicBezTo>
                    <a:pt x="17056" y="176824"/>
                    <a:pt x="15638" y="175171"/>
                    <a:pt x="14460" y="174938"/>
                  </a:cubicBezTo>
                  <a:cubicBezTo>
                    <a:pt x="13279" y="174702"/>
                    <a:pt x="14460" y="174938"/>
                    <a:pt x="14460" y="174938"/>
                  </a:cubicBezTo>
                  <a:cubicBezTo>
                    <a:pt x="14460" y="174938"/>
                    <a:pt x="14460" y="176588"/>
                    <a:pt x="11865" y="174938"/>
                  </a:cubicBezTo>
                  <a:lnTo>
                    <a:pt x="13988" y="176824"/>
                  </a:lnTo>
                  <a:lnTo>
                    <a:pt x="16347" y="176824"/>
                  </a:lnTo>
                  <a:lnTo>
                    <a:pt x="14697" y="176824"/>
                  </a:lnTo>
                  <a:cubicBezTo>
                    <a:pt x="14697" y="176824"/>
                    <a:pt x="17056" y="176824"/>
                    <a:pt x="18473" y="176824"/>
                  </a:cubicBezTo>
                  <a:cubicBezTo>
                    <a:pt x="19887" y="176824"/>
                    <a:pt x="16111" y="176824"/>
                    <a:pt x="16819" y="176824"/>
                  </a:cubicBezTo>
                  <a:lnTo>
                    <a:pt x="19179" y="176824"/>
                  </a:lnTo>
                  <a:cubicBezTo>
                    <a:pt x="19179" y="176824"/>
                    <a:pt x="17764" y="176824"/>
                    <a:pt x="19179" y="178475"/>
                  </a:cubicBezTo>
                  <a:lnTo>
                    <a:pt x="16583" y="176588"/>
                  </a:lnTo>
                  <a:cubicBezTo>
                    <a:pt x="16583" y="176588"/>
                    <a:pt x="16583" y="176588"/>
                    <a:pt x="16583" y="176588"/>
                  </a:cubicBezTo>
                  <a:cubicBezTo>
                    <a:pt x="16583" y="176588"/>
                    <a:pt x="16583" y="176588"/>
                    <a:pt x="15169" y="176588"/>
                  </a:cubicBezTo>
                  <a:cubicBezTo>
                    <a:pt x="13752" y="176588"/>
                    <a:pt x="15169" y="176588"/>
                    <a:pt x="15169" y="176588"/>
                  </a:cubicBezTo>
                  <a:cubicBezTo>
                    <a:pt x="15169" y="176588"/>
                    <a:pt x="15169" y="176588"/>
                    <a:pt x="17292" y="178947"/>
                  </a:cubicBezTo>
                  <a:cubicBezTo>
                    <a:pt x="19415" y="181307"/>
                    <a:pt x="15169" y="177297"/>
                    <a:pt x="13752" y="176588"/>
                  </a:cubicBezTo>
                  <a:cubicBezTo>
                    <a:pt x="12337" y="175880"/>
                    <a:pt x="13752" y="176588"/>
                    <a:pt x="11629" y="176588"/>
                  </a:cubicBezTo>
                  <a:cubicBezTo>
                    <a:pt x="9506" y="176588"/>
                    <a:pt x="11629" y="176588"/>
                    <a:pt x="11629" y="176588"/>
                  </a:cubicBezTo>
                  <a:cubicBezTo>
                    <a:pt x="11629" y="176588"/>
                    <a:pt x="11629" y="176588"/>
                    <a:pt x="11629" y="176588"/>
                  </a:cubicBezTo>
                  <a:cubicBezTo>
                    <a:pt x="11629" y="176588"/>
                    <a:pt x="11629" y="176588"/>
                    <a:pt x="9506" y="176588"/>
                  </a:cubicBezTo>
                  <a:lnTo>
                    <a:pt x="12337" y="178947"/>
                  </a:lnTo>
                  <a:cubicBezTo>
                    <a:pt x="12337" y="178947"/>
                    <a:pt x="12337" y="178947"/>
                    <a:pt x="12337" y="181070"/>
                  </a:cubicBezTo>
                  <a:cubicBezTo>
                    <a:pt x="12337" y="183196"/>
                    <a:pt x="12337" y="181070"/>
                    <a:pt x="10212" y="179656"/>
                  </a:cubicBezTo>
                  <a:cubicBezTo>
                    <a:pt x="8089" y="178239"/>
                    <a:pt x="10212" y="179656"/>
                    <a:pt x="10212" y="179656"/>
                  </a:cubicBezTo>
                  <a:cubicBezTo>
                    <a:pt x="10212" y="179656"/>
                    <a:pt x="11629" y="179656"/>
                    <a:pt x="10212" y="181070"/>
                  </a:cubicBezTo>
                  <a:cubicBezTo>
                    <a:pt x="8797" y="182488"/>
                    <a:pt x="8325" y="179184"/>
                    <a:pt x="7144" y="178475"/>
                  </a:cubicBezTo>
                  <a:cubicBezTo>
                    <a:pt x="5966" y="177769"/>
                    <a:pt x="9739" y="179892"/>
                    <a:pt x="7144" y="178475"/>
                  </a:cubicBezTo>
                  <a:cubicBezTo>
                    <a:pt x="4548" y="177061"/>
                    <a:pt x="5257" y="178475"/>
                    <a:pt x="7144" y="178475"/>
                  </a:cubicBezTo>
                  <a:lnTo>
                    <a:pt x="4785" y="177297"/>
                  </a:lnTo>
                  <a:cubicBezTo>
                    <a:pt x="4785" y="177297"/>
                    <a:pt x="6438" y="179892"/>
                    <a:pt x="4785" y="178711"/>
                  </a:cubicBezTo>
                  <a:cubicBezTo>
                    <a:pt x="3134" y="177533"/>
                    <a:pt x="4785" y="178711"/>
                    <a:pt x="4785" y="178711"/>
                  </a:cubicBezTo>
                  <a:cubicBezTo>
                    <a:pt x="4785" y="178711"/>
                    <a:pt x="4785" y="178711"/>
                    <a:pt x="3134" y="178711"/>
                  </a:cubicBezTo>
                  <a:cubicBezTo>
                    <a:pt x="1481" y="178711"/>
                    <a:pt x="3134" y="178711"/>
                    <a:pt x="3134" y="180365"/>
                  </a:cubicBezTo>
                  <a:cubicBezTo>
                    <a:pt x="3134" y="182015"/>
                    <a:pt x="5966" y="180365"/>
                    <a:pt x="3134" y="180365"/>
                  </a:cubicBezTo>
                  <a:cubicBezTo>
                    <a:pt x="303" y="180365"/>
                    <a:pt x="5257" y="182251"/>
                    <a:pt x="6674" y="182488"/>
                  </a:cubicBezTo>
                  <a:cubicBezTo>
                    <a:pt x="8089" y="182724"/>
                    <a:pt x="6674" y="182488"/>
                    <a:pt x="6674" y="182488"/>
                  </a:cubicBezTo>
                  <a:cubicBezTo>
                    <a:pt x="6674" y="182488"/>
                    <a:pt x="8089" y="182488"/>
                    <a:pt x="9506" y="184374"/>
                  </a:cubicBezTo>
                  <a:cubicBezTo>
                    <a:pt x="10920" y="186264"/>
                    <a:pt x="9506" y="184374"/>
                    <a:pt x="9506" y="184374"/>
                  </a:cubicBezTo>
                  <a:cubicBezTo>
                    <a:pt x="9506" y="184374"/>
                    <a:pt x="9506" y="184374"/>
                    <a:pt x="8089" y="182724"/>
                  </a:cubicBezTo>
                  <a:cubicBezTo>
                    <a:pt x="6674" y="181070"/>
                    <a:pt x="8089" y="182724"/>
                    <a:pt x="6202" y="182724"/>
                  </a:cubicBezTo>
                  <a:cubicBezTo>
                    <a:pt x="4312" y="182724"/>
                    <a:pt x="7852" y="182724"/>
                    <a:pt x="6202" y="182724"/>
                  </a:cubicBezTo>
                  <a:cubicBezTo>
                    <a:pt x="4548" y="182724"/>
                    <a:pt x="7852" y="184138"/>
                    <a:pt x="8797" y="184138"/>
                  </a:cubicBezTo>
                  <a:cubicBezTo>
                    <a:pt x="9739" y="184138"/>
                    <a:pt x="8797" y="184138"/>
                    <a:pt x="8797" y="184138"/>
                  </a:cubicBezTo>
                  <a:cubicBezTo>
                    <a:pt x="8797" y="184138"/>
                    <a:pt x="11156" y="185792"/>
                    <a:pt x="10212" y="185319"/>
                  </a:cubicBezTo>
                  <a:cubicBezTo>
                    <a:pt x="9270" y="184847"/>
                    <a:pt x="13043" y="185319"/>
                    <a:pt x="12574" y="185319"/>
                  </a:cubicBezTo>
                  <a:cubicBezTo>
                    <a:pt x="12101" y="185319"/>
                    <a:pt x="13988" y="185319"/>
                    <a:pt x="16819" y="187206"/>
                  </a:cubicBezTo>
                  <a:cubicBezTo>
                    <a:pt x="19651" y="189096"/>
                    <a:pt x="15169" y="185555"/>
                    <a:pt x="15638" y="185319"/>
                  </a:cubicBezTo>
                  <a:lnTo>
                    <a:pt x="17056" y="186736"/>
                  </a:lnTo>
                  <a:cubicBezTo>
                    <a:pt x="19415" y="188151"/>
                    <a:pt x="18473" y="186736"/>
                    <a:pt x="19415" y="186736"/>
                  </a:cubicBezTo>
                  <a:cubicBezTo>
                    <a:pt x="20360" y="186736"/>
                    <a:pt x="19415" y="186736"/>
                    <a:pt x="18001" y="186736"/>
                  </a:cubicBezTo>
                  <a:cubicBezTo>
                    <a:pt x="16583" y="186736"/>
                    <a:pt x="18001" y="186736"/>
                    <a:pt x="18001" y="185083"/>
                  </a:cubicBezTo>
                  <a:cubicBezTo>
                    <a:pt x="18001" y="183432"/>
                    <a:pt x="20123" y="186500"/>
                    <a:pt x="19651" y="185083"/>
                  </a:cubicBezTo>
                  <a:cubicBezTo>
                    <a:pt x="19179" y="183669"/>
                    <a:pt x="19651" y="185083"/>
                    <a:pt x="21068" y="186500"/>
                  </a:cubicBezTo>
                  <a:cubicBezTo>
                    <a:pt x="22483" y="187914"/>
                    <a:pt x="21068" y="186500"/>
                    <a:pt x="23900" y="186500"/>
                  </a:cubicBezTo>
                  <a:cubicBezTo>
                    <a:pt x="20596" y="183669"/>
                    <a:pt x="26023" y="186500"/>
                    <a:pt x="23900" y="184847"/>
                  </a:cubicBezTo>
                  <a:cubicBezTo>
                    <a:pt x="26023" y="186500"/>
                    <a:pt x="25078" y="184847"/>
                    <a:pt x="26495" y="186264"/>
                  </a:cubicBezTo>
                  <a:cubicBezTo>
                    <a:pt x="27910" y="187678"/>
                    <a:pt x="26495" y="186264"/>
                    <a:pt x="24842" y="186264"/>
                  </a:cubicBezTo>
                  <a:cubicBezTo>
                    <a:pt x="27437" y="188623"/>
                    <a:pt x="24842" y="186264"/>
                    <a:pt x="22719" y="186264"/>
                  </a:cubicBezTo>
                  <a:lnTo>
                    <a:pt x="25314" y="188859"/>
                  </a:lnTo>
                  <a:cubicBezTo>
                    <a:pt x="22719" y="186028"/>
                    <a:pt x="31686" y="190746"/>
                    <a:pt x="25314" y="185792"/>
                  </a:cubicBezTo>
                  <a:cubicBezTo>
                    <a:pt x="25314" y="185792"/>
                    <a:pt x="25314" y="185792"/>
                    <a:pt x="27437" y="185792"/>
                  </a:cubicBezTo>
                  <a:cubicBezTo>
                    <a:pt x="29563" y="185792"/>
                    <a:pt x="27437" y="185792"/>
                    <a:pt x="26023" y="185792"/>
                  </a:cubicBezTo>
                  <a:lnTo>
                    <a:pt x="24372" y="183902"/>
                  </a:lnTo>
                  <a:cubicBezTo>
                    <a:pt x="24372" y="183902"/>
                    <a:pt x="24372" y="183902"/>
                    <a:pt x="24372" y="183902"/>
                  </a:cubicBezTo>
                  <a:cubicBezTo>
                    <a:pt x="24372" y="183902"/>
                    <a:pt x="24372" y="183902"/>
                    <a:pt x="24372" y="185555"/>
                  </a:cubicBezTo>
                  <a:lnTo>
                    <a:pt x="26495" y="185555"/>
                  </a:lnTo>
                  <a:lnTo>
                    <a:pt x="26495" y="185555"/>
                  </a:lnTo>
                  <a:lnTo>
                    <a:pt x="26495" y="185555"/>
                  </a:lnTo>
                  <a:cubicBezTo>
                    <a:pt x="27437" y="186028"/>
                    <a:pt x="28146" y="186736"/>
                    <a:pt x="28618" y="187442"/>
                  </a:cubicBezTo>
                  <a:cubicBezTo>
                    <a:pt x="28618" y="187442"/>
                    <a:pt x="25787" y="184847"/>
                    <a:pt x="28618" y="185319"/>
                  </a:cubicBezTo>
                  <a:cubicBezTo>
                    <a:pt x="28146" y="184847"/>
                    <a:pt x="27673" y="184374"/>
                    <a:pt x="26968" y="184138"/>
                  </a:cubicBezTo>
                  <a:cubicBezTo>
                    <a:pt x="26968" y="184138"/>
                    <a:pt x="26968" y="184138"/>
                    <a:pt x="26968" y="184138"/>
                  </a:cubicBezTo>
                  <a:cubicBezTo>
                    <a:pt x="28618" y="185555"/>
                    <a:pt x="30741" y="186500"/>
                    <a:pt x="32867" y="186736"/>
                  </a:cubicBezTo>
                  <a:cubicBezTo>
                    <a:pt x="32867" y="186736"/>
                    <a:pt x="30505" y="186736"/>
                    <a:pt x="32867" y="188859"/>
                  </a:cubicBezTo>
                  <a:cubicBezTo>
                    <a:pt x="35226" y="190982"/>
                    <a:pt x="30977" y="188859"/>
                    <a:pt x="30977" y="188859"/>
                  </a:cubicBezTo>
                  <a:cubicBezTo>
                    <a:pt x="30977" y="188859"/>
                    <a:pt x="30977" y="188859"/>
                    <a:pt x="32867" y="188859"/>
                  </a:cubicBezTo>
                  <a:cubicBezTo>
                    <a:pt x="34754" y="188859"/>
                    <a:pt x="32867" y="188859"/>
                    <a:pt x="34281" y="190746"/>
                  </a:cubicBezTo>
                  <a:cubicBezTo>
                    <a:pt x="31450" y="188859"/>
                    <a:pt x="34281" y="190746"/>
                    <a:pt x="30505" y="188623"/>
                  </a:cubicBezTo>
                  <a:cubicBezTo>
                    <a:pt x="31450" y="189801"/>
                    <a:pt x="32631" y="190746"/>
                    <a:pt x="34045" y="191455"/>
                  </a:cubicBezTo>
                  <a:cubicBezTo>
                    <a:pt x="34045" y="191455"/>
                    <a:pt x="32395" y="191455"/>
                    <a:pt x="31686" y="190274"/>
                  </a:cubicBezTo>
                  <a:cubicBezTo>
                    <a:pt x="30977" y="189096"/>
                    <a:pt x="31686" y="190274"/>
                    <a:pt x="33103" y="191927"/>
                  </a:cubicBezTo>
                  <a:lnTo>
                    <a:pt x="30741" y="191927"/>
                  </a:lnTo>
                  <a:cubicBezTo>
                    <a:pt x="32158" y="193341"/>
                    <a:pt x="30741" y="191927"/>
                    <a:pt x="30741" y="191927"/>
                  </a:cubicBezTo>
                  <a:cubicBezTo>
                    <a:pt x="30741" y="191927"/>
                    <a:pt x="30741" y="191927"/>
                    <a:pt x="30741" y="193578"/>
                  </a:cubicBezTo>
                  <a:cubicBezTo>
                    <a:pt x="30741" y="195231"/>
                    <a:pt x="29091" y="193578"/>
                    <a:pt x="28382" y="191927"/>
                  </a:cubicBezTo>
                  <a:cubicBezTo>
                    <a:pt x="27673" y="190274"/>
                    <a:pt x="30272" y="191927"/>
                    <a:pt x="28382" y="190037"/>
                  </a:cubicBezTo>
                  <a:cubicBezTo>
                    <a:pt x="26495" y="188151"/>
                    <a:pt x="28382" y="190037"/>
                    <a:pt x="28382" y="191455"/>
                  </a:cubicBezTo>
                  <a:lnTo>
                    <a:pt x="26731" y="191455"/>
                  </a:lnTo>
                  <a:cubicBezTo>
                    <a:pt x="26731" y="192869"/>
                    <a:pt x="28146" y="193105"/>
                    <a:pt x="26731" y="191455"/>
                  </a:cubicBezTo>
                  <a:cubicBezTo>
                    <a:pt x="25314" y="189801"/>
                    <a:pt x="29327" y="193105"/>
                    <a:pt x="30035" y="194286"/>
                  </a:cubicBezTo>
                  <a:lnTo>
                    <a:pt x="30035" y="194286"/>
                  </a:lnTo>
                  <a:cubicBezTo>
                    <a:pt x="30035" y="194286"/>
                    <a:pt x="28382" y="192869"/>
                    <a:pt x="27437" y="192399"/>
                  </a:cubicBezTo>
                  <a:cubicBezTo>
                    <a:pt x="26495" y="191927"/>
                    <a:pt x="27437" y="192399"/>
                    <a:pt x="25550" y="192399"/>
                  </a:cubicBezTo>
                  <a:lnTo>
                    <a:pt x="26968" y="192399"/>
                  </a:lnTo>
                  <a:cubicBezTo>
                    <a:pt x="26968" y="192399"/>
                    <a:pt x="23900" y="192399"/>
                    <a:pt x="26968" y="193814"/>
                  </a:cubicBezTo>
                  <a:cubicBezTo>
                    <a:pt x="25078" y="193814"/>
                    <a:pt x="26968" y="195231"/>
                    <a:pt x="23191" y="193814"/>
                  </a:cubicBezTo>
                  <a:cubicBezTo>
                    <a:pt x="24606" y="195231"/>
                    <a:pt x="23191" y="193814"/>
                    <a:pt x="23191" y="193814"/>
                  </a:cubicBezTo>
                  <a:cubicBezTo>
                    <a:pt x="24136" y="194522"/>
                    <a:pt x="25078" y="195231"/>
                    <a:pt x="25787" y="196173"/>
                  </a:cubicBezTo>
                  <a:lnTo>
                    <a:pt x="29091" y="197826"/>
                  </a:lnTo>
                  <a:cubicBezTo>
                    <a:pt x="28146" y="197118"/>
                    <a:pt x="27437" y="196409"/>
                    <a:pt x="26731" y="195467"/>
                  </a:cubicBezTo>
                  <a:cubicBezTo>
                    <a:pt x="26731" y="195467"/>
                    <a:pt x="26731" y="195467"/>
                    <a:pt x="26731" y="194050"/>
                  </a:cubicBezTo>
                  <a:cubicBezTo>
                    <a:pt x="26731" y="192636"/>
                    <a:pt x="28854" y="196173"/>
                    <a:pt x="30035" y="197118"/>
                  </a:cubicBezTo>
                  <a:cubicBezTo>
                    <a:pt x="31214" y="198063"/>
                    <a:pt x="30035" y="197118"/>
                    <a:pt x="32158" y="197118"/>
                  </a:cubicBezTo>
                  <a:cubicBezTo>
                    <a:pt x="34281" y="197118"/>
                    <a:pt x="32158" y="194995"/>
                    <a:pt x="34281" y="197118"/>
                  </a:cubicBezTo>
                  <a:cubicBezTo>
                    <a:pt x="36404" y="199241"/>
                    <a:pt x="34281" y="197118"/>
                    <a:pt x="34281" y="198768"/>
                  </a:cubicBezTo>
                  <a:cubicBezTo>
                    <a:pt x="34281" y="200422"/>
                    <a:pt x="34281" y="198768"/>
                    <a:pt x="36171" y="198768"/>
                  </a:cubicBezTo>
                  <a:cubicBezTo>
                    <a:pt x="38058" y="198768"/>
                    <a:pt x="34754" y="198768"/>
                    <a:pt x="36171" y="198768"/>
                  </a:cubicBezTo>
                  <a:cubicBezTo>
                    <a:pt x="34281" y="196645"/>
                    <a:pt x="38294" y="198768"/>
                    <a:pt x="37821" y="198768"/>
                  </a:cubicBezTo>
                  <a:cubicBezTo>
                    <a:pt x="38530" y="199005"/>
                    <a:pt x="39236" y="199713"/>
                    <a:pt x="39708" y="200422"/>
                  </a:cubicBezTo>
                  <a:cubicBezTo>
                    <a:pt x="41125" y="200422"/>
                    <a:pt x="39708" y="200422"/>
                    <a:pt x="40889" y="200422"/>
                  </a:cubicBezTo>
                  <a:lnTo>
                    <a:pt x="36877" y="198063"/>
                  </a:lnTo>
                  <a:lnTo>
                    <a:pt x="35226" y="198063"/>
                  </a:lnTo>
                  <a:lnTo>
                    <a:pt x="35226" y="198063"/>
                  </a:lnTo>
                  <a:cubicBezTo>
                    <a:pt x="35226" y="198063"/>
                    <a:pt x="35226" y="198063"/>
                    <a:pt x="37349" y="199477"/>
                  </a:cubicBezTo>
                  <a:lnTo>
                    <a:pt x="35935" y="198063"/>
                  </a:lnTo>
                  <a:cubicBezTo>
                    <a:pt x="35935" y="198063"/>
                    <a:pt x="35935" y="198063"/>
                    <a:pt x="35935" y="198063"/>
                  </a:cubicBezTo>
                  <a:cubicBezTo>
                    <a:pt x="35935" y="198063"/>
                    <a:pt x="35935" y="198063"/>
                    <a:pt x="37821" y="199713"/>
                  </a:cubicBezTo>
                  <a:cubicBezTo>
                    <a:pt x="39708" y="201367"/>
                    <a:pt x="36404" y="199713"/>
                    <a:pt x="37821" y="199713"/>
                  </a:cubicBezTo>
                  <a:cubicBezTo>
                    <a:pt x="40889" y="198535"/>
                    <a:pt x="44193" y="197590"/>
                    <a:pt x="47497" y="197354"/>
                  </a:cubicBezTo>
                  <a:cubicBezTo>
                    <a:pt x="44902" y="195231"/>
                    <a:pt x="47497" y="195701"/>
                    <a:pt x="48911" y="197354"/>
                  </a:cubicBezTo>
                  <a:lnTo>
                    <a:pt x="44666" y="194050"/>
                  </a:lnTo>
                  <a:cubicBezTo>
                    <a:pt x="44666" y="194050"/>
                    <a:pt x="47025" y="194050"/>
                    <a:pt x="46552" y="194050"/>
                  </a:cubicBezTo>
                  <a:lnTo>
                    <a:pt x="46552" y="194050"/>
                  </a:lnTo>
                  <a:cubicBezTo>
                    <a:pt x="46552" y="194050"/>
                    <a:pt x="46552" y="192636"/>
                    <a:pt x="46552" y="194050"/>
                  </a:cubicBezTo>
                  <a:cubicBezTo>
                    <a:pt x="46552" y="195467"/>
                    <a:pt x="49384" y="194050"/>
                    <a:pt x="52452" y="196409"/>
                  </a:cubicBezTo>
                  <a:cubicBezTo>
                    <a:pt x="55519" y="198768"/>
                    <a:pt x="52452" y="196409"/>
                    <a:pt x="50329" y="194995"/>
                  </a:cubicBezTo>
                  <a:cubicBezTo>
                    <a:pt x="48203" y="193578"/>
                    <a:pt x="50329" y="194995"/>
                    <a:pt x="52452" y="194995"/>
                  </a:cubicBezTo>
                  <a:lnTo>
                    <a:pt x="50801" y="194995"/>
                  </a:lnTo>
                  <a:lnTo>
                    <a:pt x="50801" y="194995"/>
                  </a:lnTo>
                  <a:cubicBezTo>
                    <a:pt x="50093" y="194522"/>
                    <a:pt x="49384" y="194050"/>
                    <a:pt x="48911" y="193341"/>
                  </a:cubicBezTo>
                  <a:cubicBezTo>
                    <a:pt x="48911" y="193341"/>
                    <a:pt x="50801" y="193341"/>
                    <a:pt x="48911" y="193341"/>
                  </a:cubicBezTo>
                  <a:cubicBezTo>
                    <a:pt x="49620" y="193814"/>
                    <a:pt x="50329" y="194286"/>
                    <a:pt x="50801" y="194995"/>
                  </a:cubicBezTo>
                  <a:cubicBezTo>
                    <a:pt x="52688" y="194995"/>
                    <a:pt x="53396" y="194995"/>
                    <a:pt x="53396" y="194995"/>
                  </a:cubicBezTo>
                  <a:cubicBezTo>
                    <a:pt x="53869" y="194995"/>
                    <a:pt x="54575" y="194995"/>
                    <a:pt x="55047" y="194995"/>
                  </a:cubicBezTo>
                  <a:cubicBezTo>
                    <a:pt x="53633" y="193105"/>
                    <a:pt x="55047" y="194995"/>
                    <a:pt x="55047" y="192636"/>
                  </a:cubicBezTo>
                  <a:lnTo>
                    <a:pt x="56464" y="192636"/>
                  </a:lnTo>
                  <a:cubicBezTo>
                    <a:pt x="56464" y="192636"/>
                    <a:pt x="56464" y="192636"/>
                    <a:pt x="54811" y="190274"/>
                  </a:cubicBezTo>
                  <a:cubicBezTo>
                    <a:pt x="55519" y="190510"/>
                    <a:pt x="56228" y="190982"/>
                    <a:pt x="56700" y="191691"/>
                  </a:cubicBezTo>
                  <a:cubicBezTo>
                    <a:pt x="56700" y="190510"/>
                    <a:pt x="61183" y="191691"/>
                    <a:pt x="58351" y="189096"/>
                  </a:cubicBezTo>
                  <a:cubicBezTo>
                    <a:pt x="59296" y="189801"/>
                    <a:pt x="60002" y="190274"/>
                    <a:pt x="60946" y="190746"/>
                  </a:cubicBezTo>
                  <a:cubicBezTo>
                    <a:pt x="60946" y="190746"/>
                    <a:pt x="60946" y="190746"/>
                    <a:pt x="60946" y="190746"/>
                  </a:cubicBezTo>
                  <a:cubicBezTo>
                    <a:pt x="60946" y="190746"/>
                    <a:pt x="60946" y="187678"/>
                    <a:pt x="60946" y="188151"/>
                  </a:cubicBezTo>
                  <a:cubicBezTo>
                    <a:pt x="59532" y="188151"/>
                    <a:pt x="59296" y="188151"/>
                    <a:pt x="58115" y="186500"/>
                  </a:cubicBezTo>
                  <a:cubicBezTo>
                    <a:pt x="56934" y="184847"/>
                    <a:pt x="61183" y="186500"/>
                    <a:pt x="60946" y="186500"/>
                  </a:cubicBezTo>
                  <a:cubicBezTo>
                    <a:pt x="60710" y="186500"/>
                    <a:pt x="60946" y="186500"/>
                    <a:pt x="59532" y="186500"/>
                  </a:cubicBezTo>
                  <a:cubicBezTo>
                    <a:pt x="58115" y="186500"/>
                    <a:pt x="59532" y="186500"/>
                    <a:pt x="59532" y="185083"/>
                  </a:cubicBezTo>
                  <a:lnTo>
                    <a:pt x="62833" y="187678"/>
                  </a:lnTo>
                  <a:cubicBezTo>
                    <a:pt x="62833" y="187678"/>
                    <a:pt x="60946" y="184611"/>
                    <a:pt x="62833" y="184847"/>
                  </a:cubicBezTo>
                  <a:lnTo>
                    <a:pt x="64250" y="184847"/>
                  </a:lnTo>
                  <a:lnTo>
                    <a:pt x="65431" y="184847"/>
                  </a:lnTo>
                  <a:lnTo>
                    <a:pt x="63778" y="182960"/>
                  </a:lnTo>
                  <a:lnTo>
                    <a:pt x="66137" y="182960"/>
                  </a:lnTo>
                  <a:cubicBezTo>
                    <a:pt x="66137" y="182960"/>
                    <a:pt x="66137" y="182960"/>
                    <a:pt x="66137" y="182960"/>
                  </a:cubicBezTo>
                  <a:cubicBezTo>
                    <a:pt x="66137" y="182960"/>
                    <a:pt x="66137" y="182960"/>
                    <a:pt x="66137" y="182960"/>
                  </a:cubicBezTo>
                  <a:cubicBezTo>
                    <a:pt x="66137" y="182960"/>
                    <a:pt x="66137" y="182960"/>
                    <a:pt x="64723" y="180365"/>
                  </a:cubicBezTo>
                  <a:cubicBezTo>
                    <a:pt x="65668" y="180837"/>
                    <a:pt x="66609" y="181307"/>
                    <a:pt x="67318" y="182251"/>
                  </a:cubicBezTo>
                  <a:cubicBezTo>
                    <a:pt x="67318" y="182251"/>
                    <a:pt x="65431" y="179656"/>
                    <a:pt x="67318" y="179892"/>
                  </a:cubicBezTo>
                  <a:cubicBezTo>
                    <a:pt x="69205" y="180128"/>
                    <a:pt x="68969" y="181543"/>
                    <a:pt x="67318" y="179892"/>
                  </a:cubicBezTo>
                  <a:cubicBezTo>
                    <a:pt x="65668" y="178239"/>
                    <a:pt x="69677" y="181070"/>
                    <a:pt x="70150" y="179892"/>
                  </a:cubicBezTo>
                  <a:cubicBezTo>
                    <a:pt x="70622" y="178711"/>
                    <a:pt x="70150" y="179892"/>
                    <a:pt x="70150" y="179892"/>
                  </a:cubicBezTo>
                  <a:cubicBezTo>
                    <a:pt x="70150" y="179892"/>
                    <a:pt x="70150" y="179892"/>
                    <a:pt x="70150" y="179892"/>
                  </a:cubicBezTo>
                  <a:cubicBezTo>
                    <a:pt x="70150" y="179892"/>
                    <a:pt x="70150" y="179892"/>
                    <a:pt x="71567" y="179892"/>
                  </a:cubicBezTo>
                  <a:cubicBezTo>
                    <a:pt x="72981" y="179892"/>
                    <a:pt x="68969" y="178003"/>
                    <a:pt x="70150" y="178475"/>
                  </a:cubicBezTo>
                  <a:cubicBezTo>
                    <a:pt x="71331" y="178947"/>
                    <a:pt x="70150" y="178475"/>
                    <a:pt x="70150" y="178475"/>
                  </a:cubicBezTo>
                  <a:cubicBezTo>
                    <a:pt x="69677" y="177533"/>
                    <a:pt x="68969" y="176588"/>
                    <a:pt x="68263" y="175880"/>
                  </a:cubicBezTo>
                  <a:cubicBezTo>
                    <a:pt x="69441" y="175880"/>
                    <a:pt x="69913" y="177297"/>
                    <a:pt x="71094" y="177533"/>
                  </a:cubicBezTo>
                  <a:cubicBezTo>
                    <a:pt x="72273" y="177769"/>
                    <a:pt x="71094" y="177533"/>
                    <a:pt x="68732" y="175407"/>
                  </a:cubicBezTo>
                  <a:cubicBezTo>
                    <a:pt x="66373" y="173284"/>
                    <a:pt x="71331" y="175407"/>
                    <a:pt x="70858" y="175407"/>
                  </a:cubicBezTo>
                  <a:cubicBezTo>
                    <a:pt x="70150" y="174938"/>
                    <a:pt x="69441" y="174229"/>
                    <a:pt x="68732" y="173520"/>
                  </a:cubicBezTo>
                  <a:cubicBezTo>
                    <a:pt x="70858" y="174702"/>
                    <a:pt x="71567" y="175643"/>
                    <a:pt x="72509" y="175407"/>
                  </a:cubicBezTo>
                  <a:cubicBezTo>
                    <a:pt x="73454" y="175171"/>
                    <a:pt x="72509" y="175407"/>
                    <a:pt x="72509" y="175407"/>
                  </a:cubicBezTo>
                  <a:cubicBezTo>
                    <a:pt x="72509" y="175407"/>
                    <a:pt x="72509" y="175407"/>
                    <a:pt x="72509" y="175407"/>
                  </a:cubicBezTo>
                  <a:lnTo>
                    <a:pt x="70858" y="175407"/>
                  </a:lnTo>
                  <a:cubicBezTo>
                    <a:pt x="70858" y="175407"/>
                    <a:pt x="70858" y="175407"/>
                    <a:pt x="73454" y="175407"/>
                  </a:cubicBezTo>
                  <a:cubicBezTo>
                    <a:pt x="76049" y="175407"/>
                    <a:pt x="71800" y="175407"/>
                    <a:pt x="71331" y="173520"/>
                  </a:cubicBezTo>
                  <a:cubicBezTo>
                    <a:pt x="70858" y="171634"/>
                    <a:pt x="74632" y="175171"/>
                    <a:pt x="71331" y="173520"/>
                  </a:cubicBezTo>
                  <a:lnTo>
                    <a:pt x="73690" y="174702"/>
                  </a:lnTo>
                  <a:cubicBezTo>
                    <a:pt x="73690" y="174702"/>
                    <a:pt x="73690" y="174702"/>
                    <a:pt x="73690" y="174702"/>
                  </a:cubicBezTo>
                  <a:cubicBezTo>
                    <a:pt x="78172" y="176116"/>
                    <a:pt x="76285" y="172576"/>
                    <a:pt x="78408" y="172103"/>
                  </a:cubicBezTo>
                  <a:cubicBezTo>
                    <a:pt x="79353" y="172576"/>
                    <a:pt x="80062" y="173284"/>
                    <a:pt x="80767" y="174229"/>
                  </a:cubicBezTo>
                  <a:cubicBezTo>
                    <a:pt x="80767" y="174229"/>
                    <a:pt x="80767" y="174229"/>
                    <a:pt x="80767" y="174229"/>
                  </a:cubicBezTo>
                  <a:lnTo>
                    <a:pt x="78408" y="172576"/>
                  </a:lnTo>
                  <a:cubicBezTo>
                    <a:pt x="78408" y="172576"/>
                    <a:pt x="83129" y="172576"/>
                    <a:pt x="78408" y="169508"/>
                  </a:cubicBezTo>
                  <a:cubicBezTo>
                    <a:pt x="80062" y="169508"/>
                    <a:pt x="78408" y="169508"/>
                    <a:pt x="80531" y="171398"/>
                  </a:cubicBezTo>
                  <a:lnTo>
                    <a:pt x="80531" y="171398"/>
                  </a:lnTo>
                  <a:lnTo>
                    <a:pt x="78881" y="171398"/>
                  </a:lnTo>
                  <a:cubicBezTo>
                    <a:pt x="78881" y="171398"/>
                    <a:pt x="83366" y="171398"/>
                    <a:pt x="80531" y="171398"/>
                  </a:cubicBezTo>
                  <a:cubicBezTo>
                    <a:pt x="81476" y="171634"/>
                    <a:pt x="82421" y="171634"/>
                    <a:pt x="83366" y="171398"/>
                  </a:cubicBezTo>
                  <a:cubicBezTo>
                    <a:pt x="83366" y="171398"/>
                    <a:pt x="81712" y="169744"/>
                    <a:pt x="83366" y="171398"/>
                  </a:cubicBezTo>
                  <a:cubicBezTo>
                    <a:pt x="80062" y="168802"/>
                    <a:pt x="85252" y="171398"/>
                    <a:pt x="83366" y="168802"/>
                  </a:cubicBezTo>
                  <a:lnTo>
                    <a:pt x="85488" y="168802"/>
                  </a:lnTo>
                  <a:cubicBezTo>
                    <a:pt x="85488" y="168802"/>
                    <a:pt x="84071" y="166913"/>
                    <a:pt x="86903" y="168802"/>
                  </a:cubicBezTo>
                  <a:lnTo>
                    <a:pt x="86903" y="168802"/>
                  </a:lnTo>
                  <a:lnTo>
                    <a:pt x="88556" y="168802"/>
                  </a:lnTo>
                  <a:cubicBezTo>
                    <a:pt x="88556" y="168802"/>
                    <a:pt x="88556" y="168802"/>
                    <a:pt x="88556" y="168802"/>
                  </a:cubicBezTo>
                  <a:cubicBezTo>
                    <a:pt x="88556" y="168802"/>
                    <a:pt x="88556" y="168802"/>
                    <a:pt x="88556" y="168802"/>
                  </a:cubicBezTo>
                  <a:cubicBezTo>
                    <a:pt x="88556" y="168802"/>
                    <a:pt x="87139" y="168802"/>
                    <a:pt x="87139" y="167385"/>
                  </a:cubicBezTo>
                  <a:lnTo>
                    <a:pt x="88556" y="167385"/>
                  </a:lnTo>
                  <a:cubicBezTo>
                    <a:pt x="88556" y="167385"/>
                    <a:pt x="88556" y="167385"/>
                    <a:pt x="88556" y="167385"/>
                  </a:cubicBezTo>
                  <a:cubicBezTo>
                    <a:pt x="88556" y="167385"/>
                    <a:pt x="88556" y="167385"/>
                    <a:pt x="88556" y="169038"/>
                  </a:cubicBezTo>
                  <a:cubicBezTo>
                    <a:pt x="88556" y="170689"/>
                    <a:pt x="89971" y="169038"/>
                    <a:pt x="88556" y="169038"/>
                  </a:cubicBezTo>
                  <a:lnTo>
                    <a:pt x="90207" y="170453"/>
                  </a:lnTo>
                  <a:cubicBezTo>
                    <a:pt x="90207" y="170453"/>
                    <a:pt x="87375" y="170453"/>
                    <a:pt x="90207" y="170453"/>
                  </a:cubicBezTo>
                  <a:cubicBezTo>
                    <a:pt x="93038" y="170453"/>
                    <a:pt x="92566" y="171634"/>
                    <a:pt x="92330" y="170453"/>
                  </a:cubicBezTo>
                  <a:cubicBezTo>
                    <a:pt x="92096" y="169272"/>
                    <a:pt x="93747" y="171634"/>
                    <a:pt x="93983" y="172103"/>
                  </a:cubicBezTo>
                  <a:lnTo>
                    <a:pt x="91624" y="170453"/>
                  </a:lnTo>
                  <a:cubicBezTo>
                    <a:pt x="90443" y="170453"/>
                    <a:pt x="91624" y="170453"/>
                    <a:pt x="93038" y="171870"/>
                  </a:cubicBezTo>
                  <a:cubicBezTo>
                    <a:pt x="94456" y="173284"/>
                    <a:pt x="93038" y="171870"/>
                    <a:pt x="91624" y="171870"/>
                  </a:cubicBezTo>
                  <a:cubicBezTo>
                    <a:pt x="90207" y="171870"/>
                    <a:pt x="89734" y="170217"/>
                    <a:pt x="90443" y="170217"/>
                  </a:cubicBezTo>
                  <a:cubicBezTo>
                    <a:pt x="91152" y="170217"/>
                    <a:pt x="90443" y="170217"/>
                    <a:pt x="88556" y="168802"/>
                  </a:cubicBezTo>
                  <a:cubicBezTo>
                    <a:pt x="86667" y="167385"/>
                    <a:pt x="90679" y="170217"/>
                    <a:pt x="88556" y="168802"/>
                  </a:cubicBezTo>
                  <a:cubicBezTo>
                    <a:pt x="86430" y="167385"/>
                    <a:pt x="88556" y="168802"/>
                    <a:pt x="86197" y="168802"/>
                  </a:cubicBezTo>
                  <a:lnTo>
                    <a:pt x="86197" y="168802"/>
                  </a:lnTo>
                  <a:cubicBezTo>
                    <a:pt x="84780" y="168802"/>
                    <a:pt x="86197" y="170453"/>
                    <a:pt x="84544" y="170217"/>
                  </a:cubicBezTo>
                  <a:cubicBezTo>
                    <a:pt x="82893" y="169980"/>
                    <a:pt x="84544" y="170217"/>
                    <a:pt x="86197" y="171634"/>
                  </a:cubicBezTo>
                  <a:cubicBezTo>
                    <a:pt x="87848" y="173048"/>
                    <a:pt x="86197" y="171634"/>
                    <a:pt x="86197" y="169980"/>
                  </a:cubicBezTo>
                  <a:cubicBezTo>
                    <a:pt x="90915" y="172812"/>
                    <a:pt x="88556" y="172812"/>
                    <a:pt x="89498" y="173993"/>
                  </a:cubicBezTo>
                  <a:cubicBezTo>
                    <a:pt x="87611" y="173048"/>
                    <a:pt x="85725" y="172103"/>
                    <a:pt x="84071" y="170925"/>
                  </a:cubicBezTo>
                  <a:cubicBezTo>
                    <a:pt x="86430" y="172576"/>
                    <a:pt x="84071" y="170925"/>
                    <a:pt x="84071" y="172576"/>
                  </a:cubicBezTo>
                  <a:cubicBezTo>
                    <a:pt x="84071" y="174229"/>
                    <a:pt x="84071" y="172576"/>
                    <a:pt x="87139" y="172576"/>
                  </a:cubicBezTo>
                  <a:cubicBezTo>
                    <a:pt x="84544" y="172576"/>
                    <a:pt x="87139" y="172576"/>
                    <a:pt x="87139" y="172576"/>
                  </a:cubicBezTo>
                  <a:lnTo>
                    <a:pt x="83835" y="170689"/>
                  </a:lnTo>
                  <a:lnTo>
                    <a:pt x="85252" y="172103"/>
                  </a:lnTo>
                  <a:lnTo>
                    <a:pt x="86667" y="172103"/>
                  </a:lnTo>
                  <a:cubicBezTo>
                    <a:pt x="86667" y="173757"/>
                    <a:pt x="86667" y="173993"/>
                    <a:pt x="86667" y="175171"/>
                  </a:cubicBezTo>
                  <a:cubicBezTo>
                    <a:pt x="86667" y="176352"/>
                    <a:pt x="86667" y="175171"/>
                    <a:pt x="88320" y="175171"/>
                  </a:cubicBezTo>
                  <a:cubicBezTo>
                    <a:pt x="89971" y="175171"/>
                    <a:pt x="88320" y="177297"/>
                    <a:pt x="86430" y="175171"/>
                  </a:cubicBezTo>
                  <a:cubicBezTo>
                    <a:pt x="84544" y="173048"/>
                    <a:pt x="86430" y="175171"/>
                    <a:pt x="86430" y="173993"/>
                  </a:cubicBezTo>
                  <a:cubicBezTo>
                    <a:pt x="86430" y="172812"/>
                    <a:pt x="86430" y="173993"/>
                    <a:pt x="84544" y="173993"/>
                  </a:cubicBezTo>
                  <a:cubicBezTo>
                    <a:pt x="82657" y="173993"/>
                    <a:pt x="86903" y="176588"/>
                    <a:pt x="84544" y="173993"/>
                  </a:cubicBezTo>
                  <a:cubicBezTo>
                    <a:pt x="84544" y="173993"/>
                    <a:pt x="84544" y="173993"/>
                    <a:pt x="84544" y="173993"/>
                  </a:cubicBezTo>
                  <a:lnTo>
                    <a:pt x="86197" y="173993"/>
                  </a:lnTo>
                  <a:cubicBezTo>
                    <a:pt x="84780" y="173993"/>
                    <a:pt x="86197" y="176116"/>
                    <a:pt x="83366" y="173993"/>
                  </a:cubicBezTo>
                  <a:cubicBezTo>
                    <a:pt x="80531" y="171870"/>
                    <a:pt x="83366" y="173993"/>
                    <a:pt x="83366" y="175407"/>
                  </a:cubicBezTo>
                  <a:lnTo>
                    <a:pt x="81712" y="175407"/>
                  </a:lnTo>
                  <a:cubicBezTo>
                    <a:pt x="81712" y="175407"/>
                    <a:pt x="81712" y="175407"/>
                    <a:pt x="83129" y="176824"/>
                  </a:cubicBezTo>
                  <a:cubicBezTo>
                    <a:pt x="81948" y="176352"/>
                    <a:pt x="80767" y="175643"/>
                    <a:pt x="79589" y="174702"/>
                  </a:cubicBezTo>
                  <a:cubicBezTo>
                    <a:pt x="79589" y="174702"/>
                    <a:pt x="79589" y="174702"/>
                    <a:pt x="76994" y="174702"/>
                  </a:cubicBezTo>
                  <a:cubicBezTo>
                    <a:pt x="78408" y="175643"/>
                    <a:pt x="79825" y="176588"/>
                    <a:pt x="81003" y="177533"/>
                  </a:cubicBezTo>
                  <a:cubicBezTo>
                    <a:pt x="82421" y="177533"/>
                    <a:pt x="77936" y="175407"/>
                    <a:pt x="81003" y="175880"/>
                  </a:cubicBezTo>
                  <a:cubicBezTo>
                    <a:pt x="81948" y="176352"/>
                    <a:pt x="82893" y="177061"/>
                    <a:pt x="83599" y="178003"/>
                  </a:cubicBezTo>
                  <a:cubicBezTo>
                    <a:pt x="83599" y="178003"/>
                    <a:pt x="79825" y="178003"/>
                    <a:pt x="80531" y="178003"/>
                  </a:cubicBezTo>
                  <a:cubicBezTo>
                    <a:pt x="81240" y="178003"/>
                    <a:pt x="80531" y="178003"/>
                    <a:pt x="78644" y="176352"/>
                  </a:cubicBezTo>
                  <a:cubicBezTo>
                    <a:pt x="76758" y="174702"/>
                    <a:pt x="78644" y="176352"/>
                    <a:pt x="78644" y="176352"/>
                  </a:cubicBezTo>
                  <a:lnTo>
                    <a:pt x="80062" y="176352"/>
                  </a:lnTo>
                  <a:cubicBezTo>
                    <a:pt x="80062" y="176352"/>
                    <a:pt x="80062" y="176352"/>
                    <a:pt x="80062" y="176352"/>
                  </a:cubicBezTo>
                  <a:cubicBezTo>
                    <a:pt x="80062" y="176352"/>
                    <a:pt x="81476" y="178475"/>
                    <a:pt x="77936" y="176352"/>
                  </a:cubicBezTo>
                  <a:cubicBezTo>
                    <a:pt x="79353" y="177533"/>
                    <a:pt x="77936" y="178239"/>
                    <a:pt x="77936" y="176352"/>
                  </a:cubicBezTo>
                  <a:cubicBezTo>
                    <a:pt x="80767" y="178475"/>
                    <a:pt x="80062" y="178947"/>
                    <a:pt x="77936" y="178475"/>
                  </a:cubicBezTo>
                  <a:lnTo>
                    <a:pt x="79353" y="178475"/>
                  </a:lnTo>
                  <a:cubicBezTo>
                    <a:pt x="77700" y="178475"/>
                    <a:pt x="79353" y="178475"/>
                    <a:pt x="76285" y="178475"/>
                  </a:cubicBezTo>
                  <a:lnTo>
                    <a:pt x="78172" y="180365"/>
                  </a:lnTo>
                  <a:cubicBezTo>
                    <a:pt x="76521" y="180365"/>
                    <a:pt x="76049" y="178711"/>
                    <a:pt x="74632" y="178239"/>
                  </a:cubicBezTo>
                  <a:cubicBezTo>
                    <a:pt x="73217" y="177769"/>
                    <a:pt x="74632" y="179656"/>
                    <a:pt x="74632" y="178239"/>
                  </a:cubicBezTo>
                  <a:lnTo>
                    <a:pt x="77700" y="181070"/>
                  </a:lnTo>
                  <a:cubicBezTo>
                    <a:pt x="76049" y="181070"/>
                    <a:pt x="75104" y="178947"/>
                    <a:pt x="73454" y="178239"/>
                  </a:cubicBezTo>
                  <a:cubicBezTo>
                    <a:pt x="76994" y="180601"/>
                    <a:pt x="75813" y="181070"/>
                    <a:pt x="73454" y="180601"/>
                  </a:cubicBezTo>
                  <a:cubicBezTo>
                    <a:pt x="71094" y="180128"/>
                    <a:pt x="76049" y="182724"/>
                    <a:pt x="74868" y="182488"/>
                  </a:cubicBezTo>
                  <a:cubicBezTo>
                    <a:pt x="73690" y="182251"/>
                    <a:pt x="72509" y="180601"/>
                    <a:pt x="72745" y="182488"/>
                  </a:cubicBezTo>
                  <a:lnTo>
                    <a:pt x="70150" y="180128"/>
                  </a:lnTo>
                  <a:lnTo>
                    <a:pt x="70150" y="180128"/>
                  </a:lnTo>
                  <a:lnTo>
                    <a:pt x="72509" y="182015"/>
                  </a:lnTo>
                  <a:cubicBezTo>
                    <a:pt x="72509" y="183196"/>
                    <a:pt x="70622" y="182015"/>
                    <a:pt x="69205" y="182015"/>
                  </a:cubicBezTo>
                  <a:cubicBezTo>
                    <a:pt x="67790" y="182015"/>
                    <a:pt x="69205" y="182015"/>
                    <a:pt x="69205" y="182015"/>
                  </a:cubicBezTo>
                  <a:cubicBezTo>
                    <a:pt x="69205" y="182015"/>
                    <a:pt x="71331" y="182015"/>
                    <a:pt x="70622" y="182015"/>
                  </a:cubicBezTo>
                  <a:lnTo>
                    <a:pt x="73454" y="183196"/>
                  </a:lnTo>
                  <a:cubicBezTo>
                    <a:pt x="73454" y="183196"/>
                    <a:pt x="73454" y="183196"/>
                    <a:pt x="73454" y="183196"/>
                  </a:cubicBezTo>
                  <a:cubicBezTo>
                    <a:pt x="73454" y="183196"/>
                    <a:pt x="74868" y="183196"/>
                    <a:pt x="75340" y="184611"/>
                  </a:cubicBezTo>
                  <a:cubicBezTo>
                    <a:pt x="75813" y="186028"/>
                    <a:pt x="73217" y="184611"/>
                    <a:pt x="72273" y="184611"/>
                  </a:cubicBezTo>
                  <a:cubicBezTo>
                    <a:pt x="71331" y="184611"/>
                    <a:pt x="73690" y="184611"/>
                    <a:pt x="72273" y="184611"/>
                  </a:cubicBezTo>
                  <a:cubicBezTo>
                    <a:pt x="70858" y="184611"/>
                    <a:pt x="74162" y="186736"/>
                    <a:pt x="72273" y="186736"/>
                  </a:cubicBezTo>
                  <a:cubicBezTo>
                    <a:pt x="70386" y="186736"/>
                    <a:pt x="72273" y="186736"/>
                    <a:pt x="72273" y="186736"/>
                  </a:cubicBezTo>
                  <a:cubicBezTo>
                    <a:pt x="72273" y="186736"/>
                    <a:pt x="72273" y="186736"/>
                    <a:pt x="72273" y="186736"/>
                  </a:cubicBezTo>
                  <a:cubicBezTo>
                    <a:pt x="72273" y="186736"/>
                    <a:pt x="72273" y="186736"/>
                    <a:pt x="68263" y="186736"/>
                  </a:cubicBezTo>
                  <a:cubicBezTo>
                    <a:pt x="68263" y="186736"/>
                    <a:pt x="69677" y="188859"/>
                    <a:pt x="70858" y="190274"/>
                  </a:cubicBezTo>
                  <a:cubicBezTo>
                    <a:pt x="68027" y="188151"/>
                    <a:pt x="69677" y="190274"/>
                    <a:pt x="70858" y="191691"/>
                  </a:cubicBezTo>
                  <a:lnTo>
                    <a:pt x="69441" y="191691"/>
                  </a:lnTo>
                  <a:cubicBezTo>
                    <a:pt x="69441" y="191691"/>
                    <a:pt x="69441" y="191691"/>
                    <a:pt x="69441" y="193105"/>
                  </a:cubicBezTo>
                  <a:cubicBezTo>
                    <a:pt x="66846" y="191691"/>
                    <a:pt x="69441" y="193105"/>
                    <a:pt x="69441" y="194522"/>
                  </a:cubicBezTo>
                  <a:cubicBezTo>
                    <a:pt x="69441" y="195937"/>
                    <a:pt x="68027" y="194522"/>
                    <a:pt x="66846" y="193105"/>
                  </a:cubicBezTo>
                  <a:cubicBezTo>
                    <a:pt x="65668" y="191691"/>
                    <a:pt x="66846" y="193105"/>
                    <a:pt x="66846" y="195937"/>
                  </a:cubicBezTo>
                  <a:cubicBezTo>
                    <a:pt x="66846" y="198768"/>
                    <a:pt x="65195" y="194522"/>
                    <a:pt x="64959" y="194759"/>
                  </a:cubicBezTo>
                  <a:cubicBezTo>
                    <a:pt x="64723" y="194995"/>
                    <a:pt x="64959" y="195937"/>
                    <a:pt x="64959" y="194759"/>
                  </a:cubicBezTo>
                  <a:cubicBezTo>
                    <a:pt x="67082" y="195937"/>
                    <a:pt x="68027" y="197354"/>
                    <a:pt x="66846" y="197118"/>
                  </a:cubicBezTo>
                  <a:cubicBezTo>
                    <a:pt x="65668" y="196882"/>
                    <a:pt x="66846" y="197118"/>
                    <a:pt x="65668" y="195701"/>
                  </a:cubicBezTo>
                  <a:cubicBezTo>
                    <a:pt x="64487" y="194286"/>
                    <a:pt x="65668" y="195701"/>
                    <a:pt x="64250" y="195701"/>
                  </a:cubicBezTo>
                  <a:cubicBezTo>
                    <a:pt x="62833" y="195701"/>
                    <a:pt x="65901" y="196882"/>
                    <a:pt x="65668" y="197118"/>
                  </a:cubicBezTo>
                  <a:cubicBezTo>
                    <a:pt x="65195" y="196645"/>
                    <a:pt x="64723" y="196173"/>
                    <a:pt x="64014" y="195937"/>
                  </a:cubicBezTo>
                  <a:cubicBezTo>
                    <a:pt x="64014" y="195937"/>
                    <a:pt x="64014" y="195937"/>
                    <a:pt x="64014" y="197354"/>
                  </a:cubicBezTo>
                  <a:cubicBezTo>
                    <a:pt x="64014" y="198768"/>
                    <a:pt x="61891" y="195701"/>
                    <a:pt x="61891" y="197354"/>
                  </a:cubicBezTo>
                  <a:cubicBezTo>
                    <a:pt x="61891" y="199005"/>
                    <a:pt x="64014" y="199005"/>
                    <a:pt x="64014" y="199713"/>
                  </a:cubicBezTo>
                  <a:cubicBezTo>
                    <a:pt x="64014" y="200422"/>
                    <a:pt x="64014" y="199713"/>
                    <a:pt x="61891" y="199713"/>
                  </a:cubicBezTo>
                  <a:cubicBezTo>
                    <a:pt x="59768" y="199713"/>
                    <a:pt x="61891" y="201130"/>
                    <a:pt x="61891" y="199713"/>
                  </a:cubicBezTo>
                  <a:lnTo>
                    <a:pt x="60238" y="199713"/>
                  </a:lnTo>
                  <a:cubicBezTo>
                    <a:pt x="62364" y="201367"/>
                    <a:pt x="59060" y="199713"/>
                    <a:pt x="62364" y="202781"/>
                  </a:cubicBezTo>
                  <a:cubicBezTo>
                    <a:pt x="62364" y="202781"/>
                    <a:pt x="63778" y="204668"/>
                    <a:pt x="62364" y="204198"/>
                  </a:cubicBezTo>
                  <a:cubicBezTo>
                    <a:pt x="60946" y="203726"/>
                    <a:pt x="62364" y="204198"/>
                    <a:pt x="60002" y="201836"/>
                  </a:cubicBezTo>
                  <a:cubicBezTo>
                    <a:pt x="57642" y="199477"/>
                    <a:pt x="60002" y="201836"/>
                    <a:pt x="60002" y="201836"/>
                  </a:cubicBezTo>
                  <a:cubicBezTo>
                    <a:pt x="64014" y="205140"/>
                    <a:pt x="61183" y="204434"/>
                    <a:pt x="61655" y="205140"/>
                  </a:cubicBezTo>
                  <a:cubicBezTo>
                    <a:pt x="60946" y="204668"/>
                    <a:pt x="60238" y="203962"/>
                    <a:pt x="59768" y="203017"/>
                  </a:cubicBezTo>
                  <a:cubicBezTo>
                    <a:pt x="59768" y="203017"/>
                    <a:pt x="59768" y="203017"/>
                    <a:pt x="61183" y="204198"/>
                  </a:cubicBezTo>
                  <a:cubicBezTo>
                    <a:pt x="62600" y="205376"/>
                    <a:pt x="61183" y="204198"/>
                    <a:pt x="61183" y="202545"/>
                  </a:cubicBezTo>
                  <a:cubicBezTo>
                    <a:pt x="61183" y="200894"/>
                    <a:pt x="61183" y="202545"/>
                    <a:pt x="57406" y="202545"/>
                  </a:cubicBezTo>
                  <a:lnTo>
                    <a:pt x="59768" y="204198"/>
                  </a:lnTo>
                  <a:cubicBezTo>
                    <a:pt x="56934" y="202781"/>
                    <a:pt x="57879" y="206085"/>
                    <a:pt x="56700" y="205849"/>
                  </a:cubicBezTo>
                  <a:cubicBezTo>
                    <a:pt x="57170" y="206793"/>
                    <a:pt x="57642" y="207499"/>
                    <a:pt x="58587" y="207972"/>
                  </a:cubicBezTo>
                  <a:cubicBezTo>
                    <a:pt x="58587" y="207972"/>
                    <a:pt x="56464" y="207972"/>
                    <a:pt x="58587" y="209389"/>
                  </a:cubicBezTo>
                  <a:cubicBezTo>
                    <a:pt x="57642" y="208916"/>
                    <a:pt x="56700" y="208208"/>
                    <a:pt x="55992" y="207499"/>
                  </a:cubicBezTo>
                  <a:cubicBezTo>
                    <a:pt x="55992" y="207499"/>
                    <a:pt x="55992" y="207499"/>
                    <a:pt x="55992" y="207499"/>
                  </a:cubicBezTo>
                  <a:cubicBezTo>
                    <a:pt x="55992" y="207499"/>
                    <a:pt x="53869" y="206085"/>
                    <a:pt x="53633" y="205140"/>
                  </a:cubicBezTo>
                  <a:cubicBezTo>
                    <a:pt x="53396" y="204198"/>
                    <a:pt x="53633" y="205140"/>
                    <a:pt x="53633" y="207499"/>
                  </a:cubicBezTo>
                  <a:lnTo>
                    <a:pt x="52215" y="207499"/>
                  </a:lnTo>
                  <a:cubicBezTo>
                    <a:pt x="52215" y="207499"/>
                    <a:pt x="52215" y="207499"/>
                    <a:pt x="54575" y="209153"/>
                  </a:cubicBezTo>
                  <a:cubicBezTo>
                    <a:pt x="56934" y="210803"/>
                    <a:pt x="54575" y="209153"/>
                    <a:pt x="54575" y="209153"/>
                  </a:cubicBezTo>
                  <a:cubicBezTo>
                    <a:pt x="56228" y="209861"/>
                    <a:pt x="57879" y="209861"/>
                    <a:pt x="59532" y="209153"/>
                  </a:cubicBezTo>
                  <a:cubicBezTo>
                    <a:pt x="59532" y="209153"/>
                    <a:pt x="59532" y="209153"/>
                    <a:pt x="61655" y="210567"/>
                  </a:cubicBezTo>
                  <a:cubicBezTo>
                    <a:pt x="63778" y="211984"/>
                    <a:pt x="61655" y="210567"/>
                    <a:pt x="60238" y="209153"/>
                  </a:cubicBezTo>
                  <a:cubicBezTo>
                    <a:pt x="61655" y="209861"/>
                    <a:pt x="62833" y="211039"/>
                    <a:pt x="63778" y="212457"/>
                  </a:cubicBezTo>
                  <a:cubicBezTo>
                    <a:pt x="63778" y="212457"/>
                    <a:pt x="59532" y="211039"/>
                    <a:pt x="60946" y="212457"/>
                  </a:cubicBezTo>
                  <a:cubicBezTo>
                    <a:pt x="62364" y="213871"/>
                    <a:pt x="59296" y="212457"/>
                    <a:pt x="59296" y="212457"/>
                  </a:cubicBezTo>
                  <a:cubicBezTo>
                    <a:pt x="59296" y="212457"/>
                    <a:pt x="60710" y="212457"/>
                    <a:pt x="59296" y="212457"/>
                  </a:cubicBezTo>
                  <a:cubicBezTo>
                    <a:pt x="57879" y="212457"/>
                    <a:pt x="60710" y="212457"/>
                    <a:pt x="61183" y="213871"/>
                  </a:cubicBezTo>
                  <a:cubicBezTo>
                    <a:pt x="61655" y="215288"/>
                    <a:pt x="61183" y="213871"/>
                    <a:pt x="59532" y="213871"/>
                  </a:cubicBezTo>
                  <a:lnTo>
                    <a:pt x="57170" y="213871"/>
                  </a:lnTo>
                  <a:cubicBezTo>
                    <a:pt x="58587" y="213871"/>
                    <a:pt x="59532" y="215761"/>
                    <a:pt x="57170" y="215524"/>
                  </a:cubicBezTo>
                  <a:cubicBezTo>
                    <a:pt x="54811" y="215288"/>
                    <a:pt x="57170" y="214107"/>
                    <a:pt x="55283" y="213871"/>
                  </a:cubicBezTo>
                  <a:cubicBezTo>
                    <a:pt x="53396" y="213635"/>
                    <a:pt x="55283" y="213871"/>
                    <a:pt x="55283" y="213871"/>
                  </a:cubicBezTo>
                  <a:lnTo>
                    <a:pt x="56700" y="215288"/>
                  </a:lnTo>
                  <a:cubicBezTo>
                    <a:pt x="55283" y="215524"/>
                    <a:pt x="54102" y="215524"/>
                    <a:pt x="52688" y="215288"/>
                  </a:cubicBezTo>
                  <a:cubicBezTo>
                    <a:pt x="55283" y="217411"/>
                    <a:pt x="52688" y="215288"/>
                    <a:pt x="52688" y="216703"/>
                  </a:cubicBezTo>
                  <a:cubicBezTo>
                    <a:pt x="52688" y="218120"/>
                    <a:pt x="52688" y="216703"/>
                    <a:pt x="52688" y="215052"/>
                  </a:cubicBezTo>
                  <a:cubicBezTo>
                    <a:pt x="52688" y="213399"/>
                    <a:pt x="52688" y="215052"/>
                    <a:pt x="52688" y="215052"/>
                  </a:cubicBezTo>
                  <a:cubicBezTo>
                    <a:pt x="52688" y="215052"/>
                    <a:pt x="54575" y="216703"/>
                    <a:pt x="52688" y="215052"/>
                  </a:cubicBezTo>
                  <a:cubicBezTo>
                    <a:pt x="53633" y="215761"/>
                    <a:pt x="54575" y="216703"/>
                    <a:pt x="55283" y="217647"/>
                  </a:cubicBezTo>
                  <a:cubicBezTo>
                    <a:pt x="55283" y="217647"/>
                    <a:pt x="57642" y="217647"/>
                    <a:pt x="56700" y="217647"/>
                  </a:cubicBezTo>
                  <a:cubicBezTo>
                    <a:pt x="55756" y="217647"/>
                    <a:pt x="57879" y="217647"/>
                    <a:pt x="59060" y="219298"/>
                  </a:cubicBezTo>
                  <a:cubicBezTo>
                    <a:pt x="58351" y="218356"/>
                    <a:pt x="57406" y="217647"/>
                    <a:pt x="56464" y="216939"/>
                  </a:cubicBezTo>
                  <a:cubicBezTo>
                    <a:pt x="56464" y="216939"/>
                    <a:pt x="56464" y="216939"/>
                    <a:pt x="56464" y="215761"/>
                  </a:cubicBezTo>
                  <a:cubicBezTo>
                    <a:pt x="56464" y="214580"/>
                    <a:pt x="58115" y="215761"/>
                    <a:pt x="57879" y="215761"/>
                  </a:cubicBezTo>
                  <a:cubicBezTo>
                    <a:pt x="57642" y="215761"/>
                    <a:pt x="57879" y="216939"/>
                    <a:pt x="60474" y="218120"/>
                  </a:cubicBezTo>
                  <a:cubicBezTo>
                    <a:pt x="63069" y="219298"/>
                    <a:pt x="60474" y="218120"/>
                    <a:pt x="60474" y="218120"/>
                  </a:cubicBezTo>
                  <a:cubicBezTo>
                    <a:pt x="60474" y="218120"/>
                    <a:pt x="62600" y="218120"/>
                    <a:pt x="63069" y="218120"/>
                  </a:cubicBezTo>
                  <a:lnTo>
                    <a:pt x="60946" y="215761"/>
                  </a:lnTo>
                  <a:cubicBezTo>
                    <a:pt x="62127" y="216703"/>
                    <a:pt x="63305" y="217411"/>
                    <a:pt x="64487" y="217884"/>
                  </a:cubicBezTo>
                  <a:cubicBezTo>
                    <a:pt x="64487" y="217884"/>
                    <a:pt x="64487" y="217884"/>
                    <a:pt x="64487" y="217884"/>
                  </a:cubicBezTo>
                  <a:lnTo>
                    <a:pt x="66846" y="219534"/>
                  </a:lnTo>
                  <a:cubicBezTo>
                    <a:pt x="66846" y="219534"/>
                    <a:pt x="68263" y="219534"/>
                    <a:pt x="69677" y="219534"/>
                  </a:cubicBezTo>
                  <a:cubicBezTo>
                    <a:pt x="71094" y="219534"/>
                    <a:pt x="71331" y="219534"/>
                    <a:pt x="69677" y="217884"/>
                  </a:cubicBezTo>
                  <a:cubicBezTo>
                    <a:pt x="73926" y="219770"/>
                    <a:pt x="69677" y="215052"/>
                    <a:pt x="74398" y="217884"/>
                  </a:cubicBezTo>
                  <a:cubicBezTo>
                    <a:pt x="74398" y="217884"/>
                    <a:pt x="74398" y="217884"/>
                    <a:pt x="74398" y="217884"/>
                  </a:cubicBezTo>
                  <a:lnTo>
                    <a:pt x="76758" y="217884"/>
                  </a:lnTo>
                  <a:cubicBezTo>
                    <a:pt x="76758" y="217884"/>
                    <a:pt x="76758" y="217884"/>
                    <a:pt x="76758" y="219534"/>
                  </a:cubicBezTo>
                  <a:cubicBezTo>
                    <a:pt x="75104" y="218120"/>
                    <a:pt x="76758" y="219534"/>
                    <a:pt x="75104" y="219534"/>
                  </a:cubicBezTo>
                  <a:cubicBezTo>
                    <a:pt x="73454" y="219534"/>
                    <a:pt x="75104" y="219534"/>
                    <a:pt x="76521" y="219534"/>
                  </a:cubicBezTo>
                  <a:cubicBezTo>
                    <a:pt x="77936" y="219534"/>
                    <a:pt x="76521" y="219534"/>
                    <a:pt x="76521" y="219534"/>
                  </a:cubicBezTo>
                  <a:cubicBezTo>
                    <a:pt x="76521" y="219534"/>
                    <a:pt x="76521" y="219534"/>
                    <a:pt x="76521" y="219534"/>
                  </a:cubicBezTo>
                  <a:cubicBezTo>
                    <a:pt x="76521" y="219534"/>
                    <a:pt x="76521" y="219534"/>
                    <a:pt x="75104" y="219534"/>
                  </a:cubicBezTo>
                  <a:cubicBezTo>
                    <a:pt x="73690" y="219534"/>
                    <a:pt x="75104" y="219534"/>
                    <a:pt x="76521" y="219534"/>
                  </a:cubicBezTo>
                  <a:cubicBezTo>
                    <a:pt x="77936" y="219534"/>
                    <a:pt x="76521" y="221188"/>
                    <a:pt x="76521" y="222132"/>
                  </a:cubicBezTo>
                  <a:cubicBezTo>
                    <a:pt x="76521" y="223074"/>
                    <a:pt x="75340" y="220479"/>
                    <a:pt x="74162" y="220243"/>
                  </a:cubicBezTo>
                  <a:lnTo>
                    <a:pt x="74162" y="220243"/>
                  </a:lnTo>
                  <a:cubicBezTo>
                    <a:pt x="72273" y="220243"/>
                    <a:pt x="72745" y="220243"/>
                    <a:pt x="74162" y="222602"/>
                  </a:cubicBezTo>
                  <a:cubicBezTo>
                    <a:pt x="75577" y="224964"/>
                    <a:pt x="72509" y="222602"/>
                    <a:pt x="71800" y="222602"/>
                  </a:cubicBezTo>
                  <a:cubicBezTo>
                    <a:pt x="71094" y="222602"/>
                    <a:pt x="73217" y="224019"/>
                    <a:pt x="73690" y="222602"/>
                  </a:cubicBezTo>
                  <a:cubicBezTo>
                    <a:pt x="74162" y="221188"/>
                    <a:pt x="71800" y="222602"/>
                    <a:pt x="73690" y="222602"/>
                  </a:cubicBezTo>
                  <a:cubicBezTo>
                    <a:pt x="72745" y="222132"/>
                    <a:pt x="71800" y="221424"/>
                    <a:pt x="70858" y="220479"/>
                  </a:cubicBezTo>
                  <a:cubicBezTo>
                    <a:pt x="70858" y="220479"/>
                    <a:pt x="70858" y="222132"/>
                    <a:pt x="72509" y="222602"/>
                  </a:cubicBezTo>
                  <a:cubicBezTo>
                    <a:pt x="74162" y="223074"/>
                    <a:pt x="69677" y="222602"/>
                    <a:pt x="72509" y="222602"/>
                  </a:cubicBezTo>
                  <a:cubicBezTo>
                    <a:pt x="75340" y="222602"/>
                    <a:pt x="71094" y="222602"/>
                    <a:pt x="70386" y="222602"/>
                  </a:cubicBezTo>
                  <a:cubicBezTo>
                    <a:pt x="69677" y="222602"/>
                    <a:pt x="70386" y="224964"/>
                    <a:pt x="70386" y="224491"/>
                  </a:cubicBezTo>
                  <a:cubicBezTo>
                    <a:pt x="70386" y="224019"/>
                    <a:pt x="70386" y="224491"/>
                    <a:pt x="68732" y="222132"/>
                  </a:cubicBezTo>
                  <a:lnTo>
                    <a:pt x="66137" y="222132"/>
                  </a:lnTo>
                  <a:cubicBezTo>
                    <a:pt x="66137" y="222132"/>
                    <a:pt x="68732" y="223783"/>
                    <a:pt x="67554" y="223547"/>
                  </a:cubicBezTo>
                  <a:cubicBezTo>
                    <a:pt x="66373" y="223310"/>
                    <a:pt x="67554" y="223547"/>
                    <a:pt x="67554" y="223547"/>
                  </a:cubicBezTo>
                  <a:cubicBezTo>
                    <a:pt x="67554" y="223547"/>
                    <a:pt x="70386" y="227087"/>
                    <a:pt x="67554" y="225670"/>
                  </a:cubicBezTo>
                  <a:cubicBezTo>
                    <a:pt x="64723" y="224255"/>
                    <a:pt x="70858" y="229446"/>
                    <a:pt x="67554" y="228265"/>
                  </a:cubicBezTo>
                  <a:lnTo>
                    <a:pt x="67554" y="228265"/>
                  </a:lnTo>
                  <a:cubicBezTo>
                    <a:pt x="67554" y="228265"/>
                    <a:pt x="67554" y="228265"/>
                    <a:pt x="65668" y="226851"/>
                  </a:cubicBezTo>
                  <a:cubicBezTo>
                    <a:pt x="63778" y="225433"/>
                    <a:pt x="67082" y="228737"/>
                    <a:pt x="65668" y="226851"/>
                  </a:cubicBezTo>
                  <a:cubicBezTo>
                    <a:pt x="64250" y="224964"/>
                    <a:pt x="65668" y="226851"/>
                    <a:pt x="65668" y="225197"/>
                  </a:cubicBezTo>
                  <a:cubicBezTo>
                    <a:pt x="65668" y="223547"/>
                    <a:pt x="65668" y="228265"/>
                    <a:pt x="63305" y="226614"/>
                  </a:cubicBezTo>
                  <a:cubicBezTo>
                    <a:pt x="60946" y="224964"/>
                    <a:pt x="63305" y="226614"/>
                    <a:pt x="63305" y="228265"/>
                  </a:cubicBezTo>
                  <a:cubicBezTo>
                    <a:pt x="63778" y="228265"/>
                    <a:pt x="64487" y="228265"/>
                    <a:pt x="64959" y="228265"/>
                  </a:cubicBezTo>
                  <a:cubicBezTo>
                    <a:pt x="63069" y="228265"/>
                    <a:pt x="64959" y="229446"/>
                    <a:pt x="62127" y="228265"/>
                  </a:cubicBezTo>
                  <a:cubicBezTo>
                    <a:pt x="59296" y="227087"/>
                    <a:pt x="60710" y="226614"/>
                    <a:pt x="62127" y="228265"/>
                  </a:cubicBezTo>
                  <a:cubicBezTo>
                    <a:pt x="61419" y="227795"/>
                    <a:pt x="60238" y="227795"/>
                    <a:pt x="59532" y="228265"/>
                  </a:cubicBezTo>
                  <a:cubicBezTo>
                    <a:pt x="60946" y="229682"/>
                    <a:pt x="59532" y="228265"/>
                    <a:pt x="61419" y="228265"/>
                  </a:cubicBezTo>
                  <a:cubicBezTo>
                    <a:pt x="63305" y="228265"/>
                    <a:pt x="61419" y="228265"/>
                    <a:pt x="61419" y="229918"/>
                  </a:cubicBezTo>
                  <a:lnTo>
                    <a:pt x="63069" y="229918"/>
                  </a:lnTo>
                  <a:lnTo>
                    <a:pt x="64487" y="229918"/>
                  </a:lnTo>
                  <a:lnTo>
                    <a:pt x="64487" y="229918"/>
                  </a:lnTo>
                  <a:cubicBezTo>
                    <a:pt x="63305" y="229210"/>
                    <a:pt x="62127" y="228501"/>
                    <a:pt x="60710" y="228265"/>
                  </a:cubicBezTo>
                  <a:cubicBezTo>
                    <a:pt x="59296" y="226851"/>
                    <a:pt x="62127" y="228265"/>
                    <a:pt x="60710" y="228265"/>
                  </a:cubicBezTo>
                  <a:cubicBezTo>
                    <a:pt x="59296" y="228265"/>
                    <a:pt x="60710" y="228265"/>
                    <a:pt x="58587" y="228265"/>
                  </a:cubicBezTo>
                  <a:cubicBezTo>
                    <a:pt x="56464" y="228265"/>
                    <a:pt x="60474" y="230627"/>
                    <a:pt x="60002" y="230627"/>
                  </a:cubicBezTo>
                  <a:lnTo>
                    <a:pt x="60002" y="230627"/>
                  </a:lnTo>
                  <a:cubicBezTo>
                    <a:pt x="58351" y="230627"/>
                    <a:pt x="60002" y="230627"/>
                    <a:pt x="58351" y="230627"/>
                  </a:cubicBezTo>
                  <a:cubicBezTo>
                    <a:pt x="56700" y="230627"/>
                    <a:pt x="59768" y="230627"/>
                    <a:pt x="60238" y="232041"/>
                  </a:cubicBezTo>
                  <a:cubicBezTo>
                    <a:pt x="60710" y="233459"/>
                    <a:pt x="58823" y="232041"/>
                    <a:pt x="60238" y="233459"/>
                  </a:cubicBezTo>
                  <a:cubicBezTo>
                    <a:pt x="61655" y="234873"/>
                    <a:pt x="60238" y="233459"/>
                    <a:pt x="60238" y="233459"/>
                  </a:cubicBezTo>
                  <a:lnTo>
                    <a:pt x="60238" y="233459"/>
                  </a:lnTo>
                  <a:cubicBezTo>
                    <a:pt x="60238" y="233459"/>
                    <a:pt x="60238" y="233459"/>
                    <a:pt x="60238" y="235345"/>
                  </a:cubicBezTo>
                  <a:cubicBezTo>
                    <a:pt x="60238" y="237232"/>
                    <a:pt x="61891" y="235345"/>
                    <a:pt x="60238" y="235345"/>
                  </a:cubicBezTo>
                  <a:cubicBezTo>
                    <a:pt x="58587" y="235345"/>
                    <a:pt x="61891" y="236996"/>
                    <a:pt x="62364" y="236763"/>
                  </a:cubicBezTo>
                  <a:cubicBezTo>
                    <a:pt x="62833" y="236526"/>
                    <a:pt x="85488" y="285608"/>
                    <a:pt x="87611" y="285608"/>
                  </a:cubicBezTo>
                  <a:close/>
                  <a:moveTo>
                    <a:pt x="129852" y="274990"/>
                  </a:moveTo>
                  <a:cubicBezTo>
                    <a:pt x="129852" y="274990"/>
                    <a:pt x="129852" y="274990"/>
                    <a:pt x="129852" y="274990"/>
                  </a:cubicBezTo>
                  <a:cubicBezTo>
                    <a:pt x="129852" y="274990"/>
                    <a:pt x="130793" y="275932"/>
                    <a:pt x="129143" y="275696"/>
                  </a:cubicBezTo>
                  <a:close/>
                  <a:moveTo>
                    <a:pt x="163122" y="263191"/>
                  </a:moveTo>
                  <a:cubicBezTo>
                    <a:pt x="163122" y="264606"/>
                    <a:pt x="163122" y="263191"/>
                    <a:pt x="165011" y="265314"/>
                  </a:cubicBezTo>
                  <a:cubicBezTo>
                    <a:pt x="166898" y="267437"/>
                    <a:pt x="165011" y="265314"/>
                    <a:pt x="163594" y="265314"/>
                  </a:cubicBezTo>
                  <a:cubicBezTo>
                    <a:pt x="162180" y="265314"/>
                    <a:pt x="163594" y="265314"/>
                    <a:pt x="161235" y="262955"/>
                  </a:cubicBezTo>
                  <a:lnTo>
                    <a:pt x="162652" y="262955"/>
                  </a:lnTo>
                  <a:lnTo>
                    <a:pt x="161235" y="262955"/>
                  </a:lnTo>
                  <a:cubicBezTo>
                    <a:pt x="161235" y="262955"/>
                    <a:pt x="160526" y="262010"/>
                    <a:pt x="163122" y="263897"/>
                  </a:cubicBezTo>
                  <a:close/>
                  <a:moveTo>
                    <a:pt x="151795" y="37364"/>
                  </a:moveTo>
                  <a:cubicBezTo>
                    <a:pt x="151795" y="37364"/>
                    <a:pt x="149200" y="37364"/>
                    <a:pt x="151795" y="37364"/>
                  </a:cubicBezTo>
                  <a:cubicBezTo>
                    <a:pt x="154391" y="37364"/>
                    <a:pt x="152740" y="38308"/>
                    <a:pt x="152740" y="38072"/>
                  </a:cubicBezTo>
                  <a:close/>
                  <a:moveTo>
                    <a:pt x="109558" y="23206"/>
                  </a:moveTo>
                  <a:cubicBezTo>
                    <a:pt x="108613" y="22261"/>
                    <a:pt x="107432" y="21555"/>
                    <a:pt x="106254" y="21083"/>
                  </a:cubicBezTo>
                  <a:cubicBezTo>
                    <a:pt x="108141" y="21083"/>
                    <a:pt x="106254" y="21083"/>
                    <a:pt x="106254" y="21083"/>
                  </a:cubicBezTo>
                  <a:lnTo>
                    <a:pt x="110264" y="21083"/>
                  </a:lnTo>
                  <a:cubicBezTo>
                    <a:pt x="108850" y="20374"/>
                    <a:pt x="107432" y="19666"/>
                    <a:pt x="105782" y="19429"/>
                  </a:cubicBezTo>
                  <a:cubicBezTo>
                    <a:pt x="108141" y="19666"/>
                    <a:pt x="110500" y="20374"/>
                    <a:pt x="112390" y="21555"/>
                  </a:cubicBezTo>
                  <a:cubicBezTo>
                    <a:pt x="109322" y="21555"/>
                    <a:pt x="114276" y="23442"/>
                    <a:pt x="112390" y="23442"/>
                  </a:cubicBezTo>
                  <a:cubicBezTo>
                    <a:pt x="110500" y="23442"/>
                    <a:pt x="112390" y="23442"/>
                    <a:pt x="110028" y="23442"/>
                  </a:cubicBezTo>
                  <a:cubicBezTo>
                    <a:pt x="107669" y="23442"/>
                    <a:pt x="110973" y="24620"/>
                    <a:pt x="109558" y="23914"/>
                  </a:cubicBezTo>
                  <a:close/>
                  <a:moveTo>
                    <a:pt x="105073" y="76536"/>
                  </a:moveTo>
                  <a:cubicBezTo>
                    <a:pt x="105073" y="76536"/>
                    <a:pt x="105073" y="76536"/>
                    <a:pt x="105073" y="76536"/>
                  </a:cubicBezTo>
                  <a:cubicBezTo>
                    <a:pt x="105073" y="76536"/>
                    <a:pt x="104128" y="77245"/>
                    <a:pt x="105546" y="77245"/>
                  </a:cubicBezTo>
                  <a:close/>
                  <a:moveTo>
                    <a:pt x="99646" y="101548"/>
                  </a:moveTo>
                  <a:cubicBezTo>
                    <a:pt x="98229" y="101548"/>
                    <a:pt x="99646" y="101548"/>
                    <a:pt x="96815" y="101548"/>
                  </a:cubicBezTo>
                  <a:cubicBezTo>
                    <a:pt x="93983" y="101548"/>
                    <a:pt x="97523" y="101078"/>
                    <a:pt x="99646" y="102256"/>
                  </a:cubicBezTo>
                  <a:close/>
                  <a:moveTo>
                    <a:pt x="89265" y="117359"/>
                  </a:moveTo>
                  <a:cubicBezTo>
                    <a:pt x="89265" y="117359"/>
                    <a:pt x="89265" y="117359"/>
                    <a:pt x="89265" y="117359"/>
                  </a:cubicBezTo>
                  <a:cubicBezTo>
                    <a:pt x="89265" y="117359"/>
                    <a:pt x="90679" y="118776"/>
                    <a:pt x="89265" y="118067"/>
                  </a:cubicBezTo>
                  <a:close/>
                  <a:moveTo>
                    <a:pt x="16347" y="193814"/>
                  </a:moveTo>
                  <a:cubicBezTo>
                    <a:pt x="16347" y="193814"/>
                    <a:pt x="16347" y="193814"/>
                    <a:pt x="14460" y="193814"/>
                  </a:cubicBezTo>
                  <a:cubicBezTo>
                    <a:pt x="12574" y="193814"/>
                    <a:pt x="14697" y="193341"/>
                    <a:pt x="16347" y="194522"/>
                  </a:cubicBezTo>
                  <a:close/>
                  <a:moveTo>
                    <a:pt x="43012" y="204904"/>
                  </a:moveTo>
                  <a:cubicBezTo>
                    <a:pt x="44666" y="206085"/>
                    <a:pt x="43012" y="206793"/>
                    <a:pt x="41125" y="204904"/>
                  </a:cubicBezTo>
                  <a:cubicBezTo>
                    <a:pt x="43248" y="206793"/>
                    <a:pt x="40889" y="204668"/>
                    <a:pt x="43012" y="205612"/>
                  </a:cubicBezTo>
                  <a:close/>
                  <a:moveTo>
                    <a:pt x="16583" y="219770"/>
                  </a:moveTo>
                  <a:lnTo>
                    <a:pt x="15169" y="218356"/>
                  </a:lnTo>
                  <a:lnTo>
                    <a:pt x="16583" y="218356"/>
                  </a:lnTo>
                  <a:cubicBezTo>
                    <a:pt x="16583" y="218356"/>
                    <a:pt x="18001" y="221188"/>
                    <a:pt x="16583" y="220479"/>
                  </a:cubicBezTo>
                  <a:close/>
                  <a:moveTo>
                    <a:pt x="97287" y="231333"/>
                  </a:moveTo>
                  <a:lnTo>
                    <a:pt x="95634" y="231333"/>
                  </a:lnTo>
                  <a:cubicBezTo>
                    <a:pt x="95634" y="231333"/>
                    <a:pt x="95634" y="231569"/>
                    <a:pt x="97287" y="232041"/>
                  </a:cubicBezTo>
                  <a:close/>
                  <a:moveTo>
                    <a:pt x="85016" y="242662"/>
                  </a:moveTo>
                  <a:cubicBezTo>
                    <a:pt x="85016" y="242662"/>
                    <a:pt x="85016" y="242662"/>
                    <a:pt x="83366" y="242662"/>
                  </a:cubicBezTo>
                  <a:cubicBezTo>
                    <a:pt x="81712" y="242662"/>
                    <a:pt x="83366" y="242189"/>
                    <a:pt x="85016" y="243368"/>
                  </a:cubicBezTo>
                  <a:close/>
                  <a:moveTo>
                    <a:pt x="76285" y="246672"/>
                  </a:moveTo>
                  <a:cubicBezTo>
                    <a:pt x="76285" y="246672"/>
                    <a:pt x="78881" y="249031"/>
                    <a:pt x="76285" y="248089"/>
                  </a:cubicBezTo>
                  <a:cubicBezTo>
                    <a:pt x="73690" y="247144"/>
                    <a:pt x="75340" y="246908"/>
                    <a:pt x="76285" y="247380"/>
                  </a:cubicBezTo>
                  <a:close/>
                  <a:moveTo>
                    <a:pt x="84544" y="279472"/>
                  </a:moveTo>
                  <a:lnTo>
                    <a:pt x="84544" y="279472"/>
                  </a:lnTo>
                  <a:cubicBezTo>
                    <a:pt x="82184" y="278058"/>
                    <a:pt x="84544" y="279472"/>
                    <a:pt x="82893" y="279472"/>
                  </a:cubicBezTo>
                  <a:cubicBezTo>
                    <a:pt x="81240" y="279472"/>
                    <a:pt x="83599" y="279472"/>
                    <a:pt x="84544" y="280181"/>
                  </a:cubicBezTo>
                  <a:close/>
                  <a:moveTo>
                    <a:pt x="102478" y="277585"/>
                  </a:moveTo>
                  <a:cubicBezTo>
                    <a:pt x="102478" y="277585"/>
                    <a:pt x="102478" y="277585"/>
                    <a:pt x="102478" y="277585"/>
                  </a:cubicBezTo>
                  <a:cubicBezTo>
                    <a:pt x="102478" y="277585"/>
                    <a:pt x="102242" y="278291"/>
                    <a:pt x="102478" y="278291"/>
                  </a:cubicBezTo>
                  <a:close/>
                  <a:moveTo>
                    <a:pt x="122535" y="277585"/>
                  </a:moveTo>
                  <a:cubicBezTo>
                    <a:pt x="122535" y="277585"/>
                    <a:pt x="122535" y="279000"/>
                    <a:pt x="122535" y="277585"/>
                  </a:cubicBezTo>
                  <a:cubicBezTo>
                    <a:pt x="122535" y="276168"/>
                    <a:pt x="121593" y="277585"/>
                    <a:pt x="122535" y="277822"/>
                  </a:cubicBezTo>
                  <a:close/>
                  <a:moveTo>
                    <a:pt x="124894" y="276168"/>
                  </a:moveTo>
                  <a:cubicBezTo>
                    <a:pt x="124894" y="276168"/>
                    <a:pt x="124894" y="276168"/>
                    <a:pt x="122771" y="276168"/>
                  </a:cubicBezTo>
                  <a:cubicBezTo>
                    <a:pt x="120648" y="276168"/>
                    <a:pt x="122771" y="275226"/>
                    <a:pt x="124894" y="276404"/>
                  </a:cubicBezTo>
                  <a:close/>
                  <a:moveTo>
                    <a:pt x="42776" y="237232"/>
                  </a:moveTo>
                  <a:cubicBezTo>
                    <a:pt x="42776" y="237232"/>
                    <a:pt x="42776" y="235818"/>
                    <a:pt x="44193" y="237232"/>
                  </a:cubicBezTo>
                  <a:cubicBezTo>
                    <a:pt x="45608" y="238649"/>
                    <a:pt x="44193" y="238413"/>
                    <a:pt x="42776" y="238413"/>
                  </a:cubicBezTo>
                  <a:close/>
                  <a:moveTo>
                    <a:pt x="153685" y="287025"/>
                  </a:moveTo>
                  <a:cubicBezTo>
                    <a:pt x="155099" y="287025"/>
                    <a:pt x="153685" y="288439"/>
                    <a:pt x="153685" y="287025"/>
                  </a:cubicBezTo>
                  <a:cubicBezTo>
                    <a:pt x="153685" y="285608"/>
                    <a:pt x="152740" y="286789"/>
                    <a:pt x="152740" y="287258"/>
                  </a:cubicBezTo>
                  <a:close/>
                  <a:moveTo>
                    <a:pt x="99410" y="263428"/>
                  </a:moveTo>
                  <a:cubicBezTo>
                    <a:pt x="99410" y="263428"/>
                    <a:pt x="99410" y="263428"/>
                    <a:pt x="99410" y="263428"/>
                  </a:cubicBezTo>
                  <a:cubicBezTo>
                    <a:pt x="99410" y="263428"/>
                    <a:pt x="97760" y="262010"/>
                    <a:pt x="99410" y="262010"/>
                  </a:cubicBezTo>
                  <a:close/>
                  <a:moveTo>
                    <a:pt x="36877" y="233459"/>
                  </a:moveTo>
                  <a:cubicBezTo>
                    <a:pt x="36877" y="233459"/>
                    <a:pt x="36877" y="233459"/>
                    <a:pt x="35226" y="233459"/>
                  </a:cubicBezTo>
                  <a:cubicBezTo>
                    <a:pt x="33573" y="233459"/>
                    <a:pt x="34754" y="231333"/>
                    <a:pt x="36877" y="232986"/>
                  </a:cubicBezTo>
                  <a:close/>
                  <a:moveTo>
                    <a:pt x="36877" y="233459"/>
                  </a:moveTo>
                  <a:cubicBezTo>
                    <a:pt x="38766" y="233459"/>
                    <a:pt x="36877" y="233459"/>
                    <a:pt x="38294" y="233459"/>
                  </a:cubicBezTo>
                  <a:cubicBezTo>
                    <a:pt x="39708" y="233459"/>
                    <a:pt x="38294" y="233459"/>
                    <a:pt x="39944" y="234873"/>
                  </a:cubicBezTo>
                  <a:cubicBezTo>
                    <a:pt x="41598" y="236290"/>
                    <a:pt x="38294" y="234873"/>
                    <a:pt x="39944" y="234873"/>
                  </a:cubicBezTo>
                  <a:lnTo>
                    <a:pt x="39944" y="234873"/>
                  </a:lnTo>
                  <a:close/>
                  <a:moveTo>
                    <a:pt x="42304" y="235582"/>
                  </a:moveTo>
                  <a:cubicBezTo>
                    <a:pt x="42304" y="235582"/>
                    <a:pt x="42304" y="236996"/>
                    <a:pt x="42304" y="235582"/>
                  </a:cubicBezTo>
                  <a:cubicBezTo>
                    <a:pt x="42304" y="234164"/>
                    <a:pt x="40417" y="233222"/>
                    <a:pt x="41834" y="233931"/>
                  </a:cubicBezTo>
                  <a:close/>
                  <a:moveTo>
                    <a:pt x="83599" y="253279"/>
                  </a:moveTo>
                  <a:cubicBezTo>
                    <a:pt x="83599" y="253279"/>
                    <a:pt x="83599" y="253279"/>
                    <a:pt x="83599" y="253279"/>
                  </a:cubicBezTo>
                  <a:cubicBezTo>
                    <a:pt x="83599" y="253279"/>
                    <a:pt x="87611" y="256583"/>
                    <a:pt x="86430" y="256111"/>
                  </a:cubicBezTo>
                  <a:cubicBezTo>
                    <a:pt x="85252" y="255639"/>
                    <a:pt x="84544" y="252098"/>
                    <a:pt x="83129" y="251629"/>
                  </a:cubicBezTo>
                  <a:close/>
                  <a:moveTo>
                    <a:pt x="43248" y="233222"/>
                  </a:moveTo>
                  <a:lnTo>
                    <a:pt x="44429" y="233222"/>
                  </a:lnTo>
                  <a:lnTo>
                    <a:pt x="43248" y="233222"/>
                  </a:lnTo>
                  <a:cubicBezTo>
                    <a:pt x="43248" y="233222"/>
                    <a:pt x="42540" y="231569"/>
                    <a:pt x="42776" y="231569"/>
                  </a:cubicBezTo>
                  <a:close/>
                  <a:moveTo>
                    <a:pt x="19651" y="221424"/>
                  </a:moveTo>
                  <a:cubicBezTo>
                    <a:pt x="17292" y="219770"/>
                    <a:pt x="19651" y="221424"/>
                    <a:pt x="19651" y="221424"/>
                  </a:cubicBezTo>
                  <a:cubicBezTo>
                    <a:pt x="19651" y="221424"/>
                    <a:pt x="17528" y="217884"/>
                    <a:pt x="18942" y="219770"/>
                  </a:cubicBezTo>
                  <a:close/>
                  <a:moveTo>
                    <a:pt x="84544" y="251393"/>
                  </a:moveTo>
                  <a:cubicBezTo>
                    <a:pt x="86430" y="251393"/>
                    <a:pt x="84544" y="249267"/>
                    <a:pt x="87139" y="251393"/>
                  </a:cubicBezTo>
                  <a:cubicBezTo>
                    <a:pt x="85252" y="249976"/>
                    <a:pt x="85725" y="249503"/>
                    <a:pt x="87139" y="249976"/>
                  </a:cubicBezTo>
                  <a:cubicBezTo>
                    <a:pt x="88556" y="250448"/>
                    <a:pt x="89498" y="252571"/>
                    <a:pt x="90207" y="254224"/>
                  </a:cubicBezTo>
                  <a:cubicBezTo>
                    <a:pt x="90915" y="255875"/>
                    <a:pt x="90207" y="254224"/>
                    <a:pt x="87848" y="254224"/>
                  </a:cubicBezTo>
                  <a:cubicBezTo>
                    <a:pt x="85488" y="254224"/>
                    <a:pt x="87848" y="256583"/>
                    <a:pt x="87848" y="254224"/>
                  </a:cubicBezTo>
                  <a:cubicBezTo>
                    <a:pt x="87848" y="251862"/>
                    <a:pt x="87848" y="254224"/>
                    <a:pt x="87848" y="254224"/>
                  </a:cubicBezTo>
                  <a:cubicBezTo>
                    <a:pt x="87848" y="254224"/>
                    <a:pt x="87848" y="254224"/>
                    <a:pt x="86667" y="254224"/>
                  </a:cubicBezTo>
                  <a:cubicBezTo>
                    <a:pt x="85488" y="254224"/>
                    <a:pt x="86667" y="254224"/>
                    <a:pt x="87848" y="254224"/>
                  </a:cubicBezTo>
                  <a:cubicBezTo>
                    <a:pt x="89029" y="254224"/>
                    <a:pt x="85725" y="251157"/>
                    <a:pt x="83835" y="249739"/>
                  </a:cubicBezTo>
                  <a:close/>
                  <a:moveTo>
                    <a:pt x="131738" y="274990"/>
                  </a:moveTo>
                  <a:cubicBezTo>
                    <a:pt x="133392" y="274990"/>
                    <a:pt x="131738" y="274990"/>
                    <a:pt x="131738" y="276404"/>
                  </a:cubicBezTo>
                  <a:cubicBezTo>
                    <a:pt x="131738" y="277822"/>
                    <a:pt x="130324" y="271922"/>
                    <a:pt x="131266" y="272158"/>
                  </a:cubicBezTo>
                  <a:close/>
                  <a:moveTo>
                    <a:pt x="78408" y="251393"/>
                  </a:moveTo>
                  <a:lnTo>
                    <a:pt x="79825" y="251393"/>
                  </a:lnTo>
                  <a:cubicBezTo>
                    <a:pt x="79825" y="251393"/>
                    <a:pt x="79825" y="251393"/>
                    <a:pt x="79825" y="251393"/>
                  </a:cubicBezTo>
                  <a:cubicBezTo>
                    <a:pt x="79825" y="251393"/>
                    <a:pt x="78172" y="248325"/>
                    <a:pt x="77936" y="247616"/>
                  </a:cubicBezTo>
                  <a:close/>
                  <a:moveTo>
                    <a:pt x="24606" y="223783"/>
                  </a:moveTo>
                  <a:cubicBezTo>
                    <a:pt x="24606" y="225197"/>
                    <a:pt x="22719" y="223783"/>
                    <a:pt x="24606" y="223783"/>
                  </a:cubicBezTo>
                  <a:cubicBezTo>
                    <a:pt x="26495" y="223783"/>
                    <a:pt x="22246" y="222132"/>
                    <a:pt x="22010" y="222366"/>
                  </a:cubicBezTo>
                  <a:cubicBezTo>
                    <a:pt x="21774" y="222602"/>
                    <a:pt x="23427" y="220243"/>
                    <a:pt x="24136" y="220006"/>
                  </a:cubicBezTo>
                  <a:close/>
                  <a:moveTo>
                    <a:pt x="48203" y="234873"/>
                  </a:moveTo>
                  <a:cubicBezTo>
                    <a:pt x="48203" y="234873"/>
                    <a:pt x="50329" y="236996"/>
                    <a:pt x="48203" y="234873"/>
                  </a:cubicBezTo>
                  <a:cubicBezTo>
                    <a:pt x="46080" y="232750"/>
                    <a:pt x="45135" y="230391"/>
                    <a:pt x="46552" y="231097"/>
                  </a:cubicBezTo>
                  <a:close/>
                  <a:moveTo>
                    <a:pt x="33103" y="227559"/>
                  </a:moveTo>
                  <a:cubicBezTo>
                    <a:pt x="31214" y="226378"/>
                    <a:pt x="29327" y="224019"/>
                    <a:pt x="30977" y="224728"/>
                  </a:cubicBezTo>
                  <a:cubicBezTo>
                    <a:pt x="31686" y="225197"/>
                    <a:pt x="32395" y="225906"/>
                    <a:pt x="32867" y="226851"/>
                  </a:cubicBezTo>
                  <a:cubicBezTo>
                    <a:pt x="29563" y="221660"/>
                    <a:pt x="30505" y="222838"/>
                    <a:pt x="31450" y="223783"/>
                  </a:cubicBezTo>
                  <a:close/>
                  <a:moveTo>
                    <a:pt x="94928" y="253752"/>
                  </a:moveTo>
                  <a:cubicBezTo>
                    <a:pt x="93275" y="253752"/>
                    <a:pt x="94928" y="253752"/>
                    <a:pt x="94928" y="253752"/>
                  </a:cubicBezTo>
                  <a:cubicBezTo>
                    <a:pt x="94456" y="253988"/>
                    <a:pt x="93983" y="253988"/>
                    <a:pt x="93511" y="253752"/>
                  </a:cubicBezTo>
                  <a:cubicBezTo>
                    <a:pt x="93511" y="255402"/>
                    <a:pt x="91860" y="253752"/>
                    <a:pt x="93511" y="255639"/>
                  </a:cubicBezTo>
                  <a:cubicBezTo>
                    <a:pt x="95164" y="257528"/>
                    <a:pt x="90679" y="253516"/>
                    <a:pt x="92096" y="255639"/>
                  </a:cubicBezTo>
                  <a:cubicBezTo>
                    <a:pt x="93511" y="257762"/>
                    <a:pt x="88320" y="253279"/>
                    <a:pt x="89734" y="253752"/>
                  </a:cubicBezTo>
                  <a:lnTo>
                    <a:pt x="89734" y="253752"/>
                  </a:lnTo>
                  <a:cubicBezTo>
                    <a:pt x="85961" y="250920"/>
                    <a:pt x="88084" y="251157"/>
                    <a:pt x="87375" y="249976"/>
                  </a:cubicBezTo>
                  <a:lnTo>
                    <a:pt x="89498" y="249976"/>
                  </a:lnTo>
                  <a:cubicBezTo>
                    <a:pt x="89498" y="249976"/>
                    <a:pt x="87848" y="247853"/>
                    <a:pt x="89498" y="248795"/>
                  </a:cubicBezTo>
                  <a:cubicBezTo>
                    <a:pt x="91152" y="249739"/>
                    <a:pt x="91388" y="251157"/>
                    <a:pt x="89498" y="251157"/>
                  </a:cubicBezTo>
                  <a:lnTo>
                    <a:pt x="89498" y="251157"/>
                  </a:lnTo>
                  <a:lnTo>
                    <a:pt x="91624" y="251157"/>
                  </a:lnTo>
                  <a:cubicBezTo>
                    <a:pt x="89971" y="249503"/>
                    <a:pt x="88792" y="248089"/>
                    <a:pt x="91624" y="249031"/>
                  </a:cubicBezTo>
                  <a:cubicBezTo>
                    <a:pt x="94456" y="249976"/>
                    <a:pt x="92566" y="249267"/>
                    <a:pt x="93275" y="249976"/>
                  </a:cubicBezTo>
                  <a:close/>
                  <a:moveTo>
                    <a:pt x="47733" y="233695"/>
                  </a:moveTo>
                  <a:lnTo>
                    <a:pt x="45608" y="232278"/>
                  </a:lnTo>
                  <a:cubicBezTo>
                    <a:pt x="47261" y="232278"/>
                    <a:pt x="45608" y="232278"/>
                    <a:pt x="45608" y="232278"/>
                  </a:cubicBezTo>
                  <a:cubicBezTo>
                    <a:pt x="46552" y="232986"/>
                    <a:pt x="47497" y="233931"/>
                    <a:pt x="48439" y="234873"/>
                  </a:cubicBezTo>
                  <a:lnTo>
                    <a:pt x="48439" y="234873"/>
                  </a:lnTo>
                  <a:close/>
                  <a:moveTo>
                    <a:pt x="165720" y="285844"/>
                  </a:moveTo>
                  <a:cubicBezTo>
                    <a:pt x="165720" y="285844"/>
                    <a:pt x="167607" y="287967"/>
                    <a:pt x="165720" y="287025"/>
                  </a:cubicBezTo>
                  <a:cubicBezTo>
                    <a:pt x="163830" y="286080"/>
                    <a:pt x="161471" y="281126"/>
                    <a:pt x="163122" y="282068"/>
                  </a:cubicBezTo>
                  <a:close/>
                  <a:moveTo>
                    <a:pt x="139997" y="273337"/>
                  </a:moveTo>
                  <a:cubicBezTo>
                    <a:pt x="142123" y="275226"/>
                    <a:pt x="138582" y="273337"/>
                    <a:pt x="139997" y="273337"/>
                  </a:cubicBezTo>
                  <a:cubicBezTo>
                    <a:pt x="141414" y="273337"/>
                    <a:pt x="135987" y="268855"/>
                    <a:pt x="137401" y="269560"/>
                  </a:cubicBezTo>
                  <a:close/>
                  <a:moveTo>
                    <a:pt x="35698" y="226142"/>
                  </a:moveTo>
                  <a:lnTo>
                    <a:pt x="35698" y="226142"/>
                  </a:lnTo>
                  <a:cubicBezTo>
                    <a:pt x="35698" y="226142"/>
                    <a:pt x="35698" y="226142"/>
                    <a:pt x="34281" y="226142"/>
                  </a:cubicBezTo>
                  <a:cubicBezTo>
                    <a:pt x="32867" y="226142"/>
                    <a:pt x="31450" y="220479"/>
                    <a:pt x="33103" y="221424"/>
                  </a:cubicBezTo>
                  <a:close/>
                  <a:moveTo>
                    <a:pt x="45371" y="229446"/>
                  </a:moveTo>
                  <a:cubicBezTo>
                    <a:pt x="45844" y="229682"/>
                    <a:pt x="46552" y="229682"/>
                    <a:pt x="47025" y="229446"/>
                  </a:cubicBezTo>
                  <a:lnTo>
                    <a:pt x="48439" y="231097"/>
                  </a:lnTo>
                  <a:lnTo>
                    <a:pt x="46316" y="231097"/>
                  </a:lnTo>
                  <a:cubicBezTo>
                    <a:pt x="46316" y="231097"/>
                    <a:pt x="43012" y="225433"/>
                    <a:pt x="42776" y="224728"/>
                  </a:cubicBezTo>
                  <a:close/>
                  <a:moveTo>
                    <a:pt x="35226" y="225670"/>
                  </a:moveTo>
                  <a:lnTo>
                    <a:pt x="32395" y="223310"/>
                  </a:lnTo>
                  <a:cubicBezTo>
                    <a:pt x="32395" y="223310"/>
                    <a:pt x="32395" y="223310"/>
                    <a:pt x="32395" y="223310"/>
                  </a:cubicBezTo>
                  <a:cubicBezTo>
                    <a:pt x="32395" y="223310"/>
                    <a:pt x="34045" y="223310"/>
                    <a:pt x="35698" y="225197"/>
                  </a:cubicBezTo>
                  <a:cubicBezTo>
                    <a:pt x="37349" y="227087"/>
                    <a:pt x="35698" y="226851"/>
                    <a:pt x="33573" y="225197"/>
                  </a:cubicBezTo>
                  <a:close/>
                  <a:moveTo>
                    <a:pt x="51271" y="232041"/>
                  </a:moveTo>
                  <a:cubicBezTo>
                    <a:pt x="48675" y="230391"/>
                    <a:pt x="51271" y="232041"/>
                    <a:pt x="49384" y="232041"/>
                  </a:cubicBezTo>
                  <a:cubicBezTo>
                    <a:pt x="47497" y="232041"/>
                    <a:pt x="46316" y="225197"/>
                    <a:pt x="48675" y="227323"/>
                  </a:cubicBezTo>
                  <a:close/>
                  <a:moveTo>
                    <a:pt x="52452" y="232041"/>
                  </a:moveTo>
                  <a:cubicBezTo>
                    <a:pt x="52452" y="232041"/>
                    <a:pt x="54575" y="233459"/>
                    <a:pt x="53869" y="232041"/>
                  </a:cubicBezTo>
                  <a:lnTo>
                    <a:pt x="51743" y="230391"/>
                  </a:lnTo>
                  <a:lnTo>
                    <a:pt x="53160" y="230391"/>
                  </a:lnTo>
                  <a:lnTo>
                    <a:pt x="54811" y="231805"/>
                  </a:lnTo>
                  <a:cubicBezTo>
                    <a:pt x="54811" y="231805"/>
                    <a:pt x="56228" y="233222"/>
                    <a:pt x="54811" y="231805"/>
                  </a:cubicBezTo>
                  <a:lnTo>
                    <a:pt x="54811" y="231805"/>
                  </a:lnTo>
                  <a:cubicBezTo>
                    <a:pt x="54811" y="231805"/>
                    <a:pt x="54811" y="231805"/>
                    <a:pt x="56464" y="233459"/>
                  </a:cubicBezTo>
                  <a:cubicBezTo>
                    <a:pt x="53633" y="232278"/>
                    <a:pt x="51271" y="230155"/>
                    <a:pt x="49856" y="227323"/>
                  </a:cubicBezTo>
                  <a:close/>
                  <a:moveTo>
                    <a:pt x="62833" y="236996"/>
                  </a:moveTo>
                  <a:cubicBezTo>
                    <a:pt x="62833" y="236996"/>
                    <a:pt x="62833" y="238413"/>
                    <a:pt x="62833" y="236996"/>
                  </a:cubicBezTo>
                  <a:cubicBezTo>
                    <a:pt x="62833" y="235582"/>
                    <a:pt x="58351" y="231805"/>
                    <a:pt x="60238" y="232278"/>
                  </a:cubicBezTo>
                  <a:close/>
                  <a:moveTo>
                    <a:pt x="35935" y="224491"/>
                  </a:moveTo>
                  <a:cubicBezTo>
                    <a:pt x="35935" y="224491"/>
                    <a:pt x="37821" y="224491"/>
                    <a:pt x="35935" y="224491"/>
                  </a:cubicBezTo>
                  <a:cubicBezTo>
                    <a:pt x="34045" y="224491"/>
                    <a:pt x="35935" y="224491"/>
                    <a:pt x="35935" y="225906"/>
                  </a:cubicBezTo>
                  <a:close/>
                  <a:moveTo>
                    <a:pt x="93983" y="250684"/>
                  </a:moveTo>
                  <a:lnTo>
                    <a:pt x="93983" y="250684"/>
                  </a:lnTo>
                  <a:cubicBezTo>
                    <a:pt x="92566" y="250684"/>
                    <a:pt x="92330" y="250684"/>
                    <a:pt x="93983" y="250684"/>
                  </a:cubicBezTo>
                  <a:lnTo>
                    <a:pt x="92802" y="250684"/>
                  </a:lnTo>
                  <a:cubicBezTo>
                    <a:pt x="92802" y="250684"/>
                    <a:pt x="90915" y="246199"/>
                    <a:pt x="91388" y="245963"/>
                  </a:cubicBezTo>
                  <a:close/>
                  <a:moveTo>
                    <a:pt x="39944" y="225433"/>
                  </a:moveTo>
                  <a:cubicBezTo>
                    <a:pt x="39944" y="225433"/>
                    <a:pt x="39944" y="225433"/>
                    <a:pt x="38294" y="225433"/>
                  </a:cubicBezTo>
                  <a:cubicBezTo>
                    <a:pt x="36640" y="225433"/>
                    <a:pt x="35935" y="219534"/>
                    <a:pt x="37349" y="220715"/>
                  </a:cubicBezTo>
                  <a:close/>
                  <a:moveTo>
                    <a:pt x="145424" y="272628"/>
                  </a:moveTo>
                  <a:cubicBezTo>
                    <a:pt x="145424" y="272628"/>
                    <a:pt x="145424" y="272628"/>
                    <a:pt x="145424" y="272628"/>
                  </a:cubicBezTo>
                  <a:cubicBezTo>
                    <a:pt x="145424" y="272628"/>
                    <a:pt x="141886" y="267674"/>
                    <a:pt x="142828" y="267910"/>
                  </a:cubicBezTo>
                  <a:close/>
                  <a:moveTo>
                    <a:pt x="29327" y="219534"/>
                  </a:moveTo>
                  <a:cubicBezTo>
                    <a:pt x="28618" y="219065"/>
                    <a:pt x="27910" y="218356"/>
                    <a:pt x="27204" y="217647"/>
                  </a:cubicBezTo>
                  <a:cubicBezTo>
                    <a:pt x="27204" y="217647"/>
                    <a:pt x="27204" y="217647"/>
                    <a:pt x="27204" y="217647"/>
                  </a:cubicBezTo>
                  <a:lnTo>
                    <a:pt x="30035" y="219770"/>
                  </a:lnTo>
                  <a:cubicBezTo>
                    <a:pt x="27910" y="217884"/>
                    <a:pt x="30035" y="218120"/>
                    <a:pt x="30035" y="217647"/>
                  </a:cubicBezTo>
                  <a:cubicBezTo>
                    <a:pt x="31214" y="218356"/>
                    <a:pt x="32631" y="218828"/>
                    <a:pt x="34045" y="219065"/>
                  </a:cubicBezTo>
                  <a:cubicBezTo>
                    <a:pt x="35462" y="220479"/>
                    <a:pt x="34045" y="219065"/>
                    <a:pt x="34045" y="219065"/>
                  </a:cubicBezTo>
                  <a:lnTo>
                    <a:pt x="35698" y="219065"/>
                  </a:lnTo>
                  <a:cubicBezTo>
                    <a:pt x="35698" y="219065"/>
                    <a:pt x="35698" y="219065"/>
                    <a:pt x="33809" y="219065"/>
                  </a:cubicBezTo>
                  <a:cubicBezTo>
                    <a:pt x="31922" y="219065"/>
                    <a:pt x="33809" y="221188"/>
                    <a:pt x="30505" y="219065"/>
                  </a:cubicBezTo>
                  <a:cubicBezTo>
                    <a:pt x="27437" y="214816"/>
                    <a:pt x="26023" y="214816"/>
                    <a:pt x="26731" y="214816"/>
                  </a:cubicBezTo>
                  <a:close/>
                  <a:moveTo>
                    <a:pt x="48203" y="228265"/>
                  </a:moveTo>
                  <a:cubicBezTo>
                    <a:pt x="49620" y="229682"/>
                    <a:pt x="50565" y="230391"/>
                    <a:pt x="48203" y="230155"/>
                  </a:cubicBezTo>
                  <a:cubicBezTo>
                    <a:pt x="45844" y="229918"/>
                    <a:pt x="44902" y="223783"/>
                    <a:pt x="45608" y="223547"/>
                  </a:cubicBezTo>
                  <a:close/>
                  <a:moveTo>
                    <a:pt x="34045" y="221896"/>
                  </a:moveTo>
                  <a:cubicBezTo>
                    <a:pt x="34045" y="221896"/>
                    <a:pt x="34045" y="221896"/>
                    <a:pt x="35462" y="221896"/>
                  </a:cubicBezTo>
                  <a:cubicBezTo>
                    <a:pt x="36877" y="221896"/>
                    <a:pt x="32867" y="218356"/>
                    <a:pt x="31450" y="217175"/>
                  </a:cubicBezTo>
                  <a:close/>
                  <a:moveTo>
                    <a:pt x="94928" y="249976"/>
                  </a:moveTo>
                  <a:cubicBezTo>
                    <a:pt x="94928" y="249976"/>
                    <a:pt x="94928" y="249976"/>
                    <a:pt x="94928" y="249976"/>
                  </a:cubicBezTo>
                  <a:lnTo>
                    <a:pt x="96815" y="249976"/>
                  </a:lnTo>
                  <a:cubicBezTo>
                    <a:pt x="96815" y="248561"/>
                    <a:pt x="96815" y="249976"/>
                    <a:pt x="96815" y="248089"/>
                  </a:cubicBezTo>
                  <a:cubicBezTo>
                    <a:pt x="96815" y="246199"/>
                    <a:pt x="98229" y="248089"/>
                    <a:pt x="98701" y="249739"/>
                  </a:cubicBezTo>
                  <a:cubicBezTo>
                    <a:pt x="99174" y="251393"/>
                    <a:pt x="98701" y="249739"/>
                    <a:pt x="98701" y="249739"/>
                  </a:cubicBezTo>
                  <a:cubicBezTo>
                    <a:pt x="99882" y="250448"/>
                    <a:pt x="101063" y="251157"/>
                    <a:pt x="102005" y="252098"/>
                  </a:cubicBezTo>
                  <a:cubicBezTo>
                    <a:pt x="101297" y="252335"/>
                    <a:pt x="100355" y="252335"/>
                    <a:pt x="99646" y="252098"/>
                  </a:cubicBezTo>
                  <a:cubicBezTo>
                    <a:pt x="99646" y="252098"/>
                    <a:pt x="99646" y="252098"/>
                    <a:pt x="99646" y="250448"/>
                  </a:cubicBezTo>
                  <a:cubicBezTo>
                    <a:pt x="99646" y="248795"/>
                    <a:pt x="93747" y="246199"/>
                    <a:pt x="92330" y="245257"/>
                  </a:cubicBezTo>
                  <a:close/>
                  <a:moveTo>
                    <a:pt x="96579" y="249976"/>
                  </a:moveTo>
                  <a:cubicBezTo>
                    <a:pt x="96579" y="249976"/>
                    <a:pt x="96579" y="249976"/>
                    <a:pt x="96579" y="249976"/>
                  </a:cubicBezTo>
                  <a:cubicBezTo>
                    <a:pt x="96579" y="249976"/>
                    <a:pt x="93511" y="246199"/>
                    <a:pt x="93983" y="246199"/>
                  </a:cubicBezTo>
                  <a:close/>
                  <a:moveTo>
                    <a:pt x="38294" y="221424"/>
                  </a:moveTo>
                  <a:cubicBezTo>
                    <a:pt x="38294" y="221424"/>
                    <a:pt x="38294" y="222602"/>
                    <a:pt x="40417" y="222838"/>
                  </a:cubicBezTo>
                  <a:cubicBezTo>
                    <a:pt x="42540" y="223074"/>
                    <a:pt x="40417" y="222838"/>
                    <a:pt x="40417" y="222838"/>
                  </a:cubicBezTo>
                  <a:cubicBezTo>
                    <a:pt x="40417" y="222838"/>
                    <a:pt x="34754" y="217884"/>
                    <a:pt x="34754" y="217647"/>
                  </a:cubicBezTo>
                  <a:close/>
                  <a:moveTo>
                    <a:pt x="157695" y="275226"/>
                  </a:moveTo>
                  <a:cubicBezTo>
                    <a:pt x="157695" y="275226"/>
                    <a:pt x="158876" y="276641"/>
                    <a:pt x="157695" y="275226"/>
                  </a:cubicBezTo>
                  <a:cubicBezTo>
                    <a:pt x="156517" y="273809"/>
                    <a:pt x="154627" y="271214"/>
                    <a:pt x="155099" y="271450"/>
                  </a:cubicBezTo>
                  <a:close/>
                  <a:moveTo>
                    <a:pt x="35226" y="219770"/>
                  </a:moveTo>
                  <a:lnTo>
                    <a:pt x="37113" y="219770"/>
                  </a:lnTo>
                  <a:cubicBezTo>
                    <a:pt x="37113" y="219770"/>
                    <a:pt x="37113" y="219770"/>
                    <a:pt x="37113" y="219770"/>
                  </a:cubicBezTo>
                  <a:close/>
                  <a:moveTo>
                    <a:pt x="65901" y="233222"/>
                  </a:moveTo>
                  <a:lnTo>
                    <a:pt x="67790" y="234400"/>
                  </a:lnTo>
                  <a:cubicBezTo>
                    <a:pt x="67790" y="234400"/>
                    <a:pt x="67790" y="235818"/>
                    <a:pt x="67790" y="234400"/>
                  </a:cubicBezTo>
                  <a:cubicBezTo>
                    <a:pt x="67790" y="232986"/>
                    <a:pt x="64723" y="230863"/>
                    <a:pt x="63305" y="229446"/>
                  </a:cubicBezTo>
                  <a:close/>
                  <a:moveTo>
                    <a:pt x="39472" y="221188"/>
                  </a:moveTo>
                  <a:cubicBezTo>
                    <a:pt x="40889" y="221188"/>
                    <a:pt x="39472" y="221188"/>
                    <a:pt x="41125" y="221188"/>
                  </a:cubicBezTo>
                  <a:cubicBezTo>
                    <a:pt x="42776" y="221188"/>
                    <a:pt x="42540" y="223310"/>
                    <a:pt x="41125" y="222602"/>
                  </a:cubicBezTo>
                  <a:cubicBezTo>
                    <a:pt x="39708" y="221896"/>
                    <a:pt x="37113" y="217647"/>
                    <a:pt x="36877" y="217411"/>
                  </a:cubicBezTo>
                  <a:close/>
                  <a:moveTo>
                    <a:pt x="48203" y="225197"/>
                  </a:moveTo>
                  <a:lnTo>
                    <a:pt x="48203" y="225197"/>
                  </a:lnTo>
                  <a:cubicBezTo>
                    <a:pt x="49148" y="225670"/>
                    <a:pt x="50093" y="226142"/>
                    <a:pt x="50801" y="226851"/>
                  </a:cubicBezTo>
                  <a:cubicBezTo>
                    <a:pt x="45608" y="220951"/>
                    <a:pt x="47025" y="222366"/>
                    <a:pt x="45608" y="221424"/>
                  </a:cubicBezTo>
                  <a:close/>
                  <a:moveTo>
                    <a:pt x="35462" y="218828"/>
                  </a:moveTo>
                  <a:cubicBezTo>
                    <a:pt x="35462" y="218828"/>
                    <a:pt x="33336" y="218828"/>
                    <a:pt x="32631" y="216939"/>
                  </a:cubicBezTo>
                  <a:cubicBezTo>
                    <a:pt x="31922" y="215052"/>
                    <a:pt x="34045" y="216939"/>
                    <a:pt x="35226" y="218356"/>
                  </a:cubicBezTo>
                  <a:lnTo>
                    <a:pt x="36640" y="219770"/>
                  </a:lnTo>
                  <a:cubicBezTo>
                    <a:pt x="36640" y="219770"/>
                    <a:pt x="36640" y="219770"/>
                    <a:pt x="34754" y="219770"/>
                  </a:cubicBezTo>
                  <a:close/>
                  <a:moveTo>
                    <a:pt x="98938" y="247853"/>
                  </a:moveTo>
                  <a:cubicBezTo>
                    <a:pt x="98938" y="247853"/>
                    <a:pt x="100119" y="247853"/>
                    <a:pt x="98938" y="247853"/>
                  </a:cubicBezTo>
                  <a:cubicBezTo>
                    <a:pt x="97760" y="247853"/>
                    <a:pt x="94456" y="242895"/>
                    <a:pt x="96342" y="244076"/>
                  </a:cubicBezTo>
                  <a:close/>
                  <a:moveTo>
                    <a:pt x="51743" y="224255"/>
                  </a:moveTo>
                  <a:cubicBezTo>
                    <a:pt x="51743" y="224255"/>
                    <a:pt x="51743" y="224255"/>
                    <a:pt x="51743" y="224255"/>
                  </a:cubicBezTo>
                  <a:cubicBezTo>
                    <a:pt x="51743" y="224255"/>
                    <a:pt x="47733" y="220715"/>
                    <a:pt x="48203" y="220715"/>
                  </a:cubicBezTo>
                  <a:close/>
                  <a:moveTo>
                    <a:pt x="163358" y="273100"/>
                  </a:moveTo>
                  <a:cubicBezTo>
                    <a:pt x="163358" y="273100"/>
                    <a:pt x="163358" y="274518"/>
                    <a:pt x="163358" y="273100"/>
                  </a:cubicBezTo>
                  <a:cubicBezTo>
                    <a:pt x="163358" y="271686"/>
                    <a:pt x="157931" y="268855"/>
                    <a:pt x="159821" y="269560"/>
                  </a:cubicBezTo>
                  <a:close/>
                  <a:moveTo>
                    <a:pt x="60474" y="227559"/>
                  </a:moveTo>
                  <a:cubicBezTo>
                    <a:pt x="60474" y="227559"/>
                    <a:pt x="60474" y="227559"/>
                    <a:pt x="58587" y="227559"/>
                  </a:cubicBezTo>
                  <a:cubicBezTo>
                    <a:pt x="56700" y="227559"/>
                    <a:pt x="55756" y="223074"/>
                    <a:pt x="56934" y="224019"/>
                  </a:cubicBezTo>
                  <a:close/>
                  <a:moveTo>
                    <a:pt x="101297" y="246435"/>
                  </a:moveTo>
                  <a:cubicBezTo>
                    <a:pt x="101297" y="246435"/>
                    <a:pt x="101297" y="246435"/>
                    <a:pt x="102950" y="246435"/>
                  </a:cubicBezTo>
                  <a:cubicBezTo>
                    <a:pt x="104601" y="246435"/>
                    <a:pt x="100119" y="244785"/>
                    <a:pt x="97760" y="242895"/>
                  </a:cubicBezTo>
                  <a:close/>
                  <a:moveTo>
                    <a:pt x="30505" y="210334"/>
                  </a:moveTo>
                  <a:cubicBezTo>
                    <a:pt x="30505" y="210334"/>
                    <a:pt x="30505" y="210334"/>
                    <a:pt x="31922" y="210334"/>
                  </a:cubicBezTo>
                  <a:cubicBezTo>
                    <a:pt x="33336" y="210334"/>
                    <a:pt x="31922" y="210334"/>
                    <a:pt x="31922" y="210334"/>
                  </a:cubicBezTo>
                  <a:cubicBezTo>
                    <a:pt x="31922" y="210334"/>
                    <a:pt x="33336" y="210334"/>
                    <a:pt x="34517" y="210334"/>
                  </a:cubicBezTo>
                  <a:cubicBezTo>
                    <a:pt x="35698" y="210334"/>
                    <a:pt x="37585" y="211984"/>
                    <a:pt x="36640" y="211984"/>
                  </a:cubicBezTo>
                  <a:cubicBezTo>
                    <a:pt x="35698" y="211984"/>
                    <a:pt x="36640" y="211984"/>
                    <a:pt x="34754" y="211984"/>
                  </a:cubicBezTo>
                  <a:cubicBezTo>
                    <a:pt x="32867" y="211984"/>
                    <a:pt x="34754" y="211984"/>
                    <a:pt x="34754" y="211984"/>
                  </a:cubicBezTo>
                  <a:cubicBezTo>
                    <a:pt x="34754" y="211984"/>
                    <a:pt x="32395" y="211984"/>
                    <a:pt x="32158" y="211984"/>
                  </a:cubicBezTo>
                  <a:cubicBezTo>
                    <a:pt x="31922" y="211984"/>
                    <a:pt x="32158" y="211984"/>
                    <a:pt x="33809" y="211984"/>
                  </a:cubicBezTo>
                  <a:cubicBezTo>
                    <a:pt x="31686" y="210803"/>
                    <a:pt x="29563" y="209389"/>
                    <a:pt x="27910" y="207499"/>
                  </a:cubicBezTo>
                  <a:lnTo>
                    <a:pt x="29563" y="207499"/>
                  </a:lnTo>
                  <a:cubicBezTo>
                    <a:pt x="29563" y="207499"/>
                    <a:pt x="29563" y="207499"/>
                    <a:pt x="29563" y="207499"/>
                  </a:cubicBezTo>
                  <a:lnTo>
                    <a:pt x="27673" y="207499"/>
                  </a:lnTo>
                  <a:cubicBezTo>
                    <a:pt x="27673" y="207499"/>
                    <a:pt x="27673" y="207499"/>
                    <a:pt x="26259" y="206085"/>
                  </a:cubicBezTo>
                  <a:cubicBezTo>
                    <a:pt x="24842" y="204668"/>
                    <a:pt x="26259" y="206085"/>
                    <a:pt x="27673" y="206085"/>
                  </a:cubicBezTo>
                  <a:cubicBezTo>
                    <a:pt x="29091" y="206085"/>
                    <a:pt x="27673" y="206085"/>
                    <a:pt x="27673" y="206085"/>
                  </a:cubicBezTo>
                  <a:close/>
                  <a:moveTo>
                    <a:pt x="43721" y="217175"/>
                  </a:moveTo>
                  <a:cubicBezTo>
                    <a:pt x="43721" y="217175"/>
                    <a:pt x="43721" y="217175"/>
                    <a:pt x="43721" y="215761"/>
                  </a:cubicBezTo>
                  <a:cubicBezTo>
                    <a:pt x="43721" y="214343"/>
                    <a:pt x="43721" y="215761"/>
                    <a:pt x="45844" y="215761"/>
                  </a:cubicBezTo>
                  <a:cubicBezTo>
                    <a:pt x="47970" y="215761"/>
                    <a:pt x="45844" y="215761"/>
                    <a:pt x="48203" y="215761"/>
                  </a:cubicBezTo>
                  <a:cubicBezTo>
                    <a:pt x="50565" y="215761"/>
                    <a:pt x="46789" y="215761"/>
                    <a:pt x="47025" y="215761"/>
                  </a:cubicBezTo>
                  <a:cubicBezTo>
                    <a:pt x="47261" y="215761"/>
                    <a:pt x="52452" y="220243"/>
                    <a:pt x="50801" y="220006"/>
                  </a:cubicBezTo>
                  <a:cubicBezTo>
                    <a:pt x="47970" y="217175"/>
                    <a:pt x="44193" y="215288"/>
                    <a:pt x="40181" y="214816"/>
                  </a:cubicBezTo>
                  <a:close/>
                  <a:moveTo>
                    <a:pt x="163594" y="269327"/>
                  </a:moveTo>
                  <a:cubicBezTo>
                    <a:pt x="163594" y="269327"/>
                    <a:pt x="163594" y="270741"/>
                    <a:pt x="165956" y="271214"/>
                  </a:cubicBezTo>
                  <a:cubicBezTo>
                    <a:pt x="168315" y="271686"/>
                    <a:pt x="164066" y="269560"/>
                    <a:pt x="163122" y="268618"/>
                  </a:cubicBezTo>
                  <a:lnTo>
                    <a:pt x="164539" y="268618"/>
                  </a:lnTo>
                  <a:cubicBezTo>
                    <a:pt x="166898" y="270505"/>
                    <a:pt x="167134" y="271214"/>
                    <a:pt x="169257" y="272864"/>
                  </a:cubicBezTo>
                  <a:cubicBezTo>
                    <a:pt x="167843" y="272628"/>
                    <a:pt x="166189" y="272628"/>
                    <a:pt x="164775" y="272864"/>
                  </a:cubicBezTo>
                  <a:cubicBezTo>
                    <a:pt x="164775" y="272864"/>
                    <a:pt x="159348" y="266259"/>
                    <a:pt x="160057" y="265787"/>
                  </a:cubicBezTo>
                  <a:close/>
                  <a:moveTo>
                    <a:pt x="102950" y="245730"/>
                  </a:moveTo>
                  <a:cubicBezTo>
                    <a:pt x="102950" y="245730"/>
                    <a:pt x="104365" y="247144"/>
                    <a:pt x="102950" y="245730"/>
                  </a:cubicBezTo>
                  <a:cubicBezTo>
                    <a:pt x="101769" y="246672"/>
                    <a:pt x="100119" y="246435"/>
                    <a:pt x="98938" y="245493"/>
                  </a:cubicBezTo>
                  <a:cubicBezTo>
                    <a:pt x="97996" y="244312"/>
                    <a:pt x="98229" y="242426"/>
                    <a:pt x="99410" y="241481"/>
                  </a:cubicBezTo>
                  <a:close/>
                  <a:moveTo>
                    <a:pt x="25314" y="209625"/>
                  </a:moveTo>
                  <a:lnTo>
                    <a:pt x="27437" y="211039"/>
                  </a:lnTo>
                  <a:cubicBezTo>
                    <a:pt x="27437" y="211039"/>
                    <a:pt x="21068" y="205140"/>
                    <a:pt x="21774" y="205376"/>
                  </a:cubicBezTo>
                  <a:close/>
                  <a:moveTo>
                    <a:pt x="48911" y="220006"/>
                  </a:moveTo>
                  <a:lnTo>
                    <a:pt x="51034" y="222366"/>
                  </a:lnTo>
                  <a:lnTo>
                    <a:pt x="51034" y="222366"/>
                  </a:lnTo>
                  <a:cubicBezTo>
                    <a:pt x="45371" y="216703"/>
                    <a:pt x="44429" y="214816"/>
                    <a:pt x="45608" y="214816"/>
                  </a:cubicBezTo>
                  <a:close/>
                  <a:moveTo>
                    <a:pt x="103895" y="245730"/>
                  </a:moveTo>
                  <a:cubicBezTo>
                    <a:pt x="103895" y="245730"/>
                    <a:pt x="103895" y="245730"/>
                    <a:pt x="105782" y="245730"/>
                  </a:cubicBezTo>
                  <a:cubicBezTo>
                    <a:pt x="107669" y="245730"/>
                    <a:pt x="105782" y="245730"/>
                    <a:pt x="105782" y="245730"/>
                  </a:cubicBezTo>
                  <a:close/>
                  <a:moveTo>
                    <a:pt x="72273" y="230391"/>
                  </a:moveTo>
                  <a:cubicBezTo>
                    <a:pt x="74162" y="230391"/>
                    <a:pt x="74398" y="232514"/>
                    <a:pt x="72273" y="232041"/>
                  </a:cubicBezTo>
                  <a:cubicBezTo>
                    <a:pt x="70150" y="231569"/>
                    <a:pt x="69913" y="227323"/>
                    <a:pt x="68969" y="226142"/>
                  </a:cubicBezTo>
                  <a:close/>
                  <a:moveTo>
                    <a:pt x="33336" y="212693"/>
                  </a:moveTo>
                  <a:cubicBezTo>
                    <a:pt x="33336" y="212693"/>
                    <a:pt x="35226" y="212693"/>
                    <a:pt x="35935" y="214107"/>
                  </a:cubicBezTo>
                  <a:cubicBezTo>
                    <a:pt x="32867" y="214343"/>
                    <a:pt x="30272" y="211748"/>
                    <a:pt x="30035" y="208680"/>
                  </a:cubicBezTo>
                  <a:cubicBezTo>
                    <a:pt x="30035" y="208680"/>
                    <a:pt x="30035" y="208444"/>
                    <a:pt x="30035" y="208444"/>
                  </a:cubicBezTo>
                  <a:close/>
                  <a:moveTo>
                    <a:pt x="102242" y="243840"/>
                  </a:moveTo>
                  <a:cubicBezTo>
                    <a:pt x="102242" y="243840"/>
                    <a:pt x="102242" y="243840"/>
                    <a:pt x="102242" y="243840"/>
                  </a:cubicBezTo>
                  <a:cubicBezTo>
                    <a:pt x="102242" y="243840"/>
                    <a:pt x="102242" y="243840"/>
                    <a:pt x="102242" y="243840"/>
                  </a:cubicBezTo>
                  <a:cubicBezTo>
                    <a:pt x="102242" y="243840"/>
                    <a:pt x="102242" y="245257"/>
                    <a:pt x="102242" y="243840"/>
                  </a:cubicBezTo>
                  <a:cubicBezTo>
                    <a:pt x="102242" y="242426"/>
                    <a:pt x="98465" y="239594"/>
                    <a:pt x="98938" y="239594"/>
                  </a:cubicBezTo>
                  <a:close/>
                  <a:moveTo>
                    <a:pt x="95634" y="239594"/>
                  </a:moveTo>
                  <a:cubicBezTo>
                    <a:pt x="94219" y="239594"/>
                    <a:pt x="95634" y="240772"/>
                    <a:pt x="95634" y="239594"/>
                  </a:cubicBezTo>
                  <a:cubicBezTo>
                    <a:pt x="95634" y="238413"/>
                    <a:pt x="90679" y="234164"/>
                    <a:pt x="92330" y="235345"/>
                  </a:cubicBezTo>
                  <a:close/>
                  <a:moveTo>
                    <a:pt x="11156" y="199477"/>
                  </a:moveTo>
                  <a:cubicBezTo>
                    <a:pt x="12337" y="199477"/>
                    <a:pt x="11156" y="199477"/>
                    <a:pt x="11156" y="199477"/>
                  </a:cubicBezTo>
                  <a:cubicBezTo>
                    <a:pt x="12101" y="199713"/>
                    <a:pt x="12807" y="200422"/>
                    <a:pt x="13516" y="201130"/>
                  </a:cubicBezTo>
                  <a:cubicBezTo>
                    <a:pt x="13516" y="201130"/>
                    <a:pt x="13516" y="201130"/>
                    <a:pt x="13516" y="201130"/>
                  </a:cubicBezTo>
                  <a:close/>
                  <a:moveTo>
                    <a:pt x="169966" y="266729"/>
                  </a:moveTo>
                  <a:cubicBezTo>
                    <a:pt x="171147" y="266729"/>
                    <a:pt x="169966" y="266729"/>
                    <a:pt x="169966" y="266729"/>
                  </a:cubicBezTo>
                  <a:cubicBezTo>
                    <a:pt x="169966" y="266729"/>
                    <a:pt x="165247" y="262010"/>
                    <a:pt x="166662" y="262010"/>
                  </a:cubicBezTo>
                  <a:close/>
                  <a:moveTo>
                    <a:pt x="76758" y="227323"/>
                  </a:moveTo>
                  <a:cubicBezTo>
                    <a:pt x="76758" y="227323"/>
                    <a:pt x="76758" y="227323"/>
                    <a:pt x="76758" y="227323"/>
                  </a:cubicBezTo>
                  <a:cubicBezTo>
                    <a:pt x="76758" y="227323"/>
                    <a:pt x="72273" y="222602"/>
                    <a:pt x="73454" y="223074"/>
                  </a:cubicBezTo>
                  <a:close/>
                  <a:moveTo>
                    <a:pt x="111917" y="242662"/>
                  </a:moveTo>
                  <a:cubicBezTo>
                    <a:pt x="113332" y="242662"/>
                    <a:pt x="114749" y="244785"/>
                    <a:pt x="111917" y="242662"/>
                  </a:cubicBezTo>
                  <a:cubicBezTo>
                    <a:pt x="109086" y="240536"/>
                    <a:pt x="108377" y="238413"/>
                    <a:pt x="108613" y="238413"/>
                  </a:cubicBezTo>
                  <a:close/>
                  <a:moveTo>
                    <a:pt x="79589" y="227559"/>
                  </a:moveTo>
                  <a:cubicBezTo>
                    <a:pt x="79589" y="227559"/>
                    <a:pt x="79589" y="226142"/>
                    <a:pt x="81476" y="227559"/>
                  </a:cubicBezTo>
                  <a:cubicBezTo>
                    <a:pt x="79353" y="227559"/>
                    <a:pt x="81476" y="227559"/>
                    <a:pt x="81476" y="227559"/>
                  </a:cubicBezTo>
                  <a:close/>
                  <a:moveTo>
                    <a:pt x="175393" y="264370"/>
                  </a:moveTo>
                  <a:cubicBezTo>
                    <a:pt x="175393" y="264370"/>
                    <a:pt x="175393" y="264370"/>
                    <a:pt x="173978" y="264370"/>
                  </a:cubicBezTo>
                  <a:cubicBezTo>
                    <a:pt x="172561" y="264370"/>
                    <a:pt x="169966" y="258943"/>
                    <a:pt x="172089" y="260124"/>
                  </a:cubicBezTo>
                  <a:close/>
                  <a:moveTo>
                    <a:pt x="22246" y="199241"/>
                  </a:moveTo>
                  <a:cubicBezTo>
                    <a:pt x="21304" y="199241"/>
                    <a:pt x="20360" y="198768"/>
                    <a:pt x="19651" y="198063"/>
                  </a:cubicBezTo>
                  <a:cubicBezTo>
                    <a:pt x="19651" y="198063"/>
                    <a:pt x="17764" y="194050"/>
                    <a:pt x="18942" y="194995"/>
                  </a:cubicBezTo>
                  <a:close/>
                  <a:moveTo>
                    <a:pt x="45844" y="208208"/>
                  </a:moveTo>
                  <a:cubicBezTo>
                    <a:pt x="47733" y="208208"/>
                    <a:pt x="47261" y="208208"/>
                    <a:pt x="48439" y="208208"/>
                  </a:cubicBezTo>
                  <a:cubicBezTo>
                    <a:pt x="49620" y="208208"/>
                    <a:pt x="48439" y="208208"/>
                    <a:pt x="48439" y="209861"/>
                  </a:cubicBezTo>
                  <a:cubicBezTo>
                    <a:pt x="48439" y="211512"/>
                    <a:pt x="48439" y="209861"/>
                    <a:pt x="46552" y="209861"/>
                  </a:cubicBezTo>
                  <a:cubicBezTo>
                    <a:pt x="47025" y="207030"/>
                    <a:pt x="45135" y="204668"/>
                    <a:pt x="42540" y="203962"/>
                  </a:cubicBezTo>
                  <a:close/>
                  <a:moveTo>
                    <a:pt x="102005" y="231805"/>
                  </a:moveTo>
                  <a:cubicBezTo>
                    <a:pt x="103186" y="232041"/>
                    <a:pt x="104365" y="232750"/>
                    <a:pt x="105073" y="233695"/>
                  </a:cubicBezTo>
                  <a:cubicBezTo>
                    <a:pt x="105073" y="233695"/>
                    <a:pt x="102714" y="232514"/>
                    <a:pt x="102950" y="233695"/>
                  </a:cubicBezTo>
                  <a:cubicBezTo>
                    <a:pt x="103186" y="234873"/>
                    <a:pt x="99646" y="229446"/>
                    <a:pt x="98701" y="228501"/>
                  </a:cubicBezTo>
                  <a:close/>
                  <a:moveTo>
                    <a:pt x="29091" y="196645"/>
                  </a:moveTo>
                  <a:cubicBezTo>
                    <a:pt x="29091" y="196645"/>
                    <a:pt x="30741" y="198535"/>
                    <a:pt x="29091" y="198299"/>
                  </a:cubicBezTo>
                  <a:cubicBezTo>
                    <a:pt x="27437" y="198063"/>
                    <a:pt x="24372" y="192636"/>
                    <a:pt x="25787" y="193341"/>
                  </a:cubicBezTo>
                  <a:close/>
                  <a:moveTo>
                    <a:pt x="65195" y="213635"/>
                  </a:moveTo>
                  <a:cubicBezTo>
                    <a:pt x="65195" y="213635"/>
                    <a:pt x="65195" y="213635"/>
                    <a:pt x="65195" y="213635"/>
                  </a:cubicBezTo>
                  <a:cubicBezTo>
                    <a:pt x="65195" y="213635"/>
                    <a:pt x="60946" y="209861"/>
                    <a:pt x="61891" y="210334"/>
                  </a:cubicBezTo>
                  <a:close/>
                  <a:moveTo>
                    <a:pt x="50565" y="206321"/>
                  </a:moveTo>
                  <a:cubicBezTo>
                    <a:pt x="50565" y="206321"/>
                    <a:pt x="50565" y="207972"/>
                    <a:pt x="50565" y="206321"/>
                  </a:cubicBezTo>
                  <a:cubicBezTo>
                    <a:pt x="50565" y="204668"/>
                    <a:pt x="47025" y="203253"/>
                    <a:pt x="47261" y="203017"/>
                  </a:cubicBezTo>
                  <a:close/>
                  <a:moveTo>
                    <a:pt x="58351" y="209153"/>
                  </a:moveTo>
                  <a:cubicBezTo>
                    <a:pt x="60002" y="209153"/>
                    <a:pt x="58351" y="209153"/>
                    <a:pt x="58351" y="209153"/>
                  </a:cubicBezTo>
                  <a:cubicBezTo>
                    <a:pt x="58351" y="209153"/>
                    <a:pt x="58351" y="210567"/>
                    <a:pt x="58351" y="211039"/>
                  </a:cubicBezTo>
                  <a:cubicBezTo>
                    <a:pt x="58351" y="211512"/>
                    <a:pt x="58351" y="211039"/>
                    <a:pt x="58351" y="211039"/>
                  </a:cubicBezTo>
                  <a:close/>
                  <a:moveTo>
                    <a:pt x="88084" y="221188"/>
                  </a:moveTo>
                  <a:cubicBezTo>
                    <a:pt x="89265" y="221188"/>
                    <a:pt x="88084" y="222602"/>
                    <a:pt x="88084" y="222602"/>
                  </a:cubicBezTo>
                  <a:cubicBezTo>
                    <a:pt x="88084" y="222602"/>
                    <a:pt x="84307" y="217884"/>
                    <a:pt x="84780" y="217884"/>
                  </a:cubicBezTo>
                  <a:close/>
                  <a:moveTo>
                    <a:pt x="27437" y="193341"/>
                  </a:moveTo>
                  <a:cubicBezTo>
                    <a:pt x="27437" y="193341"/>
                    <a:pt x="27437" y="193341"/>
                    <a:pt x="27437" y="193341"/>
                  </a:cubicBezTo>
                  <a:cubicBezTo>
                    <a:pt x="26259" y="192636"/>
                    <a:pt x="25078" y="191927"/>
                    <a:pt x="24136" y="190982"/>
                  </a:cubicBezTo>
                  <a:close/>
                  <a:moveTo>
                    <a:pt x="27437" y="194995"/>
                  </a:moveTo>
                  <a:cubicBezTo>
                    <a:pt x="25550" y="194995"/>
                    <a:pt x="27437" y="194995"/>
                    <a:pt x="24842" y="194995"/>
                  </a:cubicBezTo>
                  <a:cubicBezTo>
                    <a:pt x="22246" y="194995"/>
                    <a:pt x="21538" y="191455"/>
                    <a:pt x="24842" y="193105"/>
                  </a:cubicBezTo>
                  <a:cubicBezTo>
                    <a:pt x="28146" y="194759"/>
                    <a:pt x="23191" y="191218"/>
                    <a:pt x="24606" y="191218"/>
                  </a:cubicBezTo>
                  <a:close/>
                  <a:moveTo>
                    <a:pt x="30035" y="194995"/>
                  </a:moveTo>
                  <a:cubicBezTo>
                    <a:pt x="28618" y="194995"/>
                    <a:pt x="30035" y="194995"/>
                    <a:pt x="28146" y="194995"/>
                  </a:cubicBezTo>
                  <a:cubicBezTo>
                    <a:pt x="26259" y="194995"/>
                    <a:pt x="28146" y="194995"/>
                    <a:pt x="29799" y="194995"/>
                  </a:cubicBezTo>
                  <a:lnTo>
                    <a:pt x="31686" y="194995"/>
                  </a:lnTo>
                  <a:cubicBezTo>
                    <a:pt x="31686" y="194995"/>
                    <a:pt x="31686" y="194995"/>
                    <a:pt x="31686" y="194995"/>
                  </a:cubicBezTo>
                  <a:cubicBezTo>
                    <a:pt x="31686" y="194995"/>
                    <a:pt x="28618" y="192869"/>
                    <a:pt x="27204" y="191218"/>
                  </a:cubicBezTo>
                  <a:close/>
                  <a:moveTo>
                    <a:pt x="53633" y="205140"/>
                  </a:moveTo>
                  <a:cubicBezTo>
                    <a:pt x="53633" y="205140"/>
                    <a:pt x="53633" y="205140"/>
                    <a:pt x="53633" y="205140"/>
                  </a:cubicBezTo>
                  <a:cubicBezTo>
                    <a:pt x="53633" y="205140"/>
                    <a:pt x="50093" y="201130"/>
                    <a:pt x="51034" y="202072"/>
                  </a:cubicBezTo>
                  <a:close/>
                  <a:moveTo>
                    <a:pt x="53633" y="205140"/>
                  </a:moveTo>
                  <a:cubicBezTo>
                    <a:pt x="53633" y="205140"/>
                    <a:pt x="51743" y="205140"/>
                    <a:pt x="51271" y="203490"/>
                  </a:cubicBezTo>
                  <a:cubicBezTo>
                    <a:pt x="50801" y="201836"/>
                    <a:pt x="51034" y="202781"/>
                    <a:pt x="50329" y="202545"/>
                  </a:cubicBezTo>
                  <a:close/>
                  <a:moveTo>
                    <a:pt x="61419" y="208444"/>
                  </a:moveTo>
                  <a:cubicBezTo>
                    <a:pt x="61419" y="208444"/>
                    <a:pt x="61419" y="208444"/>
                    <a:pt x="61419" y="207030"/>
                  </a:cubicBezTo>
                  <a:cubicBezTo>
                    <a:pt x="61419" y="205612"/>
                    <a:pt x="62833" y="207030"/>
                    <a:pt x="63305" y="207030"/>
                  </a:cubicBezTo>
                  <a:lnTo>
                    <a:pt x="64959" y="208916"/>
                  </a:lnTo>
                  <a:cubicBezTo>
                    <a:pt x="63542" y="208916"/>
                    <a:pt x="63069" y="207735"/>
                    <a:pt x="64959" y="208916"/>
                  </a:cubicBezTo>
                  <a:cubicBezTo>
                    <a:pt x="62600" y="210097"/>
                    <a:pt x="59768" y="209153"/>
                    <a:pt x="58587" y="206793"/>
                  </a:cubicBezTo>
                  <a:cubicBezTo>
                    <a:pt x="58587" y="206321"/>
                    <a:pt x="58351" y="206085"/>
                    <a:pt x="58351" y="205849"/>
                  </a:cubicBezTo>
                  <a:close/>
                  <a:moveTo>
                    <a:pt x="121121" y="232041"/>
                  </a:moveTo>
                  <a:cubicBezTo>
                    <a:pt x="122535" y="232041"/>
                    <a:pt x="121121" y="232041"/>
                    <a:pt x="123007" y="234164"/>
                  </a:cubicBezTo>
                  <a:lnTo>
                    <a:pt x="123007" y="234164"/>
                  </a:lnTo>
                  <a:cubicBezTo>
                    <a:pt x="123007" y="234164"/>
                    <a:pt x="123007" y="234164"/>
                    <a:pt x="123007" y="234164"/>
                  </a:cubicBezTo>
                  <a:cubicBezTo>
                    <a:pt x="123007" y="234164"/>
                    <a:pt x="116636" y="229682"/>
                    <a:pt x="117817" y="229918"/>
                  </a:cubicBezTo>
                  <a:close/>
                  <a:moveTo>
                    <a:pt x="178697" y="255639"/>
                  </a:moveTo>
                  <a:cubicBezTo>
                    <a:pt x="178697" y="255639"/>
                    <a:pt x="178697" y="255639"/>
                    <a:pt x="180114" y="255639"/>
                  </a:cubicBezTo>
                  <a:cubicBezTo>
                    <a:pt x="181528" y="255639"/>
                    <a:pt x="176338" y="253752"/>
                    <a:pt x="176338" y="252807"/>
                  </a:cubicBezTo>
                  <a:close/>
                  <a:moveTo>
                    <a:pt x="29327" y="193341"/>
                  </a:moveTo>
                  <a:lnTo>
                    <a:pt x="27673" y="193341"/>
                  </a:lnTo>
                  <a:cubicBezTo>
                    <a:pt x="22719" y="188859"/>
                    <a:pt x="25550" y="191218"/>
                    <a:pt x="26023" y="191218"/>
                  </a:cubicBezTo>
                  <a:close/>
                  <a:moveTo>
                    <a:pt x="108141" y="226378"/>
                  </a:moveTo>
                  <a:cubicBezTo>
                    <a:pt x="108141" y="226378"/>
                    <a:pt x="108141" y="227559"/>
                    <a:pt x="108141" y="226378"/>
                  </a:cubicBezTo>
                  <a:cubicBezTo>
                    <a:pt x="108141" y="225197"/>
                    <a:pt x="103659" y="223310"/>
                    <a:pt x="105546" y="223547"/>
                  </a:cubicBezTo>
                  <a:close/>
                  <a:moveTo>
                    <a:pt x="34045" y="192869"/>
                  </a:moveTo>
                  <a:cubicBezTo>
                    <a:pt x="34045" y="192869"/>
                    <a:pt x="34045" y="192869"/>
                    <a:pt x="34045" y="192869"/>
                  </a:cubicBezTo>
                  <a:cubicBezTo>
                    <a:pt x="34045" y="192869"/>
                    <a:pt x="31450" y="191455"/>
                    <a:pt x="34045" y="192869"/>
                  </a:cubicBezTo>
                  <a:cubicBezTo>
                    <a:pt x="36640" y="194286"/>
                    <a:pt x="34045" y="192869"/>
                    <a:pt x="36640" y="194286"/>
                  </a:cubicBezTo>
                  <a:cubicBezTo>
                    <a:pt x="39236" y="195701"/>
                    <a:pt x="36640" y="194286"/>
                    <a:pt x="34045" y="194286"/>
                  </a:cubicBezTo>
                  <a:cubicBezTo>
                    <a:pt x="31450" y="194286"/>
                    <a:pt x="28382" y="188623"/>
                    <a:pt x="30741" y="191218"/>
                  </a:cubicBezTo>
                  <a:close/>
                  <a:moveTo>
                    <a:pt x="93983" y="220006"/>
                  </a:moveTo>
                  <a:cubicBezTo>
                    <a:pt x="93983" y="220006"/>
                    <a:pt x="93983" y="218592"/>
                    <a:pt x="93983" y="220006"/>
                  </a:cubicBezTo>
                  <a:cubicBezTo>
                    <a:pt x="93983" y="221424"/>
                    <a:pt x="93983" y="220006"/>
                    <a:pt x="93983" y="221896"/>
                  </a:cubicBezTo>
                  <a:cubicBezTo>
                    <a:pt x="91860" y="221188"/>
                    <a:pt x="90679" y="219298"/>
                    <a:pt x="90679" y="217175"/>
                  </a:cubicBezTo>
                  <a:close/>
                  <a:moveTo>
                    <a:pt x="58823" y="204198"/>
                  </a:moveTo>
                  <a:cubicBezTo>
                    <a:pt x="58823" y="204198"/>
                    <a:pt x="58823" y="204198"/>
                    <a:pt x="60474" y="204198"/>
                  </a:cubicBezTo>
                  <a:cubicBezTo>
                    <a:pt x="62127" y="204198"/>
                    <a:pt x="56228" y="202072"/>
                    <a:pt x="55519" y="201367"/>
                  </a:cubicBezTo>
                  <a:close/>
                  <a:moveTo>
                    <a:pt x="35226" y="192399"/>
                  </a:moveTo>
                  <a:lnTo>
                    <a:pt x="35226" y="192399"/>
                  </a:lnTo>
                  <a:lnTo>
                    <a:pt x="33573" y="192399"/>
                  </a:lnTo>
                  <a:cubicBezTo>
                    <a:pt x="33573" y="192399"/>
                    <a:pt x="30977" y="189096"/>
                    <a:pt x="31922" y="189568"/>
                  </a:cubicBezTo>
                  <a:close/>
                  <a:moveTo>
                    <a:pt x="60710" y="203490"/>
                  </a:moveTo>
                  <a:cubicBezTo>
                    <a:pt x="60710" y="203490"/>
                    <a:pt x="62600" y="205376"/>
                    <a:pt x="60710" y="203490"/>
                  </a:cubicBezTo>
                  <a:cubicBezTo>
                    <a:pt x="58823" y="201600"/>
                    <a:pt x="56700" y="200422"/>
                    <a:pt x="58351" y="200658"/>
                  </a:cubicBezTo>
                  <a:close/>
                  <a:moveTo>
                    <a:pt x="68027" y="205849"/>
                  </a:moveTo>
                  <a:cubicBezTo>
                    <a:pt x="69441" y="205849"/>
                    <a:pt x="68027" y="205849"/>
                    <a:pt x="69441" y="207266"/>
                  </a:cubicBezTo>
                  <a:lnTo>
                    <a:pt x="67554" y="207266"/>
                  </a:lnTo>
                  <a:cubicBezTo>
                    <a:pt x="67554" y="207266"/>
                    <a:pt x="63305" y="202309"/>
                    <a:pt x="64723" y="203017"/>
                  </a:cubicBezTo>
                  <a:close/>
                  <a:moveTo>
                    <a:pt x="66137" y="205849"/>
                  </a:moveTo>
                  <a:cubicBezTo>
                    <a:pt x="67790" y="205849"/>
                    <a:pt x="66137" y="204434"/>
                    <a:pt x="67554" y="205849"/>
                  </a:cubicBezTo>
                  <a:cubicBezTo>
                    <a:pt x="68969" y="207266"/>
                    <a:pt x="64487" y="204904"/>
                    <a:pt x="62833" y="203726"/>
                  </a:cubicBezTo>
                  <a:close/>
                  <a:moveTo>
                    <a:pt x="40181" y="193814"/>
                  </a:moveTo>
                  <a:cubicBezTo>
                    <a:pt x="41834" y="193814"/>
                    <a:pt x="40181" y="193814"/>
                    <a:pt x="40181" y="193814"/>
                  </a:cubicBezTo>
                  <a:cubicBezTo>
                    <a:pt x="40181" y="193814"/>
                    <a:pt x="36404" y="191218"/>
                    <a:pt x="36877" y="191218"/>
                  </a:cubicBezTo>
                  <a:close/>
                  <a:moveTo>
                    <a:pt x="63778" y="203017"/>
                  </a:moveTo>
                  <a:cubicBezTo>
                    <a:pt x="63778" y="203017"/>
                    <a:pt x="63778" y="203017"/>
                    <a:pt x="63778" y="203017"/>
                  </a:cubicBezTo>
                  <a:cubicBezTo>
                    <a:pt x="63778" y="203017"/>
                    <a:pt x="58351" y="200186"/>
                    <a:pt x="59532" y="200894"/>
                  </a:cubicBezTo>
                  <a:close/>
                  <a:moveTo>
                    <a:pt x="61655" y="200422"/>
                  </a:moveTo>
                  <a:cubicBezTo>
                    <a:pt x="62600" y="201367"/>
                    <a:pt x="63542" y="202309"/>
                    <a:pt x="64723" y="203253"/>
                  </a:cubicBezTo>
                  <a:lnTo>
                    <a:pt x="62364" y="202072"/>
                  </a:lnTo>
                  <a:cubicBezTo>
                    <a:pt x="62364" y="202072"/>
                    <a:pt x="62364" y="202072"/>
                    <a:pt x="62364" y="200658"/>
                  </a:cubicBezTo>
                  <a:lnTo>
                    <a:pt x="62364" y="200658"/>
                  </a:lnTo>
                  <a:cubicBezTo>
                    <a:pt x="62364" y="200658"/>
                    <a:pt x="62364" y="200658"/>
                    <a:pt x="64959" y="200658"/>
                  </a:cubicBezTo>
                  <a:lnTo>
                    <a:pt x="66373" y="200658"/>
                  </a:lnTo>
                  <a:cubicBezTo>
                    <a:pt x="63542" y="200658"/>
                    <a:pt x="60710" y="199949"/>
                    <a:pt x="58351" y="198299"/>
                  </a:cubicBezTo>
                  <a:close/>
                  <a:moveTo>
                    <a:pt x="66373" y="202072"/>
                  </a:moveTo>
                  <a:cubicBezTo>
                    <a:pt x="66373" y="203490"/>
                    <a:pt x="66373" y="203726"/>
                    <a:pt x="66373" y="203726"/>
                  </a:cubicBezTo>
                  <a:cubicBezTo>
                    <a:pt x="66373" y="203726"/>
                    <a:pt x="60710" y="199713"/>
                    <a:pt x="62127" y="199949"/>
                  </a:cubicBezTo>
                  <a:close/>
                  <a:moveTo>
                    <a:pt x="30505" y="186736"/>
                  </a:moveTo>
                  <a:cubicBezTo>
                    <a:pt x="30505" y="186736"/>
                    <a:pt x="30505" y="186736"/>
                    <a:pt x="29091" y="186736"/>
                  </a:cubicBezTo>
                  <a:cubicBezTo>
                    <a:pt x="27673" y="186736"/>
                    <a:pt x="24372" y="183902"/>
                    <a:pt x="26259" y="184611"/>
                  </a:cubicBezTo>
                  <a:close/>
                  <a:moveTo>
                    <a:pt x="42304" y="192163"/>
                  </a:moveTo>
                  <a:cubicBezTo>
                    <a:pt x="42304" y="192163"/>
                    <a:pt x="44902" y="194050"/>
                    <a:pt x="43721" y="193578"/>
                  </a:cubicBezTo>
                  <a:cubicBezTo>
                    <a:pt x="42540" y="193105"/>
                    <a:pt x="37349" y="189568"/>
                    <a:pt x="38058" y="191218"/>
                  </a:cubicBezTo>
                  <a:close/>
                  <a:moveTo>
                    <a:pt x="34045" y="187206"/>
                  </a:moveTo>
                  <a:cubicBezTo>
                    <a:pt x="34045" y="187206"/>
                    <a:pt x="35462" y="187206"/>
                    <a:pt x="36404" y="188859"/>
                  </a:cubicBezTo>
                  <a:cubicBezTo>
                    <a:pt x="37349" y="190510"/>
                    <a:pt x="36404" y="188859"/>
                    <a:pt x="36404" y="188859"/>
                  </a:cubicBezTo>
                  <a:cubicBezTo>
                    <a:pt x="36404" y="188859"/>
                    <a:pt x="36404" y="188859"/>
                    <a:pt x="36404" y="188859"/>
                  </a:cubicBezTo>
                  <a:cubicBezTo>
                    <a:pt x="36404" y="188859"/>
                    <a:pt x="31922" y="186736"/>
                    <a:pt x="29799" y="185083"/>
                  </a:cubicBezTo>
                  <a:close/>
                  <a:moveTo>
                    <a:pt x="70858" y="204434"/>
                  </a:moveTo>
                  <a:cubicBezTo>
                    <a:pt x="69205" y="202545"/>
                    <a:pt x="72745" y="204434"/>
                    <a:pt x="74632" y="205849"/>
                  </a:cubicBezTo>
                  <a:cubicBezTo>
                    <a:pt x="72509" y="203490"/>
                    <a:pt x="69677" y="202309"/>
                    <a:pt x="66609" y="202309"/>
                  </a:cubicBezTo>
                  <a:close/>
                  <a:moveTo>
                    <a:pt x="66609" y="201367"/>
                  </a:moveTo>
                  <a:lnTo>
                    <a:pt x="68027" y="202781"/>
                  </a:lnTo>
                  <a:lnTo>
                    <a:pt x="66373" y="202781"/>
                  </a:lnTo>
                  <a:cubicBezTo>
                    <a:pt x="66373" y="202781"/>
                    <a:pt x="60238" y="198063"/>
                    <a:pt x="62364" y="199241"/>
                  </a:cubicBezTo>
                  <a:close/>
                  <a:moveTo>
                    <a:pt x="47733" y="192636"/>
                  </a:moveTo>
                  <a:cubicBezTo>
                    <a:pt x="48675" y="192869"/>
                    <a:pt x="49620" y="193578"/>
                    <a:pt x="50093" y="194286"/>
                  </a:cubicBezTo>
                  <a:lnTo>
                    <a:pt x="50093" y="194286"/>
                  </a:lnTo>
                  <a:close/>
                  <a:moveTo>
                    <a:pt x="39002" y="188151"/>
                  </a:moveTo>
                  <a:cubicBezTo>
                    <a:pt x="40417" y="188859"/>
                    <a:pt x="41598" y="189801"/>
                    <a:pt x="42776" y="190746"/>
                  </a:cubicBezTo>
                  <a:cubicBezTo>
                    <a:pt x="39472" y="190274"/>
                    <a:pt x="36640" y="188623"/>
                    <a:pt x="34754" y="186028"/>
                  </a:cubicBezTo>
                  <a:close/>
                  <a:moveTo>
                    <a:pt x="62600" y="199241"/>
                  </a:moveTo>
                  <a:cubicBezTo>
                    <a:pt x="61183" y="197826"/>
                    <a:pt x="62600" y="199241"/>
                    <a:pt x="64250" y="199241"/>
                  </a:cubicBezTo>
                  <a:cubicBezTo>
                    <a:pt x="65901" y="199241"/>
                    <a:pt x="59532" y="197590"/>
                    <a:pt x="58351" y="197118"/>
                  </a:cubicBezTo>
                  <a:close/>
                  <a:moveTo>
                    <a:pt x="39002" y="186970"/>
                  </a:moveTo>
                  <a:lnTo>
                    <a:pt x="39002" y="186970"/>
                  </a:lnTo>
                  <a:cubicBezTo>
                    <a:pt x="39002" y="186970"/>
                    <a:pt x="39002" y="186970"/>
                    <a:pt x="40181" y="188623"/>
                  </a:cubicBezTo>
                  <a:cubicBezTo>
                    <a:pt x="38058" y="187206"/>
                    <a:pt x="40181" y="188623"/>
                    <a:pt x="38058" y="188623"/>
                  </a:cubicBezTo>
                  <a:cubicBezTo>
                    <a:pt x="35935" y="188623"/>
                    <a:pt x="36640" y="186028"/>
                    <a:pt x="34754" y="184847"/>
                  </a:cubicBezTo>
                  <a:close/>
                  <a:moveTo>
                    <a:pt x="43957" y="186970"/>
                  </a:moveTo>
                  <a:cubicBezTo>
                    <a:pt x="41125" y="186970"/>
                    <a:pt x="43957" y="188387"/>
                    <a:pt x="41125" y="186970"/>
                  </a:cubicBezTo>
                  <a:cubicBezTo>
                    <a:pt x="38294" y="185555"/>
                    <a:pt x="36640" y="183196"/>
                    <a:pt x="40417" y="185792"/>
                  </a:cubicBezTo>
                  <a:close/>
                  <a:moveTo>
                    <a:pt x="43957" y="186970"/>
                  </a:moveTo>
                  <a:cubicBezTo>
                    <a:pt x="43957" y="186970"/>
                    <a:pt x="45371" y="186970"/>
                    <a:pt x="45844" y="188387"/>
                  </a:cubicBezTo>
                  <a:cubicBezTo>
                    <a:pt x="45371" y="188623"/>
                    <a:pt x="44902" y="188623"/>
                    <a:pt x="44429" y="188387"/>
                  </a:cubicBezTo>
                  <a:cubicBezTo>
                    <a:pt x="44429" y="188387"/>
                    <a:pt x="39236" y="185792"/>
                    <a:pt x="40181" y="186028"/>
                  </a:cubicBezTo>
                  <a:close/>
                  <a:moveTo>
                    <a:pt x="43957" y="184611"/>
                  </a:moveTo>
                  <a:cubicBezTo>
                    <a:pt x="45371" y="184611"/>
                    <a:pt x="43957" y="184611"/>
                    <a:pt x="45371" y="184611"/>
                  </a:cubicBezTo>
                  <a:cubicBezTo>
                    <a:pt x="46789" y="184611"/>
                    <a:pt x="45371" y="184611"/>
                    <a:pt x="45371" y="184611"/>
                  </a:cubicBezTo>
                  <a:close/>
                  <a:moveTo>
                    <a:pt x="71800" y="194522"/>
                  </a:moveTo>
                  <a:cubicBezTo>
                    <a:pt x="71800" y="194522"/>
                    <a:pt x="71800" y="196409"/>
                    <a:pt x="70150" y="194522"/>
                  </a:cubicBezTo>
                  <a:cubicBezTo>
                    <a:pt x="68969" y="194286"/>
                    <a:pt x="67554" y="192636"/>
                    <a:pt x="68969" y="193578"/>
                  </a:cubicBezTo>
                  <a:close/>
                  <a:moveTo>
                    <a:pt x="114040" y="211512"/>
                  </a:moveTo>
                  <a:cubicBezTo>
                    <a:pt x="114040" y="211512"/>
                    <a:pt x="117108" y="213399"/>
                    <a:pt x="115927" y="212929"/>
                  </a:cubicBezTo>
                  <a:cubicBezTo>
                    <a:pt x="114749" y="212457"/>
                    <a:pt x="111681" y="211276"/>
                    <a:pt x="111209" y="210567"/>
                  </a:cubicBezTo>
                  <a:close/>
                  <a:moveTo>
                    <a:pt x="69913" y="193578"/>
                  </a:moveTo>
                  <a:cubicBezTo>
                    <a:pt x="69913" y="193578"/>
                    <a:pt x="69913" y="193578"/>
                    <a:pt x="69913" y="193578"/>
                  </a:cubicBezTo>
                  <a:cubicBezTo>
                    <a:pt x="69913" y="193578"/>
                    <a:pt x="67082" y="191455"/>
                    <a:pt x="67790" y="191691"/>
                  </a:cubicBezTo>
                  <a:close/>
                  <a:moveTo>
                    <a:pt x="67082" y="191455"/>
                  </a:moveTo>
                  <a:cubicBezTo>
                    <a:pt x="67082" y="191455"/>
                    <a:pt x="70386" y="193578"/>
                    <a:pt x="69205" y="193105"/>
                  </a:cubicBezTo>
                  <a:cubicBezTo>
                    <a:pt x="67318" y="193105"/>
                    <a:pt x="65668" y="192399"/>
                    <a:pt x="64250" y="191218"/>
                  </a:cubicBezTo>
                  <a:close/>
                  <a:moveTo>
                    <a:pt x="48439" y="183196"/>
                  </a:moveTo>
                  <a:cubicBezTo>
                    <a:pt x="50565" y="183196"/>
                    <a:pt x="48439" y="183196"/>
                    <a:pt x="49856" y="183196"/>
                  </a:cubicBezTo>
                  <a:cubicBezTo>
                    <a:pt x="51271" y="183196"/>
                    <a:pt x="49856" y="184374"/>
                    <a:pt x="49856" y="184847"/>
                  </a:cubicBezTo>
                  <a:close/>
                  <a:moveTo>
                    <a:pt x="64250" y="189568"/>
                  </a:moveTo>
                  <a:lnTo>
                    <a:pt x="64250" y="189568"/>
                  </a:lnTo>
                  <a:lnTo>
                    <a:pt x="64250" y="189568"/>
                  </a:lnTo>
                  <a:cubicBezTo>
                    <a:pt x="60002" y="188151"/>
                    <a:pt x="61183" y="188623"/>
                    <a:pt x="61419" y="188623"/>
                  </a:cubicBezTo>
                  <a:close/>
                  <a:moveTo>
                    <a:pt x="72273" y="193105"/>
                  </a:moveTo>
                  <a:cubicBezTo>
                    <a:pt x="70858" y="191691"/>
                    <a:pt x="73690" y="193105"/>
                    <a:pt x="74162" y="193105"/>
                  </a:cubicBezTo>
                  <a:cubicBezTo>
                    <a:pt x="74632" y="193105"/>
                    <a:pt x="70858" y="193105"/>
                    <a:pt x="69441" y="191218"/>
                  </a:cubicBezTo>
                  <a:close/>
                  <a:moveTo>
                    <a:pt x="74632" y="193105"/>
                  </a:moveTo>
                  <a:lnTo>
                    <a:pt x="76285" y="193105"/>
                  </a:lnTo>
                  <a:cubicBezTo>
                    <a:pt x="76285" y="193105"/>
                    <a:pt x="76285" y="194759"/>
                    <a:pt x="76285" y="193105"/>
                  </a:cubicBezTo>
                  <a:cubicBezTo>
                    <a:pt x="76285" y="191455"/>
                    <a:pt x="72273" y="192869"/>
                    <a:pt x="71800" y="192636"/>
                  </a:cubicBezTo>
                  <a:close/>
                  <a:moveTo>
                    <a:pt x="115221" y="208680"/>
                  </a:moveTo>
                  <a:lnTo>
                    <a:pt x="113804" y="208680"/>
                  </a:lnTo>
                  <a:cubicBezTo>
                    <a:pt x="114040" y="207266"/>
                    <a:pt x="115458" y="206085"/>
                    <a:pt x="117108" y="206321"/>
                  </a:cubicBezTo>
                  <a:cubicBezTo>
                    <a:pt x="119467" y="208208"/>
                    <a:pt x="115458" y="206321"/>
                    <a:pt x="117108" y="207499"/>
                  </a:cubicBezTo>
                  <a:cubicBezTo>
                    <a:pt x="118761" y="208680"/>
                    <a:pt x="117108" y="207499"/>
                    <a:pt x="118995" y="207499"/>
                  </a:cubicBezTo>
                  <a:cubicBezTo>
                    <a:pt x="120884" y="207499"/>
                    <a:pt x="117344" y="207499"/>
                    <a:pt x="116163" y="207499"/>
                  </a:cubicBezTo>
                  <a:cubicBezTo>
                    <a:pt x="114985" y="207499"/>
                    <a:pt x="114749" y="207499"/>
                    <a:pt x="116163" y="208916"/>
                  </a:cubicBezTo>
                  <a:cubicBezTo>
                    <a:pt x="117580" y="210334"/>
                    <a:pt x="116163" y="208916"/>
                    <a:pt x="118053" y="208916"/>
                  </a:cubicBezTo>
                  <a:cubicBezTo>
                    <a:pt x="119940" y="208916"/>
                    <a:pt x="118053" y="208916"/>
                    <a:pt x="118053" y="210334"/>
                  </a:cubicBezTo>
                  <a:cubicBezTo>
                    <a:pt x="118053" y="211748"/>
                    <a:pt x="115458" y="208444"/>
                    <a:pt x="115694" y="210334"/>
                  </a:cubicBezTo>
                  <a:cubicBezTo>
                    <a:pt x="115927" y="212220"/>
                    <a:pt x="117580" y="210334"/>
                    <a:pt x="118053" y="211984"/>
                  </a:cubicBezTo>
                  <a:lnTo>
                    <a:pt x="118053" y="211984"/>
                  </a:lnTo>
                  <a:cubicBezTo>
                    <a:pt x="116399" y="210334"/>
                    <a:pt x="114513" y="208916"/>
                    <a:pt x="112390" y="208208"/>
                  </a:cubicBezTo>
                  <a:close/>
                  <a:moveTo>
                    <a:pt x="68027" y="189568"/>
                  </a:moveTo>
                  <a:cubicBezTo>
                    <a:pt x="70386" y="189568"/>
                    <a:pt x="68027" y="189568"/>
                    <a:pt x="70386" y="189568"/>
                  </a:cubicBezTo>
                  <a:cubicBezTo>
                    <a:pt x="72745" y="189568"/>
                    <a:pt x="72981" y="191218"/>
                    <a:pt x="73217" y="191927"/>
                  </a:cubicBezTo>
                  <a:cubicBezTo>
                    <a:pt x="73454" y="192636"/>
                    <a:pt x="71331" y="191927"/>
                    <a:pt x="70150" y="190274"/>
                  </a:cubicBezTo>
                  <a:cubicBezTo>
                    <a:pt x="68969" y="188623"/>
                    <a:pt x="70150" y="190274"/>
                    <a:pt x="70150" y="190274"/>
                  </a:cubicBezTo>
                  <a:cubicBezTo>
                    <a:pt x="68263" y="190510"/>
                    <a:pt x="66137" y="190037"/>
                    <a:pt x="64487" y="189096"/>
                  </a:cubicBezTo>
                  <a:close/>
                  <a:moveTo>
                    <a:pt x="51507" y="182015"/>
                  </a:moveTo>
                  <a:cubicBezTo>
                    <a:pt x="51507" y="182015"/>
                    <a:pt x="53633" y="184138"/>
                    <a:pt x="51507" y="183432"/>
                  </a:cubicBezTo>
                  <a:cubicBezTo>
                    <a:pt x="49384" y="182724"/>
                    <a:pt x="46552" y="181070"/>
                    <a:pt x="47970" y="181543"/>
                  </a:cubicBezTo>
                  <a:close/>
                  <a:moveTo>
                    <a:pt x="83835" y="195937"/>
                  </a:moveTo>
                  <a:lnTo>
                    <a:pt x="83835" y="195937"/>
                  </a:lnTo>
                  <a:lnTo>
                    <a:pt x="83835" y="195937"/>
                  </a:lnTo>
                  <a:cubicBezTo>
                    <a:pt x="83835" y="195937"/>
                    <a:pt x="79117" y="194995"/>
                    <a:pt x="80298" y="195467"/>
                  </a:cubicBezTo>
                  <a:close/>
                  <a:moveTo>
                    <a:pt x="77230" y="189096"/>
                  </a:moveTo>
                  <a:cubicBezTo>
                    <a:pt x="77230" y="189096"/>
                    <a:pt x="77230" y="189096"/>
                    <a:pt x="77230" y="189096"/>
                  </a:cubicBezTo>
                  <a:cubicBezTo>
                    <a:pt x="77230" y="189096"/>
                    <a:pt x="73926" y="189096"/>
                    <a:pt x="73217" y="187914"/>
                  </a:cubicBezTo>
                  <a:lnTo>
                    <a:pt x="74632" y="189332"/>
                  </a:lnTo>
                  <a:cubicBezTo>
                    <a:pt x="72036" y="189332"/>
                    <a:pt x="72036" y="189332"/>
                    <a:pt x="72273" y="189332"/>
                  </a:cubicBezTo>
                  <a:cubicBezTo>
                    <a:pt x="73454" y="190037"/>
                    <a:pt x="74398" y="190982"/>
                    <a:pt x="75340" y="191927"/>
                  </a:cubicBezTo>
                  <a:cubicBezTo>
                    <a:pt x="72745" y="190274"/>
                    <a:pt x="75340" y="191927"/>
                    <a:pt x="75340" y="191927"/>
                  </a:cubicBezTo>
                  <a:cubicBezTo>
                    <a:pt x="73926" y="190510"/>
                    <a:pt x="72509" y="188859"/>
                    <a:pt x="70858" y="187678"/>
                  </a:cubicBezTo>
                  <a:cubicBezTo>
                    <a:pt x="74398" y="189332"/>
                    <a:pt x="70858" y="187678"/>
                    <a:pt x="70858" y="185792"/>
                  </a:cubicBezTo>
                  <a:lnTo>
                    <a:pt x="72745" y="187442"/>
                  </a:lnTo>
                  <a:cubicBezTo>
                    <a:pt x="72745" y="187442"/>
                    <a:pt x="72745" y="187442"/>
                    <a:pt x="72745" y="185792"/>
                  </a:cubicBezTo>
                  <a:lnTo>
                    <a:pt x="71331" y="185792"/>
                  </a:lnTo>
                  <a:cubicBezTo>
                    <a:pt x="72745" y="185792"/>
                    <a:pt x="71331" y="185792"/>
                    <a:pt x="73217" y="185792"/>
                  </a:cubicBezTo>
                  <a:cubicBezTo>
                    <a:pt x="75104" y="185792"/>
                    <a:pt x="73217" y="187678"/>
                    <a:pt x="76285" y="188387"/>
                  </a:cubicBezTo>
                  <a:cubicBezTo>
                    <a:pt x="73690" y="186736"/>
                    <a:pt x="76285" y="186970"/>
                    <a:pt x="76285" y="188387"/>
                  </a:cubicBezTo>
                  <a:cubicBezTo>
                    <a:pt x="76285" y="189801"/>
                    <a:pt x="71094" y="187206"/>
                    <a:pt x="73690" y="188623"/>
                  </a:cubicBezTo>
                  <a:close/>
                  <a:moveTo>
                    <a:pt x="73926" y="186500"/>
                  </a:moveTo>
                  <a:cubicBezTo>
                    <a:pt x="73926" y="186500"/>
                    <a:pt x="72509" y="186500"/>
                    <a:pt x="73926" y="185083"/>
                  </a:cubicBezTo>
                  <a:cubicBezTo>
                    <a:pt x="75340" y="183669"/>
                    <a:pt x="73926" y="185083"/>
                    <a:pt x="75577" y="185083"/>
                  </a:cubicBezTo>
                  <a:cubicBezTo>
                    <a:pt x="77230" y="185083"/>
                    <a:pt x="70858" y="186028"/>
                    <a:pt x="70386" y="186028"/>
                  </a:cubicBezTo>
                  <a:close/>
                  <a:moveTo>
                    <a:pt x="52215" y="182488"/>
                  </a:moveTo>
                  <a:cubicBezTo>
                    <a:pt x="52215" y="182488"/>
                    <a:pt x="52215" y="182488"/>
                    <a:pt x="53396" y="182488"/>
                  </a:cubicBezTo>
                  <a:cubicBezTo>
                    <a:pt x="54575" y="182488"/>
                    <a:pt x="50565" y="183196"/>
                    <a:pt x="48675" y="182015"/>
                  </a:cubicBezTo>
                  <a:close/>
                  <a:moveTo>
                    <a:pt x="66609" y="188151"/>
                  </a:moveTo>
                  <a:cubicBezTo>
                    <a:pt x="66609" y="188151"/>
                    <a:pt x="66609" y="188151"/>
                    <a:pt x="66609" y="188151"/>
                  </a:cubicBezTo>
                  <a:cubicBezTo>
                    <a:pt x="66609" y="188151"/>
                    <a:pt x="62364" y="186970"/>
                    <a:pt x="63069" y="187678"/>
                  </a:cubicBezTo>
                  <a:close/>
                  <a:moveTo>
                    <a:pt x="68732" y="188151"/>
                  </a:moveTo>
                  <a:cubicBezTo>
                    <a:pt x="68732" y="188151"/>
                    <a:pt x="68732" y="189801"/>
                    <a:pt x="68732" y="188151"/>
                  </a:cubicBezTo>
                  <a:cubicBezTo>
                    <a:pt x="68732" y="186500"/>
                    <a:pt x="64487" y="187206"/>
                    <a:pt x="65195" y="187206"/>
                  </a:cubicBezTo>
                  <a:close/>
                  <a:moveTo>
                    <a:pt x="53633" y="181779"/>
                  </a:moveTo>
                  <a:cubicBezTo>
                    <a:pt x="53633" y="181779"/>
                    <a:pt x="55047" y="183196"/>
                    <a:pt x="53633" y="181779"/>
                  </a:cubicBezTo>
                  <a:cubicBezTo>
                    <a:pt x="52215" y="180365"/>
                    <a:pt x="49620" y="180837"/>
                    <a:pt x="50093" y="180837"/>
                  </a:cubicBezTo>
                  <a:close/>
                  <a:moveTo>
                    <a:pt x="119467" y="205376"/>
                  </a:moveTo>
                  <a:cubicBezTo>
                    <a:pt x="121121" y="205376"/>
                    <a:pt x="119467" y="205376"/>
                    <a:pt x="121593" y="207266"/>
                  </a:cubicBezTo>
                  <a:cubicBezTo>
                    <a:pt x="123716" y="209153"/>
                    <a:pt x="114749" y="205140"/>
                    <a:pt x="115927" y="205612"/>
                  </a:cubicBezTo>
                  <a:close/>
                  <a:moveTo>
                    <a:pt x="119467" y="205376"/>
                  </a:moveTo>
                  <a:cubicBezTo>
                    <a:pt x="120884" y="205376"/>
                    <a:pt x="119467" y="205376"/>
                    <a:pt x="121593" y="207735"/>
                  </a:cubicBezTo>
                  <a:lnTo>
                    <a:pt x="121593" y="207735"/>
                  </a:lnTo>
                  <a:cubicBezTo>
                    <a:pt x="121593" y="207735"/>
                    <a:pt x="114985" y="204434"/>
                    <a:pt x="116399" y="204668"/>
                  </a:cubicBezTo>
                  <a:close/>
                  <a:moveTo>
                    <a:pt x="70150" y="186736"/>
                  </a:moveTo>
                  <a:cubicBezTo>
                    <a:pt x="70150" y="186736"/>
                    <a:pt x="70150" y="188151"/>
                    <a:pt x="70150" y="186736"/>
                  </a:cubicBezTo>
                  <a:cubicBezTo>
                    <a:pt x="70150" y="185319"/>
                    <a:pt x="65901" y="185555"/>
                    <a:pt x="67082" y="186028"/>
                  </a:cubicBezTo>
                  <a:close/>
                  <a:moveTo>
                    <a:pt x="58351" y="180837"/>
                  </a:moveTo>
                  <a:cubicBezTo>
                    <a:pt x="58351" y="180837"/>
                    <a:pt x="59532" y="180837"/>
                    <a:pt x="58351" y="180837"/>
                  </a:cubicBezTo>
                  <a:cubicBezTo>
                    <a:pt x="57170" y="180837"/>
                    <a:pt x="54102" y="179656"/>
                    <a:pt x="55283" y="180128"/>
                  </a:cubicBezTo>
                  <a:close/>
                  <a:moveTo>
                    <a:pt x="76285" y="186736"/>
                  </a:moveTo>
                  <a:lnTo>
                    <a:pt x="76285" y="186736"/>
                  </a:lnTo>
                  <a:cubicBezTo>
                    <a:pt x="76285" y="186736"/>
                    <a:pt x="78644" y="188387"/>
                    <a:pt x="77936" y="188387"/>
                  </a:cubicBezTo>
                  <a:close/>
                  <a:moveTo>
                    <a:pt x="80767" y="186736"/>
                  </a:moveTo>
                  <a:lnTo>
                    <a:pt x="82184" y="186736"/>
                  </a:lnTo>
                  <a:lnTo>
                    <a:pt x="82184" y="186736"/>
                  </a:lnTo>
                  <a:lnTo>
                    <a:pt x="82184" y="186736"/>
                  </a:lnTo>
                  <a:cubicBezTo>
                    <a:pt x="80298" y="186736"/>
                    <a:pt x="83599" y="187914"/>
                    <a:pt x="84071" y="188387"/>
                  </a:cubicBezTo>
                  <a:cubicBezTo>
                    <a:pt x="84544" y="188859"/>
                    <a:pt x="84071" y="188387"/>
                    <a:pt x="82657" y="188387"/>
                  </a:cubicBezTo>
                  <a:close/>
                  <a:moveTo>
                    <a:pt x="73690" y="183432"/>
                  </a:moveTo>
                  <a:lnTo>
                    <a:pt x="75577" y="183432"/>
                  </a:lnTo>
                  <a:cubicBezTo>
                    <a:pt x="75577" y="183432"/>
                    <a:pt x="75577" y="184847"/>
                    <a:pt x="74162" y="183432"/>
                  </a:cubicBezTo>
                  <a:cubicBezTo>
                    <a:pt x="72745" y="182015"/>
                    <a:pt x="72036" y="184847"/>
                    <a:pt x="70622" y="183669"/>
                  </a:cubicBezTo>
                  <a:close/>
                  <a:moveTo>
                    <a:pt x="198048" y="225906"/>
                  </a:moveTo>
                  <a:cubicBezTo>
                    <a:pt x="198990" y="226142"/>
                    <a:pt x="199935" y="226851"/>
                    <a:pt x="200643" y="227795"/>
                  </a:cubicBezTo>
                  <a:lnTo>
                    <a:pt x="200643" y="227795"/>
                  </a:lnTo>
                  <a:cubicBezTo>
                    <a:pt x="200643" y="227795"/>
                    <a:pt x="194744" y="226378"/>
                    <a:pt x="194980" y="226142"/>
                  </a:cubicBezTo>
                  <a:close/>
                  <a:moveTo>
                    <a:pt x="121121" y="202309"/>
                  </a:moveTo>
                  <a:cubicBezTo>
                    <a:pt x="121121" y="202309"/>
                    <a:pt x="121121" y="202309"/>
                    <a:pt x="121121" y="202309"/>
                  </a:cubicBezTo>
                  <a:cubicBezTo>
                    <a:pt x="121121" y="202309"/>
                    <a:pt x="124894" y="204904"/>
                    <a:pt x="123244" y="204198"/>
                  </a:cubicBezTo>
                  <a:cubicBezTo>
                    <a:pt x="121593" y="203490"/>
                    <a:pt x="118995" y="201130"/>
                    <a:pt x="118053" y="201367"/>
                  </a:cubicBezTo>
                  <a:close/>
                  <a:moveTo>
                    <a:pt x="83129" y="187206"/>
                  </a:moveTo>
                  <a:cubicBezTo>
                    <a:pt x="83129" y="187206"/>
                    <a:pt x="81712" y="187206"/>
                    <a:pt x="80767" y="187206"/>
                  </a:cubicBezTo>
                  <a:cubicBezTo>
                    <a:pt x="79825" y="187206"/>
                    <a:pt x="80767" y="188859"/>
                    <a:pt x="77700" y="187206"/>
                  </a:cubicBezTo>
                  <a:cubicBezTo>
                    <a:pt x="79825" y="187206"/>
                    <a:pt x="79353" y="187206"/>
                    <a:pt x="77700" y="185555"/>
                  </a:cubicBezTo>
                  <a:lnTo>
                    <a:pt x="80531" y="187206"/>
                  </a:lnTo>
                  <a:cubicBezTo>
                    <a:pt x="79117" y="187206"/>
                    <a:pt x="79117" y="187206"/>
                    <a:pt x="79117" y="185792"/>
                  </a:cubicBezTo>
                  <a:lnTo>
                    <a:pt x="81003" y="185792"/>
                  </a:lnTo>
                  <a:cubicBezTo>
                    <a:pt x="79117" y="185792"/>
                    <a:pt x="81003" y="185792"/>
                    <a:pt x="81003" y="185792"/>
                  </a:cubicBezTo>
                  <a:cubicBezTo>
                    <a:pt x="81003" y="185792"/>
                    <a:pt x="79353" y="184374"/>
                    <a:pt x="81003" y="185792"/>
                  </a:cubicBezTo>
                  <a:cubicBezTo>
                    <a:pt x="82657" y="187206"/>
                    <a:pt x="81003" y="185792"/>
                    <a:pt x="82893" y="187678"/>
                  </a:cubicBezTo>
                  <a:cubicBezTo>
                    <a:pt x="84780" y="189568"/>
                    <a:pt x="78172" y="184847"/>
                    <a:pt x="80062" y="186264"/>
                  </a:cubicBezTo>
                  <a:close/>
                  <a:moveTo>
                    <a:pt x="48675" y="172812"/>
                  </a:moveTo>
                  <a:cubicBezTo>
                    <a:pt x="50565" y="172812"/>
                    <a:pt x="47261" y="170925"/>
                    <a:pt x="47261" y="170689"/>
                  </a:cubicBezTo>
                  <a:cubicBezTo>
                    <a:pt x="47261" y="170453"/>
                    <a:pt x="48675" y="171870"/>
                    <a:pt x="50565" y="173048"/>
                  </a:cubicBezTo>
                  <a:cubicBezTo>
                    <a:pt x="52452" y="174229"/>
                    <a:pt x="50565" y="173048"/>
                    <a:pt x="50565" y="173048"/>
                  </a:cubicBezTo>
                  <a:close/>
                  <a:moveTo>
                    <a:pt x="76758" y="183432"/>
                  </a:moveTo>
                  <a:lnTo>
                    <a:pt x="78408" y="183432"/>
                  </a:lnTo>
                  <a:cubicBezTo>
                    <a:pt x="78408" y="183432"/>
                    <a:pt x="78408" y="183432"/>
                    <a:pt x="78408" y="183432"/>
                  </a:cubicBezTo>
                  <a:cubicBezTo>
                    <a:pt x="78408" y="183432"/>
                    <a:pt x="75340" y="183902"/>
                    <a:pt x="73690" y="182488"/>
                  </a:cubicBezTo>
                  <a:close/>
                  <a:moveTo>
                    <a:pt x="56228" y="174229"/>
                  </a:moveTo>
                  <a:cubicBezTo>
                    <a:pt x="56228" y="174229"/>
                    <a:pt x="58823" y="176116"/>
                    <a:pt x="57642" y="175643"/>
                  </a:cubicBezTo>
                  <a:cubicBezTo>
                    <a:pt x="56464" y="175171"/>
                    <a:pt x="52452" y="173048"/>
                    <a:pt x="53160" y="173284"/>
                  </a:cubicBezTo>
                  <a:close/>
                  <a:moveTo>
                    <a:pt x="48911" y="170217"/>
                  </a:moveTo>
                  <a:cubicBezTo>
                    <a:pt x="48911" y="170217"/>
                    <a:pt x="48911" y="170217"/>
                    <a:pt x="50329" y="171634"/>
                  </a:cubicBezTo>
                  <a:cubicBezTo>
                    <a:pt x="51743" y="173048"/>
                    <a:pt x="50329" y="171634"/>
                    <a:pt x="52215" y="171634"/>
                  </a:cubicBezTo>
                  <a:cubicBezTo>
                    <a:pt x="54102" y="171634"/>
                    <a:pt x="52215" y="171634"/>
                    <a:pt x="49856" y="171634"/>
                  </a:cubicBezTo>
                  <a:cubicBezTo>
                    <a:pt x="47497" y="171634"/>
                    <a:pt x="44429" y="169038"/>
                    <a:pt x="45844" y="169272"/>
                  </a:cubicBezTo>
                  <a:close/>
                  <a:moveTo>
                    <a:pt x="81476" y="184138"/>
                  </a:moveTo>
                  <a:cubicBezTo>
                    <a:pt x="83366" y="184138"/>
                    <a:pt x="81476" y="184138"/>
                    <a:pt x="83129" y="184138"/>
                  </a:cubicBezTo>
                  <a:cubicBezTo>
                    <a:pt x="84780" y="184138"/>
                    <a:pt x="80531" y="184611"/>
                    <a:pt x="78408" y="183196"/>
                  </a:cubicBezTo>
                  <a:close/>
                  <a:moveTo>
                    <a:pt x="67318" y="177533"/>
                  </a:moveTo>
                  <a:cubicBezTo>
                    <a:pt x="67318" y="177533"/>
                    <a:pt x="67318" y="177533"/>
                    <a:pt x="67318" y="177533"/>
                  </a:cubicBezTo>
                  <a:cubicBezTo>
                    <a:pt x="67318" y="177533"/>
                    <a:pt x="62600" y="175407"/>
                    <a:pt x="64250" y="176588"/>
                  </a:cubicBezTo>
                  <a:close/>
                  <a:moveTo>
                    <a:pt x="52452" y="171398"/>
                  </a:moveTo>
                  <a:cubicBezTo>
                    <a:pt x="52924" y="171398"/>
                    <a:pt x="53160" y="171398"/>
                    <a:pt x="53633" y="171398"/>
                  </a:cubicBezTo>
                  <a:cubicBezTo>
                    <a:pt x="53633" y="171398"/>
                    <a:pt x="53633" y="171398"/>
                    <a:pt x="51507" y="171398"/>
                  </a:cubicBezTo>
                  <a:cubicBezTo>
                    <a:pt x="49384" y="171398"/>
                    <a:pt x="47497" y="169744"/>
                    <a:pt x="49384" y="170453"/>
                  </a:cubicBezTo>
                  <a:close/>
                  <a:moveTo>
                    <a:pt x="83366" y="181307"/>
                  </a:moveTo>
                  <a:cubicBezTo>
                    <a:pt x="83366" y="181307"/>
                    <a:pt x="83366" y="182960"/>
                    <a:pt x="83366" y="183669"/>
                  </a:cubicBezTo>
                  <a:cubicBezTo>
                    <a:pt x="84307" y="183902"/>
                    <a:pt x="85252" y="184374"/>
                    <a:pt x="85961" y="185083"/>
                  </a:cubicBezTo>
                  <a:cubicBezTo>
                    <a:pt x="82893" y="183196"/>
                    <a:pt x="85961" y="185083"/>
                    <a:pt x="83129" y="185083"/>
                  </a:cubicBezTo>
                  <a:cubicBezTo>
                    <a:pt x="82184" y="183902"/>
                    <a:pt x="81003" y="182960"/>
                    <a:pt x="79589" y="182488"/>
                  </a:cubicBezTo>
                  <a:cubicBezTo>
                    <a:pt x="81948" y="182724"/>
                    <a:pt x="78172" y="180128"/>
                    <a:pt x="80298" y="180365"/>
                  </a:cubicBezTo>
                  <a:close/>
                  <a:moveTo>
                    <a:pt x="201352" y="221896"/>
                  </a:moveTo>
                  <a:cubicBezTo>
                    <a:pt x="201352" y="221896"/>
                    <a:pt x="201352" y="223310"/>
                    <a:pt x="201352" y="221896"/>
                  </a:cubicBezTo>
                  <a:cubicBezTo>
                    <a:pt x="201352" y="220479"/>
                    <a:pt x="197103" y="220006"/>
                    <a:pt x="199935" y="220951"/>
                  </a:cubicBezTo>
                  <a:close/>
                  <a:moveTo>
                    <a:pt x="124425" y="198299"/>
                  </a:moveTo>
                  <a:cubicBezTo>
                    <a:pt x="124425" y="198299"/>
                    <a:pt x="125839" y="198299"/>
                    <a:pt x="124425" y="198299"/>
                  </a:cubicBezTo>
                  <a:cubicBezTo>
                    <a:pt x="123007" y="198299"/>
                    <a:pt x="128670" y="201367"/>
                    <a:pt x="127256" y="201130"/>
                  </a:cubicBezTo>
                  <a:cubicBezTo>
                    <a:pt x="126075" y="199005"/>
                    <a:pt x="124188" y="197118"/>
                    <a:pt x="121826" y="196409"/>
                  </a:cubicBezTo>
                  <a:close/>
                  <a:moveTo>
                    <a:pt x="53633" y="171870"/>
                  </a:moveTo>
                  <a:cubicBezTo>
                    <a:pt x="53633" y="171870"/>
                    <a:pt x="53633" y="171870"/>
                    <a:pt x="53633" y="171870"/>
                  </a:cubicBezTo>
                  <a:lnTo>
                    <a:pt x="53633" y="171870"/>
                  </a:lnTo>
                  <a:cubicBezTo>
                    <a:pt x="50329" y="170453"/>
                    <a:pt x="49856" y="169508"/>
                    <a:pt x="51034" y="169980"/>
                  </a:cubicBezTo>
                  <a:close/>
                  <a:moveTo>
                    <a:pt x="95397" y="188387"/>
                  </a:moveTo>
                  <a:cubicBezTo>
                    <a:pt x="95397" y="188387"/>
                    <a:pt x="95397" y="188387"/>
                    <a:pt x="93275" y="188387"/>
                  </a:cubicBezTo>
                  <a:cubicBezTo>
                    <a:pt x="91152" y="188387"/>
                    <a:pt x="90443" y="185083"/>
                    <a:pt x="92802" y="186500"/>
                  </a:cubicBezTo>
                  <a:close/>
                  <a:moveTo>
                    <a:pt x="87848" y="184611"/>
                  </a:moveTo>
                  <a:cubicBezTo>
                    <a:pt x="89734" y="184611"/>
                    <a:pt x="87848" y="184611"/>
                    <a:pt x="90207" y="184611"/>
                  </a:cubicBezTo>
                  <a:cubicBezTo>
                    <a:pt x="92566" y="184611"/>
                    <a:pt x="90207" y="186028"/>
                    <a:pt x="88792" y="184611"/>
                  </a:cubicBezTo>
                  <a:cubicBezTo>
                    <a:pt x="87375" y="183196"/>
                    <a:pt x="85725" y="183196"/>
                    <a:pt x="85252" y="182724"/>
                  </a:cubicBezTo>
                  <a:close/>
                  <a:moveTo>
                    <a:pt x="53396" y="170925"/>
                  </a:moveTo>
                  <a:lnTo>
                    <a:pt x="55283" y="170925"/>
                  </a:lnTo>
                  <a:cubicBezTo>
                    <a:pt x="55283" y="170925"/>
                    <a:pt x="55283" y="170925"/>
                    <a:pt x="55283" y="170925"/>
                  </a:cubicBezTo>
                  <a:cubicBezTo>
                    <a:pt x="55283" y="170925"/>
                    <a:pt x="50093" y="168802"/>
                    <a:pt x="50801" y="169038"/>
                  </a:cubicBezTo>
                  <a:close/>
                  <a:moveTo>
                    <a:pt x="55519" y="170925"/>
                  </a:moveTo>
                  <a:cubicBezTo>
                    <a:pt x="55519" y="170925"/>
                    <a:pt x="55519" y="170925"/>
                    <a:pt x="55519" y="170925"/>
                  </a:cubicBezTo>
                  <a:cubicBezTo>
                    <a:pt x="55519" y="170925"/>
                    <a:pt x="51979" y="167621"/>
                    <a:pt x="52924" y="168802"/>
                  </a:cubicBezTo>
                  <a:close/>
                  <a:moveTo>
                    <a:pt x="83366" y="182015"/>
                  </a:moveTo>
                  <a:cubicBezTo>
                    <a:pt x="81948" y="182015"/>
                    <a:pt x="83366" y="182015"/>
                    <a:pt x="85725" y="182015"/>
                  </a:cubicBezTo>
                  <a:cubicBezTo>
                    <a:pt x="86197" y="182015"/>
                    <a:pt x="86903" y="182015"/>
                    <a:pt x="87375" y="182015"/>
                  </a:cubicBezTo>
                  <a:lnTo>
                    <a:pt x="87375" y="182015"/>
                  </a:lnTo>
                  <a:cubicBezTo>
                    <a:pt x="81948" y="180128"/>
                    <a:pt x="81948" y="179892"/>
                    <a:pt x="81948" y="179892"/>
                  </a:cubicBezTo>
                  <a:close/>
                  <a:moveTo>
                    <a:pt x="50093" y="168330"/>
                  </a:moveTo>
                  <a:cubicBezTo>
                    <a:pt x="50093" y="168330"/>
                    <a:pt x="50093" y="168330"/>
                    <a:pt x="51743" y="168330"/>
                  </a:cubicBezTo>
                  <a:cubicBezTo>
                    <a:pt x="53396" y="168330"/>
                    <a:pt x="54102" y="170217"/>
                    <a:pt x="54102" y="170453"/>
                  </a:cubicBezTo>
                  <a:cubicBezTo>
                    <a:pt x="54102" y="170689"/>
                    <a:pt x="50801" y="168566"/>
                    <a:pt x="51034" y="169038"/>
                  </a:cubicBezTo>
                  <a:cubicBezTo>
                    <a:pt x="51271" y="169508"/>
                    <a:pt x="52688" y="169038"/>
                    <a:pt x="53160" y="170689"/>
                  </a:cubicBezTo>
                  <a:cubicBezTo>
                    <a:pt x="50801" y="169744"/>
                    <a:pt x="48911" y="168094"/>
                    <a:pt x="47497" y="166204"/>
                  </a:cubicBezTo>
                  <a:close/>
                  <a:moveTo>
                    <a:pt x="56228" y="169980"/>
                  </a:moveTo>
                  <a:cubicBezTo>
                    <a:pt x="56934" y="170453"/>
                    <a:pt x="57642" y="170925"/>
                    <a:pt x="58115" y="171634"/>
                  </a:cubicBezTo>
                  <a:cubicBezTo>
                    <a:pt x="56464" y="171634"/>
                    <a:pt x="58115" y="171634"/>
                    <a:pt x="56228" y="171634"/>
                  </a:cubicBezTo>
                  <a:lnTo>
                    <a:pt x="56228" y="171634"/>
                  </a:lnTo>
                  <a:cubicBezTo>
                    <a:pt x="54575" y="169272"/>
                    <a:pt x="53160" y="167621"/>
                    <a:pt x="53633" y="167621"/>
                  </a:cubicBezTo>
                  <a:close/>
                  <a:moveTo>
                    <a:pt x="85961" y="180601"/>
                  </a:moveTo>
                  <a:cubicBezTo>
                    <a:pt x="85961" y="180601"/>
                    <a:pt x="88320" y="183432"/>
                    <a:pt x="85961" y="180601"/>
                  </a:cubicBezTo>
                  <a:cubicBezTo>
                    <a:pt x="84307" y="179892"/>
                    <a:pt x="81948" y="177769"/>
                    <a:pt x="83366" y="178475"/>
                  </a:cubicBezTo>
                  <a:close/>
                  <a:moveTo>
                    <a:pt x="93275" y="182015"/>
                  </a:moveTo>
                  <a:cubicBezTo>
                    <a:pt x="93275" y="182015"/>
                    <a:pt x="93275" y="182015"/>
                    <a:pt x="93275" y="182015"/>
                  </a:cubicBezTo>
                  <a:cubicBezTo>
                    <a:pt x="93275" y="182015"/>
                    <a:pt x="89265" y="179420"/>
                    <a:pt x="90679" y="179892"/>
                  </a:cubicBezTo>
                  <a:close/>
                  <a:moveTo>
                    <a:pt x="89498" y="179892"/>
                  </a:moveTo>
                  <a:cubicBezTo>
                    <a:pt x="89498" y="179892"/>
                    <a:pt x="89498" y="182251"/>
                    <a:pt x="86430" y="179892"/>
                  </a:cubicBezTo>
                  <a:cubicBezTo>
                    <a:pt x="85961" y="178475"/>
                    <a:pt x="84544" y="176588"/>
                    <a:pt x="86903" y="177769"/>
                  </a:cubicBezTo>
                  <a:close/>
                  <a:moveTo>
                    <a:pt x="100355" y="182724"/>
                  </a:moveTo>
                  <a:cubicBezTo>
                    <a:pt x="100355" y="182724"/>
                    <a:pt x="100355" y="182724"/>
                    <a:pt x="100355" y="182724"/>
                  </a:cubicBezTo>
                  <a:cubicBezTo>
                    <a:pt x="100355" y="182724"/>
                    <a:pt x="96815" y="180365"/>
                    <a:pt x="97760" y="180601"/>
                  </a:cubicBezTo>
                  <a:close/>
                  <a:moveTo>
                    <a:pt x="94456" y="180128"/>
                  </a:moveTo>
                  <a:cubicBezTo>
                    <a:pt x="97760" y="181543"/>
                    <a:pt x="94456" y="180128"/>
                    <a:pt x="97287" y="180128"/>
                  </a:cubicBezTo>
                  <a:cubicBezTo>
                    <a:pt x="100119" y="180128"/>
                    <a:pt x="97287" y="180128"/>
                    <a:pt x="97287" y="181543"/>
                  </a:cubicBezTo>
                  <a:cubicBezTo>
                    <a:pt x="97287" y="182960"/>
                    <a:pt x="92330" y="178711"/>
                    <a:pt x="91860" y="178003"/>
                  </a:cubicBezTo>
                  <a:close/>
                  <a:moveTo>
                    <a:pt x="93275" y="180128"/>
                  </a:moveTo>
                  <a:cubicBezTo>
                    <a:pt x="95397" y="180128"/>
                    <a:pt x="90915" y="178239"/>
                    <a:pt x="93275" y="178711"/>
                  </a:cubicBezTo>
                  <a:cubicBezTo>
                    <a:pt x="95634" y="179184"/>
                    <a:pt x="93275" y="178711"/>
                    <a:pt x="95634" y="180601"/>
                  </a:cubicBezTo>
                  <a:cubicBezTo>
                    <a:pt x="97996" y="182488"/>
                    <a:pt x="92330" y="178475"/>
                    <a:pt x="90679" y="177061"/>
                  </a:cubicBezTo>
                  <a:close/>
                  <a:moveTo>
                    <a:pt x="95870" y="178475"/>
                  </a:moveTo>
                  <a:cubicBezTo>
                    <a:pt x="95870" y="179656"/>
                    <a:pt x="95870" y="179892"/>
                    <a:pt x="95870" y="179656"/>
                  </a:cubicBezTo>
                  <a:cubicBezTo>
                    <a:pt x="95870" y="179420"/>
                    <a:pt x="91152" y="174702"/>
                    <a:pt x="93275" y="175407"/>
                  </a:cubicBezTo>
                  <a:close/>
                  <a:moveTo>
                    <a:pt x="65431" y="167149"/>
                  </a:moveTo>
                  <a:cubicBezTo>
                    <a:pt x="67082" y="168330"/>
                    <a:pt x="65431" y="167149"/>
                    <a:pt x="65431" y="167149"/>
                  </a:cubicBezTo>
                  <a:cubicBezTo>
                    <a:pt x="65431" y="167149"/>
                    <a:pt x="61891" y="163609"/>
                    <a:pt x="62833" y="164081"/>
                  </a:cubicBezTo>
                  <a:close/>
                  <a:moveTo>
                    <a:pt x="63778" y="167149"/>
                  </a:moveTo>
                  <a:cubicBezTo>
                    <a:pt x="64959" y="167149"/>
                    <a:pt x="63778" y="167149"/>
                    <a:pt x="63778" y="167149"/>
                  </a:cubicBezTo>
                  <a:cubicBezTo>
                    <a:pt x="63778" y="167149"/>
                    <a:pt x="58351" y="162430"/>
                    <a:pt x="61183" y="163372"/>
                  </a:cubicBezTo>
                  <a:close/>
                  <a:moveTo>
                    <a:pt x="68499" y="168566"/>
                  </a:moveTo>
                  <a:lnTo>
                    <a:pt x="70858" y="168566"/>
                  </a:lnTo>
                  <a:cubicBezTo>
                    <a:pt x="70858" y="168566"/>
                    <a:pt x="70858" y="168566"/>
                    <a:pt x="70858" y="168566"/>
                  </a:cubicBezTo>
                  <a:cubicBezTo>
                    <a:pt x="70858" y="168566"/>
                    <a:pt x="65195" y="164790"/>
                    <a:pt x="65901" y="164790"/>
                  </a:cubicBezTo>
                  <a:close/>
                  <a:moveTo>
                    <a:pt x="60946" y="164317"/>
                  </a:moveTo>
                  <a:lnTo>
                    <a:pt x="64014" y="166204"/>
                  </a:lnTo>
                  <a:cubicBezTo>
                    <a:pt x="64014" y="166204"/>
                    <a:pt x="64014" y="166204"/>
                    <a:pt x="65431" y="166204"/>
                  </a:cubicBezTo>
                  <a:cubicBezTo>
                    <a:pt x="66846" y="166204"/>
                    <a:pt x="68027" y="168566"/>
                    <a:pt x="65431" y="168094"/>
                  </a:cubicBezTo>
                  <a:cubicBezTo>
                    <a:pt x="62833" y="167621"/>
                    <a:pt x="56228" y="160071"/>
                    <a:pt x="58351" y="160541"/>
                  </a:cubicBezTo>
                  <a:close/>
                  <a:moveTo>
                    <a:pt x="104128" y="180601"/>
                  </a:moveTo>
                  <a:cubicBezTo>
                    <a:pt x="105546" y="180601"/>
                    <a:pt x="104128" y="180601"/>
                    <a:pt x="104128" y="180601"/>
                  </a:cubicBezTo>
                  <a:cubicBezTo>
                    <a:pt x="104128" y="180601"/>
                    <a:pt x="99882" y="176116"/>
                    <a:pt x="101533" y="176824"/>
                  </a:cubicBezTo>
                  <a:close/>
                  <a:moveTo>
                    <a:pt x="67082" y="166440"/>
                  </a:moveTo>
                  <a:cubicBezTo>
                    <a:pt x="67082" y="166440"/>
                    <a:pt x="67082" y="166440"/>
                    <a:pt x="67082" y="166440"/>
                  </a:cubicBezTo>
                  <a:cubicBezTo>
                    <a:pt x="67082" y="166440"/>
                    <a:pt x="63542" y="162194"/>
                    <a:pt x="64487" y="162667"/>
                  </a:cubicBezTo>
                  <a:close/>
                  <a:moveTo>
                    <a:pt x="95397" y="176824"/>
                  </a:moveTo>
                  <a:cubicBezTo>
                    <a:pt x="95397" y="176824"/>
                    <a:pt x="95397" y="175407"/>
                    <a:pt x="97287" y="176824"/>
                  </a:cubicBezTo>
                  <a:cubicBezTo>
                    <a:pt x="99174" y="178239"/>
                    <a:pt x="98701" y="176824"/>
                    <a:pt x="97287" y="175171"/>
                  </a:cubicBezTo>
                  <a:lnTo>
                    <a:pt x="98938" y="175171"/>
                  </a:lnTo>
                  <a:cubicBezTo>
                    <a:pt x="100355" y="175171"/>
                    <a:pt x="98938" y="175171"/>
                    <a:pt x="100591" y="175171"/>
                  </a:cubicBezTo>
                  <a:cubicBezTo>
                    <a:pt x="102242" y="175171"/>
                    <a:pt x="99174" y="175171"/>
                    <a:pt x="100591" y="176588"/>
                  </a:cubicBezTo>
                  <a:cubicBezTo>
                    <a:pt x="102005" y="178003"/>
                    <a:pt x="99174" y="176588"/>
                    <a:pt x="98465" y="176588"/>
                  </a:cubicBezTo>
                  <a:lnTo>
                    <a:pt x="99882" y="176588"/>
                  </a:lnTo>
                  <a:cubicBezTo>
                    <a:pt x="94456" y="173757"/>
                    <a:pt x="93747" y="172812"/>
                    <a:pt x="92802" y="173048"/>
                  </a:cubicBezTo>
                  <a:close/>
                  <a:moveTo>
                    <a:pt x="99646" y="176824"/>
                  </a:moveTo>
                  <a:cubicBezTo>
                    <a:pt x="102005" y="176824"/>
                    <a:pt x="102950" y="179184"/>
                    <a:pt x="101297" y="178475"/>
                  </a:cubicBezTo>
                  <a:lnTo>
                    <a:pt x="99410" y="178475"/>
                  </a:lnTo>
                  <a:cubicBezTo>
                    <a:pt x="99410" y="178475"/>
                    <a:pt x="99646" y="173993"/>
                    <a:pt x="97051" y="172103"/>
                  </a:cubicBezTo>
                  <a:close/>
                  <a:moveTo>
                    <a:pt x="97760" y="174702"/>
                  </a:moveTo>
                  <a:cubicBezTo>
                    <a:pt x="99174" y="175171"/>
                    <a:pt x="100355" y="176116"/>
                    <a:pt x="101533" y="177061"/>
                  </a:cubicBezTo>
                  <a:cubicBezTo>
                    <a:pt x="101533" y="177061"/>
                    <a:pt x="101533" y="177061"/>
                    <a:pt x="101533" y="177061"/>
                  </a:cubicBezTo>
                  <a:cubicBezTo>
                    <a:pt x="101533" y="177061"/>
                    <a:pt x="97523" y="171634"/>
                    <a:pt x="95164" y="169980"/>
                  </a:cubicBezTo>
                  <a:close/>
                  <a:moveTo>
                    <a:pt x="107432" y="177769"/>
                  </a:moveTo>
                  <a:cubicBezTo>
                    <a:pt x="107432" y="177769"/>
                    <a:pt x="107432" y="177769"/>
                    <a:pt x="107432" y="177769"/>
                  </a:cubicBezTo>
                  <a:cubicBezTo>
                    <a:pt x="107432" y="177769"/>
                    <a:pt x="103659" y="172576"/>
                    <a:pt x="105546" y="173048"/>
                  </a:cubicBezTo>
                  <a:close/>
                  <a:moveTo>
                    <a:pt x="210789" y="201367"/>
                  </a:moveTo>
                  <a:cubicBezTo>
                    <a:pt x="210789" y="201367"/>
                    <a:pt x="210789" y="199949"/>
                    <a:pt x="210789" y="201367"/>
                  </a:cubicBezTo>
                  <a:cubicBezTo>
                    <a:pt x="210789" y="202781"/>
                    <a:pt x="210789" y="201367"/>
                    <a:pt x="210789" y="201367"/>
                  </a:cubicBezTo>
                  <a:cubicBezTo>
                    <a:pt x="209138" y="201367"/>
                    <a:pt x="207721" y="199949"/>
                    <a:pt x="207957" y="198063"/>
                  </a:cubicBezTo>
                  <a:cubicBezTo>
                    <a:pt x="207957" y="197826"/>
                    <a:pt x="207957" y="197354"/>
                    <a:pt x="208193" y="196882"/>
                  </a:cubicBezTo>
                  <a:close/>
                  <a:moveTo>
                    <a:pt x="104601" y="170925"/>
                  </a:moveTo>
                  <a:cubicBezTo>
                    <a:pt x="106963" y="170925"/>
                    <a:pt x="108850" y="174229"/>
                    <a:pt x="105782" y="172576"/>
                  </a:cubicBezTo>
                  <a:cubicBezTo>
                    <a:pt x="105546" y="167621"/>
                    <a:pt x="102005" y="167621"/>
                    <a:pt x="102005" y="167621"/>
                  </a:cubicBezTo>
                  <a:close/>
                  <a:moveTo>
                    <a:pt x="211025" y="199713"/>
                  </a:moveTo>
                  <a:cubicBezTo>
                    <a:pt x="211025" y="199713"/>
                    <a:pt x="211025" y="197590"/>
                    <a:pt x="212914" y="199713"/>
                  </a:cubicBezTo>
                  <a:cubicBezTo>
                    <a:pt x="211261" y="199713"/>
                    <a:pt x="214565" y="199713"/>
                    <a:pt x="215510" y="201600"/>
                  </a:cubicBezTo>
                  <a:lnTo>
                    <a:pt x="211261" y="199949"/>
                  </a:lnTo>
                  <a:cubicBezTo>
                    <a:pt x="210083" y="195467"/>
                    <a:pt x="210552" y="196409"/>
                    <a:pt x="208430" y="195231"/>
                  </a:cubicBezTo>
                  <a:close/>
                  <a:moveTo>
                    <a:pt x="212442" y="197118"/>
                  </a:moveTo>
                  <a:cubicBezTo>
                    <a:pt x="212442" y="197118"/>
                    <a:pt x="212442" y="197118"/>
                    <a:pt x="212442" y="197118"/>
                  </a:cubicBezTo>
                  <a:cubicBezTo>
                    <a:pt x="212442" y="197118"/>
                    <a:pt x="208193" y="191218"/>
                    <a:pt x="209847" y="192636"/>
                  </a:cubicBezTo>
                  <a:close/>
                  <a:moveTo>
                    <a:pt x="74868" y="155586"/>
                  </a:moveTo>
                  <a:cubicBezTo>
                    <a:pt x="74868" y="155586"/>
                    <a:pt x="74868" y="155586"/>
                    <a:pt x="74868" y="155586"/>
                  </a:cubicBezTo>
                  <a:cubicBezTo>
                    <a:pt x="74868" y="155586"/>
                    <a:pt x="71331" y="150868"/>
                    <a:pt x="72273" y="151104"/>
                  </a:cubicBezTo>
                  <a:close/>
                  <a:moveTo>
                    <a:pt x="74868" y="153463"/>
                  </a:moveTo>
                  <a:cubicBezTo>
                    <a:pt x="72273" y="151810"/>
                    <a:pt x="74868" y="153463"/>
                    <a:pt x="74868" y="153463"/>
                  </a:cubicBezTo>
                  <a:cubicBezTo>
                    <a:pt x="73454" y="152755"/>
                    <a:pt x="71800" y="151810"/>
                    <a:pt x="70622" y="150868"/>
                  </a:cubicBezTo>
                  <a:cubicBezTo>
                    <a:pt x="72509" y="150868"/>
                    <a:pt x="73454" y="152991"/>
                    <a:pt x="75340" y="153463"/>
                  </a:cubicBezTo>
                  <a:lnTo>
                    <a:pt x="73690" y="153463"/>
                  </a:lnTo>
                  <a:cubicBezTo>
                    <a:pt x="74398" y="153227"/>
                    <a:pt x="75340" y="153227"/>
                    <a:pt x="76049" y="153463"/>
                  </a:cubicBezTo>
                  <a:cubicBezTo>
                    <a:pt x="74632" y="153463"/>
                    <a:pt x="80298" y="157709"/>
                    <a:pt x="76049" y="153463"/>
                  </a:cubicBezTo>
                  <a:cubicBezTo>
                    <a:pt x="76049" y="153463"/>
                    <a:pt x="76049" y="155114"/>
                    <a:pt x="74632" y="153463"/>
                  </a:cubicBezTo>
                  <a:cubicBezTo>
                    <a:pt x="73217" y="151810"/>
                    <a:pt x="69205" y="148036"/>
                    <a:pt x="71094" y="148978"/>
                  </a:cubicBezTo>
                  <a:close/>
                  <a:moveTo>
                    <a:pt x="71567" y="151104"/>
                  </a:moveTo>
                  <a:cubicBezTo>
                    <a:pt x="71567" y="151104"/>
                    <a:pt x="71567" y="152282"/>
                    <a:pt x="71567" y="152519"/>
                  </a:cubicBezTo>
                  <a:cubicBezTo>
                    <a:pt x="71567" y="152755"/>
                    <a:pt x="66373" y="146383"/>
                    <a:pt x="67790" y="146619"/>
                  </a:cubicBezTo>
                  <a:close/>
                  <a:moveTo>
                    <a:pt x="211497" y="189096"/>
                  </a:moveTo>
                  <a:cubicBezTo>
                    <a:pt x="212678" y="189096"/>
                    <a:pt x="209847" y="186736"/>
                    <a:pt x="212678" y="189096"/>
                  </a:cubicBezTo>
                  <a:cubicBezTo>
                    <a:pt x="215510" y="191455"/>
                    <a:pt x="210789" y="185792"/>
                    <a:pt x="207721" y="184611"/>
                  </a:cubicBezTo>
                  <a:close/>
                  <a:moveTo>
                    <a:pt x="71094" y="149451"/>
                  </a:moveTo>
                  <a:lnTo>
                    <a:pt x="72981" y="149451"/>
                  </a:lnTo>
                  <a:cubicBezTo>
                    <a:pt x="71567" y="149451"/>
                    <a:pt x="72981" y="149451"/>
                    <a:pt x="72981" y="149451"/>
                  </a:cubicBezTo>
                  <a:cubicBezTo>
                    <a:pt x="67554" y="145911"/>
                    <a:pt x="67790" y="145441"/>
                    <a:pt x="67318" y="144024"/>
                  </a:cubicBezTo>
                  <a:close/>
                  <a:moveTo>
                    <a:pt x="76049" y="149451"/>
                  </a:moveTo>
                  <a:cubicBezTo>
                    <a:pt x="77466" y="149451"/>
                    <a:pt x="76049" y="149451"/>
                    <a:pt x="77466" y="149451"/>
                  </a:cubicBezTo>
                  <a:cubicBezTo>
                    <a:pt x="78881" y="149451"/>
                    <a:pt x="73454" y="146855"/>
                    <a:pt x="72273" y="145911"/>
                  </a:cubicBezTo>
                  <a:close/>
                  <a:moveTo>
                    <a:pt x="67554" y="145674"/>
                  </a:moveTo>
                  <a:lnTo>
                    <a:pt x="69913" y="145674"/>
                  </a:lnTo>
                  <a:lnTo>
                    <a:pt x="69913" y="145674"/>
                  </a:lnTo>
                  <a:cubicBezTo>
                    <a:pt x="69913" y="145674"/>
                    <a:pt x="69913" y="145674"/>
                    <a:pt x="69913" y="145674"/>
                  </a:cubicBezTo>
                  <a:close/>
                  <a:moveTo>
                    <a:pt x="213620" y="183669"/>
                  </a:moveTo>
                  <a:lnTo>
                    <a:pt x="215274" y="183669"/>
                  </a:lnTo>
                  <a:cubicBezTo>
                    <a:pt x="213620" y="183669"/>
                    <a:pt x="215274" y="183669"/>
                    <a:pt x="213856" y="183669"/>
                  </a:cubicBezTo>
                  <a:cubicBezTo>
                    <a:pt x="212442" y="183669"/>
                    <a:pt x="208430" y="179892"/>
                    <a:pt x="209847" y="180128"/>
                  </a:cubicBezTo>
                  <a:close/>
                  <a:moveTo>
                    <a:pt x="77230" y="147092"/>
                  </a:moveTo>
                  <a:lnTo>
                    <a:pt x="75577" y="147092"/>
                  </a:lnTo>
                  <a:cubicBezTo>
                    <a:pt x="75577" y="147092"/>
                    <a:pt x="77466" y="147092"/>
                    <a:pt x="78881" y="148506"/>
                  </a:cubicBezTo>
                  <a:cubicBezTo>
                    <a:pt x="80298" y="149923"/>
                    <a:pt x="78881" y="148506"/>
                    <a:pt x="77466" y="148506"/>
                  </a:cubicBezTo>
                  <a:close/>
                  <a:moveTo>
                    <a:pt x="217633" y="183669"/>
                  </a:moveTo>
                  <a:lnTo>
                    <a:pt x="215982" y="183669"/>
                  </a:lnTo>
                  <a:cubicBezTo>
                    <a:pt x="210552" y="178711"/>
                    <a:pt x="212914" y="179184"/>
                    <a:pt x="213856" y="180128"/>
                  </a:cubicBezTo>
                  <a:close/>
                  <a:moveTo>
                    <a:pt x="79825" y="146383"/>
                  </a:moveTo>
                  <a:cubicBezTo>
                    <a:pt x="79825" y="146383"/>
                    <a:pt x="79825" y="146383"/>
                    <a:pt x="79825" y="146383"/>
                  </a:cubicBezTo>
                  <a:cubicBezTo>
                    <a:pt x="79825" y="146383"/>
                    <a:pt x="79825" y="146383"/>
                    <a:pt x="79825" y="146383"/>
                  </a:cubicBezTo>
                  <a:close/>
                  <a:moveTo>
                    <a:pt x="214093" y="177533"/>
                  </a:moveTo>
                  <a:cubicBezTo>
                    <a:pt x="214093" y="177533"/>
                    <a:pt x="214093" y="177533"/>
                    <a:pt x="215746" y="177533"/>
                  </a:cubicBezTo>
                  <a:cubicBezTo>
                    <a:pt x="217397" y="177533"/>
                    <a:pt x="218341" y="177533"/>
                    <a:pt x="217397" y="177533"/>
                  </a:cubicBezTo>
                  <a:cubicBezTo>
                    <a:pt x="216452" y="177533"/>
                    <a:pt x="215510" y="177533"/>
                    <a:pt x="217397" y="177533"/>
                  </a:cubicBezTo>
                  <a:lnTo>
                    <a:pt x="219520" y="177533"/>
                  </a:lnTo>
                  <a:cubicBezTo>
                    <a:pt x="219520" y="177533"/>
                    <a:pt x="219520" y="177533"/>
                    <a:pt x="219520" y="177533"/>
                  </a:cubicBezTo>
                  <a:cubicBezTo>
                    <a:pt x="219520" y="177533"/>
                    <a:pt x="211261" y="174702"/>
                    <a:pt x="210316" y="173993"/>
                  </a:cubicBezTo>
                  <a:close/>
                  <a:moveTo>
                    <a:pt x="77700" y="142843"/>
                  </a:moveTo>
                  <a:cubicBezTo>
                    <a:pt x="77700" y="142843"/>
                    <a:pt x="77700" y="142843"/>
                    <a:pt x="79589" y="142843"/>
                  </a:cubicBezTo>
                  <a:cubicBezTo>
                    <a:pt x="81476" y="142843"/>
                    <a:pt x="79589" y="142843"/>
                    <a:pt x="79589" y="142843"/>
                  </a:cubicBezTo>
                  <a:lnTo>
                    <a:pt x="79589" y="142843"/>
                  </a:lnTo>
                  <a:cubicBezTo>
                    <a:pt x="80298" y="143551"/>
                    <a:pt x="81003" y="144024"/>
                    <a:pt x="81948" y="144496"/>
                  </a:cubicBezTo>
                  <a:close/>
                  <a:moveTo>
                    <a:pt x="215274" y="175880"/>
                  </a:moveTo>
                  <a:cubicBezTo>
                    <a:pt x="216216" y="176116"/>
                    <a:pt x="217160" y="176588"/>
                    <a:pt x="217869" y="177297"/>
                  </a:cubicBezTo>
                  <a:cubicBezTo>
                    <a:pt x="217869" y="177297"/>
                    <a:pt x="210083" y="172103"/>
                    <a:pt x="211497" y="172339"/>
                  </a:cubicBezTo>
                  <a:close/>
                  <a:moveTo>
                    <a:pt x="80531" y="142373"/>
                  </a:moveTo>
                  <a:cubicBezTo>
                    <a:pt x="82421" y="142843"/>
                    <a:pt x="84071" y="143551"/>
                    <a:pt x="85488" y="144732"/>
                  </a:cubicBezTo>
                  <a:lnTo>
                    <a:pt x="85488" y="144732"/>
                  </a:lnTo>
                  <a:cubicBezTo>
                    <a:pt x="82184" y="143315"/>
                    <a:pt x="79353" y="141192"/>
                    <a:pt x="76758" y="138833"/>
                  </a:cubicBezTo>
                  <a:close/>
                  <a:moveTo>
                    <a:pt x="217633" y="175880"/>
                  </a:moveTo>
                  <a:cubicBezTo>
                    <a:pt x="217633" y="175880"/>
                    <a:pt x="219050" y="175880"/>
                    <a:pt x="217633" y="175880"/>
                  </a:cubicBezTo>
                  <a:cubicBezTo>
                    <a:pt x="216216" y="175880"/>
                    <a:pt x="212678" y="172103"/>
                    <a:pt x="213856" y="172339"/>
                  </a:cubicBezTo>
                  <a:close/>
                  <a:moveTo>
                    <a:pt x="80062" y="141192"/>
                  </a:moveTo>
                  <a:cubicBezTo>
                    <a:pt x="80062" y="141192"/>
                    <a:pt x="80062" y="141192"/>
                    <a:pt x="80062" y="141192"/>
                  </a:cubicBezTo>
                  <a:cubicBezTo>
                    <a:pt x="80062" y="141192"/>
                    <a:pt x="80062" y="141192"/>
                    <a:pt x="80062" y="141192"/>
                  </a:cubicBezTo>
                  <a:lnTo>
                    <a:pt x="80062" y="141192"/>
                  </a:lnTo>
                  <a:cubicBezTo>
                    <a:pt x="80062" y="141192"/>
                    <a:pt x="75577" y="137416"/>
                    <a:pt x="76285" y="137652"/>
                  </a:cubicBezTo>
                  <a:close/>
                  <a:moveTo>
                    <a:pt x="81948" y="141192"/>
                  </a:moveTo>
                  <a:lnTo>
                    <a:pt x="83835" y="141192"/>
                  </a:lnTo>
                  <a:cubicBezTo>
                    <a:pt x="85252" y="141192"/>
                    <a:pt x="83835" y="142607"/>
                    <a:pt x="83835" y="141192"/>
                  </a:cubicBezTo>
                  <a:cubicBezTo>
                    <a:pt x="82893" y="140720"/>
                    <a:pt x="81948" y="140247"/>
                    <a:pt x="81240" y="139542"/>
                  </a:cubicBezTo>
                  <a:cubicBezTo>
                    <a:pt x="81240" y="139542"/>
                    <a:pt x="77230" y="137652"/>
                    <a:pt x="78172" y="137888"/>
                  </a:cubicBezTo>
                  <a:close/>
                  <a:moveTo>
                    <a:pt x="216452" y="172576"/>
                  </a:moveTo>
                  <a:cubicBezTo>
                    <a:pt x="217397" y="173284"/>
                    <a:pt x="218341" y="173993"/>
                    <a:pt x="219520" y="174465"/>
                  </a:cubicBezTo>
                  <a:cubicBezTo>
                    <a:pt x="218341" y="174465"/>
                    <a:pt x="219520" y="174465"/>
                    <a:pt x="219520" y="174465"/>
                  </a:cubicBezTo>
                  <a:cubicBezTo>
                    <a:pt x="219520" y="174465"/>
                    <a:pt x="218105" y="174465"/>
                    <a:pt x="216688" y="173284"/>
                  </a:cubicBezTo>
                  <a:cubicBezTo>
                    <a:pt x="215274" y="172103"/>
                    <a:pt x="211733" y="169272"/>
                    <a:pt x="212678" y="169272"/>
                  </a:cubicBezTo>
                  <a:close/>
                  <a:moveTo>
                    <a:pt x="78408" y="138833"/>
                  </a:moveTo>
                  <a:lnTo>
                    <a:pt x="80298" y="138833"/>
                  </a:lnTo>
                  <a:lnTo>
                    <a:pt x="80298" y="138833"/>
                  </a:lnTo>
                  <a:cubicBezTo>
                    <a:pt x="81240" y="139069"/>
                    <a:pt x="81948" y="139542"/>
                    <a:pt x="82657" y="140247"/>
                  </a:cubicBezTo>
                  <a:lnTo>
                    <a:pt x="82657" y="140247"/>
                  </a:lnTo>
                  <a:lnTo>
                    <a:pt x="84071" y="140247"/>
                  </a:lnTo>
                  <a:lnTo>
                    <a:pt x="84071" y="140247"/>
                  </a:lnTo>
                  <a:close/>
                  <a:moveTo>
                    <a:pt x="84071" y="140484"/>
                  </a:moveTo>
                  <a:cubicBezTo>
                    <a:pt x="84071" y="140484"/>
                    <a:pt x="84071" y="140484"/>
                    <a:pt x="84071" y="140484"/>
                  </a:cubicBezTo>
                  <a:cubicBezTo>
                    <a:pt x="84071" y="140484"/>
                    <a:pt x="81948" y="138125"/>
                    <a:pt x="80298" y="137180"/>
                  </a:cubicBezTo>
                  <a:close/>
                  <a:moveTo>
                    <a:pt x="82421" y="137652"/>
                  </a:moveTo>
                  <a:cubicBezTo>
                    <a:pt x="82421" y="137652"/>
                    <a:pt x="82421" y="137652"/>
                    <a:pt x="82421" y="137652"/>
                  </a:cubicBezTo>
                  <a:cubicBezTo>
                    <a:pt x="82421" y="137652"/>
                    <a:pt x="82421" y="137652"/>
                    <a:pt x="82421" y="137652"/>
                  </a:cubicBezTo>
                  <a:lnTo>
                    <a:pt x="83599" y="137652"/>
                  </a:lnTo>
                  <a:close/>
                  <a:moveTo>
                    <a:pt x="85961" y="137652"/>
                  </a:moveTo>
                  <a:cubicBezTo>
                    <a:pt x="85961" y="137652"/>
                    <a:pt x="85961" y="137652"/>
                    <a:pt x="85961" y="137652"/>
                  </a:cubicBezTo>
                  <a:cubicBezTo>
                    <a:pt x="85961" y="137652"/>
                    <a:pt x="80531" y="133406"/>
                    <a:pt x="81948" y="134348"/>
                  </a:cubicBezTo>
                  <a:close/>
                  <a:moveTo>
                    <a:pt x="85961" y="137652"/>
                  </a:moveTo>
                  <a:cubicBezTo>
                    <a:pt x="85961" y="137652"/>
                    <a:pt x="85961" y="137652"/>
                    <a:pt x="85961" y="137652"/>
                  </a:cubicBezTo>
                  <a:lnTo>
                    <a:pt x="88320" y="137652"/>
                  </a:lnTo>
                  <a:lnTo>
                    <a:pt x="88320" y="137652"/>
                  </a:lnTo>
                  <a:close/>
                  <a:moveTo>
                    <a:pt x="87611" y="137652"/>
                  </a:moveTo>
                  <a:cubicBezTo>
                    <a:pt x="89029" y="137652"/>
                    <a:pt x="87611" y="139069"/>
                    <a:pt x="87611" y="137652"/>
                  </a:cubicBezTo>
                  <a:cubicBezTo>
                    <a:pt x="87611" y="136238"/>
                    <a:pt x="85016" y="134348"/>
                    <a:pt x="84544" y="133642"/>
                  </a:cubicBezTo>
                  <a:close/>
                  <a:moveTo>
                    <a:pt x="83599" y="135529"/>
                  </a:moveTo>
                  <a:cubicBezTo>
                    <a:pt x="86197" y="136944"/>
                    <a:pt x="85488" y="137180"/>
                    <a:pt x="83599" y="137180"/>
                  </a:cubicBezTo>
                  <a:cubicBezTo>
                    <a:pt x="81712" y="137180"/>
                    <a:pt x="79353" y="131280"/>
                    <a:pt x="80531" y="131517"/>
                  </a:cubicBezTo>
                  <a:close/>
                  <a:moveTo>
                    <a:pt x="89734" y="135529"/>
                  </a:moveTo>
                  <a:cubicBezTo>
                    <a:pt x="90443" y="135765"/>
                    <a:pt x="90915" y="135765"/>
                    <a:pt x="91624" y="135529"/>
                  </a:cubicBezTo>
                  <a:cubicBezTo>
                    <a:pt x="91624" y="135529"/>
                    <a:pt x="93275" y="137180"/>
                    <a:pt x="91624" y="135529"/>
                  </a:cubicBezTo>
                  <a:cubicBezTo>
                    <a:pt x="91624" y="133642"/>
                    <a:pt x="90207" y="131989"/>
                    <a:pt x="88084" y="131989"/>
                  </a:cubicBezTo>
                  <a:cubicBezTo>
                    <a:pt x="87611" y="131989"/>
                    <a:pt x="87139" y="131989"/>
                    <a:pt x="86667" y="132225"/>
                  </a:cubicBezTo>
                  <a:close/>
                  <a:moveTo>
                    <a:pt x="86903" y="129394"/>
                  </a:moveTo>
                  <a:cubicBezTo>
                    <a:pt x="86903" y="129394"/>
                    <a:pt x="86903" y="129394"/>
                    <a:pt x="88556" y="129394"/>
                  </a:cubicBezTo>
                  <a:cubicBezTo>
                    <a:pt x="90207" y="129394"/>
                    <a:pt x="88556" y="129394"/>
                    <a:pt x="87139" y="129394"/>
                  </a:cubicBezTo>
                  <a:cubicBezTo>
                    <a:pt x="85725" y="129394"/>
                    <a:pt x="83366" y="126090"/>
                    <a:pt x="83835" y="126090"/>
                  </a:cubicBezTo>
                  <a:close/>
                  <a:moveTo>
                    <a:pt x="101297" y="100842"/>
                  </a:moveTo>
                  <a:cubicBezTo>
                    <a:pt x="101297" y="100842"/>
                    <a:pt x="101297" y="100842"/>
                    <a:pt x="103186" y="100842"/>
                  </a:cubicBezTo>
                  <a:cubicBezTo>
                    <a:pt x="105073" y="100842"/>
                    <a:pt x="104837" y="100842"/>
                    <a:pt x="104837" y="102492"/>
                  </a:cubicBezTo>
                  <a:lnTo>
                    <a:pt x="104837" y="102492"/>
                  </a:lnTo>
                  <a:cubicBezTo>
                    <a:pt x="105073" y="99425"/>
                    <a:pt x="102714" y="96829"/>
                    <a:pt x="99882" y="96593"/>
                  </a:cubicBezTo>
                  <a:cubicBezTo>
                    <a:pt x="99174" y="96593"/>
                    <a:pt x="98701" y="96829"/>
                    <a:pt x="98229" y="96829"/>
                  </a:cubicBezTo>
                  <a:close/>
                  <a:moveTo>
                    <a:pt x="104601" y="99425"/>
                  </a:moveTo>
                  <a:cubicBezTo>
                    <a:pt x="102714" y="99425"/>
                    <a:pt x="104601" y="99425"/>
                    <a:pt x="102242" y="99425"/>
                  </a:cubicBezTo>
                  <a:cubicBezTo>
                    <a:pt x="100355" y="96829"/>
                    <a:pt x="99646" y="95179"/>
                    <a:pt x="101533" y="96829"/>
                  </a:cubicBezTo>
                  <a:close/>
                  <a:moveTo>
                    <a:pt x="234150" y="111696"/>
                  </a:moveTo>
                  <a:cubicBezTo>
                    <a:pt x="236512" y="113346"/>
                    <a:pt x="234150" y="111696"/>
                    <a:pt x="238635" y="113346"/>
                  </a:cubicBezTo>
                  <a:cubicBezTo>
                    <a:pt x="236981" y="113346"/>
                    <a:pt x="236748" y="113346"/>
                    <a:pt x="236512" y="113346"/>
                  </a:cubicBezTo>
                  <a:cubicBezTo>
                    <a:pt x="236276" y="113346"/>
                    <a:pt x="229668" y="108392"/>
                    <a:pt x="231082" y="108392"/>
                  </a:cubicBezTo>
                  <a:close/>
                  <a:moveTo>
                    <a:pt x="238162" y="114055"/>
                  </a:moveTo>
                  <a:lnTo>
                    <a:pt x="238162" y="114055"/>
                  </a:lnTo>
                  <a:cubicBezTo>
                    <a:pt x="238162" y="114055"/>
                    <a:pt x="241939" y="115472"/>
                    <a:pt x="241230" y="115472"/>
                  </a:cubicBezTo>
                  <a:lnTo>
                    <a:pt x="238399" y="115472"/>
                  </a:lnTo>
                  <a:cubicBezTo>
                    <a:pt x="238399" y="115472"/>
                    <a:pt x="234858" y="113819"/>
                    <a:pt x="235095" y="113110"/>
                  </a:cubicBezTo>
                  <a:close/>
                  <a:moveTo>
                    <a:pt x="105309" y="90458"/>
                  </a:moveTo>
                  <a:cubicBezTo>
                    <a:pt x="105309" y="90458"/>
                    <a:pt x="105309" y="90458"/>
                    <a:pt x="105309" y="90458"/>
                  </a:cubicBezTo>
                  <a:cubicBezTo>
                    <a:pt x="105309" y="90458"/>
                    <a:pt x="105309" y="90458"/>
                    <a:pt x="107669" y="92111"/>
                  </a:cubicBezTo>
                  <a:close/>
                  <a:moveTo>
                    <a:pt x="234386" y="109573"/>
                  </a:moveTo>
                  <a:cubicBezTo>
                    <a:pt x="235803" y="110045"/>
                    <a:pt x="236981" y="110515"/>
                    <a:pt x="238399" y="110987"/>
                  </a:cubicBezTo>
                  <a:cubicBezTo>
                    <a:pt x="238399" y="110987"/>
                    <a:pt x="239813" y="110987"/>
                    <a:pt x="238399" y="110987"/>
                  </a:cubicBezTo>
                  <a:close/>
                  <a:moveTo>
                    <a:pt x="107432" y="89513"/>
                  </a:moveTo>
                  <a:cubicBezTo>
                    <a:pt x="107432" y="89513"/>
                    <a:pt x="109322" y="89513"/>
                    <a:pt x="107432" y="89513"/>
                  </a:cubicBezTo>
                  <a:cubicBezTo>
                    <a:pt x="105546" y="89513"/>
                    <a:pt x="102005" y="85975"/>
                    <a:pt x="105546" y="86917"/>
                  </a:cubicBezTo>
                  <a:close/>
                  <a:moveTo>
                    <a:pt x="234858" y="109573"/>
                  </a:moveTo>
                  <a:cubicBezTo>
                    <a:pt x="234858" y="109573"/>
                    <a:pt x="234858" y="109573"/>
                    <a:pt x="234858" y="109573"/>
                  </a:cubicBezTo>
                  <a:cubicBezTo>
                    <a:pt x="234858" y="109573"/>
                    <a:pt x="236276" y="109573"/>
                    <a:pt x="236039" y="109573"/>
                  </a:cubicBezTo>
                  <a:close/>
                  <a:moveTo>
                    <a:pt x="109086" y="64501"/>
                  </a:moveTo>
                  <a:cubicBezTo>
                    <a:pt x="107669" y="64501"/>
                    <a:pt x="109086" y="64501"/>
                    <a:pt x="109086" y="64501"/>
                  </a:cubicBezTo>
                  <a:cubicBezTo>
                    <a:pt x="109086" y="64501"/>
                    <a:pt x="104128" y="61197"/>
                    <a:pt x="105546" y="61906"/>
                  </a:cubicBezTo>
                  <a:close/>
                  <a:moveTo>
                    <a:pt x="109086" y="63084"/>
                  </a:moveTo>
                  <a:cubicBezTo>
                    <a:pt x="109086" y="63084"/>
                    <a:pt x="109086" y="63084"/>
                    <a:pt x="109086" y="63084"/>
                  </a:cubicBezTo>
                  <a:cubicBezTo>
                    <a:pt x="109086" y="63084"/>
                    <a:pt x="103659" y="60252"/>
                    <a:pt x="105546" y="60488"/>
                  </a:cubicBezTo>
                  <a:close/>
                  <a:moveTo>
                    <a:pt x="107432" y="63084"/>
                  </a:moveTo>
                  <a:lnTo>
                    <a:pt x="108850" y="63084"/>
                  </a:lnTo>
                  <a:lnTo>
                    <a:pt x="105546" y="63084"/>
                  </a:lnTo>
                  <a:cubicBezTo>
                    <a:pt x="102950" y="59310"/>
                    <a:pt x="104128" y="59547"/>
                    <a:pt x="105546" y="59310"/>
                  </a:cubicBezTo>
                  <a:close/>
                  <a:moveTo>
                    <a:pt x="182237" y="60488"/>
                  </a:moveTo>
                  <a:cubicBezTo>
                    <a:pt x="183654" y="60725"/>
                    <a:pt x="184832" y="61197"/>
                    <a:pt x="186013" y="61906"/>
                  </a:cubicBezTo>
                  <a:cubicBezTo>
                    <a:pt x="186013" y="61906"/>
                    <a:pt x="186013" y="63084"/>
                    <a:pt x="187664" y="64265"/>
                  </a:cubicBezTo>
                  <a:cubicBezTo>
                    <a:pt x="187191" y="64501"/>
                    <a:pt x="186486" y="64501"/>
                    <a:pt x="186013" y="64265"/>
                  </a:cubicBezTo>
                  <a:cubicBezTo>
                    <a:pt x="182945" y="62851"/>
                    <a:pt x="180350" y="60016"/>
                    <a:pt x="179169" y="56715"/>
                  </a:cubicBezTo>
                  <a:close/>
                  <a:moveTo>
                    <a:pt x="182237" y="58366"/>
                  </a:moveTo>
                  <a:lnTo>
                    <a:pt x="184596" y="58366"/>
                  </a:lnTo>
                  <a:cubicBezTo>
                    <a:pt x="184596" y="58366"/>
                    <a:pt x="184596" y="60016"/>
                    <a:pt x="184596" y="60488"/>
                  </a:cubicBezTo>
                  <a:close/>
                  <a:moveTo>
                    <a:pt x="106490" y="47039"/>
                  </a:moveTo>
                  <a:cubicBezTo>
                    <a:pt x="108141" y="47039"/>
                    <a:pt x="109322" y="48690"/>
                    <a:pt x="108377" y="48690"/>
                  </a:cubicBezTo>
                  <a:cubicBezTo>
                    <a:pt x="107432" y="48690"/>
                    <a:pt x="105546" y="43735"/>
                    <a:pt x="104128" y="43263"/>
                  </a:cubicBezTo>
                  <a:close/>
                  <a:moveTo>
                    <a:pt x="179878" y="54589"/>
                  </a:moveTo>
                  <a:cubicBezTo>
                    <a:pt x="181292" y="56243"/>
                    <a:pt x="183182" y="57421"/>
                    <a:pt x="185068" y="58366"/>
                  </a:cubicBezTo>
                  <a:lnTo>
                    <a:pt x="183418" y="58366"/>
                  </a:lnTo>
                  <a:cubicBezTo>
                    <a:pt x="183418" y="58366"/>
                    <a:pt x="176338" y="51285"/>
                    <a:pt x="177519" y="50816"/>
                  </a:cubicBezTo>
                  <a:close/>
                  <a:moveTo>
                    <a:pt x="97287" y="37364"/>
                  </a:moveTo>
                  <a:lnTo>
                    <a:pt x="97287" y="37364"/>
                  </a:lnTo>
                  <a:cubicBezTo>
                    <a:pt x="99410" y="37364"/>
                    <a:pt x="100827" y="38781"/>
                    <a:pt x="102950" y="39017"/>
                  </a:cubicBezTo>
                  <a:cubicBezTo>
                    <a:pt x="105073" y="39253"/>
                    <a:pt x="104837" y="40195"/>
                    <a:pt x="102950" y="39017"/>
                  </a:cubicBezTo>
                  <a:cubicBezTo>
                    <a:pt x="101063" y="37836"/>
                    <a:pt x="97287" y="33823"/>
                    <a:pt x="94928" y="33587"/>
                  </a:cubicBezTo>
                  <a:close/>
                  <a:moveTo>
                    <a:pt x="183887" y="49398"/>
                  </a:moveTo>
                  <a:lnTo>
                    <a:pt x="187191" y="50579"/>
                  </a:lnTo>
                  <a:cubicBezTo>
                    <a:pt x="187191" y="50579"/>
                    <a:pt x="187191" y="50579"/>
                    <a:pt x="185541" y="50579"/>
                  </a:cubicBezTo>
                  <a:cubicBezTo>
                    <a:pt x="183887" y="50579"/>
                    <a:pt x="182945" y="46331"/>
                    <a:pt x="181528" y="45622"/>
                  </a:cubicBezTo>
                  <a:close/>
                  <a:moveTo>
                    <a:pt x="150617" y="41612"/>
                  </a:moveTo>
                  <a:cubicBezTo>
                    <a:pt x="150617" y="41612"/>
                    <a:pt x="148491" y="41612"/>
                    <a:pt x="147786" y="39959"/>
                  </a:cubicBezTo>
                  <a:cubicBezTo>
                    <a:pt x="148491" y="39723"/>
                    <a:pt x="149436" y="39723"/>
                    <a:pt x="150145" y="39959"/>
                  </a:cubicBezTo>
                  <a:lnTo>
                    <a:pt x="150145" y="39959"/>
                  </a:lnTo>
                  <a:cubicBezTo>
                    <a:pt x="150145" y="39959"/>
                    <a:pt x="150145" y="39959"/>
                    <a:pt x="152504" y="41376"/>
                  </a:cubicBezTo>
                  <a:cubicBezTo>
                    <a:pt x="154863" y="42790"/>
                    <a:pt x="149200" y="38072"/>
                    <a:pt x="148258" y="37836"/>
                  </a:cubicBezTo>
                  <a:close/>
                  <a:moveTo>
                    <a:pt x="111917" y="31700"/>
                  </a:moveTo>
                  <a:cubicBezTo>
                    <a:pt x="110736" y="31700"/>
                    <a:pt x="111917" y="31700"/>
                    <a:pt x="111917" y="31700"/>
                  </a:cubicBezTo>
                  <a:cubicBezTo>
                    <a:pt x="111917" y="31700"/>
                    <a:pt x="108141" y="27218"/>
                    <a:pt x="109558" y="27924"/>
                  </a:cubicBezTo>
                  <a:close/>
                  <a:moveTo>
                    <a:pt x="111917" y="29577"/>
                  </a:moveTo>
                  <a:cubicBezTo>
                    <a:pt x="111917" y="29577"/>
                    <a:pt x="114040" y="31228"/>
                    <a:pt x="111917" y="30992"/>
                  </a:cubicBezTo>
                  <a:cubicBezTo>
                    <a:pt x="109794" y="30756"/>
                    <a:pt x="109322" y="26037"/>
                    <a:pt x="110736" y="26037"/>
                  </a:cubicBezTo>
                  <a:close/>
                  <a:moveTo>
                    <a:pt x="113804" y="29577"/>
                  </a:moveTo>
                  <a:cubicBezTo>
                    <a:pt x="113804" y="29577"/>
                    <a:pt x="113804" y="29577"/>
                    <a:pt x="113804" y="29577"/>
                  </a:cubicBezTo>
                  <a:cubicBezTo>
                    <a:pt x="113804" y="29577"/>
                    <a:pt x="111445" y="24387"/>
                    <a:pt x="112626" y="24620"/>
                  </a:cubicBezTo>
                  <a:close/>
                  <a:moveTo>
                    <a:pt x="105782" y="26982"/>
                  </a:moveTo>
                  <a:cubicBezTo>
                    <a:pt x="107196" y="26982"/>
                    <a:pt x="107196" y="26982"/>
                    <a:pt x="105782" y="26982"/>
                  </a:cubicBezTo>
                  <a:cubicBezTo>
                    <a:pt x="104365" y="26982"/>
                    <a:pt x="108613" y="26982"/>
                    <a:pt x="105782" y="26982"/>
                  </a:cubicBezTo>
                  <a:close/>
                  <a:moveTo>
                    <a:pt x="127726" y="18251"/>
                  </a:moveTo>
                  <a:cubicBezTo>
                    <a:pt x="129143" y="18251"/>
                    <a:pt x="129852" y="19666"/>
                    <a:pt x="129615" y="19666"/>
                  </a:cubicBezTo>
                  <a:cubicBezTo>
                    <a:pt x="129379" y="19666"/>
                    <a:pt x="125367" y="13294"/>
                    <a:pt x="126548" y="13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7" name="Полилиния: фигура 2986">
              <a:extLst>
                <a:ext uri="{FF2B5EF4-FFF2-40B4-BE49-F238E27FC236}">
                  <a16:creationId xmlns:a16="http://schemas.microsoft.com/office/drawing/2014/main" id="{5101D63A-A446-E16B-48ED-46CFA21C79AB}"/>
                </a:ext>
              </a:extLst>
            </p:cNvPr>
            <p:cNvSpPr/>
            <p:nvPr/>
          </p:nvSpPr>
          <p:spPr>
            <a:xfrm>
              <a:off x="3051139" y="4723672"/>
              <a:ext cx="2234" cy="4035"/>
            </a:xfrm>
            <a:custGeom>
              <a:avLst/>
              <a:gdLst>
                <a:gd name="connsiteX0" fmla="*/ 956 w 2234"/>
                <a:gd name="connsiteY0" fmla="*/ 2936 h 4035"/>
                <a:gd name="connsiteX1" fmla="*/ 956 w 2234"/>
                <a:gd name="connsiteY1" fmla="*/ 2936 h 4035"/>
                <a:gd name="connsiteX2" fmla="*/ 956 w 2234"/>
                <a:gd name="connsiteY2" fmla="*/ -365 h 4035"/>
                <a:gd name="connsiteX3" fmla="*/ -1167 w 2234"/>
                <a:gd name="connsiteY3" fmla="*/ -365 h 4035"/>
                <a:gd name="connsiteX4" fmla="*/ 247 w 2234"/>
                <a:gd name="connsiteY4" fmla="*/ -365 h 4035"/>
                <a:gd name="connsiteX5" fmla="*/ 956 w 2234"/>
                <a:gd name="connsiteY5" fmla="*/ 2936 h 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4" h="4035">
                  <a:moveTo>
                    <a:pt x="956" y="2936"/>
                  </a:moveTo>
                  <a:cubicBezTo>
                    <a:pt x="956" y="2936"/>
                    <a:pt x="956" y="2936"/>
                    <a:pt x="956" y="2936"/>
                  </a:cubicBezTo>
                  <a:cubicBezTo>
                    <a:pt x="956" y="2936"/>
                    <a:pt x="956" y="1285"/>
                    <a:pt x="956" y="-365"/>
                  </a:cubicBezTo>
                  <a:cubicBezTo>
                    <a:pt x="956" y="-2019"/>
                    <a:pt x="-931" y="-365"/>
                    <a:pt x="-1167" y="-365"/>
                  </a:cubicBezTo>
                  <a:lnTo>
                    <a:pt x="247" y="-365"/>
                  </a:lnTo>
                  <a:cubicBezTo>
                    <a:pt x="247" y="-365"/>
                    <a:pt x="1428" y="2936"/>
                    <a:pt x="956" y="29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8" name="Полилиния: фигура 2987">
              <a:extLst>
                <a:ext uri="{FF2B5EF4-FFF2-40B4-BE49-F238E27FC236}">
                  <a16:creationId xmlns:a16="http://schemas.microsoft.com/office/drawing/2014/main" id="{CF426ABC-E862-3C1D-3572-07565C50D802}"/>
                </a:ext>
              </a:extLst>
            </p:cNvPr>
            <p:cNvSpPr/>
            <p:nvPr/>
          </p:nvSpPr>
          <p:spPr>
            <a:xfrm>
              <a:off x="3131316" y="4851543"/>
              <a:ext cx="523" cy="523"/>
            </a:xfrm>
            <a:custGeom>
              <a:avLst/>
              <a:gdLst>
                <a:gd name="connsiteX0" fmla="*/ -644 w 523"/>
                <a:gd name="connsiteY0" fmla="*/ -577 h 523"/>
                <a:gd name="connsiteX1" fmla="*/ -644 w 523"/>
                <a:gd name="connsiteY1" fmla="*/ -577 h 523"/>
                <a:gd name="connsiteX2" fmla="*/ -644 w 523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523">
                  <a:moveTo>
                    <a:pt x="-644" y="-577"/>
                  </a:moveTo>
                  <a:cubicBezTo>
                    <a:pt x="-644" y="-577"/>
                    <a:pt x="-644" y="-577"/>
                    <a:pt x="-644" y="-577"/>
                  </a:cubicBezTo>
                  <a:cubicBezTo>
                    <a:pt x="-644" y="-577"/>
                    <a:pt x="-1822" y="-1755"/>
                    <a:pt x="-644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89" name="Полилиния: фигура 2988">
              <a:extLst>
                <a:ext uri="{FF2B5EF4-FFF2-40B4-BE49-F238E27FC236}">
                  <a16:creationId xmlns:a16="http://schemas.microsoft.com/office/drawing/2014/main" id="{3D3CC23C-C4ED-3D74-7384-B1F0A75B49BC}"/>
                </a:ext>
              </a:extLst>
            </p:cNvPr>
            <p:cNvSpPr/>
            <p:nvPr/>
          </p:nvSpPr>
          <p:spPr>
            <a:xfrm>
              <a:off x="3136561" y="4835267"/>
              <a:ext cx="3067" cy="1460"/>
            </a:xfrm>
            <a:custGeom>
              <a:avLst/>
              <a:gdLst>
                <a:gd name="connsiteX0" fmla="*/ -1167 w 3067"/>
                <a:gd name="connsiteY0" fmla="*/ -1054 h 1460"/>
                <a:gd name="connsiteX1" fmla="*/ 247 w 3067"/>
                <a:gd name="connsiteY1" fmla="*/ 360 h 1460"/>
                <a:gd name="connsiteX2" fmla="*/ 247 w 3067"/>
                <a:gd name="connsiteY2" fmla="*/ 360 h 1460"/>
                <a:gd name="connsiteX3" fmla="*/ 1901 w 3067"/>
                <a:gd name="connsiteY3" fmla="*/ 360 h 1460"/>
                <a:gd name="connsiteX4" fmla="*/ -1167 w 3067"/>
                <a:gd name="connsiteY4" fmla="*/ -1054 h 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1460">
                  <a:moveTo>
                    <a:pt x="-1167" y="-1054"/>
                  </a:moveTo>
                  <a:lnTo>
                    <a:pt x="247" y="360"/>
                  </a:lnTo>
                  <a:cubicBezTo>
                    <a:pt x="247" y="360"/>
                    <a:pt x="247" y="360"/>
                    <a:pt x="247" y="360"/>
                  </a:cubicBezTo>
                  <a:lnTo>
                    <a:pt x="1901" y="360"/>
                  </a:lnTo>
                  <a:cubicBezTo>
                    <a:pt x="1192" y="-582"/>
                    <a:pt x="11" y="-1291"/>
                    <a:pt x="-1167" y="-10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0" name="Полилиния: фигура 2989">
              <a:extLst>
                <a:ext uri="{FF2B5EF4-FFF2-40B4-BE49-F238E27FC236}">
                  <a16:creationId xmlns:a16="http://schemas.microsoft.com/office/drawing/2014/main" id="{590C1D20-DB70-79AF-055F-50EE93199442}"/>
                </a:ext>
              </a:extLst>
            </p:cNvPr>
            <p:cNvSpPr/>
            <p:nvPr/>
          </p:nvSpPr>
          <p:spPr>
            <a:xfrm>
              <a:off x="3077837" y="4806053"/>
              <a:ext cx="2561" cy="1807"/>
            </a:xfrm>
            <a:custGeom>
              <a:avLst/>
              <a:gdLst>
                <a:gd name="connsiteX0" fmla="*/ -965 w 2561"/>
                <a:gd name="connsiteY0" fmla="*/ 550 h 1807"/>
                <a:gd name="connsiteX1" fmla="*/ 1394 w 2561"/>
                <a:gd name="connsiteY1" fmla="*/ 550 h 1807"/>
                <a:gd name="connsiteX2" fmla="*/ -728 w 2561"/>
                <a:gd name="connsiteY2" fmla="*/ -1100 h 1807"/>
                <a:gd name="connsiteX3" fmla="*/ -965 w 2561"/>
                <a:gd name="connsiteY3" fmla="*/ 550 h 1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1" h="1807">
                  <a:moveTo>
                    <a:pt x="-965" y="550"/>
                  </a:moveTo>
                  <a:cubicBezTo>
                    <a:pt x="-965" y="550"/>
                    <a:pt x="-965" y="550"/>
                    <a:pt x="1394" y="550"/>
                  </a:cubicBezTo>
                  <a:lnTo>
                    <a:pt x="-728" y="-1100"/>
                  </a:lnTo>
                  <a:cubicBezTo>
                    <a:pt x="-2146" y="-628"/>
                    <a:pt x="450" y="1259"/>
                    <a:pt x="-96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1" name="Полилиния: фигура 2990">
              <a:extLst>
                <a:ext uri="{FF2B5EF4-FFF2-40B4-BE49-F238E27FC236}">
                  <a16:creationId xmlns:a16="http://schemas.microsoft.com/office/drawing/2014/main" id="{CF3B8751-DB04-C206-6F03-549A69D172E3}"/>
                </a:ext>
              </a:extLst>
            </p:cNvPr>
            <p:cNvSpPr/>
            <p:nvPr/>
          </p:nvSpPr>
          <p:spPr>
            <a:xfrm>
              <a:off x="3102110" y="4819030"/>
              <a:ext cx="1886" cy="1417"/>
            </a:xfrm>
            <a:custGeom>
              <a:avLst/>
              <a:gdLst>
                <a:gd name="connsiteX0" fmla="*/ -1167 w 1886"/>
                <a:gd name="connsiteY0" fmla="*/ -1100 h 1417"/>
                <a:gd name="connsiteX1" fmla="*/ 720 w 1886"/>
                <a:gd name="connsiteY1" fmla="*/ 317 h 1417"/>
                <a:gd name="connsiteX2" fmla="*/ 720 w 1886"/>
                <a:gd name="connsiteY2" fmla="*/ 317 h 1417"/>
                <a:gd name="connsiteX3" fmla="*/ -1167 w 1886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17">
                  <a:moveTo>
                    <a:pt x="-1167" y="-1100"/>
                  </a:moveTo>
                  <a:lnTo>
                    <a:pt x="720" y="317"/>
                  </a:lnTo>
                  <a:cubicBezTo>
                    <a:pt x="720" y="317"/>
                    <a:pt x="720" y="317"/>
                    <a:pt x="720" y="317"/>
                  </a:cubicBezTo>
                  <a:cubicBezTo>
                    <a:pt x="720" y="317"/>
                    <a:pt x="-698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2" name="Полилиния: фигура 2991">
              <a:extLst>
                <a:ext uri="{FF2B5EF4-FFF2-40B4-BE49-F238E27FC236}">
                  <a16:creationId xmlns:a16="http://schemas.microsoft.com/office/drawing/2014/main" id="{BE42AE67-ED70-6352-B5DC-E1D514617A23}"/>
                </a:ext>
              </a:extLst>
            </p:cNvPr>
            <p:cNvSpPr/>
            <p:nvPr/>
          </p:nvSpPr>
          <p:spPr>
            <a:xfrm>
              <a:off x="3091725" y="4814547"/>
              <a:ext cx="1650" cy="1886"/>
            </a:xfrm>
            <a:custGeom>
              <a:avLst/>
              <a:gdLst>
                <a:gd name="connsiteX0" fmla="*/ 483 w 1650"/>
                <a:gd name="connsiteY0" fmla="*/ -1100 h 1886"/>
                <a:gd name="connsiteX1" fmla="*/ -1167 w 1650"/>
                <a:gd name="connsiteY1" fmla="*/ -1100 h 1886"/>
                <a:gd name="connsiteX2" fmla="*/ 483 w 1650"/>
                <a:gd name="connsiteY2" fmla="*/ 787 h 1886"/>
                <a:gd name="connsiteX3" fmla="*/ 483 w 1650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886">
                  <a:moveTo>
                    <a:pt x="483" y="-1100"/>
                  </a:moveTo>
                  <a:lnTo>
                    <a:pt x="-1167" y="-1100"/>
                  </a:lnTo>
                  <a:lnTo>
                    <a:pt x="483" y="787"/>
                  </a:lnTo>
                  <a:cubicBezTo>
                    <a:pt x="483" y="787"/>
                    <a:pt x="483" y="787"/>
                    <a:pt x="483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3" name="Полилиния: фигура 2992">
              <a:extLst>
                <a:ext uri="{FF2B5EF4-FFF2-40B4-BE49-F238E27FC236}">
                  <a16:creationId xmlns:a16="http://schemas.microsoft.com/office/drawing/2014/main" id="{CE2E88D4-3E80-EED4-7128-AB961A9FADD3}"/>
                </a:ext>
              </a:extLst>
            </p:cNvPr>
            <p:cNvSpPr/>
            <p:nvPr/>
          </p:nvSpPr>
          <p:spPr>
            <a:xfrm>
              <a:off x="3149181" y="4836494"/>
              <a:ext cx="2979" cy="3067"/>
            </a:xfrm>
            <a:custGeom>
              <a:avLst/>
              <a:gdLst>
                <a:gd name="connsiteX0" fmla="*/ -574 w 2979"/>
                <a:gd name="connsiteY0" fmla="*/ 1968 h 3067"/>
                <a:gd name="connsiteX1" fmla="*/ -574 w 2979"/>
                <a:gd name="connsiteY1" fmla="*/ 1968 h 3067"/>
                <a:gd name="connsiteX2" fmla="*/ 1079 w 2979"/>
                <a:gd name="connsiteY2" fmla="*/ 1968 h 3067"/>
                <a:gd name="connsiteX3" fmla="*/ 1079 w 2979"/>
                <a:gd name="connsiteY3" fmla="*/ 550 h 3067"/>
                <a:gd name="connsiteX4" fmla="*/ -811 w 2979"/>
                <a:gd name="connsiteY4" fmla="*/ -1100 h 3067"/>
                <a:gd name="connsiteX5" fmla="*/ -811 w 2979"/>
                <a:gd name="connsiteY5" fmla="*/ 550 h 3067"/>
                <a:gd name="connsiteX6" fmla="*/ -574 w 2979"/>
                <a:gd name="connsiteY6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79" h="3067">
                  <a:moveTo>
                    <a:pt x="-574" y="1968"/>
                  </a:moveTo>
                  <a:cubicBezTo>
                    <a:pt x="1315" y="1968"/>
                    <a:pt x="-574" y="1968"/>
                    <a:pt x="-574" y="1968"/>
                  </a:cubicBezTo>
                  <a:cubicBezTo>
                    <a:pt x="-574" y="1968"/>
                    <a:pt x="-574" y="1968"/>
                    <a:pt x="1079" y="1968"/>
                  </a:cubicBezTo>
                  <a:cubicBezTo>
                    <a:pt x="2730" y="1968"/>
                    <a:pt x="1079" y="314"/>
                    <a:pt x="1079" y="550"/>
                  </a:cubicBezTo>
                  <a:lnTo>
                    <a:pt x="-811" y="-1100"/>
                  </a:lnTo>
                  <a:cubicBezTo>
                    <a:pt x="-811" y="-1100"/>
                    <a:pt x="-811" y="787"/>
                    <a:pt x="-811" y="550"/>
                  </a:cubicBezTo>
                  <a:cubicBezTo>
                    <a:pt x="-811" y="314"/>
                    <a:pt x="-1753" y="550"/>
                    <a:pt x="-57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4" name="Полилиния: фигура 2993">
              <a:extLst>
                <a:ext uri="{FF2B5EF4-FFF2-40B4-BE49-F238E27FC236}">
                  <a16:creationId xmlns:a16="http://schemas.microsoft.com/office/drawing/2014/main" id="{30F99A23-BB7F-77E9-0DC7-09ABFDB9F347}"/>
                </a:ext>
              </a:extLst>
            </p:cNvPr>
            <p:cNvSpPr/>
            <p:nvPr/>
          </p:nvSpPr>
          <p:spPr>
            <a:xfrm>
              <a:off x="3082268" y="4803640"/>
              <a:ext cx="3243" cy="4772"/>
            </a:xfrm>
            <a:custGeom>
              <a:avLst/>
              <a:gdLst>
                <a:gd name="connsiteX0" fmla="*/ 1446 w 3243"/>
                <a:gd name="connsiteY0" fmla="*/ 3672 h 4772"/>
                <a:gd name="connsiteX1" fmla="*/ 1446 w 3243"/>
                <a:gd name="connsiteY1" fmla="*/ 368 h 4772"/>
                <a:gd name="connsiteX2" fmla="*/ 1446 w 3243"/>
                <a:gd name="connsiteY2" fmla="*/ 368 h 4772"/>
                <a:gd name="connsiteX3" fmla="*/ 1446 w 3243"/>
                <a:gd name="connsiteY3" fmla="*/ 368 h 4772"/>
                <a:gd name="connsiteX4" fmla="*/ -913 w 3243"/>
                <a:gd name="connsiteY4" fmla="*/ 368 h 4772"/>
                <a:gd name="connsiteX5" fmla="*/ 1446 w 3243"/>
                <a:gd name="connsiteY5" fmla="*/ 3672 h 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3" h="4772">
                  <a:moveTo>
                    <a:pt x="1446" y="3672"/>
                  </a:moveTo>
                  <a:cubicBezTo>
                    <a:pt x="1446" y="3672"/>
                    <a:pt x="2864" y="3672"/>
                    <a:pt x="1446" y="368"/>
                  </a:cubicBezTo>
                  <a:cubicBezTo>
                    <a:pt x="32" y="-2936"/>
                    <a:pt x="1446" y="368"/>
                    <a:pt x="1446" y="368"/>
                  </a:cubicBezTo>
                  <a:cubicBezTo>
                    <a:pt x="1446" y="368"/>
                    <a:pt x="1446" y="368"/>
                    <a:pt x="1446" y="368"/>
                  </a:cubicBezTo>
                  <a:cubicBezTo>
                    <a:pt x="1446" y="368"/>
                    <a:pt x="32" y="368"/>
                    <a:pt x="-913" y="368"/>
                  </a:cubicBezTo>
                  <a:cubicBezTo>
                    <a:pt x="-1858" y="368"/>
                    <a:pt x="32" y="2258"/>
                    <a:pt x="1446" y="3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5" name="Полилиния: фигура 2994">
              <a:extLst>
                <a:ext uri="{FF2B5EF4-FFF2-40B4-BE49-F238E27FC236}">
                  <a16:creationId xmlns:a16="http://schemas.microsoft.com/office/drawing/2014/main" id="{13069376-4ACD-FCAC-2598-B3D523DC18F0}"/>
                </a:ext>
              </a:extLst>
            </p:cNvPr>
            <p:cNvSpPr/>
            <p:nvPr/>
          </p:nvSpPr>
          <p:spPr>
            <a:xfrm>
              <a:off x="3165585" y="4844280"/>
              <a:ext cx="2030" cy="23597"/>
            </a:xfrm>
            <a:custGeom>
              <a:avLst/>
              <a:gdLst>
                <a:gd name="connsiteX0" fmla="*/ -1167 w 2030"/>
                <a:gd name="connsiteY0" fmla="*/ -1100 h 23597"/>
                <a:gd name="connsiteX1" fmla="*/ 720 w 203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30" h="23597">
                  <a:moveTo>
                    <a:pt x="-1167" y="-1100"/>
                  </a:moveTo>
                  <a:cubicBezTo>
                    <a:pt x="483" y="-1100"/>
                    <a:pt x="1192" y="-1100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6" name="Полилиния: фигура 2995">
              <a:extLst>
                <a:ext uri="{FF2B5EF4-FFF2-40B4-BE49-F238E27FC236}">
                  <a16:creationId xmlns:a16="http://schemas.microsoft.com/office/drawing/2014/main" id="{CF9D7860-E449-29C0-1FF4-0B975436D141}"/>
                </a:ext>
              </a:extLst>
            </p:cNvPr>
            <p:cNvSpPr/>
            <p:nvPr/>
          </p:nvSpPr>
          <p:spPr>
            <a:xfrm>
              <a:off x="3021642" y="4773725"/>
              <a:ext cx="2044" cy="2726"/>
            </a:xfrm>
            <a:custGeom>
              <a:avLst/>
              <a:gdLst>
                <a:gd name="connsiteX0" fmla="*/ -1167 w 2044"/>
                <a:gd name="connsiteY0" fmla="*/ -1100 h 2726"/>
                <a:gd name="connsiteX1" fmla="*/ 247 w 2044"/>
                <a:gd name="connsiteY1" fmla="*/ 787 h 2726"/>
                <a:gd name="connsiteX2" fmla="*/ 247 w 2044"/>
                <a:gd name="connsiteY2" fmla="*/ 787 h 2726"/>
                <a:gd name="connsiteX3" fmla="*/ -1167 w 2044"/>
                <a:gd name="connsiteY3" fmla="*/ -1100 h 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726">
                  <a:moveTo>
                    <a:pt x="-1167" y="-1100"/>
                  </a:moveTo>
                  <a:cubicBezTo>
                    <a:pt x="-1167" y="-1100"/>
                    <a:pt x="-1167" y="-1100"/>
                    <a:pt x="247" y="787"/>
                  </a:cubicBezTo>
                  <a:cubicBezTo>
                    <a:pt x="1664" y="2676"/>
                    <a:pt x="247" y="787"/>
                    <a:pt x="247" y="787"/>
                  </a:cubicBezTo>
                  <a:cubicBezTo>
                    <a:pt x="247" y="787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7" name="Полилиния: фигура 2996">
              <a:extLst>
                <a:ext uri="{FF2B5EF4-FFF2-40B4-BE49-F238E27FC236}">
                  <a16:creationId xmlns:a16="http://schemas.microsoft.com/office/drawing/2014/main" id="{DF8FE7B6-CAB9-743C-06B5-FCB37109BA2E}"/>
                </a:ext>
              </a:extLst>
            </p:cNvPr>
            <p:cNvSpPr/>
            <p:nvPr/>
          </p:nvSpPr>
          <p:spPr>
            <a:xfrm>
              <a:off x="3086535" y="4805198"/>
              <a:ext cx="23597" cy="1563"/>
            </a:xfrm>
            <a:custGeom>
              <a:avLst/>
              <a:gdLst>
                <a:gd name="connsiteX0" fmla="*/ -1167 w 23597"/>
                <a:gd name="connsiteY0" fmla="*/ 463 h 1563"/>
                <a:gd name="connsiteX1" fmla="*/ -1167 w 23597"/>
                <a:gd name="connsiteY1" fmla="*/ -718 h 1563"/>
                <a:gd name="connsiteX2" fmla="*/ -1167 w 23597"/>
                <a:gd name="connsiteY2" fmla="*/ 463 h 1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563">
                  <a:moveTo>
                    <a:pt x="-1167" y="463"/>
                  </a:moveTo>
                  <a:cubicBezTo>
                    <a:pt x="-1167" y="463"/>
                    <a:pt x="-1167" y="463"/>
                    <a:pt x="-1167" y="-718"/>
                  </a:cubicBezTo>
                  <a:cubicBezTo>
                    <a:pt x="-1167" y="-1899"/>
                    <a:pt x="-1167" y="-9"/>
                    <a:pt x="-1167" y="4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8" name="Полилиния: фигура 2997">
              <a:extLst>
                <a:ext uri="{FF2B5EF4-FFF2-40B4-BE49-F238E27FC236}">
                  <a16:creationId xmlns:a16="http://schemas.microsoft.com/office/drawing/2014/main" id="{F8E96EB0-73D9-5555-5B54-1FDE7936A0BB}"/>
                </a:ext>
              </a:extLst>
            </p:cNvPr>
            <p:cNvSpPr/>
            <p:nvPr/>
          </p:nvSpPr>
          <p:spPr>
            <a:xfrm>
              <a:off x="3146000" y="4832245"/>
              <a:ext cx="2385" cy="2045"/>
            </a:xfrm>
            <a:custGeom>
              <a:avLst/>
              <a:gdLst>
                <a:gd name="connsiteX0" fmla="*/ -1167 w 2385"/>
                <a:gd name="connsiteY0" fmla="*/ -1100 h 2045"/>
                <a:gd name="connsiteX1" fmla="*/ 483 w 2385"/>
                <a:gd name="connsiteY1" fmla="*/ 317 h 2045"/>
                <a:gd name="connsiteX2" fmla="*/ 483 w 2385"/>
                <a:gd name="connsiteY2" fmla="*/ 317 h 2045"/>
                <a:gd name="connsiteX3" fmla="*/ -1167 w 2385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045">
                  <a:moveTo>
                    <a:pt x="-1167" y="-1100"/>
                  </a:moveTo>
                  <a:cubicBezTo>
                    <a:pt x="-1167" y="-1100"/>
                    <a:pt x="-1167" y="-1100"/>
                    <a:pt x="483" y="317"/>
                  </a:cubicBezTo>
                  <a:cubicBezTo>
                    <a:pt x="2137" y="1731"/>
                    <a:pt x="483" y="317"/>
                    <a:pt x="483" y="317"/>
                  </a:cubicBezTo>
                  <a:cubicBezTo>
                    <a:pt x="483" y="317"/>
                    <a:pt x="720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99" name="Полилиния: фигура 2998">
              <a:extLst>
                <a:ext uri="{FF2B5EF4-FFF2-40B4-BE49-F238E27FC236}">
                  <a16:creationId xmlns:a16="http://schemas.microsoft.com/office/drawing/2014/main" id="{DB782B3A-0A51-908F-D18D-C222E87706FD}"/>
                </a:ext>
              </a:extLst>
            </p:cNvPr>
            <p:cNvSpPr/>
            <p:nvPr/>
          </p:nvSpPr>
          <p:spPr>
            <a:xfrm>
              <a:off x="3044741" y="4779703"/>
              <a:ext cx="1187" cy="2044"/>
            </a:xfrm>
            <a:custGeom>
              <a:avLst/>
              <a:gdLst>
                <a:gd name="connsiteX0" fmla="*/ -432 w 1187"/>
                <a:gd name="connsiteY0" fmla="*/ 944 h 2044"/>
                <a:gd name="connsiteX1" fmla="*/ -432 w 1187"/>
                <a:gd name="connsiteY1" fmla="*/ 944 h 2044"/>
                <a:gd name="connsiteX2" fmla="*/ -432 w 1187"/>
                <a:gd name="connsiteY2" fmla="*/ -470 h 2044"/>
                <a:gd name="connsiteX3" fmla="*/ -432 w 1187"/>
                <a:gd name="connsiteY3" fmla="*/ -470 h 2044"/>
                <a:gd name="connsiteX4" fmla="*/ -432 w 1187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7" h="2044">
                  <a:moveTo>
                    <a:pt x="-432" y="944"/>
                  </a:moveTo>
                  <a:lnTo>
                    <a:pt x="-432" y="944"/>
                  </a:lnTo>
                  <a:cubicBezTo>
                    <a:pt x="-432" y="944"/>
                    <a:pt x="-432" y="944"/>
                    <a:pt x="-432" y="-470"/>
                  </a:cubicBezTo>
                  <a:cubicBezTo>
                    <a:pt x="-432" y="-1887"/>
                    <a:pt x="-2086" y="-470"/>
                    <a:pt x="-432" y="-470"/>
                  </a:cubicBezTo>
                  <a:cubicBezTo>
                    <a:pt x="1218" y="-470"/>
                    <a:pt x="-2322" y="-234"/>
                    <a:pt x="-432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0" name="Полилиния: фигура 2999">
              <a:extLst>
                <a:ext uri="{FF2B5EF4-FFF2-40B4-BE49-F238E27FC236}">
                  <a16:creationId xmlns:a16="http://schemas.microsoft.com/office/drawing/2014/main" id="{E85DC6E1-7760-808E-5BDA-E15768D77C3D}"/>
                </a:ext>
              </a:extLst>
            </p:cNvPr>
            <p:cNvSpPr/>
            <p:nvPr/>
          </p:nvSpPr>
          <p:spPr>
            <a:xfrm>
              <a:off x="3068837" y="4788827"/>
              <a:ext cx="2359" cy="2122"/>
            </a:xfrm>
            <a:custGeom>
              <a:avLst/>
              <a:gdLst>
                <a:gd name="connsiteX0" fmla="*/ 1192 w 2359"/>
                <a:gd name="connsiteY0" fmla="*/ 1023 h 2122"/>
                <a:gd name="connsiteX1" fmla="*/ 1192 w 2359"/>
                <a:gd name="connsiteY1" fmla="*/ 1023 h 2122"/>
                <a:gd name="connsiteX2" fmla="*/ -1167 w 2359"/>
                <a:gd name="connsiteY2" fmla="*/ -1100 h 2122"/>
                <a:gd name="connsiteX3" fmla="*/ 1192 w 2359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122">
                  <a:moveTo>
                    <a:pt x="1192" y="1023"/>
                  </a:moveTo>
                  <a:cubicBezTo>
                    <a:pt x="1192" y="1023"/>
                    <a:pt x="1192" y="1023"/>
                    <a:pt x="1192" y="1023"/>
                  </a:cubicBezTo>
                  <a:lnTo>
                    <a:pt x="-1167" y="-1100"/>
                  </a:lnTo>
                  <a:cubicBezTo>
                    <a:pt x="-1167" y="-1100"/>
                    <a:pt x="1192" y="-864"/>
                    <a:pt x="119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1" name="Полилиния: фигура 3000">
              <a:extLst>
                <a:ext uri="{FF2B5EF4-FFF2-40B4-BE49-F238E27FC236}">
                  <a16:creationId xmlns:a16="http://schemas.microsoft.com/office/drawing/2014/main" id="{5CB1A7EF-CFCF-C488-DA10-A7CEF0EC9D84}"/>
                </a:ext>
              </a:extLst>
            </p:cNvPr>
            <p:cNvSpPr/>
            <p:nvPr/>
          </p:nvSpPr>
          <p:spPr>
            <a:xfrm>
              <a:off x="3156355" y="4825979"/>
              <a:ext cx="5690" cy="4091"/>
            </a:xfrm>
            <a:custGeom>
              <a:avLst/>
              <a:gdLst>
                <a:gd name="connsiteX0" fmla="*/ 1218 w 5690"/>
                <a:gd name="connsiteY0" fmla="*/ 1626 h 4091"/>
                <a:gd name="connsiteX1" fmla="*/ -432 w 5690"/>
                <a:gd name="connsiteY1" fmla="*/ -260 h 4091"/>
                <a:gd name="connsiteX2" fmla="*/ -432 w 5690"/>
                <a:gd name="connsiteY2" fmla="*/ -260 h 4091"/>
                <a:gd name="connsiteX3" fmla="*/ 3580 w 5690"/>
                <a:gd name="connsiteY3" fmla="*/ 2571 h 4091"/>
                <a:gd name="connsiteX4" fmla="*/ 3580 w 5690"/>
                <a:gd name="connsiteY4" fmla="*/ 2571 h 4091"/>
                <a:gd name="connsiteX5" fmla="*/ 1218 w 5690"/>
                <a:gd name="connsiteY5" fmla="*/ 1626 h 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0" h="4091">
                  <a:moveTo>
                    <a:pt x="1218" y="1626"/>
                  </a:moveTo>
                  <a:cubicBezTo>
                    <a:pt x="-196" y="1626"/>
                    <a:pt x="1218" y="1626"/>
                    <a:pt x="-432" y="-260"/>
                  </a:cubicBezTo>
                  <a:cubicBezTo>
                    <a:pt x="-2086" y="-2150"/>
                    <a:pt x="-432" y="-260"/>
                    <a:pt x="-432" y="-260"/>
                  </a:cubicBezTo>
                  <a:cubicBezTo>
                    <a:pt x="-432" y="-260"/>
                    <a:pt x="1454" y="1626"/>
                    <a:pt x="3580" y="2571"/>
                  </a:cubicBezTo>
                  <a:cubicBezTo>
                    <a:pt x="5703" y="3516"/>
                    <a:pt x="3580" y="2571"/>
                    <a:pt x="3580" y="2571"/>
                  </a:cubicBezTo>
                  <a:cubicBezTo>
                    <a:pt x="3580" y="2571"/>
                    <a:pt x="1927" y="1863"/>
                    <a:pt x="1218" y="16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2" name="Полилиния: фигура 3001">
              <a:extLst>
                <a:ext uri="{FF2B5EF4-FFF2-40B4-BE49-F238E27FC236}">
                  <a16:creationId xmlns:a16="http://schemas.microsoft.com/office/drawing/2014/main" id="{AE3AF3A5-8CE4-F4DB-42D2-A1AAE4703921}"/>
                </a:ext>
              </a:extLst>
            </p:cNvPr>
            <p:cNvSpPr/>
            <p:nvPr/>
          </p:nvSpPr>
          <p:spPr>
            <a:xfrm>
              <a:off x="3160487" y="4827735"/>
              <a:ext cx="3186" cy="1468"/>
            </a:xfrm>
            <a:custGeom>
              <a:avLst/>
              <a:gdLst>
                <a:gd name="connsiteX0" fmla="*/ -318 w 3186"/>
                <a:gd name="connsiteY0" fmla="*/ -367 h 1468"/>
                <a:gd name="connsiteX1" fmla="*/ 1336 w 3186"/>
                <a:gd name="connsiteY1" fmla="*/ -367 h 1468"/>
                <a:gd name="connsiteX2" fmla="*/ -318 w 3186"/>
                <a:gd name="connsiteY2" fmla="*/ -367 h 1468"/>
                <a:gd name="connsiteX3" fmla="*/ -318 w 3186"/>
                <a:gd name="connsiteY3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6" h="1468">
                  <a:moveTo>
                    <a:pt x="-318" y="-367"/>
                  </a:moveTo>
                  <a:cubicBezTo>
                    <a:pt x="1099" y="-367"/>
                    <a:pt x="-318" y="-2017"/>
                    <a:pt x="1336" y="-367"/>
                  </a:cubicBezTo>
                  <a:cubicBezTo>
                    <a:pt x="2986" y="1287"/>
                    <a:pt x="1336" y="-367"/>
                    <a:pt x="-318" y="-367"/>
                  </a:cubicBezTo>
                  <a:cubicBezTo>
                    <a:pt x="-1968" y="-367"/>
                    <a:pt x="-787" y="-1309"/>
                    <a:pt x="-318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3" name="Полилиния: фигура 3002">
              <a:extLst>
                <a:ext uri="{FF2B5EF4-FFF2-40B4-BE49-F238E27FC236}">
                  <a16:creationId xmlns:a16="http://schemas.microsoft.com/office/drawing/2014/main" id="{40414391-4A58-4A5E-DFB4-BDC2D3860A1A}"/>
                </a:ext>
              </a:extLst>
            </p:cNvPr>
            <p:cNvSpPr/>
            <p:nvPr/>
          </p:nvSpPr>
          <p:spPr>
            <a:xfrm>
              <a:off x="3157799" y="4823515"/>
              <a:ext cx="6006" cy="3198"/>
            </a:xfrm>
            <a:custGeom>
              <a:avLst/>
              <a:gdLst>
                <a:gd name="connsiteX0" fmla="*/ 2137 w 6006"/>
                <a:gd name="connsiteY0" fmla="*/ 1259 h 3198"/>
                <a:gd name="connsiteX1" fmla="*/ 247 w 6006"/>
                <a:gd name="connsiteY1" fmla="*/ 1259 h 3198"/>
                <a:gd name="connsiteX2" fmla="*/ -1167 w 6006"/>
                <a:gd name="connsiteY2" fmla="*/ 1259 h 3198"/>
                <a:gd name="connsiteX3" fmla="*/ 2843 w 6006"/>
                <a:gd name="connsiteY3" fmla="*/ 1259 h 3198"/>
                <a:gd name="connsiteX4" fmla="*/ 4260 w 6006"/>
                <a:gd name="connsiteY4" fmla="*/ 1259 h 3198"/>
                <a:gd name="connsiteX5" fmla="*/ 2606 w 6006"/>
                <a:gd name="connsiteY5" fmla="*/ -1100 h 3198"/>
                <a:gd name="connsiteX6" fmla="*/ 2606 w 6006"/>
                <a:gd name="connsiteY6" fmla="*/ -1100 h 3198"/>
                <a:gd name="connsiteX7" fmla="*/ 4260 w 6006"/>
                <a:gd name="connsiteY7" fmla="*/ -1100 h 3198"/>
                <a:gd name="connsiteX8" fmla="*/ 4260 w 6006"/>
                <a:gd name="connsiteY8" fmla="*/ -1100 h 3198"/>
                <a:gd name="connsiteX9" fmla="*/ 2137 w 6006"/>
                <a:gd name="connsiteY9" fmla="*/ -1100 h 3198"/>
                <a:gd name="connsiteX10" fmla="*/ 2137 w 6006"/>
                <a:gd name="connsiteY10" fmla="*/ 1259 h 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6" h="3198">
                  <a:moveTo>
                    <a:pt x="2137" y="1259"/>
                  </a:moveTo>
                  <a:lnTo>
                    <a:pt x="247" y="1259"/>
                  </a:lnTo>
                  <a:cubicBezTo>
                    <a:pt x="247" y="1259"/>
                    <a:pt x="247" y="1259"/>
                    <a:pt x="-1167" y="1259"/>
                  </a:cubicBezTo>
                  <a:cubicBezTo>
                    <a:pt x="1664" y="3149"/>
                    <a:pt x="-1167" y="1259"/>
                    <a:pt x="2843" y="1259"/>
                  </a:cubicBezTo>
                  <a:cubicBezTo>
                    <a:pt x="1428" y="-155"/>
                    <a:pt x="2843" y="1259"/>
                    <a:pt x="4260" y="1259"/>
                  </a:cubicBezTo>
                  <a:cubicBezTo>
                    <a:pt x="5674" y="1259"/>
                    <a:pt x="4260" y="1259"/>
                    <a:pt x="2606" y="-1100"/>
                  </a:cubicBezTo>
                  <a:lnTo>
                    <a:pt x="2606" y="-1100"/>
                  </a:lnTo>
                  <a:lnTo>
                    <a:pt x="4260" y="-1100"/>
                  </a:lnTo>
                  <a:lnTo>
                    <a:pt x="4260" y="-1100"/>
                  </a:lnTo>
                  <a:cubicBezTo>
                    <a:pt x="4260" y="-1100"/>
                    <a:pt x="4260" y="-1100"/>
                    <a:pt x="2137" y="-1100"/>
                  </a:cubicBezTo>
                  <a:cubicBezTo>
                    <a:pt x="11" y="-1100"/>
                    <a:pt x="1428" y="550"/>
                    <a:pt x="213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4" name="Полилиния: фигура 3003">
              <a:extLst>
                <a:ext uri="{FF2B5EF4-FFF2-40B4-BE49-F238E27FC236}">
                  <a16:creationId xmlns:a16="http://schemas.microsoft.com/office/drawing/2014/main" id="{7CDE3887-7118-6DB3-6678-179397ABE4E2}"/>
                </a:ext>
              </a:extLst>
            </p:cNvPr>
            <p:cNvSpPr/>
            <p:nvPr/>
          </p:nvSpPr>
          <p:spPr>
            <a:xfrm>
              <a:off x="3015743" y="4749891"/>
              <a:ext cx="1414" cy="23597"/>
            </a:xfrm>
            <a:custGeom>
              <a:avLst/>
              <a:gdLst>
                <a:gd name="connsiteX0" fmla="*/ -1167 w 1414"/>
                <a:gd name="connsiteY0" fmla="*/ -1100 h 23597"/>
                <a:gd name="connsiteX1" fmla="*/ -1167 w 1414"/>
                <a:gd name="connsiteY1" fmla="*/ -1100 h 23597"/>
                <a:gd name="connsiteX2" fmla="*/ 247 w 1414"/>
                <a:gd name="connsiteY2" fmla="*/ -1100 h 23597"/>
                <a:gd name="connsiteX3" fmla="*/ 247 w 141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597">
                  <a:moveTo>
                    <a:pt x="-1167" y="-1100"/>
                  </a:moveTo>
                  <a:lnTo>
                    <a:pt x="-1167" y="-1100"/>
                  </a:lnTo>
                  <a:lnTo>
                    <a:pt x="247" y="-1100"/>
                  </a:lnTo>
                  <a:cubicBezTo>
                    <a:pt x="247" y="-1100"/>
                    <a:pt x="247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5" name="Полилиния: фигура 3004">
              <a:extLst>
                <a:ext uri="{FF2B5EF4-FFF2-40B4-BE49-F238E27FC236}">
                  <a16:creationId xmlns:a16="http://schemas.microsoft.com/office/drawing/2014/main" id="{3349BC24-BE8F-9825-71D8-219CF6977EF8}"/>
                </a:ext>
              </a:extLst>
            </p:cNvPr>
            <p:cNvSpPr/>
            <p:nvPr/>
          </p:nvSpPr>
          <p:spPr>
            <a:xfrm>
              <a:off x="3030609" y="4751018"/>
              <a:ext cx="2113" cy="1048"/>
            </a:xfrm>
            <a:custGeom>
              <a:avLst/>
              <a:gdLst>
                <a:gd name="connsiteX0" fmla="*/ -1167 w 2113"/>
                <a:gd name="connsiteY0" fmla="*/ -577 h 1048"/>
                <a:gd name="connsiteX1" fmla="*/ 483 w 2113"/>
                <a:gd name="connsiteY1" fmla="*/ -577 h 1048"/>
                <a:gd name="connsiteX2" fmla="*/ 483 w 2113"/>
                <a:gd name="connsiteY2" fmla="*/ -577 h 1048"/>
                <a:gd name="connsiteX3" fmla="*/ -1167 w 2113"/>
                <a:gd name="connsiteY3" fmla="*/ -577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3" h="1048">
                  <a:moveTo>
                    <a:pt x="-1167" y="-577"/>
                  </a:moveTo>
                  <a:cubicBezTo>
                    <a:pt x="-1167" y="-577"/>
                    <a:pt x="2137" y="604"/>
                    <a:pt x="483" y="-577"/>
                  </a:cubicBezTo>
                  <a:cubicBezTo>
                    <a:pt x="-1167" y="-1755"/>
                    <a:pt x="483" y="-577"/>
                    <a:pt x="483" y="-577"/>
                  </a:cubicBezTo>
                  <a:cubicBezTo>
                    <a:pt x="483" y="-577"/>
                    <a:pt x="720" y="604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6" name="Полилиния: фигура 3005">
              <a:extLst>
                <a:ext uri="{FF2B5EF4-FFF2-40B4-BE49-F238E27FC236}">
                  <a16:creationId xmlns:a16="http://schemas.microsoft.com/office/drawing/2014/main" id="{F93D088B-59A3-A4C6-5946-DD7FC0FD7220}"/>
                </a:ext>
              </a:extLst>
            </p:cNvPr>
            <p:cNvSpPr/>
            <p:nvPr/>
          </p:nvSpPr>
          <p:spPr>
            <a:xfrm>
              <a:off x="3035275" y="4749994"/>
              <a:ext cx="5813" cy="3331"/>
            </a:xfrm>
            <a:custGeom>
              <a:avLst/>
              <a:gdLst>
                <a:gd name="connsiteX0" fmla="*/ 2189 w 5813"/>
                <a:gd name="connsiteY0" fmla="*/ 1393 h 3331"/>
                <a:gd name="connsiteX1" fmla="*/ 4312 w 5813"/>
                <a:gd name="connsiteY1" fmla="*/ 1393 h 3331"/>
                <a:gd name="connsiteX2" fmla="*/ 302 w 5813"/>
                <a:gd name="connsiteY2" fmla="*/ -494 h 3331"/>
                <a:gd name="connsiteX3" fmla="*/ 2189 w 5813"/>
                <a:gd name="connsiteY3" fmla="*/ 1393 h 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13" h="3331">
                  <a:moveTo>
                    <a:pt x="2189" y="1393"/>
                  </a:moveTo>
                  <a:cubicBezTo>
                    <a:pt x="2189" y="1393"/>
                    <a:pt x="5729" y="3279"/>
                    <a:pt x="4312" y="1393"/>
                  </a:cubicBezTo>
                  <a:cubicBezTo>
                    <a:pt x="2897" y="-494"/>
                    <a:pt x="4312" y="1393"/>
                    <a:pt x="302" y="-494"/>
                  </a:cubicBezTo>
                  <a:cubicBezTo>
                    <a:pt x="-3711" y="-2384"/>
                    <a:pt x="1716" y="684"/>
                    <a:pt x="2189" y="13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7" name="Полилиния: фигура 3006">
              <a:extLst>
                <a:ext uri="{FF2B5EF4-FFF2-40B4-BE49-F238E27FC236}">
                  <a16:creationId xmlns:a16="http://schemas.microsoft.com/office/drawing/2014/main" id="{BC51B2C1-F4B0-B478-8649-6D689ACA7851}"/>
                </a:ext>
              </a:extLst>
            </p:cNvPr>
            <p:cNvSpPr/>
            <p:nvPr/>
          </p:nvSpPr>
          <p:spPr>
            <a:xfrm>
              <a:off x="3100929" y="4776239"/>
              <a:ext cx="2359" cy="1628"/>
            </a:xfrm>
            <a:custGeom>
              <a:avLst/>
              <a:gdLst>
                <a:gd name="connsiteX0" fmla="*/ -1167 w 2359"/>
                <a:gd name="connsiteY0" fmla="*/ -310 h 1628"/>
                <a:gd name="connsiteX1" fmla="*/ 247 w 2359"/>
                <a:gd name="connsiteY1" fmla="*/ -310 h 1628"/>
                <a:gd name="connsiteX2" fmla="*/ 247 w 2359"/>
                <a:gd name="connsiteY2" fmla="*/ -310 h 1628"/>
                <a:gd name="connsiteX3" fmla="*/ 247 w 2359"/>
                <a:gd name="connsiteY3" fmla="*/ -310 h 1628"/>
                <a:gd name="connsiteX4" fmla="*/ 247 w 2359"/>
                <a:gd name="connsiteY4" fmla="*/ -310 h 1628"/>
                <a:gd name="connsiteX5" fmla="*/ 247 w 2359"/>
                <a:gd name="connsiteY5" fmla="*/ -310 h 1628"/>
                <a:gd name="connsiteX6" fmla="*/ -1167 w 2359"/>
                <a:gd name="connsiteY6" fmla="*/ -310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" h="1628">
                  <a:moveTo>
                    <a:pt x="-1167" y="-310"/>
                  </a:moveTo>
                  <a:cubicBezTo>
                    <a:pt x="-1167" y="-310"/>
                    <a:pt x="-1167" y="-310"/>
                    <a:pt x="247" y="-310"/>
                  </a:cubicBezTo>
                  <a:cubicBezTo>
                    <a:pt x="1664" y="-310"/>
                    <a:pt x="-1167" y="-310"/>
                    <a:pt x="247" y="-310"/>
                  </a:cubicBezTo>
                  <a:lnTo>
                    <a:pt x="247" y="-310"/>
                  </a:lnTo>
                  <a:lnTo>
                    <a:pt x="247" y="-310"/>
                  </a:lnTo>
                  <a:cubicBezTo>
                    <a:pt x="247" y="-310"/>
                    <a:pt x="2373" y="1576"/>
                    <a:pt x="247" y="-310"/>
                  </a:cubicBezTo>
                  <a:cubicBezTo>
                    <a:pt x="-1876" y="-2200"/>
                    <a:pt x="-459" y="-74"/>
                    <a:pt x="-1167" y="-3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8" name="Полилиния: фигура 3007">
              <a:extLst>
                <a:ext uri="{FF2B5EF4-FFF2-40B4-BE49-F238E27FC236}">
                  <a16:creationId xmlns:a16="http://schemas.microsoft.com/office/drawing/2014/main" id="{35072676-082A-FC76-B8CC-9E87AA571CC5}"/>
                </a:ext>
              </a:extLst>
            </p:cNvPr>
            <p:cNvSpPr/>
            <p:nvPr/>
          </p:nvSpPr>
          <p:spPr>
            <a:xfrm>
              <a:off x="3047598" y="4747532"/>
              <a:ext cx="6844" cy="3773"/>
            </a:xfrm>
            <a:custGeom>
              <a:avLst/>
              <a:gdLst>
                <a:gd name="connsiteX0" fmla="*/ -1167 w 6844"/>
                <a:gd name="connsiteY0" fmla="*/ 314 h 3773"/>
                <a:gd name="connsiteX1" fmla="*/ 956 w 6844"/>
                <a:gd name="connsiteY1" fmla="*/ 314 h 3773"/>
                <a:gd name="connsiteX2" fmla="*/ 5677 w 6844"/>
                <a:gd name="connsiteY2" fmla="*/ 2673 h 3773"/>
                <a:gd name="connsiteX3" fmla="*/ -459 w 6844"/>
                <a:gd name="connsiteY3" fmla="*/ -1100 h 3773"/>
                <a:gd name="connsiteX4" fmla="*/ -459 w 6844"/>
                <a:gd name="connsiteY4" fmla="*/ -1100 h 3773"/>
                <a:gd name="connsiteX5" fmla="*/ -1167 w 6844"/>
                <a:gd name="connsiteY5" fmla="*/ 314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44" h="3773">
                  <a:moveTo>
                    <a:pt x="-1167" y="314"/>
                  </a:moveTo>
                  <a:cubicBezTo>
                    <a:pt x="250" y="314"/>
                    <a:pt x="250" y="314"/>
                    <a:pt x="956" y="314"/>
                  </a:cubicBezTo>
                  <a:cubicBezTo>
                    <a:pt x="2373" y="1495"/>
                    <a:pt x="4024" y="2204"/>
                    <a:pt x="5677" y="2673"/>
                  </a:cubicBezTo>
                  <a:lnTo>
                    <a:pt x="-459" y="-1100"/>
                  </a:lnTo>
                  <a:cubicBezTo>
                    <a:pt x="3082" y="1259"/>
                    <a:pt x="-459" y="-1100"/>
                    <a:pt x="-459" y="-1100"/>
                  </a:cubicBezTo>
                  <a:cubicBezTo>
                    <a:pt x="-459" y="-1100"/>
                    <a:pt x="250" y="550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09" name="Полилиния: фигура 3008">
              <a:extLst>
                <a:ext uri="{FF2B5EF4-FFF2-40B4-BE49-F238E27FC236}">
                  <a16:creationId xmlns:a16="http://schemas.microsoft.com/office/drawing/2014/main" id="{EEC6446F-00FF-3C02-A857-A8AFF9A67797}"/>
                </a:ext>
              </a:extLst>
            </p:cNvPr>
            <p:cNvSpPr/>
            <p:nvPr/>
          </p:nvSpPr>
          <p:spPr>
            <a:xfrm>
              <a:off x="3056005" y="4751778"/>
              <a:ext cx="3517" cy="209"/>
            </a:xfrm>
            <a:custGeom>
              <a:avLst/>
              <a:gdLst>
                <a:gd name="connsiteX0" fmla="*/ -371 w 3517"/>
                <a:gd name="connsiteY0" fmla="*/ -1100 h 209"/>
                <a:gd name="connsiteX1" fmla="*/ 1988 w 3517"/>
                <a:gd name="connsiteY1" fmla="*/ -1100 h 209"/>
                <a:gd name="connsiteX2" fmla="*/ -371 w 3517"/>
                <a:gd name="connsiteY2" fmla="*/ -1100 h 209"/>
                <a:gd name="connsiteX3" fmla="*/ -371 w 3517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7" h="209">
                  <a:moveTo>
                    <a:pt x="-371" y="-1100"/>
                  </a:moveTo>
                  <a:cubicBezTo>
                    <a:pt x="1044" y="-1100"/>
                    <a:pt x="1044" y="-1100"/>
                    <a:pt x="1988" y="-1100"/>
                  </a:cubicBezTo>
                  <a:cubicBezTo>
                    <a:pt x="2933" y="-1100"/>
                    <a:pt x="1988" y="-1100"/>
                    <a:pt x="-371" y="-1100"/>
                  </a:cubicBezTo>
                  <a:cubicBezTo>
                    <a:pt x="-2730" y="-1100"/>
                    <a:pt x="1044" y="-628"/>
                    <a:pt x="-3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0" name="Полилиния: фигура 3009">
              <a:extLst>
                <a:ext uri="{FF2B5EF4-FFF2-40B4-BE49-F238E27FC236}">
                  <a16:creationId xmlns:a16="http://schemas.microsoft.com/office/drawing/2014/main" id="{CF9E9FC1-A1FA-C6D3-C31C-EE1649910B58}"/>
                </a:ext>
              </a:extLst>
            </p:cNvPr>
            <p:cNvSpPr/>
            <p:nvPr/>
          </p:nvSpPr>
          <p:spPr>
            <a:xfrm>
              <a:off x="3050666" y="4747740"/>
              <a:ext cx="1650" cy="943"/>
            </a:xfrm>
            <a:custGeom>
              <a:avLst/>
              <a:gdLst>
                <a:gd name="connsiteX0" fmla="*/ -1167 w 1650"/>
                <a:gd name="connsiteY0" fmla="*/ -367 h 943"/>
                <a:gd name="connsiteX1" fmla="*/ -1167 w 1650"/>
                <a:gd name="connsiteY1" fmla="*/ -367 h 943"/>
                <a:gd name="connsiteX2" fmla="*/ 483 w 1650"/>
                <a:gd name="connsiteY2" fmla="*/ -367 h 943"/>
                <a:gd name="connsiteX3" fmla="*/ 483 w 1650"/>
                <a:gd name="connsiteY3" fmla="*/ -367 h 943"/>
                <a:gd name="connsiteX4" fmla="*/ 483 w 1650"/>
                <a:gd name="connsiteY4" fmla="*/ -367 h 943"/>
                <a:gd name="connsiteX5" fmla="*/ -1167 w 1650"/>
                <a:gd name="connsiteY5" fmla="*/ -367 h 943"/>
                <a:gd name="connsiteX6" fmla="*/ -1167 w 1650"/>
                <a:gd name="connsiteY6" fmla="*/ -36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" h="943">
                  <a:moveTo>
                    <a:pt x="-1167" y="-367"/>
                  </a:moveTo>
                  <a:cubicBezTo>
                    <a:pt x="-1167" y="-367"/>
                    <a:pt x="247" y="-367"/>
                    <a:pt x="-1167" y="-367"/>
                  </a:cubicBezTo>
                  <a:lnTo>
                    <a:pt x="483" y="-367"/>
                  </a:lnTo>
                  <a:lnTo>
                    <a:pt x="483" y="-367"/>
                  </a:lnTo>
                  <a:cubicBezTo>
                    <a:pt x="483" y="-367"/>
                    <a:pt x="-2584" y="-2017"/>
                    <a:pt x="483" y="-367"/>
                  </a:cubicBezTo>
                  <a:lnTo>
                    <a:pt x="-1167" y="-367"/>
                  </a:lnTo>
                  <a:cubicBezTo>
                    <a:pt x="-1167" y="-367"/>
                    <a:pt x="14" y="106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1" name="Полилиния: фигура 3010">
              <a:extLst>
                <a:ext uri="{FF2B5EF4-FFF2-40B4-BE49-F238E27FC236}">
                  <a16:creationId xmlns:a16="http://schemas.microsoft.com/office/drawing/2014/main" id="{6149FB32-364C-5155-1225-65915512EDD4}"/>
                </a:ext>
              </a:extLst>
            </p:cNvPr>
            <p:cNvSpPr/>
            <p:nvPr/>
          </p:nvSpPr>
          <p:spPr>
            <a:xfrm>
              <a:off x="3055621" y="4747060"/>
              <a:ext cx="2199" cy="2223"/>
            </a:xfrm>
            <a:custGeom>
              <a:avLst/>
              <a:gdLst>
                <a:gd name="connsiteX0" fmla="*/ -1167 w 2199"/>
                <a:gd name="connsiteY0" fmla="*/ -1100 h 2223"/>
                <a:gd name="connsiteX1" fmla="*/ -1167 w 2199"/>
                <a:gd name="connsiteY1" fmla="*/ -1100 h 2223"/>
                <a:gd name="connsiteX2" fmla="*/ 959 w 2199"/>
                <a:gd name="connsiteY2" fmla="*/ 550 h 2223"/>
                <a:gd name="connsiteX3" fmla="*/ -1167 w 2199"/>
                <a:gd name="connsiteY3" fmla="*/ -1100 h 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" h="222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486" y="-1100"/>
                    <a:pt x="959" y="550"/>
                  </a:cubicBezTo>
                  <a:cubicBezTo>
                    <a:pt x="1428" y="2204"/>
                    <a:pt x="-459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2" name="Полилиния: фигура 3011">
              <a:extLst>
                <a:ext uri="{FF2B5EF4-FFF2-40B4-BE49-F238E27FC236}">
                  <a16:creationId xmlns:a16="http://schemas.microsoft.com/office/drawing/2014/main" id="{D6032DFB-26EE-9490-FD87-A7C26B041583}"/>
                </a:ext>
              </a:extLst>
            </p:cNvPr>
            <p:cNvSpPr/>
            <p:nvPr/>
          </p:nvSpPr>
          <p:spPr>
            <a:xfrm>
              <a:off x="3043116" y="4734552"/>
              <a:ext cx="3287" cy="2595"/>
            </a:xfrm>
            <a:custGeom>
              <a:avLst/>
              <a:gdLst>
                <a:gd name="connsiteX0" fmla="*/ -1167 w 3287"/>
                <a:gd name="connsiteY0" fmla="*/ -1100 h 2595"/>
                <a:gd name="connsiteX1" fmla="*/ -1167 w 3287"/>
                <a:gd name="connsiteY1" fmla="*/ 81 h 2595"/>
                <a:gd name="connsiteX2" fmla="*/ 1428 w 3287"/>
                <a:gd name="connsiteY2" fmla="*/ 1495 h 2595"/>
                <a:gd name="connsiteX3" fmla="*/ 1428 w 3287"/>
                <a:gd name="connsiteY3" fmla="*/ 1495 h 2595"/>
                <a:gd name="connsiteX4" fmla="*/ 1428 w 3287"/>
                <a:gd name="connsiteY4" fmla="*/ 1495 h 2595"/>
                <a:gd name="connsiteX5" fmla="*/ -1167 w 3287"/>
                <a:gd name="connsiteY5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7" h="2595">
                  <a:moveTo>
                    <a:pt x="-1167" y="-1100"/>
                  </a:moveTo>
                  <a:lnTo>
                    <a:pt x="-1167" y="81"/>
                  </a:lnTo>
                  <a:cubicBezTo>
                    <a:pt x="-1167" y="81"/>
                    <a:pt x="247" y="81"/>
                    <a:pt x="1428" y="1495"/>
                  </a:cubicBezTo>
                  <a:lnTo>
                    <a:pt x="1428" y="1495"/>
                  </a:lnTo>
                  <a:cubicBezTo>
                    <a:pt x="1428" y="1495"/>
                    <a:pt x="-698" y="1495"/>
                    <a:pt x="1428" y="1495"/>
                  </a:cubicBezTo>
                  <a:cubicBezTo>
                    <a:pt x="3551" y="1495"/>
                    <a:pt x="24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3" name="Полилиния: фигура 3012">
              <a:extLst>
                <a:ext uri="{FF2B5EF4-FFF2-40B4-BE49-F238E27FC236}">
                  <a16:creationId xmlns:a16="http://schemas.microsoft.com/office/drawing/2014/main" id="{8B481E9B-FA91-EF12-FC99-5F6D4E35BEFB}"/>
                </a:ext>
              </a:extLst>
            </p:cNvPr>
            <p:cNvSpPr/>
            <p:nvPr/>
          </p:nvSpPr>
          <p:spPr>
            <a:xfrm>
              <a:off x="3070723" y="4746115"/>
              <a:ext cx="2359" cy="1889"/>
            </a:xfrm>
            <a:custGeom>
              <a:avLst/>
              <a:gdLst>
                <a:gd name="connsiteX0" fmla="*/ -695 w 2359"/>
                <a:gd name="connsiteY0" fmla="*/ -628 h 1889"/>
                <a:gd name="connsiteX1" fmla="*/ -695 w 2359"/>
                <a:gd name="connsiteY1" fmla="*/ -628 h 1889"/>
                <a:gd name="connsiteX2" fmla="*/ 1192 w 2359"/>
                <a:gd name="connsiteY2" fmla="*/ 789 h 1889"/>
                <a:gd name="connsiteX3" fmla="*/ -1167 w 2359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889">
                  <a:moveTo>
                    <a:pt x="-695" y="-628"/>
                  </a:moveTo>
                  <a:cubicBezTo>
                    <a:pt x="-695" y="-628"/>
                    <a:pt x="-695" y="-628"/>
                    <a:pt x="-695" y="-628"/>
                  </a:cubicBezTo>
                  <a:lnTo>
                    <a:pt x="1192" y="789"/>
                  </a:lnTo>
                  <a:cubicBezTo>
                    <a:pt x="1192" y="789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4" name="Полилиния: фигура 3013">
              <a:extLst>
                <a:ext uri="{FF2B5EF4-FFF2-40B4-BE49-F238E27FC236}">
                  <a16:creationId xmlns:a16="http://schemas.microsoft.com/office/drawing/2014/main" id="{09D881D1-49C2-F74E-74D9-0CB9F79735C0}"/>
                </a:ext>
              </a:extLst>
            </p:cNvPr>
            <p:cNvSpPr/>
            <p:nvPr/>
          </p:nvSpPr>
          <p:spPr>
            <a:xfrm>
              <a:off x="3120173" y="4767353"/>
              <a:ext cx="2097" cy="23597"/>
            </a:xfrm>
            <a:custGeom>
              <a:avLst/>
              <a:gdLst>
                <a:gd name="connsiteX0" fmla="*/ -119 w 2097"/>
                <a:gd name="connsiteY0" fmla="*/ -1100 h 23597"/>
                <a:gd name="connsiteX1" fmla="*/ -119 w 2097"/>
                <a:gd name="connsiteY1" fmla="*/ -1100 h 23597"/>
                <a:gd name="connsiteX2" fmla="*/ -119 w 2097"/>
                <a:gd name="connsiteY2" fmla="*/ -1100 h 23597"/>
                <a:gd name="connsiteX3" fmla="*/ -119 w 20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" h="23597">
                  <a:moveTo>
                    <a:pt x="-119" y="-1100"/>
                  </a:moveTo>
                  <a:lnTo>
                    <a:pt x="-119" y="-1100"/>
                  </a:lnTo>
                  <a:cubicBezTo>
                    <a:pt x="-119" y="-1100"/>
                    <a:pt x="2240" y="-1100"/>
                    <a:pt x="-119" y="-1100"/>
                  </a:cubicBezTo>
                  <a:cubicBezTo>
                    <a:pt x="-2478" y="-1100"/>
                    <a:pt x="-119" y="-1100"/>
                    <a:pt x="-11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5" name="Полилиния: фигура 3014">
              <a:extLst>
                <a:ext uri="{FF2B5EF4-FFF2-40B4-BE49-F238E27FC236}">
                  <a16:creationId xmlns:a16="http://schemas.microsoft.com/office/drawing/2014/main" id="{473C1309-62D5-BD29-2318-AF8C350FBDAA}"/>
                </a:ext>
              </a:extLst>
            </p:cNvPr>
            <p:cNvSpPr/>
            <p:nvPr/>
          </p:nvSpPr>
          <p:spPr>
            <a:xfrm>
              <a:off x="3046446" y="4724619"/>
              <a:ext cx="4692" cy="2855"/>
            </a:xfrm>
            <a:custGeom>
              <a:avLst/>
              <a:gdLst>
                <a:gd name="connsiteX0" fmla="*/ -15 w 4692"/>
                <a:gd name="connsiteY0" fmla="*/ 1755 h 2855"/>
                <a:gd name="connsiteX1" fmla="*/ -15 w 4692"/>
                <a:gd name="connsiteY1" fmla="*/ 1755 h 2855"/>
                <a:gd name="connsiteX2" fmla="*/ 3525 w 4692"/>
                <a:gd name="connsiteY2" fmla="*/ 1755 h 2855"/>
                <a:gd name="connsiteX3" fmla="*/ 2108 w 4692"/>
                <a:gd name="connsiteY3" fmla="*/ -370 h 2855"/>
                <a:gd name="connsiteX4" fmla="*/ -15 w 4692"/>
                <a:gd name="connsiteY4" fmla="*/ 1755 h 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92" h="2855">
                  <a:moveTo>
                    <a:pt x="-15" y="1755"/>
                  </a:moveTo>
                  <a:cubicBezTo>
                    <a:pt x="-1432" y="1755"/>
                    <a:pt x="-1666" y="1755"/>
                    <a:pt x="-15" y="1755"/>
                  </a:cubicBezTo>
                  <a:lnTo>
                    <a:pt x="3525" y="1755"/>
                  </a:lnTo>
                  <a:cubicBezTo>
                    <a:pt x="1166" y="-134"/>
                    <a:pt x="3525" y="1755"/>
                    <a:pt x="2108" y="-370"/>
                  </a:cubicBezTo>
                  <a:cubicBezTo>
                    <a:pt x="694" y="-2493"/>
                    <a:pt x="-2847" y="574"/>
                    <a:pt x="-15" y="17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6" name="Полилиния: фигура 3015">
              <a:extLst>
                <a:ext uri="{FF2B5EF4-FFF2-40B4-BE49-F238E27FC236}">
                  <a16:creationId xmlns:a16="http://schemas.microsoft.com/office/drawing/2014/main" id="{023CF1CB-42FA-1A77-6BB5-A389622CA0DC}"/>
                </a:ext>
              </a:extLst>
            </p:cNvPr>
            <p:cNvSpPr/>
            <p:nvPr/>
          </p:nvSpPr>
          <p:spPr>
            <a:xfrm>
              <a:off x="3048071" y="4726530"/>
              <a:ext cx="2198" cy="1886"/>
            </a:xfrm>
            <a:custGeom>
              <a:avLst/>
              <a:gdLst>
                <a:gd name="connsiteX0" fmla="*/ 720 w 2198"/>
                <a:gd name="connsiteY0" fmla="*/ 787 h 1886"/>
                <a:gd name="connsiteX1" fmla="*/ 720 w 2198"/>
                <a:gd name="connsiteY1" fmla="*/ 787 h 1886"/>
                <a:gd name="connsiteX2" fmla="*/ 720 w 2198"/>
                <a:gd name="connsiteY2" fmla="*/ -1100 h 1886"/>
                <a:gd name="connsiteX3" fmla="*/ -1167 w 2198"/>
                <a:gd name="connsiteY3" fmla="*/ -1100 h 1886"/>
                <a:gd name="connsiteX4" fmla="*/ -1167 w 2198"/>
                <a:gd name="connsiteY4" fmla="*/ -1100 h 1886"/>
                <a:gd name="connsiteX5" fmla="*/ -1167 w 2198"/>
                <a:gd name="connsiteY5" fmla="*/ -1100 h 1886"/>
                <a:gd name="connsiteX6" fmla="*/ 720 w 2198"/>
                <a:gd name="connsiteY6" fmla="*/ -1100 h 1886"/>
                <a:gd name="connsiteX7" fmla="*/ 720 w 2198"/>
                <a:gd name="connsiteY7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8" h="1886">
                  <a:moveTo>
                    <a:pt x="720" y="787"/>
                  </a:moveTo>
                  <a:cubicBezTo>
                    <a:pt x="720" y="787"/>
                    <a:pt x="720" y="-628"/>
                    <a:pt x="720" y="787"/>
                  </a:cubicBezTo>
                  <a:cubicBezTo>
                    <a:pt x="-3290" y="-1809"/>
                    <a:pt x="2373" y="787"/>
                    <a:pt x="720" y="-1100"/>
                  </a:cubicBezTo>
                  <a:lnTo>
                    <a:pt x="-1167" y="-1100"/>
                  </a:lnTo>
                  <a:cubicBezTo>
                    <a:pt x="-1167" y="-1100"/>
                    <a:pt x="483" y="787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720" y="-1100"/>
                  </a:lnTo>
                  <a:cubicBezTo>
                    <a:pt x="720" y="-1100"/>
                    <a:pt x="-1640" y="-392"/>
                    <a:pt x="72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7" name="Полилиния: фигура 3016">
              <a:extLst>
                <a:ext uri="{FF2B5EF4-FFF2-40B4-BE49-F238E27FC236}">
                  <a16:creationId xmlns:a16="http://schemas.microsoft.com/office/drawing/2014/main" id="{2ED2561C-46E2-08F8-AA3E-A2BC79B2780E}"/>
                </a:ext>
              </a:extLst>
            </p:cNvPr>
            <p:cNvSpPr/>
            <p:nvPr/>
          </p:nvSpPr>
          <p:spPr>
            <a:xfrm>
              <a:off x="3041463" y="4723935"/>
              <a:ext cx="3887" cy="943"/>
            </a:xfrm>
            <a:custGeom>
              <a:avLst/>
              <a:gdLst>
                <a:gd name="connsiteX0" fmla="*/ -1167 w 3887"/>
                <a:gd name="connsiteY0" fmla="*/ -1100 h 943"/>
                <a:gd name="connsiteX1" fmla="*/ 2137 w 3887"/>
                <a:gd name="connsiteY1" fmla="*/ -1100 h 943"/>
                <a:gd name="connsiteX2" fmla="*/ -1167 w 3887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87" h="943">
                  <a:moveTo>
                    <a:pt x="-1167" y="-1100"/>
                  </a:moveTo>
                  <a:cubicBezTo>
                    <a:pt x="2373" y="1023"/>
                    <a:pt x="3551" y="-1100"/>
                    <a:pt x="2137" y="-1100"/>
                  </a:cubicBezTo>
                  <a:cubicBezTo>
                    <a:pt x="720" y="-1100"/>
                    <a:pt x="213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8" name="Полилиния: фигура 3017">
              <a:extLst>
                <a:ext uri="{FF2B5EF4-FFF2-40B4-BE49-F238E27FC236}">
                  <a16:creationId xmlns:a16="http://schemas.microsoft.com/office/drawing/2014/main" id="{7725213B-733D-B3F8-0BFA-2B091973584F}"/>
                </a:ext>
              </a:extLst>
            </p:cNvPr>
            <p:cNvSpPr/>
            <p:nvPr/>
          </p:nvSpPr>
          <p:spPr>
            <a:xfrm>
              <a:off x="3049368" y="4721973"/>
              <a:ext cx="1298" cy="544"/>
            </a:xfrm>
            <a:custGeom>
              <a:avLst/>
              <a:gdLst>
                <a:gd name="connsiteX0" fmla="*/ -1050 w 1298"/>
                <a:gd name="connsiteY0" fmla="*/ -556 h 544"/>
                <a:gd name="connsiteX1" fmla="*/ 131 w 1298"/>
                <a:gd name="connsiteY1" fmla="*/ -556 h 544"/>
                <a:gd name="connsiteX2" fmla="*/ -1050 w 1298"/>
                <a:gd name="connsiteY2" fmla="*/ -556 h 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8" h="544">
                  <a:moveTo>
                    <a:pt x="-1050" y="-556"/>
                  </a:moveTo>
                  <a:lnTo>
                    <a:pt x="131" y="-556"/>
                  </a:lnTo>
                  <a:cubicBezTo>
                    <a:pt x="-1286" y="-1498"/>
                    <a:pt x="-1286" y="-1028"/>
                    <a:pt x="-1050" y="-5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19" name="Полилиния: фигура 3018">
              <a:extLst>
                <a:ext uri="{FF2B5EF4-FFF2-40B4-BE49-F238E27FC236}">
                  <a16:creationId xmlns:a16="http://schemas.microsoft.com/office/drawing/2014/main" id="{B1B8B3C3-38D1-DB18-2507-6AC4E6D2B85C}"/>
                </a:ext>
              </a:extLst>
            </p:cNvPr>
            <p:cNvSpPr/>
            <p:nvPr/>
          </p:nvSpPr>
          <p:spPr>
            <a:xfrm>
              <a:off x="3051095" y="4720145"/>
              <a:ext cx="5234" cy="1804"/>
            </a:xfrm>
            <a:custGeom>
              <a:avLst/>
              <a:gdLst>
                <a:gd name="connsiteX0" fmla="*/ 1472 w 5234"/>
                <a:gd name="connsiteY0" fmla="*/ -1087 h 1804"/>
                <a:gd name="connsiteX1" fmla="*/ 4067 w 5234"/>
                <a:gd name="connsiteY1" fmla="*/ -1087 h 1804"/>
                <a:gd name="connsiteX2" fmla="*/ 1472 w 5234"/>
                <a:gd name="connsiteY2" fmla="*/ -1087 h 1804"/>
                <a:gd name="connsiteX3" fmla="*/ 1472 w 5234"/>
                <a:gd name="connsiteY3" fmla="*/ 330 h 1804"/>
                <a:gd name="connsiteX4" fmla="*/ -1124 w 5234"/>
                <a:gd name="connsiteY4" fmla="*/ -1087 h 1804"/>
                <a:gd name="connsiteX5" fmla="*/ 1472 w 5234"/>
                <a:gd name="connsiteY5" fmla="*/ -1087 h 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34" h="1804">
                  <a:moveTo>
                    <a:pt x="1472" y="-1087"/>
                  </a:moveTo>
                  <a:cubicBezTo>
                    <a:pt x="3122" y="-1087"/>
                    <a:pt x="4067" y="-1087"/>
                    <a:pt x="4067" y="-1087"/>
                  </a:cubicBezTo>
                  <a:cubicBezTo>
                    <a:pt x="4067" y="-1087"/>
                    <a:pt x="4067" y="-1087"/>
                    <a:pt x="1472" y="-1087"/>
                  </a:cubicBezTo>
                  <a:cubicBezTo>
                    <a:pt x="4067" y="563"/>
                    <a:pt x="1472" y="-1087"/>
                    <a:pt x="1472" y="330"/>
                  </a:cubicBezTo>
                  <a:cubicBezTo>
                    <a:pt x="1472" y="1744"/>
                    <a:pt x="-651" y="-1323"/>
                    <a:pt x="-1124" y="-1087"/>
                  </a:cubicBezTo>
                  <a:cubicBezTo>
                    <a:pt x="-1596" y="-851"/>
                    <a:pt x="1944" y="-1087"/>
                    <a:pt x="1472" y="-10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0" name="Полилиния: фигура 3019">
              <a:extLst>
                <a:ext uri="{FF2B5EF4-FFF2-40B4-BE49-F238E27FC236}">
                  <a16:creationId xmlns:a16="http://schemas.microsoft.com/office/drawing/2014/main" id="{7D736581-D28B-FD60-EBFC-F85827391AA5}"/>
                </a:ext>
              </a:extLst>
            </p:cNvPr>
            <p:cNvSpPr/>
            <p:nvPr/>
          </p:nvSpPr>
          <p:spPr>
            <a:xfrm>
              <a:off x="3048922" y="4718508"/>
              <a:ext cx="2924" cy="103"/>
            </a:xfrm>
            <a:custGeom>
              <a:avLst/>
              <a:gdLst>
                <a:gd name="connsiteX0" fmla="*/ 104 w 2924"/>
                <a:gd name="connsiteY0" fmla="*/ -1100 h 103"/>
                <a:gd name="connsiteX1" fmla="*/ 1285 w 2924"/>
                <a:gd name="connsiteY1" fmla="*/ -1100 h 103"/>
                <a:gd name="connsiteX2" fmla="*/ -604 w 2924"/>
                <a:gd name="connsiteY2" fmla="*/ -1100 h 103"/>
                <a:gd name="connsiteX3" fmla="*/ 104 w 2924"/>
                <a:gd name="connsiteY3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" h="103">
                  <a:moveTo>
                    <a:pt x="104" y="-1100"/>
                  </a:moveTo>
                  <a:cubicBezTo>
                    <a:pt x="1991" y="-1100"/>
                    <a:pt x="104" y="-1100"/>
                    <a:pt x="1285" y="-1100"/>
                  </a:cubicBezTo>
                  <a:cubicBezTo>
                    <a:pt x="2463" y="-1100"/>
                    <a:pt x="1285" y="-1100"/>
                    <a:pt x="-604" y="-1100"/>
                  </a:cubicBezTo>
                  <a:cubicBezTo>
                    <a:pt x="-2491" y="-1100"/>
                    <a:pt x="1049" y="-867"/>
                    <a:pt x="10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1" name="Полилиния: фигура 3020">
              <a:extLst>
                <a:ext uri="{FF2B5EF4-FFF2-40B4-BE49-F238E27FC236}">
                  <a16:creationId xmlns:a16="http://schemas.microsoft.com/office/drawing/2014/main" id="{A85D8AAC-60E4-4B9A-E84D-8F98FACA18FE}"/>
                </a:ext>
              </a:extLst>
            </p:cNvPr>
            <p:cNvSpPr/>
            <p:nvPr/>
          </p:nvSpPr>
          <p:spPr>
            <a:xfrm>
              <a:off x="3055768" y="4718221"/>
              <a:ext cx="2920" cy="1937"/>
            </a:xfrm>
            <a:custGeom>
              <a:avLst/>
              <a:gdLst>
                <a:gd name="connsiteX0" fmla="*/ -370 w 2920"/>
                <a:gd name="connsiteY0" fmla="*/ 838 h 1937"/>
                <a:gd name="connsiteX1" fmla="*/ 1753 w 2920"/>
                <a:gd name="connsiteY1" fmla="*/ 838 h 1937"/>
                <a:gd name="connsiteX2" fmla="*/ -370 w 2920"/>
                <a:gd name="connsiteY2" fmla="*/ 838 h 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0" h="1937">
                  <a:moveTo>
                    <a:pt x="-370" y="838"/>
                  </a:moveTo>
                  <a:cubicBezTo>
                    <a:pt x="1045" y="838"/>
                    <a:pt x="1753" y="838"/>
                    <a:pt x="1753" y="838"/>
                  </a:cubicBezTo>
                  <a:cubicBezTo>
                    <a:pt x="-2729" y="-2703"/>
                    <a:pt x="-842" y="-580"/>
                    <a:pt x="-370" y="8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2" name="Полилиния: фигура 3021">
              <a:extLst>
                <a:ext uri="{FF2B5EF4-FFF2-40B4-BE49-F238E27FC236}">
                  <a16:creationId xmlns:a16="http://schemas.microsoft.com/office/drawing/2014/main" id="{7CA4735F-2076-89B9-7B93-DF990A842B47}"/>
                </a:ext>
              </a:extLst>
            </p:cNvPr>
            <p:cNvSpPr/>
            <p:nvPr/>
          </p:nvSpPr>
          <p:spPr>
            <a:xfrm>
              <a:off x="3064862" y="4715256"/>
              <a:ext cx="521" cy="419"/>
            </a:xfrm>
            <a:custGeom>
              <a:avLst/>
              <a:gdLst>
                <a:gd name="connsiteX0" fmla="*/ -733 w 521"/>
                <a:gd name="connsiteY0" fmla="*/ -680 h 419"/>
                <a:gd name="connsiteX1" fmla="*/ -733 w 521"/>
                <a:gd name="connsiteY1" fmla="*/ -680 h 419"/>
                <a:gd name="connsiteX2" fmla="*/ -733 w 521"/>
                <a:gd name="connsiteY2" fmla="*/ -680 h 419"/>
                <a:gd name="connsiteX3" fmla="*/ -733 w 521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1" h="419">
                  <a:moveTo>
                    <a:pt x="-733" y="-680"/>
                  </a:moveTo>
                  <a:cubicBezTo>
                    <a:pt x="-733" y="-680"/>
                    <a:pt x="-733" y="-680"/>
                    <a:pt x="-733" y="-680"/>
                  </a:cubicBezTo>
                  <a:lnTo>
                    <a:pt x="-733" y="-680"/>
                  </a:lnTo>
                  <a:cubicBezTo>
                    <a:pt x="-260" y="-680"/>
                    <a:pt x="-1914" y="-1625"/>
                    <a:pt x="-733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3" name="Полилиния: фигура 3022">
              <a:extLst>
                <a:ext uri="{FF2B5EF4-FFF2-40B4-BE49-F238E27FC236}">
                  <a16:creationId xmlns:a16="http://schemas.microsoft.com/office/drawing/2014/main" id="{78D48947-6701-D281-1BFA-08A07FCE80FF}"/>
                </a:ext>
              </a:extLst>
            </p:cNvPr>
            <p:cNvSpPr/>
            <p:nvPr/>
          </p:nvSpPr>
          <p:spPr>
            <a:xfrm>
              <a:off x="3062937" y="4709541"/>
              <a:ext cx="2559" cy="2136"/>
            </a:xfrm>
            <a:custGeom>
              <a:avLst/>
              <a:gdLst>
                <a:gd name="connsiteX0" fmla="*/ -1167 w 2559"/>
                <a:gd name="connsiteY0" fmla="*/ -1100 h 2136"/>
                <a:gd name="connsiteX1" fmla="*/ 720 w 2559"/>
                <a:gd name="connsiteY1" fmla="*/ 550 h 2136"/>
                <a:gd name="connsiteX2" fmla="*/ 720 w 2559"/>
                <a:gd name="connsiteY2" fmla="*/ 550 h 2136"/>
                <a:gd name="connsiteX3" fmla="*/ -1167 w 2559"/>
                <a:gd name="connsiteY3" fmla="*/ -1100 h 2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59" h="2136">
                  <a:moveTo>
                    <a:pt x="-1167" y="-1100"/>
                  </a:moveTo>
                  <a:lnTo>
                    <a:pt x="720" y="550"/>
                  </a:lnTo>
                  <a:cubicBezTo>
                    <a:pt x="720" y="550"/>
                    <a:pt x="-1403" y="-1100"/>
                    <a:pt x="720" y="550"/>
                  </a:cubicBezTo>
                  <a:cubicBezTo>
                    <a:pt x="2843" y="2201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4" name="Полилиния: фигура 3023">
              <a:extLst>
                <a:ext uri="{FF2B5EF4-FFF2-40B4-BE49-F238E27FC236}">
                  <a16:creationId xmlns:a16="http://schemas.microsoft.com/office/drawing/2014/main" id="{D95997AB-BE51-461B-A6AA-D4B54F7677A3}"/>
                </a:ext>
              </a:extLst>
            </p:cNvPr>
            <p:cNvSpPr/>
            <p:nvPr/>
          </p:nvSpPr>
          <p:spPr>
            <a:xfrm>
              <a:off x="3067349" y="4706835"/>
              <a:ext cx="2429" cy="1084"/>
            </a:xfrm>
            <a:custGeom>
              <a:avLst/>
              <a:gdLst>
                <a:gd name="connsiteX0" fmla="*/ -1097 w 2429"/>
                <a:gd name="connsiteY0" fmla="*/ -520 h 1084"/>
                <a:gd name="connsiteX1" fmla="*/ 1262 w 2429"/>
                <a:gd name="connsiteY1" fmla="*/ -520 h 1084"/>
                <a:gd name="connsiteX2" fmla="*/ -152 w 2429"/>
                <a:gd name="connsiteY2" fmla="*/ -520 h 1084"/>
                <a:gd name="connsiteX3" fmla="*/ -1097 w 2429"/>
                <a:gd name="connsiteY3" fmla="*/ -520 h 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9" h="1084">
                  <a:moveTo>
                    <a:pt x="-1097" y="-520"/>
                  </a:moveTo>
                  <a:cubicBezTo>
                    <a:pt x="2443" y="1133"/>
                    <a:pt x="-2511" y="-1934"/>
                    <a:pt x="1262" y="-520"/>
                  </a:cubicBezTo>
                  <a:lnTo>
                    <a:pt x="-152" y="-520"/>
                  </a:lnTo>
                  <a:cubicBezTo>
                    <a:pt x="-2039" y="-1698"/>
                    <a:pt x="-624" y="-756"/>
                    <a:pt x="-1097" y="-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5" name="Полилиния: фигура 3024">
              <a:extLst>
                <a:ext uri="{FF2B5EF4-FFF2-40B4-BE49-F238E27FC236}">
                  <a16:creationId xmlns:a16="http://schemas.microsoft.com/office/drawing/2014/main" id="{5ABD7A7B-F545-B4F4-A6C8-1A3A4C95AB35}"/>
                </a:ext>
              </a:extLst>
            </p:cNvPr>
            <p:cNvSpPr/>
            <p:nvPr/>
          </p:nvSpPr>
          <p:spPr>
            <a:xfrm>
              <a:off x="3068837" y="4700441"/>
              <a:ext cx="4954" cy="2728"/>
            </a:xfrm>
            <a:custGeom>
              <a:avLst/>
              <a:gdLst>
                <a:gd name="connsiteX0" fmla="*/ 1192 w 4954"/>
                <a:gd name="connsiteY0" fmla="*/ 211 h 2728"/>
                <a:gd name="connsiteX1" fmla="*/ 1192 w 4954"/>
                <a:gd name="connsiteY1" fmla="*/ 211 h 2728"/>
                <a:gd name="connsiteX2" fmla="*/ 3787 w 4954"/>
                <a:gd name="connsiteY2" fmla="*/ 1628 h 2728"/>
                <a:gd name="connsiteX3" fmla="*/ 3787 w 4954"/>
                <a:gd name="connsiteY3" fmla="*/ 1628 h 2728"/>
                <a:gd name="connsiteX4" fmla="*/ 2609 w 4954"/>
                <a:gd name="connsiteY4" fmla="*/ -262 h 2728"/>
                <a:gd name="connsiteX5" fmla="*/ 720 w 4954"/>
                <a:gd name="connsiteY5" fmla="*/ -262 h 2728"/>
                <a:gd name="connsiteX6" fmla="*/ 720 w 4954"/>
                <a:gd name="connsiteY6" fmla="*/ 1156 h 2728"/>
                <a:gd name="connsiteX7" fmla="*/ -1167 w 4954"/>
                <a:gd name="connsiteY7" fmla="*/ 1156 h 2728"/>
                <a:gd name="connsiteX8" fmla="*/ 1192 w 4954"/>
                <a:gd name="connsiteY8" fmla="*/ 211 h 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54" h="2728">
                  <a:moveTo>
                    <a:pt x="1192" y="211"/>
                  </a:moveTo>
                  <a:cubicBezTo>
                    <a:pt x="1192" y="211"/>
                    <a:pt x="1192" y="211"/>
                    <a:pt x="1192" y="211"/>
                  </a:cubicBezTo>
                  <a:lnTo>
                    <a:pt x="3787" y="1628"/>
                  </a:lnTo>
                  <a:cubicBezTo>
                    <a:pt x="3787" y="1628"/>
                    <a:pt x="2373" y="1628"/>
                    <a:pt x="3787" y="1628"/>
                  </a:cubicBezTo>
                  <a:cubicBezTo>
                    <a:pt x="247" y="-498"/>
                    <a:pt x="3787" y="1628"/>
                    <a:pt x="2609" y="-262"/>
                  </a:cubicBezTo>
                  <a:cubicBezTo>
                    <a:pt x="1428" y="-2148"/>
                    <a:pt x="1192" y="-262"/>
                    <a:pt x="720" y="-262"/>
                  </a:cubicBezTo>
                  <a:cubicBezTo>
                    <a:pt x="247" y="-262"/>
                    <a:pt x="720" y="-262"/>
                    <a:pt x="720" y="1156"/>
                  </a:cubicBezTo>
                  <a:lnTo>
                    <a:pt x="-1167" y="1156"/>
                  </a:lnTo>
                  <a:cubicBezTo>
                    <a:pt x="-1167" y="1156"/>
                    <a:pt x="1192" y="-25"/>
                    <a:pt x="1192" y="2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6" name="Полилиния: фигура 3025">
              <a:extLst>
                <a:ext uri="{FF2B5EF4-FFF2-40B4-BE49-F238E27FC236}">
                  <a16:creationId xmlns:a16="http://schemas.microsoft.com/office/drawing/2014/main" id="{0C0DD2D2-6EA7-A100-7B28-23D624EA33E2}"/>
                </a:ext>
              </a:extLst>
            </p:cNvPr>
            <p:cNvSpPr/>
            <p:nvPr/>
          </p:nvSpPr>
          <p:spPr>
            <a:xfrm>
              <a:off x="3078746" y="4692523"/>
              <a:ext cx="2488" cy="733"/>
            </a:xfrm>
            <a:custGeom>
              <a:avLst/>
              <a:gdLst>
                <a:gd name="connsiteX0" fmla="*/ 722 w 2488"/>
                <a:gd name="connsiteY0" fmla="*/ -367 h 733"/>
                <a:gd name="connsiteX1" fmla="*/ 722 w 2488"/>
                <a:gd name="connsiteY1" fmla="*/ -367 h 733"/>
                <a:gd name="connsiteX2" fmla="*/ -1167 w 2488"/>
                <a:gd name="connsiteY2" fmla="*/ -367 h 733"/>
                <a:gd name="connsiteX3" fmla="*/ 722 w 2488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88" h="733">
                  <a:moveTo>
                    <a:pt x="722" y="-367"/>
                  </a:moveTo>
                  <a:cubicBezTo>
                    <a:pt x="2609" y="-367"/>
                    <a:pt x="-695" y="-2017"/>
                    <a:pt x="722" y="-367"/>
                  </a:cubicBezTo>
                  <a:lnTo>
                    <a:pt x="-1167" y="-367"/>
                  </a:lnTo>
                  <a:cubicBezTo>
                    <a:pt x="1664" y="-603"/>
                    <a:pt x="-1167" y="-1781"/>
                    <a:pt x="72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7" name="Полилиния: фигура 3026">
              <a:extLst>
                <a:ext uri="{FF2B5EF4-FFF2-40B4-BE49-F238E27FC236}">
                  <a16:creationId xmlns:a16="http://schemas.microsoft.com/office/drawing/2014/main" id="{7B24B198-EC09-411A-BAD0-4DD67E320886}"/>
                </a:ext>
              </a:extLst>
            </p:cNvPr>
            <p:cNvSpPr/>
            <p:nvPr/>
          </p:nvSpPr>
          <p:spPr>
            <a:xfrm>
              <a:off x="3082501" y="4686180"/>
              <a:ext cx="2069" cy="103"/>
            </a:xfrm>
            <a:custGeom>
              <a:avLst/>
              <a:gdLst>
                <a:gd name="connsiteX0" fmla="*/ -437 w 2069"/>
                <a:gd name="connsiteY0" fmla="*/ -1100 h 103"/>
                <a:gd name="connsiteX1" fmla="*/ -437 w 2069"/>
                <a:gd name="connsiteY1" fmla="*/ -1100 h 103"/>
                <a:gd name="connsiteX2" fmla="*/ -437 w 2069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9" h="103">
                  <a:moveTo>
                    <a:pt x="-437" y="-1100"/>
                  </a:moveTo>
                  <a:cubicBezTo>
                    <a:pt x="977" y="-1100"/>
                    <a:pt x="1686" y="-1100"/>
                    <a:pt x="-437" y="-1100"/>
                  </a:cubicBezTo>
                  <a:cubicBezTo>
                    <a:pt x="-2560" y="-1100"/>
                    <a:pt x="744" y="-867"/>
                    <a:pt x="-4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8" name="Полилиния: фигура 3027">
              <a:extLst>
                <a:ext uri="{FF2B5EF4-FFF2-40B4-BE49-F238E27FC236}">
                  <a16:creationId xmlns:a16="http://schemas.microsoft.com/office/drawing/2014/main" id="{C6829CC9-BCF8-81DE-CF37-0A9470A2769C}"/>
                </a:ext>
              </a:extLst>
            </p:cNvPr>
            <p:cNvSpPr/>
            <p:nvPr/>
          </p:nvSpPr>
          <p:spPr>
            <a:xfrm>
              <a:off x="3091725" y="4682403"/>
              <a:ext cx="3067" cy="1414"/>
            </a:xfrm>
            <a:custGeom>
              <a:avLst/>
              <a:gdLst>
                <a:gd name="connsiteX0" fmla="*/ 1901 w 3067"/>
                <a:gd name="connsiteY0" fmla="*/ 314 h 1414"/>
                <a:gd name="connsiteX1" fmla="*/ -1167 w 3067"/>
                <a:gd name="connsiteY1" fmla="*/ -1100 h 1414"/>
                <a:gd name="connsiteX2" fmla="*/ -1167 w 3067"/>
                <a:gd name="connsiteY2" fmla="*/ -1100 h 1414"/>
                <a:gd name="connsiteX3" fmla="*/ -1167 w 3067"/>
                <a:gd name="connsiteY3" fmla="*/ -1100 h 1414"/>
                <a:gd name="connsiteX4" fmla="*/ 1901 w 3067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1414">
                  <a:moveTo>
                    <a:pt x="1901" y="314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901" y="78"/>
                    <a:pt x="1901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29" name="Полилиния: фигура 3028">
              <a:extLst>
                <a:ext uri="{FF2B5EF4-FFF2-40B4-BE49-F238E27FC236}">
                  <a16:creationId xmlns:a16="http://schemas.microsoft.com/office/drawing/2014/main" id="{FD5E0B53-0DAA-5A17-C0B2-E7E7234E5A89}"/>
                </a:ext>
              </a:extLst>
            </p:cNvPr>
            <p:cNvSpPr/>
            <p:nvPr/>
          </p:nvSpPr>
          <p:spPr>
            <a:xfrm>
              <a:off x="3103051" y="4654924"/>
              <a:ext cx="2122" cy="104"/>
            </a:xfrm>
            <a:custGeom>
              <a:avLst/>
              <a:gdLst>
                <a:gd name="connsiteX0" fmla="*/ -1167 w 2122"/>
                <a:gd name="connsiteY0" fmla="*/ -995 h 104"/>
                <a:gd name="connsiteX1" fmla="*/ 956 w 2122"/>
                <a:gd name="connsiteY1" fmla="*/ -995 h 104"/>
                <a:gd name="connsiteX2" fmla="*/ -695 w 2122"/>
                <a:gd name="connsiteY2" fmla="*/ -995 h 104"/>
                <a:gd name="connsiteX3" fmla="*/ -1167 w 2122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104">
                  <a:moveTo>
                    <a:pt x="-1167" y="-995"/>
                  </a:moveTo>
                  <a:cubicBezTo>
                    <a:pt x="956" y="-995"/>
                    <a:pt x="-1167" y="-995"/>
                    <a:pt x="956" y="-995"/>
                  </a:cubicBezTo>
                  <a:lnTo>
                    <a:pt x="-695" y="-995"/>
                  </a:lnTo>
                  <a:cubicBezTo>
                    <a:pt x="-695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0" name="Полилиния: фигура 3029">
              <a:extLst>
                <a:ext uri="{FF2B5EF4-FFF2-40B4-BE49-F238E27FC236}">
                  <a16:creationId xmlns:a16="http://schemas.microsoft.com/office/drawing/2014/main" id="{974944BD-0AC9-AE80-ADDF-C0B6BDCF4A91}"/>
                </a:ext>
              </a:extLst>
            </p:cNvPr>
            <p:cNvSpPr/>
            <p:nvPr/>
          </p:nvSpPr>
          <p:spPr>
            <a:xfrm>
              <a:off x="3254259" y="4678717"/>
              <a:ext cx="524" cy="1796"/>
            </a:xfrm>
            <a:custGeom>
              <a:avLst/>
              <a:gdLst>
                <a:gd name="connsiteX0" fmla="*/ -642 w 524"/>
                <a:gd name="connsiteY0" fmla="*/ 696 h 1796"/>
                <a:gd name="connsiteX1" fmla="*/ -642 w 524"/>
                <a:gd name="connsiteY1" fmla="*/ 696 h 1796"/>
                <a:gd name="connsiteX2" fmla="*/ -642 w 524"/>
                <a:gd name="connsiteY2" fmla="*/ -954 h 1796"/>
                <a:gd name="connsiteX3" fmla="*/ -642 w 524"/>
                <a:gd name="connsiteY3" fmla="*/ -954 h 1796"/>
                <a:gd name="connsiteX4" fmla="*/ -642 w 524"/>
                <a:gd name="connsiteY4" fmla="*/ -954 h 1796"/>
                <a:gd name="connsiteX5" fmla="*/ -642 w 524"/>
                <a:gd name="connsiteY5" fmla="*/ 696 h 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" h="1796">
                  <a:moveTo>
                    <a:pt x="-642" y="696"/>
                  </a:moveTo>
                  <a:cubicBezTo>
                    <a:pt x="-642" y="696"/>
                    <a:pt x="-642" y="696"/>
                    <a:pt x="-642" y="696"/>
                  </a:cubicBezTo>
                  <a:cubicBezTo>
                    <a:pt x="-642" y="696"/>
                    <a:pt x="-642" y="696"/>
                    <a:pt x="-642" y="-954"/>
                  </a:cubicBezTo>
                  <a:lnTo>
                    <a:pt x="-642" y="-954"/>
                  </a:lnTo>
                  <a:lnTo>
                    <a:pt x="-642" y="-954"/>
                  </a:lnTo>
                  <a:cubicBezTo>
                    <a:pt x="-642" y="-1427"/>
                    <a:pt x="-1823" y="-718"/>
                    <a:pt x="-642" y="6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1" name="Полилиния: фигура 3030">
              <a:extLst>
                <a:ext uri="{FF2B5EF4-FFF2-40B4-BE49-F238E27FC236}">
                  <a16:creationId xmlns:a16="http://schemas.microsoft.com/office/drawing/2014/main" id="{F8227ABD-2B51-6561-8DED-AA2B1086EABC}"/>
                </a:ext>
              </a:extLst>
            </p:cNvPr>
            <p:cNvSpPr/>
            <p:nvPr/>
          </p:nvSpPr>
          <p:spPr>
            <a:xfrm>
              <a:off x="3103996" y="4606421"/>
              <a:ext cx="2831" cy="103"/>
            </a:xfrm>
            <a:custGeom>
              <a:avLst/>
              <a:gdLst>
                <a:gd name="connsiteX0" fmla="*/ 1664 w 2831"/>
                <a:gd name="connsiteY0" fmla="*/ -1100 h 103"/>
                <a:gd name="connsiteX1" fmla="*/ -1167 w 2831"/>
                <a:gd name="connsiteY1" fmla="*/ -1100 h 103"/>
                <a:gd name="connsiteX2" fmla="*/ -1167 w 2831"/>
                <a:gd name="connsiteY2" fmla="*/ -1100 h 103"/>
                <a:gd name="connsiteX3" fmla="*/ -1167 w 2831"/>
                <a:gd name="connsiteY3" fmla="*/ -1100 h 103"/>
                <a:gd name="connsiteX4" fmla="*/ 1664 w 2831"/>
                <a:gd name="connsiteY4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1" h="103">
                  <a:moveTo>
                    <a:pt x="1664" y="-1100"/>
                  </a:moveTo>
                  <a:cubicBezTo>
                    <a:pt x="1664" y="-1100"/>
                    <a:pt x="-459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483" y="-867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2" name="Полилиния: фигура 3031">
              <a:extLst>
                <a:ext uri="{FF2B5EF4-FFF2-40B4-BE49-F238E27FC236}">
                  <a16:creationId xmlns:a16="http://schemas.microsoft.com/office/drawing/2014/main" id="{A08540B0-8E01-33CC-2D68-543FA44D5C6A}"/>
                </a:ext>
              </a:extLst>
            </p:cNvPr>
            <p:cNvSpPr/>
            <p:nvPr/>
          </p:nvSpPr>
          <p:spPr>
            <a:xfrm>
              <a:off x="3108685" y="4603881"/>
              <a:ext cx="2845" cy="177"/>
            </a:xfrm>
            <a:custGeom>
              <a:avLst/>
              <a:gdLst>
                <a:gd name="connsiteX0" fmla="*/ 989 w 2845"/>
                <a:gd name="connsiteY0" fmla="*/ -923 h 177"/>
                <a:gd name="connsiteX1" fmla="*/ -665 w 2845"/>
                <a:gd name="connsiteY1" fmla="*/ -923 h 177"/>
                <a:gd name="connsiteX2" fmla="*/ -665 w 2845"/>
                <a:gd name="connsiteY2" fmla="*/ -923 h 177"/>
                <a:gd name="connsiteX3" fmla="*/ 989 w 2845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5" h="177">
                  <a:moveTo>
                    <a:pt x="989" y="-923"/>
                  </a:moveTo>
                  <a:cubicBezTo>
                    <a:pt x="3584" y="-923"/>
                    <a:pt x="-2079" y="-923"/>
                    <a:pt x="-665" y="-923"/>
                  </a:cubicBezTo>
                  <a:cubicBezTo>
                    <a:pt x="752" y="-923"/>
                    <a:pt x="-2315" y="-923"/>
                    <a:pt x="-665" y="-923"/>
                  </a:cubicBezTo>
                  <a:cubicBezTo>
                    <a:pt x="-192" y="-1159"/>
                    <a:pt x="516" y="-1159"/>
                    <a:pt x="989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3" name="Полилиния: фигура 3032">
              <a:extLst>
                <a:ext uri="{FF2B5EF4-FFF2-40B4-BE49-F238E27FC236}">
                  <a16:creationId xmlns:a16="http://schemas.microsoft.com/office/drawing/2014/main" id="{15A08059-88E5-1941-F985-2FCB6E57AA3F}"/>
                </a:ext>
              </a:extLst>
            </p:cNvPr>
            <p:cNvSpPr/>
            <p:nvPr/>
          </p:nvSpPr>
          <p:spPr>
            <a:xfrm>
              <a:off x="3661128" y="4643703"/>
              <a:ext cx="242108" cy="356791"/>
            </a:xfrm>
            <a:custGeom>
              <a:avLst/>
              <a:gdLst>
                <a:gd name="connsiteX0" fmla="*/ -1167 w 242108"/>
                <a:gd name="connsiteY0" fmla="*/ -1100 h 356791"/>
                <a:gd name="connsiteX1" fmla="*/ 22430 w 242108"/>
                <a:gd name="connsiteY1" fmla="*/ 195937 h 356791"/>
                <a:gd name="connsiteX2" fmla="*/ 40837 w 242108"/>
                <a:gd name="connsiteY2" fmla="*/ 355691 h 356791"/>
                <a:gd name="connsiteX3" fmla="*/ 240941 w 242108"/>
                <a:gd name="connsiteY3" fmla="*/ 355691 h 356791"/>
                <a:gd name="connsiteX4" fmla="*/ 218758 w 242108"/>
                <a:gd name="connsiteY4" fmla="*/ 158418 h 356791"/>
                <a:gd name="connsiteX5" fmla="*/ 199410 w 242108"/>
                <a:gd name="connsiteY5" fmla="*/ -1100 h 35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108" h="356791">
                  <a:moveTo>
                    <a:pt x="-1167" y="-1100"/>
                  </a:moveTo>
                  <a:cubicBezTo>
                    <a:pt x="14" y="65207"/>
                    <a:pt x="8036" y="131280"/>
                    <a:pt x="22430" y="195937"/>
                  </a:cubicBezTo>
                  <a:cubicBezTo>
                    <a:pt x="33756" y="248558"/>
                    <a:pt x="39892" y="301888"/>
                    <a:pt x="40837" y="355691"/>
                  </a:cubicBezTo>
                  <a:lnTo>
                    <a:pt x="240941" y="355691"/>
                  </a:lnTo>
                  <a:cubicBezTo>
                    <a:pt x="239997" y="289381"/>
                    <a:pt x="232683" y="223310"/>
                    <a:pt x="218758" y="158418"/>
                  </a:cubicBezTo>
                  <a:cubicBezTo>
                    <a:pt x="206960" y="106033"/>
                    <a:pt x="200355" y="52702"/>
                    <a:pt x="199410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4" name="Полилиния: фигура 3033">
              <a:extLst>
                <a:ext uri="{FF2B5EF4-FFF2-40B4-BE49-F238E27FC236}">
                  <a16:creationId xmlns:a16="http://schemas.microsoft.com/office/drawing/2014/main" id="{81FE7741-C334-0B09-8BDB-8159E3DA0F5D}"/>
                </a:ext>
              </a:extLst>
            </p:cNvPr>
            <p:cNvSpPr/>
            <p:nvPr/>
          </p:nvSpPr>
          <p:spPr>
            <a:xfrm>
              <a:off x="3813920" y="4994962"/>
              <a:ext cx="2123" cy="104"/>
            </a:xfrm>
            <a:custGeom>
              <a:avLst/>
              <a:gdLst>
                <a:gd name="connsiteX0" fmla="*/ -104 w 2123"/>
                <a:gd name="connsiteY0" fmla="*/ -995 h 104"/>
                <a:gd name="connsiteX1" fmla="*/ -104 w 2123"/>
                <a:gd name="connsiteY1" fmla="*/ -995 h 104"/>
                <a:gd name="connsiteX2" fmla="*/ -104 w 212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3" h="104">
                  <a:moveTo>
                    <a:pt x="-104" y="-995"/>
                  </a:moveTo>
                  <a:cubicBezTo>
                    <a:pt x="1310" y="-995"/>
                    <a:pt x="1310" y="-995"/>
                    <a:pt x="-104" y="-995"/>
                  </a:cubicBezTo>
                  <a:cubicBezTo>
                    <a:pt x="-1521" y="-995"/>
                    <a:pt x="-1521" y="-1231"/>
                    <a:pt x="-10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5" name="Полилиния: фигура 3034">
              <a:extLst>
                <a:ext uri="{FF2B5EF4-FFF2-40B4-BE49-F238E27FC236}">
                  <a16:creationId xmlns:a16="http://schemas.microsoft.com/office/drawing/2014/main" id="{CF5FB50B-6A82-EC3D-9DEF-A3B4CB0B44CE}"/>
                </a:ext>
              </a:extLst>
            </p:cNvPr>
            <p:cNvSpPr/>
            <p:nvPr/>
          </p:nvSpPr>
          <p:spPr>
            <a:xfrm>
              <a:off x="3809556" y="4994018"/>
              <a:ext cx="2254" cy="104"/>
            </a:xfrm>
            <a:custGeom>
              <a:avLst/>
              <a:gdLst>
                <a:gd name="connsiteX0" fmla="*/ 248 w 2254"/>
                <a:gd name="connsiteY0" fmla="*/ -995 h 104"/>
                <a:gd name="connsiteX1" fmla="*/ 248 w 2254"/>
                <a:gd name="connsiteY1" fmla="*/ -995 h 104"/>
                <a:gd name="connsiteX2" fmla="*/ 248 w 225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4" h="104">
                  <a:moveTo>
                    <a:pt x="248" y="-995"/>
                  </a:moveTo>
                  <a:cubicBezTo>
                    <a:pt x="248" y="-995"/>
                    <a:pt x="2138" y="-995"/>
                    <a:pt x="248" y="-995"/>
                  </a:cubicBezTo>
                  <a:cubicBezTo>
                    <a:pt x="-1639" y="-995"/>
                    <a:pt x="-1639" y="-1231"/>
                    <a:pt x="248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6" name="Полилиния: фигура 3035">
              <a:extLst>
                <a:ext uri="{FF2B5EF4-FFF2-40B4-BE49-F238E27FC236}">
                  <a16:creationId xmlns:a16="http://schemas.microsoft.com/office/drawing/2014/main" id="{82257DF6-1ED0-B4B9-267D-CA1AE0D75FE9}"/>
                </a:ext>
              </a:extLst>
            </p:cNvPr>
            <p:cNvSpPr/>
            <p:nvPr/>
          </p:nvSpPr>
          <p:spPr>
            <a:xfrm>
              <a:off x="3817579" y="4991527"/>
              <a:ext cx="1181" cy="23597"/>
            </a:xfrm>
            <a:custGeom>
              <a:avLst/>
              <a:gdLst>
                <a:gd name="connsiteX0" fmla="*/ 14 w 1181"/>
                <a:gd name="connsiteY0" fmla="*/ -1100 h 23597"/>
                <a:gd name="connsiteX1" fmla="*/ 14 w 1181"/>
                <a:gd name="connsiteY1" fmla="*/ -1100 h 23597"/>
                <a:gd name="connsiteX2" fmla="*/ -1167 w 118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3597">
                  <a:moveTo>
                    <a:pt x="14" y="-1100"/>
                  </a:moveTo>
                  <a:cubicBezTo>
                    <a:pt x="14" y="-1100"/>
                    <a:pt x="14" y="-1100"/>
                    <a:pt x="14" y="-1100"/>
                  </a:cubicBezTo>
                  <a:cubicBezTo>
                    <a:pt x="14" y="-1100"/>
                    <a:pt x="14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7" name="Полилиния: фигура 3036">
              <a:extLst>
                <a:ext uri="{FF2B5EF4-FFF2-40B4-BE49-F238E27FC236}">
                  <a16:creationId xmlns:a16="http://schemas.microsoft.com/office/drawing/2014/main" id="{6FC7C646-9D07-A23F-006C-E354950ED60E}"/>
                </a:ext>
              </a:extLst>
            </p:cNvPr>
            <p:cNvSpPr/>
            <p:nvPr/>
          </p:nvSpPr>
          <p:spPr>
            <a:xfrm>
              <a:off x="3854854" y="4980385"/>
              <a:ext cx="2602" cy="524"/>
            </a:xfrm>
            <a:custGeom>
              <a:avLst/>
              <a:gdLst>
                <a:gd name="connsiteX0" fmla="*/ -215 w 2602"/>
                <a:gd name="connsiteY0" fmla="*/ -575 h 524"/>
                <a:gd name="connsiteX1" fmla="*/ 1436 w 2602"/>
                <a:gd name="connsiteY1" fmla="*/ -575 h 524"/>
                <a:gd name="connsiteX2" fmla="*/ 21 w 2602"/>
                <a:gd name="connsiteY2" fmla="*/ -575 h 524"/>
                <a:gd name="connsiteX3" fmla="*/ -215 w 2602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2" h="524">
                  <a:moveTo>
                    <a:pt x="-215" y="-575"/>
                  </a:moveTo>
                  <a:lnTo>
                    <a:pt x="1436" y="-575"/>
                  </a:lnTo>
                  <a:cubicBezTo>
                    <a:pt x="21" y="-575"/>
                    <a:pt x="1436" y="-575"/>
                    <a:pt x="21" y="-575"/>
                  </a:cubicBezTo>
                  <a:cubicBezTo>
                    <a:pt x="-1396" y="-575"/>
                    <a:pt x="-1632" y="-1756"/>
                    <a:pt x="-215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8" name="Полилиния: фигура 3037">
              <a:extLst>
                <a:ext uri="{FF2B5EF4-FFF2-40B4-BE49-F238E27FC236}">
                  <a16:creationId xmlns:a16="http://schemas.microsoft.com/office/drawing/2014/main" id="{16561C4B-D950-CDC7-66A2-0EB430650952}"/>
                </a:ext>
              </a:extLst>
            </p:cNvPr>
            <p:cNvSpPr/>
            <p:nvPr/>
          </p:nvSpPr>
          <p:spPr>
            <a:xfrm>
              <a:off x="3810971" y="4992236"/>
              <a:ext cx="2431" cy="23597"/>
            </a:xfrm>
            <a:custGeom>
              <a:avLst/>
              <a:gdLst>
                <a:gd name="connsiteX0" fmla="*/ -459 w 2431"/>
                <a:gd name="connsiteY0" fmla="*/ -1100 h 23597"/>
                <a:gd name="connsiteX1" fmla="*/ 956 w 2431"/>
                <a:gd name="connsiteY1" fmla="*/ -1100 h 23597"/>
                <a:gd name="connsiteX2" fmla="*/ -1167 w 24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1" h="23597">
                  <a:moveTo>
                    <a:pt x="-459" y="-1100"/>
                  </a:moveTo>
                  <a:cubicBezTo>
                    <a:pt x="-459" y="-1100"/>
                    <a:pt x="2137" y="-1100"/>
                    <a:pt x="956" y="-1100"/>
                  </a:cubicBezTo>
                  <a:cubicBezTo>
                    <a:pt x="-222" y="-1100"/>
                    <a:pt x="95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39" name="Полилиния: фигура 3038">
              <a:extLst>
                <a:ext uri="{FF2B5EF4-FFF2-40B4-BE49-F238E27FC236}">
                  <a16:creationId xmlns:a16="http://schemas.microsoft.com/office/drawing/2014/main" id="{FDFFC3B0-2B7B-0B81-7982-C6F10B535421}"/>
                </a:ext>
              </a:extLst>
            </p:cNvPr>
            <p:cNvSpPr/>
            <p:nvPr/>
          </p:nvSpPr>
          <p:spPr>
            <a:xfrm>
              <a:off x="3855334" y="4979551"/>
              <a:ext cx="4012" cy="177"/>
            </a:xfrm>
            <a:custGeom>
              <a:avLst/>
              <a:gdLst>
                <a:gd name="connsiteX0" fmla="*/ 250 w 4012"/>
                <a:gd name="connsiteY0" fmla="*/ -923 h 177"/>
                <a:gd name="connsiteX1" fmla="*/ 2845 w 4012"/>
                <a:gd name="connsiteY1" fmla="*/ -923 h 177"/>
                <a:gd name="connsiteX2" fmla="*/ -1167 w 4012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12" h="177">
                  <a:moveTo>
                    <a:pt x="250" y="-923"/>
                  </a:moveTo>
                  <a:cubicBezTo>
                    <a:pt x="250" y="-923"/>
                    <a:pt x="1901" y="-923"/>
                    <a:pt x="2845" y="-923"/>
                  </a:cubicBezTo>
                  <a:cubicBezTo>
                    <a:pt x="1428" y="-1159"/>
                    <a:pt x="250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0" name="Полилиния: фигура 3039">
              <a:extLst>
                <a:ext uri="{FF2B5EF4-FFF2-40B4-BE49-F238E27FC236}">
                  <a16:creationId xmlns:a16="http://schemas.microsoft.com/office/drawing/2014/main" id="{982E842E-DDD7-E0A0-FEC7-E87DBA8CF25A}"/>
                </a:ext>
              </a:extLst>
            </p:cNvPr>
            <p:cNvSpPr/>
            <p:nvPr/>
          </p:nvSpPr>
          <p:spPr>
            <a:xfrm>
              <a:off x="3822781" y="4985523"/>
              <a:ext cx="2036" cy="104"/>
            </a:xfrm>
            <a:custGeom>
              <a:avLst/>
              <a:gdLst>
                <a:gd name="connsiteX0" fmla="*/ -470 w 2036"/>
                <a:gd name="connsiteY0" fmla="*/ -995 h 104"/>
                <a:gd name="connsiteX1" fmla="*/ -470 w 2036"/>
                <a:gd name="connsiteY1" fmla="*/ -995 h 104"/>
                <a:gd name="connsiteX2" fmla="*/ -470 w 2036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6" h="104">
                  <a:moveTo>
                    <a:pt x="-470" y="-995"/>
                  </a:moveTo>
                  <a:cubicBezTo>
                    <a:pt x="944" y="-995"/>
                    <a:pt x="1653" y="-995"/>
                    <a:pt x="-470" y="-995"/>
                  </a:cubicBezTo>
                  <a:cubicBezTo>
                    <a:pt x="-2593" y="-995"/>
                    <a:pt x="944" y="-1231"/>
                    <a:pt x="-470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1" name="Полилиния: фигура 3040">
              <a:extLst>
                <a:ext uri="{FF2B5EF4-FFF2-40B4-BE49-F238E27FC236}">
                  <a16:creationId xmlns:a16="http://schemas.microsoft.com/office/drawing/2014/main" id="{1692197F-D7DA-647F-F328-0FEF9F0E1F05}"/>
                </a:ext>
              </a:extLst>
            </p:cNvPr>
            <p:cNvSpPr/>
            <p:nvPr/>
          </p:nvSpPr>
          <p:spPr>
            <a:xfrm>
              <a:off x="3856987" y="4972728"/>
              <a:ext cx="5426" cy="2222"/>
            </a:xfrm>
            <a:custGeom>
              <a:avLst/>
              <a:gdLst>
                <a:gd name="connsiteX0" fmla="*/ 2606 w 5426"/>
                <a:gd name="connsiteY0" fmla="*/ 946 h 2222"/>
                <a:gd name="connsiteX1" fmla="*/ 2606 w 5426"/>
                <a:gd name="connsiteY1" fmla="*/ 946 h 2222"/>
                <a:gd name="connsiteX2" fmla="*/ 1192 w 5426"/>
                <a:gd name="connsiteY2" fmla="*/ 946 h 2222"/>
                <a:gd name="connsiteX3" fmla="*/ 4260 w 5426"/>
                <a:gd name="connsiteY3" fmla="*/ 946 h 2222"/>
                <a:gd name="connsiteX4" fmla="*/ 247 w 5426"/>
                <a:gd name="connsiteY4" fmla="*/ -472 h 2222"/>
                <a:gd name="connsiteX5" fmla="*/ -1167 w 5426"/>
                <a:gd name="connsiteY5" fmla="*/ -472 h 2222"/>
                <a:gd name="connsiteX6" fmla="*/ 1192 w 5426"/>
                <a:gd name="connsiteY6" fmla="*/ -472 h 2222"/>
                <a:gd name="connsiteX7" fmla="*/ -461 w 5426"/>
                <a:gd name="connsiteY7" fmla="*/ -472 h 2222"/>
                <a:gd name="connsiteX8" fmla="*/ -461 w 5426"/>
                <a:gd name="connsiteY8" fmla="*/ -472 h 2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26" h="2222">
                  <a:moveTo>
                    <a:pt x="2606" y="946"/>
                  </a:moveTo>
                  <a:cubicBezTo>
                    <a:pt x="2606" y="946"/>
                    <a:pt x="2606" y="946"/>
                    <a:pt x="2606" y="946"/>
                  </a:cubicBezTo>
                  <a:cubicBezTo>
                    <a:pt x="2606" y="946"/>
                    <a:pt x="2606" y="946"/>
                    <a:pt x="1192" y="946"/>
                  </a:cubicBezTo>
                  <a:cubicBezTo>
                    <a:pt x="2134" y="1182"/>
                    <a:pt x="3315" y="1182"/>
                    <a:pt x="4260" y="946"/>
                  </a:cubicBezTo>
                  <a:cubicBezTo>
                    <a:pt x="956" y="946"/>
                    <a:pt x="1192" y="946"/>
                    <a:pt x="247" y="-472"/>
                  </a:cubicBezTo>
                  <a:cubicBezTo>
                    <a:pt x="-698" y="-1886"/>
                    <a:pt x="247" y="-472"/>
                    <a:pt x="-1167" y="-472"/>
                  </a:cubicBezTo>
                  <a:cubicBezTo>
                    <a:pt x="1192" y="-472"/>
                    <a:pt x="247" y="-472"/>
                    <a:pt x="1192" y="-472"/>
                  </a:cubicBezTo>
                  <a:lnTo>
                    <a:pt x="-461" y="-472"/>
                  </a:lnTo>
                  <a:cubicBezTo>
                    <a:pt x="-461" y="-472"/>
                    <a:pt x="-461" y="-472"/>
                    <a:pt x="-461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2" name="Полилиния: фигура 3041">
              <a:extLst>
                <a:ext uri="{FF2B5EF4-FFF2-40B4-BE49-F238E27FC236}">
                  <a16:creationId xmlns:a16="http://schemas.microsoft.com/office/drawing/2014/main" id="{D63F8239-4C53-80AF-2F3E-AFFDB65952AC}"/>
                </a:ext>
              </a:extLst>
            </p:cNvPr>
            <p:cNvSpPr/>
            <p:nvPr/>
          </p:nvSpPr>
          <p:spPr>
            <a:xfrm>
              <a:off x="3824430" y="4984107"/>
              <a:ext cx="2115" cy="103"/>
            </a:xfrm>
            <a:custGeom>
              <a:avLst/>
              <a:gdLst>
                <a:gd name="connsiteX0" fmla="*/ -705 w 2115"/>
                <a:gd name="connsiteY0" fmla="*/ -996 h 103"/>
                <a:gd name="connsiteX1" fmla="*/ 948 w 2115"/>
                <a:gd name="connsiteY1" fmla="*/ -996 h 103"/>
                <a:gd name="connsiteX2" fmla="*/ 948 w 2115"/>
                <a:gd name="connsiteY2" fmla="*/ -996 h 103"/>
                <a:gd name="connsiteX3" fmla="*/ -705 w 2115"/>
                <a:gd name="connsiteY3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103">
                  <a:moveTo>
                    <a:pt x="-705" y="-996"/>
                  </a:moveTo>
                  <a:lnTo>
                    <a:pt x="948" y="-996"/>
                  </a:lnTo>
                  <a:lnTo>
                    <a:pt x="948" y="-996"/>
                  </a:lnTo>
                  <a:cubicBezTo>
                    <a:pt x="948" y="-996"/>
                    <a:pt x="-2356" y="-1230"/>
                    <a:pt x="-705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3" name="Полилиния: фигура 3042">
              <a:extLst>
                <a:ext uri="{FF2B5EF4-FFF2-40B4-BE49-F238E27FC236}">
                  <a16:creationId xmlns:a16="http://schemas.microsoft.com/office/drawing/2014/main" id="{D8257563-9496-CEAB-EFA1-191A7B1D14EF}"/>
                </a:ext>
              </a:extLst>
            </p:cNvPr>
            <p:cNvSpPr/>
            <p:nvPr/>
          </p:nvSpPr>
          <p:spPr>
            <a:xfrm>
              <a:off x="3812622" y="4981522"/>
              <a:ext cx="943" cy="1510"/>
            </a:xfrm>
            <a:custGeom>
              <a:avLst/>
              <a:gdLst>
                <a:gd name="connsiteX0" fmla="*/ -224 w 943"/>
                <a:gd name="connsiteY0" fmla="*/ 410 h 1510"/>
                <a:gd name="connsiteX1" fmla="*/ -224 w 943"/>
                <a:gd name="connsiteY1" fmla="*/ -771 h 1510"/>
                <a:gd name="connsiteX2" fmla="*/ -224 w 943"/>
                <a:gd name="connsiteY2" fmla="*/ 410 h 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510">
                  <a:moveTo>
                    <a:pt x="-224" y="410"/>
                  </a:moveTo>
                  <a:cubicBezTo>
                    <a:pt x="-224" y="410"/>
                    <a:pt x="-224" y="410"/>
                    <a:pt x="-224" y="-771"/>
                  </a:cubicBezTo>
                  <a:cubicBezTo>
                    <a:pt x="-224" y="-1949"/>
                    <a:pt x="-2347" y="410"/>
                    <a:pt x="-224" y="4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4" name="Полилиния: фигура 3043">
              <a:extLst>
                <a:ext uri="{FF2B5EF4-FFF2-40B4-BE49-F238E27FC236}">
                  <a16:creationId xmlns:a16="http://schemas.microsoft.com/office/drawing/2014/main" id="{DEAE2AA4-7CDF-B7C0-D1FB-3D7ABE45991B}"/>
                </a:ext>
              </a:extLst>
            </p:cNvPr>
            <p:cNvSpPr/>
            <p:nvPr/>
          </p:nvSpPr>
          <p:spPr>
            <a:xfrm>
              <a:off x="3870725" y="4964521"/>
              <a:ext cx="419" cy="104"/>
            </a:xfrm>
            <a:custGeom>
              <a:avLst/>
              <a:gdLst>
                <a:gd name="connsiteX0" fmla="*/ -747 w 419"/>
                <a:gd name="connsiteY0" fmla="*/ -995 h 104"/>
                <a:gd name="connsiteX1" fmla="*/ -747 w 419"/>
                <a:gd name="connsiteY1" fmla="*/ -995 h 104"/>
                <a:gd name="connsiteX2" fmla="*/ -747 w 419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04">
                  <a:moveTo>
                    <a:pt x="-747" y="-995"/>
                  </a:moveTo>
                  <a:cubicBezTo>
                    <a:pt x="-747" y="-995"/>
                    <a:pt x="-747" y="-995"/>
                    <a:pt x="-747" y="-995"/>
                  </a:cubicBezTo>
                  <a:cubicBezTo>
                    <a:pt x="-747" y="-995"/>
                    <a:pt x="-1692" y="-1231"/>
                    <a:pt x="-74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5" name="Полилиния: фигура 3044">
              <a:extLst>
                <a:ext uri="{FF2B5EF4-FFF2-40B4-BE49-F238E27FC236}">
                  <a16:creationId xmlns:a16="http://schemas.microsoft.com/office/drawing/2014/main" id="{601B4762-EB1A-D16A-A77D-D9B073399500}"/>
                </a:ext>
              </a:extLst>
            </p:cNvPr>
            <p:cNvSpPr/>
            <p:nvPr/>
          </p:nvSpPr>
          <p:spPr>
            <a:xfrm>
              <a:off x="3813692" y="4979729"/>
              <a:ext cx="2339" cy="23597"/>
            </a:xfrm>
            <a:custGeom>
              <a:avLst/>
              <a:gdLst>
                <a:gd name="connsiteX0" fmla="*/ 124 w 2339"/>
                <a:gd name="connsiteY0" fmla="*/ -1100 h 23597"/>
                <a:gd name="connsiteX1" fmla="*/ 124 w 2339"/>
                <a:gd name="connsiteY1" fmla="*/ -1100 h 23597"/>
                <a:gd name="connsiteX2" fmla="*/ 124 w 233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9" h="23597">
                  <a:moveTo>
                    <a:pt x="124" y="-1100"/>
                  </a:moveTo>
                  <a:cubicBezTo>
                    <a:pt x="124" y="-1100"/>
                    <a:pt x="2483" y="-1100"/>
                    <a:pt x="124" y="-1100"/>
                  </a:cubicBezTo>
                  <a:cubicBezTo>
                    <a:pt x="-2235" y="-1100"/>
                    <a:pt x="-821" y="-1100"/>
                    <a:pt x="1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6" name="Полилиния: фигура 3045">
              <a:extLst>
                <a:ext uri="{FF2B5EF4-FFF2-40B4-BE49-F238E27FC236}">
                  <a16:creationId xmlns:a16="http://schemas.microsoft.com/office/drawing/2014/main" id="{E6AA7B91-3B43-1B9E-AAFD-DAD6CA7B8864}"/>
                </a:ext>
              </a:extLst>
            </p:cNvPr>
            <p:cNvSpPr/>
            <p:nvPr/>
          </p:nvSpPr>
          <p:spPr>
            <a:xfrm>
              <a:off x="3841412" y="4967055"/>
              <a:ext cx="1886" cy="216"/>
            </a:xfrm>
            <a:custGeom>
              <a:avLst/>
              <a:gdLst>
                <a:gd name="connsiteX0" fmla="*/ 720 w 1886"/>
                <a:gd name="connsiteY0" fmla="*/ -934 h 216"/>
                <a:gd name="connsiteX1" fmla="*/ -1167 w 1886"/>
                <a:gd name="connsiteY1" fmla="*/ -934 h 216"/>
                <a:gd name="connsiteX2" fmla="*/ -1167 w 1886"/>
                <a:gd name="connsiteY2" fmla="*/ -934 h 216"/>
                <a:gd name="connsiteX3" fmla="*/ 720 w 1886"/>
                <a:gd name="connsiteY3" fmla="*/ -934 h 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216">
                  <a:moveTo>
                    <a:pt x="720" y="-934"/>
                  </a:moveTo>
                  <a:cubicBezTo>
                    <a:pt x="720" y="-934"/>
                    <a:pt x="720" y="-934"/>
                    <a:pt x="-1167" y="-934"/>
                  </a:cubicBezTo>
                  <a:lnTo>
                    <a:pt x="-1167" y="-934"/>
                  </a:lnTo>
                  <a:cubicBezTo>
                    <a:pt x="720" y="-1406"/>
                    <a:pt x="-1640" y="-698"/>
                    <a:pt x="720" y="-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7" name="Полилиния: фигура 3046">
              <a:extLst>
                <a:ext uri="{FF2B5EF4-FFF2-40B4-BE49-F238E27FC236}">
                  <a16:creationId xmlns:a16="http://schemas.microsoft.com/office/drawing/2014/main" id="{3BE81A70-BEAD-5083-E803-67A4AB1690D4}"/>
                </a:ext>
              </a:extLst>
            </p:cNvPr>
            <p:cNvSpPr/>
            <p:nvPr/>
          </p:nvSpPr>
          <p:spPr>
            <a:xfrm>
              <a:off x="3806489" y="4975952"/>
              <a:ext cx="3303" cy="354"/>
            </a:xfrm>
            <a:custGeom>
              <a:avLst/>
              <a:gdLst>
                <a:gd name="connsiteX0" fmla="*/ 2137 w 3303"/>
                <a:gd name="connsiteY0" fmla="*/ -1100 h 354"/>
                <a:gd name="connsiteX1" fmla="*/ -1167 w 3303"/>
                <a:gd name="connsiteY1" fmla="*/ -1100 h 354"/>
                <a:gd name="connsiteX2" fmla="*/ 2137 w 3303"/>
                <a:gd name="connsiteY2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354">
                  <a:moveTo>
                    <a:pt x="2137" y="-1100"/>
                  </a:moveTo>
                  <a:cubicBezTo>
                    <a:pt x="2137" y="-1100"/>
                    <a:pt x="720" y="-1100"/>
                    <a:pt x="-1167" y="-1100"/>
                  </a:cubicBezTo>
                  <a:cubicBezTo>
                    <a:pt x="-225" y="-628"/>
                    <a:pt x="1192" y="-628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8" name="Полилиния: фигура 3047">
              <a:extLst>
                <a:ext uri="{FF2B5EF4-FFF2-40B4-BE49-F238E27FC236}">
                  <a16:creationId xmlns:a16="http://schemas.microsoft.com/office/drawing/2014/main" id="{ED9F7004-165F-4441-B381-E25E547863DF}"/>
                </a:ext>
              </a:extLst>
            </p:cNvPr>
            <p:cNvSpPr/>
            <p:nvPr/>
          </p:nvSpPr>
          <p:spPr>
            <a:xfrm>
              <a:off x="3810809" y="4971929"/>
              <a:ext cx="2521" cy="1802"/>
            </a:xfrm>
            <a:custGeom>
              <a:avLst/>
              <a:gdLst>
                <a:gd name="connsiteX0" fmla="*/ 1354 w 2521"/>
                <a:gd name="connsiteY0" fmla="*/ -1087 h 1802"/>
                <a:gd name="connsiteX1" fmla="*/ 1354 w 2521"/>
                <a:gd name="connsiteY1" fmla="*/ -1087 h 1802"/>
                <a:gd name="connsiteX2" fmla="*/ -533 w 2521"/>
                <a:gd name="connsiteY2" fmla="*/ 327 h 1802"/>
                <a:gd name="connsiteX3" fmla="*/ 1354 w 2521"/>
                <a:gd name="connsiteY3" fmla="*/ -1087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1" h="1802">
                  <a:moveTo>
                    <a:pt x="1354" y="-1087"/>
                  </a:moveTo>
                  <a:cubicBezTo>
                    <a:pt x="1354" y="-1087"/>
                    <a:pt x="1354" y="-1087"/>
                    <a:pt x="1354" y="-1087"/>
                  </a:cubicBezTo>
                  <a:cubicBezTo>
                    <a:pt x="1354" y="-1087"/>
                    <a:pt x="1354" y="-1087"/>
                    <a:pt x="-533" y="327"/>
                  </a:cubicBezTo>
                  <a:cubicBezTo>
                    <a:pt x="-2419" y="1744"/>
                    <a:pt x="412" y="-1323"/>
                    <a:pt x="1354" y="-10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49" name="Полилиния: фигура 3048">
              <a:extLst>
                <a:ext uri="{FF2B5EF4-FFF2-40B4-BE49-F238E27FC236}">
                  <a16:creationId xmlns:a16="http://schemas.microsoft.com/office/drawing/2014/main" id="{90B6AB3E-C32E-274C-3ADE-8728BCF6658F}"/>
                </a:ext>
              </a:extLst>
            </p:cNvPr>
            <p:cNvSpPr/>
            <p:nvPr/>
          </p:nvSpPr>
          <p:spPr>
            <a:xfrm>
              <a:off x="3860997" y="4957444"/>
              <a:ext cx="1048" cy="104"/>
            </a:xfrm>
            <a:custGeom>
              <a:avLst/>
              <a:gdLst>
                <a:gd name="connsiteX0" fmla="*/ -1167 w 1048"/>
                <a:gd name="connsiteY0" fmla="*/ -995 h 104"/>
                <a:gd name="connsiteX1" fmla="*/ -1167 w 1048"/>
                <a:gd name="connsiteY1" fmla="*/ -995 h 104"/>
                <a:gd name="connsiteX2" fmla="*/ -1167 w 1048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104">
                  <a:moveTo>
                    <a:pt x="-1167" y="-995"/>
                  </a:moveTo>
                  <a:cubicBezTo>
                    <a:pt x="1192" y="-995"/>
                    <a:pt x="-1167" y="-995"/>
                    <a:pt x="-1167" y="-995"/>
                  </a:cubicBezTo>
                  <a:cubicBezTo>
                    <a:pt x="-1167" y="-995"/>
                    <a:pt x="-931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0" name="Полилиния: фигура 3049">
              <a:extLst>
                <a:ext uri="{FF2B5EF4-FFF2-40B4-BE49-F238E27FC236}">
                  <a16:creationId xmlns:a16="http://schemas.microsoft.com/office/drawing/2014/main" id="{2031588C-395D-C310-0E44-5DA597B7F162}"/>
                </a:ext>
              </a:extLst>
            </p:cNvPr>
            <p:cNvSpPr/>
            <p:nvPr/>
          </p:nvSpPr>
          <p:spPr>
            <a:xfrm>
              <a:off x="3851637" y="4956131"/>
              <a:ext cx="3932" cy="629"/>
            </a:xfrm>
            <a:custGeom>
              <a:avLst/>
              <a:gdLst>
                <a:gd name="connsiteX0" fmla="*/ -539 w 3932"/>
                <a:gd name="connsiteY0" fmla="*/ -1100 h 629"/>
                <a:gd name="connsiteX1" fmla="*/ -539 w 3932"/>
                <a:gd name="connsiteY1" fmla="*/ -1100 h 629"/>
                <a:gd name="connsiteX2" fmla="*/ 2765 w 3932"/>
                <a:gd name="connsiteY2" fmla="*/ -1100 h 629"/>
                <a:gd name="connsiteX3" fmla="*/ -539 w 3932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2" h="629">
                  <a:moveTo>
                    <a:pt x="-539" y="-1100"/>
                  </a:moveTo>
                  <a:cubicBezTo>
                    <a:pt x="-1953" y="-1100"/>
                    <a:pt x="-539" y="-1100"/>
                    <a:pt x="-539" y="-1100"/>
                  </a:cubicBezTo>
                  <a:lnTo>
                    <a:pt x="2765" y="-1100"/>
                  </a:lnTo>
                  <a:cubicBezTo>
                    <a:pt x="-539" y="317"/>
                    <a:pt x="1584" y="-1100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1" name="Полилиния: фигура 3050">
              <a:extLst>
                <a:ext uri="{FF2B5EF4-FFF2-40B4-BE49-F238E27FC236}">
                  <a16:creationId xmlns:a16="http://schemas.microsoft.com/office/drawing/2014/main" id="{EA753B1E-55A2-C2AF-2DF1-0F8066D44939}"/>
                </a:ext>
              </a:extLst>
            </p:cNvPr>
            <p:cNvSpPr/>
            <p:nvPr/>
          </p:nvSpPr>
          <p:spPr>
            <a:xfrm>
              <a:off x="3876125" y="4947189"/>
              <a:ext cx="1652" cy="1861"/>
            </a:xfrm>
            <a:custGeom>
              <a:avLst/>
              <a:gdLst>
                <a:gd name="connsiteX0" fmla="*/ -248 w 1652"/>
                <a:gd name="connsiteY0" fmla="*/ 761 h 1861"/>
                <a:gd name="connsiteX1" fmla="*/ -248 w 1652"/>
                <a:gd name="connsiteY1" fmla="*/ -653 h 1861"/>
                <a:gd name="connsiteX2" fmla="*/ -248 w 1652"/>
                <a:gd name="connsiteY2" fmla="*/ 761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2" h="1861">
                  <a:moveTo>
                    <a:pt x="-248" y="761"/>
                  </a:moveTo>
                  <a:cubicBezTo>
                    <a:pt x="-248" y="761"/>
                    <a:pt x="1402" y="761"/>
                    <a:pt x="-248" y="-653"/>
                  </a:cubicBezTo>
                  <a:cubicBezTo>
                    <a:pt x="-1902" y="-2070"/>
                    <a:pt x="-957" y="292"/>
                    <a:pt x="-248" y="7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2" name="Полилиния: фигура 3051">
              <a:extLst>
                <a:ext uri="{FF2B5EF4-FFF2-40B4-BE49-F238E27FC236}">
                  <a16:creationId xmlns:a16="http://schemas.microsoft.com/office/drawing/2014/main" id="{3B30C247-8D9B-DE8F-F4A1-E70EF6CCB80E}"/>
                </a:ext>
              </a:extLst>
            </p:cNvPr>
            <p:cNvSpPr/>
            <p:nvPr/>
          </p:nvSpPr>
          <p:spPr>
            <a:xfrm>
              <a:off x="3787846" y="4975069"/>
              <a:ext cx="3303" cy="177"/>
            </a:xfrm>
            <a:custGeom>
              <a:avLst/>
              <a:gdLst>
                <a:gd name="connsiteX0" fmla="*/ 483 w 3303"/>
                <a:gd name="connsiteY0" fmla="*/ -923 h 177"/>
                <a:gd name="connsiteX1" fmla="*/ 2137 w 3303"/>
                <a:gd name="connsiteY1" fmla="*/ -923 h 177"/>
                <a:gd name="connsiteX2" fmla="*/ -1167 w 3303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177">
                  <a:moveTo>
                    <a:pt x="483" y="-923"/>
                  </a:moveTo>
                  <a:cubicBezTo>
                    <a:pt x="1901" y="-923"/>
                    <a:pt x="483" y="-923"/>
                    <a:pt x="2137" y="-923"/>
                  </a:cubicBezTo>
                  <a:cubicBezTo>
                    <a:pt x="956" y="-1159"/>
                    <a:pt x="14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3" name="Полилиния: фигура 3052">
              <a:extLst>
                <a:ext uri="{FF2B5EF4-FFF2-40B4-BE49-F238E27FC236}">
                  <a16:creationId xmlns:a16="http://schemas.microsoft.com/office/drawing/2014/main" id="{E2A1FE5D-C672-1F53-C15A-A76DD5635B0F}"/>
                </a:ext>
              </a:extLst>
            </p:cNvPr>
            <p:cNvSpPr/>
            <p:nvPr/>
          </p:nvSpPr>
          <p:spPr>
            <a:xfrm>
              <a:off x="3799587" y="4972074"/>
              <a:ext cx="2191" cy="104"/>
            </a:xfrm>
            <a:custGeom>
              <a:avLst/>
              <a:gdLst>
                <a:gd name="connsiteX0" fmla="*/ -637 w 2191"/>
                <a:gd name="connsiteY0" fmla="*/ -995 h 104"/>
                <a:gd name="connsiteX1" fmla="*/ 1014 w 2191"/>
                <a:gd name="connsiteY1" fmla="*/ -995 h 104"/>
                <a:gd name="connsiteX2" fmla="*/ -637 w 2191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104">
                  <a:moveTo>
                    <a:pt x="-637" y="-995"/>
                  </a:moveTo>
                  <a:cubicBezTo>
                    <a:pt x="1250" y="-995"/>
                    <a:pt x="777" y="-995"/>
                    <a:pt x="1014" y="-995"/>
                  </a:cubicBezTo>
                  <a:cubicBezTo>
                    <a:pt x="1250" y="-995"/>
                    <a:pt x="-2524" y="-1231"/>
                    <a:pt x="-63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4" name="Полилиния: фигура 3053">
              <a:extLst>
                <a:ext uri="{FF2B5EF4-FFF2-40B4-BE49-F238E27FC236}">
                  <a16:creationId xmlns:a16="http://schemas.microsoft.com/office/drawing/2014/main" id="{EA52BC5E-D982-AE1F-C9A8-6EBAEA904D6D}"/>
                </a:ext>
              </a:extLst>
            </p:cNvPr>
            <p:cNvSpPr/>
            <p:nvPr/>
          </p:nvSpPr>
          <p:spPr>
            <a:xfrm>
              <a:off x="3786631" y="4970525"/>
              <a:ext cx="6169" cy="2595"/>
            </a:xfrm>
            <a:custGeom>
              <a:avLst/>
              <a:gdLst>
                <a:gd name="connsiteX0" fmla="*/ 3116 w 6169"/>
                <a:gd name="connsiteY0" fmla="*/ 1495 h 2595"/>
                <a:gd name="connsiteX1" fmla="*/ 3116 w 6169"/>
                <a:gd name="connsiteY1" fmla="*/ 1495 h 2595"/>
                <a:gd name="connsiteX2" fmla="*/ 5003 w 6169"/>
                <a:gd name="connsiteY2" fmla="*/ -1100 h 2595"/>
                <a:gd name="connsiteX3" fmla="*/ 993 w 6169"/>
                <a:gd name="connsiteY3" fmla="*/ -1100 h 2595"/>
                <a:gd name="connsiteX4" fmla="*/ 993 w 6169"/>
                <a:gd name="connsiteY4" fmla="*/ -1100 h 2595"/>
                <a:gd name="connsiteX5" fmla="*/ -1133 w 6169"/>
                <a:gd name="connsiteY5" fmla="*/ -1100 h 2595"/>
                <a:gd name="connsiteX6" fmla="*/ 1465 w 6169"/>
                <a:gd name="connsiteY6" fmla="*/ -1100 h 2595"/>
                <a:gd name="connsiteX7" fmla="*/ -661 w 6169"/>
                <a:gd name="connsiteY7" fmla="*/ -1100 h 2595"/>
                <a:gd name="connsiteX8" fmla="*/ 3116 w 6169"/>
                <a:gd name="connsiteY8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69" h="2595">
                  <a:moveTo>
                    <a:pt x="3116" y="1495"/>
                  </a:moveTo>
                  <a:lnTo>
                    <a:pt x="3116" y="1495"/>
                  </a:lnTo>
                  <a:cubicBezTo>
                    <a:pt x="5239" y="1495"/>
                    <a:pt x="3116" y="-155"/>
                    <a:pt x="5003" y="-1100"/>
                  </a:cubicBezTo>
                  <a:cubicBezTo>
                    <a:pt x="3588" y="-1100"/>
                    <a:pt x="2407" y="-1100"/>
                    <a:pt x="993" y="-1100"/>
                  </a:cubicBezTo>
                  <a:cubicBezTo>
                    <a:pt x="-424" y="-1100"/>
                    <a:pt x="993" y="-1100"/>
                    <a:pt x="993" y="-1100"/>
                  </a:cubicBezTo>
                  <a:cubicBezTo>
                    <a:pt x="993" y="-1100"/>
                    <a:pt x="-1133" y="-1100"/>
                    <a:pt x="-1133" y="-1100"/>
                  </a:cubicBezTo>
                  <a:cubicBezTo>
                    <a:pt x="-1133" y="-1100"/>
                    <a:pt x="284" y="-1100"/>
                    <a:pt x="1465" y="-1100"/>
                  </a:cubicBezTo>
                  <a:cubicBezTo>
                    <a:pt x="2643" y="-1100"/>
                    <a:pt x="1465" y="-1100"/>
                    <a:pt x="-661" y="-1100"/>
                  </a:cubicBezTo>
                  <a:cubicBezTo>
                    <a:pt x="-2783" y="-1100"/>
                    <a:pt x="2407" y="1023"/>
                    <a:pt x="311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5" name="Полилиния: фигура 3054">
              <a:extLst>
                <a:ext uri="{FF2B5EF4-FFF2-40B4-BE49-F238E27FC236}">
                  <a16:creationId xmlns:a16="http://schemas.microsoft.com/office/drawing/2014/main" id="{D9CE5727-3483-1176-1F52-C6E522A0E47E}"/>
                </a:ext>
              </a:extLst>
            </p:cNvPr>
            <p:cNvSpPr/>
            <p:nvPr/>
          </p:nvSpPr>
          <p:spPr>
            <a:xfrm>
              <a:off x="3855649" y="4949051"/>
              <a:ext cx="5111" cy="2125"/>
            </a:xfrm>
            <a:custGeom>
              <a:avLst/>
              <a:gdLst>
                <a:gd name="connsiteX0" fmla="*/ -537 w 5111"/>
                <a:gd name="connsiteY0" fmla="*/ 1026 h 2125"/>
                <a:gd name="connsiteX1" fmla="*/ -537 w 5111"/>
                <a:gd name="connsiteY1" fmla="*/ 1026 h 2125"/>
                <a:gd name="connsiteX2" fmla="*/ -537 w 5111"/>
                <a:gd name="connsiteY2" fmla="*/ 1026 h 2125"/>
                <a:gd name="connsiteX3" fmla="*/ 2294 w 5111"/>
                <a:gd name="connsiteY3" fmla="*/ 1026 h 2125"/>
                <a:gd name="connsiteX4" fmla="*/ 3945 w 5111"/>
                <a:gd name="connsiteY4" fmla="*/ 1026 h 2125"/>
                <a:gd name="connsiteX5" fmla="*/ 1586 w 5111"/>
                <a:gd name="connsiteY5" fmla="*/ -1100 h 2125"/>
                <a:gd name="connsiteX6" fmla="*/ -537 w 5111"/>
                <a:gd name="connsiteY6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1" h="2125">
                  <a:moveTo>
                    <a:pt x="-537" y="1026"/>
                  </a:moveTo>
                  <a:cubicBezTo>
                    <a:pt x="-537" y="1026"/>
                    <a:pt x="-1955" y="1026"/>
                    <a:pt x="-537" y="1026"/>
                  </a:cubicBezTo>
                  <a:cubicBezTo>
                    <a:pt x="877" y="1026"/>
                    <a:pt x="-537" y="1026"/>
                    <a:pt x="-537" y="1026"/>
                  </a:cubicBezTo>
                  <a:cubicBezTo>
                    <a:pt x="-537" y="1026"/>
                    <a:pt x="1349" y="1026"/>
                    <a:pt x="2294" y="1026"/>
                  </a:cubicBezTo>
                  <a:lnTo>
                    <a:pt x="3945" y="1026"/>
                  </a:lnTo>
                  <a:cubicBezTo>
                    <a:pt x="3945" y="-155"/>
                    <a:pt x="3003" y="-1100"/>
                    <a:pt x="1586" y="-1100"/>
                  </a:cubicBezTo>
                  <a:cubicBezTo>
                    <a:pt x="408" y="-1100"/>
                    <a:pt x="-537" y="-155"/>
                    <a:pt x="-53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6" name="Полилиния: фигура 3055">
              <a:extLst>
                <a:ext uri="{FF2B5EF4-FFF2-40B4-BE49-F238E27FC236}">
                  <a16:creationId xmlns:a16="http://schemas.microsoft.com/office/drawing/2014/main" id="{3D45965B-1B60-94B5-B349-1A204743D734}"/>
                </a:ext>
              </a:extLst>
            </p:cNvPr>
            <p:cNvSpPr/>
            <p:nvPr/>
          </p:nvSpPr>
          <p:spPr>
            <a:xfrm>
              <a:off x="3751426" y="4981041"/>
              <a:ext cx="2754" cy="104"/>
            </a:xfrm>
            <a:custGeom>
              <a:avLst/>
              <a:gdLst>
                <a:gd name="connsiteX0" fmla="*/ 329 w 2754"/>
                <a:gd name="connsiteY0" fmla="*/ -995 h 104"/>
                <a:gd name="connsiteX1" fmla="*/ 329 w 2754"/>
                <a:gd name="connsiteY1" fmla="*/ -995 h 104"/>
                <a:gd name="connsiteX2" fmla="*/ 329 w 275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" h="104">
                  <a:moveTo>
                    <a:pt x="329" y="-995"/>
                  </a:moveTo>
                  <a:cubicBezTo>
                    <a:pt x="329" y="-995"/>
                    <a:pt x="3160" y="-995"/>
                    <a:pt x="329" y="-995"/>
                  </a:cubicBezTo>
                  <a:cubicBezTo>
                    <a:pt x="-2503" y="-995"/>
                    <a:pt x="-616" y="-1231"/>
                    <a:pt x="329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7" name="Полилиния: фигура 3056">
              <a:extLst>
                <a:ext uri="{FF2B5EF4-FFF2-40B4-BE49-F238E27FC236}">
                  <a16:creationId xmlns:a16="http://schemas.microsoft.com/office/drawing/2014/main" id="{161DB035-27E0-AD94-3DBB-1A2670C127A3}"/>
                </a:ext>
              </a:extLst>
            </p:cNvPr>
            <p:cNvSpPr/>
            <p:nvPr/>
          </p:nvSpPr>
          <p:spPr>
            <a:xfrm>
              <a:off x="3749254" y="4981275"/>
              <a:ext cx="1751" cy="103"/>
            </a:xfrm>
            <a:custGeom>
              <a:avLst/>
              <a:gdLst>
                <a:gd name="connsiteX0" fmla="*/ -567 w 1751"/>
                <a:gd name="connsiteY0" fmla="*/ -996 h 103"/>
                <a:gd name="connsiteX1" fmla="*/ -567 w 1751"/>
                <a:gd name="connsiteY1" fmla="*/ -996 h 103"/>
                <a:gd name="connsiteX2" fmla="*/ -567 w 1751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51" h="103">
                  <a:moveTo>
                    <a:pt x="-567" y="-996"/>
                  </a:moveTo>
                  <a:cubicBezTo>
                    <a:pt x="848" y="-996"/>
                    <a:pt x="1084" y="-996"/>
                    <a:pt x="-567" y="-996"/>
                  </a:cubicBezTo>
                  <a:cubicBezTo>
                    <a:pt x="-2220" y="-996"/>
                    <a:pt x="142" y="-1230"/>
                    <a:pt x="-5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8" name="Полилиния: фигура 3057">
              <a:extLst>
                <a:ext uri="{FF2B5EF4-FFF2-40B4-BE49-F238E27FC236}">
                  <a16:creationId xmlns:a16="http://schemas.microsoft.com/office/drawing/2014/main" id="{3D44A4A7-C51C-4994-CB6F-EAFE9740F9CA}"/>
                </a:ext>
              </a:extLst>
            </p:cNvPr>
            <p:cNvSpPr/>
            <p:nvPr/>
          </p:nvSpPr>
          <p:spPr>
            <a:xfrm>
              <a:off x="3750563" y="4979729"/>
              <a:ext cx="2831" cy="177"/>
            </a:xfrm>
            <a:custGeom>
              <a:avLst/>
              <a:gdLst>
                <a:gd name="connsiteX0" fmla="*/ 1664 w 2831"/>
                <a:gd name="connsiteY0" fmla="*/ -1100 h 177"/>
                <a:gd name="connsiteX1" fmla="*/ -1167 w 2831"/>
                <a:gd name="connsiteY1" fmla="*/ -1100 h 177"/>
                <a:gd name="connsiteX2" fmla="*/ -1167 w 2831"/>
                <a:gd name="connsiteY2" fmla="*/ -1100 h 177"/>
                <a:gd name="connsiteX3" fmla="*/ 1664 w 2831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77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225" y="-864"/>
                    <a:pt x="720" y="-864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59" name="Полилиния: фигура 3058">
              <a:extLst>
                <a:ext uri="{FF2B5EF4-FFF2-40B4-BE49-F238E27FC236}">
                  <a16:creationId xmlns:a16="http://schemas.microsoft.com/office/drawing/2014/main" id="{B6D74D11-409B-318A-53F3-5BCB21087FB8}"/>
                </a:ext>
              </a:extLst>
            </p:cNvPr>
            <p:cNvSpPr/>
            <p:nvPr/>
          </p:nvSpPr>
          <p:spPr>
            <a:xfrm>
              <a:off x="3855439" y="4948345"/>
              <a:ext cx="2490" cy="1414"/>
            </a:xfrm>
            <a:custGeom>
              <a:avLst/>
              <a:gdLst>
                <a:gd name="connsiteX0" fmla="*/ -1036 w 2490"/>
                <a:gd name="connsiteY0" fmla="*/ 314 h 1414"/>
                <a:gd name="connsiteX1" fmla="*/ 1323 w 2490"/>
                <a:gd name="connsiteY1" fmla="*/ -1100 h 1414"/>
                <a:gd name="connsiteX2" fmla="*/ -1036 w 2490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0" h="1414">
                  <a:moveTo>
                    <a:pt x="-1036" y="314"/>
                  </a:moveTo>
                  <a:cubicBezTo>
                    <a:pt x="1559" y="314"/>
                    <a:pt x="-1036" y="314"/>
                    <a:pt x="1323" y="-1100"/>
                  </a:cubicBezTo>
                  <a:cubicBezTo>
                    <a:pt x="-1509" y="-1100"/>
                    <a:pt x="-1272" y="78"/>
                    <a:pt x="-103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0" name="Полилиния: фигура 3059">
              <a:extLst>
                <a:ext uri="{FF2B5EF4-FFF2-40B4-BE49-F238E27FC236}">
                  <a16:creationId xmlns:a16="http://schemas.microsoft.com/office/drawing/2014/main" id="{8E4B7048-814F-815D-3331-F9F3FB0C0910}"/>
                </a:ext>
              </a:extLst>
            </p:cNvPr>
            <p:cNvSpPr/>
            <p:nvPr/>
          </p:nvSpPr>
          <p:spPr>
            <a:xfrm>
              <a:off x="3722432" y="4983767"/>
              <a:ext cx="3589" cy="209"/>
            </a:xfrm>
            <a:custGeom>
              <a:avLst/>
              <a:gdLst>
                <a:gd name="connsiteX0" fmla="*/ 2422 w 3589"/>
                <a:gd name="connsiteY0" fmla="*/ -890 h 209"/>
                <a:gd name="connsiteX1" fmla="*/ -173 w 3589"/>
                <a:gd name="connsiteY1" fmla="*/ -890 h 209"/>
                <a:gd name="connsiteX2" fmla="*/ 2422 w 3589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9" h="209">
                  <a:moveTo>
                    <a:pt x="2422" y="-890"/>
                  </a:moveTo>
                  <a:cubicBezTo>
                    <a:pt x="2422" y="-890"/>
                    <a:pt x="2422" y="-890"/>
                    <a:pt x="-173" y="-890"/>
                  </a:cubicBezTo>
                  <a:cubicBezTo>
                    <a:pt x="-2769" y="-890"/>
                    <a:pt x="299" y="-1363"/>
                    <a:pt x="242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1" name="Полилиния: фигура 3060">
              <a:extLst>
                <a:ext uri="{FF2B5EF4-FFF2-40B4-BE49-F238E27FC236}">
                  <a16:creationId xmlns:a16="http://schemas.microsoft.com/office/drawing/2014/main" id="{7530CB61-BA0A-AD29-A398-5695849B84FE}"/>
                </a:ext>
              </a:extLst>
            </p:cNvPr>
            <p:cNvSpPr/>
            <p:nvPr/>
          </p:nvSpPr>
          <p:spPr>
            <a:xfrm>
              <a:off x="3856348" y="4945277"/>
              <a:ext cx="2956" cy="104"/>
            </a:xfrm>
            <a:custGeom>
              <a:avLst/>
              <a:gdLst>
                <a:gd name="connsiteX0" fmla="*/ 1123 w 2956"/>
                <a:gd name="connsiteY0" fmla="*/ -1100 h 104"/>
                <a:gd name="connsiteX1" fmla="*/ -764 w 2956"/>
                <a:gd name="connsiteY1" fmla="*/ -1100 h 104"/>
                <a:gd name="connsiteX2" fmla="*/ 1123 w 2956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56" h="104">
                  <a:moveTo>
                    <a:pt x="1123" y="-1100"/>
                  </a:moveTo>
                  <a:cubicBezTo>
                    <a:pt x="-292" y="-1100"/>
                    <a:pt x="-1945" y="-1100"/>
                    <a:pt x="-764" y="-1100"/>
                  </a:cubicBezTo>
                  <a:cubicBezTo>
                    <a:pt x="414" y="-1100"/>
                    <a:pt x="3009" y="-864"/>
                    <a:pt x="11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2" name="Полилиния: фигура 3061">
              <a:extLst>
                <a:ext uri="{FF2B5EF4-FFF2-40B4-BE49-F238E27FC236}">
                  <a16:creationId xmlns:a16="http://schemas.microsoft.com/office/drawing/2014/main" id="{83EE6FE2-04FC-5C7B-B0EA-7A41AAAF24CC}"/>
                </a:ext>
              </a:extLst>
            </p:cNvPr>
            <p:cNvSpPr/>
            <p:nvPr/>
          </p:nvSpPr>
          <p:spPr>
            <a:xfrm>
              <a:off x="3764485" y="4972623"/>
              <a:ext cx="2565" cy="733"/>
            </a:xfrm>
            <a:custGeom>
              <a:avLst/>
              <a:gdLst>
                <a:gd name="connsiteX0" fmla="*/ 720 w 2565"/>
                <a:gd name="connsiteY0" fmla="*/ -367 h 733"/>
                <a:gd name="connsiteX1" fmla="*/ -1167 w 2565"/>
                <a:gd name="connsiteY1" fmla="*/ -367 h 733"/>
                <a:gd name="connsiteX2" fmla="*/ 720 w 2565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5" h="733">
                  <a:moveTo>
                    <a:pt x="720" y="-367"/>
                  </a:moveTo>
                  <a:cubicBezTo>
                    <a:pt x="2373" y="-367"/>
                    <a:pt x="720" y="-2017"/>
                    <a:pt x="-1167" y="-367"/>
                  </a:cubicBezTo>
                  <a:cubicBezTo>
                    <a:pt x="956" y="-1075"/>
                    <a:pt x="-222" y="-839"/>
                    <a:pt x="72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3" name="Полилиния: фигура 3062">
              <a:extLst>
                <a:ext uri="{FF2B5EF4-FFF2-40B4-BE49-F238E27FC236}">
                  <a16:creationId xmlns:a16="http://schemas.microsoft.com/office/drawing/2014/main" id="{CC8687DF-CD1C-6736-332E-B5E97B9AF0AF}"/>
                </a:ext>
              </a:extLst>
            </p:cNvPr>
            <p:cNvSpPr/>
            <p:nvPr/>
          </p:nvSpPr>
          <p:spPr>
            <a:xfrm>
              <a:off x="3791643" y="4963448"/>
              <a:ext cx="3784" cy="1650"/>
            </a:xfrm>
            <a:custGeom>
              <a:avLst/>
              <a:gdLst>
                <a:gd name="connsiteX0" fmla="*/ 935 w 3784"/>
                <a:gd name="connsiteY0" fmla="*/ 550 h 1650"/>
                <a:gd name="connsiteX1" fmla="*/ 935 w 3784"/>
                <a:gd name="connsiteY1" fmla="*/ -1100 h 1650"/>
                <a:gd name="connsiteX2" fmla="*/ -715 w 3784"/>
                <a:gd name="connsiteY2" fmla="*/ -1100 h 1650"/>
                <a:gd name="connsiteX3" fmla="*/ 935 w 3784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" h="1650">
                  <a:moveTo>
                    <a:pt x="935" y="550"/>
                  </a:moveTo>
                  <a:cubicBezTo>
                    <a:pt x="3058" y="550"/>
                    <a:pt x="3295" y="-631"/>
                    <a:pt x="935" y="-1100"/>
                  </a:cubicBezTo>
                  <a:lnTo>
                    <a:pt x="-715" y="-1100"/>
                  </a:lnTo>
                  <a:cubicBezTo>
                    <a:pt x="-2605" y="-394"/>
                    <a:pt x="2116" y="-158"/>
                    <a:pt x="93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4" name="Полилиния: фигура 3063">
              <a:extLst>
                <a:ext uri="{FF2B5EF4-FFF2-40B4-BE49-F238E27FC236}">
                  <a16:creationId xmlns:a16="http://schemas.microsoft.com/office/drawing/2014/main" id="{11FFB3D5-B407-6DE8-8E03-04199E58DC1A}"/>
                </a:ext>
              </a:extLst>
            </p:cNvPr>
            <p:cNvSpPr/>
            <p:nvPr/>
          </p:nvSpPr>
          <p:spPr>
            <a:xfrm>
              <a:off x="3738839" y="4978208"/>
              <a:ext cx="2931" cy="103"/>
            </a:xfrm>
            <a:custGeom>
              <a:avLst/>
              <a:gdLst>
                <a:gd name="connsiteX0" fmla="*/ 172 w 2931"/>
                <a:gd name="connsiteY0" fmla="*/ -996 h 103"/>
                <a:gd name="connsiteX1" fmla="*/ 172 w 2931"/>
                <a:gd name="connsiteY1" fmla="*/ -996 h 103"/>
                <a:gd name="connsiteX2" fmla="*/ 172 w 2931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31" h="103">
                  <a:moveTo>
                    <a:pt x="172" y="-996"/>
                  </a:moveTo>
                  <a:cubicBezTo>
                    <a:pt x="2295" y="-996"/>
                    <a:pt x="2295" y="-996"/>
                    <a:pt x="172" y="-996"/>
                  </a:cubicBezTo>
                  <a:cubicBezTo>
                    <a:pt x="-1951" y="-996"/>
                    <a:pt x="-1242" y="-1230"/>
                    <a:pt x="172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5" name="Полилиния: фигура 3064">
              <a:extLst>
                <a:ext uri="{FF2B5EF4-FFF2-40B4-BE49-F238E27FC236}">
                  <a16:creationId xmlns:a16="http://schemas.microsoft.com/office/drawing/2014/main" id="{CE13BE45-39AD-0B9F-FEED-F3752A4F0ED5}"/>
                </a:ext>
              </a:extLst>
            </p:cNvPr>
            <p:cNvSpPr/>
            <p:nvPr/>
          </p:nvSpPr>
          <p:spPr>
            <a:xfrm>
              <a:off x="3857852" y="4940724"/>
              <a:ext cx="2203" cy="2190"/>
            </a:xfrm>
            <a:custGeom>
              <a:avLst/>
              <a:gdLst>
                <a:gd name="connsiteX0" fmla="*/ 1036 w 2203"/>
                <a:gd name="connsiteY0" fmla="*/ 1091 h 2190"/>
                <a:gd name="connsiteX1" fmla="*/ 1036 w 2203"/>
                <a:gd name="connsiteY1" fmla="*/ 1091 h 2190"/>
                <a:gd name="connsiteX2" fmla="*/ 1036 w 2203"/>
                <a:gd name="connsiteY2" fmla="*/ -1032 h 2190"/>
                <a:gd name="connsiteX3" fmla="*/ 1036 w 2203"/>
                <a:gd name="connsiteY3" fmla="*/ 1091 h 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3" h="2190">
                  <a:moveTo>
                    <a:pt x="1036" y="1091"/>
                  </a:moveTo>
                  <a:lnTo>
                    <a:pt x="1036" y="1091"/>
                  </a:lnTo>
                  <a:cubicBezTo>
                    <a:pt x="-617" y="1091"/>
                    <a:pt x="1036" y="-560"/>
                    <a:pt x="1036" y="-1032"/>
                  </a:cubicBezTo>
                  <a:cubicBezTo>
                    <a:pt x="1036" y="-1505"/>
                    <a:pt x="-3921" y="621"/>
                    <a:pt x="1036" y="1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6" name="Полилиния: фигура 3065">
              <a:extLst>
                <a:ext uri="{FF2B5EF4-FFF2-40B4-BE49-F238E27FC236}">
                  <a16:creationId xmlns:a16="http://schemas.microsoft.com/office/drawing/2014/main" id="{E0B71D4D-330B-D617-3394-44DFF6C48CED}"/>
                </a:ext>
              </a:extLst>
            </p:cNvPr>
            <p:cNvSpPr/>
            <p:nvPr/>
          </p:nvSpPr>
          <p:spPr>
            <a:xfrm>
              <a:off x="3768733" y="4968639"/>
              <a:ext cx="838" cy="23597"/>
            </a:xfrm>
            <a:custGeom>
              <a:avLst/>
              <a:gdLst>
                <a:gd name="connsiteX0" fmla="*/ -1167 w 838"/>
                <a:gd name="connsiteY0" fmla="*/ -1100 h 23597"/>
                <a:gd name="connsiteX1" fmla="*/ -1167 w 838"/>
                <a:gd name="connsiteY1" fmla="*/ -1100 h 23597"/>
                <a:gd name="connsiteX2" fmla="*/ -1167 w 83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3597">
                  <a:moveTo>
                    <a:pt x="-1167" y="-1100"/>
                  </a:moveTo>
                  <a:cubicBezTo>
                    <a:pt x="720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7" name="Полилиния: фигура 3066">
              <a:extLst>
                <a:ext uri="{FF2B5EF4-FFF2-40B4-BE49-F238E27FC236}">
                  <a16:creationId xmlns:a16="http://schemas.microsoft.com/office/drawing/2014/main" id="{D30FBB28-FD80-ABEB-C34E-831FDC4EFD55}"/>
                </a:ext>
              </a:extLst>
            </p:cNvPr>
            <p:cNvSpPr/>
            <p:nvPr/>
          </p:nvSpPr>
          <p:spPr>
            <a:xfrm>
              <a:off x="3858986" y="4940215"/>
              <a:ext cx="3162" cy="104"/>
            </a:xfrm>
            <a:custGeom>
              <a:avLst/>
              <a:gdLst>
                <a:gd name="connsiteX0" fmla="*/ -335 w 3162"/>
                <a:gd name="connsiteY0" fmla="*/ -995 h 104"/>
                <a:gd name="connsiteX1" fmla="*/ 1316 w 3162"/>
                <a:gd name="connsiteY1" fmla="*/ -995 h 104"/>
                <a:gd name="connsiteX2" fmla="*/ -571 w 3162"/>
                <a:gd name="connsiteY2" fmla="*/ -995 h 104"/>
                <a:gd name="connsiteX3" fmla="*/ -571 w 3162"/>
                <a:gd name="connsiteY3" fmla="*/ -995 h 104"/>
                <a:gd name="connsiteX4" fmla="*/ -335 w 3162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2" h="104">
                  <a:moveTo>
                    <a:pt x="-335" y="-995"/>
                  </a:moveTo>
                  <a:cubicBezTo>
                    <a:pt x="1080" y="-995"/>
                    <a:pt x="-335" y="-995"/>
                    <a:pt x="1316" y="-995"/>
                  </a:cubicBezTo>
                  <a:cubicBezTo>
                    <a:pt x="2969" y="-995"/>
                    <a:pt x="1316" y="-995"/>
                    <a:pt x="-571" y="-995"/>
                  </a:cubicBezTo>
                  <a:cubicBezTo>
                    <a:pt x="-2460" y="-995"/>
                    <a:pt x="1080" y="-995"/>
                    <a:pt x="-571" y="-995"/>
                  </a:cubicBezTo>
                  <a:cubicBezTo>
                    <a:pt x="-2224" y="-995"/>
                    <a:pt x="135" y="-1231"/>
                    <a:pt x="-33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8" name="Полилиния: фигура 3067">
              <a:extLst>
                <a:ext uri="{FF2B5EF4-FFF2-40B4-BE49-F238E27FC236}">
                  <a16:creationId xmlns:a16="http://schemas.microsoft.com/office/drawing/2014/main" id="{32B8C4C7-6051-FBF3-A138-42F5D241F30D}"/>
                </a:ext>
              </a:extLst>
            </p:cNvPr>
            <p:cNvSpPr/>
            <p:nvPr/>
          </p:nvSpPr>
          <p:spPr>
            <a:xfrm>
              <a:off x="3858874" y="4936283"/>
              <a:ext cx="4517" cy="2386"/>
            </a:xfrm>
            <a:custGeom>
              <a:avLst/>
              <a:gdLst>
                <a:gd name="connsiteX0" fmla="*/ 720 w 4517"/>
                <a:gd name="connsiteY0" fmla="*/ 1287 h 2386"/>
                <a:gd name="connsiteX1" fmla="*/ 2845 w 4517"/>
                <a:gd name="connsiteY1" fmla="*/ -367 h 2386"/>
                <a:gd name="connsiteX2" fmla="*/ -1167 w 4517"/>
                <a:gd name="connsiteY2" fmla="*/ -367 h 2386"/>
                <a:gd name="connsiteX3" fmla="*/ 720 w 4517"/>
                <a:gd name="connsiteY3" fmla="*/ 128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17" h="2386">
                  <a:moveTo>
                    <a:pt x="720" y="1287"/>
                  </a:moveTo>
                  <a:cubicBezTo>
                    <a:pt x="720" y="1287"/>
                    <a:pt x="4732" y="1287"/>
                    <a:pt x="2845" y="-367"/>
                  </a:cubicBezTo>
                  <a:cubicBezTo>
                    <a:pt x="956" y="-2017"/>
                    <a:pt x="247" y="-367"/>
                    <a:pt x="-1167" y="-367"/>
                  </a:cubicBezTo>
                  <a:cubicBezTo>
                    <a:pt x="1664" y="342"/>
                    <a:pt x="-695" y="1051"/>
                    <a:pt x="720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69" name="Полилиния: фигура 3068">
              <a:extLst>
                <a:ext uri="{FF2B5EF4-FFF2-40B4-BE49-F238E27FC236}">
                  <a16:creationId xmlns:a16="http://schemas.microsoft.com/office/drawing/2014/main" id="{504452C8-CB09-0A48-9EF4-ADF24A0F9642}"/>
                </a:ext>
              </a:extLst>
            </p:cNvPr>
            <p:cNvSpPr/>
            <p:nvPr/>
          </p:nvSpPr>
          <p:spPr>
            <a:xfrm>
              <a:off x="3748201" y="4968875"/>
              <a:ext cx="2834" cy="177"/>
            </a:xfrm>
            <a:custGeom>
              <a:avLst/>
              <a:gdLst>
                <a:gd name="connsiteX0" fmla="*/ 1667 w 2834"/>
                <a:gd name="connsiteY0" fmla="*/ -1100 h 177"/>
                <a:gd name="connsiteX1" fmla="*/ -1167 w 2834"/>
                <a:gd name="connsiteY1" fmla="*/ -1100 h 177"/>
                <a:gd name="connsiteX2" fmla="*/ 1667 w 2834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4" h="177">
                  <a:moveTo>
                    <a:pt x="1667" y="-1100"/>
                  </a:moveTo>
                  <a:cubicBezTo>
                    <a:pt x="1667" y="-1100"/>
                    <a:pt x="1667" y="-1100"/>
                    <a:pt x="-1167" y="-1100"/>
                  </a:cubicBezTo>
                  <a:cubicBezTo>
                    <a:pt x="-222" y="-864"/>
                    <a:pt x="722" y="-864"/>
                    <a:pt x="16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0" name="Полилиния: фигура 3069">
              <a:extLst>
                <a:ext uri="{FF2B5EF4-FFF2-40B4-BE49-F238E27FC236}">
                  <a16:creationId xmlns:a16="http://schemas.microsoft.com/office/drawing/2014/main" id="{A5F757DF-9601-9E2C-9BA0-D9CBB63F5E11}"/>
                </a:ext>
              </a:extLst>
            </p:cNvPr>
            <p:cNvSpPr/>
            <p:nvPr/>
          </p:nvSpPr>
          <p:spPr>
            <a:xfrm>
              <a:off x="3859110" y="4931353"/>
              <a:ext cx="4954" cy="3303"/>
            </a:xfrm>
            <a:custGeom>
              <a:avLst/>
              <a:gdLst>
                <a:gd name="connsiteX0" fmla="*/ 956 w 4954"/>
                <a:gd name="connsiteY0" fmla="*/ 2204 h 3303"/>
                <a:gd name="connsiteX1" fmla="*/ 956 w 4954"/>
                <a:gd name="connsiteY1" fmla="*/ 789 h 3303"/>
                <a:gd name="connsiteX2" fmla="*/ 3787 w 4954"/>
                <a:gd name="connsiteY2" fmla="*/ 789 h 3303"/>
                <a:gd name="connsiteX3" fmla="*/ 1428 w 4954"/>
                <a:gd name="connsiteY3" fmla="*/ -1100 h 3303"/>
                <a:gd name="connsiteX4" fmla="*/ -1167 w 4954"/>
                <a:gd name="connsiteY4" fmla="*/ -1100 h 3303"/>
                <a:gd name="connsiteX5" fmla="*/ 956 w 4954"/>
                <a:gd name="connsiteY5" fmla="*/ -1100 h 3303"/>
                <a:gd name="connsiteX6" fmla="*/ 956 w 4954"/>
                <a:gd name="connsiteY6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4" h="3303">
                  <a:moveTo>
                    <a:pt x="956" y="2204"/>
                  </a:moveTo>
                  <a:cubicBezTo>
                    <a:pt x="2845" y="2204"/>
                    <a:pt x="956" y="2204"/>
                    <a:pt x="956" y="789"/>
                  </a:cubicBezTo>
                  <a:cubicBezTo>
                    <a:pt x="1901" y="553"/>
                    <a:pt x="2845" y="553"/>
                    <a:pt x="3787" y="789"/>
                  </a:cubicBezTo>
                  <a:cubicBezTo>
                    <a:pt x="3787" y="789"/>
                    <a:pt x="720" y="789"/>
                    <a:pt x="1428" y="-1100"/>
                  </a:cubicBezTo>
                  <a:lnTo>
                    <a:pt x="-1167" y="-1100"/>
                  </a:lnTo>
                  <a:cubicBezTo>
                    <a:pt x="247" y="-1100"/>
                    <a:pt x="-1167" y="-1100"/>
                    <a:pt x="956" y="-1100"/>
                  </a:cubicBezTo>
                  <a:cubicBezTo>
                    <a:pt x="3079" y="-1100"/>
                    <a:pt x="-695" y="1498"/>
                    <a:pt x="95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1" name="Полилиния: фигура 3070">
              <a:extLst>
                <a:ext uri="{FF2B5EF4-FFF2-40B4-BE49-F238E27FC236}">
                  <a16:creationId xmlns:a16="http://schemas.microsoft.com/office/drawing/2014/main" id="{44DA7C79-9728-1A06-C90E-5B7380199F9D}"/>
                </a:ext>
              </a:extLst>
            </p:cNvPr>
            <p:cNvSpPr/>
            <p:nvPr/>
          </p:nvSpPr>
          <p:spPr>
            <a:xfrm>
              <a:off x="3800122" y="4949996"/>
              <a:ext cx="2590" cy="23597"/>
            </a:xfrm>
            <a:custGeom>
              <a:avLst/>
              <a:gdLst>
                <a:gd name="connsiteX0" fmla="*/ 1423 w 2590"/>
                <a:gd name="connsiteY0" fmla="*/ -1100 h 23597"/>
                <a:gd name="connsiteX1" fmla="*/ -463 w 2590"/>
                <a:gd name="connsiteY1" fmla="*/ -1100 h 23597"/>
                <a:gd name="connsiteX2" fmla="*/ 1423 w 259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0" h="23597">
                  <a:moveTo>
                    <a:pt x="1423" y="-1100"/>
                  </a:moveTo>
                  <a:cubicBezTo>
                    <a:pt x="1423" y="-1100"/>
                    <a:pt x="1423" y="-1100"/>
                    <a:pt x="-463" y="-1100"/>
                  </a:cubicBezTo>
                  <a:cubicBezTo>
                    <a:pt x="-2353" y="-1100"/>
                    <a:pt x="6" y="-1100"/>
                    <a:pt x="142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2" name="Полилиния: фигура 3071">
              <a:extLst>
                <a:ext uri="{FF2B5EF4-FFF2-40B4-BE49-F238E27FC236}">
                  <a16:creationId xmlns:a16="http://schemas.microsoft.com/office/drawing/2014/main" id="{B2595486-F5E6-CF9A-3A9A-B57069ACB751}"/>
                </a:ext>
              </a:extLst>
            </p:cNvPr>
            <p:cNvSpPr/>
            <p:nvPr/>
          </p:nvSpPr>
          <p:spPr>
            <a:xfrm>
              <a:off x="3772271" y="4958385"/>
              <a:ext cx="2831" cy="104"/>
            </a:xfrm>
            <a:custGeom>
              <a:avLst/>
              <a:gdLst>
                <a:gd name="connsiteX0" fmla="*/ 14 w 2831"/>
                <a:gd name="connsiteY0" fmla="*/ -995 h 104"/>
                <a:gd name="connsiteX1" fmla="*/ 1664 w 2831"/>
                <a:gd name="connsiteY1" fmla="*/ -995 h 104"/>
                <a:gd name="connsiteX2" fmla="*/ -1167 w 2831"/>
                <a:gd name="connsiteY2" fmla="*/ -995 h 104"/>
                <a:gd name="connsiteX3" fmla="*/ 14 w 2831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04">
                  <a:moveTo>
                    <a:pt x="14" y="-995"/>
                  </a:moveTo>
                  <a:cubicBezTo>
                    <a:pt x="14" y="-995"/>
                    <a:pt x="14" y="-995"/>
                    <a:pt x="1664" y="-995"/>
                  </a:cubicBezTo>
                  <a:lnTo>
                    <a:pt x="-1167" y="-995"/>
                  </a:lnTo>
                  <a:cubicBezTo>
                    <a:pt x="-1167" y="-995"/>
                    <a:pt x="-695" y="-1231"/>
                    <a:pt x="1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3" name="Полилиния: фигура 3072">
              <a:extLst>
                <a:ext uri="{FF2B5EF4-FFF2-40B4-BE49-F238E27FC236}">
                  <a16:creationId xmlns:a16="http://schemas.microsoft.com/office/drawing/2014/main" id="{3D6AC2E0-9E11-28CE-6400-B652E8F303A4}"/>
                </a:ext>
              </a:extLst>
            </p:cNvPr>
            <p:cNvSpPr/>
            <p:nvPr/>
          </p:nvSpPr>
          <p:spPr>
            <a:xfrm>
              <a:off x="3778381" y="4946768"/>
              <a:ext cx="733" cy="1812"/>
            </a:xfrm>
            <a:custGeom>
              <a:avLst/>
              <a:gdLst>
                <a:gd name="connsiteX0" fmla="*/ -434 w 733"/>
                <a:gd name="connsiteY0" fmla="*/ 713 h 1812"/>
                <a:gd name="connsiteX1" fmla="*/ -434 w 733"/>
                <a:gd name="connsiteY1" fmla="*/ -704 h 1812"/>
                <a:gd name="connsiteX2" fmla="*/ -434 w 733"/>
                <a:gd name="connsiteY2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812">
                  <a:moveTo>
                    <a:pt x="-434" y="713"/>
                  </a:moveTo>
                  <a:cubicBezTo>
                    <a:pt x="-434" y="713"/>
                    <a:pt x="-434" y="713"/>
                    <a:pt x="-434" y="-704"/>
                  </a:cubicBezTo>
                  <a:cubicBezTo>
                    <a:pt x="-434" y="-2119"/>
                    <a:pt x="-2084" y="713"/>
                    <a:pt x="-434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4" name="Полилиния: фигура 3073">
              <a:extLst>
                <a:ext uri="{FF2B5EF4-FFF2-40B4-BE49-F238E27FC236}">
                  <a16:creationId xmlns:a16="http://schemas.microsoft.com/office/drawing/2014/main" id="{5BF57935-A0E3-20B4-BBB3-D93D9824BA2A}"/>
                </a:ext>
              </a:extLst>
            </p:cNvPr>
            <p:cNvSpPr/>
            <p:nvPr/>
          </p:nvSpPr>
          <p:spPr>
            <a:xfrm>
              <a:off x="3729353" y="4957678"/>
              <a:ext cx="2567" cy="103"/>
            </a:xfrm>
            <a:custGeom>
              <a:avLst/>
              <a:gdLst>
                <a:gd name="connsiteX0" fmla="*/ 1400 w 2567"/>
                <a:gd name="connsiteY0" fmla="*/ -996 h 103"/>
                <a:gd name="connsiteX1" fmla="*/ 1400 w 2567"/>
                <a:gd name="connsiteY1" fmla="*/ -996 h 103"/>
                <a:gd name="connsiteX2" fmla="*/ -959 w 2567"/>
                <a:gd name="connsiteY2" fmla="*/ -996 h 103"/>
                <a:gd name="connsiteX3" fmla="*/ 1400 w 2567"/>
                <a:gd name="connsiteY3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" h="103">
                  <a:moveTo>
                    <a:pt x="1400" y="-996"/>
                  </a:moveTo>
                  <a:cubicBezTo>
                    <a:pt x="1400" y="-996"/>
                    <a:pt x="1400" y="-996"/>
                    <a:pt x="1400" y="-996"/>
                  </a:cubicBezTo>
                  <a:cubicBezTo>
                    <a:pt x="1400" y="-996"/>
                    <a:pt x="-251" y="-996"/>
                    <a:pt x="-959" y="-996"/>
                  </a:cubicBezTo>
                  <a:cubicBezTo>
                    <a:pt x="-1668" y="-996"/>
                    <a:pt x="-487" y="-1230"/>
                    <a:pt x="1400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5" name="Полилиния: фигура 3074">
              <a:extLst>
                <a:ext uri="{FF2B5EF4-FFF2-40B4-BE49-F238E27FC236}">
                  <a16:creationId xmlns:a16="http://schemas.microsoft.com/office/drawing/2014/main" id="{1C6A1F2A-406C-B5CE-2E25-D02E985BF5F7}"/>
                </a:ext>
              </a:extLst>
            </p:cNvPr>
            <p:cNvSpPr/>
            <p:nvPr/>
          </p:nvSpPr>
          <p:spPr>
            <a:xfrm>
              <a:off x="3706111" y="4963917"/>
              <a:ext cx="2212" cy="23597"/>
            </a:xfrm>
            <a:custGeom>
              <a:avLst/>
              <a:gdLst>
                <a:gd name="connsiteX0" fmla="*/ 1045 w 2212"/>
                <a:gd name="connsiteY0" fmla="*/ -1100 h 23597"/>
                <a:gd name="connsiteX1" fmla="*/ -372 w 2212"/>
                <a:gd name="connsiteY1" fmla="*/ -1100 h 23597"/>
                <a:gd name="connsiteX2" fmla="*/ 1045 w 221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12" h="23597">
                  <a:moveTo>
                    <a:pt x="1045" y="-1100"/>
                  </a:moveTo>
                  <a:cubicBezTo>
                    <a:pt x="1045" y="-1100"/>
                    <a:pt x="1045" y="-1100"/>
                    <a:pt x="-372" y="-1100"/>
                  </a:cubicBezTo>
                  <a:cubicBezTo>
                    <a:pt x="-1786" y="-1100"/>
                    <a:pt x="-1314" y="-1100"/>
                    <a:pt x="104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6" name="Полилиния: фигура 3075">
              <a:extLst>
                <a:ext uri="{FF2B5EF4-FFF2-40B4-BE49-F238E27FC236}">
                  <a16:creationId xmlns:a16="http://schemas.microsoft.com/office/drawing/2014/main" id="{E1EC21F4-F8C0-3348-26F2-ED6325EE3CD7}"/>
                </a:ext>
              </a:extLst>
            </p:cNvPr>
            <p:cNvSpPr/>
            <p:nvPr/>
          </p:nvSpPr>
          <p:spPr>
            <a:xfrm>
              <a:off x="3792575" y="4936442"/>
              <a:ext cx="2115" cy="104"/>
            </a:xfrm>
            <a:custGeom>
              <a:avLst/>
              <a:gdLst>
                <a:gd name="connsiteX0" fmla="*/ -705 w 2115"/>
                <a:gd name="connsiteY0" fmla="*/ -995 h 104"/>
                <a:gd name="connsiteX1" fmla="*/ 948 w 2115"/>
                <a:gd name="connsiteY1" fmla="*/ -995 h 104"/>
                <a:gd name="connsiteX2" fmla="*/ 948 w 2115"/>
                <a:gd name="connsiteY2" fmla="*/ -995 h 104"/>
                <a:gd name="connsiteX3" fmla="*/ -705 w 2115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104">
                  <a:moveTo>
                    <a:pt x="-705" y="-995"/>
                  </a:moveTo>
                  <a:lnTo>
                    <a:pt x="948" y="-995"/>
                  </a:lnTo>
                  <a:lnTo>
                    <a:pt x="948" y="-995"/>
                  </a:lnTo>
                  <a:cubicBezTo>
                    <a:pt x="948" y="-995"/>
                    <a:pt x="-2356" y="-1231"/>
                    <a:pt x="-70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7" name="Полилиния: фигура 3076">
              <a:extLst>
                <a:ext uri="{FF2B5EF4-FFF2-40B4-BE49-F238E27FC236}">
                  <a16:creationId xmlns:a16="http://schemas.microsoft.com/office/drawing/2014/main" id="{6773A9C5-9728-2BFA-3FE8-B24DE8373E02}"/>
                </a:ext>
              </a:extLst>
            </p:cNvPr>
            <p:cNvSpPr/>
            <p:nvPr/>
          </p:nvSpPr>
          <p:spPr>
            <a:xfrm>
              <a:off x="3721246" y="4954714"/>
              <a:ext cx="2888" cy="1417"/>
            </a:xfrm>
            <a:custGeom>
              <a:avLst/>
              <a:gdLst>
                <a:gd name="connsiteX0" fmla="*/ -405 w 2888"/>
                <a:gd name="connsiteY0" fmla="*/ 317 h 1417"/>
                <a:gd name="connsiteX1" fmla="*/ 1721 w 2888"/>
                <a:gd name="connsiteY1" fmla="*/ -1100 h 1417"/>
                <a:gd name="connsiteX2" fmla="*/ -1110 w 2888"/>
                <a:gd name="connsiteY2" fmla="*/ -1100 h 1417"/>
                <a:gd name="connsiteX3" fmla="*/ -1110 w 2888"/>
                <a:gd name="connsiteY3" fmla="*/ -1100 h 1417"/>
                <a:gd name="connsiteX4" fmla="*/ -1110 w 2888"/>
                <a:gd name="connsiteY4" fmla="*/ -1100 h 1417"/>
                <a:gd name="connsiteX5" fmla="*/ -405 w 2888"/>
                <a:gd name="connsiteY5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8" h="1417">
                  <a:moveTo>
                    <a:pt x="-405" y="317"/>
                  </a:moveTo>
                  <a:cubicBezTo>
                    <a:pt x="1012" y="317"/>
                    <a:pt x="-405" y="317"/>
                    <a:pt x="1721" y="-1100"/>
                  </a:cubicBezTo>
                  <a:lnTo>
                    <a:pt x="-1110" y="-1100"/>
                  </a:lnTo>
                  <a:cubicBezTo>
                    <a:pt x="-1110" y="-1100"/>
                    <a:pt x="-1110" y="-1100"/>
                    <a:pt x="-1110" y="-1100"/>
                  </a:cubicBezTo>
                  <a:cubicBezTo>
                    <a:pt x="-1110" y="-1100"/>
                    <a:pt x="-1110" y="-1100"/>
                    <a:pt x="-1110" y="-1100"/>
                  </a:cubicBezTo>
                  <a:cubicBezTo>
                    <a:pt x="68" y="317"/>
                    <a:pt x="-2291" y="317"/>
                    <a:pt x="-405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8" name="Полилиния: фигура 3077">
              <a:extLst>
                <a:ext uri="{FF2B5EF4-FFF2-40B4-BE49-F238E27FC236}">
                  <a16:creationId xmlns:a16="http://schemas.microsoft.com/office/drawing/2014/main" id="{FB595367-28CD-8F36-99CA-AA2CA70CAE0D}"/>
                </a:ext>
              </a:extLst>
            </p:cNvPr>
            <p:cNvSpPr/>
            <p:nvPr/>
          </p:nvSpPr>
          <p:spPr>
            <a:xfrm>
              <a:off x="3780765" y="4934919"/>
              <a:ext cx="2831" cy="209"/>
            </a:xfrm>
            <a:custGeom>
              <a:avLst/>
              <a:gdLst>
                <a:gd name="connsiteX0" fmla="*/ 1664 w 2831"/>
                <a:gd name="connsiteY0" fmla="*/ -890 h 209"/>
                <a:gd name="connsiteX1" fmla="*/ 1664 w 2831"/>
                <a:gd name="connsiteY1" fmla="*/ -890 h 209"/>
                <a:gd name="connsiteX2" fmla="*/ -1167 w 2831"/>
                <a:gd name="connsiteY2" fmla="*/ -890 h 209"/>
                <a:gd name="connsiteX3" fmla="*/ 1664 w 2831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209">
                  <a:moveTo>
                    <a:pt x="1664" y="-890"/>
                  </a:moveTo>
                  <a:cubicBezTo>
                    <a:pt x="1664" y="-890"/>
                    <a:pt x="1664" y="-890"/>
                    <a:pt x="1664" y="-890"/>
                  </a:cubicBezTo>
                  <a:cubicBezTo>
                    <a:pt x="722" y="-1126"/>
                    <a:pt x="-222" y="-1126"/>
                    <a:pt x="-1167" y="-890"/>
                  </a:cubicBezTo>
                  <a:cubicBezTo>
                    <a:pt x="-1167" y="-890"/>
                    <a:pt x="959" y="-1363"/>
                    <a:pt x="166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79" name="Полилиния: фигура 3078">
              <a:extLst>
                <a:ext uri="{FF2B5EF4-FFF2-40B4-BE49-F238E27FC236}">
                  <a16:creationId xmlns:a16="http://schemas.microsoft.com/office/drawing/2014/main" id="{AD339935-83C6-F688-BEAC-AEE2B01E11BB}"/>
                </a:ext>
              </a:extLst>
            </p:cNvPr>
            <p:cNvSpPr/>
            <p:nvPr/>
          </p:nvSpPr>
          <p:spPr>
            <a:xfrm>
              <a:off x="3720069" y="4949602"/>
              <a:ext cx="2864" cy="1167"/>
            </a:xfrm>
            <a:custGeom>
              <a:avLst/>
              <a:gdLst>
                <a:gd name="connsiteX0" fmla="*/ -170 w 2864"/>
                <a:gd name="connsiteY0" fmla="*/ -470 h 1167"/>
                <a:gd name="connsiteX1" fmla="*/ -170 w 2864"/>
                <a:gd name="connsiteY1" fmla="*/ -470 h 1167"/>
                <a:gd name="connsiteX2" fmla="*/ -170 w 2864"/>
                <a:gd name="connsiteY2" fmla="*/ -470 h 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64" h="1167">
                  <a:moveTo>
                    <a:pt x="-170" y="-470"/>
                  </a:moveTo>
                  <a:cubicBezTo>
                    <a:pt x="1953" y="-470"/>
                    <a:pt x="2662" y="-1887"/>
                    <a:pt x="-170" y="-470"/>
                  </a:cubicBezTo>
                  <a:cubicBezTo>
                    <a:pt x="-3002" y="947"/>
                    <a:pt x="1244" y="-943"/>
                    <a:pt x="-170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0" name="Полилиния: фигура 3079">
              <a:extLst>
                <a:ext uri="{FF2B5EF4-FFF2-40B4-BE49-F238E27FC236}">
                  <a16:creationId xmlns:a16="http://schemas.microsoft.com/office/drawing/2014/main" id="{92476164-7261-548A-B472-66036C4D128B}"/>
                </a:ext>
              </a:extLst>
            </p:cNvPr>
            <p:cNvSpPr/>
            <p:nvPr/>
          </p:nvSpPr>
          <p:spPr>
            <a:xfrm>
              <a:off x="3706148" y="4952014"/>
              <a:ext cx="524" cy="104"/>
            </a:xfrm>
            <a:custGeom>
              <a:avLst/>
              <a:gdLst>
                <a:gd name="connsiteX0" fmla="*/ -642 w 524"/>
                <a:gd name="connsiteY0" fmla="*/ -995 h 104"/>
                <a:gd name="connsiteX1" fmla="*/ -642 w 524"/>
                <a:gd name="connsiteY1" fmla="*/ -995 h 104"/>
                <a:gd name="connsiteX2" fmla="*/ -642 w 52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04">
                  <a:moveTo>
                    <a:pt x="-642" y="-995"/>
                  </a:moveTo>
                  <a:cubicBezTo>
                    <a:pt x="-642" y="-995"/>
                    <a:pt x="-642" y="-995"/>
                    <a:pt x="-642" y="-995"/>
                  </a:cubicBezTo>
                  <a:cubicBezTo>
                    <a:pt x="-642" y="-995"/>
                    <a:pt x="-1823" y="-1231"/>
                    <a:pt x="-64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1" name="Полилиния: фигура 3080">
              <a:extLst>
                <a:ext uri="{FF2B5EF4-FFF2-40B4-BE49-F238E27FC236}">
                  <a16:creationId xmlns:a16="http://schemas.microsoft.com/office/drawing/2014/main" id="{B250BFD7-9A8F-FA45-FF83-A1820AFA1141}"/>
                </a:ext>
              </a:extLst>
            </p:cNvPr>
            <p:cNvSpPr/>
            <p:nvPr/>
          </p:nvSpPr>
          <p:spPr>
            <a:xfrm>
              <a:off x="3727252" y="4944936"/>
              <a:ext cx="1522" cy="104"/>
            </a:xfrm>
            <a:custGeom>
              <a:avLst/>
              <a:gdLst>
                <a:gd name="connsiteX0" fmla="*/ -275 w 1522"/>
                <a:gd name="connsiteY0" fmla="*/ -995 h 104"/>
                <a:gd name="connsiteX1" fmla="*/ -275 w 1522"/>
                <a:gd name="connsiteY1" fmla="*/ -995 h 104"/>
                <a:gd name="connsiteX2" fmla="*/ -275 w 1522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2" h="104">
                  <a:moveTo>
                    <a:pt x="-275" y="-995"/>
                  </a:moveTo>
                  <a:cubicBezTo>
                    <a:pt x="-275" y="-995"/>
                    <a:pt x="1142" y="-995"/>
                    <a:pt x="-275" y="-995"/>
                  </a:cubicBezTo>
                  <a:cubicBezTo>
                    <a:pt x="-1689" y="-995"/>
                    <a:pt x="-1217" y="-1231"/>
                    <a:pt x="-27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2" name="Полилиния: фигура 3081">
              <a:extLst>
                <a:ext uri="{FF2B5EF4-FFF2-40B4-BE49-F238E27FC236}">
                  <a16:creationId xmlns:a16="http://schemas.microsoft.com/office/drawing/2014/main" id="{3544D04D-F0F3-C601-B1E5-4F530A88B9A2}"/>
                </a:ext>
              </a:extLst>
            </p:cNvPr>
            <p:cNvSpPr/>
            <p:nvPr/>
          </p:nvSpPr>
          <p:spPr>
            <a:xfrm>
              <a:off x="3729797" y="4941029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3" name="Полилиния: фигура 3082">
              <a:extLst>
                <a:ext uri="{FF2B5EF4-FFF2-40B4-BE49-F238E27FC236}">
                  <a16:creationId xmlns:a16="http://schemas.microsoft.com/office/drawing/2014/main" id="{BC583D19-61FE-F7B9-F270-97542B34E5DE}"/>
                </a:ext>
              </a:extLst>
            </p:cNvPr>
            <p:cNvSpPr/>
            <p:nvPr/>
          </p:nvSpPr>
          <p:spPr>
            <a:xfrm>
              <a:off x="3730557" y="4939614"/>
              <a:ext cx="2097" cy="23597"/>
            </a:xfrm>
            <a:custGeom>
              <a:avLst/>
              <a:gdLst>
                <a:gd name="connsiteX0" fmla="*/ 196 w 2097"/>
                <a:gd name="connsiteY0" fmla="*/ -1100 h 23597"/>
                <a:gd name="connsiteX1" fmla="*/ 196 w 2097"/>
                <a:gd name="connsiteY1" fmla="*/ -1100 h 23597"/>
                <a:gd name="connsiteX2" fmla="*/ 196 w 20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7" h="23597">
                  <a:moveTo>
                    <a:pt x="196" y="-1100"/>
                  </a:moveTo>
                  <a:cubicBezTo>
                    <a:pt x="1847" y="-1100"/>
                    <a:pt x="196" y="-1100"/>
                    <a:pt x="196" y="-1100"/>
                  </a:cubicBezTo>
                  <a:cubicBezTo>
                    <a:pt x="196" y="-1100"/>
                    <a:pt x="-2871" y="-1100"/>
                    <a:pt x="1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4" name="Полилиния: фигура 3083">
              <a:extLst>
                <a:ext uri="{FF2B5EF4-FFF2-40B4-BE49-F238E27FC236}">
                  <a16:creationId xmlns:a16="http://schemas.microsoft.com/office/drawing/2014/main" id="{26AA39F3-5670-2180-5CFD-B3599810BE5E}"/>
                </a:ext>
              </a:extLst>
            </p:cNvPr>
            <p:cNvSpPr/>
            <p:nvPr/>
          </p:nvSpPr>
          <p:spPr>
            <a:xfrm>
              <a:off x="3785014" y="4919318"/>
              <a:ext cx="3776" cy="531"/>
            </a:xfrm>
            <a:custGeom>
              <a:avLst/>
              <a:gdLst>
                <a:gd name="connsiteX0" fmla="*/ 2609 w 3776"/>
                <a:gd name="connsiteY0" fmla="*/ -1100 h 531"/>
                <a:gd name="connsiteX1" fmla="*/ 2609 w 3776"/>
                <a:gd name="connsiteY1" fmla="*/ -1100 h 531"/>
                <a:gd name="connsiteX2" fmla="*/ 2609 w 3776"/>
                <a:gd name="connsiteY2" fmla="*/ -1100 h 531"/>
                <a:gd name="connsiteX3" fmla="*/ 483 w 3776"/>
                <a:gd name="connsiteY3" fmla="*/ -1100 h 531"/>
                <a:gd name="connsiteX4" fmla="*/ -1167 w 3776"/>
                <a:gd name="connsiteY4" fmla="*/ -1100 h 531"/>
                <a:gd name="connsiteX5" fmla="*/ 2609 w 3776"/>
                <a:gd name="connsiteY5" fmla="*/ -1100 h 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531">
                  <a:moveTo>
                    <a:pt x="2609" y="-1100"/>
                  </a:moveTo>
                  <a:lnTo>
                    <a:pt x="2609" y="-1100"/>
                  </a:lnTo>
                  <a:cubicBezTo>
                    <a:pt x="2609" y="-1100"/>
                    <a:pt x="2609" y="-1100"/>
                    <a:pt x="2609" y="-1100"/>
                  </a:cubicBezTo>
                  <a:cubicBezTo>
                    <a:pt x="2609" y="-1100"/>
                    <a:pt x="-459" y="-1100"/>
                    <a:pt x="483" y="-1100"/>
                  </a:cubicBezTo>
                  <a:cubicBezTo>
                    <a:pt x="1428" y="-1100"/>
                    <a:pt x="483" y="-1100"/>
                    <a:pt x="-1167" y="-1100"/>
                  </a:cubicBezTo>
                  <a:cubicBezTo>
                    <a:pt x="14" y="-392"/>
                    <a:pt x="1428" y="-392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5" name="Полилиния: фигура 3084">
              <a:extLst>
                <a:ext uri="{FF2B5EF4-FFF2-40B4-BE49-F238E27FC236}">
                  <a16:creationId xmlns:a16="http://schemas.microsoft.com/office/drawing/2014/main" id="{BAE5E655-1039-214F-937B-D97533BAC2DC}"/>
                </a:ext>
              </a:extLst>
            </p:cNvPr>
            <p:cNvSpPr/>
            <p:nvPr/>
          </p:nvSpPr>
          <p:spPr>
            <a:xfrm>
              <a:off x="3785350" y="4918271"/>
              <a:ext cx="2259" cy="104"/>
            </a:xfrm>
            <a:custGeom>
              <a:avLst/>
              <a:gdLst>
                <a:gd name="connsiteX0" fmla="*/ -559 w 2259"/>
                <a:gd name="connsiteY0" fmla="*/ -995 h 104"/>
                <a:gd name="connsiteX1" fmla="*/ -559 w 2259"/>
                <a:gd name="connsiteY1" fmla="*/ -995 h 104"/>
                <a:gd name="connsiteX2" fmla="*/ 1092 w 2259"/>
                <a:gd name="connsiteY2" fmla="*/ -995 h 104"/>
                <a:gd name="connsiteX3" fmla="*/ 1092 w 2259"/>
                <a:gd name="connsiteY3" fmla="*/ -995 h 104"/>
                <a:gd name="connsiteX4" fmla="*/ -1031 w 2259"/>
                <a:gd name="connsiteY4" fmla="*/ -995 h 104"/>
                <a:gd name="connsiteX5" fmla="*/ -559 w 2259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9" h="104">
                  <a:moveTo>
                    <a:pt x="-559" y="-995"/>
                  </a:moveTo>
                  <a:cubicBezTo>
                    <a:pt x="-559" y="-995"/>
                    <a:pt x="-559" y="-995"/>
                    <a:pt x="-559" y="-995"/>
                  </a:cubicBezTo>
                  <a:lnTo>
                    <a:pt x="1092" y="-995"/>
                  </a:lnTo>
                  <a:cubicBezTo>
                    <a:pt x="1092" y="-995"/>
                    <a:pt x="1092" y="-995"/>
                    <a:pt x="1092" y="-995"/>
                  </a:cubicBezTo>
                  <a:lnTo>
                    <a:pt x="-1031" y="-995"/>
                  </a:lnTo>
                  <a:cubicBezTo>
                    <a:pt x="-795" y="-1231"/>
                    <a:pt x="-1740" y="-995"/>
                    <a:pt x="-559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6" name="Полилиния: фигура 3085">
              <a:extLst>
                <a:ext uri="{FF2B5EF4-FFF2-40B4-BE49-F238E27FC236}">
                  <a16:creationId xmlns:a16="http://schemas.microsoft.com/office/drawing/2014/main" id="{E71D848A-2947-30BD-6D35-92B90672B421}"/>
                </a:ext>
              </a:extLst>
            </p:cNvPr>
            <p:cNvSpPr/>
            <p:nvPr/>
          </p:nvSpPr>
          <p:spPr>
            <a:xfrm>
              <a:off x="3793220" y="4915072"/>
              <a:ext cx="524" cy="23597"/>
            </a:xfrm>
            <a:custGeom>
              <a:avLst/>
              <a:gdLst>
                <a:gd name="connsiteX0" fmla="*/ -642 w 524"/>
                <a:gd name="connsiteY0" fmla="*/ -1100 h 23597"/>
                <a:gd name="connsiteX1" fmla="*/ -642 w 524"/>
                <a:gd name="connsiteY1" fmla="*/ -1100 h 23597"/>
                <a:gd name="connsiteX2" fmla="*/ -642 w 52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3597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7" name="Полилиния: фигура 3086">
              <a:extLst>
                <a:ext uri="{FF2B5EF4-FFF2-40B4-BE49-F238E27FC236}">
                  <a16:creationId xmlns:a16="http://schemas.microsoft.com/office/drawing/2014/main" id="{FAA4851E-1293-CE78-AD93-4A6C4D972CAA}"/>
                </a:ext>
              </a:extLst>
            </p:cNvPr>
            <p:cNvSpPr/>
            <p:nvPr/>
          </p:nvSpPr>
          <p:spPr>
            <a:xfrm>
              <a:off x="3733451" y="4933715"/>
              <a:ext cx="3187" cy="23597"/>
            </a:xfrm>
            <a:custGeom>
              <a:avLst/>
              <a:gdLst>
                <a:gd name="connsiteX0" fmla="*/ 2020 w 3187"/>
                <a:gd name="connsiteY0" fmla="*/ -1100 h 23597"/>
                <a:gd name="connsiteX1" fmla="*/ -1047 w 3187"/>
                <a:gd name="connsiteY1" fmla="*/ -1100 h 23597"/>
                <a:gd name="connsiteX2" fmla="*/ 2020 w 318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87" h="23597">
                  <a:moveTo>
                    <a:pt x="2020" y="-1100"/>
                  </a:moveTo>
                  <a:cubicBezTo>
                    <a:pt x="2020" y="-1100"/>
                    <a:pt x="-339" y="-1100"/>
                    <a:pt x="-1047" y="-1100"/>
                  </a:cubicBezTo>
                  <a:cubicBezTo>
                    <a:pt x="-1753" y="-1100"/>
                    <a:pt x="842" y="-1100"/>
                    <a:pt x="20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8" name="Полилиния: фигура 3087">
              <a:extLst>
                <a:ext uri="{FF2B5EF4-FFF2-40B4-BE49-F238E27FC236}">
                  <a16:creationId xmlns:a16="http://schemas.microsoft.com/office/drawing/2014/main" id="{FD2FB82E-B064-E0C8-045F-ED7D338D7B14}"/>
                </a:ext>
              </a:extLst>
            </p:cNvPr>
            <p:cNvSpPr/>
            <p:nvPr/>
          </p:nvSpPr>
          <p:spPr>
            <a:xfrm>
              <a:off x="3730557" y="4934265"/>
              <a:ext cx="2306" cy="628"/>
            </a:xfrm>
            <a:custGeom>
              <a:avLst/>
              <a:gdLst>
                <a:gd name="connsiteX0" fmla="*/ 196 w 2306"/>
                <a:gd name="connsiteY0" fmla="*/ -472 h 628"/>
                <a:gd name="connsiteX1" fmla="*/ 196 w 2306"/>
                <a:gd name="connsiteY1" fmla="*/ -472 h 628"/>
                <a:gd name="connsiteX2" fmla="*/ 196 w 2306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06" h="628">
                  <a:moveTo>
                    <a:pt x="196" y="-472"/>
                  </a:moveTo>
                  <a:cubicBezTo>
                    <a:pt x="196" y="-472"/>
                    <a:pt x="2319" y="-1886"/>
                    <a:pt x="196" y="-472"/>
                  </a:cubicBezTo>
                  <a:cubicBezTo>
                    <a:pt x="196" y="-1413"/>
                    <a:pt x="-2871" y="-708"/>
                    <a:pt x="196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89" name="Полилиния: фигура 3088">
              <a:extLst>
                <a:ext uri="{FF2B5EF4-FFF2-40B4-BE49-F238E27FC236}">
                  <a16:creationId xmlns:a16="http://schemas.microsoft.com/office/drawing/2014/main" id="{B8CA99BD-F2B2-1034-C151-140EAA3EFD7C}"/>
                </a:ext>
              </a:extLst>
            </p:cNvPr>
            <p:cNvSpPr/>
            <p:nvPr/>
          </p:nvSpPr>
          <p:spPr>
            <a:xfrm>
              <a:off x="3736402" y="4932534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0" name="Полилиния: фигура 3089">
              <a:extLst>
                <a:ext uri="{FF2B5EF4-FFF2-40B4-BE49-F238E27FC236}">
                  <a16:creationId xmlns:a16="http://schemas.microsoft.com/office/drawing/2014/main" id="{166EBD1F-57BA-E1DA-3C3E-C922929E02C2}"/>
                </a:ext>
              </a:extLst>
            </p:cNvPr>
            <p:cNvSpPr/>
            <p:nvPr/>
          </p:nvSpPr>
          <p:spPr>
            <a:xfrm>
              <a:off x="3739943" y="4930122"/>
              <a:ext cx="3540" cy="524"/>
            </a:xfrm>
            <a:custGeom>
              <a:avLst/>
              <a:gdLst>
                <a:gd name="connsiteX0" fmla="*/ 2373 w 3540"/>
                <a:gd name="connsiteY0" fmla="*/ -575 h 524"/>
                <a:gd name="connsiteX1" fmla="*/ -1167 w 3540"/>
                <a:gd name="connsiteY1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40" h="524">
                  <a:moveTo>
                    <a:pt x="2373" y="-575"/>
                  </a:moveTo>
                  <a:cubicBezTo>
                    <a:pt x="2373" y="-575"/>
                    <a:pt x="2373" y="-1756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1" name="Полилиния: фигура 3090">
              <a:extLst>
                <a:ext uri="{FF2B5EF4-FFF2-40B4-BE49-F238E27FC236}">
                  <a16:creationId xmlns:a16="http://schemas.microsoft.com/office/drawing/2014/main" id="{9B795AF9-EC4D-C350-F00B-18F128BA6AD2}"/>
                </a:ext>
              </a:extLst>
            </p:cNvPr>
            <p:cNvSpPr/>
            <p:nvPr/>
          </p:nvSpPr>
          <p:spPr>
            <a:xfrm>
              <a:off x="3792298" y="4910470"/>
              <a:ext cx="1859" cy="1534"/>
            </a:xfrm>
            <a:custGeom>
              <a:avLst/>
              <a:gdLst>
                <a:gd name="connsiteX0" fmla="*/ -193 w 1859"/>
                <a:gd name="connsiteY0" fmla="*/ 435 h 1534"/>
                <a:gd name="connsiteX1" fmla="*/ -193 w 1859"/>
                <a:gd name="connsiteY1" fmla="*/ -746 h 1534"/>
                <a:gd name="connsiteX2" fmla="*/ -193 w 1859"/>
                <a:gd name="connsiteY2" fmla="*/ 435 h 1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9" h="1534">
                  <a:moveTo>
                    <a:pt x="-193" y="435"/>
                  </a:moveTo>
                  <a:cubicBezTo>
                    <a:pt x="988" y="435"/>
                    <a:pt x="988" y="435"/>
                    <a:pt x="-193" y="-746"/>
                  </a:cubicBezTo>
                  <a:cubicBezTo>
                    <a:pt x="-1371" y="-1925"/>
                    <a:pt x="-1607" y="198"/>
                    <a:pt x="-193" y="4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2" name="Полилиния: фигура 3091">
              <a:extLst>
                <a:ext uri="{FF2B5EF4-FFF2-40B4-BE49-F238E27FC236}">
                  <a16:creationId xmlns:a16="http://schemas.microsoft.com/office/drawing/2014/main" id="{2DE03C69-0E79-4C75-E197-FE6FFF07F045}"/>
                </a:ext>
              </a:extLst>
            </p:cNvPr>
            <p:cNvSpPr/>
            <p:nvPr/>
          </p:nvSpPr>
          <p:spPr>
            <a:xfrm>
              <a:off x="3793166" y="4903982"/>
              <a:ext cx="4118" cy="2888"/>
            </a:xfrm>
            <a:custGeom>
              <a:avLst/>
              <a:gdLst>
                <a:gd name="connsiteX0" fmla="*/ 2952 w 4118"/>
                <a:gd name="connsiteY0" fmla="*/ 1023 h 2888"/>
                <a:gd name="connsiteX1" fmla="*/ -588 w 4118"/>
                <a:gd name="connsiteY1" fmla="*/ -1100 h 2888"/>
                <a:gd name="connsiteX2" fmla="*/ 829 w 4118"/>
                <a:gd name="connsiteY2" fmla="*/ 1259 h 2888"/>
                <a:gd name="connsiteX3" fmla="*/ -825 w 4118"/>
                <a:gd name="connsiteY3" fmla="*/ 1259 h 2888"/>
                <a:gd name="connsiteX4" fmla="*/ 2952 w 4118"/>
                <a:gd name="connsiteY4" fmla="*/ 1023 h 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8" h="2888">
                  <a:moveTo>
                    <a:pt x="2952" y="1023"/>
                  </a:moveTo>
                  <a:cubicBezTo>
                    <a:pt x="593" y="1023"/>
                    <a:pt x="2952" y="-864"/>
                    <a:pt x="-588" y="-1100"/>
                  </a:cubicBezTo>
                  <a:cubicBezTo>
                    <a:pt x="-588" y="-158"/>
                    <a:pt x="-116" y="787"/>
                    <a:pt x="829" y="1259"/>
                  </a:cubicBezTo>
                  <a:lnTo>
                    <a:pt x="-825" y="1259"/>
                  </a:lnTo>
                  <a:cubicBezTo>
                    <a:pt x="-2239" y="2204"/>
                    <a:pt x="1062" y="1731"/>
                    <a:pt x="295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3" name="Полилиния: фигура 3092">
              <a:extLst>
                <a:ext uri="{FF2B5EF4-FFF2-40B4-BE49-F238E27FC236}">
                  <a16:creationId xmlns:a16="http://schemas.microsoft.com/office/drawing/2014/main" id="{BFA038A9-B813-9D06-AAE0-74354ED37885}"/>
                </a:ext>
              </a:extLst>
            </p:cNvPr>
            <p:cNvSpPr/>
            <p:nvPr/>
          </p:nvSpPr>
          <p:spPr>
            <a:xfrm>
              <a:off x="3737681" y="4924984"/>
              <a:ext cx="2470" cy="103"/>
            </a:xfrm>
            <a:custGeom>
              <a:avLst/>
              <a:gdLst>
                <a:gd name="connsiteX0" fmla="*/ 1094 w 2470"/>
                <a:gd name="connsiteY0" fmla="*/ -1100 h 103"/>
                <a:gd name="connsiteX1" fmla="*/ -1029 w 2470"/>
                <a:gd name="connsiteY1" fmla="*/ -1100 h 103"/>
                <a:gd name="connsiteX2" fmla="*/ 1094 w 2470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0" h="103">
                  <a:moveTo>
                    <a:pt x="1094" y="-1100"/>
                  </a:moveTo>
                  <a:cubicBezTo>
                    <a:pt x="2275" y="-1100"/>
                    <a:pt x="-1974" y="-1100"/>
                    <a:pt x="-1029" y="-1100"/>
                  </a:cubicBezTo>
                  <a:cubicBezTo>
                    <a:pt x="-84" y="-1100"/>
                    <a:pt x="152" y="-867"/>
                    <a:pt x="10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4" name="Полилиния: фигура 3093">
              <a:extLst>
                <a:ext uri="{FF2B5EF4-FFF2-40B4-BE49-F238E27FC236}">
                  <a16:creationId xmlns:a16="http://schemas.microsoft.com/office/drawing/2014/main" id="{D53D9046-77BB-AE5C-511E-EB96B108527A}"/>
                </a:ext>
              </a:extLst>
            </p:cNvPr>
            <p:cNvSpPr/>
            <p:nvPr/>
          </p:nvSpPr>
          <p:spPr>
            <a:xfrm>
              <a:off x="3738240" y="4924512"/>
              <a:ext cx="524" cy="23597"/>
            </a:xfrm>
            <a:custGeom>
              <a:avLst/>
              <a:gdLst>
                <a:gd name="connsiteX0" fmla="*/ -642 w 524"/>
                <a:gd name="connsiteY0" fmla="*/ -1100 h 23597"/>
                <a:gd name="connsiteX1" fmla="*/ -642 w 524"/>
                <a:gd name="connsiteY1" fmla="*/ -1100 h 23597"/>
                <a:gd name="connsiteX2" fmla="*/ -642 w 52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3597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5" name="Полилиния: фигура 3094">
              <a:extLst>
                <a:ext uri="{FF2B5EF4-FFF2-40B4-BE49-F238E27FC236}">
                  <a16:creationId xmlns:a16="http://schemas.microsoft.com/office/drawing/2014/main" id="{B5B2473C-E26B-878A-70DE-740944A94AA6}"/>
                </a:ext>
              </a:extLst>
            </p:cNvPr>
            <p:cNvSpPr/>
            <p:nvPr/>
          </p:nvSpPr>
          <p:spPr>
            <a:xfrm>
              <a:off x="3793726" y="4901516"/>
              <a:ext cx="2141" cy="103"/>
            </a:xfrm>
            <a:custGeom>
              <a:avLst/>
              <a:gdLst>
                <a:gd name="connsiteX0" fmla="*/ -676 w 2141"/>
                <a:gd name="connsiteY0" fmla="*/ -996 h 103"/>
                <a:gd name="connsiteX1" fmla="*/ 975 w 2141"/>
                <a:gd name="connsiteY1" fmla="*/ -996 h 103"/>
                <a:gd name="connsiteX2" fmla="*/ -912 w 2141"/>
                <a:gd name="connsiteY2" fmla="*/ -996 h 103"/>
                <a:gd name="connsiteX3" fmla="*/ -676 w 2141"/>
                <a:gd name="connsiteY3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1" h="103">
                  <a:moveTo>
                    <a:pt x="-676" y="-996"/>
                  </a:moveTo>
                  <a:lnTo>
                    <a:pt x="975" y="-996"/>
                  </a:lnTo>
                  <a:lnTo>
                    <a:pt x="-912" y="-996"/>
                  </a:lnTo>
                  <a:cubicBezTo>
                    <a:pt x="-912" y="-996"/>
                    <a:pt x="-1621" y="-1230"/>
                    <a:pt x="-676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6" name="Полилиния: фигура 3095">
              <a:extLst>
                <a:ext uri="{FF2B5EF4-FFF2-40B4-BE49-F238E27FC236}">
                  <a16:creationId xmlns:a16="http://schemas.microsoft.com/office/drawing/2014/main" id="{8D1EB33B-7E6D-D630-22DA-E78CB535008F}"/>
                </a:ext>
              </a:extLst>
            </p:cNvPr>
            <p:cNvSpPr/>
            <p:nvPr/>
          </p:nvSpPr>
          <p:spPr>
            <a:xfrm>
              <a:off x="3746550" y="4916723"/>
              <a:ext cx="3067" cy="314"/>
            </a:xfrm>
            <a:custGeom>
              <a:avLst/>
              <a:gdLst>
                <a:gd name="connsiteX0" fmla="*/ 1901 w 3067"/>
                <a:gd name="connsiteY0" fmla="*/ -1100 h 314"/>
                <a:gd name="connsiteX1" fmla="*/ -1167 w 3067"/>
                <a:gd name="connsiteY1" fmla="*/ -1100 h 314"/>
                <a:gd name="connsiteX2" fmla="*/ 1901 w 3067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314">
                  <a:moveTo>
                    <a:pt x="1901" y="-1100"/>
                  </a:moveTo>
                  <a:lnTo>
                    <a:pt x="-1167" y="-1100"/>
                  </a:lnTo>
                  <a:cubicBezTo>
                    <a:pt x="-1167" y="-1100"/>
                    <a:pt x="1428" y="-392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7" name="Полилиния: фигура 3096">
              <a:extLst>
                <a:ext uri="{FF2B5EF4-FFF2-40B4-BE49-F238E27FC236}">
                  <a16:creationId xmlns:a16="http://schemas.microsoft.com/office/drawing/2014/main" id="{516A496C-C49E-B1EF-09B0-63C7013CCC9E}"/>
                </a:ext>
              </a:extLst>
            </p:cNvPr>
            <p:cNvSpPr/>
            <p:nvPr/>
          </p:nvSpPr>
          <p:spPr>
            <a:xfrm>
              <a:off x="3711627" y="4907050"/>
              <a:ext cx="3106" cy="23597"/>
            </a:xfrm>
            <a:custGeom>
              <a:avLst/>
              <a:gdLst>
                <a:gd name="connsiteX0" fmla="*/ 956 w 3106"/>
                <a:gd name="connsiteY0" fmla="*/ -1100 h 23597"/>
                <a:gd name="connsiteX1" fmla="*/ -1167 w 3106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06" h="23597">
                  <a:moveTo>
                    <a:pt x="956" y="-1100"/>
                  </a:moveTo>
                  <a:cubicBezTo>
                    <a:pt x="3315" y="-1100"/>
                    <a:pt x="95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8" name="Полилиния: фигура 3097">
              <a:extLst>
                <a:ext uri="{FF2B5EF4-FFF2-40B4-BE49-F238E27FC236}">
                  <a16:creationId xmlns:a16="http://schemas.microsoft.com/office/drawing/2014/main" id="{27F5370F-196E-D733-7A4A-303F56C6B134}"/>
                </a:ext>
              </a:extLst>
            </p:cNvPr>
            <p:cNvSpPr/>
            <p:nvPr/>
          </p:nvSpPr>
          <p:spPr>
            <a:xfrm>
              <a:off x="3712272" y="4896619"/>
              <a:ext cx="5799" cy="1818"/>
            </a:xfrm>
            <a:custGeom>
              <a:avLst/>
              <a:gdLst>
                <a:gd name="connsiteX0" fmla="*/ 1964 w 5799"/>
                <a:gd name="connsiteY0" fmla="*/ -1053 h 1818"/>
                <a:gd name="connsiteX1" fmla="*/ 1964 w 5799"/>
                <a:gd name="connsiteY1" fmla="*/ -1053 h 1818"/>
                <a:gd name="connsiteX2" fmla="*/ 3851 w 5799"/>
                <a:gd name="connsiteY2" fmla="*/ -1053 h 1818"/>
                <a:gd name="connsiteX3" fmla="*/ 1964 w 5799"/>
                <a:gd name="connsiteY3" fmla="*/ -1053 h 1818"/>
                <a:gd name="connsiteX4" fmla="*/ 311 w 5799"/>
                <a:gd name="connsiteY4" fmla="*/ -1053 h 1818"/>
                <a:gd name="connsiteX5" fmla="*/ 311 w 5799"/>
                <a:gd name="connsiteY5" fmla="*/ -1053 h 1818"/>
                <a:gd name="connsiteX6" fmla="*/ -868 w 5799"/>
                <a:gd name="connsiteY6" fmla="*/ -1053 h 1818"/>
                <a:gd name="connsiteX7" fmla="*/ -868 w 5799"/>
                <a:gd name="connsiteY7" fmla="*/ 364 h 1818"/>
                <a:gd name="connsiteX8" fmla="*/ 1964 w 5799"/>
                <a:gd name="connsiteY8" fmla="*/ -1053 h 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99" h="1818">
                  <a:moveTo>
                    <a:pt x="1964" y="-1053"/>
                  </a:moveTo>
                  <a:cubicBezTo>
                    <a:pt x="3615" y="-1053"/>
                    <a:pt x="74" y="-1053"/>
                    <a:pt x="1964" y="-1053"/>
                  </a:cubicBezTo>
                  <a:cubicBezTo>
                    <a:pt x="3851" y="-1053"/>
                    <a:pt x="1964" y="-1053"/>
                    <a:pt x="3851" y="-1053"/>
                  </a:cubicBezTo>
                  <a:cubicBezTo>
                    <a:pt x="5738" y="-1053"/>
                    <a:pt x="3851" y="-1053"/>
                    <a:pt x="1964" y="-1053"/>
                  </a:cubicBezTo>
                  <a:cubicBezTo>
                    <a:pt x="1492" y="-817"/>
                    <a:pt x="783" y="-817"/>
                    <a:pt x="311" y="-1053"/>
                  </a:cubicBezTo>
                  <a:cubicBezTo>
                    <a:pt x="-1812" y="-1053"/>
                    <a:pt x="311" y="-1053"/>
                    <a:pt x="311" y="-1053"/>
                  </a:cubicBezTo>
                  <a:cubicBezTo>
                    <a:pt x="311" y="-1053"/>
                    <a:pt x="311" y="-1053"/>
                    <a:pt x="-868" y="-1053"/>
                  </a:cubicBezTo>
                  <a:cubicBezTo>
                    <a:pt x="1019" y="-1053"/>
                    <a:pt x="311" y="-1053"/>
                    <a:pt x="-868" y="364"/>
                  </a:cubicBezTo>
                  <a:cubicBezTo>
                    <a:pt x="-2049" y="1778"/>
                    <a:pt x="547" y="-1526"/>
                    <a:pt x="1964" y="-10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99" name="Полилиния: фигура 3098">
              <a:extLst>
                <a:ext uri="{FF2B5EF4-FFF2-40B4-BE49-F238E27FC236}">
                  <a16:creationId xmlns:a16="http://schemas.microsoft.com/office/drawing/2014/main" id="{81071279-3C93-55D4-4919-46CBA07CE14C}"/>
                </a:ext>
              </a:extLst>
            </p:cNvPr>
            <p:cNvSpPr/>
            <p:nvPr/>
          </p:nvSpPr>
          <p:spPr>
            <a:xfrm>
              <a:off x="3713162" y="4892889"/>
              <a:ext cx="3419" cy="23597"/>
            </a:xfrm>
            <a:custGeom>
              <a:avLst/>
              <a:gdLst>
                <a:gd name="connsiteX0" fmla="*/ 601 w 3419"/>
                <a:gd name="connsiteY0" fmla="*/ -1100 h 23597"/>
                <a:gd name="connsiteX1" fmla="*/ 2252 w 3419"/>
                <a:gd name="connsiteY1" fmla="*/ -1100 h 23597"/>
                <a:gd name="connsiteX2" fmla="*/ -343 w 3419"/>
                <a:gd name="connsiteY2" fmla="*/ -1100 h 23597"/>
                <a:gd name="connsiteX3" fmla="*/ -343 w 3419"/>
                <a:gd name="connsiteY3" fmla="*/ -1100 h 23597"/>
                <a:gd name="connsiteX4" fmla="*/ 601 w 341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9" h="23597">
                  <a:moveTo>
                    <a:pt x="601" y="-1100"/>
                  </a:moveTo>
                  <a:lnTo>
                    <a:pt x="2252" y="-1100"/>
                  </a:lnTo>
                  <a:lnTo>
                    <a:pt x="-343" y="-1100"/>
                  </a:lnTo>
                  <a:cubicBezTo>
                    <a:pt x="-1758" y="-1100"/>
                    <a:pt x="1780" y="-1100"/>
                    <a:pt x="-343" y="-1100"/>
                  </a:cubicBezTo>
                  <a:cubicBezTo>
                    <a:pt x="-2466" y="-1100"/>
                    <a:pt x="129" y="-1100"/>
                    <a:pt x="6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0" name="Полилиния: фигура 3099">
              <a:extLst>
                <a:ext uri="{FF2B5EF4-FFF2-40B4-BE49-F238E27FC236}">
                  <a16:creationId xmlns:a16="http://schemas.microsoft.com/office/drawing/2014/main" id="{35C4681A-914B-80E2-DB2A-1A6258B11125}"/>
                </a:ext>
              </a:extLst>
            </p:cNvPr>
            <p:cNvSpPr/>
            <p:nvPr/>
          </p:nvSpPr>
          <p:spPr>
            <a:xfrm>
              <a:off x="3713750" y="4891003"/>
              <a:ext cx="3067" cy="209"/>
            </a:xfrm>
            <a:custGeom>
              <a:avLst/>
              <a:gdLst>
                <a:gd name="connsiteX0" fmla="*/ 1901 w 3067"/>
                <a:gd name="connsiteY0" fmla="*/ -1100 h 209"/>
                <a:gd name="connsiteX1" fmla="*/ -1167 w 3067"/>
                <a:gd name="connsiteY1" fmla="*/ -1100 h 209"/>
                <a:gd name="connsiteX2" fmla="*/ -1167 w 3067"/>
                <a:gd name="connsiteY2" fmla="*/ -1100 h 209"/>
                <a:gd name="connsiteX3" fmla="*/ -1167 w 3067"/>
                <a:gd name="connsiteY3" fmla="*/ -1100 h 209"/>
                <a:gd name="connsiteX4" fmla="*/ 956 w 3067"/>
                <a:gd name="connsiteY4" fmla="*/ -1100 h 209"/>
                <a:gd name="connsiteX5" fmla="*/ 1901 w 3067"/>
                <a:gd name="connsiteY5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209">
                  <a:moveTo>
                    <a:pt x="1901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956" y="-1100"/>
                  </a:lnTo>
                  <a:cubicBezTo>
                    <a:pt x="956" y="-1100"/>
                    <a:pt x="1428" y="-628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1" name="Полилиния: фигура 3100">
              <a:extLst>
                <a:ext uri="{FF2B5EF4-FFF2-40B4-BE49-F238E27FC236}">
                  <a16:creationId xmlns:a16="http://schemas.microsoft.com/office/drawing/2014/main" id="{16ADA56E-0618-99BD-D1A9-AA114B19465B}"/>
                </a:ext>
              </a:extLst>
            </p:cNvPr>
            <p:cNvSpPr/>
            <p:nvPr/>
          </p:nvSpPr>
          <p:spPr>
            <a:xfrm>
              <a:off x="3715640" y="4889116"/>
              <a:ext cx="3064" cy="1414"/>
            </a:xfrm>
            <a:custGeom>
              <a:avLst/>
              <a:gdLst>
                <a:gd name="connsiteX0" fmla="*/ 1898 w 3064"/>
                <a:gd name="connsiteY0" fmla="*/ -1100 h 1414"/>
                <a:gd name="connsiteX1" fmla="*/ 247 w 3064"/>
                <a:gd name="connsiteY1" fmla="*/ -1100 h 1414"/>
                <a:gd name="connsiteX2" fmla="*/ -1167 w 3064"/>
                <a:gd name="connsiteY2" fmla="*/ 314 h 1414"/>
                <a:gd name="connsiteX3" fmla="*/ 1898 w 3064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4" h="1414">
                  <a:moveTo>
                    <a:pt x="1898" y="-1100"/>
                  </a:moveTo>
                  <a:cubicBezTo>
                    <a:pt x="247" y="-1100"/>
                    <a:pt x="1898" y="-1100"/>
                    <a:pt x="247" y="-1100"/>
                  </a:cubicBezTo>
                  <a:cubicBezTo>
                    <a:pt x="-1403" y="-1100"/>
                    <a:pt x="247" y="-1100"/>
                    <a:pt x="-1167" y="314"/>
                  </a:cubicBezTo>
                  <a:cubicBezTo>
                    <a:pt x="720" y="-394"/>
                    <a:pt x="11" y="-628"/>
                    <a:pt x="189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2" name="Полилиния: фигура 3101">
              <a:extLst>
                <a:ext uri="{FF2B5EF4-FFF2-40B4-BE49-F238E27FC236}">
                  <a16:creationId xmlns:a16="http://schemas.microsoft.com/office/drawing/2014/main" id="{96C22666-8A1D-D35A-C313-475A9691F56F}"/>
                </a:ext>
              </a:extLst>
            </p:cNvPr>
            <p:cNvSpPr/>
            <p:nvPr/>
          </p:nvSpPr>
          <p:spPr>
            <a:xfrm>
              <a:off x="3714695" y="4888171"/>
              <a:ext cx="2831" cy="177"/>
            </a:xfrm>
            <a:custGeom>
              <a:avLst/>
              <a:gdLst>
                <a:gd name="connsiteX0" fmla="*/ -1167 w 2831"/>
                <a:gd name="connsiteY0" fmla="*/ -1100 h 177"/>
                <a:gd name="connsiteX1" fmla="*/ 1664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-1167" y="-1100"/>
                  </a:moveTo>
                  <a:cubicBezTo>
                    <a:pt x="-222" y="-864"/>
                    <a:pt x="720" y="-864"/>
                    <a:pt x="1664" y="-1100"/>
                  </a:cubicBezTo>
                  <a:lnTo>
                    <a:pt x="1664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3" name="Полилиния: фигура 3102">
              <a:extLst>
                <a:ext uri="{FF2B5EF4-FFF2-40B4-BE49-F238E27FC236}">
                  <a16:creationId xmlns:a16="http://schemas.microsoft.com/office/drawing/2014/main" id="{1FE43CBF-CFCC-5E3A-E3B7-A25D651B1017}"/>
                </a:ext>
              </a:extLst>
            </p:cNvPr>
            <p:cNvSpPr/>
            <p:nvPr/>
          </p:nvSpPr>
          <p:spPr>
            <a:xfrm>
              <a:off x="3714695" y="4887699"/>
              <a:ext cx="3067" cy="23597"/>
            </a:xfrm>
            <a:custGeom>
              <a:avLst/>
              <a:gdLst>
                <a:gd name="connsiteX0" fmla="*/ 11 w 3067"/>
                <a:gd name="connsiteY0" fmla="*/ -1100 h 23597"/>
                <a:gd name="connsiteX1" fmla="*/ 1901 w 3067"/>
                <a:gd name="connsiteY1" fmla="*/ -1100 h 23597"/>
                <a:gd name="connsiteX2" fmla="*/ 720 w 3067"/>
                <a:gd name="connsiteY2" fmla="*/ -1100 h 23597"/>
                <a:gd name="connsiteX3" fmla="*/ -1167 w 306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3597">
                  <a:moveTo>
                    <a:pt x="11" y="-1100"/>
                  </a:moveTo>
                  <a:cubicBezTo>
                    <a:pt x="11" y="-1100"/>
                    <a:pt x="1428" y="-1100"/>
                    <a:pt x="1901" y="-1100"/>
                  </a:cubicBezTo>
                  <a:lnTo>
                    <a:pt x="720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4" name="Полилиния: фигура 3103">
              <a:extLst>
                <a:ext uri="{FF2B5EF4-FFF2-40B4-BE49-F238E27FC236}">
                  <a16:creationId xmlns:a16="http://schemas.microsoft.com/office/drawing/2014/main" id="{E5836CDB-F3E7-ED4C-3668-F1863D422743}"/>
                </a:ext>
              </a:extLst>
            </p:cNvPr>
            <p:cNvSpPr/>
            <p:nvPr/>
          </p:nvSpPr>
          <p:spPr>
            <a:xfrm>
              <a:off x="3712398" y="4887357"/>
              <a:ext cx="2286" cy="104"/>
            </a:xfrm>
            <a:custGeom>
              <a:avLst/>
              <a:gdLst>
                <a:gd name="connsiteX0" fmla="*/ -994 w 2286"/>
                <a:gd name="connsiteY0" fmla="*/ -995 h 104"/>
                <a:gd name="connsiteX1" fmla="*/ 657 w 2286"/>
                <a:gd name="connsiteY1" fmla="*/ -995 h 104"/>
                <a:gd name="connsiteX2" fmla="*/ -994 w 2286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" h="104">
                  <a:moveTo>
                    <a:pt x="-994" y="-995"/>
                  </a:moveTo>
                  <a:cubicBezTo>
                    <a:pt x="-994" y="-995"/>
                    <a:pt x="2308" y="-995"/>
                    <a:pt x="657" y="-995"/>
                  </a:cubicBezTo>
                  <a:cubicBezTo>
                    <a:pt x="-994" y="-995"/>
                    <a:pt x="-1466" y="-1231"/>
                    <a:pt x="-99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5" name="Полилиния: фигура 3104">
              <a:extLst>
                <a:ext uri="{FF2B5EF4-FFF2-40B4-BE49-F238E27FC236}">
                  <a16:creationId xmlns:a16="http://schemas.microsoft.com/office/drawing/2014/main" id="{A3FC52F5-9A16-9943-2E6B-9D967C631846}"/>
                </a:ext>
              </a:extLst>
            </p:cNvPr>
            <p:cNvSpPr/>
            <p:nvPr/>
          </p:nvSpPr>
          <p:spPr>
            <a:xfrm>
              <a:off x="3713514" y="4880857"/>
              <a:ext cx="3303" cy="352"/>
            </a:xfrm>
            <a:custGeom>
              <a:avLst/>
              <a:gdLst>
                <a:gd name="connsiteX0" fmla="*/ 2137 w 3303"/>
                <a:gd name="connsiteY0" fmla="*/ -1100 h 352"/>
                <a:gd name="connsiteX1" fmla="*/ 250 w 3303"/>
                <a:gd name="connsiteY1" fmla="*/ -1100 h 352"/>
                <a:gd name="connsiteX2" fmla="*/ -1167 w 3303"/>
                <a:gd name="connsiteY2" fmla="*/ -1100 h 352"/>
                <a:gd name="connsiteX3" fmla="*/ 2137 w 3303"/>
                <a:gd name="connsiteY3" fmla="*/ -1100 h 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352">
                  <a:moveTo>
                    <a:pt x="2137" y="-1100"/>
                  </a:moveTo>
                  <a:lnTo>
                    <a:pt x="250" y="-1100"/>
                  </a:lnTo>
                  <a:cubicBezTo>
                    <a:pt x="-1403" y="-1100"/>
                    <a:pt x="250" y="-1100"/>
                    <a:pt x="-1167" y="-1100"/>
                  </a:cubicBezTo>
                  <a:cubicBezTo>
                    <a:pt x="-222" y="-631"/>
                    <a:pt x="1192" y="-631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6" name="Полилиния: фигура 3105">
              <a:extLst>
                <a:ext uri="{FF2B5EF4-FFF2-40B4-BE49-F238E27FC236}">
                  <a16:creationId xmlns:a16="http://schemas.microsoft.com/office/drawing/2014/main" id="{5EDB7D69-072E-EBCA-883D-06C178F09946}"/>
                </a:ext>
              </a:extLst>
            </p:cNvPr>
            <p:cNvSpPr/>
            <p:nvPr/>
          </p:nvSpPr>
          <p:spPr>
            <a:xfrm>
              <a:off x="3713986" y="4878023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7" name="Полилиния: фигура 3106">
              <a:extLst>
                <a:ext uri="{FF2B5EF4-FFF2-40B4-BE49-F238E27FC236}">
                  <a16:creationId xmlns:a16="http://schemas.microsoft.com/office/drawing/2014/main" id="{EF83E711-B0FC-053A-8400-7F92DBBDAB21}"/>
                </a:ext>
              </a:extLst>
            </p:cNvPr>
            <p:cNvSpPr/>
            <p:nvPr/>
          </p:nvSpPr>
          <p:spPr>
            <a:xfrm>
              <a:off x="3712859" y="4874486"/>
              <a:ext cx="3250" cy="1414"/>
            </a:xfrm>
            <a:custGeom>
              <a:avLst/>
              <a:gdLst>
                <a:gd name="connsiteX0" fmla="*/ 2083 w 3250"/>
                <a:gd name="connsiteY0" fmla="*/ 314 h 1414"/>
                <a:gd name="connsiteX1" fmla="*/ 2083 w 3250"/>
                <a:gd name="connsiteY1" fmla="*/ -1100 h 1414"/>
                <a:gd name="connsiteX2" fmla="*/ -749 w 3250"/>
                <a:gd name="connsiteY2" fmla="*/ -1100 h 1414"/>
                <a:gd name="connsiteX3" fmla="*/ -749 w 3250"/>
                <a:gd name="connsiteY3" fmla="*/ -1100 h 1414"/>
                <a:gd name="connsiteX4" fmla="*/ 2083 w 3250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0" h="1414">
                  <a:moveTo>
                    <a:pt x="2083" y="314"/>
                  </a:moveTo>
                  <a:lnTo>
                    <a:pt x="2083" y="-1100"/>
                  </a:lnTo>
                  <a:cubicBezTo>
                    <a:pt x="2083" y="-1100"/>
                    <a:pt x="196" y="-1100"/>
                    <a:pt x="-749" y="-1100"/>
                  </a:cubicBezTo>
                  <a:cubicBezTo>
                    <a:pt x="-1690" y="-1100"/>
                    <a:pt x="-749" y="-1100"/>
                    <a:pt x="-749" y="-1100"/>
                  </a:cubicBezTo>
                  <a:cubicBezTo>
                    <a:pt x="-749" y="-1100"/>
                    <a:pt x="432" y="314"/>
                    <a:pt x="2083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8" name="Полилиния: фигура 3107">
              <a:extLst>
                <a:ext uri="{FF2B5EF4-FFF2-40B4-BE49-F238E27FC236}">
                  <a16:creationId xmlns:a16="http://schemas.microsoft.com/office/drawing/2014/main" id="{4A05ADF2-D2CF-B85B-7AB3-5CADA0AA1A3B}"/>
                </a:ext>
              </a:extLst>
            </p:cNvPr>
            <p:cNvSpPr/>
            <p:nvPr/>
          </p:nvSpPr>
          <p:spPr>
            <a:xfrm>
              <a:off x="3709740" y="4875191"/>
              <a:ext cx="2407" cy="23597"/>
            </a:xfrm>
            <a:custGeom>
              <a:avLst/>
              <a:gdLst>
                <a:gd name="connsiteX0" fmla="*/ 956 w 2407"/>
                <a:gd name="connsiteY0" fmla="*/ -1100 h 23597"/>
                <a:gd name="connsiteX1" fmla="*/ 956 w 2407"/>
                <a:gd name="connsiteY1" fmla="*/ -1100 h 23597"/>
                <a:gd name="connsiteX2" fmla="*/ -1167 w 240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7" h="23597">
                  <a:moveTo>
                    <a:pt x="956" y="-1100"/>
                  </a:moveTo>
                  <a:cubicBezTo>
                    <a:pt x="956" y="-1100"/>
                    <a:pt x="-225" y="-1100"/>
                    <a:pt x="956" y="-1100"/>
                  </a:cubicBezTo>
                  <a:cubicBezTo>
                    <a:pt x="2134" y="-1100"/>
                    <a:pt x="-698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09" name="Полилиния: фигура 3108">
              <a:extLst>
                <a:ext uri="{FF2B5EF4-FFF2-40B4-BE49-F238E27FC236}">
                  <a16:creationId xmlns:a16="http://schemas.microsoft.com/office/drawing/2014/main" id="{3799B67B-5D56-DB28-721F-FED266C925BE}"/>
                </a:ext>
              </a:extLst>
            </p:cNvPr>
            <p:cNvSpPr/>
            <p:nvPr/>
          </p:nvSpPr>
          <p:spPr>
            <a:xfrm>
              <a:off x="3713041" y="4869396"/>
              <a:ext cx="4957" cy="3908"/>
            </a:xfrm>
            <a:custGeom>
              <a:avLst/>
              <a:gdLst>
                <a:gd name="connsiteX0" fmla="*/ 3790 w 4957"/>
                <a:gd name="connsiteY0" fmla="*/ 1394 h 3908"/>
                <a:gd name="connsiteX1" fmla="*/ 3790 w 4957"/>
                <a:gd name="connsiteY1" fmla="*/ -496 h 3908"/>
                <a:gd name="connsiteX2" fmla="*/ -1167 w 4957"/>
                <a:gd name="connsiteY2" fmla="*/ 1394 h 3908"/>
                <a:gd name="connsiteX3" fmla="*/ 2137 w 4957"/>
                <a:gd name="connsiteY3" fmla="*/ 1394 h 3908"/>
                <a:gd name="connsiteX4" fmla="*/ -695 w 4957"/>
                <a:gd name="connsiteY4" fmla="*/ 2808 h 3908"/>
                <a:gd name="connsiteX5" fmla="*/ 3790 w 4957"/>
                <a:gd name="connsiteY5" fmla="*/ 1394 h 3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7" h="3908">
                  <a:moveTo>
                    <a:pt x="3790" y="1394"/>
                  </a:moveTo>
                  <a:cubicBezTo>
                    <a:pt x="1431" y="1394"/>
                    <a:pt x="3790" y="1394"/>
                    <a:pt x="3790" y="-496"/>
                  </a:cubicBezTo>
                  <a:cubicBezTo>
                    <a:pt x="3790" y="-2382"/>
                    <a:pt x="959" y="685"/>
                    <a:pt x="-1167" y="1394"/>
                  </a:cubicBezTo>
                  <a:cubicBezTo>
                    <a:pt x="1195" y="1394"/>
                    <a:pt x="1431" y="1394"/>
                    <a:pt x="2137" y="1394"/>
                  </a:cubicBezTo>
                  <a:cubicBezTo>
                    <a:pt x="2845" y="1394"/>
                    <a:pt x="-931" y="1394"/>
                    <a:pt x="-695" y="2808"/>
                  </a:cubicBezTo>
                  <a:cubicBezTo>
                    <a:pt x="959" y="2572"/>
                    <a:pt x="2373" y="2100"/>
                    <a:pt x="3790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0" name="Полилиния: фигура 3109">
              <a:extLst>
                <a:ext uri="{FF2B5EF4-FFF2-40B4-BE49-F238E27FC236}">
                  <a16:creationId xmlns:a16="http://schemas.microsoft.com/office/drawing/2014/main" id="{6CE88A42-5769-3640-58F8-898929A915BC}"/>
                </a:ext>
              </a:extLst>
            </p:cNvPr>
            <p:cNvSpPr/>
            <p:nvPr/>
          </p:nvSpPr>
          <p:spPr>
            <a:xfrm>
              <a:off x="3711522" y="4870784"/>
              <a:ext cx="1049" cy="1811"/>
            </a:xfrm>
            <a:custGeom>
              <a:avLst/>
              <a:gdLst>
                <a:gd name="connsiteX0" fmla="*/ -117 w 1049"/>
                <a:gd name="connsiteY0" fmla="*/ 711 h 1811"/>
                <a:gd name="connsiteX1" fmla="*/ -117 w 1049"/>
                <a:gd name="connsiteY1" fmla="*/ -703 h 1811"/>
                <a:gd name="connsiteX2" fmla="*/ -117 w 1049"/>
                <a:gd name="connsiteY2" fmla="*/ 711 h 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9" h="1811">
                  <a:moveTo>
                    <a:pt x="-117" y="711"/>
                  </a:moveTo>
                  <a:cubicBezTo>
                    <a:pt x="-117" y="711"/>
                    <a:pt x="-117" y="711"/>
                    <a:pt x="-117" y="-703"/>
                  </a:cubicBezTo>
                  <a:cubicBezTo>
                    <a:pt x="-117" y="-2120"/>
                    <a:pt x="-2479" y="711"/>
                    <a:pt x="-117" y="7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1" name="Полилиния: фигура 3110">
              <a:extLst>
                <a:ext uri="{FF2B5EF4-FFF2-40B4-BE49-F238E27FC236}">
                  <a16:creationId xmlns:a16="http://schemas.microsoft.com/office/drawing/2014/main" id="{FB86DE32-6D70-A89B-51B1-EE2D64B81B25}"/>
                </a:ext>
              </a:extLst>
            </p:cNvPr>
            <p:cNvSpPr/>
            <p:nvPr/>
          </p:nvSpPr>
          <p:spPr>
            <a:xfrm>
              <a:off x="3707458" y="4870604"/>
              <a:ext cx="4641" cy="104"/>
            </a:xfrm>
            <a:custGeom>
              <a:avLst/>
              <a:gdLst>
                <a:gd name="connsiteX0" fmla="*/ 2057 w 4641"/>
                <a:gd name="connsiteY0" fmla="*/ -995 h 104"/>
                <a:gd name="connsiteX1" fmla="*/ 3238 w 4641"/>
                <a:gd name="connsiteY1" fmla="*/ -995 h 104"/>
                <a:gd name="connsiteX2" fmla="*/ -539 w 4641"/>
                <a:gd name="connsiteY2" fmla="*/ -995 h 104"/>
                <a:gd name="connsiteX3" fmla="*/ -539 w 4641"/>
                <a:gd name="connsiteY3" fmla="*/ -995 h 104"/>
                <a:gd name="connsiteX4" fmla="*/ 2057 w 4641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41" h="104">
                  <a:moveTo>
                    <a:pt x="2057" y="-995"/>
                  </a:moveTo>
                  <a:cubicBezTo>
                    <a:pt x="2057" y="-995"/>
                    <a:pt x="2057" y="-995"/>
                    <a:pt x="3238" y="-995"/>
                  </a:cubicBezTo>
                  <a:cubicBezTo>
                    <a:pt x="4416" y="-995"/>
                    <a:pt x="879" y="-995"/>
                    <a:pt x="-539" y="-995"/>
                  </a:cubicBezTo>
                  <a:cubicBezTo>
                    <a:pt x="-1953" y="-995"/>
                    <a:pt x="-539" y="-995"/>
                    <a:pt x="-539" y="-995"/>
                  </a:cubicBezTo>
                  <a:cubicBezTo>
                    <a:pt x="-539" y="-995"/>
                    <a:pt x="-302" y="-1231"/>
                    <a:pt x="205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2" name="Полилиния: фигура 3111">
              <a:extLst>
                <a:ext uri="{FF2B5EF4-FFF2-40B4-BE49-F238E27FC236}">
                  <a16:creationId xmlns:a16="http://schemas.microsoft.com/office/drawing/2014/main" id="{DDE7E209-CFB0-26A0-CC50-0A4BD44CACA3}"/>
                </a:ext>
              </a:extLst>
            </p:cNvPr>
            <p:cNvSpPr/>
            <p:nvPr/>
          </p:nvSpPr>
          <p:spPr>
            <a:xfrm>
              <a:off x="3708559" y="4867641"/>
              <a:ext cx="2831" cy="177"/>
            </a:xfrm>
            <a:custGeom>
              <a:avLst/>
              <a:gdLst>
                <a:gd name="connsiteX0" fmla="*/ 483 w 2831"/>
                <a:gd name="connsiteY0" fmla="*/ -1100 h 177"/>
                <a:gd name="connsiteX1" fmla="*/ 1664 w 2831"/>
                <a:gd name="connsiteY1" fmla="*/ -1100 h 177"/>
                <a:gd name="connsiteX2" fmla="*/ -1167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483" y="-1100"/>
                  </a:moveTo>
                  <a:cubicBezTo>
                    <a:pt x="956" y="-864"/>
                    <a:pt x="1192" y="-864"/>
                    <a:pt x="1664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3" name="Полилиния: фигура 3112">
              <a:extLst>
                <a:ext uri="{FF2B5EF4-FFF2-40B4-BE49-F238E27FC236}">
                  <a16:creationId xmlns:a16="http://schemas.microsoft.com/office/drawing/2014/main" id="{32C67C08-21C6-12A3-BD43-08A27866E8DC}"/>
                </a:ext>
              </a:extLst>
            </p:cNvPr>
            <p:cNvSpPr/>
            <p:nvPr/>
          </p:nvSpPr>
          <p:spPr>
            <a:xfrm>
              <a:off x="3716345" y="4827042"/>
              <a:ext cx="2125" cy="2371"/>
            </a:xfrm>
            <a:custGeom>
              <a:avLst/>
              <a:gdLst>
                <a:gd name="connsiteX0" fmla="*/ 959 w 2125"/>
                <a:gd name="connsiteY0" fmla="*/ 1035 h 2371"/>
                <a:gd name="connsiteX1" fmla="*/ 959 w 2125"/>
                <a:gd name="connsiteY1" fmla="*/ -615 h 2371"/>
                <a:gd name="connsiteX2" fmla="*/ -1167 w 2125"/>
                <a:gd name="connsiteY2" fmla="*/ 1271 h 2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371">
                  <a:moveTo>
                    <a:pt x="959" y="1035"/>
                  </a:moveTo>
                  <a:cubicBezTo>
                    <a:pt x="959" y="1035"/>
                    <a:pt x="959" y="1035"/>
                    <a:pt x="959" y="-615"/>
                  </a:cubicBezTo>
                  <a:cubicBezTo>
                    <a:pt x="959" y="-2269"/>
                    <a:pt x="-931" y="799"/>
                    <a:pt x="-1167" y="12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4" name="Полилиния: фигура 3113">
              <a:extLst>
                <a:ext uri="{FF2B5EF4-FFF2-40B4-BE49-F238E27FC236}">
                  <a16:creationId xmlns:a16="http://schemas.microsoft.com/office/drawing/2014/main" id="{4A51C808-662C-D9F7-E9E7-C4D3DC9B0CEC}"/>
                </a:ext>
              </a:extLst>
            </p:cNvPr>
            <p:cNvSpPr/>
            <p:nvPr/>
          </p:nvSpPr>
          <p:spPr>
            <a:xfrm>
              <a:off x="3709634" y="4819738"/>
              <a:ext cx="1783" cy="23597"/>
            </a:xfrm>
            <a:custGeom>
              <a:avLst/>
              <a:gdLst>
                <a:gd name="connsiteX0" fmla="*/ -119 w 1783"/>
                <a:gd name="connsiteY0" fmla="*/ -1100 h 23597"/>
                <a:gd name="connsiteX1" fmla="*/ -119 w 1783"/>
                <a:gd name="connsiteY1" fmla="*/ -1100 h 23597"/>
                <a:gd name="connsiteX2" fmla="*/ -119 w 178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3" h="23597">
                  <a:moveTo>
                    <a:pt x="-119" y="-1100"/>
                  </a:moveTo>
                  <a:cubicBezTo>
                    <a:pt x="1535" y="-1100"/>
                    <a:pt x="-119" y="-1100"/>
                    <a:pt x="-119" y="-1100"/>
                  </a:cubicBezTo>
                  <a:cubicBezTo>
                    <a:pt x="-119" y="-1100"/>
                    <a:pt x="-2478" y="-1100"/>
                    <a:pt x="-11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5" name="Полилиния: фигура 3114">
              <a:extLst>
                <a:ext uri="{FF2B5EF4-FFF2-40B4-BE49-F238E27FC236}">
                  <a16:creationId xmlns:a16="http://schemas.microsoft.com/office/drawing/2014/main" id="{5C6FF130-0FC5-E0DF-C801-C2A9F0C5B47E}"/>
                </a:ext>
              </a:extLst>
            </p:cNvPr>
            <p:cNvSpPr/>
            <p:nvPr/>
          </p:nvSpPr>
          <p:spPr>
            <a:xfrm>
              <a:off x="3711364" y="4806078"/>
              <a:ext cx="1972" cy="1861"/>
            </a:xfrm>
            <a:custGeom>
              <a:avLst/>
              <a:gdLst>
                <a:gd name="connsiteX0" fmla="*/ -432 w 1972"/>
                <a:gd name="connsiteY0" fmla="*/ 762 h 1861"/>
                <a:gd name="connsiteX1" fmla="*/ -432 w 1972"/>
                <a:gd name="connsiteY1" fmla="*/ -653 h 1861"/>
                <a:gd name="connsiteX2" fmla="*/ -432 w 1972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2" h="1861">
                  <a:moveTo>
                    <a:pt x="-432" y="762"/>
                  </a:moveTo>
                  <a:cubicBezTo>
                    <a:pt x="1218" y="762"/>
                    <a:pt x="1218" y="762"/>
                    <a:pt x="-432" y="-653"/>
                  </a:cubicBezTo>
                  <a:cubicBezTo>
                    <a:pt x="-2086" y="-2070"/>
                    <a:pt x="-432" y="289"/>
                    <a:pt x="-432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6" name="Полилиния: фигура 3115">
              <a:extLst>
                <a:ext uri="{FF2B5EF4-FFF2-40B4-BE49-F238E27FC236}">
                  <a16:creationId xmlns:a16="http://schemas.microsoft.com/office/drawing/2014/main" id="{7DC83651-66C8-FB6F-8E87-65E648B72FF5}"/>
                </a:ext>
              </a:extLst>
            </p:cNvPr>
            <p:cNvSpPr/>
            <p:nvPr/>
          </p:nvSpPr>
          <p:spPr>
            <a:xfrm>
              <a:off x="3708647" y="4801648"/>
              <a:ext cx="3924" cy="1314"/>
            </a:xfrm>
            <a:custGeom>
              <a:avLst/>
              <a:gdLst>
                <a:gd name="connsiteX0" fmla="*/ 2757 w 3924"/>
                <a:gd name="connsiteY0" fmla="*/ -472 h 1314"/>
                <a:gd name="connsiteX1" fmla="*/ -74 w 3924"/>
                <a:gd name="connsiteY1" fmla="*/ -472 h 1314"/>
                <a:gd name="connsiteX2" fmla="*/ 2757 w 3924"/>
                <a:gd name="connsiteY2" fmla="*/ -472 h 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24" h="1314">
                  <a:moveTo>
                    <a:pt x="2757" y="-472"/>
                  </a:moveTo>
                  <a:cubicBezTo>
                    <a:pt x="2757" y="-472"/>
                    <a:pt x="2757" y="-1886"/>
                    <a:pt x="-74" y="-472"/>
                  </a:cubicBezTo>
                  <a:cubicBezTo>
                    <a:pt x="-2909" y="946"/>
                    <a:pt x="395" y="-235"/>
                    <a:pt x="275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7" name="Полилиния: фигура 3116">
              <a:extLst>
                <a:ext uri="{FF2B5EF4-FFF2-40B4-BE49-F238E27FC236}">
                  <a16:creationId xmlns:a16="http://schemas.microsoft.com/office/drawing/2014/main" id="{89BC3BC3-6B91-F7DF-59C9-D1014A80D8CF}"/>
                </a:ext>
              </a:extLst>
            </p:cNvPr>
            <p:cNvSpPr/>
            <p:nvPr/>
          </p:nvSpPr>
          <p:spPr>
            <a:xfrm>
              <a:off x="3707589" y="4789137"/>
              <a:ext cx="733" cy="1812"/>
            </a:xfrm>
            <a:custGeom>
              <a:avLst/>
              <a:gdLst>
                <a:gd name="connsiteX0" fmla="*/ -434 w 733"/>
                <a:gd name="connsiteY0" fmla="*/ 713 h 1812"/>
                <a:gd name="connsiteX1" fmla="*/ -434 w 733"/>
                <a:gd name="connsiteY1" fmla="*/ -704 h 1812"/>
                <a:gd name="connsiteX2" fmla="*/ -434 w 733"/>
                <a:gd name="connsiteY2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812">
                  <a:moveTo>
                    <a:pt x="-434" y="713"/>
                  </a:moveTo>
                  <a:cubicBezTo>
                    <a:pt x="-434" y="713"/>
                    <a:pt x="-434" y="713"/>
                    <a:pt x="-434" y="-704"/>
                  </a:cubicBezTo>
                  <a:cubicBezTo>
                    <a:pt x="-434" y="-2119"/>
                    <a:pt x="-2084" y="713"/>
                    <a:pt x="-434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8" name="Полилиния: фигура 3117">
              <a:extLst>
                <a:ext uri="{FF2B5EF4-FFF2-40B4-BE49-F238E27FC236}">
                  <a16:creationId xmlns:a16="http://schemas.microsoft.com/office/drawing/2014/main" id="{43F053BB-DCFD-F7CB-E7EB-900B901D9602}"/>
                </a:ext>
              </a:extLst>
            </p:cNvPr>
            <p:cNvSpPr/>
            <p:nvPr/>
          </p:nvSpPr>
          <p:spPr>
            <a:xfrm>
              <a:off x="3710446" y="4778915"/>
              <a:ext cx="2831" cy="209"/>
            </a:xfrm>
            <a:custGeom>
              <a:avLst/>
              <a:gdLst>
                <a:gd name="connsiteX0" fmla="*/ 1664 w 2831"/>
                <a:gd name="connsiteY0" fmla="*/ -1100 h 209"/>
                <a:gd name="connsiteX1" fmla="*/ -1167 w 2831"/>
                <a:gd name="connsiteY1" fmla="*/ -1100 h 209"/>
                <a:gd name="connsiteX2" fmla="*/ -1167 w 2831"/>
                <a:gd name="connsiteY2" fmla="*/ -1100 h 209"/>
                <a:gd name="connsiteX3" fmla="*/ 1664 w 2831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209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192" y="-628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19" name="Полилиния: фигура 3118">
              <a:extLst>
                <a:ext uri="{FF2B5EF4-FFF2-40B4-BE49-F238E27FC236}">
                  <a16:creationId xmlns:a16="http://schemas.microsoft.com/office/drawing/2014/main" id="{E648EA36-2AEF-3610-7674-5AA7A1D95F08}"/>
                </a:ext>
              </a:extLst>
            </p:cNvPr>
            <p:cNvSpPr/>
            <p:nvPr/>
          </p:nvSpPr>
          <p:spPr>
            <a:xfrm>
              <a:off x="3845569" y="4720372"/>
              <a:ext cx="2687" cy="2145"/>
            </a:xfrm>
            <a:custGeom>
              <a:avLst/>
              <a:gdLst>
                <a:gd name="connsiteX0" fmla="*/ 1520 w 2687"/>
                <a:gd name="connsiteY0" fmla="*/ 1046 h 2145"/>
                <a:gd name="connsiteX1" fmla="*/ 103 w 2687"/>
                <a:gd name="connsiteY1" fmla="*/ -1077 h 2145"/>
                <a:gd name="connsiteX2" fmla="*/ 1520 w 2687"/>
                <a:gd name="connsiteY2" fmla="*/ 1046 h 2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87" h="2145">
                  <a:moveTo>
                    <a:pt x="1520" y="1046"/>
                  </a:moveTo>
                  <a:cubicBezTo>
                    <a:pt x="1520" y="1046"/>
                    <a:pt x="-1078" y="-369"/>
                    <a:pt x="103" y="-1077"/>
                  </a:cubicBezTo>
                  <a:cubicBezTo>
                    <a:pt x="-2965" y="-1313"/>
                    <a:pt x="339" y="337"/>
                    <a:pt x="1520" y="10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0" name="Полилиния: фигура 3119">
              <a:extLst>
                <a:ext uri="{FF2B5EF4-FFF2-40B4-BE49-F238E27FC236}">
                  <a16:creationId xmlns:a16="http://schemas.microsoft.com/office/drawing/2014/main" id="{FA2D2543-CDBB-189E-C124-8D77C14CDE4E}"/>
                </a:ext>
              </a:extLst>
            </p:cNvPr>
            <p:cNvSpPr/>
            <p:nvPr/>
          </p:nvSpPr>
          <p:spPr>
            <a:xfrm>
              <a:off x="3845239" y="4720158"/>
              <a:ext cx="418" cy="23597"/>
            </a:xfrm>
            <a:custGeom>
              <a:avLst/>
              <a:gdLst>
                <a:gd name="connsiteX0" fmla="*/ -749 w 418"/>
                <a:gd name="connsiteY0" fmla="*/ -1100 h 23597"/>
                <a:gd name="connsiteX1" fmla="*/ -749 w 418"/>
                <a:gd name="connsiteY1" fmla="*/ -1100 h 23597"/>
                <a:gd name="connsiteX2" fmla="*/ -749 w 41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3597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-1100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1" name="Полилиния: фигура 3120">
              <a:extLst>
                <a:ext uri="{FF2B5EF4-FFF2-40B4-BE49-F238E27FC236}">
                  <a16:creationId xmlns:a16="http://schemas.microsoft.com/office/drawing/2014/main" id="{C0FA5E95-3258-42D3-B570-2924AC358952}"/>
                </a:ext>
              </a:extLst>
            </p:cNvPr>
            <p:cNvSpPr/>
            <p:nvPr/>
          </p:nvSpPr>
          <p:spPr>
            <a:xfrm>
              <a:off x="3702187" y="4756604"/>
              <a:ext cx="2122" cy="2490"/>
            </a:xfrm>
            <a:custGeom>
              <a:avLst/>
              <a:gdLst>
                <a:gd name="connsiteX0" fmla="*/ 956 w 2122"/>
                <a:gd name="connsiteY0" fmla="*/ 918 h 2490"/>
                <a:gd name="connsiteX1" fmla="*/ -1167 w 2122"/>
                <a:gd name="connsiteY1" fmla="*/ 918 h 2490"/>
                <a:gd name="connsiteX2" fmla="*/ -1167 w 2122"/>
                <a:gd name="connsiteY2" fmla="*/ -969 h 2490"/>
                <a:gd name="connsiteX3" fmla="*/ -1167 w 2122"/>
                <a:gd name="connsiteY3" fmla="*/ 1390 h 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490">
                  <a:moveTo>
                    <a:pt x="956" y="918"/>
                  </a:moveTo>
                  <a:cubicBezTo>
                    <a:pt x="250" y="682"/>
                    <a:pt x="-459" y="682"/>
                    <a:pt x="-1167" y="918"/>
                  </a:cubicBezTo>
                  <a:cubicBezTo>
                    <a:pt x="-1167" y="918"/>
                    <a:pt x="-1167" y="-263"/>
                    <a:pt x="-1167" y="-969"/>
                  </a:cubicBezTo>
                  <a:cubicBezTo>
                    <a:pt x="-1167" y="-1678"/>
                    <a:pt x="-1167" y="682"/>
                    <a:pt x="-1167" y="1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2" name="Полилиния: фигура 3121">
              <a:extLst>
                <a:ext uri="{FF2B5EF4-FFF2-40B4-BE49-F238E27FC236}">
                  <a16:creationId xmlns:a16="http://schemas.microsoft.com/office/drawing/2014/main" id="{B9835123-D1AB-176A-89E9-709F029FEF6C}"/>
                </a:ext>
              </a:extLst>
            </p:cNvPr>
            <p:cNvSpPr/>
            <p:nvPr/>
          </p:nvSpPr>
          <p:spPr>
            <a:xfrm>
              <a:off x="3706436" y="4753962"/>
              <a:ext cx="3773" cy="384"/>
            </a:xfrm>
            <a:custGeom>
              <a:avLst/>
              <a:gdLst>
                <a:gd name="connsiteX0" fmla="*/ 2606 w 3773"/>
                <a:gd name="connsiteY0" fmla="*/ -925 h 384"/>
                <a:gd name="connsiteX1" fmla="*/ -1167 w 3773"/>
                <a:gd name="connsiteY1" fmla="*/ -925 h 384"/>
                <a:gd name="connsiteX2" fmla="*/ 2606 w 3773"/>
                <a:gd name="connsiteY2" fmla="*/ -925 h 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3" h="384">
                  <a:moveTo>
                    <a:pt x="2606" y="-925"/>
                  </a:moveTo>
                  <a:cubicBezTo>
                    <a:pt x="1428" y="-1158"/>
                    <a:pt x="11" y="-1158"/>
                    <a:pt x="-1167" y="-925"/>
                  </a:cubicBezTo>
                  <a:cubicBezTo>
                    <a:pt x="-1167" y="-925"/>
                    <a:pt x="720" y="-453"/>
                    <a:pt x="2606" y="-9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3" name="Полилиния: фигура 3122">
              <a:extLst>
                <a:ext uri="{FF2B5EF4-FFF2-40B4-BE49-F238E27FC236}">
                  <a16:creationId xmlns:a16="http://schemas.microsoft.com/office/drawing/2014/main" id="{2731944F-E6D6-E40B-2830-9D8B5AC23066}"/>
                </a:ext>
              </a:extLst>
            </p:cNvPr>
            <p:cNvSpPr/>
            <p:nvPr/>
          </p:nvSpPr>
          <p:spPr>
            <a:xfrm>
              <a:off x="3701951" y="4756053"/>
              <a:ext cx="2359" cy="209"/>
            </a:xfrm>
            <a:custGeom>
              <a:avLst/>
              <a:gdLst>
                <a:gd name="connsiteX0" fmla="*/ -695 w 2359"/>
                <a:gd name="connsiteY0" fmla="*/ -890 h 209"/>
                <a:gd name="connsiteX1" fmla="*/ 1192 w 2359"/>
                <a:gd name="connsiteY1" fmla="*/ -890 h 209"/>
                <a:gd name="connsiteX2" fmla="*/ -1167 w 2359"/>
                <a:gd name="connsiteY2" fmla="*/ -890 h 209"/>
                <a:gd name="connsiteX3" fmla="*/ -695 w 2359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09">
                  <a:moveTo>
                    <a:pt x="-695" y="-890"/>
                  </a:moveTo>
                  <a:cubicBezTo>
                    <a:pt x="-695" y="-890"/>
                    <a:pt x="-695" y="-890"/>
                    <a:pt x="1192" y="-890"/>
                  </a:cubicBezTo>
                  <a:lnTo>
                    <a:pt x="-1167" y="-890"/>
                  </a:lnTo>
                  <a:cubicBezTo>
                    <a:pt x="-1167" y="-890"/>
                    <a:pt x="486" y="-1363"/>
                    <a:pt x="-695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4" name="Полилиния: фигура 3123">
              <a:extLst>
                <a:ext uri="{FF2B5EF4-FFF2-40B4-BE49-F238E27FC236}">
                  <a16:creationId xmlns:a16="http://schemas.microsoft.com/office/drawing/2014/main" id="{F22CC52B-AAC1-B57B-A085-1C98ADC9AF78}"/>
                </a:ext>
              </a:extLst>
            </p:cNvPr>
            <p:cNvSpPr/>
            <p:nvPr/>
          </p:nvSpPr>
          <p:spPr>
            <a:xfrm>
              <a:off x="3690023" y="4728889"/>
              <a:ext cx="2725" cy="23597"/>
            </a:xfrm>
            <a:custGeom>
              <a:avLst/>
              <a:gdLst>
                <a:gd name="connsiteX0" fmla="*/ 1558 w 2725"/>
                <a:gd name="connsiteY0" fmla="*/ -1100 h 23597"/>
                <a:gd name="connsiteX1" fmla="*/ -329 w 2725"/>
                <a:gd name="connsiteY1" fmla="*/ -1100 h 23597"/>
                <a:gd name="connsiteX2" fmla="*/ -329 w 272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23597">
                  <a:moveTo>
                    <a:pt x="1558" y="-1100"/>
                  </a:moveTo>
                  <a:cubicBezTo>
                    <a:pt x="1558" y="-1100"/>
                    <a:pt x="1558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5" name="Полилиния: фигура 3124">
              <a:extLst>
                <a:ext uri="{FF2B5EF4-FFF2-40B4-BE49-F238E27FC236}">
                  <a16:creationId xmlns:a16="http://schemas.microsoft.com/office/drawing/2014/main" id="{74DBAD90-EF5B-1152-592D-22BE34548D33}"/>
                </a:ext>
              </a:extLst>
            </p:cNvPr>
            <p:cNvSpPr/>
            <p:nvPr/>
          </p:nvSpPr>
          <p:spPr>
            <a:xfrm>
              <a:off x="3685105" y="4727708"/>
              <a:ext cx="2451" cy="104"/>
            </a:xfrm>
            <a:custGeom>
              <a:avLst/>
              <a:gdLst>
                <a:gd name="connsiteX0" fmla="*/ 1285 w 2451"/>
                <a:gd name="connsiteY0" fmla="*/ -1100 h 104"/>
                <a:gd name="connsiteX1" fmla="*/ -1075 w 2451"/>
                <a:gd name="connsiteY1" fmla="*/ -1100 h 104"/>
                <a:gd name="connsiteX2" fmla="*/ 1285 w 2451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" h="104">
                  <a:moveTo>
                    <a:pt x="1285" y="-1100"/>
                  </a:moveTo>
                  <a:cubicBezTo>
                    <a:pt x="1285" y="-1100"/>
                    <a:pt x="-602" y="-1100"/>
                    <a:pt x="-1075" y="-1100"/>
                  </a:cubicBezTo>
                  <a:cubicBezTo>
                    <a:pt x="-1547" y="-1100"/>
                    <a:pt x="-130" y="-864"/>
                    <a:pt x="12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6" name="Полилиния: фигура 3125">
              <a:extLst>
                <a:ext uri="{FF2B5EF4-FFF2-40B4-BE49-F238E27FC236}">
                  <a16:creationId xmlns:a16="http://schemas.microsoft.com/office/drawing/2014/main" id="{DC67495A-AD92-41C0-0AB0-7D8E61CE61D7}"/>
                </a:ext>
              </a:extLst>
            </p:cNvPr>
            <p:cNvSpPr/>
            <p:nvPr/>
          </p:nvSpPr>
          <p:spPr>
            <a:xfrm>
              <a:off x="3686974" y="4721863"/>
              <a:ext cx="3178" cy="3486"/>
            </a:xfrm>
            <a:custGeom>
              <a:avLst/>
              <a:gdLst>
                <a:gd name="connsiteX0" fmla="*/ 2012 w 3178"/>
                <a:gd name="connsiteY0" fmla="*/ 2386 h 3486"/>
                <a:gd name="connsiteX1" fmla="*/ 2012 w 3178"/>
                <a:gd name="connsiteY1" fmla="*/ -682 h 3486"/>
                <a:gd name="connsiteX2" fmla="*/ -820 w 3178"/>
                <a:gd name="connsiteY2" fmla="*/ -682 h 3486"/>
                <a:gd name="connsiteX3" fmla="*/ 2012 w 3178"/>
                <a:gd name="connsiteY3" fmla="*/ 2386 h 3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8" h="3486">
                  <a:moveTo>
                    <a:pt x="2012" y="2386"/>
                  </a:moveTo>
                  <a:cubicBezTo>
                    <a:pt x="2012" y="2386"/>
                    <a:pt x="2012" y="263"/>
                    <a:pt x="2012" y="-682"/>
                  </a:cubicBezTo>
                  <a:cubicBezTo>
                    <a:pt x="2012" y="-1623"/>
                    <a:pt x="597" y="-682"/>
                    <a:pt x="-820" y="-682"/>
                  </a:cubicBezTo>
                  <a:cubicBezTo>
                    <a:pt x="-2234" y="-682"/>
                    <a:pt x="1067" y="736"/>
                    <a:pt x="2012" y="23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7" name="Полилиния: фигура 3126">
              <a:extLst>
                <a:ext uri="{FF2B5EF4-FFF2-40B4-BE49-F238E27FC236}">
                  <a16:creationId xmlns:a16="http://schemas.microsoft.com/office/drawing/2014/main" id="{F77E48C3-96CB-3AC7-7B46-2D80D43FF0BD}"/>
                </a:ext>
              </a:extLst>
            </p:cNvPr>
            <p:cNvSpPr/>
            <p:nvPr/>
          </p:nvSpPr>
          <p:spPr>
            <a:xfrm>
              <a:off x="3686913" y="4721705"/>
              <a:ext cx="1824" cy="103"/>
            </a:xfrm>
            <a:custGeom>
              <a:avLst/>
              <a:gdLst>
                <a:gd name="connsiteX0" fmla="*/ 658 w 1824"/>
                <a:gd name="connsiteY0" fmla="*/ -996 h 103"/>
                <a:gd name="connsiteX1" fmla="*/ -523 w 1824"/>
                <a:gd name="connsiteY1" fmla="*/ -996 h 103"/>
                <a:gd name="connsiteX2" fmla="*/ 658 w 1824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" h="103">
                  <a:moveTo>
                    <a:pt x="658" y="-996"/>
                  </a:moveTo>
                  <a:cubicBezTo>
                    <a:pt x="658" y="-996"/>
                    <a:pt x="658" y="-996"/>
                    <a:pt x="-523" y="-996"/>
                  </a:cubicBezTo>
                  <a:cubicBezTo>
                    <a:pt x="-1704" y="-996"/>
                    <a:pt x="-1232" y="-1230"/>
                    <a:pt x="658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8" name="Полилиния: фигура 3127">
              <a:extLst>
                <a:ext uri="{FF2B5EF4-FFF2-40B4-BE49-F238E27FC236}">
                  <a16:creationId xmlns:a16="http://schemas.microsoft.com/office/drawing/2014/main" id="{7BC9320F-A845-5B6D-5177-FB37E1C88554}"/>
                </a:ext>
              </a:extLst>
            </p:cNvPr>
            <p:cNvSpPr/>
            <p:nvPr/>
          </p:nvSpPr>
          <p:spPr>
            <a:xfrm>
              <a:off x="3686299" y="4718044"/>
              <a:ext cx="1258" cy="2113"/>
            </a:xfrm>
            <a:custGeom>
              <a:avLst/>
              <a:gdLst>
                <a:gd name="connsiteX0" fmla="*/ 91 w 1258"/>
                <a:gd name="connsiteY0" fmla="*/ 1014 h 2113"/>
                <a:gd name="connsiteX1" fmla="*/ 91 w 1258"/>
                <a:gd name="connsiteY1" fmla="*/ -637 h 2113"/>
                <a:gd name="connsiteX2" fmla="*/ 91 w 1258"/>
                <a:gd name="connsiteY2" fmla="*/ 1014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113">
                  <a:moveTo>
                    <a:pt x="91" y="1014"/>
                  </a:moveTo>
                  <a:cubicBezTo>
                    <a:pt x="91" y="1014"/>
                    <a:pt x="91" y="1014"/>
                    <a:pt x="91" y="-637"/>
                  </a:cubicBezTo>
                  <a:cubicBezTo>
                    <a:pt x="91" y="-2290"/>
                    <a:pt x="-2740" y="1014"/>
                    <a:pt x="91" y="10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29" name="Полилиния: фигура 3128">
              <a:extLst>
                <a:ext uri="{FF2B5EF4-FFF2-40B4-BE49-F238E27FC236}">
                  <a16:creationId xmlns:a16="http://schemas.microsoft.com/office/drawing/2014/main" id="{8102D20E-0CCB-BCCB-28E8-7771FE0E72A3}"/>
                </a:ext>
              </a:extLst>
            </p:cNvPr>
            <p:cNvSpPr/>
            <p:nvPr/>
          </p:nvSpPr>
          <p:spPr>
            <a:xfrm>
              <a:off x="3688266" y="4716736"/>
              <a:ext cx="4009" cy="1771"/>
            </a:xfrm>
            <a:custGeom>
              <a:avLst/>
              <a:gdLst>
                <a:gd name="connsiteX0" fmla="*/ 1192 w 4009"/>
                <a:gd name="connsiteY0" fmla="*/ 671 h 1771"/>
                <a:gd name="connsiteX1" fmla="*/ 2843 w 4009"/>
                <a:gd name="connsiteY1" fmla="*/ -746 h 1771"/>
                <a:gd name="connsiteX2" fmla="*/ -1167 w 4009"/>
                <a:gd name="connsiteY2" fmla="*/ -746 h 1771"/>
                <a:gd name="connsiteX3" fmla="*/ 1192 w 4009"/>
                <a:gd name="connsiteY3" fmla="*/ 671 h 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9" h="1771">
                  <a:moveTo>
                    <a:pt x="1192" y="671"/>
                  </a:moveTo>
                  <a:cubicBezTo>
                    <a:pt x="1192" y="671"/>
                    <a:pt x="1192" y="671"/>
                    <a:pt x="2843" y="-746"/>
                  </a:cubicBezTo>
                  <a:cubicBezTo>
                    <a:pt x="1664" y="-1218"/>
                    <a:pt x="11" y="-1218"/>
                    <a:pt x="-1167" y="-746"/>
                  </a:cubicBezTo>
                  <a:cubicBezTo>
                    <a:pt x="1664" y="-746"/>
                    <a:pt x="-225" y="199"/>
                    <a:pt x="1192" y="6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0" name="Полилиния: фигура 3129">
              <a:extLst>
                <a:ext uri="{FF2B5EF4-FFF2-40B4-BE49-F238E27FC236}">
                  <a16:creationId xmlns:a16="http://schemas.microsoft.com/office/drawing/2014/main" id="{CA964A1C-E800-025B-4939-632E86CD92D3}"/>
                </a:ext>
              </a:extLst>
            </p:cNvPr>
            <p:cNvSpPr/>
            <p:nvPr/>
          </p:nvSpPr>
          <p:spPr>
            <a:xfrm>
              <a:off x="3667736" y="4720158"/>
              <a:ext cx="838" cy="23597"/>
            </a:xfrm>
            <a:custGeom>
              <a:avLst/>
              <a:gdLst>
                <a:gd name="connsiteX0" fmla="*/ -1167 w 838"/>
                <a:gd name="connsiteY0" fmla="*/ -1100 h 23597"/>
                <a:gd name="connsiteX1" fmla="*/ -1167 w 838"/>
                <a:gd name="connsiteY1" fmla="*/ -1100 h 23597"/>
                <a:gd name="connsiteX2" fmla="*/ -1167 w 838"/>
                <a:gd name="connsiteY2" fmla="*/ -1100 h 23597"/>
                <a:gd name="connsiteX3" fmla="*/ -1167 w 83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8" h="23597">
                  <a:moveTo>
                    <a:pt x="-1167" y="-1100"/>
                  </a:moveTo>
                  <a:cubicBezTo>
                    <a:pt x="720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1" name="Полилиния: фигура 3130">
              <a:extLst>
                <a:ext uri="{FF2B5EF4-FFF2-40B4-BE49-F238E27FC236}">
                  <a16:creationId xmlns:a16="http://schemas.microsoft.com/office/drawing/2014/main" id="{1E6E1B48-AD5D-0108-F6A8-F50911B6AF3F}"/>
                </a:ext>
              </a:extLst>
            </p:cNvPr>
            <p:cNvSpPr/>
            <p:nvPr/>
          </p:nvSpPr>
          <p:spPr>
            <a:xfrm>
              <a:off x="3679444" y="4710483"/>
              <a:ext cx="5517" cy="2125"/>
            </a:xfrm>
            <a:custGeom>
              <a:avLst/>
              <a:gdLst>
                <a:gd name="connsiteX0" fmla="*/ 2697 w 5517"/>
                <a:gd name="connsiteY0" fmla="*/ 1026 h 2125"/>
                <a:gd name="connsiteX1" fmla="*/ 4350 w 5517"/>
                <a:gd name="connsiteY1" fmla="*/ 1026 h 2125"/>
                <a:gd name="connsiteX2" fmla="*/ 1519 w 5517"/>
                <a:gd name="connsiteY2" fmla="*/ -1100 h 2125"/>
                <a:gd name="connsiteX3" fmla="*/ 338 w 5517"/>
                <a:gd name="connsiteY3" fmla="*/ -1100 h 2125"/>
                <a:gd name="connsiteX4" fmla="*/ 2697 w 5517"/>
                <a:gd name="connsiteY4" fmla="*/ 317 h 2125"/>
                <a:gd name="connsiteX5" fmla="*/ -604 w 5517"/>
                <a:gd name="connsiteY5" fmla="*/ 317 h 2125"/>
                <a:gd name="connsiteX6" fmla="*/ -604 w 5517"/>
                <a:gd name="connsiteY6" fmla="*/ 317 h 2125"/>
                <a:gd name="connsiteX7" fmla="*/ 2697 w 5517"/>
                <a:gd name="connsiteY7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7" h="2125">
                  <a:moveTo>
                    <a:pt x="2697" y="1026"/>
                  </a:moveTo>
                  <a:lnTo>
                    <a:pt x="4350" y="1026"/>
                  </a:lnTo>
                  <a:cubicBezTo>
                    <a:pt x="2464" y="1026"/>
                    <a:pt x="4350" y="-628"/>
                    <a:pt x="1519" y="-1100"/>
                  </a:cubicBezTo>
                  <a:lnTo>
                    <a:pt x="338" y="-1100"/>
                  </a:lnTo>
                  <a:cubicBezTo>
                    <a:pt x="1519" y="-1100"/>
                    <a:pt x="338" y="-1100"/>
                    <a:pt x="2697" y="317"/>
                  </a:cubicBezTo>
                  <a:cubicBezTo>
                    <a:pt x="574" y="317"/>
                    <a:pt x="1283" y="317"/>
                    <a:pt x="-604" y="317"/>
                  </a:cubicBezTo>
                  <a:cubicBezTo>
                    <a:pt x="-2494" y="317"/>
                    <a:pt x="1991" y="317"/>
                    <a:pt x="-604" y="317"/>
                  </a:cubicBezTo>
                  <a:cubicBezTo>
                    <a:pt x="-3202" y="317"/>
                    <a:pt x="4114" y="317"/>
                    <a:pt x="269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2" name="Полилиния: фигура 3131">
              <a:extLst>
                <a:ext uri="{FF2B5EF4-FFF2-40B4-BE49-F238E27FC236}">
                  <a16:creationId xmlns:a16="http://schemas.microsoft.com/office/drawing/2014/main" id="{B56CF6DD-EDD4-C3F0-4A38-6527B1B82291}"/>
                </a:ext>
              </a:extLst>
            </p:cNvPr>
            <p:cNvSpPr/>
            <p:nvPr/>
          </p:nvSpPr>
          <p:spPr>
            <a:xfrm>
              <a:off x="3664472" y="4715073"/>
              <a:ext cx="2555" cy="2490"/>
            </a:xfrm>
            <a:custGeom>
              <a:avLst/>
              <a:gdLst>
                <a:gd name="connsiteX0" fmla="*/ 1388 w 2555"/>
                <a:gd name="connsiteY0" fmla="*/ 1390 h 2490"/>
                <a:gd name="connsiteX1" fmla="*/ -499 w 2555"/>
                <a:gd name="connsiteY1" fmla="*/ -969 h 2490"/>
                <a:gd name="connsiteX2" fmla="*/ 1388 w 2555"/>
                <a:gd name="connsiteY2" fmla="*/ 1390 h 2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5" h="2490">
                  <a:moveTo>
                    <a:pt x="1388" y="1390"/>
                  </a:moveTo>
                  <a:cubicBezTo>
                    <a:pt x="1388" y="1390"/>
                    <a:pt x="1388" y="-263"/>
                    <a:pt x="-499" y="-969"/>
                  </a:cubicBezTo>
                  <a:cubicBezTo>
                    <a:pt x="-2388" y="-1678"/>
                    <a:pt x="207" y="682"/>
                    <a:pt x="1388" y="1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3" name="Полилиния: фигура 3132">
              <a:extLst>
                <a:ext uri="{FF2B5EF4-FFF2-40B4-BE49-F238E27FC236}">
                  <a16:creationId xmlns:a16="http://schemas.microsoft.com/office/drawing/2014/main" id="{8FFA30D5-8AF6-E195-9EBB-BB64A3D9B2E0}"/>
                </a:ext>
              </a:extLst>
            </p:cNvPr>
            <p:cNvSpPr/>
            <p:nvPr/>
          </p:nvSpPr>
          <p:spPr>
            <a:xfrm>
              <a:off x="3680995" y="4709331"/>
              <a:ext cx="3494" cy="209"/>
            </a:xfrm>
            <a:custGeom>
              <a:avLst/>
              <a:gdLst>
                <a:gd name="connsiteX0" fmla="*/ -268 w 3494"/>
                <a:gd name="connsiteY0" fmla="*/ -890 h 209"/>
                <a:gd name="connsiteX1" fmla="*/ 2327 w 3494"/>
                <a:gd name="connsiteY1" fmla="*/ -890 h 209"/>
                <a:gd name="connsiteX2" fmla="*/ -977 w 3494"/>
                <a:gd name="connsiteY2" fmla="*/ -890 h 209"/>
                <a:gd name="connsiteX3" fmla="*/ -268 w 3494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4" h="209">
                  <a:moveTo>
                    <a:pt x="-268" y="-890"/>
                  </a:moveTo>
                  <a:cubicBezTo>
                    <a:pt x="-268" y="-890"/>
                    <a:pt x="2327" y="-890"/>
                    <a:pt x="2327" y="-890"/>
                  </a:cubicBezTo>
                  <a:cubicBezTo>
                    <a:pt x="2327" y="-890"/>
                    <a:pt x="-505" y="-890"/>
                    <a:pt x="-977" y="-890"/>
                  </a:cubicBezTo>
                  <a:cubicBezTo>
                    <a:pt x="-1449" y="-890"/>
                    <a:pt x="-977" y="-1363"/>
                    <a:pt x="-268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4" name="Полилиния: фигура 3133">
              <a:extLst>
                <a:ext uri="{FF2B5EF4-FFF2-40B4-BE49-F238E27FC236}">
                  <a16:creationId xmlns:a16="http://schemas.microsoft.com/office/drawing/2014/main" id="{8C6184F6-97DB-A7E0-203E-2B8BD67350F6}"/>
                </a:ext>
              </a:extLst>
            </p:cNvPr>
            <p:cNvSpPr/>
            <p:nvPr/>
          </p:nvSpPr>
          <p:spPr>
            <a:xfrm>
              <a:off x="3677137" y="4706969"/>
              <a:ext cx="1925" cy="1863"/>
            </a:xfrm>
            <a:custGeom>
              <a:avLst/>
              <a:gdLst>
                <a:gd name="connsiteX0" fmla="*/ 758 w 1925"/>
                <a:gd name="connsiteY0" fmla="*/ 763 h 1863"/>
                <a:gd name="connsiteX1" fmla="*/ -659 w 1925"/>
                <a:gd name="connsiteY1" fmla="*/ -654 h 1863"/>
                <a:gd name="connsiteX2" fmla="*/ 758 w 1925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5" h="1863">
                  <a:moveTo>
                    <a:pt x="758" y="763"/>
                  </a:moveTo>
                  <a:cubicBezTo>
                    <a:pt x="758" y="763"/>
                    <a:pt x="758" y="763"/>
                    <a:pt x="-659" y="-654"/>
                  </a:cubicBezTo>
                  <a:cubicBezTo>
                    <a:pt x="-2073" y="-2068"/>
                    <a:pt x="-186" y="291"/>
                    <a:pt x="758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5" name="Полилиния: фигура 3134">
              <a:extLst>
                <a:ext uri="{FF2B5EF4-FFF2-40B4-BE49-F238E27FC236}">
                  <a16:creationId xmlns:a16="http://schemas.microsoft.com/office/drawing/2014/main" id="{9A6A8CC2-CAC3-AA87-F4C3-B1B16CD2CA39}"/>
                </a:ext>
              </a:extLst>
            </p:cNvPr>
            <p:cNvSpPr/>
            <p:nvPr/>
          </p:nvSpPr>
          <p:spPr>
            <a:xfrm>
              <a:off x="3676866" y="4703405"/>
              <a:ext cx="3411" cy="2359"/>
            </a:xfrm>
            <a:custGeom>
              <a:avLst/>
              <a:gdLst>
                <a:gd name="connsiteX0" fmla="*/ 1029 w 3411"/>
                <a:gd name="connsiteY0" fmla="*/ -1100 h 2359"/>
                <a:gd name="connsiteX1" fmla="*/ -1094 w 3411"/>
                <a:gd name="connsiteY1" fmla="*/ -1100 h 2359"/>
                <a:gd name="connsiteX2" fmla="*/ 321 w 3411"/>
                <a:gd name="connsiteY2" fmla="*/ 1259 h 2359"/>
                <a:gd name="connsiteX3" fmla="*/ 1029 w 3411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1" h="2359">
                  <a:moveTo>
                    <a:pt x="1029" y="-1100"/>
                  </a:moveTo>
                  <a:cubicBezTo>
                    <a:pt x="1029" y="-1100"/>
                    <a:pt x="-388" y="-1100"/>
                    <a:pt x="-1094" y="-1100"/>
                  </a:cubicBezTo>
                  <a:cubicBezTo>
                    <a:pt x="-1802" y="-1100"/>
                    <a:pt x="2916" y="314"/>
                    <a:pt x="321" y="1259"/>
                  </a:cubicBezTo>
                  <a:cubicBezTo>
                    <a:pt x="5042" y="1259"/>
                    <a:pt x="-624" y="-158"/>
                    <a:pt x="10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6" name="Полилиния: фигура 3135">
              <a:extLst>
                <a:ext uri="{FF2B5EF4-FFF2-40B4-BE49-F238E27FC236}">
                  <a16:creationId xmlns:a16="http://schemas.microsoft.com/office/drawing/2014/main" id="{410395DA-6157-45AB-2F61-6187431D1932}"/>
                </a:ext>
              </a:extLst>
            </p:cNvPr>
            <p:cNvSpPr/>
            <p:nvPr/>
          </p:nvSpPr>
          <p:spPr>
            <a:xfrm>
              <a:off x="3673720" y="4703970"/>
              <a:ext cx="3392" cy="2503"/>
            </a:xfrm>
            <a:custGeom>
              <a:avLst/>
              <a:gdLst>
                <a:gd name="connsiteX0" fmla="*/ 1816 w 3392"/>
                <a:gd name="connsiteY0" fmla="*/ 1403 h 2503"/>
                <a:gd name="connsiteX1" fmla="*/ -779 w 3392"/>
                <a:gd name="connsiteY1" fmla="*/ -959 h 2503"/>
                <a:gd name="connsiteX2" fmla="*/ 1816 w 3392"/>
                <a:gd name="connsiteY2" fmla="*/ 1403 h 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2" h="2503">
                  <a:moveTo>
                    <a:pt x="1816" y="1403"/>
                  </a:moveTo>
                  <a:cubicBezTo>
                    <a:pt x="3231" y="1403"/>
                    <a:pt x="635" y="-250"/>
                    <a:pt x="-779" y="-959"/>
                  </a:cubicBezTo>
                  <a:cubicBezTo>
                    <a:pt x="-2196" y="-1665"/>
                    <a:pt x="635" y="458"/>
                    <a:pt x="1816" y="14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7" name="Полилиния: фигура 3136">
              <a:extLst>
                <a:ext uri="{FF2B5EF4-FFF2-40B4-BE49-F238E27FC236}">
                  <a16:creationId xmlns:a16="http://schemas.microsoft.com/office/drawing/2014/main" id="{35B63C63-6E16-A56B-F40F-B8CFE096B8CB}"/>
                </a:ext>
              </a:extLst>
            </p:cNvPr>
            <p:cNvSpPr/>
            <p:nvPr/>
          </p:nvSpPr>
          <p:spPr>
            <a:xfrm>
              <a:off x="3670332" y="4704609"/>
              <a:ext cx="943" cy="209"/>
            </a:xfrm>
            <a:custGeom>
              <a:avLst/>
              <a:gdLst>
                <a:gd name="connsiteX0" fmla="*/ -1167 w 943"/>
                <a:gd name="connsiteY0" fmla="*/ -890 h 209"/>
                <a:gd name="connsiteX1" fmla="*/ -1167 w 943"/>
                <a:gd name="connsiteY1" fmla="*/ -890 h 209"/>
                <a:gd name="connsiteX2" fmla="*/ -1167 w 94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09">
                  <a:moveTo>
                    <a:pt x="-1167" y="-890"/>
                  </a:moveTo>
                  <a:cubicBezTo>
                    <a:pt x="956" y="-890"/>
                    <a:pt x="-1167" y="-890"/>
                    <a:pt x="-1167" y="-890"/>
                  </a:cubicBezTo>
                  <a:cubicBezTo>
                    <a:pt x="-1167" y="-890"/>
                    <a:pt x="-222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8" name="Полилиния: фигура 3137">
              <a:extLst>
                <a:ext uri="{FF2B5EF4-FFF2-40B4-BE49-F238E27FC236}">
                  <a16:creationId xmlns:a16="http://schemas.microsoft.com/office/drawing/2014/main" id="{710C8AD0-0135-4ECE-D95C-75DDF9831E3E}"/>
                </a:ext>
              </a:extLst>
            </p:cNvPr>
            <p:cNvSpPr/>
            <p:nvPr/>
          </p:nvSpPr>
          <p:spPr>
            <a:xfrm>
              <a:off x="3672122" y="4702224"/>
              <a:ext cx="1643" cy="1886"/>
            </a:xfrm>
            <a:custGeom>
              <a:avLst/>
              <a:gdLst>
                <a:gd name="connsiteX0" fmla="*/ -363 w 1643"/>
                <a:gd name="connsiteY0" fmla="*/ 787 h 1886"/>
                <a:gd name="connsiteX1" fmla="*/ -363 w 1643"/>
                <a:gd name="connsiteY1" fmla="*/ -1100 h 1886"/>
                <a:gd name="connsiteX2" fmla="*/ -363 w 1643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3" h="1886">
                  <a:moveTo>
                    <a:pt x="-363" y="787"/>
                  </a:moveTo>
                  <a:cubicBezTo>
                    <a:pt x="-363" y="787"/>
                    <a:pt x="1524" y="-628"/>
                    <a:pt x="-363" y="-1100"/>
                  </a:cubicBezTo>
                  <a:cubicBezTo>
                    <a:pt x="346" y="-628"/>
                    <a:pt x="-2486" y="317"/>
                    <a:pt x="-363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39" name="Полилиния: фигура 3138">
              <a:extLst>
                <a:ext uri="{FF2B5EF4-FFF2-40B4-BE49-F238E27FC236}">
                  <a16:creationId xmlns:a16="http://schemas.microsoft.com/office/drawing/2014/main" id="{E06A360C-278C-FA47-26C5-FE664FAF97C1}"/>
                </a:ext>
              </a:extLst>
            </p:cNvPr>
            <p:cNvSpPr/>
            <p:nvPr/>
          </p:nvSpPr>
          <p:spPr>
            <a:xfrm>
              <a:off x="3665840" y="4697270"/>
              <a:ext cx="11682" cy="4009"/>
            </a:xfrm>
            <a:custGeom>
              <a:avLst/>
              <a:gdLst>
                <a:gd name="connsiteX0" fmla="*/ 8987 w 11682"/>
                <a:gd name="connsiteY0" fmla="*/ 2204 h 4009"/>
                <a:gd name="connsiteX1" fmla="*/ 6156 w 11682"/>
                <a:gd name="connsiteY1" fmla="*/ 2204 h 4009"/>
                <a:gd name="connsiteX2" fmla="*/ 8987 w 11682"/>
                <a:gd name="connsiteY2" fmla="*/ 2204 h 4009"/>
                <a:gd name="connsiteX3" fmla="*/ 8987 w 11682"/>
                <a:gd name="connsiteY3" fmla="*/ 1023 h 4009"/>
                <a:gd name="connsiteX4" fmla="*/ -216 w 11682"/>
                <a:gd name="connsiteY4" fmla="*/ -1100 h 4009"/>
                <a:gd name="connsiteX5" fmla="*/ 3560 w 11682"/>
                <a:gd name="connsiteY5" fmla="*/ 550 h 4009"/>
                <a:gd name="connsiteX6" fmla="*/ 729 w 11682"/>
                <a:gd name="connsiteY6" fmla="*/ 550 h 4009"/>
                <a:gd name="connsiteX7" fmla="*/ 10402 w 11682"/>
                <a:gd name="connsiteY7" fmla="*/ 2910 h 4009"/>
                <a:gd name="connsiteX8" fmla="*/ 8987 w 11682"/>
                <a:gd name="connsiteY8" fmla="*/ 2204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82" h="4009">
                  <a:moveTo>
                    <a:pt x="8987" y="2204"/>
                  </a:moveTo>
                  <a:cubicBezTo>
                    <a:pt x="7101" y="2204"/>
                    <a:pt x="5211" y="2204"/>
                    <a:pt x="6156" y="2204"/>
                  </a:cubicBezTo>
                  <a:cubicBezTo>
                    <a:pt x="7101" y="1731"/>
                    <a:pt x="8042" y="1731"/>
                    <a:pt x="8987" y="2204"/>
                  </a:cubicBezTo>
                  <a:cubicBezTo>
                    <a:pt x="10874" y="2204"/>
                    <a:pt x="8987" y="2204"/>
                    <a:pt x="8987" y="1023"/>
                  </a:cubicBezTo>
                  <a:cubicBezTo>
                    <a:pt x="5920" y="1023"/>
                    <a:pt x="2616" y="314"/>
                    <a:pt x="-216" y="-1100"/>
                  </a:cubicBezTo>
                  <a:cubicBezTo>
                    <a:pt x="-3284" y="-1100"/>
                    <a:pt x="1907" y="550"/>
                    <a:pt x="3560" y="550"/>
                  </a:cubicBezTo>
                  <a:cubicBezTo>
                    <a:pt x="1201" y="550"/>
                    <a:pt x="3560" y="550"/>
                    <a:pt x="729" y="550"/>
                  </a:cubicBezTo>
                  <a:lnTo>
                    <a:pt x="10402" y="2910"/>
                  </a:lnTo>
                  <a:cubicBezTo>
                    <a:pt x="10402" y="2910"/>
                    <a:pt x="11110" y="2440"/>
                    <a:pt x="898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0" name="Полилиния: фигура 3139">
              <a:extLst>
                <a:ext uri="{FF2B5EF4-FFF2-40B4-BE49-F238E27FC236}">
                  <a16:creationId xmlns:a16="http://schemas.microsoft.com/office/drawing/2014/main" id="{2A34810D-E878-8417-0B3D-CAA3961DBC1E}"/>
                </a:ext>
              </a:extLst>
            </p:cNvPr>
            <p:cNvSpPr/>
            <p:nvPr/>
          </p:nvSpPr>
          <p:spPr>
            <a:xfrm>
              <a:off x="3670332" y="4696561"/>
              <a:ext cx="3662" cy="23597"/>
            </a:xfrm>
            <a:custGeom>
              <a:avLst/>
              <a:gdLst>
                <a:gd name="connsiteX0" fmla="*/ 247 w 3662"/>
                <a:gd name="connsiteY0" fmla="*/ -1100 h 23597"/>
                <a:gd name="connsiteX1" fmla="*/ 2373 w 3662"/>
                <a:gd name="connsiteY1" fmla="*/ -1100 h 23597"/>
                <a:gd name="connsiteX2" fmla="*/ 720 w 3662"/>
                <a:gd name="connsiteY2" fmla="*/ -1100 h 23597"/>
                <a:gd name="connsiteX3" fmla="*/ -1167 w 3662"/>
                <a:gd name="connsiteY3" fmla="*/ -1100 h 23597"/>
                <a:gd name="connsiteX4" fmla="*/ -1167 w 3662"/>
                <a:gd name="connsiteY4" fmla="*/ -1100 h 23597"/>
                <a:gd name="connsiteX5" fmla="*/ 247 w 3662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62" h="23597">
                  <a:moveTo>
                    <a:pt x="247" y="-1100"/>
                  </a:moveTo>
                  <a:cubicBezTo>
                    <a:pt x="247" y="-1100"/>
                    <a:pt x="1664" y="-1100"/>
                    <a:pt x="2373" y="-1100"/>
                  </a:cubicBezTo>
                  <a:cubicBezTo>
                    <a:pt x="3079" y="-1100"/>
                    <a:pt x="483" y="-1100"/>
                    <a:pt x="720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931" y="-1100"/>
                    <a:pt x="1428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1" name="Полилиния: фигура 3140">
              <a:extLst>
                <a:ext uri="{FF2B5EF4-FFF2-40B4-BE49-F238E27FC236}">
                  <a16:creationId xmlns:a16="http://schemas.microsoft.com/office/drawing/2014/main" id="{0A43BD2D-5FBD-0818-FC61-DA18D3E60E20}"/>
                </a:ext>
              </a:extLst>
            </p:cNvPr>
            <p:cNvSpPr/>
            <p:nvPr/>
          </p:nvSpPr>
          <p:spPr>
            <a:xfrm>
              <a:off x="3672455" y="4696029"/>
              <a:ext cx="2831" cy="531"/>
            </a:xfrm>
            <a:custGeom>
              <a:avLst/>
              <a:gdLst>
                <a:gd name="connsiteX0" fmla="*/ 1664 w 2831"/>
                <a:gd name="connsiteY0" fmla="*/ -569 h 531"/>
                <a:gd name="connsiteX1" fmla="*/ -1167 w 2831"/>
                <a:gd name="connsiteY1" fmla="*/ -569 h 531"/>
                <a:gd name="connsiteX2" fmla="*/ 1664 w 2831"/>
                <a:gd name="connsiteY2" fmla="*/ -569 h 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531">
                  <a:moveTo>
                    <a:pt x="1664" y="-569"/>
                  </a:moveTo>
                  <a:cubicBezTo>
                    <a:pt x="722" y="-1277"/>
                    <a:pt x="-222" y="-1277"/>
                    <a:pt x="-1167" y="-569"/>
                  </a:cubicBezTo>
                  <a:cubicBezTo>
                    <a:pt x="-222" y="-569"/>
                    <a:pt x="722" y="-569"/>
                    <a:pt x="1664" y="-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2" name="Полилиния: фигура 3141">
              <a:extLst>
                <a:ext uri="{FF2B5EF4-FFF2-40B4-BE49-F238E27FC236}">
                  <a16:creationId xmlns:a16="http://schemas.microsoft.com/office/drawing/2014/main" id="{AB6FE61F-E383-99B0-DF30-72864F5729FB}"/>
                </a:ext>
              </a:extLst>
            </p:cNvPr>
            <p:cNvSpPr/>
            <p:nvPr/>
          </p:nvSpPr>
          <p:spPr>
            <a:xfrm>
              <a:off x="3669623" y="4695040"/>
              <a:ext cx="2359" cy="280"/>
            </a:xfrm>
            <a:custGeom>
              <a:avLst/>
              <a:gdLst>
                <a:gd name="connsiteX0" fmla="*/ -459 w 2359"/>
                <a:gd name="connsiteY0" fmla="*/ -996 h 280"/>
                <a:gd name="connsiteX1" fmla="*/ 1192 w 2359"/>
                <a:gd name="connsiteY1" fmla="*/ -996 h 280"/>
                <a:gd name="connsiteX2" fmla="*/ -1167 w 2359"/>
                <a:gd name="connsiteY2" fmla="*/ -996 h 280"/>
                <a:gd name="connsiteX3" fmla="*/ -459 w 2359"/>
                <a:gd name="connsiteY3" fmla="*/ -996 h 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80">
                  <a:moveTo>
                    <a:pt x="-459" y="-996"/>
                  </a:moveTo>
                  <a:cubicBezTo>
                    <a:pt x="1428" y="-996"/>
                    <a:pt x="-459" y="-996"/>
                    <a:pt x="1192" y="-996"/>
                  </a:cubicBezTo>
                  <a:cubicBezTo>
                    <a:pt x="486" y="-760"/>
                    <a:pt x="-459" y="-760"/>
                    <a:pt x="-1167" y="-996"/>
                  </a:cubicBezTo>
                  <a:cubicBezTo>
                    <a:pt x="-1167" y="-996"/>
                    <a:pt x="-222" y="-1230"/>
                    <a:pt x="-459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3" name="Полилиния: фигура 3142">
              <a:extLst>
                <a:ext uri="{FF2B5EF4-FFF2-40B4-BE49-F238E27FC236}">
                  <a16:creationId xmlns:a16="http://schemas.microsoft.com/office/drawing/2014/main" id="{287089D1-CB8C-23D9-A06A-11D382CC2472}"/>
                </a:ext>
              </a:extLst>
            </p:cNvPr>
            <p:cNvSpPr/>
            <p:nvPr/>
          </p:nvSpPr>
          <p:spPr>
            <a:xfrm>
              <a:off x="3804720" y="4996954"/>
              <a:ext cx="6722" cy="3750"/>
            </a:xfrm>
            <a:custGeom>
              <a:avLst/>
              <a:gdLst>
                <a:gd name="connsiteX0" fmla="*/ 2488 w 6722"/>
                <a:gd name="connsiteY0" fmla="*/ 1731 h 3750"/>
                <a:gd name="connsiteX1" fmla="*/ -344 w 6722"/>
                <a:gd name="connsiteY1" fmla="*/ 1731 h 3750"/>
                <a:gd name="connsiteX2" fmla="*/ 837 w 6722"/>
                <a:gd name="connsiteY2" fmla="*/ 1731 h 3750"/>
                <a:gd name="connsiteX3" fmla="*/ 2960 w 6722"/>
                <a:gd name="connsiteY3" fmla="*/ 1731 h 3750"/>
                <a:gd name="connsiteX4" fmla="*/ 5083 w 6722"/>
                <a:gd name="connsiteY4" fmla="*/ -1100 h 3750"/>
                <a:gd name="connsiteX5" fmla="*/ 5083 w 6722"/>
                <a:gd name="connsiteY5" fmla="*/ -1100 h 3750"/>
                <a:gd name="connsiteX6" fmla="*/ 3433 w 6722"/>
                <a:gd name="connsiteY6" fmla="*/ -1100 h 3750"/>
                <a:gd name="connsiteX7" fmla="*/ 5556 w 6722"/>
                <a:gd name="connsiteY7" fmla="*/ -1100 h 3750"/>
                <a:gd name="connsiteX8" fmla="*/ 837 w 6722"/>
                <a:gd name="connsiteY8" fmla="*/ -1100 h 3750"/>
                <a:gd name="connsiteX9" fmla="*/ 2724 w 6722"/>
                <a:gd name="connsiteY9" fmla="*/ 317 h 3750"/>
                <a:gd name="connsiteX10" fmla="*/ 2724 w 6722"/>
                <a:gd name="connsiteY10" fmla="*/ 317 h 3750"/>
                <a:gd name="connsiteX11" fmla="*/ -816 w 6722"/>
                <a:gd name="connsiteY11" fmla="*/ 2440 h 3750"/>
                <a:gd name="connsiteX12" fmla="*/ 2015 w 6722"/>
                <a:gd name="connsiteY12" fmla="*/ 2440 h 3750"/>
                <a:gd name="connsiteX13" fmla="*/ 2488 w 6722"/>
                <a:gd name="connsiteY13" fmla="*/ 173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22" h="3750">
                  <a:moveTo>
                    <a:pt x="2488" y="1731"/>
                  </a:moveTo>
                  <a:cubicBezTo>
                    <a:pt x="2488" y="1731"/>
                    <a:pt x="601" y="1731"/>
                    <a:pt x="-344" y="1731"/>
                  </a:cubicBezTo>
                  <a:cubicBezTo>
                    <a:pt x="-1289" y="1731"/>
                    <a:pt x="-344" y="1731"/>
                    <a:pt x="837" y="1731"/>
                  </a:cubicBezTo>
                  <a:cubicBezTo>
                    <a:pt x="2015" y="1731"/>
                    <a:pt x="7915" y="1731"/>
                    <a:pt x="2960" y="1731"/>
                  </a:cubicBezTo>
                  <a:cubicBezTo>
                    <a:pt x="2960" y="1731"/>
                    <a:pt x="2960" y="-155"/>
                    <a:pt x="5083" y="-1100"/>
                  </a:cubicBezTo>
                  <a:cubicBezTo>
                    <a:pt x="3196" y="-1100"/>
                    <a:pt x="5083" y="-1100"/>
                    <a:pt x="5083" y="-1100"/>
                  </a:cubicBezTo>
                  <a:lnTo>
                    <a:pt x="3433" y="-1100"/>
                  </a:lnTo>
                  <a:cubicBezTo>
                    <a:pt x="3433" y="-1100"/>
                    <a:pt x="5083" y="-1100"/>
                    <a:pt x="5556" y="-1100"/>
                  </a:cubicBezTo>
                  <a:cubicBezTo>
                    <a:pt x="3905" y="-864"/>
                    <a:pt x="2488" y="-864"/>
                    <a:pt x="837" y="-1100"/>
                  </a:cubicBezTo>
                  <a:cubicBezTo>
                    <a:pt x="837" y="-1100"/>
                    <a:pt x="837" y="-1100"/>
                    <a:pt x="2724" y="317"/>
                  </a:cubicBezTo>
                  <a:cubicBezTo>
                    <a:pt x="4611" y="1731"/>
                    <a:pt x="2724" y="317"/>
                    <a:pt x="2724" y="317"/>
                  </a:cubicBezTo>
                  <a:cubicBezTo>
                    <a:pt x="-1052" y="317"/>
                    <a:pt x="837" y="1968"/>
                    <a:pt x="-816" y="2440"/>
                  </a:cubicBezTo>
                  <a:cubicBezTo>
                    <a:pt x="-2467" y="2912"/>
                    <a:pt x="2252" y="2440"/>
                    <a:pt x="2015" y="2440"/>
                  </a:cubicBezTo>
                  <a:cubicBezTo>
                    <a:pt x="1779" y="2440"/>
                    <a:pt x="365" y="1259"/>
                    <a:pt x="2488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4" name="Полилиния: фигура 3143">
              <a:extLst>
                <a:ext uri="{FF2B5EF4-FFF2-40B4-BE49-F238E27FC236}">
                  <a16:creationId xmlns:a16="http://schemas.microsoft.com/office/drawing/2014/main" id="{CD6F4062-DF2F-5CBA-D90C-2CF21AEDB559}"/>
                </a:ext>
              </a:extLst>
            </p:cNvPr>
            <p:cNvSpPr/>
            <p:nvPr/>
          </p:nvSpPr>
          <p:spPr>
            <a:xfrm>
              <a:off x="3823950" y="4987621"/>
              <a:ext cx="2359" cy="2725"/>
            </a:xfrm>
            <a:custGeom>
              <a:avLst/>
              <a:gdLst>
                <a:gd name="connsiteX0" fmla="*/ 1192 w 2359"/>
                <a:gd name="connsiteY0" fmla="*/ 1625 h 2725"/>
                <a:gd name="connsiteX1" fmla="*/ 1192 w 2359"/>
                <a:gd name="connsiteY1" fmla="*/ -262 h 2725"/>
                <a:gd name="connsiteX2" fmla="*/ -1167 w 2359"/>
                <a:gd name="connsiteY2" fmla="*/ -262 h 2725"/>
                <a:gd name="connsiteX3" fmla="*/ 1192 w 2359"/>
                <a:gd name="connsiteY3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725">
                  <a:moveTo>
                    <a:pt x="1192" y="1625"/>
                  </a:moveTo>
                  <a:cubicBezTo>
                    <a:pt x="1192" y="1625"/>
                    <a:pt x="1192" y="1625"/>
                    <a:pt x="1192" y="-262"/>
                  </a:cubicBezTo>
                  <a:cubicBezTo>
                    <a:pt x="1192" y="-2148"/>
                    <a:pt x="-459" y="-262"/>
                    <a:pt x="-1167" y="-262"/>
                  </a:cubicBezTo>
                  <a:cubicBezTo>
                    <a:pt x="1192" y="447"/>
                    <a:pt x="-1167" y="1156"/>
                    <a:pt x="1192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5" name="Полилиния: фигура 3144">
              <a:extLst>
                <a:ext uri="{FF2B5EF4-FFF2-40B4-BE49-F238E27FC236}">
                  <a16:creationId xmlns:a16="http://schemas.microsoft.com/office/drawing/2014/main" id="{7F4D3FC0-824F-9C79-1B43-1223DBAC2351}"/>
                </a:ext>
              </a:extLst>
            </p:cNvPr>
            <p:cNvSpPr/>
            <p:nvPr/>
          </p:nvSpPr>
          <p:spPr>
            <a:xfrm>
              <a:off x="3664196" y="4651725"/>
              <a:ext cx="218537" cy="335790"/>
            </a:xfrm>
            <a:custGeom>
              <a:avLst/>
              <a:gdLst>
                <a:gd name="connsiteX0" fmla="*/ 160946 w 218537"/>
                <a:gd name="connsiteY0" fmla="*/ 334689 h 335790"/>
                <a:gd name="connsiteX1" fmla="*/ 158823 w 218537"/>
                <a:gd name="connsiteY1" fmla="*/ 334689 h 335790"/>
                <a:gd name="connsiteX2" fmla="*/ 158823 w 218537"/>
                <a:gd name="connsiteY2" fmla="*/ 334689 h 335790"/>
                <a:gd name="connsiteX3" fmla="*/ 155992 w 218537"/>
                <a:gd name="connsiteY3" fmla="*/ 334689 h 335790"/>
                <a:gd name="connsiteX4" fmla="*/ 155992 w 218537"/>
                <a:gd name="connsiteY4" fmla="*/ 332802 h 335790"/>
                <a:gd name="connsiteX5" fmla="*/ 158115 w 218537"/>
                <a:gd name="connsiteY5" fmla="*/ 330207 h 335790"/>
                <a:gd name="connsiteX6" fmla="*/ 161891 w 218537"/>
                <a:gd name="connsiteY6" fmla="*/ 331621 h 335790"/>
                <a:gd name="connsiteX7" fmla="*/ 161891 w 218537"/>
                <a:gd name="connsiteY7" fmla="*/ 328320 h 335790"/>
                <a:gd name="connsiteX8" fmla="*/ 161891 w 218537"/>
                <a:gd name="connsiteY8" fmla="*/ 328320 h 335790"/>
                <a:gd name="connsiteX9" fmla="*/ 166373 w 218537"/>
                <a:gd name="connsiteY9" fmla="*/ 328320 h 335790"/>
                <a:gd name="connsiteX10" fmla="*/ 166373 w 218537"/>
                <a:gd name="connsiteY10" fmla="*/ 328320 h 335790"/>
                <a:gd name="connsiteX11" fmla="*/ 162127 w 218537"/>
                <a:gd name="connsiteY11" fmla="*/ 328320 h 335790"/>
                <a:gd name="connsiteX12" fmla="*/ 162127 w 218537"/>
                <a:gd name="connsiteY12" fmla="*/ 325958 h 335790"/>
                <a:gd name="connsiteX13" fmla="*/ 165664 w 218537"/>
                <a:gd name="connsiteY13" fmla="*/ 327848 h 335790"/>
                <a:gd name="connsiteX14" fmla="*/ 163778 w 218537"/>
                <a:gd name="connsiteY14" fmla="*/ 325486 h 335790"/>
                <a:gd name="connsiteX15" fmla="*/ 165195 w 218537"/>
                <a:gd name="connsiteY15" fmla="*/ 324071 h 335790"/>
                <a:gd name="connsiteX16" fmla="*/ 163778 w 218537"/>
                <a:gd name="connsiteY16" fmla="*/ 324071 h 335790"/>
                <a:gd name="connsiteX17" fmla="*/ 163778 w 218537"/>
                <a:gd name="connsiteY17" fmla="*/ 324071 h 335790"/>
                <a:gd name="connsiteX18" fmla="*/ 165901 w 218537"/>
                <a:gd name="connsiteY18" fmla="*/ 324071 h 335790"/>
                <a:gd name="connsiteX19" fmla="*/ 164250 w 218537"/>
                <a:gd name="connsiteY19" fmla="*/ 321240 h 335790"/>
                <a:gd name="connsiteX20" fmla="*/ 164250 w 218537"/>
                <a:gd name="connsiteY20" fmla="*/ 321240 h 335790"/>
                <a:gd name="connsiteX21" fmla="*/ 167318 w 218537"/>
                <a:gd name="connsiteY21" fmla="*/ 323363 h 335790"/>
                <a:gd name="connsiteX22" fmla="*/ 168732 w 218537"/>
                <a:gd name="connsiteY22" fmla="*/ 321004 h 335790"/>
                <a:gd name="connsiteX23" fmla="*/ 167082 w 218537"/>
                <a:gd name="connsiteY23" fmla="*/ 321004 h 335790"/>
                <a:gd name="connsiteX24" fmla="*/ 167082 w 218537"/>
                <a:gd name="connsiteY24" fmla="*/ 321004 h 335790"/>
                <a:gd name="connsiteX25" fmla="*/ 170386 w 218537"/>
                <a:gd name="connsiteY25" fmla="*/ 321004 h 335790"/>
                <a:gd name="connsiteX26" fmla="*/ 168496 w 218537"/>
                <a:gd name="connsiteY26" fmla="*/ 321004 h 335790"/>
                <a:gd name="connsiteX27" fmla="*/ 168496 w 218537"/>
                <a:gd name="connsiteY27" fmla="*/ 321004 h 335790"/>
                <a:gd name="connsiteX28" fmla="*/ 166845 w 218537"/>
                <a:gd name="connsiteY28" fmla="*/ 321004 h 335790"/>
                <a:gd name="connsiteX29" fmla="*/ 164014 w 218537"/>
                <a:gd name="connsiteY29" fmla="*/ 321004 h 335790"/>
                <a:gd name="connsiteX30" fmla="*/ 167318 w 218537"/>
                <a:gd name="connsiteY30" fmla="*/ 321004 h 335790"/>
                <a:gd name="connsiteX31" fmla="*/ 165901 w 218537"/>
                <a:gd name="connsiteY31" fmla="*/ 321004 h 335790"/>
                <a:gd name="connsiteX32" fmla="*/ 168732 w 218537"/>
                <a:gd name="connsiteY32" fmla="*/ 321004 h 335790"/>
                <a:gd name="connsiteX33" fmla="*/ 171800 w 218537"/>
                <a:gd name="connsiteY33" fmla="*/ 321004 h 335790"/>
                <a:gd name="connsiteX34" fmla="*/ 171800 w 218537"/>
                <a:gd name="connsiteY34" fmla="*/ 319586 h 335790"/>
                <a:gd name="connsiteX35" fmla="*/ 174868 w 218537"/>
                <a:gd name="connsiteY35" fmla="*/ 319586 h 335790"/>
                <a:gd name="connsiteX36" fmla="*/ 176285 w 218537"/>
                <a:gd name="connsiteY36" fmla="*/ 318172 h 335790"/>
                <a:gd name="connsiteX37" fmla="*/ 173926 w 218537"/>
                <a:gd name="connsiteY37" fmla="*/ 318172 h 335790"/>
                <a:gd name="connsiteX38" fmla="*/ 173926 w 218537"/>
                <a:gd name="connsiteY38" fmla="*/ 318172 h 335790"/>
                <a:gd name="connsiteX39" fmla="*/ 169441 w 218537"/>
                <a:gd name="connsiteY39" fmla="*/ 318172 h 335790"/>
                <a:gd name="connsiteX40" fmla="*/ 169441 w 218537"/>
                <a:gd name="connsiteY40" fmla="*/ 318172 h 335790"/>
                <a:gd name="connsiteX41" fmla="*/ 172036 w 218537"/>
                <a:gd name="connsiteY41" fmla="*/ 318172 h 335790"/>
                <a:gd name="connsiteX42" fmla="*/ 174868 w 218537"/>
                <a:gd name="connsiteY42" fmla="*/ 315104 h 335790"/>
                <a:gd name="connsiteX43" fmla="*/ 172272 w 218537"/>
                <a:gd name="connsiteY43" fmla="*/ 315104 h 335790"/>
                <a:gd name="connsiteX44" fmla="*/ 176049 w 218537"/>
                <a:gd name="connsiteY44" fmla="*/ 315104 h 335790"/>
                <a:gd name="connsiteX45" fmla="*/ 176049 w 218537"/>
                <a:gd name="connsiteY45" fmla="*/ 316755 h 335790"/>
                <a:gd name="connsiteX46" fmla="*/ 177699 w 218537"/>
                <a:gd name="connsiteY46" fmla="*/ 314396 h 335790"/>
                <a:gd name="connsiteX47" fmla="*/ 180061 w 218537"/>
                <a:gd name="connsiteY47" fmla="*/ 314396 h 335790"/>
                <a:gd name="connsiteX48" fmla="*/ 180061 w 218537"/>
                <a:gd name="connsiteY48" fmla="*/ 312745 h 335790"/>
                <a:gd name="connsiteX49" fmla="*/ 176049 w 218537"/>
                <a:gd name="connsiteY49" fmla="*/ 312745 h 335790"/>
                <a:gd name="connsiteX50" fmla="*/ 176049 w 218537"/>
                <a:gd name="connsiteY50" fmla="*/ 311328 h 335790"/>
                <a:gd name="connsiteX51" fmla="*/ 172981 w 218537"/>
                <a:gd name="connsiteY51" fmla="*/ 311328 h 335790"/>
                <a:gd name="connsiteX52" fmla="*/ 176757 w 218537"/>
                <a:gd name="connsiteY52" fmla="*/ 311328 h 335790"/>
                <a:gd name="connsiteX53" fmla="*/ 176757 w 218537"/>
                <a:gd name="connsiteY53" fmla="*/ 311328 h 335790"/>
                <a:gd name="connsiteX54" fmla="*/ 179589 w 218537"/>
                <a:gd name="connsiteY54" fmla="*/ 311328 h 335790"/>
                <a:gd name="connsiteX55" fmla="*/ 180767 w 218537"/>
                <a:gd name="connsiteY55" fmla="*/ 314396 h 335790"/>
                <a:gd name="connsiteX56" fmla="*/ 182184 w 218537"/>
                <a:gd name="connsiteY56" fmla="*/ 314396 h 335790"/>
                <a:gd name="connsiteX57" fmla="*/ 182184 w 218537"/>
                <a:gd name="connsiteY57" fmla="*/ 309914 h 335790"/>
                <a:gd name="connsiteX58" fmla="*/ 186903 w 218537"/>
                <a:gd name="connsiteY58" fmla="*/ 304723 h 335790"/>
                <a:gd name="connsiteX59" fmla="*/ 186903 w 218537"/>
                <a:gd name="connsiteY59" fmla="*/ 303306 h 335790"/>
                <a:gd name="connsiteX60" fmla="*/ 185488 w 218537"/>
                <a:gd name="connsiteY60" fmla="*/ 301655 h 335790"/>
                <a:gd name="connsiteX61" fmla="*/ 187611 w 218537"/>
                <a:gd name="connsiteY61" fmla="*/ 301655 h 335790"/>
                <a:gd name="connsiteX62" fmla="*/ 187611 w 218537"/>
                <a:gd name="connsiteY62" fmla="*/ 301655 h 335790"/>
                <a:gd name="connsiteX63" fmla="*/ 187611 w 218537"/>
                <a:gd name="connsiteY63" fmla="*/ 297879 h 335790"/>
                <a:gd name="connsiteX64" fmla="*/ 185252 w 218537"/>
                <a:gd name="connsiteY64" fmla="*/ 297879 h 335790"/>
                <a:gd name="connsiteX65" fmla="*/ 188084 w 218537"/>
                <a:gd name="connsiteY65" fmla="*/ 297879 h 335790"/>
                <a:gd name="connsiteX66" fmla="*/ 188084 w 218537"/>
                <a:gd name="connsiteY66" fmla="*/ 294811 h 335790"/>
                <a:gd name="connsiteX67" fmla="*/ 189498 w 218537"/>
                <a:gd name="connsiteY67" fmla="*/ 293158 h 335790"/>
                <a:gd name="connsiteX68" fmla="*/ 191151 w 218537"/>
                <a:gd name="connsiteY68" fmla="*/ 293158 h 335790"/>
                <a:gd name="connsiteX69" fmla="*/ 189498 w 218537"/>
                <a:gd name="connsiteY69" fmla="*/ 288912 h 335790"/>
                <a:gd name="connsiteX70" fmla="*/ 191388 w 218537"/>
                <a:gd name="connsiteY70" fmla="*/ 285135 h 335790"/>
                <a:gd name="connsiteX71" fmla="*/ 191388 w 218537"/>
                <a:gd name="connsiteY71" fmla="*/ 285135 h 335790"/>
                <a:gd name="connsiteX72" fmla="*/ 191388 w 218537"/>
                <a:gd name="connsiteY72" fmla="*/ 282776 h 335790"/>
                <a:gd name="connsiteX73" fmla="*/ 191388 w 218537"/>
                <a:gd name="connsiteY73" fmla="*/ 281126 h 335790"/>
                <a:gd name="connsiteX74" fmla="*/ 193038 w 218537"/>
                <a:gd name="connsiteY74" fmla="*/ 281126 h 335790"/>
                <a:gd name="connsiteX75" fmla="*/ 191151 w 218537"/>
                <a:gd name="connsiteY75" fmla="*/ 278764 h 335790"/>
                <a:gd name="connsiteX76" fmla="*/ 192802 w 218537"/>
                <a:gd name="connsiteY76" fmla="*/ 274045 h 335790"/>
                <a:gd name="connsiteX77" fmla="*/ 185488 w 218537"/>
                <a:gd name="connsiteY77" fmla="*/ 158890 h 335790"/>
                <a:gd name="connsiteX78" fmla="*/ 188320 w 218537"/>
                <a:gd name="connsiteY78" fmla="*/ 158890 h 335790"/>
                <a:gd name="connsiteX79" fmla="*/ 188320 w 218537"/>
                <a:gd name="connsiteY79" fmla="*/ 167149 h 335790"/>
                <a:gd name="connsiteX80" fmla="*/ 190207 w 218537"/>
                <a:gd name="connsiteY80" fmla="*/ 167149 h 335790"/>
                <a:gd name="connsiteX81" fmla="*/ 190207 w 218537"/>
                <a:gd name="connsiteY81" fmla="*/ 167149 h 335790"/>
                <a:gd name="connsiteX82" fmla="*/ 190207 w 218537"/>
                <a:gd name="connsiteY82" fmla="*/ 168566 h 335790"/>
                <a:gd name="connsiteX83" fmla="*/ 193511 w 218537"/>
                <a:gd name="connsiteY83" fmla="*/ 168566 h 335790"/>
                <a:gd name="connsiteX84" fmla="*/ 193511 w 218537"/>
                <a:gd name="connsiteY84" fmla="*/ 173284 h 335790"/>
                <a:gd name="connsiteX85" fmla="*/ 193511 w 218537"/>
                <a:gd name="connsiteY85" fmla="*/ 177061 h 335790"/>
                <a:gd name="connsiteX86" fmla="*/ 193511 w 218537"/>
                <a:gd name="connsiteY86" fmla="*/ 177061 h 335790"/>
                <a:gd name="connsiteX87" fmla="*/ 196815 w 218537"/>
                <a:gd name="connsiteY87" fmla="*/ 182488 h 335790"/>
                <a:gd name="connsiteX88" fmla="*/ 195161 w 218537"/>
                <a:gd name="connsiteY88" fmla="*/ 182488 h 335790"/>
                <a:gd name="connsiteX89" fmla="*/ 196815 w 218537"/>
                <a:gd name="connsiteY89" fmla="*/ 182488 h 335790"/>
                <a:gd name="connsiteX90" fmla="*/ 196815 w 218537"/>
                <a:gd name="connsiteY90" fmla="*/ 189801 h 335790"/>
                <a:gd name="connsiteX91" fmla="*/ 196815 w 218537"/>
                <a:gd name="connsiteY91" fmla="*/ 191927 h 335790"/>
                <a:gd name="connsiteX92" fmla="*/ 196815 w 218537"/>
                <a:gd name="connsiteY92" fmla="*/ 194050 h 335790"/>
                <a:gd name="connsiteX93" fmla="*/ 196815 w 218537"/>
                <a:gd name="connsiteY93" fmla="*/ 196882 h 335790"/>
                <a:gd name="connsiteX94" fmla="*/ 199174 w 218537"/>
                <a:gd name="connsiteY94" fmla="*/ 196882 h 335790"/>
                <a:gd name="connsiteX95" fmla="*/ 197523 w 218537"/>
                <a:gd name="connsiteY95" fmla="*/ 196882 h 335790"/>
                <a:gd name="connsiteX96" fmla="*/ 199174 w 218537"/>
                <a:gd name="connsiteY96" fmla="*/ 198535 h 335790"/>
                <a:gd name="connsiteX97" fmla="*/ 197523 w 218537"/>
                <a:gd name="connsiteY97" fmla="*/ 198535 h 335790"/>
                <a:gd name="connsiteX98" fmla="*/ 199646 w 218537"/>
                <a:gd name="connsiteY98" fmla="*/ 200658 h 335790"/>
                <a:gd name="connsiteX99" fmla="*/ 197993 w 218537"/>
                <a:gd name="connsiteY99" fmla="*/ 200658 h 335790"/>
                <a:gd name="connsiteX100" fmla="*/ 200118 w 218537"/>
                <a:gd name="connsiteY100" fmla="*/ 200658 h 335790"/>
                <a:gd name="connsiteX101" fmla="*/ 197993 w 218537"/>
                <a:gd name="connsiteY101" fmla="*/ 200658 h 335790"/>
                <a:gd name="connsiteX102" fmla="*/ 200355 w 218537"/>
                <a:gd name="connsiteY102" fmla="*/ 203017 h 335790"/>
                <a:gd name="connsiteX103" fmla="*/ 198465 w 218537"/>
                <a:gd name="connsiteY103" fmla="*/ 203017 h 335790"/>
                <a:gd name="connsiteX104" fmla="*/ 200824 w 218537"/>
                <a:gd name="connsiteY104" fmla="*/ 207499 h 335790"/>
                <a:gd name="connsiteX105" fmla="*/ 200824 w 218537"/>
                <a:gd name="connsiteY105" fmla="*/ 209389 h 335790"/>
                <a:gd name="connsiteX106" fmla="*/ 200824 w 218537"/>
                <a:gd name="connsiteY106" fmla="*/ 211748 h 335790"/>
                <a:gd name="connsiteX107" fmla="*/ 200824 w 218537"/>
                <a:gd name="connsiteY107" fmla="*/ 224728 h 335790"/>
                <a:gd name="connsiteX108" fmla="*/ 202478 w 218537"/>
                <a:gd name="connsiteY108" fmla="*/ 224728 h 335790"/>
                <a:gd name="connsiteX109" fmla="*/ 200355 w 218537"/>
                <a:gd name="connsiteY109" fmla="*/ 225906 h 335790"/>
                <a:gd name="connsiteX110" fmla="*/ 202714 w 218537"/>
                <a:gd name="connsiteY110" fmla="*/ 234400 h 335790"/>
                <a:gd name="connsiteX111" fmla="*/ 200591 w 218537"/>
                <a:gd name="connsiteY111" fmla="*/ 234400 h 335790"/>
                <a:gd name="connsiteX112" fmla="*/ 200591 w 218537"/>
                <a:gd name="connsiteY112" fmla="*/ 237704 h 335790"/>
                <a:gd name="connsiteX113" fmla="*/ 206254 w 218537"/>
                <a:gd name="connsiteY113" fmla="*/ 237704 h 335790"/>
                <a:gd name="connsiteX114" fmla="*/ 202950 w 218537"/>
                <a:gd name="connsiteY114" fmla="*/ 237704 h 335790"/>
                <a:gd name="connsiteX115" fmla="*/ 201769 w 218537"/>
                <a:gd name="connsiteY115" fmla="*/ 237704 h 335790"/>
                <a:gd name="connsiteX116" fmla="*/ 201769 w 218537"/>
                <a:gd name="connsiteY116" fmla="*/ 237704 h 335790"/>
                <a:gd name="connsiteX117" fmla="*/ 199882 w 218537"/>
                <a:gd name="connsiteY117" fmla="*/ 242426 h 335790"/>
                <a:gd name="connsiteX118" fmla="*/ 199882 w 218537"/>
                <a:gd name="connsiteY118" fmla="*/ 244549 h 335790"/>
                <a:gd name="connsiteX119" fmla="*/ 201533 w 218537"/>
                <a:gd name="connsiteY119" fmla="*/ 244549 h 335790"/>
                <a:gd name="connsiteX120" fmla="*/ 199882 w 218537"/>
                <a:gd name="connsiteY120" fmla="*/ 248795 h 335790"/>
                <a:gd name="connsiteX121" fmla="*/ 201769 w 218537"/>
                <a:gd name="connsiteY121" fmla="*/ 248795 h 335790"/>
                <a:gd name="connsiteX122" fmla="*/ 199646 w 218537"/>
                <a:gd name="connsiteY122" fmla="*/ 255166 h 335790"/>
                <a:gd name="connsiteX123" fmla="*/ 199646 w 218537"/>
                <a:gd name="connsiteY123" fmla="*/ 255166 h 335790"/>
                <a:gd name="connsiteX124" fmla="*/ 197523 w 218537"/>
                <a:gd name="connsiteY124" fmla="*/ 261774 h 335790"/>
                <a:gd name="connsiteX125" fmla="*/ 197523 w 218537"/>
                <a:gd name="connsiteY125" fmla="*/ 267674 h 335790"/>
                <a:gd name="connsiteX126" fmla="*/ 200355 w 218537"/>
                <a:gd name="connsiteY126" fmla="*/ 267674 h 335790"/>
                <a:gd name="connsiteX127" fmla="*/ 200355 w 218537"/>
                <a:gd name="connsiteY127" fmla="*/ 267674 h 335790"/>
                <a:gd name="connsiteX128" fmla="*/ 197051 w 218537"/>
                <a:gd name="connsiteY128" fmla="*/ 270033 h 335790"/>
                <a:gd name="connsiteX129" fmla="*/ 198701 w 218537"/>
                <a:gd name="connsiteY129" fmla="*/ 270033 h 335790"/>
                <a:gd name="connsiteX130" fmla="*/ 200355 w 218537"/>
                <a:gd name="connsiteY130" fmla="*/ 270033 h 335790"/>
                <a:gd name="connsiteX131" fmla="*/ 195870 w 218537"/>
                <a:gd name="connsiteY131" fmla="*/ 273809 h 335790"/>
                <a:gd name="connsiteX132" fmla="*/ 198701 w 218537"/>
                <a:gd name="connsiteY132" fmla="*/ 273809 h 335790"/>
                <a:gd name="connsiteX133" fmla="*/ 198701 w 218537"/>
                <a:gd name="connsiteY133" fmla="*/ 273809 h 335790"/>
                <a:gd name="connsiteX134" fmla="*/ 196815 w 218537"/>
                <a:gd name="connsiteY134" fmla="*/ 273809 h 335790"/>
                <a:gd name="connsiteX135" fmla="*/ 196815 w 218537"/>
                <a:gd name="connsiteY135" fmla="*/ 273809 h 335790"/>
                <a:gd name="connsiteX136" fmla="*/ 199174 w 218537"/>
                <a:gd name="connsiteY136" fmla="*/ 273809 h 335790"/>
                <a:gd name="connsiteX137" fmla="*/ 199174 w 218537"/>
                <a:gd name="connsiteY137" fmla="*/ 273809 h 335790"/>
                <a:gd name="connsiteX138" fmla="*/ 200824 w 218537"/>
                <a:gd name="connsiteY138" fmla="*/ 273809 h 335790"/>
                <a:gd name="connsiteX139" fmla="*/ 198937 w 218537"/>
                <a:gd name="connsiteY139" fmla="*/ 273809 h 335790"/>
                <a:gd name="connsiteX140" fmla="*/ 198937 w 218537"/>
                <a:gd name="connsiteY140" fmla="*/ 273809 h 335790"/>
                <a:gd name="connsiteX141" fmla="*/ 196815 w 218537"/>
                <a:gd name="connsiteY141" fmla="*/ 273809 h 335790"/>
                <a:gd name="connsiteX142" fmla="*/ 194925 w 218537"/>
                <a:gd name="connsiteY142" fmla="*/ 276168 h 335790"/>
                <a:gd name="connsiteX143" fmla="*/ 197523 w 218537"/>
                <a:gd name="connsiteY143" fmla="*/ 276168 h 335790"/>
                <a:gd name="connsiteX144" fmla="*/ 197523 w 218537"/>
                <a:gd name="connsiteY144" fmla="*/ 276168 h 335790"/>
                <a:gd name="connsiteX145" fmla="*/ 199174 w 218537"/>
                <a:gd name="connsiteY145" fmla="*/ 276168 h 335790"/>
                <a:gd name="connsiteX146" fmla="*/ 202714 w 218537"/>
                <a:gd name="connsiteY146" fmla="*/ 277822 h 335790"/>
                <a:gd name="connsiteX147" fmla="*/ 200355 w 218537"/>
                <a:gd name="connsiteY147" fmla="*/ 277822 h 335790"/>
                <a:gd name="connsiteX148" fmla="*/ 202241 w 218537"/>
                <a:gd name="connsiteY148" fmla="*/ 277822 h 335790"/>
                <a:gd name="connsiteX149" fmla="*/ 199646 w 218537"/>
                <a:gd name="connsiteY149" fmla="*/ 277822 h 335790"/>
                <a:gd name="connsiteX150" fmla="*/ 201769 w 218537"/>
                <a:gd name="connsiteY150" fmla="*/ 277822 h 335790"/>
                <a:gd name="connsiteX151" fmla="*/ 201769 w 218537"/>
                <a:gd name="connsiteY151" fmla="*/ 277822 h 335790"/>
                <a:gd name="connsiteX152" fmla="*/ 199174 w 218537"/>
                <a:gd name="connsiteY152" fmla="*/ 277822 h 335790"/>
                <a:gd name="connsiteX153" fmla="*/ 199174 w 218537"/>
                <a:gd name="connsiteY153" fmla="*/ 280181 h 335790"/>
                <a:gd name="connsiteX154" fmla="*/ 199174 w 218537"/>
                <a:gd name="connsiteY154" fmla="*/ 281595 h 335790"/>
                <a:gd name="connsiteX155" fmla="*/ 196578 w 218537"/>
                <a:gd name="connsiteY155" fmla="*/ 283721 h 335790"/>
                <a:gd name="connsiteX156" fmla="*/ 196578 w 218537"/>
                <a:gd name="connsiteY156" fmla="*/ 286789 h 335790"/>
                <a:gd name="connsiteX157" fmla="*/ 194925 w 218537"/>
                <a:gd name="connsiteY157" fmla="*/ 289856 h 335790"/>
                <a:gd name="connsiteX158" fmla="*/ 193274 w 218537"/>
                <a:gd name="connsiteY158" fmla="*/ 289856 h 335790"/>
                <a:gd name="connsiteX159" fmla="*/ 193274 w 218537"/>
                <a:gd name="connsiteY159" fmla="*/ 294575 h 335790"/>
                <a:gd name="connsiteX160" fmla="*/ 194692 w 218537"/>
                <a:gd name="connsiteY160" fmla="*/ 294575 h 335790"/>
                <a:gd name="connsiteX161" fmla="*/ 196342 w 218537"/>
                <a:gd name="connsiteY161" fmla="*/ 294575 h 335790"/>
                <a:gd name="connsiteX162" fmla="*/ 193511 w 218537"/>
                <a:gd name="connsiteY162" fmla="*/ 296934 h 335790"/>
                <a:gd name="connsiteX163" fmla="*/ 194925 w 218537"/>
                <a:gd name="connsiteY163" fmla="*/ 296934 h 335790"/>
                <a:gd name="connsiteX164" fmla="*/ 196342 w 218537"/>
                <a:gd name="connsiteY164" fmla="*/ 296934 h 335790"/>
                <a:gd name="connsiteX165" fmla="*/ 194692 w 218537"/>
                <a:gd name="connsiteY165" fmla="*/ 296934 h 335790"/>
                <a:gd name="connsiteX166" fmla="*/ 196106 w 218537"/>
                <a:gd name="connsiteY166" fmla="*/ 299765 h 335790"/>
                <a:gd name="connsiteX167" fmla="*/ 192802 w 218537"/>
                <a:gd name="connsiteY167" fmla="*/ 299765 h 335790"/>
                <a:gd name="connsiteX168" fmla="*/ 192802 w 218537"/>
                <a:gd name="connsiteY168" fmla="*/ 299765 h 335790"/>
                <a:gd name="connsiteX169" fmla="*/ 194925 w 218537"/>
                <a:gd name="connsiteY169" fmla="*/ 299765 h 335790"/>
                <a:gd name="connsiteX170" fmla="*/ 196342 w 218537"/>
                <a:gd name="connsiteY170" fmla="*/ 299765 h 335790"/>
                <a:gd name="connsiteX171" fmla="*/ 193983 w 218537"/>
                <a:gd name="connsiteY171" fmla="*/ 299765 h 335790"/>
                <a:gd name="connsiteX172" fmla="*/ 193983 w 218537"/>
                <a:gd name="connsiteY172" fmla="*/ 302125 h 335790"/>
                <a:gd name="connsiteX173" fmla="*/ 191624 w 218537"/>
                <a:gd name="connsiteY173" fmla="*/ 302125 h 335790"/>
                <a:gd name="connsiteX174" fmla="*/ 194455 w 218537"/>
                <a:gd name="connsiteY174" fmla="*/ 305665 h 335790"/>
                <a:gd name="connsiteX175" fmla="*/ 191151 w 218537"/>
                <a:gd name="connsiteY175" fmla="*/ 305665 h 335790"/>
                <a:gd name="connsiteX176" fmla="*/ 193038 w 218537"/>
                <a:gd name="connsiteY176" fmla="*/ 305665 h 335790"/>
                <a:gd name="connsiteX177" fmla="*/ 190915 w 218537"/>
                <a:gd name="connsiteY177" fmla="*/ 307082 h 335790"/>
                <a:gd name="connsiteX178" fmla="*/ 190915 w 218537"/>
                <a:gd name="connsiteY178" fmla="*/ 307082 h 335790"/>
                <a:gd name="connsiteX179" fmla="*/ 192330 w 218537"/>
                <a:gd name="connsiteY179" fmla="*/ 307082 h 335790"/>
                <a:gd name="connsiteX180" fmla="*/ 192330 w 218537"/>
                <a:gd name="connsiteY180" fmla="*/ 310622 h 335790"/>
                <a:gd name="connsiteX181" fmla="*/ 188320 w 218537"/>
                <a:gd name="connsiteY181" fmla="*/ 310622 h 335790"/>
                <a:gd name="connsiteX182" fmla="*/ 192093 w 218537"/>
                <a:gd name="connsiteY182" fmla="*/ 310622 h 335790"/>
                <a:gd name="connsiteX183" fmla="*/ 192093 w 218537"/>
                <a:gd name="connsiteY183" fmla="*/ 312509 h 335790"/>
                <a:gd name="connsiteX184" fmla="*/ 187611 w 218537"/>
                <a:gd name="connsiteY184" fmla="*/ 312509 h 335790"/>
                <a:gd name="connsiteX185" fmla="*/ 192093 w 218537"/>
                <a:gd name="connsiteY185" fmla="*/ 312509 h 335790"/>
                <a:gd name="connsiteX186" fmla="*/ 192093 w 218537"/>
                <a:gd name="connsiteY186" fmla="*/ 312509 h 335790"/>
                <a:gd name="connsiteX187" fmla="*/ 190207 w 218537"/>
                <a:gd name="connsiteY187" fmla="*/ 312509 h 335790"/>
                <a:gd name="connsiteX188" fmla="*/ 192093 w 218537"/>
                <a:gd name="connsiteY188" fmla="*/ 312509 h 335790"/>
                <a:gd name="connsiteX189" fmla="*/ 188556 w 218537"/>
                <a:gd name="connsiteY189" fmla="*/ 314160 h 335790"/>
                <a:gd name="connsiteX190" fmla="*/ 188556 w 218537"/>
                <a:gd name="connsiteY190" fmla="*/ 315813 h 335790"/>
                <a:gd name="connsiteX191" fmla="*/ 191860 w 218537"/>
                <a:gd name="connsiteY191" fmla="*/ 315813 h 335790"/>
                <a:gd name="connsiteX192" fmla="*/ 193983 w 218537"/>
                <a:gd name="connsiteY192" fmla="*/ 315813 h 335790"/>
                <a:gd name="connsiteX193" fmla="*/ 193983 w 218537"/>
                <a:gd name="connsiteY193" fmla="*/ 315813 h 335790"/>
                <a:gd name="connsiteX194" fmla="*/ 192330 w 218537"/>
                <a:gd name="connsiteY194" fmla="*/ 315813 h 335790"/>
                <a:gd name="connsiteX195" fmla="*/ 195870 w 218537"/>
                <a:gd name="connsiteY195" fmla="*/ 312981 h 335790"/>
                <a:gd name="connsiteX196" fmla="*/ 194219 w 218537"/>
                <a:gd name="connsiteY196" fmla="*/ 312981 h 335790"/>
                <a:gd name="connsiteX197" fmla="*/ 197993 w 218537"/>
                <a:gd name="connsiteY197" fmla="*/ 312981 h 335790"/>
                <a:gd name="connsiteX198" fmla="*/ 196342 w 218537"/>
                <a:gd name="connsiteY198" fmla="*/ 312981 h 335790"/>
                <a:gd name="connsiteX199" fmla="*/ 196342 w 218537"/>
                <a:gd name="connsiteY199" fmla="*/ 311328 h 335790"/>
                <a:gd name="connsiteX200" fmla="*/ 199174 w 218537"/>
                <a:gd name="connsiteY200" fmla="*/ 311328 h 335790"/>
                <a:gd name="connsiteX201" fmla="*/ 201297 w 218537"/>
                <a:gd name="connsiteY201" fmla="*/ 309914 h 335790"/>
                <a:gd name="connsiteX202" fmla="*/ 199646 w 218537"/>
                <a:gd name="connsiteY202" fmla="*/ 309914 h 335790"/>
                <a:gd name="connsiteX203" fmla="*/ 201060 w 218537"/>
                <a:gd name="connsiteY203" fmla="*/ 308496 h 335790"/>
                <a:gd name="connsiteX204" fmla="*/ 198937 w 218537"/>
                <a:gd name="connsiteY204" fmla="*/ 308496 h 335790"/>
                <a:gd name="connsiteX205" fmla="*/ 198937 w 218537"/>
                <a:gd name="connsiteY205" fmla="*/ 308496 h 335790"/>
                <a:gd name="connsiteX206" fmla="*/ 201060 w 218537"/>
                <a:gd name="connsiteY206" fmla="*/ 308496 h 335790"/>
                <a:gd name="connsiteX207" fmla="*/ 201060 w 218537"/>
                <a:gd name="connsiteY207" fmla="*/ 305429 h 335790"/>
                <a:gd name="connsiteX208" fmla="*/ 202714 w 218537"/>
                <a:gd name="connsiteY208" fmla="*/ 305429 h 335790"/>
                <a:gd name="connsiteX209" fmla="*/ 202714 w 218537"/>
                <a:gd name="connsiteY209" fmla="*/ 305429 h 335790"/>
                <a:gd name="connsiteX210" fmla="*/ 202714 w 218537"/>
                <a:gd name="connsiteY210" fmla="*/ 306846 h 335790"/>
                <a:gd name="connsiteX211" fmla="*/ 204128 w 218537"/>
                <a:gd name="connsiteY211" fmla="*/ 309205 h 335790"/>
                <a:gd name="connsiteX212" fmla="*/ 204128 w 218537"/>
                <a:gd name="connsiteY212" fmla="*/ 304723 h 335790"/>
                <a:gd name="connsiteX213" fmla="*/ 202478 w 218537"/>
                <a:gd name="connsiteY213" fmla="*/ 304723 h 335790"/>
                <a:gd name="connsiteX214" fmla="*/ 203892 w 218537"/>
                <a:gd name="connsiteY214" fmla="*/ 303069 h 335790"/>
                <a:gd name="connsiteX215" fmla="*/ 203892 w 218537"/>
                <a:gd name="connsiteY215" fmla="*/ 303069 h 335790"/>
                <a:gd name="connsiteX216" fmla="*/ 202478 w 218537"/>
                <a:gd name="connsiteY216" fmla="*/ 303069 h 335790"/>
                <a:gd name="connsiteX217" fmla="*/ 204601 w 218537"/>
                <a:gd name="connsiteY217" fmla="*/ 303069 h 335790"/>
                <a:gd name="connsiteX218" fmla="*/ 204601 w 218537"/>
                <a:gd name="connsiteY218" fmla="*/ 303069 h 335790"/>
                <a:gd name="connsiteX219" fmla="*/ 204601 w 218537"/>
                <a:gd name="connsiteY219" fmla="*/ 299765 h 335790"/>
                <a:gd name="connsiteX220" fmla="*/ 204601 w 218537"/>
                <a:gd name="connsiteY220" fmla="*/ 299765 h 335790"/>
                <a:gd name="connsiteX221" fmla="*/ 204601 w 218537"/>
                <a:gd name="connsiteY221" fmla="*/ 294811 h 335790"/>
                <a:gd name="connsiteX222" fmla="*/ 206490 w 218537"/>
                <a:gd name="connsiteY222" fmla="*/ 294811 h 335790"/>
                <a:gd name="connsiteX223" fmla="*/ 204601 w 218537"/>
                <a:gd name="connsiteY223" fmla="*/ 294811 h 335790"/>
                <a:gd name="connsiteX224" fmla="*/ 207905 w 218537"/>
                <a:gd name="connsiteY224" fmla="*/ 294811 h 335790"/>
                <a:gd name="connsiteX225" fmla="*/ 205073 w 218537"/>
                <a:gd name="connsiteY225" fmla="*/ 294811 h 335790"/>
                <a:gd name="connsiteX226" fmla="*/ 205073 w 218537"/>
                <a:gd name="connsiteY226" fmla="*/ 291743 h 335790"/>
                <a:gd name="connsiteX227" fmla="*/ 202714 w 218537"/>
                <a:gd name="connsiteY227" fmla="*/ 291743 h 335790"/>
                <a:gd name="connsiteX228" fmla="*/ 205309 w 218537"/>
                <a:gd name="connsiteY228" fmla="*/ 291743 h 335790"/>
                <a:gd name="connsiteX229" fmla="*/ 204128 w 218537"/>
                <a:gd name="connsiteY229" fmla="*/ 289620 h 335790"/>
                <a:gd name="connsiteX230" fmla="*/ 205309 w 218537"/>
                <a:gd name="connsiteY230" fmla="*/ 289620 h 335790"/>
                <a:gd name="connsiteX231" fmla="*/ 204128 w 218537"/>
                <a:gd name="connsiteY231" fmla="*/ 287731 h 335790"/>
                <a:gd name="connsiteX232" fmla="*/ 207196 w 218537"/>
                <a:gd name="connsiteY232" fmla="*/ 287731 h 335790"/>
                <a:gd name="connsiteX233" fmla="*/ 209086 w 218537"/>
                <a:gd name="connsiteY233" fmla="*/ 287731 h 335790"/>
                <a:gd name="connsiteX234" fmla="*/ 206254 w 218537"/>
                <a:gd name="connsiteY234" fmla="*/ 284190 h 335790"/>
                <a:gd name="connsiteX235" fmla="*/ 209791 w 218537"/>
                <a:gd name="connsiteY235" fmla="*/ 284190 h 335790"/>
                <a:gd name="connsiteX236" fmla="*/ 211681 w 218537"/>
                <a:gd name="connsiteY236" fmla="*/ 280181 h 335790"/>
                <a:gd name="connsiteX237" fmla="*/ 211681 w 218537"/>
                <a:gd name="connsiteY237" fmla="*/ 278764 h 335790"/>
                <a:gd name="connsiteX238" fmla="*/ 209322 w 218537"/>
                <a:gd name="connsiteY238" fmla="*/ 278764 h 335790"/>
                <a:gd name="connsiteX239" fmla="*/ 211445 w 218537"/>
                <a:gd name="connsiteY239" fmla="*/ 275226 h 335790"/>
                <a:gd name="connsiteX240" fmla="*/ 211445 w 218537"/>
                <a:gd name="connsiteY240" fmla="*/ 270505 h 335790"/>
                <a:gd name="connsiteX241" fmla="*/ 214513 w 218537"/>
                <a:gd name="connsiteY241" fmla="*/ 267910 h 335790"/>
                <a:gd name="connsiteX242" fmla="*/ 211681 w 218537"/>
                <a:gd name="connsiteY242" fmla="*/ 267910 h 335790"/>
                <a:gd name="connsiteX243" fmla="*/ 214276 w 218537"/>
                <a:gd name="connsiteY243" fmla="*/ 267910 h 335790"/>
                <a:gd name="connsiteX244" fmla="*/ 216399 w 218537"/>
                <a:gd name="connsiteY244" fmla="*/ 259179 h 335790"/>
                <a:gd name="connsiteX245" fmla="*/ 214276 w 218537"/>
                <a:gd name="connsiteY245" fmla="*/ 259179 h 335790"/>
                <a:gd name="connsiteX246" fmla="*/ 214276 w 218537"/>
                <a:gd name="connsiteY246" fmla="*/ 252098 h 335790"/>
                <a:gd name="connsiteX247" fmla="*/ 215927 w 218537"/>
                <a:gd name="connsiteY247" fmla="*/ 250212 h 335790"/>
                <a:gd name="connsiteX248" fmla="*/ 214276 w 218537"/>
                <a:gd name="connsiteY248" fmla="*/ 250212 h 335790"/>
                <a:gd name="connsiteX249" fmla="*/ 214276 w 218537"/>
                <a:gd name="connsiteY249" fmla="*/ 247380 h 335790"/>
                <a:gd name="connsiteX250" fmla="*/ 216635 w 218537"/>
                <a:gd name="connsiteY250" fmla="*/ 247380 h 335790"/>
                <a:gd name="connsiteX251" fmla="*/ 216635 w 218537"/>
                <a:gd name="connsiteY251" fmla="*/ 239830 h 335790"/>
                <a:gd name="connsiteX252" fmla="*/ 216635 w 218537"/>
                <a:gd name="connsiteY252" fmla="*/ 239830 h 335790"/>
                <a:gd name="connsiteX253" fmla="*/ 216635 w 218537"/>
                <a:gd name="connsiteY253" fmla="*/ 227087 h 335790"/>
                <a:gd name="connsiteX254" fmla="*/ 216635 w 218537"/>
                <a:gd name="connsiteY254" fmla="*/ 221660 h 335790"/>
                <a:gd name="connsiteX255" fmla="*/ 216635 w 218537"/>
                <a:gd name="connsiteY255" fmla="*/ 219065 h 335790"/>
                <a:gd name="connsiteX256" fmla="*/ 214985 w 218537"/>
                <a:gd name="connsiteY256" fmla="*/ 219065 h 335790"/>
                <a:gd name="connsiteX257" fmla="*/ 216635 w 218537"/>
                <a:gd name="connsiteY257" fmla="*/ 216233 h 335790"/>
                <a:gd name="connsiteX258" fmla="*/ 214749 w 218537"/>
                <a:gd name="connsiteY258" fmla="*/ 209389 h 335790"/>
                <a:gd name="connsiteX259" fmla="*/ 216399 w 218537"/>
                <a:gd name="connsiteY259" fmla="*/ 209389 h 335790"/>
                <a:gd name="connsiteX260" fmla="*/ 213568 w 218537"/>
                <a:gd name="connsiteY260" fmla="*/ 200658 h 335790"/>
                <a:gd name="connsiteX261" fmla="*/ 213568 w 218537"/>
                <a:gd name="connsiteY261" fmla="*/ 196409 h 335790"/>
                <a:gd name="connsiteX262" fmla="*/ 211917 w 218537"/>
                <a:gd name="connsiteY262" fmla="*/ 194522 h 335790"/>
                <a:gd name="connsiteX263" fmla="*/ 211917 w 218537"/>
                <a:gd name="connsiteY263" fmla="*/ 188151 h 335790"/>
                <a:gd name="connsiteX264" fmla="*/ 209322 w 218537"/>
                <a:gd name="connsiteY264" fmla="*/ 174229 h 335790"/>
                <a:gd name="connsiteX265" fmla="*/ 207668 w 218537"/>
                <a:gd name="connsiteY265" fmla="*/ 174229 h 335790"/>
                <a:gd name="connsiteX266" fmla="*/ 208849 w 218537"/>
                <a:gd name="connsiteY266" fmla="*/ 174229 h 335790"/>
                <a:gd name="connsiteX267" fmla="*/ 205545 w 218537"/>
                <a:gd name="connsiteY267" fmla="*/ 167857 h 335790"/>
                <a:gd name="connsiteX268" fmla="*/ 207196 w 218537"/>
                <a:gd name="connsiteY268" fmla="*/ 167857 h 335790"/>
                <a:gd name="connsiteX269" fmla="*/ 205545 w 218537"/>
                <a:gd name="connsiteY269" fmla="*/ 167857 h 335790"/>
                <a:gd name="connsiteX270" fmla="*/ 205545 w 218537"/>
                <a:gd name="connsiteY270" fmla="*/ 167857 h 335790"/>
                <a:gd name="connsiteX271" fmla="*/ 205545 w 218537"/>
                <a:gd name="connsiteY271" fmla="*/ 167857 h 335790"/>
                <a:gd name="connsiteX272" fmla="*/ 187375 w 218537"/>
                <a:gd name="connsiteY272" fmla="*/ 119009 h 335790"/>
                <a:gd name="connsiteX273" fmla="*/ 187375 w 218537"/>
                <a:gd name="connsiteY273" fmla="*/ 119009 h 335790"/>
                <a:gd name="connsiteX274" fmla="*/ 185961 w 218537"/>
                <a:gd name="connsiteY274" fmla="*/ 112640 h 335790"/>
                <a:gd name="connsiteX275" fmla="*/ 185961 w 218537"/>
                <a:gd name="connsiteY275" fmla="*/ 112640 h 335790"/>
                <a:gd name="connsiteX276" fmla="*/ 185961 w 218537"/>
                <a:gd name="connsiteY276" fmla="*/ 110987 h 335790"/>
                <a:gd name="connsiteX277" fmla="*/ 184307 w 218537"/>
                <a:gd name="connsiteY277" fmla="*/ 110987 h 335790"/>
                <a:gd name="connsiteX278" fmla="*/ 184307 w 218537"/>
                <a:gd name="connsiteY278" fmla="*/ 108864 h 335790"/>
                <a:gd name="connsiteX279" fmla="*/ 184307 w 218537"/>
                <a:gd name="connsiteY279" fmla="*/ 97774 h 335790"/>
                <a:gd name="connsiteX280" fmla="*/ 182657 w 218537"/>
                <a:gd name="connsiteY280" fmla="*/ 97774 h 335790"/>
                <a:gd name="connsiteX281" fmla="*/ 182657 w 218537"/>
                <a:gd name="connsiteY281" fmla="*/ 95884 h 335790"/>
                <a:gd name="connsiteX282" fmla="*/ 184780 w 218537"/>
                <a:gd name="connsiteY282" fmla="*/ 95884 h 335790"/>
                <a:gd name="connsiteX283" fmla="*/ 184780 w 218537"/>
                <a:gd name="connsiteY283" fmla="*/ 95884 h 335790"/>
                <a:gd name="connsiteX284" fmla="*/ 182657 w 218537"/>
                <a:gd name="connsiteY284" fmla="*/ 92817 h 335790"/>
                <a:gd name="connsiteX285" fmla="*/ 184780 w 218537"/>
                <a:gd name="connsiteY285" fmla="*/ 92817 h 335790"/>
                <a:gd name="connsiteX286" fmla="*/ 183599 w 218537"/>
                <a:gd name="connsiteY286" fmla="*/ 92817 h 335790"/>
                <a:gd name="connsiteX287" fmla="*/ 184543 w 218537"/>
                <a:gd name="connsiteY287" fmla="*/ 92817 h 335790"/>
                <a:gd name="connsiteX288" fmla="*/ 184543 w 218537"/>
                <a:gd name="connsiteY288" fmla="*/ 92817 h 335790"/>
                <a:gd name="connsiteX289" fmla="*/ 186194 w 218537"/>
                <a:gd name="connsiteY289" fmla="*/ 92817 h 335790"/>
                <a:gd name="connsiteX290" fmla="*/ 183835 w 218537"/>
                <a:gd name="connsiteY290" fmla="*/ 92817 h 335790"/>
                <a:gd name="connsiteX291" fmla="*/ 186430 w 218537"/>
                <a:gd name="connsiteY291" fmla="*/ 92817 h 335790"/>
                <a:gd name="connsiteX292" fmla="*/ 181712 w 218537"/>
                <a:gd name="connsiteY292" fmla="*/ 89749 h 335790"/>
                <a:gd name="connsiteX293" fmla="*/ 183599 w 218537"/>
                <a:gd name="connsiteY293" fmla="*/ 89749 h 335790"/>
                <a:gd name="connsiteX294" fmla="*/ 181948 w 218537"/>
                <a:gd name="connsiteY294" fmla="*/ 89749 h 335790"/>
                <a:gd name="connsiteX295" fmla="*/ 178880 w 218537"/>
                <a:gd name="connsiteY295" fmla="*/ 88335 h 335790"/>
                <a:gd name="connsiteX296" fmla="*/ 181239 w 218537"/>
                <a:gd name="connsiteY296" fmla="*/ 88335 h 335790"/>
                <a:gd name="connsiteX297" fmla="*/ 181239 w 218537"/>
                <a:gd name="connsiteY297" fmla="*/ 88335 h 335790"/>
                <a:gd name="connsiteX298" fmla="*/ 179589 w 218537"/>
                <a:gd name="connsiteY298" fmla="*/ 88335 h 335790"/>
                <a:gd name="connsiteX299" fmla="*/ 176757 w 218537"/>
                <a:gd name="connsiteY299" fmla="*/ 86681 h 335790"/>
                <a:gd name="connsiteX300" fmla="*/ 178408 w 218537"/>
                <a:gd name="connsiteY300" fmla="*/ 86681 h 335790"/>
                <a:gd name="connsiteX301" fmla="*/ 178408 w 218537"/>
                <a:gd name="connsiteY301" fmla="*/ 86681 h 335790"/>
                <a:gd name="connsiteX302" fmla="*/ 175576 w 218537"/>
                <a:gd name="connsiteY302" fmla="*/ 86681 h 335790"/>
                <a:gd name="connsiteX303" fmla="*/ 174395 w 218537"/>
                <a:gd name="connsiteY303" fmla="*/ 81727 h 335790"/>
                <a:gd name="connsiteX304" fmla="*/ 170386 w 218537"/>
                <a:gd name="connsiteY304" fmla="*/ 80076 h 335790"/>
                <a:gd name="connsiteX305" fmla="*/ 172745 w 218537"/>
                <a:gd name="connsiteY305" fmla="*/ 80076 h 335790"/>
                <a:gd name="connsiteX306" fmla="*/ 174162 w 218537"/>
                <a:gd name="connsiteY306" fmla="*/ 80076 h 335790"/>
                <a:gd name="connsiteX307" fmla="*/ 178408 w 218537"/>
                <a:gd name="connsiteY307" fmla="*/ 81254 h 335790"/>
                <a:gd name="connsiteX308" fmla="*/ 178408 w 218537"/>
                <a:gd name="connsiteY308" fmla="*/ 82908 h 335790"/>
                <a:gd name="connsiteX309" fmla="*/ 175104 w 218537"/>
                <a:gd name="connsiteY309" fmla="*/ 79367 h 335790"/>
                <a:gd name="connsiteX310" fmla="*/ 176994 w 218537"/>
                <a:gd name="connsiteY310" fmla="*/ 79367 h 335790"/>
                <a:gd name="connsiteX311" fmla="*/ 172745 w 218537"/>
                <a:gd name="connsiteY311" fmla="*/ 77950 h 335790"/>
                <a:gd name="connsiteX312" fmla="*/ 174868 w 218537"/>
                <a:gd name="connsiteY312" fmla="*/ 77950 h 335790"/>
                <a:gd name="connsiteX313" fmla="*/ 168968 w 218537"/>
                <a:gd name="connsiteY313" fmla="*/ 75355 h 335790"/>
                <a:gd name="connsiteX314" fmla="*/ 164486 w 218537"/>
                <a:gd name="connsiteY314" fmla="*/ 71345 h 335790"/>
                <a:gd name="connsiteX315" fmla="*/ 160238 w 218537"/>
                <a:gd name="connsiteY315" fmla="*/ 68750 h 335790"/>
                <a:gd name="connsiteX316" fmla="*/ 156934 w 218537"/>
                <a:gd name="connsiteY316" fmla="*/ 61433 h 335790"/>
                <a:gd name="connsiteX317" fmla="*/ 149384 w 218537"/>
                <a:gd name="connsiteY317" fmla="*/ 61433 h 335790"/>
                <a:gd name="connsiteX318" fmla="*/ 147966 w 218537"/>
                <a:gd name="connsiteY318" fmla="*/ 59783 h 335790"/>
                <a:gd name="connsiteX319" fmla="*/ 146552 w 218537"/>
                <a:gd name="connsiteY319" fmla="*/ 53647 h 335790"/>
                <a:gd name="connsiteX320" fmla="*/ 142540 w 218537"/>
                <a:gd name="connsiteY320" fmla="*/ 53647 h 335790"/>
                <a:gd name="connsiteX321" fmla="*/ 144193 w 218537"/>
                <a:gd name="connsiteY321" fmla="*/ 52466 h 335790"/>
                <a:gd name="connsiteX322" fmla="*/ 144193 w 218537"/>
                <a:gd name="connsiteY322" fmla="*/ 52466 h 335790"/>
                <a:gd name="connsiteX323" fmla="*/ 140180 w 218537"/>
                <a:gd name="connsiteY323" fmla="*/ 52466 h 335790"/>
                <a:gd name="connsiteX324" fmla="*/ 140180 w 218537"/>
                <a:gd name="connsiteY324" fmla="*/ 52466 h 335790"/>
                <a:gd name="connsiteX325" fmla="*/ 141361 w 218537"/>
                <a:gd name="connsiteY325" fmla="*/ 47039 h 335790"/>
                <a:gd name="connsiteX326" fmla="*/ 138294 w 218537"/>
                <a:gd name="connsiteY326" fmla="*/ 47039 h 335790"/>
                <a:gd name="connsiteX327" fmla="*/ 126495 w 218537"/>
                <a:gd name="connsiteY327" fmla="*/ 43027 h 335790"/>
                <a:gd name="connsiteX328" fmla="*/ 129090 w 218537"/>
                <a:gd name="connsiteY328" fmla="*/ 43027 h 335790"/>
                <a:gd name="connsiteX329" fmla="*/ 125550 w 218537"/>
                <a:gd name="connsiteY329" fmla="*/ 43027 h 335790"/>
                <a:gd name="connsiteX330" fmla="*/ 127201 w 218537"/>
                <a:gd name="connsiteY330" fmla="*/ 43027 h 335790"/>
                <a:gd name="connsiteX331" fmla="*/ 121538 w 218537"/>
                <a:gd name="connsiteY331" fmla="*/ 39253 h 335790"/>
                <a:gd name="connsiteX332" fmla="*/ 114696 w 218537"/>
                <a:gd name="connsiteY332" fmla="*/ 34532 h 335790"/>
                <a:gd name="connsiteX333" fmla="*/ 108325 w 218537"/>
                <a:gd name="connsiteY333" fmla="*/ 30756 h 335790"/>
                <a:gd name="connsiteX334" fmla="*/ 98177 w 218537"/>
                <a:gd name="connsiteY334" fmla="*/ 26982 h 335790"/>
                <a:gd name="connsiteX335" fmla="*/ 95581 w 218537"/>
                <a:gd name="connsiteY335" fmla="*/ 26982 h 335790"/>
                <a:gd name="connsiteX336" fmla="*/ 94167 w 218537"/>
                <a:gd name="connsiteY336" fmla="*/ 26982 h 335790"/>
                <a:gd name="connsiteX337" fmla="*/ 94167 w 218537"/>
                <a:gd name="connsiteY337" fmla="*/ 26982 h 335790"/>
                <a:gd name="connsiteX338" fmla="*/ 95817 w 218537"/>
                <a:gd name="connsiteY338" fmla="*/ 28633 h 335790"/>
                <a:gd name="connsiteX339" fmla="*/ 93694 w 218537"/>
                <a:gd name="connsiteY339" fmla="*/ 28633 h 335790"/>
                <a:gd name="connsiteX340" fmla="*/ 93694 w 218537"/>
                <a:gd name="connsiteY340" fmla="*/ 30519 h 335790"/>
                <a:gd name="connsiteX341" fmla="*/ 88267 w 218537"/>
                <a:gd name="connsiteY341" fmla="*/ 28869 h 335790"/>
                <a:gd name="connsiteX342" fmla="*/ 95345 w 218537"/>
                <a:gd name="connsiteY342" fmla="*/ 37836 h 335790"/>
                <a:gd name="connsiteX343" fmla="*/ 95345 w 218537"/>
                <a:gd name="connsiteY343" fmla="*/ 37836 h 335790"/>
                <a:gd name="connsiteX344" fmla="*/ 97471 w 218537"/>
                <a:gd name="connsiteY344" fmla="*/ 37836 h 335790"/>
                <a:gd name="connsiteX345" fmla="*/ 97471 w 218537"/>
                <a:gd name="connsiteY345" fmla="*/ 37836 h 335790"/>
                <a:gd name="connsiteX346" fmla="*/ 102425 w 218537"/>
                <a:gd name="connsiteY346" fmla="*/ 39959 h 335790"/>
                <a:gd name="connsiteX347" fmla="*/ 98413 w 218537"/>
                <a:gd name="connsiteY347" fmla="*/ 39959 h 335790"/>
                <a:gd name="connsiteX348" fmla="*/ 96290 w 218537"/>
                <a:gd name="connsiteY348" fmla="*/ 39959 h 335790"/>
                <a:gd name="connsiteX349" fmla="*/ 93458 w 218537"/>
                <a:gd name="connsiteY349" fmla="*/ 39959 h 335790"/>
                <a:gd name="connsiteX350" fmla="*/ 93458 w 218537"/>
                <a:gd name="connsiteY350" fmla="*/ 39959 h 335790"/>
                <a:gd name="connsiteX351" fmla="*/ 96054 w 218537"/>
                <a:gd name="connsiteY351" fmla="*/ 39959 h 335790"/>
                <a:gd name="connsiteX352" fmla="*/ 96054 w 218537"/>
                <a:gd name="connsiteY352" fmla="*/ 39959 h 335790"/>
                <a:gd name="connsiteX353" fmla="*/ 91805 w 218537"/>
                <a:gd name="connsiteY353" fmla="*/ 39959 h 335790"/>
                <a:gd name="connsiteX354" fmla="*/ 91805 w 218537"/>
                <a:gd name="connsiteY354" fmla="*/ 39959 h 335790"/>
                <a:gd name="connsiteX355" fmla="*/ 93931 w 218537"/>
                <a:gd name="connsiteY355" fmla="*/ 39959 h 335790"/>
                <a:gd name="connsiteX356" fmla="*/ 87559 w 218537"/>
                <a:gd name="connsiteY356" fmla="*/ 38308 h 335790"/>
                <a:gd name="connsiteX357" fmla="*/ 92041 w 218537"/>
                <a:gd name="connsiteY357" fmla="*/ 38308 h 335790"/>
                <a:gd name="connsiteX358" fmla="*/ 89209 w 218537"/>
                <a:gd name="connsiteY358" fmla="*/ 38308 h 335790"/>
                <a:gd name="connsiteX359" fmla="*/ 85200 w 218537"/>
                <a:gd name="connsiteY359" fmla="*/ 35004 h 335790"/>
                <a:gd name="connsiteX360" fmla="*/ 88267 w 218537"/>
                <a:gd name="connsiteY360" fmla="*/ 37127 h 335790"/>
                <a:gd name="connsiteX361" fmla="*/ 85200 w 218537"/>
                <a:gd name="connsiteY361" fmla="*/ 34768 h 335790"/>
                <a:gd name="connsiteX362" fmla="*/ 82838 w 218537"/>
                <a:gd name="connsiteY362" fmla="*/ 32173 h 335790"/>
                <a:gd name="connsiteX363" fmla="*/ 74579 w 218537"/>
                <a:gd name="connsiteY363" fmla="*/ 24387 h 335790"/>
                <a:gd name="connsiteX364" fmla="*/ 71039 w 218537"/>
                <a:gd name="connsiteY364" fmla="*/ 26274 h 335790"/>
                <a:gd name="connsiteX365" fmla="*/ 69388 w 218537"/>
                <a:gd name="connsiteY365" fmla="*/ 28160 h 335790"/>
                <a:gd name="connsiteX366" fmla="*/ 71039 w 218537"/>
                <a:gd name="connsiteY366" fmla="*/ 28160 h 335790"/>
                <a:gd name="connsiteX367" fmla="*/ 69625 w 218537"/>
                <a:gd name="connsiteY367" fmla="*/ 29577 h 335790"/>
                <a:gd name="connsiteX368" fmla="*/ 66793 w 218537"/>
                <a:gd name="connsiteY368" fmla="*/ 29577 h 335790"/>
                <a:gd name="connsiteX369" fmla="*/ 66793 w 218537"/>
                <a:gd name="connsiteY369" fmla="*/ 31464 h 335790"/>
                <a:gd name="connsiteX370" fmla="*/ 63962 w 218537"/>
                <a:gd name="connsiteY370" fmla="*/ 31464 h 335790"/>
                <a:gd name="connsiteX371" fmla="*/ 66321 w 218537"/>
                <a:gd name="connsiteY371" fmla="*/ 33823 h 335790"/>
                <a:gd name="connsiteX372" fmla="*/ 61130 w 218537"/>
                <a:gd name="connsiteY372" fmla="*/ 33823 h 335790"/>
                <a:gd name="connsiteX373" fmla="*/ 61130 w 218537"/>
                <a:gd name="connsiteY373" fmla="*/ 33823 h 335790"/>
                <a:gd name="connsiteX374" fmla="*/ 61130 w 218537"/>
                <a:gd name="connsiteY374" fmla="*/ 33823 h 335790"/>
                <a:gd name="connsiteX375" fmla="*/ 62544 w 218537"/>
                <a:gd name="connsiteY375" fmla="*/ 33823 h 335790"/>
                <a:gd name="connsiteX376" fmla="*/ 60658 w 218537"/>
                <a:gd name="connsiteY376" fmla="*/ 33823 h 335790"/>
                <a:gd name="connsiteX377" fmla="*/ 60658 w 218537"/>
                <a:gd name="connsiteY377" fmla="*/ 35949 h 335790"/>
                <a:gd name="connsiteX378" fmla="*/ 63725 w 218537"/>
                <a:gd name="connsiteY378" fmla="*/ 35949 h 335790"/>
                <a:gd name="connsiteX379" fmla="*/ 65376 w 218537"/>
                <a:gd name="connsiteY379" fmla="*/ 35949 h 335790"/>
                <a:gd name="connsiteX380" fmla="*/ 60421 w 218537"/>
                <a:gd name="connsiteY380" fmla="*/ 35949 h 335790"/>
                <a:gd name="connsiteX381" fmla="*/ 53341 w 218537"/>
                <a:gd name="connsiteY381" fmla="*/ 33587 h 335790"/>
                <a:gd name="connsiteX382" fmla="*/ 53341 w 218537"/>
                <a:gd name="connsiteY382" fmla="*/ 29341 h 335790"/>
                <a:gd name="connsiteX383" fmla="*/ 51454 w 218537"/>
                <a:gd name="connsiteY383" fmla="*/ 28160 h 335790"/>
                <a:gd name="connsiteX384" fmla="*/ 51454 w 218537"/>
                <a:gd name="connsiteY384" fmla="*/ 28160 h 335790"/>
                <a:gd name="connsiteX385" fmla="*/ 49331 w 218537"/>
                <a:gd name="connsiteY385" fmla="*/ 26274 h 335790"/>
                <a:gd name="connsiteX386" fmla="*/ 51454 w 218537"/>
                <a:gd name="connsiteY386" fmla="*/ 26274 h 335790"/>
                <a:gd name="connsiteX387" fmla="*/ 49331 w 218537"/>
                <a:gd name="connsiteY387" fmla="*/ 23678 h 335790"/>
                <a:gd name="connsiteX388" fmla="*/ 46972 w 218537"/>
                <a:gd name="connsiteY388" fmla="*/ 21319 h 335790"/>
                <a:gd name="connsiteX389" fmla="*/ 46972 w 218537"/>
                <a:gd name="connsiteY389" fmla="*/ 21319 h 335790"/>
                <a:gd name="connsiteX390" fmla="*/ 45319 w 218537"/>
                <a:gd name="connsiteY390" fmla="*/ 17070 h 335790"/>
                <a:gd name="connsiteX391" fmla="*/ 38241 w 218537"/>
                <a:gd name="connsiteY391" fmla="*/ 12352 h 335790"/>
                <a:gd name="connsiteX392" fmla="*/ 36824 w 218537"/>
                <a:gd name="connsiteY392" fmla="*/ 10462 h 335790"/>
                <a:gd name="connsiteX393" fmla="*/ 39656 w 218537"/>
                <a:gd name="connsiteY393" fmla="*/ 10462 h 335790"/>
                <a:gd name="connsiteX394" fmla="*/ 26912 w 218537"/>
                <a:gd name="connsiteY394" fmla="*/ 6453 h 335790"/>
                <a:gd name="connsiteX395" fmla="*/ 22430 w 218537"/>
                <a:gd name="connsiteY395" fmla="*/ 6453 h 335790"/>
                <a:gd name="connsiteX396" fmla="*/ 15822 w 218537"/>
                <a:gd name="connsiteY396" fmla="*/ 9284 h 335790"/>
                <a:gd name="connsiteX397" fmla="*/ 19599 w 218537"/>
                <a:gd name="connsiteY397" fmla="*/ 10699 h 335790"/>
                <a:gd name="connsiteX398" fmla="*/ 19599 w 218537"/>
                <a:gd name="connsiteY398" fmla="*/ 10699 h 335790"/>
                <a:gd name="connsiteX399" fmla="*/ 21485 w 218537"/>
                <a:gd name="connsiteY399" fmla="*/ 10699 h 335790"/>
                <a:gd name="connsiteX400" fmla="*/ 19835 w 218537"/>
                <a:gd name="connsiteY400" fmla="*/ 10699 h 335790"/>
                <a:gd name="connsiteX401" fmla="*/ 17003 w 218537"/>
                <a:gd name="connsiteY401" fmla="*/ 10699 h 335790"/>
                <a:gd name="connsiteX402" fmla="*/ 18181 w 218537"/>
                <a:gd name="connsiteY402" fmla="*/ 10699 h 335790"/>
                <a:gd name="connsiteX403" fmla="*/ 18181 w 218537"/>
                <a:gd name="connsiteY403" fmla="*/ 14239 h 335790"/>
                <a:gd name="connsiteX404" fmla="*/ 22666 w 218537"/>
                <a:gd name="connsiteY404" fmla="*/ 18487 h 335790"/>
                <a:gd name="connsiteX405" fmla="*/ 22666 w 218537"/>
                <a:gd name="connsiteY405" fmla="*/ 18487 h 335790"/>
                <a:gd name="connsiteX406" fmla="*/ 15114 w 218537"/>
                <a:gd name="connsiteY406" fmla="*/ 15889 h 335790"/>
                <a:gd name="connsiteX407" fmla="*/ 13463 w 218537"/>
                <a:gd name="connsiteY407" fmla="*/ 15889 h 335790"/>
                <a:gd name="connsiteX408" fmla="*/ 19362 w 218537"/>
                <a:gd name="connsiteY408" fmla="*/ 21319 h 335790"/>
                <a:gd name="connsiteX409" fmla="*/ 17945 w 218537"/>
                <a:gd name="connsiteY409" fmla="*/ 21319 h 335790"/>
                <a:gd name="connsiteX410" fmla="*/ 13463 w 218537"/>
                <a:gd name="connsiteY410" fmla="*/ 19193 h 335790"/>
                <a:gd name="connsiteX411" fmla="*/ 13463 w 218537"/>
                <a:gd name="connsiteY411" fmla="*/ 19193 h 335790"/>
                <a:gd name="connsiteX412" fmla="*/ 13463 w 218537"/>
                <a:gd name="connsiteY412" fmla="*/ 19193 h 335790"/>
                <a:gd name="connsiteX413" fmla="*/ 16767 w 218537"/>
                <a:gd name="connsiteY413" fmla="*/ 19193 h 335790"/>
                <a:gd name="connsiteX414" fmla="*/ 20780 w 218537"/>
                <a:gd name="connsiteY414" fmla="*/ 21083 h 335790"/>
                <a:gd name="connsiteX415" fmla="*/ 19362 w 218537"/>
                <a:gd name="connsiteY415" fmla="*/ 21083 h 335790"/>
                <a:gd name="connsiteX416" fmla="*/ 17003 w 218537"/>
                <a:gd name="connsiteY416" fmla="*/ 21083 h 335790"/>
                <a:gd name="connsiteX417" fmla="*/ 21013 w 218537"/>
                <a:gd name="connsiteY417" fmla="*/ 21083 h 335790"/>
                <a:gd name="connsiteX418" fmla="*/ 17945 w 218537"/>
                <a:gd name="connsiteY418" fmla="*/ 21083 h 335790"/>
                <a:gd name="connsiteX419" fmla="*/ 21485 w 218537"/>
                <a:gd name="connsiteY419" fmla="*/ 21083 h 335790"/>
                <a:gd name="connsiteX420" fmla="*/ 19835 w 218537"/>
                <a:gd name="connsiteY420" fmla="*/ 21083 h 335790"/>
                <a:gd name="connsiteX421" fmla="*/ 22430 w 218537"/>
                <a:gd name="connsiteY421" fmla="*/ 21083 h 335790"/>
                <a:gd name="connsiteX422" fmla="*/ 19835 w 218537"/>
                <a:gd name="connsiteY422" fmla="*/ 21083 h 335790"/>
                <a:gd name="connsiteX423" fmla="*/ 17712 w 218537"/>
                <a:gd name="connsiteY423" fmla="*/ 21083 h 335790"/>
                <a:gd name="connsiteX424" fmla="*/ 21013 w 218537"/>
                <a:gd name="connsiteY424" fmla="*/ 21083 h 335790"/>
                <a:gd name="connsiteX425" fmla="*/ 24789 w 218537"/>
                <a:gd name="connsiteY425" fmla="*/ 23206 h 335790"/>
                <a:gd name="connsiteX426" fmla="*/ 21485 w 218537"/>
                <a:gd name="connsiteY426" fmla="*/ 23206 h 335790"/>
                <a:gd name="connsiteX427" fmla="*/ 20071 w 218537"/>
                <a:gd name="connsiteY427" fmla="*/ 21789 h 335790"/>
                <a:gd name="connsiteX428" fmla="*/ 15114 w 218537"/>
                <a:gd name="connsiteY428" fmla="*/ 21789 h 335790"/>
                <a:gd name="connsiteX429" fmla="*/ 15114 w 218537"/>
                <a:gd name="connsiteY429" fmla="*/ 21789 h 335790"/>
                <a:gd name="connsiteX430" fmla="*/ 12518 w 218537"/>
                <a:gd name="connsiteY430" fmla="*/ 21789 h 335790"/>
                <a:gd name="connsiteX431" fmla="*/ 14644 w 218537"/>
                <a:gd name="connsiteY431" fmla="*/ 23914 h 335790"/>
                <a:gd name="connsiteX432" fmla="*/ 14644 w 218537"/>
                <a:gd name="connsiteY432" fmla="*/ 23914 h 335790"/>
                <a:gd name="connsiteX433" fmla="*/ 12991 w 218537"/>
                <a:gd name="connsiteY433" fmla="*/ 23914 h 335790"/>
                <a:gd name="connsiteX434" fmla="*/ 12991 w 218537"/>
                <a:gd name="connsiteY434" fmla="*/ 25565 h 335790"/>
                <a:gd name="connsiteX435" fmla="*/ 7800 w 218537"/>
                <a:gd name="connsiteY435" fmla="*/ 25565 h 335790"/>
                <a:gd name="connsiteX436" fmla="*/ 10395 w 218537"/>
                <a:gd name="connsiteY436" fmla="*/ 25565 h 335790"/>
                <a:gd name="connsiteX437" fmla="*/ 7327 w 218537"/>
                <a:gd name="connsiteY437" fmla="*/ 25565 h 335790"/>
                <a:gd name="connsiteX438" fmla="*/ 9450 w 218537"/>
                <a:gd name="connsiteY438" fmla="*/ 25565 h 335790"/>
                <a:gd name="connsiteX439" fmla="*/ 6855 w 218537"/>
                <a:gd name="connsiteY439" fmla="*/ 25565 h 335790"/>
                <a:gd name="connsiteX440" fmla="*/ 6855 w 218537"/>
                <a:gd name="connsiteY440" fmla="*/ 27688 h 335790"/>
                <a:gd name="connsiteX441" fmla="*/ 4260 w 218537"/>
                <a:gd name="connsiteY441" fmla="*/ 27688 h 335790"/>
                <a:gd name="connsiteX442" fmla="*/ 4260 w 218537"/>
                <a:gd name="connsiteY442" fmla="*/ 27688 h 335790"/>
                <a:gd name="connsiteX443" fmla="*/ 6383 w 218537"/>
                <a:gd name="connsiteY443" fmla="*/ 27688 h 335790"/>
                <a:gd name="connsiteX444" fmla="*/ 6383 w 218537"/>
                <a:gd name="connsiteY444" fmla="*/ 32881 h 335790"/>
                <a:gd name="connsiteX445" fmla="*/ 8036 w 218537"/>
                <a:gd name="connsiteY445" fmla="*/ 32881 h 335790"/>
                <a:gd name="connsiteX446" fmla="*/ 10159 w 218537"/>
                <a:gd name="connsiteY446" fmla="*/ 32881 h 335790"/>
                <a:gd name="connsiteX447" fmla="*/ 10159 w 218537"/>
                <a:gd name="connsiteY447" fmla="*/ 36185 h 335790"/>
                <a:gd name="connsiteX448" fmla="*/ 3315 w 218537"/>
                <a:gd name="connsiteY448" fmla="*/ 33823 h 335790"/>
                <a:gd name="connsiteX449" fmla="*/ 1901 w 218537"/>
                <a:gd name="connsiteY449" fmla="*/ 35241 h 335790"/>
                <a:gd name="connsiteX450" fmla="*/ 4496 w 218537"/>
                <a:gd name="connsiteY450" fmla="*/ 35241 h 335790"/>
                <a:gd name="connsiteX451" fmla="*/ 2373 w 218537"/>
                <a:gd name="connsiteY451" fmla="*/ 35241 h 335790"/>
                <a:gd name="connsiteX452" fmla="*/ 2373 w 218537"/>
                <a:gd name="connsiteY452" fmla="*/ 35241 h 335790"/>
                <a:gd name="connsiteX453" fmla="*/ -459 w 218537"/>
                <a:gd name="connsiteY453" fmla="*/ 35241 h 335790"/>
                <a:gd name="connsiteX454" fmla="*/ -459 w 218537"/>
                <a:gd name="connsiteY454" fmla="*/ 36891 h 335790"/>
                <a:gd name="connsiteX455" fmla="*/ 6383 w 218537"/>
                <a:gd name="connsiteY455" fmla="*/ 38308 h 335790"/>
                <a:gd name="connsiteX456" fmla="*/ 3082 w 218537"/>
                <a:gd name="connsiteY456" fmla="*/ 38308 h 335790"/>
                <a:gd name="connsiteX457" fmla="*/ 3082 w 218537"/>
                <a:gd name="connsiteY457" fmla="*/ 39723 h 335790"/>
                <a:gd name="connsiteX458" fmla="*/ 6383 w 218537"/>
                <a:gd name="connsiteY458" fmla="*/ 39723 h 335790"/>
                <a:gd name="connsiteX459" fmla="*/ 6383 w 218537"/>
                <a:gd name="connsiteY459" fmla="*/ 39723 h 335790"/>
                <a:gd name="connsiteX460" fmla="*/ 6383 w 218537"/>
                <a:gd name="connsiteY460" fmla="*/ 39723 h 335790"/>
                <a:gd name="connsiteX461" fmla="*/ 9923 w 218537"/>
                <a:gd name="connsiteY461" fmla="*/ 39723 h 335790"/>
                <a:gd name="connsiteX462" fmla="*/ 7800 w 218537"/>
                <a:gd name="connsiteY462" fmla="*/ 39723 h 335790"/>
                <a:gd name="connsiteX463" fmla="*/ 4496 w 218537"/>
                <a:gd name="connsiteY463" fmla="*/ 39723 h 335790"/>
                <a:gd name="connsiteX464" fmla="*/ 10631 w 218537"/>
                <a:gd name="connsiteY464" fmla="*/ 40904 h 335790"/>
                <a:gd name="connsiteX465" fmla="*/ 8745 w 218537"/>
                <a:gd name="connsiteY465" fmla="*/ 43263 h 335790"/>
                <a:gd name="connsiteX466" fmla="*/ 15586 w 218537"/>
                <a:gd name="connsiteY466" fmla="*/ 44916 h 335790"/>
                <a:gd name="connsiteX467" fmla="*/ 12282 w 218537"/>
                <a:gd name="connsiteY467" fmla="*/ 44916 h 335790"/>
                <a:gd name="connsiteX468" fmla="*/ 21013 w 218537"/>
                <a:gd name="connsiteY468" fmla="*/ 47039 h 335790"/>
                <a:gd name="connsiteX469" fmla="*/ 15350 w 218537"/>
                <a:gd name="connsiteY469" fmla="*/ 45153 h 335790"/>
                <a:gd name="connsiteX470" fmla="*/ 17476 w 218537"/>
                <a:gd name="connsiteY470" fmla="*/ 45153 h 335790"/>
                <a:gd name="connsiteX471" fmla="*/ 15114 w 218537"/>
                <a:gd name="connsiteY471" fmla="*/ 45153 h 335790"/>
                <a:gd name="connsiteX472" fmla="*/ 12991 w 218537"/>
                <a:gd name="connsiteY472" fmla="*/ 40904 h 335790"/>
                <a:gd name="connsiteX473" fmla="*/ 17712 w 218537"/>
                <a:gd name="connsiteY473" fmla="*/ 44444 h 335790"/>
                <a:gd name="connsiteX474" fmla="*/ 23375 w 218537"/>
                <a:gd name="connsiteY474" fmla="*/ 47984 h 335790"/>
                <a:gd name="connsiteX475" fmla="*/ 16058 w 218537"/>
                <a:gd name="connsiteY475" fmla="*/ 47984 h 335790"/>
                <a:gd name="connsiteX476" fmla="*/ 18418 w 218537"/>
                <a:gd name="connsiteY476" fmla="*/ 47984 h 335790"/>
                <a:gd name="connsiteX477" fmla="*/ 17003 w 218537"/>
                <a:gd name="connsiteY477" fmla="*/ 50579 h 335790"/>
                <a:gd name="connsiteX478" fmla="*/ 19835 w 218537"/>
                <a:gd name="connsiteY478" fmla="*/ 52230 h 335790"/>
                <a:gd name="connsiteX479" fmla="*/ 21958 w 218537"/>
                <a:gd name="connsiteY479" fmla="*/ 52230 h 335790"/>
                <a:gd name="connsiteX480" fmla="*/ 23375 w 218537"/>
                <a:gd name="connsiteY480" fmla="*/ 52230 h 335790"/>
                <a:gd name="connsiteX481" fmla="*/ 21013 w 218537"/>
                <a:gd name="connsiteY481" fmla="*/ 52230 h 335790"/>
                <a:gd name="connsiteX482" fmla="*/ 23375 w 218537"/>
                <a:gd name="connsiteY482" fmla="*/ 53647 h 335790"/>
                <a:gd name="connsiteX483" fmla="*/ 23375 w 218537"/>
                <a:gd name="connsiteY483" fmla="*/ 55062 h 335790"/>
                <a:gd name="connsiteX484" fmla="*/ 26206 w 218537"/>
                <a:gd name="connsiteY484" fmla="*/ 56951 h 335790"/>
                <a:gd name="connsiteX485" fmla="*/ 19126 w 218537"/>
                <a:gd name="connsiteY485" fmla="*/ 56951 h 335790"/>
                <a:gd name="connsiteX486" fmla="*/ 22194 w 218537"/>
                <a:gd name="connsiteY486" fmla="*/ 59310 h 335790"/>
                <a:gd name="connsiteX487" fmla="*/ 20543 w 218537"/>
                <a:gd name="connsiteY487" fmla="*/ 59310 h 335790"/>
                <a:gd name="connsiteX488" fmla="*/ 22666 w 218537"/>
                <a:gd name="connsiteY488" fmla="*/ 59310 h 335790"/>
                <a:gd name="connsiteX489" fmla="*/ 22666 w 218537"/>
                <a:gd name="connsiteY489" fmla="*/ 59310 h 335790"/>
                <a:gd name="connsiteX490" fmla="*/ 24317 w 218537"/>
                <a:gd name="connsiteY490" fmla="*/ 59310 h 335790"/>
                <a:gd name="connsiteX491" fmla="*/ 25970 w 218537"/>
                <a:gd name="connsiteY491" fmla="*/ 59310 h 335790"/>
                <a:gd name="connsiteX492" fmla="*/ 24081 w 218537"/>
                <a:gd name="connsiteY492" fmla="*/ 59310 h 335790"/>
                <a:gd name="connsiteX493" fmla="*/ 26206 w 218537"/>
                <a:gd name="connsiteY493" fmla="*/ 59310 h 335790"/>
                <a:gd name="connsiteX494" fmla="*/ 26206 w 218537"/>
                <a:gd name="connsiteY494" fmla="*/ 59310 h 335790"/>
                <a:gd name="connsiteX495" fmla="*/ 24553 w 218537"/>
                <a:gd name="connsiteY495" fmla="*/ 59310 h 335790"/>
                <a:gd name="connsiteX496" fmla="*/ 24553 w 218537"/>
                <a:gd name="connsiteY496" fmla="*/ 59310 h 335790"/>
                <a:gd name="connsiteX497" fmla="*/ 20780 w 218537"/>
                <a:gd name="connsiteY497" fmla="*/ 59310 h 335790"/>
                <a:gd name="connsiteX498" fmla="*/ 30452 w 218537"/>
                <a:gd name="connsiteY498" fmla="*/ 63556 h 335790"/>
                <a:gd name="connsiteX499" fmla="*/ 28566 w 218537"/>
                <a:gd name="connsiteY499" fmla="*/ 63556 h 335790"/>
                <a:gd name="connsiteX500" fmla="*/ 32578 w 218537"/>
                <a:gd name="connsiteY500" fmla="*/ 65446 h 335790"/>
                <a:gd name="connsiteX501" fmla="*/ 28093 w 218537"/>
                <a:gd name="connsiteY501" fmla="*/ 65446 h 335790"/>
                <a:gd name="connsiteX502" fmla="*/ 28093 w 218537"/>
                <a:gd name="connsiteY502" fmla="*/ 65446 h 335790"/>
                <a:gd name="connsiteX503" fmla="*/ 31161 w 218537"/>
                <a:gd name="connsiteY503" fmla="*/ 68750 h 335790"/>
                <a:gd name="connsiteX504" fmla="*/ 26206 w 218537"/>
                <a:gd name="connsiteY504" fmla="*/ 68750 h 335790"/>
                <a:gd name="connsiteX505" fmla="*/ 27385 w 218537"/>
                <a:gd name="connsiteY505" fmla="*/ 68750 h 335790"/>
                <a:gd name="connsiteX506" fmla="*/ 32812 w 218537"/>
                <a:gd name="connsiteY506" fmla="*/ 74177 h 335790"/>
                <a:gd name="connsiteX507" fmla="*/ 29510 w 218537"/>
                <a:gd name="connsiteY507" fmla="*/ 74177 h 335790"/>
                <a:gd name="connsiteX508" fmla="*/ 33284 w 218537"/>
                <a:gd name="connsiteY508" fmla="*/ 74177 h 335790"/>
                <a:gd name="connsiteX509" fmla="*/ 33284 w 218537"/>
                <a:gd name="connsiteY509" fmla="*/ 72996 h 335790"/>
                <a:gd name="connsiteX510" fmla="*/ 33284 w 218537"/>
                <a:gd name="connsiteY510" fmla="*/ 72996 h 335790"/>
                <a:gd name="connsiteX511" fmla="*/ 34701 w 218537"/>
                <a:gd name="connsiteY511" fmla="*/ 75119 h 335790"/>
                <a:gd name="connsiteX512" fmla="*/ 32578 w 218537"/>
                <a:gd name="connsiteY512" fmla="*/ 75119 h 335790"/>
                <a:gd name="connsiteX513" fmla="*/ 34229 w 218537"/>
                <a:gd name="connsiteY513" fmla="*/ 76536 h 335790"/>
                <a:gd name="connsiteX514" fmla="*/ 32106 w 218537"/>
                <a:gd name="connsiteY514" fmla="*/ 76536 h 335790"/>
                <a:gd name="connsiteX515" fmla="*/ 32106 w 218537"/>
                <a:gd name="connsiteY515" fmla="*/ 76536 h 335790"/>
                <a:gd name="connsiteX516" fmla="*/ 33756 w 218537"/>
                <a:gd name="connsiteY516" fmla="*/ 76536 h 335790"/>
                <a:gd name="connsiteX517" fmla="*/ 35643 w 218537"/>
                <a:gd name="connsiteY517" fmla="*/ 82199 h 335790"/>
                <a:gd name="connsiteX518" fmla="*/ 33284 w 218537"/>
                <a:gd name="connsiteY518" fmla="*/ 82199 h 335790"/>
                <a:gd name="connsiteX519" fmla="*/ 33284 w 218537"/>
                <a:gd name="connsiteY519" fmla="*/ 82199 h 335790"/>
                <a:gd name="connsiteX520" fmla="*/ 36588 w 218537"/>
                <a:gd name="connsiteY520" fmla="*/ 82199 h 335790"/>
                <a:gd name="connsiteX521" fmla="*/ 36588 w 218537"/>
                <a:gd name="connsiteY521" fmla="*/ 83850 h 335790"/>
                <a:gd name="connsiteX522" fmla="*/ 34229 w 218537"/>
                <a:gd name="connsiteY522" fmla="*/ 83850 h 335790"/>
                <a:gd name="connsiteX523" fmla="*/ 37060 w 218537"/>
                <a:gd name="connsiteY523" fmla="*/ 83850 h 335790"/>
                <a:gd name="connsiteX524" fmla="*/ 37060 w 218537"/>
                <a:gd name="connsiteY524" fmla="*/ 85267 h 335790"/>
                <a:gd name="connsiteX525" fmla="*/ 34465 w 218537"/>
                <a:gd name="connsiteY525" fmla="*/ 85267 h 335790"/>
                <a:gd name="connsiteX526" fmla="*/ 36588 w 218537"/>
                <a:gd name="connsiteY526" fmla="*/ 85267 h 335790"/>
                <a:gd name="connsiteX527" fmla="*/ 32342 w 218537"/>
                <a:gd name="connsiteY527" fmla="*/ 88098 h 335790"/>
                <a:gd name="connsiteX528" fmla="*/ 37297 w 218537"/>
                <a:gd name="connsiteY528" fmla="*/ 88098 h 335790"/>
                <a:gd name="connsiteX529" fmla="*/ 35174 w 218537"/>
                <a:gd name="connsiteY529" fmla="*/ 88098 h 335790"/>
                <a:gd name="connsiteX530" fmla="*/ 38478 w 218537"/>
                <a:gd name="connsiteY530" fmla="*/ 88098 h 335790"/>
                <a:gd name="connsiteX531" fmla="*/ 36352 w 218537"/>
                <a:gd name="connsiteY531" fmla="*/ 89749 h 335790"/>
                <a:gd name="connsiteX532" fmla="*/ 38478 w 218537"/>
                <a:gd name="connsiteY532" fmla="*/ 89749 h 335790"/>
                <a:gd name="connsiteX533" fmla="*/ 38478 w 218537"/>
                <a:gd name="connsiteY533" fmla="*/ 89749 h 335790"/>
                <a:gd name="connsiteX534" fmla="*/ 41542 w 218537"/>
                <a:gd name="connsiteY534" fmla="*/ 92580 h 335790"/>
                <a:gd name="connsiteX535" fmla="*/ 38005 w 218537"/>
                <a:gd name="connsiteY535" fmla="*/ 92580 h 335790"/>
                <a:gd name="connsiteX536" fmla="*/ 41542 w 218537"/>
                <a:gd name="connsiteY536" fmla="*/ 93998 h 335790"/>
                <a:gd name="connsiteX537" fmla="*/ 41542 w 218537"/>
                <a:gd name="connsiteY537" fmla="*/ 95412 h 335790"/>
                <a:gd name="connsiteX538" fmla="*/ 41542 w 218537"/>
                <a:gd name="connsiteY538" fmla="*/ 97538 h 335790"/>
                <a:gd name="connsiteX539" fmla="*/ 39656 w 218537"/>
                <a:gd name="connsiteY539" fmla="*/ 97538 h 335790"/>
                <a:gd name="connsiteX540" fmla="*/ 35879 w 218537"/>
                <a:gd name="connsiteY540" fmla="*/ 97538 h 335790"/>
                <a:gd name="connsiteX541" fmla="*/ 41542 w 218537"/>
                <a:gd name="connsiteY541" fmla="*/ 98952 h 335790"/>
                <a:gd name="connsiteX542" fmla="*/ 41542 w 218537"/>
                <a:gd name="connsiteY542" fmla="*/ 98952 h 335790"/>
                <a:gd name="connsiteX543" fmla="*/ 38241 w 218537"/>
                <a:gd name="connsiteY543" fmla="*/ 98952 h 335790"/>
                <a:gd name="connsiteX544" fmla="*/ 38241 w 218537"/>
                <a:gd name="connsiteY544" fmla="*/ 98952 h 335790"/>
                <a:gd name="connsiteX545" fmla="*/ 37060 w 218537"/>
                <a:gd name="connsiteY545" fmla="*/ 100369 h 335790"/>
                <a:gd name="connsiteX546" fmla="*/ 39419 w 218537"/>
                <a:gd name="connsiteY546" fmla="*/ 100369 h 335790"/>
                <a:gd name="connsiteX547" fmla="*/ 37297 w 218537"/>
                <a:gd name="connsiteY547" fmla="*/ 102020 h 335790"/>
                <a:gd name="connsiteX548" fmla="*/ 40600 w 218537"/>
                <a:gd name="connsiteY548" fmla="*/ 103673 h 335790"/>
                <a:gd name="connsiteX549" fmla="*/ 42251 w 218537"/>
                <a:gd name="connsiteY549" fmla="*/ 103673 h 335790"/>
                <a:gd name="connsiteX550" fmla="*/ 43432 w 218537"/>
                <a:gd name="connsiteY550" fmla="*/ 103673 h 335790"/>
                <a:gd name="connsiteX551" fmla="*/ 40600 w 218537"/>
                <a:gd name="connsiteY551" fmla="*/ 103673 h 335790"/>
                <a:gd name="connsiteX552" fmla="*/ 37297 w 218537"/>
                <a:gd name="connsiteY552" fmla="*/ 103673 h 335790"/>
                <a:gd name="connsiteX553" fmla="*/ 40837 w 218537"/>
                <a:gd name="connsiteY553" fmla="*/ 103673 h 335790"/>
                <a:gd name="connsiteX554" fmla="*/ 40837 w 218537"/>
                <a:gd name="connsiteY554" fmla="*/ 103673 h 335790"/>
                <a:gd name="connsiteX555" fmla="*/ 40837 w 218537"/>
                <a:gd name="connsiteY555" fmla="*/ 104852 h 335790"/>
                <a:gd name="connsiteX556" fmla="*/ 40837 w 218537"/>
                <a:gd name="connsiteY556" fmla="*/ 104852 h 335790"/>
                <a:gd name="connsiteX557" fmla="*/ 40837 w 218537"/>
                <a:gd name="connsiteY557" fmla="*/ 104852 h 335790"/>
                <a:gd name="connsiteX558" fmla="*/ 40837 w 218537"/>
                <a:gd name="connsiteY558" fmla="*/ 104852 h 335790"/>
                <a:gd name="connsiteX559" fmla="*/ 44846 w 218537"/>
                <a:gd name="connsiteY559" fmla="*/ 104852 h 335790"/>
                <a:gd name="connsiteX560" fmla="*/ 42251 w 218537"/>
                <a:gd name="connsiteY560" fmla="*/ 104852 h 335790"/>
                <a:gd name="connsiteX561" fmla="*/ 45083 w 218537"/>
                <a:gd name="connsiteY561" fmla="*/ 104852 h 335790"/>
                <a:gd name="connsiteX562" fmla="*/ 45083 w 218537"/>
                <a:gd name="connsiteY562" fmla="*/ 104852 h 335790"/>
                <a:gd name="connsiteX563" fmla="*/ 39892 w 218537"/>
                <a:gd name="connsiteY563" fmla="*/ 104852 h 335790"/>
                <a:gd name="connsiteX564" fmla="*/ 42960 w 218537"/>
                <a:gd name="connsiteY564" fmla="*/ 104852 h 335790"/>
                <a:gd name="connsiteX565" fmla="*/ 42960 w 218537"/>
                <a:gd name="connsiteY565" fmla="*/ 104852 h 335790"/>
                <a:gd name="connsiteX566" fmla="*/ 40128 w 218537"/>
                <a:gd name="connsiteY566" fmla="*/ 104852 h 335790"/>
                <a:gd name="connsiteX567" fmla="*/ 40128 w 218537"/>
                <a:gd name="connsiteY567" fmla="*/ 106269 h 335790"/>
                <a:gd name="connsiteX568" fmla="*/ 42251 w 218537"/>
                <a:gd name="connsiteY568" fmla="*/ 107683 h 335790"/>
                <a:gd name="connsiteX569" fmla="*/ 39892 w 218537"/>
                <a:gd name="connsiteY569" fmla="*/ 107683 h 335790"/>
                <a:gd name="connsiteX570" fmla="*/ 41542 w 218537"/>
                <a:gd name="connsiteY570" fmla="*/ 109100 h 335790"/>
                <a:gd name="connsiteX571" fmla="*/ 44377 w 218537"/>
                <a:gd name="connsiteY571" fmla="*/ 109100 h 335790"/>
                <a:gd name="connsiteX572" fmla="*/ 41073 w 218537"/>
                <a:gd name="connsiteY572" fmla="*/ 109100 h 335790"/>
                <a:gd name="connsiteX573" fmla="*/ 42723 w 218537"/>
                <a:gd name="connsiteY573" fmla="*/ 109100 h 335790"/>
                <a:gd name="connsiteX574" fmla="*/ 42723 w 218537"/>
                <a:gd name="connsiteY574" fmla="*/ 112640 h 335790"/>
                <a:gd name="connsiteX575" fmla="*/ 46736 w 218537"/>
                <a:gd name="connsiteY575" fmla="*/ 112640 h 335790"/>
                <a:gd name="connsiteX576" fmla="*/ 46736 w 218537"/>
                <a:gd name="connsiteY576" fmla="*/ 112640 h 335790"/>
                <a:gd name="connsiteX577" fmla="*/ 44141 w 218537"/>
                <a:gd name="connsiteY577" fmla="*/ 112640 h 335790"/>
                <a:gd name="connsiteX578" fmla="*/ 46264 w 218537"/>
                <a:gd name="connsiteY578" fmla="*/ 114055 h 335790"/>
                <a:gd name="connsiteX579" fmla="*/ 42960 w 218537"/>
                <a:gd name="connsiteY579" fmla="*/ 115236 h 335790"/>
                <a:gd name="connsiteX580" fmla="*/ 44610 w 218537"/>
                <a:gd name="connsiteY580" fmla="*/ 115236 h 335790"/>
                <a:gd name="connsiteX581" fmla="*/ 42960 w 218537"/>
                <a:gd name="connsiteY581" fmla="*/ 115236 h 335790"/>
                <a:gd name="connsiteX582" fmla="*/ 42960 w 218537"/>
                <a:gd name="connsiteY582" fmla="*/ 116650 h 335790"/>
                <a:gd name="connsiteX583" fmla="*/ 42960 w 218537"/>
                <a:gd name="connsiteY583" fmla="*/ 116650 h 335790"/>
                <a:gd name="connsiteX584" fmla="*/ 44610 w 218537"/>
                <a:gd name="connsiteY584" fmla="*/ 116650 h 335790"/>
                <a:gd name="connsiteX585" fmla="*/ 44610 w 218537"/>
                <a:gd name="connsiteY585" fmla="*/ 116650 h 335790"/>
                <a:gd name="connsiteX586" fmla="*/ 41542 w 218537"/>
                <a:gd name="connsiteY586" fmla="*/ 116650 h 335790"/>
                <a:gd name="connsiteX587" fmla="*/ 38711 w 218537"/>
                <a:gd name="connsiteY587" fmla="*/ 118540 h 335790"/>
                <a:gd name="connsiteX588" fmla="*/ 38711 w 218537"/>
                <a:gd name="connsiteY588" fmla="*/ 118540 h 335790"/>
                <a:gd name="connsiteX589" fmla="*/ 38711 w 218537"/>
                <a:gd name="connsiteY589" fmla="*/ 120190 h 335790"/>
                <a:gd name="connsiteX590" fmla="*/ 43196 w 218537"/>
                <a:gd name="connsiteY590" fmla="*/ 117359 h 335790"/>
                <a:gd name="connsiteX591" fmla="*/ 41542 w 218537"/>
                <a:gd name="connsiteY591" fmla="*/ 119718 h 335790"/>
                <a:gd name="connsiteX592" fmla="*/ 46972 w 218537"/>
                <a:gd name="connsiteY592" fmla="*/ 118067 h 335790"/>
                <a:gd name="connsiteX593" fmla="*/ 43668 w 218537"/>
                <a:gd name="connsiteY593" fmla="*/ 119954 h 335790"/>
                <a:gd name="connsiteX594" fmla="*/ 48859 w 218537"/>
                <a:gd name="connsiteY594" fmla="*/ 119954 h 335790"/>
                <a:gd name="connsiteX595" fmla="*/ 44846 w 218537"/>
                <a:gd name="connsiteY595" fmla="*/ 121371 h 335790"/>
                <a:gd name="connsiteX596" fmla="*/ 41542 w 218537"/>
                <a:gd name="connsiteY596" fmla="*/ 121371 h 335790"/>
                <a:gd name="connsiteX597" fmla="*/ 44846 w 218537"/>
                <a:gd name="connsiteY597" fmla="*/ 121371 h 335790"/>
                <a:gd name="connsiteX598" fmla="*/ 44846 w 218537"/>
                <a:gd name="connsiteY598" fmla="*/ 121371 h 335790"/>
                <a:gd name="connsiteX599" fmla="*/ 42723 w 218537"/>
                <a:gd name="connsiteY599" fmla="*/ 121371 h 335790"/>
                <a:gd name="connsiteX600" fmla="*/ 39892 w 218537"/>
                <a:gd name="connsiteY600" fmla="*/ 121371 h 335790"/>
                <a:gd name="connsiteX601" fmla="*/ 39892 w 218537"/>
                <a:gd name="connsiteY601" fmla="*/ 124203 h 335790"/>
                <a:gd name="connsiteX602" fmla="*/ 39892 w 218537"/>
                <a:gd name="connsiteY602" fmla="*/ 124203 h 335790"/>
                <a:gd name="connsiteX603" fmla="*/ 44610 w 218537"/>
                <a:gd name="connsiteY603" fmla="*/ 125853 h 335790"/>
                <a:gd name="connsiteX604" fmla="*/ 41309 w 218537"/>
                <a:gd name="connsiteY604" fmla="*/ 125853 h 335790"/>
                <a:gd name="connsiteX605" fmla="*/ 44377 w 218537"/>
                <a:gd name="connsiteY605" fmla="*/ 125853 h 335790"/>
                <a:gd name="connsiteX606" fmla="*/ 44377 w 218537"/>
                <a:gd name="connsiteY606" fmla="*/ 128449 h 335790"/>
                <a:gd name="connsiteX607" fmla="*/ 44377 w 218537"/>
                <a:gd name="connsiteY607" fmla="*/ 128449 h 335790"/>
                <a:gd name="connsiteX608" fmla="*/ 42251 w 218537"/>
                <a:gd name="connsiteY608" fmla="*/ 129866 h 335790"/>
                <a:gd name="connsiteX609" fmla="*/ 45555 w 218537"/>
                <a:gd name="connsiteY609" fmla="*/ 129866 h 335790"/>
                <a:gd name="connsiteX610" fmla="*/ 43196 w 218537"/>
                <a:gd name="connsiteY610" fmla="*/ 131517 h 335790"/>
                <a:gd name="connsiteX611" fmla="*/ 43196 w 218537"/>
                <a:gd name="connsiteY611" fmla="*/ 131517 h 335790"/>
                <a:gd name="connsiteX612" fmla="*/ 45083 w 218537"/>
                <a:gd name="connsiteY612" fmla="*/ 131517 h 335790"/>
                <a:gd name="connsiteX613" fmla="*/ 46264 w 218537"/>
                <a:gd name="connsiteY613" fmla="*/ 129866 h 335790"/>
                <a:gd name="connsiteX614" fmla="*/ 46264 w 218537"/>
                <a:gd name="connsiteY614" fmla="*/ 132461 h 335790"/>
                <a:gd name="connsiteX615" fmla="*/ 45083 w 218537"/>
                <a:gd name="connsiteY615" fmla="*/ 132461 h 335790"/>
                <a:gd name="connsiteX616" fmla="*/ 43432 w 218537"/>
                <a:gd name="connsiteY616" fmla="*/ 132461 h 335790"/>
                <a:gd name="connsiteX617" fmla="*/ 43432 w 218537"/>
                <a:gd name="connsiteY617" fmla="*/ 134348 h 335790"/>
                <a:gd name="connsiteX618" fmla="*/ 43432 w 218537"/>
                <a:gd name="connsiteY618" fmla="*/ 134348 h 335790"/>
                <a:gd name="connsiteX619" fmla="*/ 45555 w 218537"/>
                <a:gd name="connsiteY619" fmla="*/ 134348 h 335790"/>
                <a:gd name="connsiteX620" fmla="*/ 45555 w 218537"/>
                <a:gd name="connsiteY620" fmla="*/ 135765 h 335790"/>
                <a:gd name="connsiteX621" fmla="*/ 43196 w 218537"/>
                <a:gd name="connsiteY621" fmla="*/ 135765 h 335790"/>
                <a:gd name="connsiteX622" fmla="*/ 45083 w 218537"/>
                <a:gd name="connsiteY622" fmla="*/ 135765 h 335790"/>
                <a:gd name="connsiteX623" fmla="*/ 43196 w 218537"/>
                <a:gd name="connsiteY623" fmla="*/ 135765 h 335790"/>
                <a:gd name="connsiteX624" fmla="*/ 45083 w 218537"/>
                <a:gd name="connsiteY624" fmla="*/ 135765 h 335790"/>
                <a:gd name="connsiteX625" fmla="*/ 43196 w 218537"/>
                <a:gd name="connsiteY625" fmla="*/ 141428 h 335790"/>
                <a:gd name="connsiteX626" fmla="*/ 40600 w 218537"/>
                <a:gd name="connsiteY626" fmla="*/ 141428 h 335790"/>
                <a:gd name="connsiteX627" fmla="*/ 40600 w 218537"/>
                <a:gd name="connsiteY627" fmla="*/ 143315 h 335790"/>
                <a:gd name="connsiteX628" fmla="*/ 42487 w 218537"/>
                <a:gd name="connsiteY628" fmla="*/ 143315 h 335790"/>
                <a:gd name="connsiteX629" fmla="*/ 44141 w 218537"/>
                <a:gd name="connsiteY629" fmla="*/ 143315 h 335790"/>
                <a:gd name="connsiteX630" fmla="*/ 42251 w 218537"/>
                <a:gd name="connsiteY630" fmla="*/ 143315 h 335790"/>
                <a:gd name="connsiteX631" fmla="*/ 42251 w 218537"/>
                <a:gd name="connsiteY631" fmla="*/ 143315 h 335790"/>
                <a:gd name="connsiteX632" fmla="*/ 43904 w 218537"/>
                <a:gd name="connsiteY632" fmla="*/ 143315 h 335790"/>
                <a:gd name="connsiteX633" fmla="*/ 43904 w 218537"/>
                <a:gd name="connsiteY633" fmla="*/ 143315 h 335790"/>
                <a:gd name="connsiteX634" fmla="*/ 42015 w 218537"/>
                <a:gd name="connsiteY634" fmla="*/ 143315 h 335790"/>
                <a:gd name="connsiteX635" fmla="*/ 43668 w 218537"/>
                <a:gd name="connsiteY635" fmla="*/ 143315 h 335790"/>
                <a:gd name="connsiteX636" fmla="*/ 41073 w 218537"/>
                <a:gd name="connsiteY636" fmla="*/ 143315 h 335790"/>
                <a:gd name="connsiteX637" fmla="*/ 42487 w 218537"/>
                <a:gd name="connsiteY637" fmla="*/ 146383 h 335790"/>
                <a:gd name="connsiteX638" fmla="*/ 42487 w 218537"/>
                <a:gd name="connsiteY638" fmla="*/ 146383 h 335790"/>
                <a:gd name="connsiteX639" fmla="*/ 42487 w 218537"/>
                <a:gd name="connsiteY639" fmla="*/ 146383 h 335790"/>
                <a:gd name="connsiteX640" fmla="*/ 40600 w 218537"/>
                <a:gd name="connsiteY640" fmla="*/ 146383 h 335790"/>
                <a:gd name="connsiteX641" fmla="*/ 42487 w 218537"/>
                <a:gd name="connsiteY641" fmla="*/ 148273 h 335790"/>
                <a:gd name="connsiteX642" fmla="*/ 42487 w 218537"/>
                <a:gd name="connsiteY642" fmla="*/ 148273 h 335790"/>
                <a:gd name="connsiteX643" fmla="*/ 44846 w 218537"/>
                <a:gd name="connsiteY643" fmla="*/ 148273 h 335790"/>
                <a:gd name="connsiteX644" fmla="*/ 44846 w 218537"/>
                <a:gd name="connsiteY644" fmla="*/ 145674 h 335790"/>
                <a:gd name="connsiteX645" fmla="*/ 44846 w 218537"/>
                <a:gd name="connsiteY645" fmla="*/ 145674 h 335790"/>
                <a:gd name="connsiteX646" fmla="*/ 44846 w 218537"/>
                <a:gd name="connsiteY646" fmla="*/ 145674 h 335790"/>
                <a:gd name="connsiteX647" fmla="*/ 48150 w 218537"/>
                <a:gd name="connsiteY647" fmla="*/ 144024 h 335790"/>
                <a:gd name="connsiteX648" fmla="*/ 48150 w 218537"/>
                <a:gd name="connsiteY648" fmla="*/ 148273 h 335790"/>
                <a:gd name="connsiteX649" fmla="*/ 48150 w 218537"/>
                <a:gd name="connsiteY649" fmla="*/ 148273 h 335790"/>
                <a:gd name="connsiteX650" fmla="*/ 46264 w 218537"/>
                <a:gd name="connsiteY650" fmla="*/ 148273 h 335790"/>
                <a:gd name="connsiteX651" fmla="*/ 46264 w 218537"/>
                <a:gd name="connsiteY651" fmla="*/ 150159 h 335790"/>
                <a:gd name="connsiteX652" fmla="*/ 47914 w 218537"/>
                <a:gd name="connsiteY652" fmla="*/ 150159 h 335790"/>
                <a:gd name="connsiteX653" fmla="*/ 43196 w 218537"/>
                <a:gd name="connsiteY653" fmla="*/ 150159 h 335790"/>
                <a:gd name="connsiteX654" fmla="*/ 41542 w 218537"/>
                <a:gd name="connsiteY654" fmla="*/ 150159 h 335790"/>
                <a:gd name="connsiteX655" fmla="*/ 39892 w 218537"/>
                <a:gd name="connsiteY655" fmla="*/ 150159 h 335790"/>
                <a:gd name="connsiteX656" fmla="*/ 42723 w 218537"/>
                <a:gd name="connsiteY656" fmla="*/ 150159 h 335790"/>
                <a:gd name="connsiteX657" fmla="*/ 42723 w 218537"/>
                <a:gd name="connsiteY657" fmla="*/ 150159 h 335790"/>
                <a:gd name="connsiteX658" fmla="*/ 42723 w 218537"/>
                <a:gd name="connsiteY658" fmla="*/ 152282 h 335790"/>
                <a:gd name="connsiteX659" fmla="*/ 42723 w 218537"/>
                <a:gd name="connsiteY659" fmla="*/ 153463 h 335790"/>
                <a:gd name="connsiteX660" fmla="*/ 40600 w 218537"/>
                <a:gd name="connsiteY660" fmla="*/ 153463 h 335790"/>
                <a:gd name="connsiteX661" fmla="*/ 40600 w 218537"/>
                <a:gd name="connsiteY661" fmla="*/ 155586 h 335790"/>
                <a:gd name="connsiteX662" fmla="*/ 42960 w 218537"/>
                <a:gd name="connsiteY662" fmla="*/ 155586 h 335790"/>
                <a:gd name="connsiteX663" fmla="*/ 42960 w 218537"/>
                <a:gd name="connsiteY663" fmla="*/ 155586 h 335790"/>
                <a:gd name="connsiteX664" fmla="*/ 40837 w 218537"/>
                <a:gd name="connsiteY664" fmla="*/ 155586 h 335790"/>
                <a:gd name="connsiteX665" fmla="*/ 42251 w 218537"/>
                <a:gd name="connsiteY665" fmla="*/ 155586 h 335790"/>
                <a:gd name="connsiteX666" fmla="*/ 39656 w 218537"/>
                <a:gd name="connsiteY666" fmla="*/ 155586 h 335790"/>
                <a:gd name="connsiteX667" fmla="*/ 41309 w 218537"/>
                <a:gd name="connsiteY667" fmla="*/ 157004 h 335790"/>
                <a:gd name="connsiteX668" fmla="*/ 38947 w 218537"/>
                <a:gd name="connsiteY668" fmla="*/ 157004 h 335790"/>
                <a:gd name="connsiteX669" fmla="*/ 38947 w 218537"/>
                <a:gd name="connsiteY669" fmla="*/ 157004 h 335790"/>
                <a:gd name="connsiteX670" fmla="*/ 38947 w 218537"/>
                <a:gd name="connsiteY670" fmla="*/ 158654 h 335790"/>
                <a:gd name="connsiteX671" fmla="*/ 40600 w 218537"/>
                <a:gd name="connsiteY671" fmla="*/ 160071 h 335790"/>
                <a:gd name="connsiteX672" fmla="*/ 38478 w 218537"/>
                <a:gd name="connsiteY672" fmla="*/ 160071 h 335790"/>
                <a:gd name="connsiteX673" fmla="*/ 41309 w 218537"/>
                <a:gd name="connsiteY673" fmla="*/ 160071 h 335790"/>
                <a:gd name="connsiteX674" fmla="*/ 41309 w 218537"/>
                <a:gd name="connsiteY674" fmla="*/ 160071 h 335790"/>
                <a:gd name="connsiteX675" fmla="*/ 42960 w 218537"/>
                <a:gd name="connsiteY675" fmla="*/ 160071 h 335790"/>
                <a:gd name="connsiteX676" fmla="*/ 42960 w 218537"/>
                <a:gd name="connsiteY676" fmla="*/ 160071 h 335790"/>
                <a:gd name="connsiteX677" fmla="*/ 45083 w 218537"/>
                <a:gd name="connsiteY677" fmla="*/ 160071 h 335790"/>
                <a:gd name="connsiteX678" fmla="*/ 45083 w 218537"/>
                <a:gd name="connsiteY678" fmla="*/ 160071 h 335790"/>
                <a:gd name="connsiteX679" fmla="*/ 42251 w 218537"/>
                <a:gd name="connsiteY679" fmla="*/ 160071 h 335790"/>
                <a:gd name="connsiteX680" fmla="*/ 42251 w 218537"/>
                <a:gd name="connsiteY680" fmla="*/ 161486 h 335790"/>
                <a:gd name="connsiteX681" fmla="*/ 44610 w 218537"/>
                <a:gd name="connsiteY681" fmla="*/ 161486 h 335790"/>
                <a:gd name="connsiteX682" fmla="*/ 37769 w 218537"/>
                <a:gd name="connsiteY682" fmla="*/ 161486 h 335790"/>
                <a:gd name="connsiteX683" fmla="*/ 36115 w 218537"/>
                <a:gd name="connsiteY683" fmla="*/ 162903 h 335790"/>
                <a:gd name="connsiteX684" fmla="*/ 36115 w 218537"/>
                <a:gd name="connsiteY684" fmla="*/ 162903 h 335790"/>
                <a:gd name="connsiteX685" fmla="*/ 38241 w 218537"/>
                <a:gd name="connsiteY685" fmla="*/ 162903 h 335790"/>
                <a:gd name="connsiteX686" fmla="*/ 36115 w 218537"/>
                <a:gd name="connsiteY686" fmla="*/ 162903 h 335790"/>
                <a:gd name="connsiteX687" fmla="*/ 36115 w 218537"/>
                <a:gd name="connsiteY687" fmla="*/ 164790 h 335790"/>
                <a:gd name="connsiteX688" fmla="*/ 38241 w 218537"/>
                <a:gd name="connsiteY688" fmla="*/ 164790 h 335790"/>
                <a:gd name="connsiteX689" fmla="*/ 38241 w 218537"/>
                <a:gd name="connsiteY689" fmla="*/ 163609 h 335790"/>
                <a:gd name="connsiteX690" fmla="*/ 38241 w 218537"/>
                <a:gd name="connsiteY690" fmla="*/ 164790 h 335790"/>
                <a:gd name="connsiteX691" fmla="*/ 40600 w 218537"/>
                <a:gd name="connsiteY691" fmla="*/ 164790 h 335790"/>
                <a:gd name="connsiteX692" fmla="*/ 38947 w 218537"/>
                <a:gd name="connsiteY692" fmla="*/ 164790 h 335790"/>
                <a:gd name="connsiteX693" fmla="*/ 41779 w 218537"/>
                <a:gd name="connsiteY693" fmla="*/ 164790 h 335790"/>
                <a:gd name="connsiteX694" fmla="*/ 41779 w 218537"/>
                <a:gd name="connsiteY694" fmla="*/ 164790 h 335790"/>
                <a:gd name="connsiteX695" fmla="*/ 44377 w 218537"/>
                <a:gd name="connsiteY695" fmla="*/ 164790 h 335790"/>
                <a:gd name="connsiteX696" fmla="*/ 44377 w 218537"/>
                <a:gd name="connsiteY696" fmla="*/ 166204 h 335790"/>
                <a:gd name="connsiteX697" fmla="*/ 39419 w 218537"/>
                <a:gd name="connsiteY697" fmla="*/ 166204 h 335790"/>
                <a:gd name="connsiteX698" fmla="*/ 41542 w 218537"/>
                <a:gd name="connsiteY698" fmla="*/ 166204 h 335790"/>
                <a:gd name="connsiteX699" fmla="*/ 38947 w 218537"/>
                <a:gd name="connsiteY699" fmla="*/ 166204 h 335790"/>
                <a:gd name="connsiteX700" fmla="*/ 41779 w 218537"/>
                <a:gd name="connsiteY700" fmla="*/ 166204 h 335790"/>
                <a:gd name="connsiteX701" fmla="*/ 40128 w 218537"/>
                <a:gd name="connsiteY701" fmla="*/ 167857 h 335790"/>
                <a:gd name="connsiteX702" fmla="*/ 40128 w 218537"/>
                <a:gd name="connsiteY702" fmla="*/ 164317 h 335790"/>
                <a:gd name="connsiteX703" fmla="*/ 35643 w 218537"/>
                <a:gd name="connsiteY703" fmla="*/ 164317 h 335790"/>
                <a:gd name="connsiteX704" fmla="*/ 35643 w 218537"/>
                <a:gd name="connsiteY704" fmla="*/ 164317 h 335790"/>
                <a:gd name="connsiteX705" fmla="*/ 35643 w 218537"/>
                <a:gd name="connsiteY705" fmla="*/ 165734 h 335790"/>
                <a:gd name="connsiteX706" fmla="*/ 40128 w 218537"/>
                <a:gd name="connsiteY706" fmla="*/ 165734 h 335790"/>
                <a:gd name="connsiteX707" fmla="*/ 40128 w 218537"/>
                <a:gd name="connsiteY707" fmla="*/ 165734 h 335790"/>
                <a:gd name="connsiteX708" fmla="*/ 38005 w 218537"/>
                <a:gd name="connsiteY708" fmla="*/ 165734 h 335790"/>
                <a:gd name="connsiteX709" fmla="*/ 38005 w 218537"/>
                <a:gd name="connsiteY709" fmla="*/ 165734 h 335790"/>
                <a:gd name="connsiteX710" fmla="*/ 35879 w 218537"/>
                <a:gd name="connsiteY710" fmla="*/ 165734 h 335790"/>
                <a:gd name="connsiteX711" fmla="*/ 35879 w 218537"/>
                <a:gd name="connsiteY711" fmla="*/ 165734 h 335790"/>
                <a:gd name="connsiteX712" fmla="*/ 37769 w 218537"/>
                <a:gd name="connsiteY712" fmla="*/ 167385 h 335790"/>
                <a:gd name="connsiteX713" fmla="*/ 39892 w 218537"/>
                <a:gd name="connsiteY713" fmla="*/ 167385 h 335790"/>
                <a:gd name="connsiteX714" fmla="*/ 42723 w 218537"/>
                <a:gd name="connsiteY714" fmla="*/ 169038 h 335790"/>
                <a:gd name="connsiteX715" fmla="*/ 39892 w 218537"/>
                <a:gd name="connsiteY715" fmla="*/ 169038 h 335790"/>
                <a:gd name="connsiteX716" fmla="*/ 39892 w 218537"/>
                <a:gd name="connsiteY716" fmla="*/ 167149 h 335790"/>
                <a:gd name="connsiteX717" fmla="*/ 36588 w 218537"/>
                <a:gd name="connsiteY717" fmla="*/ 167149 h 335790"/>
                <a:gd name="connsiteX718" fmla="*/ 36588 w 218537"/>
                <a:gd name="connsiteY718" fmla="*/ 167149 h 335790"/>
                <a:gd name="connsiteX719" fmla="*/ 38241 w 218537"/>
                <a:gd name="connsiteY719" fmla="*/ 167149 h 335790"/>
                <a:gd name="connsiteX720" fmla="*/ 40600 w 218537"/>
                <a:gd name="connsiteY720" fmla="*/ 169272 h 335790"/>
                <a:gd name="connsiteX721" fmla="*/ 35879 w 218537"/>
                <a:gd name="connsiteY721" fmla="*/ 171161 h 335790"/>
                <a:gd name="connsiteX722" fmla="*/ 35879 w 218537"/>
                <a:gd name="connsiteY722" fmla="*/ 171161 h 335790"/>
                <a:gd name="connsiteX723" fmla="*/ 37533 w 218537"/>
                <a:gd name="connsiteY723" fmla="*/ 171161 h 335790"/>
                <a:gd name="connsiteX724" fmla="*/ 42723 w 218537"/>
                <a:gd name="connsiteY724" fmla="*/ 171161 h 335790"/>
                <a:gd name="connsiteX725" fmla="*/ 38711 w 218537"/>
                <a:gd name="connsiteY725" fmla="*/ 171161 h 335790"/>
                <a:gd name="connsiteX726" fmla="*/ 38711 w 218537"/>
                <a:gd name="connsiteY726" fmla="*/ 171161 h 335790"/>
                <a:gd name="connsiteX727" fmla="*/ 41542 w 218537"/>
                <a:gd name="connsiteY727" fmla="*/ 171161 h 335790"/>
                <a:gd name="connsiteX728" fmla="*/ 41542 w 218537"/>
                <a:gd name="connsiteY728" fmla="*/ 171161 h 335790"/>
                <a:gd name="connsiteX729" fmla="*/ 41542 w 218537"/>
                <a:gd name="connsiteY729" fmla="*/ 169744 h 335790"/>
                <a:gd name="connsiteX730" fmla="*/ 38711 w 218537"/>
                <a:gd name="connsiteY730" fmla="*/ 169744 h 335790"/>
                <a:gd name="connsiteX731" fmla="*/ 38711 w 218537"/>
                <a:gd name="connsiteY731" fmla="*/ 169744 h 335790"/>
                <a:gd name="connsiteX732" fmla="*/ 38711 w 218537"/>
                <a:gd name="connsiteY732" fmla="*/ 169744 h 335790"/>
                <a:gd name="connsiteX733" fmla="*/ 42723 w 218537"/>
                <a:gd name="connsiteY733" fmla="*/ 173757 h 335790"/>
                <a:gd name="connsiteX734" fmla="*/ 44377 w 218537"/>
                <a:gd name="connsiteY734" fmla="*/ 173757 h 335790"/>
                <a:gd name="connsiteX735" fmla="*/ 44377 w 218537"/>
                <a:gd name="connsiteY735" fmla="*/ 173757 h 335790"/>
                <a:gd name="connsiteX736" fmla="*/ 44377 w 218537"/>
                <a:gd name="connsiteY736" fmla="*/ 173757 h 335790"/>
                <a:gd name="connsiteX737" fmla="*/ 46736 w 218537"/>
                <a:gd name="connsiteY737" fmla="*/ 173757 h 335790"/>
                <a:gd name="connsiteX738" fmla="*/ 46736 w 218537"/>
                <a:gd name="connsiteY738" fmla="*/ 173757 h 335790"/>
                <a:gd name="connsiteX739" fmla="*/ 42251 w 218537"/>
                <a:gd name="connsiteY739" fmla="*/ 173757 h 335790"/>
                <a:gd name="connsiteX740" fmla="*/ 39656 w 218537"/>
                <a:gd name="connsiteY740" fmla="*/ 175171 h 335790"/>
                <a:gd name="connsiteX741" fmla="*/ 37297 w 218537"/>
                <a:gd name="connsiteY741" fmla="*/ 173284 h 335790"/>
                <a:gd name="connsiteX742" fmla="*/ 33993 w 218537"/>
                <a:gd name="connsiteY742" fmla="*/ 173284 h 335790"/>
                <a:gd name="connsiteX743" fmla="*/ 38241 w 218537"/>
                <a:gd name="connsiteY743" fmla="*/ 173284 h 335790"/>
                <a:gd name="connsiteX744" fmla="*/ 38241 w 218537"/>
                <a:gd name="connsiteY744" fmla="*/ 175407 h 335790"/>
                <a:gd name="connsiteX745" fmla="*/ 40600 w 218537"/>
                <a:gd name="connsiteY745" fmla="*/ 175407 h 335790"/>
                <a:gd name="connsiteX746" fmla="*/ 42960 w 218537"/>
                <a:gd name="connsiteY746" fmla="*/ 175407 h 335790"/>
                <a:gd name="connsiteX747" fmla="*/ 41309 w 218537"/>
                <a:gd name="connsiteY747" fmla="*/ 175407 h 335790"/>
                <a:gd name="connsiteX748" fmla="*/ 42960 w 218537"/>
                <a:gd name="connsiteY748" fmla="*/ 175407 h 335790"/>
                <a:gd name="connsiteX749" fmla="*/ 39183 w 218537"/>
                <a:gd name="connsiteY749" fmla="*/ 175407 h 335790"/>
                <a:gd name="connsiteX750" fmla="*/ 42487 w 218537"/>
                <a:gd name="connsiteY750" fmla="*/ 177769 h 335790"/>
                <a:gd name="connsiteX751" fmla="*/ 39656 w 218537"/>
                <a:gd name="connsiteY751" fmla="*/ 177769 h 335790"/>
                <a:gd name="connsiteX752" fmla="*/ 41779 w 218537"/>
                <a:gd name="connsiteY752" fmla="*/ 177769 h 335790"/>
                <a:gd name="connsiteX753" fmla="*/ 44141 w 218537"/>
                <a:gd name="connsiteY753" fmla="*/ 177769 h 335790"/>
                <a:gd name="connsiteX754" fmla="*/ 45791 w 218537"/>
                <a:gd name="connsiteY754" fmla="*/ 177769 h 335790"/>
                <a:gd name="connsiteX755" fmla="*/ 43196 w 218537"/>
                <a:gd name="connsiteY755" fmla="*/ 177769 h 335790"/>
                <a:gd name="connsiteX756" fmla="*/ 39656 w 218537"/>
                <a:gd name="connsiteY756" fmla="*/ 177769 h 335790"/>
                <a:gd name="connsiteX757" fmla="*/ 43196 w 218537"/>
                <a:gd name="connsiteY757" fmla="*/ 177769 h 335790"/>
                <a:gd name="connsiteX758" fmla="*/ 43196 w 218537"/>
                <a:gd name="connsiteY758" fmla="*/ 177769 h 335790"/>
                <a:gd name="connsiteX759" fmla="*/ 45319 w 218537"/>
                <a:gd name="connsiteY759" fmla="*/ 177769 h 335790"/>
                <a:gd name="connsiteX760" fmla="*/ 43196 w 218537"/>
                <a:gd name="connsiteY760" fmla="*/ 177769 h 335790"/>
                <a:gd name="connsiteX761" fmla="*/ 45083 w 218537"/>
                <a:gd name="connsiteY761" fmla="*/ 179184 h 335790"/>
                <a:gd name="connsiteX762" fmla="*/ 41073 w 218537"/>
                <a:gd name="connsiteY762" fmla="*/ 179184 h 335790"/>
                <a:gd name="connsiteX763" fmla="*/ 41073 w 218537"/>
                <a:gd name="connsiteY763" fmla="*/ 179184 h 335790"/>
                <a:gd name="connsiteX764" fmla="*/ 38711 w 218537"/>
                <a:gd name="connsiteY764" fmla="*/ 179184 h 335790"/>
                <a:gd name="connsiteX765" fmla="*/ 40600 w 218537"/>
                <a:gd name="connsiteY765" fmla="*/ 179184 h 335790"/>
                <a:gd name="connsiteX766" fmla="*/ 40600 w 218537"/>
                <a:gd name="connsiteY766" fmla="*/ 179184 h 335790"/>
                <a:gd name="connsiteX767" fmla="*/ 38947 w 218537"/>
                <a:gd name="connsiteY767" fmla="*/ 179184 h 335790"/>
                <a:gd name="connsiteX768" fmla="*/ 37297 w 218537"/>
                <a:gd name="connsiteY768" fmla="*/ 180837 h 335790"/>
                <a:gd name="connsiteX769" fmla="*/ 39656 w 218537"/>
                <a:gd name="connsiteY769" fmla="*/ 180837 h 335790"/>
                <a:gd name="connsiteX770" fmla="*/ 41779 w 218537"/>
                <a:gd name="connsiteY770" fmla="*/ 180837 h 335790"/>
                <a:gd name="connsiteX771" fmla="*/ 40128 w 218537"/>
                <a:gd name="connsiteY771" fmla="*/ 180837 h 335790"/>
                <a:gd name="connsiteX772" fmla="*/ 38711 w 218537"/>
                <a:gd name="connsiteY772" fmla="*/ 183196 h 335790"/>
                <a:gd name="connsiteX773" fmla="*/ 38711 w 218537"/>
                <a:gd name="connsiteY773" fmla="*/ 186028 h 335790"/>
                <a:gd name="connsiteX774" fmla="*/ 38711 w 218537"/>
                <a:gd name="connsiteY774" fmla="*/ 186028 h 335790"/>
                <a:gd name="connsiteX775" fmla="*/ 40128 w 218537"/>
                <a:gd name="connsiteY775" fmla="*/ 187442 h 335790"/>
                <a:gd name="connsiteX776" fmla="*/ 38241 w 218537"/>
                <a:gd name="connsiteY776" fmla="*/ 187442 h 335790"/>
                <a:gd name="connsiteX777" fmla="*/ 35879 w 218537"/>
                <a:gd name="connsiteY777" fmla="*/ 187442 h 335790"/>
                <a:gd name="connsiteX778" fmla="*/ 40600 w 218537"/>
                <a:gd name="connsiteY778" fmla="*/ 187442 h 335790"/>
                <a:gd name="connsiteX779" fmla="*/ 37769 w 218537"/>
                <a:gd name="connsiteY779" fmla="*/ 187442 h 335790"/>
                <a:gd name="connsiteX780" fmla="*/ 37769 w 218537"/>
                <a:gd name="connsiteY780" fmla="*/ 187442 h 335790"/>
                <a:gd name="connsiteX781" fmla="*/ 37769 w 218537"/>
                <a:gd name="connsiteY781" fmla="*/ 189568 h 335790"/>
                <a:gd name="connsiteX782" fmla="*/ 33993 w 218537"/>
                <a:gd name="connsiteY782" fmla="*/ 189568 h 335790"/>
                <a:gd name="connsiteX783" fmla="*/ 37769 w 218537"/>
                <a:gd name="connsiteY783" fmla="*/ 189568 h 335790"/>
                <a:gd name="connsiteX784" fmla="*/ 34465 w 218537"/>
                <a:gd name="connsiteY784" fmla="*/ 189568 h 335790"/>
                <a:gd name="connsiteX785" fmla="*/ 34465 w 218537"/>
                <a:gd name="connsiteY785" fmla="*/ 189568 h 335790"/>
                <a:gd name="connsiteX786" fmla="*/ 31161 w 218537"/>
                <a:gd name="connsiteY786" fmla="*/ 189568 h 335790"/>
                <a:gd name="connsiteX787" fmla="*/ 31161 w 218537"/>
                <a:gd name="connsiteY787" fmla="*/ 189568 h 335790"/>
                <a:gd name="connsiteX788" fmla="*/ 32812 w 218537"/>
                <a:gd name="connsiteY788" fmla="*/ 189568 h 335790"/>
                <a:gd name="connsiteX789" fmla="*/ 32812 w 218537"/>
                <a:gd name="connsiteY789" fmla="*/ 189568 h 335790"/>
                <a:gd name="connsiteX790" fmla="*/ 33993 w 218537"/>
                <a:gd name="connsiteY790" fmla="*/ 189568 h 335790"/>
                <a:gd name="connsiteX791" fmla="*/ 36824 w 218537"/>
                <a:gd name="connsiteY791" fmla="*/ 189568 h 335790"/>
                <a:gd name="connsiteX792" fmla="*/ 36824 w 218537"/>
                <a:gd name="connsiteY792" fmla="*/ 189568 h 335790"/>
                <a:gd name="connsiteX793" fmla="*/ 33993 w 218537"/>
                <a:gd name="connsiteY793" fmla="*/ 189568 h 335790"/>
                <a:gd name="connsiteX794" fmla="*/ 35879 w 218537"/>
                <a:gd name="connsiteY794" fmla="*/ 189568 h 335790"/>
                <a:gd name="connsiteX795" fmla="*/ 35879 w 218537"/>
                <a:gd name="connsiteY795" fmla="*/ 190982 h 335790"/>
                <a:gd name="connsiteX796" fmla="*/ 32106 w 218537"/>
                <a:gd name="connsiteY796" fmla="*/ 190982 h 335790"/>
                <a:gd name="connsiteX797" fmla="*/ 29744 w 218537"/>
                <a:gd name="connsiteY797" fmla="*/ 192636 h 335790"/>
                <a:gd name="connsiteX798" fmla="*/ 25498 w 218537"/>
                <a:gd name="connsiteY798" fmla="*/ 194759 h 335790"/>
                <a:gd name="connsiteX799" fmla="*/ 27857 w 218537"/>
                <a:gd name="connsiteY799" fmla="*/ 194759 h 335790"/>
                <a:gd name="connsiteX800" fmla="*/ 27857 w 218537"/>
                <a:gd name="connsiteY800" fmla="*/ 194759 h 335790"/>
                <a:gd name="connsiteX801" fmla="*/ 30216 w 218537"/>
                <a:gd name="connsiteY801" fmla="*/ 194759 h 335790"/>
                <a:gd name="connsiteX802" fmla="*/ 30216 w 218537"/>
                <a:gd name="connsiteY802" fmla="*/ 194759 h 335790"/>
                <a:gd name="connsiteX803" fmla="*/ 33048 w 218537"/>
                <a:gd name="connsiteY803" fmla="*/ 194759 h 335790"/>
                <a:gd name="connsiteX804" fmla="*/ 33048 w 218537"/>
                <a:gd name="connsiteY804" fmla="*/ 194759 h 335790"/>
                <a:gd name="connsiteX805" fmla="*/ 30689 w 218537"/>
                <a:gd name="connsiteY805" fmla="*/ 194759 h 335790"/>
                <a:gd name="connsiteX806" fmla="*/ 31870 w 218537"/>
                <a:gd name="connsiteY806" fmla="*/ 194759 h 335790"/>
                <a:gd name="connsiteX807" fmla="*/ 33520 w 218537"/>
                <a:gd name="connsiteY807" fmla="*/ 194759 h 335790"/>
                <a:gd name="connsiteX808" fmla="*/ 33520 w 218537"/>
                <a:gd name="connsiteY808" fmla="*/ 194759 h 335790"/>
                <a:gd name="connsiteX809" fmla="*/ 30689 w 218537"/>
                <a:gd name="connsiteY809" fmla="*/ 194759 h 335790"/>
                <a:gd name="connsiteX810" fmla="*/ 30689 w 218537"/>
                <a:gd name="connsiteY810" fmla="*/ 194759 h 335790"/>
                <a:gd name="connsiteX811" fmla="*/ 33048 w 218537"/>
                <a:gd name="connsiteY811" fmla="*/ 194759 h 335790"/>
                <a:gd name="connsiteX812" fmla="*/ 30925 w 218537"/>
                <a:gd name="connsiteY812" fmla="*/ 194759 h 335790"/>
                <a:gd name="connsiteX813" fmla="*/ 30925 w 218537"/>
                <a:gd name="connsiteY813" fmla="*/ 196409 h 335790"/>
                <a:gd name="connsiteX814" fmla="*/ 29274 w 218537"/>
                <a:gd name="connsiteY814" fmla="*/ 196409 h 335790"/>
                <a:gd name="connsiteX815" fmla="*/ 36824 w 218537"/>
                <a:gd name="connsiteY815" fmla="*/ 196409 h 335790"/>
                <a:gd name="connsiteX816" fmla="*/ 36824 w 218537"/>
                <a:gd name="connsiteY816" fmla="*/ 196409 h 335790"/>
                <a:gd name="connsiteX817" fmla="*/ 32578 w 218537"/>
                <a:gd name="connsiteY817" fmla="*/ 196409 h 335790"/>
                <a:gd name="connsiteX818" fmla="*/ 32578 w 218537"/>
                <a:gd name="connsiteY818" fmla="*/ 196409 h 335790"/>
                <a:gd name="connsiteX819" fmla="*/ 28329 w 218537"/>
                <a:gd name="connsiteY819" fmla="*/ 196409 h 335790"/>
                <a:gd name="connsiteX820" fmla="*/ 29744 w 218537"/>
                <a:gd name="connsiteY820" fmla="*/ 196409 h 335790"/>
                <a:gd name="connsiteX821" fmla="*/ 29744 w 218537"/>
                <a:gd name="connsiteY821" fmla="*/ 196409 h 335790"/>
                <a:gd name="connsiteX822" fmla="*/ 28093 w 218537"/>
                <a:gd name="connsiteY822" fmla="*/ 196409 h 335790"/>
                <a:gd name="connsiteX823" fmla="*/ 28093 w 218537"/>
                <a:gd name="connsiteY823" fmla="*/ 196409 h 335790"/>
                <a:gd name="connsiteX824" fmla="*/ 28093 w 218537"/>
                <a:gd name="connsiteY824" fmla="*/ 198535 h 335790"/>
                <a:gd name="connsiteX825" fmla="*/ 32578 w 218537"/>
                <a:gd name="connsiteY825" fmla="*/ 198535 h 335790"/>
                <a:gd name="connsiteX826" fmla="*/ 32578 w 218537"/>
                <a:gd name="connsiteY826" fmla="*/ 198535 h 335790"/>
                <a:gd name="connsiteX827" fmla="*/ 32578 w 218537"/>
                <a:gd name="connsiteY827" fmla="*/ 198535 h 335790"/>
                <a:gd name="connsiteX828" fmla="*/ 33993 w 218537"/>
                <a:gd name="connsiteY828" fmla="*/ 196645 h 335790"/>
                <a:gd name="connsiteX829" fmla="*/ 36115 w 218537"/>
                <a:gd name="connsiteY829" fmla="*/ 202309 h 335790"/>
                <a:gd name="connsiteX830" fmla="*/ 34465 w 218537"/>
                <a:gd name="connsiteY830" fmla="*/ 202309 h 335790"/>
                <a:gd name="connsiteX831" fmla="*/ 34465 w 218537"/>
                <a:gd name="connsiteY831" fmla="*/ 202309 h 335790"/>
                <a:gd name="connsiteX832" fmla="*/ 32812 w 218537"/>
                <a:gd name="connsiteY832" fmla="*/ 202309 h 335790"/>
                <a:gd name="connsiteX833" fmla="*/ 29980 w 218537"/>
                <a:gd name="connsiteY833" fmla="*/ 202309 h 335790"/>
                <a:gd name="connsiteX834" fmla="*/ 29980 w 218537"/>
                <a:gd name="connsiteY834" fmla="*/ 203726 h 335790"/>
                <a:gd name="connsiteX835" fmla="*/ 29980 w 218537"/>
                <a:gd name="connsiteY835" fmla="*/ 203726 h 335790"/>
                <a:gd name="connsiteX836" fmla="*/ 32342 w 218537"/>
                <a:gd name="connsiteY836" fmla="*/ 203726 h 335790"/>
                <a:gd name="connsiteX837" fmla="*/ 27857 w 218537"/>
                <a:gd name="connsiteY837" fmla="*/ 208916 h 335790"/>
                <a:gd name="connsiteX838" fmla="*/ 27857 w 218537"/>
                <a:gd name="connsiteY838" fmla="*/ 208916 h 335790"/>
                <a:gd name="connsiteX839" fmla="*/ 30689 w 218537"/>
                <a:gd name="connsiteY839" fmla="*/ 208916 h 335790"/>
                <a:gd name="connsiteX840" fmla="*/ 30689 w 218537"/>
                <a:gd name="connsiteY840" fmla="*/ 208916 h 335790"/>
                <a:gd name="connsiteX841" fmla="*/ 27148 w 218537"/>
                <a:gd name="connsiteY841" fmla="*/ 208916 h 335790"/>
                <a:gd name="connsiteX842" fmla="*/ 27148 w 218537"/>
                <a:gd name="connsiteY842" fmla="*/ 208916 h 335790"/>
                <a:gd name="connsiteX843" fmla="*/ 29038 w 218537"/>
                <a:gd name="connsiteY843" fmla="*/ 208916 h 335790"/>
                <a:gd name="connsiteX844" fmla="*/ 26206 w 218537"/>
                <a:gd name="connsiteY844" fmla="*/ 208916 h 335790"/>
                <a:gd name="connsiteX845" fmla="*/ 31161 w 218537"/>
                <a:gd name="connsiteY845" fmla="*/ 211512 h 335790"/>
                <a:gd name="connsiteX846" fmla="*/ 31161 w 218537"/>
                <a:gd name="connsiteY846" fmla="*/ 211512 h 335790"/>
                <a:gd name="connsiteX847" fmla="*/ 27385 w 218537"/>
                <a:gd name="connsiteY847" fmla="*/ 211512 h 335790"/>
                <a:gd name="connsiteX848" fmla="*/ 30689 w 218537"/>
                <a:gd name="connsiteY848" fmla="*/ 211512 h 335790"/>
                <a:gd name="connsiteX849" fmla="*/ 32342 w 218537"/>
                <a:gd name="connsiteY849" fmla="*/ 211512 h 335790"/>
                <a:gd name="connsiteX850" fmla="*/ 27385 w 218537"/>
                <a:gd name="connsiteY850" fmla="*/ 211512 h 335790"/>
                <a:gd name="connsiteX851" fmla="*/ 27385 w 218537"/>
                <a:gd name="connsiteY851" fmla="*/ 211512 h 335790"/>
                <a:gd name="connsiteX852" fmla="*/ 27385 w 218537"/>
                <a:gd name="connsiteY852" fmla="*/ 214107 h 335790"/>
                <a:gd name="connsiteX853" fmla="*/ 24081 w 218537"/>
                <a:gd name="connsiteY853" fmla="*/ 214107 h 335790"/>
                <a:gd name="connsiteX854" fmla="*/ 24081 w 218537"/>
                <a:gd name="connsiteY854" fmla="*/ 215997 h 335790"/>
                <a:gd name="connsiteX855" fmla="*/ 26206 w 218537"/>
                <a:gd name="connsiteY855" fmla="*/ 215997 h 335790"/>
                <a:gd name="connsiteX856" fmla="*/ 24081 w 218537"/>
                <a:gd name="connsiteY856" fmla="*/ 215997 h 335790"/>
                <a:gd name="connsiteX857" fmla="*/ 25734 w 218537"/>
                <a:gd name="connsiteY857" fmla="*/ 215997 h 335790"/>
                <a:gd name="connsiteX858" fmla="*/ 24081 w 218537"/>
                <a:gd name="connsiteY858" fmla="*/ 215997 h 335790"/>
                <a:gd name="connsiteX859" fmla="*/ 25498 w 218537"/>
                <a:gd name="connsiteY859" fmla="*/ 215997 h 335790"/>
                <a:gd name="connsiteX860" fmla="*/ 25498 w 218537"/>
                <a:gd name="connsiteY860" fmla="*/ 215997 h 335790"/>
                <a:gd name="connsiteX861" fmla="*/ 23844 w 218537"/>
                <a:gd name="connsiteY861" fmla="*/ 215997 h 335790"/>
                <a:gd name="connsiteX862" fmla="*/ 23844 w 218537"/>
                <a:gd name="connsiteY862" fmla="*/ 218828 h 335790"/>
                <a:gd name="connsiteX863" fmla="*/ 23844 w 218537"/>
                <a:gd name="connsiteY863" fmla="*/ 220243 h 335790"/>
                <a:gd name="connsiteX864" fmla="*/ 28329 w 218537"/>
                <a:gd name="connsiteY864" fmla="*/ 220243 h 335790"/>
                <a:gd name="connsiteX865" fmla="*/ 28329 w 218537"/>
                <a:gd name="connsiteY865" fmla="*/ 220243 h 335790"/>
                <a:gd name="connsiteX866" fmla="*/ 28329 w 218537"/>
                <a:gd name="connsiteY866" fmla="*/ 220243 h 335790"/>
                <a:gd name="connsiteX867" fmla="*/ 26912 w 218537"/>
                <a:gd name="connsiteY867" fmla="*/ 220243 h 335790"/>
                <a:gd name="connsiteX868" fmla="*/ 24553 w 218537"/>
                <a:gd name="connsiteY868" fmla="*/ 222366 h 335790"/>
                <a:gd name="connsiteX869" fmla="*/ 42960 w 218537"/>
                <a:gd name="connsiteY869" fmla="*/ 222366 h 335790"/>
                <a:gd name="connsiteX870" fmla="*/ 42960 w 218537"/>
                <a:gd name="connsiteY870" fmla="*/ 222366 h 335790"/>
                <a:gd name="connsiteX871" fmla="*/ 42960 w 218537"/>
                <a:gd name="connsiteY871" fmla="*/ 225433 h 335790"/>
                <a:gd name="connsiteX872" fmla="*/ 45319 w 218537"/>
                <a:gd name="connsiteY872" fmla="*/ 221896 h 335790"/>
                <a:gd name="connsiteX873" fmla="*/ 45319 w 218537"/>
                <a:gd name="connsiteY873" fmla="*/ 221896 h 335790"/>
                <a:gd name="connsiteX874" fmla="*/ 45319 w 218537"/>
                <a:gd name="connsiteY874" fmla="*/ 221896 h 335790"/>
                <a:gd name="connsiteX875" fmla="*/ 47678 w 218537"/>
                <a:gd name="connsiteY875" fmla="*/ 221896 h 335790"/>
                <a:gd name="connsiteX876" fmla="*/ 45791 w 218537"/>
                <a:gd name="connsiteY876" fmla="*/ 221896 h 335790"/>
                <a:gd name="connsiteX877" fmla="*/ 48859 w 218537"/>
                <a:gd name="connsiteY877" fmla="*/ 223547 h 335790"/>
                <a:gd name="connsiteX878" fmla="*/ 46027 w 218537"/>
                <a:gd name="connsiteY878" fmla="*/ 223547 h 335790"/>
                <a:gd name="connsiteX879" fmla="*/ 43196 w 218537"/>
                <a:gd name="connsiteY879" fmla="*/ 223547 h 335790"/>
                <a:gd name="connsiteX880" fmla="*/ 46736 w 218537"/>
                <a:gd name="connsiteY880" fmla="*/ 224728 h 335790"/>
                <a:gd name="connsiteX881" fmla="*/ 44141 w 218537"/>
                <a:gd name="connsiteY881" fmla="*/ 224728 h 335790"/>
                <a:gd name="connsiteX882" fmla="*/ 46500 w 218537"/>
                <a:gd name="connsiteY882" fmla="*/ 224728 h 335790"/>
                <a:gd name="connsiteX883" fmla="*/ 43196 w 218537"/>
                <a:gd name="connsiteY883" fmla="*/ 224728 h 335790"/>
                <a:gd name="connsiteX884" fmla="*/ 43196 w 218537"/>
                <a:gd name="connsiteY884" fmla="*/ 224728 h 335790"/>
                <a:gd name="connsiteX885" fmla="*/ 45791 w 218537"/>
                <a:gd name="connsiteY885" fmla="*/ 224728 h 335790"/>
                <a:gd name="connsiteX886" fmla="*/ 45791 w 218537"/>
                <a:gd name="connsiteY886" fmla="*/ 224728 h 335790"/>
                <a:gd name="connsiteX887" fmla="*/ 45791 w 218537"/>
                <a:gd name="connsiteY887" fmla="*/ 224728 h 335790"/>
                <a:gd name="connsiteX888" fmla="*/ 41542 w 218537"/>
                <a:gd name="connsiteY888" fmla="*/ 224728 h 335790"/>
                <a:gd name="connsiteX889" fmla="*/ 43432 w 218537"/>
                <a:gd name="connsiteY889" fmla="*/ 224728 h 335790"/>
                <a:gd name="connsiteX890" fmla="*/ 40837 w 218537"/>
                <a:gd name="connsiteY890" fmla="*/ 224728 h 335790"/>
                <a:gd name="connsiteX891" fmla="*/ 40837 w 218537"/>
                <a:gd name="connsiteY891" fmla="*/ 226378 h 335790"/>
                <a:gd name="connsiteX892" fmla="*/ 38947 w 218537"/>
                <a:gd name="connsiteY892" fmla="*/ 226378 h 335790"/>
                <a:gd name="connsiteX893" fmla="*/ 38947 w 218537"/>
                <a:gd name="connsiteY893" fmla="*/ 228032 h 335790"/>
                <a:gd name="connsiteX894" fmla="*/ 40600 w 218537"/>
                <a:gd name="connsiteY894" fmla="*/ 228032 h 335790"/>
                <a:gd name="connsiteX895" fmla="*/ 42251 w 218537"/>
                <a:gd name="connsiteY895" fmla="*/ 228032 h 335790"/>
                <a:gd name="connsiteX896" fmla="*/ 42251 w 218537"/>
                <a:gd name="connsiteY896" fmla="*/ 228032 h 335790"/>
                <a:gd name="connsiteX897" fmla="*/ 40364 w 218537"/>
                <a:gd name="connsiteY897" fmla="*/ 229918 h 335790"/>
                <a:gd name="connsiteX898" fmla="*/ 40364 w 218537"/>
                <a:gd name="connsiteY898" fmla="*/ 229918 h 335790"/>
                <a:gd name="connsiteX899" fmla="*/ 38947 w 218537"/>
                <a:gd name="connsiteY899" fmla="*/ 229918 h 335790"/>
                <a:gd name="connsiteX900" fmla="*/ 38947 w 218537"/>
                <a:gd name="connsiteY900" fmla="*/ 231569 h 335790"/>
                <a:gd name="connsiteX901" fmla="*/ 35174 w 218537"/>
                <a:gd name="connsiteY901" fmla="*/ 231569 h 335790"/>
                <a:gd name="connsiteX902" fmla="*/ 37533 w 218537"/>
                <a:gd name="connsiteY902" fmla="*/ 233931 h 335790"/>
                <a:gd name="connsiteX903" fmla="*/ 36115 w 218537"/>
                <a:gd name="connsiteY903" fmla="*/ 233931 h 335790"/>
                <a:gd name="connsiteX904" fmla="*/ 33520 w 218537"/>
                <a:gd name="connsiteY904" fmla="*/ 233931 h 335790"/>
                <a:gd name="connsiteX905" fmla="*/ 34937 w 218537"/>
                <a:gd name="connsiteY905" fmla="*/ 235345 h 335790"/>
                <a:gd name="connsiteX906" fmla="*/ 38005 w 218537"/>
                <a:gd name="connsiteY906" fmla="*/ 236996 h 335790"/>
                <a:gd name="connsiteX907" fmla="*/ 38005 w 218537"/>
                <a:gd name="connsiteY907" fmla="*/ 236996 h 335790"/>
                <a:gd name="connsiteX908" fmla="*/ 36352 w 218537"/>
                <a:gd name="connsiteY908" fmla="*/ 236996 h 335790"/>
                <a:gd name="connsiteX909" fmla="*/ 36352 w 218537"/>
                <a:gd name="connsiteY909" fmla="*/ 236996 h 335790"/>
                <a:gd name="connsiteX910" fmla="*/ 36352 w 218537"/>
                <a:gd name="connsiteY910" fmla="*/ 236996 h 335790"/>
                <a:gd name="connsiteX911" fmla="*/ 39183 w 218537"/>
                <a:gd name="connsiteY911" fmla="*/ 235345 h 335790"/>
                <a:gd name="connsiteX912" fmla="*/ 40600 w 218537"/>
                <a:gd name="connsiteY912" fmla="*/ 233222 h 335790"/>
                <a:gd name="connsiteX913" fmla="*/ 40600 w 218537"/>
                <a:gd name="connsiteY913" fmla="*/ 233222 h 335790"/>
                <a:gd name="connsiteX914" fmla="*/ 42960 w 218537"/>
                <a:gd name="connsiteY914" fmla="*/ 230155 h 335790"/>
                <a:gd name="connsiteX915" fmla="*/ 46264 w 218537"/>
                <a:gd name="connsiteY915" fmla="*/ 230155 h 335790"/>
                <a:gd name="connsiteX916" fmla="*/ 45083 w 218537"/>
                <a:gd name="connsiteY916" fmla="*/ 230155 h 335790"/>
                <a:gd name="connsiteX917" fmla="*/ 45083 w 218537"/>
                <a:gd name="connsiteY917" fmla="*/ 230155 h 335790"/>
                <a:gd name="connsiteX918" fmla="*/ 45083 w 218537"/>
                <a:gd name="connsiteY918" fmla="*/ 230155 h 335790"/>
                <a:gd name="connsiteX919" fmla="*/ 46972 w 218537"/>
                <a:gd name="connsiteY919" fmla="*/ 230155 h 335790"/>
                <a:gd name="connsiteX920" fmla="*/ 48859 w 218537"/>
                <a:gd name="connsiteY920" fmla="*/ 230155 h 335790"/>
                <a:gd name="connsiteX921" fmla="*/ 47208 w 218537"/>
                <a:gd name="connsiteY921" fmla="*/ 230155 h 335790"/>
                <a:gd name="connsiteX922" fmla="*/ 47208 w 218537"/>
                <a:gd name="connsiteY922" fmla="*/ 230155 h 335790"/>
                <a:gd name="connsiteX923" fmla="*/ 47208 w 218537"/>
                <a:gd name="connsiteY923" fmla="*/ 230155 h 335790"/>
                <a:gd name="connsiteX924" fmla="*/ 49804 w 218537"/>
                <a:gd name="connsiteY924" fmla="*/ 230155 h 335790"/>
                <a:gd name="connsiteX925" fmla="*/ 49804 w 218537"/>
                <a:gd name="connsiteY925" fmla="*/ 227795 h 335790"/>
                <a:gd name="connsiteX926" fmla="*/ 48150 w 218537"/>
                <a:gd name="connsiteY926" fmla="*/ 227795 h 335790"/>
                <a:gd name="connsiteX927" fmla="*/ 48150 w 218537"/>
                <a:gd name="connsiteY927" fmla="*/ 227795 h 335790"/>
                <a:gd name="connsiteX928" fmla="*/ 51218 w 218537"/>
                <a:gd name="connsiteY928" fmla="*/ 227795 h 335790"/>
                <a:gd name="connsiteX929" fmla="*/ 51218 w 218537"/>
                <a:gd name="connsiteY929" fmla="*/ 224728 h 335790"/>
                <a:gd name="connsiteX930" fmla="*/ 49331 w 218537"/>
                <a:gd name="connsiteY930" fmla="*/ 224728 h 335790"/>
                <a:gd name="connsiteX931" fmla="*/ 49331 w 218537"/>
                <a:gd name="connsiteY931" fmla="*/ 224728 h 335790"/>
                <a:gd name="connsiteX932" fmla="*/ 46500 w 218537"/>
                <a:gd name="connsiteY932" fmla="*/ 224728 h 335790"/>
                <a:gd name="connsiteX933" fmla="*/ 46500 w 218537"/>
                <a:gd name="connsiteY933" fmla="*/ 223310 h 335790"/>
                <a:gd name="connsiteX934" fmla="*/ 46500 w 218537"/>
                <a:gd name="connsiteY934" fmla="*/ 223310 h 335790"/>
                <a:gd name="connsiteX935" fmla="*/ 50040 w 218537"/>
                <a:gd name="connsiteY935" fmla="*/ 223310 h 335790"/>
                <a:gd name="connsiteX936" fmla="*/ 51691 w 218537"/>
                <a:gd name="connsiteY936" fmla="*/ 221424 h 335790"/>
                <a:gd name="connsiteX937" fmla="*/ 54050 w 218537"/>
                <a:gd name="connsiteY937" fmla="*/ 221424 h 335790"/>
                <a:gd name="connsiteX938" fmla="*/ 52399 w 218537"/>
                <a:gd name="connsiteY938" fmla="*/ 221424 h 335790"/>
                <a:gd name="connsiteX939" fmla="*/ 54758 w 218537"/>
                <a:gd name="connsiteY939" fmla="*/ 221424 h 335790"/>
                <a:gd name="connsiteX940" fmla="*/ 54758 w 218537"/>
                <a:gd name="connsiteY940" fmla="*/ 221424 h 335790"/>
                <a:gd name="connsiteX941" fmla="*/ 51454 w 218537"/>
                <a:gd name="connsiteY941" fmla="*/ 221424 h 335790"/>
                <a:gd name="connsiteX942" fmla="*/ 51454 w 218537"/>
                <a:gd name="connsiteY942" fmla="*/ 219770 h 335790"/>
                <a:gd name="connsiteX943" fmla="*/ 48150 w 218537"/>
                <a:gd name="connsiteY943" fmla="*/ 219770 h 335790"/>
                <a:gd name="connsiteX944" fmla="*/ 50982 w 218537"/>
                <a:gd name="connsiteY944" fmla="*/ 219770 h 335790"/>
                <a:gd name="connsiteX945" fmla="*/ 50982 w 218537"/>
                <a:gd name="connsiteY945" fmla="*/ 219770 h 335790"/>
                <a:gd name="connsiteX946" fmla="*/ 55467 w 218537"/>
                <a:gd name="connsiteY946" fmla="*/ 216939 h 335790"/>
                <a:gd name="connsiteX947" fmla="*/ 55467 w 218537"/>
                <a:gd name="connsiteY947" fmla="*/ 214580 h 335790"/>
                <a:gd name="connsiteX948" fmla="*/ 59477 w 218537"/>
                <a:gd name="connsiteY948" fmla="*/ 214580 h 335790"/>
                <a:gd name="connsiteX949" fmla="*/ 59477 w 218537"/>
                <a:gd name="connsiteY949" fmla="*/ 214580 h 335790"/>
                <a:gd name="connsiteX950" fmla="*/ 55467 w 218537"/>
                <a:gd name="connsiteY950" fmla="*/ 214580 h 335790"/>
                <a:gd name="connsiteX951" fmla="*/ 55467 w 218537"/>
                <a:gd name="connsiteY951" fmla="*/ 212457 h 335790"/>
                <a:gd name="connsiteX952" fmla="*/ 53813 w 218537"/>
                <a:gd name="connsiteY952" fmla="*/ 211276 h 335790"/>
                <a:gd name="connsiteX953" fmla="*/ 55467 w 218537"/>
                <a:gd name="connsiteY953" fmla="*/ 211276 h 335790"/>
                <a:gd name="connsiteX954" fmla="*/ 55467 w 218537"/>
                <a:gd name="connsiteY954" fmla="*/ 211276 h 335790"/>
                <a:gd name="connsiteX955" fmla="*/ 57354 w 218537"/>
                <a:gd name="connsiteY955" fmla="*/ 211276 h 335790"/>
                <a:gd name="connsiteX956" fmla="*/ 58771 w 218537"/>
                <a:gd name="connsiteY956" fmla="*/ 210097 h 335790"/>
                <a:gd name="connsiteX957" fmla="*/ 58771 w 218537"/>
                <a:gd name="connsiteY957" fmla="*/ 210097 h 335790"/>
                <a:gd name="connsiteX958" fmla="*/ 60421 w 218537"/>
                <a:gd name="connsiteY958" fmla="*/ 210097 h 335790"/>
                <a:gd name="connsiteX959" fmla="*/ 62781 w 218537"/>
                <a:gd name="connsiteY959" fmla="*/ 208444 h 335790"/>
                <a:gd name="connsiteX960" fmla="*/ 59007 w 218537"/>
                <a:gd name="connsiteY960" fmla="*/ 208444 h 335790"/>
                <a:gd name="connsiteX961" fmla="*/ 63489 w 218537"/>
                <a:gd name="connsiteY961" fmla="*/ 208444 h 335790"/>
                <a:gd name="connsiteX962" fmla="*/ 63489 w 218537"/>
                <a:gd name="connsiteY962" fmla="*/ 208444 h 335790"/>
                <a:gd name="connsiteX963" fmla="*/ 59477 w 218537"/>
                <a:gd name="connsiteY963" fmla="*/ 208444 h 335790"/>
                <a:gd name="connsiteX964" fmla="*/ 59477 w 218537"/>
                <a:gd name="connsiteY964" fmla="*/ 206793 h 335790"/>
                <a:gd name="connsiteX965" fmla="*/ 62781 w 218537"/>
                <a:gd name="connsiteY965" fmla="*/ 206793 h 335790"/>
                <a:gd name="connsiteX966" fmla="*/ 65376 w 218537"/>
                <a:gd name="connsiteY966" fmla="*/ 205140 h 335790"/>
                <a:gd name="connsiteX967" fmla="*/ 63725 w 218537"/>
                <a:gd name="connsiteY967" fmla="*/ 205140 h 335790"/>
                <a:gd name="connsiteX968" fmla="*/ 62075 w 218537"/>
                <a:gd name="connsiteY968" fmla="*/ 205140 h 335790"/>
                <a:gd name="connsiteX969" fmla="*/ 62075 w 218537"/>
                <a:gd name="connsiteY969" fmla="*/ 205140 h 335790"/>
                <a:gd name="connsiteX970" fmla="*/ 62075 w 218537"/>
                <a:gd name="connsiteY970" fmla="*/ 203726 h 335790"/>
                <a:gd name="connsiteX971" fmla="*/ 66557 w 218537"/>
                <a:gd name="connsiteY971" fmla="*/ 201367 h 335790"/>
                <a:gd name="connsiteX972" fmla="*/ 66557 w 218537"/>
                <a:gd name="connsiteY972" fmla="*/ 201367 h 335790"/>
                <a:gd name="connsiteX973" fmla="*/ 67974 w 218537"/>
                <a:gd name="connsiteY973" fmla="*/ 201367 h 335790"/>
                <a:gd name="connsiteX974" fmla="*/ 64670 w 218537"/>
                <a:gd name="connsiteY974" fmla="*/ 201367 h 335790"/>
                <a:gd name="connsiteX975" fmla="*/ 67502 w 218537"/>
                <a:gd name="connsiteY975" fmla="*/ 201367 h 335790"/>
                <a:gd name="connsiteX976" fmla="*/ 67502 w 218537"/>
                <a:gd name="connsiteY976" fmla="*/ 201367 h 335790"/>
                <a:gd name="connsiteX977" fmla="*/ 67502 w 218537"/>
                <a:gd name="connsiteY977" fmla="*/ 201367 h 335790"/>
                <a:gd name="connsiteX978" fmla="*/ 64198 w 218537"/>
                <a:gd name="connsiteY978" fmla="*/ 201367 h 335790"/>
                <a:gd name="connsiteX979" fmla="*/ 68444 w 218537"/>
                <a:gd name="connsiteY979" fmla="*/ 201367 h 335790"/>
                <a:gd name="connsiteX980" fmla="*/ 64434 w 218537"/>
                <a:gd name="connsiteY980" fmla="*/ 201367 h 335790"/>
                <a:gd name="connsiteX981" fmla="*/ 67502 w 218537"/>
                <a:gd name="connsiteY981" fmla="*/ 201367 h 335790"/>
                <a:gd name="connsiteX982" fmla="*/ 65612 w 218537"/>
                <a:gd name="connsiteY982" fmla="*/ 201367 h 335790"/>
                <a:gd name="connsiteX983" fmla="*/ 67974 w 218537"/>
                <a:gd name="connsiteY983" fmla="*/ 201367 h 335790"/>
                <a:gd name="connsiteX984" fmla="*/ 66557 w 218537"/>
                <a:gd name="connsiteY984" fmla="*/ 199477 h 335790"/>
                <a:gd name="connsiteX985" fmla="*/ 69388 w 218537"/>
                <a:gd name="connsiteY985" fmla="*/ 199477 h 335790"/>
                <a:gd name="connsiteX986" fmla="*/ 69388 w 218537"/>
                <a:gd name="connsiteY986" fmla="*/ 198299 h 335790"/>
                <a:gd name="connsiteX987" fmla="*/ 72456 w 218537"/>
                <a:gd name="connsiteY987" fmla="*/ 198299 h 335790"/>
                <a:gd name="connsiteX988" fmla="*/ 72456 w 218537"/>
                <a:gd name="connsiteY988" fmla="*/ 198299 h 335790"/>
                <a:gd name="connsiteX989" fmla="*/ 69861 w 218537"/>
                <a:gd name="connsiteY989" fmla="*/ 198299 h 335790"/>
                <a:gd name="connsiteX990" fmla="*/ 69861 w 218537"/>
                <a:gd name="connsiteY990" fmla="*/ 199713 h 335790"/>
                <a:gd name="connsiteX991" fmla="*/ 71275 w 218537"/>
                <a:gd name="connsiteY991" fmla="*/ 198299 h 335790"/>
                <a:gd name="connsiteX992" fmla="*/ 72929 w 218537"/>
                <a:gd name="connsiteY992" fmla="*/ 198299 h 335790"/>
                <a:gd name="connsiteX993" fmla="*/ 72929 w 218537"/>
                <a:gd name="connsiteY993" fmla="*/ 199949 h 335790"/>
                <a:gd name="connsiteX994" fmla="*/ 74343 w 218537"/>
                <a:gd name="connsiteY994" fmla="*/ 199949 h 335790"/>
                <a:gd name="connsiteX995" fmla="*/ 72456 w 218537"/>
                <a:gd name="connsiteY995" fmla="*/ 199949 h 335790"/>
                <a:gd name="connsiteX996" fmla="*/ 72456 w 218537"/>
                <a:gd name="connsiteY996" fmla="*/ 199949 h 335790"/>
                <a:gd name="connsiteX997" fmla="*/ 74343 w 218537"/>
                <a:gd name="connsiteY997" fmla="*/ 201367 h 335790"/>
                <a:gd name="connsiteX998" fmla="*/ 71984 w 218537"/>
                <a:gd name="connsiteY998" fmla="*/ 201367 h 335790"/>
                <a:gd name="connsiteX999" fmla="*/ 76938 w 218537"/>
                <a:gd name="connsiteY999" fmla="*/ 201367 h 335790"/>
                <a:gd name="connsiteX1000" fmla="*/ 76938 w 218537"/>
                <a:gd name="connsiteY1000" fmla="*/ 201367 h 335790"/>
                <a:gd name="connsiteX1001" fmla="*/ 75288 w 218537"/>
                <a:gd name="connsiteY1001" fmla="*/ 201367 h 335790"/>
                <a:gd name="connsiteX1002" fmla="*/ 75288 w 218537"/>
                <a:gd name="connsiteY1002" fmla="*/ 201367 h 335790"/>
                <a:gd name="connsiteX1003" fmla="*/ 77647 w 218537"/>
                <a:gd name="connsiteY1003" fmla="*/ 201367 h 335790"/>
                <a:gd name="connsiteX1004" fmla="*/ 77647 w 218537"/>
                <a:gd name="connsiteY1004" fmla="*/ 201367 h 335790"/>
                <a:gd name="connsiteX1005" fmla="*/ 75052 w 218537"/>
                <a:gd name="connsiteY1005" fmla="*/ 201367 h 335790"/>
                <a:gd name="connsiteX1006" fmla="*/ 76938 w 218537"/>
                <a:gd name="connsiteY1006" fmla="*/ 205376 h 335790"/>
                <a:gd name="connsiteX1007" fmla="*/ 73637 w 218537"/>
                <a:gd name="connsiteY1007" fmla="*/ 205376 h 335790"/>
                <a:gd name="connsiteX1008" fmla="*/ 75524 w 218537"/>
                <a:gd name="connsiteY1008" fmla="*/ 201367 h 335790"/>
                <a:gd name="connsiteX1009" fmla="*/ 75524 w 218537"/>
                <a:gd name="connsiteY1009" fmla="*/ 201367 h 335790"/>
                <a:gd name="connsiteX1010" fmla="*/ 72692 w 218537"/>
                <a:gd name="connsiteY1010" fmla="*/ 201367 h 335790"/>
                <a:gd name="connsiteX1011" fmla="*/ 72692 w 218537"/>
                <a:gd name="connsiteY1011" fmla="*/ 201367 h 335790"/>
                <a:gd name="connsiteX1012" fmla="*/ 69388 w 218537"/>
                <a:gd name="connsiteY1012" fmla="*/ 201367 h 335790"/>
                <a:gd name="connsiteX1013" fmla="*/ 70570 w 218537"/>
                <a:gd name="connsiteY1013" fmla="*/ 201367 h 335790"/>
                <a:gd name="connsiteX1014" fmla="*/ 67738 w 218537"/>
                <a:gd name="connsiteY1014" fmla="*/ 201367 h 335790"/>
                <a:gd name="connsiteX1015" fmla="*/ 69861 w 218537"/>
                <a:gd name="connsiteY1015" fmla="*/ 203017 h 335790"/>
                <a:gd name="connsiteX1016" fmla="*/ 67974 w 218537"/>
                <a:gd name="connsiteY1016" fmla="*/ 203017 h 335790"/>
                <a:gd name="connsiteX1017" fmla="*/ 67974 w 218537"/>
                <a:gd name="connsiteY1017" fmla="*/ 203017 h 335790"/>
                <a:gd name="connsiteX1018" fmla="*/ 66085 w 218537"/>
                <a:gd name="connsiteY1018" fmla="*/ 204904 h 335790"/>
                <a:gd name="connsiteX1019" fmla="*/ 68916 w 218537"/>
                <a:gd name="connsiteY1019" fmla="*/ 204904 h 335790"/>
                <a:gd name="connsiteX1020" fmla="*/ 65612 w 218537"/>
                <a:gd name="connsiteY1020" fmla="*/ 204904 h 335790"/>
                <a:gd name="connsiteX1021" fmla="*/ 69625 w 218537"/>
                <a:gd name="connsiteY1021" fmla="*/ 204904 h 335790"/>
                <a:gd name="connsiteX1022" fmla="*/ 69625 w 218537"/>
                <a:gd name="connsiteY1022" fmla="*/ 204904 h 335790"/>
                <a:gd name="connsiteX1023" fmla="*/ 64670 w 218537"/>
                <a:gd name="connsiteY1023" fmla="*/ 204904 h 335790"/>
                <a:gd name="connsiteX1024" fmla="*/ 66085 w 218537"/>
                <a:gd name="connsiteY1024" fmla="*/ 204904 h 335790"/>
                <a:gd name="connsiteX1025" fmla="*/ 66085 w 218537"/>
                <a:gd name="connsiteY1025" fmla="*/ 207266 h 335790"/>
                <a:gd name="connsiteX1026" fmla="*/ 69388 w 218537"/>
                <a:gd name="connsiteY1026" fmla="*/ 207266 h 335790"/>
                <a:gd name="connsiteX1027" fmla="*/ 72220 w 218537"/>
                <a:gd name="connsiteY1027" fmla="*/ 207266 h 335790"/>
                <a:gd name="connsiteX1028" fmla="*/ 70097 w 218537"/>
                <a:gd name="connsiteY1028" fmla="*/ 207266 h 335790"/>
                <a:gd name="connsiteX1029" fmla="*/ 70097 w 218537"/>
                <a:gd name="connsiteY1029" fmla="*/ 207266 h 335790"/>
                <a:gd name="connsiteX1030" fmla="*/ 72929 w 218537"/>
                <a:gd name="connsiteY1030" fmla="*/ 207266 h 335790"/>
                <a:gd name="connsiteX1031" fmla="*/ 70333 w 218537"/>
                <a:gd name="connsiteY1031" fmla="*/ 207266 h 335790"/>
                <a:gd name="connsiteX1032" fmla="*/ 71984 w 218537"/>
                <a:gd name="connsiteY1032" fmla="*/ 207266 h 335790"/>
                <a:gd name="connsiteX1033" fmla="*/ 68207 w 218537"/>
                <a:gd name="connsiteY1033" fmla="*/ 207266 h 335790"/>
                <a:gd name="connsiteX1034" fmla="*/ 71039 w 218537"/>
                <a:gd name="connsiteY1034" fmla="*/ 207266 h 335790"/>
                <a:gd name="connsiteX1035" fmla="*/ 71039 w 218537"/>
                <a:gd name="connsiteY1035" fmla="*/ 207266 h 335790"/>
                <a:gd name="connsiteX1036" fmla="*/ 67738 w 218537"/>
                <a:gd name="connsiteY1036" fmla="*/ 207266 h 335790"/>
                <a:gd name="connsiteX1037" fmla="*/ 64906 w 218537"/>
                <a:gd name="connsiteY1037" fmla="*/ 207266 h 335790"/>
                <a:gd name="connsiteX1038" fmla="*/ 64906 w 218537"/>
                <a:gd name="connsiteY1038" fmla="*/ 209861 h 335790"/>
                <a:gd name="connsiteX1039" fmla="*/ 61839 w 218537"/>
                <a:gd name="connsiteY1039" fmla="*/ 212457 h 335790"/>
                <a:gd name="connsiteX1040" fmla="*/ 59949 w 218537"/>
                <a:gd name="connsiteY1040" fmla="*/ 212457 h 335790"/>
                <a:gd name="connsiteX1041" fmla="*/ 59949 w 218537"/>
                <a:gd name="connsiteY1041" fmla="*/ 214580 h 335790"/>
                <a:gd name="connsiteX1042" fmla="*/ 61602 w 218537"/>
                <a:gd name="connsiteY1042" fmla="*/ 214580 h 335790"/>
                <a:gd name="connsiteX1043" fmla="*/ 63253 w 218537"/>
                <a:gd name="connsiteY1043" fmla="*/ 214580 h 335790"/>
                <a:gd name="connsiteX1044" fmla="*/ 59713 w 218537"/>
                <a:gd name="connsiteY1044" fmla="*/ 217175 h 335790"/>
                <a:gd name="connsiteX1045" fmla="*/ 61839 w 218537"/>
                <a:gd name="connsiteY1045" fmla="*/ 219065 h 335790"/>
                <a:gd name="connsiteX1046" fmla="*/ 63489 w 218537"/>
                <a:gd name="connsiteY1046" fmla="*/ 219065 h 335790"/>
                <a:gd name="connsiteX1047" fmla="*/ 58062 w 218537"/>
                <a:gd name="connsiteY1047" fmla="*/ 220951 h 335790"/>
                <a:gd name="connsiteX1048" fmla="*/ 63017 w 218537"/>
                <a:gd name="connsiteY1048" fmla="*/ 220951 h 335790"/>
                <a:gd name="connsiteX1049" fmla="*/ 61602 w 218537"/>
                <a:gd name="connsiteY1049" fmla="*/ 222366 h 335790"/>
                <a:gd name="connsiteX1050" fmla="*/ 59477 w 218537"/>
                <a:gd name="connsiteY1050" fmla="*/ 222366 h 335790"/>
                <a:gd name="connsiteX1051" fmla="*/ 59477 w 218537"/>
                <a:gd name="connsiteY1051" fmla="*/ 224255 h 335790"/>
                <a:gd name="connsiteX1052" fmla="*/ 57826 w 218537"/>
                <a:gd name="connsiteY1052" fmla="*/ 224255 h 335790"/>
                <a:gd name="connsiteX1053" fmla="*/ 57826 w 218537"/>
                <a:gd name="connsiteY1053" fmla="*/ 224255 h 335790"/>
                <a:gd name="connsiteX1054" fmla="*/ 59477 w 218537"/>
                <a:gd name="connsiteY1054" fmla="*/ 224255 h 335790"/>
                <a:gd name="connsiteX1055" fmla="*/ 56645 w 218537"/>
                <a:gd name="connsiteY1055" fmla="*/ 227559 h 335790"/>
                <a:gd name="connsiteX1056" fmla="*/ 54522 w 218537"/>
                <a:gd name="connsiteY1056" fmla="*/ 227559 h 335790"/>
                <a:gd name="connsiteX1057" fmla="*/ 54522 w 218537"/>
                <a:gd name="connsiteY1057" fmla="*/ 227559 h 335790"/>
                <a:gd name="connsiteX1058" fmla="*/ 50040 w 218537"/>
                <a:gd name="connsiteY1058" fmla="*/ 230155 h 335790"/>
                <a:gd name="connsiteX1059" fmla="*/ 47678 w 218537"/>
                <a:gd name="connsiteY1059" fmla="*/ 232986 h 335790"/>
                <a:gd name="connsiteX1060" fmla="*/ 44610 w 218537"/>
                <a:gd name="connsiteY1060" fmla="*/ 232986 h 335790"/>
                <a:gd name="connsiteX1061" fmla="*/ 44610 w 218537"/>
                <a:gd name="connsiteY1061" fmla="*/ 235345 h 335790"/>
                <a:gd name="connsiteX1062" fmla="*/ 53577 w 218537"/>
                <a:gd name="connsiteY1062" fmla="*/ 235345 h 335790"/>
                <a:gd name="connsiteX1063" fmla="*/ 51218 w 218537"/>
                <a:gd name="connsiteY1063" fmla="*/ 236763 h 335790"/>
                <a:gd name="connsiteX1064" fmla="*/ 57354 w 218537"/>
                <a:gd name="connsiteY1064" fmla="*/ 234873 h 335790"/>
                <a:gd name="connsiteX1065" fmla="*/ 55467 w 218537"/>
                <a:gd name="connsiteY1065" fmla="*/ 234873 h 335790"/>
                <a:gd name="connsiteX1066" fmla="*/ 57826 w 218537"/>
                <a:gd name="connsiteY1066" fmla="*/ 234873 h 335790"/>
                <a:gd name="connsiteX1067" fmla="*/ 53577 w 218537"/>
                <a:gd name="connsiteY1067" fmla="*/ 234873 h 335790"/>
                <a:gd name="connsiteX1068" fmla="*/ 57354 w 218537"/>
                <a:gd name="connsiteY1068" fmla="*/ 234873 h 335790"/>
                <a:gd name="connsiteX1069" fmla="*/ 55939 w 218537"/>
                <a:gd name="connsiteY1069" fmla="*/ 234873 h 335790"/>
                <a:gd name="connsiteX1070" fmla="*/ 53341 w 218537"/>
                <a:gd name="connsiteY1070" fmla="*/ 234873 h 335790"/>
                <a:gd name="connsiteX1071" fmla="*/ 51454 w 218537"/>
                <a:gd name="connsiteY1071" fmla="*/ 234873 h 335790"/>
                <a:gd name="connsiteX1072" fmla="*/ 51454 w 218537"/>
                <a:gd name="connsiteY1072" fmla="*/ 234873 h 335790"/>
                <a:gd name="connsiteX1073" fmla="*/ 47442 w 218537"/>
                <a:gd name="connsiteY1073" fmla="*/ 234873 h 335790"/>
                <a:gd name="connsiteX1074" fmla="*/ 49331 w 218537"/>
                <a:gd name="connsiteY1074" fmla="*/ 234873 h 335790"/>
                <a:gd name="connsiteX1075" fmla="*/ 52399 w 218537"/>
                <a:gd name="connsiteY1075" fmla="*/ 234873 h 335790"/>
                <a:gd name="connsiteX1076" fmla="*/ 54994 w 218537"/>
                <a:gd name="connsiteY1076" fmla="*/ 234873 h 335790"/>
                <a:gd name="connsiteX1077" fmla="*/ 54994 w 218537"/>
                <a:gd name="connsiteY1077" fmla="*/ 234873 h 335790"/>
                <a:gd name="connsiteX1078" fmla="*/ 57590 w 218537"/>
                <a:gd name="connsiteY1078" fmla="*/ 234873 h 335790"/>
                <a:gd name="connsiteX1079" fmla="*/ 57590 w 218537"/>
                <a:gd name="connsiteY1079" fmla="*/ 234873 h 335790"/>
                <a:gd name="connsiteX1080" fmla="*/ 54286 w 218537"/>
                <a:gd name="connsiteY1080" fmla="*/ 234873 h 335790"/>
                <a:gd name="connsiteX1081" fmla="*/ 54286 w 218537"/>
                <a:gd name="connsiteY1081" fmla="*/ 234873 h 335790"/>
                <a:gd name="connsiteX1082" fmla="*/ 52635 w 218537"/>
                <a:gd name="connsiteY1082" fmla="*/ 237468 h 335790"/>
                <a:gd name="connsiteX1083" fmla="*/ 55467 w 218537"/>
                <a:gd name="connsiteY1083" fmla="*/ 237468 h 335790"/>
                <a:gd name="connsiteX1084" fmla="*/ 58062 w 218537"/>
                <a:gd name="connsiteY1084" fmla="*/ 237468 h 335790"/>
                <a:gd name="connsiteX1085" fmla="*/ 55939 w 218537"/>
                <a:gd name="connsiteY1085" fmla="*/ 237468 h 335790"/>
                <a:gd name="connsiteX1086" fmla="*/ 59240 w 218537"/>
                <a:gd name="connsiteY1086" fmla="*/ 234873 h 335790"/>
                <a:gd name="connsiteX1087" fmla="*/ 59240 w 218537"/>
                <a:gd name="connsiteY1087" fmla="*/ 236996 h 335790"/>
                <a:gd name="connsiteX1088" fmla="*/ 61366 w 218537"/>
                <a:gd name="connsiteY1088" fmla="*/ 236996 h 335790"/>
                <a:gd name="connsiteX1089" fmla="*/ 62781 w 218537"/>
                <a:gd name="connsiteY1089" fmla="*/ 236996 h 335790"/>
                <a:gd name="connsiteX1090" fmla="*/ 59477 w 218537"/>
                <a:gd name="connsiteY1090" fmla="*/ 236996 h 335790"/>
                <a:gd name="connsiteX1091" fmla="*/ 59477 w 218537"/>
                <a:gd name="connsiteY1091" fmla="*/ 236996 h 335790"/>
                <a:gd name="connsiteX1092" fmla="*/ 66557 w 218537"/>
                <a:gd name="connsiteY1092" fmla="*/ 236996 h 335790"/>
                <a:gd name="connsiteX1093" fmla="*/ 66557 w 218537"/>
                <a:gd name="connsiteY1093" fmla="*/ 236996 h 335790"/>
                <a:gd name="connsiteX1094" fmla="*/ 69625 w 218537"/>
                <a:gd name="connsiteY1094" fmla="*/ 236996 h 335790"/>
                <a:gd name="connsiteX1095" fmla="*/ 65376 w 218537"/>
                <a:gd name="connsiteY1095" fmla="*/ 236996 h 335790"/>
                <a:gd name="connsiteX1096" fmla="*/ 63725 w 218537"/>
                <a:gd name="connsiteY1096" fmla="*/ 238413 h 335790"/>
                <a:gd name="connsiteX1097" fmla="*/ 63725 w 218537"/>
                <a:gd name="connsiteY1097" fmla="*/ 238413 h 335790"/>
                <a:gd name="connsiteX1098" fmla="*/ 62075 w 218537"/>
                <a:gd name="connsiteY1098" fmla="*/ 238413 h 335790"/>
                <a:gd name="connsiteX1099" fmla="*/ 60658 w 218537"/>
                <a:gd name="connsiteY1099" fmla="*/ 240064 h 335790"/>
                <a:gd name="connsiteX1100" fmla="*/ 64198 w 218537"/>
                <a:gd name="connsiteY1100" fmla="*/ 240064 h 335790"/>
                <a:gd name="connsiteX1101" fmla="*/ 66557 w 218537"/>
                <a:gd name="connsiteY1101" fmla="*/ 240064 h 335790"/>
                <a:gd name="connsiteX1102" fmla="*/ 64198 w 218537"/>
                <a:gd name="connsiteY1102" fmla="*/ 240064 h 335790"/>
                <a:gd name="connsiteX1103" fmla="*/ 64198 w 218537"/>
                <a:gd name="connsiteY1103" fmla="*/ 240064 h 335790"/>
                <a:gd name="connsiteX1104" fmla="*/ 66085 w 218537"/>
                <a:gd name="connsiteY1104" fmla="*/ 240064 h 335790"/>
                <a:gd name="connsiteX1105" fmla="*/ 62075 w 218537"/>
                <a:gd name="connsiteY1105" fmla="*/ 240064 h 335790"/>
                <a:gd name="connsiteX1106" fmla="*/ 62075 w 218537"/>
                <a:gd name="connsiteY1106" fmla="*/ 240064 h 335790"/>
                <a:gd name="connsiteX1107" fmla="*/ 62075 w 218537"/>
                <a:gd name="connsiteY1107" fmla="*/ 241481 h 335790"/>
                <a:gd name="connsiteX1108" fmla="*/ 59477 w 218537"/>
                <a:gd name="connsiteY1108" fmla="*/ 241481 h 335790"/>
                <a:gd name="connsiteX1109" fmla="*/ 59477 w 218537"/>
                <a:gd name="connsiteY1109" fmla="*/ 242895 h 335790"/>
                <a:gd name="connsiteX1110" fmla="*/ 60658 w 218537"/>
                <a:gd name="connsiteY1110" fmla="*/ 242895 h 335790"/>
                <a:gd name="connsiteX1111" fmla="*/ 59240 w 218537"/>
                <a:gd name="connsiteY1111" fmla="*/ 242895 h 335790"/>
                <a:gd name="connsiteX1112" fmla="*/ 61130 w 218537"/>
                <a:gd name="connsiteY1112" fmla="*/ 242895 h 335790"/>
                <a:gd name="connsiteX1113" fmla="*/ 61130 w 218537"/>
                <a:gd name="connsiteY1113" fmla="*/ 242895 h 335790"/>
                <a:gd name="connsiteX1114" fmla="*/ 65376 w 218537"/>
                <a:gd name="connsiteY1114" fmla="*/ 242895 h 335790"/>
                <a:gd name="connsiteX1115" fmla="*/ 65376 w 218537"/>
                <a:gd name="connsiteY1115" fmla="*/ 242895 h 335790"/>
                <a:gd name="connsiteX1116" fmla="*/ 68916 w 218537"/>
                <a:gd name="connsiteY1116" fmla="*/ 242895 h 335790"/>
                <a:gd name="connsiteX1117" fmla="*/ 68916 w 218537"/>
                <a:gd name="connsiteY1117" fmla="*/ 242895 h 335790"/>
                <a:gd name="connsiteX1118" fmla="*/ 67029 w 218537"/>
                <a:gd name="connsiteY1118" fmla="*/ 242895 h 335790"/>
                <a:gd name="connsiteX1119" fmla="*/ 64906 w 218537"/>
                <a:gd name="connsiteY1119" fmla="*/ 242895 h 335790"/>
                <a:gd name="connsiteX1120" fmla="*/ 64906 w 218537"/>
                <a:gd name="connsiteY1120" fmla="*/ 242895 h 335790"/>
                <a:gd name="connsiteX1121" fmla="*/ 67738 w 218537"/>
                <a:gd name="connsiteY1121" fmla="*/ 242895 h 335790"/>
                <a:gd name="connsiteX1122" fmla="*/ 67738 w 218537"/>
                <a:gd name="connsiteY1122" fmla="*/ 242895 h 335790"/>
                <a:gd name="connsiteX1123" fmla="*/ 69861 w 218537"/>
                <a:gd name="connsiteY1123" fmla="*/ 242895 h 335790"/>
                <a:gd name="connsiteX1124" fmla="*/ 71748 w 218537"/>
                <a:gd name="connsiteY1124" fmla="*/ 241481 h 335790"/>
                <a:gd name="connsiteX1125" fmla="*/ 76469 w 218537"/>
                <a:gd name="connsiteY1125" fmla="*/ 240064 h 335790"/>
                <a:gd name="connsiteX1126" fmla="*/ 74107 w 218537"/>
                <a:gd name="connsiteY1126" fmla="*/ 240064 h 335790"/>
                <a:gd name="connsiteX1127" fmla="*/ 75996 w 218537"/>
                <a:gd name="connsiteY1127" fmla="*/ 240064 h 335790"/>
                <a:gd name="connsiteX1128" fmla="*/ 78356 w 218537"/>
                <a:gd name="connsiteY1128" fmla="*/ 238649 h 335790"/>
                <a:gd name="connsiteX1129" fmla="*/ 76705 w 218537"/>
                <a:gd name="connsiteY1129" fmla="*/ 238649 h 335790"/>
                <a:gd name="connsiteX1130" fmla="*/ 74815 w 218537"/>
                <a:gd name="connsiteY1130" fmla="*/ 238649 h 335790"/>
                <a:gd name="connsiteX1131" fmla="*/ 76469 w 218537"/>
                <a:gd name="connsiteY1131" fmla="*/ 238649 h 335790"/>
                <a:gd name="connsiteX1132" fmla="*/ 78356 w 218537"/>
                <a:gd name="connsiteY1132" fmla="*/ 238649 h 335790"/>
                <a:gd name="connsiteX1133" fmla="*/ 81187 w 218537"/>
                <a:gd name="connsiteY1133" fmla="*/ 236996 h 335790"/>
                <a:gd name="connsiteX1134" fmla="*/ 79773 w 218537"/>
                <a:gd name="connsiteY1134" fmla="*/ 235818 h 335790"/>
                <a:gd name="connsiteX1135" fmla="*/ 82604 w 218537"/>
                <a:gd name="connsiteY1135" fmla="*/ 235818 h 335790"/>
                <a:gd name="connsiteX1136" fmla="*/ 81187 w 218537"/>
                <a:gd name="connsiteY1136" fmla="*/ 236996 h 335790"/>
                <a:gd name="connsiteX1137" fmla="*/ 79773 w 218537"/>
                <a:gd name="connsiteY1137" fmla="*/ 238885 h 335790"/>
                <a:gd name="connsiteX1138" fmla="*/ 83310 w 218537"/>
                <a:gd name="connsiteY1138" fmla="*/ 238885 h 335790"/>
                <a:gd name="connsiteX1139" fmla="*/ 82132 w 218537"/>
                <a:gd name="connsiteY1139" fmla="*/ 235109 h 335790"/>
                <a:gd name="connsiteX1140" fmla="*/ 83783 w 218537"/>
                <a:gd name="connsiteY1140" fmla="*/ 233222 h 335790"/>
                <a:gd name="connsiteX1141" fmla="*/ 82132 w 218537"/>
                <a:gd name="connsiteY1141" fmla="*/ 233222 h 335790"/>
                <a:gd name="connsiteX1142" fmla="*/ 79773 w 218537"/>
                <a:gd name="connsiteY1142" fmla="*/ 233222 h 335790"/>
                <a:gd name="connsiteX1143" fmla="*/ 79773 w 218537"/>
                <a:gd name="connsiteY1143" fmla="*/ 233222 h 335790"/>
                <a:gd name="connsiteX1144" fmla="*/ 81660 w 218537"/>
                <a:gd name="connsiteY1144" fmla="*/ 233222 h 335790"/>
                <a:gd name="connsiteX1145" fmla="*/ 83783 w 218537"/>
                <a:gd name="connsiteY1145" fmla="*/ 233222 h 335790"/>
                <a:gd name="connsiteX1146" fmla="*/ 82132 w 218537"/>
                <a:gd name="connsiteY1146" fmla="*/ 233222 h 335790"/>
                <a:gd name="connsiteX1147" fmla="*/ 82132 w 218537"/>
                <a:gd name="connsiteY1147" fmla="*/ 233222 h 335790"/>
                <a:gd name="connsiteX1148" fmla="*/ 84964 w 218537"/>
                <a:gd name="connsiteY1148" fmla="*/ 233222 h 335790"/>
                <a:gd name="connsiteX1149" fmla="*/ 82838 w 218537"/>
                <a:gd name="connsiteY1149" fmla="*/ 233222 h 335790"/>
                <a:gd name="connsiteX1150" fmla="*/ 80715 w 218537"/>
                <a:gd name="connsiteY1150" fmla="*/ 233222 h 335790"/>
                <a:gd name="connsiteX1151" fmla="*/ 80715 w 218537"/>
                <a:gd name="connsiteY1151" fmla="*/ 233222 h 335790"/>
                <a:gd name="connsiteX1152" fmla="*/ 87086 w 218537"/>
                <a:gd name="connsiteY1152" fmla="*/ 231333 h 335790"/>
                <a:gd name="connsiteX1153" fmla="*/ 88504 w 218537"/>
                <a:gd name="connsiteY1153" fmla="*/ 233222 h 335790"/>
                <a:gd name="connsiteX1154" fmla="*/ 87323 w 218537"/>
                <a:gd name="connsiteY1154" fmla="*/ 235109 h 335790"/>
                <a:gd name="connsiteX1155" fmla="*/ 89209 w 218537"/>
                <a:gd name="connsiteY1155" fmla="*/ 235109 h 335790"/>
                <a:gd name="connsiteX1156" fmla="*/ 91571 w 218537"/>
                <a:gd name="connsiteY1156" fmla="*/ 235109 h 335790"/>
                <a:gd name="connsiteX1157" fmla="*/ 87323 w 218537"/>
                <a:gd name="connsiteY1157" fmla="*/ 235109 h 335790"/>
                <a:gd name="connsiteX1158" fmla="*/ 91805 w 218537"/>
                <a:gd name="connsiteY1158" fmla="*/ 235109 h 335790"/>
                <a:gd name="connsiteX1159" fmla="*/ 89209 w 218537"/>
                <a:gd name="connsiteY1159" fmla="*/ 235109 h 335790"/>
                <a:gd name="connsiteX1160" fmla="*/ 91099 w 218537"/>
                <a:gd name="connsiteY1160" fmla="*/ 235109 h 335790"/>
                <a:gd name="connsiteX1161" fmla="*/ 88504 w 218537"/>
                <a:gd name="connsiteY1161" fmla="*/ 235109 h 335790"/>
                <a:gd name="connsiteX1162" fmla="*/ 88504 w 218537"/>
                <a:gd name="connsiteY1162" fmla="*/ 235109 h 335790"/>
                <a:gd name="connsiteX1163" fmla="*/ 89918 w 218537"/>
                <a:gd name="connsiteY1163" fmla="*/ 236526 h 335790"/>
                <a:gd name="connsiteX1164" fmla="*/ 87086 w 218537"/>
                <a:gd name="connsiteY1164" fmla="*/ 236526 h 335790"/>
                <a:gd name="connsiteX1165" fmla="*/ 85200 w 218537"/>
                <a:gd name="connsiteY1165" fmla="*/ 235109 h 335790"/>
                <a:gd name="connsiteX1166" fmla="*/ 86850 w 218537"/>
                <a:gd name="connsiteY1166" fmla="*/ 235109 h 335790"/>
                <a:gd name="connsiteX1167" fmla="*/ 85200 w 218537"/>
                <a:gd name="connsiteY1167" fmla="*/ 235109 h 335790"/>
                <a:gd name="connsiteX1168" fmla="*/ 85200 w 218537"/>
                <a:gd name="connsiteY1168" fmla="*/ 235109 h 335790"/>
                <a:gd name="connsiteX1169" fmla="*/ 89682 w 218537"/>
                <a:gd name="connsiteY1169" fmla="*/ 235109 h 335790"/>
                <a:gd name="connsiteX1170" fmla="*/ 89682 w 218537"/>
                <a:gd name="connsiteY1170" fmla="*/ 235109 h 335790"/>
                <a:gd name="connsiteX1171" fmla="*/ 86378 w 218537"/>
                <a:gd name="connsiteY1171" fmla="*/ 235109 h 335790"/>
                <a:gd name="connsiteX1172" fmla="*/ 84727 w 218537"/>
                <a:gd name="connsiteY1172" fmla="*/ 235109 h 335790"/>
                <a:gd name="connsiteX1173" fmla="*/ 86378 w 218537"/>
                <a:gd name="connsiteY1173" fmla="*/ 235109 h 335790"/>
                <a:gd name="connsiteX1174" fmla="*/ 86378 w 218537"/>
                <a:gd name="connsiteY1174" fmla="*/ 236996 h 335790"/>
                <a:gd name="connsiteX1175" fmla="*/ 83546 w 218537"/>
                <a:gd name="connsiteY1175" fmla="*/ 239830 h 335790"/>
                <a:gd name="connsiteX1176" fmla="*/ 83546 w 218537"/>
                <a:gd name="connsiteY1176" fmla="*/ 239830 h 335790"/>
                <a:gd name="connsiteX1177" fmla="*/ 87323 w 218537"/>
                <a:gd name="connsiteY1177" fmla="*/ 239830 h 335790"/>
                <a:gd name="connsiteX1178" fmla="*/ 90627 w 218537"/>
                <a:gd name="connsiteY1178" fmla="*/ 239830 h 335790"/>
                <a:gd name="connsiteX1179" fmla="*/ 87559 w 218537"/>
                <a:gd name="connsiteY1179" fmla="*/ 239830 h 335790"/>
                <a:gd name="connsiteX1180" fmla="*/ 87559 w 218537"/>
                <a:gd name="connsiteY1180" fmla="*/ 239830 h 335790"/>
                <a:gd name="connsiteX1181" fmla="*/ 91805 w 218537"/>
                <a:gd name="connsiteY1181" fmla="*/ 239830 h 335790"/>
                <a:gd name="connsiteX1182" fmla="*/ 94167 w 218537"/>
                <a:gd name="connsiteY1182" fmla="*/ 239830 h 335790"/>
                <a:gd name="connsiteX1183" fmla="*/ 94167 w 218537"/>
                <a:gd name="connsiteY1183" fmla="*/ 237704 h 335790"/>
                <a:gd name="connsiteX1184" fmla="*/ 95581 w 218537"/>
                <a:gd name="connsiteY1184" fmla="*/ 237704 h 335790"/>
                <a:gd name="connsiteX1185" fmla="*/ 97235 w 218537"/>
                <a:gd name="connsiteY1185" fmla="*/ 237704 h 335790"/>
                <a:gd name="connsiteX1186" fmla="*/ 97235 w 218537"/>
                <a:gd name="connsiteY1186" fmla="*/ 237704 h 335790"/>
                <a:gd name="connsiteX1187" fmla="*/ 97235 w 218537"/>
                <a:gd name="connsiteY1187" fmla="*/ 235345 h 335790"/>
                <a:gd name="connsiteX1188" fmla="*/ 99594 w 218537"/>
                <a:gd name="connsiteY1188" fmla="*/ 235345 h 335790"/>
                <a:gd name="connsiteX1189" fmla="*/ 99594 w 218537"/>
                <a:gd name="connsiteY1189" fmla="*/ 235345 h 335790"/>
                <a:gd name="connsiteX1190" fmla="*/ 94873 w 218537"/>
                <a:gd name="connsiteY1190" fmla="*/ 235345 h 335790"/>
                <a:gd name="connsiteX1191" fmla="*/ 92986 w 218537"/>
                <a:gd name="connsiteY1191" fmla="*/ 235345 h 335790"/>
                <a:gd name="connsiteX1192" fmla="*/ 92986 w 218537"/>
                <a:gd name="connsiteY1192" fmla="*/ 235345 h 335790"/>
                <a:gd name="connsiteX1193" fmla="*/ 95345 w 218537"/>
                <a:gd name="connsiteY1193" fmla="*/ 235345 h 335790"/>
                <a:gd name="connsiteX1194" fmla="*/ 93458 w 218537"/>
                <a:gd name="connsiteY1194" fmla="*/ 235345 h 335790"/>
                <a:gd name="connsiteX1195" fmla="*/ 93458 w 218537"/>
                <a:gd name="connsiteY1195" fmla="*/ 235345 h 335790"/>
                <a:gd name="connsiteX1196" fmla="*/ 95817 w 218537"/>
                <a:gd name="connsiteY1196" fmla="*/ 235345 h 335790"/>
                <a:gd name="connsiteX1197" fmla="*/ 95817 w 218537"/>
                <a:gd name="connsiteY1197" fmla="*/ 235345 h 335790"/>
                <a:gd name="connsiteX1198" fmla="*/ 101480 w 218537"/>
                <a:gd name="connsiteY1198" fmla="*/ 225433 h 335790"/>
                <a:gd name="connsiteX1199" fmla="*/ 101480 w 218537"/>
                <a:gd name="connsiteY1199" fmla="*/ 224019 h 335790"/>
                <a:gd name="connsiteX1200" fmla="*/ 96054 w 218537"/>
                <a:gd name="connsiteY1200" fmla="*/ 224019 h 335790"/>
                <a:gd name="connsiteX1201" fmla="*/ 97471 w 218537"/>
                <a:gd name="connsiteY1201" fmla="*/ 222838 h 335790"/>
                <a:gd name="connsiteX1202" fmla="*/ 99121 w 218537"/>
                <a:gd name="connsiteY1202" fmla="*/ 222838 h 335790"/>
                <a:gd name="connsiteX1203" fmla="*/ 99121 w 218537"/>
                <a:gd name="connsiteY1203" fmla="*/ 221188 h 335790"/>
                <a:gd name="connsiteX1204" fmla="*/ 105257 w 218537"/>
                <a:gd name="connsiteY1204" fmla="*/ 218828 h 335790"/>
                <a:gd name="connsiteX1205" fmla="*/ 102662 w 218537"/>
                <a:gd name="connsiteY1205" fmla="*/ 218828 h 335790"/>
                <a:gd name="connsiteX1206" fmla="*/ 104548 w 218537"/>
                <a:gd name="connsiteY1206" fmla="*/ 218828 h 335790"/>
                <a:gd name="connsiteX1207" fmla="*/ 102425 w 218537"/>
                <a:gd name="connsiteY1207" fmla="*/ 218828 h 335790"/>
                <a:gd name="connsiteX1208" fmla="*/ 102425 w 218537"/>
                <a:gd name="connsiteY1208" fmla="*/ 218828 h 335790"/>
                <a:gd name="connsiteX1209" fmla="*/ 100066 w 218537"/>
                <a:gd name="connsiteY1209" fmla="*/ 218828 h 335790"/>
                <a:gd name="connsiteX1210" fmla="*/ 100066 w 218537"/>
                <a:gd name="connsiteY1210" fmla="*/ 218828 h 335790"/>
                <a:gd name="connsiteX1211" fmla="*/ 102662 w 218537"/>
                <a:gd name="connsiteY1211" fmla="*/ 218828 h 335790"/>
                <a:gd name="connsiteX1212" fmla="*/ 104076 w 218537"/>
                <a:gd name="connsiteY1212" fmla="*/ 216233 h 335790"/>
                <a:gd name="connsiteX1213" fmla="*/ 106202 w 218537"/>
                <a:gd name="connsiteY1213" fmla="*/ 216233 h 335790"/>
                <a:gd name="connsiteX1214" fmla="*/ 104784 w 218537"/>
                <a:gd name="connsiteY1214" fmla="*/ 213399 h 335790"/>
                <a:gd name="connsiteX1215" fmla="*/ 106435 w 218537"/>
                <a:gd name="connsiteY1215" fmla="*/ 213399 h 335790"/>
                <a:gd name="connsiteX1216" fmla="*/ 103603 w 218537"/>
                <a:gd name="connsiteY1216" fmla="*/ 213399 h 335790"/>
                <a:gd name="connsiteX1217" fmla="*/ 106202 w 218537"/>
                <a:gd name="connsiteY1217" fmla="*/ 213399 h 335790"/>
                <a:gd name="connsiteX1218" fmla="*/ 106202 w 218537"/>
                <a:gd name="connsiteY1218" fmla="*/ 209625 h 335790"/>
                <a:gd name="connsiteX1219" fmla="*/ 109033 w 218537"/>
                <a:gd name="connsiteY1219" fmla="*/ 209625 h 335790"/>
                <a:gd name="connsiteX1220" fmla="*/ 109033 w 218537"/>
                <a:gd name="connsiteY1220" fmla="*/ 209625 h 335790"/>
                <a:gd name="connsiteX1221" fmla="*/ 109033 w 218537"/>
                <a:gd name="connsiteY1221" fmla="*/ 206085 h 335790"/>
                <a:gd name="connsiteX1222" fmla="*/ 105729 w 218537"/>
                <a:gd name="connsiteY1222" fmla="*/ 206085 h 335790"/>
                <a:gd name="connsiteX1223" fmla="*/ 108325 w 218537"/>
                <a:gd name="connsiteY1223" fmla="*/ 204434 h 335790"/>
                <a:gd name="connsiteX1224" fmla="*/ 106907 w 218537"/>
                <a:gd name="connsiteY1224" fmla="*/ 204434 h 335790"/>
                <a:gd name="connsiteX1225" fmla="*/ 106907 w 218537"/>
                <a:gd name="connsiteY1225" fmla="*/ 204434 h 335790"/>
                <a:gd name="connsiteX1226" fmla="*/ 110920 w 218537"/>
                <a:gd name="connsiteY1226" fmla="*/ 204434 h 335790"/>
                <a:gd name="connsiteX1227" fmla="*/ 109269 w 218537"/>
                <a:gd name="connsiteY1227" fmla="*/ 201367 h 335790"/>
                <a:gd name="connsiteX1228" fmla="*/ 110684 w 218537"/>
                <a:gd name="connsiteY1228" fmla="*/ 201367 h 335790"/>
                <a:gd name="connsiteX1229" fmla="*/ 112101 w 218537"/>
                <a:gd name="connsiteY1229" fmla="*/ 201367 h 335790"/>
                <a:gd name="connsiteX1230" fmla="*/ 109739 w 218537"/>
                <a:gd name="connsiteY1230" fmla="*/ 201367 h 335790"/>
                <a:gd name="connsiteX1231" fmla="*/ 112101 w 218537"/>
                <a:gd name="connsiteY1231" fmla="*/ 201367 h 335790"/>
                <a:gd name="connsiteX1232" fmla="*/ 112101 w 218537"/>
                <a:gd name="connsiteY1232" fmla="*/ 199949 h 335790"/>
                <a:gd name="connsiteX1233" fmla="*/ 112101 w 218537"/>
                <a:gd name="connsiteY1233" fmla="*/ 199949 h 335790"/>
                <a:gd name="connsiteX1234" fmla="*/ 109269 w 218537"/>
                <a:gd name="connsiteY1234" fmla="*/ 198535 h 335790"/>
                <a:gd name="connsiteX1235" fmla="*/ 112571 w 218537"/>
                <a:gd name="connsiteY1235" fmla="*/ 198535 h 335790"/>
                <a:gd name="connsiteX1236" fmla="*/ 110684 w 218537"/>
                <a:gd name="connsiteY1236" fmla="*/ 196409 h 335790"/>
                <a:gd name="connsiteX1237" fmla="*/ 110684 w 218537"/>
                <a:gd name="connsiteY1237" fmla="*/ 196409 h 335790"/>
                <a:gd name="connsiteX1238" fmla="*/ 113279 w 218537"/>
                <a:gd name="connsiteY1238" fmla="*/ 194995 h 335790"/>
                <a:gd name="connsiteX1239" fmla="*/ 114933 w 218537"/>
                <a:gd name="connsiteY1239" fmla="*/ 194995 h 335790"/>
                <a:gd name="connsiteX1240" fmla="*/ 114933 w 218537"/>
                <a:gd name="connsiteY1240" fmla="*/ 194995 h 335790"/>
                <a:gd name="connsiteX1241" fmla="*/ 114933 w 218537"/>
                <a:gd name="connsiteY1241" fmla="*/ 194995 h 335790"/>
                <a:gd name="connsiteX1242" fmla="*/ 113043 w 218537"/>
                <a:gd name="connsiteY1242" fmla="*/ 194995 h 335790"/>
                <a:gd name="connsiteX1243" fmla="*/ 111629 w 218537"/>
                <a:gd name="connsiteY1243" fmla="*/ 194995 h 335790"/>
                <a:gd name="connsiteX1244" fmla="*/ 108561 w 218537"/>
                <a:gd name="connsiteY1244" fmla="*/ 194995 h 335790"/>
                <a:gd name="connsiteX1245" fmla="*/ 111865 w 218537"/>
                <a:gd name="connsiteY1245" fmla="*/ 194995 h 335790"/>
                <a:gd name="connsiteX1246" fmla="*/ 108561 w 218537"/>
                <a:gd name="connsiteY1246" fmla="*/ 194995 h 335790"/>
                <a:gd name="connsiteX1247" fmla="*/ 108561 w 218537"/>
                <a:gd name="connsiteY1247" fmla="*/ 192399 h 335790"/>
                <a:gd name="connsiteX1248" fmla="*/ 105729 w 218537"/>
                <a:gd name="connsiteY1248" fmla="*/ 192399 h 335790"/>
                <a:gd name="connsiteX1249" fmla="*/ 109975 w 218537"/>
                <a:gd name="connsiteY1249" fmla="*/ 192399 h 335790"/>
                <a:gd name="connsiteX1250" fmla="*/ 109975 w 218537"/>
                <a:gd name="connsiteY1250" fmla="*/ 192399 h 335790"/>
                <a:gd name="connsiteX1251" fmla="*/ 109975 w 218537"/>
                <a:gd name="connsiteY1251" fmla="*/ 190982 h 335790"/>
                <a:gd name="connsiteX1252" fmla="*/ 108088 w 218537"/>
                <a:gd name="connsiteY1252" fmla="*/ 190982 h 335790"/>
                <a:gd name="connsiteX1253" fmla="*/ 110448 w 218537"/>
                <a:gd name="connsiteY1253" fmla="*/ 190982 h 335790"/>
                <a:gd name="connsiteX1254" fmla="*/ 107616 w 218537"/>
                <a:gd name="connsiteY1254" fmla="*/ 190982 h 335790"/>
                <a:gd name="connsiteX1255" fmla="*/ 107616 w 218537"/>
                <a:gd name="connsiteY1255" fmla="*/ 189801 h 335790"/>
                <a:gd name="connsiteX1256" fmla="*/ 110211 w 218537"/>
                <a:gd name="connsiteY1256" fmla="*/ 189801 h 335790"/>
                <a:gd name="connsiteX1257" fmla="*/ 110211 w 218537"/>
                <a:gd name="connsiteY1257" fmla="*/ 189801 h 335790"/>
                <a:gd name="connsiteX1258" fmla="*/ 111865 w 218537"/>
                <a:gd name="connsiteY1258" fmla="*/ 183432 h 335790"/>
                <a:gd name="connsiteX1259" fmla="*/ 115169 w 218537"/>
                <a:gd name="connsiteY1259" fmla="*/ 183432 h 335790"/>
                <a:gd name="connsiteX1260" fmla="*/ 115169 w 218537"/>
                <a:gd name="connsiteY1260" fmla="*/ 183432 h 335790"/>
                <a:gd name="connsiteX1261" fmla="*/ 112334 w 218537"/>
                <a:gd name="connsiteY1261" fmla="*/ 183432 h 335790"/>
                <a:gd name="connsiteX1262" fmla="*/ 110920 w 218537"/>
                <a:gd name="connsiteY1262" fmla="*/ 179892 h 335790"/>
                <a:gd name="connsiteX1263" fmla="*/ 113752 w 218537"/>
                <a:gd name="connsiteY1263" fmla="*/ 179892 h 335790"/>
                <a:gd name="connsiteX1264" fmla="*/ 113752 w 218537"/>
                <a:gd name="connsiteY1264" fmla="*/ 178475 h 335790"/>
                <a:gd name="connsiteX1265" fmla="*/ 111865 w 218537"/>
                <a:gd name="connsiteY1265" fmla="*/ 178475 h 335790"/>
                <a:gd name="connsiteX1266" fmla="*/ 111865 w 218537"/>
                <a:gd name="connsiteY1266" fmla="*/ 176116 h 335790"/>
                <a:gd name="connsiteX1267" fmla="*/ 114696 w 218537"/>
                <a:gd name="connsiteY1267" fmla="*/ 176116 h 335790"/>
                <a:gd name="connsiteX1268" fmla="*/ 114696 w 218537"/>
                <a:gd name="connsiteY1268" fmla="*/ 176116 h 335790"/>
                <a:gd name="connsiteX1269" fmla="*/ 112571 w 218537"/>
                <a:gd name="connsiteY1269" fmla="*/ 173520 h 335790"/>
                <a:gd name="connsiteX1270" fmla="*/ 115169 w 218537"/>
                <a:gd name="connsiteY1270" fmla="*/ 173520 h 335790"/>
                <a:gd name="connsiteX1271" fmla="*/ 115169 w 218537"/>
                <a:gd name="connsiteY1271" fmla="*/ 171870 h 335790"/>
                <a:gd name="connsiteX1272" fmla="*/ 113515 w 218537"/>
                <a:gd name="connsiteY1272" fmla="*/ 171870 h 335790"/>
                <a:gd name="connsiteX1273" fmla="*/ 115169 w 218537"/>
                <a:gd name="connsiteY1273" fmla="*/ 171870 h 335790"/>
                <a:gd name="connsiteX1274" fmla="*/ 115169 w 218537"/>
                <a:gd name="connsiteY1274" fmla="*/ 171870 h 335790"/>
                <a:gd name="connsiteX1275" fmla="*/ 115169 w 218537"/>
                <a:gd name="connsiteY1275" fmla="*/ 170453 h 335790"/>
                <a:gd name="connsiteX1276" fmla="*/ 113279 w 218537"/>
                <a:gd name="connsiteY1276" fmla="*/ 170453 h 335790"/>
                <a:gd name="connsiteX1277" fmla="*/ 114933 w 218537"/>
                <a:gd name="connsiteY1277" fmla="*/ 170453 h 335790"/>
                <a:gd name="connsiteX1278" fmla="*/ 114933 w 218537"/>
                <a:gd name="connsiteY1278" fmla="*/ 168802 h 335790"/>
                <a:gd name="connsiteX1279" fmla="*/ 116819 w 218537"/>
                <a:gd name="connsiteY1279" fmla="*/ 168802 h 335790"/>
                <a:gd name="connsiteX1280" fmla="*/ 116819 w 218537"/>
                <a:gd name="connsiteY1280" fmla="*/ 168802 h 335790"/>
                <a:gd name="connsiteX1281" fmla="*/ 118942 w 218537"/>
                <a:gd name="connsiteY1281" fmla="*/ 168802 h 335790"/>
                <a:gd name="connsiteX1282" fmla="*/ 118942 w 218537"/>
                <a:gd name="connsiteY1282" fmla="*/ 170217 h 335790"/>
                <a:gd name="connsiteX1283" fmla="*/ 120832 w 218537"/>
                <a:gd name="connsiteY1283" fmla="*/ 170217 h 335790"/>
                <a:gd name="connsiteX1284" fmla="*/ 123427 w 218537"/>
                <a:gd name="connsiteY1284" fmla="*/ 170217 h 335790"/>
                <a:gd name="connsiteX1285" fmla="*/ 120596 w 218537"/>
                <a:gd name="connsiteY1285" fmla="*/ 170217 h 335790"/>
                <a:gd name="connsiteX1286" fmla="*/ 122482 w 218537"/>
                <a:gd name="connsiteY1286" fmla="*/ 170217 h 335790"/>
                <a:gd name="connsiteX1287" fmla="*/ 122482 w 218537"/>
                <a:gd name="connsiteY1287" fmla="*/ 170217 h 335790"/>
                <a:gd name="connsiteX1288" fmla="*/ 120596 w 218537"/>
                <a:gd name="connsiteY1288" fmla="*/ 170217 h 335790"/>
                <a:gd name="connsiteX1289" fmla="*/ 118234 w 218537"/>
                <a:gd name="connsiteY1289" fmla="*/ 170217 h 335790"/>
                <a:gd name="connsiteX1290" fmla="*/ 118234 w 218537"/>
                <a:gd name="connsiteY1290" fmla="*/ 170217 h 335790"/>
                <a:gd name="connsiteX1291" fmla="*/ 115638 w 218537"/>
                <a:gd name="connsiteY1291" fmla="*/ 170217 h 335790"/>
                <a:gd name="connsiteX1292" fmla="*/ 115638 w 218537"/>
                <a:gd name="connsiteY1292" fmla="*/ 170217 h 335790"/>
                <a:gd name="connsiteX1293" fmla="*/ 115638 w 218537"/>
                <a:gd name="connsiteY1293" fmla="*/ 173048 h 335790"/>
                <a:gd name="connsiteX1294" fmla="*/ 118234 w 218537"/>
                <a:gd name="connsiteY1294" fmla="*/ 173048 h 335790"/>
                <a:gd name="connsiteX1295" fmla="*/ 116583 w 218537"/>
                <a:gd name="connsiteY1295" fmla="*/ 171634 h 335790"/>
                <a:gd name="connsiteX1296" fmla="*/ 121774 w 218537"/>
                <a:gd name="connsiteY1296" fmla="*/ 173048 h 335790"/>
                <a:gd name="connsiteX1297" fmla="*/ 115638 w 218537"/>
                <a:gd name="connsiteY1297" fmla="*/ 174465 h 335790"/>
                <a:gd name="connsiteX1298" fmla="*/ 117292 w 218537"/>
                <a:gd name="connsiteY1298" fmla="*/ 174465 h 335790"/>
                <a:gd name="connsiteX1299" fmla="*/ 120123 w 218537"/>
                <a:gd name="connsiteY1299" fmla="*/ 173048 h 335790"/>
                <a:gd name="connsiteX1300" fmla="*/ 120123 w 218537"/>
                <a:gd name="connsiteY1300" fmla="*/ 174465 h 335790"/>
                <a:gd name="connsiteX1301" fmla="*/ 116583 w 218537"/>
                <a:gd name="connsiteY1301" fmla="*/ 174465 h 335790"/>
                <a:gd name="connsiteX1302" fmla="*/ 118470 w 218537"/>
                <a:gd name="connsiteY1302" fmla="*/ 174465 h 335790"/>
                <a:gd name="connsiteX1303" fmla="*/ 120123 w 218537"/>
                <a:gd name="connsiteY1303" fmla="*/ 174465 h 335790"/>
                <a:gd name="connsiteX1304" fmla="*/ 122482 w 218537"/>
                <a:gd name="connsiteY1304" fmla="*/ 177297 h 335790"/>
                <a:gd name="connsiteX1305" fmla="*/ 123663 w 218537"/>
                <a:gd name="connsiteY1305" fmla="*/ 176116 h 335790"/>
                <a:gd name="connsiteX1306" fmla="*/ 123663 w 218537"/>
                <a:gd name="connsiteY1306" fmla="*/ 178239 h 335790"/>
                <a:gd name="connsiteX1307" fmla="*/ 122246 w 218537"/>
                <a:gd name="connsiteY1307" fmla="*/ 178239 h 335790"/>
                <a:gd name="connsiteX1308" fmla="*/ 120123 w 218537"/>
                <a:gd name="connsiteY1308" fmla="*/ 178239 h 335790"/>
                <a:gd name="connsiteX1309" fmla="*/ 120123 w 218537"/>
                <a:gd name="connsiteY1309" fmla="*/ 179892 h 335790"/>
                <a:gd name="connsiteX1310" fmla="*/ 120123 w 218537"/>
                <a:gd name="connsiteY1310" fmla="*/ 179892 h 335790"/>
                <a:gd name="connsiteX1311" fmla="*/ 122246 w 218537"/>
                <a:gd name="connsiteY1311" fmla="*/ 179892 h 335790"/>
                <a:gd name="connsiteX1312" fmla="*/ 120359 w 218537"/>
                <a:gd name="connsiteY1312" fmla="*/ 182724 h 335790"/>
                <a:gd name="connsiteX1313" fmla="*/ 120359 w 218537"/>
                <a:gd name="connsiteY1313" fmla="*/ 184138 h 335790"/>
                <a:gd name="connsiteX1314" fmla="*/ 118234 w 218537"/>
                <a:gd name="connsiteY1314" fmla="*/ 184138 h 335790"/>
                <a:gd name="connsiteX1315" fmla="*/ 120359 w 218537"/>
                <a:gd name="connsiteY1315" fmla="*/ 184138 h 335790"/>
                <a:gd name="connsiteX1316" fmla="*/ 116347 w 218537"/>
                <a:gd name="connsiteY1316" fmla="*/ 184138 h 335790"/>
                <a:gd name="connsiteX1317" fmla="*/ 113752 w 218537"/>
                <a:gd name="connsiteY1317" fmla="*/ 185555 h 335790"/>
                <a:gd name="connsiteX1318" fmla="*/ 118706 w 218537"/>
                <a:gd name="connsiteY1318" fmla="*/ 185555 h 335790"/>
                <a:gd name="connsiteX1319" fmla="*/ 117056 w 218537"/>
                <a:gd name="connsiteY1319" fmla="*/ 185555 h 335790"/>
                <a:gd name="connsiteX1320" fmla="*/ 120359 w 218537"/>
                <a:gd name="connsiteY1320" fmla="*/ 185555 h 335790"/>
                <a:gd name="connsiteX1321" fmla="*/ 118000 w 218537"/>
                <a:gd name="connsiteY1321" fmla="*/ 188151 h 335790"/>
                <a:gd name="connsiteX1322" fmla="*/ 115638 w 218537"/>
                <a:gd name="connsiteY1322" fmla="*/ 188151 h 335790"/>
                <a:gd name="connsiteX1323" fmla="*/ 115638 w 218537"/>
                <a:gd name="connsiteY1323" fmla="*/ 188151 h 335790"/>
                <a:gd name="connsiteX1324" fmla="*/ 117292 w 218537"/>
                <a:gd name="connsiteY1324" fmla="*/ 188151 h 335790"/>
                <a:gd name="connsiteX1325" fmla="*/ 117292 w 218537"/>
                <a:gd name="connsiteY1325" fmla="*/ 188151 h 335790"/>
                <a:gd name="connsiteX1326" fmla="*/ 115874 w 218537"/>
                <a:gd name="connsiteY1326" fmla="*/ 190037 h 335790"/>
                <a:gd name="connsiteX1327" fmla="*/ 115874 w 218537"/>
                <a:gd name="connsiteY1327" fmla="*/ 190037 h 335790"/>
                <a:gd name="connsiteX1328" fmla="*/ 117764 w 218537"/>
                <a:gd name="connsiteY1328" fmla="*/ 191927 h 335790"/>
                <a:gd name="connsiteX1329" fmla="*/ 119178 w 218537"/>
                <a:gd name="connsiteY1329" fmla="*/ 191927 h 335790"/>
                <a:gd name="connsiteX1330" fmla="*/ 116347 w 218537"/>
                <a:gd name="connsiteY1330" fmla="*/ 193341 h 335790"/>
                <a:gd name="connsiteX1331" fmla="*/ 119178 w 218537"/>
                <a:gd name="connsiteY1331" fmla="*/ 193341 h 335790"/>
                <a:gd name="connsiteX1332" fmla="*/ 115169 w 218537"/>
                <a:gd name="connsiteY1332" fmla="*/ 193341 h 335790"/>
                <a:gd name="connsiteX1333" fmla="*/ 115169 w 218537"/>
                <a:gd name="connsiteY1333" fmla="*/ 194759 h 335790"/>
                <a:gd name="connsiteX1334" fmla="*/ 119178 w 218537"/>
                <a:gd name="connsiteY1334" fmla="*/ 194759 h 335790"/>
                <a:gd name="connsiteX1335" fmla="*/ 114224 w 218537"/>
                <a:gd name="connsiteY1335" fmla="*/ 194759 h 335790"/>
                <a:gd name="connsiteX1336" fmla="*/ 116111 w 218537"/>
                <a:gd name="connsiteY1336" fmla="*/ 196645 h 335790"/>
                <a:gd name="connsiteX1337" fmla="*/ 118470 w 218537"/>
                <a:gd name="connsiteY1337" fmla="*/ 196645 h 335790"/>
                <a:gd name="connsiteX1338" fmla="*/ 116111 w 218537"/>
                <a:gd name="connsiteY1338" fmla="*/ 196645 h 335790"/>
                <a:gd name="connsiteX1339" fmla="*/ 112334 w 218537"/>
                <a:gd name="connsiteY1339" fmla="*/ 196645 h 335790"/>
                <a:gd name="connsiteX1340" fmla="*/ 112334 w 218537"/>
                <a:gd name="connsiteY1340" fmla="*/ 196645 h 335790"/>
                <a:gd name="connsiteX1341" fmla="*/ 112334 w 218537"/>
                <a:gd name="connsiteY1341" fmla="*/ 196645 h 335790"/>
                <a:gd name="connsiteX1342" fmla="*/ 115638 w 218537"/>
                <a:gd name="connsiteY1342" fmla="*/ 196645 h 335790"/>
                <a:gd name="connsiteX1343" fmla="*/ 112101 w 218537"/>
                <a:gd name="connsiteY1343" fmla="*/ 198063 h 335790"/>
                <a:gd name="connsiteX1344" fmla="*/ 112101 w 218537"/>
                <a:gd name="connsiteY1344" fmla="*/ 198063 h 335790"/>
                <a:gd name="connsiteX1345" fmla="*/ 112101 w 218537"/>
                <a:gd name="connsiteY1345" fmla="*/ 196645 h 335790"/>
                <a:gd name="connsiteX1346" fmla="*/ 114933 w 218537"/>
                <a:gd name="connsiteY1346" fmla="*/ 196645 h 335790"/>
                <a:gd name="connsiteX1347" fmla="*/ 114933 w 218537"/>
                <a:gd name="connsiteY1347" fmla="*/ 196645 h 335790"/>
                <a:gd name="connsiteX1348" fmla="*/ 117292 w 218537"/>
                <a:gd name="connsiteY1348" fmla="*/ 196645 h 335790"/>
                <a:gd name="connsiteX1349" fmla="*/ 115169 w 218537"/>
                <a:gd name="connsiteY1349" fmla="*/ 199241 h 335790"/>
                <a:gd name="connsiteX1350" fmla="*/ 115169 w 218537"/>
                <a:gd name="connsiteY1350" fmla="*/ 199241 h 335790"/>
                <a:gd name="connsiteX1351" fmla="*/ 117056 w 218537"/>
                <a:gd name="connsiteY1351" fmla="*/ 200422 h 335790"/>
                <a:gd name="connsiteX1352" fmla="*/ 115638 w 218537"/>
                <a:gd name="connsiteY1352" fmla="*/ 200422 h 335790"/>
                <a:gd name="connsiteX1353" fmla="*/ 115638 w 218537"/>
                <a:gd name="connsiteY1353" fmla="*/ 200422 h 335790"/>
                <a:gd name="connsiteX1354" fmla="*/ 112101 w 218537"/>
                <a:gd name="connsiteY1354" fmla="*/ 203017 h 335790"/>
                <a:gd name="connsiteX1355" fmla="*/ 116583 w 218537"/>
                <a:gd name="connsiteY1355" fmla="*/ 203017 h 335790"/>
                <a:gd name="connsiteX1356" fmla="*/ 116583 w 218537"/>
                <a:gd name="connsiteY1356" fmla="*/ 204904 h 335790"/>
                <a:gd name="connsiteX1357" fmla="*/ 114933 w 218537"/>
                <a:gd name="connsiteY1357" fmla="*/ 204904 h 335790"/>
                <a:gd name="connsiteX1358" fmla="*/ 116583 w 218537"/>
                <a:gd name="connsiteY1358" fmla="*/ 204904 h 335790"/>
                <a:gd name="connsiteX1359" fmla="*/ 116583 w 218537"/>
                <a:gd name="connsiteY1359" fmla="*/ 206321 h 335790"/>
                <a:gd name="connsiteX1360" fmla="*/ 113515 w 218537"/>
                <a:gd name="connsiteY1360" fmla="*/ 206321 h 335790"/>
                <a:gd name="connsiteX1361" fmla="*/ 114933 w 218537"/>
                <a:gd name="connsiteY1361" fmla="*/ 209861 h 335790"/>
                <a:gd name="connsiteX1362" fmla="*/ 112807 w 218537"/>
                <a:gd name="connsiteY1362" fmla="*/ 209861 h 335790"/>
                <a:gd name="connsiteX1363" fmla="*/ 112807 w 218537"/>
                <a:gd name="connsiteY1363" fmla="*/ 209861 h 335790"/>
                <a:gd name="connsiteX1364" fmla="*/ 115874 w 218537"/>
                <a:gd name="connsiteY1364" fmla="*/ 209861 h 335790"/>
                <a:gd name="connsiteX1365" fmla="*/ 113988 w 218537"/>
                <a:gd name="connsiteY1365" fmla="*/ 209861 h 335790"/>
                <a:gd name="connsiteX1366" fmla="*/ 112807 w 218537"/>
                <a:gd name="connsiteY1366" fmla="*/ 209861 h 335790"/>
                <a:gd name="connsiteX1367" fmla="*/ 114696 w 218537"/>
                <a:gd name="connsiteY1367" fmla="*/ 209861 h 335790"/>
                <a:gd name="connsiteX1368" fmla="*/ 112571 w 218537"/>
                <a:gd name="connsiteY1368" fmla="*/ 209861 h 335790"/>
                <a:gd name="connsiteX1369" fmla="*/ 114224 w 218537"/>
                <a:gd name="connsiteY1369" fmla="*/ 209861 h 335790"/>
                <a:gd name="connsiteX1370" fmla="*/ 112101 w 218537"/>
                <a:gd name="connsiteY1370" fmla="*/ 209861 h 335790"/>
                <a:gd name="connsiteX1371" fmla="*/ 115402 w 218537"/>
                <a:gd name="connsiteY1371" fmla="*/ 209861 h 335790"/>
                <a:gd name="connsiteX1372" fmla="*/ 113279 w 218537"/>
                <a:gd name="connsiteY1372" fmla="*/ 209861 h 335790"/>
                <a:gd name="connsiteX1373" fmla="*/ 113279 w 218537"/>
                <a:gd name="connsiteY1373" fmla="*/ 209861 h 335790"/>
                <a:gd name="connsiteX1374" fmla="*/ 111156 w 218537"/>
                <a:gd name="connsiteY1374" fmla="*/ 209861 h 335790"/>
                <a:gd name="connsiteX1375" fmla="*/ 114696 w 218537"/>
                <a:gd name="connsiteY1375" fmla="*/ 211276 h 335790"/>
                <a:gd name="connsiteX1376" fmla="*/ 114696 w 218537"/>
                <a:gd name="connsiteY1376" fmla="*/ 211276 h 335790"/>
                <a:gd name="connsiteX1377" fmla="*/ 111629 w 218537"/>
                <a:gd name="connsiteY1377" fmla="*/ 211276 h 335790"/>
                <a:gd name="connsiteX1378" fmla="*/ 111629 w 218537"/>
                <a:gd name="connsiteY1378" fmla="*/ 212457 h 335790"/>
                <a:gd name="connsiteX1379" fmla="*/ 115169 w 218537"/>
                <a:gd name="connsiteY1379" fmla="*/ 214343 h 335790"/>
                <a:gd name="connsiteX1380" fmla="*/ 112334 w 218537"/>
                <a:gd name="connsiteY1380" fmla="*/ 214343 h 335790"/>
                <a:gd name="connsiteX1381" fmla="*/ 113988 w 218537"/>
                <a:gd name="connsiteY1381" fmla="*/ 214343 h 335790"/>
                <a:gd name="connsiteX1382" fmla="*/ 112571 w 218537"/>
                <a:gd name="connsiteY1382" fmla="*/ 214343 h 335790"/>
                <a:gd name="connsiteX1383" fmla="*/ 109033 w 218537"/>
                <a:gd name="connsiteY1383" fmla="*/ 215997 h 335790"/>
                <a:gd name="connsiteX1384" fmla="*/ 111865 w 218537"/>
                <a:gd name="connsiteY1384" fmla="*/ 215997 h 335790"/>
                <a:gd name="connsiteX1385" fmla="*/ 110448 w 218537"/>
                <a:gd name="connsiteY1385" fmla="*/ 220006 h 335790"/>
                <a:gd name="connsiteX1386" fmla="*/ 113279 w 218537"/>
                <a:gd name="connsiteY1386" fmla="*/ 220006 h 335790"/>
                <a:gd name="connsiteX1387" fmla="*/ 114933 w 218537"/>
                <a:gd name="connsiteY1387" fmla="*/ 220006 h 335790"/>
                <a:gd name="connsiteX1388" fmla="*/ 111629 w 218537"/>
                <a:gd name="connsiteY1388" fmla="*/ 220006 h 335790"/>
                <a:gd name="connsiteX1389" fmla="*/ 112807 w 218537"/>
                <a:gd name="connsiteY1389" fmla="*/ 220006 h 335790"/>
                <a:gd name="connsiteX1390" fmla="*/ 109503 w 218537"/>
                <a:gd name="connsiteY1390" fmla="*/ 220006 h 335790"/>
                <a:gd name="connsiteX1391" fmla="*/ 111865 w 218537"/>
                <a:gd name="connsiteY1391" fmla="*/ 220006 h 335790"/>
                <a:gd name="connsiteX1392" fmla="*/ 110211 w 218537"/>
                <a:gd name="connsiteY1392" fmla="*/ 220006 h 335790"/>
                <a:gd name="connsiteX1393" fmla="*/ 113043 w 218537"/>
                <a:gd name="connsiteY1393" fmla="*/ 220006 h 335790"/>
                <a:gd name="connsiteX1394" fmla="*/ 113043 w 218537"/>
                <a:gd name="connsiteY1394" fmla="*/ 220006 h 335790"/>
                <a:gd name="connsiteX1395" fmla="*/ 116111 w 218537"/>
                <a:gd name="connsiteY1395" fmla="*/ 215052 h 335790"/>
                <a:gd name="connsiteX1396" fmla="*/ 118706 w 218537"/>
                <a:gd name="connsiteY1396" fmla="*/ 215052 h 335790"/>
                <a:gd name="connsiteX1397" fmla="*/ 116583 w 218537"/>
                <a:gd name="connsiteY1397" fmla="*/ 215052 h 335790"/>
                <a:gd name="connsiteX1398" fmla="*/ 121538 w 218537"/>
                <a:gd name="connsiteY1398" fmla="*/ 215052 h 335790"/>
                <a:gd name="connsiteX1399" fmla="*/ 119887 w 218537"/>
                <a:gd name="connsiteY1399" fmla="*/ 218356 h 335790"/>
                <a:gd name="connsiteX1400" fmla="*/ 118470 w 218537"/>
                <a:gd name="connsiteY1400" fmla="*/ 218356 h 335790"/>
                <a:gd name="connsiteX1401" fmla="*/ 118470 w 218537"/>
                <a:gd name="connsiteY1401" fmla="*/ 218356 h 335790"/>
                <a:gd name="connsiteX1402" fmla="*/ 121068 w 218537"/>
                <a:gd name="connsiteY1402" fmla="*/ 218356 h 335790"/>
                <a:gd name="connsiteX1403" fmla="*/ 121068 w 218537"/>
                <a:gd name="connsiteY1403" fmla="*/ 220243 h 335790"/>
                <a:gd name="connsiteX1404" fmla="*/ 118706 w 218537"/>
                <a:gd name="connsiteY1404" fmla="*/ 220243 h 335790"/>
                <a:gd name="connsiteX1405" fmla="*/ 120596 w 218537"/>
                <a:gd name="connsiteY1405" fmla="*/ 220243 h 335790"/>
                <a:gd name="connsiteX1406" fmla="*/ 118000 w 218537"/>
                <a:gd name="connsiteY1406" fmla="*/ 220243 h 335790"/>
                <a:gd name="connsiteX1407" fmla="*/ 118000 w 218537"/>
                <a:gd name="connsiteY1407" fmla="*/ 220243 h 335790"/>
                <a:gd name="connsiteX1408" fmla="*/ 120123 w 218537"/>
                <a:gd name="connsiteY1408" fmla="*/ 220243 h 335790"/>
                <a:gd name="connsiteX1409" fmla="*/ 116583 w 218537"/>
                <a:gd name="connsiteY1409" fmla="*/ 222602 h 335790"/>
                <a:gd name="connsiteX1410" fmla="*/ 116583 w 218537"/>
                <a:gd name="connsiteY1410" fmla="*/ 222602 h 335790"/>
                <a:gd name="connsiteX1411" fmla="*/ 114696 w 218537"/>
                <a:gd name="connsiteY1411" fmla="*/ 222602 h 335790"/>
                <a:gd name="connsiteX1412" fmla="*/ 114696 w 218537"/>
                <a:gd name="connsiteY1412" fmla="*/ 222602 h 335790"/>
                <a:gd name="connsiteX1413" fmla="*/ 116347 w 218537"/>
                <a:gd name="connsiteY1413" fmla="*/ 222602 h 335790"/>
                <a:gd name="connsiteX1414" fmla="*/ 119887 w 218537"/>
                <a:gd name="connsiteY1414" fmla="*/ 222602 h 335790"/>
                <a:gd name="connsiteX1415" fmla="*/ 119887 w 218537"/>
                <a:gd name="connsiteY1415" fmla="*/ 220715 h 335790"/>
                <a:gd name="connsiteX1416" fmla="*/ 122719 w 218537"/>
                <a:gd name="connsiteY1416" fmla="*/ 220715 h 335790"/>
                <a:gd name="connsiteX1417" fmla="*/ 119178 w 218537"/>
                <a:gd name="connsiteY1417" fmla="*/ 220715 h 335790"/>
                <a:gd name="connsiteX1418" fmla="*/ 119178 w 218537"/>
                <a:gd name="connsiteY1418" fmla="*/ 220715 h 335790"/>
                <a:gd name="connsiteX1419" fmla="*/ 119178 w 218537"/>
                <a:gd name="connsiteY1419" fmla="*/ 220715 h 335790"/>
                <a:gd name="connsiteX1420" fmla="*/ 122719 w 218537"/>
                <a:gd name="connsiteY1420" fmla="*/ 220715 h 335790"/>
                <a:gd name="connsiteX1421" fmla="*/ 121301 w 218537"/>
                <a:gd name="connsiteY1421" fmla="*/ 220715 h 335790"/>
                <a:gd name="connsiteX1422" fmla="*/ 123900 w 218537"/>
                <a:gd name="connsiteY1422" fmla="*/ 220715 h 335790"/>
                <a:gd name="connsiteX1423" fmla="*/ 120596 w 218537"/>
                <a:gd name="connsiteY1423" fmla="*/ 220715 h 335790"/>
                <a:gd name="connsiteX1424" fmla="*/ 124842 w 218537"/>
                <a:gd name="connsiteY1424" fmla="*/ 220715 h 335790"/>
                <a:gd name="connsiteX1425" fmla="*/ 124842 w 218537"/>
                <a:gd name="connsiteY1425" fmla="*/ 220715 h 335790"/>
                <a:gd name="connsiteX1426" fmla="*/ 127909 w 218537"/>
                <a:gd name="connsiteY1426" fmla="*/ 220715 h 335790"/>
                <a:gd name="connsiteX1427" fmla="*/ 129090 w 218537"/>
                <a:gd name="connsiteY1427" fmla="*/ 217175 h 335790"/>
                <a:gd name="connsiteX1428" fmla="*/ 129090 w 218537"/>
                <a:gd name="connsiteY1428" fmla="*/ 215052 h 335790"/>
                <a:gd name="connsiteX1429" fmla="*/ 132394 w 218537"/>
                <a:gd name="connsiteY1429" fmla="*/ 211276 h 335790"/>
                <a:gd name="connsiteX1430" fmla="*/ 130741 w 218537"/>
                <a:gd name="connsiteY1430" fmla="*/ 211276 h 335790"/>
                <a:gd name="connsiteX1431" fmla="*/ 133336 w 218537"/>
                <a:gd name="connsiteY1431" fmla="*/ 211276 h 335790"/>
                <a:gd name="connsiteX1432" fmla="*/ 135226 w 218537"/>
                <a:gd name="connsiteY1432" fmla="*/ 211276 h 335790"/>
                <a:gd name="connsiteX1433" fmla="*/ 133572 w 218537"/>
                <a:gd name="connsiteY1433" fmla="*/ 211276 h 335790"/>
                <a:gd name="connsiteX1434" fmla="*/ 135226 w 218537"/>
                <a:gd name="connsiteY1434" fmla="*/ 211276 h 335790"/>
                <a:gd name="connsiteX1435" fmla="*/ 135226 w 218537"/>
                <a:gd name="connsiteY1435" fmla="*/ 212929 h 335790"/>
                <a:gd name="connsiteX1436" fmla="*/ 135226 w 218537"/>
                <a:gd name="connsiteY1436" fmla="*/ 212929 h 335790"/>
                <a:gd name="connsiteX1437" fmla="*/ 135226 w 218537"/>
                <a:gd name="connsiteY1437" fmla="*/ 214816 h 335790"/>
                <a:gd name="connsiteX1438" fmla="*/ 136640 w 218537"/>
                <a:gd name="connsiteY1438" fmla="*/ 214816 h 335790"/>
                <a:gd name="connsiteX1439" fmla="*/ 138294 w 218537"/>
                <a:gd name="connsiteY1439" fmla="*/ 216939 h 335790"/>
                <a:gd name="connsiteX1440" fmla="*/ 135462 w 218537"/>
                <a:gd name="connsiteY1440" fmla="*/ 216939 h 335790"/>
                <a:gd name="connsiteX1441" fmla="*/ 137113 w 218537"/>
                <a:gd name="connsiteY1441" fmla="*/ 216939 h 335790"/>
                <a:gd name="connsiteX1442" fmla="*/ 137113 w 218537"/>
                <a:gd name="connsiteY1442" fmla="*/ 219770 h 335790"/>
                <a:gd name="connsiteX1443" fmla="*/ 134990 w 218537"/>
                <a:gd name="connsiteY1443" fmla="*/ 219770 h 335790"/>
                <a:gd name="connsiteX1444" fmla="*/ 137113 w 218537"/>
                <a:gd name="connsiteY1444" fmla="*/ 219770 h 335790"/>
                <a:gd name="connsiteX1445" fmla="*/ 137113 w 218537"/>
                <a:gd name="connsiteY1445" fmla="*/ 221424 h 335790"/>
                <a:gd name="connsiteX1446" fmla="*/ 133336 w 218537"/>
                <a:gd name="connsiteY1446" fmla="*/ 221424 h 335790"/>
                <a:gd name="connsiteX1447" fmla="*/ 136168 w 218537"/>
                <a:gd name="connsiteY1447" fmla="*/ 221424 h 335790"/>
                <a:gd name="connsiteX1448" fmla="*/ 136168 w 218537"/>
                <a:gd name="connsiteY1448" fmla="*/ 222838 h 335790"/>
                <a:gd name="connsiteX1449" fmla="*/ 134045 w 218537"/>
                <a:gd name="connsiteY1449" fmla="*/ 222838 h 335790"/>
                <a:gd name="connsiteX1450" fmla="*/ 134045 w 218537"/>
                <a:gd name="connsiteY1450" fmla="*/ 225670 h 335790"/>
                <a:gd name="connsiteX1451" fmla="*/ 131213 w 218537"/>
                <a:gd name="connsiteY1451" fmla="*/ 225670 h 335790"/>
                <a:gd name="connsiteX1452" fmla="*/ 128618 w 218537"/>
                <a:gd name="connsiteY1452" fmla="*/ 225670 h 335790"/>
                <a:gd name="connsiteX1453" fmla="*/ 130741 w 218537"/>
                <a:gd name="connsiteY1453" fmla="*/ 225670 h 335790"/>
                <a:gd name="connsiteX1454" fmla="*/ 130741 w 218537"/>
                <a:gd name="connsiteY1454" fmla="*/ 225670 h 335790"/>
                <a:gd name="connsiteX1455" fmla="*/ 132158 w 218537"/>
                <a:gd name="connsiteY1455" fmla="*/ 227559 h 335790"/>
                <a:gd name="connsiteX1456" fmla="*/ 134281 w 218537"/>
                <a:gd name="connsiteY1456" fmla="*/ 229682 h 335790"/>
                <a:gd name="connsiteX1457" fmla="*/ 135932 w 218537"/>
                <a:gd name="connsiteY1457" fmla="*/ 229682 h 335790"/>
                <a:gd name="connsiteX1458" fmla="*/ 133336 w 218537"/>
                <a:gd name="connsiteY1458" fmla="*/ 229682 h 335790"/>
                <a:gd name="connsiteX1459" fmla="*/ 133336 w 218537"/>
                <a:gd name="connsiteY1459" fmla="*/ 229682 h 335790"/>
                <a:gd name="connsiteX1460" fmla="*/ 131450 w 218537"/>
                <a:gd name="connsiteY1460" fmla="*/ 229682 h 335790"/>
                <a:gd name="connsiteX1461" fmla="*/ 131450 w 218537"/>
                <a:gd name="connsiteY1461" fmla="*/ 232986 h 335790"/>
                <a:gd name="connsiteX1462" fmla="*/ 132867 w 218537"/>
                <a:gd name="connsiteY1462" fmla="*/ 232986 h 335790"/>
                <a:gd name="connsiteX1463" fmla="*/ 134990 w 218537"/>
                <a:gd name="connsiteY1463" fmla="*/ 232986 h 335790"/>
                <a:gd name="connsiteX1464" fmla="*/ 132867 w 218537"/>
                <a:gd name="connsiteY1464" fmla="*/ 235345 h 335790"/>
                <a:gd name="connsiteX1465" fmla="*/ 132867 w 218537"/>
                <a:gd name="connsiteY1465" fmla="*/ 235345 h 335790"/>
                <a:gd name="connsiteX1466" fmla="*/ 130977 w 218537"/>
                <a:gd name="connsiteY1466" fmla="*/ 237232 h 335790"/>
                <a:gd name="connsiteX1467" fmla="*/ 133100 w 218537"/>
                <a:gd name="connsiteY1467" fmla="*/ 237232 h 335790"/>
                <a:gd name="connsiteX1468" fmla="*/ 134517 w 218537"/>
                <a:gd name="connsiteY1468" fmla="*/ 237232 h 335790"/>
                <a:gd name="connsiteX1469" fmla="*/ 136640 w 218537"/>
                <a:gd name="connsiteY1469" fmla="*/ 237232 h 335790"/>
                <a:gd name="connsiteX1470" fmla="*/ 138294 w 218537"/>
                <a:gd name="connsiteY1470" fmla="*/ 237232 h 335790"/>
                <a:gd name="connsiteX1471" fmla="*/ 138294 w 218537"/>
                <a:gd name="connsiteY1471" fmla="*/ 237232 h 335790"/>
                <a:gd name="connsiteX1472" fmla="*/ 134517 w 218537"/>
                <a:gd name="connsiteY1472" fmla="*/ 238649 h 335790"/>
                <a:gd name="connsiteX1473" fmla="*/ 134517 w 218537"/>
                <a:gd name="connsiteY1473" fmla="*/ 238649 h 335790"/>
                <a:gd name="connsiteX1474" fmla="*/ 132394 w 218537"/>
                <a:gd name="connsiteY1474" fmla="*/ 238649 h 335790"/>
                <a:gd name="connsiteX1475" fmla="*/ 134990 w 218537"/>
                <a:gd name="connsiteY1475" fmla="*/ 238649 h 335790"/>
                <a:gd name="connsiteX1476" fmla="*/ 133336 w 218537"/>
                <a:gd name="connsiteY1476" fmla="*/ 238649 h 335790"/>
                <a:gd name="connsiteX1477" fmla="*/ 131686 w 218537"/>
                <a:gd name="connsiteY1477" fmla="*/ 238649 h 335790"/>
                <a:gd name="connsiteX1478" fmla="*/ 134045 w 218537"/>
                <a:gd name="connsiteY1478" fmla="*/ 238649 h 335790"/>
                <a:gd name="connsiteX1479" fmla="*/ 134045 w 218537"/>
                <a:gd name="connsiteY1479" fmla="*/ 241008 h 335790"/>
                <a:gd name="connsiteX1480" fmla="*/ 134045 w 218537"/>
                <a:gd name="connsiteY1480" fmla="*/ 241008 h 335790"/>
                <a:gd name="connsiteX1481" fmla="*/ 134045 w 218537"/>
                <a:gd name="connsiteY1481" fmla="*/ 241008 h 335790"/>
                <a:gd name="connsiteX1482" fmla="*/ 135462 w 218537"/>
                <a:gd name="connsiteY1482" fmla="*/ 242426 h 335790"/>
                <a:gd name="connsiteX1483" fmla="*/ 135462 w 218537"/>
                <a:gd name="connsiteY1483" fmla="*/ 242426 h 335790"/>
                <a:gd name="connsiteX1484" fmla="*/ 137821 w 218537"/>
                <a:gd name="connsiteY1484" fmla="*/ 242426 h 335790"/>
                <a:gd name="connsiteX1485" fmla="*/ 160946 w 218537"/>
                <a:gd name="connsiteY1485" fmla="*/ 334689 h 335790"/>
                <a:gd name="connsiteX1486" fmla="*/ 186666 w 218537"/>
                <a:gd name="connsiteY1486" fmla="*/ 290326 h 335790"/>
                <a:gd name="connsiteX1487" fmla="*/ 186666 w 218537"/>
                <a:gd name="connsiteY1487" fmla="*/ 290326 h 335790"/>
                <a:gd name="connsiteX1488" fmla="*/ 186430 w 218537"/>
                <a:gd name="connsiteY1488" fmla="*/ 290326 h 335790"/>
                <a:gd name="connsiteX1489" fmla="*/ 204128 w 218537"/>
                <a:gd name="connsiteY1489" fmla="*/ 252807 h 335790"/>
                <a:gd name="connsiteX1490" fmla="*/ 206960 w 218537"/>
                <a:gd name="connsiteY1490" fmla="*/ 252807 h 335790"/>
                <a:gd name="connsiteX1491" fmla="*/ 206960 w 218537"/>
                <a:gd name="connsiteY1491" fmla="*/ 254930 h 335790"/>
                <a:gd name="connsiteX1492" fmla="*/ 203659 w 218537"/>
                <a:gd name="connsiteY1492" fmla="*/ 254930 h 335790"/>
                <a:gd name="connsiteX1493" fmla="*/ 203659 w 218537"/>
                <a:gd name="connsiteY1493" fmla="*/ 254930 h 335790"/>
                <a:gd name="connsiteX1494" fmla="*/ 202005 w 218537"/>
                <a:gd name="connsiteY1494" fmla="*/ 254930 h 335790"/>
                <a:gd name="connsiteX1495" fmla="*/ 203892 w 218537"/>
                <a:gd name="connsiteY1495" fmla="*/ 252807 h 335790"/>
                <a:gd name="connsiteX1496" fmla="*/ 66321 w 218537"/>
                <a:gd name="connsiteY1496" fmla="*/ 18721 h 335790"/>
                <a:gd name="connsiteX1497" fmla="*/ 66321 w 218537"/>
                <a:gd name="connsiteY1497" fmla="*/ 18721 h 335790"/>
                <a:gd name="connsiteX1498" fmla="*/ 66557 w 218537"/>
                <a:gd name="connsiteY1498" fmla="*/ 18721 h 335790"/>
                <a:gd name="connsiteX1499" fmla="*/ 21958 w 218537"/>
                <a:gd name="connsiteY1499" fmla="*/ 20847 h 335790"/>
                <a:gd name="connsiteX1500" fmla="*/ 17945 w 218537"/>
                <a:gd name="connsiteY1500" fmla="*/ 19429 h 335790"/>
                <a:gd name="connsiteX1501" fmla="*/ 17945 w 218537"/>
                <a:gd name="connsiteY1501" fmla="*/ 19429 h 335790"/>
                <a:gd name="connsiteX1502" fmla="*/ 21958 w 218537"/>
                <a:gd name="connsiteY1502" fmla="*/ 19429 h 335790"/>
                <a:gd name="connsiteX1503" fmla="*/ 17239 w 218537"/>
                <a:gd name="connsiteY1503" fmla="*/ 19429 h 335790"/>
                <a:gd name="connsiteX1504" fmla="*/ 24081 w 218537"/>
                <a:gd name="connsiteY1504" fmla="*/ 19429 h 335790"/>
                <a:gd name="connsiteX1505" fmla="*/ 24081 w 218537"/>
                <a:gd name="connsiteY1505" fmla="*/ 22025 h 335790"/>
                <a:gd name="connsiteX1506" fmla="*/ 21721 w 218537"/>
                <a:gd name="connsiteY1506" fmla="*/ 22025 h 335790"/>
                <a:gd name="connsiteX1507" fmla="*/ 21721 w 218537"/>
                <a:gd name="connsiteY1507" fmla="*/ 20138 h 335790"/>
                <a:gd name="connsiteX1508" fmla="*/ 41542 w 218537"/>
                <a:gd name="connsiteY1508" fmla="*/ 93053 h 335790"/>
                <a:gd name="connsiteX1509" fmla="*/ 41542 w 218537"/>
                <a:gd name="connsiteY1509" fmla="*/ 94470 h 335790"/>
                <a:gd name="connsiteX1510" fmla="*/ 41309 w 218537"/>
                <a:gd name="connsiteY1510" fmla="*/ 93053 h 335790"/>
                <a:gd name="connsiteX1511" fmla="*/ 50746 w 218537"/>
                <a:gd name="connsiteY1511" fmla="*/ 128449 h 335790"/>
                <a:gd name="connsiteX1512" fmla="*/ 47914 w 218537"/>
                <a:gd name="connsiteY1512" fmla="*/ 129630 h 335790"/>
                <a:gd name="connsiteX1513" fmla="*/ 50509 w 218537"/>
                <a:gd name="connsiteY1513" fmla="*/ 128449 h 335790"/>
                <a:gd name="connsiteX1514" fmla="*/ 50746 w 218537"/>
                <a:gd name="connsiteY1514" fmla="*/ 155350 h 335790"/>
                <a:gd name="connsiteX1515" fmla="*/ 50746 w 218537"/>
                <a:gd name="connsiteY1515" fmla="*/ 155350 h 335790"/>
                <a:gd name="connsiteX1516" fmla="*/ 51218 w 218537"/>
                <a:gd name="connsiteY1516" fmla="*/ 155350 h 335790"/>
                <a:gd name="connsiteX1517" fmla="*/ 46736 w 218537"/>
                <a:gd name="connsiteY1517" fmla="*/ 300002 h 335790"/>
                <a:gd name="connsiteX1518" fmla="*/ 45319 w 218537"/>
                <a:gd name="connsiteY1518" fmla="*/ 301183 h 335790"/>
                <a:gd name="connsiteX1519" fmla="*/ 47208 w 218537"/>
                <a:gd name="connsiteY1519" fmla="*/ 300002 h 335790"/>
                <a:gd name="connsiteX1520" fmla="*/ 74343 w 218537"/>
                <a:gd name="connsiteY1520" fmla="*/ 289620 h 335790"/>
                <a:gd name="connsiteX1521" fmla="*/ 72929 w 218537"/>
                <a:gd name="connsiteY1521" fmla="*/ 291271 h 335790"/>
                <a:gd name="connsiteX1522" fmla="*/ 74815 w 218537"/>
                <a:gd name="connsiteY1522" fmla="*/ 289620 h 335790"/>
                <a:gd name="connsiteX1523" fmla="*/ 63725 w 218537"/>
                <a:gd name="connsiteY1523" fmla="*/ 325016 h 335790"/>
                <a:gd name="connsiteX1524" fmla="*/ 61839 w 218537"/>
                <a:gd name="connsiteY1524" fmla="*/ 325016 h 335790"/>
                <a:gd name="connsiteX1525" fmla="*/ 63253 w 218537"/>
                <a:gd name="connsiteY1525" fmla="*/ 325016 h 335790"/>
                <a:gd name="connsiteX1526" fmla="*/ 64198 w 218537"/>
                <a:gd name="connsiteY1526" fmla="*/ 325016 h 335790"/>
                <a:gd name="connsiteX1527" fmla="*/ 132631 w 218537"/>
                <a:gd name="connsiteY1527" fmla="*/ 272864 h 335790"/>
                <a:gd name="connsiteX1528" fmla="*/ 132631 w 218537"/>
                <a:gd name="connsiteY1528" fmla="*/ 275226 h 335790"/>
                <a:gd name="connsiteX1529" fmla="*/ 133100 w 218537"/>
                <a:gd name="connsiteY1529" fmla="*/ 272864 h 335790"/>
                <a:gd name="connsiteX1530" fmla="*/ 130977 w 218537"/>
                <a:gd name="connsiteY1530" fmla="*/ 293866 h 335790"/>
                <a:gd name="connsiteX1531" fmla="*/ 129563 w 218537"/>
                <a:gd name="connsiteY1531" fmla="*/ 295283 h 335790"/>
                <a:gd name="connsiteX1532" fmla="*/ 131450 w 218537"/>
                <a:gd name="connsiteY1532" fmla="*/ 293866 h 335790"/>
                <a:gd name="connsiteX1533" fmla="*/ 126731 w 218537"/>
                <a:gd name="connsiteY1533" fmla="*/ 304956 h 335790"/>
                <a:gd name="connsiteX1534" fmla="*/ 128382 w 218537"/>
                <a:gd name="connsiteY1534" fmla="*/ 304956 h 335790"/>
                <a:gd name="connsiteX1535" fmla="*/ 127201 w 218537"/>
                <a:gd name="connsiteY1535" fmla="*/ 304956 h 335790"/>
                <a:gd name="connsiteX1536" fmla="*/ 154102 w 218537"/>
                <a:gd name="connsiteY1536" fmla="*/ 330916 h 335790"/>
                <a:gd name="connsiteX1537" fmla="*/ 154102 w 218537"/>
                <a:gd name="connsiteY1537" fmla="*/ 330916 h 335790"/>
                <a:gd name="connsiteX1538" fmla="*/ 152688 w 218537"/>
                <a:gd name="connsiteY1538" fmla="*/ 330916 h 335790"/>
                <a:gd name="connsiteX1539" fmla="*/ 154574 w 218537"/>
                <a:gd name="connsiteY1539" fmla="*/ 330916 h 335790"/>
                <a:gd name="connsiteX1540" fmla="*/ 166845 w 218537"/>
                <a:gd name="connsiteY1540" fmla="*/ 314868 h 335790"/>
                <a:gd name="connsiteX1541" fmla="*/ 166845 w 218537"/>
                <a:gd name="connsiteY1541" fmla="*/ 314868 h 335790"/>
                <a:gd name="connsiteX1542" fmla="*/ 167318 w 218537"/>
                <a:gd name="connsiteY1542" fmla="*/ 314868 h 335790"/>
                <a:gd name="connsiteX1543" fmla="*/ 181948 w 218537"/>
                <a:gd name="connsiteY1543" fmla="*/ 298587 h 335790"/>
                <a:gd name="connsiteX1544" fmla="*/ 181948 w 218537"/>
                <a:gd name="connsiteY1544" fmla="*/ 298587 h 335790"/>
                <a:gd name="connsiteX1545" fmla="*/ 182421 w 218537"/>
                <a:gd name="connsiteY1545" fmla="*/ 298587 h 335790"/>
                <a:gd name="connsiteX1546" fmla="*/ 181948 w 218537"/>
                <a:gd name="connsiteY1546" fmla="*/ 295047 h 335790"/>
                <a:gd name="connsiteX1547" fmla="*/ 180061 w 218537"/>
                <a:gd name="connsiteY1547" fmla="*/ 296462 h 335790"/>
                <a:gd name="connsiteX1548" fmla="*/ 183126 w 218537"/>
                <a:gd name="connsiteY1548" fmla="*/ 295047 h 335790"/>
                <a:gd name="connsiteX1549" fmla="*/ 93931 w 218537"/>
                <a:gd name="connsiteY1549" fmla="*/ 321240 h 335790"/>
                <a:gd name="connsiteX1550" fmla="*/ 93931 w 218537"/>
                <a:gd name="connsiteY1550" fmla="*/ 319117 h 335790"/>
                <a:gd name="connsiteX1551" fmla="*/ 95109 w 218537"/>
                <a:gd name="connsiteY1551" fmla="*/ 321240 h 335790"/>
                <a:gd name="connsiteX1552" fmla="*/ 211917 w 218537"/>
                <a:gd name="connsiteY1552" fmla="*/ 283012 h 335790"/>
                <a:gd name="connsiteX1553" fmla="*/ 211917 w 218537"/>
                <a:gd name="connsiteY1553" fmla="*/ 283012 h 335790"/>
                <a:gd name="connsiteX1554" fmla="*/ 211917 w 218537"/>
                <a:gd name="connsiteY1554" fmla="*/ 283012 h 335790"/>
                <a:gd name="connsiteX1555" fmla="*/ 155047 w 218537"/>
                <a:gd name="connsiteY1555" fmla="*/ 301888 h 335790"/>
                <a:gd name="connsiteX1556" fmla="*/ 155047 w 218537"/>
                <a:gd name="connsiteY1556" fmla="*/ 301888 h 335790"/>
                <a:gd name="connsiteX1557" fmla="*/ 155047 w 218537"/>
                <a:gd name="connsiteY1557" fmla="*/ 301888 h 335790"/>
                <a:gd name="connsiteX1558" fmla="*/ 87795 w 218537"/>
                <a:gd name="connsiteY1558" fmla="*/ 321476 h 335790"/>
                <a:gd name="connsiteX1559" fmla="*/ 86142 w 218537"/>
                <a:gd name="connsiteY1559" fmla="*/ 321476 h 335790"/>
                <a:gd name="connsiteX1560" fmla="*/ 87795 w 218537"/>
                <a:gd name="connsiteY1560" fmla="*/ 321476 h 335790"/>
                <a:gd name="connsiteX1561" fmla="*/ 86614 w 218537"/>
                <a:gd name="connsiteY1561" fmla="*/ 321476 h 335790"/>
                <a:gd name="connsiteX1562" fmla="*/ 88031 w 218537"/>
                <a:gd name="connsiteY1562" fmla="*/ 321476 h 335790"/>
                <a:gd name="connsiteX1563" fmla="*/ 90154 w 218537"/>
                <a:gd name="connsiteY1563" fmla="*/ 321476 h 335790"/>
                <a:gd name="connsiteX1564" fmla="*/ 90154 w 218537"/>
                <a:gd name="connsiteY1564" fmla="*/ 321476 h 335790"/>
                <a:gd name="connsiteX1565" fmla="*/ 86850 w 218537"/>
                <a:gd name="connsiteY1565" fmla="*/ 321476 h 335790"/>
                <a:gd name="connsiteX1566" fmla="*/ 92277 w 218537"/>
                <a:gd name="connsiteY1566" fmla="*/ 319353 h 335790"/>
                <a:gd name="connsiteX1567" fmla="*/ 92277 w 218537"/>
                <a:gd name="connsiteY1567" fmla="*/ 319353 h 335790"/>
                <a:gd name="connsiteX1568" fmla="*/ 92277 w 218537"/>
                <a:gd name="connsiteY1568" fmla="*/ 318644 h 335790"/>
                <a:gd name="connsiteX1569" fmla="*/ 135226 w 218537"/>
                <a:gd name="connsiteY1569" fmla="*/ 304250 h 335790"/>
                <a:gd name="connsiteX1570" fmla="*/ 135226 w 218537"/>
                <a:gd name="connsiteY1570" fmla="*/ 304250 h 335790"/>
                <a:gd name="connsiteX1571" fmla="*/ 139236 w 218537"/>
                <a:gd name="connsiteY1571" fmla="*/ 304250 h 335790"/>
                <a:gd name="connsiteX1572" fmla="*/ 135226 w 218537"/>
                <a:gd name="connsiteY1572" fmla="*/ 303306 h 335790"/>
                <a:gd name="connsiteX1573" fmla="*/ 91571 w 218537"/>
                <a:gd name="connsiteY1573" fmla="*/ 316285 h 335790"/>
                <a:gd name="connsiteX1574" fmla="*/ 92986 w 218537"/>
                <a:gd name="connsiteY1574" fmla="*/ 316285 h 335790"/>
                <a:gd name="connsiteX1575" fmla="*/ 92986 w 218537"/>
                <a:gd name="connsiteY1575" fmla="*/ 316285 h 335790"/>
                <a:gd name="connsiteX1576" fmla="*/ 91571 w 218537"/>
                <a:gd name="connsiteY1576" fmla="*/ 315577 h 335790"/>
                <a:gd name="connsiteX1577" fmla="*/ 65612 w 218537"/>
                <a:gd name="connsiteY1577" fmla="*/ 323127 h 335790"/>
                <a:gd name="connsiteX1578" fmla="*/ 65612 w 218537"/>
                <a:gd name="connsiteY1578" fmla="*/ 323127 h 335790"/>
                <a:gd name="connsiteX1579" fmla="*/ 66557 w 218537"/>
                <a:gd name="connsiteY1579" fmla="*/ 322421 h 335790"/>
                <a:gd name="connsiteX1580" fmla="*/ 134753 w 218537"/>
                <a:gd name="connsiteY1580" fmla="*/ 301888 h 335790"/>
                <a:gd name="connsiteX1581" fmla="*/ 136640 w 218537"/>
                <a:gd name="connsiteY1581" fmla="*/ 299765 h 335790"/>
                <a:gd name="connsiteX1582" fmla="*/ 136640 w 218537"/>
                <a:gd name="connsiteY1582" fmla="*/ 299765 h 335790"/>
                <a:gd name="connsiteX1583" fmla="*/ 141831 w 218537"/>
                <a:gd name="connsiteY1583" fmla="*/ 301419 h 335790"/>
                <a:gd name="connsiteX1584" fmla="*/ 139236 w 218537"/>
                <a:gd name="connsiteY1584" fmla="*/ 301419 h 335790"/>
                <a:gd name="connsiteX1585" fmla="*/ 139236 w 218537"/>
                <a:gd name="connsiteY1585" fmla="*/ 303306 h 335790"/>
                <a:gd name="connsiteX1586" fmla="*/ 139236 w 218537"/>
                <a:gd name="connsiteY1586" fmla="*/ 303306 h 335790"/>
                <a:gd name="connsiteX1587" fmla="*/ 139236 w 218537"/>
                <a:gd name="connsiteY1587" fmla="*/ 303306 h 335790"/>
                <a:gd name="connsiteX1588" fmla="*/ 139236 w 218537"/>
                <a:gd name="connsiteY1588" fmla="*/ 303306 h 335790"/>
                <a:gd name="connsiteX1589" fmla="*/ 134753 w 218537"/>
                <a:gd name="connsiteY1589" fmla="*/ 301183 h 335790"/>
                <a:gd name="connsiteX1590" fmla="*/ 185252 w 218537"/>
                <a:gd name="connsiteY1590" fmla="*/ 286553 h 335790"/>
                <a:gd name="connsiteX1591" fmla="*/ 185252 w 218537"/>
                <a:gd name="connsiteY1591" fmla="*/ 286553 h 335790"/>
                <a:gd name="connsiteX1592" fmla="*/ 184543 w 218537"/>
                <a:gd name="connsiteY1592" fmla="*/ 285844 h 335790"/>
                <a:gd name="connsiteX1593" fmla="*/ 128618 w 218537"/>
                <a:gd name="connsiteY1593" fmla="*/ 304487 h 335790"/>
                <a:gd name="connsiteX1594" fmla="*/ 130269 w 218537"/>
                <a:gd name="connsiteY1594" fmla="*/ 304487 h 335790"/>
                <a:gd name="connsiteX1595" fmla="*/ 130269 w 218537"/>
                <a:gd name="connsiteY1595" fmla="*/ 304487 h 335790"/>
                <a:gd name="connsiteX1596" fmla="*/ 128618 w 218537"/>
                <a:gd name="connsiteY1596" fmla="*/ 303306 h 335790"/>
                <a:gd name="connsiteX1597" fmla="*/ 69625 w 218537"/>
                <a:gd name="connsiteY1597" fmla="*/ 319586 h 335790"/>
                <a:gd name="connsiteX1598" fmla="*/ 69625 w 218537"/>
                <a:gd name="connsiteY1598" fmla="*/ 319586 h 335790"/>
                <a:gd name="connsiteX1599" fmla="*/ 66557 w 218537"/>
                <a:gd name="connsiteY1599" fmla="*/ 319586 h 335790"/>
                <a:gd name="connsiteX1600" fmla="*/ 69625 w 218537"/>
                <a:gd name="connsiteY1600" fmla="*/ 318881 h 335790"/>
                <a:gd name="connsiteX1601" fmla="*/ 93222 w 218537"/>
                <a:gd name="connsiteY1601" fmla="*/ 312745 h 335790"/>
                <a:gd name="connsiteX1602" fmla="*/ 93222 w 218537"/>
                <a:gd name="connsiteY1602" fmla="*/ 312745 h 335790"/>
                <a:gd name="connsiteX1603" fmla="*/ 93931 w 218537"/>
                <a:gd name="connsiteY1603" fmla="*/ 312037 h 335790"/>
                <a:gd name="connsiteX1604" fmla="*/ 77175 w 218537"/>
                <a:gd name="connsiteY1604" fmla="*/ 317463 h 335790"/>
                <a:gd name="connsiteX1605" fmla="*/ 73637 w 218537"/>
                <a:gd name="connsiteY1605" fmla="*/ 317463 h 335790"/>
                <a:gd name="connsiteX1606" fmla="*/ 76469 w 218537"/>
                <a:gd name="connsiteY1606" fmla="*/ 317463 h 335790"/>
                <a:gd name="connsiteX1607" fmla="*/ 77883 w 218537"/>
                <a:gd name="connsiteY1607" fmla="*/ 316755 h 335790"/>
                <a:gd name="connsiteX1608" fmla="*/ 141361 w 218537"/>
                <a:gd name="connsiteY1608" fmla="*/ 293866 h 335790"/>
                <a:gd name="connsiteX1609" fmla="*/ 141361 w 218537"/>
                <a:gd name="connsiteY1609" fmla="*/ 293866 h 335790"/>
                <a:gd name="connsiteX1610" fmla="*/ 139708 w 218537"/>
                <a:gd name="connsiteY1610" fmla="*/ 293866 h 335790"/>
                <a:gd name="connsiteX1611" fmla="*/ 139708 w 218537"/>
                <a:gd name="connsiteY1611" fmla="*/ 296225 h 335790"/>
                <a:gd name="connsiteX1612" fmla="*/ 139708 w 218537"/>
                <a:gd name="connsiteY1612" fmla="*/ 296225 h 335790"/>
                <a:gd name="connsiteX1613" fmla="*/ 136404 w 218537"/>
                <a:gd name="connsiteY1613" fmla="*/ 296225 h 335790"/>
                <a:gd name="connsiteX1614" fmla="*/ 138057 w 218537"/>
                <a:gd name="connsiteY1614" fmla="*/ 296225 h 335790"/>
                <a:gd name="connsiteX1615" fmla="*/ 133809 w 218537"/>
                <a:gd name="connsiteY1615" fmla="*/ 294339 h 335790"/>
                <a:gd name="connsiteX1616" fmla="*/ 135932 w 218537"/>
                <a:gd name="connsiteY1616" fmla="*/ 294339 h 335790"/>
                <a:gd name="connsiteX1617" fmla="*/ 135932 w 218537"/>
                <a:gd name="connsiteY1617" fmla="*/ 293158 h 335790"/>
                <a:gd name="connsiteX1618" fmla="*/ 138057 w 218537"/>
                <a:gd name="connsiteY1618" fmla="*/ 294811 h 335790"/>
                <a:gd name="connsiteX1619" fmla="*/ 138057 w 218537"/>
                <a:gd name="connsiteY1619" fmla="*/ 294811 h 335790"/>
                <a:gd name="connsiteX1620" fmla="*/ 139708 w 218537"/>
                <a:gd name="connsiteY1620" fmla="*/ 294811 h 335790"/>
                <a:gd name="connsiteX1621" fmla="*/ 137821 w 218537"/>
                <a:gd name="connsiteY1621" fmla="*/ 293394 h 335790"/>
                <a:gd name="connsiteX1622" fmla="*/ 142067 w 218537"/>
                <a:gd name="connsiteY1622" fmla="*/ 293866 h 335790"/>
                <a:gd name="connsiteX1623" fmla="*/ 92277 w 218537"/>
                <a:gd name="connsiteY1623" fmla="*/ 311328 h 335790"/>
                <a:gd name="connsiteX1624" fmla="*/ 89682 w 218537"/>
                <a:gd name="connsiteY1624" fmla="*/ 311328 h 335790"/>
                <a:gd name="connsiteX1625" fmla="*/ 89682 w 218537"/>
                <a:gd name="connsiteY1625" fmla="*/ 311328 h 335790"/>
                <a:gd name="connsiteX1626" fmla="*/ 93694 w 218537"/>
                <a:gd name="connsiteY1626" fmla="*/ 311328 h 335790"/>
                <a:gd name="connsiteX1627" fmla="*/ 91335 w 218537"/>
                <a:gd name="connsiteY1627" fmla="*/ 311328 h 335790"/>
                <a:gd name="connsiteX1628" fmla="*/ 215221 w 218537"/>
                <a:gd name="connsiteY1628" fmla="*/ 270505 h 335790"/>
                <a:gd name="connsiteX1629" fmla="*/ 215221 w 218537"/>
                <a:gd name="connsiteY1629" fmla="*/ 270505 h 335790"/>
                <a:gd name="connsiteX1630" fmla="*/ 215927 w 218537"/>
                <a:gd name="connsiteY1630" fmla="*/ 270505 h 335790"/>
                <a:gd name="connsiteX1631" fmla="*/ 187611 w 218537"/>
                <a:gd name="connsiteY1631" fmla="*/ 278291 h 335790"/>
                <a:gd name="connsiteX1632" fmla="*/ 187611 w 218537"/>
                <a:gd name="connsiteY1632" fmla="*/ 278291 h 335790"/>
                <a:gd name="connsiteX1633" fmla="*/ 188320 w 218537"/>
                <a:gd name="connsiteY1633" fmla="*/ 278291 h 335790"/>
                <a:gd name="connsiteX1634" fmla="*/ 76705 w 218537"/>
                <a:gd name="connsiteY1634" fmla="*/ 313218 h 335790"/>
                <a:gd name="connsiteX1635" fmla="*/ 78356 w 218537"/>
                <a:gd name="connsiteY1635" fmla="*/ 313218 h 335790"/>
                <a:gd name="connsiteX1636" fmla="*/ 76705 w 218537"/>
                <a:gd name="connsiteY1636" fmla="*/ 313218 h 335790"/>
                <a:gd name="connsiteX1637" fmla="*/ 77411 w 218537"/>
                <a:gd name="connsiteY1637" fmla="*/ 313218 h 335790"/>
                <a:gd name="connsiteX1638" fmla="*/ 86378 w 218537"/>
                <a:gd name="connsiteY1638" fmla="*/ 308969 h 335790"/>
                <a:gd name="connsiteX1639" fmla="*/ 88504 w 218537"/>
                <a:gd name="connsiteY1639" fmla="*/ 308969 h 335790"/>
                <a:gd name="connsiteX1640" fmla="*/ 90390 w 218537"/>
                <a:gd name="connsiteY1640" fmla="*/ 308969 h 335790"/>
                <a:gd name="connsiteX1641" fmla="*/ 88267 w 218537"/>
                <a:gd name="connsiteY1641" fmla="*/ 308969 h 335790"/>
                <a:gd name="connsiteX1642" fmla="*/ 87086 w 218537"/>
                <a:gd name="connsiteY1642" fmla="*/ 308969 h 335790"/>
                <a:gd name="connsiteX1643" fmla="*/ 75996 w 218537"/>
                <a:gd name="connsiteY1643" fmla="*/ 312981 h 335790"/>
                <a:gd name="connsiteX1644" fmla="*/ 72456 w 218537"/>
                <a:gd name="connsiteY1644" fmla="*/ 312981 h 335790"/>
                <a:gd name="connsiteX1645" fmla="*/ 72456 w 218537"/>
                <a:gd name="connsiteY1645" fmla="*/ 312981 h 335790"/>
                <a:gd name="connsiteX1646" fmla="*/ 76233 w 218537"/>
                <a:gd name="connsiteY1646" fmla="*/ 312981 h 335790"/>
                <a:gd name="connsiteX1647" fmla="*/ 74579 w 218537"/>
                <a:gd name="connsiteY1647" fmla="*/ 314396 h 335790"/>
                <a:gd name="connsiteX1648" fmla="*/ 92513 w 218537"/>
                <a:gd name="connsiteY1648" fmla="*/ 306846 h 335790"/>
                <a:gd name="connsiteX1649" fmla="*/ 91099 w 218537"/>
                <a:gd name="connsiteY1649" fmla="*/ 306846 h 335790"/>
                <a:gd name="connsiteX1650" fmla="*/ 93222 w 218537"/>
                <a:gd name="connsiteY1650" fmla="*/ 306846 h 335790"/>
                <a:gd name="connsiteX1651" fmla="*/ 92513 w 218537"/>
                <a:gd name="connsiteY1651" fmla="*/ 306846 h 335790"/>
                <a:gd name="connsiteX1652" fmla="*/ 94167 w 218537"/>
                <a:gd name="connsiteY1652" fmla="*/ 306846 h 335790"/>
                <a:gd name="connsiteX1653" fmla="*/ 91335 w 218537"/>
                <a:gd name="connsiteY1653" fmla="*/ 306846 h 335790"/>
                <a:gd name="connsiteX1654" fmla="*/ 92986 w 218537"/>
                <a:gd name="connsiteY1654" fmla="*/ 306846 h 335790"/>
                <a:gd name="connsiteX1655" fmla="*/ 95109 w 218537"/>
                <a:gd name="connsiteY1655" fmla="*/ 306846 h 335790"/>
                <a:gd name="connsiteX1656" fmla="*/ 95109 w 218537"/>
                <a:gd name="connsiteY1656" fmla="*/ 306846 h 335790"/>
                <a:gd name="connsiteX1657" fmla="*/ 93458 w 218537"/>
                <a:gd name="connsiteY1657" fmla="*/ 306846 h 335790"/>
                <a:gd name="connsiteX1658" fmla="*/ 96054 w 218537"/>
                <a:gd name="connsiteY1658" fmla="*/ 306846 h 335790"/>
                <a:gd name="connsiteX1659" fmla="*/ 94167 w 218537"/>
                <a:gd name="connsiteY1659" fmla="*/ 305901 h 335790"/>
                <a:gd name="connsiteX1660" fmla="*/ 103603 w 218537"/>
                <a:gd name="connsiteY1660" fmla="*/ 303306 h 335790"/>
                <a:gd name="connsiteX1661" fmla="*/ 103603 w 218537"/>
                <a:gd name="connsiteY1661" fmla="*/ 304723 h 335790"/>
                <a:gd name="connsiteX1662" fmla="*/ 105257 w 218537"/>
                <a:gd name="connsiteY1662" fmla="*/ 303306 h 335790"/>
                <a:gd name="connsiteX1663" fmla="*/ 74815 w 218537"/>
                <a:gd name="connsiteY1663" fmla="*/ 312509 h 335790"/>
                <a:gd name="connsiteX1664" fmla="*/ 74815 w 218537"/>
                <a:gd name="connsiteY1664" fmla="*/ 310856 h 335790"/>
                <a:gd name="connsiteX1665" fmla="*/ 74815 w 218537"/>
                <a:gd name="connsiteY1665" fmla="*/ 310856 h 335790"/>
                <a:gd name="connsiteX1666" fmla="*/ 136168 w 218537"/>
                <a:gd name="connsiteY1666" fmla="*/ 292452 h 335790"/>
                <a:gd name="connsiteX1667" fmla="*/ 137821 w 218537"/>
                <a:gd name="connsiteY1667" fmla="*/ 292452 h 335790"/>
                <a:gd name="connsiteX1668" fmla="*/ 137821 w 218537"/>
                <a:gd name="connsiteY1668" fmla="*/ 292452 h 335790"/>
                <a:gd name="connsiteX1669" fmla="*/ 137821 w 218537"/>
                <a:gd name="connsiteY1669" fmla="*/ 292452 h 335790"/>
                <a:gd name="connsiteX1670" fmla="*/ 137349 w 218537"/>
                <a:gd name="connsiteY1670" fmla="*/ 291507 h 335790"/>
                <a:gd name="connsiteX1671" fmla="*/ 78592 w 218537"/>
                <a:gd name="connsiteY1671" fmla="*/ 310150 h 335790"/>
                <a:gd name="connsiteX1672" fmla="*/ 77175 w 218537"/>
                <a:gd name="connsiteY1672" fmla="*/ 310150 h 335790"/>
                <a:gd name="connsiteX1673" fmla="*/ 80242 w 218537"/>
                <a:gd name="connsiteY1673" fmla="*/ 309205 h 335790"/>
                <a:gd name="connsiteX1674" fmla="*/ 189498 w 218537"/>
                <a:gd name="connsiteY1674" fmla="*/ 273100 h 335790"/>
                <a:gd name="connsiteX1675" fmla="*/ 189498 w 218537"/>
                <a:gd name="connsiteY1675" fmla="*/ 274990 h 335790"/>
                <a:gd name="connsiteX1676" fmla="*/ 191151 w 218537"/>
                <a:gd name="connsiteY1676" fmla="*/ 272158 h 335790"/>
                <a:gd name="connsiteX1677" fmla="*/ 66793 w 218537"/>
                <a:gd name="connsiteY1677" fmla="*/ 312745 h 335790"/>
                <a:gd name="connsiteX1678" fmla="*/ 63725 w 218537"/>
                <a:gd name="connsiteY1678" fmla="*/ 312745 h 335790"/>
                <a:gd name="connsiteX1679" fmla="*/ 63725 w 218537"/>
                <a:gd name="connsiteY1679" fmla="*/ 312745 h 335790"/>
                <a:gd name="connsiteX1680" fmla="*/ 67502 w 218537"/>
                <a:gd name="connsiteY1680" fmla="*/ 312745 h 335790"/>
                <a:gd name="connsiteX1681" fmla="*/ 65140 w 218537"/>
                <a:gd name="connsiteY1681" fmla="*/ 311328 h 335790"/>
                <a:gd name="connsiteX1682" fmla="*/ 69152 w 218537"/>
                <a:gd name="connsiteY1682" fmla="*/ 309677 h 335790"/>
                <a:gd name="connsiteX1683" fmla="*/ 69152 w 218537"/>
                <a:gd name="connsiteY1683" fmla="*/ 311800 h 335790"/>
                <a:gd name="connsiteX1684" fmla="*/ 71275 w 218537"/>
                <a:gd name="connsiteY1684" fmla="*/ 311800 h 335790"/>
                <a:gd name="connsiteX1685" fmla="*/ 69152 w 218537"/>
                <a:gd name="connsiteY1685" fmla="*/ 311800 h 335790"/>
                <a:gd name="connsiteX1686" fmla="*/ 66793 w 218537"/>
                <a:gd name="connsiteY1686" fmla="*/ 314160 h 335790"/>
                <a:gd name="connsiteX1687" fmla="*/ 68444 w 218537"/>
                <a:gd name="connsiteY1687" fmla="*/ 311800 h 335790"/>
                <a:gd name="connsiteX1688" fmla="*/ 86850 w 218537"/>
                <a:gd name="connsiteY1688" fmla="*/ 306610 h 335790"/>
                <a:gd name="connsiteX1689" fmla="*/ 88737 w 218537"/>
                <a:gd name="connsiteY1689" fmla="*/ 306610 h 335790"/>
                <a:gd name="connsiteX1690" fmla="*/ 88504 w 218537"/>
                <a:gd name="connsiteY1690" fmla="*/ 305665 h 335790"/>
                <a:gd name="connsiteX1691" fmla="*/ 71748 w 218537"/>
                <a:gd name="connsiteY1691" fmla="*/ 311092 h 335790"/>
                <a:gd name="connsiteX1692" fmla="*/ 73165 w 218537"/>
                <a:gd name="connsiteY1692" fmla="*/ 311092 h 335790"/>
                <a:gd name="connsiteX1693" fmla="*/ 73401 w 218537"/>
                <a:gd name="connsiteY1693" fmla="*/ 310150 h 335790"/>
                <a:gd name="connsiteX1694" fmla="*/ 136404 w 218537"/>
                <a:gd name="connsiteY1694" fmla="*/ 290798 h 335790"/>
                <a:gd name="connsiteX1695" fmla="*/ 136404 w 218537"/>
                <a:gd name="connsiteY1695" fmla="*/ 290798 h 335790"/>
                <a:gd name="connsiteX1696" fmla="*/ 138530 w 218537"/>
                <a:gd name="connsiteY1696" fmla="*/ 290798 h 335790"/>
                <a:gd name="connsiteX1697" fmla="*/ 137113 w 218537"/>
                <a:gd name="connsiteY1697" fmla="*/ 289148 h 335790"/>
                <a:gd name="connsiteX1698" fmla="*/ 139472 w 218537"/>
                <a:gd name="connsiteY1698" fmla="*/ 289148 h 335790"/>
                <a:gd name="connsiteX1699" fmla="*/ 139472 w 218537"/>
                <a:gd name="connsiteY1699" fmla="*/ 290562 h 335790"/>
                <a:gd name="connsiteX1700" fmla="*/ 143484 w 218537"/>
                <a:gd name="connsiteY1700" fmla="*/ 290562 h 335790"/>
                <a:gd name="connsiteX1701" fmla="*/ 141361 w 218537"/>
                <a:gd name="connsiteY1701" fmla="*/ 291743 h 335790"/>
                <a:gd name="connsiteX1702" fmla="*/ 139236 w 218537"/>
                <a:gd name="connsiteY1702" fmla="*/ 291743 h 335790"/>
                <a:gd name="connsiteX1703" fmla="*/ 137349 w 218537"/>
                <a:gd name="connsiteY1703" fmla="*/ 289856 h 335790"/>
                <a:gd name="connsiteX1704" fmla="*/ 138294 w 218537"/>
                <a:gd name="connsiteY1704" fmla="*/ 290798 h 335790"/>
                <a:gd name="connsiteX1705" fmla="*/ 138294 w 218537"/>
                <a:gd name="connsiteY1705" fmla="*/ 290798 h 335790"/>
                <a:gd name="connsiteX1706" fmla="*/ 139944 w 218537"/>
                <a:gd name="connsiteY1706" fmla="*/ 289384 h 335790"/>
                <a:gd name="connsiteX1707" fmla="*/ 75524 w 218537"/>
                <a:gd name="connsiteY1707" fmla="*/ 308969 h 335790"/>
                <a:gd name="connsiteX1708" fmla="*/ 77883 w 218537"/>
                <a:gd name="connsiteY1708" fmla="*/ 308969 h 335790"/>
                <a:gd name="connsiteX1709" fmla="*/ 77883 w 218537"/>
                <a:gd name="connsiteY1709" fmla="*/ 308969 h 335790"/>
                <a:gd name="connsiteX1710" fmla="*/ 77175 w 218537"/>
                <a:gd name="connsiteY1710" fmla="*/ 307554 h 335790"/>
                <a:gd name="connsiteX1711" fmla="*/ 201060 w 218537"/>
                <a:gd name="connsiteY1711" fmla="*/ 267674 h 335790"/>
                <a:gd name="connsiteX1712" fmla="*/ 201060 w 218537"/>
                <a:gd name="connsiteY1712" fmla="*/ 267674 h 335790"/>
                <a:gd name="connsiteX1713" fmla="*/ 202714 w 218537"/>
                <a:gd name="connsiteY1713" fmla="*/ 266259 h 335790"/>
                <a:gd name="connsiteX1714" fmla="*/ 72220 w 218537"/>
                <a:gd name="connsiteY1714" fmla="*/ 309677 h 335790"/>
                <a:gd name="connsiteX1715" fmla="*/ 74107 w 218537"/>
                <a:gd name="connsiteY1715" fmla="*/ 309677 h 335790"/>
                <a:gd name="connsiteX1716" fmla="*/ 74107 w 218537"/>
                <a:gd name="connsiteY1716" fmla="*/ 309677 h 335790"/>
                <a:gd name="connsiteX1717" fmla="*/ 104076 w 218537"/>
                <a:gd name="connsiteY1717" fmla="*/ 298824 h 335790"/>
                <a:gd name="connsiteX1718" fmla="*/ 106202 w 218537"/>
                <a:gd name="connsiteY1718" fmla="*/ 298824 h 335790"/>
                <a:gd name="connsiteX1719" fmla="*/ 106202 w 218537"/>
                <a:gd name="connsiteY1719" fmla="*/ 300238 h 335790"/>
                <a:gd name="connsiteX1720" fmla="*/ 105729 w 218537"/>
                <a:gd name="connsiteY1720" fmla="*/ 297406 h 335790"/>
                <a:gd name="connsiteX1721" fmla="*/ 75996 w 218537"/>
                <a:gd name="connsiteY1721" fmla="*/ 307788 h 335790"/>
                <a:gd name="connsiteX1722" fmla="*/ 75996 w 218537"/>
                <a:gd name="connsiteY1722" fmla="*/ 306137 h 335790"/>
                <a:gd name="connsiteX1723" fmla="*/ 75996 w 218537"/>
                <a:gd name="connsiteY1723" fmla="*/ 307554 h 335790"/>
                <a:gd name="connsiteX1724" fmla="*/ 85436 w 218537"/>
                <a:gd name="connsiteY1724" fmla="*/ 304956 h 335790"/>
                <a:gd name="connsiteX1725" fmla="*/ 83783 w 218537"/>
                <a:gd name="connsiteY1725" fmla="*/ 304956 h 335790"/>
                <a:gd name="connsiteX1726" fmla="*/ 86850 w 218537"/>
                <a:gd name="connsiteY1726" fmla="*/ 304956 h 335790"/>
                <a:gd name="connsiteX1727" fmla="*/ 87086 w 218537"/>
                <a:gd name="connsiteY1727" fmla="*/ 303306 h 335790"/>
                <a:gd name="connsiteX1728" fmla="*/ 71511 w 218537"/>
                <a:gd name="connsiteY1728" fmla="*/ 308496 h 335790"/>
                <a:gd name="connsiteX1729" fmla="*/ 68207 w 218537"/>
                <a:gd name="connsiteY1729" fmla="*/ 308496 h 335790"/>
                <a:gd name="connsiteX1730" fmla="*/ 71039 w 218537"/>
                <a:gd name="connsiteY1730" fmla="*/ 308496 h 335790"/>
                <a:gd name="connsiteX1731" fmla="*/ 73165 w 218537"/>
                <a:gd name="connsiteY1731" fmla="*/ 308496 h 335790"/>
                <a:gd name="connsiteX1732" fmla="*/ 71039 w 218537"/>
                <a:gd name="connsiteY1732" fmla="*/ 308496 h 335790"/>
                <a:gd name="connsiteX1733" fmla="*/ 73165 w 218537"/>
                <a:gd name="connsiteY1733" fmla="*/ 307082 h 335790"/>
                <a:gd name="connsiteX1734" fmla="*/ 138766 w 218537"/>
                <a:gd name="connsiteY1734" fmla="*/ 287258 h 335790"/>
                <a:gd name="connsiteX1735" fmla="*/ 138766 w 218537"/>
                <a:gd name="connsiteY1735" fmla="*/ 287258 h 335790"/>
                <a:gd name="connsiteX1736" fmla="*/ 140417 w 218537"/>
                <a:gd name="connsiteY1736" fmla="*/ 285844 h 335790"/>
                <a:gd name="connsiteX1737" fmla="*/ 87086 w 218537"/>
                <a:gd name="connsiteY1737" fmla="*/ 302125 h 335790"/>
                <a:gd name="connsiteX1738" fmla="*/ 87086 w 218537"/>
                <a:gd name="connsiteY1738" fmla="*/ 302125 h 335790"/>
                <a:gd name="connsiteX1739" fmla="*/ 88737 w 218537"/>
                <a:gd name="connsiteY1739" fmla="*/ 300710 h 335790"/>
                <a:gd name="connsiteX1740" fmla="*/ 203422 w 218537"/>
                <a:gd name="connsiteY1740" fmla="*/ 262247 h 335790"/>
                <a:gd name="connsiteX1741" fmla="*/ 203422 w 218537"/>
                <a:gd name="connsiteY1741" fmla="*/ 262247 h 335790"/>
                <a:gd name="connsiteX1742" fmla="*/ 205073 w 218537"/>
                <a:gd name="connsiteY1742" fmla="*/ 260829 h 335790"/>
                <a:gd name="connsiteX1743" fmla="*/ 95581 w 218537"/>
                <a:gd name="connsiteY1743" fmla="*/ 298351 h 335790"/>
                <a:gd name="connsiteX1744" fmla="*/ 94167 w 218537"/>
                <a:gd name="connsiteY1744" fmla="*/ 299765 h 335790"/>
                <a:gd name="connsiteX1745" fmla="*/ 97235 w 218537"/>
                <a:gd name="connsiteY1745" fmla="*/ 296934 h 335790"/>
                <a:gd name="connsiteX1746" fmla="*/ 138999 w 218537"/>
                <a:gd name="connsiteY1746" fmla="*/ 284663 h 335790"/>
                <a:gd name="connsiteX1747" fmla="*/ 138999 w 218537"/>
                <a:gd name="connsiteY1747" fmla="*/ 283012 h 335790"/>
                <a:gd name="connsiteX1748" fmla="*/ 140653 w 218537"/>
                <a:gd name="connsiteY1748" fmla="*/ 283249 h 335790"/>
                <a:gd name="connsiteX1749" fmla="*/ 61839 w 218537"/>
                <a:gd name="connsiteY1749" fmla="*/ 305192 h 335790"/>
                <a:gd name="connsiteX1750" fmla="*/ 63489 w 218537"/>
                <a:gd name="connsiteY1750" fmla="*/ 305192 h 335790"/>
                <a:gd name="connsiteX1751" fmla="*/ 63489 w 218537"/>
                <a:gd name="connsiteY1751" fmla="*/ 305192 h 335790"/>
                <a:gd name="connsiteX1752" fmla="*/ 66085 w 218537"/>
                <a:gd name="connsiteY1752" fmla="*/ 305192 h 335790"/>
                <a:gd name="connsiteX1753" fmla="*/ 68916 w 218537"/>
                <a:gd name="connsiteY1753" fmla="*/ 305192 h 335790"/>
                <a:gd name="connsiteX1754" fmla="*/ 66793 w 218537"/>
                <a:gd name="connsiteY1754" fmla="*/ 305192 h 335790"/>
                <a:gd name="connsiteX1755" fmla="*/ 66793 w 218537"/>
                <a:gd name="connsiteY1755" fmla="*/ 305192 h 335790"/>
                <a:gd name="connsiteX1756" fmla="*/ 64198 w 218537"/>
                <a:gd name="connsiteY1756" fmla="*/ 305192 h 335790"/>
                <a:gd name="connsiteX1757" fmla="*/ 66321 w 218537"/>
                <a:gd name="connsiteY1757" fmla="*/ 305192 h 335790"/>
                <a:gd name="connsiteX1758" fmla="*/ 58771 w 218537"/>
                <a:gd name="connsiteY1758" fmla="*/ 305192 h 335790"/>
                <a:gd name="connsiteX1759" fmla="*/ 60894 w 218537"/>
                <a:gd name="connsiteY1759" fmla="*/ 305192 h 335790"/>
                <a:gd name="connsiteX1760" fmla="*/ 60894 w 218537"/>
                <a:gd name="connsiteY1760" fmla="*/ 305192 h 335790"/>
                <a:gd name="connsiteX1761" fmla="*/ 58771 w 218537"/>
                <a:gd name="connsiteY1761" fmla="*/ 305192 h 335790"/>
                <a:gd name="connsiteX1762" fmla="*/ 56881 w 218537"/>
                <a:gd name="connsiteY1762" fmla="*/ 305192 h 335790"/>
                <a:gd name="connsiteX1763" fmla="*/ 58298 w 218537"/>
                <a:gd name="connsiteY1763" fmla="*/ 305192 h 335790"/>
                <a:gd name="connsiteX1764" fmla="*/ 58298 w 218537"/>
                <a:gd name="connsiteY1764" fmla="*/ 305192 h 335790"/>
                <a:gd name="connsiteX1765" fmla="*/ 63489 w 218537"/>
                <a:gd name="connsiteY1765" fmla="*/ 303306 h 335790"/>
                <a:gd name="connsiteX1766" fmla="*/ 76233 w 218537"/>
                <a:gd name="connsiteY1766" fmla="*/ 301419 h 335790"/>
                <a:gd name="connsiteX1767" fmla="*/ 74579 w 218537"/>
                <a:gd name="connsiteY1767" fmla="*/ 301419 h 335790"/>
                <a:gd name="connsiteX1768" fmla="*/ 76233 w 218537"/>
                <a:gd name="connsiteY1768" fmla="*/ 300002 h 335790"/>
                <a:gd name="connsiteX1769" fmla="*/ 78828 w 218537"/>
                <a:gd name="connsiteY1769" fmla="*/ 300002 h 335790"/>
                <a:gd name="connsiteX1770" fmla="*/ 78828 w 218537"/>
                <a:gd name="connsiteY1770" fmla="*/ 300002 h 335790"/>
                <a:gd name="connsiteX1771" fmla="*/ 84491 w 218537"/>
                <a:gd name="connsiteY1771" fmla="*/ 300002 h 335790"/>
                <a:gd name="connsiteX1772" fmla="*/ 77883 w 218537"/>
                <a:gd name="connsiteY1772" fmla="*/ 300002 h 335790"/>
                <a:gd name="connsiteX1773" fmla="*/ 201060 w 218537"/>
                <a:gd name="connsiteY1773" fmla="*/ 258470 h 335790"/>
                <a:gd name="connsiteX1774" fmla="*/ 203892 w 218537"/>
                <a:gd name="connsiteY1774" fmla="*/ 258470 h 335790"/>
                <a:gd name="connsiteX1775" fmla="*/ 200355 w 218537"/>
                <a:gd name="connsiteY1775" fmla="*/ 258470 h 335790"/>
                <a:gd name="connsiteX1776" fmla="*/ 200355 w 218537"/>
                <a:gd name="connsiteY1776" fmla="*/ 258470 h 335790"/>
                <a:gd name="connsiteX1777" fmla="*/ 206960 w 218537"/>
                <a:gd name="connsiteY1777" fmla="*/ 258470 h 335790"/>
                <a:gd name="connsiteX1778" fmla="*/ 202714 w 218537"/>
                <a:gd name="connsiteY1778" fmla="*/ 260593 h 335790"/>
                <a:gd name="connsiteX1779" fmla="*/ 202714 w 218537"/>
                <a:gd name="connsiteY1779" fmla="*/ 256111 h 335790"/>
                <a:gd name="connsiteX1780" fmla="*/ 139236 w 218537"/>
                <a:gd name="connsiteY1780" fmla="*/ 282068 h 335790"/>
                <a:gd name="connsiteX1781" fmla="*/ 139236 w 218537"/>
                <a:gd name="connsiteY1781" fmla="*/ 282068 h 335790"/>
                <a:gd name="connsiteX1782" fmla="*/ 140889 w 218537"/>
                <a:gd name="connsiteY1782" fmla="*/ 279708 h 335790"/>
                <a:gd name="connsiteX1783" fmla="*/ 56881 w 218537"/>
                <a:gd name="connsiteY1783" fmla="*/ 307554 h 335790"/>
                <a:gd name="connsiteX1784" fmla="*/ 59477 w 218537"/>
                <a:gd name="connsiteY1784" fmla="*/ 307554 h 335790"/>
                <a:gd name="connsiteX1785" fmla="*/ 58535 w 218537"/>
                <a:gd name="connsiteY1785" fmla="*/ 306137 h 335790"/>
                <a:gd name="connsiteX1786" fmla="*/ 80479 w 218537"/>
                <a:gd name="connsiteY1786" fmla="*/ 299057 h 335790"/>
                <a:gd name="connsiteX1787" fmla="*/ 83783 w 218537"/>
                <a:gd name="connsiteY1787" fmla="*/ 299057 h 335790"/>
                <a:gd name="connsiteX1788" fmla="*/ 83783 w 218537"/>
                <a:gd name="connsiteY1788" fmla="*/ 299057 h 335790"/>
                <a:gd name="connsiteX1789" fmla="*/ 83310 w 218537"/>
                <a:gd name="connsiteY1789" fmla="*/ 297643 h 335790"/>
                <a:gd name="connsiteX1790" fmla="*/ 138999 w 218537"/>
                <a:gd name="connsiteY1790" fmla="*/ 281126 h 335790"/>
                <a:gd name="connsiteX1791" fmla="*/ 141125 w 218537"/>
                <a:gd name="connsiteY1791" fmla="*/ 281126 h 335790"/>
                <a:gd name="connsiteX1792" fmla="*/ 141125 w 218537"/>
                <a:gd name="connsiteY1792" fmla="*/ 281126 h 335790"/>
                <a:gd name="connsiteX1793" fmla="*/ 105021 w 218537"/>
                <a:gd name="connsiteY1793" fmla="*/ 291035 h 335790"/>
                <a:gd name="connsiteX1794" fmla="*/ 106907 w 218537"/>
                <a:gd name="connsiteY1794" fmla="*/ 291035 h 335790"/>
                <a:gd name="connsiteX1795" fmla="*/ 107852 w 218537"/>
                <a:gd name="connsiteY1795" fmla="*/ 289620 h 335790"/>
                <a:gd name="connsiteX1796" fmla="*/ 63962 w 218537"/>
                <a:gd name="connsiteY1796" fmla="*/ 304250 h 335790"/>
                <a:gd name="connsiteX1797" fmla="*/ 67029 w 218537"/>
                <a:gd name="connsiteY1797" fmla="*/ 304250 h 335790"/>
                <a:gd name="connsiteX1798" fmla="*/ 136640 w 218537"/>
                <a:gd name="connsiteY1798" fmla="*/ 280653 h 335790"/>
                <a:gd name="connsiteX1799" fmla="*/ 136640 w 218537"/>
                <a:gd name="connsiteY1799" fmla="*/ 280653 h 335790"/>
                <a:gd name="connsiteX1800" fmla="*/ 136640 w 218537"/>
                <a:gd name="connsiteY1800" fmla="*/ 280653 h 335790"/>
                <a:gd name="connsiteX1801" fmla="*/ 136640 w 218537"/>
                <a:gd name="connsiteY1801" fmla="*/ 280653 h 335790"/>
                <a:gd name="connsiteX1802" fmla="*/ 139472 w 218537"/>
                <a:gd name="connsiteY1802" fmla="*/ 279708 h 335790"/>
                <a:gd name="connsiteX1803" fmla="*/ 128618 w 218537"/>
                <a:gd name="connsiteY1803" fmla="*/ 280653 h 335790"/>
                <a:gd name="connsiteX1804" fmla="*/ 128618 w 218537"/>
                <a:gd name="connsiteY1804" fmla="*/ 280653 h 335790"/>
                <a:gd name="connsiteX1805" fmla="*/ 131450 w 218537"/>
                <a:gd name="connsiteY1805" fmla="*/ 279708 h 335790"/>
                <a:gd name="connsiteX1806" fmla="*/ 38478 w 218537"/>
                <a:gd name="connsiteY1806" fmla="*/ 307788 h 335790"/>
                <a:gd name="connsiteX1807" fmla="*/ 38478 w 218537"/>
                <a:gd name="connsiteY1807" fmla="*/ 307788 h 335790"/>
                <a:gd name="connsiteX1808" fmla="*/ 41542 w 218537"/>
                <a:gd name="connsiteY1808" fmla="*/ 307788 h 335790"/>
                <a:gd name="connsiteX1809" fmla="*/ 41542 w 218537"/>
                <a:gd name="connsiteY1809" fmla="*/ 307788 h 335790"/>
                <a:gd name="connsiteX1810" fmla="*/ 203659 w 218537"/>
                <a:gd name="connsiteY1810" fmla="*/ 249031 h 335790"/>
                <a:gd name="connsiteX1811" fmla="*/ 203659 w 218537"/>
                <a:gd name="connsiteY1811" fmla="*/ 249031 h 335790"/>
                <a:gd name="connsiteX1812" fmla="*/ 205545 w 218537"/>
                <a:gd name="connsiteY1812" fmla="*/ 248561 h 335790"/>
                <a:gd name="connsiteX1813" fmla="*/ 107380 w 218537"/>
                <a:gd name="connsiteY1813" fmla="*/ 283485 h 335790"/>
                <a:gd name="connsiteX1814" fmla="*/ 107380 w 218537"/>
                <a:gd name="connsiteY1814" fmla="*/ 283485 h 335790"/>
                <a:gd name="connsiteX1815" fmla="*/ 109269 w 218537"/>
                <a:gd name="connsiteY1815" fmla="*/ 283012 h 335790"/>
                <a:gd name="connsiteX1816" fmla="*/ 143957 w 218537"/>
                <a:gd name="connsiteY1816" fmla="*/ 270741 h 335790"/>
                <a:gd name="connsiteX1817" fmla="*/ 145607 w 218537"/>
                <a:gd name="connsiteY1817" fmla="*/ 270741 h 335790"/>
                <a:gd name="connsiteX1818" fmla="*/ 145844 w 218537"/>
                <a:gd name="connsiteY1818" fmla="*/ 270269 h 335790"/>
                <a:gd name="connsiteX1819" fmla="*/ 109739 w 218537"/>
                <a:gd name="connsiteY1819" fmla="*/ 281595 h 335790"/>
                <a:gd name="connsiteX1820" fmla="*/ 111156 w 218537"/>
                <a:gd name="connsiteY1820" fmla="*/ 279945 h 335790"/>
                <a:gd name="connsiteX1821" fmla="*/ 111156 w 218537"/>
                <a:gd name="connsiteY1821" fmla="*/ 279945 h 335790"/>
                <a:gd name="connsiteX1822" fmla="*/ 111629 w 218537"/>
                <a:gd name="connsiteY1822" fmla="*/ 281126 h 335790"/>
                <a:gd name="connsiteX1823" fmla="*/ 206018 w 218537"/>
                <a:gd name="connsiteY1823" fmla="*/ 242662 h 335790"/>
                <a:gd name="connsiteX1824" fmla="*/ 206018 w 218537"/>
                <a:gd name="connsiteY1824" fmla="*/ 244312 h 335790"/>
                <a:gd name="connsiteX1825" fmla="*/ 208141 w 218537"/>
                <a:gd name="connsiteY1825" fmla="*/ 242189 h 335790"/>
                <a:gd name="connsiteX1826" fmla="*/ 47678 w 218537"/>
                <a:gd name="connsiteY1826" fmla="*/ 298824 h 335790"/>
                <a:gd name="connsiteX1827" fmla="*/ 45083 w 218537"/>
                <a:gd name="connsiteY1827" fmla="*/ 298824 h 335790"/>
                <a:gd name="connsiteX1828" fmla="*/ 49568 w 218537"/>
                <a:gd name="connsiteY1828" fmla="*/ 298351 h 335790"/>
                <a:gd name="connsiteX1829" fmla="*/ 71275 w 218537"/>
                <a:gd name="connsiteY1829" fmla="*/ 288912 h 335790"/>
                <a:gd name="connsiteX1830" fmla="*/ 73873 w 218537"/>
                <a:gd name="connsiteY1830" fmla="*/ 288912 h 335790"/>
                <a:gd name="connsiteX1831" fmla="*/ 75760 w 218537"/>
                <a:gd name="connsiteY1831" fmla="*/ 288912 h 335790"/>
                <a:gd name="connsiteX1832" fmla="*/ 74107 w 218537"/>
                <a:gd name="connsiteY1832" fmla="*/ 288912 h 335790"/>
                <a:gd name="connsiteX1833" fmla="*/ 129563 w 218537"/>
                <a:gd name="connsiteY1833" fmla="*/ 268618 h 335790"/>
                <a:gd name="connsiteX1834" fmla="*/ 133336 w 218537"/>
                <a:gd name="connsiteY1834" fmla="*/ 268618 h 335790"/>
                <a:gd name="connsiteX1835" fmla="*/ 131213 w 218537"/>
                <a:gd name="connsiteY1835" fmla="*/ 268618 h 335790"/>
                <a:gd name="connsiteX1836" fmla="*/ 131686 w 218537"/>
                <a:gd name="connsiteY1836" fmla="*/ 268146 h 335790"/>
                <a:gd name="connsiteX1837" fmla="*/ 51454 w 218537"/>
                <a:gd name="connsiteY1837" fmla="*/ 292216 h 335790"/>
                <a:gd name="connsiteX1838" fmla="*/ 53341 w 218537"/>
                <a:gd name="connsiteY1838" fmla="*/ 292216 h 335790"/>
                <a:gd name="connsiteX1839" fmla="*/ 53577 w 218537"/>
                <a:gd name="connsiteY1839" fmla="*/ 291035 h 335790"/>
                <a:gd name="connsiteX1840" fmla="*/ 90154 w 218537"/>
                <a:gd name="connsiteY1840" fmla="*/ 280653 h 335790"/>
                <a:gd name="connsiteX1841" fmla="*/ 90154 w 218537"/>
                <a:gd name="connsiteY1841" fmla="*/ 280653 h 335790"/>
                <a:gd name="connsiteX1842" fmla="*/ 92277 w 218537"/>
                <a:gd name="connsiteY1842" fmla="*/ 279708 h 335790"/>
                <a:gd name="connsiteX1843" fmla="*/ 74107 w 218537"/>
                <a:gd name="connsiteY1843" fmla="*/ 284899 h 335790"/>
                <a:gd name="connsiteX1844" fmla="*/ 74107 w 218537"/>
                <a:gd name="connsiteY1844" fmla="*/ 284899 h 335790"/>
                <a:gd name="connsiteX1845" fmla="*/ 76233 w 218537"/>
                <a:gd name="connsiteY1845" fmla="*/ 283721 h 335790"/>
                <a:gd name="connsiteX1846" fmla="*/ 81896 w 218537"/>
                <a:gd name="connsiteY1846" fmla="*/ 281595 h 335790"/>
                <a:gd name="connsiteX1847" fmla="*/ 81896 w 218537"/>
                <a:gd name="connsiteY1847" fmla="*/ 279945 h 335790"/>
                <a:gd name="connsiteX1848" fmla="*/ 83783 w 218537"/>
                <a:gd name="connsiteY1848" fmla="*/ 281595 h 335790"/>
                <a:gd name="connsiteX1849" fmla="*/ 83783 w 218537"/>
                <a:gd name="connsiteY1849" fmla="*/ 281595 h 335790"/>
                <a:gd name="connsiteX1850" fmla="*/ 112101 w 218537"/>
                <a:gd name="connsiteY1850" fmla="*/ 270033 h 335790"/>
                <a:gd name="connsiteX1851" fmla="*/ 112101 w 218537"/>
                <a:gd name="connsiteY1851" fmla="*/ 271450 h 335790"/>
                <a:gd name="connsiteX1852" fmla="*/ 113752 w 218537"/>
                <a:gd name="connsiteY1852" fmla="*/ 268855 h 335790"/>
                <a:gd name="connsiteX1853" fmla="*/ 47914 w 218537"/>
                <a:gd name="connsiteY1853" fmla="*/ 290326 h 335790"/>
                <a:gd name="connsiteX1854" fmla="*/ 47914 w 218537"/>
                <a:gd name="connsiteY1854" fmla="*/ 290326 h 335790"/>
                <a:gd name="connsiteX1855" fmla="*/ 43904 w 218537"/>
                <a:gd name="connsiteY1855" fmla="*/ 290326 h 335790"/>
                <a:gd name="connsiteX1856" fmla="*/ 49568 w 218537"/>
                <a:gd name="connsiteY1856" fmla="*/ 291743 h 335790"/>
                <a:gd name="connsiteX1857" fmla="*/ 46972 w 218537"/>
                <a:gd name="connsiteY1857" fmla="*/ 291743 h 335790"/>
                <a:gd name="connsiteX1858" fmla="*/ 45555 w 218537"/>
                <a:gd name="connsiteY1858" fmla="*/ 290326 h 335790"/>
                <a:gd name="connsiteX1859" fmla="*/ 51691 w 218537"/>
                <a:gd name="connsiteY1859" fmla="*/ 290562 h 335790"/>
                <a:gd name="connsiteX1860" fmla="*/ 51691 w 218537"/>
                <a:gd name="connsiteY1860" fmla="*/ 290090 h 335790"/>
                <a:gd name="connsiteX1861" fmla="*/ 50040 w 218537"/>
                <a:gd name="connsiteY1861" fmla="*/ 290090 h 335790"/>
                <a:gd name="connsiteX1862" fmla="*/ 51454 w 218537"/>
                <a:gd name="connsiteY1862" fmla="*/ 288912 h 335790"/>
                <a:gd name="connsiteX1863" fmla="*/ 53341 w 218537"/>
                <a:gd name="connsiteY1863" fmla="*/ 288912 h 335790"/>
                <a:gd name="connsiteX1864" fmla="*/ 53341 w 218537"/>
                <a:gd name="connsiteY1864" fmla="*/ 288912 h 335790"/>
                <a:gd name="connsiteX1865" fmla="*/ 53813 w 218537"/>
                <a:gd name="connsiteY1865" fmla="*/ 288912 h 335790"/>
                <a:gd name="connsiteX1866" fmla="*/ 75288 w 218537"/>
                <a:gd name="connsiteY1866" fmla="*/ 280889 h 335790"/>
                <a:gd name="connsiteX1867" fmla="*/ 75288 w 218537"/>
                <a:gd name="connsiteY1867" fmla="*/ 280889 h 335790"/>
                <a:gd name="connsiteX1868" fmla="*/ 78356 w 218537"/>
                <a:gd name="connsiteY1868" fmla="*/ 279708 h 335790"/>
                <a:gd name="connsiteX1869" fmla="*/ 75288 w 218537"/>
                <a:gd name="connsiteY1869" fmla="*/ 282304 h 335790"/>
                <a:gd name="connsiteX1870" fmla="*/ 72456 w 218537"/>
                <a:gd name="connsiteY1870" fmla="*/ 282304 h 335790"/>
                <a:gd name="connsiteX1871" fmla="*/ 78356 w 218537"/>
                <a:gd name="connsiteY1871" fmla="*/ 281126 h 335790"/>
                <a:gd name="connsiteX1872" fmla="*/ 83310 w 218537"/>
                <a:gd name="connsiteY1872" fmla="*/ 279236 h 335790"/>
                <a:gd name="connsiteX1873" fmla="*/ 81660 w 218537"/>
                <a:gd name="connsiteY1873" fmla="*/ 279236 h 335790"/>
                <a:gd name="connsiteX1874" fmla="*/ 83310 w 218537"/>
                <a:gd name="connsiteY1874" fmla="*/ 279236 h 335790"/>
                <a:gd name="connsiteX1875" fmla="*/ 85672 w 218537"/>
                <a:gd name="connsiteY1875" fmla="*/ 279236 h 335790"/>
                <a:gd name="connsiteX1876" fmla="*/ 85672 w 218537"/>
                <a:gd name="connsiteY1876" fmla="*/ 279236 h 335790"/>
                <a:gd name="connsiteX1877" fmla="*/ 144193 w 218537"/>
                <a:gd name="connsiteY1877" fmla="*/ 255639 h 335790"/>
                <a:gd name="connsiteX1878" fmla="*/ 147025 w 218537"/>
                <a:gd name="connsiteY1878" fmla="*/ 255639 h 335790"/>
                <a:gd name="connsiteX1879" fmla="*/ 147025 w 218537"/>
                <a:gd name="connsiteY1879" fmla="*/ 255639 h 335790"/>
                <a:gd name="connsiteX1880" fmla="*/ 147025 w 218537"/>
                <a:gd name="connsiteY1880" fmla="*/ 255639 h 335790"/>
                <a:gd name="connsiteX1881" fmla="*/ 147261 w 218537"/>
                <a:gd name="connsiteY1881" fmla="*/ 254694 h 335790"/>
                <a:gd name="connsiteX1882" fmla="*/ 202714 w 218537"/>
                <a:gd name="connsiteY1882" fmla="*/ 233695 h 335790"/>
                <a:gd name="connsiteX1883" fmla="*/ 204128 w 218537"/>
                <a:gd name="connsiteY1883" fmla="*/ 233695 h 335790"/>
                <a:gd name="connsiteX1884" fmla="*/ 205782 w 218537"/>
                <a:gd name="connsiteY1884" fmla="*/ 232514 h 335790"/>
                <a:gd name="connsiteX1885" fmla="*/ 48859 w 218537"/>
                <a:gd name="connsiteY1885" fmla="*/ 288912 h 335790"/>
                <a:gd name="connsiteX1886" fmla="*/ 47442 w 218537"/>
                <a:gd name="connsiteY1886" fmla="*/ 290090 h 335790"/>
                <a:gd name="connsiteX1887" fmla="*/ 51927 w 218537"/>
                <a:gd name="connsiteY1887" fmla="*/ 287967 h 335790"/>
                <a:gd name="connsiteX1888" fmla="*/ 130032 w 218537"/>
                <a:gd name="connsiteY1888" fmla="*/ 259651 h 335790"/>
                <a:gd name="connsiteX1889" fmla="*/ 130032 w 218537"/>
                <a:gd name="connsiteY1889" fmla="*/ 261066 h 335790"/>
                <a:gd name="connsiteX1890" fmla="*/ 133100 w 218537"/>
                <a:gd name="connsiteY1890" fmla="*/ 258706 h 335790"/>
                <a:gd name="connsiteX1891" fmla="*/ 52163 w 218537"/>
                <a:gd name="connsiteY1891" fmla="*/ 284899 h 335790"/>
                <a:gd name="connsiteX1892" fmla="*/ 52163 w 218537"/>
                <a:gd name="connsiteY1892" fmla="*/ 284899 h 335790"/>
                <a:gd name="connsiteX1893" fmla="*/ 52163 w 218537"/>
                <a:gd name="connsiteY1893" fmla="*/ 284899 h 335790"/>
                <a:gd name="connsiteX1894" fmla="*/ 54994 w 218537"/>
                <a:gd name="connsiteY1894" fmla="*/ 284899 h 335790"/>
                <a:gd name="connsiteX1895" fmla="*/ 52635 w 218537"/>
                <a:gd name="connsiteY1895" fmla="*/ 284899 h 335790"/>
                <a:gd name="connsiteX1896" fmla="*/ 55231 w 218537"/>
                <a:gd name="connsiteY1896" fmla="*/ 283957 h 335790"/>
                <a:gd name="connsiteX1897" fmla="*/ 115169 w 218537"/>
                <a:gd name="connsiteY1897" fmla="*/ 264370 h 335790"/>
                <a:gd name="connsiteX1898" fmla="*/ 115169 w 218537"/>
                <a:gd name="connsiteY1898" fmla="*/ 262955 h 335790"/>
                <a:gd name="connsiteX1899" fmla="*/ 117056 w 218537"/>
                <a:gd name="connsiteY1899" fmla="*/ 262955 h 335790"/>
                <a:gd name="connsiteX1900" fmla="*/ 118234 w 218537"/>
                <a:gd name="connsiteY1900" fmla="*/ 263428 h 335790"/>
                <a:gd name="connsiteX1901" fmla="*/ 78119 w 218537"/>
                <a:gd name="connsiteY1901" fmla="*/ 276404 h 335790"/>
                <a:gd name="connsiteX1902" fmla="*/ 79773 w 218537"/>
                <a:gd name="connsiteY1902" fmla="*/ 276404 h 335790"/>
                <a:gd name="connsiteX1903" fmla="*/ 81187 w 218537"/>
                <a:gd name="connsiteY1903" fmla="*/ 275460 h 335790"/>
                <a:gd name="connsiteX1904" fmla="*/ 52635 w 218537"/>
                <a:gd name="connsiteY1904" fmla="*/ 283485 h 335790"/>
                <a:gd name="connsiteX1905" fmla="*/ 54286 w 218537"/>
                <a:gd name="connsiteY1905" fmla="*/ 283485 h 335790"/>
                <a:gd name="connsiteX1906" fmla="*/ 52635 w 218537"/>
                <a:gd name="connsiteY1906" fmla="*/ 283485 h 335790"/>
                <a:gd name="connsiteX1907" fmla="*/ 55703 w 218537"/>
                <a:gd name="connsiteY1907" fmla="*/ 282540 h 335790"/>
                <a:gd name="connsiteX1908" fmla="*/ 79064 w 218537"/>
                <a:gd name="connsiteY1908" fmla="*/ 274281 h 335790"/>
                <a:gd name="connsiteX1909" fmla="*/ 79064 w 218537"/>
                <a:gd name="connsiteY1909" fmla="*/ 274281 h 335790"/>
                <a:gd name="connsiteX1910" fmla="*/ 82132 w 218537"/>
                <a:gd name="connsiteY1910" fmla="*/ 273337 h 335790"/>
                <a:gd name="connsiteX1911" fmla="*/ 86378 w 218537"/>
                <a:gd name="connsiteY1911" fmla="*/ 270505 h 335790"/>
                <a:gd name="connsiteX1912" fmla="*/ 88267 w 218537"/>
                <a:gd name="connsiteY1912" fmla="*/ 270505 h 335790"/>
                <a:gd name="connsiteX1913" fmla="*/ 86142 w 218537"/>
                <a:gd name="connsiteY1913" fmla="*/ 270505 h 335790"/>
                <a:gd name="connsiteX1914" fmla="*/ 90154 w 218537"/>
                <a:gd name="connsiteY1914" fmla="*/ 269560 h 335790"/>
                <a:gd name="connsiteX1915" fmla="*/ 86378 w 218537"/>
                <a:gd name="connsiteY1915" fmla="*/ 272864 h 335790"/>
                <a:gd name="connsiteX1916" fmla="*/ 86378 w 218537"/>
                <a:gd name="connsiteY1916" fmla="*/ 271686 h 335790"/>
                <a:gd name="connsiteX1917" fmla="*/ 88267 w 218537"/>
                <a:gd name="connsiteY1917" fmla="*/ 271922 h 335790"/>
                <a:gd name="connsiteX1918" fmla="*/ 59007 w 218537"/>
                <a:gd name="connsiteY1918" fmla="*/ 281595 h 335790"/>
                <a:gd name="connsiteX1919" fmla="*/ 59007 w 218537"/>
                <a:gd name="connsiteY1919" fmla="*/ 281595 h 335790"/>
                <a:gd name="connsiteX1920" fmla="*/ 60894 w 218537"/>
                <a:gd name="connsiteY1920" fmla="*/ 279708 h 335790"/>
                <a:gd name="connsiteX1921" fmla="*/ 82604 w 218537"/>
                <a:gd name="connsiteY1921" fmla="*/ 272628 h 335790"/>
                <a:gd name="connsiteX1922" fmla="*/ 82604 w 218537"/>
                <a:gd name="connsiteY1922" fmla="*/ 272628 h 335790"/>
                <a:gd name="connsiteX1923" fmla="*/ 84019 w 218537"/>
                <a:gd name="connsiteY1923" fmla="*/ 271686 h 335790"/>
                <a:gd name="connsiteX1924" fmla="*/ 79300 w 218537"/>
                <a:gd name="connsiteY1924" fmla="*/ 272628 h 335790"/>
                <a:gd name="connsiteX1925" fmla="*/ 83310 w 218537"/>
                <a:gd name="connsiteY1925" fmla="*/ 272628 h 335790"/>
                <a:gd name="connsiteX1926" fmla="*/ 80951 w 218537"/>
                <a:gd name="connsiteY1926" fmla="*/ 272628 h 335790"/>
                <a:gd name="connsiteX1927" fmla="*/ 79300 w 218537"/>
                <a:gd name="connsiteY1927" fmla="*/ 272628 h 335790"/>
                <a:gd name="connsiteX1928" fmla="*/ 79300 w 218537"/>
                <a:gd name="connsiteY1928" fmla="*/ 272628 h 335790"/>
                <a:gd name="connsiteX1929" fmla="*/ 81423 w 218537"/>
                <a:gd name="connsiteY1929" fmla="*/ 270977 h 335790"/>
                <a:gd name="connsiteX1930" fmla="*/ 83310 w 218537"/>
                <a:gd name="connsiteY1930" fmla="*/ 270977 h 335790"/>
                <a:gd name="connsiteX1931" fmla="*/ 80715 w 218537"/>
                <a:gd name="connsiteY1931" fmla="*/ 270741 h 335790"/>
                <a:gd name="connsiteX1932" fmla="*/ 84019 w 218537"/>
                <a:gd name="connsiteY1932" fmla="*/ 270741 h 335790"/>
                <a:gd name="connsiteX1933" fmla="*/ 84019 w 218537"/>
                <a:gd name="connsiteY1933" fmla="*/ 272628 h 335790"/>
                <a:gd name="connsiteX1934" fmla="*/ 85436 w 218537"/>
                <a:gd name="connsiteY1934" fmla="*/ 268855 h 335790"/>
                <a:gd name="connsiteX1935" fmla="*/ 46736 w 218537"/>
                <a:gd name="connsiteY1935" fmla="*/ 283957 h 335790"/>
                <a:gd name="connsiteX1936" fmla="*/ 46736 w 218537"/>
                <a:gd name="connsiteY1936" fmla="*/ 285608 h 335790"/>
                <a:gd name="connsiteX1937" fmla="*/ 48150 w 218537"/>
                <a:gd name="connsiteY1937" fmla="*/ 282068 h 335790"/>
                <a:gd name="connsiteX1938" fmla="*/ 59240 w 218537"/>
                <a:gd name="connsiteY1938" fmla="*/ 279945 h 335790"/>
                <a:gd name="connsiteX1939" fmla="*/ 61366 w 218537"/>
                <a:gd name="connsiteY1939" fmla="*/ 279945 h 335790"/>
                <a:gd name="connsiteX1940" fmla="*/ 60658 w 218537"/>
                <a:gd name="connsiteY1940" fmla="*/ 278058 h 335790"/>
                <a:gd name="connsiteX1941" fmla="*/ 49804 w 218537"/>
                <a:gd name="connsiteY1941" fmla="*/ 281595 h 335790"/>
                <a:gd name="connsiteX1942" fmla="*/ 52635 w 218537"/>
                <a:gd name="connsiteY1942" fmla="*/ 281595 h 335790"/>
                <a:gd name="connsiteX1943" fmla="*/ 52635 w 218537"/>
                <a:gd name="connsiteY1943" fmla="*/ 281595 h 335790"/>
                <a:gd name="connsiteX1944" fmla="*/ 52635 w 218537"/>
                <a:gd name="connsiteY1944" fmla="*/ 283012 h 335790"/>
                <a:gd name="connsiteX1945" fmla="*/ 51218 w 218537"/>
                <a:gd name="connsiteY1945" fmla="*/ 279708 h 335790"/>
                <a:gd name="connsiteX1946" fmla="*/ 88973 w 218537"/>
                <a:gd name="connsiteY1946" fmla="*/ 269327 h 335790"/>
                <a:gd name="connsiteX1947" fmla="*/ 92750 w 218537"/>
                <a:gd name="connsiteY1947" fmla="*/ 267910 h 335790"/>
                <a:gd name="connsiteX1948" fmla="*/ 90154 w 218537"/>
                <a:gd name="connsiteY1948" fmla="*/ 267437 h 335790"/>
                <a:gd name="connsiteX1949" fmla="*/ 83546 w 218537"/>
                <a:gd name="connsiteY1949" fmla="*/ 269327 h 335790"/>
                <a:gd name="connsiteX1950" fmla="*/ 85672 w 218537"/>
                <a:gd name="connsiteY1950" fmla="*/ 269327 h 335790"/>
                <a:gd name="connsiteX1951" fmla="*/ 84019 w 218537"/>
                <a:gd name="connsiteY1951" fmla="*/ 269327 h 335790"/>
                <a:gd name="connsiteX1952" fmla="*/ 84964 w 218537"/>
                <a:gd name="connsiteY1952" fmla="*/ 267910 h 335790"/>
                <a:gd name="connsiteX1953" fmla="*/ 63725 w 218537"/>
                <a:gd name="connsiteY1953" fmla="*/ 275460 h 335790"/>
                <a:gd name="connsiteX1954" fmla="*/ 66557 w 218537"/>
                <a:gd name="connsiteY1954" fmla="*/ 275460 h 335790"/>
                <a:gd name="connsiteX1955" fmla="*/ 66557 w 218537"/>
                <a:gd name="connsiteY1955" fmla="*/ 275460 h 335790"/>
                <a:gd name="connsiteX1956" fmla="*/ 54050 w 218537"/>
                <a:gd name="connsiteY1956" fmla="*/ 278058 h 335790"/>
                <a:gd name="connsiteX1957" fmla="*/ 58535 w 218537"/>
                <a:gd name="connsiteY1957" fmla="*/ 278058 h 335790"/>
                <a:gd name="connsiteX1958" fmla="*/ 55467 w 218537"/>
                <a:gd name="connsiteY1958" fmla="*/ 276641 h 335790"/>
                <a:gd name="connsiteX1959" fmla="*/ 79064 w 218537"/>
                <a:gd name="connsiteY1959" fmla="*/ 270269 h 335790"/>
                <a:gd name="connsiteX1960" fmla="*/ 80715 w 218537"/>
                <a:gd name="connsiteY1960" fmla="*/ 270269 h 335790"/>
                <a:gd name="connsiteX1961" fmla="*/ 80479 w 218537"/>
                <a:gd name="connsiteY1961" fmla="*/ 268855 h 335790"/>
                <a:gd name="connsiteX1962" fmla="*/ 53813 w 218537"/>
                <a:gd name="connsiteY1962" fmla="*/ 276404 h 335790"/>
                <a:gd name="connsiteX1963" fmla="*/ 53813 w 218537"/>
                <a:gd name="connsiteY1963" fmla="*/ 276404 h 335790"/>
                <a:gd name="connsiteX1964" fmla="*/ 55939 w 218537"/>
                <a:gd name="connsiteY1964" fmla="*/ 276404 h 335790"/>
                <a:gd name="connsiteX1965" fmla="*/ 53813 w 218537"/>
                <a:gd name="connsiteY1965" fmla="*/ 276404 h 335790"/>
                <a:gd name="connsiteX1966" fmla="*/ 55231 w 218537"/>
                <a:gd name="connsiteY1966" fmla="*/ 274990 h 335790"/>
                <a:gd name="connsiteX1967" fmla="*/ 58062 w 218537"/>
                <a:gd name="connsiteY1967" fmla="*/ 273100 h 335790"/>
                <a:gd name="connsiteX1968" fmla="*/ 55939 w 218537"/>
                <a:gd name="connsiteY1968" fmla="*/ 275460 h 335790"/>
                <a:gd name="connsiteX1969" fmla="*/ 59477 w 218537"/>
                <a:gd name="connsiteY1969" fmla="*/ 271686 h 335790"/>
                <a:gd name="connsiteX1970" fmla="*/ 58062 w 218537"/>
                <a:gd name="connsiteY1970" fmla="*/ 273100 h 335790"/>
                <a:gd name="connsiteX1971" fmla="*/ 60658 w 218537"/>
                <a:gd name="connsiteY1971" fmla="*/ 273100 h 335790"/>
                <a:gd name="connsiteX1972" fmla="*/ 59240 w 218537"/>
                <a:gd name="connsiteY1972" fmla="*/ 273100 h 335790"/>
                <a:gd name="connsiteX1973" fmla="*/ 59477 w 218537"/>
                <a:gd name="connsiteY1973" fmla="*/ 272392 h 335790"/>
                <a:gd name="connsiteX1974" fmla="*/ 58062 w 218537"/>
                <a:gd name="connsiteY1974" fmla="*/ 269796 h 335790"/>
                <a:gd name="connsiteX1975" fmla="*/ 59477 w 218537"/>
                <a:gd name="connsiteY1975" fmla="*/ 269796 h 335790"/>
                <a:gd name="connsiteX1976" fmla="*/ 59477 w 218537"/>
                <a:gd name="connsiteY1976" fmla="*/ 269796 h 335790"/>
                <a:gd name="connsiteX1977" fmla="*/ 85905 w 218537"/>
                <a:gd name="connsiteY1977" fmla="*/ 257528 h 335790"/>
                <a:gd name="connsiteX1978" fmla="*/ 84491 w 218537"/>
                <a:gd name="connsiteY1978" fmla="*/ 257528 h 335790"/>
                <a:gd name="connsiteX1979" fmla="*/ 86378 w 218537"/>
                <a:gd name="connsiteY1979" fmla="*/ 256111 h 335790"/>
                <a:gd name="connsiteX1980" fmla="*/ 128854 w 218537"/>
                <a:gd name="connsiteY1980" fmla="*/ 241245 h 335790"/>
                <a:gd name="connsiteX1981" fmla="*/ 131213 w 218537"/>
                <a:gd name="connsiteY1981" fmla="*/ 241245 h 335790"/>
                <a:gd name="connsiteX1982" fmla="*/ 83783 w 218537"/>
                <a:gd name="connsiteY1982" fmla="*/ 257998 h 335790"/>
                <a:gd name="connsiteX1983" fmla="*/ 83783 w 218537"/>
                <a:gd name="connsiteY1983" fmla="*/ 257998 h 335790"/>
                <a:gd name="connsiteX1984" fmla="*/ 80951 w 218537"/>
                <a:gd name="connsiteY1984" fmla="*/ 257998 h 335790"/>
                <a:gd name="connsiteX1985" fmla="*/ 84255 w 218537"/>
                <a:gd name="connsiteY1985" fmla="*/ 257292 h 335790"/>
                <a:gd name="connsiteX1986" fmla="*/ 80006 w 218537"/>
                <a:gd name="connsiteY1986" fmla="*/ 257998 h 335790"/>
                <a:gd name="connsiteX1987" fmla="*/ 82838 w 218537"/>
                <a:gd name="connsiteY1987" fmla="*/ 257998 h 335790"/>
                <a:gd name="connsiteX1988" fmla="*/ 60658 w 218537"/>
                <a:gd name="connsiteY1988" fmla="*/ 264370 h 335790"/>
                <a:gd name="connsiteX1989" fmla="*/ 60658 w 218537"/>
                <a:gd name="connsiteY1989" fmla="*/ 264370 h 335790"/>
                <a:gd name="connsiteX1990" fmla="*/ 60658 w 218537"/>
                <a:gd name="connsiteY1990" fmla="*/ 264370 h 335790"/>
                <a:gd name="connsiteX1991" fmla="*/ 76938 w 218537"/>
                <a:gd name="connsiteY1991" fmla="*/ 258234 h 335790"/>
                <a:gd name="connsiteX1992" fmla="*/ 78356 w 218537"/>
                <a:gd name="connsiteY1992" fmla="*/ 258234 h 335790"/>
                <a:gd name="connsiteX1993" fmla="*/ 78356 w 218537"/>
                <a:gd name="connsiteY1993" fmla="*/ 258234 h 335790"/>
                <a:gd name="connsiteX1994" fmla="*/ 77411 w 218537"/>
                <a:gd name="connsiteY1994" fmla="*/ 257762 h 335790"/>
                <a:gd name="connsiteX1995" fmla="*/ 85200 w 218537"/>
                <a:gd name="connsiteY1995" fmla="*/ 255402 h 335790"/>
                <a:gd name="connsiteX1996" fmla="*/ 86850 w 218537"/>
                <a:gd name="connsiteY1996" fmla="*/ 255402 h 335790"/>
                <a:gd name="connsiteX1997" fmla="*/ 85672 w 218537"/>
                <a:gd name="connsiteY1997" fmla="*/ 256111 h 335790"/>
                <a:gd name="connsiteX1998" fmla="*/ 87323 w 218537"/>
                <a:gd name="connsiteY1998" fmla="*/ 253988 h 335790"/>
                <a:gd name="connsiteX1999" fmla="*/ 88973 w 218537"/>
                <a:gd name="connsiteY1999" fmla="*/ 253988 h 335790"/>
                <a:gd name="connsiteX2000" fmla="*/ 88973 w 218537"/>
                <a:gd name="connsiteY2000" fmla="*/ 253988 h 335790"/>
                <a:gd name="connsiteX2001" fmla="*/ 128146 w 218537"/>
                <a:gd name="connsiteY2001" fmla="*/ 237704 h 335790"/>
                <a:gd name="connsiteX2002" fmla="*/ 126731 w 218537"/>
                <a:gd name="connsiteY2002" fmla="*/ 237704 h 335790"/>
                <a:gd name="connsiteX2003" fmla="*/ 126731 w 218537"/>
                <a:gd name="connsiteY2003" fmla="*/ 232986 h 335790"/>
                <a:gd name="connsiteX2004" fmla="*/ 126731 w 218537"/>
                <a:gd name="connsiteY2004" fmla="*/ 232986 h 335790"/>
                <a:gd name="connsiteX2005" fmla="*/ 128854 w 218537"/>
                <a:gd name="connsiteY2005" fmla="*/ 232986 h 335790"/>
                <a:gd name="connsiteX2006" fmla="*/ 125786 w 218537"/>
                <a:gd name="connsiteY2006" fmla="*/ 232986 h 335790"/>
                <a:gd name="connsiteX2007" fmla="*/ 126967 w 218537"/>
                <a:gd name="connsiteY2007" fmla="*/ 234164 h 335790"/>
                <a:gd name="connsiteX2008" fmla="*/ 128618 w 218537"/>
                <a:gd name="connsiteY2008" fmla="*/ 234164 h 335790"/>
                <a:gd name="connsiteX2009" fmla="*/ 130269 w 218537"/>
                <a:gd name="connsiteY2009" fmla="*/ 234164 h 335790"/>
                <a:gd name="connsiteX2010" fmla="*/ 127909 w 218537"/>
                <a:gd name="connsiteY2010" fmla="*/ 234164 h 335790"/>
                <a:gd name="connsiteX2011" fmla="*/ 130741 w 218537"/>
                <a:gd name="connsiteY2011" fmla="*/ 234164 h 335790"/>
                <a:gd name="connsiteX2012" fmla="*/ 130741 w 218537"/>
                <a:gd name="connsiteY2012" fmla="*/ 234164 h 335790"/>
                <a:gd name="connsiteX2013" fmla="*/ 128618 w 218537"/>
                <a:gd name="connsiteY2013" fmla="*/ 237232 h 335790"/>
                <a:gd name="connsiteX2014" fmla="*/ 79300 w 218537"/>
                <a:gd name="connsiteY2014" fmla="*/ 256111 h 335790"/>
                <a:gd name="connsiteX2015" fmla="*/ 81187 w 218537"/>
                <a:gd name="connsiteY2015" fmla="*/ 254461 h 335790"/>
                <a:gd name="connsiteX2016" fmla="*/ 84727 w 218537"/>
                <a:gd name="connsiteY2016" fmla="*/ 254461 h 335790"/>
                <a:gd name="connsiteX2017" fmla="*/ 81423 w 218537"/>
                <a:gd name="connsiteY2017" fmla="*/ 254461 h 335790"/>
                <a:gd name="connsiteX2018" fmla="*/ 81423 w 218537"/>
                <a:gd name="connsiteY2018" fmla="*/ 254461 h 335790"/>
                <a:gd name="connsiteX2019" fmla="*/ 79773 w 218537"/>
                <a:gd name="connsiteY2019" fmla="*/ 256111 h 335790"/>
                <a:gd name="connsiteX2020" fmla="*/ 62075 w 218537"/>
                <a:gd name="connsiteY2020" fmla="*/ 262010 h 335790"/>
                <a:gd name="connsiteX2021" fmla="*/ 63489 w 218537"/>
                <a:gd name="connsiteY2021" fmla="*/ 262010 h 335790"/>
                <a:gd name="connsiteX2022" fmla="*/ 62544 w 218537"/>
                <a:gd name="connsiteY2022" fmla="*/ 261538 h 335790"/>
                <a:gd name="connsiteX2023" fmla="*/ 95581 w 218537"/>
                <a:gd name="connsiteY2023" fmla="*/ 250212 h 335790"/>
                <a:gd name="connsiteX2024" fmla="*/ 96998 w 218537"/>
                <a:gd name="connsiteY2024" fmla="*/ 250212 h 335790"/>
                <a:gd name="connsiteX2025" fmla="*/ 96998 w 218537"/>
                <a:gd name="connsiteY2025" fmla="*/ 250212 h 335790"/>
                <a:gd name="connsiteX2026" fmla="*/ 96054 w 218537"/>
                <a:gd name="connsiteY2026" fmla="*/ 249739 h 335790"/>
                <a:gd name="connsiteX2027" fmla="*/ 85905 w 218537"/>
                <a:gd name="connsiteY2027" fmla="*/ 248325 h 335790"/>
                <a:gd name="connsiteX2028" fmla="*/ 85905 w 218537"/>
                <a:gd name="connsiteY2028" fmla="*/ 248325 h 335790"/>
                <a:gd name="connsiteX2029" fmla="*/ 82132 w 218537"/>
                <a:gd name="connsiteY2029" fmla="*/ 250448 h 335790"/>
                <a:gd name="connsiteX2030" fmla="*/ 84019 w 218537"/>
                <a:gd name="connsiteY2030" fmla="*/ 250448 h 335790"/>
                <a:gd name="connsiteX2031" fmla="*/ 84019 w 218537"/>
                <a:gd name="connsiteY2031" fmla="*/ 253043 h 335790"/>
                <a:gd name="connsiteX2032" fmla="*/ 88031 w 218537"/>
                <a:gd name="connsiteY2032" fmla="*/ 253043 h 335790"/>
                <a:gd name="connsiteX2033" fmla="*/ 88031 w 218537"/>
                <a:gd name="connsiteY2033" fmla="*/ 253043 h 335790"/>
                <a:gd name="connsiteX2034" fmla="*/ 82132 w 218537"/>
                <a:gd name="connsiteY2034" fmla="*/ 253043 h 335790"/>
                <a:gd name="connsiteX2035" fmla="*/ 82132 w 218537"/>
                <a:gd name="connsiteY2035" fmla="*/ 250448 h 335790"/>
                <a:gd name="connsiteX2036" fmla="*/ 84491 w 218537"/>
                <a:gd name="connsiteY2036" fmla="*/ 250448 h 335790"/>
                <a:gd name="connsiteX2037" fmla="*/ 82604 w 218537"/>
                <a:gd name="connsiteY2037" fmla="*/ 250448 h 335790"/>
                <a:gd name="connsiteX2038" fmla="*/ 81187 w 218537"/>
                <a:gd name="connsiteY2038" fmla="*/ 250448 h 335790"/>
                <a:gd name="connsiteX2039" fmla="*/ 82604 w 218537"/>
                <a:gd name="connsiteY2039" fmla="*/ 249031 h 335790"/>
                <a:gd name="connsiteX2040" fmla="*/ 86614 w 218537"/>
                <a:gd name="connsiteY2040" fmla="*/ 249031 h 335790"/>
                <a:gd name="connsiteX2041" fmla="*/ 86614 w 218537"/>
                <a:gd name="connsiteY2041" fmla="*/ 247616 h 335790"/>
                <a:gd name="connsiteX2042" fmla="*/ 86378 w 218537"/>
                <a:gd name="connsiteY2042" fmla="*/ 247853 h 335790"/>
                <a:gd name="connsiteX2043" fmla="*/ 81896 w 218537"/>
                <a:gd name="connsiteY2043" fmla="*/ 248325 h 335790"/>
                <a:gd name="connsiteX2044" fmla="*/ 79773 w 218537"/>
                <a:gd name="connsiteY2044" fmla="*/ 248325 h 335790"/>
                <a:gd name="connsiteX2045" fmla="*/ 81423 w 218537"/>
                <a:gd name="connsiteY2045" fmla="*/ 248325 h 335790"/>
                <a:gd name="connsiteX2046" fmla="*/ 82368 w 218537"/>
                <a:gd name="connsiteY2046" fmla="*/ 247853 h 335790"/>
                <a:gd name="connsiteX2047" fmla="*/ 62781 w 218537"/>
                <a:gd name="connsiteY2047" fmla="*/ 261774 h 335790"/>
                <a:gd name="connsiteX2048" fmla="*/ 62781 w 218537"/>
                <a:gd name="connsiteY2048" fmla="*/ 260360 h 335790"/>
                <a:gd name="connsiteX2049" fmla="*/ 63253 w 218537"/>
                <a:gd name="connsiteY2049" fmla="*/ 261302 h 335790"/>
                <a:gd name="connsiteX2050" fmla="*/ 77411 w 218537"/>
                <a:gd name="connsiteY2050" fmla="*/ 255875 h 335790"/>
                <a:gd name="connsiteX2051" fmla="*/ 77411 w 218537"/>
                <a:gd name="connsiteY2051" fmla="*/ 255875 h 335790"/>
                <a:gd name="connsiteX2052" fmla="*/ 77883 w 218537"/>
                <a:gd name="connsiteY2052" fmla="*/ 256111 h 335790"/>
                <a:gd name="connsiteX2053" fmla="*/ 77411 w 218537"/>
                <a:gd name="connsiteY2053" fmla="*/ 253752 h 335790"/>
                <a:gd name="connsiteX2054" fmla="*/ 77411 w 218537"/>
                <a:gd name="connsiteY2054" fmla="*/ 253752 h 335790"/>
                <a:gd name="connsiteX2055" fmla="*/ 79064 w 218537"/>
                <a:gd name="connsiteY2055" fmla="*/ 253279 h 335790"/>
                <a:gd name="connsiteX2056" fmla="*/ 61839 w 218537"/>
                <a:gd name="connsiteY2056" fmla="*/ 259415 h 335790"/>
                <a:gd name="connsiteX2057" fmla="*/ 61839 w 218537"/>
                <a:gd name="connsiteY2057" fmla="*/ 259415 h 335790"/>
                <a:gd name="connsiteX2058" fmla="*/ 63489 w 218537"/>
                <a:gd name="connsiteY2058" fmla="*/ 258943 h 335790"/>
                <a:gd name="connsiteX2059" fmla="*/ 127909 w 218537"/>
                <a:gd name="connsiteY2059" fmla="*/ 232514 h 335790"/>
                <a:gd name="connsiteX2060" fmla="*/ 130741 w 218537"/>
                <a:gd name="connsiteY2060" fmla="*/ 232514 h 335790"/>
                <a:gd name="connsiteX2061" fmla="*/ 129563 w 218537"/>
                <a:gd name="connsiteY2061" fmla="*/ 232514 h 335790"/>
                <a:gd name="connsiteX2062" fmla="*/ 127909 w 218537"/>
                <a:gd name="connsiteY2062" fmla="*/ 232514 h 335790"/>
                <a:gd name="connsiteX2063" fmla="*/ 131213 w 218537"/>
                <a:gd name="connsiteY2063" fmla="*/ 232514 h 335790"/>
                <a:gd name="connsiteX2064" fmla="*/ 131213 w 218537"/>
                <a:gd name="connsiteY2064" fmla="*/ 232514 h 335790"/>
                <a:gd name="connsiteX2065" fmla="*/ 129090 w 218537"/>
                <a:gd name="connsiteY2065" fmla="*/ 230863 h 335790"/>
                <a:gd name="connsiteX2066" fmla="*/ 78592 w 218537"/>
                <a:gd name="connsiteY2066" fmla="*/ 252098 h 335790"/>
                <a:gd name="connsiteX2067" fmla="*/ 78592 w 218537"/>
                <a:gd name="connsiteY2067" fmla="*/ 252098 h 335790"/>
                <a:gd name="connsiteX2068" fmla="*/ 79773 w 218537"/>
                <a:gd name="connsiteY2068" fmla="*/ 250448 h 335790"/>
                <a:gd name="connsiteX2069" fmla="*/ 65848 w 218537"/>
                <a:gd name="connsiteY2069" fmla="*/ 255639 h 335790"/>
                <a:gd name="connsiteX2070" fmla="*/ 65848 w 218537"/>
                <a:gd name="connsiteY2070" fmla="*/ 255639 h 335790"/>
                <a:gd name="connsiteX2071" fmla="*/ 66557 w 218537"/>
                <a:gd name="connsiteY2071" fmla="*/ 253988 h 335790"/>
                <a:gd name="connsiteX2072" fmla="*/ 83310 w 218537"/>
                <a:gd name="connsiteY2072" fmla="*/ 247144 h 335790"/>
                <a:gd name="connsiteX2073" fmla="*/ 83310 w 218537"/>
                <a:gd name="connsiteY2073" fmla="*/ 247144 h 335790"/>
                <a:gd name="connsiteX2074" fmla="*/ 85672 w 218537"/>
                <a:gd name="connsiteY2074" fmla="*/ 247144 h 335790"/>
                <a:gd name="connsiteX2075" fmla="*/ 84491 w 218537"/>
                <a:gd name="connsiteY2075" fmla="*/ 245493 h 335790"/>
                <a:gd name="connsiteX2076" fmla="*/ 87086 w 218537"/>
                <a:gd name="connsiteY2076" fmla="*/ 244549 h 335790"/>
                <a:gd name="connsiteX2077" fmla="*/ 87086 w 218537"/>
                <a:gd name="connsiteY2077" fmla="*/ 244549 h 335790"/>
                <a:gd name="connsiteX2078" fmla="*/ 88737 w 218537"/>
                <a:gd name="connsiteY2078" fmla="*/ 244549 h 335790"/>
                <a:gd name="connsiteX2079" fmla="*/ 91099 w 218537"/>
                <a:gd name="connsiteY2079" fmla="*/ 244549 h 335790"/>
                <a:gd name="connsiteX2080" fmla="*/ 89918 w 218537"/>
                <a:gd name="connsiteY2080" fmla="*/ 244549 h 335790"/>
                <a:gd name="connsiteX2081" fmla="*/ 79537 w 218537"/>
                <a:gd name="connsiteY2081" fmla="*/ 246672 h 335790"/>
                <a:gd name="connsiteX2082" fmla="*/ 81660 w 218537"/>
                <a:gd name="connsiteY2082" fmla="*/ 246672 h 335790"/>
                <a:gd name="connsiteX2083" fmla="*/ 81660 w 218537"/>
                <a:gd name="connsiteY2083" fmla="*/ 248325 h 335790"/>
                <a:gd name="connsiteX2084" fmla="*/ 80715 w 218537"/>
                <a:gd name="connsiteY2084" fmla="*/ 245021 h 335790"/>
                <a:gd name="connsiteX2085" fmla="*/ 202005 w 218537"/>
                <a:gd name="connsiteY2085" fmla="*/ 195467 h 335790"/>
                <a:gd name="connsiteX2086" fmla="*/ 205309 w 218537"/>
                <a:gd name="connsiteY2086" fmla="*/ 195467 h 335790"/>
                <a:gd name="connsiteX2087" fmla="*/ 203186 w 218537"/>
                <a:gd name="connsiteY2087" fmla="*/ 193814 h 335790"/>
                <a:gd name="connsiteX2088" fmla="*/ 126967 w 218537"/>
                <a:gd name="connsiteY2088" fmla="*/ 227795 h 335790"/>
                <a:gd name="connsiteX2089" fmla="*/ 126967 w 218537"/>
                <a:gd name="connsiteY2089" fmla="*/ 226378 h 335790"/>
                <a:gd name="connsiteX2090" fmla="*/ 129799 w 218537"/>
                <a:gd name="connsiteY2090" fmla="*/ 226378 h 335790"/>
                <a:gd name="connsiteX2091" fmla="*/ 128146 w 218537"/>
                <a:gd name="connsiteY2091" fmla="*/ 226142 h 335790"/>
                <a:gd name="connsiteX2092" fmla="*/ 88267 w 218537"/>
                <a:gd name="connsiteY2092" fmla="*/ 241953 h 335790"/>
                <a:gd name="connsiteX2093" fmla="*/ 85905 w 218537"/>
                <a:gd name="connsiteY2093" fmla="*/ 241953 h 335790"/>
                <a:gd name="connsiteX2094" fmla="*/ 83783 w 218537"/>
                <a:gd name="connsiteY2094" fmla="*/ 244785 h 335790"/>
                <a:gd name="connsiteX2095" fmla="*/ 83783 w 218537"/>
                <a:gd name="connsiteY2095" fmla="*/ 242189 h 335790"/>
                <a:gd name="connsiteX2096" fmla="*/ 87086 w 218537"/>
                <a:gd name="connsiteY2096" fmla="*/ 242189 h 335790"/>
                <a:gd name="connsiteX2097" fmla="*/ 84964 w 218537"/>
                <a:gd name="connsiteY2097" fmla="*/ 242189 h 335790"/>
                <a:gd name="connsiteX2098" fmla="*/ 87086 w 218537"/>
                <a:gd name="connsiteY2098" fmla="*/ 242189 h 335790"/>
                <a:gd name="connsiteX2099" fmla="*/ 87086 w 218537"/>
                <a:gd name="connsiteY2099" fmla="*/ 242189 h 335790"/>
                <a:gd name="connsiteX2100" fmla="*/ 87086 w 218537"/>
                <a:gd name="connsiteY2100" fmla="*/ 242189 h 335790"/>
                <a:gd name="connsiteX2101" fmla="*/ 89918 w 218537"/>
                <a:gd name="connsiteY2101" fmla="*/ 242189 h 335790"/>
                <a:gd name="connsiteX2102" fmla="*/ 90154 w 218537"/>
                <a:gd name="connsiteY2102" fmla="*/ 240300 h 335790"/>
                <a:gd name="connsiteX2103" fmla="*/ 52872 w 218537"/>
                <a:gd name="connsiteY2103" fmla="*/ 254461 h 335790"/>
                <a:gd name="connsiteX2104" fmla="*/ 50509 w 218537"/>
                <a:gd name="connsiteY2104" fmla="*/ 254461 h 335790"/>
                <a:gd name="connsiteX2105" fmla="*/ 54522 w 218537"/>
                <a:gd name="connsiteY2105" fmla="*/ 254461 h 335790"/>
                <a:gd name="connsiteX2106" fmla="*/ 54522 w 218537"/>
                <a:gd name="connsiteY2106" fmla="*/ 254461 h 335790"/>
                <a:gd name="connsiteX2107" fmla="*/ 80951 w 218537"/>
                <a:gd name="connsiteY2107" fmla="*/ 243131 h 335790"/>
                <a:gd name="connsiteX2108" fmla="*/ 82368 w 218537"/>
                <a:gd name="connsiteY2108" fmla="*/ 241717 h 335790"/>
                <a:gd name="connsiteX2109" fmla="*/ 82368 w 218537"/>
                <a:gd name="connsiteY2109" fmla="*/ 241717 h 335790"/>
                <a:gd name="connsiteX2110" fmla="*/ 82132 w 218537"/>
                <a:gd name="connsiteY2110" fmla="*/ 241481 h 335790"/>
                <a:gd name="connsiteX2111" fmla="*/ 59713 w 218537"/>
                <a:gd name="connsiteY2111" fmla="*/ 249976 h 335790"/>
                <a:gd name="connsiteX2112" fmla="*/ 61602 w 218537"/>
                <a:gd name="connsiteY2112" fmla="*/ 249976 h 335790"/>
                <a:gd name="connsiteX2113" fmla="*/ 60894 w 218537"/>
                <a:gd name="connsiteY2113" fmla="*/ 248325 h 335790"/>
                <a:gd name="connsiteX2114" fmla="*/ 51454 w 218537"/>
                <a:gd name="connsiteY2114" fmla="*/ 251629 h 335790"/>
                <a:gd name="connsiteX2115" fmla="*/ 53341 w 218537"/>
                <a:gd name="connsiteY2115" fmla="*/ 251629 h 335790"/>
                <a:gd name="connsiteX2116" fmla="*/ 55467 w 218537"/>
                <a:gd name="connsiteY2116" fmla="*/ 251629 h 335790"/>
                <a:gd name="connsiteX2117" fmla="*/ 53341 w 218537"/>
                <a:gd name="connsiteY2117" fmla="*/ 251629 h 335790"/>
                <a:gd name="connsiteX2118" fmla="*/ 52635 w 218537"/>
                <a:gd name="connsiteY2118" fmla="*/ 249976 h 335790"/>
                <a:gd name="connsiteX2119" fmla="*/ 85200 w 218537"/>
                <a:gd name="connsiteY2119" fmla="*/ 240064 h 335790"/>
                <a:gd name="connsiteX2120" fmla="*/ 86378 w 218537"/>
                <a:gd name="connsiteY2120" fmla="*/ 240064 h 335790"/>
                <a:gd name="connsiteX2121" fmla="*/ 86378 w 218537"/>
                <a:gd name="connsiteY2121" fmla="*/ 238413 h 335790"/>
                <a:gd name="connsiteX2122" fmla="*/ 70097 w 218537"/>
                <a:gd name="connsiteY2122" fmla="*/ 244312 h 335790"/>
                <a:gd name="connsiteX2123" fmla="*/ 70097 w 218537"/>
                <a:gd name="connsiteY2123" fmla="*/ 244312 h 335790"/>
                <a:gd name="connsiteX2124" fmla="*/ 71275 w 218537"/>
                <a:gd name="connsiteY2124" fmla="*/ 242662 h 335790"/>
                <a:gd name="connsiteX2125" fmla="*/ 54758 w 218537"/>
                <a:gd name="connsiteY2125" fmla="*/ 250212 h 335790"/>
                <a:gd name="connsiteX2126" fmla="*/ 56409 w 218537"/>
                <a:gd name="connsiteY2126" fmla="*/ 250212 h 335790"/>
                <a:gd name="connsiteX2127" fmla="*/ 54286 w 218537"/>
                <a:gd name="connsiteY2127" fmla="*/ 250212 h 335790"/>
                <a:gd name="connsiteX2128" fmla="*/ 55939 w 218537"/>
                <a:gd name="connsiteY2128" fmla="*/ 248561 h 335790"/>
                <a:gd name="connsiteX2129" fmla="*/ 84491 w 218537"/>
                <a:gd name="connsiteY2129" fmla="*/ 235818 h 335790"/>
                <a:gd name="connsiteX2130" fmla="*/ 86142 w 218537"/>
                <a:gd name="connsiteY2130" fmla="*/ 238177 h 335790"/>
                <a:gd name="connsiteX2131" fmla="*/ 88973 w 218537"/>
                <a:gd name="connsiteY2131" fmla="*/ 238177 h 335790"/>
                <a:gd name="connsiteX2132" fmla="*/ 86378 w 218537"/>
                <a:gd name="connsiteY2132" fmla="*/ 239594 h 335790"/>
                <a:gd name="connsiteX2133" fmla="*/ 81896 w 218537"/>
                <a:gd name="connsiteY2133" fmla="*/ 239594 h 335790"/>
                <a:gd name="connsiteX2134" fmla="*/ 85672 w 218537"/>
                <a:gd name="connsiteY2134" fmla="*/ 234164 h 335790"/>
                <a:gd name="connsiteX2135" fmla="*/ 202478 w 218537"/>
                <a:gd name="connsiteY2135" fmla="*/ 188623 h 335790"/>
                <a:gd name="connsiteX2136" fmla="*/ 202478 w 218537"/>
                <a:gd name="connsiteY2136" fmla="*/ 188623 h 335790"/>
                <a:gd name="connsiteX2137" fmla="*/ 202714 w 218537"/>
                <a:gd name="connsiteY2137" fmla="*/ 186500 h 335790"/>
                <a:gd name="connsiteX2138" fmla="*/ 127673 w 218537"/>
                <a:gd name="connsiteY2138" fmla="*/ 220479 h 335790"/>
                <a:gd name="connsiteX2139" fmla="*/ 127673 w 218537"/>
                <a:gd name="connsiteY2139" fmla="*/ 220479 h 335790"/>
                <a:gd name="connsiteX2140" fmla="*/ 131686 w 218537"/>
                <a:gd name="connsiteY2140" fmla="*/ 220479 h 335790"/>
                <a:gd name="connsiteX2141" fmla="*/ 127909 w 218537"/>
                <a:gd name="connsiteY2141" fmla="*/ 218356 h 335790"/>
                <a:gd name="connsiteX2142" fmla="*/ 56881 w 218537"/>
                <a:gd name="connsiteY2142" fmla="*/ 248561 h 335790"/>
                <a:gd name="connsiteX2143" fmla="*/ 56881 w 218537"/>
                <a:gd name="connsiteY2143" fmla="*/ 250448 h 335790"/>
                <a:gd name="connsiteX2144" fmla="*/ 56881 w 218537"/>
                <a:gd name="connsiteY2144" fmla="*/ 250448 h 335790"/>
                <a:gd name="connsiteX2145" fmla="*/ 56881 w 218537"/>
                <a:gd name="connsiteY2145" fmla="*/ 246435 h 335790"/>
                <a:gd name="connsiteX2146" fmla="*/ 99121 w 218537"/>
                <a:gd name="connsiteY2146" fmla="*/ 232514 h 335790"/>
                <a:gd name="connsiteX2147" fmla="*/ 97471 w 218537"/>
                <a:gd name="connsiteY2147" fmla="*/ 234164 h 335790"/>
                <a:gd name="connsiteX2148" fmla="*/ 99121 w 218537"/>
                <a:gd name="connsiteY2148" fmla="*/ 230391 h 335790"/>
                <a:gd name="connsiteX2149" fmla="*/ 91099 w 218537"/>
                <a:gd name="connsiteY2149" fmla="*/ 234637 h 335790"/>
                <a:gd name="connsiteX2150" fmla="*/ 92750 w 218537"/>
                <a:gd name="connsiteY2150" fmla="*/ 232750 h 335790"/>
                <a:gd name="connsiteX2151" fmla="*/ 92750 w 218537"/>
                <a:gd name="connsiteY2151" fmla="*/ 234873 h 335790"/>
                <a:gd name="connsiteX2152" fmla="*/ 90154 w 218537"/>
                <a:gd name="connsiteY2152" fmla="*/ 232514 h 335790"/>
                <a:gd name="connsiteX2153" fmla="*/ 56175 w 218537"/>
                <a:gd name="connsiteY2153" fmla="*/ 247853 h 335790"/>
                <a:gd name="connsiteX2154" fmla="*/ 58062 w 218537"/>
                <a:gd name="connsiteY2154" fmla="*/ 247853 h 335790"/>
                <a:gd name="connsiteX2155" fmla="*/ 58062 w 218537"/>
                <a:gd name="connsiteY2155" fmla="*/ 247853 h 335790"/>
                <a:gd name="connsiteX2156" fmla="*/ 56175 w 218537"/>
                <a:gd name="connsiteY2156" fmla="*/ 245730 h 335790"/>
                <a:gd name="connsiteX2157" fmla="*/ 56175 w 218537"/>
                <a:gd name="connsiteY2157" fmla="*/ 245730 h 335790"/>
                <a:gd name="connsiteX2158" fmla="*/ 56175 w 218537"/>
                <a:gd name="connsiteY2158" fmla="*/ 245730 h 335790"/>
                <a:gd name="connsiteX2159" fmla="*/ 57354 w 218537"/>
                <a:gd name="connsiteY2159" fmla="*/ 243604 h 335790"/>
                <a:gd name="connsiteX2160" fmla="*/ 84491 w 218537"/>
                <a:gd name="connsiteY2160" fmla="*/ 235345 h 335790"/>
                <a:gd name="connsiteX2161" fmla="*/ 86614 w 218537"/>
                <a:gd name="connsiteY2161" fmla="*/ 233931 h 335790"/>
                <a:gd name="connsiteX2162" fmla="*/ 86614 w 218537"/>
                <a:gd name="connsiteY2162" fmla="*/ 233931 h 335790"/>
                <a:gd name="connsiteX2163" fmla="*/ 85672 w 218537"/>
                <a:gd name="connsiteY2163" fmla="*/ 232514 h 335790"/>
                <a:gd name="connsiteX2164" fmla="*/ 50509 w 218537"/>
                <a:gd name="connsiteY2164" fmla="*/ 247616 h 335790"/>
                <a:gd name="connsiteX2165" fmla="*/ 50509 w 218537"/>
                <a:gd name="connsiteY2165" fmla="*/ 245730 h 335790"/>
                <a:gd name="connsiteX2166" fmla="*/ 53577 w 218537"/>
                <a:gd name="connsiteY2166" fmla="*/ 245730 h 335790"/>
                <a:gd name="connsiteX2167" fmla="*/ 50276 w 218537"/>
                <a:gd name="connsiteY2167" fmla="*/ 245730 h 335790"/>
                <a:gd name="connsiteX2168" fmla="*/ 53108 w 218537"/>
                <a:gd name="connsiteY2168" fmla="*/ 245730 h 335790"/>
                <a:gd name="connsiteX2169" fmla="*/ 56409 w 218537"/>
                <a:gd name="connsiteY2169" fmla="*/ 244312 h 335790"/>
                <a:gd name="connsiteX2170" fmla="*/ 58771 w 218537"/>
                <a:gd name="connsiteY2170" fmla="*/ 244312 h 335790"/>
                <a:gd name="connsiteX2171" fmla="*/ 57117 w 218537"/>
                <a:gd name="connsiteY2171" fmla="*/ 244312 h 335790"/>
                <a:gd name="connsiteX2172" fmla="*/ 57117 w 218537"/>
                <a:gd name="connsiteY2172" fmla="*/ 244312 h 335790"/>
                <a:gd name="connsiteX2173" fmla="*/ 57590 w 218537"/>
                <a:gd name="connsiteY2173" fmla="*/ 242189 h 335790"/>
                <a:gd name="connsiteX2174" fmla="*/ 85436 w 218537"/>
                <a:gd name="connsiteY2174" fmla="*/ 231569 h 335790"/>
                <a:gd name="connsiteX2175" fmla="*/ 85436 w 218537"/>
                <a:gd name="connsiteY2175" fmla="*/ 233459 h 335790"/>
                <a:gd name="connsiteX2176" fmla="*/ 86614 w 218537"/>
                <a:gd name="connsiteY2176" fmla="*/ 229446 h 335790"/>
                <a:gd name="connsiteX2177" fmla="*/ 92041 w 218537"/>
                <a:gd name="connsiteY2177" fmla="*/ 227559 h 335790"/>
                <a:gd name="connsiteX2178" fmla="*/ 92041 w 218537"/>
                <a:gd name="connsiteY2178" fmla="*/ 227559 h 335790"/>
                <a:gd name="connsiteX2179" fmla="*/ 93222 w 218537"/>
                <a:gd name="connsiteY2179" fmla="*/ 225433 h 335790"/>
                <a:gd name="connsiteX2180" fmla="*/ 87559 w 218537"/>
                <a:gd name="connsiteY2180" fmla="*/ 227559 h 335790"/>
                <a:gd name="connsiteX2181" fmla="*/ 85436 w 218537"/>
                <a:gd name="connsiteY2181" fmla="*/ 230155 h 335790"/>
                <a:gd name="connsiteX2182" fmla="*/ 88737 w 218537"/>
                <a:gd name="connsiteY2182" fmla="*/ 225906 h 335790"/>
                <a:gd name="connsiteX2183" fmla="*/ 97940 w 218537"/>
                <a:gd name="connsiteY2183" fmla="*/ 222366 h 335790"/>
                <a:gd name="connsiteX2184" fmla="*/ 97940 w 218537"/>
                <a:gd name="connsiteY2184" fmla="*/ 222366 h 335790"/>
                <a:gd name="connsiteX2185" fmla="*/ 99121 w 218537"/>
                <a:gd name="connsiteY2185" fmla="*/ 220715 h 335790"/>
                <a:gd name="connsiteX2186" fmla="*/ 91805 w 218537"/>
                <a:gd name="connsiteY2186" fmla="*/ 224019 h 335790"/>
                <a:gd name="connsiteX2187" fmla="*/ 93694 w 218537"/>
                <a:gd name="connsiteY2187" fmla="*/ 221896 h 335790"/>
                <a:gd name="connsiteX2188" fmla="*/ 93694 w 218537"/>
                <a:gd name="connsiteY2188" fmla="*/ 224019 h 335790"/>
                <a:gd name="connsiteX2189" fmla="*/ 90154 w 218537"/>
                <a:gd name="connsiteY2189" fmla="*/ 224019 h 335790"/>
                <a:gd name="connsiteX2190" fmla="*/ 90154 w 218537"/>
                <a:gd name="connsiteY2190" fmla="*/ 224019 h 335790"/>
                <a:gd name="connsiteX2191" fmla="*/ 92986 w 218537"/>
                <a:gd name="connsiteY2191" fmla="*/ 224019 h 335790"/>
                <a:gd name="connsiteX2192" fmla="*/ 91335 w 218537"/>
                <a:gd name="connsiteY2192" fmla="*/ 222366 h 335790"/>
                <a:gd name="connsiteX2193" fmla="*/ 90154 w 218537"/>
                <a:gd name="connsiteY2193" fmla="*/ 220243 h 335790"/>
                <a:gd name="connsiteX2194" fmla="*/ 91335 w 218537"/>
                <a:gd name="connsiteY2194" fmla="*/ 220243 h 335790"/>
                <a:gd name="connsiteX2195" fmla="*/ 92277 w 218537"/>
                <a:gd name="connsiteY2195" fmla="*/ 218592 h 335790"/>
                <a:gd name="connsiteX2196" fmla="*/ 59477 w 218537"/>
                <a:gd name="connsiteY2196" fmla="*/ 232041 h 335790"/>
                <a:gd name="connsiteX2197" fmla="*/ 59477 w 218537"/>
                <a:gd name="connsiteY2197" fmla="*/ 232041 h 335790"/>
                <a:gd name="connsiteX2198" fmla="*/ 61602 w 218537"/>
                <a:gd name="connsiteY2198" fmla="*/ 230391 h 335790"/>
                <a:gd name="connsiteX2199" fmla="*/ 57826 w 218537"/>
                <a:gd name="connsiteY2199" fmla="*/ 232041 h 335790"/>
                <a:gd name="connsiteX2200" fmla="*/ 57826 w 218537"/>
                <a:gd name="connsiteY2200" fmla="*/ 232041 h 335790"/>
                <a:gd name="connsiteX2201" fmla="*/ 59949 w 218537"/>
                <a:gd name="connsiteY2201" fmla="*/ 230863 h 335790"/>
                <a:gd name="connsiteX2202" fmla="*/ 62308 w 218537"/>
                <a:gd name="connsiteY2202" fmla="*/ 229682 h 335790"/>
                <a:gd name="connsiteX2203" fmla="*/ 64670 w 218537"/>
                <a:gd name="connsiteY2203" fmla="*/ 229682 h 335790"/>
                <a:gd name="connsiteX2204" fmla="*/ 64670 w 218537"/>
                <a:gd name="connsiteY2204" fmla="*/ 229682 h 335790"/>
                <a:gd name="connsiteX2205" fmla="*/ 64434 w 218537"/>
                <a:gd name="connsiteY2205" fmla="*/ 228501 h 335790"/>
                <a:gd name="connsiteX2206" fmla="*/ 53813 w 218537"/>
                <a:gd name="connsiteY2206" fmla="*/ 231097 h 335790"/>
                <a:gd name="connsiteX2207" fmla="*/ 57354 w 218537"/>
                <a:gd name="connsiteY2207" fmla="*/ 231097 h 335790"/>
                <a:gd name="connsiteX2208" fmla="*/ 57354 w 218537"/>
                <a:gd name="connsiteY2208" fmla="*/ 231097 h 335790"/>
                <a:gd name="connsiteX2209" fmla="*/ 59477 w 218537"/>
                <a:gd name="connsiteY2209" fmla="*/ 232514 h 335790"/>
                <a:gd name="connsiteX2210" fmla="*/ 55939 w 218537"/>
                <a:gd name="connsiteY2210" fmla="*/ 229918 h 335790"/>
                <a:gd name="connsiteX2211" fmla="*/ 96998 w 218537"/>
                <a:gd name="connsiteY2211" fmla="*/ 214580 h 335790"/>
                <a:gd name="connsiteX2212" fmla="*/ 96998 w 218537"/>
                <a:gd name="connsiteY2212" fmla="*/ 214580 h 335790"/>
                <a:gd name="connsiteX2213" fmla="*/ 99121 w 218537"/>
                <a:gd name="connsiteY2213" fmla="*/ 213399 h 335790"/>
                <a:gd name="connsiteX2214" fmla="*/ 59949 w 218537"/>
                <a:gd name="connsiteY2214" fmla="*/ 228737 h 335790"/>
                <a:gd name="connsiteX2215" fmla="*/ 59949 w 218537"/>
                <a:gd name="connsiteY2215" fmla="*/ 228737 h 335790"/>
                <a:gd name="connsiteX2216" fmla="*/ 62075 w 218537"/>
                <a:gd name="connsiteY2216" fmla="*/ 227559 h 335790"/>
                <a:gd name="connsiteX2217" fmla="*/ 88031 w 218537"/>
                <a:gd name="connsiteY2217" fmla="*/ 217411 h 335790"/>
                <a:gd name="connsiteX2218" fmla="*/ 89446 w 218537"/>
                <a:gd name="connsiteY2218" fmla="*/ 215524 h 335790"/>
                <a:gd name="connsiteX2219" fmla="*/ 87323 w 218537"/>
                <a:gd name="connsiteY2219" fmla="*/ 215524 h 335790"/>
                <a:gd name="connsiteX2220" fmla="*/ 88973 w 218537"/>
                <a:gd name="connsiteY2220" fmla="*/ 215524 h 335790"/>
                <a:gd name="connsiteX2221" fmla="*/ 91099 w 218537"/>
                <a:gd name="connsiteY2221" fmla="*/ 215524 h 335790"/>
                <a:gd name="connsiteX2222" fmla="*/ 92513 w 218537"/>
                <a:gd name="connsiteY2222" fmla="*/ 215524 h 335790"/>
                <a:gd name="connsiteX2223" fmla="*/ 90154 w 218537"/>
                <a:gd name="connsiteY2223" fmla="*/ 215524 h 335790"/>
                <a:gd name="connsiteX2224" fmla="*/ 92277 w 218537"/>
                <a:gd name="connsiteY2224" fmla="*/ 215524 h 335790"/>
                <a:gd name="connsiteX2225" fmla="*/ 90154 w 218537"/>
                <a:gd name="connsiteY2225" fmla="*/ 216233 h 335790"/>
                <a:gd name="connsiteX2226" fmla="*/ 90627 w 218537"/>
                <a:gd name="connsiteY2226" fmla="*/ 213165 h 335790"/>
                <a:gd name="connsiteX2227" fmla="*/ 92986 w 218537"/>
                <a:gd name="connsiteY2227" fmla="*/ 213165 h 335790"/>
                <a:gd name="connsiteX2228" fmla="*/ 91099 w 218537"/>
                <a:gd name="connsiteY2228" fmla="*/ 213165 h 335790"/>
                <a:gd name="connsiteX2229" fmla="*/ 92750 w 218537"/>
                <a:gd name="connsiteY2229" fmla="*/ 211984 h 335790"/>
                <a:gd name="connsiteX2230" fmla="*/ 87795 w 218537"/>
                <a:gd name="connsiteY2230" fmla="*/ 213165 h 335790"/>
                <a:gd name="connsiteX2231" fmla="*/ 92277 w 218537"/>
                <a:gd name="connsiteY2231" fmla="*/ 213165 h 335790"/>
                <a:gd name="connsiteX2232" fmla="*/ 92277 w 218537"/>
                <a:gd name="connsiteY2232" fmla="*/ 213165 h 335790"/>
                <a:gd name="connsiteX2233" fmla="*/ 90154 w 218537"/>
                <a:gd name="connsiteY2233" fmla="*/ 211276 h 335790"/>
                <a:gd name="connsiteX2234" fmla="*/ 96998 w 218537"/>
                <a:gd name="connsiteY2234" fmla="*/ 208916 h 335790"/>
                <a:gd name="connsiteX2235" fmla="*/ 96998 w 218537"/>
                <a:gd name="connsiteY2235" fmla="*/ 208916 h 335790"/>
                <a:gd name="connsiteX2236" fmla="*/ 99121 w 218537"/>
                <a:gd name="connsiteY2236" fmla="*/ 207030 h 335790"/>
                <a:gd name="connsiteX2237" fmla="*/ 193038 w 218537"/>
                <a:gd name="connsiteY2237" fmla="*/ 160305 h 335790"/>
                <a:gd name="connsiteX2238" fmla="*/ 193038 w 218537"/>
                <a:gd name="connsiteY2238" fmla="*/ 160305 h 335790"/>
                <a:gd name="connsiteX2239" fmla="*/ 194692 w 218537"/>
                <a:gd name="connsiteY2239" fmla="*/ 160305 h 335790"/>
                <a:gd name="connsiteX2240" fmla="*/ 90627 w 218537"/>
                <a:gd name="connsiteY2240" fmla="*/ 204198 h 335790"/>
                <a:gd name="connsiteX2241" fmla="*/ 92750 w 218537"/>
                <a:gd name="connsiteY2241" fmla="*/ 204198 h 335790"/>
                <a:gd name="connsiteX2242" fmla="*/ 92750 w 218537"/>
                <a:gd name="connsiteY2242" fmla="*/ 202309 h 335790"/>
                <a:gd name="connsiteX2243" fmla="*/ 192330 w 218537"/>
                <a:gd name="connsiteY2243" fmla="*/ 158654 h 335790"/>
                <a:gd name="connsiteX2244" fmla="*/ 192330 w 218537"/>
                <a:gd name="connsiteY2244" fmla="*/ 156531 h 335790"/>
                <a:gd name="connsiteX2245" fmla="*/ 195634 w 218537"/>
                <a:gd name="connsiteY2245" fmla="*/ 156531 h 335790"/>
                <a:gd name="connsiteX2246" fmla="*/ 191151 w 218537"/>
                <a:gd name="connsiteY2246" fmla="*/ 156531 h 335790"/>
                <a:gd name="connsiteX2247" fmla="*/ 194455 w 218537"/>
                <a:gd name="connsiteY2247" fmla="*/ 156767 h 335790"/>
                <a:gd name="connsiteX2248" fmla="*/ 192330 w 218537"/>
                <a:gd name="connsiteY2248" fmla="*/ 155350 h 335790"/>
                <a:gd name="connsiteX2249" fmla="*/ 192330 w 218537"/>
                <a:gd name="connsiteY2249" fmla="*/ 155350 h 335790"/>
                <a:gd name="connsiteX2250" fmla="*/ 193983 w 218537"/>
                <a:gd name="connsiteY2250" fmla="*/ 153463 h 335790"/>
                <a:gd name="connsiteX2251" fmla="*/ 58298 w 218537"/>
                <a:gd name="connsiteY2251" fmla="*/ 209861 h 335790"/>
                <a:gd name="connsiteX2252" fmla="*/ 58298 w 218537"/>
                <a:gd name="connsiteY2252" fmla="*/ 209861 h 335790"/>
                <a:gd name="connsiteX2253" fmla="*/ 59949 w 218537"/>
                <a:gd name="connsiteY2253" fmla="*/ 208916 h 335790"/>
                <a:gd name="connsiteX2254" fmla="*/ 55939 w 218537"/>
                <a:gd name="connsiteY2254" fmla="*/ 208444 h 335790"/>
                <a:gd name="connsiteX2255" fmla="*/ 55939 w 218537"/>
                <a:gd name="connsiteY2255" fmla="*/ 208444 h 335790"/>
                <a:gd name="connsiteX2256" fmla="*/ 50982 w 218537"/>
                <a:gd name="connsiteY2256" fmla="*/ 208444 h 335790"/>
                <a:gd name="connsiteX2257" fmla="*/ 56175 w 218537"/>
                <a:gd name="connsiteY2257" fmla="*/ 208444 h 335790"/>
                <a:gd name="connsiteX2258" fmla="*/ 54286 w 218537"/>
                <a:gd name="connsiteY2258" fmla="*/ 208444 h 335790"/>
                <a:gd name="connsiteX2259" fmla="*/ 56645 w 218537"/>
                <a:gd name="connsiteY2259" fmla="*/ 208444 h 335790"/>
                <a:gd name="connsiteX2260" fmla="*/ 56645 w 218537"/>
                <a:gd name="connsiteY2260" fmla="*/ 210803 h 335790"/>
                <a:gd name="connsiteX2261" fmla="*/ 56645 w 218537"/>
                <a:gd name="connsiteY2261" fmla="*/ 212457 h 335790"/>
                <a:gd name="connsiteX2262" fmla="*/ 57590 w 218537"/>
                <a:gd name="connsiteY2262" fmla="*/ 206557 h 335790"/>
                <a:gd name="connsiteX2263" fmla="*/ 51927 w 218537"/>
                <a:gd name="connsiteY2263" fmla="*/ 208444 h 335790"/>
                <a:gd name="connsiteX2264" fmla="*/ 51927 w 218537"/>
                <a:gd name="connsiteY2264" fmla="*/ 209861 h 335790"/>
                <a:gd name="connsiteX2265" fmla="*/ 53577 w 218537"/>
                <a:gd name="connsiteY2265" fmla="*/ 206557 h 335790"/>
                <a:gd name="connsiteX2266" fmla="*/ 185724 w 218537"/>
                <a:gd name="connsiteY2266" fmla="*/ 149215 h 335790"/>
                <a:gd name="connsiteX2267" fmla="*/ 185724 w 218537"/>
                <a:gd name="connsiteY2267" fmla="*/ 147564 h 335790"/>
                <a:gd name="connsiteX2268" fmla="*/ 187375 w 218537"/>
                <a:gd name="connsiteY2268" fmla="*/ 147328 h 335790"/>
                <a:gd name="connsiteX2269" fmla="*/ 50276 w 218537"/>
                <a:gd name="connsiteY2269" fmla="*/ 206793 h 335790"/>
                <a:gd name="connsiteX2270" fmla="*/ 52163 w 218537"/>
                <a:gd name="connsiteY2270" fmla="*/ 206793 h 335790"/>
                <a:gd name="connsiteX2271" fmla="*/ 52163 w 218537"/>
                <a:gd name="connsiteY2271" fmla="*/ 206793 h 335790"/>
                <a:gd name="connsiteX2272" fmla="*/ 51927 w 218537"/>
                <a:gd name="connsiteY2272" fmla="*/ 204904 h 335790"/>
                <a:gd name="connsiteX2273" fmla="*/ 54758 w 218537"/>
                <a:gd name="connsiteY2273" fmla="*/ 204198 h 335790"/>
                <a:gd name="connsiteX2274" fmla="*/ 54758 w 218537"/>
                <a:gd name="connsiteY2274" fmla="*/ 204198 h 335790"/>
                <a:gd name="connsiteX2275" fmla="*/ 56409 w 218537"/>
                <a:gd name="connsiteY2275" fmla="*/ 202309 h 335790"/>
                <a:gd name="connsiteX2276" fmla="*/ 45791 w 218537"/>
                <a:gd name="connsiteY2276" fmla="*/ 206557 h 335790"/>
                <a:gd name="connsiteX2277" fmla="*/ 48150 w 218537"/>
                <a:gd name="connsiteY2277" fmla="*/ 206557 h 335790"/>
                <a:gd name="connsiteX2278" fmla="*/ 48150 w 218537"/>
                <a:gd name="connsiteY2278" fmla="*/ 206557 h 335790"/>
                <a:gd name="connsiteX2279" fmla="*/ 48150 w 218537"/>
                <a:gd name="connsiteY2279" fmla="*/ 206557 h 335790"/>
                <a:gd name="connsiteX2280" fmla="*/ 185016 w 218537"/>
                <a:gd name="connsiteY2280" fmla="*/ 144024 h 335790"/>
                <a:gd name="connsiteX2281" fmla="*/ 186903 w 218537"/>
                <a:gd name="connsiteY2281" fmla="*/ 144024 h 335790"/>
                <a:gd name="connsiteX2282" fmla="*/ 185724 w 218537"/>
                <a:gd name="connsiteY2282" fmla="*/ 144024 h 335790"/>
                <a:gd name="connsiteX2283" fmla="*/ 186666 w 218537"/>
                <a:gd name="connsiteY2283" fmla="*/ 142137 h 335790"/>
                <a:gd name="connsiteX2284" fmla="*/ 53813 w 218537"/>
                <a:gd name="connsiteY2284" fmla="*/ 200422 h 335790"/>
                <a:gd name="connsiteX2285" fmla="*/ 55231 w 218537"/>
                <a:gd name="connsiteY2285" fmla="*/ 200422 h 335790"/>
                <a:gd name="connsiteX2286" fmla="*/ 53108 w 218537"/>
                <a:gd name="connsiteY2286" fmla="*/ 200422 h 335790"/>
                <a:gd name="connsiteX2287" fmla="*/ 56645 w 218537"/>
                <a:gd name="connsiteY2287" fmla="*/ 200422 h 335790"/>
                <a:gd name="connsiteX2288" fmla="*/ 56645 w 218537"/>
                <a:gd name="connsiteY2288" fmla="*/ 202309 h 335790"/>
                <a:gd name="connsiteX2289" fmla="*/ 55467 w 218537"/>
                <a:gd name="connsiteY2289" fmla="*/ 198535 h 335790"/>
                <a:gd name="connsiteX2290" fmla="*/ 188084 w 218537"/>
                <a:gd name="connsiteY2290" fmla="*/ 141428 h 335790"/>
                <a:gd name="connsiteX2291" fmla="*/ 186666 w 218537"/>
                <a:gd name="connsiteY2291" fmla="*/ 141428 h 335790"/>
                <a:gd name="connsiteX2292" fmla="*/ 189734 w 218537"/>
                <a:gd name="connsiteY2292" fmla="*/ 139542 h 335790"/>
                <a:gd name="connsiteX2293" fmla="*/ 55467 w 218537"/>
                <a:gd name="connsiteY2293" fmla="*/ 197354 h 335790"/>
                <a:gd name="connsiteX2294" fmla="*/ 55467 w 218537"/>
                <a:gd name="connsiteY2294" fmla="*/ 197354 h 335790"/>
                <a:gd name="connsiteX2295" fmla="*/ 55467 w 218537"/>
                <a:gd name="connsiteY2295" fmla="*/ 197354 h 335790"/>
                <a:gd name="connsiteX2296" fmla="*/ 181712 w 218537"/>
                <a:gd name="connsiteY2296" fmla="*/ 137652 h 335790"/>
                <a:gd name="connsiteX2297" fmla="*/ 181712 w 218537"/>
                <a:gd name="connsiteY2297" fmla="*/ 137652 h 335790"/>
                <a:gd name="connsiteX2298" fmla="*/ 183835 w 218537"/>
                <a:gd name="connsiteY2298" fmla="*/ 137652 h 335790"/>
                <a:gd name="connsiteX2299" fmla="*/ 182421 w 218537"/>
                <a:gd name="connsiteY2299" fmla="*/ 137652 h 335790"/>
                <a:gd name="connsiteX2300" fmla="*/ 185016 w 218537"/>
                <a:gd name="connsiteY2300" fmla="*/ 137652 h 335790"/>
                <a:gd name="connsiteX2301" fmla="*/ 185016 w 218537"/>
                <a:gd name="connsiteY2301" fmla="*/ 137652 h 335790"/>
                <a:gd name="connsiteX2302" fmla="*/ 184543 w 218537"/>
                <a:gd name="connsiteY2302" fmla="*/ 135765 h 335790"/>
                <a:gd name="connsiteX2303" fmla="*/ 51454 w 218537"/>
                <a:gd name="connsiteY2303" fmla="*/ 194759 h 335790"/>
                <a:gd name="connsiteX2304" fmla="*/ 51454 w 218537"/>
                <a:gd name="connsiteY2304" fmla="*/ 192869 h 335790"/>
                <a:gd name="connsiteX2305" fmla="*/ 51454 w 218537"/>
                <a:gd name="connsiteY2305" fmla="*/ 192869 h 335790"/>
                <a:gd name="connsiteX2306" fmla="*/ 51454 w 218537"/>
                <a:gd name="connsiteY2306" fmla="*/ 192869 h 335790"/>
                <a:gd name="connsiteX2307" fmla="*/ 54286 w 218537"/>
                <a:gd name="connsiteY2307" fmla="*/ 192869 h 335790"/>
                <a:gd name="connsiteX2308" fmla="*/ 181712 w 218537"/>
                <a:gd name="connsiteY2308" fmla="*/ 135529 h 335790"/>
                <a:gd name="connsiteX2309" fmla="*/ 184543 w 218537"/>
                <a:gd name="connsiteY2309" fmla="*/ 135529 h 335790"/>
                <a:gd name="connsiteX2310" fmla="*/ 184543 w 218537"/>
                <a:gd name="connsiteY2310" fmla="*/ 133642 h 335790"/>
                <a:gd name="connsiteX2311" fmla="*/ 53577 w 218537"/>
                <a:gd name="connsiteY2311" fmla="*/ 192163 h 335790"/>
                <a:gd name="connsiteX2312" fmla="*/ 58771 w 218537"/>
                <a:gd name="connsiteY2312" fmla="*/ 190746 h 335790"/>
                <a:gd name="connsiteX2313" fmla="*/ 55231 w 218537"/>
                <a:gd name="connsiteY2313" fmla="*/ 190274 h 335790"/>
                <a:gd name="connsiteX2314" fmla="*/ 183835 w 218537"/>
                <a:gd name="connsiteY2314" fmla="*/ 134348 h 335790"/>
                <a:gd name="connsiteX2315" fmla="*/ 183835 w 218537"/>
                <a:gd name="connsiteY2315" fmla="*/ 134348 h 335790"/>
                <a:gd name="connsiteX2316" fmla="*/ 184543 w 218537"/>
                <a:gd name="connsiteY2316" fmla="*/ 132461 h 335790"/>
                <a:gd name="connsiteX2317" fmla="*/ 52163 w 218537"/>
                <a:gd name="connsiteY2317" fmla="*/ 190982 h 335790"/>
                <a:gd name="connsiteX2318" fmla="*/ 52163 w 218537"/>
                <a:gd name="connsiteY2318" fmla="*/ 192636 h 335790"/>
                <a:gd name="connsiteX2319" fmla="*/ 52163 w 218537"/>
                <a:gd name="connsiteY2319" fmla="*/ 192636 h 335790"/>
                <a:gd name="connsiteX2320" fmla="*/ 52163 w 218537"/>
                <a:gd name="connsiteY2320" fmla="*/ 192636 h 335790"/>
                <a:gd name="connsiteX2321" fmla="*/ 53813 w 218537"/>
                <a:gd name="connsiteY2321" fmla="*/ 189096 h 335790"/>
                <a:gd name="connsiteX2322" fmla="*/ 53813 w 218537"/>
                <a:gd name="connsiteY2322" fmla="*/ 189801 h 335790"/>
                <a:gd name="connsiteX2323" fmla="*/ 55939 w 218537"/>
                <a:gd name="connsiteY2323" fmla="*/ 189801 h 335790"/>
                <a:gd name="connsiteX2324" fmla="*/ 55939 w 218537"/>
                <a:gd name="connsiteY2324" fmla="*/ 191455 h 335790"/>
                <a:gd name="connsiteX2325" fmla="*/ 52635 w 218537"/>
                <a:gd name="connsiteY2325" fmla="*/ 191455 h 335790"/>
                <a:gd name="connsiteX2326" fmla="*/ 55467 w 218537"/>
                <a:gd name="connsiteY2326" fmla="*/ 187914 h 335790"/>
                <a:gd name="connsiteX2327" fmla="*/ 181003 w 218537"/>
                <a:gd name="connsiteY2327" fmla="*/ 131989 h 335790"/>
                <a:gd name="connsiteX2328" fmla="*/ 184543 w 218537"/>
                <a:gd name="connsiteY2328" fmla="*/ 131989 h 335790"/>
                <a:gd name="connsiteX2329" fmla="*/ 184543 w 218537"/>
                <a:gd name="connsiteY2329" fmla="*/ 131989 h 335790"/>
                <a:gd name="connsiteX2330" fmla="*/ 181476 w 218537"/>
                <a:gd name="connsiteY2330" fmla="*/ 131989 h 335790"/>
                <a:gd name="connsiteX2331" fmla="*/ 182657 w 218537"/>
                <a:gd name="connsiteY2331" fmla="*/ 130102 h 335790"/>
                <a:gd name="connsiteX2332" fmla="*/ 49331 w 218537"/>
                <a:gd name="connsiteY2332" fmla="*/ 189801 h 335790"/>
                <a:gd name="connsiteX2333" fmla="*/ 51454 w 218537"/>
                <a:gd name="connsiteY2333" fmla="*/ 189801 h 335790"/>
                <a:gd name="connsiteX2334" fmla="*/ 51454 w 218537"/>
                <a:gd name="connsiteY2334" fmla="*/ 189801 h 335790"/>
                <a:gd name="connsiteX2335" fmla="*/ 54286 w 218537"/>
                <a:gd name="connsiteY2335" fmla="*/ 189801 h 335790"/>
                <a:gd name="connsiteX2336" fmla="*/ 54286 w 218537"/>
                <a:gd name="connsiteY2336" fmla="*/ 189801 h 335790"/>
                <a:gd name="connsiteX2337" fmla="*/ 55939 w 218537"/>
                <a:gd name="connsiteY2337" fmla="*/ 189801 h 335790"/>
                <a:gd name="connsiteX2338" fmla="*/ 55939 w 218537"/>
                <a:gd name="connsiteY2338" fmla="*/ 189801 h 335790"/>
                <a:gd name="connsiteX2339" fmla="*/ 54994 w 218537"/>
                <a:gd name="connsiteY2339" fmla="*/ 187206 h 335790"/>
                <a:gd name="connsiteX2340" fmla="*/ 54994 w 218537"/>
                <a:gd name="connsiteY2340" fmla="*/ 187206 h 335790"/>
                <a:gd name="connsiteX2341" fmla="*/ 56645 w 218537"/>
                <a:gd name="connsiteY2341" fmla="*/ 185319 h 335790"/>
                <a:gd name="connsiteX2342" fmla="*/ 51927 w 218537"/>
                <a:gd name="connsiteY2342" fmla="*/ 185319 h 335790"/>
                <a:gd name="connsiteX2343" fmla="*/ 51927 w 218537"/>
                <a:gd name="connsiteY2343" fmla="*/ 185319 h 335790"/>
                <a:gd name="connsiteX2344" fmla="*/ 51927 w 218537"/>
                <a:gd name="connsiteY2344" fmla="*/ 185319 h 335790"/>
                <a:gd name="connsiteX2345" fmla="*/ 53341 w 218537"/>
                <a:gd name="connsiteY2345" fmla="*/ 185319 h 335790"/>
                <a:gd name="connsiteX2346" fmla="*/ 54758 w 218537"/>
                <a:gd name="connsiteY2346" fmla="*/ 182488 h 335790"/>
                <a:gd name="connsiteX2347" fmla="*/ 54758 w 218537"/>
                <a:gd name="connsiteY2347" fmla="*/ 182488 h 335790"/>
                <a:gd name="connsiteX2348" fmla="*/ 56409 w 218537"/>
                <a:gd name="connsiteY2348" fmla="*/ 180601 h 335790"/>
                <a:gd name="connsiteX2349" fmla="*/ 54758 w 218537"/>
                <a:gd name="connsiteY2349" fmla="*/ 182488 h 335790"/>
                <a:gd name="connsiteX2350" fmla="*/ 54758 w 218537"/>
                <a:gd name="connsiteY2350" fmla="*/ 182488 h 335790"/>
                <a:gd name="connsiteX2351" fmla="*/ 57354 w 218537"/>
                <a:gd name="connsiteY2351" fmla="*/ 182488 h 335790"/>
                <a:gd name="connsiteX2352" fmla="*/ 57354 w 218537"/>
                <a:gd name="connsiteY2352" fmla="*/ 182488 h 335790"/>
                <a:gd name="connsiteX2353" fmla="*/ 54758 w 218537"/>
                <a:gd name="connsiteY2353" fmla="*/ 179892 h 335790"/>
                <a:gd name="connsiteX2354" fmla="*/ 54758 w 218537"/>
                <a:gd name="connsiteY2354" fmla="*/ 181543 h 335790"/>
                <a:gd name="connsiteX2355" fmla="*/ 57590 w 218537"/>
                <a:gd name="connsiteY2355" fmla="*/ 178003 h 335790"/>
                <a:gd name="connsiteX2356" fmla="*/ 50276 w 218537"/>
                <a:gd name="connsiteY2356" fmla="*/ 179892 h 335790"/>
                <a:gd name="connsiteX2357" fmla="*/ 52163 w 218537"/>
                <a:gd name="connsiteY2357" fmla="*/ 179892 h 335790"/>
                <a:gd name="connsiteX2358" fmla="*/ 53108 w 218537"/>
                <a:gd name="connsiteY2358" fmla="*/ 178475 h 335790"/>
                <a:gd name="connsiteX2359" fmla="*/ 55467 w 218537"/>
                <a:gd name="connsiteY2359" fmla="*/ 176116 h 335790"/>
                <a:gd name="connsiteX2360" fmla="*/ 57590 w 218537"/>
                <a:gd name="connsiteY2360" fmla="*/ 176116 h 335790"/>
                <a:gd name="connsiteX2361" fmla="*/ 57590 w 218537"/>
                <a:gd name="connsiteY2361" fmla="*/ 177533 h 335790"/>
                <a:gd name="connsiteX2362" fmla="*/ 58298 w 218537"/>
                <a:gd name="connsiteY2362" fmla="*/ 174702 h 335790"/>
                <a:gd name="connsiteX2363" fmla="*/ 49331 w 218537"/>
                <a:gd name="connsiteY2363" fmla="*/ 170689 h 335790"/>
                <a:gd name="connsiteX2364" fmla="*/ 50982 w 218537"/>
                <a:gd name="connsiteY2364" fmla="*/ 170689 h 335790"/>
                <a:gd name="connsiteX2365" fmla="*/ 50982 w 218537"/>
                <a:gd name="connsiteY2365" fmla="*/ 170689 h 335790"/>
                <a:gd name="connsiteX2366" fmla="*/ 52163 w 218537"/>
                <a:gd name="connsiteY2366" fmla="*/ 169272 h 335790"/>
                <a:gd name="connsiteX2367" fmla="*/ 43668 w 218537"/>
                <a:gd name="connsiteY2367" fmla="*/ 124909 h 335790"/>
                <a:gd name="connsiteX2368" fmla="*/ 45319 w 218537"/>
                <a:gd name="connsiteY2368" fmla="*/ 123731 h 335790"/>
                <a:gd name="connsiteX2369" fmla="*/ 47678 w 218537"/>
                <a:gd name="connsiteY2369" fmla="*/ 123731 h 335790"/>
                <a:gd name="connsiteX2370" fmla="*/ 47678 w 218537"/>
                <a:gd name="connsiteY2370" fmla="*/ 123731 h 335790"/>
                <a:gd name="connsiteX2371" fmla="*/ 46500 w 218537"/>
                <a:gd name="connsiteY2371" fmla="*/ 123494 h 335790"/>
                <a:gd name="connsiteX2372" fmla="*/ 45555 w 218537"/>
                <a:gd name="connsiteY2372" fmla="*/ 120663 h 335790"/>
                <a:gd name="connsiteX2373" fmla="*/ 43668 w 218537"/>
                <a:gd name="connsiteY2373" fmla="*/ 122077 h 335790"/>
                <a:gd name="connsiteX2374" fmla="*/ 48387 w 218537"/>
                <a:gd name="connsiteY2374" fmla="*/ 119246 h 335790"/>
                <a:gd name="connsiteX2375" fmla="*/ 163542 w 218537"/>
                <a:gd name="connsiteY2375" fmla="*/ 62614 h 335790"/>
                <a:gd name="connsiteX2376" fmla="*/ 168496 w 218537"/>
                <a:gd name="connsiteY2376" fmla="*/ 62614 h 335790"/>
                <a:gd name="connsiteX2377" fmla="*/ 166373 w 218537"/>
                <a:gd name="connsiteY2377" fmla="*/ 62614 h 335790"/>
                <a:gd name="connsiteX2378" fmla="*/ 167318 w 218537"/>
                <a:gd name="connsiteY2378" fmla="*/ 61197 h 335790"/>
                <a:gd name="connsiteX2379" fmla="*/ 168496 w 218537"/>
                <a:gd name="connsiteY2379" fmla="*/ 62614 h 335790"/>
                <a:gd name="connsiteX2380" fmla="*/ 168496 w 218537"/>
                <a:gd name="connsiteY2380" fmla="*/ 62614 h 335790"/>
                <a:gd name="connsiteX2381" fmla="*/ 171800 w 218537"/>
                <a:gd name="connsiteY2381" fmla="*/ 62614 h 335790"/>
                <a:gd name="connsiteX2382" fmla="*/ 168968 w 218537"/>
                <a:gd name="connsiteY2382" fmla="*/ 62614 h 335790"/>
                <a:gd name="connsiteX2383" fmla="*/ 164959 w 218537"/>
                <a:gd name="connsiteY2383" fmla="*/ 62614 h 335790"/>
                <a:gd name="connsiteX2384" fmla="*/ 172272 w 218537"/>
                <a:gd name="connsiteY2384" fmla="*/ 61669 h 335790"/>
                <a:gd name="connsiteX2385" fmla="*/ 40837 w 218537"/>
                <a:gd name="connsiteY2385" fmla="*/ 109809 h 335790"/>
                <a:gd name="connsiteX2386" fmla="*/ 40837 w 218537"/>
                <a:gd name="connsiteY2386" fmla="*/ 109809 h 335790"/>
                <a:gd name="connsiteX2387" fmla="*/ 43668 w 218537"/>
                <a:gd name="connsiteY2387" fmla="*/ 109809 h 335790"/>
                <a:gd name="connsiteX2388" fmla="*/ 44610 w 218537"/>
                <a:gd name="connsiteY2388" fmla="*/ 108628 h 335790"/>
                <a:gd name="connsiteX2389" fmla="*/ 163305 w 218537"/>
                <a:gd name="connsiteY2389" fmla="*/ 60961 h 335790"/>
                <a:gd name="connsiteX2390" fmla="*/ 167554 w 218537"/>
                <a:gd name="connsiteY2390" fmla="*/ 60961 h 335790"/>
                <a:gd name="connsiteX2391" fmla="*/ 167554 w 218537"/>
                <a:gd name="connsiteY2391" fmla="*/ 60961 h 335790"/>
                <a:gd name="connsiteX2392" fmla="*/ 42015 w 218537"/>
                <a:gd name="connsiteY2392" fmla="*/ 108155 h 335790"/>
                <a:gd name="connsiteX2393" fmla="*/ 42015 w 218537"/>
                <a:gd name="connsiteY2393" fmla="*/ 108155 h 335790"/>
                <a:gd name="connsiteX2394" fmla="*/ 45791 w 218537"/>
                <a:gd name="connsiteY2394" fmla="*/ 105796 h 335790"/>
                <a:gd name="connsiteX2395" fmla="*/ 163778 w 218537"/>
                <a:gd name="connsiteY2395" fmla="*/ 60961 h 335790"/>
                <a:gd name="connsiteX2396" fmla="*/ 163778 w 218537"/>
                <a:gd name="connsiteY2396" fmla="*/ 60961 h 335790"/>
                <a:gd name="connsiteX2397" fmla="*/ 165428 w 218537"/>
                <a:gd name="connsiteY2397" fmla="*/ 60961 h 335790"/>
                <a:gd name="connsiteX2398" fmla="*/ 30689 w 218537"/>
                <a:gd name="connsiteY2398" fmla="*/ 74177 h 335790"/>
                <a:gd name="connsiteX2399" fmla="*/ 30689 w 218537"/>
                <a:gd name="connsiteY2399" fmla="*/ 74177 h 335790"/>
                <a:gd name="connsiteX2400" fmla="*/ 34465 w 218537"/>
                <a:gd name="connsiteY2400" fmla="*/ 72760 h 335790"/>
                <a:gd name="connsiteX2401" fmla="*/ 30689 w 218537"/>
                <a:gd name="connsiteY2401" fmla="*/ 72287 h 335790"/>
                <a:gd name="connsiteX2402" fmla="*/ 30689 w 218537"/>
                <a:gd name="connsiteY2402" fmla="*/ 74177 h 335790"/>
                <a:gd name="connsiteX2403" fmla="*/ 33756 w 218537"/>
                <a:gd name="connsiteY2403" fmla="*/ 70873 h 335790"/>
                <a:gd name="connsiteX2404" fmla="*/ 28802 w 218537"/>
                <a:gd name="connsiteY2404" fmla="*/ 72287 h 335790"/>
                <a:gd name="connsiteX2405" fmla="*/ 30452 w 218537"/>
                <a:gd name="connsiteY2405" fmla="*/ 72287 h 335790"/>
                <a:gd name="connsiteX2406" fmla="*/ 29038 w 218537"/>
                <a:gd name="connsiteY2406" fmla="*/ 72287 h 335790"/>
                <a:gd name="connsiteX2407" fmla="*/ 31870 w 218537"/>
                <a:gd name="connsiteY2407" fmla="*/ 70164 h 335790"/>
                <a:gd name="connsiteX2408" fmla="*/ 95345 w 218537"/>
                <a:gd name="connsiteY2408" fmla="*/ 30756 h 335790"/>
                <a:gd name="connsiteX2409" fmla="*/ 99594 w 218537"/>
                <a:gd name="connsiteY2409" fmla="*/ 30756 h 335790"/>
                <a:gd name="connsiteX2410" fmla="*/ 102189 w 218537"/>
                <a:gd name="connsiteY2410" fmla="*/ 32645 h 335790"/>
                <a:gd name="connsiteX2411" fmla="*/ 100536 w 218537"/>
                <a:gd name="connsiteY2411" fmla="*/ 32645 h 335790"/>
                <a:gd name="connsiteX2412" fmla="*/ 98413 w 218537"/>
                <a:gd name="connsiteY2412" fmla="*/ 28633 h 335790"/>
                <a:gd name="connsiteX2413" fmla="*/ 95345 w 218537"/>
                <a:gd name="connsiteY2413" fmla="*/ 27924 h 335790"/>
                <a:gd name="connsiteX2414" fmla="*/ 97940 w 218537"/>
                <a:gd name="connsiteY2414" fmla="*/ 27924 h 335790"/>
                <a:gd name="connsiteX2415" fmla="*/ 97940 w 218537"/>
                <a:gd name="connsiteY2415" fmla="*/ 30050 h 335790"/>
                <a:gd name="connsiteX2416" fmla="*/ 21249 w 218537"/>
                <a:gd name="connsiteY2416" fmla="*/ 51521 h 335790"/>
                <a:gd name="connsiteX2417" fmla="*/ 23611 w 218537"/>
                <a:gd name="connsiteY2417" fmla="*/ 52939 h 335790"/>
                <a:gd name="connsiteX2418" fmla="*/ 24317 w 218537"/>
                <a:gd name="connsiteY2418" fmla="*/ 48926 h 335790"/>
                <a:gd name="connsiteX2419" fmla="*/ 92041 w 218537"/>
                <a:gd name="connsiteY2419" fmla="*/ 25093 h 335790"/>
                <a:gd name="connsiteX2420" fmla="*/ 98413 w 218537"/>
                <a:gd name="connsiteY2420" fmla="*/ 27218 h 335790"/>
                <a:gd name="connsiteX2421" fmla="*/ 96762 w 218537"/>
                <a:gd name="connsiteY2421" fmla="*/ 27218 h 335790"/>
                <a:gd name="connsiteX2422" fmla="*/ 94636 w 218537"/>
                <a:gd name="connsiteY2422" fmla="*/ 22497 h 335790"/>
                <a:gd name="connsiteX2423" fmla="*/ 9450 w 218537"/>
                <a:gd name="connsiteY2423" fmla="*/ 43735 h 335790"/>
                <a:gd name="connsiteX2424" fmla="*/ 9450 w 218537"/>
                <a:gd name="connsiteY2424" fmla="*/ 43735 h 335790"/>
                <a:gd name="connsiteX2425" fmla="*/ 15350 w 218537"/>
                <a:gd name="connsiteY2425" fmla="*/ 43735 h 335790"/>
                <a:gd name="connsiteX2426" fmla="*/ 15350 w 218537"/>
                <a:gd name="connsiteY2426" fmla="*/ 45153 h 335790"/>
                <a:gd name="connsiteX2427" fmla="*/ 12046 w 218537"/>
                <a:gd name="connsiteY2427" fmla="*/ 41140 h 335790"/>
                <a:gd name="connsiteX2428" fmla="*/ 94167 w 218537"/>
                <a:gd name="connsiteY2428" fmla="*/ 17070 h 335790"/>
                <a:gd name="connsiteX2429" fmla="*/ 97235 w 218537"/>
                <a:gd name="connsiteY2429" fmla="*/ 17070 h 335790"/>
                <a:gd name="connsiteX2430" fmla="*/ 96054 w 218537"/>
                <a:gd name="connsiteY2430" fmla="*/ 17070 h 335790"/>
                <a:gd name="connsiteX2431" fmla="*/ 96762 w 218537"/>
                <a:gd name="connsiteY2431" fmla="*/ 14475 h 335790"/>
                <a:gd name="connsiteX2432" fmla="*/ 60185 w 218537"/>
                <a:gd name="connsiteY2432" fmla="*/ 22497 h 335790"/>
                <a:gd name="connsiteX2433" fmla="*/ 56881 w 218537"/>
                <a:gd name="connsiteY2433" fmla="*/ 22497 h 335790"/>
                <a:gd name="connsiteX2434" fmla="*/ 59477 w 218537"/>
                <a:gd name="connsiteY2434" fmla="*/ 22497 h 335790"/>
                <a:gd name="connsiteX2435" fmla="*/ 59477 w 218537"/>
                <a:gd name="connsiteY2435" fmla="*/ 22497 h 335790"/>
                <a:gd name="connsiteX2436" fmla="*/ 62075 w 218537"/>
                <a:gd name="connsiteY2436" fmla="*/ 22497 h 335790"/>
                <a:gd name="connsiteX2437" fmla="*/ 20543 w 218537"/>
                <a:gd name="connsiteY2437" fmla="*/ 28633 h 335790"/>
                <a:gd name="connsiteX2438" fmla="*/ 20543 w 218537"/>
                <a:gd name="connsiteY2438" fmla="*/ 28633 h 335790"/>
                <a:gd name="connsiteX2439" fmla="*/ 23139 w 218537"/>
                <a:gd name="connsiteY2439" fmla="*/ 26037 h 335790"/>
                <a:gd name="connsiteX2440" fmla="*/ 20543 w 218537"/>
                <a:gd name="connsiteY2440" fmla="*/ 25093 h 335790"/>
                <a:gd name="connsiteX2441" fmla="*/ 20543 w 218537"/>
                <a:gd name="connsiteY2441" fmla="*/ 26982 h 335790"/>
                <a:gd name="connsiteX2442" fmla="*/ 23611 w 218537"/>
                <a:gd name="connsiteY2442" fmla="*/ 22497 h 335790"/>
                <a:gd name="connsiteX2443" fmla="*/ 20543 w 218537"/>
                <a:gd name="connsiteY2443" fmla="*/ 22733 h 335790"/>
                <a:gd name="connsiteX2444" fmla="*/ 20543 w 218537"/>
                <a:gd name="connsiteY2444" fmla="*/ 22733 h 335790"/>
                <a:gd name="connsiteX2445" fmla="*/ 24553 w 218537"/>
                <a:gd name="connsiteY2445" fmla="*/ 20138 h 335790"/>
                <a:gd name="connsiteX2446" fmla="*/ 12282 w 218537"/>
                <a:gd name="connsiteY2446" fmla="*/ 22733 h 335790"/>
                <a:gd name="connsiteX2447" fmla="*/ 12282 w 218537"/>
                <a:gd name="connsiteY2447" fmla="*/ 22733 h 335790"/>
                <a:gd name="connsiteX2448" fmla="*/ 13935 w 218537"/>
                <a:gd name="connsiteY2448" fmla="*/ 22733 h 335790"/>
                <a:gd name="connsiteX2449" fmla="*/ 29744 w 218537"/>
                <a:gd name="connsiteY2449" fmla="*/ 1023 h 335790"/>
                <a:gd name="connsiteX2450" fmla="*/ 32106 w 218537"/>
                <a:gd name="connsiteY2450" fmla="*/ 1023 h 335790"/>
                <a:gd name="connsiteX2451" fmla="*/ 33756 w 218537"/>
                <a:gd name="connsiteY2451" fmla="*/ -1100 h 335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</a:cxnLst>
              <a:rect l="l" t="t" r="r" b="b"/>
              <a:pathLst>
                <a:path w="218537" h="335790">
                  <a:moveTo>
                    <a:pt x="160946" y="334689"/>
                  </a:moveTo>
                  <a:cubicBezTo>
                    <a:pt x="160946" y="334689"/>
                    <a:pt x="160946" y="334689"/>
                    <a:pt x="158823" y="334689"/>
                  </a:cubicBezTo>
                  <a:cubicBezTo>
                    <a:pt x="156697" y="334689"/>
                    <a:pt x="158823" y="334689"/>
                    <a:pt x="158823" y="334689"/>
                  </a:cubicBezTo>
                  <a:lnTo>
                    <a:pt x="155992" y="334689"/>
                  </a:lnTo>
                  <a:cubicBezTo>
                    <a:pt x="155992" y="334689"/>
                    <a:pt x="155992" y="334689"/>
                    <a:pt x="155992" y="332802"/>
                  </a:cubicBezTo>
                  <a:cubicBezTo>
                    <a:pt x="160238" y="332802"/>
                    <a:pt x="155992" y="331152"/>
                    <a:pt x="158115" y="330207"/>
                  </a:cubicBezTo>
                  <a:cubicBezTo>
                    <a:pt x="160238" y="329262"/>
                    <a:pt x="158115" y="331621"/>
                    <a:pt x="161891" y="331621"/>
                  </a:cubicBezTo>
                  <a:cubicBezTo>
                    <a:pt x="161891" y="330443"/>
                    <a:pt x="163778" y="329498"/>
                    <a:pt x="161891" y="328320"/>
                  </a:cubicBezTo>
                  <a:cubicBezTo>
                    <a:pt x="163778" y="328320"/>
                    <a:pt x="165428" y="328320"/>
                    <a:pt x="161891" y="328320"/>
                  </a:cubicBezTo>
                  <a:cubicBezTo>
                    <a:pt x="163305" y="327848"/>
                    <a:pt x="164959" y="327848"/>
                    <a:pt x="166373" y="328320"/>
                  </a:cubicBezTo>
                  <a:cubicBezTo>
                    <a:pt x="166373" y="328320"/>
                    <a:pt x="166373" y="328320"/>
                    <a:pt x="166373" y="328320"/>
                  </a:cubicBezTo>
                  <a:cubicBezTo>
                    <a:pt x="166373" y="328320"/>
                    <a:pt x="163542" y="328320"/>
                    <a:pt x="162127" y="328320"/>
                  </a:cubicBezTo>
                  <a:cubicBezTo>
                    <a:pt x="164486" y="328320"/>
                    <a:pt x="162127" y="326667"/>
                    <a:pt x="162127" y="325958"/>
                  </a:cubicBezTo>
                  <a:lnTo>
                    <a:pt x="165664" y="327848"/>
                  </a:lnTo>
                  <a:cubicBezTo>
                    <a:pt x="168496" y="327848"/>
                    <a:pt x="165664" y="326194"/>
                    <a:pt x="163778" y="325486"/>
                  </a:cubicBezTo>
                  <a:cubicBezTo>
                    <a:pt x="161891" y="324780"/>
                    <a:pt x="165428" y="325486"/>
                    <a:pt x="165195" y="324071"/>
                  </a:cubicBezTo>
                  <a:lnTo>
                    <a:pt x="163778" y="324071"/>
                  </a:lnTo>
                  <a:lnTo>
                    <a:pt x="163778" y="324071"/>
                  </a:lnTo>
                  <a:lnTo>
                    <a:pt x="165901" y="324071"/>
                  </a:lnTo>
                  <a:cubicBezTo>
                    <a:pt x="165901" y="324071"/>
                    <a:pt x="164486" y="322185"/>
                    <a:pt x="164250" y="321240"/>
                  </a:cubicBezTo>
                  <a:lnTo>
                    <a:pt x="164250" y="321240"/>
                  </a:lnTo>
                  <a:cubicBezTo>
                    <a:pt x="164250" y="321240"/>
                    <a:pt x="166373" y="322654"/>
                    <a:pt x="167318" y="323363"/>
                  </a:cubicBezTo>
                  <a:cubicBezTo>
                    <a:pt x="168263" y="324071"/>
                    <a:pt x="167318" y="321948"/>
                    <a:pt x="168732" y="321004"/>
                  </a:cubicBezTo>
                  <a:cubicBezTo>
                    <a:pt x="170149" y="320059"/>
                    <a:pt x="168732" y="321004"/>
                    <a:pt x="167082" y="321004"/>
                  </a:cubicBezTo>
                  <a:cubicBezTo>
                    <a:pt x="165428" y="321004"/>
                    <a:pt x="167082" y="321004"/>
                    <a:pt x="167082" y="321004"/>
                  </a:cubicBezTo>
                  <a:cubicBezTo>
                    <a:pt x="167082" y="321004"/>
                    <a:pt x="170386" y="321004"/>
                    <a:pt x="170386" y="321004"/>
                  </a:cubicBezTo>
                  <a:lnTo>
                    <a:pt x="168496" y="321004"/>
                  </a:lnTo>
                  <a:cubicBezTo>
                    <a:pt x="168496" y="321004"/>
                    <a:pt x="168496" y="321004"/>
                    <a:pt x="168496" y="321004"/>
                  </a:cubicBezTo>
                  <a:cubicBezTo>
                    <a:pt x="168496" y="321004"/>
                    <a:pt x="164250" y="321004"/>
                    <a:pt x="166845" y="321004"/>
                  </a:cubicBezTo>
                  <a:cubicBezTo>
                    <a:pt x="164486" y="321004"/>
                    <a:pt x="163778" y="321004"/>
                    <a:pt x="164014" y="321004"/>
                  </a:cubicBezTo>
                  <a:cubicBezTo>
                    <a:pt x="164250" y="321004"/>
                    <a:pt x="165664" y="321004"/>
                    <a:pt x="167318" y="321004"/>
                  </a:cubicBezTo>
                  <a:cubicBezTo>
                    <a:pt x="168968" y="321004"/>
                    <a:pt x="165195" y="321004"/>
                    <a:pt x="165901" y="321004"/>
                  </a:cubicBezTo>
                  <a:cubicBezTo>
                    <a:pt x="166845" y="320531"/>
                    <a:pt x="167790" y="320531"/>
                    <a:pt x="168732" y="321004"/>
                  </a:cubicBezTo>
                  <a:lnTo>
                    <a:pt x="171800" y="321004"/>
                  </a:lnTo>
                  <a:cubicBezTo>
                    <a:pt x="171800" y="321004"/>
                    <a:pt x="171800" y="321004"/>
                    <a:pt x="171800" y="319586"/>
                  </a:cubicBezTo>
                  <a:cubicBezTo>
                    <a:pt x="171800" y="318172"/>
                    <a:pt x="171800" y="319586"/>
                    <a:pt x="174868" y="319586"/>
                  </a:cubicBezTo>
                  <a:cubicBezTo>
                    <a:pt x="177936" y="319586"/>
                    <a:pt x="174868" y="319586"/>
                    <a:pt x="176285" y="318172"/>
                  </a:cubicBezTo>
                  <a:cubicBezTo>
                    <a:pt x="174868" y="318172"/>
                    <a:pt x="176285" y="318172"/>
                    <a:pt x="173926" y="318172"/>
                  </a:cubicBezTo>
                  <a:cubicBezTo>
                    <a:pt x="171564" y="318172"/>
                    <a:pt x="173926" y="318172"/>
                    <a:pt x="173926" y="318172"/>
                  </a:cubicBezTo>
                  <a:cubicBezTo>
                    <a:pt x="172509" y="318408"/>
                    <a:pt x="170858" y="318408"/>
                    <a:pt x="169441" y="318172"/>
                  </a:cubicBezTo>
                  <a:lnTo>
                    <a:pt x="169441" y="318172"/>
                  </a:lnTo>
                  <a:cubicBezTo>
                    <a:pt x="169441" y="318172"/>
                    <a:pt x="171094" y="318172"/>
                    <a:pt x="172036" y="318172"/>
                  </a:cubicBezTo>
                  <a:cubicBezTo>
                    <a:pt x="169205" y="318172"/>
                    <a:pt x="172036" y="315104"/>
                    <a:pt x="174868" y="315104"/>
                  </a:cubicBezTo>
                  <a:cubicBezTo>
                    <a:pt x="173217" y="315104"/>
                    <a:pt x="174868" y="315104"/>
                    <a:pt x="172272" y="315104"/>
                  </a:cubicBezTo>
                  <a:cubicBezTo>
                    <a:pt x="169677" y="315104"/>
                    <a:pt x="174868" y="315104"/>
                    <a:pt x="176049" y="315104"/>
                  </a:cubicBezTo>
                  <a:cubicBezTo>
                    <a:pt x="177227" y="315104"/>
                    <a:pt x="176049" y="315104"/>
                    <a:pt x="176049" y="316755"/>
                  </a:cubicBezTo>
                  <a:cubicBezTo>
                    <a:pt x="176049" y="318408"/>
                    <a:pt x="178408" y="315104"/>
                    <a:pt x="177699" y="314396"/>
                  </a:cubicBezTo>
                  <a:cubicBezTo>
                    <a:pt x="176994" y="313687"/>
                    <a:pt x="179353" y="314396"/>
                    <a:pt x="180061" y="314396"/>
                  </a:cubicBezTo>
                  <a:cubicBezTo>
                    <a:pt x="180767" y="314396"/>
                    <a:pt x="177463" y="314396"/>
                    <a:pt x="180061" y="312745"/>
                  </a:cubicBezTo>
                  <a:cubicBezTo>
                    <a:pt x="178172" y="312745"/>
                    <a:pt x="178408" y="312745"/>
                    <a:pt x="176049" y="312745"/>
                  </a:cubicBezTo>
                  <a:cubicBezTo>
                    <a:pt x="177936" y="312745"/>
                    <a:pt x="176049" y="312745"/>
                    <a:pt x="176049" y="311328"/>
                  </a:cubicBezTo>
                  <a:cubicBezTo>
                    <a:pt x="173217" y="311328"/>
                    <a:pt x="176049" y="311328"/>
                    <a:pt x="172981" y="311328"/>
                  </a:cubicBezTo>
                  <a:cubicBezTo>
                    <a:pt x="174395" y="311328"/>
                    <a:pt x="175340" y="311328"/>
                    <a:pt x="176757" y="311328"/>
                  </a:cubicBezTo>
                  <a:cubicBezTo>
                    <a:pt x="178172" y="311328"/>
                    <a:pt x="175104" y="311328"/>
                    <a:pt x="176757" y="311328"/>
                  </a:cubicBezTo>
                  <a:lnTo>
                    <a:pt x="179589" y="311328"/>
                  </a:lnTo>
                  <a:cubicBezTo>
                    <a:pt x="179589" y="311328"/>
                    <a:pt x="179589" y="313687"/>
                    <a:pt x="180767" y="314396"/>
                  </a:cubicBezTo>
                  <a:cubicBezTo>
                    <a:pt x="181948" y="315104"/>
                    <a:pt x="180767" y="314396"/>
                    <a:pt x="182184" y="314396"/>
                  </a:cubicBezTo>
                  <a:cubicBezTo>
                    <a:pt x="177699" y="312981"/>
                    <a:pt x="185252" y="311328"/>
                    <a:pt x="182184" y="309914"/>
                  </a:cubicBezTo>
                  <a:cubicBezTo>
                    <a:pt x="186430" y="308260"/>
                    <a:pt x="182184" y="305665"/>
                    <a:pt x="186903" y="304723"/>
                  </a:cubicBezTo>
                  <a:cubicBezTo>
                    <a:pt x="186903" y="304723"/>
                    <a:pt x="186903" y="304723"/>
                    <a:pt x="186903" y="303306"/>
                  </a:cubicBezTo>
                  <a:cubicBezTo>
                    <a:pt x="183835" y="303306"/>
                    <a:pt x="186903" y="303306"/>
                    <a:pt x="185488" y="301655"/>
                  </a:cubicBezTo>
                  <a:cubicBezTo>
                    <a:pt x="184071" y="300002"/>
                    <a:pt x="186903" y="301655"/>
                    <a:pt x="187611" y="301655"/>
                  </a:cubicBezTo>
                  <a:cubicBezTo>
                    <a:pt x="188320" y="301655"/>
                    <a:pt x="185488" y="301655"/>
                    <a:pt x="187611" y="301655"/>
                  </a:cubicBezTo>
                  <a:cubicBezTo>
                    <a:pt x="185252" y="301655"/>
                    <a:pt x="189026" y="299057"/>
                    <a:pt x="187611" y="297879"/>
                  </a:cubicBezTo>
                  <a:cubicBezTo>
                    <a:pt x="186903" y="298351"/>
                    <a:pt x="185961" y="298351"/>
                    <a:pt x="185252" y="297879"/>
                  </a:cubicBezTo>
                  <a:cubicBezTo>
                    <a:pt x="185252" y="297879"/>
                    <a:pt x="187139" y="297879"/>
                    <a:pt x="188084" y="297879"/>
                  </a:cubicBezTo>
                  <a:cubicBezTo>
                    <a:pt x="189026" y="297879"/>
                    <a:pt x="188084" y="295756"/>
                    <a:pt x="188084" y="294811"/>
                  </a:cubicBezTo>
                  <a:cubicBezTo>
                    <a:pt x="188084" y="293866"/>
                    <a:pt x="191624" y="293158"/>
                    <a:pt x="189498" y="293158"/>
                  </a:cubicBezTo>
                  <a:cubicBezTo>
                    <a:pt x="191151" y="293158"/>
                    <a:pt x="189498" y="293158"/>
                    <a:pt x="191151" y="293158"/>
                  </a:cubicBezTo>
                  <a:cubicBezTo>
                    <a:pt x="186666" y="293158"/>
                    <a:pt x="193274" y="290090"/>
                    <a:pt x="189498" y="288912"/>
                  </a:cubicBezTo>
                  <a:cubicBezTo>
                    <a:pt x="194219" y="287494"/>
                    <a:pt x="186903" y="286316"/>
                    <a:pt x="191388" y="285135"/>
                  </a:cubicBezTo>
                  <a:cubicBezTo>
                    <a:pt x="191388" y="285135"/>
                    <a:pt x="191388" y="285135"/>
                    <a:pt x="191388" y="285135"/>
                  </a:cubicBezTo>
                  <a:cubicBezTo>
                    <a:pt x="191388" y="285135"/>
                    <a:pt x="191388" y="283721"/>
                    <a:pt x="191388" y="282776"/>
                  </a:cubicBezTo>
                  <a:cubicBezTo>
                    <a:pt x="191388" y="281831"/>
                    <a:pt x="194219" y="280889"/>
                    <a:pt x="191388" y="281126"/>
                  </a:cubicBezTo>
                  <a:cubicBezTo>
                    <a:pt x="188556" y="281359"/>
                    <a:pt x="192802" y="281126"/>
                    <a:pt x="193038" y="281126"/>
                  </a:cubicBezTo>
                  <a:cubicBezTo>
                    <a:pt x="193274" y="281126"/>
                    <a:pt x="193038" y="279472"/>
                    <a:pt x="191151" y="278764"/>
                  </a:cubicBezTo>
                  <a:cubicBezTo>
                    <a:pt x="192802" y="278764"/>
                    <a:pt x="192566" y="275696"/>
                    <a:pt x="192802" y="274045"/>
                  </a:cubicBezTo>
                  <a:cubicBezTo>
                    <a:pt x="201060" y="235818"/>
                    <a:pt x="198465" y="195937"/>
                    <a:pt x="185488" y="158890"/>
                  </a:cubicBezTo>
                  <a:cubicBezTo>
                    <a:pt x="186430" y="158654"/>
                    <a:pt x="187375" y="158654"/>
                    <a:pt x="188320" y="158890"/>
                  </a:cubicBezTo>
                  <a:cubicBezTo>
                    <a:pt x="185961" y="161958"/>
                    <a:pt x="191151" y="163845"/>
                    <a:pt x="188320" y="167149"/>
                  </a:cubicBezTo>
                  <a:cubicBezTo>
                    <a:pt x="189970" y="167149"/>
                    <a:pt x="189734" y="167149"/>
                    <a:pt x="190207" y="167149"/>
                  </a:cubicBezTo>
                  <a:cubicBezTo>
                    <a:pt x="190679" y="167149"/>
                    <a:pt x="190207" y="167149"/>
                    <a:pt x="190207" y="167149"/>
                  </a:cubicBezTo>
                  <a:cubicBezTo>
                    <a:pt x="190207" y="167149"/>
                    <a:pt x="192330" y="167149"/>
                    <a:pt x="190207" y="168566"/>
                  </a:cubicBezTo>
                  <a:lnTo>
                    <a:pt x="193511" y="168566"/>
                  </a:lnTo>
                  <a:cubicBezTo>
                    <a:pt x="189734" y="170453"/>
                    <a:pt x="191151" y="172103"/>
                    <a:pt x="193511" y="173284"/>
                  </a:cubicBezTo>
                  <a:cubicBezTo>
                    <a:pt x="195870" y="174465"/>
                    <a:pt x="191860" y="176116"/>
                    <a:pt x="193511" y="177061"/>
                  </a:cubicBezTo>
                  <a:lnTo>
                    <a:pt x="193511" y="177061"/>
                  </a:lnTo>
                  <a:cubicBezTo>
                    <a:pt x="196106" y="178475"/>
                    <a:pt x="193511" y="181779"/>
                    <a:pt x="196815" y="182488"/>
                  </a:cubicBezTo>
                  <a:lnTo>
                    <a:pt x="195161" y="182488"/>
                  </a:lnTo>
                  <a:lnTo>
                    <a:pt x="196815" y="182488"/>
                  </a:lnTo>
                  <a:cubicBezTo>
                    <a:pt x="194455" y="185555"/>
                    <a:pt x="199882" y="186736"/>
                    <a:pt x="196815" y="189801"/>
                  </a:cubicBezTo>
                  <a:cubicBezTo>
                    <a:pt x="199646" y="189801"/>
                    <a:pt x="196815" y="191455"/>
                    <a:pt x="196815" y="191927"/>
                  </a:cubicBezTo>
                  <a:cubicBezTo>
                    <a:pt x="196815" y="192399"/>
                    <a:pt x="199882" y="193341"/>
                    <a:pt x="196815" y="194050"/>
                  </a:cubicBezTo>
                  <a:cubicBezTo>
                    <a:pt x="198465" y="194050"/>
                    <a:pt x="198701" y="195701"/>
                    <a:pt x="196815" y="196882"/>
                  </a:cubicBezTo>
                  <a:cubicBezTo>
                    <a:pt x="194925" y="198063"/>
                    <a:pt x="198465" y="196882"/>
                    <a:pt x="199174" y="196882"/>
                  </a:cubicBezTo>
                  <a:cubicBezTo>
                    <a:pt x="199882" y="196882"/>
                    <a:pt x="199174" y="196882"/>
                    <a:pt x="197523" y="196882"/>
                  </a:cubicBezTo>
                  <a:cubicBezTo>
                    <a:pt x="195870" y="196882"/>
                    <a:pt x="197523" y="196882"/>
                    <a:pt x="199174" y="198535"/>
                  </a:cubicBezTo>
                  <a:lnTo>
                    <a:pt x="197523" y="198535"/>
                  </a:lnTo>
                  <a:cubicBezTo>
                    <a:pt x="199882" y="198535"/>
                    <a:pt x="197523" y="199949"/>
                    <a:pt x="199646" y="200658"/>
                  </a:cubicBezTo>
                  <a:cubicBezTo>
                    <a:pt x="196578" y="200658"/>
                    <a:pt x="199646" y="200658"/>
                    <a:pt x="197993" y="200658"/>
                  </a:cubicBezTo>
                  <a:cubicBezTo>
                    <a:pt x="196342" y="200658"/>
                    <a:pt x="200118" y="200658"/>
                    <a:pt x="200118" y="200658"/>
                  </a:cubicBezTo>
                  <a:lnTo>
                    <a:pt x="197993" y="200658"/>
                  </a:lnTo>
                  <a:cubicBezTo>
                    <a:pt x="201060" y="200658"/>
                    <a:pt x="197993" y="202309"/>
                    <a:pt x="200355" y="203017"/>
                  </a:cubicBezTo>
                  <a:lnTo>
                    <a:pt x="198465" y="203017"/>
                  </a:lnTo>
                  <a:cubicBezTo>
                    <a:pt x="198465" y="203017"/>
                    <a:pt x="198465" y="207499"/>
                    <a:pt x="200824" y="207499"/>
                  </a:cubicBezTo>
                  <a:cubicBezTo>
                    <a:pt x="203186" y="207499"/>
                    <a:pt x="198701" y="209153"/>
                    <a:pt x="200824" y="209389"/>
                  </a:cubicBezTo>
                  <a:cubicBezTo>
                    <a:pt x="198937" y="209389"/>
                    <a:pt x="197993" y="211748"/>
                    <a:pt x="200824" y="211748"/>
                  </a:cubicBezTo>
                  <a:cubicBezTo>
                    <a:pt x="200824" y="216233"/>
                    <a:pt x="202241" y="220006"/>
                    <a:pt x="200824" y="224728"/>
                  </a:cubicBezTo>
                  <a:lnTo>
                    <a:pt x="202478" y="224728"/>
                  </a:lnTo>
                  <a:lnTo>
                    <a:pt x="200355" y="225906"/>
                  </a:lnTo>
                  <a:cubicBezTo>
                    <a:pt x="203186" y="228032"/>
                    <a:pt x="198465" y="232278"/>
                    <a:pt x="202714" y="234400"/>
                  </a:cubicBezTo>
                  <a:lnTo>
                    <a:pt x="200591" y="234400"/>
                  </a:lnTo>
                  <a:cubicBezTo>
                    <a:pt x="200591" y="234400"/>
                    <a:pt x="202241" y="236290"/>
                    <a:pt x="200591" y="237704"/>
                  </a:cubicBezTo>
                  <a:cubicBezTo>
                    <a:pt x="198937" y="239122"/>
                    <a:pt x="205309" y="237704"/>
                    <a:pt x="206254" y="237704"/>
                  </a:cubicBezTo>
                  <a:cubicBezTo>
                    <a:pt x="207196" y="237704"/>
                    <a:pt x="203659" y="237704"/>
                    <a:pt x="202950" y="237704"/>
                  </a:cubicBezTo>
                  <a:cubicBezTo>
                    <a:pt x="202241" y="237704"/>
                    <a:pt x="200118" y="237704"/>
                    <a:pt x="201769" y="237704"/>
                  </a:cubicBezTo>
                  <a:cubicBezTo>
                    <a:pt x="203422" y="237704"/>
                    <a:pt x="198937" y="237704"/>
                    <a:pt x="201769" y="237704"/>
                  </a:cubicBezTo>
                  <a:cubicBezTo>
                    <a:pt x="198701" y="239594"/>
                    <a:pt x="203186" y="240536"/>
                    <a:pt x="199882" y="242426"/>
                  </a:cubicBezTo>
                  <a:cubicBezTo>
                    <a:pt x="202714" y="242426"/>
                    <a:pt x="202005" y="242426"/>
                    <a:pt x="199882" y="244549"/>
                  </a:cubicBezTo>
                  <a:lnTo>
                    <a:pt x="201533" y="244549"/>
                  </a:lnTo>
                  <a:cubicBezTo>
                    <a:pt x="201533" y="245963"/>
                    <a:pt x="201533" y="247144"/>
                    <a:pt x="199882" y="248795"/>
                  </a:cubicBezTo>
                  <a:lnTo>
                    <a:pt x="201769" y="248795"/>
                  </a:lnTo>
                  <a:cubicBezTo>
                    <a:pt x="200355" y="250920"/>
                    <a:pt x="203422" y="253279"/>
                    <a:pt x="199646" y="255166"/>
                  </a:cubicBezTo>
                  <a:lnTo>
                    <a:pt x="199646" y="255166"/>
                  </a:lnTo>
                  <a:cubicBezTo>
                    <a:pt x="199646" y="257292"/>
                    <a:pt x="199646" y="259415"/>
                    <a:pt x="197523" y="261774"/>
                  </a:cubicBezTo>
                  <a:cubicBezTo>
                    <a:pt x="199410" y="263191"/>
                    <a:pt x="197523" y="265787"/>
                    <a:pt x="197523" y="267674"/>
                  </a:cubicBezTo>
                  <a:cubicBezTo>
                    <a:pt x="197523" y="269560"/>
                    <a:pt x="199410" y="267674"/>
                    <a:pt x="200355" y="267674"/>
                  </a:cubicBezTo>
                  <a:cubicBezTo>
                    <a:pt x="201297" y="267674"/>
                    <a:pt x="200355" y="267674"/>
                    <a:pt x="200355" y="267674"/>
                  </a:cubicBezTo>
                  <a:cubicBezTo>
                    <a:pt x="195870" y="267674"/>
                    <a:pt x="198229" y="269327"/>
                    <a:pt x="197051" y="270033"/>
                  </a:cubicBezTo>
                  <a:cubicBezTo>
                    <a:pt x="195870" y="270741"/>
                    <a:pt x="197051" y="270033"/>
                    <a:pt x="198701" y="270033"/>
                  </a:cubicBezTo>
                  <a:cubicBezTo>
                    <a:pt x="200355" y="270033"/>
                    <a:pt x="198701" y="270033"/>
                    <a:pt x="200355" y="270033"/>
                  </a:cubicBezTo>
                  <a:cubicBezTo>
                    <a:pt x="194925" y="270033"/>
                    <a:pt x="198229" y="272392"/>
                    <a:pt x="195870" y="273809"/>
                  </a:cubicBezTo>
                  <a:cubicBezTo>
                    <a:pt x="193511" y="275226"/>
                    <a:pt x="197993" y="273809"/>
                    <a:pt x="198701" y="273809"/>
                  </a:cubicBezTo>
                  <a:cubicBezTo>
                    <a:pt x="199410" y="273809"/>
                    <a:pt x="198701" y="273809"/>
                    <a:pt x="198701" y="273809"/>
                  </a:cubicBezTo>
                  <a:cubicBezTo>
                    <a:pt x="198701" y="273809"/>
                    <a:pt x="198701" y="273809"/>
                    <a:pt x="196815" y="273809"/>
                  </a:cubicBezTo>
                  <a:cubicBezTo>
                    <a:pt x="194925" y="273809"/>
                    <a:pt x="195634" y="273809"/>
                    <a:pt x="196815" y="273809"/>
                  </a:cubicBezTo>
                  <a:cubicBezTo>
                    <a:pt x="197993" y="273809"/>
                    <a:pt x="198465" y="273809"/>
                    <a:pt x="199174" y="273809"/>
                  </a:cubicBezTo>
                  <a:cubicBezTo>
                    <a:pt x="199882" y="273809"/>
                    <a:pt x="199174" y="273809"/>
                    <a:pt x="199174" y="273809"/>
                  </a:cubicBezTo>
                  <a:cubicBezTo>
                    <a:pt x="199174" y="273809"/>
                    <a:pt x="199174" y="273809"/>
                    <a:pt x="200824" y="273809"/>
                  </a:cubicBezTo>
                  <a:cubicBezTo>
                    <a:pt x="198229" y="273809"/>
                    <a:pt x="199410" y="273809"/>
                    <a:pt x="198937" y="273809"/>
                  </a:cubicBezTo>
                  <a:cubicBezTo>
                    <a:pt x="198465" y="273809"/>
                    <a:pt x="198937" y="273809"/>
                    <a:pt x="198937" y="273809"/>
                  </a:cubicBezTo>
                  <a:cubicBezTo>
                    <a:pt x="198937" y="273809"/>
                    <a:pt x="198937" y="273809"/>
                    <a:pt x="196815" y="273809"/>
                  </a:cubicBezTo>
                  <a:cubicBezTo>
                    <a:pt x="194692" y="273809"/>
                    <a:pt x="196815" y="273809"/>
                    <a:pt x="194925" y="276168"/>
                  </a:cubicBezTo>
                  <a:cubicBezTo>
                    <a:pt x="193038" y="278527"/>
                    <a:pt x="196578" y="276168"/>
                    <a:pt x="197523" y="276168"/>
                  </a:cubicBezTo>
                  <a:cubicBezTo>
                    <a:pt x="198465" y="276168"/>
                    <a:pt x="197523" y="276168"/>
                    <a:pt x="197523" y="276168"/>
                  </a:cubicBezTo>
                  <a:cubicBezTo>
                    <a:pt x="197523" y="276168"/>
                    <a:pt x="198937" y="276168"/>
                    <a:pt x="199174" y="276168"/>
                  </a:cubicBezTo>
                  <a:cubicBezTo>
                    <a:pt x="199410" y="276168"/>
                    <a:pt x="200591" y="277349"/>
                    <a:pt x="202714" y="277822"/>
                  </a:cubicBezTo>
                  <a:lnTo>
                    <a:pt x="200355" y="277822"/>
                  </a:lnTo>
                  <a:cubicBezTo>
                    <a:pt x="200355" y="277822"/>
                    <a:pt x="203659" y="277822"/>
                    <a:pt x="202241" y="277822"/>
                  </a:cubicBezTo>
                  <a:cubicBezTo>
                    <a:pt x="200824" y="277822"/>
                    <a:pt x="200591" y="277822"/>
                    <a:pt x="199646" y="277822"/>
                  </a:cubicBezTo>
                  <a:cubicBezTo>
                    <a:pt x="198701" y="277822"/>
                    <a:pt x="199646" y="277822"/>
                    <a:pt x="201769" y="277822"/>
                  </a:cubicBezTo>
                  <a:cubicBezTo>
                    <a:pt x="203892" y="277822"/>
                    <a:pt x="200118" y="277822"/>
                    <a:pt x="201769" y="277822"/>
                  </a:cubicBezTo>
                  <a:cubicBezTo>
                    <a:pt x="203422" y="277822"/>
                    <a:pt x="200118" y="277822"/>
                    <a:pt x="199174" y="277822"/>
                  </a:cubicBezTo>
                  <a:cubicBezTo>
                    <a:pt x="202241" y="277822"/>
                    <a:pt x="202950" y="279708"/>
                    <a:pt x="199174" y="280181"/>
                  </a:cubicBezTo>
                  <a:cubicBezTo>
                    <a:pt x="195397" y="280653"/>
                    <a:pt x="197759" y="280181"/>
                    <a:pt x="199174" y="281595"/>
                  </a:cubicBezTo>
                  <a:cubicBezTo>
                    <a:pt x="195634" y="281595"/>
                    <a:pt x="199174" y="283012"/>
                    <a:pt x="196578" y="283721"/>
                  </a:cubicBezTo>
                  <a:cubicBezTo>
                    <a:pt x="201297" y="283721"/>
                    <a:pt x="193747" y="286080"/>
                    <a:pt x="196578" y="286789"/>
                  </a:cubicBezTo>
                  <a:cubicBezTo>
                    <a:pt x="196578" y="286789"/>
                    <a:pt x="196578" y="288675"/>
                    <a:pt x="194925" y="289856"/>
                  </a:cubicBezTo>
                  <a:cubicBezTo>
                    <a:pt x="193274" y="291035"/>
                    <a:pt x="194925" y="289856"/>
                    <a:pt x="193274" y="289856"/>
                  </a:cubicBezTo>
                  <a:cubicBezTo>
                    <a:pt x="197051" y="291271"/>
                    <a:pt x="191624" y="293158"/>
                    <a:pt x="193274" y="294575"/>
                  </a:cubicBezTo>
                  <a:lnTo>
                    <a:pt x="194692" y="294575"/>
                  </a:lnTo>
                  <a:lnTo>
                    <a:pt x="196342" y="294575"/>
                  </a:lnTo>
                  <a:cubicBezTo>
                    <a:pt x="196342" y="294575"/>
                    <a:pt x="193747" y="296225"/>
                    <a:pt x="193511" y="296934"/>
                  </a:cubicBezTo>
                  <a:cubicBezTo>
                    <a:pt x="193274" y="297643"/>
                    <a:pt x="193511" y="296934"/>
                    <a:pt x="194925" y="296934"/>
                  </a:cubicBezTo>
                  <a:cubicBezTo>
                    <a:pt x="196342" y="296934"/>
                    <a:pt x="194925" y="296934"/>
                    <a:pt x="196342" y="296934"/>
                  </a:cubicBezTo>
                  <a:cubicBezTo>
                    <a:pt x="197759" y="296934"/>
                    <a:pt x="194925" y="296934"/>
                    <a:pt x="194692" y="296934"/>
                  </a:cubicBezTo>
                  <a:cubicBezTo>
                    <a:pt x="199174" y="296934"/>
                    <a:pt x="192802" y="298824"/>
                    <a:pt x="196106" y="299765"/>
                  </a:cubicBezTo>
                  <a:cubicBezTo>
                    <a:pt x="195161" y="300238"/>
                    <a:pt x="193747" y="300238"/>
                    <a:pt x="192802" y="299765"/>
                  </a:cubicBezTo>
                  <a:cubicBezTo>
                    <a:pt x="191151" y="299765"/>
                    <a:pt x="192802" y="299765"/>
                    <a:pt x="192802" y="299765"/>
                  </a:cubicBezTo>
                  <a:cubicBezTo>
                    <a:pt x="192802" y="299765"/>
                    <a:pt x="194219" y="299765"/>
                    <a:pt x="194925" y="299765"/>
                  </a:cubicBezTo>
                  <a:cubicBezTo>
                    <a:pt x="195634" y="299765"/>
                    <a:pt x="196106" y="299765"/>
                    <a:pt x="196342" y="299765"/>
                  </a:cubicBezTo>
                  <a:lnTo>
                    <a:pt x="193983" y="299765"/>
                  </a:lnTo>
                  <a:cubicBezTo>
                    <a:pt x="195397" y="299765"/>
                    <a:pt x="193983" y="301419"/>
                    <a:pt x="193983" y="302125"/>
                  </a:cubicBezTo>
                  <a:cubicBezTo>
                    <a:pt x="193983" y="302833"/>
                    <a:pt x="192330" y="302125"/>
                    <a:pt x="191624" y="302125"/>
                  </a:cubicBezTo>
                  <a:cubicBezTo>
                    <a:pt x="195870" y="302125"/>
                    <a:pt x="191624" y="304956"/>
                    <a:pt x="194455" y="305665"/>
                  </a:cubicBezTo>
                  <a:cubicBezTo>
                    <a:pt x="192330" y="305665"/>
                    <a:pt x="192802" y="307082"/>
                    <a:pt x="191151" y="305665"/>
                  </a:cubicBezTo>
                  <a:cubicBezTo>
                    <a:pt x="189498" y="304250"/>
                    <a:pt x="191151" y="305665"/>
                    <a:pt x="193038" y="305665"/>
                  </a:cubicBezTo>
                  <a:cubicBezTo>
                    <a:pt x="194925" y="305665"/>
                    <a:pt x="189026" y="305665"/>
                    <a:pt x="190915" y="307082"/>
                  </a:cubicBezTo>
                  <a:cubicBezTo>
                    <a:pt x="192802" y="308496"/>
                    <a:pt x="190915" y="307082"/>
                    <a:pt x="190915" y="307082"/>
                  </a:cubicBezTo>
                  <a:lnTo>
                    <a:pt x="192330" y="307082"/>
                  </a:lnTo>
                  <a:cubicBezTo>
                    <a:pt x="192330" y="307082"/>
                    <a:pt x="189498" y="309441"/>
                    <a:pt x="192330" y="310622"/>
                  </a:cubicBezTo>
                  <a:cubicBezTo>
                    <a:pt x="190915" y="310386"/>
                    <a:pt x="189734" y="310386"/>
                    <a:pt x="188320" y="310622"/>
                  </a:cubicBezTo>
                  <a:cubicBezTo>
                    <a:pt x="189498" y="311092"/>
                    <a:pt x="190915" y="311092"/>
                    <a:pt x="192093" y="310622"/>
                  </a:cubicBezTo>
                  <a:cubicBezTo>
                    <a:pt x="195397" y="310622"/>
                    <a:pt x="189734" y="312037"/>
                    <a:pt x="192093" y="312509"/>
                  </a:cubicBezTo>
                  <a:cubicBezTo>
                    <a:pt x="190443" y="312509"/>
                    <a:pt x="189026" y="312509"/>
                    <a:pt x="187611" y="312509"/>
                  </a:cubicBezTo>
                  <a:cubicBezTo>
                    <a:pt x="189026" y="312745"/>
                    <a:pt x="190679" y="312745"/>
                    <a:pt x="192093" y="312509"/>
                  </a:cubicBezTo>
                  <a:cubicBezTo>
                    <a:pt x="193511" y="312509"/>
                    <a:pt x="190443" y="312509"/>
                    <a:pt x="192093" y="312509"/>
                  </a:cubicBezTo>
                  <a:cubicBezTo>
                    <a:pt x="191388" y="312745"/>
                    <a:pt x="190915" y="312745"/>
                    <a:pt x="190207" y="312509"/>
                  </a:cubicBezTo>
                  <a:cubicBezTo>
                    <a:pt x="190207" y="312509"/>
                    <a:pt x="190207" y="312509"/>
                    <a:pt x="192093" y="312509"/>
                  </a:cubicBezTo>
                  <a:cubicBezTo>
                    <a:pt x="189262" y="312509"/>
                    <a:pt x="192093" y="312509"/>
                    <a:pt x="188556" y="314160"/>
                  </a:cubicBezTo>
                  <a:cubicBezTo>
                    <a:pt x="190207" y="314160"/>
                    <a:pt x="188556" y="314160"/>
                    <a:pt x="188556" y="315813"/>
                  </a:cubicBezTo>
                  <a:cubicBezTo>
                    <a:pt x="188556" y="317463"/>
                    <a:pt x="190915" y="315813"/>
                    <a:pt x="191860" y="315813"/>
                  </a:cubicBezTo>
                  <a:lnTo>
                    <a:pt x="193983" y="315813"/>
                  </a:lnTo>
                  <a:cubicBezTo>
                    <a:pt x="193983" y="315813"/>
                    <a:pt x="191860" y="315813"/>
                    <a:pt x="193983" y="315813"/>
                  </a:cubicBezTo>
                  <a:lnTo>
                    <a:pt x="192330" y="315813"/>
                  </a:lnTo>
                  <a:cubicBezTo>
                    <a:pt x="192330" y="315813"/>
                    <a:pt x="192330" y="312745"/>
                    <a:pt x="195870" y="312981"/>
                  </a:cubicBezTo>
                  <a:cubicBezTo>
                    <a:pt x="199410" y="313218"/>
                    <a:pt x="195870" y="312981"/>
                    <a:pt x="194219" y="312981"/>
                  </a:cubicBezTo>
                  <a:cubicBezTo>
                    <a:pt x="195397" y="312509"/>
                    <a:pt x="196815" y="312509"/>
                    <a:pt x="197993" y="312981"/>
                  </a:cubicBezTo>
                  <a:cubicBezTo>
                    <a:pt x="197993" y="312981"/>
                    <a:pt x="197993" y="311328"/>
                    <a:pt x="196342" y="312981"/>
                  </a:cubicBezTo>
                  <a:cubicBezTo>
                    <a:pt x="194692" y="314632"/>
                    <a:pt x="197759" y="311800"/>
                    <a:pt x="196342" y="311328"/>
                  </a:cubicBezTo>
                  <a:cubicBezTo>
                    <a:pt x="194925" y="310856"/>
                    <a:pt x="198229" y="311328"/>
                    <a:pt x="199174" y="311328"/>
                  </a:cubicBezTo>
                  <a:cubicBezTo>
                    <a:pt x="200118" y="311328"/>
                    <a:pt x="197759" y="309677"/>
                    <a:pt x="201297" y="309914"/>
                  </a:cubicBezTo>
                  <a:cubicBezTo>
                    <a:pt x="204837" y="310150"/>
                    <a:pt x="201297" y="309914"/>
                    <a:pt x="199646" y="309914"/>
                  </a:cubicBezTo>
                  <a:cubicBezTo>
                    <a:pt x="197993" y="309914"/>
                    <a:pt x="199646" y="309914"/>
                    <a:pt x="201060" y="308496"/>
                  </a:cubicBezTo>
                  <a:lnTo>
                    <a:pt x="198937" y="308496"/>
                  </a:lnTo>
                  <a:cubicBezTo>
                    <a:pt x="198937" y="308496"/>
                    <a:pt x="198937" y="308496"/>
                    <a:pt x="198937" y="308496"/>
                  </a:cubicBezTo>
                  <a:lnTo>
                    <a:pt x="201060" y="308496"/>
                  </a:lnTo>
                  <a:cubicBezTo>
                    <a:pt x="199410" y="308496"/>
                    <a:pt x="199646" y="306373"/>
                    <a:pt x="201060" y="305429"/>
                  </a:cubicBezTo>
                  <a:cubicBezTo>
                    <a:pt x="202478" y="304487"/>
                    <a:pt x="201060" y="305429"/>
                    <a:pt x="202714" y="305429"/>
                  </a:cubicBezTo>
                  <a:cubicBezTo>
                    <a:pt x="204364" y="305429"/>
                    <a:pt x="202714" y="305429"/>
                    <a:pt x="202714" y="305429"/>
                  </a:cubicBezTo>
                  <a:cubicBezTo>
                    <a:pt x="202714" y="305429"/>
                    <a:pt x="202714" y="305429"/>
                    <a:pt x="202714" y="306846"/>
                  </a:cubicBezTo>
                  <a:cubicBezTo>
                    <a:pt x="206254" y="306846"/>
                    <a:pt x="202714" y="308496"/>
                    <a:pt x="204128" y="309205"/>
                  </a:cubicBezTo>
                  <a:cubicBezTo>
                    <a:pt x="205545" y="309914"/>
                    <a:pt x="204128" y="306137"/>
                    <a:pt x="204128" y="304723"/>
                  </a:cubicBezTo>
                  <a:cubicBezTo>
                    <a:pt x="204128" y="303306"/>
                    <a:pt x="204128" y="304723"/>
                    <a:pt x="202478" y="304723"/>
                  </a:cubicBezTo>
                  <a:cubicBezTo>
                    <a:pt x="200824" y="304723"/>
                    <a:pt x="206254" y="304723"/>
                    <a:pt x="203892" y="303069"/>
                  </a:cubicBezTo>
                  <a:lnTo>
                    <a:pt x="203892" y="303069"/>
                  </a:lnTo>
                  <a:cubicBezTo>
                    <a:pt x="201769" y="303069"/>
                    <a:pt x="203892" y="303069"/>
                    <a:pt x="202478" y="303069"/>
                  </a:cubicBezTo>
                  <a:lnTo>
                    <a:pt x="204601" y="303069"/>
                  </a:lnTo>
                  <a:cubicBezTo>
                    <a:pt x="204601" y="303069"/>
                    <a:pt x="204601" y="303069"/>
                    <a:pt x="204601" y="303069"/>
                  </a:cubicBezTo>
                  <a:cubicBezTo>
                    <a:pt x="201769" y="303069"/>
                    <a:pt x="204601" y="300710"/>
                    <a:pt x="204601" y="299765"/>
                  </a:cubicBezTo>
                  <a:cubicBezTo>
                    <a:pt x="204601" y="298824"/>
                    <a:pt x="204601" y="299765"/>
                    <a:pt x="204601" y="299765"/>
                  </a:cubicBezTo>
                  <a:cubicBezTo>
                    <a:pt x="203659" y="298351"/>
                    <a:pt x="203659" y="296225"/>
                    <a:pt x="204601" y="294811"/>
                  </a:cubicBezTo>
                  <a:cubicBezTo>
                    <a:pt x="204601" y="294811"/>
                    <a:pt x="205782" y="294811"/>
                    <a:pt x="206490" y="294811"/>
                  </a:cubicBezTo>
                  <a:cubicBezTo>
                    <a:pt x="207196" y="294811"/>
                    <a:pt x="206490" y="294811"/>
                    <a:pt x="204601" y="294811"/>
                  </a:cubicBezTo>
                  <a:cubicBezTo>
                    <a:pt x="202714" y="294811"/>
                    <a:pt x="206960" y="294811"/>
                    <a:pt x="207905" y="294811"/>
                  </a:cubicBezTo>
                  <a:cubicBezTo>
                    <a:pt x="208849" y="294811"/>
                    <a:pt x="206018" y="294811"/>
                    <a:pt x="205073" y="294811"/>
                  </a:cubicBezTo>
                  <a:cubicBezTo>
                    <a:pt x="204128" y="294811"/>
                    <a:pt x="202950" y="292924"/>
                    <a:pt x="205073" y="291743"/>
                  </a:cubicBezTo>
                  <a:cubicBezTo>
                    <a:pt x="202241" y="291743"/>
                    <a:pt x="203659" y="291743"/>
                    <a:pt x="202714" y="291743"/>
                  </a:cubicBezTo>
                  <a:lnTo>
                    <a:pt x="205309" y="291743"/>
                  </a:lnTo>
                  <a:cubicBezTo>
                    <a:pt x="203422" y="291743"/>
                    <a:pt x="203892" y="290326"/>
                    <a:pt x="204128" y="289620"/>
                  </a:cubicBezTo>
                  <a:cubicBezTo>
                    <a:pt x="204364" y="288912"/>
                    <a:pt x="204128" y="289620"/>
                    <a:pt x="205309" y="289620"/>
                  </a:cubicBezTo>
                  <a:cubicBezTo>
                    <a:pt x="206490" y="289620"/>
                    <a:pt x="205309" y="288203"/>
                    <a:pt x="204128" y="287731"/>
                  </a:cubicBezTo>
                  <a:cubicBezTo>
                    <a:pt x="202950" y="287258"/>
                    <a:pt x="206254" y="287731"/>
                    <a:pt x="207196" y="287731"/>
                  </a:cubicBezTo>
                  <a:cubicBezTo>
                    <a:pt x="208141" y="287731"/>
                    <a:pt x="207196" y="287731"/>
                    <a:pt x="209086" y="287731"/>
                  </a:cubicBezTo>
                  <a:cubicBezTo>
                    <a:pt x="210972" y="287731"/>
                    <a:pt x="209086" y="285371"/>
                    <a:pt x="206254" y="284190"/>
                  </a:cubicBezTo>
                  <a:cubicBezTo>
                    <a:pt x="203422" y="283012"/>
                    <a:pt x="208613" y="284190"/>
                    <a:pt x="209791" y="284190"/>
                  </a:cubicBezTo>
                  <a:cubicBezTo>
                    <a:pt x="209322" y="282540"/>
                    <a:pt x="210264" y="280889"/>
                    <a:pt x="211681" y="280181"/>
                  </a:cubicBezTo>
                  <a:cubicBezTo>
                    <a:pt x="209086" y="280181"/>
                    <a:pt x="211681" y="280181"/>
                    <a:pt x="211681" y="278764"/>
                  </a:cubicBezTo>
                  <a:lnTo>
                    <a:pt x="209322" y="278764"/>
                  </a:lnTo>
                  <a:cubicBezTo>
                    <a:pt x="211917" y="278764"/>
                    <a:pt x="207668" y="275696"/>
                    <a:pt x="211445" y="275226"/>
                  </a:cubicBezTo>
                  <a:cubicBezTo>
                    <a:pt x="211445" y="273809"/>
                    <a:pt x="213804" y="271450"/>
                    <a:pt x="211445" y="270505"/>
                  </a:cubicBezTo>
                  <a:cubicBezTo>
                    <a:pt x="213804" y="270505"/>
                    <a:pt x="211445" y="269091"/>
                    <a:pt x="214513" y="267910"/>
                  </a:cubicBezTo>
                  <a:cubicBezTo>
                    <a:pt x="212153" y="267910"/>
                    <a:pt x="214513" y="267910"/>
                    <a:pt x="211681" y="267910"/>
                  </a:cubicBezTo>
                  <a:lnTo>
                    <a:pt x="214276" y="267910"/>
                  </a:lnTo>
                  <a:cubicBezTo>
                    <a:pt x="214276" y="265078"/>
                    <a:pt x="214276" y="262247"/>
                    <a:pt x="216399" y="259179"/>
                  </a:cubicBezTo>
                  <a:cubicBezTo>
                    <a:pt x="215221" y="259179"/>
                    <a:pt x="214276" y="259179"/>
                    <a:pt x="214276" y="259179"/>
                  </a:cubicBezTo>
                  <a:cubicBezTo>
                    <a:pt x="214276" y="259179"/>
                    <a:pt x="217108" y="254224"/>
                    <a:pt x="214276" y="252098"/>
                  </a:cubicBezTo>
                  <a:cubicBezTo>
                    <a:pt x="211445" y="249976"/>
                    <a:pt x="216163" y="250684"/>
                    <a:pt x="215927" y="250212"/>
                  </a:cubicBezTo>
                  <a:lnTo>
                    <a:pt x="214276" y="250212"/>
                  </a:lnTo>
                  <a:cubicBezTo>
                    <a:pt x="214276" y="250212"/>
                    <a:pt x="216163" y="248325"/>
                    <a:pt x="214276" y="247380"/>
                  </a:cubicBezTo>
                  <a:lnTo>
                    <a:pt x="216635" y="247380"/>
                  </a:lnTo>
                  <a:cubicBezTo>
                    <a:pt x="214513" y="245021"/>
                    <a:pt x="216635" y="242426"/>
                    <a:pt x="216635" y="239830"/>
                  </a:cubicBezTo>
                  <a:lnTo>
                    <a:pt x="216635" y="239830"/>
                  </a:lnTo>
                  <a:cubicBezTo>
                    <a:pt x="218289" y="235345"/>
                    <a:pt x="216635" y="231333"/>
                    <a:pt x="216635" y="227087"/>
                  </a:cubicBezTo>
                  <a:cubicBezTo>
                    <a:pt x="214276" y="227087"/>
                    <a:pt x="216635" y="223310"/>
                    <a:pt x="216635" y="221660"/>
                  </a:cubicBezTo>
                  <a:cubicBezTo>
                    <a:pt x="216635" y="220006"/>
                    <a:pt x="214985" y="220006"/>
                    <a:pt x="216635" y="219065"/>
                  </a:cubicBezTo>
                  <a:lnTo>
                    <a:pt x="214985" y="219065"/>
                  </a:lnTo>
                  <a:cubicBezTo>
                    <a:pt x="218053" y="219065"/>
                    <a:pt x="213804" y="217647"/>
                    <a:pt x="216635" y="216233"/>
                  </a:cubicBezTo>
                  <a:cubicBezTo>
                    <a:pt x="213804" y="214816"/>
                    <a:pt x="216635" y="211276"/>
                    <a:pt x="214749" y="209389"/>
                  </a:cubicBezTo>
                  <a:lnTo>
                    <a:pt x="216399" y="209389"/>
                  </a:lnTo>
                  <a:cubicBezTo>
                    <a:pt x="213331" y="206793"/>
                    <a:pt x="216399" y="203253"/>
                    <a:pt x="213568" y="200658"/>
                  </a:cubicBezTo>
                  <a:cubicBezTo>
                    <a:pt x="215927" y="199005"/>
                    <a:pt x="211917" y="198063"/>
                    <a:pt x="213568" y="196409"/>
                  </a:cubicBezTo>
                  <a:cubicBezTo>
                    <a:pt x="211209" y="196409"/>
                    <a:pt x="213568" y="194759"/>
                    <a:pt x="211917" y="194522"/>
                  </a:cubicBezTo>
                  <a:cubicBezTo>
                    <a:pt x="213331" y="192636"/>
                    <a:pt x="213331" y="190037"/>
                    <a:pt x="211917" y="188151"/>
                  </a:cubicBezTo>
                  <a:cubicBezTo>
                    <a:pt x="211917" y="183196"/>
                    <a:pt x="208849" y="178947"/>
                    <a:pt x="209322" y="174229"/>
                  </a:cubicBezTo>
                  <a:lnTo>
                    <a:pt x="207668" y="174229"/>
                  </a:lnTo>
                  <a:cubicBezTo>
                    <a:pt x="207668" y="174229"/>
                    <a:pt x="207668" y="174229"/>
                    <a:pt x="208849" y="174229"/>
                  </a:cubicBezTo>
                  <a:cubicBezTo>
                    <a:pt x="210028" y="174229"/>
                    <a:pt x="207432" y="170217"/>
                    <a:pt x="205545" y="167857"/>
                  </a:cubicBezTo>
                  <a:lnTo>
                    <a:pt x="207196" y="167857"/>
                  </a:lnTo>
                  <a:cubicBezTo>
                    <a:pt x="207196" y="167857"/>
                    <a:pt x="204128" y="167857"/>
                    <a:pt x="205545" y="167857"/>
                  </a:cubicBezTo>
                  <a:lnTo>
                    <a:pt x="205545" y="167857"/>
                  </a:lnTo>
                  <a:cubicBezTo>
                    <a:pt x="205545" y="167857"/>
                    <a:pt x="205545" y="167857"/>
                    <a:pt x="205545" y="167857"/>
                  </a:cubicBezTo>
                  <a:cubicBezTo>
                    <a:pt x="201060" y="151104"/>
                    <a:pt x="194925" y="134821"/>
                    <a:pt x="187375" y="119009"/>
                  </a:cubicBezTo>
                  <a:lnTo>
                    <a:pt x="187375" y="119009"/>
                  </a:lnTo>
                  <a:cubicBezTo>
                    <a:pt x="187375" y="116650"/>
                    <a:pt x="183835" y="115236"/>
                    <a:pt x="185961" y="112640"/>
                  </a:cubicBezTo>
                  <a:cubicBezTo>
                    <a:pt x="188084" y="110045"/>
                    <a:pt x="182657" y="112640"/>
                    <a:pt x="185961" y="112640"/>
                  </a:cubicBezTo>
                  <a:cubicBezTo>
                    <a:pt x="189262" y="112640"/>
                    <a:pt x="183835" y="112640"/>
                    <a:pt x="185961" y="110987"/>
                  </a:cubicBezTo>
                  <a:lnTo>
                    <a:pt x="184307" y="110987"/>
                  </a:lnTo>
                  <a:cubicBezTo>
                    <a:pt x="184307" y="110987"/>
                    <a:pt x="184307" y="109337"/>
                    <a:pt x="184307" y="108864"/>
                  </a:cubicBezTo>
                  <a:cubicBezTo>
                    <a:pt x="184307" y="108392"/>
                    <a:pt x="179825" y="101784"/>
                    <a:pt x="184307" y="97774"/>
                  </a:cubicBezTo>
                  <a:lnTo>
                    <a:pt x="182657" y="97774"/>
                  </a:lnTo>
                  <a:cubicBezTo>
                    <a:pt x="184543" y="97774"/>
                    <a:pt x="183835" y="95884"/>
                    <a:pt x="182657" y="95884"/>
                  </a:cubicBezTo>
                  <a:lnTo>
                    <a:pt x="184780" y="95884"/>
                  </a:lnTo>
                  <a:cubicBezTo>
                    <a:pt x="181712" y="95884"/>
                    <a:pt x="183599" y="95884"/>
                    <a:pt x="184780" y="95884"/>
                  </a:cubicBezTo>
                  <a:cubicBezTo>
                    <a:pt x="185961" y="95884"/>
                    <a:pt x="182657" y="93998"/>
                    <a:pt x="182657" y="92817"/>
                  </a:cubicBezTo>
                  <a:lnTo>
                    <a:pt x="184780" y="92817"/>
                  </a:lnTo>
                  <a:cubicBezTo>
                    <a:pt x="184780" y="92817"/>
                    <a:pt x="181712" y="92817"/>
                    <a:pt x="183599" y="92817"/>
                  </a:cubicBezTo>
                  <a:lnTo>
                    <a:pt x="184543" y="92817"/>
                  </a:lnTo>
                  <a:cubicBezTo>
                    <a:pt x="184543" y="92817"/>
                    <a:pt x="184543" y="92817"/>
                    <a:pt x="184543" y="92817"/>
                  </a:cubicBezTo>
                  <a:lnTo>
                    <a:pt x="186194" y="92817"/>
                  </a:lnTo>
                  <a:cubicBezTo>
                    <a:pt x="186194" y="92817"/>
                    <a:pt x="183835" y="92817"/>
                    <a:pt x="183835" y="92817"/>
                  </a:cubicBezTo>
                  <a:cubicBezTo>
                    <a:pt x="183835" y="92817"/>
                    <a:pt x="183835" y="92817"/>
                    <a:pt x="186430" y="92817"/>
                  </a:cubicBezTo>
                  <a:cubicBezTo>
                    <a:pt x="184780" y="91875"/>
                    <a:pt x="183126" y="90930"/>
                    <a:pt x="181712" y="89749"/>
                  </a:cubicBezTo>
                  <a:lnTo>
                    <a:pt x="183599" y="89749"/>
                  </a:lnTo>
                  <a:cubicBezTo>
                    <a:pt x="185488" y="89749"/>
                    <a:pt x="183599" y="89749"/>
                    <a:pt x="181948" y="89749"/>
                  </a:cubicBezTo>
                  <a:cubicBezTo>
                    <a:pt x="180295" y="89749"/>
                    <a:pt x="180295" y="89749"/>
                    <a:pt x="178880" y="88335"/>
                  </a:cubicBezTo>
                  <a:cubicBezTo>
                    <a:pt x="177463" y="86917"/>
                    <a:pt x="178880" y="88335"/>
                    <a:pt x="181239" y="88335"/>
                  </a:cubicBezTo>
                  <a:cubicBezTo>
                    <a:pt x="183599" y="88335"/>
                    <a:pt x="178880" y="88335"/>
                    <a:pt x="181239" y="88335"/>
                  </a:cubicBezTo>
                  <a:cubicBezTo>
                    <a:pt x="179589" y="88335"/>
                    <a:pt x="179825" y="88335"/>
                    <a:pt x="179589" y="88335"/>
                  </a:cubicBezTo>
                  <a:cubicBezTo>
                    <a:pt x="179353" y="88335"/>
                    <a:pt x="179589" y="86917"/>
                    <a:pt x="176757" y="86681"/>
                  </a:cubicBezTo>
                  <a:lnTo>
                    <a:pt x="178408" y="86681"/>
                  </a:lnTo>
                  <a:cubicBezTo>
                    <a:pt x="178408" y="86681"/>
                    <a:pt x="178408" y="86681"/>
                    <a:pt x="178408" y="86681"/>
                  </a:cubicBezTo>
                  <a:cubicBezTo>
                    <a:pt x="176049" y="86681"/>
                    <a:pt x="178408" y="86681"/>
                    <a:pt x="175576" y="86681"/>
                  </a:cubicBezTo>
                  <a:cubicBezTo>
                    <a:pt x="178644" y="84558"/>
                    <a:pt x="169913" y="83850"/>
                    <a:pt x="174395" y="81727"/>
                  </a:cubicBezTo>
                  <a:cubicBezTo>
                    <a:pt x="170622" y="81727"/>
                    <a:pt x="171328" y="81727"/>
                    <a:pt x="170386" y="80076"/>
                  </a:cubicBezTo>
                  <a:cubicBezTo>
                    <a:pt x="169441" y="78423"/>
                    <a:pt x="170386" y="80076"/>
                    <a:pt x="172745" y="80076"/>
                  </a:cubicBezTo>
                  <a:lnTo>
                    <a:pt x="174162" y="80076"/>
                  </a:lnTo>
                  <a:cubicBezTo>
                    <a:pt x="174162" y="80076"/>
                    <a:pt x="177699" y="80076"/>
                    <a:pt x="178408" y="81254"/>
                  </a:cubicBezTo>
                  <a:cubicBezTo>
                    <a:pt x="174162" y="81254"/>
                    <a:pt x="178408" y="82671"/>
                    <a:pt x="178408" y="82908"/>
                  </a:cubicBezTo>
                  <a:cubicBezTo>
                    <a:pt x="178408" y="83144"/>
                    <a:pt x="178408" y="79840"/>
                    <a:pt x="175104" y="79367"/>
                  </a:cubicBezTo>
                  <a:lnTo>
                    <a:pt x="176994" y="79367"/>
                  </a:lnTo>
                  <a:cubicBezTo>
                    <a:pt x="176994" y="79367"/>
                    <a:pt x="176994" y="77481"/>
                    <a:pt x="172745" y="77950"/>
                  </a:cubicBezTo>
                  <a:cubicBezTo>
                    <a:pt x="168496" y="78423"/>
                    <a:pt x="174395" y="77950"/>
                    <a:pt x="174868" y="77950"/>
                  </a:cubicBezTo>
                  <a:cubicBezTo>
                    <a:pt x="175340" y="77950"/>
                    <a:pt x="172036" y="76300"/>
                    <a:pt x="168968" y="75355"/>
                  </a:cubicBezTo>
                  <a:cubicBezTo>
                    <a:pt x="165901" y="74413"/>
                    <a:pt x="168968" y="72523"/>
                    <a:pt x="164486" y="71345"/>
                  </a:cubicBezTo>
                  <a:cubicBezTo>
                    <a:pt x="164486" y="71345"/>
                    <a:pt x="162833" y="69219"/>
                    <a:pt x="160238" y="68750"/>
                  </a:cubicBezTo>
                  <a:cubicBezTo>
                    <a:pt x="161891" y="66860"/>
                    <a:pt x="151270" y="64265"/>
                    <a:pt x="156934" y="61433"/>
                  </a:cubicBezTo>
                  <a:cubicBezTo>
                    <a:pt x="151743" y="61433"/>
                    <a:pt x="153866" y="60016"/>
                    <a:pt x="149384" y="61433"/>
                  </a:cubicBezTo>
                  <a:cubicBezTo>
                    <a:pt x="149384" y="61433"/>
                    <a:pt x="144899" y="61433"/>
                    <a:pt x="147966" y="59783"/>
                  </a:cubicBezTo>
                  <a:cubicBezTo>
                    <a:pt x="143248" y="58129"/>
                    <a:pt x="142540" y="56006"/>
                    <a:pt x="146552" y="53647"/>
                  </a:cubicBezTo>
                  <a:cubicBezTo>
                    <a:pt x="145135" y="53411"/>
                    <a:pt x="143957" y="53411"/>
                    <a:pt x="142540" y="53647"/>
                  </a:cubicBezTo>
                  <a:cubicBezTo>
                    <a:pt x="142540" y="53647"/>
                    <a:pt x="142540" y="53647"/>
                    <a:pt x="144193" y="52466"/>
                  </a:cubicBezTo>
                  <a:cubicBezTo>
                    <a:pt x="145844" y="51285"/>
                    <a:pt x="144193" y="52466"/>
                    <a:pt x="144193" y="52466"/>
                  </a:cubicBezTo>
                  <a:cubicBezTo>
                    <a:pt x="144193" y="52466"/>
                    <a:pt x="142067" y="52466"/>
                    <a:pt x="140180" y="52466"/>
                  </a:cubicBezTo>
                  <a:cubicBezTo>
                    <a:pt x="138294" y="52466"/>
                    <a:pt x="140180" y="52466"/>
                    <a:pt x="140180" y="52466"/>
                  </a:cubicBezTo>
                  <a:cubicBezTo>
                    <a:pt x="140180" y="52466"/>
                    <a:pt x="137349" y="48926"/>
                    <a:pt x="141361" y="47039"/>
                  </a:cubicBezTo>
                  <a:cubicBezTo>
                    <a:pt x="138294" y="47039"/>
                    <a:pt x="137585" y="47039"/>
                    <a:pt x="138294" y="47039"/>
                  </a:cubicBezTo>
                  <a:cubicBezTo>
                    <a:pt x="134045" y="46567"/>
                    <a:pt x="130032" y="45153"/>
                    <a:pt x="126495" y="43027"/>
                  </a:cubicBezTo>
                  <a:lnTo>
                    <a:pt x="129090" y="43027"/>
                  </a:lnTo>
                  <a:cubicBezTo>
                    <a:pt x="126495" y="43027"/>
                    <a:pt x="127201" y="43027"/>
                    <a:pt x="125550" y="43027"/>
                  </a:cubicBezTo>
                  <a:lnTo>
                    <a:pt x="127201" y="43027"/>
                  </a:lnTo>
                  <a:cubicBezTo>
                    <a:pt x="126023" y="41140"/>
                    <a:pt x="123900" y="39723"/>
                    <a:pt x="121538" y="39253"/>
                  </a:cubicBezTo>
                  <a:cubicBezTo>
                    <a:pt x="120123" y="36655"/>
                    <a:pt x="117528" y="35004"/>
                    <a:pt x="114696" y="34532"/>
                  </a:cubicBezTo>
                  <a:cubicBezTo>
                    <a:pt x="114696" y="34532"/>
                    <a:pt x="110211" y="31464"/>
                    <a:pt x="108325" y="30756"/>
                  </a:cubicBezTo>
                  <a:cubicBezTo>
                    <a:pt x="105021" y="29105"/>
                    <a:pt x="101717" y="27924"/>
                    <a:pt x="98177" y="26982"/>
                  </a:cubicBezTo>
                  <a:lnTo>
                    <a:pt x="95581" y="26982"/>
                  </a:lnTo>
                  <a:cubicBezTo>
                    <a:pt x="95581" y="26982"/>
                    <a:pt x="95581" y="26982"/>
                    <a:pt x="94167" y="26982"/>
                  </a:cubicBezTo>
                  <a:cubicBezTo>
                    <a:pt x="92750" y="26982"/>
                    <a:pt x="94167" y="26982"/>
                    <a:pt x="94167" y="26982"/>
                  </a:cubicBezTo>
                  <a:cubicBezTo>
                    <a:pt x="96998" y="26982"/>
                    <a:pt x="92986" y="28633"/>
                    <a:pt x="95817" y="28633"/>
                  </a:cubicBezTo>
                  <a:cubicBezTo>
                    <a:pt x="98649" y="28633"/>
                    <a:pt x="94167" y="28633"/>
                    <a:pt x="93694" y="28633"/>
                  </a:cubicBezTo>
                  <a:cubicBezTo>
                    <a:pt x="93931" y="29341"/>
                    <a:pt x="93931" y="29814"/>
                    <a:pt x="93694" y="30519"/>
                  </a:cubicBezTo>
                  <a:lnTo>
                    <a:pt x="88267" y="28869"/>
                  </a:lnTo>
                  <a:cubicBezTo>
                    <a:pt x="89209" y="32881"/>
                    <a:pt x="91805" y="36185"/>
                    <a:pt x="95345" y="37836"/>
                  </a:cubicBezTo>
                  <a:cubicBezTo>
                    <a:pt x="95345" y="37836"/>
                    <a:pt x="95345" y="37836"/>
                    <a:pt x="95345" y="37836"/>
                  </a:cubicBezTo>
                  <a:lnTo>
                    <a:pt x="97471" y="37836"/>
                  </a:lnTo>
                  <a:cubicBezTo>
                    <a:pt x="97471" y="37836"/>
                    <a:pt x="97471" y="37836"/>
                    <a:pt x="97471" y="37836"/>
                  </a:cubicBezTo>
                  <a:cubicBezTo>
                    <a:pt x="93694" y="37836"/>
                    <a:pt x="99830" y="39487"/>
                    <a:pt x="102425" y="39959"/>
                  </a:cubicBezTo>
                  <a:cubicBezTo>
                    <a:pt x="101008" y="40195"/>
                    <a:pt x="99830" y="40195"/>
                    <a:pt x="98413" y="39959"/>
                  </a:cubicBezTo>
                  <a:cubicBezTo>
                    <a:pt x="98413" y="39959"/>
                    <a:pt x="98413" y="39959"/>
                    <a:pt x="96290" y="39959"/>
                  </a:cubicBezTo>
                  <a:cubicBezTo>
                    <a:pt x="94167" y="39959"/>
                    <a:pt x="96290" y="39959"/>
                    <a:pt x="93458" y="39959"/>
                  </a:cubicBezTo>
                  <a:cubicBezTo>
                    <a:pt x="90627" y="39959"/>
                    <a:pt x="96054" y="39959"/>
                    <a:pt x="93458" y="39959"/>
                  </a:cubicBezTo>
                  <a:lnTo>
                    <a:pt x="96054" y="39959"/>
                  </a:lnTo>
                  <a:cubicBezTo>
                    <a:pt x="96054" y="39959"/>
                    <a:pt x="96054" y="39959"/>
                    <a:pt x="96054" y="39959"/>
                  </a:cubicBezTo>
                  <a:lnTo>
                    <a:pt x="91805" y="39959"/>
                  </a:lnTo>
                  <a:cubicBezTo>
                    <a:pt x="94167" y="39959"/>
                    <a:pt x="91805" y="39959"/>
                    <a:pt x="91805" y="39959"/>
                  </a:cubicBezTo>
                  <a:lnTo>
                    <a:pt x="93931" y="39959"/>
                  </a:lnTo>
                  <a:cubicBezTo>
                    <a:pt x="92750" y="39959"/>
                    <a:pt x="88504" y="39959"/>
                    <a:pt x="87559" y="38308"/>
                  </a:cubicBezTo>
                  <a:cubicBezTo>
                    <a:pt x="88973" y="38072"/>
                    <a:pt x="90627" y="38072"/>
                    <a:pt x="92041" y="38308"/>
                  </a:cubicBezTo>
                  <a:cubicBezTo>
                    <a:pt x="92041" y="38308"/>
                    <a:pt x="92041" y="38308"/>
                    <a:pt x="89209" y="38308"/>
                  </a:cubicBezTo>
                  <a:cubicBezTo>
                    <a:pt x="86378" y="38308"/>
                    <a:pt x="87086" y="36185"/>
                    <a:pt x="85200" y="35004"/>
                  </a:cubicBezTo>
                  <a:cubicBezTo>
                    <a:pt x="83310" y="33823"/>
                    <a:pt x="87086" y="36419"/>
                    <a:pt x="88267" y="37127"/>
                  </a:cubicBezTo>
                  <a:cubicBezTo>
                    <a:pt x="84255" y="37127"/>
                    <a:pt x="83074" y="35477"/>
                    <a:pt x="85200" y="34768"/>
                  </a:cubicBezTo>
                  <a:cubicBezTo>
                    <a:pt x="83074" y="34768"/>
                    <a:pt x="81187" y="33118"/>
                    <a:pt x="82838" y="32173"/>
                  </a:cubicBezTo>
                  <a:cubicBezTo>
                    <a:pt x="77411" y="29577"/>
                    <a:pt x="79064" y="26982"/>
                    <a:pt x="74579" y="24387"/>
                  </a:cubicBezTo>
                  <a:cubicBezTo>
                    <a:pt x="70097" y="21789"/>
                    <a:pt x="74579" y="25565"/>
                    <a:pt x="71039" y="26274"/>
                  </a:cubicBezTo>
                  <a:cubicBezTo>
                    <a:pt x="71039" y="26274"/>
                    <a:pt x="71039" y="26274"/>
                    <a:pt x="69388" y="28160"/>
                  </a:cubicBezTo>
                  <a:lnTo>
                    <a:pt x="71039" y="28160"/>
                  </a:lnTo>
                  <a:cubicBezTo>
                    <a:pt x="68207" y="28160"/>
                    <a:pt x="71039" y="28160"/>
                    <a:pt x="69625" y="29577"/>
                  </a:cubicBezTo>
                  <a:cubicBezTo>
                    <a:pt x="68680" y="29814"/>
                    <a:pt x="67738" y="29814"/>
                    <a:pt x="66793" y="29577"/>
                  </a:cubicBezTo>
                  <a:cubicBezTo>
                    <a:pt x="65140" y="29577"/>
                    <a:pt x="66793" y="29577"/>
                    <a:pt x="66793" y="31464"/>
                  </a:cubicBezTo>
                  <a:cubicBezTo>
                    <a:pt x="66793" y="33354"/>
                    <a:pt x="64906" y="31464"/>
                    <a:pt x="63962" y="31464"/>
                  </a:cubicBezTo>
                  <a:cubicBezTo>
                    <a:pt x="63017" y="31464"/>
                    <a:pt x="65612" y="32881"/>
                    <a:pt x="66321" y="33823"/>
                  </a:cubicBezTo>
                  <a:cubicBezTo>
                    <a:pt x="64670" y="34296"/>
                    <a:pt x="62781" y="34296"/>
                    <a:pt x="61130" y="33823"/>
                  </a:cubicBezTo>
                  <a:lnTo>
                    <a:pt x="61130" y="33823"/>
                  </a:lnTo>
                  <a:lnTo>
                    <a:pt x="61130" y="33823"/>
                  </a:lnTo>
                  <a:cubicBezTo>
                    <a:pt x="61130" y="33823"/>
                    <a:pt x="61130" y="33823"/>
                    <a:pt x="62544" y="33823"/>
                  </a:cubicBezTo>
                  <a:cubicBezTo>
                    <a:pt x="63962" y="33823"/>
                    <a:pt x="62544" y="33823"/>
                    <a:pt x="60658" y="33823"/>
                  </a:cubicBezTo>
                  <a:cubicBezTo>
                    <a:pt x="58771" y="33823"/>
                    <a:pt x="60658" y="35241"/>
                    <a:pt x="60658" y="35949"/>
                  </a:cubicBezTo>
                  <a:cubicBezTo>
                    <a:pt x="61602" y="36185"/>
                    <a:pt x="62781" y="36185"/>
                    <a:pt x="63725" y="35949"/>
                  </a:cubicBezTo>
                  <a:cubicBezTo>
                    <a:pt x="63725" y="35949"/>
                    <a:pt x="65376" y="35949"/>
                    <a:pt x="65376" y="35949"/>
                  </a:cubicBezTo>
                  <a:lnTo>
                    <a:pt x="60421" y="35949"/>
                  </a:lnTo>
                  <a:cubicBezTo>
                    <a:pt x="58298" y="34296"/>
                    <a:pt x="55939" y="33587"/>
                    <a:pt x="53341" y="33587"/>
                  </a:cubicBezTo>
                  <a:cubicBezTo>
                    <a:pt x="53341" y="32173"/>
                    <a:pt x="51218" y="30756"/>
                    <a:pt x="53341" y="29341"/>
                  </a:cubicBezTo>
                  <a:cubicBezTo>
                    <a:pt x="50040" y="29341"/>
                    <a:pt x="50982" y="29341"/>
                    <a:pt x="51454" y="28160"/>
                  </a:cubicBezTo>
                  <a:cubicBezTo>
                    <a:pt x="51927" y="26982"/>
                    <a:pt x="51454" y="28160"/>
                    <a:pt x="51454" y="28160"/>
                  </a:cubicBezTo>
                  <a:cubicBezTo>
                    <a:pt x="51454" y="28160"/>
                    <a:pt x="49804" y="28160"/>
                    <a:pt x="49331" y="26274"/>
                  </a:cubicBezTo>
                  <a:cubicBezTo>
                    <a:pt x="48859" y="24387"/>
                    <a:pt x="51454" y="26274"/>
                    <a:pt x="51454" y="26274"/>
                  </a:cubicBezTo>
                  <a:cubicBezTo>
                    <a:pt x="51454" y="26274"/>
                    <a:pt x="48623" y="24620"/>
                    <a:pt x="49331" y="23678"/>
                  </a:cubicBezTo>
                  <a:cubicBezTo>
                    <a:pt x="50040" y="22733"/>
                    <a:pt x="49331" y="22261"/>
                    <a:pt x="46972" y="21319"/>
                  </a:cubicBezTo>
                  <a:cubicBezTo>
                    <a:pt x="44610" y="20374"/>
                    <a:pt x="46972" y="21319"/>
                    <a:pt x="46972" y="21319"/>
                  </a:cubicBezTo>
                  <a:cubicBezTo>
                    <a:pt x="46972" y="21319"/>
                    <a:pt x="42487" y="18487"/>
                    <a:pt x="45319" y="17070"/>
                  </a:cubicBezTo>
                  <a:cubicBezTo>
                    <a:pt x="41779" y="17070"/>
                    <a:pt x="45319" y="12588"/>
                    <a:pt x="38241" y="12352"/>
                  </a:cubicBezTo>
                  <a:cubicBezTo>
                    <a:pt x="38241" y="12352"/>
                    <a:pt x="35410" y="12352"/>
                    <a:pt x="36824" y="10462"/>
                  </a:cubicBezTo>
                  <a:cubicBezTo>
                    <a:pt x="38241" y="8576"/>
                    <a:pt x="36824" y="10462"/>
                    <a:pt x="39656" y="10462"/>
                  </a:cubicBezTo>
                  <a:cubicBezTo>
                    <a:pt x="35879" y="7867"/>
                    <a:pt x="31397" y="6453"/>
                    <a:pt x="26912" y="6453"/>
                  </a:cubicBezTo>
                  <a:cubicBezTo>
                    <a:pt x="25498" y="6689"/>
                    <a:pt x="23844" y="6689"/>
                    <a:pt x="22430" y="6453"/>
                  </a:cubicBezTo>
                  <a:cubicBezTo>
                    <a:pt x="20307" y="6453"/>
                    <a:pt x="21013" y="9048"/>
                    <a:pt x="15822" y="9284"/>
                  </a:cubicBezTo>
                  <a:cubicBezTo>
                    <a:pt x="17945" y="9284"/>
                    <a:pt x="17003" y="10699"/>
                    <a:pt x="19599" y="10699"/>
                  </a:cubicBezTo>
                  <a:cubicBezTo>
                    <a:pt x="22194" y="10699"/>
                    <a:pt x="19599" y="10699"/>
                    <a:pt x="19599" y="10699"/>
                  </a:cubicBezTo>
                  <a:cubicBezTo>
                    <a:pt x="19599" y="10699"/>
                    <a:pt x="19599" y="10699"/>
                    <a:pt x="21485" y="10699"/>
                  </a:cubicBezTo>
                  <a:cubicBezTo>
                    <a:pt x="23375" y="10699"/>
                    <a:pt x="19599" y="10699"/>
                    <a:pt x="19835" y="10699"/>
                  </a:cubicBezTo>
                  <a:cubicBezTo>
                    <a:pt x="18890" y="10935"/>
                    <a:pt x="17945" y="10935"/>
                    <a:pt x="17003" y="10699"/>
                  </a:cubicBezTo>
                  <a:cubicBezTo>
                    <a:pt x="17003" y="10699"/>
                    <a:pt x="17003" y="10699"/>
                    <a:pt x="18181" y="10699"/>
                  </a:cubicBezTo>
                  <a:cubicBezTo>
                    <a:pt x="15114" y="10699"/>
                    <a:pt x="18181" y="13058"/>
                    <a:pt x="18181" y="14239"/>
                  </a:cubicBezTo>
                  <a:cubicBezTo>
                    <a:pt x="14408" y="15656"/>
                    <a:pt x="19599" y="17070"/>
                    <a:pt x="22666" y="18487"/>
                  </a:cubicBezTo>
                  <a:lnTo>
                    <a:pt x="22666" y="18487"/>
                  </a:lnTo>
                  <a:cubicBezTo>
                    <a:pt x="18181" y="18487"/>
                    <a:pt x="18181" y="16598"/>
                    <a:pt x="15114" y="15889"/>
                  </a:cubicBezTo>
                  <a:cubicBezTo>
                    <a:pt x="12046" y="15183"/>
                    <a:pt x="15114" y="15889"/>
                    <a:pt x="13463" y="15889"/>
                  </a:cubicBezTo>
                  <a:cubicBezTo>
                    <a:pt x="17945" y="18015"/>
                    <a:pt x="16295" y="19193"/>
                    <a:pt x="19362" y="21319"/>
                  </a:cubicBezTo>
                  <a:lnTo>
                    <a:pt x="17945" y="21319"/>
                  </a:lnTo>
                  <a:cubicBezTo>
                    <a:pt x="16767" y="20138"/>
                    <a:pt x="15114" y="19429"/>
                    <a:pt x="13463" y="19193"/>
                  </a:cubicBezTo>
                  <a:cubicBezTo>
                    <a:pt x="12046" y="19193"/>
                    <a:pt x="13463" y="19193"/>
                    <a:pt x="13463" y="19193"/>
                  </a:cubicBezTo>
                  <a:cubicBezTo>
                    <a:pt x="13463" y="19193"/>
                    <a:pt x="15586" y="19193"/>
                    <a:pt x="13463" y="19193"/>
                  </a:cubicBezTo>
                  <a:lnTo>
                    <a:pt x="16767" y="19193"/>
                  </a:lnTo>
                  <a:cubicBezTo>
                    <a:pt x="16767" y="19193"/>
                    <a:pt x="16767" y="21555"/>
                    <a:pt x="20780" y="21083"/>
                  </a:cubicBezTo>
                  <a:cubicBezTo>
                    <a:pt x="24789" y="20610"/>
                    <a:pt x="18181" y="21083"/>
                    <a:pt x="19362" y="21083"/>
                  </a:cubicBezTo>
                  <a:cubicBezTo>
                    <a:pt x="20543" y="21083"/>
                    <a:pt x="19362" y="21083"/>
                    <a:pt x="17003" y="21083"/>
                  </a:cubicBezTo>
                  <a:cubicBezTo>
                    <a:pt x="14644" y="21083"/>
                    <a:pt x="19835" y="21083"/>
                    <a:pt x="21013" y="21083"/>
                  </a:cubicBezTo>
                  <a:cubicBezTo>
                    <a:pt x="22194" y="21083"/>
                    <a:pt x="18654" y="21083"/>
                    <a:pt x="17945" y="21083"/>
                  </a:cubicBezTo>
                  <a:cubicBezTo>
                    <a:pt x="17239" y="21083"/>
                    <a:pt x="20307" y="21083"/>
                    <a:pt x="21485" y="21083"/>
                  </a:cubicBezTo>
                  <a:cubicBezTo>
                    <a:pt x="22666" y="21083"/>
                    <a:pt x="21485" y="21083"/>
                    <a:pt x="19835" y="21083"/>
                  </a:cubicBezTo>
                  <a:cubicBezTo>
                    <a:pt x="18181" y="21083"/>
                    <a:pt x="21721" y="21083"/>
                    <a:pt x="22430" y="21083"/>
                  </a:cubicBezTo>
                  <a:lnTo>
                    <a:pt x="19835" y="21083"/>
                  </a:lnTo>
                  <a:cubicBezTo>
                    <a:pt x="18181" y="21083"/>
                    <a:pt x="19835" y="21083"/>
                    <a:pt x="17712" y="21083"/>
                  </a:cubicBezTo>
                  <a:cubicBezTo>
                    <a:pt x="15586" y="21083"/>
                    <a:pt x="19362" y="21083"/>
                    <a:pt x="21013" y="21083"/>
                  </a:cubicBezTo>
                  <a:cubicBezTo>
                    <a:pt x="22666" y="21083"/>
                    <a:pt x="21013" y="22733"/>
                    <a:pt x="24789" y="23206"/>
                  </a:cubicBezTo>
                  <a:cubicBezTo>
                    <a:pt x="24789" y="23206"/>
                    <a:pt x="22666" y="23206"/>
                    <a:pt x="21485" y="23206"/>
                  </a:cubicBezTo>
                  <a:lnTo>
                    <a:pt x="20071" y="21789"/>
                  </a:lnTo>
                  <a:cubicBezTo>
                    <a:pt x="18418" y="22261"/>
                    <a:pt x="16767" y="22261"/>
                    <a:pt x="15114" y="21789"/>
                  </a:cubicBezTo>
                  <a:cubicBezTo>
                    <a:pt x="15114" y="21789"/>
                    <a:pt x="15114" y="21789"/>
                    <a:pt x="15114" y="21789"/>
                  </a:cubicBezTo>
                  <a:cubicBezTo>
                    <a:pt x="15114" y="21789"/>
                    <a:pt x="15114" y="21789"/>
                    <a:pt x="12518" y="21789"/>
                  </a:cubicBezTo>
                  <a:cubicBezTo>
                    <a:pt x="14644" y="21789"/>
                    <a:pt x="14644" y="22970"/>
                    <a:pt x="14644" y="23914"/>
                  </a:cubicBezTo>
                  <a:cubicBezTo>
                    <a:pt x="14644" y="24856"/>
                    <a:pt x="12518" y="23914"/>
                    <a:pt x="14644" y="23914"/>
                  </a:cubicBezTo>
                  <a:lnTo>
                    <a:pt x="12991" y="23914"/>
                  </a:lnTo>
                  <a:cubicBezTo>
                    <a:pt x="11340" y="23914"/>
                    <a:pt x="12991" y="23914"/>
                    <a:pt x="12991" y="25565"/>
                  </a:cubicBezTo>
                  <a:lnTo>
                    <a:pt x="7800" y="25565"/>
                  </a:lnTo>
                  <a:cubicBezTo>
                    <a:pt x="9687" y="25565"/>
                    <a:pt x="7800" y="25565"/>
                    <a:pt x="10395" y="25565"/>
                  </a:cubicBezTo>
                  <a:cubicBezTo>
                    <a:pt x="12991" y="25565"/>
                    <a:pt x="8272" y="25565"/>
                    <a:pt x="7327" y="25565"/>
                  </a:cubicBezTo>
                  <a:lnTo>
                    <a:pt x="9450" y="25565"/>
                  </a:lnTo>
                  <a:lnTo>
                    <a:pt x="6855" y="25565"/>
                  </a:lnTo>
                  <a:cubicBezTo>
                    <a:pt x="6855" y="25565"/>
                    <a:pt x="6855" y="26982"/>
                    <a:pt x="6855" y="27688"/>
                  </a:cubicBezTo>
                  <a:cubicBezTo>
                    <a:pt x="6855" y="28396"/>
                    <a:pt x="6855" y="27688"/>
                    <a:pt x="4260" y="27688"/>
                  </a:cubicBezTo>
                  <a:cubicBezTo>
                    <a:pt x="1664" y="27688"/>
                    <a:pt x="4260" y="27688"/>
                    <a:pt x="4260" y="27688"/>
                  </a:cubicBezTo>
                  <a:lnTo>
                    <a:pt x="6383" y="27688"/>
                  </a:lnTo>
                  <a:cubicBezTo>
                    <a:pt x="4732" y="29577"/>
                    <a:pt x="8745" y="31228"/>
                    <a:pt x="6383" y="32881"/>
                  </a:cubicBezTo>
                  <a:cubicBezTo>
                    <a:pt x="6855" y="33118"/>
                    <a:pt x="7564" y="33118"/>
                    <a:pt x="8036" y="32881"/>
                  </a:cubicBezTo>
                  <a:cubicBezTo>
                    <a:pt x="9214" y="32881"/>
                    <a:pt x="10159" y="32881"/>
                    <a:pt x="10159" y="32881"/>
                  </a:cubicBezTo>
                  <a:cubicBezTo>
                    <a:pt x="3551" y="32881"/>
                    <a:pt x="11812" y="35004"/>
                    <a:pt x="10159" y="36185"/>
                  </a:cubicBezTo>
                  <a:cubicBezTo>
                    <a:pt x="4260" y="36185"/>
                    <a:pt x="5913" y="34768"/>
                    <a:pt x="3315" y="33823"/>
                  </a:cubicBezTo>
                  <a:cubicBezTo>
                    <a:pt x="720" y="32881"/>
                    <a:pt x="4968" y="33823"/>
                    <a:pt x="1901" y="35241"/>
                  </a:cubicBezTo>
                  <a:lnTo>
                    <a:pt x="4496" y="35241"/>
                  </a:lnTo>
                  <a:lnTo>
                    <a:pt x="2373" y="35241"/>
                  </a:lnTo>
                  <a:cubicBezTo>
                    <a:pt x="2373" y="35241"/>
                    <a:pt x="483" y="35241"/>
                    <a:pt x="2373" y="35241"/>
                  </a:cubicBezTo>
                  <a:cubicBezTo>
                    <a:pt x="4260" y="35241"/>
                    <a:pt x="2373" y="35241"/>
                    <a:pt x="-459" y="35241"/>
                  </a:cubicBezTo>
                  <a:cubicBezTo>
                    <a:pt x="-3290" y="35241"/>
                    <a:pt x="3551" y="35241"/>
                    <a:pt x="-459" y="36891"/>
                  </a:cubicBezTo>
                  <a:lnTo>
                    <a:pt x="6383" y="38308"/>
                  </a:lnTo>
                  <a:cubicBezTo>
                    <a:pt x="5205" y="38781"/>
                    <a:pt x="4260" y="38781"/>
                    <a:pt x="3082" y="38308"/>
                  </a:cubicBezTo>
                  <a:cubicBezTo>
                    <a:pt x="956" y="38308"/>
                    <a:pt x="3082" y="38308"/>
                    <a:pt x="3082" y="39723"/>
                  </a:cubicBezTo>
                  <a:cubicBezTo>
                    <a:pt x="4260" y="39253"/>
                    <a:pt x="5205" y="39253"/>
                    <a:pt x="6383" y="39723"/>
                  </a:cubicBezTo>
                  <a:cubicBezTo>
                    <a:pt x="6383" y="39723"/>
                    <a:pt x="6383" y="39723"/>
                    <a:pt x="6383" y="39723"/>
                  </a:cubicBezTo>
                  <a:cubicBezTo>
                    <a:pt x="6383" y="39723"/>
                    <a:pt x="6383" y="39723"/>
                    <a:pt x="6383" y="39723"/>
                  </a:cubicBezTo>
                  <a:lnTo>
                    <a:pt x="9923" y="39723"/>
                  </a:lnTo>
                  <a:cubicBezTo>
                    <a:pt x="7564" y="39723"/>
                    <a:pt x="8036" y="39723"/>
                    <a:pt x="7800" y="39723"/>
                  </a:cubicBezTo>
                  <a:cubicBezTo>
                    <a:pt x="7564" y="39723"/>
                    <a:pt x="5677" y="39723"/>
                    <a:pt x="4496" y="39723"/>
                  </a:cubicBezTo>
                  <a:cubicBezTo>
                    <a:pt x="8508" y="39723"/>
                    <a:pt x="7327" y="39723"/>
                    <a:pt x="10631" y="40904"/>
                  </a:cubicBezTo>
                  <a:cubicBezTo>
                    <a:pt x="10631" y="40904"/>
                    <a:pt x="10631" y="42554"/>
                    <a:pt x="8745" y="43263"/>
                  </a:cubicBezTo>
                  <a:cubicBezTo>
                    <a:pt x="11104" y="43499"/>
                    <a:pt x="13463" y="43972"/>
                    <a:pt x="15586" y="44916"/>
                  </a:cubicBezTo>
                  <a:cubicBezTo>
                    <a:pt x="14408" y="44916"/>
                    <a:pt x="13227" y="44916"/>
                    <a:pt x="12282" y="44916"/>
                  </a:cubicBezTo>
                  <a:cubicBezTo>
                    <a:pt x="11340" y="44916"/>
                    <a:pt x="18181" y="46803"/>
                    <a:pt x="21013" y="47039"/>
                  </a:cubicBezTo>
                  <a:cubicBezTo>
                    <a:pt x="23844" y="47275"/>
                    <a:pt x="16531" y="47039"/>
                    <a:pt x="15350" y="45153"/>
                  </a:cubicBezTo>
                  <a:lnTo>
                    <a:pt x="17476" y="45153"/>
                  </a:lnTo>
                  <a:cubicBezTo>
                    <a:pt x="17476" y="45153"/>
                    <a:pt x="15822" y="45153"/>
                    <a:pt x="15114" y="45153"/>
                  </a:cubicBezTo>
                  <a:cubicBezTo>
                    <a:pt x="18418" y="45153"/>
                    <a:pt x="8508" y="42554"/>
                    <a:pt x="12991" y="40904"/>
                  </a:cubicBezTo>
                  <a:cubicBezTo>
                    <a:pt x="17476" y="39253"/>
                    <a:pt x="18181" y="43263"/>
                    <a:pt x="17712" y="44444"/>
                  </a:cubicBezTo>
                  <a:cubicBezTo>
                    <a:pt x="23375" y="44444"/>
                    <a:pt x="22902" y="46567"/>
                    <a:pt x="23375" y="47984"/>
                  </a:cubicBezTo>
                  <a:lnTo>
                    <a:pt x="16058" y="47984"/>
                  </a:lnTo>
                  <a:cubicBezTo>
                    <a:pt x="17945" y="47984"/>
                    <a:pt x="16058" y="47984"/>
                    <a:pt x="18418" y="47984"/>
                  </a:cubicBezTo>
                  <a:cubicBezTo>
                    <a:pt x="14172" y="49398"/>
                    <a:pt x="21013" y="47984"/>
                    <a:pt x="17003" y="50579"/>
                  </a:cubicBezTo>
                  <a:cubicBezTo>
                    <a:pt x="17945" y="51052"/>
                    <a:pt x="18890" y="51521"/>
                    <a:pt x="19835" y="52230"/>
                  </a:cubicBezTo>
                  <a:cubicBezTo>
                    <a:pt x="19835" y="52230"/>
                    <a:pt x="21249" y="52230"/>
                    <a:pt x="21958" y="52230"/>
                  </a:cubicBezTo>
                  <a:cubicBezTo>
                    <a:pt x="22666" y="52230"/>
                    <a:pt x="21958" y="52230"/>
                    <a:pt x="23375" y="52230"/>
                  </a:cubicBezTo>
                  <a:cubicBezTo>
                    <a:pt x="24789" y="52230"/>
                    <a:pt x="21013" y="52230"/>
                    <a:pt x="21013" y="52230"/>
                  </a:cubicBezTo>
                  <a:cubicBezTo>
                    <a:pt x="21013" y="52230"/>
                    <a:pt x="21013" y="53647"/>
                    <a:pt x="23375" y="53647"/>
                  </a:cubicBezTo>
                  <a:cubicBezTo>
                    <a:pt x="25734" y="53647"/>
                    <a:pt x="24789" y="53647"/>
                    <a:pt x="23375" y="55062"/>
                  </a:cubicBezTo>
                  <a:cubicBezTo>
                    <a:pt x="21958" y="56479"/>
                    <a:pt x="27385" y="55062"/>
                    <a:pt x="26206" y="56951"/>
                  </a:cubicBezTo>
                  <a:cubicBezTo>
                    <a:pt x="23844" y="57421"/>
                    <a:pt x="21485" y="57421"/>
                    <a:pt x="19126" y="56951"/>
                  </a:cubicBezTo>
                  <a:cubicBezTo>
                    <a:pt x="19126" y="56951"/>
                    <a:pt x="22902" y="56951"/>
                    <a:pt x="22194" y="59310"/>
                  </a:cubicBezTo>
                  <a:cubicBezTo>
                    <a:pt x="21485" y="61669"/>
                    <a:pt x="20307" y="59310"/>
                    <a:pt x="20543" y="59310"/>
                  </a:cubicBezTo>
                  <a:cubicBezTo>
                    <a:pt x="20780" y="59310"/>
                    <a:pt x="20543" y="59310"/>
                    <a:pt x="22666" y="59310"/>
                  </a:cubicBezTo>
                  <a:cubicBezTo>
                    <a:pt x="24789" y="59310"/>
                    <a:pt x="22666" y="59310"/>
                    <a:pt x="22666" y="59310"/>
                  </a:cubicBezTo>
                  <a:cubicBezTo>
                    <a:pt x="22666" y="59310"/>
                    <a:pt x="24553" y="59310"/>
                    <a:pt x="24317" y="59310"/>
                  </a:cubicBezTo>
                  <a:lnTo>
                    <a:pt x="25970" y="59310"/>
                  </a:lnTo>
                  <a:cubicBezTo>
                    <a:pt x="25970" y="59310"/>
                    <a:pt x="23611" y="59310"/>
                    <a:pt x="24081" y="59310"/>
                  </a:cubicBezTo>
                  <a:lnTo>
                    <a:pt x="26206" y="59310"/>
                  </a:lnTo>
                  <a:cubicBezTo>
                    <a:pt x="26206" y="59310"/>
                    <a:pt x="26206" y="59310"/>
                    <a:pt x="26206" y="59310"/>
                  </a:cubicBezTo>
                  <a:lnTo>
                    <a:pt x="24553" y="59310"/>
                  </a:lnTo>
                  <a:cubicBezTo>
                    <a:pt x="24553" y="59310"/>
                    <a:pt x="24553" y="59310"/>
                    <a:pt x="24553" y="59310"/>
                  </a:cubicBezTo>
                  <a:lnTo>
                    <a:pt x="20780" y="59310"/>
                  </a:lnTo>
                  <a:cubicBezTo>
                    <a:pt x="27385" y="59310"/>
                    <a:pt x="27148" y="62142"/>
                    <a:pt x="30452" y="63556"/>
                  </a:cubicBezTo>
                  <a:lnTo>
                    <a:pt x="28566" y="63556"/>
                  </a:lnTo>
                  <a:cubicBezTo>
                    <a:pt x="29980" y="63556"/>
                    <a:pt x="31633" y="64265"/>
                    <a:pt x="32578" y="65446"/>
                  </a:cubicBezTo>
                  <a:cubicBezTo>
                    <a:pt x="30452" y="65446"/>
                    <a:pt x="29510" y="65446"/>
                    <a:pt x="28093" y="65446"/>
                  </a:cubicBezTo>
                  <a:cubicBezTo>
                    <a:pt x="26679" y="65446"/>
                    <a:pt x="28093" y="65446"/>
                    <a:pt x="28093" y="65446"/>
                  </a:cubicBezTo>
                  <a:cubicBezTo>
                    <a:pt x="29510" y="65915"/>
                    <a:pt x="30689" y="67333"/>
                    <a:pt x="31161" y="68750"/>
                  </a:cubicBezTo>
                  <a:cubicBezTo>
                    <a:pt x="28329" y="68750"/>
                    <a:pt x="29274" y="68750"/>
                    <a:pt x="26206" y="68750"/>
                  </a:cubicBezTo>
                  <a:cubicBezTo>
                    <a:pt x="23139" y="68750"/>
                    <a:pt x="26206" y="68750"/>
                    <a:pt x="27385" y="68750"/>
                  </a:cubicBezTo>
                  <a:cubicBezTo>
                    <a:pt x="25262" y="70400"/>
                    <a:pt x="31870" y="72523"/>
                    <a:pt x="32812" y="74177"/>
                  </a:cubicBezTo>
                  <a:cubicBezTo>
                    <a:pt x="33756" y="75827"/>
                    <a:pt x="30689" y="74177"/>
                    <a:pt x="29510" y="74177"/>
                  </a:cubicBezTo>
                  <a:cubicBezTo>
                    <a:pt x="30689" y="73704"/>
                    <a:pt x="32106" y="73704"/>
                    <a:pt x="33284" y="74177"/>
                  </a:cubicBezTo>
                  <a:cubicBezTo>
                    <a:pt x="33284" y="74177"/>
                    <a:pt x="33284" y="74177"/>
                    <a:pt x="33284" y="72996"/>
                  </a:cubicBezTo>
                  <a:lnTo>
                    <a:pt x="33284" y="72996"/>
                  </a:lnTo>
                  <a:cubicBezTo>
                    <a:pt x="34701" y="72996"/>
                    <a:pt x="31870" y="74649"/>
                    <a:pt x="34701" y="75119"/>
                  </a:cubicBezTo>
                  <a:lnTo>
                    <a:pt x="32578" y="75119"/>
                  </a:lnTo>
                  <a:cubicBezTo>
                    <a:pt x="34701" y="75119"/>
                    <a:pt x="32578" y="75119"/>
                    <a:pt x="34229" y="76536"/>
                  </a:cubicBezTo>
                  <a:cubicBezTo>
                    <a:pt x="33520" y="76772"/>
                    <a:pt x="32812" y="76772"/>
                    <a:pt x="32106" y="76536"/>
                  </a:cubicBezTo>
                  <a:cubicBezTo>
                    <a:pt x="32106" y="76536"/>
                    <a:pt x="33520" y="76536"/>
                    <a:pt x="32106" y="76536"/>
                  </a:cubicBezTo>
                  <a:lnTo>
                    <a:pt x="33756" y="76536"/>
                  </a:lnTo>
                  <a:cubicBezTo>
                    <a:pt x="33756" y="78659"/>
                    <a:pt x="34465" y="80548"/>
                    <a:pt x="35643" y="82199"/>
                  </a:cubicBezTo>
                  <a:lnTo>
                    <a:pt x="33284" y="82199"/>
                  </a:lnTo>
                  <a:cubicBezTo>
                    <a:pt x="33284" y="82199"/>
                    <a:pt x="33284" y="82199"/>
                    <a:pt x="33284" y="82199"/>
                  </a:cubicBezTo>
                  <a:cubicBezTo>
                    <a:pt x="33284" y="82199"/>
                    <a:pt x="35410" y="82199"/>
                    <a:pt x="36588" y="82199"/>
                  </a:cubicBezTo>
                  <a:cubicBezTo>
                    <a:pt x="37769" y="82199"/>
                    <a:pt x="36588" y="83613"/>
                    <a:pt x="36588" y="83850"/>
                  </a:cubicBezTo>
                  <a:cubicBezTo>
                    <a:pt x="36588" y="84086"/>
                    <a:pt x="34937" y="83850"/>
                    <a:pt x="34229" y="83850"/>
                  </a:cubicBezTo>
                  <a:cubicBezTo>
                    <a:pt x="33520" y="83850"/>
                    <a:pt x="36115" y="83850"/>
                    <a:pt x="37060" y="83850"/>
                  </a:cubicBezTo>
                  <a:cubicBezTo>
                    <a:pt x="38005" y="83850"/>
                    <a:pt x="37060" y="83850"/>
                    <a:pt x="37060" y="85267"/>
                  </a:cubicBezTo>
                  <a:lnTo>
                    <a:pt x="34465" y="85267"/>
                  </a:lnTo>
                  <a:lnTo>
                    <a:pt x="36588" y="85267"/>
                  </a:lnTo>
                  <a:cubicBezTo>
                    <a:pt x="36588" y="85267"/>
                    <a:pt x="35174" y="87862"/>
                    <a:pt x="32342" y="88098"/>
                  </a:cubicBezTo>
                  <a:cubicBezTo>
                    <a:pt x="33993" y="88098"/>
                    <a:pt x="34701" y="88098"/>
                    <a:pt x="37297" y="88098"/>
                  </a:cubicBezTo>
                  <a:cubicBezTo>
                    <a:pt x="39892" y="88098"/>
                    <a:pt x="37297" y="88098"/>
                    <a:pt x="35174" y="88098"/>
                  </a:cubicBezTo>
                  <a:cubicBezTo>
                    <a:pt x="33048" y="88098"/>
                    <a:pt x="35174" y="89279"/>
                    <a:pt x="38478" y="88098"/>
                  </a:cubicBezTo>
                  <a:cubicBezTo>
                    <a:pt x="41779" y="86917"/>
                    <a:pt x="38478" y="88098"/>
                    <a:pt x="36352" y="89749"/>
                  </a:cubicBezTo>
                  <a:lnTo>
                    <a:pt x="38478" y="89749"/>
                  </a:lnTo>
                  <a:cubicBezTo>
                    <a:pt x="40600" y="89749"/>
                    <a:pt x="36588" y="89749"/>
                    <a:pt x="38478" y="89749"/>
                  </a:cubicBezTo>
                  <a:cubicBezTo>
                    <a:pt x="40364" y="89749"/>
                    <a:pt x="38478" y="91875"/>
                    <a:pt x="41542" y="92580"/>
                  </a:cubicBezTo>
                  <a:cubicBezTo>
                    <a:pt x="39892" y="92580"/>
                    <a:pt x="38478" y="92580"/>
                    <a:pt x="38005" y="92580"/>
                  </a:cubicBezTo>
                  <a:cubicBezTo>
                    <a:pt x="37533" y="92580"/>
                    <a:pt x="41073" y="92580"/>
                    <a:pt x="41542" y="93998"/>
                  </a:cubicBezTo>
                  <a:cubicBezTo>
                    <a:pt x="42015" y="95412"/>
                    <a:pt x="41542" y="93998"/>
                    <a:pt x="41542" y="95412"/>
                  </a:cubicBezTo>
                  <a:cubicBezTo>
                    <a:pt x="41542" y="96829"/>
                    <a:pt x="40364" y="96829"/>
                    <a:pt x="41542" y="97538"/>
                  </a:cubicBezTo>
                  <a:cubicBezTo>
                    <a:pt x="42723" y="98246"/>
                    <a:pt x="41542" y="97538"/>
                    <a:pt x="39656" y="97538"/>
                  </a:cubicBezTo>
                  <a:cubicBezTo>
                    <a:pt x="37769" y="97538"/>
                    <a:pt x="37060" y="97538"/>
                    <a:pt x="35879" y="97538"/>
                  </a:cubicBezTo>
                  <a:cubicBezTo>
                    <a:pt x="38478" y="97538"/>
                    <a:pt x="38947" y="97538"/>
                    <a:pt x="41542" y="98952"/>
                  </a:cubicBezTo>
                  <a:cubicBezTo>
                    <a:pt x="44141" y="100369"/>
                    <a:pt x="41542" y="98952"/>
                    <a:pt x="41542" y="98952"/>
                  </a:cubicBezTo>
                  <a:cubicBezTo>
                    <a:pt x="41542" y="98952"/>
                    <a:pt x="41542" y="97538"/>
                    <a:pt x="38241" y="98952"/>
                  </a:cubicBezTo>
                  <a:cubicBezTo>
                    <a:pt x="34937" y="100369"/>
                    <a:pt x="38241" y="98952"/>
                    <a:pt x="38241" y="98952"/>
                  </a:cubicBezTo>
                  <a:cubicBezTo>
                    <a:pt x="38241" y="98952"/>
                    <a:pt x="39656" y="98952"/>
                    <a:pt x="37060" y="100369"/>
                  </a:cubicBezTo>
                  <a:cubicBezTo>
                    <a:pt x="38478" y="100369"/>
                    <a:pt x="37060" y="100369"/>
                    <a:pt x="39419" y="100369"/>
                  </a:cubicBezTo>
                  <a:cubicBezTo>
                    <a:pt x="36115" y="100369"/>
                    <a:pt x="39419" y="100369"/>
                    <a:pt x="37297" y="102020"/>
                  </a:cubicBezTo>
                  <a:cubicBezTo>
                    <a:pt x="39656" y="102020"/>
                    <a:pt x="38947" y="102020"/>
                    <a:pt x="40600" y="103673"/>
                  </a:cubicBezTo>
                  <a:cubicBezTo>
                    <a:pt x="42251" y="105324"/>
                    <a:pt x="43432" y="103673"/>
                    <a:pt x="42251" y="103673"/>
                  </a:cubicBezTo>
                  <a:cubicBezTo>
                    <a:pt x="45083" y="103673"/>
                    <a:pt x="43432" y="103673"/>
                    <a:pt x="43432" y="103673"/>
                  </a:cubicBezTo>
                  <a:cubicBezTo>
                    <a:pt x="42487" y="103910"/>
                    <a:pt x="41542" y="103910"/>
                    <a:pt x="40600" y="103673"/>
                  </a:cubicBezTo>
                  <a:lnTo>
                    <a:pt x="37297" y="103673"/>
                  </a:lnTo>
                  <a:cubicBezTo>
                    <a:pt x="40837" y="103673"/>
                    <a:pt x="37297" y="103673"/>
                    <a:pt x="40837" y="103673"/>
                  </a:cubicBezTo>
                  <a:cubicBezTo>
                    <a:pt x="44377" y="103673"/>
                    <a:pt x="40837" y="103673"/>
                    <a:pt x="40837" y="103673"/>
                  </a:cubicBezTo>
                  <a:cubicBezTo>
                    <a:pt x="40837" y="103673"/>
                    <a:pt x="42723" y="103673"/>
                    <a:pt x="40837" y="104852"/>
                  </a:cubicBezTo>
                  <a:cubicBezTo>
                    <a:pt x="38947" y="106033"/>
                    <a:pt x="40837" y="104852"/>
                    <a:pt x="40837" y="104852"/>
                  </a:cubicBezTo>
                  <a:cubicBezTo>
                    <a:pt x="40837" y="104852"/>
                    <a:pt x="40837" y="104852"/>
                    <a:pt x="40837" y="104852"/>
                  </a:cubicBezTo>
                  <a:cubicBezTo>
                    <a:pt x="40837" y="104852"/>
                    <a:pt x="43432" y="104852"/>
                    <a:pt x="40837" y="104852"/>
                  </a:cubicBezTo>
                  <a:cubicBezTo>
                    <a:pt x="42251" y="104615"/>
                    <a:pt x="43432" y="104615"/>
                    <a:pt x="44846" y="104852"/>
                  </a:cubicBezTo>
                  <a:cubicBezTo>
                    <a:pt x="44846" y="104852"/>
                    <a:pt x="43432" y="104852"/>
                    <a:pt x="42251" y="104852"/>
                  </a:cubicBezTo>
                  <a:cubicBezTo>
                    <a:pt x="43196" y="105088"/>
                    <a:pt x="44141" y="105088"/>
                    <a:pt x="45083" y="104852"/>
                  </a:cubicBezTo>
                  <a:cubicBezTo>
                    <a:pt x="45083" y="104852"/>
                    <a:pt x="45083" y="104852"/>
                    <a:pt x="45083" y="104852"/>
                  </a:cubicBezTo>
                  <a:cubicBezTo>
                    <a:pt x="45083" y="104852"/>
                    <a:pt x="41542" y="104852"/>
                    <a:pt x="39892" y="104852"/>
                  </a:cubicBezTo>
                  <a:lnTo>
                    <a:pt x="42960" y="104852"/>
                  </a:lnTo>
                  <a:cubicBezTo>
                    <a:pt x="44846" y="104852"/>
                    <a:pt x="41309" y="104852"/>
                    <a:pt x="42960" y="104852"/>
                  </a:cubicBezTo>
                  <a:lnTo>
                    <a:pt x="40128" y="104852"/>
                  </a:lnTo>
                  <a:cubicBezTo>
                    <a:pt x="41779" y="104852"/>
                    <a:pt x="40128" y="104852"/>
                    <a:pt x="40128" y="106269"/>
                  </a:cubicBezTo>
                  <a:cubicBezTo>
                    <a:pt x="40128" y="107683"/>
                    <a:pt x="42251" y="106269"/>
                    <a:pt x="42251" y="107683"/>
                  </a:cubicBezTo>
                  <a:cubicBezTo>
                    <a:pt x="42251" y="109100"/>
                    <a:pt x="40600" y="107683"/>
                    <a:pt x="39892" y="107683"/>
                  </a:cubicBezTo>
                  <a:cubicBezTo>
                    <a:pt x="39183" y="107683"/>
                    <a:pt x="39892" y="107683"/>
                    <a:pt x="41542" y="109100"/>
                  </a:cubicBezTo>
                  <a:cubicBezTo>
                    <a:pt x="43196" y="110515"/>
                    <a:pt x="43432" y="109100"/>
                    <a:pt x="44377" y="109100"/>
                  </a:cubicBezTo>
                  <a:cubicBezTo>
                    <a:pt x="45319" y="109100"/>
                    <a:pt x="41779" y="109100"/>
                    <a:pt x="41073" y="109100"/>
                  </a:cubicBezTo>
                  <a:lnTo>
                    <a:pt x="42723" y="109100"/>
                  </a:lnTo>
                  <a:cubicBezTo>
                    <a:pt x="38241" y="110987"/>
                    <a:pt x="45083" y="110987"/>
                    <a:pt x="42723" y="112640"/>
                  </a:cubicBezTo>
                  <a:cubicBezTo>
                    <a:pt x="45319" y="112640"/>
                    <a:pt x="44846" y="112640"/>
                    <a:pt x="46736" y="112640"/>
                  </a:cubicBezTo>
                  <a:cubicBezTo>
                    <a:pt x="48623" y="112640"/>
                    <a:pt x="45083" y="112640"/>
                    <a:pt x="46736" y="112640"/>
                  </a:cubicBezTo>
                  <a:cubicBezTo>
                    <a:pt x="48387" y="112640"/>
                    <a:pt x="46736" y="112640"/>
                    <a:pt x="44141" y="112640"/>
                  </a:cubicBezTo>
                  <a:cubicBezTo>
                    <a:pt x="41542" y="112640"/>
                    <a:pt x="44141" y="112640"/>
                    <a:pt x="46264" y="114055"/>
                  </a:cubicBezTo>
                  <a:cubicBezTo>
                    <a:pt x="48387" y="115472"/>
                    <a:pt x="44610" y="114055"/>
                    <a:pt x="42960" y="115236"/>
                  </a:cubicBezTo>
                  <a:cubicBezTo>
                    <a:pt x="41309" y="116414"/>
                    <a:pt x="42960" y="115236"/>
                    <a:pt x="44610" y="115236"/>
                  </a:cubicBezTo>
                  <a:lnTo>
                    <a:pt x="42960" y="115236"/>
                  </a:lnTo>
                  <a:cubicBezTo>
                    <a:pt x="45083" y="115236"/>
                    <a:pt x="46027" y="115236"/>
                    <a:pt x="42960" y="116650"/>
                  </a:cubicBezTo>
                  <a:cubicBezTo>
                    <a:pt x="45791" y="116650"/>
                    <a:pt x="44610" y="116650"/>
                    <a:pt x="42960" y="116650"/>
                  </a:cubicBezTo>
                  <a:cubicBezTo>
                    <a:pt x="41309" y="116650"/>
                    <a:pt x="42960" y="116650"/>
                    <a:pt x="44610" y="116650"/>
                  </a:cubicBezTo>
                  <a:cubicBezTo>
                    <a:pt x="46264" y="116650"/>
                    <a:pt x="44610" y="116650"/>
                    <a:pt x="44610" y="116650"/>
                  </a:cubicBezTo>
                  <a:cubicBezTo>
                    <a:pt x="44610" y="116650"/>
                    <a:pt x="42723" y="116650"/>
                    <a:pt x="41542" y="116650"/>
                  </a:cubicBezTo>
                  <a:cubicBezTo>
                    <a:pt x="40364" y="116650"/>
                    <a:pt x="41542" y="116650"/>
                    <a:pt x="38711" y="118540"/>
                  </a:cubicBezTo>
                  <a:cubicBezTo>
                    <a:pt x="35879" y="120427"/>
                    <a:pt x="38711" y="118540"/>
                    <a:pt x="38711" y="118540"/>
                  </a:cubicBezTo>
                  <a:cubicBezTo>
                    <a:pt x="38711" y="118540"/>
                    <a:pt x="38711" y="118540"/>
                    <a:pt x="38711" y="120190"/>
                  </a:cubicBezTo>
                  <a:cubicBezTo>
                    <a:pt x="38711" y="121844"/>
                    <a:pt x="42487" y="118540"/>
                    <a:pt x="43196" y="117359"/>
                  </a:cubicBezTo>
                  <a:cubicBezTo>
                    <a:pt x="43904" y="116178"/>
                    <a:pt x="40837" y="119009"/>
                    <a:pt x="41542" y="119718"/>
                  </a:cubicBezTo>
                  <a:cubicBezTo>
                    <a:pt x="43432" y="119009"/>
                    <a:pt x="45083" y="118540"/>
                    <a:pt x="46972" y="118067"/>
                  </a:cubicBezTo>
                  <a:cubicBezTo>
                    <a:pt x="45319" y="118067"/>
                    <a:pt x="46972" y="118067"/>
                    <a:pt x="43668" y="119954"/>
                  </a:cubicBezTo>
                  <a:lnTo>
                    <a:pt x="48859" y="119954"/>
                  </a:lnTo>
                  <a:cubicBezTo>
                    <a:pt x="47442" y="119954"/>
                    <a:pt x="46027" y="120427"/>
                    <a:pt x="44846" y="121371"/>
                  </a:cubicBezTo>
                  <a:cubicBezTo>
                    <a:pt x="44846" y="121371"/>
                    <a:pt x="42723" y="121371"/>
                    <a:pt x="41542" y="121371"/>
                  </a:cubicBezTo>
                  <a:lnTo>
                    <a:pt x="44846" y="121371"/>
                  </a:lnTo>
                  <a:cubicBezTo>
                    <a:pt x="44846" y="121371"/>
                    <a:pt x="43432" y="121371"/>
                    <a:pt x="44846" y="121371"/>
                  </a:cubicBezTo>
                  <a:lnTo>
                    <a:pt x="42723" y="121371"/>
                  </a:lnTo>
                  <a:cubicBezTo>
                    <a:pt x="41542" y="121371"/>
                    <a:pt x="42723" y="121371"/>
                    <a:pt x="39892" y="121371"/>
                  </a:cubicBezTo>
                  <a:cubicBezTo>
                    <a:pt x="41309" y="121371"/>
                    <a:pt x="45083" y="123731"/>
                    <a:pt x="39892" y="124203"/>
                  </a:cubicBezTo>
                  <a:cubicBezTo>
                    <a:pt x="39892" y="124203"/>
                    <a:pt x="41779" y="124203"/>
                    <a:pt x="39892" y="124203"/>
                  </a:cubicBezTo>
                  <a:cubicBezTo>
                    <a:pt x="43668" y="124203"/>
                    <a:pt x="39892" y="125617"/>
                    <a:pt x="44610" y="125853"/>
                  </a:cubicBezTo>
                  <a:cubicBezTo>
                    <a:pt x="42015" y="125853"/>
                    <a:pt x="44610" y="125853"/>
                    <a:pt x="41309" y="125853"/>
                  </a:cubicBezTo>
                  <a:cubicBezTo>
                    <a:pt x="38005" y="125853"/>
                    <a:pt x="43432" y="125853"/>
                    <a:pt x="44377" y="125853"/>
                  </a:cubicBezTo>
                  <a:cubicBezTo>
                    <a:pt x="45319" y="125853"/>
                    <a:pt x="42960" y="127976"/>
                    <a:pt x="44377" y="128449"/>
                  </a:cubicBezTo>
                  <a:cubicBezTo>
                    <a:pt x="42015" y="128449"/>
                    <a:pt x="42723" y="128449"/>
                    <a:pt x="44377" y="128449"/>
                  </a:cubicBezTo>
                  <a:cubicBezTo>
                    <a:pt x="42251" y="128449"/>
                    <a:pt x="44377" y="128449"/>
                    <a:pt x="42251" y="129866"/>
                  </a:cubicBezTo>
                  <a:lnTo>
                    <a:pt x="45555" y="129866"/>
                  </a:lnTo>
                  <a:cubicBezTo>
                    <a:pt x="45555" y="129866"/>
                    <a:pt x="44141" y="129866"/>
                    <a:pt x="43196" y="131517"/>
                  </a:cubicBezTo>
                  <a:cubicBezTo>
                    <a:pt x="42251" y="133170"/>
                    <a:pt x="45555" y="131517"/>
                    <a:pt x="43196" y="131517"/>
                  </a:cubicBezTo>
                  <a:lnTo>
                    <a:pt x="45083" y="131517"/>
                  </a:lnTo>
                  <a:cubicBezTo>
                    <a:pt x="45083" y="131517"/>
                    <a:pt x="45083" y="131517"/>
                    <a:pt x="46264" y="129866"/>
                  </a:cubicBezTo>
                  <a:cubicBezTo>
                    <a:pt x="46264" y="130808"/>
                    <a:pt x="46264" y="131517"/>
                    <a:pt x="46264" y="132461"/>
                  </a:cubicBezTo>
                  <a:lnTo>
                    <a:pt x="45083" y="132461"/>
                  </a:lnTo>
                  <a:cubicBezTo>
                    <a:pt x="45083" y="132461"/>
                    <a:pt x="45083" y="132461"/>
                    <a:pt x="43432" y="132461"/>
                  </a:cubicBezTo>
                  <a:cubicBezTo>
                    <a:pt x="41779" y="132461"/>
                    <a:pt x="45555" y="132461"/>
                    <a:pt x="43432" y="134348"/>
                  </a:cubicBezTo>
                  <a:cubicBezTo>
                    <a:pt x="41309" y="136238"/>
                    <a:pt x="43432" y="134348"/>
                    <a:pt x="43432" y="134348"/>
                  </a:cubicBezTo>
                  <a:cubicBezTo>
                    <a:pt x="44141" y="134584"/>
                    <a:pt x="44846" y="134584"/>
                    <a:pt x="45555" y="134348"/>
                  </a:cubicBezTo>
                  <a:cubicBezTo>
                    <a:pt x="46972" y="134348"/>
                    <a:pt x="45555" y="134348"/>
                    <a:pt x="45555" y="135765"/>
                  </a:cubicBezTo>
                  <a:lnTo>
                    <a:pt x="43196" y="135765"/>
                  </a:lnTo>
                  <a:cubicBezTo>
                    <a:pt x="43196" y="135765"/>
                    <a:pt x="45083" y="135765"/>
                    <a:pt x="45083" y="135765"/>
                  </a:cubicBezTo>
                  <a:cubicBezTo>
                    <a:pt x="45083" y="135765"/>
                    <a:pt x="43196" y="135765"/>
                    <a:pt x="43196" y="135765"/>
                  </a:cubicBezTo>
                  <a:cubicBezTo>
                    <a:pt x="43196" y="135765"/>
                    <a:pt x="44377" y="135765"/>
                    <a:pt x="45083" y="135765"/>
                  </a:cubicBezTo>
                  <a:cubicBezTo>
                    <a:pt x="40364" y="138361"/>
                    <a:pt x="45083" y="139542"/>
                    <a:pt x="43196" y="141428"/>
                  </a:cubicBezTo>
                  <a:lnTo>
                    <a:pt x="40600" y="141428"/>
                  </a:lnTo>
                  <a:cubicBezTo>
                    <a:pt x="40600" y="141428"/>
                    <a:pt x="43668" y="141428"/>
                    <a:pt x="40600" y="143315"/>
                  </a:cubicBezTo>
                  <a:cubicBezTo>
                    <a:pt x="41309" y="143551"/>
                    <a:pt x="41779" y="143551"/>
                    <a:pt x="42487" y="143315"/>
                  </a:cubicBezTo>
                  <a:cubicBezTo>
                    <a:pt x="44141" y="143315"/>
                    <a:pt x="42487" y="143315"/>
                    <a:pt x="44141" y="143315"/>
                  </a:cubicBezTo>
                  <a:cubicBezTo>
                    <a:pt x="45791" y="143315"/>
                    <a:pt x="44141" y="143315"/>
                    <a:pt x="42251" y="143315"/>
                  </a:cubicBezTo>
                  <a:cubicBezTo>
                    <a:pt x="40364" y="143315"/>
                    <a:pt x="42251" y="143315"/>
                    <a:pt x="42251" y="143315"/>
                  </a:cubicBezTo>
                  <a:lnTo>
                    <a:pt x="43904" y="143315"/>
                  </a:lnTo>
                  <a:cubicBezTo>
                    <a:pt x="45319" y="143315"/>
                    <a:pt x="43904" y="143315"/>
                    <a:pt x="43904" y="143315"/>
                  </a:cubicBezTo>
                  <a:lnTo>
                    <a:pt x="42015" y="143315"/>
                  </a:lnTo>
                  <a:lnTo>
                    <a:pt x="43668" y="143315"/>
                  </a:lnTo>
                  <a:cubicBezTo>
                    <a:pt x="43668" y="143315"/>
                    <a:pt x="42015" y="143315"/>
                    <a:pt x="41073" y="143315"/>
                  </a:cubicBezTo>
                  <a:cubicBezTo>
                    <a:pt x="41779" y="144260"/>
                    <a:pt x="42487" y="145205"/>
                    <a:pt x="42487" y="146383"/>
                  </a:cubicBezTo>
                  <a:lnTo>
                    <a:pt x="42487" y="146383"/>
                  </a:lnTo>
                  <a:cubicBezTo>
                    <a:pt x="42487" y="146383"/>
                    <a:pt x="44141" y="146383"/>
                    <a:pt x="42487" y="146383"/>
                  </a:cubicBezTo>
                  <a:cubicBezTo>
                    <a:pt x="42015" y="146619"/>
                    <a:pt x="41073" y="146619"/>
                    <a:pt x="40600" y="146383"/>
                  </a:cubicBezTo>
                  <a:cubicBezTo>
                    <a:pt x="40600" y="146383"/>
                    <a:pt x="40600" y="148036"/>
                    <a:pt x="42487" y="148273"/>
                  </a:cubicBezTo>
                  <a:cubicBezTo>
                    <a:pt x="44377" y="148506"/>
                    <a:pt x="40600" y="148273"/>
                    <a:pt x="42487" y="148273"/>
                  </a:cubicBezTo>
                  <a:cubicBezTo>
                    <a:pt x="44377" y="148273"/>
                    <a:pt x="44141" y="148273"/>
                    <a:pt x="44846" y="148273"/>
                  </a:cubicBezTo>
                  <a:cubicBezTo>
                    <a:pt x="45555" y="148273"/>
                    <a:pt x="46264" y="146619"/>
                    <a:pt x="44846" y="145674"/>
                  </a:cubicBezTo>
                  <a:cubicBezTo>
                    <a:pt x="43432" y="144732"/>
                    <a:pt x="44846" y="145674"/>
                    <a:pt x="44846" y="145674"/>
                  </a:cubicBezTo>
                  <a:cubicBezTo>
                    <a:pt x="44846" y="145674"/>
                    <a:pt x="44846" y="145674"/>
                    <a:pt x="44846" y="145674"/>
                  </a:cubicBezTo>
                  <a:cubicBezTo>
                    <a:pt x="46027" y="145205"/>
                    <a:pt x="47208" y="144732"/>
                    <a:pt x="48150" y="144024"/>
                  </a:cubicBezTo>
                  <a:cubicBezTo>
                    <a:pt x="46500" y="145674"/>
                    <a:pt x="50040" y="146855"/>
                    <a:pt x="48150" y="148273"/>
                  </a:cubicBezTo>
                  <a:lnTo>
                    <a:pt x="48150" y="148273"/>
                  </a:lnTo>
                  <a:cubicBezTo>
                    <a:pt x="48150" y="148273"/>
                    <a:pt x="46736" y="148273"/>
                    <a:pt x="46264" y="148273"/>
                  </a:cubicBezTo>
                  <a:cubicBezTo>
                    <a:pt x="49568" y="148273"/>
                    <a:pt x="47678" y="148273"/>
                    <a:pt x="46264" y="150159"/>
                  </a:cubicBezTo>
                  <a:cubicBezTo>
                    <a:pt x="44846" y="152046"/>
                    <a:pt x="48387" y="150159"/>
                    <a:pt x="47914" y="150159"/>
                  </a:cubicBezTo>
                  <a:cubicBezTo>
                    <a:pt x="46264" y="149923"/>
                    <a:pt x="44846" y="149923"/>
                    <a:pt x="43196" y="150159"/>
                  </a:cubicBezTo>
                  <a:cubicBezTo>
                    <a:pt x="43196" y="150159"/>
                    <a:pt x="43196" y="150159"/>
                    <a:pt x="41542" y="150159"/>
                  </a:cubicBezTo>
                  <a:cubicBezTo>
                    <a:pt x="39892" y="150159"/>
                    <a:pt x="41542" y="150159"/>
                    <a:pt x="39892" y="150159"/>
                  </a:cubicBezTo>
                  <a:lnTo>
                    <a:pt x="42723" y="150159"/>
                  </a:lnTo>
                  <a:cubicBezTo>
                    <a:pt x="42723" y="150159"/>
                    <a:pt x="42723" y="150159"/>
                    <a:pt x="42723" y="150159"/>
                  </a:cubicBezTo>
                  <a:cubicBezTo>
                    <a:pt x="39892" y="150159"/>
                    <a:pt x="41542" y="151810"/>
                    <a:pt x="42723" y="152282"/>
                  </a:cubicBezTo>
                  <a:cubicBezTo>
                    <a:pt x="40364" y="152282"/>
                    <a:pt x="40600" y="152282"/>
                    <a:pt x="42723" y="153463"/>
                  </a:cubicBezTo>
                  <a:lnTo>
                    <a:pt x="40600" y="153463"/>
                  </a:lnTo>
                  <a:cubicBezTo>
                    <a:pt x="40600" y="153463"/>
                    <a:pt x="42251" y="153463"/>
                    <a:pt x="40600" y="155586"/>
                  </a:cubicBezTo>
                  <a:cubicBezTo>
                    <a:pt x="38947" y="157709"/>
                    <a:pt x="42251" y="155586"/>
                    <a:pt x="42960" y="155586"/>
                  </a:cubicBezTo>
                  <a:cubicBezTo>
                    <a:pt x="43668" y="155586"/>
                    <a:pt x="40837" y="155586"/>
                    <a:pt x="42960" y="155586"/>
                  </a:cubicBezTo>
                  <a:lnTo>
                    <a:pt x="40837" y="155586"/>
                  </a:lnTo>
                  <a:cubicBezTo>
                    <a:pt x="40837" y="155586"/>
                    <a:pt x="43196" y="155586"/>
                    <a:pt x="42251" y="155586"/>
                  </a:cubicBezTo>
                  <a:cubicBezTo>
                    <a:pt x="41309" y="155823"/>
                    <a:pt x="40600" y="155823"/>
                    <a:pt x="39656" y="155586"/>
                  </a:cubicBezTo>
                  <a:cubicBezTo>
                    <a:pt x="39656" y="155586"/>
                    <a:pt x="39656" y="157240"/>
                    <a:pt x="41309" y="157004"/>
                  </a:cubicBezTo>
                  <a:cubicBezTo>
                    <a:pt x="42960" y="156767"/>
                    <a:pt x="39656" y="157004"/>
                    <a:pt x="38947" y="157004"/>
                  </a:cubicBezTo>
                  <a:cubicBezTo>
                    <a:pt x="38241" y="157004"/>
                    <a:pt x="38947" y="157004"/>
                    <a:pt x="38947" y="157004"/>
                  </a:cubicBezTo>
                  <a:cubicBezTo>
                    <a:pt x="38947" y="157004"/>
                    <a:pt x="42487" y="157004"/>
                    <a:pt x="38947" y="158654"/>
                  </a:cubicBezTo>
                  <a:cubicBezTo>
                    <a:pt x="41309" y="158654"/>
                    <a:pt x="40128" y="158654"/>
                    <a:pt x="40600" y="160071"/>
                  </a:cubicBezTo>
                  <a:cubicBezTo>
                    <a:pt x="39892" y="159835"/>
                    <a:pt x="39183" y="159835"/>
                    <a:pt x="38478" y="160071"/>
                  </a:cubicBezTo>
                  <a:cubicBezTo>
                    <a:pt x="41073" y="160071"/>
                    <a:pt x="38478" y="160071"/>
                    <a:pt x="41309" y="160071"/>
                  </a:cubicBezTo>
                  <a:cubicBezTo>
                    <a:pt x="44141" y="160071"/>
                    <a:pt x="43432" y="160071"/>
                    <a:pt x="41309" y="160071"/>
                  </a:cubicBezTo>
                  <a:cubicBezTo>
                    <a:pt x="39183" y="160071"/>
                    <a:pt x="43196" y="160071"/>
                    <a:pt x="42960" y="160071"/>
                  </a:cubicBezTo>
                  <a:cubicBezTo>
                    <a:pt x="42723" y="160071"/>
                    <a:pt x="42960" y="160071"/>
                    <a:pt x="42960" y="160071"/>
                  </a:cubicBezTo>
                  <a:lnTo>
                    <a:pt x="45083" y="160071"/>
                  </a:lnTo>
                  <a:cubicBezTo>
                    <a:pt x="45083" y="160071"/>
                    <a:pt x="42487" y="160071"/>
                    <a:pt x="45083" y="160071"/>
                  </a:cubicBezTo>
                  <a:cubicBezTo>
                    <a:pt x="44141" y="160305"/>
                    <a:pt x="43196" y="160305"/>
                    <a:pt x="42251" y="160071"/>
                  </a:cubicBezTo>
                  <a:cubicBezTo>
                    <a:pt x="40837" y="160071"/>
                    <a:pt x="42251" y="160071"/>
                    <a:pt x="42251" y="161486"/>
                  </a:cubicBezTo>
                  <a:lnTo>
                    <a:pt x="44610" y="161486"/>
                  </a:lnTo>
                  <a:cubicBezTo>
                    <a:pt x="42251" y="161958"/>
                    <a:pt x="40128" y="161958"/>
                    <a:pt x="37769" y="161486"/>
                  </a:cubicBezTo>
                  <a:lnTo>
                    <a:pt x="36115" y="162903"/>
                  </a:lnTo>
                  <a:cubicBezTo>
                    <a:pt x="36115" y="162903"/>
                    <a:pt x="38711" y="162903"/>
                    <a:pt x="36115" y="162903"/>
                  </a:cubicBezTo>
                  <a:lnTo>
                    <a:pt x="38241" y="162903"/>
                  </a:lnTo>
                  <a:cubicBezTo>
                    <a:pt x="38241" y="162903"/>
                    <a:pt x="38241" y="162903"/>
                    <a:pt x="36115" y="162903"/>
                  </a:cubicBezTo>
                  <a:cubicBezTo>
                    <a:pt x="39656" y="162903"/>
                    <a:pt x="40128" y="162903"/>
                    <a:pt x="36115" y="164790"/>
                  </a:cubicBezTo>
                  <a:cubicBezTo>
                    <a:pt x="38241" y="164790"/>
                    <a:pt x="36115" y="164790"/>
                    <a:pt x="38241" y="164790"/>
                  </a:cubicBezTo>
                  <a:cubicBezTo>
                    <a:pt x="40364" y="164790"/>
                    <a:pt x="38241" y="164790"/>
                    <a:pt x="38241" y="163609"/>
                  </a:cubicBezTo>
                  <a:cubicBezTo>
                    <a:pt x="38241" y="162430"/>
                    <a:pt x="38241" y="163609"/>
                    <a:pt x="38241" y="164790"/>
                  </a:cubicBezTo>
                  <a:lnTo>
                    <a:pt x="40600" y="164790"/>
                  </a:lnTo>
                  <a:cubicBezTo>
                    <a:pt x="40600" y="164790"/>
                    <a:pt x="40600" y="164790"/>
                    <a:pt x="38947" y="164790"/>
                  </a:cubicBezTo>
                  <a:cubicBezTo>
                    <a:pt x="37297" y="164790"/>
                    <a:pt x="41073" y="164790"/>
                    <a:pt x="41779" y="164790"/>
                  </a:cubicBezTo>
                  <a:cubicBezTo>
                    <a:pt x="42487" y="164790"/>
                    <a:pt x="41779" y="164790"/>
                    <a:pt x="41779" y="164790"/>
                  </a:cubicBezTo>
                  <a:lnTo>
                    <a:pt x="44377" y="164790"/>
                  </a:lnTo>
                  <a:cubicBezTo>
                    <a:pt x="44377" y="164790"/>
                    <a:pt x="42960" y="165971"/>
                    <a:pt x="44377" y="166204"/>
                  </a:cubicBezTo>
                  <a:cubicBezTo>
                    <a:pt x="45791" y="166440"/>
                    <a:pt x="39656" y="166204"/>
                    <a:pt x="39419" y="166204"/>
                  </a:cubicBezTo>
                  <a:cubicBezTo>
                    <a:pt x="39183" y="166204"/>
                    <a:pt x="39419" y="166204"/>
                    <a:pt x="41542" y="166204"/>
                  </a:cubicBezTo>
                  <a:cubicBezTo>
                    <a:pt x="43668" y="166204"/>
                    <a:pt x="41542" y="166204"/>
                    <a:pt x="38947" y="166204"/>
                  </a:cubicBezTo>
                  <a:lnTo>
                    <a:pt x="41779" y="166204"/>
                  </a:lnTo>
                  <a:cubicBezTo>
                    <a:pt x="38711" y="166204"/>
                    <a:pt x="41779" y="166204"/>
                    <a:pt x="40128" y="167857"/>
                  </a:cubicBezTo>
                  <a:cubicBezTo>
                    <a:pt x="38478" y="169508"/>
                    <a:pt x="37297" y="165971"/>
                    <a:pt x="40128" y="164317"/>
                  </a:cubicBezTo>
                  <a:cubicBezTo>
                    <a:pt x="37533" y="164317"/>
                    <a:pt x="38947" y="164317"/>
                    <a:pt x="35643" y="164317"/>
                  </a:cubicBezTo>
                  <a:cubicBezTo>
                    <a:pt x="32342" y="164317"/>
                    <a:pt x="35643" y="164317"/>
                    <a:pt x="35643" y="164317"/>
                  </a:cubicBezTo>
                  <a:cubicBezTo>
                    <a:pt x="38478" y="164317"/>
                    <a:pt x="35643" y="164317"/>
                    <a:pt x="35643" y="165734"/>
                  </a:cubicBezTo>
                  <a:cubicBezTo>
                    <a:pt x="38005" y="165734"/>
                    <a:pt x="37769" y="165734"/>
                    <a:pt x="40128" y="165734"/>
                  </a:cubicBezTo>
                  <a:cubicBezTo>
                    <a:pt x="42487" y="165734"/>
                    <a:pt x="41309" y="165734"/>
                    <a:pt x="40128" y="165734"/>
                  </a:cubicBezTo>
                  <a:cubicBezTo>
                    <a:pt x="38947" y="165734"/>
                    <a:pt x="40128" y="165734"/>
                    <a:pt x="38005" y="165734"/>
                  </a:cubicBezTo>
                  <a:cubicBezTo>
                    <a:pt x="35879" y="165734"/>
                    <a:pt x="38005" y="165734"/>
                    <a:pt x="38005" y="165734"/>
                  </a:cubicBezTo>
                  <a:lnTo>
                    <a:pt x="35879" y="165734"/>
                  </a:lnTo>
                  <a:cubicBezTo>
                    <a:pt x="38711" y="165734"/>
                    <a:pt x="35879" y="165734"/>
                    <a:pt x="35879" y="165734"/>
                  </a:cubicBezTo>
                  <a:cubicBezTo>
                    <a:pt x="39183" y="165734"/>
                    <a:pt x="35879" y="165734"/>
                    <a:pt x="37769" y="167385"/>
                  </a:cubicBezTo>
                  <a:cubicBezTo>
                    <a:pt x="38478" y="167621"/>
                    <a:pt x="39183" y="167621"/>
                    <a:pt x="39892" y="167385"/>
                  </a:cubicBezTo>
                  <a:cubicBezTo>
                    <a:pt x="42723" y="167385"/>
                    <a:pt x="39892" y="169272"/>
                    <a:pt x="42723" y="169038"/>
                  </a:cubicBezTo>
                  <a:cubicBezTo>
                    <a:pt x="45555" y="168802"/>
                    <a:pt x="40837" y="169038"/>
                    <a:pt x="39892" y="169038"/>
                  </a:cubicBezTo>
                  <a:cubicBezTo>
                    <a:pt x="38947" y="169038"/>
                    <a:pt x="39892" y="169038"/>
                    <a:pt x="39892" y="167149"/>
                  </a:cubicBezTo>
                  <a:cubicBezTo>
                    <a:pt x="38711" y="166913"/>
                    <a:pt x="37769" y="166913"/>
                    <a:pt x="36588" y="167149"/>
                  </a:cubicBezTo>
                  <a:cubicBezTo>
                    <a:pt x="36588" y="167149"/>
                    <a:pt x="36588" y="167149"/>
                    <a:pt x="36588" y="167149"/>
                  </a:cubicBezTo>
                  <a:lnTo>
                    <a:pt x="38241" y="167149"/>
                  </a:lnTo>
                  <a:cubicBezTo>
                    <a:pt x="35879" y="167149"/>
                    <a:pt x="38241" y="169508"/>
                    <a:pt x="40600" y="169272"/>
                  </a:cubicBezTo>
                  <a:cubicBezTo>
                    <a:pt x="36588" y="169272"/>
                    <a:pt x="38711" y="169272"/>
                    <a:pt x="35879" y="171161"/>
                  </a:cubicBezTo>
                  <a:cubicBezTo>
                    <a:pt x="35879" y="171161"/>
                    <a:pt x="35879" y="171161"/>
                    <a:pt x="35879" y="171161"/>
                  </a:cubicBezTo>
                  <a:cubicBezTo>
                    <a:pt x="35879" y="171161"/>
                    <a:pt x="35879" y="171161"/>
                    <a:pt x="37533" y="171161"/>
                  </a:cubicBezTo>
                  <a:cubicBezTo>
                    <a:pt x="39183" y="170689"/>
                    <a:pt x="41073" y="170689"/>
                    <a:pt x="42723" y="171161"/>
                  </a:cubicBezTo>
                  <a:cubicBezTo>
                    <a:pt x="40600" y="171161"/>
                    <a:pt x="40600" y="171161"/>
                    <a:pt x="38711" y="171161"/>
                  </a:cubicBezTo>
                  <a:cubicBezTo>
                    <a:pt x="36824" y="171161"/>
                    <a:pt x="38711" y="171161"/>
                    <a:pt x="38711" y="171161"/>
                  </a:cubicBezTo>
                  <a:lnTo>
                    <a:pt x="41542" y="171161"/>
                  </a:lnTo>
                  <a:cubicBezTo>
                    <a:pt x="41542" y="171161"/>
                    <a:pt x="41542" y="171161"/>
                    <a:pt x="41542" y="171161"/>
                  </a:cubicBezTo>
                  <a:cubicBezTo>
                    <a:pt x="41542" y="171161"/>
                    <a:pt x="39892" y="171161"/>
                    <a:pt x="41542" y="169744"/>
                  </a:cubicBezTo>
                  <a:cubicBezTo>
                    <a:pt x="39892" y="169744"/>
                    <a:pt x="38478" y="169744"/>
                    <a:pt x="38711" y="169744"/>
                  </a:cubicBezTo>
                  <a:cubicBezTo>
                    <a:pt x="38947" y="169744"/>
                    <a:pt x="38711" y="169744"/>
                    <a:pt x="38711" y="169744"/>
                  </a:cubicBezTo>
                  <a:cubicBezTo>
                    <a:pt x="38711" y="169744"/>
                    <a:pt x="40128" y="169744"/>
                    <a:pt x="38711" y="169744"/>
                  </a:cubicBezTo>
                  <a:cubicBezTo>
                    <a:pt x="46500" y="168330"/>
                    <a:pt x="40128" y="172576"/>
                    <a:pt x="42723" y="173757"/>
                  </a:cubicBezTo>
                  <a:lnTo>
                    <a:pt x="44377" y="173757"/>
                  </a:lnTo>
                  <a:cubicBezTo>
                    <a:pt x="45555" y="173757"/>
                    <a:pt x="42960" y="173757"/>
                    <a:pt x="44377" y="173757"/>
                  </a:cubicBezTo>
                  <a:cubicBezTo>
                    <a:pt x="45791" y="173757"/>
                    <a:pt x="47208" y="173757"/>
                    <a:pt x="44377" y="173757"/>
                  </a:cubicBezTo>
                  <a:cubicBezTo>
                    <a:pt x="46264" y="173757"/>
                    <a:pt x="48859" y="173757"/>
                    <a:pt x="46736" y="173757"/>
                  </a:cubicBezTo>
                  <a:cubicBezTo>
                    <a:pt x="44610" y="173757"/>
                    <a:pt x="45083" y="173757"/>
                    <a:pt x="46736" y="173757"/>
                  </a:cubicBezTo>
                  <a:cubicBezTo>
                    <a:pt x="45319" y="173993"/>
                    <a:pt x="43668" y="173993"/>
                    <a:pt x="42251" y="173757"/>
                  </a:cubicBezTo>
                  <a:lnTo>
                    <a:pt x="39656" y="175171"/>
                  </a:lnTo>
                  <a:cubicBezTo>
                    <a:pt x="39656" y="175171"/>
                    <a:pt x="39656" y="173757"/>
                    <a:pt x="37297" y="173284"/>
                  </a:cubicBezTo>
                  <a:cubicBezTo>
                    <a:pt x="34937" y="172812"/>
                    <a:pt x="35410" y="173284"/>
                    <a:pt x="33993" y="173284"/>
                  </a:cubicBezTo>
                  <a:cubicBezTo>
                    <a:pt x="35410" y="173048"/>
                    <a:pt x="36824" y="173048"/>
                    <a:pt x="38241" y="173284"/>
                  </a:cubicBezTo>
                  <a:cubicBezTo>
                    <a:pt x="38241" y="173284"/>
                    <a:pt x="38241" y="174938"/>
                    <a:pt x="38241" y="175407"/>
                  </a:cubicBezTo>
                  <a:lnTo>
                    <a:pt x="40600" y="175407"/>
                  </a:lnTo>
                  <a:lnTo>
                    <a:pt x="42960" y="175407"/>
                  </a:lnTo>
                  <a:cubicBezTo>
                    <a:pt x="42487" y="175643"/>
                    <a:pt x="41779" y="175643"/>
                    <a:pt x="41309" y="175407"/>
                  </a:cubicBezTo>
                  <a:cubicBezTo>
                    <a:pt x="41309" y="175407"/>
                    <a:pt x="43668" y="175407"/>
                    <a:pt x="42960" y="175407"/>
                  </a:cubicBezTo>
                  <a:lnTo>
                    <a:pt x="39183" y="175407"/>
                  </a:lnTo>
                  <a:cubicBezTo>
                    <a:pt x="42251" y="175407"/>
                    <a:pt x="39183" y="177533"/>
                    <a:pt x="42487" y="177769"/>
                  </a:cubicBezTo>
                  <a:cubicBezTo>
                    <a:pt x="42487" y="177769"/>
                    <a:pt x="40600" y="177769"/>
                    <a:pt x="39656" y="177769"/>
                  </a:cubicBezTo>
                  <a:cubicBezTo>
                    <a:pt x="38711" y="177769"/>
                    <a:pt x="39656" y="177769"/>
                    <a:pt x="41779" y="177769"/>
                  </a:cubicBezTo>
                  <a:cubicBezTo>
                    <a:pt x="42487" y="177533"/>
                    <a:pt x="43432" y="177533"/>
                    <a:pt x="44141" y="177769"/>
                  </a:cubicBezTo>
                  <a:cubicBezTo>
                    <a:pt x="44141" y="177769"/>
                    <a:pt x="44141" y="177769"/>
                    <a:pt x="45791" y="177769"/>
                  </a:cubicBezTo>
                  <a:cubicBezTo>
                    <a:pt x="47442" y="177769"/>
                    <a:pt x="41073" y="177769"/>
                    <a:pt x="43196" y="177769"/>
                  </a:cubicBezTo>
                  <a:lnTo>
                    <a:pt x="39656" y="177769"/>
                  </a:lnTo>
                  <a:cubicBezTo>
                    <a:pt x="42487" y="177769"/>
                    <a:pt x="41309" y="177769"/>
                    <a:pt x="43196" y="177769"/>
                  </a:cubicBezTo>
                  <a:cubicBezTo>
                    <a:pt x="45083" y="177769"/>
                    <a:pt x="43196" y="177769"/>
                    <a:pt x="43196" y="177769"/>
                  </a:cubicBezTo>
                  <a:cubicBezTo>
                    <a:pt x="43196" y="177769"/>
                    <a:pt x="43196" y="177769"/>
                    <a:pt x="45319" y="177769"/>
                  </a:cubicBezTo>
                  <a:lnTo>
                    <a:pt x="43196" y="177769"/>
                  </a:lnTo>
                  <a:cubicBezTo>
                    <a:pt x="47678" y="177769"/>
                    <a:pt x="43196" y="177769"/>
                    <a:pt x="45083" y="179184"/>
                  </a:cubicBezTo>
                  <a:cubicBezTo>
                    <a:pt x="42251" y="179184"/>
                    <a:pt x="42960" y="179184"/>
                    <a:pt x="41073" y="179184"/>
                  </a:cubicBezTo>
                  <a:cubicBezTo>
                    <a:pt x="39183" y="179184"/>
                    <a:pt x="41073" y="179184"/>
                    <a:pt x="41073" y="179184"/>
                  </a:cubicBezTo>
                  <a:cubicBezTo>
                    <a:pt x="41073" y="179184"/>
                    <a:pt x="39419" y="179184"/>
                    <a:pt x="38711" y="179184"/>
                  </a:cubicBezTo>
                  <a:cubicBezTo>
                    <a:pt x="38005" y="179184"/>
                    <a:pt x="38711" y="179184"/>
                    <a:pt x="40600" y="179184"/>
                  </a:cubicBezTo>
                  <a:cubicBezTo>
                    <a:pt x="42487" y="179184"/>
                    <a:pt x="40600" y="179184"/>
                    <a:pt x="40600" y="179184"/>
                  </a:cubicBezTo>
                  <a:cubicBezTo>
                    <a:pt x="40600" y="179184"/>
                    <a:pt x="38005" y="179184"/>
                    <a:pt x="38947" y="179184"/>
                  </a:cubicBezTo>
                  <a:cubicBezTo>
                    <a:pt x="36115" y="179184"/>
                    <a:pt x="41309" y="179184"/>
                    <a:pt x="37297" y="180837"/>
                  </a:cubicBezTo>
                  <a:lnTo>
                    <a:pt x="39656" y="180837"/>
                  </a:lnTo>
                  <a:lnTo>
                    <a:pt x="41779" y="180837"/>
                  </a:lnTo>
                  <a:cubicBezTo>
                    <a:pt x="41779" y="180837"/>
                    <a:pt x="41779" y="180837"/>
                    <a:pt x="40128" y="180837"/>
                  </a:cubicBezTo>
                  <a:cubicBezTo>
                    <a:pt x="43432" y="180837"/>
                    <a:pt x="40128" y="180837"/>
                    <a:pt x="38711" y="183196"/>
                  </a:cubicBezTo>
                  <a:cubicBezTo>
                    <a:pt x="41073" y="183196"/>
                    <a:pt x="38711" y="185319"/>
                    <a:pt x="38711" y="186028"/>
                  </a:cubicBezTo>
                  <a:cubicBezTo>
                    <a:pt x="38711" y="186736"/>
                    <a:pt x="38711" y="186028"/>
                    <a:pt x="38711" y="186028"/>
                  </a:cubicBezTo>
                  <a:cubicBezTo>
                    <a:pt x="38711" y="186028"/>
                    <a:pt x="40364" y="186028"/>
                    <a:pt x="40128" y="187442"/>
                  </a:cubicBezTo>
                  <a:cubicBezTo>
                    <a:pt x="39892" y="188859"/>
                    <a:pt x="40128" y="187442"/>
                    <a:pt x="38241" y="187442"/>
                  </a:cubicBezTo>
                  <a:lnTo>
                    <a:pt x="35879" y="187442"/>
                  </a:lnTo>
                  <a:lnTo>
                    <a:pt x="40600" y="187442"/>
                  </a:lnTo>
                  <a:cubicBezTo>
                    <a:pt x="40600" y="187442"/>
                    <a:pt x="38478" y="187442"/>
                    <a:pt x="37769" y="187442"/>
                  </a:cubicBezTo>
                  <a:cubicBezTo>
                    <a:pt x="37060" y="187442"/>
                    <a:pt x="39892" y="187442"/>
                    <a:pt x="37769" y="187442"/>
                  </a:cubicBezTo>
                  <a:cubicBezTo>
                    <a:pt x="39892" y="187442"/>
                    <a:pt x="39419" y="188859"/>
                    <a:pt x="37769" y="189568"/>
                  </a:cubicBezTo>
                  <a:cubicBezTo>
                    <a:pt x="36115" y="190274"/>
                    <a:pt x="35410" y="189568"/>
                    <a:pt x="33993" y="189568"/>
                  </a:cubicBezTo>
                  <a:cubicBezTo>
                    <a:pt x="32578" y="189568"/>
                    <a:pt x="36588" y="189568"/>
                    <a:pt x="37769" y="189568"/>
                  </a:cubicBezTo>
                  <a:cubicBezTo>
                    <a:pt x="38947" y="189568"/>
                    <a:pt x="35643" y="189568"/>
                    <a:pt x="34465" y="189568"/>
                  </a:cubicBezTo>
                  <a:cubicBezTo>
                    <a:pt x="33284" y="189568"/>
                    <a:pt x="34465" y="189568"/>
                    <a:pt x="34465" y="189568"/>
                  </a:cubicBezTo>
                  <a:cubicBezTo>
                    <a:pt x="33284" y="189332"/>
                    <a:pt x="32342" y="189332"/>
                    <a:pt x="31161" y="189568"/>
                  </a:cubicBezTo>
                  <a:lnTo>
                    <a:pt x="31161" y="189568"/>
                  </a:lnTo>
                  <a:cubicBezTo>
                    <a:pt x="31161" y="189568"/>
                    <a:pt x="31161" y="189568"/>
                    <a:pt x="32812" y="189568"/>
                  </a:cubicBezTo>
                  <a:cubicBezTo>
                    <a:pt x="34465" y="189568"/>
                    <a:pt x="32812" y="189568"/>
                    <a:pt x="32812" y="189568"/>
                  </a:cubicBezTo>
                  <a:cubicBezTo>
                    <a:pt x="32812" y="189568"/>
                    <a:pt x="34229" y="189568"/>
                    <a:pt x="33993" y="189568"/>
                  </a:cubicBezTo>
                  <a:lnTo>
                    <a:pt x="36824" y="189568"/>
                  </a:lnTo>
                  <a:cubicBezTo>
                    <a:pt x="36824" y="189568"/>
                    <a:pt x="35410" y="189568"/>
                    <a:pt x="36824" y="189568"/>
                  </a:cubicBezTo>
                  <a:cubicBezTo>
                    <a:pt x="34937" y="189568"/>
                    <a:pt x="35174" y="189568"/>
                    <a:pt x="33993" y="189568"/>
                  </a:cubicBezTo>
                  <a:cubicBezTo>
                    <a:pt x="32812" y="189568"/>
                    <a:pt x="33993" y="189568"/>
                    <a:pt x="35879" y="189568"/>
                  </a:cubicBezTo>
                  <a:cubicBezTo>
                    <a:pt x="37769" y="189568"/>
                    <a:pt x="35879" y="189568"/>
                    <a:pt x="35879" y="190982"/>
                  </a:cubicBezTo>
                  <a:lnTo>
                    <a:pt x="32106" y="190982"/>
                  </a:lnTo>
                  <a:cubicBezTo>
                    <a:pt x="32106" y="190982"/>
                    <a:pt x="28329" y="192399"/>
                    <a:pt x="29744" y="192636"/>
                  </a:cubicBezTo>
                  <a:cubicBezTo>
                    <a:pt x="27148" y="192636"/>
                    <a:pt x="25734" y="192636"/>
                    <a:pt x="25498" y="194759"/>
                  </a:cubicBezTo>
                  <a:cubicBezTo>
                    <a:pt x="26206" y="194522"/>
                    <a:pt x="27148" y="194522"/>
                    <a:pt x="27857" y="194759"/>
                  </a:cubicBezTo>
                  <a:cubicBezTo>
                    <a:pt x="27857" y="194759"/>
                    <a:pt x="27857" y="194759"/>
                    <a:pt x="27857" y="194759"/>
                  </a:cubicBezTo>
                  <a:cubicBezTo>
                    <a:pt x="27857" y="194759"/>
                    <a:pt x="29510" y="194759"/>
                    <a:pt x="30216" y="194759"/>
                  </a:cubicBezTo>
                  <a:cubicBezTo>
                    <a:pt x="30925" y="194759"/>
                    <a:pt x="32342" y="193341"/>
                    <a:pt x="30216" y="194759"/>
                  </a:cubicBezTo>
                  <a:lnTo>
                    <a:pt x="33048" y="194759"/>
                  </a:lnTo>
                  <a:cubicBezTo>
                    <a:pt x="33048" y="194759"/>
                    <a:pt x="30689" y="194759"/>
                    <a:pt x="33048" y="194759"/>
                  </a:cubicBezTo>
                  <a:cubicBezTo>
                    <a:pt x="35410" y="194759"/>
                    <a:pt x="31397" y="194759"/>
                    <a:pt x="30689" y="194759"/>
                  </a:cubicBezTo>
                  <a:cubicBezTo>
                    <a:pt x="29980" y="194759"/>
                    <a:pt x="33048" y="194759"/>
                    <a:pt x="31870" y="194759"/>
                  </a:cubicBezTo>
                  <a:cubicBezTo>
                    <a:pt x="30689" y="194759"/>
                    <a:pt x="33756" y="194759"/>
                    <a:pt x="33520" y="194759"/>
                  </a:cubicBezTo>
                  <a:lnTo>
                    <a:pt x="33520" y="194759"/>
                  </a:lnTo>
                  <a:cubicBezTo>
                    <a:pt x="33520" y="194759"/>
                    <a:pt x="31633" y="195937"/>
                    <a:pt x="30689" y="194759"/>
                  </a:cubicBezTo>
                  <a:cubicBezTo>
                    <a:pt x="29744" y="193578"/>
                    <a:pt x="32812" y="194759"/>
                    <a:pt x="30689" y="194759"/>
                  </a:cubicBezTo>
                  <a:cubicBezTo>
                    <a:pt x="28566" y="194759"/>
                    <a:pt x="34229" y="194759"/>
                    <a:pt x="33048" y="194759"/>
                  </a:cubicBezTo>
                  <a:lnTo>
                    <a:pt x="30925" y="194759"/>
                  </a:lnTo>
                  <a:cubicBezTo>
                    <a:pt x="30925" y="194759"/>
                    <a:pt x="28329" y="196645"/>
                    <a:pt x="30925" y="196409"/>
                  </a:cubicBezTo>
                  <a:cubicBezTo>
                    <a:pt x="33520" y="196173"/>
                    <a:pt x="30925" y="196409"/>
                    <a:pt x="29274" y="196409"/>
                  </a:cubicBezTo>
                  <a:cubicBezTo>
                    <a:pt x="27621" y="196409"/>
                    <a:pt x="32106" y="198063"/>
                    <a:pt x="36824" y="196409"/>
                  </a:cubicBezTo>
                  <a:cubicBezTo>
                    <a:pt x="36824" y="196409"/>
                    <a:pt x="36824" y="196409"/>
                    <a:pt x="36824" y="196409"/>
                  </a:cubicBezTo>
                  <a:cubicBezTo>
                    <a:pt x="36824" y="196409"/>
                    <a:pt x="33993" y="196409"/>
                    <a:pt x="32578" y="196409"/>
                  </a:cubicBezTo>
                  <a:cubicBezTo>
                    <a:pt x="31161" y="196409"/>
                    <a:pt x="32578" y="196409"/>
                    <a:pt x="32578" y="196409"/>
                  </a:cubicBezTo>
                  <a:cubicBezTo>
                    <a:pt x="31161" y="195937"/>
                    <a:pt x="29744" y="195937"/>
                    <a:pt x="28329" y="196409"/>
                  </a:cubicBezTo>
                  <a:lnTo>
                    <a:pt x="29744" y="196409"/>
                  </a:lnTo>
                  <a:cubicBezTo>
                    <a:pt x="29744" y="196409"/>
                    <a:pt x="31397" y="196409"/>
                    <a:pt x="29744" y="196409"/>
                  </a:cubicBezTo>
                  <a:cubicBezTo>
                    <a:pt x="28093" y="196409"/>
                    <a:pt x="29744" y="196409"/>
                    <a:pt x="28093" y="196409"/>
                  </a:cubicBezTo>
                  <a:cubicBezTo>
                    <a:pt x="26443" y="196409"/>
                    <a:pt x="28093" y="196409"/>
                    <a:pt x="28093" y="196409"/>
                  </a:cubicBezTo>
                  <a:cubicBezTo>
                    <a:pt x="31870" y="196409"/>
                    <a:pt x="28093" y="196409"/>
                    <a:pt x="28093" y="198535"/>
                  </a:cubicBezTo>
                  <a:cubicBezTo>
                    <a:pt x="28093" y="200658"/>
                    <a:pt x="32342" y="198535"/>
                    <a:pt x="32578" y="198535"/>
                  </a:cubicBezTo>
                  <a:cubicBezTo>
                    <a:pt x="32812" y="198535"/>
                    <a:pt x="31161" y="198535"/>
                    <a:pt x="32578" y="198535"/>
                  </a:cubicBezTo>
                  <a:cubicBezTo>
                    <a:pt x="33993" y="198535"/>
                    <a:pt x="32578" y="198535"/>
                    <a:pt x="32578" y="198535"/>
                  </a:cubicBezTo>
                  <a:cubicBezTo>
                    <a:pt x="32578" y="198535"/>
                    <a:pt x="32578" y="197118"/>
                    <a:pt x="33993" y="196645"/>
                  </a:cubicBezTo>
                  <a:cubicBezTo>
                    <a:pt x="35410" y="196173"/>
                    <a:pt x="33993" y="200658"/>
                    <a:pt x="36115" y="202309"/>
                  </a:cubicBezTo>
                  <a:lnTo>
                    <a:pt x="34465" y="202309"/>
                  </a:lnTo>
                  <a:cubicBezTo>
                    <a:pt x="34465" y="202309"/>
                    <a:pt x="34465" y="202309"/>
                    <a:pt x="34465" y="202309"/>
                  </a:cubicBezTo>
                  <a:cubicBezTo>
                    <a:pt x="31870" y="202309"/>
                    <a:pt x="34465" y="202309"/>
                    <a:pt x="32812" y="202309"/>
                  </a:cubicBezTo>
                  <a:cubicBezTo>
                    <a:pt x="31161" y="202309"/>
                    <a:pt x="30925" y="202309"/>
                    <a:pt x="29980" y="202309"/>
                  </a:cubicBezTo>
                  <a:cubicBezTo>
                    <a:pt x="32578" y="202309"/>
                    <a:pt x="29980" y="202309"/>
                    <a:pt x="29980" y="203726"/>
                  </a:cubicBezTo>
                  <a:cubicBezTo>
                    <a:pt x="29980" y="205140"/>
                    <a:pt x="33284" y="203726"/>
                    <a:pt x="29980" y="203726"/>
                  </a:cubicBezTo>
                  <a:cubicBezTo>
                    <a:pt x="31870" y="203726"/>
                    <a:pt x="29980" y="203726"/>
                    <a:pt x="32342" y="203726"/>
                  </a:cubicBezTo>
                  <a:cubicBezTo>
                    <a:pt x="26679" y="205612"/>
                    <a:pt x="30689" y="206793"/>
                    <a:pt x="27857" y="208916"/>
                  </a:cubicBezTo>
                  <a:cubicBezTo>
                    <a:pt x="29744" y="208916"/>
                    <a:pt x="31161" y="208916"/>
                    <a:pt x="27857" y="208916"/>
                  </a:cubicBezTo>
                  <a:cubicBezTo>
                    <a:pt x="28802" y="209153"/>
                    <a:pt x="29744" y="209153"/>
                    <a:pt x="30689" y="208916"/>
                  </a:cubicBezTo>
                  <a:cubicBezTo>
                    <a:pt x="30689" y="208916"/>
                    <a:pt x="30689" y="208916"/>
                    <a:pt x="30689" y="208916"/>
                  </a:cubicBezTo>
                  <a:cubicBezTo>
                    <a:pt x="29510" y="209153"/>
                    <a:pt x="28329" y="209153"/>
                    <a:pt x="27148" y="208916"/>
                  </a:cubicBezTo>
                  <a:cubicBezTo>
                    <a:pt x="25498" y="208916"/>
                    <a:pt x="30452" y="208916"/>
                    <a:pt x="27148" y="208916"/>
                  </a:cubicBezTo>
                  <a:cubicBezTo>
                    <a:pt x="29980" y="208916"/>
                    <a:pt x="29038" y="208916"/>
                    <a:pt x="29038" y="208916"/>
                  </a:cubicBezTo>
                  <a:cubicBezTo>
                    <a:pt x="28093" y="209153"/>
                    <a:pt x="27148" y="209153"/>
                    <a:pt x="26206" y="208916"/>
                  </a:cubicBezTo>
                  <a:cubicBezTo>
                    <a:pt x="28329" y="208916"/>
                    <a:pt x="26206" y="211276"/>
                    <a:pt x="31161" y="211512"/>
                  </a:cubicBezTo>
                  <a:cubicBezTo>
                    <a:pt x="31161" y="211512"/>
                    <a:pt x="31161" y="211512"/>
                    <a:pt x="31161" y="211512"/>
                  </a:cubicBezTo>
                  <a:cubicBezTo>
                    <a:pt x="29980" y="211276"/>
                    <a:pt x="28566" y="211276"/>
                    <a:pt x="27385" y="211512"/>
                  </a:cubicBezTo>
                  <a:cubicBezTo>
                    <a:pt x="28566" y="211748"/>
                    <a:pt x="29510" y="211748"/>
                    <a:pt x="30689" y="211512"/>
                  </a:cubicBezTo>
                  <a:cubicBezTo>
                    <a:pt x="30689" y="211512"/>
                    <a:pt x="30689" y="211512"/>
                    <a:pt x="32342" y="211512"/>
                  </a:cubicBezTo>
                  <a:cubicBezTo>
                    <a:pt x="33993" y="211512"/>
                    <a:pt x="27385" y="211512"/>
                    <a:pt x="27385" y="211512"/>
                  </a:cubicBezTo>
                  <a:lnTo>
                    <a:pt x="27385" y="211512"/>
                  </a:lnTo>
                  <a:cubicBezTo>
                    <a:pt x="24789" y="211512"/>
                    <a:pt x="22194" y="213635"/>
                    <a:pt x="27385" y="214107"/>
                  </a:cubicBezTo>
                  <a:cubicBezTo>
                    <a:pt x="27385" y="214107"/>
                    <a:pt x="25262" y="214107"/>
                    <a:pt x="24081" y="214107"/>
                  </a:cubicBezTo>
                  <a:cubicBezTo>
                    <a:pt x="26443" y="214107"/>
                    <a:pt x="24081" y="214107"/>
                    <a:pt x="24081" y="215997"/>
                  </a:cubicBezTo>
                  <a:lnTo>
                    <a:pt x="26206" y="215997"/>
                  </a:lnTo>
                  <a:cubicBezTo>
                    <a:pt x="26206" y="215997"/>
                    <a:pt x="24789" y="215997"/>
                    <a:pt x="24081" y="215997"/>
                  </a:cubicBezTo>
                  <a:cubicBezTo>
                    <a:pt x="23375" y="215997"/>
                    <a:pt x="24081" y="215997"/>
                    <a:pt x="25734" y="215997"/>
                  </a:cubicBezTo>
                  <a:cubicBezTo>
                    <a:pt x="27385" y="215997"/>
                    <a:pt x="24553" y="215997"/>
                    <a:pt x="24081" y="215997"/>
                  </a:cubicBezTo>
                  <a:cubicBezTo>
                    <a:pt x="23611" y="215997"/>
                    <a:pt x="24081" y="215997"/>
                    <a:pt x="25498" y="215997"/>
                  </a:cubicBezTo>
                  <a:cubicBezTo>
                    <a:pt x="26912" y="215997"/>
                    <a:pt x="25498" y="215997"/>
                    <a:pt x="25498" y="215997"/>
                  </a:cubicBezTo>
                  <a:lnTo>
                    <a:pt x="23844" y="215997"/>
                  </a:lnTo>
                  <a:cubicBezTo>
                    <a:pt x="23844" y="215997"/>
                    <a:pt x="20307" y="218592"/>
                    <a:pt x="23844" y="218828"/>
                  </a:cubicBezTo>
                  <a:cubicBezTo>
                    <a:pt x="21485" y="218828"/>
                    <a:pt x="23844" y="218828"/>
                    <a:pt x="23844" y="220243"/>
                  </a:cubicBezTo>
                  <a:cubicBezTo>
                    <a:pt x="27148" y="220243"/>
                    <a:pt x="26443" y="220243"/>
                    <a:pt x="28329" y="220243"/>
                  </a:cubicBezTo>
                  <a:cubicBezTo>
                    <a:pt x="30216" y="220243"/>
                    <a:pt x="28329" y="220243"/>
                    <a:pt x="28329" y="220243"/>
                  </a:cubicBezTo>
                  <a:cubicBezTo>
                    <a:pt x="28329" y="220243"/>
                    <a:pt x="28329" y="220243"/>
                    <a:pt x="28329" y="220243"/>
                  </a:cubicBezTo>
                  <a:lnTo>
                    <a:pt x="26912" y="220243"/>
                  </a:lnTo>
                  <a:cubicBezTo>
                    <a:pt x="26912" y="220243"/>
                    <a:pt x="24789" y="221660"/>
                    <a:pt x="24553" y="222366"/>
                  </a:cubicBezTo>
                  <a:lnTo>
                    <a:pt x="42960" y="222366"/>
                  </a:lnTo>
                  <a:cubicBezTo>
                    <a:pt x="42960" y="222366"/>
                    <a:pt x="42960" y="222366"/>
                    <a:pt x="42960" y="222366"/>
                  </a:cubicBezTo>
                  <a:cubicBezTo>
                    <a:pt x="42960" y="222366"/>
                    <a:pt x="41073" y="224728"/>
                    <a:pt x="42960" y="225433"/>
                  </a:cubicBezTo>
                  <a:cubicBezTo>
                    <a:pt x="43668" y="224255"/>
                    <a:pt x="44377" y="223074"/>
                    <a:pt x="45319" y="221896"/>
                  </a:cubicBezTo>
                  <a:cubicBezTo>
                    <a:pt x="45319" y="221896"/>
                    <a:pt x="45319" y="221896"/>
                    <a:pt x="45319" y="221896"/>
                  </a:cubicBezTo>
                  <a:cubicBezTo>
                    <a:pt x="45319" y="221896"/>
                    <a:pt x="45319" y="221896"/>
                    <a:pt x="45319" y="221896"/>
                  </a:cubicBezTo>
                  <a:lnTo>
                    <a:pt x="47678" y="221896"/>
                  </a:lnTo>
                  <a:lnTo>
                    <a:pt x="45791" y="221896"/>
                  </a:lnTo>
                  <a:cubicBezTo>
                    <a:pt x="45791" y="221896"/>
                    <a:pt x="50509" y="221896"/>
                    <a:pt x="48859" y="223547"/>
                  </a:cubicBezTo>
                  <a:cubicBezTo>
                    <a:pt x="47208" y="225197"/>
                    <a:pt x="47208" y="223547"/>
                    <a:pt x="46027" y="223547"/>
                  </a:cubicBezTo>
                  <a:lnTo>
                    <a:pt x="43196" y="223547"/>
                  </a:lnTo>
                  <a:cubicBezTo>
                    <a:pt x="43196" y="223547"/>
                    <a:pt x="48623" y="223547"/>
                    <a:pt x="46736" y="224728"/>
                  </a:cubicBezTo>
                  <a:lnTo>
                    <a:pt x="44141" y="224728"/>
                  </a:lnTo>
                  <a:cubicBezTo>
                    <a:pt x="42723" y="224728"/>
                    <a:pt x="47678" y="224728"/>
                    <a:pt x="46500" y="224728"/>
                  </a:cubicBezTo>
                  <a:cubicBezTo>
                    <a:pt x="45319" y="224728"/>
                    <a:pt x="44377" y="224728"/>
                    <a:pt x="43196" y="224728"/>
                  </a:cubicBezTo>
                  <a:lnTo>
                    <a:pt x="43196" y="224728"/>
                  </a:lnTo>
                  <a:cubicBezTo>
                    <a:pt x="43196" y="224728"/>
                    <a:pt x="43196" y="224728"/>
                    <a:pt x="45791" y="224728"/>
                  </a:cubicBezTo>
                  <a:cubicBezTo>
                    <a:pt x="48387" y="224728"/>
                    <a:pt x="45791" y="224728"/>
                    <a:pt x="45791" y="224728"/>
                  </a:cubicBezTo>
                  <a:cubicBezTo>
                    <a:pt x="45791" y="224728"/>
                    <a:pt x="45791" y="224728"/>
                    <a:pt x="45791" y="224728"/>
                  </a:cubicBezTo>
                  <a:cubicBezTo>
                    <a:pt x="44377" y="224728"/>
                    <a:pt x="42960" y="224728"/>
                    <a:pt x="41542" y="224728"/>
                  </a:cubicBezTo>
                  <a:lnTo>
                    <a:pt x="43432" y="224728"/>
                  </a:lnTo>
                  <a:lnTo>
                    <a:pt x="40837" y="224728"/>
                  </a:lnTo>
                  <a:cubicBezTo>
                    <a:pt x="40837" y="224728"/>
                    <a:pt x="40837" y="224728"/>
                    <a:pt x="40837" y="226378"/>
                  </a:cubicBezTo>
                  <a:cubicBezTo>
                    <a:pt x="40837" y="228032"/>
                    <a:pt x="40837" y="226378"/>
                    <a:pt x="38947" y="226378"/>
                  </a:cubicBezTo>
                  <a:cubicBezTo>
                    <a:pt x="37060" y="226378"/>
                    <a:pt x="43196" y="226378"/>
                    <a:pt x="38947" y="228032"/>
                  </a:cubicBezTo>
                  <a:cubicBezTo>
                    <a:pt x="38947" y="228032"/>
                    <a:pt x="41542" y="228032"/>
                    <a:pt x="40600" y="228032"/>
                  </a:cubicBezTo>
                  <a:cubicBezTo>
                    <a:pt x="39656" y="228032"/>
                    <a:pt x="40600" y="228032"/>
                    <a:pt x="42251" y="228032"/>
                  </a:cubicBezTo>
                  <a:lnTo>
                    <a:pt x="42251" y="228032"/>
                  </a:lnTo>
                  <a:cubicBezTo>
                    <a:pt x="40600" y="228032"/>
                    <a:pt x="42251" y="228032"/>
                    <a:pt x="40364" y="229918"/>
                  </a:cubicBezTo>
                  <a:cubicBezTo>
                    <a:pt x="38478" y="231805"/>
                    <a:pt x="38241" y="229918"/>
                    <a:pt x="40364" y="229918"/>
                  </a:cubicBezTo>
                  <a:cubicBezTo>
                    <a:pt x="42487" y="229918"/>
                    <a:pt x="38711" y="229918"/>
                    <a:pt x="38947" y="229918"/>
                  </a:cubicBezTo>
                  <a:cubicBezTo>
                    <a:pt x="39183" y="229918"/>
                    <a:pt x="35879" y="231333"/>
                    <a:pt x="38947" y="231569"/>
                  </a:cubicBezTo>
                  <a:cubicBezTo>
                    <a:pt x="37533" y="231569"/>
                    <a:pt x="36352" y="231569"/>
                    <a:pt x="35174" y="231569"/>
                  </a:cubicBezTo>
                  <a:cubicBezTo>
                    <a:pt x="38005" y="231569"/>
                    <a:pt x="37533" y="232986"/>
                    <a:pt x="37533" y="233931"/>
                  </a:cubicBezTo>
                  <a:cubicBezTo>
                    <a:pt x="37533" y="234873"/>
                    <a:pt x="37533" y="233931"/>
                    <a:pt x="36115" y="233931"/>
                  </a:cubicBezTo>
                  <a:cubicBezTo>
                    <a:pt x="34701" y="233931"/>
                    <a:pt x="34701" y="233931"/>
                    <a:pt x="33520" y="233931"/>
                  </a:cubicBezTo>
                  <a:cubicBezTo>
                    <a:pt x="32342" y="233931"/>
                    <a:pt x="33520" y="233931"/>
                    <a:pt x="34937" y="235345"/>
                  </a:cubicBezTo>
                  <a:cubicBezTo>
                    <a:pt x="32342" y="235345"/>
                    <a:pt x="34937" y="235345"/>
                    <a:pt x="38005" y="236996"/>
                  </a:cubicBezTo>
                  <a:cubicBezTo>
                    <a:pt x="41073" y="238649"/>
                    <a:pt x="38005" y="236996"/>
                    <a:pt x="38005" y="236996"/>
                  </a:cubicBezTo>
                  <a:lnTo>
                    <a:pt x="36352" y="236996"/>
                  </a:lnTo>
                  <a:cubicBezTo>
                    <a:pt x="36352" y="236996"/>
                    <a:pt x="36352" y="236996"/>
                    <a:pt x="36352" y="236996"/>
                  </a:cubicBezTo>
                  <a:cubicBezTo>
                    <a:pt x="36352" y="236996"/>
                    <a:pt x="36352" y="236996"/>
                    <a:pt x="36352" y="236996"/>
                  </a:cubicBezTo>
                  <a:cubicBezTo>
                    <a:pt x="36352" y="236996"/>
                    <a:pt x="41779" y="236996"/>
                    <a:pt x="39183" y="235345"/>
                  </a:cubicBezTo>
                  <a:cubicBezTo>
                    <a:pt x="41542" y="235345"/>
                    <a:pt x="41542" y="233931"/>
                    <a:pt x="40600" y="233222"/>
                  </a:cubicBezTo>
                  <a:cubicBezTo>
                    <a:pt x="39656" y="232514"/>
                    <a:pt x="42960" y="233222"/>
                    <a:pt x="40600" y="233222"/>
                  </a:cubicBezTo>
                  <a:cubicBezTo>
                    <a:pt x="43432" y="233222"/>
                    <a:pt x="44141" y="231097"/>
                    <a:pt x="42960" y="230155"/>
                  </a:cubicBezTo>
                  <a:cubicBezTo>
                    <a:pt x="45791" y="230155"/>
                    <a:pt x="42960" y="228974"/>
                    <a:pt x="46264" y="230155"/>
                  </a:cubicBezTo>
                  <a:cubicBezTo>
                    <a:pt x="49568" y="231333"/>
                    <a:pt x="46264" y="230155"/>
                    <a:pt x="45083" y="230155"/>
                  </a:cubicBezTo>
                  <a:cubicBezTo>
                    <a:pt x="43904" y="230155"/>
                    <a:pt x="45083" y="230155"/>
                    <a:pt x="45083" y="230155"/>
                  </a:cubicBezTo>
                  <a:lnTo>
                    <a:pt x="45083" y="230155"/>
                  </a:lnTo>
                  <a:lnTo>
                    <a:pt x="46972" y="230155"/>
                  </a:lnTo>
                  <a:cubicBezTo>
                    <a:pt x="48387" y="230155"/>
                    <a:pt x="46972" y="230155"/>
                    <a:pt x="48859" y="230155"/>
                  </a:cubicBezTo>
                  <a:lnTo>
                    <a:pt x="47208" y="230155"/>
                  </a:lnTo>
                  <a:cubicBezTo>
                    <a:pt x="47208" y="230155"/>
                    <a:pt x="49331" y="230155"/>
                    <a:pt x="47208" y="230155"/>
                  </a:cubicBezTo>
                  <a:cubicBezTo>
                    <a:pt x="45083" y="230155"/>
                    <a:pt x="49095" y="230155"/>
                    <a:pt x="47208" y="230155"/>
                  </a:cubicBezTo>
                  <a:cubicBezTo>
                    <a:pt x="45319" y="230155"/>
                    <a:pt x="48859" y="230155"/>
                    <a:pt x="49804" y="230155"/>
                  </a:cubicBezTo>
                  <a:cubicBezTo>
                    <a:pt x="46736" y="230155"/>
                    <a:pt x="48150" y="228265"/>
                    <a:pt x="49804" y="227795"/>
                  </a:cubicBezTo>
                  <a:cubicBezTo>
                    <a:pt x="51454" y="227323"/>
                    <a:pt x="49804" y="227795"/>
                    <a:pt x="48150" y="227795"/>
                  </a:cubicBezTo>
                  <a:lnTo>
                    <a:pt x="48150" y="227795"/>
                  </a:lnTo>
                  <a:lnTo>
                    <a:pt x="51218" y="227795"/>
                  </a:lnTo>
                  <a:cubicBezTo>
                    <a:pt x="48623" y="227795"/>
                    <a:pt x="51218" y="225906"/>
                    <a:pt x="51218" y="224728"/>
                  </a:cubicBezTo>
                  <a:cubicBezTo>
                    <a:pt x="51218" y="223547"/>
                    <a:pt x="51218" y="224728"/>
                    <a:pt x="49331" y="224728"/>
                  </a:cubicBezTo>
                  <a:cubicBezTo>
                    <a:pt x="47442" y="224728"/>
                    <a:pt x="50746" y="224728"/>
                    <a:pt x="49331" y="224728"/>
                  </a:cubicBezTo>
                  <a:cubicBezTo>
                    <a:pt x="47914" y="224728"/>
                    <a:pt x="49331" y="224728"/>
                    <a:pt x="46500" y="224728"/>
                  </a:cubicBezTo>
                  <a:cubicBezTo>
                    <a:pt x="43668" y="224728"/>
                    <a:pt x="46500" y="224728"/>
                    <a:pt x="46500" y="223310"/>
                  </a:cubicBezTo>
                  <a:cubicBezTo>
                    <a:pt x="46500" y="221896"/>
                    <a:pt x="44610" y="223310"/>
                    <a:pt x="46500" y="223310"/>
                  </a:cubicBezTo>
                  <a:cubicBezTo>
                    <a:pt x="48387" y="223310"/>
                    <a:pt x="48859" y="223310"/>
                    <a:pt x="50040" y="223310"/>
                  </a:cubicBezTo>
                  <a:cubicBezTo>
                    <a:pt x="51218" y="223310"/>
                    <a:pt x="51454" y="221896"/>
                    <a:pt x="51691" y="221424"/>
                  </a:cubicBezTo>
                  <a:cubicBezTo>
                    <a:pt x="51927" y="220951"/>
                    <a:pt x="51691" y="221424"/>
                    <a:pt x="54050" y="221424"/>
                  </a:cubicBezTo>
                  <a:cubicBezTo>
                    <a:pt x="56409" y="221424"/>
                    <a:pt x="54050" y="221424"/>
                    <a:pt x="52399" y="221424"/>
                  </a:cubicBezTo>
                  <a:cubicBezTo>
                    <a:pt x="50746" y="221424"/>
                    <a:pt x="54050" y="221424"/>
                    <a:pt x="54758" y="221424"/>
                  </a:cubicBezTo>
                  <a:cubicBezTo>
                    <a:pt x="55467" y="221424"/>
                    <a:pt x="54758" y="221424"/>
                    <a:pt x="54758" y="221424"/>
                  </a:cubicBezTo>
                  <a:cubicBezTo>
                    <a:pt x="53577" y="221188"/>
                    <a:pt x="52635" y="221188"/>
                    <a:pt x="51454" y="221424"/>
                  </a:cubicBezTo>
                  <a:cubicBezTo>
                    <a:pt x="51454" y="221424"/>
                    <a:pt x="51454" y="221424"/>
                    <a:pt x="51454" y="219770"/>
                  </a:cubicBezTo>
                  <a:cubicBezTo>
                    <a:pt x="50276" y="219770"/>
                    <a:pt x="49331" y="219770"/>
                    <a:pt x="48150" y="219770"/>
                  </a:cubicBezTo>
                  <a:cubicBezTo>
                    <a:pt x="48150" y="219770"/>
                    <a:pt x="50276" y="219770"/>
                    <a:pt x="50982" y="219770"/>
                  </a:cubicBezTo>
                  <a:lnTo>
                    <a:pt x="50982" y="219770"/>
                  </a:lnTo>
                  <a:cubicBezTo>
                    <a:pt x="54050" y="219770"/>
                    <a:pt x="52399" y="217884"/>
                    <a:pt x="55467" y="216939"/>
                  </a:cubicBezTo>
                  <a:cubicBezTo>
                    <a:pt x="52872" y="216939"/>
                    <a:pt x="55467" y="215288"/>
                    <a:pt x="55467" y="214580"/>
                  </a:cubicBezTo>
                  <a:cubicBezTo>
                    <a:pt x="55467" y="213871"/>
                    <a:pt x="57117" y="214580"/>
                    <a:pt x="59477" y="214580"/>
                  </a:cubicBezTo>
                  <a:cubicBezTo>
                    <a:pt x="61839" y="214580"/>
                    <a:pt x="56881" y="214580"/>
                    <a:pt x="59477" y="214580"/>
                  </a:cubicBezTo>
                  <a:cubicBezTo>
                    <a:pt x="58062" y="214343"/>
                    <a:pt x="56881" y="214343"/>
                    <a:pt x="55467" y="214580"/>
                  </a:cubicBezTo>
                  <a:cubicBezTo>
                    <a:pt x="55467" y="214580"/>
                    <a:pt x="55467" y="213165"/>
                    <a:pt x="55467" y="212457"/>
                  </a:cubicBezTo>
                  <a:cubicBezTo>
                    <a:pt x="52163" y="212457"/>
                    <a:pt x="53577" y="212457"/>
                    <a:pt x="53813" y="211276"/>
                  </a:cubicBezTo>
                  <a:lnTo>
                    <a:pt x="55467" y="211276"/>
                  </a:lnTo>
                  <a:cubicBezTo>
                    <a:pt x="55467" y="211276"/>
                    <a:pt x="55467" y="211276"/>
                    <a:pt x="55467" y="211276"/>
                  </a:cubicBezTo>
                  <a:lnTo>
                    <a:pt x="57354" y="211276"/>
                  </a:lnTo>
                  <a:cubicBezTo>
                    <a:pt x="57354" y="211276"/>
                    <a:pt x="57354" y="211276"/>
                    <a:pt x="58771" y="210097"/>
                  </a:cubicBezTo>
                  <a:cubicBezTo>
                    <a:pt x="60185" y="208916"/>
                    <a:pt x="58771" y="210097"/>
                    <a:pt x="58771" y="210097"/>
                  </a:cubicBezTo>
                  <a:cubicBezTo>
                    <a:pt x="58771" y="210097"/>
                    <a:pt x="59949" y="210097"/>
                    <a:pt x="60421" y="210097"/>
                  </a:cubicBezTo>
                  <a:cubicBezTo>
                    <a:pt x="60894" y="210097"/>
                    <a:pt x="60421" y="210097"/>
                    <a:pt x="62781" y="208444"/>
                  </a:cubicBezTo>
                  <a:lnTo>
                    <a:pt x="59007" y="208444"/>
                  </a:lnTo>
                  <a:cubicBezTo>
                    <a:pt x="60421" y="208680"/>
                    <a:pt x="62075" y="208680"/>
                    <a:pt x="63489" y="208444"/>
                  </a:cubicBezTo>
                  <a:cubicBezTo>
                    <a:pt x="63489" y="208444"/>
                    <a:pt x="63489" y="208444"/>
                    <a:pt x="63489" y="208444"/>
                  </a:cubicBezTo>
                  <a:cubicBezTo>
                    <a:pt x="63489" y="208444"/>
                    <a:pt x="61366" y="208444"/>
                    <a:pt x="59477" y="208444"/>
                  </a:cubicBezTo>
                  <a:cubicBezTo>
                    <a:pt x="57590" y="208444"/>
                    <a:pt x="62075" y="207030"/>
                    <a:pt x="59477" y="206793"/>
                  </a:cubicBezTo>
                  <a:cubicBezTo>
                    <a:pt x="60658" y="206793"/>
                    <a:pt x="61602" y="206793"/>
                    <a:pt x="62781" y="206793"/>
                  </a:cubicBezTo>
                  <a:cubicBezTo>
                    <a:pt x="62781" y="206793"/>
                    <a:pt x="62781" y="206793"/>
                    <a:pt x="65376" y="205140"/>
                  </a:cubicBezTo>
                  <a:lnTo>
                    <a:pt x="63725" y="205140"/>
                  </a:lnTo>
                  <a:lnTo>
                    <a:pt x="62075" y="205140"/>
                  </a:lnTo>
                  <a:cubicBezTo>
                    <a:pt x="64198" y="205140"/>
                    <a:pt x="62075" y="205140"/>
                    <a:pt x="62075" y="205140"/>
                  </a:cubicBezTo>
                  <a:cubicBezTo>
                    <a:pt x="62075" y="205140"/>
                    <a:pt x="62075" y="205140"/>
                    <a:pt x="62075" y="203726"/>
                  </a:cubicBezTo>
                  <a:cubicBezTo>
                    <a:pt x="67029" y="203726"/>
                    <a:pt x="64198" y="202309"/>
                    <a:pt x="66557" y="201367"/>
                  </a:cubicBezTo>
                  <a:cubicBezTo>
                    <a:pt x="68916" y="200422"/>
                    <a:pt x="66557" y="201367"/>
                    <a:pt x="66557" y="201367"/>
                  </a:cubicBezTo>
                  <a:cubicBezTo>
                    <a:pt x="66557" y="201367"/>
                    <a:pt x="67974" y="201367"/>
                    <a:pt x="67974" y="201367"/>
                  </a:cubicBezTo>
                  <a:lnTo>
                    <a:pt x="64670" y="201367"/>
                  </a:lnTo>
                  <a:cubicBezTo>
                    <a:pt x="64670" y="201367"/>
                    <a:pt x="66793" y="201367"/>
                    <a:pt x="67502" y="201367"/>
                  </a:cubicBezTo>
                  <a:cubicBezTo>
                    <a:pt x="68207" y="201367"/>
                    <a:pt x="67502" y="201367"/>
                    <a:pt x="67502" y="201367"/>
                  </a:cubicBezTo>
                  <a:cubicBezTo>
                    <a:pt x="67502" y="201367"/>
                    <a:pt x="64906" y="201367"/>
                    <a:pt x="67502" y="201367"/>
                  </a:cubicBezTo>
                  <a:cubicBezTo>
                    <a:pt x="64670" y="201367"/>
                    <a:pt x="67502" y="201367"/>
                    <a:pt x="64198" y="201367"/>
                  </a:cubicBezTo>
                  <a:cubicBezTo>
                    <a:pt x="66557" y="201367"/>
                    <a:pt x="66085" y="201367"/>
                    <a:pt x="68444" y="201367"/>
                  </a:cubicBezTo>
                  <a:cubicBezTo>
                    <a:pt x="67029" y="201367"/>
                    <a:pt x="65848" y="201367"/>
                    <a:pt x="64434" y="201367"/>
                  </a:cubicBezTo>
                  <a:cubicBezTo>
                    <a:pt x="66321" y="201367"/>
                    <a:pt x="66321" y="201367"/>
                    <a:pt x="67502" y="201367"/>
                  </a:cubicBezTo>
                  <a:cubicBezTo>
                    <a:pt x="68680" y="201367"/>
                    <a:pt x="67502" y="201367"/>
                    <a:pt x="65612" y="201367"/>
                  </a:cubicBezTo>
                  <a:cubicBezTo>
                    <a:pt x="67266" y="201367"/>
                    <a:pt x="65612" y="201367"/>
                    <a:pt x="67974" y="201367"/>
                  </a:cubicBezTo>
                  <a:cubicBezTo>
                    <a:pt x="70333" y="201367"/>
                    <a:pt x="67974" y="201367"/>
                    <a:pt x="66557" y="199477"/>
                  </a:cubicBezTo>
                  <a:lnTo>
                    <a:pt x="69388" y="199477"/>
                  </a:lnTo>
                  <a:cubicBezTo>
                    <a:pt x="67502" y="199477"/>
                    <a:pt x="69388" y="199477"/>
                    <a:pt x="69388" y="198299"/>
                  </a:cubicBezTo>
                  <a:cubicBezTo>
                    <a:pt x="70333" y="198299"/>
                    <a:pt x="71511" y="198299"/>
                    <a:pt x="72456" y="198299"/>
                  </a:cubicBezTo>
                  <a:lnTo>
                    <a:pt x="72456" y="198299"/>
                  </a:lnTo>
                  <a:cubicBezTo>
                    <a:pt x="71511" y="198535"/>
                    <a:pt x="70806" y="198535"/>
                    <a:pt x="69861" y="198299"/>
                  </a:cubicBezTo>
                  <a:cubicBezTo>
                    <a:pt x="69861" y="198299"/>
                    <a:pt x="71748" y="198299"/>
                    <a:pt x="69861" y="199713"/>
                  </a:cubicBezTo>
                  <a:cubicBezTo>
                    <a:pt x="67974" y="201130"/>
                    <a:pt x="71984" y="199713"/>
                    <a:pt x="71275" y="198299"/>
                  </a:cubicBezTo>
                  <a:cubicBezTo>
                    <a:pt x="70570" y="196882"/>
                    <a:pt x="71275" y="198299"/>
                    <a:pt x="72929" y="198299"/>
                  </a:cubicBezTo>
                  <a:cubicBezTo>
                    <a:pt x="74579" y="198299"/>
                    <a:pt x="72929" y="198299"/>
                    <a:pt x="72929" y="199949"/>
                  </a:cubicBezTo>
                  <a:lnTo>
                    <a:pt x="74343" y="199949"/>
                  </a:lnTo>
                  <a:cubicBezTo>
                    <a:pt x="74343" y="199949"/>
                    <a:pt x="72929" y="199949"/>
                    <a:pt x="72456" y="199949"/>
                  </a:cubicBezTo>
                  <a:cubicBezTo>
                    <a:pt x="71984" y="199949"/>
                    <a:pt x="72456" y="199949"/>
                    <a:pt x="72456" y="199949"/>
                  </a:cubicBezTo>
                  <a:cubicBezTo>
                    <a:pt x="77647" y="199949"/>
                    <a:pt x="71275" y="199949"/>
                    <a:pt x="74343" y="201367"/>
                  </a:cubicBezTo>
                  <a:cubicBezTo>
                    <a:pt x="74343" y="201367"/>
                    <a:pt x="71984" y="201367"/>
                    <a:pt x="71984" y="201367"/>
                  </a:cubicBezTo>
                  <a:lnTo>
                    <a:pt x="76938" y="201367"/>
                  </a:lnTo>
                  <a:cubicBezTo>
                    <a:pt x="76938" y="201367"/>
                    <a:pt x="76938" y="201367"/>
                    <a:pt x="76938" y="201367"/>
                  </a:cubicBezTo>
                  <a:lnTo>
                    <a:pt x="75288" y="201367"/>
                  </a:lnTo>
                  <a:cubicBezTo>
                    <a:pt x="73873" y="201367"/>
                    <a:pt x="75288" y="201367"/>
                    <a:pt x="75288" y="201367"/>
                  </a:cubicBezTo>
                  <a:lnTo>
                    <a:pt x="77647" y="201367"/>
                  </a:lnTo>
                  <a:cubicBezTo>
                    <a:pt x="77647" y="201367"/>
                    <a:pt x="77647" y="201367"/>
                    <a:pt x="77647" y="201367"/>
                  </a:cubicBezTo>
                  <a:cubicBezTo>
                    <a:pt x="77647" y="201367"/>
                    <a:pt x="75052" y="201367"/>
                    <a:pt x="75052" y="201367"/>
                  </a:cubicBezTo>
                  <a:cubicBezTo>
                    <a:pt x="81187" y="201367"/>
                    <a:pt x="76705" y="204198"/>
                    <a:pt x="76938" y="205376"/>
                  </a:cubicBezTo>
                  <a:cubicBezTo>
                    <a:pt x="77175" y="206557"/>
                    <a:pt x="74815" y="205376"/>
                    <a:pt x="73637" y="205376"/>
                  </a:cubicBezTo>
                  <a:cubicBezTo>
                    <a:pt x="72456" y="205376"/>
                    <a:pt x="75760" y="202545"/>
                    <a:pt x="75524" y="201367"/>
                  </a:cubicBezTo>
                  <a:cubicBezTo>
                    <a:pt x="75288" y="200186"/>
                    <a:pt x="74107" y="201367"/>
                    <a:pt x="75524" y="201367"/>
                  </a:cubicBezTo>
                  <a:cubicBezTo>
                    <a:pt x="76938" y="201367"/>
                    <a:pt x="75524" y="201367"/>
                    <a:pt x="72692" y="201367"/>
                  </a:cubicBezTo>
                  <a:lnTo>
                    <a:pt x="72692" y="201367"/>
                  </a:lnTo>
                  <a:cubicBezTo>
                    <a:pt x="71511" y="201130"/>
                    <a:pt x="70570" y="201130"/>
                    <a:pt x="69388" y="201367"/>
                  </a:cubicBezTo>
                  <a:cubicBezTo>
                    <a:pt x="71748" y="201367"/>
                    <a:pt x="70806" y="201367"/>
                    <a:pt x="70570" y="201367"/>
                  </a:cubicBezTo>
                  <a:lnTo>
                    <a:pt x="67738" y="201367"/>
                  </a:lnTo>
                  <a:cubicBezTo>
                    <a:pt x="67738" y="201367"/>
                    <a:pt x="67738" y="202781"/>
                    <a:pt x="69861" y="203017"/>
                  </a:cubicBezTo>
                  <a:lnTo>
                    <a:pt x="67974" y="203017"/>
                  </a:lnTo>
                  <a:cubicBezTo>
                    <a:pt x="67974" y="203017"/>
                    <a:pt x="69861" y="203017"/>
                    <a:pt x="67974" y="203017"/>
                  </a:cubicBezTo>
                  <a:cubicBezTo>
                    <a:pt x="66085" y="203017"/>
                    <a:pt x="67974" y="204198"/>
                    <a:pt x="66085" y="204904"/>
                  </a:cubicBezTo>
                  <a:lnTo>
                    <a:pt x="68916" y="204904"/>
                  </a:lnTo>
                  <a:lnTo>
                    <a:pt x="65612" y="204904"/>
                  </a:lnTo>
                  <a:cubicBezTo>
                    <a:pt x="68444" y="204904"/>
                    <a:pt x="68207" y="204904"/>
                    <a:pt x="69625" y="204904"/>
                  </a:cubicBezTo>
                  <a:cubicBezTo>
                    <a:pt x="71039" y="204904"/>
                    <a:pt x="66793" y="204904"/>
                    <a:pt x="69625" y="204904"/>
                  </a:cubicBezTo>
                  <a:cubicBezTo>
                    <a:pt x="67974" y="204904"/>
                    <a:pt x="66557" y="204904"/>
                    <a:pt x="64670" y="204904"/>
                  </a:cubicBezTo>
                  <a:lnTo>
                    <a:pt x="66085" y="204904"/>
                  </a:lnTo>
                  <a:cubicBezTo>
                    <a:pt x="66085" y="204904"/>
                    <a:pt x="66085" y="206321"/>
                    <a:pt x="66085" y="207266"/>
                  </a:cubicBezTo>
                  <a:cubicBezTo>
                    <a:pt x="66085" y="208208"/>
                    <a:pt x="69625" y="207266"/>
                    <a:pt x="69388" y="207266"/>
                  </a:cubicBezTo>
                  <a:cubicBezTo>
                    <a:pt x="69152" y="207266"/>
                    <a:pt x="74107" y="207266"/>
                    <a:pt x="72220" y="207266"/>
                  </a:cubicBezTo>
                  <a:cubicBezTo>
                    <a:pt x="70333" y="207266"/>
                    <a:pt x="72220" y="207266"/>
                    <a:pt x="70097" y="207266"/>
                  </a:cubicBezTo>
                  <a:cubicBezTo>
                    <a:pt x="67974" y="207266"/>
                    <a:pt x="71275" y="207266"/>
                    <a:pt x="70097" y="207266"/>
                  </a:cubicBezTo>
                  <a:cubicBezTo>
                    <a:pt x="68916" y="207266"/>
                    <a:pt x="72220" y="207266"/>
                    <a:pt x="72929" y="207266"/>
                  </a:cubicBezTo>
                  <a:cubicBezTo>
                    <a:pt x="71984" y="207499"/>
                    <a:pt x="71275" y="207499"/>
                    <a:pt x="70333" y="207266"/>
                  </a:cubicBezTo>
                  <a:cubicBezTo>
                    <a:pt x="68680" y="207266"/>
                    <a:pt x="73637" y="207266"/>
                    <a:pt x="71984" y="207266"/>
                  </a:cubicBezTo>
                  <a:cubicBezTo>
                    <a:pt x="70333" y="207266"/>
                    <a:pt x="69625" y="207266"/>
                    <a:pt x="68207" y="207266"/>
                  </a:cubicBezTo>
                  <a:lnTo>
                    <a:pt x="71039" y="207266"/>
                  </a:lnTo>
                  <a:cubicBezTo>
                    <a:pt x="71039" y="207266"/>
                    <a:pt x="71039" y="207266"/>
                    <a:pt x="71039" y="207266"/>
                  </a:cubicBezTo>
                  <a:lnTo>
                    <a:pt x="67738" y="207266"/>
                  </a:lnTo>
                  <a:cubicBezTo>
                    <a:pt x="67738" y="207266"/>
                    <a:pt x="67738" y="207266"/>
                    <a:pt x="64906" y="207266"/>
                  </a:cubicBezTo>
                  <a:cubicBezTo>
                    <a:pt x="62075" y="207266"/>
                    <a:pt x="64906" y="209153"/>
                    <a:pt x="64906" y="209861"/>
                  </a:cubicBezTo>
                  <a:cubicBezTo>
                    <a:pt x="64906" y="210567"/>
                    <a:pt x="63017" y="211512"/>
                    <a:pt x="61839" y="212457"/>
                  </a:cubicBezTo>
                  <a:cubicBezTo>
                    <a:pt x="60658" y="213399"/>
                    <a:pt x="61839" y="212457"/>
                    <a:pt x="59949" y="212457"/>
                  </a:cubicBezTo>
                  <a:cubicBezTo>
                    <a:pt x="58062" y="212457"/>
                    <a:pt x="62075" y="212457"/>
                    <a:pt x="59949" y="214580"/>
                  </a:cubicBezTo>
                  <a:lnTo>
                    <a:pt x="61602" y="214580"/>
                  </a:lnTo>
                  <a:cubicBezTo>
                    <a:pt x="63489" y="214580"/>
                    <a:pt x="61602" y="214580"/>
                    <a:pt x="63253" y="214580"/>
                  </a:cubicBezTo>
                  <a:cubicBezTo>
                    <a:pt x="59007" y="214580"/>
                    <a:pt x="63253" y="216466"/>
                    <a:pt x="59713" y="217175"/>
                  </a:cubicBezTo>
                  <a:cubicBezTo>
                    <a:pt x="61366" y="217175"/>
                    <a:pt x="59713" y="218592"/>
                    <a:pt x="61839" y="219065"/>
                  </a:cubicBezTo>
                  <a:lnTo>
                    <a:pt x="63489" y="219065"/>
                  </a:lnTo>
                  <a:cubicBezTo>
                    <a:pt x="66085" y="219065"/>
                    <a:pt x="61366" y="220715"/>
                    <a:pt x="58062" y="220951"/>
                  </a:cubicBezTo>
                  <a:cubicBezTo>
                    <a:pt x="59713" y="221188"/>
                    <a:pt x="61366" y="221188"/>
                    <a:pt x="63017" y="220951"/>
                  </a:cubicBezTo>
                  <a:cubicBezTo>
                    <a:pt x="63017" y="220951"/>
                    <a:pt x="63017" y="220951"/>
                    <a:pt x="61602" y="222366"/>
                  </a:cubicBezTo>
                  <a:cubicBezTo>
                    <a:pt x="60185" y="223783"/>
                    <a:pt x="61602" y="222366"/>
                    <a:pt x="59477" y="222366"/>
                  </a:cubicBezTo>
                  <a:cubicBezTo>
                    <a:pt x="57354" y="222366"/>
                    <a:pt x="57826" y="224019"/>
                    <a:pt x="59477" y="224255"/>
                  </a:cubicBezTo>
                  <a:cubicBezTo>
                    <a:pt x="61130" y="224491"/>
                    <a:pt x="56881" y="224255"/>
                    <a:pt x="57826" y="224255"/>
                  </a:cubicBezTo>
                  <a:cubicBezTo>
                    <a:pt x="58771" y="224255"/>
                    <a:pt x="57826" y="224255"/>
                    <a:pt x="57826" y="224255"/>
                  </a:cubicBezTo>
                  <a:lnTo>
                    <a:pt x="59477" y="224255"/>
                  </a:lnTo>
                  <a:cubicBezTo>
                    <a:pt x="59477" y="224255"/>
                    <a:pt x="54522" y="226614"/>
                    <a:pt x="56645" y="227559"/>
                  </a:cubicBezTo>
                  <a:lnTo>
                    <a:pt x="54522" y="227559"/>
                  </a:lnTo>
                  <a:cubicBezTo>
                    <a:pt x="54522" y="227559"/>
                    <a:pt x="54522" y="227559"/>
                    <a:pt x="54522" y="227559"/>
                  </a:cubicBezTo>
                  <a:cubicBezTo>
                    <a:pt x="50040" y="227559"/>
                    <a:pt x="54522" y="229210"/>
                    <a:pt x="50040" y="230155"/>
                  </a:cubicBezTo>
                  <a:cubicBezTo>
                    <a:pt x="52163" y="230155"/>
                    <a:pt x="50040" y="232041"/>
                    <a:pt x="47678" y="232986"/>
                  </a:cubicBezTo>
                  <a:lnTo>
                    <a:pt x="44610" y="232986"/>
                  </a:lnTo>
                  <a:cubicBezTo>
                    <a:pt x="44610" y="232986"/>
                    <a:pt x="47208" y="234637"/>
                    <a:pt x="44610" y="235345"/>
                  </a:cubicBezTo>
                  <a:cubicBezTo>
                    <a:pt x="48150" y="235345"/>
                    <a:pt x="49568" y="235345"/>
                    <a:pt x="53577" y="235345"/>
                  </a:cubicBezTo>
                  <a:lnTo>
                    <a:pt x="51218" y="236763"/>
                  </a:lnTo>
                  <a:cubicBezTo>
                    <a:pt x="54994" y="236763"/>
                    <a:pt x="52872" y="234873"/>
                    <a:pt x="57354" y="234873"/>
                  </a:cubicBezTo>
                  <a:lnTo>
                    <a:pt x="55467" y="234873"/>
                  </a:lnTo>
                  <a:cubicBezTo>
                    <a:pt x="58062" y="234873"/>
                    <a:pt x="55467" y="234873"/>
                    <a:pt x="57826" y="234873"/>
                  </a:cubicBezTo>
                  <a:cubicBezTo>
                    <a:pt x="56409" y="234637"/>
                    <a:pt x="54994" y="234637"/>
                    <a:pt x="53577" y="234873"/>
                  </a:cubicBezTo>
                  <a:cubicBezTo>
                    <a:pt x="54758" y="234400"/>
                    <a:pt x="56175" y="234400"/>
                    <a:pt x="57354" y="234873"/>
                  </a:cubicBezTo>
                  <a:cubicBezTo>
                    <a:pt x="55703" y="234873"/>
                    <a:pt x="53577" y="234873"/>
                    <a:pt x="55939" y="234873"/>
                  </a:cubicBezTo>
                  <a:cubicBezTo>
                    <a:pt x="55939" y="234873"/>
                    <a:pt x="53341" y="234873"/>
                    <a:pt x="53341" y="234873"/>
                  </a:cubicBezTo>
                  <a:cubicBezTo>
                    <a:pt x="53341" y="234873"/>
                    <a:pt x="53341" y="234873"/>
                    <a:pt x="51454" y="234873"/>
                  </a:cubicBezTo>
                  <a:cubicBezTo>
                    <a:pt x="49568" y="234873"/>
                    <a:pt x="51454" y="234873"/>
                    <a:pt x="51454" y="234873"/>
                  </a:cubicBezTo>
                  <a:cubicBezTo>
                    <a:pt x="51454" y="234873"/>
                    <a:pt x="48859" y="234873"/>
                    <a:pt x="47442" y="234873"/>
                  </a:cubicBezTo>
                  <a:cubicBezTo>
                    <a:pt x="46027" y="234873"/>
                    <a:pt x="51454" y="234873"/>
                    <a:pt x="49331" y="234873"/>
                  </a:cubicBezTo>
                  <a:cubicBezTo>
                    <a:pt x="50276" y="235109"/>
                    <a:pt x="51454" y="235109"/>
                    <a:pt x="52399" y="234873"/>
                  </a:cubicBezTo>
                  <a:cubicBezTo>
                    <a:pt x="52399" y="234873"/>
                    <a:pt x="52399" y="234873"/>
                    <a:pt x="54994" y="234873"/>
                  </a:cubicBezTo>
                  <a:cubicBezTo>
                    <a:pt x="57590" y="234873"/>
                    <a:pt x="52872" y="234873"/>
                    <a:pt x="54994" y="234873"/>
                  </a:cubicBezTo>
                  <a:cubicBezTo>
                    <a:pt x="57117" y="234873"/>
                    <a:pt x="56881" y="234873"/>
                    <a:pt x="57590" y="234873"/>
                  </a:cubicBezTo>
                  <a:cubicBezTo>
                    <a:pt x="58298" y="234873"/>
                    <a:pt x="57590" y="234873"/>
                    <a:pt x="57590" y="234873"/>
                  </a:cubicBezTo>
                  <a:cubicBezTo>
                    <a:pt x="57590" y="234873"/>
                    <a:pt x="55467" y="234873"/>
                    <a:pt x="54286" y="234873"/>
                  </a:cubicBezTo>
                  <a:cubicBezTo>
                    <a:pt x="53108" y="234873"/>
                    <a:pt x="54286" y="234873"/>
                    <a:pt x="54286" y="234873"/>
                  </a:cubicBezTo>
                  <a:cubicBezTo>
                    <a:pt x="57354" y="234873"/>
                    <a:pt x="55703" y="236526"/>
                    <a:pt x="52635" y="237468"/>
                  </a:cubicBezTo>
                  <a:lnTo>
                    <a:pt x="55467" y="237468"/>
                  </a:lnTo>
                  <a:lnTo>
                    <a:pt x="58062" y="237468"/>
                  </a:lnTo>
                  <a:cubicBezTo>
                    <a:pt x="57354" y="237232"/>
                    <a:pt x="56645" y="237232"/>
                    <a:pt x="55939" y="237468"/>
                  </a:cubicBezTo>
                  <a:cubicBezTo>
                    <a:pt x="55939" y="237468"/>
                    <a:pt x="58062" y="235582"/>
                    <a:pt x="59240" y="234873"/>
                  </a:cubicBezTo>
                  <a:cubicBezTo>
                    <a:pt x="60421" y="234164"/>
                    <a:pt x="57117" y="236290"/>
                    <a:pt x="59240" y="236996"/>
                  </a:cubicBezTo>
                  <a:cubicBezTo>
                    <a:pt x="59949" y="236763"/>
                    <a:pt x="60658" y="236763"/>
                    <a:pt x="61366" y="236996"/>
                  </a:cubicBezTo>
                  <a:cubicBezTo>
                    <a:pt x="61366" y="236996"/>
                    <a:pt x="61366" y="236996"/>
                    <a:pt x="62781" y="236996"/>
                  </a:cubicBezTo>
                  <a:cubicBezTo>
                    <a:pt x="61602" y="236996"/>
                    <a:pt x="60658" y="236996"/>
                    <a:pt x="59477" y="236996"/>
                  </a:cubicBezTo>
                  <a:cubicBezTo>
                    <a:pt x="58298" y="236996"/>
                    <a:pt x="59477" y="236996"/>
                    <a:pt x="59477" y="236996"/>
                  </a:cubicBezTo>
                  <a:lnTo>
                    <a:pt x="66557" y="236996"/>
                  </a:lnTo>
                  <a:cubicBezTo>
                    <a:pt x="66557" y="236996"/>
                    <a:pt x="66557" y="236996"/>
                    <a:pt x="66557" y="236996"/>
                  </a:cubicBezTo>
                  <a:cubicBezTo>
                    <a:pt x="68916" y="236996"/>
                    <a:pt x="66557" y="236996"/>
                    <a:pt x="69625" y="236996"/>
                  </a:cubicBezTo>
                  <a:cubicBezTo>
                    <a:pt x="68207" y="236996"/>
                    <a:pt x="66793" y="236996"/>
                    <a:pt x="65376" y="236996"/>
                  </a:cubicBezTo>
                  <a:cubicBezTo>
                    <a:pt x="63962" y="236996"/>
                    <a:pt x="65376" y="238413"/>
                    <a:pt x="63725" y="238413"/>
                  </a:cubicBezTo>
                  <a:cubicBezTo>
                    <a:pt x="62075" y="238413"/>
                    <a:pt x="63725" y="238413"/>
                    <a:pt x="63725" y="238413"/>
                  </a:cubicBezTo>
                  <a:cubicBezTo>
                    <a:pt x="63725" y="238413"/>
                    <a:pt x="63725" y="238413"/>
                    <a:pt x="62075" y="238413"/>
                  </a:cubicBezTo>
                  <a:cubicBezTo>
                    <a:pt x="60421" y="238413"/>
                    <a:pt x="62075" y="238413"/>
                    <a:pt x="60658" y="240064"/>
                  </a:cubicBezTo>
                  <a:lnTo>
                    <a:pt x="64198" y="240064"/>
                  </a:lnTo>
                  <a:cubicBezTo>
                    <a:pt x="64198" y="240064"/>
                    <a:pt x="64198" y="240064"/>
                    <a:pt x="66557" y="240064"/>
                  </a:cubicBezTo>
                  <a:cubicBezTo>
                    <a:pt x="68916" y="240064"/>
                    <a:pt x="64906" y="240064"/>
                    <a:pt x="64198" y="240064"/>
                  </a:cubicBezTo>
                  <a:cubicBezTo>
                    <a:pt x="63489" y="240064"/>
                    <a:pt x="64198" y="240064"/>
                    <a:pt x="64198" y="240064"/>
                  </a:cubicBezTo>
                  <a:cubicBezTo>
                    <a:pt x="64198" y="240064"/>
                    <a:pt x="66321" y="240064"/>
                    <a:pt x="66085" y="240064"/>
                  </a:cubicBezTo>
                  <a:cubicBezTo>
                    <a:pt x="65848" y="240064"/>
                    <a:pt x="63489" y="240064"/>
                    <a:pt x="62075" y="240064"/>
                  </a:cubicBezTo>
                  <a:cubicBezTo>
                    <a:pt x="60658" y="240064"/>
                    <a:pt x="64906" y="240064"/>
                    <a:pt x="62075" y="240064"/>
                  </a:cubicBezTo>
                  <a:cubicBezTo>
                    <a:pt x="59240" y="240064"/>
                    <a:pt x="60185" y="240064"/>
                    <a:pt x="62075" y="241481"/>
                  </a:cubicBezTo>
                  <a:cubicBezTo>
                    <a:pt x="63962" y="242895"/>
                    <a:pt x="60421" y="241481"/>
                    <a:pt x="59477" y="241481"/>
                  </a:cubicBezTo>
                  <a:cubicBezTo>
                    <a:pt x="58535" y="241481"/>
                    <a:pt x="62308" y="242895"/>
                    <a:pt x="59477" y="242895"/>
                  </a:cubicBezTo>
                  <a:cubicBezTo>
                    <a:pt x="56645" y="242895"/>
                    <a:pt x="59477" y="242895"/>
                    <a:pt x="60658" y="242895"/>
                  </a:cubicBezTo>
                  <a:cubicBezTo>
                    <a:pt x="61839" y="242895"/>
                    <a:pt x="60658" y="242895"/>
                    <a:pt x="59240" y="242895"/>
                  </a:cubicBezTo>
                  <a:cubicBezTo>
                    <a:pt x="60658" y="242895"/>
                    <a:pt x="59240" y="242895"/>
                    <a:pt x="61130" y="242895"/>
                  </a:cubicBezTo>
                  <a:cubicBezTo>
                    <a:pt x="63017" y="242895"/>
                    <a:pt x="64198" y="242895"/>
                    <a:pt x="61130" y="242895"/>
                  </a:cubicBezTo>
                  <a:cubicBezTo>
                    <a:pt x="63253" y="242895"/>
                    <a:pt x="63962" y="242895"/>
                    <a:pt x="65376" y="242895"/>
                  </a:cubicBezTo>
                  <a:cubicBezTo>
                    <a:pt x="66793" y="242895"/>
                    <a:pt x="65376" y="242895"/>
                    <a:pt x="65376" y="242895"/>
                  </a:cubicBezTo>
                  <a:cubicBezTo>
                    <a:pt x="65376" y="242895"/>
                    <a:pt x="67029" y="242895"/>
                    <a:pt x="68916" y="242895"/>
                  </a:cubicBezTo>
                  <a:cubicBezTo>
                    <a:pt x="70806" y="242895"/>
                    <a:pt x="67502" y="242895"/>
                    <a:pt x="68916" y="242895"/>
                  </a:cubicBezTo>
                  <a:cubicBezTo>
                    <a:pt x="70333" y="242895"/>
                    <a:pt x="68916" y="242895"/>
                    <a:pt x="67029" y="242895"/>
                  </a:cubicBezTo>
                  <a:cubicBezTo>
                    <a:pt x="65140" y="242895"/>
                    <a:pt x="67029" y="242895"/>
                    <a:pt x="64906" y="242895"/>
                  </a:cubicBezTo>
                  <a:cubicBezTo>
                    <a:pt x="62781" y="242895"/>
                    <a:pt x="66557" y="242895"/>
                    <a:pt x="64906" y="242895"/>
                  </a:cubicBezTo>
                  <a:cubicBezTo>
                    <a:pt x="63253" y="242895"/>
                    <a:pt x="67029" y="242895"/>
                    <a:pt x="67738" y="242895"/>
                  </a:cubicBezTo>
                  <a:cubicBezTo>
                    <a:pt x="64906" y="242895"/>
                    <a:pt x="67738" y="242895"/>
                    <a:pt x="67738" y="242895"/>
                  </a:cubicBezTo>
                  <a:cubicBezTo>
                    <a:pt x="67738" y="242895"/>
                    <a:pt x="70570" y="242895"/>
                    <a:pt x="69861" y="242895"/>
                  </a:cubicBezTo>
                  <a:cubicBezTo>
                    <a:pt x="69152" y="242895"/>
                    <a:pt x="72456" y="242895"/>
                    <a:pt x="71748" y="241481"/>
                  </a:cubicBezTo>
                  <a:cubicBezTo>
                    <a:pt x="75288" y="241481"/>
                    <a:pt x="71748" y="241481"/>
                    <a:pt x="76469" y="240064"/>
                  </a:cubicBezTo>
                  <a:cubicBezTo>
                    <a:pt x="76469" y="240064"/>
                    <a:pt x="73873" y="240064"/>
                    <a:pt x="74107" y="240064"/>
                  </a:cubicBezTo>
                  <a:cubicBezTo>
                    <a:pt x="74343" y="240064"/>
                    <a:pt x="75524" y="240064"/>
                    <a:pt x="75996" y="240064"/>
                  </a:cubicBezTo>
                  <a:cubicBezTo>
                    <a:pt x="76469" y="240064"/>
                    <a:pt x="77175" y="240064"/>
                    <a:pt x="78356" y="238649"/>
                  </a:cubicBezTo>
                  <a:lnTo>
                    <a:pt x="76705" y="238649"/>
                  </a:lnTo>
                  <a:cubicBezTo>
                    <a:pt x="74579" y="238649"/>
                    <a:pt x="76705" y="238649"/>
                    <a:pt x="74815" y="238649"/>
                  </a:cubicBezTo>
                  <a:cubicBezTo>
                    <a:pt x="72929" y="238649"/>
                    <a:pt x="77411" y="238649"/>
                    <a:pt x="76469" y="238649"/>
                  </a:cubicBezTo>
                  <a:cubicBezTo>
                    <a:pt x="75524" y="238649"/>
                    <a:pt x="76469" y="238649"/>
                    <a:pt x="78356" y="238649"/>
                  </a:cubicBezTo>
                  <a:cubicBezTo>
                    <a:pt x="80242" y="238649"/>
                    <a:pt x="78356" y="238649"/>
                    <a:pt x="81187" y="236996"/>
                  </a:cubicBezTo>
                  <a:cubicBezTo>
                    <a:pt x="76705" y="236996"/>
                    <a:pt x="83310" y="236996"/>
                    <a:pt x="79773" y="235818"/>
                  </a:cubicBezTo>
                  <a:cubicBezTo>
                    <a:pt x="82132" y="235818"/>
                    <a:pt x="79773" y="235818"/>
                    <a:pt x="82604" y="235818"/>
                  </a:cubicBezTo>
                  <a:cubicBezTo>
                    <a:pt x="85436" y="235818"/>
                    <a:pt x="82604" y="235818"/>
                    <a:pt x="81187" y="236996"/>
                  </a:cubicBezTo>
                  <a:cubicBezTo>
                    <a:pt x="84491" y="236996"/>
                    <a:pt x="81187" y="236996"/>
                    <a:pt x="79773" y="238885"/>
                  </a:cubicBezTo>
                  <a:cubicBezTo>
                    <a:pt x="80951" y="238649"/>
                    <a:pt x="82132" y="238649"/>
                    <a:pt x="83310" y="238885"/>
                  </a:cubicBezTo>
                  <a:cubicBezTo>
                    <a:pt x="79537" y="238885"/>
                    <a:pt x="89446" y="235818"/>
                    <a:pt x="82132" y="235109"/>
                  </a:cubicBezTo>
                  <a:cubicBezTo>
                    <a:pt x="82132" y="235109"/>
                    <a:pt x="82132" y="235109"/>
                    <a:pt x="83783" y="233222"/>
                  </a:cubicBezTo>
                  <a:cubicBezTo>
                    <a:pt x="85436" y="231333"/>
                    <a:pt x="82132" y="233222"/>
                    <a:pt x="82132" y="233222"/>
                  </a:cubicBezTo>
                  <a:lnTo>
                    <a:pt x="79773" y="233222"/>
                  </a:lnTo>
                  <a:cubicBezTo>
                    <a:pt x="79773" y="233222"/>
                    <a:pt x="79773" y="233222"/>
                    <a:pt x="79773" y="233222"/>
                  </a:cubicBezTo>
                  <a:cubicBezTo>
                    <a:pt x="79773" y="233222"/>
                    <a:pt x="79773" y="233222"/>
                    <a:pt x="81660" y="233222"/>
                  </a:cubicBezTo>
                  <a:lnTo>
                    <a:pt x="83783" y="233222"/>
                  </a:lnTo>
                  <a:lnTo>
                    <a:pt x="82132" y="233222"/>
                  </a:lnTo>
                  <a:lnTo>
                    <a:pt x="82132" y="233222"/>
                  </a:lnTo>
                  <a:lnTo>
                    <a:pt x="84964" y="233222"/>
                  </a:lnTo>
                  <a:cubicBezTo>
                    <a:pt x="84964" y="233222"/>
                    <a:pt x="81187" y="233222"/>
                    <a:pt x="82838" y="233222"/>
                  </a:cubicBezTo>
                  <a:lnTo>
                    <a:pt x="80715" y="233222"/>
                  </a:lnTo>
                  <a:cubicBezTo>
                    <a:pt x="80715" y="233222"/>
                    <a:pt x="80715" y="233222"/>
                    <a:pt x="80715" y="233222"/>
                  </a:cubicBezTo>
                  <a:cubicBezTo>
                    <a:pt x="80715" y="233222"/>
                    <a:pt x="85436" y="231805"/>
                    <a:pt x="87086" y="231333"/>
                  </a:cubicBezTo>
                  <a:cubicBezTo>
                    <a:pt x="88737" y="230863"/>
                    <a:pt x="85200" y="233459"/>
                    <a:pt x="88504" y="233222"/>
                  </a:cubicBezTo>
                  <a:cubicBezTo>
                    <a:pt x="88504" y="233222"/>
                    <a:pt x="86850" y="234400"/>
                    <a:pt x="87323" y="235109"/>
                  </a:cubicBezTo>
                  <a:cubicBezTo>
                    <a:pt x="87795" y="235818"/>
                    <a:pt x="87323" y="235109"/>
                    <a:pt x="89209" y="235109"/>
                  </a:cubicBezTo>
                  <a:cubicBezTo>
                    <a:pt x="91099" y="235109"/>
                    <a:pt x="89209" y="235109"/>
                    <a:pt x="91571" y="235109"/>
                  </a:cubicBezTo>
                  <a:cubicBezTo>
                    <a:pt x="87795" y="235109"/>
                    <a:pt x="91571" y="235109"/>
                    <a:pt x="87323" y="235109"/>
                  </a:cubicBezTo>
                  <a:cubicBezTo>
                    <a:pt x="88737" y="235345"/>
                    <a:pt x="90390" y="235345"/>
                    <a:pt x="91805" y="235109"/>
                  </a:cubicBezTo>
                  <a:cubicBezTo>
                    <a:pt x="91805" y="235109"/>
                    <a:pt x="89918" y="235109"/>
                    <a:pt x="89209" y="235109"/>
                  </a:cubicBezTo>
                  <a:cubicBezTo>
                    <a:pt x="88504" y="235109"/>
                    <a:pt x="89209" y="235109"/>
                    <a:pt x="91099" y="235109"/>
                  </a:cubicBezTo>
                  <a:cubicBezTo>
                    <a:pt x="92986" y="235109"/>
                    <a:pt x="89446" y="235109"/>
                    <a:pt x="88504" y="235109"/>
                  </a:cubicBezTo>
                  <a:cubicBezTo>
                    <a:pt x="87559" y="235109"/>
                    <a:pt x="88504" y="235109"/>
                    <a:pt x="88504" y="235109"/>
                  </a:cubicBezTo>
                  <a:cubicBezTo>
                    <a:pt x="88504" y="235109"/>
                    <a:pt x="88504" y="235109"/>
                    <a:pt x="89918" y="236526"/>
                  </a:cubicBezTo>
                  <a:cubicBezTo>
                    <a:pt x="91335" y="237941"/>
                    <a:pt x="88031" y="236526"/>
                    <a:pt x="87086" y="236526"/>
                  </a:cubicBezTo>
                  <a:cubicBezTo>
                    <a:pt x="86142" y="236526"/>
                    <a:pt x="88504" y="235109"/>
                    <a:pt x="85200" y="235109"/>
                  </a:cubicBezTo>
                  <a:cubicBezTo>
                    <a:pt x="81896" y="235109"/>
                    <a:pt x="85200" y="235109"/>
                    <a:pt x="86850" y="235109"/>
                  </a:cubicBezTo>
                  <a:lnTo>
                    <a:pt x="85200" y="235109"/>
                  </a:lnTo>
                  <a:cubicBezTo>
                    <a:pt x="86850" y="235109"/>
                    <a:pt x="87086" y="235109"/>
                    <a:pt x="85200" y="235109"/>
                  </a:cubicBezTo>
                  <a:cubicBezTo>
                    <a:pt x="83310" y="235109"/>
                    <a:pt x="88267" y="235109"/>
                    <a:pt x="89682" y="235109"/>
                  </a:cubicBezTo>
                  <a:lnTo>
                    <a:pt x="89682" y="235109"/>
                  </a:lnTo>
                  <a:cubicBezTo>
                    <a:pt x="88504" y="235345"/>
                    <a:pt x="87559" y="235345"/>
                    <a:pt x="86378" y="235109"/>
                  </a:cubicBezTo>
                  <a:cubicBezTo>
                    <a:pt x="84491" y="235109"/>
                    <a:pt x="86378" y="235109"/>
                    <a:pt x="84727" y="235109"/>
                  </a:cubicBezTo>
                  <a:lnTo>
                    <a:pt x="86378" y="235109"/>
                  </a:lnTo>
                  <a:cubicBezTo>
                    <a:pt x="86378" y="235109"/>
                    <a:pt x="83310" y="236526"/>
                    <a:pt x="86378" y="236996"/>
                  </a:cubicBezTo>
                  <a:cubicBezTo>
                    <a:pt x="84964" y="236996"/>
                    <a:pt x="86378" y="238885"/>
                    <a:pt x="83546" y="239830"/>
                  </a:cubicBezTo>
                  <a:cubicBezTo>
                    <a:pt x="85436" y="239830"/>
                    <a:pt x="83546" y="239830"/>
                    <a:pt x="83546" y="239830"/>
                  </a:cubicBezTo>
                  <a:lnTo>
                    <a:pt x="87323" y="239830"/>
                  </a:lnTo>
                  <a:lnTo>
                    <a:pt x="90627" y="239830"/>
                  </a:lnTo>
                  <a:lnTo>
                    <a:pt x="87559" y="239830"/>
                  </a:lnTo>
                  <a:cubicBezTo>
                    <a:pt x="87559" y="239830"/>
                    <a:pt x="87559" y="239830"/>
                    <a:pt x="87559" y="239830"/>
                  </a:cubicBezTo>
                  <a:cubicBezTo>
                    <a:pt x="87559" y="239830"/>
                    <a:pt x="90390" y="239830"/>
                    <a:pt x="91805" y="239830"/>
                  </a:cubicBezTo>
                  <a:cubicBezTo>
                    <a:pt x="93222" y="239830"/>
                    <a:pt x="91805" y="239830"/>
                    <a:pt x="94167" y="239830"/>
                  </a:cubicBezTo>
                  <a:cubicBezTo>
                    <a:pt x="96526" y="239830"/>
                    <a:pt x="92041" y="239830"/>
                    <a:pt x="94167" y="237704"/>
                  </a:cubicBezTo>
                  <a:cubicBezTo>
                    <a:pt x="96290" y="235582"/>
                    <a:pt x="94167" y="237704"/>
                    <a:pt x="95581" y="237704"/>
                  </a:cubicBezTo>
                  <a:cubicBezTo>
                    <a:pt x="96998" y="237704"/>
                    <a:pt x="95581" y="237704"/>
                    <a:pt x="97235" y="237704"/>
                  </a:cubicBezTo>
                  <a:cubicBezTo>
                    <a:pt x="98885" y="237704"/>
                    <a:pt x="95581" y="237704"/>
                    <a:pt x="97235" y="237704"/>
                  </a:cubicBezTo>
                  <a:cubicBezTo>
                    <a:pt x="94403" y="237704"/>
                    <a:pt x="99121" y="236054"/>
                    <a:pt x="97235" y="235345"/>
                  </a:cubicBezTo>
                  <a:cubicBezTo>
                    <a:pt x="95345" y="234637"/>
                    <a:pt x="98885" y="235345"/>
                    <a:pt x="99594" y="235345"/>
                  </a:cubicBezTo>
                  <a:cubicBezTo>
                    <a:pt x="100302" y="235345"/>
                    <a:pt x="99594" y="235345"/>
                    <a:pt x="99594" y="235345"/>
                  </a:cubicBezTo>
                  <a:cubicBezTo>
                    <a:pt x="97940" y="235109"/>
                    <a:pt x="96526" y="235109"/>
                    <a:pt x="94873" y="235345"/>
                  </a:cubicBezTo>
                  <a:lnTo>
                    <a:pt x="92986" y="235345"/>
                  </a:lnTo>
                  <a:cubicBezTo>
                    <a:pt x="92986" y="235345"/>
                    <a:pt x="92986" y="235345"/>
                    <a:pt x="92986" y="235345"/>
                  </a:cubicBezTo>
                  <a:cubicBezTo>
                    <a:pt x="93694" y="235582"/>
                    <a:pt x="94636" y="235582"/>
                    <a:pt x="95345" y="235345"/>
                  </a:cubicBezTo>
                  <a:lnTo>
                    <a:pt x="93458" y="235345"/>
                  </a:lnTo>
                  <a:cubicBezTo>
                    <a:pt x="93458" y="235345"/>
                    <a:pt x="93458" y="235345"/>
                    <a:pt x="93458" y="235345"/>
                  </a:cubicBezTo>
                  <a:cubicBezTo>
                    <a:pt x="93458" y="235345"/>
                    <a:pt x="93458" y="235345"/>
                    <a:pt x="95817" y="235345"/>
                  </a:cubicBezTo>
                  <a:cubicBezTo>
                    <a:pt x="98177" y="235345"/>
                    <a:pt x="94403" y="235345"/>
                    <a:pt x="95817" y="235345"/>
                  </a:cubicBezTo>
                  <a:cubicBezTo>
                    <a:pt x="97940" y="232041"/>
                    <a:pt x="98177" y="228737"/>
                    <a:pt x="101480" y="225433"/>
                  </a:cubicBezTo>
                  <a:cubicBezTo>
                    <a:pt x="98177" y="225433"/>
                    <a:pt x="100066" y="225433"/>
                    <a:pt x="101480" y="224019"/>
                  </a:cubicBezTo>
                  <a:lnTo>
                    <a:pt x="96054" y="224019"/>
                  </a:lnTo>
                  <a:cubicBezTo>
                    <a:pt x="96054" y="224019"/>
                    <a:pt x="98649" y="224019"/>
                    <a:pt x="97471" y="222838"/>
                  </a:cubicBezTo>
                  <a:lnTo>
                    <a:pt x="99121" y="222838"/>
                  </a:lnTo>
                  <a:cubicBezTo>
                    <a:pt x="99121" y="222838"/>
                    <a:pt x="99121" y="222838"/>
                    <a:pt x="99121" y="221188"/>
                  </a:cubicBezTo>
                  <a:cubicBezTo>
                    <a:pt x="103603" y="221188"/>
                    <a:pt x="101717" y="219770"/>
                    <a:pt x="105257" y="218828"/>
                  </a:cubicBezTo>
                  <a:cubicBezTo>
                    <a:pt x="105257" y="218828"/>
                    <a:pt x="103603" y="218828"/>
                    <a:pt x="102662" y="218828"/>
                  </a:cubicBezTo>
                  <a:cubicBezTo>
                    <a:pt x="101717" y="218828"/>
                    <a:pt x="102662" y="218828"/>
                    <a:pt x="104548" y="218828"/>
                  </a:cubicBezTo>
                  <a:cubicBezTo>
                    <a:pt x="106435" y="218828"/>
                    <a:pt x="103134" y="218828"/>
                    <a:pt x="102425" y="218828"/>
                  </a:cubicBezTo>
                  <a:cubicBezTo>
                    <a:pt x="101717" y="218828"/>
                    <a:pt x="102425" y="218828"/>
                    <a:pt x="102425" y="218828"/>
                  </a:cubicBezTo>
                  <a:lnTo>
                    <a:pt x="100066" y="218828"/>
                  </a:lnTo>
                  <a:cubicBezTo>
                    <a:pt x="98885" y="218828"/>
                    <a:pt x="102189" y="218828"/>
                    <a:pt x="100066" y="218828"/>
                  </a:cubicBezTo>
                  <a:lnTo>
                    <a:pt x="102662" y="218828"/>
                  </a:lnTo>
                  <a:cubicBezTo>
                    <a:pt x="104076" y="218828"/>
                    <a:pt x="105257" y="218828"/>
                    <a:pt x="104076" y="216233"/>
                  </a:cubicBezTo>
                  <a:lnTo>
                    <a:pt x="106202" y="216233"/>
                  </a:lnTo>
                  <a:cubicBezTo>
                    <a:pt x="103840" y="216233"/>
                    <a:pt x="106202" y="214107"/>
                    <a:pt x="104784" y="213399"/>
                  </a:cubicBezTo>
                  <a:lnTo>
                    <a:pt x="106435" y="213399"/>
                  </a:lnTo>
                  <a:cubicBezTo>
                    <a:pt x="106435" y="213399"/>
                    <a:pt x="105257" y="213399"/>
                    <a:pt x="103603" y="213399"/>
                  </a:cubicBezTo>
                  <a:cubicBezTo>
                    <a:pt x="104548" y="212929"/>
                    <a:pt x="105257" y="212929"/>
                    <a:pt x="106202" y="213399"/>
                  </a:cubicBezTo>
                  <a:cubicBezTo>
                    <a:pt x="106202" y="213399"/>
                    <a:pt x="109975" y="210803"/>
                    <a:pt x="106202" y="209625"/>
                  </a:cubicBezTo>
                  <a:cubicBezTo>
                    <a:pt x="106202" y="209625"/>
                    <a:pt x="108088" y="209625"/>
                    <a:pt x="109033" y="209625"/>
                  </a:cubicBezTo>
                  <a:cubicBezTo>
                    <a:pt x="109975" y="209625"/>
                    <a:pt x="109033" y="209625"/>
                    <a:pt x="109033" y="209625"/>
                  </a:cubicBezTo>
                  <a:cubicBezTo>
                    <a:pt x="109033" y="209625"/>
                    <a:pt x="106202" y="207499"/>
                    <a:pt x="109033" y="206085"/>
                  </a:cubicBezTo>
                  <a:cubicBezTo>
                    <a:pt x="107144" y="206085"/>
                    <a:pt x="107616" y="206085"/>
                    <a:pt x="105729" y="206085"/>
                  </a:cubicBezTo>
                  <a:cubicBezTo>
                    <a:pt x="107380" y="206085"/>
                    <a:pt x="108797" y="206085"/>
                    <a:pt x="108325" y="204434"/>
                  </a:cubicBezTo>
                  <a:cubicBezTo>
                    <a:pt x="107852" y="202781"/>
                    <a:pt x="108325" y="204434"/>
                    <a:pt x="106907" y="204434"/>
                  </a:cubicBezTo>
                  <a:cubicBezTo>
                    <a:pt x="105493" y="204434"/>
                    <a:pt x="106907" y="204434"/>
                    <a:pt x="106907" y="204434"/>
                  </a:cubicBezTo>
                  <a:lnTo>
                    <a:pt x="110920" y="204434"/>
                  </a:lnTo>
                  <a:cubicBezTo>
                    <a:pt x="110920" y="204434"/>
                    <a:pt x="107380" y="202781"/>
                    <a:pt x="109269" y="201367"/>
                  </a:cubicBezTo>
                  <a:lnTo>
                    <a:pt x="110684" y="201367"/>
                  </a:lnTo>
                  <a:lnTo>
                    <a:pt x="112101" y="201367"/>
                  </a:lnTo>
                  <a:cubicBezTo>
                    <a:pt x="110448" y="201367"/>
                    <a:pt x="110448" y="201367"/>
                    <a:pt x="109739" y="201367"/>
                  </a:cubicBezTo>
                  <a:cubicBezTo>
                    <a:pt x="110448" y="201600"/>
                    <a:pt x="111392" y="201600"/>
                    <a:pt x="112101" y="201367"/>
                  </a:cubicBezTo>
                  <a:cubicBezTo>
                    <a:pt x="112101" y="201367"/>
                    <a:pt x="112101" y="201367"/>
                    <a:pt x="112101" y="199949"/>
                  </a:cubicBezTo>
                  <a:cubicBezTo>
                    <a:pt x="112101" y="198535"/>
                    <a:pt x="113515" y="199949"/>
                    <a:pt x="112101" y="199949"/>
                  </a:cubicBezTo>
                  <a:cubicBezTo>
                    <a:pt x="110684" y="199949"/>
                    <a:pt x="112101" y="199949"/>
                    <a:pt x="109269" y="198535"/>
                  </a:cubicBezTo>
                  <a:cubicBezTo>
                    <a:pt x="110448" y="198063"/>
                    <a:pt x="111392" y="198063"/>
                    <a:pt x="112571" y="198535"/>
                  </a:cubicBezTo>
                  <a:cubicBezTo>
                    <a:pt x="112571" y="198535"/>
                    <a:pt x="109269" y="198535"/>
                    <a:pt x="110684" y="196409"/>
                  </a:cubicBezTo>
                  <a:cubicBezTo>
                    <a:pt x="112101" y="194286"/>
                    <a:pt x="113043" y="196409"/>
                    <a:pt x="110684" y="196409"/>
                  </a:cubicBezTo>
                  <a:cubicBezTo>
                    <a:pt x="112571" y="196409"/>
                    <a:pt x="113279" y="196409"/>
                    <a:pt x="113279" y="194995"/>
                  </a:cubicBezTo>
                  <a:cubicBezTo>
                    <a:pt x="113279" y="193578"/>
                    <a:pt x="113279" y="194995"/>
                    <a:pt x="114933" y="194995"/>
                  </a:cubicBezTo>
                  <a:cubicBezTo>
                    <a:pt x="116583" y="194995"/>
                    <a:pt x="114933" y="194995"/>
                    <a:pt x="114933" y="194995"/>
                  </a:cubicBezTo>
                  <a:cubicBezTo>
                    <a:pt x="114933" y="194995"/>
                    <a:pt x="114933" y="194995"/>
                    <a:pt x="114933" y="194995"/>
                  </a:cubicBezTo>
                  <a:cubicBezTo>
                    <a:pt x="114933" y="194995"/>
                    <a:pt x="111865" y="194995"/>
                    <a:pt x="113043" y="194995"/>
                  </a:cubicBezTo>
                  <a:cubicBezTo>
                    <a:pt x="114224" y="194995"/>
                    <a:pt x="113043" y="194995"/>
                    <a:pt x="111629" y="194995"/>
                  </a:cubicBezTo>
                  <a:cubicBezTo>
                    <a:pt x="110684" y="194759"/>
                    <a:pt x="109503" y="194759"/>
                    <a:pt x="108561" y="194995"/>
                  </a:cubicBezTo>
                  <a:cubicBezTo>
                    <a:pt x="109739" y="194995"/>
                    <a:pt x="110684" y="194995"/>
                    <a:pt x="111865" y="194995"/>
                  </a:cubicBezTo>
                  <a:cubicBezTo>
                    <a:pt x="113043" y="194995"/>
                    <a:pt x="110448" y="194995"/>
                    <a:pt x="108561" y="194995"/>
                  </a:cubicBezTo>
                  <a:cubicBezTo>
                    <a:pt x="106671" y="194995"/>
                    <a:pt x="110448" y="192869"/>
                    <a:pt x="108561" y="192399"/>
                  </a:cubicBezTo>
                  <a:cubicBezTo>
                    <a:pt x="107616" y="192636"/>
                    <a:pt x="106671" y="192636"/>
                    <a:pt x="105729" y="192399"/>
                  </a:cubicBezTo>
                  <a:cubicBezTo>
                    <a:pt x="108088" y="192399"/>
                    <a:pt x="109269" y="192399"/>
                    <a:pt x="109975" y="192399"/>
                  </a:cubicBezTo>
                  <a:cubicBezTo>
                    <a:pt x="110684" y="192399"/>
                    <a:pt x="109975" y="192399"/>
                    <a:pt x="109975" y="192399"/>
                  </a:cubicBezTo>
                  <a:cubicBezTo>
                    <a:pt x="109975" y="192399"/>
                    <a:pt x="109975" y="192399"/>
                    <a:pt x="109975" y="190982"/>
                  </a:cubicBezTo>
                  <a:lnTo>
                    <a:pt x="108088" y="190982"/>
                  </a:lnTo>
                  <a:cubicBezTo>
                    <a:pt x="108088" y="190982"/>
                    <a:pt x="108088" y="190982"/>
                    <a:pt x="110448" y="190982"/>
                  </a:cubicBezTo>
                  <a:cubicBezTo>
                    <a:pt x="112807" y="190982"/>
                    <a:pt x="108561" y="190982"/>
                    <a:pt x="107616" y="190982"/>
                  </a:cubicBezTo>
                  <a:cubicBezTo>
                    <a:pt x="106671" y="190982"/>
                    <a:pt x="111392" y="189801"/>
                    <a:pt x="107616" y="189801"/>
                  </a:cubicBezTo>
                  <a:lnTo>
                    <a:pt x="110211" y="189801"/>
                  </a:lnTo>
                  <a:cubicBezTo>
                    <a:pt x="110211" y="189801"/>
                    <a:pt x="110211" y="189801"/>
                    <a:pt x="110211" y="189801"/>
                  </a:cubicBezTo>
                  <a:cubicBezTo>
                    <a:pt x="114460" y="187678"/>
                    <a:pt x="110211" y="185555"/>
                    <a:pt x="111865" y="183432"/>
                  </a:cubicBezTo>
                  <a:lnTo>
                    <a:pt x="115169" y="183432"/>
                  </a:lnTo>
                  <a:cubicBezTo>
                    <a:pt x="115169" y="183432"/>
                    <a:pt x="115169" y="183432"/>
                    <a:pt x="115169" y="183432"/>
                  </a:cubicBezTo>
                  <a:cubicBezTo>
                    <a:pt x="114224" y="183196"/>
                    <a:pt x="113279" y="183196"/>
                    <a:pt x="112334" y="183432"/>
                  </a:cubicBezTo>
                  <a:cubicBezTo>
                    <a:pt x="112334" y="183432"/>
                    <a:pt x="116347" y="180128"/>
                    <a:pt x="110920" y="179892"/>
                  </a:cubicBezTo>
                  <a:cubicBezTo>
                    <a:pt x="112807" y="179892"/>
                    <a:pt x="112334" y="179892"/>
                    <a:pt x="113752" y="179892"/>
                  </a:cubicBezTo>
                  <a:cubicBezTo>
                    <a:pt x="115169" y="179892"/>
                    <a:pt x="113752" y="179892"/>
                    <a:pt x="113752" y="178475"/>
                  </a:cubicBezTo>
                  <a:lnTo>
                    <a:pt x="111865" y="178475"/>
                  </a:lnTo>
                  <a:cubicBezTo>
                    <a:pt x="111865" y="178475"/>
                    <a:pt x="115874" y="176116"/>
                    <a:pt x="111865" y="176116"/>
                  </a:cubicBezTo>
                  <a:lnTo>
                    <a:pt x="114696" y="176116"/>
                  </a:lnTo>
                  <a:cubicBezTo>
                    <a:pt x="114696" y="176116"/>
                    <a:pt x="112334" y="176116"/>
                    <a:pt x="114696" y="176116"/>
                  </a:cubicBezTo>
                  <a:cubicBezTo>
                    <a:pt x="110211" y="176116"/>
                    <a:pt x="114696" y="173993"/>
                    <a:pt x="112571" y="173520"/>
                  </a:cubicBezTo>
                  <a:lnTo>
                    <a:pt x="115169" y="173520"/>
                  </a:lnTo>
                  <a:cubicBezTo>
                    <a:pt x="115169" y="173520"/>
                    <a:pt x="112807" y="173520"/>
                    <a:pt x="115169" y="171870"/>
                  </a:cubicBezTo>
                  <a:lnTo>
                    <a:pt x="113515" y="171870"/>
                  </a:lnTo>
                  <a:lnTo>
                    <a:pt x="115169" y="171870"/>
                  </a:lnTo>
                  <a:cubicBezTo>
                    <a:pt x="113752" y="171870"/>
                    <a:pt x="115169" y="171870"/>
                    <a:pt x="115169" y="171870"/>
                  </a:cubicBezTo>
                  <a:cubicBezTo>
                    <a:pt x="115169" y="171870"/>
                    <a:pt x="115169" y="171870"/>
                    <a:pt x="115169" y="170453"/>
                  </a:cubicBezTo>
                  <a:cubicBezTo>
                    <a:pt x="115169" y="169038"/>
                    <a:pt x="113279" y="170453"/>
                    <a:pt x="113279" y="170453"/>
                  </a:cubicBezTo>
                  <a:lnTo>
                    <a:pt x="114933" y="170453"/>
                  </a:lnTo>
                  <a:cubicBezTo>
                    <a:pt x="114933" y="170453"/>
                    <a:pt x="114933" y="170453"/>
                    <a:pt x="114933" y="168802"/>
                  </a:cubicBezTo>
                  <a:cubicBezTo>
                    <a:pt x="114933" y="167149"/>
                    <a:pt x="114933" y="168802"/>
                    <a:pt x="116819" y="168802"/>
                  </a:cubicBezTo>
                  <a:cubicBezTo>
                    <a:pt x="118706" y="168802"/>
                    <a:pt x="116819" y="168802"/>
                    <a:pt x="116819" y="168802"/>
                  </a:cubicBezTo>
                  <a:lnTo>
                    <a:pt x="118942" y="168802"/>
                  </a:lnTo>
                  <a:cubicBezTo>
                    <a:pt x="118942" y="168802"/>
                    <a:pt x="116111" y="168802"/>
                    <a:pt x="118942" y="170217"/>
                  </a:cubicBezTo>
                  <a:cubicBezTo>
                    <a:pt x="121774" y="171634"/>
                    <a:pt x="121538" y="170217"/>
                    <a:pt x="120832" y="170217"/>
                  </a:cubicBezTo>
                  <a:cubicBezTo>
                    <a:pt x="120123" y="170217"/>
                    <a:pt x="122955" y="170217"/>
                    <a:pt x="123427" y="170217"/>
                  </a:cubicBezTo>
                  <a:lnTo>
                    <a:pt x="120596" y="170217"/>
                  </a:lnTo>
                  <a:cubicBezTo>
                    <a:pt x="120596" y="170217"/>
                    <a:pt x="120596" y="170217"/>
                    <a:pt x="122482" y="170217"/>
                  </a:cubicBezTo>
                  <a:cubicBezTo>
                    <a:pt x="124369" y="170217"/>
                    <a:pt x="122482" y="170217"/>
                    <a:pt x="122482" y="170217"/>
                  </a:cubicBezTo>
                  <a:cubicBezTo>
                    <a:pt x="122482" y="170217"/>
                    <a:pt x="120123" y="170217"/>
                    <a:pt x="120596" y="170217"/>
                  </a:cubicBezTo>
                  <a:cubicBezTo>
                    <a:pt x="121068" y="170217"/>
                    <a:pt x="120596" y="170217"/>
                    <a:pt x="118234" y="170217"/>
                  </a:cubicBezTo>
                  <a:cubicBezTo>
                    <a:pt x="115874" y="170217"/>
                    <a:pt x="120596" y="170217"/>
                    <a:pt x="118234" y="170217"/>
                  </a:cubicBezTo>
                  <a:cubicBezTo>
                    <a:pt x="115874" y="170217"/>
                    <a:pt x="118234" y="170217"/>
                    <a:pt x="115638" y="170217"/>
                  </a:cubicBezTo>
                  <a:cubicBezTo>
                    <a:pt x="113043" y="170217"/>
                    <a:pt x="115638" y="170217"/>
                    <a:pt x="115638" y="170217"/>
                  </a:cubicBezTo>
                  <a:cubicBezTo>
                    <a:pt x="115638" y="170217"/>
                    <a:pt x="115638" y="171870"/>
                    <a:pt x="115638" y="173048"/>
                  </a:cubicBezTo>
                  <a:cubicBezTo>
                    <a:pt x="118000" y="173048"/>
                    <a:pt x="115638" y="173048"/>
                    <a:pt x="118234" y="173048"/>
                  </a:cubicBezTo>
                  <a:cubicBezTo>
                    <a:pt x="118000" y="172339"/>
                    <a:pt x="117292" y="171870"/>
                    <a:pt x="116583" y="171634"/>
                  </a:cubicBezTo>
                  <a:cubicBezTo>
                    <a:pt x="122010" y="171634"/>
                    <a:pt x="120359" y="172812"/>
                    <a:pt x="121774" y="173048"/>
                  </a:cubicBezTo>
                  <a:cubicBezTo>
                    <a:pt x="123191" y="173284"/>
                    <a:pt x="117764" y="173048"/>
                    <a:pt x="115638" y="174465"/>
                  </a:cubicBezTo>
                  <a:cubicBezTo>
                    <a:pt x="118470" y="174465"/>
                    <a:pt x="115638" y="174465"/>
                    <a:pt x="117292" y="174465"/>
                  </a:cubicBezTo>
                  <a:cubicBezTo>
                    <a:pt x="118942" y="174465"/>
                    <a:pt x="117292" y="173048"/>
                    <a:pt x="120123" y="173048"/>
                  </a:cubicBezTo>
                  <a:cubicBezTo>
                    <a:pt x="117528" y="173048"/>
                    <a:pt x="121538" y="173048"/>
                    <a:pt x="120123" y="174465"/>
                  </a:cubicBezTo>
                  <a:cubicBezTo>
                    <a:pt x="118706" y="175880"/>
                    <a:pt x="117764" y="174465"/>
                    <a:pt x="116583" y="174465"/>
                  </a:cubicBezTo>
                  <a:lnTo>
                    <a:pt x="118470" y="174465"/>
                  </a:lnTo>
                  <a:lnTo>
                    <a:pt x="120123" y="174465"/>
                  </a:lnTo>
                  <a:cubicBezTo>
                    <a:pt x="122010" y="174465"/>
                    <a:pt x="120123" y="176352"/>
                    <a:pt x="122482" y="177297"/>
                  </a:cubicBezTo>
                  <a:cubicBezTo>
                    <a:pt x="124842" y="178239"/>
                    <a:pt x="122482" y="177297"/>
                    <a:pt x="123663" y="176116"/>
                  </a:cubicBezTo>
                  <a:cubicBezTo>
                    <a:pt x="124842" y="174938"/>
                    <a:pt x="126259" y="177533"/>
                    <a:pt x="123663" y="178239"/>
                  </a:cubicBezTo>
                  <a:cubicBezTo>
                    <a:pt x="123663" y="178239"/>
                    <a:pt x="123191" y="178239"/>
                    <a:pt x="122246" y="178239"/>
                  </a:cubicBezTo>
                  <a:cubicBezTo>
                    <a:pt x="120596" y="178239"/>
                    <a:pt x="122246" y="178239"/>
                    <a:pt x="120123" y="178239"/>
                  </a:cubicBezTo>
                  <a:cubicBezTo>
                    <a:pt x="118000" y="178239"/>
                    <a:pt x="123900" y="178239"/>
                    <a:pt x="120123" y="179892"/>
                  </a:cubicBezTo>
                  <a:cubicBezTo>
                    <a:pt x="121774" y="179892"/>
                    <a:pt x="120123" y="179892"/>
                    <a:pt x="120123" y="179892"/>
                  </a:cubicBezTo>
                  <a:lnTo>
                    <a:pt x="122246" y="179892"/>
                  </a:lnTo>
                  <a:cubicBezTo>
                    <a:pt x="120832" y="179892"/>
                    <a:pt x="123663" y="182015"/>
                    <a:pt x="120359" y="182724"/>
                  </a:cubicBezTo>
                  <a:lnTo>
                    <a:pt x="120359" y="184138"/>
                  </a:lnTo>
                  <a:lnTo>
                    <a:pt x="118234" y="184138"/>
                  </a:lnTo>
                  <a:cubicBezTo>
                    <a:pt x="118234" y="184138"/>
                    <a:pt x="119887" y="184138"/>
                    <a:pt x="120359" y="184138"/>
                  </a:cubicBezTo>
                  <a:cubicBezTo>
                    <a:pt x="118942" y="184374"/>
                    <a:pt x="117764" y="184374"/>
                    <a:pt x="116347" y="184138"/>
                  </a:cubicBezTo>
                  <a:cubicBezTo>
                    <a:pt x="116347" y="184138"/>
                    <a:pt x="116347" y="184138"/>
                    <a:pt x="113752" y="185555"/>
                  </a:cubicBezTo>
                  <a:cubicBezTo>
                    <a:pt x="115402" y="185555"/>
                    <a:pt x="117056" y="185555"/>
                    <a:pt x="118706" y="185555"/>
                  </a:cubicBezTo>
                  <a:cubicBezTo>
                    <a:pt x="118706" y="185555"/>
                    <a:pt x="114933" y="185555"/>
                    <a:pt x="117056" y="185555"/>
                  </a:cubicBezTo>
                  <a:cubicBezTo>
                    <a:pt x="118234" y="185083"/>
                    <a:pt x="119178" y="185083"/>
                    <a:pt x="120359" y="185555"/>
                  </a:cubicBezTo>
                  <a:cubicBezTo>
                    <a:pt x="120359" y="185555"/>
                    <a:pt x="117056" y="187442"/>
                    <a:pt x="118000" y="188151"/>
                  </a:cubicBezTo>
                  <a:cubicBezTo>
                    <a:pt x="118942" y="188859"/>
                    <a:pt x="118000" y="188151"/>
                    <a:pt x="115638" y="188151"/>
                  </a:cubicBezTo>
                  <a:cubicBezTo>
                    <a:pt x="113279" y="188151"/>
                    <a:pt x="115638" y="188151"/>
                    <a:pt x="115638" y="188151"/>
                  </a:cubicBezTo>
                  <a:lnTo>
                    <a:pt x="117292" y="188151"/>
                  </a:lnTo>
                  <a:cubicBezTo>
                    <a:pt x="117292" y="188151"/>
                    <a:pt x="117292" y="188151"/>
                    <a:pt x="117292" y="188151"/>
                  </a:cubicBezTo>
                  <a:cubicBezTo>
                    <a:pt x="115402" y="188151"/>
                    <a:pt x="119651" y="188151"/>
                    <a:pt x="115874" y="190037"/>
                  </a:cubicBezTo>
                  <a:cubicBezTo>
                    <a:pt x="117764" y="190037"/>
                    <a:pt x="118000" y="190037"/>
                    <a:pt x="115874" y="190037"/>
                  </a:cubicBezTo>
                  <a:cubicBezTo>
                    <a:pt x="119178" y="190037"/>
                    <a:pt x="118942" y="190037"/>
                    <a:pt x="117764" y="191927"/>
                  </a:cubicBezTo>
                  <a:lnTo>
                    <a:pt x="119178" y="191927"/>
                  </a:lnTo>
                  <a:cubicBezTo>
                    <a:pt x="119178" y="191927"/>
                    <a:pt x="119178" y="191927"/>
                    <a:pt x="116347" y="193341"/>
                  </a:cubicBezTo>
                  <a:lnTo>
                    <a:pt x="119178" y="193341"/>
                  </a:lnTo>
                  <a:cubicBezTo>
                    <a:pt x="117764" y="193341"/>
                    <a:pt x="116347" y="193341"/>
                    <a:pt x="115169" y="193341"/>
                  </a:cubicBezTo>
                  <a:cubicBezTo>
                    <a:pt x="113988" y="193341"/>
                    <a:pt x="115169" y="193341"/>
                    <a:pt x="115169" y="194759"/>
                  </a:cubicBezTo>
                  <a:cubicBezTo>
                    <a:pt x="116583" y="194759"/>
                    <a:pt x="117764" y="194759"/>
                    <a:pt x="119178" y="194759"/>
                  </a:cubicBezTo>
                  <a:cubicBezTo>
                    <a:pt x="117528" y="194759"/>
                    <a:pt x="115874" y="194759"/>
                    <a:pt x="114224" y="194759"/>
                  </a:cubicBezTo>
                  <a:cubicBezTo>
                    <a:pt x="118234" y="194759"/>
                    <a:pt x="118000" y="194759"/>
                    <a:pt x="116111" y="196645"/>
                  </a:cubicBezTo>
                  <a:cubicBezTo>
                    <a:pt x="114224" y="198535"/>
                    <a:pt x="119415" y="196645"/>
                    <a:pt x="118470" y="196645"/>
                  </a:cubicBezTo>
                  <a:cubicBezTo>
                    <a:pt x="117528" y="196645"/>
                    <a:pt x="115402" y="196645"/>
                    <a:pt x="116111" y="196645"/>
                  </a:cubicBezTo>
                  <a:cubicBezTo>
                    <a:pt x="114933" y="196882"/>
                    <a:pt x="113515" y="196882"/>
                    <a:pt x="112334" y="196645"/>
                  </a:cubicBezTo>
                  <a:cubicBezTo>
                    <a:pt x="112334" y="196645"/>
                    <a:pt x="112334" y="196645"/>
                    <a:pt x="112334" y="196645"/>
                  </a:cubicBezTo>
                  <a:lnTo>
                    <a:pt x="112334" y="196645"/>
                  </a:lnTo>
                  <a:lnTo>
                    <a:pt x="115638" y="196645"/>
                  </a:lnTo>
                  <a:cubicBezTo>
                    <a:pt x="115638" y="196645"/>
                    <a:pt x="113515" y="196645"/>
                    <a:pt x="112101" y="198063"/>
                  </a:cubicBezTo>
                  <a:cubicBezTo>
                    <a:pt x="110684" y="199477"/>
                    <a:pt x="112101" y="198063"/>
                    <a:pt x="112101" y="198063"/>
                  </a:cubicBezTo>
                  <a:cubicBezTo>
                    <a:pt x="112101" y="198063"/>
                    <a:pt x="113752" y="198063"/>
                    <a:pt x="112101" y="196645"/>
                  </a:cubicBezTo>
                  <a:lnTo>
                    <a:pt x="114933" y="196645"/>
                  </a:lnTo>
                  <a:cubicBezTo>
                    <a:pt x="114933" y="196645"/>
                    <a:pt x="116347" y="196645"/>
                    <a:pt x="114933" y="196645"/>
                  </a:cubicBezTo>
                  <a:cubicBezTo>
                    <a:pt x="113515" y="196645"/>
                    <a:pt x="116583" y="196645"/>
                    <a:pt x="117292" y="196645"/>
                  </a:cubicBezTo>
                  <a:cubicBezTo>
                    <a:pt x="118000" y="196645"/>
                    <a:pt x="115638" y="198299"/>
                    <a:pt x="115169" y="199241"/>
                  </a:cubicBezTo>
                  <a:cubicBezTo>
                    <a:pt x="114696" y="200186"/>
                    <a:pt x="115169" y="199241"/>
                    <a:pt x="115169" y="199241"/>
                  </a:cubicBezTo>
                  <a:cubicBezTo>
                    <a:pt x="118470" y="199241"/>
                    <a:pt x="118000" y="199241"/>
                    <a:pt x="117056" y="200422"/>
                  </a:cubicBezTo>
                  <a:cubicBezTo>
                    <a:pt x="116111" y="201600"/>
                    <a:pt x="117056" y="200422"/>
                    <a:pt x="115638" y="200422"/>
                  </a:cubicBezTo>
                  <a:cubicBezTo>
                    <a:pt x="114224" y="200422"/>
                    <a:pt x="117056" y="200422"/>
                    <a:pt x="115638" y="200422"/>
                  </a:cubicBezTo>
                  <a:cubicBezTo>
                    <a:pt x="114224" y="200422"/>
                    <a:pt x="115638" y="201836"/>
                    <a:pt x="112101" y="203017"/>
                  </a:cubicBezTo>
                  <a:cubicBezTo>
                    <a:pt x="113515" y="202781"/>
                    <a:pt x="115169" y="202781"/>
                    <a:pt x="116583" y="203017"/>
                  </a:cubicBezTo>
                  <a:cubicBezTo>
                    <a:pt x="112807" y="203017"/>
                    <a:pt x="116583" y="204904"/>
                    <a:pt x="116583" y="204904"/>
                  </a:cubicBezTo>
                  <a:lnTo>
                    <a:pt x="114933" y="204904"/>
                  </a:lnTo>
                  <a:cubicBezTo>
                    <a:pt x="114933" y="204904"/>
                    <a:pt x="114933" y="204904"/>
                    <a:pt x="116583" y="204904"/>
                  </a:cubicBezTo>
                  <a:cubicBezTo>
                    <a:pt x="113515" y="204904"/>
                    <a:pt x="116583" y="204904"/>
                    <a:pt x="116583" y="206321"/>
                  </a:cubicBezTo>
                  <a:cubicBezTo>
                    <a:pt x="115638" y="206321"/>
                    <a:pt x="114460" y="206321"/>
                    <a:pt x="113515" y="206321"/>
                  </a:cubicBezTo>
                  <a:cubicBezTo>
                    <a:pt x="115638" y="207499"/>
                    <a:pt x="113515" y="208444"/>
                    <a:pt x="114933" y="209861"/>
                  </a:cubicBezTo>
                  <a:cubicBezTo>
                    <a:pt x="116347" y="211276"/>
                    <a:pt x="112807" y="209861"/>
                    <a:pt x="112807" y="209861"/>
                  </a:cubicBezTo>
                  <a:cubicBezTo>
                    <a:pt x="112807" y="209861"/>
                    <a:pt x="112807" y="209861"/>
                    <a:pt x="112807" y="209861"/>
                  </a:cubicBezTo>
                  <a:cubicBezTo>
                    <a:pt x="115402" y="209861"/>
                    <a:pt x="117056" y="209861"/>
                    <a:pt x="115874" y="209861"/>
                  </a:cubicBezTo>
                  <a:cubicBezTo>
                    <a:pt x="114696" y="209861"/>
                    <a:pt x="115874" y="209861"/>
                    <a:pt x="113988" y="209861"/>
                  </a:cubicBezTo>
                  <a:lnTo>
                    <a:pt x="112807" y="209861"/>
                  </a:lnTo>
                  <a:cubicBezTo>
                    <a:pt x="112807" y="209861"/>
                    <a:pt x="114696" y="209861"/>
                    <a:pt x="114696" y="209861"/>
                  </a:cubicBezTo>
                  <a:lnTo>
                    <a:pt x="112571" y="209861"/>
                  </a:lnTo>
                  <a:cubicBezTo>
                    <a:pt x="112571" y="209861"/>
                    <a:pt x="112571" y="209861"/>
                    <a:pt x="114224" y="209861"/>
                  </a:cubicBezTo>
                  <a:cubicBezTo>
                    <a:pt x="115874" y="209861"/>
                    <a:pt x="111629" y="209861"/>
                    <a:pt x="112101" y="209861"/>
                  </a:cubicBezTo>
                  <a:cubicBezTo>
                    <a:pt x="113043" y="209389"/>
                    <a:pt x="114460" y="209389"/>
                    <a:pt x="115402" y="209861"/>
                  </a:cubicBezTo>
                  <a:cubicBezTo>
                    <a:pt x="112807" y="209861"/>
                    <a:pt x="115402" y="209861"/>
                    <a:pt x="113279" y="209861"/>
                  </a:cubicBezTo>
                  <a:cubicBezTo>
                    <a:pt x="114933" y="209861"/>
                    <a:pt x="114696" y="209861"/>
                    <a:pt x="113279" y="209861"/>
                  </a:cubicBezTo>
                  <a:lnTo>
                    <a:pt x="111156" y="209861"/>
                  </a:lnTo>
                  <a:cubicBezTo>
                    <a:pt x="113752" y="209861"/>
                    <a:pt x="111156" y="211748"/>
                    <a:pt x="114696" y="211276"/>
                  </a:cubicBezTo>
                  <a:cubicBezTo>
                    <a:pt x="114696" y="211276"/>
                    <a:pt x="117056" y="211276"/>
                    <a:pt x="114696" y="211276"/>
                  </a:cubicBezTo>
                  <a:cubicBezTo>
                    <a:pt x="112334" y="211276"/>
                    <a:pt x="114696" y="211276"/>
                    <a:pt x="111629" y="211276"/>
                  </a:cubicBezTo>
                  <a:cubicBezTo>
                    <a:pt x="108561" y="211276"/>
                    <a:pt x="111629" y="211276"/>
                    <a:pt x="111629" y="212457"/>
                  </a:cubicBezTo>
                  <a:cubicBezTo>
                    <a:pt x="116819" y="212457"/>
                    <a:pt x="114224" y="213871"/>
                    <a:pt x="115169" y="214343"/>
                  </a:cubicBezTo>
                  <a:cubicBezTo>
                    <a:pt x="114224" y="214580"/>
                    <a:pt x="113279" y="214580"/>
                    <a:pt x="112334" y="214343"/>
                  </a:cubicBezTo>
                  <a:lnTo>
                    <a:pt x="113988" y="214343"/>
                  </a:lnTo>
                  <a:cubicBezTo>
                    <a:pt x="113988" y="214343"/>
                    <a:pt x="113988" y="214343"/>
                    <a:pt x="112571" y="214343"/>
                  </a:cubicBezTo>
                  <a:cubicBezTo>
                    <a:pt x="111156" y="214343"/>
                    <a:pt x="112571" y="214343"/>
                    <a:pt x="109033" y="215997"/>
                  </a:cubicBezTo>
                  <a:lnTo>
                    <a:pt x="111865" y="215997"/>
                  </a:lnTo>
                  <a:cubicBezTo>
                    <a:pt x="108797" y="215997"/>
                    <a:pt x="111865" y="219065"/>
                    <a:pt x="110448" y="220006"/>
                  </a:cubicBezTo>
                  <a:cubicBezTo>
                    <a:pt x="111392" y="220479"/>
                    <a:pt x="112334" y="220479"/>
                    <a:pt x="113279" y="220006"/>
                  </a:cubicBezTo>
                  <a:cubicBezTo>
                    <a:pt x="115169" y="220006"/>
                    <a:pt x="111392" y="220006"/>
                    <a:pt x="114933" y="220006"/>
                  </a:cubicBezTo>
                  <a:cubicBezTo>
                    <a:pt x="113752" y="220243"/>
                    <a:pt x="112807" y="220243"/>
                    <a:pt x="111629" y="220006"/>
                  </a:cubicBezTo>
                  <a:cubicBezTo>
                    <a:pt x="111629" y="220006"/>
                    <a:pt x="111629" y="220006"/>
                    <a:pt x="112807" y="220006"/>
                  </a:cubicBezTo>
                  <a:cubicBezTo>
                    <a:pt x="113988" y="220006"/>
                    <a:pt x="110211" y="220006"/>
                    <a:pt x="109503" y="220006"/>
                  </a:cubicBezTo>
                  <a:cubicBezTo>
                    <a:pt x="108797" y="220006"/>
                    <a:pt x="109503" y="220006"/>
                    <a:pt x="111865" y="220006"/>
                  </a:cubicBezTo>
                  <a:lnTo>
                    <a:pt x="110211" y="220006"/>
                  </a:lnTo>
                  <a:cubicBezTo>
                    <a:pt x="111629" y="220006"/>
                    <a:pt x="110211" y="220006"/>
                    <a:pt x="113043" y="220006"/>
                  </a:cubicBezTo>
                  <a:cubicBezTo>
                    <a:pt x="115874" y="220006"/>
                    <a:pt x="113043" y="220006"/>
                    <a:pt x="113043" y="220006"/>
                  </a:cubicBezTo>
                  <a:cubicBezTo>
                    <a:pt x="114696" y="218828"/>
                    <a:pt x="115638" y="216939"/>
                    <a:pt x="116111" y="215052"/>
                  </a:cubicBezTo>
                  <a:cubicBezTo>
                    <a:pt x="116111" y="215052"/>
                    <a:pt x="117764" y="215052"/>
                    <a:pt x="118706" y="215052"/>
                  </a:cubicBezTo>
                  <a:lnTo>
                    <a:pt x="116583" y="215052"/>
                  </a:lnTo>
                  <a:cubicBezTo>
                    <a:pt x="118234" y="214580"/>
                    <a:pt x="119887" y="214580"/>
                    <a:pt x="121538" y="215052"/>
                  </a:cubicBezTo>
                  <a:cubicBezTo>
                    <a:pt x="121538" y="215052"/>
                    <a:pt x="117528" y="217175"/>
                    <a:pt x="119887" y="218356"/>
                  </a:cubicBezTo>
                  <a:cubicBezTo>
                    <a:pt x="122246" y="219534"/>
                    <a:pt x="118234" y="218356"/>
                    <a:pt x="118470" y="218356"/>
                  </a:cubicBezTo>
                  <a:cubicBezTo>
                    <a:pt x="118706" y="218356"/>
                    <a:pt x="120123" y="218356"/>
                    <a:pt x="118470" y="218356"/>
                  </a:cubicBezTo>
                  <a:lnTo>
                    <a:pt x="121068" y="218356"/>
                  </a:lnTo>
                  <a:cubicBezTo>
                    <a:pt x="117764" y="218356"/>
                    <a:pt x="121068" y="218356"/>
                    <a:pt x="121068" y="220243"/>
                  </a:cubicBezTo>
                  <a:cubicBezTo>
                    <a:pt x="121068" y="222132"/>
                    <a:pt x="119415" y="220243"/>
                    <a:pt x="118706" y="220243"/>
                  </a:cubicBezTo>
                  <a:cubicBezTo>
                    <a:pt x="118000" y="220243"/>
                    <a:pt x="121538" y="220243"/>
                    <a:pt x="120596" y="220243"/>
                  </a:cubicBezTo>
                  <a:cubicBezTo>
                    <a:pt x="119651" y="220243"/>
                    <a:pt x="118942" y="220243"/>
                    <a:pt x="118000" y="220243"/>
                  </a:cubicBezTo>
                  <a:cubicBezTo>
                    <a:pt x="117056" y="220243"/>
                    <a:pt x="118000" y="220243"/>
                    <a:pt x="118000" y="220243"/>
                  </a:cubicBezTo>
                  <a:lnTo>
                    <a:pt x="120123" y="220243"/>
                  </a:lnTo>
                  <a:cubicBezTo>
                    <a:pt x="119178" y="221424"/>
                    <a:pt x="118000" y="222132"/>
                    <a:pt x="116583" y="222602"/>
                  </a:cubicBezTo>
                  <a:cubicBezTo>
                    <a:pt x="119887" y="222602"/>
                    <a:pt x="116583" y="222602"/>
                    <a:pt x="116583" y="222602"/>
                  </a:cubicBezTo>
                  <a:cubicBezTo>
                    <a:pt x="116583" y="222602"/>
                    <a:pt x="116583" y="222602"/>
                    <a:pt x="114696" y="222602"/>
                  </a:cubicBezTo>
                  <a:cubicBezTo>
                    <a:pt x="112807" y="222602"/>
                    <a:pt x="114696" y="222602"/>
                    <a:pt x="114696" y="222602"/>
                  </a:cubicBezTo>
                  <a:cubicBezTo>
                    <a:pt x="114696" y="222602"/>
                    <a:pt x="117292" y="222602"/>
                    <a:pt x="116347" y="222602"/>
                  </a:cubicBezTo>
                  <a:cubicBezTo>
                    <a:pt x="117528" y="222132"/>
                    <a:pt x="118706" y="222132"/>
                    <a:pt x="119887" y="222602"/>
                  </a:cubicBezTo>
                  <a:cubicBezTo>
                    <a:pt x="119887" y="222602"/>
                    <a:pt x="122246" y="221188"/>
                    <a:pt x="119887" y="220715"/>
                  </a:cubicBezTo>
                  <a:cubicBezTo>
                    <a:pt x="117528" y="220243"/>
                    <a:pt x="121301" y="220715"/>
                    <a:pt x="122719" y="220715"/>
                  </a:cubicBezTo>
                  <a:cubicBezTo>
                    <a:pt x="121538" y="220479"/>
                    <a:pt x="120359" y="220479"/>
                    <a:pt x="119178" y="220715"/>
                  </a:cubicBezTo>
                  <a:cubicBezTo>
                    <a:pt x="119178" y="220715"/>
                    <a:pt x="119178" y="220715"/>
                    <a:pt x="119178" y="220715"/>
                  </a:cubicBezTo>
                  <a:cubicBezTo>
                    <a:pt x="122010" y="220715"/>
                    <a:pt x="120596" y="220715"/>
                    <a:pt x="119178" y="220715"/>
                  </a:cubicBezTo>
                  <a:cubicBezTo>
                    <a:pt x="117764" y="220715"/>
                    <a:pt x="120596" y="220715"/>
                    <a:pt x="122719" y="220715"/>
                  </a:cubicBezTo>
                  <a:cubicBezTo>
                    <a:pt x="124842" y="220715"/>
                    <a:pt x="122719" y="220715"/>
                    <a:pt x="121301" y="220715"/>
                  </a:cubicBezTo>
                  <a:cubicBezTo>
                    <a:pt x="119887" y="220715"/>
                    <a:pt x="123663" y="220715"/>
                    <a:pt x="123900" y="220715"/>
                  </a:cubicBezTo>
                  <a:cubicBezTo>
                    <a:pt x="122719" y="220951"/>
                    <a:pt x="121774" y="220951"/>
                    <a:pt x="120596" y="220715"/>
                  </a:cubicBezTo>
                  <a:cubicBezTo>
                    <a:pt x="122010" y="220715"/>
                    <a:pt x="123427" y="220715"/>
                    <a:pt x="124842" y="220715"/>
                  </a:cubicBezTo>
                  <a:cubicBezTo>
                    <a:pt x="124842" y="220715"/>
                    <a:pt x="124842" y="220715"/>
                    <a:pt x="124842" y="220715"/>
                  </a:cubicBezTo>
                  <a:lnTo>
                    <a:pt x="127909" y="220715"/>
                  </a:lnTo>
                  <a:cubicBezTo>
                    <a:pt x="127909" y="220715"/>
                    <a:pt x="127909" y="218356"/>
                    <a:pt x="129090" y="217175"/>
                  </a:cubicBezTo>
                  <a:cubicBezTo>
                    <a:pt x="126495" y="217175"/>
                    <a:pt x="129090" y="215761"/>
                    <a:pt x="129090" y="215052"/>
                  </a:cubicBezTo>
                  <a:cubicBezTo>
                    <a:pt x="133336" y="215052"/>
                    <a:pt x="126967" y="212457"/>
                    <a:pt x="132394" y="211276"/>
                  </a:cubicBezTo>
                  <a:cubicBezTo>
                    <a:pt x="130977" y="211276"/>
                    <a:pt x="132394" y="211276"/>
                    <a:pt x="130741" y="211276"/>
                  </a:cubicBezTo>
                  <a:lnTo>
                    <a:pt x="133336" y="211276"/>
                  </a:lnTo>
                  <a:cubicBezTo>
                    <a:pt x="133336" y="211276"/>
                    <a:pt x="133336" y="211276"/>
                    <a:pt x="135226" y="211276"/>
                  </a:cubicBezTo>
                  <a:cubicBezTo>
                    <a:pt x="133100" y="211276"/>
                    <a:pt x="135226" y="211276"/>
                    <a:pt x="133572" y="211276"/>
                  </a:cubicBezTo>
                  <a:cubicBezTo>
                    <a:pt x="131922" y="211276"/>
                    <a:pt x="134990" y="211276"/>
                    <a:pt x="135226" y="211276"/>
                  </a:cubicBezTo>
                  <a:cubicBezTo>
                    <a:pt x="135462" y="211276"/>
                    <a:pt x="135226" y="211276"/>
                    <a:pt x="135226" y="212929"/>
                  </a:cubicBezTo>
                  <a:cubicBezTo>
                    <a:pt x="135226" y="214580"/>
                    <a:pt x="133809" y="212929"/>
                    <a:pt x="135226" y="212929"/>
                  </a:cubicBezTo>
                  <a:cubicBezTo>
                    <a:pt x="136640" y="212929"/>
                    <a:pt x="135226" y="214343"/>
                    <a:pt x="135226" y="214816"/>
                  </a:cubicBezTo>
                  <a:cubicBezTo>
                    <a:pt x="135226" y="215288"/>
                    <a:pt x="135226" y="214816"/>
                    <a:pt x="136640" y="214816"/>
                  </a:cubicBezTo>
                  <a:cubicBezTo>
                    <a:pt x="138057" y="214816"/>
                    <a:pt x="136640" y="214816"/>
                    <a:pt x="138294" y="216939"/>
                  </a:cubicBezTo>
                  <a:cubicBezTo>
                    <a:pt x="139944" y="219065"/>
                    <a:pt x="136404" y="216939"/>
                    <a:pt x="135462" y="216939"/>
                  </a:cubicBezTo>
                  <a:lnTo>
                    <a:pt x="137113" y="216939"/>
                  </a:lnTo>
                  <a:cubicBezTo>
                    <a:pt x="135226" y="216939"/>
                    <a:pt x="137113" y="219065"/>
                    <a:pt x="137113" y="219770"/>
                  </a:cubicBezTo>
                  <a:cubicBezTo>
                    <a:pt x="137113" y="220479"/>
                    <a:pt x="135462" y="219770"/>
                    <a:pt x="134990" y="219770"/>
                  </a:cubicBezTo>
                  <a:cubicBezTo>
                    <a:pt x="134517" y="219770"/>
                    <a:pt x="137113" y="219770"/>
                    <a:pt x="137113" y="219770"/>
                  </a:cubicBezTo>
                  <a:cubicBezTo>
                    <a:pt x="137113" y="219770"/>
                    <a:pt x="135462" y="219770"/>
                    <a:pt x="137113" y="221424"/>
                  </a:cubicBezTo>
                  <a:lnTo>
                    <a:pt x="133336" y="221424"/>
                  </a:lnTo>
                  <a:cubicBezTo>
                    <a:pt x="133336" y="221424"/>
                    <a:pt x="135462" y="221424"/>
                    <a:pt x="136168" y="221424"/>
                  </a:cubicBezTo>
                  <a:cubicBezTo>
                    <a:pt x="136876" y="221424"/>
                    <a:pt x="133336" y="222838"/>
                    <a:pt x="136168" y="222838"/>
                  </a:cubicBezTo>
                  <a:cubicBezTo>
                    <a:pt x="135462" y="223074"/>
                    <a:pt x="134753" y="223074"/>
                    <a:pt x="134045" y="222838"/>
                  </a:cubicBezTo>
                  <a:cubicBezTo>
                    <a:pt x="135932" y="222838"/>
                    <a:pt x="136168" y="224491"/>
                    <a:pt x="134045" y="225670"/>
                  </a:cubicBezTo>
                  <a:cubicBezTo>
                    <a:pt x="131922" y="226851"/>
                    <a:pt x="134045" y="225670"/>
                    <a:pt x="131213" y="225670"/>
                  </a:cubicBezTo>
                  <a:lnTo>
                    <a:pt x="128618" y="225670"/>
                  </a:lnTo>
                  <a:cubicBezTo>
                    <a:pt x="128618" y="225670"/>
                    <a:pt x="131450" y="225670"/>
                    <a:pt x="130741" y="225670"/>
                  </a:cubicBezTo>
                  <a:cubicBezTo>
                    <a:pt x="130032" y="225670"/>
                    <a:pt x="130741" y="225670"/>
                    <a:pt x="130741" y="225670"/>
                  </a:cubicBezTo>
                  <a:cubicBezTo>
                    <a:pt x="130741" y="225670"/>
                    <a:pt x="134990" y="225670"/>
                    <a:pt x="132158" y="227559"/>
                  </a:cubicBezTo>
                  <a:cubicBezTo>
                    <a:pt x="129327" y="229446"/>
                    <a:pt x="137113" y="228737"/>
                    <a:pt x="134281" y="229682"/>
                  </a:cubicBezTo>
                  <a:lnTo>
                    <a:pt x="135932" y="229682"/>
                  </a:lnTo>
                  <a:cubicBezTo>
                    <a:pt x="135932" y="229682"/>
                    <a:pt x="134281" y="229682"/>
                    <a:pt x="133336" y="229682"/>
                  </a:cubicBezTo>
                  <a:cubicBezTo>
                    <a:pt x="132394" y="229682"/>
                    <a:pt x="135932" y="229682"/>
                    <a:pt x="133336" y="229682"/>
                  </a:cubicBezTo>
                  <a:cubicBezTo>
                    <a:pt x="130741" y="229682"/>
                    <a:pt x="133336" y="229682"/>
                    <a:pt x="131450" y="229682"/>
                  </a:cubicBezTo>
                  <a:cubicBezTo>
                    <a:pt x="129563" y="229682"/>
                    <a:pt x="133809" y="232041"/>
                    <a:pt x="131450" y="232986"/>
                  </a:cubicBezTo>
                  <a:cubicBezTo>
                    <a:pt x="129090" y="233931"/>
                    <a:pt x="131450" y="232986"/>
                    <a:pt x="132867" y="232986"/>
                  </a:cubicBezTo>
                  <a:lnTo>
                    <a:pt x="134990" y="232986"/>
                  </a:lnTo>
                  <a:cubicBezTo>
                    <a:pt x="132867" y="232986"/>
                    <a:pt x="134990" y="234637"/>
                    <a:pt x="132867" y="235345"/>
                  </a:cubicBezTo>
                  <a:cubicBezTo>
                    <a:pt x="130741" y="236054"/>
                    <a:pt x="130977" y="235345"/>
                    <a:pt x="132867" y="235345"/>
                  </a:cubicBezTo>
                  <a:cubicBezTo>
                    <a:pt x="134753" y="235345"/>
                    <a:pt x="131213" y="236763"/>
                    <a:pt x="130977" y="237232"/>
                  </a:cubicBezTo>
                  <a:cubicBezTo>
                    <a:pt x="130741" y="237704"/>
                    <a:pt x="130977" y="237232"/>
                    <a:pt x="133100" y="237232"/>
                  </a:cubicBezTo>
                  <a:cubicBezTo>
                    <a:pt x="135226" y="237232"/>
                    <a:pt x="133100" y="237232"/>
                    <a:pt x="134517" y="237232"/>
                  </a:cubicBezTo>
                  <a:lnTo>
                    <a:pt x="136640" y="237232"/>
                  </a:lnTo>
                  <a:cubicBezTo>
                    <a:pt x="136640" y="237232"/>
                    <a:pt x="136640" y="237232"/>
                    <a:pt x="138294" y="237232"/>
                  </a:cubicBezTo>
                  <a:lnTo>
                    <a:pt x="138294" y="237232"/>
                  </a:lnTo>
                  <a:cubicBezTo>
                    <a:pt x="136876" y="237232"/>
                    <a:pt x="135698" y="237704"/>
                    <a:pt x="134517" y="238649"/>
                  </a:cubicBezTo>
                  <a:cubicBezTo>
                    <a:pt x="132394" y="238649"/>
                    <a:pt x="134517" y="238649"/>
                    <a:pt x="134517" y="238649"/>
                  </a:cubicBezTo>
                  <a:cubicBezTo>
                    <a:pt x="134517" y="238649"/>
                    <a:pt x="134517" y="238649"/>
                    <a:pt x="132394" y="238649"/>
                  </a:cubicBezTo>
                  <a:cubicBezTo>
                    <a:pt x="130269" y="238649"/>
                    <a:pt x="135226" y="238649"/>
                    <a:pt x="134990" y="238649"/>
                  </a:cubicBezTo>
                  <a:lnTo>
                    <a:pt x="133336" y="238649"/>
                  </a:lnTo>
                  <a:cubicBezTo>
                    <a:pt x="131450" y="238649"/>
                    <a:pt x="133336" y="238649"/>
                    <a:pt x="131686" y="238649"/>
                  </a:cubicBezTo>
                  <a:cubicBezTo>
                    <a:pt x="130032" y="238649"/>
                    <a:pt x="133336" y="238649"/>
                    <a:pt x="134045" y="238649"/>
                  </a:cubicBezTo>
                  <a:cubicBezTo>
                    <a:pt x="134753" y="238649"/>
                    <a:pt x="134045" y="240064"/>
                    <a:pt x="134045" y="241008"/>
                  </a:cubicBezTo>
                  <a:cubicBezTo>
                    <a:pt x="134045" y="241953"/>
                    <a:pt x="134045" y="241008"/>
                    <a:pt x="134045" y="241008"/>
                  </a:cubicBezTo>
                  <a:lnTo>
                    <a:pt x="134045" y="241008"/>
                  </a:lnTo>
                  <a:cubicBezTo>
                    <a:pt x="134045" y="241008"/>
                    <a:pt x="134045" y="241008"/>
                    <a:pt x="135462" y="242426"/>
                  </a:cubicBezTo>
                  <a:cubicBezTo>
                    <a:pt x="136876" y="243840"/>
                    <a:pt x="137113" y="242426"/>
                    <a:pt x="135462" y="242426"/>
                  </a:cubicBezTo>
                  <a:cubicBezTo>
                    <a:pt x="133809" y="242426"/>
                    <a:pt x="137821" y="242426"/>
                    <a:pt x="137821" y="242426"/>
                  </a:cubicBezTo>
                  <a:cubicBezTo>
                    <a:pt x="137821" y="242426"/>
                    <a:pt x="158587" y="335161"/>
                    <a:pt x="160946" y="334689"/>
                  </a:cubicBezTo>
                  <a:close/>
                  <a:moveTo>
                    <a:pt x="186666" y="290326"/>
                  </a:moveTo>
                  <a:cubicBezTo>
                    <a:pt x="185016" y="290326"/>
                    <a:pt x="186666" y="290326"/>
                    <a:pt x="186666" y="290326"/>
                  </a:cubicBezTo>
                  <a:cubicBezTo>
                    <a:pt x="186666" y="290326"/>
                    <a:pt x="187375" y="289856"/>
                    <a:pt x="186430" y="290326"/>
                  </a:cubicBezTo>
                  <a:close/>
                  <a:moveTo>
                    <a:pt x="204128" y="252807"/>
                  </a:moveTo>
                  <a:cubicBezTo>
                    <a:pt x="205782" y="252807"/>
                    <a:pt x="204128" y="253988"/>
                    <a:pt x="206960" y="252807"/>
                  </a:cubicBezTo>
                  <a:cubicBezTo>
                    <a:pt x="209791" y="251629"/>
                    <a:pt x="206960" y="252807"/>
                    <a:pt x="206960" y="254930"/>
                  </a:cubicBezTo>
                  <a:cubicBezTo>
                    <a:pt x="206960" y="257056"/>
                    <a:pt x="206960" y="254930"/>
                    <a:pt x="203659" y="254930"/>
                  </a:cubicBezTo>
                  <a:cubicBezTo>
                    <a:pt x="200355" y="254930"/>
                    <a:pt x="205309" y="254930"/>
                    <a:pt x="203659" y="254930"/>
                  </a:cubicBezTo>
                  <a:cubicBezTo>
                    <a:pt x="202005" y="254930"/>
                    <a:pt x="203659" y="254930"/>
                    <a:pt x="202005" y="254930"/>
                  </a:cubicBezTo>
                  <a:cubicBezTo>
                    <a:pt x="200355" y="254930"/>
                    <a:pt x="201060" y="253516"/>
                    <a:pt x="203892" y="252807"/>
                  </a:cubicBezTo>
                  <a:close/>
                  <a:moveTo>
                    <a:pt x="66321" y="18721"/>
                  </a:moveTo>
                  <a:cubicBezTo>
                    <a:pt x="66321" y="18721"/>
                    <a:pt x="63489" y="18721"/>
                    <a:pt x="66321" y="18721"/>
                  </a:cubicBezTo>
                  <a:cubicBezTo>
                    <a:pt x="69152" y="18721"/>
                    <a:pt x="66557" y="18251"/>
                    <a:pt x="66557" y="18721"/>
                  </a:cubicBezTo>
                  <a:close/>
                  <a:moveTo>
                    <a:pt x="21958" y="20847"/>
                  </a:moveTo>
                  <a:cubicBezTo>
                    <a:pt x="20780" y="19902"/>
                    <a:pt x="19362" y="19429"/>
                    <a:pt x="17945" y="19429"/>
                  </a:cubicBezTo>
                  <a:cubicBezTo>
                    <a:pt x="19835" y="19429"/>
                    <a:pt x="17945" y="19429"/>
                    <a:pt x="17945" y="19429"/>
                  </a:cubicBezTo>
                  <a:cubicBezTo>
                    <a:pt x="19362" y="19193"/>
                    <a:pt x="20543" y="19193"/>
                    <a:pt x="21958" y="19429"/>
                  </a:cubicBezTo>
                  <a:cubicBezTo>
                    <a:pt x="20307" y="19193"/>
                    <a:pt x="18890" y="19193"/>
                    <a:pt x="17239" y="19429"/>
                  </a:cubicBezTo>
                  <a:cubicBezTo>
                    <a:pt x="19362" y="18721"/>
                    <a:pt x="21958" y="18721"/>
                    <a:pt x="24081" y="19429"/>
                  </a:cubicBezTo>
                  <a:cubicBezTo>
                    <a:pt x="21013" y="19429"/>
                    <a:pt x="26679" y="21083"/>
                    <a:pt x="24081" y="22025"/>
                  </a:cubicBezTo>
                  <a:cubicBezTo>
                    <a:pt x="21485" y="22970"/>
                    <a:pt x="24081" y="22025"/>
                    <a:pt x="21721" y="22025"/>
                  </a:cubicBezTo>
                  <a:cubicBezTo>
                    <a:pt x="19362" y="22025"/>
                    <a:pt x="23139" y="20138"/>
                    <a:pt x="21721" y="20138"/>
                  </a:cubicBezTo>
                  <a:close/>
                  <a:moveTo>
                    <a:pt x="41542" y="93053"/>
                  </a:moveTo>
                  <a:cubicBezTo>
                    <a:pt x="42960" y="93053"/>
                    <a:pt x="41542" y="93053"/>
                    <a:pt x="41542" y="94470"/>
                  </a:cubicBezTo>
                  <a:cubicBezTo>
                    <a:pt x="41542" y="95884"/>
                    <a:pt x="40364" y="93761"/>
                    <a:pt x="41309" y="93053"/>
                  </a:cubicBezTo>
                  <a:close/>
                  <a:moveTo>
                    <a:pt x="50746" y="128449"/>
                  </a:moveTo>
                  <a:cubicBezTo>
                    <a:pt x="49331" y="128449"/>
                    <a:pt x="50746" y="128449"/>
                    <a:pt x="47914" y="129630"/>
                  </a:cubicBezTo>
                  <a:cubicBezTo>
                    <a:pt x="45083" y="130808"/>
                    <a:pt x="47914" y="128449"/>
                    <a:pt x="50509" y="128449"/>
                  </a:cubicBezTo>
                  <a:close/>
                  <a:moveTo>
                    <a:pt x="50746" y="155350"/>
                  </a:moveTo>
                  <a:cubicBezTo>
                    <a:pt x="50746" y="155350"/>
                    <a:pt x="50746" y="155350"/>
                    <a:pt x="50746" y="155350"/>
                  </a:cubicBezTo>
                  <a:cubicBezTo>
                    <a:pt x="50746" y="155350"/>
                    <a:pt x="52872" y="155114"/>
                    <a:pt x="51218" y="155350"/>
                  </a:cubicBezTo>
                  <a:close/>
                  <a:moveTo>
                    <a:pt x="46736" y="300002"/>
                  </a:moveTo>
                  <a:cubicBezTo>
                    <a:pt x="46736" y="300002"/>
                    <a:pt x="46736" y="300002"/>
                    <a:pt x="45319" y="301183"/>
                  </a:cubicBezTo>
                  <a:cubicBezTo>
                    <a:pt x="43904" y="302361"/>
                    <a:pt x="45083" y="300238"/>
                    <a:pt x="47208" y="300002"/>
                  </a:cubicBezTo>
                  <a:close/>
                  <a:moveTo>
                    <a:pt x="74343" y="289620"/>
                  </a:moveTo>
                  <a:cubicBezTo>
                    <a:pt x="76233" y="289620"/>
                    <a:pt x="75524" y="291507"/>
                    <a:pt x="72929" y="291271"/>
                  </a:cubicBezTo>
                  <a:cubicBezTo>
                    <a:pt x="75524" y="290562"/>
                    <a:pt x="72456" y="290326"/>
                    <a:pt x="74815" y="289620"/>
                  </a:cubicBezTo>
                  <a:close/>
                  <a:moveTo>
                    <a:pt x="63725" y="325016"/>
                  </a:moveTo>
                  <a:lnTo>
                    <a:pt x="61839" y="325016"/>
                  </a:lnTo>
                  <a:cubicBezTo>
                    <a:pt x="61839" y="325016"/>
                    <a:pt x="61839" y="325016"/>
                    <a:pt x="63253" y="325016"/>
                  </a:cubicBezTo>
                  <a:cubicBezTo>
                    <a:pt x="64670" y="325016"/>
                    <a:pt x="66557" y="324780"/>
                    <a:pt x="64198" y="325016"/>
                  </a:cubicBezTo>
                  <a:close/>
                  <a:moveTo>
                    <a:pt x="132631" y="272864"/>
                  </a:moveTo>
                  <a:cubicBezTo>
                    <a:pt x="132867" y="273573"/>
                    <a:pt x="132867" y="274518"/>
                    <a:pt x="132631" y="275226"/>
                  </a:cubicBezTo>
                  <a:cubicBezTo>
                    <a:pt x="132631" y="275226"/>
                    <a:pt x="131686" y="273809"/>
                    <a:pt x="133100" y="272864"/>
                  </a:cubicBezTo>
                  <a:close/>
                  <a:moveTo>
                    <a:pt x="130977" y="293866"/>
                  </a:moveTo>
                  <a:cubicBezTo>
                    <a:pt x="130977" y="293866"/>
                    <a:pt x="130977" y="295047"/>
                    <a:pt x="129563" y="295283"/>
                  </a:cubicBezTo>
                  <a:cubicBezTo>
                    <a:pt x="128146" y="295520"/>
                    <a:pt x="129327" y="294102"/>
                    <a:pt x="131450" y="293866"/>
                  </a:cubicBezTo>
                  <a:close/>
                  <a:moveTo>
                    <a:pt x="126731" y="304956"/>
                  </a:moveTo>
                  <a:cubicBezTo>
                    <a:pt x="126731" y="304956"/>
                    <a:pt x="130269" y="304956"/>
                    <a:pt x="128382" y="304956"/>
                  </a:cubicBezTo>
                  <a:cubicBezTo>
                    <a:pt x="126495" y="304956"/>
                    <a:pt x="126259" y="304956"/>
                    <a:pt x="127201" y="304956"/>
                  </a:cubicBezTo>
                  <a:close/>
                  <a:moveTo>
                    <a:pt x="154102" y="330916"/>
                  </a:moveTo>
                  <a:cubicBezTo>
                    <a:pt x="154102" y="330916"/>
                    <a:pt x="154102" y="330916"/>
                    <a:pt x="154102" y="330916"/>
                  </a:cubicBezTo>
                  <a:cubicBezTo>
                    <a:pt x="154102" y="330916"/>
                    <a:pt x="155519" y="330916"/>
                    <a:pt x="152688" y="330916"/>
                  </a:cubicBezTo>
                  <a:cubicBezTo>
                    <a:pt x="149856" y="330916"/>
                    <a:pt x="153160" y="330916"/>
                    <a:pt x="154574" y="330916"/>
                  </a:cubicBezTo>
                  <a:close/>
                  <a:moveTo>
                    <a:pt x="166845" y="314868"/>
                  </a:moveTo>
                  <a:cubicBezTo>
                    <a:pt x="166845" y="314868"/>
                    <a:pt x="168263" y="314868"/>
                    <a:pt x="166845" y="314868"/>
                  </a:cubicBezTo>
                  <a:cubicBezTo>
                    <a:pt x="165428" y="314868"/>
                    <a:pt x="167082" y="314868"/>
                    <a:pt x="167318" y="314868"/>
                  </a:cubicBezTo>
                  <a:close/>
                  <a:moveTo>
                    <a:pt x="181948" y="298587"/>
                  </a:moveTo>
                  <a:cubicBezTo>
                    <a:pt x="183362" y="298587"/>
                    <a:pt x="183362" y="298587"/>
                    <a:pt x="181948" y="298587"/>
                  </a:cubicBezTo>
                  <a:cubicBezTo>
                    <a:pt x="180531" y="298587"/>
                    <a:pt x="181712" y="298824"/>
                    <a:pt x="182421" y="298587"/>
                  </a:cubicBezTo>
                  <a:close/>
                  <a:moveTo>
                    <a:pt x="181948" y="295047"/>
                  </a:moveTo>
                  <a:cubicBezTo>
                    <a:pt x="181948" y="295047"/>
                    <a:pt x="181948" y="296462"/>
                    <a:pt x="180061" y="296462"/>
                  </a:cubicBezTo>
                  <a:cubicBezTo>
                    <a:pt x="178172" y="296462"/>
                    <a:pt x="181003" y="295756"/>
                    <a:pt x="183126" y="295047"/>
                  </a:cubicBezTo>
                  <a:close/>
                  <a:moveTo>
                    <a:pt x="93931" y="321240"/>
                  </a:moveTo>
                  <a:cubicBezTo>
                    <a:pt x="93931" y="321240"/>
                    <a:pt x="93931" y="319823"/>
                    <a:pt x="93931" y="319117"/>
                  </a:cubicBezTo>
                  <a:cubicBezTo>
                    <a:pt x="93931" y="318408"/>
                    <a:pt x="96762" y="320767"/>
                    <a:pt x="95109" y="321240"/>
                  </a:cubicBezTo>
                  <a:close/>
                  <a:moveTo>
                    <a:pt x="211917" y="283012"/>
                  </a:moveTo>
                  <a:cubicBezTo>
                    <a:pt x="213804" y="283012"/>
                    <a:pt x="213804" y="283012"/>
                    <a:pt x="211917" y="283012"/>
                  </a:cubicBezTo>
                  <a:cubicBezTo>
                    <a:pt x="210028" y="283012"/>
                    <a:pt x="210736" y="283485"/>
                    <a:pt x="211917" y="283012"/>
                  </a:cubicBezTo>
                  <a:close/>
                  <a:moveTo>
                    <a:pt x="155047" y="301888"/>
                  </a:moveTo>
                  <a:cubicBezTo>
                    <a:pt x="155047" y="301888"/>
                    <a:pt x="155047" y="301888"/>
                    <a:pt x="155047" y="301888"/>
                  </a:cubicBezTo>
                  <a:cubicBezTo>
                    <a:pt x="155047" y="301888"/>
                    <a:pt x="152924" y="301888"/>
                    <a:pt x="155047" y="301888"/>
                  </a:cubicBezTo>
                  <a:close/>
                  <a:moveTo>
                    <a:pt x="87795" y="321476"/>
                  </a:moveTo>
                  <a:cubicBezTo>
                    <a:pt x="86614" y="321476"/>
                    <a:pt x="87795" y="321476"/>
                    <a:pt x="86142" y="321476"/>
                  </a:cubicBezTo>
                  <a:cubicBezTo>
                    <a:pt x="84491" y="321476"/>
                    <a:pt x="85436" y="321240"/>
                    <a:pt x="87795" y="321476"/>
                  </a:cubicBezTo>
                  <a:close/>
                  <a:moveTo>
                    <a:pt x="86614" y="321476"/>
                  </a:moveTo>
                  <a:cubicBezTo>
                    <a:pt x="88973" y="321476"/>
                    <a:pt x="86614" y="321476"/>
                    <a:pt x="88031" y="321476"/>
                  </a:cubicBezTo>
                  <a:lnTo>
                    <a:pt x="90154" y="321476"/>
                  </a:lnTo>
                  <a:cubicBezTo>
                    <a:pt x="90154" y="321476"/>
                    <a:pt x="88267" y="321476"/>
                    <a:pt x="90154" y="321476"/>
                  </a:cubicBezTo>
                  <a:lnTo>
                    <a:pt x="86850" y="321476"/>
                  </a:lnTo>
                  <a:close/>
                  <a:moveTo>
                    <a:pt x="92277" y="319353"/>
                  </a:moveTo>
                  <a:cubicBezTo>
                    <a:pt x="92277" y="319353"/>
                    <a:pt x="93931" y="319353"/>
                    <a:pt x="92277" y="319353"/>
                  </a:cubicBezTo>
                  <a:cubicBezTo>
                    <a:pt x="90627" y="319353"/>
                    <a:pt x="90154" y="319117"/>
                    <a:pt x="92277" y="318644"/>
                  </a:cubicBezTo>
                  <a:close/>
                  <a:moveTo>
                    <a:pt x="135226" y="304250"/>
                  </a:moveTo>
                  <a:cubicBezTo>
                    <a:pt x="135226" y="304250"/>
                    <a:pt x="134045" y="304250"/>
                    <a:pt x="135226" y="304250"/>
                  </a:cubicBezTo>
                  <a:cubicBezTo>
                    <a:pt x="136404" y="304250"/>
                    <a:pt x="140417" y="304250"/>
                    <a:pt x="139236" y="304250"/>
                  </a:cubicBezTo>
                  <a:cubicBezTo>
                    <a:pt x="138057" y="304250"/>
                    <a:pt x="137349" y="303306"/>
                    <a:pt x="135226" y="303306"/>
                  </a:cubicBezTo>
                  <a:close/>
                  <a:moveTo>
                    <a:pt x="91571" y="316285"/>
                  </a:moveTo>
                  <a:lnTo>
                    <a:pt x="92986" y="316285"/>
                  </a:lnTo>
                  <a:lnTo>
                    <a:pt x="92986" y="316285"/>
                  </a:lnTo>
                  <a:cubicBezTo>
                    <a:pt x="90154" y="316049"/>
                    <a:pt x="90154" y="315813"/>
                    <a:pt x="91571" y="315577"/>
                  </a:cubicBezTo>
                  <a:close/>
                  <a:moveTo>
                    <a:pt x="65612" y="323127"/>
                  </a:moveTo>
                  <a:cubicBezTo>
                    <a:pt x="62544" y="323127"/>
                    <a:pt x="65612" y="323127"/>
                    <a:pt x="65612" y="323127"/>
                  </a:cubicBezTo>
                  <a:cubicBezTo>
                    <a:pt x="65612" y="323127"/>
                    <a:pt x="63253" y="321948"/>
                    <a:pt x="66557" y="322421"/>
                  </a:cubicBezTo>
                  <a:close/>
                  <a:moveTo>
                    <a:pt x="134753" y="301888"/>
                  </a:moveTo>
                  <a:cubicBezTo>
                    <a:pt x="136640" y="301888"/>
                    <a:pt x="132631" y="300474"/>
                    <a:pt x="136640" y="299765"/>
                  </a:cubicBezTo>
                  <a:cubicBezTo>
                    <a:pt x="134045" y="299765"/>
                    <a:pt x="134281" y="299765"/>
                    <a:pt x="136640" y="299765"/>
                  </a:cubicBezTo>
                  <a:cubicBezTo>
                    <a:pt x="138999" y="299765"/>
                    <a:pt x="139944" y="299765"/>
                    <a:pt x="141831" y="301419"/>
                  </a:cubicBezTo>
                  <a:cubicBezTo>
                    <a:pt x="138294" y="301419"/>
                    <a:pt x="141831" y="301419"/>
                    <a:pt x="139236" y="301419"/>
                  </a:cubicBezTo>
                  <a:cubicBezTo>
                    <a:pt x="136640" y="301419"/>
                    <a:pt x="141361" y="303069"/>
                    <a:pt x="139236" y="303306"/>
                  </a:cubicBezTo>
                  <a:cubicBezTo>
                    <a:pt x="137113" y="303542"/>
                    <a:pt x="139236" y="303306"/>
                    <a:pt x="139236" y="303306"/>
                  </a:cubicBezTo>
                  <a:cubicBezTo>
                    <a:pt x="139236" y="303306"/>
                    <a:pt x="139236" y="303306"/>
                    <a:pt x="139236" y="303306"/>
                  </a:cubicBezTo>
                  <a:cubicBezTo>
                    <a:pt x="139236" y="303306"/>
                    <a:pt x="139236" y="303306"/>
                    <a:pt x="139236" y="303306"/>
                  </a:cubicBezTo>
                  <a:cubicBezTo>
                    <a:pt x="139236" y="303306"/>
                    <a:pt x="137349" y="300947"/>
                    <a:pt x="134753" y="301183"/>
                  </a:cubicBezTo>
                  <a:close/>
                  <a:moveTo>
                    <a:pt x="185252" y="286553"/>
                  </a:moveTo>
                  <a:cubicBezTo>
                    <a:pt x="187375" y="286553"/>
                    <a:pt x="186666" y="286553"/>
                    <a:pt x="185252" y="286553"/>
                  </a:cubicBezTo>
                  <a:cubicBezTo>
                    <a:pt x="183835" y="286553"/>
                    <a:pt x="184543" y="286316"/>
                    <a:pt x="184543" y="285844"/>
                  </a:cubicBezTo>
                  <a:close/>
                  <a:moveTo>
                    <a:pt x="128618" y="304487"/>
                  </a:moveTo>
                  <a:lnTo>
                    <a:pt x="130269" y="304487"/>
                  </a:lnTo>
                  <a:cubicBezTo>
                    <a:pt x="130269" y="304487"/>
                    <a:pt x="131686" y="304487"/>
                    <a:pt x="130269" y="304487"/>
                  </a:cubicBezTo>
                  <a:cubicBezTo>
                    <a:pt x="128854" y="304487"/>
                    <a:pt x="129327" y="303306"/>
                    <a:pt x="128618" y="303306"/>
                  </a:cubicBezTo>
                  <a:close/>
                  <a:moveTo>
                    <a:pt x="69625" y="319586"/>
                  </a:moveTo>
                  <a:cubicBezTo>
                    <a:pt x="71511" y="319586"/>
                    <a:pt x="67738" y="319586"/>
                    <a:pt x="69625" y="319586"/>
                  </a:cubicBezTo>
                  <a:cubicBezTo>
                    <a:pt x="68444" y="319586"/>
                    <a:pt x="66557" y="319586"/>
                    <a:pt x="66557" y="319586"/>
                  </a:cubicBezTo>
                  <a:cubicBezTo>
                    <a:pt x="66557" y="319586"/>
                    <a:pt x="69388" y="319353"/>
                    <a:pt x="69625" y="318881"/>
                  </a:cubicBezTo>
                  <a:close/>
                  <a:moveTo>
                    <a:pt x="93222" y="312745"/>
                  </a:moveTo>
                  <a:cubicBezTo>
                    <a:pt x="94636" y="312745"/>
                    <a:pt x="96290" y="312745"/>
                    <a:pt x="93222" y="312745"/>
                  </a:cubicBezTo>
                  <a:cubicBezTo>
                    <a:pt x="90154" y="312745"/>
                    <a:pt x="92513" y="312509"/>
                    <a:pt x="93931" y="312037"/>
                  </a:cubicBezTo>
                  <a:close/>
                  <a:moveTo>
                    <a:pt x="77175" y="317463"/>
                  </a:moveTo>
                  <a:cubicBezTo>
                    <a:pt x="74815" y="317463"/>
                    <a:pt x="71984" y="317463"/>
                    <a:pt x="73637" y="317463"/>
                  </a:cubicBezTo>
                  <a:cubicBezTo>
                    <a:pt x="74579" y="317227"/>
                    <a:pt x="75524" y="317227"/>
                    <a:pt x="76469" y="317463"/>
                  </a:cubicBezTo>
                  <a:cubicBezTo>
                    <a:pt x="75052" y="316285"/>
                    <a:pt x="76233" y="316522"/>
                    <a:pt x="77883" y="316755"/>
                  </a:cubicBezTo>
                  <a:close/>
                  <a:moveTo>
                    <a:pt x="141361" y="293866"/>
                  </a:moveTo>
                  <a:cubicBezTo>
                    <a:pt x="139236" y="293866"/>
                    <a:pt x="141361" y="293866"/>
                    <a:pt x="141361" y="293866"/>
                  </a:cubicBezTo>
                  <a:cubicBezTo>
                    <a:pt x="141361" y="293866"/>
                    <a:pt x="141361" y="293866"/>
                    <a:pt x="139708" y="293866"/>
                  </a:cubicBezTo>
                  <a:cubicBezTo>
                    <a:pt x="138057" y="293866"/>
                    <a:pt x="138530" y="295520"/>
                    <a:pt x="139708" y="296225"/>
                  </a:cubicBezTo>
                  <a:cubicBezTo>
                    <a:pt x="140889" y="296934"/>
                    <a:pt x="136168" y="296225"/>
                    <a:pt x="139708" y="296225"/>
                  </a:cubicBezTo>
                  <a:cubicBezTo>
                    <a:pt x="138294" y="296225"/>
                    <a:pt x="134990" y="296225"/>
                    <a:pt x="136404" y="296225"/>
                  </a:cubicBezTo>
                  <a:lnTo>
                    <a:pt x="138057" y="296225"/>
                  </a:lnTo>
                  <a:cubicBezTo>
                    <a:pt x="133336" y="296225"/>
                    <a:pt x="134990" y="296225"/>
                    <a:pt x="133809" y="294339"/>
                  </a:cubicBezTo>
                  <a:lnTo>
                    <a:pt x="135932" y="294339"/>
                  </a:lnTo>
                  <a:cubicBezTo>
                    <a:pt x="135932" y="294339"/>
                    <a:pt x="133336" y="294339"/>
                    <a:pt x="135932" y="293158"/>
                  </a:cubicBezTo>
                  <a:cubicBezTo>
                    <a:pt x="138530" y="291979"/>
                    <a:pt x="138766" y="293158"/>
                    <a:pt x="138057" y="294811"/>
                  </a:cubicBezTo>
                  <a:lnTo>
                    <a:pt x="138057" y="294811"/>
                  </a:lnTo>
                  <a:cubicBezTo>
                    <a:pt x="138057" y="294811"/>
                    <a:pt x="139944" y="294811"/>
                    <a:pt x="139708" y="294811"/>
                  </a:cubicBezTo>
                  <a:cubicBezTo>
                    <a:pt x="139472" y="294811"/>
                    <a:pt x="135698" y="294811"/>
                    <a:pt x="137821" y="293394"/>
                  </a:cubicBezTo>
                  <a:cubicBezTo>
                    <a:pt x="139944" y="291979"/>
                    <a:pt x="141125" y="293630"/>
                    <a:pt x="142067" y="293866"/>
                  </a:cubicBezTo>
                  <a:close/>
                  <a:moveTo>
                    <a:pt x="92277" y="311328"/>
                  </a:moveTo>
                  <a:cubicBezTo>
                    <a:pt x="92277" y="311328"/>
                    <a:pt x="90390" y="311328"/>
                    <a:pt x="89682" y="311328"/>
                  </a:cubicBezTo>
                  <a:cubicBezTo>
                    <a:pt x="88973" y="311328"/>
                    <a:pt x="89682" y="311328"/>
                    <a:pt x="89682" y="311328"/>
                  </a:cubicBezTo>
                  <a:cubicBezTo>
                    <a:pt x="91099" y="311328"/>
                    <a:pt x="92277" y="311328"/>
                    <a:pt x="93694" y="311328"/>
                  </a:cubicBezTo>
                  <a:lnTo>
                    <a:pt x="91335" y="311328"/>
                  </a:lnTo>
                  <a:close/>
                  <a:moveTo>
                    <a:pt x="215221" y="270505"/>
                  </a:moveTo>
                  <a:cubicBezTo>
                    <a:pt x="216399" y="270505"/>
                    <a:pt x="218053" y="270505"/>
                    <a:pt x="215221" y="270505"/>
                  </a:cubicBezTo>
                  <a:cubicBezTo>
                    <a:pt x="212390" y="270505"/>
                    <a:pt x="214040" y="270977"/>
                    <a:pt x="215927" y="270505"/>
                  </a:cubicBezTo>
                  <a:close/>
                  <a:moveTo>
                    <a:pt x="187611" y="278291"/>
                  </a:moveTo>
                  <a:cubicBezTo>
                    <a:pt x="190443" y="278291"/>
                    <a:pt x="187611" y="279945"/>
                    <a:pt x="187611" y="278291"/>
                  </a:cubicBezTo>
                  <a:cubicBezTo>
                    <a:pt x="187611" y="276641"/>
                    <a:pt x="186666" y="279708"/>
                    <a:pt x="188320" y="278291"/>
                  </a:cubicBezTo>
                  <a:close/>
                  <a:moveTo>
                    <a:pt x="76705" y="313218"/>
                  </a:moveTo>
                  <a:lnTo>
                    <a:pt x="78356" y="313218"/>
                  </a:lnTo>
                  <a:cubicBezTo>
                    <a:pt x="77883" y="313454"/>
                    <a:pt x="77175" y="313454"/>
                    <a:pt x="76705" y="313218"/>
                  </a:cubicBezTo>
                  <a:cubicBezTo>
                    <a:pt x="76705" y="313218"/>
                    <a:pt x="75524" y="313687"/>
                    <a:pt x="77411" y="313218"/>
                  </a:cubicBezTo>
                  <a:close/>
                  <a:moveTo>
                    <a:pt x="86378" y="308969"/>
                  </a:moveTo>
                  <a:lnTo>
                    <a:pt x="88504" y="308969"/>
                  </a:lnTo>
                  <a:lnTo>
                    <a:pt x="90390" y="308969"/>
                  </a:lnTo>
                  <a:lnTo>
                    <a:pt x="88267" y="308969"/>
                  </a:lnTo>
                  <a:cubicBezTo>
                    <a:pt x="88267" y="308969"/>
                    <a:pt x="87559" y="309205"/>
                    <a:pt x="87086" y="308969"/>
                  </a:cubicBezTo>
                  <a:close/>
                  <a:moveTo>
                    <a:pt x="75996" y="312981"/>
                  </a:moveTo>
                  <a:lnTo>
                    <a:pt x="72456" y="312981"/>
                  </a:lnTo>
                  <a:cubicBezTo>
                    <a:pt x="72456" y="312981"/>
                    <a:pt x="72456" y="312981"/>
                    <a:pt x="72456" y="312981"/>
                  </a:cubicBezTo>
                  <a:cubicBezTo>
                    <a:pt x="72456" y="312981"/>
                    <a:pt x="74107" y="312981"/>
                    <a:pt x="76233" y="312981"/>
                  </a:cubicBezTo>
                  <a:cubicBezTo>
                    <a:pt x="78356" y="312981"/>
                    <a:pt x="77647" y="314160"/>
                    <a:pt x="74579" y="314396"/>
                  </a:cubicBezTo>
                  <a:close/>
                  <a:moveTo>
                    <a:pt x="92513" y="306846"/>
                  </a:moveTo>
                  <a:cubicBezTo>
                    <a:pt x="89446" y="306846"/>
                    <a:pt x="92513" y="306846"/>
                    <a:pt x="91099" y="306846"/>
                  </a:cubicBezTo>
                  <a:cubicBezTo>
                    <a:pt x="89682" y="306846"/>
                    <a:pt x="90154" y="306610"/>
                    <a:pt x="93222" y="306846"/>
                  </a:cubicBezTo>
                  <a:close/>
                  <a:moveTo>
                    <a:pt x="92513" y="306846"/>
                  </a:moveTo>
                  <a:cubicBezTo>
                    <a:pt x="92513" y="306846"/>
                    <a:pt x="95109" y="306846"/>
                    <a:pt x="94167" y="306846"/>
                  </a:cubicBezTo>
                  <a:lnTo>
                    <a:pt x="91335" y="306846"/>
                  </a:lnTo>
                  <a:lnTo>
                    <a:pt x="92986" y="306846"/>
                  </a:lnTo>
                  <a:lnTo>
                    <a:pt x="95109" y="306846"/>
                  </a:lnTo>
                  <a:cubicBezTo>
                    <a:pt x="95109" y="306846"/>
                    <a:pt x="96998" y="306846"/>
                    <a:pt x="95109" y="306846"/>
                  </a:cubicBezTo>
                  <a:lnTo>
                    <a:pt x="93458" y="306846"/>
                  </a:lnTo>
                  <a:cubicBezTo>
                    <a:pt x="93458" y="306846"/>
                    <a:pt x="95109" y="306846"/>
                    <a:pt x="96054" y="306846"/>
                  </a:cubicBezTo>
                  <a:cubicBezTo>
                    <a:pt x="96998" y="306846"/>
                    <a:pt x="95581" y="305901"/>
                    <a:pt x="94167" y="305901"/>
                  </a:cubicBezTo>
                  <a:close/>
                  <a:moveTo>
                    <a:pt x="103603" y="303306"/>
                  </a:moveTo>
                  <a:cubicBezTo>
                    <a:pt x="105257" y="303306"/>
                    <a:pt x="105257" y="303778"/>
                    <a:pt x="103603" y="304723"/>
                  </a:cubicBezTo>
                  <a:cubicBezTo>
                    <a:pt x="103603" y="304723"/>
                    <a:pt x="103840" y="303306"/>
                    <a:pt x="105257" y="303306"/>
                  </a:cubicBezTo>
                  <a:close/>
                  <a:moveTo>
                    <a:pt x="74815" y="312509"/>
                  </a:moveTo>
                  <a:cubicBezTo>
                    <a:pt x="74815" y="312509"/>
                    <a:pt x="76705" y="312509"/>
                    <a:pt x="74815" y="310856"/>
                  </a:cubicBezTo>
                  <a:cubicBezTo>
                    <a:pt x="72929" y="309205"/>
                    <a:pt x="74815" y="310856"/>
                    <a:pt x="74815" y="310856"/>
                  </a:cubicBezTo>
                  <a:close/>
                  <a:moveTo>
                    <a:pt x="136168" y="292452"/>
                  </a:moveTo>
                  <a:lnTo>
                    <a:pt x="137821" y="292452"/>
                  </a:lnTo>
                  <a:cubicBezTo>
                    <a:pt x="135932" y="292452"/>
                    <a:pt x="135932" y="292452"/>
                    <a:pt x="137821" y="292452"/>
                  </a:cubicBezTo>
                  <a:lnTo>
                    <a:pt x="137821" y="292452"/>
                  </a:lnTo>
                  <a:cubicBezTo>
                    <a:pt x="137349" y="292688"/>
                    <a:pt x="137349" y="291979"/>
                    <a:pt x="137349" y="291507"/>
                  </a:cubicBezTo>
                  <a:close/>
                  <a:moveTo>
                    <a:pt x="78592" y="310150"/>
                  </a:moveTo>
                  <a:cubicBezTo>
                    <a:pt x="78592" y="310150"/>
                    <a:pt x="78592" y="310150"/>
                    <a:pt x="77175" y="310150"/>
                  </a:cubicBezTo>
                  <a:cubicBezTo>
                    <a:pt x="75760" y="310150"/>
                    <a:pt x="78356" y="309205"/>
                    <a:pt x="80242" y="309205"/>
                  </a:cubicBezTo>
                  <a:close/>
                  <a:moveTo>
                    <a:pt x="189498" y="273100"/>
                  </a:moveTo>
                  <a:cubicBezTo>
                    <a:pt x="189498" y="273100"/>
                    <a:pt x="189498" y="274518"/>
                    <a:pt x="189498" y="274990"/>
                  </a:cubicBezTo>
                  <a:cubicBezTo>
                    <a:pt x="189498" y="275460"/>
                    <a:pt x="190207" y="272864"/>
                    <a:pt x="191151" y="272158"/>
                  </a:cubicBezTo>
                  <a:close/>
                  <a:moveTo>
                    <a:pt x="66793" y="312745"/>
                  </a:moveTo>
                  <a:cubicBezTo>
                    <a:pt x="65848" y="312981"/>
                    <a:pt x="64670" y="312981"/>
                    <a:pt x="63725" y="312745"/>
                  </a:cubicBezTo>
                  <a:cubicBezTo>
                    <a:pt x="63725" y="312745"/>
                    <a:pt x="63725" y="312745"/>
                    <a:pt x="63725" y="312745"/>
                  </a:cubicBezTo>
                  <a:lnTo>
                    <a:pt x="67502" y="312745"/>
                  </a:lnTo>
                  <a:cubicBezTo>
                    <a:pt x="64434" y="312745"/>
                    <a:pt x="65612" y="312745"/>
                    <a:pt x="65140" y="311328"/>
                  </a:cubicBezTo>
                  <a:cubicBezTo>
                    <a:pt x="68207" y="311328"/>
                    <a:pt x="67738" y="311328"/>
                    <a:pt x="69152" y="309677"/>
                  </a:cubicBezTo>
                  <a:cubicBezTo>
                    <a:pt x="70570" y="308024"/>
                    <a:pt x="69152" y="311092"/>
                    <a:pt x="69152" y="311800"/>
                  </a:cubicBezTo>
                  <a:lnTo>
                    <a:pt x="71275" y="311800"/>
                  </a:lnTo>
                  <a:cubicBezTo>
                    <a:pt x="71275" y="311800"/>
                    <a:pt x="71275" y="311800"/>
                    <a:pt x="69152" y="311800"/>
                  </a:cubicBezTo>
                  <a:cubicBezTo>
                    <a:pt x="67029" y="311800"/>
                    <a:pt x="70806" y="313687"/>
                    <a:pt x="66793" y="314160"/>
                  </a:cubicBezTo>
                  <a:cubicBezTo>
                    <a:pt x="69388" y="312037"/>
                    <a:pt x="67974" y="312273"/>
                    <a:pt x="68444" y="311800"/>
                  </a:cubicBezTo>
                  <a:close/>
                  <a:moveTo>
                    <a:pt x="86850" y="306610"/>
                  </a:moveTo>
                  <a:cubicBezTo>
                    <a:pt x="88737" y="306610"/>
                    <a:pt x="89918" y="306610"/>
                    <a:pt x="88737" y="306610"/>
                  </a:cubicBezTo>
                  <a:cubicBezTo>
                    <a:pt x="87559" y="306610"/>
                    <a:pt x="88031" y="306373"/>
                    <a:pt x="88504" y="305665"/>
                  </a:cubicBezTo>
                  <a:close/>
                  <a:moveTo>
                    <a:pt x="71748" y="311092"/>
                  </a:moveTo>
                  <a:cubicBezTo>
                    <a:pt x="71748" y="311092"/>
                    <a:pt x="71748" y="311092"/>
                    <a:pt x="73165" y="311092"/>
                  </a:cubicBezTo>
                  <a:cubicBezTo>
                    <a:pt x="74579" y="311092"/>
                    <a:pt x="75288" y="310386"/>
                    <a:pt x="73401" y="310150"/>
                  </a:cubicBezTo>
                  <a:close/>
                  <a:moveTo>
                    <a:pt x="136404" y="290798"/>
                  </a:moveTo>
                  <a:cubicBezTo>
                    <a:pt x="136404" y="290798"/>
                    <a:pt x="136404" y="290798"/>
                    <a:pt x="136404" y="290798"/>
                  </a:cubicBezTo>
                  <a:lnTo>
                    <a:pt x="138530" y="290798"/>
                  </a:lnTo>
                  <a:cubicBezTo>
                    <a:pt x="136640" y="290798"/>
                    <a:pt x="138530" y="290798"/>
                    <a:pt x="137113" y="289148"/>
                  </a:cubicBezTo>
                  <a:lnTo>
                    <a:pt x="139472" y="289148"/>
                  </a:lnTo>
                  <a:cubicBezTo>
                    <a:pt x="137821" y="289148"/>
                    <a:pt x="139472" y="289148"/>
                    <a:pt x="139472" y="290562"/>
                  </a:cubicBezTo>
                  <a:cubicBezTo>
                    <a:pt x="140889" y="290326"/>
                    <a:pt x="142067" y="290326"/>
                    <a:pt x="143484" y="290562"/>
                  </a:cubicBezTo>
                  <a:lnTo>
                    <a:pt x="141361" y="291743"/>
                  </a:lnTo>
                  <a:cubicBezTo>
                    <a:pt x="139944" y="291743"/>
                    <a:pt x="141361" y="291743"/>
                    <a:pt x="139236" y="291743"/>
                  </a:cubicBezTo>
                  <a:cubicBezTo>
                    <a:pt x="137113" y="291743"/>
                    <a:pt x="139708" y="289856"/>
                    <a:pt x="137349" y="289856"/>
                  </a:cubicBezTo>
                  <a:close/>
                  <a:moveTo>
                    <a:pt x="138294" y="290798"/>
                  </a:moveTo>
                  <a:cubicBezTo>
                    <a:pt x="139708" y="290798"/>
                    <a:pt x="138294" y="290798"/>
                    <a:pt x="138294" y="290798"/>
                  </a:cubicBezTo>
                  <a:cubicBezTo>
                    <a:pt x="138294" y="290798"/>
                    <a:pt x="139472" y="289856"/>
                    <a:pt x="139944" y="289384"/>
                  </a:cubicBezTo>
                  <a:close/>
                  <a:moveTo>
                    <a:pt x="75524" y="308969"/>
                  </a:moveTo>
                  <a:cubicBezTo>
                    <a:pt x="75524" y="308969"/>
                    <a:pt x="77175" y="308969"/>
                    <a:pt x="77883" y="308969"/>
                  </a:cubicBezTo>
                  <a:cubicBezTo>
                    <a:pt x="78592" y="308969"/>
                    <a:pt x="77883" y="308969"/>
                    <a:pt x="77883" y="308969"/>
                  </a:cubicBezTo>
                  <a:cubicBezTo>
                    <a:pt x="77883" y="308969"/>
                    <a:pt x="76938" y="307788"/>
                    <a:pt x="77175" y="307554"/>
                  </a:cubicBezTo>
                  <a:close/>
                  <a:moveTo>
                    <a:pt x="201060" y="267674"/>
                  </a:moveTo>
                  <a:cubicBezTo>
                    <a:pt x="201060" y="267674"/>
                    <a:pt x="202950" y="267674"/>
                    <a:pt x="201060" y="267674"/>
                  </a:cubicBezTo>
                  <a:cubicBezTo>
                    <a:pt x="199174" y="267674"/>
                    <a:pt x="202241" y="266492"/>
                    <a:pt x="202714" y="266259"/>
                  </a:cubicBezTo>
                  <a:close/>
                  <a:moveTo>
                    <a:pt x="72220" y="309677"/>
                  </a:moveTo>
                  <a:lnTo>
                    <a:pt x="74107" y="309677"/>
                  </a:lnTo>
                  <a:cubicBezTo>
                    <a:pt x="74107" y="309677"/>
                    <a:pt x="74107" y="309677"/>
                    <a:pt x="74107" y="309677"/>
                  </a:cubicBezTo>
                  <a:close/>
                  <a:moveTo>
                    <a:pt x="104076" y="298824"/>
                  </a:moveTo>
                  <a:lnTo>
                    <a:pt x="106202" y="298824"/>
                  </a:lnTo>
                  <a:cubicBezTo>
                    <a:pt x="106202" y="298824"/>
                    <a:pt x="107616" y="298824"/>
                    <a:pt x="106202" y="300238"/>
                  </a:cubicBezTo>
                  <a:cubicBezTo>
                    <a:pt x="104784" y="301655"/>
                    <a:pt x="107852" y="297643"/>
                    <a:pt x="105729" y="297406"/>
                  </a:cubicBezTo>
                  <a:close/>
                  <a:moveTo>
                    <a:pt x="75996" y="307788"/>
                  </a:moveTo>
                  <a:cubicBezTo>
                    <a:pt x="77647" y="307788"/>
                    <a:pt x="75996" y="306610"/>
                    <a:pt x="75996" y="306137"/>
                  </a:cubicBezTo>
                  <a:cubicBezTo>
                    <a:pt x="75996" y="305665"/>
                    <a:pt x="78356" y="306137"/>
                    <a:pt x="75996" y="307554"/>
                  </a:cubicBezTo>
                  <a:close/>
                  <a:moveTo>
                    <a:pt x="85436" y="304956"/>
                  </a:moveTo>
                  <a:lnTo>
                    <a:pt x="83783" y="304956"/>
                  </a:lnTo>
                  <a:lnTo>
                    <a:pt x="86850" y="304956"/>
                  </a:lnTo>
                  <a:cubicBezTo>
                    <a:pt x="86850" y="303306"/>
                    <a:pt x="88737" y="303306"/>
                    <a:pt x="87086" y="303306"/>
                  </a:cubicBezTo>
                  <a:close/>
                  <a:moveTo>
                    <a:pt x="71511" y="308496"/>
                  </a:moveTo>
                  <a:cubicBezTo>
                    <a:pt x="71511" y="308496"/>
                    <a:pt x="69152" y="308496"/>
                    <a:pt x="68207" y="308496"/>
                  </a:cubicBezTo>
                  <a:cubicBezTo>
                    <a:pt x="67266" y="308496"/>
                    <a:pt x="69861" y="308496"/>
                    <a:pt x="71039" y="308496"/>
                  </a:cubicBezTo>
                  <a:lnTo>
                    <a:pt x="73165" y="308496"/>
                  </a:lnTo>
                  <a:cubicBezTo>
                    <a:pt x="73165" y="308496"/>
                    <a:pt x="73165" y="308496"/>
                    <a:pt x="71039" y="308496"/>
                  </a:cubicBezTo>
                  <a:cubicBezTo>
                    <a:pt x="68916" y="308496"/>
                    <a:pt x="73165" y="307318"/>
                    <a:pt x="73165" y="307082"/>
                  </a:cubicBezTo>
                  <a:close/>
                  <a:moveTo>
                    <a:pt x="138766" y="287258"/>
                  </a:moveTo>
                  <a:cubicBezTo>
                    <a:pt x="138766" y="287258"/>
                    <a:pt x="140417" y="287258"/>
                    <a:pt x="138766" y="287258"/>
                  </a:cubicBezTo>
                  <a:cubicBezTo>
                    <a:pt x="137113" y="287258"/>
                    <a:pt x="137349" y="285844"/>
                    <a:pt x="140417" y="285844"/>
                  </a:cubicBezTo>
                  <a:close/>
                  <a:moveTo>
                    <a:pt x="87086" y="302125"/>
                  </a:moveTo>
                  <a:cubicBezTo>
                    <a:pt x="87086" y="302125"/>
                    <a:pt x="87086" y="302125"/>
                    <a:pt x="87086" y="302125"/>
                  </a:cubicBezTo>
                  <a:cubicBezTo>
                    <a:pt x="87086" y="302125"/>
                    <a:pt x="88267" y="300947"/>
                    <a:pt x="88737" y="300710"/>
                  </a:cubicBezTo>
                  <a:close/>
                  <a:moveTo>
                    <a:pt x="203422" y="262247"/>
                  </a:moveTo>
                  <a:cubicBezTo>
                    <a:pt x="203422" y="262247"/>
                    <a:pt x="205073" y="262247"/>
                    <a:pt x="203422" y="262247"/>
                  </a:cubicBezTo>
                  <a:cubicBezTo>
                    <a:pt x="201769" y="262247"/>
                    <a:pt x="203186" y="261302"/>
                    <a:pt x="205073" y="260829"/>
                  </a:cubicBezTo>
                  <a:close/>
                  <a:moveTo>
                    <a:pt x="95581" y="298351"/>
                  </a:moveTo>
                  <a:cubicBezTo>
                    <a:pt x="95581" y="298351"/>
                    <a:pt x="95581" y="298351"/>
                    <a:pt x="94167" y="299765"/>
                  </a:cubicBezTo>
                  <a:cubicBezTo>
                    <a:pt x="92750" y="301183"/>
                    <a:pt x="95817" y="297170"/>
                    <a:pt x="97235" y="296934"/>
                  </a:cubicBezTo>
                  <a:close/>
                  <a:moveTo>
                    <a:pt x="138999" y="284663"/>
                  </a:moveTo>
                  <a:cubicBezTo>
                    <a:pt x="138999" y="284663"/>
                    <a:pt x="138999" y="284663"/>
                    <a:pt x="138999" y="283012"/>
                  </a:cubicBezTo>
                  <a:cubicBezTo>
                    <a:pt x="138999" y="281359"/>
                    <a:pt x="143721" y="283249"/>
                    <a:pt x="140653" y="283249"/>
                  </a:cubicBezTo>
                  <a:close/>
                  <a:moveTo>
                    <a:pt x="61839" y="305192"/>
                  </a:moveTo>
                  <a:cubicBezTo>
                    <a:pt x="63253" y="305192"/>
                    <a:pt x="61839" y="305192"/>
                    <a:pt x="63489" y="305192"/>
                  </a:cubicBezTo>
                  <a:cubicBezTo>
                    <a:pt x="65140" y="305192"/>
                    <a:pt x="63489" y="305192"/>
                    <a:pt x="63489" y="305192"/>
                  </a:cubicBezTo>
                  <a:cubicBezTo>
                    <a:pt x="63489" y="305192"/>
                    <a:pt x="64906" y="305192"/>
                    <a:pt x="66085" y="305192"/>
                  </a:cubicBezTo>
                  <a:cubicBezTo>
                    <a:pt x="67266" y="305192"/>
                    <a:pt x="69625" y="305192"/>
                    <a:pt x="68916" y="305192"/>
                  </a:cubicBezTo>
                  <a:cubicBezTo>
                    <a:pt x="68207" y="305192"/>
                    <a:pt x="68916" y="305192"/>
                    <a:pt x="66793" y="305192"/>
                  </a:cubicBezTo>
                  <a:cubicBezTo>
                    <a:pt x="69152" y="305192"/>
                    <a:pt x="66793" y="305192"/>
                    <a:pt x="66793" y="305192"/>
                  </a:cubicBezTo>
                  <a:cubicBezTo>
                    <a:pt x="66793" y="305192"/>
                    <a:pt x="64198" y="305192"/>
                    <a:pt x="64198" y="305192"/>
                  </a:cubicBezTo>
                  <a:cubicBezTo>
                    <a:pt x="64198" y="305192"/>
                    <a:pt x="65612" y="305192"/>
                    <a:pt x="66321" y="305192"/>
                  </a:cubicBezTo>
                  <a:cubicBezTo>
                    <a:pt x="63725" y="305901"/>
                    <a:pt x="61366" y="305901"/>
                    <a:pt x="58771" y="305192"/>
                  </a:cubicBezTo>
                  <a:lnTo>
                    <a:pt x="60894" y="305192"/>
                  </a:lnTo>
                  <a:cubicBezTo>
                    <a:pt x="60894" y="305192"/>
                    <a:pt x="60894" y="305192"/>
                    <a:pt x="60894" y="305192"/>
                  </a:cubicBezTo>
                  <a:lnTo>
                    <a:pt x="58771" y="305192"/>
                  </a:lnTo>
                  <a:cubicBezTo>
                    <a:pt x="58771" y="305192"/>
                    <a:pt x="58771" y="305192"/>
                    <a:pt x="56881" y="305192"/>
                  </a:cubicBezTo>
                  <a:cubicBezTo>
                    <a:pt x="54994" y="305192"/>
                    <a:pt x="56881" y="305192"/>
                    <a:pt x="58298" y="305192"/>
                  </a:cubicBezTo>
                  <a:cubicBezTo>
                    <a:pt x="59713" y="305192"/>
                    <a:pt x="58298" y="305192"/>
                    <a:pt x="58298" y="305192"/>
                  </a:cubicBezTo>
                  <a:cubicBezTo>
                    <a:pt x="58298" y="305192"/>
                    <a:pt x="62781" y="303306"/>
                    <a:pt x="63489" y="303306"/>
                  </a:cubicBezTo>
                  <a:close/>
                  <a:moveTo>
                    <a:pt x="76233" y="301419"/>
                  </a:moveTo>
                  <a:cubicBezTo>
                    <a:pt x="74579" y="301419"/>
                    <a:pt x="76233" y="301419"/>
                    <a:pt x="74579" y="301419"/>
                  </a:cubicBezTo>
                  <a:cubicBezTo>
                    <a:pt x="72929" y="301419"/>
                    <a:pt x="74579" y="301419"/>
                    <a:pt x="76233" y="300002"/>
                  </a:cubicBezTo>
                  <a:cubicBezTo>
                    <a:pt x="77883" y="298587"/>
                    <a:pt x="76233" y="300002"/>
                    <a:pt x="78828" y="300002"/>
                  </a:cubicBezTo>
                  <a:cubicBezTo>
                    <a:pt x="81423" y="300002"/>
                    <a:pt x="78828" y="300002"/>
                    <a:pt x="78828" y="300002"/>
                  </a:cubicBezTo>
                  <a:cubicBezTo>
                    <a:pt x="78828" y="300002"/>
                    <a:pt x="85905" y="300002"/>
                    <a:pt x="84491" y="300002"/>
                  </a:cubicBezTo>
                  <a:cubicBezTo>
                    <a:pt x="82368" y="299293"/>
                    <a:pt x="80006" y="299293"/>
                    <a:pt x="77883" y="300002"/>
                  </a:cubicBezTo>
                  <a:close/>
                  <a:moveTo>
                    <a:pt x="201060" y="258470"/>
                  </a:moveTo>
                  <a:cubicBezTo>
                    <a:pt x="201060" y="258470"/>
                    <a:pt x="202950" y="258470"/>
                    <a:pt x="203892" y="258470"/>
                  </a:cubicBezTo>
                  <a:cubicBezTo>
                    <a:pt x="204837" y="258470"/>
                    <a:pt x="201533" y="258470"/>
                    <a:pt x="200355" y="258470"/>
                  </a:cubicBezTo>
                  <a:cubicBezTo>
                    <a:pt x="199174" y="258470"/>
                    <a:pt x="200355" y="258470"/>
                    <a:pt x="200355" y="258470"/>
                  </a:cubicBezTo>
                  <a:cubicBezTo>
                    <a:pt x="202478" y="258234"/>
                    <a:pt x="204837" y="258234"/>
                    <a:pt x="206960" y="258470"/>
                  </a:cubicBezTo>
                  <a:cubicBezTo>
                    <a:pt x="203659" y="258470"/>
                    <a:pt x="203892" y="258470"/>
                    <a:pt x="202714" y="260593"/>
                  </a:cubicBezTo>
                  <a:cubicBezTo>
                    <a:pt x="201533" y="262719"/>
                    <a:pt x="202478" y="257998"/>
                    <a:pt x="202714" y="256111"/>
                  </a:cubicBezTo>
                  <a:close/>
                  <a:moveTo>
                    <a:pt x="139236" y="282068"/>
                  </a:moveTo>
                  <a:cubicBezTo>
                    <a:pt x="140889" y="282068"/>
                    <a:pt x="141361" y="282068"/>
                    <a:pt x="139236" y="282068"/>
                  </a:cubicBezTo>
                  <a:cubicBezTo>
                    <a:pt x="137113" y="282068"/>
                    <a:pt x="141125" y="280889"/>
                    <a:pt x="140889" y="279708"/>
                  </a:cubicBezTo>
                  <a:close/>
                  <a:moveTo>
                    <a:pt x="56881" y="307554"/>
                  </a:moveTo>
                  <a:cubicBezTo>
                    <a:pt x="56881" y="307554"/>
                    <a:pt x="58535" y="307554"/>
                    <a:pt x="59477" y="307554"/>
                  </a:cubicBezTo>
                  <a:cubicBezTo>
                    <a:pt x="60421" y="307554"/>
                    <a:pt x="57826" y="306846"/>
                    <a:pt x="58535" y="306137"/>
                  </a:cubicBezTo>
                  <a:close/>
                  <a:moveTo>
                    <a:pt x="80479" y="299057"/>
                  </a:moveTo>
                  <a:lnTo>
                    <a:pt x="83783" y="299057"/>
                  </a:lnTo>
                  <a:cubicBezTo>
                    <a:pt x="83783" y="299057"/>
                    <a:pt x="83783" y="299057"/>
                    <a:pt x="83783" y="299057"/>
                  </a:cubicBezTo>
                  <a:cubicBezTo>
                    <a:pt x="83783" y="299057"/>
                    <a:pt x="82132" y="298351"/>
                    <a:pt x="83310" y="297643"/>
                  </a:cubicBezTo>
                  <a:close/>
                  <a:moveTo>
                    <a:pt x="138999" y="281126"/>
                  </a:moveTo>
                  <a:cubicBezTo>
                    <a:pt x="138999" y="281126"/>
                    <a:pt x="138999" y="281126"/>
                    <a:pt x="141125" y="281126"/>
                  </a:cubicBezTo>
                  <a:cubicBezTo>
                    <a:pt x="143248" y="281126"/>
                    <a:pt x="141125" y="281126"/>
                    <a:pt x="141125" y="281126"/>
                  </a:cubicBezTo>
                  <a:close/>
                  <a:moveTo>
                    <a:pt x="105021" y="291035"/>
                  </a:moveTo>
                  <a:cubicBezTo>
                    <a:pt x="106907" y="291035"/>
                    <a:pt x="108088" y="291035"/>
                    <a:pt x="106907" y="291035"/>
                  </a:cubicBezTo>
                  <a:cubicBezTo>
                    <a:pt x="105729" y="291035"/>
                    <a:pt x="109269" y="289856"/>
                    <a:pt x="107852" y="289620"/>
                  </a:cubicBezTo>
                  <a:close/>
                  <a:moveTo>
                    <a:pt x="63962" y="304250"/>
                  </a:moveTo>
                  <a:cubicBezTo>
                    <a:pt x="64906" y="304014"/>
                    <a:pt x="66085" y="304014"/>
                    <a:pt x="67029" y="304250"/>
                  </a:cubicBezTo>
                  <a:close/>
                  <a:moveTo>
                    <a:pt x="136640" y="280653"/>
                  </a:moveTo>
                  <a:lnTo>
                    <a:pt x="136640" y="280653"/>
                  </a:lnTo>
                  <a:cubicBezTo>
                    <a:pt x="136640" y="280653"/>
                    <a:pt x="136640" y="280653"/>
                    <a:pt x="136640" y="280653"/>
                  </a:cubicBezTo>
                  <a:cubicBezTo>
                    <a:pt x="136640" y="280653"/>
                    <a:pt x="138057" y="280653"/>
                    <a:pt x="136640" y="280653"/>
                  </a:cubicBezTo>
                  <a:cubicBezTo>
                    <a:pt x="135226" y="280653"/>
                    <a:pt x="138999" y="279708"/>
                    <a:pt x="139472" y="279708"/>
                  </a:cubicBezTo>
                  <a:close/>
                  <a:moveTo>
                    <a:pt x="128618" y="280653"/>
                  </a:moveTo>
                  <a:cubicBezTo>
                    <a:pt x="127201" y="280653"/>
                    <a:pt x="130032" y="280653"/>
                    <a:pt x="128618" y="280653"/>
                  </a:cubicBezTo>
                  <a:cubicBezTo>
                    <a:pt x="127201" y="280653"/>
                    <a:pt x="129563" y="279708"/>
                    <a:pt x="131450" y="279708"/>
                  </a:cubicBezTo>
                  <a:close/>
                  <a:moveTo>
                    <a:pt x="38478" y="307788"/>
                  </a:moveTo>
                  <a:cubicBezTo>
                    <a:pt x="40128" y="307788"/>
                    <a:pt x="38478" y="307788"/>
                    <a:pt x="38478" y="307788"/>
                  </a:cubicBezTo>
                  <a:lnTo>
                    <a:pt x="41542" y="307788"/>
                  </a:lnTo>
                  <a:cubicBezTo>
                    <a:pt x="41542" y="307788"/>
                    <a:pt x="41542" y="307788"/>
                    <a:pt x="41542" y="307788"/>
                  </a:cubicBezTo>
                  <a:close/>
                  <a:moveTo>
                    <a:pt x="203659" y="249031"/>
                  </a:moveTo>
                  <a:cubicBezTo>
                    <a:pt x="205309" y="249031"/>
                    <a:pt x="203659" y="249031"/>
                    <a:pt x="203659" y="249031"/>
                  </a:cubicBezTo>
                  <a:cubicBezTo>
                    <a:pt x="203659" y="249031"/>
                    <a:pt x="204128" y="249031"/>
                    <a:pt x="205545" y="248561"/>
                  </a:cubicBezTo>
                  <a:close/>
                  <a:moveTo>
                    <a:pt x="107380" y="283485"/>
                  </a:moveTo>
                  <a:cubicBezTo>
                    <a:pt x="107380" y="283485"/>
                    <a:pt x="107380" y="283485"/>
                    <a:pt x="107380" y="283485"/>
                  </a:cubicBezTo>
                  <a:cubicBezTo>
                    <a:pt x="107380" y="283485"/>
                    <a:pt x="108088" y="283485"/>
                    <a:pt x="109269" y="283012"/>
                  </a:cubicBezTo>
                  <a:close/>
                  <a:moveTo>
                    <a:pt x="143957" y="270741"/>
                  </a:moveTo>
                  <a:cubicBezTo>
                    <a:pt x="145135" y="270741"/>
                    <a:pt x="147497" y="270741"/>
                    <a:pt x="145607" y="270741"/>
                  </a:cubicBezTo>
                  <a:cubicBezTo>
                    <a:pt x="143721" y="270741"/>
                    <a:pt x="145844" y="270741"/>
                    <a:pt x="145844" y="270269"/>
                  </a:cubicBezTo>
                  <a:close/>
                  <a:moveTo>
                    <a:pt x="109739" y="281595"/>
                  </a:moveTo>
                  <a:cubicBezTo>
                    <a:pt x="108088" y="281595"/>
                    <a:pt x="109739" y="280181"/>
                    <a:pt x="111156" y="279945"/>
                  </a:cubicBezTo>
                  <a:cubicBezTo>
                    <a:pt x="108797" y="279945"/>
                    <a:pt x="111156" y="279945"/>
                    <a:pt x="111156" y="279945"/>
                  </a:cubicBezTo>
                  <a:cubicBezTo>
                    <a:pt x="111156" y="279945"/>
                    <a:pt x="113752" y="281126"/>
                    <a:pt x="111629" y="281126"/>
                  </a:cubicBezTo>
                  <a:close/>
                  <a:moveTo>
                    <a:pt x="206018" y="242662"/>
                  </a:moveTo>
                  <a:cubicBezTo>
                    <a:pt x="206018" y="242662"/>
                    <a:pt x="206018" y="242662"/>
                    <a:pt x="206018" y="244312"/>
                  </a:cubicBezTo>
                  <a:cubicBezTo>
                    <a:pt x="206018" y="245963"/>
                    <a:pt x="205782" y="242662"/>
                    <a:pt x="208141" y="242189"/>
                  </a:cubicBezTo>
                  <a:close/>
                  <a:moveTo>
                    <a:pt x="47678" y="298824"/>
                  </a:moveTo>
                  <a:cubicBezTo>
                    <a:pt x="47678" y="298824"/>
                    <a:pt x="47678" y="298824"/>
                    <a:pt x="45083" y="298824"/>
                  </a:cubicBezTo>
                  <a:cubicBezTo>
                    <a:pt x="42487" y="298824"/>
                    <a:pt x="47914" y="298351"/>
                    <a:pt x="49568" y="298351"/>
                  </a:cubicBezTo>
                  <a:close/>
                  <a:moveTo>
                    <a:pt x="71275" y="288912"/>
                  </a:moveTo>
                  <a:cubicBezTo>
                    <a:pt x="73401" y="288912"/>
                    <a:pt x="71275" y="288912"/>
                    <a:pt x="73873" y="288912"/>
                  </a:cubicBezTo>
                  <a:cubicBezTo>
                    <a:pt x="76469" y="288912"/>
                    <a:pt x="73873" y="288912"/>
                    <a:pt x="75760" y="288912"/>
                  </a:cubicBezTo>
                  <a:cubicBezTo>
                    <a:pt x="75760" y="288912"/>
                    <a:pt x="75760" y="288912"/>
                    <a:pt x="74107" y="288912"/>
                  </a:cubicBezTo>
                  <a:close/>
                  <a:moveTo>
                    <a:pt x="129563" y="268618"/>
                  </a:moveTo>
                  <a:cubicBezTo>
                    <a:pt x="130741" y="268382"/>
                    <a:pt x="132158" y="268382"/>
                    <a:pt x="133336" y="268618"/>
                  </a:cubicBezTo>
                  <a:cubicBezTo>
                    <a:pt x="133336" y="268618"/>
                    <a:pt x="130741" y="268618"/>
                    <a:pt x="131213" y="268618"/>
                  </a:cubicBezTo>
                  <a:cubicBezTo>
                    <a:pt x="131686" y="268618"/>
                    <a:pt x="133100" y="268382"/>
                    <a:pt x="131686" y="268146"/>
                  </a:cubicBezTo>
                  <a:close/>
                  <a:moveTo>
                    <a:pt x="51454" y="292216"/>
                  </a:moveTo>
                  <a:cubicBezTo>
                    <a:pt x="52872" y="292216"/>
                    <a:pt x="54050" y="292216"/>
                    <a:pt x="53341" y="292216"/>
                  </a:cubicBezTo>
                  <a:cubicBezTo>
                    <a:pt x="52635" y="292216"/>
                    <a:pt x="51927" y="291507"/>
                    <a:pt x="53577" y="291035"/>
                  </a:cubicBezTo>
                  <a:close/>
                  <a:moveTo>
                    <a:pt x="90154" y="280653"/>
                  </a:moveTo>
                  <a:cubicBezTo>
                    <a:pt x="91335" y="280653"/>
                    <a:pt x="90154" y="280653"/>
                    <a:pt x="90154" y="280653"/>
                  </a:cubicBezTo>
                  <a:cubicBezTo>
                    <a:pt x="90154" y="280653"/>
                    <a:pt x="90154" y="279708"/>
                    <a:pt x="92277" y="279708"/>
                  </a:cubicBezTo>
                  <a:close/>
                  <a:moveTo>
                    <a:pt x="74107" y="284899"/>
                  </a:moveTo>
                  <a:cubicBezTo>
                    <a:pt x="75524" y="284899"/>
                    <a:pt x="76233" y="284899"/>
                    <a:pt x="74107" y="284899"/>
                  </a:cubicBezTo>
                  <a:cubicBezTo>
                    <a:pt x="71984" y="284899"/>
                    <a:pt x="76233" y="284190"/>
                    <a:pt x="76233" y="283721"/>
                  </a:cubicBezTo>
                  <a:close/>
                  <a:moveTo>
                    <a:pt x="81896" y="281595"/>
                  </a:moveTo>
                  <a:cubicBezTo>
                    <a:pt x="83546" y="281595"/>
                    <a:pt x="81896" y="281595"/>
                    <a:pt x="81896" y="279945"/>
                  </a:cubicBezTo>
                  <a:cubicBezTo>
                    <a:pt x="81896" y="278291"/>
                    <a:pt x="83546" y="279945"/>
                    <a:pt x="83783" y="281595"/>
                  </a:cubicBezTo>
                  <a:cubicBezTo>
                    <a:pt x="84019" y="283249"/>
                    <a:pt x="85200" y="281595"/>
                    <a:pt x="83783" y="281595"/>
                  </a:cubicBezTo>
                  <a:close/>
                  <a:moveTo>
                    <a:pt x="112101" y="270033"/>
                  </a:moveTo>
                  <a:cubicBezTo>
                    <a:pt x="113752" y="270033"/>
                    <a:pt x="113515" y="270033"/>
                    <a:pt x="112101" y="271450"/>
                  </a:cubicBezTo>
                  <a:cubicBezTo>
                    <a:pt x="110684" y="272864"/>
                    <a:pt x="113752" y="269327"/>
                    <a:pt x="113752" y="268855"/>
                  </a:cubicBezTo>
                  <a:close/>
                  <a:moveTo>
                    <a:pt x="47914" y="290326"/>
                  </a:moveTo>
                  <a:cubicBezTo>
                    <a:pt x="47914" y="290326"/>
                    <a:pt x="47914" y="290326"/>
                    <a:pt x="47914" y="290326"/>
                  </a:cubicBezTo>
                  <a:lnTo>
                    <a:pt x="43904" y="290326"/>
                  </a:lnTo>
                  <a:close/>
                  <a:moveTo>
                    <a:pt x="49568" y="291743"/>
                  </a:moveTo>
                  <a:cubicBezTo>
                    <a:pt x="47442" y="291743"/>
                    <a:pt x="49568" y="291743"/>
                    <a:pt x="46972" y="291743"/>
                  </a:cubicBezTo>
                  <a:cubicBezTo>
                    <a:pt x="44377" y="291743"/>
                    <a:pt x="42251" y="291743"/>
                    <a:pt x="45555" y="290326"/>
                  </a:cubicBezTo>
                  <a:cubicBezTo>
                    <a:pt x="47442" y="291271"/>
                    <a:pt x="49804" y="291271"/>
                    <a:pt x="51691" y="290562"/>
                  </a:cubicBezTo>
                  <a:close/>
                  <a:moveTo>
                    <a:pt x="51691" y="290090"/>
                  </a:moveTo>
                  <a:cubicBezTo>
                    <a:pt x="50040" y="290090"/>
                    <a:pt x="51691" y="290090"/>
                    <a:pt x="50040" y="290090"/>
                  </a:cubicBezTo>
                  <a:cubicBezTo>
                    <a:pt x="48387" y="290090"/>
                    <a:pt x="50040" y="290090"/>
                    <a:pt x="51454" y="288912"/>
                  </a:cubicBezTo>
                  <a:cubicBezTo>
                    <a:pt x="51927" y="289148"/>
                    <a:pt x="52872" y="289148"/>
                    <a:pt x="53341" y="288912"/>
                  </a:cubicBezTo>
                  <a:cubicBezTo>
                    <a:pt x="53341" y="288912"/>
                    <a:pt x="53341" y="288912"/>
                    <a:pt x="53341" y="288912"/>
                  </a:cubicBezTo>
                  <a:cubicBezTo>
                    <a:pt x="53341" y="288912"/>
                    <a:pt x="55467" y="288439"/>
                    <a:pt x="53813" y="288912"/>
                  </a:cubicBezTo>
                  <a:close/>
                  <a:moveTo>
                    <a:pt x="75288" y="280889"/>
                  </a:moveTo>
                  <a:cubicBezTo>
                    <a:pt x="75288" y="280889"/>
                    <a:pt x="75288" y="280889"/>
                    <a:pt x="75288" y="280889"/>
                  </a:cubicBezTo>
                  <a:cubicBezTo>
                    <a:pt x="75288" y="280889"/>
                    <a:pt x="77175" y="279708"/>
                    <a:pt x="78356" y="279708"/>
                  </a:cubicBezTo>
                  <a:close/>
                  <a:moveTo>
                    <a:pt x="75288" y="282304"/>
                  </a:moveTo>
                  <a:cubicBezTo>
                    <a:pt x="75288" y="282304"/>
                    <a:pt x="73165" y="282304"/>
                    <a:pt x="72456" y="282304"/>
                  </a:cubicBezTo>
                  <a:cubicBezTo>
                    <a:pt x="71748" y="282304"/>
                    <a:pt x="78828" y="279708"/>
                    <a:pt x="78356" y="281126"/>
                  </a:cubicBezTo>
                  <a:close/>
                  <a:moveTo>
                    <a:pt x="83310" y="279236"/>
                  </a:moveTo>
                  <a:cubicBezTo>
                    <a:pt x="81660" y="279236"/>
                    <a:pt x="83310" y="279236"/>
                    <a:pt x="81660" y="279236"/>
                  </a:cubicBezTo>
                  <a:cubicBezTo>
                    <a:pt x="80006" y="279236"/>
                    <a:pt x="83074" y="279236"/>
                    <a:pt x="83310" y="279236"/>
                  </a:cubicBezTo>
                  <a:lnTo>
                    <a:pt x="85672" y="279236"/>
                  </a:lnTo>
                  <a:cubicBezTo>
                    <a:pt x="84255" y="279236"/>
                    <a:pt x="83546" y="279236"/>
                    <a:pt x="85672" y="279236"/>
                  </a:cubicBezTo>
                  <a:close/>
                  <a:moveTo>
                    <a:pt x="144193" y="255639"/>
                  </a:moveTo>
                  <a:cubicBezTo>
                    <a:pt x="145844" y="255639"/>
                    <a:pt x="144193" y="255639"/>
                    <a:pt x="147025" y="255639"/>
                  </a:cubicBezTo>
                  <a:lnTo>
                    <a:pt x="147025" y="255639"/>
                  </a:lnTo>
                  <a:cubicBezTo>
                    <a:pt x="147025" y="255639"/>
                    <a:pt x="147025" y="255639"/>
                    <a:pt x="147025" y="255639"/>
                  </a:cubicBezTo>
                  <a:cubicBezTo>
                    <a:pt x="147025" y="255639"/>
                    <a:pt x="146080" y="256111"/>
                    <a:pt x="147261" y="254694"/>
                  </a:cubicBezTo>
                  <a:close/>
                  <a:moveTo>
                    <a:pt x="202714" y="233695"/>
                  </a:moveTo>
                  <a:cubicBezTo>
                    <a:pt x="202714" y="233695"/>
                    <a:pt x="202714" y="233695"/>
                    <a:pt x="204128" y="233695"/>
                  </a:cubicBezTo>
                  <a:cubicBezTo>
                    <a:pt x="205545" y="233695"/>
                    <a:pt x="208141" y="232514"/>
                    <a:pt x="205782" y="232514"/>
                  </a:cubicBezTo>
                  <a:close/>
                  <a:moveTo>
                    <a:pt x="48859" y="288912"/>
                  </a:moveTo>
                  <a:cubicBezTo>
                    <a:pt x="48859" y="288912"/>
                    <a:pt x="48859" y="288912"/>
                    <a:pt x="47442" y="290090"/>
                  </a:cubicBezTo>
                  <a:cubicBezTo>
                    <a:pt x="46027" y="291271"/>
                    <a:pt x="51218" y="287967"/>
                    <a:pt x="51927" y="287967"/>
                  </a:cubicBezTo>
                  <a:close/>
                  <a:moveTo>
                    <a:pt x="130032" y="259651"/>
                  </a:moveTo>
                  <a:cubicBezTo>
                    <a:pt x="130032" y="259651"/>
                    <a:pt x="130032" y="259651"/>
                    <a:pt x="130032" y="261066"/>
                  </a:cubicBezTo>
                  <a:cubicBezTo>
                    <a:pt x="130032" y="262483"/>
                    <a:pt x="132158" y="259179"/>
                    <a:pt x="133100" y="258706"/>
                  </a:cubicBezTo>
                  <a:close/>
                  <a:moveTo>
                    <a:pt x="52163" y="284899"/>
                  </a:moveTo>
                  <a:cubicBezTo>
                    <a:pt x="52163" y="284899"/>
                    <a:pt x="52163" y="284899"/>
                    <a:pt x="52163" y="284899"/>
                  </a:cubicBezTo>
                  <a:cubicBezTo>
                    <a:pt x="52163" y="284899"/>
                    <a:pt x="49331" y="284899"/>
                    <a:pt x="52163" y="284899"/>
                  </a:cubicBezTo>
                  <a:cubicBezTo>
                    <a:pt x="54994" y="284899"/>
                    <a:pt x="52163" y="284899"/>
                    <a:pt x="54994" y="284899"/>
                  </a:cubicBezTo>
                  <a:cubicBezTo>
                    <a:pt x="57826" y="284899"/>
                    <a:pt x="54994" y="284899"/>
                    <a:pt x="52635" y="284899"/>
                  </a:cubicBezTo>
                  <a:cubicBezTo>
                    <a:pt x="50276" y="284899"/>
                    <a:pt x="52635" y="284427"/>
                    <a:pt x="55231" y="283957"/>
                  </a:cubicBezTo>
                  <a:close/>
                  <a:moveTo>
                    <a:pt x="115169" y="264370"/>
                  </a:moveTo>
                  <a:cubicBezTo>
                    <a:pt x="115169" y="264370"/>
                    <a:pt x="113515" y="264370"/>
                    <a:pt x="115169" y="262955"/>
                  </a:cubicBezTo>
                  <a:cubicBezTo>
                    <a:pt x="116819" y="261538"/>
                    <a:pt x="115169" y="262955"/>
                    <a:pt x="117056" y="262955"/>
                  </a:cubicBezTo>
                  <a:cubicBezTo>
                    <a:pt x="117528" y="262955"/>
                    <a:pt x="118000" y="263191"/>
                    <a:pt x="118234" y="263428"/>
                  </a:cubicBezTo>
                  <a:close/>
                  <a:moveTo>
                    <a:pt x="78119" y="276404"/>
                  </a:moveTo>
                  <a:lnTo>
                    <a:pt x="79773" y="276404"/>
                  </a:lnTo>
                  <a:cubicBezTo>
                    <a:pt x="84727" y="274754"/>
                    <a:pt x="82368" y="275696"/>
                    <a:pt x="81187" y="275460"/>
                  </a:cubicBezTo>
                  <a:close/>
                  <a:moveTo>
                    <a:pt x="52635" y="283485"/>
                  </a:moveTo>
                  <a:lnTo>
                    <a:pt x="54286" y="283485"/>
                  </a:lnTo>
                  <a:cubicBezTo>
                    <a:pt x="54286" y="283485"/>
                    <a:pt x="54286" y="283485"/>
                    <a:pt x="52635" y="283485"/>
                  </a:cubicBezTo>
                  <a:cubicBezTo>
                    <a:pt x="50982" y="283485"/>
                    <a:pt x="54758" y="282776"/>
                    <a:pt x="55703" y="282540"/>
                  </a:cubicBezTo>
                  <a:close/>
                  <a:moveTo>
                    <a:pt x="79064" y="274281"/>
                  </a:moveTo>
                  <a:cubicBezTo>
                    <a:pt x="79064" y="274281"/>
                    <a:pt x="81896" y="274281"/>
                    <a:pt x="79064" y="274281"/>
                  </a:cubicBezTo>
                  <a:cubicBezTo>
                    <a:pt x="76233" y="274281"/>
                    <a:pt x="81660" y="273809"/>
                    <a:pt x="82132" y="273337"/>
                  </a:cubicBezTo>
                  <a:close/>
                  <a:moveTo>
                    <a:pt x="86378" y="270505"/>
                  </a:moveTo>
                  <a:cubicBezTo>
                    <a:pt x="88267" y="270505"/>
                    <a:pt x="86378" y="270505"/>
                    <a:pt x="88267" y="270505"/>
                  </a:cubicBezTo>
                  <a:lnTo>
                    <a:pt x="86142" y="270505"/>
                  </a:lnTo>
                  <a:cubicBezTo>
                    <a:pt x="87795" y="270505"/>
                    <a:pt x="87795" y="270269"/>
                    <a:pt x="90154" y="269560"/>
                  </a:cubicBezTo>
                  <a:close/>
                  <a:moveTo>
                    <a:pt x="86378" y="272864"/>
                  </a:moveTo>
                  <a:cubicBezTo>
                    <a:pt x="88267" y="272864"/>
                    <a:pt x="84964" y="272864"/>
                    <a:pt x="86378" y="271686"/>
                  </a:cubicBezTo>
                  <a:cubicBezTo>
                    <a:pt x="87795" y="270505"/>
                    <a:pt x="90154" y="271922"/>
                    <a:pt x="88267" y="271922"/>
                  </a:cubicBezTo>
                  <a:close/>
                  <a:moveTo>
                    <a:pt x="59007" y="281595"/>
                  </a:moveTo>
                  <a:cubicBezTo>
                    <a:pt x="61130" y="281595"/>
                    <a:pt x="59007" y="281595"/>
                    <a:pt x="59007" y="281595"/>
                  </a:cubicBezTo>
                  <a:cubicBezTo>
                    <a:pt x="59007" y="281595"/>
                    <a:pt x="60421" y="280889"/>
                    <a:pt x="60894" y="279708"/>
                  </a:cubicBezTo>
                  <a:close/>
                  <a:moveTo>
                    <a:pt x="82604" y="272628"/>
                  </a:moveTo>
                  <a:cubicBezTo>
                    <a:pt x="84255" y="272628"/>
                    <a:pt x="82604" y="272628"/>
                    <a:pt x="82604" y="272628"/>
                  </a:cubicBezTo>
                  <a:cubicBezTo>
                    <a:pt x="82604" y="272628"/>
                    <a:pt x="82368" y="272158"/>
                    <a:pt x="84019" y="271686"/>
                  </a:cubicBezTo>
                  <a:close/>
                  <a:moveTo>
                    <a:pt x="79300" y="272628"/>
                  </a:moveTo>
                  <a:cubicBezTo>
                    <a:pt x="80715" y="273100"/>
                    <a:pt x="81896" y="273100"/>
                    <a:pt x="83310" y="272628"/>
                  </a:cubicBezTo>
                  <a:cubicBezTo>
                    <a:pt x="83310" y="272628"/>
                    <a:pt x="81896" y="272628"/>
                    <a:pt x="80951" y="272628"/>
                  </a:cubicBezTo>
                  <a:cubicBezTo>
                    <a:pt x="80006" y="272628"/>
                    <a:pt x="80951" y="272628"/>
                    <a:pt x="79300" y="272628"/>
                  </a:cubicBezTo>
                  <a:cubicBezTo>
                    <a:pt x="77647" y="272628"/>
                    <a:pt x="79300" y="272628"/>
                    <a:pt x="79300" y="272628"/>
                  </a:cubicBezTo>
                  <a:cubicBezTo>
                    <a:pt x="79300" y="272628"/>
                    <a:pt x="79300" y="272628"/>
                    <a:pt x="81423" y="270977"/>
                  </a:cubicBezTo>
                  <a:lnTo>
                    <a:pt x="83310" y="270977"/>
                  </a:lnTo>
                  <a:cubicBezTo>
                    <a:pt x="82368" y="270977"/>
                    <a:pt x="81660" y="270977"/>
                    <a:pt x="80715" y="270741"/>
                  </a:cubicBezTo>
                  <a:close/>
                  <a:moveTo>
                    <a:pt x="84019" y="270741"/>
                  </a:moveTo>
                  <a:cubicBezTo>
                    <a:pt x="85436" y="270741"/>
                    <a:pt x="84019" y="270741"/>
                    <a:pt x="84019" y="272628"/>
                  </a:cubicBezTo>
                  <a:cubicBezTo>
                    <a:pt x="84019" y="274518"/>
                    <a:pt x="84019" y="269560"/>
                    <a:pt x="85436" y="268855"/>
                  </a:cubicBezTo>
                  <a:close/>
                  <a:moveTo>
                    <a:pt x="46736" y="283957"/>
                  </a:moveTo>
                  <a:cubicBezTo>
                    <a:pt x="46736" y="283957"/>
                    <a:pt x="46736" y="285135"/>
                    <a:pt x="46736" y="285608"/>
                  </a:cubicBezTo>
                  <a:cubicBezTo>
                    <a:pt x="46736" y="286080"/>
                    <a:pt x="46264" y="282776"/>
                    <a:pt x="48150" y="282068"/>
                  </a:cubicBezTo>
                  <a:close/>
                  <a:moveTo>
                    <a:pt x="59240" y="279945"/>
                  </a:moveTo>
                  <a:cubicBezTo>
                    <a:pt x="59240" y="279945"/>
                    <a:pt x="62308" y="279945"/>
                    <a:pt x="61366" y="279945"/>
                  </a:cubicBezTo>
                  <a:cubicBezTo>
                    <a:pt x="60421" y="279945"/>
                    <a:pt x="59713" y="278291"/>
                    <a:pt x="60658" y="278058"/>
                  </a:cubicBezTo>
                  <a:close/>
                  <a:moveTo>
                    <a:pt x="49804" y="281595"/>
                  </a:moveTo>
                  <a:cubicBezTo>
                    <a:pt x="49804" y="281595"/>
                    <a:pt x="51691" y="281595"/>
                    <a:pt x="52635" y="281595"/>
                  </a:cubicBezTo>
                  <a:cubicBezTo>
                    <a:pt x="53577" y="281595"/>
                    <a:pt x="50982" y="281595"/>
                    <a:pt x="52635" y="281595"/>
                  </a:cubicBezTo>
                  <a:cubicBezTo>
                    <a:pt x="54286" y="281595"/>
                    <a:pt x="52635" y="281595"/>
                    <a:pt x="52635" y="283012"/>
                  </a:cubicBezTo>
                  <a:cubicBezTo>
                    <a:pt x="52635" y="284427"/>
                    <a:pt x="53813" y="279708"/>
                    <a:pt x="51218" y="279708"/>
                  </a:cubicBezTo>
                  <a:close/>
                  <a:moveTo>
                    <a:pt x="88973" y="269327"/>
                  </a:moveTo>
                  <a:cubicBezTo>
                    <a:pt x="86378" y="269327"/>
                    <a:pt x="88973" y="267910"/>
                    <a:pt x="92750" y="267910"/>
                  </a:cubicBezTo>
                  <a:cubicBezTo>
                    <a:pt x="91805" y="267674"/>
                    <a:pt x="91099" y="267437"/>
                    <a:pt x="90154" y="267437"/>
                  </a:cubicBezTo>
                  <a:close/>
                  <a:moveTo>
                    <a:pt x="83546" y="269327"/>
                  </a:moveTo>
                  <a:lnTo>
                    <a:pt x="85672" y="269327"/>
                  </a:lnTo>
                  <a:lnTo>
                    <a:pt x="84019" y="269327"/>
                  </a:lnTo>
                  <a:cubicBezTo>
                    <a:pt x="84019" y="269327"/>
                    <a:pt x="82838" y="268382"/>
                    <a:pt x="84964" y="267910"/>
                  </a:cubicBezTo>
                  <a:close/>
                  <a:moveTo>
                    <a:pt x="63725" y="275460"/>
                  </a:moveTo>
                  <a:cubicBezTo>
                    <a:pt x="64670" y="275226"/>
                    <a:pt x="65612" y="275226"/>
                    <a:pt x="66557" y="275460"/>
                  </a:cubicBezTo>
                  <a:lnTo>
                    <a:pt x="66557" y="275460"/>
                  </a:lnTo>
                  <a:close/>
                  <a:moveTo>
                    <a:pt x="54050" y="278058"/>
                  </a:moveTo>
                  <a:cubicBezTo>
                    <a:pt x="55467" y="277822"/>
                    <a:pt x="57117" y="277822"/>
                    <a:pt x="58535" y="278058"/>
                  </a:cubicBezTo>
                  <a:cubicBezTo>
                    <a:pt x="58535" y="276877"/>
                    <a:pt x="55703" y="277113"/>
                    <a:pt x="55467" y="276641"/>
                  </a:cubicBezTo>
                  <a:close/>
                  <a:moveTo>
                    <a:pt x="79064" y="270269"/>
                  </a:moveTo>
                  <a:cubicBezTo>
                    <a:pt x="77175" y="270269"/>
                    <a:pt x="79064" y="270269"/>
                    <a:pt x="80715" y="270269"/>
                  </a:cubicBezTo>
                  <a:cubicBezTo>
                    <a:pt x="82368" y="270269"/>
                    <a:pt x="81896" y="268382"/>
                    <a:pt x="80479" y="268855"/>
                  </a:cubicBezTo>
                  <a:close/>
                  <a:moveTo>
                    <a:pt x="53813" y="276404"/>
                  </a:moveTo>
                  <a:lnTo>
                    <a:pt x="53813" y="276404"/>
                  </a:lnTo>
                  <a:cubicBezTo>
                    <a:pt x="53813" y="276404"/>
                    <a:pt x="53813" y="276404"/>
                    <a:pt x="55939" y="276404"/>
                  </a:cubicBezTo>
                  <a:cubicBezTo>
                    <a:pt x="53341" y="276404"/>
                    <a:pt x="55939" y="276404"/>
                    <a:pt x="53813" y="276404"/>
                  </a:cubicBezTo>
                  <a:cubicBezTo>
                    <a:pt x="51691" y="276404"/>
                    <a:pt x="56881" y="275226"/>
                    <a:pt x="55231" y="274990"/>
                  </a:cubicBezTo>
                  <a:close/>
                  <a:moveTo>
                    <a:pt x="58062" y="273100"/>
                  </a:moveTo>
                  <a:cubicBezTo>
                    <a:pt x="55231" y="273100"/>
                    <a:pt x="58062" y="274990"/>
                    <a:pt x="55939" y="275460"/>
                  </a:cubicBezTo>
                  <a:cubicBezTo>
                    <a:pt x="53813" y="275932"/>
                    <a:pt x="55231" y="272158"/>
                    <a:pt x="59477" y="271686"/>
                  </a:cubicBezTo>
                  <a:close/>
                  <a:moveTo>
                    <a:pt x="58062" y="273100"/>
                  </a:moveTo>
                  <a:lnTo>
                    <a:pt x="60658" y="273100"/>
                  </a:lnTo>
                  <a:lnTo>
                    <a:pt x="59240" y="273100"/>
                  </a:lnTo>
                  <a:cubicBezTo>
                    <a:pt x="59240" y="273100"/>
                    <a:pt x="58771" y="272864"/>
                    <a:pt x="59477" y="272392"/>
                  </a:cubicBezTo>
                  <a:close/>
                  <a:moveTo>
                    <a:pt x="58062" y="269796"/>
                  </a:moveTo>
                  <a:cubicBezTo>
                    <a:pt x="59713" y="269796"/>
                    <a:pt x="58062" y="269796"/>
                    <a:pt x="59477" y="269796"/>
                  </a:cubicBezTo>
                  <a:cubicBezTo>
                    <a:pt x="60894" y="269796"/>
                    <a:pt x="59477" y="269796"/>
                    <a:pt x="59477" y="269796"/>
                  </a:cubicBezTo>
                  <a:close/>
                  <a:moveTo>
                    <a:pt x="85905" y="257528"/>
                  </a:moveTo>
                  <a:cubicBezTo>
                    <a:pt x="85905" y="257528"/>
                    <a:pt x="87795" y="257528"/>
                    <a:pt x="84491" y="257528"/>
                  </a:cubicBezTo>
                  <a:cubicBezTo>
                    <a:pt x="86850" y="257528"/>
                    <a:pt x="84491" y="256111"/>
                    <a:pt x="86378" y="256111"/>
                  </a:cubicBezTo>
                  <a:close/>
                  <a:moveTo>
                    <a:pt x="128854" y="241245"/>
                  </a:moveTo>
                  <a:cubicBezTo>
                    <a:pt x="128854" y="241245"/>
                    <a:pt x="132394" y="241245"/>
                    <a:pt x="131213" y="241245"/>
                  </a:cubicBezTo>
                  <a:close/>
                  <a:moveTo>
                    <a:pt x="83783" y="257998"/>
                  </a:moveTo>
                  <a:cubicBezTo>
                    <a:pt x="83783" y="257998"/>
                    <a:pt x="83783" y="257998"/>
                    <a:pt x="83783" y="257998"/>
                  </a:cubicBezTo>
                  <a:cubicBezTo>
                    <a:pt x="83783" y="257998"/>
                    <a:pt x="80242" y="257998"/>
                    <a:pt x="80951" y="257998"/>
                  </a:cubicBezTo>
                  <a:cubicBezTo>
                    <a:pt x="82132" y="257762"/>
                    <a:pt x="83074" y="257528"/>
                    <a:pt x="84255" y="257292"/>
                  </a:cubicBezTo>
                  <a:close/>
                  <a:moveTo>
                    <a:pt x="80006" y="257998"/>
                  </a:moveTo>
                  <a:cubicBezTo>
                    <a:pt x="81187" y="257998"/>
                    <a:pt x="84255" y="257998"/>
                    <a:pt x="82838" y="257998"/>
                  </a:cubicBezTo>
                  <a:close/>
                  <a:moveTo>
                    <a:pt x="60658" y="264370"/>
                  </a:moveTo>
                  <a:cubicBezTo>
                    <a:pt x="63017" y="264370"/>
                    <a:pt x="60658" y="264370"/>
                    <a:pt x="60658" y="264370"/>
                  </a:cubicBezTo>
                  <a:cubicBezTo>
                    <a:pt x="60658" y="264370"/>
                    <a:pt x="60658" y="264370"/>
                    <a:pt x="60658" y="264370"/>
                  </a:cubicBezTo>
                  <a:close/>
                  <a:moveTo>
                    <a:pt x="76938" y="258234"/>
                  </a:moveTo>
                  <a:lnTo>
                    <a:pt x="78356" y="258234"/>
                  </a:lnTo>
                  <a:lnTo>
                    <a:pt x="78356" y="258234"/>
                  </a:lnTo>
                  <a:cubicBezTo>
                    <a:pt x="75996" y="258470"/>
                    <a:pt x="77175" y="258234"/>
                    <a:pt x="77411" y="257762"/>
                  </a:cubicBezTo>
                  <a:close/>
                  <a:moveTo>
                    <a:pt x="85200" y="255402"/>
                  </a:moveTo>
                  <a:cubicBezTo>
                    <a:pt x="83074" y="255402"/>
                    <a:pt x="85200" y="255402"/>
                    <a:pt x="86850" y="255402"/>
                  </a:cubicBezTo>
                  <a:cubicBezTo>
                    <a:pt x="88504" y="255402"/>
                    <a:pt x="87086" y="254694"/>
                    <a:pt x="85672" y="256111"/>
                  </a:cubicBezTo>
                  <a:close/>
                  <a:moveTo>
                    <a:pt x="87323" y="253988"/>
                  </a:moveTo>
                  <a:lnTo>
                    <a:pt x="88973" y="253988"/>
                  </a:lnTo>
                  <a:cubicBezTo>
                    <a:pt x="90390" y="253988"/>
                    <a:pt x="90863" y="253988"/>
                    <a:pt x="88973" y="253988"/>
                  </a:cubicBezTo>
                  <a:close/>
                  <a:moveTo>
                    <a:pt x="128146" y="237704"/>
                  </a:moveTo>
                  <a:cubicBezTo>
                    <a:pt x="128146" y="237704"/>
                    <a:pt x="128146" y="237704"/>
                    <a:pt x="126731" y="237704"/>
                  </a:cubicBezTo>
                  <a:cubicBezTo>
                    <a:pt x="125550" y="236290"/>
                    <a:pt x="125550" y="234400"/>
                    <a:pt x="126731" y="232986"/>
                  </a:cubicBezTo>
                  <a:cubicBezTo>
                    <a:pt x="129563" y="232986"/>
                    <a:pt x="125078" y="232986"/>
                    <a:pt x="126731" y="232986"/>
                  </a:cubicBezTo>
                  <a:cubicBezTo>
                    <a:pt x="128382" y="232986"/>
                    <a:pt x="126731" y="232986"/>
                    <a:pt x="128854" y="232986"/>
                  </a:cubicBezTo>
                  <a:cubicBezTo>
                    <a:pt x="130977" y="232986"/>
                    <a:pt x="126967" y="232986"/>
                    <a:pt x="125786" y="232986"/>
                  </a:cubicBezTo>
                  <a:cubicBezTo>
                    <a:pt x="124605" y="232986"/>
                    <a:pt x="125786" y="234164"/>
                    <a:pt x="126967" y="234164"/>
                  </a:cubicBezTo>
                  <a:cubicBezTo>
                    <a:pt x="128146" y="234164"/>
                    <a:pt x="126967" y="234164"/>
                    <a:pt x="128618" y="234164"/>
                  </a:cubicBezTo>
                  <a:cubicBezTo>
                    <a:pt x="130269" y="234164"/>
                    <a:pt x="128618" y="234164"/>
                    <a:pt x="130269" y="234164"/>
                  </a:cubicBezTo>
                  <a:cubicBezTo>
                    <a:pt x="131922" y="234164"/>
                    <a:pt x="127201" y="234164"/>
                    <a:pt x="127909" y="234164"/>
                  </a:cubicBezTo>
                  <a:cubicBezTo>
                    <a:pt x="128618" y="234164"/>
                    <a:pt x="129799" y="234164"/>
                    <a:pt x="130741" y="234164"/>
                  </a:cubicBezTo>
                  <a:cubicBezTo>
                    <a:pt x="131686" y="234164"/>
                    <a:pt x="130741" y="234164"/>
                    <a:pt x="130741" y="234164"/>
                  </a:cubicBezTo>
                  <a:cubicBezTo>
                    <a:pt x="130741" y="234164"/>
                    <a:pt x="129799" y="236763"/>
                    <a:pt x="128618" y="237232"/>
                  </a:cubicBezTo>
                  <a:close/>
                  <a:moveTo>
                    <a:pt x="79300" y="256111"/>
                  </a:moveTo>
                  <a:cubicBezTo>
                    <a:pt x="81660" y="256111"/>
                    <a:pt x="79300" y="256111"/>
                    <a:pt x="81187" y="254461"/>
                  </a:cubicBezTo>
                  <a:cubicBezTo>
                    <a:pt x="83074" y="252807"/>
                    <a:pt x="84019" y="254461"/>
                    <a:pt x="84727" y="254461"/>
                  </a:cubicBezTo>
                  <a:cubicBezTo>
                    <a:pt x="83546" y="254461"/>
                    <a:pt x="82604" y="254461"/>
                    <a:pt x="81423" y="254461"/>
                  </a:cubicBezTo>
                  <a:cubicBezTo>
                    <a:pt x="81423" y="254461"/>
                    <a:pt x="81423" y="254461"/>
                    <a:pt x="81423" y="254461"/>
                  </a:cubicBezTo>
                  <a:cubicBezTo>
                    <a:pt x="80951" y="255166"/>
                    <a:pt x="80479" y="255639"/>
                    <a:pt x="79773" y="256111"/>
                  </a:cubicBezTo>
                  <a:close/>
                  <a:moveTo>
                    <a:pt x="62075" y="262010"/>
                  </a:moveTo>
                  <a:cubicBezTo>
                    <a:pt x="63253" y="262010"/>
                    <a:pt x="64906" y="262010"/>
                    <a:pt x="63489" y="262010"/>
                  </a:cubicBezTo>
                  <a:cubicBezTo>
                    <a:pt x="62075" y="262010"/>
                    <a:pt x="61130" y="262010"/>
                    <a:pt x="62544" y="261538"/>
                  </a:cubicBezTo>
                  <a:close/>
                  <a:moveTo>
                    <a:pt x="95581" y="250212"/>
                  </a:moveTo>
                  <a:lnTo>
                    <a:pt x="96998" y="250212"/>
                  </a:lnTo>
                  <a:lnTo>
                    <a:pt x="96998" y="250212"/>
                  </a:lnTo>
                  <a:cubicBezTo>
                    <a:pt x="96998" y="250212"/>
                    <a:pt x="94873" y="249976"/>
                    <a:pt x="96054" y="249739"/>
                  </a:cubicBezTo>
                  <a:close/>
                  <a:moveTo>
                    <a:pt x="85905" y="248325"/>
                  </a:moveTo>
                  <a:cubicBezTo>
                    <a:pt x="85905" y="248325"/>
                    <a:pt x="85905" y="248325"/>
                    <a:pt x="85905" y="248325"/>
                  </a:cubicBezTo>
                  <a:cubicBezTo>
                    <a:pt x="85905" y="248325"/>
                    <a:pt x="82838" y="249976"/>
                    <a:pt x="82132" y="250448"/>
                  </a:cubicBezTo>
                  <a:lnTo>
                    <a:pt x="84019" y="250448"/>
                  </a:lnTo>
                  <a:cubicBezTo>
                    <a:pt x="81660" y="250448"/>
                    <a:pt x="82132" y="252335"/>
                    <a:pt x="84019" y="253043"/>
                  </a:cubicBezTo>
                  <a:lnTo>
                    <a:pt x="88031" y="253043"/>
                  </a:lnTo>
                  <a:cubicBezTo>
                    <a:pt x="84727" y="253043"/>
                    <a:pt x="88031" y="253043"/>
                    <a:pt x="88031" y="253043"/>
                  </a:cubicBezTo>
                  <a:cubicBezTo>
                    <a:pt x="86142" y="252807"/>
                    <a:pt x="84019" y="252807"/>
                    <a:pt x="82132" y="253043"/>
                  </a:cubicBezTo>
                  <a:cubicBezTo>
                    <a:pt x="85672" y="253043"/>
                    <a:pt x="82132" y="251157"/>
                    <a:pt x="82132" y="250448"/>
                  </a:cubicBezTo>
                  <a:cubicBezTo>
                    <a:pt x="82132" y="249739"/>
                    <a:pt x="83546" y="250448"/>
                    <a:pt x="84491" y="250448"/>
                  </a:cubicBezTo>
                  <a:cubicBezTo>
                    <a:pt x="85436" y="250448"/>
                    <a:pt x="84491" y="250448"/>
                    <a:pt x="82604" y="250448"/>
                  </a:cubicBezTo>
                  <a:cubicBezTo>
                    <a:pt x="80715" y="250448"/>
                    <a:pt x="82604" y="250448"/>
                    <a:pt x="81187" y="250448"/>
                  </a:cubicBezTo>
                  <a:cubicBezTo>
                    <a:pt x="79773" y="250448"/>
                    <a:pt x="81187" y="250448"/>
                    <a:pt x="82604" y="249031"/>
                  </a:cubicBezTo>
                  <a:cubicBezTo>
                    <a:pt x="82604" y="249031"/>
                    <a:pt x="84491" y="249031"/>
                    <a:pt x="86614" y="249031"/>
                  </a:cubicBezTo>
                  <a:cubicBezTo>
                    <a:pt x="83546" y="249031"/>
                    <a:pt x="86614" y="247853"/>
                    <a:pt x="86614" y="247616"/>
                  </a:cubicBezTo>
                  <a:cubicBezTo>
                    <a:pt x="86614" y="247380"/>
                    <a:pt x="83310" y="248325"/>
                    <a:pt x="86378" y="247853"/>
                  </a:cubicBezTo>
                  <a:close/>
                  <a:moveTo>
                    <a:pt x="81896" y="248325"/>
                  </a:moveTo>
                  <a:cubicBezTo>
                    <a:pt x="81896" y="248325"/>
                    <a:pt x="79773" y="248325"/>
                    <a:pt x="79773" y="248325"/>
                  </a:cubicBezTo>
                  <a:cubicBezTo>
                    <a:pt x="79773" y="248325"/>
                    <a:pt x="79773" y="248325"/>
                    <a:pt x="81423" y="248325"/>
                  </a:cubicBezTo>
                  <a:cubicBezTo>
                    <a:pt x="83074" y="248325"/>
                    <a:pt x="82604" y="247380"/>
                    <a:pt x="82368" y="247853"/>
                  </a:cubicBezTo>
                  <a:close/>
                  <a:moveTo>
                    <a:pt x="62781" y="261774"/>
                  </a:moveTo>
                  <a:cubicBezTo>
                    <a:pt x="62781" y="261774"/>
                    <a:pt x="62781" y="261774"/>
                    <a:pt x="62781" y="260360"/>
                  </a:cubicBezTo>
                  <a:cubicBezTo>
                    <a:pt x="62781" y="258943"/>
                    <a:pt x="66557" y="260829"/>
                    <a:pt x="63253" y="261302"/>
                  </a:cubicBezTo>
                  <a:close/>
                  <a:moveTo>
                    <a:pt x="77411" y="255875"/>
                  </a:moveTo>
                  <a:cubicBezTo>
                    <a:pt x="77411" y="255875"/>
                    <a:pt x="77411" y="255875"/>
                    <a:pt x="77411" y="255875"/>
                  </a:cubicBezTo>
                  <a:cubicBezTo>
                    <a:pt x="77411" y="255875"/>
                    <a:pt x="76705" y="256111"/>
                    <a:pt x="77883" y="256111"/>
                  </a:cubicBezTo>
                  <a:close/>
                  <a:moveTo>
                    <a:pt x="77411" y="253752"/>
                  </a:moveTo>
                  <a:cubicBezTo>
                    <a:pt x="77411" y="253752"/>
                    <a:pt x="79300" y="253752"/>
                    <a:pt x="77411" y="253752"/>
                  </a:cubicBezTo>
                  <a:cubicBezTo>
                    <a:pt x="75524" y="253752"/>
                    <a:pt x="78592" y="253752"/>
                    <a:pt x="79064" y="253279"/>
                  </a:cubicBezTo>
                  <a:close/>
                  <a:moveTo>
                    <a:pt x="61839" y="259415"/>
                  </a:moveTo>
                  <a:cubicBezTo>
                    <a:pt x="63017" y="259415"/>
                    <a:pt x="63962" y="259415"/>
                    <a:pt x="61839" y="259415"/>
                  </a:cubicBezTo>
                  <a:cubicBezTo>
                    <a:pt x="59713" y="259415"/>
                    <a:pt x="63017" y="259179"/>
                    <a:pt x="63489" y="258943"/>
                  </a:cubicBezTo>
                  <a:close/>
                  <a:moveTo>
                    <a:pt x="127909" y="232514"/>
                  </a:moveTo>
                  <a:cubicBezTo>
                    <a:pt x="129799" y="232514"/>
                    <a:pt x="127909" y="232514"/>
                    <a:pt x="130741" y="232514"/>
                  </a:cubicBezTo>
                  <a:cubicBezTo>
                    <a:pt x="131213" y="232514"/>
                    <a:pt x="128382" y="232514"/>
                    <a:pt x="129563" y="232514"/>
                  </a:cubicBezTo>
                  <a:close/>
                  <a:moveTo>
                    <a:pt x="127909" y="232514"/>
                  </a:moveTo>
                  <a:cubicBezTo>
                    <a:pt x="129799" y="232514"/>
                    <a:pt x="129327" y="232514"/>
                    <a:pt x="131213" y="232514"/>
                  </a:cubicBezTo>
                  <a:lnTo>
                    <a:pt x="131213" y="232514"/>
                  </a:lnTo>
                  <a:cubicBezTo>
                    <a:pt x="129799" y="232514"/>
                    <a:pt x="127909" y="232514"/>
                    <a:pt x="129090" y="230863"/>
                  </a:cubicBezTo>
                  <a:close/>
                  <a:moveTo>
                    <a:pt x="78592" y="252098"/>
                  </a:moveTo>
                  <a:cubicBezTo>
                    <a:pt x="78592" y="252098"/>
                    <a:pt x="80242" y="252098"/>
                    <a:pt x="78592" y="252098"/>
                  </a:cubicBezTo>
                  <a:cubicBezTo>
                    <a:pt x="76938" y="252098"/>
                    <a:pt x="78592" y="250920"/>
                    <a:pt x="79773" y="250448"/>
                  </a:cubicBezTo>
                  <a:close/>
                  <a:moveTo>
                    <a:pt x="65848" y="255639"/>
                  </a:moveTo>
                  <a:cubicBezTo>
                    <a:pt x="65848" y="255639"/>
                    <a:pt x="67266" y="255639"/>
                    <a:pt x="65848" y="255639"/>
                  </a:cubicBezTo>
                  <a:cubicBezTo>
                    <a:pt x="64434" y="255639"/>
                    <a:pt x="66557" y="254461"/>
                    <a:pt x="66557" y="253988"/>
                  </a:cubicBezTo>
                  <a:close/>
                  <a:moveTo>
                    <a:pt x="83310" y="247144"/>
                  </a:moveTo>
                  <a:cubicBezTo>
                    <a:pt x="83310" y="247144"/>
                    <a:pt x="83310" y="247144"/>
                    <a:pt x="83310" y="247144"/>
                  </a:cubicBezTo>
                  <a:cubicBezTo>
                    <a:pt x="83310" y="247144"/>
                    <a:pt x="86142" y="247144"/>
                    <a:pt x="85672" y="247144"/>
                  </a:cubicBezTo>
                  <a:cubicBezTo>
                    <a:pt x="85200" y="247144"/>
                    <a:pt x="85200" y="245730"/>
                    <a:pt x="84491" y="245493"/>
                  </a:cubicBezTo>
                  <a:close/>
                  <a:moveTo>
                    <a:pt x="87086" y="244549"/>
                  </a:moveTo>
                  <a:lnTo>
                    <a:pt x="87086" y="244549"/>
                  </a:lnTo>
                  <a:lnTo>
                    <a:pt x="88737" y="244549"/>
                  </a:lnTo>
                  <a:cubicBezTo>
                    <a:pt x="86850" y="244549"/>
                    <a:pt x="90390" y="244549"/>
                    <a:pt x="91099" y="244549"/>
                  </a:cubicBezTo>
                  <a:cubicBezTo>
                    <a:pt x="91805" y="244549"/>
                    <a:pt x="91099" y="244549"/>
                    <a:pt x="89918" y="244549"/>
                  </a:cubicBezTo>
                  <a:close/>
                  <a:moveTo>
                    <a:pt x="79537" y="246672"/>
                  </a:moveTo>
                  <a:lnTo>
                    <a:pt x="81660" y="246672"/>
                  </a:lnTo>
                  <a:cubicBezTo>
                    <a:pt x="81660" y="246672"/>
                    <a:pt x="83310" y="246672"/>
                    <a:pt x="81660" y="248325"/>
                  </a:cubicBezTo>
                  <a:cubicBezTo>
                    <a:pt x="80006" y="249976"/>
                    <a:pt x="82604" y="245257"/>
                    <a:pt x="80715" y="245021"/>
                  </a:cubicBezTo>
                  <a:close/>
                  <a:moveTo>
                    <a:pt x="202005" y="195467"/>
                  </a:moveTo>
                  <a:cubicBezTo>
                    <a:pt x="203186" y="194995"/>
                    <a:pt x="204128" y="194995"/>
                    <a:pt x="205309" y="195467"/>
                  </a:cubicBezTo>
                  <a:cubicBezTo>
                    <a:pt x="205309" y="195467"/>
                    <a:pt x="203186" y="194286"/>
                    <a:pt x="203186" y="193814"/>
                  </a:cubicBezTo>
                  <a:close/>
                  <a:moveTo>
                    <a:pt x="126967" y="227795"/>
                  </a:moveTo>
                  <a:cubicBezTo>
                    <a:pt x="126967" y="227795"/>
                    <a:pt x="126967" y="227795"/>
                    <a:pt x="126967" y="226378"/>
                  </a:cubicBezTo>
                  <a:cubicBezTo>
                    <a:pt x="126967" y="224964"/>
                    <a:pt x="131686" y="226378"/>
                    <a:pt x="129799" y="226378"/>
                  </a:cubicBezTo>
                  <a:cubicBezTo>
                    <a:pt x="127909" y="226378"/>
                    <a:pt x="128854" y="225197"/>
                    <a:pt x="128146" y="226142"/>
                  </a:cubicBezTo>
                  <a:close/>
                  <a:moveTo>
                    <a:pt x="88267" y="241953"/>
                  </a:moveTo>
                  <a:cubicBezTo>
                    <a:pt x="88267" y="241953"/>
                    <a:pt x="86850" y="241953"/>
                    <a:pt x="85905" y="241953"/>
                  </a:cubicBezTo>
                  <a:cubicBezTo>
                    <a:pt x="84964" y="241953"/>
                    <a:pt x="85905" y="243840"/>
                    <a:pt x="83783" y="244785"/>
                  </a:cubicBezTo>
                  <a:cubicBezTo>
                    <a:pt x="85672" y="244785"/>
                    <a:pt x="83783" y="242662"/>
                    <a:pt x="83783" y="242189"/>
                  </a:cubicBezTo>
                  <a:lnTo>
                    <a:pt x="87086" y="242189"/>
                  </a:lnTo>
                  <a:cubicBezTo>
                    <a:pt x="85200" y="242189"/>
                    <a:pt x="85200" y="242189"/>
                    <a:pt x="84964" y="242189"/>
                  </a:cubicBezTo>
                  <a:cubicBezTo>
                    <a:pt x="84727" y="242189"/>
                    <a:pt x="86378" y="242189"/>
                    <a:pt x="87086" y="242189"/>
                  </a:cubicBezTo>
                  <a:cubicBezTo>
                    <a:pt x="87795" y="242189"/>
                    <a:pt x="87086" y="242189"/>
                    <a:pt x="87086" y="242189"/>
                  </a:cubicBezTo>
                  <a:cubicBezTo>
                    <a:pt x="87086" y="242189"/>
                    <a:pt x="85200" y="242189"/>
                    <a:pt x="87086" y="242189"/>
                  </a:cubicBezTo>
                  <a:cubicBezTo>
                    <a:pt x="88973" y="242189"/>
                    <a:pt x="87086" y="242189"/>
                    <a:pt x="89918" y="242189"/>
                  </a:cubicBezTo>
                  <a:cubicBezTo>
                    <a:pt x="92750" y="242189"/>
                    <a:pt x="87086" y="240300"/>
                    <a:pt x="90154" y="240300"/>
                  </a:cubicBezTo>
                  <a:close/>
                  <a:moveTo>
                    <a:pt x="52872" y="254461"/>
                  </a:moveTo>
                  <a:cubicBezTo>
                    <a:pt x="54522" y="254461"/>
                    <a:pt x="50746" y="254461"/>
                    <a:pt x="50509" y="254461"/>
                  </a:cubicBezTo>
                  <a:cubicBezTo>
                    <a:pt x="50276" y="254461"/>
                    <a:pt x="52399" y="254461"/>
                    <a:pt x="54522" y="254461"/>
                  </a:cubicBezTo>
                  <a:cubicBezTo>
                    <a:pt x="52872" y="254461"/>
                    <a:pt x="54522" y="254461"/>
                    <a:pt x="54522" y="254461"/>
                  </a:cubicBezTo>
                  <a:close/>
                  <a:moveTo>
                    <a:pt x="80951" y="243131"/>
                  </a:moveTo>
                  <a:lnTo>
                    <a:pt x="82368" y="241717"/>
                  </a:lnTo>
                  <a:lnTo>
                    <a:pt x="82368" y="241717"/>
                  </a:lnTo>
                  <a:cubicBezTo>
                    <a:pt x="82368" y="241717"/>
                    <a:pt x="84255" y="241717"/>
                    <a:pt x="82132" y="241481"/>
                  </a:cubicBezTo>
                  <a:close/>
                  <a:moveTo>
                    <a:pt x="59713" y="249976"/>
                  </a:moveTo>
                  <a:cubicBezTo>
                    <a:pt x="59713" y="249976"/>
                    <a:pt x="62781" y="249976"/>
                    <a:pt x="61602" y="249976"/>
                  </a:cubicBezTo>
                  <a:cubicBezTo>
                    <a:pt x="60421" y="249976"/>
                    <a:pt x="59949" y="248561"/>
                    <a:pt x="60894" y="248325"/>
                  </a:cubicBezTo>
                  <a:close/>
                  <a:moveTo>
                    <a:pt x="51454" y="251629"/>
                  </a:moveTo>
                  <a:cubicBezTo>
                    <a:pt x="52872" y="251629"/>
                    <a:pt x="51454" y="251629"/>
                    <a:pt x="53341" y="251629"/>
                  </a:cubicBezTo>
                  <a:cubicBezTo>
                    <a:pt x="54050" y="251393"/>
                    <a:pt x="54758" y="251393"/>
                    <a:pt x="55467" y="251629"/>
                  </a:cubicBezTo>
                  <a:cubicBezTo>
                    <a:pt x="55467" y="251629"/>
                    <a:pt x="55467" y="251629"/>
                    <a:pt x="53341" y="251629"/>
                  </a:cubicBezTo>
                  <a:cubicBezTo>
                    <a:pt x="51218" y="251629"/>
                    <a:pt x="51218" y="250920"/>
                    <a:pt x="52635" y="249976"/>
                  </a:cubicBezTo>
                  <a:close/>
                  <a:moveTo>
                    <a:pt x="85200" y="240064"/>
                  </a:moveTo>
                  <a:cubicBezTo>
                    <a:pt x="87086" y="240064"/>
                    <a:pt x="85200" y="240064"/>
                    <a:pt x="86378" y="240064"/>
                  </a:cubicBezTo>
                  <a:cubicBezTo>
                    <a:pt x="87559" y="240064"/>
                    <a:pt x="88737" y="238413"/>
                    <a:pt x="86378" y="238413"/>
                  </a:cubicBezTo>
                  <a:close/>
                  <a:moveTo>
                    <a:pt x="70097" y="244312"/>
                  </a:moveTo>
                  <a:cubicBezTo>
                    <a:pt x="70097" y="244312"/>
                    <a:pt x="70097" y="244312"/>
                    <a:pt x="70097" y="244312"/>
                  </a:cubicBezTo>
                  <a:cubicBezTo>
                    <a:pt x="70097" y="244312"/>
                    <a:pt x="69152" y="243131"/>
                    <a:pt x="71275" y="242662"/>
                  </a:cubicBezTo>
                  <a:close/>
                  <a:moveTo>
                    <a:pt x="54758" y="250212"/>
                  </a:moveTo>
                  <a:lnTo>
                    <a:pt x="56409" y="250212"/>
                  </a:lnTo>
                  <a:cubicBezTo>
                    <a:pt x="56409" y="250212"/>
                    <a:pt x="56409" y="250212"/>
                    <a:pt x="54286" y="250212"/>
                  </a:cubicBezTo>
                  <a:cubicBezTo>
                    <a:pt x="52163" y="250212"/>
                    <a:pt x="54050" y="249267"/>
                    <a:pt x="55939" y="248561"/>
                  </a:cubicBezTo>
                  <a:close/>
                  <a:moveTo>
                    <a:pt x="84491" y="235818"/>
                  </a:moveTo>
                  <a:cubicBezTo>
                    <a:pt x="84491" y="235818"/>
                    <a:pt x="84491" y="237232"/>
                    <a:pt x="86142" y="238177"/>
                  </a:cubicBezTo>
                  <a:lnTo>
                    <a:pt x="88973" y="238177"/>
                  </a:lnTo>
                  <a:cubicBezTo>
                    <a:pt x="85436" y="238177"/>
                    <a:pt x="88973" y="238177"/>
                    <a:pt x="86378" y="239594"/>
                  </a:cubicBezTo>
                  <a:cubicBezTo>
                    <a:pt x="84964" y="239358"/>
                    <a:pt x="83310" y="239358"/>
                    <a:pt x="81896" y="239594"/>
                  </a:cubicBezTo>
                  <a:cubicBezTo>
                    <a:pt x="87795" y="236054"/>
                    <a:pt x="84019" y="235345"/>
                    <a:pt x="85672" y="234164"/>
                  </a:cubicBezTo>
                  <a:close/>
                  <a:moveTo>
                    <a:pt x="202478" y="188623"/>
                  </a:moveTo>
                  <a:cubicBezTo>
                    <a:pt x="202478" y="188623"/>
                    <a:pt x="204364" y="188623"/>
                    <a:pt x="202478" y="188623"/>
                  </a:cubicBezTo>
                  <a:cubicBezTo>
                    <a:pt x="200591" y="188623"/>
                    <a:pt x="200824" y="186736"/>
                    <a:pt x="202714" y="186500"/>
                  </a:cubicBezTo>
                  <a:close/>
                  <a:moveTo>
                    <a:pt x="127673" y="220479"/>
                  </a:moveTo>
                  <a:cubicBezTo>
                    <a:pt x="128854" y="220479"/>
                    <a:pt x="128854" y="220479"/>
                    <a:pt x="127673" y="220479"/>
                  </a:cubicBezTo>
                  <a:cubicBezTo>
                    <a:pt x="130032" y="220479"/>
                    <a:pt x="133100" y="220479"/>
                    <a:pt x="131686" y="220479"/>
                  </a:cubicBezTo>
                  <a:cubicBezTo>
                    <a:pt x="130741" y="219298"/>
                    <a:pt x="129327" y="218592"/>
                    <a:pt x="127909" y="218356"/>
                  </a:cubicBezTo>
                  <a:close/>
                  <a:moveTo>
                    <a:pt x="56881" y="248561"/>
                  </a:moveTo>
                  <a:cubicBezTo>
                    <a:pt x="56881" y="248561"/>
                    <a:pt x="56881" y="249739"/>
                    <a:pt x="56881" y="250448"/>
                  </a:cubicBezTo>
                  <a:lnTo>
                    <a:pt x="56881" y="250448"/>
                  </a:lnTo>
                  <a:cubicBezTo>
                    <a:pt x="56881" y="250448"/>
                    <a:pt x="55703" y="247144"/>
                    <a:pt x="56881" y="246435"/>
                  </a:cubicBezTo>
                  <a:close/>
                  <a:moveTo>
                    <a:pt x="99121" y="232514"/>
                  </a:moveTo>
                  <a:cubicBezTo>
                    <a:pt x="99121" y="232514"/>
                    <a:pt x="99121" y="232514"/>
                    <a:pt x="97471" y="234164"/>
                  </a:cubicBezTo>
                  <a:cubicBezTo>
                    <a:pt x="98649" y="232514"/>
                    <a:pt x="96290" y="230863"/>
                    <a:pt x="99121" y="230391"/>
                  </a:cubicBezTo>
                  <a:close/>
                  <a:moveTo>
                    <a:pt x="91099" y="234637"/>
                  </a:moveTo>
                  <a:cubicBezTo>
                    <a:pt x="92750" y="234637"/>
                    <a:pt x="91099" y="234637"/>
                    <a:pt x="92750" y="232750"/>
                  </a:cubicBezTo>
                  <a:cubicBezTo>
                    <a:pt x="94403" y="230863"/>
                    <a:pt x="92750" y="234400"/>
                    <a:pt x="92750" y="234873"/>
                  </a:cubicBezTo>
                  <a:cubicBezTo>
                    <a:pt x="92750" y="235345"/>
                    <a:pt x="91571" y="232514"/>
                    <a:pt x="90154" y="232514"/>
                  </a:cubicBezTo>
                  <a:close/>
                  <a:moveTo>
                    <a:pt x="56175" y="247853"/>
                  </a:moveTo>
                  <a:lnTo>
                    <a:pt x="58062" y="247853"/>
                  </a:lnTo>
                  <a:cubicBezTo>
                    <a:pt x="58062" y="247853"/>
                    <a:pt x="58062" y="247853"/>
                    <a:pt x="58062" y="247853"/>
                  </a:cubicBezTo>
                  <a:cubicBezTo>
                    <a:pt x="58062" y="247853"/>
                    <a:pt x="55231" y="245963"/>
                    <a:pt x="56175" y="245730"/>
                  </a:cubicBezTo>
                  <a:close/>
                  <a:moveTo>
                    <a:pt x="56175" y="245730"/>
                  </a:moveTo>
                  <a:cubicBezTo>
                    <a:pt x="57826" y="245730"/>
                    <a:pt x="57590" y="245730"/>
                    <a:pt x="56175" y="245730"/>
                  </a:cubicBezTo>
                  <a:cubicBezTo>
                    <a:pt x="54758" y="245730"/>
                    <a:pt x="56409" y="244076"/>
                    <a:pt x="57354" y="243604"/>
                  </a:cubicBezTo>
                  <a:close/>
                  <a:moveTo>
                    <a:pt x="84491" y="235345"/>
                  </a:moveTo>
                  <a:cubicBezTo>
                    <a:pt x="82604" y="235345"/>
                    <a:pt x="84491" y="235345"/>
                    <a:pt x="86614" y="233931"/>
                  </a:cubicBezTo>
                  <a:lnTo>
                    <a:pt x="86614" y="233931"/>
                  </a:lnTo>
                  <a:cubicBezTo>
                    <a:pt x="86378" y="233459"/>
                    <a:pt x="86142" y="232986"/>
                    <a:pt x="85672" y="232514"/>
                  </a:cubicBezTo>
                  <a:close/>
                  <a:moveTo>
                    <a:pt x="50509" y="247616"/>
                  </a:moveTo>
                  <a:cubicBezTo>
                    <a:pt x="50509" y="247616"/>
                    <a:pt x="49095" y="247616"/>
                    <a:pt x="50509" y="245730"/>
                  </a:cubicBezTo>
                  <a:cubicBezTo>
                    <a:pt x="51927" y="243840"/>
                    <a:pt x="53341" y="245730"/>
                    <a:pt x="53577" y="245730"/>
                  </a:cubicBezTo>
                  <a:cubicBezTo>
                    <a:pt x="53813" y="245730"/>
                    <a:pt x="49804" y="245730"/>
                    <a:pt x="50276" y="245730"/>
                  </a:cubicBezTo>
                  <a:cubicBezTo>
                    <a:pt x="50746" y="245730"/>
                    <a:pt x="52163" y="245730"/>
                    <a:pt x="53108" y="245730"/>
                  </a:cubicBezTo>
                  <a:close/>
                  <a:moveTo>
                    <a:pt x="56409" y="244312"/>
                  </a:moveTo>
                  <a:lnTo>
                    <a:pt x="58771" y="244312"/>
                  </a:lnTo>
                  <a:cubicBezTo>
                    <a:pt x="56645" y="244312"/>
                    <a:pt x="58771" y="244312"/>
                    <a:pt x="57117" y="244312"/>
                  </a:cubicBezTo>
                  <a:lnTo>
                    <a:pt x="57117" y="244312"/>
                  </a:lnTo>
                  <a:cubicBezTo>
                    <a:pt x="59007" y="242662"/>
                    <a:pt x="57117" y="242662"/>
                    <a:pt x="57590" y="242189"/>
                  </a:cubicBezTo>
                  <a:close/>
                  <a:moveTo>
                    <a:pt x="85436" y="231569"/>
                  </a:moveTo>
                  <a:cubicBezTo>
                    <a:pt x="85436" y="231569"/>
                    <a:pt x="89209" y="232986"/>
                    <a:pt x="85436" y="233459"/>
                  </a:cubicBezTo>
                  <a:cubicBezTo>
                    <a:pt x="88267" y="230391"/>
                    <a:pt x="84727" y="230391"/>
                    <a:pt x="86614" y="229446"/>
                  </a:cubicBezTo>
                  <a:close/>
                  <a:moveTo>
                    <a:pt x="92041" y="227559"/>
                  </a:moveTo>
                  <a:cubicBezTo>
                    <a:pt x="92041" y="227559"/>
                    <a:pt x="93458" y="227559"/>
                    <a:pt x="92041" y="227559"/>
                  </a:cubicBezTo>
                  <a:cubicBezTo>
                    <a:pt x="90627" y="227559"/>
                    <a:pt x="91805" y="225906"/>
                    <a:pt x="93222" y="225433"/>
                  </a:cubicBezTo>
                  <a:close/>
                  <a:moveTo>
                    <a:pt x="87559" y="227559"/>
                  </a:moveTo>
                  <a:cubicBezTo>
                    <a:pt x="87559" y="227559"/>
                    <a:pt x="89682" y="229446"/>
                    <a:pt x="85436" y="230155"/>
                  </a:cubicBezTo>
                  <a:cubicBezTo>
                    <a:pt x="88737" y="227559"/>
                    <a:pt x="86378" y="226614"/>
                    <a:pt x="88737" y="225906"/>
                  </a:cubicBezTo>
                  <a:close/>
                  <a:moveTo>
                    <a:pt x="97940" y="222366"/>
                  </a:moveTo>
                  <a:cubicBezTo>
                    <a:pt x="99358" y="222366"/>
                    <a:pt x="97940" y="222366"/>
                    <a:pt x="97940" y="222366"/>
                  </a:cubicBezTo>
                  <a:cubicBezTo>
                    <a:pt x="97940" y="222366"/>
                    <a:pt x="98177" y="221188"/>
                    <a:pt x="99121" y="220715"/>
                  </a:cubicBezTo>
                  <a:close/>
                  <a:moveTo>
                    <a:pt x="91805" y="224019"/>
                  </a:moveTo>
                  <a:cubicBezTo>
                    <a:pt x="95109" y="224019"/>
                    <a:pt x="91805" y="222602"/>
                    <a:pt x="93694" y="221896"/>
                  </a:cubicBezTo>
                  <a:cubicBezTo>
                    <a:pt x="95581" y="221188"/>
                    <a:pt x="93694" y="223310"/>
                    <a:pt x="93694" y="224019"/>
                  </a:cubicBezTo>
                  <a:close/>
                  <a:moveTo>
                    <a:pt x="90154" y="224019"/>
                  </a:moveTo>
                  <a:cubicBezTo>
                    <a:pt x="92277" y="224019"/>
                    <a:pt x="87086" y="224019"/>
                    <a:pt x="90154" y="224019"/>
                  </a:cubicBezTo>
                  <a:lnTo>
                    <a:pt x="92986" y="224019"/>
                  </a:lnTo>
                  <a:cubicBezTo>
                    <a:pt x="92986" y="224019"/>
                    <a:pt x="93458" y="222366"/>
                    <a:pt x="91335" y="222366"/>
                  </a:cubicBezTo>
                  <a:close/>
                  <a:moveTo>
                    <a:pt x="90154" y="220243"/>
                  </a:moveTo>
                  <a:cubicBezTo>
                    <a:pt x="91805" y="220243"/>
                    <a:pt x="91805" y="220243"/>
                    <a:pt x="91335" y="220243"/>
                  </a:cubicBezTo>
                  <a:cubicBezTo>
                    <a:pt x="90863" y="220243"/>
                    <a:pt x="90154" y="219298"/>
                    <a:pt x="92277" y="218592"/>
                  </a:cubicBezTo>
                  <a:close/>
                  <a:moveTo>
                    <a:pt x="59477" y="232041"/>
                  </a:moveTo>
                  <a:cubicBezTo>
                    <a:pt x="61602" y="232041"/>
                    <a:pt x="59477" y="232041"/>
                    <a:pt x="59477" y="232041"/>
                  </a:cubicBezTo>
                  <a:cubicBezTo>
                    <a:pt x="59477" y="232041"/>
                    <a:pt x="60658" y="230863"/>
                    <a:pt x="61602" y="230391"/>
                  </a:cubicBezTo>
                  <a:close/>
                  <a:moveTo>
                    <a:pt x="57826" y="232041"/>
                  </a:moveTo>
                  <a:cubicBezTo>
                    <a:pt x="57826" y="232041"/>
                    <a:pt x="57826" y="232041"/>
                    <a:pt x="57826" y="232041"/>
                  </a:cubicBezTo>
                  <a:cubicBezTo>
                    <a:pt x="57826" y="232041"/>
                    <a:pt x="57826" y="232514"/>
                    <a:pt x="59949" y="230863"/>
                  </a:cubicBezTo>
                  <a:close/>
                  <a:moveTo>
                    <a:pt x="62308" y="229682"/>
                  </a:moveTo>
                  <a:cubicBezTo>
                    <a:pt x="62308" y="229682"/>
                    <a:pt x="63962" y="229682"/>
                    <a:pt x="64670" y="229682"/>
                  </a:cubicBezTo>
                  <a:cubicBezTo>
                    <a:pt x="65376" y="229682"/>
                    <a:pt x="66321" y="229682"/>
                    <a:pt x="64670" y="229682"/>
                  </a:cubicBezTo>
                  <a:cubicBezTo>
                    <a:pt x="63017" y="229682"/>
                    <a:pt x="63725" y="229210"/>
                    <a:pt x="64434" y="228501"/>
                  </a:cubicBezTo>
                  <a:close/>
                  <a:moveTo>
                    <a:pt x="53813" y="231097"/>
                  </a:moveTo>
                  <a:cubicBezTo>
                    <a:pt x="54994" y="231333"/>
                    <a:pt x="56175" y="231333"/>
                    <a:pt x="57354" y="231097"/>
                  </a:cubicBezTo>
                  <a:cubicBezTo>
                    <a:pt x="57354" y="231097"/>
                    <a:pt x="57354" y="231097"/>
                    <a:pt x="57354" y="231097"/>
                  </a:cubicBezTo>
                  <a:cubicBezTo>
                    <a:pt x="57354" y="231097"/>
                    <a:pt x="60894" y="231097"/>
                    <a:pt x="59477" y="232514"/>
                  </a:cubicBezTo>
                  <a:cubicBezTo>
                    <a:pt x="58062" y="233931"/>
                    <a:pt x="54050" y="232514"/>
                    <a:pt x="55939" y="229918"/>
                  </a:cubicBezTo>
                  <a:close/>
                  <a:moveTo>
                    <a:pt x="96998" y="214580"/>
                  </a:moveTo>
                  <a:cubicBezTo>
                    <a:pt x="98885" y="214580"/>
                    <a:pt x="96998" y="214580"/>
                    <a:pt x="96998" y="214580"/>
                  </a:cubicBezTo>
                  <a:cubicBezTo>
                    <a:pt x="96998" y="214580"/>
                    <a:pt x="97471" y="214107"/>
                    <a:pt x="99121" y="213399"/>
                  </a:cubicBezTo>
                  <a:close/>
                  <a:moveTo>
                    <a:pt x="59949" y="228737"/>
                  </a:moveTo>
                  <a:cubicBezTo>
                    <a:pt x="59949" y="228737"/>
                    <a:pt x="61366" y="228737"/>
                    <a:pt x="59949" y="228737"/>
                  </a:cubicBezTo>
                  <a:cubicBezTo>
                    <a:pt x="58535" y="228737"/>
                    <a:pt x="60894" y="228032"/>
                    <a:pt x="62075" y="227559"/>
                  </a:cubicBezTo>
                  <a:close/>
                  <a:moveTo>
                    <a:pt x="88031" y="217411"/>
                  </a:moveTo>
                  <a:cubicBezTo>
                    <a:pt x="88031" y="217411"/>
                    <a:pt x="88031" y="217411"/>
                    <a:pt x="89446" y="215524"/>
                  </a:cubicBezTo>
                  <a:cubicBezTo>
                    <a:pt x="88031" y="215524"/>
                    <a:pt x="89446" y="215524"/>
                    <a:pt x="87323" y="215524"/>
                  </a:cubicBezTo>
                  <a:lnTo>
                    <a:pt x="88973" y="215524"/>
                  </a:lnTo>
                  <a:cubicBezTo>
                    <a:pt x="90390" y="215524"/>
                    <a:pt x="88973" y="215524"/>
                    <a:pt x="91099" y="215524"/>
                  </a:cubicBezTo>
                  <a:cubicBezTo>
                    <a:pt x="93222" y="215524"/>
                    <a:pt x="89918" y="215524"/>
                    <a:pt x="92513" y="215524"/>
                  </a:cubicBezTo>
                  <a:cubicBezTo>
                    <a:pt x="95109" y="215524"/>
                    <a:pt x="90863" y="215524"/>
                    <a:pt x="90154" y="215524"/>
                  </a:cubicBezTo>
                  <a:lnTo>
                    <a:pt x="92277" y="215524"/>
                  </a:lnTo>
                  <a:cubicBezTo>
                    <a:pt x="92041" y="215524"/>
                    <a:pt x="90154" y="215288"/>
                    <a:pt x="90154" y="216233"/>
                  </a:cubicBezTo>
                  <a:close/>
                  <a:moveTo>
                    <a:pt x="90627" y="213165"/>
                  </a:moveTo>
                  <a:cubicBezTo>
                    <a:pt x="92986" y="213165"/>
                    <a:pt x="94636" y="213165"/>
                    <a:pt x="92986" y="213165"/>
                  </a:cubicBezTo>
                  <a:lnTo>
                    <a:pt x="91099" y="213165"/>
                  </a:lnTo>
                  <a:cubicBezTo>
                    <a:pt x="91099" y="213165"/>
                    <a:pt x="96054" y="211984"/>
                    <a:pt x="92750" y="211984"/>
                  </a:cubicBezTo>
                  <a:close/>
                  <a:moveTo>
                    <a:pt x="87795" y="213165"/>
                  </a:moveTo>
                  <a:cubicBezTo>
                    <a:pt x="89209" y="212693"/>
                    <a:pt x="90863" y="212693"/>
                    <a:pt x="92277" y="213165"/>
                  </a:cubicBezTo>
                  <a:cubicBezTo>
                    <a:pt x="92277" y="213165"/>
                    <a:pt x="92277" y="213165"/>
                    <a:pt x="92277" y="213165"/>
                  </a:cubicBezTo>
                  <a:cubicBezTo>
                    <a:pt x="92277" y="213165"/>
                    <a:pt x="92750" y="211039"/>
                    <a:pt x="90154" y="211276"/>
                  </a:cubicBezTo>
                  <a:close/>
                  <a:moveTo>
                    <a:pt x="96998" y="208916"/>
                  </a:moveTo>
                  <a:cubicBezTo>
                    <a:pt x="96998" y="208916"/>
                    <a:pt x="98885" y="208916"/>
                    <a:pt x="96998" y="208916"/>
                  </a:cubicBezTo>
                  <a:cubicBezTo>
                    <a:pt x="95109" y="208916"/>
                    <a:pt x="98177" y="207499"/>
                    <a:pt x="99121" y="207030"/>
                  </a:cubicBezTo>
                  <a:close/>
                  <a:moveTo>
                    <a:pt x="193038" y="160305"/>
                  </a:moveTo>
                  <a:cubicBezTo>
                    <a:pt x="193038" y="160305"/>
                    <a:pt x="191388" y="160305"/>
                    <a:pt x="193038" y="160305"/>
                  </a:cubicBezTo>
                  <a:cubicBezTo>
                    <a:pt x="194692" y="160305"/>
                    <a:pt x="193038" y="160305"/>
                    <a:pt x="194692" y="160305"/>
                  </a:cubicBezTo>
                  <a:close/>
                  <a:moveTo>
                    <a:pt x="90627" y="204198"/>
                  </a:moveTo>
                  <a:cubicBezTo>
                    <a:pt x="92986" y="204198"/>
                    <a:pt x="96054" y="204198"/>
                    <a:pt x="92750" y="204198"/>
                  </a:cubicBezTo>
                  <a:cubicBezTo>
                    <a:pt x="95817" y="202309"/>
                    <a:pt x="92986" y="202781"/>
                    <a:pt x="92750" y="202309"/>
                  </a:cubicBezTo>
                  <a:close/>
                  <a:moveTo>
                    <a:pt x="192330" y="158654"/>
                  </a:moveTo>
                  <a:cubicBezTo>
                    <a:pt x="192330" y="158654"/>
                    <a:pt x="189970" y="157240"/>
                    <a:pt x="192330" y="156531"/>
                  </a:cubicBezTo>
                  <a:cubicBezTo>
                    <a:pt x="192330" y="156531"/>
                    <a:pt x="194455" y="156531"/>
                    <a:pt x="195634" y="156531"/>
                  </a:cubicBezTo>
                  <a:lnTo>
                    <a:pt x="191151" y="156531"/>
                  </a:lnTo>
                  <a:cubicBezTo>
                    <a:pt x="195870" y="155823"/>
                    <a:pt x="196578" y="156531"/>
                    <a:pt x="194455" y="156767"/>
                  </a:cubicBezTo>
                  <a:close/>
                  <a:moveTo>
                    <a:pt x="192330" y="155350"/>
                  </a:moveTo>
                  <a:cubicBezTo>
                    <a:pt x="192330" y="155350"/>
                    <a:pt x="192330" y="155350"/>
                    <a:pt x="192330" y="155350"/>
                  </a:cubicBezTo>
                  <a:cubicBezTo>
                    <a:pt x="192330" y="155350"/>
                    <a:pt x="191860" y="153463"/>
                    <a:pt x="193983" y="153463"/>
                  </a:cubicBezTo>
                  <a:close/>
                  <a:moveTo>
                    <a:pt x="58298" y="209861"/>
                  </a:moveTo>
                  <a:cubicBezTo>
                    <a:pt x="58298" y="209861"/>
                    <a:pt x="58298" y="209861"/>
                    <a:pt x="58298" y="209861"/>
                  </a:cubicBezTo>
                  <a:cubicBezTo>
                    <a:pt x="58298" y="209861"/>
                    <a:pt x="59007" y="208916"/>
                    <a:pt x="59949" y="208916"/>
                  </a:cubicBezTo>
                  <a:close/>
                  <a:moveTo>
                    <a:pt x="55939" y="208444"/>
                  </a:moveTo>
                  <a:cubicBezTo>
                    <a:pt x="52635" y="208444"/>
                    <a:pt x="55939" y="208444"/>
                    <a:pt x="55939" y="208444"/>
                  </a:cubicBezTo>
                  <a:cubicBezTo>
                    <a:pt x="54286" y="208680"/>
                    <a:pt x="52635" y="208680"/>
                    <a:pt x="50982" y="208444"/>
                  </a:cubicBezTo>
                  <a:cubicBezTo>
                    <a:pt x="52872" y="208444"/>
                    <a:pt x="54522" y="208444"/>
                    <a:pt x="56175" y="208444"/>
                  </a:cubicBezTo>
                  <a:lnTo>
                    <a:pt x="54286" y="208444"/>
                  </a:lnTo>
                  <a:cubicBezTo>
                    <a:pt x="54994" y="208208"/>
                    <a:pt x="55939" y="208208"/>
                    <a:pt x="56645" y="208444"/>
                  </a:cubicBezTo>
                  <a:cubicBezTo>
                    <a:pt x="55231" y="208444"/>
                    <a:pt x="62781" y="210334"/>
                    <a:pt x="56645" y="210803"/>
                  </a:cubicBezTo>
                  <a:cubicBezTo>
                    <a:pt x="56645" y="210803"/>
                    <a:pt x="58535" y="210803"/>
                    <a:pt x="56645" y="212457"/>
                  </a:cubicBezTo>
                  <a:cubicBezTo>
                    <a:pt x="54758" y="214107"/>
                    <a:pt x="55467" y="207266"/>
                    <a:pt x="57590" y="206557"/>
                  </a:cubicBezTo>
                  <a:close/>
                  <a:moveTo>
                    <a:pt x="51927" y="208444"/>
                  </a:moveTo>
                  <a:cubicBezTo>
                    <a:pt x="53341" y="208444"/>
                    <a:pt x="51927" y="208444"/>
                    <a:pt x="51927" y="209861"/>
                  </a:cubicBezTo>
                  <a:cubicBezTo>
                    <a:pt x="51927" y="211276"/>
                    <a:pt x="52163" y="207266"/>
                    <a:pt x="53577" y="206557"/>
                  </a:cubicBezTo>
                  <a:close/>
                  <a:moveTo>
                    <a:pt x="185724" y="149215"/>
                  </a:moveTo>
                  <a:cubicBezTo>
                    <a:pt x="186903" y="149215"/>
                    <a:pt x="183126" y="149215"/>
                    <a:pt x="185724" y="147564"/>
                  </a:cubicBezTo>
                  <a:cubicBezTo>
                    <a:pt x="188320" y="145911"/>
                    <a:pt x="190443" y="146619"/>
                    <a:pt x="187375" y="147328"/>
                  </a:cubicBezTo>
                  <a:close/>
                  <a:moveTo>
                    <a:pt x="50276" y="206793"/>
                  </a:moveTo>
                  <a:lnTo>
                    <a:pt x="52163" y="206793"/>
                  </a:lnTo>
                  <a:cubicBezTo>
                    <a:pt x="52163" y="206793"/>
                    <a:pt x="52163" y="206793"/>
                    <a:pt x="52163" y="206793"/>
                  </a:cubicBezTo>
                  <a:cubicBezTo>
                    <a:pt x="51927" y="206321"/>
                    <a:pt x="51691" y="205612"/>
                    <a:pt x="51927" y="204904"/>
                  </a:cubicBezTo>
                  <a:close/>
                  <a:moveTo>
                    <a:pt x="54758" y="204198"/>
                  </a:moveTo>
                  <a:cubicBezTo>
                    <a:pt x="56175" y="204198"/>
                    <a:pt x="54758" y="204198"/>
                    <a:pt x="54758" y="204198"/>
                  </a:cubicBezTo>
                  <a:cubicBezTo>
                    <a:pt x="54758" y="204198"/>
                    <a:pt x="58062" y="202309"/>
                    <a:pt x="56409" y="202309"/>
                  </a:cubicBezTo>
                  <a:close/>
                  <a:moveTo>
                    <a:pt x="45791" y="206557"/>
                  </a:moveTo>
                  <a:cubicBezTo>
                    <a:pt x="46500" y="206321"/>
                    <a:pt x="47442" y="206321"/>
                    <a:pt x="48150" y="206557"/>
                  </a:cubicBezTo>
                  <a:cubicBezTo>
                    <a:pt x="48150" y="206557"/>
                    <a:pt x="48150" y="206557"/>
                    <a:pt x="48150" y="206557"/>
                  </a:cubicBezTo>
                  <a:cubicBezTo>
                    <a:pt x="48150" y="206557"/>
                    <a:pt x="48150" y="206557"/>
                    <a:pt x="48150" y="206557"/>
                  </a:cubicBezTo>
                  <a:close/>
                  <a:moveTo>
                    <a:pt x="185016" y="144024"/>
                  </a:moveTo>
                  <a:lnTo>
                    <a:pt x="186903" y="144024"/>
                  </a:lnTo>
                  <a:cubicBezTo>
                    <a:pt x="185252" y="144024"/>
                    <a:pt x="186903" y="144024"/>
                    <a:pt x="185724" y="144024"/>
                  </a:cubicBezTo>
                  <a:cubicBezTo>
                    <a:pt x="184543" y="144024"/>
                    <a:pt x="184543" y="142607"/>
                    <a:pt x="186666" y="142137"/>
                  </a:cubicBezTo>
                  <a:close/>
                  <a:moveTo>
                    <a:pt x="53813" y="200422"/>
                  </a:moveTo>
                  <a:cubicBezTo>
                    <a:pt x="53813" y="200422"/>
                    <a:pt x="53813" y="200422"/>
                    <a:pt x="55231" y="200422"/>
                  </a:cubicBezTo>
                  <a:lnTo>
                    <a:pt x="53108" y="200422"/>
                  </a:lnTo>
                  <a:cubicBezTo>
                    <a:pt x="53108" y="200422"/>
                    <a:pt x="54994" y="200422"/>
                    <a:pt x="56645" y="200422"/>
                  </a:cubicBezTo>
                  <a:cubicBezTo>
                    <a:pt x="58298" y="200422"/>
                    <a:pt x="56645" y="200422"/>
                    <a:pt x="56645" y="202309"/>
                  </a:cubicBezTo>
                  <a:cubicBezTo>
                    <a:pt x="56645" y="204198"/>
                    <a:pt x="55467" y="198768"/>
                    <a:pt x="55467" y="198535"/>
                  </a:cubicBezTo>
                  <a:close/>
                  <a:moveTo>
                    <a:pt x="188084" y="141428"/>
                  </a:moveTo>
                  <a:lnTo>
                    <a:pt x="186666" y="141428"/>
                  </a:lnTo>
                  <a:cubicBezTo>
                    <a:pt x="186430" y="140247"/>
                    <a:pt x="188556" y="139306"/>
                    <a:pt x="189734" y="139542"/>
                  </a:cubicBezTo>
                  <a:close/>
                  <a:moveTo>
                    <a:pt x="55467" y="197354"/>
                  </a:moveTo>
                  <a:cubicBezTo>
                    <a:pt x="55467" y="197354"/>
                    <a:pt x="55467" y="197354"/>
                    <a:pt x="55467" y="197354"/>
                  </a:cubicBezTo>
                  <a:cubicBezTo>
                    <a:pt x="55467" y="197354"/>
                    <a:pt x="55467" y="197354"/>
                    <a:pt x="55467" y="197354"/>
                  </a:cubicBezTo>
                  <a:close/>
                  <a:moveTo>
                    <a:pt x="181712" y="137652"/>
                  </a:moveTo>
                  <a:cubicBezTo>
                    <a:pt x="181712" y="137652"/>
                    <a:pt x="181712" y="137652"/>
                    <a:pt x="181712" y="137652"/>
                  </a:cubicBezTo>
                  <a:cubicBezTo>
                    <a:pt x="181712" y="137652"/>
                    <a:pt x="184543" y="137652"/>
                    <a:pt x="183835" y="137652"/>
                  </a:cubicBezTo>
                  <a:cubicBezTo>
                    <a:pt x="183126" y="137652"/>
                    <a:pt x="181712" y="137652"/>
                    <a:pt x="182421" y="137652"/>
                  </a:cubicBezTo>
                  <a:lnTo>
                    <a:pt x="185016" y="137652"/>
                  </a:lnTo>
                  <a:cubicBezTo>
                    <a:pt x="185016" y="137652"/>
                    <a:pt x="185016" y="137652"/>
                    <a:pt x="185016" y="137652"/>
                  </a:cubicBezTo>
                  <a:cubicBezTo>
                    <a:pt x="185016" y="137652"/>
                    <a:pt x="184543" y="136238"/>
                    <a:pt x="184543" y="135765"/>
                  </a:cubicBezTo>
                  <a:close/>
                  <a:moveTo>
                    <a:pt x="51454" y="194759"/>
                  </a:moveTo>
                  <a:cubicBezTo>
                    <a:pt x="51454" y="194759"/>
                    <a:pt x="51454" y="193341"/>
                    <a:pt x="51454" y="192869"/>
                  </a:cubicBezTo>
                  <a:cubicBezTo>
                    <a:pt x="51454" y="192399"/>
                    <a:pt x="51454" y="192869"/>
                    <a:pt x="51454" y="192869"/>
                  </a:cubicBezTo>
                  <a:lnTo>
                    <a:pt x="51454" y="192869"/>
                  </a:lnTo>
                  <a:cubicBezTo>
                    <a:pt x="52399" y="193105"/>
                    <a:pt x="53341" y="193105"/>
                    <a:pt x="54286" y="192869"/>
                  </a:cubicBezTo>
                  <a:close/>
                  <a:moveTo>
                    <a:pt x="181712" y="135529"/>
                  </a:moveTo>
                  <a:lnTo>
                    <a:pt x="184543" y="135529"/>
                  </a:lnTo>
                  <a:cubicBezTo>
                    <a:pt x="184543" y="135529"/>
                    <a:pt x="182184" y="134348"/>
                    <a:pt x="184543" y="133642"/>
                  </a:cubicBezTo>
                  <a:close/>
                  <a:moveTo>
                    <a:pt x="53577" y="192163"/>
                  </a:moveTo>
                  <a:cubicBezTo>
                    <a:pt x="55231" y="191218"/>
                    <a:pt x="56881" y="190746"/>
                    <a:pt x="58771" y="190746"/>
                  </a:cubicBezTo>
                  <a:cubicBezTo>
                    <a:pt x="58062" y="189568"/>
                    <a:pt x="56645" y="190510"/>
                    <a:pt x="55231" y="190274"/>
                  </a:cubicBezTo>
                  <a:close/>
                  <a:moveTo>
                    <a:pt x="183835" y="134348"/>
                  </a:moveTo>
                  <a:cubicBezTo>
                    <a:pt x="183835" y="134348"/>
                    <a:pt x="185252" y="134348"/>
                    <a:pt x="183835" y="134348"/>
                  </a:cubicBezTo>
                  <a:cubicBezTo>
                    <a:pt x="182421" y="134348"/>
                    <a:pt x="184543" y="132934"/>
                    <a:pt x="184543" y="132461"/>
                  </a:cubicBezTo>
                  <a:close/>
                  <a:moveTo>
                    <a:pt x="52163" y="190982"/>
                  </a:moveTo>
                  <a:cubicBezTo>
                    <a:pt x="52163" y="190982"/>
                    <a:pt x="52163" y="190982"/>
                    <a:pt x="52163" y="192636"/>
                  </a:cubicBezTo>
                  <a:cubicBezTo>
                    <a:pt x="52163" y="194286"/>
                    <a:pt x="52163" y="192636"/>
                    <a:pt x="52163" y="192636"/>
                  </a:cubicBezTo>
                  <a:lnTo>
                    <a:pt x="52163" y="192636"/>
                  </a:lnTo>
                  <a:cubicBezTo>
                    <a:pt x="52163" y="192636"/>
                    <a:pt x="53108" y="189332"/>
                    <a:pt x="53813" y="189096"/>
                  </a:cubicBezTo>
                  <a:close/>
                  <a:moveTo>
                    <a:pt x="53813" y="189801"/>
                  </a:moveTo>
                  <a:lnTo>
                    <a:pt x="55939" y="189801"/>
                  </a:lnTo>
                  <a:cubicBezTo>
                    <a:pt x="57590" y="189801"/>
                    <a:pt x="57354" y="189801"/>
                    <a:pt x="55939" y="191455"/>
                  </a:cubicBezTo>
                  <a:lnTo>
                    <a:pt x="52635" y="191455"/>
                  </a:lnTo>
                  <a:cubicBezTo>
                    <a:pt x="52635" y="191455"/>
                    <a:pt x="54758" y="188387"/>
                    <a:pt x="55467" y="187914"/>
                  </a:cubicBezTo>
                  <a:close/>
                  <a:moveTo>
                    <a:pt x="181003" y="131989"/>
                  </a:moveTo>
                  <a:lnTo>
                    <a:pt x="184543" y="131989"/>
                  </a:lnTo>
                  <a:cubicBezTo>
                    <a:pt x="184543" y="131989"/>
                    <a:pt x="184543" y="131989"/>
                    <a:pt x="184543" y="131989"/>
                  </a:cubicBezTo>
                  <a:cubicBezTo>
                    <a:pt x="184543" y="131989"/>
                    <a:pt x="183126" y="131989"/>
                    <a:pt x="181476" y="131989"/>
                  </a:cubicBezTo>
                  <a:cubicBezTo>
                    <a:pt x="179825" y="131989"/>
                    <a:pt x="181948" y="130808"/>
                    <a:pt x="182657" y="130102"/>
                  </a:cubicBezTo>
                  <a:close/>
                  <a:moveTo>
                    <a:pt x="49331" y="189801"/>
                  </a:moveTo>
                  <a:lnTo>
                    <a:pt x="51454" y="189801"/>
                  </a:lnTo>
                  <a:lnTo>
                    <a:pt x="51454" y="189801"/>
                  </a:lnTo>
                  <a:cubicBezTo>
                    <a:pt x="52399" y="189568"/>
                    <a:pt x="53341" y="189568"/>
                    <a:pt x="54286" y="189801"/>
                  </a:cubicBezTo>
                  <a:lnTo>
                    <a:pt x="54286" y="189801"/>
                  </a:lnTo>
                  <a:lnTo>
                    <a:pt x="55939" y="189801"/>
                  </a:lnTo>
                  <a:lnTo>
                    <a:pt x="55939" y="189801"/>
                  </a:lnTo>
                  <a:close/>
                  <a:moveTo>
                    <a:pt x="54994" y="187206"/>
                  </a:moveTo>
                  <a:cubicBezTo>
                    <a:pt x="54994" y="187206"/>
                    <a:pt x="54994" y="187206"/>
                    <a:pt x="54994" y="187206"/>
                  </a:cubicBezTo>
                  <a:cubicBezTo>
                    <a:pt x="54994" y="187206"/>
                    <a:pt x="59240" y="185319"/>
                    <a:pt x="56645" y="185319"/>
                  </a:cubicBezTo>
                  <a:close/>
                  <a:moveTo>
                    <a:pt x="51927" y="185319"/>
                  </a:moveTo>
                  <a:cubicBezTo>
                    <a:pt x="51927" y="185319"/>
                    <a:pt x="50509" y="185319"/>
                    <a:pt x="51927" y="185319"/>
                  </a:cubicBezTo>
                  <a:cubicBezTo>
                    <a:pt x="53341" y="185319"/>
                    <a:pt x="51927" y="185319"/>
                    <a:pt x="51927" y="185319"/>
                  </a:cubicBezTo>
                  <a:lnTo>
                    <a:pt x="53341" y="185319"/>
                  </a:lnTo>
                  <a:close/>
                  <a:moveTo>
                    <a:pt x="54758" y="182488"/>
                  </a:moveTo>
                  <a:cubicBezTo>
                    <a:pt x="54758" y="182488"/>
                    <a:pt x="54758" y="182488"/>
                    <a:pt x="54758" y="182488"/>
                  </a:cubicBezTo>
                  <a:cubicBezTo>
                    <a:pt x="54758" y="182488"/>
                    <a:pt x="54286" y="180837"/>
                    <a:pt x="56409" y="180601"/>
                  </a:cubicBezTo>
                  <a:close/>
                  <a:moveTo>
                    <a:pt x="54758" y="182488"/>
                  </a:moveTo>
                  <a:cubicBezTo>
                    <a:pt x="54758" y="182488"/>
                    <a:pt x="54758" y="182488"/>
                    <a:pt x="54758" y="182488"/>
                  </a:cubicBezTo>
                  <a:cubicBezTo>
                    <a:pt x="55703" y="182251"/>
                    <a:pt x="56409" y="182251"/>
                    <a:pt x="57354" y="182488"/>
                  </a:cubicBezTo>
                  <a:cubicBezTo>
                    <a:pt x="57354" y="182488"/>
                    <a:pt x="57354" y="182488"/>
                    <a:pt x="57354" y="182488"/>
                  </a:cubicBezTo>
                  <a:close/>
                  <a:moveTo>
                    <a:pt x="54758" y="179892"/>
                  </a:moveTo>
                  <a:cubicBezTo>
                    <a:pt x="56645" y="179892"/>
                    <a:pt x="56409" y="179892"/>
                    <a:pt x="54758" y="181543"/>
                  </a:cubicBezTo>
                  <a:cubicBezTo>
                    <a:pt x="53108" y="183196"/>
                    <a:pt x="58298" y="178475"/>
                    <a:pt x="57590" y="178003"/>
                  </a:cubicBezTo>
                  <a:close/>
                  <a:moveTo>
                    <a:pt x="50276" y="179892"/>
                  </a:moveTo>
                  <a:cubicBezTo>
                    <a:pt x="53108" y="179892"/>
                    <a:pt x="52635" y="179892"/>
                    <a:pt x="52163" y="179892"/>
                  </a:cubicBezTo>
                  <a:cubicBezTo>
                    <a:pt x="51691" y="179892"/>
                    <a:pt x="51927" y="179184"/>
                    <a:pt x="53108" y="178475"/>
                  </a:cubicBezTo>
                  <a:close/>
                  <a:moveTo>
                    <a:pt x="55467" y="176116"/>
                  </a:moveTo>
                  <a:lnTo>
                    <a:pt x="57590" y="176116"/>
                  </a:lnTo>
                  <a:cubicBezTo>
                    <a:pt x="59007" y="176116"/>
                    <a:pt x="59713" y="176116"/>
                    <a:pt x="57590" y="177533"/>
                  </a:cubicBezTo>
                  <a:cubicBezTo>
                    <a:pt x="55467" y="178947"/>
                    <a:pt x="59477" y="174465"/>
                    <a:pt x="58298" y="174702"/>
                  </a:cubicBezTo>
                  <a:close/>
                  <a:moveTo>
                    <a:pt x="49331" y="170689"/>
                  </a:moveTo>
                  <a:cubicBezTo>
                    <a:pt x="49331" y="170689"/>
                    <a:pt x="49331" y="170689"/>
                    <a:pt x="50982" y="170689"/>
                  </a:cubicBezTo>
                  <a:cubicBezTo>
                    <a:pt x="52635" y="170689"/>
                    <a:pt x="50982" y="170689"/>
                    <a:pt x="50982" y="170689"/>
                  </a:cubicBezTo>
                  <a:cubicBezTo>
                    <a:pt x="50982" y="170689"/>
                    <a:pt x="51691" y="169508"/>
                    <a:pt x="52163" y="169272"/>
                  </a:cubicBezTo>
                  <a:close/>
                  <a:moveTo>
                    <a:pt x="43668" y="124909"/>
                  </a:moveTo>
                  <a:cubicBezTo>
                    <a:pt x="43668" y="124909"/>
                    <a:pt x="43668" y="124909"/>
                    <a:pt x="45319" y="123731"/>
                  </a:cubicBezTo>
                  <a:cubicBezTo>
                    <a:pt x="46972" y="122549"/>
                    <a:pt x="47442" y="123731"/>
                    <a:pt x="47678" y="123731"/>
                  </a:cubicBezTo>
                  <a:lnTo>
                    <a:pt x="47678" y="123731"/>
                  </a:lnTo>
                  <a:cubicBezTo>
                    <a:pt x="47678" y="123731"/>
                    <a:pt x="48623" y="123258"/>
                    <a:pt x="46500" y="123494"/>
                  </a:cubicBezTo>
                  <a:close/>
                  <a:moveTo>
                    <a:pt x="45555" y="120663"/>
                  </a:moveTo>
                  <a:cubicBezTo>
                    <a:pt x="43668" y="120663"/>
                    <a:pt x="47208" y="120663"/>
                    <a:pt x="43668" y="122077"/>
                  </a:cubicBezTo>
                  <a:cubicBezTo>
                    <a:pt x="47442" y="120190"/>
                    <a:pt x="46264" y="119482"/>
                    <a:pt x="48387" y="119246"/>
                  </a:cubicBezTo>
                  <a:close/>
                  <a:moveTo>
                    <a:pt x="163542" y="62614"/>
                  </a:moveTo>
                  <a:cubicBezTo>
                    <a:pt x="166609" y="62614"/>
                    <a:pt x="163542" y="62614"/>
                    <a:pt x="168496" y="62614"/>
                  </a:cubicBezTo>
                  <a:cubicBezTo>
                    <a:pt x="166845" y="62614"/>
                    <a:pt x="166609" y="62614"/>
                    <a:pt x="166373" y="62614"/>
                  </a:cubicBezTo>
                  <a:cubicBezTo>
                    <a:pt x="166137" y="62614"/>
                    <a:pt x="166137" y="61906"/>
                    <a:pt x="167318" y="61197"/>
                  </a:cubicBezTo>
                  <a:close/>
                  <a:moveTo>
                    <a:pt x="168496" y="62614"/>
                  </a:moveTo>
                  <a:cubicBezTo>
                    <a:pt x="168496" y="62614"/>
                    <a:pt x="168496" y="62614"/>
                    <a:pt x="168496" y="62614"/>
                  </a:cubicBezTo>
                  <a:cubicBezTo>
                    <a:pt x="168496" y="62614"/>
                    <a:pt x="172272" y="62614"/>
                    <a:pt x="171800" y="62614"/>
                  </a:cubicBezTo>
                  <a:lnTo>
                    <a:pt x="168968" y="62614"/>
                  </a:lnTo>
                  <a:cubicBezTo>
                    <a:pt x="168968" y="62614"/>
                    <a:pt x="165195" y="62614"/>
                    <a:pt x="164959" y="62614"/>
                  </a:cubicBezTo>
                  <a:cubicBezTo>
                    <a:pt x="167318" y="61669"/>
                    <a:pt x="169913" y="61433"/>
                    <a:pt x="172272" y="61669"/>
                  </a:cubicBezTo>
                  <a:close/>
                  <a:moveTo>
                    <a:pt x="40837" y="109809"/>
                  </a:moveTo>
                  <a:cubicBezTo>
                    <a:pt x="40837" y="109809"/>
                    <a:pt x="40837" y="109809"/>
                    <a:pt x="40837" y="109809"/>
                  </a:cubicBezTo>
                  <a:cubicBezTo>
                    <a:pt x="40837" y="109809"/>
                    <a:pt x="40837" y="109809"/>
                    <a:pt x="43668" y="109809"/>
                  </a:cubicBezTo>
                  <a:cubicBezTo>
                    <a:pt x="46500" y="109809"/>
                    <a:pt x="45319" y="108155"/>
                    <a:pt x="44610" y="108628"/>
                  </a:cubicBezTo>
                  <a:close/>
                  <a:moveTo>
                    <a:pt x="163305" y="60961"/>
                  </a:moveTo>
                  <a:cubicBezTo>
                    <a:pt x="164723" y="60961"/>
                    <a:pt x="166137" y="60961"/>
                    <a:pt x="167554" y="60961"/>
                  </a:cubicBezTo>
                  <a:cubicBezTo>
                    <a:pt x="167554" y="60961"/>
                    <a:pt x="169205" y="60961"/>
                    <a:pt x="167554" y="60961"/>
                  </a:cubicBezTo>
                  <a:close/>
                  <a:moveTo>
                    <a:pt x="42015" y="108155"/>
                  </a:moveTo>
                  <a:cubicBezTo>
                    <a:pt x="42015" y="108155"/>
                    <a:pt x="43904" y="108155"/>
                    <a:pt x="42015" y="108155"/>
                  </a:cubicBezTo>
                  <a:cubicBezTo>
                    <a:pt x="40128" y="108155"/>
                    <a:pt x="42960" y="106033"/>
                    <a:pt x="45791" y="105796"/>
                  </a:cubicBezTo>
                  <a:close/>
                  <a:moveTo>
                    <a:pt x="163778" y="60961"/>
                  </a:moveTo>
                  <a:cubicBezTo>
                    <a:pt x="163778" y="60961"/>
                    <a:pt x="163778" y="60961"/>
                    <a:pt x="163778" y="60961"/>
                  </a:cubicBezTo>
                  <a:lnTo>
                    <a:pt x="165428" y="60961"/>
                  </a:lnTo>
                  <a:close/>
                  <a:moveTo>
                    <a:pt x="30689" y="74177"/>
                  </a:moveTo>
                  <a:cubicBezTo>
                    <a:pt x="29510" y="74177"/>
                    <a:pt x="32106" y="74177"/>
                    <a:pt x="30689" y="74177"/>
                  </a:cubicBezTo>
                  <a:cubicBezTo>
                    <a:pt x="29274" y="74177"/>
                    <a:pt x="32342" y="72996"/>
                    <a:pt x="34465" y="72760"/>
                  </a:cubicBezTo>
                  <a:close/>
                  <a:moveTo>
                    <a:pt x="30689" y="72287"/>
                  </a:moveTo>
                  <a:cubicBezTo>
                    <a:pt x="30689" y="72287"/>
                    <a:pt x="30689" y="72287"/>
                    <a:pt x="30689" y="74177"/>
                  </a:cubicBezTo>
                  <a:cubicBezTo>
                    <a:pt x="30689" y="76064"/>
                    <a:pt x="31633" y="71581"/>
                    <a:pt x="33756" y="70873"/>
                  </a:cubicBezTo>
                  <a:close/>
                  <a:moveTo>
                    <a:pt x="28802" y="72287"/>
                  </a:moveTo>
                  <a:lnTo>
                    <a:pt x="30452" y="72287"/>
                  </a:lnTo>
                  <a:lnTo>
                    <a:pt x="29038" y="72287"/>
                  </a:lnTo>
                  <a:cubicBezTo>
                    <a:pt x="30452" y="70873"/>
                    <a:pt x="31633" y="70637"/>
                    <a:pt x="31870" y="70164"/>
                  </a:cubicBezTo>
                  <a:close/>
                  <a:moveTo>
                    <a:pt x="95345" y="30756"/>
                  </a:moveTo>
                  <a:cubicBezTo>
                    <a:pt x="96762" y="30519"/>
                    <a:pt x="98177" y="30519"/>
                    <a:pt x="99594" y="30756"/>
                  </a:cubicBezTo>
                  <a:cubicBezTo>
                    <a:pt x="99594" y="30756"/>
                    <a:pt x="99594" y="32173"/>
                    <a:pt x="102189" y="32645"/>
                  </a:cubicBezTo>
                  <a:lnTo>
                    <a:pt x="100536" y="32645"/>
                  </a:lnTo>
                  <a:cubicBezTo>
                    <a:pt x="99594" y="31464"/>
                    <a:pt x="98885" y="30050"/>
                    <a:pt x="98413" y="28633"/>
                  </a:cubicBezTo>
                  <a:close/>
                  <a:moveTo>
                    <a:pt x="95345" y="27924"/>
                  </a:moveTo>
                  <a:lnTo>
                    <a:pt x="97940" y="27924"/>
                  </a:lnTo>
                  <a:cubicBezTo>
                    <a:pt x="97940" y="27924"/>
                    <a:pt x="99594" y="29341"/>
                    <a:pt x="97940" y="30050"/>
                  </a:cubicBezTo>
                  <a:close/>
                  <a:moveTo>
                    <a:pt x="21249" y="51521"/>
                  </a:moveTo>
                  <a:cubicBezTo>
                    <a:pt x="22902" y="51521"/>
                    <a:pt x="24553" y="51521"/>
                    <a:pt x="23611" y="52939"/>
                  </a:cubicBezTo>
                  <a:cubicBezTo>
                    <a:pt x="22666" y="54353"/>
                    <a:pt x="24789" y="49398"/>
                    <a:pt x="24317" y="48926"/>
                  </a:cubicBezTo>
                  <a:close/>
                  <a:moveTo>
                    <a:pt x="92041" y="25093"/>
                  </a:moveTo>
                  <a:cubicBezTo>
                    <a:pt x="93931" y="26274"/>
                    <a:pt x="96290" y="26982"/>
                    <a:pt x="98413" y="27218"/>
                  </a:cubicBezTo>
                  <a:lnTo>
                    <a:pt x="96762" y="27218"/>
                  </a:lnTo>
                  <a:cubicBezTo>
                    <a:pt x="96762" y="27218"/>
                    <a:pt x="93222" y="23914"/>
                    <a:pt x="94636" y="22497"/>
                  </a:cubicBezTo>
                  <a:close/>
                  <a:moveTo>
                    <a:pt x="9450" y="43735"/>
                  </a:moveTo>
                  <a:cubicBezTo>
                    <a:pt x="9450" y="43735"/>
                    <a:pt x="9450" y="43735"/>
                    <a:pt x="9450" y="43735"/>
                  </a:cubicBezTo>
                  <a:cubicBezTo>
                    <a:pt x="9450" y="43735"/>
                    <a:pt x="13227" y="43735"/>
                    <a:pt x="15350" y="43735"/>
                  </a:cubicBezTo>
                  <a:cubicBezTo>
                    <a:pt x="17476" y="43735"/>
                    <a:pt x="17476" y="43735"/>
                    <a:pt x="15350" y="45153"/>
                  </a:cubicBezTo>
                  <a:cubicBezTo>
                    <a:pt x="13227" y="46567"/>
                    <a:pt x="14408" y="40195"/>
                    <a:pt x="12046" y="41140"/>
                  </a:cubicBezTo>
                  <a:close/>
                  <a:moveTo>
                    <a:pt x="94167" y="17070"/>
                  </a:moveTo>
                  <a:lnTo>
                    <a:pt x="97235" y="17070"/>
                  </a:lnTo>
                  <a:cubicBezTo>
                    <a:pt x="97235" y="17070"/>
                    <a:pt x="97235" y="17070"/>
                    <a:pt x="96054" y="17070"/>
                  </a:cubicBezTo>
                  <a:cubicBezTo>
                    <a:pt x="94873" y="17070"/>
                    <a:pt x="98177" y="14711"/>
                    <a:pt x="96762" y="14475"/>
                  </a:cubicBezTo>
                  <a:close/>
                  <a:moveTo>
                    <a:pt x="60185" y="22497"/>
                  </a:moveTo>
                  <a:cubicBezTo>
                    <a:pt x="60185" y="22497"/>
                    <a:pt x="57826" y="22497"/>
                    <a:pt x="56881" y="22497"/>
                  </a:cubicBezTo>
                  <a:cubicBezTo>
                    <a:pt x="55939" y="22497"/>
                    <a:pt x="58535" y="22497"/>
                    <a:pt x="59477" y="22497"/>
                  </a:cubicBezTo>
                  <a:cubicBezTo>
                    <a:pt x="60421" y="22497"/>
                    <a:pt x="59477" y="22497"/>
                    <a:pt x="59477" y="22497"/>
                  </a:cubicBezTo>
                  <a:cubicBezTo>
                    <a:pt x="59477" y="22497"/>
                    <a:pt x="59477" y="22497"/>
                    <a:pt x="62075" y="22497"/>
                  </a:cubicBezTo>
                  <a:close/>
                  <a:moveTo>
                    <a:pt x="20543" y="28633"/>
                  </a:moveTo>
                  <a:cubicBezTo>
                    <a:pt x="19362" y="28633"/>
                    <a:pt x="20543" y="28633"/>
                    <a:pt x="20543" y="28633"/>
                  </a:cubicBezTo>
                  <a:cubicBezTo>
                    <a:pt x="20543" y="28633"/>
                    <a:pt x="21485" y="25801"/>
                    <a:pt x="23139" y="26037"/>
                  </a:cubicBezTo>
                  <a:close/>
                  <a:moveTo>
                    <a:pt x="20543" y="25093"/>
                  </a:moveTo>
                  <a:cubicBezTo>
                    <a:pt x="20543" y="25093"/>
                    <a:pt x="22902" y="26274"/>
                    <a:pt x="20543" y="26982"/>
                  </a:cubicBezTo>
                  <a:cubicBezTo>
                    <a:pt x="18181" y="27688"/>
                    <a:pt x="21958" y="23206"/>
                    <a:pt x="23611" y="22497"/>
                  </a:cubicBezTo>
                  <a:close/>
                  <a:moveTo>
                    <a:pt x="20543" y="22733"/>
                  </a:moveTo>
                  <a:cubicBezTo>
                    <a:pt x="20543" y="22733"/>
                    <a:pt x="22194" y="22733"/>
                    <a:pt x="20543" y="22733"/>
                  </a:cubicBezTo>
                  <a:cubicBezTo>
                    <a:pt x="18890" y="22733"/>
                    <a:pt x="23611" y="20138"/>
                    <a:pt x="24553" y="20138"/>
                  </a:cubicBezTo>
                  <a:close/>
                  <a:moveTo>
                    <a:pt x="12282" y="22733"/>
                  </a:moveTo>
                  <a:cubicBezTo>
                    <a:pt x="13699" y="22733"/>
                    <a:pt x="13699" y="22733"/>
                    <a:pt x="12282" y="22733"/>
                  </a:cubicBezTo>
                  <a:cubicBezTo>
                    <a:pt x="10868" y="22733"/>
                    <a:pt x="15350" y="22733"/>
                    <a:pt x="13935" y="22733"/>
                  </a:cubicBezTo>
                  <a:close/>
                  <a:moveTo>
                    <a:pt x="29744" y="1023"/>
                  </a:moveTo>
                  <a:cubicBezTo>
                    <a:pt x="31397" y="1023"/>
                    <a:pt x="32342" y="1023"/>
                    <a:pt x="32106" y="1023"/>
                  </a:cubicBezTo>
                  <a:cubicBezTo>
                    <a:pt x="31870" y="1023"/>
                    <a:pt x="32578" y="-864"/>
                    <a:pt x="337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6" name="Полилиния: фигура 3145">
              <a:extLst>
                <a:ext uri="{FF2B5EF4-FFF2-40B4-BE49-F238E27FC236}">
                  <a16:creationId xmlns:a16="http://schemas.microsoft.com/office/drawing/2014/main" id="{ECF70B2D-9C84-84A4-3C5C-9582770AFF23}"/>
                </a:ext>
              </a:extLst>
            </p:cNvPr>
            <p:cNvSpPr/>
            <p:nvPr/>
          </p:nvSpPr>
          <p:spPr>
            <a:xfrm>
              <a:off x="3714014" y="4910409"/>
              <a:ext cx="3845" cy="3245"/>
            </a:xfrm>
            <a:custGeom>
              <a:avLst/>
              <a:gdLst>
                <a:gd name="connsiteX0" fmla="*/ 2582 w 3845"/>
                <a:gd name="connsiteY0" fmla="*/ 2146 h 3245"/>
                <a:gd name="connsiteX1" fmla="*/ 2582 w 3845"/>
                <a:gd name="connsiteY1" fmla="*/ 2146 h 3245"/>
                <a:gd name="connsiteX2" fmla="*/ -14 w 3845"/>
                <a:gd name="connsiteY2" fmla="*/ -922 h 3245"/>
                <a:gd name="connsiteX3" fmla="*/ -14 w 3845"/>
                <a:gd name="connsiteY3" fmla="*/ 1909 h 3245"/>
                <a:gd name="connsiteX4" fmla="*/ 1637 w 3845"/>
                <a:gd name="connsiteY4" fmla="*/ 1909 h 3245"/>
                <a:gd name="connsiteX5" fmla="*/ 2582 w 3845"/>
                <a:gd name="connsiteY5" fmla="*/ 2146 h 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5" h="3245">
                  <a:moveTo>
                    <a:pt x="2582" y="2146"/>
                  </a:moveTo>
                  <a:cubicBezTo>
                    <a:pt x="2582" y="2146"/>
                    <a:pt x="2582" y="2146"/>
                    <a:pt x="2582" y="2146"/>
                  </a:cubicBezTo>
                  <a:cubicBezTo>
                    <a:pt x="-1195" y="2146"/>
                    <a:pt x="2582" y="23"/>
                    <a:pt x="-14" y="-922"/>
                  </a:cubicBezTo>
                  <a:cubicBezTo>
                    <a:pt x="-2609" y="-1864"/>
                    <a:pt x="-14" y="1204"/>
                    <a:pt x="-14" y="1909"/>
                  </a:cubicBezTo>
                  <a:lnTo>
                    <a:pt x="1637" y="1909"/>
                  </a:lnTo>
                  <a:cubicBezTo>
                    <a:pt x="1637" y="1909"/>
                    <a:pt x="3054" y="1676"/>
                    <a:pt x="2582" y="2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7" name="Полилиния: фигура 3146">
              <a:extLst>
                <a:ext uri="{FF2B5EF4-FFF2-40B4-BE49-F238E27FC236}">
                  <a16:creationId xmlns:a16="http://schemas.microsoft.com/office/drawing/2014/main" id="{61D5CCF4-1FEC-A744-4C25-2B6359040323}"/>
                </a:ext>
              </a:extLst>
            </p:cNvPr>
            <p:cNvSpPr/>
            <p:nvPr/>
          </p:nvSpPr>
          <p:spPr>
            <a:xfrm>
              <a:off x="3858375" y="4975742"/>
              <a:ext cx="734" cy="209"/>
            </a:xfrm>
            <a:custGeom>
              <a:avLst/>
              <a:gdLst>
                <a:gd name="connsiteX0" fmla="*/ -432 w 734"/>
                <a:gd name="connsiteY0" fmla="*/ -890 h 209"/>
                <a:gd name="connsiteX1" fmla="*/ -432 w 734"/>
                <a:gd name="connsiteY1" fmla="*/ -890 h 209"/>
                <a:gd name="connsiteX2" fmla="*/ -432 w 73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09">
                  <a:moveTo>
                    <a:pt x="-432" y="-890"/>
                  </a:moveTo>
                  <a:cubicBezTo>
                    <a:pt x="-432" y="-890"/>
                    <a:pt x="-432" y="-890"/>
                    <a:pt x="-432" y="-890"/>
                  </a:cubicBezTo>
                  <a:cubicBezTo>
                    <a:pt x="-432" y="-890"/>
                    <a:pt x="-2086" y="-1363"/>
                    <a:pt x="-43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8" name="Полилиния: фигура 3147">
              <a:extLst>
                <a:ext uri="{FF2B5EF4-FFF2-40B4-BE49-F238E27FC236}">
                  <a16:creationId xmlns:a16="http://schemas.microsoft.com/office/drawing/2014/main" id="{B3B5194A-FC29-9CF4-4099-FB33280DC72E}"/>
                </a:ext>
              </a:extLst>
            </p:cNvPr>
            <p:cNvSpPr/>
            <p:nvPr/>
          </p:nvSpPr>
          <p:spPr>
            <a:xfrm>
              <a:off x="3851794" y="4954979"/>
              <a:ext cx="2595" cy="1152"/>
            </a:xfrm>
            <a:custGeom>
              <a:avLst/>
              <a:gdLst>
                <a:gd name="connsiteX0" fmla="*/ -1167 w 2595"/>
                <a:gd name="connsiteY0" fmla="*/ 52 h 1152"/>
                <a:gd name="connsiteX1" fmla="*/ 722 w 2595"/>
                <a:gd name="connsiteY1" fmla="*/ 52 h 1152"/>
                <a:gd name="connsiteX2" fmla="*/ -459 w 2595"/>
                <a:gd name="connsiteY2" fmla="*/ 52 h 1152"/>
                <a:gd name="connsiteX3" fmla="*/ 1428 w 2595"/>
                <a:gd name="connsiteY3" fmla="*/ 52 h 1152"/>
                <a:gd name="connsiteX4" fmla="*/ -1167 w 2595"/>
                <a:gd name="connsiteY4" fmla="*/ 52 h 1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5" h="1152">
                  <a:moveTo>
                    <a:pt x="-1167" y="52"/>
                  </a:moveTo>
                  <a:lnTo>
                    <a:pt x="722" y="52"/>
                  </a:lnTo>
                  <a:cubicBezTo>
                    <a:pt x="722" y="52"/>
                    <a:pt x="722" y="52"/>
                    <a:pt x="-459" y="52"/>
                  </a:cubicBezTo>
                  <a:lnTo>
                    <a:pt x="1428" y="52"/>
                  </a:lnTo>
                  <a:cubicBezTo>
                    <a:pt x="-222" y="-1599"/>
                    <a:pt x="-459" y="-1365"/>
                    <a:pt x="-1167" y="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49" name="Полилиния: фигура 3148">
              <a:extLst>
                <a:ext uri="{FF2B5EF4-FFF2-40B4-BE49-F238E27FC236}">
                  <a16:creationId xmlns:a16="http://schemas.microsoft.com/office/drawing/2014/main" id="{C7BD12F8-CE3F-924C-8F75-C3334D674605}"/>
                </a:ext>
              </a:extLst>
            </p:cNvPr>
            <p:cNvSpPr/>
            <p:nvPr/>
          </p:nvSpPr>
          <p:spPr>
            <a:xfrm>
              <a:off x="3788496" y="4973793"/>
              <a:ext cx="3362" cy="272"/>
            </a:xfrm>
            <a:custGeom>
              <a:avLst/>
              <a:gdLst>
                <a:gd name="connsiteX0" fmla="*/ -400 w 3362"/>
                <a:gd name="connsiteY0" fmla="*/ -827 h 272"/>
                <a:gd name="connsiteX1" fmla="*/ 2195 w 3362"/>
                <a:gd name="connsiteY1" fmla="*/ -827 h 272"/>
                <a:gd name="connsiteX2" fmla="*/ -873 w 3362"/>
                <a:gd name="connsiteY2" fmla="*/ -827 h 272"/>
                <a:gd name="connsiteX3" fmla="*/ -400 w 3362"/>
                <a:gd name="connsiteY3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" h="272">
                  <a:moveTo>
                    <a:pt x="-400" y="-827"/>
                  </a:moveTo>
                  <a:cubicBezTo>
                    <a:pt x="-400" y="-827"/>
                    <a:pt x="-400" y="-827"/>
                    <a:pt x="2195" y="-827"/>
                  </a:cubicBezTo>
                  <a:lnTo>
                    <a:pt x="-873" y="-827"/>
                  </a:lnTo>
                  <a:cubicBezTo>
                    <a:pt x="-2054" y="-1064"/>
                    <a:pt x="778" y="-1300"/>
                    <a:pt x="-400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0" name="Полилиния: фигура 3149">
              <a:extLst>
                <a:ext uri="{FF2B5EF4-FFF2-40B4-BE49-F238E27FC236}">
                  <a16:creationId xmlns:a16="http://schemas.microsoft.com/office/drawing/2014/main" id="{822DC2F8-F5DF-0E21-AA91-C8F5463B1CA7}"/>
                </a:ext>
              </a:extLst>
            </p:cNvPr>
            <p:cNvSpPr/>
            <p:nvPr/>
          </p:nvSpPr>
          <p:spPr>
            <a:xfrm>
              <a:off x="3814747" y="4966174"/>
              <a:ext cx="2944" cy="104"/>
            </a:xfrm>
            <a:custGeom>
              <a:avLst/>
              <a:gdLst>
                <a:gd name="connsiteX0" fmla="*/ -1167 w 2944"/>
                <a:gd name="connsiteY0" fmla="*/ -995 h 104"/>
                <a:gd name="connsiteX1" fmla="*/ 1428 w 2944"/>
                <a:gd name="connsiteY1" fmla="*/ -995 h 104"/>
                <a:gd name="connsiteX2" fmla="*/ 1428 w 2944"/>
                <a:gd name="connsiteY2" fmla="*/ -995 h 104"/>
                <a:gd name="connsiteX3" fmla="*/ -1167 w 2944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4" h="104">
                  <a:moveTo>
                    <a:pt x="-1167" y="-995"/>
                  </a:moveTo>
                  <a:lnTo>
                    <a:pt x="1428" y="-995"/>
                  </a:lnTo>
                  <a:cubicBezTo>
                    <a:pt x="1428" y="-995"/>
                    <a:pt x="14" y="-995"/>
                    <a:pt x="1428" y="-995"/>
                  </a:cubicBezTo>
                  <a:cubicBezTo>
                    <a:pt x="2845" y="-995"/>
                    <a:pt x="-459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1" name="Полилиния: фигура 3150">
              <a:extLst>
                <a:ext uri="{FF2B5EF4-FFF2-40B4-BE49-F238E27FC236}">
                  <a16:creationId xmlns:a16="http://schemas.microsoft.com/office/drawing/2014/main" id="{705C806D-E908-C72F-5EFF-5CCECE893B42}"/>
                </a:ext>
              </a:extLst>
            </p:cNvPr>
            <p:cNvSpPr/>
            <p:nvPr/>
          </p:nvSpPr>
          <p:spPr>
            <a:xfrm>
              <a:off x="3802712" y="4967930"/>
              <a:ext cx="2359" cy="23597"/>
            </a:xfrm>
            <a:custGeom>
              <a:avLst/>
              <a:gdLst>
                <a:gd name="connsiteX0" fmla="*/ 956 w 2359"/>
                <a:gd name="connsiteY0" fmla="*/ -1100 h 23597"/>
                <a:gd name="connsiteX1" fmla="*/ -1167 w 2359"/>
                <a:gd name="connsiteY1" fmla="*/ -1100 h 23597"/>
                <a:gd name="connsiteX2" fmla="*/ 1192 w 2359"/>
                <a:gd name="connsiteY2" fmla="*/ -1100 h 23597"/>
                <a:gd name="connsiteX3" fmla="*/ 1192 w 2359"/>
                <a:gd name="connsiteY3" fmla="*/ -1100 h 23597"/>
                <a:gd name="connsiteX4" fmla="*/ 956 w 235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3597">
                  <a:moveTo>
                    <a:pt x="956" y="-1100"/>
                  </a:moveTo>
                  <a:cubicBezTo>
                    <a:pt x="956" y="-1100"/>
                    <a:pt x="-459" y="-1100"/>
                    <a:pt x="-1167" y="-1100"/>
                  </a:cubicBezTo>
                  <a:lnTo>
                    <a:pt x="1192" y="-1100"/>
                  </a:lnTo>
                  <a:cubicBezTo>
                    <a:pt x="1192" y="-1100"/>
                    <a:pt x="1192" y="-1100"/>
                    <a:pt x="1192" y="-1100"/>
                  </a:cubicBezTo>
                  <a:cubicBezTo>
                    <a:pt x="1192" y="-1100"/>
                    <a:pt x="720" y="-1100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2" name="Полилиния: фигура 3151">
              <a:extLst>
                <a:ext uri="{FF2B5EF4-FFF2-40B4-BE49-F238E27FC236}">
                  <a16:creationId xmlns:a16="http://schemas.microsoft.com/office/drawing/2014/main" id="{E8404004-B72C-B822-A84E-6F05A6943B36}"/>
                </a:ext>
              </a:extLst>
            </p:cNvPr>
            <p:cNvSpPr/>
            <p:nvPr/>
          </p:nvSpPr>
          <p:spPr>
            <a:xfrm>
              <a:off x="3861675" y="4947164"/>
              <a:ext cx="3886" cy="2884"/>
            </a:xfrm>
            <a:custGeom>
              <a:avLst/>
              <a:gdLst>
                <a:gd name="connsiteX0" fmla="*/ 1931 w 3886"/>
                <a:gd name="connsiteY0" fmla="*/ 550 h 2884"/>
                <a:gd name="connsiteX1" fmla="*/ 281 w 3886"/>
                <a:gd name="connsiteY1" fmla="*/ 550 h 2884"/>
                <a:gd name="connsiteX2" fmla="*/ 1931 w 3886"/>
                <a:gd name="connsiteY2" fmla="*/ 550 h 2884"/>
                <a:gd name="connsiteX3" fmla="*/ 1931 w 3886"/>
                <a:gd name="connsiteY3" fmla="*/ -1100 h 2884"/>
                <a:gd name="connsiteX4" fmla="*/ -664 w 3886"/>
                <a:gd name="connsiteY4" fmla="*/ -1100 h 2884"/>
                <a:gd name="connsiteX5" fmla="*/ -664 w 3886"/>
                <a:gd name="connsiteY5" fmla="*/ 1495 h 2884"/>
                <a:gd name="connsiteX6" fmla="*/ 1931 w 3886"/>
                <a:gd name="connsiteY6" fmla="*/ 550 h 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86" h="2884">
                  <a:moveTo>
                    <a:pt x="1931" y="550"/>
                  </a:moveTo>
                  <a:cubicBezTo>
                    <a:pt x="3818" y="550"/>
                    <a:pt x="1931" y="550"/>
                    <a:pt x="281" y="550"/>
                  </a:cubicBezTo>
                  <a:cubicBezTo>
                    <a:pt x="-1373" y="550"/>
                    <a:pt x="281" y="550"/>
                    <a:pt x="1931" y="550"/>
                  </a:cubicBezTo>
                  <a:cubicBezTo>
                    <a:pt x="3582" y="550"/>
                    <a:pt x="281" y="-628"/>
                    <a:pt x="1931" y="-1100"/>
                  </a:cubicBezTo>
                  <a:lnTo>
                    <a:pt x="-664" y="-1100"/>
                  </a:lnTo>
                  <a:cubicBezTo>
                    <a:pt x="750" y="-1100"/>
                    <a:pt x="986" y="550"/>
                    <a:pt x="-664" y="1495"/>
                  </a:cubicBezTo>
                  <a:cubicBezTo>
                    <a:pt x="-2317" y="2440"/>
                    <a:pt x="514" y="787"/>
                    <a:pt x="193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3" name="Полилиния: фигура 3152">
              <a:extLst>
                <a:ext uri="{FF2B5EF4-FFF2-40B4-BE49-F238E27FC236}">
                  <a16:creationId xmlns:a16="http://schemas.microsoft.com/office/drawing/2014/main" id="{07C69307-620D-DDE2-2411-C25BF98D4940}"/>
                </a:ext>
              </a:extLst>
            </p:cNvPr>
            <p:cNvSpPr/>
            <p:nvPr/>
          </p:nvSpPr>
          <p:spPr>
            <a:xfrm>
              <a:off x="3788793" y="4965518"/>
              <a:ext cx="5897" cy="3828"/>
            </a:xfrm>
            <a:custGeom>
              <a:avLst/>
              <a:gdLst>
                <a:gd name="connsiteX0" fmla="*/ 4730 w 5897"/>
                <a:gd name="connsiteY0" fmla="*/ 2729 h 3828"/>
                <a:gd name="connsiteX1" fmla="*/ 2840 w 5897"/>
                <a:gd name="connsiteY1" fmla="*/ -575 h 3828"/>
                <a:gd name="connsiteX2" fmla="*/ 1426 w 5897"/>
                <a:gd name="connsiteY2" fmla="*/ -575 h 3828"/>
                <a:gd name="connsiteX3" fmla="*/ 1426 w 5897"/>
                <a:gd name="connsiteY3" fmla="*/ -575 h 3828"/>
                <a:gd name="connsiteX4" fmla="*/ -697 w 5897"/>
                <a:gd name="connsiteY4" fmla="*/ -575 h 3828"/>
                <a:gd name="connsiteX5" fmla="*/ 4730 w 5897"/>
                <a:gd name="connsiteY5" fmla="*/ 2729 h 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97" h="3828">
                  <a:moveTo>
                    <a:pt x="4730" y="2729"/>
                  </a:moveTo>
                  <a:cubicBezTo>
                    <a:pt x="4730" y="1311"/>
                    <a:pt x="4730" y="603"/>
                    <a:pt x="2840" y="-575"/>
                  </a:cubicBezTo>
                  <a:cubicBezTo>
                    <a:pt x="954" y="-1756"/>
                    <a:pt x="2840" y="-575"/>
                    <a:pt x="1426" y="-575"/>
                  </a:cubicBezTo>
                  <a:cubicBezTo>
                    <a:pt x="9" y="-575"/>
                    <a:pt x="1426" y="-575"/>
                    <a:pt x="1426" y="-575"/>
                  </a:cubicBezTo>
                  <a:cubicBezTo>
                    <a:pt x="1426" y="-575"/>
                    <a:pt x="1426" y="1075"/>
                    <a:pt x="-697" y="-575"/>
                  </a:cubicBezTo>
                  <a:cubicBezTo>
                    <a:pt x="-2823" y="-2229"/>
                    <a:pt x="2840" y="2493"/>
                    <a:pt x="4730" y="27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4" name="Полилиния: фигура 3153">
              <a:extLst>
                <a:ext uri="{FF2B5EF4-FFF2-40B4-BE49-F238E27FC236}">
                  <a16:creationId xmlns:a16="http://schemas.microsoft.com/office/drawing/2014/main" id="{0110DF65-55F2-6383-09D9-EC25DE610E5E}"/>
                </a:ext>
              </a:extLst>
            </p:cNvPr>
            <p:cNvSpPr/>
            <p:nvPr/>
          </p:nvSpPr>
          <p:spPr>
            <a:xfrm>
              <a:off x="3878931" y="4939142"/>
              <a:ext cx="797" cy="2595"/>
            </a:xfrm>
            <a:custGeom>
              <a:avLst/>
              <a:gdLst>
                <a:gd name="connsiteX0" fmla="*/ -1167 w 797"/>
                <a:gd name="connsiteY0" fmla="*/ 1495 h 2595"/>
                <a:gd name="connsiteX1" fmla="*/ -459 w 797"/>
                <a:gd name="connsiteY1" fmla="*/ -392 h 2595"/>
                <a:gd name="connsiteX2" fmla="*/ -1167 w 79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97" h="2595">
                  <a:moveTo>
                    <a:pt x="-1167" y="1495"/>
                  </a:moveTo>
                  <a:cubicBezTo>
                    <a:pt x="-459" y="1259"/>
                    <a:pt x="-222" y="314"/>
                    <a:pt x="-459" y="-392"/>
                  </a:cubicBezTo>
                  <a:cubicBezTo>
                    <a:pt x="-695" y="-628"/>
                    <a:pt x="-931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5" name="Полилиния: фигура 3154">
              <a:extLst>
                <a:ext uri="{FF2B5EF4-FFF2-40B4-BE49-F238E27FC236}">
                  <a16:creationId xmlns:a16="http://schemas.microsoft.com/office/drawing/2014/main" id="{EAB3B1AC-50FA-A74F-2ACC-0B00935041C6}"/>
                </a:ext>
              </a:extLst>
            </p:cNvPr>
            <p:cNvSpPr/>
            <p:nvPr/>
          </p:nvSpPr>
          <p:spPr>
            <a:xfrm>
              <a:off x="3723898" y="4984578"/>
              <a:ext cx="3407" cy="104"/>
            </a:xfrm>
            <a:custGeom>
              <a:avLst/>
              <a:gdLst>
                <a:gd name="connsiteX0" fmla="*/ -1167 w 3407"/>
                <a:gd name="connsiteY0" fmla="*/ -995 h 104"/>
                <a:gd name="connsiteX1" fmla="*/ 1192 w 3407"/>
                <a:gd name="connsiteY1" fmla="*/ -995 h 104"/>
                <a:gd name="connsiteX2" fmla="*/ 1192 w 3407"/>
                <a:gd name="connsiteY2" fmla="*/ -995 h 104"/>
                <a:gd name="connsiteX3" fmla="*/ -1167 w 3407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7" h="104">
                  <a:moveTo>
                    <a:pt x="-1167" y="-995"/>
                  </a:moveTo>
                  <a:cubicBezTo>
                    <a:pt x="247" y="-995"/>
                    <a:pt x="-1167" y="-995"/>
                    <a:pt x="1192" y="-995"/>
                  </a:cubicBezTo>
                  <a:cubicBezTo>
                    <a:pt x="3551" y="-995"/>
                    <a:pt x="1192" y="-995"/>
                    <a:pt x="1192" y="-995"/>
                  </a:cubicBezTo>
                  <a:cubicBezTo>
                    <a:pt x="1192" y="-995"/>
                    <a:pt x="-225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6" name="Полилиния: фигура 3155">
              <a:extLst>
                <a:ext uri="{FF2B5EF4-FFF2-40B4-BE49-F238E27FC236}">
                  <a16:creationId xmlns:a16="http://schemas.microsoft.com/office/drawing/2014/main" id="{956C8E62-B728-A991-C02F-2F9291E0AEA0}"/>
                </a:ext>
              </a:extLst>
            </p:cNvPr>
            <p:cNvSpPr/>
            <p:nvPr/>
          </p:nvSpPr>
          <p:spPr>
            <a:xfrm>
              <a:off x="3794952" y="4966304"/>
              <a:ext cx="209" cy="208"/>
            </a:xfrm>
            <a:custGeom>
              <a:avLst/>
              <a:gdLst>
                <a:gd name="connsiteX0" fmla="*/ -957 w 209"/>
                <a:gd name="connsiteY0" fmla="*/ -891 h 208"/>
                <a:gd name="connsiteX1" fmla="*/ -957 w 209"/>
                <a:gd name="connsiteY1" fmla="*/ -891 h 208"/>
                <a:gd name="connsiteX2" fmla="*/ -957 w 209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8">
                  <a:moveTo>
                    <a:pt x="-957" y="-891"/>
                  </a:moveTo>
                  <a:cubicBezTo>
                    <a:pt x="-957" y="-891"/>
                    <a:pt x="-957" y="-891"/>
                    <a:pt x="-957" y="-891"/>
                  </a:cubicBezTo>
                  <a:cubicBezTo>
                    <a:pt x="-957" y="-891"/>
                    <a:pt x="-1430" y="-1361"/>
                    <a:pt x="-95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7" name="Полилиния: фигура 3156">
              <a:extLst>
                <a:ext uri="{FF2B5EF4-FFF2-40B4-BE49-F238E27FC236}">
                  <a16:creationId xmlns:a16="http://schemas.microsoft.com/office/drawing/2014/main" id="{24537679-A35D-9860-F053-BBE353F42B4C}"/>
                </a:ext>
              </a:extLst>
            </p:cNvPr>
            <p:cNvSpPr/>
            <p:nvPr/>
          </p:nvSpPr>
          <p:spPr>
            <a:xfrm>
              <a:off x="3856987" y="4944464"/>
              <a:ext cx="2129" cy="104"/>
            </a:xfrm>
            <a:custGeom>
              <a:avLst/>
              <a:gdLst>
                <a:gd name="connsiteX0" fmla="*/ -1167 w 2129"/>
                <a:gd name="connsiteY0" fmla="*/ -995 h 104"/>
                <a:gd name="connsiteX1" fmla="*/ 956 w 2129"/>
                <a:gd name="connsiteY1" fmla="*/ -995 h 104"/>
                <a:gd name="connsiteX2" fmla="*/ 956 w 2129"/>
                <a:gd name="connsiteY2" fmla="*/ -995 h 104"/>
                <a:gd name="connsiteX3" fmla="*/ -1167 w 2129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9" h="104">
                  <a:moveTo>
                    <a:pt x="-1167" y="-995"/>
                  </a:moveTo>
                  <a:lnTo>
                    <a:pt x="956" y="-995"/>
                  </a:lnTo>
                  <a:cubicBezTo>
                    <a:pt x="956" y="-995"/>
                    <a:pt x="956" y="-995"/>
                    <a:pt x="956" y="-995"/>
                  </a:cubicBezTo>
                  <a:cubicBezTo>
                    <a:pt x="956" y="-995"/>
                    <a:pt x="1192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8" name="Полилиния: фигура 3157">
              <a:extLst>
                <a:ext uri="{FF2B5EF4-FFF2-40B4-BE49-F238E27FC236}">
                  <a16:creationId xmlns:a16="http://schemas.microsoft.com/office/drawing/2014/main" id="{EB9DC1AF-ACDA-7FB4-470D-13BE12DE6715}"/>
                </a:ext>
              </a:extLst>
            </p:cNvPr>
            <p:cNvSpPr/>
            <p:nvPr/>
          </p:nvSpPr>
          <p:spPr>
            <a:xfrm>
              <a:off x="3743511" y="4974065"/>
              <a:ext cx="3984" cy="104"/>
            </a:xfrm>
            <a:custGeom>
              <a:avLst/>
              <a:gdLst>
                <a:gd name="connsiteX0" fmla="*/ 2818 w 3984"/>
                <a:gd name="connsiteY0" fmla="*/ -1100 h 104"/>
                <a:gd name="connsiteX1" fmla="*/ 1637 w 3984"/>
                <a:gd name="connsiteY1" fmla="*/ -1100 h 104"/>
                <a:gd name="connsiteX2" fmla="*/ -14 w 3984"/>
                <a:gd name="connsiteY2" fmla="*/ -1100 h 104"/>
                <a:gd name="connsiteX3" fmla="*/ -14 w 3984"/>
                <a:gd name="connsiteY3" fmla="*/ -1100 h 104"/>
                <a:gd name="connsiteX4" fmla="*/ 2818 w 3984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4" h="104">
                  <a:moveTo>
                    <a:pt x="2818" y="-1100"/>
                  </a:moveTo>
                  <a:lnTo>
                    <a:pt x="1637" y="-1100"/>
                  </a:lnTo>
                  <a:cubicBezTo>
                    <a:pt x="1637" y="-1100"/>
                    <a:pt x="1637" y="-1100"/>
                    <a:pt x="-14" y="-1100"/>
                  </a:cubicBezTo>
                  <a:cubicBezTo>
                    <a:pt x="-1667" y="-1100"/>
                    <a:pt x="-1431" y="-1100"/>
                    <a:pt x="-14" y="-1100"/>
                  </a:cubicBezTo>
                  <a:cubicBezTo>
                    <a:pt x="1400" y="-1100"/>
                    <a:pt x="458" y="-864"/>
                    <a:pt x="28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59" name="Полилиния: фигура 3158">
              <a:extLst>
                <a:ext uri="{FF2B5EF4-FFF2-40B4-BE49-F238E27FC236}">
                  <a16:creationId xmlns:a16="http://schemas.microsoft.com/office/drawing/2014/main" id="{6FFE2C58-2CE7-2051-7E97-03CE9B099667}"/>
                </a:ext>
              </a:extLst>
            </p:cNvPr>
            <p:cNvSpPr/>
            <p:nvPr/>
          </p:nvSpPr>
          <p:spPr>
            <a:xfrm>
              <a:off x="3769675" y="4961558"/>
              <a:ext cx="3303" cy="23597"/>
            </a:xfrm>
            <a:custGeom>
              <a:avLst/>
              <a:gdLst>
                <a:gd name="connsiteX0" fmla="*/ 2137 w 3303"/>
                <a:gd name="connsiteY0" fmla="*/ -1100 h 23597"/>
                <a:gd name="connsiteX1" fmla="*/ 2137 w 3303"/>
                <a:gd name="connsiteY1" fmla="*/ -1100 h 23597"/>
                <a:gd name="connsiteX2" fmla="*/ -1167 w 3303"/>
                <a:gd name="connsiteY2" fmla="*/ -1100 h 23597"/>
                <a:gd name="connsiteX3" fmla="*/ 2137 w 3303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3597">
                  <a:moveTo>
                    <a:pt x="2137" y="-1100"/>
                  </a:moveTo>
                  <a:cubicBezTo>
                    <a:pt x="2137" y="-1100"/>
                    <a:pt x="2137" y="-1100"/>
                    <a:pt x="2137" y="-1100"/>
                  </a:cubicBezTo>
                  <a:lnTo>
                    <a:pt x="-1167" y="-1100"/>
                  </a:lnTo>
                  <a:cubicBezTo>
                    <a:pt x="-1167" y="-1100"/>
                    <a:pt x="486" y="-1100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0" name="Полилиния: фигура 3159">
              <a:extLst>
                <a:ext uri="{FF2B5EF4-FFF2-40B4-BE49-F238E27FC236}">
                  <a16:creationId xmlns:a16="http://schemas.microsoft.com/office/drawing/2014/main" id="{DA1F7609-719A-767A-2A08-7D4793524833}"/>
                </a:ext>
              </a:extLst>
            </p:cNvPr>
            <p:cNvSpPr/>
            <p:nvPr/>
          </p:nvSpPr>
          <p:spPr>
            <a:xfrm>
              <a:off x="3860893" y="4930778"/>
              <a:ext cx="6352" cy="104"/>
            </a:xfrm>
            <a:custGeom>
              <a:avLst/>
              <a:gdLst>
                <a:gd name="connsiteX0" fmla="*/ 2240 w 6352"/>
                <a:gd name="connsiteY0" fmla="*/ -995 h 104"/>
                <a:gd name="connsiteX1" fmla="*/ -119 w 6352"/>
                <a:gd name="connsiteY1" fmla="*/ -995 h 104"/>
                <a:gd name="connsiteX2" fmla="*/ -119 w 6352"/>
                <a:gd name="connsiteY2" fmla="*/ -995 h 104"/>
                <a:gd name="connsiteX3" fmla="*/ 4836 w 6352"/>
                <a:gd name="connsiteY3" fmla="*/ -995 h 104"/>
                <a:gd name="connsiteX4" fmla="*/ 4836 w 6352"/>
                <a:gd name="connsiteY4" fmla="*/ -995 h 104"/>
                <a:gd name="connsiteX5" fmla="*/ 2240 w 6352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52" h="104">
                  <a:moveTo>
                    <a:pt x="2240" y="-995"/>
                  </a:moveTo>
                  <a:cubicBezTo>
                    <a:pt x="826" y="-995"/>
                    <a:pt x="2240" y="-995"/>
                    <a:pt x="-119" y="-995"/>
                  </a:cubicBezTo>
                  <a:cubicBezTo>
                    <a:pt x="-2478" y="-995"/>
                    <a:pt x="-119" y="-995"/>
                    <a:pt x="-119" y="-995"/>
                  </a:cubicBezTo>
                  <a:cubicBezTo>
                    <a:pt x="-119" y="-995"/>
                    <a:pt x="2240" y="-995"/>
                    <a:pt x="4836" y="-995"/>
                  </a:cubicBezTo>
                  <a:cubicBezTo>
                    <a:pt x="4836" y="-995"/>
                    <a:pt x="3422" y="-995"/>
                    <a:pt x="4836" y="-995"/>
                  </a:cubicBezTo>
                  <a:cubicBezTo>
                    <a:pt x="6253" y="-995"/>
                    <a:pt x="2949" y="-1231"/>
                    <a:pt x="2240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1" name="Полилиния: фигура 3160">
              <a:extLst>
                <a:ext uri="{FF2B5EF4-FFF2-40B4-BE49-F238E27FC236}">
                  <a16:creationId xmlns:a16="http://schemas.microsoft.com/office/drawing/2014/main" id="{4A5BD847-B978-D03A-86CF-D6C638B0F4AC}"/>
                </a:ext>
              </a:extLst>
            </p:cNvPr>
            <p:cNvSpPr/>
            <p:nvPr/>
          </p:nvSpPr>
          <p:spPr>
            <a:xfrm>
              <a:off x="3863366" y="4926871"/>
              <a:ext cx="2821" cy="1650"/>
            </a:xfrm>
            <a:custGeom>
              <a:avLst/>
              <a:gdLst>
                <a:gd name="connsiteX0" fmla="*/ 1654 w 2821"/>
                <a:gd name="connsiteY0" fmla="*/ 550 h 1650"/>
                <a:gd name="connsiteX1" fmla="*/ 1654 w 2821"/>
                <a:gd name="connsiteY1" fmla="*/ -1100 h 1650"/>
                <a:gd name="connsiteX2" fmla="*/ -469 w 2821"/>
                <a:gd name="connsiteY2" fmla="*/ -1100 h 1650"/>
                <a:gd name="connsiteX3" fmla="*/ 1654 w 2821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1" h="1650">
                  <a:moveTo>
                    <a:pt x="1654" y="550"/>
                  </a:moveTo>
                  <a:cubicBezTo>
                    <a:pt x="1654" y="550"/>
                    <a:pt x="4" y="550"/>
                    <a:pt x="1654" y="-1100"/>
                  </a:cubicBezTo>
                  <a:cubicBezTo>
                    <a:pt x="4" y="-1100"/>
                    <a:pt x="1654" y="-1100"/>
                    <a:pt x="-469" y="-1100"/>
                  </a:cubicBezTo>
                  <a:cubicBezTo>
                    <a:pt x="-2591" y="-1100"/>
                    <a:pt x="712" y="81"/>
                    <a:pt x="165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2" name="Полилиния: фигура 3161">
              <a:extLst>
                <a:ext uri="{FF2B5EF4-FFF2-40B4-BE49-F238E27FC236}">
                  <a16:creationId xmlns:a16="http://schemas.microsoft.com/office/drawing/2014/main" id="{94B7AC2C-0985-5C17-F7D5-0B6C7900C41D}"/>
                </a:ext>
              </a:extLst>
            </p:cNvPr>
            <p:cNvSpPr/>
            <p:nvPr/>
          </p:nvSpPr>
          <p:spPr>
            <a:xfrm>
              <a:off x="3862178" y="4925926"/>
              <a:ext cx="3776" cy="2125"/>
            </a:xfrm>
            <a:custGeom>
              <a:avLst/>
              <a:gdLst>
                <a:gd name="connsiteX0" fmla="*/ 956 w 3776"/>
                <a:gd name="connsiteY0" fmla="*/ -864 h 2125"/>
                <a:gd name="connsiteX1" fmla="*/ -1167 w 3776"/>
                <a:gd name="connsiteY1" fmla="*/ -864 h 2125"/>
                <a:gd name="connsiteX2" fmla="*/ -1167 w 3776"/>
                <a:gd name="connsiteY2" fmla="*/ 1026 h 2125"/>
                <a:gd name="connsiteX3" fmla="*/ 2609 w 3776"/>
                <a:gd name="connsiteY3" fmla="*/ -1100 h 2125"/>
                <a:gd name="connsiteX4" fmla="*/ 2609 w 3776"/>
                <a:gd name="connsiteY4" fmla="*/ -1100 h 2125"/>
                <a:gd name="connsiteX5" fmla="*/ -222 w 3776"/>
                <a:gd name="connsiteY5" fmla="*/ -1100 h 2125"/>
                <a:gd name="connsiteX6" fmla="*/ -222 w 3776"/>
                <a:gd name="connsiteY6" fmla="*/ -1100 h 2125"/>
                <a:gd name="connsiteX7" fmla="*/ 2373 w 3776"/>
                <a:gd name="connsiteY7" fmla="*/ -1100 h 2125"/>
                <a:gd name="connsiteX8" fmla="*/ -222 w 3776"/>
                <a:gd name="connsiteY8" fmla="*/ -1100 h 2125"/>
                <a:gd name="connsiteX9" fmla="*/ 956 w 3776"/>
                <a:gd name="connsiteY9" fmla="*/ -864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" h="2125">
                  <a:moveTo>
                    <a:pt x="956" y="-864"/>
                  </a:moveTo>
                  <a:lnTo>
                    <a:pt x="-1167" y="-864"/>
                  </a:lnTo>
                  <a:cubicBezTo>
                    <a:pt x="-1167" y="-864"/>
                    <a:pt x="-1167" y="-864"/>
                    <a:pt x="-1167" y="1026"/>
                  </a:cubicBezTo>
                  <a:cubicBezTo>
                    <a:pt x="2137" y="1026"/>
                    <a:pt x="-1167" y="1026"/>
                    <a:pt x="2609" y="-1100"/>
                  </a:cubicBezTo>
                  <a:cubicBezTo>
                    <a:pt x="483" y="-1100"/>
                    <a:pt x="2609" y="-1100"/>
                    <a:pt x="2609" y="-1100"/>
                  </a:cubicBezTo>
                  <a:cubicBezTo>
                    <a:pt x="2609" y="-1100"/>
                    <a:pt x="956" y="-1100"/>
                    <a:pt x="-222" y="-1100"/>
                  </a:cubicBezTo>
                  <a:lnTo>
                    <a:pt x="-222" y="-1100"/>
                  </a:lnTo>
                  <a:lnTo>
                    <a:pt x="2373" y="-1100"/>
                  </a:lnTo>
                  <a:cubicBezTo>
                    <a:pt x="2373" y="-1100"/>
                    <a:pt x="720" y="-1100"/>
                    <a:pt x="-222" y="-1100"/>
                  </a:cubicBezTo>
                  <a:cubicBezTo>
                    <a:pt x="-1167" y="-1100"/>
                    <a:pt x="-222" y="-628"/>
                    <a:pt x="956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3" name="Полилиния: фигура 3162">
              <a:extLst>
                <a:ext uri="{FF2B5EF4-FFF2-40B4-BE49-F238E27FC236}">
                  <a16:creationId xmlns:a16="http://schemas.microsoft.com/office/drawing/2014/main" id="{31E39DF3-979A-F239-271D-540546CCBB5D}"/>
                </a:ext>
              </a:extLst>
            </p:cNvPr>
            <p:cNvSpPr/>
            <p:nvPr/>
          </p:nvSpPr>
          <p:spPr>
            <a:xfrm>
              <a:off x="3704074" y="4965833"/>
              <a:ext cx="2125" cy="209"/>
            </a:xfrm>
            <a:custGeom>
              <a:avLst/>
              <a:gdLst>
                <a:gd name="connsiteX0" fmla="*/ -1167 w 2125"/>
                <a:gd name="connsiteY0" fmla="*/ -890 h 209"/>
                <a:gd name="connsiteX1" fmla="*/ 959 w 2125"/>
                <a:gd name="connsiteY1" fmla="*/ -890 h 209"/>
                <a:gd name="connsiteX2" fmla="*/ -222 w 2125"/>
                <a:gd name="connsiteY2" fmla="*/ -890 h 209"/>
                <a:gd name="connsiteX3" fmla="*/ -1167 w 2125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209">
                  <a:moveTo>
                    <a:pt x="-1167" y="-890"/>
                  </a:moveTo>
                  <a:lnTo>
                    <a:pt x="959" y="-890"/>
                  </a:lnTo>
                  <a:cubicBezTo>
                    <a:pt x="959" y="-890"/>
                    <a:pt x="959" y="-890"/>
                    <a:pt x="-222" y="-890"/>
                  </a:cubicBezTo>
                  <a:cubicBezTo>
                    <a:pt x="-1401" y="-890"/>
                    <a:pt x="-695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4" name="Полилиния: фигура 3163">
              <a:extLst>
                <a:ext uri="{FF2B5EF4-FFF2-40B4-BE49-F238E27FC236}">
                  <a16:creationId xmlns:a16="http://schemas.microsoft.com/office/drawing/2014/main" id="{FD71709B-4EC9-0D54-4694-5EEE0F80E2A6}"/>
                </a:ext>
              </a:extLst>
            </p:cNvPr>
            <p:cNvSpPr/>
            <p:nvPr/>
          </p:nvSpPr>
          <p:spPr>
            <a:xfrm>
              <a:off x="3716581" y="4954035"/>
              <a:ext cx="2085" cy="2096"/>
            </a:xfrm>
            <a:custGeom>
              <a:avLst/>
              <a:gdLst>
                <a:gd name="connsiteX0" fmla="*/ -1167 w 2085"/>
                <a:gd name="connsiteY0" fmla="*/ 997 h 2096"/>
                <a:gd name="connsiteX1" fmla="*/ 14 w 2085"/>
                <a:gd name="connsiteY1" fmla="*/ -890 h 2096"/>
                <a:gd name="connsiteX2" fmla="*/ 14 w 2085"/>
                <a:gd name="connsiteY2" fmla="*/ -890 h 2096"/>
                <a:gd name="connsiteX3" fmla="*/ -1167 w 2085"/>
                <a:gd name="connsiteY3" fmla="*/ 997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5" h="2096">
                  <a:moveTo>
                    <a:pt x="-1167" y="997"/>
                  </a:moveTo>
                  <a:cubicBezTo>
                    <a:pt x="14" y="997"/>
                    <a:pt x="2137" y="-421"/>
                    <a:pt x="14" y="-890"/>
                  </a:cubicBezTo>
                  <a:cubicBezTo>
                    <a:pt x="-2109" y="-1363"/>
                    <a:pt x="14" y="-890"/>
                    <a:pt x="14" y="-890"/>
                  </a:cubicBezTo>
                  <a:cubicBezTo>
                    <a:pt x="14" y="-890"/>
                    <a:pt x="1192" y="997"/>
                    <a:pt x="-1167" y="9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5" name="Полилиния: фигура 3164">
              <a:extLst>
                <a:ext uri="{FF2B5EF4-FFF2-40B4-BE49-F238E27FC236}">
                  <a16:creationId xmlns:a16="http://schemas.microsoft.com/office/drawing/2014/main" id="{D2A813D5-6BAA-DF71-C5B8-F92F455B8ABE}"/>
                </a:ext>
              </a:extLst>
            </p:cNvPr>
            <p:cNvSpPr/>
            <p:nvPr/>
          </p:nvSpPr>
          <p:spPr>
            <a:xfrm>
              <a:off x="3721066" y="4950655"/>
              <a:ext cx="4775" cy="216"/>
            </a:xfrm>
            <a:custGeom>
              <a:avLst/>
              <a:gdLst>
                <a:gd name="connsiteX0" fmla="*/ 1192 w 4775"/>
                <a:gd name="connsiteY0" fmla="*/ -1050 h 216"/>
                <a:gd name="connsiteX1" fmla="*/ 3079 w 4775"/>
                <a:gd name="connsiteY1" fmla="*/ -1050 h 216"/>
                <a:gd name="connsiteX2" fmla="*/ -1167 w 4775"/>
                <a:gd name="connsiteY2" fmla="*/ -1050 h 216"/>
                <a:gd name="connsiteX3" fmla="*/ 1192 w 4775"/>
                <a:gd name="connsiteY3" fmla="*/ -1050 h 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5" h="216">
                  <a:moveTo>
                    <a:pt x="1192" y="-1050"/>
                  </a:moveTo>
                  <a:cubicBezTo>
                    <a:pt x="1192" y="-1050"/>
                    <a:pt x="4968" y="-1050"/>
                    <a:pt x="3079" y="-1050"/>
                  </a:cubicBezTo>
                  <a:cubicBezTo>
                    <a:pt x="1192" y="-1050"/>
                    <a:pt x="3079" y="-1050"/>
                    <a:pt x="-1167" y="-1050"/>
                  </a:cubicBezTo>
                  <a:cubicBezTo>
                    <a:pt x="-461" y="-578"/>
                    <a:pt x="483" y="-1287"/>
                    <a:pt x="1192" y="-10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6" name="Полилиния: фигура 3165">
              <a:extLst>
                <a:ext uri="{FF2B5EF4-FFF2-40B4-BE49-F238E27FC236}">
                  <a16:creationId xmlns:a16="http://schemas.microsoft.com/office/drawing/2014/main" id="{A4AFDDAD-41D6-7652-AF18-DBD4A79DD6A6}"/>
                </a:ext>
              </a:extLst>
            </p:cNvPr>
            <p:cNvSpPr/>
            <p:nvPr/>
          </p:nvSpPr>
          <p:spPr>
            <a:xfrm>
              <a:off x="3785931" y="4925480"/>
              <a:ext cx="1468" cy="209"/>
            </a:xfrm>
            <a:custGeom>
              <a:avLst/>
              <a:gdLst>
                <a:gd name="connsiteX0" fmla="*/ -434 w 1468"/>
                <a:gd name="connsiteY0" fmla="*/ -890 h 209"/>
                <a:gd name="connsiteX1" fmla="*/ -434 w 1468"/>
                <a:gd name="connsiteY1" fmla="*/ -890 h 209"/>
                <a:gd name="connsiteX2" fmla="*/ -434 w 1468"/>
                <a:gd name="connsiteY2" fmla="*/ -890 h 209"/>
                <a:gd name="connsiteX3" fmla="*/ -434 w 1468"/>
                <a:gd name="connsiteY3" fmla="*/ -890 h 209"/>
                <a:gd name="connsiteX4" fmla="*/ -434 w 1468"/>
                <a:gd name="connsiteY4" fmla="*/ -890 h 209"/>
                <a:gd name="connsiteX5" fmla="*/ -434 w 1468"/>
                <a:gd name="connsiteY5" fmla="*/ -890 h 209"/>
                <a:gd name="connsiteX6" fmla="*/ -434 w 1468"/>
                <a:gd name="connsiteY6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8" h="209">
                  <a:moveTo>
                    <a:pt x="-434" y="-890"/>
                  </a:moveTo>
                  <a:cubicBezTo>
                    <a:pt x="1220" y="-890"/>
                    <a:pt x="-434" y="-890"/>
                    <a:pt x="-434" y="-890"/>
                  </a:cubicBezTo>
                  <a:cubicBezTo>
                    <a:pt x="-434" y="-890"/>
                    <a:pt x="-2084" y="-890"/>
                    <a:pt x="-434" y="-890"/>
                  </a:cubicBezTo>
                  <a:lnTo>
                    <a:pt x="-434" y="-890"/>
                  </a:lnTo>
                  <a:lnTo>
                    <a:pt x="-434" y="-890"/>
                  </a:lnTo>
                  <a:lnTo>
                    <a:pt x="-434" y="-890"/>
                  </a:lnTo>
                  <a:cubicBezTo>
                    <a:pt x="-434" y="-890"/>
                    <a:pt x="275" y="-1363"/>
                    <a:pt x="-43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7" name="Полилиния: фигура 3166">
              <a:extLst>
                <a:ext uri="{FF2B5EF4-FFF2-40B4-BE49-F238E27FC236}">
                  <a16:creationId xmlns:a16="http://schemas.microsoft.com/office/drawing/2014/main" id="{E21E2AD0-9767-D8EC-2C02-CF7E864FC064}"/>
                </a:ext>
              </a:extLst>
            </p:cNvPr>
            <p:cNvSpPr/>
            <p:nvPr/>
          </p:nvSpPr>
          <p:spPr>
            <a:xfrm>
              <a:off x="3728144" y="4936547"/>
              <a:ext cx="7080" cy="2831"/>
            </a:xfrm>
            <a:custGeom>
              <a:avLst/>
              <a:gdLst>
                <a:gd name="connsiteX0" fmla="*/ -931 w 7080"/>
                <a:gd name="connsiteY0" fmla="*/ 1731 h 2831"/>
                <a:gd name="connsiteX1" fmla="*/ 959 w 7080"/>
                <a:gd name="connsiteY1" fmla="*/ 314 h 2831"/>
                <a:gd name="connsiteX2" fmla="*/ 5913 w 7080"/>
                <a:gd name="connsiteY2" fmla="*/ -1100 h 2831"/>
                <a:gd name="connsiteX3" fmla="*/ -1167 w 7080"/>
                <a:gd name="connsiteY3" fmla="*/ -1100 h 2831"/>
                <a:gd name="connsiteX4" fmla="*/ -1167 w 7080"/>
                <a:gd name="connsiteY4" fmla="*/ -1100 h 2831"/>
                <a:gd name="connsiteX5" fmla="*/ -931 w 7080"/>
                <a:gd name="connsiteY5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0" h="2831">
                  <a:moveTo>
                    <a:pt x="-931" y="1731"/>
                  </a:moveTo>
                  <a:cubicBezTo>
                    <a:pt x="486" y="1731"/>
                    <a:pt x="250" y="1731"/>
                    <a:pt x="959" y="314"/>
                  </a:cubicBezTo>
                  <a:cubicBezTo>
                    <a:pt x="2609" y="314"/>
                    <a:pt x="4496" y="-158"/>
                    <a:pt x="5913" y="-1100"/>
                  </a:cubicBezTo>
                  <a:lnTo>
                    <a:pt x="-1167" y="-1100"/>
                  </a:lnTo>
                  <a:cubicBezTo>
                    <a:pt x="3082" y="-1100"/>
                    <a:pt x="-1167" y="-1100"/>
                    <a:pt x="-1167" y="-1100"/>
                  </a:cubicBezTo>
                  <a:cubicBezTo>
                    <a:pt x="-1167" y="-1100"/>
                    <a:pt x="-222" y="1259"/>
                    <a:pt x="-931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8" name="Полилиния: фигура 3167">
              <a:extLst>
                <a:ext uri="{FF2B5EF4-FFF2-40B4-BE49-F238E27FC236}">
                  <a16:creationId xmlns:a16="http://schemas.microsoft.com/office/drawing/2014/main" id="{9BD364A0-35CE-3A76-38B9-22D66DF546BB}"/>
                </a:ext>
              </a:extLst>
            </p:cNvPr>
            <p:cNvSpPr/>
            <p:nvPr/>
          </p:nvSpPr>
          <p:spPr>
            <a:xfrm>
              <a:off x="3735205" y="4932980"/>
              <a:ext cx="3753" cy="2385"/>
            </a:xfrm>
            <a:custGeom>
              <a:avLst/>
              <a:gdLst>
                <a:gd name="connsiteX0" fmla="*/ 266 w 3753"/>
                <a:gd name="connsiteY0" fmla="*/ 1285 h 2385"/>
                <a:gd name="connsiteX1" fmla="*/ 1919 w 3753"/>
                <a:gd name="connsiteY1" fmla="*/ -365 h 2385"/>
                <a:gd name="connsiteX2" fmla="*/ -440 w 3753"/>
                <a:gd name="connsiteY2" fmla="*/ -365 h 2385"/>
                <a:gd name="connsiteX3" fmla="*/ 266 w 3753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3" h="2385">
                  <a:moveTo>
                    <a:pt x="266" y="1285"/>
                  </a:moveTo>
                  <a:cubicBezTo>
                    <a:pt x="1919" y="1285"/>
                    <a:pt x="266" y="1285"/>
                    <a:pt x="1919" y="-365"/>
                  </a:cubicBezTo>
                  <a:cubicBezTo>
                    <a:pt x="3570" y="-2019"/>
                    <a:pt x="1919" y="-365"/>
                    <a:pt x="-440" y="-365"/>
                  </a:cubicBezTo>
                  <a:cubicBezTo>
                    <a:pt x="-2802" y="-365"/>
                    <a:pt x="1447" y="813"/>
                    <a:pt x="266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69" name="Полилиния: фигура 3168">
              <a:extLst>
                <a:ext uri="{FF2B5EF4-FFF2-40B4-BE49-F238E27FC236}">
                  <a16:creationId xmlns:a16="http://schemas.microsoft.com/office/drawing/2014/main" id="{2BCD2B35-9A76-7B40-87BD-089AFB09DB81}"/>
                </a:ext>
              </a:extLst>
            </p:cNvPr>
            <p:cNvSpPr/>
            <p:nvPr/>
          </p:nvSpPr>
          <p:spPr>
            <a:xfrm>
              <a:off x="3729797" y="4936807"/>
              <a:ext cx="2122" cy="208"/>
            </a:xfrm>
            <a:custGeom>
              <a:avLst/>
              <a:gdLst>
                <a:gd name="connsiteX0" fmla="*/ -1167 w 2122"/>
                <a:gd name="connsiteY0" fmla="*/ -891 h 208"/>
                <a:gd name="connsiteX1" fmla="*/ -1167 w 2122"/>
                <a:gd name="connsiteY1" fmla="*/ -891 h 208"/>
                <a:gd name="connsiteX2" fmla="*/ 956 w 2122"/>
                <a:gd name="connsiteY2" fmla="*/ -891 h 208"/>
                <a:gd name="connsiteX3" fmla="*/ 956 w 2122"/>
                <a:gd name="connsiteY3" fmla="*/ -891 h 208"/>
                <a:gd name="connsiteX4" fmla="*/ 956 w 2122"/>
                <a:gd name="connsiteY4" fmla="*/ -891 h 208"/>
                <a:gd name="connsiteX5" fmla="*/ -1167 w 2122"/>
                <a:gd name="connsiteY5" fmla="*/ -891 h 208"/>
                <a:gd name="connsiteX6" fmla="*/ -1167 w 2122"/>
                <a:gd name="connsiteY6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" h="208">
                  <a:moveTo>
                    <a:pt x="-1167" y="-891"/>
                  </a:moveTo>
                  <a:cubicBezTo>
                    <a:pt x="-1167" y="-891"/>
                    <a:pt x="483" y="-891"/>
                    <a:pt x="-1167" y="-891"/>
                  </a:cubicBezTo>
                  <a:lnTo>
                    <a:pt x="956" y="-891"/>
                  </a:lnTo>
                  <a:lnTo>
                    <a:pt x="956" y="-891"/>
                  </a:lnTo>
                  <a:cubicBezTo>
                    <a:pt x="956" y="-891"/>
                    <a:pt x="-2584" y="-891"/>
                    <a:pt x="956" y="-891"/>
                  </a:cubicBezTo>
                  <a:lnTo>
                    <a:pt x="-1167" y="-891"/>
                  </a:lnTo>
                  <a:cubicBezTo>
                    <a:pt x="-1167" y="-891"/>
                    <a:pt x="956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0" name="Полилиния: фигура 3169">
              <a:extLst>
                <a:ext uri="{FF2B5EF4-FFF2-40B4-BE49-F238E27FC236}">
                  <a16:creationId xmlns:a16="http://schemas.microsoft.com/office/drawing/2014/main" id="{F86EB81D-2A7A-06E1-E684-842C2F1A9516}"/>
                </a:ext>
              </a:extLst>
            </p:cNvPr>
            <p:cNvSpPr/>
            <p:nvPr/>
          </p:nvSpPr>
          <p:spPr>
            <a:xfrm>
              <a:off x="3731920" y="4932534"/>
              <a:ext cx="3082" cy="23597"/>
            </a:xfrm>
            <a:custGeom>
              <a:avLst/>
              <a:gdLst>
                <a:gd name="connsiteX0" fmla="*/ -1167 w 3082"/>
                <a:gd name="connsiteY0" fmla="*/ -1100 h 23597"/>
                <a:gd name="connsiteX1" fmla="*/ -1167 w 3082"/>
                <a:gd name="connsiteY1" fmla="*/ -1100 h 23597"/>
                <a:gd name="connsiteX2" fmla="*/ 1664 w 3082"/>
                <a:gd name="connsiteY2" fmla="*/ -1100 h 23597"/>
                <a:gd name="connsiteX3" fmla="*/ -1167 w 308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2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720" y="-1100"/>
                    <a:pt x="1664" y="-1100"/>
                  </a:cubicBezTo>
                  <a:cubicBezTo>
                    <a:pt x="2609" y="-1100"/>
                    <a:pt x="720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1" name="Полилиния: фигура 3170">
              <a:extLst>
                <a:ext uri="{FF2B5EF4-FFF2-40B4-BE49-F238E27FC236}">
                  <a16:creationId xmlns:a16="http://schemas.microsoft.com/office/drawing/2014/main" id="{5FD1DE41-4C44-6D2B-8024-9E619B19596A}"/>
                </a:ext>
              </a:extLst>
            </p:cNvPr>
            <p:cNvSpPr/>
            <p:nvPr/>
          </p:nvSpPr>
          <p:spPr>
            <a:xfrm>
              <a:off x="3714931" y="4928889"/>
              <a:ext cx="4482" cy="104"/>
            </a:xfrm>
            <a:custGeom>
              <a:avLst/>
              <a:gdLst>
                <a:gd name="connsiteX0" fmla="*/ -1167 w 4482"/>
                <a:gd name="connsiteY0" fmla="*/ -995 h 104"/>
                <a:gd name="connsiteX1" fmla="*/ 247 w 4482"/>
                <a:gd name="connsiteY1" fmla="*/ -995 h 104"/>
                <a:gd name="connsiteX2" fmla="*/ 3315 w 4482"/>
                <a:gd name="connsiteY2" fmla="*/ -995 h 104"/>
                <a:gd name="connsiteX3" fmla="*/ 3315 w 4482"/>
                <a:gd name="connsiteY3" fmla="*/ -995 h 104"/>
                <a:gd name="connsiteX4" fmla="*/ 1664 w 4482"/>
                <a:gd name="connsiteY4" fmla="*/ -995 h 104"/>
                <a:gd name="connsiteX5" fmla="*/ -1167 w 4482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104">
                  <a:moveTo>
                    <a:pt x="-1167" y="-995"/>
                  </a:moveTo>
                  <a:cubicBezTo>
                    <a:pt x="247" y="-995"/>
                    <a:pt x="-1167" y="-995"/>
                    <a:pt x="247" y="-995"/>
                  </a:cubicBezTo>
                  <a:cubicBezTo>
                    <a:pt x="1664" y="-995"/>
                    <a:pt x="2137" y="-995"/>
                    <a:pt x="3315" y="-995"/>
                  </a:cubicBezTo>
                  <a:lnTo>
                    <a:pt x="3315" y="-995"/>
                  </a:lnTo>
                  <a:cubicBezTo>
                    <a:pt x="2137" y="-995"/>
                    <a:pt x="956" y="-995"/>
                    <a:pt x="1664" y="-995"/>
                  </a:cubicBezTo>
                  <a:cubicBezTo>
                    <a:pt x="2373" y="-995"/>
                    <a:pt x="24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2" name="Полилиния: фигура 3171">
              <a:extLst>
                <a:ext uri="{FF2B5EF4-FFF2-40B4-BE49-F238E27FC236}">
                  <a16:creationId xmlns:a16="http://schemas.microsoft.com/office/drawing/2014/main" id="{5F45F595-5ED5-6B38-9541-D7EDE88F9A29}"/>
                </a:ext>
              </a:extLst>
            </p:cNvPr>
            <p:cNvSpPr/>
            <p:nvPr/>
          </p:nvSpPr>
          <p:spPr>
            <a:xfrm>
              <a:off x="3743216" y="4918507"/>
              <a:ext cx="3570" cy="104"/>
            </a:xfrm>
            <a:custGeom>
              <a:avLst/>
              <a:gdLst>
                <a:gd name="connsiteX0" fmla="*/ -192 w 3570"/>
                <a:gd name="connsiteY0" fmla="*/ -995 h 104"/>
                <a:gd name="connsiteX1" fmla="*/ -192 w 3570"/>
                <a:gd name="connsiteY1" fmla="*/ -995 h 104"/>
                <a:gd name="connsiteX2" fmla="*/ 2403 w 3570"/>
                <a:gd name="connsiteY2" fmla="*/ -995 h 104"/>
                <a:gd name="connsiteX3" fmla="*/ -901 w 3570"/>
                <a:gd name="connsiteY3" fmla="*/ -995 h 104"/>
                <a:gd name="connsiteX4" fmla="*/ -192 w 3570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70" h="104">
                  <a:moveTo>
                    <a:pt x="-192" y="-995"/>
                  </a:moveTo>
                  <a:cubicBezTo>
                    <a:pt x="-192" y="-995"/>
                    <a:pt x="-192" y="-995"/>
                    <a:pt x="-192" y="-995"/>
                  </a:cubicBezTo>
                  <a:lnTo>
                    <a:pt x="2403" y="-995"/>
                  </a:lnTo>
                  <a:cubicBezTo>
                    <a:pt x="2403" y="-995"/>
                    <a:pt x="44" y="-995"/>
                    <a:pt x="-901" y="-995"/>
                  </a:cubicBezTo>
                  <a:cubicBezTo>
                    <a:pt x="-1846" y="-995"/>
                    <a:pt x="44" y="-1231"/>
                    <a:pt x="-19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3" name="Полилиния: фигура 3172">
              <a:extLst>
                <a:ext uri="{FF2B5EF4-FFF2-40B4-BE49-F238E27FC236}">
                  <a16:creationId xmlns:a16="http://schemas.microsoft.com/office/drawing/2014/main" id="{D443F790-8769-FD0C-904B-D514073FD9FB}"/>
                </a:ext>
              </a:extLst>
            </p:cNvPr>
            <p:cNvSpPr/>
            <p:nvPr/>
          </p:nvSpPr>
          <p:spPr>
            <a:xfrm>
              <a:off x="3794688" y="4900427"/>
              <a:ext cx="1888" cy="1503"/>
            </a:xfrm>
            <a:custGeom>
              <a:avLst/>
              <a:gdLst>
                <a:gd name="connsiteX0" fmla="*/ -224 w 1888"/>
                <a:gd name="connsiteY0" fmla="*/ -1085 h 1503"/>
                <a:gd name="connsiteX1" fmla="*/ -224 w 1888"/>
                <a:gd name="connsiteY1" fmla="*/ -1085 h 1503"/>
                <a:gd name="connsiteX2" fmla="*/ -224 w 1888"/>
                <a:gd name="connsiteY2" fmla="*/ -1085 h 1503"/>
                <a:gd name="connsiteX3" fmla="*/ -224 w 1888"/>
                <a:gd name="connsiteY3" fmla="*/ 93 h 1503"/>
                <a:gd name="connsiteX4" fmla="*/ -224 w 1888"/>
                <a:gd name="connsiteY4" fmla="*/ -1085 h 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8" h="1503">
                  <a:moveTo>
                    <a:pt x="-224" y="-1085"/>
                  </a:moveTo>
                  <a:cubicBezTo>
                    <a:pt x="-224" y="-1085"/>
                    <a:pt x="-224" y="-1085"/>
                    <a:pt x="-224" y="-1085"/>
                  </a:cubicBezTo>
                  <a:cubicBezTo>
                    <a:pt x="-224" y="-1085"/>
                    <a:pt x="1902" y="-1085"/>
                    <a:pt x="-224" y="-1085"/>
                  </a:cubicBezTo>
                  <a:cubicBezTo>
                    <a:pt x="-2347" y="-1085"/>
                    <a:pt x="-224" y="-1085"/>
                    <a:pt x="-224" y="93"/>
                  </a:cubicBezTo>
                  <a:cubicBezTo>
                    <a:pt x="-224" y="1274"/>
                    <a:pt x="-929" y="-1321"/>
                    <a:pt x="-224" y="-10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4" name="Полилиния: фигура 3173">
              <a:extLst>
                <a:ext uri="{FF2B5EF4-FFF2-40B4-BE49-F238E27FC236}">
                  <a16:creationId xmlns:a16="http://schemas.microsoft.com/office/drawing/2014/main" id="{86EF7029-A617-5846-224A-8808773A9BB7}"/>
                </a:ext>
              </a:extLst>
            </p:cNvPr>
            <p:cNvSpPr/>
            <p:nvPr/>
          </p:nvSpPr>
          <p:spPr>
            <a:xfrm>
              <a:off x="3711567" y="4915799"/>
              <a:ext cx="4778" cy="3049"/>
            </a:xfrm>
            <a:custGeom>
              <a:avLst/>
              <a:gdLst>
                <a:gd name="connsiteX0" fmla="*/ 71 w 4778"/>
                <a:gd name="connsiteY0" fmla="*/ 1949 h 3049"/>
                <a:gd name="connsiteX1" fmla="*/ 71 w 4778"/>
                <a:gd name="connsiteY1" fmla="*/ 1949 h 3049"/>
                <a:gd name="connsiteX2" fmla="*/ 3611 w 4778"/>
                <a:gd name="connsiteY2" fmla="*/ 296 h 3049"/>
                <a:gd name="connsiteX3" fmla="*/ 1252 w 4778"/>
                <a:gd name="connsiteY3" fmla="*/ -883 h 3049"/>
                <a:gd name="connsiteX4" fmla="*/ 71 w 4778"/>
                <a:gd name="connsiteY4" fmla="*/ 1949 h 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78" h="3049">
                  <a:moveTo>
                    <a:pt x="71" y="1949"/>
                  </a:moveTo>
                  <a:cubicBezTo>
                    <a:pt x="-1580" y="1949"/>
                    <a:pt x="-1580" y="1949"/>
                    <a:pt x="71" y="1949"/>
                  </a:cubicBezTo>
                  <a:cubicBezTo>
                    <a:pt x="1724" y="1949"/>
                    <a:pt x="1724" y="1949"/>
                    <a:pt x="3611" y="296"/>
                  </a:cubicBezTo>
                  <a:cubicBezTo>
                    <a:pt x="779" y="296"/>
                    <a:pt x="3611" y="296"/>
                    <a:pt x="1252" y="-883"/>
                  </a:cubicBezTo>
                  <a:cubicBezTo>
                    <a:pt x="-1107" y="-2064"/>
                    <a:pt x="-2052" y="1949"/>
                    <a:pt x="71" y="19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5" name="Полилиния: фигура 3174">
              <a:extLst>
                <a:ext uri="{FF2B5EF4-FFF2-40B4-BE49-F238E27FC236}">
                  <a16:creationId xmlns:a16="http://schemas.microsoft.com/office/drawing/2014/main" id="{7DB3BE32-C0F9-D6E9-E6FF-F0589F675134}"/>
                </a:ext>
              </a:extLst>
            </p:cNvPr>
            <p:cNvSpPr/>
            <p:nvPr/>
          </p:nvSpPr>
          <p:spPr>
            <a:xfrm>
              <a:off x="3713648" y="4913210"/>
              <a:ext cx="2225" cy="3985"/>
            </a:xfrm>
            <a:custGeom>
              <a:avLst/>
              <a:gdLst>
                <a:gd name="connsiteX0" fmla="*/ 1058 w 2225"/>
                <a:gd name="connsiteY0" fmla="*/ 2885 h 3985"/>
                <a:gd name="connsiteX1" fmla="*/ 1058 w 2225"/>
                <a:gd name="connsiteY1" fmla="*/ 1234 h 3985"/>
                <a:gd name="connsiteX2" fmla="*/ 1058 w 2225"/>
                <a:gd name="connsiteY2" fmla="*/ -891 h 3985"/>
                <a:gd name="connsiteX3" fmla="*/ -1065 w 2225"/>
                <a:gd name="connsiteY3" fmla="*/ -891 h 3985"/>
                <a:gd name="connsiteX4" fmla="*/ -1065 w 2225"/>
                <a:gd name="connsiteY4" fmla="*/ 526 h 3985"/>
                <a:gd name="connsiteX5" fmla="*/ -1065 w 2225"/>
                <a:gd name="connsiteY5" fmla="*/ 2412 h 3985"/>
                <a:gd name="connsiteX6" fmla="*/ 1058 w 2225"/>
                <a:gd name="connsiteY6" fmla="*/ 2412 h 3985"/>
                <a:gd name="connsiteX7" fmla="*/ 1058 w 2225"/>
                <a:gd name="connsiteY7" fmla="*/ 2885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25" h="3985">
                  <a:moveTo>
                    <a:pt x="1058" y="2885"/>
                  </a:moveTo>
                  <a:cubicBezTo>
                    <a:pt x="1058" y="2885"/>
                    <a:pt x="-593" y="2885"/>
                    <a:pt x="1058" y="1234"/>
                  </a:cubicBezTo>
                  <a:cubicBezTo>
                    <a:pt x="-3660" y="1234"/>
                    <a:pt x="1058" y="-419"/>
                    <a:pt x="1058" y="-891"/>
                  </a:cubicBezTo>
                  <a:cubicBezTo>
                    <a:pt x="1058" y="-1361"/>
                    <a:pt x="-356" y="-891"/>
                    <a:pt x="-1065" y="-891"/>
                  </a:cubicBezTo>
                  <a:cubicBezTo>
                    <a:pt x="-1774" y="-891"/>
                    <a:pt x="1530" y="-891"/>
                    <a:pt x="-1065" y="526"/>
                  </a:cubicBezTo>
                  <a:cubicBezTo>
                    <a:pt x="588" y="526"/>
                    <a:pt x="-1065" y="526"/>
                    <a:pt x="-1065" y="2412"/>
                  </a:cubicBezTo>
                  <a:lnTo>
                    <a:pt x="1058" y="2412"/>
                  </a:lnTo>
                  <a:cubicBezTo>
                    <a:pt x="1058" y="2412"/>
                    <a:pt x="-829" y="2649"/>
                    <a:pt x="1058" y="28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6" name="Полилиния: фигура 3175">
              <a:extLst>
                <a:ext uri="{FF2B5EF4-FFF2-40B4-BE49-F238E27FC236}">
                  <a16:creationId xmlns:a16="http://schemas.microsoft.com/office/drawing/2014/main" id="{BF198E34-F952-D1FA-F18F-9B874580E6F7}"/>
                </a:ext>
              </a:extLst>
            </p:cNvPr>
            <p:cNvSpPr/>
            <p:nvPr/>
          </p:nvSpPr>
          <p:spPr>
            <a:xfrm>
              <a:off x="3706436" y="4916237"/>
              <a:ext cx="3417" cy="3081"/>
            </a:xfrm>
            <a:custGeom>
              <a:avLst/>
              <a:gdLst>
                <a:gd name="connsiteX0" fmla="*/ -1167 w 3417"/>
                <a:gd name="connsiteY0" fmla="*/ 1981 h 3081"/>
                <a:gd name="connsiteX1" fmla="*/ 956 w 3417"/>
                <a:gd name="connsiteY1" fmla="*/ -1084 h 3081"/>
                <a:gd name="connsiteX2" fmla="*/ -1167 w 3417"/>
                <a:gd name="connsiteY2" fmla="*/ 1981 h 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17" h="3081">
                  <a:moveTo>
                    <a:pt x="-1167" y="1981"/>
                  </a:moveTo>
                  <a:cubicBezTo>
                    <a:pt x="3079" y="1981"/>
                    <a:pt x="2843" y="-850"/>
                    <a:pt x="956" y="-1084"/>
                  </a:cubicBezTo>
                  <a:cubicBezTo>
                    <a:pt x="-931" y="-1320"/>
                    <a:pt x="2606" y="1039"/>
                    <a:pt x="-1167" y="19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7" name="Полилиния: фигура 3176">
              <a:extLst>
                <a:ext uri="{FF2B5EF4-FFF2-40B4-BE49-F238E27FC236}">
                  <a16:creationId xmlns:a16="http://schemas.microsoft.com/office/drawing/2014/main" id="{9C2BD8FB-DB24-0A07-A58C-BF67EF1F67BE}"/>
                </a:ext>
              </a:extLst>
            </p:cNvPr>
            <p:cNvSpPr/>
            <p:nvPr/>
          </p:nvSpPr>
          <p:spPr>
            <a:xfrm>
              <a:off x="3710943" y="4910820"/>
              <a:ext cx="447" cy="476"/>
            </a:xfrm>
            <a:custGeom>
              <a:avLst/>
              <a:gdLst>
                <a:gd name="connsiteX0" fmla="*/ -720 w 447"/>
                <a:gd name="connsiteY0" fmla="*/ -624 h 476"/>
                <a:gd name="connsiteX1" fmla="*/ -720 w 447"/>
                <a:gd name="connsiteY1" fmla="*/ -624 h 476"/>
                <a:gd name="connsiteX2" fmla="*/ -720 w 447"/>
                <a:gd name="connsiteY2" fmla="*/ -624 h 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" h="476">
                  <a:moveTo>
                    <a:pt x="-720" y="-624"/>
                  </a:moveTo>
                  <a:lnTo>
                    <a:pt x="-720" y="-624"/>
                  </a:lnTo>
                  <a:cubicBezTo>
                    <a:pt x="-1429" y="-1566"/>
                    <a:pt x="-1192" y="-860"/>
                    <a:pt x="-720" y="-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8" name="Полилиния: фигура 3177">
              <a:extLst>
                <a:ext uri="{FF2B5EF4-FFF2-40B4-BE49-F238E27FC236}">
                  <a16:creationId xmlns:a16="http://schemas.microsoft.com/office/drawing/2014/main" id="{24C63902-6F3E-2D1B-65F5-D5DB1CD5F8B1}"/>
                </a:ext>
              </a:extLst>
            </p:cNvPr>
            <p:cNvSpPr/>
            <p:nvPr/>
          </p:nvSpPr>
          <p:spPr>
            <a:xfrm>
              <a:off x="3710918" y="4902565"/>
              <a:ext cx="3924" cy="3067"/>
            </a:xfrm>
            <a:custGeom>
              <a:avLst/>
              <a:gdLst>
                <a:gd name="connsiteX0" fmla="*/ 1192 w 3924"/>
                <a:gd name="connsiteY0" fmla="*/ 1968 h 3067"/>
                <a:gd name="connsiteX1" fmla="*/ 2609 w 3924"/>
                <a:gd name="connsiteY1" fmla="*/ -1100 h 3067"/>
                <a:gd name="connsiteX2" fmla="*/ 2609 w 3924"/>
                <a:gd name="connsiteY2" fmla="*/ -1100 h 3067"/>
                <a:gd name="connsiteX3" fmla="*/ 250 w 3924"/>
                <a:gd name="connsiteY3" fmla="*/ -1100 h 3067"/>
                <a:gd name="connsiteX4" fmla="*/ 1664 w 3924"/>
                <a:gd name="connsiteY4" fmla="*/ -1100 h 3067"/>
                <a:gd name="connsiteX5" fmla="*/ -1167 w 3924"/>
                <a:gd name="connsiteY5" fmla="*/ -1100 h 3067"/>
                <a:gd name="connsiteX6" fmla="*/ 1192 w 3924"/>
                <a:gd name="connsiteY6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4" h="3067">
                  <a:moveTo>
                    <a:pt x="1192" y="1968"/>
                  </a:moveTo>
                  <a:cubicBezTo>
                    <a:pt x="2373" y="1495"/>
                    <a:pt x="3082" y="81"/>
                    <a:pt x="2609" y="-1100"/>
                  </a:cubicBezTo>
                  <a:cubicBezTo>
                    <a:pt x="2609" y="-1100"/>
                    <a:pt x="2609" y="-1100"/>
                    <a:pt x="2609" y="-1100"/>
                  </a:cubicBezTo>
                  <a:cubicBezTo>
                    <a:pt x="250" y="-1100"/>
                    <a:pt x="2609" y="-1100"/>
                    <a:pt x="250" y="-1100"/>
                  </a:cubicBezTo>
                  <a:cubicBezTo>
                    <a:pt x="3082" y="-1100"/>
                    <a:pt x="250" y="-1100"/>
                    <a:pt x="1664" y="-1100"/>
                  </a:cubicBezTo>
                  <a:cubicBezTo>
                    <a:pt x="3082" y="-1100"/>
                    <a:pt x="-1167" y="-1100"/>
                    <a:pt x="-1167" y="-1100"/>
                  </a:cubicBezTo>
                  <a:cubicBezTo>
                    <a:pt x="-1167" y="-1100"/>
                    <a:pt x="1428" y="1495"/>
                    <a:pt x="1192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79" name="Полилиния: фигура 3178">
              <a:extLst>
                <a:ext uri="{FF2B5EF4-FFF2-40B4-BE49-F238E27FC236}">
                  <a16:creationId xmlns:a16="http://schemas.microsoft.com/office/drawing/2014/main" id="{EF491AC3-CDA8-04F8-AF3B-1DF63A397C66}"/>
                </a:ext>
              </a:extLst>
            </p:cNvPr>
            <p:cNvSpPr/>
            <p:nvPr/>
          </p:nvSpPr>
          <p:spPr>
            <a:xfrm>
              <a:off x="3705746" y="4904532"/>
              <a:ext cx="3520" cy="2045"/>
            </a:xfrm>
            <a:custGeom>
              <a:avLst/>
              <a:gdLst>
                <a:gd name="connsiteX0" fmla="*/ 1410 w 3520"/>
                <a:gd name="connsiteY0" fmla="*/ 946 h 2045"/>
                <a:gd name="connsiteX1" fmla="*/ 1410 w 3520"/>
                <a:gd name="connsiteY1" fmla="*/ -472 h 2045"/>
                <a:gd name="connsiteX2" fmla="*/ -713 w 3520"/>
                <a:gd name="connsiteY2" fmla="*/ -472 h 2045"/>
                <a:gd name="connsiteX3" fmla="*/ 1410 w 3520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0" h="2045">
                  <a:moveTo>
                    <a:pt x="1410" y="946"/>
                  </a:moveTo>
                  <a:cubicBezTo>
                    <a:pt x="3533" y="946"/>
                    <a:pt x="1410" y="946"/>
                    <a:pt x="1410" y="-472"/>
                  </a:cubicBezTo>
                  <a:cubicBezTo>
                    <a:pt x="1410" y="-1886"/>
                    <a:pt x="1410" y="-472"/>
                    <a:pt x="-713" y="-472"/>
                  </a:cubicBezTo>
                  <a:cubicBezTo>
                    <a:pt x="-2839" y="-472"/>
                    <a:pt x="3296" y="237"/>
                    <a:pt x="1410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0" name="Полилиния: фигура 3179">
              <a:extLst>
                <a:ext uri="{FF2B5EF4-FFF2-40B4-BE49-F238E27FC236}">
                  <a16:creationId xmlns:a16="http://schemas.microsoft.com/office/drawing/2014/main" id="{0DBE4C82-3DFA-5034-9EF8-7B9F431F9C6A}"/>
                </a:ext>
              </a:extLst>
            </p:cNvPr>
            <p:cNvSpPr/>
            <p:nvPr/>
          </p:nvSpPr>
          <p:spPr>
            <a:xfrm>
              <a:off x="3713247" y="4899970"/>
              <a:ext cx="2941" cy="2359"/>
            </a:xfrm>
            <a:custGeom>
              <a:avLst/>
              <a:gdLst>
                <a:gd name="connsiteX0" fmla="*/ 280 w 2941"/>
                <a:gd name="connsiteY0" fmla="*/ 1259 h 2359"/>
                <a:gd name="connsiteX1" fmla="*/ 1695 w 2941"/>
                <a:gd name="connsiteY1" fmla="*/ -1100 h 2359"/>
                <a:gd name="connsiteX2" fmla="*/ 280 w 2941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41" h="2359">
                  <a:moveTo>
                    <a:pt x="280" y="1259"/>
                  </a:moveTo>
                  <a:cubicBezTo>
                    <a:pt x="1695" y="1259"/>
                    <a:pt x="1931" y="-392"/>
                    <a:pt x="1695" y="-1100"/>
                  </a:cubicBezTo>
                  <a:cubicBezTo>
                    <a:pt x="-3260" y="-155"/>
                    <a:pt x="-428" y="550"/>
                    <a:pt x="28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1" name="Полилиния: фигура 3180">
              <a:extLst>
                <a:ext uri="{FF2B5EF4-FFF2-40B4-BE49-F238E27FC236}">
                  <a16:creationId xmlns:a16="http://schemas.microsoft.com/office/drawing/2014/main" id="{E768EFC7-F7F0-B53D-1E03-0DAC4F6DA62A}"/>
                </a:ext>
              </a:extLst>
            </p:cNvPr>
            <p:cNvSpPr/>
            <p:nvPr/>
          </p:nvSpPr>
          <p:spPr>
            <a:xfrm>
              <a:off x="3717290" y="4890556"/>
              <a:ext cx="1181" cy="209"/>
            </a:xfrm>
            <a:custGeom>
              <a:avLst/>
              <a:gdLst>
                <a:gd name="connsiteX0" fmla="*/ 14 w 1181"/>
                <a:gd name="connsiteY0" fmla="*/ -890 h 209"/>
                <a:gd name="connsiteX1" fmla="*/ 14 w 1181"/>
                <a:gd name="connsiteY1" fmla="*/ -890 h 209"/>
                <a:gd name="connsiteX2" fmla="*/ -1167 w 1181"/>
                <a:gd name="connsiteY2" fmla="*/ -890 h 209"/>
                <a:gd name="connsiteX3" fmla="*/ 14 w 1181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209">
                  <a:moveTo>
                    <a:pt x="14" y="-890"/>
                  </a:moveTo>
                  <a:cubicBezTo>
                    <a:pt x="14" y="-890"/>
                    <a:pt x="14" y="-890"/>
                    <a:pt x="14" y="-890"/>
                  </a:cubicBezTo>
                  <a:lnTo>
                    <a:pt x="-1167" y="-890"/>
                  </a:lnTo>
                  <a:cubicBezTo>
                    <a:pt x="483" y="-1363"/>
                    <a:pt x="-1403" y="-890"/>
                    <a:pt x="1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2" name="Полилиния: фигура 3181">
              <a:extLst>
                <a:ext uri="{FF2B5EF4-FFF2-40B4-BE49-F238E27FC236}">
                  <a16:creationId xmlns:a16="http://schemas.microsoft.com/office/drawing/2014/main" id="{788CC542-35A6-6561-D651-C52A8B238D72}"/>
                </a:ext>
              </a:extLst>
            </p:cNvPr>
            <p:cNvSpPr/>
            <p:nvPr/>
          </p:nvSpPr>
          <p:spPr>
            <a:xfrm>
              <a:off x="3712572" y="4885339"/>
              <a:ext cx="3491" cy="23597"/>
            </a:xfrm>
            <a:custGeom>
              <a:avLst/>
              <a:gdLst>
                <a:gd name="connsiteX0" fmla="*/ -1167 w 3491"/>
                <a:gd name="connsiteY0" fmla="*/ -1100 h 23597"/>
                <a:gd name="connsiteX1" fmla="*/ 1428 w 3491"/>
                <a:gd name="connsiteY1" fmla="*/ -1100 h 23597"/>
                <a:gd name="connsiteX2" fmla="*/ 1428 w 3491"/>
                <a:gd name="connsiteY2" fmla="*/ -1100 h 23597"/>
                <a:gd name="connsiteX3" fmla="*/ -1167 w 3491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1" h="23597">
                  <a:moveTo>
                    <a:pt x="-1167" y="-1100"/>
                  </a:moveTo>
                  <a:lnTo>
                    <a:pt x="1428" y="-1100"/>
                  </a:lnTo>
                  <a:cubicBezTo>
                    <a:pt x="1428" y="-1100"/>
                    <a:pt x="-1403" y="-1100"/>
                    <a:pt x="1428" y="-1100"/>
                  </a:cubicBezTo>
                  <a:cubicBezTo>
                    <a:pt x="4260" y="-1100"/>
                    <a:pt x="-46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3" name="Полилиния: фигура 3182">
              <a:extLst>
                <a:ext uri="{FF2B5EF4-FFF2-40B4-BE49-F238E27FC236}">
                  <a16:creationId xmlns:a16="http://schemas.microsoft.com/office/drawing/2014/main" id="{E0C4CE2B-BD51-05AD-4C9F-139C265A7483}"/>
                </a:ext>
              </a:extLst>
            </p:cNvPr>
            <p:cNvSpPr/>
            <p:nvPr/>
          </p:nvSpPr>
          <p:spPr>
            <a:xfrm>
              <a:off x="3714013" y="4878259"/>
              <a:ext cx="2568" cy="1417"/>
            </a:xfrm>
            <a:custGeom>
              <a:avLst/>
              <a:gdLst>
                <a:gd name="connsiteX0" fmla="*/ -722 w 2568"/>
                <a:gd name="connsiteY0" fmla="*/ 317 h 1417"/>
                <a:gd name="connsiteX1" fmla="*/ 1401 w 2568"/>
                <a:gd name="connsiteY1" fmla="*/ -1100 h 1417"/>
                <a:gd name="connsiteX2" fmla="*/ -250 w 2568"/>
                <a:gd name="connsiteY2" fmla="*/ -1100 h 1417"/>
                <a:gd name="connsiteX3" fmla="*/ -722 w 2568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" h="1417">
                  <a:moveTo>
                    <a:pt x="-722" y="317"/>
                  </a:moveTo>
                  <a:cubicBezTo>
                    <a:pt x="3054" y="317"/>
                    <a:pt x="-2845" y="317"/>
                    <a:pt x="1401" y="-1100"/>
                  </a:cubicBezTo>
                  <a:lnTo>
                    <a:pt x="-250" y="-1100"/>
                  </a:lnTo>
                  <a:cubicBezTo>
                    <a:pt x="-2139" y="-392"/>
                    <a:pt x="-486" y="-155"/>
                    <a:pt x="-72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4" name="Полилиния: фигура 3183">
              <a:extLst>
                <a:ext uri="{FF2B5EF4-FFF2-40B4-BE49-F238E27FC236}">
                  <a16:creationId xmlns:a16="http://schemas.microsoft.com/office/drawing/2014/main" id="{CD9173C4-8920-0FD8-1455-8247555B4598}"/>
                </a:ext>
              </a:extLst>
            </p:cNvPr>
            <p:cNvSpPr/>
            <p:nvPr/>
          </p:nvSpPr>
          <p:spPr>
            <a:xfrm>
              <a:off x="3709740" y="4869784"/>
              <a:ext cx="6605" cy="1633"/>
            </a:xfrm>
            <a:custGeom>
              <a:avLst/>
              <a:gdLst>
                <a:gd name="connsiteX0" fmla="*/ 2606 w 6605"/>
                <a:gd name="connsiteY0" fmla="*/ -884 h 1633"/>
                <a:gd name="connsiteX1" fmla="*/ 2606 w 6605"/>
                <a:gd name="connsiteY1" fmla="*/ -884 h 1633"/>
                <a:gd name="connsiteX2" fmla="*/ 5438 w 6605"/>
                <a:gd name="connsiteY2" fmla="*/ -884 h 1633"/>
                <a:gd name="connsiteX3" fmla="*/ 5438 w 6605"/>
                <a:gd name="connsiteY3" fmla="*/ -884 h 1633"/>
                <a:gd name="connsiteX4" fmla="*/ 3315 w 6605"/>
                <a:gd name="connsiteY4" fmla="*/ -884 h 1633"/>
                <a:gd name="connsiteX5" fmla="*/ 956 w 6605"/>
                <a:gd name="connsiteY5" fmla="*/ -884 h 1633"/>
                <a:gd name="connsiteX6" fmla="*/ 956 w 6605"/>
                <a:gd name="connsiteY6" fmla="*/ 533 h 1633"/>
                <a:gd name="connsiteX7" fmla="*/ -1167 w 6605"/>
                <a:gd name="connsiteY7" fmla="*/ 533 h 1633"/>
                <a:gd name="connsiteX8" fmla="*/ 2606 w 6605"/>
                <a:gd name="connsiteY8" fmla="*/ -884 h 1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05" h="1633">
                  <a:moveTo>
                    <a:pt x="2606" y="-884"/>
                  </a:moveTo>
                  <a:cubicBezTo>
                    <a:pt x="2606" y="-884"/>
                    <a:pt x="2606" y="-884"/>
                    <a:pt x="2606" y="-884"/>
                  </a:cubicBezTo>
                  <a:lnTo>
                    <a:pt x="5438" y="-884"/>
                  </a:lnTo>
                  <a:cubicBezTo>
                    <a:pt x="5438" y="-884"/>
                    <a:pt x="3787" y="-884"/>
                    <a:pt x="5438" y="-884"/>
                  </a:cubicBezTo>
                  <a:cubicBezTo>
                    <a:pt x="1428" y="-884"/>
                    <a:pt x="3787" y="-884"/>
                    <a:pt x="3315" y="-884"/>
                  </a:cubicBezTo>
                  <a:cubicBezTo>
                    <a:pt x="2843" y="-884"/>
                    <a:pt x="1664" y="-884"/>
                    <a:pt x="956" y="-884"/>
                  </a:cubicBezTo>
                  <a:cubicBezTo>
                    <a:pt x="247" y="-884"/>
                    <a:pt x="956" y="-884"/>
                    <a:pt x="956" y="533"/>
                  </a:cubicBezTo>
                  <a:lnTo>
                    <a:pt x="-1167" y="533"/>
                  </a:lnTo>
                  <a:cubicBezTo>
                    <a:pt x="1898" y="-1593"/>
                    <a:pt x="2606" y="-1120"/>
                    <a:pt x="2606" y="-8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5" name="Полилиния: фигура 3184">
              <a:extLst>
                <a:ext uri="{FF2B5EF4-FFF2-40B4-BE49-F238E27FC236}">
                  <a16:creationId xmlns:a16="http://schemas.microsoft.com/office/drawing/2014/main" id="{6952B4CB-33BE-8F33-1F21-7802B1FDFF64}"/>
                </a:ext>
              </a:extLst>
            </p:cNvPr>
            <p:cNvSpPr/>
            <p:nvPr/>
          </p:nvSpPr>
          <p:spPr>
            <a:xfrm>
              <a:off x="3712805" y="4850652"/>
              <a:ext cx="2537" cy="1886"/>
            </a:xfrm>
            <a:custGeom>
              <a:avLst/>
              <a:gdLst>
                <a:gd name="connsiteX0" fmla="*/ 959 w 2537"/>
                <a:gd name="connsiteY0" fmla="*/ 787 h 1886"/>
                <a:gd name="connsiteX1" fmla="*/ 959 w 2537"/>
                <a:gd name="connsiteY1" fmla="*/ -1100 h 1886"/>
                <a:gd name="connsiteX2" fmla="*/ -1167 w 2537"/>
                <a:gd name="connsiteY2" fmla="*/ -1100 h 1886"/>
                <a:gd name="connsiteX3" fmla="*/ 959 w 253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7" h="1886">
                  <a:moveTo>
                    <a:pt x="959" y="787"/>
                  </a:moveTo>
                  <a:cubicBezTo>
                    <a:pt x="2609" y="787"/>
                    <a:pt x="-1401" y="787"/>
                    <a:pt x="959" y="-1100"/>
                  </a:cubicBezTo>
                  <a:lnTo>
                    <a:pt x="-1167" y="-1100"/>
                  </a:lnTo>
                  <a:cubicBezTo>
                    <a:pt x="1431" y="-392"/>
                    <a:pt x="-1637" y="787"/>
                    <a:pt x="95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6" name="Полилиния: фигура 3185">
              <a:extLst>
                <a:ext uri="{FF2B5EF4-FFF2-40B4-BE49-F238E27FC236}">
                  <a16:creationId xmlns:a16="http://schemas.microsoft.com/office/drawing/2014/main" id="{C0BD7FB3-16AA-E1ED-A428-0A9B32680527}"/>
                </a:ext>
              </a:extLst>
            </p:cNvPr>
            <p:cNvSpPr/>
            <p:nvPr/>
          </p:nvSpPr>
          <p:spPr>
            <a:xfrm>
              <a:off x="3711330" y="4840011"/>
              <a:ext cx="1770" cy="1673"/>
            </a:xfrm>
            <a:custGeom>
              <a:avLst/>
              <a:gdLst>
                <a:gd name="connsiteX0" fmla="*/ -634 w 1770"/>
                <a:gd name="connsiteY0" fmla="*/ 574 h 1673"/>
                <a:gd name="connsiteX1" fmla="*/ -634 w 1770"/>
                <a:gd name="connsiteY1" fmla="*/ -1080 h 1673"/>
                <a:gd name="connsiteX2" fmla="*/ -634 w 1770"/>
                <a:gd name="connsiteY2" fmla="*/ 574 h 1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0" h="1673">
                  <a:moveTo>
                    <a:pt x="-634" y="574"/>
                  </a:moveTo>
                  <a:cubicBezTo>
                    <a:pt x="1016" y="574"/>
                    <a:pt x="1016" y="-1316"/>
                    <a:pt x="-634" y="-1080"/>
                  </a:cubicBezTo>
                  <a:cubicBezTo>
                    <a:pt x="-2288" y="-844"/>
                    <a:pt x="544" y="-135"/>
                    <a:pt x="-634" y="5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7" name="Полилиния: фигура 3186">
              <a:extLst>
                <a:ext uri="{FF2B5EF4-FFF2-40B4-BE49-F238E27FC236}">
                  <a16:creationId xmlns:a16="http://schemas.microsoft.com/office/drawing/2014/main" id="{01017F33-5AB7-AE9E-4D06-448318E698F9}"/>
                </a:ext>
              </a:extLst>
            </p:cNvPr>
            <p:cNvSpPr/>
            <p:nvPr/>
          </p:nvSpPr>
          <p:spPr>
            <a:xfrm>
              <a:off x="3716818" y="4829178"/>
              <a:ext cx="3303" cy="419"/>
            </a:xfrm>
            <a:custGeom>
              <a:avLst/>
              <a:gdLst>
                <a:gd name="connsiteX0" fmla="*/ 2137 w 3303"/>
                <a:gd name="connsiteY0" fmla="*/ -1100 h 419"/>
                <a:gd name="connsiteX1" fmla="*/ -1167 w 3303"/>
                <a:gd name="connsiteY1" fmla="*/ -1100 h 419"/>
                <a:gd name="connsiteX2" fmla="*/ -1167 w 3303"/>
                <a:gd name="connsiteY2" fmla="*/ -1100 h 419"/>
                <a:gd name="connsiteX3" fmla="*/ -1167 w 3303"/>
                <a:gd name="connsiteY3" fmla="*/ -1100 h 419"/>
                <a:gd name="connsiteX4" fmla="*/ 2137 w 3303"/>
                <a:gd name="connsiteY4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419">
                  <a:moveTo>
                    <a:pt x="213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486" y="-155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8" name="Полилиния: фигура 3187">
              <a:extLst>
                <a:ext uri="{FF2B5EF4-FFF2-40B4-BE49-F238E27FC236}">
                  <a16:creationId xmlns:a16="http://schemas.microsoft.com/office/drawing/2014/main" id="{F6D152FE-EBAA-C2BB-F306-A84795967D65}"/>
                </a:ext>
              </a:extLst>
            </p:cNvPr>
            <p:cNvSpPr/>
            <p:nvPr/>
          </p:nvSpPr>
          <p:spPr>
            <a:xfrm>
              <a:off x="3708323" y="4786468"/>
              <a:ext cx="1650" cy="1414"/>
            </a:xfrm>
            <a:custGeom>
              <a:avLst/>
              <a:gdLst>
                <a:gd name="connsiteX0" fmla="*/ -1167 w 1650"/>
                <a:gd name="connsiteY0" fmla="*/ 314 h 1414"/>
                <a:gd name="connsiteX1" fmla="*/ 483 w 1650"/>
                <a:gd name="connsiteY1" fmla="*/ -1100 h 1414"/>
                <a:gd name="connsiteX2" fmla="*/ 483 w 1650"/>
                <a:gd name="connsiteY2" fmla="*/ -1100 h 1414"/>
                <a:gd name="connsiteX3" fmla="*/ 483 w 1650"/>
                <a:gd name="connsiteY3" fmla="*/ -1100 h 1414"/>
                <a:gd name="connsiteX4" fmla="*/ -1167 w 1650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414">
                  <a:moveTo>
                    <a:pt x="-1167" y="314"/>
                  </a:moveTo>
                  <a:cubicBezTo>
                    <a:pt x="956" y="314"/>
                    <a:pt x="-1167" y="314"/>
                    <a:pt x="483" y="-1100"/>
                  </a:cubicBezTo>
                  <a:lnTo>
                    <a:pt x="483" y="-1100"/>
                  </a:lnTo>
                  <a:lnTo>
                    <a:pt x="483" y="-1100"/>
                  </a:lnTo>
                  <a:cubicBezTo>
                    <a:pt x="483" y="-1100"/>
                    <a:pt x="-1167" y="7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89" name="Полилиния: фигура 3188">
              <a:extLst>
                <a:ext uri="{FF2B5EF4-FFF2-40B4-BE49-F238E27FC236}">
                  <a16:creationId xmlns:a16="http://schemas.microsoft.com/office/drawing/2014/main" id="{FE34055C-E4DB-02D6-9344-6DA75DCA626E}"/>
                </a:ext>
              </a:extLst>
            </p:cNvPr>
            <p:cNvSpPr/>
            <p:nvPr/>
          </p:nvSpPr>
          <p:spPr>
            <a:xfrm>
              <a:off x="3849907" y="4725113"/>
              <a:ext cx="1650" cy="3067"/>
            </a:xfrm>
            <a:custGeom>
              <a:avLst/>
              <a:gdLst>
                <a:gd name="connsiteX0" fmla="*/ 483 w 1650"/>
                <a:gd name="connsiteY0" fmla="*/ 1968 h 3067"/>
                <a:gd name="connsiteX1" fmla="*/ 483 w 1650"/>
                <a:gd name="connsiteY1" fmla="*/ 317 h 3067"/>
                <a:gd name="connsiteX2" fmla="*/ 483 w 1650"/>
                <a:gd name="connsiteY2" fmla="*/ -1100 h 3067"/>
                <a:gd name="connsiteX3" fmla="*/ -1167 w 1650"/>
                <a:gd name="connsiteY3" fmla="*/ -1100 h 3067"/>
                <a:gd name="connsiteX4" fmla="*/ 483 w 1650"/>
                <a:gd name="connsiteY4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3067">
                  <a:moveTo>
                    <a:pt x="483" y="1968"/>
                  </a:moveTo>
                  <a:cubicBezTo>
                    <a:pt x="483" y="1968"/>
                    <a:pt x="483" y="1968"/>
                    <a:pt x="483" y="317"/>
                  </a:cubicBezTo>
                  <a:cubicBezTo>
                    <a:pt x="483" y="-1336"/>
                    <a:pt x="483" y="317"/>
                    <a:pt x="483" y="-1100"/>
                  </a:cubicBezTo>
                  <a:lnTo>
                    <a:pt x="-1167" y="-1100"/>
                  </a:lnTo>
                  <a:cubicBezTo>
                    <a:pt x="-1167" y="81"/>
                    <a:pt x="-1167" y="1262"/>
                    <a:pt x="483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0" name="Полилиния: фигура 3189">
              <a:extLst>
                <a:ext uri="{FF2B5EF4-FFF2-40B4-BE49-F238E27FC236}">
                  <a16:creationId xmlns:a16="http://schemas.microsoft.com/office/drawing/2014/main" id="{22513449-665C-D84C-8D4A-3AF0D141EB70}"/>
                </a:ext>
              </a:extLst>
            </p:cNvPr>
            <p:cNvSpPr/>
            <p:nvPr/>
          </p:nvSpPr>
          <p:spPr>
            <a:xfrm>
              <a:off x="3681422" y="4721809"/>
              <a:ext cx="3303" cy="314"/>
            </a:xfrm>
            <a:custGeom>
              <a:avLst/>
              <a:gdLst>
                <a:gd name="connsiteX0" fmla="*/ 2137 w 3303"/>
                <a:gd name="connsiteY0" fmla="*/ -1100 h 314"/>
                <a:gd name="connsiteX1" fmla="*/ -1167 w 3303"/>
                <a:gd name="connsiteY1" fmla="*/ -1100 h 314"/>
                <a:gd name="connsiteX2" fmla="*/ -1167 w 3303"/>
                <a:gd name="connsiteY2" fmla="*/ -1100 h 314"/>
                <a:gd name="connsiteX3" fmla="*/ -1167 w 3303"/>
                <a:gd name="connsiteY3" fmla="*/ -1100 h 314"/>
                <a:gd name="connsiteX4" fmla="*/ 2137 w 3303"/>
                <a:gd name="connsiteY4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314">
                  <a:moveTo>
                    <a:pt x="2137" y="-1100"/>
                  </a:moveTo>
                  <a:cubicBezTo>
                    <a:pt x="2137" y="-1100"/>
                    <a:pt x="14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2137" y="-392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1" name="Полилиния: фигура 3190">
              <a:extLst>
                <a:ext uri="{FF2B5EF4-FFF2-40B4-BE49-F238E27FC236}">
                  <a16:creationId xmlns:a16="http://schemas.microsoft.com/office/drawing/2014/main" id="{03A2CE05-B261-AA51-BAD8-9842505D799E}"/>
                </a:ext>
              </a:extLst>
            </p:cNvPr>
            <p:cNvSpPr/>
            <p:nvPr/>
          </p:nvSpPr>
          <p:spPr>
            <a:xfrm>
              <a:off x="3685374" y="4715969"/>
              <a:ext cx="3108" cy="177"/>
            </a:xfrm>
            <a:custGeom>
              <a:avLst/>
              <a:gdLst>
                <a:gd name="connsiteX0" fmla="*/ 1252 w 3108"/>
                <a:gd name="connsiteY0" fmla="*/ -923 h 177"/>
                <a:gd name="connsiteX1" fmla="*/ -634 w 3108"/>
                <a:gd name="connsiteY1" fmla="*/ -923 h 177"/>
                <a:gd name="connsiteX2" fmla="*/ -634 w 3108"/>
                <a:gd name="connsiteY2" fmla="*/ -923 h 177"/>
                <a:gd name="connsiteX3" fmla="*/ 1252 w 3108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8" h="177">
                  <a:moveTo>
                    <a:pt x="1252" y="-923"/>
                  </a:moveTo>
                  <a:cubicBezTo>
                    <a:pt x="3848" y="-923"/>
                    <a:pt x="-1815" y="-923"/>
                    <a:pt x="-634" y="-923"/>
                  </a:cubicBezTo>
                  <a:cubicBezTo>
                    <a:pt x="544" y="-923"/>
                    <a:pt x="-2288" y="-923"/>
                    <a:pt x="-634" y="-923"/>
                  </a:cubicBezTo>
                  <a:cubicBezTo>
                    <a:pt x="71" y="-1159"/>
                    <a:pt x="544" y="-1159"/>
                    <a:pt x="1252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2" name="Полилиния: фигура 3191">
              <a:extLst>
                <a:ext uri="{FF2B5EF4-FFF2-40B4-BE49-F238E27FC236}">
                  <a16:creationId xmlns:a16="http://schemas.microsoft.com/office/drawing/2014/main" id="{C91EB2D0-7393-8B2B-9B43-6173B5DCAAE1}"/>
                </a:ext>
              </a:extLst>
            </p:cNvPr>
            <p:cNvSpPr/>
            <p:nvPr/>
          </p:nvSpPr>
          <p:spPr>
            <a:xfrm>
              <a:off x="2011912" y="3101620"/>
              <a:ext cx="255088" cy="246590"/>
            </a:xfrm>
            <a:custGeom>
              <a:avLst/>
              <a:gdLst>
                <a:gd name="connsiteX0" fmla="*/ 55467 w 255088"/>
                <a:gd name="connsiteY0" fmla="*/ 245491 h 246590"/>
                <a:gd name="connsiteX1" fmla="*/ 149856 w 255088"/>
                <a:gd name="connsiteY1" fmla="*/ 218589 h 246590"/>
                <a:gd name="connsiteX2" fmla="*/ 253921 w 255088"/>
                <a:gd name="connsiteY2" fmla="*/ 178003 h 246590"/>
                <a:gd name="connsiteX3" fmla="*/ 164959 w 255088"/>
                <a:gd name="connsiteY3" fmla="*/ -1100 h 246590"/>
                <a:gd name="connsiteX4" fmla="*/ 89918 w 255088"/>
                <a:gd name="connsiteY4" fmla="*/ 27688 h 246590"/>
                <a:gd name="connsiteX5" fmla="*/ -1167 w 255088"/>
                <a:gd name="connsiteY5" fmla="*/ 54117 h 246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088" h="246590">
                  <a:moveTo>
                    <a:pt x="55467" y="245491"/>
                  </a:moveTo>
                  <a:cubicBezTo>
                    <a:pt x="82368" y="237468"/>
                    <a:pt x="115641" y="228974"/>
                    <a:pt x="149856" y="218589"/>
                  </a:cubicBezTo>
                  <a:cubicBezTo>
                    <a:pt x="185488" y="207735"/>
                    <a:pt x="220412" y="194050"/>
                    <a:pt x="253921" y="178003"/>
                  </a:cubicBezTo>
                  <a:lnTo>
                    <a:pt x="164959" y="-1100"/>
                  </a:lnTo>
                  <a:cubicBezTo>
                    <a:pt x="140653" y="10226"/>
                    <a:pt x="115641" y="19902"/>
                    <a:pt x="89918" y="27688"/>
                  </a:cubicBezTo>
                  <a:cubicBezTo>
                    <a:pt x="62075" y="36419"/>
                    <a:pt x="33284" y="43735"/>
                    <a:pt x="-1167" y="54117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3" name="Полилиния: фигура 3192">
              <a:extLst>
                <a:ext uri="{FF2B5EF4-FFF2-40B4-BE49-F238E27FC236}">
                  <a16:creationId xmlns:a16="http://schemas.microsoft.com/office/drawing/2014/main" id="{F82A5466-55D5-FC13-82C8-5CADD71DFB8D}"/>
                </a:ext>
              </a:extLst>
            </p:cNvPr>
            <p:cNvSpPr/>
            <p:nvPr/>
          </p:nvSpPr>
          <p:spPr>
            <a:xfrm>
              <a:off x="2213434" y="3181615"/>
              <a:ext cx="209" cy="628"/>
            </a:xfrm>
            <a:custGeom>
              <a:avLst/>
              <a:gdLst>
                <a:gd name="connsiteX0" fmla="*/ -1167 w 209"/>
                <a:gd name="connsiteY0" fmla="*/ -1100 h 628"/>
                <a:gd name="connsiteX1" fmla="*/ -1167 w 209"/>
                <a:gd name="connsiteY1" fmla="*/ -1100 h 628"/>
                <a:gd name="connsiteX2" fmla="*/ -1167 w 20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62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4" name="Полилиния: фигура 3193">
              <a:extLst>
                <a:ext uri="{FF2B5EF4-FFF2-40B4-BE49-F238E27FC236}">
                  <a16:creationId xmlns:a16="http://schemas.microsoft.com/office/drawing/2014/main" id="{DBB88B18-6CE6-0508-0E08-72253A2C74C0}"/>
                </a:ext>
              </a:extLst>
            </p:cNvPr>
            <p:cNvSpPr/>
            <p:nvPr/>
          </p:nvSpPr>
          <p:spPr>
            <a:xfrm>
              <a:off x="2214849" y="3185704"/>
              <a:ext cx="314" cy="1259"/>
            </a:xfrm>
            <a:custGeom>
              <a:avLst/>
              <a:gdLst>
                <a:gd name="connsiteX0" fmla="*/ -1167 w 314"/>
                <a:gd name="connsiteY0" fmla="*/ -470 h 1259"/>
                <a:gd name="connsiteX1" fmla="*/ -1167 w 314"/>
                <a:gd name="connsiteY1" fmla="*/ -470 h 1259"/>
                <a:gd name="connsiteX2" fmla="*/ -1167 w 314"/>
                <a:gd name="connsiteY2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259">
                  <a:moveTo>
                    <a:pt x="-1167" y="-470"/>
                  </a:moveTo>
                  <a:cubicBezTo>
                    <a:pt x="-1167" y="-470"/>
                    <a:pt x="-1167" y="-1887"/>
                    <a:pt x="-1167" y="-470"/>
                  </a:cubicBezTo>
                  <a:cubicBezTo>
                    <a:pt x="-1167" y="947"/>
                    <a:pt x="-459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5" name="Полилиния: фигура 3194">
              <a:extLst>
                <a:ext uri="{FF2B5EF4-FFF2-40B4-BE49-F238E27FC236}">
                  <a16:creationId xmlns:a16="http://schemas.microsoft.com/office/drawing/2014/main" id="{B06C4BBE-81BE-00F8-CA52-34FC1AB34CF7}"/>
                </a:ext>
              </a:extLst>
            </p:cNvPr>
            <p:cNvSpPr/>
            <p:nvPr/>
          </p:nvSpPr>
          <p:spPr>
            <a:xfrm>
              <a:off x="2210130" y="3178784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6" name="Полилиния: фигура 3195">
              <a:extLst>
                <a:ext uri="{FF2B5EF4-FFF2-40B4-BE49-F238E27FC236}">
                  <a16:creationId xmlns:a16="http://schemas.microsoft.com/office/drawing/2014/main" id="{59ED85B7-CD5A-7076-6DBB-079418D048BE}"/>
                </a:ext>
              </a:extLst>
            </p:cNvPr>
            <p:cNvSpPr/>
            <p:nvPr/>
          </p:nvSpPr>
          <p:spPr>
            <a:xfrm>
              <a:off x="2190073" y="3145747"/>
              <a:ext cx="209" cy="2803"/>
            </a:xfrm>
            <a:custGeom>
              <a:avLst/>
              <a:gdLst>
                <a:gd name="connsiteX0" fmla="*/ -1167 w 209"/>
                <a:gd name="connsiteY0" fmla="*/ 550 h 2803"/>
                <a:gd name="connsiteX1" fmla="*/ -1167 w 209"/>
                <a:gd name="connsiteY1" fmla="*/ -1100 h 2803"/>
                <a:gd name="connsiteX2" fmla="*/ -1167 w 209"/>
                <a:gd name="connsiteY2" fmla="*/ 550 h 2803"/>
                <a:gd name="connsiteX3" fmla="*/ -1167 w 209"/>
                <a:gd name="connsiteY3" fmla="*/ 550 h 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803">
                  <a:moveTo>
                    <a:pt x="-1167" y="550"/>
                  </a:moveTo>
                  <a:lnTo>
                    <a:pt x="-1167" y="-1100"/>
                  </a:lnTo>
                  <a:cubicBezTo>
                    <a:pt x="-1167" y="314"/>
                    <a:pt x="-1167" y="-1100"/>
                    <a:pt x="-1167" y="550"/>
                  </a:cubicBezTo>
                  <a:cubicBezTo>
                    <a:pt x="-1167" y="2204"/>
                    <a:pt x="-695" y="1968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7" name="Полилиния: фигура 3196">
              <a:extLst>
                <a:ext uri="{FF2B5EF4-FFF2-40B4-BE49-F238E27FC236}">
                  <a16:creationId xmlns:a16="http://schemas.microsoft.com/office/drawing/2014/main" id="{17AB6DF8-3DA7-0362-2641-E4FB0D66B4E7}"/>
                </a:ext>
              </a:extLst>
            </p:cNvPr>
            <p:cNvSpPr/>
            <p:nvPr/>
          </p:nvSpPr>
          <p:spPr>
            <a:xfrm>
              <a:off x="2213041" y="3185285"/>
              <a:ext cx="1808" cy="2935"/>
            </a:xfrm>
            <a:custGeom>
              <a:avLst/>
              <a:gdLst>
                <a:gd name="connsiteX0" fmla="*/ -537 w 1808"/>
                <a:gd name="connsiteY0" fmla="*/ -52 h 2935"/>
                <a:gd name="connsiteX1" fmla="*/ -537 w 1808"/>
                <a:gd name="connsiteY1" fmla="*/ -52 h 2935"/>
                <a:gd name="connsiteX2" fmla="*/ 641 w 1808"/>
                <a:gd name="connsiteY2" fmla="*/ 1835 h 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8" h="2935">
                  <a:moveTo>
                    <a:pt x="-537" y="-52"/>
                  </a:moveTo>
                  <a:cubicBezTo>
                    <a:pt x="-537" y="-52"/>
                    <a:pt x="-1955" y="-2411"/>
                    <a:pt x="-537" y="-52"/>
                  </a:cubicBezTo>
                  <a:cubicBezTo>
                    <a:pt x="-301" y="657"/>
                    <a:pt x="168" y="1366"/>
                    <a:pt x="641" y="18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8" name="Полилиния: фигура 3197">
              <a:extLst>
                <a:ext uri="{FF2B5EF4-FFF2-40B4-BE49-F238E27FC236}">
                  <a16:creationId xmlns:a16="http://schemas.microsoft.com/office/drawing/2014/main" id="{B3CD0E47-6BFF-9894-4501-0FC867ACEF5C}"/>
                </a:ext>
              </a:extLst>
            </p:cNvPr>
            <p:cNvSpPr/>
            <p:nvPr/>
          </p:nvSpPr>
          <p:spPr>
            <a:xfrm>
              <a:off x="2188892" y="3144330"/>
              <a:ext cx="1653" cy="3776"/>
            </a:xfrm>
            <a:custGeom>
              <a:avLst/>
              <a:gdLst>
                <a:gd name="connsiteX0" fmla="*/ -1167 w 1653"/>
                <a:gd name="connsiteY0" fmla="*/ 1259 h 3776"/>
                <a:gd name="connsiteX1" fmla="*/ -1167 w 1653"/>
                <a:gd name="connsiteY1" fmla="*/ -1100 h 3776"/>
                <a:gd name="connsiteX2" fmla="*/ 486 w 1653"/>
                <a:gd name="connsiteY2" fmla="*/ 2676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3776">
                  <a:moveTo>
                    <a:pt x="-1167" y="1259"/>
                  </a:moveTo>
                  <a:cubicBezTo>
                    <a:pt x="-1167" y="1259"/>
                    <a:pt x="-1167" y="-155"/>
                    <a:pt x="-1167" y="-1100"/>
                  </a:cubicBezTo>
                  <a:cubicBezTo>
                    <a:pt x="-695" y="317"/>
                    <a:pt x="-222" y="1495"/>
                    <a:pt x="486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99" name="Полилиния: фигура 3198">
              <a:extLst>
                <a:ext uri="{FF2B5EF4-FFF2-40B4-BE49-F238E27FC236}">
                  <a16:creationId xmlns:a16="http://schemas.microsoft.com/office/drawing/2014/main" id="{061E1485-9A80-820D-45E4-5D871413B41E}"/>
                </a:ext>
              </a:extLst>
            </p:cNvPr>
            <p:cNvSpPr/>
            <p:nvPr/>
          </p:nvSpPr>
          <p:spPr>
            <a:xfrm>
              <a:off x="2205017" y="3174706"/>
              <a:ext cx="1094" cy="1845"/>
            </a:xfrm>
            <a:custGeom>
              <a:avLst/>
              <a:gdLst>
                <a:gd name="connsiteX0" fmla="*/ -539 w 1094"/>
                <a:gd name="connsiteY0" fmla="*/ 146 h 1845"/>
                <a:gd name="connsiteX1" fmla="*/ -539 w 1094"/>
                <a:gd name="connsiteY1" fmla="*/ 146 h 1845"/>
                <a:gd name="connsiteX2" fmla="*/ -539 w 1094"/>
                <a:gd name="connsiteY2" fmla="*/ 146 h 1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" h="1845">
                  <a:moveTo>
                    <a:pt x="-539" y="146"/>
                  </a:moveTo>
                  <a:cubicBezTo>
                    <a:pt x="-539" y="-1271"/>
                    <a:pt x="-1953" y="-1743"/>
                    <a:pt x="-539" y="146"/>
                  </a:cubicBezTo>
                  <a:cubicBezTo>
                    <a:pt x="879" y="2033"/>
                    <a:pt x="-1481" y="-1271"/>
                    <a:pt x="-539" y="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0" name="Полилиния: фигура 3199">
              <a:extLst>
                <a:ext uri="{FF2B5EF4-FFF2-40B4-BE49-F238E27FC236}">
                  <a16:creationId xmlns:a16="http://schemas.microsoft.com/office/drawing/2014/main" id="{9143FEF4-BB95-9F81-8F33-633106FF5DA8}"/>
                </a:ext>
              </a:extLst>
            </p:cNvPr>
            <p:cNvSpPr/>
            <p:nvPr/>
          </p:nvSpPr>
          <p:spPr>
            <a:xfrm>
              <a:off x="2183938" y="3142443"/>
              <a:ext cx="1650" cy="4195"/>
            </a:xfrm>
            <a:custGeom>
              <a:avLst/>
              <a:gdLst>
                <a:gd name="connsiteX0" fmla="*/ 483 w 1650"/>
                <a:gd name="connsiteY0" fmla="*/ 78 h 4195"/>
                <a:gd name="connsiteX1" fmla="*/ 483 w 1650"/>
                <a:gd name="connsiteY1" fmla="*/ 78 h 4195"/>
                <a:gd name="connsiteX2" fmla="*/ 483 w 1650"/>
                <a:gd name="connsiteY2" fmla="*/ 1495 h 4195"/>
                <a:gd name="connsiteX3" fmla="*/ -1167 w 1650"/>
                <a:gd name="connsiteY3" fmla="*/ -1100 h 4195"/>
                <a:gd name="connsiteX4" fmla="*/ -1167 w 1650"/>
                <a:gd name="connsiteY4" fmla="*/ 2676 h 4195"/>
                <a:gd name="connsiteX5" fmla="*/ -1167 w 1650"/>
                <a:gd name="connsiteY5" fmla="*/ 2676 h 4195"/>
                <a:gd name="connsiteX6" fmla="*/ -1167 w 1650"/>
                <a:gd name="connsiteY6" fmla="*/ 314 h 4195"/>
                <a:gd name="connsiteX7" fmla="*/ -1167 w 1650"/>
                <a:gd name="connsiteY7" fmla="*/ 1968 h 4195"/>
                <a:gd name="connsiteX8" fmla="*/ -1167 w 1650"/>
                <a:gd name="connsiteY8" fmla="*/ 1968 h 4195"/>
                <a:gd name="connsiteX9" fmla="*/ 483 w 1650"/>
                <a:gd name="connsiteY9" fmla="*/ 78 h 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0" h="4195">
                  <a:moveTo>
                    <a:pt x="483" y="78"/>
                  </a:moveTo>
                  <a:cubicBezTo>
                    <a:pt x="483" y="78"/>
                    <a:pt x="483" y="78"/>
                    <a:pt x="483" y="78"/>
                  </a:cubicBezTo>
                  <a:cubicBezTo>
                    <a:pt x="483" y="78"/>
                    <a:pt x="483" y="78"/>
                    <a:pt x="483" y="1495"/>
                  </a:cubicBezTo>
                  <a:cubicBezTo>
                    <a:pt x="11" y="550"/>
                    <a:pt x="-459" y="-392"/>
                    <a:pt x="-1167" y="-1100"/>
                  </a:cubicBezTo>
                  <a:cubicBezTo>
                    <a:pt x="247" y="1968"/>
                    <a:pt x="-1167" y="1731"/>
                    <a:pt x="-1167" y="2676"/>
                  </a:cubicBezTo>
                  <a:cubicBezTo>
                    <a:pt x="-1167" y="3618"/>
                    <a:pt x="-1167" y="2676"/>
                    <a:pt x="-1167" y="2676"/>
                  </a:cubicBezTo>
                  <a:cubicBezTo>
                    <a:pt x="-1167" y="2676"/>
                    <a:pt x="-1167" y="2676"/>
                    <a:pt x="-1167" y="314"/>
                  </a:cubicBezTo>
                  <a:lnTo>
                    <a:pt x="-1167" y="1968"/>
                  </a:lnTo>
                  <a:cubicBezTo>
                    <a:pt x="-1167" y="1968"/>
                    <a:pt x="-1167" y="1968"/>
                    <a:pt x="-1167" y="1968"/>
                  </a:cubicBezTo>
                  <a:cubicBezTo>
                    <a:pt x="-459" y="1495"/>
                    <a:pt x="11" y="787"/>
                    <a:pt x="483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1" name="Полилиния: фигура 3200">
              <a:extLst>
                <a:ext uri="{FF2B5EF4-FFF2-40B4-BE49-F238E27FC236}">
                  <a16:creationId xmlns:a16="http://schemas.microsoft.com/office/drawing/2014/main" id="{DFF426BC-69A8-230C-18F5-69C29CA6C65D}"/>
                </a:ext>
              </a:extLst>
            </p:cNvPr>
            <p:cNvSpPr/>
            <p:nvPr/>
          </p:nvSpPr>
          <p:spPr>
            <a:xfrm>
              <a:off x="2204231" y="3173354"/>
              <a:ext cx="314" cy="1904"/>
            </a:xfrm>
            <a:custGeom>
              <a:avLst/>
              <a:gdLst>
                <a:gd name="connsiteX0" fmla="*/ -1167 w 314"/>
                <a:gd name="connsiteY0" fmla="*/ 317 h 1904"/>
                <a:gd name="connsiteX1" fmla="*/ -1167 w 314"/>
                <a:gd name="connsiteY1" fmla="*/ -1100 h 1904"/>
                <a:gd name="connsiteX2" fmla="*/ -1167 w 314"/>
                <a:gd name="connsiteY2" fmla="*/ -1100 h 1904"/>
                <a:gd name="connsiteX3" fmla="*/ -1167 w 314"/>
                <a:gd name="connsiteY3" fmla="*/ 317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1904">
                  <a:moveTo>
                    <a:pt x="-1167" y="317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459" y="1968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2" name="Полилиния: фигура 3201">
              <a:extLst>
                <a:ext uri="{FF2B5EF4-FFF2-40B4-BE49-F238E27FC236}">
                  <a16:creationId xmlns:a16="http://schemas.microsoft.com/office/drawing/2014/main" id="{1BB3D0BA-1C91-7587-1FED-0F4DF57FDFAC}"/>
                </a:ext>
              </a:extLst>
            </p:cNvPr>
            <p:cNvSpPr/>
            <p:nvPr/>
          </p:nvSpPr>
          <p:spPr>
            <a:xfrm>
              <a:off x="2208477" y="3186333"/>
              <a:ext cx="314" cy="23597"/>
            </a:xfrm>
            <a:custGeom>
              <a:avLst/>
              <a:gdLst>
                <a:gd name="connsiteX0" fmla="*/ -1167 w 314"/>
                <a:gd name="connsiteY0" fmla="*/ -1100 h 23597"/>
                <a:gd name="connsiteX1" fmla="*/ -1167 w 314"/>
                <a:gd name="connsiteY1" fmla="*/ -1100 h 23597"/>
                <a:gd name="connsiteX2" fmla="*/ -1167 w 31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3" name="Полилиния: фигура 3202">
              <a:extLst>
                <a:ext uri="{FF2B5EF4-FFF2-40B4-BE49-F238E27FC236}">
                  <a16:creationId xmlns:a16="http://schemas.microsoft.com/office/drawing/2014/main" id="{5AA89123-2CBD-DB5D-EC71-596AE4422EC1}"/>
                </a:ext>
              </a:extLst>
            </p:cNvPr>
            <p:cNvSpPr/>
            <p:nvPr/>
          </p:nvSpPr>
          <p:spPr>
            <a:xfrm>
              <a:off x="2177330" y="3135599"/>
              <a:ext cx="104" cy="419"/>
            </a:xfrm>
            <a:custGeom>
              <a:avLst/>
              <a:gdLst>
                <a:gd name="connsiteX0" fmla="*/ -1167 w 104"/>
                <a:gd name="connsiteY0" fmla="*/ -1100 h 419"/>
                <a:gd name="connsiteX1" fmla="*/ -1167 w 104"/>
                <a:gd name="connsiteY1" fmla="*/ -1100 h 419"/>
                <a:gd name="connsiteX2" fmla="*/ -1167 w 104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4" name="Полилиния: фигура 3203">
              <a:extLst>
                <a:ext uri="{FF2B5EF4-FFF2-40B4-BE49-F238E27FC236}">
                  <a16:creationId xmlns:a16="http://schemas.microsoft.com/office/drawing/2014/main" id="{05FA6898-9375-ED0E-717D-2A9F0E3A45AF}"/>
                </a:ext>
              </a:extLst>
            </p:cNvPr>
            <p:cNvSpPr/>
            <p:nvPr/>
          </p:nvSpPr>
          <p:spPr>
            <a:xfrm>
              <a:off x="2205725" y="3183843"/>
              <a:ext cx="1314" cy="2167"/>
            </a:xfrm>
            <a:custGeom>
              <a:avLst/>
              <a:gdLst>
                <a:gd name="connsiteX0" fmla="*/ -539 w 1314"/>
                <a:gd name="connsiteY0" fmla="*/ -260 h 2167"/>
                <a:gd name="connsiteX1" fmla="*/ -539 w 1314"/>
                <a:gd name="connsiteY1" fmla="*/ -260 h 2167"/>
                <a:gd name="connsiteX2" fmla="*/ -539 w 1314"/>
                <a:gd name="connsiteY2" fmla="*/ -260 h 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4" h="2167">
                  <a:moveTo>
                    <a:pt x="-539" y="-260"/>
                  </a:moveTo>
                  <a:cubicBezTo>
                    <a:pt x="-539" y="-260"/>
                    <a:pt x="-1953" y="-2150"/>
                    <a:pt x="-539" y="-260"/>
                  </a:cubicBezTo>
                  <a:cubicBezTo>
                    <a:pt x="879" y="1626"/>
                    <a:pt x="-302" y="1390"/>
                    <a:pt x="-539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5" name="Полилиния: фигура 3204">
              <a:extLst>
                <a:ext uri="{FF2B5EF4-FFF2-40B4-BE49-F238E27FC236}">
                  <a16:creationId xmlns:a16="http://schemas.microsoft.com/office/drawing/2014/main" id="{B1007D51-3965-403E-82C6-B2177A3DE3A6}"/>
                </a:ext>
              </a:extLst>
            </p:cNvPr>
            <p:cNvSpPr/>
            <p:nvPr/>
          </p:nvSpPr>
          <p:spPr>
            <a:xfrm>
              <a:off x="2189332" y="3160849"/>
              <a:ext cx="404" cy="1886"/>
            </a:xfrm>
            <a:custGeom>
              <a:avLst/>
              <a:gdLst>
                <a:gd name="connsiteX0" fmla="*/ -1135 w 404"/>
                <a:gd name="connsiteY0" fmla="*/ -1100 h 1886"/>
                <a:gd name="connsiteX1" fmla="*/ -1135 w 404"/>
                <a:gd name="connsiteY1" fmla="*/ 787 h 1886"/>
                <a:gd name="connsiteX2" fmla="*/ -1135 w 404"/>
                <a:gd name="connsiteY2" fmla="*/ 787 h 1886"/>
                <a:gd name="connsiteX3" fmla="*/ -1135 w 404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4" h="1886">
                  <a:moveTo>
                    <a:pt x="-1135" y="-1100"/>
                  </a:moveTo>
                  <a:cubicBezTo>
                    <a:pt x="-1135" y="-1100"/>
                    <a:pt x="-1135" y="-1100"/>
                    <a:pt x="-1135" y="787"/>
                  </a:cubicBezTo>
                  <a:lnTo>
                    <a:pt x="-1135" y="787"/>
                  </a:lnTo>
                  <a:cubicBezTo>
                    <a:pt x="-1371" y="-864"/>
                    <a:pt x="-190" y="787"/>
                    <a:pt x="-11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6" name="Полилиния: фигура 3205">
              <a:extLst>
                <a:ext uri="{FF2B5EF4-FFF2-40B4-BE49-F238E27FC236}">
                  <a16:creationId xmlns:a16="http://schemas.microsoft.com/office/drawing/2014/main" id="{D9FDBB20-40EF-1032-9500-534B04CBCDBC}"/>
                </a:ext>
              </a:extLst>
            </p:cNvPr>
            <p:cNvSpPr/>
            <p:nvPr/>
          </p:nvSpPr>
          <p:spPr>
            <a:xfrm>
              <a:off x="2206590" y="3190110"/>
              <a:ext cx="1886" cy="3067"/>
            </a:xfrm>
            <a:custGeom>
              <a:avLst/>
              <a:gdLst>
                <a:gd name="connsiteX0" fmla="*/ -1167 w 1886"/>
                <a:gd name="connsiteY0" fmla="*/ -1100 h 3067"/>
                <a:gd name="connsiteX1" fmla="*/ 720 w 1886"/>
                <a:gd name="connsiteY1" fmla="*/ 1968 h 3067"/>
                <a:gd name="connsiteX2" fmla="*/ -1167 w 1886"/>
                <a:gd name="connsiteY2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3067">
                  <a:moveTo>
                    <a:pt x="-1167" y="-1100"/>
                  </a:moveTo>
                  <a:cubicBezTo>
                    <a:pt x="-1167" y="314"/>
                    <a:pt x="-1167" y="314"/>
                    <a:pt x="720" y="1968"/>
                  </a:cubicBezTo>
                  <a:cubicBezTo>
                    <a:pt x="250" y="787"/>
                    <a:pt x="-459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7" name="Полилиния: фигура 3206">
              <a:extLst>
                <a:ext uri="{FF2B5EF4-FFF2-40B4-BE49-F238E27FC236}">
                  <a16:creationId xmlns:a16="http://schemas.microsoft.com/office/drawing/2014/main" id="{16AA90B1-2FB3-9223-33FC-3557B9BE4129}"/>
                </a:ext>
              </a:extLst>
            </p:cNvPr>
            <p:cNvSpPr/>
            <p:nvPr/>
          </p:nvSpPr>
          <p:spPr>
            <a:xfrm>
              <a:off x="2203286" y="3187751"/>
              <a:ext cx="1417" cy="1650"/>
            </a:xfrm>
            <a:custGeom>
              <a:avLst/>
              <a:gdLst>
                <a:gd name="connsiteX0" fmla="*/ -1167 w 1417"/>
                <a:gd name="connsiteY0" fmla="*/ -1100 h 1650"/>
                <a:gd name="connsiteX1" fmla="*/ -1167 w 1417"/>
                <a:gd name="connsiteY1" fmla="*/ -1100 h 1650"/>
                <a:gd name="connsiteX2" fmla="*/ 250 w 1417"/>
                <a:gd name="connsiteY2" fmla="*/ 550 h 1650"/>
                <a:gd name="connsiteX3" fmla="*/ -1167 w 1417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50" y="550"/>
                  </a:cubicBezTo>
                  <a:cubicBezTo>
                    <a:pt x="-222" y="78"/>
                    <a:pt x="-695" y="-6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8" name="Полилиния: фигура 3207">
              <a:extLst>
                <a:ext uri="{FF2B5EF4-FFF2-40B4-BE49-F238E27FC236}">
                  <a16:creationId xmlns:a16="http://schemas.microsoft.com/office/drawing/2014/main" id="{B725512C-786E-D8B3-90B1-F5FB27D6B16E}"/>
                </a:ext>
              </a:extLst>
            </p:cNvPr>
            <p:cNvSpPr/>
            <p:nvPr/>
          </p:nvSpPr>
          <p:spPr>
            <a:xfrm>
              <a:off x="2178169" y="3144933"/>
              <a:ext cx="104" cy="1049"/>
            </a:xfrm>
            <a:custGeom>
              <a:avLst/>
              <a:gdLst>
                <a:gd name="connsiteX0" fmla="*/ -1062 w 104"/>
                <a:gd name="connsiteY0" fmla="*/ -50 h 1049"/>
                <a:gd name="connsiteX1" fmla="*/ -1062 w 104"/>
                <a:gd name="connsiteY1" fmla="*/ -50 h 1049"/>
                <a:gd name="connsiteX2" fmla="*/ -1062 w 104"/>
                <a:gd name="connsiteY2" fmla="*/ -50 h 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9">
                  <a:moveTo>
                    <a:pt x="-1062" y="-50"/>
                  </a:moveTo>
                  <a:cubicBezTo>
                    <a:pt x="-1062" y="-2412"/>
                    <a:pt x="-1062" y="-50"/>
                    <a:pt x="-1062" y="-50"/>
                  </a:cubicBezTo>
                  <a:cubicBezTo>
                    <a:pt x="-1062" y="-50"/>
                    <a:pt x="-1298" y="-287"/>
                    <a:pt x="-1062" y="-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09" name="Полилиния: фигура 3208">
              <a:extLst>
                <a:ext uri="{FF2B5EF4-FFF2-40B4-BE49-F238E27FC236}">
                  <a16:creationId xmlns:a16="http://schemas.microsoft.com/office/drawing/2014/main" id="{E5834C7B-1A45-390A-26B9-26CF2D121CAE}"/>
                </a:ext>
              </a:extLst>
            </p:cNvPr>
            <p:cNvSpPr/>
            <p:nvPr/>
          </p:nvSpPr>
          <p:spPr>
            <a:xfrm>
              <a:off x="2179925" y="3150938"/>
              <a:ext cx="1417" cy="3696"/>
            </a:xfrm>
            <a:custGeom>
              <a:avLst/>
              <a:gdLst>
                <a:gd name="connsiteX0" fmla="*/ 250 w 1417"/>
                <a:gd name="connsiteY0" fmla="*/ 1968 h 3696"/>
                <a:gd name="connsiteX1" fmla="*/ 250 w 1417"/>
                <a:gd name="connsiteY1" fmla="*/ 1968 h 3696"/>
                <a:gd name="connsiteX2" fmla="*/ -1167 w 1417"/>
                <a:gd name="connsiteY2" fmla="*/ -1100 h 3696"/>
                <a:gd name="connsiteX3" fmla="*/ 250 w 1417"/>
                <a:gd name="connsiteY3" fmla="*/ 1968 h 3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3696">
                  <a:moveTo>
                    <a:pt x="250" y="1968"/>
                  </a:moveTo>
                  <a:cubicBezTo>
                    <a:pt x="250" y="3382"/>
                    <a:pt x="250" y="1968"/>
                    <a:pt x="250" y="1968"/>
                  </a:cubicBezTo>
                  <a:cubicBezTo>
                    <a:pt x="14" y="787"/>
                    <a:pt x="-459" y="-155"/>
                    <a:pt x="-1167" y="-1100"/>
                  </a:cubicBezTo>
                  <a:cubicBezTo>
                    <a:pt x="486" y="1731"/>
                    <a:pt x="-459" y="81"/>
                    <a:pt x="250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0" name="Полилиния: фигура 3209">
              <a:extLst>
                <a:ext uri="{FF2B5EF4-FFF2-40B4-BE49-F238E27FC236}">
                  <a16:creationId xmlns:a16="http://schemas.microsoft.com/office/drawing/2014/main" id="{25C4E792-29D6-3C0B-B294-6E74654F8D92}"/>
                </a:ext>
              </a:extLst>
            </p:cNvPr>
            <p:cNvSpPr/>
            <p:nvPr/>
          </p:nvSpPr>
          <p:spPr>
            <a:xfrm>
              <a:off x="2168835" y="3131325"/>
              <a:ext cx="104" cy="1585"/>
            </a:xfrm>
            <a:custGeom>
              <a:avLst/>
              <a:gdLst>
                <a:gd name="connsiteX0" fmla="*/ -1167 w 104"/>
                <a:gd name="connsiteY0" fmla="*/ -367 h 1585"/>
                <a:gd name="connsiteX1" fmla="*/ -1167 w 104"/>
                <a:gd name="connsiteY1" fmla="*/ -367 h 1585"/>
                <a:gd name="connsiteX2" fmla="*/ -1167 w 104"/>
                <a:gd name="connsiteY2" fmla="*/ -367 h 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585">
                  <a:moveTo>
                    <a:pt x="-1167" y="-367"/>
                  </a:moveTo>
                  <a:cubicBezTo>
                    <a:pt x="-1167" y="-367"/>
                    <a:pt x="-1167" y="-2017"/>
                    <a:pt x="-1167" y="-367"/>
                  </a:cubicBezTo>
                  <a:cubicBezTo>
                    <a:pt x="-1167" y="1287"/>
                    <a:pt x="-931" y="106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1" name="Полилиния: фигура 3210">
              <a:extLst>
                <a:ext uri="{FF2B5EF4-FFF2-40B4-BE49-F238E27FC236}">
                  <a16:creationId xmlns:a16="http://schemas.microsoft.com/office/drawing/2014/main" id="{5793650A-24A9-AFE9-E3C3-D5124C7B71A9}"/>
                </a:ext>
              </a:extLst>
            </p:cNvPr>
            <p:cNvSpPr/>
            <p:nvPr/>
          </p:nvSpPr>
          <p:spPr>
            <a:xfrm>
              <a:off x="2214376" y="3208514"/>
              <a:ext cx="1417" cy="3067"/>
            </a:xfrm>
            <a:custGeom>
              <a:avLst/>
              <a:gdLst>
                <a:gd name="connsiteX0" fmla="*/ -1167 w 1417"/>
                <a:gd name="connsiteY0" fmla="*/ 317 h 3067"/>
                <a:gd name="connsiteX1" fmla="*/ -1167 w 1417"/>
                <a:gd name="connsiteY1" fmla="*/ -1100 h 3067"/>
                <a:gd name="connsiteX2" fmla="*/ 250 w 1417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3067">
                  <a:moveTo>
                    <a:pt x="-1167" y="317"/>
                  </a:moveTo>
                  <a:cubicBezTo>
                    <a:pt x="-1167" y="-1100"/>
                    <a:pt x="-1167" y="317"/>
                    <a:pt x="-1167" y="-1100"/>
                  </a:cubicBezTo>
                  <a:cubicBezTo>
                    <a:pt x="-931" y="81"/>
                    <a:pt x="-459" y="1026"/>
                    <a:pt x="250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2" name="Полилиния: фигура 3211">
              <a:extLst>
                <a:ext uri="{FF2B5EF4-FFF2-40B4-BE49-F238E27FC236}">
                  <a16:creationId xmlns:a16="http://schemas.microsoft.com/office/drawing/2014/main" id="{4194DF64-F8E6-7ECA-1A81-A6542E72CFFB}"/>
                </a:ext>
              </a:extLst>
            </p:cNvPr>
            <p:cNvSpPr/>
            <p:nvPr/>
          </p:nvSpPr>
          <p:spPr>
            <a:xfrm>
              <a:off x="2208477" y="3198087"/>
              <a:ext cx="314" cy="2067"/>
            </a:xfrm>
            <a:custGeom>
              <a:avLst/>
              <a:gdLst>
                <a:gd name="connsiteX0" fmla="*/ -1167 w 314"/>
                <a:gd name="connsiteY0" fmla="*/ 595 h 2067"/>
                <a:gd name="connsiteX1" fmla="*/ -1167 w 314"/>
                <a:gd name="connsiteY1" fmla="*/ -819 h 2067"/>
                <a:gd name="connsiteX2" fmla="*/ -1167 w 314"/>
                <a:gd name="connsiteY2" fmla="*/ 595 h 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67">
                  <a:moveTo>
                    <a:pt x="-1167" y="595"/>
                  </a:moveTo>
                  <a:cubicBezTo>
                    <a:pt x="-1167" y="-1055"/>
                    <a:pt x="-1167" y="595"/>
                    <a:pt x="-1167" y="-819"/>
                  </a:cubicBezTo>
                  <a:cubicBezTo>
                    <a:pt x="-1167" y="-2236"/>
                    <a:pt x="-459" y="2249"/>
                    <a:pt x="-1167" y="5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3" name="Полилиния: фигура 3212">
              <a:extLst>
                <a:ext uri="{FF2B5EF4-FFF2-40B4-BE49-F238E27FC236}">
                  <a16:creationId xmlns:a16="http://schemas.microsoft.com/office/drawing/2014/main" id="{7083BF40-CA22-EE81-B443-54E57BB80099}"/>
                </a:ext>
              </a:extLst>
            </p:cNvPr>
            <p:cNvSpPr/>
            <p:nvPr/>
          </p:nvSpPr>
          <p:spPr>
            <a:xfrm>
              <a:off x="2210603" y="3206627"/>
              <a:ext cx="3019" cy="5663"/>
            </a:xfrm>
            <a:custGeom>
              <a:avLst/>
              <a:gdLst>
                <a:gd name="connsiteX0" fmla="*/ 956 w 3019"/>
                <a:gd name="connsiteY0" fmla="*/ 317 h 5663"/>
                <a:gd name="connsiteX1" fmla="*/ 956 w 3019"/>
                <a:gd name="connsiteY1" fmla="*/ 317 h 5663"/>
                <a:gd name="connsiteX2" fmla="*/ -1167 w 3019"/>
                <a:gd name="connsiteY2" fmla="*/ -1100 h 5663"/>
                <a:gd name="connsiteX3" fmla="*/ 247 w 3019"/>
                <a:gd name="connsiteY3" fmla="*/ 2676 h 5663"/>
                <a:gd name="connsiteX4" fmla="*/ 247 w 3019"/>
                <a:gd name="connsiteY4" fmla="*/ 2676 h 5663"/>
                <a:gd name="connsiteX5" fmla="*/ 247 w 3019"/>
                <a:gd name="connsiteY5" fmla="*/ 4563 h 5663"/>
                <a:gd name="connsiteX6" fmla="*/ 247 w 3019"/>
                <a:gd name="connsiteY6" fmla="*/ 1968 h 5663"/>
                <a:gd name="connsiteX7" fmla="*/ 1428 w 3019"/>
                <a:gd name="connsiteY7" fmla="*/ 3854 h 5663"/>
                <a:gd name="connsiteX8" fmla="*/ 956 w 3019"/>
                <a:gd name="connsiteY8" fmla="*/ 317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19" h="5663">
                  <a:moveTo>
                    <a:pt x="956" y="317"/>
                  </a:moveTo>
                  <a:cubicBezTo>
                    <a:pt x="956" y="317"/>
                    <a:pt x="956" y="317"/>
                    <a:pt x="956" y="317"/>
                  </a:cubicBezTo>
                  <a:cubicBezTo>
                    <a:pt x="956" y="317"/>
                    <a:pt x="956" y="317"/>
                    <a:pt x="-1167" y="-1100"/>
                  </a:cubicBezTo>
                  <a:cubicBezTo>
                    <a:pt x="-931" y="317"/>
                    <a:pt x="-459" y="1495"/>
                    <a:pt x="247" y="2676"/>
                  </a:cubicBezTo>
                  <a:cubicBezTo>
                    <a:pt x="247" y="2676"/>
                    <a:pt x="247" y="2676"/>
                    <a:pt x="247" y="2676"/>
                  </a:cubicBezTo>
                  <a:cubicBezTo>
                    <a:pt x="247" y="2676"/>
                    <a:pt x="247" y="4563"/>
                    <a:pt x="247" y="4563"/>
                  </a:cubicBezTo>
                  <a:cubicBezTo>
                    <a:pt x="247" y="4563"/>
                    <a:pt x="247" y="3149"/>
                    <a:pt x="247" y="1968"/>
                  </a:cubicBezTo>
                  <a:cubicBezTo>
                    <a:pt x="247" y="787"/>
                    <a:pt x="247" y="1968"/>
                    <a:pt x="1428" y="3854"/>
                  </a:cubicBezTo>
                  <a:cubicBezTo>
                    <a:pt x="2606" y="5744"/>
                    <a:pt x="956" y="2204"/>
                    <a:pt x="95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4" name="Полилиния: фигура 3213">
              <a:extLst>
                <a:ext uri="{FF2B5EF4-FFF2-40B4-BE49-F238E27FC236}">
                  <a16:creationId xmlns:a16="http://schemas.microsoft.com/office/drawing/2014/main" id="{AB46C655-0FF2-E696-B0E3-DDFC50D62ECB}"/>
                </a:ext>
              </a:extLst>
            </p:cNvPr>
            <p:cNvSpPr/>
            <p:nvPr/>
          </p:nvSpPr>
          <p:spPr>
            <a:xfrm>
              <a:off x="2176385" y="3146689"/>
              <a:ext cx="1181" cy="4878"/>
            </a:xfrm>
            <a:custGeom>
              <a:avLst/>
              <a:gdLst>
                <a:gd name="connsiteX0" fmla="*/ 14 w 1181"/>
                <a:gd name="connsiteY0" fmla="*/ 3149 h 4878"/>
                <a:gd name="connsiteX1" fmla="*/ 14 w 1181"/>
                <a:gd name="connsiteY1" fmla="*/ 3149 h 4878"/>
                <a:gd name="connsiteX2" fmla="*/ 14 w 1181"/>
                <a:gd name="connsiteY2" fmla="*/ 3149 h 4878"/>
                <a:gd name="connsiteX3" fmla="*/ 14 w 1181"/>
                <a:gd name="connsiteY3" fmla="*/ 553 h 4878"/>
                <a:gd name="connsiteX4" fmla="*/ -1167 w 1181"/>
                <a:gd name="connsiteY4" fmla="*/ -1100 h 4878"/>
                <a:gd name="connsiteX5" fmla="*/ 14 w 1181"/>
                <a:gd name="connsiteY5" fmla="*/ 3149 h 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81" h="4878">
                  <a:moveTo>
                    <a:pt x="14" y="3149"/>
                  </a:moveTo>
                  <a:cubicBezTo>
                    <a:pt x="14" y="3149"/>
                    <a:pt x="14" y="4566"/>
                    <a:pt x="14" y="3149"/>
                  </a:cubicBezTo>
                  <a:cubicBezTo>
                    <a:pt x="14" y="1731"/>
                    <a:pt x="14" y="3149"/>
                    <a:pt x="14" y="3149"/>
                  </a:cubicBezTo>
                  <a:cubicBezTo>
                    <a:pt x="14" y="3149"/>
                    <a:pt x="14" y="1262"/>
                    <a:pt x="14" y="553"/>
                  </a:cubicBezTo>
                  <a:lnTo>
                    <a:pt x="-1167" y="-1100"/>
                  </a:lnTo>
                  <a:cubicBezTo>
                    <a:pt x="-1167" y="-1100"/>
                    <a:pt x="-222" y="3149"/>
                    <a:pt x="14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5" name="Полилиния: фигура 3214">
              <a:extLst>
                <a:ext uri="{FF2B5EF4-FFF2-40B4-BE49-F238E27FC236}">
                  <a16:creationId xmlns:a16="http://schemas.microsoft.com/office/drawing/2014/main" id="{250A915C-2B14-E388-E7FE-B3AB1F84E5E2}"/>
                </a:ext>
              </a:extLst>
            </p:cNvPr>
            <p:cNvSpPr/>
            <p:nvPr/>
          </p:nvSpPr>
          <p:spPr>
            <a:xfrm>
              <a:off x="2231577" y="3240161"/>
              <a:ext cx="1523" cy="2546"/>
            </a:xfrm>
            <a:custGeom>
              <a:avLst/>
              <a:gdLst>
                <a:gd name="connsiteX0" fmla="*/ -434 w 1523"/>
                <a:gd name="connsiteY0" fmla="*/ 53 h 2546"/>
                <a:gd name="connsiteX1" fmla="*/ -434 w 1523"/>
                <a:gd name="connsiteY1" fmla="*/ 53 h 2546"/>
                <a:gd name="connsiteX2" fmla="*/ -434 w 1523"/>
                <a:gd name="connsiteY2" fmla="*/ 53 h 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546">
                  <a:moveTo>
                    <a:pt x="-434" y="53"/>
                  </a:moveTo>
                  <a:cubicBezTo>
                    <a:pt x="-434" y="53"/>
                    <a:pt x="-2084" y="-2542"/>
                    <a:pt x="-434" y="53"/>
                  </a:cubicBezTo>
                  <a:cubicBezTo>
                    <a:pt x="1220" y="2649"/>
                    <a:pt x="-197" y="998"/>
                    <a:pt x="-434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6" name="Полилиния: фигура 3215">
              <a:extLst>
                <a:ext uri="{FF2B5EF4-FFF2-40B4-BE49-F238E27FC236}">
                  <a16:creationId xmlns:a16="http://schemas.microsoft.com/office/drawing/2014/main" id="{0B3624A2-0D71-6AB4-A67B-230297206D0A}"/>
                </a:ext>
              </a:extLst>
            </p:cNvPr>
            <p:cNvSpPr/>
            <p:nvPr/>
          </p:nvSpPr>
          <p:spPr>
            <a:xfrm>
              <a:off x="2233281" y="3242849"/>
              <a:ext cx="209" cy="1560"/>
            </a:xfrm>
            <a:custGeom>
              <a:avLst/>
              <a:gdLst>
                <a:gd name="connsiteX0" fmla="*/ -957 w 209"/>
                <a:gd name="connsiteY0" fmla="*/ -39 h 1560"/>
                <a:gd name="connsiteX1" fmla="*/ -957 w 209"/>
                <a:gd name="connsiteY1" fmla="*/ -39 h 1560"/>
                <a:gd name="connsiteX2" fmla="*/ -957 w 209"/>
                <a:gd name="connsiteY2" fmla="*/ -39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560">
                  <a:moveTo>
                    <a:pt x="-957" y="-39"/>
                  </a:moveTo>
                  <a:cubicBezTo>
                    <a:pt x="-957" y="-1454"/>
                    <a:pt x="-957" y="-1454"/>
                    <a:pt x="-957" y="-39"/>
                  </a:cubicBezTo>
                  <a:cubicBezTo>
                    <a:pt x="-957" y="1378"/>
                    <a:pt x="-1430" y="-745"/>
                    <a:pt x="-957" y="-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7" name="Полилиния: фигура 3216">
              <a:extLst>
                <a:ext uri="{FF2B5EF4-FFF2-40B4-BE49-F238E27FC236}">
                  <a16:creationId xmlns:a16="http://schemas.microsoft.com/office/drawing/2014/main" id="{ADBFBA6A-79F8-3FE2-EE4F-31F1FE998473}"/>
                </a:ext>
              </a:extLst>
            </p:cNvPr>
            <p:cNvSpPr/>
            <p:nvPr/>
          </p:nvSpPr>
          <p:spPr>
            <a:xfrm>
              <a:off x="2231191" y="3241078"/>
              <a:ext cx="177" cy="2598"/>
            </a:xfrm>
            <a:custGeom>
              <a:avLst/>
              <a:gdLst>
                <a:gd name="connsiteX0" fmla="*/ -990 w 177"/>
                <a:gd name="connsiteY0" fmla="*/ -1100 h 2598"/>
                <a:gd name="connsiteX1" fmla="*/ -990 w 177"/>
                <a:gd name="connsiteY1" fmla="*/ 1498 h 2598"/>
                <a:gd name="connsiteX2" fmla="*/ -990 w 177"/>
                <a:gd name="connsiteY2" fmla="*/ 1498 h 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8">
                  <a:moveTo>
                    <a:pt x="-990" y="-1100"/>
                  </a:moveTo>
                  <a:cubicBezTo>
                    <a:pt x="-1226" y="-155"/>
                    <a:pt x="-1226" y="553"/>
                    <a:pt x="-990" y="1498"/>
                  </a:cubicBezTo>
                  <a:cubicBezTo>
                    <a:pt x="-990" y="1498"/>
                    <a:pt x="-990" y="1498"/>
                    <a:pt x="-990" y="1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8" name="Полилиния: фигура 3217">
              <a:extLst>
                <a:ext uri="{FF2B5EF4-FFF2-40B4-BE49-F238E27FC236}">
                  <a16:creationId xmlns:a16="http://schemas.microsoft.com/office/drawing/2014/main" id="{75E67FF3-7790-F8FC-1818-310774788C50}"/>
                </a:ext>
              </a:extLst>
            </p:cNvPr>
            <p:cNvSpPr/>
            <p:nvPr/>
          </p:nvSpPr>
          <p:spPr>
            <a:xfrm>
              <a:off x="2175282" y="3149487"/>
              <a:ext cx="1811" cy="2405"/>
            </a:xfrm>
            <a:custGeom>
              <a:avLst/>
              <a:gdLst>
                <a:gd name="connsiteX0" fmla="*/ 644 w 1811"/>
                <a:gd name="connsiteY0" fmla="*/ 1296 h 2405"/>
                <a:gd name="connsiteX1" fmla="*/ -770 w 1811"/>
                <a:gd name="connsiteY1" fmla="*/ -594 h 2405"/>
                <a:gd name="connsiteX2" fmla="*/ 644 w 1811"/>
                <a:gd name="connsiteY2" fmla="*/ 1296 h 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1" h="2405">
                  <a:moveTo>
                    <a:pt x="644" y="1296"/>
                  </a:moveTo>
                  <a:cubicBezTo>
                    <a:pt x="644" y="-1066"/>
                    <a:pt x="644" y="1296"/>
                    <a:pt x="-770" y="-594"/>
                  </a:cubicBezTo>
                  <a:cubicBezTo>
                    <a:pt x="-2187" y="-2481"/>
                    <a:pt x="644" y="1532"/>
                    <a:pt x="644" y="1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19" name="Полилиния: фигура 3218">
              <a:extLst>
                <a:ext uri="{FF2B5EF4-FFF2-40B4-BE49-F238E27FC236}">
                  <a16:creationId xmlns:a16="http://schemas.microsoft.com/office/drawing/2014/main" id="{9A33F2C3-FB2C-2D90-D2CC-58BE22EB61C3}"/>
                </a:ext>
              </a:extLst>
            </p:cNvPr>
            <p:cNvSpPr/>
            <p:nvPr/>
          </p:nvSpPr>
          <p:spPr>
            <a:xfrm>
              <a:off x="2245290" y="3264911"/>
              <a:ext cx="177" cy="2831"/>
            </a:xfrm>
            <a:custGeom>
              <a:avLst/>
              <a:gdLst>
                <a:gd name="connsiteX0" fmla="*/ -1167 w 177"/>
                <a:gd name="connsiteY0" fmla="*/ -1100 h 2831"/>
                <a:gd name="connsiteX1" fmla="*/ -1167 w 177"/>
                <a:gd name="connsiteY1" fmla="*/ 1731 h 2831"/>
                <a:gd name="connsiteX2" fmla="*/ -1167 w 17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1167" y="-1100"/>
                  </a:moveTo>
                  <a:cubicBezTo>
                    <a:pt x="-1167" y="-1100"/>
                    <a:pt x="-1167" y="-1100"/>
                    <a:pt x="-1167" y="1731"/>
                  </a:cubicBezTo>
                  <a:cubicBezTo>
                    <a:pt x="-931" y="789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0" name="Полилиния: фигура 3219">
              <a:extLst>
                <a:ext uri="{FF2B5EF4-FFF2-40B4-BE49-F238E27FC236}">
                  <a16:creationId xmlns:a16="http://schemas.microsoft.com/office/drawing/2014/main" id="{2DEDBE06-F712-63DE-12D5-6CBF19C5D135}"/>
                </a:ext>
              </a:extLst>
            </p:cNvPr>
            <p:cNvSpPr/>
            <p:nvPr/>
          </p:nvSpPr>
          <p:spPr>
            <a:xfrm>
              <a:off x="2173868" y="3148915"/>
              <a:ext cx="1259" cy="2546"/>
            </a:xfrm>
            <a:custGeom>
              <a:avLst/>
              <a:gdLst>
                <a:gd name="connsiteX0" fmla="*/ -537 w 1259"/>
                <a:gd name="connsiteY0" fmla="*/ -495 h 2546"/>
                <a:gd name="connsiteX1" fmla="*/ -537 w 1259"/>
                <a:gd name="connsiteY1" fmla="*/ 1158 h 2546"/>
                <a:gd name="connsiteX2" fmla="*/ -537 w 1259"/>
                <a:gd name="connsiteY2" fmla="*/ -495 h 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2546">
                  <a:moveTo>
                    <a:pt x="-537" y="-495"/>
                  </a:moveTo>
                  <a:cubicBezTo>
                    <a:pt x="-537" y="-495"/>
                    <a:pt x="880" y="2339"/>
                    <a:pt x="-537" y="1158"/>
                  </a:cubicBezTo>
                  <a:cubicBezTo>
                    <a:pt x="-1955" y="-23"/>
                    <a:pt x="-537" y="-2146"/>
                    <a:pt x="-537" y="-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1" name="Полилиния: фигура 3220">
              <a:extLst>
                <a:ext uri="{FF2B5EF4-FFF2-40B4-BE49-F238E27FC236}">
                  <a16:creationId xmlns:a16="http://schemas.microsoft.com/office/drawing/2014/main" id="{9AE2FE38-2CAE-3610-C30F-0BD07660A619}"/>
                </a:ext>
              </a:extLst>
            </p:cNvPr>
            <p:cNvSpPr/>
            <p:nvPr/>
          </p:nvSpPr>
          <p:spPr>
            <a:xfrm>
              <a:off x="2221693" y="3230019"/>
              <a:ext cx="23597" cy="2564"/>
            </a:xfrm>
            <a:custGeom>
              <a:avLst/>
              <a:gdLst>
                <a:gd name="connsiteX0" fmla="*/ -1167 w 23597"/>
                <a:gd name="connsiteY0" fmla="*/ -422 h 2564"/>
                <a:gd name="connsiteX1" fmla="*/ -1167 w 23597"/>
                <a:gd name="connsiteY1" fmla="*/ 1464 h 2564"/>
                <a:gd name="connsiteX2" fmla="*/ -1167 w 23597"/>
                <a:gd name="connsiteY2" fmla="*/ -422 h 2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64">
                  <a:moveTo>
                    <a:pt x="-1167" y="-422"/>
                  </a:moveTo>
                  <a:cubicBezTo>
                    <a:pt x="-1167" y="-2073"/>
                    <a:pt x="-1167" y="-422"/>
                    <a:pt x="-1167" y="1464"/>
                  </a:cubicBezTo>
                  <a:cubicBezTo>
                    <a:pt x="-1167" y="-658"/>
                    <a:pt x="-1167" y="286"/>
                    <a:pt x="-1167" y="-4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2" name="Полилиния: фигура 3221">
              <a:extLst>
                <a:ext uri="{FF2B5EF4-FFF2-40B4-BE49-F238E27FC236}">
                  <a16:creationId xmlns:a16="http://schemas.microsoft.com/office/drawing/2014/main" id="{A23326A3-3488-7AE7-9082-FC0ABD88121A}"/>
                </a:ext>
              </a:extLst>
            </p:cNvPr>
            <p:cNvSpPr/>
            <p:nvPr/>
          </p:nvSpPr>
          <p:spPr>
            <a:xfrm>
              <a:off x="2206669" y="3205448"/>
              <a:ext cx="929" cy="3235"/>
            </a:xfrm>
            <a:custGeom>
              <a:avLst/>
              <a:gdLst>
                <a:gd name="connsiteX0" fmla="*/ -537 w 929"/>
                <a:gd name="connsiteY0" fmla="*/ 315 h 3235"/>
                <a:gd name="connsiteX1" fmla="*/ -537 w 929"/>
                <a:gd name="connsiteY1" fmla="*/ 315 h 3235"/>
                <a:gd name="connsiteX2" fmla="*/ -537 w 929"/>
                <a:gd name="connsiteY2" fmla="*/ 1732 h 3235"/>
                <a:gd name="connsiteX3" fmla="*/ -537 w 929"/>
                <a:gd name="connsiteY3" fmla="*/ 315 h 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9" h="3235">
                  <a:moveTo>
                    <a:pt x="-537" y="315"/>
                  </a:moveTo>
                  <a:cubicBezTo>
                    <a:pt x="-537" y="-1572"/>
                    <a:pt x="-1955" y="-1572"/>
                    <a:pt x="-537" y="315"/>
                  </a:cubicBezTo>
                  <a:cubicBezTo>
                    <a:pt x="-537" y="787"/>
                    <a:pt x="-537" y="1260"/>
                    <a:pt x="-537" y="1732"/>
                  </a:cubicBezTo>
                  <a:cubicBezTo>
                    <a:pt x="408" y="3383"/>
                    <a:pt x="-1246" y="-630"/>
                    <a:pt x="-537" y="3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3" name="Полилиния: фигура 3222">
              <a:extLst>
                <a:ext uri="{FF2B5EF4-FFF2-40B4-BE49-F238E27FC236}">
                  <a16:creationId xmlns:a16="http://schemas.microsoft.com/office/drawing/2014/main" id="{BFBCD720-84DF-8CDE-1CE9-2990542B121F}"/>
                </a:ext>
              </a:extLst>
            </p:cNvPr>
            <p:cNvSpPr/>
            <p:nvPr/>
          </p:nvSpPr>
          <p:spPr>
            <a:xfrm>
              <a:off x="2235614" y="3252257"/>
              <a:ext cx="209" cy="2481"/>
            </a:xfrm>
            <a:custGeom>
              <a:avLst/>
              <a:gdLst>
                <a:gd name="connsiteX0" fmla="*/ -1167 w 209"/>
                <a:gd name="connsiteY0" fmla="*/ 228 h 2481"/>
                <a:gd name="connsiteX1" fmla="*/ -1167 w 209"/>
                <a:gd name="connsiteY1" fmla="*/ 228 h 2481"/>
                <a:gd name="connsiteX2" fmla="*/ -1167 w 209"/>
                <a:gd name="connsiteY2" fmla="*/ 228 h 2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481">
                  <a:moveTo>
                    <a:pt x="-1167" y="228"/>
                  </a:moveTo>
                  <a:cubicBezTo>
                    <a:pt x="-1167" y="-1659"/>
                    <a:pt x="-1167" y="-1423"/>
                    <a:pt x="-1167" y="228"/>
                  </a:cubicBezTo>
                  <a:cubicBezTo>
                    <a:pt x="-1167" y="1881"/>
                    <a:pt x="-695" y="1645"/>
                    <a:pt x="-1167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4" name="Полилиния: фигура 3223">
              <a:extLst>
                <a:ext uri="{FF2B5EF4-FFF2-40B4-BE49-F238E27FC236}">
                  <a16:creationId xmlns:a16="http://schemas.microsoft.com/office/drawing/2014/main" id="{D4DC7239-3CFC-612F-7DC4-E8B273827850}"/>
                </a:ext>
              </a:extLst>
            </p:cNvPr>
            <p:cNvSpPr/>
            <p:nvPr/>
          </p:nvSpPr>
          <p:spPr>
            <a:xfrm>
              <a:off x="2172611" y="3148342"/>
              <a:ext cx="838" cy="2822"/>
            </a:xfrm>
            <a:custGeom>
              <a:avLst/>
              <a:gdLst>
                <a:gd name="connsiteX0" fmla="*/ -1167 w 838"/>
                <a:gd name="connsiteY0" fmla="*/ -1100 h 2822"/>
                <a:gd name="connsiteX1" fmla="*/ -1167 w 838"/>
                <a:gd name="connsiteY1" fmla="*/ -1100 h 2822"/>
                <a:gd name="connsiteX2" fmla="*/ -1167 w 838"/>
                <a:gd name="connsiteY2" fmla="*/ 78 h 2822"/>
                <a:gd name="connsiteX3" fmla="*/ -1167 w 838"/>
                <a:gd name="connsiteY3" fmla="*/ -1100 h 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8" h="2822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"/>
                  </a:cubicBezTo>
                  <a:cubicBezTo>
                    <a:pt x="-1167" y="1259"/>
                    <a:pt x="720" y="361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5" name="Полилиния: фигура 3224">
              <a:extLst>
                <a:ext uri="{FF2B5EF4-FFF2-40B4-BE49-F238E27FC236}">
                  <a16:creationId xmlns:a16="http://schemas.microsoft.com/office/drawing/2014/main" id="{0B0F9408-2C6D-AB65-2549-A6EAC3374729}"/>
                </a:ext>
              </a:extLst>
            </p:cNvPr>
            <p:cNvSpPr/>
            <p:nvPr/>
          </p:nvSpPr>
          <p:spPr>
            <a:xfrm>
              <a:off x="2218861" y="3228651"/>
              <a:ext cx="23597" cy="628"/>
            </a:xfrm>
            <a:custGeom>
              <a:avLst/>
              <a:gdLst>
                <a:gd name="connsiteX0" fmla="*/ -1167 w 23597"/>
                <a:gd name="connsiteY0" fmla="*/ -472 h 628"/>
                <a:gd name="connsiteX1" fmla="*/ -1167 w 23597"/>
                <a:gd name="connsiteY1" fmla="*/ -472 h 628"/>
                <a:gd name="connsiteX2" fmla="*/ -1167 w 23597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8">
                  <a:moveTo>
                    <a:pt x="-1167" y="-472"/>
                  </a:moveTo>
                  <a:cubicBezTo>
                    <a:pt x="-1167" y="-1886"/>
                    <a:pt x="-1167" y="-472"/>
                    <a:pt x="-1167" y="-472"/>
                  </a:cubicBezTo>
                  <a:lnTo>
                    <a:pt x="-1167" y="-472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6" name="Полилиния: фигура 3225">
              <a:extLst>
                <a:ext uri="{FF2B5EF4-FFF2-40B4-BE49-F238E27FC236}">
                  <a16:creationId xmlns:a16="http://schemas.microsoft.com/office/drawing/2014/main" id="{A25DBE7F-233C-6BD8-B163-87155F28F2CF}"/>
                </a:ext>
              </a:extLst>
            </p:cNvPr>
            <p:cNvSpPr/>
            <p:nvPr/>
          </p:nvSpPr>
          <p:spPr>
            <a:xfrm>
              <a:off x="2171325" y="3146823"/>
              <a:ext cx="104" cy="3054"/>
            </a:xfrm>
            <a:custGeom>
              <a:avLst/>
              <a:gdLst>
                <a:gd name="connsiteX0" fmla="*/ -1062 w 104"/>
                <a:gd name="connsiteY0" fmla="*/ 892 h 3054"/>
                <a:gd name="connsiteX1" fmla="*/ -1062 w 104"/>
                <a:gd name="connsiteY1" fmla="*/ -526 h 3054"/>
                <a:gd name="connsiteX2" fmla="*/ -1062 w 104"/>
                <a:gd name="connsiteY2" fmla="*/ 1364 h 3054"/>
                <a:gd name="connsiteX3" fmla="*/ -1062 w 104"/>
                <a:gd name="connsiteY3" fmla="*/ 1364 h 3054"/>
                <a:gd name="connsiteX4" fmla="*/ -1062 w 104"/>
                <a:gd name="connsiteY4" fmla="*/ 892 h 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054">
                  <a:moveTo>
                    <a:pt x="-1062" y="892"/>
                  </a:moveTo>
                  <a:cubicBezTo>
                    <a:pt x="-1062" y="-526"/>
                    <a:pt x="-1062" y="892"/>
                    <a:pt x="-1062" y="-526"/>
                  </a:cubicBezTo>
                  <a:cubicBezTo>
                    <a:pt x="-1062" y="-1940"/>
                    <a:pt x="-1062" y="-526"/>
                    <a:pt x="-1062" y="1364"/>
                  </a:cubicBezTo>
                  <a:cubicBezTo>
                    <a:pt x="-1062" y="3251"/>
                    <a:pt x="-1062" y="-289"/>
                    <a:pt x="-1062" y="1364"/>
                  </a:cubicBezTo>
                  <a:cubicBezTo>
                    <a:pt x="-1062" y="3014"/>
                    <a:pt x="-1298" y="655"/>
                    <a:pt x="-1062" y="8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7" name="Полилиния: фигура 3226">
              <a:extLst>
                <a:ext uri="{FF2B5EF4-FFF2-40B4-BE49-F238E27FC236}">
                  <a16:creationId xmlns:a16="http://schemas.microsoft.com/office/drawing/2014/main" id="{4B4390B2-D3D9-D987-5EF5-94AFAE9FEA52}"/>
                </a:ext>
              </a:extLst>
            </p:cNvPr>
            <p:cNvSpPr/>
            <p:nvPr/>
          </p:nvSpPr>
          <p:spPr>
            <a:xfrm>
              <a:off x="2168995" y="3145779"/>
              <a:ext cx="1726" cy="4213"/>
            </a:xfrm>
            <a:custGeom>
              <a:avLst/>
              <a:gdLst>
                <a:gd name="connsiteX0" fmla="*/ 323 w 1726"/>
                <a:gd name="connsiteY0" fmla="*/ 1226 h 4213"/>
                <a:gd name="connsiteX1" fmla="*/ -1091 w 1726"/>
                <a:gd name="connsiteY1" fmla="*/ -660 h 4213"/>
                <a:gd name="connsiteX2" fmla="*/ 559 w 1726"/>
                <a:gd name="connsiteY2" fmla="*/ 3113 h 4213"/>
                <a:gd name="connsiteX3" fmla="*/ 323 w 1726"/>
                <a:gd name="connsiteY3" fmla="*/ 1226 h 4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6" h="4213">
                  <a:moveTo>
                    <a:pt x="323" y="1226"/>
                  </a:moveTo>
                  <a:cubicBezTo>
                    <a:pt x="323" y="1226"/>
                    <a:pt x="-1564" y="-2314"/>
                    <a:pt x="-1091" y="-660"/>
                  </a:cubicBezTo>
                  <a:cubicBezTo>
                    <a:pt x="-619" y="990"/>
                    <a:pt x="-1091" y="1935"/>
                    <a:pt x="559" y="3113"/>
                  </a:cubicBezTo>
                  <a:cubicBezTo>
                    <a:pt x="-619" y="518"/>
                    <a:pt x="795" y="2641"/>
                    <a:pt x="323" y="1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8" name="Полилиния: фигура 3227">
              <a:extLst>
                <a:ext uri="{FF2B5EF4-FFF2-40B4-BE49-F238E27FC236}">
                  <a16:creationId xmlns:a16="http://schemas.microsoft.com/office/drawing/2014/main" id="{7B55F0DE-DDC8-0D5F-F34B-7E3A2888C8B5}"/>
                </a:ext>
              </a:extLst>
            </p:cNvPr>
            <p:cNvSpPr/>
            <p:nvPr/>
          </p:nvSpPr>
          <p:spPr>
            <a:xfrm>
              <a:off x="2225705" y="3245563"/>
              <a:ext cx="177" cy="2831"/>
            </a:xfrm>
            <a:custGeom>
              <a:avLst/>
              <a:gdLst>
                <a:gd name="connsiteX0" fmla="*/ -1167 w 177"/>
                <a:gd name="connsiteY0" fmla="*/ -1100 h 2831"/>
                <a:gd name="connsiteX1" fmla="*/ -1167 w 177"/>
                <a:gd name="connsiteY1" fmla="*/ 1731 h 2831"/>
                <a:gd name="connsiteX2" fmla="*/ -1167 w 17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1167" y="-1100"/>
                  </a:moveTo>
                  <a:cubicBezTo>
                    <a:pt x="-1167" y="-1100"/>
                    <a:pt x="-1167" y="-1100"/>
                    <a:pt x="-1167" y="1731"/>
                  </a:cubicBezTo>
                  <a:cubicBezTo>
                    <a:pt x="-931" y="787"/>
                    <a:pt x="-93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29" name="Полилиния: фигура 3228">
              <a:extLst>
                <a:ext uri="{FF2B5EF4-FFF2-40B4-BE49-F238E27FC236}">
                  <a16:creationId xmlns:a16="http://schemas.microsoft.com/office/drawing/2014/main" id="{16CF7B23-2EB4-40B8-4FB7-AF393F952A6C}"/>
                </a:ext>
              </a:extLst>
            </p:cNvPr>
            <p:cNvSpPr/>
            <p:nvPr/>
          </p:nvSpPr>
          <p:spPr>
            <a:xfrm>
              <a:off x="2168599" y="3145511"/>
              <a:ext cx="104" cy="4482"/>
            </a:xfrm>
            <a:custGeom>
              <a:avLst/>
              <a:gdLst>
                <a:gd name="connsiteX0" fmla="*/ -1167 w 104"/>
                <a:gd name="connsiteY0" fmla="*/ 1495 h 4482"/>
                <a:gd name="connsiteX1" fmla="*/ -1167 w 104"/>
                <a:gd name="connsiteY1" fmla="*/ 1495 h 4482"/>
                <a:gd name="connsiteX2" fmla="*/ -1167 w 104"/>
                <a:gd name="connsiteY2" fmla="*/ -1100 h 4482"/>
                <a:gd name="connsiteX3" fmla="*/ -1167 w 104"/>
                <a:gd name="connsiteY3" fmla="*/ 1023 h 4482"/>
                <a:gd name="connsiteX4" fmla="*/ -1167 w 104"/>
                <a:gd name="connsiteY4" fmla="*/ 3382 h 4482"/>
                <a:gd name="connsiteX5" fmla="*/ -1167 w 104"/>
                <a:gd name="connsiteY5" fmla="*/ 1495 h 4482"/>
                <a:gd name="connsiteX6" fmla="*/ -1167 w 104"/>
                <a:gd name="connsiteY6" fmla="*/ 1495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4482">
                  <a:moveTo>
                    <a:pt x="-1167" y="1495"/>
                  </a:moveTo>
                  <a:cubicBezTo>
                    <a:pt x="-1167" y="-155"/>
                    <a:pt x="-1167" y="1495"/>
                    <a:pt x="-1167" y="1495"/>
                  </a:cubicBezTo>
                  <a:cubicBezTo>
                    <a:pt x="-1167" y="550"/>
                    <a:pt x="-1167" y="-155"/>
                    <a:pt x="-1167" y="-1100"/>
                  </a:cubicBezTo>
                  <a:cubicBezTo>
                    <a:pt x="-1167" y="-1100"/>
                    <a:pt x="-1167" y="1731"/>
                    <a:pt x="-1167" y="1023"/>
                  </a:cubicBezTo>
                  <a:lnTo>
                    <a:pt x="-1167" y="3382"/>
                  </a:lnTo>
                  <a:cubicBezTo>
                    <a:pt x="-1167" y="1968"/>
                    <a:pt x="-1167" y="3382"/>
                    <a:pt x="-1167" y="1495"/>
                  </a:cubicBezTo>
                  <a:cubicBezTo>
                    <a:pt x="-1167" y="-392"/>
                    <a:pt x="-931" y="3146"/>
                    <a:pt x="-116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0" name="Полилиния: фигура 3229">
              <a:extLst>
                <a:ext uri="{FF2B5EF4-FFF2-40B4-BE49-F238E27FC236}">
                  <a16:creationId xmlns:a16="http://schemas.microsoft.com/office/drawing/2014/main" id="{62820E11-5191-8545-85F3-B95DF279062F}"/>
                </a:ext>
              </a:extLst>
            </p:cNvPr>
            <p:cNvSpPr/>
            <p:nvPr/>
          </p:nvSpPr>
          <p:spPr>
            <a:xfrm>
              <a:off x="2195972" y="3200491"/>
              <a:ext cx="313" cy="2671"/>
            </a:xfrm>
            <a:custGeom>
              <a:avLst/>
              <a:gdLst>
                <a:gd name="connsiteX0" fmla="*/ -1167 w 313"/>
                <a:gd name="connsiteY0" fmla="*/ -1100 h 2671"/>
                <a:gd name="connsiteX1" fmla="*/ -1167 w 313"/>
                <a:gd name="connsiteY1" fmla="*/ 789 h 2671"/>
                <a:gd name="connsiteX2" fmla="*/ -1167 w 313"/>
                <a:gd name="connsiteY2" fmla="*/ -1100 h 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671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9"/>
                  </a:cubicBezTo>
                  <a:cubicBezTo>
                    <a:pt x="-1167" y="2676"/>
                    <a:pt x="-461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1" name="Полилиния: фигура 3230">
              <a:extLst>
                <a:ext uri="{FF2B5EF4-FFF2-40B4-BE49-F238E27FC236}">
                  <a16:creationId xmlns:a16="http://schemas.microsoft.com/office/drawing/2014/main" id="{7C263BE6-C578-D7EF-C08D-0957A09EDDF6}"/>
                </a:ext>
              </a:extLst>
            </p:cNvPr>
            <p:cNvSpPr/>
            <p:nvPr/>
          </p:nvSpPr>
          <p:spPr>
            <a:xfrm>
              <a:off x="2211311" y="3225506"/>
              <a:ext cx="103" cy="2595"/>
            </a:xfrm>
            <a:custGeom>
              <a:avLst/>
              <a:gdLst>
                <a:gd name="connsiteX0" fmla="*/ -1167 w 103"/>
                <a:gd name="connsiteY0" fmla="*/ 314 h 2595"/>
                <a:gd name="connsiteX1" fmla="*/ -1167 w 103"/>
                <a:gd name="connsiteY1" fmla="*/ -1100 h 2595"/>
                <a:gd name="connsiteX2" fmla="*/ -1167 w 103"/>
                <a:gd name="connsiteY2" fmla="*/ 1495 h 2595"/>
                <a:gd name="connsiteX3" fmla="*/ -1167 w 103"/>
                <a:gd name="connsiteY3" fmla="*/ 314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595">
                  <a:moveTo>
                    <a:pt x="-1167" y="314"/>
                  </a:moveTo>
                  <a:cubicBezTo>
                    <a:pt x="-1167" y="314"/>
                    <a:pt x="-1167" y="314"/>
                    <a:pt x="-1167" y="-1100"/>
                  </a:cubicBezTo>
                  <a:cubicBezTo>
                    <a:pt x="-1167" y="-158"/>
                    <a:pt x="-1167" y="550"/>
                    <a:pt x="-1167" y="1495"/>
                  </a:cubicBezTo>
                  <a:cubicBezTo>
                    <a:pt x="-1167" y="1495"/>
                    <a:pt x="-934" y="1023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2" name="Полилиния: фигура 3231">
              <a:extLst>
                <a:ext uri="{FF2B5EF4-FFF2-40B4-BE49-F238E27FC236}">
                  <a16:creationId xmlns:a16="http://schemas.microsoft.com/office/drawing/2014/main" id="{F0D98A07-7F32-6275-4803-1E838250600F}"/>
                </a:ext>
              </a:extLst>
            </p:cNvPr>
            <p:cNvSpPr/>
            <p:nvPr/>
          </p:nvSpPr>
          <p:spPr>
            <a:xfrm>
              <a:off x="2203522" y="3222910"/>
              <a:ext cx="419" cy="838"/>
            </a:xfrm>
            <a:custGeom>
              <a:avLst/>
              <a:gdLst>
                <a:gd name="connsiteX0" fmla="*/ -1167 w 419"/>
                <a:gd name="connsiteY0" fmla="*/ -1100 h 838"/>
                <a:gd name="connsiteX1" fmla="*/ -1167 w 419"/>
                <a:gd name="connsiteY1" fmla="*/ -1100 h 838"/>
                <a:gd name="connsiteX2" fmla="*/ -1167 w 419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83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222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3" name="Полилиния: фигура 3232">
              <a:extLst>
                <a:ext uri="{FF2B5EF4-FFF2-40B4-BE49-F238E27FC236}">
                  <a16:creationId xmlns:a16="http://schemas.microsoft.com/office/drawing/2014/main" id="{0B0C4104-5F96-6683-5216-AC1D3332151D}"/>
                </a:ext>
              </a:extLst>
            </p:cNvPr>
            <p:cNvSpPr/>
            <p:nvPr/>
          </p:nvSpPr>
          <p:spPr>
            <a:xfrm>
              <a:off x="2226175" y="3265572"/>
              <a:ext cx="23597" cy="2838"/>
            </a:xfrm>
            <a:custGeom>
              <a:avLst/>
              <a:gdLst>
                <a:gd name="connsiteX0" fmla="*/ -1167 w 23597"/>
                <a:gd name="connsiteY0" fmla="*/ 365 h 2838"/>
                <a:gd name="connsiteX1" fmla="*/ -1167 w 23597"/>
                <a:gd name="connsiteY1" fmla="*/ -816 h 2838"/>
                <a:gd name="connsiteX2" fmla="*/ -1167 w 23597"/>
                <a:gd name="connsiteY2" fmla="*/ 1544 h 2838"/>
                <a:gd name="connsiteX3" fmla="*/ -1167 w 23597"/>
                <a:gd name="connsiteY3" fmla="*/ 365 h 2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8">
                  <a:moveTo>
                    <a:pt x="-1167" y="365"/>
                  </a:moveTo>
                  <a:cubicBezTo>
                    <a:pt x="-1167" y="365"/>
                    <a:pt x="-1167" y="365"/>
                    <a:pt x="-1167" y="-816"/>
                  </a:cubicBezTo>
                  <a:cubicBezTo>
                    <a:pt x="-1167" y="-1997"/>
                    <a:pt x="-1167" y="835"/>
                    <a:pt x="-1167" y="1544"/>
                  </a:cubicBezTo>
                  <a:cubicBezTo>
                    <a:pt x="-1167" y="2252"/>
                    <a:pt x="-1167" y="835"/>
                    <a:pt x="-1167" y="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4" name="Полилиния: фигура 3233">
              <a:extLst>
                <a:ext uri="{FF2B5EF4-FFF2-40B4-BE49-F238E27FC236}">
                  <a16:creationId xmlns:a16="http://schemas.microsoft.com/office/drawing/2014/main" id="{EA937C01-A61D-7D07-90F1-2658C435D826}"/>
                </a:ext>
              </a:extLst>
            </p:cNvPr>
            <p:cNvSpPr/>
            <p:nvPr/>
          </p:nvSpPr>
          <p:spPr>
            <a:xfrm>
              <a:off x="2238446" y="3287094"/>
              <a:ext cx="314" cy="2335"/>
            </a:xfrm>
            <a:custGeom>
              <a:avLst/>
              <a:gdLst>
                <a:gd name="connsiteX0" fmla="*/ -1167 w 314"/>
                <a:gd name="connsiteY0" fmla="*/ -1100 h 2335"/>
                <a:gd name="connsiteX1" fmla="*/ -1167 w 314"/>
                <a:gd name="connsiteY1" fmla="*/ 550 h 2335"/>
                <a:gd name="connsiteX2" fmla="*/ -1167 w 314"/>
                <a:gd name="connsiteY2" fmla="*/ -1100 h 2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335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0"/>
                  </a:cubicBezTo>
                  <a:cubicBezTo>
                    <a:pt x="-1167" y="2204"/>
                    <a:pt x="-459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5" name="Полилиния: фигура 3234">
              <a:extLst>
                <a:ext uri="{FF2B5EF4-FFF2-40B4-BE49-F238E27FC236}">
                  <a16:creationId xmlns:a16="http://schemas.microsoft.com/office/drawing/2014/main" id="{C4DCE17F-DE14-E323-B6A0-458263315CBA}"/>
                </a:ext>
              </a:extLst>
            </p:cNvPr>
            <p:cNvSpPr/>
            <p:nvPr/>
          </p:nvSpPr>
          <p:spPr>
            <a:xfrm>
              <a:off x="2192432" y="3210403"/>
              <a:ext cx="209" cy="1938"/>
            </a:xfrm>
            <a:custGeom>
              <a:avLst/>
              <a:gdLst>
                <a:gd name="connsiteX0" fmla="*/ -1167 w 209"/>
                <a:gd name="connsiteY0" fmla="*/ 550 h 1938"/>
                <a:gd name="connsiteX1" fmla="*/ -1167 w 209"/>
                <a:gd name="connsiteY1" fmla="*/ -1100 h 1938"/>
                <a:gd name="connsiteX2" fmla="*/ -1167 w 209"/>
                <a:gd name="connsiteY2" fmla="*/ -1100 h 1938"/>
                <a:gd name="connsiteX3" fmla="*/ -1167 w 209"/>
                <a:gd name="connsiteY3" fmla="*/ 550 h 1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938">
                  <a:moveTo>
                    <a:pt x="-1167" y="55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1731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6" name="Полилиния: фигура 3235">
              <a:extLst>
                <a:ext uri="{FF2B5EF4-FFF2-40B4-BE49-F238E27FC236}">
                  <a16:creationId xmlns:a16="http://schemas.microsoft.com/office/drawing/2014/main" id="{C2F8F92B-24EA-7EEA-1496-7D62E8950E43}"/>
                </a:ext>
              </a:extLst>
            </p:cNvPr>
            <p:cNvSpPr/>
            <p:nvPr/>
          </p:nvSpPr>
          <p:spPr>
            <a:xfrm>
              <a:off x="2226411" y="3273642"/>
              <a:ext cx="1747" cy="2831"/>
            </a:xfrm>
            <a:custGeom>
              <a:avLst/>
              <a:gdLst>
                <a:gd name="connsiteX0" fmla="*/ 486 w 1747"/>
                <a:gd name="connsiteY0" fmla="*/ 789 h 2831"/>
                <a:gd name="connsiteX1" fmla="*/ -1167 w 1747"/>
                <a:gd name="connsiteY1" fmla="*/ -1100 h 2831"/>
                <a:gd name="connsiteX2" fmla="*/ -1167 w 1747"/>
                <a:gd name="connsiteY2" fmla="*/ 1731 h 2831"/>
                <a:gd name="connsiteX3" fmla="*/ -1167 w 1747"/>
                <a:gd name="connsiteY3" fmla="*/ 1731 h 2831"/>
                <a:gd name="connsiteX4" fmla="*/ -1167 w 1747"/>
                <a:gd name="connsiteY4" fmla="*/ 1731 h 2831"/>
                <a:gd name="connsiteX5" fmla="*/ 486 w 1747"/>
                <a:gd name="connsiteY5" fmla="*/ 789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7" h="2831">
                  <a:moveTo>
                    <a:pt x="486" y="789"/>
                  </a:moveTo>
                  <a:cubicBezTo>
                    <a:pt x="486" y="789"/>
                    <a:pt x="486" y="789"/>
                    <a:pt x="-1167" y="-1100"/>
                  </a:cubicBezTo>
                  <a:cubicBezTo>
                    <a:pt x="-1167" y="-155"/>
                    <a:pt x="-1167" y="789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1167" y="1731"/>
                    <a:pt x="-1167" y="1731"/>
                    <a:pt x="-1167" y="1731"/>
                  </a:cubicBezTo>
                  <a:cubicBezTo>
                    <a:pt x="-459" y="553"/>
                    <a:pt x="959" y="2676"/>
                    <a:pt x="48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7" name="Полилиния: фигура 3236">
              <a:extLst>
                <a:ext uri="{FF2B5EF4-FFF2-40B4-BE49-F238E27FC236}">
                  <a16:creationId xmlns:a16="http://schemas.microsoft.com/office/drawing/2014/main" id="{9578AD54-45B8-4FF2-919A-605733BED41E}"/>
                </a:ext>
              </a:extLst>
            </p:cNvPr>
            <p:cNvSpPr/>
            <p:nvPr/>
          </p:nvSpPr>
          <p:spPr>
            <a:xfrm>
              <a:off x="2194791" y="3220785"/>
              <a:ext cx="1181" cy="2595"/>
            </a:xfrm>
            <a:custGeom>
              <a:avLst/>
              <a:gdLst>
                <a:gd name="connsiteX0" fmla="*/ -1167 w 1181"/>
                <a:gd name="connsiteY0" fmla="*/ -1100 h 2595"/>
                <a:gd name="connsiteX1" fmla="*/ -1167 w 1181"/>
                <a:gd name="connsiteY1" fmla="*/ -1100 h 2595"/>
                <a:gd name="connsiteX2" fmla="*/ 14 w 1181"/>
                <a:gd name="connsiteY2" fmla="*/ 1495 h 2595"/>
                <a:gd name="connsiteX3" fmla="*/ -1167 w 1181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931" y="-155"/>
                    <a:pt x="-459" y="789"/>
                    <a:pt x="14" y="1495"/>
                  </a:cubicBezTo>
                  <a:cubicBezTo>
                    <a:pt x="14" y="1495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8" name="Полилиния: фигура 3237">
              <a:extLst>
                <a:ext uri="{FF2B5EF4-FFF2-40B4-BE49-F238E27FC236}">
                  <a16:creationId xmlns:a16="http://schemas.microsoft.com/office/drawing/2014/main" id="{11D0E637-6BB5-669F-171B-2F64736333D1}"/>
                </a:ext>
              </a:extLst>
            </p:cNvPr>
            <p:cNvSpPr/>
            <p:nvPr/>
          </p:nvSpPr>
          <p:spPr>
            <a:xfrm>
              <a:off x="2223686" y="3275822"/>
              <a:ext cx="1540" cy="2393"/>
            </a:xfrm>
            <a:custGeom>
              <a:avLst/>
              <a:gdLst>
                <a:gd name="connsiteX0" fmla="*/ -329 w 1540"/>
                <a:gd name="connsiteY0" fmla="*/ 497 h 2393"/>
                <a:gd name="connsiteX1" fmla="*/ -329 w 1540"/>
                <a:gd name="connsiteY1" fmla="*/ 497 h 2393"/>
                <a:gd name="connsiteX2" fmla="*/ -329 w 1540"/>
                <a:gd name="connsiteY2" fmla="*/ 497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0" h="2393">
                  <a:moveTo>
                    <a:pt x="-329" y="497"/>
                  </a:moveTo>
                  <a:cubicBezTo>
                    <a:pt x="-329" y="-1390"/>
                    <a:pt x="-2215" y="-1862"/>
                    <a:pt x="-329" y="497"/>
                  </a:cubicBezTo>
                  <a:cubicBezTo>
                    <a:pt x="1558" y="2856"/>
                    <a:pt x="-1037" y="-917"/>
                    <a:pt x="-329" y="4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39" name="Полилиния: фигура 3238">
              <a:extLst>
                <a:ext uri="{FF2B5EF4-FFF2-40B4-BE49-F238E27FC236}">
                  <a16:creationId xmlns:a16="http://schemas.microsoft.com/office/drawing/2014/main" id="{FB311E0A-9507-70A8-3327-EEC90EE9202F}"/>
                </a:ext>
              </a:extLst>
            </p:cNvPr>
            <p:cNvSpPr/>
            <p:nvPr/>
          </p:nvSpPr>
          <p:spPr>
            <a:xfrm>
              <a:off x="2230660" y="3290635"/>
              <a:ext cx="104" cy="523"/>
            </a:xfrm>
            <a:custGeom>
              <a:avLst/>
              <a:gdLst>
                <a:gd name="connsiteX0" fmla="*/ -1167 w 104"/>
                <a:gd name="connsiteY0" fmla="*/ -1100 h 523"/>
                <a:gd name="connsiteX1" fmla="*/ -1167 w 104"/>
                <a:gd name="connsiteY1" fmla="*/ -1100 h 523"/>
                <a:gd name="connsiteX2" fmla="*/ -1167 w 104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0" name="Полилиния: фигура 3239">
              <a:extLst>
                <a:ext uri="{FF2B5EF4-FFF2-40B4-BE49-F238E27FC236}">
                  <a16:creationId xmlns:a16="http://schemas.microsoft.com/office/drawing/2014/main" id="{BAAE1CCD-C9E7-115E-75D6-867C0F3C9B4C}"/>
                </a:ext>
              </a:extLst>
            </p:cNvPr>
            <p:cNvSpPr/>
            <p:nvPr/>
          </p:nvSpPr>
          <p:spPr>
            <a:xfrm>
              <a:off x="2218625" y="3271127"/>
              <a:ext cx="104" cy="1523"/>
            </a:xfrm>
            <a:custGeom>
              <a:avLst/>
              <a:gdLst>
                <a:gd name="connsiteX0" fmla="*/ -1167 w 104"/>
                <a:gd name="connsiteY0" fmla="*/ -472 h 1523"/>
                <a:gd name="connsiteX1" fmla="*/ -1167 w 104"/>
                <a:gd name="connsiteY1" fmla="*/ -472 h 1523"/>
                <a:gd name="connsiteX2" fmla="*/ -1167 w 104"/>
                <a:gd name="connsiteY2" fmla="*/ -472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523">
                  <a:moveTo>
                    <a:pt x="-1167" y="-472"/>
                  </a:move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931" y="473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1" name="Полилиния: фигура 3240">
              <a:extLst>
                <a:ext uri="{FF2B5EF4-FFF2-40B4-BE49-F238E27FC236}">
                  <a16:creationId xmlns:a16="http://schemas.microsoft.com/office/drawing/2014/main" id="{CF03E1E3-AC65-2822-C61A-F766A26274B3}"/>
                </a:ext>
              </a:extLst>
            </p:cNvPr>
            <p:cNvSpPr/>
            <p:nvPr/>
          </p:nvSpPr>
          <p:spPr>
            <a:xfrm>
              <a:off x="2215085" y="3268924"/>
              <a:ext cx="23597" cy="1886"/>
            </a:xfrm>
            <a:custGeom>
              <a:avLst/>
              <a:gdLst>
                <a:gd name="connsiteX0" fmla="*/ -1167 w 23597"/>
                <a:gd name="connsiteY0" fmla="*/ -1100 h 1886"/>
                <a:gd name="connsiteX1" fmla="*/ -1167 w 23597"/>
                <a:gd name="connsiteY1" fmla="*/ -1100 h 1886"/>
                <a:gd name="connsiteX2" fmla="*/ -1167 w 23597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6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78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2" name="Полилиния: фигура 3241">
              <a:extLst>
                <a:ext uri="{FF2B5EF4-FFF2-40B4-BE49-F238E27FC236}">
                  <a16:creationId xmlns:a16="http://schemas.microsoft.com/office/drawing/2014/main" id="{B961A182-35EE-8E82-3F45-3C2D47C3045E}"/>
                </a:ext>
              </a:extLst>
            </p:cNvPr>
            <p:cNvSpPr/>
            <p:nvPr/>
          </p:nvSpPr>
          <p:spPr>
            <a:xfrm>
              <a:off x="2214612" y="3269475"/>
              <a:ext cx="209" cy="1468"/>
            </a:xfrm>
            <a:custGeom>
              <a:avLst/>
              <a:gdLst>
                <a:gd name="connsiteX0" fmla="*/ -1167 w 209"/>
                <a:gd name="connsiteY0" fmla="*/ -470 h 1468"/>
                <a:gd name="connsiteX1" fmla="*/ -1167 w 209"/>
                <a:gd name="connsiteY1" fmla="*/ -470 h 1468"/>
                <a:gd name="connsiteX2" fmla="*/ -1167 w 209"/>
                <a:gd name="connsiteY2" fmla="*/ -470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468">
                  <a:moveTo>
                    <a:pt x="-1167" y="-470"/>
                  </a:move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695" y="1416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3" name="Полилиния: фигура 3242">
              <a:extLst>
                <a:ext uri="{FF2B5EF4-FFF2-40B4-BE49-F238E27FC236}">
                  <a16:creationId xmlns:a16="http://schemas.microsoft.com/office/drawing/2014/main" id="{756DDD90-ABE7-3037-EEC9-A9AB3A8FD35F}"/>
                </a:ext>
              </a:extLst>
            </p:cNvPr>
            <p:cNvSpPr/>
            <p:nvPr/>
          </p:nvSpPr>
          <p:spPr>
            <a:xfrm>
              <a:off x="2184646" y="3217717"/>
              <a:ext cx="418" cy="3902"/>
            </a:xfrm>
            <a:custGeom>
              <a:avLst/>
              <a:gdLst>
                <a:gd name="connsiteX0" fmla="*/ -1167 w 418"/>
                <a:gd name="connsiteY0" fmla="*/ -1100 h 3902"/>
                <a:gd name="connsiteX1" fmla="*/ -1167 w 418"/>
                <a:gd name="connsiteY1" fmla="*/ -1100 h 3902"/>
                <a:gd name="connsiteX2" fmla="*/ -1167 w 418"/>
                <a:gd name="connsiteY2" fmla="*/ 1026 h 3902"/>
                <a:gd name="connsiteX3" fmla="*/ -1167 w 418"/>
                <a:gd name="connsiteY3" fmla="*/ 2440 h 3902"/>
                <a:gd name="connsiteX4" fmla="*/ -1167 w 418"/>
                <a:gd name="connsiteY4" fmla="*/ -1100 h 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" h="3902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731"/>
                    <a:pt x="-1167" y="1026"/>
                  </a:cubicBezTo>
                  <a:cubicBezTo>
                    <a:pt x="-1167" y="317"/>
                    <a:pt x="-1167" y="1026"/>
                    <a:pt x="-1167" y="2440"/>
                  </a:cubicBezTo>
                  <a:cubicBezTo>
                    <a:pt x="-1167" y="3857"/>
                    <a:pt x="-225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4" name="Полилиния: фигура 3243">
              <a:extLst>
                <a:ext uri="{FF2B5EF4-FFF2-40B4-BE49-F238E27FC236}">
                  <a16:creationId xmlns:a16="http://schemas.microsoft.com/office/drawing/2014/main" id="{343E3EAE-402E-93CB-9CE2-A4A17615F129}"/>
                </a:ext>
              </a:extLst>
            </p:cNvPr>
            <p:cNvSpPr/>
            <p:nvPr/>
          </p:nvSpPr>
          <p:spPr>
            <a:xfrm>
              <a:off x="2184705" y="3218898"/>
              <a:ext cx="243" cy="2259"/>
            </a:xfrm>
            <a:custGeom>
              <a:avLst/>
              <a:gdLst>
                <a:gd name="connsiteX0" fmla="*/ -992 w 243"/>
                <a:gd name="connsiteY0" fmla="*/ 550 h 2259"/>
                <a:gd name="connsiteX1" fmla="*/ -992 w 243"/>
                <a:gd name="connsiteY1" fmla="*/ 550 h 2259"/>
                <a:gd name="connsiteX2" fmla="*/ -992 w 243"/>
                <a:gd name="connsiteY2" fmla="*/ -1100 h 2259"/>
                <a:gd name="connsiteX3" fmla="*/ -992 w 243"/>
                <a:gd name="connsiteY3" fmla="*/ -1100 h 2259"/>
                <a:gd name="connsiteX4" fmla="*/ -992 w 243"/>
                <a:gd name="connsiteY4" fmla="*/ 1023 h 2259"/>
                <a:gd name="connsiteX5" fmla="*/ -992 w 243"/>
                <a:gd name="connsiteY5" fmla="*/ 550 h 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" h="2259">
                  <a:moveTo>
                    <a:pt x="-992" y="550"/>
                  </a:moveTo>
                  <a:cubicBezTo>
                    <a:pt x="-992" y="550"/>
                    <a:pt x="-992" y="550"/>
                    <a:pt x="-992" y="550"/>
                  </a:cubicBezTo>
                  <a:cubicBezTo>
                    <a:pt x="-1226" y="81"/>
                    <a:pt x="-1226" y="-628"/>
                    <a:pt x="-992" y="-1100"/>
                  </a:cubicBezTo>
                  <a:cubicBezTo>
                    <a:pt x="-992" y="-1100"/>
                    <a:pt x="-992" y="-1100"/>
                    <a:pt x="-992" y="-1100"/>
                  </a:cubicBezTo>
                  <a:lnTo>
                    <a:pt x="-992" y="1023"/>
                  </a:lnTo>
                  <a:cubicBezTo>
                    <a:pt x="-1226" y="787"/>
                    <a:pt x="-756" y="1731"/>
                    <a:pt x="-99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5" name="Полилиния: фигура 3244">
              <a:extLst>
                <a:ext uri="{FF2B5EF4-FFF2-40B4-BE49-F238E27FC236}">
                  <a16:creationId xmlns:a16="http://schemas.microsoft.com/office/drawing/2014/main" id="{E82D1F24-CC41-FDA6-2079-1B1AF4DA4D68}"/>
                </a:ext>
              </a:extLst>
            </p:cNvPr>
            <p:cNvSpPr/>
            <p:nvPr/>
          </p:nvSpPr>
          <p:spPr>
            <a:xfrm>
              <a:off x="2180634" y="3213235"/>
              <a:ext cx="104" cy="523"/>
            </a:xfrm>
            <a:custGeom>
              <a:avLst/>
              <a:gdLst>
                <a:gd name="connsiteX0" fmla="*/ -1167 w 104"/>
                <a:gd name="connsiteY0" fmla="*/ -1100 h 523"/>
                <a:gd name="connsiteX1" fmla="*/ -1167 w 104"/>
                <a:gd name="connsiteY1" fmla="*/ -1100 h 523"/>
                <a:gd name="connsiteX2" fmla="*/ -1167 w 104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6" name="Полилиния: фигура 3245">
              <a:extLst>
                <a:ext uri="{FF2B5EF4-FFF2-40B4-BE49-F238E27FC236}">
                  <a16:creationId xmlns:a16="http://schemas.microsoft.com/office/drawing/2014/main" id="{9566AC3A-3B78-D372-D1DE-50196DA74F1A}"/>
                </a:ext>
              </a:extLst>
            </p:cNvPr>
            <p:cNvSpPr/>
            <p:nvPr/>
          </p:nvSpPr>
          <p:spPr>
            <a:xfrm>
              <a:off x="2208949" y="3265384"/>
              <a:ext cx="104" cy="3188"/>
            </a:xfrm>
            <a:custGeom>
              <a:avLst/>
              <a:gdLst>
                <a:gd name="connsiteX0" fmla="*/ -1167 w 104"/>
                <a:gd name="connsiteY0" fmla="*/ -1100 h 3188"/>
                <a:gd name="connsiteX1" fmla="*/ -1167 w 104"/>
                <a:gd name="connsiteY1" fmla="*/ 1968 h 3188"/>
                <a:gd name="connsiteX2" fmla="*/ -1167 w 104"/>
                <a:gd name="connsiteY2" fmla="*/ -1100 h 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88">
                  <a:moveTo>
                    <a:pt x="-1167" y="-1100"/>
                  </a:moveTo>
                  <a:cubicBezTo>
                    <a:pt x="-1167" y="-1100"/>
                    <a:pt x="-1167" y="1259"/>
                    <a:pt x="-1167" y="1968"/>
                  </a:cubicBezTo>
                  <a:cubicBezTo>
                    <a:pt x="-1167" y="2676"/>
                    <a:pt x="-93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7" name="Полилиния: фигура 3246">
              <a:extLst>
                <a:ext uri="{FF2B5EF4-FFF2-40B4-BE49-F238E27FC236}">
                  <a16:creationId xmlns:a16="http://schemas.microsoft.com/office/drawing/2014/main" id="{B263FC1E-3FE1-AB56-EE29-F0443E765402}"/>
                </a:ext>
              </a:extLst>
            </p:cNvPr>
            <p:cNvSpPr/>
            <p:nvPr/>
          </p:nvSpPr>
          <p:spPr>
            <a:xfrm>
              <a:off x="2210445" y="3269370"/>
              <a:ext cx="961" cy="2047"/>
            </a:xfrm>
            <a:custGeom>
              <a:avLst/>
              <a:gdLst>
                <a:gd name="connsiteX0" fmla="*/ -537 w 961"/>
                <a:gd name="connsiteY0" fmla="*/ -365 h 2047"/>
                <a:gd name="connsiteX1" fmla="*/ -537 w 961"/>
                <a:gd name="connsiteY1" fmla="*/ -365 h 2047"/>
                <a:gd name="connsiteX2" fmla="*/ -537 w 961"/>
                <a:gd name="connsiteY2" fmla="*/ -365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1" h="2047">
                  <a:moveTo>
                    <a:pt x="-537" y="-365"/>
                  </a:moveTo>
                  <a:cubicBezTo>
                    <a:pt x="-537" y="-365"/>
                    <a:pt x="-1955" y="-2019"/>
                    <a:pt x="-537" y="-365"/>
                  </a:cubicBezTo>
                  <a:cubicBezTo>
                    <a:pt x="-1010" y="-129"/>
                    <a:pt x="405" y="2466"/>
                    <a:pt x="-53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8" name="Полилиния: фигура 3247">
              <a:extLst>
                <a:ext uri="{FF2B5EF4-FFF2-40B4-BE49-F238E27FC236}">
                  <a16:creationId xmlns:a16="http://schemas.microsoft.com/office/drawing/2014/main" id="{09CB4127-FD1D-90CE-1488-CF1C289BA651}"/>
                </a:ext>
              </a:extLst>
            </p:cNvPr>
            <p:cNvSpPr/>
            <p:nvPr/>
          </p:nvSpPr>
          <p:spPr>
            <a:xfrm>
              <a:off x="2208477" y="326585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49" name="Полилиния: фигура 3248">
              <a:extLst>
                <a:ext uri="{FF2B5EF4-FFF2-40B4-BE49-F238E27FC236}">
                  <a16:creationId xmlns:a16="http://schemas.microsoft.com/office/drawing/2014/main" id="{5C1B077C-5AD5-352D-099F-3AD451E237A5}"/>
                </a:ext>
              </a:extLst>
            </p:cNvPr>
            <p:cNvSpPr/>
            <p:nvPr/>
          </p:nvSpPr>
          <p:spPr>
            <a:xfrm>
              <a:off x="2204940" y="3259485"/>
              <a:ext cx="373" cy="3540"/>
            </a:xfrm>
            <a:custGeom>
              <a:avLst/>
              <a:gdLst>
                <a:gd name="connsiteX0" fmla="*/ -1167 w 373"/>
                <a:gd name="connsiteY0" fmla="*/ -1100 h 3540"/>
                <a:gd name="connsiteX1" fmla="*/ -1167 w 373"/>
                <a:gd name="connsiteY1" fmla="*/ 2440 h 3540"/>
                <a:gd name="connsiteX2" fmla="*/ -1167 w 373"/>
                <a:gd name="connsiteY2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3" h="3540">
                  <a:moveTo>
                    <a:pt x="-1167" y="-1100"/>
                  </a:moveTo>
                  <a:cubicBezTo>
                    <a:pt x="-1167" y="-1100"/>
                    <a:pt x="-1167" y="-1100"/>
                    <a:pt x="-1167" y="2440"/>
                  </a:cubicBezTo>
                  <a:cubicBezTo>
                    <a:pt x="-461" y="1259"/>
                    <a:pt x="-93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0" name="Полилиния: фигура 3249">
              <a:extLst>
                <a:ext uri="{FF2B5EF4-FFF2-40B4-BE49-F238E27FC236}">
                  <a16:creationId xmlns:a16="http://schemas.microsoft.com/office/drawing/2014/main" id="{A260C330-53A1-E770-392E-B5C1C6FDA056}"/>
                </a:ext>
              </a:extLst>
            </p:cNvPr>
            <p:cNvSpPr/>
            <p:nvPr/>
          </p:nvSpPr>
          <p:spPr>
            <a:xfrm>
              <a:off x="2179216" y="3214180"/>
              <a:ext cx="104" cy="523"/>
            </a:xfrm>
            <a:custGeom>
              <a:avLst/>
              <a:gdLst>
                <a:gd name="connsiteX0" fmla="*/ -1167 w 104"/>
                <a:gd name="connsiteY0" fmla="*/ -1100 h 523"/>
                <a:gd name="connsiteX1" fmla="*/ -1167 w 104"/>
                <a:gd name="connsiteY1" fmla="*/ -1100 h 523"/>
                <a:gd name="connsiteX2" fmla="*/ -1167 w 104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7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1" name="Полилиния: фигура 3250">
              <a:extLst>
                <a:ext uri="{FF2B5EF4-FFF2-40B4-BE49-F238E27FC236}">
                  <a16:creationId xmlns:a16="http://schemas.microsoft.com/office/drawing/2014/main" id="{324E985C-799E-5D2A-BD4D-5B08B67F2D54}"/>
                </a:ext>
              </a:extLst>
            </p:cNvPr>
            <p:cNvSpPr/>
            <p:nvPr/>
          </p:nvSpPr>
          <p:spPr>
            <a:xfrm>
              <a:off x="2174498" y="3209931"/>
              <a:ext cx="1362" cy="5065"/>
            </a:xfrm>
            <a:custGeom>
              <a:avLst/>
              <a:gdLst>
                <a:gd name="connsiteX0" fmla="*/ -1167 w 1362"/>
                <a:gd name="connsiteY0" fmla="*/ -1100 h 5065"/>
                <a:gd name="connsiteX1" fmla="*/ -1167 w 1362"/>
                <a:gd name="connsiteY1" fmla="*/ 2440 h 5065"/>
                <a:gd name="connsiteX2" fmla="*/ -1167 w 1362"/>
                <a:gd name="connsiteY2" fmla="*/ 1023 h 5065"/>
                <a:gd name="connsiteX3" fmla="*/ -1167 w 1362"/>
                <a:gd name="connsiteY3" fmla="*/ 2440 h 5065"/>
                <a:gd name="connsiteX4" fmla="*/ -1167 w 1362"/>
                <a:gd name="connsiteY4" fmla="*/ -1100 h 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2" h="5065">
                  <a:moveTo>
                    <a:pt x="-1167" y="-1100"/>
                  </a:moveTo>
                  <a:cubicBezTo>
                    <a:pt x="-1167" y="1259"/>
                    <a:pt x="-1167" y="-1100"/>
                    <a:pt x="-1167" y="2440"/>
                  </a:cubicBezTo>
                  <a:cubicBezTo>
                    <a:pt x="-1167" y="5980"/>
                    <a:pt x="-1167" y="2440"/>
                    <a:pt x="-1167" y="1023"/>
                  </a:cubicBezTo>
                  <a:cubicBezTo>
                    <a:pt x="-1167" y="1495"/>
                    <a:pt x="-1167" y="1968"/>
                    <a:pt x="-1167" y="2440"/>
                  </a:cubicBezTo>
                  <a:cubicBezTo>
                    <a:pt x="1192" y="4563"/>
                    <a:pt x="14" y="149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2" name="Полилиния: фигура 3251">
              <a:extLst>
                <a:ext uri="{FF2B5EF4-FFF2-40B4-BE49-F238E27FC236}">
                  <a16:creationId xmlns:a16="http://schemas.microsoft.com/office/drawing/2014/main" id="{F1552C14-A1CB-4FBF-7A6E-6D3A0E66EB71}"/>
                </a:ext>
              </a:extLst>
            </p:cNvPr>
            <p:cNvSpPr/>
            <p:nvPr/>
          </p:nvSpPr>
          <p:spPr>
            <a:xfrm>
              <a:off x="2202344" y="3263497"/>
              <a:ext cx="746" cy="2820"/>
            </a:xfrm>
            <a:custGeom>
              <a:avLst/>
              <a:gdLst>
                <a:gd name="connsiteX0" fmla="*/ -1167 w 746"/>
                <a:gd name="connsiteY0" fmla="*/ -1100 h 2820"/>
                <a:gd name="connsiteX1" fmla="*/ -1167 w 746"/>
                <a:gd name="connsiteY1" fmla="*/ 787 h 2820"/>
                <a:gd name="connsiteX2" fmla="*/ -1167 w 746"/>
                <a:gd name="connsiteY2" fmla="*/ -1100 h 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6" h="2820">
                  <a:moveTo>
                    <a:pt x="-1167" y="-1100"/>
                  </a:moveTo>
                  <a:cubicBezTo>
                    <a:pt x="-1167" y="-1100"/>
                    <a:pt x="-1167" y="1968"/>
                    <a:pt x="-1167" y="787"/>
                  </a:cubicBezTo>
                  <a:cubicBezTo>
                    <a:pt x="247" y="3382"/>
                    <a:pt x="-698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3" name="Полилиния: фигура 3252">
              <a:extLst>
                <a:ext uri="{FF2B5EF4-FFF2-40B4-BE49-F238E27FC236}">
                  <a16:creationId xmlns:a16="http://schemas.microsoft.com/office/drawing/2014/main" id="{F1E5E858-3FA1-C3AE-A8EC-F95C7274262F}"/>
                </a:ext>
              </a:extLst>
            </p:cNvPr>
            <p:cNvSpPr/>
            <p:nvPr/>
          </p:nvSpPr>
          <p:spPr>
            <a:xfrm>
              <a:off x="2202577" y="3264675"/>
              <a:ext cx="104" cy="524"/>
            </a:xfrm>
            <a:custGeom>
              <a:avLst/>
              <a:gdLst>
                <a:gd name="connsiteX0" fmla="*/ -1167 w 104"/>
                <a:gd name="connsiteY0" fmla="*/ -1100 h 524"/>
                <a:gd name="connsiteX1" fmla="*/ -1167 w 104"/>
                <a:gd name="connsiteY1" fmla="*/ -1100 h 524"/>
                <a:gd name="connsiteX2" fmla="*/ -1167 w 10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4" name="Полилиния: фигура 3253">
              <a:extLst>
                <a:ext uri="{FF2B5EF4-FFF2-40B4-BE49-F238E27FC236}">
                  <a16:creationId xmlns:a16="http://schemas.microsoft.com/office/drawing/2014/main" id="{50C845AC-B60C-BCCB-D4CA-1D83C1F79E3F}"/>
                </a:ext>
              </a:extLst>
            </p:cNvPr>
            <p:cNvSpPr/>
            <p:nvPr/>
          </p:nvSpPr>
          <p:spPr>
            <a:xfrm>
              <a:off x="2173081" y="3212290"/>
              <a:ext cx="629" cy="2241"/>
            </a:xfrm>
            <a:custGeom>
              <a:avLst/>
              <a:gdLst>
                <a:gd name="connsiteX0" fmla="*/ -1167 w 629"/>
                <a:gd name="connsiteY0" fmla="*/ 553 h 2241"/>
                <a:gd name="connsiteX1" fmla="*/ -1167 w 629"/>
                <a:gd name="connsiteY1" fmla="*/ -1100 h 2241"/>
                <a:gd name="connsiteX2" fmla="*/ -1167 w 629"/>
                <a:gd name="connsiteY2" fmla="*/ 1023 h 2241"/>
                <a:gd name="connsiteX3" fmla="*/ -1167 w 629"/>
                <a:gd name="connsiteY3" fmla="*/ 553 h 2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2241">
                  <a:moveTo>
                    <a:pt x="-1167" y="553"/>
                  </a:moveTo>
                  <a:lnTo>
                    <a:pt x="-1167" y="-1100"/>
                  </a:lnTo>
                  <a:lnTo>
                    <a:pt x="-1167" y="1023"/>
                  </a:lnTo>
                  <a:cubicBezTo>
                    <a:pt x="-1167" y="1023"/>
                    <a:pt x="250" y="1495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5" name="Полилиния: фигура 3254">
              <a:extLst>
                <a:ext uri="{FF2B5EF4-FFF2-40B4-BE49-F238E27FC236}">
                  <a16:creationId xmlns:a16="http://schemas.microsoft.com/office/drawing/2014/main" id="{1ACD167B-13F9-4B85-5EF6-106C916C2222}"/>
                </a:ext>
              </a:extLst>
            </p:cNvPr>
            <p:cNvSpPr/>
            <p:nvPr/>
          </p:nvSpPr>
          <p:spPr>
            <a:xfrm>
              <a:off x="2194555" y="3255239"/>
              <a:ext cx="209" cy="2831"/>
            </a:xfrm>
            <a:custGeom>
              <a:avLst/>
              <a:gdLst>
                <a:gd name="connsiteX0" fmla="*/ -1167 w 209"/>
                <a:gd name="connsiteY0" fmla="*/ -1100 h 2831"/>
                <a:gd name="connsiteX1" fmla="*/ -1167 w 209"/>
                <a:gd name="connsiteY1" fmla="*/ 1731 h 2831"/>
                <a:gd name="connsiteX2" fmla="*/ -1167 w 209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31">
                  <a:moveTo>
                    <a:pt x="-1167" y="-1100"/>
                  </a:moveTo>
                  <a:cubicBezTo>
                    <a:pt x="-1167" y="-158"/>
                    <a:pt x="-1167" y="787"/>
                    <a:pt x="-1167" y="1731"/>
                  </a:cubicBezTo>
                  <a:cubicBezTo>
                    <a:pt x="-1167" y="1731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6" name="Полилиния: фигура 3255">
              <a:extLst>
                <a:ext uri="{FF2B5EF4-FFF2-40B4-BE49-F238E27FC236}">
                  <a16:creationId xmlns:a16="http://schemas.microsoft.com/office/drawing/2014/main" id="{311475C8-3D99-EB2B-30FB-FDFC642175A1}"/>
                </a:ext>
              </a:extLst>
            </p:cNvPr>
            <p:cNvSpPr/>
            <p:nvPr/>
          </p:nvSpPr>
          <p:spPr>
            <a:xfrm>
              <a:off x="2198095" y="3289644"/>
              <a:ext cx="23597" cy="3511"/>
            </a:xfrm>
            <a:custGeom>
              <a:avLst/>
              <a:gdLst>
                <a:gd name="connsiteX0" fmla="*/ -1167 w 23597"/>
                <a:gd name="connsiteY0" fmla="*/ -109 h 3511"/>
                <a:gd name="connsiteX1" fmla="*/ -1167 w 23597"/>
                <a:gd name="connsiteY1" fmla="*/ 1777 h 3511"/>
                <a:gd name="connsiteX2" fmla="*/ -1167 w 23597"/>
                <a:gd name="connsiteY2" fmla="*/ -109 h 3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511">
                  <a:moveTo>
                    <a:pt x="-1167" y="-109"/>
                  </a:moveTo>
                  <a:cubicBezTo>
                    <a:pt x="-1167" y="-2471"/>
                    <a:pt x="-1167" y="-109"/>
                    <a:pt x="-1167" y="1777"/>
                  </a:cubicBezTo>
                  <a:cubicBezTo>
                    <a:pt x="-1167" y="3664"/>
                    <a:pt x="-1167" y="833"/>
                    <a:pt x="-1167" y="-1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7" name="Полилиния: фигура 3256">
              <a:extLst>
                <a:ext uri="{FF2B5EF4-FFF2-40B4-BE49-F238E27FC236}">
                  <a16:creationId xmlns:a16="http://schemas.microsoft.com/office/drawing/2014/main" id="{12035D6A-8A0D-AAFB-1140-A7ACC5E634A8}"/>
                </a:ext>
              </a:extLst>
            </p:cNvPr>
            <p:cNvSpPr/>
            <p:nvPr/>
          </p:nvSpPr>
          <p:spPr>
            <a:xfrm>
              <a:off x="2190779" y="3287020"/>
              <a:ext cx="23597" cy="5054"/>
            </a:xfrm>
            <a:custGeom>
              <a:avLst/>
              <a:gdLst>
                <a:gd name="connsiteX0" fmla="*/ -1167 w 23597"/>
                <a:gd name="connsiteY0" fmla="*/ 1569 h 5054"/>
                <a:gd name="connsiteX1" fmla="*/ -1167 w 23597"/>
                <a:gd name="connsiteY1" fmla="*/ 1569 h 5054"/>
                <a:gd name="connsiteX2" fmla="*/ -1167 w 23597"/>
                <a:gd name="connsiteY2" fmla="*/ -317 h 5054"/>
                <a:gd name="connsiteX3" fmla="*/ -1167 w 23597"/>
                <a:gd name="connsiteY3" fmla="*/ 1569 h 5054"/>
                <a:gd name="connsiteX4" fmla="*/ -1167 w 23597"/>
                <a:gd name="connsiteY4" fmla="*/ 3220 h 5054"/>
                <a:gd name="connsiteX5" fmla="*/ -1167 w 23597"/>
                <a:gd name="connsiteY5" fmla="*/ 3220 h 5054"/>
                <a:gd name="connsiteX6" fmla="*/ -1167 w 23597"/>
                <a:gd name="connsiteY6" fmla="*/ 3220 h 5054"/>
                <a:gd name="connsiteX7" fmla="*/ -1167 w 23597"/>
                <a:gd name="connsiteY7" fmla="*/ 3220 h 5054"/>
                <a:gd name="connsiteX8" fmla="*/ -1167 w 23597"/>
                <a:gd name="connsiteY8" fmla="*/ 1569 h 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97" h="5054">
                  <a:moveTo>
                    <a:pt x="-1167" y="1569"/>
                  </a:moveTo>
                  <a:cubicBezTo>
                    <a:pt x="-1167" y="152"/>
                    <a:pt x="-1167" y="3692"/>
                    <a:pt x="-1167" y="1569"/>
                  </a:cubicBezTo>
                  <a:cubicBezTo>
                    <a:pt x="-1167" y="-554"/>
                    <a:pt x="-1167" y="1569"/>
                    <a:pt x="-1167" y="-317"/>
                  </a:cubicBezTo>
                  <a:cubicBezTo>
                    <a:pt x="-1167" y="-2207"/>
                    <a:pt x="-1167" y="-317"/>
                    <a:pt x="-1167" y="1569"/>
                  </a:cubicBezTo>
                  <a:cubicBezTo>
                    <a:pt x="-1167" y="3456"/>
                    <a:pt x="-1167" y="1569"/>
                    <a:pt x="-1167" y="3220"/>
                  </a:cubicBezTo>
                  <a:cubicBezTo>
                    <a:pt x="-1167" y="4873"/>
                    <a:pt x="-1167" y="3220"/>
                    <a:pt x="-1167" y="3220"/>
                  </a:cubicBezTo>
                  <a:cubicBezTo>
                    <a:pt x="-1167" y="3220"/>
                    <a:pt x="-1167" y="3220"/>
                    <a:pt x="-1167" y="3220"/>
                  </a:cubicBezTo>
                  <a:cubicBezTo>
                    <a:pt x="-1167" y="1097"/>
                    <a:pt x="-1167" y="3220"/>
                    <a:pt x="-1167" y="3220"/>
                  </a:cubicBezTo>
                  <a:cubicBezTo>
                    <a:pt x="-1167" y="2750"/>
                    <a:pt x="-1167" y="2042"/>
                    <a:pt x="-1167" y="1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8" name="Полилиния: фигура 3257">
              <a:extLst>
                <a:ext uri="{FF2B5EF4-FFF2-40B4-BE49-F238E27FC236}">
                  <a16:creationId xmlns:a16="http://schemas.microsoft.com/office/drawing/2014/main" id="{110BF4E5-153E-980B-6F7E-AC9ABF65A07D}"/>
                </a:ext>
              </a:extLst>
            </p:cNvPr>
            <p:cNvSpPr/>
            <p:nvPr/>
          </p:nvSpPr>
          <p:spPr>
            <a:xfrm>
              <a:off x="2188420" y="3289217"/>
              <a:ext cx="104" cy="3184"/>
            </a:xfrm>
            <a:custGeom>
              <a:avLst/>
              <a:gdLst>
                <a:gd name="connsiteX0" fmla="*/ -1167 w 104"/>
                <a:gd name="connsiteY0" fmla="*/ 317 h 3184"/>
                <a:gd name="connsiteX1" fmla="*/ -1167 w 104"/>
                <a:gd name="connsiteY1" fmla="*/ -1100 h 3184"/>
                <a:gd name="connsiteX2" fmla="*/ -1167 w 104"/>
                <a:gd name="connsiteY2" fmla="*/ 1259 h 3184"/>
                <a:gd name="connsiteX3" fmla="*/ -1167 w 104"/>
                <a:gd name="connsiteY3" fmla="*/ 1259 h 3184"/>
                <a:gd name="connsiteX4" fmla="*/ -1167 w 104"/>
                <a:gd name="connsiteY4" fmla="*/ 317 h 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3184">
                  <a:moveTo>
                    <a:pt x="-1167" y="317"/>
                  </a:moveTo>
                  <a:lnTo>
                    <a:pt x="-1167" y="-1100"/>
                  </a:lnTo>
                  <a:cubicBezTo>
                    <a:pt x="-1167" y="317"/>
                    <a:pt x="-1167" y="-1100"/>
                    <a:pt x="-1167" y="1259"/>
                  </a:cubicBezTo>
                  <a:cubicBezTo>
                    <a:pt x="-1167" y="3621"/>
                    <a:pt x="-1167" y="-864"/>
                    <a:pt x="-1167" y="1259"/>
                  </a:cubicBezTo>
                  <a:cubicBezTo>
                    <a:pt x="-1167" y="3385"/>
                    <a:pt x="-931" y="78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59" name="Полилиния: фигура 3258">
              <a:extLst>
                <a:ext uri="{FF2B5EF4-FFF2-40B4-BE49-F238E27FC236}">
                  <a16:creationId xmlns:a16="http://schemas.microsoft.com/office/drawing/2014/main" id="{B7648146-1449-9F09-0FE1-F9DC4AA3A549}"/>
                </a:ext>
              </a:extLst>
            </p:cNvPr>
            <p:cNvSpPr/>
            <p:nvPr/>
          </p:nvSpPr>
          <p:spPr>
            <a:xfrm>
              <a:off x="2186769" y="3288745"/>
              <a:ext cx="23597" cy="3067"/>
            </a:xfrm>
            <a:custGeom>
              <a:avLst/>
              <a:gdLst>
                <a:gd name="connsiteX0" fmla="*/ -1167 w 23597"/>
                <a:gd name="connsiteY0" fmla="*/ -1100 h 3067"/>
                <a:gd name="connsiteX1" fmla="*/ -1167 w 23597"/>
                <a:gd name="connsiteY1" fmla="*/ 1968 h 3067"/>
                <a:gd name="connsiteX2" fmla="*/ -1167 w 23597"/>
                <a:gd name="connsiteY2" fmla="*/ 1968 h 3067"/>
                <a:gd name="connsiteX3" fmla="*/ -1167 w 23597"/>
                <a:gd name="connsiteY3" fmla="*/ 1968 h 3067"/>
                <a:gd name="connsiteX4" fmla="*/ -1167 w 23597"/>
                <a:gd name="connsiteY4" fmla="*/ -155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3067">
                  <a:moveTo>
                    <a:pt x="-1167" y="-1100"/>
                  </a:moveTo>
                  <a:cubicBezTo>
                    <a:pt x="-1167" y="-155"/>
                    <a:pt x="-1167" y="1026"/>
                    <a:pt x="-1167" y="1968"/>
                  </a:cubicBezTo>
                  <a:lnTo>
                    <a:pt x="-1167" y="1968"/>
                  </a:ln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1167" y="1968"/>
                    <a:pt x="-116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0" name="Полилиния: фигура 3259">
              <a:extLst>
                <a:ext uri="{FF2B5EF4-FFF2-40B4-BE49-F238E27FC236}">
                  <a16:creationId xmlns:a16="http://schemas.microsoft.com/office/drawing/2014/main" id="{48B2FD9F-3C78-492A-A51B-7962A4475B53}"/>
                </a:ext>
              </a:extLst>
            </p:cNvPr>
            <p:cNvSpPr/>
            <p:nvPr/>
          </p:nvSpPr>
          <p:spPr>
            <a:xfrm>
              <a:off x="2185116" y="3287331"/>
              <a:ext cx="531" cy="2595"/>
            </a:xfrm>
            <a:custGeom>
              <a:avLst/>
              <a:gdLst>
                <a:gd name="connsiteX0" fmla="*/ -1167 w 531"/>
                <a:gd name="connsiteY0" fmla="*/ -1100 h 2595"/>
                <a:gd name="connsiteX1" fmla="*/ -1167 w 531"/>
                <a:gd name="connsiteY1" fmla="*/ 314 h 2595"/>
                <a:gd name="connsiteX2" fmla="*/ -1167 w 531"/>
                <a:gd name="connsiteY2" fmla="*/ 1495 h 2595"/>
                <a:gd name="connsiteX3" fmla="*/ -1167 w 531"/>
                <a:gd name="connsiteY3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" h="2595">
                  <a:moveTo>
                    <a:pt x="-1167" y="-1100"/>
                  </a:moveTo>
                  <a:cubicBezTo>
                    <a:pt x="-1167" y="314"/>
                    <a:pt x="-1167" y="-1100"/>
                    <a:pt x="-1167" y="314"/>
                  </a:cubicBezTo>
                  <a:cubicBezTo>
                    <a:pt x="-1167" y="1731"/>
                    <a:pt x="-1167" y="314"/>
                    <a:pt x="-1167" y="1495"/>
                  </a:cubicBezTo>
                  <a:cubicBezTo>
                    <a:pt x="-459" y="-158"/>
                    <a:pt x="-459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1" name="Полилиния: фигура 3260">
              <a:extLst>
                <a:ext uri="{FF2B5EF4-FFF2-40B4-BE49-F238E27FC236}">
                  <a16:creationId xmlns:a16="http://schemas.microsoft.com/office/drawing/2014/main" id="{9B6A661D-6B7B-28C6-6EA5-6EEE32C428F6}"/>
                </a:ext>
              </a:extLst>
            </p:cNvPr>
            <p:cNvSpPr/>
            <p:nvPr/>
          </p:nvSpPr>
          <p:spPr>
            <a:xfrm>
              <a:off x="2185352" y="3288509"/>
              <a:ext cx="177" cy="2595"/>
            </a:xfrm>
            <a:custGeom>
              <a:avLst/>
              <a:gdLst>
                <a:gd name="connsiteX0" fmla="*/ -1167 w 177"/>
                <a:gd name="connsiteY0" fmla="*/ 1495 h 2595"/>
                <a:gd name="connsiteX1" fmla="*/ -1167 w 177"/>
                <a:gd name="connsiteY1" fmla="*/ -1100 h 2595"/>
                <a:gd name="connsiteX2" fmla="*/ -1167 w 17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5">
                  <a:moveTo>
                    <a:pt x="-1167" y="1495"/>
                  </a:moveTo>
                  <a:cubicBezTo>
                    <a:pt x="-931" y="553"/>
                    <a:pt x="-931" y="-155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2" name="Полилиния: фигура 3261">
              <a:extLst>
                <a:ext uri="{FF2B5EF4-FFF2-40B4-BE49-F238E27FC236}">
                  <a16:creationId xmlns:a16="http://schemas.microsoft.com/office/drawing/2014/main" id="{F64509AC-FA4C-20B8-E556-86D228C20978}"/>
                </a:ext>
              </a:extLst>
            </p:cNvPr>
            <p:cNvSpPr/>
            <p:nvPr/>
          </p:nvSpPr>
          <p:spPr>
            <a:xfrm>
              <a:off x="2184879" y="3288039"/>
              <a:ext cx="23597" cy="1886"/>
            </a:xfrm>
            <a:custGeom>
              <a:avLst/>
              <a:gdLst>
                <a:gd name="connsiteX0" fmla="*/ -1167 w 23597"/>
                <a:gd name="connsiteY0" fmla="*/ 787 h 1886"/>
                <a:gd name="connsiteX1" fmla="*/ -1167 w 23597"/>
                <a:gd name="connsiteY1" fmla="*/ -1100 h 1886"/>
                <a:gd name="connsiteX2" fmla="*/ -1167 w 23597"/>
                <a:gd name="connsiteY2" fmla="*/ -1100 h 1886"/>
                <a:gd name="connsiteX3" fmla="*/ -1167 w 2359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86">
                  <a:moveTo>
                    <a:pt x="-1167" y="787"/>
                  </a:moveTo>
                  <a:lnTo>
                    <a:pt x="-1167" y="-1100"/>
                  </a:lnTo>
                  <a:cubicBezTo>
                    <a:pt x="-1167" y="-1100"/>
                    <a:pt x="-1167" y="550"/>
                    <a:pt x="-1167" y="-1100"/>
                  </a:cubicBezTo>
                  <a:cubicBezTo>
                    <a:pt x="-1167" y="-394"/>
                    <a:pt x="-1167" y="78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3" name="Полилиния: фигура 3262">
              <a:extLst>
                <a:ext uri="{FF2B5EF4-FFF2-40B4-BE49-F238E27FC236}">
                  <a16:creationId xmlns:a16="http://schemas.microsoft.com/office/drawing/2014/main" id="{DB6D1DAB-657C-EC54-063D-0DBB2F1892D9}"/>
                </a:ext>
              </a:extLst>
            </p:cNvPr>
            <p:cNvSpPr/>
            <p:nvPr/>
          </p:nvSpPr>
          <p:spPr>
            <a:xfrm>
              <a:off x="2184855" y="3291089"/>
              <a:ext cx="1418" cy="2119"/>
            </a:xfrm>
            <a:custGeom>
              <a:avLst/>
              <a:gdLst>
                <a:gd name="connsiteX0" fmla="*/ -434 w 1418"/>
                <a:gd name="connsiteY0" fmla="*/ 805 h 2119"/>
                <a:gd name="connsiteX1" fmla="*/ -434 w 1418"/>
                <a:gd name="connsiteY1" fmla="*/ -612 h 2119"/>
                <a:gd name="connsiteX2" fmla="*/ -434 w 1418"/>
                <a:gd name="connsiteY2" fmla="*/ 805 h 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8" h="2119">
                  <a:moveTo>
                    <a:pt x="-434" y="805"/>
                  </a:moveTo>
                  <a:cubicBezTo>
                    <a:pt x="-434" y="805"/>
                    <a:pt x="-2084" y="-2263"/>
                    <a:pt x="-434" y="-612"/>
                  </a:cubicBezTo>
                  <a:cubicBezTo>
                    <a:pt x="1220" y="1041"/>
                    <a:pt x="-670" y="1277"/>
                    <a:pt x="-434" y="8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4" name="Полилиния: фигура 3263">
              <a:extLst>
                <a:ext uri="{FF2B5EF4-FFF2-40B4-BE49-F238E27FC236}">
                  <a16:creationId xmlns:a16="http://schemas.microsoft.com/office/drawing/2014/main" id="{C93891BF-3327-75C2-933C-813322B3CAC1}"/>
                </a:ext>
              </a:extLst>
            </p:cNvPr>
            <p:cNvSpPr/>
            <p:nvPr/>
          </p:nvSpPr>
          <p:spPr>
            <a:xfrm>
              <a:off x="2180397" y="3289217"/>
              <a:ext cx="23597" cy="2752"/>
            </a:xfrm>
            <a:custGeom>
              <a:avLst/>
              <a:gdLst>
                <a:gd name="connsiteX0" fmla="*/ -1167 w 23597"/>
                <a:gd name="connsiteY0" fmla="*/ -1100 h 2752"/>
                <a:gd name="connsiteX1" fmla="*/ -1167 w 23597"/>
                <a:gd name="connsiteY1" fmla="*/ 1023 h 2752"/>
                <a:gd name="connsiteX2" fmla="*/ -1167 w 23597"/>
                <a:gd name="connsiteY2" fmla="*/ 1023 h 2752"/>
                <a:gd name="connsiteX3" fmla="*/ -1167 w 23597"/>
                <a:gd name="connsiteY3" fmla="*/ -1100 h 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52">
                  <a:moveTo>
                    <a:pt x="-1167" y="-1100"/>
                  </a:moveTo>
                  <a:cubicBezTo>
                    <a:pt x="-1167" y="-392"/>
                    <a:pt x="-1167" y="317"/>
                    <a:pt x="-1167" y="1023"/>
                  </a:cubicBezTo>
                  <a:cubicBezTo>
                    <a:pt x="-1167" y="2440"/>
                    <a:pt x="-1167" y="1023"/>
                    <a:pt x="-1167" y="1023"/>
                  </a:cubicBez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5" name="Полилиния: фигура 3264">
              <a:extLst>
                <a:ext uri="{FF2B5EF4-FFF2-40B4-BE49-F238E27FC236}">
                  <a16:creationId xmlns:a16="http://schemas.microsoft.com/office/drawing/2014/main" id="{312FC6AE-CA4F-FDC9-E61D-E86D25A31E36}"/>
                </a:ext>
              </a:extLst>
            </p:cNvPr>
            <p:cNvSpPr/>
            <p:nvPr/>
          </p:nvSpPr>
          <p:spPr>
            <a:xfrm>
              <a:off x="2178747" y="3290635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6" name="Полилиния: фигура 3265">
              <a:extLst>
                <a:ext uri="{FF2B5EF4-FFF2-40B4-BE49-F238E27FC236}">
                  <a16:creationId xmlns:a16="http://schemas.microsoft.com/office/drawing/2014/main" id="{33C1E878-30EE-E430-4821-5C2458AE4A85}"/>
                </a:ext>
              </a:extLst>
            </p:cNvPr>
            <p:cNvSpPr/>
            <p:nvPr/>
          </p:nvSpPr>
          <p:spPr>
            <a:xfrm>
              <a:off x="2177330" y="3290162"/>
              <a:ext cx="209" cy="2910"/>
            </a:xfrm>
            <a:custGeom>
              <a:avLst/>
              <a:gdLst>
                <a:gd name="connsiteX0" fmla="*/ -1167 w 209"/>
                <a:gd name="connsiteY0" fmla="*/ -1100 h 2910"/>
                <a:gd name="connsiteX1" fmla="*/ -1167 w 209"/>
                <a:gd name="connsiteY1" fmla="*/ -1100 h 2910"/>
                <a:gd name="connsiteX2" fmla="*/ -1167 w 209"/>
                <a:gd name="connsiteY2" fmla="*/ 1495 h 2910"/>
                <a:gd name="connsiteX3" fmla="*/ -1167 w 209"/>
                <a:gd name="connsiteY3" fmla="*/ 1495 h 2910"/>
                <a:gd name="connsiteX4" fmla="*/ -1167 w 209"/>
                <a:gd name="connsiteY4" fmla="*/ -110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2910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787"/>
                    <a:pt x="-1167" y="1495"/>
                  </a:cubicBezTo>
                  <a:cubicBezTo>
                    <a:pt x="-1167" y="2204"/>
                    <a:pt x="-1167" y="1495"/>
                    <a:pt x="-1167" y="1495"/>
                  </a:cubicBezTo>
                  <a:cubicBezTo>
                    <a:pt x="-1167" y="1495"/>
                    <a:pt x="-695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7" name="Полилиния: фигура 3266">
              <a:extLst>
                <a:ext uri="{FF2B5EF4-FFF2-40B4-BE49-F238E27FC236}">
                  <a16:creationId xmlns:a16="http://schemas.microsoft.com/office/drawing/2014/main" id="{BE0EB47F-7BFA-2647-F6EE-41A37611CF21}"/>
                </a:ext>
              </a:extLst>
            </p:cNvPr>
            <p:cNvSpPr/>
            <p:nvPr/>
          </p:nvSpPr>
          <p:spPr>
            <a:xfrm>
              <a:off x="2177802" y="3294122"/>
              <a:ext cx="0" cy="2205"/>
            </a:xfrm>
            <a:custGeom>
              <a:avLst/>
              <a:gdLst>
                <a:gd name="connsiteX0" fmla="*/ -1167 w 0"/>
                <a:gd name="connsiteY0" fmla="*/ -814 h 2205"/>
                <a:gd name="connsiteX1" fmla="*/ -1167 w 0"/>
                <a:gd name="connsiteY1" fmla="*/ -814 h 2205"/>
                <a:gd name="connsiteX2" fmla="*/ -1167 w 0"/>
                <a:gd name="connsiteY2" fmla="*/ 1075 h 2205"/>
                <a:gd name="connsiteX3" fmla="*/ -1167 w 0"/>
                <a:gd name="connsiteY3" fmla="*/ -814 h 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205">
                  <a:moveTo>
                    <a:pt x="-1167" y="-814"/>
                  </a:moveTo>
                  <a:cubicBezTo>
                    <a:pt x="-1167" y="-814"/>
                    <a:pt x="-1167" y="367"/>
                    <a:pt x="-1167" y="-814"/>
                  </a:cubicBezTo>
                  <a:cubicBezTo>
                    <a:pt x="-1167" y="-1993"/>
                    <a:pt x="-1167" y="839"/>
                    <a:pt x="-1167" y="1075"/>
                  </a:cubicBezTo>
                  <a:cubicBezTo>
                    <a:pt x="-1167" y="1311"/>
                    <a:pt x="-1167" y="130"/>
                    <a:pt x="-1167" y="-8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8" name="Полилиния: фигура 3267">
              <a:extLst>
                <a:ext uri="{FF2B5EF4-FFF2-40B4-BE49-F238E27FC236}">
                  <a16:creationId xmlns:a16="http://schemas.microsoft.com/office/drawing/2014/main" id="{7BD57E01-E4AF-4335-7F2E-0F7A557D1BCF}"/>
                </a:ext>
              </a:extLst>
            </p:cNvPr>
            <p:cNvSpPr/>
            <p:nvPr/>
          </p:nvSpPr>
          <p:spPr>
            <a:xfrm>
              <a:off x="2174498" y="3288745"/>
              <a:ext cx="3776" cy="4721"/>
            </a:xfrm>
            <a:custGeom>
              <a:avLst/>
              <a:gdLst>
                <a:gd name="connsiteX0" fmla="*/ -1167 w 3776"/>
                <a:gd name="connsiteY0" fmla="*/ -1100 h 4721"/>
                <a:gd name="connsiteX1" fmla="*/ -1167 w 3776"/>
                <a:gd name="connsiteY1" fmla="*/ -1100 h 4721"/>
                <a:gd name="connsiteX2" fmla="*/ 1192 w 3776"/>
                <a:gd name="connsiteY2" fmla="*/ 3621 h 4721"/>
                <a:gd name="connsiteX3" fmla="*/ 1192 w 3776"/>
                <a:gd name="connsiteY3" fmla="*/ 317 h 4721"/>
                <a:gd name="connsiteX4" fmla="*/ 2609 w 3776"/>
                <a:gd name="connsiteY4" fmla="*/ 3149 h 4721"/>
                <a:gd name="connsiteX5" fmla="*/ -1167 w 3776"/>
                <a:gd name="connsiteY5" fmla="*/ -1100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4721">
                  <a:moveTo>
                    <a:pt x="-1167" y="-1100"/>
                  </a:moveTo>
                  <a:cubicBezTo>
                    <a:pt x="-1167" y="1026"/>
                    <a:pt x="-1167" y="-1100"/>
                    <a:pt x="-1167" y="-1100"/>
                  </a:cubicBezTo>
                  <a:cubicBezTo>
                    <a:pt x="-459" y="553"/>
                    <a:pt x="250" y="2204"/>
                    <a:pt x="1192" y="3621"/>
                  </a:cubicBezTo>
                  <a:cubicBezTo>
                    <a:pt x="1192" y="1259"/>
                    <a:pt x="1192" y="1026"/>
                    <a:pt x="1192" y="317"/>
                  </a:cubicBezTo>
                  <a:cubicBezTo>
                    <a:pt x="1192" y="-392"/>
                    <a:pt x="1192" y="3385"/>
                    <a:pt x="2609" y="3149"/>
                  </a:cubicBezTo>
                  <a:cubicBezTo>
                    <a:pt x="1664" y="1495"/>
                    <a:pt x="483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69" name="Полилиния: фигура 3268">
              <a:extLst>
                <a:ext uri="{FF2B5EF4-FFF2-40B4-BE49-F238E27FC236}">
                  <a16:creationId xmlns:a16="http://schemas.microsoft.com/office/drawing/2014/main" id="{84519530-1DEA-F64F-49CF-996F2CD19FD3}"/>
                </a:ext>
              </a:extLst>
            </p:cNvPr>
            <p:cNvSpPr/>
            <p:nvPr/>
          </p:nvSpPr>
          <p:spPr>
            <a:xfrm>
              <a:off x="2175915" y="3293702"/>
              <a:ext cx="208" cy="1048"/>
            </a:xfrm>
            <a:custGeom>
              <a:avLst/>
              <a:gdLst>
                <a:gd name="connsiteX0" fmla="*/ -1167 w 208"/>
                <a:gd name="connsiteY0" fmla="*/ -1100 h 1048"/>
                <a:gd name="connsiteX1" fmla="*/ -1167 w 208"/>
                <a:gd name="connsiteY1" fmla="*/ -1100 h 1048"/>
                <a:gd name="connsiteX2" fmla="*/ -1167 w 208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04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8" y="125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0" name="Полилиния: фигура 3269">
              <a:extLst>
                <a:ext uri="{FF2B5EF4-FFF2-40B4-BE49-F238E27FC236}">
                  <a16:creationId xmlns:a16="http://schemas.microsoft.com/office/drawing/2014/main" id="{9D338186-E0BE-FB46-8DA7-F21A4C07D5E0}"/>
                </a:ext>
              </a:extLst>
            </p:cNvPr>
            <p:cNvSpPr/>
            <p:nvPr/>
          </p:nvSpPr>
          <p:spPr>
            <a:xfrm>
              <a:off x="2174498" y="3294407"/>
              <a:ext cx="23597" cy="4302"/>
            </a:xfrm>
            <a:custGeom>
              <a:avLst/>
              <a:gdLst>
                <a:gd name="connsiteX0" fmla="*/ -1167 w 23597"/>
                <a:gd name="connsiteY0" fmla="*/ 318 h 4302"/>
                <a:gd name="connsiteX1" fmla="*/ -1167 w 23597"/>
                <a:gd name="connsiteY1" fmla="*/ -863 h 4302"/>
                <a:gd name="connsiteX2" fmla="*/ -1167 w 23597"/>
                <a:gd name="connsiteY2" fmla="*/ 2677 h 4302"/>
                <a:gd name="connsiteX3" fmla="*/ -1167 w 23597"/>
                <a:gd name="connsiteY3" fmla="*/ 2677 h 4302"/>
                <a:gd name="connsiteX4" fmla="*/ -1167 w 23597"/>
                <a:gd name="connsiteY4" fmla="*/ 318 h 4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4302">
                  <a:moveTo>
                    <a:pt x="-1167" y="318"/>
                  </a:moveTo>
                  <a:cubicBezTo>
                    <a:pt x="-1167" y="318"/>
                    <a:pt x="-1167" y="318"/>
                    <a:pt x="-1167" y="-863"/>
                  </a:cubicBezTo>
                  <a:cubicBezTo>
                    <a:pt x="-1167" y="-2041"/>
                    <a:pt x="-1167" y="1496"/>
                    <a:pt x="-1167" y="2677"/>
                  </a:cubicBezTo>
                  <a:cubicBezTo>
                    <a:pt x="-1167" y="3858"/>
                    <a:pt x="-1167" y="2677"/>
                    <a:pt x="-1167" y="2677"/>
                  </a:cubicBezTo>
                  <a:cubicBezTo>
                    <a:pt x="-1167" y="2677"/>
                    <a:pt x="-1167" y="1496"/>
                    <a:pt x="-1167" y="3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1" name="Полилиния: фигура 3270">
              <a:extLst>
                <a:ext uri="{FF2B5EF4-FFF2-40B4-BE49-F238E27FC236}">
                  <a16:creationId xmlns:a16="http://schemas.microsoft.com/office/drawing/2014/main" id="{ABD679FE-EB76-0D39-5CDC-6BBBD42BF11B}"/>
                </a:ext>
              </a:extLst>
            </p:cNvPr>
            <p:cNvSpPr/>
            <p:nvPr/>
          </p:nvSpPr>
          <p:spPr>
            <a:xfrm>
              <a:off x="2174498" y="3294880"/>
              <a:ext cx="23597" cy="2831"/>
            </a:xfrm>
            <a:custGeom>
              <a:avLst/>
              <a:gdLst>
                <a:gd name="connsiteX0" fmla="*/ -1167 w 23597"/>
                <a:gd name="connsiteY0" fmla="*/ 81 h 2831"/>
                <a:gd name="connsiteX1" fmla="*/ -1167 w 23597"/>
                <a:gd name="connsiteY1" fmla="*/ -1100 h 2831"/>
                <a:gd name="connsiteX2" fmla="*/ -1167 w 23597"/>
                <a:gd name="connsiteY2" fmla="*/ 1731 h 2831"/>
                <a:gd name="connsiteX3" fmla="*/ -1167 w 23597"/>
                <a:gd name="connsiteY3" fmla="*/ 8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31">
                  <a:moveTo>
                    <a:pt x="-1167" y="81"/>
                  </a:moveTo>
                  <a:cubicBezTo>
                    <a:pt x="-1167" y="81"/>
                    <a:pt x="-1167" y="81"/>
                    <a:pt x="-1167" y="-1100"/>
                  </a:cubicBezTo>
                  <a:lnTo>
                    <a:pt x="-1167" y="1731"/>
                  </a:lnTo>
                  <a:cubicBezTo>
                    <a:pt x="-1167" y="1259"/>
                    <a:pt x="-1167" y="553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2" name="Полилиния: фигура 3271">
              <a:extLst>
                <a:ext uri="{FF2B5EF4-FFF2-40B4-BE49-F238E27FC236}">
                  <a16:creationId xmlns:a16="http://schemas.microsoft.com/office/drawing/2014/main" id="{1616092E-E360-14AA-9B6D-EF2DC43484B3}"/>
                </a:ext>
              </a:extLst>
            </p:cNvPr>
            <p:cNvSpPr/>
            <p:nvPr/>
          </p:nvSpPr>
          <p:spPr>
            <a:xfrm>
              <a:off x="2148305" y="3288273"/>
              <a:ext cx="1414" cy="1889"/>
            </a:xfrm>
            <a:custGeom>
              <a:avLst/>
              <a:gdLst>
                <a:gd name="connsiteX0" fmla="*/ -1167 w 1414"/>
                <a:gd name="connsiteY0" fmla="*/ -1100 h 1889"/>
                <a:gd name="connsiteX1" fmla="*/ -1167 w 1414"/>
                <a:gd name="connsiteY1" fmla="*/ -1100 h 1889"/>
                <a:gd name="connsiteX2" fmla="*/ 247 w 1414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88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789"/>
                    <a:pt x="24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3" name="Полилиния: фигура 3272">
              <a:extLst>
                <a:ext uri="{FF2B5EF4-FFF2-40B4-BE49-F238E27FC236}">
                  <a16:creationId xmlns:a16="http://schemas.microsoft.com/office/drawing/2014/main" id="{0088DF43-5B4B-5A53-7178-8DB770690BD6}"/>
                </a:ext>
              </a:extLst>
            </p:cNvPr>
            <p:cNvSpPr/>
            <p:nvPr/>
          </p:nvSpPr>
          <p:spPr>
            <a:xfrm>
              <a:off x="2144293" y="3295090"/>
              <a:ext cx="209" cy="1468"/>
            </a:xfrm>
            <a:custGeom>
              <a:avLst/>
              <a:gdLst>
                <a:gd name="connsiteX0" fmla="*/ -1167 w 209"/>
                <a:gd name="connsiteY0" fmla="*/ -365 h 1468"/>
                <a:gd name="connsiteX1" fmla="*/ -1167 w 209"/>
                <a:gd name="connsiteY1" fmla="*/ -365 h 1468"/>
                <a:gd name="connsiteX2" fmla="*/ -1167 w 209"/>
                <a:gd name="connsiteY2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468">
                  <a:moveTo>
                    <a:pt x="-1167" y="-365"/>
                  </a:moveTo>
                  <a:cubicBezTo>
                    <a:pt x="-1167" y="-2019"/>
                    <a:pt x="-1167" y="-365"/>
                    <a:pt x="-1167" y="-365"/>
                  </a:cubicBezTo>
                  <a:cubicBezTo>
                    <a:pt x="-1167" y="-365"/>
                    <a:pt x="-695" y="1285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4" name="Полилиния: фигура 3273">
              <a:extLst>
                <a:ext uri="{FF2B5EF4-FFF2-40B4-BE49-F238E27FC236}">
                  <a16:creationId xmlns:a16="http://schemas.microsoft.com/office/drawing/2014/main" id="{3F999C8C-9CEB-3141-295F-8EA8E02395FC}"/>
                </a:ext>
              </a:extLst>
            </p:cNvPr>
            <p:cNvSpPr/>
            <p:nvPr/>
          </p:nvSpPr>
          <p:spPr>
            <a:xfrm>
              <a:off x="2137347" y="3292785"/>
              <a:ext cx="104" cy="1886"/>
            </a:xfrm>
            <a:custGeom>
              <a:avLst/>
              <a:gdLst>
                <a:gd name="connsiteX0" fmla="*/ -1062 w 104"/>
                <a:gd name="connsiteY0" fmla="*/ 53 h 1886"/>
                <a:gd name="connsiteX1" fmla="*/ -1062 w 104"/>
                <a:gd name="connsiteY1" fmla="*/ 53 h 1886"/>
                <a:gd name="connsiteX2" fmla="*/ -1062 w 104"/>
                <a:gd name="connsiteY2" fmla="*/ 53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86">
                  <a:moveTo>
                    <a:pt x="-1062" y="53"/>
                  </a:moveTo>
                  <a:cubicBezTo>
                    <a:pt x="-1062" y="-1364"/>
                    <a:pt x="-1062" y="-1600"/>
                    <a:pt x="-1062" y="53"/>
                  </a:cubicBezTo>
                  <a:cubicBezTo>
                    <a:pt x="-1062" y="1704"/>
                    <a:pt x="-1298" y="53"/>
                    <a:pt x="-1062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5" name="Полилиния: фигура 3274">
              <a:extLst>
                <a:ext uri="{FF2B5EF4-FFF2-40B4-BE49-F238E27FC236}">
                  <a16:creationId xmlns:a16="http://schemas.microsoft.com/office/drawing/2014/main" id="{C0FE326A-212D-744C-D283-39D129F6077D}"/>
                </a:ext>
              </a:extLst>
            </p:cNvPr>
            <p:cNvSpPr/>
            <p:nvPr/>
          </p:nvSpPr>
          <p:spPr>
            <a:xfrm>
              <a:off x="2134148" y="3293466"/>
              <a:ext cx="209" cy="3922"/>
            </a:xfrm>
            <a:custGeom>
              <a:avLst/>
              <a:gdLst>
                <a:gd name="connsiteX0" fmla="*/ -1167 w 209"/>
                <a:gd name="connsiteY0" fmla="*/ -1100 h 3922"/>
                <a:gd name="connsiteX1" fmla="*/ -1167 w 209"/>
                <a:gd name="connsiteY1" fmla="*/ 1731 h 3922"/>
                <a:gd name="connsiteX2" fmla="*/ -1167 w 209"/>
                <a:gd name="connsiteY2" fmla="*/ -1100 h 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922">
                  <a:moveTo>
                    <a:pt x="-1167" y="-1100"/>
                  </a:moveTo>
                  <a:cubicBezTo>
                    <a:pt x="-1167" y="-1100"/>
                    <a:pt x="-1167" y="-1100"/>
                    <a:pt x="-1167" y="1731"/>
                  </a:cubicBezTo>
                  <a:cubicBezTo>
                    <a:pt x="-1167" y="4563"/>
                    <a:pt x="-695" y="125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6" name="Полилиния: фигура 3275">
              <a:extLst>
                <a:ext uri="{FF2B5EF4-FFF2-40B4-BE49-F238E27FC236}">
                  <a16:creationId xmlns:a16="http://schemas.microsoft.com/office/drawing/2014/main" id="{9B3FCAD6-EE75-97C9-6569-4B8548AEC52C}"/>
                </a:ext>
              </a:extLst>
            </p:cNvPr>
            <p:cNvSpPr/>
            <p:nvPr/>
          </p:nvSpPr>
          <p:spPr>
            <a:xfrm>
              <a:off x="2128954" y="3297240"/>
              <a:ext cx="209" cy="839"/>
            </a:xfrm>
            <a:custGeom>
              <a:avLst/>
              <a:gdLst>
                <a:gd name="connsiteX0" fmla="*/ -1167 w 209"/>
                <a:gd name="connsiteY0" fmla="*/ -1100 h 839"/>
                <a:gd name="connsiteX1" fmla="*/ -1167 w 209"/>
                <a:gd name="connsiteY1" fmla="*/ -1100 h 839"/>
                <a:gd name="connsiteX2" fmla="*/ -1167 w 209"/>
                <a:gd name="connsiteY2" fmla="*/ -110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83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7" name="Полилиния: фигура 3276">
              <a:extLst>
                <a:ext uri="{FF2B5EF4-FFF2-40B4-BE49-F238E27FC236}">
                  <a16:creationId xmlns:a16="http://schemas.microsoft.com/office/drawing/2014/main" id="{96D33A88-18D4-57FD-8BB4-75A47AAD8D95}"/>
                </a:ext>
              </a:extLst>
            </p:cNvPr>
            <p:cNvSpPr/>
            <p:nvPr/>
          </p:nvSpPr>
          <p:spPr>
            <a:xfrm>
              <a:off x="2121168" y="3292285"/>
              <a:ext cx="23597" cy="2831"/>
            </a:xfrm>
            <a:custGeom>
              <a:avLst/>
              <a:gdLst>
                <a:gd name="connsiteX0" fmla="*/ -1167 w 23597"/>
                <a:gd name="connsiteY0" fmla="*/ -1100 h 2831"/>
                <a:gd name="connsiteX1" fmla="*/ -1167 w 23597"/>
                <a:gd name="connsiteY1" fmla="*/ 1731 h 2831"/>
                <a:gd name="connsiteX2" fmla="*/ -1167 w 23597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831">
                  <a:moveTo>
                    <a:pt x="-1167" y="-1100"/>
                  </a:moveTo>
                  <a:lnTo>
                    <a:pt x="-1167" y="1731"/>
                  </a:lnTo>
                  <a:cubicBezTo>
                    <a:pt x="-1167" y="1731"/>
                    <a:pt x="-1167" y="1731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8" name="Полилиния: фигура 3277">
              <a:extLst>
                <a:ext uri="{FF2B5EF4-FFF2-40B4-BE49-F238E27FC236}">
                  <a16:creationId xmlns:a16="http://schemas.microsoft.com/office/drawing/2014/main" id="{62AB19C2-5270-643E-B54C-A221573CEFFB}"/>
                </a:ext>
              </a:extLst>
            </p:cNvPr>
            <p:cNvSpPr/>
            <p:nvPr/>
          </p:nvSpPr>
          <p:spPr>
            <a:xfrm>
              <a:off x="2063487" y="3161086"/>
              <a:ext cx="104" cy="2855"/>
            </a:xfrm>
            <a:custGeom>
              <a:avLst/>
              <a:gdLst>
                <a:gd name="connsiteX0" fmla="*/ -1062 w 104"/>
                <a:gd name="connsiteY0" fmla="*/ -1100 h 2855"/>
                <a:gd name="connsiteX1" fmla="*/ -1062 w 104"/>
                <a:gd name="connsiteY1" fmla="*/ 550 h 2855"/>
                <a:gd name="connsiteX2" fmla="*/ -1062 w 104"/>
                <a:gd name="connsiteY2" fmla="*/ -1100 h 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855">
                  <a:moveTo>
                    <a:pt x="-1062" y="-1100"/>
                  </a:moveTo>
                  <a:cubicBezTo>
                    <a:pt x="-1062" y="-1100"/>
                    <a:pt x="-1062" y="1495"/>
                    <a:pt x="-1062" y="550"/>
                  </a:cubicBezTo>
                  <a:cubicBezTo>
                    <a:pt x="-1062" y="3382"/>
                    <a:pt x="-1298" y="550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79" name="Полилиния: фигура 3278">
              <a:extLst>
                <a:ext uri="{FF2B5EF4-FFF2-40B4-BE49-F238E27FC236}">
                  <a16:creationId xmlns:a16="http://schemas.microsoft.com/office/drawing/2014/main" id="{56A9A874-95E1-C04F-8A61-1AABA25A3FDF}"/>
                </a:ext>
              </a:extLst>
            </p:cNvPr>
            <p:cNvSpPr/>
            <p:nvPr/>
          </p:nvSpPr>
          <p:spPr>
            <a:xfrm>
              <a:off x="2062647" y="3163287"/>
              <a:ext cx="104" cy="943"/>
            </a:xfrm>
            <a:custGeom>
              <a:avLst/>
              <a:gdLst>
                <a:gd name="connsiteX0" fmla="*/ -1167 w 104"/>
                <a:gd name="connsiteY0" fmla="*/ -470 h 943"/>
                <a:gd name="connsiteX1" fmla="*/ -1167 w 104"/>
                <a:gd name="connsiteY1" fmla="*/ -470 h 943"/>
                <a:gd name="connsiteX2" fmla="*/ -1167 w 104"/>
                <a:gd name="connsiteY2" fmla="*/ -47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943">
                  <a:moveTo>
                    <a:pt x="-1167" y="-470"/>
                  </a:move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931" y="235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0" name="Полилиния: фигура 3279">
              <a:extLst>
                <a:ext uri="{FF2B5EF4-FFF2-40B4-BE49-F238E27FC236}">
                  <a16:creationId xmlns:a16="http://schemas.microsoft.com/office/drawing/2014/main" id="{F3090C2B-58E6-3C06-930B-06DF515498A0}"/>
                </a:ext>
              </a:extLst>
            </p:cNvPr>
            <p:cNvSpPr/>
            <p:nvPr/>
          </p:nvSpPr>
          <p:spPr>
            <a:xfrm>
              <a:off x="2111965" y="3300780"/>
              <a:ext cx="1181" cy="2122"/>
            </a:xfrm>
            <a:custGeom>
              <a:avLst/>
              <a:gdLst>
                <a:gd name="connsiteX0" fmla="*/ -1167 w 1181"/>
                <a:gd name="connsiteY0" fmla="*/ -1100 h 2122"/>
                <a:gd name="connsiteX1" fmla="*/ -1167 w 1181"/>
                <a:gd name="connsiteY1" fmla="*/ 1023 h 2122"/>
                <a:gd name="connsiteX2" fmla="*/ -1167 w 1181"/>
                <a:gd name="connsiteY2" fmla="*/ 1023 h 2122"/>
                <a:gd name="connsiteX3" fmla="*/ 14 w 1181"/>
                <a:gd name="connsiteY3" fmla="*/ 1023 h 2122"/>
                <a:gd name="connsiteX4" fmla="*/ -1167 w 1181"/>
                <a:gd name="connsiteY4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2122">
                  <a:moveTo>
                    <a:pt x="-1167" y="-1100"/>
                  </a:moveTo>
                  <a:cubicBezTo>
                    <a:pt x="-1167" y="-392"/>
                    <a:pt x="-1167" y="317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14" y="1023"/>
                    <a:pt x="14" y="1023"/>
                  </a:cubicBezTo>
                  <a:cubicBezTo>
                    <a:pt x="14" y="1023"/>
                    <a:pt x="-695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1" name="Полилиния: фигура 3280">
              <a:extLst>
                <a:ext uri="{FF2B5EF4-FFF2-40B4-BE49-F238E27FC236}">
                  <a16:creationId xmlns:a16="http://schemas.microsoft.com/office/drawing/2014/main" id="{2D23F28C-DD84-B5DF-61D8-2E7AAD8B9F30}"/>
                </a:ext>
              </a:extLst>
            </p:cNvPr>
            <p:cNvSpPr/>
            <p:nvPr/>
          </p:nvSpPr>
          <p:spPr>
            <a:xfrm>
              <a:off x="2108247" y="3295117"/>
              <a:ext cx="354" cy="3776"/>
            </a:xfrm>
            <a:custGeom>
              <a:avLst/>
              <a:gdLst>
                <a:gd name="connsiteX0" fmla="*/ -990 w 354"/>
                <a:gd name="connsiteY0" fmla="*/ -1100 h 3776"/>
                <a:gd name="connsiteX1" fmla="*/ -990 w 354"/>
                <a:gd name="connsiteY1" fmla="*/ 2676 h 3776"/>
                <a:gd name="connsiteX2" fmla="*/ -990 w 354"/>
                <a:gd name="connsiteY2" fmla="*/ -1100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3776">
                  <a:moveTo>
                    <a:pt x="-990" y="-1100"/>
                  </a:moveTo>
                  <a:cubicBezTo>
                    <a:pt x="-1226" y="81"/>
                    <a:pt x="-1226" y="1495"/>
                    <a:pt x="-990" y="2676"/>
                  </a:cubicBezTo>
                  <a:cubicBezTo>
                    <a:pt x="-754" y="1495"/>
                    <a:pt x="-754" y="81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2" name="Полилиния: фигура 3281">
              <a:extLst>
                <a:ext uri="{FF2B5EF4-FFF2-40B4-BE49-F238E27FC236}">
                  <a16:creationId xmlns:a16="http://schemas.microsoft.com/office/drawing/2014/main" id="{5A1A1B7B-FC94-3C61-6F8B-C60194CA9F47}"/>
                </a:ext>
              </a:extLst>
            </p:cNvPr>
            <p:cNvSpPr/>
            <p:nvPr/>
          </p:nvSpPr>
          <p:spPr>
            <a:xfrm>
              <a:off x="2110813" y="3300780"/>
              <a:ext cx="209" cy="2359"/>
            </a:xfrm>
            <a:custGeom>
              <a:avLst/>
              <a:gdLst>
                <a:gd name="connsiteX0" fmla="*/ -957 w 209"/>
                <a:gd name="connsiteY0" fmla="*/ 1023 h 2359"/>
                <a:gd name="connsiteX1" fmla="*/ -957 w 209"/>
                <a:gd name="connsiteY1" fmla="*/ -1100 h 2359"/>
                <a:gd name="connsiteX2" fmla="*/ -957 w 209"/>
                <a:gd name="connsiteY2" fmla="*/ 1259 h 2359"/>
                <a:gd name="connsiteX3" fmla="*/ -957 w 209"/>
                <a:gd name="connsiteY3" fmla="*/ 1023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">
                  <a:moveTo>
                    <a:pt x="-957" y="1023"/>
                  </a:moveTo>
                  <a:cubicBezTo>
                    <a:pt x="-957" y="317"/>
                    <a:pt x="-957" y="-392"/>
                    <a:pt x="-957" y="-1100"/>
                  </a:cubicBezTo>
                  <a:cubicBezTo>
                    <a:pt x="-957" y="-392"/>
                    <a:pt x="-957" y="553"/>
                    <a:pt x="-957" y="1259"/>
                  </a:cubicBezTo>
                  <a:cubicBezTo>
                    <a:pt x="-957" y="1259"/>
                    <a:pt x="-1430" y="-392"/>
                    <a:pt x="-95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3" name="Полилиния: фигура 3282">
              <a:extLst>
                <a:ext uri="{FF2B5EF4-FFF2-40B4-BE49-F238E27FC236}">
                  <a16:creationId xmlns:a16="http://schemas.microsoft.com/office/drawing/2014/main" id="{32BEAD96-FBE9-FADE-4C50-723530E7C8AB}"/>
                </a:ext>
              </a:extLst>
            </p:cNvPr>
            <p:cNvSpPr/>
            <p:nvPr/>
          </p:nvSpPr>
          <p:spPr>
            <a:xfrm>
              <a:off x="2098988" y="3312342"/>
              <a:ext cx="177" cy="2203"/>
            </a:xfrm>
            <a:custGeom>
              <a:avLst/>
              <a:gdLst>
                <a:gd name="connsiteX0" fmla="*/ -1167 w 177"/>
                <a:gd name="connsiteY0" fmla="*/ -1100 h 2203"/>
                <a:gd name="connsiteX1" fmla="*/ -1167 w 177"/>
                <a:gd name="connsiteY1" fmla="*/ 789 h 2203"/>
                <a:gd name="connsiteX2" fmla="*/ -1167 w 177"/>
                <a:gd name="connsiteY2" fmla="*/ 789 h 2203"/>
                <a:gd name="connsiteX3" fmla="*/ -1167 w 177"/>
                <a:gd name="connsiteY3" fmla="*/ -1100 h 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203">
                  <a:moveTo>
                    <a:pt x="-1167" y="-1100"/>
                  </a:moveTo>
                  <a:cubicBezTo>
                    <a:pt x="-1167" y="-1100"/>
                    <a:pt x="-1167" y="81"/>
                    <a:pt x="-1167" y="789"/>
                  </a:cubicBezTo>
                  <a:cubicBezTo>
                    <a:pt x="-1167" y="1495"/>
                    <a:pt x="-1167" y="789"/>
                    <a:pt x="-1167" y="789"/>
                  </a:cubicBezTo>
                  <a:cubicBezTo>
                    <a:pt x="-931" y="81"/>
                    <a:pt x="-93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4" name="Полилиния: фигура 3283">
              <a:extLst>
                <a:ext uri="{FF2B5EF4-FFF2-40B4-BE49-F238E27FC236}">
                  <a16:creationId xmlns:a16="http://schemas.microsoft.com/office/drawing/2014/main" id="{5A497147-B11E-A125-0AE9-2D3172D2FC50}"/>
                </a:ext>
              </a:extLst>
            </p:cNvPr>
            <p:cNvSpPr/>
            <p:nvPr/>
          </p:nvSpPr>
          <p:spPr>
            <a:xfrm>
              <a:off x="2099457" y="3317536"/>
              <a:ext cx="209" cy="2527"/>
            </a:xfrm>
            <a:custGeom>
              <a:avLst/>
              <a:gdLst>
                <a:gd name="connsiteX0" fmla="*/ -1167 w 209"/>
                <a:gd name="connsiteY0" fmla="*/ -1100 h 2527"/>
                <a:gd name="connsiteX1" fmla="*/ -1167 w 209"/>
                <a:gd name="connsiteY1" fmla="*/ 1259 h 2527"/>
                <a:gd name="connsiteX2" fmla="*/ -1167 w 209"/>
                <a:gd name="connsiteY2" fmla="*/ -1100 h 2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527">
                  <a:moveTo>
                    <a:pt x="-1167" y="-1100"/>
                  </a:moveTo>
                  <a:cubicBezTo>
                    <a:pt x="-1167" y="-1100"/>
                    <a:pt x="-1167" y="550"/>
                    <a:pt x="-1167" y="1259"/>
                  </a:cubicBezTo>
                  <a:cubicBezTo>
                    <a:pt x="-1167" y="1965"/>
                    <a:pt x="-695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5" name="Полилиния: фигура 3284">
              <a:extLst>
                <a:ext uri="{FF2B5EF4-FFF2-40B4-BE49-F238E27FC236}">
                  <a16:creationId xmlns:a16="http://schemas.microsoft.com/office/drawing/2014/main" id="{C1DC78C2-32D2-B813-89D7-0BFD79058370}"/>
                </a:ext>
              </a:extLst>
            </p:cNvPr>
            <p:cNvSpPr/>
            <p:nvPr/>
          </p:nvSpPr>
          <p:spPr>
            <a:xfrm>
              <a:off x="2095761" y="3314938"/>
              <a:ext cx="2045" cy="3098"/>
            </a:xfrm>
            <a:custGeom>
              <a:avLst/>
              <a:gdLst>
                <a:gd name="connsiteX0" fmla="*/ 879 w 2045"/>
                <a:gd name="connsiteY0" fmla="*/ -1100 h 3098"/>
                <a:gd name="connsiteX1" fmla="*/ -539 w 2045"/>
                <a:gd name="connsiteY1" fmla="*/ -1100 h 3098"/>
                <a:gd name="connsiteX2" fmla="*/ -539 w 2045"/>
                <a:gd name="connsiteY2" fmla="*/ 1731 h 3098"/>
                <a:gd name="connsiteX3" fmla="*/ 879 w 2045"/>
                <a:gd name="connsiteY3" fmla="*/ -1100 h 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3098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553"/>
                    <a:pt x="-539" y="1731"/>
                  </a:cubicBezTo>
                  <a:cubicBezTo>
                    <a:pt x="-539" y="2912"/>
                    <a:pt x="406" y="-155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6" name="Полилиния: фигура 3285">
              <a:extLst>
                <a:ext uri="{FF2B5EF4-FFF2-40B4-BE49-F238E27FC236}">
                  <a16:creationId xmlns:a16="http://schemas.microsoft.com/office/drawing/2014/main" id="{CCBE8567-5CE3-2182-32DC-8E384BE34536}"/>
                </a:ext>
              </a:extLst>
            </p:cNvPr>
            <p:cNvSpPr/>
            <p:nvPr/>
          </p:nvSpPr>
          <p:spPr>
            <a:xfrm>
              <a:off x="2096390" y="3316591"/>
              <a:ext cx="104" cy="733"/>
            </a:xfrm>
            <a:custGeom>
              <a:avLst/>
              <a:gdLst>
                <a:gd name="connsiteX0" fmla="*/ -1167 w 104"/>
                <a:gd name="connsiteY0" fmla="*/ -1100 h 733"/>
                <a:gd name="connsiteX1" fmla="*/ -1167 w 104"/>
                <a:gd name="connsiteY1" fmla="*/ -1100 h 733"/>
                <a:gd name="connsiteX2" fmla="*/ -1167 w 104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7" name="Полилиния: фигура 3286">
              <a:extLst>
                <a:ext uri="{FF2B5EF4-FFF2-40B4-BE49-F238E27FC236}">
                  <a16:creationId xmlns:a16="http://schemas.microsoft.com/office/drawing/2014/main" id="{1C8D501E-E432-A152-0FAA-EE6F7C5FD88D}"/>
                </a:ext>
              </a:extLst>
            </p:cNvPr>
            <p:cNvSpPr/>
            <p:nvPr/>
          </p:nvSpPr>
          <p:spPr>
            <a:xfrm>
              <a:off x="2095684" y="3317536"/>
              <a:ext cx="209" cy="943"/>
            </a:xfrm>
            <a:custGeom>
              <a:avLst/>
              <a:gdLst>
                <a:gd name="connsiteX0" fmla="*/ -1167 w 209"/>
                <a:gd name="connsiteY0" fmla="*/ -1100 h 943"/>
                <a:gd name="connsiteX1" fmla="*/ -1167 w 209"/>
                <a:gd name="connsiteY1" fmla="*/ -1100 h 943"/>
                <a:gd name="connsiteX2" fmla="*/ -1167 w 209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94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8" name="Полилиния: фигура 3287">
              <a:extLst>
                <a:ext uri="{FF2B5EF4-FFF2-40B4-BE49-F238E27FC236}">
                  <a16:creationId xmlns:a16="http://schemas.microsoft.com/office/drawing/2014/main" id="{77E79810-FABD-7462-7429-4F6333540448}"/>
                </a:ext>
              </a:extLst>
            </p:cNvPr>
            <p:cNvSpPr/>
            <p:nvPr/>
          </p:nvSpPr>
          <p:spPr>
            <a:xfrm>
              <a:off x="2093998" y="3313287"/>
              <a:ext cx="307" cy="3776"/>
            </a:xfrm>
            <a:custGeom>
              <a:avLst/>
              <a:gdLst>
                <a:gd name="connsiteX0" fmla="*/ -899 w 307"/>
                <a:gd name="connsiteY0" fmla="*/ 314 h 3776"/>
                <a:gd name="connsiteX1" fmla="*/ -899 w 307"/>
                <a:gd name="connsiteY1" fmla="*/ -1100 h 3776"/>
                <a:gd name="connsiteX2" fmla="*/ -899 w 307"/>
                <a:gd name="connsiteY2" fmla="*/ 2676 h 3776"/>
                <a:gd name="connsiteX3" fmla="*/ -899 w 307"/>
                <a:gd name="connsiteY3" fmla="*/ 314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" h="3776">
                  <a:moveTo>
                    <a:pt x="-899" y="314"/>
                  </a:moveTo>
                  <a:cubicBezTo>
                    <a:pt x="-899" y="314"/>
                    <a:pt x="-899" y="314"/>
                    <a:pt x="-899" y="-1100"/>
                  </a:cubicBezTo>
                  <a:cubicBezTo>
                    <a:pt x="-1135" y="81"/>
                    <a:pt x="-1135" y="1495"/>
                    <a:pt x="-899" y="2676"/>
                  </a:cubicBezTo>
                  <a:cubicBezTo>
                    <a:pt x="-1607" y="81"/>
                    <a:pt x="-662" y="1731"/>
                    <a:pt x="-899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89" name="Полилиния: фигура 3288">
              <a:extLst>
                <a:ext uri="{FF2B5EF4-FFF2-40B4-BE49-F238E27FC236}">
                  <a16:creationId xmlns:a16="http://schemas.microsoft.com/office/drawing/2014/main" id="{16D98381-C657-829D-CA5B-1847E5CCCFC1}"/>
                </a:ext>
              </a:extLst>
            </p:cNvPr>
            <p:cNvSpPr/>
            <p:nvPr/>
          </p:nvSpPr>
          <p:spPr>
            <a:xfrm>
              <a:off x="2099825" y="3336151"/>
              <a:ext cx="104" cy="733"/>
            </a:xfrm>
            <a:custGeom>
              <a:avLst/>
              <a:gdLst>
                <a:gd name="connsiteX0" fmla="*/ -1062 w 104"/>
                <a:gd name="connsiteY0" fmla="*/ -367 h 733"/>
                <a:gd name="connsiteX1" fmla="*/ -1062 w 104"/>
                <a:gd name="connsiteY1" fmla="*/ -367 h 733"/>
                <a:gd name="connsiteX2" fmla="*/ -1062 w 104"/>
                <a:gd name="connsiteY2" fmla="*/ -367 h 733"/>
                <a:gd name="connsiteX3" fmla="*/ -1062 w 104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33">
                  <a:moveTo>
                    <a:pt x="-1062" y="-367"/>
                  </a:moveTo>
                  <a:cubicBezTo>
                    <a:pt x="-1062" y="-2017"/>
                    <a:pt x="-1062" y="-367"/>
                    <a:pt x="-1062" y="-367"/>
                  </a:cubicBezTo>
                  <a:cubicBezTo>
                    <a:pt x="-1062" y="-367"/>
                    <a:pt x="-1062" y="-367"/>
                    <a:pt x="-1062" y="-367"/>
                  </a:cubicBezTo>
                  <a:cubicBezTo>
                    <a:pt x="-1062" y="-367"/>
                    <a:pt x="-1298" y="-839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0" name="Полилиния: фигура 3289">
              <a:extLst>
                <a:ext uri="{FF2B5EF4-FFF2-40B4-BE49-F238E27FC236}">
                  <a16:creationId xmlns:a16="http://schemas.microsoft.com/office/drawing/2014/main" id="{57D1F099-4248-825E-0171-BA664C96724F}"/>
                </a:ext>
              </a:extLst>
            </p:cNvPr>
            <p:cNvSpPr/>
            <p:nvPr/>
          </p:nvSpPr>
          <p:spPr>
            <a:xfrm>
              <a:off x="2092879" y="3321941"/>
              <a:ext cx="209" cy="3616"/>
            </a:xfrm>
            <a:custGeom>
              <a:avLst/>
              <a:gdLst>
                <a:gd name="connsiteX0" fmla="*/ -957 w 209"/>
                <a:gd name="connsiteY0" fmla="*/ -1024 h 3616"/>
                <a:gd name="connsiteX1" fmla="*/ -957 w 209"/>
                <a:gd name="connsiteY1" fmla="*/ -1024 h 3616"/>
                <a:gd name="connsiteX2" fmla="*/ -957 w 209"/>
                <a:gd name="connsiteY2" fmla="*/ -1024 h 3616"/>
                <a:gd name="connsiteX3" fmla="*/ -957 w 209"/>
                <a:gd name="connsiteY3" fmla="*/ 1572 h 3616"/>
                <a:gd name="connsiteX4" fmla="*/ -957 w 209"/>
                <a:gd name="connsiteY4" fmla="*/ 1572 h 3616"/>
                <a:gd name="connsiteX5" fmla="*/ -957 w 209"/>
                <a:gd name="connsiteY5" fmla="*/ -787 h 3616"/>
                <a:gd name="connsiteX6" fmla="*/ -957 w 209"/>
                <a:gd name="connsiteY6" fmla="*/ 2517 h 3616"/>
                <a:gd name="connsiteX7" fmla="*/ -957 w 209"/>
                <a:gd name="connsiteY7" fmla="*/ 1335 h 3616"/>
                <a:gd name="connsiteX8" fmla="*/ -957 w 209"/>
                <a:gd name="connsiteY8" fmla="*/ -1024 h 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9" h="3616">
                  <a:moveTo>
                    <a:pt x="-957" y="-1024"/>
                  </a:moveTo>
                  <a:lnTo>
                    <a:pt x="-957" y="-1024"/>
                  </a:lnTo>
                  <a:lnTo>
                    <a:pt x="-957" y="-1024"/>
                  </a:lnTo>
                  <a:cubicBezTo>
                    <a:pt x="-957" y="863"/>
                    <a:pt x="-957" y="-1024"/>
                    <a:pt x="-957" y="1572"/>
                  </a:cubicBezTo>
                  <a:lnTo>
                    <a:pt x="-957" y="1572"/>
                  </a:lnTo>
                  <a:cubicBezTo>
                    <a:pt x="-957" y="1572"/>
                    <a:pt x="-957" y="1572"/>
                    <a:pt x="-957" y="-787"/>
                  </a:cubicBezTo>
                  <a:cubicBezTo>
                    <a:pt x="-957" y="394"/>
                    <a:pt x="-957" y="1335"/>
                    <a:pt x="-957" y="2517"/>
                  </a:cubicBezTo>
                  <a:cubicBezTo>
                    <a:pt x="-957" y="2517"/>
                    <a:pt x="-957" y="-79"/>
                    <a:pt x="-957" y="1335"/>
                  </a:cubicBezTo>
                  <a:cubicBezTo>
                    <a:pt x="-957" y="2753"/>
                    <a:pt x="-1430" y="-1732"/>
                    <a:pt x="-957" y="-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1" name="Полилиния: фигура 3290">
              <a:extLst>
                <a:ext uri="{FF2B5EF4-FFF2-40B4-BE49-F238E27FC236}">
                  <a16:creationId xmlns:a16="http://schemas.microsoft.com/office/drawing/2014/main" id="{E0E45321-A895-41C8-7E34-5A7E537FBDE6}"/>
                </a:ext>
              </a:extLst>
            </p:cNvPr>
            <p:cNvSpPr/>
            <p:nvPr/>
          </p:nvSpPr>
          <p:spPr>
            <a:xfrm>
              <a:off x="2099119" y="3337829"/>
              <a:ext cx="104" cy="2521"/>
            </a:xfrm>
            <a:custGeom>
              <a:avLst/>
              <a:gdLst>
                <a:gd name="connsiteX0" fmla="*/ -1062 w 104"/>
                <a:gd name="connsiteY0" fmla="*/ -1100 h 2521"/>
                <a:gd name="connsiteX1" fmla="*/ -1062 w 104"/>
                <a:gd name="connsiteY1" fmla="*/ 787 h 2521"/>
                <a:gd name="connsiteX2" fmla="*/ -1062 w 104"/>
                <a:gd name="connsiteY2" fmla="*/ -1100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521">
                  <a:moveTo>
                    <a:pt x="-1062" y="-1100"/>
                  </a:moveTo>
                  <a:cubicBezTo>
                    <a:pt x="-1062" y="-1100"/>
                    <a:pt x="-1062" y="-1100"/>
                    <a:pt x="-1062" y="787"/>
                  </a:cubicBezTo>
                  <a:cubicBezTo>
                    <a:pt x="-1062" y="2673"/>
                    <a:pt x="-1298" y="-158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2" name="Полилиния: фигура 3291">
              <a:extLst>
                <a:ext uri="{FF2B5EF4-FFF2-40B4-BE49-F238E27FC236}">
                  <a16:creationId xmlns:a16="http://schemas.microsoft.com/office/drawing/2014/main" id="{F4501B68-4F9A-BCEA-8C45-73599A9CC146}"/>
                </a:ext>
              </a:extLst>
            </p:cNvPr>
            <p:cNvSpPr/>
            <p:nvPr/>
          </p:nvSpPr>
          <p:spPr>
            <a:xfrm>
              <a:off x="2091907" y="3321294"/>
              <a:ext cx="177" cy="3082"/>
            </a:xfrm>
            <a:custGeom>
              <a:avLst/>
              <a:gdLst>
                <a:gd name="connsiteX0" fmla="*/ -1167 w 177"/>
                <a:gd name="connsiteY0" fmla="*/ 1274 h 3082"/>
                <a:gd name="connsiteX1" fmla="*/ -1167 w 177"/>
                <a:gd name="connsiteY1" fmla="*/ -1085 h 3082"/>
                <a:gd name="connsiteX2" fmla="*/ -1167 w 177"/>
                <a:gd name="connsiteY2" fmla="*/ 1983 h 3082"/>
                <a:gd name="connsiteX3" fmla="*/ -1167 w 177"/>
                <a:gd name="connsiteY3" fmla="*/ 1274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3082">
                  <a:moveTo>
                    <a:pt x="-1167" y="1274"/>
                  </a:moveTo>
                  <a:cubicBezTo>
                    <a:pt x="-1167" y="1274"/>
                    <a:pt x="-1167" y="-1321"/>
                    <a:pt x="-1167" y="-1085"/>
                  </a:cubicBezTo>
                  <a:cubicBezTo>
                    <a:pt x="-931" y="-140"/>
                    <a:pt x="-931" y="1041"/>
                    <a:pt x="-1167" y="1983"/>
                  </a:cubicBezTo>
                  <a:cubicBezTo>
                    <a:pt x="-1167" y="1983"/>
                    <a:pt x="-1167" y="1983"/>
                    <a:pt x="-1167" y="12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3" name="Полилиния: фигура 3292">
              <a:extLst>
                <a:ext uri="{FF2B5EF4-FFF2-40B4-BE49-F238E27FC236}">
                  <a16:creationId xmlns:a16="http://schemas.microsoft.com/office/drawing/2014/main" id="{2FB15C9C-EC28-1264-96CE-722BB2020CF4}"/>
                </a:ext>
              </a:extLst>
            </p:cNvPr>
            <p:cNvSpPr/>
            <p:nvPr/>
          </p:nvSpPr>
          <p:spPr>
            <a:xfrm>
              <a:off x="2092275" y="3326500"/>
              <a:ext cx="104" cy="2004"/>
            </a:xfrm>
            <a:custGeom>
              <a:avLst/>
              <a:gdLst>
                <a:gd name="connsiteX0" fmla="*/ -1062 w 104"/>
                <a:gd name="connsiteY0" fmla="*/ -1100 h 2004"/>
                <a:gd name="connsiteX1" fmla="*/ -1062 w 104"/>
                <a:gd name="connsiteY1" fmla="*/ 317 h 2004"/>
                <a:gd name="connsiteX2" fmla="*/ -1062 w 104"/>
                <a:gd name="connsiteY2" fmla="*/ -1100 h 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317"/>
                  </a:cubicBezTo>
                  <a:cubicBezTo>
                    <a:pt x="-1062" y="1734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4" name="Полилиния: фигура 3293">
              <a:extLst>
                <a:ext uri="{FF2B5EF4-FFF2-40B4-BE49-F238E27FC236}">
                  <a16:creationId xmlns:a16="http://schemas.microsoft.com/office/drawing/2014/main" id="{CC26877C-B704-F846-D531-7F9BFE689719}"/>
                </a:ext>
              </a:extLst>
            </p:cNvPr>
            <p:cNvSpPr/>
            <p:nvPr/>
          </p:nvSpPr>
          <p:spPr>
            <a:xfrm>
              <a:off x="2089785" y="3325266"/>
              <a:ext cx="313" cy="3436"/>
            </a:xfrm>
            <a:custGeom>
              <a:avLst/>
              <a:gdLst>
                <a:gd name="connsiteX0" fmla="*/ -1167 w 313"/>
                <a:gd name="connsiteY0" fmla="*/ 134 h 3436"/>
                <a:gd name="connsiteX1" fmla="*/ -1167 w 313"/>
                <a:gd name="connsiteY1" fmla="*/ 2260 h 3436"/>
                <a:gd name="connsiteX2" fmla="*/ -1167 w 313"/>
                <a:gd name="connsiteY2" fmla="*/ 607 h 3436"/>
                <a:gd name="connsiteX3" fmla="*/ -1167 w 313"/>
                <a:gd name="connsiteY3" fmla="*/ 134 h 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3436">
                  <a:moveTo>
                    <a:pt x="-1167" y="134"/>
                  </a:moveTo>
                  <a:cubicBezTo>
                    <a:pt x="-1167" y="134"/>
                    <a:pt x="-1167" y="1551"/>
                    <a:pt x="-1167" y="2260"/>
                  </a:cubicBezTo>
                  <a:cubicBezTo>
                    <a:pt x="-1167" y="2969"/>
                    <a:pt x="-1167" y="-1516"/>
                    <a:pt x="-1167" y="607"/>
                  </a:cubicBezTo>
                  <a:cubicBezTo>
                    <a:pt x="-1167" y="-3639"/>
                    <a:pt x="-461" y="1551"/>
                    <a:pt x="-1167" y="1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5" name="Полилиния: фигура 3294">
              <a:extLst>
                <a:ext uri="{FF2B5EF4-FFF2-40B4-BE49-F238E27FC236}">
                  <a16:creationId xmlns:a16="http://schemas.microsoft.com/office/drawing/2014/main" id="{46EC3F47-60B5-04AC-61B0-5E8ED9537D39}"/>
                </a:ext>
              </a:extLst>
            </p:cNvPr>
            <p:cNvSpPr/>
            <p:nvPr/>
          </p:nvSpPr>
          <p:spPr>
            <a:xfrm>
              <a:off x="2091566" y="3327917"/>
              <a:ext cx="104" cy="3263"/>
            </a:xfrm>
            <a:custGeom>
              <a:avLst/>
              <a:gdLst>
                <a:gd name="connsiteX0" fmla="*/ -1062 w 104"/>
                <a:gd name="connsiteY0" fmla="*/ -1100 h 3263"/>
                <a:gd name="connsiteX1" fmla="*/ -1062 w 104"/>
                <a:gd name="connsiteY1" fmla="*/ 1731 h 3263"/>
                <a:gd name="connsiteX2" fmla="*/ -1062 w 104"/>
                <a:gd name="connsiteY2" fmla="*/ -1100 h 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263">
                  <a:moveTo>
                    <a:pt x="-1062" y="-1100"/>
                  </a:moveTo>
                  <a:cubicBezTo>
                    <a:pt x="-1062" y="-1100"/>
                    <a:pt x="-1062" y="317"/>
                    <a:pt x="-1062" y="1731"/>
                  </a:cubicBezTo>
                  <a:cubicBezTo>
                    <a:pt x="-1062" y="3149"/>
                    <a:pt x="-1298" y="78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6" name="Полилиния: фигура 3295">
              <a:extLst>
                <a:ext uri="{FF2B5EF4-FFF2-40B4-BE49-F238E27FC236}">
                  <a16:creationId xmlns:a16="http://schemas.microsoft.com/office/drawing/2014/main" id="{3AB58261-E3A1-BF57-52BA-853C6539CA67}"/>
                </a:ext>
              </a:extLst>
            </p:cNvPr>
            <p:cNvSpPr/>
            <p:nvPr/>
          </p:nvSpPr>
          <p:spPr>
            <a:xfrm>
              <a:off x="2092170" y="3334053"/>
              <a:ext cx="209" cy="944"/>
            </a:xfrm>
            <a:custGeom>
              <a:avLst/>
              <a:gdLst>
                <a:gd name="connsiteX0" fmla="*/ -957 w 209"/>
                <a:gd name="connsiteY0" fmla="*/ -155 h 944"/>
                <a:gd name="connsiteX1" fmla="*/ -957 w 209"/>
                <a:gd name="connsiteY1" fmla="*/ -155 h 944"/>
                <a:gd name="connsiteX2" fmla="*/ -957 w 209"/>
                <a:gd name="connsiteY2" fmla="*/ -15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944">
                  <a:moveTo>
                    <a:pt x="-957" y="-155"/>
                  </a:moveTo>
                  <a:cubicBezTo>
                    <a:pt x="-957" y="-2281"/>
                    <a:pt x="-957" y="-155"/>
                    <a:pt x="-957" y="-155"/>
                  </a:cubicBezTo>
                  <a:cubicBezTo>
                    <a:pt x="-957" y="-155"/>
                    <a:pt x="-1430" y="-864"/>
                    <a:pt x="-957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7" name="Полилиния: фигура 3296">
              <a:extLst>
                <a:ext uri="{FF2B5EF4-FFF2-40B4-BE49-F238E27FC236}">
                  <a16:creationId xmlns:a16="http://schemas.microsoft.com/office/drawing/2014/main" id="{07C5B0A2-896F-2259-8BB8-8CDC7705BC0E}"/>
                </a:ext>
              </a:extLst>
            </p:cNvPr>
            <p:cNvSpPr/>
            <p:nvPr/>
          </p:nvSpPr>
          <p:spPr>
            <a:xfrm>
              <a:off x="2091166" y="3331797"/>
              <a:ext cx="307" cy="1541"/>
            </a:xfrm>
            <a:custGeom>
              <a:avLst/>
              <a:gdLst>
                <a:gd name="connsiteX0" fmla="*/ -899 w 307"/>
                <a:gd name="connsiteY0" fmla="*/ -262 h 1541"/>
                <a:gd name="connsiteX1" fmla="*/ -899 w 307"/>
                <a:gd name="connsiteY1" fmla="*/ -262 h 1541"/>
                <a:gd name="connsiteX2" fmla="*/ -899 w 307"/>
                <a:gd name="connsiteY2" fmla="*/ -262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7" h="1541">
                  <a:moveTo>
                    <a:pt x="-899" y="-262"/>
                  </a:moveTo>
                  <a:cubicBezTo>
                    <a:pt x="-899" y="-262"/>
                    <a:pt x="-899" y="-2148"/>
                    <a:pt x="-899" y="-262"/>
                  </a:cubicBezTo>
                  <a:cubicBezTo>
                    <a:pt x="-1607" y="-967"/>
                    <a:pt x="-662" y="1628"/>
                    <a:pt x="-899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8" name="Полилиния: фигура 3297">
              <a:extLst>
                <a:ext uri="{FF2B5EF4-FFF2-40B4-BE49-F238E27FC236}">
                  <a16:creationId xmlns:a16="http://schemas.microsoft.com/office/drawing/2014/main" id="{36F7A4D6-5529-B0C7-F13F-3323C7D449A2}"/>
                </a:ext>
              </a:extLst>
            </p:cNvPr>
            <p:cNvSpPr/>
            <p:nvPr/>
          </p:nvSpPr>
          <p:spPr>
            <a:xfrm>
              <a:off x="2088899" y="3326474"/>
              <a:ext cx="1358" cy="12917"/>
            </a:xfrm>
            <a:custGeom>
              <a:avLst/>
              <a:gdLst>
                <a:gd name="connsiteX0" fmla="*/ -990 w 1358"/>
                <a:gd name="connsiteY0" fmla="*/ 1994 h 12917"/>
                <a:gd name="connsiteX1" fmla="*/ -990 w 1358"/>
                <a:gd name="connsiteY1" fmla="*/ 4825 h 12917"/>
                <a:gd name="connsiteX2" fmla="*/ -990 w 1358"/>
                <a:gd name="connsiteY2" fmla="*/ 1994 h 12917"/>
                <a:gd name="connsiteX3" fmla="*/ -990 w 1358"/>
                <a:gd name="connsiteY3" fmla="*/ 1994 h 12917"/>
                <a:gd name="connsiteX4" fmla="*/ 191 w 1358"/>
                <a:gd name="connsiteY4" fmla="*/ 10961 h 12917"/>
                <a:gd name="connsiteX5" fmla="*/ 191 w 1358"/>
                <a:gd name="connsiteY5" fmla="*/ 7187 h 12917"/>
                <a:gd name="connsiteX6" fmla="*/ 191 w 1358"/>
                <a:gd name="connsiteY6" fmla="*/ 10019 h 12917"/>
                <a:gd name="connsiteX7" fmla="*/ 191 w 1358"/>
                <a:gd name="connsiteY7" fmla="*/ 579 h 12917"/>
                <a:gd name="connsiteX8" fmla="*/ -990 w 1358"/>
                <a:gd name="connsiteY8" fmla="*/ 1994 h 1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8" h="12917">
                  <a:moveTo>
                    <a:pt x="-990" y="1994"/>
                  </a:moveTo>
                  <a:cubicBezTo>
                    <a:pt x="-990" y="3883"/>
                    <a:pt x="-990" y="5770"/>
                    <a:pt x="-990" y="4825"/>
                  </a:cubicBezTo>
                  <a:cubicBezTo>
                    <a:pt x="-1226" y="3883"/>
                    <a:pt x="-1226" y="2939"/>
                    <a:pt x="-990" y="1994"/>
                  </a:cubicBezTo>
                  <a:cubicBezTo>
                    <a:pt x="-990" y="107"/>
                    <a:pt x="-990" y="1994"/>
                    <a:pt x="-990" y="1994"/>
                  </a:cubicBezTo>
                  <a:cubicBezTo>
                    <a:pt x="-281" y="4825"/>
                    <a:pt x="191" y="7893"/>
                    <a:pt x="191" y="10961"/>
                  </a:cubicBezTo>
                  <a:cubicBezTo>
                    <a:pt x="191" y="13792"/>
                    <a:pt x="191" y="8838"/>
                    <a:pt x="191" y="7187"/>
                  </a:cubicBezTo>
                  <a:cubicBezTo>
                    <a:pt x="191" y="9547"/>
                    <a:pt x="191" y="7187"/>
                    <a:pt x="191" y="10019"/>
                  </a:cubicBezTo>
                  <a:cubicBezTo>
                    <a:pt x="191" y="7424"/>
                    <a:pt x="191" y="4356"/>
                    <a:pt x="191" y="579"/>
                  </a:cubicBezTo>
                  <a:cubicBezTo>
                    <a:pt x="191" y="-3197"/>
                    <a:pt x="-1226" y="343"/>
                    <a:pt x="-990" y="19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99" name="Полилиния: фигура 3298">
              <a:extLst>
                <a:ext uri="{FF2B5EF4-FFF2-40B4-BE49-F238E27FC236}">
                  <a16:creationId xmlns:a16="http://schemas.microsoft.com/office/drawing/2014/main" id="{29C48C8E-4E7F-898D-45AF-FA1AD0A02628}"/>
                </a:ext>
              </a:extLst>
            </p:cNvPr>
            <p:cNvSpPr/>
            <p:nvPr/>
          </p:nvSpPr>
          <p:spPr>
            <a:xfrm>
              <a:off x="2088289" y="3331930"/>
              <a:ext cx="492" cy="3537"/>
            </a:xfrm>
            <a:custGeom>
              <a:avLst/>
              <a:gdLst>
                <a:gd name="connsiteX0" fmla="*/ -852 w 492"/>
                <a:gd name="connsiteY0" fmla="*/ 787 h 3537"/>
                <a:gd name="connsiteX1" fmla="*/ -852 w 492"/>
                <a:gd name="connsiteY1" fmla="*/ -1100 h 3537"/>
                <a:gd name="connsiteX2" fmla="*/ -852 w 492"/>
                <a:gd name="connsiteY2" fmla="*/ 550 h 3537"/>
                <a:gd name="connsiteX3" fmla="*/ -852 w 492"/>
                <a:gd name="connsiteY3" fmla="*/ 2437 h 3537"/>
                <a:gd name="connsiteX4" fmla="*/ -852 w 492"/>
                <a:gd name="connsiteY4" fmla="*/ 2437 h 3537"/>
                <a:gd name="connsiteX5" fmla="*/ -852 w 492"/>
                <a:gd name="connsiteY5" fmla="*/ 78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2" h="3537">
                  <a:moveTo>
                    <a:pt x="-852" y="787"/>
                  </a:moveTo>
                  <a:cubicBezTo>
                    <a:pt x="-852" y="78"/>
                    <a:pt x="-852" y="-394"/>
                    <a:pt x="-852" y="-1100"/>
                  </a:cubicBezTo>
                  <a:cubicBezTo>
                    <a:pt x="-852" y="-1100"/>
                    <a:pt x="-852" y="787"/>
                    <a:pt x="-852" y="550"/>
                  </a:cubicBezTo>
                  <a:cubicBezTo>
                    <a:pt x="-616" y="1259"/>
                    <a:pt x="-616" y="1731"/>
                    <a:pt x="-852" y="2437"/>
                  </a:cubicBezTo>
                  <a:lnTo>
                    <a:pt x="-852" y="2437"/>
                  </a:lnTo>
                  <a:cubicBezTo>
                    <a:pt x="-852" y="2437"/>
                    <a:pt x="-1561" y="-158"/>
                    <a:pt x="-85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0" name="Полилиния: фигура 3299">
              <a:extLst>
                <a:ext uri="{FF2B5EF4-FFF2-40B4-BE49-F238E27FC236}">
                  <a16:creationId xmlns:a16="http://schemas.microsoft.com/office/drawing/2014/main" id="{983ECA70-9FAB-2B12-F0DE-F6456A22FB7E}"/>
                </a:ext>
              </a:extLst>
            </p:cNvPr>
            <p:cNvSpPr/>
            <p:nvPr/>
          </p:nvSpPr>
          <p:spPr>
            <a:xfrm>
              <a:off x="2086776" y="3330749"/>
              <a:ext cx="177" cy="2831"/>
            </a:xfrm>
            <a:custGeom>
              <a:avLst/>
              <a:gdLst>
                <a:gd name="connsiteX0" fmla="*/ -990 w 177"/>
                <a:gd name="connsiteY0" fmla="*/ -1100 h 2831"/>
                <a:gd name="connsiteX1" fmla="*/ -990 w 177"/>
                <a:gd name="connsiteY1" fmla="*/ 1731 h 2831"/>
                <a:gd name="connsiteX2" fmla="*/ -990 w 177"/>
                <a:gd name="connsiteY2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831">
                  <a:moveTo>
                    <a:pt x="-990" y="-1100"/>
                  </a:moveTo>
                  <a:cubicBezTo>
                    <a:pt x="-1226" y="-155"/>
                    <a:pt x="-1226" y="787"/>
                    <a:pt x="-990" y="1731"/>
                  </a:cubicBezTo>
                  <a:cubicBezTo>
                    <a:pt x="-990" y="787"/>
                    <a:pt x="-990" y="-155"/>
                    <a:pt x="-9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1" name="Полилиния: фигура 3300">
              <a:extLst>
                <a:ext uri="{FF2B5EF4-FFF2-40B4-BE49-F238E27FC236}">
                  <a16:creationId xmlns:a16="http://schemas.microsoft.com/office/drawing/2014/main" id="{1349CC11-3F8B-153D-F0CC-3FE05EE20CC2}"/>
                </a:ext>
              </a:extLst>
            </p:cNvPr>
            <p:cNvSpPr/>
            <p:nvPr/>
          </p:nvSpPr>
          <p:spPr>
            <a:xfrm>
              <a:off x="2087827" y="3333817"/>
              <a:ext cx="245" cy="2719"/>
            </a:xfrm>
            <a:custGeom>
              <a:avLst/>
              <a:gdLst>
                <a:gd name="connsiteX0" fmla="*/ -1099 w 245"/>
                <a:gd name="connsiteY0" fmla="*/ 550 h 2719"/>
                <a:gd name="connsiteX1" fmla="*/ -1099 w 245"/>
                <a:gd name="connsiteY1" fmla="*/ -1100 h 2719"/>
                <a:gd name="connsiteX2" fmla="*/ -1099 w 245"/>
                <a:gd name="connsiteY2" fmla="*/ 1259 h 2719"/>
                <a:gd name="connsiteX3" fmla="*/ -1099 w 245"/>
                <a:gd name="connsiteY3" fmla="*/ 550 h 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" h="2719">
                  <a:moveTo>
                    <a:pt x="-1099" y="550"/>
                  </a:moveTo>
                  <a:cubicBezTo>
                    <a:pt x="-1099" y="-1336"/>
                    <a:pt x="-1099" y="550"/>
                    <a:pt x="-1099" y="-1100"/>
                  </a:cubicBezTo>
                  <a:cubicBezTo>
                    <a:pt x="-863" y="-392"/>
                    <a:pt x="-863" y="550"/>
                    <a:pt x="-1099" y="1259"/>
                  </a:cubicBezTo>
                  <a:cubicBezTo>
                    <a:pt x="-863" y="2440"/>
                    <a:pt x="-1335" y="317"/>
                    <a:pt x="-1099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2" name="Полилиния: фигура 3301">
              <a:extLst>
                <a:ext uri="{FF2B5EF4-FFF2-40B4-BE49-F238E27FC236}">
                  <a16:creationId xmlns:a16="http://schemas.microsoft.com/office/drawing/2014/main" id="{BA085F56-9361-5BAE-3AA4-244F49371747}"/>
                </a:ext>
              </a:extLst>
            </p:cNvPr>
            <p:cNvSpPr/>
            <p:nvPr/>
          </p:nvSpPr>
          <p:spPr>
            <a:xfrm>
              <a:off x="2215453" y="3185342"/>
              <a:ext cx="5294" cy="6891"/>
            </a:xfrm>
            <a:custGeom>
              <a:avLst/>
              <a:gdLst>
                <a:gd name="connsiteX0" fmla="*/ 2004 w 5294"/>
                <a:gd name="connsiteY0" fmla="*/ -108 h 6891"/>
                <a:gd name="connsiteX1" fmla="*/ 3422 w 5294"/>
                <a:gd name="connsiteY1" fmla="*/ 2487 h 6891"/>
                <a:gd name="connsiteX2" fmla="*/ 3422 w 5294"/>
                <a:gd name="connsiteY2" fmla="*/ 2487 h 6891"/>
                <a:gd name="connsiteX3" fmla="*/ 2240 w 5294"/>
                <a:gd name="connsiteY3" fmla="*/ 600 h 6891"/>
                <a:gd name="connsiteX4" fmla="*/ -119 w 5294"/>
                <a:gd name="connsiteY4" fmla="*/ 600 h 6891"/>
                <a:gd name="connsiteX5" fmla="*/ -119 w 5294"/>
                <a:gd name="connsiteY5" fmla="*/ 600 h 6891"/>
                <a:gd name="connsiteX6" fmla="*/ -119 w 5294"/>
                <a:gd name="connsiteY6" fmla="*/ 2251 h 6891"/>
                <a:gd name="connsiteX7" fmla="*/ -119 w 5294"/>
                <a:gd name="connsiteY7" fmla="*/ 364 h 6891"/>
                <a:gd name="connsiteX8" fmla="*/ 1532 w 5294"/>
                <a:gd name="connsiteY8" fmla="*/ 4846 h 6891"/>
                <a:gd name="connsiteX9" fmla="*/ 1532 w 5294"/>
                <a:gd name="connsiteY9" fmla="*/ 2959 h 6891"/>
                <a:gd name="connsiteX10" fmla="*/ 1532 w 5294"/>
                <a:gd name="connsiteY10" fmla="*/ 2959 h 6891"/>
                <a:gd name="connsiteX11" fmla="*/ 4127 w 5294"/>
                <a:gd name="connsiteY11" fmla="*/ 5791 h 6891"/>
                <a:gd name="connsiteX12" fmla="*/ 2477 w 5294"/>
                <a:gd name="connsiteY12" fmla="*/ 3196 h 6891"/>
                <a:gd name="connsiteX13" fmla="*/ 2004 w 5294"/>
                <a:gd name="connsiteY13" fmla="*/ -108 h 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94" h="6891">
                  <a:moveTo>
                    <a:pt x="2004" y="-108"/>
                  </a:moveTo>
                  <a:cubicBezTo>
                    <a:pt x="2477" y="837"/>
                    <a:pt x="2949" y="1778"/>
                    <a:pt x="3422" y="2487"/>
                  </a:cubicBezTo>
                  <a:cubicBezTo>
                    <a:pt x="3422" y="2487"/>
                    <a:pt x="3422" y="2487"/>
                    <a:pt x="3422" y="2487"/>
                  </a:cubicBezTo>
                  <a:cubicBezTo>
                    <a:pt x="3422" y="2487"/>
                    <a:pt x="354" y="-4121"/>
                    <a:pt x="2240" y="600"/>
                  </a:cubicBezTo>
                  <a:cubicBezTo>
                    <a:pt x="2240" y="600"/>
                    <a:pt x="2240" y="600"/>
                    <a:pt x="-119" y="600"/>
                  </a:cubicBezTo>
                  <a:cubicBezTo>
                    <a:pt x="-2478" y="600"/>
                    <a:pt x="-119" y="600"/>
                    <a:pt x="-119" y="600"/>
                  </a:cubicBezTo>
                  <a:lnTo>
                    <a:pt x="-119" y="2251"/>
                  </a:lnTo>
                  <a:cubicBezTo>
                    <a:pt x="-119" y="2251"/>
                    <a:pt x="-119" y="837"/>
                    <a:pt x="-119" y="364"/>
                  </a:cubicBezTo>
                  <a:cubicBezTo>
                    <a:pt x="590" y="1778"/>
                    <a:pt x="1059" y="3196"/>
                    <a:pt x="1532" y="4846"/>
                  </a:cubicBezTo>
                  <a:cubicBezTo>
                    <a:pt x="1532" y="4846"/>
                    <a:pt x="1532" y="4846"/>
                    <a:pt x="1532" y="2959"/>
                  </a:cubicBezTo>
                  <a:cubicBezTo>
                    <a:pt x="1532" y="1073"/>
                    <a:pt x="1532" y="2959"/>
                    <a:pt x="1532" y="2959"/>
                  </a:cubicBezTo>
                  <a:cubicBezTo>
                    <a:pt x="3422" y="6263"/>
                    <a:pt x="3185" y="4374"/>
                    <a:pt x="4127" y="5791"/>
                  </a:cubicBezTo>
                  <a:cubicBezTo>
                    <a:pt x="3891" y="4846"/>
                    <a:pt x="3185" y="3904"/>
                    <a:pt x="2477" y="3196"/>
                  </a:cubicBezTo>
                  <a:cubicBezTo>
                    <a:pt x="1059" y="-108"/>
                    <a:pt x="2713" y="2015"/>
                    <a:pt x="2004" y="-1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3" name="Полилиния: фигура 3302">
              <a:extLst>
                <a:ext uri="{FF2B5EF4-FFF2-40B4-BE49-F238E27FC236}">
                  <a16:creationId xmlns:a16="http://schemas.microsoft.com/office/drawing/2014/main" id="{B53F78D2-2406-8844-0145-5786D8182011}"/>
                </a:ext>
              </a:extLst>
            </p:cNvPr>
            <p:cNvSpPr/>
            <p:nvPr/>
          </p:nvSpPr>
          <p:spPr>
            <a:xfrm>
              <a:off x="2206794" y="3173354"/>
              <a:ext cx="1213" cy="2362"/>
            </a:xfrm>
            <a:custGeom>
              <a:avLst/>
              <a:gdLst>
                <a:gd name="connsiteX0" fmla="*/ -1135 w 1213"/>
                <a:gd name="connsiteY0" fmla="*/ -1100 h 2362"/>
                <a:gd name="connsiteX1" fmla="*/ -1135 w 1213"/>
                <a:gd name="connsiteY1" fmla="*/ -1100 h 2362"/>
                <a:gd name="connsiteX2" fmla="*/ 46 w 1213"/>
                <a:gd name="connsiteY2" fmla="*/ 1262 h 2362"/>
                <a:gd name="connsiteX3" fmla="*/ -1135 w 1213"/>
                <a:gd name="connsiteY3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3" h="2362">
                  <a:moveTo>
                    <a:pt x="-1135" y="-1100"/>
                  </a:moveTo>
                  <a:cubicBezTo>
                    <a:pt x="-1135" y="-1100"/>
                    <a:pt x="-1135" y="-1100"/>
                    <a:pt x="-1135" y="-1100"/>
                  </a:cubicBezTo>
                  <a:cubicBezTo>
                    <a:pt x="-898" y="-392"/>
                    <a:pt x="-426" y="553"/>
                    <a:pt x="46" y="1262"/>
                  </a:cubicBezTo>
                  <a:cubicBezTo>
                    <a:pt x="-2080" y="-2042"/>
                    <a:pt x="-662" y="81"/>
                    <a:pt x="-11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4" name="Полилиния: фигура 3303">
              <a:extLst>
                <a:ext uri="{FF2B5EF4-FFF2-40B4-BE49-F238E27FC236}">
                  <a16:creationId xmlns:a16="http://schemas.microsoft.com/office/drawing/2014/main" id="{D8B717EF-887B-7C8D-CCB6-AF3B6933CB73}"/>
                </a:ext>
              </a:extLst>
            </p:cNvPr>
            <p:cNvSpPr/>
            <p:nvPr/>
          </p:nvSpPr>
          <p:spPr>
            <a:xfrm>
              <a:off x="2050376" y="3130172"/>
              <a:ext cx="189723" cy="214568"/>
            </a:xfrm>
            <a:custGeom>
              <a:avLst/>
              <a:gdLst>
                <a:gd name="connsiteX0" fmla="*/ 153869 w 189723"/>
                <a:gd name="connsiteY0" fmla="*/ 41846 h 214568"/>
                <a:gd name="connsiteX1" fmla="*/ 153869 w 189723"/>
                <a:gd name="connsiteY1" fmla="*/ 43735 h 214568"/>
                <a:gd name="connsiteX2" fmla="*/ 153869 w 189723"/>
                <a:gd name="connsiteY2" fmla="*/ 43735 h 214568"/>
                <a:gd name="connsiteX3" fmla="*/ 153869 w 189723"/>
                <a:gd name="connsiteY3" fmla="*/ 46331 h 214568"/>
                <a:gd name="connsiteX4" fmla="*/ 153869 w 189723"/>
                <a:gd name="connsiteY4" fmla="*/ 46331 h 214568"/>
                <a:gd name="connsiteX5" fmla="*/ 151979 w 189723"/>
                <a:gd name="connsiteY5" fmla="*/ 44913 h 214568"/>
                <a:gd name="connsiteX6" fmla="*/ 151979 w 189723"/>
                <a:gd name="connsiteY6" fmla="*/ 41140 h 214568"/>
                <a:gd name="connsiteX7" fmla="*/ 151979 w 189723"/>
                <a:gd name="connsiteY7" fmla="*/ 42790 h 214568"/>
                <a:gd name="connsiteX8" fmla="*/ 151979 w 189723"/>
                <a:gd name="connsiteY8" fmla="*/ 42790 h 214568"/>
                <a:gd name="connsiteX9" fmla="*/ 150329 w 189723"/>
                <a:gd name="connsiteY9" fmla="*/ 38545 h 214568"/>
                <a:gd name="connsiteX10" fmla="*/ 150329 w 189723"/>
                <a:gd name="connsiteY10" fmla="*/ 38545 h 214568"/>
                <a:gd name="connsiteX11" fmla="*/ 152215 w 189723"/>
                <a:gd name="connsiteY11" fmla="*/ 42318 h 214568"/>
                <a:gd name="connsiteX12" fmla="*/ 152215 w 189723"/>
                <a:gd name="connsiteY12" fmla="*/ 42318 h 214568"/>
                <a:gd name="connsiteX13" fmla="*/ 152215 w 189723"/>
                <a:gd name="connsiteY13" fmla="*/ 38781 h 214568"/>
                <a:gd name="connsiteX14" fmla="*/ 152215 w 189723"/>
                <a:gd name="connsiteY14" fmla="*/ 40904 h 214568"/>
                <a:gd name="connsiteX15" fmla="*/ 152215 w 189723"/>
                <a:gd name="connsiteY15" fmla="*/ 39723 h 214568"/>
                <a:gd name="connsiteX16" fmla="*/ 152215 w 189723"/>
                <a:gd name="connsiteY16" fmla="*/ 41140 h 214568"/>
                <a:gd name="connsiteX17" fmla="*/ 152215 w 189723"/>
                <a:gd name="connsiteY17" fmla="*/ 41140 h 214568"/>
                <a:gd name="connsiteX18" fmla="*/ 152215 w 189723"/>
                <a:gd name="connsiteY18" fmla="*/ 39250 h 214568"/>
                <a:gd name="connsiteX19" fmla="*/ 152215 w 189723"/>
                <a:gd name="connsiteY19" fmla="*/ 41140 h 214568"/>
                <a:gd name="connsiteX20" fmla="*/ 152215 w 189723"/>
                <a:gd name="connsiteY20" fmla="*/ 41140 h 214568"/>
                <a:gd name="connsiteX21" fmla="*/ 152215 w 189723"/>
                <a:gd name="connsiteY21" fmla="*/ 38072 h 214568"/>
                <a:gd name="connsiteX22" fmla="*/ 150329 w 189723"/>
                <a:gd name="connsiteY22" fmla="*/ 38072 h 214568"/>
                <a:gd name="connsiteX23" fmla="*/ 150329 w 189723"/>
                <a:gd name="connsiteY23" fmla="*/ 39487 h 214568"/>
                <a:gd name="connsiteX24" fmla="*/ 150329 w 189723"/>
                <a:gd name="connsiteY24" fmla="*/ 39487 h 214568"/>
                <a:gd name="connsiteX25" fmla="*/ 148675 w 189723"/>
                <a:gd name="connsiteY25" fmla="*/ 36655 h 214568"/>
                <a:gd name="connsiteX26" fmla="*/ 148675 w 189723"/>
                <a:gd name="connsiteY26" fmla="*/ 38545 h 214568"/>
                <a:gd name="connsiteX27" fmla="*/ 148675 w 189723"/>
                <a:gd name="connsiteY27" fmla="*/ 38545 h 214568"/>
                <a:gd name="connsiteX28" fmla="*/ 148675 w 189723"/>
                <a:gd name="connsiteY28" fmla="*/ 39959 h 214568"/>
                <a:gd name="connsiteX29" fmla="*/ 148675 w 189723"/>
                <a:gd name="connsiteY29" fmla="*/ 42790 h 214568"/>
                <a:gd name="connsiteX30" fmla="*/ 147261 w 189723"/>
                <a:gd name="connsiteY30" fmla="*/ 39723 h 214568"/>
                <a:gd name="connsiteX31" fmla="*/ 147261 w 189723"/>
                <a:gd name="connsiteY31" fmla="*/ 41140 h 214568"/>
                <a:gd name="connsiteX32" fmla="*/ 147261 w 189723"/>
                <a:gd name="connsiteY32" fmla="*/ 38545 h 214568"/>
                <a:gd name="connsiteX33" fmla="*/ 145844 w 189723"/>
                <a:gd name="connsiteY33" fmla="*/ 35477 h 214568"/>
                <a:gd name="connsiteX34" fmla="*/ 145844 w 189723"/>
                <a:gd name="connsiteY34" fmla="*/ 35477 h 214568"/>
                <a:gd name="connsiteX35" fmla="*/ 145844 w 189723"/>
                <a:gd name="connsiteY35" fmla="*/ 32409 h 214568"/>
                <a:gd name="connsiteX36" fmla="*/ 145844 w 189723"/>
                <a:gd name="connsiteY36" fmla="*/ 32409 h 214568"/>
                <a:gd name="connsiteX37" fmla="*/ 147261 w 189723"/>
                <a:gd name="connsiteY37" fmla="*/ 34768 h 214568"/>
                <a:gd name="connsiteX38" fmla="*/ 147261 w 189723"/>
                <a:gd name="connsiteY38" fmla="*/ 34768 h 214568"/>
                <a:gd name="connsiteX39" fmla="*/ 149148 w 189723"/>
                <a:gd name="connsiteY39" fmla="*/ 39014 h 214568"/>
                <a:gd name="connsiteX40" fmla="*/ 149148 w 189723"/>
                <a:gd name="connsiteY40" fmla="*/ 39014 h 214568"/>
                <a:gd name="connsiteX41" fmla="*/ 149148 w 189723"/>
                <a:gd name="connsiteY41" fmla="*/ 36655 h 214568"/>
                <a:gd name="connsiteX42" fmla="*/ 146788 w 189723"/>
                <a:gd name="connsiteY42" fmla="*/ 34532 h 214568"/>
                <a:gd name="connsiteX43" fmla="*/ 146788 w 189723"/>
                <a:gd name="connsiteY43" fmla="*/ 36891 h 214568"/>
                <a:gd name="connsiteX44" fmla="*/ 145135 w 189723"/>
                <a:gd name="connsiteY44" fmla="*/ 33351 h 214568"/>
                <a:gd name="connsiteX45" fmla="*/ 145135 w 189723"/>
                <a:gd name="connsiteY45" fmla="*/ 33351 h 214568"/>
                <a:gd name="connsiteX46" fmla="*/ 143484 w 189723"/>
                <a:gd name="connsiteY46" fmla="*/ 33351 h 214568"/>
                <a:gd name="connsiteX47" fmla="*/ 143484 w 189723"/>
                <a:gd name="connsiteY47" fmla="*/ 30992 h 214568"/>
                <a:gd name="connsiteX48" fmla="*/ 143484 w 189723"/>
                <a:gd name="connsiteY48" fmla="*/ 30992 h 214568"/>
                <a:gd name="connsiteX49" fmla="*/ 145135 w 189723"/>
                <a:gd name="connsiteY49" fmla="*/ 34768 h 214568"/>
                <a:gd name="connsiteX50" fmla="*/ 145135 w 189723"/>
                <a:gd name="connsiteY50" fmla="*/ 34768 h 214568"/>
                <a:gd name="connsiteX51" fmla="*/ 145135 w 189723"/>
                <a:gd name="connsiteY51" fmla="*/ 37836 h 214568"/>
                <a:gd name="connsiteX52" fmla="*/ 143484 w 189723"/>
                <a:gd name="connsiteY52" fmla="*/ 34532 h 214568"/>
                <a:gd name="connsiteX53" fmla="*/ 143484 w 189723"/>
                <a:gd name="connsiteY53" fmla="*/ 34532 h 214568"/>
                <a:gd name="connsiteX54" fmla="*/ 143484 w 189723"/>
                <a:gd name="connsiteY54" fmla="*/ 31700 h 214568"/>
                <a:gd name="connsiteX55" fmla="*/ 143484 w 189723"/>
                <a:gd name="connsiteY55" fmla="*/ 30283 h 214568"/>
                <a:gd name="connsiteX56" fmla="*/ 143484 w 189723"/>
                <a:gd name="connsiteY56" fmla="*/ 30283 h 214568"/>
                <a:gd name="connsiteX57" fmla="*/ 141834 w 189723"/>
                <a:gd name="connsiteY57" fmla="*/ 30283 h 214568"/>
                <a:gd name="connsiteX58" fmla="*/ 137821 w 189723"/>
                <a:gd name="connsiteY58" fmla="*/ 26746 h 214568"/>
                <a:gd name="connsiteX59" fmla="*/ 137821 w 189723"/>
                <a:gd name="connsiteY59" fmla="*/ 26746 h 214568"/>
                <a:gd name="connsiteX60" fmla="*/ 137821 w 189723"/>
                <a:gd name="connsiteY60" fmla="*/ 28396 h 214568"/>
                <a:gd name="connsiteX61" fmla="*/ 137821 w 189723"/>
                <a:gd name="connsiteY61" fmla="*/ 26510 h 214568"/>
                <a:gd name="connsiteX62" fmla="*/ 137821 w 189723"/>
                <a:gd name="connsiteY62" fmla="*/ 26510 h 214568"/>
                <a:gd name="connsiteX63" fmla="*/ 136171 w 189723"/>
                <a:gd name="connsiteY63" fmla="*/ 26510 h 214568"/>
                <a:gd name="connsiteX64" fmla="*/ 136171 w 189723"/>
                <a:gd name="connsiteY64" fmla="*/ 28869 h 214568"/>
                <a:gd name="connsiteX65" fmla="*/ 136171 w 189723"/>
                <a:gd name="connsiteY65" fmla="*/ 26274 h 214568"/>
                <a:gd name="connsiteX66" fmla="*/ 134754 w 189723"/>
                <a:gd name="connsiteY66" fmla="*/ 26274 h 214568"/>
                <a:gd name="connsiteX67" fmla="*/ 133573 w 189723"/>
                <a:gd name="connsiteY67" fmla="*/ 25093 h 214568"/>
                <a:gd name="connsiteX68" fmla="*/ 133573 w 189723"/>
                <a:gd name="connsiteY68" fmla="*/ 23678 h 214568"/>
                <a:gd name="connsiteX69" fmla="*/ 133573 w 189723"/>
                <a:gd name="connsiteY69" fmla="*/ 25565 h 214568"/>
                <a:gd name="connsiteX70" fmla="*/ 131213 w 189723"/>
                <a:gd name="connsiteY70" fmla="*/ 24148 h 214568"/>
                <a:gd name="connsiteX71" fmla="*/ 131213 w 189723"/>
                <a:gd name="connsiteY71" fmla="*/ 24148 h 214568"/>
                <a:gd name="connsiteX72" fmla="*/ 131213 w 189723"/>
                <a:gd name="connsiteY72" fmla="*/ 24148 h 214568"/>
                <a:gd name="connsiteX73" fmla="*/ 130035 w 189723"/>
                <a:gd name="connsiteY73" fmla="*/ 24148 h 214568"/>
                <a:gd name="connsiteX74" fmla="*/ 130035 w 189723"/>
                <a:gd name="connsiteY74" fmla="*/ 22497 h 214568"/>
                <a:gd name="connsiteX75" fmla="*/ 130035 w 189723"/>
                <a:gd name="connsiteY75" fmla="*/ 24620 h 214568"/>
                <a:gd name="connsiteX76" fmla="*/ 127437 w 189723"/>
                <a:gd name="connsiteY76" fmla="*/ 24620 h 214568"/>
                <a:gd name="connsiteX77" fmla="*/ 72929 w 189723"/>
                <a:gd name="connsiteY77" fmla="*/ 31700 h 214568"/>
                <a:gd name="connsiteX78" fmla="*/ 72929 w 189723"/>
                <a:gd name="connsiteY78" fmla="*/ 28869 h 214568"/>
                <a:gd name="connsiteX79" fmla="*/ 77177 w 189723"/>
                <a:gd name="connsiteY79" fmla="*/ 28869 h 214568"/>
                <a:gd name="connsiteX80" fmla="*/ 77177 w 189723"/>
                <a:gd name="connsiteY80" fmla="*/ 26982 h 214568"/>
                <a:gd name="connsiteX81" fmla="*/ 77177 w 189723"/>
                <a:gd name="connsiteY81" fmla="*/ 28160 h 214568"/>
                <a:gd name="connsiteX82" fmla="*/ 77177 w 189723"/>
                <a:gd name="connsiteY82" fmla="*/ 28160 h 214568"/>
                <a:gd name="connsiteX83" fmla="*/ 77177 w 189723"/>
                <a:gd name="connsiteY83" fmla="*/ 25093 h 214568"/>
                <a:gd name="connsiteX84" fmla="*/ 79537 w 189723"/>
                <a:gd name="connsiteY84" fmla="*/ 25093 h 214568"/>
                <a:gd name="connsiteX85" fmla="*/ 81423 w 189723"/>
                <a:gd name="connsiteY85" fmla="*/ 25093 h 214568"/>
                <a:gd name="connsiteX86" fmla="*/ 83546 w 189723"/>
                <a:gd name="connsiteY86" fmla="*/ 22025 h 214568"/>
                <a:gd name="connsiteX87" fmla="*/ 83546 w 189723"/>
                <a:gd name="connsiteY87" fmla="*/ 23678 h 214568"/>
                <a:gd name="connsiteX88" fmla="*/ 83546 w 189723"/>
                <a:gd name="connsiteY88" fmla="*/ 22025 h 214568"/>
                <a:gd name="connsiteX89" fmla="*/ 87087 w 189723"/>
                <a:gd name="connsiteY89" fmla="*/ 22025 h 214568"/>
                <a:gd name="connsiteX90" fmla="*/ 87087 w 189723"/>
                <a:gd name="connsiteY90" fmla="*/ 22025 h 214568"/>
                <a:gd name="connsiteX91" fmla="*/ 87087 w 189723"/>
                <a:gd name="connsiteY91" fmla="*/ 22025 h 214568"/>
                <a:gd name="connsiteX92" fmla="*/ 88504 w 189723"/>
                <a:gd name="connsiteY92" fmla="*/ 22025 h 214568"/>
                <a:gd name="connsiteX93" fmla="*/ 88504 w 189723"/>
                <a:gd name="connsiteY93" fmla="*/ 19666 h 214568"/>
                <a:gd name="connsiteX94" fmla="*/ 88504 w 189723"/>
                <a:gd name="connsiteY94" fmla="*/ 21316 h 214568"/>
                <a:gd name="connsiteX95" fmla="*/ 88504 w 189723"/>
                <a:gd name="connsiteY95" fmla="*/ 19902 h 214568"/>
                <a:gd name="connsiteX96" fmla="*/ 88504 w 189723"/>
                <a:gd name="connsiteY96" fmla="*/ 21316 h 214568"/>
                <a:gd name="connsiteX97" fmla="*/ 88504 w 189723"/>
                <a:gd name="connsiteY97" fmla="*/ 19429 h 214568"/>
                <a:gd name="connsiteX98" fmla="*/ 88504 w 189723"/>
                <a:gd name="connsiteY98" fmla="*/ 21083 h 214568"/>
                <a:gd name="connsiteX99" fmla="*/ 88504 w 189723"/>
                <a:gd name="connsiteY99" fmla="*/ 19193 h 214568"/>
                <a:gd name="connsiteX100" fmla="*/ 88504 w 189723"/>
                <a:gd name="connsiteY100" fmla="*/ 21083 h 214568"/>
                <a:gd name="connsiteX101" fmla="*/ 88504 w 189723"/>
                <a:gd name="connsiteY101" fmla="*/ 18721 h 214568"/>
                <a:gd name="connsiteX102" fmla="*/ 88504 w 189723"/>
                <a:gd name="connsiteY102" fmla="*/ 20610 h 214568"/>
                <a:gd name="connsiteX103" fmla="*/ 90154 w 189723"/>
                <a:gd name="connsiteY103" fmla="*/ 18485 h 214568"/>
                <a:gd name="connsiteX104" fmla="*/ 90154 w 189723"/>
                <a:gd name="connsiteY104" fmla="*/ 18485 h 214568"/>
                <a:gd name="connsiteX105" fmla="*/ 91335 w 189723"/>
                <a:gd name="connsiteY105" fmla="*/ 18485 h 214568"/>
                <a:gd name="connsiteX106" fmla="*/ 97471 w 189723"/>
                <a:gd name="connsiteY106" fmla="*/ 18485 h 214568"/>
                <a:gd name="connsiteX107" fmla="*/ 97471 w 189723"/>
                <a:gd name="connsiteY107" fmla="*/ 17070 h 214568"/>
                <a:gd name="connsiteX108" fmla="*/ 97471 w 189723"/>
                <a:gd name="connsiteY108" fmla="*/ 18957 h 214568"/>
                <a:gd name="connsiteX109" fmla="*/ 100775 w 189723"/>
                <a:gd name="connsiteY109" fmla="*/ 16834 h 214568"/>
                <a:gd name="connsiteX110" fmla="*/ 100775 w 189723"/>
                <a:gd name="connsiteY110" fmla="*/ 18721 h 214568"/>
                <a:gd name="connsiteX111" fmla="*/ 102189 w 189723"/>
                <a:gd name="connsiteY111" fmla="*/ 18721 h 214568"/>
                <a:gd name="connsiteX112" fmla="*/ 100539 w 189723"/>
                <a:gd name="connsiteY112" fmla="*/ 13294 h 214568"/>
                <a:gd name="connsiteX113" fmla="*/ 101953 w 189723"/>
                <a:gd name="connsiteY113" fmla="*/ 16362 h 214568"/>
                <a:gd name="connsiteX114" fmla="*/ 101953 w 189723"/>
                <a:gd name="connsiteY114" fmla="*/ 17543 h 214568"/>
                <a:gd name="connsiteX115" fmla="*/ 101953 w 189723"/>
                <a:gd name="connsiteY115" fmla="*/ 17543 h 214568"/>
                <a:gd name="connsiteX116" fmla="*/ 104548 w 189723"/>
                <a:gd name="connsiteY116" fmla="*/ 19193 h 214568"/>
                <a:gd name="connsiteX117" fmla="*/ 104548 w 189723"/>
                <a:gd name="connsiteY117" fmla="*/ 19193 h 214568"/>
                <a:gd name="connsiteX118" fmla="*/ 104548 w 189723"/>
                <a:gd name="connsiteY118" fmla="*/ 17779 h 214568"/>
                <a:gd name="connsiteX119" fmla="*/ 107144 w 189723"/>
                <a:gd name="connsiteY119" fmla="*/ 19429 h 214568"/>
                <a:gd name="connsiteX120" fmla="*/ 107144 w 189723"/>
                <a:gd name="connsiteY120" fmla="*/ 17306 h 214568"/>
                <a:gd name="connsiteX121" fmla="*/ 110684 w 189723"/>
                <a:gd name="connsiteY121" fmla="*/ 19429 h 214568"/>
                <a:gd name="connsiteX122" fmla="*/ 110684 w 189723"/>
                <a:gd name="connsiteY122" fmla="*/ 19429 h 214568"/>
                <a:gd name="connsiteX123" fmla="*/ 114224 w 189723"/>
                <a:gd name="connsiteY123" fmla="*/ 20847 h 214568"/>
                <a:gd name="connsiteX124" fmla="*/ 117056 w 189723"/>
                <a:gd name="connsiteY124" fmla="*/ 20847 h 214568"/>
                <a:gd name="connsiteX125" fmla="*/ 117056 w 189723"/>
                <a:gd name="connsiteY125" fmla="*/ 18248 h 214568"/>
                <a:gd name="connsiteX126" fmla="*/ 117056 w 189723"/>
                <a:gd name="connsiteY126" fmla="*/ 18248 h 214568"/>
                <a:gd name="connsiteX127" fmla="*/ 119179 w 189723"/>
                <a:gd name="connsiteY127" fmla="*/ 21316 h 214568"/>
                <a:gd name="connsiteX128" fmla="*/ 119179 w 189723"/>
                <a:gd name="connsiteY128" fmla="*/ 19666 h 214568"/>
                <a:gd name="connsiteX129" fmla="*/ 119179 w 189723"/>
                <a:gd name="connsiteY129" fmla="*/ 18248 h 214568"/>
                <a:gd name="connsiteX130" fmla="*/ 122246 w 189723"/>
                <a:gd name="connsiteY130" fmla="*/ 22025 h 214568"/>
                <a:gd name="connsiteX131" fmla="*/ 122246 w 189723"/>
                <a:gd name="connsiteY131" fmla="*/ 19429 h 214568"/>
                <a:gd name="connsiteX132" fmla="*/ 122246 w 189723"/>
                <a:gd name="connsiteY132" fmla="*/ 19429 h 214568"/>
                <a:gd name="connsiteX133" fmla="*/ 122246 w 189723"/>
                <a:gd name="connsiteY133" fmla="*/ 21316 h 214568"/>
                <a:gd name="connsiteX134" fmla="*/ 122246 w 189723"/>
                <a:gd name="connsiteY134" fmla="*/ 21316 h 214568"/>
                <a:gd name="connsiteX135" fmla="*/ 122246 w 189723"/>
                <a:gd name="connsiteY135" fmla="*/ 19193 h 214568"/>
                <a:gd name="connsiteX136" fmla="*/ 122246 w 189723"/>
                <a:gd name="connsiteY136" fmla="*/ 19193 h 214568"/>
                <a:gd name="connsiteX137" fmla="*/ 122246 w 189723"/>
                <a:gd name="connsiteY137" fmla="*/ 17779 h 214568"/>
                <a:gd name="connsiteX138" fmla="*/ 122246 w 189723"/>
                <a:gd name="connsiteY138" fmla="*/ 19193 h 214568"/>
                <a:gd name="connsiteX139" fmla="*/ 122246 w 189723"/>
                <a:gd name="connsiteY139" fmla="*/ 19193 h 214568"/>
                <a:gd name="connsiteX140" fmla="*/ 122246 w 189723"/>
                <a:gd name="connsiteY140" fmla="*/ 21083 h 214568"/>
                <a:gd name="connsiteX141" fmla="*/ 123663 w 189723"/>
                <a:gd name="connsiteY141" fmla="*/ 22733 h 214568"/>
                <a:gd name="connsiteX142" fmla="*/ 123663 w 189723"/>
                <a:gd name="connsiteY142" fmla="*/ 20374 h 214568"/>
                <a:gd name="connsiteX143" fmla="*/ 123663 w 189723"/>
                <a:gd name="connsiteY143" fmla="*/ 20374 h 214568"/>
                <a:gd name="connsiteX144" fmla="*/ 123663 w 189723"/>
                <a:gd name="connsiteY144" fmla="*/ 18721 h 214568"/>
                <a:gd name="connsiteX145" fmla="*/ 123663 w 189723"/>
                <a:gd name="connsiteY145" fmla="*/ 15183 h 214568"/>
                <a:gd name="connsiteX146" fmla="*/ 123663 w 189723"/>
                <a:gd name="connsiteY146" fmla="*/ 17543 h 214568"/>
                <a:gd name="connsiteX147" fmla="*/ 123663 w 189723"/>
                <a:gd name="connsiteY147" fmla="*/ 15653 h 214568"/>
                <a:gd name="connsiteX148" fmla="*/ 123663 w 189723"/>
                <a:gd name="connsiteY148" fmla="*/ 18015 h 214568"/>
                <a:gd name="connsiteX149" fmla="*/ 123663 w 189723"/>
                <a:gd name="connsiteY149" fmla="*/ 16125 h 214568"/>
                <a:gd name="connsiteX150" fmla="*/ 123663 w 189723"/>
                <a:gd name="connsiteY150" fmla="*/ 16125 h 214568"/>
                <a:gd name="connsiteX151" fmla="*/ 123663 w 189723"/>
                <a:gd name="connsiteY151" fmla="*/ 18485 h 214568"/>
                <a:gd name="connsiteX152" fmla="*/ 123663 w 189723"/>
                <a:gd name="connsiteY152" fmla="*/ 18485 h 214568"/>
                <a:gd name="connsiteX153" fmla="*/ 123663 w 189723"/>
                <a:gd name="connsiteY153" fmla="*/ 17306 h 214568"/>
                <a:gd name="connsiteX154" fmla="*/ 125314 w 189723"/>
                <a:gd name="connsiteY154" fmla="*/ 19429 h 214568"/>
                <a:gd name="connsiteX155" fmla="*/ 125314 w 189723"/>
                <a:gd name="connsiteY155" fmla="*/ 19429 h 214568"/>
                <a:gd name="connsiteX156" fmla="*/ 126967 w 189723"/>
                <a:gd name="connsiteY156" fmla="*/ 19429 h 214568"/>
                <a:gd name="connsiteX157" fmla="*/ 126967 w 189723"/>
                <a:gd name="connsiteY157" fmla="*/ 21083 h 214568"/>
                <a:gd name="connsiteX158" fmla="*/ 128854 w 189723"/>
                <a:gd name="connsiteY158" fmla="*/ 21083 h 214568"/>
                <a:gd name="connsiteX159" fmla="*/ 128854 w 189723"/>
                <a:gd name="connsiteY159" fmla="*/ 21083 h 214568"/>
                <a:gd name="connsiteX160" fmla="*/ 128854 w 189723"/>
                <a:gd name="connsiteY160" fmla="*/ 19666 h 214568"/>
                <a:gd name="connsiteX161" fmla="*/ 130741 w 189723"/>
                <a:gd name="connsiteY161" fmla="*/ 22025 h 214568"/>
                <a:gd name="connsiteX162" fmla="*/ 130741 w 189723"/>
                <a:gd name="connsiteY162" fmla="*/ 22025 h 214568"/>
                <a:gd name="connsiteX163" fmla="*/ 130741 w 189723"/>
                <a:gd name="connsiteY163" fmla="*/ 20374 h 214568"/>
                <a:gd name="connsiteX164" fmla="*/ 130741 w 189723"/>
                <a:gd name="connsiteY164" fmla="*/ 22025 h 214568"/>
                <a:gd name="connsiteX165" fmla="*/ 130741 w 189723"/>
                <a:gd name="connsiteY165" fmla="*/ 20374 h 214568"/>
                <a:gd name="connsiteX166" fmla="*/ 130741 w 189723"/>
                <a:gd name="connsiteY166" fmla="*/ 23442 h 214568"/>
                <a:gd name="connsiteX167" fmla="*/ 130741 w 189723"/>
                <a:gd name="connsiteY167" fmla="*/ 23442 h 214568"/>
                <a:gd name="connsiteX168" fmla="*/ 130741 w 189723"/>
                <a:gd name="connsiteY168" fmla="*/ 21552 h 214568"/>
                <a:gd name="connsiteX169" fmla="*/ 130741 w 189723"/>
                <a:gd name="connsiteY169" fmla="*/ 20138 h 214568"/>
                <a:gd name="connsiteX170" fmla="*/ 130741 w 189723"/>
                <a:gd name="connsiteY170" fmla="*/ 22261 h 214568"/>
                <a:gd name="connsiteX171" fmla="*/ 130741 w 189723"/>
                <a:gd name="connsiteY171" fmla="*/ 22261 h 214568"/>
                <a:gd name="connsiteX172" fmla="*/ 130741 w 189723"/>
                <a:gd name="connsiteY172" fmla="*/ 24620 h 214568"/>
                <a:gd name="connsiteX173" fmla="*/ 130741 w 189723"/>
                <a:gd name="connsiteY173" fmla="*/ 21552 h 214568"/>
                <a:gd name="connsiteX174" fmla="*/ 132158 w 189723"/>
                <a:gd name="connsiteY174" fmla="*/ 24620 h 214568"/>
                <a:gd name="connsiteX175" fmla="*/ 132158 w 189723"/>
                <a:gd name="connsiteY175" fmla="*/ 22733 h 214568"/>
                <a:gd name="connsiteX176" fmla="*/ 133573 w 189723"/>
                <a:gd name="connsiteY176" fmla="*/ 24620 h 214568"/>
                <a:gd name="connsiteX177" fmla="*/ 133573 w 189723"/>
                <a:gd name="connsiteY177" fmla="*/ 24620 h 214568"/>
                <a:gd name="connsiteX178" fmla="*/ 133573 w 189723"/>
                <a:gd name="connsiteY178" fmla="*/ 24620 h 214568"/>
                <a:gd name="connsiteX179" fmla="*/ 134990 w 189723"/>
                <a:gd name="connsiteY179" fmla="*/ 24620 h 214568"/>
                <a:gd name="connsiteX180" fmla="*/ 136876 w 189723"/>
                <a:gd name="connsiteY180" fmla="*/ 28396 h 214568"/>
                <a:gd name="connsiteX181" fmla="*/ 135226 w 189723"/>
                <a:gd name="connsiteY181" fmla="*/ 25093 h 214568"/>
                <a:gd name="connsiteX182" fmla="*/ 135226 w 189723"/>
                <a:gd name="connsiteY182" fmla="*/ 25093 h 214568"/>
                <a:gd name="connsiteX183" fmla="*/ 137113 w 189723"/>
                <a:gd name="connsiteY183" fmla="*/ 29341 h 214568"/>
                <a:gd name="connsiteX184" fmla="*/ 135462 w 189723"/>
                <a:gd name="connsiteY184" fmla="*/ 25093 h 214568"/>
                <a:gd name="connsiteX185" fmla="*/ 135462 w 189723"/>
                <a:gd name="connsiteY185" fmla="*/ 25093 h 214568"/>
                <a:gd name="connsiteX186" fmla="*/ 135462 w 189723"/>
                <a:gd name="connsiteY186" fmla="*/ 26982 h 214568"/>
                <a:gd name="connsiteX187" fmla="*/ 135462 w 189723"/>
                <a:gd name="connsiteY187" fmla="*/ 24856 h 214568"/>
                <a:gd name="connsiteX188" fmla="*/ 137349 w 189723"/>
                <a:gd name="connsiteY188" fmla="*/ 27924 h 214568"/>
                <a:gd name="connsiteX189" fmla="*/ 137349 w 189723"/>
                <a:gd name="connsiteY189" fmla="*/ 27924 h 214568"/>
                <a:gd name="connsiteX190" fmla="*/ 137349 w 189723"/>
                <a:gd name="connsiteY190" fmla="*/ 24856 h 214568"/>
                <a:gd name="connsiteX191" fmla="*/ 136171 w 189723"/>
                <a:gd name="connsiteY191" fmla="*/ 22970 h 214568"/>
                <a:gd name="connsiteX192" fmla="*/ 136171 w 189723"/>
                <a:gd name="connsiteY192" fmla="*/ 22970 h 214568"/>
                <a:gd name="connsiteX193" fmla="*/ 136171 w 189723"/>
                <a:gd name="connsiteY193" fmla="*/ 24620 h 214568"/>
                <a:gd name="connsiteX194" fmla="*/ 133573 w 189723"/>
                <a:gd name="connsiteY194" fmla="*/ 21552 h 214568"/>
                <a:gd name="connsiteX195" fmla="*/ 133573 w 189723"/>
                <a:gd name="connsiteY195" fmla="*/ 23206 h 214568"/>
                <a:gd name="connsiteX196" fmla="*/ 133573 w 189723"/>
                <a:gd name="connsiteY196" fmla="*/ 19666 h 214568"/>
                <a:gd name="connsiteX197" fmla="*/ 133573 w 189723"/>
                <a:gd name="connsiteY197" fmla="*/ 21316 h 214568"/>
                <a:gd name="connsiteX198" fmla="*/ 133573 w 189723"/>
                <a:gd name="connsiteY198" fmla="*/ 21316 h 214568"/>
                <a:gd name="connsiteX199" fmla="*/ 133573 w 189723"/>
                <a:gd name="connsiteY199" fmla="*/ 18485 h 214568"/>
                <a:gd name="connsiteX200" fmla="*/ 132158 w 189723"/>
                <a:gd name="connsiteY200" fmla="*/ 16598 h 214568"/>
                <a:gd name="connsiteX201" fmla="*/ 132158 w 189723"/>
                <a:gd name="connsiteY201" fmla="*/ 18248 h 214568"/>
                <a:gd name="connsiteX202" fmla="*/ 130977 w 189723"/>
                <a:gd name="connsiteY202" fmla="*/ 18248 h 214568"/>
                <a:gd name="connsiteX203" fmla="*/ 130977 w 189723"/>
                <a:gd name="connsiteY203" fmla="*/ 20138 h 214568"/>
                <a:gd name="connsiteX204" fmla="*/ 130977 w 189723"/>
                <a:gd name="connsiteY204" fmla="*/ 20138 h 214568"/>
                <a:gd name="connsiteX205" fmla="*/ 130977 w 189723"/>
                <a:gd name="connsiteY205" fmla="*/ 18248 h 214568"/>
                <a:gd name="connsiteX206" fmla="*/ 130977 w 189723"/>
                <a:gd name="connsiteY206" fmla="*/ 18248 h 214568"/>
                <a:gd name="connsiteX207" fmla="*/ 130977 w 189723"/>
                <a:gd name="connsiteY207" fmla="*/ 16834 h 214568"/>
                <a:gd name="connsiteX208" fmla="*/ 130977 w 189723"/>
                <a:gd name="connsiteY208" fmla="*/ 15653 h 214568"/>
                <a:gd name="connsiteX209" fmla="*/ 130977 w 189723"/>
                <a:gd name="connsiteY209" fmla="*/ 15653 h 214568"/>
                <a:gd name="connsiteX210" fmla="*/ 130977 w 189723"/>
                <a:gd name="connsiteY210" fmla="*/ 14239 h 214568"/>
                <a:gd name="connsiteX211" fmla="*/ 128618 w 189723"/>
                <a:gd name="connsiteY211" fmla="*/ 14239 h 214568"/>
                <a:gd name="connsiteX212" fmla="*/ 128618 w 189723"/>
                <a:gd name="connsiteY212" fmla="*/ 15653 h 214568"/>
                <a:gd name="connsiteX213" fmla="*/ 128618 w 189723"/>
                <a:gd name="connsiteY213" fmla="*/ 15653 h 214568"/>
                <a:gd name="connsiteX214" fmla="*/ 128618 w 189723"/>
                <a:gd name="connsiteY214" fmla="*/ 15653 h 214568"/>
                <a:gd name="connsiteX215" fmla="*/ 128618 w 189723"/>
                <a:gd name="connsiteY215" fmla="*/ 17306 h 214568"/>
                <a:gd name="connsiteX216" fmla="*/ 128618 w 189723"/>
                <a:gd name="connsiteY216" fmla="*/ 15417 h 214568"/>
                <a:gd name="connsiteX217" fmla="*/ 128618 w 189723"/>
                <a:gd name="connsiteY217" fmla="*/ 15417 h 214568"/>
                <a:gd name="connsiteX218" fmla="*/ 127204 w 189723"/>
                <a:gd name="connsiteY218" fmla="*/ 15417 h 214568"/>
                <a:gd name="connsiteX219" fmla="*/ 127204 w 189723"/>
                <a:gd name="connsiteY219" fmla="*/ 15417 h 214568"/>
                <a:gd name="connsiteX220" fmla="*/ 125078 w 189723"/>
                <a:gd name="connsiteY220" fmla="*/ 15417 h 214568"/>
                <a:gd name="connsiteX221" fmla="*/ 125078 w 189723"/>
                <a:gd name="connsiteY221" fmla="*/ 13530 h 214568"/>
                <a:gd name="connsiteX222" fmla="*/ 125078 w 189723"/>
                <a:gd name="connsiteY222" fmla="*/ 15417 h 214568"/>
                <a:gd name="connsiteX223" fmla="*/ 123427 w 189723"/>
                <a:gd name="connsiteY223" fmla="*/ 12349 h 214568"/>
                <a:gd name="connsiteX224" fmla="*/ 123427 w 189723"/>
                <a:gd name="connsiteY224" fmla="*/ 14947 h 214568"/>
                <a:gd name="connsiteX225" fmla="*/ 121774 w 189723"/>
                <a:gd name="connsiteY225" fmla="*/ 14947 h 214568"/>
                <a:gd name="connsiteX226" fmla="*/ 121774 w 189723"/>
                <a:gd name="connsiteY226" fmla="*/ 17306 h 214568"/>
                <a:gd name="connsiteX227" fmla="*/ 121774 w 189723"/>
                <a:gd name="connsiteY227" fmla="*/ 14947 h 214568"/>
                <a:gd name="connsiteX228" fmla="*/ 121774 w 189723"/>
                <a:gd name="connsiteY228" fmla="*/ 14947 h 214568"/>
                <a:gd name="connsiteX229" fmla="*/ 121774 w 189723"/>
                <a:gd name="connsiteY229" fmla="*/ 14947 h 214568"/>
                <a:gd name="connsiteX230" fmla="*/ 121774 w 189723"/>
                <a:gd name="connsiteY230" fmla="*/ 14947 h 214568"/>
                <a:gd name="connsiteX231" fmla="*/ 121774 w 189723"/>
                <a:gd name="connsiteY231" fmla="*/ 12349 h 214568"/>
                <a:gd name="connsiteX232" fmla="*/ 121774 w 189723"/>
                <a:gd name="connsiteY232" fmla="*/ 10462 h 214568"/>
                <a:gd name="connsiteX233" fmla="*/ 121774 w 189723"/>
                <a:gd name="connsiteY233" fmla="*/ 13530 h 214568"/>
                <a:gd name="connsiteX234" fmla="*/ 120360 w 189723"/>
                <a:gd name="connsiteY234" fmla="*/ 9990 h 214568"/>
                <a:gd name="connsiteX235" fmla="*/ 118000 w 189723"/>
                <a:gd name="connsiteY235" fmla="*/ 8576 h 214568"/>
                <a:gd name="connsiteX236" fmla="*/ 118000 w 189723"/>
                <a:gd name="connsiteY236" fmla="*/ 8576 h 214568"/>
                <a:gd name="connsiteX237" fmla="*/ 118000 w 189723"/>
                <a:gd name="connsiteY237" fmla="*/ 10935 h 214568"/>
                <a:gd name="connsiteX238" fmla="*/ 115875 w 189723"/>
                <a:gd name="connsiteY238" fmla="*/ 9048 h 214568"/>
                <a:gd name="connsiteX239" fmla="*/ 113988 w 189723"/>
                <a:gd name="connsiteY239" fmla="*/ 9048 h 214568"/>
                <a:gd name="connsiteX240" fmla="*/ 111865 w 189723"/>
                <a:gd name="connsiteY240" fmla="*/ 6450 h 214568"/>
                <a:gd name="connsiteX241" fmla="*/ 111865 w 189723"/>
                <a:gd name="connsiteY241" fmla="*/ 9048 h 214568"/>
                <a:gd name="connsiteX242" fmla="*/ 111865 w 189723"/>
                <a:gd name="connsiteY242" fmla="*/ 6686 h 214568"/>
                <a:gd name="connsiteX243" fmla="*/ 107380 w 189723"/>
                <a:gd name="connsiteY243" fmla="*/ 5272 h 214568"/>
                <a:gd name="connsiteX244" fmla="*/ 107380 w 189723"/>
                <a:gd name="connsiteY244" fmla="*/ 7158 h 214568"/>
                <a:gd name="connsiteX245" fmla="*/ 103840 w 189723"/>
                <a:gd name="connsiteY245" fmla="*/ 7158 h 214568"/>
                <a:gd name="connsiteX246" fmla="*/ 103840 w 189723"/>
                <a:gd name="connsiteY246" fmla="*/ 5744 h 214568"/>
                <a:gd name="connsiteX247" fmla="*/ 103840 w 189723"/>
                <a:gd name="connsiteY247" fmla="*/ 7158 h 214568"/>
                <a:gd name="connsiteX248" fmla="*/ 103840 w 189723"/>
                <a:gd name="connsiteY248" fmla="*/ 7158 h 214568"/>
                <a:gd name="connsiteX249" fmla="*/ 102662 w 189723"/>
                <a:gd name="connsiteY249" fmla="*/ 4799 h 214568"/>
                <a:gd name="connsiteX250" fmla="*/ 99358 w 189723"/>
                <a:gd name="connsiteY250" fmla="*/ 4799 h 214568"/>
                <a:gd name="connsiteX251" fmla="*/ 99358 w 189723"/>
                <a:gd name="connsiteY251" fmla="*/ 4799 h 214568"/>
                <a:gd name="connsiteX252" fmla="*/ 93458 w 189723"/>
                <a:gd name="connsiteY252" fmla="*/ 4799 h 214568"/>
                <a:gd name="connsiteX253" fmla="*/ 91099 w 189723"/>
                <a:gd name="connsiteY253" fmla="*/ 4799 h 214568"/>
                <a:gd name="connsiteX254" fmla="*/ 89918 w 189723"/>
                <a:gd name="connsiteY254" fmla="*/ 4799 h 214568"/>
                <a:gd name="connsiteX255" fmla="*/ 89918 w 189723"/>
                <a:gd name="connsiteY255" fmla="*/ 6216 h 214568"/>
                <a:gd name="connsiteX256" fmla="*/ 88504 w 189723"/>
                <a:gd name="connsiteY256" fmla="*/ 4799 h 214568"/>
                <a:gd name="connsiteX257" fmla="*/ 85672 w 189723"/>
                <a:gd name="connsiteY257" fmla="*/ 6450 h 214568"/>
                <a:gd name="connsiteX258" fmla="*/ 85672 w 189723"/>
                <a:gd name="connsiteY258" fmla="*/ 5035 h 214568"/>
                <a:gd name="connsiteX259" fmla="*/ 82368 w 189723"/>
                <a:gd name="connsiteY259" fmla="*/ 7395 h 214568"/>
                <a:gd name="connsiteX260" fmla="*/ 80242 w 189723"/>
                <a:gd name="connsiteY260" fmla="*/ 7395 h 214568"/>
                <a:gd name="connsiteX261" fmla="*/ 80242 w 189723"/>
                <a:gd name="connsiteY261" fmla="*/ 8812 h 214568"/>
                <a:gd name="connsiteX262" fmla="*/ 77411 w 189723"/>
                <a:gd name="connsiteY262" fmla="*/ 8812 h 214568"/>
                <a:gd name="connsiteX263" fmla="*/ 71278 w 189723"/>
                <a:gd name="connsiteY263" fmla="*/ 10699 h 214568"/>
                <a:gd name="connsiteX264" fmla="*/ 71278 w 189723"/>
                <a:gd name="connsiteY264" fmla="*/ 12349 h 214568"/>
                <a:gd name="connsiteX265" fmla="*/ 71278 w 189723"/>
                <a:gd name="connsiteY265" fmla="*/ 11171 h 214568"/>
                <a:gd name="connsiteX266" fmla="*/ 69152 w 189723"/>
                <a:gd name="connsiteY266" fmla="*/ 14002 h 214568"/>
                <a:gd name="connsiteX267" fmla="*/ 69152 w 189723"/>
                <a:gd name="connsiteY267" fmla="*/ 12585 h 214568"/>
                <a:gd name="connsiteX268" fmla="*/ 69152 w 189723"/>
                <a:gd name="connsiteY268" fmla="*/ 14002 h 214568"/>
                <a:gd name="connsiteX269" fmla="*/ 69152 w 189723"/>
                <a:gd name="connsiteY269" fmla="*/ 14002 h 214568"/>
                <a:gd name="connsiteX270" fmla="*/ 69152 w 189723"/>
                <a:gd name="connsiteY270" fmla="*/ 14002 h 214568"/>
                <a:gd name="connsiteX271" fmla="*/ 46972 w 189723"/>
                <a:gd name="connsiteY271" fmla="*/ 30047 h 214568"/>
                <a:gd name="connsiteX272" fmla="*/ 46972 w 189723"/>
                <a:gd name="connsiteY272" fmla="*/ 30047 h 214568"/>
                <a:gd name="connsiteX273" fmla="*/ 43432 w 189723"/>
                <a:gd name="connsiteY273" fmla="*/ 31464 h 214568"/>
                <a:gd name="connsiteX274" fmla="*/ 43432 w 189723"/>
                <a:gd name="connsiteY274" fmla="*/ 31464 h 214568"/>
                <a:gd name="connsiteX275" fmla="*/ 43432 w 189723"/>
                <a:gd name="connsiteY275" fmla="*/ 31464 h 214568"/>
                <a:gd name="connsiteX276" fmla="*/ 43432 w 189723"/>
                <a:gd name="connsiteY276" fmla="*/ 33115 h 214568"/>
                <a:gd name="connsiteX277" fmla="*/ 43432 w 189723"/>
                <a:gd name="connsiteY277" fmla="*/ 33115 h 214568"/>
                <a:gd name="connsiteX278" fmla="*/ 37297 w 189723"/>
                <a:gd name="connsiteY278" fmla="*/ 33115 h 214568"/>
                <a:gd name="connsiteX279" fmla="*/ 37297 w 189723"/>
                <a:gd name="connsiteY279" fmla="*/ 34532 h 214568"/>
                <a:gd name="connsiteX280" fmla="*/ 37297 w 189723"/>
                <a:gd name="connsiteY280" fmla="*/ 34532 h 214568"/>
                <a:gd name="connsiteX281" fmla="*/ 37297 w 189723"/>
                <a:gd name="connsiteY281" fmla="*/ 32645 h 214568"/>
                <a:gd name="connsiteX282" fmla="*/ 37297 w 189723"/>
                <a:gd name="connsiteY282" fmla="*/ 32645 h 214568"/>
                <a:gd name="connsiteX283" fmla="*/ 35882 w 189723"/>
                <a:gd name="connsiteY283" fmla="*/ 35004 h 214568"/>
                <a:gd name="connsiteX284" fmla="*/ 35882 w 189723"/>
                <a:gd name="connsiteY284" fmla="*/ 32881 h 214568"/>
                <a:gd name="connsiteX285" fmla="*/ 35882 w 189723"/>
                <a:gd name="connsiteY285" fmla="*/ 32881 h 214568"/>
                <a:gd name="connsiteX286" fmla="*/ 35882 w 189723"/>
                <a:gd name="connsiteY286" fmla="*/ 34060 h 214568"/>
                <a:gd name="connsiteX287" fmla="*/ 35882 w 189723"/>
                <a:gd name="connsiteY287" fmla="*/ 32645 h 214568"/>
                <a:gd name="connsiteX288" fmla="*/ 35882 w 189723"/>
                <a:gd name="connsiteY288" fmla="*/ 34768 h 214568"/>
                <a:gd name="connsiteX289" fmla="*/ 35882 w 189723"/>
                <a:gd name="connsiteY289" fmla="*/ 32409 h 214568"/>
                <a:gd name="connsiteX290" fmla="*/ 35882 w 189723"/>
                <a:gd name="connsiteY290" fmla="*/ 37127 h 214568"/>
                <a:gd name="connsiteX291" fmla="*/ 35882 w 189723"/>
                <a:gd name="connsiteY291" fmla="*/ 35004 h 214568"/>
                <a:gd name="connsiteX292" fmla="*/ 35882 w 189723"/>
                <a:gd name="connsiteY292" fmla="*/ 36655 h 214568"/>
                <a:gd name="connsiteX293" fmla="*/ 35882 w 189723"/>
                <a:gd name="connsiteY293" fmla="*/ 39723 h 214568"/>
                <a:gd name="connsiteX294" fmla="*/ 35882 w 189723"/>
                <a:gd name="connsiteY294" fmla="*/ 37364 h 214568"/>
                <a:gd name="connsiteX295" fmla="*/ 35882 w 189723"/>
                <a:gd name="connsiteY295" fmla="*/ 37364 h 214568"/>
                <a:gd name="connsiteX296" fmla="*/ 35882 w 189723"/>
                <a:gd name="connsiteY296" fmla="*/ 39014 h 214568"/>
                <a:gd name="connsiteX297" fmla="*/ 35882 w 189723"/>
                <a:gd name="connsiteY297" fmla="*/ 41612 h 214568"/>
                <a:gd name="connsiteX298" fmla="*/ 35882 w 189723"/>
                <a:gd name="connsiteY298" fmla="*/ 40195 h 214568"/>
                <a:gd name="connsiteX299" fmla="*/ 35882 w 189723"/>
                <a:gd name="connsiteY299" fmla="*/ 40195 h 214568"/>
                <a:gd name="connsiteX300" fmla="*/ 35882 w 189723"/>
                <a:gd name="connsiteY300" fmla="*/ 43027 h 214568"/>
                <a:gd name="connsiteX301" fmla="*/ 33048 w 189723"/>
                <a:gd name="connsiteY301" fmla="*/ 44444 h 214568"/>
                <a:gd name="connsiteX302" fmla="*/ 33048 w 189723"/>
                <a:gd name="connsiteY302" fmla="*/ 48217 h 214568"/>
                <a:gd name="connsiteX303" fmla="*/ 33048 w 189723"/>
                <a:gd name="connsiteY303" fmla="*/ 45858 h 214568"/>
                <a:gd name="connsiteX304" fmla="*/ 33048 w 189723"/>
                <a:gd name="connsiteY304" fmla="*/ 45858 h 214568"/>
                <a:gd name="connsiteX305" fmla="*/ 33048 w 189723"/>
                <a:gd name="connsiteY305" fmla="*/ 41612 h 214568"/>
                <a:gd name="connsiteX306" fmla="*/ 33048 w 189723"/>
                <a:gd name="connsiteY306" fmla="*/ 41612 h 214568"/>
                <a:gd name="connsiteX307" fmla="*/ 31633 w 189723"/>
                <a:gd name="connsiteY307" fmla="*/ 44913 h 214568"/>
                <a:gd name="connsiteX308" fmla="*/ 31633 w 189723"/>
                <a:gd name="connsiteY308" fmla="*/ 43027 h 214568"/>
                <a:gd name="connsiteX309" fmla="*/ 31633 w 189723"/>
                <a:gd name="connsiteY309" fmla="*/ 47275 h 214568"/>
                <a:gd name="connsiteX310" fmla="*/ 31633 w 189723"/>
                <a:gd name="connsiteY310" fmla="*/ 45386 h 214568"/>
                <a:gd name="connsiteX311" fmla="*/ 31633 w 189723"/>
                <a:gd name="connsiteY311" fmla="*/ 51049 h 214568"/>
                <a:gd name="connsiteX312" fmla="*/ 30216 w 189723"/>
                <a:gd name="connsiteY312" fmla="*/ 55770 h 214568"/>
                <a:gd name="connsiteX313" fmla="*/ 30216 w 189723"/>
                <a:gd name="connsiteY313" fmla="*/ 60016 h 214568"/>
                <a:gd name="connsiteX314" fmla="*/ 26679 w 189723"/>
                <a:gd name="connsiteY314" fmla="*/ 63556 h 214568"/>
                <a:gd name="connsiteX315" fmla="*/ 26679 w 189723"/>
                <a:gd name="connsiteY315" fmla="*/ 71109 h 214568"/>
                <a:gd name="connsiteX316" fmla="*/ 26679 w 189723"/>
                <a:gd name="connsiteY316" fmla="*/ 72760 h 214568"/>
                <a:gd name="connsiteX317" fmla="*/ 23139 w 189723"/>
                <a:gd name="connsiteY317" fmla="*/ 74410 h 214568"/>
                <a:gd name="connsiteX318" fmla="*/ 23139 w 189723"/>
                <a:gd name="connsiteY318" fmla="*/ 78423 h 214568"/>
                <a:gd name="connsiteX319" fmla="*/ 23139 w 189723"/>
                <a:gd name="connsiteY319" fmla="*/ 76772 h 214568"/>
                <a:gd name="connsiteX320" fmla="*/ 23139 w 189723"/>
                <a:gd name="connsiteY320" fmla="*/ 76772 h 214568"/>
                <a:gd name="connsiteX321" fmla="*/ 23139 w 189723"/>
                <a:gd name="connsiteY321" fmla="*/ 80782 h 214568"/>
                <a:gd name="connsiteX322" fmla="*/ 23139 w 189723"/>
                <a:gd name="connsiteY322" fmla="*/ 80782 h 214568"/>
                <a:gd name="connsiteX323" fmla="*/ 19835 w 189723"/>
                <a:gd name="connsiteY323" fmla="*/ 80782 h 214568"/>
                <a:gd name="connsiteX324" fmla="*/ 19835 w 189723"/>
                <a:gd name="connsiteY324" fmla="*/ 84086 h 214568"/>
                <a:gd name="connsiteX325" fmla="*/ 19835 w 189723"/>
                <a:gd name="connsiteY325" fmla="*/ 95884 h 214568"/>
                <a:gd name="connsiteX326" fmla="*/ 19835 w 189723"/>
                <a:gd name="connsiteY326" fmla="*/ 93289 h 214568"/>
                <a:gd name="connsiteX327" fmla="*/ 19835 w 189723"/>
                <a:gd name="connsiteY327" fmla="*/ 96829 h 214568"/>
                <a:gd name="connsiteX328" fmla="*/ 19835 w 189723"/>
                <a:gd name="connsiteY328" fmla="*/ 95412 h 214568"/>
                <a:gd name="connsiteX329" fmla="*/ 19835 w 189723"/>
                <a:gd name="connsiteY329" fmla="*/ 101075 h 214568"/>
                <a:gd name="connsiteX330" fmla="*/ 19835 w 189723"/>
                <a:gd name="connsiteY330" fmla="*/ 108392 h 214568"/>
                <a:gd name="connsiteX331" fmla="*/ 19835 w 189723"/>
                <a:gd name="connsiteY331" fmla="*/ 115236 h 214568"/>
                <a:gd name="connsiteX332" fmla="*/ 19835 w 189723"/>
                <a:gd name="connsiteY332" fmla="*/ 125381 h 214568"/>
                <a:gd name="connsiteX333" fmla="*/ 19835 w 189723"/>
                <a:gd name="connsiteY333" fmla="*/ 127740 h 214568"/>
                <a:gd name="connsiteX334" fmla="*/ 19835 w 189723"/>
                <a:gd name="connsiteY334" fmla="*/ 129157 h 214568"/>
                <a:gd name="connsiteX335" fmla="*/ 19835 w 189723"/>
                <a:gd name="connsiteY335" fmla="*/ 129157 h 214568"/>
                <a:gd name="connsiteX336" fmla="*/ 19835 w 189723"/>
                <a:gd name="connsiteY336" fmla="*/ 127271 h 214568"/>
                <a:gd name="connsiteX337" fmla="*/ 19835 w 189723"/>
                <a:gd name="connsiteY337" fmla="*/ 129157 h 214568"/>
                <a:gd name="connsiteX338" fmla="*/ 19835 w 189723"/>
                <a:gd name="connsiteY338" fmla="*/ 134821 h 214568"/>
                <a:gd name="connsiteX339" fmla="*/ 22666 w 189723"/>
                <a:gd name="connsiteY339" fmla="*/ 126798 h 214568"/>
                <a:gd name="connsiteX340" fmla="*/ 22666 w 189723"/>
                <a:gd name="connsiteY340" fmla="*/ 126798 h 214568"/>
                <a:gd name="connsiteX341" fmla="*/ 22666 w 189723"/>
                <a:gd name="connsiteY341" fmla="*/ 124909 h 214568"/>
                <a:gd name="connsiteX342" fmla="*/ 22666 w 189723"/>
                <a:gd name="connsiteY342" fmla="*/ 123731 h 214568"/>
                <a:gd name="connsiteX343" fmla="*/ 22666 w 189723"/>
                <a:gd name="connsiteY343" fmla="*/ 118537 h 214568"/>
                <a:gd name="connsiteX344" fmla="*/ 22666 w 189723"/>
                <a:gd name="connsiteY344" fmla="*/ 122549 h 214568"/>
                <a:gd name="connsiteX345" fmla="*/ 22666 w 189723"/>
                <a:gd name="connsiteY345" fmla="*/ 124436 h 214568"/>
                <a:gd name="connsiteX346" fmla="*/ 22666 w 189723"/>
                <a:gd name="connsiteY346" fmla="*/ 127271 h 214568"/>
                <a:gd name="connsiteX347" fmla="*/ 22666 w 189723"/>
                <a:gd name="connsiteY347" fmla="*/ 127271 h 214568"/>
                <a:gd name="connsiteX348" fmla="*/ 22666 w 189723"/>
                <a:gd name="connsiteY348" fmla="*/ 124909 h 214568"/>
                <a:gd name="connsiteX349" fmla="*/ 22666 w 189723"/>
                <a:gd name="connsiteY349" fmla="*/ 124909 h 214568"/>
                <a:gd name="connsiteX350" fmla="*/ 22666 w 189723"/>
                <a:gd name="connsiteY350" fmla="*/ 128685 h 214568"/>
                <a:gd name="connsiteX351" fmla="*/ 22666 w 189723"/>
                <a:gd name="connsiteY351" fmla="*/ 128685 h 214568"/>
                <a:gd name="connsiteX352" fmla="*/ 22666 w 189723"/>
                <a:gd name="connsiteY352" fmla="*/ 128685 h 214568"/>
                <a:gd name="connsiteX353" fmla="*/ 22666 w 189723"/>
                <a:gd name="connsiteY353" fmla="*/ 126562 h 214568"/>
                <a:gd name="connsiteX354" fmla="*/ 22666 w 189723"/>
                <a:gd name="connsiteY354" fmla="*/ 132934 h 214568"/>
                <a:gd name="connsiteX355" fmla="*/ 22666 w 189723"/>
                <a:gd name="connsiteY355" fmla="*/ 128685 h 214568"/>
                <a:gd name="connsiteX356" fmla="*/ 22666 w 189723"/>
                <a:gd name="connsiteY356" fmla="*/ 131280 h 214568"/>
                <a:gd name="connsiteX357" fmla="*/ 22666 w 189723"/>
                <a:gd name="connsiteY357" fmla="*/ 135529 h 214568"/>
                <a:gd name="connsiteX358" fmla="*/ 22666 w 189723"/>
                <a:gd name="connsiteY358" fmla="*/ 132461 h 214568"/>
                <a:gd name="connsiteX359" fmla="*/ 22666 w 189723"/>
                <a:gd name="connsiteY359" fmla="*/ 135529 h 214568"/>
                <a:gd name="connsiteX360" fmla="*/ 22666 w 189723"/>
                <a:gd name="connsiteY360" fmla="*/ 138361 h 214568"/>
                <a:gd name="connsiteX361" fmla="*/ 21016 w 189723"/>
                <a:gd name="connsiteY361" fmla="*/ 147092 h 214568"/>
                <a:gd name="connsiteX362" fmla="*/ 22903 w 189723"/>
                <a:gd name="connsiteY362" fmla="*/ 150396 h 214568"/>
                <a:gd name="connsiteX363" fmla="*/ 24317 w 189723"/>
                <a:gd name="connsiteY363" fmla="*/ 150396 h 214568"/>
                <a:gd name="connsiteX364" fmla="*/ 24317 w 189723"/>
                <a:gd name="connsiteY364" fmla="*/ 148742 h 214568"/>
                <a:gd name="connsiteX365" fmla="*/ 24317 w 189723"/>
                <a:gd name="connsiteY365" fmla="*/ 150159 h 214568"/>
                <a:gd name="connsiteX366" fmla="*/ 24317 w 189723"/>
                <a:gd name="connsiteY366" fmla="*/ 152755 h 214568"/>
                <a:gd name="connsiteX367" fmla="*/ 24317 w 189723"/>
                <a:gd name="connsiteY367" fmla="*/ 152755 h 214568"/>
                <a:gd name="connsiteX368" fmla="*/ 24317 w 189723"/>
                <a:gd name="connsiteY368" fmla="*/ 155350 h 214568"/>
                <a:gd name="connsiteX369" fmla="*/ 24317 w 189723"/>
                <a:gd name="connsiteY369" fmla="*/ 152755 h 214568"/>
                <a:gd name="connsiteX370" fmla="*/ 24317 w 189723"/>
                <a:gd name="connsiteY370" fmla="*/ 157945 h 214568"/>
                <a:gd name="connsiteX371" fmla="*/ 24317 w 189723"/>
                <a:gd name="connsiteY371" fmla="*/ 159126 h 214568"/>
                <a:gd name="connsiteX372" fmla="*/ 24317 w 189723"/>
                <a:gd name="connsiteY372" fmla="*/ 157945 h 214568"/>
                <a:gd name="connsiteX373" fmla="*/ 24317 w 189723"/>
                <a:gd name="connsiteY373" fmla="*/ 156295 h 214568"/>
                <a:gd name="connsiteX374" fmla="*/ 24317 w 189723"/>
                <a:gd name="connsiteY374" fmla="*/ 158182 h 214568"/>
                <a:gd name="connsiteX375" fmla="*/ 24317 w 189723"/>
                <a:gd name="connsiteY375" fmla="*/ 158182 h 214568"/>
                <a:gd name="connsiteX376" fmla="*/ 24317 w 189723"/>
                <a:gd name="connsiteY376" fmla="*/ 155114 h 214568"/>
                <a:gd name="connsiteX377" fmla="*/ 24317 w 189723"/>
                <a:gd name="connsiteY377" fmla="*/ 153463 h 214568"/>
                <a:gd name="connsiteX378" fmla="*/ 25970 w 189723"/>
                <a:gd name="connsiteY378" fmla="*/ 158418 h 214568"/>
                <a:gd name="connsiteX379" fmla="*/ 25970 w 189723"/>
                <a:gd name="connsiteY379" fmla="*/ 165262 h 214568"/>
                <a:gd name="connsiteX380" fmla="*/ 24084 w 189723"/>
                <a:gd name="connsiteY380" fmla="*/ 165262 h 214568"/>
                <a:gd name="connsiteX381" fmla="*/ 24084 w 189723"/>
                <a:gd name="connsiteY381" fmla="*/ 167149 h 214568"/>
                <a:gd name="connsiteX382" fmla="*/ 24084 w 189723"/>
                <a:gd name="connsiteY382" fmla="*/ 167149 h 214568"/>
                <a:gd name="connsiteX383" fmla="*/ 24084 w 189723"/>
                <a:gd name="connsiteY383" fmla="*/ 169508 h 214568"/>
                <a:gd name="connsiteX384" fmla="*/ 24084 w 189723"/>
                <a:gd name="connsiteY384" fmla="*/ 167621 h 214568"/>
                <a:gd name="connsiteX385" fmla="*/ 24084 w 189723"/>
                <a:gd name="connsiteY385" fmla="*/ 169744 h 214568"/>
                <a:gd name="connsiteX386" fmla="*/ 24084 w 189723"/>
                <a:gd name="connsiteY386" fmla="*/ 172576 h 214568"/>
                <a:gd name="connsiteX387" fmla="*/ 24084 w 189723"/>
                <a:gd name="connsiteY387" fmla="*/ 172576 h 214568"/>
                <a:gd name="connsiteX388" fmla="*/ 22666 w 189723"/>
                <a:gd name="connsiteY388" fmla="*/ 174935 h 214568"/>
                <a:gd name="connsiteX389" fmla="*/ 22666 w 189723"/>
                <a:gd name="connsiteY389" fmla="*/ 182251 h 214568"/>
                <a:gd name="connsiteX390" fmla="*/ 22666 w 189723"/>
                <a:gd name="connsiteY390" fmla="*/ 183666 h 214568"/>
                <a:gd name="connsiteX391" fmla="*/ 22666 w 189723"/>
                <a:gd name="connsiteY391" fmla="*/ 181070 h 214568"/>
                <a:gd name="connsiteX392" fmla="*/ 24553 w 189723"/>
                <a:gd name="connsiteY392" fmla="*/ 193578 h 214568"/>
                <a:gd name="connsiteX393" fmla="*/ 26443 w 189723"/>
                <a:gd name="connsiteY393" fmla="*/ 197826 h 214568"/>
                <a:gd name="connsiteX394" fmla="*/ 29510 w 189723"/>
                <a:gd name="connsiteY394" fmla="*/ 203962 h 214568"/>
                <a:gd name="connsiteX395" fmla="*/ 29510 w 189723"/>
                <a:gd name="connsiteY395" fmla="*/ 199949 h 214568"/>
                <a:gd name="connsiteX396" fmla="*/ 29510 w 189723"/>
                <a:gd name="connsiteY396" fmla="*/ 199949 h 214568"/>
                <a:gd name="connsiteX397" fmla="*/ 29510 w 189723"/>
                <a:gd name="connsiteY397" fmla="*/ 198063 h 214568"/>
                <a:gd name="connsiteX398" fmla="*/ 29510 w 189723"/>
                <a:gd name="connsiteY398" fmla="*/ 199713 h 214568"/>
                <a:gd name="connsiteX399" fmla="*/ 29510 w 189723"/>
                <a:gd name="connsiteY399" fmla="*/ 202545 h 214568"/>
                <a:gd name="connsiteX400" fmla="*/ 29510 w 189723"/>
                <a:gd name="connsiteY400" fmla="*/ 202545 h 214568"/>
                <a:gd name="connsiteX401" fmla="*/ 30689 w 189723"/>
                <a:gd name="connsiteY401" fmla="*/ 201127 h 214568"/>
                <a:gd name="connsiteX402" fmla="*/ 30689 w 189723"/>
                <a:gd name="connsiteY402" fmla="*/ 196409 h 214568"/>
                <a:gd name="connsiteX403" fmla="*/ 30689 w 189723"/>
                <a:gd name="connsiteY403" fmla="*/ 196409 h 214568"/>
                <a:gd name="connsiteX404" fmla="*/ 30689 w 189723"/>
                <a:gd name="connsiteY404" fmla="*/ 203962 h 214568"/>
                <a:gd name="connsiteX405" fmla="*/ 30689 w 189723"/>
                <a:gd name="connsiteY405" fmla="*/ 205612 h 214568"/>
                <a:gd name="connsiteX406" fmla="*/ 30689 w 189723"/>
                <a:gd name="connsiteY406" fmla="*/ 199477 h 214568"/>
                <a:gd name="connsiteX407" fmla="*/ 30689 w 189723"/>
                <a:gd name="connsiteY407" fmla="*/ 199477 h 214568"/>
                <a:gd name="connsiteX408" fmla="*/ 30689 w 189723"/>
                <a:gd name="connsiteY408" fmla="*/ 204195 h 214568"/>
                <a:gd name="connsiteX409" fmla="*/ 30689 w 189723"/>
                <a:gd name="connsiteY409" fmla="*/ 204195 h 214568"/>
                <a:gd name="connsiteX410" fmla="*/ 30689 w 189723"/>
                <a:gd name="connsiteY410" fmla="*/ 203017 h 214568"/>
                <a:gd name="connsiteX411" fmla="*/ 30689 w 189723"/>
                <a:gd name="connsiteY411" fmla="*/ 199949 h 214568"/>
                <a:gd name="connsiteX412" fmla="*/ 30689 w 189723"/>
                <a:gd name="connsiteY412" fmla="*/ 195937 h 214568"/>
                <a:gd name="connsiteX413" fmla="*/ 30689 w 189723"/>
                <a:gd name="connsiteY413" fmla="*/ 195937 h 214568"/>
                <a:gd name="connsiteX414" fmla="*/ 30689 w 189723"/>
                <a:gd name="connsiteY414" fmla="*/ 198296 h 214568"/>
                <a:gd name="connsiteX415" fmla="*/ 30689 w 189723"/>
                <a:gd name="connsiteY415" fmla="*/ 194522 h 214568"/>
                <a:gd name="connsiteX416" fmla="*/ 31870 w 189723"/>
                <a:gd name="connsiteY416" fmla="*/ 197118 h 214568"/>
                <a:gd name="connsiteX417" fmla="*/ 31870 w 189723"/>
                <a:gd name="connsiteY417" fmla="*/ 193578 h 214568"/>
                <a:gd name="connsiteX418" fmla="*/ 31870 w 189723"/>
                <a:gd name="connsiteY418" fmla="*/ 195228 h 214568"/>
                <a:gd name="connsiteX419" fmla="*/ 31870 w 189723"/>
                <a:gd name="connsiteY419" fmla="*/ 192869 h 214568"/>
                <a:gd name="connsiteX420" fmla="*/ 33048 w 189723"/>
                <a:gd name="connsiteY420" fmla="*/ 195228 h 214568"/>
                <a:gd name="connsiteX421" fmla="*/ 33048 w 189723"/>
                <a:gd name="connsiteY421" fmla="*/ 197354 h 214568"/>
                <a:gd name="connsiteX422" fmla="*/ 33048 w 189723"/>
                <a:gd name="connsiteY422" fmla="*/ 194050 h 214568"/>
                <a:gd name="connsiteX423" fmla="*/ 33048 w 189723"/>
                <a:gd name="connsiteY423" fmla="*/ 190274 h 214568"/>
                <a:gd name="connsiteX424" fmla="*/ 33048 w 189723"/>
                <a:gd name="connsiteY424" fmla="*/ 193341 h 214568"/>
                <a:gd name="connsiteX425" fmla="*/ 33048 w 189723"/>
                <a:gd name="connsiteY425" fmla="*/ 194995 h 214568"/>
                <a:gd name="connsiteX426" fmla="*/ 34465 w 189723"/>
                <a:gd name="connsiteY426" fmla="*/ 199713 h 214568"/>
                <a:gd name="connsiteX427" fmla="*/ 34465 w 189723"/>
                <a:gd name="connsiteY427" fmla="*/ 199713 h 214568"/>
                <a:gd name="connsiteX428" fmla="*/ 34465 w 189723"/>
                <a:gd name="connsiteY428" fmla="*/ 202072 h 214568"/>
                <a:gd name="connsiteX429" fmla="*/ 34465 w 189723"/>
                <a:gd name="connsiteY429" fmla="*/ 199713 h 214568"/>
                <a:gd name="connsiteX430" fmla="*/ 34465 w 189723"/>
                <a:gd name="connsiteY430" fmla="*/ 199713 h 214568"/>
                <a:gd name="connsiteX431" fmla="*/ 34465 w 189723"/>
                <a:gd name="connsiteY431" fmla="*/ 199713 h 214568"/>
                <a:gd name="connsiteX432" fmla="*/ 34465 w 189723"/>
                <a:gd name="connsiteY432" fmla="*/ 199713 h 214568"/>
                <a:gd name="connsiteX433" fmla="*/ 34465 w 189723"/>
                <a:gd name="connsiteY433" fmla="*/ 199713 h 214568"/>
                <a:gd name="connsiteX434" fmla="*/ 35882 w 189723"/>
                <a:gd name="connsiteY434" fmla="*/ 204431 h 214568"/>
                <a:gd name="connsiteX435" fmla="*/ 35882 w 189723"/>
                <a:gd name="connsiteY435" fmla="*/ 202072 h 214568"/>
                <a:gd name="connsiteX436" fmla="*/ 35882 w 189723"/>
                <a:gd name="connsiteY436" fmla="*/ 204904 h 214568"/>
                <a:gd name="connsiteX437" fmla="*/ 35882 w 189723"/>
                <a:gd name="connsiteY437" fmla="*/ 202781 h 214568"/>
                <a:gd name="connsiteX438" fmla="*/ 35882 w 189723"/>
                <a:gd name="connsiteY438" fmla="*/ 205140 h 214568"/>
                <a:gd name="connsiteX439" fmla="*/ 35882 w 189723"/>
                <a:gd name="connsiteY439" fmla="*/ 205140 h 214568"/>
                <a:gd name="connsiteX440" fmla="*/ 35882 w 189723"/>
                <a:gd name="connsiteY440" fmla="*/ 207972 h 214568"/>
                <a:gd name="connsiteX441" fmla="*/ 35882 w 189723"/>
                <a:gd name="connsiteY441" fmla="*/ 207972 h 214568"/>
                <a:gd name="connsiteX442" fmla="*/ 35882 w 189723"/>
                <a:gd name="connsiteY442" fmla="*/ 205849 h 214568"/>
                <a:gd name="connsiteX443" fmla="*/ 38005 w 189723"/>
                <a:gd name="connsiteY443" fmla="*/ 205849 h 214568"/>
                <a:gd name="connsiteX444" fmla="*/ 38005 w 189723"/>
                <a:gd name="connsiteY444" fmla="*/ 204195 h 214568"/>
                <a:gd name="connsiteX445" fmla="*/ 38005 w 189723"/>
                <a:gd name="connsiteY445" fmla="*/ 202309 h 214568"/>
                <a:gd name="connsiteX446" fmla="*/ 39656 w 189723"/>
                <a:gd name="connsiteY446" fmla="*/ 202309 h 214568"/>
                <a:gd name="connsiteX447" fmla="*/ 39656 w 189723"/>
                <a:gd name="connsiteY447" fmla="*/ 208916 h 214568"/>
                <a:gd name="connsiteX448" fmla="*/ 39656 w 189723"/>
                <a:gd name="connsiteY448" fmla="*/ 210095 h 214568"/>
                <a:gd name="connsiteX449" fmla="*/ 39656 w 189723"/>
                <a:gd name="connsiteY449" fmla="*/ 207735 h 214568"/>
                <a:gd name="connsiteX450" fmla="*/ 39656 w 189723"/>
                <a:gd name="connsiteY450" fmla="*/ 209861 h 214568"/>
                <a:gd name="connsiteX451" fmla="*/ 39656 w 189723"/>
                <a:gd name="connsiteY451" fmla="*/ 209861 h 214568"/>
                <a:gd name="connsiteX452" fmla="*/ 39656 w 189723"/>
                <a:gd name="connsiteY452" fmla="*/ 212693 h 214568"/>
                <a:gd name="connsiteX453" fmla="*/ 39656 w 189723"/>
                <a:gd name="connsiteY453" fmla="*/ 212693 h 214568"/>
                <a:gd name="connsiteX454" fmla="*/ 39656 w 189723"/>
                <a:gd name="connsiteY454" fmla="*/ 206085 h 214568"/>
                <a:gd name="connsiteX455" fmla="*/ 39656 w 189723"/>
                <a:gd name="connsiteY455" fmla="*/ 209153 h 214568"/>
                <a:gd name="connsiteX456" fmla="*/ 39656 w 189723"/>
                <a:gd name="connsiteY456" fmla="*/ 209153 h 214568"/>
                <a:gd name="connsiteX457" fmla="*/ 39656 w 189723"/>
                <a:gd name="connsiteY457" fmla="*/ 206085 h 214568"/>
                <a:gd name="connsiteX458" fmla="*/ 39656 w 189723"/>
                <a:gd name="connsiteY458" fmla="*/ 206085 h 214568"/>
                <a:gd name="connsiteX459" fmla="*/ 39656 w 189723"/>
                <a:gd name="connsiteY459" fmla="*/ 206085 h 214568"/>
                <a:gd name="connsiteX460" fmla="*/ 39656 w 189723"/>
                <a:gd name="connsiteY460" fmla="*/ 202545 h 214568"/>
                <a:gd name="connsiteX461" fmla="*/ 39656 w 189723"/>
                <a:gd name="connsiteY461" fmla="*/ 204668 h 214568"/>
                <a:gd name="connsiteX462" fmla="*/ 39656 w 189723"/>
                <a:gd name="connsiteY462" fmla="*/ 207735 h 214568"/>
                <a:gd name="connsiteX463" fmla="*/ 39656 w 189723"/>
                <a:gd name="connsiteY463" fmla="*/ 201836 h 214568"/>
                <a:gd name="connsiteX464" fmla="*/ 41309 w 189723"/>
                <a:gd name="connsiteY464" fmla="*/ 203490 h 214568"/>
                <a:gd name="connsiteX465" fmla="*/ 41309 w 189723"/>
                <a:gd name="connsiteY465" fmla="*/ 196882 h 214568"/>
                <a:gd name="connsiteX466" fmla="*/ 41309 w 189723"/>
                <a:gd name="connsiteY466" fmla="*/ 199949 h 214568"/>
                <a:gd name="connsiteX467" fmla="*/ 41309 w 189723"/>
                <a:gd name="connsiteY467" fmla="*/ 191455 h 214568"/>
                <a:gd name="connsiteX468" fmla="*/ 41309 w 189723"/>
                <a:gd name="connsiteY468" fmla="*/ 196882 h 214568"/>
                <a:gd name="connsiteX469" fmla="*/ 41309 w 189723"/>
                <a:gd name="connsiteY469" fmla="*/ 194995 h 214568"/>
                <a:gd name="connsiteX470" fmla="*/ 41309 w 189723"/>
                <a:gd name="connsiteY470" fmla="*/ 197354 h 214568"/>
                <a:gd name="connsiteX471" fmla="*/ 39892 w 189723"/>
                <a:gd name="connsiteY471" fmla="*/ 199477 h 214568"/>
                <a:gd name="connsiteX472" fmla="*/ 39892 w 189723"/>
                <a:gd name="connsiteY472" fmla="*/ 194995 h 214568"/>
                <a:gd name="connsiteX473" fmla="*/ 39892 w 189723"/>
                <a:gd name="connsiteY473" fmla="*/ 189096 h 214568"/>
                <a:gd name="connsiteX474" fmla="*/ 41309 w 189723"/>
                <a:gd name="connsiteY474" fmla="*/ 196173 h 214568"/>
                <a:gd name="connsiteX475" fmla="*/ 41309 w 189723"/>
                <a:gd name="connsiteY475" fmla="*/ 193814 h 214568"/>
                <a:gd name="connsiteX476" fmla="*/ 42723 w 189723"/>
                <a:gd name="connsiteY476" fmla="*/ 193814 h 214568"/>
                <a:gd name="connsiteX477" fmla="*/ 42723 w 189723"/>
                <a:gd name="connsiteY477" fmla="*/ 191218 h 214568"/>
                <a:gd name="connsiteX478" fmla="*/ 42723 w 189723"/>
                <a:gd name="connsiteY478" fmla="*/ 189329 h 214568"/>
                <a:gd name="connsiteX479" fmla="*/ 42723 w 189723"/>
                <a:gd name="connsiteY479" fmla="*/ 187678 h 214568"/>
                <a:gd name="connsiteX480" fmla="*/ 42723 w 189723"/>
                <a:gd name="connsiteY480" fmla="*/ 190037 h 214568"/>
                <a:gd name="connsiteX481" fmla="*/ 42723 w 189723"/>
                <a:gd name="connsiteY481" fmla="*/ 187678 h 214568"/>
                <a:gd name="connsiteX482" fmla="*/ 42723 w 189723"/>
                <a:gd name="connsiteY482" fmla="*/ 187678 h 214568"/>
                <a:gd name="connsiteX483" fmla="*/ 42723 w 189723"/>
                <a:gd name="connsiteY483" fmla="*/ 184847 h 214568"/>
                <a:gd name="connsiteX484" fmla="*/ 44141 w 189723"/>
                <a:gd name="connsiteY484" fmla="*/ 191691 h 214568"/>
                <a:gd name="connsiteX485" fmla="*/ 44141 w 189723"/>
                <a:gd name="connsiteY485" fmla="*/ 188387 h 214568"/>
                <a:gd name="connsiteX486" fmla="*/ 44141 w 189723"/>
                <a:gd name="connsiteY486" fmla="*/ 190037 h 214568"/>
                <a:gd name="connsiteX487" fmla="*/ 44141 w 189723"/>
                <a:gd name="connsiteY487" fmla="*/ 188151 h 214568"/>
                <a:gd name="connsiteX488" fmla="*/ 44141 w 189723"/>
                <a:gd name="connsiteY488" fmla="*/ 188151 h 214568"/>
                <a:gd name="connsiteX489" fmla="*/ 44141 w 189723"/>
                <a:gd name="connsiteY489" fmla="*/ 186733 h 214568"/>
                <a:gd name="connsiteX490" fmla="*/ 44141 w 189723"/>
                <a:gd name="connsiteY490" fmla="*/ 185083 h 214568"/>
                <a:gd name="connsiteX491" fmla="*/ 44141 w 189723"/>
                <a:gd name="connsiteY491" fmla="*/ 186733 h 214568"/>
                <a:gd name="connsiteX492" fmla="*/ 44141 w 189723"/>
                <a:gd name="connsiteY492" fmla="*/ 184611 h 214568"/>
                <a:gd name="connsiteX493" fmla="*/ 44141 w 189723"/>
                <a:gd name="connsiteY493" fmla="*/ 184611 h 214568"/>
                <a:gd name="connsiteX494" fmla="*/ 44141 w 189723"/>
                <a:gd name="connsiteY494" fmla="*/ 186264 h 214568"/>
                <a:gd name="connsiteX495" fmla="*/ 44141 w 189723"/>
                <a:gd name="connsiteY495" fmla="*/ 186264 h 214568"/>
                <a:gd name="connsiteX496" fmla="*/ 44141 w 189723"/>
                <a:gd name="connsiteY496" fmla="*/ 189801 h 214568"/>
                <a:gd name="connsiteX497" fmla="*/ 44141 w 189723"/>
                <a:gd name="connsiteY497" fmla="*/ 180365 h 214568"/>
                <a:gd name="connsiteX498" fmla="*/ 44141 w 189723"/>
                <a:gd name="connsiteY498" fmla="*/ 182015 h 214568"/>
                <a:gd name="connsiteX499" fmla="*/ 44141 w 189723"/>
                <a:gd name="connsiteY499" fmla="*/ 178239 h 214568"/>
                <a:gd name="connsiteX500" fmla="*/ 44141 w 189723"/>
                <a:gd name="connsiteY500" fmla="*/ 182488 h 214568"/>
                <a:gd name="connsiteX501" fmla="*/ 44141 w 189723"/>
                <a:gd name="connsiteY501" fmla="*/ 182488 h 214568"/>
                <a:gd name="connsiteX502" fmla="*/ 45319 w 189723"/>
                <a:gd name="connsiteY502" fmla="*/ 179420 h 214568"/>
                <a:gd name="connsiteX503" fmla="*/ 45319 w 189723"/>
                <a:gd name="connsiteY503" fmla="*/ 184138 h 214568"/>
                <a:gd name="connsiteX504" fmla="*/ 45319 w 189723"/>
                <a:gd name="connsiteY504" fmla="*/ 184138 h 214568"/>
                <a:gd name="connsiteX505" fmla="*/ 46736 w 189723"/>
                <a:gd name="connsiteY505" fmla="*/ 178711 h 214568"/>
                <a:gd name="connsiteX506" fmla="*/ 46736 w 189723"/>
                <a:gd name="connsiteY506" fmla="*/ 181779 h 214568"/>
                <a:gd name="connsiteX507" fmla="*/ 46736 w 189723"/>
                <a:gd name="connsiteY507" fmla="*/ 178239 h 214568"/>
                <a:gd name="connsiteX508" fmla="*/ 46736 w 189723"/>
                <a:gd name="connsiteY508" fmla="*/ 178239 h 214568"/>
                <a:gd name="connsiteX509" fmla="*/ 46736 w 189723"/>
                <a:gd name="connsiteY509" fmla="*/ 178239 h 214568"/>
                <a:gd name="connsiteX510" fmla="*/ 46736 w 189723"/>
                <a:gd name="connsiteY510" fmla="*/ 176588 h 214568"/>
                <a:gd name="connsiteX511" fmla="*/ 46736 w 189723"/>
                <a:gd name="connsiteY511" fmla="*/ 178711 h 214568"/>
                <a:gd name="connsiteX512" fmla="*/ 46736 w 189723"/>
                <a:gd name="connsiteY512" fmla="*/ 177061 h 214568"/>
                <a:gd name="connsiteX513" fmla="*/ 46736 w 189723"/>
                <a:gd name="connsiteY513" fmla="*/ 179184 h 214568"/>
                <a:gd name="connsiteX514" fmla="*/ 46736 w 189723"/>
                <a:gd name="connsiteY514" fmla="*/ 179184 h 214568"/>
                <a:gd name="connsiteX515" fmla="*/ 46736 w 189723"/>
                <a:gd name="connsiteY515" fmla="*/ 177766 h 214568"/>
                <a:gd name="connsiteX516" fmla="*/ 49095 w 189723"/>
                <a:gd name="connsiteY516" fmla="*/ 175880 h 214568"/>
                <a:gd name="connsiteX517" fmla="*/ 49095 w 189723"/>
                <a:gd name="connsiteY517" fmla="*/ 178239 h 214568"/>
                <a:gd name="connsiteX518" fmla="*/ 49095 w 189723"/>
                <a:gd name="connsiteY518" fmla="*/ 178239 h 214568"/>
                <a:gd name="connsiteX519" fmla="*/ 49095 w 189723"/>
                <a:gd name="connsiteY519" fmla="*/ 175171 h 214568"/>
                <a:gd name="connsiteX520" fmla="*/ 49095 w 189723"/>
                <a:gd name="connsiteY520" fmla="*/ 175171 h 214568"/>
                <a:gd name="connsiteX521" fmla="*/ 49095 w 189723"/>
                <a:gd name="connsiteY521" fmla="*/ 177530 h 214568"/>
                <a:gd name="connsiteX522" fmla="*/ 49095 w 189723"/>
                <a:gd name="connsiteY522" fmla="*/ 174699 h 214568"/>
                <a:gd name="connsiteX523" fmla="*/ 49095 w 189723"/>
                <a:gd name="connsiteY523" fmla="*/ 174699 h 214568"/>
                <a:gd name="connsiteX524" fmla="*/ 49095 w 189723"/>
                <a:gd name="connsiteY524" fmla="*/ 177061 h 214568"/>
                <a:gd name="connsiteX525" fmla="*/ 49095 w 189723"/>
                <a:gd name="connsiteY525" fmla="*/ 175171 h 214568"/>
                <a:gd name="connsiteX526" fmla="*/ 51454 w 189723"/>
                <a:gd name="connsiteY526" fmla="*/ 179184 h 214568"/>
                <a:gd name="connsiteX527" fmla="*/ 50040 w 189723"/>
                <a:gd name="connsiteY527" fmla="*/ 174465 h 214568"/>
                <a:gd name="connsiteX528" fmla="*/ 50040 w 189723"/>
                <a:gd name="connsiteY528" fmla="*/ 176352 h 214568"/>
                <a:gd name="connsiteX529" fmla="*/ 50040 w 189723"/>
                <a:gd name="connsiteY529" fmla="*/ 173284 h 214568"/>
                <a:gd name="connsiteX530" fmla="*/ 50040 w 189723"/>
                <a:gd name="connsiteY530" fmla="*/ 175171 h 214568"/>
                <a:gd name="connsiteX531" fmla="*/ 50040 w 189723"/>
                <a:gd name="connsiteY531" fmla="*/ 173284 h 214568"/>
                <a:gd name="connsiteX532" fmla="*/ 50040 w 189723"/>
                <a:gd name="connsiteY532" fmla="*/ 173284 h 214568"/>
                <a:gd name="connsiteX533" fmla="*/ 50040 w 189723"/>
                <a:gd name="connsiteY533" fmla="*/ 170217 h 214568"/>
                <a:gd name="connsiteX534" fmla="*/ 50040 w 189723"/>
                <a:gd name="connsiteY534" fmla="*/ 173757 h 214568"/>
                <a:gd name="connsiteX535" fmla="*/ 50040 w 189723"/>
                <a:gd name="connsiteY535" fmla="*/ 170217 h 214568"/>
                <a:gd name="connsiteX536" fmla="*/ 50040 w 189723"/>
                <a:gd name="connsiteY536" fmla="*/ 170217 h 214568"/>
                <a:gd name="connsiteX537" fmla="*/ 50040 w 189723"/>
                <a:gd name="connsiteY537" fmla="*/ 170217 h 214568"/>
                <a:gd name="connsiteX538" fmla="*/ 50040 w 189723"/>
                <a:gd name="connsiteY538" fmla="*/ 172103 h 214568"/>
                <a:gd name="connsiteX539" fmla="*/ 50040 w 189723"/>
                <a:gd name="connsiteY539" fmla="*/ 175643 h 214568"/>
                <a:gd name="connsiteX540" fmla="*/ 50040 w 189723"/>
                <a:gd name="connsiteY540" fmla="*/ 170217 h 214568"/>
                <a:gd name="connsiteX541" fmla="*/ 50040 w 189723"/>
                <a:gd name="connsiteY541" fmla="*/ 170217 h 214568"/>
                <a:gd name="connsiteX542" fmla="*/ 50040 w 189723"/>
                <a:gd name="connsiteY542" fmla="*/ 173284 h 214568"/>
                <a:gd name="connsiteX543" fmla="*/ 50040 w 189723"/>
                <a:gd name="connsiteY543" fmla="*/ 173284 h 214568"/>
                <a:gd name="connsiteX544" fmla="*/ 50040 w 189723"/>
                <a:gd name="connsiteY544" fmla="*/ 173284 h 214568"/>
                <a:gd name="connsiteX545" fmla="*/ 50040 w 189723"/>
                <a:gd name="connsiteY545" fmla="*/ 170925 h 214568"/>
                <a:gd name="connsiteX546" fmla="*/ 51218 w 189723"/>
                <a:gd name="connsiteY546" fmla="*/ 173048 h 214568"/>
                <a:gd name="connsiteX547" fmla="*/ 51218 w 189723"/>
                <a:gd name="connsiteY547" fmla="*/ 169744 h 214568"/>
                <a:gd name="connsiteX548" fmla="*/ 51218 w 189723"/>
                <a:gd name="connsiteY548" fmla="*/ 168330 h 214568"/>
                <a:gd name="connsiteX549" fmla="*/ 51218 w 189723"/>
                <a:gd name="connsiteY549" fmla="*/ 168330 h 214568"/>
                <a:gd name="connsiteX550" fmla="*/ 51218 w 189723"/>
                <a:gd name="connsiteY550" fmla="*/ 170925 h 214568"/>
                <a:gd name="connsiteX551" fmla="*/ 51218 w 189723"/>
                <a:gd name="connsiteY551" fmla="*/ 174229 h 214568"/>
                <a:gd name="connsiteX552" fmla="*/ 51218 w 189723"/>
                <a:gd name="connsiteY552" fmla="*/ 170689 h 214568"/>
                <a:gd name="connsiteX553" fmla="*/ 51218 w 189723"/>
                <a:gd name="connsiteY553" fmla="*/ 169508 h 214568"/>
                <a:gd name="connsiteX554" fmla="*/ 51218 w 189723"/>
                <a:gd name="connsiteY554" fmla="*/ 169508 h 214568"/>
                <a:gd name="connsiteX555" fmla="*/ 51218 w 189723"/>
                <a:gd name="connsiteY555" fmla="*/ 170689 h 214568"/>
                <a:gd name="connsiteX556" fmla="*/ 51218 w 189723"/>
                <a:gd name="connsiteY556" fmla="*/ 170689 h 214568"/>
                <a:gd name="connsiteX557" fmla="*/ 51218 w 189723"/>
                <a:gd name="connsiteY557" fmla="*/ 170689 h 214568"/>
                <a:gd name="connsiteX558" fmla="*/ 51218 w 189723"/>
                <a:gd name="connsiteY558" fmla="*/ 166913 h 214568"/>
                <a:gd name="connsiteX559" fmla="*/ 51218 w 189723"/>
                <a:gd name="connsiteY559" fmla="*/ 169272 h 214568"/>
                <a:gd name="connsiteX560" fmla="*/ 51218 w 189723"/>
                <a:gd name="connsiteY560" fmla="*/ 166440 h 214568"/>
                <a:gd name="connsiteX561" fmla="*/ 51218 w 189723"/>
                <a:gd name="connsiteY561" fmla="*/ 166440 h 214568"/>
                <a:gd name="connsiteX562" fmla="*/ 52872 w 189723"/>
                <a:gd name="connsiteY562" fmla="*/ 171631 h 214568"/>
                <a:gd name="connsiteX563" fmla="*/ 52872 w 189723"/>
                <a:gd name="connsiteY563" fmla="*/ 168566 h 214568"/>
                <a:gd name="connsiteX564" fmla="*/ 52872 w 189723"/>
                <a:gd name="connsiteY564" fmla="*/ 168566 h 214568"/>
                <a:gd name="connsiteX565" fmla="*/ 52872 w 189723"/>
                <a:gd name="connsiteY565" fmla="*/ 171161 h 214568"/>
                <a:gd name="connsiteX566" fmla="*/ 52872 w 189723"/>
                <a:gd name="connsiteY566" fmla="*/ 171161 h 214568"/>
                <a:gd name="connsiteX567" fmla="*/ 52872 w 189723"/>
                <a:gd name="connsiteY567" fmla="*/ 169272 h 214568"/>
                <a:gd name="connsiteX568" fmla="*/ 52872 w 189723"/>
                <a:gd name="connsiteY568" fmla="*/ 171631 h 214568"/>
                <a:gd name="connsiteX569" fmla="*/ 52872 w 189723"/>
                <a:gd name="connsiteY569" fmla="*/ 169980 h 214568"/>
                <a:gd name="connsiteX570" fmla="*/ 52872 w 189723"/>
                <a:gd name="connsiteY570" fmla="*/ 167149 h 214568"/>
                <a:gd name="connsiteX571" fmla="*/ 54286 w 189723"/>
                <a:gd name="connsiteY571" fmla="*/ 170453 h 214568"/>
                <a:gd name="connsiteX572" fmla="*/ 54286 w 189723"/>
                <a:gd name="connsiteY572" fmla="*/ 168799 h 214568"/>
                <a:gd name="connsiteX573" fmla="*/ 56176 w 189723"/>
                <a:gd name="connsiteY573" fmla="*/ 168799 h 214568"/>
                <a:gd name="connsiteX574" fmla="*/ 56176 w 189723"/>
                <a:gd name="connsiteY574" fmla="*/ 164790 h 214568"/>
                <a:gd name="connsiteX575" fmla="*/ 56176 w 189723"/>
                <a:gd name="connsiteY575" fmla="*/ 164790 h 214568"/>
                <a:gd name="connsiteX576" fmla="*/ 56176 w 189723"/>
                <a:gd name="connsiteY576" fmla="*/ 167149 h 214568"/>
                <a:gd name="connsiteX577" fmla="*/ 56176 w 189723"/>
                <a:gd name="connsiteY577" fmla="*/ 165262 h 214568"/>
                <a:gd name="connsiteX578" fmla="*/ 57590 w 189723"/>
                <a:gd name="connsiteY578" fmla="*/ 168330 h 214568"/>
                <a:gd name="connsiteX579" fmla="*/ 57590 w 189723"/>
                <a:gd name="connsiteY579" fmla="*/ 166913 h 214568"/>
                <a:gd name="connsiteX580" fmla="*/ 57590 w 189723"/>
                <a:gd name="connsiteY580" fmla="*/ 168330 h 214568"/>
                <a:gd name="connsiteX581" fmla="*/ 57590 w 189723"/>
                <a:gd name="connsiteY581" fmla="*/ 168330 h 214568"/>
                <a:gd name="connsiteX582" fmla="*/ 57590 w 189723"/>
                <a:gd name="connsiteY582" fmla="*/ 168330 h 214568"/>
                <a:gd name="connsiteX583" fmla="*/ 57590 w 189723"/>
                <a:gd name="connsiteY583" fmla="*/ 166676 h 214568"/>
                <a:gd name="connsiteX584" fmla="*/ 57590 w 189723"/>
                <a:gd name="connsiteY584" fmla="*/ 166676 h 214568"/>
                <a:gd name="connsiteX585" fmla="*/ 57590 w 189723"/>
                <a:gd name="connsiteY585" fmla="*/ 169744 h 214568"/>
                <a:gd name="connsiteX586" fmla="*/ 59243 w 189723"/>
                <a:gd name="connsiteY586" fmla="*/ 172576 h 214568"/>
                <a:gd name="connsiteX587" fmla="*/ 59243 w 189723"/>
                <a:gd name="connsiteY587" fmla="*/ 172576 h 214568"/>
                <a:gd name="connsiteX588" fmla="*/ 59243 w 189723"/>
                <a:gd name="connsiteY588" fmla="*/ 172576 h 214568"/>
                <a:gd name="connsiteX589" fmla="*/ 56881 w 189723"/>
                <a:gd name="connsiteY589" fmla="*/ 168094 h 214568"/>
                <a:gd name="connsiteX590" fmla="*/ 58535 w 189723"/>
                <a:gd name="connsiteY590" fmla="*/ 169744 h 214568"/>
                <a:gd name="connsiteX591" fmla="*/ 56645 w 189723"/>
                <a:gd name="connsiteY591" fmla="*/ 164553 h 214568"/>
                <a:gd name="connsiteX592" fmla="*/ 58298 w 189723"/>
                <a:gd name="connsiteY592" fmla="*/ 167857 h 214568"/>
                <a:gd name="connsiteX593" fmla="*/ 58298 w 189723"/>
                <a:gd name="connsiteY593" fmla="*/ 162667 h 214568"/>
                <a:gd name="connsiteX594" fmla="*/ 59949 w 189723"/>
                <a:gd name="connsiteY594" fmla="*/ 166676 h 214568"/>
                <a:gd name="connsiteX595" fmla="*/ 59949 w 189723"/>
                <a:gd name="connsiteY595" fmla="*/ 169744 h 214568"/>
                <a:gd name="connsiteX596" fmla="*/ 59949 w 189723"/>
                <a:gd name="connsiteY596" fmla="*/ 166676 h 214568"/>
                <a:gd name="connsiteX597" fmla="*/ 59949 w 189723"/>
                <a:gd name="connsiteY597" fmla="*/ 166676 h 214568"/>
                <a:gd name="connsiteX598" fmla="*/ 59949 w 189723"/>
                <a:gd name="connsiteY598" fmla="*/ 168566 h 214568"/>
                <a:gd name="connsiteX599" fmla="*/ 59949 w 189723"/>
                <a:gd name="connsiteY599" fmla="*/ 171398 h 214568"/>
                <a:gd name="connsiteX600" fmla="*/ 61366 w 189723"/>
                <a:gd name="connsiteY600" fmla="*/ 171398 h 214568"/>
                <a:gd name="connsiteX601" fmla="*/ 61366 w 189723"/>
                <a:gd name="connsiteY601" fmla="*/ 171398 h 214568"/>
                <a:gd name="connsiteX602" fmla="*/ 61366 w 189723"/>
                <a:gd name="connsiteY602" fmla="*/ 166676 h 214568"/>
                <a:gd name="connsiteX603" fmla="*/ 61366 w 189723"/>
                <a:gd name="connsiteY603" fmla="*/ 169744 h 214568"/>
                <a:gd name="connsiteX604" fmla="*/ 61366 w 189723"/>
                <a:gd name="connsiteY604" fmla="*/ 167149 h 214568"/>
                <a:gd name="connsiteX605" fmla="*/ 61366 w 189723"/>
                <a:gd name="connsiteY605" fmla="*/ 167149 h 214568"/>
                <a:gd name="connsiteX606" fmla="*/ 61366 w 189723"/>
                <a:gd name="connsiteY606" fmla="*/ 167149 h 214568"/>
                <a:gd name="connsiteX607" fmla="*/ 61366 w 189723"/>
                <a:gd name="connsiteY607" fmla="*/ 169036 h 214568"/>
                <a:gd name="connsiteX608" fmla="*/ 61366 w 189723"/>
                <a:gd name="connsiteY608" fmla="*/ 165968 h 214568"/>
                <a:gd name="connsiteX609" fmla="*/ 61366 w 189723"/>
                <a:gd name="connsiteY609" fmla="*/ 168330 h 214568"/>
                <a:gd name="connsiteX610" fmla="*/ 61366 w 189723"/>
                <a:gd name="connsiteY610" fmla="*/ 168330 h 214568"/>
                <a:gd name="connsiteX611" fmla="*/ 61366 w 189723"/>
                <a:gd name="connsiteY611" fmla="*/ 166440 h 214568"/>
                <a:gd name="connsiteX612" fmla="*/ 61366 w 189723"/>
                <a:gd name="connsiteY612" fmla="*/ 165262 h 214568"/>
                <a:gd name="connsiteX613" fmla="*/ 62781 w 189723"/>
                <a:gd name="connsiteY613" fmla="*/ 165262 h 214568"/>
                <a:gd name="connsiteX614" fmla="*/ 62781 w 189723"/>
                <a:gd name="connsiteY614" fmla="*/ 166440 h 214568"/>
                <a:gd name="connsiteX615" fmla="*/ 62781 w 189723"/>
                <a:gd name="connsiteY615" fmla="*/ 167857 h 214568"/>
                <a:gd name="connsiteX616" fmla="*/ 63962 w 189723"/>
                <a:gd name="connsiteY616" fmla="*/ 167857 h 214568"/>
                <a:gd name="connsiteX617" fmla="*/ 63962 w 189723"/>
                <a:gd name="connsiteY617" fmla="*/ 167857 h 214568"/>
                <a:gd name="connsiteX618" fmla="*/ 63962 w 189723"/>
                <a:gd name="connsiteY618" fmla="*/ 165732 h 214568"/>
                <a:gd name="connsiteX619" fmla="*/ 63962 w 189723"/>
                <a:gd name="connsiteY619" fmla="*/ 165732 h 214568"/>
                <a:gd name="connsiteX620" fmla="*/ 63962 w 189723"/>
                <a:gd name="connsiteY620" fmla="*/ 168094 h 214568"/>
                <a:gd name="connsiteX621" fmla="*/ 63962 w 189723"/>
                <a:gd name="connsiteY621" fmla="*/ 165968 h 214568"/>
                <a:gd name="connsiteX622" fmla="*/ 63962 w 189723"/>
                <a:gd name="connsiteY622" fmla="*/ 168094 h 214568"/>
                <a:gd name="connsiteX623" fmla="*/ 63962 w 189723"/>
                <a:gd name="connsiteY623" fmla="*/ 165968 h 214568"/>
                <a:gd name="connsiteX624" fmla="*/ 67502 w 189723"/>
                <a:gd name="connsiteY624" fmla="*/ 168094 h 214568"/>
                <a:gd name="connsiteX625" fmla="*/ 67502 w 189723"/>
                <a:gd name="connsiteY625" fmla="*/ 170453 h 214568"/>
                <a:gd name="connsiteX626" fmla="*/ 68916 w 189723"/>
                <a:gd name="connsiteY626" fmla="*/ 170453 h 214568"/>
                <a:gd name="connsiteX627" fmla="*/ 68916 w 189723"/>
                <a:gd name="connsiteY627" fmla="*/ 168330 h 214568"/>
                <a:gd name="connsiteX628" fmla="*/ 68916 w 189723"/>
                <a:gd name="connsiteY628" fmla="*/ 166913 h 214568"/>
                <a:gd name="connsiteX629" fmla="*/ 68916 w 189723"/>
                <a:gd name="connsiteY629" fmla="*/ 168799 h 214568"/>
                <a:gd name="connsiteX630" fmla="*/ 68916 w 189723"/>
                <a:gd name="connsiteY630" fmla="*/ 168799 h 214568"/>
                <a:gd name="connsiteX631" fmla="*/ 68916 w 189723"/>
                <a:gd name="connsiteY631" fmla="*/ 167149 h 214568"/>
                <a:gd name="connsiteX632" fmla="*/ 68916 w 189723"/>
                <a:gd name="connsiteY632" fmla="*/ 167149 h 214568"/>
                <a:gd name="connsiteX633" fmla="*/ 68916 w 189723"/>
                <a:gd name="connsiteY633" fmla="*/ 169036 h 214568"/>
                <a:gd name="connsiteX634" fmla="*/ 68916 w 189723"/>
                <a:gd name="connsiteY634" fmla="*/ 167621 h 214568"/>
                <a:gd name="connsiteX635" fmla="*/ 68916 w 189723"/>
                <a:gd name="connsiteY635" fmla="*/ 169980 h 214568"/>
                <a:gd name="connsiteX636" fmla="*/ 70333 w 189723"/>
                <a:gd name="connsiteY636" fmla="*/ 169980 h 214568"/>
                <a:gd name="connsiteX637" fmla="*/ 70333 w 189723"/>
                <a:gd name="connsiteY637" fmla="*/ 169980 h 214568"/>
                <a:gd name="connsiteX638" fmla="*/ 70333 w 189723"/>
                <a:gd name="connsiteY638" fmla="*/ 169980 h 214568"/>
                <a:gd name="connsiteX639" fmla="*/ 70333 w 189723"/>
                <a:gd name="connsiteY639" fmla="*/ 172103 h 214568"/>
                <a:gd name="connsiteX640" fmla="*/ 70333 w 189723"/>
                <a:gd name="connsiteY640" fmla="*/ 169980 h 214568"/>
                <a:gd name="connsiteX641" fmla="*/ 70333 w 189723"/>
                <a:gd name="connsiteY641" fmla="*/ 169980 h 214568"/>
                <a:gd name="connsiteX642" fmla="*/ 70333 w 189723"/>
                <a:gd name="connsiteY642" fmla="*/ 167621 h 214568"/>
                <a:gd name="connsiteX643" fmla="*/ 68680 w 189723"/>
                <a:gd name="connsiteY643" fmla="*/ 167621 h 214568"/>
                <a:gd name="connsiteX644" fmla="*/ 68680 w 189723"/>
                <a:gd name="connsiteY644" fmla="*/ 167621 h 214568"/>
                <a:gd name="connsiteX645" fmla="*/ 68680 w 189723"/>
                <a:gd name="connsiteY645" fmla="*/ 167621 h 214568"/>
                <a:gd name="connsiteX646" fmla="*/ 67266 w 189723"/>
                <a:gd name="connsiteY646" fmla="*/ 164317 h 214568"/>
                <a:gd name="connsiteX647" fmla="*/ 69625 w 189723"/>
                <a:gd name="connsiteY647" fmla="*/ 164317 h 214568"/>
                <a:gd name="connsiteX648" fmla="*/ 69625 w 189723"/>
                <a:gd name="connsiteY648" fmla="*/ 164317 h 214568"/>
                <a:gd name="connsiteX649" fmla="*/ 69625 w 189723"/>
                <a:gd name="connsiteY649" fmla="*/ 166204 h 214568"/>
                <a:gd name="connsiteX650" fmla="*/ 69625 w 189723"/>
                <a:gd name="connsiteY650" fmla="*/ 166204 h 214568"/>
                <a:gd name="connsiteX651" fmla="*/ 69625 w 189723"/>
                <a:gd name="connsiteY651" fmla="*/ 164553 h 214568"/>
                <a:gd name="connsiteX652" fmla="*/ 71042 w 189723"/>
                <a:gd name="connsiteY652" fmla="*/ 169272 h 214568"/>
                <a:gd name="connsiteX653" fmla="*/ 71042 w 189723"/>
                <a:gd name="connsiteY653" fmla="*/ 170925 h 214568"/>
                <a:gd name="connsiteX654" fmla="*/ 71042 w 189723"/>
                <a:gd name="connsiteY654" fmla="*/ 172576 h 214568"/>
                <a:gd name="connsiteX655" fmla="*/ 71042 w 189723"/>
                <a:gd name="connsiteY655" fmla="*/ 169744 h 214568"/>
                <a:gd name="connsiteX656" fmla="*/ 71042 w 189723"/>
                <a:gd name="connsiteY656" fmla="*/ 169744 h 214568"/>
                <a:gd name="connsiteX657" fmla="*/ 71042 w 189723"/>
                <a:gd name="connsiteY657" fmla="*/ 169744 h 214568"/>
                <a:gd name="connsiteX658" fmla="*/ 71042 w 189723"/>
                <a:gd name="connsiteY658" fmla="*/ 169744 h 214568"/>
                <a:gd name="connsiteX659" fmla="*/ 71042 w 189723"/>
                <a:gd name="connsiteY659" fmla="*/ 171867 h 214568"/>
                <a:gd name="connsiteX660" fmla="*/ 72220 w 189723"/>
                <a:gd name="connsiteY660" fmla="*/ 171867 h 214568"/>
                <a:gd name="connsiteX661" fmla="*/ 72220 w 189723"/>
                <a:gd name="connsiteY661" fmla="*/ 169508 h 214568"/>
                <a:gd name="connsiteX662" fmla="*/ 72220 w 189723"/>
                <a:gd name="connsiteY662" fmla="*/ 169508 h 214568"/>
                <a:gd name="connsiteX663" fmla="*/ 72220 w 189723"/>
                <a:gd name="connsiteY663" fmla="*/ 171631 h 214568"/>
                <a:gd name="connsiteX664" fmla="*/ 72220 w 189723"/>
                <a:gd name="connsiteY664" fmla="*/ 170453 h 214568"/>
                <a:gd name="connsiteX665" fmla="*/ 72220 w 189723"/>
                <a:gd name="connsiteY665" fmla="*/ 172812 h 214568"/>
                <a:gd name="connsiteX666" fmla="*/ 72220 w 189723"/>
                <a:gd name="connsiteY666" fmla="*/ 171161 h 214568"/>
                <a:gd name="connsiteX667" fmla="*/ 72220 w 189723"/>
                <a:gd name="connsiteY667" fmla="*/ 173520 h 214568"/>
                <a:gd name="connsiteX668" fmla="*/ 72220 w 189723"/>
                <a:gd name="connsiteY668" fmla="*/ 173520 h 214568"/>
                <a:gd name="connsiteX669" fmla="*/ 72220 w 189723"/>
                <a:gd name="connsiteY669" fmla="*/ 173520 h 214568"/>
                <a:gd name="connsiteX670" fmla="*/ 72220 w 189723"/>
                <a:gd name="connsiteY670" fmla="*/ 171867 h 214568"/>
                <a:gd name="connsiteX671" fmla="*/ 72220 w 189723"/>
                <a:gd name="connsiteY671" fmla="*/ 173757 h 214568"/>
                <a:gd name="connsiteX672" fmla="*/ 72220 w 189723"/>
                <a:gd name="connsiteY672" fmla="*/ 171161 h 214568"/>
                <a:gd name="connsiteX673" fmla="*/ 72220 w 189723"/>
                <a:gd name="connsiteY673" fmla="*/ 171161 h 214568"/>
                <a:gd name="connsiteX674" fmla="*/ 72220 w 189723"/>
                <a:gd name="connsiteY674" fmla="*/ 169508 h 214568"/>
                <a:gd name="connsiteX675" fmla="*/ 72220 w 189723"/>
                <a:gd name="connsiteY675" fmla="*/ 169508 h 214568"/>
                <a:gd name="connsiteX676" fmla="*/ 72220 w 189723"/>
                <a:gd name="connsiteY676" fmla="*/ 167385 h 214568"/>
                <a:gd name="connsiteX677" fmla="*/ 72220 w 189723"/>
                <a:gd name="connsiteY677" fmla="*/ 167385 h 214568"/>
                <a:gd name="connsiteX678" fmla="*/ 72220 w 189723"/>
                <a:gd name="connsiteY678" fmla="*/ 170217 h 214568"/>
                <a:gd name="connsiteX679" fmla="*/ 72220 w 189723"/>
                <a:gd name="connsiteY679" fmla="*/ 170217 h 214568"/>
                <a:gd name="connsiteX680" fmla="*/ 72220 w 189723"/>
                <a:gd name="connsiteY680" fmla="*/ 167857 h 214568"/>
                <a:gd name="connsiteX681" fmla="*/ 72220 w 189723"/>
                <a:gd name="connsiteY681" fmla="*/ 174465 h 214568"/>
                <a:gd name="connsiteX682" fmla="*/ 72220 w 189723"/>
                <a:gd name="connsiteY682" fmla="*/ 176116 h 214568"/>
                <a:gd name="connsiteX683" fmla="*/ 72220 w 189723"/>
                <a:gd name="connsiteY683" fmla="*/ 176116 h 214568"/>
                <a:gd name="connsiteX684" fmla="*/ 72220 w 189723"/>
                <a:gd name="connsiteY684" fmla="*/ 174229 h 214568"/>
                <a:gd name="connsiteX685" fmla="*/ 72220 w 189723"/>
                <a:gd name="connsiteY685" fmla="*/ 176116 h 214568"/>
                <a:gd name="connsiteX686" fmla="*/ 72220 w 189723"/>
                <a:gd name="connsiteY686" fmla="*/ 176116 h 214568"/>
                <a:gd name="connsiteX687" fmla="*/ 72220 w 189723"/>
                <a:gd name="connsiteY687" fmla="*/ 174229 h 214568"/>
                <a:gd name="connsiteX688" fmla="*/ 72220 w 189723"/>
                <a:gd name="connsiteY688" fmla="*/ 174229 h 214568"/>
                <a:gd name="connsiteX689" fmla="*/ 72220 w 189723"/>
                <a:gd name="connsiteY689" fmla="*/ 174229 h 214568"/>
                <a:gd name="connsiteX690" fmla="*/ 72220 w 189723"/>
                <a:gd name="connsiteY690" fmla="*/ 172103 h 214568"/>
                <a:gd name="connsiteX691" fmla="*/ 72220 w 189723"/>
                <a:gd name="connsiteY691" fmla="*/ 173520 h 214568"/>
                <a:gd name="connsiteX692" fmla="*/ 72220 w 189723"/>
                <a:gd name="connsiteY692" fmla="*/ 170925 h 214568"/>
                <a:gd name="connsiteX693" fmla="*/ 72220 w 189723"/>
                <a:gd name="connsiteY693" fmla="*/ 170925 h 214568"/>
                <a:gd name="connsiteX694" fmla="*/ 72220 w 189723"/>
                <a:gd name="connsiteY694" fmla="*/ 168566 h 214568"/>
                <a:gd name="connsiteX695" fmla="*/ 72220 w 189723"/>
                <a:gd name="connsiteY695" fmla="*/ 168566 h 214568"/>
                <a:gd name="connsiteX696" fmla="*/ 73874 w 189723"/>
                <a:gd name="connsiteY696" fmla="*/ 173048 h 214568"/>
                <a:gd name="connsiteX697" fmla="*/ 73874 w 189723"/>
                <a:gd name="connsiteY697" fmla="*/ 171161 h 214568"/>
                <a:gd name="connsiteX698" fmla="*/ 73874 w 189723"/>
                <a:gd name="connsiteY698" fmla="*/ 173520 h 214568"/>
                <a:gd name="connsiteX699" fmla="*/ 73874 w 189723"/>
                <a:gd name="connsiteY699" fmla="*/ 170925 h 214568"/>
                <a:gd name="connsiteX700" fmla="*/ 75288 w 189723"/>
                <a:gd name="connsiteY700" fmla="*/ 172339 h 214568"/>
                <a:gd name="connsiteX701" fmla="*/ 73401 w 189723"/>
                <a:gd name="connsiteY701" fmla="*/ 172339 h 214568"/>
                <a:gd name="connsiteX702" fmla="*/ 73401 w 189723"/>
                <a:gd name="connsiteY702" fmla="*/ 176588 h 214568"/>
                <a:gd name="connsiteX703" fmla="*/ 73401 w 189723"/>
                <a:gd name="connsiteY703" fmla="*/ 176588 h 214568"/>
                <a:gd name="connsiteX704" fmla="*/ 73401 w 189723"/>
                <a:gd name="connsiteY704" fmla="*/ 176588 h 214568"/>
                <a:gd name="connsiteX705" fmla="*/ 71984 w 189723"/>
                <a:gd name="connsiteY705" fmla="*/ 172103 h 214568"/>
                <a:gd name="connsiteX706" fmla="*/ 71984 w 189723"/>
                <a:gd name="connsiteY706" fmla="*/ 172103 h 214568"/>
                <a:gd name="connsiteX707" fmla="*/ 71984 w 189723"/>
                <a:gd name="connsiteY707" fmla="*/ 174229 h 214568"/>
                <a:gd name="connsiteX708" fmla="*/ 71984 w 189723"/>
                <a:gd name="connsiteY708" fmla="*/ 174229 h 214568"/>
                <a:gd name="connsiteX709" fmla="*/ 71984 w 189723"/>
                <a:gd name="connsiteY709" fmla="*/ 176116 h 214568"/>
                <a:gd name="connsiteX710" fmla="*/ 71984 w 189723"/>
                <a:gd name="connsiteY710" fmla="*/ 177297 h 214568"/>
                <a:gd name="connsiteX711" fmla="*/ 71984 w 189723"/>
                <a:gd name="connsiteY711" fmla="*/ 175407 h 214568"/>
                <a:gd name="connsiteX712" fmla="*/ 71984 w 189723"/>
                <a:gd name="connsiteY712" fmla="*/ 173520 h 214568"/>
                <a:gd name="connsiteX713" fmla="*/ 71984 w 189723"/>
                <a:gd name="connsiteY713" fmla="*/ 170689 h 214568"/>
                <a:gd name="connsiteX714" fmla="*/ 71984 w 189723"/>
                <a:gd name="connsiteY714" fmla="*/ 173520 h 214568"/>
                <a:gd name="connsiteX715" fmla="*/ 71984 w 189723"/>
                <a:gd name="connsiteY715" fmla="*/ 173520 h 214568"/>
                <a:gd name="connsiteX716" fmla="*/ 71984 w 189723"/>
                <a:gd name="connsiteY716" fmla="*/ 176588 h 214568"/>
                <a:gd name="connsiteX717" fmla="*/ 71984 w 189723"/>
                <a:gd name="connsiteY717" fmla="*/ 176588 h 214568"/>
                <a:gd name="connsiteX718" fmla="*/ 71984 w 189723"/>
                <a:gd name="connsiteY718" fmla="*/ 174935 h 214568"/>
                <a:gd name="connsiteX719" fmla="*/ 71984 w 189723"/>
                <a:gd name="connsiteY719" fmla="*/ 172576 h 214568"/>
                <a:gd name="connsiteX720" fmla="*/ 74343 w 189723"/>
                <a:gd name="connsiteY720" fmla="*/ 177297 h 214568"/>
                <a:gd name="connsiteX721" fmla="*/ 74343 w 189723"/>
                <a:gd name="connsiteY721" fmla="*/ 177297 h 214568"/>
                <a:gd name="connsiteX722" fmla="*/ 74343 w 189723"/>
                <a:gd name="connsiteY722" fmla="*/ 175643 h 214568"/>
                <a:gd name="connsiteX723" fmla="*/ 74343 w 189723"/>
                <a:gd name="connsiteY723" fmla="*/ 170453 h 214568"/>
                <a:gd name="connsiteX724" fmla="*/ 74343 w 189723"/>
                <a:gd name="connsiteY724" fmla="*/ 174465 h 214568"/>
                <a:gd name="connsiteX725" fmla="*/ 74343 w 189723"/>
                <a:gd name="connsiteY725" fmla="*/ 174465 h 214568"/>
                <a:gd name="connsiteX726" fmla="*/ 74343 w 189723"/>
                <a:gd name="connsiteY726" fmla="*/ 171631 h 214568"/>
                <a:gd name="connsiteX727" fmla="*/ 74343 w 189723"/>
                <a:gd name="connsiteY727" fmla="*/ 171631 h 214568"/>
                <a:gd name="connsiteX728" fmla="*/ 72929 w 189723"/>
                <a:gd name="connsiteY728" fmla="*/ 171631 h 214568"/>
                <a:gd name="connsiteX729" fmla="*/ 72929 w 189723"/>
                <a:gd name="connsiteY729" fmla="*/ 174229 h 214568"/>
                <a:gd name="connsiteX730" fmla="*/ 72929 w 189723"/>
                <a:gd name="connsiteY730" fmla="*/ 174229 h 214568"/>
                <a:gd name="connsiteX731" fmla="*/ 72929 w 189723"/>
                <a:gd name="connsiteY731" fmla="*/ 174229 h 214568"/>
                <a:gd name="connsiteX732" fmla="*/ 74343 w 189723"/>
                <a:gd name="connsiteY732" fmla="*/ 170217 h 214568"/>
                <a:gd name="connsiteX733" fmla="*/ 74343 w 189723"/>
                <a:gd name="connsiteY733" fmla="*/ 168799 h 214568"/>
                <a:gd name="connsiteX734" fmla="*/ 74343 w 189723"/>
                <a:gd name="connsiteY734" fmla="*/ 168799 h 214568"/>
                <a:gd name="connsiteX735" fmla="*/ 74343 w 189723"/>
                <a:gd name="connsiteY735" fmla="*/ 168799 h 214568"/>
                <a:gd name="connsiteX736" fmla="*/ 74343 w 189723"/>
                <a:gd name="connsiteY736" fmla="*/ 166440 h 214568"/>
                <a:gd name="connsiteX737" fmla="*/ 74343 w 189723"/>
                <a:gd name="connsiteY737" fmla="*/ 166440 h 214568"/>
                <a:gd name="connsiteX738" fmla="*/ 74343 w 189723"/>
                <a:gd name="connsiteY738" fmla="*/ 170689 h 214568"/>
                <a:gd name="connsiteX739" fmla="*/ 75760 w 189723"/>
                <a:gd name="connsiteY739" fmla="*/ 173048 h 214568"/>
                <a:gd name="connsiteX740" fmla="*/ 75760 w 189723"/>
                <a:gd name="connsiteY740" fmla="*/ 175407 h 214568"/>
                <a:gd name="connsiteX741" fmla="*/ 77177 w 189723"/>
                <a:gd name="connsiteY741" fmla="*/ 178711 h 214568"/>
                <a:gd name="connsiteX742" fmla="*/ 77177 w 189723"/>
                <a:gd name="connsiteY742" fmla="*/ 174699 h 214568"/>
                <a:gd name="connsiteX743" fmla="*/ 78356 w 189723"/>
                <a:gd name="connsiteY743" fmla="*/ 174699 h 214568"/>
                <a:gd name="connsiteX744" fmla="*/ 78356 w 189723"/>
                <a:gd name="connsiteY744" fmla="*/ 172339 h 214568"/>
                <a:gd name="connsiteX745" fmla="*/ 78356 w 189723"/>
                <a:gd name="connsiteY745" fmla="*/ 172339 h 214568"/>
                <a:gd name="connsiteX746" fmla="*/ 78356 w 189723"/>
                <a:gd name="connsiteY746" fmla="*/ 169980 h 214568"/>
                <a:gd name="connsiteX747" fmla="*/ 78356 w 189723"/>
                <a:gd name="connsiteY747" fmla="*/ 171631 h 214568"/>
                <a:gd name="connsiteX748" fmla="*/ 78356 w 189723"/>
                <a:gd name="connsiteY748" fmla="*/ 169980 h 214568"/>
                <a:gd name="connsiteX749" fmla="*/ 79537 w 189723"/>
                <a:gd name="connsiteY749" fmla="*/ 173520 h 214568"/>
                <a:gd name="connsiteX750" fmla="*/ 79537 w 189723"/>
                <a:gd name="connsiteY750" fmla="*/ 170453 h 214568"/>
                <a:gd name="connsiteX751" fmla="*/ 79537 w 189723"/>
                <a:gd name="connsiteY751" fmla="*/ 173048 h 214568"/>
                <a:gd name="connsiteX752" fmla="*/ 79537 w 189723"/>
                <a:gd name="connsiteY752" fmla="*/ 171161 h 214568"/>
                <a:gd name="connsiteX753" fmla="*/ 79537 w 189723"/>
                <a:gd name="connsiteY753" fmla="*/ 168799 h 214568"/>
                <a:gd name="connsiteX754" fmla="*/ 79537 w 189723"/>
                <a:gd name="connsiteY754" fmla="*/ 167149 h 214568"/>
                <a:gd name="connsiteX755" fmla="*/ 79537 w 189723"/>
                <a:gd name="connsiteY755" fmla="*/ 169508 h 214568"/>
                <a:gd name="connsiteX756" fmla="*/ 80951 w 189723"/>
                <a:gd name="connsiteY756" fmla="*/ 173048 h 214568"/>
                <a:gd name="connsiteX757" fmla="*/ 80951 w 189723"/>
                <a:gd name="connsiteY757" fmla="*/ 169508 h 214568"/>
                <a:gd name="connsiteX758" fmla="*/ 80951 w 189723"/>
                <a:gd name="connsiteY758" fmla="*/ 169508 h 214568"/>
                <a:gd name="connsiteX759" fmla="*/ 80951 w 189723"/>
                <a:gd name="connsiteY759" fmla="*/ 167385 h 214568"/>
                <a:gd name="connsiteX760" fmla="*/ 80951 w 189723"/>
                <a:gd name="connsiteY760" fmla="*/ 169508 h 214568"/>
                <a:gd name="connsiteX761" fmla="*/ 80951 w 189723"/>
                <a:gd name="connsiteY761" fmla="*/ 167385 h 214568"/>
                <a:gd name="connsiteX762" fmla="*/ 80951 w 189723"/>
                <a:gd name="connsiteY762" fmla="*/ 171398 h 214568"/>
                <a:gd name="connsiteX763" fmla="*/ 80951 w 189723"/>
                <a:gd name="connsiteY763" fmla="*/ 171398 h 214568"/>
                <a:gd name="connsiteX764" fmla="*/ 80951 w 189723"/>
                <a:gd name="connsiteY764" fmla="*/ 173757 h 214568"/>
                <a:gd name="connsiteX765" fmla="*/ 80951 w 189723"/>
                <a:gd name="connsiteY765" fmla="*/ 171867 h 214568"/>
                <a:gd name="connsiteX766" fmla="*/ 80951 w 189723"/>
                <a:gd name="connsiteY766" fmla="*/ 171867 h 214568"/>
                <a:gd name="connsiteX767" fmla="*/ 80951 w 189723"/>
                <a:gd name="connsiteY767" fmla="*/ 173284 h 214568"/>
                <a:gd name="connsiteX768" fmla="*/ 82368 w 189723"/>
                <a:gd name="connsiteY768" fmla="*/ 174935 h 214568"/>
                <a:gd name="connsiteX769" fmla="*/ 82368 w 189723"/>
                <a:gd name="connsiteY769" fmla="*/ 172576 h 214568"/>
                <a:gd name="connsiteX770" fmla="*/ 82368 w 189723"/>
                <a:gd name="connsiteY770" fmla="*/ 170689 h 214568"/>
                <a:gd name="connsiteX771" fmla="*/ 82368 w 189723"/>
                <a:gd name="connsiteY771" fmla="*/ 172103 h 214568"/>
                <a:gd name="connsiteX772" fmla="*/ 84255 w 189723"/>
                <a:gd name="connsiteY772" fmla="*/ 172103 h 214568"/>
                <a:gd name="connsiteX773" fmla="*/ 85672 w 189723"/>
                <a:gd name="connsiteY773" fmla="*/ 172103 h 214568"/>
                <a:gd name="connsiteX774" fmla="*/ 85672 w 189723"/>
                <a:gd name="connsiteY774" fmla="*/ 172103 h 214568"/>
                <a:gd name="connsiteX775" fmla="*/ 85672 w 189723"/>
                <a:gd name="connsiteY775" fmla="*/ 170453 h 214568"/>
                <a:gd name="connsiteX776" fmla="*/ 85672 w 189723"/>
                <a:gd name="connsiteY776" fmla="*/ 172339 h 214568"/>
                <a:gd name="connsiteX777" fmla="*/ 86850 w 189723"/>
                <a:gd name="connsiteY777" fmla="*/ 174699 h 214568"/>
                <a:gd name="connsiteX778" fmla="*/ 86850 w 189723"/>
                <a:gd name="connsiteY778" fmla="*/ 169980 h 214568"/>
                <a:gd name="connsiteX779" fmla="*/ 88031 w 189723"/>
                <a:gd name="connsiteY779" fmla="*/ 172812 h 214568"/>
                <a:gd name="connsiteX780" fmla="*/ 88031 w 189723"/>
                <a:gd name="connsiteY780" fmla="*/ 172812 h 214568"/>
                <a:gd name="connsiteX781" fmla="*/ 88031 w 189723"/>
                <a:gd name="connsiteY781" fmla="*/ 172812 h 214568"/>
                <a:gd name="connsiteX782" fmla="*/ 89446 w 189723"/>
                <a:gd name="connsiteY782" fmla="*/ 176352 h 214568"/>
                <a:gd name="connsiteX783" fmla="*/ 89446 w 189723"/>
                <a:gd name="connsiteY783" fmla="*/ 172812 h 214568"/>
                <a:gd name="connsiteX784" fmla="*/ 91099 w 189723"/>
                <a:gd name="connsiteY784" fmla="*/ 175880 h 214568"/>
                <a:gd name="connsiteX785" fmla="*/ 91099 w 189723"/>
                <a:gd name="connsiteY785" fmla="*/ 175880 h 214568"/>
                <a:gd name="connsiteX786" fmla="*/ 92277 w 189723"/>
                <a:gd name="connsiteY786" fmla="*/ 178947 h 214568"/>
                <a:gd name="connsiteX787" fmla="*/ 92277 w 189723"/>
                <a:gd name="connsiteY787" fmla="*/ 178947 h 214568"/>
                <a:gd name="connsiteX788" fmla="*/ 92277 w 189723"/>
                <a:gd name="connsiteY788" fmla="*/ 177530 h 214568"/>
                <a:gd name="connsiteX789" fmla="*/ 92277 w 189723"/>
                <a:gd name="connsiteY789" fmla="*/ 177530 h 214568"/>
                <a:gd name="connsiteX790" fmla="*/ 92277 w 189723"/>
                <a:gd name="connsiteY790" fmla="*/ 177530 h 214568"/>
                <a:gd name="connsiteX791" fmla="*/ 92277 w 189723"/>
                <a:gd name="connsiteY791" fmla="*/ 174699 h 214568"/>
                <a:gd name="connsiteX792" fmla="*/ 92277 w 189723"/>
                <a:gd name="connsiteY792" fmla="*/ 174699 h 214568"/>
                <a:gd name="connsiteX793" fmla="*/ 92277 w 189723"/>
                <a:gd name="connsiteY793" fmla="*/ 177297 h 214568"/>
                <a:gd name="connsiteX794" fmla="*/ 92277 w 189723"/>
                <a:gd name="connsiteY794" fmla="*/ 175407 h 214568"/>
                <a:gd name="connsiteX795" fmla="*/ 92277 w 189723"/>
                <a:gd name="connsiteY795" fmla="*/ 175407 h 214568"/>
                <a:gd name="connsiteX796" fmla="*/ 93458 w 189723"/>
                <a:gd name="connsiteY796" fmla="*/ 178947 h 214568"/>
                <a:gd name="connsiteX797" fmla="*/ 95109 w 189723"/>
                <a:gd name="connsiteY797" fmla="*/ 181070 h 214568"/>
                <a:gd name="connsiteX798" fmla="*/ 97471 w 189723"/>
                <a:gd name="connsiteY798" fmla="*/ 185083 h 214568"/>
                <a:gd name="connsiteX799" fmla="*/ 97471 w 189723"/>
                <a:gd name="connsiteY799" fmla="*/ 182724 h 214568"/>
                <a:gd name="connsiteX800" fmla="*/ 97471 w 189723"/>
                <a:gd name="connsiteY800" fmla="*/ 182724 h 214568"/>
                <a:gd name="connsiteX801" fmla="*/ 97471 w 189723"/>
                <a:gd name="connsiteY801" fmla="*/ 180365 h 214568"/>
                <a:gd name="connsiteX802" fmla="*/ 97471 w 189723"/>
                <a:gd name="connsiteY802" fmla="*/ 180365 h 214568"/>
                <a:gd name="connsiteX803" fmla="*/ 97471 w 189723"/>
                <a:gd name="connsiteY803" fmla="*/ 177766 h 214568"/>
                <a:gd name="connsiteX804" fmla="*/ 97471 w 189723"/>
                <a:gd name="connsiteY804" fmla="*/ 177766 h 214568"/>
                <a:gd name="connsiteX805" fmla="*/ 97471 w 189723"/>
                <a:gd name="connsiteY805" fmla="*/ 180128 h 214568"/>
                <a:gd name="connsiteX806" fmla="*/ 97471 w 189723"/>
                <a:gd name="connsiteY806" fmla="*/ 180128 h 214568"/>
                <a:gd name="connsiteX807" fmla="*/ 97471 w 189723"/>
                <a:gd name="connsiteY807" fmla="*/ 178475 h 214568"/>
                <a:gd name="connsiteX808" fmla="*/ 97471 w 189723"/>
                <a:gd name="connsiteY808" fmla="*/ 178475 h 214568"/>
                <a:gd name="connsiteX809" fmla="*/ 97471 w 189723"/>
                <a:gd name="connsiteY809" fmla="*/ 181307 h 214568"/>
                <a:gd name="connsiteX810" fmla="*/ 97471 w 189723"/>
                <a:gd name="connsiteY810" fmla="*/ 181307 h 214568"/>
                <a:gd name="connsiteX811" fmla="*/ 97471 w 189723"/>
                <a:gd name="connsiteY811" fmla="*/ 178947 h 214568"/>
                <a:gd name="connsiteX812" fmla="*/ 97471 w 189723"/>
                <a:gd name="connsiteY812" fmla="*/ 181070 h 214568"/>
                <a:gd name="connsiteX813" fmla="*/ 97471 w 189723"/>
                <a:gd name="connsiteY813" fmla="*/ 181070 h 214568"/>
                <a:gd name="connsiteX814" fmla="*/ 97471 w 189723"/>
                <a:gd name="connsiteY814" fmla="*/ 182724 h 214568"/>
                <a:gd name="connsiteX815" fmla="*/ 97471 w 189723"/>
                <a:gd name="connsiteY815" fmla="*/ 175171 h 214568"/>
                <a:gd name="connsiteX816" fmla="*/ 97471 w 189723"/>
                <a:gd name="connsiteY816" fmla="*/ 175171 h 214568"/>
                <a:gd name="connsiteX817" fmla="*/ 99121 w 189723"/>
                <a:gd name="connsiteY817" fmla="*/ 178947 h 214568"/>
                <a:gd name="connsiteX818" fmla="*/ 99121 w 189723"/>
                <a:gd name="connsiteY818" fmla="*/ 178947 h 214568"/>
                <a:gd name="connsiteX819" fmla="*/ 100539 w 189723"/>
                <a:gd name="connsiteY819" fmla="*/ 182960 h 214568"/>
                <a:gd name="connsiteX820" fmla="*/ 100539 w 189723"/>
                <a:gd name="connsiteY820" fmla="*/ 182960 h 214568"/>
                <a:gd name="connsiteX821" fmla="*/ 100539 w 189723"/>
                <a:gd name="connsiteY821" fmla="*/ 182960 h 214568"/>
                <a:gd name="connsiteX822" fmla="*/ 100539 w 189723"/>
                <a:gd name="connsiteY822" fmla="*/ 184611 h 214568"/>
                <a:gd name="connsiteX823" fmla="*/ 100539 w 189723"/>
                <a:gd name="connsiteY823" fmla="*/ 184611 h 214568"/>
                <a:gd name="connsiteX824" fmla="*/ 102189 w 189723"/>
                <a:gd name="connsiteY824" fmla="*/ 184611 h 214568"/>
                <a:gd name="connsiteX825" fmla="*/ 100539 w 189723"/>
                <a:gd name="connsiteY825" fmla="*/ 180365 h 214568"/>
                <a:gd name="connsiteX826" fmla="*/ 100539 w 189723"/>
                <a:gd name="connsiteY826" fmla="*/ 180365 h 214568"/>
                <a:gd name="connsiteX827" fmla="*/ 100539 w 189723"/>
                <a:gd name="connsiteY827" fmla="*/ 180365 h 214568"/>
                <a:gd name="connsiteX828" fmla="*/ 99121 w 189723"/>
                <a:gd name="connsiteY828" fmla="*/ 180365 h 214568"/>
                <a:gd name="connsiteX829" fmla="*/ 102189 w 189723"/>
                <a:gd name="connsiteY829" fmla="*/ 177766 h 214568"/>
                <a:gd name="connsiteX830" fmla="*/ 102189 w 189723"/>
                <a:gd name="connsiteY830" fmla="*/ 179420 h 214568"/>
                <a:gd name="connsiteX831" fmla="*/ 102189 w 189723"/>
                <a:gd name="connsiteY831" fmla="*/ 179420 h 214568"/>
                <a:gd name="connsiteX832" fmla="*/ 103370 w 189723"/>
                <a:gd name="connsiteY832" fmla="*/ 181070 h 214568"/>
                <a:gd name="connsiteX833" fmla="*/ 103370 w 189723"/>
                <a:gd name="connsiteY833" fmla="*/ 183666 h 214568"/>
                <a:gd name="connsiteX834" fmla="*/ 103370 w 189723"/>
                <a:gd name="connsiteY834" fmla="*/ 183666 h 214568"/>
                <a:gd name="connsiteX835" fmla="*/ 103370 w 189723"/>
                <a:gd name="connsiteY835" fmla="*/ 183666 h 214568"/>
                <a:gd name="connsiteX836" fmla="*/ 103370 w 189723"/>
                <a:gd name="connsiteY836" fmla="*/ 181307 h 214568"/>
                <a:gd name="connsiteX837" fmla="*/ 108088 w 189723"/>
                <a:gd name="connsiteY837" fmla="*/ 184847 h 214568"/>
                <a:gd name="connsiteX838" fmla="*/ 108088 w 189723"/>
                <a:gd name="connsiteY838" fmla="*/ 184847 h 214568"/>
                <a:gd name="connsiteX839" fmla="*/ 108088 w 189723"/>
                <a:gd name="connsiteY839" fmla="*/ 182015 h 214568"/>
                <a:gd name="connsiteX840" fmla="*/ 108088 w 189723"/>
                <a:gd name="connsiteY840" fmla="*/ 182015 h 214568"/>
                <a:gd name="connsiteX841" fmla="*/ 108088 w 189723"/>
                <a:gd name="connsiteY841" fmla="*/ 185555 h 214568"/>
                <a:gd name="connsiteX842" fmla="*/ 108088 w 189723"/>
                <a:gd name="connsiteY842" fmla="*/ 185555 h 214568"/>
                <a:gd name="connsiteX843" fmla="*/ 108088 w 189723"/>
                <a:gd name="connsiteY843" fmla="*/ 183666 h 214568"/>
                <a:gd name="connsiteX844" fmla="*/ 108088 w 189723"/>
                <a:gd name="connsiteY844" fmla="*/ 186497 h 214568"/>
                <a:gd name="connsiteX845" fmla="*/ 108088 w 189723"/>
                <a:gd name="connsiteY845" fmla="*/ 181307 h 214568"/>
                <a:gd name="connsiteX846" fmla="*/ 108088 w 189723"/>
                <a:gd name="connsiteY846" fmla="*/ 181307 h 214568"/>
                <a:gd name="connsiteX847" fmla="*/ 109506 w 189723"/>
                <a:gd name="connsiteY847" fmla="*/ 184611 h 214568"/>
                <a:gd name="connsiteX848" fmla="*/ 109506 w 189723"/>
                <a:gd name="connsiteY848" fmla="*/ 181543 h 214568"/>
                <a:gd name="connsiteX849" fmla="*/ 109506 w 189723"/>
                <a:gd name="connsiteY849" fmla="*/ 180128 h 214568"/>
                <a:gd name="connsiteX850" fmla="*/ 109506 w 189723"/>
                <a:gd name="connsiteY850" fmla="*/ 184611 h 214568"/>
                <a:gd name="connsiteX851" fmla="*/ 109506 w 189723"/>
                <a:gd name="connsiteY851" fmla="*/ 184611 h 214568"/>
                <a:gd name="connsiteX852" fmla="*/ 111629 w 189723"/>
                <a:gd name="connsiteY852" fmla="*/ 184611 h 214568"/>
                <a:gd name="connsiteX853" fmla="*/ 111629 w 189723"/>
                <a:gd name="connsiteY853" fmla="*/ 187678 h 214568"/>
                <a:gd name="connsiteX854" fmla="*/ 113043 w 189723"/>
                <a:gd name="connsiteY854" fmla="*/ 187678 h 214568"/>
                <a:gd name="connsiteX855" fmla="*/ 113043 w 189723"/>
                <a:gd name="connsiteY855" fmla="*/ 185792 h 214568"/>
                <a:gd name="connsiteX856" fmla="*/ 113043 w 189723"/>
                <a:gd name="connsiteY856" fmla="*/ 187678 h 214568"/>
                <a:gd name="connsiteX857" fmla="*/ 113043 w 189723"/>
                <a:gd name="connsiteY857" fmla="*/ 186264 h 214568"/>
                <a:gd name="connsiteX858" fmla="*/ 113043 w 189723"/>
                <a:gd name="connsiteY858" fmla="*/ 187678 h 214568"/>
                <a:gd name="connsiteX859" fmla="*/ 113043 w 189723"/>
                <a:gd name="connsiteY859" fmla="*/ 186028 h 214568"/>
                <a:gd name="connsiteX860" fmla="*/ 113043 w 189723"/>
                <a:gd name="connsiteY860" fmla="*/ 186028 h 214568"/>
                <a:gd name="connsiteX861" fmla="*/ 113043 w 189723"/>
                <a:gd name="connsiteY861" fmla="*/ 187442 h 214568"/>
                <a:gd name="connsiteX862" fmla="*/ 115169 w 189723"/>
                <a:gd name="connsiteY862" fmla="*/ 187442 h 214568"/>
                <a:gd name="connsiteX863" fmla="*/ 115169 w 189723"/>
                <a:gd name="connsiteY863" fmla="*/ 187442 h 214568"/>
                <a:gd name="connsiteX864" fmla="*/ 115169 w 189723"/>
                <a:gd name="connsiteY864" fmla="*/ 183196 h 214568"/>
                <a:gd name="connsiteX865" fmla="*/ 115169 w 189723"/>
                <a:gd name="connsiteY865" fmla="*/ 183196 h 214568"/>
                <a:gd name="connsiteX866" fmla="*/ 115169 w 189723"/>
                <a:gd name="connsiteY866" fmla="*/ 183196 h 214568"/>
                <a:gd name="connsiteX867" fmla="*/ 115169 w 189723"/>
                <a:gd name="connsiteY867" fmla="*/ 184611 h 214568"/>
                <a:gd name="connsiteX868" fmla="*/ 117292 w 189723"/>
                <a:gd name="connsiteY868" fmla="*/ 186497 h 214568"/>
                <a:gd name="connsiteX869" fmla="*/ 117292 w 189723"/>
                <a:gd name="connsiteY869" fmla="*/ 187914 h 214568"/>
                <a:gd name="connsiteX870" fmla="*/ 117292 w 189723"/>
                <a:gd name="connsiteY870" fmla="*/ 187914 h 214568"/>
                <a:gd name="connsiteX871" fmla="*/ 119179 w 189723"/>
                <a:gd name="connsiteY871" fmla="*/ 186497 h 214568"/>
                <a:gd name="connsiteX872" fmla="*/ 116111 w 189723"/>
                <a:gd name="connsiteY872" fmla="*/ 184847 h 214568"/>
                <a:gd name="connsiteX873" fmla="*/ 116111 w 189723"/>
                <a:gd name="connsiteY873" fmla="*/ 184847 h 214568"/>
                <a:gd name="connsiteX874" fmla="*/ 116111 w 189723"/>
                <a:gd name="connsiteY874" fmla="*/ 184847 h 214568"/>
                <a:gd name="connsiteX875" fmla="*/ 116111 w 189723"/>
                <a:gd name="connsiteY875" fmla="*/ 182724 h 214568"/>
                <a:gd name="connsiteX876" fmla="*/ 116111 w 189723"/>
                <a:gd name="connsiteY876" fmla="*/ 184611 h 214568"/>
                <a:gd name="connsiteX877" fmla="*/ 116111 w 189723"/>
                <a:gd name="connsiteY877" fmla="*/ 181307 h 214568"/>
                <a:gd name="connsiteX878" fmla="*/ 116111 w 189723"/>
                <a:gd name="connsiteY878" fmla="*/ 184138 h 214568"/>
                <a:gd name="connsiteX879" fmla="*/ 117292 w 189723"/>
                <a:gd name="connsiteY879" fmla="*/ 186733 h 214568"/>
                <a:gd name="connsiteX880" fmla="*/ 117292 w 189723"/>
                <a:gd name="connsiteY880" fmla="*/ 183196 h 214568"/>
                <a:gd name="connsiteX881" fmla="*/ 117292 w 189723"/>
                <a:gd name="connsiteY881" fmla="*/ 185555 h 214568"/>
                <a:gd name="connsiteX882" fmla="*/ 117292 w 189723"/>
                <a:gd name="connsiteY882" fmla="*/ 183196 h 214568"/>
                <a:gd name="connsiteX883" fmla="*/ 118706 w 189723"/>
                <a:gd name="connsiteY883" fmla="*/ 186028 h 214568"/>
                <a:gd name="connsiteX884" fmla="*/ 118706 w 189723"/>
                <a:gd name="connsiteY884" fmla="*/ 186028 h 214568"/>
                <a:gd name="connsiteX885" fmla="*/ 118706 w 189723"/>
                <a:gd name="connsiteY885" fmla="*/ 183666 h 214568"/>
                <a:gd name="connsiteX886" fmla="*/ 118706 w 189723"/>
                <a:gd name="connsiteY886" fmla="*/ 183666 h 214568"/>
                <a:gd name="connsiteX887" fmla="*/ 118706 w 189723"/>
                <a:gd name="connsiteY887" fmla="*/ 183666 h 214568"/>
                <a:gd name="connsiteX888" fmla="*/ 118706 w 189723"/>
                <a:gd name="connsiteY888" fmla="*/ 187914 h 214568"/>
                <a:gd name="connsiteX889" fmla="*/ 118706 w 189723"/>
                <a:gd name="connsiteY889" fmla="*/ 185792 h 214568"/>
                <a:gd name="connsiteX890" fmla="*/ 118706 w 189723"/>
                <a:gd name="connsiteY890" fmla="*/ 188151 h 214568"/>
                <a:gd name="connsiteX891" fmla="*/ 118706 w 189723"/>
                <a:gd name="connsiteY891" fmla="*/ 188151 h 214568"/>
                <a:gd name="connsiteX892" fmla="*/ 118706 w 189723"/>
                <a:gd name="connsiteY892" fmla="*/ 190274 h 214568"/>
                <a:gd name="connsiteX893" fmla="*/ 118706 w 189723"/>
                <a:gd name="connsiteY893" fmla="*/ 188859 h 214568"/>
                <a:gd name="connsiteX894" fmla="*/ 118706 w 189723"/>
                <a:gd name="connsiteY894" fmla="*/ 187442 h 214568"/>
                <a:gd name="connsiteX895" fmla="*/ 118706 w 189723"/>
                <a:gd name="connsiteY895" fmla="*/ 185792 h 214568"/>
                <a:gd name="connsiteX896" fmla="*/ 118706 w 189723"/>
                <a:gd name="connsiteY896" fmla="*/ 184611 h 214568"/>
                <a:gd name="connsiteX897" fmla="*/ 120596 w 189723"/>
                <a:gd name="connsiteY897" fmla="*/ 186028 h 214568"/>
                <a:gd name="connsiteX898" fmla="*/ 120596 w 189723"/>
                <a:gd name="connsiteY898" fmla="*/ 186028 h 214568"/>
                <a:gd name="connsiteX899" fmla="*/ 120596 w 189723"/>
                <a:gd name="connsiteY899" fmla="*/ 187678 h 214568"/>
                <a:gd name="connsiteX900" fmla="*/ 120596 w 189723"/>
                <a:gd name="connsiteY900" fmla="*/ 187678 h 214568"/>
                <a:gd name="connsiteX901" fmla="*/ 122246 w 189723"/>
                <a:gd name="connsiteY901" fmla="*/ 191218 h 214568"/>
                <a:gd name="connsiteX902" fmla="*/ 122246 w 189723"/>
                <a:gd name="connsiteY902" fmla="*/ 188387 h 214568"/>
                <a:gd name="connsiteX903" fmla="*/ 122246 w 189723"/>
                <a:gd name="connsiteY903" fmla="*/ 189801 h 214568"/>
                <a:gd name="connsiteX904" fmla="*/ 123663 w 189723"/>
                <a:gd name="connsiteY904" fmla="*/ 192163 h 214568"/>
                <a:gd name="connsiteX905" fmla="*/ 123663 w 189723"/>
                <a:gd name="connsiteY905" fmla="*/ 190274 h 214568"/>
                <a:gd name="connsiteX906" fmla="*/ 123663 w 189723"/>
                <a:gd name="connsiteY906" fmla="*/ 187206 h 214568"/>
                <a:gd name="connsiteX907" fmla="*/ 123663 w 189723"/>
                <a:gd name="connsiteY907" fmla="*/ 187206 h 214568"/>
                <a:gd name="connsiteX908" fmla="*/ 123663 w 189723"/>
                <a:gd name="connsiteY908" fmla="*/ 188623 h 214568"/>
                <a:gd name="connsiteX909" fmla="*/ 123663 w 189723"/>
                <a:gd name="connsiteY909" fmla="*/ 188623 h 214568"/>
                <a:gd name="connsiteX910" fmla="*/ 123663 w 189723"/>
                <a:gd name="connsiteY910" fmla="*/ 188623 h 214568"/>
                <a:gd name="connsiteX911" fmla="*/ 121538 w 189723"/>
                <a:gd name="connsiteY911" fmla="*/ 186497 h 214568"/>
                <a:gd name="connsiteX912" fmla="*/ 119651 w 189723"/>
                <a:gd name="connsiteY912" fmla="*/ 186497 h 214568"/>
                <a:gd name="connsiteX913" fmla="*/ 119651 w 189723"/>
                <a:gd name="connsiteY913" fmla="*/ 186497 h 214568"/>
                <a:gd name="connsiteX914" fmla="*/ 116583 w 189723"/>
                <a:gd name="connsiteY914" fmla="*/ 184847 h 214568"/>
                <a:gd name="connsiteX915" fmla="*/ 114696 w 189723"/>
                <a:gd name="connsiteY915" fmla="*/ 181779 h 214568"/>
                <a:gd name="connsiteX916" fmla="*/ 114696 w 189723"/>
                <a:gd name="connsiteY916" fmla="*/ 181779 h 214568"/>
                <a:gd name="connsiteX917" fmla="*/ 114696 w 189723"/>
                <a:gd name="connsiteY917" fmla="*/ 181779 h 214568"/>
                <a:gd name="connsiteX918" fmla="*/ 114696 w 189723"/>
                <a:gd name="connsiteY918" fmla="*/ 181779 h 214568"/>
                <a:gd name="connsiteX919" fmla="*/ 114696 w 189723"/>
                <a:gd name="connsiteY919" fmla="*/ 179892 h 214568"/>
                <a:gd name="connsiteX920" fmla="*/ 114696 w 189723"/>
                <a:gd name="connsiteY920" fmla="*/ 178475 h 214568"/>
                <a:gd name="connsiteX921" fmla="*/ 114696 w 189723"/>
                <a:gd name="connsiteY921" fmla="*/ 180128 h 214568"/>
                <a:gd name="connsiteX922" fmla="*/ 114696 w 189723"/>
                <a:gd name="connsiteY922" fmla="*/ 180128 h 214568"/>
                <a:gd name="connsiteX923" fmla="*/ 114696 w 189723"/>
                <a:gd name="connsiteY923" fmla="*/ 180128 h 214568"/>
                <a:gd name="connsiteX924" fmla="*/ 114696 w 189723"/>
                <a:gd name="connsiteY924" fmla="*/ 178003 h 214568"/>
                <a:gd name="connsiteX925" fmla="*/ 112807 w 189723"/>
                <a:gd name="connsiteY925" fmla="*/ 178003 h 214568"/>
                <a:gd name="connsiteX926" fmla="*/ 112807 w 189723"/>
                <a:gd name="connsiteY926" fmla="*/ 179420 h 214568"/>
                <a:gd name="connsiteX927" fmla="*/ 112807 w 189723"/>
                <a:gd name="connsiteY927" fmla="*/ 179420 h 214568"/>
                <a:gd name="connsiteX928" fmla="*/ 111392 w 189723"/>
                <a:gd name="connsiteY928" fmla="*/ 176824 h 214568"/>
                <a:gd name="connsiteX929" fmla="*/ 109269 w 189723"/>
                <a:gd name="connsiteY929" fmla="*/ 176824 h 214568"/>
                <a:gd name="connsiteX930" fmla="*/ 109269 w 189723"/>
                <a:gd name="connsiteY930" fmla="*/ 178711 h 214568"/>
                <a:gd name="connsiteX931" fmla="*/ 109269 w 189723"/>
                <a:gd name="connsiteY931" fmla="*/ 178711 h 214568"/>
                <a:gd name="connsiteX932" fmla="*/ 109269 w 189723"/>
                <a:gd name="connsiteY932" fmla="*/ 181307 h 214568"/>
                <a:gd name="connsiteX933" fmla="*/ 107852 w 189723"/>
                <a:gd name="connsiteY933" fmla="*/ 181307 h 214568"/>
                <a:gd name="connsiteX934" fmla="*/ 107852 w 189723"/>
                <a:gd name="connsiteY934" fmla="*/ 181307 h 214568"/>
                <a:gd name="connsiteX935" fmla="*/ 106202 w 189723"/>
                <a:gd name="connsiteY935" fmla="*/ 177766 h 214568"/>
                <a:gd name="connsiteX936" fmla="*/ 104548 w 189723"/>
                <a:gd name="connsiteY936" fmla="*/ 177766 h 214568"/>
                <a:gd name="connsiteX937" fmla="*/ 104548 w 189723"/>
                <a:gd name="connsiteY937" fmla="*/ 175407 h 214568"/>
                <a:gd name="connsiteX938" fmla="*/ 104548 w 189723"/>
                <a:gd name="connsiteY938" fmla="*/ 177061 h 214568"/>
                <a:gd name="connsiteX939" fmla="*/ 104548 w 189723"/>
                <a:gd name="connsiteY939" fmla="*/ 174699 h 214568"/>
                <a:gd name="connsiteX940" fmla="*/ 104548 w 189723"/>
                <a:gd name="connsiteY940" fmla="*/ 174699 h 214568"/>
                <a:gd name="connsiteX941" fmla="*/ 105966 w 189723"/>
                <a:gd name="connsiteY941" fmla="*/ 177530 h 214568"/>
                <a:gd name="connsiteX942" fmla="*/ 105966 w 189723"/>
                <a:gd name="connsiteY942" fmla="*/ 178947 h 214568"/>
                <a:gd name="connsiteX943" fmla="*/ 105966 w 189723"/>
                <a:gd name="connsiteY943" fmla="*/ 182015 h 214568"/>
                <a:gd name="connsiteX944" fmla="*/ 104548 w 189723"/>
                <a:gd name="connsiteY944" fmla="*/ 179184 h 214568"/>
                <a:gd name="connsiteX945" fmla="*/ 104548 w 189723"/>
                <a:gd name="connsiteY945" fmla="*/ 179184 h 214568"/>
                <a:gd name="connsiteX946" fmla="*/ 101244 w 189723"/>
                <a:gd name="connsiteY946" fmla="*/ 175407 h 214568"/>
                <a:gd name="connsiteX947" fmla="*/ 99830 w 189723"/>
                <a:gd name="connsiteY947" fmla="*/ 175407 h 214568"/>
                <a:gd name="connsiteX948" fmla="*/ 99830 w 189723"/>
                <a:gd name="connsiteY948" fmla="*/ 171398 h 214568"/>
                <a:gd name="connsiteX949" fmla="*/ 99830 w 189723"/>
                <a:gd name="connsiteY949" fmla="*/ 171398 h 214568"/>
                <a:gd name="connsiteX950" fmla="*/ 101481 w 189723"/>
                <a:gd name="connsiteY950" fmla="*/ 175171 h 214568"/>
                <a:gd name="connsiteX951" fmla="*/ 99830 w 189723"/>
                <a:gd name="connsiteY951" fmla="*/ 175171 h 214568"/>
                <a:gd name="connsiteX952" fmla="*/ 99830 w 189723"/>
                <a:gd name="connsiteY952" fmla="*/ 176824 h 214568"/>
                <a:gd name="connsiteX953" fmla="*/ 99830 w 189723"/>
                <a:gd name="connsiteY953" fmla="*/ 175171 h 214568"/>
                <a:gd name="connsiteX954" fmla="*/ 99830 w 189723"/>
                <a:gd name="connsiteY954" fmla="*/ 176352 h 214568"/>
                <a:gd name="connsiteX955" fmla="*/ 99830 w 189723"/>
                <a:gd name="connsiteY955" fmla="*/ 175171 h 214568"/>
                <a:gd name="connsiteX956" fmla="*/ 99830 w 189723"/>
                <a:gd name="connsiteY956" fmla="*/ 175171 h 214568"/>
                <a:gd name="connsiteX957" fmla="*/ 98649 w 189723"/>
                <a:gd name="connsiteY957" fmla="*/ 175171 h 214568"/>
                <a:gd name="connsiteX958" fmla="*/ 98649 w 189723"/>
                <a:gd name="connsiteY958" fmla="*/ 175171 h 214568"/>
                <a:gd name="connsiteX959" fmla="*/ 97471 w 189723"/>
                <a:gd name="connsiteY959" fmla="*/ 173757 h 214568"/>
                <a:gd name="connsiteX960" fmla="*/ 96054 w 189723"/>
                <a:gd name="connsiteY960" fmla="*/ 171867 h 214568"/>
                <a:gd name="connsiteX961" fmla="*/ 96054 w 189723"/>
                <a:gd name="connsiteY961" fmla="*/ 175407 h 214568"/>
                <a:gd name="connsiteX962" fmla="*/ 94167 w 189723"/>
                <a:gd name="connsiteY962" fmla="*/ 171161 h 214568"/>
                <a:gd name="connsiteX963" fmla="*/ 94167 w 189723"/>
                <a:gd name="connsiteY963" fmla="*/ 171161 h 214568"/>
                <a:gd name="connsiteX964" fmla="*/ 94167 w 189723"/>
                <a:gd name="connsiteY964" fmla="*/ 175171 h 214568"/>
                <a:gd name="connsiteX965" fmla="*/ 94167 w 189723"/>
                <a:gd name="connsiteY965" fmla="*/ 175171 h 214568"/>
                <a:gd name="connsiteX966" fmla="*/ 94167 w 189723"/>
                <a:gd name="connsiteY966" fmla="*/ 172103 h 214568"/>
                <a:gd name="connsiteX967" fmla="*/ 92277 w 189723"/>
                <a:gd name="connsiteY967" fmla="*/ 169744 h 214568"/>
                <a:gd name="connsiteX968" fmla="*/ 92277 w 189723"/>
                <a:gd name="connsiteY968" fmla="*/ 171398 h 214568"/>
                <a:gd name="connsiteX969" fmla="*/ 92277 w 189723"/>
                <a:gd name="connsiteY969" fmla="*/ 172812 h 214568"/>
                <a:gd name="connsiteX970" fmla="*/ 92277 w 189723"/>
                <a:gd name="connsiteY970" fmla="*/ 172812 h 214568"/>
                <a:gd name="connsiteX971" fmla="*/ 92277 w 189723"/>
                <a:gd name="connsiteY971" fmla="*/ 172812 h 214568"/>
                <a:gd name="connsiteX972" fmla="*/ 89446 w 189723"/>
                <a:gd name="connsiteY972" fmla="*/ 168566 h 214568"/>
                <a:gd name="connsiteX973" fmla="*/ 89446 w 189723"/>
                <a:gd name="connsiteY973" fmla="*/ 168566 h 214568"/>
                <a:gd name="connsiteX974" fmla="*/ 89446 w 189723"/>
                <a:gd name="connsiteY974" fmla="*/ 168566 h 214568"/>
                <a:gd name="connsiteX975" fmla="*/ 89446 w 189723"/>
                <a:gd name="connsiteY975" fmla="*/ 171631 h 214568"/>
                <a:gd name="connsiteX976" fmla="*/ 88031 w 189723"/>
                <a:gd name="connsiteY976" fmla="*/ 169036 h 214568"/>
                <a:gd name="connsiteX977" fmla="*/ 88031 w 189723"/>
                <a:gd name="connsiteY977" fmla="*/ 169036 h 214568"/>
                <a:gd name="connsiteX978" fmla="*/ 88031 w 189723"/>
                <a:gd name="connsiteY978" fmla="*/ 169036 h 214568"/>
                <a:gd name="connsiteX979" fmla="*/ 88031 w 189723"/>
                <a:gd name="connsiteY979" fmla="*/ 172103 h 214568"/>
                <a:gd name="connsiteX980" fmla="*/ 86614 w 189723"/>
                <a:gd name="connsiteY980" fmla="*/ 168330 h 214568"/>
                <a:gd name="connsiteX981" fmla="*/ 86614 w 189723"/>
                <a:gd name="connsiteY981" fmla="*/ 172103 h 214568"/>
                <a:gd name="connsiteX982" fmla="*/ 86614 w 189723"/>
                <a:gd name="connsiteY982" fmla="*/ 169036 h 214568"/>
                <a:gd name="connsiteX983" fmla="*/ 86614 w 189723"/>
                <a:gd name="connsiteY983" fmla="*/ 171161 h 214568"/>
                <a:gd name="connsiteX984" fmla="*/ 86614 w 189723"/>
                <a:gd name="connsiteY984" fmla="*/ 168799 h 214568"/>
                <a:gd name="connsiteX985" fmla="*/ 86614 w 189723"/>
                <a:gd name="connsiteY985" fmla="*/ 170453 h 214568"/>
                <a:gd name="connsiteX986" fmla="*/ 85200 w 189723"/>
                <a:gd name="connsiteY986" fmla="*/ 167621 h 214568"/>
                <a:gd name="connsiteX987" fmla="*/ 85200 w 189723"/>
                <a:gd name="connsiteY987" fmla="*/ 167621 h 214568"/>
                <a:gd name="connsiteX988" fmla="*/ 85200 w 189723"/>
                <a:gd name="connsiteY988" fmla="*/ 164553 h 214568"/>
                <a:gd name="connsiteX989" fmla="*/ 85200 w 189723"/>
                <a:gd name="connsiteY989" fmla="*/ 164553 h 214568"/>
                <a:gd name="connsiteX990" fmla="*/ 85200 w 189723"/>
                <a:gd name="connsiteY990" fmla="*/ 166913 h 214568"/>
                <a:gd name="connsiteX991" fmla="*/ 85200 w 189723"/>
                <a:gd name="connsiteY991" fmla="*/ 166913 h 214568"/>
                <a:gd name="connsiteX992" fmla="*/ 85200 w 189723"/>
                <a:gd name="connsiteY992" fmla="*/ 165732 h 214568"/>
                <a:gd name="connsiteX993" fmla="*/ 85200 w 189723"/>
                <a:gd name="connsiteY993" fmla="*/ 164081 h 214568"/>
                <a:gd name="connsiteX994" fmla="*/ 85200 w 189723"/>
                <a:gd name="connsiteY994" fmla="*/ 164081 h 214568"/>
                <a:gd name="connsiteX995" fmla="*/ 85200 w 189723"/>
                <a:gd name="connsiteY995" fmla="*/ 162667 h 214568"/>
                <a:gd name="connsiteX996" fmla="*/ 85200 w 189723"/>
                <a:gd name="connsiteY996" fmla="*/ 164553 h 214568"/>
                <a:gd name="connsiteX997" fmla="*/ 85200 w 189723"/>
                <a:gd name="connsiteY997" fmla="*/ 164553 h 214568"/>
                <a:gd name="connsiteX998" fmla="*/ 85200 w 189723"/>
                <a:gd name="connsiteY998" fmla="*/ 162667 h 214568"/>
                <a:gd name="connsiteX999" fmla="*/ 86378 w 189723"/>
                <a:gd name="connsiteY999" fmla="*/ 165026 h 214568"/>
                <a:gd name="connsiteX1000" fmla="*/ 84727 w 189723"/>
                <a:gd name="connsiteY1000" fmla="*/ 160305 h 214568"/>
                <a:gd name="connsiteX1001" fmla="*/ 84727 w 189723"/>
                <a:gd name="connsiteY1001" fmla="*/ 160305 h 214568"/>
                <a:gd name="connsiteX1002" fmla="*/ 84727 w 189723"/>
                <a:gd name="connsiteY1002" fmla="*/ 161722 h 214568"/>
                <a:gd name="connsiteX1003" fmla="*/ 84727 w 189723"/>
                <a:gd name="connsiteY1003" fmla="*/ 161722 h 214568"/>
                <a:gd name="connsiteX1004" fmla="*/ 84727 w 189723"/>
                <a:gd name="connsiteY1004" fmla="*/ 159599 h 214568"/>
                <a:gd name="connsiteX1005" fmla="*/ 84727 w 189723"/>
                <a:gd name="connsiteY1005" fmla="*/ 159599 h 214568"/>
                <a:gd name="connsiteX1006" fmla="*/ 84727 w 189723"/>
                <a:gd name="connsiteY1006" fmla="*/ 161958 h 214568"/>
                <a:gd name="connsiteX1007" fmla="*/ 86614 w 189723"/>
                <a:gd name="connsiteY1007" fmla="*/ 159832 h 214568"/>
                <a:gd name="connsiteX1008" fmla="*/ 86614 w 189723"/>
                <a:gd name="connsiteY1008" fmla="*/ 162900 h 214568"/>
                <a:gd name="connsiteX1009" fmla="*/ 83546 w 189723"/>
                <a:gd name="connsiteY1009" fmla="*/ 161486 h 214568"/>
                <a:gd name="connsiteX1010" fmla="*/ 83546 w 189723"/>
                <a:gd name="connsiteY1010" fmla="*/ 161486 h 214568"/>
                <a:gd name="connsiteX1011" fmla="*/ 84727 w 189723"/>
                <a:gd name="connsiteY1011" fmla="*/ 164317 h 214568"/>
                <a:gd name="connsiteX1012" fmla="*/ 84727 w 189723"/>
                <a:gd name="connsiteY1012" fmla="*/ 167385 h 214568"/>
                <a:gd name="connsiteX1013" fmla="*/ 84727 w 189723"/>
                <a:gd name="connsiteY1013" fmla="*/ 167385 h 214568"/>
                <a:gd name="connsiteX1014" fmla="*/ 84727 w 189723"/>
                <a:gd name="connsiteY1014" fmla="*/ 169980 h 214568"/>
                <a:gd name="connsiteX1015" fmla="*/ 84727 w 189723"/>
                <a:gd name="connsiteY1015" fmla="*/ 167621 h 214568"/>
                <a:gd name="connsiteX1016" fmla="*/ 84727 w 189723"/>
                <a:gd name="connsiteY1016" fmla="*/ 169508 h 214568"/>
                <a:gd name="connsiteX1017" fmla="*/ 84727 w 189723"/>
                <a:gd name="connsiteY1017" fmla="*/ 169508 h 214568"/>
                <a:gd name="connsiteX1018" fmla="*/ 86378 w 189723"/>
                <a:gd name="connsiteY1018" fmla="*/ 170925 h 214568"/>
                <a:gd name="connsiteX1019" fmla="*/ 86378 w 189723"/>
                <a:gd name="connsiteY1019" fmla="*/ 168094 h 214568"/>
                <a:gd name="connsiteX1020" fmla="*/ 88031 w 189723"/>
                <a:gd name="connsiteY1020" fmla="*/ 171161 h 214568"/>
                <a:gd name="connsiteX1021" fmla="*/ 86142 w 189723"/>
                <a:gd name="connsiteY1021" fmla="*/ 167385 h 214568"/>
                <a:gd name="connsiteX1022" fmla="*/ 86142 w 189723"/>
                <a:gd name="connsiteY1022" fmla="*/ 167385 h 214568"/>
                <a:gd name="connsiteX1023" fmla="*/ 88031 w 189723"/>
                <a:gd name="connsiteY1023" fmla="*/ 172103 h 214568"/>
                <a:gd name="connsiteX1024" fmla="*/ 88031 w 189723"/>
                <a:gd name="connsiteY1024" fmla="*/ 172103 h 214568"/>
                <a:gd name="connsiteX1025" fmla="*/ 89682 w 189723"/>
                <a:gd name="connsiteY1025" fmla="*/ 172103 h 214568"/>
                <a:gd name="connsiteX1026" fmla="*/ 88031 w 189723"/>
                <a:gd name="connsiteY1026" fmla="*/ 169036 h 214568"/>
                <a:gd name="connsiteX1027" fmla="*/ 88031 w 189723"/>
                <a:gd name="connsiteY1027" fmla="*/ 166440 h 214568"/>
                <a:gd name="connsiteX1028" fmla="*/ 88031 w 189723"/>
                <a:gd name="connsiteY1028" fmla="*/ 168330 h 214568"/>
                <a:gd name="connsiteX1029" fmla="*/ 88031 w 189723"/>
                <a:gd name="connsiteY1029" fmla="*/ 168330 h 214568"/>
                <a:gd name="connsiteX1030" fmla="*/ 88031 w 189723"/>
                <a:gd name="connsiteY1030" fmla="*/ 165732 h 214568"/>
                <a:gd name="connsiteX1031" fmla="*/ 88031 w 189723"/>
                <a:gd name="connsiteY1031" fmla="*/ 167857 h 214568"/>
                <a:gd name="connsiteX1032" fmla="*/ 88031 w 189723"/>
                <a:gd name="connsiteY1032" fmla="*/ 166440 h 214568"/>
                <a:gd name="connsiteX1033" fmla="*/ 89446 w 189723"/>
                <a:gd name="connsiteY1033" fmla="*/ 169744 h 214568"/>
                <a:gd name="connsiteX1034" fmla="*/ 89446 w 189723"/>
                <a:gd name="connsiteY1034" fmla="*/ 167149 h 214568"/>
                <a:gd name="connsiteX1035" fmla="*/ 89446 w 189723"/>
                <a:gd name="connsiteY1035" fmla="*/ 167149 h 214568"/>
                <a:gd name="connsiteX1036" fmla="*/ 89446 w 189723"/>
                <a:gd name="connsiteY1036" fmla="*/ 170217 h 214568"/>
                <a:gd name="connsiteX1037" fmla="*/ 91099 w 189723"/>
                <a:gd name="connsiteY1037" fmla="*/ 172812 h 214568"/>
                <a:gd name="connsiteX1038" fmla="*/ 92513 w 189723"/>
                <a:gd name="connsiteY1038" fmla="*/ 172812 h 214568"/>
                <a:gd name="connsiteX1039" fmla="*/ 95109 w 189723"/>
                <a:gd name="connsiteY1039" fmla="*/ 175407 h 214568"/>
                <a:gd name="connsiteX1040" fmla="*/ 95109 w 189723"/>
                <a:gd name="connsiteY1040" fmla="*/ 177297 h 214568"/>
                <a:gd name="connsiteX1041" fmla="*/ 96762 w 189723"/>
                <a:gd name="connsiteY1041" fmla="*/ 177297 h 214568"/>
                <a:gd name="connsiteX1042" fmla="*/ 96762 w 189723"/>
                <a:gd name="connsiteY1042" fmla="*/ 175643 h 214568"/>
                <a:gd name="connsiteX1043" fmla="*/ 96762 w 189723"/>
                <a:gd name="connsiteY1043" fmla="*/ 173993 h 214568"/>
                <a:gd name="connsiteX1044" fmla="*/ 99594 w 189723"/>
                <a:gd name="connsiteY1044" fmla="*/ 177061 h 214568"/>
                <a:gd name="connsiteX1045" fmla="*/ 99594 w 189723"/>
                <a:gd name="connsiteY1045" fmla="*/ 174699 h 214568"/>
                <a:gd name="connsiteX1046" fmla="*/ 99594 w 189723"/>
                <a:gd name="connsiteY1046" fmla="*/ 173048 h 214568"/>
                <a:gd name="connsiteX1047" fmla="*/ 102425 w 189723"/>
                <a:gd name="connsiteY1047" fmla="*/ 178003 h 214568"/>
                <a:gd name="connsiteX1048" fmla="*/ 100775 w 189723"/>
                <a:gd name="connsiteY1048" fmla="*/ 173284 h 214568"/>
                <a:gd name="connsiteX1049" fmla="*/ 102189 w 189723"/>
                <a:gd name="connsiteY1049" fmla="*/ 173284 h 214568"/>
                <a:gd name="connsiteX1050" fmla="*/ 102189 w 189723"/>
                <a:gd name="connsiteY1050" fmla="*/ 175171 h 214568"/>
                <a:gd name="connsiteX1051" fmla="*/ 103606 w 189723"/>
                <a:gd name="connsiteY1051" fmla="*/ 175171 h 214568"/>
                <a:gd name="connsiteX1052" fmla="*/ 103606 w 189723"/>
                <a:gd name="connsiteY1052" fmla="*/ 176588 h 214568"/>
                <a:gd name="connsiteX1053" fmla="*/ 103606 w 189723"/>
                <a:gd name="connsiteY1053" fmla="*/ 176588 h 214568"/>
                <a:gd name="connsiteX1054" fmla="*/ 103606 w 189723"/>
                <a:gd name="connsiteY1054" fmla="*/ 175171 h 214568"/>
                <a:gd name="connsiteX1055" fmla="*/ 106674 w 189723"/>
                <a:gd name="connsiteY1055" fmla="*/ 177297 h 214568"/>
                <a:gd name="connsiteX1056" fmla="*/ 106674 w 189723"/>
                <a:gd name="connsiteY1056" fmla="*/ 178947 h 214568"/>
                <a:gd name="connsiteX1057" fmla="*/ 106674 w 189723"/>
                <a:gd name="connsiteY1057" fmla="*/ 178947 h 214568"/>
                <a:gd name="connsiteX1058" fmla="*/ 109975 w 189723"/>
                <a:gd name="connsiteY1058" fmla="*/ 182488 h 214568"/>
                <a:gd name="connsiteX1059" fmla="*/ 112573 w 189723"/>
                <a:gd name="connsiteY1059" fmla="*/ 184374 h 214568"/>
                <a:gd name="connsiteX1060" fmla="*/ 112573 w 189723"/>
                <a:gd name="connsiteY1060" fmla="*/ 187442 h 214568"/>
                <a:gd name="connsiteX1061" fmla="*/ 114224 w 189723"/>
                <a:gd name="connsiteY1061" fmla="*/ 187442 h 214568"/>
                <a:gd name="connsiteX1062" fmla="*/ 110920 w 189723"/>
                <a:gd name="connsiteY1062" fmla="*/ 179184 h 214568"/>
                <a:gd name="connsiteX1063" fmla="*/ 112807 w 189723"/>
                <a:gd name="connsiteY1063" fmla="*/ 180834 h 214568"/>
                <a:gd name="connsiteX1064" fmla="*/ 109269 w 189723"/>
                <a:gd name="connsiteY1064" fmla="*/ 175643 h 214568"/>
                <a:gd name="connsiteX1065" fmla="*/ 109269 w 189723"/>
                <a:gd name="connsiteY1065" fmla="*/ 177297 h 214568"/>
                <a:gd name="connsiteX1066" fmla="*/ 109269 w 189723"/>
                <a:gd name="connsiteY1066" fmla="*/ 174935 h 214568"/>
                <a:gd name="connsiteX1067" fmla="*/ 111156 w 189723"/>
                <a:gd name="connsiteY1067" fmla="*/ 178711 h 214568"/>
                <a:gd name="connsiteX1068" fmla="*/ 111156 w 189723"/>
                <a:gd name="connsiteY1068" fmla="*/ 175171 h 214568"/>
                <a:gd name="connsiteX1069" fmla="*/ 111156 w 189723"/>
                <a:gd name="connsiteY1069" fmla="*/ 175171 h 214568"/>
                <a:gd name="connsiteX1070" fmla="*/ 112573 w 189723"/>
                <a:gd name="connsiteY1070" fmla="*/ 177530 h 214568"/>
                <a:gd name="connsiteX1071" fmla="*/ 112573 w 189723"/>
                <a:gd name="connsiteY1071" fmla="*/ 179420 h 214568"/>
                <a:gd name="connsiteX1072" fmla="*/ 112573 w 189723"/>
                <a:gd name="connsiteY1072" fmla="*/ 179420 h 214568"/>
                <a:gd name="connsiteX1073" fmla="*/ 114224 w 189723"/>
                <a:gd name="connsiteY1073" fmla="*/ 183196 h 214568"/>
                <a:gd name="connsiteX1074" fmla="*/ 114224 w 189723"/>
                <a:gd name="connsiteY1074" fmla="*/ 181307 h 214568"/>
                <a:gd name="connsiteX1075" fmla="*/ 114224 w 189723"/>
                <a:gd name="connsiteY1075" fmla="*/ 178475 h 214568"/>
                <a:gd name="connsiteX1076" fmla="*/ 114224 w 189723"/>
                <a:gd name="connsiteY1076" fmla="*/ 175880 h 214568"/>
                <a:gd name="connsiteX1077" fmla="*/ 114224 w 189723"/>
                <a:gd name="connsiteY1077" fmla="*/ 175880 h 214568"/>
                <a:gd name="connsiteX1078" fmla="*/ 112807 w 189723"/>
                <a:gd name="connsiteY1078" fmla="*/ 173520 h 214568"/>
                <a:gd name="connsiteX1079" fmla="*/ 112807 w 189723"/>
                <a:gd name="connsiteY1079" fmla="*/ 173520 h 214568"/>
                <a:gd name="connsiteX1080" fmla="*/ 112807 w 189723"/>
                <a:gd name="connsiteY1080" fmla="*/ 176588 h 214568"/>
                <a:gd name="connsiteX1081" fmla="*/ 112807 w 189723"/>
                <a:gd name="connsiteY1081" fmla="*/ 176588 h 214568"/>
                <a:gd name="connsiteX1082" fmla="*/ 115169 w 189723"/>
                <a:gd name="connsiteY1082" fmla="*/ 176588 h 214568"/>
                <a:gd name="connsiteX1083" fmla="*/ 115169 w 189723"/>
                <a:gd name="connsiteY1083" fmla="*/ 173993 h 214568"/>
                <a:gd name="connsiteX1084" fmla="*/ 113752 w 189723"/>
                <a:gd name="connsiteY1084" fmla="*/ 171867 h 214568"/>
                <a:gd name="connsiteX1085" fmla="*/ 113752 w 189723"/>
                <a:gd name="connsiteY1085" fmla="*/ 173520 h 214568"/>
                <a:gd name="connsiteX1086" fmla="*/ 110920 w 189723"/>
                <a:gd name="connsiteY1086" fmla="*/ 171161 h 214568"/>
                <a:gd name="connsiteX1087" fmla="*/ 112337 w 189723"/>
                <a:gd name="connsiteY1087" fmla="*/ 171161 h 214568"/>
                <a:gd name="connsiteX1088" fmla="*/ 110920 w 189723"/>
                <a:gd name="connsiteY1088" fmla="*/ 169272 h 214568"/>
                <a:gd name="connsiteX1089" fmla="*/ 110920 w 189723"/>
                <a:gd name="connsiteY1089" fmla="*/ 167857 h 214568"/>
                <a:gd name="connsiteX1090" fmla="*/ 112337 w 189723"/>
                <a:gd name="connsiteY1090" fmla="*/ 170689 h 214568"/>
                <a:gd name="connsiteX1091" fmla="*/ 112337 w 189723"/>
                <a:gd name="connsiteY1091" fmla="*/ 170689 h 214568"/>
                <a:gd name="connsiteX1092" fmla="*/ 112337 w 189723"/>
                <a:gd name="connsiteY1092" fmla="*/ 172576 h 214568"/>
                <a:gd name="connsiteX1093" fmla="*/ 112337 w 189723"/>
                <a:gd name="connsiteY1093" fmla="*/ 172576 h 214568"/>
                <a:gd name="connsiteX1094" fmla="*/ 112337 w 189723"/>
                <a:gd name="connsiteY1094" fmla="*/ 169508 h 214568"/>
                <a:gd name="connsiteX1095" fmla="*/ 114224 w 189723"/>
                <a:gd name="connsiteY1095" fmla="*/ 173284 h 214568"/>
                <a:gd name="connsiteX1096" fmla="*/ 115875 w 189723"/>
                <a:gd name="connsiteY1096" fmla="*/ 174699 h 214568"/>
                <a:gd name="connsiteX1097" fmla="*/ 115875 w 189723"/>
                <a:gd name="connsiteY1097" fmla="*/ 174699 h 214568"/>
                <a:gd name="connsiteX1098" fmla="*/ 115875 w 189723"/>
                <a:gd name="connsiteY1098" fmla="*/ 176116 h 214568"/>
                <a:gd name="connsiteX1099" fmla="*/ 117528 w 189723"/>
                <a:gd name="connsiteY1099" fmla="*/ 176116 h 214568"/>
                <a:gd name="connsiteX1100" fmla="*/ 117528 w 189723"/>
                <a:gd name="connsiteY1100" fmla="*/ 172812 h 214568"/>
                <a:gd name="connsiteX1101" fmla="*/ 117528 w 189723"/>
                <a:gd name="connsiteY1101" fmla="*/ 170453 h 214568"/>
                <a:gd name="connsiteX1102" fmla="*/ 117528 w 189723"/>
                <a:gd name="connsiteY1102" fmla="*/ 172576 h 214568"/>
                <a:gd name="connsiteX1103" fmla="*/ 117528 w 189723"/>
                <a:gd name="connsiteY1103" fmla="*/ 172576 h 214568"/>
                <a:gd name="connsiteX1104" fmla="*/ 117528 w 189723"/>
                <a:gd name="connsiteY1104" fmla="*/ 170453 h 214568"/>
                <a:gd name="connsiteX1105" fmla="*/ 118942 w 189723"/>
                <a:gd name="connsiteY1105" fmla="*/ 174229 h 214568"/>
                <a:gd name="connsiteX1106" fmla="*/ 118942 w 189723"/>
                <a:gd name="connsiteY1106" fmla="*/ 174229 h 214568"/>
                <a:gd name="connsiteX1107" fmla="*/ 118942 w 189723"/>
                <a:gd name="connsiteY1107" fmla="*/ 174229 h 214568"/>
                <a:gd name="connsiteX1108" fmla="*/ 120360 w 189723"/>
                <a:gd name="connsiteY1108" fmla="*/ 176588 h 214568"/>
                <a:gd name="connsiteX1109" fmla="*/ 120360 w 189723"/>
                <a:gd name="connsiteY1109" fmla="*/ 175171 h 214568"/>
                <a:gd name="connsiteX1110" fmla="*/ 120360 w 189723"/>
                <a:gd name="connsiteY1110" fmla="*/ 175171 h 214568"/>
                <a:gd name="connsiteX1111" fmla="*/ 120360 w 189723"/>
                <a:gd name="connsiteY1111" fmla="*/ 175171 h 214568"/>
                <a:gd name="connsiteX1112" fmla="*/ 120360 w 189723"/>
                <a:gd name="connsiteY1112" fmla="*/ 173284 h 214568"/>
                <a:gd name="connsiteX1113" fmla="*/ 120360 w 189723"/>
                <a:gd name="connsiteY1113" fmla="*/ 173284 h 214568"/>
                <a:gd name="connsiteX1114" fmla="*/ 118237 w 189723"/>
                <a:gd name="connsiteY1114" fmla="*/ 169744 h 214568"/>
                <a:gd name="connsiteX1115" fmla="*/ 118237 w 189723"/>
                <a:gd name="connsiteY1115" fmla="*/ 169744 h 214568"/>
                <a:gd name="connsiteX1116" fmla="*/ 116583 w 189723"/>
                <a:gd name="connsiteY1116" fmla="*/ 166676 h 214568"/>
                <a:gd name="connsiteX1117" fmla="*/ 116583 w 189723"/>
                <a:gd name="connsiteY1117" fmla="*/ 166676 h 214568"/>
                <a:gd name="connsiteX1118" fmla="*/ 116583 w 189723"/>
                <a:gd name="connsiteY1118" fmla="*/ 168799 h 214568"/>
                <a:gd name="connsiteX1119" fmla="*/ 116583 w 189723"/>
                <a:gd name="connsiteY1119" fmla="*/ 170453 h 214568"/>
                <a:gd name="connsiteX1120" fmla="*/ 116583 w 189723"/>
                <a:gd name="connsiteY1120" fmla="*/ 170453 h 214568"/>
                <a:gd name="connsiteX1121" fmla="*/ 115169 w 189723"/>
                <a:gd name="connsiteY1121" fmla="*/ 167857 h 214568"/>
                <a:gd name="connsiteX1122" fmla="*/ 115169 w 189723"/>
                <a:gd name="connsiteY1122" fmla="*/ 167857 h 214568"/>
                <a:gd name="connsiteX1123" fmla="*/ 115169 w 189723"/>
                <a:gd name="connsiteY1123" fmla="*/ 165968 h 214568"/>
                <a:gd name="connsiteX1124" fmla="*/ 113752 w 189723"/>
                <a:gd name="connsiteY1124" fmla="*/ 165968 h 214568"/>
                <a:gd name="connsiteX1125" fmla="*/ 110920 w 189723"/>
                <a:gd name="connsiteY1125" fmla="*/ 161958 h 214568"/>
                <a:gd name="connsiteX1126" fmla="*/ 110920 w 189723"/>
                <a:gd name="connsiteY1126" fmla="*/ 164081 h 214568"/>
                <a:gd name="connsiteX1127" fmla="*/ 110920 w 189723"/>
                <a:gd name="connsiteY1127" fmla="*/ 162194 h 214568"/>
                <a:gd name="connsiteX1128" fmla="*/ 109033 w 189723"/>
                <a:gd name="connsiteY1128" fmla="*/ 160541 h 214568"/>
                <a:gd name="connsiteX1129" fmla="*/ 109033 w 189723"/>
                <a:gd name="connsiteY1129" fmla="*/ 161958 h 214568"/>
                <a:gd name="connsiteX1130" fmla="*/ 109033 w 189723"/>
                <a:gd name="connsiteY1130" fmla="*/ 163845 h 214568"/>
                <a:gd name="connsiteX1131" fmla="*/ 109033 w 189723"/>
                <a:gd name="connsiteY1131" fmla="*/ 162430 h 214568"/>
                <a:gd name="connsiteX1132" fmla="*/ 109033 w 189723"/>
                <a:gd name="connsiteY1132" fmla="*/ 160541 h 214568"/>
                <a:gd name="connsiteX1133" fmla="*/ 106907 w 189723"/>
                <a:gd name="connsiteY1133" fmla="*/ 158418 h 214568"/>
                <a:gd name="connsiteX1134" fmla="*/ 106907 w 189723"/>
                <a:gd name="connsiteY1134" fmla="*/ 160068 h 214568"/>
                <a:gd name="connsiteX1135" fmla="*/ 105493 w 189723"/>
                <a:gd name="connsiteY1135" fmla="*/ 157473 h 214568"/>
                <a:gd name="connsiteX1136" fmla="*/ 105493 w 189723"/>
                <a:gd name="connsiteY1136" fmla="*/ 157473 h 214568"/>
                <a:gd name="connsiteX1137" fmla="*/ 107380 w 189723"/>
                <a:gd name="connsiteY1137" fmla="*/ 157473 h 214568"/>
                <a:gd name="connsiteX1138" fmla="*/ 106202 w 189723"/>
                <a:gd name="connsiteY1138" fmla="*/ 154169 h 214568"/>
                <a:gd name="connsiteX1139" fmla="*/ 104312 w 189723"/>
                <a:gd name="connsiteY1139" fmla="*/ 156059 h 214568"/>
                <a:gd name="connsiteX1140" fmla="*/ 102425 w 189723"/>
                <a:gd name="connsiteY1140" fmla="*/ 156059 h 214568"/>
                <a:gd name="connsiteX1141" fmla="*/ 102425 w 189723"/>
                <a:gd name="connsiteY1141" fmla="*/ 157709 h 214568"/>
                <a:gd name="connsiteX1142" fmla="*/ 102425 w 189723"/>
                <a:gd name="connsiteY1142" fmla="*/ 160068 h 214568"/>
                <a:gd name="connsiteX1143" fmla="*/ 102425 w 189723"/>
                <a:gd name="connsiteY1143" fmla="*/ 160068 h 214568"/>
                <a:gd name="connsiteX1144" fmla="*/ 102425 w 189723"/>
                <a:gd name="connsiteY1144" fmla="*/ 157945 h 214568"/>
                <a:gd name="connsiteX1145" fmla="*/ 101008 w 189723"/>
                <a:gd name="connsiteY1145" fmla="*/ 156295 h 214568"/>
                <a:gd name="connsiteX1146" fmla="*/ 101008 w 189723"/>
                <a:gd name="connsiteY1146" fmla="*/ 157709 h 214568"/>
                <a:gd name="connsiteX1147" fmla="*/ 101008 w 189723"/>
                <a:gd name="connsiteY1147" fmla="*/ 157709 h 214568"/>
                <a:gd name="connsiteX1148" fmla="*/ 101008 w 189723"/>
                <a:gd name="connsiteY1148" fmla="*/ 154878 h 214568"/>
                <a:gd name="connsiteX1149" fmla="*/ 101008 w 189723"/>
                <a:gd name="connsiteY1149" fmla="*/ 157237 h 214568"/>
                <a:gd name="connsiteX1150" fmla="*/ 101008 w 189723"/>
                <a:gd name="connsiteY1150" fmla="*/ 159126 h 214568"/>
                <a:gd name="connsiteX1151" fmla="*/ 101008 w 189723"/>
                <a:gd name="connsiteY1151" fmla="*/ 159126 h 214568"/>
                <a:gd name="connsiteX1152" fmla="*/ 97471 w 189723"/>
                <a:gd name="connsiteY1152" fmla="*/ 153463 h 214568"/>
                <a:gd name="connsiteX1153" fmla="*/ 97471 w 189723"/>
                <a:gd name="connsiteY1153" fmla="*/ 151810 h 214568"/>
                <a:gd name="connsiteX1154" fmla="*/ 99121 w 189723"/>
                <a:gd name="connsiteY1154" fmla="*/ 151810 h 214568"/>
                <a:gd name="connsiteX1155" fmla="*/ 97707 w 189723"/>
                <a:gd name="connsiteY1155" fmla="*/ 150396 h 214568"/>
                <a:gd name="connsiteX1156" fmla="*/ 97707 w 189723"/>
                <a:gd name="connsiteY1156" fmla="*/ 148034 h 214568"/>
                <a:gd name="connsiteX1157" fmla="*/ 100066 w 189723"/>
                <a:gd name="connsiteY1157" fmla="*/ 151810 h 214568"/>
                <a:gd name="connsiteX1158" fmla="*/ 98177 w 189723"/>
                <a:gd name="connsiteY1158" fmla="*/ 147564 h 214568"/>
                <a:gd name="connsiteX1159" fmla="*/ 99594 w 189723"/>
                <a:gd name="connsiteY1159" fmla="*/ 149687 h 214568"/>
                <a:gd name="connsiteX1160" fmla="*/ 99594 w 189723"/>
                <a:gd name="connsiteY1160" fmla="*/ 147800 h 214568"/>
                <a:gd name="connsiteX1161" fmla="*/ 100775 w 189723"/>
                <a:gd name="connsiteY1161" fmla="*/ 150159 h 214568"/>
                <a:gd name="connsiteX1162" fmla="*/ 100775 w 189723"/>
                <a:gd name="connsiteY1162" fmla="*/ 150159 h 214568"/>
                <a:gd name="connsiteX1163" fmla="*/ 100775 w 189723"/>
                <a:gd name="connsiteY1163" fmla="*/ 148506 h 214568"/>
                <a:gd name="connsiteX1164" fmla="*/ 100775 w 189723"/>
                <a:gd name="connsiteY1164" fmla="*/ 151101 h 214568"/>
                <a:gd name="connsiteX1165" fmla="*/ 100775 w 189723"/>
                <a:gd name="connsiteY1165" fmla="*/ 153227 h 214568"/>
                <a:gd name="connsiteX1166" fmla="*/ 100775 w 189723"/>
                <a:gd name="connsiteY1166" fmla="*/ 151574 h 214568"/>
                <a:gd name="connsiteX1167" fmla="*/ 100775 w 189723"/>
                <a:gd name="connsiteY1167" fmla="*/ 152991 h 214568"/>
                <a:gd name="connsiteX1168" fmla="*/ 100775 w 189723"/>
                <a:gd name="connsiteY1168" fmla="*/ 152991 h 214568"/>
                <a:gd name="connsiteX1169" fmla="*/ 99358 w 189723"/>
                <a:gd name="connsiteY1169" fmla="*/ 148742 h 214568"/>
                <a:gd name="connsiteX1170" fmla="*/ 99358 w 189723"/>
                <a:gd name="connsiteY1170" fmla="*/ 148742 h 214568"/>
                <a:gd name="connsiteX1171" fmla="*/ 100775 w 189723"/>
                <a:gd name="connsiteY1171" fmla="*/ 151810 h 214568"/>
                <a:gd name="connsiteX1172" fmla="*/ 100775 w 189723"/>
                <a:gd name="connsiteY1172" fmla="*/ 153227 h 214568"/>
                <a:gd name="connsiteX1173" fmla="*/ 100775 w 189723"/>
                <a:gd name="connsiteY1173" fmla="*/ 151810 h 214568"/>
                <a:gd name="connsiteX1174" fmla="*/ 100775 w 189723"/>
                <a:gd name="connsiteY1174" fmla="*/ 151810 h 214568"/>
                <a:gd name="connsiteX1175" fmla="*/ 103606 w 189723"/>
                <a:gd name="connsiteY1175" fmla="*/ 153700 h 214568"/>
                <a:gd name="connsiteX1176" fmla="*/ 103606 w 189723"/>
                <a:gd name="connsiteY1176" fmla="*/ 153700 h 214568"/>
                <a:gd name="connsiteX1177" fmla="*/ 103606 w 189723"/>
                <a:gd name="connsiteY1177" fmla="*/ 150159 h 214568"/>
                <a:gd name="connsiteX1178" fmla="*/ 101717 w 189723"/>
                <a:gd name="connsiteY1178" fmla="*/ 147328 h 214568"/>
                <a:gd name="connsiteX1179" fmla="*/ 101717 w 189723"/>
                <a:gd name="connsiteY1179" fmla="*/ 150396 h 214568"/>
                <a:gd name="connsiteX1180" fmla="*/ 101717 w 189723"/>
                <a:gd name="connsiteY1180" fmla="*/ 151574 h 214568"/>
                <a:gd name="connsiteX1181" fmla="*/ 100066 w 189723"/>
                <a:gd name="connsiteY1181" fmla="*/ 147328 h 214568"/>
                <a:gd name="connsiteX1182" fmla="*/ 98649 w 189723"/>
                <a:gd name="connsiteY1182" fmla="*/ 145674 h 214568"/>
                <a:gd name="connsiteX1183" fmla="*/ 96998 w 189723"/>
                <a:gd name="connsiteY1183" fmla="*/ 145674 h 214568"/>
                <a:gd name="connsiteX1184" fmla="*/ 96998 w 189723"/>
                <a:gd name="connsiteY1184" fmla="*/ 144260 h 214568"/>
                <a:gd name="connsiteX1185" fmla="*/ 95817 w 189723"/>
                <a:gd name="connsiteY1185" fmla="*/ 142607 h 214568"/>
                <a:gd name="connsiteX1186" fmla="*/ 95817 w 189723"/>
                <a:gd name="connsiteY1186" fmla="*/ 142607 h 214568"/>
                <a:gd name="connsiteX1187" fmla="*/ 94167 w 189723"/>
                <a:gd name="connsiteY1187" fmla="*/ 142607 h 214568"/>
                <a:gd name="connsiteX1188" fmla="*/ 94167 w 189723"/>
                <a:gd name="connsiteY1188" fmla="*/ 140247 h 214568"/>
                <a:gd name="connsiteX1189" fmla="*/ 94167 w 189723"/>
                <a:gd name="connsiteY1189" fmla="*/ 140247 h 214568"/>
                <a:gd name="connsiteX1190" fmla="*/ 96526 w 189723"/>
                <a:gd name="connsiteY1190" fmla="*/ 144260 h 214568"/>
                <a:gd name="connsiteX1191" fmla="*/ 96526 w 189723"/>
                <a:gd name="connsiteY1191" fmla="*/ 146147 h 214568"/>
                <a:gd name="connsiteX1192" fmla="*/ 96526 w 189723"/>
                <a:gd name="connsiteY1192" fmla="*/ 146147 h 214568"/>
                <a:gd name="connsiteX1193" fmla="*/ 96526 w 189723"/>
                <a:gd name="connsiteY1193" fmla="*/ 143788 h 214568"/>
                <a:gd name="connsiteX1194" fmla="*/ 96526 w 189723"/>
                <a:gd name="connsiteY1194" fmla="*/ 145674 h 214568"/>
                <a:gd name="connsiteX1195" fmla="*/ 96526 w 189723"/>
                <a:gd name="connsiteY1195" fmla="*/ 145674 h 214568"/>
                <a:gd name="connsiteX1196" fmla="*/ 96526 w 189723"/>
                <a:gd name="connsiteY1196" fmla="*/ 143315 h 214568"/>
                <a:gd name="connsiteX1197" fmla="*/ 96526 w 189723"/>
                <a:gd name="connsiteY1197" fmla="*/ 143315 h 214568"/>
                <a:gd name="connsiteX1198" fmla="*/ 88504 w 189723"/>
                <a:gd name="connsiteY1198" fmla="*/ 139775 h 214568"/>
                <a:gd name="connsiteX1199" fmla="*/ 87323 w 189723"/>
                <a:gd name="connsiteY1199" fmla="*/ 139775 h 214568"/>
                <a:gd name="connsiteX1200" fmla="*/ 89446 w 189723"/>
                <a:gd name="connsiteY1200" fmla="*/ 144732 h 214568"/>
                <a:gd name="connsiteX1201" fmla="*/ 89446 w 189723"/>
                <a:gd name="connsiteY1201" fmla="*/ 144732 h 214568"/>
                <a:gd name="connsiteX1202" fmla="*/ 89446 w 189723"/>
                <a:gd name="connsiteY1202" fmla="*/ 143079 h 214568"/>
                <a:gd name="connsiteX1203" fmla="*/ 89446 w 189723"/>
                <a:gd name="connsiteY1203" fmla="*/ 143079 h 214568"/>
                <a:gd name="connsiteX1204" fmla="*/ 85908 w 189723"/>
                <a:gd name="connsiteY1204" fmla="*/ 137888 h 214568"/>
                <a:gd name="connsiteX1205" fmla="*/ 85908 w 189723"/>
                <a:gd name="connsiteY1205" fmla="*/ 140247 h 214568"/>
                <a:gd name="connsiteX1206" fmla="*/ 84491 w 189723"/>
                <a:gd name="connsiteY1206" fmla="*/ 138833 h 214568"/>
                <a:gd name="connsiteX1207" fmla="*/ 84491 w 189723"/>
                <a:gd name="connsiteY1207" fmla="*/ 140720 h 214568"/>
                <a:gd name="connsiteX1208" fmla="*/ 84491 w 189723"/>
                <a:gd name="connsiteY1208" fmla="*/ 140720 h 214568"/>
                <a:gd name="connsiteX1209" fmla="*/ 84491 w 189723"/>
                <a:gd name="connsiteY1209" fmla="*/ 143079 h 214568"/>
                <a:gd name="connsiteX1210" fmla="*/ 84491 w 189723"/>
                <a:gd name="connsiteY1210" fmla="*/ 143079 h 214568"/>
                <a:gd name="connsiteX1211" fmla="*/ 84491 w 189723"/>
                <a:gd name="connsiteY1211" fmla="*/ 140720 h 214568"/>
                <a:gd name="connsiteX1212" fmla="*/ 82368 w 189723"/>
                <a:gd name="connsiteY1212" fmla="*/ 140720 h 214568"/>
                <a:gd name="connsiteX1213" fmla="*/ 82368 w 189723"/>
                <a:gd name="connsiteY1213" fmla="*/ 138833 h 214568"/>
                <a:gd name="connsiteX1214" fmla="*/ 82368 w 189723"/>
                <a:gd name="connsiteY1214" fmla="*/ 140484 h 214568"/>
                <a:gd name="connsiteX1215" fmla="*/ 82368 w 189723"/>
                <a:gd name="connsiteY1215" fmla="*/ 138833 h 214568"/>
                <a:gd name="connsiteX1216" fmla="*/ 82368 w 189723"/>
                <a:gd name="connsiteY1216" fmla="*/ 141665 h 214568"/>
                <a:gd name="connsiteX1217" fmla="*/ 82368 w 189723"/>
                <a:gd name="connsiteY1217" fmla="*/ 139303 h 214568"/>
                <a:gd name="connsiteX1218" fmla="*/ 80479 w 189723"/>
                <a:gd name="connsiteY1218" fmla="*/ 139303 h 214568"/>
                <a:gd name="connsiteX1219" fmla="*/ 79064 w 189723"/>
                <a:gd name="connsiteY1219" fmla="*/ 136707 h 214568"/>
                <a:gd name="connsiteX1220" fmla="*/ 79064 w 189723"/>
                <a:gd name="connsiteY1220" fmla="*/ 136707 h 214568"/>
                <a:gd name="connsiteX1221" fmla="*/ 77411 w 189723"/>
                <a:gd name="connsiteY1221" fmla="*/ 138125 h 214568"/>
                <a:gd name="connsiteX1222" fmla="*/ 78828 w 189723"/>
                <a:gd name="connsiteY1222" fmla="*/ 141192 h 214568"/>
                <a:gd name="connsiteX1223" fmla="*/ 76941 w 189723"/>
                <a:gd name="connsiteY1223" fmla="*/ 138833 h 214568"/>
                <a:gd name="connsiteX1224" fmla="*/ 76941 w 189723"/>
                <a:gd name="connsiteY1224" fmla="*/ 138833 h 214568"/>
                <a:gd name="connsiteX1225" fmla="*/ 76941 w 189723"/>
                <a:gd name="connsiteY1225" fmla="*/ 138833 h 214568"/>
                <a:gd name="connsiteX1226" fmla="*/ 75524 w 189723"/>
                <a:gd name="connsiteY1226" fmla="*/ 135057 h 214568"/>
                <a:gd name="connsiteX1227" fmla="*/ 75524 w 189723"/>
                <a:gd name="connsiteY1227" fmla="*/ 136944 h 214568"/>
                <a:gd name="connsiteX1228" fmla="*/ 75524 w 189723"/>
                <a:gd name="connsiteY1228" fmla="*/ 135529 h 214568"/>
                <a:gd name="connsiteX1229" fmla="*/ 75524 w 189723"/>
                <a:gd name="connsiteY1229" fmla="*/ 135529 h 214568"/>
                <a:gd name="connsiteX1230" fmla="*/ 75524 w 189723"/>
                <a:gd name="connsiteY1230" fmla="*/ 137888 h 214568"/>
                <a:gd name="connsiteX1231" fmla="*/ 75524 w 189723"/>
                <a:gd name="connsiteY1231" fmla="*/ 135529 h 214568"/>
                <a:gd name="connsiteX1232" fmla="*/ 75524 w 189723"/>
                <a:gd name="connsiteY1232" fmla="*/ 135529 h 214568"/>
                <a:gd name="connsiteX1233" fmla="*/ 75524 w 189723"/>
                <a:gd name="connsiteY1233" fmla="*/ 135529 h 214568"/>
                <a:gd name="connsiteX1234" fmla="*/ 75524 w 189723"/>
                <a:gd name="connsiteY1234" fmla="*/ 138361 h 214568"/>
                <a:gd name="connsiteX1235" fmla="*/ 75524 w 189723"/>
                <a:gd name="connsiteY1235" fmla="*/ 135293 h 214568"/>
                <a:gd name="connsiteX1236" fmla="*/ 75524 w 189723"/>
                <a:gd name="connsiteY1236" fmla="*/ 137180 h 214568"/>
                <a:gd name="connsiteX1237" fmla="*/ 75524 w 189723"/>
                <a:gd name="connsiteY1237" fmla="*/ 137180 h 214568"/>
                <a:gd name="connsiteX1238" fmla="*/ 73874 w 189723"/>
                <a:gd name="connsiteY1238" fmla="*/ 134821 h 214568"/>
                <a:gd name="connsiteX1239" fmla="*/ 73874 w 189723"/>
                <a:gd name="connsiteY1239" fmla="*/ 133170 h 214568"/>
                <a:gd name="connsiteX1240" fmla="*/ 73874 w 189723"/>
                <a:gd name="connsiteY1240" fmla="*/ 133170 h 214568"/>
                <a:gd name="connsiteX1241" fmla="*/ 73874 w 189723"/>
                <a:gd name="connsiteY1241" fmla="*/ 133170 h 214568"/>
                <a:gd name="connsiteX1242" fmla="*/ 73874 w 189723"/>
                <a:gd name="connsiteY1242" fmla="*/ 135057 h 214568"/>
                <a:gd name="connsiteX1243" fmla="*/ 73874 w 189723"/>
                <a:gd name="connsiteY1243" fmla="*/ 135057 h 214568"/>
                <a:gd name="connsiteX1244" fmla="*/ 73874 w 189723"/>
                <a:gd name="connsiteY1244" fmla="*/ 138125 h 214568"/>
                <a:gd name="connsiteX1245" fmla="*/ 72456 w 189723"/>
                <a:gd name="connsiteY1245" fmla="*/ 135057 h 214568"/>
                <a:gd name="connsiteX1246" fmla="*/ 72456 w 189723"/>
                <a:gd name="connsiteY1246" fmla="*/ 138125 h 214568"/>
                <a:gd name="connsiteX1247" fmla="*/ 70806 w 189723"/>
                <a:gd name="connsiteY1247" fmla="*/ 138125 h 214568"/>
                <a:gd name="connsiteX1248" fmla="*/ 70806 w 189723"/>
                <a:gd name="connsiteY1248" fmla="*/ 140956 h 214568"/>
                <a:gd name="connsiteX1249" fmla="*/ 68916 w 189723"/>
                <a:gd name="connsiteY1249" fmla="*/ 137180 h 214568"/>
                <a:gd name="connsiteX1250" fmla="*/ 68916 w 189723"/>
                <a:gd name="connsiteY1250" fmla="*/ 137180 h 214568"/>
                <a:gd name="connsiteX1251" fmla="*/ 68916 w 189723"/>
                <a:gd name="connsiteY1251" fmla="*/ 137180 h 214568"/>
                <a:gd name="connsiteX1252" fmla="*/ 68916 w 189723"/>
                <a:gd name="connsiteY1252" fmla="*/ 139069 h 214568"/>
                <a:gd name="connsiteX1253" fmla="*/ 67502 w 189723"/>
                <a:gd name="connsiteY1253" fmla="*/ 136707 h 214568"/>
                <a:gd name="connsiteX1254" fmla="*/ 67502 w 189723"/>
                <a:gd name="connsiteY1254" fmla="*/ 139539 h 214568"/>
                <a:gd name="connsiteX1255" fmla="*/ 67502 w 189723"/>
                <a:gd name="connsiteY1255" fmla="*/ 139539 h 214568"/>
                <a:gd name="connsiteX1256" fmla="*/ 67502 w 189723"/>
                <a:gd name="connsiteY1256" fmla="*/ 137180 h 214568"/>
                <a:gd name="connsiteX1257" fmla="*/ 67502 w 189723"/>
                <a:gd name="connsiteY1257" fmla="*/ 137180 h 214568"/>
                <a:gd name="connsiteX1258" fmla="*/ 63489 w 189723"/>
                <a:gd name="connsiteY1258" fmla="*/ 137180 h 214568"/>
                <a:gd name="connsiteX1259" fmla="*/ 63489 w 189723"/>
                <a:gd name="connsiteY1259" fmla="*/ 134112 h 214568"/>
                <a:gd name="connsiteX1260" fmla="*/ 63489 w 189723"/>
                <a:gd name="connsiteY1260" fmla="*/ 134112 h 214568"/>
                <a:gd name="connsiteX1261" fmla="*/ 63489 w 189723"/>
                <a:gd name="connsiteY1261" fmla="*/ 136707 h 214568"/>
                <a:gd name="connsiteX1262" fmla="*/ 61839 w 189723"/>
                <a:gd name="connsiteY1262" fmla="*/ 138361 h 214568"/>
                <a:gd name="connsiteX1263" fmla="*/ 61839 w 189723"/>
                <a:gd name="connsiteY1263" fmla="*/ 135765 h 214568"/>
                <a:gd name="connsiteX1264" fmla="*/ 61839 w 189723"/>
                <a:gd name="connsiteY1264" fmla="*/ 135765 h 214568"/>
                <a:gd name="connsiteX1265" fmla="*/ 61839 w 189723"/>
                <a:gd name="connsiteY1265" fmla="*/ 137652 h 214568"/>
                <a:gd name="connsiteX1266" fmla="*/ 60421 w 189723"/>
                <a:gd name="connsiteY1266" fmla="*/ 137652 h 214568"/>
                <a:gd name="connsiteX1267" fmla="*/ 59007 w 189723"/>
                <a:gd name="connsiteY1267" fmla="*/ 134821 h 214568"/>
                <a:gd name="connsiteX1268" fmla="*/ 59007 w 189723"/>
                <a:gd name="connsiteY1268" fmla="*/ 134821 h 214568"/>
                <a:gd name="connsiteX1269" fmla="*/ 59007 w 189723"/>
                <a:gd name="connsiteY1269" fmla="*/ 136707 h 214568"/>
                <a:gd name="connsiteX1270" fmla="*/ 59007 w 189723"/>
                <a:gd name="connsiteY1270" fmla="*/ 134584 h 214568"/>
                <a:gd name="connsiteX1271" fmla="*/ 57826 w 189723"/>
                <a:gd name="connsiteY1271" fmla="*/ 134584 h 214568"/>
                <a:gd name="connsiteX1272" fmla="*/ 57826 w 189723"/>
                <a:gd name="connsiteY1272" fmla="*/ 136235 h 214568"/>
                <a:gd name="connsiteX1273" fmla="*/ 57826 w 189723"/>
                <a:gd name="connsiteY1273" fmla="*/ 134584 h 214568"/>
                <a:gd name="connsiteX1274" fmla="*/ 57826 w 189723"/>
                <a:gd name="connsiteY1274" fmla="*/ 134584 h 214568"/>
                <a:gd name="connsiteX1275" fmla="*/ 57826 w 189723"/>
                <a:gd name="connsiteY1275" fmla="*/ 134584 h 214568"/>
                <a:gd name="connsiteX1276" fmla="*/ 57826 w 189723"/>
                <a:gd name="connsiteY1276" fmla="*/ 136471 h 214568"/>
                <a:gd name="connsiteX1277" fmla="*/ 57826 w 189723"/>
                <a:gd name="connsiteY1277" fmla="*/ 135057 h 214568"/>
                <a:gd name="connsiteX1278" fmla="*/ 57826 w 189723"/>
                <a:gd name="connsiteY1278" fmla="*/ 135057 h 214568"/>
                <a:gd name="connsiteX1279" fmla="*/ 57826 w 189723"/>
                <a:gd name="connsiteY1279" fmla="*/ 133170 h 214568"/>
                <a:gd name="connsiteX1280" fmla="*/ 57826 w 189723"/>
                <a:gd name="connsiteY1280" fmla="*/ 133170 h 214568"/>
                <a:gd name="connsiteX1281" fmla="*/ 57826 w 189723"/>
                <a:gd name="connsiteY1281" fmla="*/ 131280 h 214568"/>
                <a:gd name="connsiteX1282" fmla="*/ 57826 w 189723"/>
                <a:gd name="connsiteY1282" fmla="*/ 131280 h 214568"/>
                <a:gd name="connsiteX1283" fmla="*/ 57826 w 189723"/>
                <a:gd name="connsiteY1283" fmla="*/ 129394 h 214568"/>
                <a:gd name="connsiteX1284" fmla="*/ 57826 w 189723"/>
                <a:gd name="connsiteY1284" fmla="*/ 127034 h 214568"/>
                <a:gd name="connsiteX1285" fmla="*/ 57826 w 189723"/>
                <a:gd name="connsiteY1285" fmla="*/ 129630 h 214568"/>
                <a:gd name="connsiteX1286" fmla="*/ 57826 w 189723"/>
                <a:gd name="connsiteY1286" fmla="*/ 127740 h 214568"/>
                <a:gd name="connsiteX1287" fmla="*/ 57826 w 189723"/>
                <a:gd name="connsiteY1287" fmla="*/ 127740 h 214568"/>
                <a:gd name="connsiteX1288" fmla="*/ 57826 w 189723"/>
                <a:gd name="connsiteY1288" fmla="*/ 129630 h 214568"/>
                <a:gd name="connsiteX1289" fmla="*/ 57826 w 189723"/>
                <a:gd name="connsiteY1289" fmla="*/ 131989 h 214568"/>
                <a:gd name="connsiteX1290" fmla="*/ 57826 w 189723"/>
                <a:gd name="connsiteY1290" fmla="*/ 130808 h 214568"/>
                <a:gd name="connsiteX1291" fmla="*/ 57826 w 189723"/>
                <a:gd name="connsiteY1291" fmla="*/ 133170 h 214568"/>
                <a:gd name="connsiteX1292" fmla="*/ 57826 w 189723"/>
                <a:gd name="connsiteY1292" fmla="*/ 133170 h 214568"/>
                <a:gd name="connsiteX1293" fmla="*/ 59480 w 189723"/>
                <a:gd name="connsiteY1293" fmla="*/ 133170 h 214568"/>
                <a:gd name="connsiteX1294" fmla="*/ 59480 w 189723"/>
                <a:gd name="connsiteY1294" fmla="*/ 130808 h 214568"/>
                <a:gd name="connsiteX1295" fmla="*/ 59480 w 189723"/>
                <a:gd name="connsiteY1295" fmla="*/ 132225 h 214568"/>
                <a:gd name="connsiteX1296" fmla="*/ 59480 w 189723"/>
                <a:gd name="connsiteY1296" fmla="*/ 127271 h 214568"/>
                <a:gd name="connsiteX1297" fmla="*/ 61839 w 189723"/>
                <a:gd name="connsiteY1297" fmla="*/ 133170 h 214568"/>
                <a:gd name="connsiteX1298" fmla="*/ 61839 w 189723"/>
                <a:gd name="connsiteY1298" fmla="*/ 131517 h 214568"/>
                <a:gd name="connsiteX1299" fmla="*/ 60185 w 189723"/>
                <a:gd name="connsiteY1299" fmla="*/ 128921 h 214568"/>
                <a:gd name="connsiteX1300" fmla="*/ 60185 w 189723"/>
                <a:gd name="connsiteY1300" fmla="*/ 128921 h 214568"/>
                <a:gd name="connsiteX1301" fmla="*/ 61839 w 189723"/>
                <a:gd name="connsiteY1301" fmla="*/ 132461 h 214568"/>
                <a:gd name="connsiteX1302" fmla="*/ 61839 w 189723"/>
                <a:gd name="connsiteY1302" fmla="*/ 130572 h 214568"/>
                <a:gd name="connsiteX1303" fmla="*/ 61839 w 189723"/>
                <a:gd name="connsiteY1303" fmla="*/ 128921 h 214568"/>
                <a:gd name="connsiteX1304" fmla="*/ 61839 w 189723"/>
                <a:gd name="connsiteY1304" fmla="*/ 126562 h 214568"/>
                <a:gd name="connsiteX1305" fmla="*/ 61839 w 189723"/>
                <a:gd name="connsiteY1305" fmla="*/ 126562 h 214568"/>
                <a:gd name="connsiteX1306" fmla="*/ 63017 w 189723"/>
                <a:gd name="connsiteY1306" fmla="*/ 126562 h 214568"/>
                <a:gd name="connsiteX1307" fmla="*/ 63017 w 189723"/>
                <a:gd name="connsiteY1307" fmla="*/ 127976 h 214568"/>
                <a:gd name="connsiteX1308" fmla="*/ 63017 w 189723"/>
                <a:gd name="connsiteY1308" fmla="*/ 129866 h 214568"/>
                <a:gd name="connsiteX1309" fmla="*/ 63017 w 189723"/>
                <a:gd name="connsiteY1309" fmla="*/ 129866 h 214568"/>
                <a:gd name="connsiteX1310" fmla="*/ 63017 w 189723"/>
                <a:gd name="connsiteY1310" fmla="*/ 129866 h 214568"/>
                <a:gd name="connsiteX1311" fmla="*/ 63017 w 189723"/>
                <a:gd name="connsiteY1311" fmla="*/ 127740 h 214568"/>
                <a:gd name="connsiteX1312" fmla="*/ 65143 w 189723"/>
                <a:gd name="connsiteY1312" fmla="*/ 129394 h 214568"/>
                <a:gd name="connsiteX1313" fmla="*/ 65143 w 189723"/>
                <a:gd name="connsiteY1313" fmla="*/ 129394 h 214568"/>
                <a:gd name="connsiteX1314" fmla="*/ 65143 w 189723"/>
                <a:gd name="connsiteY1314" fmla="*/ 131280 h 214568"/>
                <a:gd name="connsiteX1315" fmla="*/ 65143 w 189723"/>
                <a:gd name="connsiteY1315" fmla="*/ 129394 h 214568"/>
                <a:gd name="connsiteX1316" fmla="*/ 66557 w 189723"/>
                <a:gd name="connsiteY1316" fmla="*/ 133170 h 214568"/>
                <a:gd name="connsiteX1317" fmla="*/ 68210 w 189723"/>
                <a:gd name="connsiteY1317" fmla="*/ 135529 h 214568"/>
                <a:gd name="connsiteX1318" fmla="*/ 66557 w 189723"/>
                <a:gd name="connsiteY1318" fmla="*/ 130808 h 214568"/>
                <a:gd name="connsiteX1319" fmla="*/ 66557 w 189723"/>
                <a:gd name="connsiteY1319" fmla="*/ 132461 h 214568"/>
                <a:gd name="connsiteX1320" fmla="*/ 66557 w 189723"/>
                <a:gd name="connsiteY1320" fmla="*/ 129394 h 214568"/>
                <a:gd name="connsiteX1321" fmla="*/ 68680 w 189723"/>
                <a:gd name="connsiteY1321" fmla="*/ 131044 h 214568"/>
                <a:gd name="connsiteX1322" fmla="*/ 68680 w 189723"/>
                <a:gd name="connsiteY1322" fmla="*/ 133403 h 214568"/>
                <a:gd name="connsiteX1323" fmla="*/ 68680 w 189723"/>
                <a:gd name="connsiteY1323" fmla="*/ 133403 h 214568"/>
                <a:gd name="connsiteX1324" fmla="*/ 68680 w 189723"/>
                <a:gd name="connsiteY1324" fmla="*/ 131753 h 214568"/>
                <a:gd name="connsiteX1325" fmla="*/ 68680 w 189723"/>
                <a:gd name="connsiteY1325" fmla="*/ 131753 h 214568"/>
                <a:gd name="connsiteX1326" fmla="*/ 70097 w 189723"/>
                <a:gd name="connsiteY1326" fmla="*/ 131753 h 214568"/>
                <a:gd name="connsiteX1327" fmla="*/ 70097 w 189723"/>
                <a:gd name="connsiteY1327" fmla="*/ 131753 h 214568"/>
                <a:gd name="connsiteX1328" fmla="*/ 70097 w 189723"/>
                <a:gd name="connsiteY1328" fmla="*/ 129630 h 214568"/>
                <a:gd name="connsiteX1329" fmla="*/ 70097 w 189723"/>
                <a:gd name="connsiteY1329" fmla="*/ 128213 h 214568"/>
                <a:gd name="connsiteX1330" fmla="*/ 71984 w 189723"/>
                <a:gd name="connsiteY1330" fmla="*/ 130808 h 214568"/>
                <a:gd name="connsiteX1331" fmla="*/ 71984 w 189723"/>
                <a:gd name="connsiteY1331" fmla="*/ 128213 h 214568"/>
                <a:gd name="connsiteX1332" fmla="*/ 73637 w 189723"/>
                <a:gd name="connsiteY1332" fmla="*/ 131989 h 214568"/>
                <a:gd name="connsiteX1333" fmla="*/ 73637 w 189723"/>
                <a:gd name="connsiteY1333" fmla="*/ 131989 h 214568"/>
                <a:gd name="connsiteX1334" fmla="*/ 72456 w 189723"/>
                <a:gd name="connsiteY1334" fmla="*/ 128213 h 214568"/>
                <a:gd name="connsiteX1335" fmla="*/ 74343 w 189723"/>
                <a:gd name="connsiteY1335" fmla="*/ 132934 h 214568"/>
                <a:gd name="connsiteX1336" fmla="*/ 74343 w 189723"/>
                <a:gd name="connsiteY1336" fmla="*/ 130808 h 214568"/>
                <a:gd name="connsiteX1337" fmla="*/ 74343 w 189723"/>
                <a:gd name="connsiteY1337" fmla="*/ 128449 h 214568"/>
                <a:gd name="connsiteX1338" fmla="*/ 74343 w 189723"/>
                <a:gd name="connsiteY1338" fmla="*/ 130808 h 214568"/>
                <a:gd name="connsiteX1339" fmla="*/ 74343 w 189723"/>
                <a:gd name="connsiteY1339" fmla="*/ 134348 h 214568"/>
                <a:gd name="connsiteX1340" fmla="*/ 74343 w 189723"/>
                <a:gd name="connsiteY1340" fmla="*/ 134348 h 214568"/>
                <a:gd name="connsiteX1341" fmla="*/ 74343 w 189723"/>
                <a:gd name="connsiteY1341" fmla="*/ 134348 h 214568"/>
                <a:gd name="connsiteX1342" fmla="*/ 74343 w 189723"/>
                <a:gd name="connsiteY1342" fmla="*/ 131280 h 214568"/>
                <a:gd name="connsiteX1343" fmla="*/ 76233 w 189723"/>
                <a:gd name="connsiteY1343" fmla="*/ 134348 h 214568"/>
                <a:gd name="connsiteX1344" fmla="*/ 76233 w 189723"/>
                <a:gd name="connsiteY1344" fmla="*/ 134348 h 214568"/>
                <a:gd name="connsiteX1345" fmla="*/ 76233 w 189723"/>
                <a:gd name="connsiteY1345" fmla="*/ 134348 h 214568"/>
                <a:gd name="connsiteX1346" fmla="*/ 74815 w 189723"/>
                <a:gd name="connsiteY1346" fmla="*/ 131753 h 214568"/>
                <a:gd name="connsiteX1347" fmla="*/ 74815 w 189723"/>
                <a:gd name="connsiteY1347" fmla="*/ 131753 h 214568"/>
                <a:gd name="connsiteX1348" fmla="*/ 74815 w 189723"/>
                <a:gd name="connsiteY1348" fmla="*/ 129394 h 214568"/>
                <a:gd name="connsiteX1349" fmla="*/ 76705 w 189723"/>
                <a:gd name="connsiteY1349" fmla="*/ 131280 h 214568"/>
                <a:gd name="connsiteX1350" fmla="*/ 76705 w 189723"/>
                <a:gd name="connsiteY1350" fmla="*/ 131280 h 214568"/>
                <a:gd name="connsiteX1351" fmla="*/ 76705 w 189723"/>
                <a:gd name="connsiteY1351" fmla="*/ 129394 h 214568"/>
                <a:gd name="connsiteX1352" fmla="*/ 76705 w 189723"/>
                <a:gd name="connsiteY1352" fmla="*/ 130808 h 214568"/>
                <a:gd name="connsiteX1353" fmla="*/ 76705 w 189723"/>
                <a:gd name="connsiteY1353" fmla="*/ 130808 h 214568"/>
                <a:gd name="connsiteX1354" fmla="*/ 79300 w 189723"/>
                <a:gd name="connsiteY1354" fmla="*/ 133640 h 214568"/>
                <a:gd name="connsiteX1355" fmla="*/ 79300 w 189723"/>
                <a:gd name="connsiteY1355" fmla="*/ 129394 h 214568"/>
                <a:gd name="connsiteX1356" fmla="*/ 79300 w 189723"/>
                <a:gd name="connsiteY1356" fmla="*/ 129394 h 214568"/>
                <a:gd name="connsiteX1357" fmla="*/ 79300 w 189723"/>
                <a:gd name="connsiteY1357" fmla="*/ 130808 h 214568"/>
                <a:gd name="connsiteX1358" fmla="*/ 79300 w 189723"/>
                <a:gd name="connsiteY1358" fmla="*/ 129157 h 214568"/>
                <a:gd name="connsiteX1359" fmla="*/ 79300 w 189723"/>
                <a:gd name="connsiteY1359" fmla="*/ 129157 h 214568"/>
                <a:gd name="connsiteX1360" fmla="*/ 79300 w 189723"/>
                <a:gd name="connsiteY1360" fmla="*/ 131753 h 214568"/>
                <a:gd name="connsiteX1361" fmla="*/ 80715 w 189723"/>
                <a:gd name="connsiteY1361" fmla="*/ 130102 h 214568"/>
                <a:gd name="connsiteX1362" fmla="*/ 80715 w 189723"/>
                <a:gd name="connsiteY1362" fmla="*/ 131989 h 214568"/>
                <a:gd name="connsiteX1363" fmla="*/ 80715 w 189723"/>
                <a:gd name="connsiteY1363" fmla="*/ 131989 h 214568"/>
                <a:gd name="connsiteX1364" fmla="*/ 80715 w 189723"/>
                <a:gd name="connsiteY1364" fmla="*/ 128921 h 214568"/>
                <a:gd name="connsiteX1365" fmla="*/ 80715 w 189723"/>
                <a:gd name="connsiteY1365" fmla="*/ 130808 h 214568"/>
                <a:gd name="connsiteX1366" fmla="*/ 80715 w 189723"/>
                <a:gd name="connsiteY1366" fmla="*/ 130808 h 214568"/>
                <a:gd name="connsiteX1367" fmla="*/ 80715 w 189723"/>
                <a:gd name="connsiteY1367" fmla="*/ 128921 h 214568"/>
                <a:gd name="connsiteX1368" fmla="*/ 80715 w 189723"/>
                <a:gd name="connsiteY1368" fmla="*/ 130808 h 214568"/>
                <a:gd name="connsiteX1369" fmla="*/ 80715 w 189723"/>
                <a:gd name="connsiteY1369" fmla="*/ 129394 h 214568"/>
                <a:gd name="connsiteX1370" fmla="*/ 80715 w 189723"/>
                <a:gd name="connsiteY1370" fmla="*/ 131280 h 214568"/>
                <a:gd name="connsiteX1371" fmla="*/ 80715 w 189723"/>
                <a:gd name="connsiteY1371" fmla="*/ 128213 h 214568"/>
                <a:gd name="connsiteX1372" fmla="*/ 80715 w 189723"/>
                <a:gd name="connsiteY1372" fmla="*/ 129866 h 214568"/>
                <a:gd name="connsiteX1373" fmla="*/ 80715 w 189723"/>
                <a:gd name="connsiteY1373" fmla="*/ 129866 h 214568"/>
                <a:gd name="connsiteX1374" fmla="*/ 80715 w 189723"/>
                <a:gd name="connsiteY1374" fmla="*/ 131753 h 214568"/>
                <a:gd name="connsiteX1375" fmla="*/ 80715 w 189723"/>
                <a:gd name="connsiteY1375" fmla="*/ 128213 h 214568"/>
                <a:gd name="connsiteX1376" fmla="*/ 80715 w 189723"/>
                <a:gd name="connsiteY1376" fmla="*/ 127034 h 214568"/>
                <a:gd name="connsiteX1377" fmla="*/ 80715 w 189723"/>
                <a:gd name="connsiteY1377" fmla="*/ 130102 h 214568"/>
                <a:gd name="connsiteX1378" fmla="*/ 80715 w 189723"/>
                <a:gd name="connsiteY1378" fmla="*/ 130102 h 214568"/>
                <a:gd name="connsiteX1379" fmla="*/ 80715 w 189723"/>
                <a:gd name="connsiteY1379" fmla="*/ 126562 h 214568"/>
                <a:gd name="connsiteX1380" fmla="*/ 80715 w 189723"/>
                <a:gd name="connsiteY1380" fmla="*/ 129157 h 214568"/>
                <a:gd name="connsiteX1381" fmla="*/ 80715 w 189723"/>
                <a:gd name="connsiteY1381" fmla="*/ 127740 h 214568"/>
                <a:gd name="connsiteX1382" fmla="*/ 80715 w 189723"/>
                <a:gd name="connsiteY1382" fmla="*/ 129157 h 214568"/>
                <a:gd name="connsiteX1383" fmla="*/ 82841 w 189723"/>
                <a:gd name="connsiteY1383" fmla="*/ 132225 h 214568"/>
                <a:gd name="connsiteX1384" fmla="*/ 82841 w 189723"/>
                <a:gd name="connsiteY1384" fmla="*/ 129630 h 214568"/>
                <a:gd name="connsiteX1385" fmla="*/ 85672 w 189723"/>
                <a:gd name="connsiteY1385" fmla="*/ 129630 h 214568"/>
                <a:gd name="connsiteX1386" fmla="*/ 85672 w 189723"/>
                <a:gd name="connsiteY1386" fmla="*/ 127034 h 214568"/>
                <a:gd name="connsiteX1387" fmla="*/ 85672 w 189723"/>
                <a:gd name="connsiteY1387" fmla="*/ 125381 h 214568"/>
                <a:gd name="connsiteX1388" fmla="*/ 87087 w 189723"/>
                <a:gd name="connsiteY1388" fmla="*/ 128449 h 214568"/>
                <a:gd name="connsiteX1389" fmla="*/ 87087 w 189723"/>
                <a:gd name="connsiteY1389" fmla="*/ 128449 h 214568"/>
                <a:gd name="connsiteX1390" fmla="*/ 87087 w 189723"/>
                <a:gd name="connsiteY1390" fmla="*/ 131517 h 214568"/>
                <a:gd name="connsiteX1391" fmla="*/ 87087 w 189723"/>
                <a:gd name="connsiteY1391" fmla="*/ 129157 h 214568"/>
                <a:gd name="connsiteX1392" fmla="*/ 87087 w 189723"/>
                <a:gd name="connsiteY1392" fmla="*/ 130808 h 214568"/>
                <a:gd name="connsiteX1393" fmla="*/ 87087 w 189723"/>
                <a:gd name="connsiteY1393" fmla="*/ 127976 h 214568"/>
                <a:gd name="connsiteX1394" fmla="*/ 87087 w 189723"/>
                <a:gd name="connsiteY1394" fmla="*/ 127976 h 214568"/>
                <a:gd name="connsiteX1395" fmla="*/ 83310 w 189723"/>
                <a:gd name="connsiteY1395" fmla="*/ 126090 h 214568"/>
                <a:gd name="connsiteX1396" fmla="*/ 83310 w 189723"/>
                <a:gd name="connsiteY1396" fmla="*/ 123731 h 214568"/>
                <a:gd name="connsiteX1397" fmla="*/ 83310 w 189723"/>
                <a:gd name="connsiteY1397" fmla="*/ 125617 h 214568"/>
                <a:gd name="connsiteX1398" fmla="*/ 81660 w 189723"/>
                <a:gd name="connsiteY1398" fmla="*/ 121135 h 214568"/>
                <a:gd name="connsiteX1399" fmla="*/ 84019 w 189723"/>
                <a:gd name="connsiteY1399" fmla="*/ 121135 h 214568"/>
                <a:gd name="connsiteX1400" fmla="*/ 84019 w 189723"/>
                <a:gd name="connsiteY1400" fmla="*/ 121135 h 214568"/>
                <a:gd name="connsiteX1401" fmla="*/ 84019 w 189723"/>
                <a:gd name="connsiteY1401" fmla="*/ 121135 h 214568"/>
                <a:gd name="connsiteX1402" fmla="*/ 84019 w 189723"/>
                <a:gd name="connsiteY1402" fmla="*/ 119009 h 214568"/>
                <a:gd name="connsiteX1403" fmla="*/ 84019 w 189723"/>
                <a:gd name="connsiteY1403" fmla="*/ 119009 h 214568"/>
                <a:gd name="connsiteX1404" fmla="*/ 85436 w 189723"/>
                <a:gd name="connsiteY1404" fmla="*/ 121135 h 214568"/>
                <a:gd name="connsiteX1405" fmla="*/ 85436 w 189723"/>
                <a:gd name="connsiteY1405" fmla="*/ 119246 h 214568"/>
                <a:gd name="connsiteX1406" fmla="*/ 85436 w 189723"/>
                <a:gd name="connsiteY1406" fmla="*/ 121605 h 214568"/>
                <a:gd name="connsiteX1407" fmla="*/ 85436 w 189723"/>
                <a:gd name="connsiteY1407" fmla="*/ 121605 h 214568"/>
                <a:gd name="connsiteX1408" fmla="*/ 85436 w 189723"/>
                <a:gd name="connsiteY1408" fmla="*/ 119482 h 214568"/>
                <a:gd name="connsiteX1409" fmla="*/ 88031 w 189723"/>
                <a:gd name="connsiteY1409" fmla="*/ 122549 h 214568"/>
                <a:gd name="connsiteX1410" fmla="*/ 88031 w 189723"/>
                <a:gd name="connsiteY1410" fmla="*/ 121371 h 214568"/>
                <a:gd name="connsiteX1411" fmla="*/ 88031 w 189723"/>
                <a:gd name="connsiteY1411" fmla="*/ 123258 h 214568"/>
                <a:gd name="connsiteX1412" fmla="*/ 88031 w 189723"/>
                <a:gd name="connsiteY1412" fmla="*/ 123258 h 214568"/>
                <a:gd name="connsiteX1413" fmla="*/ 88031 w 189723"/>
                <a:gd name="connsiteY1413" fmla="*/ 121841 h 214568"/>
                <a:gd name="connsiteX1414" fmla="*/ 88031 w 189723"/>
                <a:gd name="connsiteY1414" fmla="*/ 118304 h 214568"/>
                <a:gd name="connsiteX1415" fmla="*/ 86614 w 189723"/>
                <a:gd name="connsiteY1415" fmla="*/ 118304 h 214568"/>
                <a:gd name="connsiteX1416" fmla="*/ 86614 w 189723"/>
                <a:gd name="connsiteY1416" fmla="*/ 115705 h 214568"/>
                <a:gd name="connsiteX1417" fmla="*/ 88031 w 189723"/>
                <a:gd name="connsiteY1417" fmla="*/ 119009 h 214568"/>
                <a:gd name="connsiteX1418" fmla="*/ 88031 w 189723"/>
                <a:gd name="connsiteY1418" fmla="*/ 119009 h 214568"/>
                <a:gd name="connsiteX1419" fmla="*/ 88031 w 189723"/>
                <a:gd name="connsiteY1419" fmla="*/ 119009 h 214568"/>
                <a:gd name="connsiteX1420" fmla="*/ 88031 w 189723"/>
                <a:gd name="connsiteY1420" fmla="*/ 115705 h 214568"/>
                <a:gd name="connsiteX1421" fmla="*/ 88031 w 189723"/>
                <a:gd name="connsiteY1421" fmla="*/ 117123 h 214568"/>
                <a:gd name="connsiteX1422" fmla="*/ 86614 w 189723"/>
                <a:gd name="connsiteY1422" fmla="*/ 115000 h 214568"/>
                <a:gd name="connsiteX1423" fmla="*/ 86614 w 189723"/>
                <a:gd name="connsiteY1423" fmla="*/ 118067 h 214568"/>
                <a:gd name="connsiteX1424" fmla="*/ 84727 w 189723"/>
                <a:gd name="connsiteY1424" fmla="*/ 114291 h 214568"/>
                <a:gd name="connsiteX1425" fmla="*/ 84727 w 189723"/>
                <a:gd name="connsiteY1425" fmla="*/ 114291 h 214568"/>
                <a:gd name="connsiteX1426" fmla="*/ 83310 w 189723"/>
                <a:gd name="connsiteY1426" fmla="*/ 111696 h 214568"/>
                <a:gd name="connsiteX1427" fmla="*/ 81187 w 189723"/>
                <a:gd name="connsiteY1427" fmla="*/ 111696 h 214568"/>
                <a:gd name="connsiteX1428" fmla="*/ 81187 w 189723"/>
                <a:gd name="connsiteY1428" fmla="*/ 111696 h 214568"/>
                <a:gd name="connsiteX1429" fmla="*/ 78119 w 189723"/>
                <a:gd name="connsiteY1429" fmla="*/ 109100 h 214568"/>
                <a:gd name="connsiteX1430" fmla="*/ 78119 w 189723"/>
                <a:gd name="connsiteY1430" fmla="*/ 110751 h 214568"/>
                <a:gd name="connsiteX1431" fmla="*/ 76705 w 189723"/>
                <a:gd name="connsiteY1431" fmla="*/ 108392 h 214568"/>
                <a:gd name="connsiteX1432" fmla="*/ 76705 w 189723"/>
                <a:gd name="connsiteY1432" fmla="*/ 106505 h 214568"/>
                <a:gd name="connsiteX1433" fmla="*/ 76705 w 189723"/>
                <a:gd name="connsiteY1433" fmla="*/ 107919 h 214568"/>
                <a:gd name="connsiteX1434" fmla="*/ 76705 w 189723"/>
                <a:gd name="connsiteY1434" fmla="*/ 106505 h 214568"/>
                <a:gd name="connsiteX1435" fmla="*/ 76705 w 189723"/>
                <a:gd name="connsiteY1435" fmla="*/ 106505 h 214568"/>
                <a:gd name="connsiteX1436" fmla="*/ 76705 w 189723"/>
                <a:gd name="connsiteY1436" fmla="*/ 106505 h 214568"/>
                <a:gd name="connsiteX1437" fmla="*/ 76705 w 189723"/>
                <a:gd name="connsiteY1437" fmla="*/ 106505 h 214568"/>
                <a:gd name="connsiteX1438" fmla="*/ 76705 w 189723"/>
                <a:gd name="connsiteY1438" fmla="*/ 106505 h 214568"/>
                <a:gd name="connsiteX1439" fmla="*/ 76705 w 189723"/>
                <a:gd name="connsiteY1439" fmla="*/ 104379 h 214568"/>
                <a:gd name="connsiteX1440" fmla="*/ 76705 w 189723"/>
                <a:gd name="connsiteY1440" fmla="*/ 106974 h 214568"/>
                <a:gd name="connsiteX1441" fmla="*/ 76705 w 189723"/>
                <a:gd name="connsiteY1441" fmla="*/ 105560 h 214568"/>
                <a:gd name="connsiteX1442" fmla="*/ 76705 w 189723"/>
                <a:gd name="connsiteY1442" fmla="*/ 105560 h 214568"/>
                <a:gd name="connsiteX1443" fmla="*/ 78119 w 189723"/>
                <a:gd name="connsiteY1443" fmla="*/ 107447 h 214568"/>
                <a:gd name="connsiteX1444" fmla="*/ 78119 w 189723"/>
                <a:gd name="connsiteY1444" fmla="*/ 105560 h 214568"/>
                <a:gd name="connsiteX1445" fmla="*/ 78119 w 189723"/>
                <a:gd name="connsiteY1445" fmla="*/ 105560 h 214568"/>
                <a:gd name="connsiteX1446" fmla="*/ 79773 w 189723"/>
                <a:gd name="connsiteY1446" fmla="*/ 108864 h 214568"/>
                <a:gd name="connsiteX1447" fmla="*/ 79773 w 189723"/>
                <a:gd name="connsiteY1447" fmla="*/ 106269 h 214568"/>
                <a:gd name="connsiteX1448" fmla="*/ 79773 w 189723"/>
                <a:gd name="connsiteY1448" fmla="*/ 106269 h 214568"/>
                <a:gd name="connsiteX1449" fmla="*/ 79773 w 189723"/>
                <a:gd name="connsiteY1449" fmla="*/ 108155 h 214568"/>
                <a:gd name="connsiteX1450" fmla="*/ 79773 w 189723"/>
                <a:gd name="connsiteY1450" fmla="*/ 108155 h 214568"/>
                <a:gd name="connsiteX1451" fmla="*/ 79773 w 189723"/>
                <a:gd name="connsiteY1451" fmla="*/ 110751 h 214568"/>
                <a:gd name="connsiteX1452" fmla="*/ 81423 w 189723"/>
                <a:gd name="connsiteY1452" fmla="*/ 112874 h 214568"/>
                <a:gd name="connsiteX1453" fmla="*/ 81423 w 189723"/>
                <a:gd name="connsiteY1453" fmla="*/ 110987 h 214568"/>
                <a:gd name="connsiteX1454" fmla="*/ 81423 w 189723"/>
                <a:gd name="connsiteY1454" fmla="*/ 110987 h 214568"/>
                <a:gd name="connsiteX1455" fmla="*/ 81423 w 189723"/>
                <a:gd name="connsiteY1455" fmla="*/ 109573 h 214568"/>
                <a:gd name="connsiteX1456" fmla="*/ 81423 w 189723"/>
                <a:gd name="connsiteY1456" fmla="*/ 107211 h 214568"/>
                <a:gd name="connsiteX1457" fmla="*/ 81423 w 189723"/>
                <a:gd name="connsiteY1457" fmla="*/ 105560 h 214568"/>
                <a:gd name="connsiteX1458" fmla="*/ 81423 w 189723"/>
                <a:gd name="connsiteY1458" fmla="*/ 107919 h 214568"/>
                <a:gd name="connsiteX1459" fmla="*/ 81423 w 189723"/>
                <a:gd name="connsiteY1459" fmla="*/ 107919 h 214568"/>
                <a:gd name="connsiteX1460" fmla="*/ 81423 w 189723"/>
                <a:gd name="connsiteY1460" fmla="*/ 109806 h 214568"/>
                <a:gd name="connsiteX1461" fmla="*/ 83310 w 189723"/>
                <a:gd name="connsiteY1461" fmla="*/ 109806 h 214568"/>
                <a:gd name="connsiteX1462" fmla="*/ 83310 w 189723"/>
                <a:gd name="connsiteY1462" fmla="*/ 108392 h 214568"/>
                <a:gd name="connsiteX1463" fmla="*/ 83310 w 189723"/>
                <a:gd name="connsiteY1463" fmla="*/ 106505 h 214568"/>
                <a:gd name="connsiteX1464" fmla="*/ 85200 w 189723"/>
                <a:gd name="connsiteY1464" fmla="*/ 107919 h 214568"/>
                <a:gd name="connsiteX1465" fmla="*/ 85200 w 189723"/>
                <a:gd name="connsiteY1465" fmla="*/ 109100 h 214568"/>
                <a:gd name="connsiteX1466" fmla="*/ 86850 w 189723"/>
                <a:gd name="connsiteY1466" fmla="*/ 110515 h 214568"/>
                <a:gd name="connsiteX1467" fmla="*/ 85672 w 189723"/>
                <a:gd name="connsiteY1467" fmla="*/ 108628 h 214568"/>
                <a:gd name="connsiteX1468" fmla="*/ 85672 w 189723"/>
                <a:gd name="connsiteY1468" fmla="*/ 106974 h 214568"/>
                <a:gd name="connsiteX1469" fmla="*/ 85672 w 189723"/>
                <a:gd name="connsiteY1469" fmla="*/ 105088 h 214568"/>
                <a:gd name="connsiteX1470" fmla="*/ 85672 w 189723"/>
                <a:gd name="connsiteY1470" fmla="*/ 103673 h 214568"/>
                <a:gd name="connsiteX1471" fmla="*/ 85672 w 189723"/>
                <a:gd name="connsiteY1471" fmla="*/ 103673 h 214568"/>
                <a:gd name="connsiteX1472" fmla="*/ 88031 w 189723"/>
                <a:gd name="connsiteY1472" fmla="*/ 106974 h 214568"/>
                <a:gd name="connsiteX1473" fmla="*/ 88031 w 189723"/>
                <a:gd name="connsiteY1473" fmla="*/ 106974 h 214568"/>
                <a:gd name="connsiteX1474" fmla="*/ 88031 w 189723"/>
                <a:gd name="connsiteY1474" fmla="*/ 108864 h 214568"/>
                <a:gd name="connsiteX1475" fmla="*/ 88031 w 189723"/>
                <a:gd name="connsiteY1475" fmla="*/ 106033 h 214568"/>
                <a:gd name="connsiteX1476" fmla="*/ 88031 w 189723"/>
                <a:gd name="connsiteY1476" fmla="*/ 107683 h 214568"/>
                <a:gd name="connsiteX1477" fmla="*/ 88031 w 189723"/>
                <a:gd name="connsiteY1477" fmla="*/ 109100 h 214568"/>
                <a:gd name="connsiteX1478" fmla="*/ 88031 w 189723"/>
                <a:gd name="connsiteY1478" fmla="*/ 106738 h 214568"/>
                <a:gd name="connsiteX1479" fmla="*/ 88031 w 189723"/>
                <a:gd name="connsiteY1479" fmla="*/ 106738 h 214568"/>
                <a:gd name="connsiteX1480" fmla="*/ 88031 w 189723"/>
                <a:gd name="connsiteY1480" fmla="*/ 106738 h 214568"/>
                <a:gd name="connsiteX1481" fmla="*/ 88031 w 189723"/>
                <a:gd name="connsiteY1481" fmla="*/ 106738 h 214568"/>
                <a:gd name="connsiteX1482" fmla="*/ 88031 w 189723"/>
                <a:gd name="connsiteY1482" fmla="*/ 105088 h 214568"/>
                <a:gd name="connsiteX1483" fmla="*/ 88031 w 189723"/>
                <a:gd name="connsiteY1483" fmla="*/ 105088 h 214568"/>
                <a:gd name="connsiteX1484" fmla="*/ 86850 w 189723"/>
                <a:gd name="connsiteY1484" fmla="*/ 102729 h 214568"/>
                <a:gd name="connsiteX1485" fmla="*/ 150801 w 189723"/>
                <a:gd name="connsiteY1485" fmla="*/ 105796 h 214568"/>
                <a:gd name="connsiteX1486" fmla="*/ 153869 w 189723"/>
                <a:gd name="connsiteY1486" fmla="*/ 41846 h 214568"/>
                <a:gd name="connsiteX1487" fmla="*/ 124136 w 189723"/>
                <a:gd name="connsiteY1487" fmla="*/ 24856 h 214568"/>
                <a:gd name="connsiteX1488" fmla="*/ 124136 w 189723"/>
                <a:gd name="connsiteY1488" fmla="*/ 24856 h 214568"/>
                <a:gd name="connsiteX1489" fmla="*/ 124136 w 189723"/>
                <a:gd name="connsiteY1489" fmla="*/ 24856 h 214568"/>
                <a:gd name="connsiteX1490" fmla="*/ 100539 w 189723"/>
                <a:gd name="connsiteY1490" fmla="*/ 11171 h 214568"/>
                <a:gd name="connsiteX1491" fmla="*/ 100539 w 189723"/>
                <a:gd name="connsiteY1491" fmla="*/ 8576 h 214568"/>
                <a:gd name="connsiteX1492" fmla="*/ 100539 w 189723"/>
                <a:gd name="connsiteY1492" fmla="*/ 8576 h 214568"/>
                <a:gd name="connsiteX1493" fmla="*/ 100539 w 189723"/>
                <a:gd name="connsiteY1493" fmla="*/ 11880 h 214568"/>
                <a:gd name="connsiteX1494" fmla="*/ 100539 w 189723"/>
                <a:gd name="connsiteY1494" fmla="*/ 11880 h 214568"/>
                <a:gd name="connsiteX1495" fmla="*/ 100539 w 189723"/>
                <a:gd name="connsiteY1495" fmla="*/ 13294 h 214568"/>
                <a:gd name="connsiteX1496" fmla="*/ 101717 w 189723"/>
                <a:gd name="connsiteY1496" fmla="*/ 11171 h 214568"/>
                <a:gd name="connsiteX1497" fmla="*/ 8981 w 189723"/>
                <a:gd name="connsiteY1497" fmla="*/ 146855 h 214568"/>
                <a:gd name="connsiteX1498" fmla="*/ 8981 w 189723"/>
                <a:gd name="connsiteY1498" fmla="*/ 146855 h 214568"/>
                <a:gd name="connsiteX1499" fmla="*/ 10159 w 189723"/>
                <a:gd name="connsiteY1499" fmla="*/ 146855 h 214568"/>
                <a:gd name="connsiteX1500" fmla="*/ 21249 w 189723"/>
                <a:gd name="connsiteY1500" fmla="*/ 189565 h 214568"/>
                <a:gd name="connsiteX1501" fmla="*/ 21249 w 189723"/>
                <a:gd name="connsiteY1501" fmla="*/ 193578 h 214568"/>
                <a:gd name="connsiteX1502" fmla="*/ 21249 w 189723"/>
                <a:gd name="connsiteY1502" fmla="*/ 193578 h 214568"/>
                <a:gd name="connsiteX1503" fmla="*/ 19835 w 189723"/>
                <a:gd name="connsiteY1503" fmla="*/ 189565 h 214568"/>
                <a:gd name="connsiteX1504" fmla="*/ 19835 w 189723"/>
                <a:gd name="connsiteY1504" fmla="*/ 194522 h 214568"/>
                <a:gd name="connsiteX1505" fmla="*/ 17948 w 189723"/>
                <a:gd name="connsiteY1505" fmla="*/ 187678 h 214568"/>
                <a:gd name="connsiteX1506" fmla="*/ 17948 w 189723"/>
                <a:gd name="connsiteY1506" fmla="*/ 186497 h 214568"/>
                <a:gd name="connsiteX1507" fmla="*/ 17948 w 189723"/>
                <a:gd name="connsiteY1507" fmla="*/ 188859 h 214568"/>
                <a:gd name="connsiteX1508" fmla="*/ 22430 w 189723"/>
                <a:gd name="connsiteY1508" fmla="*/ 189565 h 214568"/>
                <a:gd name="connsiteX1509" fmla="*/ 52163 w 189723"/>
                <a:gd name="connsiteY1509" fmla="*/ 167385 h 214568"/>
                <a:gd name="connsiteX1510" fmla="*/ 52163 w 189723"/>
                <a:gd name="connsiteY1510" fmla="*/ 167385 h 214568"/>
                <a:gd name="connsiteX1511" fmla="*/ 53344 w 189723"/>
                <a:gd name="connsiteY1511" fmla="*/ 167385 h 214568"/>
                <a:gd name="connsiteX1512" fmla="*/ 69152 w 189723"/>
                <a:gd name="connsiteY1512" fmla="*/ 158654 h 214568"/>
                <a:gd name="connsiteX1513" fmla="*/ 69152 w 189723"/>
                <a:gd name="connsiteY1513" fmla="*/ 161486 h 214568"/>
                <a:gd name="connsiteX1514" fmla="*/ 70333 w 189723"/>
                <a:gd name="connsiteY1514" fmla="*/ 158654 h 214568"/>
                <a:gd name="connsiteX1515" fmla="*/ 84019 w 189723"/>
                <a:gd name="connsiteY1515" fmla="*/ 158654 h 214568"/>
                <a:gd name="connsiteX1516" fmla="*/ 84019 w 189723"/>
                <a:gd name="connsiteY1516" fmla="*/ 158654 h 214568"/>
                <a:gd name="connsiteX1517" fmla="*/ 85200 w 189723"/>
                <a:gd name="connsiteY1517" fmla="*/ 158418 h 214568"/>
                <a:gd name="connsiteX1518" fmla="*/ 176285 w 189723"/>
                <a:gd name="connsiteY1518" fmla="*/ 153933 h 214568"/>
                <a:gd name="connsiteX1519" fmla="*/ 177699 w 189723"/>
                <a:gd name="connsiteY1519" fmla="*/ 153933 h 214568"/>
                <a:gd name="connsiteX1520" fmla="*/ 177466 w 189723"/>
                <a:gd name="connsiteY1520" fmla="*/ 153700 h 214568"/>
                <a:gd name="connsiteX1521" fmla="*/ 160474 w 189723"/>
                <a:gd name="connsiteY1521" fmla="*/ 130336 h 214568"/>
                <a:gd name="connsiteX1522" fmla="*/ 162127 w 189723"/>
                <a:gd name="connsiteY1522" fmla="*/ 130336 h 214568"/>
                <a:gd name="connsiteX1523" fmla="*/ 161655 w 189723"/>
                <a:gd name="connsiteY1523" fmla="*/ 129394 h 214568"/>
                <a:gd name="connsiteX1524" fmla="*/ 186666 w 189723"/>
                <a:gd name="connsiteY1524" fmla="*/ 132934 h 214568"/>
                <a:gd name="connsiteX1525" fmla="*/ 186666 w 189723"/>
                <a:gd name="connsiteY1525" fmla="*/ 134821 h 214568"/>
                <a:gd name="connsiteX1526" fmla="*/ 186666 w 189723"/>
                <a:gd name="connsiteY1526" fmla="*/ 134821 h 214568"/>
                <a:gd name="connsiteX1527" fmla="*/ 187847 w 189723"/>
                <a:gd name="connsiteY1527" fmla="*/ 131989 h 214568"/>
                <a:gd name="connsiteX1528" fmla="*/ 132158 w 189723"/>
                <a:gd name="connsiteY1528" fmla="*/ 77714 h 214568"/>
                <a:gd name="connsiteX1529" fmla="*/ 133809 w 189723"/>
                <a:gd name="connsiteY1529" fmla="*/ 77714 h 214568"/>
                <a:gd name="connsiteX1530" fmla="*/ 133336 w 189723"/>
                <a:gd name="connsiteY1530" fmla="*/ 76772 h 214568"/>
                <a:gd name="connsiteX1531" fmla="*/ 143957 w 189723"/>
                <a:gd name="connsiteY1531" fmla="*/ 77714 h 214568"/>
                <a:gd name="connsiteX1532" fmla="*/ 143957 w 189723"/>
                <a:gd name="connsiteY1532" fmla="*/ 77714 h 214568"/>
                <a:gd name="connsiteX1533" fmla="*/ 145135 w 189723"/>
                <a:gd name="connsiteY1533" fmla="*/ 75827 h 214568"/>
                <a:gd name="connsiteX1534" fmla="*/ 151271 w 189723"/>
                <a:gd name="connsiteY1534" fmla="*/ 79840 h 214568"/>
                <a:gd name="connsiteX1535" fmla="*/ 151271 w 189723"/>
                <a:gd name="connsiteY1535" fmla="*/ 78186 h 214568"/>
                <a:gd name="connsiteX1536" fmla="*/ 152452 w 189723"/>
                <a:gd name="connsiteY1536" fmla="*/ 78659 h 214568"/>
                <a:gd name="connsiteX1537" fmla="*/ 153396 w 189723"/>
                <a:gd name="connsiteY1537" fmla="*/ 49871 h 214568"/>
                <a:gd name="connsiteX1538" fmla="*/ 153396 w 189723"/>
                <a:gd name="connsiteY1538" fmla="*/ 49871 h 214568"/>
                <a:gd name="connsiteX1539" fmla="*/ 153396 w 189723"/>
                <a:gd name="connsiteY1539" fmla="*/ 49871 h 214568"/>
                <a:gd name="connsiteX1540" fmla="*/ 154574 w 189723"/>
                <a:gd name="connsiteY1540" fmla="*/ 47981 h 214568"/>
                <a:gd name="connsiteX1541" fmla="*/ 140889 w 189723"/>
                <a:gd name="connsiteY1541" fmla="*/ 41140 h 214568"/>
                <a:gd name="connsiteX1542" fmla="*/ 140889 w 189723"/>
                <a:gd name="connsiteY1542" fmla="*/ 41140 h 214568"/>
                <a:gd name="connsiteX1543" fmla="*/ 142070 w 189723"/>
                <a:gd name="connsiteY1543" fmla="*/ 39250 h 214568"/>
                <a:gd name="connsiteX1544" fmla="*/ 127909 w 189723"/>
                <a:gd name="connsiteY1544" fmla="*/ 29577 h 214568"/>
                <a:gd name="connsiteX1545" fmla="*/ 127909 w 189723"/>
                <a:gd name="connsiteY1545" fmla="*/ 29577 h 214568"/>
                <a:gd name="connsiteX1546" fmla="*/ 129090 w 189723"/>
                <a:gd name="connsiteY1546" fmla="*/ 27688 h 214568"/>
                <a:gd name="connsiteX1547" fmla="*/ 126259 w 189723"/>
                <a:gd name="connsiteY1547" fmla="*/ 29577 h 214568"/>
                <a:gd name="connsiteX1548" fmla="*/ 126259 w 189723"/>
                <a:gd name="connsiteY1548" fmla="*/ 30992 h 214568"/>
                <a:gd name="connsiteX1549" fmla="*/ 127437 w 189723"/>
                <a:gd name="connsiteY1549" fmla="*/ 27452 h 214568"/>
                <a:gd name="connsiteX1550" fmla="*/ 173453 w 189723"/>
                <a:gd name="connsiteY1550" fmla="*/ 106738 h 214568"/>
                <a:gd name="connsiteX1551" fmla="*/ 172272 w 189723"/>
                <a:gd name="connsiteY1551" fmla="*/ 106738 h 214568"/>
                <a:gd name="connsiteX1552" fmla="*/ 173453 w 189723"/>
                <a:gd name="connsiteY1552" fmla="*/ 104615 h 214568"/>
                <a:gd name="connsiteX1553" fmla="*/ 111865 w 189723"/>
                <a:gd name="connsiteY1553" fmla="*/ 3854 h 214568"/>
                <a:gd name="connsiteX1554" fmla="*/ 111865 w 189723"/>
                <a:gd name="connsiteY1554" fmla="*/ 3854 h 214568"/>
                <a:gd name="connsiteX1555" fmla="*/ 111865 w 189723"/>
                <a:gd name="connsiteY1555" fmla="*/ 1731 h 214568"/>
                <a:gd name="connsiteX1556" fmla="*/ 140653 w 189723"/>
                <a:gd name="connsiteY1556" fmla="*/ 54825 h 214568"/>
                <a:gd name="connsiteX1557" fmla="*/ 140653 w 189723"/>
                <a:gd name="connsiteY1557" fmla="*/ 54825 h 214568"/>
                <a:gd name="connsiteX1558" fmla="*/ 140653 w 189723"/>
                <a:gd name="connsiteY1558" fmla="*/ 52702 h 214568"/>
                <a:gd name="connsiteX1559" fmla="*/ 176521 w 189723"/>
                <a:gd name="connsiteY1559" fmla="*/ 113346 h 214568"/>
                <a:gd name="connsiteX1560" fmla="*/ 176521 w 189723"/>
                <a:gd name="connsiteY1560" fmla="*/ 114763 h 214568"/>
                <a:gd name="connsiteX1561" fmla="*/ 176521 w 189723"/>
                <a:gd name="connsiteY1561" fmla="*/ 111223 h 214568"/>
                <a:gd name="connsiteX1562" fmla="*/ 176521 w 189723"/>
                <a:gd name="connsiteY1562" fmla="*/ 113346 h 214568"/>
                <a:gd name="connsiteX1563" fmla="*/ 176521 w 189723"/>
                <a:gd name="connsiteY1563" fmla="*/ 113346 h 214568"/>
                <a:gd name="connsiteX1564" fmla="*/ 176521 w 189723"/>
                <a:gd name="connsiteY1564" fmla="*/ 111459 h 214568"/>
                <a:gd name="connsiteX1565" fmla="*/ 176521 w 189723"/>
                <a:gd name="connsiteY1565" fmla="*/ 111459 h 214568"/>
                <a:gd name="connsiteX1566" fmla="*/ 176521 w 189723"/>
                <a:gd name="connsiteY1566" fmla="*/ 111459 h 214568"/>
                <a:gd name="connsiteX1567" fmla="*/ 176521 w 189723"/>
                <a:gd name="connsiteY1567" fmla="*/ 112404 h 214568"/>
                <a:gd name="connsiteX1568" fmla="*/ 173217 w 189723"/>
                <a:gd name="connsiteY1568" fmla="*/ 108628 h 214568"/>
                <a:gd name="connsiteX1569" fmla="*/ 173217 w 189723"/>
                <a:gd name="connsiteY1569" fmla="*/ 108628 h 214568"/>
                <a:gd name="connsiteX1570" fmla="*/ 173217 w 189723"/>
                <a:gd name="connsiteY1570" fmla="*/ 107683 h 214568"/>
                <a:gd name="connsiteX1571" fmla="*/ 149620 w 189723"/>
                <a:gd name="connsiteY1571" fmla="*/ 71815 h 214568"/>
                <a:gd name="connsiteX1572" fmla="*/ 149620 w 189723"/>
                <a:gd name="connsiteY1572" fmla="*/ 71815 h 214568"/>
                <a:gd name="connsiteX1573" fmla="*/ 149620 w 189723"/>
                <a:gd name="connsiteY1573" fmla="*/ 68041 h 214568"/>
                <a:gd name="connsiteX1574" fmla="*/ 148675 w 189723"/>
                <a:gd name="connsiteY1574" fmla="*/ 70873 h 214568"/>
                <a:gd name="connsiteX1575" fmla="*/ 173217 w 189723"/>
                <a:gd name="connsiteY1575" fmla="*/ 110042 h 214568"/>
                <a:gd name="connsiteX1576" fmla="*/ 173217 w 189723"/>
                <a:gd name="connsiteY1576" fmla="*/ 108392 h 214568"/>
                <a:gd name="connsiteX1577" fmla="*/ 173217 w 189723"/>
                <a:gd name="connsiteY1577" fmla="*/ 108392 h 214568"/>
                <a:gd name="connsiteX1578" fmla="*/ 171567 w 189723"/>
                <a:gd name="connsiteY1578" fmla="*/ 109100 h 214568"/>
                <a:gd name="connsiteX1579" fmla="*/ 187375 w 189723"/>
                <a:gd name="connsiteY1579" fmla="*/ 133640 h 214568"/>
                <a:gd name="connsiteX1580" fmla="*/ 187375 w 189723"/>
                <a:gd name="connsiteY1580" fmla="*/ 133640 h 214568"/>
                <a:gd name="connsiteX1581" fmla="*/ 185725 w 189723"/>
                <a:gd name="connsiteY1581" fmla="*/ 131517 h 214568"/>
                <a:gd name="connsiteX1582" fmla="*/ 149384 w 189723"/>
                <a:gd name="connsiteY1582" fmla="*/ 73704 h 214568"/>
                <a:gd name="connsiteX1583" fmla="*/ 147733 w 189723"/>
                <a:gd name="connsiteY1583" fmla="*/ 72287 h 214568"/>
                <a:gd name="connsiteX1584" fmla="*/ 147733 w 189723"/>
                <a:gd name="connsiteY1584" fmla="*/ 72287 h 214568"/>
                <a:gd name="connsiteX1585" fmla="*/ 147733 w 189723"/>
                <a:gd name="connsiteY1585" fmla="*/ 67333 h 214568"/>
                <a:gd name="connsiteX1586" fmla="*/ 149148 w 189723"/>
                <a:gd name="connsiteY1586" fmla="*/ 69692 h 214568"/>
                <a:gd name="connsiteX1587" fmla="*/ 149148 w 189723"/>
                <a:gd name="connsiteY1587" fmla="*/ 69692 h 214568"/>
                <a:gd name="connsiteX1588" fmla="*/ 149148 w 189723"/>
                <a:gd name="connsiteY1588" fmla="*/ 69692 h 214568"/>
                <a:gd name="connsiteX1589" fmla="*/ 149148 w 189723"/>
                <a:gd name="connsiteY1589" fmla="*/ 69692 h 214568"/>
                <a:gd name="connsiteX1590" fmla="*/ 149148 w 189723"/>
                <a:gd name="connsiteY1590" fmla="*/ 69692 h 214568"/>
                <a:gd name="connsiteX1591" fmla="*/ 147733 w 189723"/>
                <a:gd name="connsiteY1591" fmla="*/ 71579 h 214568"/>
                <a:gd name="connsiteX1592" fmla="*/ 124136 w 189723"/>
                <a:gd name="connsiteY1592" fmla="*/ 28396 h 214568"/>
                <a:gd name="connsiteX1593" fmla="*/ 124136 w 189723"/>
                <a:gd name="connsiteY1593" fmla="*/ 28396 h 214568"/>
                <a:gd name="connsiteX1594" fmla="*/ 122955 w 189723"/>
                <a:gd name="connsiteY1594" fmla="*/ 26274 h 214568"/>
                <a:gd name="connsiteX1595" fmla="*/ 152924 w 189723"/>
                <a:gd name="connsiteY1595" fmla="*/ 78895 h 214568"/>
                <a:gd name="connsiteX1596" fmla="*/ 152924 w 189723"/>
                <a:gd name="connsiteY1596" fmla="*/ 77478 h 214568"/>
                <a:gd name="connsiteX1597" fmla="*/ 152924 w 189723"/>
                <a:gd name="connsiteY1597" fmla="*/ 77478 h 214568"/>
                <a:gd name="connsiteX1598" fmla="*/ 151271 w 189723"/>
                <a:gd name="connsiteY1598" fmla="*/ 76772 h 214568"/>
                <a:gd name="connsiteX1599" fmla="*/ 183599 w 189723"/>
                <a:gd name="connsiteY1599" fmla="*/ 130572 h 214568"/>
                <a:gd name="connsiteX1600" fmla="*/ 183599 w 189723"/>
                <a:gd name="connsiteY1600" fmla="*/ 130572 h 214568"/>
                <a:gd name="connsiteX1601" fmla="*/ 185016 w 189723"/>
                <a:gd name="connsiteY1601" fmla="*/ 133170 h 214568"/>
                <a:gd name="connsiteX1602" fmla="*/ 181948 w 189723"/>
                <a:gd name="connsiteY1602" fmla="*/ 128449 h 214568"/>
                <a:gd name="connsiteX1603" fmla="*/ 170386 w 189723"/>
                <a:gd name="connsiteY1603" fmla="*/ 109573 h 214568"/>
                <a:gd name="connsiteX1604" fmla="*/ 170386 w 189723"/>
                <a:gd name="connsiteY1604" fmla="*/ 109573 h 214568"/>
                <a:gd name="connsiteX1605" fmla="*/ 168732 w 189723"/>
                <a:gd name="connsiteY1605" fmla="*/ 107447 h 214568"/>
                <a:gd name="connsiteX1606" fmla="*/ 179117 w 189723"/>
                <a:gd name="connsiteY1606" fmla="*/ 123494 h 214568"/>
                <a:gd name="connsiteX1607" fmla="*/ 179117 w 189723"/>
                <a:gd name="connsiteY1607" fmla="*/ 127034 h 214568"/>
                <a:gd name="connsiteX1608" fmla="*/ 179117 w 189723"/>
                <a:gd name="connsiteY1608" fmla="*/ 124436 h 214568"/>
                <a:gd name="connsiteX1609" fmla="*/ 177466 w 189723"/>
                <a:gd name="connsiteY1609" fmla="*/ 121371 h 214568"/>
                <a:gd name="connsiteX1610" fmla="*/ 143012 w 189723"/>
                <a:gd name="connsiteY1610" fmla="*/ 68041 h 214568"/>
                <a:gd name="connsiteX1611" fmla="*/ 143012 w 189723"/>
                <a:gd name="connsiteY1611" fmla="*/ 68041 h 214568"/>
                <a:gd name="connsiteX1612" fmla="*/ 143012 w 189723"/>
                <a:gd name="connsiteY1612" fmla="*/ 69692 h 214568"/>
                <a:gd name="connsiteX1613" fmla="*/ 143012 w 189723"/>
                <a:gd name="connsiteY1613" fmla="*/ 69692 h 214568"/>
                <a:gd name="connsiteX1614" fmla="*/ 143012 w 189723"/>
                <a:gd name="connsiteY1614" fmla="*/ 69692 h 214568"/>
                <a:gd name="connsiteX1615" fmla="*/ 143012 w 189723"/>
                <a:gd name="connsiteY1615" fmla="*/ 72760 h 214568"/>
                <a:gd name="connsiteX1616" fmla="*/ 143012 w 189723"/>
                <a:gd name="connsiteY1616" fmla="*/ 71342 h 214568"/>
                <a:gd name="connsiteX1617" fmla="*/ 143012 w 189723"/>
                <a:gd name="connsiteY1617" fmla="*/ 75591 h 214568"/>
                <a:gd name="connsiteX1618" fmla="*/ 143012 w 189723"/>
                <a:gd name="connsiteY1618" fmla="*/ 73704 h 214568"/>
                <a:gd name="connsiteX1619" fmla="*/ 143012 w 189723"/>
                <a:gd name="connsiteY1619" fmla="*/ 73704 h 214568"/>
                <a:gd name="connsiteX1620" fmla="*/ 143012 w 189723"/>
                <a:gd name="connsiteY1620" fmla="*/ 71342 h 214568"/>
                <a:gd name="connsiteX1621" fmla="*/ 143012 w 189723"/>
                <a:gd name="connsiteY1621" fmla="*/ 71342 h 214568"/>
                <a:gd name="connsiteX1622" fmla="*/ 143012 w 189723"/>
                <a:gd name="connsiteY1622" fmla="*/ 69928 h 214568"/>
                <a:gd name="connsiteX1623" fmla="*/ 143012 w 189723"/>
                <a:gd name="connsiteY1623" fmla="*/ 71815 h 214568"/>
                <a:gd name="connsiteX1624" fmla="*/ 141361 w 189723"/>
                <a:gd name="connsiteY1624" fmla="*/ 65915 h 214568"/>
                <a:gd name="connsiteX1625" fmla="*/ 170386 w 189723"/>
                <a:gd name="connsiteY1625" fmla="*/ 110751 h 214568"/>
                <a:gd name="connsiteX1626" fmla="*/ 170386 w 189723"/>
                <a:gd name="connsiteY1626" fmla="*/ 113110 h 214568"/>
                <a:gd name="connsiteX1627" fmla="*/ 170386 w 189723"/>
                <a:gd name="connsiteY1627" fmla="*/ 113110 h 214568"/>
                <a:gd name="connsiteX1628" fmla="*/ 170386 w 189723"/>
                <a:gd name="connsiteY1628" fmla="*/ 109100 h 214568"/>
                <a:gd name="connsiteX1629" fmla="*/ 170386 w 189723"/>
                <a:gd name="connsiteY1629" fmla="*/ 109100 h 214568"/>
                <a:gd name="connsiteX1630" fmla="*/ 106907 w 189723"/>
                <a:gd name="connsiteY1630" fmla="*/ 1023 h 214568"/>
                <a:gd name="connsiteX1631" fmla="*/ 106907 w 189723"/>
                <a:gd name="connsiteY1631" fmla="*/ 1023 h 214568"/>
                <a:gd name="connsiteX1632" fmla="*/ 105257 w 189723"/>
                <a:gd name="connsiteY1632" fmla="*/ -1100 h 214568"/>
                <a:gd name="connsiteX1633" fmla="*/ 119651 w 189723"/>
                <a:gd name="connsiteY1633" fmla="*/ 26274 h 214568"/>
                <a:gd name="connsiteX1634" fmla="*/ 119651 w 189723"/>
                <a:gd name="connsiteY1634" fmla="*/ 26274 h 214568"/>
                <a:gd name="connsiteX1635" fmla="*/ 118000 w 189723"/>
                <a:gd name="connsiteY1635" fmla="*/ 24148 h 214568"/>
                <a:gd name="connsiteX1636" fmla="*/ 176994 w 189723"/>
                <a:gd name="connsiteY1636" fmla="*/ 124672 h 214568"/>
                <a:gd name="connsiteX1637" fmla="*/ 176994 w 189723"/>
                <a:gd name="connsiteY1637" fmla="*/ 123022 h 214568"/>
                <a:gd name="connsiteX1638" fmla="*/ 176994 w 189723"/>
                <a:gd name="connsiteY1638" fmla="*/ 124672 h 214568"/>
                <a:gd name="connsiteX1639" fmla="*/ 175340 w 189723"/>
                <a:gd name="connsiteY1639" fmla="*/ 122549 h 214568"/>
                <a:gd name="connsiteX1640" fmla="*/ 170858 w 189723"/>
                <a:gd name="connsiteY1640" fmla="*/ 116650 h 214568"/>
                <a:gd name="connsiteX1641" fmla="*/ 170858 w 189723"/>
                <a:gd name="connsiteY1641" fmla="*/ 114763 h 214568"/>
                <a:gd name="connsiteX1642" fmla="*/ 170858 w 189723"/>
                <a:gd name="connsiteY1642" fmla="*/ 112874 h 214568"/>
                <a:gd name="connsiteX1643" fmla="*/ 172272 w 189723"/>
                <a:gd name="connsiteY1643" fmla="*/ 114527 h 214568"/>
                <a:gd name="connsiteX1644" fmla="*/ 170149 w 189723"/>
                <a:gd name="connsiteY1644" fmla="*/ 114527 h 214568"/>
                <a:gd name="connsiteX1645" fmla="*/ 177230 w 189723"/>
                <a:gd name="connsiteY1645" fmla="*/ 125381 h 214568"/>
                <a:gd name="connsiteX1646" fmla="*/ 178644 w 189723"/>
                <a:gd name="connsiteY1646" fmla="*/ 128921 h 214568"/>
                <a:gd name="connsiteX1647" fmla="*/ 178644 w 189723"/>
                <a:gd name="connsiteY1647" fmla="*/ 128921 h 214568"/>
                <a:gd name="connsiteX1648" fmla="*/ 176757 w 189723"/>
                <a:gd name="connsiteY1648" fmla="*/ 125381 h 214568"/>
                <a:gd name="connsiteX1649" fmla="*/ 178408 w 189723"/>
                <a:gd name="connsiteY1649" fmla="*/ 126798 h 214568"/>
                <a:gd name="connsiteX1650" fmla="*/ 167554 w 189723"/>
                <a:gd name="connsiteY1650" fmla="*/ 111459 h 214568"/>
                <a:gd name="connsiteX1651" fmla="*/ 167554 w 189723"/>
                <a:gd name="connsiteY1651" fmla="*/ 111459 h 214568"/>
                <a:gd name="connsiteX1652" fmla="*/ 165901 w 189723"/>
                <a:gd name="connsiteY1652" fmla="*/ 109337 h 214568"/>
                <a:gd name="connsiteX1653" fmla="*/ 167554 w 189723"/>
                <a:gd name="connsiteY1653" fmla="*/ 111459 h 214568"/>
                <a:gd name="connsiteX1654" fmla="*/ 167554 w 189723"/>
                <a:gd name="connsiteY1654" fmla="*/ 110042 h 214568"/>
                <a:gd name="connsiteX1655" fmla="*/ 167554 w 189723"/>
                <a:gd name="connsiteY1655" fmla="*/ 112638 h 214568"/>
                <a:gd name="connsiteX1656" fmla="*/ 167554 w 189723"/>
                <a:gd name="connsiteY1656" fmla="*/ 111223 h 214568"/>
                <a:gd name="connsiteX1657" fmla="*/ 167554 w 189723"/>
                <a:gd name="connsiteY1657" fmla="*/ 109337 h 214568"/>
                <a:gd name="connsiteX1658" fmla="*/ 167554 w 189723"/>
                <a:gd name="connsiteY1658" fmla="*/ 109337 h 214568"/>
                <a:gd name="connsiteX1659" fmla="*/ 167554 w 189723"/>
                <a:gd name="connsiteY1659" fmla="*/ 110751 h 214568"/>
                <a:gd name="connsiteX1660" fmla="*/ 167554 w 189723"/>
                <a:gd name="connsiteY1660" fmla="*/ 108392 h 214568"/>
                <a:gd name="connsiteX1661" fmla="*/ 164959 w 189723"/>
                <a:gd name="connsiteY1661" fmla="*/ 108628 h 214568"/>
                <a:gd name="connsiteX1662" fmla="*/ 161655 w 189723"/>
                <a:gd name="connsiteY1662" fmla="*/ 101784 h 214568"/>
                <a:gd name="connsiteX1663" fmla="*/ 161655 w 189723"/>
                <a:gd name="connsiteY1663" fmla="*/ 101784 h 214568"/>
                <a:gd name="connsiteX1664" fmla="*/ 159059 w 189723"/>
                <a:gd name="connsiteY1664" fmla="*/ 98952 h 214568"/>
                <a:gd name="connsiteX1665" fmla="*/ 177230 w 189723"/>
                <a:gd name="connsiteY1665" fmla="*/ 126562 h 214568"/>
                <a:gd name="connsiteX1666" fmla="*/ 177230 w 189723"/>
                <a:gd name="connsiteY1666" fmla="*/ 126562 h 214568"/>
                <a:gd name="connsiteX1667" fmla="*/ 177230 w 189723"/>
                <a:gd name="connsiteY1667" fmla="*/ 125381 h 214568"/>
                <a:gd name="connsiteX1668" fmla="*/ 144193 w 189723"/>
                <a:gd name="connsiteY1668" fmla="*/ 72996 h 214568"/>
                <a:gd name="connsiteX1669" fmla="*/ 144193 w 189723"/>
                <a:gd name="connsiteY1669" fmla="*/ 71342 h 214568"/>
                <a:gd name="connsiteX1670" fmla="*/ 144193 w 189723"/>
                <a:gd name="connsiteY1670" fmla="*/ 71342 h 214568"/>
                <a:gd name="connsiteX1671" fmla="*/ 144193 w 189723"/>
                <a:gd name="connsiteY1671" fmla="*/ 71342 h 214568"/>
                <a:gd name="connsiteX1672" fmla="*/ 141598 w 189723"/>
                <a:gd name="connsiteY1672" fmla="*/ 70164 h 214568"/>
                <a:gd name="connsiteX1673" fmla="*/ 174632 w 189723"/>
                <a:gd name="connsiteY1673" fmla="*/ 123731 h 214568"/>
                <a:gd name="connsiteX1674" fmla="*/ 174632 w 189723"/>
                <a:gd name="connsiteY1674" fmla="*/ 123731 h 214568"/>
                <a:gd name="connsiteX1675" fmla="*/ 172036 w 189723"/>
                <a:gd name="connsiteY1675" fmla="*/ 120899 h 214568"/>
                <a:gd name="connsiteX1676" fmla="*/ 116819 w 189723"/>
                <a:gd name="connsiteY1676" fmla="*/ 24856 h 214568"/>
                <a:gd name="connsiteX1677" fmla="*/ 116819 w 189723"/>
                <a:gd name="connsiteY1677" fmla="*/ 24856 h 214568"/>
                <a:gd name="connsiteX1678" fmla="*/ 114224 w 189723"/>
                <a:gd name="connsiteY1678" fmla="*/ 22025 h 214568"/>
                <a:gd name="connsiteX1679" fmla="*/ 180531 w 189723"/>
                <a:gd name="connsiteY1679" fmla="*/ 134112 h 214568"/>
                <a:gd name="connsiteX1680" fmla="*/ 180531 w 189723"/>
                <a:gd name="connsiteY1680" fmla="*/ 136944 h 214568"/>
                <a:gd name="connsiteX1681" fmla="*/ 180531 w 189723"/>
                <a:gd name="connsiteY1681" fmla="*/ 136944 h 214568"/>
                <a:gd name="connsiteX1682" fmla="*/ 179117 w 189723"/>
                <a:gd name="connsiteY1682" fmla="*/ 133403 h 214568"/>
                <a:gd name="connsiteX1683" fmla="*/ 179117 w 189723"/>
                <a:gd name="connsiteY1683" fmla="*/ 136002 h 214568"/>
                <a:gd name="connsiteX1684" fmla="*/ 176521 w 189723"/>
                <a:gd name="connsiteY1684" fmla="*/ 132698 h 214568"/>
                <a:gd name="connsiteX1685" fmla="*/ 177936 w 189723"/>
                <a:gd name="connsiteY1685" fmla="*/ 132698 h 214568"/>
                <a:gd name="connsiteX1686" fmla="*/ 177936 w 189723"/>
                <a:gd name="connsiteY1686" fmla="*/ 130808 h 214568"/>
                <a:gd name="connsiteX1687" fmla="*/ 177936 w 189723"/>
                <a:gd name="connsiteY1687" fmla="*/ 132698 h 214568"/>
                <a:gd name="connsiteX1688" fmla="*/ 180298 w 189723"/>
                <a:gd name="connsiteY1688" fmla="*/ 134348 h 214568"/>
                <a:gd name="connsiteX1689" fmla="*/ 177936 w 189723"/>
                <a:gd name="connsiteY1689" fmla="*/ 131280 h 214568"/>
                <a:gd name="connsiteX1690" fmla="*/ 169441 w 189723"/>
                <a:gd name="connsiteY1690" fmla="*/ 116886 h 214568"/>
                <a:gd name="connsiteX1691" fmla="*/ 169441 w 189723"/>
                <a:gd name="connsiteY1691" fmla="*/ 114763 h 214568"/>
                <a:gd name="connsiteX1692" fmla="*/ 166846 w 189723"/>
                <a:gd name="connsiteY1692" fmla="*/ 114055 h 214568"/>
                <a:gd name="connsiteX1693" fmla="*/ 177699 w 189723"/>
                <a:gd name="connsiteY1693" fmla="*/ 129866 h 214568"/>
                <a:gd name="connsiteX1694" fmla="*/ 177699 w 189723"/>
                <a:gd name="connsiteY1694" fmla="*/ 129866 h 214568"/>
                <a:gd name="connsiteX1695" fmla="*/ 175104 w 189723"/>
                <a:gd name="connsiteY1695" fmla="*/ 127034 h 214568"/>
                <a:gd name="connsiteX1696" fmla="*/ 143248 w 189723"/>
                <a:gd name="connsiteY1696" fmla="*/ 72996 h 214568"/>
                <a:gd name="connsiteX1697" fmla="*/ 143248 w 189723"/>
                <a:gd name="connsiteY1697" fmla="*/ 72996 h 214568"/>
                <a:gd name="connsiteX1698" fmla="*/ 143248 w 189723"/>
                <a:gd name="connsiteY1698" fmla="*/ 71109 h 214568"/>
                <a:gd name="connsiteX1699" fmla="*/ 143248 w 189723"/>
                <a:gd name="connsiteY1699" fmla="*/ 72523 h 214568"/>
                <a:gd name="connsiteX1700" fmla="*/ 143248 w 189723"/>
                <a:gd name="connsiteY1700" fmla="*/ 70400 h 214568"/>
                <a:gd name="connsiteX1701" fmla="*/ 143248 w 189723"/>
                <a:gd name="connsiteY1701" fmla="*/ 70400 h 214568"/>
                <a:gd name="connsiteX1702" fmla="*/ 141834 w 189723"/>
                <a:gd name="connsiteY1702" fmla="*/ 66624 h 214568"/>
                <a:gd name="connsiteX1703" fmla="*/ 143248 w 189723"/>
                <a:gd name="connsiteY1703" fmla="*/ 68511 h 214568"/>
                <a:gd name="connsiteX1704" fmla="*/ 143248 w 189723"/>
                <a:gd name="connsiteY1704" fmla="*/ 70400 h 214568"/>
                <a:gd name="connsiteX1705" fmla="*/ 140653 w 189723"/>
                <a:gd name="connsiteY1705" fmla="*/ 70164 h 214568"/>
                <a:gd name="connsiteX1706" fmla="*/ 143248 w 189723"/>
                <a:gd name="connsiteY1706" fmla="*/ 71109 h 214568"/>
                <a:gd name="connsiteX1707" fmla="*/ 143248 w 189723"/>
                <a:gd name="connsiteY1707" fmla="*/ 71109 h 214568"/>
                <a:gd name="connsiteX1708" fmla="*/ 139708 w 189723"/>
                <a:gd name="connsiteY1708" fmla="*/ 68277 h 214568"/>
                <a:gd name="connsiteX1709" fmla="*/ 175576 w 189723"/>
                <a:gd name="connsiteY1709" fmla="*/ 127034 h 214568"/>
                <a:gd name="connsiteX1710" fmla="*/ 175576 w 189723"/>
                <a:gd name="connsiteY1710" fmla="*/ 124672 h 214568"/>
                <a:gd name="connsiteX1711" fmla="*/ 175576 w 189723"/>
                <a:gd name="connsiteY1711" fmla="*/ 124672 h 214568"/>
                <a:gd name="connsiteX1712" fmla="*/ 172036 w 189723"/>
                <a:gd name="connsiteY1712" fmla="*/ 124203 h 214568"/>
                <a:gd name="connsiteX1713" fmla="*/ 111392 w 189723"/>
                <a:gd name="connsiteY1713" fmla="*/ 14475 h 214568"/>
                <a:gd name="connsiteX1714" fmla="*/ 111392 w 189723"/>
                <a:gd name="connsiteY1714" fmla="*/ 14475 h 214568"/>
                <a:gd name="connsiteX1715" fmla="*/ 107852 w 189723"/>
                <a:gd name="connsiteY1715" fmla="*/ 11643 h 214568"/>
                <a:gd name="connsiteX1716" fmla="*/ 177230 w 189723"/>
                <a:gd name="connsiteY1716" fmla="*/ 129866 h 214568"/>
                <a:gd name="connsiteX1717" fmla="*/ 177230 w 189723"/>
                <a:gd name="connsiteY1717" fmla="*/ 127976 h 214568"/>
                <a:gd name="connsiteX1718" fmla="*/ 177230 w 189723"/>
                <a:gd name="connsiteY1718" fmla="*/ 127976 h 214568"/>
                <a:gd name="connsiteX1719" fmla="*/ 159532 w 189723"/>
                <a:gd name="connsiteY1719" fmla="*/ 102020 h 214568"/>
                <a:gd name="connsiteX1720" fmla="*/ 159532 w 189723"/>
                <a:gd name="connsiteY1720" fmla="*/ 100133 h 214568"/>
                <a:gd name="connsiteX1721" fmla="*/ 159532 w 189723"/>
                <a:gd name="connsiteY1721" fmla="*/ 100133 h 214568"/>
                <a:gd name="connsiteX1722" fmla="*/ 155992 w 189723"/>
                <a:gd name="connsiteY1722" fmla="*/ 99188 h 214568"/>
                <a:gd name="connsiteX1723" fmla="*/ 174632 w 189723"/>
                <a:gd name="connsiteY1723" fmla="*/ 125617 h 214568"/>
                <a:gd name="connsiteX1724" fmla="*/ 173217 w 189723"/>
                <a:gd name="connsiteY1724" fmla="*/ 125617 h 214568"/>
                <a:gd name="connsiteX1725" fmla="*/ 173217 w 189723"/>
                <a:gd name="connsiteY1725" fmla="*/ 125617 h 214568"/>
                <a:gd name="connsiteX1726" fmla="*/ 170149 w 189723"/>
                <a:gd name="connsiteY1726" fmla="*/ 123731 h 214568"/>
                <a:gd name="connsiteX1727" fmla="*/ 169677 w 189723"/>
                <a:gd name="connsiteY1727" fmla="*/ 117595 h 214568"/>
                <a:gd name="connsiteX1728" fmla="*/ 169677 w 189723"/>
                <a:gd name="connsiteY1728" fmla="*/ 119009 h 214568"/>
                <a:gd name="connsiteX1729" fmla="*/ 169677 w 189723"/>
                <a:gd name="connsiteY1729" fmla="*/ 116414 h 214568"/>
                <a:gd name="connsiteX1730" fmla="*/ 166137 w 189723"/>
                <a:gd name="connsiteY1730" fmla="*/ 115705 h 214568"/>
                <a:gd name="connsiteX1731" fmla="*/ 176757 w 189723"/>
                <a:gd name="connsiteY1731" fmla="*/ 129866 h 214568"/>
                <a:gd name="connsiteX1732" fmla="*/ 178172 w 189723"/>
                <a:gd name="connsiteY1732" fmla="*/ 132934 h 214568"/>
                <a:gd name="connsiteX1733" fmla="*/ 176757 w 189723"/>
                <a:gd name="connsiteY1733" fmla="*/ 130336 h 214568"/>
                <a:gd name="connsiteX1734" fmla="*/ 176757 w 189723"/>
                <a:gd name="connsiteY1734" fmla="*/ 128213 h 214568"/>
                <a:gd name="connsiteX1735" fmla="*/ 177936 w 189723"/>
                <a:gd name="connsiteY1735" fmla="*/ 130102 h 214568"/>
                <a:gd name="connsiteX1736" fmla="*/ 173217 w 189723"/>
                <a:gd name="connsiteY1736" fmla="*/ 127976 h 214568"/>
                <a:gd name="connsiteX1737" fmla="*/ 141361 w 189723"/>
                <a:gd name="connsiteY1737" fmla="*/ 70164 h 214568"/>
                <a:gd name="connsiteX1738" fmla="*/ 141361 w 189723"/>
                <a:gd name="connsiteY1738" fmla="*/ 70164 h 214568"/>
                <a:gd name="connsiteX1739" fmla="*/ 137821 w 189723"/>
                <a:gd name="connsiteY1739" fmla="*/ 68277 h 214568"/>
                <a:gd name="connsiteX1740" fmla="*/ 167318 w 189723"/>
                <a:gd name="connsiteY1740" fmla="*/ 117359 h 214568"/>
                <a:gd name="connsiteX1741" fmla="*/ 167318 w 189723"/>
                <a:gd name="connsiteY1741" fmla="*/ 117359 h 214568"/>
                <a:gd name="connsiteX1742" fmla="*/ 163778 w 189723"/>
                <a:gd name="connsiteY1742" fmla="*/ 114763 h 214568"/>
                <a:gd name="connsiteX1743" fmla="*/ 108325 w 189723"/>
                <a:gd name="connsiteY1743" fmla="*/ 12349 h 214568"/>
                <a:gd name="connsiteX1744" fmla="*/ 108325 w 189723"/>
                <a:gd name="connsiteY1744" fmla="*/ 12349 h 214568"/>
                <a:gd name="connsiteX1745" fmla="*/ 104784 w 189723"/>
                <a:gd name="connsiteY1745" fmla="*/ 9754 h 214568"/>
                <a:gd name="connsiteX1746" fmla="*/ 162127 w 189723"/>
                <a:gd name="connsiteY1746" fmla="*/ 109806 h 214568"/>
                <a:gd name="connsiteX1747" fmla="*/ 162127 w 189723"/>
                <a:gd name="connsiteY1747" fmla="*/ 109806 h 214568"/>
                <a:gd name="connsiteX1748" fmla="*/ 158587 w 189723"/>
                <a:gd name="connsiteY1748" fmla="*/ 107211 h 214568"/>
                <a:gd name="connsiteX1749" fmla="*/ 139944 w 189723"/>
                <a:gd name="connsiteY1749" fmla="*/ 71109 h 214568"/>
                <a:gd name="connsiteX1750" fmla="*/ 139944 w 189723"/>
                <a:gd name="connsiteY1750" fmla="*/ 71109 h 214568"/>
                <a:gd name="connsiteX1751" fmla="*/ 136404 w 189723"/>
                <a:gd name="connsiteY1751" fmla="*/ 68511 h 214568"/>
                <a:gd name="connsiteX1752" fmla="*/ 178172 w 189723"/>
                <a:gd name="connsiteY1752" fmla="*/ 140247 h 214568"/>
                <a:gd name="connsiteX1753" fmla="*/ 178172 w 189723"/>
                <a:gd name="connsiteY1753" fmla="*/ 138833 h 214568"/>
                <a:gd name="connsiteX1754" fmla="*/ 178172 w 189723"/>
                <a:gd name="connsiteY1754" fmla="*/ 138833 h 214568"/>
                <a:gd name="connsiteX1755" fmla="*/ 176521 w 189723"/>
                <a:gd name="connsiteY1755" fmla="*/ 136707 h 214568"/>
                <a:gd name="connsiteX1756" fmla="*/ 176521 w 189723"/>
                <a:gd name="connsiteY1756" fmla="*/ 134112 h 214568"/>
                <a:gd name="connsiteX1757" fmla="*/ 176521 w 189723"/>
                <a:gd name="connsiteY1757" fmla="*/ 135765 h 214568"/>
                <a:gd name="connsiteX1758" fmla="*/ 176521 w 189723"/>
                <a:gd name="connsiteY1758" fmla="*/ 135765 h 214568"/>
                <a:gd name="connsiteX1759" fmla="*/ 178172 w 189723"/>
                <a:gd name="connsiteY1759" fmla="*/ 137888 h 214568"/>
                <a:gd name="connsiteX1760" fmla="*/ 178172 w 189723"/>
                <a:gd name="connsiteY1760" fmla="*/ 136002 h 214568"/>
                <a:gd name="connsiteX1761" fmla="*/ 181003 w 189723"/>
                <a:gd name="connsiteY1761" fmla="*/ 142843 h 214568"/>
                <a:gd name="connsiteX1762" fmla="*/ 181003 w 189723"/>
                <a:gd name="connsiteY1762" fmla="*/ 140956 h 214568"/>
                <a:gd name="connsiteX1763" fmla="*/ 181003 w 189723"/>
                <a:gd name="connsiteY1763" fmla="*/ 140956 h 214568"/>
                <a:gd name="connsiteX1764" fmla="*/ 181003 w 189723"/>
                <a:gd name="connsiteY1764" fmla="*/ 142843 h 214568"/>
                <a:gd name="connsiteX1765" fmla="*/ 181003 w 189723"/>
                <a:gd name="connsiteY1765" fmla="*/ 144732 h 214568"/>
                <a:gd name="connsiteX1766" fmla="*/ 181003 w 189723"/>
                <a:gd name="connsiteY1766" fmla="*/ 143551 h 214568"/>
                <a:gd name="connsiteX1767" fmla="*/ 181003 w 189723"/>
                <a:gd name="connsiteY1767" fmla="*/ 143551 h 214568"/>
                <a:gd name="connsiteX1768" fmla="*/ 174632 w 189723"/>
                <a:gd name="connsiteY1768" fmla="*/ 137652 h 214568"/>
                <a:gd name="connsiteX1769" fmla="*/ 170622 w 189723"/>
                <a:gd name="connsiteY1769" fmla="*/ 127504 h 214568"/>
                <a:gd name="connsiteX1770" fmla="*/ 170622 w 189723"/>
                <a:gd name="connsiteY1770" fmla="*/ 129157 h 214568"/>
                <a:gd name="connsiteX1771" fmla="*/ 169205 w 189723"/>
                <a:gd name="connsiteY1771" fmla="*/ 127740 h 214568"/>
                <a:gd name="connsiteX1772" fmla="*/ 169205 w 189723"/>
                <a:gd name="connsiteY1772" fmla="*/ 125381 h 214568"/>
                <a:gd name="connsiteX1773" fmla="*/ 169205 w 189723"/>
                <a:gd name="connsiteY1773" fmla="*/ 125381 h 214568"/>
                <a:gd name="connsiteX1774" fmla="*/ 169205 w 189723"/>
                <a:gd name="connsiteY1774" fmla="*/ 119954 h 214568"/>
                <a:gd name="connsiteX1775" fmla="*/ 167082 w 189723"/>
                <a:gd name="connsiteY1775" fmla="*/ 125853 h 214568"/>
                <a:gd name="connsiteX1776" fmla="*/ 107380 w 189723"/>
                <a:gd name="connsiteY1776" fmla="*/ 14711 h 214568"/>
                <a:gd name="connsiteX1777" fmla="*/ 107380 w 189723"/>
                <a:gd name="connsiteY1777" fmla="*/ 11880 h 214568"/>
                <a:gd name="connsiteX1778" fmla="*/ 107380 w 189723"/>
                <a:gd name="connsiteY1778" fmla="*/ 15417 h 214568"/>
                <a:gd name="connsiteX1779" fmla="*/ 107380 w 189723"/>
                <a:gd name="connsiteY1779" fmla="*/ 15417 h 214568"/>
                <a:gd name="connsiteX1780" fmla="*/ 105729 w 189723"/>
                <a:gd name="connsiteY1780" fmla="*/ 9284 h 214568"/>
                <a:gd name="connsiteX1781" fmla="*/ 107852 w 189723"/>
                <a:gd name="connsiteY1781" fmla="*/ 13058 h 214568"/>
                <a:gd name="connsiteX1782" fmla="*/ 103840 w 189723"/>
                <a:gd name="connsiteY1782" fmla="*/ 12116 h 214568"/>
                <a:gd name="connsiteX1783" fmla="*/ 138530 w 189723"/>
                <a:gd name="connsiteY1783" fmla="*/ 71109 h 214568"/>
                <a:gd name="connsiteX1784" fmla="*/ 138530 w 189723"/>
                <a:gd name="connsiteY1784" fmla="*/ 71109 h 214568"/>
                <a:gd name="connsiteX1785" fmla="*/ 135462 w 189723"/>
                <a:gd name="connsiteY1785" fmla="*/ 71579 h 214568"/>
                <a:gd name="connsiteX1786" fmla="*/ 134990 w 189723"/>
                <a:gd name="connsiteY1786" fmla="*/ 68511 h 214568"/>
                <a:gd name="connsiteX1787" fmla="*/ 181476 w 189723"/>
                <a:gd name="connsiteY1787" fmla="*/ 144260 h 214568"/>
                <a:gd name="connsiteX1788" fmla="*/ 181476 w 189723"/>
                <a:gd name="connsiteY1788" fmla="*/ 142134 h 214568"/>
                <a:gd name="connsiteX1789" fmla="*/ 177936 w 189723"/>
                <a:gd name="connsiteY1789" fmla="*/ 141665 h 214568"/>
                <a:gd name="connsiteX1790" fmla="*/ 167318 w 189723"/>
                <a:gd name="connsiteY1790" fmla="*/ 122786 h 214568"/>
                <a:gd name="connsiteX1791" fmla="*/ 167318 w 189723"/>
                <a:gd name="connsiteY1791" fmla="*/ 119718 h 214568"/>
                <a:gd name="connsiteX1792" fmla="*/ 167318 w 189723"/>
                <a:gd name="connsiteY1792" fmla="*/ 119718 h 214568"/>
                <a:gd name="connsiteX1793" fmla="*/ 163778 w 189723"/>
                <a:gd name="connsiteY1793" fmla="*/ 120190 h 214568"/>
                <a:gd name="connsiteX1794" fmla="*/ 137821 w 189723"/>
                <a:gd name="connsiteY1794" fmla="*/ 70400 h 214568"/>
                <a:gd name="connsiteX1795" fmla="*/ 137821 w 189723"/>
                <a:gd name="connsiteY1795" fmla="*/ 68511 h 214568"/>
                <a:gd name="connsiteX1796" fmla="*/ 137821 w 189723"/>
                <a:gd name="connsiteY1796" fmla="*/ 68511 h 214568"/>
                <a:gd name="connsiteX1797" fmla="*/ 154338 w 189723"/>
                <a:gd name="connsiteY1797" fmla="*/ 101075 h 214568"/>
                <a:gd name="connsiteX1798" fmla="*/ 154338 w 189723"/>
                <a:gd name="connsiteY1798" fmla="*/ 99188 h 214568"/>
                <a:gd name="connsiteX1799" fmla="*/ 150801 w 189723"/>
                <a:gd name="connsiteY1799" fmla="*/ 98480 h 214568"/>
                <a:gd name="connsiteX1800" fmla="*/ 176285 w 189723"/>
                <a:gd name="connsiteY1800" fmla="*/ 137416 h 214568"/>
                <a:gd name="connsiteX1801" fmla="*/ 174868 w 189723"/>
                <a:gd name="connsiteY1801" fmla="*/ 134821 h 214568"/>
                <a:gd name="connsiteX1802" fmla="*/ 172745 w 189723"/>
                <a:gd name="connsiteY1802" fmla="*/ 134821 h 214568"/>
                <a:gd name="connsiteX1803" fmla="*/ 138294 w 189723"/>
                <a:gd name="connsiteY1803" fmla="*/ 72760 h 214568"/>
                <a:gd name="connsiteX1804" fmla="*/ 138294 w 189723"/>
                <a:gd name="connsiteY1804" fmla="*/ 72760 h 214568"/>
                <a:gd name="connsiteX1805" fmla="*/ 138294 w 189723"/>
                <a:gd name="connsiteY1805" fmla="*/ 72760 h 214568"/>
                <a:gd name="connsiteX1806" fmla="*/ 138294 w 189723"/>
                <a:gd name="connsiteY1806" fmla="*/ 72760 h 214568"/>
                <a:gd name="connsiteX1807" fmla="*/ 134754 w 189723"/>
                <a:gd name="connsiteY1807" fmla="*/ 70164 h 214568"/>
                <a:gd name="connsiteX1808" fmla="*/ 141361 w 189723"/>
                <a:gd name="connsiteY1808" fmla="*/ 79840 h 214568"/>
                <a:gd name="connsiteX1809" fmla="*/ 141361 w 189723"/>
                <a:gd name="connsiteY1809" fmla="*/ 79840 h 214568"/>
                <a:gd name="connsiteX1810" fmla="*/ 137821 w 189723"/>
                <a:gd name="connsiteY1810" fmla="*/ 77242 h 214568"/>
                <a:gd name="connsiteX1811" fmla="*/ 188556 w 189723"/>
                <a:gd name="connsiteY1811" fmla="*/ 160305 h 214568"/>
                <a:gd name="connsiteX1812" fmla="*/ 188556 w 189723"/>
                <a:gd name="connsiteY1812" fmla="*/ 160305 h 214568"/>
                <a:gd name="connsiteX1813" fmla="*/ 188556 w 189723"/>
                <a:gd name="connsiteY1813" fmla="*/ 157709 h 214568"/>
                <a:gd name="connsiteX1814" fmla="*/ 188556 w 189723"/>
                <a:gd name="connsiteY1814" fmla="*/ 157709 h 214568"/>
                <a:gd name="connsiteX1815" fmla="*/ 184780 w 189723"/>
                <a:gd name="connsiteY1815" fmla="*/ 157709 h 214568"/>
                <a:gd name="connsiteX1816" fmla="*/ 102898 w 189723"/>
                <a:gd name="connsiteY1816" fmla="*/ 12349 h 214568"/>
                <a:gd name="connsiteX1817" fmla="*/ 102898 w 189723"/>
                <a:gd name="connsiteY1817" fmla="*/ 12349 h 214568"/>
                <a:gd name="connsiteX1818" fmla="*/ 99358 w 189723"/>
                <a:gd name="connsiteY1818" fmla="*/ 9754 h 214568"/>
                <a:gd name="connsiteX1819" fmla="*/ 150092 w 189723"/>
                <a:gd name="connsiteY1819" fmla="*/ 100606 h 214568"/>
                <a:gd name="connsiteX1820" fmla="*/ 150092 w 189723"/>
                <a:gd name="connsiteY1820" fmla="*/ 100606 h 214568"/>
                <a:gd name="connsiteX1821" fmla="*/ 146552 w 189723"/>
                <a:gd name="connsiteY1821" fmla="*/ 98007 h 214568"/>
                <a:gd name="connsiteX1822" fmla="*/ 131686 w 189723"/>
                <a:gd name="connsiteY1822" fmla="*/ 67569 h 214568"/>
                <a:gd name="connsiteX1823" fmla="*/ 131686 w 189723"/>
                <a:gd name="connsiteY1823" fmla="*/ 65915 h 214568"/>
                <a:gd name="connsiteX1824" fmla="*/ 128146 w 189723"/>
                <a:gd name="connsiteY1824" fmla="*/ 64973 h 214568"/>
                <a:gd name="connsiteX1825" fmla="*/ 148203 w 189723"/>
                <a:gd name="connsiteY1825" fmla="*/ 98716 h 214568"/>
                <a:gd name="connsiteX1826" fmla="*/ 146788 w 189723"/>
                <a:gd name="connsiteY1826" fmla="*/ 98716 h 214568"/>
                <a:gd name="connsiteX1827" fmla="*/ 146788 w 189723"/>
                <a:gd name="connsiteY1827" fmla="*/ 98716 h 214568"/>
                <a:gd name="connsiteX1828" fmla="*/ 144665 w 189723"/>
                <a:gd name="connsiteY1828" fmla="*/ 96121 h 214568"/>
                <a:gd name="connsiteX1829" fmla="*/ 99358 w 189723"/>
                <a:gd name="connsiteY1829" fmla="*/ 10226 h 214568"/>
                <a:gd name="connsiteX1830" fmla="*/ 99358 w 189723"/>
                <a:gd name="connsiteY1830" fmla="*/ 10226 h 214568"/>
                <a:gd name="connsiteX1831" fmla="*/ 95817 w 189723"/>
                <a:gd name="connsiteY1831" fmla="*/ 7867 h 214568"/>
                <a:gd name="connsiteX1832" fmla="*/ 179353 w 189723"/>
                <a:gd name="connsiteY1832" fmla="*/ 154405 h 214568"/>
                <a:gd name="connsiteX1833" fmla="*/ 180767 w 189723"/>
                <a:gd name="connsiteY1833" fmla="*/ 156767 h 214568"/>
                <a:gd name="connsiteX1834" fmla="*/ 175813 w 189723"/>
                <a:gd name="connsiteY1834" fmla="*/ 151810 h 214568"/>
                <a:gd name="connsiteX1835" fmla="*/ 164959 w 189723"/>
                <a:gd name="connsiteY1835" fmla="*/ 133640 h 214568"/>
                <a:gd name="connsiteX1836" fmla="*/ 163305 w 189723"/>
                <a:gd name="connsiteY1836" fmla="*/ 131517 h 214568"/>
                <a:gd name="connsiteX1837" fmla="*/ 163305 w 189723"/>
                <a:gd name="connsiteY1837" fmla="*/ 129394 h 214568"/>
                <a:gd name="connsiteX1838" fmla="*/ 163305 w 189723"/>
                <a:gd name="connsiteY1838" fmla="*/ 131044 h 214568"/>
                <a:gd name="connsiteX1839" fmla="*/ 161419 w 189723"/>
                <a:gd name="connsiteY1839" fmla="*/ 131044 h 214568"/>
                <a:gd name="connsiteX1840" fmla="*/ 134754 w 189723"/>
                <a:gd name="connsiteY1840" fmla="*/ 81018 h 214568"/>
                <a:gd name="connsiteX1841" fmla="*/ 134754 w 189723"/>
                <a:gd name="connsiteY1841" fmla="*/ 77478 h 214568"/>
                <a:gd name="connsiteX1842" fmla="*/ 134754 w 189723"/>
                <a:gd name="connsiteY1842" fmla="*/ 79367 h 214568"/>
                <a:gd name="connsiteX1843" fmla="*/ 131213 w 189723"/>
                <a:gd name="connsiteY1843" fmla="*/ 78659 h 214568"/>
                <a:gd name="connsiteX1844" fmla="*/ 172981 w 189723"/>
                <a:gd name="connsiteY1844" fmla="*/ 151810 h 214568"/>
                <a:gd name="connsiteX1845" fmla="*/ 172981 w 189723"/>
                <a:gd name="connsiteY1845" fmla="*/ 149923 h 214568"/>
                <a:gd name="connsiteX1846" fmla="*/ 170149 w 189723"/>
                <a:gd name="connsiteY1846" fmla="*/ 149451 h 214568"/>
                <a:gd name="connsiteX1847" fmla="*/ 153396 w 189723"/>
                <a:gd name="connsiteY1847" fmla="*/ 117123 h 214568"/>
                <a:gd name="connsiteX1848" fmla="*/ 153396 w 189723"/>
                <a:gd name="connsiteY1848" fmla="*/ 117123 h 214568"/>
                <a:gd name="connsiteX1849" fmla="*/ 149856 w 189723"/>
                <a:gd name="connsiteY1849" fmla="*/ 114527 h 214568"/>
                <a:gd name="connsiteX1850" fmla="*/ 161182 w 189723"/>
                <a:gd name="connsiteY1850" fmla="*/ 131517 h 214568"/>
                <a:gd name="connsiteX1851" fmla="*/ 161182 w 189723"/>
                <a:gd name="connsiteY1851" fmla="*/ 131517 h 214568"/>
                <a:gd name="connsiteX1852" fmla="*/ 157642 w 189723"/>
                <a:gd name="connsiteY1852" fmla="*/ 128921 h 214568"/>
                <a:gd name="connsiteX1853" fmla="*/ 156700 w 189723"/>
                <a:gd name="connsiteY1853" fmla="*/ 124909 h 214568"/>
                <a:gd name="connsiteX1854" fmla="*/ 156700 w 189723"/>
                <a:gd name="connsiteY1854" fmla="*/ 124909 h 214568"/>
                <a:gd name="connsiteX1855" fmla="*/ 156700 w 189723"/>
                <a:gd name="connsiteY1855" fmla="*/ 123022 h 214568"/>
                <a:gd name="connsiteX1856" fmla="*/ 156700 w 189723"/>
                <a:gd name="connsiteY1856" fmla="*/ 123022 h 214568"/>
                <a:gd name="connsiteX1857" fmla="*/ 140417 w 189723"/>
                <a:gd name="connsiteY1857" fmla="*/ 97538 h 214568"/>
                <a:gd name="connsiteX1858" fmla="*/ 140417 w 189723"/>
                <a:gd name="connsiteY1858" fmla="*/ 97538 h 214568"/>
                <a:gd name="connsiteX1859" fmla="*/ 136876 w 189723"/>
                <a:gd name="connsiteY1859" fmla="*/ 94940 h 214568"/>
                <a:gd name="connsiteX1860" fmla="*/ 172745 w 189723"/>
                <a:gd name="connsiteY1860" fmla="*/ 155586 h 214568"/>
                <a:gd name="connsiteX1861" fmla="*/ 172745 w 189723"/>
                <a:gd name="connsiteY1861" fmla="*/ 155586 h 214568"/>
                <a:gd name="connsiteX1862" fmla="*/ 172745 w 189723"/>
                <a:gd name="connsiteY1862" fmla="*/ 159363 h 214568"/>
                <a:gd name="connsiteX1863" fmla="*/ 170149 w 189723"/>
                <a:gd name="connsiteY1863" fmla="*/ 152991 h 214568"/>
                <a:gd name="connsiteX1864" fmla="*/ 172745 w 189723"/>
                <a:gd name="connsiteY1864" fmla="*/ 153933 h 214568"/>
                <a:gd name="connsiteX1865" fmla="*/ 174162 w 189723"/>
                <a:gd name="connsiteY1865" fmla="*/ 156059 h 214568"/>
                <a:gd name="connsiteX1866" fmla="*/ 174162 w 189723"/>
                <a:gd name="connsiteY1866" fmla="*/ 157709 h 214568"/>
                <a:gd name="connsiteX1867" fmla="*/ 170149 w 189723"/>
                <a:gd name="connsiteY1867" fmla="*/ 151338 h 214568"/>
                <a:gd name="connsiteX1868" fmla="*/ 170622 w 189723"/>
                <a:gd name="connsiteY1868" fmla="*/ 152046 h 214568"/>
                <a:gd name="connsiteX1869" fmla="*/ 170622 w 189723"/>
                <a:gd name="connsiteY1869" fmla="*/ 153463 h 214568"/>
                <a:gd name="connsiteX1870" fmla="*/ 170622 w 189723"/>
                <a:gd name="connsiteY1870" fmla="*/ 153463 h 214568"/>
                <a:gd name="connsiteX1871" fmla="*/ 170622 w 189723"/>
                <a:gd name="connsiteY1871" fmla="*/ 151574 h 214568"/>
                <a:gd name="connsiteX1872" fmla="*/ 170622 w 189723"/>
                <a:gd name="connsiteY1872" fmla="*/ 151574 h 214568"/>
                <a:gd name="connsiteX1873" fmla="*/ 167790 w 189723"/>
                <a:gd name="connsiteY1873" fmla="*/ 149451 h 214568"/>
                <a:gd name="connsiteX1874" fmla="*/ 157170 w 189723"/>
                <a:gd name="connsiteY1874" fmla="*/ 130336 h 214568"/>
                <a:gd name="connsiteX1875" fmla="*/ 157170 w 189723"/>
                <a:gd name="connsiteY1875" fmla="*/ 130336 h 214568"/>
                <a:gd name="connsiteX1876" fmla="*/ 154338 w 189723"/>
                <a:gd name="connsiteY1876" fmla="*/ 127740 h 214568"/>
                <a:gd name="connsiteX1877" fmla="*/ 157170 w 189723"/>
                <a:gd name="connsiteY1877" fmla="*/ 130336 h 214568"/>
                <a:gd name="connsiteX1878" fmla="*/ 157170 w 189723"/>
                <a:gd name="connsiteY1878" fmla="*/ 132934 h 214568"/>
                <a:gd name="connsiteX1879" fmla="*/ 155283 w 189723"/>
                <a:gd name="connsiteY1879" fmla="*/ 127740 h 214568"/>
                <a:gd name="connsiteX1880" fmla="*/ 152688 w 189723"/>
                <a:gd name="connsiteY1880" fmla="*/ 123022 h 214568"/>
                <a:gd name="connsiteX1881" fmla="*/ 152688 w 189723"/>
                <a:gd name="connsiteY1881" fmla="*/ 124672 h 214568"/>
                <a:gd name="connsiteX1882" fmla="*/ 152688 w 189723"/>
                <a:gd name="connsiteY1882" fmla="*/ 123022 h 214568"/>
                <a:gd name="connsiteX1883" fmla="*/ 152688 w 189723"/>
                <a:gd name="connsiteY1883" fmla="*/ 120899 h 214568"/>
                <a:gd name="connsiteX1884" fmla="*/ 152688 w 189723"/>
                <a:gd name="connsiteY1884" fmla="*/ 120899 h 214568"/>
                <a:gd name="connsiteX1885" fmla="*/ 121538 w 189723"/>
                <a:gd name="connsiteY1885" fmla="*/ 67333 h 214568"/>
                <a:gd name="connsiteX1886" fmla="*/ 121538 w 189723"/>
                <a:gd name="connsiteY1886" fmla="*/ 64737 h 214568"/>
                <a:gd name="connsiteX1887" fmla="*/ 121538 w 189723"/>
                <a:gd name="connsiteY1887" fmla="*/ 64737 h 214568"/>
                <a:gd name="connsiteX1888" fmla="*/ 121538 w 189723"/>
                <a:gd name="connsiteY1888" fmla="*/ 64737 h 214568"/>
                <a:gd name="connsiteX1889" fmla="*/ 119651 w 189723"/>
                <a:gd name="connsiteY1889" fmla="*/ 64737 h 214568"/>
                <a:gd name="connsiteX1890" fmla="*/ 93931 w 189723"/>
                <a:gd name="connsiteY1890" fmla="*/ 12585 h 214568"/>
                <a:gd name="connsiteX1891" fmla="*/ 93931 w 189723"/>
                <a:gd name="connsiteY1891" fmla="*/ 12585 h 214568"/>
                <a:gd name="connsiteX1892" fmla="*/ 92041 w 189723"/>
                <a:gd name="connsiteY1892" fmla="*/ 9990 h 214568"/>
                <a:gd name="connsiteX1893" fmla="*/ 169913 w 189723"/>
                <a:gd name="connsiteY1893" fmla="*/ 154169 h 214568"/>
                <a:gd name="connsiteX1894" fmla="*/ 169913 w 189723"/>
                <a:gd name="connsiteY1894" fmla="*/ 155350 h 214568"/>
                <a:gd name="connsiteX1895" fmla="*/ 168027 w 189723"/>
                <a:gd name="connsiteY1895" fmla="*/ 151338 h 214568"/>
                <a:gd name="connsiteX1896" fmla="*/ 127673 w 189723"/>
                <a:gd name="connsiteY1896" fmla="*/ 80782 h 214568"/>
                <a:gd name="connsiteX1897" fmla="*/ 127673 w 189723"/>
                <a:gd name="connsiteY1897" fmla="*/ 80782 h 214568"/>
                <a:gd name="connsiteX1898" fmla="*/ 125786 w 189723"/>
                <a:gd name="connsiteY1898" fmla="*/ 78659 h 214568"/>
                <a:gd name="connsiteX1899" fmla="*/ 166137 w 189723"/>
                <a:gd name="connsiteY1899" fmla="*/ 151574 h 214568"/>
                <a:gd name="connsiteX1900" fmla="*/ 166137 w 189723"/>
                <a:gd name="connsiteY1900" fmla="*/ 151574 h 214568"/>
                <a:gd name="connsiteX1901" fmla="*/ 166137 w 189723"/>
                <a:gd name="connsiteY1901" fmla="*/ 151574 h 214568"/>
                <a:gd name="connsiteX1902" fmla="*/ 166137 w 189723"/>
                <a:gd name="connsiteY1902" fmla="*/ 148978 h 214568"/>
                <a:gd name="connsiteX1903" fmla="*/ 167554 w 189723"/>
                <a:gd name="connsiteY1903" fmla="*/ 151338 h 214568"/>
                <a:gd name="connsiteX1904" fmla="*/ 164250 w 189723"/>
                <a:gd name="connsiteY1904" fmla="*/ 149451 h 214568"/>
                <a:gd name="connsiteX1905" fmla="*/ 134754 w 189723"/>
                <a:gd name="connsiteY1905" fmla="*/ 94234 h 214568"/>
                <a:gd name="connsiteX1906" fmla="*/ 134754 w 189723"/>
                <a:gd name="connsiteY1906" fmla="*/ 94234 h 214568"/>
                <a:gd name="connsiteX1907" fmla="*/ 134754 w 189723"/>
                <a:gd name="connsiteY1907" fmla="*/ 92344 h 214568"/>
                <a:gd name="connsiteX1908" fmla="*/ 132867 w 189723"/>
                <a:gd name="connsiteY1908" fmla="*/ 91639 h 214568"/>
                <a:gd name="connsiteX1909" fmla="*/ 152688 w 189723"/>
                <a:gd name="connsiteY1909" fmla="*/ 128213 h 214568"/>
                <a:gd name="connsiteX1910" fmla="*/ 152688 w 189723"/>
                <a:gd name="connsiteY1910" fmla="*/ 126562 h 214568"/>
                <a:gd name="connsiteX1911" fmla="*/ 150801 w 189723"/>
                <a:gd name="connsiteY1911" fmla="*/ 125853 h 214568"/>
                <a:gd name="connsiteX1912" fmla="*/ 164959 w 189723"/>
                <a:gd name="connsiteY1912" fmla="*/ 151810 h 214568"/>
                <a:gd name="connsiteX1913" fmla="*/ 164959 w 189723"/>
                <a:gd name="connsiteY1913" fmla="*/ 150159 h 214568"/>
                <a:gd name="connsiteX1914" fmla="*/ 164959 w 189723"/>
                <a:gd name="connsiteY1914" fmla="*/ 151810 h 214568"/>
                <a:gd name="connsiteX1915" fmla="*/ 163069 w 189723"/>
                <a:gd name="connsiteY1915" fmla="*/ 149451 h 214568"/>
                <a:gd name="connsiteX1916" fmla="*/ 151271 w 189723"/>
                <a:gd name="connsiteY1916" fmla="*/ 128213 h 214568"/>
                <a:gd name="connsiteX1917" fmla="*/ 151271 w 189723"/>
                <a:gd name="connsiteY1917" fmla="*/ 128213 h 214568"/>
                <a:gd name="connsiteX1918" fmla="*/ 149384 w 189723"/>
                <a:gd name="connsiteY1918" fmla="*/ 125853 h 214568"/>
                <a:gd name="connsiteX1919" fmla="*/ 146788 w 189723"/>
                <a:gd name="connsiteY1919" fmla="*/ 121841 h 214568"/>
                <a:gd name="connsiteX1920" fmla="*/ 146788 w 189723"/>
                <a:gd name="connsiteY1920" fmla="*/ 119718 h 214568"/>
                <a:gd name="connsiteX1921" fmla="*/ 146788 w 189723"/>
                <a:gd name="connsiteY1921" fmla="*/ 121605 h 214568"/>
                <a:gd name="connsiteX1922" fmla="*/ 144902 w 189723"/>
                <a:gd name="connsiteY1922" fmla="*/ 118537 h 214568"/>
                <a:gd name="connsiteX1923" fmla="*/ 148439 w 189723"/>
                <a:gd name="connsiteY1923" fmla="*/ 121841 h 214568"/>
                <a:gd name="connsiteX1924" fmla="*/ 148439 w 189723"/>
                <a:gd name="connsiteY1924" fmla="*/ 121841 h 214568"/>
                <a:gd name="connsiteX1925" fmla="*/ 146552 w 189723"/>
                <a:gd name="connsiteY1925" fmla="*/ 119246 h 214568"/>
                <a:gd name="connsiteX1926" fmla="*/ 162363 w 189723"/>
                <a:gd name="connsiteY1926" fmla="*/ 146855 h 214568"/>
                <a:gd name="connsiteX1927" fmla="*/ 162363 w 189723"/>
                <a:gd name="connsiteY1927" fmla="*/ 146855 h 214568"/>
                <a:gd name="connsiteX1928" fmla="*/ 160474 w 189723"/>
                <a:gd name="connsiteY1928" fmla="*/ 144260 h 214568"/>
                <a:gd name="connsiteX1929" fmla="*/ 149620 w 189723"/>
                <a:gd name="connsiteY1929" fmla="*/ 126090 h 214568"/>
                <a:gd name="connsiteX1930" fmla="*/ 149620 w 189723"/>
                <a:gd name="connsiteY1930" fmla="*/ 126090 h 214568"/>
                <a:gd name="connsiteX1931" fmla="*/ 147733 w 189723"/>
                <a:gd name="connsiteY1931" fmla="*/ 123494 h 214568"/>
                <a:gd name="connsiteX1932" fmla="*/ 149620 w 189723"/>
                <a:gd name="connsiteY1932" fmla="*/ 129157 h 214568"/>
                <a:gd name="connsiteX1933" fmla="*/ 149620 w 189723"/>
                <a:gd name="connsiteY1933" fmla="*/ 125145 h 214568"/>
                <a:gd name="connsiteX1934" fmla="*/ 149620 w 189723"/>
                <a:gd name="connsiteY1934" fmla="*/ 127504 h 214568"/>
                <a:gd name="connsiteX1935" fmla="*/ 149620 w 189723"/>
                <a:gd name="connsiteY1935" fmla="*/ 129157 h 214568"/>
                <a:gd name="connsiteX1936" fmla="*/ 149620 w 189723"/>
                <a:gd name="connsiteY1936" fmla="*/ 129157 h 214568"/>
                <a:gd name="connsiteX1937" fmla="*/ 147969 w 189723"/>
                <a:gd name="connsiteY1937" fmla="*/ 127271 h 214568"/>
                <a:gd name="connsiteX1938" fmla="*/ 147969 w 189723"/>
                <a:gd name="connsiteY1938" fmla="*/ 125145 h 214568"/>
                <a:gd name="connsiteX1939" fmla="*/ 147025 w 189723"/>
                <a:gd name="connsiteY1939" fmla="*/ 124909 h 214568"/>
                <a:gd name="connsiteX1940" fmla="*/ 147025 w 189723"/>
                <a:gd name="connsiteY1940" fmla="*/ 124909 h 214568"/>
                <a:gd name="connsiteX1941" fmla="*/ 146552 w 189723"/>
                <a:gd name="connsiteY1941" fmla="*/ 122313 h 214568"/>
                <a:gd name="connsiteX1942" fmla="*/ 166609 w 189723"/>
                <a:gd name="connsiteY1942" fmla="*/ 158654 h 214568"/>
                <a:gd name="connsiteX1943" fmla="*/ 166609 w 189723"/>
                <a:gd name="connsiteY1943" fmla="*/ 158654 h 214568"/>
                <a:gd name="connsiteX1944" fmla="*/ 165195 w 189723"/>
                <a:gd name="connsiteY1944" fmla="*/ 156059 h 214568"/>
                <a:gd name="connsiteX1945" fmla="*/ 160001 w 189723"/>
                <a:gd name="connsiteY1945" fmla="*/ 147328 h 214568"/>
                <a:gd name="connsiteX1946" fmla="*/ 160001 w 189723"/>
                <a:gd name="connsiteY1946" fmla="*/ 145438 h 214568"/>
                <a:gd name="connsiteX1947" fmla="*/ 158587 w 189723"/>
                <a:gd name="connsiteY1947" fmla="*/ 144732 h 214568"/>
                <a:gd name="connsiteX1948" fmla="*/ 164014 w 189723"/>
                <a:gd name="connsiteY1948" fmla="*/ 156059 h 214568"/>
                <a:gd name="connsiteX1949" fmla="*/ 164014 w 189723"/>
                <a:gd name="connsiteY1949" fmla="*/ 153463 h 214568"/>
                <a:gd name="connsiteX1950" fmla="*/ 164014 w 189723"/>
                <a:gd name="connsiteY1950" fmla="*/ 153463 h 214568"/>
                <a:gd name="connsiteX1951" fmla="*/ 164014 w 189723"/>
                <a:gd name="connsiteY1951" fmla="*/ 153463 h 214568"/>
                <a:gd name="connsiteX1952" fmla="*/ 162600 w 189723"/>
                <a:gd name="connsiteY1952" fmla="*/ 153463 h 214568"/>
                <a:gd name="connsiteX1953" fmla="*/ 144665 w 189723"/>
                <a:gd name="connsiteY1953" fmla="*/ 120427 h 214568"/>
                <a:gd name="connsiteX1954" fmla="*/ 142776 w 189723"/>
                <a:gd name="connsiteY1954" fmla="*/ 116886 h 214568"/>
                <a:gd name="connsiteX1955" fmla="*/ 143248 w 189723"/>
                <a:gd name="connsiteY1955" fmla="*/ 117831 h 214568"/>
                <a:gd name="connsiteX1956" fmla="*/ 146552 w 189723"/>
                <a:gd name="connsiteY1956" fmla="*/ 125381 h 214568"/>
                <a:gd name="connsiteX1957" fmla="*/ 146552 w 189723"/>
                <a:gd name="connsiteY1957" fmla="*/ 123494 h 214568"/>
                <a:gd name="connsiteX1958" fmla="*/ 146552 w 189723"/>
                <a:gd name="connsiteY1958" fmla="*/ 124909 h 214568"/>
                <a:gd name="connsiteX1959" fmla="*/ 145135 w 189723"/>
                <a:gd name="connsiteY1959" fmla="*/ 122786 h 214568"/>
                <a:gd name="connsiteX1960" fmla="*/ 156228 w 189723"/>
                <a:gd name="connsiteY1960" fmla="*/ 143551 h 214568"/>
                <a:gd name="connsiteX1961" fmla="*/ 156228 w 189723"/>
                <a:gd name="connsiteY1961" fmla="*/ 140956 h 214568"/>
                <a:gd name="connsiteX1962" fmla="*/ 156228 w 189723"/>
                <a:gd name="connsiteY1962" fmla="*/ 140956 h 214568"/>
                <a:gd name="connsiteX1963" fmla="*/ 160710 w 189723"/>
                <a:gd name="connsiteY1963" fmla="*/ 152519 h 214568"/>
                <a:gd name="connsiteX1964" fmla="*/ 159059 w 189723"/>
                <a:gd name="connsiteY1964" fmla="*/ 148270 h 214568"/>
                <a:gd name="connsiteX1965" fmla="*/ 159296 w 189723"/>
                <a:gd name="connsiteY1965" fmla="*/ 149451 h 214568"/>
                <a:gd name="connsiteX1966" fmla="*/ 148439 w 189723"/>
                <a:gd name="connsiteY1966" fmla="*/ 128921 h 214568"/>
                <a:gd name="connsiteX1967" fmla="*/ 148439 w 189723"/>
                <a:gd name="connsiteY1967" fmla="*/ 127271 h 214568"/>
                <a:gd name="connsiteX1968" fmla="*/ 146552 w 189723"/>
                <a:gd name="connsiteY1968" fmla="*/ 127034 h 214568"/>
                <a:gd name="connsiteX1969" fmla="*/ 159768 w 189723"/>
                <a:gd name="connsiteY1969" fmla="*/ 152519 h 214568"/>
                <a:gd name="connsiteX1970" fmla="*/ 159768 w 189723"/>
                <a:gd name="connsiteY1970" fmla="*/ 152519 h 214568"/>
                <a:gd name="connsiteX1971" fmla="*/ 159768 w 189723"/>
                <a:gd name="connsiteY1971" fmla="*/ 150396 h 214568"/>
                <a:gd name="connsiteX1972" fmla="*/ 161182 w 189723"/>
                <a:gd name="connsiteY1972" fmla="*/ 152282 h 214568"/>
                <a:gd name="connsiteX1973" fmla="*/ 158351 w 189723"/>
                <a:gd name="connsiteY1973" fmla="*/ 149451 h 214568"/>
                <a:gd name="connsiteX1974" fmla="*/ 156464 w 189723"/>
                <a:gd name="connsiteY1974" fmla="*/ 148742 h 214568"/>
                <a:gd name="connsiteX1975" fmla="*/ 158587 w 189723"/>
                <a:gd name="connsiteY1975" fmla="*/ 150632 h 214568"/>
                <a:gd name="connsiteX1976" fmla="*/ 155047 w 189723"/>
                <a:gd name="connsiteY1976" fmla="*/ 146619 h 214568"/>
                <a:gd name="connsiteX1977" fmla="*/ 156464 w 189723"/>
                <a:gd name="connsiteY1977" fmla="*/ 148742 h 214568"/>
                <a:gd name="connsiteX1978" fmla="*/ 156464 w 189723"/>
                <a:gd name="connsiteY1978" fmla="*/ 146383 h 214568"/>
                <a:gd name="connsiteX1979" fmla="*/ 156464 w 189723"/>
                <a:gd name="connsiteY1979" fmla="*/ 146383 h 214568"/>
                <a:gd name="connsiteX1980" fmla="*/ 155283 w 189723"/>
                <a:gd name="connsiteY1980" fmla="*/ 146619 h 214568"/>
                <a:gd name="connsiteX1981" fmla="*/ 154574 w 189723"/>
                <a:gd name="connsiteY1981" fmla="*/ 148742 h 214568"/>
                <a:gd name="connsiteX1982" fmla="*/ 154574 w 189723"/>
                <a:gd name="connsiteY1982" fmla="*/ 148742 h 214568"/>
                <a:gd name="connsiteX1983" fmla="*/ 154574 w 189723"/>
                <a:gd name="connsiteY1983" fmla="*/ 148742 h 214568"/>
                <a:gd name="connsiteX1984" fmla="*/ 139236 w 189723"/>
                <a:gd name="connsiteY1984" fmla="*/ 123731 h 214568"/>
                <a:gd name="connsiteX1985" fmla="*/ 139236 w 189723"/>
                <a:gd name="connsiteY1985" fmla="*/ 124909 h 214568"/>
                <a:gd name="connsiteX1986" fmla="*/ 138058 w 189723"/>
                <a:gd name="connsiteY1986" fmla="*/ 122786 h 214568"/>
                <a:gd name="connsiteX1987" fmla="*/ 118237 w 189723"/>
                <a:gd name="connsiteY1987" fmla="*/ 83613 h 214568"/>
                <a:gd name="connsiteX1988" fmla="*/ 118237 w 189723"/>
                <a:gd name="connsiteY1988" fmla="*/ 81254 h 214568"/>
                <a:gd name="connsiteX1989" fmla="*/ 117056 w 189723"/>
                <a:gd name="connsiteY1989" fmla="*/ 82671 h 214568"/>
                <a:gd name="connsiteX1990" fmla="*/ 140180 w 189723"/>
                <a:gd name="connsiteY1990" fmla="*/ 125617 h 214568"/>
                <a:gd name="connsiteX1991" fmla="*/ 140180 w 189723"/>
                <a:gd name="connsiteY1991" fmla="*/ 125617 h 214568"/>
                <a:gd name="connsiteX1992" fmla="*/ 140180 w 189723"/>
                <a:gd name="connsiteY1992" fmla="*/ 128213 h 214568"/>
                <a:gd name="connsiteX1993" fmla="*/ 140180 w 189723"/>
                <a:gd name="connsiteY1993" fmla="*/ 129157 h 214568"/>
                <a:gd name="connsiteX1994" fmla="*/ 140180 w 189723"/>
                <a:gd name="connsiteY1994" fmla="*/ 126326 h 214568"/>
                <a:gd name="connsiteX1995" fmla="*/ 139944 w 189723"/>
                <a:gd name="connsiteY1995" fmla="*/ 128213 h 214568"/>
                <a:gd name="connsiteX1996" fmla="*/ 149620 w 189723"/>
                <a:gd name="connsiteY1996" fmla="*/ 147092 h 214568"/>
                <a:gd name="connsiteX1997" fmla="*/ 149620 w 189723"/>
                <a:gd name="connsiteY1997" fmla="*/ 147092 h 214568"/>
                <a:gd name="connsiteX1998" fmla="*/ 149620 w 189723"/>
                <a:gd name="connsiteY1998" fmla="*/ 147092 h 214568"/>
                <a:gd name="connsiteX1999" fmla="*/ 141361 w 189723"/>
                <a:gd name="connsiteY1999" fmla="*/ 132225 h 214568"/>
                <a:gd name="connsiteX2000" fmla="*/ 141361 w 189723"/>
                <a:gd name="connsiteY2000" fmla="*/ 130572 h 214568"/>
                <a:gd name="connsiteX2001" fmla="*/ 141361 w 189723"/>
                <a:gd name="connsiteY2001" fmla="*/ 130572 h 214568"/>
                <a:gd name="connsiteX2002" fmla="*/ 141125 w 189723"/>
                <a:gd name="connsiteY2002" fmla="*/ 131280 h 214568"/>
                <a:gd name="connsiteX2003" fmla="*/ 137349 w 189723"/>
                <a:gd name="connsiteY2003" fmla="*/ 124436 h 214568"/>
                <a:gd name="connsiteX2004" fmla="*/ 137349 w 189723"/>
                <a:gd name="connsiteY2004" fmla="*/ 123022 h 214568"/>
                <a:gd name="connsiteX2005" fmla="*/ 137113 w 189723"/>
                <a:gd name="connsiteY2005" fmla="*/ 123494 h 214568"/>
                <a:gd name="connsiteX2006" fmla="*/ 135935 w 189723"/>
                <a:gd name="connsiteY2006" fmla="*/ 122549 h 214568"/>
                <a:gd name="connsiteX2007" fmla="*/ 135935 w 189723"/>
                <a:gd name="connsiteY2007" fmla="*/ 121135 h 214568"/>
                <a:gd name="connsiteX2008" fmla="*/ 135935 w 189723"/>
                <a:gd name="connsiteY2008" fmla="*/ 121135 h 214568"/>
                <a:gd name="connsiteX2009" fmla="*/ 135698 w 189723"/>
                <a:gd name="connsiteY2009" fmla="*/ 121605 h 214568"/>
                <a:gd name="connsiteX2010" fmla="*/ 115638 w 189723"/>
                <a:gd name="connsiteY2010" fmla="*/ 84558 h 214568"/>
                <a:gd name="connsiteX2011" fmla="*/ 115638 w 189723"/>
                <a:gd name="connsiteY2011" fmla="*/ 84558 h 214568"/>
                <a:gd name="connsiteX2012" fmla="*/ 112807 w 189723"/>
                <a:gd name="connsiteY2012" fmla="*/ 84558 h 214568"/>
                <a:gd name="connsiteX2013" fmla="*/ 112807 w 189723"/>
                <a:gd name="connsiteY2013" fmla="*/ 84558 h 214568"/>
                <a:gd name="connsiteX2014" fmla="*/ 112807 w 189723"/>
                <a:gd name="connsiteY2014" fmla="*/ 82671 h 214568"/>
                <a:gd name="connsiteX2015" fmla="*/ 114224 w 189723"/>
                <a:gd name="connsiteY2015" fmla="*/ 85267 h 214568"/>
                <a:gd name="connsiteX2016" fmla="*/ 114224 w 189723"/>
                <a:gd name="connsiteY2016" fmla="*/ 85267 h 214568"/>
                <a:gd name="connsiteX2017" fmla="*/ 114224 w 189723"/>
                <a:gd name="connsiteY2017" fmla="*/ 83850 h 214568"/>
                <a:gd name="connsiteX2018" fmla="*/ 114224 w 189723"/>
                <a:gd name="connsiteY2018" fmla="*/ 82199 h 214568"/>
                <a:gd name="connsiteX2019" fmla="*/ 115405 w 189723"/>
                <a:gd name="connsiteY2019" fmla="*/ 84558 h 214568"/>
                <a:gd name="connsiteX2020" fmla="*/ 115405 w 189723"/>
                <a:gd name="connsiteY2020" fmla="*/ 81963 h 214568"/>
                <a:gd name="connsiteX2021" fmla="*/ 115405 w 189723"/>
                <a:gd name="connsiteY2021" fmla="*/ 81963 h 214568"/>
                <a:gd name="connsiteX2022" fmla="*/ 139236 w 189723"/>
                <a:gd name="connsiteY2022" fmla="*/ 129866 h 214568"/>
                <a:gd name="connsiteX2023" fmla="*/ 137821 w 189723"/>
                <a:gd name="connsiteY2023" fmla="*/ 128449 h 214568"/>
                <a:gd name="connsiteX2024" fmla="*/ 137821 w 189723"/>
                <a:gd name="connsiteY2024" fmla="*/ 124909 h 214568"/>
                <a:gd name="connsiteX2025" fmla="*/ 139236 w 189723"/>
                <a:gd name="connsiteY2025" fmla="*/ 127976 h 214568"/>
                <a:gd name="connsiteX2026" fmla="*/ 139236 w 189723"/>
                <a:gd name="connsiteY2026" fmla="*/ 127976 h 214568"/>
                <a:gd name="connsiteX2027" fmla="*/ 139002 w 189723"/>
                <a:gd name="connsiteY2027" fmla="*/ 128921 h 214568"/>
                <a:gd name="connsiteX2028" fmla="*/ 147733 w 189723"/>
                <a:gd name="connsiteY2028" fmla="*/ 146147 h 214568"/>
                <a:gd name="connsiteX2029" fmla="*/ 147733 w 189723"/>
                <a:gd name="connsiteY2029" fmla="*/ 144496 h 214568"/>
                <a:gd name="connsiteX2030" fmla="*/ 146552 w 189723"/>
                <a:gd name="connsiteY2030" fmla="*/ 145202 h 214568"/>
                <a:gd name="connsiteX2031" fmla="*/ 131450 w 189723"/>
                <a:gd name="connsiteY2031" fmla="*/ 115000 h 214568"/>
                <a:gd name="connsiteX2032" fmla="*/ 131450 w 189723"/>
                <a:gd name="connsiteY2032" fmla="*/ 113346 h 214568"/>
                <a:gd name="connsiteX2033" fmla="*/ 131450 w 189723"/>
                <a:gd name="connsiteY2033" fmla="*/ 113346 h 214568"/>
                <a:gd name="connsiteX2034" fmla="*/ 131213 w 189723"/>
                <a:gd name="connsiteY2034" fmla="*/ 114055 h 214568"/>
                <a:gd name="connsiteX2035" fmla="*/ 132867 w 189723"/>
                <a:gd name="connsiteY2035" fmla="*/ 124203 h 214568"/>
                <a:gd name="connsiteX2036" fmla="*/ 132867 w 189723"/>
                <a:gd name="connsiteY2036" fmla="*/ 124203 h 214568"/>
                <a:gd name="connsiteX2037" fmla="*/ 134990 w 189723"/>
                <a:gd name="connsiteY2037" fmla="*/ 127504 h 214568"/>
                <a:gd name="connsiteX2038" fmla="*/ 134990 w 189723"/>
                <a:gd name="connsiteY2038" fmla="*/ 125617 h 214568"/>
                <a:gd name="connsiteX2039" fmla="*/ 137113 w 189723"/>
                <a:gd name="connsiteY2039" fmla="*/ 125617 h 214568"/>
                <a:gd name="connsiteX2040" fmla="*/ 137113 w 189723"/>
                <a:gd name="connsiteY2040" fmla="*/ 121605 h 214568"/>
                <a:gd name="connsiteX2041" fmla="*/ 137113 w 189723"/>
                <a:gd name="connsiteY2041" fmla="*/ 121605 h 214568"/>
                <a:gd name="connsiteX2042" fmla="*/ 137113 w 189723"/>
                <a:gd name="connsiteY2042" fmla="*/ 127271 h 214568"/>
                <a:gd name="connsiteX2043" fmla="*/ 135698 w 189723"/>
                <a:gd name="connsiteY2043" fmla="*/ 127271 h 214568"/>
                <a:gd name="connsiteX2044" fmla="*/ 135698 w 189723"/>
                <a:gd name="connsiteY2044" fmla="*/ 124909 h 214568"/>
                <a:gd name="connsiteX2045" fmla="*/ 135698 w 189723"/>
                <a:gd name="connsiteY2045" fmla="*/ 126798 h 214568"/>
                <a:gd name="connsiteX2046" fmla="*/ 135698 w 189723"/>
                <a:gd name="connsiteY2046" fmla="*/ 127976 h 214568"/>
                <a:gd name="connsiteX2047" fmla="*/ 134281 w 189723"/>
                <a:gd name="connsiteY2047" fmla="*/ 126798 h 214568"/>
                <a:gd name="connsiteX2048" fmla="*/ 134281 w 189723"/>
                <a:gd name="connsiteY2048" fmla="*/ 123022 h 214568"/>
                <a:gd name="connsiteX2049" fmla="*/ 134281 w 189723"/>
                <a:gd name="connsiteY2049" fmla="*/ 123022 h 214568"/>
                <a:gd name="connsiteX2050" fmla="*/ 132631 w 189723"/>
                <a:gd name="connsiteY2050" fmla="*/ 123258 h 214568"/>
                <a:gd name="connsiteX2051" fmla="*/ 132867 w 189723"/>
                <a:gd name="connsiteY2051" fmla="*/ 128213 h 214568"/>
                <a:gd name="connsiteX2052" fmla="*/ 132867 w 189723"/>
                <a:gd name="connsiteY2052" fmla="*/ 130102 h 214568"/>
                <a:gd name="connsiteX2053" fmla="*/ 132867 w 189723"/>
                <a:gd name="connsiteY2053" fmla="*/ 128685 h 214568"/>
                <a:gd name="connsiteX2054" fmla="*/ 133573 w 189723"/>
                <a:gd name="connsiteY2054" fmla="*/ 127271 h 214568"/>
                <a:gd name="connsiteX2055" fmla="*/ 146316 w 189723"/>
                <a:gd name="connsiteY2055" fmla="*/ 145202 h 214568"/>
                <a:gd name="connsiteX2056" fmla="*/ 146316 w 189723"/>
                <a:gd name="connsiteY2056" fmla="*/ 145202 h 214568"/>
                <a:gd name="connsiteX2057" fmla="*/ 146552 w 189723"/>
                <a:gd name="connsiteY2057" fmla="*/ 144260 h 214568"/>
                <a:gd name="connsiteX2058" fmla="*/ 138766 w 189723"/>
                <a:gd name="connsiteY2058" fmla="*/ 131989 h 214568"/>
                <a:gd name="connsiteX2059" fmla="*/ 138766 w 189723"/>
                <a:gd name="connsiteY2059" fmla="*/ 131989 h 214568"/>
                <a:gd name="connsiteX2060" fmla="*/ 139472 w 189723"/>
                <a:gd name="connsiteY2060" fmla="*/ 131044 h 214568"/>
                <a:gd name="connsiteX2061" fmla="*/ 137113 w 189723"/>
                <a:gd name="connsiteY2061" fmla="*/ 131989 h 214568"/>
                <a:gd name="connsiteX2062" fmla="*/ 137113 w 189723"/>
                <a:gd name="connsiteY2062" fmla="*/ 131989 h 214568"/>
                <a:gd name="connsiteX2063" fmla="*/ 137821 w 189723"/>
                <a:gd name="connsiteY2063" fmla="*/ 129866 h 214568"/>
                <a:gd name="connsiteX2064" fmla="*/ 144902 w 189723"/>
                <a:gd name="connsiteY2064" fmla="*/ 146619 h 214568"/>
                <a:gd name="connsiteX2065" fmla="*/ 144902 w 189723"/>
                <a:gd name="connsiteY2065" fmla="*/ 146619 h 214568"/>
                <a:gd name="connsiteX2066" fmla="*/ 146552 w 189723"/>
                <a:gd name="connsiteY2066" fmla="*/ 144496 h 214568"/>
                <a:gd name="connsiteX2067" fmla="*/ 111629 w 189723"/>
                <a:gd name="connsiteY2067" fmla="*/ 85031 h 214568"/>
                <a:gd name="connsiteX2068" fmla="*/ 111629 w 189723"/>
                <a:gd name="connsiteY2068" fmla="*/ 82199 h 214568"/>
                <a:gd name="connsiteX2069" fmla="*/ 112337 w 189723"/>
                <a:gd name="connsiteY2069" fmla="*/ 82908 h 214568"/>
                <a:gd name="connsiteX2070" fmla="*/ 111629 w 189723"/>
                <a:gd name="connsiteY2070" fmla="*/ 85031 h 214568"/>
                <a:gd name="connsiteX2071" fmla="*/ 111629 w 189723"/>
                <a:gd name="connsiteY2071" fmla="*/ 81963 h 214568"/>
                <a:gd name="connsiteX2072" fmla="*/ 111629 w 189723"/>
                <a:gd name="connsiteY2072" fmla="*/ 81963 h 214568"/>
                <a:gd name="connsiteX2073" fmla="*/ 111865 w 189723"/>
                <a:gd name="connsiteY2073" fmla="*/ 83141 h 214568"/>
                <a:gd name="connsiteX2074" fmla="*/ 135226 w 189723"/>
                <a:gd name="connsiteY2074" fmla="*/ 132225 h 214568"/>
                <a:gd name="connsiteX2075" fmla="*/ 135226 w 189723"/>
                <a:gd name="connsiteY2075" fmla="*/ 132225 h 214568"/>
                <a:gd name="connsiteX2076" fmla="*/ 135935 w 189723"/>
                <a:gd name="connsiteY2076" fmla="*/ 129394 h 214568"/>
                <a:gd name="connsiteX2077" fmla="*/ 140889 w 189723"/>
                <a:gd name="connsiteY2077" fmla="*/ 144260 h 214568"/>
                <a:gd name="connsiteX2078" fmla="*/ 140889 w 189723"/>
                <a:gd name="connsiteY2078" fmla="*/ 144260 h 214568"/>
                <a:gd name="connsiteX2079" fmla="*/ 141598 w 189723"/>
                <a:gd name="connsiteY2079" fmla="*/ 141428 h 214568"/>
                <a:gd name="connsiteX2080" fmla="*/ 130977 w 189723"/>
                <a:gd name="connsiteY2080" fmla="*/ 128213 h 214568"/>
                <a:gd name="connsiteX2081" fmla="*/ 130977 w 189723"/>
                <a:gd name="connsiteY2081" fmla="*/ 128213 h 214568"/>
                <a:gd name="connsiteX2082" fmla="*/ 130977 w 189723"/>
                <a:gd name="connsiteY2082" fmla="*/ 125853 h 214568"/>
                <a:gd name="connsiteX2083" fmla="*/ 131686 w 189723"/>
                <a:gd name="connsiteY2083" fmla="*/ 125853 h 214568"/>
                <a:gd name="connsiteX2084" fmla="*/ 128382 w 189723"/>
                <a:gd name="connsiteY2084" fmla="*/ 124672 h 214568"/>
                <a:gd name="connsiteX2085" fmla="*/ 128382 w 189723"/>
                <a:gd name="connsiteY2085" fmla="*/ 124672 h 214568"/>
                <a:gd name="connsiteX2086" fmla="*/ 128382 w 189723"/>
                <a:gd name="connsiteY2086" fmla="*/ 124672 h 214568"/>
                <a:gd name="connsiteX2087" fmla="*/ 128382 w 189723"/>
                <a:gd name="connsiteY2087" fmla="*/ 122313 h 214568"/>
                <a:gd name="connsiteX2088" fmla="*/ 128382 w 189723"/>
                <a:gd name="connsiteY2088" fmla="*/ 123494 h 214568"/>
                <a:gd name="connsiteX2089" fmla="*/ 129090 w 189723"/>
                <a:gd name="connsiteY2089" fmla="*/ 121841 h 214568"/>
                <a:gd name="connsiteX2090" fmla="*/ 131686 w 189723"/>
                <a:gd name="connsiteY2090" fmla="*/ 131753 h 214568"/>
                <a:gd name="connsiteX2091" fmla="*/ 131686 w 189723"/>
                <a:gd name="connsiteY2091" fmla="*/ 129866 h 214568"/>
                <a:gd name="connsiteX2092" fmla="*/ 132867 w 189723"/>
                <a:gd name="connsiteY2092" fmla="*/ 129866 h 214568"/>
                <a:gd name="connsiteX2093" fmla="*/ 132394 w 189723"/>
                <a:gd name="connsiteY2093" fmla="*/ 128921 h 214568"/>
                <a:gd name="connsiteX2094" fmla="*/ 73874 w 189723"/>
                <a:gd name="connsiteY2094" fmla="*/ 15417 h 214568"/>
                <a:gd name="connsiteX2095" fmla="*/ 73874 w 189723"/>
                <a:gd name="connsiteY2095" fmla="*/ 12349 h 214568"/>
                <a:gd name="connsiteX2096" fmla="*/ 73874 w 189723"/>
                <a:gd name="connsiteY2096" fmla="*/ 12349 h 214568"/>
                <a:gd name="connsiteX2097" fmla="*/ 75760 w 189723"/>
                <a:gd name="connsiteY2097" fmla="*/ 12585 h 214568"/>
                <a:gd name="connsiteX2098" fmla="*/ 108797 w 189723"/>
                <a:gd name="connsiteY2098" fmla="*/ 86209 h 214568"/>
                <a:gd name="connsiteX2099" fmla="*/ 108797 w 189723"/>
                <a:gd name="connsiteY2099" fmla="*/ 86209 h 214568"/>
                <a:gd name="connsiteX2100" fmla="*/ 108797 w 189723"/>
                <a:gd name="connsiteY2100" fmla="*/ 83613 h 214568"/>
                <a:gd name="connsiteX2101" fmla="*/ 109506 w 189723"/>
                <a:gd name="connsiteY2101" fmla="*/ 84322 h 214568"/>
                <a:gd name="connsiteX2102" fmla="*/ 126495 w 189723"/>
                <a:gd name="connsiteY2102" fmla="*/ 122786 h 214568"/>
                <a:gd name="connsiteX2103" fmla="*/ 126495 w 189723"/>
                <a:gd name="connsiteY2103" fmla="*/ 124909 h 214568"/>
                <a:gd name="connsiteX2104" fmla="*/ 128618 w 189723"/>
                <a:gd name="connsiteY2104" fmla="*/ 126798 h 214568"/>
                <a:gd name="connsiteX2105" fmla="*/ 128618 w 189723"/>
                <a:gd name="connsiteY2105" fmla="*/ 126798 h 214568"/>
                <a:gd name="connsiteX2106" fmla="*/ 127204 w 189723"/>
                <a:gd name="connsiteY2106" fmla="*/ 123731 h 214568"/>
                <a:gd name="connsiteX2107" fmla="*/ 127204 w 189723"/>
                <a:gd name="connsiteY2107" fmla="*/ 125617 h 214568"/>
                <a:gd name="connsiteX2108" fmla="*/ 127204 w 189723"/>
                <a:gd name="connsiteY2108" fmla="*/ 123731 h 214568"/>
                <a:gd name="connsiteX2109" fmla="*/ 127204 w 189723"/>
                <a:gd name="connsiteY2109" fmla="*/ 123731 h 214568"/>
                <a:gd name="connsiteX2110" fmla="*/ 127204 w 189723"/>
                <a:gd name="connsiteY2110" fmla="*/ 123731 h 214568"/>
                <a:gd name="connsiteX2111" fmla="*/ 127204 w 189723"/>
                <a:gd name="connsiteY2111" fmla="*/ 121135 h 214568"/>
                <a:gd name="connsiteX2112" fmla="*/ 127204 w 189723"/>
                <a:gd name="connsiteY2112" fmla="*/ 120899 h 214568"/>
                <a:gd name="connsiteX2113" fmla="*/ 143248 w 189723"/>
                <a:gd name="connsiteY2113" fmla="*/ 155823 h 214568"/>
                <a:gd name="connsiteX2114" fmla="*/ 143248 w 189723"/>
                <a:gd name="connsiteY2114" fmla="*/ 158182 h 214568"/>
                <a:gd name="connsiteX2115" fmla="*/ 142070 w 189723"/>
                <a:gd name="connsiteY2115" fmla="*/ 154169 h 214568"/>
                <a:gd name="connsiteX2116" fmla="*/ 142070 w 189723"/>
                <a:gd name="connsiteY2116" fmla="*/ 154169 h 214568"/>
                <a:gd name="connsiteX2117" fmla="*/ 143957 w 189723"/>
                <a:gd name="connsiteY2117" fmla="*/ 153933 h 214568"/>
                <a:gd name="connsiteX2118" fmla="*/ 129090 w 189723"/>
                <a:gd name="connsiteY2118" fmla="*/ 129630 h 214568"/>
                <a:gd name="connsiteX2119" fmla="*/ 129090 w 189723"/>
                <a:gd name="connsiteY2119" fmla="*/ 129630 h 214568"/>
                <a:gd name="connsiteX2120" fmla="*/ 129090 w 189723"/>
                <a:gd name="connsiteY2120" fmla="*/ 129630 h 214568"/>
                <a:gd name="connsiteX2121" fmla="*/ 129799 w 189723"/>
                <a:gd name="connsiteY2121" fmla="*/ 127740 h 214568"/>
                <a:gd name="connsiteX2122" fmla="*/ 138766 w 189723"/>
                <a:gd name="connsiteY2122" fmla="*/ 149687 h 214568"/>
                <a:gd name="connsiteX2123" fmla="*/ 138766 w 189723"/>
                <a:gd name="connsiteY2123" fmla="*/ 147800 h 214568"/>
                <a:gd name="connsiteX2124" fmla="*/ 139472 w 189723"/>
                <a:gd name="connsiteY2124" fmla="*/ 147800 h 214568"/>
                <a:gd name="connsiteX2125" fmla="*/ 141834 w 189723"/>
                <a:gd name="connsiteY2125" fmla="*/ 157473 h 214568"/>
                <a:gd name="connsiteX2126" fmla="*/ 141834 w 189723"/>
                <a:gd name="connsiteY2126" fmla="*/ 155586 h 214568"/>
                <a:gd name="connsiteX2127" fmla="*/ 141834 w 189723"/>
                <a:gd name="connsiteY2127" fmla="*/ 153463 h 214568"/>
                <a:gd name="connsiteX2128" fmla="*/ 143248 w 189723"/>
                <a:gd name="connsiteY2128" fmla="*/ 155586 h 214568"/>
                <a:gd name="connsiteX2129" fmla="*/ 142540 w 189723"/>
                <a:gd name="connsiteY2129" fmla="*/ 155586 h 214568"/>
                <a:gd name="connsiteX2130" fmla="*/ 126259 w 189723"/>
                <a:gd name="connsiteY2130" fmla="*/ 125853 h 214568"/>
                <a:gd name="connsiteX2131" fmla="*/ 126259 w 189723"/>
                <a:gd name="connsiteY2131" fmla="*/ 124672 h 214568"/>
                <a:gd name="connsiteX2132" fmla="*/ 126967 w 189723"/>
                <a:gd name="connsiteY2132" fmla="*/ 123967 h 214568"/>
                <a:gd name="connsiteX2133" fmla="*/ 132631 w 189723"/>
                <a:gd name="connsiteY2133" fmla="*/ 140247 h 214568"/>
                <a:gd name="connsiteX2134" fmla="*/ 132631 w 189723"/>
                <a:gd name="connsiteY2134" fmla="*/ 140247 h 214568"/>
                <a:gd name="connsiteX2135" fmla="*/ 133336 w 189723"/>
                <a:gd name="connsiteY2135" fmla="*/ 138361 h 214568"/>
                <a:gd name="connsiteX2136" fmla="*/ 140180 w 189723"/>
                <a:gd name="connsiteY2136" fmla="*/ 154405 h 214568"/>
                <a:gd name="connsiteX2137" fmla="*/ 140180 w 189723"/>
                <a:gd name="connsiteY2137" fmla="*/ 152755 h 214568"/>
                <a:gd name="connsiteX2138" fmla="*/ 140180 w 189723"/>
                <a:gd name="connsiteY2138" fmla="*/ 154641 h 214568"/>
                <a:gd name="connsiteX2139" fmla="*/ 140889 w 189723"/>
                <a:gd name="connsiteY2139" fmla="*/ 152519 h 214568"/>
                <a:gd name="connsiteX2140" fmla="*/ 123900 w 189723"/>
                <a:gd name="connsiteY2140" fmla="*/ 126798 h 214568"/>
                <a:gd name="connsiteX2141" fmla="*/ 123900 w 189723"/>
                <a:gd name="connsiteY2141" fmla="*/ 125145 h 214568"/>
                <a:gd name="connsiteX2142" fmla="*/ 123900 w 189723"/>
                <a:gd name="connsiteY2142" fmla="*/ 122313 h 214568"/>
                <a:gd name="connsiteX2143" fmla="*/ 125314 w 189723"/>
                <a:gd name="connsiteY2143" fmla="*/ 124672 h 214568"/>
                <a:gd name="connsiteX2144" fmla="*/ 125314 w 189723"/>
                <a:gd name="connsiteY2144" fmla="*/ 128921 h 214568"/>
                <a:gd name="connsiteX2145" fmla="*/ 124605 w 189723"/>
                <a:gd name="connsiteY2145" fmla="*/ 125853 h 214568"/>
                <a:gd name="connsiteX2146" fmla="*/ 70333 w 189723"/>
                <a:gd name="connsiteY2146" fmla="*/ 14711 h 214568"/>
                <a:gd name="connsiteX2147" fmla="*/ 70333 w 189723"/>
                <a:gd name="connsiteY2147" fmla="*/ 14711 h 214568"/>
                <a:gd name="connsiteX2148" fmla="*/ 71042 w 189723"/>
                <a:gd name="connsiteY2148" fmla="*/ 12821 h 214568"/>
                <a:gd name="connsiteX2149" fmla="*/ 104548 w 189723"/>
                <a:gd name="connsiteY2149" fmla="*/ 85503 h 214568"/>
                <a:gd name="connsiteX2150" fmla="*/ 104548 w 189723"/>
                <a:gd name="connsiteY2150" fmla="*/ 85503 h 214568"/>
                <a:gd name="connsiteX2151" fmla="*/ 104548 w 189723"/>
                <a:gd name="connsiteY2151" fmla="*/ 81490 h 214568"/>
                <a:gd name="connsiteX2152" fmla="*/ 105257 w 189723"/>
                <a:gd name="connsiteY2152" fmla="*/ 84794 h 214568"/>
                <a:gd name="connsiteX2153" fmla="*/ 138530 w 189723"/>
                <a:gd name="connsiteY2153" fmla="*/ 152519 h 214568"/>
                <a:gd name="connsiteX2154" fmla="*/ 138530 w 189723"/>
                <a:gd name="connsiteY2154" fmla="*/ 152519 h 214568"/>
                <a:gd name="connsiteX2155" fmla="*/ 138530 w 189723"/>
                <a:gd name="connsiteY2155" fmla="*/ 153700 h 214568"/>
                <a:gd name="connsiteX2156" fmla="*/ 139236 w 189723"/>
                <a:gd name="connsiteY2156" fmla="*/ 151810 h 214568"/>
                <a:gd name="connsiteX2157" fmla="*/ 118237 w 189723"/>
                <a:gd name="connsiteY2157" fmla="*/ 112638 h 214568"/>
                <a:gd name="connsiteX2158" fmla="*/ 119651 w 189723"/>
                <a:gd name="connsiteY2158" fmla="*/ 114291 h 214568"/>
                <a:gd name="connsiteX2159" fmla="*/ 118942 w 189723"/>
                <a:gd name="connsiteY2159" fmla="*/ 111932 h 214568"/>
                <a:gd name="connsiteX2160" fmla="*/ 121538 w 189723"/>
                <a:gd name="connsiteY2160" fmla="*/ 120427 h 214568"/>
                <a:gd name="connsiteX2161" fmla="*/ 120123 w 189723"/>
                <a:gd name="connsiteY2161" fmla="*/ 119009 h 214568"/>
                <a:gd name="connsiteX2162" fmla="*/ 120123 w 189723"/>
                <a:gd name="connsiteY2162" fmla="*/ 119009 h 214568"/>
                <a:gd name="connsiteX2163" fmla="*/ 122955 w 189723"/>
                <a:gd name="connsiteY2163" fmla="*/ 119718 h 214568"/>
                <a:gd name="connsiteX2164" fmla="*/ 138294 w 189723"/>
                <a:gd name="connsiteY2164" fmla="*/ 153227 h 214568"/>
                <a:gd name="connsiteX2165" fmla="*/ 138294 w 189723"/>
                <a:gd name="connsiteY2165" fmla="*/ 151338 h 214568"/>
                <a:gd name="connsiteX2166" fmla="*/ 138294 w 189723"/>
                <a:gd name="connsiteY2166" fmla="*/ 151338 h 214568"/>
                <a:gd name="connsiteX2167" fmla="*/ 139002 w 189723"/>
                <a:gd name="connsiteY2167" fmla="*/ 152519 h 214568"/>
                <a:gd name="connsiteX2168" fmla="*/ 136640 w 189723"/>
                <a:gd name="connsiteY2168" fmla="*/ 153227 h 214568"/>
                <a:gd name="connsiteX2169" fmla="*/ 136640 w 189723"/>
                <a:gd name="connsiteY2169" fmla="*/ 153227 h 214568"/>
                <a:gd name="connsiteX2170" fmla="*/ 137349 w 189723"/>
                <a:gd name="connsiteY2170" fmla="*/ 151574 h 214568"/>
                <a:gd name="connsiteX2171" fmla="*/ 122955 w 189723"/>
                <a:gd name="connsiteY2171" fmla="*/ 125853 h 214568"/>
                <a:gd name="connsiteX2172" fmla="*/ 122955 w 189723"/>
                <a:gd name="connsiteY2172" fmla="*/ 123731 h 214568"/>
                <a:gd name="connsiteX2173" fmla="*/ 122955 w 189723"/>
                <a:gd name="connsiteY2173" fmla="*/ 121841 h 214568"/>
                <a:gd name="connsiteX2174" fmla="*/ 122955 w 189723"/>
                <a:gd name="connsiteY2174" fmla="*/ 121841 h 214568"/>
                <a:gd name="connsiteX2175" fmla="*/ 122955 w 189723"/>
                <a:gd name="connsiteY2175" fmla="*/ 125853 h 214568"/>
                <a:gd name="connsiteX2176" fmla="*/ 139002 w 189723"/>
                <a:gd name="connsiteY2176" fmla="*/ 157709 h 214568"/>
                <a:gd name="connsiteX2177" fmla="*/ 137585 w 189723"/>
                <a:gd name="connsiteY2177" fmla="*/ 157709 h 214568"/>
                <a:gd name="connsiteX2178" fmla="*/ 137585 w 189723"/>
                <a:gd name="connsiteY2178" fmla="*/ 154641 h 214568"/>
                <a:gd name="connsiteX2179" fmla="*/ 137585 w 189723"/>
                <a:gd name="connsiteY2179" fmla="*/ 157709 h 214568"/>
                <a:gd name="connsiteX2180" fmla="*/ 137585 w 189723"/>
                <a:gd name="connsiteY2180" fmla="*/ 155114 h 214568"/>
                <a:gd name="connsiteX2181" fmla="*/ 139944 w 189723"/>
                <a:gd name="connsiteY2181" fmla="*/ 156767 h 214568"/>
                <a:gd name="connsiteX2182" fmla="*/ 135462 w 189723"/>
                <a:gd name="connsiteY2182" fmla="*/ 152519 h 214568"/>
                <a:gd name="connsiteX2183" fmla="*/ 135462 w 189723"/>
                <a:gd name="connsiteY2183" fmla="*/ 150159 h 214568"/>
                <a:gd name="connsiteX2184" fmla="*/ 135462 w 189723"/>
                <a:gd name="connsiteY2184" fmla="*/ 151574 h 214568"/>
                <a:gd name="connsiteX2185" fmla="*/ 135462 w 189723"/>
                <a:gd name="connsiteY2185" fmla="*/ 151574 h 214568"/>
                <a:gd name="connsiteX2186" fmla="*/ 136404 w 189723"/>
                <a:gd name="connsiteY2186" fmla="*/ 151574 h 214568"/>
                <a:gd name="connsiteX2187" fmla="*/ 120596 w 189723"/>
                <a:gd name="connsiteY2187" fmla="*/ 124909 h 214568"/>
                <a:gd name="connsiteX2188" fmla="*/ 120596 w 189723"/>
                <a:gd name="connsiteY2188" fmla="*/ 124909 h 214568"/>
                <a:gd name="connsiteX2189" fmla="*/ 121538 w 189723"/>
                <a:gd name="connsiteY2189" fmla="*/ 123967 h 214568"/>
                <a:gd name="connsiteX2190" fmla="*/ 116583 w 189723"/>
                <a:gd name="connsiteY2190" fmla="*/ 118773 h 214568"/>
                <a:gd name="connsiteX2191" fmla="*/ 116583 w 189723"/>
                <a:gd name="connsiteY2191" fmla="*/ 118773 h 214568"/>
                <a:gd name="connsiteX2192" fmla="*/ 117528 w 189723"/>
                <a:gd name="connsiteY2192" fmla="*/ 117831 h 214568"/>
                <a:gd name="connsiteX2193" fmla="*/ 118000 w 189723"/>
                <a:gd name="connsiteY2193" fmla="*/ 123022 h 214568"/>
                <a:gd name="connsiteX2194" fmla="*/ 119887 w 189723"/>
                <a:gd name="connsiteY2194" fmla="*/ 125145 h 214568"/>
                <a:gd name="connsiteX2195" fmla="*/ 118942 w 189723"/>
                <a:gd name="connsiteY2195" fmla="*/ 122077 h 214568"/>
                <a:gd name="connsiteX2196" fmla="*/ 112337 w 189723"/>
                <a:gd name="connsiteY2196" fmla="*/ 113346 h 214568"/>
                <a:gd name="connsiteX2197" fmla="*/ 112337 w 189723"/>
                <a:gd name="connsiteY2197" fmla="*/ 113346 h 214568"/>
                <a:gd name="connsiteX2198" fmla="*/ 113279 w 189723"/>
                <a:gd name="connsiteY2198" fmla="*/ 112404 h 214568"/>
                <a:gd name="connsiteX2199" fmla="*/ 114933 w 189723"/>
                <a:gd name="connsiteY2199" fmla="*/ 119246 h 214568"/>
                <a:gd name="connsiteX2200" fmla="*/ 113043 w 189723"/>
                <a:gd name="connsiteY2200" fmla="*/ 117359 h 214568"/>
                <a:gd name="connsiteX2201" fmla="*/ 114224 w 189723"/>
                <a:gd name="connsiteY2201" fmla="*/ 117359 h 214568"/>
                <a:gd name="connsiteX2202" fmla="*/ 115875 w 189723"/>
                <a:gd name="connsiteY2202" fmla="*/ 118304 h 214568"/>
                <a:gd name="connsiteX2203" fmla="*/ 114933 w 189723"/>
                <a:gd name="connsiteY2203" fmla="*/ 120899 h 214568"/>
                <a:gd name="connsiteX2204" fmla="*/ 114933 w 189723"/>
                <a:gd name="connsiteY2204" fmla="*/ 120899 h 214568"/>
                <a:gd name="connsiteX2205" fmla="*/ 114933 w 189723"/>
                <a:gd name="connsiteY2205" fmla="*/ 118067 h 214568"/>
                <a:gd name="connsiteX2206" fmla="*/ 116111 w 189723"/>
                <a:gd name="connsiteY2206" fmla="*/ 119954 h 214568"/>
                <a:gd name="connsiteX2207" fmla="*/ 112573 w 189723"/>
                <a:gd name="connsiteY2207" fmla="*/ 120899 h 214568"/>
                <a:gd name="connsiteX2208" fmla="*/ 112573 w 189723"/>
                <a:gd name="connsiteY2208" fmla="*/ 120899 h 214568"/>
                <a:gd name="connsiteX2209" fmla="*/ 113752 w 189723"/>
                <a:gd name="connsiteY2209" fmla="*/ 119009 h 214568"/>
                <a:gd name="connsiteX2210" fmla="*/ 126731 w 189723"/>
                <a:gd name="connsiteY2210" fmla="*/ 150159 h 214568"/>
                <a:gd name="connsiteX2211" fmla="*/ 126731 w 189723"/>
                <a:gd name="connsiteY2211" fmla="*/ 150159 h 214568"/>
                <a:gd name="connsiteX2212" fmla="*/ 127909 w 189723"/>
                <a:gd name="connsiteY2212" fmla="*/ 149451 h 214568"/>
                <a:gd name="connsiteX2213" fmla="*/ 126731 w 189723"/>
                <a:gd name="connsiteY2213" fmla="*/ 151574 h 214568"/>
                <a:gd name="connsiteX2214" fmla="*/ 126731 w 189723"/>
                <a:gd name="connsiteY2214" fmla="*/ 151574 h 214568"/>
                <a:gd name="connsiteX2215" fmla="*/ 128618 w 189723"/>
                <a:gd name="connsiteY2215" fmla="*/ 149451 h 214568"/>
                <a:gd name="connsiteX2216" fmla="*/ 124372 w 189723"/>
                <a:gd name="connsiteY2216" fmla="*/ 147328 h 214568"/>
                <a:gd name="connsiteX2217" fmla="*/ 124372 w 189723"/>
                <a:gd name="connsiteY2217" fmla="*/ 145202 h 214568"/>
                <a:gd name="connsiteX2218" fmla="*/ 124372 w 189723"/>
                <a:gd name="connsiteY2218" fmla="*/ 145202 h 214568"/>
                <a:gd name="connsiteX2219" fmla="*/ 126259 w 189723"/>
                <a:gd name="connsiteY2219" fmla="*/ 145438 h 214568"/>
                <a:gd name="connsiteX2220" fmla="*/ 127204 w 189723"/>
                <a:gd name="connsiteY2220" fmla="*/ 155586 h 214568"/>
                <a:gd name="connsiteX2221" fmla="*/ 127204 w 189723"/>
                <a:gd name="connsiteY2221" fmla="*/ 152046 h 214568"/>
                <a:gd name="connsiteX2222" fmla="*/ 127204 w 189723"/>
                <a:gd name="connsiteY2222" fmla="*/ 152046 h 214568"/>
                <a:gd name="connsiteX2223" fmla="*/ 127204 w 189723"/>
                <a:gd name="connsiteY2223" fmla="*/ 150159 h 214568"/>
                <a:gd name="connsiteX2224" fmla="*/ 129090 w 189723"/>
                <a:gd name="connsiteY2224" fmla="*/ 153700 h 214568"/>
                <a:gd name="connsiteX2225" fmla="*/ 107380 w 189723"/>
                <a:gd name="connsiteY2225" fmla="*/ 114291 h 214568"/>
                <a:gd name="connsiteX2226" fmla="*/ 107380 w 189723"/>
                <a:gd name="connsiteY2226" fmla="*/ 114291 h 214568"/>
                <a:gd name="connsiteX2227" fmla="*/ 109269 w 189723"/>
                <a:gd name="connsiteY2227" fmla="*/ 112404 h 214568"/>
                <a:gd name="connsiteX2228" fmla="*/ 124136 w 189723"/>
                <a:gd name="connsiteY2228" fmla="*/ 149687 h 214568"/>
                <a:gd name="connsiteX2229" fmla="*/ 124136 w 189723"/>
                <a:gd name="connsiteY2229" fmla="*/ 149687 h 214568"/>
                <a:gd name="connsiteX2230" fmla="*/ 126023 w 189723"/>
                <a:gd name="connsiteY2230" fmla="*/ 147800 h 214568"/>
                <a:gd name="connsiteX2231" fmla="*/ 110920 w 189723"/>
                <a:gd name="connsiteY2231" fmla="*/ 123022 h 214568"/>
                <a:gd name="connsiteX2232" fmla="*/ 109506 w 189723"/>
                <a:gd name="connsiteY2232" fmla="*/ 123022 h 214568"/>
                <a:gd name="connsiteX2233" fmla="*/ 109506 w 189723"/>
                <a:gd name="connsiteY2233" fmla="*/ 124909 h 214568"/>
                <a:gd name="connsiteX2234" fmla="*/ 109506 w 189723"/>
                <a:gd name="connsiteY2234" fmla="*/ 123258 h 214568"/>
                <a:gd name="connsiteX2235" fmla="*/ 109506 w 189723"/>
                <a:gd name="connsiteY2235" fmla="*/ 121371 h 214568"/>
                <a:gd name="connsiteX2236" fmla="*/ 109506 w 189723"/>
                <a:gd name="connsiteY2236" fmla="*/ 119954 h 214568"/>
                <a:gd name="connsiteX2237" fmla="*/ 109506 w 189723"/>
                <a:gd name="connsiteY2237" fmla="*/ 122077 h 214568"/>
                <a:gd name="connsiteX2238" fmla="*/ 109506 w 189723"/>
                <a:gd name="connsiteY2238" fmla="*/ 120190 h 214568"/>
                <a:gd name="connsiteX2239" fmla="*/ 112807 w 189723"/>
                <a:gd name="connsiteY2239" fmla="*/ 121135 h 214568"/>
                <a:gd name="connsiteX2240" fmla="*/ 107852 w 189723"/>
                <a:gd name="connsiteY2240" fmla="*/ 120663 h 214568"/>
                <a:gd name="connsiteX2241" fmla="*/ 107852 w 189723"/>
                <a:gd name="connsiteY2241" fmla="*/ 118304 h 214568"/>
                <a:gd name="connsiteX2242" fmla="*/ 107852 w 189723"/>
                <a:gd name="connsiteY2242" fmla="*/ 120190 h 214568"/>
                <a:gd name="connsiteX2243" fmla="*/ 109739 w 189723"/>
                <a:gd name="connsiteY2243" fmla="*/ 118773 h 214568"/>
                <a:gd name="connsiteX2244" fmla="*/ 107852 w 189723"/>
                <a:gd name="connsiteY2244" fmla="*/ 123258 h 214568"/>
                <a:gd name="connsiteX2245" fmla="*/ 107852 w 189723"/>
                <a:gd name="connsiteY2245" fmla="*/ 119009 h 214568"/>
                <a:gd name="connsiteX2246" fmla="*/ 107852 w 189723"/>
                <a:gd name="connsiteY2246" fmla="*/ 119009 h 214568"/>
                <a:gd name="connsiteX2247" fmla="*/ 109975 w 189723"/>
                <a:gd name="connsiteY2247" fmla="*/ 121371 h 214568"/>
                <a:gd name="connsiteX2248" fmla="*/ 103370 w 189723"/>
                <a:gd name="connsiteY2248" fmla="*/ 114291 h 214568"/>
                <a:gd name="connsiteX2249" fmla="*/ 103370 w 189723"/>
                <a:gd name="connsiteY2249" fmla="*/ 114291 h 214568"/>
                <a:gd name="connsiteX2250" fmla="*/ 105493 w 189723"/>
                <a:gd name="connsiteY2250" fmla="*/ 112404 h 214568"/>
                <a:gd name="connsiteX2251" fmla="*/ 56176 w 189723"/>
                <a:gd name="connsiteY2251" fmla="*/ 19902 h 214568"/>
                <a:gd name="connsiteX2252" fmla="*/ 56176 w 189723"/>
                <a:gd name="connsiteY2252" fmla="*/ 19902 h 214568"/>
                <a:gd name="connsiteX2253" fmla="*/ 56176 w 189723"/>
                <a:gd name="connsiteY2253" fmla="*/ 18485 h 214568"/>
                <a:gd name="connsiteX2254" fmla="*/ 101481 w 189723"/>
                <a:gd name="connsiteY2254" fmla="*/ 119482 h 214568"/>
                <a:gd name="connsiteX2255" fmla="*/ 101481 w 189723"/>
                <a:gd name="connsiteY2255" fmla="*/ 117595 h 214568"/>
                <a:gd name="connsiteX2256" fmla="*/ 104076 w 189723"/>
                <a:gd name="connsiteY2256" fmla="*/ 118773 h 214568"/>
                <a:gd name="connsiteX2257" fmla="*/ 54286 w 189723"/>
                <a:gd name="connsiteY2257" fmla="*/ 20610 h 214568"/>
                <a:gd name="connsiteX2258" fmla="*/ 52872 w 189723"/>
                <a:gd name="connsiteY2258" fmla="*/ 20610 h 214568"/>
                <a:gd name="connsiteX2259" fmla="*/ 52872 w 189723"/>
                <a:gd name="connsiteY2259" fmla="*/ 17543 h 214568"/>
                <a:gd name="connsiteX2260" fmla="*/ 54286 w 189723"/>
                <a:gd name="connsiteY2260" fmla="*/ 22025 h 214568"/>
                <a:gd name="connsiteX2261" fmla="*/ 58062 w 189723"/>
                <a:gd name="connsiteY2261" fmla="*/ 19902 h 214568"/>
                <a:gd name="connsiteX2262" fmla="*/ 52635 w 189723"/>
                <a:gd name="connsiteY2262" fmla="*/ 20610 h 214568"/>
                <a:gd name="connsiteX2263" fmla="*/ 52635 w 189723"/>
                <a:gd name="connsiteY2263" fmla="*/ 20610 h 214568"/>
                <a:gd name="connsiteX2264" fmla="*/ 56412 w 189723"/>
                <a:gd name="connsiteY2264" fmla="*/ 20138 h 214568"/>
                <a:gd name="connsiteX2265" fmla="*/ 110684 w 189723"/>
                <a:gd name="connsiteY2265" fmla="*/ 150868 h 214568"/>
                <a:gd name="connsiteX2266" fmla="*/ 110684 w 189723"/>
                <a:gd name="connsiteY2266" fmla="*/ 150868 h 214568"/>
                <a:gd name="connsiteX2267" fmla="*/ 114460 w 189723"/>
                <a:gd name="connsiteY2267" fmla="*/ 149451 h 214568"/>
                <a:gd name="connsiteX2268" fmla="*/ 110684 w 189723"/>
                <a:gd name="connsiteY2268" fmla="*/ 153227 h 214568"/>
                <a:gd name="connsiteX2269" fmla="*/ 110684 w 189723"/>
                <a:gd name="connsiteY2269" fmla="*/ 153227 h 214568"/>
                <a:gd name="connsiteX2270" fmla="*/ 112101 w 189723"/>
                <a:gd name="connsiteY2270" fmla="*/ 157945 h 214568"/>
                <a:gd name="connsiteX2271" fmla="*/ 110448 w 189723"/>
                <a:gd name="connsiteY2271" fmla="*/ 152991 h 214568"/>
                <a:gd name="connsiteX2272" fmla="*/ 110448 w 189723"/>
                <a:gd name="connsiteY2272" fmla="*/ 154878 h 214568"/>
                <a:gd name="connsiteX2273" fmla="*/ 110448 w 189723"/>
                <a:gd name="connsiteY2273" fmla="*/ 152519 h 214568"/>
                <a:gd name="connsiteX2274" fmla="*/ 111865 w 189723"/>
                <a:gd name="connsiteY2274" fmla="*/ 152519 h 214568"/>
                <a:gd name="connsiteX2275" fmla="*/ 113043 w 189723"/>
                <a:gd name="connsiteY2275" fmla="*/ 152519 h 214568"/>
                <a:gd name="connsiteX2276" fmla="*/ 113988 w 189723"/>
                <a:gd name="connsiteY2276" fmla="*/ 152755 h 214568"/>
                <a:gd name="connsiteX2277" fmla="*/ 110684 w 189723"/>
                <a:gd name="connsiteY2277" fmla="*/ 157237 h 214568"/>
                <a:gd name="connsiteX2278" fmla="*/ 110684 w 189723"/>
                <a:gd name="connsiteY2278" fmla="*/ 157237 h 214568"/>
                <a:gd name="connsiteX2279" fmla="*/ 114933 w 189723"/>
                <a:gd name="connsiteY2279" fmla="*/ 156767 h 214568"/>
                <a:gd name="connsiteX2280" fmla="*/ 50276 w 189723"/>
                <a:gd name="connsiteY2280" fmla="*/ 26746 h 214568"/>
                <a:gd name="connsiteX2281" fmla="*/ 50276 w 189723"/>
                <a:gd name="connsiteY2281" fmla="*/ 26746 h 214568"/>
                <a:gd name="connsiteX2282" fmla="*/ 54522 w 189723"/>
                <a:gd name="connsiteY2282" fmla="*/ 26274 h 214568"/>
                <a:gd name="connsiteX2283" fmla="*/ 109975 w 189723"/>
                <a:gd name="connsiteY2283" fmla="*/ 158654 h 214568"/>
                <a:gd name="connsiteX2284" fmla="*/ 109975 w 189723"/>
                <a:gd name="connsiteY2284" fmla="*/ 156767 h 214568"/>
                <a:gd name="connsiteX2285" fmla="*/ 109975 w 189723"/>
                <a:gd name="connsiteY2285" fmla="*/ 156767 h 214568"/>
                <a:gd name="connsiteX2286" fmla="*/ 114224 w 189723"/>
                <a:gd name="connsiteY2286" fmla="*/ 158182 h 214568"/>
                <a:gd name="connsiteX2287" fmla="*/ 107380 w 189723"/>
                <a:gd name="connsiteY2287" fmla="*/ 154405 h 214568"/>
                <a:gd name="connsiteX2288" fmla="*/ 107380 w 189723"/>
                <a:gd name="connsiteY2288" fmla="*/ 154405 h 214568"/>
                <a:gd name="connsiteX2289" fmla="*/ 111629 w 189723"/>
                <a:gd name="connsiteY2289" fmla="*/ 153933 h 214568"/>
                <a:gd name="connsiteX2290" fmla="*/ 110684 w 189723"/>
                <a:gd name="connsiteY2290" fmla="*/ 163136 h 214568"/>
                <a:gd name="connsiteX2291" fmla="*/ 110684 w 189723"/>
                <a:gd name="connsiteY2291" fmla="*/ 160777 h 214568"/>
                <a:gd name="connsiteX2292" fmla="*/ 110684 w 189723"/>
                <a:gd name="connsiteY2292" fmla="*/ 160777 h 214568"/>
                <a:gd name="connsiteX2293" fmla="*/ 110684 w 189723"/>
                <a:gd name="connsiteY2293" fmla="*/ 160777 h 214568"/>
                <a:gd name="connsiteX2294" fmla="*/ 47681 w 189723"/>
                <a:gd name="connsiteY2294" fmla="*/ 27452 h 214568"/>
                <a:gd name="connsiteX2295" fmla="*/ 47681 w 189723"/>
                <a:gd name="connsiteY2295" fmla="*/ 25565 h 214568"/>
                <a:gd name="connsiteX2296" fmla="*/ 47681 w 189723"/>
                <a:gd name="connsiteY2296" fmla="*/ 25565 h 214568"/>
                <a:gd name="connsiteX2297" fmla="*/ 52163 w 189723"/>
                <a:gd name="connsiteY2297" fmla="*/ 26982 h 214568"/>
                <a:gd name="connsiteX2298" fmla="*/ 105257 w 189723"/>
                <a:gd name="connsiteY2298" fmla="*/ 155350 h 214568"/>
                <a:gd name="connsiteX2299" fmla="*/ 105257 w 189723"/>
                <a:gd name="connsiteY2299" fmla="*/ 157237 h 214568"/>
                <a:gd name="connsiteX2300" fmla="*/ 103840 w 189723"/>
                <a:gd name="connsiteY2300" fmla="*/ 153700 h 214568"/>
                <a:gd name="connsiteX2301" fmla="*/ 105257 w 189723"/>
                <a:gd name="connsiteY2301" fmla="*/ 153700 h 214568"/>
                <a:gd name="connsiteX2302" fmla="*/ 45555 w 189723"/>
                <a:gd name="connsiteY2302" fmla="*/ 24148 h 214568"/>
                <a:gd name="connsiteX2303" fmla="*/ 45555 w 189723"/>
                <a:gd name="connsiteY2303" fmla="*/ 25801 h 214568"/>
                <a:gd name="connsiteX2304" fmla="*/ 49804 w 189723"/>
                <a:gd name="connsiteY2304" fmla="*/ 23678 h 214568"/>
                <a:gd name="connsiteX2305" fmla="*/ 103134 w 189723"/>
                <a:gd name="connsiteY2305" fmla="*/ 153700 h 214568"/>
                <a:gd name="connsiteX2306" fmla="*/ 103134 w 189723"/>
                <a:gd name="connsiteY2306" fmla="*/ 153700 h 214568"/>
                <a:gd name="connsiteX2307" fmla="*/ 103134 w 189723"/>
                <a:gd name="connsiteY2307" fmla="*/ 153700 h 214568"/>
                <a:gd name="connsiteX2308" fmla="*/ 107380 w 189723"/>
                <a:gd name="connsiteY2308" fmla="*/ 153227 h 214568"/>
                <a:gd name="connsiteX2309" fmla="*/ 44846 w 189723"/>
                <a:gd name="connsiteY2309" fmla="*/ 30283 h 214568"/>
                <a:gd name="connsiteX2310" fmla="*/ 44846 w 189723"/>
                <a:gd name="connsiteY2310" fmla="*/ 30283 h 214568"/>
                <a:gd name="connsiteX2311" fmla="*/ 44846 w 189723"/>
                <a:gd name="connsiteY2311" fmla="*/ 28396 h 214568"/>
                <a:gd name="connsiteX2312" fmla="*/ 44846 w 189723"/>
                <a:gd name="connsiteY2312" fmla="*/ 28396 h 214568"/>
                <a:gd name="connsiteX2313" fmla="*/ 44846 w 189723"/>
                <a:gd name="connsiteY2313" fmla="*/ 26037 h 214568"/>
                <a:gd name="connsiteX2314" fmla="*/ 44846 w 189723"/>
                <a:gd name="connsiteY2314" fmla="*/ 26037 h 214568"/>
                <a:gd name="connsiteX2315" fmla="*/ 49095 w 189723"/>
                <a:gd name="connsiteY2315" fmla="*/ 29814 h 214568"/>
                <a:gd name="connsiteX2316" fmla="*/ 102425 w 189723"/>
                <a:gd name="connsiteY2316" fmla="*/ 157709 h 214568"/>
                <a:gd name="connsiteX2317" fmla="*/ 101008 w 189723"/>
                <a:gd name="connsiteY2317" fmla="*/ 157709 h 214568"/>
                <a:gd name="connsiteX2318" fmla="*/ 101008 w 189723"/>
                <a:gd name="connsiteY2318" fmla="*/ 157709 h 214568"/>
                <a:gd name="connsiteX2319" fmla="*/ 101008 w 189723"/>
                <a:gd name="connsiteY2319" fmla="*/ 157709 h 214568"/>
                <a:gd name="connsiteX2320" fmla="*/ 101008 w 189723"/>
                <a:gd name="connsiteY2320" fmla="*/ 154878 h 214568"/>
                <a:gd name="connsiteX2321" fmla="*/ 43668 w 189723"/>
                <a:gd name="connsiteY2321" fmla="*/ 30283 h 214568"/>
                <a:gd name="connsiteX2322" fmla="*/ 43668 w 189723"/>
                <a:gd name="connsiteY2322" fmla="*/ 27452 h 214568"/>
                <a:gd name="connsiteX2323" fmla="*/ 47914 w 189723"/>
                <a:gd name="connsiteY2323" fmla="*/ 29814 h 214568"/>
                <a:gd name="connsiteX2324" fmla="*/ 100539 w 189723"/>
                <a:gd name="connsiteY2324" fmla="*/ 155586 h 214568"/>
                <a:gd name="connsiteX2325" fmla="*/ 98649 w 189723"/>
                <a:gd name="connsiteY2325" fmla="*/ 150632 h 214568"/>
                <a:gd name="connsiteX2326" fmla="*/ 98649 w 189723"/>
                <a:gd name="connsiteY2326" fmla="*/ 150632 h 214568"/>
                <a:gd name="connsiteX2327" fmla="*/ 104784 w 189723"/>
                <a:gd name="connsiteY2327" fmla="*/ 155114 h 214568"/>
                <a:gd name="connsiteX2328" fmla="*/ 42723 w 189723"/>
                <a:gd name="connsiteY2328" fmla="*/ 28396 h 214568"/>
                <a:gd name="connsiteX2329" fmla="*/ 42723 w 189723"/>
                <a:gd name="connsiteY2329" fmla="*/ 28396 h 214568"/>
                <a:gd name="connsiteX2330" fmla="*/ 46972 w 189723"/>
                <a:gd name="connsiteY2330" fmla="*/ 27924 h 214568"/>
                <a:gd name="connsiteX2331" fmla="*/ 100066 w 189723"/>
                <a:gd name="connsiteY2331" fmla="*/ 156767 h 214568"/>
                <a:gd name="connsiteX2332" fmla="*/ 100066 w 189723"/>
                <a:gd name="connsiteY2332" fmla="*/ 156767 h 214568"/>
                <a:gd name="connsiteX2333" fmla="*/ 100066 w 189723"/>
                <a:gd name="connsiteY2333" fmla="*/ 156767 h 214568"/>
                <a:gd name="connsiteX2334" fmla="*/ 100066 w 189723"/>
                <a:gd name="connsiteY2334" fmla="*/ 156767 h 214568"/>
                <a:gd name="connsiteX2335" fmla="*/ 104312 w 189723"/>
                <a:gd name="connsiteY2335" fmla="*/ 156295 h 214568"/>
                <a:gd name="connsiteX2336" fmla="*/ 100066 w 189723"/>
                <a:gd name="connsiteY2336" fmla="*/ 155350 h 214568"/>
                <a:gd name="connsiteX2337" fmla="*/ 100066 w 189723"/>
                <a:gd name="connsiteY2337" fmla="*/ 153227 h 214568"/>
                <a:gd name="connsiteX2338" fmla="*/ 100066 w 189723"/>
                <a:gd name="connsiteY2338" fmla="*/ 153227 h 214568"/>
                <a:gd name="connsiteX2339" fmla="*/ 100066 w 189723"/>
                <a:gd name="connsiteY2339" fmla="*/ 156295 h 214568"/>
                <a:gd name="connsiteX2340" fmla="*/ 103134 w 189723"/>
                <a:gd name="connsiteY2340" fmla="*/ 154878 h 214568"/>
                <a:gd name="connsiteX2341" fmla="*/ 43196 w 189723"/>
                <a:gd name="connsiteY2341" fmla="*/ 30992 h 214568"/>
                <a:gd name="connsiteX2342" fmla="*/ 43196 w 189723"/>
                <a:gd name="connsiteY2342" fmla="*/ 27452 h 214568"/>
                <a:gd name="connsiteX2343" fmla="*/ 43196 w 189723"/>
                <a:gd name="connsiteY2343" fmla="*/ 27452 h 214568"/>
                <a:gd name="connsiteX2344" fmla="*/ 43196 w 189723"/>
                <a:gd name="connsiteY2344" fmla="*/ 30519 h 214568"/>
                <a:gd name="connsiteX2345" fmla="*/ 46264 w 189723"/>
                <a:gd name="connsiteY2345" fmla="*/ 31464 h 214568"/>
                <a:gd name="connsiteX2346" fmla="*/ 101008 w 189723"/>
                <a:gd name="connsiteY2346" fmla="*/ 159599 h 214568"/>
                <a:gd name="connsiteX2347" fmla="*/ 101008 w 189723"/>
                <a:gd name="connsiteY2347" fmla="*/ 157473 h 214568"/>
                <a:gd name="connsiteX2348" fmla="*/ 101008 w 189723"/>
                <a:gd name="connsiteY2348" fmla="*/ 157473 h 214568"/>
                <a:gd name="connsiteX2349" fmla="*/ 101008 w 189723"/>
                <a:gd name="connsiteY2349" fmla="*/ 154878 h 214568"/>
                <a:gd name="connsiteX2350" fmla="*/ 101008 w 189723"/>
                <a:gd name="connsiteY2350" fmla="*/ 154878 h 214568"/>
                <a:gd name="connsiteX2351" fmla="*/ 101008 w 189723"/>
                <a:gd name="connsiteY2351" fmla="*/ 153463 h 214568"/>
                <a:gd name="connsiteX2352" fmla="*/ 101008 w 189723"/>
                <a:gd name="connsiteY2352" fmla="*/ 153463 h 214568"/>
                <a:gd name="connsiteX2353" fmla="*/ 104076 w 189723"/>
                <a:gd name="connsiteY2353" fmla="*/ 159126 h 214568"/>
                <a:gd name="connsiteX2354" fmla="*/ 98413 w 189723"/>
                <a:gd name="connsiteY2354" fmla="*/ 153933 h 214568"/>
                <a:gd name="connsiteX2355" fmla="*/ 98413 w 189723"/>
                <a:gd name="connsiteY2355" fmla="*/ 153933 h 214568"/>
                <a:gd name="connsiteX2356" fmla="*/ 101481 w 189723"/>
                <a:gd name="connsiteY2356" fmla="*/ 153463 h 214568"/>
                <a:gd name="connsiteX2357" fmla="*/ 98413 w 189723"/>
                <a:gd name="connsiteY2357" fmla="*/ 157237 h 214568"/>
                <a:gd name="connsiteX2358" fmla="*/ 98413 w 189723"/>
                <a:gd name="connsiteY2358" fmla="*/ 157237 h 214568"/>
                <a:gd name="connsiteX2359" fmla="*/ 98413 w 189723"/>
                <a:gd name="connsiteY2359" fmla="*/ 157237 h 214568"/>
                <a:gd name="connsiteX2360" fmla="*/ 98413 w 189723"/>
                <a:gd name="connsiteY2360" fmla="*/ 157237 h 214568"/>
                <a:gd name="connsiteX2361" fmla="*/ 96054 w 189723"/>
                <a:gd name="connsiteY2361" fmla="*/ 154405 h 214568"/>
                <a:gd name="connsiteX2362" fmla="*/ 96054 w 189723"/>
                <a:gd name="connsiteY2362" fmla="*/ 154405 h 214568"/>
                <a:gd name="connsiteX2363" fmla="*/ 99358 w 189723"/>
                <a:gd name="connsiteY2363" fmla="*/ 153933 h 214568"/>
                <a:gd name="connsiteX2364" fmla="*/ 96054 w 189723"/>
                <a:gd name="connsiteY2364" fmla="*/ 154405 h 214568"/>
                <a:gd name="connsiteX2365" fmla="*/ 96054 w 189723"/>
                <a:gd name="connsiteY2365" fmla="*/ 154405 h 214568"/>
                <a:gd name="connsiteX2366" fmla="*/ 96054 w 189723"/>
                <a:gd name="connsiteY2366" fmla="*/ 152046 h 214568"/>
                <a:gd name="connsiteX2367" fmla="*/ 96054 w 189723"/>
                <a:gd name="connsiteY2367" fmla="*/ 152046 h 214568"/>
                <a:gd name="connsiteX2368" fmla="*/ 94403 w 189723"/>
                <a:gd name="connsiteY2368" fmla="*/ 154405 h 214568"/>
                <a:gd name="connsiteX2369" fmla="*/ 94403 w 189723"/>
                <a:gd name="connsiteY2369" fmla="*/ 154405 h 214568"/>
                <a:gd name="connsiteX2370" fmla="*/ 96998 w 189723"/>
                <a:gd name="connsiteY2370" fmla="*/ 152755 h 214568"/>
                <a:gd name="connsiteX2371" fmla="*/ 94403 w 189723"/>
                <a:gd name="connsiteY2371" fmla="*/ 158654 h 214568"/>
                <a:gd name="connsiteX2372" fmla="*/ 94403 w 189723"/>
                <a:gd name="connsiteY2372" fmla="*/ 156767 h 214568"/>
                <a:gd name="connsiteX2373" fmla="*/ 99358 w 189723"/>
                <a:gd name="connsiteY2373" fmla="*/ 157001 h 214568"/>
                <a:gd name="connsiteX2374" fmla="*/ 91099 w 189723"/>
                <a:gd name="connsiteY2374" fmla="*/ 153463 h 214568"/>
                <a:gd name="connsiteX2375" fmla="*/ 91099 w 189723"/>
                <a:gd name="connsiteY2375" fmla="*/ 151574 h 214568"/>
                <a:gd name="connsiteX2376" fmla="*/ 91099 w 189723"/>
                <a:gd name="connsiteY2376" fmla="*/ 151574 h 214568"/>
                <a:gd name="connsiteX2377" fmla="*/ 94875 w 189723"/>
                <a:gd name="connsiteY2377" fmla="*/ 151810 h 214568"/>
                <a:gd name="connsiteX2378" fmla="*/ 89209 w 189723"/>
                <a:gd name="connsiteY2378" fmla="*/ 159363 h 214568"/>
                <a:gd name="connsiteX2379" fmla="*/ 89209 w 189723"/>
                <a:gd name="connsiteY2379" fmla="*/ 157945 h 214568"/>
                <a:gd name="connsiteX2380" fmla="*/ 89209 w 189723"/>
                <a:gd name="connsiteY2380" fmla="*/ 157945 h 214568"/>
                <a:gd name="connsiteX2381" fmla="*/ 92986 w 189723"/>
                <a:gd name="connsiteY2381" fmla="*/ 157709 h 214568"/>
                <a:gd name="connsiteX2382" fmla="*/ 65612 w 189723"/>
                <a:gd name="connsiteY2382" fmla="*/ 164081 h 214568"/>
                <a:gd name="connsiteX2383" fmla="*/ 65612 w 189723"/>
                <a:gd name="connsiteY2383" fmla="*/ 162667 h 214568"/>
                <a:gd name="connsiteX2384" fmla="*/ 65612 w 189723"/>
                <a:gd name="connsiteY2384" fmla="*/ 160305 h 214568"/>
                <a:gd name="connsiteX2385" fmla="*/ 65612 w 189723"/>
                <a:gd name="connsiteY2385" fmla="*/ 160305 h 214568"/>
                <a:gd name="connsiteX2386" fmla="*/ 68444 w 189723"/>
                <a:gd name="connsiteY2386" fmla="*/ 162430 h 214568"/>
                <a:gd name="connsiteX2387" fmla="*/ 63017 w 189723"/>
                <a:gd name="connsiteY2387" fmla="*/ 162194 h 214568"/>
                <a:gd name="connsiteX2388" fmla="*/ 63017 w 189723"/>
                <a:gd name="connsiteY2388" fmla="*/ 164081 h 214568"/>
                <a:gd name="connsiteX2389" fmla="*/ 65848 w 189723"/>
                <a:gd name="connsiteY2389" fmla="*/ 160541 h 214568"/>
                <a:gd name="connsiteX2390" fmla="*/ 7328 w 189723"/>
                <a:gd name="connsiteY2390" fmla="*/ 47039 h 214568"/>
                <a:gd name="connsiteX2391" fmla="*/ 7328 w 189723"/>
                <a:gd name="connsiteY2391" fmla="*/ 42318 h 214568"/>
                <a:gd name="connsiteX2392" fmla="*/ 7328 w 189723"/>
                <a:gd name="connsiteY2392" fmla="*/ 44208 h 214568"/>
                <a:gd name="connsiteX2393" fmla="*/ 10159 w 189723"/>
                <a:gd name="connsiteY2393" fmla="*/ 45386 h 214568"/>
                <a:gd name="connsiteX2394" fmla="*/ 7328 w 189723"/>
                <a:gd name="connsiteY2394" fmla="*/ 42318 h 214568"/>
                <a:gd name="connsiteX2395" fmla="*/ 7328 w 189723"/>
                <a:gd name="connsiteY2395" fmla="*/ 42318 h 214568"/>
                <a:gd name="connsiteX2396" fmla="*/ 7328 w 189723"/>
                <a:gd name="connsiteY2396" fmla="*/ 39250 h 214568"/>
                <a:gd name="connsiteX2397" fmla="*/ 7328 w 189723"/>
                <a:gd name="connsiteY2397" fmla="*/ 42082 h 214568"/>
                <a:gd name="connsiteX2398" fmla="*/ 7328 w 189723"/>
                <a:gd name="connsiteY2398" fmla="*/ 45858 h 214568"/>
                <a:gd name="connsiteX2399" fmla="*/ 9450 w 189723"/>
                <a:gd name="connsiteY2399" fmla="*/ 40668 h 214568"/>
                <a:gd name="connsiteX2400" fmla="*/ 58535 w 189723"/>
                <a:gd name="connsiteY2400" fmla="*/ 165732 h 214568"/>
                <a:gd name="connsiteX2401" fmla="*/ 58535 w 189723"/>
                <a:gd name="connsiteY2401" fmla="*/ 165732 h 214568"/>
                <a:gd name="connsiteX2402" fmla="*/ 58535 w 189723"/>
                <a:gd name="connsiteY2402" fmla="*/ 162900 h 214568"/>
                <a:gd name="connsiteX2403" fmla="*/ 60658 w 189723"/>
                <a:gd name="connsiteY2403" fmla="*/ 164081 h 214568"/>
                <a:gd name="connsiteX2404" fmla="*/ 7328 w 189723"/>
                <a:gd name="connsiteY2404" fmla="*/ 47745 h 214568"/>
                <a:gd name="connsiteX2405" fmla="*/ 7328 w 189723"/>
                <a:gd name="connsiteY2405" fmla="*/ 43972 h 214568"/>
                <a:gd name="connsiteX2406" fmla="*/ 7328 w 189723"/>
                <a:gd name="connsiteY2406" fmla="*/ 43972 h 214568"/>
                <a:gd name="connsiteX2407" fmla="*/ 56881 w 189723"/>
                <a:gd name="connsiteY2407" fmla="*/ 165732 h 214568"/>
                <a:gd name="connsiteX2408" fmla="*/ 56881 w 189723"/>
                <a:gd name="connsiteY2408" fmla="*/ 165732 h 214568"/>
                <a:gd name="connsiteX2409" fmla="*/ 59007 w 189723"/>
                <a:gd name="connsiteY2409" fmla="*/ 162900 h 214568"/>
                <a:gd name="connsiteX2410" fmla="*/ 6855 w 189723"/>
                <a:gd name="connsiteY2410" fmla="*/ 47745 h 214568"/>
                <a:gd name="connsiteX2411" fmla="*/ 6855 w 189723"/>
                <a:gd name="connsiteY2411" fmla="*/ 47745 h 214568"/>
                <a:gd name="connsiteX2412" fmla="*/ 6855 w 189723"/>
                <a:gd name="connsiteY2412" fmla="*/ 46094 h 214568"/>
                <a:gd name="connsiteX2413" fmla="*/ 8981 w 189723"/>
                <a:gd name="connsiteY2413" fmla="*/ 45386 h 214568"/>
                <a:gd name="connsiteX2414" fmla="*/ 42251 w 189723"/>
                <a:gd name="connsiteY2414" fmla="*/ 176588 h 214568"/>
                <a:gd name="connsiteX2415" fmla="*/ 42251 w 189723"/>
                <a:gd name="connsiteY2415" fmla="*/ 176588 h 214568"/>
                <a:gd name="connsiteX2416" fmla="*/ 44377 w 189723"/>
                <a:gd name="connsiteY2416" fmla="*/ 174229 h 214568"/>
                <a:gd name="connsiteX2417" fmla="*/ 42251 w 189723"/>
                <a:gd name="connsiteY2417" fmla="*/ 176588 h 214568"/>
                <a:gd name="connsiteX2418" fmla="*/ 42251 w 189723"/>
                <a:gd name="connsiteY2418" fmla="*/ 176588 h 214568"/>
                <a:gd name="connsiteX2419" fmla="*/ 43432 w 189723"/>
                <a:gd name="connsiteY2419" fmla="*/ 174935 h 214568"/>
                <a:gd name="connsiteX2420" fmla="*/ 42251 w 189723"/>
                <a:gd name="connsiteY2420" fmla="*/ 178475 h 214568"/>
                <a:gd name="connsiteX2421" fmla="*/ 42251 w 189723"/>
                <a:gd name="connsiteY2421" fmla="*/ 177061 h 214568"/>
                <a:gd name="connsiteX2422" fmla="*/ 42251 w 189723"/>
                <a:gd name="connsiteY2422" fmla="*/ 178239 h 214568"/>
                <a:gd name="connsiteX2423" fmla="*/ 43668 w 189723"/>
                <a:gd name="connsiteY2423" fmla="*/ 176824 h 214568"/>
                <a:gd name="connsiteX2424" fmla="*/ 5677 w 189723"/>
                <a:gd name="connsiteY2424" fmla="*/ 116414 h 214568"/>
                <a:gd name="connsiteX2425" fmla="*/ 5677 w 189723"/>
                <a:gd name="connsiteY2425" fmla="*/ 112404 h 214568"/>
                <a:gd name="connsiteX2426" fmla="*/ 5677 w 189723"/>
                <a:gd name="connsiteY2426" fmla="*/ 109573 h 214568"/>
                <a:gd name="connsiteX2427" fmla="*/ 5677 w 189723"/>
                <a:gd name="connsiteY2427" fmla="*/ 111223 h 214568"/>
                <a:gd name="connsiteX2428" fmla="*/ 7091 w 189723"/>
                <a:gd name="connsiteY2428" fmla="*/ 114763 h 214568"/>
                <a:gd name="connsiteX2429" fmla="*/ 4260 w 189723"/>
                <a:gd name="connsiteY2429" fmla="*/ 116414 h 214568"/>
                <a:gd name="connsiteX2430" fmla="*/ 4260 w 189723"/>
                <a:gd name="connsiteY2430" fmla="*/ 114055 h 214568"/>
                <a:gd name="connsiteX2431" fmla="*/ 4260 w 189723"/>
                <a:gd name="connsiteY2431" fmla="*/ 112404 h 214568"/>
                <a:gd name="connsiteX2432" fmla="*/ 33520 w 189723"/>
                <a:gd name="connsiteY2432" fmla="*/ 187206 h 214568"/>
                <a:gd name="connsiteX2433" fmla="*/ 33520 w 189723"/>
                <a:gd name="connsiteY2433" fmla="*/ 184847 h 214568"/>
                <a:gd name="connsiteX2434" fmla="*/ 34937 w 189723"/>
                <a:gd name="connsiteY2434" fmla="*/ 185083 h 214568"/>
                <a:gd name="connsiteX2435" fmla="*/ 3551 w 189723"/>
                <a:gd name="connsiteY2435" fmla="*/ 120899 h 214568"/>
                <a:gd name="connsiteX2436" fmla="*/ 3551 w 189723"/>
                <a:gd name="connsiteY2436" fmla="*/ 114763 h 214568"/>
                <a:gd name="connsiteX2437" fmla="*/ 3551 w 189723"/>
                <a:gd name="connsiteY2437" fmla="*/ 116178 h 214568"/>
                <a:gd name="connsiteX2438" fmla="*/ 4968 w 189723"/>
                <a:gd name="connsiteY2438" fmla="*/ 118773 h 214568"/>
                <a:gd name="connsiteX2439" fmla="*/ 32814 w 189723"/>
                <a:gd name="connsiteY2439" fmla="*/ 199477 h 214568"/>
                <a:gd name="connsiteX2440" fmla="*/ 32814 w 189723"/>
                <a:gd name="connsiteY2440" fmla="*/ 199477 h 214568"/>
                <a:gd name="connsiteX2441" fmla="*/ 30925 w 189723"/>
                <a:gd name="connsiteY2441" fmla="*/ 194050 h 214568"/>
                <a:gd name="connsiteX2442" fmla="*/ 30925 w 189723"/>
                <a:gd name="connsiteY2442" fmla="*/ 194050 h 214568"/>
                <a:gd name="connsiteX2443" fmla="*/ 34229 w 189723"/>
                <a:gd name="connsiteY2443" fmla="*/ 196645 h 214568"/>
                <a:gd name="connsiteX2444" fmla="*/ -1167 w 189723"/>
                <a:gd name="connsiteY2444" fmla="*/ 119954 h 214568"/>
                <a:gd name="connsiteX2445" fmla="*/ -1167 w 189723"/>
                <a:gd name="connsiteY2445" fmla="*/ 116650 h 214568"/>
                <a:gd name="connsiteX2446" fmla="*/ -1167 w 189723"/>
                <a:gd name="connsiteY2446" fmla="*/ 118067 h 214568"/>
                <a:gd name="connsiteX2447" fmla="*/ 250 w 189723"/>
                <a:gd name="connsiteY2447" fmla="*/ 117831 h 214568"/>
                <a:gd name="connsiteX2448" fmla="*/ 10159 w 189723"/>
                <a:gd name="connsiteY2448" fmla="*/ 152046 h 214568"/>
                <a:gd name="connsiteX2449" fmla="*/ 10159 w 189723"/>
                <a:gd name="connsiteY2449" fmla="*/ 155350 h 214568"/>
                <a:gd name="connsiteX2450" fmla="*/ 10159 w 189723"/>
                <a:gd name="connsiteY2450" fmla="*/ 152991 h 214568"/>
                <a:gd name="connsiteX2451" fmla="*/ 10159 w 189723"/>
                <a:gd name="connsiteY2451" fmla="*/ 152991 h 214568"/>
                <a:gd name="connsiteX2452" fmla="*/ 10159 w 189723"/>
                <a:gd name="connsiteY2452" fmla="*/ 150159 h 214568"/>
                <a:gd name="connsiteX2453" fmla="*/ 11576 w 189723"/>
                <a:gd name="connsiteY2453" fmla="*/ 149451 h 214568"/>
                <a:gd name="connsiteX2454" fmla="*/ 23139 w 189723"/>
                <a:gd name="connsiteY2454" fmla="*/ 190037 h 214568"/>
                <a:gd name="connsiteX2455" fmla="*/ 23139 w 189723"/>
                <a:gd name="connsiteY2455" fmla="*/ 190037 h 214568"/>
                <a:gd name="connsiteX2456" fmla="*/ 24553 w 189723"/>
                <a:gd name="connsiteY2456" fmla="*/ 187914 h 214568"/>
                <a:gd name="connsiteX2457" fmla="*/ 21485 w 189723"/>
                <a:gd name="connsiteY2457" fmla="*/ 190037 h 214568"/>
                <a:gd name="connsiteX2458" fmla="*/ 21485 w 189723"/>
                <a:gd name="connsiteY2458" fmla="*/ 190037 h 214568"/>
                <a:gd name="connsiteX2459" fmla="*/ 22903 w 189723"/>
                <a:gd name="connsiteY2459" fmla="*/ 187678 h 214568"/>
                <a:gd name="connsiteX2460" fmla="*/ 20071 w 189723"/>
                <a:gd name="connsiteY2460" fmla="*/ 190037 h 214568"/>
                <a:gd name="connsiteX2461" fmla="*/ 20071 w 189723"/>
                <a:gd name="connsiteY2461" fmla="*/ 190037 h 214568"/>
                <a:gd name="connsiteX2462" fmla="*/ 21485 w 189723"/>
                <a:gd name="connsiteY2462" fmla="*/ 186733 h 214568"/>
                <a:gd name="connsiteX2463" fmla="*/ 22430 w 189723"/>
                <a:gd name="connsiteY2463" fmla="*/ 198063 h 214568"/>
                <a:gd name="connsiteX2464" fmla="*/ 22430 w 189723"/>
                <a:gd name="connsiteY2464" fmla="*/ 198063 h 214568"/>
                <a:gd name="connsiteX2465" fmla="*/ 22430 w 189723"/>
                <a:gd name="connsiteY2465" fmla="*/ 196409 h 214568"/>
                <a:gd name="connsiteX2466" fmla="*/ 8272 w 189723"/>
                <a:gd name="connsiteY2466" fmla="*/ 183430 h 214568"/>
                <a:gd name="connsiteX2467" fmla="*/ 8272 w 189723"/>
                <a:gd name="connsiteY2467" fmla="*/ 181070 h 214568"/>
                <a:gd name="connsiteX2468" fmla="*/ 9687 w 189723"/>
                <a:gd name="connsiteY2468" fmla="*/ 180128 h 21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</a:cxnLst>
              <a:rect l="l" t="t" r="r" b="b"/>
              <a:pathLst>
                <a:path w="189723" h="214568">
                  <a:moveTo>
                    <a:pt x="153869" y="41846"/>
                  </a:moveTo>
                  <a:cubicBezTo>
                    <a:pt x="153869" y="41846"/>
                    <a:pt x="153869" y="41846"/>
                    <a:pt x="153869" y="43735"/>
                  </a:cubicBezTo>
                  <a:cubicBezTo>
                    <a:pt x="153869" y="45622"/>
                    <a:pt x="153869" y="43735"/>
                    <a:pt x="153869" y="43735"/>
                  </a:cubicBezTo>
                  <a:cubicBezTo>
                    <a:pt x="153869" y="44680"/>
                    <a:pt x="153869" y="45386"/>
                    <a:pt x="153869" y="46331"/>
                  </a:cubicBezTo>
                  <a:cubicBezTo>
                    <a:pt x="153869" y="46331"/>
                    <a:pt x="153869" y="46331"/>
                    <a:pt x="153869" y="46331"/>
                  </a:cubicBezTo>
                  <a:cubicBezTo>
                    <a:pt x="151743" y="42554"/>
                    <a:pt x="153869" y="46331"/>
                    <a:pt x="151979" y="44913"/>
                  </a:cubicBezTo>
                  <a:cubicBezTo>
                    <a:pt x="150092" y="43499"/>
                    <a:pt x="151979" y="44913"/>
                    <a:pt x="151979" y="41140"/>
                  </a:cubicBezTo>
                  <a:cubicBezTo>
                    <a:pt x="151979" y="41140"/>
                    <a:pt x="150329" y="39723"/>
                    <a:pt x="151979" y="42790"/>
                  </a:cubicBezTo>
                  <a:cubicBezTo>
                    <a:pt x="151979" y="41140"/>
                    <a:pt x="150329" y="39723"/>
                    <a:pt x="151979" y="42790"/>
                  </a:cubicBezTo>
                  <a:cubicBezTo>
                    <a:pt x="151271" y="41376"/>
                    <a:pt x="150801" y="39959"/>
                    <a:pt x="150329" y="38545"/>
                  </a:cubicBezTo>
                  <a:cubicBezTo>
                    <a:pt x="150329" y="38545"/>
                    <a:pt x="150329" y="38545"/>
                    <a:pt x="150329" y="38545"/>
                  </a:cubicBezTo>
                  <a:cubicBezTo>
                    <a:pt x="150801" y="39959"/>
                    <a:pt x="151507" y="41140"/>
                    <a:pt x="152215" y="42318"/>
                  </a:cubicBezTo>
                  <a:cubicBezTo>
                    <a:pt x="150801" y="40431"/>
                    <a:pt x="152215" y="42318"/>
                    <a:pt x="152215" y="42318"/>
                  </a:cubicBezTo>
                  <a:lnTo>
                    <a:pt x="152215" y="38781"/>
                  </a:lnTo>
                  <a:cubicBezTo>
                    <a:pt x="150801" y="36183"/>
                    <a:pt x="152215" y="38781"/>
                    <a:pt x="152215" y="40904"/>
                  </a:cubicBezTo>
                  <a:cubicBezTo>
                    <a:pt x="152215" y="43027"/>
                    <a:pt x="152215" y="39487"/>
                    <a:pt x="152215" y="39723"/>
                  </a:cubicBezTo>
                  <a:lnTo>
                    <a:pt x="152215" y="41140"/>
                  </a:lnTo>
                  <a:cubicBezTo>
                    <a:pt x="152215" y="41140"/>
                    <a:pt x="152215" y="41140"/>
                    <a:pt x="152215" y="41140"/>
                  </a:cubicBezTo>
                  <a:lnTo>
                    <a:pt x="152215" y="39250"/>
                  </a:lnTo>
                  <a:cubicBezTo>
                    <a:pt x="152215" y="39250"/>
                    <a:pt x="152215" y="40904"/>
                    <a:pt x="152215" y="41140"/>
                  </a:cubicBezTo>
                  <a:lnTo>
                    <a:pt x="152215" y="41140"/>
                  </a:lnTo>
                  <a:cubicBezTo>
                    <a:pt x="151979" y="40195"/>
                    <a:pt x="151979" y="39014"/>
                    <a:pt x="152215" y="38072"/>
                  </a:cubicBezTo>
                  <a:cubicBezTo>
                    <a:pt x="151034" y="36419"/>
                    <a:pt x="152215" y="38072"/>
                    <a:pt x="150329" y="38072"/>
                  </a:cubicBezTo>
                  <a:cubicBezTo>
                    <a:pt x="148439" y="38072"/>
                    <a:pt x="150329" y="38072"/>
                    <a:pt x="150329" y="39487"/>
                  </a:cubicBezTo>
                  <a:cubicBezTo>
                    <a:pt x="150329" y="40904"/>
                    <a:pt x="150329" y="39487"/>
                    <a:pt x="150329" y="39487"/>
                  </a:cubicBezTo>
                  <a:cubicBezTo>
                    <a:pt x="150329" y="39487"/>
                    <a:pt x="148911" y="36655"/>
                    <a:pt x="148675" y="36655"/>
                  </a:cubicBezTo>
                  <a:lnTo>
                    <a:pt x="148675" y="38545"/>
                  </a:lnTo>
                  <a:cubicBezTo>
                    <a:pt x="148675" y="38545"/>
                    <a:pt x="148675" y="38545"/>
                    <a:pt x="148675" y="38545"/>
                  </a:cubicBezTo>
                  <a:cubicBezTo>
                    <a:pt x="148675" y="38545"/>
                    <a:pt x="150565" y="42318"/>
                    <a:pt x="148675" y="39959"/>
                  </a:cubicBezTo>
                  <a:cubicBezTo>
                    <a:pt x="149856" y="42082"/>
                    <a:pt x="149856" y="43027"/>
                    <a:pt x="148675" y="42790"/>
                  </a:cubicBezTo>
                  <a:cubicBezTo>
                    <a:pt x="147497" y="42554"/>
                    <a:pt x="148675" y="41376"/>
                    <a:pt x="147261" y="39723"/>
                  </a:cubicBezTo>
                  <a:cubicBezTo>
                    <a:pt x="145844" y="38072"/>
                    <a:pt x="147261" y="41612"/>
                    <a:pt x="147261" y="41140"/>
                  </a:cubicBezTo>
                  <a:cubicBezTo>
                    <a:pt x="147025" y="40195"/>
                    <a:pt x="147025" y="39487"/>
                    <a:pt x="147261" y="38545"/>
                  </a:cubicBezTo>
                  <a:lnTo>
                    <a:pt x="145844" y="35477"/>
                  </a:lnTo>
                  <a:cubicBezTo>
                    <a:pt x="145844" y="35477"/>
                    <a:pt x="145844" y="35477"/>
                    <a:pt x="145844" y="35477"/>
                  </a:cubicBezTo>
                  <a:cubicBezTo>
                    <a:pt x="145844" y="35477"/>
                    <a:pt x="145844" y="35477"/>
                    <a:pt x="145844" y="32409"/>
                  </a:cubicBezTo>
                  <a:cubicBezTo>
                    <a:pt x="145844" y="29341"/>
                    <a:pt x="145844" y="32409"/>
                    <a:pt x="145844" y="32409"/>
                  </a:cubicBezTo>
                  <a:cubicBezTo>
                    <a:pt x="145844" y="32409"/>
                    <a:pt x="145844" y="32409"/>
                    <a:pt x="147261" y="34768"/>
                  </a:cubicBezTo>
                  <a:cubicBezTo>
                    <a:pt x="148675" y="37127"/>
                    <a:pt x="147261" y="34768"/>
                    <a:pt x="147261" y="34768"/>
                  </a:cubicBezTo>
                  <a:cubicBezTo>
                    <a:pt x="147969" y="36183"/>
                    <a:pt x="148675" y="37600"/>
                    <a:pt x="149148" y="39014"/>
                  </a:cubicBezTo>
                  <a:cubicBezTo>
                    <a:pt x="149148" y="39014"/>
                    <a:pt x="149148" y="39014"/>
                    <a:pt x="149148" y="39014"/>
                  </a:cubicBezTo>
                  <a:cubicBezTo>
                    <a:pt x="149148" y="39014"/>
                    <a:pt x="149148" y="37364"/>
                    <a:pt x="149148" y="36655"/>
                  </a:cubicBezTo>
                  <a:cubicBezTo>
                    <a:pt x="149148" y="35946"/>
                    <a:pt x="149148" y="36655"/>
                    <a:pt x="146788" y="34532"/>
                  </a:cubicBezTo>
                  <a:cubicBezTo>
                    <a:pt x="146788" y="35946"/>
                    <a:pt x="146788" y="34532"/>
                    <a:pt x="146788" y="36891"/>
                  </a:cubicBezTo>
                  <a:cubicBezTo>
                    <a:pt x="146788" y="39250"/>
                    <a:pt x="146788" y="34532"/>
                    <a:pt x="145135" y="33351"/>
                  </a:cubicBezTo>
                  <a:cubicBezTo>
                    <a:pt x="143484" y="32173"/>
                    <a:pt x="145135" y="33351"/>
                    <a:pt x="145135" y="33351"/>
                  </a:cubicBezTo>
                  <a:cubicBezTo>
                    <a:pt x="145135" y="33351"/>
                    <a:pt x="143484" y="31700"/>
                    <a:pt x="143484" y="33351"/>
                  </a:cubicBezTo>
                  <a:lnTo>
                    <a:pt x="143484" y="30992"/>
                  </a:lnTo>
                  <a:cubicBezTo>
                    <a:pt x="143484" y="30992"/>
                    <a:pt x="143484" y="33587"/>
                    <a:pt x="143484" y="30992"/>
                  </a:cubicBezTo>
                  <a:cubicBezTo>
                    <a:pt x="143484" y="32881"/>
                    <a:pt x="143484" y="32645"/>
                    <a:pt x="145135" y="34768"/>
                  </a:cubicBezTo>
                  <a:cubicBezTo>
                    <a:pt x="145135" y="33115"/>
                    <a:pt x="145135" y="34768"/>
                    <a:pt x="145135" y="34768"/>
                  </a:cubicBezTo>
                  <a:cubicBezTo>
                    <a:pt x="146552" y="37600"/>
                    <a:pt x="145135" y="34768"/>
                    <a:pt x="145135" y="37836"/>
                  </a:cubicBezTo>
                  <a:cubicBezTo>
                    <a:pt x="145135" y="40904"/>
                    <a:pt x="145135" y="35477"/>
                    <a:pt x="143484" y="34532"/>
                  </a:cubicBezTo>
                  <a:cubicBezTo>
                    <a:pt x="141834" y="33587"/>
                    <a:pt x="143484" y="36183"/>
                    <a:pt x="143484" y="34532"/>
                  </a:cubicBezTo>
                  <a:lnTo>
                    <a:pt x="143484" y="31700"/>
                  </a:lnTo>
                  <a:cubicBezTo>
                    <a:pt x="143484" y="31700"/>
                    <a:pt x="143484" y="31700"/>
                    <a:pt x="143484" y="30283"/>
                  </a:cubicBezTo>
                  <a:cubicBezTo>
                    <a:pt x="143484" y="28869"/>
                    <a:pt x="143484" y="30283"/>
                    <a:pt x="143484" y="30283"/>
                  </a:cubicBezTo>
                  <a:cubicBezTo>
                    <a:pt x="143484" y="34532"/>
                    <a:pt x="141125" y="27924"/>
                    <a:pt x="141834" y="30283"/>
                  </a:cubicBezTo>
                  <a:cubicBezTo>
                    <a:pt x="139472" y="26510"/>
                    <a:pt x="139944" y="30283"/>
                    <a:pt x="137821" y="26746"/>
                  </a:cubicBezTo>
                  <a:lnTo>
                    <a:pt x="137821" y="26746"/>
                  </a:lnTo>
                  <a:cubicBezTo>
                    <a:pt x="139002" y="29814"/>
                    <a:pt x="137821" y="26746"/>
                    <a:pt x="137821" y="28396"/>
                  </a:cubicBezTo>
                  <a:lnTo>
                    <a:pt x="137821" y="26510"/>
                  </a:lnTo>
                  <a:cubicBezTo>
                    <a:pt x="137821" y="28396"/>
                    <a:pt x="137821" y="28633"/>
                    <a:pt x="137821" y="26510"/>
                  </a:cubicBezTo>
                  <a:cubicBezTo>
                    <a:pt x="137821" y="28633"/>
                    <a:pt x="136171" y="25329"/>
                    <a:pt x="136171" y="26510"/>
                  </a:cubicBezTo>
                  <a:cubicBezTo>
                    <a:pt x="136171" y="27688"/>
                    <a:pt x="136171" y="28396"/>
                    <a:pt x="136171" y="28869"/>
                  </a:cubicBezTo>
                  <a:cubicBezTo>
                    <a:pt x="136171" y="29341"/>
                    <a:pt x="136171" y="27215"/>
                    <a:pt x="136171" y="26274"/>
                  </a:cubicBezTo>
                  <a:cubicBezTo>
                    <a:pt x="136171" y="25329"/>
                    <a:pt x="136171" y="26274"/>
                    <a:pt x="134754" y="26274"/>
                  </a:cubicBezTo>
                  <a:cubicBezTo>
                    <a:pt x="133336" y="26274"/>
                    <a:pt x="133103" y="23206"/>
                    <a:pt x="133573" y="25093"/>
                  </a:cubicBezTo>
                  <a:cubicBezTo>
                    <a:pt x="134045" y="26982"/>
                    <a:pt x="133573" y="25093"/>
                    <a:pt x="133573" y="23678"/>
                  </a:cubicBezTo>
                  <a:cubicBezTo>
                    <a:pt x="134990" y="27924"/>
                    <a:pt x="131450" y="22025"/>
                    <a:pt x="133573" y="25565"/>
                  </a:cubicBezTo>
                  <a:cubicBezTo>
                    <a:pt x="131450" y="21316"/>
                    <a:pt x="133573" y="28396"/>
                    <a:pt x="131213" y="24148"/>
                  </a:cubicBezTo>
                  <a:cubicBezTo>
                    <a:pt x="131213" y="24148"/>
                    <a:pt x="131213" y="24148"/>
                    <a:pt x="131213" y="24148"/>
                  </a:cubicBezTo>
                  <a:cubicBezTo>
                    <a:pt x="131213" y="24148"/>
                    <a:pt x="131213" y="24148"/>
                    <a:pt x="131213" y="24148"/>
                  </a:cubicBezTo>
                  <a:cubicBezTo>
                    <a:pt x="131213" y="24148"/>
                    <a:pt x="129327" y="21552"/>
                    <a:pt x="130035" y="24148"/>
                  </a:cubicBezTo>
                  <a:cubicBezTo>
                    <a:pt x="130741" y="26746"/>
                    <a:pt x="130035" y="24148"/>
                    <a:pt x="130035" y="22497"/>
                  </a:cubicBezTo>
                  <a:cubicBezTo>
                    <a:pt x="130035" y="20847"/>
                    <a:pt x="130035" y="22497"/>
                    <a:pt x="130035" y="24620"/>
                  </a:cubicBezTo>
                  <a:cubicBezTo>
                    <a:pt x="130035" y="26746"/>
                    <a:pt x="128146" y="24620"/>
                    <a:pt x="127437" y="24620"/>
                  </a:cubicBezTo>
                  <a:cubicBezTo>
                    <a:pt x="109269" y="18248"/>
                    <a:pt x="88976" y="20847"/>
                    <a:pt x="72929" y="31700"/>
                  </a:cubicBezTo>
                  <a:cubicBezTo>
                    <a:pt x="72929" y="30756"/>
                    <a:pt x="72929" y="29814"/>
                    <a:pt x="72929" y="28869"/>
                  </a:cubicBezTo>
                  <a:cubicBezTo>
                    <a:pt x="75288" y="31228"/>
                    <a:pt x="75052" y="26274"/>
                    <a:pt x="77177" y="28869"/>
                  </a:cubicBezTo>
                  <a:cubicBezTo>
                    <a:pt x="76941" y="28160"/>
                    <a:pt x="76941" y="27688"/>
                    <a:pt x="77177" y="26982"/>
                  </a:cubicBezTo>
                  <a:cubicBezTo>
                    <a:pt x="77177" y="26982"/>
                    <a:pt x="77177" y="26982"/>
                    <a:pt x="77177" y="28160"/>
                  </a:cubicBezTo>
                  <a:cubicBezTo>
                    <a:pt x="77177" y="29341"/>
                    <a:pt x="77177" y="26274"/>
                    <a:pt x="77177" y="28160"/>
                  </a:cubicBezTo>
                  <a:lnTo>
                    <a:pt x="77177" y="25093"/>
                  </a:lnTo>
                  <a:cubicBezTo>
                    <a:pt x="79064" y="28869"/>
                    <a:pt x="79537" y="27452"/>
                    <a:pt x="79537" y="25093"/>
                  </a:cubicBezTo>
                  <a:cubicBezTo>
                    <a:pt x="79537" y="22733"/>
                    <a:pt x="81423" y="26510"/>
                    <a:pt x="81423" y="25093"/>
                  </a:cubicBezTo>
                  <a:cubicBezTo>
                    <a:pt x="81423" y="22497"/>
                    <a:pt x="84019" y="25093"/>
                    <a:pt x="83546" y="22025"/>
                  </a:cubicBezTo>
                  <a:cubicBezTo>
                    <a:pt x="83546" y="22025"/>
                    <a:pt x="83546" y="23442"/>
                    <a:pt x="83546" y="23678"/>
                  </a:cubicBezTo>
                  <a:cubicBezTo>
                    <a:pt x="83783" y="23206"/>
                    <a:pt x="83783" y="22497"/>
                    <a:pt x="83546" y="22025"/>
                  </a:cubicBezTo>
                  <a:cubicBezTo>
                    <a:pt x="85436" y="24384"/>
                    <a:pt x="83546" y="19193"/>
                    <a:pt x="87087" y="22025"/>
                  </a:cubicBezTo>
                  <a:cubicBezTo>
                    <a:pt x="87087" y="19429"/>
                    <a:pt x="87087" y="22025"/>
                    <a:pt x="87087" y="22025"/>
                  </a:cubicBezTo>
                  <a:cubicBezTo>
                    <a:pt x="87087" y="22025"/>
                    <a:pt x="87087" y="19193"/>
                    <a:pt x="87087" y="22025"/>
                  </a:cubicBezTo>
                  <a:cubicBezTo>
                    <a:pt x="87087" y="20374"/>
                    <a:pt x="87087" y="20138"/>
                    <a:pt x="88504" y="22025"/>
                  </a:cubicBezTo>
                  <a:cubicBezTo>
                    <a:pt x="89918" y="23914"/>
                    <a:pt x="88504" y="20610"/>
                    <a:pt x="88504" y="19666"/>
                  </a:cubicBezTo>
                  <a:lnTo>
                    <a:pt x="88504" y="21316"/>
                  </a:lnTo>
                  <a:cubicBezTo>
                    <a:pt x="88504" y="19193"/>
                    <a:pt x="88504" y="21316"/>
                    <a:pt x="88504" y="19902"/>
                  </a:cubicBezTo>
                  <a:lnTo>
                    <a:pt x="88504" y="21316"/>
                  </a:lnTo>
                  <a:cubicBezTo>
                    <a:pt x="88504" y="19193"/>
                    <a:pt x="88504" y="21316"/>
                    <a:pt x="88504" y="19429"/>
                  </a:cubicBezTo>
                  <a:cubicBezTo>
                    <a:pt x="88504" y="22497"/>
                    <a:pt x="88504" y="19429"/>
                    <a:pt x="88504" y="21083"/>
                  </a:cubicBezTo>
                  <a:cubicBezTo>
                    <a:pt x="88504" y="22733"/>
                    <a:pt x="88504" y="19193"/>
                    <a:pt x="88504" y="19193"/>
                  </a:cubicBezTo>
                  <a:lnTo>
                    <a:pt x="88504" y="21083"/>
                  </a:lnTo>
                  <a:cubicBezTo>
                    <a:pt x="88504" y="18015"/>
                    <a:pt x="88504" y="21083"/>
                    <a:pt x="88504" y="18721"/>
                  </a:cubicBezTo>
                  <a:lnTo>
                    <a:pt x="88504" y="20610"/>
                  </a:lnTo>
                  <a:cubicBezTo>
                    <a:pt x="88504" y="20610"/>
                    <a:pt x="90627" y="20610"/>
                    <a:pt x="90154" y="18485"/>
                  </a:cubicBezTo>
                  <a:cubicBezTo>
                    <a:pt x="89682" y="16362"/>
                    <a:pt x="90154" y="20610"/>
                    <a:pt x="90154" y="18485"/>
                  </a:cubicBezTo>
                  <a:cubicBezTo>
                    <a:pt x="90154" y="20138"/>
                    <a:pt x="91808" y="21316"/>
                    <a:pt x="91335" y="18485"/>
                  </a:cubicBezTo>
                  <a:cubicBezTo>
                    <a:pt x="90863" y="15653"/>
                    <a:pt x="94875" y="18485"/>
                    <a:pt x="97471" y="18485"/>
                  </a:cubicBezTo>
                  <a:lnTo>
                    <a:pt x="97471" y="17070"/>
                  </a:lnTo>
                  <a:lnTo>
                    <a:pt x="97471" y="18957"/>
                  </a:lnTo>
                  <a:cubicBezTo>
                    <a:pt x="97471" y="16362"/>
                    <a:pt x="100775" y="20610"/>
                    <a:pt x="100775" y="16834"/>
                  </a:cubicBezTo>
                  <a:lnTo>
                    <a:pt x="100775" y="18721"/>
                  </a:lnTo>
                  <a:cubicBezTo>
                    <a:pt x="100775" y="18721"/>
                    <a:pt x="100775" y="17070"/>
                    <a:pt x="102189" y="18721"/>
                  </a:cubicBezTo>
                  <a:cubicBezTo>
                    <a:pt x="101244" y="17070"/>
                    <a:pt x="100775" y="15183"/>
                    <a:pt x="100539" y="13294"/>
                  </a:cubicBezTo>
                  <a:cubicBezTo>
                    <a:pt x="100539" y="14711"/>
                    <a:pt x="100539" y="15653"/>
                    <a:pt x="101953" y="16362"/>
                  </a:cubicBezTo>
                  <a:cubicBezTo>
                    <a:pt x="103370" y="17070"/>
                    <a:pt x="101953" y="19193"/>
                    <a:pt x="101953" y="17543"/>
                  </a:cubicBezTo>
                  <a:cubicBezTo>
                    <a:pt x="101953" y="15889"/>
                    <a:pt x="103370" y="20138"/>
                    <a:pt x="101953" y="17543"/>
                  </a:cubicBezTo>
                  <a:cubicBezTo>
                    <a:pt x="103606" y="20374"/>
                    <a:pt x="101953" y="16125"/>
                    <a:pt x="104548" y="19193"/>
                  </a:cubicBezTo>
                  <a:cubicBezTo>
                    <a:pt x="104548" y="16362"/>
                    <a:pt x="104548" y="17306"/>
                    <a:pt x="104548" y="19193"/>
                  </a:cubicBezTo>
                  <a:lnTo>
                    <a:pt x="104548" y="17779"/>
                  </a:lnTo>
                  <a:cubicBezTo>
                    <a:pt x="104548" y="17779"/>
                    <a:pt x="105966" y="17779"/>
                    <a:pt x="107144" y="19429"/>
                  </a:cubicBezTo>
                  <a:lnTo>
                    <a:pt x="107144" y="17306"/>
                  </a:lnTo>
                  <a:cubicBezTo>
                    <a:pt x="108561" y="18721"/>
                    <a:pt x="108561" y="15889"/>
                    <a:pt x="110684" y="19429"/>
                  </a:cubicBezTo>
                  <a:cubicBezTo>
                    <a:pt x="110684" y="19429"/>
                    <a:pt x="110684" y="19429"/>
                    <a:pt x="110684" y="19429"/>
                  </a:cubicBezTo>
                  <a:cubicBezTo>
                    <a:pt x="110684" y="19429"/>
                    <a:pt x="112337" y="19429"/>
                    <a:pt x="114224" y="20847"/>
                  </a:cubicBezTo>
                  <a:cubicBezTo>
                    <a:pt x="114224" y="19193"/>
                    <a:pt x="115875" y="20847"/>
                    <a:pt x="117056" y="20847"/>
                  </a:cubicBezTo>
                  <a:cubicBezTo>
                    <a:pt x="116819" y="19902"/>
                    <a:pt x="116819" y="19193"/>
                    <a:pt x="117056" y="18248"/>
                  </a:cubicBezTo>
                  <a:cubicBezTo>
                    <a:pt x="117056" y="18248"/>
                    <a:pt x="117056" y="18248"/>
                    <a:pt x="117056" y="18248"/>
                  </a:cubicBezTo>
                  <a:cubicBezTo>
                    <a:pt x="118473" y="22497"/>
                    <a:pt x="118473" y="20138"/>
                    <a:pt x="119179" y="21316"/>
                  </a:cubicBezTo>
                  <a:cubicBezTo>
                    <a:pt x="119887" y="22497"/>
                    <a:pt x="119179" y="21316"/>
                    <a:pt x="119179" y="19666"/>
                  </a:cubicBezTo>
                  <a:cubicBezTo>
                    <a:pt x="119179" y="18015"/>
                    <a:pt x="119179" y="19666"/>
                    <a:pt x="119179" y="18248"/>
                  </a:cubicBezTo>
                  <a:cubicBezTo>
                    <a:pt x="121538" y="23206"/>
                    <a:pt x="121068" y="20138"/>
                    <a:pt x="122246" y="22025"/>
                  </a:cubicBezTo>
                  <a:cubicBezTo>
                    <a:pt x="123427" y="23914"/>
                    <a:pt x="122246" y="20374"/>
                    <a:pt x="122246" y="19429"/>
                  </a:cubicBezTo>
                  <a:cubicBezTo>
                    <a:pt x="122246" y="18485"/>
                    <a:pt x="122246" y="19429"/>
                    <a:pt x="122246" y="19429"/>
                  </a:cubicBezTo>
                  <a:lnTo>
                    <a:pt x="122246" y="21316"/>
                  </a:lnTo>
                  <a:cubicBezTo>
                    <a:pt x="122246" y="21316"/>
                    <a:pt x="122246" y="21316"/>
                    <a:pt x="122246" y="21316"/>
                  </a:cubicBezTo>
                  <a:cubicBezTo>
                    <a:pt x="122010" y="20610"/>
                    <a:pt x="122010" y="19902"/>
                    <a:pt x="122246" y="19193"/>
                  </a:cubicBezTo>
                  <a:cubicBezTo>
                    <a:pt x="122246" y="19193"/>
                    <a:pt x="122246" y="19193"/>
                    <a:pt x="122246" y="19193"/>
                  </a:cubicBezTo>
                  <a:cubicBezTo>
                    <a:pt x="122246" y="19193"/>
                    <a:pt x="122246" y="19193"/>
                    <a:pt x="122246" y="17779"/>
                  </a:cubicBezTo>
                  <a:cubicBezTo>
                    <a:pt x="122246" y="19902"/>
                    <a:pt x="122246" y="18957"/>
                    <a:pt x="122246" y="19193"/>
                  </a:cubicBezTo>
                  <a:cubicBezTo>
                    <a:pt x="122246" y="19429"/>
                    <a:pt x="122246" y="19193"/>
                    <a:pt x="122246" y="19193"/>
                  </a:cubicBezTo>
                  <a:cubicBezTo>
                    <a:pt x="122246" y="19193"/>
                    <a:pt x="122246" y="19193"/>
                    <a:pt x="122246" y="21083"/>
                  </a:cubicBezTo>
                  <a:cubicBezTo>
                    <a:pt x="122246" y="22970"/>
                    <a:pt x="122246" y="21083"/>
                    <a:pt x="123663" y="22733"/>
                  </a:cubicBezTo>
                  <a:cubicBezTo>
                    <a:pt x="123663" y="22025"/>
                    <a:pt x="123663" y="21083"/>
                    <a:pt x="123663" y="20374"/>
                  </a:cubicBezTo>
                  <a:cubicBezTo>
                    <a:pt x="123663" y="20374"/>
                    <a:pt x="123663" y="20374"/>
                    <a:pt x="123663" y="20374"/>
                  </a:cubicBezTo>
                  <a:cubicBezTo>
                    <a:pt x="123663" y="20374"/>
                    <a:pt x="123663" y="18957"/>
                    <a:pt x="123663" y="18721"/>
                  </a:cubicBezTo>
                  <a:cubicBezTo>
                    <a:pt x="123663" y="18485"/>
                    <a:pt x="123663" y="17306"/>
                    <a:pt x="123663" y="15183"/>
                  </a:cubicBezTo>
                  <a:lnTo>
                    <a:pt x="123663" y="17543"/>
                  </a:lnTo>
                  <a:cubicBezTo>
                    <a:pt x="123663" y="17543"/>
                    <a:pt x="123663" y="14475"/>
                    <a:pt x="123663" y="15653"/>
                  </a:cubicBezTo>
                  <a:cubicBezTo>
                    <a:pt x="123663" y="16362"/>
                    <a:pt x="123663" y="17306"/>
                    <a:pt x="123663" y="18015"/>
                  </a:cubicBezTo>
                  <a:cubicBezTo>
                    <a:pt x="123663" y="18015"/>
                    <a:pt x="123663" y="18015"/>
                    <a:pt x="123663" y="16125"/>
                  </a:cubicBezTo>
                  <a:cubicBezTo>
                    <a:pt x="123663" y="14239"/>
                    <a:pt x="123663" y="17543"/>
                    <a:pt x="123663" y="16125"/>
                  </a:cubicBezTo>
                  <a:cubicBezTo>
                    <a:pt x="123663" y="14711"/>
                    <a:pt x="123663" y="17779"/>
                    <a:pt x="123663" y="18485"/>
                  </a:cubicBezTo>
                  <a:cubicBezTo>
                    <a:pt x="123663" y="15653"/>
                    <a:pt x="123663" y="14711"/>
                    <a:pt x="123663" y="18485"/>
                  </a:cubicBezTo>
                  <a:cubicBezTo>
                    <a:pt x="123663" y="22261"/>
                    <a:pt x="123663" y="18485"/>
                    <a:pt x="123663" y="17306"/>
                  </a:cubicBezTo>
                  <a:cubicBezTo>
                    <a:pt x="125078" y="20374"/>
                    <a:pt x="123663" y="17306"/>
                    <a:pt x="125314" y="19429"/>
                  </a:cubicBezTo>
                  <a:cubicBezTo>
                    <a:pt x="123900" y="14947"/>
                    <a:pt x="127437" y="21789"/>
                    <a:pt x="125314" y="19429"/>
                  </a:cubicBezTo>
                  <a:cubicBezTo>
                    <a:pt x="125314" y="19429"/>
                    <a:pt x="125314" y="19429"/>
                    <a:pt x="126967" y="19429"/>
                  </a:cubicBezTo>
                  <a:cubicBezTo>
                    <a:pt x="128618" y="19429"/>
                    <a:pt x="126967" y="19429"/>
                    <a:pt x="126967" y="21083"/>
                  </a:cubicBezTo>
                  <a:cubicBezTo>
                    <a:pt x="126967" y="17306"/>
                    <a:pt x="129090" y="21083"/>
                    <a:pt x="128854" y="21083"/>
                  </a:cubicBezTo>
                  <a:lnTo>
                    <a:pt x="128854" y="21083"/>
                  </a:lnTo>
                  <a:lnTo>
                    <a:pt x="128854" y="19666"/>
                  </a:lnTo>
                  <a:cubicBezTo>
                    <a:pt x="129563" y="20374"/>
                    <a:pt x="130271" y="21083"/>
                    <a:pt x="130741" y="22025"/>
                  </a:cubicBezTo>
                  <a:cubicBezTo>
                    <a:pt x="130741" y="22025"/>
                    <a:pt x="130741" y="22025"/>
                    <a:pt x="130741" y="22025"/>
                  </a:cubicBezTo>
                  <a:cubicBezTo>
                    <a:pt x="130741" y="22025"/>
                    <a:pt x="130741" y="22025"/>
                    <a:pt x="130741" y="20374"/>
                  </a:cubicBezTo>
                  <a:cubicBezTo>
                    <a:pt x="130741" y="20847"/>
                    <a:pt x="130741" y="21552"/>
                    <a:pt x="130741" y="22025"/>
                  </a:cubicBezTo>
                  <a:cubicBezTo>
                    <a:pt x="129327" y="17543"/>
                    <a:pt x="132158" y="23442"/>
                    <a:pt x="130741" y="20374"/>
                  </a:cubicBezTo>
                  <a:cubicBezTo>
                    <a:pt x="130741" y="21316"/>
                    <a:pt x="130741" y="22497"/>
                    <a:pt x="130741" y="23442"/>
                  </a:cubicBezTo>
                  <a:cubicBezTo>
                    <a:pt x="130741" y="24856"/>
                    <a:pt x="130741" y="23442"/>
                    <a:pt x="130741" y="23442"/>
                  </a:cubicBezTo>
                  <a:cubicBezTo>
                    <a:pt x="130741" y="23442"/>
                    <a:pt x="130741" y="23442"/>
                    <a:pt x="130741" y="21552"/>
                  </a:cubicBezTo>
                  <a:cubicBezTo>
                    <a:pt x="130741" y="19666"/>
                    <a:pt x="130741" y="21552"/>
                    <a:pt x="130741" y="20138"/>
                  </a:cubicBezTo>
                  <a:cubicBezTo>
                    <a:pt x="130741" y="20847"/>
                    <a:pt x="130741" y="21552"/>
                    <a:pt x="130741" y="22261"/>
                  </a:cubicBezTo>
                  <a:cubicBezTo>
                    <a:pt x="130741" y="20847"/>
                    <a:pt x="130741" y="22261"/>
                    <a:pt x="130741" y="22261"/>
                  </a:cubicBezTo>
                  <a:cubicBezTo>
                    <a:pt x="130741" y="22261"/>
                    <a:pt x="130741" y="23914"/>
                    <a:pt x="130741" y="24620"/>
                  </a:cubicBezTo>
                  <a:cubicBezTo>
                    <a:pt x="129327" y="20610"/>
                    <a:pt x="130741" y="24620"/>
                    <a:pt x="130741" y="21552"/>
                  </a:cubicBezTo>
                  <a:cubicBezTo>
                    <a:pt x="131450" y="22497"/>
                    <a:pt x="131922" y="23442"/>
                    <a:pt x="132158" y="24620"/>
                  </a:cubicBezTo>
                  <a:cubicBezTo>
                    <a:pt x="132158" y="24620"/>
                    <a:pt x="132158" y="24620"/>
                    <a:pt x="132158" y="22733"/>
                  </a:cubicBezTo>
                  <a:cubicBezTo>
                    <a:pt x="132158" y="20847"/>
                    <a:pt x="134045" y="26274"/>
                    <a:pt x="133573" y="24620"/>
                  </a:cubicBezTo>
                  <a:cubicBezTo>
                    <a:pt x="133103" y="22970"/>
                    <a:pt x="133573" y="24620"/>
                    <a:pt x="133573" y="24620"/>
                  </a:cubicBezTo>
                  <a:lnTo>
                    <a:pt x="133573" y="24620"/>
                  </a:lnTo>
                  <a:cubicBezTo>
                    <a:pt x="133573" y="24620"/>
                    <a:pt x="135698" y="26746"/>
                    <a:pt x="134990" y="24620"/>
                  </a:cubicBezTo>
                  <a:cubicBezTo>
                    <a:pt x="135462" y="26037"/>
                    <a:pt x="135935" y="27215"/>
                    <a:pt x="136876" y="28396"/>
                  </a:cubicBezTo>
                  <a:lnTo>
                    <a:pt x="135226" y="25093"/>
                  </a:lnTo>
                  <a:cubicBezTo>
                    <a:pt x="135226" y="22025"/>
                    <a:pt x="135226" y="26746"/>
                    <a:pt x="135226" y="25093"/>
                  </a:cubicBezTo>
                  <a:cubicBezTo>
                    <a:pt x="135226" y="26510"/>
                    <a:pt x="135226" y="27924"/>
                    <a:pt x="137113" y="29341"/>
                  </a:cubicBezTo>
                  <a:lnTo>
                    <a:pt x="135462" y="25093"/>
                  </a:lnTo>
                  <a:cubicBezTo>
                    <a:pt x="135462" y="23914"/>
                    <a:pt x="135462" y="26510"/>
                    <a:pt x="135462" y="25093"/>
                  </a:cubicBezTo>
                  <a:cubicBezTo>
                    <a:pt x="135698" y="25801"/>
                    <a:pt x="135698" y="26274"/>
                    <a:pt x="135462" y="26982"/>
                  </a:cubicBezTo>
                  <a:cubicBezTo>
                    <a:pt x="135462" y="26982"/>
                    <a:pt x="135462" y="26982"/>
                    <a:pt x="135462" y="24856"/>
                  </a:cubicBezTo>
                  <a:cubicBezTo>
                    <a:pt x="136876" y="27452"/>
                    <a:pt x="135462" y="24856"/>
                    <a:pt x="137349" y="27924"/>
                  </a:cubicBezTo>
                  <a:cubicBezTo>
                    <a:pt x="137349" y="26510"/>
                    <a:pt x="137349" y="27924"/>
                    <a:pt x="137349" y="27924"/>
                  </a:cubicBezTo>
                  <a:cubicBezTo>
                    <a:pt x="137349" y="27924"/>
                    <a:pt x="137349" y="25801"/>
                    <a:pt x="137349" y="24856"/>
                  </a:cubicBezTo>
                  <a:lnTo>
                    <a:pt x="136171" y="22970"/>
                  </a:lnTo>
                  <a:cubicBezTo>
                    <a:pt x="136171" y="22970"/>
                    <a:pt x="136171" y="25093"/>
                    <a:pt x="136171" y="22970"/>
                  </a:cubicBezTo>
                  <a:cubicBezTo>
                    <a:pt x="136171" y="23442"/>
                    <a:pt x="136171" y="24148"/>
                    <a:pt x="136171" y="24620"/>
                  </a:cubicBezTo>
                  <a:cubicBezTo>
                    <a:pt x="136171" y="24620"/>
                    <a:pt x="136171" y="24620"/>
                    <a:pt x="133573" y="21552"/>
                  </a:cubicBezTo>
                  <a:cubicBezTo>
                    <a:pt x="130977" y="18485"/>
                    <a:pt x="133573" y="21552"/>
                    <a:pt x="133573" y="23206"/>
                  </a:cubicBezTo>
                  <a:cubicBezTo>
                    <a:pt x="133336" y="22025"/>
                    <a:pt x="133336" y="20847"/>
                    <a:pt x="133573" y="19666"/>
                  </a:cubicBezTo>
                  <a:cubicBezTo>
                    <a:pt x="133573" y="19666"/>
                    <a:pt x="133573" y="19666"/>
                    <a:pt x="133573" y="21316"/>
                  </a:cubicBezTo>
                  <a:cubicBezTo>
                    <a:pt x="133573" y="22970"/>
                    <a:pt x="133573" y="21316"/>
                    <a:pt x="133573" y="21316"/>
                  </a:cubicBezTo>
                  <a:cubicBezTo>
                    <a:pt x="133573" y="21316"/>
                    <a:pt x="133573" y="19429"/>
                    <a:pt x="133573" y="18485"/>
                  </a:cubicBezTo>
                  <a:cubicBezTo>
                    <a:pt x="133573" y="17543"/>
                    <a:pt x="133573" y="19902"/>
                    <a:pt x="132158" y="16598"/>
                  </a:cubicBezTo>
                  <a:cubicBezTo>
                    <a:pt x="130741" y="13294"/>
                    <a:pt x="132158" y="16598"/>
                    <a:pt x="132158" y="18248"/>
                  </a:cubicBezTo>
                  <a:cubicBezTo>
                    <a:pt x="132158" y="19902"/>
                    <a:pt x="132158" y="18248"/>
                    <a:pt x="130977" y="18248"/>
                  </a:cubicBezTo>
                  <a:lnTo>
                    <a:pt x="130977" y="20138"/>
                  </a:lnTo>
                  <a:cubicBezTo>
                    <a:pt x="130977" y="20138"/>
                    <a:pt x="130977" y="20138"/>
                    <a:pt x="130977" y="20138"/>
                  </a:cubicBezTo>
                  <a:lnTo>
                    <a:pt x="130977" y="18248"/>
                  </a:lnTo>
                  <a:cubicBezTo>
                    <a:pt x="130977" y="19666"/>
                    <a:pt x="130977" y="19666"/>
                    <a:pt x="130977" y="18248"/>
                  </a:cubicBezTo>
                  <a:cubicBezTo>
                    <a:pt x="130977" y="16834"/>
                    <a:pt x="130977" y="18248"/>
                    <a:pt x="130977" y="16834"/>
                  </a:cubicBezTo>
                  <a:cubicBezTo>
                    <a:pt x="130977" y="15417"/>
                    <a:pt x="130977" y="16834"/>
                    <a:pt x="130977" y="15653"/>
                  </a:cubicBezTo>
                  <a:cubicBezTo>
                    <a:pt x="130977" y="14475"/>
                    <a:pt x="130977" y="15653"/>
                    <a:pt x="130977" y="15653"/>
                  </a:cubicBezTo>
                  <a:cubicBezTo>
                    <a:pt x="130977" y="12585"/>
                    <a:pt x="130977" y="15653"/>
                    <a:pt x="130977" y="14239"/>
                  </a:cubicBezTo>
                  <a:cubicBezTo>
                    <a:pt x="130977" y="12821"/>
                    <a:pt x="129563" y="14239"/>
                    <a:pt x="128618" y="14239"/>
                  </a:cubicBezTo>
                  <a:cubicBezTo>
                    <a:pt x="127673" y="14239"/>
                    <a:pt x="128618" y="14239"/>
                    <a:pt x="128618" y="15653"/>
                  </a:cubicBezTo>
                  <a:cubicBezTo>
                    <a:pt x="128618" y="17070"/>
                    <a:pt x="126967" y="12349"/>
                    <a:pt x="128618" y="15653"/>
                  </a:cubicBezTo>
                  <a:lnTo>
                    <a:pt x="128618" y="15653"/>
                  </a:lnTo>
                  <a:cubicBezTo>
                    <a:pt x="128618" y="17779"/>
                    <a:pt x="128618" y="15653"/>
                    <a:pt x="128618" y="17306"/>
                  </a:cubicBezTo>
                  <a:cubicBezTo>
                    <a:pt x="128382" y="16598"/>
                    <a:pt x="128382" y="16125"/>
                    <a:pt x="128618" y="15417"/>
                  </a:cubicBezTo>
                  <a:cubicBezTo>
                    <a:pt x="128618" y="15417"/>
                    <a:pt x="128618" y="15417"/>
                    <a:pt x="128618" y="15417"/>
                  </a:cubicBezTo>
                  <a:cubicBezTo>
                    <a:pt x="128618" y="18015"/>
                    <a:pt x="128618" y="15417"/>
                    <a:pt x="127204" y="15417"/>
                  </a:cubicBezTo>
                  <a:cubicBezTo>
                    <a:pt x="125786" y="15417"/>
                    <a:pt x="127204" y="15417"/>
                    <a:pt x="127204" y="15417"/>
                  </a:cubicBezTo>
                  <a:cubicBezTo>
                    <a:pt x="127204" y="15417"/>
                    <a:pt x="127204" y="15417"/>
                    <a:pt x="125078" y="15417"/>
                  </a:cubicBezTo>
                  <a:cubicBezTo>
                    <a:pt x="125078" y="14711"/>
                    <a:pt x="125078" y="14239"/>
                    <a:pt x="125078" y="13530"/>
                  </a:cubicBezTo>
                  <a:cubicBezTo>
                    <a:pt x="125078" y="11407"/>
                    <a:pt x="125078" y="13530"/>
                    <a:pt x="125078" y="15417"/>
                  </a:cubicBezTo>
                  <a:cubicBezTo>
                    <a:pt x="125078" y="17306"/>
                    <a:pt x="125078" y="13058"/>
                    <a:pt x="123427" y="12349"/>
                  </a:cubicBezTo>
                  <a:cubicBezTo>
                    <a:pt x="121774" y="11643"/>
                    <a:pt x="123427" y="14002"/>
                    <a:pt x="123427" y="14947"/>
                  </a:cubicBezTo>
                  <a:cubicBezTo>
                    <a:pt x="123427" y="15889"/>
                    <a:pt x="123427" y="17070"/>
                    <a:pt x="121774" y="14947"/>
                  </a:cubicBezTo>
                  <a:cubicBezTo>
                    <a:pt x="121774" y="17779"/>
                    <a:pt x="121774" y="16598"/>
                    <a:pt x="121774" y="17306"/>
                  </a:cubicBezTo>
                  <a:lnTo>
                    <a:pt x="121774" y="14947"/>
                  </a:lnTo>
                  <a:cubicBezTo>
                    <a:pt x="121774" y="16598"/>
                    <a:pt x="121774" y="16362"/>
                    <a:pt x="121774" y="14947"/>
                  </a:cubicBezTo>
                  <a:cubicBezTo>
                    <a:pt x="121774" y="13530"/>
                    <a:pt x="121774" y="14947"/>
                    <a:pt x="121774" y="14947"/>
                  </a:cubicBezTo>
                  <a:cubicBezTo>
                    <a:pt x="121774" y="14947"/>
                    <a:pt x="121774" y="14947"/>
                    <a:pt x="121774" y="14947"/>
                  </a:cubicBezTo>
                  <a:cubicBezTo>
                    <a:pt x="121774" y="14002"/>
                    <a:pt x="121774" y="13294"/>
                    <a:pt x="121774" y="12349"/>
                  </a:cubicBezTo>
                  <a:cubicBezTo>
                    <a:pt x="121774" y="11171"/>
                    <a:pt x="121774" y="12349"/>
                    <a:pt x="121774" y="10462"/>
                  </a:cubicBezTo>
                  <a:cubicBezTo>
                    <a:pt x="121774" y="8576"/>
                    <a:pt x="121774" y="10462"/>
                    <a:pt x="121774" y="13530"/>
                  </a:cubicBezTo>
                  <a:cubicBezTo>
                    <a:pt x="121774" y="16598"/>
                    <a:pt x="121774" y="11171"/>
                    <a:pt x="120360" y="9990"/>
                  </a:cubicBezTo>
                  <a:cubicBezTo>
                    <a:pt x="118942" y="8812"/>
                    <a:pt x="120360" y="9990"/>
                    <a:pt x="118000" y="8576"/>
                  </a:cubicBezTo>
                  <a:cubicBezTo>
                    <a:pt x="118000" y="11171"/>
                    <a:pt x="118000" y="8576"/>
                    <a:pt x="118000" y="8576"/>
                  </a:cubicBezTo>
                  <a:cubicBezTo>
                    <a:pt x="118000" y="8576"/>
                    <a:pt x="118000" y="9990"/>
                    <a:pt x="118000" y="10935"/>
                  </a:cubicBezTo>
                  <a:cubicBezTo>
                    <a:pt x="118000" y="11880"/>
                    <a:pt x="118000" y="12585"/>
                    <a:pt x="115875" y="9048"/>
                  </a:cubicBezTo>
                  <a:cubicBezTo>
                    <a:pt x="115875" y="9048"/>
                    <a:pt x="113515" y="7158"/>
                    <a:pt x="113988" y="9048"/>
                  </a:cubicBezTo>
                  <a:cubicBezTo>
                    <a:pt x="112807" y="6922"/>
                    <a:pt x="113988" y="9048"/>
                    <a:pt x="111865" y="6450"/>
                  </a:cubicBezTo>
                  <a:cubicBezTo>
                    <a:pt x="111865" y="8576"/>
                    <a:pt x="111865" y="6450"/>
                    <a:pt x="111865" y="9048"/>
                  </a:cubicBezTo>
                  <a:cubicBezTo>
                    <a:pt x="111865" y="8339"/>
                    <a:pt x="111865" y="7395"/>
                    <a:pt x="111865" y="6686"/>
                  </a:cubicBezTo>
                  <a:cubicBezTo>
                    <a:pt x="110448" y="6686"/>
                    <a:pt x="109739" y="6686"/>
                    <a:pt x="107380" y="5272"/>
                  </a:cubicBezTo>
                  <a:cubicBezTo>
                    <a:pt x="105021" y="3854"/>
                    <a:pt x="107380" y="7158"/>
                    <a:pt x="107380" y="7158"/>
                  </a:cubicBezTo>
                  <a:cubicBezTo>
                    <a:pt x="107380" y="7158"/>
                    <a:pt x="104312" y="4563"/>
                    <a:pt x="103840" y="7158"/>
                  </a:cubicBezTo>
                  <a:cubicBezTo>
                    <a:pt x="103370" y="9754"/>
                    <a:pt x="103840" y="5272"/>
                    <a:pt x="103840" y="5744"/>
                  </a:cubicBezTo>
                  <a:lnTo>
                    <a:pt x="103840" y="7158"/>
                  </a:lnTo>
                  <a:cubicBezTo>
                    <a:pt x="103840" y="7158"/>
                    <a:pt x="102425" y="5508"/>
                    <a:pt x="103840" y="7158"/>
                  </a:cubicBezTo>
                  <a:lnTo>
                    <a:pt x="102662" y="4799"/>
                  </a:lnTo>
                  <a:cubicBezTo>
                    <a:pt x="102662" y="6922"/>
                    <a:pt x="100775" y="4799"/>
                    <a:pt x="99358" y="4799"/>
                  </a:cubicBezTo>
                  <a:lnTo>
                    <a:pt x="99358" y="4799"/>
                  </a:lnTo>
                  <a:cubicBezTo>
                    <a:pt x="96998" y="3149"/>
                    <a:pt x="95817" y="4799"/>
                    <a:pt x="93458" y="4799"/>
                  </a:cubicBezTo>
                  <a:cubicBezTo>
                    <a:pt x="93458" y="7395"/>
                    <a:pt x="92041" y="4799"/>
                    <a:pt x="91099" y="4799"/>
                  </a:cubicBezTo>
                  <a:cubicBezTo>
                    <a:pt x="90154" y="4799"/>
                    <a:pt x="91099" y="6216"/>
                    <a:pt x="89918" y="4799"/>
                  </a:cubicBezTo>
                  <a:lnTo>
                    <a:pt x="89918" y="6216"/>
                  </a:lnTo>
                  <a:cubicBezTo>
                    <a:pt x="89918" y="3385"/>
                    <a:pt x="89918" y="7395"/>
                    <a:pt x="88504" y="4799"/>
                  </a:cubicBezTo>
                  <a:cubicBezTo>
                    <a:pt x="88504" y="7395"/>
                    <a:pt x="86142" y="4799"/>
                    <a:pt x="85672" y="6450"/>
                  </a:cubicBezTo>
                  <a:lnTo>
                    <a:pt x="85672" y="5035"/>
                  </a:lnTo>
                  <a:cubicBezTo>
                    <a:pt x="85672" y="7631"/>
                    <a:pt x="82841" y="5035"/>
                    <a:pt x="82368" y="7395"/>
                  </a:cubicBezTo>
                  <a:cubicBezTo>
                    <a:pt x="80951" y="5035"/>
                    <a:pt x="82368" y="9048"/>
                    <a:pt x="80242" y="7395"/>
                  </a:cubicBezTo>
                  <a:cubicBezTo>
                    <a:pt x="80242" y="9517"/>
                    <a:pt x="80242" y="7395"/>
                    <a:pt x="80242" y="8812"/>
                  </a:cubicBezTo>
                  <a:cubicBezTo>
                    <a:pt x="80242" y="10226"/>
                    <a:pt x="78119" y="8812"/>
                    <a:pt x="77411" y="8812"/>
                  </a:cubicBezTo>
                  <a:cubicBezTo>
                    <a:pt x="76705" y="8812"/>
                    <a:pt x="73637" y="11407"/>
                    <a:pt x="71278" y="10699"/>
                  </a:cubicBezTo>
                  <a:lnTo>
                    <a:pt x="71278" y="12349"/>
                  </a:lnTo>
                  <a:cubicBezTo>
                    <a:pt x="71278" y="12349"/>
                    <a:pt x="71278" y="12349"/>
                    <a:pt x="71278" y="11171"/>
                  </a:cubicBezTo>
                  <a:cubicBezTo>
                    <a:pt x="71278" y="9990"/>
                    <a:pt x="69861" y="12585"/>
                    <a:pt x="69152" y="14002"/>
                  </a:cubicBezTo>
                  <a:lnTo>
                    <a:pt x="69152" y="12585"/>
                  </a:lnTo>
                  <a:cubicBezTo>
                    <a:pt x="69152" y="12585"/>
                    <a:pt x="69152" y="15417"/>
                    <a:pt x="69152" y="14002"/>
                  </a:cubicBezTo>
                  <a:cubicBezTo>
                    <a:pt x="69152" y="12585"/>
                    <a:pt x="69152" y="14002"/>
                    <a:pt x="69152" y="14002"/>
                  </a:cubicBezTo>
                  <a:cubicBezTo>
                    <a:pt x="69152" y="14002"/>
                    <a:pt x="69152" y="14002"/>
                    <a:pt x="69152" y="14002"/>
                  </a:cubicBezTo>
                  <a:cubicBezTo>
                    <a:pt x="60658" y="15653"/>
                    <a:pt x="54758" y="25329"/>
                    <a:pt x="46972" y="30047"/>
                  </a:cubicBezTo>
                  <a:lnTo>
                    <a:pt x="46972" y="30047"/>
                  </a:lnTo>
                  <a:cubicBezTo>
                    <a:pt x="45319" y="30047"/>
                    <a:pt x="45319" y="33351"/>
                    <a:pt x="43432" y="31464"/>
                  </a:cubicBezTo>
                  <a:cubicBezTo>
                    <a:pt x="41545" y="29577"/>
                    <a:pt x="43432" y="34532"/>
                    <a:pt x="43432" y="31464"/>
                  </a:cubicBezTo>
                  <a:cubicBezTo>
                    <a:pt x="43432" y="28396"/>
                    <a:pt x="43432" y="33587"/>
                    <a:pt x="43432" y="31464"/>
                  </a:cubicBezTo>
                  <a:lnTo>
                    <a:pt x="43432" y="33115"/>
                  </a:lnTo>
                  <a:cubicBezTo>
                    <a:pt x="43432" y="33115"/>
                    <a:pt x="43432" y="33115"/>
                    <a:pt x="43432" y="33115"/>
                  </a:cubicBezTo>
                  <a:cubicBezTo>
                    <a:pt x="43432" y="33115"/>
                    <a:pt x="40364" y="37364"/>
                    <a:pt x="37297" y="33115"/>
                  </a:cubicBezTo>
                  <a:lnTo>
                    <a:pt x="37297" y="34532"/>
                  </a:lnTo>
                  <a:cubicBezTo>
                    <a:pt x="37297" y="32645"/>
                    <a:pt x="35882" y="34532"/>
                    <a:pt x="37297" y="34532"/>
                  </a:cubicBezTo>
                  <a:lnTo>
                    <a:pt x="37297" y="32645"/>
                  </a:lnTo>
                  <a:cubicBezTo>
                    <a:pt x="37297" y="35713"/>
                    <a:pt x="37297" y="32645"/>
                    <a:pt x="37297" y="32645"/>
                  </a:cubicBezTo>
                  <a:cubicBezTo>
                    <a:pt x="37297" y="32645"/>
                    <a:pt x="37297" y="34768"/>
                    <a:pt x="35882" y="35004"/>
                  </a:cubicBezTo>
                  <a:cubicBezTo>
                    <a:pt x="35882" y="34296"/>
                    <a:pt x="35882" y="33587"/>
                    <a:pt x="35882" y="32881"/>
                  </a:cubicBezTo>
                  <a:cubicBezTo>
                    <a:pt x="35882" y="32881"/>
                    <a:pt x="35882" y="35946"/>
                    <a:pt x="35882" y="32881"/>
                  </a:cubicBezTo>
                  <a:cubicBezTo>
                    <a:pt x="35882" y="32881"/>
                    <a:pt x="35882" y="32881"/>
                    <a:pt x="35882" y="34060"/>
                  </a:cubicBezTo>
                  <a:cubicBezTo>
                    <a:pt x="35646" y="33587"/>
                    <a:pt x="35646" y="33115"/>
                    <a:pt x="35882" y="32645"/>
                  </a:cubicBezTo>
                  <a:cubicBezTo>
                    <a:pt x="35882" y="32645"/>
                    <a:pt x="35882" y="34768"/>
                    <a:pt x="35882" y="34768"/>
                  </a:cubicBezTo>
                  <a:cubicBezTo>
                    <a:pt x="35882" y="34768"/>
                    <a:pt x="35882" y="34768"/>
                    <a:pt x="35882" y="32409"/>
                  </a:cubicBezTo>
                  <a:cubicBezTo>
                    <a:pt x="36116" y="34060"/>
                    <a:pt x="36116" y="35477"/>
                    <a:pt x="35882" y="37127"/>
                  </a:cubicBezTo>
                  <a:lnTo>
                    <a:pt x="35882" y="35004"/>
                  </a:lnTo>
                  <a:cubicBezTo>
                    <a:pt x="35882" y="33351"/>
                    <a:pt x="35882" y="35004"/>
                    <a:pt x="35882" y="36655"/>
                  </a:cubicBezTo>
                  <a:cubicBezTo>
                    <a:pt x="35882" y="38308"/>
                    <a:pt x="35882" y="38308"/>
                    <a:pt x="35882" y="39723"/>
                  </a:cubicBezTo>
                  <a:cubicBezTo>
                    <a:pt x="35882" y="41140"/>
                    <a:pt x="35882" y="39723"/>
                    <a:pt x="35882" y="37364"/>
                  </a:cubicBezTo>
                  <a:cubicBezTo>
                    <a:pt x="35882" y="35004"/>
                    <a:pt x="35882" y="39723"/>
                    <a:pt x="35882" y="37364"/>
                  </a:cubicBezTo>
                  <a:cubicBezTo>
                    <a:pt x="35882" y="39014"/>
                    <a:pt x="35882" y="37364"/>
                    <a:pt x="35882" y="39014"/>
                  </a:cubicBezTo>
                  <a:cubicBezTo>
                    <a:pt x="35882" y="40668"/>
                    <a:pt x="35882" y="39014"/>
                    <a:pt x="35882" y="41612"/>
                  </a:cubicBezTo>
                  <a:cubicBezTo>
                    <a:pt x="35882" y="41140"/>
                    <a:pt x="35882" y="40668"/>
                    <a:pt x="35882" y="40195"/>
                  </a:cubicBezTo>
                  <a:cubicBezTo>
                    <a:pt x="35882" y="40195"/>
                    <a:pt x="35882" y="40195"/>
                    <a:pt x="35882" y="40195"/>
                  </a:cubicBezTo>
                  <a:cubicBezTo>
                    <a:pt x="35882" y="42318"/>
                    <a:pt x="35882" y="40195"/>
                    <a:pt x="35882" y="43027"/>
                  </a:cubicBezTo>
                  <a:cubicBezTo>
                    <a:pt x="33993" y="40195"/>
                    <a:pt x="35882" y="48690"/>
                    <a:pt x="33048" y="44444"/>
                  </a:cubicBezTo>
                  <a:cubicBezTo>
                    <a:pt x="33048" y="47981"/>
                    <a:pt x="33048" y="47512"/>
                    <a:pt x="33048" y="48217"/>
                  </a:cubicBezTo>
                  <a:cubicBezTo>
                    <a:pt x="33048" y="48926"/>
                    <a:pt x="33048" y="48217"/>
                    <a:pt x="33048" y="45858"/>
                  </a:cubicBezTo>
                  <a:cubicBezTo>
                    <a:pt x="33048" y="43499"/>
                    <a:pt x="33048" y="45858"/>
                    <a:pt x="33048" y="45858"/>
                  </a:cubicBezTo>
                  <a:cubicBezTo>
                    <a:pt x="33048" y="45858"/>
                    <a:pt x="33048" y="42318"/>
                    <a:pt x="33048" y="41612"/>
                  </a:cubicBezTo>
                  <a:cubicBezTo>
                    <a:pt x="33048" y="45622"/>
                    <a:pt x="33048" y="41612"/>
                    <a:pt x="33048" y="41612"/>
                  </a:cubicBezTo>
                  <a:cubicBezTo>
                    <a:pt x="33048" y="41612"/>
                    <a:pt x="31161" y="41612"/>
                    <a:pt x="31633" y="44913"/>
                  </a:cubicBezTo>
                  <a:cubicBezTo>
                    <a:pt x="31633" y="44208"/>
                    <a:pt x="31633" y="43735"/>
                    <a:pt x="31633" y="43027"/>
                  </a:cubicBezTo>
                  <a:cubicBezTo>
                    <a:pt x="31633" y="43027"/>
                    <a:pt x="31633" y="43027"/>
                    <a:pt x="31633" y="47275"/>
                  </a:cubicBezTo>
                  <a:cubicBezTo>
                    <a:pt x="31633" y="51521"/>
                    <a:pt x="31633" y="45858"/>
                    <a:pt x="31633" y="45386"/>
                  </a:cubicBezTo>
                  <a:cubicBezTo>
                    <a:pt x="31633" y="44913"/>
                    <a:pt x="31633" y="47981"/>
                    <a:pt x="31633" y="51049"/>
                  </a:cubicBezTo>
                  <a:cubicBezTo>
                    <a:pt x="31633" y="54117"/>
                    <a:pt x="29983" y="51049"/>
                    <a:pt x="30216" y="55770"/>
                  </a:cubicBezTo>
                  <a:cubicBezTo>
                    <a:pt x="30216" y="55770"/>
                    <a:pt x="30216" y="57421"/>
                    <a:pt x="30216" y="60016"/>
                  </a:cubicBezTo>
                  <a:cubicBezTo>
                    <a:pt x="28802" y="58602"/>
                    <a:pt x="30216" y="68983"/>
                    <a:pt x="26679" y="63556"/>
                  </a:cubicBezTo>
                  <a:cubicBezTo>
                    <a:pt x="28329" y="68747"/>
                    <a:pt x="26679" y="66624"/>
                    <a:pt x="26679" y="71109"/>
                  </a:cubicBezTo>
                  <a:cubicBezTo>
                    <a:pt x="26679" y="71109"/>
                    <a:pt x="26679" y="75591"/>
                    <a:pt x="26679" y="72760"/>
                  </a:cubicBezTo>
                  <a:cubicBezTo>
                    <a:pt x="26679" y="77478"/>
                    <a:pt x="25498" y="77950"/>
                    <a:pt x="23139" y="74410"/>
                  </a:cubicBezTo>
                  <a:cubicBezTo>
                    <a:pt x="23139" y="75827"/>
                    <a:pt x="23139" y="77008"/>
                    <a:pt x="23139" y="78423"/>
                  </a:cubicBezTo>
                  <a:cubicBezTo>
                    <a:pt x="23139" y="78423"/>
                    <a:pt x="23139" y="78423"/>
                    <a:pt x="23139" y="76772"/>
                  </a:cubicBezTo>
                  <a:cubicBezTo>
                    <a:pt x="23139" y="78659"/>
                    <a:pt x="23139" y="76772"/>
                    <a:pt x="23139" y="76772"/>
                  </a:cubicBezTo>
                  <a:lnTo>
                    <a:pt x="23139" y="80782"/>
                  </a:lnTo>
                  <a:cubicBezTo>
                    <a:pt x="23139" y="80782"/>
                    <a:pt x="23139" y="80782"/>
                    <a:pt x="23139" y="80782"/>
                  </a:cubicBezTo>
                  <a:cubicBezTo>
                    <a:pt x="23139" y="80782"/>
                    <a:pt x="23139" y="83850"/>
                    <a:pt x="19835" y="80782"/>
                  </a:cubicBezTo>
                  <a:cubicBezTo>
                    <a:pt x="19835" y="83850"/>
                    <a:pt x="19835" y="84558"/>
                    <a:pt x="19835" y="84086"/>
                  </a:cubicBezTo>
                  <a:cubicBezTo>
                    <a:pt x="20307" y="88098"/>
                    <a:pt x="20307" y="91875"/>
                    <a:pt x="19835" y="95884"/>
                  </a:cubicBezTo>
                  <a:lnTo>
                    <a:pt x="19835" y="93289"/>
                  </a:lnTo>
                  <a:cubicBezTo>
                    <a:pt x="19835" y="95884"/>
                    <a:pt x="19835" y="95412"/>
                    <a:pt x="19835" y="96829"/>
                  </a:cubicBezTo>
                  <a:cubicBezTo>
                    <a:pt x="19835" y="98244"/>
                    <a:pt x="19835" y="96829"/>
                    <a:pt x="19835" y="95412"/>
                  </a:cubicBezTo>
                  <a:cubicBezTo>
                    <a:pt x="19126" y="97302"/>
                    <a:pt x="19126" y="99188"/>
                    <a:pt x="19835" y="101075"/>
                  </a:cubicBezTo>
                  <a:cubicBezTo>
                    <a:pt x="19835" y="102256"/>
                    <a:pt x="18418" y="103673"/>
                    <a:pt x="19835" y="108392"/>
                  </a:cubicBezTo>
                  <a:cubicBezTo>
                    <a:pt x="19835" y="108392"/>
                    <a:pt x="19835" y="113110"/>
                    <a:pt x="19835" y="115236"/>
                  </a:cubicBezTo>
                  <a:cubicBezTo>
                    <a:pt x="19599" y="118537"/>
                    <a:pt x="19599" y="122077"/>
                    <a:pt x="19835" y="125381"/>
                  </a:cubicBezTo>
                  <a:cubicBezTo>
                    <a:pt x="19835" y="125381"/>
                    <a:pt x="19835" y="125381"/>
                    <a:pt x="19835" y="127740"/>
                  </a:cubicBezTo>
                  <a:cubicBezTo>
                    <a:pt x="19835" y="130102"/>
                    <a:pt x="19835" y="127740"/>
                    <a:pt x="19835" y="129157"/>
                  </a:cubicBezTo>
                  <a:cubicBezTo>
                    <a:pt x="19835" y="130572"/>
                    <a:pt x="19835" y="129157"/>
                    <a:pt x="19835" y="129157"/>
                  </a:cubicBezTo>
                  <a:cubicBezTo>
                    <a:pt x="19835" y="126326"/>
                    <a:pt x="19835" y="129157"/>
                    <a:pt x="19835" y="127271"/>
                  </a:cubicBezTo>
                  <a:cubicBezTo>
                    <a:pt x="19835" y="125381"/>
                    <a:pt x="19835" y="128685"/>
                    <a:pt x="19835" y="129157"/>
                  </a:cubicBezTo>
                  <a:lnTo>
                    <a:pt x="19835" y="134821"/>
                  </a:lnTo>
                  <a:cubicBezTo>
                    <a:pt x="21958" y="132698"/>
                    <a:pt x="23139" y="129866"/>
                    <a:pt x="22666" y="126798"/>
                  </a:cubicBezTo>
                  <a:cubicBezTo>
                    <a:pt x="22666" y="126798"/>
                    <a:pt x="22666" y="126798"/>
                    <a:pt x="22666" y="126798"/>
                  </a:cubicBezTo>
                  <a:lnTo>
                    <a:pt x="22666" y="124909"/>
                  </a:lnTo>
                  <a:cubicBezTo>
                    <a:pt x="22666" y="124909"/>
                    <a:pt x="22666" y="124909"/>
                    <a:pt x="22666" y="123731"/>
                  </a:cubicBezTo>
                  <a:cubicBezTo>
                    <a:pt x="24084" y="127271"/>
                    <a:pt x="22666" y="121135"/>
                    <a:pt x="22666" y="118537"/>
                  </a:cubicBezTo>
                  <a:cubicBezTo>
                    <a:pt x="22666" y="119954"/>
                    <a:pt x="22666" y="121135"/>
                    <a:pt x="22666" y="122549"/>
                  </a:cubicBezTo>
                  <a:cubicBezTo>
                    <a:pt x="22666" y="122549"/>
                    <a:pt x="22666" y="122549"/>
                    <a:pt x="22666" y="124436"/>
                  </a:cubicBezTo>
                  <a:cubicBezTo>
                    <a:pt x="22666" y="126326"/>
                    <a:pt x="22666" y="124436"/>
                    <a:pt x="22666" y="127271"/>
                  </a:cubicBezTo>
                  <a:cubicBezTo>
                    <a:pt x="22666" y="130102"/>
                    <a:pt x="22666" y="124672"/>
                    <a:pt x="22666" y="127271"/>
                  </a:cubicBezTo>
                  <a:cubicBezTo>
                    <a:pt x="22666" y="129866"/>
                    <a:pt x="22666" y="125853"/>
                    <a:pt x="22666" y="124909"/>
                  </a:cubicBezTo>
                  <a:cubicBezTo>
                    <a:pt x="22666" y="123967"/>
                    <a:pt x="22666" y="124909"/>
                    <a:pt x="22666" y="124909"/>
                  </a:cubicBezTo>
                  <a:lnTo>
                    <a:pt x="22666" y="128685"/>
                  </a:lnTo>
                  <a:cubicBezTo>
                    <a:pt x="22666" y="128685"/>
                    <a:pt x="22666" y="128685"/>
                    <a:pt x="22666" y="128685"/>
                  </a:cubicBezTo>
                  <a:cubicBezTo>
                    <a:pt x="22666" y="128685"/>
                    <a:pt x="22666" y="128685"/>
                    <a:pt x="22666" y="128685"/>
                  </a:cubicBezTo>
                  <a:lnTo>
                    <a:pt x="22666" y="126562"/>
                  </a:lnTo>
                  <a:cubicBezTo>
                    <a:pt x="22666" y="127976"/>
                    <a:pt x="22666" y="131989"/>
                    <a:pt x="22666" y="132934"/>
                  </a:cubicBezTo>
                  <a:cubicBezTo>
                    <a:pt x="22666" y="131517"/>
                    <a:pt x="22666" y="130102"/>
                    <a:pt x="22666" y="128685"/>
                  </a:cubicBezTo>
                  <a:cubicBezTo>
                    <a:pt x="22666" y="128685"/>
                    <a:pt x="22666" y="128685"/>
                    <a:pt x="22666" y="131280"/>
                  </a:cubicBezTo>
                  <a:cubicBezTo>
                    <a:pt x="22666" y="133876"/>
                    <a:pt x="22666" y="133640"/>
                    <a:pt x="22666" y="135529"/>
                  </a:cubicBezTo>
                  <a:cubicBezTo>
                    <a:pt x="22666" y="137416"/>
                    <a:pt x="22666" y="133640"/>
                    <a:pt x="22666" y="132461"/>
                  </a:cubicBezTo>
                  <a:cubicBezTo>
                    <a:pt x="22666" y="136235"/>
                    <a:pt x="22666" y="137652"/>
                    <a:pt x="22666" y="135529"/>
                  </a:cubicBezTo>
                  <a:cubicBezTo>
                    <a:pt x="22666" y="137652"/>
                    <a:pt x="22666" y="139775"/>
                    <a:pt x="22666" y="138361"/>
                  </a:cubicBezTo>
                  <a:cubicBezTo>
                    <a:pt x="22666" y="143788"/>
                    <a:pt x="21249" y="142607"/>
                    <a:pt x="21016" y="147092"/>
                  </a:cubicBezTo>
                  <a:cubicBezTo>
                    <a:pt x="20780" y="151574"/>
                    <a:pt x="21016" y="147092"/>
                    <a:pt x="22903" y="150396"/>
                  </a:cubicBezTo>
                  <a:cubicBezTo>
                    <a:pt x="22903" y="150396"/>
                    <a:pt x="22903" y="150396"/>
                    <a:pt x="24317" y="150396"/>
                  </a:cubicBezTo>
                  <a:lnTo>
                    <a:pt x="24317" y="148742"/>
                  </a:lnTo>
                  <a:cubicBezTo>
                    <a:pt x="24317" y="151574"/>
                    <a:pt x="24317" y="148742"/>
                    <a:pt x="24317" y="150159"/>
                  </a:cubicBezTo>
                  <a:cubicBezTo>
                    <a:pt x="24317" y="151101"/>
                    <a:pt x="24317" y="151810"/>
                    <a:pt x="24317" y="152755"/>
                  </a:cubicBezTo>
                  <a:cubicBezTo>
                    <a:pt x="24317" y="154405"/>
                    <a:pt x="24317" y="152755"/>
                    <a:pt x="24317" y="152755"/>
                  </a:cubicBezTo>
                  <a:cubicBezTo>
                    <a:pt x="24317" y="153700"/>
                    <a:pt x="24317" y="154405"/>
                    <a:pt x="24317" y="155350"/>
                  </a:cubicBezTo>
                  <a:cubicBezTo>
                    <a:pt x="24317" y="155350"/>
                    <a:pt x="24317" y="153463"/>
                    <a:pt x="24317" y="152755"/>
                  </a:cubicBezTo>
                  <a:cubicBezTo>
                    <a:pt x="24553" y="154405"/>
                    <a:pt x="24553" y="156295"/>
                    <a:pt x="24317" y="157945"/>
                  </a:cubicBezTo>
                  <a:lnTo>
                    <a:pt x="24317" y="159126"/>
                  </a:lnTo>
                  <a:cubicBezTo>
                    <a:pt x="24317" y="158654"/>
                    <a:pt x="24317" y="158418"/>
                    <a:pt x="24317" y="157945"/>
                  </a:cubicBezTo>
                  <a:cubicBezTo>
                    <a:pt x="24317" y="157945"/>
                    <a:pt x="24317" y="157945"/>
                    <a:pt x="24317" y="156295"/>
                  </a:cubicBezTo>
                  <a:lnTo>
                    <a:pt x="24317" y="158182"/>
                  </a:lnTo>
                  <a:cubicBezTo>
                    <a:pt x="24317" y="156767"/>
                    <a:pt x="24317" y="158182"/>
                    <a:pt x="24317" y="158182"/>
                  </a:cubicBezTo>
                  <a:cubicBezTo>
                    <a:pt x="24317" y="157237"/>
                    <a:pt x="24317" y="156059"/>
                    <a:pt x="24317" y="155114"/>
                  </a:cubicBezTo>
                  <a:lnTo>
                    <a:pt x="24317" y="153463"/>
                  </a:lnTo>
                  <a:lnTo>
                    <a:pt x="25970" y="158418"/>
                  </a:lnTo>
                  <a:cubicBezTo>
                    <a:pt x="25262" y="160541"/>
                    <a:pt x="25262" y="163136"/>
                    <a:pt x="25970" y="165262"/>
                  </a:cubicBezTo>
                  <a:cubicBezTo>
                    <a:pt x="25970" y="165262"/>
                    <a:pt x="25970" y="167621"/>
                    <a:pt x="24084" y="165262"/>
                  </a:cubicBezTo>
                  <a:cubicBezTo>
                    <a:pt x="24084" y="168330"/>
                    <a:pt x="24084" y="167385"/>
                    <a:pt x="24084" y="167149"/>
                  </a:cubicBezTo>
                  <a:cubicBezTo>
                    <a:pt x="24084" y="166913"/>
                    <a:pt x="24084" y="167149"/>
                    <a:pt x="24084" y="167149"/>
                  </a:cubicBezTo>
                  <a:cubicBezTo>
                    <a:pt x="24084" y="167149"/>
                    <a:pt x="24084" y="169036"/>
                    <a:pt x="24084" y="169508"/>
                  </a:cubicBezTo>
                  <a:cubicBezTo>
                    <a:pt x="24084" y="169980"/>
                    <a:pt x="24084" y="167621"/>
                    <a:pt x="24084" y="167621"/>
                  </a:cubicBezTo>
                  <a:cubicBezTo>
                    <a:pt x="24084" y="167621"/>
                    <a:pt x="24084" y="170453"/>
                    <a:pt x="24084" y="169744"/>
                  </a:cubicBezTo>
                  <a:cubicBezTo>
                    <a:pt x="24084" y="169036"/>
                    <a:pt x="24084" y="171161"/>
                    <a:pt x="24084" y="172576"/>
                  </a:cubicBezTo>
                  <a:cubicBezTo>
                    <a:pt x="24084" y="173993"/>
                    <a:pt x="24084" y="172576"/>
                    <a:pt x="24084" y="172576"/>
                  </a:cubicBezTo>
                  <a:cubicBezTo>
                    <a:pt x="24084" y="172576"/>
                    <a:pt x="24084" y="177297"/>
                    <a:pt x="22666" y="174935"/>
                  </a:cubicBezTo>
                  <a:cubicBezTo>
                    <a:pt x="22666" y="178239"/>
                    <a:pt x="20780" y="174935"/>
                    <a:pt x="22666" y="182251"/>
                  </a:cubicBezTo>
                  <a:cubicBezTo>
                    <a:pt x="22666" y="182251"/>
                    <a:pt x="22666" y="184847"/>
                    <a:pt x="22666" y="183666"/>
                  </a:cubicBezTo>
                  <a:cubicBezTo>
                    <a:pt x="22666" y="182488"/>
                    <a:pt x="22666" y="183666"/>
                    <a:pt x="22666" y="181070"/>
                  </a:cubicBezTo>
                  <a:cubicBezTo>
                    <a:pt x="22666" y="185319"/>
                    <a:pt x="23375" y="189565"/>
                    <a:pt x="24553" y="193578"/>
                  </a:cubicBezTo>
                  <a:cubicBezTo>
                    <a:pt x="25498" y="194995"/>
                    <a:pt x="25970" y="196409"/>
                    <a:pt x="26443" y="197826"/>
                  </a:cubicBezTo>
                  <a:cubicBezTo>
                    <a:pt x="28093" y="199477"/>
                    <a:pt x="29038" y="201600"/>
                    <a:pt x="29510" y="203962"/>
                  </a:cubicBezTo>
                  <a:cubicBezTo>
                    <a:pt x="29510" y="201600"/>
                    <a:pt x="29510" y="202545"/>
                    <a:pt x="29510" y="199949"/>
                  </a:cubicBezTo>
                  <a:cubicBezTo>
                    <a:pt x="29510" y="197354"/>
                    <a:pt x="29510" y="199949"/>
                    <a:pt x="29510" y="199949"/>
                  </a:cubicBezTo>
                  <a:cubicBezTo>
                    <a:pt x="29274" y="199241"/>
                    <a:pt x="29274" y="198768"/>
                    <a:pt x="29510" y="198063"/>
                  </a:cubicBezTo>
                  <a:cubicBezTo>
                    <a:pt x="29510" y="199477"/>
                    <a:pt x="29510" y="199949"/>
                    <a:pt x="29510" y="199713"/>
                  </a:cubicBezTo>
                  <a:cubicBezTo>
                    <a:pt x="29510" y="200658"/>
                    <a:pt x="29510" y="201600"/>
                    <a:pt x="29510" y="202545"/>
                  </a:cubicBezTo>
                  <a:cubicBezTo>
                    <a:pt x="29510" y="202545"/>
                    <a:pt x="29510" y="202545"/>
                    <a:pt x="29510" y="202545"/>
                  </a:cubicBezTo>
                  <a:cubicBezTo>
                    <a:pt x="29510" y="202545"/>
                    <a:pt x="30689" y="202545"/>
                    <a:pt x="30689" y="201127"/>
                  </a:cubicBezTo>
                  <a:cubicBezTo>
                    <a:pt x="32342" y="204431"/>
                    <a:pt x="30689" y="199241"/>
                    <a:pt x="30689" y="196409"/>
                  </a:cubicBezTo>
                  <a:lnTo>
                    <a:pt x="30689" y="196409"/>
                  </a:lnTo>
                  <a:cubicBezTo>
                    <a:pt x="30925" y="199005"/>
                    <a:pt x="30925" y="201364"/>
                    <a:pt x="30689" y="203962"/>
                  </a:cubicBezTo>
                  <a:cubicBezTo>
                    <a:pt x="30689" y="205140"/>
                    <a:pt x="30689" y="203962"/>
                    <a:pt x="30689" y="205612"/>
                  </a:cubicBezTo>
                  <a:cubicBezTo>
                    <a:pt x="30689" y="200894"/>
                    <a:pt x="30689" y="202545"/>
                    <a:pt x="30689" y="199477"/>
                  </a:cubicBezTo>
                  <a:lnTo>
                    <a:pt x="30689" y="199477"/>
                  </a:lnTo>
                  <a:cubicBezTo>
                    <a:pt x="30452" y="201127"/>
                    <a:pt x="30452" y="202545"/>
                    <a:pt x="30689" y="204195"/>
                  </a:cubicBezTo>
                  <a:cubicBezTo>
                    <a:pt x="30689" y="204195"/>
                    <a:pt x="30689" y="204195"/>
                    <a:pt x="30689" y="204195"/>
                  </a:cubicBezTo>
                  <a:cubicBezTo>
                    <a:pt x="30689" y="204195"/>
                    <a:pt x="30689" y="202072"/>
                    <a:pt x="30689" y="203017"/>
                  </a:cubicBezTo>
                  <a:lnTo>
                    <a:pt x="30689" y="199949"/>
                  </a:lnTo>
                  <a:cubicBezTo>
                    <a:pt x="30689" y="199949"/>
                    <a:pt x="30689" y="199949"/>
                    <a:pt x="30689" y="195937"/>
                  </a:cubicBezTo>
                  <a:cubicBezTo>
                    <a:pt x="30689" y="191927"/>
                    <a:pt x="30689" y="198532"/>
                    <a:pt x="30689" y="195937"/>
                  </a:cubicBezTo>
                  <a:cubicBezTo>
                    <a:pt x="30689" y="196645"/>
                    <a:pt x="30689" y="197590"/>
                    <a:pt x="30689" y="198296"/>
                  </a:cubicBezTo>
                  <a:cubicBezTo>
                    <a:pt x="30689" y="198296"/>
                    <a:pt x="30689" y="195464"/>
                    <a:pt x="30689" y="194522"/>
                  </a:cubicBezTo>
                  <a:cubicBezTo>
                    <a:pt x="30689" y="193578"/>
                    <a:pt x="30689" y="196409"/>
                    <a:pt x="31870" y="197118"/>
                  </a:cubicBezTo>
                  <a:cubicBezTo>
                    <a:pt x="33048" y="197826"/>
                    <a:pt x="31870" y="194759"/>
                    <a:pt x="31870" y="193578"/>
                  </a:cubicBezTo>
                  <a:lnTo>
                    <a:pt x="31870" y="195228"/>
                  </a:lnTo>
                  <a:cubicBezTo>
                    <a:pt x="31870" y="195228"/>
                    <a:pt x="31870" y="193578"/>
                    <a:pt x="31870" y="192869"/>
                  </a:cubicBezTo>
                  <a:cubicBezTo>
                    <a:pt x="32342" y="193578"/>
                    <a:pt x="32814" y="194286"/>
                    <a:pt x="33048" y="195228"/>
                  </a:cubicBezTo>
                  <a:cubicBezTo>
                    <a:pt x="33284" y="195937"/>
                    <a:pt x="33284" y="196645"/>
                    <a:pt x="33048" y="197354"/>
                  </a:cubicBezTo>
                  <a:cubicBezTo>
                    <a:pt x="33048" y="197354"/>
                    <a:pt x="33048" y="195701"/>
                    <a:pt x="33048" y="194050"/>
                  </a:cubicBezTo>
                  <a:cubicBezTo>
                    <a:pt x="33048" y="192397"/>
                    <a:pt x="33048" y="194050"/>
                    <a:pt x="33048" y="190274"/>
                  </a:cubicBezTo>
                  <a:cubicBezTo>
                    <a:pt x="33284" y="191218"/>
                    <a:pt x="33284" y="192397"/>
                    <a:pt x="33048" y="193341"/>
                  </a:cubicBezTo>
                  <a:lnTo>
                    <a:pt x="33048" y="194995"/>
                  </a:lnTo>
                  <a:cubicBezTo>
                    <a:pt x="33756" y="196409"/>
                    <a:pt x="34229" y="198063"/>
                    <a:pt x="34465" y="199713"/>
                  </a:cubicBezTo>
                  <a:cubicBezTo>
                    <a:pt x="34465" y="199713"/>
                    <a:pt x="34465" y="199713"/>
                    <a:pt x="34465" y="199713"/>
                  </a:cubicBezTo>
                  <a:cubicBezTo>
                    <a:pt x="34465" y="199713"/>
                    <a:pt x="34465" y="199713"/>
                    <a:pt x="34465" y="202072"/>
                  </a:cubicBezTo>
                  <a:cubicBezTo>
                    <a:pt x="34465" y="199949"/>
                    <a:pt x="34465" y="199949"/>
                    <a:pt x="34465" y="199713"/>
                  </a:cubicBezTo>
                  <a:cubicBezTo>
                    <a:pt x="34465" y="199477"/>
                    <a:pt x="34465" y="201836"/>
                    <a:pt x="34465" y="199713"/>
                  </a:cubicBezTo>
                  <a:lnTo>
                    <a:pt x="34465" y="199713"/>
                  </a:lnTo>
                  <a:lnTo>
                    <a:pt x="34465" y="199713"/>
                  </a:lnTo>
                  <a:cubicBezTo>
                    <a:pt x="34465" y="201127"/>
                    <a:pt x="34465" y="199713"/>
                    <a:pt x="34465" y="199713"/>
                  </a:cubicBezTo>
                  <a:lnTo>
                    <a:pt x="35882" y="204431"/>
                  </a:lnTo>
                  <a:cubicBezTo>
                    <a:pt x="35882" y="202781"/>
                    <a:pt x="35882" y="204431"/>
                    <a:pt x="35882" y="202072"/>
                  </a:cubicBezTo>
                  <a:cubicBezTo>
                    <a:pt x="35882" y="199713"/>
                    <a:pt x="35882" y="203962"/>
                    <a:pt x="35882" y="204904"/>
                  </a:cubicBezTo>
                  <a:cubicBezTo>
                    <a:pt x="35882" y="205849"/>
                    <a:pt x="35882" y="203490"/>
                    <a:pt x="35882" y="202781"/>
                  </a:cubicBezTo>
                  <a:lnTo>
                    <a:pt x="35882" y="205140"/>
                  </a:lnTo>
                  <a:cubicBezTo>
                    <a:pt x="35882" y="205140"/>
                    <a:pt x="35882" y="205140"/>
                    <a:pt x="35882" y="205140"/>
                  </a:cubicBezTo>
                  <a:cubicBezTo>
                    <a:pt x="35882" y="205140"/>
                    <a:pt x="35882" y="205140"/>
                    <a:pt x="35882" y="207972"/>
                  </a:cubicBezTo>
                  <a:cubicBezTo>
                    <a:pt x="35882" y="210803"/>
                    <a:pt x="35882" y="206557"/>
                    <a:pt x="35882" y="207972"/>
                  </a:cubicBezTo>
                  <a:lnTo>
                    <a:pt x="35882" y="205849"/>
                  </a:lnTo>
                  <a:cubicBezTo>
                    <a:pt x="37297" y="207499"/>
                    <a:pt x="35882" y="203490"/>
                    <a:pt x="38005" y="205849"/>
                  </a:cubicBezTo>
                  <a:cubicBezTo>
                    <a:pt x="38241" y="205376"/>
                    <a:pt x="38241" y="204668"/>
                    <a:pt x="38005" y="204195"/>
                  </a:cubicBezTo>
                  <a:cubicBezTo>
                    <a:pt x="38005" y="203490"/>
                    <a:pt x="38005" y="203017"/>
                    <a:pt x="38005" y="202309"/>
                  </a:cubicBezTo>
                  <a:cubicBezTo>
                    <a:pt x="40128" y="208444"/>
                    <a:pt x="38005" y="200422"/>
                    <a:pt x="39656" y="202309"/>
                  </a:cubicBezTo>
                  <a:cubicBezTo>
                    <a:pt x="41073" y="207972"/>
                    <a:pt x="39656" y="206321"/>
                    <a:pt x="39656" y="208916"/>
                  </a:cubicBezTo>
                  <a:cubicBezTo>
                    <a:pt x="39656" y="211512"/>
                    <a:pt x="39656" y="207263"/>
                    <a:pt x="39656" y="210095"/>
                  </a:cubicBezTo>
                  <a:lnTo>
                    <a:pt x="39656" y="207735"/>
                  </a:lnTo>
                  <a:lnTo>
                    <a:pt x="39656" y="209861"/>
                  </a:lnTo>
                  <a:cubicBezTo>
                    <a:pt x="39656" y="209861"/>
                    <a:pt x="39656" y="211512"/>
                    <a:pt x="39656" y="209861"/>
                  </a:cubicBezTo>
                  <a:cubicBezTo>
                    <a:pt x="39892" y="210803"/>
                    <a:pt x="39892" y="211748"/>
                    <a:pt x="39656" y="212693"/>
                  </a:cubicBezTo>
                  <a:cubicBezTo>
                    <a:pt x="39656" y="215761"/>
                    <a:pt x="39656" y="208444"/>
                    <a:pt x="39656" y="212693"/>
                  </a:cubicBezTo>
                  <a:lnTo>
                    <a:pt x="39656" y="206085"/>
                  </a:lnTo>
                  <a:cubicBezTo>
                    <a:pt x="39892" y="207027"/>
                    <a:pt x="39892" y="208208"/>
                    <a:pt x="39656" y="209153"/>
                  </a:cubicBezTo>
                  <a:cubicBezTo>
                    <a:pt x="39656" y="211276"/>
                    <a:pt x="39656" y="209153"/>
                    <a:pt x="39656" y="209153"/>
                  </a:cubicBezTo>
                  <a:cubicBezTo>
                    <a:pt x="39419" y="208208"/>
                    <a:pt x="39419" y="207027"/>
                    <a:pt x="39656" y="206085"/>
                  </a:cubicBezTo>
                  <a:cubicBezTo>
                    <a:pt x="39656" y="206085"/>
                    <a:pt x="39656" y="206085"/>
                    <a:pt x="39656" y="206085"/>
                  </a:cubicBezTo>
                  <a:cubicBezTo>
                    <a:pt x="39656" y="206085"/>
                    <a:pt x="39656" y="206085"/>
                    <a:pt x="39656" y="206085"/>
                  </a:cubicBezTo>
                  <a:lnTo>
                    <a:pt x="39656" y="202545"/>
                  </a:lnTo>
                  <a:cubicBezTo>
                    <a:pt x="39656" y="204904"/>
                    <a:pt x="39656" y="204431"/>
                    <a:pt x="39656" y="204668"/>
                  </a:cubicBezTo>
                  <a:cubicBezTo>
                    <a:pt x="39656" y="204904"/>
                    <a:pt x="39656" y="206793"/>
                    <a:pt x="39656" y="207735"/>
                  </a:cubicBezTo>
                  <a:cubicBezTo>
                    <a:pt x="39419" y="205849"/>
                    <a:pt x="39419" y="203726"/>
                    <a:pt x="39656" y="201836"/>
                  </a:cubicBezTo>
                  <a:lnTo>
                    <a:pt x="41309" y="203490"/>
                  </a:lnTo>
                  <a:cubicBezTo>
                    <a:pt x="41073" y="201364"/>
                    <a:pt x="41073" y="199005"/>
                    <a:pt x="41309" y="196882"/>
                  </a:cubicBezTo>
                  <a:cubicBezTo>
                    <a:pt x="41545" y="197826"/>
                    <a:pt x="41545" y="199005"/>
                    <a:pt x="41309" y="199949"/>
                  </a:cubicBezTo>
                  <a:cubicBezTo>
                    <a:pt x="41545" y="197118"/>
                    <a:pt x="41545" y="194286"/>
                    <a:pt x="41309" y="191455"/>
                  </a:cubicBezTo>
                  <a:cubicBezTo>
                    <a:pt x="41309" y="191455"/>
                    <a:pt x="41309" y="195937"/>
                    <a:pt x="41309" y="196882"/>
                  </a:cubicBezTo>
                  <a:cubicBezTo>
                    <a:pt x="41309" y="196173"/>
                    <a:pt x="41309" y="195701"/>
                    <a:pt x="41309" y="194995"/>
                  </a:cubicBezTo>
                  <a:cubicBezTo>
                    <a:pt x="41309" y="194995"/>
                    <a:pt x="41309" y="196645"/>
                    <a:pt x="41309" y="197354"/>
                  </a:cubicBezTo>
                  <a:cubicBezTo>
                    <a:pt x="39892" y="194286"/>
                    <a:pt x="41309" y="203726"/>
                    <a:pt x="39892" y="199477"/>
                  </a:cubicBezTo>
                  <a:cubicBezTo>
                    <a:pt x="38478" y="195228"/>
                    <a:pt x="39892" y="194522"/>
                    <a:pt x="39892" y="194995"/>
                  </a:cubicBezTo>
                  <a:cubicBezTo>
                    <a:pt x="39892" y="189329"/>
                    <a:pt x="39892" y="189801"/>
                    <a:pt x="39892" y="189096"/>
                  </a:cubicBezTo>
                  <a:cubicBezTo>
                    <a:pt x="39892" y="188387"/>
                    <a:pt x="39892" y="193341"/>
                    <a:pt x="41309" y="196173"/>
                  </a:cubicBezTo>
                  <a:cubicBezTo>
                    <a:pt x="41309" y="194522"/>
                    <a:pt x="41309" y="196173"/>
                    <a:pt x="41309" y="193814"/>
                  </a:cubicBezTo>
                  <a:cubicBezTo>
                    <a:pt x="42960" y="198063"/>
                    <a:pt x="41309" y="191455"/>
                    <a:pt x="42723" y="193814"/>
                  </a:cubicBezTo>
                  <a:cubicBezTo>
                    <a:pt x="42487" y="192869"/>
                    <a:pt x="42487" y="192163"/>
                    <a:pt x="42723" y="191218"/>
                  </a:cubicBezTo>
                  <a:cubicBezTo>
                    <a:pt x="42723" y="191218"/>
                    <a:pt x="42723" y="189801"/>
                    <a:pt x="42723" y="189329"/>
                  </a:cubicBezTo>
                  <a:cubicBezTo>
                    <a:pt x="42723" y="188859"/>
                    <a:pt x="42723" y="189329"/>
                    <a:pt x="42723" y="187678"/>
                  </a:cubicBezTo>
                  <a:cubicBezTo>
                    <a:pt x="42723" y="186028"/>
                    <a:pt x="42723" y="190037"/>
                    <a:pt x="42723" y="190037"/>
                  </a:cubicBezTo>
                  <a:cubicBezTo>
                    <a:pt x="42723" y="190037"/>
                    <a:pt x="42723" y="190037"/>
                    <a:pt x="42723" y="187678"/>
                  </a:cubicBezTo>
                  <a:cubicBezTo>
                    <a:pt x="42723" y="185319"/>
                    <a:pt x="42723" y="186264"/>
                    <a:pt x="42723" y="187678"/>
                  </a:cubicBezTo>
                  <a:cubicBezTo>
                    <a:pt x="42723" y="189096"/>
                    <a:pt x="42723" y="183666"/>
                    <a:pt x="42723" y="184847"/>
                  </a:cubicBezTo>
                  <a:cubicBezTo>
                    <a:pt x="43432" y="186970"/>
                    <a:pt x="43904" y="189329"/>
                    <a:pt x="44141" y="191691"/>
                  </a:cubicBezTo>
                  <a:cubicBezTo>
                    <a:pt x="44141" y="191691"/>
                    <a:pt x="44141" y="187914"/>
                    <a:pt x="44141" y="188387"/>
                  </a:cubicBezTo>
                  <a:cubicBezTo>
                    <a:pt x="44141" y="188859"/>
                    <a:pt x="44141" y="190274"/>
                    <a:pt x="44141" y="190037"/>
                  </a:cubicBezTo>
                  <a:cubicBezTo>
                    <a:pt x="44141" y="189801"/>
                    <a:pt x="44141" y="190037"/>
                    <a:pt x="44141" y="188151"/>
                  </a:cubicBezTo>
                  <a:cubicBezTo>
                    <a:pt x="44141" y="186264"/>
                    <a:pt x="44141" y="188151"/>
                    <a:pt x="44141" y="188151"/>
                  </a:cubicBezTo>
                  <a:cubicBezTo>
                    <a:pt x="44141" y="188151"/>
                    <a:pt x="44141" y="186497"/>
                    <a:pt x="44141" y="186733"/>
                  </a:cubicBezTo>
                  <a:cubicBezTo>
                    <a:pt x="44141" y="186264"/>
                    <a:pt x="44141" y="185555"/>
                    <a:pt x="44141" y="185083"/>
                  </a:cubicBezTo>
                  <a:cubicBezTo>
                    <a:pt x="44141" y="185083"/>
                    <a:pt x="44141" y="187206"/>
                    <a:pt x="44141" y="186733"/>
                  </a:cubicBezTo>
                  <a:cubicBezTo>
                    <a:pt x="44141" y="186264"/>
                    <a:pt x="44141" y="185319"/>
                    <a:pt x="44141" y="184611"/>
                  </a:cubicBezTo>
                  <a:cubicBezTo>
                    <a:pt x="44141" y="183902"/>
                    <a:pt x="44141" y="184611"/>
                    <a:pt x="44141" y="184611"/>
                  </a:cubicBezTo>
                  <a:cubicBezTo>
                    <a:pt x="44141" y="184611"/>
                    <a:pt x="44141" y="186264"/>
                    <a:pt x="44141" y="186264"/>
                  </a:cubicBezTo>
                  <a:cubicBezTo>
                    <a:pt x="44141" y="186264"/>
                    <a:pt x="44141" y="186264"/>
                    <a:pt x="44141" y="186264"/>
                  </a:cubicBezTo>
                  <a:lnTo>
                    <a:pt x="44141" y="189801"/>
                  </a:lnTo>
                  <a:cubicBezTo>
                    <a:pt x="43668" y="186733"/>
                    <a:pt x="43668" y="183430"/>
                    <a:pt x="44141" y="180365"/>
                  </a:cubicBezTo>
                  <a:cubicBezTo>
                    <a:pt x="44141" y="180834"/>
                    <a:pt x="44141" y="181543"/>
                    <a:pt x="44141" y="182015"/>
                  </a:cubicBezTo>
                  <a:cubicBezTo>
                    <a:pt x="44141" y="182015"/>
                    <a:pt x="44141" y="178475"/>
                    <a:pt x="44141" y="178239"/>
                  </a:cubicBezTo>
                  <a:cubicBezTo>
                    <a:pt x="44141" y="179656"/>
                    <a:pt x="44141" y="181070"/>
                    <a:pt x="44141" y="182488"/>
                  </a:cubicBezTo>
                  <a:cubicBezTo>
                    <a:pt x="44141" y="180834"/>
                    <a:pt x="44141" y="182488"/>
                    <a:pt x="44141" y="182488"/>
                  </a:cubicBezTo>
                  <a:cubicBezTo>
                    <a:pt x="44141" y="182488"/>
                    <a:pt x="44141" y="179420"/>
                    <a:pt x="45319" y="179420"/>
                  </a:cubicBezTo>
                  <a:cubicBezTo>
                    <a:pt x="46500" y="179420"/>
                    <a:pt x="45319" y="181307"/>
                    <a:pt x="45319" y="184138"/>
                  </a:cubicBezTo>
                  <a:cubicBezTo>
                    <a:pt x="45319" y="186970"/>
                    <a:pt x="45319" y="184138"/>
                    <a:pt x="45319" y="184138"/>
                  </a:cubicBezTo>
                  <a:cubicBezTo>
                    <a:pt x="46736" y="186028"/>
                    <a:pt x="45319" y="179656"/>
                    <a:pt x="46736" y="178711"/>
                  </a:cubicBezTo>
                  <a:cubicBezTo>
                    <a:pt x="48150" y="177766"/>
                    <a:pt x="46736" y="180834"/>
                    <a:pt x="46736" y="181779"/>
                  </a:cubicBezTo>
                  <a:cubicBezTo>
                    <a:pt x="46500" y="180598"/>
                    <a:pt x="46500" y="179420"/>
                    <a:pt x="46736" y="178239"/>
                  </a:cubicBezTo>
                  <a:cubicBezTo>
                    <a:pt x="46736" y="178239"/>
                    <a:pt x="46736" y="178239"/>
                    <a:pt x="46736" y="178239"/>
                  </a:cubicBezTo>
                  <a:lnTo>
                    <a:pt x="46736" y="178239"/>
                  </a:lnTo>
                  <a:cubicBezTo>
                    <a:pt x="46736" y="176588"/>
                    <a:pt x="46736" y="178239"/>
                    <a:pt x="46736" y="176588"/>
                  </a:cubicBezTo>
                  <a:lnTo>
                    <a:pt x="46736" y="178711"/>
                  </a:lnTo>
                  <a:cubicBezTo>
                    <a:pt x="46736" y="176824"/>
                    <a:pt x="46736" y="178711"/>
                    <a:pt x="46736" y="177061"/>
                  </a:cubicBezTo>
                  <a:cubicBezTo>
                    <a:pt x="46736" y="177766"/>
                    <a:pt x="46736" y="178475"/>
                    <a:pt x="46736" y="179184"/>
                  </a:cubicBezTo>
                  <a:cubicBezTo>
                    <a:pt x="46736" y="179184"/>
                    <a:pt x="46736" y="177766"/>
                    <a:pt x="46736" y="179184"/>
                  </a:cubicBezTo>
                  <a:lnTo>
                    <a:pt x="46736" y="177766"/>
                  </a:lnTo>
                  <a:cubicBezTo>
                    <a:pt x="46736" y="177766"/>
                    <a:pt x="48387" y="177766"/>
                    <a:pt x="49095" y="175880"/>
                  </a:cubicBezTo>
                  <a:cubicBezTo>
                    <a:pt x="49095" y="176588"/>
                    <a:pt x="49095" y="177530"/>
                    <a:pt x="49095" y="178239"/>
                  </a:cubicBezTo>
                  <a:cubicBezTo>
                    <a:pt x="49095" y="178239"/>
                    <a:pt x="49095" y="178239"/>
                    <a:pt x="49095" y="178239"/>
                  </a:cubicBezTo>
                  <a:cubicBezTo>
                    <a:pt x="49095" y="178239"/>
                    <a:pt x="49095" y="176116"/>
                    <a:pt x="49095" y="175171"/>
                  </a:cubicBezTo>
                  <a:cubicBezTo>
                    <a:pt x="49095" y="174229"/>
                    <a:pt x="49095" y="175171"/>
                    <a:pt x="49095" y="175171"/>
                  </a:cubicBezTo>
                  <a:cubicBezTo>
                    <a:pt x="49095" y="175880"/>
                    <a:pt x="49095" y="176824"/>
                    <a:pt x="49095" y="177530"/>
                  </a:cubicBezTo>
                  <a:lnTo>
                    <a:pt x="49095" y="174699"/>
                  </a:lnTo>
                  <a:cubicBezTo>
                    <a:pt x="49095" y="177061"/>
                    <a:pt x="49095" y="174699"/>
                    <a:pt x="49095" y="174699"/>
                  </a:cubicBezTo>
                  <a:cubicBezTo>
                    <a:pt x="49095" y="174699"/>
                    <a:pt x="49095" y="176352"/>
                    <a:pt x="49095" y="177061"/>
                  </a:cubicBezTo>
                  <a:cubicBezTo>
                    <a:pt x="49095" y="176352"/>
                    <a:pt x="49095" y="175880"/>
                    <a:pt x="49095" y="175171"/>
                  </a:cubicBezTo>
                  <a:cubicBezTo>
                    <a:pt x="49095" y="175171"/>
                    <a:pt x="50746" y="175171"/>
                    <a:pt x="51454" y="179184"/>
                  </a:cubicBezTo>
                  <a:cubicBezTo>
                    <a:pt x="51454" y="177530"/>
                    <a:pt x="51454" y="176824"/>
                    <a:pt x="50040" y="174465"/>
                  </a:cubicBezTo>
                  <a:cubicBezTo>
                    <a:pt x="48623" y="172103"/>
                    <a:pt x="50040" y="174465"/>
                    <a:pt x="50040" y="176352"/>
                  </a:cubicBezTo>
                  <a:cubicBezTo>
                    <a:pt x="50040" y="178239"/>
                    <a:pt x="50040" y="176352"/>
                    <a:pt x="50040" y="173284"/>
                  </a:cubicBezTo>
                  <a:cubicBezTo>
                    <a:pt x="50040" y="170217"/>
                    <a:pt x="50040" y="173284"/>
                    <a:pt x="50040" y="175171"/>
                  </a:cubicBezTo>
                  <a:lnTo>
                    <a:pt x="50040" y="173284"/>
                  </a:lnTo>
                  <a:cubicBezTo>
                    <a:pt x="50040" y="171161"/>
                    <a:pt x="50040" y="174935"/>
                    <a:pt x="50040" y="173284"/>
                  </a:cubicBezTo>
                  <a:cubicBezTo>
                    <a:pt x="50040" y="171631"/>
                    <a:pt x="50040" y="173284"/>
                    <a:pt x="50040" y="170217"/>
                  </a:cubicBezTo>
                  <a:cubicBezTo>
                    <a:pt x="50276" y="171398"/>
                    <a:pt x="50276" y="172576"/>
                    <a:pt x="50040" y="173757"/>
                  </a:cubicBezTo>
                  <a:cubicBezTo>
                    <a:pt x="50040" y="175880"/>
                    <a:pt x="50040" y="170689"/>
                    <a:pt x="50040" y="170217"/>
                  </a:cubicBezTo>
                  <a:cubicBezTo>
                    <a:pt x="50040" y="169744"/>
                    <a:pt x="50040" y="170217"/>
                    <a:pt x="50040" y="170217"/>
                  </a:cubicBezTo>
                  <a:cubicBezTo>
                    <a:pt x="50040" y="170217"/>
                    <a:pt x="50040" y="170217"/>
                    <a:pt x="50040" y="170217"/>
                  </a:cubicBezTo>
                  <a:cubicBezTo>
                    <a:pt x="50040" y="170217"/>
                    <a:pt x="50040" y="170217"/>
                    <a:pt x="50040" y="172103"/>
                  </a:cubicBezTo>
                  <a:cubicBezTo>
                    <a:pt x="50040" y="173993"/>
                    <a:pt x="50040" y="174465"/>
                    <a:pt x="50040" y="175643"/>
                  </a:cubicBezTo>
                  <a:cubicBezTo>
                    <a:pt x="50040" y="173757"/>
                    <a:pt x="50040" y="172103"/>
                    <a:pt x="50040" y="170217"/>
                  </a:cubicBezTo>
                  <a:cubicBezTo>
                    <a:pt x="50040" y="170217"/>
                    <a:pt x="50040" y="170217"/>
                    <a:pt x="50040" y="170217"/>
                  </a:cubicBezTo>
                  <a:cubicBezTo>
                    <a:pt x="50040" y="170217"/>
                    <a:pt x="50040" y="170217"/>
                    <a:pt x="50040" y="173284"/>
                  </a:cubicBezTo>
                  <a:cubicBezTo>
                    <a:pt x="50040" y="176352"/>
                    <a:pt x="50040" y="173284"/>
                    <a:pt x="50040" y="173284"/>
                  </a:cubicBezTo>
                  <a:cubicBezTo>
                    <a:pt x="50040" y="173284"/>
                    <a:pt x="50040" y="171867"/>
                    <a:pt x="50040" y="173284"/>
                  </a:cubicBezTo>
                  <a:cubicBezTo>
                    <a:pt x="50040" y="171867"/>
                    <a:pt x="50040" y="173284"/>
                    <a:pt x="50040" y="170925"/>
                  </a:cubicBezTo>
                  <a:cubicBezTo>
                    <a:pt x="50040" y="174229"/>
                    <a:pt x="50040" y="170925"/>
                    <a:pt x="51218" y="173048"/>
                  </a:cubicBezTo>
                  <a:cubicBezTo>
                    <a:pt x="51218" y="170689"/>
                    <a:pt x="51218" y="171161"/>
                    <a:pt x="51218" y="169744"/>
                  </a:cubicBezTo>
                  <a:cubicBezTo>
                    <a:pt x="51218" y="168330"/>
                    <a:pt x="50040" y="167149"/>
                    <a:pt x="51218" y="168330"/>
                  </a:cubicBezTo>
                  <a:cubicBezTo>
                    <a:pt x="51218" y="165498"/>
                    <a:pt x="51218" y="166913"/>
                    <a:pt x="51218" y="168330"/>
                  </a:cubicBezTo>
                  <a:cubicBezTo>
                    <a:pt x="51218" y="169272"/>
                    <a:pt x="51218" y="169980"/>
                    <a:pt x="51218" y="170925"/>
                  </a:cubicBezTo>
                  <a:cubicBezTo>
                    <a:pt x="51218" y="172339"/>
                    <a:pt x="51218" y="172339"/>
                    <a:pt x="51218" y="174229"/>
                  </a:cubicBezTo>
                  <a:cubicBezTo>
                    <a:pt x="51218" y="170689"/>
                    <a:pt x="51218" y="174229"/>
                    <a:pt x="51218" y="170689"/>
                  </a:cubicBezTo>
                  <a:cubicBezTo>
                    <a:pt x="51218" y="167149"/>
                    <a:pt x="51218" y="170689"/>
                    <a:pt x="51218" y="169508"/>
                  </a:cubicBezTo>
                  <a:cubicBezTo>
                    <a:pt x="51218" y="168330"/>
                    <a:pt x="51218" y="167857"/>
                    <a:pt x="51218" y="169508"/>
                  </a:cubicBezTo>
                  <a:cubicBezTo>
                    <a:pt x="51218" y="171161"/>
                    <a:pt x="51218" y="169508"/>
                    <a:pt x="51218" y="170689"/>
                  </a:cubicBezTo>
                  <a:cubicBezTo>
                    <a:pt x="51218" y="171867"/>
                    <a:pt x="51218" y="170689"/>
                    <a:pt x="51218" y="170689"/>
                  </a:cubicBezTo>
                  <a:cubicBezTo>
                    <a:pt x="51218" y="170689"/>
                    <a:pt x="51218" y="168094"/>
                    <a:pt x="51218" y="170689"/>
                  </a:cubicBezTo>
                  <a:cubicBezTo>
                    <a:pt x="50982" y="169508"/>
                    <a:pt x="50982" y="168094"/>
                    <a:pt x="51218" y="166913"/>
                  </a:cubicBezTo>
                  <a:cubicBezTo>
                    <a:pt x="51218" y="166913"/>
                    <a:pt x="51218" y="166913"/>
                    <a:pt x="51218" y="169272"/>
                  </a:cubicBezTo>
                  <a:cubicBezTo>
                    <a:pt x="51454" y="168330"/>
                    <a:pt x="51454" y="167385"/>
                    <a:pt x="51218" y="166440"/>
                  </a:cubicBezTo>
                  <a:cubicBezTo>
                    <a:pt x="51218" y="166440"/>
                    <a:pt x="51218" y="166440"/>
                    <a:pt x="51218" y="166440"/>
                  </a:cubicBezTo>
                  <a:cubicBezTo>
                    <a:pt x="51218" y="166440"/>
                    <a:pt x="51218" y="169980"/>
                    <a:pt x="52872" y="171631"/>
                  </a:cubicBezTo>
                  <a:cubicBezTo>
                    <a:pt x="52872" y="170689"/>
                    <a:pt x="52872" y="169508"/>
                    <a:pt x="52872" y="168566"/>
                  </a:cubicBezTo>
                  <a:cubicBezTo>
                    <a:pt x="52872" y="166676"/>
                    <a:pt x="52872" y="170217"/>
                    <a:pt x="52872" y="168566"/>
                  </a:cubicBezTo>
                  <a:lnTo>
                    <a:pt x="52872" y="171161"/>
                  </a:lnTo>
                  <a:cubicBezTo>
                    <a:pt x="52872" y="169744"/>
                    <a:pt x="52872" y="171161"/>
                    <a:pt x="52872" y="171161"/>
                  </a:cubicBezTo>
                  <a:cubicBezTo>
                    <a:pt x="52872" y="171161"/>
                    <a:pt x="52872" y="169036"/>
                    <a:pt x="52872" y="169272"/>
                  </a:cubicBezTo>
                  <a:cubicBezTo>
                    <a:pt x="52872" y="169508"/>
                    <a:pt x="52872" y="170689"/>
                    <a:pt x="52872" y="171631"/>
                  </a:cubicBezTo>
                  <a:cubicBezTo>
                    <a:pt x="52872" y="169036"/>
                    <a:pt x="52872" y="170217"/>
                    <a:pt x="52872" y="169980"/>
                  </a:cubicBezTo>
                  <a:cubicBezTo>
                    <a:pt x="52872" y="169036"/>
                    <a:pt x="52872" y="168094"/>
                    <a:pt x="52872" y="167149"/>
                  </a:cubicBezTo>
                  <a:cubicBezTo>
                    <a:pt x="52872" y="167149"/>
                    <a:pt x="52872" y="169508"/>
                    <a:pt x="54286" y="170453"/>
                  </a:cubicBezTo>
                  <a:cubicBezTo>
                    <a:pt x="54286" y="169980"/>
                    <a:pt x="54286" y="169272"/>
                    <a:pt x="54286" y="168799"/>
                  </a:cubicBezTo>
                  <a:cubicBezTo>
                    <a:pt x="56176" y="173284"/>
                    <a:pt x="54286" y="166440"/>
                    <a:pt x="56176" y="168799"/>
                  </a:cubicBezTo>
                  <a:cubicBezTo>
                    <a:pt x="55939" y="167385"/>
                    <a:pt x="55939" y="166204"/>
                    <a:pt x="56176" y="164790"/>
                  </a:cubicBezTo>
                  <a:cubicBezTo>
                    <a:pt x="56176" y="164790"/>
                    <a:pt x="56176" y="166204"/>
                    <a:pt x="56176" y="164790"/>
                  </a:cubicBezTo>
                  <a:cubicBezTo>
                    <a:pt x="56176" y="163372"/>
                    <a:pt x="56176" y="164790"/>
                    <a:pt x="56176" y="167149"/>
                  </a:cubicBezTo>
                  <a:cubicBezTo>
                    <a:pt x="56176" y="169508"/>
                    <a:pt x="56176" y="167149"/>
                    <a:pt x="56176" y="165262"/>
                  </a:cubicBezTo>
                  <a:cubicBezTo>
                    <a:pt x="56176" y="163372"/>
                    <a:pt x="56176" y="166913"/>
                    <a:pt x="57590" y="168330"/>
                  </a:cubicBezTo>
                  <a:cubicBezTo>
                    <a:pt x="59007" y="169744"/>
                    <a:pt x="57590" y="168330"/>
                    <a:pt x="57590" y="166913"/>
                  </a:cubicBezTo>
                  <a:lnTo>
                    <a:pt x="57590" y="168330"/>
                  </a:lnTo>
                  <a:cubicBezTo>
                    <a:pt x="57590" y="166204"/>
                    <a:pt x="57590" y="165262"/>
                    <a:pt x="57590" y="168330"/>
                  </a:cubicBezTo>
                  <a:cubicBezTo>
                    <a:pt x="57590" y="165498"/>
                    <a:pt x="57590" y="166676"/>
                    <a:pt x="57590" y="168330"/>
                  </a:cubicBezTo>
                  <a:cubicBezTo>
                    <a:pt x="57590" y="169980"/>
                    <a:pt x="57590" y="168330"/>
                    <a:pt x="57590" y="166676"/>
                  </a:cubicBezTo>
                  <a:cubicBezTo>
                    <a:pt x="57590" y="165026"/>
                    <a:pt x="57590" y="166676"/>
                    <a:pt x="57590" y="166676"/>
                  </a:cubicBezTo>
                  <a:cubicBezTo>
                    <a:pt x="57826" y="167621"/>
                    <a:pt x="57826" y="168799"/>
                    <a:pt x="57590" y="169744"/>
                  </a:cubicBezTo>
                  <a:cubicBezTo>
                    <a:pt x="57590" y="169744"/>
                    <a:pt x="57590" y="169744"/>
                    <a:pt x="59243" y="172576"/>
                  </a:cubicBezTo>
                  <a:lnTo>
                    <a:pt x="59243" y="172576"/>
                  </a:lnTo>
                  <a:cubicBezTo>
                    <a:pt x="59243" y="174229"/>
                    <a:pt x="59243" y="172576"/>
                    <a:pt x="59243" y="172576"/>
                  </a:cubicBezTo>
                  <a:cubicBezTo>
                    <a:pt x="59243" y="172576"/>
                    <a:pt x="57826" y="168799"/>
                    <a:pt x="56881" y="168094"/>
                  </a:cubicBezTo>
                  <a:cubicBezTo>
                    <a:pt x="55939" y="167385"/>
                    <a:pt x="58298" y="170453"/>
                    <a:pt x="58535" y="169744"/>
                  </a:cubicBezTo>
                  <a:cubicBezTo>
                    <a:pt x="57826" y="168094"/>
                    <a:pt x="57117" y="166440"/>
                    <a:pt x="56645" y="164553"/>
                  </a:cubicBezTo>
                  <a:cubicBezTo>
                    <a:pt x="56645" y="166204"/>
                    <a:pt x="56645" y="164553"/>
                    <a:pt x="58298" y="167857"/>
                  </a:cubicBezTo>
                  <a:lnTo>
                    <a:pt x="58298" y="162667"/>
                  </a:lnTo>
                  <a:cubicBezTo>
                    <a:pt x="58535" y="164081"/>
                    <a:pt x="59243" y="165498"/>
                    <a:pt x="59949" y="166676"/>
                  </a:cubicBezTo>
                  <a:cubicBezTo>
                    <a:pt x="59949" y="166676"/>
                    <a:pt x="59949" y="168799"/>
                    <a:pt x="59949" y="169744"/>
                  </a:cubicBezTo>
                  <a:cubicBezTo>
                    <a:pt x="59949" y="170689"/>
                    <a:pt x="59949" y="168566"/>
                    <a:pt x="59949" y="166676"/>
                  </a:cubicBezTo>
                  <a:cubicBezTo>
                    <a:pt x="59949" y="164790"/>
                    <a:pt x="59949" y="168094"/>
                    <a:pt x="59949" y="166676"/>
                  </a:cubicBezTo>
                  <a:cubicBezTo>
                    <a:pt x="59949" y="165262"/>
                    <a:pt x="59949" y="166676"/>
                    <a:pt x="59949" y="168566"/>
                  </a:cubicBezTo>
                  <a:cubicBezTo>
                    <a:pt x="59949" y="170453"/>
                    <a:pt x="59949" y="168566"/>
                    <a:pt x="59949" y="171398"/>
                  </a:cubicBezTo>
                  <a:cubicBezTo>
                    <a:pt x="59949" y="169980"/>
                    <a:pt x="59949" y="166440"/>
                    <a:pt x="61366" y="171398"/>
                  </a:cubicBezTo>
                  <a:cubicBezTo>
                    <a:pt x="61366" y="171398"/>
                    <a:pt x="61366" y="169744"/>
                    <a:pt x="61366" y="171398"/>
                  </a:cubicBezTo>
                  <a:cubicBezTo>
                    <a:pt x="61366" y="167621"/>
                    <a:pt x="61366" y="171398"/>
                    <a:pt x="61366" y="166676"/>
                  </a:cubicBezTo>
                  <a:cubicBezTo>
                    <a:pt x="61366" y="169272"/>
                    <a:pt x="61366" y="166676"/>
                    <a:pt x="61366" y="169744"/>
                  </a:cubicBezTo>
                  <a:cubicBezTo>
                    <a:pt x="61366" y="172812"/>
                    <a:pt x="61366" y="167857"/>
                    <a:pt x="61366" y="167149"/>
                  </a:cubicBezTo>
                  <a:cubicBezTo>
                    <a:pt x="61366" y="166440"/>
                    <a:pt x="62781" y="167149"/>
                    <a:pt x="61366" y="167149"/>
                  </a:cubicBezTo>
                  <a:cubicBezTo>
                    <a:pt x="61366" y="169272"/>
                    <a:pt x="61366" y="168566"/>
                    <a:pt x="61366" y="167149"/>
                  </a:cubicBezTo>
                  <a:cubicBezTo>
                    <a:pt x="61366" y="165732"/>
                    <a:pt x="61366" y="167149"/>
                    <a:pt x="61366" y="169036"/>
                  </a:cubicBezTo>
                  <a:lnTo>
                    <a:pt x="61366" y="165968"/>
                  </a:lnTo>
                  <a:cubicBezTo>
                    <a:pt x="61602" y="166676"/>
                    <a:pt x="61602" y="167621"/>
                    <a:pt x="61366" y="168330"/>
                  </a:cubicBezTo>
                  <a:cubicBezTo>
                    <a:pt x="61366" y="168330"/>
                    <a:pt x="61366" y="165968"/>
                    <a:pt x="61366" y="168330"/>
                  </a:cubicBezTo>
                  <a:cubicBezTo>
                    <a:pt x="61366" y="167621"/>
                    <a:pt x="61366" y="167149"/>
                    <a:pt x="61366" y="166440"/>
                  </a:cubicBezTo>
                  <a:cubicBezTo>
                    <a:pt x="61366" y="166440"/>
                    <a:pt x="61366" y="166440"/>
                    <a:pt x="61366" y="165262"/>
                  </a:cubicBezTo>
                  <a:lnTo>
                    <a:pt x="62781" y="165262"/>
                  </a:lnTo>
                  <a:lnTo>
                    <a:pt x="62781" y="166440"/>
                  </a:lnTo>
                  <a:cubicBezTo>
                    <a:pt x="62781" y="166440"/>
                    <a:pt x="62781" y="166440"/>
                    <a:pt x="62781" y="167857"/>
                  </a:cubicBezTo>
                  <a:cubicBezTo>
                    <a:pt x="62781" y="169272"/>
                    <a:pt x="62781" y="165968"/>
                    <a:pt x="63962" y="167857"/>
                  </a:cubicBezTo>
                  <a:cubicBezTo>
                    <a:pt x="65143" y="169744"/>
                    <a:pt x="63962" y="167857"/>
                    <a:pt x="63962" y="167857"/>
                  </a:cubicBezTo>
                  <a:cubicBezTo>
                    <a:pt x="63962" y="167149"/>
                    <a:pt x="63962" y="166440"/>
                    <a:pt x="63962" y="165732"/>
                  </a:cubicBezTo>
                  <a:cubicBezTo>
                    <a:pt x="63962" y="165732"/>
                    <a:pt x="63962" y="165732"/>
                    <a:pt x="63962" y="165732"/>
                  </a:cubicBezTo>
                  <a:cubicBezTo>
                    <a:pt x="64198" y="166440"/>
                    <a:pt x="64198" y="167385"/>
                    <a:pt x="63962" y="168094"/>
                  </a:cubicBezTo>
                  <a:cubicBezTo>
                    <a:pt x="63962" y="166913"/>
                    <a:pt x="63962" y="165968"/>
                    <a:pt x="63962" y="165968"/>
                  </a:cubicBezTo>
                  <a:cubicBezTo>
                    <a:pt x="63962" y="165968"/>
                    <a:pt x="63962" y="168094"/>
                    <a:pt x="63962" y="168094"/>
                  </a:cubicBezTo>
                  <a:cubicBezTo>
                    <a:pt x="63962" y="168094"/>
                    <a:pt x="63962" y="166676"/>
                    <a:pt x="63962" y="165968"/>
                  </a:cubicBezTo>
                  <a:cubicBezTo>
                    <a:pt x="66321" y="170689"/>
                    <a:pt x="66085" y="165968"/>
                    <a:pt x="67502" y="168094"/>
                  </a:cubicBezTo>
                  <a:cubicBezTo>
                    <a:pt x="68916" y="170217"/>
                    <a:pt x="67502" y="169744"/>
                    <a:pt x="67502" y="170453"/>
                  </a:cubicBezTo>
                  <a:cubicBezTo>
                    <a:pt x="67502" y="171161"/>
                    <a:pt x="67502" y="167621"/>
                    <a:pt x="68916" y="170453"/>
                  </a:cubicBezTo>
                  <a:lnTo>
                    <a:pt x="68916" y="168330"/>
                  </a:lnTo>
                  <a:cubicBezTo>
                    <a:pt x="68916" y="167857"/>
                    <a:pt x="68916" y="167385"/>
                    <a:pt x="68916" y="166913"/>
                  </a:cubicBezTo>
                  <a:cubicBezTo>
                    <a:pt x="68916" y="167621"/>
                    <a:pt x="68916" y="168094"/>
                    <a:pt x="68916" y="168799"/>
                  </a:cubicBezTo>
                  <a:cubicBezTo>
                    <a:pt x="68916" y="168799"/>
                    <a:pt x="68916" y="168799"/>
                    <a:pt x="68916" y="168799"/>
                  </a:cubicBezTo>
                  <a:lnTo>
                    <a:pt x="68916" y="167149"/>
                  </a:lnTo>
                  <a:cubicBezTo>
                    <a:pt x="68916" y="165732"/>
                    <a:pt x="68916" y="167149"/>
                    <a:pt x="68916" y="167149"/>
                  </a:cubicBezTo>
                  <a:cubicBezTo>
                    <a:pt x="68916" y="167149"/>
                    <a:pt x="68916" y="168330"/>
                    <a:pt x="68916" y="169036"/>
                  </a:cubicBezTo>
                  <a:lnTo>
                    <a:pt x="68916" y="167621"/>
                  </a:lnTo>
                  <a:lnTo>
                    <a:pt x="68916" y="169980"/>
                  </a:lnTo>
                  <a:cubicBezTo>
                    <a:pt x="68916" y="169980"/>
                    <a:pt x="68916" y="168566"/>
                    <a:pt x="70333" y="169980"/>
                  </a:cubicBezTo>
                  <a:lnTo>
                    <a:pt x="70333" y="169980"/>
                  </a:lnTo>
                  <a:cubicBezTo>
                    <a:pt x="70333" y="169980"/>
                    <a:pt x="70333" y="168094"/>
                    <a:pt x="70333" y="169980"/>
                  </a:cubicBezTo>
                  <a:cubicBezTo>
                    <a:pt x="70570" y="170689"/>
                    <a:pt x="70570" y="171398"/>
                    <a:pt x="70333" y="172103"/>
                  </a:cubicBezTo>
                  <a:cubicBezTo>
                    <a:pt x="70333" y="172103"/>
                    <a:pt x="70333" y="172103"/>
                    <a:pt x="70333" y="169980"/>
                  </a:cubicBezTo>
                  <a:cubicBezTo>
                    <a:pt x="70333" y="167857"/>
                    <a:pt x="70333" y="172103"/>
                    <a:pt x="70333" y="169980"/>
                  </a:cubicBezTo>
                  <a:cubicBezTo>
                    <a:pt x="70097" y="169272"/>
                    <a:pt x="70097" y="168330"/>
                    <a:pt x="70333" y="167621"/>
                  </a:cubicBezTo>
                  <a:cubicBezTo>
                    <a:pt x="70333" y="167621"/>
                    <a:pt x="68916" y="166204"/>
                    <a:pt x="68680" y="167621"/>
                  </a:cubicBezTo>
                  <a:cubicBezTo>
                    <a:pt x="68444" y="169036"/>
                    <a:pt x="68680" y="167621"/>
                    <a:pt x="68680" y="167621"/>
                  </a:cubicBezTo>
                  <a:cubicBezTo>
                    <a:pt x="68680" y="167621"/>
                    <a:pt x="68680" y="167621"/>
                    <a:pt x="68680" y="167621"/>
                  </a:cubicBezTo>
                  <a:cubicBezTo>
                    <a:pt x="68210" y="166676"/>
                    <a:pt x="67738" y="165498"/>
                    <a:pt x="67266" y="164317"/>
                  </a:cubicBezTo>
                  <a:cubicBezTo>
                    <a:pt x="67266" y="165968"/>
                    <a:pt x="67266" y="162667"/>
                    <a:pt x="69625" y="164317"/>
                  </a:cubicBezTo>
                  <a:lnTo>
                    <a:pt x="69625" y="164317"/>
                  </a:lnTo>
                  <a:cubicBezTo>
                    <a:pt x="69625" y="164317"/>
                    <a:pt x="69625" y="165732"/>
                    <a:pt x="69625" y="166204"/>
                  </a:cubicBezTo>
                  <a:cubicBezTo>
                    <a:pt x="69625" y="162900"/>
                    <a:pt x="69625" y="166204"/>
                    <a:pt x="69625" y="166204"/>
                  </a:cubicBezTo>
                  <a:cubicBezTo>
                    <a:pt x="69625" y="166204"/>
                    <a:pt x="69625" y="164081"/>
                    <a:pt x="69625" y="164553"/>
                  </a:cubicBezTo>
                  <a:cubicBezTo>
                    <a:pt x="69861" y="166204"/>
                    <a:pt x="70333" y="167857"/>
                    <a:pt x="71042" y="169272"/>
                  </a:cubicBezTo>
                  <a:cubicBezTo>
                    <a:pt x="71042" y="169272"/>
                    <a:pt x="71042" y="169272"/>
                    <a:pt x="71042" y="170925"/>
                  </a:cubicBezTo>
                  <a:cubicBezTo>
                    <a:pt x="71042" y="172576"/>
                    <a:pt x="71042" y="170925"/>
                    <a:pt x="71042" y="172576"/>
                  </a:cubicBezTo>
                  <a:lnTo>
                    <a:pt x="71042" y="169744"/>
                  </a:lnTo>
                  <a:cubicBezTo>
                    <a:pt x="71042" y="169744"/>
                    <a:pt x="71042" y="169744"/>
                    <a:pt x="71042" y="169744"/>
                  </a:cubicBezTo>
                  <a:cubicBezTo>
                    <a:pt x="71042" y="172576"/>
                    <a:pt x="71042" y="170925"/>
                    <a:pt x="71042" y="169744"/>
                  </a:cubicBezTo>
                  <a:cubicBezTo>
                    <a:pt x="71042" y="172103"/>
                    <a:pt x="71042" y="171867"/>
                    <a:pt x="71042" y="169744"/>
                  </a:cubicBezTo>
                  <a:cubicBezTo>
                    <a:pt x="71042" y="170453"/>
                    <a:pt x="71042" y="171161"/>
                    <a:pt x="71042" y="171867"/>
                  </a:cubicBezTo>
                  <a:cubicBezTo>
                    <a:pt x="71042" y="171867"/>
                    <a:pt x="71042" y="170217"/>
                    <a:pt x="72220" y="171867"/>
                  </a:cubicBezTo>
                  <a:cubicBezTo>
                    <a:pt x="71984" y="171161"/>
                    <a:pt x="71984" y="170217"/>
                    <a:pt x="72220" y="169508"/>
                  </a:cubicBezTo>
                  <a:cubicBezTo>
                    <a:pt x="72220" y="169508"/>
                    <a:pt x="72220" y="171631"/>
                    <a:pt x="72220" y="169508"/>
                  </a:cubicBezTo>
                  <a:cubicBezTo>
                    <a:pt x="72456" y="170217"/>
                    <a:pt x="72456" y="170925"/>
                    <a:pt x="72220" y="171631"/>
                  </a:cubicBezTo>
                  <a:cubicBezTo>
                    <a:pt x="72220" y="171631"/>
                    <a:pt x="72220" y="169508"/>
                    <a:pt x="72220" y="170453"/>
                  </a:cubicBezTo>
                  <a:cubicBezTo>
                    <a:pt x="72456" y="171161"/>
                    <a:pt x="72456" y="172103"/>
                    <a:pt x="72220" y="172812"/>
                  </a:cubicBezTo>
                  <a:cubicBezTo>
                    <a:pt x="72220" y="172812"/>
                    <a:pt x="72220" y="172812"/>
                    <a:pt x="72220" y="171161"/>
                  </a:cubicBezTo>
                  <a:cubicBezTo>
                    <a:pt x="72220" y="171867"/>
                    <a:pt x="72220" y="172812"/>
                    <a:pt x="72220" y="173520"/>
                  </a:cubicBezTo>
                  <a:cubicBezTo>
                    <a:pt x="72220" y="171161"/>
                    <a:pt x="72220" y="173520"/>
                    <a:pt x="72220" y="173520"/>
                  </a:cubicBezTo>
                  <a:cubicBezTo>
                    <a:pt x="72220" y="173520"/>
                    <a:pt x="72220" y="169980"/>
                    <a:pt x="72220" y="173520"/>
                  </a:cubicBezTo>
                  <a:cubicBezTo>
                    <a:pt x="72220" y="171161"/>
                    <a:pt x="72220" y="172103"/>
                    <a:pt x="72220" y="171867"/>
                  </a:cubicBezTo>
                  <a:cubicBezTo>
                    <a:pt x="72220" y="172576"/>
                    <a:pt x="72220" y="173048"/>
                    <a:pt x="72220" y="173757"/>
                  </a:cubicBezTo>
                  <a:cubicBezTo>
                    <a:pt x="72220" y="171161"/>
                    <a:pt x="72220" y="173757"/>
                    <a:pt x="72220" y="171161"/>
                  </a:cubicBezTo>
                  <a:cubicBezTo>
                    <a:pt x="72220" y="168566"/>
                    <a:pt x="72220" y="169036"/>
                    <a:pt x="72220" y="171161"/>
                  </a:cubicBezTo>
                  <a:cubicBezTo>
                    <a:pt x="72220" y="173284"/>
                    <a:pt x="72220" y="169272"/>
                    <a:pt x="72220" y="169508"/>
                  </a:cubicBezTo>
                  <a:cubicBezTo>
                    <a:pt x="72220" y="169744"/>
                    <a:pt x="72220" y="169508"/>
                    <a:pt x="72220" y="169508"/>
                  </a:cubicBezTo>
                  <a:cubicBezTo>
                    <a:pt x="72220" y="169508"/>
                    <a:pt x="72220" y="168094"/>
                    <a:pt x="72220" y="167385"/>
                  </a:cubicBezTo>
                  <a:cubicBezTo>
                    <a:pt x="72220" y="166676"/>
                    <a:pt x="72220" y="169980"/>
                    <a:pt x="72220" y="167385"/>
                  </a:cubicBezTo>
                  <a:cubicBezTo>
                    <a:pt x="72220" y="168330"/>
                    <a:pt x="72220" y="169272"/>
                    <a:pt x="72220" y="170217"/>
                  </a:cubicBezTo>
                  <a:cubicBezTo>
                    <a:pt x="72220" y="171631"/>
                    <a:pt x="72220" y="170217"/>
                    <a:pt x="72220" y="170217"/>
                  </a:cubicBezTo>
                  <a:cubicBezTo>
                    <a:pt x="72220" y="170217"/>
                    <a:pt x="72220" y="167857"/>
                    <a:pt x="72220" y="167857"/>
                  </a:cubicBezTo>
                  <a:cubicBezTo>
                    <a:pt x="72456" y="169980"/>
                    <a:pt x="72456" y="172339"/>
                    <a:pt x="72220" y="174465"/>
                  </a:cubicBezTo>
                  <a:cubicBezTo>
                    <a:pt x="72220" y="174935"/>
                    <a:pt x="72220" y="175643"/>
                    <a:pt x="72220" y="176116"/>
                  </a:cubicBezTo>
                  <a:cubicBezTo>
                    <a:pt x="72220" y="176116"/>
                    <a:pt x="72220" y="173757"/>
                    <a:pt x="72220" y="176116"/>
                  </a:cubicBezTo>
                  <a:lnTo>
                    <a:pt x="72220" y="174229"/>
                  </a:lnTo>
                  <a:cubicBezTo>
                    <a:pt x="72220" y="173048"/>
                    <a:pt x="72220" y="174229"/>
                    <a:pt x="72220" y="176116"/>
                  </a:cubicBezTo>
                  <a:cubicBezTo>
                    <a:pt x="72220" y="172812"/>
                    <a:pt x="72220" y="172339"/>
                    <a:pt x="72220" y="176116"/>
                  </a:cubicBezTo>
                  <a:cubicBezTo>
                    <a:pt x="72220" y="174229"/>
                    <a:pt x="72220" y="176116"/>
                    <a:pt x="72220" y="174229"/>
                  </a:cubicBezTo>
                  <a:cubicBezTo>
                    <a:pt x="72220" y="172339"/>
                    <a:pt x="72220" y="174229"/>
                    <a:pt x="72220" y="174229"/>
                  </a:cubicBezTo>
                  <a:cubicBezTo>
                    <a:pt x="72220" y="174229"/>
                    <a:pt x="72220" y="174229"/>
                    <a:pt x="72220" y="174229"/>
                  </a:cubicBezTo>
                  <a:cubicBezTo>
                    <a:pt x="72220" y="173520"/>
                    <a:pt x="72220" y="172812"/>
                    <a:pt x="72220" y="172103"/>
                  </a:cubicBezTo>
                  <a:lnTo>
                    <a:pt x="72220" y="173520"/>
                  </a:lnTo>
                  <a:cubicBezTo>
                    <a:pt x="72220" y="173520"/>
                    <a:pt x="72220" y="171398"/>
                    <a:pt x="72220" y="170925"/>
                  </a:cubicBezTo>
                  <a:cubicBezTo>
                    <a:pt x="72220" y="170453"/>
                    <a:pt x="72220" y="170925"/>
                    <a:pt x="72220" y="170925"/>
                  </a:cubicBezTo>
                  <a:lnTo>
                    <a:pt x="72220" y="168566"/>
                  </a:lnTo>
                  <a:cubicBezTo>
                    <a:pt x="72220" y="167385"/>
                    <a:pt x="72220" y="168566"/>
                    <a:pt x="72220" y="168566"/>
                  </a:cubicBezTo>
                  <a:cubicBezTo>
                    <a:pt x="72220" y="168566"/>
                    <a:pt x="72220" y="172812"/>
                    <a:pt x="73874" y="173048"/>
                  </a:cubicBezTo>
                  <a:cubicBezTo>
                    <a:pt x="75524" y="173284"/>
                    <a:pt x="73874" y="173048"/>
                    <a:pt x="73874" y="171161"/>
                  </a:cubicBezTo>
                  <a:cubicBezTo>
                    <a:pt x="73874" y="169272"/>
                    <a:pt x="73874" y="171161"/>
                    <a:pt x="73874" y="173520"/>
                  </a:cubicBezTo>
                  <a:cubicBezTo>
                    <a:pt x="73874" y="172576"/>
                    <a:pt x="73874" y="171867"/>
                    <a:pt x="73874" y="170925"/>
                  </a:cubicBezTo>
                  <a:cubicBezTo>
                    <a:pt x="73874" y="173757"/>
                    <a:pt x="73874" y="170925"/>
                    <a:pt x="75288" y="172339"/>
                  </a:cubicBezTo>
                  <a:cubicBezTo>
                    <a:pt x="76705" y="173757"/>
                    <a:pt x="75288" y="175407"/>
                    <a:pt x="73401" y="172339"/>
                  </a:cubicBezTo>
                  <a:cubicBezTo>
                    <a:pt x="73401" y="174935"/>
                    <a:pt x="73401" y="173520"/>
                    <a:pt x="73401" y="176588"/>
                  </a:cubicBezTo>
                  <a:cubicBezTo>
                    <a:pt x="73401" y="179656"/>
                    <a:pt x="73401" y="176588"/>
                    <a:pt x="73401" y="176588"/>
                  </a:cubicBezTo>
                  <a:cubicBezTo>
                    <a:pt x="73401" y="176588"/>
                    <a:pt x="73401" y="176588"/>
                    <a:pt x="73401" y="176588"/>
                  </a:cubicBezTo>
                  <a:cubicBezTo>
                    <a:pt x="73401" y="174229"/>
                    <a:pt x="73401" y="174465"/>
                    <a:pt x="71984" y="172103"/>
                  </a:cubicBezTo>
                  <a:cubicBezTo>
                    <a:pt x="70570" y="169744"/>
                    <a:pt x="71984" y="170925"/>
                    <a:pt x="71984" y="172103"/>
                  </a:cubicBezTo>
                  <a:cubicBezTo>
                    <a:pt x="71984" y="173284"/>
                    <a:pt x="71984" y="172103"/>
                    <a:pt x="71984" y="174229"/>
                  </a:cubicBezTo>
                  <a:cubicBezTo>
                    <a:pt x="71984" y="176352"/>
                    <a:pt x="71984" y="174229"/>
                    <a:pt x="71984" y="174229"/>
                  </a:cubicBezTo>
                  <a:lnTo>
                    <a:pt x="71984" y="176116"/>
                  </a:lnTo>
                  <a:cubicBezTo>
                    <a:pt x="71984" y="173520"/>
                    <a:pt x="71984" y="176116"/>
                    <a:pt x="71984" y="177297"/>
                  </a:cubicBezTo>
                  <a:cubicBezTo>
                    <a:pt x="71984" y="173993"/>
                    <a:pt x="71984" y="176116"/>
                    <a:pt x="71984" y="175407"/>
                  </a:cubicBezTo>
                  <a:cubicBezTo>
                    <a:pt x="71984" y="174699"/>
                    <a:pt x="71984" y="175407"/>
                    <a:pt x="71984" y="173520"/>
                  </a:cubicBezTo>
                  <a:cubicBezTo>
                    <a:pt x="71984" y="171631"/>
                    <a:pt x="71984" y="173520"/>
                    <a:pt x="71984" y="170689"/>
                  </a:cubicBezTo>
                  <a:cubicBezTo>
                    <a:pt x="71984" y="167857"/>
                    <a:pt x="71984" y="172576"/>
                    <a:pt x="71984" y="173520"/>
                  </a:cubicBezTo>
                  <a:cubicBezTo>
                    <a:pt x="71984" y="174465"/>
                    <a:pt x="71984" y="173520"/>
                    <a:pt x="71984" y="173520"/>
                  </a:cubicBezTo>
                  <a:cubicBezTo>
                    <a:pt x="71984" y="174465"/>
                    <a:pt x="71984" y="175643"/>
                    <a:pt x="71984" y="176588"/>
                  </a:cubicBezTo>
                  <a:cubicBezTo>
                    <a:pt x="71984" y="176588"/>
                    <a:pt x="71984" y="176588"/>
                    <a:pt x="71984" y="176588"/>
                  </a:cubicBezTo>
                  <a:cubicBezTo>
                    <a:pt x="71984" y="176116"/>
                    <a:pt x="71984" y="175407"/>
                    <a:pt x="71984" y="174935"/>
                  </a:cubicBezTo>
                  <a:cubicBezTo>
                    <a:pt x="71984" y="177297"/>
                    <a:pt x="71984" y="174935"/>
                    <a:pt x="71984" y="172576"/>
                  </a:cubicBezTo>
                  <a:cubicBezTo>
                    <a:pt x="71984" y="176588"/>
                    <a:pt x="71984" y="174465"/>
                    <a:pt x="74343" y="177297"/>
                  </a:cubicBezTo>
                  <a:cubicBezTo>
                    <a:pt x="74343" y="177297"/>
                    <a:pt x="74343" y="177297"/>
                    <a:pt x="74343" y="177297"/>
                  </a:cubicBezTo>
                  <a:cubicBezTo>
                    <a:pt x="74343" y="177297"/>
                    <a:pt x="74343" y="177297"/>
                    <a:pt x="74343" y="175643"/>
                  </a:cubicBezTo>
                  <a:cubicBezTo>
                    <a:pt x="74110" y="173993"/>
                    <a:pt x="74110" y="172103"/>
                    <a:pt x="74343" y="170453"/>
                  </a:cubicBezTo>
                  <a:cubicBezTo>
                    <a:pt x="74579" y="171867"/>
                    <a:pt x="74579" y="173048"/>
                    <a:pt x="74343" y="174465"/>
                  </a:cubicBezTo>
                  <a:cubicBezTo>
                    <a:pt x="74343" y="175880"/>
                    <a:pt x="74343" y="174465"/>
                    <a:pt x="74343" y="174465"/>
                  </a:cubicBezTo>
                  <a:cubicBezTo>
                    <a:pt x="74343" y="173520"/>
                    <a:pt x="74343" y="172576"/>
                    <a:pt x="74343" y="171631"/>
                  </a:cubicBezTo>
                  <a:cubicBezTo>
                    <a:pt x="74343" y="171631"/>
                    <a:pt x="74343" y="172812"/>
                    <a:pt x="74343" y="171631"/>
                  </a:cubicBezTo>
                  <a:cubicBezTo>
                    <a:pt x="74343" y="170453"/>
                    <a:pt x="74343" y="173284"/>
                    <a:pt x="72929" y="171631"/>
                  </a:cubicBezTo>
                  <a:cubicBezTo>
                    <a:pt x="72929" y="173284"/>
                    <a:pt x="72929" y="174699"/>
                    <a:pt x="72929" y="174229"/>
                  </a:cubicBezTo>
                  <a:cubicBezTo>
                    <a:pt x="72929" y="173757"/>
                    <a:pt x="72929" y="174229"/>
                    <a:pt x="72929" y="174229"/>
                  </a:cubicBezTo>
                  <a:cubicBezTo>
                    <a:pt x="72929" y="174229"/>
                    <a:pt x="72929" y="172812"/>
                    <a:pt x="72929" y="174229"/>
                  </a:cubicBezTo>
                  <a:cubicBezTo>
                    <a:pt x="70333" y="166676"/>
                    <a:pt x="74343" y="172812"/>
                    <a:pt x="74343" y="170217"/>
                  </a:cubicBezTo>
                  <a:cubicBezTo>
                    <a:pt x="74343" y="169744"/>
                    <a:pt x="74343" y="169272"/>
                    <a:pt x="74343" y="168799"/>
                  </a:cubicBezTo>
                  <a:cubicBezTo>
                    <a:pt x="74343" y="167621"/>
                    <a:pt x="74343" y="168799"/>
                    <a:pt x="74343" y="168799"/>
                  </a:cubicBezTo>
                  <a:cubicBezTo>
                    <a:pt x="74343" y="168799"/>
                    <a:pt x="74343" y="166204"/>
                    <a:pt x="74343" y="168799"/>
                  </a:cubicBezTo>
                  <a:cubicBezTo>
                    <a:pt x="74343" y="166913"/>
                    <a:pt x="74343" y="164317"/>
                    <a:pt x="74343" y="166440"/>
                  </a:cubicBezTo>
                  <a:cubicBezTo>
                    <a:pt x="74343" y="168566"/>
                    <a:pt x="74343" y="168094"/>
                    <a:pt x="74343" y="166440"/>
                  </a:cubicBezTo>
                  <a:cubicBezTo>
                    <a:pt x="74579" y="167857"/>
                    <a:pt x="74579" y="169272"/>
                    <a:pt x="74343" y="170689"/>
                  </a:cubicBezTo>
                  <a:lnTo>
                    <a:pt x="75760" y="173048"/>
                  </a:lnTo>
                  <a:cubicBezTo>
                    <a:pt x="75760" y="173048"/>
                    <a:pt x="75760" y="173048"/>
                    <a:pt x="75760" y="175407"/>
                  </a:cubicBezTo>
                  <a:cubicBezTo>
                    <a:pt x="75760" y="177766"/>
                    <a:pt x="75760" y="177297"/>
                    <a:pt x="77177" y="178711"/>
                  </a:cubicBezTo>
                  <a:cubicBezTo>
                    <a:pt x="77177" y="177297"/>
                    <a:pt x="77177" y="176116"/>
                    <a:pt x="77177" y="174699"/>
                  </a:cubicBezTo>
                  <a:cubicBezTo>
                    <a:pt x="77177" y="174699"/>
                    <a:pt x="77177" y="174699"/>
                    <a:pt x="78356" y="174699"/>
                  </a:cubicBezTo>
                  <a:cubicBezTo>
                    <a:pt x="78356" y="173993"/>
                    <a:pt x="78356" y="173048"/>
                    <a:pt x="78356" y="172339"/>
                  </a:cubicBezTo>
                  <a:cubicBezTo>
                    <a:pt x="78356" y="172339"/>
                    <a:pt x="78356" y="172339"/>
                    <a:pt x="78356" y="172339"/>
                  </a:cubicBezTo>
                  <a:cubicBezTo>
                    <a:pt x="78356" y="171631"/>
                    <a:pt x="78356" y="170689"/>
                    <a:pt x="78356" y="169980"/>
                  </a:cubicBezTo>
                  <a:cubicBezTo>
                    <a:pt x="78356" y="170453"/>
                    <a:pt x="78356" y="171161"/>
                    <a:pt x="78356" y="171631"/>
                  </a:cubicBezTo>
                  <a:cubicBezTo>
                    <a:pt x="78356" y="171631"/>
                    <a:pt x="78356" y="169272"/>
                    <a:pt x="78356" y="169980"/>
                  </a:cubicBezTo>
                  <a:lnTo>
                    <a:pt x="79537" y="173520"/>
                  </a:lnTo>
                  <a:cubicBezTo>
                    <a:pt x="79537" y="170689"/>
                    <a:pt x="79537" y="173520"/>
                    <a:pt x="79537" y="170453"/>
                  </a:cubicBezTo>
                  <a:cubicBezTo>
                    <a:pt x="79537" y="170453"/>
                    <a:pt x="79537" y="172339"/>
                    <a:pt x="79537" y="173048"/>
                  </a:cubicBezTo>
                  <a:cubicBezTo>
                    <a:pt x="79537" y="173757"/>
                    <a:pt x="79537" y="173048"/>
                    <a:pt x="79537" y="171161"/>
                  </a:cubicBezTo>
                  <a:cubicBezTo>
                    <a:pt x="79537" y="170453"/>
                    <a:pt x="79537" y="169508"/>
                    <a:pt x="79537" y="168799"/>
                  </a:cubicBezTo>
                  <a:cubicBezTo>
                    <a:pt x="79537" y="168799"/>
                    <a:pt x="79537" y="168799"/>
                    <a:pt x="79537" y="167149"/>
                  </a:cubicBezTo>
                  <a:cubicBezTo>
                    <a:pt x="79537" y="165498"/>
                    <a:pt x="80951" y="171867"/>
                    <a:pt x="79537" y="169508"/>
                  </a:cubicBezTo>
                  <a:lnTo>
                    <a:pt x="80951" y="173048"/>
                  </a:lnTo>
                  <a:cubicBezTo>
                    <a:pt x="80951" y="170453"/>
                    <a:pt x="80951" y="171398"/>
                    <a:pt x="80951" y="169508"/>
                  </a:cubicBezTo>
                  <a:cubicBezTo>
                    <a:pt x="80951" y="167621"/>
                    <a:pt x="80951" y="169508"/>
                    <a:pt x="80951" y="169508"/>
                  </a:cubicBezTo>
                  <a:cubicBezTo>
                    <a:pt x="80951" y="169508"/>
                    <a:pt x="80951" y="169508"/>
                    <a:pt x="80951" y="167385"/>
                  </a:cubicBezTo>
                  <a:lnTo>
                    <a:pt x="80951" y="169508"/>
                  </a:lnTo>
                  <a:cubicBezTo>
                    <a:pt x="80951" y="165262"/>
                    <a:pt x="80951" y="169508"/>
                    <a:pt x="80951" y="167385"/>
                  </a:cubicBezTo>
                  <a:cubicBezTo>
                    <a:pt x="80951" y="170217"/>
                    <a:pt x="80951" y="169508"/>
                    <a:pt x="80951" y="171398"/>
                  </a:cubicBezTo>
                  <a:lnTo>
                    <a:pt x="80951" y="171398"/>
                  </a:lnTo>
                  <a:cubicBezTo>
                    <a:pt x="80951" y="171398"/>
                    <a:pt x="80951" y="173048"/>
                    <a:pt x="80951" y="173757"/>
                  </a:cubicBezTo>
                  <a:cubicBezTo>
                    <a:pt x="80951" y="174465"/>
                    <a:pt x="80951" y="173757"/>
                    <a:pt x="80951" y="171867"/>
                  </a:cubicBezTo>
                  <a:cubicBezTo>
                    <a:pt x="80951" y="169980"/>
                    <a:pt x="80951" y="171867"/>
                    <a:pt x="80951" y="171867"/>
                  </a:cubicBezTo>
                  <a:cubicBezTo>
                    <a:pt x="80951" y="171867"/>
                    <a:pt x="80951" y="174229"/>
                    <a:pt x="80951" y="173284"/>
                  </a:cubicBezTo>
                  <a:cubicBezTo>
                    <a:pt x="80951" y="176116"/>
                    <a:pt x="80951" y="171161"/>
                    <a:pt x="82368" y="174935"/>
                  </a:cubicBezTo>
                  <a:lnTo>
                    <a:pt x="82368" y="172576"/>
                  </a:lnTo>
                  <a:lnTo>
                    <a:pt x="82368" y="170689"/>
                  </a:lnTo>
                  <a:cubicBezTo>
                    <a:pt x="82368" y="170689"/>
                    <a:pt x="82368" y="170689"/>
                    <a:pt x="82368" y="172103"/>
                  </a:cubicBezTo>
                  <a:cubicBezTo>
                    <a:pt x="82368" y="169036"/>
                    <a:pt x="82368" y="172103"/>
                    <a:pt x="84255" y="172103"/>
                  </a:cubicBezTo>
                  <a:cubicBezTo>
                    <a:pt x="86142" y="172103"/>
                    <a:pt x="85672" y="172103"/>
                    <a:pt x="85672" y="172103"/>
                  </a:cubicBezTo>
                  <a:cubicBezTo>
                    <a:pt x="85672" y="172103"/>
                    <a:pt x="85672" y="172103"/>
                    <a:pt x="85672" y="172103"/>
                  </a:cubicBezTo>
                  <a:cubicBezTo>
                    <a:pt x="85672" y="172103"/>
                    <a:pt x="85672" y="170453"/>
                    <a:pt x="85672" y="170453"/>
                  </a:cubicBezTo>
                  <a:cubicBezTo>
                    <a:pt x="85672" y="170453"/>
                    <a:pt x="85672" y="170453"/>
                    <a:pt x="85672" y="172339"/>
                  </a:cubicBezTo>
                  <a:cubicBezTo>
                    <a:pt x="86142" y="173048"/>
                    <a:pt x="86614" y="173757"/>
                    <a:pt x="86850" y="174699"/>
                  </a:cubicBezTo>
                  <a:lnTo>
                    <a:pt x="86850" y="169980"/>
                  </a:lnTo>
                  <a:cubicBezTo>
                    <a:pt x="86850" y="169980"/>
                    <a:pt x="86850" y="172103"/>
                    <a:pt x="88031" y="172812"/>
                  </a:cubicBezTo>
                  <a:cubicBezTo>
                    <a:pt x="89209" y="173520"/>
                    <a:pt x="88031" y="170689"/>
                    <a:pt x="88031" y="172812"/>
                  </a:cubicBezTo>
                  <a:cubicBezTo>
                    <a:pt x="88031" y="170689"/>
                    <a:pt x="88031" y="171398"/>
                    <a:pt x="88031" y="172812"/>
                  </a:cubicBezTo>
                  <a:cubicBezTo>
                    <a:pt x="88031" y="174229"/>
                    <a:pt x="88031" y="175171"/>
                    <a:pt x="89446" y="176352"/>
                  </a:cubicBezTo>
                  <a:cubicBezTo>
                    <a:pt x="90863" y="177530"/>
                    <a:pt x="89446" y="173993"/>
                    <a:pt x="89446" y="172812"/>
                  </a:cubicBezTo>
                  <a:cubicBezTo>
                    <a:pt x="89446" y="171631"/>
                    <a:pt x="89446" y="174699"/>
                    <a:pt x="91099" y="175880"/>
                  </a:cubicBezTo>
                  <a:cubicBezTo>
                    <a:pt x="92750" y="177061"/>
                    <a:pt x="91099" y="175880"/>
                    <a:pt x="91099" y="175880"/>
                  </a:cubicBezTo>
                  <a:cubicBezTo>
                    <a:pt x="91335" y="176824"/>
                    <a:pt x="91808" y="178003"/>
                    <a:pt x="92277" y="178947"/>
                  </a:cubicBezTo>
                  <a:cubicBezTo>
                    <a:pt x="92277" y="178947"/>
                    <a:pt x="92277" y="177297"/>
                    <a:pt x="92277" y="178947"/>
                  </a:cubicBezTo>
                  <a:cubicBezTo>
                    <a:pt x="92277" y="180598"/>
                    <a:pt x="92277" y="178947"/>
                    <a:pt x="92277" y="177530"/>
                  </a:cubicBezTo>
                  <a:cubicBezTo>
                    <a:pt x="92277" y="176116"/>
                    <a:pt x="92277" y="177530"/>
                    <a:pt x="92277" y="177530"/>
                  </a:cubicBezTo>
                  <a:cubicBezTo>
                    <a:pt x="92277" y="177530"/>
                    <a:pt x="92277" y="176116"/>
                    <a:pt x="92277" y="177530"/>
                  </a:cubicBezTo>
                  <a:lnTo>
                    <a:pt x="92277" y="174699"/>
                  </a:lnTo>
                  <a:cubicBezTo>
                    <a:pt x="92277" y="174699"/>
                    <a:pt x="92277" y="176116"/>
                    <a:pt x="92277" y="174699"/>
                  </a:cubicBezTo>
                  <a:cubicBezTo>
                    <a:pt x="92277" y="176352"/>
                    <a:pt x="92277" y="176116"/>
                    <a:pt x="92277" y="177297"/>
                  </a:cubicBezTo>
                  <a:cubicBezTo>
                    <a:pt x="92277" y="178475"/>
                    <a:pt x="92277" y="177297"/>
                    <a:pt x="92277" y="175407"/>
                  </a:cubicBezTo>
                  <a:cubicBezTo>
                    <a:pt x="92277" y="173520"/>
                    <a:pt x="92277" y="175407"/>
                    <a:pt x="92277" y="175407"/>
                  </a:cubicBezTo>
                  <a:lnTo>
                    <a:pt x="93458" y="178947"/>
                  </a:lnTo>
                  <a:cubicBezTo>
                    <a:pt x="93458" y="178947"/>
                    <a:pt x="95109" y="182488"/>
                    <a:pt x="95109" y="181070"/>
                  </a:cubicBezTo>
                  <a:cubicBezTo>
                    <a:pt x="95109" y="183430"/>
                    <a:pt x="96762" y="184847"/>
                    <a:pt x="97471" y="185083"/>
                  </a:cubicBezTo>
                  <a:cubicBezTo>
                    <a:pt x="97471" y="184374"/>
                    <a:pt x="97471" y="183430"/>
                    <a:pt x="97471" y="182724"/>
                  </a:cubicBezTo>
                  <a:cubicBezTo>
                    <a:pt x="97471" y="182724"/>
                    <a:pt x="97471" y="182724"/>
                    <a:pt x="97471" y="182724"/>
                  </a:cubicBezTo>
                  <a:cubicBezTo>
                    <a:pt x="97235" y="182015"/>
                    <a:pt x="97235" y="181070"/>
                    <a:pt x="97471" y="180365"/>
                  </a:cubicBezTo>
                  <a:cubicBezTo>
                    <a:pt x="97471" y="180365"/>
                    <a:pt x="96054" y="178475"/>
                    <a:pt x="97471" y="180365"/>
                  </a:cubicBezTo>
                  <a:cubicBezTo>
                    <a:pt x="98885" y="182251"/>
                    <a:pt x="97471" y="178711"/>
                    <a:pt x="97471" y="177766"/>
                  </a:cubicBezTo>
                  <a:cubicBezTo>
                    <a:pt x="97471" y="176824"/>
                    <a:pt x="97471" y="179892"/>
                    <a:pt x="97471" y="177766"/>
                  </a:cubicBezTo>
                  <a:cubicBezTo>
                    <a:pt x="97471" y="175643"/>
                    <a:pt x="97471" y="179420"/>
                    <a:pt x="97471" y="180128"/>
                  </a:cubicBezTo>
                  <a:cubicBezTo>
                    <a:pt x="97471" y="180834"/>
                    <a:pt x="97471" y="177766"/>
                    <a:pt x="97471" y="180128"/>
                  </a:cubicBezTo>
                  <a:cubicBezTo>
                    <a:pt x="97471" y="182488"/>
                    <a:pt x="97471" y="178239"/>
                    <a:pt x="97471" y="178475"/>
                  </a:cubicBezTo>
                  <a:cubicBezTo>
                    <a:pt x="97471" y="178711"/>
                    <a:pt x="97471" y="178475"/>
                    <a:pt x="97471" y="178475"/>
                  </a:cubicBezTo>
                  <a:cubicBezTo>
                    <a:pt x="97707" y="179420"/>
                    <a:pt x="97707" y="180365"/>
                    <a:pt x="97471" y="181307"/>
                  </a:cubicBezTo>
                  <a:cubicBezTo>
                    <a:pt x="97471" y="181307"/>
                    <a:pt x="97471" y="179184"/>
                    <a:pt x="97471" y="181307"/>
                  </a:cubicBezTo>
                  <a:cubicBezTo>
                    <a:pt x="97471" y="183430"/>
                    <a:pt x="97471" y="178003"/>
                    <a:pt x="97471" y="178947"/>
                  </a:cubicBezTo>
                  <a:cubicBezTo>
                    <a:pt x="97707" y="179656"/>
                    <a:pt x="97707" y="180365"/>
                    <a:pt x="97471" y="181070"/>
                  </a:cubicBezTo>
                  <a:cubicBezTo>
                    <a:pt x="97471" y="181070"/>
                    <a:pt x="99358" y="183430"/>
                    <a:pt x="97471" y="181070"/>
                  </a:cubicBezTo>
                  <a:cubicBezTo>
                    <a:pt x="95581" y="178711"/>
                    <a:pt x="97471" y="181070"/>
                    <a:pt x="97471" y="182724"/>
                  </a:cubicBezTo>
                  <a:cubicBezTo>
                    <a:pt x="97471" y="184374"/>
                    <a:pt x="97471" y="179892"/>
                    <a:pt x="97471" y="175171"/>
                  </a:cubicBezTo>
                  <a:cubicBezTo>
                    <a:pt x="97471" y="175171"/>
                    <a:pt x="97471" y="175171"/>
                    <a:pt x="97471" y="175171"/>
                  </a:cubicBezTo>
                  <a:cubicBezTo>
                    <a:pt x="97471" y="175171"/>
                    <a:pt x="97471" y="177766"/>
                    <a:pt x="99121" y="178947"/>
                  </a:cubicBezTo>
                  <a:cubicBezTo>
                    <a:pt x="100775" y="180128"/>
                    <a:pt x="99121" y="178947"/>
                    <a:pt x="99121" y="178947"/>
                  </a:cubicBezTo>
                  <a:cubicBezTo>
                    <a:pt x="99358" y="180365"/>
                    <a:pt x="99830" y="181779"/>
                    <a:pt x="100539" y="182960"/>
                  </a:cubicBezTo>
                  <a:lnTo>
                    <a:pt x="100539" y="182960"/>
                  </a:lnTo>
                  <a:cubicBezTo>
                    <a:pt x="100539" y="182960"/>
                    <a:pt x="100539" y="181307"/>
                    <a:pt x="100539" y="182960"/>
                  </a:cubicBezTo>
                  <a:cubicBezTo>
                    <a:pt x="100539" y="184611"/>
                    <a:pt x="100539" y="182960"/>
                    <a:pt x="100539" y="184611"/>
                  </a:cubicBezTo>
                  <a:cubicBezTo>
                    <a:pt x="100539" y="186264"/>
                    <a:pt x="100539" y="184611"/>
                    <a:pt x="100539" y="184611"/>
                  </a:cubicBezTo>
                  <a:cubicBezTo>
                    <a:pt x="100539" y="180834"/>
                    <a:pt x="100539" y="184611"/>
                    <a:pt x="102189" y="184611"/>
                  </a:cubicBezTo>
                  <a:cubicBezTo>
                    <a:pt x="103840" y="184611"/>
                    <a:pt x="102189" y="180365"/>
                    <a:pt x="100539" y="180365"/>
                  </a:cubicBezTo>
                  <a:cubicBezTo>
                    <a:pt x="98885" y="180365"/>
                    <a:pt x="100539" y="180365"/>
                    <a:pt x="100539" y="180365"/>
                  </a:cubicBezTo>
                  <a:cubicBezTo>
                    <a:pt x="100539" y="180365"/>
                    <a:pt x="100539" y="180365"/>
                    <a:pt x="100539" y="180365"/>
                  </a:cubicBezTo>
                  <a:cubicBezTo>
                    <a:pt x="100539" y="180365"/>
                    <a:pt x="100539" y="180365"/>
                    <a:pt x="99121" y="180365"/>
                  </a:cubicBezTo>
                  <a:cubicBezTo>
                    <a:pt x="97707" y="180365"/>
                    <a:pt x="101481" y="180365"/>
                    <a:pt x="102189" y="177766"/>
                  </a:cubicBezTo>
                  <a:cubicBezTo>
                    <a:pt x="102189" y="178239"/>
                    <a:pt x="102189" y="178947"/>
                    <a:pt x="102189" y="179420"/>
                  </a:cubicBezTo>
                  <a:cubicBezTo>
                    <a:pt x="102189" y="179420"/>
                    <a:pt x="102189" y="179420"/>
                    <a:pt x="102189" y="179420"/>
                  </a:cubicBezTo>
                  <a:cubicBezTo>
                    <a:pt x="102189" y="182015"/>
                    <a:pt x="102189" y="179420"/>
                    <a:pt x="103370" y="181070"/>
                  </a:cubicBezTo>
                  <a:cubicBezTo>
                    <a:pt x="104548" y="182724"/>
                    <a:pt x="103370" y="182724"/>
                    <a:pt x="103370" y="183666"/>
                  </a:cubicBezTo>
                  <a:cubicBezTo>
                    <a:pt x="103370" y="184611"/>
                    <a:pt x="103370" y="183666"/>
                    <a:pt x="103370" y="183666"/>
                  </a:cubicBezTo>
                  <a:cubicBezTo>
                    <a:pt x="103370" y="183666"/>
                    <a:pt x="103370" y="180365"/>
                    <a:pt x="103370" y="183666"/>
                  </a:cubicBezTo>
                  <a:cubicBezTo>
                    <a:pt x="103370" y="181779"/>
                    <a:pt x="103370" y="183666"/>
                    <a:pt x="103370" y="181307"/>
                  </a:cubicBezTo>
                  <a:cubicBezTo>
                    <a:pt x="106202" y="186497"/>
                    <a:pt x="105966" y="181307"/>
                    <a:pt x="108088" y="184847"/>
                  </a:cubicBezTo>
                  <a:cubicBezTo>
                    <a:pt x="108088" y="183196"/>
                    <a:pt x="108088" y="181779"/>
                    <a:pt x="108088" y="184847"/>
                  </a:cubicBezTo>
                  <a:cubicBezTo>
                    <a:pt x="108088" y="183902"/>
                    <a:pt x="108088" y="182960"/>
                    <a:pt x="108088" y="182015"/>
                  </a:cubicBezTo>
                  <a:lnTo>
                    <a:pt x="108088" y="182015"/>
                  </a:lnTo>
                  <a:cubicBezTo>
                    <a:pt x="108088" y="183196"/>
                    <a:pt x="108088" y="184374"/>
                    <a:pt x="108088" y="185555"/>
                  </a:cubicBezTo>
                  <a:cubicBezTo>
                    <a:pt x="108088" y="186970"/>
                    <a:pt x="108088" y="182251"/>
                    <a:pt x="108088" y="185555"/>
                  </a:cubicBezTo>
                  <a:cubicBezTo>
                    <a:pt x="108088" y="182960"/>
                    <a:pt x="108088" y="183902"/>
                    <a:pt x="108088" y="183666"/>
                  </a:cubicBezTo>
                  <a:cubicBezTo>
                    <a:pt x="108325" y="184611"/>
                    <a:pt x="108325" y="185555"/>
                    <a:pt x="108088" y="186497"/>
                  </a:cubicBezTo>
                  <a:cubicBezTo>
                    <a:pt x="108088" y="184138"/>
                    <a:pt x="109739" y="186497"/>
                    <a:pt x="108088" y="181307"/>
                  </a:cubicBezTo>
                  <a:cubicBezTo>
                    <a:pt x="108088" y="181307"/>
                    <a:pt x="108088" y="181307"/>
                    <a:pt x="108088" y="181307"/>
                  </a:cubicBezTo>
                  <a:cubicBezTo>
                    <a:pt x="108325" y="182488"/>
                    <a:pt x="108797" y="183666"/>
                    <a:pt x="109506" y="184611"/>
                  </a:cubicBezTo>
                  <a:cubicBezTo>
                    <a:pt x="109506" y="183666"/>
                    <a:pt x="109506" y="182488"/>
                    <a:pt x="109506" y="181543"/>
                  </a:cubicBezTo>
                  <a:cubicBezTo>
                    <a:pt x="109506" y="181543"/>
                    <a:pt x="109506" y="181543"/>
                    <a:pt x="109506" y="180128"/>
                  </a:cubicBezTo>
                  <a:cubicBezTo>
                    <a:pt x="109506" y="178711"/>
                    <a:pt x="111156" y="184611"/>
                    <a:pt x="109506" y="184611"/>
                  </a:cubicBezTo>
                  <a:cubicBezTo>
                    <a:pt x="107852" y="184611"/>
                    <a:pt x="109506" y="184611"/>
                    <a:pt x="109506" y="184611"/>
                  </a:cubicBezTo>
                  <a:cubicBezTo>
                    <a:pt x="109506" y="184611"/>
                    <a:pt x="112573" y="189096"/>
                    <a:pt x="111629" y="184611"/>
                  </a:cubicBezTo>
                  <a:cubicBezTo>
                    <a:pt x="111629" y="184611"/>
                    <a:pt x="111629" y="186497"/>
                    <a:pt x="111629" y="187678"/>
                  </a:cubicBezTo>
                  <a:cubicBezTo>
                    <a:pt x="111629" y="185319"/>
                    <a:pt x="111629" y="187678"/>
                    <a:pt x="113043" y="187678"/>
                  </a:cubicBezTo>
                  <a:lnTo>
                    <a:pt x="113043" y="185792"/>
                  </a:lnTo>
                  <a:cubicBezTo>
                    <a:pt x="113043" y="185792"/>
                    <a:pt x="113043" y="186970"/>
                    <a:pt x="113043" y="187678"/>
                  </a:cubicBezTo>
                  <a:cubicBezTo>
                    <a:pt x="113043" y="188387"/>
                    <a:pt x="113043" y="187678"/>
                    <a:pt x="113043" y="186264"/>
                  </a:cubicBezTo>
                  <a:cubicBezTo>
                    <a:pt x="113043" y="184847"/>
                    <a:pt x="113043" y="186264"/>
                    <a:pt x="113043" y="187678"/>
                  </a:cubicBezTo>
                  <a:cubicBezTo>
                    <a:pt x="113043" y="189096"/>
                    <a:pt x="113043" y="187678"/>
                    <a:pt x="113043" y="186028"/>
                  </a:cubicBezTo>
                  <a:lnTo>
                    <a:pt x="113043" y="186028"/>
                  </a:lnTo>
                  <a:cubicBezTo>
                    <a:pt x="113279" y="186497"/>
                    <a:pt x="113279" y="186970"/>
                    <a:pt x="113043" y="187442"/>
                  </a:cubicBezTo>
                  <a:cubicBezTo>
                    <a:pt x="113043" y="187442"/>
                    <a:pt x="115875" y="190274"/>
                    <a:pt x="115169" y="187442"/>
                  </a:cubicBezTo>
                  <a:cubicBezTo>
                    <a:pt x="116583" y="189329"/>
                    <a:pt x="115169" y="187442"/>
                    <a:pt x="115169" y="187442"/>
                  </a:cubicBezTo>
                  <a:cubicBezTo>
                    <a:pt x="114933" y="186028"/>
                    <a:pt x="114933" y="184611"/>
                    <a:pt x="115169" y="183196"/>
                  </a:cubicBezTo>
                  <a:cubicBezTo>
                    <a:pt x="115169" y="183196"/>
                    <a:pt x="115169" y="183196"/>
                    <a:pt x="115169" y="183196"/>
                  </a:cubicBezTo>
                  <a:cubicBezTo>
                    <a:pt x="115169" y="183196"/>
                    <a:pt x="115169" y="183196"/>
                    <a:pt x="115169" y="183196"/>
                  </a:cubicBezTo>
                  <a:cubicBezTo>
                    <a:pt x="115405" y="183666"/>
                    <a:pt x="115405" y="184138"/>
                    <a:pt x="115169" y="184611"/>
                  </a:cubicBezTo>
                  <a:cubicBezTo>
                    <a:pt x="115169" y="184611"/>
                    <a:pt x="116819" y="186264"/>
                    <a:pt x="117292" y="186497"/>
                  </a:cubicBezTo>
                  <a:cubicBezTo>
                    <a:pt x="117292" y="186970"/>
                    <a:pt x="117292" y="187442"/>
                    <a:pt x="117292" y="187914"/>
                  </a:cubicBezTo>
                  <a:cubicBezTo>
                    <a:pt x="117292" y="187914"/>
                    <a:pt x="117292" y="187914"/>
                    <a:pt x="117292" y="187914"/>
                  </a:cubicBezTo>
                  <a:cubicBezTo>
                    <a:pt x="117292" y="187914"/>
                    <a:pt x="119651" y="189329"/>
                    <a:pt x="119179" y="186497"/>
                  </a:cubicBezTo>
                  <a:cubicBezTo>
                    <a:pt x="118000" y="186028"/>
                    <a:pt x="117056" y="185555"/>
                    <a:pt x="116111" y="184847"/>
                  </a:cubicBezTo>
                  <a:cubicBezTo>
                    <a:pt x="116111" y="184847"/>
                    <a:pt x="116111" y="184847"/>
                    <a:pt x="116111" y="184847"/>
                  </a:cubicBezTo>
                  <a:cubicBezTo>
                    <a:pt x="116111" y="184847"/>
                    <a:pt x="116111" y="184847"/>
                    <a:pt x="116111" y="184847"/>
                  </a:cubicBezTo>
                  <a:lnTo>
                    <a:pt x="116111" y="182724"/>
                  </a:lnTo>
                  <a:lnTo>
                    <a:pt x="116111" y="184611"/>
                  </a:lnTo>
                  <a:cubicBezTo>
                    <a:pt x="116111" y="184611"/>
                    <a:pt x="116111" y="179892"/>
                    <a:pt x="116111" y="181307"/>
                  </a:cubicBezTo>
                  <a:cubicBezTo>
                    <a:pt x="116111" y="182724"/>
                    <a:pt x="116111" y="182960"/>
                    <a:pt x="116111" y="184138"/>
                  </a:cubicBezTo>
                  <a:cubicBezTo>
                    <a:pt x="116583" y="184847"/>
                    <a:pt x="117056" y="185792"/>
                    <a:pt x="117292" y="186733"/>
                  </a:cubicBezTo>
                  <a:cubicBezTo>
                    <a:pt x="117292" y="186733"/>
                    <a:pt x="115638" y="181307"/>
                    <a:pt x="117292" y="183196"/>
                  </a:cubicBezTo>
                  <a:lnTo>
                    <a:pt x="117292" y="185555"/>
                  </a:lnTo>
                  <a:cubicBezTo>
                    <a:pt x="117292" y="185555"/>
                    <a:pt x="117292" y="182251"/>
                    <a:pt x="117292" y="183196"/>
                  </a:cubicBezTo>
                  <a:cubicBezTo>
                    <a:pt x="117292" y="184138"/>
                    <a:pt x="117292" y="185083"/>
                    <a:pt x="118706" y="186028"/>
                  </a:cubicBezTo>
                  <a:lnTo>
                    <a:pt x="118706" y="186028"/>
                  </a:lnTo>
                  <a:cubicBezTo>
                    <a:pt x="118706" y="186028"/>
                    <a:pt x="118706" y="186028"/>
                    <a:pt x="118706" y="183666"/>
                  </a:cubicBezTo>
                  <a:cubicBezTo>
                    <a:pt x="118706" y="181307"/>
                    <a:pt x="118706" y="183666"/>
                    <a:pt x="118706" y="183666"/>
                  </a:cubicBezTo>
                  <a:cubicBezTo>
                    <a:pt x="118706" y="183666"/>
                    <a:pt x="118706" y="183666"/>
                    <a:pt x="118706" y="183666"/>
                  </a:cubicBezTo>
                  <a:cubicBezTo>
                    <a:pt x="118706" y="185083"/>
                    <a:pt x="118706" y="186497"/>
                    <a:pt x="118706" y="187914"/>
                  </a:cubicBezTo>
                  <a:lnTo>
                    <a:pt x="118706" y="185792"/>
                  </a:lnTo>
                  <a:lnTo>
                    <a:pt x="118706" y="188151"/>
                  </a:lnTo>
                  <a:cubicBezTo>
                    <a:pt x="118706" y="188151"/>
                    <a:pt x="118706" y="188151"/>
                    <a:pt x="118706" y="188151"/>
                  </a:cubicBezTo>
                  <a:cubicBezTo>
                    <a:pt x="118706" y="188151"/>
                    <a:pt x="118706" y="188151"/>
                    <a:pt x="118706" y="190274"/>
                  </a:cubicBezTo>
                  <a:cubicBezTo>
                    <a:pt x="118706" y="192397"/>
                    <a:pt x="118706" y="186028"/>
                    <a:pt x="118706" y="188859"/>
                  </a:cubicBezTo>
                  <a:cubicBezTo>
                    <a:pt x="118706" y="191691"/>
                    <a:pt x="118706" y="186497"/>
                    <a:pt x="118706" y="187442"/>
                  </a:cubicBezTo>
                  <a:cubicBezTo>
                    <a:pt x="118706" y="188387"/>
                    <a:pt x="118706" y="187442"/>
                    <a:pt x="118706" y="185792"/>
                  </a:cubicBezTo>
                  <a:lnTo>
                    <a:pt x="118706" y="184611"/>
                  </a:lnTo>
                  <a:cubicBezTo>
                    <a:pt x="119887" y="186028"/>
                    <a:pt x="118706" y="184611"/>
                    <a:pt x="120596" y="186028"/>
                  </a:cubicBezTo>
                  <a:cubicBezTo>
                    <a:pt x="122482" y="187442"/>
                    <a:pt x="120596" y="188387"/>
                    <a:pt x="120596" y="186028"/>
                  </a:cubicBezTo>
                  <a:cubicBezTo>
                    <a:pt x="120596" y="183666"/>
                    <a:pt x="120596" y="187678"/>
                    <a:pt x="120596" y="187678"/>
                  </a:cubicBezTo>
                  <a:cubicBezTo>
                    <a:pt x="120596" y="187678"/>
                    <a:pt x="122482" y="190274"/>
                    <a:pt x="120596" y="187678"/>
                  </a:cubicBezTo>
                  <a:cubicBezTo>
                    <a:pt x="120596" y="187678"/>
                    <a:pt x="120596" y="190037"/>
                    <a:pt x="122246" y="191218"/>
                  </a:cubicBezTo>
                  <a:cubicBezTo>
                    <a:pt x="122246" y="188387"/>
                    <a:pt x="122246" y="188623"/>
                    <a:pt x="122246" y="188387"/>
                  </a:cubicBezTo>
                  <a:cubicBezTo>
                    <a:pt x="122246" y="188151"/>
                    <a:pt x="122246" y="188387"/>
                    <a:pt x="122246" y="189801"/>
                  </a:cubicBezTo>
                  <a:cubicBezTo>
                    <a:pt x="122246" y="191218"/>
                    <a:pt x="122246" y="190982"/>
                    <a:pt x="123663" y="192163"/>
                  </a:cubicBezTo>
                  <a:cubicBezTo>
                    <a:pt x="125078" y="193341"/>
                    <a:pt x="123663" y="192163"/>
                    <a:pt x="123663" y="190274"/>
                  </a:cubicBezTo>
                  <a:cubicBezTo>
                    <a:pt x="125078" y="192633"/>
                    <a:pt x="123663" y="190274"/>
                    <a:pt x="123663" y="187206"/>
                  </a:cubicBezTo>
                  <a:cubicBezTo>
                    <a:pt x="123663" y="184138"/>
                    <a:pt x="123663" y="187206"/>
                    <a:pt x="123663" y="187206"/>
                  </a:cubicBezTo>
                  <a:cubicBezTo>
                    <a:pt x="123663" y="187678"/>
                    <a:pt x="123663" y="188151"/>
                    <a:pt x="123663" y="188623"/>
                  </a:cubicBezTo>
                  <a:cubicBezTo>
                    <a:pt x="123663" y="188623"/>
                    <a:pt x="123663" y="188623"/>
                    <a:pt x="123663" y="188623"/>
                  </a:cubicBezTo>
                  <a:cubicBezTo>
                    <a:pt x="123663" y="188623"/>
                    <a:pt x="123663" y="188623"/>
                    <a:pt x="123663" y="188623"/>
                  </a:cubicBezTo>
                  <a:cubicBezTo>
                    <a:pt x="123663" y="188623"/>
                    <a:pt x="120832" y="184138"/>
                    <a:pt x="121538" y="186497"/>
                  </a:cubicBezTo>
                  <a:cubicBezTo>
                    <a:pt x="121538" y="184374"/>
                    <a:pt x="119651" y="184611"/>
                    <a:pt x="119651" y="186497"/>
                  </a:cubicBezTo>
                  <a:cubicBezTo>
                    <a:pt x="119651" y="188387"/>
                    <a:pt x="119651" y="184611"/>
                    <a:pt x="119651" y="186497"/>
                  </a:cubicBezTo>
                  <a:cubicBezTo>
                    <a:pt x="117764" y="184138"/>
                    <a:pt x="116819" y="183666"/>
                    <a:pt x="116583" y="184847"/>
                  </a:cubicBezTo>
                  <a:cubicBezTo>
                    <a:pt x="116583" y="182251"/>
                    <a:pt x="116583" y="184847"/>
                    <a:pt x="114696" y="181779"/>
                  </a:cubicBezTo>
                  <a:cubicBezTo>
                    <a:pt x="112807" y="178711"/>
                    <a:pt x="114696" y="181779"/>
                    <a:pt x="114696" y="181779"/>
                  </a:cubicBezTo>
                  <a:lnTo>
                    <a:pt x="114696" y="181779"/>
                  </a:lnTo>
                  <a:lnTo>
                    <a:pt x="114696" y="181779"/>
                  </a:lnTo>
                  <a:cubicBezTo>
                    <a:pt x="114460" y="181070"/>
                    <a:pt x="114460" y="180598"/>
                    <a:pt x="114696" y="179892"/>
                  </a:cubicBezTo>
                  <a:cubicBezTo>
                    <a:pt x="114696" y="179892"/>
                    <a:pt x="114696" y="179892"/>
                    <a:pt x="114696" y="178475"/>
                  </a:cubicBezTo>
                  <a:cubicBezTo>
                    <a:pt x="114696" y="178947"/>
                    <a:pt x="114696" y="179656"/>
                    <a:pt x="114696" y="180128"/>
                  </a:cubicBezTo>
                  <a:cubicBezTo>
                    <a:pt x="114696" y="180128"/>
                    <a:pt x="114696" y="178003"/>
                    <a:pt x="114696" y="180128"/>
                  </a:cubicBezTo>
                  <a:lnTo>
                    <a:pt x="114696" y="180128"/>
                  </a:lnTo>
                  <a:cubicBezTo>
                    <a:pt x="114696" y="180128"/>
                    <a:pt x="114696" y="178711"/>
                    <a:pt x="114696" y="178003"/>
                  </a:cubicBezTo>
                  <a:cubicBezTo>
                    <a:pt x="114696" y="180834"/>
                    <a:pt x="114696" y="179656"/>
                    <a:pt x="112807" y="178003"/>
                  </a:cubicBezTo>
                  <a:cubicBezTo>
                    <a:pt x="110920" y="176352"/>
                    <a:pt x="112807" y="179184"/>
                    <a:pt x="112807" y="179420"/>
                  </a:cubicBezTo>
                  <a:lnTo>
                    <a:pt x="112807" y="179420"/>
                  </a:lnTo>
                  <a:cubicBezTo>
                    <a:pt x="112807" y="179420"/>
                    <a:pt x="112807" y="177766"/>
                    <a:pt x="111392" y="176824"/>
                  </a:cubicBezTo>
                  <a:cubicBezTo>
                    <a:pt x="109975" y="175880"/>
                    <a:pt x="111392" y="176824"/>
                    <a:pt x="109269" y="176824"/>
                  </a:cubicBezTo>
                  <a:cubicBezTo>
                    <a:pt x="107144" y="176824"/>
                    <a:pt x="109269" y="176824"/>
                    <a:pt x="109269" y="178711"/>
                  </a:cubicBezTo>
                  <a:cubicBezTo>
                    <a:pt x="109269" y="180598"/>
                    <a:pt x="109269" y="177297"/>
                    <a:pt x="109269" y="178711"/>
                  </a:cubicBezTo>
                  <a:cubicBezTo>
                    <a:pt x="109269" y="180128"/>
                    <a:pt x="109269" y="178711"/>
                    <a:pt x="109269" y="181307"/>
                  </a:cubicBezTo>
                  <a:cubicBezTo>
                    <a:pt x="109269" y="183902"/>
                    <a:pt x="109269" y="181307"/>
                    <a:pt x="107852" y="181307"/>
                  </a:cubicBezTo>
                  <a:cubicBezTo>
                    <a:pt x="106438" y="181307"/>
                    <a:pt x="107852" y="182960"/>
                    <a:pt x="107852" y="181307"/>
                  </a:cubicBezTo>
                  <a:cubicBezTo>
                    <a:pt x="107852" y="179656"/>
                    <a:pt x="106438" y="179184"/>
                    <a:pt x="106202" y="177766"/>
                  </a:cubicBezTo>
                  <a:cubicBezTo>
                    <a:pt x="105966" y="176352"/>
                    <a:pt x="106202" y="177766"/>
                    <a:pt x="104548" y="177766"/>
                  </a:cubicBezTo>
                  <a:cubicBezTo>
                    <a:pt x="104784" y="177061"/>
                    <a:pt x="104784" y="176116"/>
                    <a:pt x="104548" y="175407"/>
                  </a:cubicBezTo>
                  <a:cubicBezTo>
                    <a:pt x="104548" y="175407"/>
                    <a:pt x="104548" y="175407"/>
                    <a:pt x="104548" y="177061"/>
                  </a:cubicBezTo>
                  <a:cubicBezTo>
                    <a:pt x="104548" y="176352"/>
                    <a:pt x="104548" y="175407"/>
                    <a:pt x="104548" y="174699"/>
                  </a:cubicBezTo>
                  <a:cubicBezTo>
                    <a:pt x="104548" y="174699"/>
                    <a:pt x="104548" y="174699"/>
                    <a:pt x="104548" y="174699"/>
                  </a:cubicBezTo>
                  <a:cubicBezTo>
                    <a:pt x="104784" y="175643"/>
                    <a:pt x="105257" y="176588"/>
                    <a:pt x="105966" y="177530"/>
                  </a:cubicBezTo>
                  <a:cubicBezTo>
                    <a:pt x="105966" y="177530"/>
                    <a:pt x="105966" y="177530"/>
                    <a:pt x="105966" y="178947"/>
                  </a:cubicBezTo>
                  <a:lnTo>
                    <a:pt x="105966" y="182015"/>
                  </a:lnTo>
                  <a:cubicBezTo>
                    <a:pt x="105966" y="182015"/>
                    <a:pt x="105966" y="179892"/>
                    <a:pt x="104548" y="179184"/>
                  </a:cubicBezTo>
                  <a:cubicBezTo>
                    <a:pt x="103134" y="178475"/>
                    <a:pt x="104548" y="179184"/>
                    <a:pt x="104548" y="179184"/>
                  </a:cubicBezTo>
                  <a:cubicBezTo>
                    <a:pt x="104548" y="179184"/>
                    <a:pt x="102898" y="179184"/>
                    <a:pt x="101244" y="175407"/>
                  </a:cubicBezTo>
                  <a:cubicBezTo>
                    <a:pt x="101244" y="178003"/>
                    <a:pt x="101244" y="175407"/>
                    <a:pt x="99830" y="175407"/>
                  </a:cubicBezTo>
                  <a:cubicBezTo>
                    <a:pt x="98413" y="175407"/>
                    <a:pt x="99830" y="173520"/>
                    <a:pt x="99830" y="171398"/>
                  </a:cubicBezTo>
                  <a:cubicBezTo>
                    <a:pt x="99830" y="169272"/>
                    <a:pt x="99830" y="173993"/>
                    <a:pt x="99830" y="171398"/>
                  </a:cubicBezTo>
                  <a:cubicBezTo>
                    <a:pt x="100302" y="172812"/>
                    <a:pt x="100775" y="173993"/>
                    <a:pt x="101481" y="175171"/>
                  </a:cubicBezTo>
                  <a:cubicBezTo>
                    <a:pt x="101481" y="175171"/>
                    <a:pt x="101481" y="175171"/>
                    <a:pt x="99830" y="175171"/>
                  </a:cubicBezTo>
                  <a:cubicBezTo>
                    <a:pt x="99830" y="178003"/>
                    <a:pt x="99830" y="177061"/>
                    <a:pt x="99830" y="176824"/>
                  </a:cubicBezTo>
                  <a:cubicBezTo>
                    <a:pt x="99830" y="176352"/>
                    <a:pt x="99830" y="175643"/>
                    <a:pt x="99830" y="175171"/>
                  </a:cubicBezTo>
                  <a:cubicBezTo>
                    <a:pt x="99830" y="175171"/>
                    <a:pt x="99830" y="175171"/>
                    <a:pt x="99830" y="176352"/>
                  </a:cubicBezTo>
                  <a:cubicBezTo>
                    <a:pt x="99830" y="177530"/>
                    <a:pt x="99830" y="176352"/>
                    <a:pt x="99830" y="175171"/>
                  </a:cubicBezTo>
                  <a:lnTo>
                    <a:pt x="99830" y="175171"/>
                  </a:lnTo>
                  <a:cubicBezTo>
                    <a:pt x="99830" y="175171"/>
                    <a:pt x="99830" y="175171"/>
                    <a:pt x="98649" y="175171"/>
                  </a:cubicBezTo>
                  <a:cubicBezTo>
                    <a:pt x="97471" y="175171"/>
                    <a:pt x="98649" y="175171"/>
                    <a:pt x="98649" y="175171"/>
                  </a:cubicBezTo>
                  <a:cubicBezTo>
                    <a:pt x="98649" y="175171"/>
                    <a:pt x="98649" y="175171"/>
                    <a:pt x="97471" y="173757"/>
                  </a:cubicBezTo>
                  <a:cubicBezTo>
                    <a:pt x="96290" y="172339"/>
                    <a:pt x="97471" y="173757"/>
                    <a:pt x="96054" y="171867"/>
                  </a:cubicBezTo>
                  <a:cubicBezTo>
                    <a:pt x="96290" y="173048"/>
                    <a:pt x="96290" y="174229"/>
                    <a:pt x="96054" y="175407"/>
                  </a:cubicBezTo>
                  <a:cubicBezTo>
                    <a:pt x="95581" y="173993"/>
                    <a:pt x="94875" y="172576"/>
                    <a:pt x="94167" y="171161"/>
                  </a:cubicBezTo>
                  <a:cubicBezTo>
                    <a:pt x="94167" y="171161"/>
                    <a:pt x="94167" y="171161"/>
                    <a:pt x="94167" y="171161"/>
                  </a:cubicBezTo>
                  <a:cubicBezTo>
                    <a:pt x="94167" y="171161"/>
                    <a:pt x="94167" y="173284"/>
                    <a:pt x="94167" y="175171"/>
                  </a:cubicBezTo>
                  <a:cubicBezTo>
                    <a:pt x="94167" y="177061"/>
                    <a:pt x="92513" y="172812"/>
                    <a:pt x="94167" y="175171"/>
                  </a:cubicBezTo>
                  <a:cubicBezTo>
                    <a:pt x="94167" y="174229"/>
                    <a:pt x="94167" y="173048"/>
                    <a:pt x="94167" y="172103"/>
                  </a:cubicBezTo>
                  <a:cubicBezTo>
                    <a:pt x="93458" y="171398"/>
                    <a:pt x="92750" y="170689"/>
                    <a:pt x="92277" y="169744"/>
                  </a:cubicBezTo>
                  <a:lnTo>
                    <a:pt x="92277" y="171398"/>
                  </a:lnTo>
                  <a:lnTo>
                    <a:pt x="92277" y="172812"/>
                  </a:lnTo>
                  <a:cubicBezTo>
                    <a:pt x="92277" y="170689"/>
                    <a:pt x="92277" y="172812"/>
                    <a:pt x="92277" y="172812"/>
                  </a:cubicBezTo>
                  <a:cubicBezTo>
                    <a:pt x="92277" y="172812"/>
                    <a:pt x="92277" y="172812"/>
                    <a:pt x="92277" y="172812"/>
                  </a:cubicBezTo>
                  <a:cubicBezTo>
                    <a:pt x="90627" y="168094"/>
                    <a:pt x="90863" y="170925"/>
                    <a:pt x="89446" y="168566"/>
                  </a:cubicBezTo>
                  <a:cubicBezTo>
                    <a:pt x="88031" y="166204"/>
                    <a:pt x="89446" y="168566"/>
                    <a:pt x="89446" y="168566"/>
                  </a:cubicBezTo>
                  <a:cubicBezTo>
                    <a:pt x="89446" y="168566"/>
                    <a:pt x="89446" y="168566"/>
                    <a:pt x="89446" y="168566"/>
                  </a:cubicBezTo>
                  <a:lnTo>
                    <a:pt x="89446" y="171631"/>
                  </a:lnTo>
                  <a:cubicBezTo>
                    <a:pt x="89446" y="171631"/>
                    <a:pt x="89446" y="169744"/>
                    <a:pt x="88031" y="169036"/>
                  </a:cubicBezTo>
                  <a:cubicBezTo>
                    <a:pt x="86614" y="168330"/>
                    <a:pt x="88031" y="169036"/>
                    <a:pt x="88031" y="169036"/>
                  </a:cubicBezTo>
                  <a:cubicBezTo>
                    <a:pt x="88031" y="169036"/>
                    <a:pt x="88031" y="171398"/>
                    <a:pt x="88031" y="169036"/>
                  </a:cubicBezTo>
                  <a:cubicBezTo>
                    <a:pt x="88031" y="171631"/>
                    <a:pt x="88031" y="169036"/>
                    <a:pt x="88031" y="172103"/>
                  </a:cubicBezTo>
                  <a:cubicBezTo>
                    <a:pt x="88031" y="169980"/>
                    <a:pt x="88031" y="170217"/>
                    <a:pt x="86614" y="168330"/>
                  </a:cubicBezTo>
                  <a:cubicBezTo>
                    <a:pt x="86614" y="169508"/>
                    <a:pt x="86614" y="170925"/>
                    <a:pt x="86614" y="172103"/>
                  </a:cubicBezTo>
                  <a:cubicBezTo>
                    <a:pt x="86614" y="170453"/>
                    <a:pt x="86614" y="170453"/>
                    <a:pt x="86614" y="169036"/>
                  </a:cubicBezTo>
                  <a:cubicBezTo>
                    <a:pt x="86614" y="167621"/>
                    <a:pt x="86614" y="169036"/>
                    <a:pt x="86614" y="171161"/>
                  </a:cubicBezTo>
                  <a:cubicBezTo>
                    <a:pt x="86614" y="169508"/>
                    <a:pt x="86614" y="171161"/>
                    <a:pt x="86614" y="168799"/>
                  </a:cubicBezTo>
                  <a:cubicBezTo>
                    <a:pt x="86614" y="166440"/>
                    <a:pt x="86614" y="168799"/>
                    <a:pt x="86614" y="170453"/>
                  </a:cubicBezTo>
                  <a:lnTo>
                    <a:pt x="85200" y="167621"/>
                  </a:lnTo>
                  <a:cubicBezTo>
                    <a:pt x="85200" y="169508"/>
                    <a:pt x="85200" y="167621"/>
                    <a:pt x="85200" y="167621"/>
                  </a:cubicBezTo>
                  <a:lnTo>
                    <a:pt x="85200" y="164553"/>
                  </a:lnTo>
                  <a:cubicBezTo>
                    <a:pt x="85200" y="164553"/>
                    <a:pt x="85200" y="164553"/>
                    <a:pt x="85200" y="164553"/>
                  </a:cubicBezTo>
                  <a:cubicBezTo>
                    <a:pt x="85200" y="165262"/>
                    <a:pt x="85200" y="166204"/>
                    <a:pt x="85200" y="166913"/>
                  </a:cubicBezTo>
                  <a:cubicBezTo>
                    <a:pt x="85200" y="166913"/>
                    <a:pt x="85200" y="165026"/>
                    <a:pt x="85200" y="166913"/>
                  </a:cubicBezTo>
                  <a:cubicBezTo>
                    <a:pt x="85200" y="168799"/>
                    <a:pt x="85200" y="164790"/>
                    <a:pt x="85200" y="165732"/>
                  </a:cubicBezTo>
                  <a:cubicBezTo>
                    <a:pt x="85200" y="166676"/>
                    <a:pt x="85200" y="165732"/>
                    <a:pt x="85200" y="164081"/>
                  </a:cubicBezTo>
                  <a:cubicBezTo>
                    <a:pt x="85200" y="162430"/>
                    <a:pt x="85200" y="164081"/>
                    <a:pt x="85200" y="164081"/>
                  </a:cubicBezTo>
                  <a:lnTo>
                    <a:pt x="85200" y="162667"/>
                  </a:lnTo>
                  <a:cubicBezTo>
                    <a:pt x="85200" y="162667"/>
                    <a:pt x="85200" y="164081"/>
                    <a:pt x="85200" y="164553"/>
                  </a:cubicBezTo>
                  <a:cubicBezTo>
                    <a:pt x="85200" y="165026"/>
                    <a:pt x="85200" y="164553"/>
                    <a:pt x="85200" y="164553"/>
                  </a:cubicBezTo>
                  <a:cubicBezTo>
                    <a:pt x="83310" y="159832"/>
                    <a:pt x="85200" y="164553"/>
                    <a:pt x="85200" y="162667"/>
                  </a:cubicBezTo>
                  <a:cubicBezTo>
                    <a:pt x="85200" y="162667"/>
                    <a:pt x="85200" y="165026"/>
                    <a:pt x="86378" y="165026"/>
                  </a:cubicBezTo>
                  <a:lnTo>
                    <a:pt x="84727" y="160305"/>
                  </a:lnTo>
                  <a:cubicBezTo>
                    <a:pt x="84727" y="160305"/>
                    <a:pt x="84727" y="160305"/>
                    <a:pt x="84727" y="160305"/>
                  </a:cubicBezTo>
                  <a:cubicBezTo>
                    <a:pt x="84491" y="160777"/>
                    <a:pt x="84491" y="161249"/>
                    <a:pt x="84727" y="161722"/>
                  </a:cubicBezTo>
                  <a:cubicBezTo>
                    <a:pt x="84727" y="163136"/>
                    <a:pt x="84727" y="161722"/>
                    <a:pt x="84727" y="161722"/>
                  </a:cubicBezTo>
                  <a:cubicBezTo>
                    <a:pt x="84727" y="161722"/>
                    <a:pt x="84727" y="161722"/>
                    <a:pt x="84727" y="159599"/>
                  </a:cubicBezTo>
                  <a:cubicBezTo>
                    <a:pt x="84727" y="157473"/>
                    <a:pt x="84727" y="159599"/>
                    <a:pt x="84727" y="159599"/>
                  </a:cubicBezTo>
                  <a:cubicBezTo>
                    <a:pt x="84727" y="159599"/>
                    <a:pt x="84727" y="161958"/>
                    <a:pt x="84727" y="161958"/>
                  </a:cubicBezTo>
                  <a:cubicBezTo>
                    <a:pt x="83077" y="156295"/>
                    <a:pt x="84727" y="160305"/>
                    <a:pt x="86614" y="159832"/>
                  </a:cubicBezTo>
                  <a:cubicBezTo>
                    <a:pt x="88504" y="159363"/>
                    <a:pt x="86614" y="161958"/>
                    <a:pt x="86614" y="162900"/>
                  </a:cubicBezTo>
                  <a:cubicBezTo>
                    <a:pt x="86614" y="163845"/>
                    <a:pt x="84255" y="161013"/>
                    <a:pt x="83546" y="161486"/>
                  </a:cubicBezTo>
                  <a:cubicBezTo>
                    <a:pt x="82841" y="161958"/>
                    <a:pt x="83546" y="162900"/>
                    <a:pt x="83546" y="161486"/>
                  </a:cubicBezTo>
                  <a:cubicBezTo>
                    <a:pt x="84019" y="162430"/>
                    <a:pt x="84491" y="163372"/>
                    <a:pt x="84727" y="164317"/>
                  </a:cubicBezTo>
                  <a:cubicBezTo>
                    <a:pt x="84491" y="165262"/>
                    <a:pt x="84491" y="166440"/>
                    <a:pt x="84727" y="167385"/>
                  </a:cubicBezTo>
                  <a:cubicBezTo>
                    <a:pt x="84727" y="165262"/>
                    <a:pt x="84727" y="165968"/>
                    <a:pt x="84727" y="167385"/>
                  </a:cubicBezTo>
                  <a:cubicBezTo>
                    <a:pt x="84727" y="168799"/>
                    <a:pt x="84727" y="169272"/>
                    <a:pt x="84727" y="169980"/>
                  </a:cubicBezTo>
                  <a:cubicBezTo>
                    <a:pt x="84727" y="170689"/>
                    <a:pt x="84727" y="169980"/>
                    <a:pt x="84727" y="167621"/>
                  </a:cubicBezTo>
                  <a:lnTo>
                    <a:pt x="84727" y="169508"/>
                  </a:lnTo>
                  <a:cubicBezTo>
                    <a:pt x="84727" y="170689"/>
                    <a:pt x="84727" y="167621"/>
                    <a:pt x="84727" y="169508"/>
                  </a:cubicBezTo>
                  <a:cubicBezTo>
                    <a:pt x="84727" y="171398"/>
                    <a:pt x="84727" y="169508"/>
                    <a:pt x="86378" y="170925"/>
                  </a:cubicBezTo>
                  <a:lnTo>
                    <a:pt x="86378" y="168094"/>
                  </a:lnTo>
                  <a:cubicBezTo>
                    <a:pt x="86850" y="169272"/>
                    <a:pt x="87323" y="170217"/>
                    <a:pt x="88031" y="171161"/>
                  </a:cubicBezTo>
                  <a:cubicBezTo>
                    <a:pt x="87795" y="169744"/>
                    <a:pt x="87087" y="168566"/>
                    <a:pt x="86142" y="167385"/>
                  </a:cubicBezTo>
                  <a:cubicBezTo>
                    <a:pt x="86142" y="165968"/>
                    <a:pt x="87795" y="169980"/>
                    <a:pt x="86142" y="167385"/>
                  </a:cubicBezTo>
                  <a:cubicBezTo>
                    <a:pt x="86142" y="169036"/>
                    <a:pt x="86142" y="170453"/>
                    <a:pt x="88031" y="172103"/>
                  </a:cubicBezTo>
                  <a:cubicBezTo>
                    <a:pt x="89918" y="173757"/>
                    <a:pt x="88031" y="172103"/>
                    <a:pt x="88031" y="172103"/>
                  </a:cubicBezTo>
                  <a:cubicBezTo>
                    <a:pt x="88031" y="172103"/>
                    <a:pt x="88031" y="172103"/>
                    <a:pt x="89682" y="172103"/>
                  </a:cubicBezTo>
                  <a:cubicBezTo>
                    <a:pt x="91335" y="172103"/>
                    <a:pt x="88268" y="168799"/>
                    <a:pt x="88031" y="169036"/>
                  </a:cubicBezTo>
                  <a:cubicBezTo>
                    <a:pt x="87795" y="169272"/>
                    <a:pt x="88031" y="164790"/>
                    <a:pt x="88031" y="166440"/>
                  </a:cubicBezTo>
                  <a:cubicBezTo>
                    <a:pt x="88031" y="168094"/>
                    <a:pt x="88031" y="166440"/>
                    <a:pt x="88031" y="168330"/>
                  </a:cubicBezTo>
                  <a:cubicBezTo>
                    <a:pt x="88031" y="170217"/>
                    <a:pt x="88031" y="168330"/>
                    <a:pt x="88031" y="168330"/>
                  </a:cubicBezTo>
                  <a:cubicBezTo>
                    <a:pt x="87795" y="167385"/>
                    <a:pt x="87795" y="166676"/>
                    <a:pt x="88031" y="165732"/>
                  </a:cubicBezTo>
                  <a:cubicBezTo>
                    <a:pt x="88031" y="166440"/>
                    <a:pt x="88031" y="167149"/>
                    <a:pt x="88031" y="167857"/>
                  </a:cubicBezTo>
                  <a:cubicBezTo>
                    <a:pt x="88031" y="169508"/>
                    <a:pt x="88031" y="164790"/>
                    <a:pt x="88031" y="166440"/>
                  </a:cubicBezTo>
                  <a:cubicBezTo>
                    <a:pt x="88031" y="168094"/>
                    <a:pt x="88031" y="168799"/>
                    <a:pt x="89446" y="169744"/>
                  </a:cubicBezTo>
                  <a:lnTo>
                    <a:pt x="89446" y="167149"/>
                  </a:lnTo>
                  <a:cubicBezTo>
                    <a:pt x="89446" y="167149"/>
                    <a:pt x="89446" y="167149"/>
                    <a:pt x="89446" y="167149"/>
                  </a:cubicBezTo>
                  <a:cubicBezTo>
                    <a:pt x="89446" y="167149"/>
                    <a:pt x="89446" y="167149"/>
                    <a:pt x="89446" y="170217"/>
                  </a:cubicBezTo>
                  <a:cubicBezTo>
                    <a:pt x="89446" y="173284"/>
                    <a:pt x="89446" y="170217"/>
                    <a:pt x="91099" y="172812"/>
                  </a:cubicBezTo>
                  <a:cubicBezTo>
                    <a:pt x="92750" y="175407"/>
                    <a:pt x="91099" y="172812"/>
                    <a:pt x="92513" y="172812"/>
                  </a:cubicBezTo>
                  <a:cubicBezTo>
                    <a:pt x="93931" y="172812"/>
                    <a:pt x="94167" y="174229"/>
                    <a:pt x="95109" y="175407"/>
                  </a:cubicBezTo>
                  <a:cubicBezTo>
                    <a:pt x="96054" y="176588"/>
                    <a:pt x="95109" y="175407"/>
                    <a:pt x="95109" y="177297"/>
                  </a:cubicBezTo>
                  <a:cubicBezTo>
                    <a:pt x="95109" y="179184"/>
                    <a:pt x="95109" y="175171"/>
                    <a:pt x="96762" y="177297"/>
                  </a:cubicBezTo>
                  <a:lnTo>
                    <a:pt x="96762" y="175643"/>
                  </a:lnTo>
                  <a:cubicBezTo>
                    <a:pt x="96762" y="173757"/>
                    <a:pt x="96762" y="175643"/>
                    <a:pt x="96762" y="173993"/>
                  </a:cubicBezTo>
                  <a:cubicBezTo>
                    <a:pt x="98885" y="177766"/>
                    <a:pt x="98177" y="173993"/>
                    <a:pt x="99594" y="177061"/>
                  </a:cubicBezTo>
                  <a:cubicBezTo>
                    <a:pt x="99594" y="175171"/>
                    <a:pt x="99594" y="177061"/>
                    <a:pt x="99594" y="174699"/>
                  </a:cubicBezTo>
                  <a:cubicBezTo>
                    <a:pt x="99594" y="172339"/>
                    <a:pt x="99594" y="174699"/>
                    <a:pt x="99594" y="173048"/>
                  </a:cubicBezTo>
                  <a:cubicBezTo>
                    <a:pt x="99594" y="171398"/>
                    <a:pt x="101244" y="174699"/>
                    <a:pt x="102425" y="178003"/>
                  </a:cubicBezTo>
                  <a:lnTo>
                    <a:pt x="100775" y="173284"/>
                  </a:lnTo>
                  <a:cubicBezTo>
                    <a:pt x="100775" y="173284"/>
                    <a:pt x="100775" y="173284"/>
                    <a:pt x="102189" y="173284"/>
                  </a:cubicBezTo>
                  <a:cubicBezTo>
                    <a:pt x="103606" y="173284"/>
                    <a:pt x="102189" y="173284"/>
                    <a:pt x="102189" y="175171"/>
                  </a:cubicBezTo>
                  <a:cubicBezTo>
                    <a:pt x="102189" y="177061"/>
                    <a:pt x="103840" y="176352"/>
                    <a:pt x="103606" y="175171"/>
                  </a:cubicBezTo>
                  <a:cubicBezTo>
                    <a:pt x="103370" y="173993"/>
                    <a:pt x="103606" y="177530"/>
                    <a:pt x="103606" y="176588"/>
                  </a:cubicBezTo>
                  <a:cubicBezTo>
                    <a:pt x="103606" y="175643"/>
                    <a:pt x="103606" y="176588"/>
                    <a:pt x="103606" y="176588"/>
                  </a:cubicBezTo>
                  <a:lnTo>
                    <a:pt x="103606" y="175171"/>
                  </a:lnTo>
                  <a:cubicBezTo>
                    <a:pt x="103606" y="175171"/>
                    <a:pt x="106674" y="179420"/>
                    <a:pt x="106674" y="177297"/>
                  </a:cubicBezTo>
                  <a:lnTo>
                    <a:pt x="106674" y="178947"/>
                  </a:lnTo>
                  <a:cubicBezTo>
                    <a:pt x="106674" y="178947"/>
                    <a:pt x="106674" y="178947"/>
                    <a:pt x="106674" y="178947"/>
                  </a:cubicBezTo>
                  <a:cubicBezTo>
                    <a:pt x="109033" y="182960"/>
                    <a:pt x="107852" y="178947"/>
                    <a:pt x="109975" y="182488"/>
                  </a:cubicBezTo>
                  <a:cubicBezTo>
                    <a:pt x="109975" y="180598"/>
                    <a:pt x="109975" y="182488"/>
                    <a:pt x="112573" y="184374"/>
                  </a:cubicBezTo>
                  <a:lnTo>
                    <a:pt x="112573" y="187442"/>
                  </a:lnTo>
                  <a:cubicBezTo>
                    <a:pt x="112573" y="187442"/>
                    <a:pt x="112573" y="184374"/>
                    <a:pt x="114224" y="187442"/>
                  </a:cubicBezTo>
                  <a:cubicBezTo>
                    <a:pt x="112807" y="184374"/>
                    <a:pt x="112573" y="182724"/>
                    <a:pt x="110920" y="179184"/>
                  </a:cubicBezTo>
                  <a:lnTo>
                    <a:pt x="112807" y="180834"/>
                  </a:lnTo>
                  <a:cubicBezTo>
                    <a:pt x="111156" y="177530"/>
                    <a:pt x="110920" y="180834"/>
                    <a:pt x="109269" y="175643"/>
                  </a:cubicBezTo>
                  <a:cubicBezTo>
                    <a:pt x="109269" y="175643"/>
                    <a:pt x="109269" y="176824"/>
                    <a:pt x="109269" y="177297"/>
                  </a:cubicBezTo>
                  <a:cubicBezTo>
                    <a:pt x="109269" y="177766"/>
                    <a:pt x="109269" y="177297"/>
                    <a:pt x="109269" y="174935"/>
                  </a:cubicBezTo>
                  <a:cubicBezTo>
                    <a:pt x="109739" y="176352"/>
                    <a:pt x="110448" y="177530"/>
                    <a:pt x="111156" y="178711"/>
                  </a:cubicBezTo>
                  <a:cubicBezTo>
                    <a:pt x="110920" y="177530"/>
                    <a:pt x="110920" y="176352"/>
                    <a:pt x="111156" y="175171"/>
                  </a:cubicBezTo>
                  <a:cubicBezTo>
                    <a:pt x="111156" y="176588"/>
                    <a:pt x="113043" y="178475"/>
                    <a:pt x="111156" y="175171"/>
                  </a:cubicBezTo>
                  <a:cubicBezTo>
                    <a:pt x="109269" y="171867"/>
                    <a:pt x="112337" y="177530"/>
                    <a:pt x="112573" y="177530"/>
                  </a:cubicBezTo>
                  <a:cubicBezTo>
                    <a:pt x="112807" y="178239"/>
                    <a:pt x="112807" y="178711"/>
                    <a:pt x="112573" y="179420"/>
                  </a:cubicBezTo>
                  <a:cubicBezTo>
                    <a:pt x="112573" y="179420"/>
                    <a:pt x="112573" y="179420"/>
                    <a:pt x="112573" y="179420"/>
                  </a:cubicBezTo>
                  <a:cubicBezTo>
                    <a:pt x="112573" y="179420"/>
                    <a:pt x="112573" y="182015"/>
                    <a:pt x="114224" y="183196"/>
                  </a:cubicBezTo>
                  <a:cubicBezTo>
                    <a:pt x="115875" y="184374"/>
                    <a:pt x="112807" y="179420"/>
                    <a:pt x="114224" y="181307"/>
                  </a:cubicBezTo>
                  <a:cubicBezTo>
                    <a:pt x="114460" y="180365"/>
                    <a:pt x="114460" y="179420"/>
                    <a:pt x="114224" y="178475"/>
                  </a:cubicBezTo>
                  <a:cubicBezTo>
                    <a:pt x="114224" y="178475"/>
                    <a:pt x="114224" y="178475"/>
                    <a:pt x="114224" y="175880"/>
                  </a:cubicBezTo>
                  <a:cubicBezTo>
                    <a:pt x="114224" y="173284"/>
                    <a:pt x="114224" y="177766"/>
                    <a:pt x="114224" y="175880"/>
                  </a:cubicBezTo>
                  <a:cubicBezTo>
                    <a:pt x="114224" y="173993"/>
                    <a:pt x="114224" y="174465"/>
                    <a:pt x="112807" y="173520"/>
                  </a:cubicBezTo>
                  <a:cubicBezTo>
                    <a:pt x="111392" y="172576"/>
                    <a:pt x="112807" y="173520"/>
                    <a:pt x="112807" y="173520"/>
                  </a:cubicBezTo>
                  <a:cubicBezTo>
                    <a:pt x="112807" y="174465"/>
                    <a:pt x="112807" y="175643"/>
                    <a:pt x="112807" y="176588"/>
                  </a:cubicBezTo>
                  <a:cubicBezTo>
                    <a:pt x="112807" y="174935"/>
                    <a:pt x="112807" y="176588"/>
                    <a:pt x="112807" y="176588"/>
                  </a:cubicBezTo>
                  <a:cubicBezTo>
                    <a:pt x="112807" y="173757"/>
                    <a:pt x="112807" y="174935"/>
                    <a:pt x="115169" y="176588"/>
                  </a:cubicBezTo>
                  <a:lnTo>
                    <a:pt x="115169" y="173993"/>
                  </a:lnTo>
                  <a:cubicBezTo>
                    <a:pt x="115169" y="173993"/>
                    <a:pt x="115169" y="173993"/>
                    <a:pt x="113752" y="171867"/>
                  </a:cubicBezTo>
                  <a:cubicBezTo>
                    <a:pt x="113515" y="172339"/>
                    <a:pt x="113515" y="173048"/>
                    <a:pt x="113752" y="173520"/>
                  </a:cubicBezTo>
                  <a:cubicBezTo>
                    <a:pt x="113752" y="173520"/>
                    <a:pt x="111865" y="172103"/>
                    <a:pt x="110920" y="171161"/>
                  </a:cubicBezTo>
                  <a:cubicBezTo>
                    <a:pt x="109975" y="170217"/>
                    <a:pt x="112573" y="172812"/>
                    <a:pt x="112337" y="171161"/>
                  </a:cubicBezTo>
                  <a:lnTo>
                    <a:pt x="110920" y="169272"/>
                  </a:lnTo>
                  <a:cubicBezTo>
                    <a:pt x="110920" y="169272"/>
                    <a:pt x="110920" y="169272"/>
                    <a:pt x="110920" y="167857"/>
                  </a:cubicBezTo>
                  <a:cubicBezTo>
                    <a:pt x="111392" y="168799"/>
                    <a:pt x="111865" y="169744"/>
                    <a:pt x="112337" y="170689"/>
                  </a:cubicBezTo>
                  <a:cubicBezTo>
                    <a:pt x="112337" y="170689"/>
                    <a:pt x="112337" y="170689"/>
                    <a:pt x="112337" y="170689"/>
                  </a:cubicBezTo>
                  <a:cubicBezTo>
                    <a:pt x="112337" y="171398"/>
                    <a:pt x="112337" y="171867"/>
                    <a:pt x="112337" y="172576"/>
                  </a:cubicBezTo>
                  <a:cubicBezTo>
                    <a:pt x="112337" y="172576"/>
                    <a:pt x="112337" y="172576"/>
                    <a:pt x="112337" y="172576"/>
                  </a:cubicBezTo>
                  <a:cubicBezTo>
                    <a:pt x="112337" y="172576"/>
                    <a:pt x="112337" y="172576"/>
                    <a:pt x="112337" y="169508"/>
                  </a:cubicBezTo>
                  <a:cubicBezTo>
                    <a:pt x="113043" y="170689"/>
                    <a:pt x="113752" y="171867"/>
                    <a:pt x="114224" y="173284"/>
                  </a:cubicBezTo>
                  <a:cubicBezTo>
                    <a:pt x="114224" y="173284"/>
                    <a:pt x="114224" y="173284"/>
                    <a:pt x="115875" y="174699"/>
                  </a:cubicBezTo>
                  <a:cubicBezTo>
                    <a:pt x="117528" y="176116"/>
                    <a:pt x="115875" y="174699"/>
                    <a:pt x="115875" y="174699"/>
                  </a:cubicBezTo>
                  <a:cubicBezTo>
                    <a:pt x="115875" y="174699"/>
                    <a:pt x="115875" y="174699"/>
                    <a:pt x="115875" y="176116"/>
                  </a:cubicBezTo>
                  <a:cubicBezTo>
                    <a:pt x="115875" y="177530"/>
                    <a:pt x="115875" y="176116"/>
                    <a:pt x="117528" y="176116"/>
                  </a:cubicBezTo>
                  <a:cubicBezTo>
                    <a:pt x="117764" y="174935"/>
                    <a:pt x="117764" y="173993"/>
                    <a:pt x="117528" y="172812"/>
                  </a:cubicBezTo>
                  <a:cubicBezTo>
                    <a:pt x="117528" y="172812"/>
                    <a:pt x="117528" y="172812"/>
                    <a:pt x="117528" y="170453"/>
                  </a:cubicBezTo>
                  <a:cubicBezTo>
                    <a:pt x="117528" y="168094"/>
                    <a:pt x="117528" y="171867"/>
                    <a:pt x="117528" y="172576"/>
                  </a:cubicBezTo>
                  <a:cubicBezTo>
                    <a:pt x="117528" y="173284"/>
                    <a:pt x="117528" y="172576"/>
                    <a:pt x="117528" y="172576"/>
                  </a:cubicBezTo>
                  <a:cubicBezTo>
                    <a:pt x="117528" y="172576"/>
                    <a:pt x="117528" y="170689"/>
                    <a:pt x="117528" y="170453"/>
                  </a:cubicBezTo>
                  <a:cubicBezTo>
                    <a:pt x="117528" y="170217"/>
                    <a:pt x="117528" y="173048"/>
                    <a:pt x="118942" y="174229"/>
                  </a:cubicBezTo>
                  <a:cubicBezTo>
                    <a:pt x="120360" y="175407"/>
                    <a:pt x="117528" y="171867"/>
                    <a:pt x="118942" y="174229"/>
                  </a:cubicBezTo>
                  <a:cubicBezTo>
                    <a:pt x="120360" y="176588"/>
                    <a:pt x="118942" y="175643"/>
                    <a:pt x="118942" y="174229"/>
                  </a:cubicBezTo>
                  <a:cubicBezTo>
                    <a:pt x="119415" y="174935"/>
                    <a:pt x="119887" y="175643"/>
                    <a:pt x="120360" y="176588"/>
                  </a:cubicBezTo>
                  <a:cubicBezTo>
                    <a:pt x="120360" y="175171"/>
                    <a:pt x="120360" y="173520"/>
                    <a:pt x="120360" y="175171"/>
                  </a:cubicBezTo>
                  <a:lnTo>
                    <a:pt x="120360" y="175171"/>
                  </a:lnTo>
                  <a:cubicBezTo>
                    <a:pt x="120360" y="175171"/>
                    <a:pt x="120360" y="175171"/>
                    <a:pt x="120360" y="175171"/>
                  </a:cubicBezTo>
                  <a:cubicBezTo>
                    <a:pt x="120360" y="175171"/>
                    <a:pt x="120360" y="175171"/>
                    <a:pt x="120360" y="173284"/>
                  </a:cubicBezTo>
                  <a:cubicBezTo>
                    <a:pt x="120360" y="171398"/>
                    <a:pt x="118473" y="170925"/>
                    <a:pt x="120360" y="173284"/>
                  </a:cubicBezTo>
                  <a:cubicBezTo>
                    <a:pt x="120360" y="171398"/>
                    <a:pt x="120360" y="170689"/>
                    <a:pt x="118237" y="169744"/>
                  </a:cubicBezTo>
                  <a:cubicBezTo>
                    <a:pt x="116111" y="168799"/>
                    <a:pt x="118237" y="169744"/>
                    <a:pt x="118237" y="169744"/>
                  </a:cubicBezTo>
                  <a:cubicBezTo>
                    <a:pt x="118237" y="169744"/>
                    <a:pt x="118237" y="168330"/>
                    <a:pt x="116583" y="166676"/>
                  </a:cubicBezTo>
                  <a:cubicBezTo>
                    <a:pt x="114933" y="165026"/>
                    <a:pt x="116583" y="167857"/>
                    <a:pt x="116583" y="166676"/>
                  </a:cubicBezTo>
                  <a:cubicBezTo>
                    <a:pt x="116583" y="165498"/>
                    <a:pt x="116583" y="166676"/>
                    <a:pt x="116583" y="168799"/>
                  </a:cubicBezTo>
                  <a:cubicBezTo>
                    <a:pt x="116583" y="170925"/>
                    <a:pt x="116583" y="168799"/>
                    <a:pt x="116583" y="170453"/>
                  </a:cubicBezTo>
                  <a:cubicBezTo>
                    <a:pt x="116583" y="172103"/>
                    <a:pt x="116583" y="169036"/>
                    <a:pt x="116583" y="170453"/>
                  </a:cubicBezTo>
                  <a:cubicBezTo>
                    <a:pt x="116583" y="171867"/>
                    <a:pt x="116583" y="168566"/>
                    <a:pt x="115169" y="167857"/>
                  </a:cubicBezTo>
                  <a:cubicBezTo>
                    <a:pt x="113752" y="167149"/>
                    <a:pt x="115169" y="167857"/>
                    <a:pt x="115169" y="167857"/>
                  </a:cubicBezTo>
                  <a:cubicBezTo>
                    <a:pt x="115169" y="167857"/>
                    <a:pt x="115169" y="165262"/>
                    <a:pt x="115169" y="165968"/>
                  </a:cubicBezTo>
                  <a:cubicBezTo>
                    <a:pt x="115169" y="166676"/>
                    <a:pt x="113515" y="163845"/>
                    <a:pt x="113752" y="165968"/>
                  </a:cubicBezTo>
                  <a:cubicBezTo>
                    <a:pt x="111865" y="162667"/>
                    <a:pt x="112573" y="165968"/>
                    <a:pt x="110920" y="161958"/>
                  </a:cubicBezTo>
                  <a:cubicBezTo>
                    <a:pt x="110920" y="161958"/>
                    <a:pt x="110920" y="164081"/>
                    <a:pt x="110920" y="164081"/>
                  </a:cubicBezTo>
                  <a:cubicBezTo>
                    <a:pt x="110684" y="163372"/>
                    <a:pt x="110684" y="162900"/>
                    <a:pt x="110920" y="162194"/>
                  </a:cubicBezTo>
                  <a:cubicBezTo>
                    <a:pt x="109506" y="159832"/>
                    <a:pt x="110920" y="162194"/>
                    <a:pt x="109033" y="160541"/>
                  </a:cubicBezTo>
                  <a:cubicBezTo>
                    <a:pt x="107144" y="158890"/>
                    <a:pt x="109033" y="161958"/>
                    <a:pt x="109033" y="161958"/>
                  </a:cubicBezTo>
                  <a:cubicBezTo>
                    <a:pt x="109033" y="161958"/>
                    <a:pt x="109033" y="161958"/>
                    <a:pt x="109033" y="163845"/>
                  </a:cubicBezTo>
                  <a:cubicBezTo>
                    <a:pt x="109033" y="165732"/>
                    <a:pt x="109033" y="161486"/>
                    <a:pt x="109033" y="162430"/>
                  </a:cubicBezTo>
                  <a:cubicBezTo>
                    <a:pt x="109033" y="163372"/>
                    <a:pt x="109033" y="162430"/>
                    <a:pt x="109033" y="160541"/>
                  </a:cubicBezTo>
                  <a:cubicBezTo>
                    <a:pt x="109033" y="158654"/>
                    <a:pt x="109033" y="160541"/>
                    <a:pt x="106907" y="158418"/>
                  </a:cubicBezTo>
                  <a:cubicBezTo>
                    <a:pt x="108561" y="162430"/>
                    <a:pt x="105493" y="156767"/>
                    <a:pt x="106907" y="160068"/>
                  </a:cubicBezTo>
                  <a:cubicBezTo>
                    <a:pt x="106907" y="157709"/>
                    <a:pt x="106907" y="160068"/>
                    <a:pt x="105493" y="157473"/>
                  </a:cubicBezTo>
                  <a:cubicBezTo>
                    <a:pt x="104076" y="154878"/>
                    <a:pt x="105493" y="157473"/>
                    <a:pt x="105493" y="157473"/>
                  </a:cubicBezTo>
                  <a:cubicBezTo>
                    <a:pt x="105493" y="154405"/>
                    <a:pt x="105493" y="157473"/>
                    <a:pt x="107380" y="157473"/>
                  </a:cubicBezTo>
                  <a:cubicBezTo>
                    <a:pt x="106907" y="156531"/>
                    <a:pt x="106438" y="155350"/>
                    <a:pt x="106202" y="154169"/>
                  </a:cubicBezTo>
                  <a:cubicBezTo>
                    <a:pt x="106202" y="157709"/>
                    <a:pt x="101953" y="148978"/>
                    <a:pt x="104312" y="156059"/>
                  </a:cubicBezTo>
                  <a:cubicBezTo>
                    <a:pt x="104312" y="156059"/>
                    <a:pt x="104312" y="156059"/>
                    <a:pt x="102425" y="156059"/>
                  </a:cubicBezTo>
                  <a:cubicBezTo>
                    <a:pt x="102425" y="156531"/>
                    <a:pt x="102425" y="157237"/>
                    <a:pt x="102425" y="157709"/>
                  </a:cubicBezTo>
                  <a:lnTo>
                    <a:pt x="102425" y="160068"/>
                  </a:lnTo>
                  <a:lnTo>
                    <a:pt x="102425" y="160068"/>
                  </a:lnTo>
                  <a:cubicBezTo>
                    <a:pt x="102425" y="158654"/>
                    <a:pt x="102425" y="160068"/>
                    <a:pt x="102425" y="157945"/>
                  </a:cubicBezTo>
                  <a:lnTo>
                    <a:pt x="101008" y="156295"/>
                  </a:lnTo>
                  <a:lnTo>
                    <a:pt x="101008" y="157709"/>
                  </a:lnTo>
                  <a:lnTo>
                    <a:pt x="101008" y="157709"/>
                  </a:lnTo>
                  <a:cubicBezTo>
                    <a:pt x="100775" y="156767"/>
                    <a:pt x="100775" y="155823"/>
                    <a:pt x="101008" y="154878"/>
                  </a:cubicBezTo>
                  <a:cubicBezTo>
                    <a:pt x="101008" y="154878"/>
                    <a:pt x="102189" y="158654"/>
                    <a:pt x="101008" y="157237"/>
                  </a:cubicBezTo>
                  <a:cubicBezTo>
                    <a:pt x="100775" y="157945"/>
                    <a:pt x="100775" y="158418"/>
                    <a:pt x="101008" y="159126"/>
                  </a:cubicBezTo>
                  <a:cubicBezTo>
                    <a:pt x="101008" y="159126"/>
                    <a:pt x="101008" y="159126"/>
                    <a:pt x="101008" y="159126"/>
                  </a:cubicBezTo>
                  <a:cubicBezTo>
                    <a:pt x="100302" y="157001"/>
                    <a:pt x="98885" y="155114"/>
                    <a:pt x="97471" y="153463"/>
                  </a:cubicBezTo>
                  <a:cubicBezTo>
                    <a:pt x="97471" y="153463"/>
                    <a:pt x="99358" y="153463"/>
                    <a:pt x="97471" y="151810"/>
                  </a:cubicBezTo>
                  <a:cubicBezTo>
                    <a:pt x="95581" y="150159"/>
                    <a:pt x="98885" y="151810"/>
                    <a:pt x="99121" y="151810"/>
                  </a:cubicBezTo>
                  <a:cubicBezTo>
                    <a:pt x="99358" y="151810"/>
                    <a:pt x="99121" y="151810"/>
                    <a:pt x="97707" y="150396"/>
                  </a:cubicBezTo>
                  <a:cubicBezTo>
                    <a:pt x="96290" y="148978"/>
                    <a:pt x="97707" y="150396"/>
                    <a:pt x="97707" y="148034"/>
                  </a:cubicBezTo>
                  <a:cubicBezTo>
                    <a:pt x="99358" y="151338"/>
                    <a:pt x="97707" y="148034"/>
                    <a:pt x="100066" y="151810"/>
                  </a:cubicBezTo>
                  <a:cubicBezTo>
                    <a:pt x="99594" y="150396"/>
                    <a:pt x="98885" y="148978"/>
                    <a:pt x="98177" y="147564"/>
                  </a:cubicBezTo>
                  <a:cubicBezTo>
                    <a:pt x="98177" y="147564"/>
                    <a:pt x="98177" y="149215"/>
                    <a:pt x="99594" y="149687"/>
                  </a:cubicBezTo>
                  <a:cubicBezTo>
                    <a:pt x="101008" y="150159"/>
                    <a:pt x="99594" y="149687"/>
                    <a:pt x="99594" y="147800"/>
                  </a:cubicBezTo>
                  <a:cubicBezTo>
                    <a:pt x="99594" y="145911"/>
                    <a:pt x="99594" y="149451"/>
                    <a:pt x="100775" y="150159"/>
                  </a:cubicBezTo>
                  <a:cubicBezTo>
                    <a:pt x="101953" y="150868"/>
                    <a:pt x="100775" y="150159"/>
                    <a:pt x="100775" y="150159"/>
                  </a:cubicBezTo>
                  <a:cubicBezTo>
                    <a:pt x="100775" y="150159"/>
                    <a:pt x="100775" y="150159"/>
                    <a:pt x="100775" y="148506"/>
                  </a:cubicBezTo>
                  <a:cubicBezTo>
                    <a:pt x="100775" y="149451"/>
                    <a:pt x="100775" y="150159"/>
                    <a:pt x="100775" y="151101"/>
                  </a:cubicBezTo>
                  <a:cubicBezTo>
                    <a:pt x="100775" y="151101"/>
                    <a:pt x="99358" y="151101"/>
                    <a:pt x="100775" y="153227"/>
                  </a:cubicBezTo>
                  <a:cubicBezTo>
                    <a:pt x="102189" y="155350"/>
                    <a:pt x="100775" y="153227"/>
                    <a:pt x="100775" y="151574"/>
                  </a:cubicBezTo>
                  <a:lnTo>
                    <a:pt x="100775" y="152991"/>
                  </a:lnTo>
                  <a:cubicBezTo>
                    <a:pt x="100775" y="151338"/>
                    <a:pt x="100775" y="151338"/>
                    <a:pt x="100775" y="152991"/>
                  </a:cubicBezTo>
                  <a:cubicBezTo>
                    <a:pt x="100775" y="154641"/>
                    <a:pt x="100775" y="150159"/>
                    <a:pt x="99358" y="148742"/>
                  </a:cubicBezTo>
                  <a:cubicBezTo>
                    <a:pt x="97940" y="147328"/>
                    <a:pt x="99358" y="148742"/>
                    <a:pt x="99358" y="148742"/>
                  </a:cubicBezTo>
                  <a:cubicBezTo>
                    <a:pt x="99830" y="149687"/>
                    <a:pt x="100302" y="150632"/>
                    <a:pt x="100775" y="151810"/>
                  </a:cubicBezTo>
                  <a:cubicBezTo>
                    <a:pt x="100775" y="153463"/>
                    <a:pt x="100775" y="151810"/>
                    <a:pt x="100775" y="153227"/>
                  </a:cubicBezTo>
                  <a:cubicBezTo>
                    <a:pt x="100775" y="154641"/>
                    <a:pt x="100775" y="153227"/>
                    <a:pt x="100775" y="151810"/>
                  </a:cubicBezTo>
                  <a:cubicBezTo>
                    <a:pt x="100775" y="150396"/>
                    <a:pt x="102662" y="154169"/>
                    <a:pt x="100775" y="151810"/>
                  </a:cubicBezTo>
                  <a:cubicBezTo>
                    <a:pt x="100775" y="151810"/>
                    <a:pt x="100775" y="151810"/>
                    <a:pt x="103606" y="153700"/>
                  </a:cubicBezTo>
                  <a:cubicBezTo>
                    <a:pt x="103606" y="151810"/>
                    <a:pt x="103606" y="153700"/>
                    <a:pt x="103606" y="153700"/>
                  </a:cubicBezTo>
                  <a:cubicBezTo>
                    <a:pt x="103606" y="152519"/>
                    <a:pt x="103606" y="151338"/>
                    <a:pt x="103606" y="150159"/>
                  </a:cubicBezTo>
                  <a:cubicBezTo>
                    <a:pt x="102898" y="149451"/>
                    <a:pt x="102189" y="148270"/>
                    <a:pt x="101717" y="147328"/>
                  </a:cubicBezTo>
                  <a:cubicBezTo>
                    <a:pt x="101717" y="148270"/>
                    <a:pt x="101717" y="149451"/>
                    <a:pt x="101717" y="150396"/>
                  </a:cubicBezTo>
                  <a:cubicBezTo>
                    <a:pt x="101717" y="150396"/>
                    <a:pt x="101717" y="150396"/>
                    <a:pt x="101717" y="151574"/>
                  </a:cubicBezTo>
                  <a:cubicBezTo>
                    <a:pt x="101717" y="152755"/>
                    <a:pt x="101717" y="148742"/>
                    <a:pt x="100066" y="147328"/>
                  </a:cubicBezTo>
                  <a:cubicBezTo>
                    <a:pt x="98413" y="145911"/>
                    <a:pt x="100066" y="147328"/>
                    <a:pt x="98649" y="145674"/>
                  </a:cubicBezTo>
                  <a:cubicBezTo>
                    <a:pt x="97235" y="144024"/>
                    <a:pt x="98649" y="147800"/>
                    <a:pt x="96998" y="145674"/>
                  </a:cubicBezTo>
                  <a:cubicBezTo>
                    <a:pt x="95345" y="143551"/>
                    <a:pt x="96998" y="145674"/>
                    <a:pt x="96998" y="144260"/>
                  </a:cubicBezTo>
                  <a:cubicBezTo>
                    <a:pt x="96998" y="142843"/>
                    <a:pt x="96998" y="144260"/>
                    <a:pt x="95817" y="142607"/>
                  </a:cubicBezTo>
                  <a:cubicBezTo>
                    <a:pt x="94639" y="140956"/>
                    <a:pt x="95817" y="144260"/>
                    <a:pt x="95817" y="142607"/>
                  </a:cubicBezTo>
                  <a:cubicBezTo>
                    <a:pt x="95817" y="145438"/>
                    <a:pt x="94167" y="142607"/>
                    <a:pt x="94167" y="142607"/>
                  </a:cubicBezTo>
                  <a:cubicBezTo>
                    <a:pt x="93931" y="141901"/>
                    <a:pt x="93931" y="140956"/>
                    <a:pt x="94167" y="140247"/>
                  </a:cubicBezTo>
                  <a:cubicBezTo>
                    <a:pt x="94167" y="138833"/>
                    <a:pt x="94167" y="140247"/>
                    <a:pt x="94167" y="140247"/>
                  </a:cubicBezTo>
                  <a:cubicBezTo>
                    <a:pt x="94875" y="141665"/>
                    <a:pt x="95581" y="143079"/>
                    <a:pt x="96526" y="144260"/>
                  </a:cubicBezTo>
                  <a:lnTo>
                    <a:pt x="96526" y="146147"/>
                  </a:lnTo>
                  <a:lnTo>
                    <a:pt x="96526" y="146147"/>
                  </a:lnTo>
                  <a:lnTo>
                    <a:pt x="96526" y="143788"/>
                  </a:lnTo>
                  <a:cubicBezTo>
                    <a:pt x="96290" y="144496"/>
                    <a:pt x="96290" y="144969"/>
                    <a:pt x="96526" y="145674"/>
                  </a:cubicBezTo>
                  <a:cubicBezTo>
                    <a:pt x="96526" y="145674"/>
                    <a:pt x="96526" y="145674"/>
                    <a:pt x="96526" y="145674"/>
                  </a:cubicBezTo>
                  <a:cubicBezTo>
                    <a:pt x="96526" y="144969"/>
                    <a:pt x="96526" y="144024"/>
                    <a:pt x="96526" y="143315"/>
                  </a:cubicBezTo>
                  <a:cubicBezTo>
                    <a:pt x="96526" y="143315"/>
                    <a:pt x="96526" y="143315"/>
                    <a:pt x="96526" y="143315"/>
                  </a:cubicBezTo>
                  <a:cubicBezTo>
                    <a:pt x="96526" y="143315"/>
                    <a:pt x="91808" y="143315"/>
                    <a:pt x="88504" y="139775"/>
                  </a:cubicBezTo>
                  <a:cubicBezTo>
                    <a:pt x="89918" y="143079"/>
                    <a:pt x="88504" y="141428"/>
                    <a:pt x="87323" y="139775"/>
                  </a:cubicBezTo>
                  <a:lnTo>
                    <a:pt x="89446" y="144732"/>
                  </a:lnTo>
                  <a:cubicBezTo>
                    <a:pt x="89446" y="144732"/>
                    <a:pt x="88031" y="142607"/>
                    <a:pt x="89446" y="144732"/>
                  </a:cubicBezTo>
                  <a:cubicBezTo>
                    <a:pt x="89446" y="144260"/>
                    <a:pt x="89446" y="143551"/>
                    <a:pt x="89446" y="143079"/>
                  </a:cubicBezTo>
                  <a:cubicBezTo>
                    <a:pt x="89446" y="143079"/>
                    <a:pt x="89446" y="144496"/>
                    <a:pt x="89446" y="143079"/>
                  </a:cubicBezTo>
                  <a:cubicBezTo>
                    <a:pt x="89446" y="141665"/>
                    <a:pt x="87795" y="140956"/>
                    <a:pt x="85908" y="137888"/>
                  </a:cubicBezTo>
                  <a:cubicBezTo>
                    <a:pt x="85672" y="138597"/>
                    <a:pt x="85672" y="139539"/>
                    <a:pt x="85908" y="140247"/>
                  </a:cubicBezTo>
                  <a:cubicBezTo>
                    <a:pt x="85908" y="140247"/>
                    <a:pt x="85908" y="140247"/>
                    <a:pt x="84491" y="138833"/>
                  </a:cubicBezTo>
                  <a:lnTo>
                    <a:pt x="84491" y="140720"/>
                  </a:lnTo>
                  <a:cubicBezTo>
                    <a:pt x="84491" y="140720"/>
                    <a:pt x="84491" y="140720"/>
                    <a:pt x="84491" y="140720"/>
                  </a:cubicBezTo>
                  <a:lnTo>
                    <a:pt x="84491" y="143079"/>
                  </a:lnTo>
                  <a:cubicBezTo>
                    <a:pt x="84491" y="144260"/>
                    <a:pt x="84491" y="140956"/>
                    <a:pt x="84491" y="143079"/>
                  </a:cubicBezTo>
                  <a:lnTo>
                    <a:pt x="84491" y="140720"/>
                  </a:lnTo>
                  <a:cubicBezTo>
                    <a:pt x="83310" y="140720"/>
                    <a:pt x="82841" y="138597"/>
                    <a:pt x="82368" y="140720"/>
                  </a:cubicBezTo>
                  <a:lnTo>
                    <a:pt x="82368" y="138833"/>
                  </a:lnTo>
                  <a:cubicBezTo>
                    <a:pt x="82368" y="140956"/>
                    <a:pt x="82368" y="138833"/>
                    <a:pt x="82368" y="140484"/>
                  </a:cubicBezTo>
                  <a:lnTo>
                    <a:pt x="82368" y="138833"/>
                  </a:lnTo>
                  <a:cubicBezTo>
                    <a:pt x="82368" y="138833"/>
                    <a:pt x="82368" y="138833"/>
                    <a:pt x="82368" y="141665"/>
                  </a:cubicBezTo>
                  <a:cubicBezTo>
                    <a:pt x="82368" y="140956"/>
                    <a:pt x="82368" y="140011"/>
                    <a:pt x="82368" y="139303"/>
                  </a:cubicBezTo>
                  <a:cubicBezTo>
                    <a:pt x="82368" y="139303"/>
                    <a:pt x="79537" y="136002"/>
                    <a:pt x="80479" y="139303"/>
                  </a:cubicBezTo>
                  <a:cubicBezTo>
                    <a:pt x="80479" y="139303"/>
                    <a:pt x="80479" y="137416"/>
                    <a:pt x="79064" y="136707"/>
                  </a:cubicBezTo>
                  <a:cubicBezTo>
                    <a:pt x="77647" y="136002"/>
                    <a:pt x="79064" y="136707"/>
                    <a:pt x="79064" y="136707"/>
                  </a:cubicBezTo>
                  <a:cubicBezTo>
                    <a:pt x="79064" y="136707"/>
                    <a:pt x="79064" y="139775"/>
                    <a:pt x="77411" y="138125"/>
                  </a:cubicBezTo>
                  <a:cubicBezTo>
                    <a:pt x="75760" y="136471"/>
                    <a:pt x="77411" y="139303"/>
                    <a:pt x="78828" y="141192"/>
                  </a:cubicBezTo>
                  <a:cubicBezTo>
                    <a:pt x="80242" y="143079"/>
                    <a:pt x="76941" y="138361"/>
                    <a:pt x="76941" y="138833"/>
                  </a:cubicBezTo>
                  <a:cubicBezTo>
                    <a:pt x="76941" y="139303"/>
                    <a:pt x="76941" y="138833"/>
                    <a:pt x="76941" y="138833"/>
                  </a:cubicBezTo>
                  <a:cubicBezTo>
                    <a:pt x="76941" y="138833"/>
                    <a:pt x="76941" y="138833"/>
                    <a:pt x="76941" y="138833"/>
                  </a:cubicBezTo>
                  <a:lnTo>
                    <a:pt x="75524" y="135057"/>
                  </a:lnTo>
                  <a:cubicBezTo>
                    <a:pt x="75524" y="135057"/>
                    <a:pt x="75524" y="138597"/>
                    <a:pt x="75524" y="136944"/>
                  </a:cubicBezTo>
                  <a:lnTo>
                    <a:pt x="75524" y="135529"/>
                  </a:lnTo>
                  <a:cubicBezTo>
                    <a:pt x="75524" y="135529"/>
                    <a:pt x="75524" y="135529"/>
                    <a:pt x="75524" y="135529"/>
                  </a:cubicBezTo>
                  <a:cubicBezTo>
                    <a:pt x="75524" y="136235"/>
                    <a:pt x="75524" y="137180"/>
                    <a:pt x="75524" y="137888"/>
                  </a:cubicBezTo>
                  <a:lnTo>
                    <a:pt x="75524" y="135529"/>
                  </a:lnTo>
                  <a:cubicBezTo>
                    <a:pt x="75524" y="135529"/>
                    <a:pt x="75524" y="135529"/>
                    <a:pt x="75524" y="135529"/>
                  </a:cubicBezTo>
                  <a:cubicBezTo>
                    <a:pt x="75524" y="135529"/>
                    <a:pt x="75524" y="134112"/>
                    <a:pt x="75524" y="135529"/>
                  </a:cubicBezTo>
                  <a:cubicBezTo>
                    <a:pt x="75524" y="136944"/>
                    <a:pt x="75524" y="135529"/>
                    <a:pt x="75524" y="138361"/>
                  </a:cubicBezTo>
                  <a:cubicBezTo>
                    <a:pt x="75288" y="137416"/>
                    <a:pt x="75288" y="136235"/>
                    <a:pt x="75524" y="135293"/>
                  </a:cubicBezTo>
                  <a:cubicBezTo>
                    <a:pt x="75524" y="135293"/>
                    <a:pt x="75524" y="138361"/>
                    <a:pt x="75524" y="137180"/>
                  </a:cubicBezTo>
                  <a:cubicBezTo>
                    <a:pt x="75524" y="136002"/>
                    <a:pt x="75524" y="134821"/>
                    <a:pt x="75524" y="137180"/>
                  </a:cubicBezTo>
                  <a:cubicBezTo>
                    <a:pt x="75524" y="139539"/>
                    <a:pt x="75524" y="134821"/>
                    <a:pt x="73874" y="134821"/>
                  </a:cubicBezTo>
                  <a:cubicBezTo>
                    <a:pt x="72220" y="134821"/>
                    <a:pt x="73874" y="134821"/>
                    <a:pt x="73874" y="133170"/>
                  </a:cubicBezTo>
                  <a:cubicBezTo>
                    <a:pt x="73874" y="131517"/>
                    <a:pt x="73874" y="133170"/>
                    <a:pt x="73874" y="133170"/>
                  </a:cubicBezTo>
                  <a:cubicBezTo>
                    <a:pt x="73874" y="133170"/>
                    <a:pt x="73874" y="133170"/>
                    <a:pt x="73874" y="133170"/>
                  </a:cubicBezTo>
                  <a:cubicBezTo>
                    <a:pt x="73874" y="133170"/>
                    <a:pt x="73874" y="136235"/>
                    <a:pt x="73874" y="135057"/>
                  </a:cubicBezTo>
                  <a:cubicBezTo>
                    <a:pt x="73874" y="133876"/>
                    <a:pt x="73874" y="135057"/>
                    <a:pt x="73874" y="135057"/>
                  </a:cubicBezTo>
                  <a:cubicBezTo>
                    <a:pt x="73637" y="136002"/>
                    <a:pt x="73637" y="137180"/>
                    <a:pt x="73874" y="138125"/>
                  </a:cubicBezTo>
                  <a:cubicBezTo>
                    <a:pt x="73874" y="138125"/>
                    <a:pt x="73874" y="136002"/>
                    <a:pt x="72456" y="135057"/>
                  </a:cubicBezTo>
                  <a:cubicBezTo>
                    <a:pt x="71042" y="134112"/>
                    <a:pt x="72456" y="136471"/>
                    <a:pt x="72456" y="138125"/>
                  </a:cubicBezTo>
                  <a:cubicBezTo>
                    <a:pt x="72456" y="139775"/>
                    <a:pt x="70806" y="136707"/>
                    <a:pt x="70806" y="138125"/>
                  </a:cubicBezTo>
                  <a:cubicBezTo>
                    <a:pt x="70806" y="139069"/>
                    <a:pt x="70806" y="140011"/>
                    <a:pt x="70806" y="140956"/>
                  </a:cubicBezTo>
                  <a:cubicBezTo>
                    <a:pt x="70806" y="138597"/>
                    <a:pt x="70806" y="137416"/>
                    <a:pt x="68916" y="137180"/>
                  </a:cubicBezTo>
                  <a:cubicBezTo>
                    <a:pt x="67029" y="136944"/>
                    <a:pt x="68916" y="137180"/>
                    <a:pt x="68916" y="137180"/>
                  </a:cubicBezTo>
                  <a:cubicBezTo>
                    <a:pt x="68916" y="137180"/>
                    <a:pt x="68916" y="137180"/>
                    <a:pt x="68916" y="137180"/>
                  </a:cubicBezTo>
                  <a:cubicBezTo>
                    <a:pt x="69152" y="137888"/>
                    <a:pt x="69152" y="138361"/>
                    <a:pt x="68916" y="139069"/>
                  </a:cubicBezTo>
                  <a:cubicBezTo>
                    <a:pt x="68916" y="139069"/>
                    <a:pt x="68916" y="139069"/>
                    <a:pt x="67502" y="136707"/>
                  </a:cubicBezTo>
                  <a:cubicBezTo>
                    <a:pt x="67502" y="137652"/>
                    <a:pt x="67502" y="138597"/>
                    <a:pt x="67502" y="139539"/>
                  </a:cubicBezTo>
                  <a:cubicBezTo>
                    <a:pt x="67502" y="139539"/>
                    <a:pt x="65848" y="136002"/>
                    <a:pt x="67502" y="139539"/>
                  </a:cubicBezTo>
                  <a:lnTo>
                    <a:pt x="67502" y="137180"/>
                  </a:lnTo>
                  <a:cubicBezTo>
                    <a:pt x="67502" y="137180"/>
                    <a:pt x="67502" y="137180"/>
                    <a:pt x="67502" y="137180"/>
                  </a:cubicBezTo>
                  <a:cubicBezTo>
                    <a:pt x="65143" y="133403"/>
                    <a:pt x="65143" y="137180"/>
                    <a:pt x="63489" y="137180"/>
                  </a:cubicBezTo>
                  <a:cubicBezTo>
                    <a:pt x="61839" y="137180"/>
                    <a:pt x="63489" y="135293"/>
                    <a:pt x="63489" y="134112"/>
                  </a:cubicBezTo>
                  <a:cubicBezTo>
                    <a:pt x="63489" y="132934"/>
                    <a:pt x="63489" y="134112"/>
                    <a:pt x="63489" y="134112"/>
                  </a:cubicBezTo>
                  <a:cubicBezTo>
                    <a:pt x="63489" y="135057"/>
                    <a:pt x="63489" y="135765"/>
                    <a:pt x="63489" y="136707"/>
                  </a:cubicBezTo>
                  <a:cubicBezTo>
                    <a:pt x="63489" y="136707"/>
                    <a:pt x="60658" y="133170"/>
                    <a:pt x="61839" y="138361"/>
                  </a:cubicBezTo>
                  <a:cubicBezTo>
                    <a:pt x="61839" y="136707"/>
                    <a:pt x="61839" y="136944"/>
                    <a:pt x="61839" y="135765"/>
                  </a:cubicBezTo>
                  <a:lnTo>
                    <a:pt x="61839" y="135765"/>
                  </a:lnTo>
                  <a:lnTo>
                    <a:pt x="61839" y="137652"/>
                  </a:lnTo>
                  <a:cubicBezTo>
                    <a:pt x="61839" y="137652"/>
                    <a:pt x="59243" y="134112"/>
                    <a:pt x="60421" y="137652"/>
                  </a:cubicBezTo>
                  <a:cubicBezTo>
                    <a:pt x="59949" y="136707"/>
                    <a:pt x="59480" y="135765"/>
                    <a:pt x="59007" y="134821"/>
                  </a:cubicBezTo>
                  <a:cubicBezTo>
                    <a:pt x="59007" y="134821"/>
                    <a:pt x="59007" y="137180"/>
                    <a:pt x="59007" y="134821"/>
                  </a:cubicBezTo>
                  <a:cubicBezTo>
                    <a:pt x="60421" y="138833"/>
                    <a:pt x="59007" y="134821"/>
                    <a:pt x="59007" y="136707"/>
                  </a:cubicBezTo>
                  <a:lnTo>
                    <a:pt x="59007" y="134584"/>
                  </a:lnTo>
                  <a:cubicBezTo>
                    <a:pt x="59007" y="134584"/>
                    <a:pt x="59007" y="136707"/>
                    <a:pt x="57826" y="134584"/>
                  </a:cubicBezTo>
                  <a:cubicBezTo>
                    <a:pt x="57826" y="135057"/>
                    <a:pt x="57826" y="135765"/>
                    <a:pt x="57826" y="136235"/>
                  </a:cubicBezTo>
                  <a:lnTo>
                    <a:pt x="57826" y="134584"/>
                  </a:lnTo>
                  <a:cubicBezTo>
                    <a:pt x="57826" y="134584"/>
                    <a:pt x="57826" y="134584"/>
                    <a:pt x="57826" y="134584"/>
                  </a:cubicBezTo>
                  <a:cubicBezTo>
                    <a:pt x="57826" y="134584"/>
                    <a:pt x="57826" y="134584"/>
                    <a:pt x="57826" y="134584"/>
                  </a:cubicBezTo>
                  <a:cubicBezTo>
                    <a:pt x="57826" y="134584"/>
                    <a:pt x="57826" y="136471"/>
                    <a:pt x="57826" y="136471"/>
                  </a:cubicBezTo>
                  <a:lnTo>
                    <a:pt x="57826" y="135057"/>
                  </a:lnTo>
                  <a:cubicBezTo>
                    <a:pt x="57826" y="135057"/>
                    <a:pt x="57826" y="135057"/>
                    <a:pt x="57826" y="135057"/>
                  </a:cubicBezTo>
                  <a:cubicBezTo>
                    <a:pt x="57826" y="135057"/>
                    <a:pt x="57826" y="135057"/>
                    <a:pt x="57826" y="133170"/>
                  </a:cubicBezTo>
                  <a:cubicBezTo>
                    <a:pt x="57826" y="131280"/>
                    <a:pt x="57826" y="133170"/>
                    <a:pt x="57826" y="133170"/>
                  </a:cubicBezTo>
                  <a:cubicBezTo>
                    <a:pt x="57590" y="132461"/>
                    <a:pt x="57590" y="131989"/>
                    <a:pt x="57826" y="131280"/>
                  </a:cubicBezTo>
                  <a:cubicBezTo>
                    <a:pt x="57826" y="131280"/>
                    <a:pt x="57826" y="133876"/>
                    <a:pt x="57826" y="131280"/>
                  </a:cubicBezTo>
                  <a:cubicBezTo>
                    <a:pt x="57826" y="128685"/>
                    <a:pt x="57826" y="128685"/>
                    <a:pt x="57826" y="129394"/>
                  </a:cubicBezTo>
                  <a:cubicBezTo>
                    <a:pt x="57826" y="130102"/>
                    <a:pt x="57826" y="127271"/>
                    <a:pt x="57826" y="127034"/>
                  </a:cubicBezTo>
                  <a:cubicBezTo>
                    <a:pt x="57826" y="127976"/>
                    <a:pt x="57826" y="128685"/>
                    <a:pt x="57826" y="129630"/>
                  </a:cubicBezTo>
                  <a:cubicBezTo>
                    <a:pt x="57826" y="129630"/>
                    <a:pt x="57826" y="129630"/>
                    <a:pt x="57826" y="127740"/>
                  </a:cubicBezTo>
                  <a:cubicBezTo>
                    <a:pt x="57826" y="125853"/>
                    <a:pt x="57826" y="127740"/>
                    <a:pt x="57826" y="127740"/>
                  </a:cubicBezTo>
                  <a:cubicBezTo>
                    <a:pt x="57826" y="127740"/>
                    <a:pt x="57826" y="130336"/>
                    <a:pt x="57826" y="129630"/>
                  </a:cubicBezTo>
                  <a:cubicBezTo>
                    <a:pt x="57826" y="128921"/>
                    <a:pt x="57826" y="129630"/>
                    <a:pt x="57826" y="131989"/>
                  </a:cubicBezTo>
                  <a:cubicBezTo>
                    <a:pt x="57826" y="134348"/>
                    <a:pt x="57826" y="129630"/>
                    <a:pt x="57826" y="130808"/>
                  </a:cubicBezTo>
                  <a:cubicBezTo>
                    <a:pt x="57826" y="131989"/>
                    <a:pt x="57826" y="130808"/>
                    <a:pt x="57826" y="133170"/>
                  </a:cubicBezTo>
                  <a:cubicBezTo>
                    <a:pt x="57826" y="135529"/>
                    <a:pt x="57826" y="133170"/>
                    <a:pt x="57826" y="133170"/>
                  </a:cubicBezTo>
                  <a:cubicBezTo>
                    <a:pt x="57826" y="133170"/>
                    <a:pt x="57826" y="133170"/>
                    <a:pt x="59480" y="133170"/>
                  </a:cubicBezTo>
                  <a:cubicBezTo>
                    <a:pt x="61130" y="133170"/>
                    <a:pt x="59480" y="133170"/>
                    <a:pt x="59480" y="130808"/>
                  </a:cubicBezTo>
                  <a:cubicBezTo>
                    <a:pt x="59480" y="128449"/>
                    <a:pt x="59480" y="130808"/>
                    <a:pt x="59480" y="132225"/>
                  </a:cubicBezTo>
                  <a:cubicBezTo>
                    <a:pt x="57590" y="127271"/>
                    <a:pt x="59480" y="128685"/>
                    <a:pt x="59480" y="127271"/>
                  </a:cubicBezTo>
                  <a:cubicBezTo>
                    <a:pt x="59480" y="125853"/>
                    <a:pt x="60894" y="131044"/>
                    <a:pt x="61839" y="133170"/>
                  </a:cubicBezTo>
                  <a:cubicBezTo>
                    <a:pt x="61839" y="130572"/>
                    <a:pt x="61839" y="133170"/>
                    <a:pt x="61839" y="131517"/>
                  </a:cubicBezTo>
                  <a:cubicBezTo>
                    <a:pt x="61839" y="129866"/>
                    <a:pt x="61839" y="131517"/>
                    <a:pt x="60185" y="128921"/>
                  </a:cubicBezTo>
                  <a:cubicBezTo>
                    <a:pt x="61602" y="131280"/>
                    <a:pt x="60185" y="127504"/>
                    <a:pt x="60185" y="128921"/>
                  </a:cubicBezTo>
                  <a:cubicBezTo>
                    <a:pt x="60185" y="130336"/>
                    <a:pt x="60185" y="131280"/>
                    <a:pt x="61839" y="132461"/>
                  </a:cubicBezTo>
                  <a:lnTo>
                    <a:pt x="61839" y="130572"/>
                  </a:lnTo>
                  <a:lnTo>
                    <a:pt x="61839" y="128921"/>
                  </a:lnTo>
                  <a:cubicBezTo>
                    <a:pt x="61839" y="127034"/>
                    <a:pt x="61839" y="128921"/>
                    <a:pt x="61839" y="126562"/>
                  </a:cubicBezTo>
                  <a:cubicBezTo>
                    <a:pt x="61839" y="124203"/>
                    <a:pt x="61839" y="126562"/>
                    <a:pt x="61839" y="126562"/>
                  </a:cubicBezTo>
                  <a:cubicBezTo>
                    <a:pt x="61839" y="126562"/>
                    <a:pt x="61839" y="124203"/>
                    <a:pt x="63017" y="126562"/>
                  </a:cubicBezTo>
                  <a:cubicBezTo>
                    <a:pt x="63017" y="126562"/>
                    <a:pt x="63017" y="126562"/>
                    <a:pt x="63017" y="127976"/>
                  </a:cubicBezTo>
                  <a:cubicBezTo>
                    <a:pt x="63017" y="129394"/>
                    <a:pt x="63017" y="127976"/>
                    <a:pt x="63017" y="129866"/>
                  </a:cubicBezTo>
                  <a:cubicBezTo>
                    <a:pt x="63017" y="131753"/>
                    <a:pt x="63017" y="126326"/>
                    <a:pt x="63017" y="129866"/>
                  </a:cubicBezTo>
                  <a:cubicBezTo>
                    <a:pt x="63017" y="128449"/>
                    <a:pt x="63017" y="129866"/>
                    <a:pt x="63017" y="129866"/>
                  </a:cubicBezTo>
                  <a:lnTo>
                    <a:pt x="63017" y="127740"/>
                  </a:lnTo>
                  <a:cubicBezTo>
                    <a:pt x="63017" y="129157"/>
                    <a:pt x="63017" y="126326"/>
                    <a:pt x="65143" y="129394"/>
                  </a:cubicBezTo>
                  <a:cubicBezTo>
                    <a:pt x="67266" y="132461"/>
                    <a:pt x="65143" y="129394"/>
                    <a:pt x="65143" y="129394"/>
                  </a:cubicBezTo>
                  <a:lnTo>
                    <a:pt x="65143" y="131280"/>
                  </a:lnTo>
                  <a:cubicBezTo>
                    <a:pt x="65143" y="131280"/>
                    <a:pt x="65143" y="129866"/>
                    <a:pt x="65143" y="129394"/>
                  </a:cubicBezTo>
                  <a:cubicBezTo>
                    <a:pt x="65848" y="130572"/>
                    <a:pt x="66321" y="131753"/>
                    <a:pt x="66557" y="133170"/>
                  </a:cubicBezTo>
                  <a:cubicBezTo>
                    <a:pt x="66557" y="133170"/>
                    <a:pt x="66557" y="133170"/>
                    <a:pt x="68210" y="135529"/>
                  </a:cubicBezTo>
                  <a:cubicBezTo>
                    <a:pt x="68210" y="133876"/>
                    <a:pt x="68210" y="132461"/>
                    <a:pt x="66557" y="130808"/>
                  </a:cubicBezTo>
                  <a:cubicBezTo>
                    <a:pt x="64906" y="129157"/>
                    <a:pt x="66557" y="134112"/>
                    <a:pt x="66557" y="132461"/>
                  </a:cubicBezTo>
                  <a:cubicBezTo>
                    <a:pt x="66321" y="131517"/>
                    <a:pt x="66321" y="130336"/>
                    <a:pt x="66557" y="129394"/>
                  </a:cubicBezTo>
                  <a:cubicBezTo>
                    <a:pt x="66557" y="129394"/>
                    <a:pt x="68680" y="132225"/>
                    <a:pt x="68680" y="131044"/>
                  </a:cubicBezTo>
                  <a:cubicBezTo>
                    <a:pt x="68680" y="129866"/>
                    <a:pt x="68680" y="132461"/>
                    <a:pt x="68680" y="133403"/>
                  </a:cubicBezTo>
                  <a:cubicBezTo>
                    <a:pt x="68680" y="134348"/>
                    <a:pt x="68680" y="133403"/>
                    <a:pt x="68680" y="133403"/>
                  </a:cubicBezTo>
                  <a:lnTo>
                    <a:pt x="68680" y="131753"/>
                  </a:lnTo>
                  <a:cubicBezTo>
                    <a:pt x="68680" y="131753"/>
                    <a:pt x="68680" y="131753"/>
                    <a:pt x="68680" y="131753"/>
                  </a:cubicBezTo>
                  <a:cubicBezTo>
                    <a:pt x="68680" y="131753"/>
                    <a:pt x="68680" y="129394"/>
                    <a:pt x="70097" y="131753"/>
                  </a:cubicBezTo>
                  <a:cubicBezTo>
                    <a:pt x="70097" y="129866"/>
                    <a:pt x="70097" y="129630"/>
                    <a:pt x="70097" y="131753"/>
                  </a:cubicBezTo>
                  <a:cubicBezTo>
                    <a:pt x="70097" y="128449"/>
                    <a:pt x="70097" y="128449"/>
                    <a:pt x="70097" y="129630"/>
                  </a:cubicBezTo>
                  <a:cubicBezTo>
                    <a:pt x="70097" y="129157"/>
                    <a:pt x="70097" y="128685"/>
                    <a:pt x="70097" y="128213"/>
                  </a:cubicBezTo>
                  <a:cubicBezTo>
                    <a:pt x="70097" y="128213"/>
                    <a:pt x="70097" y="128213"/>
                    <a:pt x="71984" y="130808"/>
                  </a:cubicBezTo>
                  <a:lnTo>
                    <a:pt x="71984" y="128213"/>
                  </a:lnTo>
                  <a:cubicBezTo>
                    <a:pt x="71984" y="128213"/>
                    <a:pt x="71984" y="130808"/>
                    <a:pt x="73637" y="131989"/>
                  </a:cubicBezTo>
                  <a:cubicBezTo>
                    <a:pt x="75288" y="133170"/>
                    <a:pt x="73637" y="131989"/>
                    <a:pt x="73637" y="131989"/>
                  </a:cubicBezTo>
                  <a:lnTo>
                    <a:pt x="72456" y="128213"/>
                  </a:lnTo>
                  <a:cubicBezTo>
                    <a:pt x="72456" y="129630"/>
                    <a:pt x="72456" y="131280"/>
                    <a:pt x="74343" y="132934"/>
                  </a:cubicBezTo>
                  <a:cubicBezTo>
                    <a:pt x="72693" y="129157"/>
                    <a:pt x="74343" y="129157"/>
                    <a:pt x="74343" y="130808"/>
                  </a:cubicBezTo>
                  <a:cubicBezTo>
                    <a:pt x="74343" y="132461"/>
                    <a:pt x="74343" y="127740"/>
                    <a:pt x="74343" y="128449"/>
                  </a:cubicBezTo>
                  <a:cubicBezTo>
                    <a:pt x="74343" y="129157"/>
                    <a:pt x="74343" y="131517"/>
                    <a:pt x="74343" y="130808"/>
                  </a:cubicBezTo>
                  <a:cubicBezTo>
                    <a:pt x="74579" y="131989"/>
                    <a:pt x="74579" y="133170"/>
                    <a:pt x="74343" y="134348"/>
                  </a:cubicBezTo>
                  <a:lnTo>
                    <a:pt x="74343" y="134348"/>
                  </a:lnTo>
                  <a:lnTo>
                    <a:pt x="74343" y="134348"/>
                  </a:lnTo>
                  <a:lnTo>
                    <a:pt x="74343" y="131280"/>
                  </a:lnTo>
                  <a:cubicBezTo>
                    <a:pt x="74343" y="131280"/>
                    <a:pt x="74343" y="133170"/>
                    <a:pt x="76233" y="134348"/>
                  </a:cubicBezTo>
                  <a:cubicBezTo>
                    <a:pt x="78119" y="135529"/>
                    <a:pt x="76233" y="134348"/>
                    <a:pt x="76233" y="134348"/>
                  </a:cubicBezTo>
                  <a:cubicBezTo>
                    <a:pt x="76233" y="134348"/>
                    <a:pt x="76233" y="132698"/>
                    <a:pt x="76233" y="134348"/>
                  </a:cubicBezTo>
                  <a:lnTo>
                    <a:pt x="74815" y="131753"/>
                  </a:lnTo>
                  <a:cubicBezTo>
                    <a:pt x="74815" y="131753"/>
                    <a:pt x="74815" y="130336"/>
                    <a:pt x="74815" y="131753"/>
                  </a:cubicBezTo>
                  <a:cubicBezTo>
                    <a:pt x="74815" y="133170"/>
                    <a:pt x="74815" y="130336"/>
                    <a:pt x="74815" y="129394"/>
                  </a:cubicBezTo>
                  <a:cubicBezTo>
                    <a:pt x="74815" y="128449"/>
                    <a:pt x="76233" y="130808"/>
                    <a:pt x="76705" y="131280"/>
                  </a:cubicBezTo>
                  <a:cubicBezTo>
                    <a:pt x="77177" y="131753"/>
                    <a:pt x="76705" y="131280"/>
                    <a:pt x="76705" y="131280"/>
                  </a:cubicBezTo>
                  <a:cubicBezTo>
                    <a:pt x="76705" y="131280"/>
                    <a:pt x="76705" y="128685"/>
                    <a:pt x="76705" y="129394"/>
                  </a:cubicBezTo>
                  <a:cubicBezTo>
                    <a:pt x="76705" y="130102"/>
                    <a:pt x="76705" y="129394"/>
                    <a:pt x="76705" y="130808"/>
                  </a:cubicBezTo>
                  <a:cubicBezTo>
                    <a:pt x="76705" y="132225"/>
                    <a:pt x="76705" y="129394"/>
                    <a:pt x="76705" y="130808"/>
                  </a:cubicBezTo>
                  <a:cubicBezTo>
                    <a:pt x="76705" y="132225"/>
                    <a:pt x="76705" y="130808"/>
                    <a:pt x="79300" y="133640"/>
                  </a:cubicBezTo>
                  <a:cubicBezTo>
                    <a:pt x="79300" y="131989"/>
                    <a:pt x="79300" y="131280"/>
                    <a:pt x="79300" y="129394"/>
                  </a:cubicBezTo>
                  <a:cubicBezTo>
                    <a:pt x="80715" y="132698"/>
                    <a:pt x="79300" y="129394"/>
                    <a:pt x="79300" y="129394"/>
                  </a:cubicBezTo>
                  <a:lnTo>
                    <a:pt x="79300" y="130808"/>
                  </a:lnTo>
                  <a:cubicBezTo>
                    <a:pt x="79300" y="130808"/>
                    <a:pt x="79300" y="130808"/>
                    <a:pt x="79300" y="129157"/>
                  </a:cubicBezTo>
                  <a:cubicBezTo>
                    <a:pt x="79300" y="131989"/>
                    <a:pt x="79300" y="129157"/>
                    <a:pt x="79300" y="129157"/>
                  </a:cubicBezTo>
                  <a:lnTo>
                    <a:pt x="79300" y="131753"/>
                  </a:lnTo>
                  <a:cubicBezTo>
                    <a:pt x="79300" y="129630"/>
                    <a:pt x="79300" y="131753"/>
                    <a:pt x="80715" y="130102"/>
                  </a:cubicBezTo>
                  <a:cubicBezTo>
                    <a:pt x="82132" y="128449"/>
                    <a:pt x="80715" y="131989"/>
                    <a:pt x="80715" y="131989"/>
                  </a:cubicBezTo>
                  <a:cubicBezTo>
                    <a:pt x="80715" y="131989"/>
                    <a:pt x="80715" y="131989"/>
                    <a:pt x="80715" y="131989"/>
                  </a:cubicBezTo>
                  <a:cubicBezTo>
                    <a:pt x="80715" y="129866"/>
                    <a:pt x="79300" y="127976"/>
                    <a:pt x="80715" y="128921"/>
                  </a:cubicBezTo>
                  <a:cubicBezTo>
                    <a:pt x="82132" y="129866"/>
                    <a:pt x="80715" y="128921"/>
                    <a:pt x="80715" y="130808"/>
                  </a:cubicBezTo>
                  <a:lnTo>
                    <a:pt x="80715" y="130808"/>
                  </a:lnTo>
                  <a:cubicBezTo>
                    <a:pt x="80715" y="130808"/>
                    <a:pt x="80715" y="128921"/>
                    <a:pt x="80715" y="128921"/>
                  </a:cubicBezTo>
                  <a:lnTo>
                    <a:pt x="80715" y="130808"/>
                  </a:lnTo>
                  <a:cubicBezTo>
                    <a:pt x="80715" y="130808"/>
                    <a:pt x="80715" y="130808"/>
                    <a:pt x="80715" y="129394"/>
                  </a:cubicBezTo>
                  <a:cubicBezTo>
                    <a:pt x="80715" y="127976"/>
                    <a:pt x="80715" y="131753"/>
                    <a:pt x="80715" y="131280"/>
                  </a:cubicBezTo>
                  <a:cubicBezTo>
                    <a:pt x="80479" y="130336"/>
                    <a:pt x="80479" y="129157"/>
                    <a:pt x="80715" y="128213"/>
                  </a:cubicBezTo>
                  <a:cubicBezTo>
                    <a:pt x="80715" y="130336"/>
                    <a:pt x="80715" y="128213"/>
                    <a:pt x="80715" y="129866"/>
                  </a:cubicBezTo>
                  <a:cubicBezTo>
                    <a:pt x="80715" y="131517"/>
                    <a:pt x="80715" y="128449"/>
                    <a:pt x="80715" y="129866"/>
                  </a:cubicBezTo>
                  <a:cubicBezTo>
                    <a:pt x="80715" y="131280"/>
                    <a:pt x="80715" y="129866"/>
                    <a:pt x="80715" y="131753"/>
                  </a:cubicBezTo>
                  <a:cubicBezTo>
                    <a:pt x="80715" y="129394"/>
                    <a:pt x="81896" y="131753"/>
                    <a:pt x="80715" y="128213"/>
                  </a:cubicBezTo>
                  <a:cubicBezTo>
                    <a:pt x="80715" y="128213"/>
                    <a:pt x="80715" y="125853"/>
                    <a:pt x="80715" y="127034"/>
                  </a:cubicBezTo>
                  <a:cubicBezTo>
                    <a:pt x="80715" y="128213"/>
                    <a:pt x="80715" y="128213"/>
                    <a:pt x="80715" y="130102"/>
                  </a:cubicBezTo>
                  <a:cubicBezTo>
                    <a:pt x="80715" y="131989"/>
                    <a:pt x="80715" y="130102"/>
                    <a:pt x="80715" y="130102"/>
                  </a:cubicBezTo>
                  <a:cubicBezTo>
                    <a:pt x="78828" y="125145"/>
                    <a:pt x="80715" y="127504"/>
                    <a:pt x="80715" y="126562"/>
                  </a:cubicBezTo>
                  <a:cubicBezTo>
                    <a:pt x="80715" y="125617"/>
                    <a:pt x="80715" y="128449"/>
                    <a:pt x="80715" y="129157"/>
                  </a:cubicBezTo>
                  <a:cubicBezTo>
                    <a:pt x="80715" y="129866"/>
                    <a:pt x="80715" y="129157"/>
                    <a:pt x="80715" y="127740"/>
                  </a:cubicBezTo>
                  <a:cubicBezTo>
                    <a:pt x="80715" y="126326"/>
                    <a:pt x="80715" y="127740"/>
                    <a:pt x="80715" y="129157"/>
                  </a:cubicBezTo>
                  <a:cubicBezTo>
                    <a:pt x="80715" y="130572"/>
                    <a:pt x="80715" y="129157"/>
                    <a:pt x="82841" y="132225"/>
                  </a:cubicBezTo>
                  <a:cubicBezTo>
                    <a:pt x="83077" y="131280"/>
                    <a:pt x="83077" y="130572"/>
                    <a:pt x="82841" y="129630"/>
                  </a:cubicBezTo>
                  <a:cubicBezTo>
                    <a:pt x="84491" y="132225"/>
                    <a:pt x="84727" y="129630"/>
                    <a:pt x="85672" y="129630"/>
                  </a:cubicBezTo>
                  <a:cubicBezTo>
                    <a:pt x="85908" y="128685"/>
                    <a:pt x="85908" y="127976"/>
                    <a:pt x="85672" y="127034"/>
                  </a:cubicBezTo>
                  <a:cubicBezTo>
                    <a:pt x="85672" y="125145"/>
                    <a:pt x="87087" y="128449"/>
                    <a:pt x="85672" y="125381"/>
                  </a:cubicBezTo>
                  <a:cubicBezTo>
                    <a:pt x="86142" y="126326"/>
                    <a:pt x="86614" y="127271"/>
                    <a:pt x="87087" y="128449"/>
                  </a:cubicBezTo>
                  <a:cubicBezTo>
                    <a:pt x="87087" y="128449"/>
                    <a:pt x="87087" y="128449"/>
                    <a:pt x="87087" y="128449"/>
                  </a:cubicBezTo>
                  <a:cubicBezTo>
                    <a:pt x="87087" y="128449"/>
                    <a:pt x="87087" y="130808"/>
                    <a:pt x="87087" y="131517"/>
                  </a:cubicBezTo>
                  <a:cubicBezTo>
                    <a:pt x="87087" y="132225"/>
                    <a:pt x="87087" y="131517"/>
                    <a:pt x="87087" y="129157"/>
                  </a:cubicBezTo>
                  <a:lnTo>
                    <a:pt x="87087" y="130808"/>
                  </a:lnTo>
                  <a:cubicBezTo>
                    <a:pt x="87087" y="129394"/>
                    <a:pt x="87087" y="130808"/>
                    <a:pt x="87087" y="127976"/>
                  </a:cubicBezTo>
                  <a:cubicBezTo>
                    <a:pt x="87087" y="125145"/>
                    <a:pt x="87087" y="127976"/>
                    <a:pt x="87087" y="127976"/>
                  </a:cubicBezTo>
                  <a:cubicBezTo>
                    <a:pt x="86142" y="126798"/>
                    <a:pt x="84727" y="126326"/>
                    <a:pt x="83310" y="126090"/>
                  </a:cubicBezTo>
                  <a:cubicBezTo>
                    <a:pt x="83310" y="126090"/>
                    <a:pt x="83310" y="124436"/>
                    <a:pt x="83310" y="123731"/>
                  </a:cubicBezTo>
                  <a:cubicBezTo>
                    <a:pt x="83310" y="123022"/>
                    <a:pt x="83310" y="123731"/>
                    <a:pt x="83310" y="125617"/>
                  </a:cubicBezTo>
                  <a:cubicBezTo>
                    <a:pt x="82604" y="124203"/>
                    <a:pt x="81896" y="122786"/>
                    <a:pt x="81660" y="121135"/>
                  </a:cubicBezTo>
                  <a:cubicBezTo>
                    <a:pt x="81660" y="121135"/>
                    <a:pt x="84255" y="124436"/>
                    <a:pt x="84019" y="121135"/>
                  </a:cubicBezTo>
                  <a:lnTo>
                    <a:pt x="84019" y="121135"/>
                  </a:lnTo>
                  <a:cubicBezTo>
                    <a:pt x="84019" y="119482"/>
                    <a:pt x="84019" y="119718"/>
                    <a:pt x="84019" y="121135"/>
                  </a:cubicBezTo>
                  <a:lnTo>
                    <a:pt x="84019" y="119009"/>
                  </a:lnTo>
                  <a:cubicBezTo>
                    <a:pt x="85672" y="121841"/>
                    <a:pt x="84019" y="119009"/>
                    <a:pt x="84019" y="119009"/>
                  </a:cubicBezTo>
                  <a:cubicBezTo>
                    <a:pt x="84019" y="119009"/>
                    <a:pt x="84019" y="120427"/>
                    <a:pt x="85436" y="121135"/>
                  </a:cubicBezTo>
                  <a:cubicBezTo>
                    <a:pt x="86850" y="121841"/>
                    <a:pt x="85436" y="118304"/>
                    <a:pt x="85436" y="119246"/>
                  </a:cubicBezTo>
                  <a:cubicBezTo>
                    <a:pt x="85436" y="120190"/>
                    <a:pt x="85436" y="120899"/>
                    <a:pt x="85436" y="121605"/>
                  </a:cubicBezTo>
                  <a:cubicBezTo>
                    <a:pt x="85436" y="122313"/>
                    <a:pt x="85436" y="121605"/>
                    <a:pt x="85436" y="121605"/>
                  </a:cubicBezTo>
                  <a:lnTo>
                    <a:pt x="85436" y="119482"/>
                  </a:lnTo>
                  <a:cubicBezTo>
                    <a:pt x="86378" y="120427"/>
                    <a:pt x="87323" y="121371"/>
                    <a:pt x="88031" y="122549"/>
                  </a:cubicBezTo>
                  <a:cubicBezTo>
                    <a:pt x="86850" y="119246"/>
                    <a:pt x="88031" y="122549"/>
                    <a:pt x="88031" y="121371"/>
                  </a:cubicBezTo>
                  <a:cubicBezTo>
                    <a:pt x="88031" y="120190"/>
                    <a:pt x="88031" y="121371"/>
                    <a:pt x="88031" y="123258"/>
                  </a:cubicBezTo>
                  <a:cubicBezTo>
                    <a:pt x="88031" y="125145"/>
                    <a:pt x="88031" y="123258"/>
                    <a:pt x="88031" y="123258"/>
                  </a:cubicBezTo>
                  <a:cubicBezTo>
                    <a:pt x="88031" y="123258"/>
                    <a:pt x="88031" y="120899"/>
                    <a:pt x="88031" y="121841"/>
                  </a:cubicBezTo>
                  <a:cubicBezTo>
                    <a:pt x="87795" y="120663"/>
                    <a:pt x="87795" y="119482"/>
                    <a:pt x="88031" y="118304"/>
                  </a:cubicBezTo>
                  <a:cubicBezTo>
                    <a:pt x="88031" y="118304"/>
                    <a:pt x="86378" y="116414"/>
                    <a:pt x="86614" y="118304"/>
                  </a:cubicBezTo>
                  <a:cubicBezTo>
                    <a:pt x="86850" y="120190"/>
                    <a:pt x="86614" y="116886"/>
                    <a:pt x="86614" y="115705"/>
                  </a:cubicBezTo>
                  <a:cubicBezTo>
                    <a:pt x="86850" y="116886"/>
                    <a:pt x="87323" y="118067"/>
                    <a:pt x="88031" y="119009"/>
                  </a:cubicBezTo>
                  <a:cubicBezTo>
                    <a:pt x="88031" y="119009"/>
                    <a:pt x="88031" y="119009"/>
                    <a:pt x="88031" y="119009"/>
                  </a:cubicBezTo>
                  <a:cubicBezTo>
                    <a:pt x="88031" y="119009"/>
                    <a:pt x="88031" y="119009"/>
                    <a:pt x="88031" y="119009"/>
                  </a:cubicBezTo>
                  <a:cubicBezTo>
                    <a:pt x="88031" y="119009"/>
                    <a:pt x="88031" y="117595"/>
                    <a:pt x="88031" y="115705"/>
                  </a:cubicBezTo>
                  <a:cubicBezTo>
                    <a:pt x="88031" y="113819"/>
                    <a:pt x="88031" y="115705"/>
                    <a:pt x="88031" y="117123"/>
                  </a:cubicBezTo>
                  <a:lnTo>
                    <a:pt x="86614" y="115000"/>
                  </a:lnTo>
                  <a:cubicBezTo>
                    <a:pt x="86614" y="115942"/>
                    <a:pt x="86614" y="117123"/>
                    <a:pt x="86614" y="118067"/>
                  </a:cubicBezTo>
                  <a:lnTo>
                    <a:pt x="84727" y="114291"/>
                  </a:lnTo>
                  <a:cubicBezTo>
                    <a:pt x="84727" y="115472"/>
                    <a:pt x="84727" y="114291"/>
                    <a:pt x="84727" y="114291"/>
                  </a:cubicBezTo>
                  <a:lnTo>
                    <a:pt x="83310" y="111696"/>
                  </a:lnTo>
                  <a:cubicBezTo>
                    <a:pt x="83310" y="111696"/>
                    <a:pt x="83310" y="111696"/>
                    <a:pt x="81187" y="111696"/>
                  </a:cubicBezTo>
                  <a:cubicBezTo>
                    <a:pt x="79064" y="111696"/>
                    <a:pt x="81187" y="111696"/>
                    <a:pt x="81187" y="111696"/>
                  </a:cubicBezTo>
                  <a:cubicBezTo>
                    <a:pt x="78828" y="107683"/>
                    <a:pt x="81187" y="114055"/>
                    <a:pt x="78119" y="109100"/>
                  </a:cubicBezTo>
                  <a:cubicBezTo>
                    <a:pt x="78119" y="110515"/>
                    <a:pt x="78119" y="109100"/>
                    <a:pt x="78119" y="110751"/>
                  </a:cubicBezTo>
                  <a:lnTo>
                    <a:pt x="76705" y="108392"/>
                  </a:lnTo>
                  <a:cubicBezTo>
                    <a:pt x="76705" y="108392"/>
                    <a:pt x="76705" y="108392"/>
                    <a:pt x="76705" y="106505"/>
                  </a:cubicBezTo>
                  <a:cubicBezTo>
                    <a:pt x="76705" y="108628"/>
                    <a:pt x="76705" y="106505"/>
                    <a:pt x="76705" y="107919"/>
                  </a:cubicBezTo>
                  <a:cubicBezTo>
                    <a:pt x="76705" y="109337"/>
                    <a:pt x="76705" y="107919"/>
                    <a:pt x="76705" y="106505"/>
                  </a:cubicBezTo>
                  <a:cubicBezTo>
                    <a:pt x="76705" y="105088"/>
                    <a:pt x="76705" y="106505"/>
                    <a:pt x="76705" y="106505"/>
                  </a:cubicBezTo>
                  <a:cubicBezTo>
                    <a:pt x="76705" y="106505"/>
                    <a:pt x="76705" y="106505"/>
                    <a:pt x="76705" y="106505"/>
                  </a:cubicBezTo>
                  <a:cubicBezTo>
                    <a:pt x="76705" y="106505"/>
                    <a:pt x="76705" y="106505"/>
                    <a:pt x="76705" y="106505"/>
                  </a:cubicBezTo>
                  <a:cubicBezTo>
                    <a:pt x="76705" y="106505"/>
                    <a:pt x="76705" y="106505"/>
                    <a:pt x="76705" y="106505"/>
                  </a:cubicBezTo>
                  <a:cubicBezTo>
                    <a:pt x="76705" y="106505"/>
                    <a:pt x="76705" y="104852"/>
                    <a:pt x="76705" y="104379"/>
                  </a:cubicBezTo>
                  <a:cubicBezTo>
                    <a:pt x="76705" y="103907"/>
                    <a:pt x="76705" y="106269"/>
                    <a:pt x="76705" y="106974"/>
                  </a:cubicBezTo>
                  <a:lnTo>
                    <a:pt x="76705" y="105560"/>
                  </a:lnTo>
                  <a:cubicBezTo>
                    <a:pt x="77883" y="106974"/>
                    <a:pt x="77883" y="105560"/>
                    <a:pt x="76705" y="105560"/>
                  </a:cubicBezTo>
                  <a:cubicBezTo>
                    <a:pt x="75524" y="105560"/>
                    <a:pt x="76705" y="106974"/>
                    <a:pt x="78119" y="107447"/>
                  </a:cubicBezTo>
                  <a:cubicBezTo>
                    <a:pt x="79537" y="107919"/>
                    <a:pt x="78119" y="105560"/>
                    <a:pt x="78119" y="105560"/>
                  </a:cubicBezTo>
                  <a:cubicBezTo>
                    <a:pt x="78119" y="105560"/>
                    <a:pt x="78119" y="106974"/>
                    <a:pt x="78119" y="105560"/>
                  </a:cubicBezTo>
                  <a:lnTo>
                    <a:pt x="79773" y="108864"/>
                  </a:lnTo>
                  <a:cubicBezTo>
                    <a:pt x="79773" y="108864"/>
                    <a:pt x="79773" y="106974"/>
                    <a:pt x="79773" y="106269"/>
                  </a:cubicBezTo>
                  <a:cubicBezTo>
                    <a:pt x="79773" y="105560"/>
                    <a:pt x="81423" y="108628"/>
                    <a:pt x="79773" y="106269"/>
                  </a:cubicBezTo>
                  <a:cubicBezTo>
                    <a:pt x="79773" y="106974"/>
                    <a:pt x="79773" y="107447"/>
                    <a:pt x="79773" y="108155"/>
                  </a:cubicBezTo>
                  <a:cubicBezTo>
                    <a:pt x="79773" y="106269"/>
                    <a:pt x="79773" y="105796"/>
                    <a:pt x="79773" y="108155"/>
                  </a:cubicBezTo>
                  <a:cubicBezTo>
                    <a:pt x="79773" y="110515"/>
                    <a:pt x="79773" y="108155"/>
                    <a:pt x="79773" y="110751"/>
                  </a:cubicBezTo>
                  <a:lnTo>
                    <a:pt x="81423" y="112874"/>
                  </a:lnTo>
                  <a:lnTo>
                    <a:pt x="81423" y="110987"/>
                  </a:lnTo>
                  <a:cubicBezTo>
                    <a:pt x="81423" y="109100"/>
                    <a:pt x="81423" y="110987"/>
                    <a:pt x="81423" y="110987"/>
                  </a:cubicBezTo>
                  <a:cubicBezTo>
                    <a:pt x="81423" y="110987"/>
                    <a:pt x="80242" y="106974"/>
                    <a:pt x="81423" y="109573"/>
                  </a:cubicBezTo>
                  <a:cubicBezTo>
                    <a:pt x="82604" y="112168"/>
                    <a:pt x="80009" y="104615"/>
                    <a:pt x="81423" y="107211"/>
                  </a:cubicBezTo>
                  <a:lnTo>
                    <a:pt x="81423" y="105560"/>
                  </a:lnTo>
                  <a:cubicBezTo>
                    <a:pt x="81423" y="106269"/>
                    <a:pt x="81423" y="107211"/>
                    <a:pt x="81423" y="107919"/>
                  </a:cubicBezTo>
                  <a:cubicBezTo>
                    <a:pt x="81423" y="107919"/>
                    <a:pt x="81423" y="105560"/>
                    <a:pt x="81423" y="107919"/>
                  </a:cubicBezTo>
                  <a:cubicBezTo>
                    <a:pt x="81423" y="110278"/>
                    <a:pt x="81423" y="109100"/>
                    <a:pt x="81423" y="109806"/>
                  </a:cubicBezTo>
                  <a:cubicBezTo>
                    <a:pt x="81423" y="110515"/>
                    <a:pt x="81423" y="107211"/>
                    <a:pt x="83310" y="109806"/>
                  </a:cubicBezTo>
                  <a:cubicBezTo>
                    <a:pt x="85200" y="112404"/>
                    <a:pt x="83310" y="109806"/>
                    <a:pt x="83310" y="108392"/>
                  </a:cubicBezTo>
                  <a:lnTo>
                    <a:pt x="83310" y="106505"/>
                  </a:lnTo>
                  <a:cubicBezTo>
                    <a:pt x="83310" y="108392"/>
                    <a:pt x="83310" y="106505"/>
                    <a:pt x="85200" y="107919"/>
                  </a:cubicBezTo>
                  <a:cubicBezTo>
                    <a:pt x="87087" y="109337"/>
                    <a:pt x="85200" y="109806"/>
                    <a:pt x="85200" y="109100"/>
                  </a:cubicBezTo>
                  <a:cubicBezTo>
                    <a:pt x="85436" y="109806"/>
                    <a:pt x="86142" y="110278"/>
                    <a:pt x="86850" y="110515"/>
                  </a:cubicBezTo>
                  <a:cubicBezTo>
                    <a:pt x="86850" y="108628"/>
                    <a:pt x="86850" y="110515"/>
                    <a:pt x="85672" y="108628"/>
                  </a:cubicBezTo>
                  <a:cubicBezTo>
                    <a:pt x="84491" y="106738"/>
                    <a:pt x="85672" y="108628"/>
                    <a:pt x="85672" y="106974"/>
                  </a:cubicBezTo>
                  <a:cubicBezTo>
                    <a:pt x="85436" y="106269"/>
                    <a:pt x="85436" y="105796"/>
                    <a:pt x="85672" y="105088"/>
                  </a:cubicBezTo>
                  <a:cubicBezTo>
                    <a:pt x="85672" y="105088"/>
                    <a:pt x="85672" y="105088"/>
                    <a:pt x="85672" y="103673"/>
                  </a:cubicBezTo>
                  <a:cubicBezTo>
                    <a:pt x="85672" y="102256"/>
                    <a:pt x="85672" y="103673"/>
                    <a:pt x="85672" y="103673"/>
                  </a:cubicBezTo>
                  <a:cubicBezTo>
                    <a:pt x="86378" y="104852"/>
                    <a:pt x="87087" y="106033"/>
                    <a:pt x="88031" y="106974"/>
                  </a:cubicBezTo>
                  <a:cubicBezTo>
                    <a:pt x="88031" y="108864"/>
                    <a:pt x="88031" y="106974"/>
                    <a:pt x="88031" y="106974"/>
                  </a:cubicBezTo>
                  <a:cubicBezTo>
                    <a:pt x="88031" y="106974"/>
                    <a:pt x="88031" y="106974"/>
                    <a:pt x="88031" y="108864"/>
                  </a:cubicBezTo>
                  <a:cubicBezTo>
                    <a:pt x="88031" y="110751"/>
                    <a:pt x="88031" y="106033"/>
                    <a:pt x="88031" y="106033"/>
                  </a:cubicBezTo>
                  <a:cubicBezTo>
                    <a:pt x="88031" y="106505"/>
                    <a:pt x="88031" y="107211"/>
                    <a:pt x="88031" y="107683"/>
                  </a:cubicBezTo>
                  <a:cubicBezTo>
                    <a:pt x="88031" y="109337"/>
                    <a:pt x="88031" y="107683"/>
                    <a:pt x="88031" y="109100"/>
                  </a:cubicBezTo>
                  <a:lnTo>
                    <a:pt x="88031" y="106738"/>
                  </a:lnTo>
                  <a:cubicBezTo>
                    <a:pt x="88031" y="106738"/>
                    <a:pt x="88031" y="106738"/>
                    <a:pt x="88031" y="106738"/>
                  </a:cubicBezTo>
                  <a:cubicBezTo>
                    <a:pt x="88031" y="106738"/>
                    <a:pt x="88031" y="106738"/>
                    <a:pt x="88031" y="106738"/>
                  </a:cubicBezTo>
                  <a:lnTo>
                    <a:pt x="88031" y="106738"/>
                  </a:lnTo>
                  <a:cubicBezTo>
                    <a:pt x="88031" y="106738"/>
                    <a:pt x="88031" y="106738"/>
                    <a:pt x="88031" y="105088"/>
                  </a:cubicBezTo>
                  <a:cubicBezTo>
                    <a:pt x="88031" y="103437"/>
                    <a:pt x="88031" y="103673"/>
                    <a:pt x="88031" y="105088"/>
                  </a:cubicBezTo>
                  <a:cubicBezTo>
                    <a:pt x="88031" y="106505"/>
                    <a:pt x="88031" y="102729"/>
                    <a:pt x="86850" y="102729"/>
                  </a:cubicBezTo>
                  <a:cubicBezTo>
                    <a:pt x="103606" y="121135"/>
                    <a:pt x="132394" y="122549"/>
                    <a:pt x="150801" y="105796"/>
                  </a:cubicBezTo>
                  <a:cubicBezTo>
                    <a:pt x="169205" y="89040"/>
                    <a:pt x="170622" y="60252"/>
                    <a:pt x="153869" y="41846"/>
                  </a:cubicBezTo>
                  <a:close/>
                  <a:moveTo>
                    <a:pt x="124136" y="24856"/>
                  </a:moveTo>
                  <a:cubicBezTo>
                    <a:pt x="124136" y="26274"/>
                    <a:pt x="124136" y="24856"/>
                    <a:pt x="124136" y="24856"/>
                  </a:cubicBezTo>
                  <a:cubicBezTo>
                    <a:pt x="124136" y="24856"/>
                    <a:pt x="122955" y="23914"/>
                    <a:pt x="124136" y="24856"/>
                  </a:cubicBezTo>
                  <a:close/>
                  <a:moveTo>
                    <a:pt x="100539" y="11171"/>
                  </a:moveTo>
                  <a:cubicBezTo>
                    <a:pt x="100539" y="9517"/>
                    <a:pt x="100539" y="11171"/>
                    <a:pt x="100539" y="8576"/>
                  </a:cubicBezTo>
                  <a:cubicBezTo>
                    <a:pt x="100539" y="5980"/>
                    <a:pt x="100539" y="8576"/>
                    <a:pt x="100539" y="8576"/>
                  </a:cubicBezTo>
                  <a:cubicBezTo>
                    <a:pt x="100539" y="9754"/>
                    <a:pt x="100539" y="10699"/>
                    <a:pt x="100539" y="11880"/>
                  </a:cubicBezTo>
                  <a:lnTo>
                    <a:pt x="100539" y="11880"/>
                  </a:lnTo>
                  <a:lnTo>
                    <a:pt x="100539" y="13294"/>
                  </a:lnTo>
                  <a:cubicBezTo>
                    <a:pt x="100539" y="13294"/>
                    <a:pt x="102898" y="13766"/>
                    <a:pt x="101717" y="11171"/>
                  </a:cubicBezTo>
                  <a:close/>
                  <a:moveTo>
                    <a:pt x="8981" y="146855"/>
                  </a:moveTo>
                  <a:cubicBezTo>
                    <a:pt x="8981" y="146855"/>
                    <a:pt x="8981" y="149687"/>
                    <a:pt x="8981" y="146855"/>
                  </a:cubicBezTo>
                  <a:cubicBezTo>
                    <a:pt x="8981" y="144024"/>
                    <a:pt x="9687" y="145438"/>
                    <a:pt x="10159" y="146855"/>
                  </a:cubicBezTo>
                  <a:close/>
                  <a:moveTo>
                    <a:pt x="21249" y="189565"/>
                  </a:moveTo>
                  <a:cubicBezTo>
                    <a:pt x="21016" y="190982"/>
                    <a:pt x="21016" y="192163"/>
                    <a:pt x="21249" y="193578"/>
                  </a:cubicBezTo>
                  <a:cubicBezTo>
                    <a:pt x="21249" y="191691"/>
                    <a:pt x="21249" y="193578"/>
                    <a:pt x="21249" y="193578"/>
                  </a:cubicBezTo>
                  <a:lnTo>
                    <a:pt x="19835" y="189565"/>
                  </a:lnTo>
                  <a:cubicBezTo>
                    <a:pt x="19599" y="191218"/>
                    <a:pt x="19599" y="192869"/>
                    <a:pt x="19835" y="194522"/>
                  </a:cubicBezTo>
                  <a:cubicBezTo>
                    <a:pt x="18890" y="192397"/>
                    <a:pt x="18184" y="190037"/>
                    <a:pt x="17948" y="187678"/>
                  </a:cubicBezTo>
                  <a:cubicBezTo>
                    <a:pt x="17948" y="190510"/>
                    <a:pt x="17948" y="185319"/>
                    <a:pt x="17948" y="186497"/>
                  </a:cubicBezTo>
                  <a:cubicBezTo>
                    <a:pt x="17948" y="187206"/>
                    <a:pt x="17948" y="188151"/>
                    <a:pt x="17948" y="188859"/>
                  </a:cubicBezTo>
                  <a:cubicBezTo>
                    <a:pt x="17948" y="188859"/>
                    <a:pt x="22194" y="188151"/>
                    <a:pt x="22430" y="189565"/>
                  </a:cubicBezTo>
                  <a:close/>
                  <a:moveTo>
                    <a:pt x="52163" y="167385"/>
                  </a:moveTo>
                  <a:cubicBezTo>
                    <a:pt x="52163" y="165968"/>
                    <a:pt x="52163" y="167385"/>
                    <a:pt x="52163" y="167385"/>
                  </a:cubicBezTo>
                  <a:cubicBezTo>
                    <a:pt x="52163" y="167385"/>
                    <a:pt x="53814" y="168330"/>
                    <a:pt x="53344" y="167385"/>
                  </a:cubicBezTo>
                  <a:close/>
                  <a:moveTo>
                    <a:pt x="69152" y="158654"/>
                  </a:moveTo>
                  <a:cubicBezTo>
                    <a:pt x="69152" y="160068"/>
                    <a:pt x="69152" y="158654"/>
                    <a:pt x="69152" y="161486"/>
                  </a:cubicBezTo>
                  <a:cubicBezTo>
                    <a:pt x="70806" y="159599"/>
                    <a:pt x="70806" y="161249"/>
                    <a:pt x="70333" y="158654"/>
                  </a:cubicBezTo>
                  <a:close/>
                  <a:moveTo>
                    <a:pt x="84019" y="158654"/>
                  </a:moveTo>
                  <a:cubicBezTo>
                    <a:pt x="84019" y="158654"/>
                    <a:pt x="84019" y="158654"/>
                    <a:pt x="84019" y="158654"/>
                  </a:cubicBezTo>
                  <a:cubicBezTo>
                    <a:pt x="84019" y="158654"/>
                    <a:pt x="84727" y="156767"/>
                    <a:pt x="85200" y="158418"/>
                  </a:cubicBezTo>
                  <a:close/>
                  <a:moveTo>
                    <a:pt x="176285" y="153933"/>
                  </a:moveTo>
                  <a:cubicBezTo>
                    <a:pt x="176285" y="153933"/>
                    <a:pt x="176285" y="153933"/>
                    <a:pt x="177699" y="153933"/>
                  </a:cubicBezTo>
                  <a:cubicBezTo>
                    <a:pt x="179117" y="153933"/>
                    <a:pt x="178408" y="155586"/>
                    <a:pt x="177466" y="153700"/>
                  </a:cubicBezTo>
                  <a:close/>
                  <a:moveTo>
                    <a:pt x="160474" y="130336"/>
                  </a:moveTo>
                  <a:cubicBezTo>
                    <a:pt x="160474" y="128685"/>
                    <a:pt x="160474" y="128921"/>
                    <a:pt x="162127" y="130336"/>
                  </a:cubicBezTo>
                  <a:cubicBezTo>
                    <a:pt x="162127" y="128685"/>
                    <a:pt x="162833" y="131517"/>
                    <a:pt x="161655" y="129394"/>
                  </a:cubicBezTo>
                  <a:close/>
                  <a:moveTo>
                    <a:pt x="186666" y="132934"/>
                  </a:moveTo>
                  <a:cubicBezTo>
                    <a:pt x="186666" y="133640"/>
                    <a:pt x="186666" y="134112"/>
                    <a:pt x="186666" y="134821"/>
                  </a:cubicBezTo>
                  <a:cubicBezTo>
                    <a:pt x="186666" y="134821"/>
                    <a:pt x="186666" y="134821"/>
                    <a:pt x="186666" y="134821"/>
                  </a:cubicBezTo>
                  <a:cubicBezTo>
                    <a:pt x="186666" y="134821"/>
                    <a:pt x="187139" y="130808"/>
                    <a:pt x="187847" y="131989"/>
                  </a:cubicBezTo>
                  <a:close/>
                  <a:moveTo>
                    <a:pt x="132158" y="77714"/>
                  </a:moveTo>
                  <a:cubicBezTo>
                    <a:pt x="132158" y="77714"/>
                    <a:pt x="132158" y="77714"/>
                    <a:pt x="133809" y="77714"/>
                  </a:cubicBezTo>
                  <a:cubicBezTo>
                    <a:pt x="135462" y="77714"/>
                    <a:pt x="134281" y="78659"/>
                    <a:pt x="133336" y="76772"/>
                  </a:cubicBezTo>
                  <a:close/>
                  <a:moveTo>
                    <a:pt x="143957" y="77714"/>
                  </a:moveTo>
                  <a:cubicBezTo>
                    <a:pt x="143957" y="77714"/>
                    <a:pt x="143957" y="77714"/>
                    <a:pt x="143957" y="77714"/>
                  </a:cubicBezTo>
                  <a:cubicBezTo>
                    <a:pt x="143957" y="77714"/>
                    <a:pt x="146552" y="78659"/>
                    <a:pt x="145135" y="75827"/>
                  </a:cubicBezTo>
                  <a:close/>
                  <a:moveTo>
                    <a:pt x="151271" y="79840"/>
                  </a:moveTo>
                  <a:cubicBezTo>
                    <a:pt x="151271" y="79840"/>
                    <a:pt x="151271" y="76536"/>
                    <a:pt x="151271" y="78186"/>
                  </a:cubicBezTo>
                  <a:cubicBezTo>
                    <a:pt x="151271" y="79840"/>
                    <a:pt x="152924" y="78659"/>
                    <a:pt x="152452" y="78659"/>
                  </a:cubicBezTo>
                  <a:close/>
                  <a:moveTo>
                    <a:pt x="153396" y="49871"/>
                  </a:moveTo>
                  <a:lnTo>
                    <a:pt x="153396" y="49871"/>
                  </a:lnTo>
                  <a:cubicBezTo>
                    <a:pt x="154811" y="52230"/>
                    <a:pt x="153396" y="48690"/>
                    <a:pt x="153396" y="49871"/>
                  </a:cubicBezTo>
                  <a:cubicBezTo>
                    <a:pt x="153396" y="51049"/>
                    <a:pt x="155047" y="49398"/>
                    <a:pt x="154574" y="47981"/>
                  </a:cubicBezTo>
                  <a:close/>
                  <a:moveTo>
                    <a:pt x="140889" y="41140"/>
                  </a:moveTo>
                  <a:cubicBezTo>
                    <a:pt x="140889" y="41140"/>
                    <a:pt x="140889" y="39723"/>
                    <a:pt x="140889" y="41140"/>
                  </a:cubicBezTo>
                  <a:cubicBezTo>
                    <a:pt x="140889" y="42554"/>
                    <a:pt x="142303" y="39487"/>
                    <a:pt x="142070" y="39250"/>
                  </a:cubicBezTo>
                  <a:close/>
                  <a:moveTo>
                    <a:pt x="127909" y="29577"/>
                  </a:moveTo>
                  <a:cubicBezTo>
                    <a:pt x="127909" y="28160"/>
                    <a:pt x="127909" y="28160"/>
                    <a:pt x="127909" y="29577"/>
                  </a:cubicBezTo>
                  <a:cubicBezTo>
                    <a:pt x="127909" y="30992"/>
                    <a:pt x="129563" y="28396"/>
                    <a:pt x="129090" y="27688"/>
                  </a:cubicBezTo>
                  <a:close/>
                  <a:moveTo>
                    <a:pt x="126259" y="29577"/>
                  </a:moveTo>
                  <a:cubicBezTo>
                    <a:pt x="126259" y="29577"/>
                    <a:pt x="126259" y="29577"/>
                    <a:pt x="126259" y="30992"/>
                  </a:cubicBezTo>
                  <a:cubicBezTo>
                    <a:pt x="126259" y="32409"/>
                    <a:pt x="128382" y="29341"/>
                    <a:pt x="127437" y="27452"/>
                  </a:cubicBezTo>
                  <a:close/>
                  <a:moveTo>
                    <a:pt x="173453" y="106738"/>
                  </a:moveTo>
                  <a:cubicBezTo>
                    <a:pt x="173453" y="106738"/>
                    <a:pt x="173453" y="106738"/>
                    <a:pt x="172272" y="106738"/>
                  </a:cubicBezTo>
                  <a:cubicBezTo>
                    <a:pt x="171094" y="106738"/>
                    <a:pt x="172745" y="102256"/>
                    <a:pt x="173453" y="104615"/>
                  </a:cubicBezTo>
                  <a:close/>
                  <a:moveTo>
                    <a:pt x="111865" y="3854"/>
                  </a:moveTo>
                  <a:cubicBezTo>
                    <a:pt x="111865" y="1968"/>
                    <a:pt x="111865" y="1968"/>
                    <a:pt x="111865" y="3854"/>
                  </a:cubicBezTo>
                  <a:cubicBezTo>
                    <a:pt x="111865" y="5744"/>
                    <a:pt x="112337" y="2676"/>
                    <a:pt x="111865" y="1731"/>
                  </a:cubicBezTo>
                  <a:close/>
                  <a:moveTo>
                    <a:pt x="140653" y="54825"/>
                  </a:moveTo>
                  <a:cubicBezTo>
                    <a:pt x="140653" y="54825"/>
                    <a:pt x="140653" y="53644"/>
                    <a:pt x="140653" y="54825"/>
                  </a:cubicBezTo>
                  <a:cubicBezTo>
                    <a:pt x="140653" y="56006"/>
                    <a:pt x="141361" y="55062"/>
                    <a:pt x="140653" y="52702"/>
                  </a:cubicBezTo>
                  <a:close/>
                  <a:moveTo>
                    <a:pt x="176521" y="113346"/>
                  </a:moveTo>
                  <a:cubicBezTo>
                    <a:pt x="176521" y="113346"/>
                    <a:pt x="176521" y="113346"/>
                    <a:pt x="176521" y="114763"/>
                  </a:cubicBezTo>
                  <a:cubicBezTo>
                    <a:pt x="176521" y="116178"/>
                    <a:pt x="177230" y="113582"/>
                    <a:pt x="176521" y="111223"/>
                  </a:cubicBezTo>
                  <a:close/>
                  <a:moveTo>
                    <a:pt x="176521" y="113346"/>
                  </a:moveTo>
                  <a:cubicBezTo>
                    <a:pt x="176521" y="111223"/>
                    <a:pt x="176521" y="113346"/>
                    <a:pt x="176521" y="113346"/>
                  </a:cubicBezTo>
                  <a:cubicBezTo>
                    <a:pt x="176521" y="113346"/>
                    <a:pt x="176521" y="112168"/>
                    <a:pt x="176521" y="111459"/>
                  </a:cubicBezTo>
                  <a:cubicBezTo>
                    <a:pt x="176521" y="110751"/>
                    <a:pt x="176521" y="113110"/>
                    <a:pt x="176521" y="111459"/>
                  </a:cubicBezTo>
                  <a:lnTo>
                    <a:pt x="176521" y="111459"/>
                  </a:lnTo>
                  <a:cubicBezTo>
                    <a:pt x="176521" y="111459"/>
                    <a:pt x="176521" y="111932"/>
                    <a:pt x="176521" y="112404"/>
                  </a:cubicBezTo>
                  <a:close/>
                  <a:moveTo>
                    <a:pt x="173217" y="108628"/>
                  </a:moveTo>
                  <a:cubicBezTo>
                    <a:pt x="173217" y="108628"/>
                    <a:pt x="173217" y="106974"/>
                    <a:pt x="173217" y="108628"/>
                  </a:cubicBezTo>
                  <a:cubicBezTo>
                    <a:pt x="173217" y="110278"/>
                    <a:pt x="173926" y="109100"/>
                    <a:pt x="173217" y="107683"/>
                  </a:cubicBezTo>
                  <a:close/>
                  <a:moveTo>
                    <a:pt x="149620" y="71815"/>
                  </a:moveTo>
                  <a:cubicBezTo>
                    <a:pt x="149620" y="71815"/>
                    <a:pt x="149620" y="71815"/>
                    <a:pt x="149620" y="71815"/>
                  </a:cubicBezTo>
                  <a:cubicBezTo>
                    <a:pt x="149620" y="71815"/>
                    <a:pt x="147733" y="66860"/>
                    <a:pt x="149620" y="68041"/>
                  </a:cubicBezTo>
                  <a:cubicBezTo>
                    <a:pt x="151507" y="69219"/>
                    <a:pt x="147969" y="69456"/>
                    <a:pt x="148675" y="70873"/>
                  </a:cubicBezTo>
                  <a:close/>
                  <a:moveTo>
                    <a:pt x="173217" y="110042"/>
                  </a:moveTo>
                  <a:lnTo>
                    <a:pt x="173217" y="108392"/>
                  </a:lnTo>
                  <a:lnTo>
                    <a:pt x="173217" y="108392"/>
                  </a:lnTo>
                  <a:cubicBezTo>
                    <a:pt x="172509" y="110278"/>
                    <a:pt x="171800" y="109337"/>
                    <a:pt x="171567" y="109100"/>
                  </a:cubicBezTo>
                  <a:close/>
                  <a:moveTo>
                    <a:pt x="187375" y="133640"/>
                  </a:moveTo>
                  <a:cubicBezTo>
                    <a:pt x="188792" y="136235"/>
                    <a:pt x="187375" y="133640"/>
                    <a:pt x="187375" y="133640"/>
                  </a:cubicBezTo>
                  <a:cubicBezTo>
                    <a:pt x="187375" y="133640"/>
                    <a:pt x="186430" y="133876"/>
                    <a:pt x="185725" y="131517"/>
                  </a:cubicBezTo>
                  <a:close/>
                  <a:moveTo>
                    <a:pt x="149384" y="73704"/>
                  </a:moveTo>
                  <a:cubicBezTo>
                    <a:pt x="149384" y="72287"/>
                    <a:pt x="149384" y="75827"/>
                    <a:pt x="147733" y="72287"/>
                  </a:cubicBezTo>
                  <a:cubicBezTo>
                    <a:pt x="147733" y="74646"/>
                    <a:pt x="147733" y="74646"/>
                    <a:pt x="147733" y="72287"/>
                  </a:cubicBezTo>
                  <a:cubicBezTo>
                    <a:pt x="147733" y="69928"/>
                    <a:pt x="147733" y="69219"/>
                    <a:pt x="147733" y="67333"/>
                  </a:cubicBezTo>
                  <a:cubicBezTo>
                    <a:pt x="149384" y="70400"/>
                    <a:pt x="147733" y="67333"/>
                    <a:pt x="149148" y="69692"/>
                  </a:cubicBezTo>
                  <a:cubicBezTo>
                    <a:pt x="150565" y="72051"/>
                    <a:pt x="149148" y="67333"/>
                    <a:pt x="149148" y="69692"/>
                  </a:cubicBezTo>
                  <a:cubicBezTo>
                    <a:pt x="149148" y="72051"/>
                    <a:pt x="149148" y="69692"/>
                    <a:pt x="149148" y="69692"/>
                  </a:cubicBezTo>
                  <a:cubicBezTo>
                    <a:pt x="149148" y="69692"/>
                    <a:pt x="149148" y="69692"/>
                    <a:pt x="149148" y="69692"/>
                  </a:cubicBezTo>
                  <a:cubicBezTo>
                    <a:pt x="149148" y="69692"/>
                    <a:pt x="149148" y="69692"/>
                    <a:pt x="149148" y="69692"/>
                  </a:cubicBezTo>
                  <a:cubicBezTo>
                    <a:pt x="149148" y="69692"/>
                    <a:pt x="146552" y="69692"/>
                    <a:pt x="147733" y="71579"/>
                  </a:cubicBezTo>
                  <a:close/>
                  <a:moveTo>
                    <a:pt x="124136" y="28396"/>
                  </a:moveTo>
                  <a:cubicBezTo>
                    <a:pt x="124136" y="26510"/>
                    <a:pt x="124136" y="26982"/>
                    <a:pt x="124136" y="28396"/>
                  </a:cubicBezTo>
                  <a:cubicBezTo>
                    <a:pt x="124136" y="29814"/>
                    <a:pt x="122955" y="27215"/>
                    <a:pt x="122955" y="26274"/>
                  </a:cubicBezTo>
                  <a:close/>
                  <a:moveTo>
                    <a:pt x="152924" y="78895"/>
                  </a:moveTo>
                  <a:lnTo>
                    <a:pt x="152924" y="77478"/>
                  </a:lnTo>
                  <a:cubicBezTo>
                    <a:pt x="152924" y="77478"/>
                    <a:pt x="152924" y="76064"/>
                    <a:pt x="152924" y="77478"/>
                  </a:cubicBezTo>
                  <a:cubicBezTo>
                    <a:pt x="152924" y="78895"/>
                    <a:pt x="151271" y="76064"/>
                    <a:pt x="151271" y="76772"/>
                  </a:cubicBezTo>
                  <a:close/>
                  <a:moveTo>
                    <a:pt x="183599" y="130572"/>
                  </a:moveTo>
                  <a:cubicBezTo>
                    <a:pt x="183599" y="128921"/>
                    <a:pt x="183599" y="132225"/>
                    <a:pt x="183599" y="130572"/>
                  </a:cubicBezTo>
                  <a:cubicBezTo>
                    <a:pt x="183599" y="128921"/>
                    <a:pt x="183599" y="133403"/>
                    <a:pt x="185016" y="133170"/>
                  </a:cubicBezTo>
                  <a:cubicBezTo>
                    <a:pt x="186430" y="132934"/>
                    <a:pt x="182421" y="128685"/>
                    <a:pt x="181948" y="128449"/>
                  </a:cubicBezTo>
                  <a:close/>
                  <a:moveTo>
                    <a:pt x="170386" y="109573"/>
                  </a:moveTo>
                  <a:cubicBezTo>
                    <a:pt x="170386" y="109573"/>
                    <a:pt x="170386" y="106738"/>
                    <a:pt x="170386" y="109573"/>
                  </a:cubicBezTo>
                  <a:cubicBezTo>
                    <a:pt x="170386" y="112404"/>
                    <a:pt x="170149" y="108864"/>
                    <a:pt x="168732" y="107447"/>
                  </a:cubicBezTo>
                  <a:close/>
                  <a:moveTo>
                    <a:pt x="179117" y="123494"/>
                  </a:moveTo>
                  <a:cubicBezTo>
                    <a:pt x="179117" y="125617"/>
                    <a:pt x="180767" y="128449"/>
                    <a:pt x="179117" y="127034"/>
                  </a:cubicBezTo>
                  <a:cubicBezTo>
                    <a:pt x="179117" y="126090"/>
                    <a:pt x="179117" y="125381"/>
                    <a:pt x="179117" y="124436"/>
                  </a:cubicBezTo>
                  <a:cubicBezTo>
                    <a:pt x="178172" y="124203"/>
                    <a:pt x="177936" y="123022"/>
                    <a:pt x="177466" y="121371"/>
                  </a:cubicBezTo>
                  <a:close/>
                  <a:moveTo>
                    <a:pt x="143012" y="68041"/>
                  </a:moveTo>
                  <a:cubicBezTo>
                    <a:pt x="143012" y="69928"/>
                    <a:pt x="143012" y="68041"/>
                    <a:pt x="143012" y="68041"/>
                  </a:cubicBezTo>
                  <a:cubicBezTo>
                    <a:pt x="143012" y="68511"/>
                    <a:pt x="143012" y="69219"/>
                    <a:pt x="143012" y="69692"/>
                  </a:cubicBezTo>
                  <a:cubicBezTo>
                    <a:pt x="143012" y="67805"/>
                    <a:pt x="143012" y="69692"/>
                    <a:pt x="143012" y="69692"/>
                  </a:cubicBezTo>
                  <a:cubicBezTo>
                    <a:pt x="143012" y="69692"/>
                    <a:pt x="144193" y="72996"/>
                    <a:pt x="143012" y="69692"/>
                  </a:cubicBezTo>
                  <a:cubicBezTo>
                    <a:pt x="141834" y="66388"/>
                    <a:pt x="144902" y="73941"/>
                    <a:pt x="143012" y="72760"/>
                  </a:cubicBezTo>
                  <a:lnTo>
                    <a:pt x="143012" y="71342"/>
                  </a:lnTo>
                  <a:cubicBezTo>
                    <a:pt x="144665" y="75591"/>
                    <a:pt x="143012" y="74410"/>
                    <a:pt x="143012" y="75591"/>
                  </a:cubicBezTo>
                  <a:lnTo>
                    <a:pt x="143012" y="73704"/>
                  </a:lnTo>
                  <a:cubicBezTo>
                    <a:pt x="143012" y="73704"/>
                    <a:pt x="143012" y="76064"/>
                    <a:pt x="143012" y="73704"/>
                  </a:cubicBezTo>
                  <a:cubicBezTo>
                    <a:pt x="143012" y="71342"/>
                    <a:pt x="143012" y="70873"/>
                    <a:pt x="143012" y="71342"/>
                  </a:cubicBezTo>
                  <a:lnTo>
                    <a:pt x="143012" y="71342"/>
                  </a:lnTo>
                  <a:cubicBezTo>
                    <a:pt x="143012" y="71342"/>
                    <a:pt x="143012" y="69692"/>
                    <a:pt x="143012" y="69928"/>
                  </a:cubicBezTo>
                  <a:cubicBezTo>
                    <a:pt x="143012" y="70164"/>
                    <a:pt x="143012" y="73704"/>
                    <a:pt x="143012" y="71815"/>
                  </a:cubicBezTo>
                  <a:cubicBezTo>
                    <a:pt x="143012" y="69928"/>
                    <a:pt x="141598" y="66860"/>
                    <a:pt x="141361" y="65915"/>
                  </a:cubicBezTo>
                  <a:close/>
                  <a:moveTo>
                    <a:pt x="170386" y="110751"/>
                  </a:moveTo>
                  <a:cubicBezTo>
                    <a:pt x="170386" y="111459"/>
                    <a:pt x="170386" y="112404"/>
                    <a:pt x="170386" y="113110"/>
                  </a:cubicBezTo>
                  <a:cubicBezTo>
                    <a:pt x="170386" y="111459"/>
                    <a:pt x="170386" y="113110"/>
                    <a:pt x="170386" y="113110"/>
                  </a:cubicBezTo>
                  <a:lnTo>
                    <a:pt x="170386" y="109100"/>
                  </a:lnTo>
                  <a:lnTo>
                    <a:pt x="170386" y="109100"/>
                  </a:lnTo>
                  <a:close/>
                  <a:moveTo>
                    <a:pt x="106907" y="1023"/>
                  </a:moveTo>
                  <a:cubicBezTo>
                    <a:pt x="106907" y="1023"/>
                    <a:pt x="106907" y="-1573"/>
                    <a:pt x="106907" y="1023"/>
                  </a:cubicBezTo>
                  <a:cubicBezTo>
                    <a:pt x="106907" y="3618"/>
                    <a:pt x="106202" y="550"/>
                    <a:pt x="105257" y="-1100"/>
                  </a:cubicBezTo>
                  <a:close/>
                  <a:moveTo>
                    <a:pt x="119651" y="26274"/>
                  </a:moveTo>
                  <a:cubicBezTo>
                    <a:pt x="119651" y="23678"/>
                    <a:pt x="119651" y="26274"/>
                    <a:pt x="119651" y="26274"/>
                  </a:cubicBezTo>
                  <a:cubicBezTo>
                    <a:pt x="119651" y="26274"/>
                    <a:pt x="118706" y="25565"/>
                    <a:pt x="118000" y="24148"/>
                  </a:cubicBezTo>
                  <a:close/>
                  <a:moveTo>
                    <a:pt x="176994" y="124672"/>
                  </a:moveTo>
                  <a:lnTo>
                    <a:pt x="176994" y="123022"/>
                  </a:lnTo>
                  <a:lnTo>
                    <a:pt x="176994" y="124672"/>
                  </a:lnTo>
                  <a:cubicBezTo>
                    <a:pt x="176994" y="124672"/>
                    <a:pt x="176521" y="124203"/>
                    <a:pt x="175340" y="122549"/>
                  </a:cubicBezTo>
                  <a:close/>
                  <a:moveTo>
                    <a:pt x="170858" y="116650"/>
                  </a:moveTo>
                  <a:cubicBezTo>
                    <a:pt x="171094" y="115942"/>
                    <a:pt x="171094" y="115472"/>
                    <a:pt x="170858" y="114763"/>
                  </a:cubicBezTo>
                  <a:lnTo>
                    <a:pt x="170858" y="112874"/>
                  </a:lnTo>
                  <a:lnTo>
                    <a:pt x="172272" y="114527"/>
                  </a:lnTo>
                  <a:cubicBezTo>
                    <a:pt x="172272" y="114527"/>
                    <a:pt x="170149" y="114055"/>
                    <a:pt x="170149" y="114527"/>
                  </a:cubicBezTo>
                  <a:close/>
                  <a:moveTo>
                    <a:pt x="177230" y="125381"/>
                  </a:moveTo>
                  <a:lnTo>
                    <a:pt x="178644" y="128921"/>
                  </a:lnTo>
                  <a:cubicBezTo>
                    <a:pt x="178644" y="128921"/>
                    <a:pt x="178644" y="128921"/>
                    <a:pt x="178644" y="128921"/>
                  </a:cubicBezTo>
                  <a:cubicBezTo>
                    <a:pt x="178644" y="128921"/>
                    <a:pt x="178644" y="127504"/>
                    <a:pt x="176757" y="125381"/>
                  </a:cubicBezTo>
                  <a:cubicBezTo>
                    <a:pt x="174868" y="123258"/>
                    <a:pt x="176757" y="123967"/>
                    <a:pt x="178408" y="126798"/>
                  </a:cubicBezTo>
                  <a:close/>
                  <a:moveTo>
                    <a:pt x="167554" y="111459"/>
                  </a:moveTo>
                  <a:cubicBezTo>
                    <a:pt x="167554" y="114291"/>
                    <a:pt x="167554" y="111459"/>
                    <a:pt x="167554" y="111459"/>
                  </a:cubicBezTo>
                  <a:cubicBezTo>
                    <a:pt x="167554" y="111459"/>
                    <a:pt x="166846" y="112168"/>
                    <a:pt x="165901" y="109337"/>
                  </a:cubicBezTo>
                  <a:close/>
                  <a:moveTo>
                    <a:pt x="167554" y="111459"/>
                  </a:moveTo>
                  <a:cubicBezTo>
                    <a:pt x="167554" y="111459"/>
                    <a:pt x="167554" y="109100"/>
                    <a:pt x="167554" y="110042"/>
                  </a:cubicBezTo>
                  <a:lnTo>
                    <a:pt x="167554" y="112638"/>
                  </a:lnTo>
                  <a:lnTo>
                    <a:pt x="167554" y="111223"/>
                  </a:lnTo>
                  <a:cubicBezTo>
                    <a:pt x="167554" y="111223"/>
                    <a:pt x="167554" y="109806"/>
                    <a:pt x="167554" y="109337"/>
                  </a:cubicBezTo>
                  <a:cubicBezTo>
                    <a:pt x="167554" y="108864"/>
                    <a:pt x="167554" y="107211"/>
                    <a:pt x="167554" y="109337"/>
                  </a:cubicBezTo>
                  <a:cubicBezTo>
                    <a:pt x="167318" y="109806"/>
                    <a:pt x="167318" y="110278"/>
                    <a:pt x="167554" y="110751"/>
                  </a:cubicBezTo>
                  <a:cubicBezTo>
                    <a:pt x="167318" y="110042"/>
                    <a:pt x="167318" y="109100"/>
                    <a:pt x="167554" y="108392"/>
                  </a:cubicBezTo>
                  <a:cubicBezTo>
                    <a:pt x="166609" y="108628"/>
                    <a:pt x="165901" y="108628"/>
                    <a:pt x="164959" y="108628"/>
                  </a:cubicBezTo>
                  <a:close/>
                  <a:moveTo>
                    <a:pt x="161655" y="101784"/>
                  </a:moveTo>
                  <a:cubicBezTo>
                    <a:pt x="161655" y="100133"/>
                    <a:pt x="161655" y="100133"/>
                    <a:pt x="161655" y="101784"/>
                  </a:cubicBezTo>
                  <a:cubicBezTo>
                    <a:pt x="161655" y="103437"/>
                    <a:pt x="159768" y="99897"/>
                    <a:pt x="159059" y="98952"/>
                  </a:cubicBezTo>
                  <a:close/>
                  <a:moveTo>
                    <a:pt x="177230" y="126562"/>
                  </a:moveTo>
                  <a:cubicBezTo>
                    <a:pt x="177230" y="126562"/>
                    <a:pt x="177230" y="125145"/>
                    <a:pt x="177230" y="126562"/>
                  </a:cubicBezTo>
                  <a:cubicBezTo>
                    <a:pt x="177230" y="127976"/>
                    <a:pt x="177230" y="125381"/>
                    <a:pt x="177230" y="125381"/>
                  </a:cubicBezTo>
                  <a:close/>
                  <a:moveTo>
                    <a:pt x="144193" y="72996"/>
                  </a:moveTo>
                  <a:lnTo>
                    <a:pt x="144193" y="71342"/>
                  </a:lnTo>
                  <a:cubicBezTo>
                    <a:pt x="145135" y="72996"/>
                    <a:pt x="145135" y="72996"/>
                    <a:pt x="144193" y="71342"/>
                  </a:cubicBezTo>
                  <a:lnTo>
                    <a:pt x="144193" y="71342"/>
                  </a:lnTo>
                  <a:cubicBezTo>
                    <a:pt x="142540" y="71109"/>
                    <a:pt x="142070" y="70164"/>
                    <a:pt x="141598" y="70164"/>
                  </a:cubicBezTo>
                  <a:close/>
                  <a:moveTo>
                    <a:pt x="174632" y="123731"/>
                  </a:moveTo>
                  <a:cubicBezTo>
                    <a:pt x="174632" y="123731"/>
                    <a:pt x="174632" y="123731"/>
                    <a:pt x="174632" y="123731"/>
                  </a:cubicBezTo>
                  <a:cubicBezTo>
                    <a:pt x="174632" y="123731"/>
                    <a:pt x="172509" y="122549"/>
                    <a:pt x="172036" y="120899"/>
                  </a:cubicBezTo>
                  <a:close/>
                  <a:moveTo>
                    <a:pt x="116819" y="24856"/>
                  </a:moveTo>
                  <a:cubicBezTo>
                    <a:pt x="116819" y="24856"/>
                    <a:pt x="116819" y="24856"/>
                    <a:pt x="116819" y="24856"/>
                  </a:cubicBezTo>
                  <a:cubicBezTo>
                    <a:pt x="116819" y="24856"/>
                    <a:pt x="114933" y="22733"/>
                    <a:pt x="114224" y="22025"/>
                  </a:cubicBezTo>
                  <a:close/>
                  <a:moveTo>
                    <a:pt x="180531" y="134112"/>
                  </a:moveTo>
                  <a:cubicBezTo>
                    <a:pt x="180531" y="135057"/>
                    <a:pt x="180531" y="136002"/>
                    <a:pt x="180531" y="136944"/>
                  </a:cubicBezTo>
                  <a:lnTo>
                    <a:pt x="180531" y="136944"/>
                  </a:lnTo>
                  <a:cubicBezTo>
                    <a:pt x="180061" y="135765"/>
                    <a:pt x="179589" y="134584"/>
                    <a:pt x="179117" y="133403"/>
                  </a:cubicBezTo>
                  <a:cubicBezTo>
                    <a:pt x="179117" y="136235"/>
                    <a:pt x="179117" y="135529"/>
                    <a:pt x="179117" y="136002"/>
                  </a:cubicBezTo>
                  <a:cubicBezTo>
                    <a:pt x="179117" y="136471"/>
                    <a:pt x="177699" y="133640"/>
                    <a:pt x="176521" y="132698"/>
                  </a:cubicBezTo>
                  <a:cubicBezTo>
                    <a:pt x="175340" y="131753"/>
                    <a:pt x="176521" y="132698"/>
                    <a:pt x="177936" y="132698"/>
                  </a:cubicBezTo>
                  <a:cubicBezTo>
                    <a:pt x="179353" y="132698"/>
                    <a:pt x="177936" y="131517"/>
                    <a:pt x="177936" y="130808"/>
                  </a:cubicBezTo>
                  <a:cubicBezTo>
                    <a:pt x="177936" y="130102"/>
                    <a:pt x="177936" y="130808"/>
                    <a:pt x="177936" y="132698"/>
                  </a:cubicBezTo>
                  <a:cubicBezTo>
                    <a:pt x="177936" y="134584"/>
                    <a:pt x="177936" y="130808"/>
                    <a:pt x="180298" y="134348"/>
                  </a:cubicBezTo>
                  <a:cubicBezTo>
                    <a:pt x="177699" y="130336"/>
                    <a:pt x="178408" y="131753"/>
                    <a:pt x="177936" y="131280"/>
                  </a:cubicBezTo>
                  <a:close/>
                  <a:moveTo>
                    <a:pt x="169441" y="116886"/>
                  </a:moveTo>
                  <a:cubicBezTo>
                    <a:pt x="169441" y="115000"/>
                    <a:pt x="169441" y="113819"/>
                    <a:pt x="169441" y="114763"/>
                  </a:cubicBezTo>
                  <a:cubicBezTo>
                    <a:pt x="169441" y="115705"/>
                    <a:pt x="167318" y="114291"/>
                    <a:pt x="166846" y="114055"/>
                  </a:cubicBezTo>
                  <a:close/>
                  <a:moveTo>
                    <a:pt x="177699" y="129866"/>
                  </a:moveTo>
                  <a:cubicBezTo>
                    <a:pt x="177699" y="129866"/>
                    <a:pt x="177699" y="129866"/>
                    <a:pt x="177699" y="129866"/>
                  </a:cubicBezTo>
                  <a:cubicBezTo>
                    <a:pt x="177699" y="129866"/>
                    <a:pt x="174632" y="125853"/>
                    <a:pt x="175104" y="127034"/>
                  </a:cubicBezTo>
                  <a:close/>
                  <a:moveTo>
                    <a:pt x="143248" y="72996"/>
                  </a:moveTo>
                  <a:cubicBezTo>
                    <a:pt x="143248" y="72996"/>
                    <a:pt x="143248" y="72996"/>
                    <a:pt x="143248" y="72996"/>
                  </a:cubicBezTo>
                  <a:lnTo>
                    <a:pt x="143248" y="71109"/>
                  </a:lnTo>
                  <a:cubicBezTo>
                    <a:pt x="143248" y="72760"/>
                    <a:pt x="143248" y="71109"/>
                    <a:pt x="143248" y="72523"/>
                  </a:cubicBezTo>
                  <a:lnTo>
                    <a:pt x="143248" y="70400"/>
                  </a:lnTo>
                  <a:cubicBezTo>
                    <a:pt x="143248" y="71815"/>
                    <a:pt x="143248" y="70400"/>
                    <a:pt x="143248" y="70400"/>
                  </a:cubicBezTo>
                  <a:lnTo>
                    <a:pt x="141834" y="66624"/>
                  </a:lnTo>
                  <a:cubicBezTo>
                    <a:pt x="142303" y="67096"/>
                    <a:pt x="142776" y="67805"/>
                    <a:pt x="143248" y="68511"/>
                  </a:cubicBezTo>
                  <a:cubicBezTo>
                    <a:pt x="143248" y="69928"/>
                    <a:pt x="143248" y="68511"/>
                    <a:pt x="143248" y="70400"/>
                  </a:cubicBezTo>
                  <a:cubicBezTo>
                    <a:pt x="143248" y="72287"/>
                    <a:pt x="140180" y="68511"/>
                    <a:pt x="140653" y="70164"/>
                  </a:cubicBezTo>
                  <a:close/>
                  <a:moveTo>
                    <a:pt x="143248" y="71109"/>
                  </a:moveTo>
                  <a:cubicBezTo>
                    <a:pt x="143248" y="71109"/>
                    <a:pt x="143248" y="71109"/>
                    <a:pt x="143248" y="71109"/>
                  </a:cubicBezTo>
                  <a:cubicBezTo>
                    <a:pt x="143248" y="71109"/>
                    <a:pt x="140180" y="68747"/>
                    <a:pt x="139708" y="68277"/>
                  </a:cubicBezTo>
                  <a:close/>
                  <a:moveTo>
                    <a:pt x="175576" y="127034"/>
                  </a:moveTo>
                  <a:cubicBezTo>
                    <a:pt x="175576" y="127034"/>
                    <a:pt x="175576" y="125381"/>
                    <a:pt x="175576" y="124672"/>
                  </a:cubicBezTo>
                  <a:cubicBezTo>
                    <a:pt x="175576" y="123967"/>
                    <a:pt x="175576" y="124672"/>
                    <a:pt x="175576" y="124672"/>
                  </a:cubicBezTo>
                  <a:cubicBezTo>
                    <a:pt x="175576" y="124672"/>
                    <a:pt x="172272" y="124203"/>
                    <a:pt x="172036" y="124203"/>
                  </a:cubicBezTo>
                  <a:close/>
                  <a:moveTo>
                    <a:pt x="111392" y="14475"/>
                  </a:moveTo>
                  <a:cubicBezTo>
                    <a:pt x="111392" y="14475"/>
                    <a:pt x="111392" y="12585"/>
                    <a:pt x="111392" y="14475"/>
                  </a:cubicBezTo>
                  <a:cubicBezTo>
                    <a:pt x="111392" y="16362"/>
                    <a:pt x="108088" y="11880"/>
                    <a:pt x="107852" y="11643"/>
                  </a:cubicBezTo>
                  <a:close/>
                  <a:moveTo>
                    <a:pt x="177230" y="129866"/>
                  </a:moveTo>
                  <a:lnTo>
                    <a:pt x="177230" y="127976"/>
                  </a:lnTo>
                  <a:cubicBezTo>
                    <a:pt x="177230" y="127976"/>
                    <a:pt x="177230" y="127976"/>
                    <a:pt x="177230" y="127976"/>
                  </a:cubicBezTo>
                  <a:close/>
                  <a:moveTo>
                    <a:pt x="159532" y="102020"/>
                  </a:moveTo>
                  <a:lnTo>
                    <a:pt x="159532" y="100133"/>
                  </a:lnTo>
                  <a:cubicBezTo>
                    <a:pt x="159532" y="100133"/>
                    <a:pt x="159532" y="98716"/>
                    <a:pt x="159532" y="100133"/>
                  </a:cubicBezTo>
                  <a:cubicBezTo>
                    <a:pt x="159532" y="101548"/>
                    <a:pt x="155519" y="97302"/>
                    <a:pt x="155992" y="99188"/>
                  </a:cubicBezTo>
                  <a:close/>
                  <a:moveTo>
                    <a:pt x="174632" y="125617"/>
                  </a:moveTo>
                  <a:cubicBezTo>
                    <a:pt x="174632" y="124203"/>
                    <a:pt x="174632" y="125617"/>
                    <a:pt x="173217" y="125617"/>
                  </a:cubicBezTo>
                  <a:cubicBezTo>
                    <a:pt x="171800" y="125617"/>
                    <a:pt x="173217" y="123022"/>
                    <a:pt x="173217" y="125617"/>
                  </a:cubicBezTo>
                  <a:cubicBezTo>
                    <a:pt x="173217" y="128213"/>
                    <a:pt x="170149" y="123258"/>
                    <a:pt x="170149" y="123731"/>
                  </a:cubicBezTo>
                  <a:close/>
                  <a:moveTo>
                    <a:pt x="169677" y="117595"/>
                  </a:moveTo>
                  <a:lnTo>
                    <a:pt x="169677" y="119009"/>
                  </a:lnTo>
                  <a:cubicBezTo>
                    <a:pt x="169441" y="118067"/>
                    <a:pt x="169441" y="117359"/>
                    <a:pt x="169677" y="116414"/>
                  </a:cubicBezTo>
                  <a:cubicBezTo>
                    <a:pt x="165901" y="115942"/>
                    <a:pt x="165195" y="114291"/>
                    <a:pt x="166137" y="115705"/>
                  </a:cubicBezTo>
                  <a:close/>
                  <a:moveTo>
                    <a:pt x="176757" y="129866"/>
                  </a:moveTo>
                  <a:cubicBezTo>
                    <a:pt x="176757" y="129866"/>
                    <a:pt x="178172" y="131753"/>
                    <a:pt x="178172" y="132934"/>
                  </a:cubicBezTo>
                  <a:cubicBezTo>
                    <a:pt x="178172" y="134112"/>
                    <a:pt x="178172" y="131280"/>
                    <a:pt x="176757" y="130336"/>
                  </a:cubicBezTo>
                  <a:lnTo>
                    <a:pt x="176757" y="128213"/>
                  </a:lnTo>
                  <a:cubicBezTo>
                    <a:pt x="176757" y="128213"/>
                    <a:pt x="176757" y="128213"/>
                    <a:pt x="177936" y="130102"/>
                  </a:cubicBezTo>
                  <a:cubicBezTo>
                    <a:pt x="179117" y="131989"/>
                    <a:pt x="173217" y="127740"/>
                    <a:pt x="173217" y="127976"/>
                  </a:cubicBezTo>
                  <a:close/>
                  <a:moveTo>
                    <a:pt x="141361" y="70164"/>
                  </a:moveTo>
                  <a:cubicBezTo>
                    <a:pt x="141361" y="70164"/>
                    <a:pt x="141361" y="68747"/>
                    <a:pt x="141361" y="70164"/>
                  </a:cubicBezTo>
                  <a:cubicBezTo>
                    <a:pt x="141361" y="71579"/>
                    <a:pt x="138530" y="70400"/>
                    <a:pt x="137821" y="68277"/>
                  </a:cubicBezTo>
                  <a:close/>
                  <a:moveTo>
                    <a:pt x="167318" y="117359"/>
                  </a:moveTo>
                  <a:cubicBezTo>
                    <a:pt x="167318" y="117359"/>
                    <a:pt x="167318" y="117359"/>
                    <a:pt x="167318" y="117359"/>
                  </a:cubicBezTo>
                  <a:cubicBezTo>
                    <a:pt x="167318" y="117359"/>
                    <a:pt x="164250" y="115000"/>
                    <a:pt x="163778" y="114763"/>
                  </a:cubicBezTo>
                  <a:close/>
                  <a:moveTo>
                    <a:pt x="108325" y="12349"/>
                  </a:moveTo>
                  <a:cubicBezTo>
                    <a:pt x="108325" y="12349"/>
                    <a:pt x="108325" y="10699"/>
                    <a:pt x="108325" y="12349"/>
                  </a:cubicBezTo>
                  <a:cubicBezTo>
                    <a:pt x="108325" y="14002"/>
                    <a:pt x="105493" y="11407"/>
                    <a:pt x="104784" y="9754"/>
                  </a:cubicBezTo>
                  <a:close/>
                  <a:moveTo>
                    <a:pt x="162127" y="109806"/>
                  </a:moveTo>
                  <a:cubicBezTo>
                    <a:pt x="162127" y="109806"/>
                    <a:pt x="162127" y="109806"/>
                    <a:pt x="162127" y="109806"/>
                  </a:cubicBezTo>
                  <a:cubicBezTo>
                    <a:pt x="162127" y="109806"/>
                    <a:pt x="159059" y="108628"/>
                    <a:pt x="158587" y="107211"/>
                  </a:cubicBezTo>
                  <a:close/>
                  <a:moveTo>
                    <a:pt x="139944" y="71109"/>
                  </a:moveTo>
                  <a:cubicBezTo>
                    <a:pt x="139944" y="71109"/>
                    <a:pt x="139944" y="71109"/>
                    <a:pt x="139944" y="71109"/>
                  </a:cubicBezTo>
                  <a:cubicBezTo>
                    <a:pt x="139944" y="71109"/>
                    <a:pt x="135462" y="65443"/>
                    <a:pt x="136404" y="68511"/>
                  </a:cubicBezTo>
                  <a:close/>
                  <a:moveTo>
                    <a:pt x="178172" y="140247"/>
                  </a:moveTo>
                  <a:cubicBezTo>
                    <a:pt x="178172" y="138833"/>
                    <a:pt x="178172" y="140247"/>
                    <a:pt x="178172" y="138833"/>
                  </a:cubicBezTo>
                  <a:cubicBezTo>
                    <a:pt x="178172" y="137416"/>
                    <a:pt x="178172" y="138833"/>
                    <a:pt x="178172" y="138833"/>
                  </a:cubicBezTo>
                  <a:cubicBezTo>
                    <a:pt x="178172" y="138833"/>
                    <a:pt x="178172" y="137652"/>
                    <a:pt x="176521" y="136707"/>
                  </a:cubicBezTo>
                  <a:cubicBezTo>
                    <a:pt x="174868" y="135765"/>
                    <a:pt x="174868" y="133403"/>
                    <a:pt x="176521" y="134112"/>
                  </a:cubicBezTo>
                  <a:cubicBezTo>
                    <a:pt x="178172" y="134821"/>
                    <a:pt x="176521" y="134112"/>
                    <a:pt x="176521" y="135765"/>
                  </a:cubicBezTo>
                  <a:cubicBezTo>
                    <a:pt x="176521" y="137416"/>
                    <a:pt x="176521" y="135765"/>
                    <a:pt x="176521" y="135765"/>
                  </a:cubicBezTo>
                  <a:cubicBezTo>
                    <a:pt x="176521" y="135765"/>
                    <a:pt x="177936" y="137888"/>
                    <a:pt x="178172" y="137888"/>
                  </a:cubicBezTo>
                  <a:cubicBezTo>
                    <a:pt x="178408" y="137888"/>
                    <a:pt x="178172" y="137888"/>
                    <a:pt x="178172" y="136002"/>
                  </a:cubicBezTo>
                  <a:cubicBezTo>
                    <a:pt x="179353" y="138125"/>
                    <a:pt x="180298" y="140484"/>
                    <a:pt x="181003" y="142843"/>
                  </a:cubicBezTo>
                  <a:lnTo>
                    <a:pt x="181003" y="140956"/>
                  </a:lnTo>
                  <a:cubicBezTo>
                    <a:pt x="181003" y="140956"/>
                    <a:pt x="181003" y="140956"/>
                    <a:pt x="181003" y="140956"/>
                  </a:cubicBezTo>
                  <a:cubicBezTo>
                    <a:pt x="181240" y="141665"/>
                    <a:pt x="181240" y="142134"/>
                    <a:pt x="181003" y="142843"/>
                  </a:cubicBezTo>
                  <a:cubicBezTo>
                    <a:pt x="181003" y="142843"/>
                    <a:pt x="181003" y="142843"/>
                    <a:pt x="181003" y="144732"/>
                  </a:cubicBezTo>
                  <a:cubicBezTo>
                    <a:pt x="181003" y="146619"/>
                    <a:pt x="181003" y="144732"/>
                    <a:pt x="181003" y="143551"/>
                  </a:cubicBezTo>
                  <a:cubicBezTo>
                    <a:pt x="181003" y="142370"/>
                    <a:pt x="181003" y="143551"/>
                    <a:pt x="181003" y="143551"/>
                  </a:cubicBezTo>
                  <a:cubicBezTo>
                    <a:pt x="181003" y="143551"/>
                    <a:pt x="174868" y="138125"/>
                    <a:pt x="174632" y="137652"/>
                  </a:cubicBezTo>
                  <a:close/>
                  <a:moveTo>
                    <a:pt x="170622" y="127504"/>
                  </a:moveTo>
                  <a:cubicBezTo>
                    <a:pt x="170622" y="128921"/>
                    <a:pt x="170622" y="127504"/>
                    <a:pt x="170622" y="129157"/>
                  </a:cubicBezTo>
                  <a:cubicBezTo>
                    <a:pt x="170622" y="130808"/>
                    <a:pt x="170622" y="129157"/>
                    <a:pt x="169205" y="127740"/>
                  </a:cubicBezTo>
                  <a:cubicBezTo>
                    <a:pt x="167790" y="126326"/>
                    <a:pt x="169205" y="127740"/>
                    <a:pt x="169205" y="125381"/>
                  </a:cubicBezTo>
                  <a:cubicBezTo>
                    <a:pt x="169205" y="123022"/>
                    <a:pt x="169205" y="125381"/>
                    <a:pt x="169205" y="125381"/>
                  </a:cubicBezTo>
                  <a:cubicBezTo>
                    <a:pt x="169205" y="125381"/>
                    <a:pt x="166846" y="118773"/>
                    <a:pt x="169205" y="119954"/>
                  </a:cubicBezTo>
                  <a:cubicBezTo>
                    <a:pt x="168027" y="121841"/>
                    <a:pt x="167318" y="123731"/>
                    <a:pt x="167082" y="125853"/>
                  </a:cubicBezTo>
                  <a:close/>
                  <a:moveTo>
                    <a:pt x="107380" y="14711"/>
                  </a:moveTo>
                  <a:cubicBezTo>
                    <a:pt x="107380" y="14711"/>
                    <a:pt x="107380" y="12821"/>
                    <a:pt x="107380" y="11880"/>
                  </a:cubicBezTo>
                  <a:cubicBezTo>
                    <a:pt x="107380" y="13058"/>
                    <a:pt x="107380" y="14239"/>
                    <a:pt x="107380" y="15417"/>
                  </a:cubicBezTo>
                  <a:lnTo>
                    <a:pt x="107380" y="15417"/>
                  </a:lnTo>
                  <a:lnTo>
                    <a:pt x="105729" y="9284"/>
                  </a:lnTo>
                  <a:cubicBezTo>
                    <a:pt x="106438" y="10699"/>
                    <a:pt x="107144" y="11880"/>
                    <a:pt x="107852" y="13058"/>
                  </a:cubicBezTo>
                  <a:cubicBezTo>
                    <a:pt x="104076" y="10699"/>
                    <a:pt x="104312" y="12349"/>
                    <a:pt x="103840" y="12116"/>
                  </a:cubicBezTo>
                  <a:close/>
                  <a:moveTo>
                    <a:pt x="138530" y="71109"/>
                  </a:moveTo>
                  <a:cubicBezTo>
                    <a:pt x="138530" y="69456"/>
                    <a:pt x="138530" y="68983"/>
                    <a:pt x="138530" y="71109"/>
                  </a:cubicBezTo>
                  <a:cubicBezTo>
                    <a:pt x="137821" y="72051"/>
                    <a:pt x="136404" y="72287"/>
                    <a:pt x="135462" y="71579"/>
                  </a:cubicBezTo>
                  <a:cubicBezTo>
                    <a:pt x="134517" y="70873"/>
                    <a:pt x="134281" y="69456"/>
                    <a:pt x="134990" y="68511"/>
                  </a:cubicBezTo>
                  <a:close/>
                  <a:moveTo>
                    <a:pt x="181476" y="144260"/>
                  </a:moveTo>
                  <a:cubicBezTo>
                    <a:pt x="181476" y="144260"/>
                    <a:pt x="181476" y="142843"/>
                    <a:pt x="181476" y="142134"/>
                  </a:cubicBezTo>
                  <a:cubicBezTo>
                    <a:pt x="181476" y="141428"/>
                    <a:pt x="178408" y="142370"/>
                    <a:pt x="177936" y="141665"/>
                  </a:cubicBezTo>
                  <a:close/>
                  <a:moveTo>
                    <a:pt x="167318" y="122786"/>
                  </a:moveTo>
                  <a:lnTo>
                    <a:pt x="167318" y="119718"/>
                  </a:lnTo>
                  <a:lnTo>
                    <a:pt x="167318" y="119718"/>
                  </a:lnTo>
                  <a:cubicBezTo>
                    <a:pt x="164486" y="119482"/>
                    <a:pt x="164486" y="121135"/>
                    <a:pt x="163778" y="120190"/>
                  </a:cubicBezTo>
                  <a:close/>
                  <a:moveTo>
                    <a:pt x="137821" y="70400"/>
                  </a:moveTo>
                  <a:cubicBezTo>
                    <a:pt x="137821" y="70400"/>
                    <a:pt x="137821" y="70400"/>
                    <a:pt x="137821" y="68511"/>
                  </a:cubicBezTo>
                  <a:cubicBezTo>
                    <a:pt x="137821" y="66624"/>
                    <a:pt x="137821" y="68511"/>
                    <a:pt x="137821" y="68511"/>
                  </a:cubicBezTo>
                  <a:close/>
                  <a:moveTo>
                    <a:pt x="154338" y="101075"/>
                  </a:moveTo>
                  <a:cubicBezTo>
                    <a:pt x="154338" y="99188"/>
                    <a:pt x="154338" y="98007"/>
                    <a:pt x="154338" y="99188"/>
                  </a:cubicBezTo>
                  <a:cubicBezTo>
                    <a:pt x="154338" y="100369"/>
                    <a:pt x="150329" y="97065"/>
                    <a:pt x="150801" y="98480"/>
                  </a:cubicBezTo>
                  <a:close/>
                  <a:moveTo>
                    <a:pt x="176285" y="137416"/>
                  </a:moveTo>
                  <a:cubicBezTo>
                    <a:pt x="175576" y="136707"/>
                    <a:pt x="175104" y="135765"/>
                    <a:pt x="174868" y="134821"/>
                  </a:cubicBezTo>
                  <a:cubicBezTo>
                    <a:pt x="174162" y="135057"/>
                    <a:pt x="173453" y="135057"/>
                    <a:pt x="172745" y="134821"/>
                  </a:cubicBezTo>
                  <a:close/>
                  <a:moveTo>
                    <a:pt x="138294" y="72760"/>
                  </a:moveTo>
                  <a:lnTo>
                    <a:pt x="138294" y="72760"/>
                  </a:lnTo>
                  <a:cubicBezTo>
                    <a:pt x="138294" y="72760"/>
                    <a:pt x="138294" y="72760"/>
                    <a:pt x="138294" y="72760"/>
                  </a:cubicBezTo>
                  <a:cubicBezTo>
                    <a:pt x="138294" y="72760"/>
                    <a:pt x="138294" y="71109"/>
                    <a:pt x="138294" y="72760"/>
                  </a:cubicBezTo>
                  <a:cubicBezTo>
                    <a:pt x="138294" y="74410"/>
                    <a:pt x="134990" y="70400"/>
                    <a:pt x="134754" y="70164"/>
                  </a:cubicBezTo>
                  <a:close/>
                  <a:moveTo>
                    <a:pt x="141361" y="79840"/>
                  </a:moveTo>
                  <a:cubicBezTo>
                    <a:pt x="141361" y="81254"/>
                    <a:pt x="141361" y="78423"/>
                    <a:pt x="141361" y="79840"/>
                  </a:cubicBezTo>
                  <a:cubicBezTo>
                    <a:pt x="141361" y="81254"/>
                    <a:pt x="138530" y="78659"/>
                    <a:pt x="137821" y="77242"/>
                  </a:cubicBezTo>
                  <a:close/>
                  <a:moveTo>
                    <a:pt x="188556" y="160305"/>
                  </a:moveTo>
                  <a:cubicBezTo>
                    <a:pt x="188556" y="158654"/>
                    <a:pt x="188556" y="160305"/>
                    <a:pt x="188556" y="160305"/>
                  </a:cubicBezTo>
                  <a:cubicBezTo>
                    <a:pt x="188556" y="159363"/>
                    <a:pt x="188556" y="158654"/>
                    <a:pt x="188556" y="157709"/>
                  </a:cubicBezTo>
                  <a:cubicBezTo>
                    <a:pt x="188556" y="157709"/>
                    <a:pt x="188556" y="157709"/>
                    <a:pt x="188556" y="157709"/>
                  </a:cubicBezTo>
                  <a:cubicBezTo>
                    <a:pt x="187375" y="157945"/>
                    <a:pt x="185961" y="157945"/>
                    <a:pt x="184780" y="157709"/>
                  </a:cubicBezTo>
                  <a:close/>
                  <a:moveTo>
                    <a:pt x="102898" y="12349"/>
                  </a:moveTo>
                  <a:cubicBezTo>
                    <a:pt x="102898" y="10935"/>
                    <a:pt x="102898" y="12349"/>
                    <a:pt x="102898" y="12349"/>
                  </a:cubicBezTo>
                  <a:cubicBezTo>
                    <a:pt x="102898" y="12349"/>
                    <a:pt x="99358" y="11171"/>
                    <a:pt x="99358" y="9754"/>
                  </a:cubicBezTo>
                  <a:close/>
                  <a:moveTo>
                    <a:pt x="150092" y="100606"/>
                  </a:moveTo>
                  <a:cubicBezTo>
                    <a:pt x="150092" y="100606"/>
                    <a:pt x="150092" y="100606"/>
                    <a:pt x="150092" y="100606"/>
                  </a:cubicBezTo>
                  <a:cubicBezTo>
                    <a:pt x="150092" y="100606"/>
                    <a:pt x="146552" y="98952"/>
                    <a:pt x="146552" y="98007"/>
                  </a:cubicBezTo>
                  <a:close/>
                  <a:moveTo>
                    <a:pt x="131686" y="67569"/>
                  </a:moveTo>
                  <a:cubicBezTo>
                    <a:pt x="131686" y="66388"/>
                    <a:pt x="130271" y="64265"/>
                    <a:pt x="131686" y="65915"/>
                  </a:cubicBezTo>
                  <a:cubicBezTo>
                    <a:pt x="133103" y="67569"/>
                    <a:pt x="128146" y="64737"/>
                    <a:pt x="128146" y="64973"/>
                  </a:cubicBezTo>
                  <a:close/>
                  <a:moveTo>
                    <a:pt x="148203" y="98716"/>
                  </a:moveTo>
                  <a:cubicBezTo>
                    <a:pt x="148203" y="100369"/>
                    <a:pt x="148203" y="98716"/>
                    <a:pt x="146788" y="98716"/>
                  </a:cubicBezTo>
                  <a:cubicBezTo>
                    <a:pt x="147969" y="100839"/>
                    <a:pt x="146788" y="98716"/>
                    <a:pt x="146788" y="98716"/>
                  </a:cubicBezTo>
                  <a:cubicBezTo>
                    <a:pt x="145844" y="98007"/>
                    <a:pt x="145135" y="97065"/>
                    <a:pt x="144665" y="96121"/>
                  </a:cubicBezTo>
                  <a:close/>
                  <a:moveTo>
                    <a:pt x="99358" y="10226"/>
                  </a:moveTo>
                  <a:cubicBezTo>
                    <a:pt x="99358" y="10226"/>
                    <a:pt x="99358" y="10226"/>
                    <a:pt x="99358" y="10226"/>
                  </a:cubicBezTo>
                  <a:cubicBezTo>
                    <a:pt x="99358" y="10226"/>
                    <a:pt x="96526" y="9754"/>
                    <a:pt x="95817" y="7867"/>
                  </a:cubicBezTo>
                  <a:close/>
                  <a:moveTo>
                    <a:pt x="179353" y="154405"/>
                  </a:moveTo>
                  <a:cubicBezTo>
                    <a:pt x="179353" y="154405"/>
                    <a:pt x="179353" y="154405"/>
                    <a:pt x="180767" y="156767"/>
                  </a:cubicBezTo>
                  <a:cubicBezTo>
                    <a:pt x="182184" y="159126"/>
                    <a:pt x="176285" y="153227"/>
                    <a:pt x="175813" y="151810"/>
                  </a:cubicBezTo>
                  <a:close/>
                  <a:moveTo>
                    <a:pt x="164959" y="133640"/>
                  </a:moveTo>
                  <a:cubicBezTo>
                    <a:pt x="164959" y="131753"/>
                    <a:pt x="164959" y="133640"/>
                    <a:pt x="163305" y="131517"/>
                  </a:cubicBezTo>
                  <a:cubicBezTo>
                    <a:pt x="161655" y="129394"/>
                    <a:pt x="163305" y="131517"/>
                    <a:pt x="163305" y="129394"/>
                  </a:cubicBezTo>
                  <a:cubicBezTo>
                    <a:pt x="163305" y="129394"/>
                    <a:pt x="163305" y="129394"/>
                    <a:pt x="163305" y="131044"/>
                  </a:cubicBezTo>
                  <a:cubicBezTo>
                    <a:pt x="162600" y="131044"/>
                    <a:pt x="162127" y="131044"/>
                    <a:pt x="161419" y="131044"/>
                  </a:cubicBezTo>
                  <a:close/>
                  <a:moveTo>
                    <a:pt x="134754" y="81018"/>
                  </a:moveTo>
                  <a:cubicBezTo>
                    <a:pt x="134517" y="79840"/>
                    <a:pt x="134517" y="78659"/>
                    <a:pt x="134754" y="77478"/>
                  </a:cubicBezTo>
                  <a:cubicBezTo>
                    <a:pt x="134754" y="77478"/>
                    <a:pt x="134754" y="79840"/>
                    <a:pt x="134754" y="79367"/>
                  </a:cubicBezTo>
                  <a:cubicBezTo>
                    <a:pt x="134754" y="78895"/>
                    <a:pt x="130977" y="77008"/>
                    <a:pt x="131213" y="78659"/>
                  </a:cubicBezTo>
                  <a:close/>
                  <a:moveTo>
                    <a:pt x="172981" y="151810"/>
                  </a:moveTo>
                  <a:cubicBezTo>
                    <a:pt x="172981" y="151810"/>
                    <a:pt x="172981" y="149451"/>
                    <a:pt x="172981" y="149923"/>
                  </a:cubicBezTo>
                  <a:cubicBezTo>
                    <a:pt x="172981" y="150396"/>
                    <a:pt x="170149" y="150632"/>
                    <a:pt x="170149" y="149451"/>
                  </a:cubicBezTo>
                  <a:close/>
                  <a:moveTo>
                    <a:pt x="153396" y="117123"/>
                  </a:moveTo>
                  <a:cubicBezTo>
                    <a:pt x="153396" y="117123"/>
                    <a:pt x="153396" y="117123"/>
                    <a:pt x="153396" y="117123"/>
                  </a:cubicBezTo>
                  <a:cubicBezTo>
                    <a:pt x="153396" y="117123"/>
                    <a:pt x="150565" y="115705"/>
                    <a:pt x="149856" y="114527"/>
                  </a:cubicBezTo>
                  <a:close/>
                  <a:moveTo>
                    <a:pt x="161182" y="131517"/>
                  </a:moveTo>
                  <a:cubicBezTo>
                    <a:pt x="161182" y="130336"/>
                    <a:pt x="161182" y="129630"/>
                    <a:pt x="161182" y="131517"/>
                  </a:cubicBezTo>
                  <a:cubicBezTo>
                    <a:pt x="161182" y="133403"/>
                    <a:pt x="157878" y="129157"/>
                    <a:pt x="157642" y="128921"/>
                  </a:cubicBezTo>
                  <a:close/>
                  <a:moveTo>
                    <a:pt x="156700" y="124909"/>
                  </a:moveTo>
                  <a:cubicBezTo>
                    <a:pt x="156700" y="123494"/>
                    <a:pt x="156700" y="124909"/>
                    <a:pt x="156700" y="124909"/>
                  </a:cubicBezTo>
                  <a:cubicBezTo>
                    <a:pt x="156700" y="124909"/>
                    <a:pt x="156700" y="123258"/>
                    <a:pt x="156700" y="123022"/>
                  </a:cubicBezTo>
                  <a:cubicBezTo>
                    <a:pt x="156700" y="122786"/>
                    <a:pt x="156700" y="121605"/>
                    <a:pt x="156700" y="123022"/>
                  </a:cubicBezTo>
                  <a:close/>
                  <a:moveTo>
                    <a:pt x="140417" y="97538"/>
                  </a:moveTo>
                  <a:cubicBezTo>
                    <a:pt x="140417" y="95884"/>
                    <a:pt x="140417" y="96121"/>
                    <a:pt x="140417" y="97538"/>
                  </a:cubicBezTo>
                  <a:cubicBezTo>
                    <a:pt x="140417" y="98952"/>
                    <a:pt x="137349" y="95176"/>
                    <a:pt x="136876" y="94940"/>
                  </a:cubicBezTo>
                  <a:close/>
                  <a:moveTo>
                    <a:pt x="172745" y="155586"/>
                  </a:moveTo>
                  <a:cubicBezTo>
                    <a:pt x="172745" y="155586"/>
                    <a:pt x="172745" y="155586"/>
                    <a:pt x="172745" y="155586"/>
                  </a:cubicBezTo>
                  <a:lnTo>
                    <a:pt x="172745" y="159363"/>
                  </a:lnTo>
                  <a:cubicBezTo>
                    <a:pt x="172745" y="159363"/>
                    <a:pt x="170149" y="153933"/>
                    <a:pt x="170149" y="152991"/>
                  </a:cubicBezTo>
                  <a:close/>
                  <a:moveTo>
                    <a:pt x="172745" y="153933"/>
                  </a:moveTo>
                  <a:cubicBezTo>
                    <a:pt x="172745" y="155823"/>
                    <a:pt x="172745" y="153933"/>
                    <a:pt x="174162" y="156059"/>
                  </a:cubicBezTo>
                  <a:cubicBezTo>
                    <a:pt x="175576" y="158182"/>
                    <a:pt x="174162" y="160777"/>
                    <a:pt x="174162" y="157709"/>
                  </a:cubicBezTo>
                  <a:cubicBezTo>
                    <a:pt x="174162" y="154641"/>
                    <a:pt x="170149" y="152991"/>
                    <a:pt x="170149" y="151338"/>
                  </a:cubicBezTo>
                  <a:close/>
                  <a:moveTo>
                    <a:pt x="170622" y="152046"/>
                  </a:moveTo>
                  <a:cubicBezTo>
                    <a:pt x="170622" y="153700"/>
                    <a:pt x="170622" y="152046"/>
                    <a:pt x="170622" y="153463"/>
                  </a:cubicBezTo>
                  <a:cubicBezTo>
                    <a:pt x="170622" y="154878"/>
                    <a:pt x="170622" y="153463"/>
                    <a:pt x="170622" y="153463"/>
                  </a:cubicBezTo>
                  <a:cubicBezTo>
                    <a:pt x="170858" y="152755"/>
                    <a:pt x="170858" y="152282"/>
                    <a:pt x="170622" y="151574"/>
                  </a:cubicBezTo>
                  <a:cubicBezTo>
                    <a:pt x="170622" y="151574"/>
                    <a:pt x="170622" y="150159"/>
                    <a:pt x="170622" y="151574"/>
                  </a:cubicBezTo>
                  <a:cubicBezTo>
                    <a:pt x="170622" y="152991"/>
                    <a:pt x="167082" y="148034"/>
                    <a:pt x="167790" y="149451"/>
                  </a:cubicBezTo>
                  <a:close/>
                  <a:moveTo>
                    <a:pt x="157170" y="130336"/>
                  </a:moveTo>
                  <a:cubicBezTo>
                    <a:pt x="157170" y="130336"/>
                    <a:pt x="157170" y="130336"/>
                    <a:pt x="157170" y="130336"/>
                  </a:cubicBezTo>
                  <a:cubicBezTo>
                    <a:pt x="157170" y="130336"/>
                    <a:pt x="154811" y="128921"/>
                    <a:pt x="154338" y="127740"/>
                  </a:cubicBezTo>
                  <a:close/>
                  <a:moveTo>
                    <a:pt x="157170" y="130336"/>
                  </a:moveTo>
                  <a:cubicBezTo>
                    <a:pt x="157170" y="130336"/>
                    <a:pt x="157170" y="131989"/>
                    <a:pt x="157170" y="132934"/>
                  </a:cubicBezTo>
                  <a:cubicBezTo>
                    <a:pt x="157170" y="133876"/>
                    <a:pt x="154811" y="127034"/>
                    <a:pt x="155283" y="127740"/>
                  </a:cubicBezTo>
                  <a:close/>
                  <a:moveTo>
                    <a:pt x="152688" y="123022"/>
                  </a:moveTo>
                  <a:cubicBezTo>
                    <a:pt x="152688" y="124436"/>
                    <a:pt x="152688" y="123022"/>
                    <a:pt x="152688" y="124672"/>
                  </a:cubicBezTo>
                  <a:cubicBezTo>
                    <a:pt x="152688" y="126326"/>
                    <a:pt x="152688" y="124672"/>
                    <a:pt x="152688" y="123022"/>
                  </a:cubicBezTo>
                  <a:cubicBezTo>
                    <a:pt x="152688" y="122313"/>
                    <a:pt x="152688" y="121605"/>
                    <a:pt x="152688" y="120899"/>
                  </a:cubicBezTo>
                  <a:cubicBezTo>
                    <a:pt x="152688" y="122313"/>
                    <a:pt x="152688" y="122786"/>
                    <a:pt x="152688" y="120899"/>
                  </a:cubicBezTo>
                  <a:close/>
                  <a:moveTo>
                    <a:pt x="121538" y="67333"/>
                  </a:moveTo>
                  <a:cubicBezTo>
                    <a:pt x="121538" y="65679"/>
                    <a:pt x="121538" y="67333"/>
                    <a:pt x="121538" y="64737"/>
                  </a:cubicBezTo>
                  <a:lnTo>
                    <a:pt x="121538" y="64737"/>
                  </a:lnTo>
                  <a:lnTo>
                    <a:pt x="121538" y="64737"/>
                  </a:lnTo>
                  <a:cubicBezTo>
                    <a:pt x="120123" y="64737"/>
                    <a:pt x="120123" y="65915"/>
                    <a:pt x="119651" y="64737"/>
                  </a:cubicBezTo>
                  <a:close/>
                  <a:moveTo>
                    <a:pt x="93931" y="12585"/>
                  </a:moveTo>
                  <a:cubicBezTo>
                    <a:pt x="93931" y="12585"/>
                    <a:pt x="93931" y="12585"/>
                    <a:pt x="93931" y="12585"/>
                  </a:cubicBezTo>
                  <a:cubicBezTo>
                    <a:pt x="93931" y="12585"/>
                    <a:pt x="91808" y="7867"/>
                    <a:pt x="92041" y="9990"/>
                  </a:cubicBezTo>
                  <a:close/>
                  <a:moveTo>
                    <a:pt x="169913" y="154169"/>
                  </a:moveTo>
                  <a:lnTo>
                    <a:pt x="169913" y="155350"/>
                  </a:lnTo>
                  <a:cubicBezTo>
                    <a:pt x="170149" y="154641"/>
                    <a:pt x="168263" y="152046"/>
                    <a:pt x="168027" y="151338"/>
                  </a:cubicBezTo>
                  <a:close/>
                  <a:moveTo>
                    <a:pt x="127673" y="80782"/>
                  </a:moveTo>
                  <a:cubicBezTo>
                    <a:pt x="127673" y="80782"/>
                    <a:pt x="127673" y="80782"/>
                    <a:pt x="127673" y="80782"/>
                  </a:cubicBezTo>
                  <a:cubicBezTo>
                    <a:pt x="127673" y="80782"/>
                    <a:pt x="126259" y="78659"/>
                    <a:pt x="125786" y="78659"/>
                  </a:cubicBezTo>
                  <a:close/>
                  <a:moveTo>
                    <a:pt x="166137" y="151574"/>
                  </a:moveTo>
                  <a:cubicBezTo>
                    <a:pt x="166137" y="151574"/>
                    <a:pt x="166137" y="151574"/>
                    <a:pt x="166137" y="151574"/>
                  </a:cubicBezTo>
                  <a:cubicBezTo>
                    <a:pt x="166137" y="151574"/>
                    <a:pt x="167554" y="154169"/>
                    <a:pt x="166137" y="151574"/>
                  </a:cubicBezTo>
                  <a:cubicBezTo>
                    <a:pt x="166137" y="150632"/>
                    <a:pt x="166137" y="149923"/>
                    <a:pt x="166137" y="148978"/>
                  </a:cubicBezTo>
                  <a:cubicBezTo>
                    <a:pt x="166137" y="148978"/>
                    <a:pt x="166137" y="148978"/>
                    <a:pt x="167554" y="151338"/>
                  </a:cubicBezTo>
                  <a:cubicBezTo>
                    <a:pt x="168968" y="153700"/>
                    <a:pt x="165431" y="151338"/>
                    <a:pt x="164250" y="149451"/>
                  </a:cubicBezTo>
                  <a:close/>
                  <a:moveTo>
                    <a:pt x="134754" y="94234"/>
                  </a:moveTo>
                  <a:cubicBezTo>
                    <a:pt x="134754" y="94234"/>
                    <a:pt x="134754" y="95884"/>
                    <a:pt x="134754" y="94234"/>
                  </a:cubicBezTo>
                  <a:cubicBezTo>
                    <a:pt x="134754" y="92580"/>
                    <a:pt x="134754" y="94234"/>
                    <a:pt x="134754" y="92344"/>
                  </a:cubicBezTo>
                  <a:cubicBezTo>
                    <a:pt x="134045" y="92108"/>
                    <a:pt x="133573" y="91875"/>
                    <a:pt x="132867" y="91639"/>
                  </a:cubicBezTo>
                  <a:close/>
                  <a:moveTo>
                    <a:pt x="152688" y="128213"/>
                  </a:moveTo>
                  <a:cubicBezTo>
                    <a:pt x="152688" y="128213"/>
                    <a:pt x="152688" y="128213"/>
                    <a:pt x="152688" y="126562"/>
                  </a:cubicBezTo>
                  <a:cubicBezTo>
                    <a:pt x="152688" y="124909"/>
                    <a:pt x="150565" y="124436"/>
                    <a:pt x="150801" y="125853"/>
                  </a:cubicBezTo>
                  <a:close/>
                  <a:moveTo>
                    <a:pt x="164959" y="151810"/>
                  </a:moveTo>
                  <a:lnTo>
                    <a:pt x="164959" y="150159"/>
                  </a:lnTo>
                  <a:lnTo>
                    <a:pt x="164959" y="151810"/>
                  </a:lnTo>
                  <a:cubicBezTo>
                    <a:pt x="164959" y="151810"/>
                    <a:pt x="163542" y="149451"/>
                    <a:pt x="163069" y="149451"/>
                  </a:cubicBezTo>
                  <a:close/>
                  <a:moveTo>
                    <a:pt x="151271" y="128213"/>
                  </a:moveTo>
                  <a:cubicBezTo>
                    <a:pt x="151271" y="128213"/>
                    <a:pt x="151271" y="125617"/>
                    <a:pt x="151271" y="128213"/>
                  </a:cubicBezTo>
                  <a:cubicBezTo>
                    <a:pt x="151271" y="130808"/>
                    <a:pt x="149620" y="125853"/>
                    <a:pt x="149384" y="125853"/>
                  </a:cubicBezTo>
                  <a:close/>
                  <a:moveTo>
                    <a:pt x="146788" y="121841"/>
                  </a:moveTo>
                  <a:cubicBezTo>
                    <a:pt x="146788" y="119954"/>
                    <a:pt x="146788" y="121841"/>
                    <a:pt x="146788" y="119718"/>
                  </a:cubicBezTo>
                  <a:cubicBezTo>
                    <a:pt x="146788" y="120427"/>
                    <a:pt x="146788" y="120899"/>
                    <a:pt x="146788" y="121605"/>
                  </a:cubicBezTo>
                  <a:cubicBezTo>
                    <a:pt x="146552" y="119954"/>
                    <a:pt x="146552" y="119954"/>
                    <a:pt x="144902" y="118537"/>
                  </a:cubicBezTo>
                  <a:close/>
                  <a:moveTo>
                    <a:pt x="148439" y="121841"/>
                  </a:moveTo>
                  <a:cubicBezTo>
                    <a:pt x="148439" y="120190"/>
                    <a:pt x="148439" y="123258"/>
                    <a:pt x="148439" y="121841"/>
                  </a:cubicBezTo>
                  <a:cubicBezTo>
                    <a:pt x="148439" y="120427"/>
                    <a:pt x="146552" y="117123"/>
                    <a:pt x="146552" y="119246"/>
                  </a:cubicBezTo>
                  <a:close/>
                  <a:moveTo>
                    <a:pt x="162363" y="146855"/>
                  </a:moveTo>
                  <a:cubicBezTo>
                    <a:pt x="162363" y="144732"/>
                    <a:pt x="162363" y="146855"/>
                    <a:pt x="162363" y="146855"/>
                  </a:cubicBezTo>
                  <a:cubicBezTo>
                    <a:pt x="162363" y="146855"/>
                    <a:pt x="160710" y="144496"/>
                    <a:pt x="160474" y="144260"/>
                  </a:cubicBezTo>
                  <a:close/>
                  <a:moveTo>
                    <a:pt x="149620" y="126090"/>
                  </a:moveTo>
                  <a:cubicBezTo>
                    <a:pt x="149620" y="124436"/>
                    <a:pt x="149620" y="126090"/>
                    <a:pt x="149620" y="126090"/>
                  </a:cubicBezTo>
                  <a:cubicBezTo>
                    <a:pt x="149620" y="126090"/>
                    <a:pt x="148439" y="125853"/>
                    <a:pt x="147733" y="123494"/>
                  </a:cubicBezTo>
                  <a:close/>
                  <a:moveTo>
                    <a:pt x="149620" y="129157"/>
                  </a:moveTo>
                  <a:cubicBezTo>
                    <a:pt x="149856" y="127740"/>
                    <a:pt x="149856" y="126562"/>
                    <a:pt x="149620" y="125145"/>
                  </a:cubicBezTo>
                  <a:cubicBezTo>
                    <a:pt x="149620" y="125145"/>
                    <a:pt x="149620" y="126562"/>
                    <a:pt x="149620" y="127504"/>
                  </a:cubicBezTo>
                  <a:cubicBezTo>
                    <a:pt x="149620" y="128449"/>
                    <a:pt x="149620" y="127504"/>
                    <a:pt x="149620" y="129157"/>
                  </a:cubicBezTo>
                  <a:cubicBezTo>
                    <a:pt x="149620" y="130808"/>
                    <a:pt x="149620" y="129157"/>
                    <a:pt x="149620" y="129157"/>
                  </a:cubicBezTo>
                  <a:cubicBezTo>
                    <a:pt x="149620" y="129157"/>
                    <a:pt x="149620" y="129157"/>
                    <a:pt x="147969" y="127271"/>
                  </a:cubicBezTo>
                  <a:cubicBezTo>
                    <a:pt x="147969" y="126562"/>
                    <a:pt x="147969" y="125853"/>
                    <a:pt x="147969" y="125145"/>
                  </a:cubicBezTo>
                  <a:close/>
                  <a:moveTo>
                    <a:pt x="147025" y="124909"/>
                  </a:moveTo>
                  <a:cubicBezTo>
                    <a:pt x="147025" y="123494"/>
                    <a:pt x="147025" y="123494"/>
                    <a:pt x="147025" y="124909"/>
                  </a:cubicBezTo>
                  <a:cubicBezTo>
                    <a:pt x="147025" y="126326"/>
                    <a:pt x="146552" y="123494"/>
                    <a:pt x="146552" y="122313"/>
                  </a:cubicBezTo>
                  <a:close/>
                  <a:moveTo>
                    <a:pt x="166609" y="158654"/>
                  </a:moveTo>
                  <a:cubicBezTo>
                    <a:pt x="166609" y="158654"/>
                    <a:pt x="166609" y="158654"/>
                    <a:pt x="166609" y="158654"/>
                  </a:cubicBezTo>
                  <a:cubicBezTo>
                    <a:pt x="166609" y="158654"/>
                    <a:pt x="166137" y="157709"/>
                    <a:pt x="165195" y="156059"/>
                  </a:cubicBezTo>
                  <a:close/>
                  <a:moveTo>
                    <a:pt x="160001" y="147328"/>
                  </a:moveTo>
                  <a:cubicBezTo>
                    <a:pt x="160001" y="147328"/>
                    <a:pt x="160001" y="144260"/>
                    <a:pt x="160001" y="145438"/>
                  </a:cubicBezTo>
                  <a:cubicBezTo>
                    <a:pt x="160001" y="146619"/>
                    <a:pt x="159059" y="145438"/>
                    <a:pt x="158587" y="144732"/>
                  </a:cubicBezTo>
                  <a:close/>
                  <a:moveTo>
                    <a:pt x="164014" y="156059"/>
                  </a:moveTo>
                  <a:cubicBezTo>
                    <a:pt x="164014" y="156059"/>
                    <a:pt x="164014" y="154405"/>
                    <a:pt x="164014" y="153463"/>
                  </a:cubicBezTo>
                  <a:cubicBezTo>
                    <a:pt x="164014" y="152519"/>
                    <a:pt x="164014" y="155114"/>
                    <a:pt x="164014" y="153463"/>
                  </a:cubicBezTo>
                  <a:cubicBezTo>
                    <a:pt x="164014" y="151810"/>
                    <a:pt x="164014" y="153463"/>
                    <a:pt x="164014" y="153463"/>
                  </a:cubicBezTo>
                  <a:cubicBezTo>
                    <a:pt x="164014" y="153463"/>
                    <a:pt x="161655" y="151101"/>
                    <a:pt x="162600" y="153463"/>
                  </a:cubicBezTo>
                  <a:close/>
                  <a:moveTo>
                    <a:pt x="144665" y="120427"/>
                  </a:moveTo>
                  <a:cubicBezTo>
                    <a:pt x="144665" y="122786"/>
                    <a:pt x="144665" y="119246"/>
                    <a:pt x="142776" y="116886"/>
                  </a:cubicBezTo>
                  <a:cubicBezTo>
                    <a:pt x="143012" y="117123"/>
                    <a:pt x="143012" y="117595"/>
                    <a:pt x="143248" y="117831"/>
                  </a:cubicBezTo>
                  <a:close/>
                  <a:moveTo>
                    <a:pt x="146552" y="125381"/>
                  </a:moveTo>
                  <a:lnTo>
                    <a:pt x="146552" y="123494"/>
                  </a:lnTo>
                  <a:cubicBezTo>
                    <a:pt x="146552" y="123494"/>
                    <a:pt x="146552" y="123494"/>
                    <a:pt x="146552" y="124909"/>
                  </a:cubicBezTo>
                  <a:cubicBezTo>
                    <a:pt x="146552" y="126326"/>
                    <a:pt x="146552" y="125853"/>
                    <a:pt x="145135" y="122786"/>
                  </a:cubicBezTo>
                  <a:close/>
                  <a:moveTo>
                    <a:pt x="156228" y="143551"/>
                  </a:moveTo>
                  <a:cubicBezTo>
                    <a:pt x="155992" y="142607"/>
                    <a:pt x="155992" y="141901"/>
                    <a:pt x="156228" y="140956"/>
                  </a:cubicBezTo>
                  <a:cubicBezTo>
                    <a:pt x="156228" y="140956"/>
                    <a:pt x="156228" y="140956"/>
                    <a:pt x="156228" y="140956"/>
                  </a:cubicBezTo>
                  <a:close/>
                  <a:moveTo>
                    <a:pt x="160710" y="152519"/>
                  </a:moveTo>
                  <a:cubicBezTo>
                    <a:pt x="160001" y="151101"/>
                    <a:pt x="159532" y="149687"/>
                    <a:pt x="159059" y="148270"/>
                  </a:cubicBezTo>
                  <a:cubicBezTo>
                    <a:pt x="159059" y="148742"/>
                    <a:pt x="159296" y="148978"/>
                    <a:pt x="159296" y="149451"/>
                  </a:cubicBezTo>
                  <a:close/>
                  <a:moveTo>
                    <a:pt x="148439" y="128921"/>
                  </a:moveTo>
                  <a:cubicBezTo>
                    <a:pt x="148439" y="130572"/>
                    <a:pt x="148439" y="128921"/>
                    <a:pt x="148439" y="127271"/>
                  </a:cubicBezTo>
                  <a:cubicBezTo>
                    <a:pt x="148439" y="125617"/>
                    <a:pt x="146552" y="125853"/>
                    <a:pt x="146552" y="127034"/>
                  </a:cubicBezTo>
                  <a:close/>
                  <a:moveTo>
                    <a:pt x="159768" y="152519"/>
                  </a:moveTo>
                  <a:cubicBezTo>
                    <a:pt x="159768" y="152519"/>
                    <a:pt x="159768" y="152519"/>
                    <a:pt x="159768" y="152519"/>
                  </a:cubicBezTo>
                  <a:cubicBezTo>
                    <a:pt x="159768" y="152519"/>
                    <a:pt x="159768" y="152519"/>
                    <a:pt x="159768" y="150396"/>
                  </a:cubicBezTo>
                  <a:cubicBezTo>
                    <a:pt x="159768" y="152991"/>
                    <a:pt x="159768" y="150396"/>
                    <a:pt x="161182" y="152282"/>
                  </a:cubicBezTo>
                  <a:cubicBezTo>
                    <a:pt x="162600" y="154169"/>
                    <a:pt x="157878" y="149451"/>
                    <a:pt x="158351" y="149451"/>
                  </a:cubicBezTo>
                  <a:close/>
                  <a:moveTo>
                    <a:pt x="156464" y="148742"/>
                  </a:moveTo>
                  <a:cubicBezTo>
                    <a:pt x="157878" y="151338"/>
                    <a:pt x="156464" y="148742"/>
                    <a:pt x="158587" y="150632"/>
                  </a:cubicBezTo>
                  <a:cubicBezTo>
                    <a:pt x="160710" y="152519"/>
                    <a:pt x="156464" y="150632"/>
                    <a:pt x="155047" y="146619"/>
                  </a:cubicBezTo>
                  <a:close/>
                  <a:moveTo>
                    <a:pt x="156464" y="148742"/>
                  </a:moveTo>
                  <a:cubicBezTo>
                    <a:pt x="156464" y="148742"/>
                    <a:pt x="156464" y="147092"/>
                    <a:pt x="156464" y="146383"/>
                  </a:cubicBezTo>
                  <a:lnTo>
                    <a:pt x="156464" y="146383"/>
                  </a:lnTo>
                  <a:cubicBezTo>
                    <a:pt x="156464" y="146383"/>
                    <a:pt x="155992" y="147328"/>
                    <a:pt x="155283" y="146619"/>
                  </a:cubicBezTo>
                  <a:close/>
                  <a:moveTo>
                    <a:pt x="154574" y="148742"/>
                  </a:moveTo>
                  <a:cubicBezTo>
                    <a:pt x="154574" y="147328"/>
                    <a:pt x="154574" y="148742"/>
                    <a:pt x="154574" y="148742"/>
                  </a:cubicBezTo>
                  <a:cubicBezTo>
                    <a:pt x="154574" y="148742"/>
                    <a:pt x="154574" y="147328"/>
                    <a:pt x="154574" y="148742"/>
                  </a:cubicBezTo>
                  <a:close/>
                  <a:moveTo>
                    <a:pt x="139236" y="123731"/>
                  </a:moveTo>
                  <a:cubicBezTo>
                    <a:pt x="139236" y="123731"/>
                    <a:pt x="139236" y="121605"/>
                    <a:pt x="139236" y="124909"/>
                  </a:cubicBezTo>
                  <a:cubicBezTo>
                    <a:pt x="138294" y="122313"/>
                    <a:pt x="138530" y="124436"/>
                    <a:pt x="138058" y="122786"/>
                  </a:cubicBezTo>
                  <a:close/>
                  <a:moveTo>
                    <a:pt x="118237" y="83613"/>
                  </a:moveTo>
                  <a:cubicBezTo>
                    <a:pt x="118237" y="83613"/>
                    <a:pt x="118237" y="80309"/>
                    <a:pt x="118237" y="81254"/>
                  </a:cubicBezTo>
                  <a:cubicBezTo>
                    <a:pt x="118237" y="82199"/>
                    <a:pt x="117056" y="81963"/>
                    <a:pt x="117056" y="82671"/>
                  </a:cubicBezTo>
                  <a:close/>
                  <a:moveTo>
                    <a:pt x="140180" y="125617"/>
                  </a:moveTo>
                  <a:cubicBezTo>
                    <a:pt x="140180" y="125617"/>
                    <a:pt x="140180" y="125617"/>
                    <a:pt x="140180" y="125617"/>
                  </a:cubicBezTo>
                  <a:cubicBezTo>
                    <a:pt x="140180" y="125617"/>
                    <a:pt x="140180" y="128921"/>
                    <a:pt x="140180" y="128213"/>
                  </a:cubicBezTo>
                  <a:close/>
                  <a:moveTo>
                    <a:pt x="140180" y="129157"/>
                  </a:moveTo>
                  <a:cubicBezTo>
                    <a:pt x="140180" y="129157"/>
                    <a:pt x="138766" y="125381"/>
                    <a:pt x="140180" y="126326"/>
                  </a:cubicBezTo>
                  <a:cubicBezTo>
                    <a:pt x="140180" y="127034"/>
                    <a:pt x="140180" y="127504"/>
                    <a:pt x="139944" y="128213"/>
                  </a:cubicBezTo>
                  <a:close/>
                  <a:moveTo>
                    <a:pt x="149620" y="147092"/>
                  </a:moveTo>
                  <a:cubicBezTo>
                    <a:pt x="149620" y="144969"/>
                    <a:pt x="149620" y="147092"/>
                    <a:pt x="149620" y="147092"/>
                  </a:cubicBezTo>
                  <a:cubicBezTo>
                    <a:pt x="149620" y="147092"/>
                    <a:pt x="149620" y="147092"/>
                    <a:pt x="149620" y="147092"/>
                  </a:cubicBezTo>
                  <a:close/>
                  <a:moveTo>
                    <a:pt x="141361" y="132225"/>
                  </a:moveTo>
                  <a:lnTo>
                    <a:pt x="141361" y="130572"/>
                  </a:lnTo>
                  <a:lnTo>
                    <a:pt x="141361" y="130572"/>
                  </a:lnTo>
                  <a:cubicBezTo>
                    <a:pt x="141834" y="132461"/>
                    <a:pt x="141361" y="131517"/>
                    <a:pt x="141125" y="131280"/>
                  </a:cubicBezTo>
                  <a:close/>
                  <a:moveTo>
                    <a:pt x="137349" y="124436"/>
                  </a:moveTo>
                  <a:cubicBezTo>
                    <a:pt x="137349" y="126562"/>
                    <a:pt x="137349" y="123258"/>
                    <a:pt x="137349" y="123022"/>
                  </a:cubicBezTo>
                  <a:cubicBezTo>
                    <a:pt x="137349" y="122786"/>
                    <a:pt x="136640" y="122077"/>
                    <a:pt x="137113" y="123494"/>
                  </a:cubicBezTo>
                  <a:close/>
                  <a:moveTo>
                    <a:pt x="135935" y="122549"/>
                  </a:moveTo>
                  <a:lnTo>
                    <a:pt x="135935" y="121135"/>
                  </a:lnTo>
                  <a:cubicBezTo>
                    <a:pt x="135935" y="119718"/>
                    <a:pt x="135935" y="119246"/>
                    <a:pt x="135935" y="121135"/>
                  </a:cubicBezTo>
                  <a:cubicBezTo>
                    <a:pt x="135935" y="123022"/>
                    <a:pt x="135462" y="121371"/>
                    <a:pt x="135698" y="121605"/>
                  </a:cubicBezTo>
                  <a:close/>
                  <a:moveTo>
                    <a:pt x="115638" y="84558"/>
                  </a:moveTo>
                  <a:lnTo>
                    <a:pt x="115638" y="84558"/>
                  </a:lnTo>
                  <a:cubicBezTo>
                    <a:pt x="115638" y="84558"/>
                    <a:pt x="115638" y="84558"/>
                    <a:pt x="112807" y="84558"/>
                  </a:cubicBezTo>
                  <a:cubicBezTo>
                    <a:pt x="109975" y="84558"/>
                    <a:pt x="113988" y="85975"/>
                    <a:pt x="112807" y="84558"/>
                  </a:cubicBezTo>
                  <a:cubicBezTo>
                    <a:pt x="111629" y="83141"/>
                    <a:pt x="112807" y="84558"/>
                    <a:pt x="112807" y="82671"/>
                  </a:cubicBezTo>
                  <a:cubicBezTo>
                    <a:pt x="112807" y="80782"/>
                    <a:pt x="112807" y="84322"/>
                    <a:pt x="114224" y="85267"/>
                  </a:cubicBezTo>
                  <a:cubicBezTo>
                    <a:pt x="115638" y="86209"/>
                    <a:pt x="114224" y="85267"/>
                    <a:pt x="114224" y="85267"/>
                  </a:cubicBezTo>
                  <a:cubicBezTo>
                    <a:pt x="114224" y="85267"/>
                    <a:pt x="114224" y="85267"/>
                    <a:pt x="114224" y="83850"/>
                  </a:cubicBezTo>
                  <a:cubicBezTo>
                    <a:pt x="114224" y="82435"/>
                    <a:pt x="114224" y="83850"/>
                    <a:pt x="114224" y="82199"/>
                  </a:cubicBezTo>
                  <a:cubicBezTo>
                    <a:pt x="114224" y="80546"/>
                    <a:pt x="114224" y="85267"/>
                    <a:pt x="115405" y="84558"/>
                  </a:cubicBezTo>
                  <a:cubicBezTo>
                    <a:pt x="116583" y="83850"/>
                    <a:pt x="115405" y="82671"/>
                    <a:pt x="115405" y="81963"/>
                  </a:cubicBezTo>
                  <a:cubicBezTo>
                    <a:pt x="115405" y="81254"/>
                    <a:pt x="115405" y="81963"/>
                    <a:pt x="115405" y="81963"/>
                  </a:cubicBezTo>
                  <a:close/>
                  <a:moveTo>
                    <a:pt x="139236" y="129866"/>
                  </a:moveTo>
                  <a:cubicBezTo>
                    <a:pt x="139236" y="127740"/>
                    <a:pt x="139236" y="129866"/>
                    <a:pt x="137821" y="128449"/>
                  </a:cubicBezTo>
                  <a:cubicBezTo>
                    <a:pt x="136404" y="127034"/>
                    <a:pt x="137821" y="125617"/>
                    <a:pt x="137821" y="124909"/>
                  </a:cubicBezTo>
                  <a:cubicBezTo>
                    <a:pt x="138294" y="125853"/>
                    <a:pt x="138766" y="126798"/>
                    <a:pt x="139236" y="127976"/>
                  </a:cubicBezTo>
                  <a:cubicBezTo>
                    <a:pt x="139236" y="127976"/>
                    <a:pt x="139236" y="127976"/>
                    <a:pt x="139236" y="127976"/>
                  </a:cubicBezTo>
                  <a:cubicBezTo>
                    <a:pt x="139236" y="128213"/>
                    <a:pt x="139002" y="128685"/>
                    <a:pt x="139002" y="128921"/>
                  </a:cubicBezTo>
                  <a:close/>
                  <a:moveTo>
                    <a:pt x="147733" y="146147"/>
                  </a:moveTo>
                  <a:cubicBezTo>
                    <a:pt x="147733" y="144732"/>
                    <a:pt x="147733" y="143079"/>
                    <a:pt x="147733" y="144496"/>
                  </a:cubicBezTo>
                  <a:cubicBezTo>
                    <a:pt x="147733" y="145911"/>
                    <a:pt x="148203" y="146383"/>
                    <a:pt x="146552" y="145202"/>
                  </a:cubicBezTo>
                  <a:close/>
                  <a:moveTo>
                    <a:pt x="131450" y="115000"/>
                  </a:moveTo>
                  <a:lnTo>
                    <a:pt x="131450" y="113346"/>
                  </a:lnTo>
                  <a:lnTo>
                    <a:pt x="131450" y="113346"/>
                  </a:lnTo>
                  <a:cubicBezTo>
                    <a:pt x="131450" y="113346"/>
                    <a:pt x="131686" y="115236"/>
                    <a:pt x="131213" y="114055"/>
                  </a:cubicBezTo>
                  <a:close/>
                  <a:moveTo>
                    <a:pt x="132867" y="124203"/>
                  </a:moveTo>
                  <a:cubicBezTo>
                    <a:pt x="132867" y="124203"/>
                    <a:pt x="132867" y="124203"/>
                    <a:pt x="132867" y="124203"/>
                  </a:cubicBezTo>
                  <a:cubicBezTo>
                    <a:pt x="132867" y="124203"/>
                    <a:pt x="134517" y="127034"/>
                    <a:pt x="134990" y="127504"/>
                  </a:cubicBezTo>
                  <a:lnTo>
                    <a:pt x="134990" y="125617"/>
                  </a:lnTo>
                  <a:cubicBezTo>
                    <a:pt x="136404" y="127976"/>
                    <a:pt x="136876" y="127504"/>
                    <a:pt x="137113" y="125617"/>
                  </a:cubicBezTo>
                  <a:cubicBezTo>
                    <a:pt x="136876" y="124203"/>
                    <a:pt x="136876" y="123022"/>
                    <a:pt x="137113" y="121605"/>
                  </a:cubicBezTo>
                  <a:cubicBezTo>
                    <a:pt x="137113" y="124672"/>
                    <a:pt x="137113" y="121605"/>
                    <a:pt x="137113" y="121605"/>
                  </a:cubicBezTo>
                  <a:cubicBezTo>
                    <a:pt x="137113" y="121605"/>
                    <a:pt x="137113" y="124909"/>
                    <a:pt x="137113" y="127271"/>
                  </a:cubicBezTo>
                  <a:cubicBezTo>
                    <a:pt x="135462" y="123967"/>
                    <a:pt x="137113" y="127271"/>
                    <a:pt x="135698" y="127271"/>
                  </a:cubicBezTo>
                  <a:cubicBezTo>
                    <a:pt x="135935" y="126562"/>
                    <a:pt x="135935" y="125617"/>
                    <a:pt x="135698" y="124909"/>
                  </a:cubicBezTo>
                  <a:cubicBezTo>
                    <a:pt x="135698" y="124909"/>
                    <a:pt x="135698" y="124909"/>
                    <a:pt x="135698" y="126798"/>
                  </a:cubicBezTo>
                  <a:lnTo>
                    <a:pt x="135698" y="127976"/>
                  </a:lnTo>
                  <a:cubicBezTo>
                    <a:pt x="135698" y="126798"/>
                    <a:pt x="135698" y="129394"/>
                    <a:pt x="134281" y="126798"/>
                  </a:cubicBezTo>
                  <a:cubicBezTo>
                    <a:pt x="134281" y="127976"/>
                    <a:pt x="134281" y="124909"/>
                    <a:pt x="134281" y="123022"/>
                  </a:cubicBezTo>
                  <a:cubicBezTo>
                    <a:pt x="134281" y="125853"/>
                    <a:pt x="134281" y="123022"/>
                    <a:pt x="134281" y="123022"/>
                  </a:cubicBezTo>
                  <a:cubicBezTo>
                    <a:pt x="134281" y="123022"/>
                    <a:pt x="133573" y="125853"/>
                    <a:pt x="132631" y="123258"/>
                  </a:cubicBezTo>
                  <a:close/>
                  <a:moveTo>
                    <a:pt x="132867" y="128213"/>
                  </a:moveTo>
                  <a:cubicBezTo>
                    <a:pt x="132867" y="128213"/>
                    <a:pt x="132867" y="130102"/>
                    <a:pt x="132867" y="130102"/>
                  </a:cubicBezTo>
                  <a:cubicBezTo>
                    <a:pt x="132867" y="130102"/>
                    <a:pt x="132867" y="130102"/>
                    <a:pt x="132867" y="128685"/>
                  </a:cubicBezTo>
                  <a:cubicBezTo>
                    <a:pt x="132867" y="127271"/>
                    <a:pt x="133336" y="127034"/>
                    <a:pt x="133573" y="127271"/>
                  </a:cubicBezTo>
                  <a:close/>
                  <a:moveTo>
                    <a:pt x="146316" y="145202"/>
                  </a:moveTo>
                  <a:cubicBezTo>
                    <a:pt x="146316" y="145202"/>
                    <a:pt x="146316" y="145202"/>
                    <a:pt x="146316" y="145202"/>
                  </a:cubicBezTo>
                  <a:cubicBezTo>
                    <a:pt x="146316" y="145202"/>
                    <a:pt x="146552" y="142134"/>
                    <a:pt x="146552" y="144260"/>
                  </a:cubicBezTo>
                  <a:close/>
                  <a:moveTo>
                    <a:pt x="138766" y="131989"/>
                  </a:moveTo>
                  <a:cubicBezTo>
                    <a:pt x="138766" y="131989"/>
                    <a:pt x="138766" y="131989"/>
                    <a:pt x="138766" y="131989"/>
                  </a:cubicBezTo>
                  <a:cubicBezTo>
                    <a:pt x="138766" y="131989"/>
                    <a:pt x="139708" y="131989"/>
                    <a:pt x="139472" y="131044"/>
                  </a:cubicBezTo>
                  <a:close/>
                  <a:moveTo>
                    <a:pt x="137113" y="131989"/>
                  </a:moveTo>
                  <a:cubicBezTo>
                    <a:pt x="137113" y="130808"/>
                    <a:pt x="137113" y="130336"/>
                    <a:pt x="137113" y="131989"/>
                  </a:cubicBezTo>
                  <a:cubicBezTo>
                    <a:pt x="137113" y="133640"/>
                    <a:pt x="138294" y="130572"/>
                    <a:pt x="137821" y="129866"/>
                  </a:cubicBezTo>
                  <a:close/>
                  <a:moveTo>
                    <a:pt x="144902" y="146619"/>
                  </a:moveTo>
                  <a:cubicBezTo>
                    <a:pt x="144902" y="146619"/>
                    <a:pt x="144902" y="144496"/>
                    <a:pt x="144902" y="146619"/>
                  </a:cubicBezTo>
                  <a:cubicBezTo>
                    <a:pt x="144902" y="148742"/>
                    <a:pt x="146552" y="144732"/>
                    <a:pt x="146552" y="144496"/>
                  </a:cubicBezTo>
                  <a:close/>
                  <a:moveTo>
                    <a:pt x="111629" y="85031"/>
                  </a:moveTo>
                  <a:cubicBezTo>
                    <a:pt x="111629" y="83141"/>
                    <a:pt x="111629" y="85031"/>
                    <a:pt x="111629" y="82199"/>
                  </a:cubicBezTo>
                  <a:cubicBezTo>
                    <a:pt x="112337" y="81254"/>
                    <a:pt x="112807" y="83850"/>
                    <a:pt x="112337" y="82908"/>
                  </a:cubicBezTo>
                  <a:close/>
                  <a:moveTo>
                    <a:pt x="111629" y="85031"/>
                  </a:moveTo>
                  <a:cubicBezTo>
                    <a:pt x="111629" y="83377"/>
                    <a:pt x="111629" y="85031"/>
                    <a:pt x="111629" y="81963"/>
                  </a:cubicBezTo>
                  <a:lnTo>
                    <a:pt x="111629" y="81963"/>
                  </a:lnTo>
                  <a:cubicBezTo>
                    <a:pt x="111865" y="82435"/>
                    <a:pt x="112337" y="84322"/>
                    <a:pt x="111865" y="83141"/>
                  </a:cubicBezTo>
                  <a:close/>
                  <a:moveTo>
                    <a:pt x="135226" y="132225"/>
                  </a:moveTo>
                  <a:cubicBezTo>
                    <a:pt x="135226" y="132225"/>
                    <a:pt x="135226" y="130572"/>
                    <a:pt x="135226" y="132225"/>
                  </a:cubicBezTo>
                  <a:cubicBezTo>
                    <a:pt x="135226" y="133876"/>
                    <a:pt x="136404" y="130572"/>
                    <a:pt x="135935" y="129394"/>
                  </a:cubicBezTo>
                  <a:close/>
                  <a:moveTo>
                    <a:pt x="140889" y="144260"/>
                  </a:moveTo>
                  <a:cubicBezTo>
                    <a:pt x="140889" y="143079"/>
                    <a:pt x="140889" y="142843"/>
                    <a:pt x="140889" y="144260"/>
                  </a:cubicBezTo>
                  <a:cubicBezTo>
                    <a:pt x="140889" y="145674"/>
                    <a:pt x="142070" y="142607"/>
                    <a:pt x="141598" y="141428"/>
                  </a:cubicBezTo>
                  <a:close/>
                  <a:moveTo>
                    <a:pt x="130977" y="128213"/>
                  </a:moveTo>
                  <a:lnTo>
                    <a:pt x="130977" y="128213"/>
                  </a:lnTo>
                  <a:cubicBezTo>
                    <a:pt x="130977" y="126798"/>
                    <a:pt x="130977" y="125381"/>
                    <a:pt x="130977" y="125853"/>
                  </a:cubicBezTo>
                  <a:cubicBezTo>
                    <a:pt x="130977" y="126326"/>
                    <a:pt x="131686" y="125853"/>
                    <a:pt x="131686" y="125853"/>
                  </a:cubicBezTo>
                  <a:close/>
                  <a:moveTo>
                    <a:pt x="128382" y="124672"/>
                  </a:moveTo>
                  <a:lnTo>
                    <a:pt x="128382" y="124672"/>
                  </a:lnTo>
                  <a:lnTo>
                    <a:pt x="128382" y="124672"/>
                  </a:lnTo>
                  <a:cubicBezTo>
                    <a:pt x="128382" y="126326"/>
                    <a:pt x="128382" y="123022"/>
                    <a:pt x="128382" y="122313"/>
                  </a:cubicBezTo>
                  <a:cubicBezTo>
                    <a:pt x="128382" y="121605"/>
                    <a:pt x="128382" y="122313"/>
                    <a:pt x="128382" y="123494"/>
                  </a:cubicBezTo>
                  <a:cubicBezTo>
                    <a:pt x="128618" y="123022"/>
                    <a:pt x="128854" y="122313"/>
                    <a:pt x="129090" y="121841"/>
                  </a:cubicBezTo>
                  <a:close/>
                  <a:moveTo>
                    <a:pt x="131686" y="131753"/>
                  </a:moveTo>
                  <a:cubicBezTo>
                    <a:pt x="131686" y="131044"/>
                    <a:pt x="131686" y="130572"/>
                    <a:pt x="131686" y="129866"/>
                  </a:cubicBezTo>
                  <a:cubicBezTo>
                    <a:pt x="131686" y="129866"/>
                    <a:pt x="131686" y="128213"/>
                    <a:pt x="132867" y="129866"/>
                  </a:cubicBezTo>
                  <a:cubicBezTo>
                    <a:pt x="134045" y="131517"/>
                    <a:pt x="131922" y="127271"/>
                    <a:pt x="132394" y="128921"/>
                  </a:cubicBezTo>
                  <a:close/>
                  <a:moveTo>
                    <a:pt x="73874" y="15417"/>
                  </a:moveTo>
                  <a:cubicBezTo>
                    <a:pt x="73874" y="14475"/>
                    <a:pt x="73874" y="13294"/>
                    <a:pt x="73874" y="12349"/>
                  </a:cubicBezTo>
                  <a:lnTo>
                    <a:pt x="73874" y="12349"/>
                  </a:lnTo>
                  <a:cubicBezTo>
                    <a:pt x="73874" y="12349"/>
                    <a:pt x="75760" y="12585"/>
                    <a:pt x="75760" y="12585"/>
                  </a:cubicBezTo>
                  <a:close/>
                  <a:moveTo>
                    <a:pt x="108797" y="86209"/>
                  </a:moveTo>
                  <a:cubicBezTo>
                    <a:pt x="108797" y="86209"/>
                    <a:pt x="108797" y="86209"/>
                    <a:pt x="108797" y="86209"/>
                  </a:cubicBezTo>
                  <a:cubicBezTo>
                    <a:pt x="108797" y="86209"/>
                    <a:pt x="107380" y="81963"/>
                    <a:pt x="108797" y="83613"/>
                  </a:cubicBezTo>
                  <a:cubicBezTo>
                    <a:pt x="110211" y="85267"/>
                    <a:pt x="108797" y="83850"/>
                    <a:pt x="109506" y="84322"/>
                  </a:cubicBezTo>
                  <a:close/>
                  <a:moveTo>
                    <a:pt x="126495" y="122786"/>
                  </a:moveTo>
                  <a:cubicBezTo>
                    <a:pt x="126495" y="122786"/>
                    <a:pt x="126495" y="122786"/>
                    <a:pt x="126495" y="124909"/>
                  </a:cubicBezTo>
                  <a:cubicBezTo>
                    <a:pt x="126495" y="127034"/>
                    <a:pt x="126495" y="124909"/>
                    <a:pt x="128618" y="126798"/>
                  </a:cubicBezTo>
                  <a:cubicBezTo>
                    <a:pt x="128618" y="125145"/>
                    <a:pt x="127204" y="126798"/>
                    <a:pt x="128618" y="126798"/>
                  </a:cubicBezTo>
                  <a:lnTo>
                    <a:pt x="127204" y="123731"/>
                  </a:lnTo>
                  <a:cubicBezTo>
                    <a:pt x="127204" y="125381"/>
                    <a:pt x="127204" y="125381"/>
                    <a:pt x="127204" y="125617"/>
                  </a:cubicBezTo>
                  <a:cubicBezTo>
                    <a:pt x="127204" y="124909"/>
                    <a:pt x="127204" y="124436"/>
                    <a:pt x="127204" y="123731"/>
                  </a:cubicBezTo>
                  <a:cubicBezTo>
                    <a:pt x="127204" y="125853"/>
                    <a:pt x="127204" y="123731"/>
                    <a:pt x="127204" y="123731"/>
                  </a:cubicBezTo>
                  <a:cubicBezTo>
                    <a:pt x="127204" y="123731"/>
                    <a:pt x="127204" y="125617"/>
                    <a:pt x="127204" y="123731"/>
                  </a:cubicBezTo>
                  <a:cubicBezTo>
                    <a:pt x="127204" y="121841"/>
                    <a:pt x="127204" y="123731"/>
                    <a:pt x="127204" y="121135"/>
                  </a:cubicBezTo>
                  <a:cubicBezTo>
                    <a:pt x="127204" y="118537"/>
                    <a:pt x="127909" y="123022"/>
                    <a:pt x="127204" y="120899"/>
                  </a:cubicBezTo>
                  <a:close/>
                  <a:moveTo>
                    <a:pt x="143248" y="155823"/>
                  </a:moveTo>
                  <a:cubicBezTo>
                    <a:pt x="143248" y="154169"/>
                    <a:pt x="143248" y="157945"/>
                    <a:pt x="143248" y="158182"/>
                  </a:cubicBezTo>
                  <a:cubicBezTo>
                    <a:pt x="143248" y="158418"/>
                    <a:pt x="143248" y="156531"/>
                    <a:pt x="142070" y="154169"/>
                  </a:cubicBezTo>
                  <a:cubicBezTo>
                    <a:pt x="142070" y="155823"/>
                    <a:pt x="142070" y="154169"/>
                    <a:pt x="142070" y="154169"/>
                  </a:cubicBezTo>
                  <a:cubicBezTo>
                    <a:pt x="142776" y="153933"/>
                    <a:pt x="143248" y="153933"/>
                    <a:pt x="143957" y="153933"/>
                  </a:cubicBezTo>
                  <a:close/>
                  <a:moveTo>
                    <a:pt x="129090" y="129630"/>
                  </a:moveTo>
                  <a:lnTo>
                    <a:pt x="129090" y="129630"/>
                  </a:lnTo>
                  <a:cubicBezTo>
                    <a:pt x="129090" y="129630"/>
                    <a:pt x="129090" y="129630"/>
                    <a:pt x="129090" y="129630"/>
                  </a:cubicBezTo>
                  <a:cubicBezTo>
                    <a:pt x="129090" y="129630"/>
                    <a:pt x="129327" y="125853"/>
                    <a:pt x="129799" y="127740"/>
                  </a:cubicBezTo>
                  <a:close/>
                  <a:moveTo>
                    <a:pt x="138766" y="149687"/>
                  </a:moveTo>
                  <a:cubicBezTo>
                    <a:pt x="138766" y="149687"/>
                    <a:pt x="138766" y="146619"/>
                    <a:pt x="138766" y="147800"/>
                  </a:cubicBezTo>
                  <a:cubicBezTo>
                    <a:pt x="138766" y="148978"/>
                    <a:pt x="139944" y="149451"/>
                    <a:pt x="139472" y="147800"/>
                  </a:cubicBezTo>
                  <a:close/>
                  <a:moveTo>
                    <a:pt x="141834" y="157473"/>
                  </a:moveTo>
                  <a:cubicBezTo>
                    <a:pt x="141834" y="156059"/>
                    <a:pt x="141834" y="157473"/>
                    <a:pt x="141834" y="155586"/>
                  </a:cubicBezTo>
                  <a:cubicBezTo>
                    <a:pt x="141598" y="154878"/>
                    <a:pt x="141598" y="154169"/>
                    <a:pt x="141834" y="153463"/>
                  </a:cubicBezTo>
                  <a:cubicBezTo>
                    <a:pt x="141834" y="153463"/>
                    <a:pt x="141834" y="153463"/>
                    <a:pt x="143248" y="155586"/>
                  </a:cubicBezTo>
                  <a:cubicBezTo>
                    <a:pt x="144665" y="157709"/>
                    <a:pt x="143484" y="156767"/>
                    <a:pt x="142540" y="155586"/>
                  </a:cubicBezTo>
                  <a:close/>
                  <a:moveTo>
                    <a:pt x="126259" y="125853"/>
                  </a:moveTo>
                  <a:cubicBezTo>
                    <a:pt x="126259" y="123967"/>
                    <a:pt x="126259" y="125853"/>
                    <a:pt x="126259" y="124672"/>
                  </a:cubicBezTo>
                  <a:cubicBezTo>
                    <a:pt x="126259" y="123494"/>
                    <a:pt x="126259" y="121605"/>
                    <a:pt x="126967" y="123967"/>
                  </a:cubicBezTo>
                  <a:close/>
                  <a:moveTo>
                    <a:pt x="132631" y="140247"/>
                  </a:moveTo>
                  <a:cubicBezTo>
                    <a:pt x="132631" y="140247"/>
                    <a:pt x="132631" y="140247"/>
                    <a:pt x="132631" y="140247"/>
                  </a:cubicBezTo>
                  <a:cubicBezTo>
                    <a:pt x="132631" y="140247"/>
                    <a:pt x="134045" y="140247"/>
                    <a:pt x="133336" y="138361"/>
                  </a:cubicBezTo>
                  <a:close/>
                  <a:moveTo>
                    <a:pt x="140180" y="154405"/>
                  </a:moveTo>
                  <a:lnTo>
                    <a:pt x="140180" y="152755"/>
                  </a:lnTo>
                  <a:cubicBezTo>
                    <a:pt x="140180" y="152755"/>
                    <a:pt x="140180" y="152755"/>
                    <a:pt x="140180" y="154641"/>
                  </a:cubicBezTo>
                  <a:cubicBezTo>
                    <a:pt x="140180" y="156531"/>
                    <a:pt x="141598" y="154169"/>
                    <a:pt x="140889" y="152519"/>
                  </a:cubicBezTo>
                  <a:close/>
                  <a:moveTo>
                    <a:pt x="123900" y="126798"/>
                  </a:moveTo>
                  <a:cubicBezTo>
                    <a:pt x="123900" y="126798"/>
                    <a:pt x="123900" y="125381"/>
                    <a:pt x="123900" y="125145"/>
                  </a:cubicBezTo>
                  <a:cubicBezTo>
                    <a:pt x="123663" y="124203"/>
                    <a:pt x="123663" y="123258"/>
                    <a:pt x="123900" y="122313"/>
                  </a:cubicBezTo>
                  <a:cubicBezTo>
                    <a:pt x="123900" y="125617"/>
                    <a:pt x="123900" y="122313"/>
                    <a:pt x="125314" y="124672"/>
                  </a:cubicBezTo>
                  <a:cubicBezTo>
                    <a:pt x="125078" y="126090"/>
                    <a:pt x="125078" y="127504"/>
                    <a:pt x="125314" y="128921"/>
                  </a:cubicBezTo>
                  <a:cubicBezTo>
                    <a:pt x="125078" y="122786"/>
                    <a:pt x="125786" y="125853"/>
                    <a:pt x="124605" y="125853"/>
                  </a:cubicBezTo>
                  <a:close/>
                  <a:moveTo>
                    <a:pt x="70333" y="14711"/>
                  </a:moveTo>
                  <a:cubicBezTo>
                    <a:pt x="70333" y="14711"/>
                    <a:pt x="70333" y="13058"/>
                    <a:pt x="70333" y="14711"/>
                  </a:cubicBezTo>
                  <a:cubicBezTo>
                    <a:pt x="70333" y="16362"/>
                    <a:pt x="71511" y="14711"/>
                    <a:pt x="71042" y="12821"/>
                  </a:cubicBezTo>
                  <a:close/>
                  <a:moveTo>
                    <a:pt x="104548" y="85503"/>
                  </a:moveTo>
                  <a:cubicBezTo>
                    <a:pt x="104548" y="85503"/>
                    <a:pt x="104548" y="85503"/>
                    <a:pt x="104548" y="85503"/>
                  </a:cubicBezTo>
                  <a:cubicBezTo>
                    <a:pt x="104548" y="85503"/>
                    <a:pt x="103134" y="80309"/>
                    <a:pt x="104548" y="81490"/>
                  </a:cubicBezTo>
                  <a:cubicBezTo>
                    <a:pt x="104548" y="82671"/>
                    <a:pt x="105021" y="83613"/>
                    <a:pt x="105257" y="84794"/>
                  </a:cubicBezTo>
                  <a:close/>
                  <a:moveTo>
                    <a:pt x="138530" y="152519"/>
                  </a:moveTo>
                  <a:cubicBezTo>
                    <a:pt x="138530" y="152519"/>
                    <a:pt x="138530" y="152519"/>
                    <a:pt x="138530" y="152519"/>
                  </a:cubicBezTo>
                  <a:lnTo>
                    <a:pt x="138530" y="153700"/>
                  </a:lnTo>
                  <a:cubicBezTo>
                    <a:pt x="139944" y="151810"/>
                    <a:pt x="139944" y="152755"/>
                    <a:pt x="139236" y="151810"/>
                  </a:cubicBezTo>
                  <a:close/>
                  <a:moveTo>
                    <a:pt x="118237" y="112638"/>
                  </a:moveTo>
                  <a:cubicBezTo>
                    <a:pt x="118237" y="112638"/>
                    <a:pt x="118237" y="112638"/>
                    <a:pt x="119651" y="114291"/>
                  </a:cubicBezTo>
                  <a:cubicBezTo>
                    <a:pt x="121068" y="115942"/>
                    <a:pt x="119887" y="114763"/>
                    <a:pt x="118942" y="111932"/>
                  </a:cubicBezTo>
                  <a:close/>
                  <a:moveTo>
                    <a:pt x="121538" y="120427"/>
                  </a:moveTo>
                  <a:cubicBezTo>
                    <a:pt x="121538" y="118773"/>
                    <a:pt x="121538" y="120427"/>
                    <a:pt x="120123" y="119009"/>
                  </a:cubicBezTo>
                  <a:cubicBezTo>
                    <a:pt x="118706" y="117595"/>
                    <a:pt x="120123" y="119009"/>
                    <a:pt x="120123" y="119009"/>
                  </a:cubicBezTo>
                  <a:cubicBezTo>
                    <a:pt x="120123" y="119009"/>
                    <a:pt x="122955" y="119246"/>
                    <a:pt x="122955" y="119718"/>
                  </a:cubicBezTo>
                  <a:close/>
                  <a:moveTo>
                    <a:pt x="138294" y="153227"/>
                  </a:moveTo>
                  <a:cubicBezTo>
                    <a:pt x="138058" y="152519"/>
                    <a:pt x="138058" y="152046"/>
                    <a:pt x="138294" y="151338"/>
                  </a:cubicBezTo>
                  <a:cubicBezTo>
                    <a:pt x="138294" y="151338"/>
                    <a:pt x="138294" y="151338"/>
                    <a:pt x="138294" y="151338"/>
                  </a:cubicBezTo>
                  <a:cubicBezTo>
                    <a:pt x="138294" y="151338"/>
                    <a:pt x="139472" y="153463"/>
                    <a:pt x="139002" y="152519"/>
                  </a:cubicBezTo>
                  <a:close/>
                  <a:moveTo>
                    <a:pt x="136640" y="153227"/>
                  </a:moveTo>
                  <a:cubicBezTo>
                    <a:pt x="136640" y="151574"/>
                    <a:pt x="136640" y="151810"/>
                    <a:pt x="136640" y="153227"/>
                  </a:cubicBezTo>
                  <a:cubicBezTo>
                    <a:pt x="136640" y="154641"/>
                    <a:pt x="137821" y="152282"/>
                    <a:pt x="137349" y="151574"/>
                  </a:cubicBezTo>
                  <a:close/>
                  <a:moveTo>
                    <a:pt x="122955" y="125853"/>
                  </a:moveTo>
                  <a:cubicBezTo>
                    <a:pt x="122955" y="127504"/>
                    <a:pt x="122955" y="125853"/>
                    <a:pt x="122955" y="123731"/>
                  </a:cubicBezTo>
                  <a:cubicBezTo>
                    <a:pt x="122719" y="123022"/>
                    <a:pt x="122719" y="122549"/>
                    <a:pt x="122955" y="121841"/>
                  </a:cubicBezTo>
                  <a:lnTo>
                    <a:pt x="122955" y="121841"/>
                  </a:lnTo>
                  <a:cubicBezTo>
                    <a:pt x="122482" y="123258"/>
                    <a:pt x="122482" y="124436"/>
                    <a:pt x="122955" y="125853"/>
                  </a:cubicBezTo>
                  <a:close/>
                  <a:moveTo>
                    <a:pt x="139002" y="157709"/>
                  </a:moveTo>
                  <a:cubicBezTo>
                    <a:pt x="139002" y="157709"/>
                    <a:pt x="139002" y="159126"/>
                    <a:pt x="137585" y="157709"/>
                  </a:cubicBezTo>
                  <a:cubicBezTo>
                    <a:pt x="136171" y="156295"/>
                    <a:pt x="137585" y="154878"/>
                    <a:pt x="137585" y="154641"/>
                  </a:cubicBezTo>
                  <a:cubicBezTo>
                    <a:pt x="137585" y="154405"/>
                    <a:pt x="137585" y="158182"/>
                    <a:pt x="137585" y="157709"/>
                  </a:cubicBezTo>
                  <a:cubicBezTo>
                    <a:pt x="137585" y="156767"/>
                    <a:pt x="137585" y="156059"/>
                    <a:pt x="137585" y="155114"/>
                  </a:cubicBezTo>
                  <a:cubicBezTo>
                    <a:pt x="138294" y="155586"/>
                    <a:pt x="139236" y="156295"/>
                    <a:pt x="139944" y="156767"/>
                  </a:cubicBezTo>
                  <a:close/>
                  <a:moveTo>
                    <a:pt x="135462" y="152519"/>
                  </a:moveTo>
                  <a:lnTo>
                    <a:pt x="135462" y="150159"/>
                  </a:lnTo>
                  <a:cubicBezTo>
                    <a:pt x="135462" y="152046"/>
                    <a:pt x="135462" y="150159"/>
                    <a:pt x="135462" y="151574"/>
                  </a:cubicBezTo>
                  <a:lnTo>
                    <a:pt x="135462" y="151574"/>
                  </a:lnTo>
                  <a:cubicBezTo>
                    <a:pt x="136171" y="149451"/>
                    <a:pt x="136876" y="151810"/>
                    <a:pt x="136404" y="151574"/>
                  </a:cubicBezTo>
                  <a:close/>
                  <a:moveTo>
                    <a:pt x="120596" y="124909"/>
                  </a:moveTo>
                  <a:cubicBezTo>
                    <a:pt x="120596" y="124909"/>
                    <a:pt x="120596" y="121371"/>
                    <a:pt x="120596" y="124909"/>
                  </a:cubicBezTo>
                  <a:cubicBezTo>
                    <a:pt x="121538" y="122313"/>
                    <a:pt x="122955" y="125853"/>
                    <a:pt x="121538" y="123967"/>
                  </a:cubicBezTo>
                  <a:close/>
                  <a:moveTo>
                    <a:pt x="116583" y="118773"/>
                  </a:moveTo>
                  <a:cubicBezTo>
                    <a:pt x="116583" y="118773"/>
                    <a:pt x="116583" y="117595"/>
                    <a:pt x="116583" y="118773"/>
                  </a:cubicBezTo>
                  <a:cubicBezTo>
                    <a:pt x="116583" y="119954"/>
                    <a:pt x="118237" y="119246"/>
                    <a:pt x="117528" y="117831"/>
                  </a:cubicBezTo>
                  <a:close/>
                  <a:moveTo>
                    <a:pt x="118000" y="123022"/>
                  </a:moveTo>
                  <a:cubicBezTo>
                    <a:pt x="118000" y="123022"/>
                    <a:pt x="118000" y="120899"/>
                    <a:pt x="119887" y="125145"/>
                  </a:cubicBezTo>
                  <a:cubicBezTo>
                    <a:pt x="119887" y="122077"/>
                    <a:pt x="119887" y="124436"/>
                    <a:pt x="118942" y="122077"/>
                  </a:cubicBezTo>
                  <a:close/>
                  <a:moveTo>
                    <a:pt x="112337" y="113346"/>
                  </a:moveTo>
                  <a:cubicBezTo>
                    <a:pt x="112337" y="111932"/>
                    <a:pt x="112337" y="113346"/>
                    <a:pt x="112337" y="113346"/>
                  </a:cubicBezTo>
                  <a:cubicBezTo>
                    <a:pt x="112337" y="113346"/>
                    <a:pt x="113752" y="113346"/>
                    <a:pt x="113279" y="112404"/>
                  </a:cubicBezTo>
                  <a:close/>
                  <a:moveTo>
                    <a:pt x="114933" y="119246"/>
                  </a:moveTo>
                  <a:cubicBezTo>
                    <a:pt x="113279" y="115942"/>
                    <a:pt x="114933" y="119246"/>
                    <a:pt x="113043" y="117359"/>
                  </a:cubicBezTo>
                  <a:cubicBezTo>
                    <a:pt x="111156" y="115472"/>
                    <a:pt x="113043" y="117359"/>
                    <a:pt x="114224" y="117359"/>
                  </a:cubicBezTo>
                  <a:cubicBezTo>
                    <a:pt x="114696" y="117595"/>
                    <a:pt x="115405" y="117831"/>
                    <a:pt x="115875" y="118304"/>
                  </a:cubicBezTo>
                  <a:close/>
                  <a:moveTo>
                    <a:pt x="114933" y="120899"/>
                  </a:moveTo>
                  <a:cubicBezTo>
                    <a:pt x="114933" y="118773"/>
                    <a:pt x="114933" y="123731"/>
                    <a:pt x="114933" y="120899"/>
                  </a:cubicBezTo>
                  <a:cubicBezTo>
                    <a:pt x="115169" y="119954"/>
                    <a:pt x="115169" y="119009"/>
                    <a:pt x="114933" y="118067"/>
                  </a:cubicBezTo>
                  <a:cubicBezTo>
                    <a:pt x="114933" y="118067"/>
                    <a:pt x="115638" y="117595"/>
                    <a:pt x="116111" y="119954"/>
                  </a:cubicBezTo>
                  <a:close/>
                  <a:moveTo>
                    <a:pt x="112573" y="120899"/>
                  </a:moveTo>
                  <a:cubicBezTo>
                    <a:pt x="112573" y="119482"/>
                    <a:pt x="112573" y="119246"/>
                    <a:pt x="112573" y="120899"/>
                  </a:cubicBezTo>
                  <a:cubicBezTo>
                    <a:pt x="112573" y="122549"/>
                    <a:pt x="114696" y="121135"/>
                    <a:pt x="113752" y="119009"/>
                  </a:cubicBezTo>
                  <a:close/>
                  <a:moveTo>
                    <a:pt x="126731" y="150159"/>
                  </a:moveTo>
                  <a:cubicBezTo>
                    <a:pt x="126731" y="148034"/>
                    <a:pt x="126731" y="150159"/>
                    <a:pt x="126731" y="150159"/>
                  </a:cubicBezTo>
                  <a:cubicBezTo>
                    <a:pt x="126731" y="150159"/>
                    <a:pt x="128382" y="149451"/>
                    <a:pt x="127909" y="149451"/>
                  </a:cubicBezTo>
                  <a:close/>
                  <a:moveTo>
                    <a:pt x="126731" y="151574"/>
                  </a:moveTo>
                  <a:cubicBezTo>
                    <a:pt x="126731" y="151574"/>
                    <a:pt x="126731" y="151574"/>
                    <a:pt x="126731" y="151574"/>
                  </a:cubicBezTo>
                  <a:cubicBezTo>
                    <a:pt x="126731" y="151574"/>
                    <a:pt x="129563" y="151810"/>
                    <a:pt x="128618" y="149451"/>
                  </a:cubicBezTo>
                  <a:close/>
                  <a:moveTo>
                    <a:pt x="124372" y="147328"/>
                  </a:moveTo>
                  <a:lnTo>
                    <a:pt x="124372" y="145202"/>
                  </a:lnTo>
                  <a:cubicBezTo>
                    <a:pt x="124372" y="145202"/>
                    <a:pt x="124372" y="143551"/>
                    <a:pt x="124372" y="145202"/>
                  </a:cubicBezTo>
                  <a:cubicBezTo>
                    <a:pt x="124372" y="146855"/>
                    <a:pt x="126731" y="146147"/>
                    <a:pt x="126259" y="145438"/>
                  </a:cubicBezTo>
                  <a:close/>
                  <a:moveTo>
                    <a:pt x="127204" y="155586"/>
                  </a:moveTo>
                  <a:cubicBezTo>
                    <a:pt x="127204" y="154405"/>
                    <a:pt x="127204" y="153227"/>
                    <a:pt x="127204" y="152046"/>
                  </a:cubicBezTo>
                  <a:cubicBezTo>
                    <a:pt x="127204" y="152046"/>
                    <a:pt x="127204" y="152046"/>
                    <a:pt x="127204" y="152046"/>
                  </a:cubicBezTo>
                  <a:cubicBezTo>
                    <a:pt x="127204" y="152046"/>
                    <a:pt x="127204" y="148742"/>
                    <a:pt x="127204" y="150159"/>
                  </a:cubicBezTo>
                  <a:cubicBezTo>
                    <a:pt x="127204" y="151574"/>
                    <a:pt x="130271" y="155586"/>
                    <a:pt x="129090" y="153700"/>
                  </a:cubicBezTo>
                  <a:close/>
                  <a:moveTo>
                    <a:pt x="107380" y="114291"/>
                  </a:moveTo>
                  <a:cubicBezTo>
                    <a:pt x="107380" y="112638"/>
                    <a:pt x="107380" y="114291"/>
                    <a:pt x="107380" y="114291"/>
                  </a:cubicBezTo>
                  <a:cubicBezTo>
                    <a:pt x="107380" y="114291"/>
                    <a:pt x="109975" y="114055"/>
                    <a:pt x="109269" y="112404"/>
                  </a:cubicBezTo>
                  <a:close/>
                  <a:moveTo>
                    <a:pt x="124136" y="149687"/>
                  </a:moveTo>
                  <a:cubicBezTo>
                    <a:pt x="124136" y="149687"/>
                    <a:pt x="124136" y="148270"/>
                    <a:pt x="124136" y="149687"/>
                  </a:cubicBezTo>
                  <a:cubicBezTo>
                    <a:pt x="124136" y="151101"/>
                    <a:pt x="126495" y="149451"/>
                    <a:pt x="126023" y="147800"/>
                  </a:cubicBezTo>
                  <a:close/>
                  <a:moveTo>
                    <a:pt x="110920" y="123022"/>
                  </a:moveTo>
                  <a:cubicBezTo>
                    <a:pt x="110920" y="123022"/>
                    <a:pt x="110920" y="123022"/>
                    <a:pt x="109506" y="123022"/>
                  </a:cubicBezTo>
                  <a:cubicBezTo>
                    <a:pt x="108088" y="123022"/>
                    <a:pt x="109506" y="123022"/>
                    <a:pt x="109506" y="124909"/>
                  </a:cubicBezTo>
                  <a:lnTo>
                    <a:pt x="109506" y="123258"/>
                  </a:lnTo>
                  <a:cubicBezTo>
                    <a:pt x="109506" y="121841"/>
                    <a:pt x="109506" y="123258"/>
                    <a:pt x="109506" y="121371"/>
                  </a:cubicBezTo>
                  <a:cubicBezTo>
                    <a:pt x="109506" y="119482"/>
                    <a:pt x="109506" y="121371"/>
                    <a:pt x="109506" y="119954"/>
                  </a:cubicBezTo>
                  <a:cubicBezTo>
                    <a:pt x="109506" y="118537"/>
                    <a:pt x="109506" y="121371"/>
                    <a:pt x="109506" y="122077"/>
                  </a:cubicBezTo>
                  <a:lnTo>
                    <a:pt x="109506" y="120190"/>
                  </a:lnTo>
                  <a:cubicBezTo>
                    <a:pt x="112101" y="119482"/>
                    <a:pt x="112101" y="120663"/>
                    <a:pt x="112807" y="121135"/>
                  </a:cubicBezTo>
                  <a:close/>
                  <a:moveTo>
                    <a:pt x="107852" y="120663"/>
                  </a:moveTo>
                  <a:cubicBezTo>
                    <a:pt x="107852" y="118304"/>
                    <a:pt x="107852" y="116650"/>
                    <a:pt x="107852" y="118304"/>
                  </a:cubicBezTo>
                  <a:lnTo>
                    <a:pt x="107852" y="120190"/>
                  </a:lnTo>
                  <a:cubicBezTo>
                    <a:pt x="107852" y="120190"/>
                    <a:pt x="109033" y="115472"/>
                    <a:pt x="109739" y="118773"/>
                  </a:cubicBezTo>
                  <a:close/>
                  <a:moveTo>
                    <a:pt x="107852" y="123258"/>
                  </a:moveTo>
                  <a:cubicBezTo>
                    <a:pt x="107616" y="121841"/>
                    <a:pt x="107616" y="120427"/>
                    <a:pt x="107852" y="119009"/>
                  </a:cubicBezTo>
                  <a:cubicBezTo>
                    <a:pt x="107852" y="119009"/>
                    <a:pt x="107852" y="119009"/>
                    <a:pt x="107852" y="119009"/>
                  </a:cubicBezTo>
                  <a:cubicBezTo>
                    <a:pt x="108561" y="119954"/>
                    <a:pt x="109269" y="120663"/>
                    <a:pt x="109975" y="121371"/>
                  </a:cubicBezTo>
                  <a:close/>
                  <a:moveTo>
                    <a:pt x="103370" y="114291"/>
                  </a:moveTo>
                  <a:cubicBezTo>
                    <a:pt x="103370" y="114291"/>
                    <a:pt x="103370" y="112638"/>
                    <a:pt x="103370" y="114291"/>
                  </a:cubicBezTo>
                  <a:cubicBezTo>
                    <a:pt x="103370" y="115942"/>
                    <a:pt x="105966" y="113582"/>
                    <a:pt x="105493" y="112404"/>
                  </a:cubicBezTo>
                  <a:close/>
                  <a:moveTo>
                    <a:pt x="56176" y="19902"/>
                  </a:moveTo>
                  <a:cubicBezTo>
                    <a:pt x="56176" y="19902"/>
                    <a:pt x="56176" y="21552"/>
                    <a:pt x="56176" y="19902"/>
                  </a:cubicBezTo>
                  <a:cubicBezTo>
                    <a:pt x="56176" y="18248"/>
                    <a:pt x="56176" y="19902"/>
                    <a:pt x="56176" y="18485"/>
                  </a:cubicBezTo>
                  <a:close/>
                  <a:moveTo>
                    <a:pt x="101481" y="119482"/>
                  </a:moveTo>
                  <a:cubicBezTo>
                    <a:pt x="101481" y="117123"/>
                    <a:pt x="101481" y="114291"/>
                    <a:pt x="101481" y="117595"/>
                  </a:cubicBezTo>
                  <a:cubicBezTo>
                    <a:pt x="103370" y="115705"/>
                    <a:pt x="104312" y="118537"/>
                    <a:pt x="104076" y="118773"/>
                  </a:cubicBezTo>
                  <a:close/>
                  <a:moveTo>
                    <a:pt x="54286" y="20610"/>
                  </a:moveTo>
                  <a:cubicBezTo>
                    <a:pt x="54286" y="20610"/>
                    <a:pt x="54286" y="22733"/>
                    <a:pt x="52872" y="20610"/>
                  </a:cubicBezTo>
                  <a:cubicBezTo>
                    <a:pt x="52872" y="22025"/>
                    <a:pt x="52872" y="18721"/>
                    <a:pt x="52872" y="17543"/>
                  </a:cubicBezTo>
                  <a:lnTo>
                    <a:pt x="54286" y="22025"/>
                  </a:lnTo>
                  <a:cubicBezTo>
                    <a:pt x="57117" y="18485"/>
                    <a:pt x="57354" y="17779"/>
                    <a:pt x="58062" y="19902"/>
                  </a:cubicBezTo>
                  <a:close/>
                  <a:moveTo>
                    <a:pt x="52635" y="20610"/>
                  </a:moveTo>
                  <a:cubicBezTo>
                    <a:pt x="52635" y="20610"/>
                    <a:pt x="52635" y="20610"/>
                    <a:pt x="52635" y="20610"/>
                  </a:cubicBezTo>
                  <a:cubicBezTo>
                    <a:pt x="52635" y="20610"/>
                    <a:pt x="56645" y="22025"/>
                    <a:pt x="56412" y="20138"/>
                  </a:cubicBezTo>
                  <a:close/>
                  <a:moveTo>
                    <a:pt x="110684" y="150868"/>
                  </a:moveTo>
                  <a:cubicBezTo>
                    <a:pt x="110684" y="150868"/>
                    <a:pt x="110684" y="150868"/>
                    <a:pt x="110684" y="150868"/>
                  </a:cubicBezTo>
                  <a:cubicBezTo>
                    <a:pt x="110684" y="150868"/>
                    <a:pt x="114933" y="151338"/>
                    <a:pt x="114460" y="149451"/>
                  </a:cubicBezTo>
                  <a:close/>
                  <a:moveTo>
                    <a:pt x="110684" y="153227"/>
                  </a:moveTo>
                  <a:cubicBezTo>
                    <a:pt x="110684" y="156295"/>
                    <a:pt x="110684" y="153227"/>
                    <a:pt x="110684" y="153227"/>
                  </a:cubicBezTo>
                  <a:cubicBezTo>
                    <a:pt x="111156" y="154878"/>
                    <a:pt x="111629" y="156295"/>
                    <a:pt x="112101" y="157945"/>
                  </a:cubicBezTo>
                  <a:cubicBezTo>
                    <a:pt x="112101" y="156295"/>
                    <a:pt x="112101" y="154641"/>
                    <a:pt x="110448" y="152991"/>
                  </a:cubicBezTo>
                  <a:cubicBezTo>
                    <a:pt x="108797" y="151338"/>
                    <a:pt x="110448" y="152991"/>
                    <a:pt x="110448" y="154878"/>
                  </a:cubicBezTo>
                  <a:cubicBezTo>
                    <a:pt x="110448" y="154169"/>
                    <a:pt x="110448" y="153227"/>
                    <a:pt x="110448" y="152519"/>
                  </a:cubicBezTo>
                  <a:cubicBezTo>
                    <a:pt x="110448" y="153933"/>
                    <a:pt x="110448" y="146619"/>
                    <a:pt x="111865" y="152519"/>
                  </a:cubicBezTo>
                  <a:cubicBezTo>
                    <a:pt x="111865" y="152519"/>
                    <a:pt x="111865" y="150632"/>
                    <a:pt x="113043" y="152519"/>
                  </a:cubicBezTo>
                  <a:cubicBezTo>
                    <a:pt x="114224" y="154405"/>
                    <a:pt x="114933" y="154878"/>
                    <a:pt x="113988" y="152755"/>
                  </a:cubicBezTo>
                  <a:close/>
                  <a:moveTo>
                    <a:pt x="110684" y="157237"/>
                  </a:moveTo>
                  <a:cubicBezTo>
                    <a:pt x="110684" y="155823"/>
                    <a:pt x="110684" y="157237"/>
                    <a:pt x="110684" y="157237"/>
                  </a:cubicBezTo>
                  <a:cubicBezTo>
                    <a:pt x="110684" y="157237"/>
                    <a:pt x="115638" y="157945"/>
                    <a:pt x="114933" y="156767"/>
                  </a:cubicBezTo>
                  <a:close/>
                  <a:moveTo>
                    <a:pt x="50276" y="26746"/>
                  </a:moveTo>
                  <a:cubicBezTo>
                    <a:pt x="50276" y="26746"/>
                    <a:pt x="50276" y="29341"/>
                    <a:pt x="50276" y="26746"/>
                  </a:cubicBezTo>
                  <a:cubicBezTo>
                    <a:pt x="50276" y="24148"/>
                    <a:pt x="53580" y="23206"/>
                    <a:pt x="54522" y="26274"/>
                  </a:cubicBezTo>
                  <a:close/>
                  <a:moveTo>
                    <a:pt x="109975" y="158654"/>
                  </a:moveTo>
                  <a:cubicBezTo>
                    <a:pt x="109739" y="157945"/>
                    <a:pt x="109739" y="157473"/>
                    <a:pt x="109975" y="156767"/>
                  </a:cubicBezTo>
                  <a:cubicBezTo>
                    <a:pt x="109975" y="156767"/>
                    <a:pt x="109975" y="156767"/>
                    <a:pt x="109975" y="156767"/>
                  </a:cubicBezTo>
                  <a:cubicBezTo>
                    <a:pt x="114696" y="157473"/>
                    <a:pt x="114224" y="157473"/>
                    <a:pt x="114224" y="158182"/>
                  </a:cubicBezTo>
                  <a:close/>
                  <a:moveTo>
                    <a:pt x="107380" y="154405"/>
                  </a:moveTo>
                  <a:cubicBezTo>
                    <a:pt x="107380" y="152991"/>
                    <a:pt x="107380" y="154405"/>
                    <a:pt x="107380" y="154405"/>
                  </a:cubicBezTo>
                  <a:cubicBezTo>
                    <a:pt x="107380" y="154405"/>
                    <a:pt x="111392" y="152282"/>
                    <a:pt x="111629" y="153933"/>
                  </a:cubicBezTo>
                  <a:close/>
                  <a:moveTo>
                    <a:pt x="110684" y="163136"/>
                  </a:moveTo>
                  <a:lnTo>
                    <a:pt x="110684" y="160777"/>
                  </a:lnTo>
                  <a:lnTo>
                    <a:pt x="110684" y="160777"/>
                  </a:lnTo>
                  <a:cubicBezTo>
                    <a:pt x="110684" y="160777"/>
                    <a:pt x="110684" y="160777"/>
                    <a:pt x="110684" y="160777"/>
                  </a:cubicBezTo>
                  <a:close/>
                  <a:moveTo>
                    <a:pt x="47681" y="27452"/>
                  </a:moveTo>
                  <a:cubicBezTo>
                    <a:pt x="47681" y="26746"/>
                    <a:pt x="47681" y="26274"/>
                    <a:pt x="47681" y="25565"/>
                  </a:cubicBezTo>
                  <a:cubicBezTo>
                    <a:pt x="47681" y="26982"/>
                    <a:pt x="47681" y="25565"/>
                    <a:pt x="47681" y="25565"/>
                  </a:cubicBezTo>
                  <a:cubicBezTo>
                    <a:pt x="47681" y="25565"/>
                    <a:pt x="52163" y="28160"/>
                    <a:pt x="52163" y="26982"/>
                  </a:cubicBezTo>
                  <a:close/>
                  <a:moveTo>
                    <a:pt x="105257" y="155350"/>
                  </a:moveTo>
                  <a:lnTo>
                    <a:pt x="105257" y="157237"/>
                  </a:lnTo>
                  <a:cubicBezTo>
                    <a:pt x="105257" y="157237"/>
                    <a:pt x="105257" y="155350"/>
                    <a:pt x="103840" y="153700"/>
                  </a:cubicBezTo>
                  <a:cubicBezTo>
                    <a:pt x="102425" y="152046"/>
                    <a:pt x="103840" y="153700"/>
                    <a:pt x="105257" y="153700"/>
                  </a:cubicBezTo>
                  <a:close/>
                  <a:moveTo>
                    <a:pt x="45555" y="24148"/>
                  </a:moveTo>
                  <a:lnTo>
                    <a:pt x="45555" y="25801"/>
                  </a:lnTo>
                  <a:cubicBezTo>
                    <a:pt x="52163" y="27215"/>
                    <a:pt x="50040" y="24856"/>
                    <a:pt x="49804" y="23678"/>
                  </a:cubicBezTo>
                  <a:close/>
                  <a:moveTo>
                    <a:pt x="103134" y="153700"/>
                  </a:moveTo>
                  <a:cubicBezTo>
                    <a:pt x="103134" y="153700"/>
                    <a:pt x="103134" y="153700"/>
                    <a:pt x="103134" y="153700"/>
                  </a:cubicBezTo>
                  <a:cubicBezTo>
                    <a:pt x="103134" y="153700"/>
                    <a:pt x="103134" y="153700"/>
                    <a:pt x="103134" y="153700"/>
                  </a:cubicBezTo>
                  <a:lnTo>
                    <a:pt x="107380" y="153227"/>
                  </a:lnTo>
                  <a:close/>
                  <a:moveTo>
                    <a:pt x="44846" y="30283"/>
                  </a:moveTo>
                  <a:cubicBezTo>
                    <a:pt x="44846" y="30283"/>
                    <a:pt x="44846" y="30283"/>
                    <a:pt x="44846" y="30283"/>
                  </a:cubicBezTo>
                  <a:cubicBezTo>
                    <a:pt x="44846" y="30283"/>
                    <a:pt x="44846" y="27452"/>
                    <a:pt x="44846" y="28396"/>
                  </a:cubicBezTo>
                  <a:cubicBezTo>
                    <a:pt x="44846" y="29341"/>
                    <a:pt x="44846" y="30283"/>
                    <a:pt x="44846" y="28396"/>
                  </a:cubicBezTo>
                  <a:lnTo>
                    <a:pt x="44846" y="26037"/>
                  </a:lnTo>
                  <a:cubicBezTo>
                    <a:pt x="44846" y="26037"/>
                    <a:pt x="44846" y="26037"/>
                    <a:pt x="44846" y="26037"/>
                  </a:cubicBezTo>
                  <a:cubicBezTo>
                    <a:pt x="44846" y="26037"/>
                    <a:pt x="49095" y="28633"/>
                    <a:pt x="49095" y="29814"/>
                  </a:cubicBezTo>
                  <a:close/>
                  <a:moveTo>
                    <a:pt x="102425" y="157709"/>
                  </a:moveTo>
                  <a:cubicBezTo>
                    <a:pt x="102425" y="157709"/>
                    <a:pt x="102425" y="157709"/>
                    <a:pt x="101008" y="157709"/>
                  </a:cubicBezTo>
                  <a:cubicBezTo>
                    <a:pt x="99594" y="157709"/>
                    <a:pt x="101008" y="157709"/>
                    <a:pt x="101008" y="157709"/>
                  </a:cubicBezTo>
                  <a:cubicBezTo>
                    <a:pt x="101008" y="157709"/>
                    <a:pt x="101008" y="157709"/>
                    <a:pt x="101008" y="157709"/>
                  </a:cubicBezTo>
                  <a:cubicBezTo>
                    <a:pt x="101244" y="156767"/>
                    <a:pt x="101244" y="155823"/>
                    <a:pt x="101008" y="154878"/>
                  </a:cubicBezTo>
                  <a:close/>
                  <a:moveTo>
                    <a:pt x="43668" y="30283"/>
                  </a:moveTo>
                  <a:lnTo>
                    <a:pt x="43668" y="27452"/>
                  </a:lnTo>
                  <a:cubicBezTo>
                    <a:pt x="43668" y="27452"/>
                    <a:pt x="48623" y="31464"/>
                    <a:pt x="47914" y="29814"/>
                  </a:cubicBezTo>
                  <a:close/>
                  <a:moveTo>
                    <a:pt x="100539" y="155586"/>
                  </a:moveTo>
                  <a:cubicBezTo>
                    <a:pt x="99594" y="153933"/>
                    <a:pt x="99121" y="152282"/>
                    <a:pt x="98649" y="150632"/>
                  </a:cubicBezTo>
                  <a:lnTo>
                    <a:pt x="98649" y="150632"/>
                  </a:lnTo>
                  <a:cubicBezTo>
                    <a:pt x="100775" y="151810"/>
                    <a:pt x="102898" y="153463"/>
                    <a:pt x="104784" y="155114"/>
                  </a:cubicBezTo>
                  <a:close/>
                  <a:moveTo>
                    <a:pt x="42723" y="28396"/>
                  </a:moveTo>
                  <a:cubicBezTo>
                    <a:pt x="42723" y="28396"/>
                    <a:pt x="42723" y="26746"/>
                    <a:pt x="42723" y="28396"/>
                  </a:cubicBezTo>
                  <a:cubicBezTo>
                    <a:pt x="42723" y="30047"/>
                    <a:pt x="47445" y="29105"/>
                    <a:pt x="46972" y="27924"/>
                  </a:cubicBezTo>
                  <a:close/>
                  <a:moveTo>
                    <a:pt x="100066" y="156767"/>
                  </a:moveTo>
                  <a:cubicBezTo>
                    <a:pt x="100066" y="156767"/>
                    <a:pt x="100066" y="156767"/>
                    <a:pt x="100066" y="156767"/>
                  </a:cubicBezTo>
                  <a:cubicBezTo>
                    <a:pt x="100066" y="156767"/>
                    <a:pt x="100066" y="156767"/>
                    <a:pt x="100066" y="156767"/>
                  </a:cubicBezTo>
                  <a:cubicBezTo>
                    <a:pt x="100066" y="156767"/>
                    <a:pt x="100066" y="156767"/>
                    <a:pt x="100066" y="156767"/>
                  </a:cubicBezTo>
                  <a:cubicBezTo>
                    <a:pt x="100066" y="156767"/>
                    <a:pt x="104548" y="157237"/>
                    <a:pt x="104312" y="156295"/>
                  </a:cubicBezTo>
                  <a:close/>
                  <a:moveTo>
                    <a:pt x="100066" y="155350"/>
                  </a:moveTo>
                  <a:cubicBezTo>
                    <a:pt x="100066" y="155350"/>
                    <a:pt x="100066" y="153933"/>
                    <a:pt x="100066" y="153227"/>
                  </a:cubicBezTo>
                  <a:cubicBezTo>
                    <a:pt x="100066" y="152519"/>
                    <a:pt x="100066" y="152046"/>
                    <a:pt x="100066" y="153227"/>
                  </a:cubicBezTo>
                  <a:lnTo>
                    <a:pt x="100066" y="156295"/>
                  </a:lnTo>
                  <a:cubicBezTo>
                    <a:pt x="100066" y="156295"/>
                    <a:pt x="103840" y="155586"/>
                    <a:pt x="103134" y="154878"/>
                  </a:cubicBezTo>
                  <a:close/>
                  <a:moveTo>
                    <a:pt x="43196" y="30992"/>
                  </a:moveTo>
                  <a:cubicBezTo>
                    <a:pt x="43196" y="29814"/>
                    <a:pt x="43196" y="28633"/>
                    <a:pt x="43196" y="27452"/>
                  </a:cubicBezTo>
                  <a:cubicBezTo>
                    <a:pt x="43196" y="27452"/>
                    <a:pt x="43196" y="27452"/>
                    <a:pt x="43196" y="27452"/>
                  </a:cubicBezTo>
                  <a:cubicBezTo>
                    <a:pt x="43196" y="27452"/>
                    <a:pt x="43196" y="28869"/>
                    <a:pt x="43196" y="30519"/>
                  </a:cubicBezTo>
                  <a:cubicBezTo>
                    <a:pt x="43196" y="32173"/>
                    <a:pt x="46736" y="31464"/>
                    <a:pt x="46264" y="31464"/>
                  </a:cubicBezTo>
                  <a:close/>
                  <a:moveTo>
                    <a:pt x="101008" y="159599"/>
                  </a:moveTo>
                  <a:lnTo>
                    <a:pt x="101008" y="157473"/>
                  </a:lnTo>
                  <a:lnTo>
                    <a:pt x="101008" y="157473"/>
                  </a:lnTo>
                  <a:cubicBezTo>
                    <a:pt x="100775" y="156531"/>
                    <a:pt x="100775" y="155823"/>
                    <a:pt x="101008" y="154878"/>
                  </a:cubicBezTo>
                  <a:cubicBezTo>
                    <a:pt x="101008" y="154878"/>
                    <a:pt x="101008" y="154878"/>
                    <a:pt x="101008" y="154878"/>
                  </a:cubicBezTo>
                  <a:lnTo>
                    <a:pt x="101008" y="153463"/>
                  </a:lnTo>
                  <a:lnTo>
                    <a:pt x="101008" y="153463"/>
                  </a:lnTo>
                  <a:cubicBezTo>
                    <a:pt x="101244" y="155823"/>
                    <a:pt x="102189" y="157709"/>
                    <a:pt x="104076" y="159126"/>
                  </a:cubicBezTo>
                  <a:close/>
                  <a:moveTo>
                    <a:pt x="98413" y="153933"/>
                  </a:moveTo>
                  <a:cubicBezTo>
                    <a:pt x="98413" y="153933"/>
                    <a:pt x="98413" y="153933"/>
                    <a:pt x="98413" y="153933"/>
                  </a:cubicBezTo>
                  <a:cubicBezTo>
                    <a:pt x="98413" y="153933"/>
                    <a:pt x="100775" y="151338"/>
                    <a:pt x="101481" y="153463"/>
                  </a:cubicBezTo>
                  <a:close/>
                  <a:moveTo>
                    <a:pt x="98413" y="157237"/>
                  </a:moveTo>
                  <a:cubicBezTo>
                    <a:pt x="98413" y="157237"/>
                    <a:pt x="98413" y="157237"/>
                    <a:pt x="98413" y="157237"/>
                  </a:cubicBezTo>
                  <a:cubicBezTo>
                    <a:pt x="98413" y="157237"/>
                    <a:pt x="98413" y="157237"/>
                    <a:pt x="98413" y="157237"/>
                  </a:cubicBezTo>
                  <a:cubicBezTo>
                    <a:pt x="98413" y="157237"/>
                    <a:pt x="98413" y="157237"/>
                    <a:pt x="98413" y="157237"/>
                  </a:cubicBezTo>
                  <a:close/>
                  <a:moveTo>
                    <a:pt x="96054" y="154405"/>
                  </a:moveTo>
                  <a:cubicBezTo>
                    <a:pt x="96054" y="154405"/>
                    <a:pt x="96054" y="154405"/>
                    <a:pt x="96054" y="154405"/>
                  </a:cubicBezTo>
                  <a:cubicBezTo>
                    <a:pt x="96054" y="154405"/>
                    <a:pt x="99358" y="155823"/>
                    <a:pt x="99358" y="153933"/>
                  </a:cubicBezTo>
                  <a:close/>
                  <a:moveTo>
                    <a:pt x="96054" y="154405"/>
                  </a:moveTo>
                  <a:cubicBezTo>
                    <a:pt x="96054" y="154405"/>
                    <a:pt x="96054" y="154405"/>
                    <a:pt x="96054" y="154405"/>
                  </a:cubicBezTo>
                  <a:cubicBezTo>
                    <a:pt x="95817" y="153700"/>
                    <a:pt x="95817" y="152755"/>
                    <a:pt x="96054" y="152046"/>
                  </a:cubicBezTo>
                  <a:lnTo>
                    <a:pt x="96054" y="152046"/>
                  </a:lnTo>
                  <a:close/>
                  <a:moveTo>
                    <a:pt x="94403" y="154405"/>
                  </a:moveTo>
                  <a:cubicBezTo>
                    <a:pt x="94403" y="152519"/>
                    <a:pt x="94403" y="152755"/>
                    <a:pt x="94403" y="154405"/>
                  </a:cubicBezTo>
                  <a:cubicBezTo>
                    <a:pt x="94403" y="156059"/>
                    <a:pt x="97235" y="152046"/>
                    <a:pt x="96998" y="152755"/>
                  </a:cubicBezTo>
                  <a:close/>
                  <a:moveTo>
                    <a:pt x="94403" y="158654"/>
                  </a:moveTo>
                  <a:cubicBezTo>
                    <a:pt x="94403" y="156059"/>
                    <a:pt x="94403" y="156295"/>
                    <a:pt x="94403" y="156767"/>
                  </a:cubicBezTo>
                  <a:cubicBezTo>
                    <a:pt x="94403" y="157237"/>
                    <a:pt x="99358" y="158182"/>
                    <a:pt x="99358" y="157001"/>
                  </a:cubicBezTo>
                  <a:close/>
                  <a:moveTo>
                    <a:pt x="91099" y="153463"/>
                  </a:moveTo>
                  <a:cubicBezTo>
                    <a:pt x="91099" y="152755"/>
                    <a:pt x="91099" y="152282"/>
                    <a:pt x="91099" y="151574"/>
                  </a:cubicBezTo>
                  <a:cubicBezTo>
                    <a:pt x="91099" y="150159"/>
                    <a:pt x="91099" y="149451"/>
                    <a:pt x="91099" y="151574"/>
                  </a:cubicBezTo>
                  <a:cubicBezTo>
                    <a:pt x="91099" y="153700"/>
                    <a:pt x="94639" y="150868"/>
                    <a:pt x="94875" y="151810"/>
                  </a:cubicBezTo>
                  <a:close/>
                  <a:moveTo>
                    <a:pt x="89209" y="159363"/>
                  </a:moveTo>
                  <a:cubicBezTo>
                    <a:pt x="89209" y="159363"/>
                    <a:pt x="89209" y="159363"/>
                    <a:pt x="89209" y="157945"/>
                  </a:cubicBezTo>
                  <a:cubicBezTo>
                    <a:pt x="89209" y="156531"/>
                    <a:pt x="89209" y="157945"/>
                    <a:pt x="89209" y="157945"/>
                  </a:cubicBezTo>
                  <a:cubicBezTo>
                    <a:pt x="89209" y="157945"/>
                    <a:pt x="93222" y="158182"/>
                    <a:pt x="92986" y="157709"/>
                  </a:cubicBezTo>
                  <a:close/>
                  <a:moveTo>
                    <a:pt x="65612" y="164081"/>
                  </a:moveTo>
                  <a:cubicBezTo>
                    <a:pt x="65612" y="164081"/>
                    <a:pt x="65612" y="164081"/>
                    <a:pt x="65612" y="162667"/>
                  </a:cubicBezTo>
                  <a:cubicBezTo>
                    <a:pt x="65612" y="161249"/>
                    <a:pt x="65612" y="160541"/>
                    <a:pt x="65612" y="160305"/>
                  </a:cubicBezTo>
                  <a:lnTo>
                    <a:pt x="65612" y="160305"/>
                  </a:lnTo>
                  <a:cubicBezTo>
                    <a:pt x="66321" y="161249"/>
                    <a:pt x="67266" y="161958"/>
                    <a:pt x="68444" y="162430"/>
                  </a:cubicBezTo>
                  <a:close/>
                  <a:moveTo>
                    <a:pt x="63017" y="162194"/>
                  </a:moveTo>
                  <a:cubicBezTo>
                    <a:pt x="63017" y="164081"/>
                    <a:pt x="63017" y="160777"/>
                    <a:pt x="63017" y="164081"/>
                  </a:cubicBezTo>
                  <a:cubicBezTo>
                    <a:pt x="66557" y="161486"/>
                    <a:pt x="66321" y="162667"/>
                    <a:pt x="65848" y="160541"/>
                  </a:cubicBezTo>
                  <a:close/>
                  <a:moveTo>
                    <a:pt x="7328" y="47039"/>
                  </a:moveTo>
                  <a:cubicBezTo>
                    <a:pt x="7328" y="44208"/>
                    <a:pt x="7328" y="47039"/>
                    <a:pt x="7328" y="42318"/>
                  </a:cubicBezTo>
                  <a:cubicBezTo>
                    <a:pt x="7328" y="43972"/>
                    <a:pt x="7328" y="44208"/>
                    <a:pt x="7328" y="44208"/>
                  </a:cubicBezTo>
                  <a:cubicBezTo>
                    <a:pt x="7328" y="44208"/>
                    <a:pt x="10868" y="46567"/>
                    <a:pt x="10159" y="45386"/>
                  </a:cubicBezTo>
                  <a:close/>
                  <a:moveTo>
                    <a:pt x="7328" y="42318"/>
                  </a:moveTo>
                  <a:cubicBezTo>
                    <a:pt x="7328" y="42318"/>
                    <a:pt x="7328" y="42318"/>
                    <a:pt x="7328" y="42318"/>
                  </a:cubicBezTo>
                  <a:cubicBezTo>
                    <a:pt x="7328" y="41376"/>
                    <a:pt x="7328" y="40195"/>
                    <a:pt x="7328" y="39250"/>
                  </a:cubicBezTo>
                  <a:cubicBezTo>
                    <a:pt x="7328" y="39250"/>
                    <a:pt x="7328" y="41140"/>
                    <a:pt x="7328" y="42082"/>
                  </a:cubicBezTo>
                  <a:cubicBezTo>
                    <a:pt x="7328" y="43027"/>
                    <a:pt x="7328" y="45622"/>
                    <a:pt x="7328" y="45858"/>
                  </a:cubicBezTo>
                  <a:cubicBezTo>
                    <a:pt x="7800" y="43972"/>
                    <a:pt x="8509" y="42318"/>
                    <a:pt x="9450" y="40668"/>
                  </a:cubicBezTo>
                  <a:close/>
                  <a:moveTo>
                    <a:pt x="58535" y="165732"/>
                  </a:moveTo>
                  <a:cubicBezTo>
                    <a:pt x="58535" y="166913"/>
                    <a:pt x="58535" y="165732"/>
                    <a:pt x="58535" y="165732"/>
                  </a:cubicBezTo>
                  <a:cubicBezTo>
                    <a:pt x="58535" y="165732"/>
                    <a:pt x="58535" y="165732"/>
                    <a:pt x="58535" y="162900"/>
                  </a:cubicBezTo>
                  <a:cubicBezTo>
                    <a:pt x="59243" y="163136"/>
                    <a:pt x="59949" y="163609"/>
                    <a:pt x="60658" y="164081"/>
                  </a:cubicBezTo>
                  <a:close/>
                  <a:moveTo>
                    <a:pt x="7328" y="47745"/>
                  </a:moveTo>
                  <a:cubicBezTo>
                    <a:pt x="7091" y="46567"/>
                    <a:pt x="7091" y="45150"/>
                    <a:pt x="7328" y="43972"/>
                  </a:cubicBezTo>
                  <a:cubicBezTo>
                    <a:pt x="7328" y="43972"/>
                    <a:pt x="7328" y="42318"/>
                    <a:pt x="7328" y="43972"/>
                  </a:cubicBezTo>
                  <a:close/>
                  <a:moveTo>
                    <a:pt x="56881" y="165732"/>
                  </a:moveTo>
                  <a:cubicBezTo>
                    <a:pt x="56881" y="165732"/>
                    <a:pt x="56881" y="163845"/>
                    <a:pt x="56881" y="165732"/>
                  </a:cubicBezTo>
                  <a:cubicBezTo>
                    <a:pt x="56881" y="167621"/>
                    <a:pt x="59713" y="165498"/>
                    <a:pt x="59007" y="162900"/>
                  </a:cubicBezTo>
                  <a:close/>
                  <a:moveTo>
                    <a:pt x="6855" y="47745"/>
                  </a:moveTo>
                  <a:cubicBezTo>
                    <a:pt x="6855" y="47745"/>
                    <a:pt x="6855" y="47745"/>
                    <a:pt x="6855" y="47745"/>
                  </a:cubicBezTo>
                  <a:cubicBezTo>
                    <a:pt x="6855" y="47745"/>
                    <a:pt x="6855" y="45858"/>
                    <a:pt x="6855" y="46094"/>
                  </a:cubicBezTo>
                  <a:cubicBezTo>
                    <a:pt x="7564" y="46094"/>
                    <a:pt x="8272" y="45858"/>
                    <a:pt x="8981" y="45386"/>
                  </a:cubicBezTo>
                  <a:close/>
                  <a:moveTo>
                    <a:pt x="42251" y="176588"/>
                  </a:moveTo>
                  <a:cubicBezTo>
                    <a:pt x="42251" y="176588"/>
                    <a:pt x="42251" y="176588"/>
                    <a:pt x="42251" y="176588"/>
                  </a:cubicBezTo>
                  <a:cubicBezTo>
                    <a:pt x="42251" y="176588"/>
                    <a:pt x="44846" y="176352"/>
                    <a:pt x="44377" y="174229"/>
                  </a:cubicBezTo>
                  <a:close/>
                  <a:moveTo>
                    <a:pt x="42251" y="176588"/>
                  </a:moveTo>
                  <a:cubicBezTo>
                    <a:pt x="42251" y="176588"/>
                    <a:pt x="42251" y="176588"/>
                    <a:pt x="42251" y="176588"/>
                  </a:cubicBezTo>
                  <a:cubicBezTo>
                    <a:pt x="42251" y="176588"/>
                    <a:pt x="44377" y="177061"/>
                    <a:pt x="43432" y="174935"/>
                  </a:cubicBezTo>
                  <a:close/>
                  <a:moveTo>
                    <a:pt x="42251" y="178475"/>
                  </a:moveTo>
                  <a:lnTo>
                    <a:pt x="42251" y="177061"/>
                  </a:lnTo>
                  <a:lnTo>
                    <a:pt x="42251" y="178239"/>
                  </a:lnTo>
                  <a:cubicBezTo>
                    <a:pt x="44141" y="178239"/>
                    <a:pt x="43904" y="177297"/>
                    <a:pt x="43668" y="176824"/>
                  </a:cubicBezTo>
                  <a:close/>
                  <a:moveTo>
                    <a:pt x="5677" y="116414"/>
                  </a:moveTo>
                  <a:cubicBezTo>
                    <a:pt x="5677" y="115000"/>
                    <a:pt x="5677" y="113819"/>
                    <a:pt x="5677" y="112404"/>
                  </a:cubicBezTo>
                  <a:cubicBezTo>
                    <a:pt x="5677" y="112404"/>
                    <a:pt x="5677" y="112404"/>
                    <a:pt x="5677" y="109573"/>
                  </a:cubicBezTo>
                  <a:cubicBezTo>
                    <a:pt x="5677" y="110042"/>
                    <a:pt x="5677" y="110751"/>
                    <a:pt x="5677" y="111223"/>
                  </a:cubicBezTo>
                  <a:cubicBezTo>
                    <a:pt x="6386" y="112404"/>
                    <a:pt x="6855" y="113582"/>
                    <a:pt x="7091" y="114763"/>
                  </a:cubicBezTo>
                  <a:close/>
                  <a:moveTo>
                    <a:pt x="4260" y="116414"/>
                  </a:moveTo>
                  <a:cubicBezTo>
                    <a:pt x="4024" y="115705"/>
                    <a:pt x="4024" y="114763"/>
                    <a:pt x="4260" y="114055"/>
                  </a:cubicBezTo>
                  <a:cubicBezTo>
                    <a:pt x="4260" y="114055"/>
                    <a:pt x="4260" y="112168"/>
                    <a:pt x="4260" y="112404"/>
                  </a:cubicBezTo>
                  <a:close/>
                  <a:moveTo>
                    <a:pt x="33520" y="187206"/>
                  </a:moveTo>
                  <a:cubicBezTo>
                    <a:pt x="33520" y="185555"/>
                    <a:pt x="33520" y="183902"/>
                    <a:pt x="33520" y="184847"/>
                  </a:cubicBezTo>
                  <a:cubicBezTo>
                    <a:pt x="33520" y="185792"/>
                    <a:pt x="34937" y="184611"/>
                    <a:pt x="34937" y="185083"/>
                  </a:cubicBezTo>
                  <a:close/>
                  <a:moveTo>
                    <a:pt x="3551" y="120899"/>
                  </a:moveTo>
                  <a:cubicBezTo>
                    <a:pt x="3787" y="118773"/>
                    <a:pt x="3787" y="116886"/>
                    <a:pt x="3551" y="114763"/>
                  </a:cubicBezTo>
                  <a:lnTo>
                    <a:pt x="3551" y="116178"/>
                  </a:lnTo>
                  <a:cubicBezTo>
                    <a:pt x="3551" y="116178"/>
                    <a:pt x="4968" y="120190"/>
                    <a:pt x="4968" y="118773"/>
                  </a:cubicBezTo>
                  <a:close/>
                  <a:moveTo>
                    <a:pt x="32814" y="199477"/>
                  </a:moveTo>
                  <a:lnTo>
                    <a:pt x="32814" y="199477"/>
                  </a:lnTo>
                  <a:cubicBezTo>
                    <a:pt x="32814" y="197590"/>
                    <a:pt x="32814" y="195937"/>
                    <a:pt x="30925" y="194050"/>
                  </a:cubicBezTo>
                  <a:cubicBezTo>
                    <a:pt x="29038" y="192163"/>
                    <a:pt x="30925" y="191691"/>
                    <a:pt x="30925" y="194050"/>
                  </a:cubicBezTo>
                  <a:cubicBezTo>
                    <a:pt x="30925" y="196409"/>
                    <a:pt x="33284" y="195228"/>
                    <a:pt x="34229" y="196645"/>
                  </a:cubicBezTo>
                  <a:close/>
                  <a:moveTo>
                    <a:pt x="-1167" y="119954"/>
                  </a:moveTo>
                  <a:cubicBezTo>
                    <a:pt x="-1167" y="118773"/>
                    <a:pt x="-1167" y="117831"/>
                    <a:pt x="-1167" y="116650"/>
                  </a:cubicBezTo>
                  <a:cubicBezTo>
                    <a:pt x="-1167" y="116650"/>
                    <a:pt x="-1167" y="116650"/>
                    <a:pt x="-1167" y="118067"/>
                  </a:cubicBezTo>
                  <a:cubicBezTo>
                    <a:pt x="-1167" y="119482"/>
                    <a:pt x="-222" y="116414"/>
                    <a:pt x="250" y="117831"/>
                  </a:cubicBezTo>
                  <a:close/>
                  <a:moveTo>
                    <a:pt x="10159" y="152046"/>
                  </a:moveTo>
                  <a:cubicBezTo>
                    <a:pt x="10159" y="152046"/>
                    <a:pt x="10159" y="154405"/>
                    <a:pt x="10159" y="155350"/>
                  </a:cubicBezTo>
                  <a:cubicBezTo>
                    <a:pt x="10159" y="154641"/>
                    <a:pt x="10159" y="153700"/>
                    <a:pt x="10159" y="152991"/>
                  </a:cubicBezTo>
                  <a:lnTo>
                    <a:pt x="10159" y="152991"/>
                  </a:lnTo>
                  <a:cubicBezTo>
                    <a:pt x="10159" y="152991"/>
                    <a:pt x="10159" y="152991"/>
                    <a:pt x="10159" y="150159"/>
                  </a:cubicBezTo>
                  <a:cubicBezTo>
                    <a:pt x="10159" y="147328"/>
                    <a:pt x="11340" y="149451"/>
                    <a:pt x="11576" y="149451"/>
                  </a:cubicBezTo>
                  <a:close/>
                  <a:moveTo>
                    <a:pt x="23139" y="190037"/>
                  </a:moveTo>
                  <a:cubicBezTo>
                    <a:pt x="23139" y="190037"/>
                    <a:pt x="23139" y="188623"/>
                    <a:pt x="23139" y="190037"/>
                  </a:cubicBezTo>
                  <a:cubicBezTo>
                    <a:pt x="23139" y="191455"/>
                    <a:pt x="24789" y="189329"/>
                    <a:pt x="24553" y="187914"/>
                  </a:cubicBezTo>
                  <a:close/>
                  <a:moveTo>
                    <a:pt x="21485" y="190037"/>
                  </a:moveTo>
                  <a:cubicBezTo>
                    <a:pt x="21485" y="190037"/>
                    <a:pt x="21485" y="187678"/>
                    <a:pt x="21485" y="190037"/>
                  </a:cubicBezTo>
                  <a:cubicBezTo>
                    <a:pt x="21485" y="192397"/>
                    <a:pt x="23611" y="189096"/>
                    <a:pt x="22903" y="187678"/>
                  </a:cubicBezTo>
                  <a:close/>
                  <a:moveTo>
                    <a:pt x="20071" y="190037"/>
                  </a:moveTo>
                  <a:cubicBezTo>
                    <a:pt x="20071" y="190037"/>
                    <a:pt x="20071" y="188623"/>
                    <a:pt x="20071" y="190037"/>
                  </a:cubicBezTo>
                  <a:cubicBezTo>
                    <a:pt x="20071" y="191455"/>
                    <a:pt x="21958" y="187678"/>
                    <a:pt x="21485" y="186733"/>
                  </a:cubicBezTo>
                  <a:close/>
                  <a:moveTo>
                    <a:pt x="22430" y="198063"/>
                  </a:moveTo>
                  <a:cubicBezTo>
                    <a:pt x="22430" y="196882"/>
                    <a:pt x="22430" y="196882"/>
                    <a:pt x="22430" y="198063"/>
                  </a:cubicBezTo>
                  <a:cubicBezTo>
                    <a:pt x="22430" y="199241"/>
                    <a:pt x="22430" y="194995"/>
                    <a:pt x="22430" y="196409"/>
                  </a:cubicBezTo>
                  <a:close/>
                  <a:moveTo>
                    <a:pt x="8272" y="183430"/>
                  </a:moveTo>
                  <a:cubicBezTo>
                    <a:pt x="8272" y="182015"/>
                    <a:pt x="8272" y="181070"/>
                    <a:pt x="8272" y="181070"/>
                  </a:cubicBezTo>
                  <a:cubicBezTo>
                    <a:pt x="8272" y="181070"/>
                    <a:pt x="10159" y="181307"/>
                    <a:pt x="9687" y="1801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5" name="Полилиния: фигура 3304">
              <a:extLst>
                <a:ext uri="{FF2B5EF4-FFF2-40B4-BE49-F238E27FC236}">
                  <a16:creationId xmlns:a16="http://schemas.microsoft.com/office/drawing/2014/main" id="{4B3648FF-D60F-7244-5061-30522D22FB79}"/>
                </a:ext>
              </a:extLst>
            </p:cNvPr>
            <p:cNvSpPr/>
            <p:nvPr/>
          </p:nvSpPr>
          <p:spPr>
            <a:xfrm>
              <a:off x="2201147" y="3286065"/>
              <a:ext cx="2139" cy="4174"/>
            </a:xfrm>
            <a:custGeom>
              <a:avLst/>
              <a:gdLst>
                <a:gd name="connsiteX0" fmla="*/ -1151 w 2139"/>
                <a:gd name="connsiteY0" fmla="*/ -1015 h 4174"/>
                <a:gd name="connsiteX1" fmla="*/ -1151 w 2139"/>
                <a:gd name="connsiteY1" fmla="*/ -1015 h 4174"/>
                <a:gd name="connsiteX2" fmla="*/ -1151 w 2139"/>
                <a:gd name="connsiteY2" fmla="*/ 1816 h 4174"/>
                <a:gd name="connsiteX3" fmla="*/ 972 w 2139"/>
                <a:gd name="connsiteY3" fmla="*/ 1816 h 4174"/>
                <a:gd name="connsiteX4" fmla="*/ 972 w 2139"/>
                <a:gd name="connsiteY4" fmla="*/ 166 h 4174"/>
                <a:gd name="connsiteX5" fmla="*/ -1151 w 2139"/>
                <a:gd name="connsiteY5" fmla="*/ -1015 h 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9" h="4174">
                  <a:moveTo>
                    <a:pt x="-1151" y="-1015"/>
                  </a:moveTo>
                  <a:lnTo>
                    <a:pt x="-1151" y="-1015"/>
                  </a:lnTo>
                  <a:cubicBezTo>
                    <a:pt x="-1151" y="2761"/>
                    <a:pt x="-1151" y="-1015"/>
                    <a:pt x="-1151" y="1816"/>
                  </a:cubicBezTo>
                  <a:cubicBezTo>
                    <a:pt x="-1151" y="4648"/>
                    <a:pt x="500" y="1816"/>
                    <a:pt x="972" y="1816"/>
                  </a:cubicBezTo>
                  <a:cubicBezTo>
                    <a:pt x="972" y="1344"/>
                    <a:pt x="972" y="638"/>
                    <a:pt x="972" y="166"/>
                  </a:cubicBezTo>
                  <a:cubicBezTo>
                    <a:pt x="972" y="166"/>
                    <a:pt x="-1387" y="-1488"/>
                    <a:pt x="-1151" y="-10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6" name="Полилиния: фигура 3305">
              <a:extLst>
                <a:ext uri="{FF2B5EF4-FFF2-40B4-BE49-F238E27FC236}">
                  <a16:creationId xmlns:a16="http://schemas.microsoft.com/office/drawing/2014/main" id="{64AB5489-8982-BA5F-2FC0-3DB2BDD80D47}"/>
                </a:ext>
              </a:extLst>
            </p:cNvPr>
            <p:cNvSpPr/>
            <p:nvPr/>
          </p:nvSpPr>
          <p:spPr>
            <a:xfrm>
              <a:off x="2186769" y="3145274"/>
              <a:ext cx="209" cy="628"/>
            </a:xfrm>
            <a:custGeom>
              <a:avLst/>
              <a:gdLst>
                <a:gd name="connsiteX0" fmla="*/ -1167 w 209"/>
                <a:gd name="connsiteY0" fmla="*/ -1100 h 628"/>
                <a:gd name="connsiteX1" fmla="*/ -1167 w 209"/>
                <a:gd name="connsiteY1" fmla="*/ -1100 h 628"/>
                <a:gd name="connsiteX2" fmla="*/ -1167 w 209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62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7" name="Полилиния: фигура 3306">
              <a:extLst>
                <a:ext uri="{FF2B5EF4-FFF2-40B4-BE49-F238E27FC236}">
                  <a16:creationId xmlns:a16="http://schemas.microsoft.com/office/drawing/2014/main" id="{A53A8799-7946-AE3A-4866-E9FBC1422A45}"/>
                </a:ext>
              </a:extLst>
            </p:cNvPr>
            <p:cNvSpPr/>
            <p:nvPr/>
          </p:nvSpPr>
          <p:spPr>
            <a:xfrm>
              <a:off x="2180693" y="3152355"/>
              <a:ext cx="177" cy="2359"/>
            </a:xfrm>
            <a:custGeom>
              <a:avLst/>
              <a:gdLst>
                <a:gd name="connsiteX0" fmla="*/ -990 w 177"/>
                <a:gd name="connsiteY0" fmla="*/ 1259 h 2359"/>
                <a:gd name="connsiteX1" fmla="*/ -990 w 177"/>
                <a:gd name="connsiteY1" fmla="*/ -631 h 2359"/>
                <a:gd name="connsiteX2" fmla="*/ -990 w 177"/>
                <a:gd name="connsiteY2" fmla="*/ 550 h 2359"/>
                <a:gd name="connsiteX3" fmla="*/ -990 w 177"/>
                <a:gd name="connsiteY3" fmla="*/ -1100 h 2359"/>
                <a:gd name="connsiteX4" fmla="*/ -990 w 177"/>
                <a:gd name="connsiteY4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2359">
                  <a:moveTo>
                    <a:pt x="-990" y="1259"/>
                  </a:moveTo>
                  <a:lnTo>
                    <a:pt x="-990" y="-631"/>
                  </a:lnTo>
                  <a:cubicBezTo>
                    <a:pt x="-990" y="-631"/>
                    <a:pt x="-990" y="-631"/>
                    <a:pt x="-990" y="550"/>
                  </a:cubicBezTo>
                  <a:lnTo>
                    <a:pt x="-990" y="-1100"/>
                  </a:lnTo>
                  <a:cubicBezTo>
                    <a:pt x="-1226" y="-394"/>
                    <a:pt x="-1226" y="550"/>
                    <a:pt x="-99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8" name="Полилиния: фигура 3307">
              <a:extLst>
                <a:ext uri="{FF2B5EF4-FFF2-40B4-BE49-F238E27FC236}">
                  <a16:creationId xmlns:a16="http://schemas.microsoft.com/office/drawing/2014/main" id="{84F5500F-02B6-3595-79DA-FB9B34C661C3}"/>
                </a:ext>
              </a:extLst>
            </p:cNvPr>
            <p:cNvSpPr/>
            <p:nvPr/>
          </p:nvSpPr>
          <p:spPr>
            <a:xfrm>
              <a:off x="2212489" y="3207808"/>
              <a:ext cx="1417" cy="2595"/>
            </a:xfrm>
            <a:custGeom>
              <a:avLst/>
              <a:gdLst>
                <a:gd name="connsiteX0" fmla="*/ 250 w 1417"/>
                <a:gd name="connsiteY0" fmla="*/ 1023 h 2595"/>
                <a:gd name="connsiteX1" fmla="*/ -1167 w 1417"/>
                <a:gd name="connsiteY1" fmla="*/ -1100 h 2595"/>
                <a:gd name="connsiteX2" fmla="*/ 14 w 1417"/>
                <a:gd name="connsiteY2" fmla="*/ 1495 h 2595"/>
                <a:gd name="connsiteX3" fmla="*/ 250 w 1417"/>
                <a:gd name="connsiteY3" fmla="*/ 1023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595">
                  <a:moveTo>
                    <a:pt x="250" y="1023"/>
                  </a:moveTo>
                  <a:cubicBezTo>
                    <a:pt x="250" y="1023"/>
                    <a:pt x="250" y="1023"/>
                    <a:pt x="-1167" y="-1100"/>
                  </a:cubicBezTo>
                  <a:lnTo>
                    <a:pt x="14" y="1495"/>
                  </a:lnTo>
                  <a:cubicBezTo>
                    <a:pt x="14" y="1495"/>
                    <a:pt x="-459" y="-628"/>
                    <a:pt x="25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09" name="Полилиния: фигура 3308">
              <a:extLst>
                <a:ext uri="{FF2B5EF4-FFF2-40B4-BE49-F238E27FC236}">
                  <a16:creationId xmlns:a16="http://schemas.microsoft.com/office/drawing/2014/main" id="{6BB48E2D-9C12-5218-F571-21794FD9E094}"/>
                </a:ext>
              </a:extLst>
            </p:cNvPr>
            <p:cNvSpPr/>
            <p:nvPr/>
          </p:nvSpPr>
          <p:spPr>
            <a:xfrm>
              <a:off x="2199773" y="3183656"/>
              <a:ext cx="208" cy="2677"/>
            </a:xfrm>
            <a:custGeom>
              <a:avLst/>
              <a:gdLst>
                <a:gd name="connsiteX0" fmla="*/ -959 w 208"/>
                <a:gd name="connsiteY0" fmla="*/ 1577 h 2677"/>
                <a:gd name="connsiteX1" fmla="*/ -959 w 208"/>
                <a:gd name="connsiteY1" fmla="*/ -782 h 2677"/>
                <a:gd name="connsiteX2" fmla="*/ -959 w 208"/>
                <a:gd name="connsiteY2" fmla="*/ -782 h 2677"/>
                <a:gd name="connsiteX3" fmla="*/ -959 w 208"/>
                <a:gd name="connsiteY3" fmla="*/ 1577 h 2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677">
                  <a:moveTo>
                    <a:pt x="-959" y="1577"/>
                  </a:moveTo>
                  <a:lnTo>
                    <a:pt x="-959" y="-782"/>
                  </a:lnTo>
                  <a:cubicBezTo>
                    <a:pt x="-959" y="-782"/>
                    <a:pt x="-959" y="632"/>
                    <a:pt x="-959" y="-782"/>
                  </a:cubicBezTo>
                  <a:cubicBezTo>
                    <a:pt x="-959" y="-2199"/>
                    <a:pt x="-1428" y="1577"/>
                    <a:pt x="-959" y="1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0" name="Полилиния: фигура 3309">
              <a:extLst>
                <a:ext uri="{FF2B5EF4-FFF2-40B4-BE49-F238E27FC236}">
                  <a16:creationId xmlns:a16="http://schemas.microsoft.com/office/drawing/2014/main" id="{3FC64C5E-DEFC-004A-0143-46E181B90BCB}"/>
                </a:ext>
              </a:extLst>
            </p:cNvPr>
            <p:cNvSpPr/>
            <p:nvPr/>
          </p:nvSpPr>
          <p:spPr>
            <a:xfrm>
              <a:off x="2204467" y="3195773"/>
              <a:ext cx="104" cy="2359"/>
            </a:xfrm>
            <a:custGeom>
              <a:avLst/>
              <a:gdLst>
                <a:gd name="connsiteX0" fmla="*/ -1167 w 104"/>
                <a:gd name="connsiteY0" fmla="*/ -628 h 2359"/>
                <a:gd name="connsiteX1" fmla="*/ -1167 w 104"/>
                <a:gd name="connsiteY1" fmla="*/ 1259 h 2359"/>
                <a:gd name="connsiteX2" fmla="*/ -1167 w 104"/>
                <a:gd name="connsiteY2" fmla="*/ -1100 h 2359"/>
                <a:gd name="connsiteX3" fmla="*/ -1167 w 104"/>
                <a:gd name="connsiteY3" fmla="*/ -1100 h 2359"/>
                <a:gd name="connsiteX4" fmla="*/ -1167 w 104"/>
                <a:gd name="connsiteY4" fmla="*/ -628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359">
                  <a:moveTo>
                    <a:pt x="-1167" y="-628"/>
                  </a:moveTo>
                  <a:lnTo>
                    <a:pt x="-1167" y="1259"/>
                  </a:lnTo>
                  <a:cubicBezTo>
                    <a:pt x="-1167" y="550"/>
                    <a:pt x="-1167" y="-392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-392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1" name="Полилиния: фигура 3310">
              <a:extLst>
                <a:ext uri="{FF2B5EF4-FFF2-40B4-BE49-F238E27FC236}">
                  <a16:creationId xmlns:a16="http://schemas.microsoft.com/office/drawing/2014/main" id="{D09987B9-A808-755C-D81E-B409B51EF4ED}"/>
                </a:ext>
              </a:extLst>
            </p:cNvPr>
            <p:cNvSpPr/>
            <p:nvPr/>
          </p:nvSpPr>
          <p:spPr>
            <a:xfrm>
              <a:off x="2174498" y="3142703"/>
              <a:ext cx="23597" cy="3019"/>
            </a:xfrm>
            <a:custGeom>
              <a:avLst/>
              <a:gdLst>
                <a:gd name="connsiteX0" fmla="*/ -1167 w 23597"/>
                <a:gd name="connsiteY0" fmla="*/ -415 h 3019"/>
                <a:gd name="connsiteX1" fmla="*/ -1167 w 23597"/>
                <a:gd name="connsiteY1" fmla="*/ 1235 h 3019"/>
                <a:gd name="connsiteX2" fmla="*/ -1167 w 23597"/>
                <a:gd name="connsiteY2" fmla="*/ -415 h 3019"/>
                <a:gd name="connsiteX3" fmla="*/ -1167 w 23597"/>
                <a:gd name="connsiteY3" fmla="*/ -415 h 3019"/>
                <a:gd name="connsiteX4" fmla="*/ -1167 w 23597"/>
                <a:gd name="connsiteY4" fmla="*/ 1708 h 3019"/>
                <a:gd name="connsiteX5" fmla="*/ -1167 w 23597"/>
                <a:gd name="connsiteY5" fmla="*/ 1708 h 3019"/>
                <a:gd name="connsiteX6" fmla="*/ -1167 w 23597"/>
                <a:gd name="connsiteY6" fmla="*/ -415 h 3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97" h="3019">
                  <a:moveTo>
                    <a:pt x="-1167" y="-415"/>
                  </a:moveTo>
                  <a:cubicBezTo>
                    <a:pt x="-1167" y="-2069"/>
                    <a:pt x="-1167" y="-415"/>
                    <a:pt x="-1167" y="1235"/>
                  </a:cubicBezTo>
                  <a:cubicBezTo>
                    <a:pt x="-1167" y="2886"/>
                    <a:pt x="-1167" y="1235"/>
                    <a:pt x="-1167" y="-415"/>
                  </a:cubicBezTo>
                  <a:cubicBezTo>
                    <a:pt x="-1167" y="-2069"/>
                    <a:pt x="-1167" y="1472"/>
                    <a:pt x="-1167" y="-415"/>
                  </a:cubicBezTo>
                  <a:lnTo>
                    <a:pt x="-1167" y="1708"/>
                  </a:lnTo>
                  <a:cubicBezTo>
                    <a:pt x="-1167" y="1708"/>
                    <a:pt x="-1167" y="54"/>
                    <a:pt x="-1167" y="1708"/>
                  </a:cubicBezTo>
                  <a:cubicBezTo>
                    <a:pt x="-1167" y="999"/>
                    <a:pt x="-1167" y="291"/>
                    <a:pt x="-1167" y="-4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2" name="Полилиния: фигура 3311">
              <a:extLst>
                <a:ext uri="{FF2B5EF4-FFF2-40B4-BE49-F238E27FC236}">
                  <a16:creationId xmlns:a16="http://schemas.microsoft.com/office/drawing/2014/main" id="{834CFC4B-0085-7E1F-D7AF-283F67A63510}"/>
                </a:ext>
              </a:extLst>
            </p:cNvPr>
            <p:cNvSpPr/>
            <p:nvPr/>
          </p:nvSpPr>
          <p:spPr>
            <a:xfrm>
              <a:off x="2209185" y="3205212"/>
              <a:ext cx="2193" cy="4719"/>
            </a:xfrm>
            <a:custGeom>
              <a:avLst/>
              <a:gdLst>
                <a:gd name="connsiteX0" fmla="*/ -1167 w 2193"/>
                <a:gd name="connsiteY0" fmla="*/ -1100 h 4719"/>
                <a:gd name="connsiteX1" fmla="*/ -1167 w 2193"/>
                <a:gd name="connsiteY1" fmla="*/ 1259 h 4719"/>
                <a:gd name="connsiteX2" fmla="*/ -1167 w 2193"/>
                <a:gd name="connsiteY2" fmla="*/ 1259 h 4719"/>
                <a:gd name="connsiteX3" fmla="*/ -1167 w 2193"/>
                <a:gd name="connsiteY3" fmla="*/ 1259 h 4719"/>
                <a:gd name="connsiteX4" fmla="*/ 486 w 2193"/>
                <a:gd name="connsiteY4" fmla="*/ 3146 h 4719"/>
                <a:gd name="connsiteX5" fmla="*/ -1167 w 2193"/>
                <a:gd name="connsiteY5" fmla="*/ -1100 h 4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3" h="47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1259"/>
                  </a:cubicBezTo>
                  <a:cubicBezTo>
                    <a:pt x="-1167" y="3618"/>
                    <a:pt x="-1167" y="1259"/>
                    <a:pt x="-1167" y="1259"/>
                  </a:cubicBez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1259"/>
                    <a:pt x="486" y="3146"/>
                  </a:cubicBezTo>
                  <a:cubicBezTo>
                    <a:pt x="2137" y="5035"/>
                    <a:pt x="-459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3" name="Полилиния: фигура 3312">
              <a:extLst>
                <a:ext uri="{FF2B5EF4-FFF2-40B4-BE49-F238E27FC236}">
                  <a16:creationId xmlns:a16="http://schemas.microsoft.com/office/drawing/2014/main" id="{C210C99A-17FC-F105-6A2C-8CFF187BBD16}"/>
                </a:ext>
              </a:extLst>
            </p:cNvPr>
            <p:cNvSpPr/>
            <p:nvPr/>
          </p:nvSpPr>
          <p:spPr>
            <a:xfrm>
              <a:off x="2165295" y="3129904"/>
              <a:ext cx="23597" cy="976"/>
            </a:xfrm>
            <a:custGeom>
              <a:avLst/>
              <a:gdLst>
                <a:gd name="connsiteX0" fmla="*/ -1167 w 23597"/>
                <a:gd name="connsiteY0" fmla="*/ -124 h 976"/>
                <a:gd name="connsiteX1" fmla="*/ -1167 w 23597"/>
                <a:gd name="connsiteY1" fmla="*/ -124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976">
                  <a:moveTo>
                    <a:pt x="-1167" y="-124"/>
                  </a:moveTo>
                  <a:cubicBezTo>
                    <a:pt x="-1167" y="-1541"/>
                    <a:pt x="-1167" y="-1305"/>
                    <a:pt x="-1167" y="-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4" name="Полилиния: фигура 3313">
              <a:extLst>
                <a:ext uri="{FF2B5EF4-FFF2-40B4-BE49-F238E27FC236}">
                  <a16:creationId xmlns:a16="http://schemas.microsoft.com/office/drawing/2014/main" id="{732662C0-FE6C-574C-E69F-30164366BD48}"/>
                </a:ext>
              </a:extLst>
            </p:cNvPr>
            <p:cNvSpPr/>
            <p:nvPr/>
          </p:nvSpPr>
          <p:spPr>
            <a:xfrm>
              <a:off x="2245290" y="3263392"/>
              <a:ext cx="23597" cy="3408"/>
            </a:xfrm>
            <a:custGeom>
              <a:avLst/>
              <a:gdLst>
                <a:gd name="connsiteX0" fmla="*/ -1167 w 23597"/>
                <a:gd name="connsiteY0" fmla="*/ 2309 h 3408"/>
                <a:gd name="connsiteX1" fmla="*/ -1167 w 23597"/>
                <a:gd name="connsiteY1" fmla="*/ -50 h 3408"/>
                <a:gd name="connsiteX2" fmla="*/ -1167 w 23597"/>
                <a:gd name="connsiteY2" fmla="*/ -50 h 3408"/>
                <a:gd name="connsiteX3" fmla="*/ -1167 w 23597"/>
                <a:gd name="connsiteY3" fmla="*/ 2309 h 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408">
                  <a:moveTo>
                    <a:pt x="-1167" y="2309"/>
                  </a:moveTo>
                  <a:cubicBezTo>
                    <a:pt x="-1167" y="892"/>
                    <a:pt x="-1167" y="2309"/>
                    <a:pt x="-1167" y="-50"/>
                  </a:cubicBezTo>
                  <a:cubicBezTo>
                    <a:pt x="-1167" y="-2412"/>
                    <a:pt x="-1167" y="-50"/>
                    <a:pt x="-1167" y="-50"/>
                  </a:cubicBezTo>
                  <a:cubicBezTo>
                    <a:pt x="-1167" y="-50"/>
                    <a:pt x="-1167" y="1364"/>
                    <a:pt x="-1167" y="23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5" name="Полилиния: фигура 3314">
              <a:extLst>
                <a:ext uri="{FF2B5EF4-FFF2-40B4-BE49-F238E27FC236}">
                  <a16:creationId xmlns:a16="http://schemas.microsoft.com/office/drawing/2014/main" id="{6842A28A-7FD6-E10C-99DD-FE7D2F221134}"/>
                </a:ext>
              </a:extLst>
            </p:cNvPr>
            <p:cNvSpPr/>
            <p:nvPr/>
          </p:nvSpPr>
          <p:spPr>
            <a:xfrm>
              <a:off x="2207535" y="3205449"/>
              <a:ext cx="23597" cy="103"/>
            </a:xfrm>
            <a:custGeom>
              <a:avLst/>
              <a:gdLst>
                <a:gd name="connsiteX0" fmla="*/ -1167 w 23597"/>
                <a:gd name="connsiteY0" fmla="*/ -1100 h 103"/>
                <a:gd name="connsiteX1" fmla="*/ -1167 w 23597"/>
                <a:gd name="connsiteY1" fmla="*/ -1100 h 103"/>
                <a:gd name="connsiteX2" fmla="*/ -1167 w 23597"/>
                <a:gd name="connsiteY2" fmla="*/ -1100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6" name="Полилиния: фигура 3315">
              <a:extLst>
                <a:ext uri="{FF2B5EF4-FFF2-40B4-BE49-F238E27FC236}">
                  <a16:creationId xmlns:a16="http://schemas.microsoft.com/office/drawing/2014/main" id="{AEC26254-1A4D-8E2A-281F-2A1F57DE0C0C}"/>
                </a:ext>
              </a:extLst>
            </p:cNvPr>
            <p:cNvSpPr/>
            <p:nvPr/>
          </p:nvSpPr>
          <p:spPr>
            <a:xfrm>
              <a:off x="2174498" y="3149279"/>
              <a:ext cx="177" cy="1894"/>
            </a:xfrm>
            <a:custGeom>
              <a:avLst/>
              <a:gdLst>
                <a:gd name="connsiteX0" fmla="*/ -1167 w 177"/>
                <a:gd name="connsiteY0" fmla="*/ 794 h 1894"/>
                <a:gd name="connsiteX1" fmla="*/ -1167 w 177"/>
                <a:gd name="connsiteY1" fmla="*/ -1092 h 1894"/>
                <a:gd name="connsiteX2" fmla="*/ -1167 w 177"/>
                <a:gd name="connsiteY2" fmla="*/ -1092 h 1894"/>
                <a:gd name="connsiteX3" fmla="*/ -1167 w 177"/>
                <a:gd name="connsiteY3" fmla="*/ 794 h 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894">
                  <a:moveTo>
                    <a:pt x="-1167" y="794"/>
                  </a:moveTo>
                  <a:cubicBezTo>
                    <a:pt x="-931" y="86"/>
                    <a:pt x="-931" y="-387"/>
                    <a:pt x="-1167" y="-1092"/>
                  </a:cubicBezTo>
                  <a:cubicBezTo>
                    <a:pt x="-1167" y="-1092"/>
                    <a:pt x="-1167" y="-1092"/>
                    <a:pt x="-1167" y="-1092"/>
                  </a:cubicBezTo>
                  <a:cubicBezTo>
                    <a:pt x="-1167" y="-1092"/>
                    <a:pt x="-1167" y="-1329"/>
                    <a:pt x="-1167" y="7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7" name="Полилиния: фигура 3316">
              <a:extLst>
                <a:ext uri="{FF2B5EF4-FFF2-40B4-BE49-F238E27FC236}">
                  <a16:creationId xmlns:a16="http://schemas.microsoft.com/office/drawing/2014/main" id="{3C94AADD-ABD8-A8CE-C75C-08A82E3C2DE5}"/>
                </a:ext>
              </a:extLst>
            </p:cNvPr>
            <p:cNvSpPr/>
            <p:nvPr/>
          </p:nvSpPr>
          <p:spPr>
            <a:xfrm>
              <a:off x="2230187" y="3247922"/>
              <a:ext cx="419" cy="3225"/>
            </a:xfrm>
            <a:custGeom>
              <a:avLst/>
              <a:gdLst>
                <a:gd name="connsiteX0" fmla="*/ -1167 w 419"/>
                <a:gd name="connsiteY0" fmla="*/ -1100 h 3225"/>
                <a:gd name="connsiteX1" fmla="*/ -1167 w 419"/>
                <a:gd name="connsiteY1" fmla="*/ 81 h 3225"/>
                <a:gd name="connsiteX2" fmla="*/ -1167 w 419"/>
                <a:gd name="connsiteY2" fmla="*/ 1495 h 3225"/>
                <a:gd name="connsiteX3" fmla="*/ -1167 w 419"/>
                <a:gd name="connsiteY3" fmla="*/ 1495 h 3225"/>
                <a:gd name="connsiteX4" fmla="*/ -1167 w 419"/>
                <a:gd name="connsiteY4" fmla="*/ -1100 h 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3225">
                  <a:moveTo>
                    <a:pt x="-1167" y="-1100"/>
                  </a:moveTo>
                  <a:lnTo>
                    <a:pt x="-1167" y="81"/>
                  </a:lnTo>
                  <a:cubicBezTo>
                    <a:pt x="-1167" y="81"/>
                    <a:pt x="-1167" y="81"/>
                    <a:pt x="-1167" y="1495"/>
                  </a:cubicBezTo>
                  <a:cubicBezTo>
                    <a:pt x="-1167" y="2912"/>
                    <a:pt x="-1167" y="1495"/>
                    <a:pt x="-1167" y="1495"/>
                  </a:cubicBezTo>
                  <a:cubicBezTo>
                    <a:pt x="-1167" y="1495"/>
                    <a:pt x="-222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8" name="Полилиния: фигура 3317">
              <a:extLst>
                <a:ext uri="{FF2B5EF4-FFF2-40B4-BE49-F238E27FC236}">
                  <a16:creationId xmlns:a16="http://schemas.microsoft.com/office/drawing/2014/main" id="{EF9D831C-E0A7-32B7-74FE-F93C37DAB96E}"/>
                </a:ext>
              </a:extLst>
            </p:cNvPr>
            <p:cNvSpPr/>
            <p:nvPr/>
          </p:nvSpPr>
          <p:spPr>
            <a:xfrm>
              <a:off x="2213198" y="3226684"/>
              <a:ext cx="1178" cy="3067"/>
            </a:xfrm>
            <a:custGeom>
              <a:avLst/>
              <a:gdLst>
                <a:gd name="connsiteX0" fmla="*/ -1167 w 1178"/>
                <a:gd name="connsiteY0" fmla="*/ -1100 h 3067"/>
                <a:gd name="connsiteX1" fmla="*/ -1167 w 1178"/>
                <a:gd name="connsiteY1" fmla="*/ -1100 h 3067"/>
                <a:gd name="connsiteX2" fmla="*/ 11 w 1178"/>
                <a:gd name="connsiteY2" fmla="*/ 1968 h 3067"/>
                <a:gd name="connsiteX3" fmla="*/ -1167 w 1178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8" h="306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11" y="1968"/>
                  </a:lnTo>
                  <a:cubicBezTo>
                    <a:pt x="11" y="1968"/>
                    <a:pt x="-459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19" name="Полилиния: фигура 3318">
              <a:extLst>
                <a:ext uri="{FF2B5EF4-FFF2-40B4-BE49-F238E27FC236}">
                  <a16:creationId xmlns:a16="http://schemas.microsoft.com/office/drawing/2014/main" id="{E42C9A0E-5704-9EFD-EFD7-16A8DA42D832}"/>
                </a:ext>
              </a:extLst>
            </p:cNvPr>
            <p:cNvSpPr/>
            <p:nvPr/>
          </p:nvSpPr>
          <p:spPr>
            <a:xfrm>
              <a:off x="2163382" y="3142443"/>
              <a:ext cx="2385" cy="6475"/>
            </a:xfrm>
            <a:custGeom>
              <a:avLst/>
              <a:gdLst>
                <a:gd name="connsiteX0" fmla="*/ 1218 w 2385"/>
                <a:gd name="connsiteY0" fmla="*/ 1968 h 6475"/>
                <a:gd name="connsiteX1" fmla="*/ 1218 w 2385"/>
                <a:gd name="connsiteY1" fmla="*/ 4327 h 6475"/>
                <a:gd name="connsiteX2" fmla="*/ 1218 w 2385"/>
                <a:gd name="connsiteY2" fmla="*/ 4327 h 6475"/>
                <a:gd name="connsiteX3" fmla="*/ -432 w 2385"/>
                <a:gd name="connsiteY3" fmla="*/ -155 h 6475"/>
                <a:gd name="connsiteX4" fmla="*/ -432 w 2385"/>
                <a:gd name="connsiteY4" fmla="*/ -155 h 6475"/>
                <a:gd name="connsiteX5" fmla="*/ 1218 w 2385"/>
                <a:gd name="connsiteY5" fmla="*/ 1968 h 6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5" h="6475">
                  <a:moveTo>
                    <a:pt x="1218" y="1968"/>
                  </a:moveTo>
                  <a:cubicBezTo>
                    <a:pt x="1218" y="3382"/>
                    <a:pt x="1218" y="1968"/>
                    <a:pt x="1218" y="4327"/>
                  </a:cubicBezTo>
                  <a:cubicBezTo>
                    <a:pt x="1218" y="6686"/>
                    <a:pt x="1218" y="4327"/>
                    <a:pt x="1218" y="4327"/>
                  </a:cubicBezTo>
                  <a:cubicBezTo>
                    <a:pt x="1218" y="4327"/>
                    <a:pt x="1218" y="1968"/>
                    <a:pt x="-432" y="-155"/>
                  </a:cubicBezTo>
                  <a:cubicBezTo>
                    <a:pt x="-2086" y="-2281"/>
                    <a:pt x="-432" y="-155"/>
                    <a:pt x="-432" y="-155"/>
                  </a:cubicBezTo>
                  <a:cubicBezTo>
                    <a:pt x="-432" y="-155"/>
                    <a:pt x="982" y="1495"/>
                    <a:pt x="1218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0" name="Полилиния: фигура 3319">
              <a:extLst>
                <a:ext uri="{FF2B5EF4-FFF2-40B4-BE49-F238E27FC236}">
                  <a16:creationId xmlns:a16="http://schemas.microsoft.com/office/drawing/2014/main" id="{3ED4AA3D-00F5-A012-E334-E1D392CB0C28}"/>
                </a:ext>
              </a:extLst>
            </p:cNvPr>
            <p:cNvSpPr/>
            <p:nvPr/>
          </p:nvSpPr>
          <p:spPr>
            <a:xfrm>
              <a:off x="2164117" y="3143709"/>
              <a:ext cx="103" cy="2510"/>
            </a:xfrm>
            <a:custGeom>
              <a:avLst/>
              <a:gdLst>
                <a:gd name="connsiteX0" fmla="*/ -1167 w 103"/>
                <a:gd name="connsiteY0" fmla="*/ -716 h 2510"/>
                <a:gd name="connsiteX1" fmla="*/ -1167 w 103"/>
                <a:gd name="connsiteY1" fmla="*/ -716 h 2510"/>
                <a:gd name="connsiteX2" fmla="*/ -1167 w 103"/>
                <a:gd name="connsiteY2" fmla="*/ 1410 h 2510"/>
                <a:gd name="connsiteX3" fmla="*/ -1167 w 103"/>
                <a:gd name="connsiteY3" fmla="*/ -716 h 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510">
                  <a:moveTo>
                    <a:pt x="-1167" y="-716"/>
                  </a:moveTo>
                  <a:cubicBezTo>
                    <a:pt x="-1167" y="-2130"/>
                    <a:pt x="-1167" y="938"/>
                    <a:pt x="-1167" y="-716"/>
                  </a:cubicBezTo>
                  <a:lnTo>
                    <a:pt x="-1167" y="1410"/>
                  </a:lnTo>
                  <a:cubicBezTo>
                    <a:pt x="-1167" y="1410"/>
                    <a:pt x="-934" y="229"/>
                    <a:pt x="-1167" y="-7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1" name="Полилиния: фигура 3320">
              <a:extLst>
                <a:ext uri="{FF2B5EF4-FFF2-40B4-BE49-F238E27FC236}">
                  <a16:creationId xmlns:a16="http://schemas.microsoft.com/office/drawing/2014/main" id="{975702BE-B9EE-059C-AACF-50662CC23D2E}"/>
                </a:ext>
              </a:extLst>
            </p:cNvPr>
            <p:cNvSpPr/>
            <p:nvPr/>
          </p:nvSpPr>
          <p:spPr>
            <a:xfrm>
              <a:off x="2161755" y="3144566"/>
              <a:ext cx="2142" cy="3303"/>
            </a:xfrm>
            <a:custGeom>
              <a:avLst/>
              <a:gdLst>
                <a:gd name="connsiteX0" fmla="*/ 959 w 2142"/>
                <a:gd name="connsiteY0" fmla="*/ 317 h 3303"/>
                <a:gd name="connsiteX1" fmla="*/ 959 w 2142"/>
                <a:gd name="connsiteY1" fmla="*/ 2204 h 3303"/>
                <a:gd name="connsiteX2" fmla="*/ 959 w 2142"/>
                <a:gd name="connsiteY2" fmla="*/ 2204 h 3303"/>
                <a:gd name="connsiteX3" fmla="*/ -1167 w 2142"/>
                <a:gd name="connsiteY3" fmla="*/ -1100 h 3303"/>
                <a:gd name="connsiteX4" fmla="*/ -1167 w 2142"/>
                <a:gd name="connsiteY4" fmla="*/ -1100 h 3303"/>
                <a:gd name="connsiteX5" fmla="*/ -1167 w 2142"/>
                <a:gd name="connsiteY5" fmla="*/ 1495 h 3303"/>
                <a:gd name="connsiteX6" fmla="*/ -1167 w 2142"/>
                <a:gd name="connsiteY6" fmla="*/ 1495 h 3303"/>
                <a:gd name="connsiteX7" fmla="*/ -1167 w 2142"/>
                <a:gd name="connsiteY7" fmla="*/ -392 h 3303"/>
                <a:gd name="connsiteX8" fmla="*/ -1167 w 2142"/>
                <a:gd name="connsiteY8" fmla="*/ -392 h 3303"/>
                <a:gd name="connsiteX9" fmla="*/ -1167 w 2142"/>
                <a:gd name="connsiteY9" fmla="*/ 1731 h 3303"/>
                <a:gd name="connsiteX10" fmla="*/ 959 w 2142"/>
                <a:gd name="connsiteY10" fmla="*/ 317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2" h="3303">
                  <a:moveTo>
                    <a:pt x="959" y="317"/>
                  </a:moveTo>
                  <a:lnTo>
                    <a:pt x="959" y="2204"/>
                  </a:lnTo>
                  <a:cubicBezTo>
                    <a:pt x="959" y="2204"/>
                    <a:pt x="959" y="2204"/>
                    <a:pt x="959" y="2204"/>
                  </a:cubicBezTo>
                  <a:cubicBezTo>
                    <a:pt x="-222" y="-864"/>
                    <a:pt x="959" y="2204"/>
                    <a:pt x="-1167" y="-1100"/>
                  </a:cubicBezTo>
                  <a:cubicBezTo>
                    <a:pt x="-1167" y="789"/>
                    <a:pt x="-1167" y="-1100"/>
                    <a:pt x="-1167" y="-1100"/>
                  </a:cubicBezTo>
                  <a:cubicBezTo>
                    <a:pt x="-1167" y="-155"/>
                    <a:pt x="-1167" y="553"/>
                    <a:pt x="-1167" y="1495"/>
                  </a:cubicBezTo>
                  <a:lnTo>
                    <a:pt x="-1167" y="1495"/>
                  </a:lnTo>
                  <a:cubicBezTo>
                    <a:pt x="-1167" y="789"/>
                    <a:pt x="-1167" y="317"/>
                    <a:pt x="-1167" y="-392"/>
                  </a:cubicBezTo>
                  <a:lnTo>
                    <a:pt x="-1167" y="-392"/>
                  </a:lnTo>
                  <a:cubicBezTo>
                    <a:pt x="-1167" y="-392"/>
                    <a:pt x="-1167" y="1023"/>
                    <a:pt x="-1167" y="1731"/>
                  </a:cubicBezTo>
                  <a:cubicBezTo>
                    <a:pt x="-1167" y="2440"/>
                    <a:pt x="1195" y="1259"/>
                    <a:pt x="95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2" name="Полилиния: фигура 3321">
              <a:extLst>
                <a:ext uri="{FF2B5EF4-FFF2-40B4-BE49-F238E27FC236}">
                  <a16:creationId xmlns:a16="http://schemas.microsoft.com/office/drawing/2014/main" id="{39FA5455-A78A-6D12-9809-CE1EF2EA79C0}"/>
                </a:ext>
              </a:extLst>
            </p:cNvPr>
            <p:cNvSpPr/>
            <p:nvPr/>
          </p:nvSpPr>
          <p:spPr>
            <a:xfrm>
              <a:off x="2241277" y="3288509"/>
              <a:ext cx="23597" cy="1417"/>
            </a:xfrm>
            <a:custGeom>
              <a:avLst/>
              <a:gdLst>
                <a:gd name="connsiteX0" fmla="*/ -1167 w 23597"/>
                <a:gd name="connsiteY0" fmla="*/ 317 h 1417"/>
                <a:gd name="connsiteX1" fmla="*/ -1167 w 23597"/>
                <a:gd name="connsiteY1" fmla="*/ 317 h 1417"/>
                <a:gd name="connsiteX2" fmla="*/ -1167 w 23597"/>
                <a:gd name="connsiteY2" fmla="*/ -1100 h 1417"/>
                <a:gd name="connsiteX3" fmla="*/ -1167 w 23597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7">
                  <a:moveTo>
                    <a:pt x="-1167" y="317"/>
                  </a:moveTo>
                  <a:cubicBezTo>
                    <a:pt x="-1167" y="317"/>
                    <a:pt x="-1167" y="317"/>
                    <a:pt x="-1167" y="317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3" name="Полилиния: фигура 3322">
              <a:extLst>
                <a:ext uri="{FF2B5EF4-FFF2-40B4-BE49-F238E27FC236}">
                  <a16:creationId xmlns:a16="http://schemas.microsoft.com/office/drawing/2014/main" id="{52A7B9F4-0D78-B408-856D-339423FBB697}"/>
                </a:ext>
              </a:extLst>
            </p:cNvPr>
            <p:cNvSpPr/>
            <p:nvPr/>
          </p:nvSpPr>
          <p:spPr>
            <a:xfrm>
              <a:off x="2228392" y="3279464"/>
              <a:ext cx="1559" cy="2516"/>
            </a:xfrm>
            <a:custGeom>
              <a:avLst/>
              <a:gdLst>
                <a:gd name="connsiteX0" fmla="*/ 392 w 1559"/>
                <a:gd name="connsiteY0" fmla="*/ 158 h 2516"/>
                <a:gd name="connsiteX1" fmla="*/ -1022 w 1559"/>
                <a:gd name="connsiteY1" fmla="*/ 158 h 2516"/>
                <a:gd name="connsiteX2" fmla="*/ -1022 w 1559"/>
                <a:gd name="connsiteY2" fmla="*/ 158 h 2516"/>
                <a:gd name="connsiteX3" fmla="*/ 392 w 1559"/>
                <a:gd name="connsiteY3" fmla="*/ 158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9" h="2516">
                  <a:moveTo>
                    <a:pt x="392" y="158"/>
                  </a:moveTo>
                  <a:cubicBezTo>
                    <a:pt x="392" y="158"/>
                    <a:pt x="-1731" y="-2673"/>
                    <a:pt x="-1022" y="158"/>
                  </a:cubicBezTo>
                  <a:cubicBezTo>
                    <a:pt x="-317" y="2990"/>
                    <a:pt x="-1022" y="158"/>
                    <a:pt x="-1022" y="158"/>
                  </a:cubicBezTo>
                  <a:cubicBezTo>
                    <a:pt x="-1022" y="158"/>
                    <a:pt x="-786" y="-1965"/>
                    <a:pt x="392" y="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4" name="Полилиния: фигура 3323">
              <a:extLst>
                <a:ext uri="{FF2B5EF4-FFF2-40B4-BE49-F238E27FC236}">
                  <a16:creationId xmlns:a16="http://schemas.microsoft.com/office/drawing/2014/main" id="{ED1B4021-84C2-964F-B8C4-069FCBDA6690}"/>
                </a:ext>
              </a:extLst>
            </p:cNvPr>
            <p:cNvSpPr/>
            <p:nvPr/>
          </p:nvSpPr>
          <p:spPr>
            <a:xfrm>
              <a:off x="2222562" y="3273060"/>
              <a:ext cx="2435" cy="4358"/>
            </a:xfrm>
            <a:custGeom>
              <a:avLst/>
              <a:gdLst>
                <a:gd name="connsiteX0" fmla="*/ 323 w 2435"/>
                <a:gd name="connsiteY0" fmla="*/ 899 h 4358"/>
                <a:gd name="connsiteX1" fmla="*/ -1091 w 2435"/>
                <a:gd name="connsiteY1" fmla="*/ -518 h 4358"/>
                <a:gd name="connsiteX2" fmla="*/ 1268 w 2435"/>
                <a:gd name="connsiteY2" fmla="*/ 3258 h 4358"/>
                <a:gd name="connsiteX3" fmla="*/ 323 w 2435"/>
                <a:gd name="connsiteY3" fmla="*/ 899 h 4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5" h="4358">
                  <a:moveTo>
                    <a:pt x="323" y="899"/>
                  </a:moveTo>
                  <a:cubicBezTo>
                    <a:pt x="323" y="899"/>
                    <a:pt x="-1564" y="-2405"/>
                    <a:pt x="-1091" y="-518"/>
                  </a:cubicBezTo>
                  <a:cubicBezTo>
                    <a:pt x="-619" y="1372"/>
                    <a:pt x="-1091" y="-518"/>
                    <a:pt x="1268" y="3258"/>
                  </a:cubicBezTo>
                  <a:cubicBezTo>
                    <a:pt x="1268" y="2550"/>
                    <a:pt x="323" y="1844"/>
                    <a:pt x="323" y="8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5" name="Полилиния: фигура 3324">
              <a:extLst>
                <a:ext uri="{FF2B5EF4-FFF2-40B4-BE49-F238E27FC236}">
                  <a16:creationId xmlns:a16="http://schemas.microsoft.com/office/drawing/2014/main" id="{AAD84A2B-4D1F-1382-BACE-548D7961088A}"/>
                </a:ext>
              </a:extLst>
            </p:cNvPr>
            <p:cNvSpPr/>
            <p:nvPr/>
          </p:nvSpPr>
          <p:spPr>
            <a:xfrm>
              <a:off x="2188446" y="3217664"/>
              <a:ext cx="209" cy="2630"/>
            </a:xfrm>
            <a:custGeom>
              <a:avLst/>
              <a:gdLst>
                <a:gd name="connsiteX0" fmla="*/ -957 w 209"/>
                <a:gd name="connsiteY0" fmla="*/ 370 h 2630"/>
                <a:gd name="connsiteX1" fmla="*/ -957 w 209"/>
                <a:gd name="connsiteY1" fmla="*/ -811 h 2630"/>
                <a:gd name="connsiteX2" fmla="*/ -957 w 209"/>
                <a:gd name="connsiteY2" fmla="*/ 370 h 2630"/>
                <a:gd name="connsiteX3" fmla="*/ -957 w 209"/>
                <a:gd name="connsiteY3" fmla="*/ 370 h 2630"/>
                <a:gd name="connsiteX4" fmla="*/ -957 w 209"/>
                <a:gd name="connsiteY4" fmla="*/ 370 h 2630"/>
                <a:gd name="connsiteX5" fmla="*/ -957 w 209"/>
                <a:gd name="connsiteY5" fmla="*/ 370 h 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2630">
                  <a:moveTo>
                    <a:pt x="-957" y="370"/>
                  </a:moveTo>
                  <a:cubicBezTo>
                    <a:pt x="-957" y="-1047"/>
                    <a:pt x="-957" y="370"/>
                    <a:pt x="-957" y="-811"/>
                  </a:cubicBezTo>
                  <a:cubicBezTo>
                    <a:pt x="-957" y="-1989"/>
                    <a:pt x="-957" y="843"/>
                    <a:pt x="-957" y="370"/>
                  </a:cubicBezTo>
                  <a:lnTo>
                    <a:pt x="-957" y="370"/>
                  </a:lnTo>
                  <a:cubicBezTo>
                    <a:pt x="-957" y="370"/>
                    <a:pt x="-957" y="-2461"/>
                    <a:pt x="-957" y="370"/>
                  </a:cubicBezTo>
                  <a:cubicBezTo>
                    <a:pt x="-957" y="3202"/>
                    <a:pt x="-1430" y="-102"/>
                    <a:pt x="-957" y="3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6" name="Полилиния: фигура 3325">
              <a:extLst>
                <a:ext uri="{FF2B5EF4-FFF2-40B4-BE49-F238E27FC236}">
                  <a16:creationId xmlns:a16="http://schemas.microsoft.com/office/drawing/2014/main" id="{CC97A470-F489-E198-B155-CDE15C977FFD}"/>
                </a:ext>
              </a:extLst>
            </p:cNvPr>
            <p:cNvSpPr/>
            <p:nvPr/>
          </p:nvSpPr>
          <p:spPr>
            <a:xfrm>
              <a:off x="2211075" y="3266565"/>
              <a:ext cx="4009" cy="6371"/>
            </a:xfrm>
            <a:custGeom>
              <a:avLst/>
              <a:gdLst>
                <a:gd name="connsiteX0" fmla="*/ 2843 w 4009"/>
                <a:gd name="connsiteY0" fmla="*/ 4799 h 6371"/>
                <a:gd name="connsiteX1" fmla="*/ 1428 w 4009"/>
                <a:gd name="connsiteY1" fmla="*/ 3382 h 6371"/>
                <a:gd name="connsiteX2" fmla="*/ -1167 w 4009"/>
                <a:gd name="connsiteY2" fmla="*/ -1100 h 6371"/>
                <a:gd name="connsiteX3" fmla="*/ 1664 w 4009"/>
                <a:gd name="connsiteY3" fmla="*/ 5272 h 6371"/>
                <a:gd name="connsiteX4" fmla="*/ 1664 w 4009"/>
                <a:gd name="connsiteY4" fmla="*/ 5272 h 6371"/>
                <a:gd name="connsiteX5" fmla="*/ 2843 w 4009"/>
                <a:gd name="connsiteY5" fmla="*/ 4799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9" h="6371">
                  <a:moveTo>
                    <a:pt x="2843" y="4799"/>
                  </a:moveTo>
                  <a:cubicBezTo>
                    <a:pt x="2843" y="3382"/>
                    <a:pt x="2843" y="4799"/>
                    <a:pt x="1428" y="3382"/>
                  </a:cubicBezTo>
                  <a:cubicBezTo>
                    <a:pt x="720" y="1731"/>
                    <a:pt x="-225" y="314"/>
                    <a:pt x="-1167" y="-1100"/>
                  </a:cubicBezTo>
                  <a:lnTo>
                    <a:pt x="1664" y="5272"/>
                  </a:lnTo>
                  <a:cubicBezTo>
                    <a:pt x="247" y="1495"/>
                    <a:pt x="1664" y="5272"/>
                    <a:pt x="1664" y="5272"/>
                  </a:cubicBezTo>
                  <a:cubicBezTo>
                    <a:pt x="1664" y="5272"/>
                    <a:pt x="2370" y="4327"/>
                    <a:pt x="2843" y="4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7" name="Полилиния: фигура 3326">
              <a:extLst>
                <a:ext uri="{FF2B5EF4-FFF2-40B4-BE49-F238E27FC236}">
                  <a16:creationId xmlns:a16="http://schemas.microsoft.com/office/drawing/2014/main" id="{4EEE1C74-5C6F-AE5B-02DF-B1158B027428}"/>
                </a:ext>
              </a:extLst>
            </p:cNvPr>
            <p:cNvSpPr/>
            <p:nvPr/>
          </p:nvSpPr>
          <p:spPr>
            <a:xfrm>
              <a:off x="2207509" y="3263404"/>
              <a:ext cx="2385" cy="3621"/>
            </a:xfrm>
            <a:custGeom>
              <a:avLst/>
              <a:gdLst>
                <a:gd name="connsiteX0" fmla="*/ 1218 w 2385"/>
                <a:gd name="connsiteY0" fmla="*/ 880 h 3621"/>
                <a:gd name="connsiteX1" fmla="*/ -432 w 2385"/>
                <a:gd name="connsiteY1" fmla="*/ -535 h 3621"/>
                <a:gd name="connsiteX2" fmla="*/ -432 w 2385"/>
                <a:gd name="connsiteY2" fmla="*/ 1825 h 3621"/>
                <a:gd name="connsiteX3" fmla="*/ 1218 w 2385"/>
                <a:gd name="connsiteY3" fmla="*/ 880 h 3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3621">
                  <a:moveTo>
                    <a:pt x="1218" y="880"/>
                  </a:moveTo>
                  <a:cubicBezTo>
                    <a:pt x="1218" y="-771"/>
                    <a:pt x="1218" y="880"/>
                    <a:pt x="-432" y="-535"/>
                  </a:cubicBezTo>
                  <a:cubicBezTo>
                    <a:pt x="-2086" y="-1952"/>
                    <a:pt x="-432" y="-535"/>
                    <a:pt x="-432" y="1825"/>
                  </a:cubicBezTo>
                  <a:cubicBezTo>
                    <a:pt x="-432" y="4184"/>
                    <a:pt x="510" y="-298"/>
                    <a:pt x="1218" y="8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8" name="Полилиния: фигура 3327">
              <a:extLst>
                <a:ext uri="{FF2B5EF4-FFF2-40B4-BE49-F238E27FC236}">
                  <a16:creationId xmlns:a16="http://schemas.microsoft.com/office/drawing/2014/main" id="{E465E9EF-648E-DEA8-B743-D849BA43300D}"/>
                </a:ext>
              </a:extLst>
            </p:cNvPr>
            <p:cNvSpPr/>
            <p:nvPr/>
          </p:nvSpPr>
          <p:spPr>
            <a:xfrm>
              <a:off x="2212752" y="3269633"/>
              <a:ext cx="838" cy="1886"/>
            </a:xfrm>
            <a:custGeom>
              <a:avLst/>
              <a:gdLst>
                <a:gd name="connsiteX0" fmla="*/ -957 w 838"/>
                <a:gd name="connsiteY0" fmla="*/ 787 h 1886"/>
                <a:gd name="connsiteX1" fmla="*/ -957 w 838"/>
                <a:gd name="connsiteY1" fmla="*/ 787 h 1886"/>
                <a:gd name="connsiteX2" fmla="*/ -957 w 838"/>
                <a:gd name="connsiteY2" fmla="*/ -1100 h 1886"/>
                <a:gd name="connsiteX3" fmla="*/ -957 w 838"/>
                <a:gd name="connsiteY3" fmla="*/ -1100 h 1886"/>
                <a:gd name="connsiteX4" fmla="*/ -957 w 838"/>
                <a:gd name="connsiteY4" fmla="*/ -1100 h 1886"/>
                <a:gd name="connsiteX5" fmla="*/ -957 w 838"/>
                <a:gd name="connsiteY5" fmla="*/ 787 h 1886"/>
                <a:gd name="connsiteX6" fmla="*/ -957 w 838"/>
                <a:gd name="connsiteY6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8" h="1886">
                  <a:moveTo>
                    <a:pt x="-957" y="787"/>
                  </a:moveTo>
                  <a:cubicBezTo>
                    <a:pt x="-957" y="787"/>
                    <a:pt x="-957" y="-628"/>
                    <a:pt x="-957" y="787"/>
                  </a:cubicBez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457" y="1968"/>
                    <a:pt x="-957" y="-1100"/>
                  </a:cubicBezTo>
                  <a:lnTo>
                    <a:pt x="-957" y="787"/>
                  </a:lnTo>
                  <a:cubicBezTo>
                    <a:pt x="-957" y="787"/>
                    <a:pt x="-1430" y="-158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29" name="Полилиния: фигура 3328">
              <a:extLst>
                <a:ext uri="{FF2B5EF4-FFF2-40B4-BE49-F238E27FC236}">
                  <a16:creationId xmlns:a16="http://schemas.microsoft.com/office/drawing/2014/main" id="{559CE532-92DE-817D-D3FB-E7BC68941120}"/>
                </a:ext>
              </a:extLst>
            </p:cNvPr>
            <p:cNvSpPr/>
            <p:nvPr/>
          </p:nvSpPr>
          <p:spPr>
            <a:xfrm>
              <a:off x="2208713" y="3267039"/>
              <a:ext cx="23597" cy="2829"/>
            </a:xfrm>
            <a:custGeom>
              <a:avLst/>
              <a:gdLst>
                <a:gd name="connsiteX0" fmla="*/ -1167 w 23597"/>
                <a:gd name="connsiteY0" fmla="*/ 1730 h 2829"/>
                <a:gd name="connsiteX1" fmla="*/ -1167 w 23597"/>
                <a:gd name="connsiteY1" fmla="*/ 1730 h 2829"/>
                <a:gd name="connsiteX2" fmla="*/ -1167 w 23597"/>
                <a:gd name="connsiteY2" fmla="*/ -866 h 2829"/>
                <a:gd name="connsiteX3" fmla="*/ -1167 w 23597"/>
                <a:gd name="connsiteY3" fmla="*/ 1730 h 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829">
                  <a:moveTo>
                    <a:pt x="-1167" y="1730"/>
                  </a:moveTo>
                  <a:cubicBezTo>
                    <a:pt x="-1167" y="1730"/>
                    <a:pt x="-1167" y="1730"/>
                    <a:pt x="-1167" y="1730"/>
                  </a:cubicBezTo>
                  <a:cubicBezTo>
                    <a:pt x="-1167" y="1730"/>
                    <a:pt x="-1167" y="76"/>
                    <a:pt x="-1167" y="-866"/>
                  </a:cubicBezTo>
                  <a:cubicBezTo>
                    <a:pt x="-1167" y="-1811"/>
                    <a:pt x="-1167" y="312"/>
                    <a:pt x="-1167" y="17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0" name="Полилиния: фигура 3329">
              <a:extLst>
                <a:ext uri="{FF2B5EF4-FFF2-40B4-BE49-F238E27FC236}">
                  <a16:creationId xmlns:a16="http://schemas.microsoft.com/office/drawing/2014/main" id="{CE07B02F-916C-A544-8FE3-50F798B4D677}"/>
                </a:ext>
              </a:extLst>
            </p:cNvPr>
            <p:cNvSpPr/>
            <p:nvPr/>
          </p:nvSpPr>
          <p:spPr>
            <a:xfrm>
              <a:off x="2212043" y="3282609"/>
              <a:ext cx="209" cy="4248"/>
            </a:xfrm>
            <a:custGeom>
              <a:avLst/>
              <a:gdLst>
                <a:gd name="connsiteX0" fmla="*/ -957 w 209"/>
                <a:gd name="connsiteY0" fmla="*/ 3149 h 4248"/>
                <a:gd name="connsiteX1" fmla="*/ -957 w 209"/>
                <a:gd name="connsiteY1" fmla="*/ 1731 h 4248"/>
                <a:gd name="connsiteX2" fmla="*/ -957 w 209"/>
                <a:gd name="connsiteY2" fmla="*/ -1100 h 4248"/>
                <a:gd name="connsiteX3" fmla="*/ -957 w 209"/>
                <a:gd name="connsiteY3" fmla="*/ 81 h 4248"/>
                <a:gd name="connsiteX4" fmla="*/ -957 w 209"/>
                <a:gd name="connsiteY4" fmla="*/ 1731 h 4248"/>
                <a:gd name="connsiteX5" fmla="*/ -957 w 209"/>
                <a:gd name="connsiteY5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4248">
                  <a:moveTo>
                    <a:pt x="-957" y="3149"/>
                  </a:moveTo>
                  <a:cubicBezTo>
                    <a:pt x="-957" y="1731"/>
                    <a:pt x="-957" y="3149"/>
                    <a:pt x="-957" y="1731"/>
                  </a:cubicBezTo>
                  <a:cubicBezTo>
                    <a:pt x="-957" y="317"/>
                    <a:pt x="-957" y="-155"/>
                    <a:pt x="-957" y="-1100"/>
                  </a:cubicBezTo>
                  <a:lnTo>
                    <a:pt x="-957" y="81"/>
                  </a:lnTo>
                  <a:cubicBezTo>
                    <a:pt x="-957" y="81"/>
                    <a:pt x="-957" y="2204"/>
                    <a:pt x="-957" y="1731"/>
                  </a:cubicBezTo>
                  <a:cubicBezTo>
                    <a:pt x="-957" y="1262"/>
                    <a:pt x="-1430" y="1731"/>
                    <a:pt x="-957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1" name="Полилиния: фигура 3330">
              <a:extLst>
                <a:ext uri="{FF2B5EF4-FFF2-40B4-BE49-F238E27FC236}">
                  <a16:creationId xmlns:a16="http://schemas.microsoft.com/office/drawing/2014/main" id="{CB26BF17-6C91-9475-3AC3-75905718BFA6}"/>
                </a:ext>
              </a:extLst>
            </p:cNvPr>
            <p:cNvSpPr/>
            <p:nvPr/>
          </p:nvSpPr>
          <p:spPr>
            <a:xfrm>
              <a:off x="2198095" y="3257834"/>
              <a:ext cx="23597" cy="3265"/>
            </a:xfrm>
            <a:custGeom>
              <a:avLst/>
              <a:gdLst>
                <a:gd name="connsiteX0" fmla="*/ -1167 w 23597"/>
                <a:gd name="connsiteY0" fmla="*/ 1259 h 3265"/>
                <a:gd name="connsiteX1" fmla="*/ -1167 w 23597"/>
                <a:gd name="connsiteY1" fmla="*/ 1259 h 3265"/>
                <a:gd name="connsiteX2" fmla="*/ -1167 w 23597"/>
                <a:gd name="connsiteY2" fmla="*/ -1100 h 3265"/>
                <a:gd name="connsiteX3" fmla="*/ -1167 w 23597"/>
                <a:gd name="connsiteY3" fmla="*/ 1968 h 3265"/>
                <a:gd name="connsiteX4" fmla="*/ -1167 w 23597"/>
                <a:gd name="connsiteY4" fmla="*/ 1259 h 3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3265">
                  <a:moveTo>
                    <a:pt x="-1167" y="1259"/>
                  </a:moveTo>
                  <a:cubicBezTo>
                    <a:pt x="-1167" y="1259"/>
                    <a:pt x="-1167" y="1259"/>
                    <a:pt x="-1167" y="1259"/>
                  </a:cubicBezTo>
                  <a:lnTo>
                    <a:pt x="-1167" y="-1100"/>
                  </a:lnTo>
                  <a:cubicBezTo>
                    <a:pt x="-1167" y="-1100"/>
                    <a:pt x="-1167" y="1259"/>
                    <a:pt x="-1167" y="1968"/>
                  </a:cubicBezTo>
                  <a:cubicBezTo>
                    <a:pt x="-1167" y="2673"/>
                    <a:pt x="-1167" y="1259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2" name="Полилиния: фигура 3331">
              <a:extLst>
                <a:ext uri="{FF2B5EF4-FFF2-40B4-BE49-F238E27FC236}">
                  <a16:creationId xmlns:a16="http://schemas.microsoft.com/office/drawing/2014/main" id="{CC09F3C0-DBD2-247F-6A83-2994C0AAA340}"/>
                </a:ext>
              </a:extLst>
            </p:cNvPr>
            <p:cNvSpPr/>
            <p:nvPr/>
          </p:nvSpPr>
          <p:spPr>
            <a:xfrm>
              <a:off x="2171614" y="3211819"/>
              <a:ext cx="1048" cy="1887"/>
            </a:xfrm>
            <a:custGeom>
              <a:avLst/>
              <a:gdLst>
                <a:gd name="connsiteX0" fmla="*/ -642 w 1048"/>
                <a:gd name="connsiteY0" fmla="*/ -157 h 1887"/>
                <a:gd name="connsiteX1" fmla="*/ -642 w 1048"/>
                <a:gd name="connsiteY1" fmla="*/ -157 h 1887"/>
                <a:gd name="connsiteX2" fmla="*/ -642 w 1048"/>
                <a:gd name="connsiteY2" fmla="*/ -157 h 1887"/>
                <a:gd name="connsiteX3" fmla="*/ -642 w 1048"/>
                <a:gd name="connsiteY3" fmla="*/ -157 h 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" h="1887">
                  <a:moveTo>
                    <a:pt x="-642" y="-157"/>
                  </a:moveTo>
                  <a:cubicBezTo>
                    <a:pt x="-642" y="-157"/>
                    <a:pt x="-642" y="-157"/>
                    <a:pt x="-642" y="-157"/>
                  </a:cubicBezTo>
                  <a:cubicBezTo>
                    <a:pt x="-642" y="-157"/>
                    <a:pt x="-1823" y="-2280"/>
                    <a:pt x="-642" y="-157"/>
                  </a:cubicBezTo>
                  <a:cubicBezTo>
                    <a:pt x="536" y="1966"/>
                    <a:pt x="-642" y="-157"/>
                    <a:pt x="-642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3" name="Полилиния: фигура 3332">
              <a:extLst>
                <a:ext uri="{FF2B5EF4-FFF2-40B4-BE49-F238E27FC236}">
                  <a16:creationId xmlns:a16="http://schemas.microsoft.com/office/drawing/2014/main" id="{E999637E-412E-F039-0520-BB8C33C3F264}"/>
                </a:ext>
              </a:extLst>
            </p:cNvPr>
            <p:cNvSpPr/>
            <p:nvPr/>
          </p:nvSpPr>
          <p:spPr>
            <a:xfrm>
              <a:off x="2204940" y="3287094"/>
              <a:ext cx="2122" cy="4218"/>
            </a:xfrm>
            <a:custGeom>
              <a:avLst/>
              <a:gdLst>
                <a:gd name="connsiteX0" fmla="*/ -225 w 2122"/>
                <a:gd name="connsiteY0" fmla="*/ 1968 h 4218"/>
                <a:gd name="connsiteX1" fmla="*/ 956 w 2122"/>
                <a:gd name="connsiteY1" fmla="*/ 1968 h 4218"/>
                <a:gd name="connsiteX2" fmla="*/ -1167 w 2122"/>
                <a:gd name="connsiteY2" fmla="*/ -1100 h 4218"/>
                <a:gd name="connsiteX3" fmla="*/ -1167 w 2122"/>
                <a:gd name="connsiteY3" fmla="*/ 1259 h 4218"/>
                <a:gd name="connsiteX4" fmla="*/ -225 w 2122"/>
                <a:gd name="connsiteY4" fmla="*/ 1968 h 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4218">
                  <a:moveTo>
                    <a:pt x="-225" y="1968"/>
                  </a:moveTo>
                  <a:cubicBezTo>
                    <a:pt x="-225" y="3618"/>
                    <a:pt x="956" y="3382"/>
                    <a:pt x="956" y="1968"/>
                  </a:cubicBezTo>
                  <a:cubicBezTo>
                    <a:pt x="956" y="550"/>
                    <a:pt x="-225" y="550"/>
                    <a:pt x="-1167" y="-1100"/>
                  </a:cubicBezTo>
                  <a:cubicBezTo>
                    <a:pt x="-1167" y="1731"/>
                    <a:pt x="-1167" y="314"/>
                    <a:pt x="-1167" y="1259"/>
                  </a:cubicBezTo>
                  <a:cubicBezTo>
                    <a:pt x="-1167" y="2204"/>
                    <a:pt x="483" y="4091"/>
                    <a:pt x="-225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4" name="Полилиния: фигура 3333">
              <a:extLst>
                <a:ext uri="{FF2B5EF4-FFF2-40B4-BE49-F238E27FC236}">
                  <a16:creationId xmlns:a16="http://schemas.microsoft.com/office/drawing/2014/main" id="{C1A8875D-1C93-E2EF-E68F-12697DD0BD2C}"/>
                </a:ext>
              </a:extLst>
            </p:cNvPr>
            <p:cNvSpPr/>
            <p:nvPr/>
          </p:nvSpPr>
          <p:spPr>
            <a:xfrm>
              <a:off x="2203586" y="3287567"/>
              <a:ext cx="818" cy="2122"/>
            </a:xfrm>
            <a:custGeom>
              <a:avLst/>
              <a:gdLst>
                <a:gd name="connsiteX0" fmla="*/ -758 w 818"/>
                <a:gd name="connsiteY0" fmla="*/ -1100 h 2122"/>
                <a:gd name="connsiteX1" fmla="*/ -758 w 818"/>
                <a:gd name="connsiteY1" fmla="*/ -1100 h 2122"/>
                <a:gd name="connsiteX2" fmla="*/ -758 w 818"/>
                <a:gd name="connsiteY2" fmla="*/ -1100 h 2122"/>
                <a:gd name="connsiteX3" fmla="*/ -758 w 818"/>
                <a:gd name="connsiteY3" fmla="*/ 1023 h 2122"/>
                <a:gd name="connsiteX4" fmla="*/ -758 w 818"/>
                <a:gd name="connsiteY4" fmla="*/ 1023 h 2122"/>
                <a:gd name="connsiteX5" fmla="*/ -758 w 818"/>
                <a:gd name="connsiteY5" fmla="*/ 1023 h 2122"/>
                <a:gd name="connsiteX6" fmla="*/ -758 w 818"/>
                <a:gd name="connsiteY6" fmla="*/ -864 h 2122"/>
                <a:gd name="connsiteX7" fmla="*/ -758 w 818"/>
                <a:gd name="connsiteY7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" h="2122">
                  <a:moveTo>
                    <a:pt x="-758" y="-1100"/>
                  </a:moveTo>
                  <a:cubicBezTo>
                    <a:pt x="-758" y="-1100"/>
                    <a:pt x="-758" y="550"/>
                    <a:pt x="-758" y="-1100"/>
                  </a:cubicBezTo>
                  <a:cubicBezTo>
                    <a:pt x="659" y="3146"/>
                    <a:pt x="-2175" y="-1100"/>
                    <a:pt x="-758" y="-1100"/>
                  </a:cubicBezTo>
                  <a:cubicBezTo>
                    <a:pt x="-758" y="-394"/>
                    <a:pt x="-758" y="314"/>
                    <a:pt x="-758" y="1023"/>
                  </a:cubicBezTo>
                  <a:cubicBezTo>
                    <a:pt x="-758" y="1023"/>
                    <a:pt x="-758" y="-1336"/>
                    <a:pt x="-758" y="1023"/>
                  </a:cubicBezTo>
                  <a:cubicBezTo>
                    <a:pt x="-758" y="-628"/>
                    <a:pt x="-758" y="1023"/>
                    <a:pt x="-758" y="1023"/>
                  </a:cubicBezTo>
                  <a:cubicBezTo>
                    <a:pt x="-522" y="314"/>
                    <a:pt x="-522" y="-158"/>
                    <a:pt x="-758" y="-864"/>
                  </a:cubicBezTo>
                  <a:cubicBezTo>
                    <a:pt x="-758" y="-864"/>
                    <a:pt x="-286" y="787"/>
                    <a:pt x="-7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5" name="Полилиния: фигура 3334">
              <a:extLst>
                <a:ext uri="{FF2B5EF4-FFF2-40B4-BE49-F238E27FC236}">
                  <a16:creationId xmlns:a16="http://schemas.microsoft.com/office/drawing/2014/main" id="{5AC49362-9AC2-A0B3-20BF-5908EEE361AA}"/>
                </a:ext>
              </a:extLst>
            </p:cNvPr>
            <p:cNvSpPr/>
            <p:nvPr/>
          </p:nvSpPr>
          <p:spPr>
            <a:xfrm>
              <a:off x="2205386" y="3293236"/>
              <a:ext cx="2621" cy="3061"/>
            </a:xfrm>
            <a:custGeom>
              <a:avLst/>
              <a:gdLst>
                <a:gd name="connsiteX0" fmla="*/ 1454 w 2621"/>
                <a:gd name="connsiteY0" fmla="*/ 1961 h 3061"/>
                <a:gd name="connsiteX1" fmla="*/ -1141 w 2621"/>
                <a:gd name="connsiteY1" fmla="*/ 308 h 3061"/>
                <a:gd name="connsiteX2" fmla="*/ 1454 w 2621"/>
                <a:gd name="connsiteY2" fmla="*/ 1961 h 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1" h="3061">
                  <a:moveTo>
                    <a:pt x="1454" y="1961"/>
                  </a:moveTo>
                  <a:cubicBezTo>
                    <a:pt x="37" y="-2051"/>
                    <a:pt x="-1377" y="-1579"/>
                    <a:pt x="-1141" y="308"/>
                  </a:cubicBezTo>
                  <a:cubicBezTo>
                    <a:pt x="-908" y="2198"/>
                    <a:pt x="-199" y="-1579"/>
                    <a:pt x="1454" y="19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6" name="Полилиния: фигура 3335">
              <a:extLst>
                <a:ext uri="{FF2B5EF4-FFF2-40B4-BE49-F238E27FC236}">
                  <a16:creationId xmlns:a16="http://schemas.microsoft.com/office/drawing/2014/main" id="{88B9CAAA-E1ED-5A5E-41AA-2D15EEF1C848}"/>
                </a:ext>
              </a:extLst>
            </p:cNvPr>
            <p:cNvSpPr/>
            <p:nvPr/>
          </p:nvSpPr>
          <p:spPr>
            <a:xfrm>
              <a:off x="2200218" y="3292285"/>
              <a:ext cx="1181" cy="545"/>
            </a:xfrm>
            <a:custGeom>
              <a:avLst/>
              <a:gdLst>
                <a:gd name="connsiteX0" fmla="*/ 14 w 1181"/>
                <a:gd name="connsiteY0" fmla="*/ -1100 h 545"/>
                <a:gd name="connsiteX1" fmla="*/ -1167 w 1181"/>
                <a:gd name="connsiteY1" fmla="*/ -1100 h 545"/>
                <a:gd name="connsiteX2" fmla="*/ 14 w 1181"/>
                <a:gd name="connsiteY2" fmla="*/ -1100 h 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545">
                  <a:moveTo>
                    <a:pt x="14" y="-1100"/>
                  </a:moveTo>
                  <a:lnTo>
                    <a:pt x="-1167" y="-1100"/>
                  </a:lnTo>
                  <a:cubicBezTo>
                    <a:pt x="-459" y="-155"/>
                    <a:pt x="14" y="-628"/>
                    <a:pt x="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7" name="Полилиния: фигура 3336">
              <a:extLst>
                <a:ext uri="{FF2B5EF4-FFF2-40B4-BE49-F238E27FC236}">
                  <a16:creationId xmlns:a16="http://schemas.microsoft.com/office/drawing/2014/main" id="{E8506AFB-C76E-3260-4AE3-59F006129116}"/>
                </a:ext>
              </a:extLst>
            </p:cNvPr>
            <p:cNvSpPr/>
            <p:nvPr/>
          </p:nvSpPr>
          <p:spPr>
            <a:xfrm>
              <a:off x="2195559" y="3289866"/>
              <a:ext cx="2536" cy="4778"/>
            </a:xfrm>
            <a:custGeom>
              <a:avLst/>
              <a:gdLst>
                <a:gd name="connsiteX0" fmla="*/ 1369 w 2536"/>
                <a:gd name="connsiteY0" fmla="*/ 138 h 4778"/>
                <a:gd name="connsiteX1" fmla="*/ -990 w 2536"/>
                <a:gd name="connsiteY1" fmla="*/ 138 h 4778"/>
                <a:gd name="connsiteX2" fmla="*/ 424 w 2536"/>
                <a:gd name="connsiteY2" fmla="*/ 2500 h 4778"/>
                <a:gd name="connsiteX3" fmla="*/ 424 w 2536"/>
                <a:gd name="connsiteY3" fmla="*/ 846 h 4778"/>
                <a:gd name="connsiteX4" fmla="*/ 424 w 2536"/>
                <a:gd name="connsiteY4" fmla="*/ 3678 h 4778"/>
                <a:gd name="connsiteX5" fmla="*/ 1369 w 2536"/>
                <a:gd name="connsiteY5" fmla="*/ 138 h 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6" h="4778">
                  <a:moveTo>
                    <a:pt x="1369" y="138"/>
                  </a:moveTo>
                  <a:cubicBezTo>
                    <a:pt x="1369" y="-1513"/>
                    <a:pt x="-518" y="-1513"/>
                    <a:pt x="-990" y="138"/>
                  </a:cubicBezTo>
                  <a:cubicBezTo>
                    <a:pt x="-1462" y="1791"/>
                    <a:pt x="-990" y="138"/>
                    <a:pt x="424" y="2500"/>
                  </a:cubicBezTo>
                  <a:cubicBezTo>
                    <a:pt x="424" y="-332"/>
                    <a:pt x="424" y="2500"/>
                    <a:pt x="424" y="846"/>
                  </a:cubicBezTo>
                  <a:cubicBezTo>
                    <a:pt x="424" y="-804"/>
                    <a:pt x="424" y="3678"/>
                    <a:pt x="424" y="3678"/>
                  </a:cubicBezTo>
                  <a:cubicBezTo>
                    <a:pt x="424" y="3678"/>
                    <a:pt x="1369" y="-96"/>
                    <a:pt x="1369" y="1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8" name="Полилиния: фигура 3337">
              <a:extLst>
                <a:ext uri="{FF2B5EF4-FFF2-40B4-BE49-F238E27FC236}">
                  <a16:creationId xmlns:a16="http://schemas.microsoft.com/office/drawing/2014/main" id="{58B50E1B-4764-AF06-4637-DE652EECB7D7}"/>
                </a:ext>
              </a:extLst>
            </p:cNvPr>
            <p:cNvSpPr/>
            <p:nvPr/>
          </p:nvSpPr>
          <p:spPr>
            <a:xfrm>
              <a:off x="2198095" y="3293937"/>
              <a:ext cx="23597" cy="3283"/>
            </a:xfrm>
            <a:custGeom>
              <a:avLst/>
              <a:gdLst>
                <a:gd name="connsiteX0" fmla="*/ -1167 w 23597"/>
                <a:gd name="connsiteY0" fmla="*/ -157 h 3283"/>
                <a:gd name="connsiteX1" fmla="*/ -1167 w 23597"/>
                <a:gd name="connsiteY1" fmla="*/ -157 h 3283"/>
                <a:gd name="connsiteX2" fmla="*/ -1167 w 23597"/>
                <a:gd name="connsiteY2" fmla="*/ 1733 h 3283"/>
                <a:gd name="connsiteX3" fmla="*/ -1167 w 23597"/>
                <a:gd name="connsiteY3" fmla="*/ -157 h 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283">
                  <a:moveTo>
                    <a:pt x="-1167" y="-157"/>
                  </a:moveTo>
                  <a:cubicBezTo>
                    <a:pt x="-1167" y="-2280"/>
                    <a:pt x="-1167" y="-157"/>
                    <a:pt x="-1167" y="-157"/>
                  </a:cubicBezTo>
                  <a:cubicBezTo>
                    <a:pt x="-1167" y="-157"/>
                    <a:pt x="-1167" y="-157"/>
                    <a:pt x="-1167" y="1733"/>
                  </a:cubicBezTo>
                  <a:cubicBezTo>
                    <a:pt x="-1167" y="3620"/>
                    <a:pt x="-1167" y="-1099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39" name="Полилиния: фигура 3338">
              <a:extLst>
                <a:ext uri="{FF2B5EF4-FFF2-40B4-BE49-F238E27FC236}">
                  <a16:creationId xmlns:a16="http://schemas.microsoft.com/office/drawing/2014/main" id="{0657C8DD-3107-56BA-DF7F-82F4C7902375}"/>
                </a:ext>
              </a:extLst>
            </p:cNvPr>
            <p:cNvSpPr/>
            <p:nvPr/>
          </p:nvSpPr>
          <p:spPr>
            <a:xfrm>
              <a:off x="2192668" y="3288950"/>
              <a:ext cx="1886" cy="2885"/>
            </a:xfrm>
            <a:custGeom>
              <a:avLst/>
              <a:gdLst>
                <a:gd name="connsiteX0" fmla="*/ 720 w 1886"/>
                <a:gd name="connsiteY0" fmla="*/ -124 h 2885"/>
                <a:gd name="connsiteX1" fmla="*/ -1167 w 1886"/>
                <a:gd name="connsiteY1" fmla="*/ -124 h 2885"/>
                <a:gd name="connsiteX2" fmla="*/ 720 w 1886"/>
                <a:gd name="connsiteY2" fmla="*/ -124 h 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885">
                  <a:moveTo>
                    <a:pt x="720" y="-124"/>
                  </a:moveTo>
                  <a:cubicBezTo>
                    <a:pt x="720" y="-1305"/>
                    <a:pt x="-695" y="-1541"/>
                    <a:pt x="-1167" y="-124"/>
                  </a:cubicBezTo>
                  <a:cubicBezTo>
                    <a:pt x="720" y="3653"/>
                    <a:pt x="483" y="821"/>
                    <a:pt x="720" y="-1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0" name="Полилиния: фигура 3339">
              <a:extLst>
                <a:ext uri="{FF2B5EF4-FFF2-40B4-BE49-F238E27FC236}">
                  <a16:creationId xmlns:a16="http://schemas.microsoft.com/office/drawing/2014/main" id="{A8176FDD-F44E-60DF-DF10-2E978075BB2F}"/>
                </a:ext>
              </a:extLst>
            </p:cNvPr>
            <p:cNvSpPr/>
            <p:nvPr/>
          </p:nvSpPr>
          <p:spPr>
            <a:xfrm>
              <a:off x="2186130" y="3287071"/>
              <a:ext cx="216" cy="602"/>
            </a:xfrm>
            <a:custGeom>
              <a:avLst/>
              <a:gdLst>
                <a:gd name="connsiteX0" fmla="*/ -1001 w 216"/>
                <a:gd name="connsiteY0" fmla="*/ -1077 h 602"/>
                <a:gd name="connsiteX1" fmla="*/ -1001 w 216"/>
                <a:gd name="connsiteY1" fmla="*/ -1077 h 602"/>
                <a:gd name="connsiteX2" fmla="*/ -1001 w 216"/>
                <a:gd name="connsiteY2" fmla="*/ -1077 h 602"/>
                <a:gd name="connsiteX3" fmla="*/ -1001 w 216"/>
                <a:gd name="connsiteY3" fmla="*/ -1077 h 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" h="602">
                  <a:moveTo>
                    <a:pt x="-1001" y="-1077"/>
                  </a:moveTo>
                  <a:cubicBezTo>
                    <a:pt x="-1001" y="-1077"/>
                    <a:pt x="-1001" y="-1077"/>
                    <a:pt x="-1001" y="-1077"/>
                  </a:cubicBezTo>
                  <a:lnTo>
                    <a:pt x="-1001" y="-1077"/>
                  </a:lnTo>
                  <a:cubicBezTo>
                    <a:pt x="-1473" y="-1313"/>
                    <a:pt x="-765" y="338"/>
                    <a:pt x="-1001" y="-10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1" name="Полилиния: фигура 3340">
              <a:extLst>
                <a:ext uri="{FF2B5EF4-FFF2-40B4-BE49-F238E27FC236}">
                  <a16:creationId xmlns:a16="http://schemas.microsoft.com/office/drawing/2014/main" id="{FFEEF09B-7515-D881-4224-DCD94BE2C557}"/>
                </a:ext>
              </a:extLst>
            </p:cNvPr>
            <p:cNvSpPr/>
            <p:nvPr/>
          </p:nvSpPr>
          <p:spPr>
            <a:xfrm>
              <a:off x="2184305" y="3290038"/>
              <a:ext cx="104" cy="3191"/>
            </a:xfrm>
            <a:custGeom>
              <a:avLst/>
              <a:gdLst>
                <a:gd name="connsiteX0" fmla="*/ -1062 w 104"/>
                <a:gd name="connsiteY0" fmla="*/ 2092 h 3191"/>
                <a:gd name="connsiteX1" fmla="*/ -1062 w 104"/>
                <a:gd name="connsiteY1" fmla="*/ -268 h 3191"/>
                <a:gd name="connsiteX2" fmla="*/ -1062 w 104"/>
                <a:gd name="connsiteY2" fmla="*/ -268 h 3191"/>
                <a:gd name="connsiteX3" fmla="*/ -1062 w 104"/>
                <a:gd name="connsiteY3" fmla="*/ 2092 h 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191">
                  <a:moveTo>
                    <a:pt x="-1062" y="2092"/>
                  </a:moveTo>
                  <a:lnTo>
                    <a:pt x="-1062" y="-268"/>
                  </a:lnTo>
                  <a:cubicBezTo>
                    <a:pt x="-1062" y="-268"/>
                    <a:pt x="-1062" y="2328"/>
                    <a:pt x="-1062" y="-268"/>
                  </a:cubicBezTo>
                  <a:cubicBezTo>
                    <a:pt x="-1062" y="-2866"/>
                    <a:pt x="-1298" y="1383"/>
                    <a:pt x="-1062" y="2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2" name="Полилиния: фигура 3341">
              <a:extLst>
                <a:ext uri="{FF2B5EF4-FFF2-40B4-BE49-F238E27FC236}">
                  <a16:creationId xmlns:a16="http://schemas.microsoft.com/office/drawing/2014/main" id="{D0E9770A-A7AA-C007-3C0B-D400FEBAA21A}"/>
                </a:ext>
              </a:extLst>
            </p:cNvPr>
            <p:cNvSpPr/>
            <p:nvPr/>
          </p:nvSpPr>
          <p:spPr>
            <a:xfrm>
              <a:off x="2178747" y="3289690"/>
              <a:ext cx="1414" cy="2394"/>
            </a:xfrm>
            <a:custGeom>
              <a:avLst/>
              <a:gdLst>
                <a:gd name="connsiteX0" fmla="*/ 247 w 1414"/>
                <a:gd name="connsiteY0" fmla="*/ 787 h 2394"/>
                <a:gd name="connsiteX1" fmla="*/ -1167 w 1414"/>
                <a:gd name="connsiteY1" fmla="*/ -1100 h 2394"/>
                <a:gd name="connsiteX2" fmla="*/ -1167 w 1414"/>
                <a:gd name="connsiteY2" fmla="*/ 550 h 2394"/>
                <a:gd name="connsiteX3" fmla="*/ 247 w 1414"/>
                <a:gd name="connsiteY3" fmla="*/ 787 h 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94">
                  <a:moveTo>
                    <a:pt x="247" y="787"/>
                  </a:moveTo>
                  <a:cubicBezTo>
                    <a:pt x="-1167" y="-2751"/>
                    <a:pt x="247" y="2912"/>
                    <a:pt x="-1167" y="-1100"/>
                  </a:cubicBezTo>
                  <a:lnTo>
                    <a:pt x="-1167" y="550"/>
                  </a:lnTo>
                  <a:cubicBezTo>
                    <a:pt x="11" y="2204"/>
                    <a:pt x="-225" y="550"/>
                    <a:pt x="24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3" name="Полилиния: фигура 3342">
              <a:extLst>
                <a:ext uri="{FF2B5EF4-FFF2-40B4-BE49-F238E27FC236}">
                  <a16:creationId xmlns:a16="http://schemas.microsoft.com/office/drawing/2014/main" id="{3982F3A0-5702-20C2-834C-EEB1609F18DD}"/>
                </a:ext>
              </a:extLst>
            </p:cNvPr>
            <p:cNvSpPr/>
            <p:nvPr/>
          </p:nvSpPr>
          <p:spPr>
            <a:xfrm>
              <a:off x="2173967" y="3290398"/>
              <a:ext cx="531" cy="6135"/>
            </a:xfrm>
            <a:custGeom>
              <a:avLst/>
              <a:gdLst>
                <a:gd name="connsiteX0" fmla="*/ -636 w 531"/>
                <a:gd name="connsiteY0" fmla="*/ 1495 h 6135"/>
                <a:gd name="connsiteX1" fmla="*/ -636 w 531"/>
                <a:gd name="connsiteY1" fmla="*/ 1495 h 6135"/>
                <a:gd name="connsiteX2" fmla="*/ -636 w 531"/>
                <a:gd name="connsiteY2" fmla="*/ -1100 h 6135"/>
                <a:gd name="connsiteX3" fmla="*/ -636 w 531"/>
                <a:gd name="connsiteY3" fmla="*/ -1100 h 6135"/>
                <a:gd name="connsiteX4" fmla="*/ -636 w 531"/>
                <a:gd name="connsiteY4" fmla="*/ 787 h 6135"/>
                <a:gd name="connsiteX5" fmla="*/ -636 w 531"/>
                <a:gd name="connsiteY5" fmla="*/ 3146 h 6135"/>
                <a:gd name="connsiteX6" fmla="*/ -636 w 531"/>
                <a:gd name="connsiteY6" fmla="*/ 3146 h 6135"/>
                <a:gd name="connsiteX7" fmla="*/ -636 w 531"/>
                <a:gd name="connsiteY7" fmla="*/ 5035 h 6135"/>
                <a:gd name="connsiteX8" fmla="*/ -636 w 531"/>
                <a:gd name="connsiteY8" fmla="*/ 149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1" h="6135">
                  <a:moveTo>
                    <a:pt x="-636" y="1495"/>
                  </a:moveTo>
                  <a:cubicBezTo>
                    <a:pt x="-636" y="1495"/>
                    <a:pt x="-636" y="1495"/>
                    <a:pt x="-636" y="1495"/>
                  </a:cubicBezTo>
                  <a:cubicBezTo>
                    <a:pt x="-872" y="550"/>
                    <a:pt x="-872" y="-158"/>
                    <a:pt x="-636" y="-1100"/>
                  </a:cubicBezTo>
                  <a:cubicBezTo>
                    <a:pt x="-636" y="-1100"/>
                    <a:pt x="-636" y="550"/>
                    <a:pt x="-636" y="-1100"/>
                  </a:cubicBezTo>
                  <a:cubicBezTo>
                    <a:pt x="-636" y="2673"/>
                    <a:pt x="-636" y="314"/>
                    <a:pt x="-636" y="787"/>
                  </a:cubicBezTo>
                  <a:cubicBezTo>
                    <a:pt x="-636" y="1259"/>
                    <a:pt x="-636" y="2440"/>
                    <a:pt x="-636" y="3146"/>
                  </a:cubicBezTo>
                  <a:cubicBezTo>
                    <a:pt x="-636" y="3854"/>
                    <a:pt x="-636" y="3146"/>
                    <a:pt x="-636" y="3146"/>
                  </a:cubicBezTo>
                  <a:lnTo>
                    <a:pt x="-636" y="5035"/>
                  </a:lnTo>
                  <a:cubicBezTo>
                    <a:pt x="-1344" y="4091"/>
                    <a:pt x="-1344" y="2440"/>
                    <a:pt x="-636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4" name="Полилиния: фигура 3343">
              <a:extLst>
                <a:ext uri="{FF2B5EF4-FFF2-40B4-BE49-F238E27FC236}">
                  <a16:creationId xmlns:a16="http://schemas.microsoft.com/office/drawing/2014/main" id="{E5780366-2381-76DB-7817-369FE682DCF0}"/>
                </a:ext>
              </a:extLst>
            </p:cNvPr>
            <p:cNvSpPr/>
            <p:nvPr/>
          </p:nvSpPr>
          <p:spPr>
            <a:xfrm>
              <a:off x="2162731" y="3291401"/>
              <a:ext cx="409" cy="2537"/>
            </a:xfrm>
            <a:custGeom>
              <a:avLst/>
              <a:gdLst>
                <a:gd name="connsiteX0" fmla="*/ -963 w 409"/>
                <a:gd name="connsiteY0" fmla="*/ -689 h 2537"/>
                <a:gd name="connsiteX1" fmla="*/ -963 w 409"/>
                <a:gd name="connsiteY1" fmla="*/ -689 h 2537"/>
                <a:gd name="connsiteX2" fmla="*/ -963 w 409"/>
                <a:gd name="connsiteY2" fmla="*/ 1437 h 2537"/>
                <a:gd name="connsiteX3" fmla="*/ -963 w 409"/>
                <a:gd name="connsiteY3" fmla="*/ -689 h 2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" h="2537">
                  <a:moveTo>
                    <a:pt x="-963" y="-689"/>
                  </a:moveTo>
                  <a:cubicBezTo>
                    <a:pt x="-963" y="-2339"/>
                    <a:pt x="-963" y="1670"/>
                    <a:pt x="-963" y="-689"/>
                  </a:cubicBezTo>
                  <a:lnTo>
                    <a:pt x="-963" y="1437"/>
                  </a:lnTo>
                  <a:cubicBezTo>
                    <a:pt x="-1671" y="-925"/>
                    <a:pt x="-254" y="1906"/>
                    <a:pt x="-963" y="-6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5" name="Полилиния: фигура 3344">
              <a:extLst>
                <a:ext uri="{FF2B5EF4-FFF2-40B4-BE49-F238E27FC236}">
                  <a16:creationId xmlns:a16="http://schemas.microsoft.com/office/drawing/2014/main" id="{09DA18AF-5892-314D-D201-026573FCF0F4}"/>
                </a:ext>
              </a:extLst>
            </p:cNvPr>
            <p:cNvSpPr/>
            <p:nvPr/>
          </p:nvSpPr>
          <p:spPr>
            <a:xfrm>
              <a:off x="2156406" y="3293493"/>
              <a:ext cx="1165" cy="1716"/>
            </a:xfrm>
            <a:custGeom>
              <a:avLst/>
              <a:gdLst>
                <a:gd name="connsiteX0" fmla="*/ -537 w 1165"/>
                <a:gd name="connsiteY0" fmla="*/ 51 h 1716"/>
                <a:gd name="connsiteX1" fmla="*/ -537 w 1165"/>
                <a:gd name="connsiteY1" fmla="*/ 51 h 1716"/>
                <a:gd name="connsiteX2" fmla="*/ -537 w 1165"/>
                <a:gd name="connsiteY2" fmla="*/ 51 h 1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5" h="1716">
                  <a:moveTo>
                    <a:pt x="-537" y="51"/>
                  </a:moveTo>
                  <a:cubicBezTo>
                    <a:pt x="-537" y="-1363"/>
                    <a:pt x="-1955" y="-1600"/>
                    <a:pt x="-537" y="51"/>
                  </a:cubicBezTo>
                  <a:cubicBezTo>
                    <a:pt x="877" y="1704"/>
                    <a:pt x="-1010" y="-891"/>
                    <a:pt x="-537" y="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6" name="Полилиния: фигура 3345">
              <a:extLst>
                <a:ext uri="{FF2B5EF4-FFF2-40B4-BE49-F238E27FC236}">
                  <a16:creationId xmlns:a16="http://schemas.microsoft.com/office/drawing/2014/main" id="{9A42B375-397A-540D-1832-48D11DC2F271}"/>
                </a:ext>
              </a:extLst>
            </p:cNvPr>
            <p:cNvSpPr/>
            <p:nvPr/>
          </p:nvSpPr>
          <p:spPr>
            <a:xfrm>
              <a:off x="2148069" y="3286858"/>
              <a:ext cx="419" cy="3067"/>
            </a:xfrm>
            <a:custGeom>
              <a:avLst/>
              <a:gdLst>
                <a:gd name="connsiteX0" fmla="*/ -1167 w 419"/>
                <a:gd name="connsiteY0" fmla="*/ -1100 h 3067"/>
                <a:gd name="connsiteX1" fmla="*/ -1167 w 419"/>
                <a:gd name="connsiteY1" fmla="*/ 1968 h 3067"/>
                <a:gd name="connsiteX2" fmla="*/ -1167 w 419"/>
                <a:gd name="connsiteY2" fmla="*/ 1968 h 3067"/>
                <a:gd name="connsiteX3" fmla="*/ -1167 w 419"/>
                <a:gd name="connsiteY3" fmla="*/ 1968 h 3067"/>
                <a:gd name="connsiteX4" fmla="*/ -1167 w 419"/>
                <a:gd name="connsiteY4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3067">
                  <a:moveTo>
                    <a:pt x="-1167" y="-1100"/>
                  </a:moveTo>
                  <a:lnTo>
                    <a:pt x="-1167" y="1968"/>
                  </a:ln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1167" y="1968"/>
                    <a:pt x="-1167" y="1968"/>
                  </a:cubicBezTo>
                  <a:cubicBezTo>
                    <a:pt x="-1167" y="1968"/>
                    <a:pt x="-222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7" name="Полилиния: фигура 3346">
              <a:extLst>
                <a:ext uri="{FF2B5EF4-FFF2-40B4-BE49-F238E27FC236}">
                  <a16:creationId xmlns:a16="http://schemas.microsoft.com/office/drawing/2014/main" id="{21268A9F-AF16-FB04-0100-AD0CA93E5CF2}"/>
                </a:ext>
              </a:extLst>
            </p:cNvPr>
            <p:cNvSpPr/>
            <p:nvPr/>
          </p:nvSpPr>
          <p:spPr>
            <a:xfrm>
              <a:off x="2127303" y="3296062"/>
              <a:ext cx="23597" cy="1437"/>
            </a:xfrm>
            <a:custGeom>
              <a:avLst/>
              <a:gdLst>
                <a:gd name="connsiteX0" fmla="*/ -1167 w 23597"/>
                <a:gd name="connsiteY0" fmla="*/ 314 h 1437"/>
                <a:gd name="connsiteX1" fmla="*/ -1167 w 23597"/>
                <a:gd name="connsiteY1" fmla="*/ -1100 h 1437"/>
                <a:gd name="connsiteX2" fmla="*/ -1167 w 23597"/>
                <a:gd name="connsiteY2" fmla="*/ -1100 h 1437"/>
                <a:gd name="connsiteX3" fmla="*/ -1167 w 23597"/>
                <a:gd name="connsiteY3" fmla="*/ -1100 h 1437"/>
                <a:gd name="connsiteX4" fmla="*/ -1167 w 23597"/>
                <a:gd name="connsiteY4" fmla="*/ 314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1437">
                  <a:moveTo>
                    <a:pt x="-1167" y="314"/>
                  </a:moveTo>
                  <a:cubicBezTo>
                    <a:pt x="-1167" y="-1809"/>
                    <a:pt x="-1167" y="314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550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8" name="Полилиния: фигура 3347">
              <a:extLst>
                <a:ext uri="{FF2B5EF4-FFF2-40B4-BE49-F238E27FC236}">
                  <a16:creationId xmlns:a16="http://schemas.microsoft.com/office/drawing/2014/main" id="{4EB81D44-54C2-3B1F-D57B-0BE448404D46}"/>
                </a:ext>
              </a:extLst>
            </p:cNvPr>
            <p:cNvSpPr/>
            <p:nvPr/>
          </p:nvSpPr>
          <p:spPr>
            <a:xfrm>
              <a:off x="2065767" y="3157782"/>
              <a:ext cx="419" cy="1088"/>
            </a:xfrm>
            <a:custGeom>
              <a:avLst/>
              <a:gdLst>
                <a:gd name="connsiteX0" fmla="*/ -747 w 419"/>
                <a:gd name="connsiteY0" fmla="*/ -1100 h 1088"/>
                <a:gd name="connsiteX1" fmla="*/ -747 w 419"/>
                <a:gd name="connsiteY1" fmla="*/ -1100 h 1088"/>
                <a:gd name="connsiteX2" fmla="*/ -747 w 419"/>
                <a:gd name="connsiteY2" fmla="*/ -1100 h 1088"/>
                <a:gd name="connsiteX3" fmla="*/ -747 w 419"/>
                <a:gd name="connsiteY3" fmla="*/ -1100 h 1088"/>
                <a:gd name="connsiteX4" fmla="*/ -747 w 419"/>
                <a:gd name="connsiteY4" fmla="*/ -1100 h 1088"/>
                <a:gd name="connsiteX5" fmla="*/ -747 w 419"/>
                <a:gd name="connsiteY5" fmla="*/ -1100 h 1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" h="1088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747" y="-1100"/>
                    <a:pt x="-747" y="-1100"/>
                  </a:cubicBezTo>
                  <a:lnTo>
                    <a:pt x="-747" y="-1100"/>
                  </a:lnTo>
                  <a:lnTo>
                    <a:pt x="-747" y="-1100"/>
                  </a:lnTo>
                  <a:cubicBezTo>
                    <a:pt x="-1692" y="-158"/>
                    <a:pt x="-747" y="787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49" name="Полилиния: фигура 3348">
              <a:extLst>
                <a:ext uri="{FF2B5EF4-FFF2-40B4-BE49-F238E27FC236}">
                  <a16:creationId xmlns:a16="http://schemas.microsoft.com/office/drawing/2014/main" id="{FF6425C5-2D3E-54EA-9ECE-87DADFC8885D}"/>
                </a:ext>
              </a:extLst>
            </p:cNvPr>
            <p:cNvSpPr/>
            <p:nvPr/>
          </p:nvSpPr>
          <p:spPr>
            <a:xfrm>
              <a:off x="2097098" y="3319659"/>
              <a:ext cx="314" cy="3067"/>
            </a:xfrm>
            <a:custGeom>
              <a:avLst/>
              <a:gdLst>
                <a:gd name="connsiteX0" fmla="*/ -1167 w 314"/>
                <a:gd name="connsiteY0" fmla="*/ -1100 h 3067"/>
                <a:gd name="connsiteX1" fmla="*/ -1167 w 314"/>
                <a:gd name="connsiteY1" fmla="*/ 1968 h 3067"/>
                <a:gd name="connsiteX2" fmla="*/ -1167 w 314"/>
                <a:gd name="connsiteY2" fmla="*/ 1968 h 3067"/>
                <a:gd name="connsiteX3" fmla="*/ -1167 w 314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3067">
                  <a:moveTo>
                    <a:pt x="-1167" y="-1100"/>
                  </a:moveTo>
                  <a:cubicBezTo>
                    <a:pt x="-1167" y="-1100"/>
                    <a:pt x="-1167" y="1023"/>
                    <a:pt x="-1167" y="1968"/>
                  </a:cubicBezTo>
                  <a:lnTo>
                    <a:pt x="-1167" y="1968"/>
                  </a:lnTo>
                  <a:cubicBezTo>
                    <a:pt x="-1167" y="1968"/>
                    <a:pt x="-459" y="-15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0" name="Полилиния: фигура 3349">
              <a:extLst>
                <a:ext uri="{FF2B5EF4-FFF2-40B4-BE49-F238E27FC236}">
                  <a16:creationId xmlns:a16="http://schemas.microsoft.com/office/drawing/2014/main" id="{00FCCB2C-79C9-59E8-1396-7B6B5A547E0C}"/>
                </a:ext>
              </a:extLst>
            </p:cNvPr>
            <p:cNvSpPr/>
            <p:nvPr/>
          </p:nvSpPr>
          <p:spPr>
            <a:xfrm>
              <a:off x="2093617" y="3316933"/>
              <a:ext cx="177" cy="2923"/>
            </a:xfrm>
            <a:custGeom>
              <a:avLst/>
              <a:gdLst>
                <a:gd name="connsiteX0" fmla="*/ -990 w 177"/>
                <a:gd name="connsiteY0" fmla="*/ -498 h 2923"/>
                <a:gd name="connsiteX1" fmla="*/ -990 w 177"/>
                <a:gd name="connsiteY1" fmla="*/ 1389 h 2923"/>
                <a:gd name="connsiteX2" fmla="*/ -990 w 177"/>
                <a:gd name="connsiteY2" fmla="*/ 1389 h 2923"/>
                <a:gd name="connsiteX3" fmla="*/ -990 w 177"/>
                <a:gd name="connsiteY3" fmla="*/ -498 h 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923">
                  <a:moveTo>
                    <a:pt x="-990" y="-498"/>
                  </a:moveTo>
                  <a:cubicBezTo>
                    <a:pt x="-990" y="-2860"/>
                    <a:pt x="-990" y="2567"/>
                    <a:pt x="-990" y="1389"/>
                  </a:cubicBezTo>
                  <a:cubicBezTo>
                    <a:pt x="-990" y="208"/>
                    <a:pt x="-990" y="2803"/>
                    <a:pt x="-990" y="1389"/>
                  </a:cubicBezTo>
                  <a:cubicBezTo>
                    <a:pt x="-1226" y="680"/>
                    <a:pt x="-1226" y="208"/>
                    <a:pt x="-990" y="-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1" name="Полилиния: фигура 3350">
              <a:extLst>
                <a:ext uri="{FF2B5EF4-FFF2-40B4-BE49-F238E27FC236}">
                  <a16:creationId xmlns:a16="http://schemas.microsoft.com/office/drawing/2014/main" id="{9CD30474-C538-C13A-B0B4-36B60C27F23B}"/>
                </a:ext>
              </a:extLst>
            </p:cNvPr>
            <p:cNvSpPr/>
            <p:nvPr/>
          </p:nvSpPr>
          <p:spPr>
            <a:xfrm>
              <a:off x="3497128" y="1207700"/>
              <a:ext cx="224592" cy="451416"/>
            </a:xfrm>
            <a:custGeom>
              <a:avLst/>
              <a:gdLst>
                <a:gd name="connsiteX0" fmla="*/ 24553 w 224592"/>
                <a:gd name="connsiteY0" fmla="*/ -1100 h 451416"/>
                <a:gd name="connsiteX1" fmla="*/ -1167 w 224592"/>
                <a:gd name="connsiteY1" fmla="*/ 131989 h 451416"/>
                <a:gd name="connsiteX2" fmla="*/ 10395 w 224592"/>
                <a:gd name="connsiteY2" fmla="*/ 249976 h 451416"/>
                <a:gd name="connsiteX3" fmla="*/ 19126 w 224592"/>
                <a:gd name="connsiteY3" fmla="*/ 417516 h 451416"/>
                <a:gd name="connsiteX4" fmla="*/ 216636 w 224592"/>
                <a:gd name="connsiteY4" fmla="*/ 450316 h 451416"/>
                <a:gd name="connsiteX5" fmla="*/ 222299 w 224592"/>
                <a:gd name="connsiteY5" fmla="*/ 327139 h 451416"/>
                <a:gd name="connsiteX6" fmla="*/ 207905 w 224592"/>
                <a:gd name="connsiteY6" fmla="*/ 217411 h 451416"/>
                <a:gd name="connsiteX7" fmla="*/ 198938 w 224592"/>
                <a:gd name="connsiteY7" fmla="*/ 135057 h 451416"/>
                <a:gd name="connsiteX8" fmla="*/ 211209 w 224592"/>
                <a:gd name="connsiteY8" fmla="*/ 71342 h 451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592" h="451416">
                  <a:moveTo>
                    <a:pt x="24553" y="-1100"/>
                  </a:moveTo>
                  <a:cubicBezTo>
                    <a:pt x="8269" y="41373"/>
                    <a:pt x="-461" y="86445"/>
                    <a:pt x="-1167" y="131989"/>
                  </a:cubicBezTo>
                  <a:cubicBezTo>
                    <a:pt x="-698" y="171631"/>
                    <a:pt x="3079" y="211039"/>
                    <a:pt x="10395" y="249976"/>
                  </a:cubicBezTo>
                  <a:cubicBezTo>
                    <a:pt x="23136" y="304956"/>
                    <a:pt x="26204" y="361590"/>
                    <a:pt x="19126" y="417516"/>
                  </a:cubicBezTo>
                  <a:lnTo>
                    <a:pt x="216636" y="450316"/>
                  </a:lnTo>
                  <a:cubicBezTo>
                    <a:pt x="223007" y="409494"/>
                    <a:pt x="224894" y="368198"/>
                    <a:pt x="222299" y="327139"/>
                  </a:cubicBezTo>
                  <a:cubicBezTo>
                    <a:pt x="219703" y="287258"/>
                    <a:pt x="213095" y="249739"/>
                    <a:pt x="207905" y="217411"/>
                  </a:cubicBezTo>
                  <a:cubicBezTo>
                    <a:pt x="202711" y="190274"/>
                    <a:pt x="199646" y="162664"/>
                    <a:pt x="198938" y="135057"/>
                  </a:cubicBezTo>
                  <a:cubicBezTo>
                    <a:pt x="199174" y="113346"/>
                    <a:pt x="203420" y="91636"/>
                    <a:pt x="211209" y="71342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2" name="Полилиния: фигура 3351">
              <a:extLst>
                <a:ext uri="{FF2B5EF4-FFF2-40B4-BE49-F238E27FC236}">
                  <a16:creationId xmlns:a16="http://schemas.microsoft.com/office/drawing/2014/main" id="{15C3EDAC-053D-4148-35CD-09DC3296B321}"/>
                </a:ext>
              </a:extLst>
            </p:cNvPr>
            <p:cNvSpPr/>
            <p:nvPr/>
          </p:nvSpPr>
          <p:spPr>
            <a:xfrm>
              <a:off x="3627648" y="1637905"/>
              <a:ext cx="2303" cy="209"/>
            </a:xfrm>
            <a:custGeom>
              <a:avLst/>
              <a:gdLst>
                <a:gd name="connsiteX0" fmla="*/ -15 w 2303"/>
                <a:gd name="connsiteY0" fmla="*/ -890 h 209"/>
                <a:gd name="connsiteX1" fmla="*/ -15 w 2303"/>
                <a:gd name="connsiteY1" fmla="*/ -890 h 209"/>
                <a:gd name="connsiteX2" fmla="*/ -15 w 230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03" h="209">
                  <a:moveTo>
                    <a:pt x="-15" y="-890"/>
                  </a:moveTo>
                  <a:cubicBezTo>
                    <a:pt x="1399" y="-890"/>
                    <a:pt x="1635" y="-890"/>
                    <a:pt x="-15" y="-890"/>
                  </a:cubicBezTo>
                  <a:cubicBezTo>
                    <a:pt x="-1666" y="-890"/>
                    <a:pt x="-1432" y="-1363"/>
                    <a:pt x="-15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3" name="Полилиния: фигура 3352">
              <a:extLst>
                <a:ext uri="{FF2B5EF4-FFF2-40B4-BE49-F238E27FC236}">
                  <a16:creationId xmlns:a16="http://schemas.microsoft.com/office/drawing/2014/main" id="{24AE534C-E515-CB48-90FF-F79F4D3B3D29}"/>
                </a:ext>
              </a:extLst>
            </p:cNvPr>
            <p:cNvSpPr/>
            <p:nvPr/>
          </p:nvSpPr>
          <p:spPr>
            <a:xfrm>
              <a:off x="3623519" y="1636148"/>
              <a:ext cx="2344" cy="313"/>
            </a:xfrm>
            <a:custGeom>
              <a:avLst/>
              <a:gdLst>
                <a:gd name="connsiteX0" fmla="*/ 338 w 2344"/>
                <a:gd name="connsiteY0" fmla="*/ -786 h 313"/>
                <a:gd name="connsiteX1" fmla="*/ 338 w 2344"/>
                <a:gd name="connsiteY1" fmla="*/ -786 h 313"/>
                <a:gd name="connsiteX2" fmla="*/ 338 w 2344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44" h="313">
                  <a:moveTo>
                    <a:pt x="338" y="-786"/>
                  </a:moveTo>
                  <a:cubicBezTo>
                    <a:pt x="338" y="-786"/>
                    <a:pt x="2227" y="-786"/>
                    <a:pt x="338" y="-786"/>
                  </a:cubicBezTo>
                  <a:cubicBezTo>
                    <a:pt x="-1549" y="-786"/>
                    <a:pt x="-1785" y="-1492"/>
                    <a:pt x="338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4" name="Полилиния: фигура 3353">
              <a:extLst>
                <a:ext uri="{FF2B5EF4-FFF2-40B4-BE49-F238E27FC236}">
                  <a16:creationId xmlns:a16="http://schemas.microsoft.com/office/drawing/2014/main" id="{8130E511-7CE4-1926-8080-F7888D45AE5A}"/>
                </a:ext>
              </a:extLst>
            </p:cNvPr>
            <p:cNvSpPr/>
            <p:nvPr/>
          </p:nvSpPr>
          <p:spPr>
            <a:xfrm>
              <a:off x="3631184" y="1634601"/>
              <a:ext cx="1864" cy="209"/>
            </a:xfrm>
            <a:custGeom>
              <a:avLst/>
              <a:gdLst>
                <a:gd name="connsiteX0" fmla="*/ 697 w 1864"/>
                <a:gd name="connsiteY0" fmla="*/ -890 h 209"/>
                <a:gd name="connsiteX1" fmla="*/ 697 w 1864"/>
                <a:gd name="connsiteY1" fmla="*/ -890 h 209"/>
                <a:gd name="connsiteX2" fmla="*/ -720 w 1864"/>
                <a:gd name="connsiteY2" fmla="*/ -890 h 209"/>
                <a:gd name="connsiteX3" fmla="*/ 697 w 1864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4" h="209">
                  <a:moveTo>
                    <a:pt x="697" y="-890"/>
                  </a:moveTo>
                  <a:cubicBezTo>
                    <a:pt x="697" y="-890"/>
                    <a:pt x="697" y="-890"/>
                    <a:pt x="697" y="-890"/>
                  </a:cubicBezTo>
                  <a:cubicBezTo>
                    <a:pt x="697" y="-890"/>
                    <a:pt x="697" y="-890"/>
                    <a:pt x="-720" y="-890"/>
                  </a:cubicBezTo>
                  <a:cubicBezTo>
                    <a:pt x="-2137" y="-890"/>
                    <a:pt x="225" y="-1363"/>
                    <a:pt x="69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5" name="Полилиния: фигура 3354">
              <a:extLst>
                <a:ext uri="{FF2B5EF4-FFF2-40B4-BE49-F238E27FC236}">
                  <a16:creationId xmlns:a16="http://schemas.microsoft.com/office/drawing/2014/main" id="{3D8A96A4-5D79-396E-1690-4C5E55169076}"/>
                </a:ext>
              </a:extLst>
            </p:cNvPr>
            <p:cNvSpPr/>
            <p:nvPr/>
          </p:nvSpPr>
          <p:spPr>
            <a:xfrm>
              <a:off x="3670560" y="1628282"/>
              <a:ext cx="2603" cy="629"/>
            </a:xfrm>
            <a:custGeom>
              <a:avLst/>
              <a:gdLst>
                <a:gd name="connsiteX0" fmla="*/ -217 w 2603"/>
                <a:gd name="connsiteY0" fmla="*/ -470 h 629"/>
                <a:gd name="connsiteX1" fmla="*/ 1436 w 2603"/>
                <a:gd name="connsiteY1" fmla="*/ -470 h 629"/>
                <a:gd name="connsiteX2" fmla="*/ 19 w 2603"/>
                <a:gd name="connsiteY2" fmla="*/ -470 h 629"/>
                <a:gd name="connsiteX3" fmla="*/ -217 w 2603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3" h="629">
                  <a:moveTo>
                    <a:pt x="-217" y="-470"/>
                  </a:moveTo>
                  <a:lnTo>
                    <a:pt x="1436" y="-470"/>
                  </a:lnTo>
                  <a:cubicBezTo>
                    <a:pt x="19" y="-470"/>
                    <a:pt x="1436" y="-470"/>
                    <a:pt x="19" y="-470"/>
                  </a:cubicBezTo>
                  <a:cubicBezTo>
                    <a:pt x="-1395" y="-470"/>
                    <a:pt x="-1632" y="-1887"/>
                    <a:pt x="-21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6" name="Полилиния: фигура 3355">
              <a:extLst>
                <a:ext uri="{FF2B5EF4-FFF2-40B4-BE49-F238E27FC236}">
                  <a16:creationId xmlns:a16="http://schemas.microsoft.com/office/drawing/2014/main" id="{45A87D5F-7226-DACF-6501-24114B26B5B5}"/>
                </a:ext>
              </a:extLst>
            </p:cNvPr>
            <p:cNvSpPr/>
            <p:nvPr/>
          </p:nvSpPr>
          <p:spPr>
            <a:xfrm>
              <a:off x="3624541" y="1634470"/>
              <a:ext cx="3149" cy="104"/>
            </a:xfrm>
            <a:custGeom>
              <a:avLst/>
              <a:gdLst>
                <a:gd name="connsiteX0" fmla="*/ 260 w 3149"/>
                <a:gd name="connsiteY0" fmla="*/ -995 h 104"/>
                <a:gd name="connsiteX1" fmla="*/ 1674 w 3149"/>
                <a:gd name="connsiteY1" fmla="*/ -995 h 104"/>
                <a:gd name="connsiteX2" fmla="*/ -449 w 3149"/>
                <a:gd name="connsiteY2" fmla="*/ -995 h 104"/>
                <a:gd name="connsiteX3" fmla="*/ 260 w 3149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9" h="104">
                  <a:moveTo>
                    <a:pt x="260" y="-995"/>
                  </a:moveTo>
                  <a:cubicBezTo>
                    <a:pt x="260" y="-995"/>
                    <a:pt x="2855" y="-995"/>
                    <a:pt x="1674" y="-995"/>
                  </a:cubicBezTo>
                  <a:cubicBezTo>
                    <a:pt x="496" y="-995"/>
                    <a:pt x="1674" y="-995"/>
                    <a:pt x="-449" y="-995"/>
                  </a:cubicBezTo>
                  <a:cubicBezTo>
                    <a:pt x="-2572" y="-995"/>
                    <a:pt x="732" y="-1231"/>
                    <a:pt x="260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7" name="Полилиния: фигура 3356">
              <a:extLst>
                <a:ext uri="{FF2B5EF4-FFF2-40B4-BE49-F238E27FC236}">
                  <a16:creationId xmlns:a16="http://schemas.microsoft.com/office/drawing/2014/main" id="{6183CA00-F5B1-D94C-1260-6E43EC68F4C3}"/>
                </a:ext>
              </a:extLst>
            </p:cNvPr>
            <p:cNvSpPr/>
            <p:nvPr/>
          </p:nvSpPr>
          <p:spPr>
            <a:xfrm>
              <a:off x="3671276" y="1626139"/>
              <a:ext cx="4245" cy="177"/>
            </a:xfrm>
            <a:custGeom>
              <a:avLst/>
              <a:gdLst>
                <a:gd name="connsiteX0" fmla="*/ 247 w 4245"/>
                <a:gd name="connsiteY0" fmla="*/ -923 h 177"/>
                <a:gd name="connsiteX1" fmla="*/ 3079 w 4245"/>
                <a:gd name="connsiteY1" fmla="*/ -923 h 177"/>
                <a:gd name="connsiteX2" fmla="*/ -1167 w 4245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5" h="177">
                  <a:moveTo>
                    <a:pt x="247" y="-923"/>
                  </a:moveTo>
                  <a:cubicBezTo>
                    <a:pt x="247" y="-923"/>
                    <a:pt x="1901" y="-923"/>
                    <a:pt x="3079" y="-923"/>
                  </a:cubicBezTo>
                  <a:cubicBezTo>
                    <a:pt x="1664" y="-1159"/>
                    <a:pt x="247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8" name="Полилиния: фигура 3357">
              <a:extLst>
                <a:ext uri="{FF2B5EF4-FFF2-40B4-BE49-F238E27FC236}">
                  <a16:creationId xmlns:a16="http://schemas.microsoft.com/office/drawing/2014/main" id="{C1EF930A-F47B-6251-BBB3-957C7A746349}"/>
                </a:ext>
              </a:extLst>
            </p:cNvPr>
            <p:cNvSpPr/>
            <p:nvPr/>
          </p:nvSpPr>
          <p:spPr>
            <a:xfrm>
              <a:off x="3638014" y="1628911"/>
              <a:ext cx="2037" cy="23597"/>
            </a:xfrm>
            <a:custGeom>
              <a:avLst/>
              <a:gdLst>
                <a:gd name="connsiteX0" fmla="*/ -469 w 2037"/>
                <a:gd name="connsiteY0" fmla="*/ -1100 h 23597"/>
                <a:gd name="connsiteX1" fmla="*/ -469 w 2037"/>
                <a:gd name="connsiteY1" fmla="*/ -1100 h 23597"/>
                <a:gd name="connsiteX2" fmla="*/ -469 w 203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7" h="23597">
                  <a:moveTo>
                    <a:pt x="-469" y="-1100"/>
                  </a:moveTo>
                  <a:cubicBezTo>
                    <a:pt x="946" y="-1100"/>
                    <a:pt x="1654" y="-1100"/>
                    <a:pt x="-469" y="-1100"/>
                  </a:cubicBezTo>
                  <a:cubicBezTo>
                    <a:pt x="-2595" y="-1100"/>
                    <a:pt x="946" y="-1100"/>
                    <a:pt x="-46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59" name="Полилиния: фигура 3358">
              <a:extLst>
                <a:ext uri="{FF2B5EF4-FFF2-40B4-BE49-F238E27FC236}">
                  <a16:creationId xmlns:a16="http://schemas.microsoft.com/office/drawing/2014/main" id="{D8DE8D95-5D9B-9B85-6A1B-B9017F1DC0D8}"/>
                </a:ext>
              </a:extLst>
            </p:cNvPr>
            <p:cNvSpPr/>
            <p:nvPr/>
          </p:nvSpPr>
          <p:spPr>
            <a:xfrm>
              <a:off x="3674108" y="1618528"/>
              <a:ext cx="5190" cy="3243"/>
            </a:xfrm>
            <a:custGeom>
              <a:avLst/>
              <a:gdLst>
                <a:gd name="connsiteX0" fmla="*/ 2134 w 5190"/>
                <a:gd name="connsiteY0" fmla="*/ 1966 h 3243"/>
                <a:gd name="connsiteX1" fmla="*/ 2134 w 5190"/>
                <a:gd name="connsiteY1" fmla="*/ 1966 h 3243"/>
                <a:gd name="connsiteX2" fmla="*/ 720 w 5190"/>
                <a:gd name="connsiteY2" fmla="*/ 1966 h 3243"/>
                <a:gd name="connsiteX3" fmla="*/ 4024 w 5190"/>
                <a:gd name="connsiteY3" fmla="*/ 1966 h 3243"/>
                <a:gd name="connsiteX4" fmla="*/ 247 w 5190"/>
                <a:gd name="connsiteY4" fmla="*/ -157 h 3243"/>
                <a:gd name="connsiteX5" fmla="*/ -1167 w 5190"/>
                <a:gd name="connsiteY5" fmla="*/ -157 h 3243"/>
                <a:gd name="connsiteX6" fmla="*/ 956 w 5190"/>
                <a:gd name="connsiteY6" fmla="*/ -157 h 3243"/>
                <a:gd name="connsiteX7" fmla="*/ -698 w 5190"/>
                <a:gd name="connsiteY7" fmla="*/ -157 h 3243"/>
                <a:gd name="connsiteX8" fmla="*/ -698 w 5190"/>
                <a:gd name="connsiteY8" fmla="*/ -157 h 3243"/>
                <a:gd name="connsiteX9" fmla="*/ 2134 w 5190"/>
                <a:gd name="connsiteY9" fmla="*/ 1966 h 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90" h="3243">
                  <a:moveTo>
                    <a:pt x="2134" y="1966"/>
                  </a:moveTo>
                  <a:cubicBezTo>
                    <a:pt x="2134" y="1966"/>
                    <a:pt x="2134" y="1966"/>
                    <a:pt x="2134" y="1966"/>
                  </a:cubicBezTo>
                  <a:cubicBezTo>
                    <a:pt x="2134" y="1966"/>
                    <a:pt x="2134" y="1966"/>
                    <a:pt x="720" y="1966"/>
                  </a:cubicBezTo>
                  <a:cubicBezTo>
                    <a:pt x="1901" y="2203"/>
                    <a:pt x="2843" y="2203"/>
                    <a:pt x="4024" y="1966"/>
                  </a:cubicBezTo>
                  <a:cubicBezTo>
                    <a:pt x="720" y="1966"/>
                    <a:pt x="1192" y="1966"/>
                    <a:pt x="247" y="-157"/>
                  </a:cubicBezTo>
                  <a:cubicBezTo>
                    <a:pt x="-698" y="-2280"/>
                    <a:pt x="247" y="-157"/>
                    <a:pt x="-1167" y="-157"/>
                  </a:cubicBezTo>
                  <a:cubicBezTo>
                    <a:pt x="1192" y="-157"/>
                    <a:pt x="-1167" y="-157"/>
                    <a:pt x="956" y="-157"/>
                  </a:cubicBezTo>
                  <a:lnTo>
                    <a:pt x="-698" y="-157"/>
                  </a:lnTo>
                  <a:cubicBezTo>
                    <a:pt x="-698" y="-157"/>
                    <a:pt x="-698" y="-157"/>
                    <a:pt x="-698" y="-157"/>
                  </a:cubicBezTo>
                  <a:cubicBezTo>
                    <a:pt x="11" y="788"/>
                    <a:pt x="956" y="1733"/>
                    <a:pt x="2134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0" name="Полилиния: фигура 3359">
              <a:extLst>
                <a:ext uri="{FF2B5EF4-FFF2-40B4-BE49-F238E27FC236}">
                  <a16:creationId xmlns:a16="http://schemas.microsoft.com/office/drawing/2014/main" id="{85343F46-6252-6A3C-5B75-CC3B7A0876A9}"/>
                </a:ext>
              </a:extLst>
            </p:cNvPr>
            <p:cNvSpPr/>
            <p:nvPr/>
          </p:nvSpPr>
          <p:spPr>
            <a:xfrm>
              <a:off x="3640021" y="1627285"/>
              <a:ext cx="2334" cy="208"/>
            </a:xfrm>
            <a:custGeom>
              <a:avLst/>
              <a:gdLst>
                <a:gd name="connsiteX0" fmla="*/ -825 w 2334"/>
                <a:gd name="connsiteY0" fmla="*/ -891 h 208"/>
                <a:gd name="connsiteX1" fmla="*/ 825 w 2334"/>
                <a:gd name="connsiteY1" fmla="*/ -891 h 208"/>
                <a:gd name="connsiteX2" fmla="*/ 825 w 2334"/>
                <a:gd name="connsiteY2" fmla="*/ -891 h 208"/>
                <a:gd name="connsiteX3" fmla="*/ -825 w 2334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4" h="208">
                  <a:moveTo>
                    <a:pt x="-825" y="-891"/>
                  </a:moveTo>
                  <a:lnTo>
                    <a:pt x="825" y="-891"/>
                  </a:lnTo>
                  <a:cubicBezTo>
                    <a:pt x="825" y="-891"/>
                    <a:pt x="-825" y="-891"/>
                    <a:pt x="825" y="-891"/>
                  </a:cubicBezTo>
                  <a:cubicBezTo>
                    <a:pt x="2478" y="-891"/>
                    <a:pt x="-2476" y="-1361"/>
                    <a:pt x="-825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1" name="Полилиния: фигура 3360">
              <a:extLst>
                <a:ext uri="{FF2B5EF4-FFF2-40B4-BE49-F238E27FC236}">
                  <a16:creationId xmlns:a16="http://schemas.microsoft.com/office/drawing/2014/main" id="{BEB0C756-A327-BB72-D0C1-00AE28ABCA50}"/>
                </a:ext>
              </a:extLst>
            </p:cNvPr>
            <p:cNvSpPr/>
            <p:nvPr/>
          </p:nvSpPr>
          <p:spPr>
            <a:xfrm>
              <a:off x="3628433" y="1622565"/>
              <a:ext cx="839" cy="1864"/>
            </a:xfrm>
            <a:custGeom>
              <a:avLst/>
              <a:gdLst>
                <a:gd name="connsiteX0" fmla="*/ -327 w 839"/>
                <a:gd name="connsiteY0" fmla="*/ 764 h 1864"/>
                <a:gd name="connsiteX1" fmla="*/ -327 w 839"/>
                <a:gd name="connsiteY1" fmla="*/ -653 h 1864"/>
                <a:gd name="connsiteX2" fmla="*/ -327 w 839"/>
                <a:gd name="connsiteY2" fmla="*/ 764 h 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1864">
                  <a:moveTo>
                    <a:pt x="-327" y="764"/>
                  </a:moveTo>
                  <a:cubicBezTo>
                    <a:pt x="-327" y="764"/>
                    <a:pt x="-327" y="764"/>
                    <a:pt x="-327" y="-653"/>
                  </a:cubicBezTo>
                  <a:cubicBezTo>
                    <a:pt x="-327" y="-2070"/>
                    <a:pt x="-2217" y="292"/>
                    <a:pt x="-327" y="7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2" name="Полилиния: фигура 3361">
              <a:extLst>
                <a:ext uri="{FF2B5EF4-FFF2-40B4-BE49-F238E27FC236}">
                  <a16:creationId xmlns:a16="http://schemas.microsoft.com/office/drawing/2014/main" id="{1712948A-820A-5150-B2FE-3A12E67E50C5}"/>
                </a:ext>
              </a:extLst>
            </p:cNvPr>
            <p:cNvSpPr/>
            <p:nvPr/>
          </p:nvSpPr>
          <p:spPr>
            <a:xfrm>
              <a:off x="3688789" y="1611003"/>
              <a:ext cx="418" cy="209"/>
            </a:xfrm>
            <a:custGeom>
              <a:avLst/>
              <a:gdLst>
                <a:gd name="connsiteX0" fmla="*/ -749 w 418"/>
                <a:gd name="connsiteY0" fmla="*/ -890 h 209"/>
                <a:gd name="connsiteX1" fmla="*/ -749 w 418"/>
                <a:gd name="connsiteY1" fmla="*/ -890 h 209"/>
                <a:gd name="connsiteX2" fmla="*/ -749 w 418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09">
                  <a:moveTo>
                    <a:pt x="-749" y="-890"/>
                  </a:moveTo>
                  <a:cubicBezTo>
                    <a:pt x="-749" y="-890"/>
                    <a:pt x="-749" y="-890"/>
                    <a:pt x="-749" y="-890"/>
                  </a:cubicBezTo>
                  <a:cubicBezTo>
                    <a:pt x="-749" y="-890"/>
                    <a:pt x="-1690" y="-1363"/>
                    <a:pt x="-749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3" name="Полилиния: фигура 3362">
              <a:extLst>
                <a:ext uri="{FF2B5EF4-FFF2-40B4-BE49-F238E27FC236}">
                  <a16:creationId xmlns:a16="http://schemas.microsoft.com/office/drawing/2014/main" id="{1EAB44F4-7C16-401E-207C-E291C8388588}"/>
                </a:ext>
              </a:extLst>
            </p:cNvPr>
            <p:cNvSpPr/>
            <p:nvPr/>
          </p:nvSpPr>
          <p:spPr>
            <a:xfrm>
              <a:off x="3629766" y="1619296"/>
              <a:ext cx="2546" cy="1593"/>
            </a:xfrm>
            <a:custGeom>
              <a:avLst/>
              <a:gdLst>
                <a:gd name="connsiteX0" fmla="*/ 226 w 2546"/>
                <a:gd name="connsiteY0" fmla="*/ 493 h 1593"/>
                <a:gd name="connsiteX1" fmla="*/ 226 w 2546"/>
                <a:gd name="connsiteY1" fmla="*/ -688 h 1593"/>
                <a:gd name="connsiteX2" fmla="*/ 226 w 2546"/>
                <a:gd name="connsiteY2" fmla="*/ 493 h 1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6" h="1593">
                  <a:moveTo>
                    <a:pt x="226" y="493"/>
                  </a:moveTo>
                  <a:cubicBezTo>
                    <a:pt x="226" y="493"/>
                    <a:pt x="2822" y="493"/>
                    <a:pt x="226" y="-688"/>
                  </a:cubicBezTo>
                  <a:cubicBezTo>
                    <a:pt x="-2369" y="-1866"/>
                    <a:pt x="-719" y="-216"/>
                    <a:pt x="226" y="4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4" name="Полилиния: фигура 3363">
              <a:extLst>
                <a:ext uri="{FF2B5EF4-FFF2-40B4-BE49-F238E27FC236}">
                  <a16:creationId xmlns:a16="http://schemas.microsoft.com/office/drawing/2014/main" id="{7B6A6D0A-7881-8434-C84B-EFEEFD56FAA0}"/>
                </a:ext>
              </a:extLst>
            </p:cNvPr>
            <p:cNvSpPr/>
            <p:nvPr/>
          </p:nvSpPr>
          <p:spPr>
            <a:xfrm>
              <a:off x="3658743" y="1608461"/>
              <a:ext cx="2385" cy="2044"/>
            </a:xfrm>
            <a:custGeom>
              <a:avLst/>
              <a:gdLst>
                <a:gd name="connsiteX0" fmla="*/ 1218 w 2385"/>
                <a:gd name="connsiteY0" fmla="*/ 944 h 2044"/>
                <a:gd name="connsiteX1" fmla="*/ -432 w 2385"/>
                <a:gd name="connsiteY1" fmla="*/ -470 h 2044"/>
                <a:gd name="connsiteX2" fmla="*/ -432 w 2385"/>
                <a:gd name="connsiteY2" fmla="*/ -470 h 2044"/>
                <a:gd name="connsiteX3" fmla="*/ 1218 w 2385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044">
                  <a:moveTo>
                    <a:pt x="1218" y="944"/>
                  </a:moveTo>
                  <a:cubicBezTo>
                    <a:pt x="1218" y="944"/>
                    <a:pt x="1218" y="944"/>
                    <a:pt x="-432" y="-470"/>
                  </a:cubicBezTo>
                  <a:cubicBezTo>
                    <a:pt x="-2086" y="-1887"/>
                    <a:pt x="-432" y="-470"/>
                    <a:pt x="-432" y="-470"/>
                  </a:cubicBezTo>
                  <a:cubicBezTo>
                    <a:pt x="-432" y="-470"/>
                    <a:pt x="-1141" y="944"/>
                    <a:pt x="1218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5" name="Полилиния: фигура 3364">
              <a:extLst>
                <a:ext uri="{FF2B5EF4-FFF2-40B4-BE49-F238E27FC236}">
                  <a16:creationId xmlns:a16="http://schemas.microsoft.com/office/drawing/2014/main" id="{073A1D87-36F5-9744-E855-7035549FDBD6}"/>
                </a:ext>
              </a:extLst>
            </p:cNvPr>
            <p:cNvSpPr/>
            <p:nvPr/>
          </p:nvSpPr>
          <p:spPr>
            <a:xfrm>
              <a:off x="3623137" y="1615932"/>
              <a:ext cx="3540" cy="354"/>
            </a:xfrm>
            <a:custGeom>
              <a:avLst/>
              <a:gdLst>
                <a:gd name="connsiteX0" fmla="*/ 2373 w 3540"/>
                <a:gd name="connsiteY0" fmla="*/ -1100 h 354"/>
                <a:gd name="connsiteX1" fmla="*/ -1167 w 3540"/>
                <a:gd name="connsiteY1" fmla="*/ -1100 h 354"/>
                <a:gd name="connsiteX2" fmla="*/ 2373 w 3540"/>
                <a:gd name="connsiteY2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0" h="354">
                  <a:moveTo>
                    <a:pt x="2373" y="-1100"/>
                  </a:moveTo>
                  <a:cubicBezTo>
                    <a:pt x="2373" y="-1100"/>
                    <a:pt x="956" y="-1100"/>
                    <a:pt x="-1167" y="-1100"/>
                  </a:cubicBezTo>
                  <a:cubicBezTo>
                    <a:pt x="11" y="-628"/>
                    <a:pt x="1192" y="-628"/>
                    <a:pt x="237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6" name="Полилиния: фигура 3365">
              <a:extLst>
                <a:ext uri="{FF2B5EF4-FFF2-40B4-BE49-F238E27FC236}">
                  <a16:creationId xmlns:a16="http://schemas.microsoft.com/office/drawing/2014/main" id="{38B95691-20EC-83FD-CAD8-8C8D4F2E1AF4}"/>
                </a:ext>
              </a:extLst>
            </p:cNvPr>
            <p:cNvSpPr/>
            <p:nvPr/>
          </p:nvSpPr>
          <p:spPr>
            <a:xfrm>
              <a:off x="3628196" y="1610155"/>
              <a:ext cx="2491" cy="2538"/>
            </a:xfrm>
            <a:custGeom>
              <a:avLst/>
              <a:gdLst>
                <a:gd name="connsiteX0" fmla="*/ 1324 w 2491"/>
                <a:gd name="connsiteY0" fmla="*/ 903 h 2538"/>
                <a:gd name="connsiteX1" fmla="*/ 1324 w 2491"/>
                <a:gd name="connsiteY1" fmla="*/ -514 h 2538"/>
                <a:gd name="connsiteX2" fmla="*/ -563 w 2491"/>
                <a:gd name="connsiteY2" fmla="*/ 903 h 2538"/>
                <a:gd name="connsiteX3" fmla="*/ 1324 w 2491"/>
                <a:gd name="connsiteY3" fmla="*/ 903 h 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1" h="2538">
                  <a:moveTo>
                    <a:pt x="1324" y="903"/>
                  </a:moveTo>
                  <a:cubicBezTo>
                    <a:pt x="1324" y="903"/>
                    <a:pt x="1324" y="903"/>
                    <a:pt x="1324" y="-514"/>
                  </a:cubicBezTo>
                  <a:cubicBezTo>
                    <a:pt x="1324" y="-1929"/>
                    <a:pt x="1324" y="-514"/>
                    <a:pt x="-563" y="903"/>
                  </a:cubicBezTo>
                  <a:cubicBezTo>
                    <a:pt x="-2449" y="2317"/>
                    <a:pt x="618" y="430"/>
                    <a:pt x="1324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7" name="Полилиния: фигура 3366">
              <a:extLst>
                <a:ext uri="{FF2B5EF4-FFF2-40B4-BE49-F238E27FC236}">
                  <a16:creationId xmlns:a16="http://schemas.microsoft.com/office/drawing/2014/main" id="{C5AD113B-8C48-5CF9-C35C-2BFA06B09D76}"/>
                </a:ext>
              </a:extLst>
            </p:cNvPr>
            <p:cNvSpPr/>
            <p:nvPr/>
          </p:nvSpPr>
          <p:spPr>
            <a:xfrm>
              <a:off x="3679771" y="1601433"/>
              <a:ext cx="1153" cy="104"/>
            </a:xfrm>
            <a:custGeom>
              <a:avLst/>
              <a:gdLst>
                <a:gd name="connsiteX0" fmla="*/ -1167 w 1153"/>
                <a:gd name="connsiteY0" fmla="*/ -995 h 104"/>
                <a:gd name="connsiteX1" fmla="*/ -1167 w 1153"/>
                <a:gd name="connsiteY1" fmla="*/ -995 h 104"/>
                <a:gd name="connsiteX2" fmla="*/ -1167 w 115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104">
                  <a:moveTo>
                    <a:pt x="-1167" y="-995"/>
                  </a:moveTo>
                  <a:cubicBezTo>
                    <a:pt x="1428" y="-995"/>
                    <a:pt x="-1167" y="-995"/>
                    <a:pt x="-1167" y="-995"/>
                  </a:cubicBezTo>
                  <a:cubicBezTo>
                    <a:pt x="-1167" y="-995"/>
                    <a:pt x="-695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8" name="Полилиния: фигура 3367">
              <a:extLst>
                <a:ext uri="{FF2B5EF4-FFF2-40B4-BE49-F238E27FC236}">
                  <a16:creationId xmlns:a16="http://schemas.microsoft.com/office/drawing/2014/main" id="{AA02D1A9-348B-A1D6-0E63-F7DDE5C7767D}"/>
                </a:ext>
              </a:extLst>
            </p:cNvPr>
            <p:cNvSpPr/>
            <p:nvPr/>
          </p:nvSpPr>
          <p:spPr>
            <a:xfrm>
              <a:off x="3670095" y="1599887"/>
              <a:ext cx="3067" cy="272"/>
            </a:xfrm>
            <a:custGeom>
              <a:avLst/>
              <a:gdLst>
                <a:gd name="connsiteX0" fmla="*/ 247 w 3067"/>
                <a:gd name="connsiteY0" fmla="*/ -1100 h 272"/>
                <a:gd name="connsiteX1" fmla="*/ -1167 w 3067"/>
                <a:gd name="connsiteY1" fmla="*/ -1100 h 272"/>
                <a:gd name="connsiteX2" fmla="*/ 1901 w 3067"/>
                <a:gd name="connsiteY2" fmla="*/ -1100 h 272"/>
                <a:gd name="connsiteX3" fmla="*/ 247 w 3067"/>
                <a:gd name="connsiteY3" fmla="*/ -1100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72">
                  <a:moveTo>
                    <a:pt x="247" y="-1100"/>
                  </a:moveTo>
                  <a:cubicBezTo>
                    <a:pt x="-1403" y="-1100"/>
                    <a:pt x="247" y="-1100"/>
                    <a:pt x="-1167" y="-1100"/>
                  </a:cubicBezTo>
                  <a:lnTo>
                    <a:pt x="1901" y="-1100"/>
                  </a:lnTo>
                  <a:cubicBezTo>
                    <a:pt x="14" y="-628"/>
                    <a:pt x="2137" y="-864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69" name="Полилиния: фигура 3368">
              <a:extLst>
                <a:ext uri="{FF2B5EF4-FFF2-40B4-BE49-F238E27FC236}">
                  <a16:creationId xmlns:a16="http://schemas.microsoft.com/office/drawing/2014/main" id="{9AAF3FC0-C769-EB15-B111-1B315B377F0B}"/>
                </a:ext>
              </a:extLst>
            </p:cNvPr>
            <p:cNvSpPr/>
            <p:nvPr/>
          </p:nvSpPr>
          <p:spPr>
            <a:xfrm>
              <a:off x="3695703" y="1591324"/>
              <a:ext cx="2001" cy="2191"/>
            </a:xfrm>
            <a:custGeom>
              <a:avLst/>
              <a:gdLst>
                <a:gd name="connsiteX0" fmla="*/ -110 w 2001"/>
                <a:gd name="connsiteY0" fmla="*/ 1092 h 2191"/>
                <a:gd name="connsiteX1" fmla="*/ -110 w 2001"/>
                <a:gd name="connsiteY1" fmla="*/ -559 h 2191"/>
                <a:gd name="connsiteX2" fmla="*/ -110 w 2001"/>
                <a:gd name="connsiteY2" fmla="*/ 1092 h 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1" h="2191">
                  <a:moveTo>
                    <a:pt x="-110" y="1092"/>
                  </a:moveTo>
                  <a:cubicBezTo>
                    <a:pt x="-110" y="1092"/>
                    <a:pt x="2013" y="1092"/>
                    <a:pt x="-110" y="-559"/>
                  </a:cubicBezTo>
                  <a:cubicBezTo>
                    <a:pt x="-2233" y="-2212"/>
                    <a:pt x="-582" y="383"/>
                    <a:pt x="-110" y="1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0" name="Полилиния: фигура 3369">
              <a:extLst>
                <a:ext uri="{FF2B5EF4-FFF2-40B4-BE49-F238E27FC236}">
                  <a16:creationId xmlns:a16="http://schemas.microsoft.com/office/drawing/2014/main" id="{A10FD240-5022-F6B2-B8F0-093311C93246}"/>
                </a:ext>
              </a:extLst>
            </p:cNvPr>
            <p:cNvSpPr/>
            <p:nvPr/>
          </p:nvSpPr>
          <p:spPr>
            <a:xfrm>
              <a:off x="3605203" y="1612276"/>
              <a:ext cx="3303" cy="354"/>
            </a:xfrm>
            <a:custGeom>
              <a:avLst/>
              <a:gdLst>
                <a:gd name="connsiteX0" fmla="*/ 247 w 3303"/>
                <a:gd name="connsiteY0" fmla="*/ -746 h 354"/>
                <a:gd name="connsiteX1" fmla="*/ 2137 w 3303"/>
                <a:gd name="connsiteY1" fmla="*/ -746 h 354"/>
                <a:gd name="connsiteX2" fmla="*/ -1167 w 3303"/>
                <a:gd name="connsiteY2" fmla="*/ -746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354">
                  <a:moveTo>
                    <a:pt x="247" y="-746"/>
                  </a:moveTo>
                  <a:cubicBezTo>
                    <a:pt x="1901" y="-746"/>
                    <a:pt x="247" y="-746"/>
                    <a:pt x="2137" y="-746"/>
                  </a:cubicBezTo>
                  <a:cubicBezTo>
                    <a:pt x="956" y="-1218"/>
                    <a:pt x="14" y="-1218"/>
                    <a:pt x="-1167" y="-7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1" name="Полилиния: фигура 3370">
              <a:extLst>
                <a:ext uri="{FF2B5EF4-FFF2-40B4-BE49-F238E27FC236}">
                  <a16:creationId xmlns:a16="http://schemas.microsoft.com/office/drawing/2014/main" id="{3F06EFF1-E86E-0D1D-E85D-DF46CB671F89}"/>
                </a:ext>
              </a:extLst>
            </p:cNvPr>
            <p:cNvSpPr/>
            <p:nvPr/>
          </p:nvSpPr>
          <p:spPr>
            <a:xfrm>
              <a:off x="3617223" y="1610295"/>
              <a:ext cx="2410" cy="209"/>
            </a:xfrm>
            <a:custGeom>
              <a:avLst/>
              <a:gdLst>
                <a:gd name="connsiteX0" fmla="*/ -680 w 2410"/>
                <a:gd name="connsiteY0" fmla="*/ -890 h 209"/>
                <a:gd name="connsiteX1" fmla="*/ 1207 w 2410"/>
                <a:gd name="connsiteY1" fmla="*/ -890 h 209"/>
                <a:gd name="connsiteX2" fmla="*/ -680 w 2410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0" h="209">
                  <a:moveTo>
                    <a:pt x="-680" y="-890"/>
                  </a:moveTo>
                  <a:cubicBezTo>
                    <a:pt x="1207" y="-890"/>
                    <a:pt x="734" y="-890"/>
                    <a:pt x="1207" y="-890"/>
                  </a:cubicBezTo>
                  <a:cubicBezTo>
                    <a:pt x="1679" y="-890"/>
                    <a:pt x="-2570" y="-1363"/>
                    <a:pt x="-680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2" name="Полилиния: фигура 3371">
              <a:extLst>
                <a:ext uri="{FF2B5EF4-FFF2-40B4-BE49-F238E27FC236}">
                  <a16:creationId xmlns:a16="http://schemas.microsoft.com/office/drawing/2014/main" id="{2B2BBBF5-5FEE-26DD-A188-F8AE2A266F78}"/>
                </a:ext>
              </a:extLst>
            </p:cNvPr>
            <p:cNvSpPr/>
            <p:nvPr/>
          </p:nvSpPr>
          <p:spPr>
            <a:xfrm>
              <a:off x="3604238" y="1607358"/>
              <a:ext cx="6932" cy="2910"/>
            </a:xfrm>
            <a:custGeom>
              <a:avLst/>
              <a:gdLst>
                <a:gd name="connsiteX0" fmla="*/ 3102 w 6932"/>
                <a:gd name="connsiteY0" fmla="*/ 1810 h 2910"/>
                <a:gd name="connsiteX1" fmla="*/ 3102 w 6932"/>
                <a:gd name="connsiteY1" fmla="*/ 1810 h 2910"/>
                <a:gd name="connsiteX2" fmla="*/ 5225 w 6932"/>
                <a:gd name="connsiteY2" fmla="*/ -785 h 2910"/>
                <a:gd name="connsiteX3" fmla="*/ 1212 w 6932"/>
                <a:gd name="connsiteY3" fmla="*/ -785 h 2910"/>
                <a:gd name="connsiteX4" fmla="*/ 1212 w 6932"/>
                <a:gd name="connsiteY4" fmla="*/ -785 h 2910"/>
                <a:gd name="connsiteX5" fmla="*/ -1147 w 6932"/>
                <a:gd name="connsiteY5" fmla="*/ -785 h 2910"/>
                <a:gd name="connsiteX6" fmla="*/ 1685 w 6932"/>
                <a:gd name="connsiteY6" fmla="*/ 396 h 2910"/>
                <a:gd name="connsiteX7" fmla="*/ -675 w 6932"/>
                <a:gd name="connsiteY7" fmla="*/ 396 h 2910"/>
                <a:gd name="connsiteX8" fmla="*/ 3102 w 6932"/>
                <a:gd name="connsiteY8" fmla="*/ 181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32" h="2910">
                  <a:moveTo>
                    <a:pt x="3102" y="1810"/>
                  </a:moveTo>
                  <a:cubicBezTo>
                    <a:pt x="3102" y="1810"/>
                    <a:pt x="3102" y="1810"/>
                    <a:pt x="3102" y="1810"/>
                  </a:cubicBezTo>
                  <a:cubicBezTo>
                    <a:pt x="3102" y="1810"/>
                    <a:pt x="3102" y="-77"/>
                    <a:pt x="5225" y="-785"/>
                  </a:cubicBezTo>
                  <a:cubicBezTo>
                    <a:pt x="7348" y="-1494"/>
                    <a:pt x="2629" y="-785"/>
                    <a:pt x="1212" y="-785"/>
                  </a:cubicBezTo>
                  <a:cubicBezTo>
                    <a:pt x="-202" y="-785"/>
                    <a:pt x="2629" y="-785"/>
                    <a:pt x="1212" y="-785"/>
                  </a:cubicBezTo>
                  <a:cubicBezTo>
                    <a:pt x="-202" y="-785"/>
                    <a:pt x="-911" y="-785"/>
                    <a:pt x="-1147" y="-785"/>
                  </a:cubicBezTo>
                  <a:cubicBezTo>
                    <a:pt x="-1383" y="-785"/>
                    <a:pt x="506" y="-785"/>
                    <a:pt x="1685" y="396"/>
                  </a:cubicBezTo>
                  <a:cubicBezTo>
                    <a:pt x="979" y="396"/>
                    <a:pt x="34" y="396"/>
                    <a:pt x="-675" y="396"/>
                  </a:cubicBezTo>
                  <a:cubicBezTo>
                    <a:pt x="-675" y="396"/>
                    <a:pt x="2393" y="1104"/>
                    <a:pt x="3102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3" name="Полилиния: фигура 3372">
              <a:extLst>
                <a:ext uri="{FF2B5EF4-FFF2-40B4-BE49-F238E27FC236}">
                  <a16:creationId xmlns:a16="http://schemas.microsoft.com/office/drawing/2014/main" id="{F803CBD3-8A71-822F-DC82-5AA51BC4DEC9}"/>
                </a:ext>
              </a:extLst>
            </p:cNvPr>
            <p:cNvSpPr/>
            <p:nvPr/>
          </p:nvSpPr>
          <p:spPr>
            <a:xfrm>
              <a:off x="3674787" y="1591865"/>
              <a:ext cx="4511" cy="1650"/>
            </a:xfrm>
            <a:custGeom>
              <a:avLst/>
              <a:gdLst>
                <a:gd name="connsiteX0" fmla="*/ 40 w 4511"/>
                <a:gd name="connsiteY0" fmla="*/ 550 h 1650"/>
                <a:gd name="connsiteX1" fmla="*/ -1141 w 4511"/>
                <a:gd name="connsiteY1" fmla="*/ 550 h 1650"/>
                <a:gd name="connsiteX2" fmla="*/ -1141 w 4511"/>
                <a:gd name="connsiteY2" fmla="*/ 550 h 1650"/>
                <a:gd name="connsiteX3" fmla="*/ 1691 w 4511"/>
                <a:gd name="connsiteY3" fmla="*/ 550 h 1650"/>
                <a:gd name="connsiteX4" fmla="*/ 3344 w 4511"/>
                <a:gd name="connsiteY4" fmla="*/ 550 h 1650"/>
                <a:gd name="connsiteX5" fmla="*/ 1691 w 4511"/>
                <a:gd name="connsiteY5" fmla="*/ -1100 h 1650"/>
                <a:gd name="connsiteX6" fmla="*/ 40 w 4511"/>
                <a:gd name="connsiteY6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1" h="1650">
                  <a:moveTo>
                    <a:pt x="40" y="550"/>
                  </a:moveTo>
                  <a:cubicBezTo>
                    <a:pt x="40" y="550"/>
                    <a:pt x="-1377" y="550"/>
                    <a:pt x="-1141" y="550"/>
                  </a:cubicBezTo>
                  <a:cubicBezTo>
                    <a:pt x="-904" y="550"/>
                    <a:pt x="-1141" y="550"/>
                    <a:pt x="-1141" y="550"/>
                  </a:cubicBezTo>
                  <a:cubicBezTo>
                    <a:pt x="-1141" y="550"/>
                    <a:pt x="749" y="550"/>
                    <a:pt x="1691" y="550"/>
                  </a:cubicBezTo>
                  <a:lnTo>
                    <a:pt x="3344" y="550"/>
                  </a:lnTo>
                  <a:cubicBezTo>
                    <a:pt x="3344" y="-394"/>
                    <a:pt x="2636" y="-1100"/>
                    <a:pt x="1691" y="-1100"/>
                  </a:cubicBezTo>
                  <a:cubicBezTo>
                    <a:pt x="749" y="-1100"/>
                    <a:pt x="40" y="-394"/>
                    <a:pt x="4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4" name="Полилиния: фигура 3373">
              <a:extLst>
                <a:ext uri="{FF2B5EF4-FFF2-40B4-BE49-F238E27FC236}">
                  <a16:creationId xmlns:a16="http://schemas.microsoft.com/office/drawing/2014/main" id="{17389ED9-DAEE-2D44-BB10-5CEE29FF1447}"/>
                </a:ext>
              </a:extLst>
            </p:cNvPr>
            <p:cNvSpPr/>
            <p:nvPr/>
          </p:nvSpPr>
          <p:spPr>
            <a:xfrm>
              <a:off x="3568075" y="1613599"/>
              <a:ext cx="2754" cy="209"/>
            </a:xfrm>
            <a:custGeom>
              <a:avLst/>
              <a:gdLst>
                <a:gd name="connsiteX0" fmla="*/ 329 w 2754"/>
                <a:gd name="connsiteY0" fmla="*/ -890 h 209"/>
                <a:gd name="connsiteX1" fmla="*/ 329 w 2754"/>
                <a:gd name="connsiteY1" fmla="*/ -890 h 209"/>
                <a:gd name="connsiteX2" fmla="*/ 329 w 275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4" h="209">
                  <a:moveTo>
                    <a:pt x="329" y="-890"/>
                  </a:moveTo>
                  <a:cubicBezTo>
                    <a:pt x="329" y="-890"/>
                    <a:pt x="3160" y="-890"/>
                    <a:pt x="329" y="-890"/>
                  </a:cubicBezTo>
                  <a:cubicBezTo>
                    <a:pt x="-2503" y="-890"/>
                    <a:pt x="-616" y="-1363"/>
                    <a:pt x="329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5" name="Полилиния: фигура 3374">
              <a:extLst>
                <a:ext uri="{FF2B5EF4-FFF2-40B4-BE49-F238E27FC236}">
                  <a16:creationId xmlns:a16="http://schemas.microsoft.com/office/drawing/2014/main" id="{3DEE4C67-99E5-2020-F7BD-49F838BC7D5B}"/>
                </a:ext>
              </a:extLst>
            </p:cNvPr>
            <p:cNvSpPr/>
            <p:nvPr/>
          </p:nvSpPr>
          <p:spPr>
            <a:xfrm>
              <a:off x="3566006" y="1613468"/>
              <a:ext cx="1885" cy="104"/>
            </a:xfrm>
            <a:custGeom>
              <a:avLst/>
              <a:gdLst>
                <a:gd name="connsiteX0" fmla="*/ -434 w 1885"/>
                <a:gd name="connsiteY0" fmla="*/ -995 h 104"/>
                <a:gd name="connsiteX1" fmla="*/ -434 w 1885"/>
                <a:gd name="connsiteY1" fmla="*/ -995 h 104"/>
                <a:gd name="connsiteX2" fmla="*/ -434 w 1885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5" h="104">
                  <a:moveTo>
                    <a:pt x="-434" y="-995"/>
                  </a:moveTo>
                  <a:cubicBezTo>
                    <a:pt x="984" y="-995"/>
                    <a:pt x="1217" y="-995"/>
                    <a:pt x="-434" y="-995"/>
                  </a:cubicBezTo>
                  <a:cubicBezTo>
                    <a:pt x="-2084" y="-995"/>
                    <a:pt x="-434" y="-1231"/>
                    <a:pt x="-43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6" name="Полилиния: фигура 3375">
              <a:extLst>
                <a:ext uri="{FF2B5EF4-FFF2-40B4-BE49-F238E27FC236}">
                  <a16:creationId xmlns:a16="http://schemas.microsoft.com/office/drawing/2014/main" id="{77685527-F49D-534F-7E00-CD3F9D604E18}"/>
                </a:ext>
              </a:extLst>
            </p:cNvPr>
            <p:cNvSpPr/>
            <p:nvPr/>
          </p:nvSpPr>
          <p:spPr>
            <a:xfrm>
              <a:off x="3567684" y="1612394"/>
              <a:ext cx="2595" cy="177"/>
            </a:xfrm>
            <a:custGeom>
              <a:avLst/>
              <a:gdLst>
                <a:gd name="connsiteX0" fmla="*/ 1428 w 2595"/>
                <a:gd name="connsiteY0" fmla="*/ -1100 h 177"/>
                <a:gd name="connsiteX1" fmla="*/ -1167 w 2595"/>
                <a:gd name="connsiteY1" fmla="*/ -1100 h 177"/>
                <a:gd name="connsiteX2" fmla="*/ -1167 w 2595"/>
                <a:gd name="connsiteY2" fmla="*/ -1100 h 177"/>
                <a:gd name="connsiteX3" fmla="*/ 1428 w 2595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5" h="177">
                  <a:moveTo>
                    <a:pt x="1428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225" y="-864"/>
                    <a:pt x="483" y="-864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7" name="Полилиния: фигура 3376">
              <a:extLst>
                <a:ext uri="{FF2B5EF4-FFF2-40B4-BE49-F238E27FC236}">
                  <a16:creationId xmlns:a16="http://schemas.microsoft.com/office/drawing/2014/main" id="{FCDC4467-9D6A-A926-F715-645D7FDA6690}"/>
                </a:ext>
              </a:extLst>
            </p:cNvPr>
            <p:cNvSpPr/>
            <p:nvPr/>
          </p:nvSpPr>
          <p:spPr>
            <a:xfrm>
              <a:off x="3675426" y="1590353"/>
              <a:ext cx="2455" cy="1512"/>
            </a:xfrm>
            <a:custGeom>
              <a:avLst/>
              <a:gdLst>
                <a:gd name="connsiteX0" fmla="*/ -1070 w 2455"/>
                <a:gd name="connsiteY0" fmla="*/ 412 h 1512"/>
                <a:gd name="connsiteX1" fmla="*/ 1289 w 2455"/>
                <a:gd name="connsiteY1" fmla="*/ -1005 h 1512"/>
                <a:gd name="connsiteX2" fmla="*/ -1070 w 2455"/>
                <a:gd name="connsiteY2" fmla="*/ 412 h 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5" h="1512">
                  <a:moveTo>
                    <a:pt x="-1070" y="412"/>
                  </a:moveTo>
                  <a:cubicBezTo>
                    <a:pt x="1525" y="412"/>
                    <a:pt x="-1070" y="412"/>
                    <a:pt x="1289" y="-1005"/>
                  </a:cubicBezTo>
                  <a:cubicBezTo>
                    <a:pt x="-1307" y="-1477"/>
                    <a:pt x="-1307" y="-60"/>
                    <a:pt x="-1070" y="4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8" name="Полилиния: фигура 3377">
              <a:extLst>
                <a:ext uri="{FF2B5EF4-FFF2-40B4-BE49-F238E27FC236}">
                  <a16:creationId xmlns:a16="http://schemas.microsoft.com/office/drawing/2014/main" id="{E2E50F97-C92E-FDB2-6746-6948DAD7A55A}"/>
                </a:ext>
              </a:extLst>
            </p:cNvPr>
            <p:cNvSpPr/>
            <p:nvPr/>
          </p:nvSpPr>
          <p:spPr>
            <a:xfrm>
              <a:off x="3539471" y="1610674"/>
              <a:ext cx="3670" cy="2190"/>
            </a:xfrm>
            <a:custGeom>
              <a:avLst/>
              <a:gdLst>
                <a:gd name="connsiteX0" fmla="*/ 2503 w 3670"/>
                <a:gd name="connsiteY0" fmla="*/ 1090 h 2190"/>
                <a:gd name="connsiteX1" fmla="*/ -92 w 3670"/>
                <a:gd name="connsiteY1" fmla="*/ -560 h 2190"/>
                <a:gd name="connsiteX2" fmla="*/ 2503 w 3670"/>
                <a:gd name="connsiteY2" fmla="*/ 1090 h 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0" h="2190">
                  <a:moveTo>
                    <a:pt x="2503" y="1090"/>
                  </a:moveTo>
                  <a:cubicBezTo>
                    <a:pt x="2503" y="1090"/>
                    <a:pt x="2503" y="1090"/>
                    <a:pt x="-92" y="-560"/>
                  </a:cubicBezTo>
                  <a:cubicBezTo>
                    <a:pt x="-2688" y="-2211"/>
                    <a:pt x="-92" y="384"/>
                    <a:pt x="2503" y="10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79" name="Полилиния: фигура 3378">
              <a:extLst>
                <a:ext uri="{FF2B5EF4-FFF2-40B4-BE49-F238E27FC236}">
                  <a16:creationId xmlns:a16="http://schemas.microsoft.com/office/drawing/2014/main" id="{88C1386E-31B5-5CEB-6C9C-9B0FFCB6BC14}"/>
                </a:ext>
              </a:extLst>
            </p:cNvPr>
            <p:cNvSpPr/>
            <p:nvPr/>
          </p:nvSpPr>
          <p:spPr>
            <a:xfrm>
              <a:off x="3676673" y="1586907"/>
              <a:ext cx="3091" cy="209"/>
            </a:xfrm>
            <a:custGeom>
              <a:avLst/>
              <a:gdLst>
                <a:gd name="connsiteX0" fmla="*/ 1222 w 3091"/>
                <a:gd name="connsiteY0" fmla="*/ -1100 h 209"/>
                <a:gd name="connsiteX1" fmla="*/ -665 w 3091"/>
                <a:gd name="connsiteY1" fmla="*/ -1100 h 209"/>
                <a:gd name="connsiteX2" fmla="*/ 1222 w 3091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1" h="209">
                  <a:moveTo>
                    <a:pt x="1222" y="-1100"/>
                  </a:moveTo>
                  <a:cubicBezTo>
                    <a:pt x="-195" y="-1100"/>
                    <a:pt x="-2082" y="-1100"/>
                    <a:pt x="-665" y="-1100"/>
                  </a:cubicBezTo>
                  <a:cubicBezTo>
                    <a:pt x="750" y="-1100"/>
                    <a:pt x="3109" y="-628"/>
                    <a:pt x="12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0" name="Полилиния: фигура 3379">
              <a:extLst>
                <a:ext uri="{FF2B5EF4-FFF2-40B4-BE49-F238E27FC236}">
                  <a16:creationId xmlns:a16="http://schemas.microsoft.com/office/drawing/2014/main" id="{494B8E71-AA78-B19C-6E7B-85EB0210C6E1}"/>
                </a:ext>
              </a:extLst>
            </p:cNvPr>
            <p:cNvSpPr/>
            <p:nvPr/>
          </p:nvSpPr>
          <p:spPr>
            <a:xfrm>
              <a:off x="3582314" y="1606572"/>
              <a:ext cx="2565" cy="628"/>
            </a:xfrm>
            <a:custGeom>
              <a:avLst/>
              <a:gdLst>
                <a:gd name="connsiteX0" fmla="*/ 720 w 2565"/>
                <a:gd name="connsiteY0" fmla="*/ -472 h 628"/>
                <a:gd name="connsiteX1" fmla="*/ -1167 w 2565"/>
                <a:gd name="connsiteY1" fmla="*/ -472 h 628"/>
                <a:gd name="connsiteX2" fmla="*/ 720 w 2565"/>
                <a:gd name="connsiteY2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65" h="628">
                  <a:moveTo>
                    <a:pt x="720" y="-472"/>
                  </a:moveTo>
                  <a:cubicBezTo>
                    <a:pt x="2373" y="-472"/>
                    <a:pt x="720" y="-1886"/>
                    <a:pt x="-1167" y="-472"/>
                  </a:cubicBezTo>
                  <a:cubicBezTo>
                    <a:pt x="956" y="-941"/>
                    <a:pt x="-225" y="-708"/>
                    <a:pt x="720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1" name="Полилиния: фигура 3380">
              <a:extLst>
                <a:ext uri="{FF2B5EF4-FFF2-40B4-BE49-F238E27FC236}">
                  <a16:creationId xmlns:a16="http://schemas.microsoft.com/office/drawing/2014/main" id="{4DCCB270-A566-5A20-CF84-4DB829CBA1BB}"/>
                </a:ext>
              </a:extLst>
            </p:cNvPr>
            <p:cNvSpPr/>
            <p:nvPr/>
          </p:nvSpPr>
          <p:spPr>
            <a:xfrm>
              <a:off x="3610288" y="1600123"/>
              <a:ext cx="3677" cy="1650"/>
            </a:xfrm>
            <a:custGeom>
              <a:avLst/>
              <a:gdLst>
                <a:gd name="connsiteX0" fmla="*/ 828 w 3677"/>
                <a:gd name="connsiteY0" fmla="*/ 550 h 1650"/>
                <a:gd name="connsiteX1" fmla="*/ 828 w 3677"/>
                <a:gd name="connsiteY1" fmla="*/ -1100 h 1650"/>
                <a:gd name="connsiteX2" fmla="*/ -826 w 3677"/>
                <a:gd name="connsiteY2" fmla="*/ -1100 h 1650"/>
                <a:gd name="connsiteX3" fmla="*/ 828 w 36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7" h="1650">
                  <a:moveTo>
                    <a:pt x="828" y="550"/>
                  </a:moveTo>
                  <a:cubicBezTo>
                    <a:pt x="2951" y="550"/>
                    <a:pt x="3187" y="550"/>
                    <a:pt x="828" y="-1100"/>
                  </a:cubicBezTo>
                  <a:lnTo>
                    <a:pt x="-826" y="-1100"/>
                  </a:lnTo>
                  <a:cubicBezTo>
                    <a:pt x="-2476" y="-864"/>
                    <a:pt x="2478" y="78"/>
                    <a:pt x="828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2" name="Полилиния: фигура 3381">
              <a:extLst>
                <a:ext uri="{FF2B5EF4-FFF2-40B4-BE49-F238E27FC236}">
                  <a16:creationId xmlns:a16="http://schemas.microsoft.com/office/drawing/2014/main" id="{A79A8E2E-F9B3-4275-1544-95C078F121B2}"/>
                </a:ext>
              </a:extLst>
            </p:cNvPr>
            <p:cNvSpPr/>
            <p:nvPr/>
          </p:nvSpPr>
          <p:spPr>
            <a:xfrm>
              <a:off x="3556986" y="1608880"/>
              <a:ext cx="2333" cy="209"/>
            </a:xfrm>
            <a:custGeom>
              <a:avLst/>
              <a:gdLst>
                <a:gd name="connsiteX0" fmla="*/ -617 w 2333"/>
                <a:gd name="connsiteY0" fmla="*/ -890 h 209"/>
                <a:gd name="connsiteX1" fmla="*/ 564 w 2333"/>
                <a:gd name="connsiteY1" fmla="*/ -890 h 209"/>
                <a:gd name="connsiteX2" fmla="*/ -617 w 233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3" h="209">
                  <a:moveTo>
                    <a:pt x="-617" y="-890"/>
                  </a:moveTo>
                  <a:cubicBezTo>
                    <a:pt x="1506" y="-890"/>
                    <a:pt x="1506" y="-890"/>
                    <a:pt x="564" y="-890"/>
                  </a:cubicBezTo>
                  <a:cubicBezTo>
                    <a:pt x="-381" y="-890"/>
                    <a:pt x="-2032" y="-1363"/>
                    <a:pt x="-61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3" name="Полилиния: фигура 3382">
              <a:extLst>
                <a:ext uri="{FF2B5EF4-FFF2-40B4-BE49-F238E27FC236}">
                  <a16:creationId xmlns:a16="http://schemas.microsoft.com/office/drawing/2014/main" id="{F7EF6ECA-6F93-1D29-86E1-044AC2F9F33D}"/>
                </a:ext>
              </a:extLst>
            </p:cNvPr>
            <p:cNvSpPr/>
            <p:nvPr/>
          </p:nvSpPr>
          <p:spPr>
            <a:xfrm>
              <a:off x="3678616" y="1581499"/>
              <a:ext cx="2097" cy="2813"/>
            </a:xfrm>
            <a:custGeom>
              <a:avLst/>
              <a:gdLst>
                <a:gd name="connsiteX0" fmla="*/ 930 w 2097"/>
                <a:gd name="connsiteY0" fmla="*/ 1713 h 2813"/>
                <a:gd name="connsiteX1" fmla="*/ 930 w 2097"/>
                <a:gd name="connsiteY1" fmla="*/ 1713 h 2813"/>
                <a:gd name="connsiteX2" fmla="*/ 930 w 2097"/>
                <a:gd name="connsiteY2" fmla="*/ -882 h 2813"/>
                <a:gd name="connsiteX3" fmla="*/ 930 w 2097"/>
                <a:gd name="connsiteY3" fmla="*/ 1713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7" h="2813">
                  <a:moveTo>
                    <a:pt x="930" y="1713"/>
                  </a:moveTo>
                  <a:cubicBezTo>
                    <a:pt x="930" y="1713"/>
                    <a:pt x="930" y="1713"/>
                    <a:pt x="930" y="1713"/>
                  </a:cubicBezTo>
                  <a:cubicBezTo>
                    <a:pt x="930" y="1713"/>
                    <a:pt x="930" y="63"/>
                    <a:pt x="930" y="-882"/>
                  </a:cubicBezTo>
                  <a:cubicBezTo>
                    <a:pt x="930" y="-1827"/>
                    <a:pt x="-3788" y="535"/>
                    <a:pt x="930" y="1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4" name="Полилиния: фигура 3383">
              <a:extLst>
                <a:ext uri="{FF2B5EF4-FFF2-40B4-BE49-F238E27FC236}">
                  <a16:creationId xmlns:a16="http://schemas.microsoft.com/office/drawing/2014/main" id="{D6D2E48C-2F02-9975-3AD0-83F765117005}"/>
                </a:ext>
              </a:extLst>
            </p:cNvPr>
            <p:cNvSpPr/>
            <p:nvPr/>
          </p:nvSpPr>
          <p:spPr>
            <a:xfrm>
              <a:off x="3587032" y="1602719"/>
              <a:ext cx="734" cy="23597"/>
            </a:xfrm>
            <a:custGeom>
              <a:avLst/>
              <a:gdLst>
                <a:gd name="connsiteX0" fmla="*/ -1167 w 734"/>
                <a:gd name="connsiteY0" fmla="*/ -1100 h 23597"/>
                <a:gd name="connsiteX1" fmla="*/ -1167 w 734"/>
                <a:gd name="connsiteY1" fmla="*/ -1100 h 23597"/>
                <a:gd name="connsiteX2" fmla="*/ -1167 w 73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3597">
                  <a:moveTo>
                    <a:pt x="-1167" y="-1100"/>
                  </a:moveTo>
                  <a:cubicBezTo>
                    <a:pt x="486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5" name="Полилиния: фигура 3384">
              <a:extLst>
                <a:ext uri="{FF2B5EF4-FFF2-40B4-BE49-F238E27FC236}">
                  <a16:creationId xmlns:a16="http://schemas.microsoft.com/office/drawing/2014/main" id="{BD8A99FC-27A8-092F-11CB-020DBCB1F4BF}"/>
                </a:ext>
              </a:extLst>
            </p:cNvPr>
            <p:cNvSpPr/>
            <p:nvPr/>
          </p:nvSpPr>
          <p:spPr>
            <a:xfrm>
              <a:off x="3680074" y="1581717"/>
              <a:ext cx="2528" cy="23597"/>
            </a:xfrm>
            <a:custGeom>
              <a:avLst/>
              <a:gdLst>
                <a:gd name="connsiteX0" fmla="*/ -528 w 2528"/>
                <a:gd name="connsiteY0" fmla="*/ -1100 h 23597"/>
                <a:gd name="connsiteX1" fmla="*/ 1362 w 2528"/>
                <a:gd name="connsiteY1" fmla="*/ -1100 h 23597"/>
                <a:gd name="connsiteX2" fmla="*/ -528 w 2528"/>
                <a:gd name="connsiteY2" fmla="*/ -1100 h 23597"/>
                <a:gd name="connsiteX3" fmla="*/ -528 w 2528"/>
                <a:gd name="connsiteY3" fmla="*/ -1100 h 23597"/>
                <a:gd name="connsiteX4" fmla="*/ -528 w 2528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8" h="23597">
                  <a:moveTo>
                    <a:pt x="-528" y="-1100"/>
                  </a:moveTo>
                  <a:cubicBezTo>
                    <a:pt x="889" y="-1100"/>
                    <a:pt x="-528" y="-1100"/>
                    <a:pt x="1362" y="-1100"/>
                  </a:cubicBezTo>
                  <a:cubicBezTo>
                    <a:pt x="-1234" y="-1100"/>
                    <a:pt x="1362" y="-1100"/>
                    <a:pt x="-528" y="-1100"/>
                  </a:cubicBezTo>
                  <a:cubicBezTo>
                    <a:pt x="-2415" y="-1100"/>
                    <a:pt x="1125" y="-1100"/>
                    <a:pt x="-528" y="-1100"/>
                  </a:cubicBezTo>
                  <a:cubicBezTo>
                    <a:pt x="-2178" y="-1100"/>
                    <a:pt x="-56" y="-1100"/>
                    <a:pt x="-5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6" name="Полилиния: фигура 3385">
              <a:extLst>
                <a:ext uri="{FF2B5EF4-FFF2-40B4-BE49-F238E27FC236}">
                  <a16:creationId xmlns:a16="http://schemas.microsoft.com/office/drawing/2014/main" id="{96F2DBC5-625B-532F-737C-D41DE22EA88E}"/>
                </a:ext>
              </a:extLst>
            </p:cNvPr>
            <p:cNvSpPr/>
            <p:nvPr/>
          </p:nvSpPr>
          <p:spPr>
            <a:xfrm>
              <a:off x="3680007" y="1577207"/>
              <a:ext cx="4645" cy="2386"/>
            </a:xfrm>
            <a:custGeom>
              <a:avLst/>
              <a:gdLst>
                <a:gd name="connsiteX0" fmla="*/ 720 w 4645"/>
                <a:gd name="connsiteY0" fmla="*/ 1287 h 2386"/>
                <a:gd name="connsiteX1" fmla="*/ 3079 w 4645"/>
                <a:gd name="connsiteY1" fmla="*/ -367 h 2386"/>
                <a:gd name="connsiteX2" fmla="*/ -1167 w 4645"/>
                <a:gd name="connsiteY2" fmla="*/ -367 h 2386"/>
                <a:gd name="connsiteX3" fmla="*/ 720 w 4645"/>
                <a:gd name="connsiteY3" fmla="*/ 128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45" h="2386">
                  <a:moveTo>
                    <a:pt x="720" y="1287"/>
                  </a:moveTo>
                  <a:cubicBezTo>
                    <a:pt x="720" y="1287"/>
                    <a:pt x="4732" y="1287"/>
                    <a:pt x="3079" y="-367"/>
                  </a:cubicBezTo>
                  <a:cubicBezTo>
                    <a:pt x="1428" y="-2017"/>
                    <a:pt x="247" y="-367"/>
                    <a:pt x="-1167" y="-367"/>
                  </a:cubicBezTo>
                  <a:cubicBezTo>
                    <a:pt x="1664" y="106"/>
                    <a:pt x="-698" y="814"/>
                    <a:pt x="720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7" name="Полилиния: фигура 3386">
              <a:extLst>
                <a:ext uri="{FF2B5EF4-FFF2-40B4-BE49-F238E27FC236}">
                  <a16:creationId xmlns:a16="http://schemas.microsoft.com/office/drawing/2014/main" id="{C97BAABD-12CC-8AA6-8D4C-A8B58EAF28C5}"/>
                </a:ext>
              </a:extLst>
            </p:cNvPr>
            <p:cNvSpPr/>
            <p:nvPr/>
          </p:nvSpPr>
          <p:spPr>
            <a:xfrm>
              <a:off x="3566739" y="1600202"/>
              <a:ext cx="2595" cy="804"/>
            </a:xfrm>
            <a:custGeom>
              <a:avLst/>
              <a:gdLst>
                <a:gd name="connsiteX0" fmla="*/ 1428 w 2595"/>
                <a:gd name="connsiteY0" fmla="*/ -470 h 804"/>
                <a:gd name="connsiteX1" fmla="*/ -1167 w 2595"/>
                <a:gd name="connsiteY1" fmla="*/ -470 h 804"/>
                <a:gd name="connsiteX2" fmla="*/ 1428 w 2595"/>
                <a:gd name="connsiteY2" fmla="*/ -470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804">
                  <a:moveTo>
                    <a:pt x="1428" y="-470"/>
                  </a:moveTo>
                  <a:cubicBezTo>
                    <a:pt x="1428" y="-470"/>
                    <a:pt x="1428" y="-1887"/>
                    <a:pt x="-1167" y="-470"/>
                  </a:cubicBezTo>
                  <a:cubicBezTo>
                    <a:pt x="-222" y="-237"/>
                    <a:pt x="483" y="-237"/>
                    <a:pt x="1428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8" name="Полилиния: фигура 3387">
              <a:extLst>
                <a:ext uri="{FF2B5EF4-FFF2-40B4-BE49-F238E27FC236}">
                  <a16:creationId xmlns:a16="http://schemas.microsoft.com/office/drawing/2014/main" id="{4B40098B-9C4A-CFA2-35E9-9675DBE6BB68}"/>
                </a:ext>
              </a:extLst>
            </p:cNvPr>
            <p:cNvSpPr/>
            <p:nvPr/>
          </p:nvSpPr>
          <p:spPr>
            <a:xfrm>
              <a:off x="3679626" y="1570154"/>
              <a:ext cx="5808" cy="4718"/>
            </a:xfrm>
            <a:custGeom>
              <a:avLst/>
              <a:gdLst>
                <a:gd name="connsiteX0" fmla="*/ 1810 w 5808"/>
                <a:gd name="connsiteY0" fmla="*/ 3618 h 4718"/>
                <a:gd name="connsiteX1" fmla="*/ 1810 w 5808"/>
                <a:gd name="connsiteY1" fmla="*/ 1968 h 4718"/>
                <a:gd name="connsiteX2" fmla="*/ 4641 w 5808"/>
                <a:gd name="connsiteY2" fmla="*/ 1968 h 4718"/>
                <a:gd name="connsiteX3" fmla="*/ 2515 w 5808"/>
                <a:gd name="connsiteY3" fmla="*/ -155 h 4718"/>
                <a:gd name="connsiteX4" fmla="*/ -80 w 5808"/>
                <a:gd name="connsiteY4" fmla="*/ -155 h 4718"/>
                <a:gd name="connsiteX5" fmla="*/ 2046 w 5808"/>
                <a:gd name="connsiteY5" fmla="*/ -155 h 4718"/>
                <a:gd name="connsiteX6" fmla="*/ 1810 w 5808"/>
                <a:gd name="connsiteY6" fmla="*/ 3618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8" h="4718">
                  <a:moveTo>
                    <a:pt x="1810" y="3618"/>
                  </a:moveTo>
                  <a:cubicBezTo>
                    <a:pt x="3696" y="3618"/>
                    <a:pt x="1810" y="3618"/>
                    <a:pt x="1810" y="1968"/>
                  </a:cubicBezTo>
                  <a:cubicBezTo>
                    <a:pt x="2752" y="1731"/>
                    <a:pt x="3696" y="1731"/>
                    <a:pt x="4641" y="1968"/>
                  </a:cubicBezTo>
                  <a:cubicBezTo>
                    <a:pt x="4641" y="1968"/>
                    <a:pt x="1810" y="1968"/>
                    <a:pt x="2515" y="-155"/>
                  </a:cubicBezTo>
                  <a:cubicBezTo>
                    <a:pt x="3224" y="-2281"/>
                    <a:pt x="2515" y="-155"/>
                    <a:pt x="-80" y="-155"/>
                  </a:cubicBezTo>
                  <a:cubicBezTo>
                    <a:pt x="-2675" y="-155"/>
                    <a:pt x="-80" y="-155"/>
                    <a:pt x="2046" y="-155"/>
                  </a:cubicBezTo>
                  <a:cubicBezTo>
                    <a:pt x="4169" y="-155"/>
                    <a:pt x="156" y="2676"/>
                    <a:pt x="1810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89" name="Полилиния: фигура 3388">
              <a:extLst>
                <a:ext uri="{FF2B5EF4-FFF2-40B4-BE49-F238E27FC236}">
                  <a16:creationId xmlns:a16="http://schemas.microsoft.com/office/drawing/2014/main" id="{4CC07C02-DDF3-C9E8-4F83-8FE422BC121F}"/>
                </a:ext>
              </a:extLst>
            </p:cNvPr>
            <p:cNvSpPr/>
            <p:nvPr/>
          </p:nvSpPr>
          <p:spPr>
            <a:xfrm>
              <a:off x="3621178" y="1584364"/>
              <a:ext cx="3010" cy="1835"/>
            </a:xfrm>
            <a:custGeom>
              <a:avLst/>
              <a:gdLst>
                <a:gd name="connsiteX0" fmla="*/ 1264 w 3010"/>
                <a:gd name="connsiteY0" fmla="*/ 735 h 1835"/>
                <a:gd name="connsiteX1" fmla="*/ -390 w 3010"/>
                <a:gd name="connsiteY1" fmla="*/ -679 h 1835"/>
                <a:gd name="connsiteX2" fmla="*/ 1264 w 3010"/>
                <a:gd name="connsiteY2" fmla="*/ 735 h 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0" h="1835">
                  <a:moveTo>
                    <a:pt x="1264" y="735"/>
                  </a:moveTo>
                  <a:cubicBezTo>
                    <a:pt x="2678" y="735"/>
                    <a:pt x="1264" y="735"/>
                    <a:pt x="-390" y="-679"/>
                  </a:cubicBezTo>
                  <a:cubicBezTo>
                    <a:pt x="-2040" y="-2097"/>
                    <a:pt x="-862" y="502"/>
                    <a:pt x="1264" y="7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0" name="Полилиния: фигура 3389">
              <a:extLst>
                <a:ext uri="{FF2B5EF4-FFF2-40B4-BE49-F238E27FC236}">
                  <a16:creationId xmlns:a16="http://schemas.microsoft.com/office/drawing/2014/main" id="{794D1491-4551-51E5-87BC-D902DDD5E9C6}"/>
                </a:ext>
              </a:extLst>
            </p:cNvPr>
            <p:cNvSpPr/>
            <p:nvPr/>
          </p:nvSpPr>
          <p:spPr>
            <a:xfrm>
              <a:off x="3592696" y="1592098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1" name="Полилиния: фигура 3390">
              <a:extLst>
                <a:ext uri="{FF2B5EF4-FFF2-40B4-BE49-F238E27FC236}">
                  <a16:creationId xmlns:a16="http://schemas.microsoft.com/office/drawing/2014/main" id="{43E4C7E7-C4E6-3B22-F2B9-7B3D06A9C506}"/>
                </a:ext>
              </a:extLst>
            </p:cNvPr>
            <p:cNvSpPr/>
            <p:nvPr/>
          </p:nvSpPr>
          <p:spPr>
            <a:xfrm>
              <a:off x="3599067" y="1579904"/>
              <a:ext cx="944" cy="1812"/>
            </a:xfrm>
            <a:custGeom>
              <a:avLst/>
              <a:gdLst>
                <a:gd name="connsiteX0" fmla="*/ -222 w 944"/>
                <a:gd name="connsiteY0" fmla="*/ 713 h 1812"/>
                <a:gd name="connsiteX1" fmla="*/ -222 w 944"/>
                <a:gd name="connsiteY1" fmla="*/ -704 h 1812"/>
                <a:gd name="connsiteX2" fmla="*/ -222 w 944"/>
                <a:gd name="connsiteY2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4" h="1812">
                  <a:moveTo>
                    <a:pt x="-222" y="713"/>
                  </a:moveTo>
                  <a:cubicBezTo>
                    <a:pt x="-222" y="713"/>
                    <a:pt x="-222" y="713"/>
                    <a:pt x="-222" y="-704"/>
                  </a:cubicBezTo>
                  <a:cubicBezTo>
                    <a:pt x="-222" y="-2119"/>
                    <a:pt x="-2348" y="713"/>
                    <a:pt x="-222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2" name="Полилиния: фигура 3391">
              <a:extLst>
                <a:ext uri="{FF2B5EF4-FFF2-40B4-BE49-F238E27FC236}">
                  <a16:creationId xmlns:a16="http://schemas.microsoft.com/office/drawing/2014/main" id="{DB75DD14-151B-2580-9997-ECFE22082876}"/>
                </a:ext>
              </a:extLst>
            </p:cNvPr>
            <p:cNvSpPr/>
            <p:nvPr/>
          </p:nvSpPr>
          <p:spPr>
            <a:xfrm>
              <a:off x="3549277" y="1586671"/>
              <a:ext cx="2944" cy="23597"/>
            </a:xfrm>
            <a:custGeom>
              <a:avLst/>
              <a:gdLst>
                <a:gd name="connsiteX0" fmla="*/ 14 w 2944"/>
                <a:gd name="connsiteY0" fmla="*/ -1100 h 23597"/>
                <a:gd name="connsiteX1" fmla="*/ 1428 w 2944"/>
                <a:gd name="connsiteY1" fmla="*/ -1100 h 23597"/>
                <a:gd name="connsiteX2" fmla="*/ -1167 w 294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44" h="23597">
                  <a:moveTo>
                    <a:pt x="14" y="-1100"/>
                  </a:moveTo>
                  <a:cubicBezTo>
                    <a:pt x="14" y="-1100"/>
                    <a:pt x="14" y="-1100"/>
                    <a:pt x="1428" y="-1100"/>
                  </a:cubicBezTo>
                  <a:cubicBezTo>
                    <a:pt x="2845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3" name="Полилиния: фигура 3392">
              <a:extLst>
                <a:ext uri="{FF2B5EF4-FFF2-40B4-BE49-F238E27FC236}">
                  <a16:creationId xmlns:a16="http://schemas.microsoft.com/office/drawing/2014/main" id="{B3238108-CF79-DFA0-F459-6F2B1CB61A2D}"/>
                </a:ext>
              </a:extLst>
            </p:cNvPr>
            <p:cNvSpPr/>
            <p:nvPr/>
          </p:nvSpPr>
          <p:spPr>
            <a:xfrm>
              <a:off x="3526126" y="1590343"/>
              <a:ext cx="734" cy="104"/>
            </a:xfrm>
            <a:custGeom>
              <a:avLst/>
              <a:gdLst>
                <a:gd name="connsiteX0" fmla="*/ -432 w 734"/>
                <a:gd name="connsiteY0" fmla="*/ -995 h 104"/>
                <a:gd name="connsiteX1" fmla="*/ -432 w 734"/>
                <a:gd name="connsiteY1" fmla="*/ -995 h 104"/>
                <a:gd name="connsiteX2" fmla="*/ -432 w 73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104">
                  <a:moveTo>
                    <a:pt x="-432" y="-995"/>
                  </a:moveTo>
                  <a:cubicBezTo>
                    <a:pt x="-432" y="-995"/>
                    <a:pt x="-432" y="-995"/>
                    <a:pt x="-432" y="-995"/>
                  </a:cubicBezTo>
                  <a:cubicBezTo>
                    <a:pt x="-432" y="-995"/>
                    <a:pt x="-2086" y="-1231"/>
                    <a:pt x="-43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4" name="Полилиния: фигура 3393">
              <a:extLst>
                <a:ext uri="{FF2B5EF4-FFF2-40B4-BE49-F238E27FC236}">
                  <a16:creationId xmlns:a16="http://schemas.microsoft.com/office/drawing/2014/main" id="{753626F6-F035-321B-7CFF-C637F3575290}"/>
                </a:ext>
              </a:extLst>
            </p:cNvPr>
            <p:cNvSpPr/>
            <p:nvPr/>
          </p:nvSpPr>
          <p:spPr>
            <a:xfrm>
              <a:off x="3613934" y="1570049"/>
              <a:ext cx="1650" cy="104"/>
            </a:xfrm>
            <a:custGeom>
              <a:avLst/>
              <a:gdLst>
                <a:gd name="connsiteX0" fmla="*/ -1167 w 1650"/>
                <a:gd name="connsiteY0" fmla="*/ -995 h 104"/>
                <a:gd name="connsiteX1" fmla="*/ 483 w 1650"/>
                <a:gd name="connsiteY1" fmla="*/ -995 h 104"/>
                <a:gd name="connsiteX2" fmla="*/ 483 w 1650"/>
                <a:gd name="connsiteY2" fmla="*/ -995 h 104"/>
                <a:gd name="connsiteX3" fmla="*/ -1167 w 1650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04">
                  <a:moveTo>
                    <a:pt x="-1167" y="-995"/>
                  </a:moveTo>
                  <a:lnTo>
                    <a:pt x="483" y="-995"/>
                  </a:lnTo>
                  <a:lnTo>
                    <a:pt x="483" y="-995"/>
                  </a:lnTo>
                  <a:cubicBezTo>
                    <a:pt x="483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5" name="Полилиния: фигура 3394">
              <a:extLst>
                <a:ext uri="{FF2B5EF4-FFF2-40B4-BE49-F238E27FC236}">
                  <a16:creationId xmlns:a16="http://schemas.microsoft.com/office/drawing/2014/main" id="{DF5B9642-4742-1701-AF58-96FA7E32758D}"/>
                </a:ext>
              </a:extLst>
            </p:cNvPr>
            <p:cNvSpPr/>
            <p:nvPr/>
          </p:nvSpPr>
          <p:spPr>
            <a:xfrm>
              <a:off x="3541865" y="1583295"/>
              <a:ext cx="3635" cy="544"/>
            </a:xfrm>
            <a:custGeom>
              <a:avLst/>
              <a:gdLst>
                <a:gd name="connsiteX0" fmla="*/ 110 w 3635"/>
                <a:gd name="connsiteY0" fmla="*/ -556 h 544"/>
                <a:gd name="connsiteX1" fmla="*/ 2469 w 3635"/>
                <a:gd name="connsiteY1" fmla="*/ -556 h 544"/>
                <a:gd name="connsiteX2" fmla="*/ -363 w 3635"/>
                <a:gd name="connsiteY2" fmla="*/ -556 h 544"/>
                <a:gd name="connsiteX3" fmla="*/ -363 w 3635"/>
                <a:gd name="connsiteY3" fmla="*/ -556 h 544"/>
                <a:gd name="connsiteX4" fmla="*/ -363 w 3635"/>
                <a:gd name="connsiteY4" fmla="*/ -556 h 544"/>
                <a:gd name="connsiteX5" fmla="*/ 110 w 3635"/>
                <a:gd name="connsiteY5" fmla="*/ -556 h 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5" h="544">
                  <a:moveTo>
                    <a:pt x="110" y="-556"/>
                  </a:moveTo>
                  <a:cubicBezTo>
                    <a:pt x="1527" y="-556"/>
                    <a:pt x="110" y="-556"/>
                    <a:pt x="2469" y="-556"/>
                  </a:cubicBezTo>
                  <a:lnTo>
                    <a:pt x="-363" y="-556"/>
                  </a:lnTo>
                  <a:cubicBezTo>
                    <a:pt x="-363" y="-556"/>
                    <a:pt x="-363" y="-556"/>
                    <a:pt x="-363" y="-556"/>
                  </a:cubicBezTo>
                  <a:cubicBezTo>
                    <a:pt x="-363" y="-556"/>
                    <a:pt x="-363" y="-556"/>
                    <a:pt x="-363" y="-556"/>
                  </a:cubicBezTo>
                  <a:cubicBezTo>
                    <a:pt x="110" y="-1498"/>
                    <a:pt x="-2722" y="-1028"/>
                    <a:pt x="110" y="-5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6" name="Полилиния: фигура 3395">
              <a:extLst>
                <a:ext uri="{FF2B5EF4-FFF2-40B4-BE49-F238E27FC236}">
                  <a16:creationId xmlns:a16="http://schemas.microsoft.com/office/drawing/2014/main" id="{E9424AF0-2738-8C8E-CF12-D31B8BEA3536}"/>
                </a:ext>
              </a:extLst>
            </p:cNvPr>
            <p:cNvSpPr/>
            <p:nvPr/>
          </p:nvSpPr>
          <p:spPr>
            <a:xfrm>
              <a:off x="3602135" y="1567441"/>
              <a:ext cx="3067" cy="354"/>
            </a:xfrm>
            <a:custGeom>
              <a:avLst/>
              <a:gdLst>
                <a:gd name="connsiteX0" fmla="*/ 1901 w 3067"/>
                <a:gd name="connsiteY0" fmla="*/ -746 h 354"/>
                <a:gd name="connsiteX1" fmla="*/ 1901 w 3067"/>
                <a:gd name="connsiteY1" fmla="*/ -746 h 354"/>
                <a:gd name="connsiteX2" fmla="*/ -1167 w 3067"/>
                <a:gd name="connsiteY2" fmla="*/ -746 h 354"/>
                <a:gd name="connsiteX3" fmla="*/ 1901 w 3067"/>
                <a:gd name="connsiteY3" fmla="*/ -746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354">
                  <a:moveTo>
                    <a:pt x="1901" y="-746"/>
                  </a:moveTo>
                  <a:cubicBezTo>
                    <a:pt x="1901" y="-746"/>
                    <a:pt x="1901" y="-746"/>
                    <a:pt x="1901" y="-746"/>
                  </a:cubicBezTo>
                  <a:cubicBezTo>
                    <a:pt x="956" y="-1218"/>
                    <a:pt x="-222" y="-1218"/>
                    <a:pt x="-1167" y="-746"/>
                  </a:cubicBezTo>
                  <a:cubicBezTo>
                    <a:pt x="-1167" y="-746"/>
                    <a:pt x="1192" y="-1218"/>
                    <a:pt x="1901" y="-7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7" name="Полилиния: фигура 3396">
              <a:extLst>
                <a:ext uri="{FF2B5EF4-FFF2-40B4-BE49-F238E27FC236}">
                  <a16:creationId xmlns:a16="http://schemas.microsoft.com/office/drawing/2014/main" id="{1ED81FBD-F774-0A67-3D22-2C9A030E81D0}"/>
                </a:ext>
              </a:extLst>
            </p:cNvPr>
            <p:cNvSpPr/>
            <p:nvPr/>
          </p:nvSpPr>
          <p:spPr>
            <a:xfrm>
              <a:off x="3540728" y="1576762"/>
              <a:ext cx="2785" cy="1414"/>
            </a:xfrm>
            <a:custGeom>
              <a:avLst/>
              <a:gdLst>
                <a:gd name="connsiteX0" fmla="*/ -170 w 2785"/>
                <a:gd name="connsiteY0" fmla="*/ 314 h 1414"/>
                <a:gd name="connsiteX1" fmla="*/ -170 w 2785"/>
                <a:gd name="connsiteY1" fmla="*/ -1100 h 1414"/>
                <a:gd name="connsiteX2" fmla="*/ -170 w 2785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85" h="1414">
                  <a:moveTo>
                    <a:pt x="-170" y="314"/>
                  </a:moveTo>
                  <a:cubicBezTo>
                    <a:pt x="1719" y="314"/>
                    <a:pt x="2664" y="-1100"/>
                    <a:pt x="-170" y="-1100"/>
                  </a:cubicBezTo>
                  <a:cubicBezTo>
                    <a:pt x="-3002" y="-1100"/>
                    <a:pt x="1247" y="-158"/>
                    <a:pt x="-17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8" name="Полилиния: фигура 3397">
              <a:extLst>
                <a:ext uri="{FF2B5EF4-FFF2-40B4-BE49-F238E27FC236}">
                  <a16:creationId xmlns:a16="http://schemas.microsoft.com/office/drawing/2014/main" id="{5BDABA68-0FA2-225A-A50C-85ECBFF887BF}"/>
                </a:ext>
              </a:extLst>
            </p:cNvPr>
            <p:cNvSpPr/>
            <p:nvPr/>
          </p:nvSpPr>
          <p:spPr>
            <a:xfrm>
              <a:off x="3526571" y="1578439"/>
              <a:ext cx="1153" cy="209"/>
            </a:xfrm>
            <a:custGeom>
              <a:avLst/>
              <a:gdLst>
                <a:gd name="connsiteX0" fmla="*/ -644 w 1153"/>
                <a:gd name="connsiteY0" fmla="*/ -890 h 209"/>
                <a:gd name="connsiteX1" fmla="*/ -644 w 1153"/>
                <a:gd name="connsiteY1" fmla="*/ -890 h 209"/>
                <a:gd name="connsiteX2" fmla="*/ -644 w 115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209">
                  <a:moveTo>
                    <a:pt x="-644" y="-890"/>
                  </a:moveTo>
                  <a:cubicBezTo>
                    <a:pt x="774" y="-890"/>
                    <a:pt x="-644" y="-890"/>
                    <a:pt x="-644" y="-890"/>
                  </a:cubicBezTo>
                  <a:cubicBezTo>
                    <a:pt x="-644" y="-890"/>
                    <a:pt x="-1822" y="-1363"/>
                    <a:pt x="-64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99" name="Полилиния: фигура 3398">
              <a:extLst>
                <a:ext uri="{FF2B5EF4-FFF2-40B4-BE49-F238E27FC236}">
                  <a16:creationId xmlns:a16="http://schemas.microsoft.com/office/drawing/2014/main" id="{1653616A-C9BA-5FAC-5291-A2E7C7CB466F}"/>
                </a:ext>
              </a:extLst>
            </p:cNvPr>
            <p:cNvSpPr/>
            <p:nvPr/>
          </p:nvSpPr>
          <p:spPr>
            <a:xfrm>
              <a:off x="3548301" y="1573012"/>
              <a:ext cx="1604" cy="209"/>
            </a:xfrm>
            <a:custGeom>
              <a:avLst/>
              <a:gdLst>
                <a:gd name="connsiteX0" fmla="*/ -191 w 1604"/>
                <a:gd name="connsiteY0" fmla="*/ -890 h 209"/>
                <a:gd name="connsiteX1" fmla="*/ -191 w 1604"/>
                <a:gd name="connsiteY1" fmla="*/ -890 h 209"/>
                <a:gd name="connsiteX2" fmla="*/ -191 w 160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" h="209">
                  <a:moveTo>
                    <a:pt x="-191" y="-890"/>
                  </a:moveTo>
                  <a:cubicBezTo>
                    <a:pt x="-191" y="-890"/>
                    <a:pt x="1224" y="-890"/>
                    <a:pt x="-191" y="-890"/>
                  </a:cubicBezTo>
                  <a:cubicBezTo>
                    <a:pt x="-1608" y="-890"/>
                    <a:pt x="-1372" y="-1363"/>
                    <a:pt x="-191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0" name="Полилиния: фигура 3399">
              <a:extLst>
                <a:ext uri="{FF2B5EF4-FFF2-40B4-BE49-F238E27FC236}">
                  <a16:creationId xmlns:a16="http://schemas.microsoft.com/office/drawing/2014/main" id="{A628F625-6CAC-C325-9CE8-867A5C110D59}"/>
                </a:ext>
              </a:extLst>
            </p:cNvPr>
            <p:cNvSpPr/>
            <p:nvPr/>
          </p:nvSpPr>
          <p:spPr>
            <a:xfrm>
              <a:off x="3550928" y="1569446"/>
              <a:ext cx="2125" cy="23597"/>
            </a:xfrm>
            <a:custGeom>
              <a:avLst/>
              <a:gdLst>
                <a:gd name="connsiteX0" fmla="*/ 959 w 2125"/>
                <a:gd name="connsiteY0" fmla="*/ -1100 h 23597"/>
                <a:gd name="connsiteX1" fmla="*/ 959 w 2125"/>
                <a:gd name="connsiteY1" fmla="*/ -1100 h 23597"/>
                <a:gd name="connsiteX2" fmla="*/ -1167 w 212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23597">
                  <a:moveTo>
                    <a:pt x="959" y="-1100"/>
                  </a:moveTo>
                  <a:cubicBezTo>
                    <a:pt x="959" y="-1100"/>
                    <a:pt x="959" y="-1100"/>
                    <a:pt x="959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1" name="Полилиния: фигура 3400">
              <a:extLst>
                <a:ext uri="{FF2B5EF4-FFF2-40B4-BE49-F238E27FC236}">
                  <a16:creationId xmlns:a16="http://schemas.microsoft.com/office/drawing/2014/main" id="{B60CDFB8-8D6C-C273-2D3D-F8070D915F0C}"/>
                </a:ext>
              </a:extLst>
            </p:cNvPr>
            <p:cNvSpPr/>
            <p:nvPr/>
          </p:nvSpPr>
          <p:spPr>
            <a:xfrm>
              <a:off x="3551270" y="1567926"/>
              <a:ext cx="1572" cy="104"/>
            </a:xfrm>
            <a:custGeom>
              <a:avLst/>
              <a:gdLst>
                <a:gd name="connsiteX0" fmla="*/ -329 w 1572"/>
                <a:gd name="connsiteY0" fmla="*/ -995 h 104"/>
                <a:gd name="connsiteX1" fmla="*/ -329 w 1572"/>
                <a:gd name="connsiteY1" fmla="*/ -995 h 104"/>
                <a:gd name="connsiteX2" fmla="*/ -329 w 1572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2" h="104">
                  <a:moveTo>
                    <a:pt x="-329" y="-995"/>
                  </a:moveTo>
                  <a:cubicBezTo>
                    <a:pt x="1322" y="-995"/>
                    <a:pt x="-329" y="-995"/>
                    <a:pt x="-329" y="-995"/>
                  </a:cubicBezTo>
                  <a:cubicBezTo>
                    <a:pt x="-329" y="-995"/>
                    <a:pt x="-2215" y="-1231"/>
                    <a:pt x="-329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2" name="Полилиния: фигура 3401">
              <a:extLst>
                <a:ext uri="{FF2B5EF4-FFF2-40B4-BE49-F238E27FC236}">
                  <a16:creationId xmlns:a16="http://schemas.microsoft.com/office/drawing/2014/main" id="{168A2E99-AA51-9413-F69A-C1E5E7796F93}"/>
                </a:ext>
              </a:extLst>
            </p:cNvPr>
            <p:cNvSpPr/>
            <p:nvPr/>
          </p:nvSpPr>
          <p:spPr>
            <a:xfrm>
              <a:off x="3607562" y="1550803"/>
              <a:ext cx="3776" cy="708"/>
            </a:xfrm>
            <a:custGeom>
              <a:avLst/>
              <a:gdLst>
                <a:gd name="connsiteX0" fmla="*/ 2609 w 3776"/>
                <a:gd name="connsiteY0" fmla="*/ -1100 h 708"/>
                <a:gd name="connsiteX1" fmla="*/ 2609 w 3776"/>
                <a:gd name="connsiteY1" fmla="*/ -1100 h 708"/>
                <a:gd name="connsiteX2" fmla="*/ 2609 w 3776"/>
                <a:gd name="connsiteY2" fmla="*/ -1100 h 708"/>
                <a:gd name="connsiteX3" fmla="*/ 486 w 3776"/>
                <a:gd name="connsiteY3" fmla="*/ -1100 h 708"/>
                <a:gd name="connsiteX4" fmla="*/ -1167 w 3776"/>
                <a:gd name="connsiteY4" fmla="*/ -1100 h 708"/>
                <a:gd name="connsiteX5" fmla="*/ 2609 w 3776"/>
                <a:gd name="connsiteY5" fmla="*/ -1100 h 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708">
                  <a:moveTo>
                    <a:pt x="2609" y="-1100"/>
                  </a:moveTo>
                  <a:lnTo>
                    <a:pt x="2609" y="-1100"/>
                  </a:lnTo>
                  <a:lnTo>
                    <a:pt x="2609" y="-1100"/>
                  </a:lnTo>
                  <a:cubicBezTo>
                    <a:pt x="2609" y="-1100"/>
                    <a:pt x="-459" y="-1100"/>
                    <a:pt x="486" y="-1100"/>
                  </a:cubicBezTo>
                  <a:cubicBezTo>
                    <a:pt x="1428" y="-1100"/>
                    <a:pt x="486" y="-1100"/>
                    <a:pt x="-1167" y="-1100"/>
                  </a:cubicBezTo>
                  <a:cubicBezTo>
                    <a:pt x="14" y="-155"/>
                    <a:pt x="1428" y="-155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3" name="Полилиния: фигура 3402">
              <a:extLst>
                <a:ext uri="{FF2B5EF4-FFF2-40B4-BE49-F238E27FC236}">
                  <a16:creationId xmlns:a16="http://schemas.microsoft.com/office/drawing/2014/main" id="{9DB50C55-6528-B231-5C58-390333CF3595}"/>
                </a:ext>
              </a:extLst>
            </p:cNvPr>
            <p:cNvSpPr/>
            <p:nvPr/>
          </p:nvSpPr>
          <p:spPr>
            <a:xfrm>
              <a:off x="3608134" y="1549352"/>
              <a:ext cx="2259" cy="272"/>
            </a:xfrm>
            <a:custGeom>
              <a:avLst/>
              <a:gdLst>
                <a:gd name="connsiteX0" fmla="*/ -559 w 2259"/>
                <a:gd name="connsiteY0" fmla="*/ -827 h 272"/>
                <a:gd name="connsiteX1" fmla="*/ -559 w 2259"/>
                <a:gd name="connsiteY1" fmla="*/ -827 h 272"/>
                <a:gd name="connsiteX2" fmla="*/ 1092 w 2259"/>
                <a:gd name="connsiteY2" fmla="*/ -827 h 272"/>
                <a:gd name="connsiteX3" fmla="*/ 1092 w 2259"/>
                <a:gd name="connsiteY3" fmla="*/ -827 h 272"/>
                <a:gd name="connsiteX4" fmla="*/ -1031 w 2259"/>
                <a:gd name="connsiteY4" fmla="*/ -827 h 272"/>
                <a:gd name="connsiteX5" fmla="*/ -559 w 2259"/>
                <a:gd name="connsiteY5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9" h="272">
                  <a:moveTo>
                    <a:pt x="-559" y="-827"/>
                  </a:moveTo>
                  <a:cubicBezTo>
                    <a:pt x="-559" y="-827"/>
                    <a:pt x="-559" y="-827"/>
                    <a:pt x="-559" y="-827"/>
                  </a:cubicBezTo>
                  <a:cubicBezTo>
                    <a:pt x="-86" y="-1064"/>
                    <a:pt x="620" y="-1064"/>
                    <a:pt x="1092" y="-827"/>
                  </a:cubicBezTo>
                  <a:cubicBezTo>
                    <a:pt x="1092" y="-827"/>
                    <a:pt x="1092" y="-827"/>
                    <a:pt x="1092" y="-827"/>
                  </a:cubicBezTo>
                  <a:lnTo>
                    <a:pt x="-1031" y="-827"/>
                  </a:lnTo>
                  <a:cubicBezTo>
                    <a:pt x="-795" y="-1300"/>
                    <a:pt x="-1740" y="-1064"/>
                    <a:pt x="-559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4" name="Полилиния: фигура 3403">
              <a:extLst>
                <a:ext uri="{FF2B5EF4-FFF2-40B4-BE49-F238E27FC236}">
                  <a16:creationId xmlns:a16="http://schemas.microsoft.com/office/drawing/2014/main" id="{FB0B31F5-6110-EF17-F809-4279DE4820ED}"/>
                </a:ext>
              </a:extLst>
            </p:cNvPr>
            <p:cNvSpPr/>
            <p:nvPr/>
          </p:nvSpPr>
          <p:spPr>
            <a:xfrm>
              <a:off x="3616240" y="1546452"/>
              <a:ext cx="524" cy="104"/>
            </a:xfrm>
            <a:custGeom>
              <a:avLst/>
              <a:gdLst>
                <a:gd name="connsiteX0" fmla="*/ -642 w 524"/>
                <a:gd name="connsiteY0" fmla="*/ -995 h 104"/>
                <a:gd name="connsiteX1" fmla="*/ -642 w 524"/>
                <a:gd name="connsiteY1" fmla="*/ -995 h 104"/>
                <a:gd name="connsiteX2" fmla="*/ -642 w 52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04">
                  <a:moveTo>
                    <a:pt x="-642" y="-995"/>
                  </a:moveTo>
                  <a:cubicBezTo>
                    <a:pt x="-642" y="-995"/>
                    <a:pt x="-642" y="-995"/>
                    <a:pt x="-642" y="-995"/>
                  </a:cubicBezTo>
                  <a:cubicBezTo>
                    <a:pt x="-642" y="-995"/>
                    <a:pt x="-1823" y="-1231"/>
                    <a:pt x="-64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5" name="Полилиния: фигура 3404">
              <a:extLst>
                <a:ext uri="{FF2B5EF4-FFF2-40B4-BE49-F238E27FC236}">
                  <a16:creationId xmlns:a16="http://schemas.microsoft.com/office/drawing/2014/main" id="{F668ED1B-13CE-05EC-B86C-6B88B6651C0B}"/>
                </a:ext>
              </a:extLst>
            </p:cNvPr>
            <p:cNvSpPr/>
            <p:nvPr/>
          </p:nvSpPr>
          <p:spPr>
            <a:xfrm>
              <a:off x="3555235" y="1562263"/>
              <a:ext cx="3481" cy="104"/>
            </a:xfrm>
            <a:custGeom>
              <a:avLst/>
              <a:gdLst>
                <a:gd name="connsiteX0" fmla="*/ 2315 w 3481"/>
                <a:gd name="connsiteY0" fmla="*/ -995 h 104"/>
                <a:gd name="connsiteX1" fmla="*/ -989 w 3481"/>
                <a:gd name="connsiteY1" fmla="*/ -995 h 104"/>
                <a:gd name="connsiteX2" fmla="*/ 2315 w 3481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1" h="104">
                  <a:moveTo>
                    <a:pt x="2315" y="-995"/>
                  </a:moveTo>
                  <a:cubicBezTo>
                    <a:pt x="2315" y="-995"/>
                    <a:pt x="-44" y="-995"/>
                    <a:pt x="-989" y="-995"/>
                  </a:cubicBezTo>
                  <a:cubicBezTo>
                    <a:pt x="-1934" y="-995"/>
                    <a:pt x="1134" y="-1231"/>
                    <a:pt x="231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6" name="Полилиния: фигура 3405">
              <a:extLst>
                <a:ext uri="{FF2B5EF4-FFF2-40B4-BE49-F238E27FC236}">
                  <a16:creationId xmlns:a16="http://schemas.microsoft.com/office/drawing/2014/main" id="{408B8BF1-8CD2-651D-4D5D-A405C689E032}"/>
                </a:ext>
              </a:extLst>
            </p:cNvPr>
            <p:cNvSpPr/>
            <p:nvPr/>
          </p:nvSpPr>
          <p:spPr>
            <a:xfrm>
              <a:off x="3552211" y="1561660"/>
              <a:ext cx="2256" cy="1414"/>
            </a:xfrm>
            <a:custGeom>
              <a:avLst/>
              <a:gdLst>
                <a:gd name="connsiteX0" fmla="*/ 145 w 2256"/>
                <a:gd name="connsiteY0" fmla="*/ 314 h 1414"/>
                <a:gd name="connsiteX1" fmla="*/ 145 w 2256"/>
                <a:gd name="connsiteY1" fmla="*/ -1100 h 1414"/>
                <a:gd name="connsiteX2" fmla="*/ 145 w 2256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6" h="1414">
                  <a:moveTo>
                    <a:pt x="145" y="314"/>
                  </a:moveTo>
                  <a:cubicBezTo>
                    <a:pt x="145" y="314"/>
                    <a:pt x="2271" y="314"/>
                    <a:pt x="145" y="-1100"/>
                  </a:cubicBezTo>
                  <a:cubicBezTo>
                    <a:pt x="-89" y="-628"/>
                    <a:pt x="-2687" y="-158"/>
                    <a:pt x="145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7" name="Полилиния: фигура 3406">
              <a:extLst>
                <a:ext uri="{FF2B5EF4-FFF2-40B4-BE49-F238E27FC236}">
                  <a16:creationId xmlns:a16="http://schemas.microsoft.com/office/drawing/2014/main" id="{055D27D4-EA13-64B4-16D5-8541A20406C5}"/>
                </a:ext>
              </a:extLst>
            </p:cNvPr>
            <p:cNvSpPr/>
            <p:nvPr/>
          </p:nvSpPr>
          <p:spPr>
            <a:xfrm>
              <a:off x="3558481" y="1559991"/>
              <a:ext cx="23597" cy="1668"/>
            </a:xfrm>
            <a:custGeom>
              <a:avLst/>
              <a:gdLst>
                <a:gd name="connsiteX0" fmla="*/ -1167 w 23597"/>
                <a:gd name="connsiteY0" fmla="*/ 569 h 1668"/>
                <a:gd name="connsiteX1" fmla="*/ -1167 w 23597"/>
                <a:gd name="connsiteY1" fmla="*/ -612 h 1668"/>
                <a:gd name="connsiteX2" fmla="*/ -1167 w 23597"/>
                <a:gd name="connsiteY2" fmla="*/ 569 h 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68">
                  <a:moveTo>
                    <a:pt x="-1167" y="569"/>
                  </a:moveTo>
                  <a:cubicBezTo>
                    <a:pt x="-1167" y="569"/>
                    <a:pt x="-1167" y="569"/>
                    <a:pt x="-1167" y="-612"/>
                  </a:cubicBezTo>
                  <a:cubicBezTo>
                    <a:pt x="-1167" y="-1790"/>
                    <a:pt x="-1167" y="-612"/>
                    <a:pt x="-1167" y="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8" name="Полилиния: фигура 3407">
              <a:extLst>
                <a:ext uri="{FF2B5EF4-FFF2-40B4-BE49-F238E27FC236}">
                  <a16:creationId xmlns:a16="http://schemas.microsoft.com/office/drawing/2014/main" id="{D8849DEB-CF78-3DCF-F171-C4575F019F01}"/>
                </a:ext>
              </a:extLst>
            </p:cNvPr>
            <p:cNvSpPr/>
            <p:nvPr/>
          </p:nvSpPr>
          <p:spPr>
            <a:xfrm>
              <a:off x="3562963" y="1559537"/>
              <a:ext cx="3776" cy="174"/>
            </a:xfrm>
            <a:custGeom>
              <a:avLst/>
              <a:gdLst>
                <a:gd name="connsiteX0" fmla="*/ 2609 w 3776"/>
                <a:gd name="connsiteY0" fmla="*/ -1100 h 174"/>
                <a:gd name="connsiteX1" fmla="*/ -1167 w 3776"/>
                <a:gd name="connsiteY1" fmla="*/ -1100 h 174"/>
                <a:gd name="connsiteX2" fmla="*/ 2609 w 3776"/>
                <a:gd name="connsiteY2" fmla="*/ -1100 h 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174">
                  <a:moveTo>
                    <a:pt x="2609" y="-1100"/>
                  </a:moveTo>
                  <a:cubicBezTo>
                    <a:pt x="2609" y="-1100"/>
                    <a:pt x="2609" y="-1100"/>
                    <a:pt x="-1167" y="-1100"/>
                  </a:cubicBezTo>
                  <a:cubicBezTo>
                    <a:pt x="14" y="-867"/>
                    <a:pt x="1428" y="-867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09" name="Полилиния: фигура 3408">
              <a:extLst>
                <a:ext uri="{FF2B5EF4-FFF2-40B4-BE49-F238E27FC236}">
                  <a16:creationId xmlns:a16="http://schemas.microsoft.com/office/drawing/2014/main" id="{37899151-F9C7-5384-8C80-AA59329120DD}"/>
                </a:ext>
              </a:extLst>
            </p:cNvPr>
            <p:cNvSpPr/>
            <p:nvPr/>
          </p:nvSpPr>
          <p:spPr>
            <a:xfrm>
              <a:off x="3614856" y="1541155"/>
              <a:ext cx="2499" cy="1861"/>
            </a:xfrm>
            <a:custGeom>
              <a:avLst/>
              <a:gdLst>
                <a:gd name="connsiteX0" fmla="*/ 269 w 2499"/>
                <a:gd name="connsiteY0" fmla="*/ 762 h 1861"/>
                <a:gd name="connsiteX1" fmla="*/ 269 w 2499"/>
                <a:gd name="connsiteY1" fmla="*/ -653 h 1861"/>
                <a:gd name="connsiteX2" fmla="*/ 269 w 2499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9" h="1861">
                  <a:moveTo>
                    <a:pt x="269" y="762"/>
                  </a:moveTo>
                  <a:cubicBezTo>
                    <a:pt x="1687" y="762"/>
                    <a:pt x="1687" y="762"/>
                    <a:pt x="269" y="-653"/>
                  </a:cubicBezTo>
                  <a:cubicBezTo>
                    <a:pt x="-1145" y="-2070"/>
                    <a:pt x="-2090" y="289"/>
                    <a:pt x="269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0" name="Полилиния: фигура 3409">
              <a:extLst>
                <a:ext uri="{FF2B5EF4-FFF2-40B4-BE49-F238E27FC236}">
                  <a16:creationId xmlns:a16="http://schemas.microsoft.com/office/drawing/2014/main" id="{E5AB5E04-8C39-ADD5-18FD-6B7A9328DDA1}"/>
                </a:ext>
              </a:extLst>
            </p:cNvPr>
            <p:cNvSpPr/>
            <p:nvPr/>
          </p:nvSpPr>
          <p:spPr>
            <a:xfrm>
              <a:off x="3616640" y="1534286"/>
              <a:ext cx="4137" cy="2982"/>
            </a:xfrm>
            <a:custGeom>
              <a:avLst/>
              <a:gdLst>
                <a:gd name="connsiteX0" fmla="*/ 2970 w 4137"/>
                <a:gd name="connsiteY0" fmla="*/ 1259 h 2982"/>
                <a:gd name="connsiteX1" fmla="*/ -570 w 4137"/>
                <a:gd name="connsiteY1" fmla="*/ -1100 h 2982"/>
                <a:gd name="connsiteX2" fmla="*/ 844 w 4137"/>
                <a:gd name="connsiteY2" fmla="*/ 1259 h 2982"/>
                <a:gd name="connsiteX3" fmla="*/ -806 w 4137"/>
                <a:gd name="connsiteY3" fmla="*/ 1259 h 2982"/>
                <a:gd name="connsiteX4" fmla="*/ 2970 w 4137"/>
                <a:gd name="connsiteY4" fmla="*/ 1259 h 2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7" h="2982">
                  <a:moveTo>
                    <a:pt x="2970" y="1259"/>
                  </a:moveTo>
                  <a:cubicBezTo>
                    <a:pt x="608" y="1259"/>
                    <a:pt x="2970" y="-864"/>
                    <a:pt x="-570" y="-1100"/>
                  </a:cubicBezTo>
                  <a:cubicBezTo>
                    <a:pt x="-570" y="-155"/>
                    <a:pt x="-97" y="787"/>
                    <a:pt x="844" y="1259"/>
                  </a:cubicBezTo>
                  <a:lnTo>
                    <a:pt x="-806" y="1259"/>
                  </a:lnTo>
                  <a:cubicBezTo>
                    <a:pt x="-2223" y="2204"/>
                    <a:pt x="844" y="1968"/>
                    <a:pt x="2970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1" name="Полилиния: фигура 3410">
              <a:extLst>
                <a:ext uri="{FF2B5EF4-FFF2-40B4-BE49-F238E27FC236}">
                  <a16:creationId xmlns:a16="http://schemas.microsoft.com/office/drawing/2014/main" id="{593343A6-DA57-AE7B-A809-0FE1092CAF5B}"/>
                </a:ext>
              </a:extLst>
            </p:cNvPr>
            <p:cNvSpPr/>
            <p:nvPr/>
          </p:nvSpPr>
          <p:spPr>
            <a:xfrm>
              <a:off x="3559472" y="1553097"/>
              <a:ext cx="3018" cy="136"/>
            </a:xfrm>
            <a:custGeom>
              <a:avLst/>
              <a:gdLst>
                <a:gd name="connsiteX0" fmla="*/ 1851 w 3018"/>
                <a:gd name="connsiteY0" fmla="*/ -1032 h 136"/>
                <a:gd name="connsiteX1" fmla="*/ -271 w 3018"/>
                <a:gd name="connsiteY1" fmla="*/ -1032 h 136"/>
                <a:gd name="connsiteX2" fmla="*/ 1851 w 3018"/>
                <a:gd name="connsiteY2" fmla="*/ -1032 h 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8" h="136">
                  <a:moveTo>
                    <a:pt x="1851" y="-1032"/>
                  </a:moveTo>
                  <a:cubicBezTo>
                    <a:pt x="1851" y="-1032"/>
                    <a:pt x="-1450" y="-1032"/>
                    <a:pt x="-271" y="-1032"/>
                  </a:cubicBezTo>
                  <a:cubicBezTo>
                    <a:pt x="-2867" y="-1268"/>
                    <a:pt x="910" y="-796"/>
                    <a:pt x="1851" y="-10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2" name="Полилиния: фигура 3411">
              <a:extLst>
                <a:ext uri="{FF2B5EF4-FFF2-40B4-BE49-F238E27FC236}">
                  <a16:creationId xmlns:a16="http://schemas.microsoft.com/office/drawing/2014/main" id="{AF1C1113-84D6-B588-AA2C-79FEAD17B39E}"/>
                </a:ext>
              </a:extLst>
            </p:cNvPr>
            <p:cNvSpPr/>
            <p:nvPr/>
          </p:nvSpPr>
          <p:spPr>
            <a:xfrm>
              <a:off x="3560787" y="1552588"/>
              <a:ext cx="524" cy="104"/>
            </a:xfrm>
            <a:custGeom>
              <a:avLst/>
              <a:gdLst>
                <a:gd name="connsiteX0" fmla="*/ -642 w 524"/>
                <a:gd name="connsiteY0" fmla="*/ -995 h 104"/>
                <a:gd name="connsiteX1" fmla="*/ -642 w 524"/>
                <a:gd name="connsiteY1" fmla="*/ -995 h 104"/>
                <a:gd name="connsiteX2" fmla="*/ -642 w 52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04">
                  <a:moveTo>
                    <a:pt x="-642" y="-995"/>
                  </a:moveTo>
                  <a:cubicBezTo>
                    <a:pt x="-642" y="-995"/>
                    <a:pt x="-642" y="-995"/>
                    <a:pt x="-642" y="-995"/>
                  </a:cubicBezTo>
                  <a:cubicBezTo>
                    <a:pt x="-642" y="-995"/>
                    <a:pt x="-1823" y="-1231"/>
                    <a:pt x="-64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3" name="Полилиния: фигура 3412">
              <a:extLst>
                <a:ext uri="{FF2B5EF4-FFF2-40B4-BE49-F238E27FC236}">
                  <a16:creationId xmlns:a16="http://schemas.microsoft.com/office/drawing/2014/main" id="{9CCCA301-D713-0204-507B-2546D8551757}"/>
                </a:ext>
              </a:extLst>
            </p:cNvPr>
            <p:cNvSpPr/>
            <p:nvPr/>
          </p:nvSpPr>
          <p:spPr>
            <a:xfrm>
              <a:off x="3617455" y="1531349"/>
              <a:ext cx="2141" cy="104"/>
            </a:xfrm>
            <a:custGeom>
              <a:avLst/>
              <a:gdLst>
                <a:gd name="connsiteX0" fmla="*/ -676 w 2141"/>
                <a:gd name="connsiteY0" fmla="*/ -995 h 104"/>
                <a:gd name="connsiteX1" fmla="*/ 975 w 2141"/>
                <a:gd name="connsiteY1" fmla="*/ -995 h 104"/>
                <a:gd name="connsiteX2" fmla="*/ -912 w 2141"/>
                <a:gd name="connsiteY2" fmla="*/ -995 h 104"/>
                <a:gd name="connsiteX3" fmla="*/ -676 w 2141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1" h="104">
                  <a:moveTo>
                    <a:pt x="-676" y="-995"/>
                  </a:moveTo>
                  <a:lnTo>
                    <a:pt x="975" y="-995"/>
                  </a:lnTo>
                  <a:lnTo>
                    <a:pt x="-912" y="-995"/>
                  </a:lnTo>
                  <a:cubicBezTo>
                    <a:pt x="-912" y="-995"/>
                    <a:pt x="-1621" y="-1231"/>
                    <a:pt x="-67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4" name="Полилиния: фигура 3413">
              <a:extLst>
                <a:ext uri="{FF2B5EF4-FFF2-40B4-BE49-F238E27FC236}">
                  <a16:creationId xmlns:a16="http://schemas.microsoft.com/office/drawing/2014/main" id="{E4B5DF3A-6625-0283-06C0-77D38742DADE}"/>
                </a:ext>
              </a:extLst>
            </p:cNvPr>
            <p:cNvSpPr/>
            <p:nvPr/>
          </p:nvSpPr>
          <p:spPr>
            <a:xfrm>
              <a:off x="3569571" y="1544904"/>
              <a:ext cx="2831" cy="419"/>
            </a:xfrm>
            <a:custGeom>
              <a:avLst/>
              <a:gdLst>
                <a:gd name="connsiteX0" fmla="*/ 1664 w 2831"/>
                <a:gd name="connsiteY0" fmla="*/ -1100 h 419"/>
                <a:gd name="connsiteX1" fmla="*/ -1167 w 2831"/>
                <a:gd name="connsiteY1" fmla="*/ -1100 h 419"/>
                <a:gd name="connsiteX2" fmla="*/ 1664 w 2831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419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1428" y="-155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5" name="Полилиния: фигура 3414">
              <a:extLst>
                <a:ext uri="{FF2B5EF4-FFF2-40B4-BE49-F238E27FC236}">
                  <a16:creationId xmlns:a16="http://schemas.microsoft.com/office/drawing/2014/main" id="{BE159FC5-8883-83BD-EB8A-4CCDE2130F59}"/>
                </a:ext>
              </a:extLst>
            </p:cNvPr>
            <p:cNvSpPr/>
            <p:nvPr/>
          </p:nvSpPr>
          <p:spPr>
            <a:xfrm>
              <a:off x="3534513" y="1532530"/>
              <a:ext cx="3586" cy="104"/>
            </a:xfrm>
            <a:custGeom>
              <a:avLst/>
              <a:gdLst>
                <a:gd name="connsiteX0" fmla="*/ 1326 w 3586"/>
                <a:gd name="connsiteY0" fmla="*/ -995 h 104"/>
                <a:gd name="connsiteX1" fmla="*/ -561 w 3586"/>
                <a:gd name="connsiteY1" fmla="*/ -995 h 104"/>
                <a:gd name="connsiteX2" fmla="*/ 1326 w 3586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6" h="104">
                  <a:moveTo>
                    <a:pt x="1326" y="-995"/>
                  </a:moveTo>
                  <a:cubicBezTo>
                    <a:pt x="3921" y="-995"/>
                    <a:pt x="1326" y="-995"/>
                    <a:pt x="-561" y="-995"/>
                  </a:cubicBezTo>
                  <a:cubicBezTo>
                    <a:pt x="-2451" y="-995"/>
                    <a:pt x="617" y="-1231"/>
                    <a:pt x="132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6" name="Полилиния: фигура 3415">
              <a:extLst>
                <a:ext uri="{FF2B5EF4-FFF2-40B4-BE49-F238E27FC236}">
                  <a16:creationId xmlns:a16="http://schemas.microsoft.com/office/drawing/2014/main" id="{D1E91ECC-AB71-3AF8-FA13-354ABC85804E}"/>
                </a:ext>
              </a:extLst>
            </p:cNvPr>
            <p:cNvSpPr/>
            <p:nvPr/>
          </p:nvSpPr>
          <p:spPr>
            <a:xfrm>
              <a:off x="3536744" y="1519839"/>
              <a:ext cx="5056" cy="1939"/>
            </a:xfrm>
            <a:custGeom>
              <a:avLst/>
              <a:gdLst>
                <a:gd name="connsiteX0" fmla="*/ 1218 w 5056"/>
                <a:gd name="connsiteY0" fmla="*/ 603 h 1939"/>
                <a:gd name="connsiteX1" fmla="*/ 1218 w 5056"/>
                <a:gd name="connsiteY1" fmla="*/ 603 h 1939"/>
                <a:gd name="connsiteX2" fmla="*/ 3108 w 5056"/>
                <a:gd name="connsiteY2" fmla="*/ 603 h 1939"/>
                <a:gd name="connsiteX3" fmla="*/ 1218 w 5056"/>
                <a:gd name="connsiteY3" fmla="*/ 603 h 1939"/>
                <a:gd name="connsiteX4" fmla="*/ -432 w 5056"/>
                <a:gd name="connsiteY4" fmla="*/ 603 h 1939"/>
                <a:gd name="connsiteX5" fmla="*/ -432 w 5056"/>
                <a:gd name="connsiteY5" fmla="*/ -575 h 1939"/>
                <a:gd name="connsiteX6" fmla="*/ -432 w 5056"/>
                <a:gd name="connsiteY6" fmla="*/ -575 h 1939"/>
                <a:gd name="connsiteX7" fmla="*/ -432 w 5056"/>
                <a:gd name="connsiteY7" fmla="*/ 839 h 1939"/>
                <a:gd name="connsiteX8" fmla="*/ 1218 w 5056"/>
                <a:gd name="connsiteY8" fmla="*/ 603 h 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56" h="1939">
                  <a:moveTo>
                    <a:pt x="1218" y="603"/>
                  </a:moveTo>
                  <a:cubicBezTo>
                    <a:pt x="2872" y="603"/>
                    <a:pt x="-669" y="603"/>
                    <a:pt x="1218" y="603"/>
                  </a:cubicBezTo>
                  <a:cubicBezTo>
                    <a:pt x="3108" y="603"/>
                    <a:pt x="1218" y="603"/>
                    <a:pt x="3108" y="603"/>
                  </a:cubicBezTo>
                  <a:cubicBezTo>
                    <a:pt x="4995" y="603"/>
                    <a:pt x="3108" y="603"/>
                    <a:pt x="1218" y="603"/>
                  </a:cubicBezTo>
                  <a:cubicBezTo>
                    <a:pt x="-669" y="603"/>
                    <a:pt x="1218" y="603"/>
                    <a:pt x="-432" y="603"/>
                  </a:cubicBezTo>
                  <a:cubicBezTo>
                    <a:pt x="-2086" y="603"/>
                    <a:pt x="-432" y="603"/>
                    <a:pt x="-432" y="-575"/>
                  </a:cubicBezTo>
                  <a:cubicBezTo>
                    <a:pt x="-432" y="-1756"/>
                    <a:pt x="-432" y="-575"/>
                    <a:pt x="-432" y="-575"/>
                  </a:cubicBezTo>
                  <a:cubicBezTo>
                    <a:pt x="-432" y="-575"/>
                    <a:pt x="-432" y="-575"/>
                    <a:pt x="-432" y="839"/>
                  </a:cubicBezTo>
                  <a:cubicBezTo>
                    <a:pt x="40" y="839"/>
                    <a:pt x="749" y="603"/>
                    <a:pt x="1218" y="6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7" name="Полилиния: фигура 3416">
              <a:extLst>
                <a:ext uri="{FF2B5EF4-FFF2-40B4-BE49-F238E27FC236}">
                  <a16:creationId xmlns:a16="http://schemas.microsoft.com/office/drawing/2014/main" id="{059F2400-6155-E434-E12D-AF1B8B575E39}"/>
                </a:ext>
              </a:extLst>
            </p:cNvPr>
            <p:cNvSpPr/>
            <p:nvPr/>
          </p:nvSpPr>
          <p:spPr>
            <a:xfrm>
              <a:off x="3537121" y="1517533"/>
              <a:ext cx="3189" cy="23597"/>
            </a:xfrm>
            <a:custGeom>
              <a:avLst/>
              <a:gdLst>
                <a:gd name="connsiteX0" fmla="*/ 372 w 3189"/>
                <a:gd name="connsiteY0" fmla="*/ -1100 h 23597"/>
                <a:gd name="connsiteX1" fmla="*/ 2022 w 3189"/>
                <a:gd name="connsiteY1" fmla="*/ -1100 h 23597"/>
                <a:gd name="connsiteX2" fmla="*/ -337 w 3189"/>
                <a:gd name="connsiteY2" fmla="*/ -1100 h 23597"/>
                <a:gd name="connsiteX3" fmla="*/ -337 w 3189"/>
                <a:gd name="connsiteY3" fmla="*/ -1100 h 23597"/>
                <a:gd name="connsiteX4" fmla="*/ 372 w 318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9" h="23597">
                  <a:moveTo>
                    <a:pt x="372" y="-1100"/>
                  </a:moveTo>
                  <a:lnTo>
                    <a:pt x="2022" y="-1100"/>
                  </a:lnTo>
                  <a:cubicBezTo>
                    <a:pt x="605" y="-1100"/>
                    <a:pt x="2022" y="-1100"/>
                    <a:pt x="-337" y="-1100"/>
                  </a:cubicBezTo>
                  <a:cubicBezTo>
                    <a:pt x="-2696" y="-1100"/>
                    <a:pt x="1786" y="-1100"/>
                    <a:pt x="-337" y="-1100"/>
                  </a:cubicBezTo>
                  <a:cubicBezTo>
                    <a:pt x="-2463" y="-1100"/>
                    <a:pt x="136" y="-1100"/>
                    <a:pt x="3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8" name="Полилиния: фигура 3417">
              <a:extLst>
                <a:ext uri="{FF2B5EF4-FFF2-40B4-BE49-F238E27FC236}">
                  <a16:creationId xmlns:a16="http://schemas.microsoft.com/office/drawing/2014/main" id="{AFB0B2DE-778E-5B21-1C81-3BF4341965BD}"/>
                </a:ext>
              </a:extLst>
            </p:cNvPr>
            <p:cNvSpPr/>
            <p:nvPr/>
          </p:nvSpPr>
          <p:spPr>
            <a:xfrm>
              <a:off x="3537715" y="1515879"/>
              <a:ext cx="3067" cy="23597"/>
            </a:xfrm>
            <a:custGeom>
              <a:avLst/>
              <a:gdLst>
                <a:gd name="connsiteX0" fmla="*/ 1901 w 3067"/>
                <a:gd name="connsiteY0" fmla="*/ -1100 h 23597"/>
                <a:gd name="connsiteX1" fmla="*/ -1167 w 3067"/>
                <a:gd name="connsiteY1" fmla="*/ -1100 h 23597"/>
                <a:gd name="connsiteX2" fmla="*/ -1167 w 3067"/>
                <a:gd name="connsiteY2" fmla="*/ -1100 h 23597"/>
                <a:gd name="connsiteX3" fmla="*/ -1167 w 3067"/>
                <a:gd name="connsiteY3" fmla="*/ -1100 h 23597"/>
                <a:gd name="connsiteX4" fmla="*/ 956 w 3067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23597">
                  <a:moveTo>
                    <a:pt x="1901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lnTo>
                    <a:pt x="956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19" name="Полилиния: фигура 3418">
              <a:extLst>
                <a:ext uri="{FF2B5EF4-FFF2-40B4-BE49-F238E27FC236}">
                  <a16:creationId xmlns:a16="http://schemas.microsoft.com/office/drawing/2014/main" id="{14AB119C-D498-B088-90F4-F90EF4BE3B6B}"/>
                </a:ext>
              </a:extLst>
            </p:cNvPr>
            <p:cNvSpPr/>
            <p:nvPr/>
          </p:nvSpPr>
          <p:spPr>
            <a:xfrm>
              <a:off x="3540310" y="1513756"/>
              <a:ext cx="2831" cy="1650"/>
            </a:xfrm>
            <a:custGeom>
              <a:avLst/>
              <a:gdLst>
                <a:gd name="connsiteX0" fmla="*/ 1664 w 2831"/>
                <a:gd name="connsiteY0" fmla="*/ -1100 h 1650"/>
                <a:gd name="connsiteX1" fmla="*/ 14 w 2831"/>
                <a:gd name="connsiteY1" fmla="*/ -1100 h 1650"/>
                <a:gd name="connsiteX2" fmla="*/ -1167 w 2831"/>
                <a:gd name="connsiteY2" fmla="*/ 550 h 1650"/>
                <a:gd name="connsiteX3" fmla="*/ 1664 w 2831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1650">
                  <a:moveTo>
                    <a:pt x="1664" y="-1100"/>
                  </a:moveTo>
                  <a:cubicBezTo>
                    <a:pt x="14" y="-1100"/>
                    <a:pt x="1664" y="-1100"/>
                    <a:pt x="14" y="-1100"/>
                  </a:cubicBezTo>
                  <a:cubicBezTo>
                    <a:pt x="-1640" y="-1100"/>
                    <a:pt x="14" y="-1100"/>
                    <a:pt x="-1167" y="550"/>
                  </a:cubicBezTo>
                  <a:cubicBezTo>
                    <a:pt x="14" y="-392"/>
                    <a:pt x="-695" y="-628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0" name="Полилиния: фигура 3419">
              <a:extLst>
                <a:ext uri="{FF2B5EF4-FFF2-40B4-BE49-F238E27FC236}">
                  <a16:creationId xmlns:a16="http://schemas.microsoft.com/office/drawing/2014/main" id="{E3E608B8-5D40-18B7-CB46-C08DC56104F0}"/>
                </a:ext>
              </a:extLst>
            </p:cNvPr>
            <p:cNvSpPr/>
            <p:nvPr/>
          </p:nvSpPr>
          <p:spPr>
            <a:xfrm>
              <a:off x="3538660" y="1512575"/>
              <a:ext cx="2831" cy="177"/>
            </a:xfrm>
            <a:custGeom>
              <a:avLst/>
              <a:gdLst>
                <a:gd name="connsiteX0" fmla="*/ -1167 w 2831"/>
                <a:gd name="connsiteY0" fmla="*/ -1100 h 177"/>
                <a:gd name="connsiteX1" fmla="*/ 1664 w 2831"/>
                <a:gd name="connsiteY1" fmla="*/ -1100 h 177"/>
                <a:gd name="connsiteX2" fmla="*/ 1664 w 2831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177">
                  <a:moveTo>
                    <a:pt x="-1167" y="-1100"/>
                  </a:moveTo>
                  <a:cubicBezTo>
                    <a:pt x="-225" y="-864"/>
                    <a:pt x="720" y="-864"/>
                    <a:pt x="1664" y="-1100"/>
                  </a:cubicBezTo>
                  <a:lnTo>
                    <a:pt x="1664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1" name="Полилиния: фигура 3420">
              <a:extLst>
                <a:ext uri="{FF2B5EF4-FFF2-40B4-BE49-F238E27FC236}">
                  <a16:creationId xmlns:a16="http://schemas.microsoft.com/office/drawing/2014/main" id="{3DB273FF-DA48-08B1-487D-C40C62601B47}"/>
                </a:ext>
              </a:extLst>
            </p:cNvPr>
            <p:cNvSpPr/>
            <p:nvPr/>
          </p:nvSpPr>
          <p:spPr>
            <a:xfrm>
              <a:off x="3539838" y="1512106"/>
              <a:ext cx="2122" cy="23597"/>
            </a:xfrm>
            <a:custGeom>
              <a:avLst/>
              <a:gdLst>
                <a:gd name="connsiteX0" fmla="*/ -1167 w 2122"/>
                <a:gd name="connsiteY0" fmla="*/ -1100 h 23597"/>
                <a:gd name="connsiteX1" fmla="*/ 956 w 2122"/>
                <a:gd name="connsiteY1" fmla="*/ -1100 h 23597"/>
                <a:gd name="connsiteX2" fmla="*/ 956 w 2122"/>
                <a:gd name="connsiteY2" fmla="*/ -1100 h 23597"/>
                <a:gd name="connsiteX3" fmla="*/ -1167 w 212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3597">
                  <a:moveTo>
                    <a:pt x="-1167" y="-1100"/>
                  </a:moveTo>
                  <a:lnTo>
                    <a:pt x="956" y="-1100"/>
                  </a:lnTo>
                  <a:cubicBezTo>
                    <a:pt x="956" y="-1100"/>
                    <a:pt x="-931" y="-1100"/>
                    <a:pt x="956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2" name="Полилиния: фигура 3421">
              <a:extLst>
                <a:ext uri="{FF2B5EF4-FFF2-40B4-BE49-F238E27FC236}">
                  <a16:creationId xmlns:a16="http://schemas.microsoft.com/office/drawing/2014/main" id="{6B1690AE-6A06-5EEB-FAF7-63DD9ED19636}"/>
                </a:ext>
              </a:extLst>
            </p:cNvPr>
            <p:cNvSpPr/>
            <p:nvPr/>
          </p:nvSpPr>
          <p:spPr>
            <a:xfrm>
              <a:off x="3536324" y="1510925"/>
              <a:ext cx="2416" cy="23597"/>
            </a:xfrm>
            <a:custGeom>
              <a:avLst/>
              <a:gdLst>
                <a:gd name="connsiteX0" fmla="*/ -958 w 2416"/>
                <a:gd name="connsiteY0" fmla="*/ -1100 h 23597"/>
                <a:gd name="connsiteX1" fmla="*/ 696 w 2416"/>
                <a:gd name="connsiteY1" fmla="*/ -1100 h 23597"/>
                <a:gd name="connsiteX2" fmla="*/ -958 w 2416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" h="23597">
                  <a:moveTo>
                    <a:pt x="-958" y="-1100"/>
                  </a:moveTo>
                  <a:cubicBezTo>
                    <a:pt x="-958" y="-1100"/>
                    <a:pt x="2582" y="-1100"/>
                    <a:pt x="696" y="-1100"/>
                  </a:cubicBezTo>
                  <a:cubicBezTo>
                    <a:pt x="-1194" y="-1100"/>
                    <a:pt x="-1430" y="-1100"/>
                    <a:pt x="-9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3" name="Полилиния: фигура 3422">
              <a:extLst>
                <a:ext uri="{FF2B5EF4-FFF2-40B4-BE49-F238E27FC236}">
                  <a16:creationId xmlns:a16="http://schemas.microsoft.com/office/drawing/2014/main" id="{4B8962E1-AA6F-062F-E032-23BF6E7343A3}"/>
                </a:ext>
              </a:extLst>
            </p:cNvPr>
            <p:cNvSpPr/>
            <p:nvPr/>
          </p:nvSpPr>
          <p:spPr>
            <a:xfrm>
              <a:off x="3538474" y="1504789"/>
              <a:ext cx="2544" cy="177"/>
            </a:xfrm>
            <a:custGeom>
              <a:avLst/>
              <a:gdLst>
                <a:gd name="connsiteX0" fmla="*/ 1377 w 2544"/>
                <a:gd name="connsiteY0" fmla="*/ -1100 h 177"/>
                <a:gd name="connsiteX1" fmla="*/ -749 w 2544"/>
                <a:gd name="connsiteY1" fmla="*/ -1100 h 177"/>
                <a:gd name="connsiteX2" fmla="*/ -749 w 2544"/>
                <a:gd name="connsiteY2" fmla="*/ -1100 h 177"/>
                <a:gd name="connsiteX3" fmla="*/ 1377 w 2544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4" h="177">
                  <a:moveTo>
                    <a:pt x="1377" y="-1100"/>
                  </a:moveTo>
                  <a:cubicBezTo>
                    <a:pt x="-276" y="-1100"/>
                    <a:pt x="196" y="-1100"/>
                    <a:pt x="-749" y="-1100"/>
                  </a:cubicBezTo>
                  <a:cubicBezTo>
                    <a:pt x="-1690" y="-1100"/>
                    <a:pt x="-749" y="-1100"/>
                    <a:pt x="-749" y="-1100"/>
                  </a:cubicBezTo>
                  <a:cubicBezTo>
                    <a:pt x="-40" y="-864"/>
                    <a:pt x="669" y="-864"/>
                    <a:pt x="13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4" name="Полилиния: фигура 3423">
              <a:extLst>
                <a:ext uri="{FF2B5EF4-FFF2-40B4-BE49-F238E27FC236}">
                  <a16:creationId xmlns:a16="http://schemas.microsoft.com/office/drawing/2014/main" id="{F5C53A12-E9A9-2879-CC99-8F9D96FE8286}"/>
                </a:ext>
              </a:extLst>
            </p:cNvPr>
            <p:cNvSpPr/>
            <p:nvPr/>
          </p:nvSpPr>
          <p:spPr>
            <a:xfrm>
              <a:off x="3538187" y="1501249"/>
              <a:ext cx="1650" cy="23597"/>
            </a:xfrm>
            <a:custGeom>
              <a:avLst/>
              <a:gdLst>
                <a:gd name="connsiteX0" fmla="*/ 483 w 1650"/>
                <a:gd name="connsiteY0" fmla="*/ -1100 h 23597"/>
                <a:gd name="connsiteX1" fmla="*/ 483 w 1650"/>
                <a:gd name="connsiteY1" fmla="*/ -1100 h 23597"/>
                <a:gd name="connsiteX2" fmla="*/ -1167 w 16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597">
                  <a:moveTo>
                    <a:pt x="483" y="-1100"/>
                  </a:moveTo>
                  <a:cubicBezTo>
                    <a:pt x="483" y="-1100"/>
                    <a:pt x="483" y="-1100"/>
                    <a:pt x="483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5" name="Полилиния: фигура 3424">
              <a:extLst>
                <a:ext uri="{FF2B5EF4-FFF2-40B4-BE49-F238E27FC236}">
                  <a16:creationId xmlns:a16="http://schemas.microsoft.com/office/drawing/2014/main" id="{83953DED-74DC-9F43-ABA1-157BF545701D}"/>
                </a:ext>
              </a:extLst>
            </p:cNvPr>
            <p:cNvSpPr/>
            <p:nvPr/>
          </p:nvSpPr>
          <p:spPr>
            <a:xfrm>
              <a:off x="3537164" y="1497709"/>
              <a:ext cx="3146" cy="1417"/>
            </a:xfrm>
            <a:custGeom>
              <a:avLst/>
              <a:gdLst>
                <a:gd name="connsiteX0" fmla="*/ 1979 w 3146"/>
                <a:gd name="connsiteY0" fmla="*/ 317 h 1417"/>
                <a:gd name="connsiteX1" fmla="*/ 1979 w 3146"/>
                <a:gd name="connsiteY1" fmla="*/ -1100 h 1417"/>
                <a:gd name="connsiteX2" fmla="*/ -852 w 3146"/>
                <a:gd name="connsiteY2" fmla="*/ -1100 h 1417"/>
                <a:gd name="connsiteX3" fmla="*/ -852 w 3146"/>
                <a:gd name="connsiteY3" fmla="*/ -1100 h 1417"/>
                <a:gd name="connsiteX4" fmla="*/ 1979 w 3146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6" h="1417">
                  <a:moveTo>
                    <a:pt x="1979" y="317"/>
                  </a:moveTo>
                  <a:lnTo>
                    <a:pt x="1979" y="-1100"/>
                  </a:lnTo>
                  <a:cubicBezTo>
                    <a:pt x="1979" y="-1100"/>
                    <a:pt x="-144" y="-1100"/>
                    <a:pt x="-852" y="-1100"/>
                  </a:cubicBezTo>
                  <a:cubicBezTo>
                    <a:pt x="-1561" y="-1100"/>
                    <a:pt x="-852" y="-1100"/>
                    <a:pt x="-852" y="-1100"/>
                  </a:cubicBezTo>
                  <a:cubicBezTo>
                    <a:pt x="-852" y="-1100"/>
                    <a:pt x="329" y="317"/>
                    <a:pt x="1979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6" name="Полилиния: фигура 3425">
              <a:extLst>
                <a:ext uri="{FF2B5EF4-FFF2-40B4-BE49-F238E27FC236}">
                  <a16:creationId xmlns:a16="http://schemas.microsoft.com/office/drawing/2014/main" id="{2ABE791D-B79A-11A4-131B-AB353DB4028C}"/>
                </a:ext>
              </a:extLst>
            </p:cNvPr>
            <p:cNvSpPr/>
            <p:nvPr/>
          </p:nvSpPr>
          <p:spPr>
            <a:xfrm>
              <a:off x="3533702" y="1498181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7" name="Полилиния: фигура 3426">
              <a:extLst>
                <a:ext uri="{FF2B5EF4-FFF2-40B4-BE49-F238E27FC236}">
                  <a16:creationId xmlns:a16="http://schemas.microsoft.com/office/drawing/2014/main" id="{5EDAEEF8-5986-58DB-5B55-4CB87D679C1E}"/>
                </a:ext>
              </a:extLst>
            </p:cNvPr>
            <p:cNvSpPr/>
            <p:nvPr/>
          </p:nvSpPr>
          <p:spPr>
            <a:xfrm>
              <a:off x="3538187" y="1492485"/>
              <a:ext cx="4954" cy="3573"/>
            </a:xfrm>
            <a:custGeom>
              <a:avLst/>
              <a:gdLst>
                <a:gd name="connsiteX0" fmla="*/ 3787 w 4954"/>
                <a:gd name="connsiteY0" fmla="*/ 1292 h 3573"/>
                <a:gd name="connsiteX1" fmla="*/ 3787 w 4954"/>
                <a:gd name="connsiteY1" fmla="*/ -831 h 3573"/>
                <a:gd name="connsiteX2" fmla="*/ -1167 w 4954"/>
                <a:gd name="connsiteY2" fmla="*/ 1059 h 3573"/>
                <a:gd name="connsiteX3" fmla="*/ 2137 w 4954"/>
                <a:gd name="connsiteY3" fmla="*/ 1059 h 3573"/>
                <a:gd name="connsiteX4" fmla="*/ -931 w 4954"/>
                <a:gd name="connsiteY4" fmla="*/ 2473 h 3573"/>
                <a:gd name="connsiteX5" fmla="*/ 3787 w 4954"/>
                <a:gd name="connsiteY5" fmla="*/ 1292 h 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4" h="3573">
                  <a:moveTo>
                    <a:pt x="3787" y="1292"/>
                  </a:moveTo>
                  <a:cubicBezTo>
                    <a:pt x="1428" y="1292"/>
                    <a:pt x="3787" y="-122"/>
                    <a:pt x="3787" y="-831"/>
                  </a:cubicBezTo>
                  <a:cubicBezTo>
                    <a:pt x="3787" y="-1539"/>
                    <a:pt x="956" y="-831"/>
                    <a:pt x="-1167" y="1059"/>
                  </a:cubicBezTo>
                  <a:cubicBezTo>
                    <a:pt x="1192" y="1059"/>
                    <a:pt x="1428" y="1059"/>
                    <a:pt x="2137" y="1059"/>
                  </a:cubicBezTo>
                  <a:cubicBezTo>
                    <a:pt x="2843" y="1059"/>
                    <a:pt x="-931" y="1059"/>
                    <a:pt x="-931" y="2473"/>
                  </a:cubicBezTo>
                  <a:cubicBezTo>
                    <a:pt x="720" y="2473"/>
                    <a:pt x="2370" y="2001"/>
                    <a:pt x="3787" y="12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8" name="Полилиния: фигура 3427">
              <a:extLst>
                <a:ext uri="{FF2B5EF4-FFF2-40B4-BE49-F238E27FC236}">
                  <a16:creationId xmlns:a16="http://schemas.microsoft.com/office/drawing/2014/main" id="{07CF58C2-3485-8874-3A0D-85A39EC3A32C}"/>
                </a:ext>
              </a:extLst>
            </p:cNvPr>
            <p:cNvSpPr/>
            <p:nvPr/>
          </p:nvSpPr>
          <p:spPr>
            <a:xfrm>
              <a:off x="3535722" y="1493448"/>
              <a:ext cx="1048" cy="2137"/>
            </a:xfrm>
            <a:custGeom>
              <a:avLst/>
              <a:gdLst>
                <a:gd name="connsiteX0" fmla="*/ -119 w 1048"/>
                <a:gd name="connsiteY0" fmla="*/ 1037 h 2137"/>
                <a:gd name="connsiteX1" fmla="*/ -119 w 1048"/>
                <a:gd name="connsiteY1" fmla="*/ -613 h 2137"/>
                <a:gd name="connsiteX2" fmla="*/ -119 w 1048"/>
                <a:gd name="connsiteY2" fmla="*/ 1037 h 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137">
                  <a:moveTo>
                    <a:pt x="-119" y="1037"/>
                  </a:moveTo>
                  <a:cubicBezTo>
                    <a:pt x="-119" y="1037"/>
                    <a:pt x="-119" y="1037"/>
                    <a:pt x="-119" y="-613"/>
                  </a:cubicBezTo>
                  <a:cubicBezTo>
                    <a:pt x="-119" y="-2267"/>
                    <a:pt x="-2478" y="801"/>
                    <a:pt x="-119" y="10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29" name="Полилиния: фигура 3428">
              <a:extLst>
                <a:ext uri="{FF2B5EF4-FFF2-40B4-BE49-F238E27FC236}">
                  <a16:creationId xmlns:a16="http://schemas.microsoft.com/office/drawing/2014/main" id="{F3647D83-5B9B-2C2E-FF0B-DC78909F8106}"/>
                </a:ext>
              </a:extLst>
            </p:cNvPr>
            <p:cNvSpPr/>
            <p:nvPr/>
          </p:nvSpPr>
          <p:spPr>
            <a:xfrm>
              <a:off x="3530818" y="1493253"/>
              <a:ext cx="4065" cy="209"/>
            </a:xfrm>
            <a:custGeom>
              <a:avLst/>
              <a:gdLst>
                <a:gd name="connsiteX0" fmla="*/ 2898 w 4065"/>
                <a:gd name="connsiteY0" fmla="*/ -890 h 209"/>
                <a:gd name="connsiteX1" fmla="*/ 2898 w 4065"/>
                <a:gd name="connsiteY1" fmla="*/ -890 h 209"/>
                <a:gd name="connsiteX2" fmla="*/ -642 w 4065"/>
                <a:gd name="connsiteY2" fmla="*/ -890 h 209"/>
                <a:gd name="connsiteX3" fmla="*/ -642 w 4065"/>
                <a:gd name="connsiteY3" fmla="*/ -890 h 209"/>
                <a:gd name="connsiteX4" fmla="*/ 2898 w 4065"/>
                <a:gd name="connsiteY4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5" h="209">
                  <a:moveTo>
                    <a:pt x="2898" y="-890"/>
                  </a:moveTo>
                  <a:cubicBezTo>
                    <a:pt x="2898" y="-890"/>
                    <a:pt x="2898" y="-890"/>
                    <a:pt x="2898" y="-890"/>
                  </a:cubicBezTo>
                  <a:cubicBezTo>
                    <a:pt x="2898" y="-890"/>
                    <a:pt x="539" y="-890"/>
                    <a:pt x="-642" y="-890"/>
                  </a:cubicBezTo>
                  <a:cubicBezTo>
                    <a:pt x="-1823" y="-890"/>
                    <a:pt x="-642" y="-890"/>
                    <a:pt x="-642" y="-890"/>
                  </a:cubicBezTo>
                  <a:cubicBezTo>
                    <a:pt x="-642" y="-890"/>
                    <a:pt x="1481" y="-1363"/>
                    <a:pt x="2898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0" name="Полилиния: фигура 3429">
              <a:extLst>
                <a:ext uri="{FF2B5EF4-FFF2-40B4-BE49-F238E27FC236}">
                  <a16:creationId xmlns:a16="http://schemas.microsoft.com/office/drawing/2014/main" id="{12918AA3-C144-2BF1-B437-34949CECD4E8}"/>
                </a:ext>
              </a:extLst>
            </p:cNvPr>
            <p:cNvSpPr/>
            <p:nvPr/>
          </p:nvSpPr>
          <p:spPr>
            <a:xfrm>
              <a:off x="3531579" y="1489923"/>
              <a:ext cx="2831" cy="23597"/>
            </a:xfrm>
            <a:custGeom>
              <a:avLst/>
              <a:gdLst>
                <a:gd name="connsiteX0" fmla="*/ 1664 w 2831"/>
                <a:gd name="connsiteY0" fmla="*/ -1100 h 23597"/>
                <a:gd name="connsiteX1" fmla="*/ 1664 w 2831"/>
                <a:gd name="connsiteY1" fmla="*/ -1100 h 23597"/>
                <a:gd name="connsiteX2" fmla="*/ -1167 w 28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7">
                  <a:moveTo>
                    <a:pt x="1664" y="-1100"/>
                  </a:moveTo>
                  <a:cubicBezTo>
                    <a:pt x="1664" y="-1100"/>
                    <a:pt x="1664" y="-1100"/>
                    <a:pt x="1664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1" name="Полилиния: фигура 3430">
              <a:extLst>
                <a:ext uri="{FF2B5EF4-FFF2-40B4-BE49-F238E27FC236}">
                  <a16:creationId xmlns:a16="http://schemas.microsoft.com/office/drawing/2014/main" id="{E8E6DAE3-341E-C09D-D083-0EF599769C7A}"/>
                </a:ext>
              </a:extLst>
            </p:cNvPr>
            <p:cNvSpPr/>
            <p:nvPr/>
          </p:nvSpPr>
          <p:spPr>
            <a:xfrm>
              <a:off x="3541019" y="1445013"/>
              <a:ext cx="2752" cy="2200"/>
            </a:xfrm>
            <a:custGeom>
              <a:avLst/>
              <a:gdLst>
                <a:gd name="connsiteX0" fmla="*/ 956 w 2752"/>
                <a:gd name="connsiteY0" fmla="*/ 864 h 2200"/>
                <a:gd name="connsiteX1" fmla="*/ 956 w 2752"/>
                <a:gd name="connsiteY1" fmla="*/ -1025 h 2200"/>
                <a:gd name="connsiteX2" fmla="*/ -1167 w 2752"/>
                <a:gd name="connsiteY2" fmla="*/ 1101 h 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2" h="2200">
                  <a:moveTo>
                    <a:pt x="956" y="864"/>
                  </a:moveTo>
                  <a:cubicBezTo>
                    <a:pt x="2373" y="864"/>
                    <a:pt x="956" y="-553"/>
                    <a:pt x="956" y="-1025"/>
                  </a:cubicBezTo>
                  <a:cubicBezTo>
                    <a:pt x="956" y="-1498"/>
                    <a:pt x="-931" y="392"/>
                    <a:pt x="-1167" y="11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2" name="Полилиния: фигура 3431">
              <a:extLst>
                <a:ext uri="{FF2B5EF4-FFF2-40B4-BE49-F238E27FC236}">
                  <a16:creationId xmlns:a16="http://schemas.microsoft.com/office/drawing/2014/main" id="{85DDFD64-5990-C1C5-36D3-C7D792C9F824}"/>
                </a:ext>
              </a:extLst>
            </p:cNvPr>
            <p:cNvSpPr/>
            <p:nvPr/>
          </p:nvSpPr>
          <p:spPr>
            <a:xfrm>
              <a:off x="3534148" y="1435415"/>
              <a:ext cx="1468" cy="23597"/>
            </a:xfrm>
            <a:custGeom>
              <a:avLst/>
              <a:gdLst>
                <a:gd name="connsiteX0" fmla="*/ -432 w 1468"/>
                <a:gd name="connsiteY0" fmla="*/ -1100 h 23597"/>
                <a:gd name="connsiteX1" fmla="*/ -432 w 1468"/>
                <a:gd name="connsiteY1" fmla="*/ -1100 h 23597"/>
                <a:gd name="connsiteX2" fmla="*/ -432 w 146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23597">
                  <a:moveTo>
                    <a:pt x="-432" y="-1100"/>
                  </a:moveTo>
                  <a:cubicBezTo>
                    <a:pt x="1218" y="-1100"/>
                    <a:pt x="-432" y="-1100"/>
                    <a:pt x="-432" y="-1100"/>
                  </a:cubicBezTo>
                  <a:cubicBezTo>
                    <a:pt x="-432" y="-1100"/>
                    <a:pt x="-2086" y="-1100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3" name="Полилиния: фигура 3432">
              <a:extLst>
                <a:ext uri="{FF2B5EF4-FFF2-40B4-BE49-F238E27FC236}">
                  <a16:creationId xmlns:a16="http://schemas.microsoft.com/office/drawing/2014/main" id="{B8CFA267-7739-5C44-BE9E-7E15BDA791DA}"/>
                </a:ext>
              </a:extLst>
            </p:cNvPr>
            <p:cNvSpPr/>
            <p:nvPr/>
          </p:nvSpPr>
          <p:spPr>
            <a:xfrm>
              <a:off x="3535800" y="1420101"/>
              <a:ext cx="1973" cy="1861"/>
            </a:xfrm>
            <a:custGeom>
              <a:avLst/>
              <a:gdLst>
                <a:gd name="connsiteX0" fmla="*/ -434 w 1973"/>
                <a:gd name="connsiteY0" fmla="*/ 762 h 1861"/>
                <a:gd name="connsiteX1" fmla="*/ -434 w 1973"/>
                <a:gd name="connsiteY1" fmla="*/ -653 h 1861"/>
                <a:gd name="connsiteX2" fmla="*/ -434 w 1973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3" h="1861">
                  <a:moveTo>
                    <a:pt x="-434" y="762"/>
                  </a:moveTo>
                  <a:cubicBezTo>
                    <a:pt x="1220" y="762"/>
                    <a:pt x="1220" y="762"/>
                    <a:pt x="-434" y="-653"/>
                  </a:cubicBezTo>
                  <a:cubicBezTo>
                    <a:pt x="-2084" y="-2070"/>
                    <a:pt x="-434" y="289"/>
                    <a:pt x="-434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4" name="Полилиния: фигура 3433">
              <a:extLst>
                <a:ext uri="{FF2B5EF4-FFF2-40B4-BE49-F238E27FC236}">
                  <a16:creationId xmlns:a16="http://schemas.microsoft.com/office/drawing/2014/main" id="{77AC06FD-96CD-C593-0860-F2709FAC8ADF}"/>
                </a:ext>
              </a:extLst>
            </p:cNvPr>
            <p:cNvSpPr/>
            <p:nvPr/>
          </p:nvSpPr>
          <p:spPr>
            <a:xfrm>
              <a:off x="3533378" y="1414885"/>
              <a:ext cx="3628" cy="1650"/>
            </a:xfrm>
            <a:custGeom>
              <a:avLst/>
              <a:gdLst>
                <a:gd name="connsiteX0" fmla="*/ 2461 w 3628"/>
                <a:gd name="connsiteY0" fmla="*/ 550 h 1650"/>
                <a:gd name="connsiteX1" fmla="*/ -134 w 3628"/>
                <a:gd name="connsiteY1" fmla="*/ -1100 h 1650"/>
                <a:gd name="connsiteX2" fmla="*/ 2461 w 3628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28" h="1650">
                  <a:moveTo>
                    <a:pt x="2461" y="550"/>
                  </a:moveTo>
                  <a:cubicBezTo>
                    <a:pt x="2461" y="550"/>
                    <a:pt x="2461" y="-1100"/>
                    <a:pt x="-134" y="-1100"/>
                  </a:cubicBezTo>
                  <a:cubicBezTo>
                    <a:pt x="-2729" y="-1100"/>
                    <a:pt x="102" y="550"/>
                    <a:pt x="2461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5" name="Полилиния: фигура 3434">
              <a:extLst>
                <a:ext uri="{FF2B5EF4-FFF2-40B4-BE49-F238E27FC236}">
                  <a16:creationId xmlns:a16="http://schemas.microsoft.com/office/drawing/2014/main" id="{97073764-218B-629C-570A-7441E04839C4}"/>
                </a:ext>
              </a:extLst>
            </p:cNvPr>
            <p:cNvSpPr/>
            <p:nvPr/>
          </p:nvSpPr>
          <p:spPr>
            <a:xfrm>
              <a:off x="3532496" y="1400777"/>
              <a:ext cx="733" cy="1836"/>
            </a:xfrm>
            <a:custGeom>
              <a:avLst/>
              <a:gdLst>
                <a:gd name="connsiteX0" fmla="*/ -434 w 733"/>
                <a:gd name="connsiteY0" fmla="*/ 737 h 1836"/>
                <a:gd name="connsiteX1" fmla="*/ -434 w 733"/>
                <a:gd name="connsiteY1" fmla="*/ -681 h 1836"/>
                <a:gd name="connsiteX2" fmla="*/ -434 w 733"/>
                <a:gd name="connsiteY2" fmla="*/ 737 h 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836">
                  <a:moveTo>
                    <a:pt x="-434" y="737"/>
                  </a:moveTo>
                  <a:cubicBezTo>
                    <a:pt x="-434" y="737"/>
                    <a:pt x="-434" y="737"/>
                    <a:pt x="-434" y="-681"/>
                  </a:cubicBezTo>
                  <a:cubicBezTo>
                    <a:pt x="-434" y="-2095"/>
                    <a:pt x="-2084" y="500"/>
                    <a:pt x="-434" y="7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6" name="Полилиния: фигура 3435">
              <a:extLst>
                <a:ext uri="{FF2B5EF4-FFF2-40B4-BE49-F238E27FC236}">
                  <a16:creationId xmlns:a16="http://schemas.microsoft.com/office/drawing/2014/main" id="{06BBFFD4-8AC4-C94C-CE83-27284465DA52}"/>
                </a:ext>
              </a:extLst>
            </p:cNvPr>
            <p:cNvSpPr/>
            <p:nvPr/>
          </p:nvSpPr>
          <p:spPr>
            <a:xfrm>
              <a:off x="3536061" y="1387984"/>
              <a:ext cx="2831" cy="23597"/>
            </a:xfrm>
            <a:custGeom>
              <a:avLst/>
              <a:gdLst>
                <a:gd name="connsiteX0" fmla="*/ 1664 w 2831"/>
                <a:gd name="connsiteY0" fmla="*/ -1100 h 23597"/>
                <a:gd name="connsiteX1" fmla="*/ -1167 w 2831"/>
                <a:gd name="connsiteY1" fmla="*/ -1100 h 23597"/>
                <a:gd name="connsiteX2" fmla="*/ -1167 w 28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7">
                  <a:moveTo>
                    <a:pt x="1664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7" name="Полилиния: фигура 3436">
              <a:extLst>
                <a:ext uri="{FF2B5EF4-FFF2-40B4-BE49-F238E27FC236}">
                  <a16:creationId xmlns:a16="http://schemas.microsoft.com/office/drawing/2014/main" id="{8A0A0513-6B95-B15D-263F-4A31867A3879}"/>
                </a:ext>
              </a:extLst>
            </p:cNvPr>
            <p:cNvSpPr/>
            <p:nvPr/>
          </p:nvSpPr>
          <p:spPr>
            <a:xfrm>
              <a:off x="3676412" y="1340553"/>
              <a:ext cx="2177" cy="2122"/>
            </a:xfrm>
            <a:custGeom>
              <a:avLst/>
              <a:gdLst>
                <a:gd name="connsiteX0" fmla="*/ 1011 w 2177"/>
                <a:gd name="connsiteY0" fmla="*/ 1023 h 2122"/>
                <a:gd name="connsiteX1" fmla="*/ 1011 w 2177"/>
                <a:gd name="connsiteY1" fmla="*/ -1100 h 2122"/>
                <a:gd name="connsiteX2" fmla="*/ 1011 w 2177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77" h="2122">
                  <a:moveTo>
                    <a:pt x="1011" y="1023"/>
                  </a:moveTo>
                  <a:cubicBezTo>
                    <a:pt x="1011" y="1023"/>
                    <a:pt x="-1348" y="-392"/>
                    <a:pt x="1011" y="-1100"/>
                  </a:cubicBezTo>
                  <a:cubicBezTo>
                    <a:pt x="-3235" y="-864"/>
                    <a:pt x="-170" y="550"/>
                    <a:pt x="101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8" name="Полилиния: фигура 3437">
              <a:extLst>
                <a:ext uri="{FF2B5EF4-FFF2-40B4-BE49-F238E27FC236}">
                  <a16:creationId xmlns:a16="http://schemas.microsoft.com/office/drawing/2014/main" id="{BB0524AF-C9F2-E45C-0CBA-6398EBF42100}"/>
                </a:ext>
              </a:extLst>
            </p:cNvPr>
            <p:cNvSpPr/>
            <p:nvPr/>
          </p:nvSpPr>
          <p:spPr>
            <a:xfrm>
              <a:off x="3675916" y="1340343"/>
              <a:ext cx="943" cy="209"/>
            </a:xfrm>
            <a:custGeom>
              <a:avLst/>
              <a:gdLst>
                <a:gd name="connsiteX0" fmla="*/ -852 w 943"/>
                <a:gd name="connsiteY0" fmla="*/ -890 h 209"/>
                <a:gd name="connsiteX1" fmla="*/ -852 w 943"/>
                <a:gd name="connsiteY1" fmla="*/ -890 h 209"/>
                <a:gd name="connsiteX2" fmla="*/ -852 w 94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09">
                  <a:moveTo>
                    <a:pt x="-852" y="-890"/>
                  </a:moveTo>
                  <a:cubicBezTo>
                    <a:pt x="562" y="-890"/>
                    <a:pt x="-852" y="-890"/>
                    <a:pt x="-852" y="-890"/>
                  </a:cubicBezTo>
                  <a:cubicBezTo>
                    <a:pt x="-852" y="-890"/>
                    <a:pt x="-1561" y="-1363"/>
                    <a:pt x="-85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39" name="Полилиния: фигура 3438">
              <a:extLst>
                <a:ext uri="{FF2B5EF4-FFF2-40B4-BE49-F238E27FC236}">
                  <a16:creationId xmlns:a16="http://schemas.microsoft.com/office/drawing/2014/main" id="{8C150248-47D2-AB73-A6DE-2A8BFB86277F}"/>
                </a:ext>
              </a:extLst>
            </p:cNvPr>
            <p:cNvSpPr/>
            <p:nvPr/>
          </p:nvSpPr>
          <p:spPr>
            <a:xfrm>
              <a:off x="3528695" y="1359476"/>
              <a:ext cx="2647" cy="3020"/>
            </a:xfrm>
            <a:custGeom>
              <a:avLst/>
              <a:gdLst>
                <a:gd name="connsiteX0" fmla="*/ 1481 w 2647"/>
                <a:gd name="connsiteY0" fmla="*/ 1448 h 3020"/>
                <a:gd name="connsiteX1" fmla="*/ -642 w 2647"/>
                <a:gd name="connsiteY1" fmla="*/ 1448 h 3020"/>
                <a:gd name="connsiteX2" fmla="*/ -642 w 2647"/>
                <a:gd name="connsiteY2" fmla="*/ -911 h 3020"/>
                <a:gd name="connsiteX3" fmla="*/ -642 w 2647"/>
                <a:gd name="connsiteY3" fmla="*/ 1921 h 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" h="3020">
                  <a:moveTo>
                    <a:pt x="1481" y="1448"/>
                  </a:moveTo>
                  <a:cubicBezTo>
                    <a:pt x="772" y="1215"/>
                    <a:pt x="63" y="1215"/>
                    <a:pt x="-642" y="1448"/>
                  </a:cubicBezTo>
                  <a:cubicBezTo>
                    <a:pt x="-642" y="1448"/>
                    <a:pt x="-642" y="34"/>
                    <a:pt x="-642" y="-911"/>
                  </a:cubicBezTo>
                  <a:cubicBezTo>
                    <a:pt x="-642" y="-1853"/>
                    <a:pt x="-1823" y="979"/>
                    <a:pt x="-642" y="19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0" name="Полилиния: фигура 3439">
              <a:extLst>
                <a:ext uri="{FF2B5EF4-FFF2-40B4-BE49-F238E27FC236}">
                  <a16:creationId xmlns:a16="http://schemas.microsoft.com/office/drawing/2014/main" id="{0B25A552-BB52-2C5A-03CE-690DB5380585}"/>
                </a:ext>
              </a:extLst>
            </p:cNvPr>
            <p:cNvSpPr/>
            <p:nvPr/>
          </p:nvSpPr>
          <p:spPr>
            <a:xfrm>
              <a:off x="3533627" y="1357306"/>
              <a:ext cx="4088" cy="209"/>
            </a:xfrm>
            <a:custGeom>
              <a:avLst/>
              <a:gdLst>
                <a:gd name="connsiteX0" fmla="*/ 2921 w 4088"/>
                <a:gd name="connsiteY0" fmla="*/ -1100 h 209"/>
                <a:gd name="connsiteX1" fmla="*/ -855 w 4088"/>
                <a:gd name="connsiteY1" fmla="*/ -1100 h 209"/>
                <a:gd name="connsiteX2" fmla="*/ 2921 w 4088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8" h="209">
                  <a:moveTo>
                    <a:pt x="2921" y="-1100"/>
                  </a:moveTo>
                  <a:cubicBezTo>
                    <a:pt x="1504" y="-1100"/>
                    <a:pt x="562" y="-1100"/>
                    <a:pt x="-855" y="-1100"/>
                  </a:cubicBezTo>
                  <a:cubicBezTo>
                    <a:pt x="-2270" y="-1100"/>
                    <a:pt x="1504" y="-628"/>
                    <a:pt x="292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1" name="Полилиния: фигура 3440">
              <a:extLst>
                <a:ext uri="{FF2B5EF4-FFF2-40B4-BE49-F238E27FC236}">
                  <a16:creationId xmlns:a16="http://schemas.microsoft.com/office/drawing/2014/main" id="{FE377763-4A56-AA68-096C-E5F30D2F1AAA}"/>
                </a:ext>
              </a:extLst>
            </p:cNvPr>
            <p:cNvSpPr/>
            <p:nvPr/>
          </p:nvSpPr>
          <p:spPr>
            <a:xfrm>
              <a:off x="3529456" y="1358513"/>
              <a:ext cx="2359" cy="209"/>
            </a:xfrm>
            <a:custGeom>
              <a:avLst/>
              <a:gdLst>
                <a:gd name="connsiteX0" fmla="*/ -931 w 2359"/>
                <a:gd name="connsiteY0" fmla="*/ -890 h 209"/>
                <a:gd name="connsiteX1" fmla="*/ 1192 w 2359"/>
                <a:gd name="connsiteY1" fmla="*/ -890 h 209"/>
                <a:gd name="connsiteX2" fmla="*/ -1167 w 2359"/>
                <a:gd name="connsiteY2" fmla="*/ -890 h 209"/>
                <a:gd name="connsiteX3" fmla="*/ -931 w 2359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09">
                  <a:moveTo>
                    <a:pt x="-931" y="-890"/>
                  </a:moveTo>
                  <a:lnTo>
                    <a:pt x="1192" y="-890"/>
                  </a:lnTo>
                  <a:cubicBezTo>
                    <a:pt x="483" y="-890"/>
                    <a:pt x="-461" y="-890"/>
                    <a:pt x="-1167" y="-890"/>
                  </a:cubicBezTo>
                  <a:cubicBezTo>
                    <a:pt x="-1167" y="-890"/>
                    <a:pt x="483" y="-1363"/>
                    <a:pt x="-931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2" name="Полилиния: фигура 3441">
              <a:extLst>
                <a:ext uri="{FF2B5EF4-FFF2-40B4-BE49-F238E27FC236}">
                  <a16:creationId xmlns:a16="http://schemas.microsoft.com/office/drawing/2014/main" id="{DD395C33-B122-4D91-6CA5-CEEFCF38DB35}"/>
                </a:ext>
              </a:extLst>
            </p:cNvPr>
            <p:cNvSpPr/>
            <p:nvPr/>
          </p:nvSpPr>
          <p:spPr>
            <a:xfrm>
              <a:off x="3521538" y="1322146"/>
              <a:ext cx="2725" cy="23597"/>
            </a:xfrm>
            <a:custGeom>
              <a:avLst/>
              <a:gdLst>
                <a:gd name="connsiteX0" fmla="*/ 1558 w 2725"/>
                <a:gd name="connsiteY0" fmla="*/ -1100 h 23597"/>
                <a:gd name="connsiteX1" fmla="*/ -329 w 2725"/>
                <a:gd name="connsiteY1" fmla="*/ -1100 h 23597"/>
                <a:gd name="connsiteX2" fmla="*/ -329 w 272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5" h="23597">
                  <a:moveTo>
                    <a:pt x="1558" y="-1100"/>
                  </a:moveTo>
                  <a:cubicBezTo>
                    <a:pt x="1558" y="-1100"/>
                    <a:pt x="1558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3" name="Полилиния: фигура 3442">
              <a:extLst>
                <a:ext uri="{FF2B5EF4-FFF2-40B4-BE49-F238E27FC236}">
                  <a16:creationId xmlns:a16="http://schemas.microsoft.com/office/drawing/2014/main" id="{221B84A0-481F-41D9-ACB5-6708CC1940EB}"/>
                </a:ext>
              </a:extLst>
            </p:cNvPr>
            <p:cNvSpPr/>
            <p:nvPr/>
          </p:nvSpPr>
          <p:spPr>
            <a:xfrm>
              <a:off x="3517300" y="1320391"/>
              <a:ext cx="2244" cy="104"/>
            </a:xfrm>
            <a:custGeom>
              <a:avLst/>
              <a:gdLst>
                <a:gd name="connsiteX0" fmla="*/ 1077 w 2244"/>
                <a:gd name="connsiteY0" fmla="*/ -995 h 104"/>
                <a:gd name="connsiteX1" fmla="*/ -1046 w 2244"/>
                <a:gd name="connsiteY1" fmla="*/ -995 h 104"/>
                <a:gd name="connsiteX2" fmla="*/ 1077 w 224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44" h="104">
                  <a:moveTo>
                    <a:pt x="1077" y="-995"/>
                  </a:moveTo>
                  <a:cubicBezTo>
                    <a:pt x="1077" y="-995"/>
                    <a:pt x="-573" y="-995"/>
                    <a:pt x="-1046" y="-995"/>
                  </a:cubicBezTo>
                  <a:cubicBezTo>
                    <a:pt x="-1518" y="-995"/>
                    <a:pt x="-573" y="-1231"/>
                    <a:pt x="107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4" name="Полилиния: фигура 3443">
              <a:extLst>
                <a:ext uri="{FF2B5EF4-FFF2-40B4-BE49-F238E27FC236}">
                  <a16:creationId xmlns:a16="http://schemas.microsoft.com/office/drawing/2014/main" id="{8914C0F2-8037-3BCF-91F2-C9D467EECC79}"/>
                </a:ext>
              </a:extLst>
            </p:cNvPr>
            <p:cNvSpPr/>
            <p:nvPr/>
          </p:nvSpPr>
          <p:spPr>
            <a:xfrm>
              <a:off x="3519292" y="1312211"/>
              <a:ext cx="3609" cy="5686"/>
            </a:xfrm>
            <a:custGeom>
              <a:avLst/>
              <a:gdLst>
                <a:gd name="connsiteX0" fmla="*/ 1917 w 3609"/>
                <a:gd name="connsiteY0" fmla="*/ 4587 h 5686"/>
                <a:gd name="connsiteX1" fmla="*/ 1917 w 3609"/>
                <a:gd name="connsiteY1" fmla="*/ 577 h 5686"/>
                <a:gd name="connsiteX2" fmla="*/ -915 w 3609"/>
                <a:gd name="connsiteY2" fmla="*/ -840 h 5686"/>
                <a:gd name="connsiteX3" fmla="*/ 1917 w 3609"/>
                <a:gd name="connsiteY3" fmla="*/ 4587 h 5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9" h="5686">
                  <a:moveTo>
                    <a:pt x="1917" y="4587"/>
                  </a:moveTo>
                  <a:cubicBezTo>
                    <a:pt x="3098" y="4587"/>
                    <a:pt x="1917" y="1991"/>
                    <a:pt x="1917" y="577"/>
                  </a:cubicBezTo>
                  <a:cubicBezTo>
                    <a:pt x="1917" y="-840"/>
                    <a:pt x="266" y="577"/>
                    <a:pt x="-915" y="-840"/>
                  </a:cubicBezTo>
                  <a:cubicBezTo>
                    <a:pt x="-2096" y="-2254"/>
                    <a:pt x="1208" y="2464"/>
                    <a:pt x="1917" y="45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5" name="Полилиния: фигура 3444">
              <a:extLst>
                <a:ext uri="{FF2B5EF4-FFF2-40B4-BE49-F238E27FC236}">
                  <a16:creationId xmlns:a16="http://schemas.microsoft.com/office/drawing/2014/main" id="{83D4F17F-B98F-25B0-DF83-F34F41F0F8CB}"/>
                </a:ext>
              </a:extLst>
            </p:cNvPr>
            <p:cNvSpPr/>
            <p:nvPr/>
          </p:nvSpPr>
          <p:spPr>
            <a:xfrm>
              <a:off x="3520724" y="1310987"/>
              <a:ext cx="1468" cy="2191"/>
            </a:xfrm>
            <a:custGeom>
              <a:avLst/>
              <a:gdLst>
                <a:gd name="connsiteX0" fmla="*/ -224 w 1468"/>
                <a:gd name="connsiteY0" fmla="*/ 1092 h 2191"/>
                <a:gd name="connsiteX1" fmla="*/ -224 w 1468"/>
                <a:gd name="connsiteY1" fmla="*/ -559 h 2191"/>
                <a:gd name="connsiteX2" fmla="*/ -224 w 1468"/>
                <a:gd name="connsiteY2" fmla="*/ 1092 h 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8" h="2191">
                  <a:moveTo>
                    <a:pt x="-224" y="1092"/>
                  </a:moveTo>
                  <a:cubicBezTo>
                    <a:pt x="957" y="1092"/>
                    <a:pt x="-224" y="1092"/>
                    <a:pt x="-224" y="-559"/>
                  </a:cubicBezTo>
                  <a:cubicBezTo>
                    <a:pt x="-224" y="-2212"/>
                    <a:pt x="-2347" y="383"/>
                    <a:pt x="-224" y="10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6" name="Полилиния: фигура 3445">
              <a:extLst>
                <a:ext uri="{FF2B5EF4-FFF2-40B4-BE49-F238E27FC236}">
                  <a16:creationId xmlns:a16="http://schemas.microsoft.com/office/drawing/2014/main" id="{70AEFBB6-95B2-3E81-1445-6E660C2ADDA0}"/>
                </a:ext>
              </a:extLst>
            </p:cNvPr>
            <p:cNvSpPr/>
            <p:nvPr/>
          </p:nvSpPr>
          <p:spPr>
            <a:xfrm>
              <a:off x="3520201" y="1308296"/>
              <a:ext cx="524" cy="2524"/>
            </a:xfrm>
            <a:custGeom>
              <a:avLst/>
              <a:gdLst>
                <a:gd name="connsiteX0" fmla="*/ -642 w 524"/>
                <a:gd name="connsiteY0" fmla="*/ 1424 h 2524"/>
                <a:gd name="connsiteX1" fmla="*/ -642 w 524"/>
                <a:gd name="connsiteY1" fmla="*/ -466 h 2524"/>
                <a:gd name="connsiteX2" fmla="*/ -642 w 524"/>
                <a:gd name="connsiteY2" fmla="*/ 1424 h 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524">
                  <a:moveTo>
                    <a:pt x="-642" y="1424"/>
                  </a:moveTo>
                  <a:cubicBezTo>
                    <a:pt x="-642" y="1424"/>
                    <a:pt x="-642" y="1424"/>
                    <a:pt x="-642" y="-466"/>
                  </a:cubicBezTo>
                  <a:cubicBezTo>
                    <a:pt x="-642" y="-2352"/>
                    <a:pt x="-1823" y="479"/>
                    <a:pt x="-642" y="14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7" name="Полилиния: фигура 3446">
              <a:extLst>
                <a:ext uri="{FF2B5EF4-FFF2-40B4-BE49-F238E27FC236}">
                  <a16:creationId xmlns:a16="http://schemas.microsoft.com/office/drawing/2014/main" id="{3FC154B4-B47F-CA67-A67A-AF7A1D9B621A}"/>
                </a:ext>
              </a:extLst>
            </p:cNvPr>
            <p:cNvSpPr/>
            <p:nvPr/>
          </p:nvSpPr>
          <p:spPr>
            <a:xfrm>
              <a:off x="3522140" y="1308486"/>
              <a:ext cx="4012" cy="916"/>
            </a:xfrm>
            <a:custGeom>
              <a:avLst/>
              <a:gdLst>
                <a:gd name="connsiteX0" fmla="*/ 720 w 4012"/>
                <a:gd name="connsiteY0" fmla="*/ -183 h 916"/>
                <a:gd name="connsiteX1" fmla="*/ 2845 w 4012"/>
                <a:gd name="connsiteY1" fmla="*/ -183 h 916"/>
                <a:gd name="connsiteX2" fmla="*/ -1167 w 4012"/>
                <a:gd name="connsiteY2" fmla="*/ -183 h 916"/>
                <a:gd name="connsiteX3" fmla="*/ 720 w 4012"/>
                <a:gd name="connsiteY3" fmla="*/ -183 h 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2" h="916">
                  <a:moveTo>
                    <a:pt x="720" y="-183"/>
                  </a:moveTo>
                  <a:cubicBezTo>
                    <a:pt x="1428" y="-420"/>
                    <a:pt x="2137" y="-420"/>
                    <a:pt x="2845" y="-183"/>
                  </a:cubicBezTo>
                  <a:cubicBezTo>
                    <a:pt x="1428" y="-656"/>
                    <a:pt x="250" y="-656"/>
                    <a:pt x="-1167" y="-183"/>
                  </a:cubicBezTo>
                  <a:cubicBezTo>
                    <a:pt x="1664" y="-1834"/>
                    <a:pt x="-459" y="-889"/>
                    <a:pt x="720" y="-1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8" name="Полилиния: фигура 3447">
              <a:extLst>
                <a:ext uri="{FF2B5EF4-FFF2-40B4-BE49-F238E27FC236}">
                  <a16:creationId xmlns:a16="http://schemas.microsoft.com/office/drawing/2014/main" id="{9F861AD4-8E83-C503-3CC8-6BA2FF690CA3}"/>
                </a:ext>
              </a:extLst>
            </p:cNvPr>
            <p:cNvSpPr/>
            <p:nvPr/>
          </p:nvSpPr>
          <p:spPr>
            <a:xfrm>
              <a:off x="3499840" y="1303819"/>
              <a:ext cx="2505" cy="2047"/>
            </a:xfrm>
            <a:custGeom>
              <a:avLst/>
              <a:gdLst>
                <a:gd name="connsiteX0" fmla="*/ 603 w 2505"/>
                <a:gd name="connsiteY0" fmla="*/ 947 h 2047"/>
                <a:gd name="connsiteX1" fmla="*/ 603 w 2505"/>
                <a:gd name="connsiteY1" fmla="*/ -470 h 2047"/>
                <a:gd name="connsiteX2" fmla="*/ -811 w 2505"/>
                <a:gd name="connsiteY2" fmla="*/ -470 h 2047"/>
                <a:gd name="connsiteX3" fmla="*/ 603 w 2505"/>
                <a:gd name="connsiteY3" fmla="*/ 947 h 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5" h="2047">
                  <a:moveTo>
                    <a:pt x="603" y="947"/>
                  </a:moveTo>
                  <a:cubicBezTo>
                    <a:pt x="2257" y="947"/>
                    <a:pt x="603" y="947"/>
                    <a:pt x="603" y="-470"/>
                  </a:cubicBezTo>
                  <a:cubicBezTo>
                    <a:pt x="603" y="-1887"/>
                    <a:pt x="603" y="-470"/>
                    <a:pt x="-811" y="-470"/>
                  </a:cubicBezTo>
                  <a:cubicBezTo>
                    <a:pt x="-2228" y="-470"/>
                    <a:pt x="1076" y="711"/>
                    <a:pt x="603" y="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49" name="Полилиния: фигура 3448">
              <a:extLst>
                <a:ext uri="{FF2B5EF4-FFF2-40B4-BE49-F238E27FC236}">
                  <a16:creationId xmlns:a16="http://schemas.microsoft.com/office/drawing/2014/main" id="{6AD00DB6-47DA-E355-ED59-BA95BF3FAAEC}"/>
                </a:ext>
              </a:extLst>
            </p:cNvPr>
            <p:cNvSpPr/>
            <p:nvPr/>
          </p:nvSpPr>
          <p:spPr>
            <a:xfrm>
              <a:off x="3516943" y="1296899"/>
              <a:ext cx="4252" cy="3537"/>
            </a:xfrm>
            <a:custGeom>
              <a:avLst/>
              <a:gdLst>
                <a:gd name="connsiteX0" fmla="*/ 1434 w 4252"/>
                <a:gd name="connsiteY0" fmla="*/ 2437 h 3537"/>
                <a:gd name="connsiteX1" fmla="*/ 3085 w 4252"/>
                <a:gd name="connsiteY1" fmla="*/ 2437 h 3537"/>
                <a:gd name="connsiteX2" fmla="*/ 962 w 4252"/>
                <a:gd name="connsiteY2" fmla="*/ -1100 h 3537"/>
                <a:gd name="connsiteX3" fmla="*/ 962 w 4252"/>
                <a:gd name="connsiteY3" fmla="*/ -1100 h 3537"/>
                <a:gd name="connsiteX4" fmla="*/ 2852 w 4252"/>
                <a:gd name="connsiteY4" fmla="*/ 1495 h 3537"/>
                <a:gd name="connsiteX5" fmla="*/ -452 w 4252"/>
                <a:gd name="connsiteY5" fmla="*/ 1495 h 3537"/>
                <a:gd name="connsiteX6" fmla="*/ -452 w 4252"/>
                <a:gd name="connsiteY6" fmla="*/ 1495 h 3537"/>
                <a:gd name="connsiteX7" fmla="*/ 1434 w 4252"/>
                <a:gd name="connsiteY7" fmla="*/ 2437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52" h="3537">
                  <a:moveTo>
                    <a:pt x="1434" y="2437"/>
                  </a:moveTo>
                  <a:lnTo>
                    <a:pt x="3085" y="2437"/>
                  </a:lnTo>
                  <a:cubicBezTo>
                    <a:pt x="1198" y="2437"/>
                    <a:pt x="3085" y="314"/>
                    <a:pt x="962" y="-1100"/>
                  </a:cubicBezTo>
                  <a:lnTo>
                    <a:pt x="962" y="-1100"/>
                  </a:lnTo>
                  <a:cubicBezTo>
                    <a:pt x="962" y="-1100"/>
                    <a:pt x="962" y="550"/>
                    <a:pt x="2852" y="1495"/>
                  </a:cubicBezTo>
                  <a:cubicBezTo>
                    <a:pt x="490" y="1495"/>
                    <a:pt x="1434" y="1495"/>
                    <a:pt x="-452" y="1495"/>
                  </a:cubicBezTo>
                  <a:cubicBezTo>
                    <a:pt x="-2342" y="1495"/>
                    <a:pt x="1907" y="1495"/>
                    <a:pt x="-452" y="1495"/>
                  </a:cubicBezTo>
                  <a:cubicBezTo>
                    <a:pt x="-2814" y="1495"/>
                    <a:pt x="1434" y="1731"/>
                    <a:pt x="1434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0" name="Полилиния: фигура 3449">
              <a:extLst>
                <a:ext uri="{FF2B5EF4-FFF2-40B4-BE49-F238E27FC236}">
                  <a16:creationId xmlns:a16="http://schemas.microsoft.com/office/drawing/2014/main" id="{FBAF097A-8B7F-497C-12C6-91184396D31B}"/>
                </a:ext>
              </a:extLst>
            </p:cNvPr>
            <p:cNvSpPr/>
            <p:nvPr/>
          </p:nvSpPr>
          <p:spPr>
            <a:xfrm>
              <a:off x="3501020" y="1299494"/>
              <a:ext cx="354" cy="3303"/>
            </a:xfrm>
            <a:custGeom>
              <a:avLst/>
              <a:gdLst>
                <a:gd name="connsiteX0" fmla="*/ -813 w 354"/>
                <a:gd name="connsiteY0" fmla="*/ 2204 h 3303"/>
                <a:gd name="connsiteX1" fmla="*/ -813 w 354"/>
                <a:gd name="connsiteY1" fmla="*/ -1100 h 3303"/>
                <a:gd name="connsiteX2" fmla="*/ -813 w 354"/>
                <a:gd name="connsiteY2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3303">
                  <a:moveTo>
                    <a:pt x="-813" y="2204"/>
                  </a:moveTo>
                  <a:cubicBezTo>
                    <a:pt x="-813" y="2204"/>
                    <a:pt x="-813" y="78"/>
                    <a:pt x="-813" y="-1100"/>
                  </a:cubicBezTo>
                  <a:cubicBezTo>
                    <a:pt x="-1285" y="-158"/>
                    <a:pt x="-1285" y="1259"/>
                    <a:pt x="-813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1" name="Полилиния: фигура 3450">
              <a:extLst>
                <a:ext uri="{FF2B5EF4-FFF2-40B4-BE49-F238E27FC236}">
                  <a16:creationId xmlns:a16="http://schemas.microsoft.com/office/drawing/2014/main" id="{0F9A9DB9-F23C-473F-0722-00CC82FECF54}"/>
                </a:ext>
              </a:extLst>
            </p:cNvPr>
            <p:cNvSpPr/>
            <p:nvPr/>
          </p:nvSpPr>
          <p:spPr>
            <a:xfrm>
              <a:off x="3517400" y="1295875"/>
              <a:ext cx="3325" cy="314"/>
            </a:xfrm>
            <a:custGeom>
              <a:avLst/>
              <a:gdLst>
                <a:gd name="connsiteX0" fmla="*/ -673 w 3325"/>
                <a:gd name="connsiteY0" fmla="*/ -785 h 314"/>
                <a:gd name="connsiteX1" fmla="*/ 2158 w 3325"/>
                <a:gd name="connsiteY1" fmla="*/ -785 h 314"/>
                <a:gd name="connsiteX2" fmla="*/ -910 w 3325"/>
                <a:gd name="connsiteY2" fmla="*/ -785 h 314"/>
                <a:gd name="connsiteX3" fmla="*/ -673 w 3325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5" h="314">
                  <a:moveTo>
                    <a:pt x="-673" y="-785"/>
                  </a:moveTo>
                  <a:cubicBezTo>
                    <a:pt x="-673" y="-785"/>
                    <a:pt x="2158" y="-785"/>
                    <a:pt x="2158" y="-785"/>
                  </a:cubicBezTo>
                  <a:cubicBezTo>
                    <a:pt x="2158" y="-785"/>
                    <a:pt x="-440" y="-785"/>
                    <a:pt x="-910" y="-785"/>
                  </a:cubicBezTo>
                  <a:cubicBezTo>
                    <a:pt x="-1382" y="-785"/>
                    <a:pt x="-1146" y="-1494"/>
                    <a:pt x="-673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2" name="Полилиния: фигура 3451">
              <a:extLst>
                <a:ext uri="{FF2B5EF4-FFF2-40B4-BE49-F238E27FC236}">
                  <a16:creationId xmlns:a16="http://schemas.microsoft.com/office/drawing/2014/main" id="{F6CABEBD-612C-3DB9-A585-79487CFC8213}"/>
                </a:ext>
              </a:extLst>
            </p:cNvPr>
            <p:cNvSpPr/>
            <p:nvPr/>
          </p:nvSpPr>
          <p:spPr>
            <a:xfrm>
              <a:off x="3515087" y="1291958"/>
              <a:ext cx="208" cy="2578"/>
            </a:xfrm>
            <a:custGeom>
              <a:avLst/>
              <a:gdLst>
                <a:gd name="connsiteX0" fmla="*/ -959 w 208"/>
                <a:gd name="connsiteY0" fmla="*/ 1478 h 2578"/>
                <a:gd name="connsiteX1" fmla="*/ -959 w 208"/>
                <a:gd name="connsiteY1" fmla="*/ -881 h 2578"/>
                <a:gd name="connsiteX2" fmla="*/ -959 w 208"/>
                <a:gd name="connsiteY2" fmla="*/ 1478 h 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578">
                  <a:moveTo>
                    <a:pt x="-959" y="1478"/>
                  </a:moveTo>
                  <a:cubicBezTo>
                    <a:pt x="-959" y="1478"/>
                    <a:pt x="-959" y="64"/>
                    <a:pt x="-959" y="-881"/>
                  </a:cubicBezTo>
                  <a:cubicBezTo>
                    <a:pt x="-959" y="-1826"/>
                    <a:pt x="-1428" y="536"/>
                    <a:pt x="-959" y="1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3" name="Полилиния: фигура 3452">
              <a:extLst>
                <a:ext uri="{FF2B5EF4-FFF2-40B4-BE49-F238E27FC236}">
                  <a16:creationId xmlns:a16="http://schemas.microsoft.com/office/drawing/2014/main" id="{192CEA1E-A72F-DCFA-5ECA-DBE42DEA0E99}"/>
                </a:ext>
              </a:extLst>
            </p:cNvPr>
            <p:cNvSpPr/>
            <p:nvPr/>
          </p:nvSpPr>
          <p:spPr>
            <a:xfrm>
              <a:off x="3514785" y="1287695"/>
              <a:ext cx="2289" cy="3352"/>
            </a:xfrm>
            <a:custGeom>
              <a:avLst/>
              <a:gdLst>
                <a:gd name="connsiteX0" fmla="*/ 997 w 2289"/>
                <a:gd name="connsiteY0" fmla="*/ -1100 h 3352"/>
                <a:gd name="connsiteX1" fmla="*/ -1126 w 2289"/>
                <a:gd name="connsiteY1" fmla="*/ -1100 h 3352"/>
                <a:gd name="connsiteX2" fmla="*/ -1126 w 2289"/>
                <a:gd name="connsiteY2" fmla="*/ 2204 h 3352"/>
                <a:gd name="connsiteX3" fmla="*/ 997 w 2289"/>
                <a:gd name="connsiteY3" fmla="*/ -1100 h 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9" h="3352">
                  <a:moveTo>
                    <a:pt x="997" y="-1100"/>
                  </a:moveTo>
                  <a:cubicBezTo>
                    <a:pt x="997" y="-1100"/>
                    <a:pt x="-656" y="-1100"/>
                    <a:pt x="-1126" y="-1100"/>
                  </a:cubicBezTo>
                  <a:cubicBezTo>
                    <a:pt x="-1598" y="-1100"/>
                    <a:pt x="2176" y="1495"/>
                    <a:pt x="-1126" y="2204"/>
                  </a:cubicBezTo>
                  <a:cubicBezTo>
                    <a:pt x="3593" y="2673"/>
                    <a:pt x="-889" y="-394"/>
                    <a:pt x="99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4" name="Полилиния: фигура 3453">
              <a:extLst>
                <a:ext uri="{FF2B5EF4-FFF2-40B4-BE49-F238E27FC236}">
                  <a16:creationId xmlns:a16="http://schemas.microsoft.com/office/drawing/2014/main" id="{F1555224-27F4-834F-20F6-8B55C71E6840}"/>
                </a:ext>
              </a:extLst>
            </p:cNvPr>
            <p:cNvSpPr/>
            <p:nvPr/>
          </p:nvSpPr>
          <p:spPr>
            <a:xfrm>
              <a:off x="3511359" y="1286687"/>
              <a:ext cx="3097" cy="4075"/>
            </a:xfrm>
            <a:custGeom>
              <a:avLst/>
              <a:gdLst>
                <a:gd name="connsiteX0" fmla="*/ 1356 w 3097"/>
                <a:gd name="connsiteY0" fmla="*/ 2975 h 4075"/>
                <a:gd name="connsiteX1" fmla="*/ -531 w 3097"/>
                <a:gd name="connsiteY1" fmla="*/ -801 h 4075"/>
                <a:gd name="connsiteX2" fmla="*/ 1356 w 3097"/>
                <a:gd name="connsiteY2" fmla="*/ 2975 h 4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7" h="4075">
                  <a:moveTo>
                    <a:pt x="1356" y="2975"/>
                  </a:moveTo>
                  <a:cubicBezTo>
                    <a:pt x="2770" y="2975"/>
                    <a:pt x="1356" y="613"/>
                    <a:pt x="-531" y="-801"/>
                  </a:cubicBezTo>
                  <a:cubicBezTo>
                    <a:pt x="-2421" y="-2218"/>
                    <a:pt x="411" y="1794"/>
                    <a:pt x="1356" y="29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5" name="Полилиния: фигура 3454">
              <a:extLst>
                <a:ext uri="{FF2B5EF4-FFF2-40B4-BE49-F238E27FC236}">
                  <a16:creationId xmlns:a16="http://schemas.microsoft.com/office/drawing/2014/main" id="{A53C530D-B308-24BF-030F-CC79101B6E66}"/>
                </a:ext>
              </a:extLst>
            </p:cNvPr>
            <p:cNvSpPr/>
            <p:nvPr/>
          </p:nvSpPr>
          <p:spPr>
            <a:xfrm>
              <a:off x="3507982" y="1285058"/>
              <a:ext cx="943" cy="2164"/>
            </a:xfrm>
            <a:custGeom>
              <a:avLst/>
              <a:gdLst>
                <a:gd name="connsiteX0" fmla="*/ -1167 w 943"/>
                <a:gd name="connsiteY0" fmla="*/ 1065 h 2164"/>
                <a:gd name="connsiteX1" fmla="*/ -1167 w 943"/>
                <a:gd name="connsiteY1" fmla="*/ -589 h 2164"/>
                <a:gd name="connsiteX2" fmla="*/ -1167 w 943"/>
                <a:gd name="connsiteY2" fmla="*/ 1065 h 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164">
                  <a:moveTo>
                    <a:pt x="-1167" y="1065"/>
                  </a:moveTo>
                  <a:cubicBezTo>
                    <a:pt x="956" y="1065"/>
                    <a:pt x="-1167" y="1065"/>
                    <a:pt x="-1167" y="-589"/>
                  </a:cubicBezTo>
                  <a:cubicBezTo>
                    <a:pt x="-1167" y="-2239"/>
                    <a:pt x="-222" y="592"/>
                    <a:pt x="-1167" y="10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6" name="Полилиния: фигура 3455">
              <a:extLst>
                <a:ext uri="{FF2B5EF4-FFF2-40B4-BE49-F238E27FC236}">
                  <a16:creationId xmlns:a16="http://schemas.microsoft.com/office/drawing/2014/main" id="{1FDD1DB7-2DD6-268C-F0BC-F989643A6BAA}"/>
                </a:ext>
              </a:extLst>
            </p:cNvPr>
            <p:cNvSpPr/>
            <p:nvPr/>
          </p:nvSpPr>
          <p:spPr>
            <a:xfrm>
              <a:off x="3510046" y="1284155"/>
              <a:ext cx="1579" cy="2831"/>
            </a:xfrm>
            <a:custGeom>
              <a:avLst/>
              <a:gdLst>
                <a:gd name="connsiteX0" fmla="*/ -636 w 1579"/>
                <a:gd name="connsiteY0" fmla="*/ 1731 h 2831"/>
                <a:gd name="connsiteX1" fmla="*/ -636 w 1579"/>
                <a:gd name="connsiteY1" fmla="*/ -1100 h 2831"/>
                <a:gd name="connsiteX2" fmla="*/ -636 w 1579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9" h="2831">
                  <a:moveTo>
                    <a:pt x="-636" y="1731"/>
                  </a:moveTo>
                  <a:cubicBezTo>
                    <a:pt x="-636" y="1731"/>
                    <a:pt x="1723" y="314"/>
                    <a:pt x="-636" y="-1100"/>
                  </a:cubicBezTo>
                  <a:cubicBezTo>
                    <a:pt x="545" y="78"/>
                    <a:pt x="-2286" y="550"/>
                    <a:pt x="-636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7" name="Полилиния: фигура 3456">
              <a:extLst>
                <a:ext uri="{FF2B5EF4-FFF2-40B4-BE49-F238E27FC236}">
                  <a16:creationId xmlns:a16="http://schemas.microsoft.com/office/drawing/2014/main" id="{4089251F-2771-0140-E7AD-E8CD008073B5}"/>
                </a:ext>
              </a:extLst>
            </p:cNvPr>
            <p:cNvSpPr/>
            <p:nvPr/>
          </p:nvSpPr>
          <p:spPr>
            <a:xfrm>
              <a:off x="3505649" y="1277783"/>
              <a:ext cx="11651" cy="9170"/>
            </a:xfrm>
            <a:custGeom>
              <a:avLst/>
              <a:gdLst>
                <a:gd name="connsiteX0" fmla="*/ 8010 w 11651"/>
                <a:gd name="connsiteY0" fmla="*/ 4091 h 9170"/>
                <a:gd name="connsiteX1" fmla="*/ 5412 w 11651"/>
                <a:gd name="connsiteY1" fmla="*/ 4091 h 9170"/>
                <a:gd name="connsiteX2" fmla="*/ 8010 w 11651"/>
                <a:gd name="connsiteY2" fmla="*/ 4091 h 9170"/>
                <a:gd name="connsiteX3" fmla="*/ 8010 w 11651"/>
                <a:gd name="connsiteY3" fmla="*/ 4091 h 9170"/>
                <a:gd name="connsiteX4" fmla="*/ -251 w 11651"/>
                <a:gd name="connsiteY4" fmla="*/ -1100 h 9170"/>
                <a:gd name="connsiteX5" fmla="*/ 3053 w 11651"/>
                <a:gd name="connsiteY5" fmla="*/ 1968 h 9170"/>
                <a:gd name="connsiteX6" fmla="*/ 221 w 11651"/>
                <a:gd name="connsiteY6" fmla="*/ 1968 h 9170"/>
                <a:gd name="connsiteX7" fmla="*/ 8716 w 11651"/>
                <a:gd name="connsiteY7" fmla="*/ 7395 h 9170"/>
                <a:gd name="connsiteX8" fmla="*/ 8010 w 11651"/>
                <a:gd name="connsiteY8" fmla="*/ 4091 h 9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51" h="9170">
                  <a:moveTo>
                    <a:pt x="8010" y="4091"/>
                  </a:moveTo>
                  <a:cubicBezTo>
                    <a:pt x="5884" y="4091"/>
                    <a:pt x="4234" y="4091"/>
                    <a:pt x="5412" y="4091"/>
                  </a:cubicBezTo>
                  <a:cubicBezTo>
                    <a:pt x="6593" y="4091"/>
                    <a:pt x="7302" y="4091"/>
                    <a:pt x="8010" y="4091"/>
                  </a:cubicBezTo>
                  <a:cubicBezTo>
                    <a:pt x="8716" y="4091"/>
                    <a:pt x="8010" y="4091"/>
                    <a:pt x="8010" y="4091"/>
                  </a:cubicBezTo>
                  <a:cubicBezTo>
                    <a:pt x="4943" y="2912"/>
                    <a:pt x="2111" y="1259"/>
                    <a:pt x="-251" y="-1100"/>
                  </a:cubicBezTo>
                  <a:cubicBezTo>
                    <a:pt x="-3083" y="-1100"/>
                    <a:pt x="1402" y="1495"/>
                    <a:pt x="3053" y="1968"/>
                  </a:cubicBezTo>
                  <a:cubicBezTo>
                    <a:pt x="694" y="1968"/>
                    <a:pt x="3053" y="1968"/>
                    <a:pt x="221" y="1968"/>
                  </a:cubicBezTo>
                  <a:cubicBezTo>
                    <a:pt x="2347" y="3618"/>
                    <a:pt x="5179" y="5035"/>
                    <a:pt x="8716" y="7395"/>
                  </a:cubicBezTo>
                  <a:cubicBezTo>
                    <a:pt x="12256" y="9754"/>
                    <a:pt x="9661" y="5272"/>
                    <a:pt x="8010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8" name="Полилиния: фигура 3457">
              <a:extLst>
                <a:ext uri="{FF2B5EF4-FFF2-40B4-BE49-F238E27FC236}">
                  <a16:creationId xmlns:a16="http://schemas.microsoft.com/office/drawing/2014/main" id="{25D8AC53-DA8B-726A-AF5F-0605FCA1C176}"/>
                </a:ext>
              </a:extLst>
            </p:cNvPr>
            <p:cNvSpPr/>
            <p:nvPr/>
          </p:nvSpPr>
          <p:spPr>
            <a:xfrm>
              <a:off x="3511522" y="1275974"/>
              <a:ext cx="2606" cy="2222"/>
            </a:xfrm>
            <a:custGeom>
              <a:avLst/>
              <a:gdLst>
                <a:gd name="connsiteX0" fmla="*/ -1167 w 2606"/>
                <a:gd name="connsiteY0" fmla="*/ 946 h 2222"/>
                <a:gd name="connsiteX1" fmla="*/ 956 w 2606"/>
                <a:gd name="connsiteY1" fmla="*/ 946 h 2222"/>
                <a:gd name="connsiteX2" fmla="*/ 956 w 2606"/>
                <a:gd name="connsiteY2" fmla="*/ -472 h 2222"/>
                <a:gd name="connsiteX3" fmla="*/ -931 w 2606"/>
                <a:gd name="connsiteY3" fmla="*/ -472 h 2222"/>
                <a:gd name="connsiteX4" fmla="*/ -931 w 2606"/>
                <a:gd name="connsiteY4" fmla="*/ -472 h 2222"/>
                <a:gd name="connsiteX5" fmla="*/ -1167 w 2606"/>
                <a:gd name="connsiteY5" fmla="*/ 946 h 2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06" h="2222">
                  <a:moveTo>
                    <a:pt x="-1167" y="946"/>
                  </a:moveTo>
                  <a:cubicBezTo>
                    <a:pt x="-461" y="1182"/>
                    <a:pt x="247" y="1182"/>
                    <a:pt x="956" y="946"/>
                  </a:cubicBezTo>
                  <a:cubicBezTo>
                    <a:pt x="956" y="946"/>
                    <a:pt x="-695" y="946"/>
                    <a:pt x="956" y="-472"/>
                  </a:cubicBezTo>
                  <a:cubicBezTo>
                    <a:pt x="2606" y="-1886"/>
                    <a:pt x="-461" y="-472"/>
                    <a:pt x="-931" y="-472"/>
                  </a:cubicBezTo>
                  <a:cubicBezTo>
                    <a:pt x="-1403" y="-472"/>
                    <a:pt x="-931" y="-472"/>
                    <a:pt x="-931" y="-472"/>
                  </a:cubicBezTo>
                  <a:cubicBezTo>
                    <a:pt x="-931" y="-472"/>
                    <a:pt x="247" y="237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59" name="Полилиния: фигура 3458">
              <a:extLst>
                <a:ext uri="{FF2B5EF4-FFF2-40B4-BE49-F238E27FC236}">
                  <a16:creationId xmlns:a16="http://schemas.microsoft.com/office/drawing/2014/main" id="{7B665F0E-0928-CB93-34D6-ABFBD4017C43}"/>
                </a:ext>
              </a:extLst>
            </p:cNvPr>
            <p:cNvSpPr/>
            <p:nvPr/>
          </p:nvSpPr>
          <p:spPr>
            <a:xfrm>
              <a:off x="3511900" y="1275348"/>
              <a:ext cx="3395" cy="1490"/>
            </a:xfrm>
            <a:custGeom>
              <a:avLst/>
              <a:gdLst>
                <a:gd name="connsiteX0" fmla="*/ 2229 w 3395"/>
                <a:gd name="connsiteY0" fmla="*/ 390 h 1490"/>
                <a:gd name="connsiteX1" fmla="*/ -367 w 3395"/>
                <a:gd name="connsiteY1" fmla="*/ -1024 h 1490"/>
                <a:gd name="connsiteX2" fmla="*/ 2229 w 3395"/>
                <a:gd name="connsiteY2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5" h="1490">
                  <a:moveTo>
                    <a:pt x="2229" y="390"/>
                  </a:moveTo>
                  <a:cubicBezTo>
                    <a:pt x="2229" y="390"/>
                    <a:pt x="2229" y="-1497"/>
                    <a:pt x="-367" y="-1024"/>
                  </a:cubicBezTo>
                  <a:cubicBezTo>
                    <a:pt x="-2962" y="-552"/>
                    <a:pt x="1523" y="-316"/>
                    <a:pt x="2229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0" name="Полилиния: фигура 3459">
              <a:extLst>
                <a:ext uri="{FF2B5EF4-FFF2-40B4-BE49-F238E27FC236}">
                  <a16:creationId xmlns:a16="http://schemas.microsoft.com/office/drawing/2014/main" id="{5536349B-4D75-AC1E-4C62-DBA77E412961}"/>
                </a:ext>
              </a:extLst>
            </p:cNvPr>
            <p:cNvSpPr/>
            <p:nvPr/>
          </p:nvSpPr>
          <p:spPr>
            <a:xfrm>
              <a:off x="3510443" y="1274952"/>
              <a:ext cx="2808" cy="23597"/>
            </a:xfrm>
            <a:custGeom>
              <a:avLst/>
              <a:gdLst>
                <a:gd name="connsiteX0" fmla="*/ -797 w 2808"/>
                <a:gd name="connsiteY0" fmla="*/ -1100 h 23597"/>
                <a:gd name="connsiteX1" fmla="*/ 1090 w 2808"/>
                <a:gd name="connsiteY1" fmla="*/ -1100 h 23597"/>
                <a:gd name="connsiteX2" fmla="*/ -1033 w 2808"/>
                <a:gd name="connsiteY2" fmla="*/ -1100 h 23597"/>
                <a:gd name="connsiteX3" fmla="*/ -797 w 280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8" h="23597">
                  <a:moveTo>
                    <a:pt x="-797" y="-1100"/>
                  </a:moveTo>
                  <a:cubicBezTo>
                    <a:pt x="1090" y="-1100"/>
                    <a:pt x="-797" y="-1100"/>
                    <a:pt x="1090" y="-1100"/>
                  </a:cubicBezTo>
                  <a:cubicBezTo>
                    <a:pt x="2980" y="-1100"/>
                    <a:pt x="-561" y="-1100"/>
                    <a:pt x="-1033" y="-1100"/>
                  </a:cubicBezTo>
                  <a:cubicBezTo>
                    <a:pt x="-1505" y="-1100"/>
                    <a:pt x="-561" y="-1100"/>
                    <a:pt x="-79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1" name="Полилиния: фигура 3460">
              <a:extLst>
                <a:ext uri="{FF2B5EF4-FFF2-40B4-BE49-F238E27FC236}">
                  <a16:creationId xmlns:a16="http://schemas.microsoft.com/office/drawing/2014/main" id="{556D87AD-A868-6F92-CB49-BC9F935AAD93}"/>
                </a:ext>
              </a:extLst>
            </p:cNvPr>
            <p:cNvSpPr/>
            <p:nvPr/>
          </p:nvSpPr>
          <p:spPr>
            <a:xfrm>
              <a:off x="3616588" y="1637642"/>
              <a:ext cx="7257" cy="5453"/>
            </a:xfrm>
            <a:custGeom>
              <a:avLst/>
              <a:gdLst>
                <a:gd name="connsiteX0" fmla="*/ 3729 w 7257"/>
                <a:gd name="connsiteY0" fmla="*/ 3618 h 5453"/>
                <a:gd name="connsiteX1" fmla="*/ 897 w 7257"/>
                <a:gd name="connsiteY1" fmla="*/ 3618 h 5453"/>
                <a:gd name="connsiteX2" fmla="*/ 897 w 7257"/>
                <a:gd name="connsiteY2" fmla="*/ 3618 h 5453"/>
                <a:gd name="connsiteX3" fmla="*/ 3023 w 7257"/>
                <a:gd name="connsiteY3" fmla="*/ 3618 h 5453"/>
                <a:gd name="connsiteX4" fmla="*/ 5618 w 7257"/>
                <a:gd name="connsiteY4" fmla="*/ 787 h 5453"/>
                <a:gd name="connsiteX5" fmla="*/ 5618 w 7257"/>
                <a:gd name="connsiteY5" fmla="*/ 787 h 5453"/>
                <a:gd name="connsiteX6" fmla="*/ 3965 w 7257"/>
                <a:gd name="connsiteY6" fmla="*/ 787 h 5453"/>
                <a:gd name="connsiteX7" fmla="*/ 6091 w 7257"/>
                <a:gd name="connsiteY7" fmla="*/ 787 h 5453"/>
                <a:gd name="connsiteX8" fmla="*/ 1606 w 7257"/>
                <a:gd name="connsiteY8" fmla="*/ -1100 h 5453"/>
                <a:gd name="connsiteX9" fmla="*/ 3259 w 7257"/>
                <a:gd name="connsiteY9" fmla="*/ 550 h 5453"/>
                <a:gd name="connsiteX10" fmla="*/ 3259 w 7257"/>
                <a:gd name="connsiteY10" fmla="*/ 550 h 5453"/>
                <a:gd name="connsiteX11" fmla="*/ -753 w 7257"/>
                <a:gd name="connsiteY11" fmla="*/ 2440 h 5453"/>
                <a:gd name="connsiteX12" fmla="*/ 2314 w 7257"/>
                <a:gd name="connsiteY12" fmla="*/ 2440 h 5453"/>
                <a:gd name="connsiteX13" fmla="*/ 3729 w 7257"/>
                <a:gd name="connsiteY13" fmla="*/ 3618 h 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257" h="5453">
                  <a:moveTo>
                    <a:pt x="3729" y="3618"/>
                  </a:moveTo>
                  <a:cubicBezTo>
                    <a:pt x="3729" y="3618"/>
                    <a:pt x="1842" y="3618"/>
                    <a:pt x="897" y="3618"/>
                  </a:cubicBezTo>
                  <a:cubicBezTo>
                    <a:pt x="-45" y="3618"/>
                    <a:pt x="897" y="3618"/>
                    <a:pt x="897" y="3618"/>
                  </a:cubicBezTo>
                  <a:cubicBezTo>
                    <a:pt x="897" y="3618"/>
                    <a:pt x="7978" y="5272"/>
                    <a:pt x="3023" y="3618"/>
                  </a:cubicBezTo>
                  <a:cubicBezTo>
                    <a:pt x="3023" y="3618"/>
                    <a:pt x="3023" y="1495"/>
                    <a:pt x="5618" y="787"/>
                  </a:cubicBezTo>
                  <a:cubicBezTo>
                    <a:pt x="3965" y="787"/>
                    <a:pt x="5618" y="787"/>
                    <a:pt x="5618" y="787"/>
                  </a:cubicBezTo>
                  <a:lnTo>
                    <a:pt x="3965" y="787"/>
                  </a:lnTo>
                  <a:cubicBezTo>
                    <a:pt x="3965" y="787"/>
                    <a:pt x="5618" y="787"/>
                    <a:pt x="6091" y="787"/>
                  </a:cubicBezTo>
                  <a:cubicBezTo>
                    <a:pt x="4674" y="317"/>
                    <a:pt x="3023" y="-392"/>
                    <a:pt x="1606" y="-1100"/>
                  </a:cubicBezTo>
                  <a:cubicBezTo>
                    <a:pt x="1606" y="-1100"/>
                    <a:pt x="1606" y="81"/>
                    <a:pt x="3259" y="550"/>
                  </a:cubicBezTo>
                  <a:cubicBezTo>
                    <a:pt x="4910" y="1023"/>
                    <a:pt x="3259" y="550"/>
                    <a:pt x="3259" y="550"/>
                  </a:cubicBezTo>
                  <a:cubicBezTo>
                    <a:pt x="-753" y="550"/>
                    <a:pt x="1133" y="2440"/>
                    <a:pt x="-753" y="2440"/>
                  </a:cubicBezTo>
                  <a:cubicBezTo>
                    <a:pt x="-2640" y="2440"/>
                    <a:pt x="2551" y="2440"/>
                    <a:pt x="2314" y="2440"/>
                  </a:cubicBezTo>
                  <a:cubicBezTo>
                    <a:pt x="2078" y="2440"/>
                    <a:pt x="1842" y="2912"/>
                    <a:pt x="3729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2" name="Полилиния: фигура 3461">
              <a:extLst>
                <a:ext uri="{FF2B5EF4-FFF2-40B4-BE49-F238E27FC236}">
                  <a16:creationId xmlns:a16="http://schemas.microsoft.com/office/drawing/2014/main" id="{FDED185C-8373-8153-DE4D-D18E3C6CF1B1}"/>
                </a:ext>
              </a:extLst>
            </p:cNvPr>
            <p:cNvSpPr/>
            <p:nvPr/>
          </p:nvSpPr>
          <p:spPr>
            <a:xfrm>
              <a:off x="3637531" y="1632452"/>
              <a:ext cx="2647" cy="1886"/>
            </a:xfrm>
            <a:custGeom>
              <a:avLst/>
              <a:gdLst>
                <a:gd name="connsiteX0" fmla="*/ 956 w 2647"/>
                <a:gd name="connsiteY0" fmla="*/ 787 h 1886"/>
                <a:gd name="connsiteX1" fmla="*/ 956 w 2647"/>
                <a:gd name="connsiteY1" fmla="*/ -1100 h 1886"/>
                <a:gd name="connsiteX2" fmla="*/ -1167 w 2647"/>
                <a:gd name="connsiteY2" fmla="*/ -1100 h 1886"/>
                <a:gd name="connsiteX3" fmla="*/ 956 w 2647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7" h="1886">
                  <a:moveTo>
                    <a:pt x="956" y="787"/>
                  </a:moveTo>
                  <a:cubicBezTo>
                    <a:pt x="2137" y="787"/>
                    <a:pt x="956" y="787"/>
                    <a:pt x="956" y="-1100"/>
                  </a:cubicBezTo>
                  <a:lnTo>
                    <a:pt x="-1167" y="-1100"/>
                  </a:lnTo>
                  <a:cubicBezTo>
                    <a:pt x="2137" y="-392"/>
                    <a:pt x="-1167" y="78"/>
                    <a:pt x="95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3" name="Полилиния: фигура 3462">
              <a:extLst>
                <a:ext uri="{FF2B5EF4-FFF2-40B4-BE49-F238E27FC236}">
                  <a16:creationId xmlns:a16="http://schemas.microsoft.com/office/drawing/2014/main" id="{94EF8690-3EF6-C583-BFC8-C9D63100B8B3}"/>
                </a:ext>
              </a:extLst>
            </p:cNvPr>
            <p:cNvSpPr/>
            <p:nvPr/>
          </p:nvSpPr>
          <p:spPr>
            <a:xfrm>
              <a:off x="3512228" y="1222803"/>
              <a:ext cx="198454" cy="408469"/>
            </a:xfrm>
            <a:custGeom>
              <a:avLst/>
              <a:gdLst>
                <a:gd name="connsiteX0" fmla="*/ 127440 w 198454"/>
                <a:gd name="connsiteY0" fmla="*/ 407368 h 408469"/>
                <a:gd name="connsiteX1" fmla="*/ 125553 w 198454"/>
                <a:gd name="connsiteY1" fmla="*/ 407368 h 408469"/>
                <a:gd name="connsiteX2" fmla="*/ 125553 w 198454"/>
                <a:gd name="connsiteY2" fmla="*/ 407368 h 408469"/>
                <a:gd name="connsiteX3" fmla="*/ 122719 w 198454"/>
                <a:gd name="connsiteY3" fmla="*/ 407368 h 408469"/>
                <a:gd name="connsiteX4" fmla="*/ 122719 w 198454"/>
                <a:gd name="connsiteY4" fmla="*/ 405009 h 408469"/>
                <a:gd name="connsiteX5" fmla="*/ 125081 w 198454"/>
                <a:gd name="connsiteY5" fmla="*/ 402413 h 408469"/>
                <a:gd name="connsiteX6" fmla="*/ 128618 w 198454"/>
                <a:gd name="connsiteY6" fmla="*/ 404536 h 408469"/>
                <a:gd name="connsiteX7" fmla="*/ 128618 w 198454"/>
                <a:gd name="connsiteY7" fmla="*/ 400526 h 408469"/>
                <a:gd name="connsiteX8" fmla="*/ 128618 w 198454"/>
                <a:gd name="connsiteY8" fmla="*/ 400526 h 408469"/>
                <a:gd name="connsiteX9" fmla="*/ 133103 w 198454"/>
                <a:gd name="connsiteY9" fmla="*/ 400526 h 408469"/>
                <a:gd name="connsiteX10" fmla="*/ 133103 w 198454"/>
                <a:gd name="connsiteY10" fmla="*/ 400526 h 408469"/>
                <a:gd name="connsiteX11" fmla="*/ 129090 w 198454"/>
                <a:gd name="connsiteY11" fmla="*/ 400526 h 408469"/>
                <a:gd name="connsiteX12" fmla="*/ 129090 w 198454"/>
                <a:gd name="connsiteY12" fmla="*/ 397928 h 408469"/>
                <a:gd name="connsiteX13" fmla="*/ 132158 w 198454"/>
                <a:gd name="connsiteY13" fmla="*/ 400526 h 408469"/>
                <a:gd name="connsiteX14" fmla="*/ 132158 w 198454"/>
                <a:gd name="connsiteY14" fmla="*/ 397692 h 408469"/>
                <a:gd name="connsiteX15" fmla="*/ 133812 w 198454"/>
                <a:gd name="connsiteY15" fmla="*/ 396278 h 408469"/>
                <a:gd name="connsiteX16" fmla="*/ 132158 w 198454"/>
                <a:gd name="connsiteY16" fmla="*/ 396278 h 408469"/>
                <a:gd name="connsiteX17" fmla="*/ 132158 w 198454"/>
                <a:gd name="connsiteY17" fmla="*/ 396278 h 408469"/>
                <a:gd name="connsiteX18" fmla="*/ 134048 w 198454"/>
                <a:gd name="connsiteY18" fmla="*/ 396278 h 408469"/>
                <a:gd name="connsiteX19" fmla="*/ 134048 w 198454"/>
                <a:gd name="connsiteY19" fmla="*/ 392974 h 408469"/>
                <a:gd name="connsiteX20" fmla="*/ 134048 w 198454"/>
                <a:gd name="connsiteY20" fmla="*/ 392974 h 408469"/>
                <a:gd name="connsiteX21" fmla="*/ 136879 w 198454"/>
                <a:gd name="connsiteY21" fmla="*/ 395805 h 408469"/>
                <a:gd name="connsiteX22" fmla="*/ 138766 w 198454"/>
                <a:gd name="connsiteY22" fmla="*/ 393210 h 408469"/>
                <a:gd name="connsiteX23" fmla="*/ 136879 w 198454"/>
                <a:gd name="connsiteY23" fmla="*/ 393210 h 408469"/>
                <a:gd name="connsiteX24" fmla="*/ 136879 w 198454"/>
                <a:gd name="connsiteY24" fmla="*/ 393210 h 408469"/>
                <a:gd name="connsiteX25" fmla="*/ 140183 w 198454"/>
                <a:gd name="connsiteY25" fmla="*/ 393210 h 408469"/>
                <a:gd name="connsiteX26" fmla="*/ 138294 w 198454"/>
                <a:gd name="connsiteY26" fmla="*/ 393210 h 408469"/>
                <a:gd name="connsiteX27" fmla="*/ 138294 w 198454"/>
                <a:gd name="connsiteY27" fmla="*/ 393210 h 408469"/>
                <a:gd name="connsiteX28" fmla="*/ 136643 w 198454"/>
                <a:gd name="connsiteY28" fmla="*/ 393210 h 408469"/>
                <a:gd name="connsiteX29" fmla="*/ 133812 w 198454"/>
                <a:gd name="connsiteY29" fmla="*/ 393210 h 408469"/>
                <a:gd name="connsiteX30" fmla="*/ 137116 w 198454"/>
                <a:gd name="connsiteY30" fmla="*/ 393210 h 408469"/>
                <a:gd name="connsiteX31" fmla="*/ 137116 w 198454"/>
                <a:gd name="connsiteY31" fmla="*/ 393210 h 408469"/>
                <a:gd name="connsiteX32" fmla="*/ 139711 w 198454"/>
                <a:gd name="connsiteY32" fmla="*/ 393210 h 408469"/>
                <a:gd name="connsiteX33" fmla="*/ 143015 w 198454"/>
                <a:gd name="connsiteY33" fmla="*/ 393210 h 408469"/>
                <a:gd name="connsiteX34" fmla="*/ 143015 w 198454"/>
                <a:gd name="connsiteY34" fmla="*/ 391793 h 408469"/>
                <a:gd name="connsiteX35" fmla="*/ 146083 w 198454"/>
                <a:gd name="connsiteY35" fmla="*/ 391793 h 408469"/>
                <a:gd name="connsiteX36" fmla="*/ 147497 w 198454"/>
                <a:gd name="connsiteY36" fmla="*/ 391793 h 408469"/>
                <a:gd name="connsiteX37" fmla="*/ 144902 w 198454"/>
                <a:gd name="connsiteY37" fmla="*/ 391793 h 408469"/>
                <a:gd name="connsiteX38" fmla="*/ 144902 w 198454"/>
                <a:gd name="connsiteY38" fmla="*/ 391793 h 408469"/>
                <a:gd name="connsiteX39" fmla="*/ 140417 w 198454"/>
                <a:gd name="connsiteY39" fmla="*/ 391793 h 408469"/>
                <a:gd name="connsiteX40" fmla="*/ 140417 w 198454"/>
                <a:gd name="connsiteY40" fmla="*/ 391793 h 408469"/>
                <a:gd name="connsiteX41" fmla="*/ 143015 w 198454"/>
                <a:gd name="connsiteY41" fmla="*/ 391793 h 408469"/>
                <a:gd name="connsiteX42" fmla="*/ 146316 w 198454"/>
                <a:gd name="connsiteY42" fmla="*/ 388492 h 408469"/>
                <a:gd name="connsiteX43" fmla="*/ 143957 w 198454"/>
                <a:gd name="connsiteY43" fmla="*/ 388492 h 408469"/>
                <a:gd name="connsiteX44" fmla="*/ 147733 w 198454"/>
                <a:gd name="connsiteY44" fmla="*/ 388492 h 408469"/>
                <a:gd name="connsiteX45" fmla="*/ 147733 w 198454"/>
                <a:gd name="connsiteY45" fmla="*/ 390378 h 408469"/>
                <a:gd name="connsiteX46" fmla="*/ 149620 w 198454"/>
                <a:gd name="connsiteY46" fmla="*/ 387783 h 408469"/>
                <a:gd name="connsiteX47" fmla="*/ 151982 w 198454"/>
                <a:gd name="connsiteY47" fmla="*/ 387783 h 408469"/>
                <a:gd name="connsiteX48" fmla="*/ 151982 w 198454"/>
                <a:gd name="connsiteY48" fmla="*/ 385660 h 408469"/>
                <a:gd name="connsiteX49" fmla="*/ 147969 w 198454"/>
                <a:gd name="connsiteY49" fmla="*/ 385660 h 408469"/>
                <a:gd name="connsiteX50" fmla="*/ 147969 w 198454"/>
                <a:gd name="connsiteY50" fmla="*/ 384007 h 408469"/>
                <a:gd name="connsiteX51" fmla="*/ 144902 w 198454"/>
                <a:gd name="connsiteY51" fmla="*/ 384007 h 408469"/>
                <a:gd name="connsiteX52" fmla="*/ 148678 w 198454"/>
                <a:gd name="connsiteY52" fmla="*/ 384007 h 408469"/>
                <a:gd name="connsiteX53" fmla="*/ 148678 w 198454"/>
                <a:gd name="connsiteY53" fmla="*/ 384007 h 408469"/>
                <a:gd name="connsiteX54" fmla="*/ 151510 w 198454"/>
                <a:gd name="connsiteY54" fmla="*/ 384007 h 408469"/>
                <a:gd name="connsiteX55" fmla="*/ 151510 w 198454"/>
                <a:gd name="connsiteY55" fmla="*/ 388019 h 408469"/>
                <a:gd name="connsiteX56" fmla="*/ 152924 w 198454"/>
                <a:gd name="connsiteY56" fmla="*/ 388019 h 408469"/>
                <a:gd name="connsiteX57" fmla="*/ 152924 w 198454"/>
                <a:gd name="connsiteY57" fmla="*/ 382828 h 408469"/>
                <a:gd name="connsiteX58" fmla="*/ 158115 w 198454"/>
                <a:gd name="connsiteY58" fmla="*/ 377399 h 408469"/>
                <a:gd name="connsiteX59" fmla="*/ 158115 w 198454"/>
                <a:gd name="connsiteY59" fmla="*/ 375748 h 408469"/>
                <a:gd name="connsiteX60" fmla="*/ 158115 w 198454"/>
                <a:gd name="connsiteY60" fmla="*/ 373861 h 408469"/>
                <a:gd name="connsiteX61" fmla="*/ 160240 w 198454"/>
                <a:gd name="connsiteY61" fmla="*/ 373861 h 408469"/>
                <a:gd name="connsiteX62" fmla="*/ 160240 w 198454"/>
                <a:gd name="connsiteY62" fmla="*/ 373861 h 408469"/>
                <a:gd name="connsiteX63" fmla="*/ 160240 w 198454"/>
                <a:gd name="connsiteY63" fmla="*/ 369376 h 408469"/>
                <a:gd name="connsiteX64" fmla="*/ 157881 w 198454"/>
                <a:gd name="connsiteY64" fmla="*/ 369376 h 408469"/>
                <a:gd name="connsiteX65" fmla="*/ 160713 w 198454"/>
                <a:gd name="connsiteY65" fmla="*/ 369376 h 408469"/>
                <a:gd name="connsiteX66" fmla="*/ 160713 w 198454"/>
                <a:gd name="connsiteY66" fmla="*/ 365600 h 408469"/>
                <a:gd name="connsiteX67" fmla="*/ 162127 w 198454"/>
                <a:gd name="connsiteY67" fmla="*/ 363949 h 408469"/>
                <a:gd name="connsiteX68" fmla="*/ 163781 w 198454"/>
                <a:gd name="connsiteY68" fmla="*/ 363949 h 408469"/>
                <a:gd name="connsiteX69" fmla="*/ 163781 w 198454"/>
                <a:gd name="connsiteY69" fmla="*/ 358995 h 408469"/>
                <a:gd name="connsiteX70" fmla="*/ 165904 w 198454"/>
                <a:gd name="connsiteY70" fmla="*/ 354510 h 408469"/>
                <a:gd name="connsiteX71" fmla="*/ 165904 w 198454"/>
                <a:gd name="connsiteY71" fmla="*/ 354510 h 408469"/>
                <a:gd name="connsiteX72" fmla="*/ 165904 w 198454"/>
                <a:gd name="connsiteY72" fmla="*/ 351915 h 408469"/>
                <a:gd name="connsiteX73" fmla="*/ 165904 w 198454"/>
                <a:gd name="connsiteY73" fmla="*/ 349792 h 408469"/>
                <a:gd name="connsiteX74" fmla="*/ 167554 w 198454"/>
                <a:gd name="connsiteY74" fmla="*/ 349792 h 408469"/>
                <a:gd name="connsiteX75" fmla="*/ 165904 w 198454"/>
                <a:gd name="connsiteY75" fmla="*/ 346724 h 408469"/>
                <a:gd name="connsiteX76" fmla="*/ 167790 w 198454"/>
                <a:gd name="connsiteY76" fmla="*/ 341533 h 408469"/>
                <a:gd name="connsiteX77" fmla="*/ 162600 w 198454"/>
                <a:gd name="connsiteY77" fmla="*/ 210331 h 408469"/>
                <a:gd name="connsiteX78" fmla="*/ 165431 w 198454"/>
                <a:gd name="connsiteY78" fmla="*/ 210331 h 408469"/>
                <a:gd name="connsiteX79" fmla="*/ 165431 w 198454"/>
                <a:gd name="connsiteY79" fmla="*/ 219298 h 408469"/>
                <a:gd name="connsiteX80" fmla="*/ 167554 w 198454"/>
                <a:gd name="connsiteY80" fmla="*/ 219298 h 408469"/>
                <a:gd name="connsiteX81" fmla="*/ 166376 w 198454"/>
                <a:gd name="connsiteY81" fmla="*/ 219298 h 408469"/>
                <a:gd name="connsiteX82" fmla="*/ 166376 w 198454"/>
                <a:gd name="connsiteY82" fmla="*/ 220712 h 408469"/>
                <a:gd name="connsiteX83" fmla="*/ 169680 w 198454"/>
                <a:gd name="connsiteY83" fmla="*/ 220712 h 408469"/>
                <a:gd name="connsiteX84" fmla="*/ 169680 w 198454"/>
                <a:gd name="connsiteY84" fmla="*/ 225906 h 408469"/>
                <a:gd name="connsiteX85" fmla="*/ 169680 w 198454"/>
                <a:gd name="connsiteY85" fmla="*/ 229916 h 408469"/>
                <a:gd name="connsiteX86" fmla="*/ 169680 w 198454"/>
                <a:gd name="connsiteY86" fmla="*/ 229916 h 408469"/>
                <a:gd name="connsiteX87" fmla="*/ 172981 w 198454"/>
                <a:gd name="connsiteY87" fmla="*/ 236051 h 408469"/>
                <a:gd name="connsiteX88" fmla="*/ 171331 w 198454"/>
                <a:gd name="connsiteY88" fmla="*/ 236051 h 408469"/>
                <a:gd name="connsiteX89" fmla="*/ 172981 w 198454"/>
                <a:gd name="connsiteY89" fmla="*/ 236051 h 408469"/>
                <a:gd name="connsiteX90" fmla="*/ 172981 w 198454"/>
                <a:gd name="connsiteY90" fmla="*/ 244310 h 408469"/>
                <a:gd name="connsiteX91" fmla="*/ 172981 w 198454"/>
                <a:gd name="connsiteY91" fmla="*/ 246672 h 408469"/>
                <a:gd name="connsiteX92" fmla="*/ 172981 w 198454"/>
                <a:gd name="connsiteY92" fmla="*/ 249031 h 408469"/>
                <a:gd name="connsiteX93" fmla="*/ 172981 w 198454"/>
                <a:gd name="connsiteY93" fmla="*/ 252098 h 408469"/>
                <a:gd name="connsiteX94" fmla="*/ 175579 w 198454"/>
                <a:gd name="connsiteY94" fmla="*/ 252098 h 408469"/>
                <a:gd name="connsiteX95" fmla="*/ 173926 w 198454"/>
                <a:gd name="connsiteY95" fmla="*/ 252098 h 408469"/>
                <a:gd name="connsiteX96" fmla="*/ 175579 w 198454"/>
                <a:gd name="connsiteY96" fmla="*/ 253985 h 408469"/>
                <a:gd name="connsiteX97" fmla="*/ 173926 w 198454"/>
                <a:gd name="connsiteY97" fmla="*/ 253985 h 408469"/>
                <a:gd name="connsiteX98" fmla="*/ 175813 w 198454"/>
                <a:gd name="connsiteY98" fmla="*/ 256344 h 408469"/>
                <a:gd name="connsiteX99" fmla="*/ 174162 w 198454"/>
                <a:gd name="connsiteY99" fmla="*/ 256344 h 408469"/>
                <a:gd name="connsiteX100" fmla="*/ 176285 w 198454"/>
                <a:gd name="connsiteY100" fmla="*/ 256344 h 408469"/>
                <a:gd name="connsiteX101" fmla="*/ 174162 w 198454"/>
                <a:gd name="connsiteY101" fmla="*/ 256344 h 408469"/>
                <a:gd name="connsiteX102" fmla="*/ 176757 w 198454"/>
                <a:gd name="connsiteY102" fmla="*/ 259176 h 408469"/>
                <a:gd name="connsiteX103" fmla="*/ 174634 w 198454"/>
                <a:gd name="connsiteY103" fmla="*/ 259176 h 408469"/>
                <a:gd name="connsiteX104" fmla="*/ 176994 w 198454"/>
                <a:gd name="connsiteY104" fmla="*/ 264370 h 408469"/>
                <a:gd name="connsiteX105" fmla="*/ 176994 w 198454"/>
                <a:gd name="connsiteY105" fmla="*/ 266729 h 408469"/>
                <a:gd name="connsiteX106" fmla="*/ 176994 w 198454"/>
                <a:gd name="connsiteY106" fmla="*/ 269088 h 408469"/>
                <a:gd name="connsiteX107" fmla="*/ 176994 w 198454"/>
                <a:gd name="connsiteY107" fmla="*/ 283954 h 408469"/>
                <a:gd name="connsiteX108" fmla="*/ 178647 w 198454"/>
                <a:gd name="connsiteY108" fmla="*/ 283954 h 408469"/>
                <a:gd name="connsiteX109" fmla="*/ 176521 w 198454"/>
                <a:gd name="connsiteY109" fmla="*/ 285371 h 408469"/>
                <a:gd name="connsiteX110" fmla="*/ 178411 w 198454"/>
                <a:gd name="connsiteY110" fmla="*/ 295281 h 408469"/>
                <a:gd name="connsiteX111" fmla="*/ 176521 w 198454"/>
                <a:gd name="connsiteY111" fmla="*/ 295281 h 408469"/>
                <a:gd name="connsiteX112" fmla="*/ 176521 w 198454"/>
                <a:gd name="connsiteY112" fmla="*/ 299057 h 408469"/>
                <a:gd name="connsiteX113" fmla="*/ 182184 w 198454"/>
                <a:gd name="connsiteY113" fmla="*/ 299057 h 408469"/>
                <a:gd name="connsiteX114" fmla="*/ 178880 w 198454"/>
                <a:gd name="connsiteY114" fmla="*/ 299057 h 408469"/>
                <a:gd name="connsiteX115" fmla="*/ 178880 w 198454"/>
                <a:gd name="connsiteY115" fmla="*/ 299057 h 408469"/>
                <a:gd name="connsiteX116" fmla="*/ 178880 w 198454"/>
                <a:gd name="connsiteY116" fmla="*/ 299057 h 408469"/>
                <a:gd name="connsiteX117" fmla="*/ 176994 w 198454"/>
                <a:gd name="connsiteY117" fmla="*/ 304484 h 408469"/>
                <a:gd name="connsiteX118" fmla="*/ 176994 w 198454"/>
                <a:gd name="connsiteY118" fmla="*/ 306843 h 408469"/>
                <a:gd name="connsiteX119" fmla="*/ 178647 w 198454"/>
                <a:gd name="connsiteY119" fmla="*/ 306843 h 408469"/>
                <a:gd name="connsiteX120" fmla="*/ 176521 w 198454"/>
                <a:gd name="connsiteY120" fmla="*/ 311800 h 408469"/>
                <a:gd name="connsiteX121" fmla="*/ 178647 w 198454"/>
                <a:gd name="connsiteY121" fmla="*/ 311800 h 408469"/>
                <a:gd name="connsiteX122" fmla="*/ 176049 w 198454"/>
                <a:gd name="connsiteY122" fmla="*/ 319114 h 408469"/>
                <a:gd name="connsiteX123" fmla="*/ 176049 w 198454"/>
                <a:gd name="connsiteY123" fmla="*/ 319114 h 408469"/>
                <a:gd name="connsiteX124" fmla="*/ 173926 w 198454"/>
                <a:gd name="connsiteY124" fmla="*/ 326667 h 408469"/>
                <a:gd name="connsiteX125" fmla="*/ 173926 w 198454"/>
                <a:gd name="connsiteY125" fmla="*/ 333508 h 408469"/>
                <a:gd name="connsiteX126" fmla="*/ 176757 w 198454"/>
                <a:gd name="connsiteY126" fmla="*/ 333508 h 408469"/>
                <a:gd name="connsiteX127" fmla="*/ 176757 w 198454"/>
                <a:gd name="connsiteY127" fmla="*/ 333508 h 408469"/>
                <a:gd name="connsiteX128" fmla="*/ 173217 w 198454"/>
                <a:gd name="connsiteY128" fmla="*/ 336103 h 408469"/>
                <a:gd name="connsiteX129" fmla="*/ 174871 w 198454"/>
                <a:gd name="connsiteY129" fmla="*/ 336103 h 408469"/>
                <a:gd name="connsiteX130" fmla="*/ 176521 w 198454"/>
                <a:gd name="connsiteY130" fmla="*/ 336103 h 408469"/>
                <a:gd name="connsiteX131" fmla="*/ 171803 w 198454"/>
                <a:gd name="connsiteY131" fmla="*/ 340352 h 408469"/>
                <a:gd name="connsiteX132" fmla="*/ 174634 w 198454"/>
                <a:gd name="connsiteY132" fmla="*/ 340352 h 408469"/>
                <a:gd name="connsiteX133" fmla="*/ 174634 w 198454"/>
                <a:gd name="connsiteY133" fmla="*/ 340352 h 408469"/>
                <a:gd name="connsiteX134" fmla="*/ 172748 w 198454"/>
                <a:gd name="connsiteY134" fmla="*/ 340352 h 408469"/>
                <a:gd name="connsiteX135" fmla="*/ 172748 w 198454"/>
                <a:gd name="connsiteY135" fmla="*/ 340352 h 408469"/>
                <a:gd name="connsiteX136" fmla="*/ 175107 w 198454"/>
                <a:gd name="connsiteY136" fmla="*/ 340352 h 408469"/>
                <a:gd name="connsiteX137" fmla="*/ 175107 w 198454"/>
                <a:gd name="connsiteY137" fmla="*/ 340352 h 408469"/>
                <a:gd name="connsiteX138" fmla="*/ 176521 w 198454"/>
                <a:gd name="connsiteY138" fmla="*/ 341767 h 408469"/>
                <a:gd name="connsiteX139" fmla="*/ 174634 w 198454"/>
                <a:gd name="connsiteY139" fmla="*/ 343184 h 408469"/>
                <a:gd name="connsiteX140" fmla="*/ 174634 w 198454"/>
                <a:gd name="connsiteY140" fmla="*/ 341767 h 408469"/>
                <a:gd name="connsiteX141" fmla="*/ 172748 w 198454"/>
                <a:gd name="connsiteY141" fmla="*/ 341767 h 408469"/>
                <a:gd name="connsiteX142" fmla="*/ 170622 w 198454"/>
                <a:gd name="connsiteY142" fmla="*/ 344365 h 408469"/>
                <a:gd name="connsiteX143" fmla="*/ 173217 w 198454"/>
                <a:gd name="connsiteY143" fmla="*/ 344365 h 408469"/>
                <a:gd name="connsiteX144" fmla="*/ 173217 w 198454"/>
                <a:gd name="connsiteY144" fmla="*/ 344365 h 408469"/>
                <a:gd name="connsiteX145" fmla="*/ 174871 w 198454"/>
                <a:gd name="connsiteY145" fmla="*/ 344365 h 408469"/>
                <a:gd name="connsiteX146" fmla="*/ 178175 w 198454"/>
                <a:gd name="connsiteY146" fmla="*/ 346488 h 408469"/>
                <a:gd name="connsiteX147" fmla="*/ 175813 w 198454"/>
                <a:gd name="connsiteY147" fmla="*/ 346488 h 408469"/>
                <a:gd name="connsiteX148" fmla="*/ 177466 w 198454"/>
                <a:gd name="connsiteY148" fmla="*/ 348138 h 408469"/>
                <a:gd name="connsiteX149" fmla="*/ 175107 w 198454"/>
                <a:gd name="connsiteY149" fmla="*/ 348138 h 408469"/>
                <a:gd name="connsiteX150" fmla="*/ 176994 w 198454"/>
                <a:gd name="connsiteY150" fmla="*/ 348138 h 408469"/>
                <a:gd name="connsiteX151" fmla="*/ 176994 w 198454"/>
                <a:gd name="connsiteY151" fmla="*/ 348138 h 408469"/>
                <a:gd name="connsiteX152" fmla="*/ 174398 w 198454"/>
                <a:gd name="connsiteY152" fmla="*/ 348138 h 408469"/>
                <a:gd name="connsiteX153" fmla="*/ 174398 w 198454"/>
                <a:gd name="connsiteY153" fmla="*/ 350970 h 408469"/>
                <a:gd name="connsiteX154" fmla="*/ 174398 w 198454"/>
                <a:gd name="connsiteY154" fmla="*/ 352859 h 408469"/>
                <a:gd name="connsiteX155" fmla="*/ 171803 w 198454"/>
                <a:gd name="connsiteY155" fmla="*/ 354982 h 408469"/>
                <a:gd name="connsiteX156" fmla="*/ 171803 w 198454"/>
                <a:gd name="connsiteY156" fmla="*/ 358759 h 408469"/>
                <a:gd name="connsiteX157" fmla="*/ 169913 w 198454"/>
                <a:gd name="connsiteY157" fmla="*/ 362296 h 408469"/>
                <a:gd name="connsiteX158" fmla="*/ 168263 w 198454"/>
                <a:gd name="connsiteY158" fmla="*/ 362296 h 408469"/>
                <a:gd name="connsiteX159" fmla="*/ 168263 w 198454"/>
                <a:gd name="connsiteY159" fmla="*/ 367726 h 408469"/>
                <a:gd name="connsiteX160" fmla="*/ 169680 w 198454"/>
                <a:gd name="connsiteY160" fmla="*/ 367726 h 408469"/>
                <a:gd name="connsiteX161" fmla="*/ 171331 w 198454"/>
                <a:gd name="connsiteY161" fmla="*/ 367726 h 408469"/>
                <a:gd name="connsiteX162" fmla="*/ 168263 w 198454"/>
                <a:gd name="connsiteY162" fmla="*/ 370085 h 408469"/>
                <a:gd name="connsiteX163" fmla="*/ 169680 w 198454"/>
                <a:gd name="connsiteY163" fmla="*/ 370085 h 408469"/>
                <a:gd name="connsiteX164" fmla="*/ 171094 w 198454"/>
                <a:gd name="connsiteY164" fmla="*/ 370085 h 408469"/>
                <a:gd name="connsiteX165" fmla="*/ 169208 w 198454"/>
                <a:gd name="connsiteY165" fmla="*/ 370085 h 408469"/>
                <a:gd name="connsiteX166" fmla="*/ 169208 w 198454"/>
                <a:gd name="connsiteY166" fmla="*/ 373625 h 408469"/>
                <a:gd name="connsiteX167" fmla="*/ 165904 w 198454"/>
                <a:gd name="connsiteY167" fmla="*/ 373625 h 408469"/>
                <a:gd name="connsiteX168" fmla="*/ 165904 w 198454"/>
                <a:gd name="connsiteY168" fmla="*/ 373625 h 408469"/>
                <a:gd name="connsiteX169" fmla="*/ 168027 w 198454"/>
                <a:gd name="connsiteY169" fmla="*/ 373625 h 408469"/>
                <a:gd name="connsiteX170" fmla="*/ 169444 w 198454"/>
                <a:gd name="connsiteY170" fmla="*/ 373625 h 408469"/>
                <a:gd name="connsiteX171" fmla="*/ 167082 w 198454"/>
                <a:gd name="connsiteY171" fmla="*/ 373625 h 408469"/>
                <a:gd name="connsiteX172" fmla="*/ 167082 w 198454"/>
                <a:gd name="connsiteY172" fmla="*/ 376693 h 408469"/>
                <a:gd name="connsiteX173" fmla="*/ 164723 w 198454"/>
                <a:gd name="connsiteY173" fmla="*/ 376693 h 408469"/>
                <a:gd name="connsiteX174" fmla="*/ 167082 w 198454"/>
                <a:gd name="connsiteY174" fmla="*/ 381411 h 408469"/>
                <a:gd name="connsiteX175" fmla="*/ 163544 w 198454"/>
                <a:gd name="connsiteY175" fmla="*/ 381411 h 408469"/>
                <a:gd name="connsiteX176" fmla="*/ 165431 w 198454"/>
                <a:gd name="connsiteY176" fmla="*/ 381411 h 408469"/>
                <a:gd name="connsiteX177" fmla="*/ 163072 w 198454"/>
                <a:gd name="connsiteY177" fmla="*/ 381411 h 408469"/>
                <a:gd name="connsiteX178" fmla="*/ 163072 w 198454"/>
                <a:gd name="connsiteY178" fmla="*/ 381411 h 408469"/>
                <a:gd name="connsiteX179" fmla="*/ 163072 w 198454"/>
                <a:gd name="connsiteY179" fmla="*/ 381411 h 408469"/>
                <a:gd name="connsiteX180" fmla="*/ 163072 w 198454"/>
                <a:gd name="connsiteY180" fmla="*/ 385660 h 408469"/>
                <a:gd name="connsiteX181" fmla="*/ 158823 w 198454"/>
                <a:gd name="connsiteY181" fmla="*/ 385660 h 408469"/>
                <a:gd name="connsiteX182" fmla="*/ 162600 w 198454"/>
                <a:gd name="connsiteY182" fmla="*/ 385660 h 408469"/>
                <a:gd name="connsiteX183" fmla="*/ 162600 w 198454"/>
                <a:gd name="connsiteY183" fmla="*/ 388019 h 408469"/>
                <a:gd name="connsiteX184" fmla="*/ 158115 w 198454"/>
                <a:gd name="connsiteY184" fmla="*/ 388019 h 408469"/>
                <a:gd name="connsiteX185" fmla="*/ 162600 w 198454"/>
                <a:gd name="connsiteY185" fmla="*/ 388019 h 408469"/>
                <a:gd name="connsiteX186" fmla="*/ 162600 w 198454"/>
                <a:gd name="connsiteY186" fmla="*/ 388019 h 408469"/>
                <a:gd name="connsiteX187" fmla="*/ 160477 w 198454"/>
                <a:gd name="connsiteY187" fmla="*/ 388019 h 408469"/>
                <a:gd name="connsiteX188" fmla="*/ 162363 w 198454"/>
                <a:gd name="connsiteY188" fmla="*/ 388019 h 408469"/>
                <a:gd name="connsiteX189" fmla="*/ 158823 w 198454"/>
                <a:gd name="connsiteY189" fmla="*/ 389197 h 408469"/>
                <a:gd name="connsiteX190" fmla="*/ 158823 w 198454"/>
                <a:gd name="connsiteY190" fmla="*/ 391087 h 408469"/>
                <a:gd name="connsiteX191" fmla="*/ 162127 w 198454"/>
                <a:gd name="connsiteY191" fmla="*/ 391087 h 408469"/>
                <a:gd name="connsiteX192" fmla="*/ 164250 w 198454"/>
                <a:gd name="connsiteY192" fmla="*/ 391087 h 408469"/>
                <a:gd name="connsiteX193" fmla="*/ 164250 w 198454"/>
                <a:gd name="connsiteY193" fmla="*/ 391087 h 408469"/>
                <a:gd name="connsiteX194" fmla="*/ 162600 w 198454"/>
                <a:gd name="connsiteY194" fmla="*/ 391087 h 408469"/>
                <a:gd name="connsiteX195" fmla="*/ 166376 w 198454"/>
                <a:gd name="connsiteY195" fmla="*/ 388255 h 408469"/>
                <a:gd name="connsiteX196" fmla="*/ 164959 w 198454"/>
                <a:gd name="connsiteY196" fmla="*/ 388255 h 408469"/>
                <a:gd name="connsiteX197" fmla="*/ 168499 w 198454"/>
                <a:gd name="connsiteY197" fmla="*/ 388255 h 408469"/>
                <a:gd name="connsiteX198" fmla="*/ 167082 w 198454"/>
                <a:gd name="connsiteY198" fmla="*/ 388255 h 408469"/>
                <a:gd name="connsiteX199" fmla="*/ 167082 w 198454"/>
                <a:gd name="connsiteY199" fmla="*/ 386366 h 408469"/>
                <a:gd name="connsiteX200" fmla="*/ 169913 w 198454"/>
                <a:gd name="connsiteY200" fmla="*/ 386366 h 408469"/>
                <a:gd name="connsiteX201" fmla="*/ 172275 w 198454"/>
                <a:gd name="connsiteY201" fmla="*/ 384951 h 408469"/>
                <a:gd name="connsiteX202" fmla="*/ 170622 w 198454"/>
                <a:gd name="connsiteY202" fmla="*/ 384951 h 408469"/>
                <a:gd name="connsiteX203" fmla="*/ 172039 w 198454"/>
                <a:gd name="connsiteY203" fmla="*/ 383534 h 408469"/>
                <a:gd name="connsiteX204" fmla="*/ 170149 w 198454"/>
                <a:gd name="connsiteY204" fmla="*/ 383534 h 408469"/>
                <a:gd name="connsiteX205" fmla="*/ 170149 w 198454"/>
                <a:gd name="connsiteY205" fmla="*/ 383534 h 408469"/>
                <a:gd name="connsiteX206" fmla="*/ 172039 w 198454"/>
                <a:gd name="connsiteY206" fmla="*/ 383534 h 408469"/>
                <a:gd name="connsiteX207" fmla="*/ 172039 w 198454"/>
                <a:gd name="connsiteY207" fmla="*/ 379761 h 408469"/>
                <a:gd name="connsiteX208" fmla="*/ 173690 w 198454"/>
                <a:gd name="connsiteY208" fmla="*/ 379761 h 408469"/>
                <a:gd name="connsiteX209" fmla="*/ 175107 w 198454"/>
                <a:gd name="connsiteY209" fmla="*/ 378580 h 408469"/>
                <a:gd name="connsiteX210" fmla="*/ 175107 w 198454"/>
                <a:gd name="connsiteY210" fmla="*/ 380230 h 408469"/>
                <a:gd name="connsiteX211" fmla="*/ 175107 w 198454"/>
                <a:gd name="connsiteY211" fmla="*/ 383298 h 408469"/>
                <a:gd name="connsiteX212" fmla="*/ 176757 w 198454"/>
                <a:gd name="connsiteY212" fmla="*/ 378343 h 408469"/>
                <a:gd name="connsiteX213" fmla="*/ 175107 w 198454"/>
                <a:gd name="connsiteY213" fmla="*/ 378343 h 408469"/>
                <a:gd name="connsiteX214" fmla="*/ 176757 w 198454"/>
                <a:gd name="connsiteY214" fmla="*/ 376693 h 408469"/>
                <a:gd name="connsiteX215" fmla="*/ 176757 w 198454"/>
                <a:gd name="connsiteY215" fmla="*/ 376693 h 408469"/>
                <a:gd name="connsiteX216" fmla="*/ 175107 w 198454"/>
                <a:gd name="connsiteY216" fmla="*/ 376693 h 408469"/>
                <a:gd name="connsiteX217" fmla="*/ 177230 w 198454"/>
                <a:gd name="connsiteY217" fmla="*/ 376693 h 408469"/>
                <a:gd name="connsiteX218" fmla="*/ 177230 w 198454"/>
                <a:gd name="connsiteY218" fmla="*/ 376693 h 408469"/>
                <a:gd name="connsiteX219" fmla="*/ 177230 w 198454"/>
                <a:gd name="connsiteY219" fmla="*/ 372680 h 408469"/>
                <a:gd name="connsiteX220" fmla="*/ 177230 w 198454"/>
                <a:gd name="connsiteY220" fmla="*/ 372680 h 408469"/>
                <a:gd name="connsiteX221" fmla="*/ 178647 w 198454"/>
                <a:gd name="connsiteY221" fmla="*/ 367017 h 408469"/>
                <a:gd name="connsiteX222" fmla="*/ 180770 w 198454"/>
                <a:gd name="connsiteY222" fmla="*/ 367017 h 408469"/>
                <a:gd name="connsiteX223" fmla="*/ 178880 w 198454"/>
                <a:gd name="connsiteY223" fmla="*/ 365836 h 408469"/>
                <a:gd name="connsiteX224" fmla="*/ 182184 w 198454"/>
                <a:gd name="connsiteY224" fmla="*/ 365836 h 408469"/>
                <a:gd name="connsiteX225" fmla="*/ 179353 w 198454"/>
                <a:gd name="connsiteY225" fmla="*/ 365836 h 408469"/>
                <a:gd name="connsiteX226" fmla="*/ 179353 w 198454"/>
                <a:gd name="connsiteY226" fmla="*/ 362296 h 408469"/>
                <a:gd name="connsiteX227" fmla="*/ 176994 w 198454"/>
                <a:gd name="connsiteY227" fmla="*/ 360646 h 408469"/>
                <a:gd name="connsiteX228" fmla="*/ 179589 w 198454"/>
                <a:gd name="connsiteY228" fmla="*/ 360646 h 408469"/>
                <a:gd name="connsiteX229" fmla="*/ 179589 w 198454"/>
                <a:gd name="connsiteY229" fmla="*/ 357814 h 408469"/>
                <a:gd name="connsiteX230" fmla="*/ 179589 w 198454"/>
                <a:gd name="connsiteY230" fmla="*/ 357814 h 408469"/>
                <a:gd name="connsiteX231" fmla="*/ 179589 w 198454"/>
                <a:gd name="connsiteY231" fmla="*/ 355219 h 408469"/>
                <a:gd name="connsiteX232" fmla="*/ 182657 w 198454"/>
                <a:gd name="connsiteY232" fmla="*/ 355219 h 408469"/>
                <a:gd name="connsiteX233" fmla="*/ 184546 w 198454"/>
                <a:gd name="connsiteY233" fmla="*/ 355219 h 408469"/>
                <a:gd name="connsiteX234" fmla="*/ 181948 w 198454"/>
                <a:gd name="connsiteY234" fmla="*/ 350734 h 408469"/>
                <a:gd name="connsiteX235" fmla="*/ 185488 w 198454"/>
                <a:gd name="connsiteY235" fmla="*/ 350734 h 408469"/>
                <a:gd name="connsiteX236" fmla="*/ 187847 w 198454"/>
                <a:gd name="connsiteY236" fmla="*/ 346251 h 408469"/>
                <a:gd name="connsiteX237" fmla="*/ 187847 w 198454"/>
                <a:gd name="connsiteY237" fmla="*/ 344598 h 408469"/>
                <a:gd name="connsiteX238" fmla="*/ 185488 w 198454"/>
                <a:gd name="connsiteY238" fmla="*/ 344598 h 408469"/>
                <a:gd name="connsiteX239" fmla="*/ 188084 w 198454"/>
                <a:gd name="connsiteY239" fmla="*/ 340825 h 408469"/>
                <a:gd name="connsiteX240" fmla="*/ 188084 w 198454"/>
                <a:gd name="connsiteY240" fmla="*/ 335161 h 408469"/>
                <a:gd name="connsiteX241" fmla="*/ 191388 w 198454"/>
                <a:gd name="connsiteY241" fmla="*/ 332330 h 408469"/>
                <a:gd name="connsiteX242" fmla="*/ 188792 w 198454"/>
                <a:gd name="connsiteY242" fmla="*/ 330676 h 408469"/>
                <a:gd name="connsiteX243" fmla="*/ 191151 w 198454"/>
                <a:gd name="connsiteY243" fmla="*/ 330676 h 408469"/>
                <a:gd name="connsiteX244" fmla="*/ 193747 w 198454"/>
                <a:gd name="connsiteY244" fmla="*/ 320531 h 408469"/>
                <a:gd name="connsiteX245" fmla="*/ 191624 w 198454"/>
                <a:gd name="connsiteY245" fmla="*/ 320531 h 408469"/>
                <a:gd name="connsiteX246" fmla="*/ 193041 w 198454"/>
                <a:gd name="connsiteY246" fmla="*/ 312270 h 408469"/>
                <a:gd name="connsiteX247" fmla="*/ 194928 w 198454"/>
                <a:gd name="connsiteY247" fmla="*/ 310147 h 408469"/>
                <a:gd name="connsiteX248" fmla="*/ 193277 w 198454"/>
                <a:gd name="connsiteY248" fmla="*/ 310147 h 408469"/>
                <a:gd name="connsiteX249" fmla="*/ 193277 w 198454"/>
                <a:gd name="connsiteY249" fmla="*/ 307079 h 408469"/>
                <a:gd name="connsiteX250" fmla="*/ 195873 w 198454"/>
                <a:gd name="connsiteY250" fmla="*/ 307079 h 408469"/>
                <a:gd name="connsiteX251" fmla="*/ 195873 w 198454"/>
                <a:gd name="connsiteY251" fmla="*/ 298348 h 408469"/>
                <a:gd name="connsiteX252" fmla="*/ 195873 w 198454"/>
                <a:gd name="connsiteY252" fmla="*/ 298348 h 408469"/>
                <a:gd name="connsiteX253" fmla="*/ 197287 w 198454"/>
                <a:gd name="connsiteY253" fmla="*/ 283246 h 408469"/>
                <a:gd name="connsiteX254" fmla="*/ 197287 w 198454"/>
                <a:gd name="connsiteY254" fmla="*/ 276874 h 408469"/>
                <a:gd name="connsiteX255" fmla="*/ 197287 w 198454"/>
                <a:gd name="connsiteY255" fmla="*/ 273806 h 408469"/>
                <a:gd name="connsiteX256" fmla="*/ 195636 w 198454"/>
                <a:gd name="connsiteY256" fmla="*/ 273806 h 408469"/>
                <a:gd name="connsiteX257" fmla="*/ 197287 w 198454"/>
                <a:gd name="connsiteY257" fmla="*/ 270741 h 408469"/>
                <a:gd name="connsiteX258" fmla="*/ 195400 w 198454"/>
                <a:gd name="connsiteY258" fmla="*/ 262716 h 408469"/>
                <a:gd name="connsiteX259" fmla="*/ 197051 w 198454"/>
                <a:gd name="connsiteY259" fmla="*/ 262716 h 408469"/>
                <a:gd name="connsiteX260" fmla="*/ 194219 w 198454"/>
                <a:gd name="connsiteY260" fmla="*/ 252571 h 408469"/>
                <a:gd name="connsiteX261" fmla="*/ 194219 w 198454"/>
                <a:gd name="connsiteY261" fmla="*/ 247850 h 408469"/>
                <a:gd name="connsiteX262" fmla="*/ 192569 w 198454"/>
                <a:gd name="connsiteY262" fmla="*/ 245254 h 408469"/>
                <a:gd name="connsiteX263" fmla="*/ 192569 w 198454"/>
                <a:gd name="connsiteY263" fmla="*/ 238177 h 408469"/>
                <a:gd name="connsiteX264" fmla="*/ 190210 w 198454"/>
                <a:gd name="connsiteY264" fmla="*/ 222602 h 408469"/>
                <a:gd name="connsiteX265" fmla="*/ 188556 w 198454"/>
                <a:gd name="connsiteY265" fmla="*/ 222602 h 408469"/>
                <a:gd name="connsiteX266" fmla="*/ 188556 w 198454"/>
                <a:gd name="connsiteY266" fmla="*/ 222602 h 408469"/>
                <a:gd name="connsiteX267" fmla="*/ 185252 w 198454"/>
                <a:gd name="connsiteY267" fmla="*/ 215758 h 408469"/>
                <a:gd name="connsiteX268" fmla="*/ 186906 w 198454"/>
                <a:gd name="connsiteY268" fmla="*/ 215758 h 408469"/>
                <a:gd name="connsiteX269" fmla="*/ 185252 w 198454"/>
                <a:gd name="connsiteY269" fmla="*/ 215758 h 408469"/>
                <a:gd name="connsiteX270" fmla="*/ 186433 w 198454"/>
                <a:gd name="connsiteY270" fmla="*/ 215758 h 408469"/>
                <a:gd name="connsiteX271" fmla="*/ 185252 w 198454"/>
                <a:gd name="connsiteY271" fmla="*/ 215758 h 408469"/>
                <a:gd name="connsiteX272" fmla="*/ 168499 w 198454"/>
                <a:gd name="connsiteY272" fmla="*/ 163845 h 408469"/>
                <a:gd name="connsiteX273" fmla="*/ 167318 w 198454"/>
                <a:gd name="connsiteY273" fmla="*/ 163845 h 408469"/>
                <a:gd name="connsiteX274" fmla="*/ 167318 w 198454"/>
                <a:gd name="connsiteY274" fmla="*/ 157237 h 408469"/>
                <a:gd name="connsiteX275" fmla="*/ 167318 w 198454"/>
                <a:gd name="connsiteY275" fmla="*/ 157237 h 408469"/>
                <a:gd name="connsiteX276" fmla="*/ 167318 w 198454"/>
                <a:gd name="connsiteY276" fmla="*/ 155350 h 408469"/>
                <a:gd name="connsiteX277" fmla="*/ 165667 w 198454"/>
                <a:gd name="connsiteY277" fmla="*/ 155350 h 408469"/>
                <a:gd name="connsiteX278" fmla="*/ 165667 w 198454"/>
                <a:gd name="connsiteY278" fmla="*/ 153224 h 408469"/>
                <a:gd name="connsiteX279" fmla="*/ 165667 w 198454"/>
                <a:gd name="connsiteY279" fmla="*/ 142370 h 408469"/>
                <a:gd name="connsiteX280" fmla="*/ 164250 w 198454"/>
                <a:gd name="connsiteY280" fmla="*/ 142370 h 408469"/>
                <a:gd name="connsiteX281" fmla="*/ 164250 w 198454"/>
                <a:gd name="connsiteY281" fmla="*/ 140720 h 408469"/>
                <a:gd name="connsiteX282" fmla="*/ 166376 w 198454"/>
                <a:gd name="connsiteY282" fmla="*/ 140720 h 408469"/>
                <a:gd name="connsiteX283" fmla="*/ 166376 w 198454"/>
                <a:gd name="connsiteY283" fmla="*/ 140720 h 408469"/>
                <a:gd name="connsiteX284" fmla="*/ 164486 w 198454"/>
                <a:gd name="connsiteY284" fmla="*/ 137416 h 408469"/>
                <a:gd name="connsiteX285" fmla="*/ 166612 w 198454"/>
                <a:gd name="connsiteY285" fmla="*/ 137416 h 408469"/>
                <a:gd name="connsiteX286" fmla="*/ 165431 w 198454"/>
                <a:gd name="connsiteY286" fmla="*/ 137416 h 408469"/>
                <a:gd name="connsiteX287" fmla="*/ 165431 w 198454"/>
                <a:gd name="connsiteY287" fmla="*/ 137416 h 408469"/>
                <a:gd name="connsiteX288" fmla="*/ 165431 w 198454"/>
                <a:gd name="connsiteY288" fmla="*/ 137416 h 408469"/>
                <a:gd name="connsiteX289" fmla="*/ 167082 w 198454"/>
                <a:gd name="connsiteY289" fmla="*/ 137416 h 408469"/>
                <a:gd name="connsiteX290" fmla="*/ 164959 w 198454"/>
                <a:gd name="connsiteY290" fmla="*/ 135999 h 408469"/>
                <a:gd name="connsiteX291" fmla="*/ 167318 w 198454"/>
                <a:gd name="connsiteY291" fmla="*/ 135999 h 408469"/>
                <a:gd name="connsiteX292" fmla="*/ 163072 w 198454"/>
                <a:gd name="connsiteY292" fmla="*/ 132695 h 408469"/>
                <a:gd name="connsiteX293" fmla="*/ 165195 w 198454"/>
                <a:gd name="connsiteY293" fmla="*/ 132695 h 408469"/>
                <a:gd name="connsiteX294" fmla="*/ 163544 w 198454"/>
                <a:gd name="connsiteY294" fmla="*/ 132695 h 408469"/>
                <a:gd name="connsiteX295" fmla="*/ 160477 w 198454"/>
                <a:gd name="connsiteY295" fmla="*/ 131044 h 408469"/>
                <a:gd name="connsiteX296" fmla="*/ 163072 w 198454"/>
                <a:gd name="connsiteY296" fmla="*/ 131044 h 408469"/>
                <a:gd name="connsiteX297" fmla="*/ 163072 w 198454"/>
                <a:gd name="connsiteY297" fmla="*/ 131044 h 408469"/>
                <a:gd name="connsiteX298" fmla="*/ 161182 w 198454"/>
                <a:gd name="connsiteY298" fmla="*/ 131044 h 408469"/>
                <a:gd name="connsiteX299" fmla="*/ 158823 w 198454"/>
                <a:gd name="connsiteY299" fmla="*/ 128921 h 408469"/>
                <a:gd name="connsiteX300" fmla="*/ 160240 w 198454"/>
                <a:gd name="connsiteY300" fmla="*/ 128921 h 408469"/>
                <a:gd name="connsiteX301" fmla="*/ 160240 w 198454"/>
                <a:gd name="connsiteY301" fmla="*/ 128921 h 408469"/>
                <a:gd name="connsiteX302" fmla="*/ 157409 w 198454"/>
                <a:gd name="connsiteY302" fmla="*/ 128921 h 408469"/>
                <a:gd name="connsiteX303" fmla="*/ 157409 w 198454"/>
                <a:gd name="connsiteY303" fmla="*/ 124200 h 408469"/>
                <a:gd name="connsiteX304" fmla="*/ 153633 w 198454"/>
                <a:gd name="connsiteY304" fmla="*/ 122077 h 408469"/>
                <a:gd name="connsiteX305" fmla="*/ 155992 w 198454"/>
                <a:gd name="connsiteY305" fmla="*/ 122077 h 408469"/>
                <a:gd name="connsiteX306" fmla="*/ 155992 w 198454"/>
                <a:gd name="connsiteY306" fmla="*/ 122077 h 408469"/>
                <a:gd name="connsiteX307" fmla="*/ 160240 w 198454"/>
                <a:gd name="connsiteY307" fmla="*/ 123728 h 408469"/>
                <a:gd name="connsiteX308" fmla="*/ 160240 w 198454"/>
                <a:gd name="connsiteY308" fmla="*/ 125381 h 408469"/>
                <a:gd name="connsiteX309" fmla="*/ 157645 w 198454"/>
                <a:gd name="connsiteY309" fmla="*/ 121605 h 408469"/>
                <a:gd name="connsiteX310" fmla="*/ 159532 w 198454"/>
                <a:gd name="connsiteY310" fmla="*/ 121605 h 408469"/>
                <a:gd name="connsiteX311" fmla="*/ 155519 w 198454"/>
                <a:gd name="connsiteY311" fmla="*/ 119718 h 408469"/>
                <a:gd name="connsiteX312" fmla="*/ 157645 w 198454"/>
                <a:gd name="connsiteY312" fmla="*/ 119718 h 408469"/>
                <a:gd name="connsiteX313" fmla="*/ 152452 w 198454"/>
                <a:gd name="connsiteY313" fmla="*/ 116414 h 408469"/>
                <a:gd name="connsiteX314" fmla="*/ 148442 w 198454"/>
                <a:gd name="connsiteY314" fmla="*/ 111693 h 408469"/>
                <a:gd name="connsiteX315" fmla="*/ 144902 w 198454"/>
                <a:gd name="connsiteY315" fmla="*/ 108625 h 408469"/>
                <a:gd name="connsiteX316" fmla="*/ 143484 w 198454"/>
                <a:gd name="connsiteY316" fmla="*/ 101075 h 408469"/>
                <a:gd name="connsiteX317" fmla="*/ 136171 w 198454"/>
                <a:gd name="connsiteY317" fmla="*/ 98716 h 408469"/>
                <a:gd name="connsiteX318" fmla="*/ 136171 w 198454"/>
                <a:gd name="connsiteY318" fmla="*/ 96826 h 408469"/>
                <a:gd name="connsiteX319" fmla="*/ 136171 w 198454"/>
                <a:gd name="connsiteY319" fmla="*/ 90458 h 408469"/>
                <a:gd name="connsiteX320" fmla="*/ 132394 w 198454"/>
                <a:gd name="connsiteY320" fmla="*/ 90458 h 408469"/>
                <a:gd name="connsiteX321" fmla="*/ 134284 w 198454"/>
                <a:gd name="connsiteY321" fmla="*/ 90458 h 408469"/>
                <a:gd name="connsiteX322" fmla="*/ 134284 w 198454"/>
                <a:gd name="connsiteY322" fmla="*/ 90458 h 408469"/>
                <a:gd name="connsiteX323" fmla="*/ 130508 w 198454"/>
                <a:gd name="connsiteY323" fmla="*/ 89040 h 408469"/>
                <a:gd name="connsiteX324" fmla="*/ 130508 w 198454"/>
                <a:gd name="connsiteY324" fmla="*/ 89040 h 408469"/>
                <a:gd name="connsiteX325" fmla="*/ 133339 w 198454"/>
                <a:gd name="connsiteY325" fmla="*/ 84322 h 408469"/>
                <a:gd name="connsiteX326" fmla="*/ 130508 w 198454"/>
                <a:gd name="connsiteY326" fmla="*/ 82196 h 408469"/>
                <a:gd name="connsiteX327" fmla="*/ 120596 w 198454"/>
                <a:gd name="connsiteY327" fmla="*/ 75119 h 408469"/>
                <a:gd name="connsiteX328" fmla="*/ 123191 w 198454"/>
                <a:gd name="connsiteY328" fmla="*/ 75119 h 408469"/>
                <a:gd name="connsiteX329" fmla="*/ 120123 w 198454"/>
                <a:gd name="connsiteY329" fmla="*/ 72760 h 408469"/>
                <a:gd name="connsiteX330" fmla="*/ 121777 w 198454"/>
                <a:gd name="connsiteY330" fmla="*/ 72760 h 408469"/>
                <a:gd name="connsiteX331" fmla="*/ 117528 w 198454"/>
                <a:gd name="connsiteY331" fmla="*/ 67096 h 408469"/>
                <a:gd name="connsiteX332" fmla="*/ 112337 w 198454"/>
                <a:gd name="connsiteY332" fmla="*/ 60252 h 408469"/>
                <a:gd name="connsiteX333" fmla="*/ 107619 w 198454"/>
                <a:gd name="connsiteY333" fmla="*/ 54117 h 408469"/>
                <a:gd name="connsiteX334" fmla="*/ 99594 w 198454"/>
                <a:gd name="connsiteY334" fmla="*/ 47036 h 408469"/>
                <a:gd name="connsiteX335" fmla="*/ 96998 w 198454"/>
                <a:gd name="connsiteY335" fmla="*/ 47036 h 408469"/>
                <a:gd name="connsiteX336" fmla="*/ 96998 w 198454"/>
                <a:gd name="connsiteY336" fmla="*/ 45622 h 408469"/>
                <a:gd name="connsiteX337" fmla="*/ 95584 w 198454"/>
                <a:gd name="connsiteY337" fmla="*/ 45622 h 408469"/>
                <a:gd name="connsiteX338" fmla="*/ 95584 w 198454"/>
                <a:gd name="connsiteY338" fmla="*/ 47981 h 408469"/>
                <a:gd name="connsiteX339" fmla="*/ 93222 w 198454"/>
                <a:gd name="connsiteY339" fmla="*/ 47981 h 408469"/>
                <a:gd name="connsiteX340" fmla="*/ 93222 w 198454"/>
                <a:gd name="connsiteY340" fmla="*/ 50577 h 408469"/>
                <a:gd name="connsiteX341" fmla="*/ 88740 w 198454"/>
                <a:gd name="connsiteY341" fmla="*/ 47036 h 408469"/>
                <a:gd name="connsiteX342" fmla="*/ 92280 w 198454"/>
                <a:gd name="connsiteY342" fmla="*/ 58835 h 408469"/>
                <a:gd name="connsiteX343" fmla="*/ 91099 w 198454"/>
                <a:gd name="connsiteY343" fmla="*/ 58835 h 408469"/>
                <a:gd name="connsiteX344" fmla="*/ 93222 w 198454"/>
                <a:gd name="connsiteY344" fmla="*/ 58835 h 408469"/>
                <a:gd name="connsiteX345" fmla="*/ 93222 w 198454"/>
                <a:gd name="connsiteY345" fmla="*/ 58835 h 408469"/>
                <a:gd name="connsiteX346" fmla="*/ 97471 w 198454"/>
                <a:gd name="connsiteY346" fmla="*/ 62611 h 408469"/>
                <a:gd name="connsiteX347" fmla="*/ 93694 w 198454"/>
                <a:gd name="connsiteY347" fmla="*/ 61197 h 408469"/>
                <a:gd name="connsiteX348" fmla="*/ 91335 w 198454"/>
                <a:gd name="connsiteY348" fmla="*/ 61197 h 408469"/>
                <a:gd name="connsiteX349" fmla="*/ 88976 w 198454"/>
                <a:gd name="connsiteY349" fmla="*/ 59544 h 408469"/>
                <a:gd name="connsiteX350" fmla="*/ 88976 w 198454"/>
                <a:gd name="connsiteY350" fmla="*/ 59544 h 408469"/>
                <a:gd name="connsiteX351" fmla="*/ 91099 w 198454"/>
                <a:gd name="connsiteY351" fmla="*/ 59544 h 408469"/>
                <a:gd name="connsiteX352" fmla="*/ 91099 w 198454"/>
                <a:gd name="connsiteY352" fmla="*/ 59544 h 408469"/>
                <a:gd name="connsiteX353" fmla="*/ 87323 w 198454"/>
                <a:gd name="connsiteY353" fmla="*/ 58129 h 408469"/>
                <a:gd name="connsiteX354" fmla="*/ 87323 w 198454"/>
                <a:gd name="connsiteY354" fmla="*/ 58129 h 408469"/>
                <a:gd name="connsiteX355" fmla="*/ 87323 w 198454"/>
                <a:gd name="connsiteY355" fmla="*/ 58129 h 408469"/>
                <a:gd name="connsiteX356" fmla="*/ 89449 w 198454"/>
                <a:gd name="connsiteY356" fmla="*/ 58129 h 408469"/>
                <a:gd name="connsiteX357" fmla="*/ 84022 w 198454"/>
                <a:gd name="connsiteY357" fmla="*/ 54117 h 408469"/>
                <a:gd name="connsiteX358" fmla="*/ 87795 w 198454"/>
                <a:gd name="connsiteY358" fmla="*/ 56476 h 408469"/>
                <a:gd name="connsiteX359" fmla="*/ 85436 w 198454"/>
                <a:gd name="connsiteY359" fmla="*/ 54589 h 408469"/>
                <a:gd name="connsiteX360" fmla="*/ 82604 w 198454"/>
                <a:gd name="connsiteY360" fmla="*/ 49868 h 408469"/>
                <a:gd name="connsiteX361" fmla="*/ 84964 w 198454"/>
                <a:gd name="connsiteY361" fmla="*/ 52936 h 408469"/>
                <a:gd name="connsiteX362" fmla="*/ 82841 w 198454"/>
                <a:gd name="connsiteY362" fmla="*/ 49632 h 408469"/>
                <a:gd name="connsiteX363" fmla="*/ 81423 w 198454"/>
                <a:gd name="connsiteY363" fmla="*/ 46094 h 408469"/>
                <a:gd name="connsiteX364" fmla="*/ 76705 w 198454"/>
                <a:gd name="connsiteY364" fmla="*/ 34768 h 408469"/>
                <a:gd name="connsiteX365" fmla="*/ 72459 w 198454"/>
                <a:gd name="connsiteY365" fmla="*/ 34768 h 408469"/>
                <a:gd name="connsiteX366" fmla="*/ 70333 w 198454"/>
                <a:gd name="connsiteY366" fmla="*/ 36419 h 408469"/>
                <a:gd name="connsiteX367" fmla="*/ 71751 w 198454"/>
                <a:gd name="connsiteY367" fmla="*/ 36419 h 408469"/>
                <a:gd name="connsiteX368" fmla="*/ 69861 w 198454"/>
                <a:gd name="connsiteY368" fmla="*/ 36419 h 408469"/>
                <a:gd name="connsiteX369" fmla="*/ 67266 w 198454"/>
                <a:gd name="connsiteY369" fmla="*/ 36419 h 408469"/>
                <a:gd name="connsiteX370" fmla="*/ 67266 w 198454"/>
                <a:gd name="connsiteY370" fmla="*/ 38306 h 408469"/>
                <a:gd name="connsiteX371" fmla="*/ 64434 w 198454"/>
                <a:gd name="connsiteY371" fmla="*/ 38306 h 408469"/>
                <a:gd name="connsiteX372" fmla="*/ 65851 w 198454"/>
                <a:gd name="connsiteY372" fmla="*/ 41609 h 408469"/>
                <a:gd name="connsiteX373" fmla="*/ 61602 w 198454"/>
                <a:gd name="connsiteY373" fmla="*/ 38778 h 408469"/>
                <a:gd name="connsiteX374" fmla="*/ 61602 w 198454"/>
                <a:gd name="connsiteY374" fmla="*/ 38778 h 408469"/>
                <a:gd name="connsiteX375" fmla="*/ 61602 w 198454"/>
                <a:gd name="connsiteY375" fmla="*/ 40195 h 408469"/>
                <a:gd name="connsiteX376" fmla="*/ 59480 w 198454"/>
                <a:gd name="connsiteY376" fmla="*/ 40195 h 408469"/>
                <a:gd name="connsiteX377" fmla="*/ 59480 w 198454"/>
                <a:gd name="connsiteY377" fmla="*/ 43027 h 408469"/>
                <a:gd name="connsiteX378" fmla="*/ 62783 w 198454"/>
                <a:gd name="connsiteY378" fmla="*/ 43027 h 408469"/>
                <a:gd name="connsiteX379" fmla="*/ 62783 w 198454"/>
                <a:gd name="connsiteY379" fmla="*/ 43027 h 408469"/>
                <a:gd name="connsiteX380" fmla="*/ 57826 w 198454"/>
                <a:gd name="connsiteY380" fmla="*/ 43027 h 408469"/>
                <a:gd name="connsiteX381" fmla="*/ 51927 w 198454"/>
                <a:gd name="connsiteY381" fmla="*/ 38069 h 408469"/>
                <a:gd name="connsiteX382" fmla="*/ 51927 w 198454"/>
                <a:gd name="connsiteY382" fmla="*/ 33115 h 408469"/>
                <a:gd name="connsiteX383" fmla="*/ 51927 w 198454"/>
                <a:gd name="connsiteY383" fmla="*/ 30992 h 408469"/>
                <a:gd name="connsiteX384" fmla="*/ 51927 w 198454"/>
                <a:gd name="connsiteY384" fmla="*/ 32406 h 408469"/>
                <a:gd name="connsiteX385" fmla="*/ 50512 w 198454"/>
                <a:gd name="connsiteY385" fmla="*/ 29575 h 408469"/>
                <a:gd name="connsiteX386" fmla="*/ 52635 w 198454"/>
                <a:gd name="connsiteY386" fmla="*/ 29575 h 408469"/>
                <a:gd name="connsiteX387" fmla="*/ 52635 w 198454"/>
                <a:gd name="connsiteY387" fmla="*/ 26034 h 408469"/>
                <a:gd name="connsiteX388" fmla="*/ 51221 w 198454"/>
                <a:gd name="connsiteY388" fmla="*/ 22497 h 408469"/>
                <a:gd name="connsiteX389" fmla="*/ 49804 w 198454"/>
                <a:gd name="connsiteY389" fmla="*/ 22497 h 408469"/>
                <a:gd name="connsiteX390" fmla="*/ 49804 w 198454"/>
                <a:gd name="connsiteY390" fmla="*/ 17070 h 408469"/>
                <a:gd name="connsiteX391" fmla="*/ 45086 w 198454"/>
                <a:gd name="connsiteY391" fmla="*/ 9281 h 408469"/>
                <a:gd name="connsiteX392" fmla="*/ 45086 w 198454"/>
                <a:gd name="connsiteY392" fmla="*/ 6450 h 408469"/>
                <a:gd name="connsiteX393" fmla="*/ 47445 w 198454"/>
                <a:gd name="connsiteY393" fmla="*/ 7867 h 408469"/>
                <a:gd name="connsiteX394" fmla="*/ 37297 w 198454"/>
                <a:gd name="connsiteY394" fmla="*/ -1100 h 408469"/>
                <a:gd name="connsiteX395" fmla="*/ 32578 w 198454"/>
                <a:gd name="connsiteY395" fmla="*/ -1100 h 408469"/>
                <a:gd name="connsiteX396" fmla="*/ 25028 w 198454"/>
                <a:gd name="connsiteY396" fmla="*/ 78 h 408469"/>
                <a:gd name="connsiteX397" fmla="*/ 28096 w 198454"/>
                <a:gd name="connsiteY397" fmla="*/ 3146 h 408469"/>
                <a:gd name="connsiteX398" fmla="*/ 28096 w 198454"/>
                <a:gd name="connsiteY398" fmla="*/ 3146 h 408469"/>
                <a:gd name="connsiteX399" fmla="*/ 29747 w 198454"/>
                <a:gd name="connsiteY399" fmla="*/ 3146 h 408469"/>
                <a:gd name="connsiteX400" fmla="*/ 27860 w 198454"/>
                <a:gd name="connsiteY400" fmla="*/ 3146 h 408469"/>
                <a:gd name="connsiteX401" fmla="*/ 25028 w 198454"/>
                <a:gd name="connsiteY401" fmla="*/ 3146 h 408469"/>
                <a:gd name="connsiteX402" fmla="*/ 25028 w 198454"/>
                <a:gd name="connsiteY402" fmla="*/ 3146 h 408469"/>
                <a:gd name="connsiteX403" fmla="*/ 25028 w 198454"/>
                <a:gd name="connsiteY403" fmla="*/ 7867 h 408469"/>
                <a:gd name="connsiteX404" fmla="*/ 27388 w 198454"/>
                <a:gd name="connsiteY404" fmla="*/ 14236 h 408469"/>
                <a:gd name="connsiteX405" fmla="*/ 27388 w 198454"/>
                <a:gd name="connsiteY405" fmla="*/ 14236 h 408469"/>
                <a:gd name="connsiteX406" fmla="*/ 21488 w 198454"/>
                <a:gd name="connsiteY406" fmla="*/ 8573 h 408469"/>
                <a:gd name="connsiteX407" fmla="*/ 19365 w 198454"/>
                <a:gd name="connsiteY407" fmla="*/ 8573 h 408469"/>
                <a:gd name="connsiteX408" fmla="*/ 22666 w 198454"/>
                <a:gd name="connsiteY408" fmla="*/ 17070 h 408469"/>
                <a:gd name="connsiteX409" fmla="*/ 22666 w 198454"/>
                <a:gd name="connsiteY409" fmla="*/ 17070 h 408469"/>
                <a:gd name="connsiteX410" fmla="*/ 19129 w 198454"/>
                <a:gd name="connsiteY410" fmla="*/ 12821 h 408469"/>
                <a:gd name="connsiteX411" fmla="*/ 19129 w 198454"/>
                <a:gd name="connsiteY411" fmla="*/ 12821 h 408469"/>
                <a:gd name="connsiteX412" fmla="*/ 19129 w 198454"/>
                <a:gd name="connsiteY412" fmla="*/ 12821 h 408469"/>
                <a:gd name="connsiteX413" fmla="*/ 22197 w 198454"/>
                <a:gd name="connsiteY413" fmla="*/ 12821 h 408469"/>
                <a:gd name="connsiteX414" fmla="*/ 25028 w 198454"/>
                <a:gd name="connsiteY414" fmla="*/ 16362 h 408469"/>
                <a:gd name="connsiteX415" fmla="*/ 23611 w 198454"/>
                <a:gd name="connsiteY415" fmla="*/ 16362 h 408469"/>
                <a:gd name="connsiteX416" fmla="*/ 21488 w 198454"/>
                <a:gd name="connsiteY416" fmla="*/ 16362 h 408469"/>
                <a:gd name="connsiteX417" fmla="*/ 24792 w 198454"/>
                <a:gd name="connsiteY417" fmla="*/ 18485 h 408469"/>
                <a:gd name="connsiteX418" fmla="*/ 21724 w 198454"/>
                <a:gd name="connsiteY418" fmla="*/ 18485 h 408469"/>
                <a:gd name="connsiteX419" fmla="*/ 25028 w 198454"/>
                <a:gd name="connsiteY419" fmla="*/ 20371 h 408469"/>
                <a:gd name="connsiteX420" fmla="*/ 23375 w 198454"/>
                <a:gd name="connsiteY420" fmla="*/ 20371 h 408469"/>
                <a:gd name="connsiteX421" fmla="*/ 25498 w 198454"/>
                <a:gd name="connsiteY421" fmla="*/ 21789 h 408469"/>
                <a:gd name="connsiteX422" fmla="*/ 22666 w 198454"/>
                <a:gd name="connsiteY422" fmla="*/ 21789 h 408469"/>
                <a:gd name="connsiteX423" fmla="*/ 21252 w 198454"/>
                <a:gd name="connsiteY423" fmla="*/ 20135 h 408469"/>
                <a:gd name="connsiteX424" fmla="*/ 23847 w 198454"/>
                <a:gd name="connsiteY424" fmla="*/ 22261 h 408469"/>
                <a:gd name="connsiteX425" fmla="*/ 26443 w 198454"/>
                <a:gd name="connsiteY425" fmla="*/ 26034 h 408469"/>
                <a:gd name="connsiteX426" fmla="*/ 23139 w 198454"/>
                <a:gd name="connsiteY426" fmla="*/ 26034 h 408469"/>
                <a:gd name="connsiteX427" fmla="*/ 23139 w 198454"/>
                <a:gd name="connsiteY427" fmla="*/ 23911 h 408469"/>
                <a:gd name="connsiteX428" fmla="*/ 18420 w 198454"/>
                <a:gd name="connsiteY428" fmla="*/ 22497 h 408469"/>
                <a:gd name="connsiteX429" fmla="*/ 18420 w 198454"/>
                <a:gd name="connsiteY429" fmla="*/ 22497 h 408469"/>
                <a:gd name="connsiteX430" fmla="*/ 15589 w 198454"/>
                <a:gd name="connsiteY430" fmla="*/ 22497 h 408469"/>
                <a:gd name="connsiteX431" fmla="*/ 15589 w 198454"/>
                <a:gd name="connsiteY431" fmla="*/ 25801 h 408469"/>
                <a:gd name="connsiteX432" fmla="*/ 15589 w 198454"/>
                <a:gd name="connsiteY432" fmla="*/ 24620 h 408469"/>
                <a:gd name="connsiteX433" fmla="*/ 15589 w 198454"/>
                <a:gd name="connsiteY433" fmla="*/ 24620 h 408469"/>
                <a:gd name="connsiteX434" fmla="*/ 15589 w 198454"/>
                <a:gd name="connsiteY434" fmla="*/ 24620 h 408469"/>
                <a:gd name="connsiteX435" fmla="*/ 15589 w 198454"/>
                <a:gd name="connsiteY435" fmla="*/ 26507 h 408469"/>
                <a:gd name="connsiteX436" fmla="*/ 10631 w 198454"/>
                <a:gd name="connsiteY436" fmla="*/ 26507 h 408469"/>
                <a:gd name="connsiteX437" fmla="*/ 12757 w 198454"/>
                <a:gd name="connsiteY437" fmla="*/ 27924 h 408469"/>
                <a:gd name="connsiteX438" fmla="*/ 9690 w 198454"/>
                <a:gd name="connsiteY438" fmla="*/ 27924 h 408469"/>
                <a:gd name="connsiteX439" fmla="*/ 11340 w 198454"/>
                <a:gd name="connsiteY439" fmla="*/ 27924 h 408469"/>
                <a:gd name="connsiteX440" fmla="*/ 8745 w 198454"/>
                <a:gd name="connsiteY440" fmla="*/ 27924 h 408469"/>
                <a:gd name="connsiteX441" fmla="*/ 8745 w 198454"/>
                <a:gd name="connsiteY441" fmla="*/ 30992 h 408469"/>
                <a:gd name="connsiteX442" fmla="*/ 6386 w 198454"/>
                <a:gd name="connsiteY442" fmla="*/ 29338 h 408469"/>
                <a:gd name="connsiteX443" fmla="*/ 6386 w 198454"/>
                <a:gd name="connsiteY443" fmla="*/ 30756 h 408469"/>
                <a:gd name="connsiteX444" fmla="*/ 8272 w 198454"/>
                <a:gd name="connsiteY444" fmla="*/ 30756 h 408469"/>
                <a:gd name="connsiteX445" fmla="*/ 8272 w 198454"/>
                <a:gd name="connsiteY445" fmla="*/ 38069 h 408469"/>
                <a:gd name="connsiteX446" fmla="*/ 10162 w 198454"/>
                <a:gd name="connsiteY446" fmla="*/ 38069 h 408469"/>
                <a:gd name="connsiteX447" fmla="*/ 11576 w 198454"/>
                <a:gd name="connsiteY447" fmla="*/ 39723 h 408469"/>
                <a:gd name="connsiteX448" fmla="*/ 11576 w 198454"/>
                <a:gd name="connsiteY448" fmla="*/ 43969 h 408469"/>
                <a:gd name="connsiteX449" fmla="*/ 5913 w 198454"/>
                <a:gd name="connsiteY449" fmla="*/ 39250 h 408469"/>
                <a:gd name="connsiteX450" fmla="*/ 4263 w 198454"/>
                <a:gd name="connsiteY450" fmla="*/ 40668 h 408469"/>
                <a:gd name="connsiteX451" fmla="*/ 6149 w 198454"/>
                <a:gd name="connsiteY451" fmla="*/ 42082 h 408469"/>
                <a:gd name="connsiteX452" fmla="*/ 4026 w 198454"/>
                <a:gd name="connsiteY452" fmla="*/ 42082 h 408469"/>
                <a:gd name="connsiteX453" fmla="*/ 4026 w 198454"/>
                <a:gd name="connsiteY453" fmla="*/ 40668 h 408469"/>
                <a:gd name="connsiteX454" fmla="*/ 1431 w 198454"/>
                <a:gd name="connsiteY454" fmla="*/ 40668 h 408469"/>
                <a:gd name="connsiteX455" fmla="*/ 1431 w 198454"/>
                <a:gd name="connsiteY455" fmla="*/ 43027 h 408469"/>
                <a:gd name="connsiteX456" fmla="*/ 7330 w 198454"/>
                <a:gd name="connsiteY456" fmla="*/ 46567 h 408469"/>
                <a:gd name="connsiteX457" fmla="*/ 4263 w 198454"/>
                <a:gd name="connsiteY457" fmla="*/ 46567 h 408469"/>
                <a:gd name="connsiteX458" fmla="*/ 2845 w 198454"/>
                <a:gd name="connsiteY458" fmla="*/ 47981 h 408469"/>
                <a:gd name="connsiteX459" fmla="*/ 5913 w 198454"/>
                <a:gd name="connsiteY459" fmla="*/ 49398 h 408469"/>
                <a:gd name="connsiteX460" fmla="*/ 5913 w 198454"/>
                <a:gd name="connsiteY460" fmla="*/ 49398 h 408469"/>
                <a:gd name="connsiteX461" fmla="*/ 5913 w 198454"/>
                <a:gd name="connsiteY461" fmla="*/ 50813 h 408469"/>
                <a:gd name="connsiteX462" fmla="*/ 8981 w 198454"/>
                <a:gd name="connsiteY462" fmla="*/ 52936 h 408469"/>
                <a:gd name="connsiteX463" fmla="*/ 6858 w 198454"/>
                <a:gd name="connsiteY463" fmla="*/ 52936 h 408469"/>
                <a:gd name="connsiteX464" fmla="*/ 3554 w 198454"/>
                <a:gd name="connsiteY464" fmla="*/ 52936 h 408469"/>
                <a:gd name="connsiteX465" fmla="*/ 8745 w 198454"/>
                <a:gd name="connsiteY465" fmla="*/ 56240 h 408469"/>
                <a:gd name="connsiteX466" fmla="*/ 6149 w 198454"/>
                <a:gd name="connsiteY466" fmla="*/ 58599 h 408469"/>
                <a:gd name="connsiteX467" fmla="*/ 12285 w 198454"/>
                <a:gd name="connsiteY467" fmla="*/ 62611 h 408469"/>
                <a:gd name="connsiteX468" fmla="*/ 9217 w 198454"/>
                <a:gd name="connsiteY468" fmla="*/ 62611 h 408469"/>
                <a:gd name="connsiteX469" fmla="*/ 17239 w 198454"/>
                <a:gd name="connsiteY469" fmla="*/ 67566 h 408469"/>
                <a:gd name="connsiteX470" fmla="*/ 12285 w 198454"/>
                <a:gd name="connsiteY470" fmla="*/ 63792 h 408469"/>
                <a:gd name="connsiteX471" fmla="*/ 14408 w 198454"/>
                <a:gd name="connsiteY471" fmla="*/ 63792 h 408469"/>
                <a:gd name="connsiteX472" fmla="*/ 12049 w 198454"/>
                <a:gd name="connsiteY472" fmla="*/ 63792 h 408469"/>
                <a:gd name="connsiteX473" fmla="*/ 12049 w 198454"/>
                <a:gd name="connsiteY473" fmla="*/ 57893 h 408469"/>
                <a:gd name="connsiteX474" fmla="*/ 15353 w 198454"/>
                <a:gd name="connsiteY474" fmla="*/ 63556 h 408469"/>
                <a:gd name="connsiteX475" fmla="*/ 20071 w 198454"/>
                <a:gd name="connsiteY475" fmla="*/ 69692 h 408469"/>
                <a:gd name="connsiteX476" fmla="*/ 12994 w 198454"/>
                <a:gd name="connsiteY476" fmla="*/ 67330 h 408469"/>
                <a:gd name="connsiteX477" fmla="*/ 15116 w 198454"/>
                <a:gd name="connsiteY477" fmla="*/ 69219 h 408469"/>
                <a:gd name="connsiteX478" fmla="*/ 12994 w 198454"/>
                <a:gd name="connsiteY478" fmla="*/ 72051 h 408469"/>
                <a:gd name="connsiteX479" fmla="*/ 15116 w 198454"/>
                <a:gd name="connsiteY479" fmla="*/ 74882 h 408469"/>
                <a:gd name="connsiteX480" fmla="*/ 17239 w 198454"/>
                <a:gd name="connsiteY480" fmla="*/ 74882 h 408469"/>
                <a:gd name="connsiteX481" fmla="*/ 18657 w 198454"/>
                <a:gd name="connsiteY481" fmla="*/ 76297 h 408469"/>
                <a:gd name="connsiteX482" fmla="*/ 16297 w 198454"/>
                <a:gd name="connsiteY482" fmla="*/ 76297 h 408469"/>
                <a:gd name="connsiteX483" fmla="*/ 18184 w 198454"/>
                <a:gd name="connsiteY483" fmla="*/ 78423 h 408469"/>
                <a:gd name="connsiteX484" fmla="*/ 18184 w 198454"/>
                <a:gd name="connsiteY484" fmla="*/ 80073 h 408469"/>
                <a:gd name="connsiteX485" fmla="*/ 20307 w 198454"/>
                <a:gd name="connsiteY485" fmla="*/ 83141 h 408469"/>
                <a:gd name="connsiteX486" fmla="*/ 13699 w 198454"/>
                <a:gd name="connsiteY486" fmla="*/ 81254 h 408469"/>
                <a:gd name="connsiteX487" fmla="*/ 16061 w 198454"/>
                <a:gd name="connsiteY487" fmla="*/ 84794 h 408469"/>
                <a:gd name="connsiteX488" fmla="*/ 14172 w 198454"/>
                <a:gd name="connsiteY488" fmla="*/ 84794 h 408469"/>
                <a:gd name="connsiteX489" fmla="*/ 16297 w 198454"/>
                <a:gd name="connsiteY489" fmla="*/ 84794 h 408469"/>
                <a:gd name="connsiteX490" fmla="*/ 16297 w 198454"/>
                <a:gd name="connsiteY490" fmla="*/ 83377 h 408469"/>
                <a:gd name="connsiteX491" fmla="*/ 18184 w 198454"/>
                <a:gd name="connsiteY491" fmla="*/ 83377 h 408469"/>
                <a:gd name="connsiteX492" fmla="*/ 19599 w 198454"/>
                <a:gd name="connsiteY492" fmla="*/ 83377 h 408469"/>
                <a:gd name="connsiteX493" fmla="*/ 17712 w 198454"/>
                <a:gd name="connsiteY493" fmla="*/ 84558 h 408469"/>
                <a:gd name="connsiteX494" fmla="*/ 19835 w 198454"/>
                <a:gd name="connsiteY494" fmla="*/ 84558 h 408469"/>
                <a:gd name="connsiteX495" fmla="*/ 19835 w 198454"/>
                <a:gd name="connsiteY495" fmla="*/ 86209 h 408469"/>
                <a:gd name="connsiteX496" fmla="*/ 18184 w 198454"/>
                <a:gd name="connsiteY496" fmla="*/ 86209 h 408469"/>
                <a:gd name="connsiteX497" fmla="*/ 19599 w 198454"/>
                <a:gd name="connsiteY497" fmla="*/ 86209 h 408469"/>
                <a:gd name="connsiteX498" fmla="*/ 15825 w 198454"/>
                <a:gd name="connsiteY498" fmla="*/ 86209 h 408469"/>
                <a:gd name="connsiteX499" fmla="*/ 24084 w 198454"/>
                <a:gd name="connsiteY499" fmla="*/ 93525 h 408469"/>
                <a:gd name="connsiteX500" fmla="*/ 22430 w 198454"/>
                <a:gd name="connsiteY500" fmla="*/ 93525 h 408469"/>
                <a:gd name="connsiteX501" fmla="*/ 25734 w 198454"/>
                <a:gd name="connsiteY501" fmla="*/ 96593 h 408469"/>
                <a:gd name="connsiteX502" fmla="*/ 21724 w 198454"/>
                <a:gd name="connsiteY502" fmla="*/ 94703 h 408469"/>
                <a:gd name="connsiteX503" fmla="*/ 21724 w 198454"/>
                <a:gd name="connsiteY503" fmla="*/ 94703 h 408469"/>
                <a:gd name="connsiteX504" fmla="*/ 24084 w 198454"/>
                <a:gd name="connsiteY504" fmla="*/ 99425 h 408469"/>
                <a:gd name="connsiteX505" fmla="*/ 19365 w 198454"/>
                <a:gd name="connsiteY505" fmla="*/ 97535 h 408469"/>
                <a:gd name="connsiteX506" fmla="*/ 19365 w 198454"/>
                <a:gd name="connsiteY506" fmla="*/ 97535 h 408469"/>
                <a:gd name="connsiteX507" fmla="*/ 23611 w 198454"/>
                <a:gd name="connsiteY507" fmla="*/ 105560 h 408469"/>
                <a:gd name="connsiteX508" fmla="*/ 20307 w 198454"/>
                <a:gd name="connsiteY508" fmla="*/ 105560 h 408469"/>
                <a:gd name="connsiteX509" fmla="*/ 23847 w 198454"/>
                <a:gd name="connsiteY509" fmla="*/ 107447 h 408469"/>
                <a:gd name="connsiteX510" fmla="*/ 23847 w 198454"/>
                <a:gd name="connsiteY510" fmla="*/ 106030 h 408469"/>
                <a:gd name="connsiteX511" fmla="*/ 23847 w 198454"/>
                <a:gd name="connsiteY511" fmla="*/ 106030 h 408469"/>
                <a:gd name="connsiteX512" fmla="*/ 23847 w 198454"/>
                <a:gd name="connsiteY512" fmla="*/ 108861 h 408469"/>
                <a:gd name="connsiteX513" fmla="*/ 21724 w 198454"/>
                <a:gd name="connsiteY513" fmla="*/ 108861 h 408469"/>
                <a:gd name="connsiteX514" fmla="*/ 21724 w 198454"/>
                <a:gd name="connsiteY514" fmla="*/ 110987 h 408469"/>
                <a:gd name="connsiteX515" fmla="*/ 19599 w 198454"/>
                <a:gd name="connsiteY515" fmla="*/ 110987 h 408469"/>
                <a:gd name="connsiteX516" fmla="*/ 19599 w 198454"/>
                <a:gd name="connsiteY516" fmla="*/ 110987 h 408469"/>
                <a:gd name="connsiteX517" fmla="*/ 21252 w 198454"/>
                <a:gd name="connsiteY517" fmla="*/ 110987 h 408469"/>
                <a:gd name="connsiteX518" fmla="*/ 21252 w 198454"/>
                <a:gd name="connsiteY518" fmla="*/ 118301 h 408469"/>
                <a:gd name="connsiteX519" fmla="*/ 18893 w 198454"/>
                <a:gd name="connsiteY519" fmla="*/ 118301 h 408469"/>
                <a:gd name="connsiteX520" fmla="*/ 18893 w 198454"/>
                <a:gd name="connsiteY520" fmla="*/ 119718 h 408469"/>
                <a:gd name="connsiteX521" fmla="*/ 22197 w 198454"/>
                <a:gd name="connsiteY521" fmla="*/ 119718 h 408469"/>
                <a:gd name="connsiteX522" fmla="*/ 22197 w 198454"/>
                <a:gd name="connsiteY522" fmla="*/ 121841 h 408469"/>
                <a:gd name="connsiteX523" fmla="*/ 19599 w 198454"/>
                <a:gd name="connsiteY523" fmla="*/ 121841 h 408469"/>
                <a:gd name="connsiteX524" fmla="*/ 22430 w 198454"/>
                <a:gd name="connsiteY524" fmla="*/ 121841 h 408469"/>
                <a:gd name="connsiteX525" fmla="*/ 22430 w 198454"/>
                <a:gd name="connsiteY525" fmla="*/ 123491 h 408469"/>
                <a:gd name="connsiteX526" fmla="*/ 19835 w 198454"/>
                <a:gd name="connsiteY526" fmla="*/ 123491 h 408469"/>
                <a:gd name="connsiteX527" fmla="*/ 21961 w 198454"/>
                <a:gd name="connsiteY527" fmla="*/ 123491 h 408469"/>
                <a:gd name="connsiteX528" fmla="*/ 17476 w 198454"/>
                <a:gd name="connsiteY528" fmla="*/ 126323 h 408469"/>
                <a:gd name="connsiteX529" fmla="*/ 22430 w 198454"/>
                <a:gd name="connsiteY529" fmla="*/ 126323 h 408469"/>
                <a:gd name="connsiteX530" fmla="*/ 20307 w 198454"/>
                <a:gd name="connsiteY530" fmla="*/ 126323 h 408469"/>
                <a:gd name="connsiteX531" fmla="*/ 23375 w 198454"/>
                <a:gd name="connsiteY531" fmla="*/ 128213 h 408469"/>
                <a:gd name="connsiteX532" fmla="*/ 21016 w 198454"/>
                <a:gd name="connsiteY532" fmla="*/ 129627 h 408469"/>
                <a:gd name="connsiteX533" fmla="*/ 22903 w 198454"/>
                <a:gd name="connsiteY533" fmla="*/ 129627 h 408469"/>
                <a:gd name="connsiteX534" fmla="*/ 22903 w 198454"/>
                <a:gd name="connsiteY534" fmla="*/ 129627 h 408469"/>
                <a:gd name="connsiteX535" fmla="*/ 25734 w 198454"/>
                <a:gd name="connsiteY535" fmla="*/ 133403 h 408469"/>
                <a:gd name="connsiteX536" fmla="*/ 21961 w 198454"/>
                <a:gd name="connsiteY536" fmla="*/ 133403 h 408469"/>
                <a:gd name="connsiteX537" fmla="*/ 25498 w 198454"/>
                <a:gd name="connsiteY537" fmla="*/ 135526 h 408469"/>
                <a:gd name="connsiteX538" fmla="*/ 25498 w 198454"/>
                <a:gd name="connsiteY538" fmla="*/ 137416 h 408469"/>
                <a:gd name="connsiteX539" fmla="*/ 25498 w 198454"/>
                <a:gd name="connsiteY539" fmla="*/ 140011 h 408469"/>
                <a:gd name="connsiteX540" fmla="*/ 23611 w 198454"/>
                <a:gd name="connsiteY540" fmla="*/ 140011 h 408469"/>
                <a:gd name="connsiteX541" fmla="*/ 20071 w 198454"/>
                <a:gd name="connsiteY541" fmla="*/ 140011 h 408469"/>
                <a:gd name="connsiteX542" fmla="*/ 25498 w 198454"/>
                <a:gd name="connsiteY542" fmla="*/ 142607 h 408469"/>
                <a:gd name="connsiteX543" fmla="*/ 25498 w 198454"/>
                <a:gd name="connsiteY543" fmla="*/ 142607 h 408469"/>
                <a:gd name="connsiteX544" fmla="*/ 22197 w 198454"/>
                <a:gd name="connsiteY544" fmla="*/ 142607 h 408469"/>
                <a:gd name="connsiteX545" fmla="*/ 21016 w 198454"/>
                <a:gd name="connsiteY545" fmla="*/ 141189 h 408469"/>
                <a:gd name="connsiteX546" fmla="*/ 19599 w 198454"/>
                <a:gd name="connsiteY546" fmla="*/ 142843 h 408469"/>
                <a:gd name="connsiteX547" fmla="*/ 21961 w 198454"/>
                <a:gd name="connsiteY547" fmla="*/ 144493 h 408469"/>
                <a:gd name="connsiteX548" fmla="*/ 19835 w 198454"/>
                <a:gd name="connsiteY548" fmla="*/ 146147 h 408469"/>
                <a:gd name="connsiteX549" fmla="*/ 22666 w 198454"/>
                <a:gd name="connsiteY549" fmla="*/ 148742 h 408469"/>
                <a:gd name="connsiteX550" fmla="*/ 24556 w 198454"/>
                <a:gd name="connsiteY550" fmla="*/ 148742 h 408469"/>
                <a:gd name="connsiteX551" fmla="*/ 24556 w 198454"/>
                <a:gd name="connsiteY551" fmla="*/ 150393 h 408469"/>
                <a:gd name="connsiteX552" fmla="*/ 21724 w 198454"/>
                <a:gd name="connsiteY552" fmla="*/ 150393 h 408469"/>
                <a:gd name="connsiteX553" fmla="*/ 18420 w 198454"/>
                <a:gd name="connsiteY553" fmla="*/ 150393 h 408469"/>
                <a:gd name="connsiteX554" fmla="*/ 21961 w 198454"/>
                <a:gd name="connsiteY554" fmla="*/ 151810 h 408469"/>
                <a:gd name="connsiteX555" fmla="*/ 23375 w 198454"/>
                <a:gd name="connsiteY555" fmla="*/ 151810 h 408469"/>
                <a:gd name="connsiteX556" fmla="*/ 23375 w 198454"/>
                <a:gd name="connsiteY556" fmla="*/ 153224 h 408469"/>
                <a:gd name="connsiteX557" fmla="*/ 23375 w 198454"/>
                <a:gd name="connsiteY557" fmla="*/ 153224 h 408469"/>
                <a:gd name="connsiteX558" fmla="*/ 22197 w 198454"/>
                <a:gd name="connsiteY558" fmla="*/ 153224 h 408469"/>
                <a:gd name="connsiteX559" fmla="*/ 22197 w 198454"/>
                <a:gd name="connsiteY559" fmla="*/ 153224 h 408469"/>
                <a:gd name="connsiteX560" fmla="*/ 26443 w 198454"/>
                <a:gd name="connsiteY560" fmla="*/ 153224 h 408469"/>
                <a:gd name="connsiteX561" fmla="*/ 23847 w 198454"/>
                <a:gd name="connsiteY561" fmla="*/ 153224 h 408469"/>
                <a:gd name="connsiteX562" fmla="*/ 26679 w 198454"/>
                <a:gd name="connsiteY562" fmla="*/ 153224 h 408469"/>
                <a:gd name="connsiteX563" fmla="*/ 26679 w 198454"/>
                <a:gd name="connsiteY563" fmla="*/ 153224 h 408469"/>
                <a:gd name="connsiteX564" fmla="*/ 21252 w 198454"/>
                <a:gd name="connsiteY564" fmla="*/ 153224 h 408469"/>
                <a:gd name="connsiteX565" fmla="*/ 24556 w 198454"/>
                <a:gd name="connsiteY565" fmla="*/ 153224 h 408469"/>
                <a:gd name="connsiteX566" fmla="*/ 24556 w 198454"/>
                <a:gd name="connsiteY566" fmla="*/ 153224 h 408469"/>
                <a:gd name="connsiteX567" fmla="*/ 21724 w 198454"/>
                <a:gd name="connsiteY567" fmla="*/ 153224 h 408469"/>
                <a:gd name="connsiteX568" fmla="*/ 21724 w 198454"/>
                <a:gd name="connsiteY568" fmla="*/ 155114 h 408469"/>
                <a:gd name="connsiteX569" fmla="*/ 23611 w 198454"/>
                <a:gd name="connsiteY569" fmla="*/ 157001 h 408469"/>
                <a:gd name="connsiteX570" fmla="*/ 21252 w 198454"/>
                <a:gd name="connsiteY570" fmla="*/ 157001 h 408469"/>
                <a:gd name="connsiteX571" fmla="*/ 22666 w 198454"/>
                <a:gd name="connsiteY571" fmla="*/ 159124 h 408469"/>
                <a:gd name="connsiteX572" fmla="*/ 25498 w 198454"/>
                <a:gd name="connsiteY572" fmla="*/ 159124 h 408469"/>
                <a:gd name="connsiteX573" fmla="*/ 22197 w 198454"/>
                <a:gd name="connsiteY573" fmla="*/ 159124 h 408469"/>
                <a:gd name="connsiteX574" fmla="*/ 23847 w 198454"/>
                <a:gd name="connsiteY574" fmla="*/ 159124 h 408469"/>
                <a:gd name="connsiteX575" fmla="*/ 23847 w 198454"/>
                <a:gd name="connsiteY575" fmla="*/ 163372 h 408469"/>
                <a:gd name="connsiteX576" fmla="*/ 27860 w 198454"/>
                <a:gd name="connsiteY576" fmla="*/ 163372 h 408469"/>
                <a:gd name="connsiteX577" fmla="*/ 26443 w 198454"/>
                <a:gd name="connsiteY577" fmla="*/ 163372 h 408469"/>
                <a:gd name="connsiteX578" fmla="*/ 24084 w 198454"/>
                <a:gd name="connsiteY578" fmla="*/ 163372 h 408469"/>
                <a:gd name="connsiteX579" fmla="*/ 25970 w 198454"/>
                <a:gd name="connsiteY579" fmla="*/ 165259 h 408469"/>
                <a:gd name="connsiteX580" fmla="*/ 22666 w 198454"/>
                <a:gd name="connsiteY580" fmla="*/ 165259 h 408469"/>
                <a:gd name="connsiteX581" fmla="*/ 24320 w 198454"/>
                <a:gd name="connsiteY581" fmla="*/ 165259 h 408469"/>
                <a:gd name="connsiteX582" fmla="*/ 22666 w 198454"/>
                <a:gd name="connsiteY582" fmla="*/ 165259 h 408469"/>
                <a:gd name="connsiteX583" fmla="*/ 22666 w 198454"/>
                <a:gd name="connsiteY583" fmla="*/ 167149 h 408469"/>
                <a:gd name="connsiteX584" fmla="*/ 22666 w 198454"/>
                <a:gd name="connsiteY584" fmla="*/ 168327 h 408469"/>
                <a:gd name="connsiteX585" fmla="*/ 24320 w 198454"/>
                <a:gd name="connsiteY585" fmla="*/ 168327 h 408469"/>
                <a:gd name="connsiteX586" fmla="*/ 24320 w 198454"/>
                <a:gd name="connsiteY586" fmla="*/ 168327 h 408469"/>
                <a:gd name="connsiteX587" fmla="*/ 21016 w 198454"/>
                <a:gd name="connsiteY587" fmla="*/ 168327 h 408469"/>
                <a:gd name="connsiteX588" fmla="*/ 18184 w 198454"/>
                <a:gd name="connsiteY588" fmla="*/ 170217 h 408469"/>
                <a:gd name="connsiteX589" fmla="*/ 18184 w 198454"/>
                <a:gd name="connsiteY589" fmla="*/ 170217 h 408469"/>
                <a:gd name="connsiteX590" fmla="*/ 18184 w 198454"/>
                <a:gd name="connsiteY590" fmla="*/ 172103 h 408469"/>
                <a:gd name="connsiteX591" fmla="*/ 22903 w 198454"/>
                <a:gd name="connsiteY591" fmla="*/ 169036 h 408469"/>
                <a:gd name="connsiteX592" fmla="*/ 21016 w 198454"/>
                <a:gd name="connsiteY592" fmla="*/ 171631 h 408469"/>
                <a:gd name="connsiteX593" fmla="*/ 26443 w 198454"/>
                <a:gd name="connsiteY593" fmla="*/ 170217 h 408469"/>
                <a:gd name="connsiteX594" fmla="*/ 23139 w 198454"/>
                <a:gd name="connsiteY594" fmla="*/ 172103 h 408469"/>
                <a:gd name="connsiteX595" fmla="*/ 28566 w 198454"/>
                <a:gd name="connsiteY595" fmla="*/ 172103 h 408469"/>
                <a:gd name="connsiteX596" fmla="*/ 24320 w 198454"/>
                <a:gd name="connsiteY596" fmla="*/ 173518 h 408469"/>
                <a:gd name="connsiteX597" fmla="*/ 21016 w 198454"/>
                <a:gd name="connsiteY597" fmla="*/ 173518 h 408469"/>
                <a:gd name="connsiteX598" fmla="*/ 24320 w 198454"/>
                <a:gd name="connsiteY598" fmla="*/ 173518 h 408469"/>
                <a:gd name="connsiteX599" fmla="*/ 24320 w 198454"/>
                <a:gd name="connsiteY599" fmla="*/ 173518 h 408469"/>
                <a:gd name="connsiteX600" fmla="*/ 22197 w 198454"/>
                <a:gd name="connsiteY600" fmla="*/ 174935 h 408469"/>
                <a:gd name="connsiteX601" fmla="*/ 19365 w 198454"/>
                <a:gd name="connsiteY601" fmla="*/ 174935 h 408469"/>
                <a:gd name="connsiteX602" fmla="*/ 19365 w 198454"/>
                <a:gd name="connsiteY602" fmla="*/ 178239 h 408469"/>
                <a:gd name="connsiteX603" fmla="*/ 19365 w 198454"/>
                <a:gd name="connsiteY603" fmla="*/ 179417 h 408469"/>
                <a:gd name="connsiteX604" fmla="*/ 24084 w 198454"/>
                <a:gd name="connsiteY604" fmla="*/ 181779 h 408469"/>
                <a:gd name="connsiteX605" fmla="*/ 20780 w 198454"/>
                <a:gd name="connsiteY605" fmla="*/ 181779 h 408469"/>
                <a:gd name="connsiteX606" fmla="*/ 23611 w 198454"/>
                <a:gd name="connsiteY606" fmla="*/ 181779 h 408469"/>
                <a:gd name="connsiteX607" fmla="*/ 24792 w 198454"/>
                <a:gd name="connsiteY607" fmla="*/ 184611 h 408469"/>
                <a:gd name="connsiteX608" fmla="*/ 24792 w 198454"/>
                <a:gd name="connsiteY608" fmla="*/ 184611 h 408469"/>
                <a:gd name="connsiteX609" fmla="*/ 22666 w 198454"/>
                <a:gd name="connsiteY609" fmla="*/ 186025 h 408469"/>
                <a:gd name="connsiteX610" fmla="*/ 25970 w 198454"/>
                <a:gd name="connsiteY610" fmla="*/ 186025 h 408469"/>
                <a:gd name="connsiteX611" fmla="*/ 23611 w 198454"/>
                <a:gd name="connsiteY611" fmla="*/ 187678 h 408469"/>
                <a:gd name="connsiteX612" fmla="*/ 23611 w 198454"/>
                <a:gd name="connsiteY612" fmla="*/ 189093 h 408469"/>
                <a:gd name="connsiteX613" fmla="*/ 25498 w 198454"/>
                <a:gd name="connsiteY613" fmla="*/ 189093 h 408469"/>
                <a:gd name="connsiteX614" fmla="*/ 26915 w 198454"/>
                <a:gd name="connsiteY614" fmla="*/ 187206 h 408469"/>
                <a:gd name="connsiteX615" fmla="*/ 26915 w 198454"/>
                <a:gd name="connsiteY615" fmla="*/ 190037 h 408469"/>
                <a:gd name="connsiteX616" fmla="*/ 26915 w 198454"/>
                <a:gd name="connsiteY616" fmla="*/ 190037 h 408469"/>
                <a:gd name="connsiteX617" fmla="*/ 25265 w 198454"/>
                <a:gd name="connsiteY617" fmla="*/ 190037 h 408469"/>
                <a:gd name="connsiteX618" fmla="*/ 25265 w 198454"/>
                <a:gd name="connsiteY618" fmla="*/ 192160 h 408469"/>
                <a:gd name="connsiteX619" fmla="*/ 25265 w 198454"/>
                <a:gd name="connsiteY619" fmla="*/ 192160 h 408469"/>
                <a:gd name="connsiteX620" fmla="*/ 27388 w 198454"/>
                <a:gd name="connsiteY620" fmla="*/ 192160 h 408469"/>
                <a:gd name="connsiteX621" fmla="*/ 27388 w 198454"/>
                <a:gd name="connsiteY621" fmla="*/ 193578 h 408469"/>
                <a:gd name="connsiteX622" fmla="*/ 25028 w 198454"/>
                <a:gd name="connsiteY622" fmla="*/ 193578 h 408469"/>
                <a:gd name="connsiteX623" fmla="*/ 26915 w 198454"/>
                <a:gd name="connsiteY623" fmla="*/ 193578 h 408469"/>
                <a:gd name="connsiteX624" fmla="*/ 25028 w 198454"/>
                <a:gd name="connsiteY624" fmla="*/ 193578 h 408469"/>
                <a:gd name="connsiteX625" fmla="*/ 26915 w 198454"/>
                <a:gd name="connsiteY625" fmla="*/ 193578 h 408469"/>
                <a:gd name="connsiteX626" fmla="*/ 25028 w 198454"/>
                <a:gd name="connsiteY626" fmla="*/ 199949 h 408469"/>
                <a:gd name="connsiteX627" fmla="*/ 22430 w 198454"/>
                <a:gd name="connsiteY627" fmla="*/ 199949 h 408469"/>
                <a:gd name="connsiteX628" fmla="*/ 22430 w 198454"/>
                <a:gd name="connsiteY628" fmla="*/ 202309 h 408469"/>
                <a:gd name="connsiteX629" fmla="*/ 24556 w 198454"/>
                <a:gd name="connsiteY629" fmla="*/ 202309 h 408469"/>
                <a:gd name="connsiteX630" fmla="*/ 26207 w 198454"/>
                <a:gd name="connsiteY630" fmla="*/ 202309 h 408469"/>
                <a:gd name="connsiteX631" fmla="*/ 24084 w 198454"/>
                <a:gd name="connsiteY631" fmla="*/ 202309 h 408469"/>
                <a:gd name="connsiteX632" fmla="*/ 24084 w 198454"/>
                <a:gd name="connsiteY632" fmla="*/ 202309 h 408469"/>
                <a:gd name="connsiteX633" fmla="*/ 25734 w 198454"/>
                <a:gd name="connsiteY633" fmla="*/ 202309 h 408469"/>
                <a:gd name="connsiteX634" fmla="*/ 25734 w 198454"/>
                <a:gd name="connsiteY634" fmla="*/ 202309 h 408469"/>
                <a:gd name="connsiteX635" fmla="*/ 23611 w 198454"/>
                <a:gd name="connsiteY635" fmla="*/ 202309 h 408469"/>
                <a:gd name="connsiteX636" fmla="*/ 25265 w 198454"/>
                <a:gd name="connsiteY636" fmla="*/ 202309 h 408469"/>
                <a:gd name="connsiteX637" fmla="*/ 22903 w 198454"/>
                <a:gd name="connsiteY637" fmla="*/ 202309 h 408469"/>
                <a:gd name="connsiteX638" fmla="*/ 22903 w 198454"/>
                <a:gd name="connsiteY638" fmla="*/ 205849 h 408469"/>
                <a:gd name="connsiteX639" fmla="*/ 24084 w 198454"/>
                <a:gd name="connsiteY639" fmla="*/ 205849 h 408469"/>
                <a:gd name="connsiteX640" fmla="*/ 24084 w 198454"/>
                <a:gd name="connsiteY640" fmla="*/ 205849 h 408469"/>
                <a:gd name="connsiteX641" fmla="*/ 21961 w 198454"/>
                <a:gd name="connsiteY641" fmla="*/ 205849 h 408469"/>
                <a:gd name="connsiteX642" fmla="*/ 24084 w 198454"/>
                <a:gd name="connsiteY642" fmla="*/ 207972 h 408469"/>
                <a:gd name="connsiteX643" fmla="*/ 24084 w 198454"/>
                <a:gd name="connsiteY643" fmla="*/ 207972 h 408469"/>
                <a:gd name="connsiteX644" fmla="*/ 26679 w 198454"/>
                <a:gd name="connsiteY644" fmla="*/ 207972 h 408469"/>
                <a:gd name="connsiteX645" fmla="*/ 26679 w 198454"/>
                <a:gd name="connsiteY645" fmla="*/ 204904 h 408469"/>
                <a:gd name="connsiteX646" fmla="*/ 26679 w 198454"/>
                <a:gd name="connsiteY646" fmla="*/ 204904 h 408469"/>
                <a:gd name="connsiteX647" fmla="*/ 26679 w 198454"/>
                <a:gd name="connsiteY647" fmla="*/ 204904 h 408469"/>
                <a:gd name="connsiteX648" fmla="*/ 29983 w 198454"/>
                <a:gd name="connsiteY648" fmla="*/ 203250 h 408469"/>
                <a:gd name="connsiteX649" fmla="*/ 29983 w 198454"/>
                <a:gd name="connsiteY649" fmla="*/ 208208 h 408469"/>
                <a:gd name="connsiteX650" fmla="*/ 29983 w 198454"/>
                <a:gd name="connsiteY650" fmla="*/ 208208 h 408469"/>
                <a:gd name="connsiteX651" fmla="*/ 27860 w 198454"/>
                <a:gd name="connsiteY651" fmla="*/ 208208 h 408469"/>
                <a:gd name="connsiteX652" fmla="*/ 27860 w 198454"/>
                <a:gd name="connsiteY652" fmla="*/ 210331 h 408469"/>
                <a:gd name="connsiteX653" fmla="*/ 29510 w 198454"/>
                <a:gd name="connsiteY653" fmla="*/ 210331 h 408469"/>
                <a:gd name="connsiteX654" fmla="*/ 24556 w 198454"/>
                <a:gd name="connsiteY654" fmla="*/ 210331 h 408469"/>
                <a:gd name="connsiteX655" fmla="*/ 22903 w 198454"/>
                <a:gd name="connsiteY655" fmla="*/ 210331 h 408469"/>
                <a:gd name="connsiteX656" fmla="*/ 21252 w 198454"/>
                <a:gd name="connsiteY656" fmla="*/ 210331 h 408469"/>
                <a:gd name="connsiteX657" fmla="*/ 24084 w 198454"/>
                <a:gd name="connsiteY657" fmla="*/ 210331 h 408469"/>
                <a:gd name="connsiteX658" fmla="*/ 24084 w 198454"/>
                <a:gd name="connsiteY658" fmla="*/ 210331 h 408469"/>
                <a:gd name="connsiteX659" fmla="*/ 24084 w 198454"/>
                <a:gd name="connsiteY659" fmla="*/ 212690 h 408469"/>
                <a:gd name="connsiteX660" fmla="*/ 24084 w 198454"/>
                <a:gd name="connsiteY660" fmla="*/ 212690 h 408469"/>
                <a:gd name="connsiteX661" fmla="*/ 21961 w 198454"/>
                <a:gd name="connsiteY661" fmla="*/ 212690 h 408469"/>
                <a:gd name="connsiteX662" fmla="*/ 21961 w 198454"/>
                <a:gd name="connsiteY662" fmla="*/ 215049 h 408469"/>
                <a:gd name="connsiteX663" fmla="*/ 24320 w 198454"/>
                <a:gd name="connsiteY663" fmla="*/ 215049 h 408469"/>
                <a:gd name="connsiteX664" fmla="*/ 24320 w 198454"/>
                <a:gd name="connsiteY664" fmla="*/ 215049 h 408469"/>
                <a:gd name="connsiteX665" fmla="*/ 22430 w 198454"/>
                <a:gd name="connsiteY665" fmla="*/ 215049 h 408469"/>
                <a:gd name="connsiteX666" fmla="*/ 22430 w 198454"/>
                <a:gd name="connsiteY666" fmla="*/ 215049 h 408469"/>
                <a:gd name="connsiteX667" fmla="*/ 20071 w 198454"/>
                <a:gd name="connsiteY667" fmla="*/ 215049 h 408469"/>
                <a:gd name="connsiteX668" fmla="*/ 21488 w 198454"/>
                <a:gd name="connsiteY668" fmla="*/ 216703 h 408469"/>
                <a:gd name="connsiteX669" fmla="*/ 19129 w 198454"/>
                <a:gd name="connsiteY669" fmla="*/ 216703 h 408469"/>
                <a:gd name="connsiteX670" fmla="*/ 19129 w 198454"/>
                <a:gd name="connsiteY670" fmla="*/ 216703 h 408469"/>
                <a:gd name="connsiteX671" fmla="*/ 20307 w 198454"/>
                <a:gd name="connsiteY671" fmla="*/ 218825 h 408469"/>
                <a:gd name="connsiteX672" fmla="*/ 21961 w 198454"/>
                <a:gd name="connsiteY672" fmla="*/ 220243 h 408469"/>
                <a:gd name="connsiteX673" fmla="*/ 19835 w 198454"/>
                <a:gd name="connsiteY673" fmla="*/ 220243 h 408469"/>
                <a:gd name="connsiteX674" fmla="*/ 22666 w 198454"/>
                <a:gd name="connsiteY674" fmla="*/ 221421 h 408469"/>
                <a:gd name="connsiteX675" fmla="*/ 24084 w 198454"/>
                <a:gd name="connsiteY675" fmla="*/ 220243 h 408469"/>
                <a:gd name="connsiteX676" fmla="*/ 25734 w 198454"/>
                <a:gd name="connsiteY676" fmla="*/ 220243 h 408469"/>
                <a:gd name="connsiteX677" fmla="*/ 25734 w 198454"/>
                <a:gd name="connsiteY677" fmla="*/ 220243 h 408469"/>
                <a:gd name="connsiteX678" fmla="*/ 27860 w 198454"/>
                <a:gd name="connsiteY678" fmla="*/ 220243 h 408469"/>
                <a:gd name="connsiteX679" fmla="*/ 27860 w 198454"/>
                <a:gd name="connsiteY679" fmla="*/ 221421 h 408469"/>
                <a:gd name="connsiteX680" fmla="*/ 25028 w 198454"/>
                <a:gd name="connsiteY680" fmla="*/ 221421 h 408469"/>
                <a:gd name="connsiteX681" fmla="*/ 23611 w 198454"/>
                <a:gd name="connsiteY681" fmla="*/ 222838 h 408469"/>
                <a:gd name="connsiteX682" fmla="*/ 26207 w 198454"/>
                <a:gd name="connsiteY682" fmla="*/ 222838 h 408469"/>
                <a:gd name="connsiteX683" fmla="*/ 19129 w 198454"/>
                <a:gd name="connsiteY683" fmla="*/ 222838 h 408469"/>
                <a:gd name="connsiteX684" fmla="*/ 17712 w 198454"/>
                <a:gd name="connsiteY684" fmla="*/ 224489 h 408469"/>
                <a:gd name="connsiteX685" fmla="*/ 17712 w 198454"/>
                <a:gd name="connsiteY685" fmla="*/ 224489 h 408469"/>
                <a:gd name="connsiteX686" fmla="*/ 19599 w 198454"/>
                <a:gd name="connsiteY686" fmla="*/ 224489 h 408469"/>
                <a:gd name="connsiteX687" fmla="*/ 17712 w 198454"/>
                <a:gd name="connsiteY687" fmla="*/ 224489 h 408469"/>
                <a:gd name="connsiteX688" fmla="*/ 17712 w 198454"/>
                <a:gd name="connsiteY688" fmla="*/ 226848 h 408469"/>
                <a:gd name="connsiteX689" fmla="*/ 19835 w 198454"/>
                <a:gd name="connsiteY689" fmla="*/ 226848 h 408469"/>
                <a:gd name="connsiteX690" fmla="*/ 19835 w 198454"/>
                <a:gd name="connsiteY690" fmla="*/ 225433 h 408469"/>
                <a:gd name="connsiteX691" fmla="*/ 19835 w 198454"/>
                <a:gd name="connsiteY691" fmla="*/ 226848 h 408469"/>
                <a:gd name="connsiteX692" fmla="*/ 22430 w 198454"/>
                <a:gd name="connsiteY692" fmla="*/ 226848 h 408469"/>
                <a:gd name="connsiteX693" fmla="*/ 20780 w 198454"/>
                <a:gd name="connsiteY693" fmla="*/ 226848 h 408469"/>
                <a:gd name="connsiteX694" fmla="*/ 23611 w 198454"/>
                <a:gd name="connsiteY694" fmla="*/ 226848 h 408469"/>
                <a:gd name="connsiteX695" fmla="*/ 22430 w 198454"/>
                <a:gd name="connsiteY695" fmla="*/ 226848 h 408469"/>
                <a:gd name="connsiteX696" fmla="*/ 24792 w 198454"/>
                <a:gd name="connsiteY696" fmla="*/ 226848 h 408469"/>
                <a:gd name="connsiteX697" fmla="*/ 24792 w 198454"/>
                <a:gd name="connsiteY697" fmla="*/ 228501 h 408469"/>
                <a:gd name="connsiteX698" fmla="*/ 19835 w 198454"/>
                <a:gd name="connsiteY698" fmla="*/ 228501 h 408469"/>
                <a:gd name="connsiteX699" fmla="*/ 21961 w 198454"/>
                <a:gd name="connsiteY699" fmla="*/ 228501 h 408469"/>
                <a:gd name="connsiteX700" fmla="*/ 19599 w 198454"/>
                <a:gd name="connsiteY700" fmla="*/ 228501 h 408469"/>
                <a:gd name="connsiteX701" fmla="*/ 22430 w 198454"/>
                <a:gd name="connsiteY701" fmla="*/ 228501 h 408469"/>
                <a:gd name="connsiteX702" fmla="*/ 20780 w 198454"/>
                <a:gd name="connsiteY702" fmla="*/ 230152 h 408469"/>
                <a:gd name="connsiteX703" fmla="*/ 20780 w 198454"/>
                <a:gd name="connsiteY703" fmla="*/ 226142 h 408469"/>
                <a:gd name="connsiteX704" fmla="*/ 16297 w 198454"/>
                <a:gd name="connsiteY704" fmla="*/ 226142 h 408469"/>
                <a:gd name="connsiteX705" fmla="*/ 14880 w 198454"/>
                <a:gd name="connsiteY705" fmla="*/ 226142 h 408469"/>
                <a:gd name="connsiteX706" fmla="*/ 14880 w 198454"/>
                <a:gd name="connsiteY706" fmla="*/ 227556 h 408469"/>
                <a:gd name="connsiteX707" fmla="*/ 19365 w 198454"/>
                <a:gd name="connsiteY707" fmla="*/ 227556 h 408469"/>
                <a:gd name="connsiteX708" fmla="*/ 19365 w 198454"/>
                <a:gd name="connsiteY708" fmla="*/ 227556 h 408469"/>
                <a:gd name="connsiteX709" fmla="*/ 17239 w 198454"/>
                <a:gd name="connsiteY709" fmla="*/ 227556 h 408469"/>
                <a:gd name="connsiteX710" fmla="*/ 17239 w 198454"/>
                <a:gd name="connsiteY710" fmla="*/ 227556 h 408469"/>
                <a:gd name="connsiteX711" fmla="*/ 15116 w 198454"/>
                <a:gd name="connsiteY711" fmla="*/ 227556 h 408469"/>
                <a:gd name="connsiteX712" fmla="*/ 13935 w 198454"/>
                <a:gd name="connsiteY712" fmla="*/ 227556 h 408469"/>
                <a:gd name="connsiteX713" fmla="*/ 16061 w 198454"/>
                <a:gd name="connsiteY713" fmla="*/ 229446 h 408469"/>
                <a:gd name="connsiteX714" fmla="*/ 17948 w 198454"/>
                <a:gd name="connsiteY714" fmla="*/ 229446 h 408469"/>
                <a:gd name="connsiteX715" fmla="*/ 20780 w 198454"/>
                <a:gd name="connsiteY715" fmla="*/ 231333 h 408469"/>
                <a:gd name="connsiteX716" fmla="*/ 17948 w 198454"/>
                <a:gd name="connsiteY716" fmla="*/ 231333 h 408469"/>
                <a:gd name="connsiteX717" fmla="*/ 17948 w 198454"/>
                <a:gd name="connsiteY717" fmla="*/ 229446 h 408469"/>
                <a:gd name="connsiteX718" fmla="*/ 14644 w 198454"/>
                <a:gd name="connsiteY718" fmla="*/ 229446 h 408469"/>
                <a:gd name="connsiteX719" fmla="*/ 14644 w 198454"/>
                <a:gd name="connsiteY719" fmla="*/ 229446 h 408469"/>
                <a:gd name="connsiteX720" fmla="*/ 16297 w 198454"/>
                <a:gd name="connsiteY720" fmla="*/ 229446 h 408469"/>
                <a:gd name="connsiteX721" fmla="*/ 18893 w 198454"/>
                <a:gd name="connsiteY721" fmla="*/ 231805 h 408469"/>
                <a:gd name="connsiteX722" fmla="*/ 13935 w 198454"/>
                <a:gd name="connsiteY722" fmla="*/ 233692 h 408469"/>
                <a:gd name="connsiteX723" fmla="*/ 13935 w 198454"/>
                <a:gd name="connsiteY723" fmla="*/ 233692 h 408469"/>
                <a:gd name="connsiteX724" fmla="*/ 15589 w 198454"/>
                <a:gd name="connsiteY724" fmla="*/ 233692 h 408469"/>
                <a:gd name="connsiteX725" fmla="*/ 21016 w 198454"/>
                <a:gd name="connsiteY725" fmla="*/ 233692 h 408469"/>
                <a:gd name="connsiteX726" fmla="*/ 17003 w 198454"/>
                <a:gd name="connsiteY726" fmla="*/ 233692 h 408469"/>
                <a:gd name="connsiteX727" fmla="*/ 17003 w 198454"/>
                <a:gd name="connsiteY727" fmla="*/ 233692 h 408469"/>
                <a:gd name="connsiteX728" fmla="*/ 19835 w 198454"/>
                <a:gd name="connsiteY728" fmla="*/ 233692 h 408469"/>
                <a:gd name="connsiteX729" fmla="*/ 19835 w 198454"/>
                <a:gd name="connsiteY729" fmla="*/ 233692 h 408469"/>
                <a:gd name="connsiteX730" fmla="*/ 21252 w 198454"/>
                <a:gd name="connsiteY730" fmla="*/ 232041 h 408469"/>
                <a:gd name="connsiteX731" fmla="*/ 18420 w 198454"/>
                <a:gd name="connsiteY731" fmla="*/ 230624 h 408469"/>
                <a:gd name="connsiteX732" fmla="*/ 18420 w 198454"/>
                <a:gd name="connsiteY732" fmla="*/ 230624 h 408469"/>
                <a:gd name="connsiteX733" fmla="*/ 18420 w 198454"/>
                <a:gd name="connsiteY733" fmla="*/ 230624 h 408469"/>
                <a:gd name="connsiteX734" fmla="*/ 22430 w 198454"/>
                <a:gd name="connsiteY734" fmla="*/ 235345 h 408469"/>
                <a:gd name="connsiteX735" fmla="*/ 24084 w 198454"/>
                <a:gd name="connsiteY735" fmla="*/ 235345 h 408469"/>
                <a:gd name="connsiteX736" fmla="*/ 24084 w 198454"/>
                <a:gd name="connsiteY736" fmla="*/ 235345 h 408469"/>
                <a:gd name="connsiteX737" fmla="*/ 24084 w 198454"/>
                <a:gd name="connsiteY737" fmla="*/ 235345 h 408469"/>
                <a:gd name="connsiteX738" fmla="*/ 26679 w 198454"/>
                <a:gd name="connsiteY738" fmla="*/ 235345 h 408469"/>
                <a:gd name="connsiteX739" fmla="*/ 26679 w 198454"/>
                <a:gd name="connsiteY739" fmla="*/ 235345 h 408469"/>
                <a:gd name="connsiteX740" fmla="*/ 22197 w 198454"/>
                <a:gd name="connsiteY740" fmla="*/ 235345 h 408469"/>
                <a:gd name="connsiteX741" fmla="*/ 19835 w 198454"/>
                <a:gd name="connsiteY741" fmla="*/ 236760 h 408469"/>
                <a:gd name="connsiteX742" fmla="*/ 17476 w 198454"/>
                <a:gd name="connsiteY742" fmla="*/ 234637 h 408469"/>
                <a:gd name="connsiteX743" fmla="*/ 14172 w 198454"/>
                <a:gd name="connsiteY743" fmla="*/ 234637 h 408469"/>
                <a:gd name="connsiteX744" fmla="*/ 18184 w 198454"/>
                <a:gd name="connsiteY744" fmla="*/ 234637 h 408469"/>
                <a:gd name="connsiteX745" fmla="*/ 18184 w 198454"/>
                <a:gd name="connsiteY745" fmla="*/ 236996 h 408469"/>
                <a:gd name="connsiteX746" fmla="*/ 20543 w 198454"/>
                <a:gd name="connsiteY746" fmla="*/ 236996 h 408469"/>
                <a:gd name="connsiteX747" fmla="*/ 22903 w 198454"/>
                <a:gd name="connsiteY747" fmla="*/ 236996 h 408469"/>
                <a:gd name="connsiteX748" fmla="*/ 21252 w 198454"/>
                <a:gd name="connsiteY748" fmla="*/ 236996 h 408469"/>
                <a:gd name="connsiteX749" fmla="*/ 22903 w 198454"/>
                <a:gd name="connsiteY749" fmla="*/ 236996 h 408469"/>
                <a:gd name="connsiteX750" fmla="*/ 19365 w 198454"/>
                <a:gd name="connsiteY750" fmla="*/ 236996 h 408469"/>
                <a:gd name="connsiteX751" fmla="*/ 22430 w 198454"/>
                <a:gd name="connsiteY751" fmla="*/ 239591 h 408469"/>
                <a:gd name="connsiteX752" fmla="*/ 19599 w 198454"/>
                <a:gd name="connsiteY752" fmla="*/ 239591 h 408469"/>
                <a:gd name="connsiteX753" fmla="*/ 21724 w 198454"/>
                <a:gd name="connsiteY753" fmla="*/ 239591 h 408469"/>
                <a:gd name="connsiteX754" fmla="*/ 24084 w 198454"/>
                <a:gd name="connsiteY754" fmla="*/ 239591 h 408469"/>
                <a:gd name="connsiteX755" fmla="*/ 25734 w 198454"/>
                <a:gd name="connsiteY755" fmla="*/ 241008 h 408469"/>
                <a:gd name="connsiteX756" fmla="*/ 23139 w 198454"/>
                <a:gd name="connsiteY756" fmla="*/ 241008 h 408469"/>
                <a:gd name="connsiteX757" fmla="*/ 19599 w 198454"/>
                <a:gd name="connsiteY757" fmla="*/ 241008 h 408469"/>
                <a:gd name="connsiteX758" fmla="*/ 23139 w 198454"/>
                <a:gd name="connsiteY758" fmla="*/ 242423 h 408469"/>
                <a:gd name="connsiteX759" fmla="*/ 23139 w 198454"/>
                <a:gd name="connsiteY759" fmla="*/ 242423 h 408469"/>
                <a:gd name="connsiteX760" fmla="*/ 25028 w 198454"/>
                <a:gd name="connsiteY760" fmla="*/ 242423 h 408469"/>
                <a:gd name="connsiteX761" fmla="*/ 23139 w 198454"/>
                <a:gd name="connsiteY761" fmla="*/ 242423 h 408469"/>
                <a:gd name="connsiteX762" fmla="*/ 25028 w 198454"/>
                <a:gd name="connsiteY762" fmla="*/ 244076 h 408469"/>
                <a:gd name="connsiteX763" fmla="*/ 21016 w 198454"/>
                <a:gd name="connsiteY763" fmla="*/ 244076 h 408469"/>
                <a:gd name="connsiteX764" fmla="*/ 21016 w 198454"/>
                <a:gd name="connsiteY764" fmla="*/ 244076 h 408469"/>
                <a:gd name="connsiteX765" fmla="*/ 18420 w 198454"/>
                <a:gd name="connsiteY765" fmla="*/ 244076 h 408469"/>
                <a:gd name="connsiteX766" fmla="*/ 20543 w 198454"/>
                <a:gd name="connsiteY766" fmla="*/ 244076 h 408469"/>
                <a:gd name="connsiteX767" fmla="*/ 20543 w 198454"/>
                <a:gd name="connsiteY767" fmla="*/ 244076 h 408469"/>
                <a:gd name="connsiteX768" fmla="*/ 18893 w 198454"/>
                <a:gd name="connsiteY768" fmla="*/ 244076 h 408469"/>
                <a:gd name="connsiteX769" fmla="*/ 17239 w 198454"/>
                <a:gd name="connsiteY769" fmla="*/ 245727 h 408469"/>
                <a:gd name="connsiteX770" fmla="*/ 19599 w 198454"/>
                <a:gd name="connsiteY770" fmla="*/ 245727 h 408469"/>
                <a:gd name="connsiteX771" fmla="*/ 21724 w 198454"/>
                <a:gd name="connsiteY771" fmla="*/ 245727 h 408469"/>
                <a:gd name="connsiteX772" fmla="*/ 19835 w 198454"/>
                <a:gd name="connsiteY772" fmla="*/ 245727 h 408469"/>
                <a:gd name="connsiteX773" fmla="*/ 19835 w 198454"/>
                <a:gd name="connsiteY773" fmla="*/ 248558 h 408469"/>
                <a:gd name="connsiteX774" fmla="*/ 19835 w 198454"/>
                <a:gd name="connsiteY774" fmla="*/ 251626 h 408469"/>
                <a:gd name="connsiteX775" fmla="*/ 19835 w 198454"/>
                <a:gd name="connsiteY775" fmla="*/ 251626 h 408469"/>
                <a:gd name="connsiteX776" fmla="*/ 21488 w 198454"/>
                <a:gd name="connsiteY776" fmla="*/ 253277 h 408469"/>
                <a:gd name="connsiteX777" fmla="*/ 19365 w 198454"/>
                <a:gd name="connsiteY777" fmla="*/ 253277 h 408469"/>
                <a:gd name="connsiteX778" fmla="*/ 17003 w 198454"/>
                <a:gd name="connsiteY778" fmla="*/ 253277 h 408469"/>
                <a:gd name="connsiteX779" fmla="*/ 21724 w 198454"/>
                <a:gd name="connsiteY779" fmla="*/ 253277 h 408469"/>
                <a:gd name="connsiteX780" fmla="*/ 18893 w 198454"/>
                <a:gd name="connsiteY780" fmla="*/ 253277 h 408469"/>
                <a:gd name="connsiteX781" fmla="*/ 18893 w 198454"/>
                <a:gd name="connsiteY781" fmla="*/ 253277 h 408469"/>
                <a:gd name="connsiteX782" fmla="*/ 18893 w 198454"/>
                <a:gd name="connsiteY782" fmla="*/ 255639 h 408469"/>
                <a:gd name="connsiteX783" fmla="*/ 15116 w 198454"/>
                <a:gd name="connsiteY783" fmla="*/ 255639 h 408469"/>
                <a:gd name="connsiteX784" fmla="*/ 18893 w 198454"/>
                <a:gd name="connsiteY784" fmla="*/ 255639 h 408469"/>
                <a:gd name="connsiteX785" fmla="*/ 15589 w 198454"/>
                <a:gd name="connsiteY785" fmla="*/ 255639 h 408469"/>
                <a:gd name="connsiteX786" fmla="*/ 15589 w 198454"/>
                <a:gd name="connsiteY786" fmla="*/ 255639 h 408469"/>
                <a:gd name="connsiteX787" fmla="*/ 12285 w 198454"/>
                <a:gd name="connsiteY787" fmla="*/ 255639 h 408469"/>
                <a:gd name="connsiteX788" fmla="*/ 12285 w 198454"/>
                <a:gd name="connsiteY788" fmla="*/ 255639 h 408469"/>
                <a:gd name="connsiteX789" fmla="*/ 13935 w 198454"/>
                <a:gd name="connsiteY789" fmla="*/ 255639 h 408469"/>
                <a:gd name="connsiteX790" fmla="*/ 13935 w 198454"/>
                <a:gd name="connsiteY790" fmla="*/ 255639 h 408469"/>
                <a:gd name="connsiteX791" fmla="*/ 15353 w 198454"/>
                <a:gd name="connsiteY791" fmla="*/ 255639 h 408469"/>
                <a:gd name="connsiteX792" fmla="*/ 18184 w 198454"/>
                <a:gd name="connsiteY792" fmla="*/ 255639 h 408469"/>
                <a:gd name="connsiteX793" fmla="*/ 18184 w 198454"/>
                <a:gd name="connsiteY793" fmla="*/ 255639 h 408469"/>
                <a:gd name="connsiteX794" fmla="*/ 15353 w 198454"/>
                <a:gd name="connsiteY794" fmla="*/ 255639 h 408469"/>
                <a:gd name="connsiteX795" fmla="*/ 17239 w 198454"/>
                <a:gd name="connsiteY795" fmla="*/ 255639 h 408469"/>
                <a:gd name="connsiteX796" fmla="*/ 17239 w 198454"/>
                <a:gd name="connsiteY796" fmla="*/ 257053 h 408469"/>
                <a:gd name="connsiteX797" fmla="*/ 13466 w 198454"/>
                <a:gd name="connsiteY797" fmla="*/ 257053 h 408469"/>
                <a:gd name="connsiteX798" fmla="*/ 10868 w 198454"/>
                <a:gd name="connsiteY798" fmla="*/ 258706 h 408469"/>
                <a:gd name="connsiteX799" fmla="*/ 6858 w 198454"/>
                <a:gd name="connsiteY799" fmla="*/ 260593 h 408469"/>
                <a:gd name="connsiteX800" fmla="*/ 9217 w 198454"/>
                <a:gd name="connsiteY800" fmla="*/ 260593 h 408469"/>
                <a:gd name="connsiteX801" fmla="*/ 9217 w 198454"/>
                <a:gd name="connsiteY801" fmla="*/ 260593 h 408469"/>
                <a:gd name="connsiteX802" fmla="*/ 11576 w 198454"/>
                <a:gd name="connsiteY802" fmla="*/ 260593 h 408469"/>
                <a:gd name="connsiteX803" fmla="*/ 11576 w 198454"/>
                <a:gd name="connsiteY803" fmla="*/ 260593 h 408469"/>
                <a:gd name="connsiteX804" fmla="*/ 14408 w 198454"/>
                <a:gd name="connsiteY804" fmla="*/ 260593 h 408469"/>
                <a:gd name="connsiteX805" fmla="*/ 14408 w 198454"/>
                <a:gd name="connsiteY805" fmla="*/ 260593 h 408469"/>
                <a:gd name="connsiteX806" fmla="*/ 11812 w 198454"/>
                <a:gd name="connsiteY806" fmla="*/ 260593 h 408469"/>
                <a:gd name="connsiteX807" fmla="*/ 12994 w 198454"/>
                <a:gd name="connsiteY807" fmla="*/ 260593 h 408469"/>
                <a:gd name="connsiteX808" fmla="*/ 14644 w 198454"/>
                <a:gd name="connsiteY808" fmla="*/ 260593 h 408469"/>
                <a:gd name="connsiteX809" fmla="*/ 14644 w 198454"/>
                <a:gd name="connsiteY809" fmla="*/ 260593 h 408469"/>
                <a:gd name="connsiteX810" fmla="*/ 11812 w 198454"/>
                <a:gd name="connsiteY810" fmla="*/ 260593 h 408469"/>
                <a:gd name="connsiteX811" fmla="*/ 11812 w 198454"/>
                <a:gd name="connsiteY811" fmla="*/ 260593 h 408469"/>
                <a:gd name="connsiteX812" fmla="*/ 14172 w 198454"/>
                <a:gd name="connsiteY812" fmla="*/ 260593 h 408469"/>
                <a:gd name="connsiteX813" fmla="*/ 12285 w 198454"/>
                <a:gd name="connsiteY813" fmla="*/ 260593 h 408469"/>
                <a:gd name="connsiteX814" fmla="*/ 12285 w 198454"/>
                <a:gd name="connsiteY814" fmla="*/ 262244 h 408469"/>
                <a:gd name="connsiteX815" fmla="*/ 10631 w 198454"/>
                <a:gd name="connsiteY815" fmla="*/ 262244 h 408469"/>
                <a:gd name="connsiteX816" fmla="*/ 18184 w 198454"/>
                <a:gd name="connsiteY816" fmla="*/ 263897 h 408469"/>
                <a:gd name="connsiteX817" fmla="*/ 18184 w 198454"/>
                <a:gd name="connsiteY817" fmla="*/ 263897 h 408469"/>
                <a:gd name="connsiteX818" fmla="*/ 13935 w 198454"/>
                <a:gd name="connsiteY818" fmla="*/ 263897 h 408469"/>
                <a:gd name="connsiteX819" fmla="*/ 13935 w 198454"/>
                <a:gd name="connsiteY819" fmla="*/ 263897 h 408469"/>
                <a:gd name="connsiteX820" fmla="*/ 9926 w 198454"/>
                <a:gd name="connsiteY820" fmla="*/ 263897 h 408469"/>
                <a:gd name="connsiteX821" fmla="*/ 11104 w 198454"/>
                <a:gd name="connsiteY821" fmla="*/ 263897 h 408469"/>
                <a:gd name="connsiteX822" fmla="*/ 11104 w 198454"/>
                <a:gd name="connsiteY822" fmla="*/ 263897 h 408469"/>
                <a:gd name="connsiteX823" fmla="*/ 9453 w 198454"/>
                <a:gd name="connsiteY823" fmla="*/ 263897 h 408469"/>
                <a:gd name="connsiteX824" fmla="*/ 9453 w 198454"/>
                <a:gd name="connsiteY824" fmla="*/ 263897 h 408469"/>
                <a:gd name="connsiteX825" fmla="*/ 9453 w 198454"/>
                <a:gd name="connsiteY825" fmla="*/ 266256 h 408469"/>
                <a:gd name="connsiteX826" fmla="*/ 13935 w 198454"/>
                <a:gd name="connsiteY826" fmla="*/ 266256 h 408469"/>
                <a:gd name="connsiteX827" fmla="*/ 13935 w 198454"/>
                <a:gd name="connsiteY827" fmla="*/ 266256 h 408469"/>
                <a:gd name="connsiteX828" fmla="*/ 13935 w 198454"/>
                <a:gd name="connsiteY828" fmla="*/ 266256 h 408469"/>
                <a:gd name="connsiteX829" fmla="*/ 13935 w 198454"/>
                <a:gd name="connsiteY829" fmla="*/ 264370 h 408469"/>
                <a:gd name="connsiteX830" fmla="*/ 15825 w 198454"/>
                <a:gd name="connsiteY830" fmla="*/ 270741 h 408469"/>
                <a:gd name="connsiteX831" fmla="*/ 29747 w 198454"/>
                <a:gd name="connsiteY831" fmla="*/ 270741 h 408469"/>
                <a:gd name="connsiteX832" fmla="*/ 29747 w 198454"/>
                <a:gd name="connsiteY832" fmla="*/ 270741 h 408469"/>
                <a:gd name="connsiteX833" fmla="*/ 28096 w 198454"/>
                <a:gd name="connsiteY833" fmla="*/ 270741 h 408469"/>
                <a:gd name="connsiteX834" fmla="*/ 25265 w 198454"/>
                <a:gd name="connsiteY834" fmla="*/ 270741 h 408469"/>
                <a:gd name="connsiteX835" fmla="*/ 25265 w 198454"/>
                <a:gd name="connsiteY835" fmla="*/ 270741 h 408469"/>
                <a:gd name="connsiteX836" fmla="*/ 25265 w 198454"/>
                <a:gd name="connsiteY836" fmla="*/ 271919 h 408469"/>
                <a:gd name="connsiteX837" fmla="*/ 27388 w 198454"/>
                <a:gd name="connsiteY837" fmla="*/ 271919 h 408469"/>
                <a:gd name="connsiteX838" fmla="*/ 22666 w 198454"/>
                <a:gd name="connsiteY838" fmla="*/ 277110 h 408469"/>
                <a:gd name="connsiteX839" fmla="*/ 22666 w 198454"/>
                <a:gd name="connsiteY839" fmla="*/ 277110 h 408469"/>
                <a:gd name="connsiteX840" fmla="*/ 25498 w 198454"/>
                <a:gd name="connsiteY840" fmla="*/ 277110 h 408469"/>
                <a:gd name="connsiteX841" fmla="*/ 25498 w 198454"/>
                <a:gd name="connsiteY841" fmla="*/ 277110 h 408469"/>
                <a:gd name="connsiteX842" fmla="*/ 21961 w 198454"/>
                <a:gd name="connsiteY842" fmla="*/ 277110 h 408469"/>
                <a:gd name="connsiteX843" fmla="*/ 21961 w 198454"/>
                <a:gd name="connsiteY843" fmla="*/ 277110 h 408469"/>
                <a:gd name="connsiteX844" fmla="*/ 23847 w 198454"/>
                <a:gd name="connsiteY844" fmla="*/ 277110 h 408469"/>
                <a:gd name="connsiteX845" fmla="*/ 21016 w 198454"/>
                <a:gd name="connsiteY845" fmla="*/ 277110 h 408469"/>
                <a:gd name="connsiteX846" fmla="*/ 25970 w 198454"/>
                <a:gd name="connsiteY846" fmla="*/ 280178 h 408469"/>
                <a:gd name="connsiteX847" fmla="*/ 25970 w 198454"/>
                <a:gd name="connsiteY847" fmla="*/ 280178 h 408469"/>
                <a:gd name="connsiteX848" fmla="*/ 22197 w 198454"/>
                <a:gd name="connsiteY848" fmla="*/ 280178 h 408469"/>
                <a:gd name="connsiteX849" fmla="*/ 25498 w 198454"/>
                <a:gd name="connsiteY849" fmla="*/ 280178 h 408469"/>
                <a:gd name="connsiteX850" fmla="*/ 26915 w 198454"/>
                <a:gd name="connsiteY850" fmla="*/ 280178 h 408469"/>
                <a:gd name="connsiteX851" fmla="*/ 22197 w 198454"/>
                <a:gd name="connsiteY851" fmla="*/ 280178 h 408469"/>
                <a:gd name="connsiteX852" fmla="*/ 22197 w 198454"/>
                <a:gd name="connsiteY852" fmla="*/ 280178 h 408469"/>
                <a:gd name="connsiteX853" fmla="*/ 22197 w 198454"/>
                <a:gd name="connsiteY853" fmla="*/ 282773 h 408469"/>
                <a:gd name="connsiteX854" fmla="*/ 18893 w 198454"/>
                <a:gd name="connsiteY854" fmla="*/ 282773 h 408469"/>
                <a:gd name="connsiteX855" fmla="*/ 18893 w 198454"/>
                <a:gd name="connsiteY855" fmla="*/ 284663 h 408469"/>
                <a:gd name="connsiteX856" fmla="*/ 18893 w 198454"/>
                <a:gd name="connsiteY856" fmla="*/ 284663 h 408469"/>
                <a:gd name="connsiteX857" fmla="*/ 20307 w 198454"/>
                <a:gd name="connsiteY857" fmla="*/ 284663 h 408469"/>
                <a:gd name="connsiteX858" fmla="*/ 20307 w 198454"/>
                <a:gd name="connsiteY858" fmla="*/ 284663 h 408469"/>
                <a:gd name="connsiteX859" fmla="*/ 18657 w 198454"/>
                <a:gd name="connsiteY859" fmla="*/ 284663 h 408469"/>
                <a:gd name="connsiteX860" fmla="*/ 18657 w 198454"/>
                <a:gd name="connsiteY860" fmla="*/ 287494 h 408469"/>
                <a:gd name="connsiteX861" fmla="*/ 18657 w 198454"/>
                <a:gd name="connsiteY861" fmla="*/ 288673 h 408469"/>
                <a:gd name="connsiteX862" fmla="*/ 22903 w 198454"/>
                <a:gd name="connsiteY862" fmla="*/ 290090 h 408469"/>
                <a:gd name="connsiteX863" fmla="*/ 24320 w 198454"/>
                <a:gd name="connsiteY863" fmla="*/ 290090 h 408469"/>
                <a:gd name="connsiteX864" fmla="*/ 24320 w 198454"/>
                <a:gd name="connsiteY864" fmla="*/ 290090 h 408469"/>
                <a:gd name="connsiteX865" fmla="*/ 22666 w 198454"/>
                <a:gd name="connsiteY865" fmla="*/ 290090 h 408469"/>
                <a:gd name="connsiteX866" fmla="*/ 20307 w 198454"/>
                <a:gd name="connsiteY866" fmla="*/ 291977 h 408469"/>
                <a:gd name="connsiteX867" fmla="*/ 18657 w 198454"/>
                <a:gd name="connsiteY867" fmla="*/ 291977 h 408469"/>
                <a:gd name="connsiteX868" fmla="*/ 18657 w 198454"/>
                <a:gd name="connsiteY868" fmla="*/ 291977 h 408469"/>
                <a:gd name="connsiteX869" fmla="*/ 18657 w 198454"/>
                <a:gd name="connsiteY869" fmla="*/ 295281 h 408469"/>
                <a:gd name="connsiteX870" fmla="*/ 21252 w 198454"/>
                <a:gd name="connsiteY870" fmla="*/ 291740 h 408469"/>
                <a:gd name="connsiteX871" fmla="*/ 21252 w 198454"/>
                <a:gd name="connsiteY871" fmla="*/ 291740 h 408469"/>
                <a:gd name="connsiteX872" fmla="*/ 22666 w 198454"/>
                <a:gd name="connsiteY872" fmla="*/ 291740 h 408469"/>
                <a:gd name="connsiteX873" fmla="*/ 25028 w 198454"/>
                <a:gd name="connsiteY873" fmla="*/ 291740 h 408469"/>
                <a:gd name="connsiteX874" fmla="*/ 22903 w 198454"/>
                <a:gd name="connsiteY874" fmla="*/ 291740 h 408469"/>
                <a:gd name="connsiteX875" fmla="*/ 25970 w 198454"/>
                <a:gd name="connsiteY875" fmla="*/ 293630 h 408469"/>
                <a:gd name="connsiteX876" fmla="*/ 23139 w 198454"/>
                <a:gd name="connsiteY876" fmla="*/ 293630 h 408469"/>
                <a:gd name="connsiteX877" fmla="*/ 20307 w 198454"/>
                <a:gd name="connsiteY877" fmla="*/ 293630 h 408469"/>
                <a:gd name="connsiteX878" fmla="*/ 23611 w 198454"/>
                <a:gd name="connsiteY878" fmla="*/ 295281 h 408469"/>
                <a:gd name="connsiteX879" fmla="*/ 21252 w 198454"/>
                <a:gd name="connsiteY879" fmla="*/ 295281 h 408469"/>
                <a:gd name="connsiteX880" fmla="*/ 23375 w 198454"/>
                <a:gd name="connsiteY880" fmla="*/ 296698 h 408469"/>
                <a:gd name="connsiteX881" fmla="*/ 20071 w 198454"/>
                <a:gd name="connsiteY881" fmla="*/ 296698 h 408469"/>
                <a:gd name="connsiteX882" fmla="*/ 20071 w 198454"/>
                <a:gd name="connsiteY882" fmla="*/ 296698 h 408469"/>
                <a:gd name="connsiteX883" fmla="*/ 22430 w 198454"/>
                <a:gd name="connsiteY883" fmla="*/ 296698 h 408469"/>
                <a:gd name="connsiteX884" fmla="*/ 22430 w 198454"/>
                <a:gd name="connsiteY884" fmla="*/ 296698 h 408469"/>
                <a:gd name="connsiteX885" fmla="*/ 22430 w 198454"/>
                <a:gd name="connsiteY885" fmla="*/ 296698 h 408469"/>
                <a:gd name="connsiteX886" fmla="*/ 17948 w 198454"/>
                <a:gd name="connsiteY886" fmla="*/ 296698 h 408469"/>
                <a:gd name="connsiteX887" fmla="*/ 19835 w 198454"/>
                <a:gd name="connsiteY887" fmla="*/ 296698 h 408469"/>
                <a:gd name="connsiteX888" fmla="*/ 17476 w 198454"/>
                <a:gd name="connsiteY888" fmla="*/ 296698 h 408469"/>
                <a:gd name="connsiteX889" fmla="*/ 17476 w 198454"/>
                <a:gd name="connsiteY889" fmla="*/ 298348 h 408469"/>
                <a:gd name="connsiteX890" fmla="*/ 15589 w 198454"/>
                <a:gd name="connsiteY890" fmla="*/ 298348 h 408469"/>
                <a:gd name="connsiteX891" fmla="*/ 15589 w 198454"/>
                <a:gd name="connsiteY891" fmla="*/ 300002 h 408469"/>
                <a:gd name="connsiteX892" fmla="*/ 17003 w 198454"/>
                <a:gd name="connsiteY892" fmla="*/ 300002 h 408469"/>
                <a:gd name="connsiteX893" fmla="*/ 18893 w 198454"/>
                <a:gd name="connsiteY893" fmla="*/ 300002 h 408469"/>
                <a:gd name="connsiteX894" fmla="*/ 18893 w 198454"/>
                <a:gd name="connsiteY894" fmla="*/ 300002 h 408469"/>
                <a:gd name="connsiteX895" fmla="*/ 16767 w 198454"/>
                <a:gd name="connsiteY895" fmla="*/ 301652 h 408469"/>
                <a:gd name="connsiteX896" fmla="*/ 16767 w 198454"/>
                <a:gd name="connsiteY896" fmla="*/ 301652 h 408469"/>
                <a:gd name="connsiteX897" fmla="*/ 15353 w 198454"/>
                <a:gd name="connsiteY897" fmla="*/ 301652 h 408469"/>
                <a:gd name="connsiteX898" fmla="*/ 15353 w 198454"/>
                <a:gd name="connsiteY898" fmla="*/ 303069 h 408469"/>
                <a:gd name="connsiteX899" fmla="*/ 11576 w 198454"/>
                <a:gd name="connsiteY899" fmla="*/ 303069 h 408469"/>
                <a:gd name="connsiteX900" fmla="*/ 13699 w 198454"/>
                <a:gd name="connsiteY900" fmla="*/ 305665 h 408469"/>
                <a:gd name="connsiteX901" fmla="*/ 12285 w 198454"/>
                <a:gd name="connsiteY901" fmla="*/ 305665 h 408469"/>
                <a:gd name="connsiteX902" fmla="*/ 9690 w 198454"/>
                <a:gd name="connsiteY902" fmla="*/ 305665 h 408469"/>
                <a:gd name="connsiteX903" fmla="*/ 9690 w 198454"/>
                <a:gd name="connsiteY903" fmla="*/ 307079 h 408469"/>
                <a:gd name="connsiteX904" fmla="*/ 12521 w 198454"/>
                <a:gd name="connsiteY904" fmla="*/ 308969 h 408469"/>
                <a:gd name="connsiteX905" fmla="*/ 12521 w 198454"/>
                <a:gd name="connsiteY905" fmla="*/ 308969 h 408469"/>
                <a:gd name="connsiteX906" fmla="*/ 10868 w 198454"/>
                <a:gd name="connsiteY906" fmla="*/ 308969 h 408469"/>
                <a:gd name="connsiteX907" fmla="*/ 10868 w 198454"/>
                <a:gd name="connsiteY907" fmla="*/ 308969 h 408469"/>
                <a:gd name="connsiteX908" fmla="*/ 10868 w 198454"/>
                <a:gd name="connsiteY908" fmla="*/ 308969 h 408469"/>
                <a:gd name="connsiteX909" fmla="*/ 13699 w 198454"/>
                <a:gd name="connsiteY909" fmla="*/ 308969 h 408469"/>
                <a:gd name="connsiteX910" fmla="*/ 15353 w 198454"/>
                <a:gd name="connsiteY910" fmla="*/ 306843 h 408469"/>
                <a:gd name="connsiteX911" fmla="*/ 15353 w 198454"/>
                <a:gd name="connsiteY911" fmla="*/ 306843 h 408469"/>
                <a:gd name="connsiteX912" fmla="*/ 18184 w 198454"/>
                <a:gd name="connsiteY912" fmla="*/ 304011 h 408469"/>
                <a:gd name="connsiteX913" fmla="*/ 21488 w 198454"/>
                <a:gd name="connsiteY913" fmla="*/ 304011 h 408469"/>
                <a:gd name="connsiteX914" fmla="*/ 21488 w 198454"/>
                <a:gd name="connsiteY914" fmla="*/ 304011 h 408469"/>
                <a:gd name="connsiteX915" fmla="*/ 20071 w 198454"/>
                <a:gd name="connsiteY915" fmla="*/ 304011 h 408469"/>
                <a:gd name="connsiteX916" fmla="*/ 20071 w 198454"/>
                <a:gd name="connsiteY916" fmla="*/ 304011 h 408469"/>
                <a:gd name="connsiteX917" fmla="*/ 22197 w 198454"/>
                <a:gd name="connsiteY917" fmla="*/ 304011 h 408469"/>
                <a:gd name="connsiteX918" fmla="*/ 23847 w 198454"/>
                <a:gd name="connsiteY918" fmla="*/ 304011 h 408469"/>
                <a:gd name="connsiteX919" fmla="*/ 22430 w 198454"/>
                <a:gd name="connsiteY919" fmla="*/ 304011 h 408469"/>
                <a:gd name="connsiteX920" fmla="*/ 22430 w 198454"/>
                <a:gd name="connsiteY920" fmla="*/ 304011 h 408469"/>
                <a:gd name="connsiteX921" fmla="*/ 22430 w 198454"/>
                <a:gd name="connsiteY921" fmla="*/ 304011 h 408469"/>
                <a:gd name="connsiteX922" fmla="*/ 25028 w 198454"/>
                <a:gd name="connsiteY922" fmla="*/ 304011 h 408469"/>
                <a:gd name="connsiteX923" fmla="*/ 25028 w 198454"/>
                <a:gd name="connsiteY923" fmla="*/ 301416 h 408469"/>
                <a:gd name="connsiteX924" fmla="*/ 23375 w 198454"/>
                <a:gd name="connsiteY924" fmla="*/ 301416 h 408469"/>
                <a:gd name="connsiteX925" fmla="*/ 23375 w 198454"/>
                <a:gd name="connsiteY925" fmla="*/ 301416 h 408469"/>
                <a:gd name="connsiteX926" fmla="*/ 26207 w 198454"/>
                <a:gd name="connsiteY926" fmla="*/ 301416 h 408469"/>
                <a:gd name="connsiteX927" fmla="*/ 26207 w 198454"/>
                <a:gd name="connsiteY927" fmla="*/ 298584 h 408469"/>
                <a:gd name="connsiteX928" fmla="*/ 24320 w 198454"/>
                <a:gd name="connsiteY928" fmla="*/ 298584 h 408469"/>
                <a:gd name="connsiteX929" fmla="*/ 24320 w 198454"/>
                <a:gd name="connsiteY929" fmla="*/ 298584 h 408469"/>
                <a:gd name="connsiteX930" fmla="*/ 21488 w 198454"/>
                <a:gd name="connsiteY930" fmla="*/ 298584 h 408469"/>
                <a:gd name="connsiteX931" fmla="*/ 21488 w 198454"/>
                <a:gd name="connsiteY931" fmla="*/ 297170 h 408469"/>
                <a:gd name="connsiteX932" fmla="*/ 21488 w 198454"/>
                <a:gd name="connsiteY932" fmla="*/ 297170 h 408469"/>
                <a:gd name="connsiteX933" fmla="*/ 25265 w 198454"/>
                <a:gd name="connsiteY933" fmla="*/ 297170 h 408469"/>
                <a:gd name="connsiteX934" fmla="*/ 26915 w 198454"/>
                <a:gd name="connsiteY934" fmla="*/ 295281 h 408469"/>
                <a:gd name="connsiteX935" fmla="*/ 29274 w 198454"/>
                <a:gd name="connsiteY935" fmla="*/ 295281 h 408469"/>
                <a:gd name="connsiteX936" fmla="*/ 27624 w 198454"/>
                <a:gd name="connsiteY936" fmla="*/ 295281 h 408469"/>
                <a:gd name="connsiteX937" fmla="*/ 29983 w 198454"/>
                <a:gd name="connsiteY937" fmla="*/ 295281 h 408469"/>
                <a:gd name="connsiteX938" fmla="*/ 29983 w 198454"/>
                <a:gd name="connsiteY938" fmla="*/ 295281 h 408469"/>
                <a:gd name="connsiteX939" fmla="*/ 26443 w 198454"/>
                <a:gd name="connsiteY939" fmla="*/ 295281 h 408469"/>
                <a:gd name="connsiteX940" fmla="*/ 26443 w 198454"/>
                <a:gd name="connsiteY940" fmla="*/ 293394 h 408469"/>
                <a:gd name="connsiteX941" fmla="*/ 29747 w 198454"/>
                <a:gd name="connsiteY941" fmla="*/ 293394 h 408469"/>
                <a:gd name="connsiteX942" fmla="*/ 32578 w 198454"/>
                <a:gd name="connsiteY942" fmla="*/ 293394 h 408469"/>
                <a:gd name="connsiteX943" fmla="*/ 33759 w 198454"/>
                <a:gd name="connsiteY943" fmla="*/ 293394 h 408469"/>
                <a:gd name="connsiteX944" fmla="*/ 38478 w 198454"/>
                <a:gd name="connsiteY944" fmla="*/ 290562 h 408469"/>
                <a:gd name="connsiteX945" fmla="*/ 38478 w 198454"/>
                <a:gd name="connsiteY945" fmla="*/ 288203 h 408469"/>
                <a:gd name="connsiteX946" fmla="*/ 42490 w 198454"/>
                <a:gd name="connsiteY946" fmla="*/ 288203 h 408469"/>
                <a:gd name="connsiteX947" fmla="*/ 43904 w 198454"/>
                <a:gd name="connsiteY947" fmla="*/ 288203 h 408469"/>
                <a:gd name="connsiteX948" fmla="*/ 39895 w 198454"/>
                <a:gd name="connsiteY948" fmla="*/ 288203 h 408469"/>
                <a:gd name="connsiteX949" fmla="*/ 39895 w 198454"/>
                <a:gd name="connsiteY949" fmla="*/ 286077 h 408469"/>
                <a:gd name="connsiteX950" fmla="*/ 38478 w 198454"/>
                <a:gd name="connsiteY950" fmla="*/ 284663 h 408469"/>
                <a:gd name="connsiteX951" fmla="*/ 40128 w 198454"/>
                <a:gd name="connsiteY951" fmla="*/ 284663 h 408469"/>
                <a:gd name="connsiteX952" fmla="*/ 38714 w 198454"/>
                <a:gd name="connsiteY952" fmla="*/ 284663 h 408469"/>
                <a:gd name="connsiteX953" fmla="*/ 40837 w 198454"/>
                <a:gd name="connsiteY953" fmla="*/ 284663 h 408469"/>
                <a:gd name="connsiteX954" fmla="*/ 42254 w 198454"/>
                <a:gd name="connsiteY954" fmla="*/ 284663 h 408469"/>
                <a:gd name="connsiteX955" fmla="*/ 42254 w 198454"/>
                <a:gd name="connsiteY955" fmla="*/ 284663 h 408469"/>
                <a:gd name="connsiteX956" fmla="*/ 44141 w 198454"/>
                <a:gd name="connsiteY956" fmla="*/ 284663 h 408469"/>
                <a:gd name="connsiteX957" fmla="*/ 46264 w 198454"/>
                <a:gd name="connsiteY957" fmla="*/ 283246 h 408469"/>
                <a:gd name="connsiteX958" fmla="*/ 42726 w 198454"/>
                <a:gd name="connsiteY958" fmla="*/ 283246 h 408469"/>
                <a:gd name="connsiteX959" fmla="*/ 47208 w 198454"/>
                <a:gd name="connsiteY959" fmla="*/ 283246 h 408469"/>
                <a:gd name="connsiteX960" fmla="*/ 47208 w 198454"/>
                <a:gd name="connsiteY960" fmla="*/ 283246 h 408469"/>
                <a:gd name="connsiteX961" fmla="*/ 43196 w 198454"/>
                <a:gd name="connsiteY961" fmla="*/ 283246 h 408469"/>
                <a:gd name="connsiteX962" fmla="*/ 43196 w 198454"/>
                <a:gd name="connsiteY962" fmla="*/ 281359 h 408469"/>
                <a:gd name="connsiteX963" fmla="*/ 46500 w 198454"/>
                <a:gd name="connsiteY963" fmla="*/ 281359 h 408469"/>
                <a:gd name="connsiteX964" fmla="*/ 49095 w 198454"/>
                <a:gd name="connsiteY964" fmla="*/ 279705 h 408469"/>
                <a:gd name="connsiteX965" fmla="*/ 47445 w 198454"/>
                <a:gd name="connsiteY965" fmla="*/ 279705 h 408469"/>
                <a:gd name="connsiteX966" fmla="*/ 45794 w 198454"/>
                <a:gd name="connsiteY966" fmla="*/ 279705 h 408469"/>
                <a:gd name="connsiteX967" fmla="*/ 45794 w 198454"/>
                <a:gd name="connsiteY967" fmla="*/ 279705 h 408469"/>
                <a:gd name="connsiteX968" fmla="*/ 45794 w 198454"/>
                <a:gd name="connsiteY968" fmla="*/ 278055 h 408469"/>
                <a:gd name="connsiteX969" fmla="*/ 50512 w 198454"/>
                <a:gd name="connsiteY969" fmla="*/ 275932 h 408469"/>
                <a:gd name="connsiteX970" fmla="*/ 50512 w 198454"/>
                <a:gd name="connsiteY970" fmla="*/ 275932 h 408469"/>
                <a:gd name="connsiteX971" fmla="*/ 51927 w 198454"/>
                <a:gd name="connsiteY971" fmla="*/ 275932 h 408469"/>
                <a:gd name="connsiteX972" fmla="*/ 48626 w 198454"/>
                <a:gd name="connsiteY972" fmla="*/ 275932 h 408469"/>
                <a:gd name="connsiteX973" fmla="*/ 51693 w 198454"/>
                <a:gd name="connsiteY973" fmla="*/ 275932 h 408469"/>
                <a:gd name="connsiteX974" fmla="*/ 51693 w 198454"/>
                <a:gd name="connsiteY974" fmla="*/ 275932 h 408469"/>
                <a:gd name="connsiteX975" fmla="*/ 51693 w 198454"/>
                <a:gd name="connsiteY975" fmla="*/ 275932 h 408469"/>
                <a:gd name="connsiteX976" fmla="*/ 48626 w 198454"/>
                <a:gd name="connsiteY976" fmla="*/ 275932 h 408469"/>
                <a:gd name="connsiteX977" fmla="*/ 52635 w 198454"/>
                <a:gd name="connsiteY977" fmla="*/ 275932 h 408469"/>
                <a:gd name="connsiteX978" fmla="*/ 48626 w 198454"/>
                <a:gd name="connsiteY978" fmla="*/ 275932 h 408469"/>
                <a:gd name="connsiteX979" fmla="*/ 51927 w 198454"/>
                <a:gd name="connsiteY979" fmla="*/ 275932 h 408469"/>
                <a:gd name="connsiteX980" fmla="*/ 50040 w 198454"/>
                <a:gd name="connsiteY980" fmla="*/ 275932 h 408469"/>
                <a:gd name="connsiteX981" fmla="*/ 52399 w 198454"/>
                <a:gd name="connsiteY981" fmla="*/ 275932 h 408469"/>
                <a:gd name="connsiteX982" fmla="*/ 50985 w 198454"/>
                <a:gd name="connsiteY982" fmla="*/ 273806 h 408469"/>
                <a:gd name="connsiteX983" fmla="*/ 54053 w 198454"/>
                <a:gd name="connsiteY983" fmla="*/ 273806 h 408469"/>
                <a:gd name="connsiteX984" fmla="*/ 54053 w 198454"/>
                <a:gd name="connsiteY984" fmla="*/ 273806 h 408469"/>
                <a:gd name="connsiteX985" fmla="*/ 58062 w 198454"/>
                <a:gd name="connsiteY985" fmla="*/ 273806 h 408469"/>
                <a:gd name="connsiteX986" fmla="*/ 55703 w 198454"/>
                <a:gd name="connsiteY986" fmla="*/ 273806 h 408469"/>
                <a:gd name="connsiteX987" fmla="*/ 55703 w 198454"/>
                <a:gd name="connsiteY987" fmla="*/ 275460 h 408469"/>
                <a:gd name="connsiteX988" fmla="*/ 57120 w 198454"/>
                <a:gd name="connsiteY988" fmla="*/ 273806 h 408469"/>
                <a:gd name="connsiteX989" fmla="*/ 58771 w 198454"/>
                <a:gd name="connsiteY989" fmla="*/ 273806 h 408469"/>
                <a:gd name="connsiteX990" fmla="*/ 58771 w 198454"/>
                <a:gd name="connsiteY990" fmla="*/ 275460 h 408469"/>
                <a:gd name="connsiteX991" fmla="*/ 60424 w 198454"/>
                <a:gd name="connsiteY991" fmla="*/ 275460 h 408469"/>
                <a:gd name="connsiteX992" fmla="*/ 58298 w 198454"/>
                <a:gd name="connsiteY992" fmla="*/ 275460 h 408469"/>
                <a:gd name="connsiteX993" fmla="*/ 58298 w 198454"/>
                <a:gd name="connsiteY993" fmla="*/ 275460 h 408469"/>
                <a:gd name="connsiteX994" fmla="*/ 60188 w 198454"/>
                <a:gd name="connsiteY994" fmla="*/ 277110 h 408469"/>
                <a:gd name="connsiteX995" fmla="*/ 57826 w 198454"/>
                <a:gd name="connsiteY995" fmla="*/ 277110 h 408469"/>
                <a:gd name="connsiteX996" fmla="*/ 62547 w 198454"/>
                <a:gd name="connsiteY996" fmla="*/ 277110 h 408469"/>
                <a:gd name="connsiteX997" fmla="*/ 62547 w 198454"/>
                <a:gd name="connsiteY997" fmla="*/ 277110 h 408469"/>
                <a:gd name="connsiteX998" fmla="*/ 60894 w 198454"/>
                <a:gd name="connsiteY998" fmla="*/ 277110 h 408469"/>
                <a:gd name="connsiteX999" fmla="*/ 60894 w 198454"/>
                <a:gd name="connsiteY999" fmla="*/ 275932 h 408469"/>
                <a:gd name="connsiteX1000" fmla="*/ 63256 w 198454"/>
                <a:gd name="connsiteY1000" fmla="*/ 275932 h 408469"/>
                <a:gd name="connsiteX1001" fmla="*/ 63256 w 198454"/>
                <a:gd name="connsiteY1001" fmla="*/ 277346 h 408469"/>
                <a:gd name="connsiteX1002" fmla="*/ 60661 w 198454"/>
                <a:gd name="connsiteY1002" fmla="*/ 277346 h 408469"/>
                <a:gd name="connsiteX1003" fmla="*/ 62075 w 198454"/>
                <a:gd name="connsiteY1003" fmla="*/ 281831 h 408469"/>
                <a:gd name="connsiteX1004" fmla="*/ 59007 w 198454"/>
                <a:gd name="connsiteY1004" fmla="*/ 281831 h 408469"/>
                <a:gd name="connsiteX1005" fmla="*/ 61130 w 198454"/>
                <a:gd name="connsiteY1005" fmla="*/ 277583 h 408469"/>
                <a:gd name="connsiteX1006" fmla="*/ 61130 w 198454"/>
                <a:gd name="connsiteY1006" fmla="*/ 277583 h 408469"/>
                <a:gd name="connsiteX1007" fmla="*/ 58298 w 198454"/>
                <a:gd name="connsiteY1007" fmla="*/ 277583 h 408469"/>
                <a:gd name="connsiteX1008" fmla="*/ 58298 w 198454"/>
                <a:gd name="connsiteY1008" fmla="*/ 277583 h 408469"/>
                <a:gd name="connsiteX1009" fmla="*/ 54995 w 198454"/>
                <a:gd name="connsiteY1009" fmla="*/ 277583 h 408469"/>
                <a:gd name="connsiteX1010" fmla="*/ 56176 w 198454"/>
                <a:gd name="connsiteY1010" fmla="*/ 277583 h 408469"/>
                <a:gd name="connsiteX1011" fmla="*/ 53108 w 198454"/>
                <a:gd name="connsiteY1011" fmla="*/ 277583 h 408469"/>
                <a:gd name="connsiteX1012" fmla="*/ 55467 w 198454"/>
                <a:gd name="connsiteY1012" fmla="*/ 279705 h 408469"/>
                <a:gd name="connsiteX1013" fmla="*/ 53344 w 198454"/>
                <a:gd name="connsiteY1013" fmla="*/ 279705 h 408469"/>
                <a:gd name="connsiteX1014" fmla="*/ 53344 w 198454"/>
                <a:gd name="connsiteY1014" fmla="*/ 279705 h 408469"/>
                <a:gd name="connsiteX1015" fmla="*/ 51457 w 198454"/>
                <a:gd name="connsiteY1015" fmla="*/ 281831 h 408469"/>
                <a:gd name="connsiteX1016" fmla="*/ 54289 w 198454"/>
                <a:gd name="connsiteY1016" fmla="*/ 281831 h 408469"/>
                <a:gd name="connsiteX1017" fmla="*/ 50985 w 198454"/>
                <a:gd name="connsiteY1017" fmla="*/ 281831 h 408469"/>
                <a:gd name="connsiteX1018" fmla="*/ 54995 w 198454"/>
                <a:gd name="connsiteY1018" fmla="*/ 281831 h 408469"/>
                <a:gd name="connsiteX1019" fmla="*/ 54995 w 198454"/>
                <a:gd name="connsiteY1019" fmla="*/ 281831 h 408469"/>
                <a:gd name="connsiteX1020" fmla="*/ 50040 w 198454"/>
                <a:gd name="connsiteY1020" fmla="*/ 281831 h 408469"/>
                <a:gd name="connsiteX1021" fmla="*/ 51221 w 198454"/>
                <a:gd name="connsiteY1021" fmla="*/ 281831 h 408469"/>
                <a:gd name="connsiteX1022" fmla="*/ 51221 w 198454"/>
                <a:gd name="connsiteY1022" fmla="*/ 284427 h 408469"/>
                <a:gd name="connsiteX1023" fmla="*/ 54525 w 198454"/>
                <a:gd name="connsiteY1023" fmla="*/ 284427 h 408469"/>
                <a:gd name="connsiteX1024" fmla="*/ 57357 w 198454"/>
                <a:gd name="connsiteY1024" fmla="*/ 284427 h 408469"/>
                <a:gd name="connsiteX1025" fmla="*/ 55231 w 198454"/>
                <a:gd name="connsiteY1025" fmla="*/ 284427 h 408469"/>
                <a:gd name="connsiteX1026" fmla="*/ 55231 w 198454"/>
                <a:gd name="connsiteY1026" fmla="*/ 284427 h 408469"/>
                <a:gd name="connsiteX1027" fmla="*/ 57826 w 198454"/>
                <a:gd name="connsiteY1027" fmla="*/ 284427 h 408469"/>
                <a:gd name="connsiteX1028" fmla="*/ 55467 w 198454"/>
                <a:gd name="connsiteY1028" fmla="*/ 284427 h 408469"/>
                <a:gd name="connsiteX1029" fmla="*/ 56884 w 198454"/>
                <a:gd name="connsiteY1029" fmla="*/ 284427 h 408469"/>
                <a:gd name="connsiteX1030" fmla="*/ 53108 w 198454"/>
                <a:gd name="connsiteY1030" fmla="*/ 284427 h 408469"/>
                <a:gd name="connsiteX1031" fmla="*/ 55939 w 198454"/>
                <a:gd name="connsiteY1031" fmla="*/ 284427 h 408469"/>
                <a:gd name="connsiteX1032" fmla="*/ 55939 w 198454"/>
                <a:gd name="connsiteY1032" fmla="*/ 284427 h 408469"/>
                <a:gd name="connsiteX1033" fmla="*/ 52635 w 198454"/>
                <a:gd name="connsiteY1033" fmla="*/ 284427 h 408469"/>
                <a:gd name="connsiteX1034" fmla="*/ 49568 w 198454"/>
                <a:gd name="connsiteY1034" fmla="*/ 284427 h 408469"/>
                <a:gd name="connsiteX1035" fmla="*/ 49568 w 198454"/>
                <a:gd name="connsiteY1035" fmla="*/ 287258 h 408469"/>
                <a:gd name="connsiteX1036" fmla="*/ 46264 w 198454"/>
                <a:gd name="connsiteY1036" fmla="*/ 289617 h 408469"/>
                <a:gd name="connsiteX1037" fmla="*/ 44377 w 198454"/>
                <a:gd name="connsiteY1037" fmla="*/ 288203 h 408469"/>
                <a:gd name="connsiteX1038" fmla="*/ 44377 w 198454"/>
                <a:gd name="connsiteY1038" fmla="*/ 290562 h 408469"/>
                <a:gd name="connsiteX1039" fmla="*/ 46264 w 198454"/>
                <a:gd name="connsiteY1039" fmla="*/ 290562 h 408469"/>
                <a:gd name="connsiteX1040" fmla="*/ 47681 w 198454"/>
                <a:gd name="connsiteY1040" fmla="*/ 290562 h 408469"/>
                <a:gd name="connsiteX1041" fmla="*/ 43904 w 198454"/>
                <a:gd name="connsiteY1041" fmla="*/ 292921 h 408469"/>
                <a:gd name="connsiteX1042" fmla="*/ 46027 w 198454"/>
                <a:gd name="connsiteY1042" fmla="*/ 295281 h 408469"/>
                <a:gd name="connsiteX1043" fmla="*/ 47681 w 198454"/>
                <a:gd name="connsiteY1043" fmla="*/ 295281 h 408469"/>
                <a:gd name="connsiteX1044" fmla="*/ 42018 w 198454"/>
                <a:gd name="connsiteY1044" fmla="*/ 296698 h 408469"/>
                <a:gd name="connsiteX1045" fmla="*/ 46972 w 198454"/>
                <a:gd name="connsiteY1045" fmla="*/ 296698 h 408469"/>
                <a:gd name="connsiteX1046" fmla="*/ 45558 w 198454"/>
                <a:gd name="connsiteY1046" fmla="*/ 296698 h 408469"/>
                <a:gd name="connsiteX1047" fmla="*/ 43432 w 198454"/>
                <a:gd name="connsiteY1047" fmla="*/ 296698 h 408469"/>
                <a:gd name="connsiteX1048" fmla="*/ 43432 w 198454"/>
                <a:gd name="connsiteY1048" fmla="*/ 298584 h 408469"/>
                <a:gd name="connsiteX1049" fmla="*/ 41782 w 198454"/>
                <a:gd name="connsiteY1049" fmla="*/ 298584 h 408469"/>
                <a:gd name="connsiteX1050" fmla="*/ 41782 w 198454"/>
                <a:gd name="connsiteY1050" fmla="*/ 298584 h 408469"/>
                <a:gd name="connsiteX1051" fmla="*/ 43432 w 198454"/>
                <a:gd name="connsiteY1051" fmla="*/ 298584 h 408469"/>
                <a:gd name="connsiteX1052" fmla="*/ 40364 w 198454"/>
                <a:gd name="connsiteY1052" fmla="*/ 301888 h 408469"/>
                <a:gd name="connsiteX1053" fmla="*/ 38241 w 198454"/>
                <a:gd name="connsiteY1053" fmla="*/ 301888 h 408469"/>
                <a:gd name="connsiteX1054" fmla="*/ 38241 w 198454"/>
                <a:gd name="connsiteY1054" fmla="*/ 301888 h 408469"/>
                <a:gd name="connsiteX1055" fmla="*/ 33523 w 198454"/>
                <a:gd name="connsiteY1055" fmla="*/ 304248 h 408469"/>
                <a:gd name="connsiteX1056" fmla="*/ 30691 w 198454"/>
                <a:gd name="connsiteY1056" fmla="*/ 306843 h 408469"/>
                <a:gd name="connsiteX1057" fmla="*/ 27624 w 198454"/>
                <a:gd name="connsiteY1057" fmla="*/ 306843 h 408469"/>
                <a:gd name="connsiteX1058" fmla="*/ 27624 w 198454"/>
                <a:gd name="connsiteY1058" fmla="*/ 309202 h 408469"/>
                <a:gd name="connsiteX1059" fmla="*/ 36591 w 198454"/>
                <a:gd name="connsiteY1059" fmla="*/ 309202 h 408469"/>
                <a:gd name="connsiteX1060" fmla="*/ 34229 w 198454"/>
                <a:gd name="connsiteY1060" fmla="*/ 310619 h 408469"/>
                <a:gd name="connsiteX1061" fmla="*/ 40364 w 198454"/>
                <a:gd name="connsiteY1061" fmla="*/ 309202 h 408469"/>
                <a:gd name="connsiteX1062" fmla="*/ 38714 w 198454"/>
                <a:gd name="connsiteY1062" fmla="*/ 309202 h 408469"/>
                <a:gd name="connsiteX1063" fmla="*/ 40837 w 198454"/>
                <a:gd name="connsiteY1063" fmla="*/ 309202 h 408469"/>
                <a:gd name="connsiteX1064" fmla="*/ 36591 w 198454"/>
                <a:gd name="connsiteY1064" fmla="*/ 309202 h 408469"/>
                <a:gd name="connsiteX1065" fmla="*/ 40128 w 198454"/>
                <a:gd name="connsiteY1065" fmla="*/ 309202 h 408469"/>
                <a:gd name="connsiteX1066" fmla="*/ 38714 w 198454"/>
                <a:gd name="connsiteY1066" fmla="*/ 309202 h 408469"/>
                <a:gd name="connsiteX1067" fmla="*/ 35882 w 198454"/>
                <a:gd name="connsiteY1067" fmla="*/ 309202 h 408469"/>
                <a:gd name="connsiteX1068" fmla="*/ 33995 w 198454"/>
                <a:gd name="connsiteY1068" fmla="*/ 309202 h 408469"/>
                <a:gd name="connsiteX1069" fmla="*/ 33995 w 198454"/>
                <a:gd name="connsiteY1069" fmla="*/ 310619 h 408469"/>
                <a:gd name="connsiteX1070" fmla="*/ 29983 w 198454"/>
                <a:gd name="connsiteY1070" fmla="*/ 310619 h 408469"/>
                <a:gd name="connsiteX1071" fmla="*/ 31870 w 198454"/>
                <a:gd name="connsiteY1071" fmla="*/ 310619 h 408469"/>
                <a:gd name="connsiteX1072" fmla="*/ 34701 w 198454"/>
                <a:gd name="connsiteY1072" fmla="*/ 310619 h 408469"/>
                <a:gd name="connsiteX1073" fmla="*/ 37533 w 198454"/>
                <a:gd name="connsiteY1073" fmla="*/ 310619 h 408469"/>
                <a:gd name="connsiteX1074" fmla="*/ 37533 w 198454"/>
                <a:gd name="connsiteY1074" fmla="*/ 310619 h 408469"/>
                <a:gd name="connsiteX1075" fmla="*/ 40128 w 198454"/>
                <a:gd name="connsiteY1075" fmla="*/ 310619 h 408469"/>
                <a:gd name="connsiteX1076" fmla="*/ 40128 w 198454"/>
                <a:gd name="connsiteY1076" fmla="*/ 310619 h 408469"/>
                <a:gd name="connsiteX1077" fmla="*/ 37063 w 198454"/>
                <a:gd name="connsiteY1077" fmla="*/ 310619 h 408469"/>
                <a:gd name="connsiteX1078" fmla="*/ 37063 w 198454"/>
                <a:gd name="connsiteY1078" fmla="*/ 310619 h 408469"/>
                <a:gd name="connsiteX1079" fmla="*/ 35174 w 198454"/>
                <a:gd name="connsiteY1079" fmla="*/ 312978 h 408469"/>
                <a:gd name="connsiteX1080" fmla="*/ 38005 w 198454"/>
                <a:gd name="connsiteY1080" fmla="*/ 312978 h 408469"/>
                <a:gd name="connsiteX1081" fmla="*/ 40601 w 198454"/>
                <a:gd name="connsiteY1081" fmla="*/ 312978 h 408469"/>
                <a:gd name="connsiteX1082" fmla="*/ 38478 w 198454"/>
                <a:gd name="connsiteY1082" fmla="*/ 312978 h 408469"/>
                <a:gd name="connsiteX1083" fmla="*/ 42018 w 198454"/>
                <a:gd name="connsiteY1083" fmla="*/ 310856 h 408469"/>
                <a:gd name="connsiteX1084" fmla="*/ 42018 w 198454"/>
                <a:gd name="connsiteY1084" fmla="*/ 312978 h 408469"/>
                <a:gd name="connsiteX1085" fmla="*/ 44377 w 198454"/>
                <a:gd name="connsiteY1085" fmla="*/ 312978 h 408469"/>
                <a:gd name="connsiteX1086" fmla="*/ 45794 w 198454"/>
                <a:gd name="connsiteY1086" fmla="*/ 312978 h 408469"/>
                <a:gd name="connsiteX1087" fmla="*/ 42490 w 198454"/>
                <a:gd name="connsiteY1087" fmla="*/ 312978 h 408469"/>
                <a:gd name="connsiteX1088" fmla="*/ 42490 w 198454"/>
                <a:gd name="connsiteY1088" fmla="*/ 312978 h 408469"/>
                <a:gd name="connsiteX1089" fmla="*/ 40601 w 198454"/>
                <a:gd name="connsiteY1089" fmla="*/ 312978 h 408469"/>
                <a:gd name="connsiteX1090" fmla="*/ 40601 w 198454"/>
                <a:gd name="connsiteY1090" fmla="*/ 312978 h 408469"/>
                <a:gd name="connsiteX1091" fmla="*/ 43668 w 198454"/>
                <a:gd name="connsiteY1091" fmla="*/ 312978 h 408469"/>
                <a:gd name="connsiteX1092" fmla="*/ 39422 w 198454"/>
                <a:gd name="connsiteY1092" fmla="*/ 312978 h 408469"/>
                <a:gd name="connsiteX1093" fmla="*/ 37297 w 198454"/>
                <a:gd name="connsiteY1093" fmla="*/ 314396 h 408469"/>
                <a:gd name="connsiteX1094" fmla="*/ 37297 w 198454"/>
                <a:gd name="connsiteY1094" fmla="*/ 315574 h 408469"/>
                <a:gd name="connsiteX1095" fmla="*/ 35882 w 198454"/>
                <a:gd name="connsiteY1095" fmla="*/ 315574 h 408469"/>
                <a:gd name="connsiteX1096" fmla="*/ 34229 w 198454"/>
                <a:gd name="connsiteY1096" fmla="*/ 317227 h 408469"/>
                <a:gd name="connsiteX1097" fmla="*/ 37769 w 198454"/>
                <a:gd name="connsiteY1097" fmla="*/ 317227 h 408469"/>
                <a:gd name="connsiteX1098" fmla="*/ 39895 w 198454"/>
                <a:gd name="connsiteY1098" fmla="*/ 318642 h 408469"/>
                <a:gd name="connsiteX1099" fmla="*/ 37297 w 198454"/>
                <a:gd name="connsiteY1099" fmla="*/ 318642 h 408469"/>
                <a:gd name="connsiteX1100" fmla="*/ 37297 w 198454"/>
                <a:gd name="connsiteY1100" fmla="*/ 318642 h 408469"/>
                <a:gd name="connsiteX1101" fmla="*/ 39186 w 198454"/>
                <a:gd name="connsiteY1101" fmla="*/ 318642 h 408469"/>
                <a:gd name="connsiteX1102" fmla="*/ 35410 w 198454"/>
                <a:gd name="connsiteY1102" fmla="*/ 318642 h 408469"/>
                <a:gd name="connsiteX1103" fmla="*/ 35410 w 198454"/>
                <a:gd name="connsiteY1103" fmla="*/ 318642 h 408469"/>
                <a:gd name="connsiteX1104" fmla="*/ 35410 w 198454"/>
                <a:gd name="connsiteY1104" fmla="*/ 318642 h 408469"/>
                <a:gd name="connsiteX1105" fmla="*/ 32814 w 198454"/>
                <a:gd name="connsiteY1105" fmla="*/ 318642 h 408469"/>
                <a:gd name="connsiteX1106" fmla="*/ 32814 w 198454"/>
                <a:gd name="connsiteY1106" fmla="*/ 320531 h 408469"/>
                <a:gd name="connsiteX1107" fmla="*/ 33995 w 198454"/>
                <a:gd name="connsiteY1107" fmla="*/ 320531 h 408469"/>
                <a:gd name="connsiteX1108" fmla="*/ 32342 w 198454"/>
                <a:gd name="connsiteY1108" fmla="*/ 320531 h 408469"/>
                <a:gd name="connsiteX1109" fmla="*/ 34229 w 198454"/>
                <a:gd name="connsiteY1109" fmla="*/ 320531 h 408469"/>
                <a:gd name="connsiteX1110" fmla="*/ 34229 w 198454"/>
                <a:gd name="connsiteY1110" fmla="*/ 319114 h 408469"/>
                <a:gd name="connsiteX1111" fmla="*/ 38478 w 198454"/>
                <a:gd name="connsiteY1111" fmla="*/ 319114 h 408469"/>
                <a:gd name="connsiteX1112" fmla="*/ 38478 w 198454"/>
                <a:gd name="connsiteY1112" fmla="*/ 319114 h 408469"/>
                <a:gd name="connsiteX1113" fmla="*/ 42018 w 198454"/>
                <a:gd name="connsiteY1113" fmla="*/ 319114 h 408469"/>
                <a:gd name="connsiteX1114" fmla="*/ 42018 w 198454"/>
                <a:gd name="connsiteY1114" fmla="*/ 319114 h 408469"/>
                <a:gd name="connsiteX1115" fmla="*/ 40128 w 198454"/>
                <a:gd name="connsiteY1115" fmla="*/ 319114 h 408469"/>
                <a:gd name="connsiteX1116" fmla="*/ 37769 w 198454"/>
                <a:gd name="connsiteY1116" fmla="*/ 319114 h 408469"/>
                <a:gd name="connsiteX1117" fmla="*/ 37769 w 198454"/>
                <a:gd name="connsiteY1117" fmla="*/ 319114 h 408469"/>
                <a:gd name="connsiteX1118" fmla="*/ 40601 w 198454"/>
                <a:gd name="connsiteY1118" fmla="*/ 319114 h 408469"/>
                <a:gd name="connsiteX1119" fmla="*/ 40601 w 198454"/>
                <a:gd name="connsiteY1119" fmla="*/ 319114 h 408469"/>
                <a:gd name="connsiteX1120" fmla="*/ 42490 w 198454"/>
                <a:gd name="connsiteY1120" fmla="*/ 319114 h 408469"/>
                <a:gd name="connsiteX1121" fmla="*/ 44613 w 198454"/>
                <a:gd name="connsiteY1121" fmla="*/ 317936 h 408469"/>
                <a:gd name="connsiteX1122" fmla="*/ 49568 w 198454"/>
                <a:gd name="connsiteY1122" fmla="*/ 317936 h 408469"/>
                <a:gd name="connsiteX1123" fmla="*/ 47208 w 198454"/>
                <a:gd name="connsiteY1123" fmla="*/ 317936 h 408469"/>
                <a:gd name="connsiteX1124" fmla="*/ 49331 w 198454"/>
                <a:gd name="connsiteY1124" fmla="*/ 317936 h 408469"/>
                <a:gd name="connsiteX1125" fmla="*/ 51693 w 198454"/>
                <a:gd name="connsiteY1125" fmla="*/ 317936 h 408469"/>
                <a:gd name="connsiteX1126" fmla="*/ 50040 w 198454"/>
                <a:gd name="connsiteY1126" fmla="*/ 317936 h 408469"/>
                <a:gd name="connsiteX1127" fmla="*/ 48153 w 198454"/>
                <a:gd name="connsiteY1127" fmla="*/ 317936 h 408469"/>
                <a:gd name="connsiteX1128" fmla="*/ 49804 w 198454"/>
                <a:gd name="connsiteY1128" fmla="*/ 317936 h 408469"/>
                <a:gd name="connsiteX1129" fmla="*/ 51927 w 198454"/>
                <a:gd name="connsiteY1129" fmla="*/ 317936 h 408469"/>
                <a:gd name="connsiteX1130" fmla="*/ 54761 w 198454"/>
                <a:gd name="connsiteY1130" fmla="*/ 316519 h 408469"/>
                <a:gd name="connsiteX1131" fmla="*/ 53344 w 198454"/>
                <a:gd name="connsiteY1131" fmla="*/ 315338 h 408469"/>
                <a:gd name="connsiteX1132" fmla="*/ 56412 w 198454"/>
                <a:gd name="connsiteY1132" fmla="*/ 315338 h 408469"/>
                <a:gd name="connsiteX1133" fmla="*/ 54761 w 198454"/>
                <a:gd name="connsiteY1133" fmla="*/ 316519 h 408469"/>
                <a:gd name="connsiteX1134" fmla="*/ 53108 w 198454"/>
                <a:gd name="connsiteY1134" fmla="*/ 318405 h 408469"/>
                <a:gd name="connsiteX1135" fmla="*/ 56648 w 198454"/>
                <a:gd name="connsiteY1135" fmla="*/ 318405 h 408469"/>
                <a:gd name="connsiteX1136" fmla="*/ 56648 w 198454"/>
                <a:gd name="connsiteY1136" fmla="*/ 314396 h 408469"/>
                <a:gd name="connsiteX1137" fmla="*/ 58535 w 198454"/>
                <a:gd name="connsiteY1137" fmla="*/ 312506 h 408469"/>
                <a:gd name="connsiteX1138" fmla="*/ 56648 w 198454"/>
                <a:gd name="connsiteY1138" fmla="*/ 312506 h 408469"/>
                <a:gd name="connsiteX1139" fmla="*/ 54525 w 198454"/>
                <a:gd name="connsiteY1139" fmla="*/ 312506 h 408469"/>
                <a:gd name="connsiteX1140" fmla="*/ 54525 w 198454"/>
                <a:gd name="connsiteY1140" fmla="*/ 312506 h 408469"/>
                <a:gd name="connsiteX1141" fmla="*/ 56412 w 198454"/>
                <a:gd name="connsiteY1141" fmla="*/ 312506 h 408469"/>
                <a:gd name="connsiteX1142" fmla="*/ 58535 w 198454"/>
                <a:gd name="connsiteY1142" fmla="*/ 312506 h 408469"/>
                <a:gd name="connsiteX1143" fmla="*/ 57120 w 198454"/>
                <a:gd name="connsiteY1143" fmla="*/ 312506 h 408469"/>
                <a:gd name="connsiteX1144" fmla="*/ 57120 w 198454"/>
                <a:gd name="connsiteY1144" fmla="*/ 312506 h 408469"/>
                <a:gd name="connsiteX1145" fmla="*/ 59952 w 198454"/>
                <a:gd name="connsiteY1145" fmla="*/ 312506 h 408469"/>
                <a:gd name="connsiteX1146" fmla="*/ 57826 w 198454"/>
                <a:gd name="connsiteY1146" fmla="*/ 311092 h 408469"/>
                <a:gd name="connsiteX1147" fmla="*/ 55703 w 198454"/>
                <a:gd name="connsiteY1147" fmla="*/ 311092 h 408469"/>
                <a:gd name="connsiteX1148" fmla="*/ 55703 w 198454"/>
                <a:gd name="connsiteY1148" fmla="*/ 311092 h 408469"/>
                <a:gd name="connsiteX1149" fmla="*/ 62311 w 198454"/>
                <a:gd name="connsiteY1149" fmla="*/ 309675 h 408469"/>
                <a:gd name="connsiteX1150" fmla="*/ 62311 w 198454"/>
                <a:gd name="connsiteY1150" fmla="*/ 311800 h 408469"/>
                <a:gd name="connsiteX1151" fmla="*/ 60894 w 198454"/>
                <a:gd name="connsiteY1151" fmla="*/ 313687 h 408469"/>
                <a:gd name="connsiteX1152" fmla="*/ 62783 w 198454"/>
                <a:gd name="connsiteY1152" fmla="*/ 313687 h 408469"/>
                <a:gd name="connsiteX1153" fmla="*/ 65143 w 198454"/>
                <a:gd name="connsiteY1153" fmla="*/ 313687 h 408469"/>
                <a:gd name="connsiteX1154" fmla="*/ 60894 w 198454"/>
                <a:gd name="connsiteY1154" fmla="*/ 313687 h 408469"/>
                <a:gd name="connsiteX1155" fmla="*/ 65379 w 198454"/>
                <a:gd name="connsiteY1155" fmla="*/ 313687 h 408469"/>
                <a:gd name="connsiteX1156" fmla="*/ 62783 w 198454"/>
                <a:gd name="connsiteY1156" fmla="*/ 313687 h 408469"/>
                <a:gd name="connsiteX1157" fmla="*/ 64434 w 198454"/>
                <a:gd name="connsiteY1157" fmla="*/ 313687 h 408469"/>
                <a:gd name="connsiteX1158" fmla="*/ 62075 w 198454"/>
                <a:gd name="connsiteY1158" fmla="*/ 313687 h 408469"/>
                <a:gd name="connsiteX1159" fmla="*/ 62075 w 198454"/>
                <a:gd name="connsiteY1159" fmla="*/ 313687 h 408469"/>
                <a:gd name="connsiteX1160" fmla="*/ 62075 w 198454"/>
                <a:gd name="connsiteY1160" fmla="*/ 315338 h 408469"/>
                <a:gd name="connsiteX1161" fmla="*/ 59243 w 198454"/>
                <a:gd name="connsiteY1161" fmla="*/ 315338 h 408469"/>
                <a:gd name="connsiteX1162" fmla="*/ 57593 w 198454"/>
                <a:gd name="connsiteY1162" fmla="*/ 313687 h 408469"/>
                <a:gd name="connsiteX1163" fmla="*/ 59007 w 198454"/>
                <a:gd name="connsiteY1163" fmla="*/ 313687 h 408469"/>
                <a:gd name="connsiteX1164" fmla="*/ 53344 w 198454"/>
                <a:gd name="connsiteY1164" fmla="*/ 313687 h 408469"/>
                <a:gd name="connsiteX1165" fmla="*/ 53344 w 198454"/>
                <a:gd name="connsiteY1165" fmla="*/ 313687 h 408469"/>
                <a:gd name="connsiteX1166" fmla="*/ 57593 w 198454"/>
                <a:gd name="connsiteY1166" fmla="*/ 313687 h 408469"/>
                <a:gd name="connsiteX1167" fmla="*/ 57593 w 198454"/>
                <a:gd name="connsiteY1167" fmla="*/ 313687 h 408469"/>
                <a:gd name="connsiteX1168" fmla="*/ 54289 w 198454"/>
                <a:gd name="connsiteY1168" fmla="*/ 313687 h 408469"/>
                <a:gd name="connsiteX1169" fmla="*/ 52399 w 198454"/>
                <a:gd name="connsiteY1169" fmla="*/ 313687 h 408469"/>
                <a:gd name="connsiteX1170" fmla="*/ 54053 w 198454"/>
                <a:gd name="connsiteY1170" fmla="*/ 313687 h 408469"/>
                <a:gd name="connsiteX1171" fmla="*/ 54053 w 198454"/>
                <a:gd name="connsiteY1171" fmla="*/ 315810 h 408469"/>
                <a:gd name="connsiteX1172" fmla="*/ 50749 w 198454"/>
                <a:gd name="connsiteY1172" fmla="*/ 318405 h 408469"/>
                <a:gd name="connsiteX1173" fmla="*/ 50749 w 198454"/>
                <a:gd name="connsiteY1173" fmla="*/ 318405 h 408469"/>
                <a:gd name="connsiteX1174" fmla="*/ 54289 w 198454"/>
                <a:gd name="connsiteY1174" fmla="*/ 318405 h 408469"/>
                <a:gd name="connsiteX1175" fmla="*/ 57826 w 198454"/>
                <a:gd name="connsiteY1175" fmla="*/ 318405 h 408469"/>
                <a:gd name="connsiteX1176" fmla="*/ 54761 w 198454"/>
                <a:gd name="connsiteY1176" fmla="*/ 318405 h 408469"/>
                <a:gd name="connsiteX1177" fmla="*/ 54761 w 198454"/>
                <a:gd name="connsiteY1177" fmla="*/ 316755 h 408469"/>
                <a:gd name="connsiteX1178" fmla="*/ 59007 w 198454"/>
                <a:gd name="connsiteY1178" fmla="*/ 316755 h 408469"/>
                <a:gd name="connsiteX1179" fmla="*/ 61366 w 198454"/>
                <a:gd name="connsiteY1179" fmla="*/ 316755 h 408469"/>
                <a:gd name="connsiteX1180" fmla="*/ 62783 w 198454"/>
                <a:gd name="connsiteY1180" fmla="*/ 314868 h 408469"/>
                <a:gd name="connsiteX1181" fmla="*/ 62783 w 198454"/>
                <a:gd name="connsiteY1181" fmla="*/ 316282 h 408469"/>
                <a:gd name="connsiteX1182" fmla="*/ 64670 w 198454"/>
                <a:gd name="connsiteY1182" fmla="*/ 316282 h 408469"/>
                <a:gd name="connsiteX1183" fmla="*/ 64670 w 198454"/>
                <a:gd name="connsiteY1183" fmla="*/ 316282 h 408469"/>
                <a:gd name="connsiteX1184" fmla="*/ 64670 w 198454"/>
                <a:gd name="connsiteY1184" fmla="*/ 313923 h 408469"/>
                <a:gd name="connsiteX1185" fmla="*/ 67029 w 198454"/>
                <a:gd name="connsiteY1185" fmla="*/ 313923 h 408469"/>
                <a:gd name="connsiteX1186" fmla="*/ 67029 w 198454"/>
                <a:gd name="connsiteY1186" fmla="*/ 313923 h 408469"/>
                <a:gd name="connsiteX1187" fmla="*/ 62311 w 198454"/>
                <a:gd name="connsiteY1187" fmla="*/ 313923 h 408469"/>
                <a:gd name="connsiteX1188" fmla="*/ 60188 w 198454"/>
                <a:gd name="connsiteY1188" fmla="*/ 313923 h 408469"/>
                <a:gd name="connsiteX1189" fmla="*/ 60188 w 198454"/>
                <a:gd name="connsiteY1189" fmla="*/ 313923 h 408469"/>
                <a:gd name="connsiteX1190" fmla="*/ 62547 w 198454"/>
                <a:gd name="connsiteY1190" fmla="*/ 313923 h 408469"/>
                <a:gd name="connsiteX1191" fmla="*/ 60661 w 198454"/>
                <a:gd name="connsiteY1191" fmla="*/ 313923 h 408469"/>
                <a:gd name="connsiteX1192" fmla="*/ 60661 w 198454"/>
                <a:gd name="connsiteY1192" fmla="*/ 313923 h 408469"/>
                <a:gd name="connsiteX1193" fmla="*/ 63256 w 198454"/>
                <a:gd name="connsiteY1193" fmla="*/ 313923 h 408469"/>
                <a:gd name="connsiteX1194" fmla="*/ 63256 w 198454"/>
                <a:gd name="connsiteY1194" fmla="*/ 313923 h 408469"/>
                <a:gd name="connsiteX1195" fmla="*/ 70333 w 198454"/>
                <a:gd name="connsiteY1195" fmla="*/ 304011 h 408469"/>
                <a:gd name="connsiteX1196" fmla="*/ 70333 w 198454"/>
                <a:gd name="connsiteY1196" fmla="*/ 302597 h 408469"/>
                <a:gd name="connsiteX1197" fmla="*/ 64906 w 198454"/>
                <a:gd name="connsiteY1197" fmla="*/ 302597 h 408469"/>
                <a:gd name="connsiteX1198" fmla="*/ 66560 w 198454"/>
                <a:gd name="connsiteY1198" fmla="*/ 302597 h 408469"/>
                <a:gd name="connsiteX1199" fmla="*/ 68210 w 198454"/>
                <a:gd name="connsiteY1199" fmla="*/ 302597 h 408469"/>
                <a:gd name="connsiteX1200" fmla="*/ 68210 w 198454"/>
                <a:gd name="connsiteY1200" fmla="*/ 300944 h 408469"/>
                <a:gd name="connsiteX1201" fmla="*/ 74346 w 198454"/>
                <a:gd name="connsiteY1201" fmla="*/ 299057 h 408469"/>
                <a:gd name="connsiteX1202" fmla="*/ 71987 w 198454"/>
                <a:gd name="connsiteY1202" fmla="*/ 299057 h 408469"/>
                <a:gd name="connsiteX1203" fmla="*/ 73874 w 198454"/>
                <a:gd name="connsiteY1203" fmla="*/ 299057 h 408469"/>
                <a:gd name="connsiteX1204" fmla="*/ 71751 w 198454"/>
                <a:gd name="connsiteY1204" fmla="*/ 299057 h 408469"/>
                <a:gd name="connsiteX1205" fmla="*/ 71751 w 198454"/>
                <a:gd name="connsiteY1205" fmla="*/ 299057 h 408469"/>
                <a:gd name="connsiteX1206" fmla="*/ 69391 w 198454"/>
                <a:gd name="connsiteY1206" fmla="*/ 299057 h 408469"/>
                <a:gd name="connsiteX1207" fmla="*/ 69391 w 198454"/>
                <a:gd name="connsiteY1207" fmla="*/ 299057 h 408469"/>
                <a:gd name="connsiteX1208" fmla="*/ 71751 w 198454"/>
                <a:gd name="connsiteY1208" fmla="*/ 299057 h 408469"/>
                <a:gd name="connsiteX1209" fmla="*/ 73637 w 198454"/>
                <a:gd name="connsiteY1209" fmla="*/ 296225 h 408469"/>
                <a:gd name="connsiteX1210" fmla="*/ 75760 w 198454"/>
                <a:gd name="connsiteY1210" fmla="*/ 296225 h 408469"/>
                <a:gd name="connsiteX1211" fmla="*/ 75760 w 198454"/>
                <a:gd name="connsiteY1211" fmla="*/ 292921 h 408469"/>
                <a:gd name="connsiteX1212" fmla="*/ 77414 w 198454"/>
                <a:gd name="connsiteY1212" fmla="*/ 292921 h 408469"/>
                <a:gd name="connsiteX1213" fmla="*/ 74818 w 198454"/>
                <a:gd name="connsiteY1213" fmla="*/ 291504 h 408469"/>
                <a:gd name="connsiteX1214" fmla="*/ 77177 w 198454"/>
                <a:gd name="connsiteY1214" fmla="*/ 291504 h 408469"/>
                <a:gd name="connsiteX1215" fmla="*/ 77177 w 198454"/>
                <a:gd name="connsiteY1215" fmla="*/ 287258 h 408469"/>
                <a:gd name="connsiteX1216" fmla="*/ 80009 w 198454"/>
                <a:gd name="connsiteY1216" fmla="*/ 287258 h 408469"/>
                <a:gd name="connsiteX1217" fmla="*/ 80009 w 198454"/>
                <a:gd name="connsiteY1217" fmla="*/ 287258 h 408469"/>
                <a:gd name="connsiteX1218" fmla="*/ 80009 w 198454"/>
                <a:gd name="connsiteY1218" fmla="*/ 283482 h 408469"/>
                <a:gd name="connsiteX1219" fmla="*/ 76705 w 198454"/>
                <a:gd name="connsiteY1219" fmla="*/ 283482 h 408469"/>
                <a:gd name="connsiteX1220" fmla="*/ 79300 w 198454"/>
                <a:gd name="connsiteY1220" fmla="*/ 281831 h 408469"/>
                <a:gd name="connsiteX1221" fmla="*/ 77886 w 198454"/>
                <a:gd name="connsiteY1221" fmla="*/ 281831 h 408469"/>
                <a:gd name="connsiteX1222" fmla="*/ 77886 w 198454"/>
                <a:gd name="connsiteY1222" fmla="*/ 281831 h 408469"/>
                <a:gd name="connsiteX1223" fmla="*/ 81896 w 198454"/>
                <a:gd name="connsiteY1223" fmla="*/ 281831 h 408469"/>
                <a:gd name="connsiteX1224" fmla="*/ 80481 w 198454"/>
                <a:gd name="connsiteY1224" fmla="*/ 278527 h 408469"/>
                <a:gd name="connsiteX1225" fmla="*/ 82132 w 198454"/>
                <a:gd name="connsiteY1225" fmla="*/ 278527 h 408469"/>
                <a:gd name="connsiteX1226" fmla="*/ 83549 w 198454"/>
                <a:gd name="connsiteY1226" fmla="*/ 278527 h 408469"/>
                <a:gd name="connsiteX1227" fmla="*/ 81190 w 198454"/>
                <a:gd name="connsiteY1227" fmla="*/ 278527 h 408469"/>
                <a:gd name="connsiteX1228" fmla="*/ 83785 w 198454"/>
                <a:gd name="connsiteY1228" fmla="*/ 278527 h 408469"/>
                <a:gd name="connsiteX1229" fmla="*/ 83785 w 198454"/>
                <a:gd name="connsiteY1229" fmla="*/ 276874 h 408469"/>
                <a:gd name="connsiteX1230" fmla="*/ 83785 w 198454"/>
                <a:gd name="connsiteY1230" fmla="*/ 276874 h 408469"/>
                <a:gd name="connsiteX1231" fmla="*/ 81190 w 198454"/>
                <a:gd name="connsiteY1231" fmla="*/ 274987 h 408469"/>
                <a:gd name="connsiteX1232" fmla="*/ 84491 w 198454"/>
                <a:gd name="connsiteY1232" fmla="*/ 274987 h 408469"/>
                <a:gd name="connsiteX1233" fmla="*/ 82841 w 198454"/>
                <a:gd name="connsiteY1233" fmla="*/ 272628 h 408469"/>
                <a:gd name="connsiteX1234" fmla="*/ 82841 w 198454"/>
                <a:gd name="connsiteY1234" fmla="*/ 272628 h 408469"/>
                <a:gd name="connsiteX1235" fmla="*/ 85436 w 198454"/>
                <a:gd name="connsiteY1235" fmla="*/ 272628 h 408469"/>
                <a:gd name="connsiteX1236" fmla="*/ 87089 w 198454"/>
                <a:gd name="connsiteY1236" fmla="*/ 272628 h 408469"/>
                <a:gd name="connsiteX1237" fmla="*/ 87089 w 198454"/>
                <a:gd name="connsiteY1237" fmla="*/ 272628 h 408469"/>
                <a:gd name="connsiteX1238" fmla="*/ 87089 w 198454"/>
                <a:gd name="connsiteY1238" fmla="*/ 271211 h 408469"/>
                <a:gd name="connsiteX1239" fmla="*/ 84964 w 198454"/>
                <a:gd name="connsiteY1239" fmla="*/ 271211 h 408469"/>
                <a:gd name="connsiteX1240" fmla="*/ 84964 w 198454"/>
                <a:gd name="connsiteY1240" fmla="*/ 271211 h 408469"/>
                <a:gd name="connsiteX1241" fmla="*/ 81896 w 198454"/>
                <a:gd name="connsiteY1241" fmla="*/ 269796 h 408469"/>
                <a:gd name="connsiteX1242" fmla="*/ 85200 w 198454"/>
                <a:gd name="connsiteY1242" fmla="*/ 269796 h 408469"/>
                <a:gd name="connsiteX1243" fmla="*/ 81896 w 198454"/>
                <a:gd name="connsiteY1243" fmla="*/ 269796 h 408469"/>
                <a:gd name="connsiteX1244" fmla="*/ 81896 w 198454"/>
                <a:gd name="connsiteY1244" fmla="*/ 266965 h 408469"/>
                <a:gd name="connsiteX1245" fmla="*/ 79064 w 198454"/>
                <a:gd name="connsiteY1245" fmla="*/ 266965 h 408469"/>
                <a:gd name="connsiteX1246" fmla="*/ 83313 w 198454"/>
                <a:gd name="connsiteY1246" fmla="*/ 266965 h 408469"/>
                <a:gd name="connsiteX1247" fmla="*/ 83313 w 198454"/>
                <a:gd name="connsiteY1247" fmla="*/ 266965 h 408469"/>
                <a:gd name="connsiteX1248" fmla="*/ 83313 w 198454"/>
                <a:gd name="connsiteY1248" fmla="*/ 265548 h 408469"/>
                <a:gd name="connsiteX1249" fmla="*/ 81190 w 198454"/>
                <a:gd name="connsiteY1249" fmla="*/ 265548 h 408469"/>
                <a:gd name="connsiteX1250" fmla="*/ 83785 w 198454"/>
                <a:gd name="connsiteY1250" fmla="*/ 265548 h 408469"/>
                <a:gd name="connsiteX1251" fmla="*/ 80954 w 198454"/>
                <a:gd name="connsiteY1251" fmla="*/ 265548 h 408469"/>
                <a:gd name="connsiteX1252" fmla="*/ 80954 w 198454"/>
                <a:gd name="connsiteY1252" fmla="*/ 264133 h 408469"/>
                <a:gd name="connsiteX1253" fmla="*/ 83313 w 198454"/>
                <a:gd name="connsiteY1253" fmla="*/ 264133 h 408469"/>
                <a:gd name="connsiteX1254" fmla="*/ 83313 w 198454"/>
                <a:gd name="connsiteY1254" fmla="*/ 264133 h 408469"/>
                <a:gd name="connsiteX1255" fmla="*/ 85200 w 198454"/>
                <a:gd name="connsiteY1255" fmla="*/ 257289 h 408469"/>
                <a:gd name="connsiteX1256" fmla="*/ 88504 w 198454"/>
                <a:gd name="connsiteY1256" fmla="*/ 257289 h 408469"/>
                <a:gd name="connsiteX1257" fmla="*/ 88504 w 198454"/>
                <a:gd name="connsiteY1257" fmla="*/ 255875 h 408469"/>
                <a:gd name="connsiteX1258" fmla="*/ 85672 w 198454"/>
                <a:gd name="connsiteY1258" fmla="*/ 255875 h 408469"/>
                <a:gd name="connsiteX1259" fmla="*/ 84491 w 198454"/>
                <a:gd name="connsiteY1259" fmla="*/ 251862 h 408469"/>
                <a:gd name="connsiteX1260" fmla="*/ 87323 w 198454"/>
                <a:gd name="connsiteY1260" fmla="*/ 251862 h 408469"/>
                <a:gd name="connsiteX1261" fmla="*/ 87323 w 198454"/>
                <a:gd name="connsiteY1261" fmla="*/ 250209 h 408469"/>
                <a:gd name="connsiteX1262" fmla="*/ 85436 w 198454"/>
                <a:gd name="connsiteY1262" fmla="*/ 250209 h 408469"/>
                <a:gd name="connsiteX1263" fmla="*/ 85436 w 198454"/>
                <a:gd name="connsiteY1263" fmla="*/ 247613 h 408469"/>
                <a:gd name="connsiteX1264" fmla="*/ 88268 w 198454"/>
                <a:gd name="connsiteY1264" fmla="*/ 247613 h 408469"/>
                <a:gd name="connsiteX1265" fmla="*/ 88268 w 198454"/>
                <a:gd name="connsiteY1265" fmla="*/ 247613 h 408469"/>
                <a:gd name="connsiteX1266" fmla="*/ 86381 w 198454"/>
                <a:gd name="connsiteY1266" fmla="*/ 244782 h 408469"/>
                <a:gd name="connsiteX1267" fmla="*/ 88740 w 198454"/>
                <a:gd name="connsiteY1267" fmla="*/ 244782 h 408469"/>
                <a:gd name="connsiteX1268" fmla="*/ 88740 w 198454"/>
                <a:gd name="connsiteY1268" fmla="*/ 242895 h 408469"/>
                <a:gd name="connsiteX1269" fmla="*/ 87323 w 198454"/>
                <a:gd name="connsiteY1269" fmla="*/ 242895 h 408469"/>
                <a:gd name="connsiteX1270" fmla="*/ 88740 w 198454"/>
                <a:gd name="connsiteY1270" fmla="*/ 242895 h 408469"/>
                <a:gd name="connsiteX1271" fmla="*/ 88740 w 198454"/>
                <a:gd name="connsiteY1271" fmla="*/ 242895 h 408469"/>
                <a:gd name="connsiteX1272" fmla="*/ 88740 w 198454"/>
                <a:gd name="connsiteY1272" fmla="*/ 241245 h 408469"/>
                <a:gd name="connsiteX1273" fmla="*/ 86853 w 198454"/>
                <a:gd name="connsiteY1273" fmla="*/ 241245 h 408469"/>
                <a:gd name="connsiteX1274" fmla="*/ 88268 w 198454"/>
                <a:gd name="connsiteY1274" fmla="*/ 241245 h 408469"/>
                <a:gd name="connsiteX1275" fmla="*/ 88268 w 198454"/>
                <a:gd name="connsiteY1275" fmla="*/ 239355 h 408469"/>
                <a:gd name="connsiteX1276" fmla="*/ 90157 w 198454"/>
                <a:gd name="connsiteY1276" fmla="*/ 239355 h 408469"/>
                <a:gd name="connsiteX1277" fmla="*/ 90157 w 198454"/>
                <a:gd name="connsiteY1277" fmla="*/ 238177 h 408469"/>
                <a:gd name="connsiteX1278" fmla="*/ 92280 w 198454"/>
                <a:gd name="connsiteY1278" fmla="*/ 238177 h 408469"/>
                <a:gd name="connsiteX1279" fmla="*/ 92280 w 198454"/>
                <a:gd name="connsiteY1279" fmla="*/ 239591 h 408469"/>
                <a:gd name="connsiteX1280" fmla="*/ 94167 w 198454"/>
                <a:gd name="connsiteY1280" fmla="*/ 239591 h 408469"/>
                <a:gd name="connsiteX1281" fmla="*/ 96762 w 198454"/>
                <a:gd name="connsiteY1281" fmla="*/ 239591 h 408469"/>
                <a:gd name="connsiteX1282" fmla="*/ 93931 w 198454"/>
                <a:gd name="connsiteY1282" fmla="*/ 239591 h 408469"/>
                <a:gd name="connsiteX1283" fmla="*/ 95820 w 198454"/>
                <a:gd name="connsiteY1283" fmla="*/ 239591 h 408469"/>
                <a:gd name="connsiteX1284" fmla="*/ 95820 w 198454"/>
                <a:gd name="connsiteY1284" fmla="*/ 239591 h 408469"/>
                <a:gd name="connsiteX1285" fmla="*/ 93931 w 198454"/>
                <a:gd name="connsiteY1285" fmla="*/ 239591 h 408469"/>
                <a:gd name="connsiteX1286" fmla="*/ 91572 w 198454"/>
                <a:gd name="connsiteY1286" fmla="*/ 239591 h 408469"/>
                <a:gd name="connsiteX1287" fmla="*/ 91572 w 198454"/>
                <a:gd name="connsiteY1287" fmla="*/ 239591 h 408469"/>
                <a:gd name="connsiteX1288" fmla="*/ 88976 w 198454"/>
                <a:gd name="connsiteY1288" fmla="*/ 239591 h 408469"/>
                <a:gd name="connsiteX1289" fmla="*/ 88976 w 198454"/>
                <a:gd name="connsiteY1289" fmla="*/ 239591 h 408469"/>
                <a:gd name="connsiteX1290" fmla="*/ 88976 w 198454"/>
                <a:gd name="connsiteY1290" fmla="*/ 242659 h 408469"/>
                <a:gd name="connsiteX1291" fmla="*/ 91335 w 198454"/>
                <a:gd name="connsiteY1291" fmla="*/ 242659 h 408469"/>
                <a:gd name="connsiteX1292" fmla="*/ 89921 w 198454"/>
                <a:gd name="connsiteY1292" fmla="*/ 241245 h 408469"/>
                <a:gd name="connsiteX1293" fmla="*/ 95112 w 198454"/>
                <a:gd name="connsiteY1293" fmla="*/ 243131 h 408469"/>
                <a:gd name="connsiteX1294" fmla="*/ 88976 w 198454"/>
                <a:gd name="connsiteY1294" fmla="*/ 243131 h 408469"/>
                <a:gd name="connsiteX1295" fmla="*/ 90390 w 198454"/>
                <a:gd name="connsiteY1295" fmla="*/ 243131 h 408469"/>
                <a:gd name="connsiteX1296" fmla="*/ 93458 w 198454"/>
                <a:gd name="connsiteY1296" fmla="*/ 241714 h 408469"/>
                <a:gd name="connsiteX1297" fmla="*/ 93458 w 198454"/>
                <a:gd name="connsiteY1297" fmla="*/ 243368 h 408469"/>
                <a:gd name="connsiteX1298" fmla="*/ 89685 w 198454"/>
                <a:gd name="connsiteY1298" fmla="*/ 243368 h 408469"/>
                <a:gd name="connsiteX1299" fmla="*/ 91572 w 198454"/>
                <a:gd name="connsiteY1299" fmla="*/ 243368 h 408469"/>
                <a:gd name="connsiteX1300" fmla="*/ 93222 w 198454"/>
                <a:gd name="connsiteY1300" fmla="*/ 243368 h 408469"/>
                <a:gd name="connsiteX1301" fmla="*/ 95584 w 198454"/>
                <a:gd name="connsiteY1301" fmla="*/ 246672 h 408469"/>
                <a:gd name="connsiteX1302" fmla="*/ 95584 w 198454"/>
                <a:gd name="connsiteY1302" fmla="*/ 246672 h 408469"/>
                <a:gd name="connsiteX1303" fmla="*/ 95584 w 198454"/>
                <a:gd name="connsiteY1303" fmla="*/ 249031 h 408469"/>
                <a:gd name="connsiteX1304" fmla="*/ 94167 w 198454"/>
                <a:gd name="connsiteY1304" fmla="*/ 249031 h 408469"/>
                <a:gd name="connsiteX1305" fmla="*/ 92044 w 198454"/>
                <a:gd name="connsiteY1305" fmla="*/ 249031 h 408469"/>
                <a:gd name="connsiteX1306" fmla="*/ 92044 w 198454"/>
                <a:gd name="connsiteY1306" fmla="*/ 250917 h 408469"/>
                <a:gd name="connsiteX1307" fmla="*/ 92044 w 198454"/>
                <a:gd name="connsiteY1307" fmla="*/ 250917 h 408469"/>
                <a:gd name="connsiteX1308" fmla="*/ 94167 w 198454"/>
                <a:gd name="connsiteY1308" fmla="*/ 250917 h 408469"/>
                <a:gd name="connsiteX1309" fmla="*/ 92280 w 198454"/>
                <a:gd name="connsiteY1309" fmla="*/ 253985 h 408469"/>
                <a:gd name="connsiteX1310" fmla="*/ 92280 w 198454"/>
                <a:gd name="connsiteY1310" fmla="*/ 255402 h 408469"/>
                <a:gd name="connsiteX1311" fmla="*/ 90390 w 198454"/>
                <a:gd name="connsiteY1311" fmla="*/ 255402 h 408469"/>
                <a:gd name="connsiteX1312" fmla="*/ 92280 w 198454"/>
                <a:gd name="connsiteY1312" fmla="*/ 255402 h 408469"/>
                <a:gd name="connsiteX1313" fmla="*/ 88268 w 198454"/>
                <a:gd name="connsiteY1313" fmla="*/ 255402 h 408469"/>
                <a:gd name="connsiteX1314" fmla="*/ 85436 w 198454"/>
                <a:gd name="connsiteY1314" fmla="*/ 257053 h 408469"/>
                <a:gd name="connsiteX1315" fmla="*/ 90390 w 198454"/>
                <a:gd name="connsiteY1315" fmla="*/ 257053 h 408469"/>
                <a:gd name="connsiteX1316" fmla="*/ 88976 w 198454"/>
                <a:gd name="connsiteY1316" fmla="*/ 257053 h 408469"/>
                <a:gd name="connsiteX1317" fmla="*/ 92280 w 198454"/>
                <a:gd name="connsiteY1317" fmla="*/ 257053 h 408469"/>
                <a:gd name="connsiteX1318" fmla="*/ 89921 w 198454"/>
                <a:gd name="connsiteY1318" fmla="*/ 259885 h 408469"/>
                <a:gd name="connsiteX1319" fmla="*/ 87323 w 198454"/>
                <a:gd name="connsiteY1319" fmla="*/ 259885 h 408469"/>
                <a:gd name="connsiteX1320" fmla="*/ 87323 w 198454"/>
                <a:gd name="connsiteY1320" fmla="*/ 261066 h 408469"/>
                <a:gd name="connsiteX1321" fmla="*/ 88976 w 198454"/>
                <a:gd name="connsiteY1321" fmla="*/ 261066 h 408469"/>
                <a:gd name="connsiteX1322" fmla="*/ 88976 w 198454"/>
                <a:gd name="connsiteY1322" fmla="*/ 261066 h 408469"/>
                <a:gd name="connsiteX1323" fmla="*/ 87559 w 198454"/>
                <a:gd name="connsiteY1323" fmla="*/ 263189 h 408469"/>
                <a:gd name="connsiteX1324" fmla="*/ 87559 w 198454"/>
                <a:gd name="connsiteY1324" fmla="*/ 263189 h 408469"/>
                <a:gd name="connsiteX1325" fmla="*/ 89449 w 198454"/>
                <a:gd name="connsiteY1325" fmla="*/ 265311 h 408469"/>
                <a:gd name="connsiteX1326" fmla="*/ 91099 w 198454"/>
                <a:gd name="connsiteY1326" fmla="*/ 265311 h 408469"/>
                <a:gd name="connsiteX1327" fmla="*/ 88031 w 198454"/>
                <a:gd name="connsiteY1327" fmla="*/ 266729 h 408469"/>
                <a:gd name="connsiteX1328" fmla="*/ 90863 w 198454"/>
                <a:gd name="connsiteY1328" fmla="*/ 266729 h 408469"/>
                <a:gd name="connsiteX1329" fmla="*/ 86617 w 198454"/>
                <a:gd name="connsiteY1329" fmla="*/ 266729 h 408469"/>
                <a:gd name="connsiteX1330" fmla="*/ 86617 w 198454"/>
                <a:gd name="connsiteY1330" fmla="*/ 268379 h 408469"/>
                <a:gd name="connsiteX1331" fmla="*/ 90627 w 198454"/>
                <a:gd name="connsiteY1331" fmla="*/ 268379 h 408469"/>
                <a:gd name="connsiteX1332" fmla="*/ 85672 w 198454"/>
                <a:gd name="connsiteY1332" fmla="*/ 268379 h 408469"/>
                <a:gd name="connsiteX1333" fmla="*/ 87559 w 198454"/>
                <a:gd name="connsiteY1333" fmla="*/ 270505 h 408469"/>
                <a:gd name="connsiteX1334" fmla="*/ 89921 w 198454"/>
                <a:gd name="connsiteY1334" fmla="*/ 270505 h 408469"/>
                <a:gd name="connsiteX1335" fmla="*/ 87323 w 198454"/>
                <a:gd name="connsiteY1335" fmla="*/ 270505 h 408469"/>
                <a:gd name="connsiteX1336" fmla="*/ 83785 w 198454"/>
                <a:gd name="connsiteY1336" fmla="*/ 270505 h 408469"/>
                <a:gd name="connsiteX1337" fmla="*/ 83785 w 198454"/>
                <a:gd name="connsiteY1337" fmla="*/ 270505 h 408469"/>
                <a:gd name="connsiteX1338" fmla="*/ 83785 w 198454"/>
                <a:gd name="connsiteY1338" fmla="*/ 270505 h 408469"/>
                <a:gd name="connsiteX1339" fmla="*/ 87089 w 198454"/>
                <a:gd name="connsiteY1339" fmla="*/ 270505 h 408469"/>
                <a:gd name="connsiteX1340" fmla="*/ 83549 w 198454"/>
                <a:gd name="connsiteY1340" fmla="*/ 270505 h 408469"/>
                <a:gd name="connsiteX1341" fmla="*/ 83549 w 198454"/>
                <a:gd name="connsiteY1341" fmla="*/ 271919 h 408469"/>
                <a:gd name="connsiteX1342" fmla="*/ 83549 w 198454"/>
                <a:gd name="connsiteY1342" fmla="*/ 270505 h 408469"/>
                <a:gd name="connsiteX1343" fmla="*/ 86617 w 198454"/>
                <a:gd name="connsiteY1343" fmla="*/ 270505 h 408469"/>
                <a:gd name="connsiteX1344" fmla="*/ 86617 w 198454"/>
                <a:gd name="connsiteY1344" fmla="*/ 270505 h 408469"/>
                <a:gd name="connsiteX1345" fmla="*/ 89212 w 198454"/>
                <a:gd name="connsiteY1345" fmla="*/ 270505 h 408469"/>
                <a:gd name="connsiteX1346" fmla="*/ 86617 w 198454"/>
                <a:gd name="connsiteY1346" fmla="*/ 272864 h 408469"/>
                <a:gd name="connsiteX1347" fmla="*/ 86617 w 198454"/>
                <a:gd name="connsiteY1347" fmla="*/ 272864 h 408469"/>
                <a:gd name="connsiteX1348" fmla="*/ 88504 w 198454"/>
                <a:gd name="connsiteY1348" fmla="*/ 274515 h 408469"/>
                <a:gd name="connsiteX1349" fmla="*/ 86853 w 198454"/>
                <a:gd name="connsiteY1349" fmla="*/ 274515 h 408469"/>
                <a:gd name="connsiteX1350" fmla="*/ 86853 w 198454"/>
                <a:gd name="connsiteY1350" fmla="*/ 274515 h 408469"/>
                <a:gd name="connsiteX1351" fmla="*/ 83313 w 198454"/>
                <a:gd name="connsiteY1351" fmla="*/ 277346 h 408469"/>
                <a:gd name="connsiteX1352" fmla="*/ 87323 w 198454"/>
                <a:gd name="connsiteY1352" fmla="*/ 279000 h 408469"/>
                <a:gd name="connsiteX1353" fmla="*/ 87323 w 198454"/>
                <a:gd name="connsiteY1353" fmla="*/ 281359 h 408469"/>
                <a:gd name="connsiteX1354" fmla="*/ 85672 w 198454"/>
                <a:gd name="connsiteY1354" fmla="*/ 281359 h 408469"/>
                <a:gd name="connsiteX1355" fmla="*/ 87089 w 198454"/>
                <a:gd name="connsiteY1355" fmla="*/ 281359 h 408469"/>
                <a:gd name="connsiteX1356" fmla="*/ 87089 w 198454"/>
                <a:gd name="connsiteY1356" fmla="*/ 283009 h 408469"/>
                <a:gd name="connsiteX1357" fmla="*/ 84022 w 198454"/>
                <a:gd name="connsiteY1357" fmla="*/ 283009 h 408469"/>
                <a:gd name="connsiteX1358" fmla="*/ 85200 w 198454"/>
                <a:gd name="connsiteY1358" fmla="*/ 287022 h 408469"/>
                <a:gd name="connsiteX1359" fmla="*/ 83077 w 198454"/>
                <a:gd name="connsiteY1359" fmla="*/ 287022 h 408469"/>
                <a:gd name="connsiteX1360" fmla="*/ 83077 w 198454"/>
                <a:gd name="connsiteY1360" fmla="*/ 287022 h 408469"/>
                <a:gd name="connsiteX1361" fmla="*/ 86381 w 198454"/>
                <a:gd name="connsiteY1361" fmla="*/ 287022 h 408469"/>
                <a:gd name="connsiteX1362" fmla="*/ 84258 w 198454"/>
                <a:gd name="connsiteY1362" fmla="*/ 287022 h 408469"/>
                <a:gd name="connsiteX1363" fmla="*/ 84258 w 198454"/>
                <a:gd name="connsiteY1363" fmla="*/ 287022 h 408469"/>
                <a:gd name="connsiteX1364" fmla="*/ 86145 w 198454"/>
                <a:gd name="connsiteY1364" fmla="*/ 287022 h 408469"/>
                <a:gd name="connsiteX1365" fmla="*/ 84022 w 198454"/>
                <a:gd name="connsiteY1365" fmla="*/ 287022 h 408469"/>
                <a:gd name="connsiteX1366" fmla="*/ 85672 w 198454"/>
                <a:gd name="connsiteY1366" fmla="*/ 287022 h 408469"/>
                <a:gd name="connsiteX1367" fmla="*/ 83549 w 198454"/>
                <a:gd name="connsiteY1367" fmla="*/ 287022 h 408469"/>
                <a:gd name="connsiteX1368" fmla="*/ 86617 w 198454"/>
                <a:gd name="connsiteY1368" fmla="*/ 287022 h 408469"/>
                <a:gd name="connsiteX1369" fmla="*/ 84258 w 198454"/>
                <a:gd name="connsiteY1369" fmla="*/ 287022 h 408469"/>
                <a:gd name="connsiteX1370" fmla="*/ 84258 w 198454"/>
                <a:gd name="connsiteY1370" fmla="*/ 287022 h 408469"/>
                <a:gd name="connsiteX1371" fmla="*/ 82132 w 198454"/>
                <a:gd name="connsiteY1371" fmla="*/ 287022 h 408469"/>
                <a:gd name="connsiteX1372" fmla="*/ 85436 w 198454"/>
                <a:gd name="connsiteY1372" fmla="*/ 289145 h 408469"/>
                <a:gd name="connsiteX1373" fmla="*/ 85436 w 198454"/>
                <a:gd name="connsiteY1373" fmla="*/ 289145 h 408469"/>
                <a:gd name="connsiteX1374" fmla="*/ 82368 w 198454"/>
                <a:gd name="connsiteY1374" fmla="*/ 289145 h 408469"/>
                <a:gd name="connsiteX1375" fmla="*/ 82368 w 198454"/>
                <a:gd name="connsiteY1375" fmla="*/ 289145 h 408469"/>
                <a:gd name="connsiteX1376" fmla="*/ 85436 w 198454"/>
                <a:gd name="connsiteY1376" fmla="*/ 291740 h 408469"/>
                <a:gd name="connsiteX1377" fmla="*/ 82841 w 198454"/>
                <a:gd name="connsiteY1377" fmla="*/ 291740 h 408469"/>
                <a:gd name="connsiteX1378" fmla="*/ 84491 w 198454"/>
                <a:gd name="connsiteY1378" fmla="*/ 291740 h 408469"/>
                <a:gd name="connsiteX1379" fmla="*/ 83077 w 198454"/>
                <a:gd name="connsiteY1379" fmla="*/ 290562 h 408469"/>
                <a:gd name="connsiteX1380" fmla="*/ 79537 w 198454"/>
                <a:gd name="connsiteY1380" fmla="*/ 291977 h 408469"/>
                <a:gd name="connsiteX1381" fmla="*/ 82368 w 198454"/>
                <a:gd name="connsiteY1381" fmla="*/ 291977 h 408469"/>
                <a:gd name="connsiteX1382" fmla="*/ 80481 w 198454"/>
                <a:gd name="connsiteY1382" fmla="*/ 296225 h 408469"/>
                <a:gd name="connsiteX1383" fmla="*/ 83077 w 198454"/>
                <a:gd name="connsiteY1383" fmla="*/ 296225 h 408469"/>
                <a:gd name="connsiteX1384" fmla="*/ 84491 w 198454"/>
                <a:gd name="connsiteY1384" fmla="*/ 296225 h 408469"/>
                <a:gd name="connsiteX1385" fmla="*/ 81190 w 198454"/>
                <a:gd name="connsiteY1385" fmla="*/ 296225 h 408469"/>
                <a:gd name="connsiteX1386" fmla="*/ 82604 w 198454"/>
                <a:gd name="connsiteY1386" fmla="*/ 296225 h 408469"/>
                <a:gd name="connsiteX1387" fmla="*/ 79537 w 198454"/>
                <a:gd name="connsiteY1387" fmla="*/ 296225 h 408469"/>
                <a:gd name="connsiteX1388" fmla="*/ 81660 w 198454"/>
                <a:gd name="connsiteY1388" fmla="*/ 297876 h 408469"/>
                <a:gd name="connsiteX1389" fmla="*/ 79773 w 198454"/>
                <a:gd name="connsiteY1389" fmla="*/ 297876 h 408469"/>
                <a:gd name="connsiteX1390" fmla="*/ 82841 w 198454"/>
                <a:gd name="connsiteY1390" fmla="*/ 297876 h 408469"/>
                <a:gd name="connsiteX1391" fmla="*/ 82841 w 198454"/>
                <a:gd name="connsiteY1391" fmla="*/ 297876 h 408469"/>
                <a:gd name="connsiteX1392" fmla="*/ 86617 w 198454"/>
                <a:gd name="connsiteY1392" fmla="*/ 292449 h 408469"/>
                <a:gd name="connsiteX1393" fmla="*/ 88976 w 198454"/>
                <a:gd name="connsiteY1393" fmla="*/ 292449 h 408469"/>
                <a:gd name="connsiteX1394" fmla="*/ 87089 w 198454"/>
                <a:gd name="connsiteY1394" fmla="*/ 292449 h 408469"/>
                <a:gd name="connsiteX1395" fmla="*/ 91808 w 198454"/>
                <a:gd name="connsiteY1395" fmla="*/ 292449 h 408469"/>
                <a:gd name="connsiteX1396" fmla="*/ 89921 w 198454"/>
                <a:gd name="connsiteY1396" fmla="*/ 295989 h 408469"/>
                <a:gd name="connsiteX1397" fmla="*/ 88504 w 198454"/>
                <a:gd name="connsiteY1397" fmla="*/ 295989 h 408469"/>
                <a:gd name="connsiteX1398" fmla="*/ 88504 w 198454"/>
                <a:gd name="connsiteY1398" fmla="*/ 295989 h 408469"/>
                <a:gd name="connsiteX1399" fmla="*/ 90863 w 198454"/>
                <a:gd name="connsiteY1399" fmla="*/ 295989 h 408469"/>
                <a:gd name="connsiteX1400" fmla="*/ 89449 w 198454"/>
                <a:gd name="connsiteY1400" fmla="*/ 297876 h 408469"/>
                <a:gd name="connsiteX1401" fmla="*/ 87089 w 198454"/>
                <a:gd name="connsiteY1401" fmla="*/ 297876 h 408469"/>
                <a:gd name="connsiteX1402" fmla="*/ 88740 w 198454"/>
                <a:gd name="connsiteY1402" fmla="*/ 297876 h 408469"/>
                <a:gd name="connsiteX1403" fmla="*/ 86381 w 198454"/>
                <a:gd name="connsiteY1403" fmla="*/ 297876 h 408469"/>
                <a:gd name="connsiteX1404" fmla="*/ 86381 w 198454"/>
                <a:gd name="connsiteY1404" fmla="*/ 297876 h 408469"/>
                <a:gd name="connsiteX1405" fmla="*/ 88268 w 198454"/>
                <a:gd name="connsiteY1405" fmla="*/ 297876 h 408469"/>
                <a:gd name="connsiteX1406" fmla="*/ 84491 w 198454"/>
                <a:gd name="connsiteY1406" fmla="*/ 300002 h 408469"/>
                <a:gd name="connsiteX1407" fmla="*/ 84491 w 198454"/>
                <a:gd name="connsiteY1407" fmla="*/ 301416 h 408469"/>
                <a:gd name="connsiteX1408" fmla="*/ 82604 w 198454"/>
                <a:gd name="connsiteY1408" fmla="*/ 301416 h 408469"/>
                <a:gd name="connsiteX1409" fmla="*/ 82604 w 198454"/>
                <a:gd name="connsiteY1409" fmla="*/ 302833 h 408469"/>
                <a:gd name="connsiteX1410" fmla="*/ 84022 w 198454"/>
                <a:gd name="connsiteY1410" fmla="*/ 302833 h 408469"/>
                <a:gd name="connsiteX1411" fmla="*/ 87559 w 198454"/>
                <a:gd name="connsiteY1411" fmla="*/ 302833 h 408469"/>
                <a:gd name="connsiteX1412" fmla="*/ 87559 w 198454"/>
                <a:gd name="connsiteY1412" fmla="*/ 300944 h 408469"/>
                <a:gd name="connsiteX1413" fmla="*/ 90627 w 198454"/>
                <a:gd name="connsiteY1413" fmla="*/ 300944 h 408469"/>
                <a:gd name="connsiteX1414" fmla="*/ 87089 w 198454"/>
                <a:gd name="connsiteY1414" fmla="*/ 300944 h 408469"/>
                <a:gd name="connsiteX1415" fmla="*/ 87089 w 198454"/>
                <a:gd name="connsiteY1415" fmla="*/ 300944 h 408469"/>
                <a:gd name="connsiteX1416" fmla="*/ 87089 w 198454"/>
                <a:gd name="connsiteY1416" fmla="*/ 300944 h 408469"/>
                <a:gd name="connsiteX1417" fmla="*/ 90627 w 198454"/>
                <a:gd name="connsiteY1417" fmla="*/ 300944 h 408469"/>
                <a:gd name="connsiteX1418" fmla="*/ 89212 w 198454"/>
                <a:gd name="connsiteY1418" fmla="*/ 300944 h 408469"/>
                <a:gd name="connsiteX1419" fmla="*/ 91808 w 198454"/>
                <a:gd name="connsiteY1419" fmla="*/ 300944 h 408469"/>
                <a:gd name="connsiteX1420" fmla="*/ 88740 w 198454"/>
                <a:gd name="connsiteY1420" fmla="*/ 300944 h 408469"/>
                <a:gd name="connsiteX1421" fmla="*/ 92989 w 198454"/>
                <a:gd name="connsiteY1421" fmla="*/ 300944 h 408469"/>
                <a:gd name="connsiteX1422" fmla="*/ 92989 w 198454"/>
                <a:gd name="connsiteY1422" fmla="*/ 300944 h 408469"/>
                <a:gd name="connsiteX1423" fmla="*/ 95820 w 198454"/>
                <a:gd name="connsiteY1423" fmla="*/ 300944 h 408469"/>
                <a:gd name="connsiteX1424" fmla="*/ 97471 w 198454"/>
                <a:gd name="connsiteY1424" fmla="*/ 297170 h 408469"/>
                <a:gd name="connsiteX1425" fmla="*/ 97471 w 198454"/>
                <a:gd name="connsiteY1425" fmla="*/ 294808 h 408469"/>
                <a:gd name="connsiteX1426" fmla="*/ 101247 w 198454"/>
                <a:gd name="connsiteY1426" fmla="*/ 291035 h 408469"/>
                <a:gd name="connsiteX1427" fmla="*/ 99594 w 198454"/>
                <a:gd name="connsiteY1427" fmla="*/ 291035 h 408469"/>
                <a:gd name="connsiteX1428" fmla="*/ 102425 w 198454"/>
                <a:gd name="connsiteY1428" fmla="*/ 291035 h 408469"/>
                <a:gd name="connsiteX1429" fmla="*/ 104079 w 198454"/>
                <a:gd name="connsiteY1429" fmla="*/ 292213 h 408469"/>
                <a:gd name="connsiteX1430" fmla="*/ 102425 w 198454"/>
                <a:gd name="connsiteY1430" fmla="*/ 292213 h 408469"/>
                <a:gd name="connsiteX1431" fmla="*/ 104079 w 198454"/>
                <a:gd name="connsiteY1431" fmla="*/ 292213 h 408469"/>
                <a:gd name="connsiteX1432" fmla="*/ 104079 w 198454"/>
                <a:gd name="connsiteY1432" fmla="*/ 294102 h 408469"/>
                <a:gd name="connsiteX1433" fmla="*/ 104079 w 198454"/>
                <a:gd name="connsiteY1433" fmla="*/ 294102 h 408469"/>
                <a:gd name="connsiteX1434" fmla="*/ 104079 w 198454"/>
                <a:gd name="connsiteY1434" fmla="*/ 296225 h 408469"/>
                <a:gd name="connsiteX1435" fmla="*/ 105493 w 198454"/>
                <a:gd name="connsiteY1435" fmla="*/ 296225 h 408469"/>
                <a:gd name="connsiteX1436" fmla="*/ 106910 w 198454"/>
                <a:gd name="connsiteY1436" fmla="*/ 299057 h 408469"/>
                <a:gd name="connsiteX1437" fmla="*/ 104079 w 198454"/>
                <a:gd name="connsiteY1437" fmla="*/ 299057 h 408469"/>
                <a:gd name="connsiteX1438" fmla="*/ 105493 w 198454"/>
                <a:gd name="connsiteY1438" fmla="*/ 299057 h 408469"/>
                <a:gd name="connsiteX1439" fmla="*/ 105493 w 198454"/>
                <a:gd name="connsiteY1439" fmla="*/ 302125 h 408469"/>
                <a:gd name="connsiteX1440" fmla="*/ 103134 w 198454"/>
                <a:gd name="connsiteY1440" fmla="*/ 302125 h 408469"/>
                <a:gd name="connsiteX1441" fmla="*/ 105257 w 198454"/>
                <a:gd name="connsiteY1441" fmla="*/ 302125 h 408469"/>
                <a:gd name="connsiteX1442" fmla="*/ 105257 w 198454"/>
                <a:gd name="connsiteY1442" fmla="*/ 303775 h 408469"/>
                <a:gd name="connsiteX1443" fmla="*/ 101720 w 198454"/>
                <a:gd name="connsiteY1443" fmla="*/ 303775 h 408469"/>
                <a:gd name="connsiteX1444" fmla="*/ 104315 w 198454"/>
                <a:gd name="connsiteY1444" fmla="*/ 303775 h 408469"/>
                <a:gd name="connsiteX1445" fmla="*/ 104315 w 198454"/>
                <a:gd name="connsiteY1445" fmla="*/ 305429 h 408469"/>
                <a:gd name="connsiteX1446" fmla="*/ 102189 w 198454"/>
                <a:gd name="connsiteY1446" fmla="*/ 305429 h 408469"/>
                <a:gd name="connsiteX1447" fmla="*/ 102189 w 198454"/>
                <a:gd name="connsiteY1447" fmla="*/ 308496 h 408469"/>
                <a:gd name="connsiteX1448" fmla="*/ 99358 w 198454"/>
                <a:gd name="connsiteY1448" fmla="*/ 307079 h 408469"/>
                <a:gd name="connsiteX1449" fmla="*/ 96762 w 198454"/>
                <a:gd name="connsiteY1449" fmla="*/ 307079 h 408469"/>
                <a:gd name="connsiteX1450" fmla="*/ 98652 w 198454"/>
                <a:gd name="connsiteY1450" fmla="*/ 307079 h 408469"/>
                <a:gd name="connsiteX1451" fmla="*/ 98652 w 198454"/>
                <a:gd name="connsiteY1451" fmla="*/ 307079 h 408469"/>
                <a:gd name="connsiteX1452" fmla="*/ 98652 w 198454"/>
                <a:gd name="connsiteY1452" fmla="*/ 309202 h 408469"/>
                <a:gd name="connsiteX1453" fmla="*/ 100539 w 198454"/>
                <a:gd name="connsiteY1453" fmla="*/ 311800 h 408469"/>
                <a:gd name="connsiteX1454" fmla="*/ 102189 w 198454"/>
                <a:gd name="connsiteY1454" fmla="*/ 311800 h 408469"/>
                <a:gd name="connsiteX1455" fmla="*/ 99594 w 198454"/>
                <a:gd name="connsiteY1455" fmla="*/ 311800 h 408469"/>
                <a:gd name="connsiteX1456" fmla="*/ 99594 w 198454"/>
                <a:gd name="connsiteY1456" fmla="*/ 313215 h 408469"/>
                <a:gd name="connsiteX1457" fmla="*/ 97707 w 198454"/>
                <a:gd name="connsiteY1457" fmla="*/ 313215 h 408469"/>
                <a:gd name="connsiteX1458" fmla="*/ 96290 w 198454"/>
                <a:gd name="connsiteY1458" fmla="*/ 316755 h 408469"/>
                <a:gd name="connsiteX1459" fmla="*/ 96290 w 198454"/>
                <a:gd name="connsiteY1459" fmla="*/ 318169 h 408469"/>
                <a:gd name="connsiteX1460" fmla="*/ 98416 w 198454"/>
                <a:gd name="connsiteY1460" fmla="*/ 318169 h 408469"/>
                <a:gd name="connsiteX1461" fmla="*/ 96056 w 198454"/>
                <a:gd name="connsiteY1461" fmla="*/ 320767 h 408469"/>
                <a:gd name="connsiteX1462" fmla="*/ 96056 w 198454"/>
                <a:gd name="connsiteY1462" fmla="*/ 320767 h 408469"/>
                <a:gd name="connsiteX1463" fmla="*/ 93694 w 198454"/>
                <a:gd name="connsiteY1463" fmla="*/ 322654 h 408469"/>
                <a:gd name="connsiteX1464" fmla="*/ 95820 w 198454"/>
                <a:gd name="connsiteY1464" fmla="*/ 322654 h 408469"/>
                <a:gd name="connsiteX1465" fmla="*/ 97235 w 198454"/>
                <a:gd name="connsiteY1465" fmla="*/ 324305 h 408469"/>
                <a:gd name="connsiteX1466" fmla="*/ 99121 w 198454"/>
                <a:gd name="connsiteY1466" fmla="*/ 324305 h 408469"/>
                <a:gd name="connsiteX1467" fmla="*/ 101011 w 198454"/>
                <a:gd name="connsiteY1467" fmla="*/ 324305 h 408469"/>
                <a:gd name="connsiteX1468" fmla="*/ 101011 w 198454"/>
                <a:gd name="connsiteY1468" fmla="*/ 324305 h 408469"/>
                <a:gd name="connsiteX1469" fmla="*/ 96762 w 198454"/>
                <a:gd name="connsiteY1469" fmla="*/ 324305 h 408469"/>
                <a:gd name="connsiteX1470" fmla="*/ 96762 w 198454"/>
                <a:gd name="connsiteY1470" fmla="*/ 323127 h 408469"/>
                <a:gd name="connsiteX1471" fmla="*/ 94639 w 198454"/>
                <a:gd name="connsiteY1471" fmla="*/ 323127 h 408469"/>
                <a:gd name="connsiteX1472" fmla="*/ 96998 w 198454"/>
                <a:gd name="connsiteY1472" fmla="*/ 324777 h 408469"/>
                <a:gd name="connsiteX1473" fmla="*/ 95348 w 198454"/>
                <a:gd name="connsiteY1473" fmla="*/ 324777 h 408469"/>
                <a:gd name="connsiteX1474" fmla="*/ 93458 w 198454"/>
                <a:gd name="connsiteY1474" fmla="*/ 324777 h 408469"/>
                <a:gd name="connsiteX1475" fmla="*/ 96056 w 198454"/>
                <a:gd name="connsiteY1475" fmla="*/ 324777 h 408469"/>
                <a:gd name="connsiteX1476" fmla="*/ 96056 w 198454"/>
                <a:gd name="connsiteY1476" fmla="*/ 327372 h 408469"/>
                <a:gd name="connsiteX1477" fmla="*/ 96056 w 198454"/>
                <a:gd name="connsiteY1477" fmla="*/ 327372 h 408469"/>
                <a:gd name="connsiteX1478" fmla="*/ 96056 w 198454"/>
                <a:gd name="connsiteY1478" fmla="*/ 327372 h 408469"/>
                <a:gd name="connsiteX1479" fmla="*/ 97235 w 198454"/>
                <a:gd name="connsiteY1479" fmla="*/ 329026 h 408469"/>
                <a:gd name="connsiteX1480" fmla="*/ 97235 w 198454"/>
                <a:gd name="connsiteY1480" fmla="*/ 329026 h 408469"/>
                <a:gd name="connsiteX1481" fmla="*/ 99594 w 198454"/>
                <a:gd name="connsiteY1481" fmla="*/ 329026 h 408469"/>
                <a:gd name="connsiteX1482" fmla="*/ 127440 w 198454"/>
                <a:gd name="connsiteY1482" fmla="*/ 407368 h 408469"/>
                <a:gd name="connsiteX1483" fmla="*/ 159059 w 198454"/>
                <a:gd name="connsiteY1483" fmla="*/ 360173 h 408469"/>
                <a:gd name="connsiteX1484" fmla="*/ 159059 w 198454"/>
                <a:gd name="connsiteY1484" fmla="*/ 358523 h 408469"/>
                <a:gd name="connsiteX1485" fmla="*/ 159059 w 198454"/>
                <a:gd name="connsiteY1485" fmla="*/ 359937 h 408469"/>
                <a:gd name="connsiteX1486" fmla="*/ 179117 w 198454"/>
                <a:gd name="connsiteY1486" fmla="*/ 317936 h 408469"/>
                <a:gd name="connsiteX1487" fmla="*/ 181948 w 198454"/>
                <a:gd name="connsiteY1487" fmla="*/ 317936 h 408469"/>
                <a:gd name="connsiteX1488" fmla="*/ 181948 w 198454"/>
                <a:gd name="connsiteY1488" fmla="*/ 320295 h 408469"/>
                <a:gd name="connsiteX1489" fmla="*/ 178647 w 198454"/>
                <a:gd name="connsiteY1489" fmla="*/ 320295 h 408469"/>
                <a:gd name="connsiteX1490" fmla="*/ 178647 w 198454"/>
                <a:gd name="connsiteY1490" fmla="*/ 320295 h 408469"/>
                <a:gd name="connsiteX1491" fmla="*/ 177230 w 198454"/>
                <a:gd name="connsiteY1491" fmla="*/ 320295 h 408469"/>
                <a:gd name="connsiteX1492" fmla="*/ 179117 w 198454"/>
                <a:gd name="connsiteY1492" fmla="*/ 317700 h 408469"/>
                <a:gd name="connsiteX1493" fmla="*/ 63962 w 198454"/>
                <a:gd name="connsiteY1493" fmla="*/ 40195 h 408469"/>
                <a:gd name="connsiteX1494" fmla="*/ 63962 w 198454"/>
                <a:gd name="connsiteY1494" fmla="*/ 40195 h 408469"/>
                <a:gd name="connsiteX1495" fmla="*/ 63962 w 198454"/>
                <a:gd name="connsiteY1495" fmla="*/ 39959 h 408469"/>
                <a:gd name="connsiteX1496" fmla="*/ 20780 w 198454"/>
                <a:gd name="connsiteY1496" fmla="*/ 29102 h 408469"/>
                <a:gd name="connsiteX1497" fmla="*/ 17476 w 198454"/>
                <a:gd name="connsiteY1497" fmla="*/ 26034 h 408469"/>
                <a:gd name="connsiteX1498" fmla="*/ 17476 w 198454"/>
                <a:gd name="connsiteY1498" fmla="*/ 26034 h 408469"/>
                <a:gd name="connsiteX1499" fmla="*/ 21724 w 198454"/>
                <a:gd name="connsiteY1499" fmla="*/ 26034 h 408469"/>
                <a:gd name="connsiteX1500" fmla="*/ 17003 w 198454"/>
                <a:gd name="connsiteY1500" fmla="*/ 24620 h 408469"/>
                <a:gd name="connsiteX1501" fmla="*/ 24084 w 198454"/>
                <a:gd name="connsiteY1501" fmla="*/ 26271 h 408469"/>
                <a:gd name="connsiteX1502" fmla="*/ 24084 w 198454"/>
                <a:gd name="connsiteY1502" fmla="*/ 29575 h 408469"/>
                <a:gd name="connsiteX1503" fmla="*/ 21961 w 198454"/>
                <a:gd name="connsiteY1503" fmla="*/ 29575 h 408469"/>
                <a:gd name="connsiteX1504" fmla="*/ 20780 w 198454"/>
                <a:gd name="connsiteY1504" fmla="*/ 28869 h 408469"/>
                <a:gd name="connsiteX1505" fmla="*/ 20780 w 198454"/>
                <a:gd name="connsiteY1505" fmla="*/ 123491 h 408469"/>
                <a:gd name="connsiteX1506" fmla="*/ 20780 w 198454"/>
                <a:gd name="connsiteY1506" fmla="*/ 124909 h 408469"/>
                <a:gd name="connsiteX1507" fmla="*/ 21724 w 198454"/>
                <a:gd name="connsiteY1507" fmla="*/ 123022 h 408469"/>
                <a:gd name="connsiteX1508" fmla="*/ 26679 w 198454"/>
                <a:gd name="connsiteY1508" fmla="*/ 167385 h 408469"/>
                <a:gd name="connsiteX1509" fmla="*/ 23847 w 198454"/>
                <a:gd name="connsiteY1509" fmla="*/ 167385 h 408469"/>
                <a:gd name="connsiteX1510" fmla="*/ 27624 w 198454"/>
                <a:gd name="connsiteY1510" fmla="*/ 166913 h 408469"/>
                <a:gd name="connsiteX1511" fmla="*/ 26679 w 198454"/>
                <a:gd name="connsiteY1511" fmla="*/ 199241 h 408469"/>
                <a:gd name="connsiteX1512" fmla="*/ 26679 w 198454"/>
                <a:gd name="connsiteY1512" fmla="*/ 199241 h 408469"/>
                <a:gd name="connsiteX1513" fmla="*/ 27624 w 198454"/>
                <a:gd name="connsiteY1513" fmla="*/ 198768 h 408469"/>
                <a:gd name="connsiteX1514" fmla="*/ 18657 w 198454"/>
                <a:gd name="connsiteY1514" fmla="*/ 356397 h 408469"/>
                <a:gd name="connsiteX1515" fmla="*/ 17239 w 198454"/>
                <a:gd name="connsiteY1515" fmla="*/ 356397 h 408469"/>
                <a:gd name="connsiteX1516" fmla="*/ 19599 w 198454"/>
                <a:gd name="connsiteY1516" fmla="*/ 355927 h 408469"/>
                <a:gd name="connsiteX1517" fmla="*/ 46972 w 198454"/>
                <a:gd name="connsiteY1517" fmla="*/ 348374 h 408469"/>
                <a:gd name="connsiteX1518" fmla="*/ 45558 w 198454"/>
                <a:gd name="connsiteY1518" fmla="*/ 350028 h 408469"/>
                <a:gd name="connsiteX1519" fmla="*/ 47917 w 198454"/>
                <a:gd name="connsiteY1519" fmla="*/ 347902 h 408469"/>
                <a:gd name="connsiteX1520" fmla="*/ 32814 w 198454"/>
                <a:gd name="connsiteY1520" fmla="*/ 383770 h 408469"/>
                <a:gd name="connsiteX1521" fmla="*/ 30691 w 198454"/>
                <a:gd name="connsiteY1521" fmla="*/ 383770 h 408469"/>
                <a:gd name="connsiteX1522" fmla="*/ 32106 w 198454"/>
                <a:gd name="connsiteY1522" fmla="*/ 383770 h 408469"/>
                <a:gd name="connsiteX1523" fmla="*/ 33759 w 198454"/>
                <a:gd name="connsiteY1523" fmla="*/ 383298 h 408469"/>
                <a:gd name="connsiteX1524" fmla="*/ 106438 w 198454"/>
                <a:gd name="connsiteY1524" fmla="*/ 335161 h 408469"/>
                <a:gd name="connsiteX1525" fmla="*/ 106438 w 198454"/>
                <a:gd name="connsiteY1525" fmla="*/ 337757 h 408469"/>
                <a:gd name="connsiteX1526" fmla="*/ 107383 w 198454"/>
                <a:gd name="connsiteY1526" fmla="*/ 334217 h 408469"/>
                <a:gd name="connsiteX1527" fmla="*/ 103134 w 198454"/>
                <a:gd name="connsiteY1527" fmla="*/ 358759 h 408469"/>
                <a:gd name="connsiteX1528" fmla="*/ 101720 w 198454"/>
                <a:gd name="connsiteY1528" fmla="*/ 358759 h 408469"/>
                <a:gd name="connsiteX1529" fmla="*/ 104079 w 198454"/>
                <a:gd name="connsiteY1529" fmla="*/ 357814 h 408469"/>
                <a:gd name="connsiteX1530" fmla="*/ 97707 w 198454"/>
                <a:gd name="connsiteY1530" fmla="*/ 370321 h 408469"/>
                <a:gd name="connsiteX1531" fmla="*/ 99121 w 198454"/>
                <a:gd name="connsiteY1531" fmla="*/ 370321 h 408469"/>
                <a:gd name="connsiteX1532" fmla="*/ 98652 w 198454"/>
                <a:gd name="connsiteY1532" fmla="*/ 369613 h 408469"/>
                <a:gd name="connsiteX1533" fmla="*/ 121304 w 198454"/>
                <a:gd name="connsiteY1533" fmla="*/ 403122 h 408469"/>
                <a:gd name="connsiteX1534" fmla="*/ 121304 w 198454"/>
                <a:gd name="connsiteY1534" fmla="*/ 403122 h 408469"/>
                <a:gd name="connsiteX1535" fmla="*/ 119654 w 198454"/>
                <a:gd name="connsiteY1535" fmla="*/ 403122 h 408469"/>
                <a:gd name="connsiteX1536" fmla="*/ 122249 w 198454"/>
                <a:gd name="connsiteY1536" fmla="*/ 402413 h 408469"/>
                <a:gd name="connsiteX1537" fmla="*/ 136171 w 198454"/>
                <a:gd name="connsiteY1537" fmla="*/ 386602 h 408469"/>
                <a:gd name="connsiteX1538" fmla="*/ 136171 w 198454"/>
                <a:gd name="connsiteY1538" fmla="*/ 386602 h 408469"/>
                <a:gd name="connsiteX1539" fmla="*/ 137116 w 198454"/>
                <a:gd name="connsiteY1539" fmla="*/ 385893 h 408469"/>
                <a:gd name="connsiteX1540" fmla="*/ 153160 w 198454"/>
                <a:gd name="connsiteY1540" fmla="*/ 369613 h 408469"/>
                <a:gd name="connsiteX1541" fmla="*/ 153160 w 198454"/>
                <a:gd name="connsiteY1541" fmla="*/ 369613 h 408469"/>
                <a:gd name="connsiteX1542" fmla="*/ 154105 w 198454"/>
                <a:gd name="connsiteY1542" fmla="*/ 368904 h 408469"/>
                <a:gd name="connsiteX1543" fmla="*/ 153160 w 198454"/>
                <a:gd name="connsiteY1543" fmla="*/ 365600 h 408469"/>
                <a:gd name="connsiteX1544" fmla="*/ 151273 w 198454"/>
                <a:gd name="connsiteY1544" fmla="*/ 367253 h 408469"/>
                <a:gd name="connsiteX1545" fmla="*/ 155283 w 198454"/>
                <a:gd name="connsiteY1545" fmla="*/ 364894 h 408469"/>
                <a:gd name="connsiteX1546" fmla="*/ 62783 w 198454"/>
                <a:gd name="connsiteY1546" fmla="*/ 384243 h 408469"/>
                <a:gd name="connsiteX1547" fmla="*/ 62783 w 198454"/>
                <a:gd name="connsiteY1547" fmla="*/ 381884 h 408469"/>
                <a:gd name="connsiteX1548" fmla="*/ 64906 w 198454"/>
                <a:gd name="connsiteY1548" fmla="*/ 383534 h 408469"/>
                <a:gd name="connsiteX1549" fmla="*/ 183129 w 198454"/>
                <a:gd name="connsiteY1549" fmla="*/ 354510 h 408469"/>
                <a:gd name="connsiteX1550" fmla="*/ 183129 w 198454"/>
                <a:gd name="connsiteY1550" fmla="*/ 356163 h 408469"/>
                <a:gd name="connsiteX1551" fmla="*/ 185252 w 198454"/>
                <a:gd name="connsiteY1551" fmla="*/ 353801 h 408469"/>
                <a:gd name="connsiteX1552" fmla="*/ 124372 w 198454"/>
                <a:gd name="connsiteY1552" fmla="*/ 370321 h 408469"/>
                <a:gd name="connsiteX1553" fmla="*/ 124372 w 198454"/>
                <a:gd name="connsiteY1553" fmla="*/ 370321 h 408469"/>
                <a:gd name="connsiteX1554" fmla="*/ 126495 w 198454"/>
                <a:gd name="connsiteY1554" fmla="*/ 369613 h 408469"/>
                <a:gd name="connsiteX1555" fmla="*/ 55467 w 198454"/>
                <a:gd name="connsiteY1555" fmla="*/ 383298 h 408469"/>
                <a:gd name="connsiteX1556" fmla="*/ 53580 w 198454"/>
                <a:gd name="connsiteY1556" fmla="*/ 383298 h 408469"/>
                <a:gd name="connsiteX1557" fmla="*/ 57593 w 198454"/>
                <a:gd name="connsiteY1557" fmla="*/ 382592 h 408469"/>
                <a:gd name="connsiteX1558" fmla="*/ 55467 w 198454"/>
                <a:gd name="connsiteY1558" fmla="*/ 383298 h 408469"/>
                <a:gd name="connsiteX1559" fmla="*/ 56884 w 198454"/>
                <a:gd name="connsiteY1559" fmla="*/ 383298 h 408469"/>
                <a:gd name="connsiteX1560" fmla="*/ 59007 w 198454"/>
                <a:gd name="connsiteY1560" fmla="*/ 383298 h 408469"/>
                <a:gd name="connsiteX1561" fmla="*/ 59007 w 198454"/>
                <a:gd name="connsiteY1561" fmla="*/ 383298 h 408469"/>
                <a:gd name="connsiteX1562" fmla="*/ 57593 w 198454"/>
                <a:gd name="connsiteY1562" fmla="*/ 383298 h 408469"/>
                <a:gd name="connsiteX1563" fmla="*/ 61366 w 198454"/>
                <a:gd name="connsiteY1563" fmla="*/ 381647 h 408469"/>
                <a:gd name="connsiteX1564" fmla="*/ 61366 w 198454"/>
                <a:gd name="connsiteY1564" fmla="*/ 381647 h 408469"/>
                <a:gd name="connsiteX1565" fmla="*/ 62311 w 198454"/>
                <a:gd name="connsiteY1565" fmla="*/ 381411 h 408469"/>
                <a:gd name="connsiteX1566" fmla="*/ 105729 w 198454"/>
                <a:gd name="connsiteY1566" fmla="*/ 370557 h 408469"/>
                <a:gd name="connsiteX1567" fmla="*/ 105729 w 198454"/>
                <a:gd name="connsiteY1567" fmla="*/ 370557 h 408469"/>
                <a:gd name="connsiteX1568" fmla="*/ 109742 w 198454"/>
                <a:gd name="connsiteY1568" fmla="*/ 370557 h 408469"/>
                <a:gd name="connsiteX1569" fmla="*/ 106674 w 198454"/>
                <a:gd name="connsiteY1569" fmla="*/ 369140 h 408469"/>
                <a:gd name="connsiteX1570" fmla="*/ 60894 w 198454"/>
                <a:gd name="connsiteY1570" fmla="*/ 378343 h 408469"/>
                <a:gd name="connsiteX1571" fmla="*/ 62311 w 198454"/>
                <a:gd name="connsiteY1571" fmla="*/ 378343 h 408469"/>
                <a:gd name="connsiteX1572" fmla="*/ 61130 w 198454"/>
                <a:gd name="connsiteY1572" fmla="*/ 378343 h 408469"/>
                <a:gd name="connsiteX1573" fmla="*/ 61839 w 198454"/>
                <a:gd name="connsiteY1573" fmla="*/ 376929 h 408469"/>
                <a:gd name="connsiteX1574" fmla="*/ 34229 w 198454"/>
                <a:gd name="connsiteY1574" fmla="*/ 382120 h 408469"/>
                <a:gd name="connsiteX1575" fmla="*/ 34229 w 198454"/>
                <a:gd name="connsiteY1575" fmla="*/ 382120 h 408469"/>
                <a:gd name="connsiteX1576" fmla="*/ 35174 w 198454"/>
                <a:gd name="connsiteY1576" fmla="*/ 381411 h 408469"/>
                <a:gd name="connsiteX1577" fmla="*/ 105021 w 198454"/>
                <a:gd name="connsiteY1577" fmla="*/ 367726 h 408469"/>
                <a:gd name="connsiteX1578" fmla="*/ 107147 w 198454"/>
                <a:gd name="connsiteY1578" fmla="*/ 365600 h 408469"/>
                <a:gd name="connsiteX1579" fmla="*/ 107147 w 198454"/>
                <a:gd name="connsiteY1579" fmla="*/ 365600 h 408469"/>
                <a:gd name="connsiteX1580" fmla="*/ 112101 w 198454"/>
                <a:gd name="connsiteY1580" fmla="*/ 367726 h 408469"/>
                <a:gd name="connsiteX1581" fmla="*/ 109506 w 198454"/>
                <a:gd name="connsiteY1581" fmla="*/ 367726 h 408469"/>
                <a:gd name="connsiteX1582" fmla="*/ 109506 w 198454"/>
                <a:gd name="connsiteY1582" fmla="*/ 369849 h 408469"/>
                <a:gd name="connsiteX1583" fmla="*/ 109506 w 198454"/>
                <a:gd name="connsiteY1583" fmla="*/ 369849 h 408469"/>
                <a:gd name="connsiteX1584" fmla="*/ 109506 w 198454"/>
                <a:gd name="connsiteY1584" fmla="*/ 369849 h 408469"/>
                <a:gd name="connsiteX1585" fmla="*/ 109506 w 198454"/>
                <a:gd name="connsiteY1585" fmla="*/ 369849 h 408469"/>
                <a:gd name="connsiteX1586" fmla="*/ 106438 w 198454"/>
                <a:gd name="connsiteY1586" fmla="*/ 366309 h 408469"/>
                <a:gd name="connsiteX1587" fmla="*/ 156937 w 198454"/>
                <a:gd name="connsiteY1587" fmla="*/ 355927 h 408469"/>
                <a:gd name="connsiteX1588" fmla="*/ 156937 w 198454"/>
                <a:gd name="connsiteY1588" fmla="*/ 357105 h 408469"/>
                <a:gd name="connsiteX1589" fmla="*/ 158351 w 198454"/>
                <a:gd name="connsiteY1589" fmla="*/ 354510 h 408469"/>
                <a:gd name="connsiteX1590" fmla="*/ 98652 w 198454"/>
                <a:gd name="connsiteY1590" fmla="*/ 370085 h 408469"/>
                <a:gd name="connsiteX1591" fmla="*/ 100539 w 198454"/>
                <a:gd name="connsiteY1591" fmla="*/ 370085 h 408469"/>
                <a:gd name="connsiteX1592" fmla="*/ 100539 w 198454"/>
                <a:gd name="connsiteY1592" fmla="*/ 370085 h 408469"/>
                <a:gd name="connsiteX1593" fmla="*/ 100539 w 198454"/>
                <a:gd name="connsiteY1593" fmla="*/ 368668 h 408469"/>
                <a:gd name="connsiteX1594" fmla="*/ 38478 w 198454"/>
                <a:gd name="connsiteY1594" fmla="*/ 379052 h 408469"/>
                <a:gd name="connsiteX1595" fmla="*/ 38478 w 198454"/>
                <a:gd name="connsiteY1595" fmla="*/ 379052 h 408469"/>
                <a:gd name="connsiteX1596" fmla="*/ 35410 w 198454"/>
                <a:gd name="connsiteY1596" fmla="*/ 379052 h 408469"/>
                <a:gd name="connsiteX1597" fmla="*/ 39895 w 198454"/>
                <a:gd name="connsiteY1597" fmla="*/ 377635 h 408469"/>
                <a:gd name="connsiteX1598" fmla="*/ 62075 w 198454"/>
                <a:gd name="connsiteY1598" fmla="*/ 375040 h 408469"/>
                <a:gd name="connsiteX1599" fmla="*/ 62075 w 198454"/>
                <a:gd name="connsiteY1599" fmla="*/ 375040 h 408469"/>
                <a:gd name="connsiteX1600" fmla="*/ 64670 w 198454"/>
                <a:gd name="connsiteY1600" fmla="*/ 373625 h 408469"/>
                <a:gd name="connsiteX1601" fmla="*/ 45558 w 198454"/>
                <a:gd name="connsiteY1601" fmla="*/ 377871 h 408469"/>
                <a:gd name="connsiteX1602" fmla="*/ 42018 w 198454"/>
                <a:gd name="connsiteY1602" fmla="*/ 376457 h 408469"/>
                <a:gd name="connsiteX1603" fmla="*/ 44849 w 198454"/>
                <a:gd name="connsiteY1603" fmla="*/ 376457 h 408469"/>
                <a:gd name="connsiteX1604" fmla="*/ 48153 w 198454"/>
                <a:gd name="connsiteY1604" fmla="*/ 376457 h 408469"/>
                <a:gd name="connsiteX1605" fmla="*/ 112101 w 198454"/>
                <a:gd name="connsiteY1605" fmla="*/ 360646 h 408469"/>
                <a:gd name="connsiteX1606" fmla="*/ 112101 w 198454"/>
                <a:gd name="connsiteY1606" fmla="*/ 360646 h 408469"/>
                <a:gd name="connsiteX1607" fmla="*/ 110214 w 198454"/>
                <a:gd name="connsiteY1607" fmla="*/ 360646 h 408469"/>
                <a:gd name="connsiteX1608" fmla="*/ 110214 w 198454"/>
                <a:gd name="connsiteY1608" fmla="*/ 363241 h 408469"/>
                <a:gd name="connsiteX1609" fmla="*/ 108797 w 198454"/>
                <a:gd name="connsiteY1609" fmla="*/ 363241 h 408469"/>
                <a:gd name="connsiteX1610" fmla="*/ 105729 w 198454"/>
                <a:gd name="connsiteY1610" fmla="*/ 363241 h 408469"/>
                <a:gd name="connsiteX1611" fmla="*/ 107383 w 198454"/>
                <a:gd name="connsiteY1611" fmla="*/ 363241 h 408469"/>
                <a:gd name="connsiteX1612" fmla="*/ 103370 w 198454"/>
                <a:gd name="connsiteY1612" fmla="*/ 360646 h 408469"/>
                <a:gd name="connsiteX1613" fmla="*/ 105493 w 198454"/>
                <a:gd name="connsiteY1613" fmla="*/ 360646 h 408469"/>
                <a:gd name="connsiteX1614" fmla="*/ 105493 w 198454"/>
                <a:gd name="connsiteY1614" fmla="*/ 359231 h 408469"/>
                <a:gd name="connsiteX1615" fmla="*/ 107619 w 198454"/>
                <a:gd name="connsiteY1615" fmla="*/ 361118 h 408469"/>
                <a:gd name="connsiteX1616" fmla="*/ 107619 w 198454"/>
                <a:gd name="connsiteY1616" fmla="*/ 361118 h 408469"/>
                <a:gd name="connsiteX1617" fmla="*/ 109506 w 198454"/>
                <a:gd name="connsiteY1617" fmla="*/ 359937 h 408469"/>
                <a:gd name="connsiteX1618" fmla="*/ 107619 w 198454"/>
                <a:gd name="connsiteY1618" fmla="*/ 358050 h 408469"/>
                <a:gd name="connsiteX1619" fmla="*/ 114696 w 198454"/>
                <a:gd name="connsiteY1619" fmla="*/ 359231 h 408469"/>
                <a:gd name="connsiteX1620" fmla="*/ 61130 w 198454"/>
                <a:gd name="connsiteY1620" fmla="*/ 374095 h 408469"/>
                <a:gd name="connsiteX1621" fmla="*/ 58535 w 198454"/>
                <a:gd name="connsiteY1621" fmla="*/ 374095 h 408469"/>
                <a:gd name="connsiteX1622" fmla="*/ 59716 w 198454"/>
                <a:gd name="connsiteY1622" fmla="*/ 374095 h 408469"/>
                <a:gd name="connsiteX1623" fmla="*/ 63492 w 198454"/>
                <a:gd name="connsiteY1623" fmla="*/ 374095 h 408469"/>
                <a:gd name="connsiteX1624" fmla="*/ 63492 w 198454"/>
                <a:gd name="connsiteY1624" fmla="*/ 374095 h 408469"/>
                <a:gd name="connsiteX1625" fmla="*/ 187378 w 198454"/>
                <a:gd name="connsiteY1625" fmla="*/ 340825 h 408469"/>
                <a:gd name="connsiteX1626" fmla="*/ 187378 w 198454"/>
                <a:gd name="connsiteY1626" fmla="*/ 340825 h 408469"/>
                <a:gd name="connsiteX1627" fmla="*/ 189973 w 198454"/>
                <a:gd name="connsiteY1627" fmla="*/ 339407 h 408469"/>
                <a:gd name="connsiteX1628" fmla="*/ 159296 w 198454"/>
                <a:gd name="connsiteY1628" fmla="*/ 347433 h 408469"/>
                <a:gd name="connsiteX1629" fmla="*/ 159296 w 198454"/>
                <a:gd name="connsiteY1629" fmla="*/ 347433 h 408469"/>
                <a:gd name="connsiteX1630" fmla="*/ 161891 w 198454"/>
                <a:gd name="connsiteY1630" fmla="*/ 346015 h 408469"/>
                <a:gd name="connsiteX1631" fmla="*/ 45558 w 198454"/>
                <a:gd name="connsiteY1631" fmla="*/ 374095 h 408469"/>
                <a:gd name="connsiteX1632" fmla="*/ 47208 w 198454"/>
                <a:gd name="connsiteY1632" fmla="*/ 374095 h 408469"/>
                <a:gd name="connsiteX1633" fmla="*/ 45558 w 198454"/>
                <a:gd name="connsiteY1633" fmla="*/ 374095 h 408469"/>
                <a:gd name="connsiteX1634" fmla="*/ 48153 w 198454"/>
                <a:gd name="connsiteY1634" fmla="*/ 372680 h 408469"/>
                <a:gd name="connsiteX1635" fmla="*/ 55703 w 198454"/>
                <a:gd name="connsiteY1635" fmla="*/ 370794 h 408469"/>
                <a:gd name="connsiteX1636" fmla="*/ 57826 w 198454"/>
                <a:gd name="connsiteY1636" fmla="*/ 370794 h 408469"/>
                <a:gd name="connsiteX1637" fmla="*/ 59716 w 198454"/>
                <a:gd name="connsiteY1637" fmla="*/ 370794 h 408469"/>
                <a:gd name="connsiteX1638" fmla="*/ 57357 w 198454"/>
                <a:gd name="connsiteY1638" fmla="*/ 370794 h 408469"/>
                <a:gd name="connsiteX1639" fmla="*/ 58298 w 198454"/>
                <a:gd name="connsiteY1639" fmla="*/ 369376 h 408469"/>
                <a:gd name="connsiteX1640" fmla="*/ 44849 w 198454"/>
                <a:gd name="connsiteY1640" fmla="*/ 373861 h 408469"/>
                <a:gd name="connsiteX1641" fmla="*/ 41309 w 198454"/>
                <a:gd name="connsiteY1641" fmla="*/ 373861 h 408469"/>
                <a:gd name="connsiteX1642" fmla="*/ 41309 w 198454"/>
                <a:gd name="connsiteY1642" fmla="*/ 373861 h 408469"/>
                <a:gd name="connsiteX1643" fmla="*/ 45086 w 198454"/>
                <a:gd name="connsiteY1643" fmla="*/ 373861 h 408469"/>
                <a:gd name="connsiteX1644" fmla="*/ 42963 w 198454"/>
                <a:gd name="connsiteY1644" fmla="*/ 373861 h 408469"/>
                <a:gd name="connsiteX1645" fmla="*/ 61839 w 198454"/>
                <a:gd name="connsiteY1645" fmla="*/ 369140 h 408469"/>
                <a:gd name="connsiteX1646" fmla="*/ 60424 w 198454"/>
                <a:gd name="connsiteY1646" fmla="*/ 369140 h 408469"/>
                <a:gd name="connsiteX1647" fmla="*/ 64434 w 198454"/>
                <a:gd name="connsiteY1647" fmla="*/ 367726 h 408469"/>
                <a:gd name="connsiteX1648" fmla="*/ 61839 w 198454"/>
                <a:gd name="connsiteY1648" fmla="*/ 369140 h 408469"/>
                <a:gd name="connsiteX1649" fmla="*/ 63492 w 198454"/>
                <a:gd name="connsiteY1649" fmla="*/ 369140 h 408469"/>
                <a:gd name="connsiteX1650" fmla="*/ 60661 w 198454"/>
                <a:gd name="connsiteY1650" fmla="*/ 369140 h 408469"/>
                <a:gd name="connsiteX1651" fmla="*/ 62311 w 198454"/>
                <a:gd name="connsiteY1651" fmla="*/ 369140 h 408469"/>
                <a:gd name="connsiteX1652" fmla="*/ 64434 w 198454"/>
                <a:gd name="connsiteY1652" fmla="*/ 369140 h 408469"/>
                <a:gd name="connsiteX1653" fmla="*/ 64434 w 198454"/>
                <a:gd name="connsiteY1653" fmla="*/ 369140 h 408469"/>
                <a:gd name="connsiteX1654" fmla="*/ 62783 w 198454"/>
                <a:gd name="connsiteY1654" fmla="*/ 369140 h 408469"/>
                <a:gd name="connsiteX1655" fmla="*/ 65143 w 198454"/>
                <a:gd name="connsiteY1655" fmla="*/ 369140 h 408469"/>
                <a:gd name="connsiteX1656" fmla="*/ 65615 w 198454"/>
                <a:gd name="connsiteY1656" fmla="*/ 367017 h 408469"/>
                <a:gd name="connsiteX1657" fmla="*/ 73165 w 198454"/>
                <a:gd name="connsiteY1657" fmla="*/ 366545 h 408469"/>
                <a:gd name="connsiteX1658" fmla="*/ 73165 w 198454"/>
                <a:gd name="connsiteY1658" fmla="*/ 368195 h 408469"/>
                <a:gd name="connsiteX1659" fmla="*/ 76941 w 198454"/>
                <a:gd name="connsiteY1659" fmla="*/ 364422 h 408469"/>
                <a:gd name="connsiteX1660" fmla="*/ 43668 w 198454"/>
                <a:gd name="connsiteY1660" fmla="*/ 372917 h 408469"/>
                <a:gd name="connsiteX1661" fmla="*/ 43668 w 198454"/>
                <a:gd name="connsiteY1661" fmla="*/ 371499 h 408469"/>
                <a:gd name="connsiteX1662" fmla="*/ 43668 w 198454"/>
                <a:gd name="connsiteY1662" fmla="*/ 372917 h 408469"/>
                <a:gd name="connsiteX1663" fmla="*/ 106910 w 198454"/>
                <a:gd name="connsiteY1663" fmla="*/ 358050 h 408469"/>
                <a:gd name="connsiteX1664" fmla="*/ 108325 w 198454"/>
                <a:gd name="connsiteY1664" fmla="*/ 358050 h 408469"/>
                <a:gd name="connsiteX1665" fmla="*/ 108325 w 198454"/>
                <a:gd name="connsiteY1665" fmla="*/ 358050 h 408469"/>
                <a:gd name="connsiteX1666" fmla="*/ 106910 w 198454"/>
                <a:gd name="connsiteY1666" fmla="*/ 358050 h 408469"/>
                <a:gd name="connsiteX1667" fmla="*/ 110687 w 198454"/>
                <a:gd name="connsiteY1667" fmla="*/ 355927 h 408469"/>
                <a:gd name="connsiteX1668" fmla="*/ 47445 w 198454"/>
                <a:gd name="connsiteY1668" fmla="*/ 371030 h 408469"/>
                <a:gd name="connsiteX1669" fmla="*/ 46027 w 198454"/>
                <a:gd name="connsiteY1669" fmla="*/ 371030 h 408469"/>
                <a:gd name="connsiteX1670" fmla="*/ 51221 w 198454"/>
                <a:gd name="connsiteY1670" fmla="*/ 368904 h 408469"/>
                <a:gd name="connsiteX1671" fmla="*/ 161655 w 198454"/>
                <a:gd name="connsiteY1671" fmla="*/ 341297 h 408469"/>
                <a:gd name="connsiteX1672" fmla="*/ 161655 w 198454"/>
                <a:gd name="connsiteY1672" fmla="*/ 343656 h 408469"/>
                <a:gd name="connsiteX1673" fmla="*/ 165431 w 198454"/>
                <a:gd name="connsiteY1673" fmla="*/ 339171 h 408469"/>
                <a:gd name="connsiteX1674" fmla="*/ 35410 w 198454"/>
                <a:gd name="connsiteY1674" fmla="*/ 372444 h 408469"/>
                <a:gd name="connsiteX1675" fmla="*/ 32578 w 198454"/>
                <a:gd name="connsiteY1675" fmla="*/ 372444 h 408469"/>
                <a:gd name="connsiteX1676" fmla="*/ 32578 w 198454"/>
                <a:gd name="connsiteY1676" fmla="*/ 372444 h 408469"/>
                <a:gd name="connsiteX1677" fmla="*/ 36355 w 198454"/>
                <a:gd name="connsiteY1677" fmla="*/ 372444 h 408469"/>
                <a:gd name="connsiteX1678" fmla="*/ 34229 w 198454"/>
                <a:gd name="connsiteY1678" fmla="*/ 370794 h 408469"/>
                <a:gd name="connsiteX1679" fmla="*/ 38241 w 198454"/>
                <a:gd name="connsiteY1679" fmla="*/ 369613 h 408469"/>
                <a:gd name="connsiteX1680" fmla="*/ 38241 w 198454"/>
                <a:gd name="connsiteY1680" fmla="*/ 371499 h 408469"/>
                <a:gd name="connsiteX1681" fmla="*/ 40364 w 198454"/>
                <a:gd name="connsiteY1681" fmla="*/ 371499 h 408469"/>
                <a:gd name="connsiteX1682" fmla="*/ 38241 w 198454"/>
                <a:gd name="connsiteY1682" fmla="*/ 371499 h 408469"/>
                <a:gd name="connsiteX1683" fmla="*/ 35410 w 198454"/>
                <a:gd name="connsiteY1683" fmla="*/ 373625 h 408469"/>
                <a:gd name="connsiteX1684" fmla="*/ 39186 w 198454"/>
                <a:gd name="connsiteY1684" fmla="*/ 370321 h 408469"/>
                <a:gd name="connsiteX1685" fmla="*/ 56176 w 198454"/>
                <a:gd name="connsiteY1685" fmla="*/ 368195 h 408469"/>
                <a:gd name="connsiteX1686" fmla="*/ 58062 w 198454"/>
                <a:gd name="connsiteY1686" fmla="*/ 368195 h 408469"/>
                <a:gd name="connsiteX1687" fmla="*/ 59952 w 198454"/>
                <a:gd name="connsiteY1687" fmla="*/ 366072 h 408469"/>
                <a:gd name="connsiteX1688" fmla="*/ 40837 w 198454"/>
                <a:gd name="connsiteY1688" fmla="*/ 371263 h 408469"/>
                <a:gd name="connsiteX1689" fmla="*/ 42254 w 198454"/>
                <a:gd name="connsiteY1689" fmla="*/ 371263 h 408469"/>
                <a:gd name="connsiteX1690" fmla="*/ 44613 w 198454"/>
                <a:gd name="connsiteY1690" fmla="*/ 369140 h 408469"/>
                <a:gd name="connsiteX1691" fmla="*/ 107147 w 198454"/>
                <a:gd name="connsiteY1691" fmla="*/ 356397 h 408469"/>
                <a:gd name="connsiteX1692" fmla="*/ 107147 w 198454"/>
                <a:gd name="connsiteY1692" fmla="*/ 356397 h 408469"/>
                <a:gd name="connsiteX1693" fmla="*/ 109269 w 198454"/>
                <a:gd name="connsiteY1693" fmla="*/ 356397 h 408469"/>
                <a:gd name="connsiteX1694" fmla="*/ 109269 w 198454"/>
                <a:gd name="connsiteY1694" fmla="*/ 354274 h 408469"/>
                <a:gd name="connsiteX1695" fmla="*/ 111629 w 198454"/>
                <a:gd name="connsiteY1695" fmla="*/ 354274 h 408469"/>
                <a:gd name="connsiteX1696" fmla="*/ 111629 w 198454"/>
                <a:gd name="connsiteY1696" fmla="*/ 355691 h 408469"/>
                <a:gd name="connsiteX1697" fmla="*/ 115641 w 198454"/>
                <a:gd name="connsiteY1697" fmla="*/ 355691 h 408469"/>
                <a:gd name="connsiteX1698" fmla="*/ 113518 w 198454"/>
                <a:gd name="connsiteY1698" fmla="*/ 355691 h 408469"/>
                <a:gd name="connsiteX1699" fmla="*/ 111629 w 198454"/>
                <a:gd name="connsiteY1699" fmla="*/ 355691 h 408469"/>
                <a:gd name="connsiteX1700" fmla="*/ 110920 w 198454"/>
                <a:gd name="connsiteY1700" fmla="*/ 354274 h 408469"/>
                <a:gd name="connsiteX1701" fmla="*/ 109269 w 198454"/>
                <a:gd name="connsiteY1701" fmla="*/ 356397 h 408469"/>
                <a:gd name="connsiteX1702" fmla="*/ 109269 w 198454"/>
                <a:gd name="connsiteY1702" fmla="*/ 357578 h 408469"/>
                <a:gd name="connsiteX1703" fmla="*/ 113046 w 198454"/>
                <a:gd name="connsiteY1703" fmla="*/ 354038 h 408469"/>
                <a:gd name="connsiteX1704" fmla="*/ 44613 w 198454"/>
                <a:gd name="connsiteY1704" fmla="*/ 369140 h 408469"/>
                <a:gd name="connsiteX1705" fmla="*/ 47208 w 198454"/>
                <a:gd name="connsiteY1705" fmla="*/ 369140 h 408469"/>
                <a:gd name="connsiteX1706" fmla="*/ 47208 w 198454"/>
                <a:gd name="connsiteY1706" fmla="*/ 369140 h 408469"/>
                <a:gd name="connsiteX1707" fmla="*/ 48389 w 198454"/>
                <a:gd name="connsiteY1707" fmla="*/ 366781 h 408469"/>
                <a:gd name="connsiteX1708" fmla="*/ 173453 w 198454"/>
                <a:gd name="connsiteY1708" fmla="*/ 335634 h 408469"/>
                <a:gd name="connsiteX1709" fmla="*/ 173453 w 198454"/>
                <a:gd name="connsiteY1709" fmla="*/ 335634 h 408469"/>
                <a:gd name="connsiteX1710" fmla="*/ 177230 w 198454"/>
                <a:gd name="connsiteY1710" fmla="*/ 334217 h 408469"/>
                <a:gd name="connsiteX1711" fmla="*/ 41309 w 198454"/>
                <a:gd name="connsiteY1711" fmla="*/ 369613 h 408469"/>
                <a:gd name="connsiteX1712" fmla="*/ 43432 w 198454"/>
                <a:gd name="connsiteY1712" fmla="*/ 369613 h 408469"/>
                <a:gd name="connsiteX1713" fmla="*/ 43432 w 198454"/>
                <a:gd name="connsiteY1713" fmla="*/ 369613 h 408469"/>
                <a:gd name="connsiteX1714" fmla="*/ 74346 w 198454"/>
                <a:gd name="connsiteY1714" fmla="*/ 361590 h 408469"/>
                <a:gd name="connsiteX1715" fmla="*/ 76469 w 198454"/>
                <a:gd name="connsiteY1715" fmla="*/ 361590 h 408469"/>
                <a:gd name="connsiteX1716" fmla="*/ 76469 w 198454"/>
                <a:gd name="connsiteY1716" fmla="*/ 363005 h 408469"/>
                <a:gd name="connsiteX1717" fmla="*/ 78122 w 198454"/>
                <a:gd name="connsiteY1717" fmla="*/ 359231 h 408469"/>
                <a:gd name="connsiteX1718" fmla="*/ 45322 w 198454"/>
                <a:gd name="connsiteY1718" fmla="*/ 367962 h 408469"/>
                <a:gd name="connsiteX1719" fmla="*/ 46736 w 198454"/>
                <a:gd name="connsiteY1719" fmla="*/ 366309 h 408469"/>
                <a:gd name="connsiteX1720" fmla="*/ 46736 w 198454"/>
                <a:gd name="connsiteY1720" fmla="*/ 367962 h 408469"/>
                <a:gd name="connsiteX1721" fmla="*/ 54995 w 198454"/>
                <a:gd name="connsiteY1721" fmla="*/ 365836 h 408469"/>
                <a:gd name="connsiteX1722" fmla="*/ 53580 w 198454"/>
                <a:gd name="connsiteY1722" fmla="*/ 365836 h 408469"/>
                <a:gd name="connsiteX1723" fmla="*/ 56412 w 198454"/>
                <a:gd name="connsiteY1723" fmla="*/ 365836 h 408469"/>
                <a:gd name="connsiteX1724" fmla="*/ 58771 w 198454"/>
                <a:gd name="connsiteY1724" fmla="*/ 363477 h 408469"/>
                <a:gd name="connsiteX1725" fmla="*/ 40837 w 198454"/>
                <a:gd name="connsiteY1725" fmla="*/ 368195 h 408469"/>
                <a:gd name="connsiteX1726" fmla="*/ 37533 w 198454"/>
                <a:gd name="connsiteY1726" fmla="*/ 368195 h 408469"/>
                <a:gd name="connsiteX1727" fmla="*/ 40364 w 198454"/>
                <a:gd name="connsiteY1727" fmla="*/ 368195 h 408469"/>
                <a:gd name="connsiteX1728" fmla="*/ 42254 w 198454"/>
                <a:gd name="connsiteY1728" fmla="*/ 368195 h 408469"/>
                <a:gd name="connsiteX1729" fmla="*/ 40128 w 198454"/>
                <a:gd name="connsiteY1729" fmla="*/ 368195 h 408469"/>
                <a:gd name="connsiteX1730" fmla="*/ 44613 w 198454"/>
                <a:gd name="connsiteY1730" fmla="*/ 365836 h 408469"/>
                <a:gd name="connsiteX1731" fmla="*/ 109742 w 198454"/>
                <a:gd name="connsiteY1731" fmla="*/ 352151 h 408469"/>
                <a:gd name="connsiteX1732" fmla="*/ 109742 w 198454"/>
                <a:gd name="connsiteY1732" fmla="*/ 352151 h 408469"/>
                <a:gd name="connsiteX1733" fmla="*/ 113518 w 198454"/>
                <a:gd name="connsiteY1733" fmla="*/ 349792 h 408469"/>
                <a:gd name="connsiteX1734" fmla="*/ 57120 w 198454"/>
                <a:gd name="connsiteY1734" fmla="*/ 363241 h 408469"/>
                <a:gd name="connsiteX1735" fmla="*/ 57120 w 198454"/>
                <a:gd name="connsiteY1735" fmla="*/ 363241 h 408469"/>
                <a:gd name="connsiteX1736" fmla="*/ 60894 w 198454"/>
                <a:gd name="connsiteY1736" fmla="*/ 360882 h 408469"/>
                <a:gd name="connsiteX1737" fmla="*/ 175107 w 198454"/>
                <a:gd name="connsiteY1737" fmla="*/ 329498 h 408469"/>
                <a:gd name="connsiteX1738" fmla="*/ 175107 w 198454"/>
                <a:gd name="connsiteY1738" fmla="*/ 329498 h 408469"/>
                <a:gd name="connsiteX1739" fmla="*/ 180061 w 198454"/>
                <a:gd name="connsiteY1739" fmla="*/ 327136 h 408469"/>
                <a:gd name="connsiteX1740" fmla="*/ 64906 w 198454"/>
                <a:gd name="connsiteY1740" fmla="*/ 360173 h 408469"/>
                <a:gd name="connsiteX1741" fmla="*/ 63256 w 198454"/>
                <a:gd name="connsiteY1741" fmla="*/ 360173 h 408469"/>
                <a:gd name="connsiteX1742" fmla="*/ 69861 w 198454"/>
                <a:gd name="connsiteY1742" fmla="*/ 357814 h 408469"/>
                <a:gd name="connsiteX1743" fmla="*/ 109033 w 198454"/>
                <a:gd name="connsiteY1743" fmla="*/ 349319 h 408469"/>
                <a:gd name="connsiteX1744" fmla="*/ 109033 w 198454"/>
                <a:gd name="connsiteY1744" fmla="*/ 347666 h 408469"/>
                <a:gd name="connsiteX1745" fmla="*/ 113988 w 198454"/>
                <a:gd name="connsiteY1745" fmla="*/ 346960 h 408469"/>
                <a:gd name="connsiteX1746" fmla="*/ 30455 w 198454"/>
                <a:gd name="connsiteY1746" fmla="*/ 363713 h 408469"/>
                <a:gd name="connsiteX1747" fmla="*/ 32106 w 198454"/>
                <a:gd name="connsiteY1747" fmla="*/ 363713 h 408469"/>
                <a:gd name="connsiteX1748" fmla="*/ 32106 w 198454"/>
                <a:gd name="connsiteY1748" fmla="*/ 363713 h 408469"/>
                <a:gd name="connsiteX1749" fmla="*/ 34701 w 198454"/>
                <a:gd name="connsiteY1749" fmla="*/ 363713 h 408469"/>
                <a:gd name="connsiteX1750" fmla="*/ 37533 w 198454"/>
                <a:gd name="connsiteY1750" fmla="*/ 363713 h 408469"/>
                <a:gd name="connsiteX1751" fmla="*/ 35410 w 198454"/>
                <a:gd name="connsiteY1751" fmla="*/ 363713 h 408469"/>
                <a:gd name="connsiteX1752" fmla="*/ 35410 w 198454"/>
                <a:gd name="connsiteY1752" fmla="*/ 363713 h 408469"/>
                <a:gd name="connsiteX1753" fmla="*/ 32814 w 198454"/>
                <a:gd name="connsiteY1753" fmla="*/ 363713 h 408469"/>
                <a:gd name="connsiteX1754" fmla="*/ 34701 w 198454"/>
                <a:gd name="connsiteY1754" fmla="*/ 363713 h 408469"/>
                <a:gd name="connsiteX1755" fmla="*/ 27388 w 198454"/>
                <a:gd name="connsiteY1755" fmla="*/ 363713 h 408469"/>
                <a:gd name="connsiteX1756" fmla="*/ 29510 w 198454"/>
                <a:gd name="connsiteY1756" fmla="*/ 363713 h 408469"/>
                <a:gd name="connsiteX1757" fmla="*/ 29510 w 198454"/>
                <a:gd name="connsiteY1757" fmla="*/ 363713 h 408469"/>
                <a:gd name="connsiteX1758" fmla="*/ 27388 w 198454"/>
                <a:gd name="connsiteY1758" fmla="*/ 363713 h 408469"/>
                <a:gd name="connsiteX1759" fmla="*/ 25498 w 198454"/>
                <a:gd name="connsiteY1759" fmla="*/ 363713 h 408469"/>
                <a:gd name="connsiteX1760" fmla="*/ 26915 w 198454"/>
                <a:gd name="connsiteY1760" fmla="*/ 363713 h 408469"/>
                <a:gd name="connsiteX1761" fmla="*/ 26915 w 198454"/>
                <a:gd name="connsiteY1761" fmla="*/ 363713 h 408469"/>
                <a:gd name="connsiteX1762" fmla="*/ 35410 w 198454"/>
                <a:gd name="connsiteY1762" fmla="*/ 361354 h 408469"/>
                <a:gd name="connsiteX1763" fmla="*/ 45086 w 198454"/>
                <a:gd name="connsiteY1763" fmla="*/ 361354 h 408469"/>
                <a:gd name="connsiteX1764" fmla="*/ 43668 w 198454"/>
                <a:gd name="connsiteY1764" fmla="*/ 361354 h 408469"/>
                <a:gd name="connsiteX1765" fmla="*/ 45558 w 198454"/>
                <a:gd name="connsiteY1765" fmla="*/ 361354 h 408469"/>
                <a:gd name="connsiteX1766" fmla="*/ 48153 w 198454"/>
                <a:gd name="connsiteY1766" fmla="*/ 361354 h 408469"/>
                <a:gd name="connsiteX1767" fmla="*/ 48153 w 198454"/>
                <a:gd name="connsiteY1767" fmla="*/ 362768 h 408469"/>
                <a:gd name="connsiteX1768" fmla="*/ 53580 w 198454"/>
                <a:gd name="connsiteY1768" fmla="*/ 364422 h 408469"/>
                <a:gd name="connsiteX1769" fmla="*/ 50040 w 198454"/>
                <a:gd name="connsiteY1769" fmla="*/ 358995 h 408469"/>
                <a:gd name="connsiteX1770" fmla="*/ 172981 w 198454"/>
                <a:gd name="connsiteY1770" fmla="*/ 324777 h 408469"/>
                <a:gd name="connsiteX1771" fmla="*/ 175813 w 198454"/>
                <a:gd name="connsiteY1771" fmla="*/ 324777 h 408469"/>
                <a:gd name="connsiteX1772" fmla="*/ 172275 w 198454"/>
                <a:gd name="connsiteY1772" fmla="*/ 324777 h 408469"/>
                <a:gd name="connsiteX1773" fmla="*/ 172275 w 198454"/>
                <a:gd name="connsiteY1773" fmla="*/ 324777 h 408469"/>
                <a:gd name="connsiteX1774" fmla="*/ 178880 w 198454"/>
                <a:gd name="connsiteY1774" fmla="*/ 324777 h 408469"/>
                <a:gd name="connsiteX1775" fmla="*/ 174398 w 198454"/>
                <a:gd name="connsiteY1775" fmla="*/ 327136 h 408469"/>
                <a:gd name="connsiteX1776" fmla="*/ 177938 w 198454"/>
                <a:gd name="connsiteY1776" fmla="*/ 322418 h 408469"/>
                <a:gd name="connsiteX1777" fmla="*/ 109506 w 198454"/>
                <a:gd name="connsiteY1777" fmla="*/ 346488 h 408469"/>
                <a:gd name="connsiteX1778" fmla="*/ 110687 w 198454"/>
                <a:gd name="connsiteY1778" fmla="*/ 346488 h 408469"/>
                <a:gd name="connsiteX1779" fmla="*/ 25265 w 198454"/>
                <a:gd name="connsiteY1779" fmla="*/ 365836 h 408469"/>
                <a:gd name="connsiteX1780" fmla="*/ 27624 w 198454"/>
                <a:gd name="connsiteY1780" fmla="*/ 365836 h 408469"/>
                <a:gd name="connsiteX1781" fmla="*/ 29747 w 198454"/>
                <a:gd name="connsiteY1781" fmla="*/ 363477 h 408469"/>
                <a:gd name="connsiteX1782" fmla="*/ 50749 w 198454"/>
                <a:gd name="connsiteY1782" fmla="*/ 359464 h 408469"/>
                <a:gd name="connsiteX1783" fmla="*/ 54053 w 198454"/>
                <a:gd name="connsiteY1783" fmla="*/ 359464 h 408469"/>
                <a:gd name="connsiteX1784" fmla="*/ 54053 w 198454"/>
                <a:gd name="connsiteY1784" fmla="*/ 359464 h 408469"/>
                <a:gd name="connsiteX1785" fmla="*/ 55703 w 198454"/>
                <a:gd name="connsiteY1785" fmla="*/ 357814 h 408469"/>
                <a:gd name="connsiteX1786" fmla="*/ 110451 w 198454"/>
                <a:gd name="connsiteY1786" fmla="*/ 345543 h 408469"/>
                <a:gd name="connsiteX1787" fmla="*/ 112573 w 198454"/>
                <a:gd name="connsiteY1787" fmla="*/ 345543 h 408469"/>
                <a:gd name="connsiteX1788" fmla="*/ 112573 w 198454"/>
                <a:gd name="connsiteY1788" fmla="*/ 345543 h 408469"/>
                <a:gd name="connsiteX1789" fmla="*/ 75996 w 198454"/>
                <a:gd name="connsiteY1789" fmla="*/ 353332 h 408469"/>
                <a:gd name="connsiteX1790" fmla="*/ 77886 w 198454"/>
                <a:gd name="connsiteY1790" fmla="*/ 353332 h 408469"/>
                <a:gd name="connsiteX1791" fmla="*/ 80954 w 198454"/>
                <a:gd name="connsiteY1791" fmla="*/ 350970 h 408469"/>
                <a:gd name="connsiteX1792" fmla="*/ 33759 w 198454"/>
                <a:gd name="connsiteY1792" fmla="*/ 363005 h 408469"/>
                <a:gd name="connsiteX1793" fmla="*/ 36827 w 198454"/>
                <a:gd name="connsiteY1793" fmla="*/ 363005 h 408469"/>
                <a:gd name="connsiteX1794" fmla="*/ 38714 w 198454"/>
                <a:gd name="connsiteY1794" fmla="*/ 360646 h 408469"/>
                <a:gd name="connsiteX1795" fmla="*/ 108088 w 198454"/>
                <a:gd name="connsiteY1795" fmla="*/ 344834 h 408469"/>
                <a:gd name="connsiteX1796" fmla="*/ 108088 w 198454"/>
                <a:gd name="connsiteY1796" fmla="*/ 344834 h 408469"/>
                <a:gd name="connsiteX1797" fmla="*/ 108088 w 198454"/>
                <a:gd name="connsiteY1797" fmla="*/ 344834 h 408469"/>
                <a:gd name="connsiteX1798" fmla="*/ 108088 w 198454"/>
                <a:gd name="connsiteY1798" fmla="*/ 344834 h 408469"/>
                <a:gd name="connsiteX1799" fmla="*/ 100302 w 198454"/>
                <a:gd name="connsiteY1799" fmla="*/ 344834 h 408469"/>
                <a:gd name="connsiteX1800" fmla="*/ 100302 w 198454"/>
                <a:gd name="connsiteY1800" fmla="*/ 346015 h 408469"/>
                <a:gd name="connsiteX1801" fmla="*/ 105257 w 198454"/>
                <a:gd name="connsiteY1801" fmla="*/ 342711 h 408469"/>
                <a:gd name="connsiteX1802" fmla="*/ 8036 w 198454"/>
                <a:gd name="connsiteY1802" fmla="*/ 364894 h 408469"/>
                <a:gd name="connsiteX1803" fmla="*/ 8036 w 198454"/>
                <a:gd name="connsiteY1803" fmla="*/ 364894 h 408469"/>
                <a:gd name="connsiteX1804" fmla="*/ 11104 w 198454"/>
                <a:gd name="connsiteY1804" fmla="*/ 364894 h 408469"/>
                <a:gd name="connsiteX1805" fmla="*/ 11104 w 198454"/>
                <a:gd name="connsiteY1805" fmla="*/ 364894 h 408469"/>
                <a:gd name="connsiteX1806" fmla="*/ 176285 w 198454"/>
                <a:gd name="connsiteY1806" fmla="*/ 315101 h 408469"/>
                <a:gd name="connsiteX1807" fmla="*/ 176285 w 198454"/>
                <a:gd name="connsiteY1807" fmla="*/ 315101 h 408469"/>
                <a:gd name="connsiteX1808" fmla="*/ 181242 w 198454"/>
                <a:gd name="connsiteY1808" fmla="*/ 312978 h 408469"/>
                <a:gd name="connsiteX1809" fmla="*/ 77886 w 198454"/>
                <a:gd name="connsiteY1809" fmla="*/ 346015 h 408469"/>
                <a:gd name="connsiteX1810" fmla="*/ 77886 w 198454"/>
                <a:gd name="connsiteY1810" fmla="*/ 346015 h 408469"/>
                <a:gd name="connsiteX1811" fmla="*/ 82841 w 198454"/>
                <a:gd name="connsiteY1811" fmla="*/ 343892 h 408469"/>
                <a:gd name="connsiteX1812" fmla="*/ 115405 w 198454"/>
                <a:gd name="connsiteY1812" fmla="*/ 334925 h 408469"/>
                <a:gd name="connsiteX1813" fmla="*/ 117056 w 198454"/>
                <a:gd name="connsiteY1813" fmla="*/ 334925 h 408469"/>
                <a:gd name="connsiteX1814" fmla="*/ 120360 w 198454"/>
                <a:gd name="connsiteY1814" fmla="*/ 332799 h 408469"/>
                <a:gd name="connsiteX1815" fmla="*/ 80245 w 198454"/>
                <a:gd name="connsiteY1815" fmla="*/ 344129 h 408469"/>
                <a:gd name="connsiteX1816" fmla="*/ 81896 w 198454"/>
                <a:gd name="connsiteY1816" fmla="*/ 342239 h 408469"/>
                <a:gd name="connsiteX1817" fmla="*/ 81896 w 198454"/>
                <a:gd name="connsiteY1817" fmla="*/ 343892 h 408469"/>
                <a:gd name="connsiteX1818" fmla="*/ 85200 w 198454"/>
                <a:gd name="connsiteY1818" fmla="*/ 342003 h 408469"/>
                <a:gd name="connsiteX1819" fmla="*/ 178880 w 198454"/>
                <a:gd name="connsiteY1819" fmla="*/ 307788 h 408469"/>
                <a:gd name="connsiteX1820" fmla="*/ 178880 w 198454"/>
                <a:gd name="connsiteY1820" fmla="*/ 309675 h 408469"/>
                <a:gd name="connsiteX1821" fmla="*/ 183838 w 198454"/>
                <a:gd name="connsiteY1821" fmla="*/ 305665 h 408469"/>
                <a:gd name="connsiteX1822" fmla="*/ 17003 w 198454"/>
                <a:gd name="connsiteY1822" fmla="*/ 356633 h 408469"/>
                <a:gd name="connsiteX1823" fmla="*/ 14408 w 198454"/>
                <a:gd name="connsiteY1823" fmla="*/ 356633 h 408469"/>
                <a:gd name="connsiteX1824" fmla="*/ 21961 w 198454"/>
                <a:gd name="connsiteY1824" fmla="*/ 354510 h 408469"/>
                <a:gd name="connsiteX1825" fmla="*/ 40601 w 198454"/>
                <a:gd name="connsiteY1825" fmla="*/ 348611 h 408469"/>
                <a:gd name="connsiteX1826" fmla="*/ 43432 w 198454"/>
                <a:gd name="connsiteY1826" fmla="*/ 348611 h 408469"/>
                <a:gd name="connsiteX1827" fmla="*/ 45322 w 198454"/>
                <a:gd name="connsiteY1827" fmla="*/ 348611 h 408469"/>
                <a:gd name="connsiteX1828" fmla="*/ 43432 w 198454"/>
                <a:gd name="connsiteY1828" fmla="*/ 348611 h 408469"/>
                <a:gd name="connsiteX1829" fmla="*/ 100539 w 198454"/>
                <a:gd name="connsiteY1829" fmla="*/ 331621 h 408469"/>
                <a:gd name="connsiteX1830" fmla="*/ 104315 w 198454"/>
                <a:gd name="connsiteY1830" fmla="*/ 331621 h 408469"/>
                <a:gd name="connsiteX1831" fmla="*/ 101956 w 198454"/>
                <a:gd name="connsiteY1831" fmla="*/ 331621 h 408469"/>
                <a:gd name="connsiteX1832" fmla="*/ 106438 w 198454"/>
                <a:gd name="connsiteY1832" fmla="*/ 329498 h 408469"/>
                <a:gd name="connsiteX1833" fmla="*/ 20780 w 198454"/>
                <a:gd name="connsiteY1833" fmla="*/ 349555 h 408469"/>
                <a:gd name="connsiteX1834" fmla="*/ 22666 w 198454"/>
                <a:gd name="connsiteY1834" fmla="*/ 349555 h 408469"/>
                <a:gd name="connsiteX1835" fmla="*/ 26679 w 198454"/>
                <a:gd name="connsiteY1835" fmla="*/ 347433 h 408469"/>
                <a:gd name="connsiteX1836" fmla="*/ 60188 w 198454"/>
                <a:gd name="connsiteY1836" fmla="*/ 340588 h 408469"/>
                <a:gd name="connsiteX1837" fmla="*/ 60188 w 198454"/>
                <a:gd name="connsiteY1837" fmla="*/ 340588 h 408469"/>
                <a:gd name="connsiteX1838" fmla="*/ 66087 w 198454"/>
                <a:gd name="connsiteY1838" fmla="*/ 338465 h 408469"/>
                <a:gd name="connsiteX1839" fmla="*/ 44141 w 198454"/>
                <a:gd name="connsiteY1839" fmla="*/ 343892 h 408469"/>
                <a:gd name="connsiteX1840" fmla="*/ 44141 w 198454"/>
                <a:gd name="connsiteY1840" fmla="*/ 343892 h 408469"/>
                <a:gd name="connsiteX1841" fmla="*/ 50040 w 198454"/>
                <a:gd name="connsiteY1841" fmla="*/ 341767 h 408469"/>
                <a:gd name="connsiteX1842" fmla="*/ 51927 w 198454"/>
                <a:gd name="connsiteY1842" fmla="*/ 341061 h 408469"/>
                <a:gd name="connsiteX1843" fmla="*/ 51927 w 198454"/>
                <a:gd name="connsiteY1843" fmla="*/ 339407 h 408469"/>
                <a:gd name="connsiteX1844" fmla="*/ 53816 w 198454"/>
                <a:gd name="connsiteY1844" fmla="*/ 341061 h 408469"/>
                <a:gd name="connsiteX1845" fmla="*/ 53816 w 198454"/>
                <a:gd name="connsiteY1845" fmla="*/ 341061 h 408469"/>
                <a:gd name="connsiteX1846" fmla="*/ 82841 w 198454"/>
                <a:gd name="connsiteY1846" fmla="*/ 330676 h 408469"/>
                <a:gd name="connsiteX1847" fmla="*/ 82841 w 198454"/>
                <a:gd name="connsiteY1847" fmla="*/ 332566 h 408469"/>
                <a:gd name="connsiteX1848" fmla="*/ 88740 w 198454"/>
                <a:gd name="connsiteY1848" fmla="*/ 328554 h 408469"/>
                <a:gd name="connsiteX1849" fmla="*/ 17476 w 198454"/>
                <a:gd name="connsiteY1849" fmla="*/ 347433 h 408469"/>
                <a:gd name="connsiteX1850" fmla="*/ 17476 w 198454"/>
                <a:gd name="connsiteY1850" fmla="*/ 347433 h 408469"/>
                <a:gd name="connsiteX1851" fmla="*/ 13466 w 198454"/>
                <a:gd name="connsiteY1851" fmla="*/ 347433 h 408469"/>
                <a:gd name="connsiteX1852" fmla="*/ 23375 w 198454"/>
                <a:gd name="connsiteY1852" fmla="*/ 345307 h 408469"/>
                <a:gd name="connsiteX1853" fmla="*/ 18893 w 198454"/>
                <a:gd name="connsiteY1853" fmla="*/ 348847 h 408469"/>
                <a:gd name="connsiteX1854" fmla="*/ 16297 w 198454"/>
                <a:gd name="connsiteY1854" fmla="*/ 348847 h 408469"/>
                <a:gd name="connsiteX1855" fmla="*/ 14880 w 198454"/>
                <a:gd name="connsiteY1855" fmla="*/ 347433 h 408469"/>
                <a:gd name="connsiteX1856" fmla="*/ 24792 w 198454"/>
                <a:gd name="connsiteY1856" fmla="*/ 346724 h 408469"/>
                <a:gd name="connsiteX1857" fmla="*/ 21252 w 198454"/>
                <a:gd name="connsiteY1857" fmla="*/ 347196 h 408469"/>
                <a:gd name="connsiteX1858" fmla="*/ 19365 w 198454"/>
                <a:gd name="connsiteY1858" fmla="*/ 347196 h 408469"/>
                <a:gd name="connsiteX1859" fmla="*/ 20780 w 198454"/>
                <a:gd name="connsiteY1859" fmla="*/ 347196 h 408469"/>
                <a:gd name="connsiteX1860" fmla="*/ 22903 w 198454"/>
                <a:gd name="connsiteY1860" fmla="*/ 347196 h 408469"/>
                <a:gd name="connsiteX1861" fmla="*/ 22903 w 198454"/>
                <a:gd name="connsiteY1861" fmla="*/ 347196 h 408469"/>
                <a:gd name="connsiteX1862" fmla="*/ 27151 w 198454"/>
                <a:gd name="connsiteY1862" fmla="*/ 345070 h 408469"/>
                <a:gd name="connsiteX1863" fmla="*/ 46500 w 198454"/>
                <a:gd name="connsiteY1863" fmla="*/ 339880 h 408469"/>
                <a:gd name="connsiteX1864" fmla="*/ 46500 w 198454"/>
                <a:gd name="connsiteY1864" fmla="*/ 339880 h 408469"/>
                <a:gd name="connsiteX1865" fmla="*/ 53344 w 198454"/>
                <a:gd name="connsiteY1865" fmla="*/ 337757 h 408469"/>
                <a:gd name="connsiteX1866" fmla="*/ 46500 w 198454"/>
                <a:gd name="connsiteY1866" fmla="*/ 339880 h 408469"/>
                <a:gd name="connsiteX1867" fmla="*/ 43668 w 198454"/>
                <a:gd name="connsiteY1867" fmla="*/ 339880 h 408469"/>
                <a:gd name="connsiteX1868" fmla="*/ 53344 w 198454"/>
                <a:gd name="connsiteY1868" fmla="*/ 338935 h 408469"/>
                <a:gd name="connsiteX1869" fmla="*/ 54761 w 198454"/>
                <a:gd name="connsiteY1869" fmla="*/ 337284 h 408469"/>
                <a:gd name="connsiteX1870" fmla="*/ 53108 w 198454"/>
                <a:gd name="connsiteY1870" fmla="*/ 337284 h 408469"/>
                <a:gd name="connsiteX1871" fmla="*/ 54995 w 198454"/>
                <a:gd name="connsiteY1871" fmla="*/ 337284 h 408469"/>
                <a:gd name="connsiteX1872" fmla="*/ 57357 w 198454"/>
                <a:gd name="connsiteY1872" fmla="*/ 337284 h 408469"/>
                <a:gd name="connsiteX1873" fmla="*/ 57357 w 198454"/>
                <a:gd name="connsiteY1873" fmla="*/ 337284 h 408469"/>
                <a:gd name="connsiteX1874" fmla="*/ 116819 w 198454"/>
                <a:gd name="connsiteY1874" fmla="*/ 316519 h 408469"/>
                <a:gd name="connsiteX1875" fmla="*/ 119654 w 198454"/>
                <a:gd name="connsiteY1875" fmla="*/ 316519 h 408469"/>
                <a:gd name="connsiteX1876" fmla="*/ 119654 w 198454"/>
                <a:gd name="connsiteY1876" fmla="*/ 316519 h 408469"/>
                <a:gd name="connsiteX1877" fmla="*/ 119654 w 198454"/>
                <a:gd name="connsiteY1877" fmla="*/ 316519 h 408469"/>
                <a:gd name="connsiteX1878" fmla="*/ 122485 w 198454"/>
                <a:gd name="connsiteY1878" fmla="*/ 315574 h 408469"/>
                <a:gd name="connsiteX1879" fmla="*/ 176285 w 198454"/>
                <a:gd name="connsiteY1879" fmla="*/ 295281 h 408469"/>
                <a:gd name="connsiteX1880" fmla="*/ 177702 w 198454"/>
                <a:gd name="connsiteY1880" fmla="*/ 295281 h 408469"/>
                <a:gd name="connsiteX1881" fmla="*/ 181948 w 198454"/>
                <a:gd name="connsiteY1881" fmla="*/ 294339 h 408469"/>
                <a:gd name="connsiteX1882" fmla="*/ 19599 w 198454"/>
                <a:gd name="connsiteY1882" fmla="*/ 345070 h 408469"/>
                <a:gd name="connsiteX1883" fmla="*/ 18184 w 198454"/>
                <a:gd name="connsiteY1883" fmla="*/ 345070 h 408469"/>
                <a:gd name="connsiteX1884" fmla="*/ 25265 w 198454"/>
                <a:gd name="connsiteY1884" fmla="*/ 344129 h 408469"/>
                <a:gd name="connsiteX1885" fmla="*/ 102662 w 198454"/>
                <a:gd name="connsiteY1885" fmla="*/ 319823 h 408469"/>
                <a:gd name="connsiteX1886" fmla="*/ 102662 w 198454"/>
                <a:gd name="connsiteY1886" fmla="*/ 321237 h 408469"/>
                <a:gd name="connsiteX1887" fmla="*/ 108325 w 198454"/>
                <a:gd name="connsiteY1887" fmla="*/ 318878 h 408469"/>
                <a:gd name="connsiteX1888" fmla="*/ 23139 w 198454"/>
                <a:gd name="connsiteY1888" fmla="*/ 341297 h 408469"/>
                <a:gd name="connsiteX1889" fmla="*/ 23139 w 198454"/>
                <a:gd name="connsiteY1889" fmla="*/ 341297 h 408469"/>
                <a:gd name="connsiteX1890" fmla="*/ 23139 w 198454"/>
                <a:gd name="connsiteY1890" fmla="*/ 341297 h 408469"/>
                <a:gd name="connsiteX1891" fmla="*/ 25970 w 198454"/>
                <a:gd name="connsiteY1891" fmla="*/ 341297 h 408469"/>
                <a:gd name="connsiteX1892" fmla="*/ 23375 w 198454"/>
                <a:gd name="connsiteY1892" fmla="*/ 341297 h 408469"/>
                <a:gd name="connsiteX1893" fmla="*/ 29747 w 198454"/>
                <a:gd name="connsiteY1893" fmla="*/ 340352 h 408469"/>
                <a:gd name="connsiteX1894" fmla="*/ 87559 w 198454"/>
                <a:gd name="connsiteY1894" fmla="*/ 324069 h 408469"/>
                <a:gd name="connsiteX1895" fmla="*/ 87559 w 198454"/>
                <a:gd name="connsiteY1895" fmla="*/ 322654 h 408469"/>
                <a:gd name="connsiteX1896" fmla="*/ 89449 w 198454"/>
                <a:gd name="connsiteY1896" fmla="*/ 322654 h 408469"/>
                <a:gd name="connsiteX1897" fmla="*/ 93222 w 198454"/>
                <a:gd name="connsiteY1897" fmla="*/ 323127 h 408469"/>
                <a:gd name="connsiteX1898" fmla="*/ 49804 w 198454"/>
                <a:gd name="connsiteY1898" fmla="*/ 334217 h 408469"/>
                <a:gd name="connsiteX1899" fmla="*/ 51457 w 198454"/>
                <a:gd name="connsiteY1899" fmla="*/ 334217 h 408469"/>
                <a:gd name="connsiteX1900" fmla="*/ 55467 w 198454"/>
                <a:gd name="connsiteY1900" fmla="*/ 334217 h 408469"/>
                <a:gd name="connsiteX1901" fmla="*/ 23847 w 198454"/>
                <a:gd name="connsiteY1901" fmla="*/ 339644 h 408469"/>
                <a:gd name="connsiteX1902" fmla="*/ 25498 w 198454"/>
                <a:gd name="connsiteY1902" fmla="*/ 339644 h 408469"/>
                <a:gd name="connsiteX1903" fmla="*/ 23847 w 198454"/>
                <a:gd name="connsiteY1903" fmla="*/ 339644 h 408469"/>
                <a:gd name="connsiteX1904" fmla="*/ 29747 w 198454"/>
                <a:gd name="connsiteY1904" fmla="*/ 338699 h 408469"/>
                <a:gd name="connsiteX1905" fmla="*/ 50985 w 198454"/>
                <a:gd name="connsiteY1905" fmla="*/ 332094 h 408469"/>
                <a:gd name="connsiteX1906" fmla="*/ 50985 w 198454"/>
                <a:gd name="connsiteY1906" fmla="*/ 332094 h 408469"/>
                <a:gd name="connsiteX1907" fmla="*/ 56648 w 198454"/>
                <a:gd name="connsiteY1907" fmla="*/ 331149 h 408469"/>
                <a:gd name="connsiteX1908" fmla="*/ 58298 w 198454"/>
                <a:gd name="connsiteY1908" fmla="*/ 328790 h 408469"/>
                <a:gd name="connsiteX1909" fmla="*/ 60188 w 198454"/>
                <a:gd name="connsiteY1909" fmla="*/ 328790 h 408469"/>
                <a:gd name="connsiteX1910" fmla="*/ 58062 w 198454"/>
                <a:gd name="connsiteY1910" fmla="*/ 328790 h 408469"/>
                <a:gd name="connsiteX1911" fmla="*/ 63962 w 198454"/>
                <a:gd name="connsiteY1911" fmla="*/ 327845 h 408469"/>
                <a:gd name="connsiteX1912" fmla="*/ 58298 w 198454"/>
                <a:gd name="connsiteY1912" fmla="*/ 331149 h 408469"/>
                <a:gd name="connsiteX1913" fmla="*/ 58298 w 198454"/>
                <a:gd name="connsiteY1913" fmla="*/ 329735 h 408469"/>
                <a:gd name="connsiteX1914" fmla="*/ 62783 w 198454"/>
                <a:gd name="connsiteY1914" fmla="*/ 330204 h 408469"/>
                <a:gd name="connsiteX1915" fmla="*/ 30219 w 198454"/>
                <a:gd name="connsiteY1915" fmla="*/ 338229 h 408469"/>
                <a:gd name="connsiteX1916" fmla="*/ 30219 w 198454"/>
                <a:gd name="connsiteY1916" fmla="*/ 338229 h 408469"/>
                <a:gd name="connsiteX1917" fmla="*/ 34701 w 198454"/>
                <a:gd name="connsiteY1917" fmla="*/ 337284 h 408469"/>
                <a:gd name="connsiteX1918" fmla="*/ 53816 w 198454"/>
                <a:gd name="connsiteY1918" fmla="*/ 330440 h 408469"/>
                <a:gd name="connsiteX1919" fmla="*/ 53816 w 198454"/>
                <a:gd name="connsiteY1919" fmla="*/ 330440 h 408469"/>
                <a:gd name="connsiteX1920" fmla="*/ 58535 w 198454"/>
                <a:gd name="connsiteY1920" fmla="*/ 329498 h 408469"/>
                <a:gd name="connsiteX1921" fmla="*/ 50512 w 198454"/>
                <a:gd name="connsiteY1921" fmla="*/ 330440 h 408469"/>
                <a:gd name="connsiteX1922" fmla="*/ 54525 w 198454"/>
                <a:gd name="connsiteY1922" fmla="*/ 330440 h 408469"/>
                <a:gd name="connsiteX1923" fmla="*/ 52163 w 198454"/>
                <a:gd name="connsiteY1923" fmla="*/ 330440 h 408469"/>
                <a:gd name="connsiteX1924" fmla="*/ 50512 w 198454"/>
                <a:gd name="connsiteY1924" fmla="*/ 330440 h 408469"/>
                <a:gd name="connsiteX1925" fmla="*/ 50512 w 198454"/>
                <a:gd name="connsiteY1925" fmla="*/ 330440 h 408469"/>
                <a:gd name="connsiteX1926" fmla="*/ 52635 w 198454"/>
                <a:gd name="connsiteY1926" fmla="*/ 328790 h 408469"/>
                <a:gd name="connsiteX1927" fmla="*/ 54761 w 198454"/>
                <a:gd name="connsiteY1927" fmla="*/ 328790 h 408469"/>
                <a:gd name="connsiteX1928" fmla="*/ 55231 w 198454"/>
                <a:gd name="connsiteY1928" fmla="*/ 328317 h 408469"/>
                <a:gd name="connsiteX1929" fmla="*/ 55231 w 198454"/>
                <a:gd name="connsiteY1929" fmla="*/ 328790 h 408469"/>
                <a:gd name="connsiteX1930" fmla="*/ 55231 w 198454"/>
                <a:gd name="connsiteY1930" fmla="*/ 330913 h 408469"/>
                <a:gd name="connsiteX1931" fmla="*/ 59952 w 198454"/>
                <a:gd name="connsiteY1931" fmla="*/ 326667 h 408469"/>
                <a:gd name="connsiteX1932" fmla="*/ 17239 w 198454"/>
                <a:gd name="connsiteY1932" fmla="*/ 339880 h 408469"/>
                <a:gd name="connsiteX1933" fmla="*/ 17239 w 198454"/>
                <a:gd name="connsiteY1933" fmla="*/ 341533 h 408469"/>
                <a:gd name="connsiteX1934" fmla="*/ 21961 w 198454"/>
                <a:gd name="connsiteY1934" fmla="*/ 337757 h 408469"/>
                <a:gd name="connsiteX1935" fmla="*/ 30219 w 198454"/>
                <a:gd name="connsiteY1935" fmla="*/ 336576 h 408469"/>
                <a:gd name="connsiteX1936" fmla="*/ 32106 w 198454"/>
                <a:gd name="connsiteY1936" fmla="*/ 336576 h 408469"/>
                <a:gd name="connsiteX1937" fmla="*/ 34937 w 198454"/>
                <a:gd name="connsiteY1937" fmla="*/ 334217 h 408469"/>
                <a:gd name="connsiteX1938" fmla="*/ 20543 w 198454"/>
                <a:gd name="connsiteY1938" fmla="*/ 336576 h 408469"/>
                <a:gd name="connsiteX1939" fmla="*/ 23375 w 198454"/>
                <a:gd name="connsiteY1939" fmla="*/ 336576 h 408469"/>
                <a:gd name="connsiteX1940" fmla="*/ 23375 w 198454"/>
                <a:gd name="connsiteY1940" fmla="*/ 336576 h 408469"/>
                <a:gd name="connsiteX1941" fmla="*/ 23375 w 198454"/>
                <a:gd name="connsiteY1941" fmla="*/ 338229 h 408469"/>
                <a:gd name="connsiteX1942" fmla="*/ 25265 w 198454"/>
                <a:gd name="connsiteY1942" fmla="*/ 335398 h 408469"/>
                <a:gd name="connsiteX1943" fmla="*/ 60424 w 198454"/>
                <a:gd name="connsiteY1943" fmla="*/ 326667 h 408469"/>
                <a:gd name="connsiteX1944" fmla="*/ 64198 w 198454"/>
                <a:gd name="connsiteY1944" fmla="*/ 325250 h 408469"/>
                <a:gd name="connsiteX1945" fmla="*/ 65143 w 198454"/>
                <a:gd name="connsiteY1945" fmla="*/ 325486 h 408469"/>
                <a:gd name="connsiteX1946" fmla="*/ 54995 w 198454"/>
                <a:gd name="connsiteY1946" fmla="*/ 326667 h 408469"/>
                <a:gd name="connsiteX1947" fmla="*/ 56884 w 198454"/>
                <a:gd name="connsiteY1947" fmla="*/ 326667 h 408469"/>
                <a:gd name="connsiteX1948" fmla="*/ 55231 w 198454"/>
                <a:gd name="connsiteY1948" fmla="*/ 326667 h 408469"/>
                <a:gd name="connsiteX1949" fmla="*/ 59716 w 198454"/>
                <a:gd name="connsiteY1949" fmla="*/ 325486 h 408469"/>
                <a:gd name="connsiteX1950" fmla="*/ 34701 w 198454"/>
                <a:gd name="connsiteY1950" fmla="*/ 331857 h 408469"/>
                <a:gd name="connsiteX1951" fmla="*/ 37533 w 198454"/>
                <a:gd name="connsiteY1951" fmla="*/ 331857 h 408469"/>
                <a:gd name="connsiteX1952" fmla="*/ 37533 w 198454"/>
                <a:gd name="connsiteY1952" fmla="*/ 331857 h 408469"/>
                <a:gd name="connsiteX1953" fmla="*/ 25028 w 198454"/>
                <a:gd name="connsiteY1953" fmla="*/ 333980 h 408469"/>
                <a:gd name="connsiteX1954" fmla="*/ 29510 w 198454"/>
                <a:gd name="connsiteY1954" fmla="*/ 333980 h 408469"/>
                <a:gd name="connsiteX1955" fmla="*/ 29747 w 198454"/>
                <a:gd name="connsiteY1955" fmla="*/ 332799 h 408469"/>
                <a:gd name="connsiteX1956" fmla="*/ 50512 w 198454"/>
                <a:gd name="connsiteY1956" fmla="*/ 327609 h 408469"/>
                <a:gd name="connsiteX1957" fmla="*/ 52163 w 198454"/>
                <a:gd name="connsiteY1957" fmla="*/ 327609 h 408469"/>
                <a:gd name="connsiteX1958" fmla="*/ 55231 w 198454"/>
                <a:gd name="connsiteY1958" fmla="*/ 326431 h 408469"/>
                <a:gd name="connsiteX1959" fmla="*/ 24792 w 198454"/>
                <a:gd name="connsiteY1959" fmla="*/ 332094 h 408469"/>
                <a:gd name="connsiteX1960" fmla="*/ 26207 w 198454"/>
                <a:gd name="connsiteY1960" fmla="*/ 332094 h 408469"/>
                <a:gd name="connsiteX1961" fmla="*/ 28096 w 198454"/>
                <a:gd name="connsiteY1961" fmla="*/ 332094 h 408469"/>
                <a:gd name="connsiteX1962" fmla="*/ 25970 w 198454"/>
                <a:gd name="connsiteY1962" fmla="*/ 332094 h 408469"/>
                <a:gd name="connsiteX1963" fmla="*/ 29747 w 198454"/>
                <a:gd name="connsiteY1963" fmla="*/ 330913 h 408469"/>
                <a:gd name="connsiteX1964" fmla="*/ 29274 w 198454"/>
                <a:gd name="connsiteY1964" fmla="*/ 329026 h 408469"/>
                <a:gd name="connsiteX1965" fmla="*/ 26915 w 198454"/>
                <a:gd name="connsiteY1965" fmla="*/ 331385 h 408469"/>
                <a:gd name="connsiteX1966" fmla="*/ 33995 w 198454"/>
                <a:gd name="connsiteY1966" fmla="*/ 327845 h 408469"/>
                <a:gd name="connsiteX1967" fmla="*/ 29274 w 198454"/>
                <a:gd name="connsiteY1967" fmla="*/ 329026 h 408469"/>
                <a:gd name="connsiteX1968" fmla="*/ 31633 w 198454"/>
                <a:gd name="connsiteY1968" fmla="*/ 329026 h 408469"/>
                <a:gd name="connsiteX1969" fmla="*/ 31633 w 198454"/>
                <a:gd name="connsiteY1969" fmla="*/ 329026 h 408469"/>
                <a:gd name="connsiteX1970" fmla="*/ 33995 w 198454"/>
                <a:gd name="connsiteY1970" fmla="*/ 328554 h 408469"/>
                <a:gd name="connsiteX1971" fmla="*/ 29274 w 198454"/>
                <a:gd name="connsiteY1971" fmla="*/ 325486 h 408469"/>
                <a:gd name="connsiteX1972" fmla="*/ 29274 w 198454"/>
                <a:gd name="connsiteY1972" fmla="*/ 325486 h 408469"/>
                <a:gd name="connsiteX1973" fmla="*/ 29274 w 198454"/>
                <a:gd name="connsiteY1973" fmla="*/ 325486 h 408469"/>
                <a:gd name="connsiteX1974" fmla="*/ 57593 w 198454"/>
                <a:gd name="connsiteY1974" fmla="*/ 314160 h 408469"/>
                <a:gd name="connsiteX1975" fmla="*/ 56176 w 198454"/>
                <a:gd name="connsiteY1975" fmla="*/ 314160 h 408469"/>
                <a:gd name="connsiteX1976" fmla="*/ 61602 w 198454"/>
                <a:gd name="connsiteY1976" fmla="*/ 313687 h 408469"/>
                <a:gd name="connsiteX1977" fmla="*/ 101011 w 198454"/>
                <a:gd name="connsiteY1977" fmla="*/ 298821 h 408469"/>
                <a:gd name="connsiteX1978" fmla="*/ 103606 w 198454"/>
                <a:gd name="connsiteY1978" fmla="*/ 298821 h 408469"/>
                <a:gd name="connsiteX1979" fmla="*/ 105021 w 198454"/>
                <a:gd name="connsiteY1979" fmla="*/ 298348 h 408469"/>
                <a:gd name="connsiteX1980" fmla="*/ 55467 w 198454"/>
                <a:gd name="connsiteY1980" fmla="*/ 314632 h 408469"/>
                <a:gd name="connsiteX1981" fmla="*/ 55467 w 198454"/>
                <a:gd name="connsiteY1981" fmla="*/ 314632 h 408469"/>
                <a:gd name="connsiteX1982" fmla="*/ 52635 w 198454"/>
                <a:gd name="connsiteY1982" fmla="*/ 314632 h 408469"/>
                <a:gd name="connsiteX1983" fmla="*/ 51693 w 198454"/>
                <a:gd name="connsiteY1983" fmla="*/ 314632 h 408469"/>
                <a:gd name="connsiteX1984" fmla="*/ 54525 w 198454"/>
                <a:gd name="connsiteY1984" fmla="*/ 314632 h 408469"/>
                <a:gd name="connsiteX1985" fmla="*/ 55703 w 198454"/>
                <a:gd name="connsiteY1985" fmla="*/ 313923 h 408469"/>
                <a:gd name="connsiteX1986" fmla="*/ 31870 w 198454"/>
                <a:gd name="connsiteY1986" fmla="*/ 320295 h 408469"/>
                <a:gd name="connsiteX1987" fmla="*/ 33287 w 198454"/>
                <a:gd name="connsiteY1987" fmla="*/ 320295 h 408469"/>
                <a:gd name="connsiteX1988" fmla="*/ 33287 w 198454"/>
                <a:gd name="connsiteY1988" fmla="*/ 321709 h 408469"/>
                <a:gd name="connsiteX1989" fmla="*/ 48626 w 198454"/>
                <a:gd name="connsiteY1989" fmla="*/ 314868 h 408469"/>
                <a:gd name="connsiteX1990" fmla="*/ 50040 w 198454"/>
                <a:gd name="connsiteY1990" fmla="*/ 314868 h 408469"/>
                <a:gd name="connsiteX1991" fmla="*/ 50040 w 198454"/>
                <a:gd name="connsiteY1991" fmla="*/ 314868 h 408469"/>
                <a:gd name="connsiteX1992" fmla="*/ 53344 w 198454"/>
                <a:gd name="connsiteY1992" fmla="*/ 314160 h 408469"/>
                <a:gd name="connsiteX1993" fmla="*/ 56884 w 198454"/>
                <a:gd name="connsiteY1993" fmla="*/ 312506 h 408469"/>
                <a:gd name="connsiteX1994" fmla="*/ 58771 w 198454"/>
                <a:gd name="connsiteY1994" fmla="*/ 311092 h 408469"/>
                <a:gd name="connsiteX1995" fmla="*/ 60894 w 198454"/>
                <a:gd name="connsiteY1995" fmla="*/ 311800 h 408469"/>
                <a:gd name="connsiteX1996" fmla="*/ 59243 w 198454"/>
                <a:gd name="connsiteY1996" fmla="*/ 310856 h 408469"/>
                <a:gd name="connsiteX1997" fmla="*/ 60894 w 198454"/>
                <a:gd name="connsiteY1997" fmla="*/ 310856 h 408469"/>
                <a:gd name="connsiteX1998" fmla="*/ 60894 w 198454"/>
                <a:gd name="connsiteY1998" fmla="*/ 310856 h 408469"/>
                <a:gd name="connsiteX1999" fmla="*/ 63256 w 198454"/>
                <a:gd name="connsiteY1999" fmla="*/ 310619 h 408469"/>
                <a:gd name="connsiteX2000" fmla="*/ 100539 w 198454"/>
                <a:gd name="connsiteY2000" fmla="*/ 295281 h 408469"/>
                <a:gd name="connsiteX2001" fmla="*/ 99121 w 198454"/>
                <a:gd name="connsiteY2001" fmla="*/ 295281 h 408469"/>
                <a:gd name="connsiteX2002" fmla="*/ 100302 w 198454"/>
                <a:gd name="connsiteY2002" fmla="*/ 290090 h 408469"/>
                <a:gd name="connsiteX2003" fmla="*/ 100302 w 198454"/>
                <a:gd name="connsiteY2003" fmla="*/ 291504 h 408469"/>
                <a:gd name="connsiteX2004" fmla="*/ 102425 w 198454"/>
                <a:gd name="connsiteY2004" fmla="*/ 291504 h 408469"/>
                <a:gd name="connsiteX2005" fmla="*/ 99594 w 198454"/>
                <a:gd name="connsiteY2005" fmla="*/ 291504 h 408469"/>
                <a:gd name="connsiteX2006" fmla="*/ 99594 w 198454"/>
                <a:gd name="connsiteY2006" fmla="*/ 292921 h 408469"/>
                <a:gd name="connsiteX2007" fmla="*/ 101483 w 198454"/>
                <a:gd name="connsiteY2007" fmla="*/ 292921 h 408469"/>
                <a:gd name="connsiteX2008" fmla="*/ 102898 w 198454"/>
                <a:gd name="connsiteY2008" fmla="*/ 292921 h 408469"/>
                <a:gd name="connsiteX2009" fmla="*/ 100539 w 198454"/>
                <a:gd name="connsiteY2009" fmla="*/ 292921 h 408469"/>
                <a:gd name="connsiteX2010" fmla="*/ 103370 w 198454"/>
                <a:gd name="connsiteY2010" fmla="*/ 292921 h 408469"/>
                <a:gd name="connsiteX2011" fmla="*/ 103370 w 198454"/>
                <a:gd name="connsiteY2011" fmla="*/ 292921 h 408469"/>
                <a:gd name="connsiteX2012" fmla="*/ 51221 w 198454"/>
                <a:gd name="connsiteY2012" fmla="*/ 312742 h 408469"/>
                <a:gd name="connsiteX2013" fmla="*/ 53108 w 198454"/>
                <a:gd name="connsiteY2013" fmla="*/ 311092 h 408469"/>
                <a:gd name="connsiteX2014" fmla="*/ 56648 w 198454"/>
                <a:gd name="connsiteY2014" fmla="*/ 311092 h 408469"/>
                <a:gd name="connsiteX2015" fmla="*/ 53344 w 198454"/>
                <a:gd name="connsiteY2015" fmla="*/ 311092 h 408469"/>
                <a:gd name="connsiteX2016" fmla="*/ 53344 w 198454"/>
                <a:gd name="connsiteY2016" fmla="*/ 311092 h 408469"/>
                <a:gd name="connsiteX2017" fmla="*/ 55231 w 198454"/>
                <a:gd name="connsiteY2017" fmla="*/ 312037 h 408469"/>
                <a:gd name="connsiteX2018" fmla="*/ 33523 w 198454"/>
                <a:gd name="connsiteY2018" fmla="*/ 317936 h 408469"/>
                <a:gd name="connsiteX2019" fmla="*/ 34937 w 198454"/>
                <a:gd name="connsiteY2019" fmla="*/ 317936 h 408469"/>
                <a:gd name="connsiteX2020" fmla="*/ 37533 w 198454"/>
                <a:gd name="connsiteY2020" fmla="*/ 317227 h 408469"/>
                <a:gd name="connsiteX2021" fmla="*/ 67502 w 198454"/>
                <a:gd name="connsiteY2021" fmla="*/ 307079 h 408469"/>
                <a:gd name="connsiteX2022" fmla="*/ 69155 w 198454"/>
                <a:gd name="connsiteY2022" fmla="*/ 307079 h 408469"/>
                <a:gd name="connsiteX2023" fmla="*/ 69155 w 198454"/>
                <a:gd name="connsiteY2023" fmla="*/ 307079 h 408469"/>
                <a:gd name="connsiteX2024" fmla="*/ 71514 w 198454"/>
                <a:gd name="connsiteY2024" fmla="*/ 306371 h 408469"/>
                <a:gd name="connsiteX2025" fmla="*/ 58062 w 198454"/>
                <a:gd name="connsiteY2025" fmla="*/ 304484 h 408469"/>
                <a:gd name="connsiteX2026" fmla="*/ 58062 w 198454"/>
                <a:gd name="connsiteY2026" fmla="*/ 304484 h 408469"/>
                <a:gd name="connsiteX2027" fmla="*/ 54289 w 198454"/>
                <a:gd name="connsiteY2027" fmla="*/ 306371 h 408469"/>
                <a:gd name="connsiteX2028" fmla="*/ 56412 w 198454"/>
                <a:gd name="connsiteY2028" fmla="*/ 306371 h 408469"/>
                <a:gd name="connsiteX2029" fmla="*/ 54995 w 198454"/>
                <a:gd name="connsiteY2029" fmla="*/ 308969 h 408469"/>
                <a:gd name="connsiteX2030" fmla="*/ 59007 w 198454"/>
                <a:gd name="connsiteY2030" fmla="*/ 308969 h 408469"/>
                <a:gd name="connsiteX2031" fmla="*/ 59007 w 198454"/>
                <a:gd name="connsiteY2031" fmla="*/ 308969 h 408469"/>
                <a:gd name="connsiteX2032" fmla="*/ 53108 w 198454"/>
                <a:gd name="connsiteY2032" fmla="*/ 308969 h 408469"/>
                <a:gd name="connsiteX2033" fmla="*/ 53108 w 198454"/>
                <a:gd name="connsiteY2033" fmla="*/ 306137 h 408469"/>
                <a:gd name="connsiteX2034" fmla="*/ 55467 w 198454"/>
                <a:gd name="connsiteY2034" fmla="*/ 306137 h 408469"/>
                <a:gd name="connsiteX2035" fmla="*/ 53580 w 198454"/>
                <a:gd name="connsiteY2035" fmla="*/ 306137 h 408469"/>
                <a:gd name="connsiteX2036" fmla="*/ 53580 w 198454"/>
                <a:gd name="connsiteY2036" fmla="*/ 306137 h 408469"/>
                <a:gd name="connsiteX2037" fmla="*/ 53580 w 198454"/>
                <a:gd name="connsiteY2037" fmla="*/ 304484 h 408469"/>
                <a:gd name="connsiteX2038" fmla="*/ 57826 w 198454"/>
                <a:gd name="connsiteY2038" fmla="*/ 304484 h 408469"/>
                <a:gd name="connsiteX2039" fmla="*/ 57826 w 198454"/>
                <a:gd name="connsiteY2039" fmla="*/ 302833 h 408469"/>
                <a:gd name="connsiteX2040" fmla="*/ 62075 w 198454"/>
                <a:gd name="connsiteY2040" fmla="*/ 303775 h 408469"/>
                <a:gd name="connsiteX2041" fmla="*/ 53816 w 198454"/>
                <a:gd name="connsiteY2041" fmla="*/ 304484 h 408469"/>
                <a:gd name="connsiteX2042" fmla="*/ 51927 w 198454"/>
                <a:gd name="connsiteY2042" fmla="*/ 304484 h 408469"/>
                <a:gd name="connsiteX2043" fmla="*/ 53580 w 198454"/>
                <a:gd name="connsiteY2043" fmla="*/ 304484 h 408469"/>
                <a:gd name="connsiteX2044" fmla="*/ 57826 w 198454"/>
                <a:gd name="connsiteY2044" fmla="*/ 303775 h 408469"/>
                <a:gd name="connsiteX2045" fmla="*/ 34229 w 198454"/>
                <a:gd name="connsiteY2045" fmla="*/ 317936 h 408469"/>
                <a:gd name="connsiteX2046" fmla="*/ 34229 w 198454"/>
                <a:gd name="connsiteY2046" fmla="*/ 316282 h 408469"/>
                <a:gd name="connsiteX2047" fmla="*/ 38241 w 198454"/>
                <a:gd name="connsiteY2047" fmla="*/ 317227 h 408469"/>
                <a:gd name="connsiteX2048" fmla="*/ 49331 w 198454"/>
                <a:gd name="connsiteY2048" fmla="*/ 312506 h 408469"/>
                <a:gd name="connsiteX2049" fmla="*/ 49331 w 198454"/>
                <a:gd name="connsiteY2049" fmla="*/ 312506 h 408469"/>
                <a:gd name="connsiteX2050" fmla="*/ 53344 w 198454"/>
                <a:gd name="connsiteY2050" fmla="*/ 311800 h 408469"/>
                <a:gd name="connsiteX2051" fmla="*/ 49331 w 198454"/>
                <a:gd name="connsiteY2051" fmla="*/ 310147 h 408469"/>
                <a:gd name="connsiteX2052" fmla="*/ 49331 w 198454"/>
                <a:gd name="connsiteY2052" fmla="*/ 310147 h 408469"/>
                <a:gd name="connsiteX2053" fmla="*/ 54525 w 198454"/>
                <a:gd name="connsiteY2053" fmla="*/ 310619 h 408469"/>
                <a:gd name="connsiteX2054" fmla="*/ 33523 w 198454"/>
                <a:gd name="connsiteY2054" fmla="*/ 315338 h 408469"/>
                <a:gd name="connsiteX2055" fmla="*/ 33523 w 198454"/>
                <a:gd name="connsiteY2055" fmla="*/ 315338 h 408469"/>
                <a:gd name="connsiteX2056" fmla="*/ 38714 w 198454"/>
                <a:gd name="connsiteY2056" fmla="*/ 314632 h 408469"/>
                <a:gd name="connsiteX2057" fmla="*/ 100539 w 198454"/>
                <a:gd name="connsiteY2057" fmla="*/ 289617 h 408469"/>
                <a:gd name="connsiteX2058" fmla="*/ 103370 w 198454"/>
                <a:gd name="connsiteY2058" fmla="*/ 289617 h 408469"/>
                <a:gd name="connsiteX2059" fmla="*/ 105729 w 198454"/>
                <a:gd name="connsiteY2059" fmla="*/ 288909 h 408469"/>
                <a:gd name="connsiteX2060" fmla="*/ 100539 w 198454"/>
                <a:gd name="connsiteY2060" fmla="*/ 288203 h 408469"/>
                <a:gd name="connsiteX2061" fmla="*/ 103843 w 198454"/>
                <a:gd name="connsiteY2061" fmla="*/ 288203 h 408469"/>
                <a:gd name="connsiteX2062" fmla="*/ 103843 w 198454"/>
                <a:gd name="connsiteY2062" fmla="*/ 288203 h 408469"/>
                <a:gd name="connsiteX2063" fmla="*/ 105257 w 198454"/>
                <a:gd name="connsiteY2063" fmla="*/ 287022 h 408469"/>
                <a:gd name="connsiteX2064" fmla="*/ 50512 w 198454"/>
                <a:gd name="connsiteY2064" fmla="*/ 307079 h 408469"/>
                <a:gd name="connsiteX2065" fmla="*/ 50512 w 198454"/>
                <a:gd name="connsiteY2065" fmla="*/ 307079 h 408469"/>
                <a:gd name="connsiteX2066" fmla="*/ 55231 w 198454"/>
                <a:gd name="connsiteY2066" fmla="*/ 306371 h 408469"/>
                <a:gd name="connsiteX2067" fmla="*/ 37769 w 198454"/>
                <a:gd name="connsiteY2067" fmla="*/ 310147 h 408469"/>
                <a:gd name="connsiteX2068" fmla="*/ 37769 w 198454"/>
                <a:gd name="connsiteY2068" fmla="*/ 310147 h 408469"/>
                <a:gd name="connsiteX2069" fmla="*/ 42490 w 198454"/>
                <a:gd name="connsiteY2069" fmla="*/ 310619 h 408469"/>
                <a:gd name="connsiteX2070" fmla="*/ 55467 w 198454"/>
                <a:gd name="connsiteY2070" fmla="*/ 302125 h 408469"/>
                <a:gd name="connsiteX2071" fmla="*/ 55467 w 198454"/>
                <a:gd name="connsiteY2071" fmla="*/ 302125 h 408469"/>
                <a:gd name="connsiteX2072" fmla="*/ 57826 w 198454"/>
                <a:gd name="connsiteY2072" fmla="*/ 302125 h 408469"/>
                <a:gd name="connsiteX2073" fmla="*/ 60188 w 198454"/>
                <a:gd name="connsiteY2073" fmla="*/ 301416 h 408469"/>
                <a:gd name="connsiteX2074" fmla="*/ 59243 w 198454"/>
                <a:gd name="connsiteY2074" fmla="*/ 299293 h 408469"/>
                <a:gd name="connsiteX2075" fmla="*/ 59243 w 198454"/>
                <a:gd name="connsiteY2075" fmla="*/ 299293 h 408469"/>
                <a:gd name="connsiteX2076" fmla="*/ 60894 w 198454"/>
                <a:gd name="connsiteY2076" fmla="*/ 299293 h 408469"/>
                <a:gd name="connsiteX2077" fmla="*/ 63256 w 198454"/>
                <a:gd name="connsiteY2077" fmla="*/ 299293 h 408469"/>
                <a:gd name="connsiteX2078" fmla="*/ 62075 w 198454"/>
                <a:gd name="connsiteY2078" fmla="*/ 299293 h 408469"/>
                <a:gd name="connsiteX2079" fmla="*/ 51693 w 198454"/>
                <a:gd name="connsiteY2079" fmla="*/ 301416 h 408469"/>
                <a:gd name="connsiteX2080" fmla="*/ 53816 w 198454"/>
                <a:gd name="connsiteY2080" fmla="*/ 301416 h 408469"/>
                <a:gd name="connsiteX2081" fmla="*/ 53816 w 198454"/>
                <a:gd name="connsiteY2081" fmla="*/ 303069 h 408469"/>
                <a:gd name="connsiteX2082" fmla="*/ 56412 w 198454"/>
                <a:gd name="connsiteY2082" fmla="*/ 300707 h 408469"/>
                <a:gd name="connsiteX2083" fmla="*/ 175107 w 198454"/>
                <a:gd name="connsiteY2083" fmla="*/ 250209 h 408469"/>
                <a:gd name="connsiteX2084" fmla="*/ 178411 w 198454"/>
                <a:gd name="connsiteY2084" fmla="*/ 250209 h 408469"/>
                <a:gd name="connsiteX2085" fmla="*/ 178411 w 198454"/>
                <a:gd name="connsiteY2085" fmla="*/ 250209 h 408469"/>
                <a:gd name="connsiteX2086" fmla="*/ 179825 w 198454"/>
                <a:gd name="connsiteY2086" fmla="*/ 249503 h 408469"/>
                <a:gd name="connsiteX2087" fmla="*/ 99594 w 198454"/>
                <a:gd name="connsiteY2087" fmla="*/ 282773 h 408469"/>
                <a:gd name="connsiteX2088" fmla="*/ 99594 w 198454"/>
                <a:gd name="connsiteY2088" fmla="*/ 282773 h 408469"/>
                <a:gd name="connsiteX2089" fmla="*/ 102425 w 198454"/>
                <a:gd name="connsiteY2089" fmla="*/ 282773 h 408469"/>
                <a:gd name="connsiteX2090" fmla="*/ 104315 w 198454"/>
                <a:gd name="connsiteY2090" fmla="*/ 282068 h 408469"/>
                <a:gd name="connsiteX2091" fmla="*/ 60661 w 198454"/>
                <a:gd name="connsiteY2091" fmla="*/ 296698 h 408469"/>
                <a:gd name="connsiteX2092" fmla="*/ 58062 w 198454"/>
                <a:gd name="connsiteY2092" fmla="*/ 296698 h 408469"/>
                <a:gd name="connsiteX2093" fmla="*/ 55939 w 198454"/>
                <a:gd name="connsiteY2093" fmla="*/ 299293 h 408469"/>
                <a:gd name="connsiteX2094" fmla="*/ 55939 w 198454"/>
                <a:gd name="connsiteY2094" fmla="*/ 296698 h 408469"/>
                <a:gd name="connsiteX2095" fmla="*/ 59243 w 198454"/>
                <a:gd name="connsiteY2095" fmla="*/ 296698 h 408469"/>
                <a:gd name="connsiteX2096" fmla="*/ 57357 w 198454"/>
                <a:gd name="connsiteY2096" fmla="*/ 296698 h 408469"/>
                <a:gd name="connsiteX2097" fmla="*/ 59243 w 198454"/>
                <a:gd name="connsiteY2097" fmla="*/ 296698 h 408469"/>
                <a:gd name="connsiteX2098" fmla="*/ 59243 w 198454"/>
                <a:gd name="connsiteY2098" fmla="*/ 296698 h 408469"/>
                <a:gd name="connsiteX2099" fmla="*/ 59243 w 198454"/>
                <a:gd name="connsiteY2099" fmla="*/ 296698 h 408469"/>
                <a:gd name="connsiteX2100" fmla="*/ 62075 w 198454"/>
                <a:gd name="connsiteY2100" fmla="*/ 296698 h 408469"/>
                <a:gd name="connsiteX2101" fmla="*/ 65379 w 198454"/>
                <a:gd name="connsiteY2101" fmla="*/ 295989 h 408469"/>
                <a:gd name="connsiteX2102" fmla="*/ 24792 w 198454"/>
                <a:gd name="connsiteY2102" fmla="*/ 308260 h 408469"/>
                <a:gd name="connsiteX2103" fmla="*/ 22430 w 198454"/>
                <a:gd name="connsiteY2103" fmla="*/ 308260 h 408469"/>
                <a:gd name="connsiteX2104" fmla="*/ 26443 w 198454"/>
                <a:gd name="connsiteY2104" fmla="*/ 308260 h 408469"/>
                <a:gd name="connsiteX2105" fmla="*/ 26443 w 198454"/>
                <a:gd name="connsiteY2105" fmla="*/ 308260 h 408469"/>
                <a:gd name="connsiteX2106" fmla="*/ 29747 w 198454"/>
                <a:gd name="connsiteY2106" fmla="*/ 307552 h 408469"/>
                <a:gd name="connsiteX2107" fmla="*/ 53344 w 198454"/>
                <a:gd name="connsiteY2107" fmla="*/ 297640 h 408469"/>
                <a:gd name="connsiteX2108" fmla="*/ 53344 w 198454"/>
                <a:gd name="connsiteY2108" fmla="*/ 295989 h 408469"/>
                <a:gd name="connsiteX2109" fmla="*/ 53344 w 198454"/>
                <a:gd name="connsiteY2109" fmla="*/ 295989 h 408469"/>
                <a:gd name="connsiteX2110" fmla="*/ 58062 w 198454"/>
                <a:gd name="connsiteY2110" fmla="*/ 296934 h 408469"/>
                <a:gd name="connsiteX2111" fmla="*/ 31633 w 198454"/>
                <a:gd name="connsiteY2111" fmla="*/ 303775 h 408469"/>
                <a:gd name="connsiteX2112" fmla="*/ 33523 w 198454"/>
                <a:gd name="connsiteY2112" fmla="*/ 303775 h 408469"/>
                <a:gd name="connsiteX2113" fmla="*/ 36355 w 198454"/>
                <a:gd name="connsiteY2113" fmla="*/ 303069 h 408469"/>
                <a:gd name="connsiteX2114" fmla="*/ 23375 w 198454"/>
                <a:gd name="connsiteY2114" fmla="*/ 305192 h 408469"/>
                <a:gd name="connsiteX2115" fmla="*/ 25498 w 198454"/>
                <a:gd name="connsiteY2115" fmla="*/ 305192 h 408469"/>
                <a:gd name="connsiteX2116" fmla="*/ 27388 w 198454"/>
                <a:gd name="connsiteY2116" fmla="*/ 305192 h 408469"/>
                <a:gd name="connsiteX2117" fmla="*/ 25265 w 198454"/>
                <a:gd name="connsiteY2117" fmla="*/ 306607 h 408469"/>
                <a:gd name="connsiteX2118" fmla="*/ 28096 w 198454"/>
                <a:gd name="connsiteY2118" fmla="*/ 304484 h 408469"/>
                <a:gd name="connsiteX2119" fmla="*/ 57593 w 198454"/>
                <a:gd name="connsiteY2119" fmla="*/ 294339 h 408469"/>
                <a:gd name="connsiteX2120" fmla="*/ 57593 w 198454"/>
                <a:gd name="connsiteY2120" fmla="*/ 294339 h 408469"/>
                <a:gd name="connsiteX2121" fmla="*/ 62311 w 198454"/>
                <a:gd name="connsiteY2121" fmla="*/ 293630 h 408469"/>
                <a:gd name="connsiteX2122" fmla="*/ 42254 w 198454"/>
                <a:gd name="connsiteY2122" fmla="*/ 298348 h 408469"/>
                <a:gd name="connsiteX2123" fmla="*/ 42254 w 198454"/>
                <a:gd name="connsiteY2123" fmla="*/ 298348 h 408469"/>
                <a:gd name="connsiteX2124" fmla="*/ 46972 w 198454"/>
                <a:gd name="connsiteY2124" fmla="*/ 297640 h 408469"/>
                <a:gd name="connsiteX2125" fmla="*/ 26679 w 198454"/>
                <a:gd name="connsiteY2125" fmla="*/ 303775 h 408469"/>
                <a:gd name="connsiteX2126" fmla="*/ 28329 w 198454"/>
                <a:gd name="connsiteY2126" fmla="*/ 303775 h 408469"/>
                <a:gd name="connsiteX2127" fmla="*/ 26207 w 198454"/>
                <a:gd name="connsiteY2127" fmla="*/ 303775 h 408469"/>
                <a:gd name="connsiteX2128" fmla="*/ 31397 w 198454"/>
                <a:gd name="connsiteY2128" fmla="*/ 303069 h 408469"/>
                <a:gd name="connsiteX2129" fmla="*/ 57120 w 198454"/>
                <a:gd name="connsiteY2129" fmla="*/ 289617 h 408469"/>
                <a:gd name="connsiteX2130" fmla="*/ 58535 w 198454"/>
                <a:gd name="connsiteY2130" fmla="*/ 292213 h 408469"/>
                <a:gd name="connsiteX2131" fmla="*/ 61366 w 198454"/>
                <a:gd name="connsiteY2131" fmla="*/ 292213 h 408469"/>
                <a:gd name="connsiteX2132" fmla="*/ 58771 w 198454"/>
                <a:gd name="connsiteY2132" fmla="*/ 293630 h 408469"/>
                <a:gd name="connsiteX2133" fmla="*/ 54289 w 198454"/>
                <a:gd name="connsiteY2133" fmla="*/ 293630 h 408469"/>
                <a:gd name="connsiteX2134" fmla="*/ 61839 w 198454"/>
                <a:gd name="connsiteY2134" fmla="*/ 288909 h 408469"/>
                <a:gd name="connsiteX2135" fmla="*/ 175107 w 198454"/>
                <a:gd name="connsiteY2135" fmla="*/ 242423 h 408469"/>
                <a:gd name="connsiteX2136" fmla="*/ 175107 w 198454"/>
                <a:gd name="connsiteY2136" fmla="*/ 243840 h 408469"/>
                <a:gd name="connsiteX2137" fmla="*/ 179589 w 198454"/>
                <a:gd name="connsiteY2137" fmla="*/ 241008 h 408469"/>
                <a:gd name="connsiteX2138" fmla="*/ 99594 w 198454"/>
                <a:gd name="connsiteY2138" fmla="*/ 274751 h 408469"/>
                <a:gd name="connsiteX2139" fmla="*/ 99594 w 198454"/>
                <a:gd name="connsiteY2139" fmla="*/ 274751 h 408469"/>
                <a:gd name="connsiteX2140" fmla="*/ 103606 w 198454"/>
                <a:gd name="connsiteY2140" fmla="*/ 274751 h 408469"/>
                <a:gd name="connsiteX2141" fmla="*/ 104079 w 198454"/>
                <a:gd name="connsiteY2141" fmla="*/ 273337 h 408469"/>
                <a:gd name="connsiteX2142" fmla="*/ 28802 w 198454"/>
                <a:gd name="connsiteY2142" fmla="*/ 302361 h 408469"/>
                <a:gd name="connsiteX2143" fmla="*/ 28802 w 198454"/>
                <a:gd name="connsiteY2143" fmla="*/ 304248 h 408469"/>
                <a:gd name="connsiteX2144" fmla="*/ 28802 w 198454"/>
                <a:gd name="connsiteY2144" fmla="*/ 304248 h 408469"/>
                <a:gd name="connsiteX2145" fmla="*/ 32578 w 198454"/>
                <a:gd name="connsiteY2145" fmla="*/ 300944 h 408469"/>
                <a:gd name="connsiteX2146" fmla="*/ 71514 w 198454"/>
                <a:gd name="connsiteY2146" fmla="*/ 286786 h 408469"/>
                <a:gd name="connsiteX2147" fmla="*/ 69861 w 198454"/>
                <a:gd name="connsiteY2147" fmla="*/ 288673 h 408469"/>
                <a:gd name="connsiteX2148" fmla="*/ 75291 w 198454"/>
                <a:gd name="connsiteY2148" fmla="*/ 285371 h 408469"/>
                <a:gd name="connsiteX2149" fmla="*/ 63256 w 198454"/>
                <a:gd name="connsiteY2149" fmla="*/ 288909 h 408469"/>
                <a:gd name="connsiteX2150" fmla="*/ 65143 w 198454"/>
                <a:gd name="connsiteY2150" fmla="*/ 287022 h 408469"/>
                <a:gd name="connsiteX2151" fmla="*/ 65143 w 198454"/>
                <a:gd name="connsiteY2151" fmla="*/ 289145 h 408469"/>
                <a:gd name="connsiteX2152" fmla="*/ 67029 w 198454"/>
                <a:gd name="connsiteY2152" fmla="*/ 287022 h 408469"/>
                <a:gd name="connsiteX2153" fmla="*/ 27860 w 198454"/>
                <a:gd name="connsiteY2153" fmla="*/ 301416 h 408469"/>
                <a:gd name="connsiteX2154" fmla="*/ 29983 w 198454"/>
                <a:gd name="connsiteY2154" fmla="*/ 301416 h 408469"/>
                <a:gd name="connsiteX2155" fmla="*/ 29983 w 198454"/>
                <a:gd name="connsiteY2155" fmla="*/ 301416 h 408469"/>
                <a:gd name="connsiteX2156" fmla="*/ 31633 w 198454"/>
                <a:gd name="connsiteY2156" fmla="*/ 300002 h 408469"/>
                <a:gd name="connsiteX2157" fmla="*/ 29274 w 198454"/>
                <a:gd name="connsiteY2157" fmla="*/ 299293 h 408469"/>
                <a:gd name="connsiteX2158" fmla="*/ 29274 w 198454"/>
                <a:gd name="connsiteY2158" fmla="*/ 299293 h 408469"/>
                <a:gd name="connsiteX2159" fmla="*/ 33051 w 198454"/>
                <a:gd name="connsiteY2159" fmla="*/ 297876 h 408469"/>
                <a:gd name="connsiteX2160" fmla="*/ 58062 w 198454"/>
                <a:gd name="connsiteY2160" fmla="*/ 289381 h 408469"/>
                <a:gd name="connsiteX2161" fmla="*/ 60188 w 198454"/>
                <a:gd name="connsiteY2161" fmla="*/ 287967 h 408469"/>
                <a:gd name="connsiteX2162" fmla="*/ 62075 w 198454"/>
                <a:gd name="connsiteY2162" fmla="*/ 287967 h 408469"/>
                <a:gd name="connsiteX2163" fmla="*/ 62075 w 198454"/>
                <a:gd name="connsiteY2163" fmla="*/ 287967 h 408469"/>
                <a:gd name="connsiteX2164" fmla="*/ 61839 w 198454"/>
                <a:gd name="connsiteY2164" fmla="*/ 287022 h 408469"/>
                <a:gd name="connsiteX2165" fmla="*/ 23611 w 198454"/>
                <a:gd name="connsiteY2165" fmla="*/ 300944 h 408469"/>
                <a:gd name="connsiteX2166" fmla="*/ 23611 w 198454"/>
                <a:gd name="connsiteY2166" fmla="*/ 299057 h 408469"/>
                <a:gd name="connsiteX2167" fmla="*/ 26679 w 198454"/>
                <a:gd name="connsiteY2167" fmla="*/ 299057 h 408469"/>
                <a:gd name="connsiteX2168" fmla="*/ 23375 w 198454"/>
                <a:gd name="connsiteY2168" fmla="*/ 299057 h 408469"/>
                <a:gd name="connsiteX2169" fmla="*/ 26207 w 198454"/>
                <a:gd name="connsiteY2169" fmla="*/ 299057 h 408469"/>
                <a:gd name="connsiteX2170" fmla="*/ 27388 w 198454"/>
                <a:gd name="connsiteY2170" fmla="*/ 299529 h 408469"/>
                <a:gd name="connsiteX2171" fmla="*/ 29510 w 198454"/>
                <a:gd name="connsiteY2171" fmla="*/ 297640 h 408469"/>
                <a:gd name="connsiteX2172" fmla="*/ 31870 w 198454"/>
                <a:gd name="connsiteY2172" fmla="*/ 297640 h 408469"/>
                <a:gd name="connsiteX2173" fmla="*/ 30219 w 198454"/>
                <a:gd name="connsiteY2173" fmla="*/ 297640 h 408469"/>
                <a:gd name="connsiteX2174" fmla="*/ 30219 w 198454"/>
                <a:gd name="connsiteY2174" fmla="*/ 297640 h 408469"/>
                <a:gd name="connsiteX2175" fmla="*/ 33287 w 198454"/>
                <a:gd name="connsiteY2175" fmla="*/ 296225 h 408469"/>
                <a:gd name="connsiteX2176" fmla="*/ 59007 w 198454"/>
                <a:gd name="connsiteY2176" fmla="*/ 285371 h 408469"/>
                <a:gd name="connsiteX2177" fmla="*/ 59007 w 198454"/>
                <a:gd name="connsiteY2177" fmla="*/ 287258 h 408469"/>
                <a:gd name="connsiteX2178" fmla="*/ 62783 w 198454"/>
                <a:gd name="connsiteY2178" fmla="*/ 283954 h 408469"/>
                <a:gd name="connsiteX2179" fmla="*/ 65615 w 198454"/>
                <a:gd name="connsiteY2179" fmla="*/ 281123 h 408469"/>
                <a:gd name="connsiteX2180" fmla="*/ 65615 w 198454"/>
                <a:gd name="connsiteY2180" fmla="*/ 281123 h 408469"/>
                <a:gd name="connsiteX2181" fmla="*/ 69391 w 198454"/>
                <a:gd name="connsiteY2181" fmla="*/ 279705 h 408469"/>
                <a:gd name="connsiteX2182" fmla="*/ 61130 w 198454"/>
                <a:gd name="connsiteY2182" fmla="*/ 281123 h 408469"/>
                <a:gd name="connsiteX2183" fmla="*/ 59007 w 198454"/>
                <a:gd name="connsiteY2183" fmla="*/ 283718 h 408469"/>
                <a:gd name="connsiteX2184" fmla="*/ 64906 w 198454"/>
                <a:gd name="connsiteY2184" fmla="*/ 280178 h 408469"/>
                <a:gd name="connsiteX2185" fmla="*/ 71514 w 198454"/>
                <a:gd name="connsiteY2185" fmla="*/ 275696 h 408469"/>
                <a:gd name="connsiteX2186" fmla="*/ 71514 w 198454"/>
                <a:gd name="connsiteY2186" fmla="*/ 275696 h 408469"/>
                <a:gd name="connsiteX2187" fmla="*/ 75291 w 198454"/>
                <a:gd name="connsiteY2187" fmla="*/ 274751 h 408469"/>
                <a:gd name="connsiteX2188" fmla="*/ 65379 w 198454"/>
                <a:gd name="connsiteY2188" fmla="*/ 277110 h 408469"/>
                <a:gd name="connsiteX2189" fmla="*/ 67502 w 198454"/>
                <a:gd name="connsiteY2189" fmla="*/ 274987 h 408469"/>
                <a:gd name="connsiteX2190" fmla="*/ 67502 w 198454"/>
                <a:gd name="connsiteY2190" fmla="*/ 277346 h 408469"/>
                <a:gd name="connsiteX2191" fmla="*/ 69155 w 198454"/>
                <a:gd name="connsiteY2191" fmla="*/ 276168 h 408469"/>
                <a:gd name="connsiteX2192" fmla="*/ 63725 w 198454"/>
                <a:gd name="connsiteY2192" fmla="*/ 277110 h 408469"/>
                <a:gd name="connsiteX2193" fmla="*/ 63725 w 198454"/>
                <a:gd name="connsiteY2193" fmla="*/ 275696 h 408469"/>
                <a:gd name="connsiteX2194" fmla="*/ 66560 w 198454"/>
                <a:gd name="connsiteY2194" fmla="*/ 275696 h 408469"/>
                <a:gd name="connsiteX2195" fmla="*/ 67502 w 198454"/>
                <a:gd name="connsiteY2195" fmla="*/ 276168 h 408469"/>
                <a:gd name="connsiteX2196" fmla="*/ 63725 w 198454"/>
                <a:gd name="connsiteY2196" fmla="*/ 273100 h 408469"/>
                <a:gd name="connsiteX2197" fmla="*/ 63725 w 198454"/>
                <a:gd name="connsiteY2197" fmla="*/ 273100 h 408469"/>
                <a:gd name="connsiteX2198" fmla="*/ 68447 w 198454"/>
                <a:gd name="connsiteY2198" fmla="*/ 272156 h 408469"/>
                <a:gd name="connsiteX2199" fmla="*/ 32814 w 198454"/>
                <a:gd name="connsiteY2199" fmla="*/ 284663 h 408469"/>
                <a:gd name="connsiteX2200" fmla="*/ 32814 w 198454"/>
                <a:gd name="connsiteY2200" fmla="*/ 284663 h 408469"/>
                <a:gd name="connsiteX2201" fmla="*/ 37533 w 198454"/>
                <a:gd name="connsiteY2201" fmla="*/ 283718 h 408469"/>
                <a:gd name="connsiteX2202" fmla="*/ 31164 w 198454"/>
                <a:gd name="connsiteY2202" fmla="*/ 284663 h 408469"/>
                <a:gd name="connsiteX2203" fmla="*/ 31164 w 198454"/>
                <a:gd name="connsiteY2203" fmla="*/ 284663 h 408469"/>
                <a:gd name="connsiteX2204" fmla="*/ 35882 w 198454"/>
                <a:gd name="connsiteY2204" fmla="*/ 284190 h 408469"/>
                <a:gd name="connsiteX2205" fmla="*/ 35646 w 198454"/>
                <a:gd name="connsiteY2205" fmla="*/ 282304 h 408469"/>
                <a:gd name="connsiteX2206" fmla="*/ 38241 w 198454"/>
                <a:gd name="connsiteY2206" fmla="*/ 282304 h 408469"/>
                <a:gd name="connsiteX2207" fmla="*/ 38241 w 198454"/>
                <a:gd name="connsiteY2207" fmla="*/ 282304 h 408469"/>
                <a:gd name="connsiteX2208" fmla="*/ 40364 w 198454"/>
                <a:gd name="connsiteY2208" fmla="*/ 281831 h 408469"/>
                <a:gd name="connsiteX2209" fmla="*/ 27151 w 198454"/>
                <a:gd name="connsiteY2209" fmla="*/ 282304 h 408469"/>
                <a:gd name="connsiteX2210" fmla="*/ 30928 w 198454"/>
                <a:gd name="connsiteY2210" fmla="*/ 282304 h 408469"/>
                <a:gd name="connsiteX2211" fmla="*/ 30928 w 198454"/>
                <a:gd name="connsiteY2211" fmla="*/ 282304 h 408469"/>
                <a:gd name="connsiteX2212" fmla="*/ 32814 w 198454"/>
                <a:gd name="connsiteY2212" fmla="*/ 283718 h 408469"/>
                <a:gd name="connsiteX2213" fmla="*/ 31870 w 198454"/>
                <a:gd name="connsiteY2213" fmla="*/ 283009 h 408469"/>
                <a:gd name="connsiteX2214" fmla="*/ 70806 w 198454"/>
                <a:gd name="connsiteY2214" fmla="*/ 266020 h 408469"/>
                <a:gd name="connsiteX2215" fmla="*/ 70806 w 198454"/>
                <a:gd name="connsiteY2215" fmla="*/ 266020 h 408469"/>
                <a:gd name="connsiteX2216" fmla="*/ 75524 w 198454"/>
                <a:gd name="connsiteY2216" fmla="*/ 266729 h 408469"/>
                <a:gd name="connsiteX2217" fmla="*/ 33287 w 198454"/>
                <a:gd name="connsiteY2217" fmla="*/ 279942 h 408469"/>
                <a:gd name="connsiteX2218" fmla="*/ 33287 w 198454"/>
                <a:gd name="connsiteY2218" fmla="*/ 279942 h 408469"/>
                <a:gd name="connsiteX2219" fmla="*/ 38005 w 198454"/>
                <a:gd name="connsiteY2219" fmla="*/ 280650 h 408469"/>
                <a:gd name="connsiteX2220" fmla="*/ 61839 w 198454"/>
                <a:gd name="connsiteY2220" fmla="*/ 268615 h 408469"/>
                <a:gd name="connsiteX2221" fmla="*/ 61839 w 198454"/>
                <a:gd name="connsiteY2221" fmla="*/ 266729 h 408469"/>
                <a:gd name="connsiteX2222" fmla="*/ 59952 w 198454"/>
                <a:gd name="connsiteY2222" fmla="*/ 266729 h 408469"/>
                <a:gd name="connsiteX2223" fmla="*/ 61602 w 198454"/>
                <a:gd name="connsiteY2223" fmla="*/ 266729 h 408469"/>
                <a:gd name="connsiteX2224" fmla="*/ 63492 w 198454"/>
                <a:gd name="connsiteY2224" fmla="*/ 266729 h 408469"/>
                <a:gd name="connsiteX2225" fmla="*/ 65143 w 198454"/>
                <a:gd name="connsiteY2225" fmla="*/ 266729 h 408469"/>
                <a:gd name="connsiteX2226" fmla="*/ 62547 w 198454"/>
                <a:gd name="connsiteY2226" fmla="*/ 266729 h 408469"/>
                <a:gd name="connsiteX2227" fmla="*/ 64670 w 198454"/>
                <a:gd name="connsiteY2227" fmla="*/ 266729 h 408469"/>
                <a:gd name="connsiteX2228" fmla="*/ 66560 w 198454"/>
                <a:gd name="connsiteY2228" fmla="*/ 269324 h 408469"/>
                <a:gd name="connsiteX2229" fmla="*/ 64434 w 198454"/>
                <a:gd name="connsiteY2229" fmla="*/ 264133 h 408469"/>
                <a:gd name="connsiteX2230" fmla="*/ 66793 w 198454"/>
                <a:gd name="connsiteY2230" fmla="*/ 264133 h 408469"/>
                <a:gd name="connsiteX2231" fmla="*/ 64670 w 198454"/>
                <a:gd name="connsiteY2231" fmla="*/ 264133 h 408469"/>
                <a:gd name="connsiteX2232" fmla="*/ 69155 w 198454"/>
                <a:gd name="connsiteY2232" fmla="*/ 264842 h 408469"/>
                <a:gd name="connsiteX2233" fmla="*/ 61602 w 198454"/>
                <a:gd name="connsiteY2233" fmla="*/ 264133 h 408469"/>
                <a:gd name="connsiteX2234" fmla="*/ 66087 w 198454"/>
                <a:gd name="connsiteY2234" fmla="*/ 264133 h 408469"/>
                <a:gd name="connsiteX2235" fmla="*/ 66087 w 198454"/>
                <a:gd name="connsiteY2235" fmla="*/ 264133 h 408469"/>
                <a:gd name="connsiteX2236" fmla="*/ 66324 w 198454"/>
                <a:gd name="connsiteY2236" fmla="*/ 263425 h 408469"/>
                <a:gd name="connsiteX2237" fmla="*/ 70806 w 198454"/>
                <a:gd name="connsiteY2237" fmla="*/ 259885 h 408469"/>
                <a:gd name="connsiteX2238" fmla="*/ 70806 w 198454"/>
                <a:gd name="connsiteY2238" fmla="*/ 259885 h 408469"/>
                <a:gd name="connsiteX2239" fmla="*/ 75524 w 198454"/>
                <a:gd name="connsiteY2239" fmla="*/ 259648 h 408469"/>
                <a:gd name="connsiteX2240" fmla="*/ 167318 w 198454"/>
                <a:gd name="connsiteY2240" fmla="*/ 210095 h 408469"/>
                <a:gd name="connsiteX2241" fmla="*/ 167318 w 198454"/>
                <a:gd name="connsiteY2241" fmla="*/ 210095 h 408469"/>
                <a:gd name="connsiteX2242" fmla="*/ 168971 w 198454"/>
                <a:gd name="connsiteY2242" fmla="*/ 210095 h 408469"/>
                <a:gd name="connsiteX2243" fmla="*/ 64434 w 198454"/>
                <a:gd name="connsiteY2243" fmla="*/ 254221 h 408469"/>
                <a:gd name="connsiteX2244" fmla="*/ 66560 w 198454"/>
                <a:gd name="connsiteY2244" fmla="*/ 254221 h 408469"/>
                <a:gd name="connsiteX2245" fmla="*/ 69155 w 198454"/>
                <a:gd name="connsiteY2245" fmla="*/ 253985 h 408469"/>
                <a:gd name="connsiteX2246" fmla="*/ 166612 w 198454"/>
                <a:gd name="connsiteY2246" fmla="*/ 208208 h 408469"/>
                <a:gd name="connsiteX2247" fmla="*/ 166612 w 198454"/>
                <a:gd name="connsiteY2247" fmla="*/ 205849 h 408469"/>
                <a:gd name="connsiteX2248" fmla="*/ 169913 w 198454"/>
                <a:gd name="connsiteY2248" fmla="*/ 205849 h 408469"/>
                <a:gd name="connsiteX2249" fmla="*/ 165431 w 198454"/>
                <a:gd name="connsiteY2249" fmla="*/ 205849 h 408469"/>
                <a:gd name="connsiteX2250" fmla="*/ 171331 w 198454"/>
                <a:gd name="connsiteY2250" fmla="*/ 207972 h 408469"/>
                <a:gd name="connsiteX2251" fmla="*/ 166612 w 198454"/>
                <a:gd name="connsiteY2251" fmla="*/ 204431 h 408469"/>
                <a:gd name="connsiteX2252" fmla="*/ 166612 w 198454"/>
                <a:gd name="connsiteY2252" fmla="*/ 204431 h 408469"/>
                <a:gd name="connsiteX2253" fmla="*/ 171331 w 198454"/>
                <a:gd name="connsiteY2253" fmla="*/ 204195 h 408469"/>
                <a:gd name="connsiteX2254" fmla="*/ 31870 w 198454"/>
                <a:gd name="connsiteY2254" fmla="*/ 259412 h 408469"/>
                <a:gd name="connsiteX2255" fmla="*/ 31870 w 198454"/>
                <a:gd name="connsiteY2255" fmla="*/ 259412 h 408469"/>
                <a:gd name="connsiteX2256" fmla="*/ 36118 w 198454"/>
                <a:gd name="connsiteY2256" fmla="*/ 259176 h 408469"/>
                <a:gd name="connsiteX2257" fmla="*/ 29510 w 198454"/>
                <a:gd name="connsiteY2257" fmla="*/ 257525 h 408469"/>
                <a:gd name="connsiteX2258" fmla="*/ 29510 w 198454"/>
                <a:gd name="connsiteY2258" fmla="*/ 257525 h 408469"/>
                <a:gd name="connsiteX2259" fmla="*/ 24556 w 198454"/>
                <a:gd name="connsiteY2259" fmla="*/ 257525 h 408469"/>
                <a:gd name="connsiteX2260" fmla="*/ 29983 w 198454"/>
                <a:gd name="connsiteY2260" fmla="*/ 257525 h 408469"/>
                <a:gd name="connsiteX2261" fmla="*/ 27860 w 198454"/>
                <a:gd name="connsiteY2261" fmla="*/ 257525 h 408469"/>
                <a:gd name="connsiteX2262" fmla="*/ 30455 w 198454"/>
                <a:gd name="connsiteY2262" fmla="*/ 257525 h 408469"/>
                <a:gd name="connsiteX2263" fmla="*/ 30455 w 198454"/>
                <a:gd name="connsiteY2263" fmla="*/ 260121 h 408469"/>
                <a:gd name="connsiteX2264" fmla="*/ 30455 w 198454"/>
                <a:gd name="connsiteY2264" fmla="*/ 261774 h 408469"/>
                <a:gd name="connsiteX2265" fmla="*/ 33759 w 198454"/>
                <a:gd name="connsiteY2265" fmla="*/ 257289 h 408469"/>
                <a:gd name="connsiteX2266" fmla="*/ 25498 w 198454"/>
                <a:gd name="connsiteY2266" fmla="*/ 257525 h 408469"/>
                <a:gd name="connsiteX2267" fmla="*/ 25498 w 198454"/>
                <a:gd name="connsiteY2267" fmla="*/ 258943 h 408469"/>
                <a:gd name="connsiteX2268" fmla="*/ 29747 w 198454"/>
                <a:gd name="connsiteY2268" fmla="*/ 257289 h 408469"/>
                <a:gd name="connsiteX2269" fmla="*/ 160004 w 198454"/>
                <a:gd name="connsiteY2269" fmla="*/ 197587 h 408469"/>
                <a:gd name="connsiteX2270" fmla="*/ 160004 w 198454"/>
                <a:gd name="connsiteY2270" fmla="*/ 195701 h 408469"/>
                <a:gd name="connsiteX2271" fmla="*/ 164250 w 198454"/>
                <a:gd name="connsiteY2271" fmla="*/ 197351 h 408469"/>
                <a:gd name="connsiteX2272" fmla="*/ 23847 w 198454"/>
                <a:gd name="connsiteY2272" fmla="*/ 255639 h 408469"/>
                <a:gd name="connsiteX2273" fmla="*/ 25970 w 198454"/>
                <a:gd name="connsiteY2273" fmla="*/ 255639 h 408469"/>
                <a:gd name="connsiteX2274" fmla="*/ 25970 w 198454"/>
                <a:gd name="connsiteY2274" fmla="*/ 255639 h 408469"/>
                <a:gd name="connsiteX2275" fmla="*/ 28096 w 198454"/>
                <a:gd name="connsiteY2275" fmla="*/ 255402 h 408469"/>
                <a:gd name="connsiteX2276" fmla="*/ 28329 w 198454"/>
                <a:gd name="connsiteY2276" fmla="*/ 252571 h 408469"/>
                <a:gd name="connsiteX2277" fmla="*/ 29510 w 198454"/>
                <a:gd name="connsiteY2277" fmla="*/ 252571 h 408469"/>
                <a:gd name="connsiteX2278" fmla="*/ 32578 w 198454"/>
                <a:gd name="connsiteY2278" fmla="*/ 252335 h 408469"/>
                <a:gd name="connsiteX2279" fmla="*/ 19365 w 198454"/>
                <a:gd name="connsiteY2279" fmla="*/ 254930 h 408469"/>
                <a:gd name="connsiteX2280" fmla="*/ 21724 w 198454"/>
                <a:gd name="connsiteY2280" fmla="*/ 254930 h 408469"/>
                <a:gd name="connsiteX2281" fmla="*/ 21724 w 198454"/>
                <a:gd name="connsiteY2281" fmla="*/ 254930 h 408469"/>
                <a:gd name="connsiteX2282" fmla="*/ 21724 w 198454"/>
                <a:gd name="connsiteY2282" fmla="*/ 254930 h 408469"/>
                <a:gd name="connsiteX2283" fmla="*/ 159296 w 198454"/>
                <a:gd name="connsiteY2283" fmla="*/ 191924 h 408469"/>
                <a:gd name="connsiteX2284" fmla="*/ 161419 w 198454"/>
                <a:gd name="connsiteY2284" fmla="*/ 191924 h 408469"/>
                <a:gd name="connsiteX2285" fmla="*/ 161419 w 198454"/>
                <a:gd name="connsiteY2285" fmla="*/ 191924 h 408469"/>
                <a:gd name="connsiteX2286" fmla="*/ 163544 w 198454"/>
                <a:gd name="connsiteY2286" fmla="*/ 192633 h 408469"/>
                <a:gd name="connsiteX2287" fmla="*/ 27624 w 198454"/>
                <a:gd name="connsiteY2287" fmla="*/ 248558 h 408469"/>
                <a:gd name="connsiteX2288" fmla="*/ 28802 w 198454"/>
                <a:gd name="connsiteY2288" fmla="*/ 248558 h 408469"/>
                <a:gd name="connsiteX2289" fmla="*/ 26679 w 198454"/>
                <a:gd name="connsiteY2289" fmla="*/ 248558 h 408469"/>
                <a:gd name="connsiteX2290" fmla="*/ 30455 w 198454"/>
                <a:gd name="connsiteY2290" fmla="*/ 248558 h 408469"/>
                <a:gd name="connsiteX2291" fmla="*/ 30455 w 198454"/>
                <a:gd name="connsiteY2291" fmla="*/ 250681 h 408469"/>
                <a:gd name="connsiteX2292" fmla="*/ 162600 w 198454"/>
                <a:gd name="connsiteY2292" fmla="*/ 189329 h 408469"/>
                <a:gd name="connsiteX2293" fmla="*/ 161182 w 198454"/>
                <a:gd name="connsiteY2293" fmla="*/ 189329 h 408469"/>
                <a:gd name="connsiteX2294" fmla="*/ 166848 w 198454"/>
                <a:gd name="connsiteY2294" fmla="*/ 189093 h 408469"/>
                <a:gd name="connsiteX2295" fmla="*/ 29274 w 198454"/>
                <a:gd name="connsiteY2295" fmla="*/ 245018 h 408469"/>
                <a:gd name="connsiteX2296" fmla="*/ 29274 w 198454"/>
                <a:gd name="connsiteY2296" fmla="*/ 245018 h 408469"/>
                <a:gd name="connsiteX2297" fmla="*/ 29274 w 198454"/>
                <a:gd name="connsiteY2297" fmla="*/ 245018 h 408469"/>
                <a:gd name="connsiteX2298" fmla="*/ 156228 w 198454"/>
                <a:gd name="connsiteY2298" fmla="*/ 185083 h 408469"/>
                <a:gd name="connsiteX2299" fmla="*/ 156228 w 198454"/>
                <a:gd name="connsiteY2299" fmla="*/ 185083 h 408469"/>
                <a:gd name="connsiteX2300" fmla="*/ 158351 w 198454"/>
                <a:gd name="connsiteY2300" fmla="*/ 185083 h 408469"/>
                <a:gd name="connsiteX2301" fmla="*/ 158351 w 198454"/>
                <a:gd name="connsiteY2301" fmla="*/ 185083 h 408469"/>
                <a:gd name="connsiteX2302" fmla="*/ 160713 w 198454"/>
                <a:gd name="connsiteY2302" fmla="*/ 185083 h 408469"/>
                <a:gd name="connsiteX2303" fmla="*/ 160713 w 198454"/>
                <a:gd name="connsiteY2303" fmla="*/ 185083 h 408469"/>
                <a:gd name="connsiteX2304" fmla="*/ 160477 w 198454"/>
                <a:gd name="connsiteY2304" fmla="*/ 184847 h 408469"/>
                <a:gd name="connsiteX2305" fmla="*/ 25028 w 198454"/>
                <a:gd name="connsiteY2305" fmla="*/ 241950 h 408469"/>
                <a:gd name="connsiteX2306" fmla="*/ 26443 w 198454"/>
                <a:gd name="connsiteY2306" fmla="*/ 240064 h 408469"/>
                <a:gd name="connsiteX2307" fmla="*/ 26443 w 198454"/>
                <a:gd name="connsiteY2307" fmla="*/ 240064 h 408469"/>
                <a:gd name="connsiteX2308" fmla="*/ 26443 w 198454"/>
                <a:gd name="connsiteY2308" fmla="*/ 240064 h 408469"/>
                <a:gd name="connsiteX2309" fmla="*/ 29510 w 198454"/>
                <a:gd name="connsiteY2309" fmla="*/ 240064 h 408469"/>
                <a:gd name="connsiteX2310" fmla="*/ 156228 w 198454"/>
                <a:gd name="connsiteY2310" fmla="*/ 182721 h 408469"/>
                <a:gd name="connsiteX2311" fmla="*/ 159296 w 198454"/>
                <a:gd name="connsiteY2311" fmla="*/ 182721 h 408469"/>
                <a:gd name="connsiteX2312" fmla="*/ 160477 w 198454"/>
                <a:gd name="connsiteY2312" fmla="*/ 182485 h 408469"/>
                <a:gd name="connsiteX2313" fmla="*/ 27151 w 198454"/>
                <a:gd name="connsiteY2313" fmla="*/ 239119 h 408469"/>
                <a:gd name="connsiteX2314" fmla="*/ 32342 w 198454"/>
                <a:gd name="connsiteY2314" fmla="*/ 239119 h 408469"/>
                <a:gd name="connsiteX2315" fmla="*/ 32342 w 198454"/>
                <a:gd name="connsiteY2315" fmla="*/ 239119 h 408469"/>
                <a:gd name="connsiteX2316" fmla="*/ 31397 w 198454"/>
                <a:gd name="connsiteY2316" fmla="*/ 239827 h 408469"/>
                <a:gd name="connsiteX2317" fmla="*/ 158351 w 198454"/>
                <a:gd name="connsiteY2317" fmla="*/ 181543 h 408469"/>
                <a:gd name="connsiteX2318" fmla="*/ 158351 w 198454"/>
                <a:gd name="connsiteY2318" fmla="*/ 181543 h 408469"/>
                <a:gd name="connsiteX2319" fmla="*/ 162600 w 198454"/>
                <a:gd name="connsiteY2319" fmla="*/ 181307 h 408469"/>
                <a:gd name="connsiteX2320" fmla="*/ 25970 w 198454"/>
                <a:gd name="connsiteY2320" fmla="*/ 237704 h 408469"/>
                <a:gd name="connsiteX2321" fmla="*/ 25970 w 198454"/>
                <a:gd name="connsiteY2321" fmla="*/ 239827 h 408469"/>
                <a:gd name="connsiteX2322" fmla="*/ 25970 w 198454"/>
                <a:gd name="connsiteY2322" fmla="*/ 239827 h 408469"/>
                <a:gd name="connsiteX2323" fmla="*/ 25970 w 198454"/>
                <a:gd name="connsiteY2323" fmla="*/ 239827 h 408469"/>
                <a:gd name="connsiteX2324" fmla="*/ 29747 w 198454"/>
                <a:gd name="connsiteY2324" fmla="*/ 237468 h 408469"/>
                <a:gd name="connsiteX2325" fmla="*/ 27624 w 198454"/>
                <a:gd name="connsiteY2325" fmla="*/ 236523 h 408469"/>
                <a:gd name="connsiteX2326" fmla="*/ 29510 w 198454"/>
                <a:gd name="connsiteY2326" fmla="*/ 236523 h 408469"/>
                <a:gd name="connsiteX2327" fmla="*/ 29510 w 198454"/>
                <a:gd name="connsiteY2327" fmla="*/ 238646 h 408469"/>
                <a:gd name="connsiteX2328" fmla="*/ 26207 w 198454"/>
                <a:gd name="connsiteY2328" fmla="*/ 238646 h 408469"/>
                <a:gd name="connsiteX2329" fmla="*/ 31870 w 198454"/>
                <a:gd name="connsiteY2329" fmla="*/ 236287 h 408469"/>
                <a:gd name="connsiteX2330" fmla="*/ 155519 w 198454"/>
                <a:gd name="connsiteY2330" fmla="*/ 178947 h 408469"/>
                <a:gd name="connsiteX2331" fmla="*/ 159296 w 198454"/>
                <a:gd name="connsiteY2331" fmla="*/ 178947 h 408469"/>
                <a:gd name="connsiteX2332" fmla="*/ 159296 w 198454"/>
                <a:gd name="connsiteY2332" fmla="*/ 178947 h 408469"/>
                <a:gd name="connsiteX2333" fmla="*/ 155992 w 198454"/>
                <a:gd name="connsiteY2333" fmla="*/ 178947 h 408469"/>
                <a:gd name="connsiteX2334" fmla="*/ 159768 w 198454"/>
                <a:gd name="connsiteY2334" fmla="*/ 178711 h 408469"/>
                <a:gd name="connsiteX2335" fmla="*/ 23139 w 198454"/>
                <a:gd name="connsiteY2335" fmla="*/ 236287 h 408469"/>
                <a:gd name="connsiteX2336" fmla="*/ 25028 w 198454"/>
                <a:gd name="connsiteY2336" fmla="*/ 236287 h 408469"/>
                <a:gd name="connsiteX2337" fmla="*/ 25028 w 198454"/>
                <a:gd name="connsiteY2337" fmla="*/ 236287 h 408469"/>
                <a:gd name="connsiteX2338" fmla="*/ 27860 w 198454"/>
                <a:gd name="connsiteY2338" fmla="*/ 236287 h 408469"/>
                <a:gd name="connsiteX2339" fmla="*/ 27860 w 198454"/>
                <a:gd name="connsiteY2339" fmla="*/ 236287 h 408469"/>
                <a:gd name="connsiteX2340" fmla="*/ 29510 w 198454"/>
                <a:gd name="connsiteY2340" fmla="*/ 236287 h 408469"/>
                <a:gd name="connsiteX2341" fmla="*/ 29510 w 198454"/>
                <a:gd name="connsiteY2341" fmla="*/ 236287 h 408469"/>
                <a:gd name="connsiteX2342" fmla="*/ 27388 w 198454"/>
                <a:gd name="connsiteY2342" fmla="*/ 236051 h 408469"/>
                <a:gd name="connsiteX2343" fmla="*/ 28802 w 198454"/>
                <a:gd name="connsiteY2343" fmla="*/ 233692 h 408469"/>
                <a:gd name="connsiteX2344" fmla="*/ 28802 w 198454"/>
                <a:gd name="connsiteY2344" fmla="*/ 233692 h 408469"/>
                <a:gd name="connsiteX2345" fmla="*/ 33051 w 198454"/>
                <a:gd name="connsiteY2345" fmla="*/ 233456 h 408469"/>
                <a:gd name="connsiteX2346" fmla="*/ 25498 w 198454"/>
                <a:gd name="connsiteY2346" fmla="*/ 231569 h 408469"/>
                <a:gd name="connsiteX2347" fmla="*/ 25498 w 198454"/>
                <a:gd name="connsiteY2347" fmla="*/ 230388 h 408469"/>
                <a:gd name="connsiteX2348" fmla="*/ 25498 w 198454"/>
                <a:gd name="connsiteY2348" fmla="*/ 230388 h 408469"/>
                <a:gd name="connsiteX2349" fmla="*/ 25498 w 198454"/>
                <a:gd name="connsiteY2349" fmla="*/ 230388 h 408469"/>
                <a:gd name="connsiteX2350" fmla="*/ 29747 w 198454"/>
                <a:gd name="connsiteY2350" fmla="*/ 231333 h 408469"/>
                <a:gd name="connsiteX2351" fmla="*/ 28329 w 198454"/>
                <a:gd name="connsiteY2351" fmla="*/ 228265 h 408469"/>
                <a:gd name="connsiteX2352" fmla="*/ 28329 w 198454"/>
                <a:gd name="connsiteY2352" fmla="*/ 228265 h 408469"/>
                <a:gd name="connsiteX2353" fmla="*/ 32578 w 198454"/>
                <a:gd name="connsiteY2353" fmla="*/ 228029 h 408469"/>
                <a:gd name="connsiteX2354" fmla="*/ 28329 w 198454"/>
                <a:gd name="connsiteY2354" fmla="*/ 228265 h 408469"/>
                <a:gd name="connsiteX2355" fmla="*/ 28329 w 198454"/>
                <a:gd name="connsiteY2355" fmla="*/ 228265 h 408469"/>
                <a:gd name="connsiteX2356" fmla="*/ 30691 w 198454"/>
                <a:gd name="connsiteY2356" fmla="*/ 228265 h 408469"/>
                <a:gd name="connsiteX2357" fmla="*/ 30691 w 198454"/>
                <a:gd name="connsiteY2357" fmla="*/ 228265 h 408469"/>
                <a:gd name="connsiteX2358" fmla="*/ 28329 w 198454"/>
                <a:gd name="connsiteY2358" fmla="*/ 225433 h 408469"/>
                <a:gd name="connsiteX2359" fmla="*/ 28329 w 198454"/>
                <a:gd name="connsiteY2359" fmla="*/ 227320 h 408469"/>
                <a:gd name="connsiteX2360" fmla="*/ 33759 w 198454"/>
                <a:gd name="connsiteY2360" fmla="*/ 225197 h 408469"/>
                <a:gd name="connsiteX2361" fmla="*/ 23847 w 198454"/>
                <a:gd name="connsiteY2361" fmla="*/ 225433 h 408469"/>
                <a:gd name="connsiteX2362" fmla="*/ 25970 w 198454"/>
                <a:gd name="connsiteY2362" fmla="*/ 226848 h 408469"/>
                <a:gd name="connsiteX2363" fmla="*/ 29747 w 198454"/>
                <a:gd name="connsiteY2363" fmla="*/ 225433 h 408469"/>
                <a:gd name="connsiteX2364" fmla="*/ 29274 w 198454"/>
                <a:gd name="connsiteY2364" fmla="*/ 221657 h 408469"/>
                <a:gd name="connsiteX2365" fmla="*/ 31164 w 198454"/>
                <a:gd name="connsiteY2365" fmla="*/ 221657 h 408469"/>
                <a:gd name="connsiteX2366" fmla="*/ 31164 w 198454"/>
                <a:gd name="connsiteY2366" fmla="*/ 223074 h 408469"/>
                <a:gd name="connsiteX2367" fmla="*/ 34465 w 198454"/>
                <a:gd name="connsiteY2367" fmla="*/ 222366 h 408469"/>
                <a:gd name="connsiteX2368" fmla="*/ 34701 w 198454"/>
                <a:gd name="connsiteY2368" fmla="*/ 221657 h 408469"/>
                <a:gd name="connsiteX2369" fmla="*/ 23139 w 198454"/>
                <a:gd name="connsiteY2369" fmla="*/ 214813 h 408469"/>
                <a:gd name="connsiteX2370" fmla="*/ 24792 w 198454"/>
                <a:gd name="connsiteY2370" fmla="*/ 214813 h 408469"/>
                <a:gd name="connsiteX2371" fmla="*/ 23375 w 198454"/>
                <a:gd name="connsiteY2371" fmla="*/ 214813 h 408469"/>
                <a:gd name="connsiteX2372" fmla="*/ 29747 w 198454"/>
                <a:gd name="connsiteY2372" fmla="*/ 214813 h 408469"/>
                <a:gd name="connsiteX2373" fmla="*/ 18657 w 198454"/>
                <a:gd name="connsiteY2373" fmla="*/ 160541 h 408469"/>
                <a:gd name="connsiteX2374" fmla="*/ 20307 w 198454"/>
                <a:gd name="connsiteY2374" fmla="*/ 159360 h 408469"/>
                <a:gd name="connsiteX2375" fmla="*/ 22666 w 198454"/>
                <a:gd name="connsiteY2375" fmla="*/ 160777 h 408469"/>
                <a:gd name="connsiteX2376" fmla="*/ 22666 w 198454"/>
                <a:gd name="connsiteY2376" fmla="*/ 160777 h 408469"/>
                <a:gd name="connsiteX2377" fmla="*/ 24084 w 198454"/>
                <a:gd name="connsiteY2377" fmla="*/ 160541 h 408469"/>
                <a:gd name="connsiteX2378" fmla="*/ 21016 w 198454"/>
                <a:gd name="connsiteY2378" fmla="*/ 155820 h 408469"/>
                <a:gd name="connsiteX2379" fmla="*/ 18893 w 198454"/>
                <a:gd name="connsiteY2379" fmla="*/ 157237 h 408469"/>
                <a:gd name="connsiteX2380" fmla="*/ 26443 w 198454"/>
                <a:gd name="connsiteY2380" fmla="*/ 155820 h 408469"/>
                <a:gd name="connsiteX2381" fmla="*/ 145846 w 198454"/>
                <a:gd name="connsiteY2381" fmla="*/ 108625 h 408469"/>
                <a:gd name="connsiteX2382" fmla="*/ 150801 w 198454"/>
                <a:gd name="connsiteY2382" fmla="*/ 108625 h 408469"/>
                <a:gd name="connsiteX2383" fmla="*/ 148678 w 198454"/>
                <a:gd name="connsiteY2383" fmla="*/ 108625 h 408469"/>
                <a:gd name="connsiteX2384" fmla="*/ 151273 w 198454"/>
                <a:gd name="connsiteY2384" fmla="*/ 108861 h 408469"/>
                <a:gd name="connsiteX2385" fmla="*/ 150565 w 198454"/>
                <a:gd name="connsiteY2385" fmla="*/ 108625 h 408469"/>
                <a:gd name="connsiteX2386" fmla="*/ 150565 w 198454"/>
                <a:gd name="connsiteY2386" fmla="*/ 108625 h 408469"/>
                <a:gd name="connsiteX2387" fmla="*/ 153869 w 198454"/>
                <a:gd name="connsiteY2387" fmla="*/ 108625 h 408469"/>
                <a:gd name="connsiteX2388" fmla="*/ 150801 w 198454"/>
                <a:gd name="connsiteY2388" fmla="*/ 108625 h 408469"/>
                <a:gd name="connsiteX2389" fmla="*/ 147025 w 198454"/>
                <a:gd name="connsiteY2389" fmla="*/ 108625 h 408469"/>
                <a:gd name="connsiteX2390" fmla="*/ 155992 w 198454"/>
                <a:gd name="connsiteY2390" fmla="*/ 110042 h 408469"/>
                <a:gd name="connsiteX2391" fmla="*/ 17712 w 198454"/>
                <a:gd name="connsiteY2391" fmla="*/ 140956 h 408469"/>
                <a:gd name="connsiteX2392" fmla="*/ 17712 w 198454"/>
                <a:gd name="connsiteY2392" fmla="*/ 139539 h 408469"/>
                <a:gd name="connsiteX2393" fmla="*/ 20543 w 198454"/>
                <a:gd name="connsiteY2393" fmla="*/ 139539 h 408469"/>
                <a:gd name="connsiteX2394" fmla="*/ 23139 w 198454"/>
                <a:gd name="connsiteY2394" fmla="*/ 142370 h 408469"/>
                <a:gd name="connsiteX2395" fmla="*/ 145846 w 198454"/>
                <a:gd name="connsiteY2395" fmla="*/ 106030 h 408469"/>
                <a:gd name="connsiteX2396" fmla="*/ 150092 w 198454"/>
                <a:gd name="connsiteY2396" fmla="*/ 106030 h 408469"/>
                <a:gd name="connsiteX2397" fmla="*/ 150092 w 198454"/>
                <a:gd name="connsiteY2397" fmla="*/ 106030 h 408469"/>
                <a:gd name="connsiteX2398" fmla="*/ 19365 w 198454"/>
                <a:gd name="connsiteY2398" fmla="*/ 137888 h 408469"/>
                <a:gd name="connsiteX2399" fmla="*/ 19365 w 198454"/>
                <a:gd name="connsiteY2399" fmla="*/ 137888 h 408469"/>
                <a:gd name="connsiteX2400" fmla="*/ 24792 w 198454"/>
                <a:gd name="connsiteY2400" fmla="*/ 139303 h 408469"/>
                <a:gd name="connsiteX2401" fmla="*/ 146316 w 198454"/>
                <a:gd name="connsiteY2401" fmla="*/ 105793 h 408469"/>
                <a:gd name="connsiteX2402" fmla="*/ 146316 w 198454"/>
                <a:gd name="connsiteY2402" fmla="*/ 105793 h 408469"/>
                <a:gd name="connsiteX2403" fmla="*/ 147733 w 198454"/>
                <a:gd name="connsiteY2403" fmla="*/ 105793 h 408469"/>
                <a:gd name="connsiteX2404" fmla="*/ 151746 w 198454"/>
                <a:gd name="connsiteY2404" fmla="*/ 107211 h 408469"/>
                <a:gd name="connsiteX2405" fmla="*/ 12994 w 198454"/>
                <a:gd name="connsiteY2405" fmla="*/ 94940 h 408469"/>
                <a:gd name="connsiteX2406" fmla="*/ 12994 w 198454"/>
                <a:gd name="connsiteY2406" fmla="*/ 96593 h 408469"/>
                <a:gd name="connsiteX2407" fmla="*/ 18420 w 198454"/>
                <a:gd name="connsiteY2407" fmla="*/ 96357 h 408469"/>
                <a:gd name="connsiteX2408" fmla="*/ 12994 w 198454"/>
                <a:gd name="connsiteY2408" fmla="*/ 92580 h 408469"/>
                <a:gd name="connsiteX2409" fmla="*/ 12994 w 198454"/>
                <a:gd name="connsiteY2409" fmla="*/ 94703 h 408469"/>
                <a:gd name="connsiteX2410" fmla="*/ 18184 w 198454"/>
                <a:gd name="connsiteY2410" fmla="*/ 93995 h 408469"/>
                <a:gd name="connsiteX2411" fmla="*/ 11104 w 198454"/>
                <a:gd name="connsiteY2411" fmla="*/ 92580 h 408469"/>
                <a:gd name="connsiteX2412" fmla="*/ 12521 w 198454"/>
                <a:gd name="connsiteY2412" fmla="*/ 92580 h 408469"/>
                <a:gd name="connsiteX2413" fmla="*/ 12521 w 198454"/>
                <a:gd name="connsiteY2413" fmla="*/ 92580 h 408469"/>
                <a:gd name="connsiteX2414" fmla="*/ 16297 w 198454"/>
                <a:gd name="connsiteY2414" fmla="*/ 92817 h 408469"/>
                <a:gd name="connsiteX2415" fmla="*/ 86617 w 198454"/>
                <a:gd name="connsiteY2415" fmla="*/ 60252 h 408469"/>
                <a:gd name="connsiteX2416" fmla="*/ 90390 w 198454"/>
                <a:gd name="connsiteY2416" fmla="*/ 60252 h 408469"/>
                <a:gd name="connsiteX2417" fmla="*/ 92280 w 198454"/>
                <a:gd name="connsiteY2417" fmla="*/ 63084 h 408469"/>
                <a:gd name="connsiteX2418" fmla="*/ 90627 w 198454"/>
                <a:gd name="connsiteY2418" fmla="*/ 63084 h 408469"/>
                <a:gd name="connsiteX2419" fmla="*/ 91808 w 198454"/>
                <a:gd name="connsiteY2419" fmla="*/ 60488 h 408469"/>
                <a:gd name="connsiteX2420" fmla="*/ 86617 w 198454"/>
                <a:gd name="connsiteY2420" fmla="*/ 57185 h 408469"/>
                <a:gd name="connsiteX2421" fmla="*/ 89212 w 198454"/>
                <a:gd name="connsiteY2421" fmla="*/ 57185 h 408469"/>
                <a:gd name="connsiteX2422" fmla="*/ 89212 w 198454"/>
                <a:gd name="connsiteY2422" fmla="*/ 59780 h 408469"/>
                <a:gd name="connsiteX2423" fmla="*/ 8509 w 198454"/>
                <a:gd name="connsiteY2423" fmla="*/ 64265 h 408469"/>
                <a:gd name="connsiteX2424" fmla="*/ 10398 w 198454"/>
                <a:gd name="connsiteY2424" fmla="*/ 66388 h 408469"/>
                <a:gd name="connsiteX2425" fmla="*/ 14408 w 198454"/>
                <a:gd name="connsiteY2425" fmla="*/ 64498 h 408469"/>
                <a:gd name="connsiteX2426" fmla="*/ 84022 w 198454"/>
                <a:gd name="connsiteY2426" fmla="*/ 52700 h 408469"/>
                <a:gd name="connsiteX2427" fmla="*/ 89449 w 198454"/>
                <a:gd name="connsiteY2427" fmla="*/ 56712 h 408469"/>
                <a:gd name="connsiteX2428" fmla="*/ 87795 w 198454"/>
                <a:gd name="connsiteY2428" fmla="*/ 56712 h 408469"/>
                <a:gd name="connsiteX2429" fmla="*/ 89921 w 198454"/>
                <a:gd name="connsiteY2429" fmla="*/ 52936 h 408469"/>
                <a:gd name="connsiteX2430" fmla="*/ -1167 w 198454"/>
                <a:gd name="connsiteY2430" fmla="*/ 51049 h 408469"/>
                <a:gd name="connsiteX2431" fmla="*/ -1167 w 198454"/>
                <a:gd name="connsiteY2431" fmla="*/ 51049 h 408469"/>
                <a:gd name="connsiteX2432" fmla="*/ 4499 w 198454"/>
                <a:gd name="connsiteY2432" fmla="*/ 51049 h 408469"/>
                <a:gd name="connsiteX2433" fmla="*/ 4499 w 198454"/>
                <a:gd name="connsiteY2433" fmla="*/ 52936 h 408469"/>
                <a:gd name="connsiteX2434" fmla="*/ 4732 w 198454"/>
                <a:gd name="connsiteY2434" fmla="*/ 51049 h 408469"/>
                <a:gd name="connsiteX2435" fmla="*/ 88504 w 198454"/>
                <a:gd name="connsiteY2435" fmla="*/ 44677 h 408469"/>
                <a:gd name="connsiteX2436" fmla="*/ 91572 w 198454"/>
                <a:gd name="connsiteY2436" fmla="*/ 44677 h 408469"/>
                <a:gd name="connsiteX2437" fmla="*/ 89921 w 198454"/>
                <a:gd name="connsiteY2437" fmla="*/ 44677 h 408469"/>
                <a:gd name="connsiteX2438" fmla="*/ 94403 w 198454"/>
                <a:gd name="connsiteY2438" fmla="*/ 44913 h 408469"/>
                <a:gd name="connsiteX2439" fmla="*/ 54289 w 198454"/>
                <a:gd name="connsiteY2439" fmla="*/ 40195 h 408469"/>
                <a:gd name="connsiteX2440" fmla="*/ 51457 w 198454"/>
                <a:gd name="connsiteY2440" fmla="*/ 38542 h 408469"/>
                <a:gd name="connsiteX2441" fmla="*/ 54053 w 198454"/>
                <a:gd name="connsiteY2441" fmla="*/ 38542 h 408469"/>
                <a:gd name="connsiteX2442" fmla="*/ 54053 w 198454"/>
                <a:gd name="connsiteY2442" fmla="*/ 38542 h 408469"/>
                <a:gd name="connsiteX2443" fmla="*/ 56412 w 198454"/>
                <a:gd name="connsiteY2443" fmla="*/ 40431 h 408469"/>
                <a:gd name="connsiteX2444" fmla="*/ 14408 w 198454"/>
                <a:gd name="connsiteY2444" fmla="*/ 35238 h 408469"/>
                <a:gd name="connsiteX2445" fmla="*/ 14408 w 198454"/>
                <a:gd name="connsiteY2445" fmla="*/ 35238 h 408469"/>
                <a:gd name="connsiteX2446" fmla="*/ 20307 w 198454"/>
                <a:gd name="connsiteY2446" fmla="*/ 35474 h 408469"/>
                <a:gd name="connsiteX2447" fmla="*/ 16061 w 198454"/>
                <a:gd name="connsiteY2447" fmla="*/ 31228 h 408469"/>
                <a:gd name="connsiteX2448" fmla="*/ 16061 w 198454"/>
                <a:gd name="connsiteY2448" fmla="*/ 33823 h 408469"/>
                <a:gd name="connsiteX2449" fmla="*/ 21961 w 198454"/>
                <a:gd name="connsiteY2449" fmla="*/ 31464 h 408469"/>
                <a:gd name="connsiteX2450" fmla="*/ 17948 w 198454"/>
                <a:gd name="connsiteY2450" fmla="*/ 28633 h 408469"/>
                <a:gd name="connsiteX2451" fmla="*/ 17948 w 198454"/>
                <a:gd name="connsiteY2451" fmla="*/ 28633 h 408469"/>
                <a:gd name="connsiteX2452" fmla="*/ 23847 w 198454"/>
                <a:gd name="connsiteY2452" fmla="*/ 28869 h 408469"/>
                <a:gd name="connsiteX2453" fmla="*/ 9926 w 198454"/>
                <a:gd name="connsiteY2453" fmla="*/ 26507 h 408469"/>
                <a:gd name="connsiteX2454" fmla="*/ 9926 w 198454"/>
                <a:gd name="connsiteY2454" fmla="*/ 26507 h 408469"/>
                <a:gd name="connsiteX2455" fmla="*/ 9926 w 198454"/>
                <a:gd name="connsiteY2455" fmla="*/ 27924 h 408469"/>
                <a:gd name="connsiteX2456" fmla="*/ 35174 w 198454"/>
                <a:gd name="connsiteY2456" fmla="*/ 6450 h 408469"/>
                <a:gd name="connsiteX2457" fmla="*/ 37063 w 198454"/>
                <a:gd name="connsiteY2457" fmla="*/ 8336 h 408469"/>
                <a:gd name="connsiteX2458" fmla="*/ 41073 w 198454"/>
                <a:gd name="connsiteY2458" fmla="*/ 6686 h 40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</a:cxnLst>
              <a:rect l="l" t="t" r="r" b="b"/>
              <a:pathLst>
                <a:path w="198454" h="408469">
                  <a:moveTo>
                    <a:pt x="127440" y="407368"/>
                  </a:moveTo>
                  <a:cubicBezTo>
                    <a:pt x="127440" y="407368"/>
                    <a:pt x="127440" y="407368"/>
                    <a:pt x="125553" y="407368"/>
                  </a:cubicBezTo>
                  <a:cubicBezTo>
                    <a:pt x="123663" y="407368"/>
                    <a:pt x="125553" y="407368"/>
                    <a:pt x="125553" y="407368"/>
                  </a:cubicBezTo>
                  <a:cubicBezTo>
                    <a:pt x="124608" y="407132"/>
                    <a:pt x="123663" y="407132"/>
                    <a:pt x="122719" y="407368"/>
                  </a:cubicBezTo>
                  <a:cubicBezTo>
                    <a:pt x="122719" y="407368"/>
                    <a:pt x="124136" y="405953"/>
                    <a:pt x="122719" y="405009"/>
                  </a:cubicBezTo>
                  <a:cubicBezTo>
                    <a:pt x="126967" y="405009"/>
                    <a:pt x="122719" y="403122"/>
                    <a:pt x="125081" y="402413"/>
                  </a:cubicBezTo>
                  <a:cubicBezTo>
                    <a:pt x="127440" y="401705"/>
                    <a:pt x="125081" y="404064"/>
                    <a:pt x="128618" y="404536"/>
                  </a:cubicBezTo>
                  <a:cubicBezTo>
                    <a:pt x="128618" y="402886"/>
                    <a:pt x="130980" y="402413"/>
                    <a:pt x="128618" y="400526"/>
                  </a:cubicBezTo>
                  <a:cubicBezTo>
                    <a:pt x="130508" y="400526"/>
                    <a:pt x="132158" y="400526"/>
                    <a:pt x="128618" y="400526"/>
                  </a:cubicBezTo>
                  <a:cubicBezTo>
                    <a:pt x="130508" y="400526"/>
                    <a:pt x="132631" y="400526"/>
                    <a:pt x="133103" y="400526"/>
                  </a:cubicBezTo>
                  <a:cubicBezTo>
                    <a:pt x="133575" y="400526"/>
                    <a:pt x="133103" y="400526"/>
                    <a:pt x="133103" y="400526"/>
                  </a:cubicBezTo>
                  <a:cubicBezTo>
                    <a:pt x="133103" y="400526"/>
                    <a:pt x="130508" y="400526"/>
                    <a:pt x="129090" y="400526"/>
                  </a:cubicBezTo>
                  <a:cubicBezTo>
                    <a:pt x="131452" y="400526"/>
                    <a:pt x="129090" y="398873"/>
                    <a:pt x="129090" y="397928"/>
                  </a:cubicBezTo>
                  <a:lnTo>
                    <a:pt x="132158" y="400526"/>
                  </a:lnTo>
                  <a:cubicBezTo>
                    <a:pt x="135226" y="400526"/>
                    <a:pt x="132158" y="398637"/>
                    <a:pt x="132158" y="397692"/>
                  </a:cubicBezTo>
                  <a:cubicBezTo>
                    <a:pt x="132158" y="396750"/>
                    <a:pt x="134048" y="397692"/>
                    <a:pt x="133812" y="396278"/>
                  </a:cubicBezTo>
                  <a:lnTo>
                    <a:pt x="132158" y="396278"/>
                  </a:lnTo>
                  <a:lnTo>
                    <a:pt x="132158" y="396278"/>
                  </a:lnTo>
                  <a:lnTo>
                    <a:pt x="134048" y="396278"/>
                  </a:lnTo>
                  <a:cubicBezTo>
                    <a:pt x="134048" y="396278"/>
                    <a:pt x="134048" y="394155"/>
                    <a:pt x="134048" y="392974"/>
                  </a:cubicBezTo>
                  <a:lnTo>
                    <a:pt x="134048" y="392974"/>
                  </a:lnTo>
                  <a:cubicBezTo>
                    <a:pt x="134048" y="394155"/>
                    <a:pt x="136171" y="394627"/>
                    <a:pt x="136879" y="395805"/>
                  </a:cubicBezTo>
                  <a:cubicBezTo>
                    <a:pt x="137585" y="396986"/>
                    <a:pt x="136879" y="394155"/>
                    <a:pt x="138766" y="393210"/>
                  </a:cubicBezTo>
                  <a:cubicBezTo>
                    <a:pt x="140653" y="392265"/>
                    <a:pt x="138766" y="393210"/>
                    <a:pt x="136879" y="393210"/>
                  </a:cubicBezTo>
                  <a:lnTo>
                    <a:pt x="136879" y="393210"/>
                  </a:lnTo>
                  <a:cubicBezTo>
                    <a:pt x="136879" y="393210"/>
                    <a:pt x="140183" y="393210"/>
                    <a:pt x="140183" y="393210"/>
                  </a:cubicBezTo>
                  <a:cubicBezTo>
                    <a:pt x="140183" y="393210"/>
                    <a:pt x="140183" y="393210"/>
                    <a:pt x="138294" y="393210"/>
                  </a:cubicBezTo>
                  <a:cubicBezTo>
                    <a:pt x="136407" y="393210"/>
                    <a:pt x="138294" y="393210"/>
                    <a:pt x="138294" y="393210"/>
                  </a:cubicBezTo>
                  <a:cubicBezTo>
                    <a:pt x="138294" y="393210"/>
                    <a:pt x="134048" y="393210"/>
                    <a:pt x="136643" y="393210"/>
                  </a:cubicBezTo>
                  <a:cubicBezTo>
                    <a:pt x="134284" y="393210"/>
                    <a:pt x="133339" y="393210"/>
                    <a:pt x="133812" y="393210"/>
                  </a:cubicBezTo>
                  <a:cubicBezTo>
                    <a:pt x="134284" y="393210"/>
                    <a:pt x="135462" y="393210"/>
                    <a:pt x="137116" y="393210"/>
                  </a:cubicBezTo>
                  <a:cubicBezTo>
                    <a:pt x="138766" y="393210"/>
                    <a:pt x="135226" y="393210"/>
                    <a:pt x="137116" y="393210"/>
                  </a:cubicBezTo>
                  <a:cubicBezTo>
                    <a:pt x="137821" y="392737"/>
                    <a:pt x="139002" y="392737"/>
                    <a:pt x="139711" y="393210"/>
                  </a:cubicBezTo>
                  <a:cubicBezTo>
                    <a:pt x="139711" y="393210"/>
                    <a:pt x="141834" y="393210"/>
                    <a:pt x="143015" y="393210"/>
                  </a:cubicBezTo>
                  <a:cubicBezTo>
                    <a:pt x="144193" y="393210"/>
                    <a:pt x="143015" y="393210"/>
                    <a:pt x="143015" y="391793"/>
                  </a:cubicBezTo>
                  <a:cubicBezTo>
                    <a:pt x="143015" y="390378"/>
                    <a:pt x="143015" y="391793"/>
                    <a:pt x="146083" y="391793"/>
                  </a:cubicBezTo>
                  <a:cubicBezTo>
                    <a:pt x="149150" y="391793"/>
                    <a:pt x="146083" y="391793"/>
                    <a:pt x="147497" y="391793"/>
                  </a:cubicBezTo>
                  <a:cubicBezTo>
                    <a:pt x="148914" y="391793"/>
                    <a:pt x="147497" y="391793"/>
                    <a:pt x="144902" y="391793"/>
                  </a:cubicBezTo>
                  <a:cubicBezTo>
                    <a:pt x="142306" y="391793"/>
                    <a:pt x="144902" y="391793"/>
                    <a:pt x="144902" y="391793"/>
                  </a:cubicBezTo>
                  <a:cubicBezTo>
                    <a:pt x="143484" y="392029"/>
                    <a:pt x="141834" y="392029"/>
                    <a:pt x="140417" y="391793"/>
                  </a:cubicBezTo>
                  <a:lnTo>
                    <a:pt x="140417" y="391793"/>
                  </a:lnTo>
                  <a:cubicBezTo>
                    <a:pt x="140417" y="391793"/>
                    <a:pt x="142070" y="391793"/>
                    <a:pt x="143015" y="391793"/>
                  </a:cubicBezTo>
                  <a:cubicBezTo>
                    <a:pt x="143957" y="391793"/>
                    <a:pt x="143015" y="388019"/>
                    <a:pt x="146316" y="388492"/>
                  </a:cubicBezTo>
                  <a:cubicBezTo>
                    <a:pt x="144902" y="388492"/>
                    <a:pt x="146316" y="388492"/>
                    <a:pt x="143957" y="388492"/>
                  </a:cubicBezTo>
                  <a:cubicBezTo>
                    <a:pt x="141598" y="388492"/>
                    <a:pt x="146552" y="388492"/>
                    <a:pt x="147733" y="388492"/>
                  </a:cubicBezTo>
                  <a:cubicBezTo>
                    <a:pt x="148914" y="388492"/>
                    <a:pt x="147733" y="389906"/>
                    <a:pt x="147733" y="390378"/>
                  </a:cubicBezTo>
                  <a:cubicBezTo>
                    <a:pt x="147733" y="390851"/>
                    <a:pt x="150092" y="388728"/>
                    <a:pt x="149620" y="387783"/>
                  </a:cubicBezTo>
                  <a:lnTo>
                    <a:pt x="151982" y="387783"/>
                  </a:lnTo>
                  <a:cubicBezTo>
                    <a:pt x="151982" y="387783"/>
                    <a:pt x="149620" y="386366"/>
                    <a:pt x="151982" y="385660"/>
                  </a:cubicBezTo>
                  <a:cubicBezTo>
                    <a:pt x="150092" y="385660"/>
                    <a:pt x="150329" y="385660"/>
                    <a:pt x="147969" y="385660"/>
                  </a:cubicBezTo>
                  <a:cubicBezTo>
                    <a:pt x="149856" y="385660"/>
                    <a:pt x="147969" y="385660"/>
                    <a:pt x="147969" y="384007"/>
                  </a:cubicBezTo>
                  <a:cubicBezTo>
                    <a:pt x="144902" y="384007"/>
                    <a:pt x="147969" y="384007"/>
                    <a:pt x="144902" y="384007"/>
                  </a:cubicBezTo>
                  <a:cubicBezTo>
                    <a:pt x="141834" y="384007"/>
                    <a:pt x="147261" y="384007"/>
                    <a:pt x="148678" y="384007"/>
                  </a:cubicBezTo>
                  <a:cubicBezTo>
                    <a:pt x="150092" y="384007"/>
                    <a:pt x="147025" y="384007"/>
                    <a:pt x="148678" y="384007"/>
                  </a:cubicBezTo>
                  <a:lnTo>
                    <a:pt x="151510" y="384007"/>
                  </a:lnTo>
                  <a:cubicBezTo>
                    <a:pt x="151510" y="385660"/>
                    <a:pt x="151510" y="386838"/>
                    <a:pt x="151510" y="388019"/>
                  </a:cubicBezTo>
                  <a:cubicBezTo>
                    <a:pt x="151510" y="389197"/>
                    <a:pt x="151510" y="388019"/>
                    <a:pt x="152924" y="388019"/>
                  </a:cubicBezTo>
                  <a:cubicBezTo>
                    <a:pt x="148442" y="385893"/>
                    <a:pt x="156228" y="384715"/>
                    <a:pt x="152924" y="382828"/>
                  </a:cubicBezTo>
                  <a:cubicBezTo>
                    <a:pt x="157409" y="381411"/>
                    <a:pt x="152924" y="377871"/>
                    <a:pt x="158115" y="377399"/>
                  </a:cubicBezTo>
                  <a:lnTo>
                    <a:pt x="158115" y="375748"/>
                  </a:lnTo>
                  <a:cubicBezTo>
                    <a:pt x="155050" y="375748"/>
                    <a:pt x="158115" y="375748"/>
                    <a:pt x="158115" y="373861"/>
                  </a:cubicBezTo>
                  <a:lnTo>
                    <a:pt x="160240" y="373861"/>
                  </a:lnTo>
                  <a:cubicBezTo>
                    <a:pt x="158115" y="373861"/>
                    <a:pt x="158115" y="373861"/>
                    <a:pt x="160240" y="373861"/>
                  </a:cubicBezTo>
                  <a:cubicBezTo>
                    <a:pt x="157881" y="372208"/>
                    <a:pt x="161655" y="370794"/>
                    <a:pt x="160240" y="369376"/>
                  </a:cubicBezTo>
                  <a:cubicBezTo>
                    <a:pt x="159532" y="369613"/>
                    <a:pt x="158587" y="369613"/>
                    <a:pt x="157881" y="369376"/>
                  </a:cubicBezTo>
                  <a:cubicBezTo>
                    <a:pt x="157881" y="369376"/>
                    <a:pt x="159768" y="369376"/>
                    <a:pt x="160713" y="369376"/>
                  </a:cubicBezTo>
                  <a:cubicBezTo>
                    <a:pt x="161655" y="369376"/>
                    <a:pt x="160713" y="366781"/>
                    <a:pt x="160713" y="365600"/>
                  </a:cubicBezTo>
                  <a:cubicBezTo>
                    <a:pt x="160713" y="364422"/>
                    <a:pt x="164014" y="364186"/>
                    <a:pt x="162127" y="363949"/>
                  </a:cubicBezTo>
                  <a:cubicBezTo>
                    <a:pt x="160240" y="363713"/>
                    <a:pt x="162127" y="363949"/>
                    <a:pt x="163781" y="363949"/>
                  </a:cubicBezTo>
                  <a:cubicBezTo>
                    <a:pt x="159532" y="363949"/>
                    <a:pt x="166140" y="360646"/>
                    <a:pt x="163781" y="358995"/>
                  </a:cubicBezTo>
                  <a:cubicBezTo>
                    <a:pt x="168499" y="358995"/>
                    <a:pt x="161182" y="355455"/>
                    <a:pt x="165904" y="354510"/>
                  </a:cubicBezTo>
                  <a:cubicBezTo>
                    <a:pt x="165904" y="354510"/>
                    <a:pt x="165904" y="354510"/>
                    <a:pt x="165904" y="354510"/>
                  </a:cubicBezTo>
                  <a:cubicBezTo>
                    <a:pt x="165904" y="354510"/>
                    <a:pt x="165904" y="352859"/>
                    <a:pt x="165904" y="351915"/>
                  </a:cubicBezTo>
                  <a:cubicBezTo>
                    <a:pt x="165904" y="350970"/>
                    <a:pt x="168971" y="349792"/>
                    <a:pt x="165904" y="349792"/>
                  </a:cubicBezTo>
                  <a:cubicBezTo>
                    <a:pt x="162836" y="349792"/>
                    <a:pt x="167318" y="349792"/>
                    <a:pt x="167554" y="349792"/>
                  </a:cubicBezTo>
                  <a:cubicBezTo>
                    <a:pt x="167790" y="349792"/>
                    <a:pt x="167554" y="347666"/>
                    <a:pt x="165904" y="346724"/>
                  </a:cubicBezTo>
                  <a:cubicBezTo>
                    <a:pt x="167790" y="346724"/>
                    <a:pt x="167554" y="343184"/>
                    <a:pt x="167790" y="341533"/>
                  </a:cubicBezTo>
                  <a:cubicBezTo>
                    <a:pt x="177938" y="298112"/>
                    <a:pt x="176049" y="252807"/>
                    <a:pt x="162600" y="210331"/>
                  </a:cubicBezTo>
                  <a:cubicBezTo>
                    <a:pt x="163544" y="210095"/>
                    <a:pt x="164486" y="210095"/>
                    <a:pt x="165431" y="210331"/>
                  </a:cubicBezTo>
                  <a:cubicBezTo>
                    <a:pt x="162836" y="213635"/>
                    <a:pt x="168263" y="215994"/>
                    <a:pt x="165431" y="219298"/>
                  </a:cubicBezTo>
                  <a:cubicBezTo>
                    <a:pt x="167318" y="219298"/>
                    <a:pt x="167082" y="219298"/>
                    <a:pt x="167554" y="219298"/>
                  </a:cubicBezTo>
                  <a:cubicBezTo>
                    <a:pt x="168027" y="219298"/>
                    <a:pt x="167554" y="219298"/>
                    <a:pt x="166376" y="219298"/>
                  </a:cubicBezTo>
                  <a:cubicBezTo>
                    <a:pt x="165195" y="219298"/>
                    <a:pt x="168499" y="219298"/>
                    <a:pt x="166376" y="220712"/>
                  </a:cubicBezTo>
                  <a:cubicBezTo>
                    <a:pt x="164250" y="222129"/>
                    <a:pt x="168499" y="220712"/>
                    <a:pt x="169680" y="220712"/>
                  </a:cubicBezTo>
                  <a:cubicBezTo>
                    <a:pt x="165667" y="222602"/>
                    <a:pt x="167318" y="224489"/>
                    <a:pt x="169680" y="225906"/>
                  </a:cubicBezTo>
                  <a:cubicBezTo>
                    <a:pt x="172039" y="227320"/>
                    <a:pt x="168027" y="228737"/>
                    <a:pt x="169680" y="229916"/>
                  </a:cubicBezTo>
                  <a:lnTo>
                    <a:pt x="169680" y="229916"/>
                  </a:lnTo>
                  <a:cubicBezTo>
                    <a:pt x="172275" y="231569"/>
                    <a:pt x="169680" y="235109"/>
                    <a:pt x="172981" y="236051"/>
                  </a:cubicBezTo>
                  <a:cubicBezTo>
                    <a:pt x="172981" y="236051"/>
                    <a:pt x="171331" y="236051"/>
                    <a:pt x="171331" y="236051"/>
                  </a:cubicBezTo>
                  <a:cubicBezTo>
                    <a:pt x="171331" y="236051"/>
                    <a:pt x="171331" y="236051"/>
                    <a:pt x="172981" y="236051"/>
                  </a:cubicBezTo>
                  <a:cubicBezTo>
                    <a:pt x="170622" y="239355"/>
                    <a:pt x="176049" y="240772"/>
                    <a:pt x="172981" y="244310"/>
                  </a:cubicBezTo>
                  <a:cubicBezTo>
                    <a:pt x="175579" y="244310"/>
                    <a:pt x="172981" y="245963"/>
                    <a:pt x="172981" y="246672"/>
                  </a:cubicBezTo>
                  <a:cubicBezTo>
                    <a:pt x="172981" y="247377"/>
                    <a:pt x="175813" y="248322"/>
                    <a:pt x="172981" y="249031"/>
                  </a:cubicBezTo>
                  <a:cubicBezTo>
                    <a:pt x="174871" y="249031"/>
                    <a:pt x="175107" y="250917"/>
                    <a:pt x="172981" y="252098"/>
                  </a:cubicBezTo>
                  <a:cubicBezTo>
                    <a:pt x="170858" y="253277"/>
                    <a:pt x="174634" y="252098"/>
                    <a:pt x="175579" y="252098"/>
                  </a:cubicBezTo>
                  <a:cubicBezTo>
                    <a:pt x="176521" y="252098"/>
                    <a:pt x="174162" y="252098"/>
                    <a:pt x="173926" y="252098"/>
                  </a:cubicBezTo>
                  <a:cubicBezTo>
                    <a:pt x="173690" y="252098"/>
                    <a:pt x="173926" y="253513"/>
                    <a:pt x="175579" y="253985"/>
                  </a:cubicBezTo>
                  <a:lnTo>
                    <a:pt x="173926" y="253985"/>
                  </a:lnTo>
                  <a:cubicBezTo>
                    <a:pt x="176049" y="253985"/>
                    <a:pt x="173926" y="255639"/>
                    <a:pt x="175813" y="256344"/>
                  </a:cubicBezTo>
                  <a:cubicBezTo>
                    <a:pt x="172748" y="256344"/>
                    <a:pt x="175813" y="256344"/>
                    <a:pt x="174162" y="256344"/>
                  </a:cubicBezTo>
                  <a:cubicBezTo>
                    <a:pt x="172512" y="256344"/>
                    <a:pt x="176285" y="256344"/>
                    <a:pt x="176285" y="256344"/>
                  </a:cubicBezTo>
                  <a:lnTo>
                    <a:pt x="174162" y="256344"/>
                  </a:lnTo>
                  <a:cubicBezTo>
                    <a:pt x="177466" y="256344"/>
                    <a:pt x="174162" y="258470"/>
                    <a:pt x="176757" y="259176"/>
                  </a:cubicBezTo>
                  <a:lnTo>
                    <a:pt x="174634" y="259176"/>
                  </a:lnTo>
                  <a:cubicBezTo>
                    <a:pt x="174634" y="260593"/>
                    <a:pt x="174634" y="264133"/>
                    <a:pt x="176994" y="264370"/>
                  </a:cubicBezTo>
                  <a:cubicBezTo>
                    <a:pt x="179353" y="264606"/>
                    <a:pt x="174871" y="266256"/>
                    <a:pt x="176994" y="266729"/>
                  </a:cubicBezTo>
                  <a:cubicBezTo>
                    <a:pt x="175107" y="266729"/>
                    <a:pt x="173926" y="269088"/>
                    <a:pt x="176994" y="269088"/>
                  </a:cubicBezTo>
                  <a:cubicBezTo>
                    <a:pt x="176994" y="274279"/>
                    <a:pt x="178411" y="278527"/>
                    <a:pt x="176994" y="283954"/>
                  </a:cubicBezTo>
                  <a:lnTo>
                    <a:pt x="178647" y="283954"/>
                  </a:lnTo>
                  <a:cubicBezTo>
                    <a:pt x="177466" y="283954"/>
                    <a:pt x="178647" y="283954"/>
                    <a:pt x="176521" y="285371"/>
                  </a:cubicBezTo>
                  <a:cubicBezTo>
                    <a:pt x="179117" y="287967"/>
                    <a:pt x="174398" y="292213"/>
                    <a:pt x="178411" y="295281"/>
                  </a:cubicBezTo>
                  <a:lnTo>
                    <a:pt x="176521" y="295281"/>
                  </a:lnTo>
                  <a:cubicBezTo>
                    <a:pt x="176521" y="296698"/>
                    <a:pt x="177938" y="297640"/>
                    <a:pt x="176521" y="299057"/>
                  </a:cubicBezTo>
                  <a:cubicBezTo>
                    <a:pt x="175107" y="300471"/>
                    <a:pt x="181242" y="299057"/>
                    <a:pt x="182184" y="299057"/>
                  </a:cubicBezTo>
                  <a:cubicBezTo>
                    <a:pt x="183129" y="299057"/>
                    <a:pt x="179589" y="299057"/>
                    <a:pt x="178880" y="299057"/>
                  </a:cubicBezTo>
                  <a:cubicBezTo>
                    <a:pt x="178175" y="299057"/>
                    <a:pt x="175813" y="299057"/>
                    <a:pt x="178880" y="299057"/>
                  </a:cubicBezTo>
                  <a:cubicBezTo>
                    <a:pt x="176757" y="299057"/>
                    <a:pt x="176049" y="299057"/>
                    <a:pt x="178880" y="299057"/>
                  </a:cubicBezTo>
                  <a:cubicBezTo>
                    <a:pt x="175813" y="301180"/>
                    <a:pt x="180298" y="302597"/>
                    <a:pt x="176994" y="304484"/>
                  </a:cubicBezTo>
                  <a:cubicBezTo>
                    <a:pt x="179825" y="304484"/>
                    <a:pt x="178880" y="305901"/>
                    <a:pt x="176994" y="306843"/>
                  </a:cubicBezTo>
                  <a:cubicBezTo>
                    <a:pt x="177466" y="307079"/>
                    <a:pt x="178175" y="307079"/>
                    <a:pt x="178647" y="306843"/>
                  </a:cubicBezTo>
                  <a:cubicBezTo>
                    <a:pt x="177230" y="308496"/>
                    <a:pt x="178647" y="310147"/>
                    <a:pt x="176521" y="311800"/>
                  </a:cubicBezTo>
                  <a:lnTo>
                    <a:pt x="178647" y="311800"/>
                  </a:lnTo>
                  <a:cubicBezTo>
                    <a:pt x="177230" y="314160"/>
                    <a:pt x="180061" y="317227"/>
                    <a:pt x="176049" y="319114"/>
                  </a:cubicBezTo>
                  <a:lnTo>
                    <a:pt x="176049" y="319114"/>
                  </a:lnTo>
                  <a:cubicBezTo>
                    <a:pt x="176049" y="321709"/>
                    <a:pt x="176049" y="324069"/>
                    <a:pt x="173926" y="326667"/>
                  </a:cubicBezTo>
                  <a:cubicBezTo>
                    <a:pt x="175579" y="328317"/>
                    <a:pt x="173926" y="331385"/>
                    <a:pt x="173926" y="333508"/>
                  </a:cubicBezTo>
                  <a:cubicBezTo>
                    <a:pt x="173926" y="335634"/>
                    <a:pt x="175813" y="333508"/>
                    <a:pt x="176757" y="333508"/>
                  </a:cubicBezTo>
                  <a:cubicBezTo>
                    <a:pt x="177702" y="333508"/>
                    <a:pt x="176757" y="333508"/>
                    <a:pt x="176757" y="333508"/>
                  </a:cubicBezTo>
                  <a:cubicBezTo>
                    <a:pt x="172275" y="333508"/>
                    <a:pt x="174634" y="335161"/>
                    <a:pt x="173217" y="336103"/>
                  </a:cubicBezTo>
                  <a:cubicBezTo>
                    <a:pt x="175579" y="336103"/>
                    <a:pt x="173217" y="336103"/>
                    <a:pt x="174871" y="336103"/>
                  </a:cubicBezTo>
                  <a:cubicBezTo>
                    <a:pt x="176521" y="336103"/>
                    <a:pt x="176285" y="336103"/>
                    <a:pt x="176521" y="336103"/>
                  </a:cubicBezTo>
                  <a:cubicBezTo>
                    <a:pt x="171094" y="336103"/>
                    <a:pt x="174162" y="338935"/>
                    <a:pt x="171803" y="340352"/>
                  </a:cubicBezTo>
                  <a:cubicBezTo>
                    <a:pt x="169444" y="341767"/>
                    <a:pt x="173926" y="340352"/>
                    <a:pt x="174634" y="340352"/>
                  </a:cubicBezTo>
                  <a:cubicBezTo>
                    <a:pt x="175343" y="340352"/>
                    <a:pt x="174634" y="340352"/>
                    <a:pt x="174634" y="340352"/>
                  </a:cubicBezTo>
                  <a:lnTo>
                    <a:pt x="172748" y="340352"/>
                  </a:lnTo>
                  <a:cubicBezTo>
                    <a:pt x="172748" y="340352"/>
                    <a:pt x="172748" y="340352"/>
                    <a:pt x="172748" y="340352"/>
                  </a:cubicBezTo>
                  <a:cubicBezTo>
                    <a:pt x="172748" y="340352"/>
                    <a:pt x="174398" y="340352"/>
                    <a:pt x="175107" y="340352"/>
                  </a:cubicBezTo>
                  <a:cubicBezTo>
                    <a:pt x="175813" y="340352"/>
                    <a:pt x="175107" y="340352"/>
                    <a:pt x="175107" y="340352"/>
                  </a:cubicBezTo>
                  <a:cubicBezTo>
                    <a:pt x="175107" y="340352"/>
                    <a:pt x="175107" y="340352"/>
                    <a:pt x="176521" y="341767"/>
                  </a:cubicBezTo>
                  <a:cubicBezTo>
                    <a:pt x="174162" y="341767"/>
                    <a:pt x="175107" y="341767"/>
                    <a:pt x="174634" y="343184"/>
                  </a:cubicBezTo>
                  <a:cubicBezTo>
                    <a:pt x="174162" y="344598"/>
                    <a:pt x="174634" y="343184"/>
                    <a:pt x="174634" y="341767"/>
                  </a:cubicBezTo>
                  <a:cubicBezTo>
                    <a:pt x="174634" y="340352"/>
                    <a:pt x="174634" y="341767"/>
                    <a:pt x="172748" y="341767"/>
                  </a:cubicBezTo>
                  <a:cubicBezTo>
                    <a:pt x="170858" y="341767"/>
                    <a:pt x="172748" y="342948"/>
                    <a:pt x="170622" y="344365"/>
                  </a:cubicBezTo>
                  <a:cubicBezTo>
                    <a:pt x="168499" y="345779"/>
                    <a:pt x="172275" y="344365"/>
                    <a:pt x="173217" y="344365"/>
                  </a:cubicBezTo>
                  <a:lnTo>
                    <a:pt x="173217" y="344365"/>
                  </a:lnTo>
                  <a:cubicBezTo>
                    <a:pt x="173217" y="344365"/>
                    <a:pt x="174634" y="344365"/>
                    <a:pt x="174871" y="344365"/>
                  </a:cubicBezTo>
                  <a:cubicBezTo>
                    <a:pt x="175107" y="344365"/>
                    <a:pt x="174871" y="345779"/>
                    <a:pt x="178175" y="346488"/>
                  </a:cubicBezTo>
                  <a:cubicBezTo>
                    <a:pt x="177466" y="346724"/>
                    <a:pt x="176521" y="346724"/>
                    <a:pt x="175813" y="346488"/>
                  </a:cubicBezTo>
                  <a:cubicBezTo>
                    <a:pt x="175813" y="346488"/>
                    <a:pt x="178880" y="346488"/>
                    <a:pt x="177466" y="348138"/>
                  </a:cubicBezTo>
                  <a:cubicBezTo>
                    <a:pt x="176049" y="349792"/>
                    <a:pt x="176049" y="348138"/>
                    <a:pt x="175107" y="348138"/>
                  </a:cubicBezTo>
                  <a:cubicBezTo>
                    <a:pt x="174162" y="348138"/>
                    <a:pt x="175107" y="348138"/>
                    <a:pt x="176994" y="348138"/>
                  </a:cubicBezTo>
                  <a:cubicBezTo>
                    <a:pt x="178880" y="348138"/>
                    <a:pt x="175343" y="348138"/>
                    <a:pt x="176994" y="348138"/>
                  </a:cubicBezTo>
                  <a:cubicBezTo>
                    <a:pt x="178647" y="348138"/>
                    <a:pt x="175343" y="348138"/>
                    <a:pt x="174398" y="348138"/>
                  </a:cubicBezTo>
                  <a:cubicBezTo>
                    <a:pt x="177466" y="348138"/>
                    <a:pt x="177938" y="350970"/>
                    <a:pt x="174398" y="350970"/>
                  </a:cubicBezTo>
                  <a:cubicBezTo>
                    <a:pt x="170858" y="350970"/>
                    <a:pt x="172981" y="350970"/>
                    <a:pt x="174398" y="352859"/>
                  </a:cubicBezTo>
                  <a:cubicBezTo>
                    <a:pt x="171094" y="352859"/>
                    <a:pt x="174398" y="354746"/>
                    <a:pt x="171803" y="354982"/>
                  </a:cubicBezTo>
                  <a:cubicBezTo>
                    <a:pt x="176521" y="354982"/>
                    <a:pt x="168735" y="357578"/>
                    <a:pt x="171803" y="358759"/>
                  </a:cubicBezTo>
                  <a:cubicBezTo>
                    <a:pt x="170386" y="358759"/>
                    <a:pt x="171803" y="361118"/>
                    <a:pt x="169913" y="362296"/>
                  </a:cubicBezTo>
                  <a:cubicBezTo>
                    <a:pt x="168027" y="363477"/>
                    <a:pt x="169913" y="362296"/>
                    <a:pt x="168263" y="362296"/>
                  </a:cubicBezTo>
                  <a:cubicBezTo>
                    <a:pt x="172039" y="364186"/>
                    <a:pt x="166376" y="365836"/>
                    <a:pt x="168263" y="367726"/>
                  </a:cubicBezTo>
                  <a:lnTo>
                    <a:pt x="169680" y="367726"/>
                  </a:lnTo>
                  <a:lnTo>
                    <a:pt x="171331" y="367726"/>
                  </a:lnTo>
                  <a:cubicBezTo>
                    <a:pt x="171331" y="367726"/>
                    <a:pt x="168499" y="369140"/>
                    <a:pt x="168263" y="370085"/>
                  </a:cubicBezTo>
                  <a:cubicBezTo>
                    <a:pt x="168027" y="371030"/>
                    <a:pt x="168263" y="370085"/>
                    <a:pt x="169680" y="370085"/>
                  </a:cubicBezTo>
                  <a:cubicBezTo>
                    <a:pt x="171094" y="370085"/>
                    <a:pt x="169680" y="370085"/>
                    <a:pt x="171094" y="370085"/>
                  </a:cubicBezTo>
                  <a:cubicBezTo>
                    <a:pt x="172512" y="370085"/>
                    <a:pt x="169444" y="370085"/>
                    <a:pt x="169208" y="370085"/>
                  </a:cubicBezTo>
                  <a:cubicBezTo>
                    <a:pt x="173926" y="370085"/>
                    <a:pt x="167318" y="372208"/>
                    <a:pt x="169208" y="373625"/>
                  </a:cubicBezTo>
                  <a:cubicBezTo>
                    <a:pt x="168027" y="374095"/>
                    <a:pt x="167082" y="374095"/>
                    <a:pt x="165904" y="373625"/>
                  </a:cubicBezTo>
                  <a:cubicBezTo>
                    <a:pt x="164250" y="373625"/>
                    <a:pt x="165904" y="373625"/>
                    <a:pt x="165904" y="373625"/>
                  </a:cubicBezTo>
                  <a:cubicBezTo>
                    <a:pt x="166612" y="373861"/>
                    <a:pt x="167318" y="373861"/>
                    <a:pt x="168027" y="373625"/>
                  </a:cubicBezTo>
                  <a:cubicBezTo>
                    <a:pt x="169680" y="373625"/>
                    <a:pt x="168027" y="373625"/>
                    <a:pt x="169444" y="373625"/>
                  </a:cubicBezTo>
                  <a:cubicBezTo>
                    <a:pt x="168735" y="373861"/>
                    <a:pt x="167790" y="373861"/>
                    <a:pt x="167082" y="373625"/>
                  </a:cubicBezTo>
                  <a:cubicBezTo>
                    <a:pt x="168499" y="374803"/>
                    <a:pt x="167082" y="375748"/>
                    <a:pt x="167082" y="376693"/>
                  </a:cubicBezTo>
                  <a:cubicBezTo>
                    <a:pt x="167082" y="377635"/>
                    <a:pt x="165667" y="376693"/>
                    <a:pt x="164723" y="376693"/>
                  </a:cubicBezTo>
                  <a:cubicBezTo>
                    <a:pt x="168735" y="376693"/>
                    <a:pt x="164723" y="380230"/>
                    <a:pt x="167082" y="381411"/>
                  </a:cubicBezTo>
                  <a:cubicBezTo>
                    <a:pt x="164959" y="381411"/>
                    <a:pt x="165195" y="381411"/>
                    <a:pt x="163544" y="381411"/>
                  </a:cubicBezTo>
                  <a:cubicBezTo>
                    <a:pt x="161891" y="381411"/>
                    <a:pt x="163544" y="381411"/>
                    <a:pt x="165431" y="381411"/>
                  </a:cubicBezTo>
                  <a:cubicBezTo>
                    <a:pt x="167318" y="381411"/>
                    <a:pt x="161419" y="381411"/>
                    <a:pt x="163072" y="381411"/>
                  </a:cubicBezTo>
                  <a:cubicBezTo>
                    <a:pt x="164723" y="381411"/>
                    <a:pt x="163072" y="381411"/>
                    <a:pt x="163072" y="381411"/>
                  </a:cubicBezTo>
                  <a:lnTo>
                    <a:pt x="163072" y="381411"/>
                  </a:lnTo>
                  <a:cubicBezTo>
                    <a:pt x="163072" y="382828"/>
                    <a:pt x="160004" y="384007"/>
                    <a:pt x="163072" y="385660"/>
                  </a:cubicBezTo>
                  <a:cubicBezTo>
                    <a:pt x="161655" y="385188"/>
                    <a:pt x="160240" y="385188"/>
                    <a:pt x="158823" y="385660"/>
                  </a:cubicBezTo>
                  <a:cubicBezTo>
                    <a:pt x="160004" y="385893"/>
                    <a:pt x="161419" y="385893"/>
                    <a:pt x="162600" y="385660"/>
                  </a:cubicBezTo>
                  <a:cubicBezTo>
                    <a:pt x="165667" y="385660"/>
                    <a:pt x="160240" y="387074"/>
                    <a:pt x="162600" y="388019"/>
                  </a:cubicBezTo>
                  <a:cubicBezTo>
                    <a:pt x="160949" y="388019"/>
                    <a:pt x="159768" y="388019"/>
                    <a:pt x="158115" y="388019"/>
                  </a:cubicBezTo>
                  <a:cubicBezTo>
                    <a:pt x="159532" y="388019"/>
                    <a:pt x="161182" y="388019"/>
                    <a:pt x="162600" y="388019"/>
                  </a:cubicBezTo>
                  <a:cubicBezTo>
                    <a:pt x="164014" y="388019"/>
                    <a:pt x="160949" y="388019"/>
                    <a:pt x="162600" y="388019"/>
                  </a:cubicBezTo>
                  <a:cubicBezTo>
                    <a:pt x="164250" y="388019"/>
                    <a:pt x="161182" y="388019"/>
                    <a:pt x="160477" y="388019"/>
                  </a:cubicBezTo>
                  <a:cubicBezTo>
                    <a:pt x="159768" y="388019"/>
                    <a:pt x="160477" y="388019"/>
                    <a:pt x="162363" y="388019"/>
                  </a:cubicBezTo>
                  <a:cubicBezTo>
                    <a:pt x="159532" y="388019"/>
                    <a:pt x="162363" y="388019"/>
                    <a:pt x="158823" y="389197"/>
                  </a:cubicBezTo>
                  <a:cubicBezTo>
                    <a:pt x="160240" y="389197"/>
                    <a:pt x="158823" y="389197"/>
                    <a:pt x="158823" y="391087"/>
                  </a:cubicBezTo>
                  <a:cubicBezTo>
                    <a:pt x="158823" y="392974"/>
                    <a:pt x="161182" y="391087"/>
                    <a:pt x="162127" y="391087"/>
                  </a:cubicBezTo>
                  <a:lnTo>
                    <a:pt x="164250" y="391087"/>
                  </a:lnTo>
                  <a:cubicBezTo>
                    <a:pt x="164250" y="391087"/>
                    <a:pt x="162127" y="391087"/>
                    <a:pt x="164250" y="391087"/>
                  </a:cubicBezTo>
                  <a:lnTo>
                    <a:pt x="162600" y="391087"/>
                  </a:lnTo>
                  <a:cubicBezTo>
                    <a:pt x="162600" y="391087"/>
                    <a:pt x="162600" y="387547"/>
                    <a:pt x="166376" y="388255"/>
                  </a:cubicBezTo>
                  <a:cubicBezTo>
                    <a:pt x="170149" y="388961"/>
                    <a:pt x="166376" y="388255"/>
                    <a:pt x="164959" y="388255"/>
                  </a:cubicBezTo>
                  <a:cubicBezTo>
                    <a:pt x="166140" y="387783"/>
                    <a:pt x="167318" y="387783"/>
                    <a:pt x="168499" y="388255"/>
                  </a:cubicBezTo>
                  <a:cubicBezTo>
                    <a:pt x="168499" y="388255"/>
                    <a:pt x="168499" y="386602"/>
                    <a:pt x="167082" y="388255"/>
                  </a:cubicBezTo>
                  <a:cubicBezTo>
                    <a:pt x="165667" y="389906"/>
                    <a:pt x="168499" y="388255"/>
                    <a:pt x="167082" y="386366"/>
                  </a:cubicBezTo>
                  <a:cubicBezTo>
                    <a:pt x="165667" y="384479"/>
                    <a:pt x="168735" y="386366"/>
                    <a:pt x="169913" y="386366"/>
                  </a:cubicBezTo>
                  <a:cubicBezTo>
                    <a:pt x="171094" y="386366"/>
                    <a:pt x="169913" y="384243"/>
                    <a:pt x="172275" y="384951"/>
                  </a:cubicBezTo>
                  <a:cubicBezTo>
                    <a:pt x="174634" y="385660"/>
                    <a:pt x="171094" y="384951"/>
                    <a:pt x="170622" y="384951"/>
                  </a:cubicBezTo>
                  <a:cubicBezTo>
                    <a:pt x="170149" y="384951"/>
                    <a:pt x="170622" y="384951"/>
                    <a:pt x="172039" y="383534"/>
                  </a:cubicBezTo>
                  <a:lnTo>
                    <a:pt x="170149" y="383534"/>
                  </a:lnTo>
                  <a:cubicBezTo>
                    <a:pt x="170149" y="383534"/>
                    <a:pt x="170149" y="383534"/>
                    <a:pt x="170149" y="383534"/>
                  </a:cubicBezTo>
                  <a:lnTo>
                    <a:pt x="172039" y="383534"/>
                  </a:lnTo>
                  <a:cubicBezTo>
                    <a:pt x="170622" y="382120"/>
                    <a:pt x="172039" y="380939"/>
                    <a:pt x="172039" y="379761"/>
                  </a:cubicBezTo>
                  <a:cubicBezTo>
                    <a:pt x="172039" y="378580"/>
                    <a:pt x="172039" y="379761"/>
                    <a:pt x="173690" y="379761"/>
                  </a:cubicBezTo>
                  <a:cubicBezTo>
                    <a:pt x="175343" y="379761"/>
                    <a:pt x="173690" y="379761"/>
                    <a:pt x="175107" y="378580"/>
                  </a:cubicBezTo>
                  <a:cubicBezTo>
                    <a:pt x="176521" y="377399"/>
                    <a:pt x="175107" y="379994"/>
                    <a:pt x="175107" y="380230"/>
                  </a:cubicBezTo>
                  <a:cubicBezTo>
                    <a:pt x="178411" y="380230"/>
                    <a:pt x="175107" y="382120"/>
                    <a:pt x="175107" y="383298"/>
                  </a:cubicBezTo>
                  <a:cubicBezTo>
                    <a:pt x="175107" y="384479"/>
                    <a:pt x="175107" y="379761"/>
                    <a:pt x="176757" y="378343"/>
                  </a:cubicBezTo>
                  <a:cubicBezTo>
                    <a:pt x="178411" y="376929"/>
                    <a:pt x="176757" y="378343"/>
                    <a:pt x="175107" y="378343"/>
                  </a:cubicBezTo>
                  <a:cubicBezTo>
                    <a:pt x="173453" y="378343"/>
                    <a:pt x="178880" y="378343"/>
                    <a:pt x="176757" y="376693"/>
                  </a:cubicBezTo>
                  <a:lnTo>
                    <a:pt x="176757" y="376693"/>
                  </a:lnTo>
                  <a:cubicBezTo>
                    <a:pt x="174634" y="376693"/>
                    <a:pt x="176757" y="376693"/>
                    <a:pt x="175107" y="376693"/>
                  </a:cubicBezTo>
                  <a:cubicBezTo>
                    <a:pt x="175813" y="376457"/>
                    <a:pt x="176521" y="376457"/>
                    <a:pt x="177230" y="376693"/>
                  </a:cubicBezTo>
                  <a:cubicBezTo>
                    <a:pt x="177230" y="376693"/>
                    <a:pt x="177230" y="376693"/>
                    <a:pt x="177230" y="376693"/>
                  </a:cubicBezTo>
                  <a:cubicBezTo>
                    <a:pt x="177230" y="376693"/>
                    <a:pt x="177230" y="373861"/>
                    <a:pt x="177230" y="372680"/>
                  </a:cubicBezTo>
                  <a:cubicBezTo>
                    <a:pt x="177230" y="371499"/>
                    <a:pt x="177230" y="372680"/>
                    <a:pt x="177230" y="372680"/>
                  </a:cubicBezTo>
                  <a:cubicBezTo>
                    <a:pt x="176757" y="370794"/>
                    <a:pt x="177230" y="368432"/>
                    <a:pt x="178647" y="367017"/>
                  </a:cubicBezTo>
                  <a:cubicBezTo>
                    <a:pt x="178647" y="367017"/>
                    <a:pt x="180061" y="367017"/>
                    <a:pt x="180770" y="367017"/>
                  </a:cubicBezTo>
                  <a:cubicBezTo>
                    <a:pt x="181479" y="367017"/>
                    <a:pt x="180770" y="365836"/>
                    <a:pt x="178880" y="365836"/>
                  </a:cubicBezTo>
                  <a:cubicBezTo>
                    <a:pt x="176994" y="365836"/>
                    <a:pt x="181242" y="365836"/>
                    <a:pt x="182184" y="365836"/>
                  </a:cubicBezTo>
                  <a:cubicBezTo>
                    <a:pt x="183129" y="365836"/>
                    <a:pt x="180298" y="365836"/>
                    <a:pt x="179353" y="365836"/>
                  </a:cubicBezTo>
                  <a:cubicBezTo>
                    <a:pt x="178411" y="365836"/>
                    <a:pt x="177466" y="363477"/>
                    <a:pt x="179353" y="362296"/>
                  </a:cubicBezTo>
                  <a:cubicBezTo>
                    <a:pt x="176521" y="362296"/>
                    <a:pt x="177938" y="362296"/>
                    <a:pt x="176994" y="360646"/>
                  </a:cubicBezTo>
                  <a:cubicBezTo>
                    <a:pt x="176049" y="358995"/>
                    <a:pt x="178647" y="360646"/>
                    <a:pt x="179589" y="360646"/>
                  </a:cubicBezTo>
                  <a:cubicBezTo>
                    <a:pt x="180534" y="360646"/>
                    <a:pt x="179589" y="358759"/>
                    <a:pt x="179589" y="357814"/>
                  </a:cubicBezTo>
                  <a:cubicBezTo>
                    <a:pt x="179589" y="356869"/>
                    <a:pt x="179589" y="357814"/>
                    <a:pt x="179589" y="357814"/>
                  </a:cubicBezTo>
                  <a:cubicBezTo>
                    <a:pt x="179589" y="357814"/>
                    <a:pt x="179589" y="356163"/>
                    <a:pt x="179589" y="355219"/>
                  </a:cubicBezTo>
                  <a:cubicBezTo>
                    <a:pt x="179589" y="354274"/>
                    <a:pt x="181479" y="355219"/>
                    <a:pt x="182657" y="355219"/>
                  </a:cubicBezTo>
                  <a:cubicBezTo>
                    <a:pt x="183838" y="355219"/>
                    <a:pt x="182657" y="355219"/>
                    <a:pt x="184546" y="355219"/>
                  </a:cubicBezTo>
                  <a:cubicBezTo>
                    <a:pt x="186433" y="355219"/>
                    <a:pt x="184546" y="352387"/>
                    <a:pt x="181948" y="350734"/>
                  </a:cubicBezTo>
                  <a:cubicBezTo>
                    <a:pt x="179353" y="349083"/>
                    <a:pt x="184310" y="350734"/>
                    <a:pt x="185488" y="350734"/>
                  </a:cubicBezTo>
                  <a:cubicBezTo>
                    <a:pt x="185016" y="348847"/>
                    <a:pt x="186197" y="346960"/>
                    <a:pt x="187847" y="346251"/>
                  </a:cubicBezTo>
                  <a:cubicBezTo>
                    <a:pt x="185252" y="346251"/>
                    <a:pt x="187847" y="346251"/>
                    <a:pt x="187847" y="344598"/>
                  </a:cubicBezTo>
                  <a:cubicBezTo>
                    <a:pt x="187847" y="342948"/>
                    <a:pt x="186197" y="344598"/>
                    <a:pt x="185488" y="344598"/>
                  </a:cubicBezTo>
                  <a:cubicBezTo>
                    <a:pt x="188320" y="344598"/>
                    <a:pt x="184074" y="341061"/>
                    <a:pt x="188084" y="340825"/>
                  </a:cubicBezTo>
                  <a:cubicBezTo>
                    <a:pt x="188084" y="338935"/>
                    <a:pt x="190446" y="336576"/>
                    <a:pt x="188084" y="335161"/>
                  </a:cubicBezTo>
                  <a:cubicBezTo>
                    <a:pt x="190446" y="335161"/>
                    <a:pt x="188084" y="333272"/>
                    <a:pt x="191388" y="332330"/>
                  </a:cubicBezTo>
                  <a:cubicBezTo>
                    <a:pt x="189028" y="332330"/>
                    <a:pt x="191388" y="332330"/>
                    <a:pt x="188792" y="330676"/>
                  </a:cubicBezTo>
                  <a:cubicBezTo>
                    <a:pt x="186197" y="329026"/>
                    <a:pt x="190446" y="330676"/>
                    <a:pt x="191151" y="330676"/>
                  </a:cubicBezTo>
                  <a:cubicBezTo>
                    <a:pt x="190915" y="327136"/>
                    <a:pt x="191860" y="323599"/>
                    <a:pt x="193747" y="320531"/>
                  </a:cubicBezTo>
                  <a:cubicBezTo>
                    <a:pt x="192569" y="320531"/>
                    <a:pt x="191624" y="320531"/>
                    <a:pt x="191624" y="320531"/>
                  </a:cubicBezTo>
                  <a:cubicBezTo>
                    <a:pt x="191624" y="320531"/>
                    <a:pt x="194692" y="314868"/>
                    <a:pt x="193041" y="312270"/>
                  </a:cubicBezTo>
                  <a:cubicBezTo>
                    <a:pt x="191388" y="309675"/>
                    <a:pt x="195164" y="310856"/>
                    <a:pt x="194928" y="310147"/>
                  </a:cubicBezTo>
                  <a:lnTo>
                    <a:pt x="193277" y="310147"/>
                  </a:lnTo>
                  <a:cubicBezTo>
                    <a:pt x="193277" y="310147"/>
                    <a:pt x="195400" y="308024"/>
                    <a:pt x="193277" y="307079"/>
                  </a:cubicBezTo>
                  <a:lnTo>
                    <a:pt x="195873" y="307079"/>
                  </a:lnTo>
                  <a:cubicBezTo>
                    <a:pt x="193747" y="304484"/>
                    <a:pt x="195873" y="301180"/>
                    <a:pt x="195873" y="298348"/>
                  </a:cubicBezTo>
                  <a:lnTo>
                    <a:pt x="195873" y="298348"/>
                  </a:lnTo>
                  <a:cubicBezTo>
                    <a:pt x="197759" y="293158"/>
                    <a:pt x="195873" y="288439"/>
                    <a:pt x="197287" y="283246"/>
                  </a:cubicBezTo>
                  <a:cubicBezTo>
                    <a:pt x="194692" y="283246"/>
                    <a:pt x="197287" y="279000"/>
                    <a:pt x="197287" y="276874"/>
                  </a:cubicBezTo>
                  <a:cubicBezTo>
                    <a:pt x="197287" y="274751"/>
                    <a:pt x="195636" y="274987"/>
                    <a:pt x="197287" y="273806"/>
                  </a:cubicBezTo>
                  <a:lnTo>
                    <a:pt x="195636" y="273806"/>
                  </a:lnTo>
                  <a:cubicBezTo>
                    <a:pt x="198704" y="273806"/>
                    <a:pt x="195636" y="272156"/>
                    <a:pt x="197287" y="270741"/>
                  </a:cubicBezTo>
                  <a:cubicBezTo>
                    <a:pt x="194455" y="268852"/>
                    <a:pt x="197287" y="265075"/>
                    <a:pt x="195400" y="262716"/>
                  </a:cubicBezTo>
                  <a:lnTo>
                    <a:pt x="197051" y="262716"/>
                  </a:lnTo>
                  <a:cubicBezTo>
                    <a:pt x="194219" y="259648"/>
                    <a:pt x="197051" y="255639"/>
                    <a:pt x="194219" y="252571"/>
                  </a:cubicBezTo>
                  <a:cubicBezTo>
                    <a:pt x="196815" y="250681"/>
                    <a:pt x="192805" y="249739"/>
                    <a:pt x="194219" y="247850"/>
                  </a:cubicBezTo>
                  <a:cubicBezTo>
                    <a:pt x="191860" y="247850"/>
                    <a:pt x="194219" y="245963"/>
                    <a:pt x="192569" y="245254"/>
                  </a:cubicBezTo>
                  <a:cubicBezTo>
                    <a:pt x="193983" y="243131"/>
                    <a:pt x="193983" y="240300"/>
                    <a:pt x="192569" y="238177"/>
                  </a:cubicBezTo>
                  <a:cubicBezTo>
                    <a:pt x="192569" y="232747"/>
                    <a:pt x="189737" y="227793"/>
                    <a:pt x="190210" y="222602"/>
                  </a:cubicBezTo>
                  <a:lnTo>
                    <a:pt x="188556" y="222602"/>
                  </a:lnTo>
                  <a:lnTo>
                    <a:pt x="188556" y="222602"/>
                  </a:lnTo>
                  <a:cubicBezTo>
                    <a:pt x="186906" y="220006"/>
                    <a:pt x="186906" y="218117"/>
                    <a:pt x="185252" y="215758"/>
                  </a:cubicBezTo>
                  <a:lnTo>
                    <a:pt x="186906" y="215758"/>
                  </a:lnTo>
                  <a:cubicBezTo>
                    <a:pt x="186906" y="215758"/>
                    <a:pt x="183838" y="215758"/>
                    <a:pt x="185252" y="215758"/>
                  </a:cubicBezTo>
                  <a:cubicBezTo>
                    <a:pt x="186669" y="215758"/>
                    <a:pt x="185252" y="215758"/>
                    <a:pt x="186433" y="215758"/>
                  </a:cubicBezTo>
                  <a:cubicBezTo>
                    <a:pt x="187611" y="215758"/>
                    <a:pt x="186433" y="215758"/>
                    <a:pt x="185252" y="215758"/>
                  </a:cubicBezTo>
                  <a:cubicBezTo>
                    <a:pt x="181006" y="198060"/>
                    <a:pt x="175343" y="180598"/>
                    <a:pt x="168499" y="163845"/>
                  </a:cubicBezTo>
                  <a:lnTo>
                    <a:pt x="167318" y="163845"/>
                  </a:lnTo>
                  <a:cubicBezTo>
                    <a:pt x="167318" y="161249"/>
                    <a:pt x="163781" y="159360"/>
                    <a:pt x="167318" y="157237"/>
                  </a:cubicBezTo>
                  <a:cubicBezTo>
                    <a:pt x="170858" y="155114"/>
                    <a:pt x="164014" y="157237"/>
                    <a:pt x="167318" y="157237"/>
                  </a:cubicBezTo>
                  <a:cubicBezTo>
                    <a:pt x="167318" y="157237"/>
                    <a:pt x="165195" y="157237"/>
                    <a:pt x="167318" y="155350"/>
                  </a:cubicBezTo>
                  <a:lnTo>
                    <a:pt x="165667" y="155350"/>
                  </a:lnTo>
                  <a:cubicBezTo>
                    <a:pt x="165667" y="155350"/>
                    <a:pt x="165667" y="153933"/>
                    <a:pt x="165667" y="153224"/>
                  </a:cubicBezTo>
                  <a:cubicBezTo>
                    <a:pt x="167554" y="149451"/>
                    <a:pt x="161655" y="146147"/>
                    <a:pt x="165667" y="142370"/>
                  </a:cubicBezTo>
                  <a:lnTo>
                    <a:pt x="164250" y="142370"/>
                  </a:lnTo>
                  <a:cubicBezTo>
                    <a:pt x="166140" y="142370"/>
                    <a:pt x="165667" y="140720"/>
                    <a:pt x="164250" y="140720"/>
                  </a:cubicBezTo>
                  <a:lnTo>
                    <a:pt x="166376" y="140720"/>
                  </a:lnTo>
                  <a:cubicBezTo>
                    <a:pt x="163308" y="140720"/>
                    <a:pt x="165195" y="140720"/>
                    <a:pt x="166376" y="140720"/>
                  </a:cubicBezTo>
                  <a:cubicBezTo>
                    <a:pt x="167554" y="140720"/>
                    <a:pt x="164486" y="138594"/>
                    <a:pt x="164486" y="137416"/>
                  </a:cubicBezTo>
                  <a:lnTo>
                    <a:pt x="166612" y="137416"/>
                  </a:lnTo>
                  <a:cubicBezTo>
                    <a:pt x="166612" y="137416"/>
                    <a:pt x="163544" y="137416"/>
                    <a:pt x="165431" y="137416"/>
                  </a:cubicBezTo>
                  <a:lnTo>
                    <a:pt x="165431" y="137416"/>
                  </a:lnTo>
                  <a:cubicBezTo>
                    <a:pt x="165431" y="137416"/>
                    <a:pt x="165431" y="137416"/>
                    <a:pt x="165431" y="137416"/>
                  </a:cubicBezTo>
                  <a:lnTo>
                    <a:pt x="167082" y="137416"/>
                  </a:lnTo>
                  <a:cubicBezTo>
                    <a:pt x="167082" y="137416"/>
                    <a:pt x="164723" y="137416"/>
                    <a:pt x="164959" y="135999"/>
                  </a:cubicBezTo>
                  <a:cubicBezTo>
                    <a:pt x="165195" y="134584"/>
                    <a:pt x="164959" y="135999"/>
                    <a:pt x="167318" y="135999"/>
                  </a:cubicBezTo>
                  <a:cubicBezTo>
                    <a:pt x="165667" y="135057"/>
                    <a:pt x="164250" y="133876"/>
                    <a:pt x="163072" y="132695"/>
                  </a:cubicBezTo>
                  <a:lnTo>
                    <a:pt x="165195" y="132695"/>
                  </a:lnTo>
                  <a:cubicBezTo>
                    <a:pt x="167082" y="132695"/>
                    <a:pt x="165195" y="132695"/>
                    <a:pt x="163544" y="132695"/>
                  </a:cubicBezTo>
                  <a:cubicBezTo>
                    <a:pt x="161891" y="132695"/>
                    <a:pt x="161891" y="132695"/>
                    <a:pt x="160477" y="131044"/>
                  </a:cubicBezTo>
                  <a:cubicBezTo>
                    <a:pt x="159059" y="129391"/>
                    <a:pt x="160477" y="131044"/>
                    <a:pt x="163072" y="131044"/>
                  </a:cubicBezTo>
                  <a:cubicBezTo>
                    <a:pt x="165667" y="131044"/>
                    <a:pt x="160713" y="131044"/>
                    <a:pt x="163072" y="131044"/>
                  </a:cubicBezTo>
                  <a:cubicBezTo>
                    <a:pt x="161182" y="131044"/>
                    <a:pt x="161655" y="131044"/>
                    <a:pt x="161182" y="131044"/>
                  </a:cubicBezTo>
                  <a:cubicBezTo>
                    <a:pt x="160713" y="131044"/>
                    <a:pt x="161182" y="129627"/>
                    <a:pt x="158823" y="128921"/>
                  </a:cubicBezTo>
                  <a:lnTo>
                    <a:pt x="160240" y="128921"/>
                  </a:lnTo>
                  <a:cubicBezTo>
                    <a:pt x="160240" y="128921"/>
                    <a:pt x="160240" y="128921"/>
                    <a:pt x="160240" y="128921"/>
                  </a:cubicBezTo>
                  <a:cubicBezTo>
                    <a:pt x="157881" y="128921"/>
                    <a:pt x="160240" y="128921"/>
                    <a:pt x="157409" y="128921"/>
                  </a:cubicBezTo>
                  <a:cubicBezTo>
                    <a:pt x="160713" y="127504"/>
                    <a:pt x="152452" y="125381"/>
                    <a:pt x="157409" y="124200"/>
                  </a:cubicBezTo>
                  <a:cubicBezTo>
                    <a:pt x="153633" y="124200"/>
                    <a:pt x="154341" y="122786"/>
                    <a:pt x="153633" y="122077"/>
                  </a:cubicBezTo>
                  <a:cubicBezTo>
                    <a:pt x="156464" y="122077"/>
                    <a:pt x="153633" y="122077"/>
                    <a:pt x="155992" y="122077"/>
                  </a:cubicBezTo>
                  <a:lnTo>
                    <a:pt x="155992" y="122077"/>
                  </a:lnTo>
                  <a:lnTo>
                    <a:pt x="160240" y="123728"/>
                  </a:lnTo>
                  <a:cubicBezTo>
                    <a:pt x="155992" y="123728"/>
                    <a:pt x="160240" y="125145"/>
                    <a:pt x="160240" y="125381"/>
                  </a:cubicBezTo>
                  <a:cubicBezTo>
                    <a:pt x="160240" y="125617"/>
                    <a:pt x="160240" y="122786"/>
                    <a:pt x="157645" y="121605"/>
                  </a:cubicBezTo>
                  <a:lnTo>
                    <a:pt x="159532" y="121605"/>
                  </a:lnTo>
                  <a:cubicBezTo>
                    <a:pt x="159532" y="121605"/>
                    <a:pt x="159532" y="119954"/>
                    <a:pt x="155519" y="119718"/>
                  </a:cubicBezTo>
                  <a:cubicBezTo>
                    <a:pt x="151510" y="119482"/>
                    <a:pt x="157173" y="119718"/>
                    <a:pt x="157645" y="119718"/>
                  </a:cubicBezTo>
                  <a:cubicBezTo>
                    <a:pt x="158115" y="119718"/>
                    <a:pt x="155283" y="117828"/>
                    <a:pt x="152452" y="116414"/>
                  </a:cubicBezTo>
                  <a:cubicBezTo>
                    <a:pt x="149620" y="114997"/>
                    <a:pt x="152452" y="113582"/>
                    <a:pt x="148442" y="111693"/>
                  </a:cubicBezTo>
                  <a:cubicBezTo>
                    <a:pt x="148442" y="111693"/>
                    <a:pt x="148442" y="109570"/>
                    <a:pt x="144902" y="108625"/>
                  </a:cubicBezTo>
                  <a:cubicBezTo>
                    <a:pt x="147025" y="106974"/>
                    <a:pt x="137116" y="102492"/>
                    <a:pt x="143484" y="101075"/>
                  </a:cubicBezTo>
                  <a:cubicBezTo>
                    <a:pt x="138058" y="101075"/>
                    <a:pt x="140653" y="99188"/>
                    <a:pt x="136171" y="98716"/>
                  </a:cubicBezTo>
                  <a:cubicBezTo>
                    <a:pt x="136171" y="98716"/>
                    <a:pt x="131922" y="96826"/>
                    <a:pt x="136171" y="96826"/>
                  </a:cubicBezTo>
                  <a:cubicBezTo>
                    <a:pt x="131922" y="93995"/>
                    <a:pt x="131922" y="91872"/>
                    <a:pt x="136171" y="90458"/>
                  </a:cubicBezTo>
                  <a:lnTo>
                    <a:pt x="132394" y="90458"/>
                  </a:lnTo>
                  <a:cubicBezTo>
                    <a:pt x="132394" y="90458"/>
                    <a:pt x="132394" y="90458"/>
                    <a:pt x="134284" y="90458"/>
                  </a:cubicBezTo>
                  <a:cubicBezTo>
                    <a:pt x="136171" y="90458"/>
                    <a:pt x="134284" y="90458"/>
                    <a:pt x="134284" y="90458"/>
                  </a:cubicBezTo>
                  <a:lnTo>
                    <a:pt x="130508" y="89040"/>
                  </a:lnTo>
                  <a:cubicBezTo>
                    <a:pt x="130508" y="89040"/>
                    <a:pt x="130508" y="89040"/>
                    <a:pt x="130508" y="89040"/>
                  </a:cubicBezTo>
                  <a:cubicBezTo>
                    <a:pt x="130508" y="89040"/>
                    <a:pt x="128854" y="85028"/>
                    <a:pt x="133339" y="84322"/>
                  </a:cubicBezTo>
                  <a:cubicBezTo>
                    <a:pt x="130271" y="84322"/>
                    <a:pt x="129799" y="82669"/>
                    <a:pt x="130508" y="82196"/>
                  </a:cubicBezTo>
                  <a:cubicBezTo>
                    <a:pt x="126731" y="80546"/>
                    <a:pt x="123191" y="78186"/>
                    <a:pt x="120596" y="75119"/>
                  </a:cubicBezTo>
                  <a:lnTo>
                    <a:pt x="123191" y="75119"/>
                  </a:lnTo>
                  <a:cubicBezTo>
                    <a:pt x="120596" y="75119"/>
                    <a:pt x="121541" y="73701"/>
                    <a:pt x="120123" y="72760"/>
                  </a:cubicBezTo>
                  <a:lnTo>
                    <a:pt x="121777" y="72760"/>
                  </a:lnTo>
                  <a:cubicBezTo>
                    <a:pt x="121068" y="70397"/>
                    <a:pt x="119654" y="68275"/>
                    <a:pt x="117528" y="67096"/>
                  </a:cubicBezTo>
                  <a:cubicBezTo>
                    <a:pt x="116819" y="64265"/>
                    <a:pt x="114933" y="61667"/>
                    <a:pt x="112337" y="60252"/>
                  </a:cubicBezTo>
                  <a:cubicBezTo>
                    <a:pt x="112337" y="59071"/>
                    <a:pt x="109269" y="55767"/>
                    <a:pt x="107619" y="54117"/>
                  </a:cubicBezTo>
                  <a:cubicBezTo>
                    <a:pt x="105257" y="51521"/>
                    <a:pt x="102425" y="49162"/>
                    <a:pt x="99594" y="47036"/>
                  </a:cubicBezTo>
                  <a:cubicBezTo>
                    <a:pt x="99594" y="47036"/>
                    <a:pt x="97943" y="47036"/>
                    <a:pt x="96998" y="47036"/>
                  </a:cubicBezTo>
                  <a:cubicBezTo>
                    <a:pt x="96056" y="47036"/>
                    <a:pt x="96998" y="47036"/>
                    <a:pt x="96998" y="45622"/>
                  </a:cubicBezTo>
                  <a:cubicBezTo>
                    <a:pt x="96998" y="44205"/>
                    <a:pt x="96998" y="45622"/>
                    <a:pt x="95584" y="45622"/>
                  </a:cubicBezTo>
                  <a:cubicBezTo>
                    <a:pt x="98179" y="47036"/>
                    <a:pt x="93931" y="45622"/>
                    <a:pt x="95584" y="47981"/>
                  </a:cubicBezTo>
                  <a:cubicBezTo>
                    <a:pt x="97235" y="50340"/>
                    <a:pt x="93694" y="47981"/>
                    <a:pt x="93222" y="47981"/>
                  </a:cubicBezTo>
                  <a:cubicBezTo>
                    <a:pt x="93458" y="48926"/>
                    <a:pt x="93458" y="49632"/>
                    <a:pt x="93222" y="50577"/>
                  </a:cubicBezTo>
                  <a:cubicBezTo>
                    <a:pt x="91808" y="49162"/>
                    <a:pt x="90390" y="47981"/>
                    <a:pt x="88740" y="47036"/>
                  </a:cubicBezTo>
                  <a:cubicBezTo>
                    <a:pt x="88031" y="51285"/>
                    <a:pt x="89212" y="55767"/>
                    <a:pt x="92280" y="58835"/>
                  </a:cubicBezTo>
                  <a:cubicBezTo>
                    <a:pt x="92280" y="58835"/>
                    <a:pt x="92280" y="58835"/>
                    <a:pt x="91099" y="58835"/>
                  </a:cubicBezTo>
                  <a:lnTo>
                    <a:pt x="93222" y="58835"/>
                  </a:lnTo>
                  <a:lnTo>
                    <a:pt x="93222" y="58835"/>
                  </a:lnTo>
                  <a:cubicBezTo>
                    <a:pt x="89449" y="58835"/>
                    <a:pt x="95112" y="61430"/>
                    <a:pt x="97471" y="62611"/>
                  </a:cubicBezTo>
                  <a:cubicBezTo>
                    <a:pt x="96056" y="62611"/>
                    <a:pt x="94875" y="61903"/>
                    <a:pt x="93694" y="61197"/>
                  </a:cubicBezTo>
                  <a:cubicBezTo>
                    <a:pt x="93694" y="61197"/>
                    <a:pt x="93694" y="61197"/>
                    <a:pt x="91335" y="61197"/>
                  </a:cubicBezTo>
                  <a:cubicBezTo>
                    <a:pt x="88976" y="61197"/>
                    <a:pt x="91335" y="61197"/>
                    <a:pt x="88976" y="59544"/>
                  </a:cubicBezTo>
                  <a:cubicBezTo>
                    <a:pt x="86617" y="57893"/>
                    <a:pt x="91335" y="59544"/>
                    <a:pt x="88976" y="59544"/>
                  </a:cubicBezTo>
                  <a:cubicBezTo>
                    <a:pt x="86617" y="59544"/>
                    <a:pt x="90390" y="59544"/>
                    <a:pt x="91099" y="59544"/>
                  </a:cubicBezTo>
                  <a:cubicBezTo>
                    <a:pt x="91808" y="59544"/>
                    <a:pt x="91099" y="59544"/>
                    <a:pt x="91099" y="59544"/>
                  </a:cubicBezTo>
                  <a:cubicBezTo>
                    <a:pt x="91099" y="59544"/>
                    <a:pt x="88740" y="59544"/>
                    <a:pt x="87323" y="58129"/>
                  </a:cubicBezTo>
                  <a:lnTo>
                    <a:pt x="87323" y="58129"/>
                  </a:lnTo>
                  <a:cubicBezTo>
                    <a:pt x="89685" y="58129"/>
                    <a:pt x="87323" y="58129"/>
                    <a:pt x="87323" y="58129"/>
                  </a:cubicBezTo>
                  <a:lnTo>
                    <a:pt x="89449" y="58129"/>
                  </a:lnTo>
                  <a:cubicBezTo>
                    <a:pt x="89449" y="56712"/>
                    <a:pt x="84491" y="55298"/>
                    <a:pt x="84022" y="54117"/>
                  </a:cubicBezTo>
                  <a:cubicBezTo>
                    <a:pt x="85436" y="54825"/>
                    <a:pt x="86617" y="55531"/>
                    <a:pt x="87795" y="56476"/>
                  </a:cubicBezTo>
                  <a:cubicBezTo>
                    <a:pt x="87795" y="56476"/>
                    <a:pt x="87795" y="54825"/>
                    <a:pt x="85436" y="54589"/>
                  </a:cubicBezTo>
                  <a:cubicBezTo>
                    <a:pt x="87323" y="54589"/>
                    <a:pt x="84258" y="51758"/>
                    <a:pt x="82604" y="49868"/>
                  </a:cubicBezTo>
                  <a:cubicBezTo>
                    <a:pt x="80954" y="47981"/>
                    <a:pt x="84022" y="51994"/>
                    <a:pt x="84964" y="52936"/>
                  </a:cubicBezTo>
                  <a:cubicBezTo>
                    <a:pt x="81190" y="51521"/>
                    <a:pt x="80245" y="49632"/>
                    <a:pt x="82841" y="49632"/>
                  </a:cubicBezTo>
                  <a:cubicBezTo>
                    <a:pt x="80954" y="47981"/>
                    <a:pt x="79537" y="46567"/>
                    <a:pt x="81423" y="46094"/>
                  </a:cubicBezTo>
                  <a:cubicBezTo>
                    <a:pt x="77177" y="41609"/>
                    <a:pt x="79773" y="39250"/>
                    <a:pt x="76705" y="34768"/>
                  </a:cubicBezTo>
                  <a:cubicBezTo>
                    <a:pt x="74582" y="34768"/>
                    <a:pt x="76705" y="34768"/>
                    <a:pt x="72459" y="34768"/>
                  </a:cubicBezTo>
                  <a:cubicBezTo>
                    <a:pt x="72459" y="34768"/>
                    <a:pt x="72459" y="36419"/>
                    <a:pt x="70333" y="36419"/>
                  </a:cubicBezTo>
                  <a:lnTo>
                    <a:pt x="71751" y="36419"/>
                  </a:lnTo>
                  <a:cubicBezTo>
                    <a:pt x="68919" y="36419"/>
                    <a:pt x="71751" y="36419"/>
                    <a:pt x="69861" y="36419"/>
                  </a:cubicBezTo>
                  <a:cubicBezTo>
                    <a:pt x="68919" y="36655"/>
                    <a:pt x="68210" y="36655"/>
                    <a:pt x="67266" y="36419"/>
                  </a:cubicBezTo>
                  <a:cubicBezTo>
                    <a:pt x="65379" y="36419"/>
                    <a:pt x="67266" y="37833"/>
                    <a:pt x="67266" y="38306"/>
                  </a:cubicBezTo>
                  <a:cubicBezTo>
                    <a:pt x="67266" y="38778"/>
                    <a:pt x="65615" y="38306"/>
                    <a:pt x="64434" y="38306"/>
                  </a:cubicBezTo>
                  <a:cubicBezTo>
                    <a:pt x="63256" y="38306"/>
                    <a:pt x="64434" y="40431"/>
                    <a:pt x="65851" y="41609"/>
                  </a:cubicBezTo>
                  <a:cubicBezTo>
                    <a:pt x="67266" y="42790"/>
                    <a:pt x="62547" y="39487"/>
                    <a:pt x="61602" y="38778"/>
                  </a:cubicBezTo>
                  <a:lnTo>
                    <a:pt x="61602" y="38778"/>
                  </a:lnTo>
                  <a:cubicBezTo>
                    <a:pt x="61602" y="38778"/>
                    <a:pt x="61602" y="38778"/>
                    <a:pt x="61602" y="40195"/>
                  </a:cubicBezTo>
                  <a:lnTo>
                    <a:pt x="59480" y="40195"/>
                  </a:lnTo>
                  <a:cubicBezTo>
                    <a:pt x="59480" y="41609"/>
                    <a:pt x="59480" y="42318"/>
                    <a:pt x="59480" y="43027"/>
                  </a:cubicBezTo>
                  <a:cubicBezTo>
                    <a:pt x="60661" y="43263"/>
                    <a:pt x="61602" y="43263"/>
                    <a:pt x="62783" y="43027"/>
                  </a:cubicBezTo>
                  <a:cubicBezTo>
                    <a:pt x="62783" y="43027"/>
                    <a:pt x="62783" y="43027"/>
                    <a:pt x="62783" y="43027"/>
                  </a:cubicBezTo>
                  <a:lnTo>
                    <a:pt x="57826" y="43027"/>
                  </a:lnTo>
                  <a:cubicBezTo>
                    <a:pt x="56412" y="40668"/>
                    <a:pt x="54289" y="39014"/>
                    <a:pt x="51927" y="38069"/>
                  </a:cubicBezTo>
                  <a:cubicBezTo>
                    <a:pt x="51927" y="36183"/>
                    <a:pt x="51927" y="34296"/>
                    <a:pt x="51927" y="33115"/>
                  </a:cubicBezTo>
                  <a:cubicBezTo>
                    <a:pt x="48626" y="33115"/>
                    <a:pt x="50040" y="31700"/>
                    <a:pt x="51927" y="30992"/>
                  </a:cubicBezTo>
                  <a:cubicBezTo>
                    <a:pt x="53816" y="30283"/>
                    <a:pt x="51927" y="30992"/>
                    <a:pt x="51927" y="32406"/>
                  </a:cubicBezTo>
                  <a:cubicBezTo>
                    <a:pt x="51927" y="33823"/>
                    <a:pt x="51927" y="30519"/>
                    <a:pt x="50512" y="29575"/>
                  </a:cubicBezTo>
                  <a:cubicBezTo>
                    <a:pt x="49095" y="28633"/>
                    <a:pt x="52399" y="29575"/>
                    <a:pt x="52635" y="29575"/>
                  </a:cubicBezTo>
                  <a:cubicBezTo>
                    <a:pt x="52872" y="29575"/>
                    <a:pt x="50749" y="26743"/>
                    <a:pt x="52635" y="26034"/>
                  </a:cubicBezTo>
                  <a:cubicBezTo>
                    <a:pt x="54525" y="25329"/>
                    <a:pt x="52635" y="23911"/>
                    <a:pt x="51221" y="22497"/>
                  </a:cubicBezTo>
                  <a:cubicBezTo>
                    <a:pt x="49804" y="21080"/>
                    <a:pt x="51221" y="22497"/>
                    <a:pt x="49804" y="22497"/>
                  </a:cubicBezTo>
                  <a:cubicBezTo>
                    <a:pt x="48389" y="22497"/>
                    <a:pt x="46500" y="17776"/>
                    <a:pt x="49804" y="17070"/>
                  </a:cubicBezTo>
                  <a:cubicBezTo>
                    <a:pt x="46972" y="14708"/>
                    <a:pt x="51693" y="12113"/>
                    <a:pt x="45086" y="9281"/>
                  </a:cubicBezTo>
                  <a:cubicBezTo>
                    <a:pt x="45086" y="9281"/>
                    <a:pt x="42963" y="6922"/>
                    <a:pt x="45086" y="6450"/>
                  </a:cubicBezTo>
                  <a:cubicBezTo>
                    <a:pt x="47208" y="5977"/>
                    <a:pt x="45086" y="6450"/>
                    <a:pt x="47445" y="7867"/>
                  </a:cubicBezTo>
                  <a:cubicBezTo>
                    <a:pt x="45086" y="3854"/>
                    <a:pt x="41545" y="787"/>
                    <a:pt x="37297" y="-1100"/>
                  </a:cubicBezTo>
                  <a:cubicBezTo>
                    <a:pt x="35646" y="-628"/>
                    <a:pt x="34229" y="-628"/>
                    <a:pt x="32578" y="-1100"/>
                  </a:cubicBezTo>
                  <a:cubicBezTo>
                    <a:pt x="30219" y="-1100"/>
                    <a:pt x="30219" y="1495"/>
                    <a:pt x="25028" y="78"/>
                  </a:cubicBezTo>
                  <a:cubicBezTo>
                    <a:pt x="27151" y="1495"/>
                    <a:pt x="25028" y="2204"/>
                    <a:pt x="28096" y="3146"/>
                  </a:cubicBezTo>
                  <a:cubicBezTo>
                    <a:pt x="31164" y="4091"/>
                    <a:pt x="28096" y="3146"/>
                    <a:pt x="28096" y="3146"/>
                  </a:cubicBezTo>
                  <a:cubicBezTo>
                    <a:pt x="28096" y="3146"/>
                    <a:pt x="28096" y="3146"/>
                    <a:pt x="29747" y="3146"/>
                  </a:cubicBezTo>
                  <a:cubicBezTo>
                    <a:pt x="31397" y="3146"/>
                    <a:pt x="27624" y="3146"/>
                    <a:pt x="27860" y="3146"/>
                  </a:cubicBezTo>
                  <a:cubicBezTo>
                    <a:pt x="26915" y="3382"/>
                    <a:pt x="25970" y="3382"/>
                    <a:pt x="25028" y="3146"/>
                  </a:cubicBezTo>
                  <a:cubicBezTo>
                    <a:pt x="25028" y="3146"/>
                    <a:pt x="25028" y="3146"/>
                    <a:pt x="25028" y="3146"/>
                  </a:cubicBezTo>
                  <a:cubicBezTo>
                    <a:pt x="21961" y="3146"/>
                    <a:pt x="23611" y="5977"/>
                    <a:pt x="25028" y="7867"/>
                  </a:cubicBezTo>
                  <a:cubicBezTo>
                    <a:pt x="20780" y="7867"/>
                    <a:pt x="25028" y="11640"/>
                    <a:pt x="27388" y="14236"/>
                  </a:cubicBezTo>
                  <a:lnTo>
                    <a:pt x="27388" y="14236"/>
                  </a:lnTo>
                  <a:cubicBezTo>
                    <a:pt x="23375" y="12113"/>
                    <a:pt x="23847" y="10462"/>
                    <a:pt x="21488" y="8573"/>
                  </a:cubicBezTo>
                  <a:cubicBezTo>
                    <a:pt x="19129" y="6686"/>
                    <a:pt x="21488" y="8573"/>
                    <a:pt x="19365" y="8573"/>
                  </a:cubicBezTo>
                  <a:cubicBezTo>
                    <a:pt x="22903" y="12585"/>
                    <a:pt x="20780" y="13766"/>
                    <a:pt x="22666" y="17070"/>
                  </a:cubicBezTo>
                  <a:lnTo>
                    <a:pt x="22666" y="17070"/>
                  </a:lnTo>
                  <a:cubicBezTo>
                    <a:pt x="21961" y="15181"/>
                    <a:pt x="20780" y="13766"/>
                    <a:pt x="19129" y="12821"/>
                  </a:cubicBezTo>
                  <a:cubicBezTo>
                    <a:pt x="19129" y="12821"/>
                    <a:pt x="19129" y="12821"/>
                    <a:pt x="19129" y="12821"/>
                  </a:cubicBezTo>
                  <a:cubicBezTo>
                    <a:pt x="19129" y="12821"/>
                    <a:pt x="21016" y="12821"/>
                    <a:pt x="19129" y="12821"/>
                  </a:cubicBezTo>
                  <a:lnTo>
                    <a:pt x="22197" y="12821"/>
                  </a:lnTo>
                  <a:cubicBezTo>
                    <a:pt x="22197" y="12821"/>
                    <a:pt x="22197" y="15889"/>
                    <a:pt x="25028" y="16362"/>
                  </a:cubicBezTo>
                  <a:cubicBezTo>
                    <a:pt x="27860" y="16834"/>
                    <a:pt x="22666" y="16362"/>
                    <a:pt x="23611" y="16362"/>
                  </a:cubicBezTo>
                  <a:cubicBezTo>
                    <a:pt x="24556" y="16362"/>
                    <a:pt x="23611" y="16362"/>
                    <a:pt x="21488" y="16362"/>
                  </a:cubicBezTo>
                  <a:cubicBezTo>
                    <a:pt x="19365" y="16362"/>
                    <a:pt x="23847" y="18248"/>
                    <a:pt x="24792" y="18485"/>
                  </a:cubicBezTo>
                  <a:cubicBezTo>
                    <a:pt x="25734" y="18721"/>
                    <a:pt x="22666" y="18485"/>
                    <a:pt x="21724" y="18485"/>
                  </a:cubicBezTo>
                  <a:cubicBezTo>
                    <a:pt x="20780" y="18485"/>
                    <a:pt x="24084" y="18485"/>
                    <a:pt x="25028" y="20371"/>
                  </a:cubicBezTo>
                  <a:cubicBezTo>
                    <a:pt x="25970" y="22261"/>
                    <a:pt x="23611" y="20371"/>
                    <a:pt x="23375" y="20371"/>
                  </a:cubicBezTo>
                  <a:cubicBezTo>
                    <a:pt x="23139" y="20371"/>
                    <a:pt x="24792" y="20371"/>
                    <a:pt x="25498" y="21789"/>
                  </a:cubicBezTo>
                  <a:lnTo>
                    <a:pt x="22666" y="21789"/>
                  </a:lnTo>
                  <a:cubicBezTo>
                    <a:pt x="21252" y="21789"/>
                    <a:pt x="22666" y="21789"/>
                    <a:pt x="21252" y="20135"/>
                  </a:cubicBezTo>
                  <a:cubicBezTo>
                    <a:pt x="19835" y="18485"/>
                    <a:pt x="21252" y="21789"/>
                    <a:pt x="23847" y="22261"/>
                  </a:cubicBezTo>
                  <a:cubicBezTo>
                    <a:pt x="26443" y="22733"/>
                    <a:pt x="23847" y="24384"/>
                    <a:pt x="26443" y="26034"/>
                  </a:cubicBezTo>
                  <a:cubicBezTo>
                    <a:pt x="25028" y="26034"/>
                    <a:pt x="24320" y="26034"/>
                    <a:pt x="23139" y="26034"/>
                  </a:cubicBezTo>
                  <a:lnTo>
                    <a:pt x="23139" y="23911"/>
                  </a:lnTo>
                  <a:cubicBezTo>
                    <a:pt x="21488" y="23911"/>
                    <a:pt x="19835" y="23439"/>
                    <a:pt x="18420" y="22497"/>
                  </a:cubicBezTo>
                  <a:cubicBezTo>
                    <a:pt x="18420" y="22497"/>
                    <a:pt x="18420" y="22497"/>
                    <a:pt x="18420" y="22497"/>
                  </a:cubicBezTo>
                  <a:cubicBezTo>
                    <a:pt x="18420" y="22497"/>
                    <a:pt x="18420" y="22497"/>
                    <a:pt x="15589" y="22497"/>
                  </a:cubicBezTo>
                  <a:cubicBezTo>
                    <a:pt x="17476" y="23911"/>
                    <a:pt x="17003" y="24620"/>
                    <a:pt x="15589" y="25801"/>
                  </a:cubicBezTo>
                  <a:cubicBezTo>
                    <a:pt x="14172" y="26979"/>
                    <a:pt x="13935" y="24384"/>
                    <a:pt x="15589" y="24620"/>
                  </a:cubicBezTo>
                  <a:lnTo>
                    <a:pt x="15589" y="24620"/>
                  </a:lnTo>
                  <a:lnTo>
                    <a:pt x="15589" y="24620"/>
                  </a:lnTo>
                  <a:cubicBezTo>
                    <a:pt x="13935" y="24620"/>
                    <a:pt x="15589" y="24620"/>
                    <a:pt x="15589" y="26507"/>
                  </a:cubicBezTo>
                  <a:cubicBezTo>
                    <a:pt x="15589" y="28396"/>
                    <a:pt x="12285" y="26507"/>
                    <a:pt x="10631" y="26507"/>
                  </a:cubicBezTo>
                  <a:cubicBezTo>
                    <a:pt x="8981" y="26507"/>
                    <a:pt x="10631" y="26507"/>
                    <a:pt x="12757" y="27924"/>
                  </a:cubicBezTo>
                  <a:cubicBezTo>
                    <a:pt x="14880" y="29338"/>
                    <a:pt x="10631" y="27924"/>
                    <a:pt x="9690" y="27924"/>
                  </a:cubicBezTo>
                  <a:cubicBezTo>
                    <a:pt x="8745" y="27924"/>
                    <a:pt x="9690" y="27924"/>
                    <a:pt x="11340" y="27924"/>
                  </a:cubicBezTo>
                  <a:cubicBezTo>
                    <a:pt x="12994" y="27924"/>
                    <a:pt x="9690" y="27924"/>
                    <a:pt x="8745" y="27924"/>
                  </a:cubicBezTo>
                  <a:cubicBezTo>
                    <a:pt x="9453" y="28869"/>
                    <a:pt x="9453" y="30047"/>
                    <a:pt x="8745" y="30992"/>
                  </a:cubicBezTo>
                  <a:cubicBezTo>
                    <a:pt x="6858" y="30992"/>
                    <a:pt x="8745" y="30992"/>
                    <a:pt x="6386" y="29338"/>
                  </a:cubicBezTo>
                  <a:cubicBezTo>
                    <a:pt x="4026" y="27688"/>
                    <a:pt x="6386" y="30756"/>
                    <a:pt x="6386" y="30756"/>
                  </a:cubicBezTo>
                  <a:lnTo>
                    <a:pt x="8272" y="30756"/>
                  </a:lnTo>
                  <a:cubicBezTo>
                    <a:pt x="6149" y="32642"/>
                    <a:pt x="8272" y="35946"/>
                    <a:pt x="8272" y="38069"/>
                  </a:cubicBezTo>
                  <a:lnTo>
                    <a:pt x="10162" y="38069"/>
                  </a:lnTo>
                  <a:cubicBezTo>
                    <a:pt x="10162" y="38069"/>
                    <a:pt x="11812" y="38069"/>
                    <a:pt x="11576" y="39723"/>
                  </a:cubicBezTo>
                  <a:cubicBezTo>
                    <a:pt x="5205" y="39723"/>
                    <a:pt x="11576" y="43027"/>
                    <a:pt x="11576" y="43969"/>
                  </a:cubicBezTo>
                  <a:cubicBezTo>
                    <a:pt x="5913" y="42318"/>
                    <a:pt x="8036" y="41137"/>
                    <a:pt x="5913" y="39250"/>
                  </a:cubicBezTo>
                  <a:cubicBezTo>
                    <a:pt x="3790" y="37364"/>
                    <a:pt x="5913" y="41137"/>
                    <a:pt x="4263" y="40668"/>
                  </a:cubicBezTo>
                  <a:lnTo>
                    <a:pt x="6149" y="42082"/>
                  </a:lnTo>
                  <a:lnTo>
                    <a:pt x="4026" y="42082"/>
                  </a:lnTo>
                  <a:cubicBezTo>
                    <a:pt x="4026" y="42082"/>
                    <a:pt x="2609" y="42082"/>
                    <a:pt x="4026" y="40668"/>
                  </a:cubicBezTo>
                  <a:cubicBezTo>
                    <a:pt x="5441" y="39250"/>
                    <a:pt x="4026" y="40668"/>
                    <a:pt x="1431" y="40668"/>
                  </a:cubicBezTo>
                  <a:cubicBezTo>
                    <a:pt x="-1167" y="40668"/>
                    <a:pt x="4968" y="43027"/>
                    <a:pt x="1431" y="43027"/>
                  </a:cubicBezTo>
                  <a:lnTo>
                    <a:pt x="7330" y="46567"/>
                  </a:lnTo>
                  <a:cubicBezTo>
                    <a:pt x="6386" y="47036"/>
                    <a:pt x="5205" y="47036"/>
                    <a:pt x="4263" y="46567"/>
                  </a:cubicBezTo>
                  <a:cubicBezTo>
                    <a:pt x="1901" y="46567"/>
                    <a:pt x="4263" y="46567"/>
                    <a:pt x="2845" y="47981"/>
                  </a:cubicBezTo>
                  <a:cubicBezTo>
                    <a:pt x="4026" y="48217"/>
                    <a:pt x="4968" y="48690"/>
                    <a:pt x="5913" y="49398"/>
                  </a:cubicBezTo>
                  <a:cubicBezTo>
                    <a:pt x="5913" y="49398"/>
                    <a:pt x="5913" y="49398"/>
                    <a:pt x="5913" y="49398"/>
                  </a:cubicBezTo>
                  <a:cubicBezTo>
                    <a:pt x="5913" y="49398"/>
                    <a:pt x="5913" y="49398"/>
                    <a:pt x="5913" y="50813"/>
                  </a:cubicBezTo>
                  <a:lnTo>
                    <a:pt x="8981" y="52936"/>
                  </a:lnTo>
                  <a:cubicBezTo>
                    <a:pt x="6622" y="52936"/>
                    <a:pt x="7330" y="52936"/>
                    <a:pt x="6858" y="52936"/>
                  </a:cubicBezTo>
                  <a:cubicBezTo>
                    <a:pt x="6386" y="52936"/>
                    <a:pt x="4732" y="52936"/>
                    <a:pt x="3554" y="52936"/>
                  </a:cubicBezTo>
                  <a:cubicBezTo>
                    <a:pt x="7330" y="52936"/>
                    <a:pt x="5913" y="54589"/>
                    <a:pt x="8745" y="56240"/>
                  </a:cubicBezTo>
                  <a:cubicBezTo>
                    <a:pt x="8745" y="56240"/>
                    <a:pt x="7567" y="57893"/>
                    <a:pt x="6149" y="58599"/>
                  </a:cubicBezTo>
                  <a:cubicBezTo>
                    <a:pt x="8509" y="59544"/>
                    <a:pt x="10631" y="60961"/>
                    <a:pt x="12285" y="62611"/>
                  </a:cubicBezTo>
                  <a:cubicBezTo>
                    <a:pt x="12285" y="62611"/>
                    <a:pt x="10398" y="62611"/>
                    <a:pt x="9217" y="62611"/>
                  </a:cubicBezTo>
                  <a:cubicBezTo>
                    <a:pt x="8036" y="62611"/>
                    <a:pt x="14408" y="66388"/>
                    <a:pt x="17239" y="67566"/>
                  </a:cubicBezTo>
                  <a:cubicBezTo>
                    <a:pt x="20071" y="68747"/>
                    <a:pt x="13230" y="64971"/>
                    <a:pt x="12285" y="63792"/>
                  </a:cubicBezTo>
                  <a:lnTo>
                    <a:pt x="14408" y="63792"/>
                  </a:lnTo>
                  <a:cubicBezTo>
                    <a:pt x="14408" y="63792"/>
                    <a:pt x="12757" y="63792"/>
                    <a:pt x="12049" y="63792"/>
                  </a:cubicBezTo>
                  <a:cubicBezTo>
                    <a:pt x="15589" y="63792"/>
                    <a:pt x="6386" y="58599"/>
                    <a:pt x="12049" y="57893"/>
                  </a:cubicBezTo>
                  <a:cubicBezTo>
                    <a:pt x="17712" y="57185"/>
                    <a:pt x="16061" y="62139"/>
                    <a:pt x="15353" y="63556"/>
                  </a:cubicBezTo>
                  <a:cubicBezTo>
                    <a:pt x="20780" y="65679"/>
                    <a:pt x="19835" y="67566"/>
                    <a:pt x="20071" y="69692"/>
                  </a:cubicBezTo>
                  <a:lnTo>
                    <a:pt x="12994" y="67330"/>
                  </a:lnTo>
                  <a:cubicBezTo>
                    <a:pt x="14644" y="67330"/>
                    <a:pt x="12994" y="67330"/>
                    <a:pt x="15116" y="69219"/>
                  </a:cubicBezTo>
                  <a:cubicBezTo>
                    <a:pt x="10398" y="69219"/>
                    <a:pt x="17003" y="71342"/>
                    <a:pt x="12994" y="72051"/>
                  </a:cubicBezTo>
                  <a:cubicBezTo>
                    <a:pt x="13935" y="72760"/>
                    <a:pt x="14644" y="73701"/>
                    <a:pt x="15116" y="74882"/>
                  </a:cubicBezTo>
                  <a:cubicBezTo>
                    <a:pt x="15116" y="74882"/>
                    <a:pt x="16531" y="74882"/>
                    <a:pt x="17239" y="74882"/>
                  </a:cubicBezTo>
                  <a:cubicBezTo>
                    <a:pt x="17948" y="74882"/>
                    <a:pt x="17239" y="74882"/>
                    <a:pt x="18657" y="76297"/>
                  </a:cubicBezTo>
                  <a:cubicBezTo>
                    <a:pt x="20071" y="77714"/>
                    <a:pt x="16061" y="76297"/>
                    <a:pt x="16297" y="76297"/>
                  </a:cubicBezTo>
                  <a:cubicBezTo>
                    <a:pt x="16531" y="76297"/>
                    <a:pt x="16297" y="78186"/>
                    <a:pt x="18184" y="78423"/>
                  </a:cubicBezTo>
                  <a:cubicBezTo>
                    <a:pt x="20071" y="78659"/>
                    <a:pt x="19599" y="79837"/>
                    <a:pt x="18184" y="80073"/>
                  </a:cubicBezTo>
                  <a:cubicBezTo>
                    <a:pt x="16767" y="80309"/>
                    <a:pt x="21724" y="82432"/>
                    <a:pt x="20307" y="83141"/>
                  </a:cubicBezTo>
                  <a:cubicBezTo>
                    <a:pt x="17948" y="82905"/>
                    <a:pt x="15825" y="82432"/>
                    <a:pt x="13699" y="81254"/>
                  </a:cubicBezTo>
                  <a:cubicBezTo>
                    <a:pt x="13699" y="81254"/>
                    <a:pt x="17003" y="83377"/>
                    <a:pt x="16061" y="84794"/>
                  </a:cubicBezTo>
                  <a:cubicBezTo>
                    <a:pt x="15116" y="86209"/>
                    <a:pt x="13935" y="84794"/>
                    <a:pt x="14172" y="84794"/>
                  </a:cubicBezTo>
                  <a:cubicBezTo>
                    <a:pt x="14408" y="84794"/>
                    <a:pt x="14172" y="84794"/>
                    <a:pt x="16297" y="84794"/>
                  </a:cubicBezTo>
                  <a:cubicBezTo>
                    <a:pt x="18420" y="84794"/>
                    <a:pt x="16297" y="84794"/>
                    <a:pt x="16297" y="83377"/>
                  </a:cubicBezTo>
                  <a:cubicBezTo>
                    <a:pt x="16297" y="81963"/>
                    <a:pt x="18184" y="83377"/>
                    <a:pt x="18184" y="83377"/>
                  </a:cubicBezTo>
                  <a:lnTo>
                    <a:pt x="19599" y="83377"/>
                  </a:lnTo>
                  <a:cubicBezTo>
                    <a:pt x="19599" y="83377"/>
                    <a:pt x="17239" y="83377"/>
                    <a:pt x="17712" y="84558"/>
                  </a:cubicBezTo>
                  <a:cubicBezTo>
                    <a:pt x="18184" y="85736"/>
                    <a:pt x="19129" y="84558"/>
                    <a:pt x="19835" y="84558"/>
                  </a:cubicBezTo>
                  <a:cubicBezTo>
                    <a:pt x="20543" y="84558"/>
                    <a:pt x="19835" y="84558"/>
                    <a:pt x="19835" y="86209"/>
                  </a:cubicBezTo>
                  <a:cubicBezTo>
                    <a:pt x="19835" y="87862"/>
                    <a:pt x="18184" y="86209"/>
                    <a:pt x="18184" y="86209"/>
                  </a:cubicBezTo>
                  <a:cubicBezTo>
                    <a:pt x="18184" y="86209"/>
                    <a:pt x="18184" y="86209"/>
                    <a:pt x="19599" y="86209"/>
                  </a:cubicBezTo>
                  <a:cubicBezTo>
                    <a:pt x="18420" y="85973"/>
                    <a:pt x="17003" y="85973"/>
                    <a:pt x="15825" y="86209"/>
                  </a:cubicBezTo>
                  <a:cubicBezTo>
                    <a:pt x="21961" y="89040"/>
                    <a:pt x="21488" y="91163"/>
                    <a:pt x="24084" y="93525"/>
                  </a:cubicBezTo>
                  <a:lnTo>
                    <a:pt x="22430" y="93525"/>
                  </a:lnTo>
                  <a:cubicBezTo>
                    <a:pt x="22430" y="93525"/>
                    <a:pt x="25734" y="95648"/>
                    <a:pt x="25734" y="96593"/>
                  </a:cubicBezTo>
                  <a:cubicBezTo>
                    <a:pt x="25734" y="97535"/>
                    <a:pt x="22903" y="94940"/>
                    <a:pt x="21724" y="94703"/>
                  </a:cubicBezTo>
                  <a:cubicBezTo>
                    <a:pt x="20543" y="94467"/>
                    <a:pt x="21724" y="94703"/>
                    <a:pt x="21724" y="94703"/>
                  </a:cubicBezTo>
                  <a:cubicBezTo>
                    <a:pt x="21724" y="94703"/>
                    <a:pt x="24320" y="98007"/>
                    <a:pt x="24084" y="99425"/>
                  </a:cubicBezTo>
                  <a:cubicBezTo>
                    <a:pt x="23847" y="100839"/>
                    <a:pt x="22430" y="97771"/>
                    <a:pt x="19365" y="97535"/>
                  </a:cubicBezTo>
                  <a:cubicBezTo>
                    <a:pt x="16297" y="97299"/>
                    <a:pt x="19365" y="97535"/>
                    <a:pt x="19365" y="97535"/>
                  </a:cubicBezTo>
                  <a:cubicBezTo>
                    <a:pt x="17003" y="99425"/>
                    <a:pt x="22903" y="103434"/>
                    <a:pt x="23611" y="105560"/>
                  </a:cubicBezTo>
                  <a:cubicBezTo>
                    <a:pt x="24320" y="107683"/>
                    <a:pt x="21724" y="104143"/>
                    <a:pt x="20307" y="105560"/>
                  </a:cubicBezTo>
                  <a:cubicBezTo>
                    <a:pt x="22666" y="105560"/>
                    <a:pt x="23375" y="105560"/>
                    <a:pt x="23847" y="107447"/>
                  </a:cubicBezTo>
                  <a:cubicBezTo>
                    <a:pt x="24320" y="109334"/>
                    <a:pt x="23847" y="107447"/>
                    <a:pt x="23847" y="106030"/>
                  </a:cubicBezTo>
                  <a:lnTo>
                    <a:pt x="23847" y="106030"/>
                  </a:lnTo>
                  <a:cubicBezTo>
                    <a:pt x="25265" y="106030"/>
                    <a:pt x="22197" y="107683"/>
                    <a:pt x="23847" y="108861"/>
                  </a:cubicBezTo>
                  <a:lnTo>
                    <a:pt x="21724" y="108861"/>
                  </a:lnTo>
                  <a:cubicBezTo>
                    <a:pt x="23375" y="108861"/>
                    <a:pt x="21724" y="110278"/>
                    <a:pt x="21724" y="110987"/>
                  </a:cubicBezTo>
                  <a:lnTo>
                    <a:pt x="19599" y="110987"/>
                  </a:lnTo>
                  <a:cubicBezTo>
                    <a:pt x="19599" y="110987"/>
                    <a:pt x="19599" y="110987"/>
                    <a:pt x="19599" y="110987"/>
                  </a:cubicBezTo>
                  <a:lnTo>
                    <a:pt x="21252" y="110987"/>
                  </a:lnTo>
                  <a:cubicBezTo>
                    <a:pt x="20307" y="113346"/>
                    <a:pt x="20307" y="115942"/>
                    <a:pt x="21252" y="118301"/>
                  </a:cubicBezTo>
                  <a:cubicBezTo>
                    <a:pt x="20543" y="118537"/>
                    <a:pt x="19599" y="118537"/>
                    <a:pt x="18893" y="118301"/>
                  </a:cubicBezTo>
                  <a:cubicBezTo>
                    <a:pt x="18893" y="118301"/>
                    <a:pt x="18893" y="118301"/>
                    <a:pt x="18893" y="119718"/>
                  </a:cubicBezTo>
                  <a:cubicBezTo>
                    <a:pt x="18893" y="121132"/>
                    <a:pt x="21252" y="119718"/>
                    <a:pt x="22197" y="119718"/>
                  </a:cubicBezTo>
                  <a:cubicBezTo>
                    <a:pt x="23139" y="119718"/>
                    <a:pt x="22197" y="121132"/>
                    <a:pt x="22197" y="121841"/>
                  </a:cubicBezTo>
                  <a:cubicBezTo>
                    <a:pt x="22197" y="122549"/>
                    <a:pt x="20543" y="121841"/>
                    <a:pt x="19599" y="121841"/>
                  </a:cubicBezTo>
                  <a:lnTo>
                    <a:pt x="22430" y="121841"/>
                  </a:lnTo>
                  <a:cubicBezTo>
                    <a:pt x="20071" y="121841"/>
                    <a:pt x="22430" y="121841"/>
                    <a:pt x="22430" y="123491"/>
                  </a:cubicBezTo>
                  <a:cubicBezTo>
                    <a:pt x="22430" y="125145"/>
                    <a:pt x="20780" y="123491"/>
                    <a:pt x="19835" y="123491"/>
                  </a:cubicBezTo>
                  <a:lnTo>
                    <a:pt x="21961" y="123491"/>
                  </a:lnTo>
                  <a:cubicBezTo>
                    <a:pt x="21961" y="123491"/>
                    <a:pt x="20071" y="126323"/>
                    <a:pt x="17476" y="126323"/>
                  </a:cubicBezTo>
                  <a:cubicBezTo>
                    <a:pt x="18893" y="127740"/>
                    <a:pt x="19835" y="126323"/>
                    <a:pt x="22430" y="126323"/>
                  </a:cubicBezTo>
                  <a:cubicBezTo>
                    <a:pt x="25028" y="126323"/>
                    <a:pt x="21252" y="126323"/>
                    <a:pt x="20307" y="126323"/>
                  </a:cubicBezTo>
                  <a:cubicBezTo>
                    <a:pt x="19365" y="126323"/>
                    <a:pt x="20307" y="127740"/>
                    <a:pt x="23375" y="128213"/>
                  </a:cubicBezTo>
                  <a:cubicBezTo>
                    <a:pt x="26443" y="128685"/>
                    <a:pt x="23375" y="128213"/>
                    <a:pt x="21016" y="129627"/>
                  </a:cubicBezTo>
                  <a:lnTo>
                    <a:pt x="22903" y="129627"/>
                  </a:lnTo>
                  <a:cubicBezTo>
                    <a:pt x="25265" y="129627"/>
                    <a:pt x="21252" y="129627"/>
                    <a:pt x="22903" y="129627"/>
                  </a:cubicBezTo>
                  <a:cubicBezTo>
                    <a:pt x="24556" y="129627"/>
                    <a:pt x="22903" y="132222"/>
                    <a:pt x="25734" y="133403"/>
                  </a:cubicBezTo>
                  <a:cubicBezTo>
                    <a:pt x="24084" y="133403"/>
                    <a:pt x="22666" y="133403"/>
                    <a:pt x="21961" y="133403"/>
                  </a:cubicBezTo>
                  <a:cubicBezTo>
                    <a:pt x="21252" y="133403"/>
                    <a:pt x="25028" y="133403"/>
                    <a:pt x="25498" y="135526"/>
                  </a:cubicBezTo>
                  <a:cubicBezTo>
                    <a:pt x="25970" y="137652"/>
                    <a:pt x="25498" y="136944"/>
                    <a:pt x="25498" y="137416"/>
                  </a:cubicBezTo>
                  <a:cubicBezTo>
                    <a:pt x="25498" y="137888"/>
                    <a:pt x="25498" y="139066"/>
                    <a:pt x="25498" y="140011"/>
                  </a:cubicBezTo>
                  <a:cubicBezTo>
                    <a:pt x="25498" y="140956"/>
                    <a:pt x="25498" y="140011"/>
                    <a:pt x="23611" y="140011"/>
                  </a:cubicBezTo>
                  <a:cubicBezTo>
                    <a:pt x="21724" y="140011"/>
                    <a:pt x="21252" y="140011"/>
                    <a:pt x="20071" y="140011"/>
                  </a:cubicBezTo>
                  <a:cubicBezTo>
                    <a:pt x="22430" y="140011"/>
                    <a:pt x="22666" y="141898"/>
                    <a:pt x="25498" y="142607"/>
                  </a:cubicBezTo>
                  <a:cubicBezTo>
                    <a:pt x="25498" y="142607"/>
                    <a:pt x="25498" y="142607"/>
                    <a:pt x="25498" y="142607"/>
                  </a:cubicBezTo>
                  <a:cubicBezTo>
                    <a:pt x="25498" y="142607"/>
                    <a:pt x="25498" y="140720"/>
                    <a:pt x="22197" y="142607"/>
                  </a:cubicBezTo>
                  <a:cubicBezTo>
                    <a:pt x="18893" y="144493"/>
                    <a:pt x="22197" y="142607"/>
                    <a:pt x="21016" y="141189"/>
                  </a:cubicBezTo>
                  <a:cubicBezTo>
                    <a:pt x="19835" y="139775"/>
                    <a:pt x="22430" y="142843"/>
                    <a:pt x="19599" y="142843"/>
                  </a:cubicBezTo>
                  <a:cubicBezTo>
                    <a:pt x="21252" y="142843"/>
                    <a:pt x="19599" y="142843"/>
                    <a:pt x="21961" y="144493"/>
                  </a:cubicBezTo>
                  <a:cubicBezTo>
                    <a:pt x="18657" y="144493"/>
                    <a:pt x="21961" y="144493"/>
                    <a:pt x="19835" y="146147"/>
                  </a:cubicBezTo>
                  <a:cubicBezTo>
                    <a:pt x="22197" y="146147"/>
                    <a:pt x="21252" y="147797"/>
                    <a:pt x="22666" y="148742"/>
                  </a:cubicBezTo>
                  <a:cubicBezTo>
                    <a:pt x="24084" y="149687"/>
                    <a:pt x="25734" y="148742"/>
                    <a:pt x="24556" y="148742"/>
                  </a:cubicBezTo>
                  <a:cubicBezTo>
                    <a:pt x="27388" y="148742"/>
                    <a:pt x="24556" y="148742"/>
                    <a:pt x="24556" y="150393"/>
                  </a:cubicBezTo>
                  <a:cubicBezTo>
                    <a:pt x="23611" y="150629"/>
                    <a:pt x="22666" y="150629"/>
                    <a:pt x="21724" y="150393"/>
                  </a:cubicBezTo>
                  <a:lnTo>
                    <a:pt x="18420" y="150393"/>
                  </a:lnTo>
                  <a:cubicBezTo>
                    <a:pt x="22197" y="150393"/>
                    <a:pt x="18420" y="150393"/>
                    <a:pt x="21961" y="151810"/>
                  </a:cubicBezTo>
                  <a:cubicBezTo>
                    <a:pt x="25498" y="153224"/>
                    <a:pt x="21961" y="151810"/>
                    <a:pt x="23375" y="151810"/>
                  </a:cubicBezTo>
                  <a:cubicBezTo>
                    <a:pt x="24792" y="151810"/>
                    <a:pt x="25028" y="151810"/>
                    <a:pt x="23375" y="153224"/>
                  </a:cubicBezTo>
                  <a:cubicBezTo>
                    <a:pt x="21724" y="154641"/>
                    <a:pt x="23375" y="153224"/>
                    <a:pt x="23375" y="153224"/>
                  </a:cubicBezTo>
                  <a:cubicBezTo>
                    <a:pt x="23375" y="153224"/>
                    <a:pt x="23375" y="153224"/>
                    <a:pt x="22197" y="153224"/>
                  </a:cubicBezTo>
                  <a:cubicBezTo>
                    <a:pt x="21016" y="153224"/>
                    <a:pt x="24792" y="153224"/>
                    <a:pt x="22197" y="153224"/>
                  </a:cubicBezTo>
                  <a:cubicBezTo>
                    <a:pt x="23611" y="152988"/>
                    <a:pt x="25028" y="152988"/>
                    <a:pt x="26443" y="153224"/>
                  </a:cubicBezTo>
                  <a:cubicBezTo>
                    <a:pt x="26443" y="153224"/>
                    <a:pt x="25028" y="153224"/>
                    <a:pt x="23847" y="153224"/>
                  </a:cubicBezTo>
                  <a:cubicBezTo>
                    <a:pt x="24792" y="153224"/>
                    <a:pt x="25734" y="153224"/>
                    <a:pt x="26679" y="153224"/>
                  </a:cubicBezTo>
                  <a:cubicBezTo>
                    <a:pt x="26679" y="153224"/>
                    <a:pt x="26679" y="153224"/>
                    <a:pt x="26679" y="153224"/>
                  </a:cubicBezTo>
                  <a:cubicBezTo>
                    <a:pt x="26679" y="153224"/>
                    <a:pt x="23139" y="153224"/>
                    <a:pt x="21252" y="153224"/>
                  </a:cubicBezTo>
                  <a:lnTo>
                    <a:pt x="24556" y="153224"/>
                  </a:lnTo>
                  <a:cubicBezTo>
                    <a:pt x="26443" y="153224"/>
                    <a:pt x="22666" y="153224"/>
                    <a:pt x="24556" y="153224"/>
                  </a:cubicBezTo>
                  <a:cubicBezTo>
                    <a:pt x="26443" y="153224"/>
                    <a:pt x="22666" y="153224"/>
                    <a:pt x="21724" y="153224"/>
                  </a:cubicBezTo>
                  <a:cubicBezTo>
                    <a:pt x="20780" y="153224"/>
                    <a:pt x="21724" y="153224"/>
                    <a:pt x="21724" y="155114"/>
                  </a:cubicBezTo>
                  <a:cubicBezTo>
                    <a:pt x="21724" y="157001"/>
                    <a:pt x="23847" y="156292"/>
                    <a:pt x="23611" y="157001"/>
                  </a:cubicBezTo>
                  <a:cubicBezTo>
                    <a:pt x="23375" y="157709"/>
                    <a:pt x="22197" y="157001"/>
                    <a:pt x="21252" y="157001"/>
                  </a:cubicBezTo>
                  <a:cubicBezTo>
                    <a:pt x="20307" y="157001"/>
                    <a:pt x="21252" y="157001"/>
                    <a:pt x="22666" y="159124"/>
                  </a:cubicBezTo>
                  <a:cubicBezTo>
                    <a:pt x="24084" y="161249"/>
                    <a:pt x="24556" y="159124"/>
                    <a:pt x="25498" y="159124"/>
                  </a:cubicBezTo>
                  <a:cubicBezTo>
                    <a:pt x="26443" y="159124"/>
                    <a:pt x="23139" y="159124"/>
                    <a:pt x="22197" y="159124"/>
                  </a:cubicBezTo>
                  <a:cubicBezTo>
                    <a:pt x="21252" y="159124"/>
                    <a:pt x="22197" y="159124"/>
                    <a:pt x="23847" y="159124"/>
                  </a:cubicBezTo>
                  <a:cubicBezTo>
                    <a:pt x="19365" y="160777"/>
                    <a:pt x="26207" y="161719"/>
                    <a:pt x="23847" y="163372"/>
                  </a:cubicBezTo>
                  <a:cubicBezTo>
                    <a:pt x="25265" y="162900"/>
                    <a:pt x="26443" y="162900"/>
                    <a:pt x="27860" y="163372"/>
                  </a:cubicBezTo>
                  <a:cubicBezTo>
                    <a:pt x="27860" y="163372"/>
                    <a:pt x="26207" y="163372"/>
                    <a:pt x="26443" y="163372"/>
                  </a:cubicBezTo>
                  <a:cubicBezTo>
                    <a:pt x="26679" y="163372"/>
                    <a:pt x="26443" y="163372"/>
                    <a:pt x="24084" y="163372"/>
                  </a:cubicBezTo>
                  <a:cubicBezTo>
                    <a:pt x="21724" y="163372"/>
                    <a:pt x="24084" y="164787"/>
                    <a:pt x="25970" y="165259"/>
                  </a:cubicBezTo>
                  <a:cubicBezTo>
                    <a:pt x="27860" y="165732"/>
                    <a:pt x="24320" y="165259"/>
                    <a:pt x="22666" y="165259"/>
                  </a:cubicBezTo>
                  <a:cubicBezTo>
                    <a:pt x="21016" y="165259"/>
                    <a:pt x="22666" y="165259"/>
                    <a:pt x="24320" y="165259"/>
                  </a:cubicBezTo>
                  <a:lnTo>
                    <a:pt x="22666" y="165259"/>
                  </a:lnTo>
                  <a:cubicBezTo>
                    <a:pt x="24792" y="165259"/>
                    <a:pt x="25734" y="165259"/>
                    <a:pt x="22666" y="167149"/>
                  </a:cubicBezTo>
                  <a:cubicBezTo>
                    <a:pt x="25734" y="167149"/>
                    <a:pt x="24556" y="167149"/>
                    <a:pt x="22666" y="168327"/>
                  </a:cubicBezTo>
                  <a:cubicBezTo>
                    <a:pt x="20780" y="169508"/>
                    <a:pt x="22666" y="168327"/>
                    <a:pt x="24320" y="168327"/>
                  </a:cubicBezTo>
                  <a:cubicBezTo>
                    <a:pt x="25970" y="168327"/>
                    <a:pt x="24320" y="168327"/>
                    <a:pt x="24320" y="168327"/>
                  </a:cubicBezTo>
                  <a:cubicBezTo>
                    <a:pt x="23139" y="168563"/>
                    <a:pt x="22197" y="168563"/>
                    <a:pt x="21016" y="168327"/>
                  </a:cubicBezTo>
                  <a:cubicBezTo>
                    <a:pt x="21016" y="168327"/>
                    <a:pt x="21016" y="168327"/>
                    <a:pt x="18184" y="170217"/>
                  </a:cubicBezTo>
                  <a:cubicBezTo>
                    <a:pt x="15353" y="172103"/>
                    <a:pt x="18184" y="170217"/>
                    <a:pt x="18184" y="170217"/>
                  </a:cubicBezTo>
                  <a:cubicBezTo>
                    <a:pt x="18184" y="170217"/>
                    <a:pt x="18184" y="171631"/>
                    <a:pt x="18184" y="172103"/>
                  </a:cubicBezTo>
                  <a:cubicBezTo>
                    <a:pt x="18184" y="172576"/>
                    <a:pt x="22197" y="170453"/>
                    <a:pt x="22903" y="169036"/>
                  </a:cubicBezTo>
                  <a:cubicBezTo>
                    <a:pt x="23611" y="167618"/>
                    <a:pt x="20307" y="170922"/>
                    <a:pt x="21016" y="171631"/>
                  </a:cubicBezTo>
                  <a:cubicBezTo>
                    <a:pt x="21724" y="172339"/>
                    <a:pt x="24792" y="170217"/>
                    <a:pt x="26443" y="170217"/>
                  </a:cubicBezTo>
                  <a:cubicBezTo>
                    <a:pt x="28096" y="170217"/>
                    <a:pt x="25265" y="171631"/>
                    <a:pt x="23139" y="172103"/>
                  </a:cubicBezTo>
                  <a:lnTo>
                    <a:pt x="28566" y="172103"/>
                  </a:lnTo>
                  <a:cubicBezTo>
                    <a:pt x="26915" y="172103"/>
                    <a:pt x="25498" y="172576"/>
                    <a:pt x="24320" y="173518"/>
                  </a:cubicBezTo>
                  <a:cubicBezTo>
                    <a:pt x="24320" y="173518"/>
                    <a:pt x="22197" y="173518"/>
                    <a:pt x="21016" y="173518"/>
                  </a:cubicBezTo>
                  <a:cubicBezTo>
                    <a:pt x="22197" y="173754"/>
                    <a:pt x="23139" y="173754"/>
                    <a:pt x="24320" y="173518"/>
                  </a:cubicBezTo>
                  <a:cubicBezTo>
                    <a:pt x="24320" y="173518"/>
                    <a:pt x="22903" y="173518"/>
                    <a:pt x="24320" y="173518"/>
                  </a:cubicBezTo>
                  <a:cubicBezTo>
                    <a:pt x="23847" y="174226"/>
                    <a:pt x="22903" y="174699"/>
                    <a:pt x="22197" y="174935"/>
                  </a:cubicBezTo>
                  <a:cubicBezTo>
                    <a:pt x="20780" y="174935"/>
                    <a:pt x="22197" y="174935"/>
                    <a:pt x="19365" y="174935"/>
                  </a:cubicBezTo>
                  <a:cubicBezTo>
                    <a:pt x="20780" y="174935"/>
                    <a:pt x="24320" y="178239"/>
                    <a:pt x="19365" y="178239"/>
                  </a:cubicBezTo>
                  <a:cubicBezTo>
                    <a:pt x="19365" y="178239"/>
                    <a:pt x="21252" y="178239"/>
                    <a:pt x="19365" y="179417"/>
                  </a:cubicBezTo>
                  <a:cubicBezTo>
                    <a:pt x="23139" y="179417"/>
                    <a:pt x="19365" y="181307"/>
                    <a:pt x="24084" y="181779"/>
                  </a:cubicBezTo>
                  <a:cubicBezTo>
                    <a:pt x="21488" y="181779"/>
                    <a:pt x="24084" y="181779"/>
                    <a:pt x="20780" y="181779"/>
                  </a:cubicBezTo>
                  <a:cubicBezTo>
                    <a:pt x="17476" y="181779"/>
                    <a:pt x="22903" y="181779"/>
                    <a:pt x="23611" y="181779"/>
                  </a:cubicBezTo>
                  <a:cubicBezTo>
                    <a:pt x="24320" y="181779"/>
                    <a:pt x="23611" y="183902"/>
                    <a:pt x="24792" y="184611"/>
                  </a:cubicBezTo>
                  <a:cubicBezTo>
                    <a:pt x="22666" y="184611"/>
                    <a:pt x="23375" y="184611"/>
                    <a:pt x="24792" y="184611"/>
                  </a:cubicBezTo>
                  <a:cubicBezTo>
                    <a:pt x="22666" y="184611"/>
                    <a:pt x="24792" y="184611"/>
                    <a:pt x="22666" y="186025"/>
                  </a:cubicBezTo>
                  <a:lnTo>
                    <a:pt x="25970" y="186025"/>
                  </a:lnTo>
                  <a:cubicBezTo>
                    <a:pt x="25970" y="186025"/>
                    <a:pt x="25970" y="186025"/>
                    <a:pt x="23611" y="187678"/>
                  </a:cubicBezTo>
                  <a:cubicBezTo>
                    <a:pt x="21252" y="189329"/>
                    <a:pt x="25970" y="187678"/>
                    <a:pt x="23611" y="189093"/>
                  </a:cubicBezTo>
                  <a:cubicBezTo>
                    <a:pt x="24320" y="188856"/>
                    <a:pt x="24792" y="188856"/>
                    <a:pt x="25498" y="189093"/>
                  </a:cubicBezTo>
                  <a:cubicBezTo>
                    <a:pt x="25498" y="189093"/>
                    <a:pt x="25498" y="187914"/>
                    <a:pt x="26915" y="187206"/>
                  </a:cubicBezTo>
                  <a:cubicBezTo>
                    <a:pt x="26679" y="188151"/>
                    <a:pt x="26679" y="189093"/>
                    <a:pt x="26915" y="190037"/>
                  </a:cubicBezTo>
                  <a:lnTo>
                    <a:pt x="26915" y="190037"/>
                  </a:lnTo>
                  <a:cubicBezTo>
                    <a:pt x="26915" y="190037"/>
                    <a:pt x="26915" y="190037"/>
                    <a:pt x="25265" y="190037"/>
                  </a:cubicBezTo>
                  <a:cubicBezTo>
                    <a:pt x="23611" y="190037"/>
                    <a:pt x="27388" y="190037"/>
                    <a:pt x="25265" y="192160"/>
                  </a:cubicBezTo>
                  <a:cubicBezTo>
                    <a:pt x="23139" y="194283"/>
                    <a:pt x="26443" y="192160"/>
                    <a:pt x="25265" y="192160"/>
                  </a:cubicBezTo>
                  <a:lnTo>
                    <a:pt x="27388" y="192160"/>
                  </a:lnTo>
                  <a:cubicBezTo>
                    <a:pt x="28802" y="192160"/>
                    <a:pt x="27388" y="192160"/>
                    <a:pt x="27388" y="193578"/>
                  </a:cubicBezTo>
                  <a:cubicBezTo>
                    <a:pt x="27388" y="194992"/>
                    <a:pt x="25734" y="193578"/>
                    <a:pt x="25028" y="193578"/>
                  </a:cubicBezTo>
                  <a:cubicBezTo>
                    <a:pt x="24320" y="193578"/>
                    <a:pt x="26915" y="193578"/>
                    <a:pt x="26915" y="193578"/>
                  </a:cubicBezTo>
                  <a:cubicBezTo>
                    <a:pt x="26915" y="193578"/>
                    <a:pt x="25028" y="193578"/>
                    <a:pt x="25028" y="193578"/>
                  </a:cubicBezTo>
                  <a:cubicBezTo>
                    <a:pt x="25028" y="193578"/>
                    <a:pt x="25028" y="193578"/>
                    <a:pt x="26915" y="193578"/>
                  </a:cubicBezTo>
                  <a:cubicBezTo>
                    <a:pt x="22197" y="196409"/>
                    <a:pt x="26915" y="198060"/>
                    <a:pt x="25028" y="199949"/>
                  </a:cubicBezTo>
                  <a:lnTo>
                    <a:pt x="22430" y="199949"/>
                  </a:lnTo>
                  <a:cubicBezTo>
                    <a:pt x="22430" y="199949"/>
                    <a:pt x="25498" y="199949"/>
                    <a:pt x="22430" y="202309"/>
                  </a:cubicBezTo>
                  <a:cubicBezTo>
                    <a:pt x="23139" y="202545"/>
                    <a:pt x="23847" y="202545"/>
                    <a:pt x="24556" y="202309"/>
                  </a:cubicBezTo>
                  <a:cubicBezTo>
                    <a:pt x="25970" y="202309"/>
                    <a:pt x="24556" y="202309"/>
                    <a:pt x="26207" y="202309"/>
                  </a:cubicBezTo>
                  <a:lnTo>
                    <a:pt x="24084" y="202309"/>
                  </a:lnTo>
                  <a:cubicBezTo>
                    <a:pt x="24084" y="202309"/>
                    <a:pt x="24084" y="202309"/>
                    <a:pt x="24084" y="202309"/>
                  </a:cubicBezTo>
                  <a:cubicBezTo>
                    <a:pt x="24084" y="202309"/>
                    <a:pt x="24084" y="202309"/>
                    <a:pt x="25734" y="202309"/>
                  </a:cubicBezTo>
                  <a:cubicBezTo>
                    <a:pt x="27388" y="202309"/>
                    <a:pt x="25734" y="202309"/>
                    <a:pt x="25734" y="202309"/>
                  </a:cubicBezTo>
                  <a:cubicBezTo>
                    <a:pt x="25734" y="202309"/>
                    <a:pt x="24320" y="202309"/>
                    <a:pt x="23611" y="202309"/>
                  </a:cubicBezTo>
                  <a:lnTo>
                    <a:pt x="25265" y="202309"/>
                  </a:lnTo>
                  <a:cubicBezTo>
                    <a:pt x="25265" y="202309"/>
                    <a:pt x="23611" y="202309"/>
                    <a:pt x="22903" y="202309"/>
                  </a:cubicBezTo>
                  <a:cubicBezTo>
                    <a:pt x="23375" y="203487"/>
                    <a:pt x="23375" y="204668"/>
                    <a:pt x="22903" y="205849"/>
                  </a:cubicBezTo>
                  <a:lnTo>
                    <a:pt x="24084" y="205849"/>
                  </a:lnTo>
                  <a:cubicBezTo>
                    <a:pt x="24084" y="205849"/>
                    <a:pt x="25970" y="205849"/>
                    <a:pt x="24084" y="205849"/>
                  </a:cubicBezTo>
                  <a:cubicBezTo>
                    <a:pt x="23375" y="206082"/>
                    <a:pt x="22666" y="206082"/>
                    <a:pt x="21961" y="205849"/>
                  </a:cubicBezTo>
                  <a:cubicBezTo>
                    <a:pt x="21961" y="205849"/>
                    <a:pt x="23139" y="207735"/>
                    <a:pt x="24084" y="207972"/>
                  </a:cubicBezTo>
                  <a:cubicBezTo>
                    <a:pt x="25028" y="208208"/>
                    <a:pt x="21961" y="207972"/>
                    <a:pt x="24084" y="207972"/>
                  </a:cubicBezTo>
                  <a:cubicBezTo>
                    <a:pt x="26207" y="207972"/>
                    <a:pt x="25734" y="207972"/>
                    <a:pt x="26679" y="207972"/>
                  </a:cubicBezTo>
                  <a:cubicBezTo>
                    <a:pt x="27624" y="207972"/>
                    <a:pt x="28096" y="206082"/>
                    <a:pt x="26679" y="204904"/>
                  </a:cubicBezTo>
                  <a:cubicBezTo>
                    <a:pt x="25265" y="203723"/>
                    <a:pt x="26679" y="204904"/>
                    <a:pt x="26679" y="204904"/>
                  </a:cubicBezTo>
                  <a:cubicBezTo>
                    <a:pt x="26679" y="204904"/>
                    <a:pt x="26679" y="204904"/>
                    <a:pt x="26679" y="204904"/>
                  </a:cubicBezTo>
                  <a:cubicBezTo>
                    <a:pt x="27860" y="204431"/>
                    <a:pt x="29038" y="203959"/>
                    <a:pt x="29983" y="203250"/>
                  </a:cubicBezTo>
                  <a:cubicBezTo>
                    <a:pt x="28329" y="205140"/>
                    <a:pt x="31870" y="206554"/>
                    <a:pt x="29983" y="208208"/>
                  </a:cubicBezTo>
                  <a:lnTo>
                    <a:pt x="29983" y="208208"/>
                  </a:lnTo>
                  <a:cubicBezTo>
                    <a:pt x="29983" y="208208"/>
                    <a:pt x="28329" y="208208"/>
                    <a:pt x="27860" y="208208"/>
                  </a:cubicBezTo>
                  <a:cubicBezTo>
                    <a:pt x="31397" y="208208"/>
                    <a:pt x="29274" y="209622"/>
                    <a:pt x="27860" y="210331"/>
                  </a:cubicBezTo>
                  <a:cubicBezTo>
                    <a:pt x="26443" y="211039"/>
                    <a:pt x="29983" y="210331"/>
                    <a:pt x="29510" y="210331"/>
                  </a:cubicBezTo>
                  <a:cubicBezTo>
                    <a:pt x="27860" y="210331"/>
                    <a:pt x="26207" y="210331"/>
                    <a:pt x="24556" y="210331"/>
                  </a:cubicBezTo>
                  <a:cubicBezTo>
                    <a:pt x="24556" y="210331"/>
                    <a:pt x="24556" y="210331"/>
                    <a:pt x="22903" y="210331"/>
                  </a:cubicBezTo>
                  <a:cubicBezTo>
                    <a:pt x="21252" y="210331"/>
                    <a:pt x="22903" y="210331"/>
                    <a:pt x="21252" y="210331"/>
                  </a:cubicBezTo>
                  <a:cubicBezTo>
                    <a:pt x="19599" y="210331"/>
                    <a:pt x="22666" y="210331"/>
                    <a:pt x="24084" y="210331"/>
                  </a:cubicBezTo>
                  <a:cubicBezTo>
                    <a:pt x="25498" y="210331"/>
                    <a:pt x="24084" y="210331"/>
                    <a:pt x="24084" y="210331"/>
                  </a:cubicBezTo>
                  <a:cubicBezTo>
                    <a:pt x="21016" y="210331"/>
                    <a:pt x="22666" y="212218"/>
                    <a:pt x="24084" y="212690"/>
                  </a:cubicBezTo>
                  <a:cubicBezTo>
                    <a:pt x="21488" y="212690"/>
                    <a:pt x="21724" y="212690"/>
                    <a:pt x="24084" y="212690"/>
                  </a:cubicBezTo>
                  <a:cubicBezTo>
                    <a:pt x="23375" y="212926"/>
                    <a:pt x="22666" y="212926"/>
                    <a:pt x="21961" y="212690"/>
                  </a:cubicBezTo>
                  <a:cubicBezTo>
                    <a:pt x="21961" y="212690"/>
                    <a:pt x="23847" y="214107"/>
                    <a:pt x="21961" y="215049"/>
                  </a:cubicBezTo>
                  <a:cubicBezTo>
                    <a:pt x="20071" y="215994"/>
                    <a:pt x="23611" y="215049"/>
                    <a:pt x="24320" y="215049"/>
                  </a:cubicBezTo>
                  <a:cubicBezTo>
                    <a:pt x="25028" y="215049"/>
                    <a:pt x="22430" y="215049"/>
                    <a:pt x="24320" y="215049"/>
                  </a:cubicBezTo>
                  <a:lnTo>
                    <a:pt x="22430" y="215049"/>
                  </a:lnTo>
                  <a:cubicBezTo>
                    <a:pt x="22430" y="215049"/>
                    <a:pt x="24556" y="215049"/>
                    <a:pt x="22430" y="215049"/>
                  </a:cubicBezTo>
                  <a:lnTo>
                    <a:pt x="20071" y="215049"/>
                  </a:lnTo>
                  <a:cubicBezTo>
                    <a:pt x="21252" y="215049"/>
                    <a:pt x="20071" y="216939"/>
                    <a:pt x="21488" y="216703"/>
                  </a:cubicBezTo>
                  <a:lnTo>
                    <a:pt x="19129" y="216703"/>
                  </a:lnTo>
                  <a:cubicBezTo>
                    <a:pt x="21724" y="216703"/>
                    <a:pt x="19129" y="216703"/>
                    <a:pt x="19129" y="216703"/>
                  </a:cubicBezTo>
                  <a:cubicBezTo>
                    <a:pt x="19129" y="216703"/>
                    <a:pt x="22666" y="216703"/>
                    <a:pt x="20307" y="218825"/>
                  </a:cubicBezTo>
                  <a:cubicBezTo>
                    <a:pt x="22666" y="218825"/>
                    <a:pt x="21724" y="218825"/>
                    <a:pt x="21961" y="220243"/>
                  </a:cubicBezTo>
                  <a:cubicBezTo>
                    <a:pt x="22197" y="221657"/>
                    <a:pt x="20543" y="220243"/>
                    <a:pt x="19835" y="220243"/>
                  </a:cubicBezTo>
                  <a:cubicBezTo>
                    <a:pt x="22666" y="220243"/>
                    <a:pt x="19835" y="220243"/>
                    <a:pt x="22666" y="221421"/>
                  </a:cubicBezTo>
                  <a:cubicBezTo>
                    <a:pt x="25498" y="222602"/>
                    <a:pt x="25028" y="221421"/>
                    <a:pt x="24084" y="220243"/>
                  </a:cubicBezTo>
                  <a:cubicBezTo>
                    <a:pt x="23139" y="219062"/>
                    <a:pt x="25970" y="220243"/>
                    <a:pt x="25734" y="220243"/>
                  </a:cubicBezTo>
                  <a:cubicBezTo>
                    <a:pt x="25498" y="220243"/>
                    <a:pt x="25734" y="220243"/>
                    <a:pt x="25734" y="220243"/>
                  </a:cubicBezTo>
                  <a:lnTo>
                    <a:pt x="27860" y="220243"/>
                  </a:lnTo>
                  <a:cubicBezTo>
                    <a:pt x="27860" y="220243"/>
                    <a:pt x="25265" y="221421"/>
                    <a:pt x="27860" y="221421"/>
                  </a:cubicBezTo>
                  <a:cubicBezTo>
                    <a:pt x="26915" y="221657"/>
                    <a:pt x="25970" y="221657"/>
                    <a:pt x="25028" y="221421"/>
                  </a:cubicBezTo>
                  <a:cubicBezTo>
                    <a:pt x="23375" y="221421"/>
                    <a:pt x="25028" y="221421"/>
                    <a:pt x="23611" y="222838"/>
                  </a:cubicBezTo>
                  <a:cubicBezTo>
                    <a:pt x="22197" y="224252"/>
                    <a:pt x="26207" y="222838"/>
                    <a:pt x="26207" y="222838"/>
                  </a:cubicBezTo>
                  <a:cubicBezTo>
                    <a:pt x="23847" y="223310"/>
                    <a:pt x="21488" y="223310"/>
                    <a:pt x="19129" y="222838"/>
                  </a:cubicBezTo>
                  <a:lnTo>
                    <a:pt x="17712" y="224489"/>
                  </a:lnTo>
                  <a:cubicBezTo>
                    <a:pt x="17712" y="224489"/>
                    <a:pt x="20071" y="224489"/>
                    <a:pt x="17712" y="224489"/>
                  </a:cubicBezTo>
                  <a:lnTo>
                    <a:pt x="19599" y="224489"/>
                  </a:lnTo>
                  <a:cubicBezTo>
                    <a:pt x="19599" y="224489"/>
                    <a:pt x="19599" y="224489"/>
                    <a:pt x="17712" y="224489"/>
                  </a:cubicBezTo>
                  <a:cubicBezTo>
                    <a:pt x="21016" y="224489"/>
                    <a:pt x="21488" y="225906"/>
                    <a:pt x="17712" y="226848"/>
                  </a:cubicBezTo>
                  <a:cubicBezTo>
                    <a:pt x="19835" y="226848"/>
                    <a:pt x="17712" y="226848"/>
                    <a:pt x="19835" y="226848"/>
                  </a:cubicBezTo>
                  <a:cubicBezTo>
                    <a:pt x="21961" y="226848"/>
                    <a:pt x="19835" y="226848"/>
                    <a:pt x="19835" y="225433"/>
                  </a:cubicBezTo>
                  <a:cubicBezTo>
                    <a:pt x="19835" y="224016"/>
                    <a:pt x="19835" y="225433"/>
                    <a:pt x="19835" y="226848"/>
                  </a:cubicBezTo>
                  <a:lnTo>
                    <a:pt x="22430" y="226848"/>
                  </a:lnTo>
                  <a:cubicBezTo>
                    <a:pt x="22430" y="226848"/>
                    <a:pt x="21016" y="226848"/>
                    <a:pt x="20780" y="226848"/>
                  </a:cubicBezTo>
                  <a:cubicBezTo>
                    <a:pt x="20543" y="226848"/>
                    <a:pt x="22903" y="226848"/>
                    <a:pt x="23611" y="226848"/>
                  </a:cubicBezTo>
                  <a:cubicBezTo>
                    <a:pt x="24320" y="226848"/>
                    <a:pt x="23611" y="226848"/>
                    <a:pt x="22430" y="226848"/>
                  </a:cubicBezTo>
                  <a:lnTo>
                    <a:pt x="24792" y="226848"/>
                  </a:lnTo>
                  <a:cubicBezTo>
                    <a:pt x="24792" y="226848"/>
                    <a:pt x="24792" y="228265"/>
                    <a:pt x="24792" y="228501"/>
                  </a:cubicBezTo>
                  <a:cubicBezTo>
                    <a:pt x="24792" y="228737"/>
                    <a:pt x="20307" y="228501"/>
                    <a:pt x="19835" y="228501"/>
                  </a:cubicBezTo>
                  <a:cubicBezTo>
                    <a:pt x="19365" y="228501"/>
                    <a:pt x="19835" y="228501"/>
                    <a:pt x="21961" y="228501"/>
                  </a:cubicBezTo>
                  <a:cubicBezTo>
                    <a:pt x="24084" y="228501"/>
                    <a:pt x="21961" y="228501"/>
                    <a:pt x="19599" y="228501"/>
                  </a:cubicBezTo>
                  <a:cubicBezTo>
                    <a:pt x="20543" y="228029"/>
                    <a:pt x="21488" y="228029"/>
                    <a:pt x="22430" y="228501"/>
                  </a:cubicBezTo>
                  <a:cubicBezTo>
                    <a:pt x="19129" y="228501"/>
                    <a:pt x="22430" y="228501"/>
                    <a:pt x="20780" y="230152"/>
                  </a:cubicBezTo>
                  <a:cubicBezTo>
                    <a:pt x="19129" y="231805"/>
                    <a:pt x="17712" y="228029"/>
                    <a:pt x="20780" y="226142"/>
                  </a:cubicBezTo>
                  <a:cubicBezTo>
                    <a:pt x="17948" y="226142"/>
                    <a:pt x="19365" y="226142"/>
                    <a:pt x="16297" y="226142"/>
                  </a:cubicBezTo>
                  <a:lnTo>
                    <a:pt x="14880" y="226142"/>
                  </a:lnTo>
                  <a:cubicBezTo>
                    <a:pt x="17712" y="226142"/>
                    <a:pt x="14880" y="226142"/>
                    <a:pt x="14880" y="227556"/>
                  </a:cubicBezTo>
                  <a:cubicBezTo>
                    <a:pt x="17239" y="227556"/>
                    <a:pt x="17003" y="227556"/>
                    <a:pt x="19365" y="227556"/>
                  </a:cubicBezTo>
                  <a:cubicBezTo>
                    <a:pt x="21724" y="227556"/>
                    <a:pt x="19365" y="227556"/>
                    <a:pt x="19365" y="227556"/>
                  </a:cubicBezTo>
                  <a:cubicBezTo>
                    <a:pt x="19365" y="227556"/>
                    <a:pt x="19365" y="227556"/>
                    <a:pt x="17239" y="227556"/>
                  </a:cubicBezTo>
                  <a:cubicBezTo>
                    <a:pt x="15116" y="227556"/>
                    <a:pt x="17239" y="227556"/>
                    <a:pt x="17239" y="227556"/>
                  </a:cubicBezTo>
                  <a:lnTo>
                    <a:pt x="15116" y="227556"/>
                  </a:lnTo>
                  <a:cubicBezTo>
                    <a:pt x="17948" y="227556"/>
                    <a:pt x="15116" y="227556"/>
                    <a:pt x="13935" y="227556"/>
                  </a:cubicBezTo>
                  <a:cubicBezTo>
                    <a:pt x="17239" y="227556"/>
                    <a:pt x="15116" y="228974"/>
                    <a:pt x="16061" y="229446"/>
                  </a:cubicBezTo>
                  <a:cubicBezTo>
                    <a:pt x="17003" y="229916"/>
                    <a:pt x="16061" y="229446"/>
                    <a:pt x="17948" y="229446"/>
                  </a:cubicBezTo>
                  <a:cubicBezTo>
                    <a:pt x="19835" y="229446"/>
                    <a:pt x="17948" y="231333"/>
                    <a:pt x="20780" y="231333"/>
                  </a:cubicBezTo>
                  <a:cubicBezTo>
                    <a:pt x="20780" y="231333"/>
                    <a:pt x="18893" y="231333"/>
                    <a:pt x="17948" y="231333"/>
                  </a:cubicBezTo>
                  <a:cubicBezTo>
                    <a:pt x="17003" y="231333"/>
                    <a:pt x="17948" y="231333"/>
                    <a:pt x="17948" y="229446"/>
                  </a:cubicBezTo>
                  <a:cubicBezTo>
                    <a:pt x="16767" y="229210"/>
                    <a:pt x="15825" y="229210"/>
                    <a:pt x="14644" y="229446"/>
                  </a:cubicBezTo>
                  <a:cubicBezTo>
                    <a:pt x="14644" y="229446"/>
                    <a:pt x="14644" y="229446"/>
                    <a:pt x="14644" y="229446"/>
                  </a:cubicBezTo>
                  <a:lnTo>
                    <a:pt x="16297" y="229446"/>
                  </a:lnTo>
                  <a:cubicBezTo>
                    <a:pt x="13935" y="229446"/>
                    <a:pt x="16297" y="231805"/>
                    <a:pt x="18893" y="231805"/>
                  </a:cubicBezTo>
                  <a:cubicBezTo>
                    <a:pt x="14644" y="231805"/>
                    <a:pt x="16767" y="232983"/>
                    <a:pt x="13935" y="233692"/>
                  </a:cubicBezTo>
                  <a:cubicBezTo>
                    <a:pt x="13935" y="233692"/>
                    <a:pt x="13935" y="233692"/>
                    <a:pt x="13935" y="233692"/>
                  </a:cubicBezTo>
                  <a:cubicBezTo>
                    <a:pt x="13935" y="233692"/>
                    <a:pt x="13935" y="233692"/>
                    <a:pt x="15589" y="233692"/>
                  </a:cubicBezTo>
                  <a:cubicBezTo>
                    <a:pt x="17476" y="233456"/>
                    <a:pt x="19129" y="233456"/>
                    <a:pt x="21016" y="233692"/>
                  </a:cubicBezTo>
                  <a:cubicBezTo>
                    <a:pt x="18657" y="233692"/>
                    <a:pt x="18657" y="233692"/>
                    <a:pt x="17003" y="233692"/>
                  </a:cubicBezTo>
                  <a:cubicBezTo>
                    <a:pt x="15353" y="233692"/>
                    <a:pt x="17003" y="233692"/>
                    <a:pt x="17003" y="233692"/>
                  </a:cubicBezTo>
                  <a:lnTo>
                    <a:pt x="19835" y="233692"/>
                  </a:lnTo>
                  <a:cubicBezTo>
                    <a:pt x="19835" y="233692"/>
                    <a:pt x="18420" y="233692"/>
                    <a:pt x="19835" y="233692"/>
                  </a:cubicBezTo>
                  <a:cubicBezTo>
                    <a:pt x="21252" y="233692"/>
                    <a:pt x="18184" y="233692"/>
                    <a:pt x="21252" y="232041"/>
                  </a:cubicBezTo>
                  <a:cubicBezTo>
                    <a:pt x="19365" y="232041"/>
                    <a:pt x="17948" y="232041"/>
                    <a:pt x="18420" y="230624"/>
                  </a:cubicBezTo>
                  <a:cubicBezTo>
                    <a:pt x="18893" y="229210"/>
                    <a:pt x="18420" y="230624"/>
                    <a:pt x="18420" y="230624"/>
                  </a:cubicBezTo>
                  <a:cubicBezTo>
                    <a:pt x="18420" y="230624"/>
                    <a:pt x="19835" y="230624"/>
                    <a:pt x="18420" y="230624"/>
                  </a:cubicBezTo>
                  <a:cubicBezTo>
                    <a:pt x="26443" y="230624"/>
                    <a:pt x="19835" y="233928"/>
                    <a:pt x="22430" y="235345"/>
                  </a:cubicBezTo>
                  <a:lnTo>
                    <a:pt x="24084" y="235345"/>
                  </a:lnTo>
                  <a:cubicBezTo>
                    <a:pt x="24084" y="235345"/>
                    <a:pt x="22903" y="235345"/>
                    <a:pt x="24084" y="235345"/>
                  </a:cubicBezTo>
                  <a:cubicBezTo>
                    <a:pt x="25265" y="235345"/>
                    <a:pt x="26679" y="235345"/>
                    <a:pt x="24084" y="235345"/>
                  </a:cubicBezTo>
                  <a:cubicBezTo>
                    <a:pt x="25970" y="235345"/>
                    <a:pt x="28566" y="235345"/>
                    <a:pt x="26679" y="235345"/>
                  </a:cubicBezTo>
                  <a:cubicBezTo>
                    <a:pt x="24792" y="235345"/>
                    <a:pt x="24792" y="235345"/>
                    <a:pt x="26679" y="235345"/>
                  </a:cubicBezTo>
                  <a:cubicBezTo>
                    <a:pt x="25265" y="235345"/>
                    <a:pt x="23611" y="235345"/>
                    <a:pt x="22197" y="235345"/>
                  </a:cubicBezTo>
                  <a:lnTo>
                    <a:pt x="19835" y="236760"/>
                  </a:lnTo>
                  <a:cubicBezTo>
                    <a:pt x="19835" y="236760"/>
                    <a:pt x="19835" y="235109"/>
                    <a:pt x="17476" y="234637"/>
                  </a:cubicBezTo>
                  <a:cubicBezTo>
                    <a:pt x="15116" y="234164"/>
                    <a:pt x="15353" y="234637"/>
                    <a:pt x="14172" y="234637"/>
                  </a:cubicBezTo>
                  <a:cubicBezTo>
                    <a:pt x="15353" y="234164"/>
                    <a:pt x="17003" y="234164"/>
                    <a:pt x="18184" y="234637"/>
                  </a:cubicBezTo>
                  <a:cubicBezTo>
                    <a:pt x="18184" y="234637"/>
                    <a:pt x="18184" y="236287"/>
                    <a:pt x="18184" y="236996"/>
                  </a:cubicBezTo>
                  <a:cubicBezTo>
                    <a:pt x="18893" y="236760"/>
                    <a:pt x="19835" y="236760"/>
                    <a:pt x="20543" y="236996"/>
                  </a:cubicBezTo>
                  <a:lnTo>
                    <a:pt x="22903" y="236996"/>
                  </a:lnTo>
                  <a:lnTo>
                    <a:pt x="21252" y="236996"/>
                  </a:lnTo>
                  <a:cubicBezTo>
                    <a:pt x="21252" y="236996"/>
                    <a:pt x="23611" y="236996"/>
                    <a:pt x="22903" y="236996"/>
                  </a:cubicBezTo>
                  <a:cubicBezTo>
                    <a:pt x="21724" y="236996"/>
                    <a:pt x="20543" y="236996"/>
                    <a:pt x="19365" y="236996"/>
                  </a:cubicBezTo>
                  <a:cubicBezTo>
                    <a:pt x="22430" y="236996"/>
                    <a:pt x="19365" y="239355"/>
                    <a:pt x="22430" y="239591"/>
                  </a:cubicBezTo>
                  <a:cubicBezTo>
                    <a:pt x="22430" y="239591"/>
                    <a:pt x="20543" y="239591"/>
                    <a:pt x="19599" y="239591"/>
                  </a:cubicBezTo>
                  <a:cubicBezTo>
                    <a:pt x="18657" y="239591"/>
                    <a:pt x="19599" y="239591"/>
                    <a:pt x="21724" y="239591"/>
                  </a:cubicBezTo>
                  <a:lnTo>
                    <a:pt x="24084" y="239591"/>
                  </a:lnTo>
                  <a:cubicBezTo>
                    <a:pt x="24084" y="239591"/>
                    <a:pt x="24084" y="239591"/>
                    <a:pt x="25734" y="241008"/>
                  </a:cubicBezTo>
                  <a:cubicBezTo>
                    <a:pt x="27388" y="242423"/>
                    <a:pt x="21016" y="241008"/>
                    <a:pt x="23139" y="241008"/>
                  </a:cubicBezTo>
                  <a:cubicBezTo>
                    <a:pt x="25265" y="241008"/>
                    <a:pt x="20780" y="241008"/>
                    <a:pt x="19599" y="241008"/>
                  </a:cubicBezTo>
                  <a:cubicBezTo>
                    <a:pt x="22430" y="241008"/>
                    <a:pt x="21252" y="241008"/>
                    <a:pt x="23139" y="242423"/>
                  </a:cubicBezTo>
                  <a:cubicBezTo>
                    <a:pt x="25028" y="243840"/>
                    <a:pt x="23139" y="242423"/>
                    <a:pt x="23139" y="242423"/>
                  </a:cubicBezTo>
                  <a:cubicBezTo>
                    <a:pt x="23139" y="242423"/>
                    <a:pt x="23139" y="242423"/>
                    <a:pt x="25028" y="242423"/>
                  </a:cubicBezTo>
                  <a:lnTo>
                    <a:pt x="23139" y="242423"/>
                  </a:lnTo>
                  <a:cubicBezTo>
                    <a:pt x="27388" y="242423"/>
                    <a:pt x="23139" y="242423"/>
                    <a:pt x="25028" y="244076"/>
                  </a:cubicBezTo>
                  <a:cubicBezTo>
                    <a:pt x="21961" y="244076"/>
                    <a:pt x="22903" y="244076"/>
                    <a:pt x="21016" y="244076"/>
                  </a:cubicBezTo>
                  <a:cubicBezTo>
                    <a:pt x="19129" y="244076"/>
                    <a:pt x="21016" y="244076"/>
                    <a:pt x="21016" y="244076"/>
                  </a:cubicBezTo>
                  <a:cubicBezTo>
                    <a:pt x="21016" y="244076"/>
                    <a:pt x="19365" y="244076"/>
                    <a:pt x="18420" y="244076"/>
                  </a:cubicBezTo>
                  <a:cubicBezTo>
                    <a:pt x="17476" y="244076"/>
                    <a:pt x="18420" y="244076"/>
                    <a:pt x="20543" y="244076"/>
                  </a:cubicBezTo>
                  <a:cubicBezTo>
                    <a:pt x="22666" y="244076"/>
                    <a:pt x="20543" y="244076"/>
                    <a:pt x="20543" y="244076"/>
                  </a:cubicBezTo>
                  <a:cubicBezTo>
                    <a:pt x="20543" y="244076"/>
                    <a:pt x="17712" y="244076"/>
                    <a:pt x="18893" y="244076"/>
                  </a:cubicBezTo>
                  <a:cubicBezTo>
                    <a:pt x="16061" y="244076"/>
                    <a:pt x="21016" y="244076"/>
                    <a:pt x="17239" y="245727"/>
                  </a:cubicBezTo>
                  <a:lnTo>
                    <a:pt x="19599" y="245727"/>
                  </a:lnTo>
                  <a:lnTo>
                    <a:pt x="21724" y="245727"/>
                  </a:lnTo>
                  <a:cubicBezTo>
                    <a:pt x="21724" y="245727"/>
                    <a:pt x="21724" y="245727"/>
                    <a:pt x="19835" y="245727"/>
                  </a:cubicBezTo>
                  <a:cubicBezTo>
                    <a:pt x="23139" y="245727"/>
                    <a:pt x="19835" y="247144"/>
                    <a:pt x="19835" y="248558"/>
                  </a:cubicBezTo>
                  <a:cubicBezTo>
                    <a:pt x="22197" y="248558"/>
                    <a:pt x="19835" y="250681"/>
                    <a:pt x="19835" y="251626"/>
                  </a:cubicBezTo>
                  <a:cubicBezTo>
                    <a:pt x="19835" y="252571"/>
                    <a:pt x="19835" y="251626"/>
                    <a:pt x="19835" y="251626"/>
                  </a:cubicBezTo>
                  <a:cubicBezTo>
                    <a:pt x="19835" y="251626"/>
                    <a:pt x="21488" y="251626"/>
                    <a:pt x="21488" y="253277"/>
                  </a:cubicBezTo>
                  <a:cubicBezTo>
                    <a:pt x="21488" y="254930"/>
                    <a:pt x="21488" y="253277"/>
                    <a:pt x="19365" y="253277"/>
                  </a:cubicBezTo>
                  <a:cubicBezTo>
                    <a:pt x="17239" y="253277"/>
                    <a:pt x="17948" y="253277"/>
                    <a:pt x="17003" y="253277"/>
                  </a:cubicBezTo>
                  <a:lnTo>
                    <a:pt x="21724" y="253277"/>
                  </a:lnTo>
                  <a:cubicBezTo>
                    <a:pt x="21724" y="253277"/>
                    <a:pt x="19599" y="253277"/>
                    <a:pt x="18893" y="253277"/>
                  </a:cubicBezTo>
                  <a:cubicBezTo>
                    <a:pt x="18184" y="253277"/>
                    <a:pt x="21016" y="253277"/>
                    <a:pt x="18893" y="253277"/>
                  </a:cubicBezTo>
                  <a:cubicBezTo>
                    <a:pt x="21252" y="253277"/>
                    <a:pt x="20543" y="254694"/>
                    <a:pt x="18893" y="255639"/>
                  </a:cubicBezTo>
                  <a:cubicBezTo>
                    <a:pt x="17239" y="256581"/>
                    <a:pt x="16531" y="255639"/>
                    <a:pt x="15116" y="255639"/>
                  </a:cubicBezTo>
                  <a:cubicBezTo>
                    <a:pt x="13699" y="255639"/>
                    <a:pt x="17712" y="255639"/>
                    <a:pt x="18893" y="255639"/>
                  </a:cubicBezTo>
                  <a:cubicBezTo>
                    <a:pt x="20071" y="255639"/>
                    <a:pt x="16767" y="255639"/>
                    <a:pt x="15589" y="255639"/>
                  </a:cubicBezTo>
                  <a:cubicBezTo>
                    <a:pt x="14408" y="255639"/>
                    <a:pt x="15589" y="255639"/>
                    <a:pt x="15589" y="255639"/>
                  </a:cubicBezTo>
                  <a:lnTo>
                    <a:pt x="12285" y="255639"/>
                  </a:lnTo>
                  <a:cubicBezTo>
                    <a:pt x="12285" y="255639"/>
                    <a:pt x="14172" y="255639"/>
                    <a:pt x="12285" y="255639"/>
                  </a:cubicBezTo>
                  <a:cubicBezTo>
                    <a:pt x="10398" y="255639"/>
                    <a:pt x="12285" y="255639"/>
                    <a:pt x="13935" y="255639"/>
                  </a:cubicBezTo>
                  <a:cubicBezTo>
                    <a:pt x="15589" y="255639"/>
                    <a:pt x="13935" y="255639"/>
                    <a:pt x="13935" y="255639"/>
                  </a:cubicBezTo>
                  <a:cubicBezTo>
                    <a:pt x="13935" y="255639"/>
                    <a:pt x="15589" y="255639"/>
                    <a:pt x="15353" y="255639"/>
                  </a:cubicBezTo>
                  <a:lnTo>
                    <a:pt x="18184" y="255639"/>
                  </a:lnTo>
                  <a:cubicBezTo>
                    <a:pt x="18184" y="255639"/>
                    <a:pt x="16767" y="255639"/>
                    <a:pt x="18184" y="255639"/>
                  </a:cubicBezTo>
                  <a:cubicBezTo>
                    <a:pt x="16297" y="255639"/>
                    <a:pt x="16767" y="255639"/>
                    <a:pt x="15353" y="255639"/>
                  </a:cubicBezTo>
                  <a:cubicBezTo>
                    <a:pt x="13935" y="255639"/>
                    <a:pt x="15353" y="255639"/>
                    <a:pt x="17239" y="255639"/>
                  </a:cubicBezTo>
                  <a:cubicBezTo>
                    <a:pt x="19129" y="255639"/>
                    <a:pt x="17239" y="255639"/>
                    <a:pt x="17239" y="257053"/>
                  </a:cubicBezTo>
                  <a:lnTo>
                    <a:pt x="13466" y="257053"/>
                  </a:lnTo>
                  <a:cubicBezTo>
                    <a:pt x="13466" y="257053"/>
                    <a:pt x="9690" y="257053"/>
                    <a:pt x="10868" y="258706"/>
                  </a:cubicBezTo>
                  <a:cubicBezTo>
                    <a:pt x="12049" y="260357"/>
                    <a:pt x="7094" y="258706"/>
                    <a:pt x="6858" y="260593"/>
                  </a:cubicBezTo>
                  <a:cubicBezTo>
                    <a:pt x="7567" y="260593"/>
                    <a:pt x="8509" y="260593"/>
                    <a:pt x="9217" y="260593"/>
                  </a:cubicBezTo>
                  <a:cubicBezTo>
                    <a:pt x="9217" y="260593"/>
                    <a:pt x="9217" y="260593"/>
                    <a:pt x="9217" y="260593"/>
                  </a:cubicBezTo>
                  <a:lnTo>
                    <a:pt x="11576" y="260593"/>
                  </a:lnTo>
                  <a:cubicBezTo>
                    <a:pt x="11576" y="260593"/>
                    <a:pt x="13699" y="259176"/>
                    <a:pt x="11576" y="260593"/>
                  </a:cubicBezTo>
                  <a:cubicBezTo>
                    <a:pt x="12521" y="260357"/>
                    <a:pt x="13466" y="260357"/>
                    <a:pt x="14408" y="260593"/>
                  </a:cubicBezTo>
                  <a:cubicBezTo>
                    <a:pt x="14408" y="260593"/>
                    <a:pt x="12285" y="260593"/>
                    <a:pt x="14408" y="260593"/>
                  </a:cubicBezTo>
                  <a:cubicBezTo>
                    <a:pt x="14408" y="260593"/>
                    <a:pt x="12757" y="260593"/>
                    <a:pt x="11812" y="260593"/>
                  </a:cubicBezTo>
                  <a:cubicBezTo>
                    <a:pt x="14408" y="260593"/>
                    <a:pt x="14172" y="260593"/>
                    <a:pt x="12994" y="260593"/>
                  </a:cubicBezTo>
                  <a:cubicBezTo>
                    <a:pt x="11812" y="260593"/>
                    <a:pt x="15116" y="260593"/>
                    <a:pt x="14644" y="260593"/>
                  </a:cubicBezTo>
                  <a:cubicBezTo>
                    <a:pt x="14172" y="260593"/>
                    <a:pt x="14644" y="260593"/>
                    <a:pt x="14644" y="260593"/>
                  </a:cubicBezTo>
                  <a:cubicBezTo>
                    <a:pt x="14644" y="260593"/>
                    <a:pt x="12757" y="260593"/>
                    <a:pt x="11812" y="260593"/>
                  </a:cubicBezTo>
                  <a:cubicBezTo>
                    <a:pt x="10868" y="260593"/>
                    <a:pt x="13935" y="260593"/>
                    <a:pt x="11812" y="260593"/>
                  </a:cubicBezTo>
                  <a:cubicBezTo>
                    <a:pt x="9690" y="260593"/>
                    <a:pt x="15353" y="260593"/>
                    <a:pt x="14172" y="260593"/>
                  </a:cubicBezTo>
                  <a:lnTo>
                    <a:pt x="12285" y="260593"/>
                  </a:lnTo>
                  <a:cubicBezTo>
                    <a:pt x="12285" y="260593"/>
                    <a:pt x="9453" y="262244"/>
                    <a:pt x="12285" y="262244"/>
                  </a:cubicBezTo>
                  <a:cubicBezTo>
                    <a:pt x="15116" y="262244"/>
                    <a:pt x="12285" y="262244"/>
                    <a:pt x="10631" y="262244"/>
                  </a:cubicBezTo>
                  <a:cubicBezTo>
                    <a:pt x="8981" y="262244"/>
                    <a:pt x="13466" y="264133"/>
                    <a:pt x="18184" y="263897"/>
                  </a:cubicBezTo>
                  <a:cubicBezTo>
                    <a:pt x="18184" y="263897"/>
                    <a:pt x="18184" y="263897"/>
                    <a:pt x="18184" y="263897"/>
                  </a:cubicBezTo>
                  <a:cubicBezTo>
                    <a:pt x="18184" y="263897"/>
                    <a:pt x="15353" y="263897"/>
                    <a:pt x="13935" y="263897"/>
                  </a:cubicBezTo>
                  <a:cubicBezTo>
                    <a:pt x="12521" y="263897"/>
                    <a:pt x="13935" y="263897"/>
                    <a:pt x="13935" y="263897"/>
                  </a:cubicBezTo>
                  <a:cubicBezTo>
                    <a:pt x="12757" y="263189"/>
                    <a:pt x="11104" y="263189"/>
                    <a:pt x="9926" y="263897"/>
                  </a:cubicBezTo>
                  <a:lnTo>
                    <a:pt x="11104" y="263897"/>
                  </a:lnTo>
                  <a:cubicBezTo>
                    <a:pt x="11104" y="263897"/>
                    <a:pt x="12994" y="263897"/>
                    <a:pt x="11104" y="263897"/>
                  </a:cubicBezTo>
                  <a:cubicBezTo>
                    <a:pt x="9217" y="263897"/>
                    <a:pt x="11104" y="263897"/>
                    <a:pt x="9453" y="263897"/>
                  </a:cubicBezTo>
                  <a:cubicBezTo>
                    <a:pt x="7800" y="263897"/>
                    <a:pt x="10631" y="263897"/>
                    <a:pt x="9453" y="263897"/>
                  </a:cubicBezTo>
                  <a:cubicBezTo>
                    <a:pt x="13466" y="263897"/>
                    <a:pt x="9453" y="265311"/>
                    <a:pt x="9453" y="266256"/>
                  </a:cubicBezTo>
                  <a:cubicBezTo>
                    <a:pt x="9453" y="267201"/>
                    <a:pt x="13699" y="266256"/>
                    <a:pt x="13935" y="266256"/>
                  </a:cubicBezTo>
                  <a:cubicBezTo>
                    <a:pt x="14172" y="266256"/>
                    <a:pt x="12521" y="266256"/>
                    <a:pt x="13935" y="266256"/>
                  </a:cubicBezTo>
                  <a:cubicBezTo>
                    <a:pt x="15353" y="266256"/>
                    <a:pt x="13935" y="266256"/>
                    <a:pt x="13935" y="266256"/>
                  </a:cubicBezTo>
                  <a:cubicBezTo>
                    <a:pt x="13935" y="266256"/>
                    <a:pt x="13935" y="266256"/>
                    <a:pt x="13935" y="264370"/>
                  </a:cubicBezTo>
                  <a:cubicBezTo>
                    <a:pt x="13935" y="262480"/>
                    <a:pt x="13935" y="268852"/>
                    <a:pt x="15825" y="270741"/>
                  </a:cubicBezTo>
                  <a:lnTo>
                    <a:pt x="29747" y="270741"/>
                  </a:lnTo>
                  <a:cubicBezTo>
                    <a:pt x="29747" y="270741"/>
                    <a:pt x="29747" y="270741"/>
                    <a:pt x="29747" y="270741"/>
                  </a:cubicBezTo>
                  <a:cubicBezTo>
                    <a:pt x="27151" y="270741"/>
                    <a:pt x="29747" y="270741"/>
                    <a:pt x="28096" y="270741"/>
                  </a:cubicBezTo>
                  <a:cubicBezTo>
                    <a:pt x="26443" y="270741"/>
                    <a:pt x="26207" y="270741"/>
                    <a:pt x="25265" y="270741"/>
                  </a:cubicBezTo>
                  <a:cubicBezTo>
                    <a:pt x="27860" y="270741"/>
                    <a:pt x="25265" y="270741"/>
                    <a:pt x="25265" y="270741"/>
                  </a:cubicBezTo>
                  <a:cubicBezTo>
                    <a:pt x="25265" y="270741"/>
                    <a:pt x="28566" y="270741"/>
                    <a:pt x="25265" y="271919"/>
                  </a:cubicBezTo>
                  <a:cubicBezTo>
                    <a:pt x="26915" y="271919"/>
                    <a:pt x="25265" y="271919"/>
                    <a:pt x="27388" y="271919"/>
                  </a:cubicBezTo>
                  <a:cubicBezTo>
                    <a:pt x="21724" y="273337"/>
                    <a:pt x="25734" y="274987"/>
                    <a:pt x="22666" y="277110"/>
                  </a:cubicBezTo>
                  <a:cubicBezTo>
                    <a:pt x="24556" y="277110"/>
                    <a:pt x="25970" y="277110"/>
                    <a:pt x="22666" y="277110"/>
                  </a:cubicBezTo>
                  <a:cubicBezTo>
                    <a:pt x="23611" y="277346"/>
                    <a:pt x="24556" y="277346"/>
                    <a:pt x="25498" y="277110"/>
                  </a:cubicBezTo>
                  <a:cubicBezTo>
                    <a:pt x="25498" y="277110"/>
                    <a:pt x="25498" y="277110"/>
                    <a:pt x="25498" y="277110"/>
                  </a:cubicBezTo>
                  <a:cubicBezTo>
                    <a:pt x="24320" y="277346"/>
                    <a:pt x="23139" y="277346"/>
                    <a:pt x="21961" y="277110"/>
                  </a:cubicBezTo>
                  <a:cubicBezTo>
                    <a:pt x="20071" y="277110"/>
                    <a:pt x="25265" y="277110"/>
                    <a:pt x="21961" y="277110"/>
                  </a:cubicBezTo>
                  <a:cubicBezTo>
                    <a:pt x="24792" y="277110"/>
                    <a:pt x="23611" y="277110"/>
                    <a:pt x="23847" y="277110"/>
                  </a:cubicBezTo>
                  <a:cubicBezTo>
                    <a:pt x="22903" y="277346"/>
                    <a:pt x="21961" y="277346"/>
                    <a:pt x="21016" y="277110"/>
                  </a:cubicBezTo>
                  <a:cubicBezTo>
                    <a:pt x="23139" y="277110"/>
                    <a:pt x="21016" y="279705"/>
                    <a:pt x="25970" y="280178"/>
                  </a:cubicBezTo>
                  <a:cubicBezTo>
                    <a:pt x="25970" y="280178"/>
                    <a:pt x="25970" y="280178"/>
                    <a:pt x="25970" y="280178"/>
                  </a:cubicBezTo>
                  <a:cubicBezTo>
                    <a:pt x="25970" y="280178"/>
                    <a:pt x="23375" y="280178"/>
                    <a:pt x="22197" y="280178"/>
                  </a:cubicBezTo>
                  <a:lnTo>
                    <a:pt x="25498" y="280178"/>
                  </a:lnTo>
                  <a:cubicBezTo>
                    <a:pt x="25498" y="280178"/>
                    <a:pt x="25498" y="280178"/>
                    <a:pt x="26915" y="280178"/>
                  </a:cubicBezTo>
                  <a:cubicBezTo>
                    <a:pt x="28329" y="280178"/>
                    <a:pt x="21961" y="280178"/>
                    <a:pt x="22197" y="280178"/>
                  </a:cubicBezTo>
                  <a:lnTo>
                    <a:pt x="22197" y="280178"/>
                  </a:lnTo>
                  <a:cubicBezTo>
                    <a:pt x="19835" y="280178"/>
                    <a:pt x="17239" y="281831"/>
                    <a:pt x="22197" y="282773"/>
                  </a:cubicBezTo>
                  <a:cubicBezTo>
                    <a:pt x="22197" y="282773"/>
                    <a:pt x="20071" y="282773"/>
                    <a:pt x="18893" y="282773"/>
                  </a:cubicBezTo>
                  <a:cubicBezTo>
                    <a:pt x="21252" y="282773"/>
                    <a:pt x="18893" y="282773"/>
                    <a:pt x="18893" y="284663"/>
                  </a:cubicBezTo>
                  <a:lnTo>
                    <a:pt x="18893" y="284663"/>
                  </a:lnTo>
                  <a:cubicBezTo>
                    <a:pt x="17003" y="284663"/>
                    <a:pt x="18893" y="284663"/>
                    <a:pt x="20307" y="284663"/>
                  </a:cubicBezTo>
                  <a:cubicBezTo>
                    <a:pt x="21724" y="284663"/>
                    <a:pt x="20307" y="284663"/>
                    <a:pt x="20307" y="284663"/>
                  </a:cubicBezTo>
                  <a:lnTo>
                    <a:pt x="18657" y="284663"/>
                  </a:lnTo>
                  <a:cubicBezTo>
                    <a:pt x="18657" y="284663"/>
                    <a:pt x="15116" y="287022"/>
                    <a:pt x="18657" y="287494"/>
                  </a:cubicBezTo>
                  <a:cubicBezTo>
                    <a:pt x="16297" y="287494"/>
                    <a:pt x="18657" y="287494"/>
                    <a:pt x="18657" y="288673"/>
                  </a:cubicBezTo>
                  <a:cubicBezTo>
                    <a:pt x="21961" y="288673"/>
                    <a:pt x="21252" y="288673"/>
                    <a:pt x="22903" y="290090"/>
                  </a:cubicBezTo>
                  <a:lnTo>
                    <a:pt x="24320" y="290090"/>
                  </a:lnTo>
                  <a:cubicBezTo>
                    <a:pt x="25734" y="290090"/>
                    <a:pt x="24320" y="290090"/>
                    <a:pt x="24320" y="290090"/>
                  </a:cubicBezTo>
                  <a:cubicBezTo>
                    <a:pt x="24320" y="290090"/>
                    <a:pt x="24320" y="290090"/>
                    <a:pt x="22666" y="290090"/>
                  </a:cubicBezTo>
                  <a:cubicBezTo>
                    <a:pt x="21016" y="290090"/>
                    <a:pt x="20543" y="291504"/>
                    <a:pt x="20307" y="291977"/>
                  </a:cubicBezTo>
                  <a:cubicBezTo>
                    <a:pt x="19835" y="292213"/>
                    <a:pt x="19129" y="292213"/>
                    <a:pt x="18657" y="291977"/>
                  </a:cubicBezTo>
                  <a:cubicBezTo>
                    <a:pt x="18657" y="291977"/>
                    <a:pt x="18657" y="291977"/>
                    <a:pt x="18657" y="291977"/>
                  </a:cubicBezTo>
                  <a:cubicBezTo>
                    <a:pt x="18657" y="291977"/>
                    <a:pt x="16531" y="294102"/>
                    <a:pt x="18657" y="295281"/>
                  </a:cubicBezTo>
                  <a:cubicBezTo>
                    <a:pt x="19365" y="294102"/>
                    <a:pt x="20307" y="292921"/>
                    <a:pt x="21252" y="291740"/>
                  </a:cubicBezTo>
                  <a:cubicBezTo>
                    <a:pt x="21252" y="291740"/>
                    <a:pt x="21252" y="291740"/>
                    <a:pt x="21252" y="291740"/>
                  </a:cubicBezTo>
                  <a:cubicBezTo>
                    <a:pt x="21252" y="291740"/>
                    <a:pt x="21252" y="291740"/>
                    <a:pt x="22666" y="291740"/>
                  </a:cubicBezTo>
                  <a:lnTo>
                    <a:pt x="25028" y="291740"/>
                  </a:lnTo>
                  <a:lnTo>
                    <a:pt x="22903" y="291740"/>
                  </a:lnTo>
                  <a:cubicBezTo>
                    <a:pt x="22903" y="291740"/>
                    <a:pt x="27624" y="291740"/>
                    <a:pt x="25970" y="293630"/>
                  </a:cubicBezTo>
                  <a:cubicBezTo>
                    <a:pt x="24320" y="295517"/>
                    <a:pt x="24320" y="293630"/>
                    <a:pt x="23139" y="293630"/>
                  </a:cubicBezTo>
                  <a:lnTo>
                    <a:pt x="20307" y="293630"/>
                  </a:lnTo>
                  <a:cubicBezTo>
                    <a:pt x="20307" y="293630"/>
                    <a:pt x="25734" y="293630"/>
                    <a:pt x="23611" y="295281"/>
                  </a:cubicBezTo>
                  <a:lnTo>
                    <a:pt x="21252" y="295281"/>
                  </a:lnTo>
                  <a:cubicBezTo>
                    <a:pt x="19835" y="295281"/>
                    <a:pt x="24556" y="295281"/>
                    <a:pt x="23375" y="296698"/>
                  </a:cubicBezTo>
                  <a:cubicBezTo>
                    <a:pt x="22197" y="298112"/>
                    <a:pt x="21252" y="296698"/>
                    <a:pt x="20071" y="296698"/>
                  </a:cubicBezTo>
                  <a:lnTo>
                    <a:pt x="20071" y="296698"/>
                  </a:lnTo>
                  <a:cubicBezTo>
                    <a:pt x="20071" y="296698"/>
                    <a:pt x="20071" y="296698"/>
                    <a:pt x="22430" y="296698"/>
                  </a:cubicBezTo>
                  <a:cubicBezTo>
                    <a:pt x="24792" y="296698"/>
                    <a:pt x="21252" y="296698"/>
                    <a:pt x="22430" y="296698"/>
                  </a:cubicBezTo>
                  <a:cubicBezTo>
                    <a:pt x="23611" y="296698"/>
                    <a:pt x="22430" y="296698"/>
                    <a:pt x="22430" y="296698"/>
                  </a:cubicBezTo>
                  <a:cubicBezTo>
                    <a:pt x="22430" y="296698"/>
                    <a:pt x="19599" y="296698"/>
                    <a:pt x="17948" y="296698"/>
                  </a:cubicBezTo>
                  <a:lnTo>
                    <a:pt x="19835" y="296698"/>
                  </a:lnTo>
                  <a:cubicBezTo>
                    <a:pt x="19835" y="296698"/>
                    <a:pt x="18184" y="296698"/>
                    <a:pt x="17476" y="296698"/>
                  </a:cubicBezTo>
                  <a:cubicBezTo>
                    <a:pt x="16767" y="296698"/>
                    <a:pt x="17476" y="297876"/>
                    <a:pt x="17476" y="298348"/>
                  </a:cubicBezTo>
                  <a:cubicBezTo>
                    <a:pt x="17476" y="298821"/>
                    <a:pt x="17476" y="298348"/>
                    <a:pt x="15589" y="298348"/>
                  </a:cubicBezTo>
                  <a:cubicBezTo>
                    <a:pt x="13699" y="298348"/>
                    <a:pt x="19835" y="298348"/>
                    <a:pt x="15589" y="300002"/>
                  </a:cubicBezTo>
                  <a:cubicBezTo>
                    <a:pt x="11340" y="301652"/>
                    <a:pt x="17948" y="300002"/>
                    <a:pt x="17003" y="300002"/>
                  </a:cubicBezTo>
                  <a:cubicBezTo>
                    <a:pt x="16061" y="300002"/>
                    <a:pt x="17003" y="300002"/>
                    <a:pt x="18893" y="300002"/>
                  </a:cubicBezTo>
                  <a:lnTo>
                    <a:pt x="18893" y="300002"/>
                  </a:lnTo>
                  <a:cubicBezTo>
                    <a:pt x="17239" y="300002"/>
                    <a:pt x="18893" y="300002"/>
                    <a:pt x="16767" y="301652"/>
                  </a:cubicBezTo>
                  <a:cubicBezTo>
                    <a:pt x="14644" y="303303"/>
                    <a:pt x="14644" y="301652"/>
                    <a:pt x="16767" y="301652"/>
                  </a:cubicBezTo>
                  <a:cubicBezTo>
                    <a:pt x="18893" y="301652"/>
                    <a:pt x="15116" y="301652"/>
                    <a:pt x="15353" y="301652"/>
                  </a:cubicBezTo>
                  <a:cubicBezTo>
                    <a:pt x="15589" y="301652"/>
                    <a:pt x="12049" y="301652"/>
                    <a:pt x="15353" y="303069"/>
                  </a:cubicBezTo>
                  <a:lnTo>
                    <a:pt x="11576" y="303069"/>
                  </a:lnTo>
                  <a:cubicBezTo>
                    <a:pt x="14408" y="303069"/>
                    <a:pt x="13935" y="304720"/>
                    <a:pt x="13699" y="305665"/>
                  </a:cubicBezTo>
                  <a:cubicBezTo>
                    <a:pt x="13466" y="306607"/>
                    <a:pt x="13699" y="305665"/>
                    <a:pt x="12285" y="305665"/>
                  </a:cubicBezTo>
                  <a:cubicBezTo>
                    <a:pt x="10868" y="305665"/>
                    <a:pt x="10868" y="305665"/>
                    <a:pt x="9690" y="305665"/>
                  </a:cubicBezTo>
                  <a:cubicBezTo>
                    <a:pt x="8509" y="305665"/>
                    <a:pt x="9690" y="305665"/>
                    <a:pt x="9690" y="307079"/>
                  </a:cubicBezTo>
                  <a:cubicBezTo>
                    <a:pt x="6858" y="307079"/>
                    <a:pt x="9690" y="307079"/>
                    <a:pt x="12521" y="308969"/>
                  </a:cubicBezTo>
                  <a:cubicBezTo>
                    <a:pt x="15353" y="310856"/>
                    <a:pt x="12521" y="308969"/>
                    <a:pt x="12521" y="308969"/>
                  </a:cubicBezTo>
                  <a:lnTo>
                    <a:pt x="10868" y="308969"/>
                  </a:lnTo>
                  <a:cubicBezTo>
                    <a:pt x="10868" y="308969"/>
                    <a:pt x="10868" y="308969"/>
                    <a:pt x="10868" y="308969"/>
                  </a:cubicBezTo>
                  <a:cubicBezTo>
                    <a:pt x="10868" y="308969"/>
                    <a:pt x="10868" y="308969"/>
                    <a:pt x="10868" y="308969"/>
                  </a:cubicBezTo>
                  <a:cubicBezTo>
                    <a:pt x="10868" y="308969"/>
                    <a:pt x="16061" y="308969"/>
                    <a:pt x="13699" y="308969"/>
                  </a:cubicBezTo>
                  <a:cubicBezTo>
                    <a:pt x="16297" y="308969"/>
                    <a:pt x="16297" y="307552"/>
                    <a:pt x="15353" y="306843"/>
                  </a:cubicBezTo>
                  <a:cubicBezTo>
                    <a:pt x="14408" y="306137"/>
                    <a:pt x="17712" y="306843"/>
                    <a:pt x="15353" y="306843"/>
                  </a:cubicBezTo>
                  <a:cubicBezTo>
                    <a:pt x="18184" y="306843"/>
                    <a:pt x="19129" y="305901"/>
                    <a:pt x="18184" y="304011"/>
                  </a:cubicBezTo>
                  <a:cubicBezTo>
                    <a:pt x="21016" y="304011"/>
                    <a:pt x="18184" y="304011"/>
                    <a:pt x="21488" y="304011"/>
                  </a:cubicBezTo>
                  <a:cubicBezTo>
                    <a:pt x="24792" y="304011"/>
                    <a:pt x="21488" y="304011"/>
                    <a:pt x="21488" y="304011"/>
                  </a:cubicBezTo>
                  <a:cubicBezTo>
                    <a:pt x="21488" y="304011"/>
                    <a:pt x="21488" y="304011"/>
                    <a:pt x="20071" y="304011"/>
                  </a:cubicBezTo>
                  <a:lnTo>
                    <a:pt x="20071" y="304011"/>
                  </a:lnTo>
                  <a:lnTo>
                    <a:pt x="22197" y="304011"/>
                  </a:lnTo>
                  <a:cubicBezTo>
                    <a:pt x="22197" y="304011"/>
                    <a:pt x="22197" y="304011"/>
                    <a:pt x="23847" y="304011"/>
                  </a:cubicBezTo>
                  <a:lnTo>
                    <a:pt x="22430" y="304011"/>
                  </a:lnTo>
                  <a:cubicBezTo>
                    <a:pt x="22430" y="304011"/>
                    <a:pt x="24556" y="304011"/>
                    <a:pt x="22430" y="304011"/>
                  </a:cubicBezTo>
                  <a:cubicBezTo>
                    <a:pt x="20307" y="304011"/>
                    <a:pt x="24320" y="304011"/>
                    <a:pt x="22430" y="304011"/>
                  </a:cubicBezTo>
                  <a:cubicBezTo>
                    <a:pt x="20543" y="304011"/>
                    <a:pt x="24084" y="304011"/>
                    <a:pt x="25028" y="304011"/>
                  </a:cubicBezTo>
                  <a:cubicBezTo>
                    <a:pt x="21961" y="304011"/>
                    <a:pt x="23611" y="301888"/>
                    <a:pt x="25028" y="301416"/>
                  </a:cubicBezTo>
                  <a:cubicBezTo>
                    <a:pt x="26443" y="300944"/>
                    <a:pt x="23611" y="301416"/>
                    <a:pt x="23375" y="301416"/>
                  </a:cubicBezTo>
                  <a:lnTo>
                    <a:pt x="23375" y="301416"/>
                  </a:lnTo>
                  <a:cubicBezTo>
                    <a:pt x="24320" y="301416"/>
                    <a:pt x="25265" y="301416"/>
                    <a:pt x="26207" y="301416"/>
                  </a:cubicBezTo>
                  <a:cubicBezTo>
                    <a:pt x="23847" y="301416"/>
                    <a:pt x="26207" y="299529"/>
                    <a:pt x="26207" y="298584"/>
                  </a:cubicBezTo>
                  <a:cubicBezTo>
                    <a:pt x="26207" y="297640"/>
                    <a:pt x="26207" y="298584"/>
                    <a:pt x="24320" y="298584"/>
                  </a:cubicBezTo>
                  <a:cubicBezTo>
                    <a:pt x="22430" y="298584"/>
                    <a:pt x="25734" y="298584"/>
                    <a:pt x="24320" y="298584"/>
                  </a:cubicBezTo>
                  <a:lnTo>
                    <a:pt x="21488" y="298584"/>
                  </a:lnTo>
                  <a:cubicBezTo>
                    <a:pt x="18893" y="298584"/>
                    <a:pt x="21488" y="298584"/>
                    <a:pt x="21488" y="297170"/>
                  </a:cubicBezTo>
                  <a:cubicBezTo>
                    <a:pt x="21488" y="295753"/>
                    <a:pt x="19365" y="297170"/>
                    <a:pt x="21488" y="297170"/>
                  </a:cubicBezTo>
                  <a:cubicBezTo>
                    <a:pt x="23611" y="297170"/>
                    <a:pt x="24084" y="297170"/>
                    <a:pt x="25265" y="297170"/>
                  </a:cubicBezTo>
                  <a:cubicBezTo>
                    <a:pt x="26443" y="297170"/>
                    <a:pt x="26679" y="297170"/>
                    <a:pt x="26915" y="295281"/>
                  </a:cubicBezTo>
                  <a:cubicBezTo>
                    <a:pt x="27151" y="293394"/>
                    <a:pt x="26915" y="295281"/>
                    <a:pt x="29274" y="295281"/>
                  </a:cubicBezTo>
                  <a:cubicBezTo>
                    <a:pt x="31633" y="295281"/>
                    <a:pt x="29274" y="295281"/>
                    <a:pt x="27624" y="295281"/>
                  </a:cubicBezTo>
                  <a:lnTo>
                    <a:pt x="29983" y="295281"/>
                  </a:lnTo>
                  <a:cubicBezTo>
                    <a:pt x="29983" y="295281"/>
                    <a:pt x="29983" y="295281"/>
                    <a:pt x="29983" y="295281"/>
                  </a:cubicBezTo>
                  <a:cubicBezTo>
                    <a:pt x="28802" y="295044"/>
                    <a:pt x="27624" y="295044"/>
                    <a:pt x="26443" y="295281"/>
                  </a:cubicBezTo>
                  <a:cubicBezTo>
                    <a:pt x="26443" y="295281"/>
                    <a:pt x="26443" y="295281"/>
                    <a:pt x="26443" y="293394"/>
                  </a:cubicBezTo>
                  <a:lnTo>
                    <a:pt x="29747" y="293394"/>
                  </a:lnTo>
                  <a:cubicBezTo>
                    <a:pt x="29747" y="293394"/>
                    <a:pt x="31870" y="293394"/>
                    <a:pt x="32578" y="293394"/>
                  </a:cubicBezTo>
                  <a:cubicBezTo>
                    <a:pt x="33287" y="293394"/>
                    <a:pt x="32578" y="293394"/>
                    <a:pt x="33759" y="293394"/>
                  </a:cubicBezTo>
                  <a:cubicBezTo>
                    <a:pt x="34937" y="293394"/>
                    <a:pt x="35174" y="291271"/>
                    <a:pt x="38478" y="290562"/>
                  </a:cubicBezTo>
                  <a:cubicBezTo>
                    <a:pt x="35882" y="290562"/>
                    <a:pt x="38478" y="288909"/>
                    <a:pt x="38478" y="288203"/>
                  </a:cubicBezTo>
                  <a:cubicBezTo>
                    <a:pt x="38478" y="287494"/>
                    <a:pt x="40364" y="288203"/>
                    <a:pt x="42490" y="288203"/>
                  </a:cubicBezTo>
                  <a:cubicBezTo>
                    <a:pt x="44613" y="288203"/>
                    <a:pt x="39895" y="288203"/>
                    <a:pt x="43904" y="288203"/>
                  </a:cubicBezTo>
                  <a:lnTo>
                    <a:pt x="39895" y="288203"/>
                  </a:lnTo>
                  <a:cubicBezTo>
                    <a:pt x="39895" y="288203"/>
                    <a:pt x="39895" y="286786"/>
                    <a:pt x="39895" y="286077"/>
                  </a:cubicBezTo>
                  <a:cubicBezTo>
                    <a:pt x="36827" y="286077"/>
                    <a:pt x="38005" y="286077"/>
                    <a:pt x="38478" y="284663"/>
                  </a:cubicBezTo>
                  <a:lnTo>
                    <a:pt x="40128" y="284663"/>
                  </a:lnTo>
                  <a:lnTo>
                    <a:pt x="38714" y="284663"/>
                  </a:lnTo>
                  <a:lnTo>
                    <a:pt x="40837" y="284663"/>
                  </a:lnTo>
                  <a:cubicBezTo>
                    <a:pt x="40837" y="284663"/>
                    <a:pt x="39422" y="284663"/>
                    <a:pt x="42254" y="284663"/>
                  </a:cubicBezTo>
                  <a:cubicBezTo>
                    <a:pt x="45086" y="284663"/>
                    <a:pt x="42254" y="284663"/>
                    <a:pt x="42254" y="284663"/>
                  </a:cubicBezTo>
                  <a:cubicBezTo>
                    <a:pt x="42254" y="284663"/>
                    <a:pt x="42254" y="284663"/>
                    <a:pt x="44141" y="284663"/>
                  </a:cubicBezTo>
                  <a:cubicBezTo>
                    <a:pt x="46027" y="284663"/>
                    <a:pt x="44141" y="284663"/>
                    <a:pt x="46264" y="283246"/>
                  </a:cubicBezTo>
                  <a:cubicBezTo>
                    <a:pt x="45086" y="283482"/>
                    <a:pt x="43904" y="283482"/>
                    <a:pt x="42726" y="283246"/>
                  </a:cubicBezTo>
                  <a:cubicBezTo>
                    <a:pt x="44613" y="283246"/>
                    <a:pt x="44849" y="283246"/>
                    <a:pt x="47208" y="283246"/>
                  </a:cubicBezTo>
                  <a:cubicBezTo>
                    <a:pt x="49568" y="283246"/>
                    <a:pt x="47208" y="283246"/>
                    <a:pt x="47208" y="283246"/>
                  </a:cubicBezTo>
                  <a:cubicBezTo>
                    <a:pt x="47208" y="283246"/>
                    <a:pt x="45322" y="283246"/>
                    <a:pt x="43196" y="283246"/>
                  </a:cubicBezTo>
                  <a:cubicBezTo>
                    <a:pt x="41073" y="283246"/>
                    <a:pt x="46027" y="283246"/>
                    <a:pt x="43196" y="281359"/>
                  </a:cubicBezTo>
                  <a:lnTo>
                    <a:pt x="46500" y="281359"/>
                  </a:lnTo>
                  <a:cubicBezTo>
                    <a:pt x="47208" y="280650"/>
                    <a:pt x="48153" y="280178"/>
                    <a:pt x="49095" y="279705"/>
                  </a:cubicBezTo>
                  <a:lnTo>
                    <a:pt x="47445" y="279705"/>
                  </a:lnTo>
                  <a:lnTo>
                    <a:pt x="45794" y="279705"/>
                  </a:lnTo>
                  <a:cubicBezTo>
                    <a:pt x="48153" y="279705"/>
                    <a:pt x="45794" y="279705"/>
                    <a:pt x="45794" y="279705"/>
                  </a:cubicBezTo>
                  <a:cubicBezTo>
                    <a:pt x="45794" y="279705"/>
                    <a:pt x="45794" y="279705"/>
                    <a:pt x="45794" y="278055"/>
                  </a:cubicBezTo>
                  <a:cubicBezTo>
                    <a:pt x="50749" y="278055"/>
                    <a:pt x="48153" y="276874"/>
                    <a:pt x="50512" y="275932"/>
                  </a:cubicBezTo>
                  <a:cubicBezTo>
                    <a:pt x="52872" y="274987"/>
                    <a:pt x="50512" y="275932"/>
                    <a:pt x="50512" y="275932"/>
                  </a:cubicBezTo>
                  <a:cubicBezTo>
                    <a:pt x="50512" y="275932"/>
                    <a:pt x="51927" y="275932"/>
                    <a:pt x="51927" y="275932"/>
                  </a:cubicBezTo>
                  <a:lnTo>
                    <a:pt x="48626" y="275932"/>
                  </a:lnTo>
                  <a:cubicBezTo>
                    <a:pt x="48626" y="275932"/>
                    <a:pt x="50749" y="275932"/>
                    <a:pt x="51693" y="275932"/>
                  </a:cubicBezTo>
                  <a:cubicBezTo>
                    <a:pt x="52635" y="275932"/>
                    <a:pt x="51693" y="275932"/>
                    <a:pt x="51693" y="275932"/>
                  </a:cubicBezTo>
                  <a:cubicBezTo>
                    <a:pt x="51693" y="275932"/>
                    <a:pt x="49095" y="275932"/>
                    <a:pt x="51693" y="275932"/>
                  </a:cubicBezTo>
                  <a:cubicBezTo>
                    <a:pt x="49095" y="275932"/>
                    <a:pt x="51693" y="275932"/>
                    <a:pt x="48626" y="275932"/>
                  </a:cubicBezTo>
                  <a:cubicBezTo>
                    <a:pt x="50985" y="275932"/>
                    <a:pt x="50512" y="275932"/>
                    <a:pt x="52635" y="275932"/>
                  </a:cubicBezTo>
                  <a:cubicBezTo>
                    <a:pt x="49568" y="275932"/>
                    <a:pt x="50512" y="275932"/>
                    <a:pt x="48626" y="275932"/>
                  </a:cubicBezTo>
                  <a:cubicBezTo>
                    <a:pt x="50749" y="275932"/>
                    <a:pt x="50512" y="275932"/>
                    <a:pt x="51927" y="275932"/>
                  </a:cubicBezTo>
                  <a:cubicBezTo>
                    <a:pt x="53344" y="275932"/>
                    <a:pt x="51927" y="275932"/>
                    <a:pt x="50040" y="275932"/>
                  </a:cubicBezTo>
                  <a:cubicBezTo>
                    <a:pt x="51693" y="275932"/>
                    <a:pt x="50040" y="275932"/>
                    <a:pt x="52399" y="275932"/>
                  </a:cubicBezTo>
                  <a:cubicBezTo>
                    <a:pt x="54761" y="275932"/>
                    <a:pt x="52399" y="275932"/>
                    <a:pt x="50985" y="273806"/>
                  </a:cubicBezTo>
                  <a:lnTo>
                    <a:pt x="54053" y="273806"/>
                  </a:lnTo>
                  <a:cubicBezTo>
                    <a:pt x="52163" y="273806"/>
                    <a:pt x="54053" y="273806"/>
                    <a:pt x="54053" y="273806"/>
                  </a:cubicBezTo>
                  <a:lnTo>
                    <a:pt x="58062" y="273806"/>
                  </a:lnTo>
                  <a:cubicBezTo>
                    <a:pt x="57357" y="274042"/>
                    <a:pt x="56412" y="274042"/>
                    <a:pt x="55703" y="273806"/>
                  </a:cubicBezTo>
                  <a:cubicBezTo>
                    <a:pt x="55703" y="273806"/>
                    <a:pt x="57593" y="273806"/>
                    <a:pt x="55703" y="275460"/>
                  </a:cubicBezTo>
                  <a:cubicBezTo>
                    <a:pt x="53816" y="277110"/>
                    <a:pt x="58062" y="275460"/>
                    <a:pt x="57120" y="273806"/>
                  </a:cubicBezTo>
                  <a:cubicBezTo>
                    <a:pt x="56176" y="272156"/>
                    <a:pt x="57120" y="273806"/>
                    <a:pt x="58771" y="273806"/>
                  </a:cubicBezTo>
                  <a:cubicBezTo>
                    <a:pt x="60424" y="273806"/>
                    <a:pt x="58771" y="273806"/>
                    <a:pt x="58771" y="275460"/>
                  </a:cubicBezTo>
                  <a:lnTo>
                    <a:pt x="60424" y="275460"/>
                  </a:lnTo>
                  <a:cubicBezTo>
                    <a:pt x="60424" y="275460"/>
                    <a:pt x="58771" y="275460"/>
                    <a:pt x="58298" y="275460"/>
                  </a:cubicBezTo>
                  <a:cubicBezTo>
                    <a:pt x="57826" y="275460"/>
                    <a:pt x="58298" y="275460"/>
                    <a:pt x="58298" y="275460"/>
                  </a:cubicBezTo>
                  <a:cubicBezTo>
                    <a:pt x="63492" y="275460"/>
                    <a:pt x="57120" y="276641"/>
                    <a:pt x="60188" y="277110"/>
                  </a:cubicBezTo>
                  <a:cubicBezTo>
                    <a:pt x="60188" y="277110"/>
                    <a:pt x="57826" y="277110"/>
                    <a:pt x="57826" y="277110"/>
                  </a:cubicBezTo>
                  <a:lnTo>
                    <a:pt x="62547" y="277110"/>
                  </a:lnTo>
                  <a:cubicBezTo>
                    <a:pt x="63962" y="277110"/>
                    <a:pt x="62547" y="277110"/>
                    <a:pt x="62547" y="277110"/>
                  </a:cubicBezTo>
                  <a:lnTo>
                    <a:pt x="60894" y="277110"/>
                  </a:lnTo>
                  <a:cubicBezTo>
                    <a:pt x="59480" y="277110"/>
                    <a:pt x="60894" y="277110"/>
                    <a:pt x="60894" y="275932"/>
                  </a:cubicBezTo>
                  <a:cubicBezTo>
                    <a:pt x="60894" y="274751"/>
                    <a:pt x="60894" y="275932"/>
                    <a:pt x="63256" y="275932"/>
                  </a:cubicBezTo>
                  <a:cubicBezTo>
                    <a:pt x="65615" y="275932"/>
                    <a:pt x="63256" y="275932"/>
                    <a:pt x="63256" y="277346"/>
                  </a:cubicBezTo>
                  <a:cubicBezTo>
                    <a:pt x="63256" y="278764"/>
                    <a:pt x="60661" y="277346"/>
                    <a:pt x="60661" y="277346"/>
                  </a:cubicBezTo>
                  <a:cubicBezTo>
                    <a:pt x="66560" y="277346"/>
                    <a:pt x="62075" y="280414"/>
                    <a:pt x="62075" y="281831"/>
                  </a:cubicBezTo>
                  <a:cubicBezTo>
                    <a:pt x="61130" y="281831"/>
                    <a:pt x="59952" y="281831"/>
                    <a:pt x="59007" y="281831"/>
                  </a:cubicBezTo>
                  <a:cubicBezTo>
                    <a:pt x="59007" y="280414"/>
                    <a:pt x="61366" y="279000"/>
                    <a:pt x="61130" y="277583"/>
                  </a:cubicBezTo>
                  <a:cubicBezTo>
                    <a:pt x="60894" y="276168"/>
                    <a:pt x="59480" y="277583"/>
                    <a:pt x="61130" y="277583"/>
                  </a:cubicBezTo>
                  <a:cubicBezTo>
                    <a:pt x="62783" y="277583"/>
                    <a:pt x="61130" y="277583"/>
                    <a:pt x="58298" y="277583"/>
                  </a:cubicBezTo>
                  <a:cubicBezTo>
                    <a:pt x="55467" y="277583"/>
                    <a:pt x="58298" y="277583"/>
                    <a:pt x="58298" y="277583"/>
                  </a:cubicBezTo>
                  <a:cubicBezTo>
                    <a:pt x="57120" y="277346"/>
                    <a:pt x="56176" y="277346"/>
                    <a:pt x="54995" y="277583"/>
                  </a:cubicBezTo>
                  <a:cubicBezTo>
                    <a:pt x="57357" y="277583"/>
                    <a:pt x="56412" y="277583"/>
                    <a:pt x="56176" y="277583"/>
                  </a:cubicBezTo>
                  <a:cubicBezTo>
                    <a:pt x="55939" y="277583"/>
                    <a:pt x="54053" y="277583"/>
                    <a:pt x="53108" y="277583"/>
                  </a:cubicBezTo>
                  <a:cubicBezTo>
                    <a:pt x="52163" y="277583"/>
                    <a:pt x="53108" y="279236"/>
                    <a:pt x="55467" y="279705"/>
                  </a:cubicBezTo>
                  <a:lnTo>
                    <a:pt x="53344" y="279705"/>
                  </a:lnTo>
                  <a:cubicBezTo>
                    <a:pt x="53344" y="279705"/>
                    <a:pt x="55467" y="279705"/>
                    <a:pt x="53344" y="279705"/>
                  </a:cubicBezTo>
                  <a:cubicBezTo>
                    <a:pt x="51221" y="279705"/>
                    <a:pt x="53344" y="281123"/>
                    <a:pt x="51457" y="281831"/>
                  </a:cubicBezTo>
                  <a:lnTo>
                    <a:pt x="54289" y="281831"/>
                  </a:lnTo>
                  <a:lnTo>
                    <a:pt x="50985" y="281831"/>
                  </a:lnTo>
                  <a:cubicBezTo>
                    <a:pt x="53580" y="281831"/>
                    <a:pt x="53580" y="281831"/>
                    <a:pt x="54995" y="281831"/>
                  </a:cubicBezTo>
                  <a:cubicBezTo>
                    <a:pt x="56412" y="281831"/>
                    <a:pt x="52163" y="281831"/>
                    <a:pt x="54995" y="281831"/>
                  </a:cubicBezTo>
                  <a:cubicBezTo>
                    <a:pt x="53344" y="281831"/>
                    <a:pt x="51693" y="281831"/>
                    <a:pt x="50040" y="281831"/>
                  </a:cubicBezTo>
                  <a:lnTo>
                    <a:pt x="51221" y="281831"/>
                  </a:lnTo>
                  <a:cubicBezTo>
                    <a:pt x="52635" y="281831"/>
                    <a:pt x="51221" y="283482"/>
                    <a:pt x="51221" y="284427"/>
                  </a:cubicBezTo>
                  <a:cubicBezTo>
                    <a:pt x="51221" y="285371"/>
                    <a:pt x="54761" y="284427"/>
                    <a:pt x="54525" y="284427"/>
                  </a:cubicBezTo>
                  <a:cubicBezTo>
                    <a:pt x="54289" y="284427"/>
                    <a:pt x="59243" y="284427"/>
                    <a:pt x="57357" y="284427"/>
                  </a:cubicBezTo>
                  <a:cubicBezTo>
                    <a:pt x="55467" y="284427"/>
                    <a:pt x="57357" y="284427"/>
                    <a:pt x="55231" y="284427"/>
                  </a:cubicBezTo>
                  <a:cubicBezTo>
                    <a:pt x="53108" y="284427"/>
                    <a:pt x="55231" y="284427"/>
                    <a:pt x="55231" y="284427"/>
                  </a:cubicBezTo>
                  <a:cubicBezTo>
                    <a:pt x="55231" y="284427"/>
                    <a:pt x="57357" y="284427"/>
                    <a:pt x="57826" y="284427"/>
                  </a:cubicBezTo>
                  <a:lnTo>
                    <a:pt x="55467" y="284427"/>
                  </a:lnTo>
                  <a:cubicBezTo>
                    <a:pt x="53580" y="284427"/>
                    <a:pt x="58771" y="284427"/>
                    <a:pt x="56884" y="284427"/>
                  </a:cubicBezTo>
                  <a:cubicBezTo>
                    <a:pt x="54995" y="284427"/>
                    <a:pt x="54525" y="284427"/>
                    <a:pt x="53108" y="284427"/>
                  </a:cubicBezTo>
                  <a:lnTo>
                    <a:pt x="55939" y="284427"/>
                  </a:lnTo>
                  <a:cubicBezTo>
                    <a:pt x="55939" y="284427"/>
                    <a:pt x="55939" y="284427"/>
                    <a:pt x="55939" y="284427"/>
                  </a:cubicBezTo>
                  <a:cubicBezTo>
                    <a:pt x="55939" y="284427"/>
                    <a:pt x="55939" y="284427"/>
                    <a:pt x="52635" y="284427"/>
                  </a:cubicBezTo>
                  <a:cubicBezTo>
                    <a:pt x="49331" y="284427"/>
                    <a:pt x="51457" y="284427"/>
                    <a:pt x="49568" y="284427"/>
                  </a:cubicBezTo>
                  <a:cubicBezTo>
                    <a:pt x="47681" y="284427"/>
                    <a:pt x="49568" y="286550"/>
                    <a:pt x="49568" y="287258"/>
                  </a:cubicBezTo>
                  <a:cubicBezTo>
                    <a:pt x="49568" y="287967"/>
                    <a:pt x="47445" y="288909"/>
                    <a:pt x="46264" y="289617"/>
                  </a:cubicBezTo>
                  <a:cubicBezTo>
                    <a:pt x="45086" y="290326"/>
                    <a:pt x="46264" y="289617"/>
                    <a:pt x="44377" y="288203"/>
                  </a:cubicBezTo>
                  <a:cubicBezTo>
                    <a:pt x="42490" y="286786"/>
                    <a:pt x="46264" y="289854"/>
                    <a:pt x="44377" y="290562"/>
                  </a:cubicBezTo>
                  <a:lnTo>
                    <a:pt x="46264" y="290562"/>
                  </a:lnTo>
                  <a:cubicBezTo>
                    <a:pt x="48153" y="290562"/>
                    <a:pt x="46264" y="290562"/>
                    <a:pt x="47681" y="290562"/>
                  </a:cubicBezTo>
                  <a:cubicBezTo>
                    <a:pt x="43432" y="290562"/>
                    <a:pt x="47681" y="292449"/>
                    <a:pt x="43904" y="292921"/>
                  </a:cubicBezTo>
                  <a:cubicBezTo>
                    <a:pt x="45558" y="292921"/>
                    <a:pt x="43904" y="294339"/>
                    <a:pt x="46027" y="295281"/>
                  </a:cubicBezTo>
                  <a:cubicBezTo>
                    <a:pt x="48153" y="296225"/>
                    <a:pt x="46027" y="295281"/>
                    <a:pt x="47681" y="295281"/>
                  </a:cubicBezTo>
                  <a:cubicBezTo>
                    <a:pt x="49331" y="295281"/>
                    <a:pt x="45558" y="296698"/>
                    <a:pt x="42018" y="296698"/>
                  </a:cubicBezTo>
                  <a:lnTo>
                    <a:pt x="46972" y="296698"/>
                  </a:lnTo>
                  <a:cubicBezTo>
                    <a:pt x="46972" y="296698"/>
                    <a:pt x="46972" y="296698"/>
                    <a:pt x="45558" y="296698"/>
                  </a:cubicBezTo>
                  <a:cubicBezTo>
                    <a:pt x="44141" y="296698"/>
                    <a:pt x="45558" y="296698"/>
                    <a:pt x="43432" y="296698"/>
                  </a:cubicBezTo>
                  <a:cubicBezTo>
                    <a:pt x="41309" y="296698"/>
                    <a:pt x="41782" y="298112"/>
                    <a:pt x="43432" y="298584"/>
                  </a:cubicBezTo>
                  <a:lnTo>
                    <a:pt x="41782" y="298584"/>
                  </a:lnTo>
                  <a:cubicBezTo>
                    <a:pt x="39659" y="298584"/>
                    <a:pt x="41782" y="298584"/>
                    <a:pt x="41782" y="298584"/>
                  </a:cubicBezTo>
                  <a:cubicBezTo>
                    <a:pt x="42254" y="298821"/>
                    <a:pt x="42963" y="298821"/>
                    <a:pt x="43432" y="298584"/>
                  </a:cubicBezTo>
                  <a:cubicBezTo>
                    <a:pt x="43432" y="298584"/>
                    <a:pt x="38241" y="300707"/>
                    <a:pt x="40364" y="301888"/>
                  </a:cubicBezTo>
                  <a:lnTo>
                    <a:pt x="38241" y="301888"/>
                  </a:lnTo>
                  <a:cubicBezTo>
                    <a:pt x="38241" y="301888"/>
                    <a:pt x="38241" y="301888"/>
                    <a:pt x="38241" y="301888"/>
                  </a:cubicBezTo>
                  <a:cubicBezTo>
                    <a:pt x="33759" y="301888"/>
                    <a:pt x="38241" y="303539"/>
                    <a:pt x="33523" y="304248"/>
                  </a:cubicBezTo>
                  <a:cubicBezTo>
                    <a:pt x="35410" y="304248"/>
                    <a:pt x="33523" y="305901"/>
                    <a:pt x="30691" y="306843"/>
                  </a:cubicBezTo>
                  <a:cubicBezTo>
                    <a:pt x="29747" y="306843"/>
                    <a:pt x="28566" y="306843"/>
                    <a:pt x="27624" y="306843"/>
                  </a:cubicBezTo>
                  <a:cubicBezTo>
                    <a:pt x="27624" y="306843"/>
                    <a:pt x="30219" y="308969"/>
                    <a:pt x="27624" y="309202"/>
                  </a:cubicBezTo>
                  <a:cubicBezTo>
                    <a:pt x="31164" y="309202"/>
                    <a:pt x="32578" y="309202"/>
                    <a:pt x="36591" y="309202"/>
                  </a:cubicBezTo>
                  <a:lnTo>
                    <a:pt x="34229" y="310619"/>
                  </a:lnTo>
                  <a:cubicBezTo>
                    <a:pt x="37769" y="310619"/>
                    <a:pt x="35882" y="308733"/>
                    <a:pt x="40364" y="309202"/>
                  </a:cubicBezTo>
                  <a:cubicBezTo>
                    <a:pt x="44849" y="309675"/>
                    <a:pt x="38950" y="309202"/>
                    <a:pt x="38714" y="309202"/>
                  </a:cubicBezTo>
                  <a:cubicBezTo>
                    <a:pt x="38478" y="309202"/>
                    <a:pt x="38714" y="309202"/>
                    <a:pt x="40837" y="309202"/>
                  </a:cubicBezTo>
                  <a:cubicBezTo>
                    <a:pt x="39422" y="308969"/>
                    <a:pt x="38005" y="308969"/>
                    <a:pt x="36591" y="309202"/>
                  </a:cubicBezTo>
                  <a:cubicBezTo>
                    <a:pt x="37769" y="308969"/>
                    <a:pt x="38950" y="308969"/>
                    <a:pt x="40128" y="309202"/>
                  </a:cubicBezTo>
                  <a:cubicBezTo>
                    <a:pt x="38478" y="309202"/>
                    <a:pt x="36118" y="309202"/>
                    <a:pt x="38714" y="309202"/>
                  </a:cubicBezTo>
                  <a:cubicBezTo>
                    <a:pt x="37297" y="309202"/>
                    <a:pt x="36118" y="309202"/>
                    <a:pt x="35882" y="309202"/>
                  </a:cubicBezTo>
                  <a:cubicBezTo>
                    <a:pt x="35646" y="309202"/>
                    <a:pt x="35882" y="309202"/>
                    <a:pt x="33995" y="309202"/>
                  </a:cubicBezTo>
                  <a:cubicBezTo>
                    <a:pt x="32106" y="309202"/>
                    <a:pt x="33995" y="309202"/>
                    <a:pt x="33995" y="310619"/>
                  </a:cubicBezTo>
                  <a:cubicBezTo>
                    <a:pt x="33995" y="312037"/>
                    <a:pt x="31397" y="310619"/>
                    <a:pt x="29983" y="310619"/>
                  </a:cubicBezTo>
                  <a:cubicBezTo>
                    <a:pt x="28566" y="310619"/>
                    <a:pt x="33759" y="310619"/>
                    <a:pt x="31870" y="310619"/>
                  </a:cubicBezTo>
                  <a:cubicBezTo>
                    <a:pt x="32814" y="310856"/>
                    <a:pt x="33759" y="310856"/>
                    <a:pt x="34701" y="310619"/>
                  </a:cubicBezTo>
                  <a:cubicBezTo>
                    <a:pt x="35646" y="310856"/>
                    <a:pt x="36591" y="310856"/>
                    <a:pt x="37533" y="310619"/>
                  </a:cubicBezTo>
                  <a:cubicBezTo>
                    <a:pt x="37533" y="310619"/>
                    <a:pt x="35174" y="310619"/>
                    <a:pt x="37533" y="310619"/>
                  </a:cubicBezTo>
                  <a:cubicBezTo>
                    <a:pt x="39895" y="310619"/>
                    <a:pt x="39422" y="310619"/>
                    <a:pt x="40128" y="310619"/>
                  </a:cubicBezTo>
                  <a:cubicBezTo>
                    <a:pt x="40837" y="310619"/>
                    <a:pt x="40128" y="310619"/>
                    <a:pt x="40128" y="310619"/>
                  </a:cubicBezTo>
                  <a:cubicBezTo>
                    <a:pt x="40128" y="310619"/>
                    <a:pt x="38241" y="310619"/>
                    <a:pt x="37063" y="310619"/>
                  </a:cubicBezTo>
                  <a:cubicBezTo>
                    <a:pt x="35882" y="310619"/>
                    <a:pt x="37063" y="310619"/>
                    <a:pt x="37063" y="310619"/>
                  </a:cubicBezTo>
                  <a:cubicBezTo>
                    <a:pt x="40128" y="310619"/>
                    <a:pt x="38478" y="312506"/>
                    <a:pt x="35174" y="312978"/>
                  </a:cubicBezTo>
                  <a:lnTo>
                    <a:pt x="38005" y="312978"/>
                  </a:lnTo>
                  <a:lnTo>
                    <a:pt x="40601" y="312978"/>
                  </a:lnTo>
                  <a:cubicBezTo>
                    <a:pt x="40601" y="312978"/>
                    <a:pt x="39186" y="312978"/>
                    <a:pt x="38478" y="312978"/>
                  </a:cubicBezTo>
                  <a:cubicBezTo>
                    <a:pt x="37769" y="312978"/>
                    <a:pt x="40837" y="311564"/>
                    <a:pt x="42018" y="310856"/>
                  </a:cubicBezTo>
                  <a:cubicBezTo>
                    <a:pt x="43196" y="310147"/>
                    <a:pt x="39895" y="310856"/>
                    <a:pt x="42018" y="312978"/>
                  </a:cubicBezTo>
                  <a:lnTo>
                    <a:pt x="44377" y="312978"/>
                  </a:lnTo>
                  <a:cubicBezTo>
                    <a:pt x="44377" y="312978"/>
                    <a:pt x="42963" y="312978"/>
                    <a:pt x="45794" y="312978"/>
                  </a:cubicBezTo>
                  <a:lnTo>
                    <a:pt x="42490" y="312978"/>
                  </a:lnTo>
                  <a:cubicBezTo>
                    <a:pt x="42490" y="312978"/>
                    <a:pt x="42490" y="312978"/>
                    <a:pt x="42490" y="312978"/>
                  </a:cubicBezTo>
                  <a:lnTo>
                    <a:pt x="40601" y="312978"/>
                  </a:lnTo>
                  <a:cubicBezTo>
                    <a:pt x="40601" y="312978"/>
                    <a:pt x="40601" y="312978"/>
                    <a:pt x="40601" y="312978"/>
                  </a:cubicBezTo>
                  <a:cubicBezTo>
                    <a:pt x="42963" y="312978"/>
                    <a:pt x="40601" y="312978"/>
                    <a:pt x="43668" y="312978"/>
                  </a:cubicBezTo>
                  <a:cubicBezTo>
                    <a:pt x="42018" y="312978"/>
                    <a:pt x="40837" y="312978"/>
                    <a:pt x="39422" y="312978"/>
                  </a:cubicBezTo>
                  <a:cubicBezTo>
                    <a:pt x="38005" y="312978"/>
                    <a:pt x="39422" y="314396"/>
                    <a:pt x="37297" y="314396"/>
                  </a:cubicBezTo>
                  <a:cubicBezTo>
                    <a:pt x="35174" y="314396"/>
                    <a:pt x="37297" y="314396"/>
                    <a:pt x="37297" y="315574"/>
                  </a:cubicBezTo>
                  <a:cubicBezTo>
                    <a:pt x="37297" y="316755"/>
                    <a:pt x="37297" y="315574"/>
                    <a:pt x="35882" y="315574"/>
                  </a:cubicBezTo>
                  <a:cubicBezTo>
                    <a:pt x="34465" y="315574"/>
                    <a:pt x="35882" y="315574"/>
                    <a:pt x="34229" y="317227"/>
                  </a:cubicBezTo>
                  <a:lnTo>
                    <a:pt x="37769" y="317227"/>
                  </a:lnTo>
                  <a:cubicBezTo>
                    <a:pt x="37769" y="317227"/>
                    <a:pt x="37769" y="317227"/>
                    <a:pt x="39895" y="318642"/>
                  </a:cubicBezTo>
                  <a:cubicBezTo>
                    <a:pt x="42018" y="320059"/>
                    <a:pt x="38478" y="318642"/>
                    <a:pt x="37297" y="318642"/>
                  </a:cubicBezTo>
                  <a:cubicBezTo>
                    <a:pt x="36118" y="318642"/>
                    <a:pt x="37297" y="318642"/>
                    <a:pt x="37297" y="318642"/>
                  </a:cubicBezTo>
                  <a:cubicBezTo>
                    <a:pt x="37297" y="318642"/>
                    <a:pt x="39422" y="318642"/>
                    <a:pt x="39186" y="318642"/>
                  </a:cubicBezTo>
                  <a:cubicBezTo>
                    <a:pt x="38950" y="318642"/>
                    <a:pt x="36591" y="318642"/>
                    <a:pt x="35410" y="318642"/>
                  </a:cubicBezTo>
                  <a:cubicBezTo>
                    <a:pt x="34229" y="318642"/>
                    <a:pt x="38241" y="318642"/>
                    <a:pt x="35410" y="318642"/>
                  </a:cubicBezTo>
                  <a:cubicBezTo>
                    <a:pt x="32578" y="318642"/>
                    <a:pt x="33523" y="318642"/>
                    <a:pt x="35410" y="318642"/>
                  </a:cubicBezTo>
                  <a:lnTo>
                    <a:pt x="32814" y="318642"/>
                  </a:lnTo>
                  <a:cubicBezTo>
                    <a:pt x="33995" y="318642"/>
                    <a:pt x="35410" y="320531"/>
                    <a:pt x="32814" y="320531"/>
                  </a:cubicBezTo>
                  <a:lnTo>
                    <a:pt x="33995" y="320531"/>
                  </a:lnTo>
                  <a:cubicBezTo>
                    <a:pt x="33995" y="320531"/>
                    <a:pt x="33995" y="320531"/>
                    <a:pt x="32342" y="320531"/>
                  </a:cubicBezTo>
                  <a:cubicBezTo>
                    <a:pt x="33759" y="320531"/>
                    <a:pt x="32342" y="320531"/>
                    <a:pt x="34229" y="320531"/>
                  </a:cubicBezTo>
                  <a:cubicBezTo>
                    <a:pt x="36118" y="320531"/>
                    <a:pt x="37297" y="320531"/>
                    <a:pt x="34229" y="319114"/>
                  </a:cubicBezTo>
                  <a:cubicBezTo>
                    <a:pt x="36355" y="319114"/>
                    <a:pt x="37063" y="319114"/>
                    <a:pt x="38478" y="319114"/>
                  </a:cubicBezTo>
                  <a:cubicBezTo>
                    <a:pt x="39895" y="319114"/>
                    <a:pt x="38478" y="319114"/>
                    <a:pt x="38478" y="319114"/>
                  </a:cubicBezTo>
                  <a:cubicBezTo>
                    <a:pt x="38478" y="319114"/>
                    <a:pt x="40128" y="319114"/>
                    <a:pt x="42018" y="319114"/>
                  </a:cubicBezTo>
                  <a:cubicBezTo>
                    <a:pt x="43904" y="319114"/>
                    <a:pt x="42018" y="319114"/>
                    <a:pt x="42018" y="319114"/>
                  </a:cubicBezTo>
                  <a:cubicBezTo>
                    <a:pt x="42018" y="319114"/>
                    <a:pt x="42018" y="319114"/>
                    <a:pt x="40128" y="319114"/>
                  </a:cubicBezTo>
                  <a:cubicBezTo>
                    <a:pt x="38241" y="319114"/>
                    <a:pt x="40128" y="319114"/>
                    <a:pt x="37769" y="319114"/>
                  </a:cubicBezTo>
                  <a:cubicBezTo>
                    <a:pt x="35410" y="319114"/>
                    <a:pt x="39659" y="319114"/>
                    <a:pt x="37769" y="319114"/>
                  </a:cubicBezTo>
                  <a:cubicBezTo>
                    <a:pt x="35882" y="319114"/>
                    <a:pt x="39895" y="319114"/>
                    <a:pt x="40601" y="319114"/>
                  </a:cubicBezTo>
                  <a:cubicBezTo>
                    <a:pt x="37769" y="319114"/>
                    <a:pt x="40601" y="319114"/>
                    <a:pt x="40601" y="319114"/>
                  </a:cubicBezTo>
                  <a:lnTo>
                    <a:pt x="42490" y="319114"/>
                  </a:lnTo>
                  <a:cubicBezTo>
                    <a:pt x="42490" y="319114"/>
                    <a:pt x="45322" y="319114"/>
                    <a:pt x="44613" y="317936"/>
                  </a:cubicBezTo>
                  <a:cubicBezTo>
                    <a:pt x="48153" y="317936"/>
                    <a:pt x="46027" y="317936"/>
                    <a:pt x="49568" y="317936"/>
                  </a:cubicBezTo>
                  <a:cubicBezTo>
                    <a:pt x="49568" y="317936"/>
                    <a:pt x="47208" y="317936"/>
                    <a:pt x="47208" y="317936"/>
                  </a:cubicBezTo>
                  <a:cubicBezTo>
                    <a:pt x="47208" y="317936"/>
                    <a:pt x="48626" y="317936"/>
                    <a:pt x="49331" y="317936"/>
                  </a:cubicBezTo>
                  <a:cubicBezTo>
                    <a:pt x="50040" y="317936"/>
                    <a:pt x="49331" y="317936"/>
                    <a:pt x="51693" y="317936"/>
                  </a:cubicBezTo>
                  <a:lnTo>
                    <a:pt x="50040" y="317936"/>
                  </a:lnTo>
                  <a:cubicBezTo>
                    <a:pt x="47917" y="317936"/>
                    <a:pt x="50040" y="317936"/>
                    <a:pt x="48153" y="317936"/>
                  </a:cubicBezTo>
                  <a:cubicBezTo>
                    <a:pt x="46264" y="317936"/>
                    <a:pt x="50749" y="317936"/>
                    <a:pt x="49804" y="317936"/>
                  </a:cubicBezTo>
                  <a:cubicBezTo>
                    <a:pt x="48862" y="317936"/>
                    <a:pt x="49804" y="317936"/>
                    <a:pt x="51927" y="317936"/>
                  </a:cubicBezTo>
                  <a:cubicBezTo>
                    <a:pt x="54053" y="317936"/>
                    <a:pt x="51927" y="317936"/>
                    <a:pt x="54761" y="316519"/>
                  </a:cubicBezTo>
                  <a:cubicBezTo>
                    <a:pt x="50512" y="316519"/>
                    <a:pt x="56884" y="316519"/>
                    <a:pt x="53344" y="315338"/>
                  </a:cubicBezTo>
                  <a:cubicBezTo>
                    <a:pt x="55939" y="315338"/>
                    <a:pt x="53344" y="315338"/>
                    <a:pt x="56412" y="315338"/>
                  </a:cubicBezTo>
                  <a:cubicBezTo>
                    <a:pt x="59480" y="315338"/>
                    <a:pt x="56412" y="315338"/>
                    <a:pt x="54761" y="316519"/>
                  </a:cubicBezTo>
                  <a:cubicBezTo>
                    <a:pt x="58298" y="316519"/>
                    <a:pt x="54761" y="317936"/>
                    <a:pt x="53108" y="318405"/>
                  </a:cubicBezTo>
                  <a:lnTo>
                    <a:pt x="56648" y="318405"/>
                  </a:lnTo>
                  <a:cubicBezTo>
                    <a:pt x="53108" y="318405"/>
                    <a:pt x="63256" y="316046"/>
                    <a:pt x="56648" y="314396"/>
                  </a:cubicBezTo>
                  <a:cubicBezTo>
                    <a:pt x="56648" y="314396"/>
                    <a:pt x="56648" y="312978"/>
                    <a:pt x="58535" y="312506"/>
                  </a:cubicBezTo>
                  <a:lnTo>
                    <a:pt x="56648" y="312506"/>
                  </a:lnTo>
                  <a:lnTo>
                    <a:pt x="54525" y="312506"/>
                  </a:lnTo>
                  <a:cubicBezTo>
                    <a:pt x="54525" y="312506"/>
                    <a:pt x="54525" y="312506"/>
                    <a:pt x="54525" y="312506"/>
                  </a:cubicBezTo>
                  <a:cubicBezTo>
                    <a:pt x="54525" y="312506"/>
                    <a:pt x="54525" y="312506"/>
                    <a:pt x="56412" y="312506"/>
                  </a:cubicBezTo>
                  <a:lnTo>
                    <a:pt x="58535" y="312506"/>
                  </a:lnTo>
                  <a:lnTo>
                    <a:pt x="57120" y="312506"/>
                  </a:lnTo>
                  <a:lnTo>
                    <a:pt x="57120" y="312506"/>
                  </a:lnTo>
                  <a:cubicBezTo>
                    <a:pt x="58062" y="312270"/>
                    <a:pt x="59007" y="312270"/>
                    <a:pt x="59952" y="312506"/>
                  </a:cubicBezTo>
                  <a:cubicBezTo>
                    <a:pt x="59952" y="312506"/>
                    <a:pt x="55939" y="312506"/>
                    <a:pt x="57826" y="311092"/>
                  </a:cubicBezTo>
                  <a:lnTo>
                    <a:pt x="55703" y="311092"/>
                  </a:lnTo>
                  <a:lnTo>
                    <a:pt x="55703" y="311092"/>
                  </a:lnTo>
                  <a:cubicBezTo>
                    <a:pt x="58062" y="311328"/>
                    <a:pt x="60188" y="310856"/>
                    <a:pt x="62311" y="309675"/>
                  </a:cubicBezTo>
                  <a:cubicBezTo>
                    <a:pt x="62311" y="309675"/>
                    <a:pt x="60424" y="311800"/>
                    <a:pt x="62311" y="311800"/>
                  </a:cubicBezTo>
                  <a:cubicBezTo>
                    <a:pt x="64198" y="311800"/>
                    <a:pt x="60661" y="312978"/>
                    <a:pt x="60894" y="313687"/>
                  </a:cubicBezTo>
                  <a:cubicBezTo>
                    <a:pt x="61130" y="314396"/>
                    <a:pt x="60894" y="313687"/>
                    <a:pt x="62783" y="313687"/>
                  </a:cubicBezTo>
                  <a:cubicBezTo>
                    <a:pt x="63492" y="313923"/>
                    <a:pt x="64434" y="313923"/>
                    <a:pt x="65143" y="313687"/>
                  </a:cubicBezTo>
                  <a:cubicBezTo>
                    <a:pt x="61602" y="313687"/>
                    <a:pt x="65143" y="313687"/>
                    <a:pt x="60894" y="313687"/>
                  </a:cubicBezTo>
                  <a:cubicBezTo>
                    <a:pt x="62311" y="314160"/>
                    <a:pt x="63962" y="314160"/>
                    <a:pt x="65379" y="313687"/>
                  </a:cubicBezTo>
                  <a:cubicBezTo>
                    <a:pt x="65379" y="313687"/>
                    <a:pt x="63256" y="313687"/>
                    <a:pt x="62783" y="313687"/>
                  </a:cubicBezTo>
                  <a:cubicBezTo>
                    <a:pt x="62311" y="313687"/>
                    <a:pt x="62783" y="313687"/>
                    <a:pt x="64434" y="313687"/>
                  </a:cubicBezTo>
                  <a:lnTo>
                    <a:pt x="62075" y="313687"/>
                  </a:lnTo>
                  <a:cubicBezTo>
                    <a:pt x="63962" y="313687"/>
                    <a:pt x="62075" y="313687"/>
                    <a:pt x="62075" y="313687"/>
                  </a:cubicBezTo>
                  <a:cubicBezTo>
                    <a:pt x="62075" y="313687"/>
                    <a:pt x="62075" y="314868"/>
                    <a:pt x="62075" y="315338"/>
                  </a:cubicBezTo>
                  <a:cubicBezTo>
                    <a:pt x="62075" y="315810"/>
                    <a:pt x="60188" y="315338"/>
                    <a:pt x="59243" y="315338"/>
                  </a:cubicBezTo>
                  <a:cubicBezTo>
                    <a:pt x="58298" y="315338"/>
                    <a:pt x="60894" y="313923"/>
                    <a:pt x="57593" y="313687"/>
                  </a:cubicBezTo>
                  <a:cubicBezTo>
                    <a:pt x="54289" y="313451"/>
                    <a:pt x="57593" y="313687"/>
                    <a:pt x="59007" y="313687"/>
                  </a:cubicBezTo>
                  <a:lnTo>
                    <a:pt x="53344" y="313687"/>
                  </a:lnTo>
                  <a:cubicBezTo>
                    <a:pt x="54995" y="313687"/>
                    <a:pt x="55231" y="313687"/>
                    <a:pt x="53344" y="313687"/>
                  </a:cubicBezTo>
                  <a:cubicBezTo>
                    <a:pt x="51457" y="313687"/>
                    <a:pt x="56176" y="313687"/>
                    <a:pt x="57593" y="313687"/>
                  </a:cubicBezTo>
                  <a:lnTo>
                    <a:pt x="57593" y="313687"/>
                  </a:lnTo>
                  <a:cubicBezTo>
                    <a:pt x="56412" y="313923"/>
                    <a:pt x="55467" y="313923"/>
                    <a:pt x="54289" y="313687"/>
                  </a:cubicBezTo>
                  <a:cubicBezTo>
                    <a:pt x="52163" y="313687"/>
                    <a:pt x="54289" y="313687"/>
                    <a:pt x="52399" y="313687"/>
                  </a:cubicBezTo>
                  <a:lnTo>
                    <a:pt x="54053" y="313687"/>
                  </a:lnTo>
                  <a:cubicBezTo>
                    <a:pt x="54053" y="313687"/>
                    <a:pt x="50749" y="313687"/>
                    <a:pt x="54053" y="315810"/>
                  </a:cubicBezTo>
                  <a:cubicBezTo>
                    <a:pt x="52399" y="315810"/>
                    <a:pt x="54053" y="317700"/>
                    <a:pt x="50749" y="318405"/>
                  </a:cubicBezTo>
                  <a:cubicBezTo>
                    <a:pt x="52635" y="318405"/>
                    <a:pt x="50749" y="318405"/>
                    <a:pt x="50749" y="318405"/>
                  </a:cubicBezTo>
                  <a:lnTo>
                    <a:pt x="54289" y="318405"/>
                  </a:lnTo>
                  <a:cubicBezTo>
                    <a:pt x="55467" y="318169"/>
                    <a:pt x="56648" y="318169"/>
                    <a:pt x="57826" y="318405"/>
                  </a:cubicBezTo>
                  <a:lnTo>
                    <a:pt x="54761" y="318405"/>
                  </a:lnTo>
                  <a:cubicBezTo>
                    <a:pt x="54761" y="318405"/>
                    <a:pt x="54761" y="318405"/>
                    <a:pt x="54761" y="316755"/>
                  </a:cubicBezTo>
                  <a:cubicBezTo>
                    <a:pt x="56176" y="316755"/>
                    <a:pt x="57593" y="316755"/>
                    <a:pt x="59007" y="316755"/>
                  </a:cubicBezTo>
                  <a:cubicBezTo>
                    <a:pt x="59007" y="316755"/>
                    <a:pt x="59007" y="316755"/>
                    <a:pt x="61366" y="316755"/>
                  </a:cubicBezTo>
                  <a:cubicBezTo>
                    <a:pt x="63725" y="316755"/>
                    <a:pt x="59480" y="315101"/>
                    <a:pt x="62783" y="314868"/>
                  </a:cubicBezTo>
                  <a:cubicBezTo>
                    <a:pt x="66087" y="314632"/>
                    <a:pt x="62783" y="314868"/>
                    <a:pt x="62783" y="316282"/>
                  </a:cubicBezTo>
                  <a:cubicBezTo>
                    <a:pt x="62783" y="317700"/>
                    <a:pt x="62783" y="316282"/>
                    <a:pt x="64670" y="316282"/>
                  </a:cubicBezTo>
                  <a:cubicBezTo>
                    <a:pt x="66560" y="316282"/>
                    <a:pt x="63020" y="316282"/>
                    <a:pt x="64670" y="316282"/>
                  </a:cubicBezTo>
                  <a:cubicBezTo>
                    <a:pt x="61839" y="316282"/>
                    <a:pt x="66560" y="314868"/>
                    <a:pt x="64670" y="313923"/>
                  </a:cubicBezTo>
                  <a:cubicBezTo>
                    <a:pt x="62783" y="312978"/>
                    <a:pt x="66324" y="313923"/>
                    <a:pt x="67029" y="313923"/>
                  </a:cubicBezTo>
                  <a:cubicBezTo>
                    <a:pt x="67738" y="313923"/>
                    <a:pt x="67029" y="313923"/>
                    <a:pt x="67029" y="313923"/>
                  </a:cubicBezTo>
                  <a:cubicBezTo>
                    <a:pt x="65379" y="313923"/>
                    <a:pt x="63962" y="313923"/>
                    <a:pt x="62311" y="313923"/>
                  </a:cubicBezTo>
                  <a:lnTo>
                    <a:pt x="60188" y="313923"/>
                  </a:lnTo>
                  <a:cubicBezTo>
                    <a:pt x="60188" y="313923"/>
                    <a:pt x="60188" y="313923"/>
                    <a:pt x="60188" y="313923"/>
                  </a:cubicBezTo>
                  <a:cubicBezTo>
                    <a:pt x="60188" y="313923"/>
                    <a:pt x="61602" y="313923"/>
                    <a:pt x="62547" y="313923"/>
                  </a:cubicBezTo>
                  <a:cubicBezTo>
                    <a:pt x="63492" y="313923"/>
                    <a:pt x="61366" y="313923"/>
                    <a:pt x="60661" y="313923"/>
                  </a:cubicBezTo>
                  <a:cubicBezTo>
                    <a:pt x="59952" y="313923"/>
                    <a:pt x="60661" y="313923"/>
                    <a:pt x="60661" y="313923"/>
                  </a:cubicBezTo>
                  <a:cubicBezTo>
                    <a:pt x="60661" y="313923"/>
                    <a:pt x="60661" y="313923"/>
                    <a:pt x="63256" y="313923"/>
                  </a:cubicBezTo>
                  <a:cubicBezTo>
                    <a:pt x="65851" y="313923"/>
                    <a:pt x="61602" y="313923"/>
                    <a:pt x="63256" y="313923"/>
                  </a:cubicBezTo>
                  <a:cubicBezTo>
                    <a:pt x="65143" y="310383"/>
                    <a:pt x="67502" y="307079"/>
                    <a:pt x="70333" y="304011"/>
                  </a:cubicBezTo>
                  <a:cubicBezTo>
                    <a:pt x="67029" y="304011"/>
                    <a:pt x="68919" y="302597"/>
                    <a:pt x="70333" y="302597"/>
                  </a:cubicBezTo>
                  <a:cubicBezTo>
                    <a:pt x="68447" y="302361"/>
                    <a:pt x="66793" y="302361"/>
                    <a:pt x="64906" y="302597"/>
                  </a:cubicBezTo>
                  <a:cubicBezTo>
                    <a:pt x="64906" y="302597"/>
                    <a:pt x="67502" y="302597"/>
                    <a:pt x="66560" y="302597"/>
                  </a:cubicBezTo>
                  <a:lnTo>
                    <a:pt x="68210" y="302597"/>
                  </a:lnTo>
                  <a:cubicBezTo>
                    <a:pt x="68210" y="302597"/>
                    <a:pt x="68210" y="302597"/>
                    <a:pt x="68210" y="300944"/>
                  </a:cubicBezTo>
                  <a:cubicBezTo>
                    <a:pt x="68210" y="299293"/>
                    <a:pt x="70806" y="300944"/>
                    <a:pt x="74346" y="299057"/>
                  </a:cubicBezTo>
                  <a:cubicBezTo>
                    <a:pt x="74346" y="299057"/>
                    <a:pt x="72693" y="299057"/>
                    <a:pt x="71987" y="299057"/>
                  </a:cubicBezTo>
                  <a:cubicBezTo>
                    <a:pt x="71278" y="299057"/>
                    <a:pt x="71987" y="299057"/>
                    <a:pt x="73874" y="299057"/>
                  </a:cubicBezTo>
                  <a:lnTo>
                    <a:pt x="71751" y="299057"/>
                  </a:lnTo>
                  <a:cubicBezTo>
                    <a:pt x="71751" y="299057"/>
                    <a:pt x="71751" y="299057"/>
                    <a:pt x="71751" y="299057"/>
                  </a:cubicBezTo>
                  <a:lnTo>
                    <a:pt x="69391" y="299057"/>
                  </a:lnTo>
                  <a:cubicBezTo>
                    <a:pt x="69391" y="299057"/>
                    <a:pt x="71751" y="299057"/>
                    <a:pt x="69391" y="299057"/>
                  </a:cubicBezTo>
                  <a:cubicBezTo>
                    <a:pt x="70097" y="298821"/>
                    <a:pt x="71042" y="298821"/>
                    <a:pt x="71751" y="299057"/>
                  </a:cubicBezTo>
                  <a:cubicBezTo>
                    <a:pt x="73401" y="297640"/>
                    <a:pt x="74582" y="297876"/>
                    <a:pt x="73637" y="296225"/>
                  </a:cubicBezTo>
                  <a:lnTo>
                    <a:pt x="75760" y="296225"/>
                  </a:lnTo>
                  <a:cubicBezTo>
                    <a:pt x="73637" y="296225"/>
                    <a:pt x="75760" y="294102"/>
                    <a:pt x="75760" y="292921"/>
                  </a:cubicBezTo>
                  <a:lnTo>
                    <a:pt x="77414" y="292921"/>
                  </a:lnTo>
                  <a:cubicBezTo>
                    <a:pt x="77414" y="292921"/>
                    <a:pt x="77414" y="292921"/>
                    <a:pt x="74818" y="291504"/>
                  </a:cubicBezTo>
                  <a:cubicBezTo>
                    <a:pt x="75524" y="291035"/>
                    <a:pt x="76469" y="291035"/>
                    <a:pt x="77177" y="291504"/>
                  </a:cubicBezTo>
                  <a:cubicBezTo>
                    <a:pt x="77177" y="290090"/>
                    <a:pt x="81423" y="288673"/>
                    <a:pt x="77177" y="287258"/>
                  </a:cubicBezTo>
                  <a:cubicBezTo>
                    <a:pt x="77177" y="287258"/>
                    <a:pt x="79064" y="287258"/>
                    <a:pt x="80009" y="287258"/>
                  </a:cubicBezTo>
                  <a:cubicBezTo>
                    <a:pt x="80954" y="287258"/>
                    <a:pt x="80009" y="287258"/>
                    <a:pt x="80009" y="287258"/>
                  </a:cubicBezTo>
                  <a:cubicBezTo>
                    <a:pt x="80009" y="287258"/>
                    <a:pt x="77414" y="284663"/>
                    <a:pt x="80009" y="283482"/>
                  </a:cubicBezTo>
                  <a:cubicBezTo>
                    <a:pt x="78122" y="283482"/>
                    <a:pt x="78592" y="283482"/>
                    <a:pt x="76705" y="283482"/>
                  </a:cubicBezTo>
                  <a:cubicBezTo>
                    <a:pt x="78359" y="283482"/>
                    <a:pt x="80009" y="283482"/>
                    <a:pt x="79300" y="281831"/>
                  </a:cubicBezTo>
                  <a:cubicBezTo>
                    <a:pt x="78592" y="280178"/>
                    <a:pt x="79300" y="281831"/>
                    <a:pt x="77886" y="281831"/>
                  </a:cubicBezTo>
                  <a:cubicBezTo>
                    <a:pt x="76469" y="281831"/>
                    <a:pt x="77886" y="281831"/>
                    <a:pt x="77886" y="281831"/>
                  </a:cubicBezTo>
                  <a:lnTo>
                    <a:pt x="81896" y="281831"/>
                  </a:lnTo>
                  <a:cubicBezTo>
                    <a:pt x="81896" y="281831"/>
                    <a:pt x="78592" y="279705"/>
                    <a:pt x="80481" y="278527"/>
                  </a:cubicBezTo>
                  <a:lnTo>
                    <a:pt x="82132" y="278527"/>
                  </a:lnTo>
                  <a:lnTo>
                    <a:pt x="83549" y="278527"/>
                  </a:lnTo>
                  <a:cubicBezTo>
                    <a:pt x="81896" y="278527"/>
                    <a:pt x="81896" y="278527"/>
                    <a:pt x="81190" y="278527"/>
                  </a:cubicBezTo>
                  <a:lnTo>
                    <a:pt x="83785" y="278527"/>
                  </a:lnTo>
                  <a:cubicBezTo>
                    <a:pt x="83785" y="278527"/>
                    <a:pt x="83785" y="278527"/>
                    <a:pt x="83785" y="276874"/>
                  </a:cubicBezTo>
                  <a:cubicBezTo>
                    <a:pt x="83785" y="275223"/>
                    <a:pt x="85200" y="276874"/>
                    <a:pt x="83785" y="276874"/>
                  </a:cubicBezTo>
                  <a:cubicBezTo>
                    <a:pt x="82368" y="276874"/>
                    <a:pt x="83785" y="275460"/>
                    <a:pt x="81190" y="274987"/>
                  </a:cubicBezTo>
                  <a:cubicBezTo>
                    <a:pt x="82368" y="274515"/>
                    <a:pt x="83313" y="274515"/>
                    <a:pt x="84491" y="274987"/>
                  </a:cubicBezTo>
                  <a:cubicBezTo>
                    <a:pt x="84491" y="274987"/>
                    <a:pt x="81423" y="273337"/>
                    <a:pt x="82841" y="272628"/>
                  </a:cubicBezTo>
                  <a:cubicBezTo>
                    <a:pt x="84258" y="271919"/>
                    <a:pt x="85200" y="272628"/>
                    <a:pt x="82841" y="272628"/>
                  </a:cubicBezTo>
                  <a:cubicBezTo>
                    <a:pt x="84727" y="272628"/>
                    <a:pt x="85436" y="272628"/>
                    <a:pt x="85436" y="272628"/>
                  </a:cubicBezTo>
                  <a:cubicBezTo>
                    <a:pt x="85436" y="272628"/>
                    <a:pt x="85436" y="272628"/>
                    <a:pt x="87089" y="272628"/>
                  </a:cubicBezTo>
                  <a:cubicBezTo>
                    <a:pt x="88740" y="272628"/>
                    <a:pt x="87089" y="272628"/>
                    <a:pt x="87089" y="272628"/>
                  </a:cubicBezTo>
                  <a:cubicBezTo>
                    <a:pt x="87089" y="272628"/>
                    <a:pt x="87089" y="272628"/>
                    <a:pt x="87089" y="271211"/>
                  </a:cubicBezTo>
                  <a:cubicBezTo>
                    <a:pt x="87089" y="269796"/>
                    <a:pt x="83785" y="271211"/>
                    <a:pt x="84964" y="271211"/>
                  </a:cubicBezTo>
                  <a:cubicBezTo>
                    <a:pt x="86145" y="271211"/>
                    <a:pt x="84964" y="271211"/>
                    <a:pt x="84964" y="271211"/>
                  </a:cubicBezTo>
                  <a:cubicBezTo>
                    <a:pt x="84022" y="270505"/>
                    <a:pt x="83077" y="270033"/>
                    <a:pt x="81896" y="269796"/>
                  </a:cubicBezTo>
                  <a:cubicBezTo>
                    <a:pt x="81896" y="269796"/>
                    <a:pt x="84022" y="269796"/>
                    <a:pt x="85200" y="269796"/>
                  </a:cubicBezTo>
                  <a:cubicBezTo>
                    <a:pt x="86381" y="269796"/>
                    <a:pt x="83785" y="269796"/>
                    <a:pt x="81896" y="269796"/>
                  </a:cubicBezTo>
                  <a:cubicBezTo>
                    <a:pt x="80009" y="269796"/>
                    <a:pt x="83785" y="267674"/>
                    <a:pt x="81896" y="266965"/>
                  </a:cubicBezTo>
                  <a:cubicBezTo>
                    <a:pt x="80954" y="267201"/>
                    <a:pt x="80009" y="267201"/>
                    <a:pt x="79064" y="266965"/>
                  </a:cubicBezTo>
                  <a:cubicBezTo>
                    <a:pt x="81423" y="266965"/>
                    <a:pt x="82604" y="266965"/>
                    <a:pt x="83313" y="266965"/>
                  </a:cubicBezTo>
                  <a:cubicBezTo>
                    <a:pt x="84022" y="266965"/>
                    <a:pt x="83313" y="266965"/>
                    <a:pt x="83313" y="266965"/>
                  </a:cubicBezTo>
                  <a:cubicBezTo>
                    <a:pt x="83313" y="266965"/>
                    <a:pt x="83313" y="266965"/>
                    <a:pt x="83313" y="265548"/>
                  </a:cubicBezTo>
                  <a:lnTo>
                    <a:pt x="81190" y="265548"/>
                  </a:lnTo>
                  <a:cubicBezTo>
                    <a:pt x="81190" y="265548"/>
                    <a:pt x="81190" y="265548"/>
                    <a:pt x="83785" y="265548"/>
                  </a:cubicBezTo>
                  <a:cubicBezTo>
                    <a:pt x="86381" y="265548"/>
                    <a:pt x="81896" y="265548"/>
                    <a:pt x="80954" y="265548"/>
                  </a:cubicBezTo>
                  <a:cubicBezTo>
                    <a:pt x="80009" y="265548"/>
                    <a:pt x="84727" y="265548"/>
                    <a:pt x="80954" y="264133"/>
                  </a:cubicBezTo>
                  <a:cubicBezTo>
                    <a:pt x="80954" y="264133"/>
                    <a:pt x="82604" y="264133"/>
                    <a:pt x="83313" y="264133"/>
                  </a:cubicBezTo>
                  <a:cubicBezTo>
                    <a:pt x="84022" y="264133"/>
                    <a:pt x="83313" y="264133"/>
                    <a:pt x="83313" y="264133"/>
                  </a:cubicBezTo>
                  <a:cubicBezTo>
                    <a:pt x="87559" y="262244"/>
                    <a:pt x="83313" y="259648"/>
                    <a:pt x="85200" y="257289"/>
                  </a:cubicBezTo>
                  <a:lnTo>
                    <a:pt x="88504" y="257289"/>
                  </a:lnTo>
                  <a:cubicBezTo>
                    <a:pt x="88504" y="257289"/>
                    <a:pt x="88504" y="257289"/>
                    <a:pt x="88504" y="255875"/>
                  </a:cubicBezTo>
                  <a:lnTo>
                    <a:pt x="85672" y="255875"/>
                  </a:lnTo>
                  <a:cubicBezTo>
                    <a:pt x="85672" y="255875"/>
                    <a:pt x="89921" y="252571"/>
                    <a:pt x="84491" y="251862"/>
                  </a:cubicBezTo>
                  <a:cubicBezTo>
                    <a:pt x="86381" y="251862"/>
                    <a:pt x="85908" y="251862"/>
                    <a:pt x="87323" y="251862"/>
                  </a:cubicBezTo>
                  <a:cubicBezTo>
                    <a:pt x="88740" y="251862"/>
                    <a:pt x="87323" y="251862"/>
                    <a:pt x="87323" y="250209"/>
                  </a:cubicBezTo>
                  <a:lnTo>
                    <a:pt x="85436" y="250209"/>
                  </a:lnTo>
                  <a:cubicBezTo>
                    <a:pt x="85436" y="250209"/>
                    <a:pt x="89449" y="247850"/>
                    <a:pt x="85436" y="247613"/>
                  </a:cubicBezTo>
                  <a:cubicBezTo>
                    <a:pt x="86381" y="247613"/>
                    <a:pt x="87323" y="247613"/>
                    <a:pt x="88268" y="247613"/>
                  </a:cubicBezTo>
                  <a:cubicBezTo>
                    <a:pt x="88268" y="247613"/>
                    <a:pt x="85908" y="247613"/>
                    <a:pt x="88268" y="247613"/>
                  </a:cubicBezTo>
                  <a:cubicBezTo>
                    <a:pt x="83785" y="247613"/>
                    <a:pt x="88268" y="245491"/>
                    <a:pt x="86381" y="244782"/>
                  </a:cubicBezTo>
                  <a:lnTo>
                    <a:pt x="88740" y="244782"/>
                  </a:lnTo>
                  <a:cubicBezTo>
                    <a:pt x="88740" y="244782"/>
                    <a:pt x="86381" y="244782"/>
                    <a:pt x="88740" y="242895"/>
                  </a:cubicBezTo>
                  <a:cubicBezTo>
                    <a:pt x="88740" y="242895"/>
                    <a:pt x="87323" y="242895"/>
                    <a:pt x="87323" y="242895"/>
                  </a:cubicBezTo>
                  <a:lnTo>
                    <a:pt x="88740" y="242895"/>
                  </a:lnTo>
                  <a:cubicBezTo>
                    <a:pt x="88740" y="242895"/>
                    <a:pt x="88740" y="242895"/>
                    <a:pt x="88740" y="242895"/>
                  </a:cubicBezTo>
                  <a:cubicBezTo>
                    <a:pt x="88740" y="242895"/>
                    <a:pt x="88740" y="242895"/>
                    <a:pt x="88740" y="241245"/>
                  </a:cubicBezTo>
                  <a:cubicBezTo>
                    <a:pt x="88740" y="239591"/>
                    <a:pt x="86853" y="241245"/>
                    <a:pt x="86853" y="241245"/>
                  </a:cubicBezTo>
                  <a:cubicBezTo>
                    <a:pt x="87323" y="241008"/>
                    <a:pt x="87795" y="241008"/>
                    <a:pt x="88268" y="241245"/>
                  </a:cubicBezTo>
                  <a:cubicBezTo>
                    <a:pt x="88268" y="241245"/>
                    <a:pt x="88268" y="241245"/>
                    <a:pt x="88268" y="239355"/>
                  </a:cubicBezTo>
                  <a:cubicBezTo>
                    <a:pt x="88268" y="237468"/>
                    <a:pt x="88268" y="239355"/>
                    <a:pt x="90157" y="239355"/>
                  </a:cubicBezTo>
                  <a:cubicBezTo>
                    <a:pt x="92044" y="239355"/>
                    <a:pt x="90157" y="239355"/>
                    <a:pt x="90157" y="238177"/>
                  </a:cubicBezTo>
                  <a:lnTo>
                    <a:pt x="92280" y="238177"/>
                  </a:lnTo>
                  <a:cubicBezTo>
                    <a:pt x="92280" y="238177"/>
                    <a:pt x="89449" y="239355"/>
                    <a:pt x="92280" y="239591"/>
                  </a:cubicBezTo>
                  <a:cubicBezTo>
                    <a:pt x="95112" y="239827"/>
                    <a:pt x="94875" y="239591"/>
                    <a:pt x="94167" y="239591"/>
                  </a:cubicBezTo>
                  <a:cubicBezTo>
                    <a:pt x="94875" y="239119"/>
                    <a:pt x="96056" y="239119"/>
                    <a:pt x="96762" y="239591"/>
                  </a:cubicBezTo>
                  <a:lnTo>
                    <a:pt x="93931" y="239591"/>
                  </a:lnTo>
                  <a:cubicBezTo>
                    <a:pt x="93931" y="239591"/>
                    <a:pt x="93931" y="239591"/>
                    <a:pt x="95820" y="239591"/>
                  </a:cubicBezTo>
                  <a:cubicBezTo>
                    <a:pt x="97707" y="239591"/>
                    <a:pt x="95820" y="239591"/>
                    <a:pt x="95820" y="239591"/>
                  </a:cubicBezTo>
                  <a:cubicBezTo>
                    <a:pt x="95820" y="239591"/>
                    <a:pt x="93222" y="239591"/>
                    <a:pt x="93931" y="239591"/>
                  </a:cubicBezTo>
                  <a:cubicBezTo>
                    <a:pt x="94639" y="239591"/>
                    <a:pt x="93931" y="239591"/>
                    <a:pt x="91572" y="239591"/>
                  </a:cubicBezTo>
                  <a:cubicBezTo>
                    <a:pt x="89212" y="239591"/>
                    <a:pt x="93931" y="239591"/>
                    <a:pt x="91572" y="239591"/>
                  </a:cubicBezTo>
                  <a:cubicBezTo>
                    <a:pt x="89212" y="239591"/>
                    <a:pt x="91572" y="239591"/>
                    <a:pt x="88976" y="239591"/>
                  </a:cubicBezTo>
                  <a:cubicBezTo>
                    <a:pt x="86381" y="239591"/>
                    <a:pt x="88976" y="239591"/>
                    <a:pt x="88976" y="239591"/>
                  </a:cubicBezTo>
                  <a:cubicBezTo>
                    <a:pt x="88976" y="239591"/>
                    <a:pt x="88976" y="241714"/>
                    <a:pt x="88976" y="242659"/>
                  </a:cubicBezTo>
                  <a:cubicBezTo>
                    <a:pt x="91335" y="242659"/>
                    <a:pt x="88976" y="242659"/>
                    <a:pt x="91335" y="242659"/>
                  </a:cubicBezTo>
                  <a:cubicBezTo>
                    <a:pt x="93694" y="242659"/>
                    <a:pt x="91335" y="242659"/>
                    <a:pt x="89921" y="241245"/>
                  </a:cubicBezTo>
                  <a:cubicBezTo>
                    <a:pt x="95348" y="241245"/>
                    <a:pt x="93458" y="241245"/>
                    <a:pt x="95112" y="243131"/>
                  </a:cubicBezTo>
                  <a:cubicBezTo>
                    <a:pt x="92989" y="243131"/>
                    <a:pt x="90863" y="243131"/>
                    <a:pt x="88976" y="243131"/>
                  </a:cubicBezTo>
                  <a:cubicBezTo>
                    <a:pt x="91572" y="243131"/>
                    <a:pt x="88976" y="243131"/>
                    <a:pt x="90390" y="243131"/>
                  </a:cubicBezTo>
                  <a:cubicBezTo>
                    <a:pt x="91808" y="243131"/>
                    <a:pt x="90390" y="241714"/>
                    <a:pt x="93458" y="241714"/>
                  </a:cubicBezTo>
                  <a:cubicBezTo>
                    <a:pt x="90627" y="241714"/>
                    <a:pt x="94875" y="241714"/>
                    <a:pt x="93458" y="243368"/>
                  </a:cubicBezTo>
                  <a:cubicBezTo>
                    <a:pt x="92044" y="245018"/>
                    <a:pt x="90863" y="243368"/>
                    <a:pt x="89685" y="243368"/>
                  </a:cubicBezTo>
                  <a:lnTo>
                    <a:pt x="91572" y="243368"/>
                  </a:lnTo>
                  <a:lnTo>
                    <a:pt x="93222" y="243368"/>
                  </a:lnTo>
                  <a:cubicBezTo>
                    <a:pt x="95348" y="243368"/>
                    <a:pt x="93222" y="245727"/>
                    <a:pt x="95584" y="246672"/>
                  </a:cubicBezTo>
                  <a:cubicBezTo>
                    <a:pt x="97943" y="247613"/>
                    <a:pt x="95584" y="246672"/>
                    <a:pt x="95584" y="246672"/>
                  </a:cubicBezTo>
                  <a:cubicBezTo>
                    <a:pt x="95584" y="246672"/>
                    <a:pt x="97943" y="248322"/>
                    <a:pt x="95584" y="249031"/>
                  </a:cubicBezTo>
                  <a:cubicBezTo>
                    <a:pt x="93222" y="249739"/>
                    <a:pt x="95584" y="249031"/>
                    <a:pt x="94167" y="249031"/>
                  </a:cubicBezTo>
                  <a:cubicBezTo>
                    <a:pt x="92753" y="249031"/>
                    <a:pt x="94167" y="249031"/>
                    <a:pt x="92044" y="249031"/>
                  </a:cubicBezTo>
                  <a:cubicBezTo>
                    <a:pt x="89921" y="249031"/>
                    <a:pt x="95584" y="249031"/>
                    <a:pt x="92044" y="250917"/>
                  </a:cubicBezTo>
                  <a:cubicBezTo>
                    <a:pt x="93694" y="250917"/>
                    <a:pt x="92044" y="250917"/>
                    <a:pt x="92044" y="250917"/>
                  </a:cubicBezTo>
                  <a:lnTo>
                    <a:pt x="94167" y="250917"/>
                  </a:lnTo>
                  <a:cubicBezTo>
                    <a:pt x="92753" y="250917"/>
                    <a:pt x="95348" y="253277"/>
                    <a:pt x="92280" y="253985"/>
                  </a:cubicBezTo>
                  <a:cubicBezTo>
                    <a:pt x="89212" y="254694"/>
                    <a:pt x="92280" y="253985"/>
                    <a:pt x="92280" y="255402"/>
                  </a:cubicBezTo>
                  <a:lnTo>
                    <a:pt x="90390" y="255402"/>
                  </a:lnTo>
                  <a:cubicBezTo>
                    <a:pt x="90390" y="255402"/>
                    <a:pt x="91808" y="255402"/>
                    <a:pt x="92280" y="255402"/>
                  </a:cubicBezTo>
                  <a:cubicBezTo>
                    <a:pt x="91099" y="255875"/>
                    <a:pt x="89449" y="255875"/>
                    <a:pt x="88268" y="255402"/>
                  </a:cubicBezTo>
                  <a:cubicBezTo>
                    <a:pt x="88268" y="255402"/>
                    <a:pt x="88268" y="256817"/>
                    <a:pt x="85436" y="257053"/>
                  </a:cubicBezTo>
                  <a:cubicBezTo>
                    <a:pt x="87089" y="256817"/>
                    <a:pt x="88740" y="256817"/>
                    <a:pt x="90390" y="257053"/>
                  </a:cubicBezTo>
                  <a:cubicBezTo>
                    <a:pt x="91808" y="257053"/>
                    <a:pt x="86853" y="257053"/>
                    <a:pt x="88976" y="257053"/>
                  </a:cubicBezTo>
                  <a:cubicBezTo>
                    <a:pt x="89921" y="256581"/>
                    <a:pt x="91335" y="256581"/>
                    <a:pt x="92280" y="257053"/>
                  </a:cubicBezTo>
                  <a:cubicBezTo>
                    <a:pt x="92280" y="257053"/>
                    <a:pt x="88740" y="258943"/>
                    <a:pt x="89921" y="259885"/>
                  </a:cubicBezTo>
                  <a:cubicBezTo>
                    <a:pt x="87559" y="259885"/>
                    <a:pt x="88504" y="259885"/>
                    <a:pt x="87323" y="259885"/>
                  </a:cubicBezTo>
                  <a:cubicBezTo>
                    <a:pt x="86145" y="259885"/>
                    <a:pt x="87323" y="259885"/>
                    <a:pt x="87323" y="261066"/>
                  </a:cubicBezTo>
                  <a:lnTo>
                    <a:pt x="88976" y="261066"/>
                  </a:lnTo>
                  <a:cubicBezTo>
                    <a:pt x="88976" y="261066"/>
                    <a:pt x="88976" y="261066"/>
                    <a:pt x="88976" y="261066"/>
                  </a:cubicBezTo>
                  <a:cubicBezTo>
                    <a:pt x="87089" y="261066"/>
                    <a:pt x="91335" y="261066"/>
                    <a:pt x="87559" y="263189"/>
                  </a:cubicBezTo>
                  <a:cubicBezTo>
                    <a:pt x="89449" y="263189"/>
                    <a:pt x="89449" y="263189"/>
                    <a:pt x="87559" y="263189"/>
                  </a:cubicBezTo>
                  <a:cubicBezTo>
                    <a:pt x="91099" y="263189"/>
                    <a:pt x="90863" y="264606"/>
                    <a:pt x="89449" y="265311"/>
                  </a:cubicBezTo>
                  <a:lnTo>
                    <a:pt x="91099" y="265311"/>
                  </a:lnTo>
                  <a:cubicBezTo>
                    <a:pt x="89685" y="265311"/>
                    <a:pt x="91099" y="266729"/>
                    <a:pt x="88031" y="266729"/>
                  </a:cubicBezTo>
                  <a:lnTo>
                    <a:pt x="90863" y="266729"/>
                  </a:lnTo>
                  <a:cubicBezTo>
                    <a:pt x="89449" y="266729"/>
                    <a:pt x="88031" y="266729"/>
                    <a:pt x="86617" y="266729"/>
                  </a:cubicBezTo>
                  <a:cubicBezTo>
                    <a:pt x="85200" y="266729"/>
                    <a:pt x="87795" y="266729"/>
                    <a:pt x="86617" y="268379"/>
                  </a:cubicBezTo>
                  <a:lnTo>
                    <a:pt x="90627" y="268379"/>
                  </a:lnTo>
                  <a:cubicBezTo>
                    <a:pt x="88976" y="268379"/>
                    <a:pt x="87559" y="268379"/>
                    <a:pt x="85672" y="268379"/>
                  </a:cubicBezTo>
                  <a:cubicBezTo>
                    <a:pt x="89685" y="268379"/>
                    <a:pt x="89449" y="269796"/>
                    <a:pt x="87559" y="270505"/>
                  </a:cubicBezTo>
                  <a:cubicBezTo>
                    <a:pt x="85672" y="271211"/>
                    <a:pt x="90863" y="270505"/>
                    <a:pt x="89921" y="270505"/>
                  </a:cubicBezTo>
                  <a:cubicBezTo>
                    <a:pt x="88976" y="270505"/>
                    <a:pt x="86853" y="270505"/>
                    <a:pt x="87323" y="270505"/>
                  </a:cubicBezTo>
                  <a:cubicBezTo>
                    <a:pt x="86145" y="270741"/>
                    <a:pt x="84964" y="270741"/>
                    <a:pt x="83785" y="270505"/>
                  </a:cubicBezTo>
                  <a:cubicBezTo>
                    <a:pt x="83785" y="270505"/>
                    <a:pt x="83785" y="270505"/>
                    <a:pt x="83785" y="270505"/>
                  </a:cubicBezTo>
                  <a:lnTo>
                    <a:pt x="83785" y="270505"/>
                  </a:lnTo>
                  <a:cubicBezTo>
                    <a:pt x="83785" y="270505"/>
                    <a:pt x="85908" y="270505"/>
                    <a:pt x="87089" y="270505"/>
                  </a:cubicBezTo>
                  <a:cubicBezTo>
                    <a:pt x="88268" y="270505"/>
                    <a:pt x="84727" y="270505"/>
                    <a:pt x="83549" y="270505"/>
                  </a:cubicBezTo>
                  <a:cubicBezTo>
                    <a:pt x="82368" y="270505"/>
                    <a:pt x="83549" y="270505"/>
                    <a:pt x="83549" y="271919"/>
                  </a:cubicBezTo>
                  <a:cubicBezTo>
                    <a:pt x="83549" y="273337"/>
                    <a:pt x="85436" y="271919"/>
                    <a:pt x="83549" y="270505"/>
                  </a:cubicBezTo>
                  <a:lnTo>
                    <a:pt x="86617" y="270505"/>
                  </a:lnTo>
                  <a:cubicBezTo>
                    <a:pt x="86617" y="270505"/>
                    <a:pt x="88031" y="270505"/>
                    <a:pt x="86617" y="270505"/>
                  </a:cubicBezTo>
                  <a:cubicBezTo>
                    <a:pt x="85200" y="270505"/>
                    <a:pt x="88268" y="270505"/>
                    <a:pt x="89212" y="270505"/>
                  </a:cubicBezTo>
                  <a:cubicBezTo>
                    <a:pt x="90157" y="270505"/>
                    <a:pt x="87323" y="272156"/>
                    <a:pt x="86617" y="272864"/>
                  </a:cubicBezTo>
                  <a:cubicBezTo>
                    <a:pt x="85908" y="273573"/>
                    <a:pt x="88031" y="272864"/>
                    <a:pt x="86617" y="272864"/>
                  </a:cubicBezTo>
                  <a:cubicBezTo>
                    <a:pt x="89921" y="272864"/>
                    <a:pt x="89212" y="272864"/>
                    <a:pt x="88504" y="274515"/>
                  </a:cubicBezTo>
                  <a:cubicBezTo>
                    <a:pt x="87795" y="276168"/>
                    <a:pt x="88504" y="274515"/>
                    <a:pt x="86853" y="274515"/>
                  </a:cubicBezTo>
                  <a:cubicBezTo>
                    <a:pt x="85200" y="274515"/>
                    <a:pt x="88268" y="274515"/>
                    <a:pt x="86853" y="274515"/>
                  </a:cubicBezTo>
                  <a:cubicBezTo>
                    <a:pt x="85436" y="274515"/>
                    <a:pt x="86853" y="276404"/>
                    <a:pt x="83313" y="277346"/>
                  </a:cubicBezTo>
                  <a:cubicBezTo>
                    <a:pt x="84964" y="277346"/>
                    <a:pt x="85672" y="277346"/>
                    <a:pt x="87323" y="279000"/>
                  </a:cubicBezTo>
                  <a:cubicBezTo>
                    <a:pt x="83785" y="279000"/>
                    <a:pt x="87323" y="280887"/>
                    <a:pt x="87323" y="281359"/>
                  </a:cubicBezTo>
                  <a:lnTo>
                    <a:pt x="85672" y="281359"/>
                  </a:lnTo>
                  <a:cubicBezTo>
                    <a:pt x="87089" y="281359"/>
                    <a:pt x="85672" y="281359"/>
                    <a:pt x="87089" y="281359"/>
                  </a:cubicBezTo>
                  <a:cubicBezTo>
                    <a:pt x="84022" y="281359"/>
                    <a:pt x="87089" y="281359"/>
                    <a:pt x="87089" y="283009"/>
                  </a:cubicBezTo>
                  <a:cubicBezTo>
                    <a:pt x="87089" y="284663"/>
                    <a:pt x="85200" y="283009"/>
                    <a:pt x="84022" y="283009"/>
                  </a:cubicBezTo>
                  <a:cubicBezTo>
                    <a:pt x="82841" y="283009"/>
                    <a:pt x="84022" y="285371"/>
                    <a:pt x="85200" y="287022"/>
                  </a:cubicBezTo>
                  <a:cubicBezTo>
                    <a:pt x="86381" y="288673"/>
                    <a:pt x="83077" y="287022"/>
                    <a:pt x="83077" y="287022"/>
                  </a:cubicBezTo>
                  <a:cubicBezTo>
                    <a:pt x="83077" y="287022"/>
                    <a:pt x="83077" y="287022"/>
                    <a:pt x="83077" y="287022"/>
                  </a:cubicBezTo>
                  <a:cubicBezTo>
                    <a:pt x="85672" y="287022"/>
                    <a:pt x="87323" y="287022"/>
                    <a:pt x="86381" y="287022"/>
                  </a:cubicBezTo>
                  <a:cubicBezTo>
                    <a:pt x="85436" y="287022"/>
                    <a:pt x="86381" y="287022"/>
                    <a:pt x="84258" y="287022"/>
                  </a:cubicBezTo>
                  <a:cubicBezTo>
                    <a:pt x="82132" y="287022"/>
                    <a:pt x="84258" y="287022"/>
                    <a:pt x="84258" y="287022"/>
                  </a:cubicBezTo>
                  <a:cubicBezTo>
                    <a:pt x="84258" y="287022"/>
                    <a:pt x="86145" y="287022"/>
                    <a:pt x="86145" y="287022"/>
                  </a:cubicBezTo>
                  <a:cubicBezTo>
                    <a:pt x="86145" y="287022"/>
                    <a:pt x="84727" y="287022"/>
                    <a:pt x="84022" y="287022"/>
                  </a:cubicBezTo>
                  <a:cubicBezTo>
                    <a:pt x="83313" y="287022"/>
                    <a:pt x="84022" y="287022"/>
                    <a:pt x="85672" y="287022"/>
                  </a:cubicBezTo>
                  <a:cubicBezTo>
                    <a:pt x="87323" y="287022"/>
                    <a:pt x="83077" y="287022"/>
                    <a:pt x="83549" y="287022"/>
                  </a:cubicBezTo>
                  <a:cubicBezTo>
                    <a:pt x="84491" y="286550"/>
                    <a:pt x="85672" y="286550"/>
                    <a:pt x="86617" y="287022"/>
                  </a:cubicBezTo>
                  <a:cubicBezTo>
                    <a:pt x="84022" y="287022"/>
                    <a:pt x="86617" y="287022"/>
                    <a:pt x="84258" y="287022"/>
                  </a:cubicBezTo>
                  <a:cubicBezTo>
                    <a:pt x="86145" y="287022"/>
                    <a:pt x="85908" y="287022"/>
                    <a:pt x="84258" y="287022"/>
                  </a:cubicBezTo>
                  <a:lnTo>
                    <a:pt x="82132" y="287022"/>
                  </a:lnTo>
                  <a:cubicBezTo>
                    <a:pt x="84727" y="287022"/>
                    <a:pt x="82132" y="289145"/>
                    <a:pt x="85436" y="289145"/>
                  </a:cubicBezTo>
                  <a:cubicBezTo>
                    <a:pt x="85436" y="289145"/>
                    <a:pt x="87795" y="289145"/>
                    <a:pt x="85436" y="289145"/>
                  </a:cubicBezTo>
                  <a:cubicBezTo>
                    <a:pt x="83077" y="289145"/>
                    <a:pt x="85436" y="289145"/>
                    <a:pt x="82368" y="289145"/>
                  </a:cubicBezTo>
                  <a:cubicBezTo>
                    <a:pt x="79300" y="289145"/>
                    <a:pt x="82368" y="289145"/>
                    <a:pt x="82368" y="289145"/>
                  </a:cubicBezTo>
                  <a:cubicBezTo>
                    <a:pt x="87559" y="289145"/>
                    <a:pt x="84727" y="291035"/>
                    <a:pt x="85436" y="291740"/>
                  </a:cubicBezTo>
                  <a:cubicBezTo>
                    <a:pt x="86145" y="292449"/>
                    <a:pt x="83549" y="291740"/>
                    <a:pt x="82841" y="291740"/>
                  </a:cubicBezTo>
                  <a:cubicBezTo>
                    <a:pt x="83313" y="291504"/>
                    <a:pt x="84022" y="291504"/>
                    <a:pt x="84491" y="291740"/>
                  </a:cubicBezTo>
                  <a:cubicBezTo>
                    <a:pt x="84491" y="291740"/>
                    <a:pt x="84491" y="291740"/>
                    <a:pt x="83077" y="290562"/>
                  </a:cubicBezTo>
                  <a:cubicBezTo>
                    <a:pt x="81660" y="289381"/>
                    <a:pt x="83077" y="290562"/>
                    <a:pt x="79537" y="291977"/>
                  </a:cubicBezTo>
                  <a:cubicBezTo>
                    <a:pt x="79537" y="291977"/>
                    <a:pt x="81423" y="291977"/>
                    <a:pt x="82368" y="291977"/>
                  </a:cubicBezTo>
                  <a:cubicBezTo>
                    <a:pt x="79064" y="291977"/>
                    <a:pt x="82368" y="295281"/>
                    <a:pt x="80481" y="296225"/>
                  </a:cubicBezTo>
                  <a:cubicBezTo>
                    <a:pt x="81423" y="296698"/>
                    <a:pt x="82132" y="296698"/>
                    <a:pt x="83077" y="296225"/>
                  </a:cubicBezTo>
                  <a:cubicBezTo>
                    <a:pt x="84727" y="296225"/>
                    <a:pt x="81190" y="296225"/>
                    <a:pt x="84491" y="296225"/>
                  </a:cubicBezTo>
                  <a:cubicBezTo>
                    <a:pt x="83313" y="296462"/>
                    <a:pt x="82368" y="296462"/>
                    <a:pt x="81190" y="296225"/>
                  </a:cubicBezTo>
                  <a:cubicBezTo>
                    <a:pt x="81190" y="296225"/>
                    <a:pt x="81190" y="296225"/>
                    <a:pt x="82604" y="296225"/>
                  </a:cubicBezTo>
                  <a:cubicBezTo>
                    <a:pt x="84022" y="296225"/>
                    <a:pt x="80009" y="296225"/>
                    <a:pt x="79537" y="296225"/>
                  </a:cubicBezTo>
                  <a:cubicBezTo>
                    <a:pt x="79064" y="296225"/>
                    <a:pt x="79537" y="296225"/>
                    <a:pt x="81660" y="297876"/>
                  </a:cubicBezTo>
                  <a:lnTo>
                    <a:pt x="79773" y="297876"/>
                  </a:lnTo>
                  <a:cubicBezTo>
                    <a:pt x="81190" y="297876"/>
                    <a:pt x="80954" y="297876"/>
                    <a:pt x="82841" y="297876"/>
                  </a:cubicBezTo>
                  <a:cubicBezTo>
                    <a:pt x="84727" y="297876"/>
                    <a:pt x="82841" y="297876"/>
                    <a:pt x="82841" y="297876"/>
                  </a:cubicBezTo>
                  <a:cubicBezTo>
                    <a:pt x="84727" y="296462"/>
                    <a:pt x="85908" y="294572"/>
                    <a:pt x="86617" y="292449"/>
                  </a:cubicBezTo>
                  <a:cubicBezTo>
                    <a:pt x="86617" y="292449"/>
                    <a:pt x="88031" y="292449"/>
                    <a:pt x="88976" y="292449"/>
                  </a:cubicBezTo>
                  <a:cubicBezTo>
                    <a:pt x="89921" y="292449"/>
                    <a:pt x="88976" y="292449"/>
                    <a:pt x="87089" y="292449"/>
                  </a:cubicBezTo>
                  <a:cubicBezTo>
                    <a:pt x="88740" y="291977"/>
                    <a:pt x="90157" y="291977"/>
                    <a:pt x="91808" y="292449"/>
                  </a:cubicBezTo>
                  <a:cubicBezTo>
                    <a:pt x="91808" y="292449"/>
                    <a:pt x="87559" y="294339"/>
                    <a:pt x="89921" y="295989"/>
                  </a:cubicBezTo>
                  <a:cubicBezTo>
                    <a:pt x="92280" y="297640"/>
                    <a:pt x="88031" y="295989"/>
                    <a:pt x="88504" y="295989"/>
                  </a:cubicBezTo>
                  <a:cubicBezTo>
                    <a:pt x="88976" y="295989"/>
                    <a:pt x="89921" y="295989"/>
                    <a:pt x="88504" y="295989"/>
                  </a:cubicBezTo>
                  <a:cubicBezTo>
                    <a:pt x="87089" y="295989"/>
                    <a:pt x="89921" y="295989"/>
                    <a:pt x="90863" y="295989"/>
                  </a:cubicBezTo>
                  <a:cubicBezTo>
                    <a:pt x="87559" y="295989"/>
                    <a:pt x="90863" y="295989"/>
                    <a:pt x="89449" y="297876"/>
                  </a:cubicBezTo>
                  <a:cubicBezTo>
                    <a:pt x="88031" y="299765"/>
                    <a:pt x="87795" y="297876"/>
                    <a:pt x="87089" y="297876"/>
                  </a:cubicBezTo>
                  <a:cubicBezTo>
                    <a:pt x="86381" y="297876"/>
                    <a:pt x="89921" y="297876"/>
                    <a:pt x="88740" y="297876"/>
                  </a:cubicBezTo>
                  <a:cubicBezTo>
                    <a:pt x="87559" y="297876"/>
                    <a:pt x="87323" y="297876"/>
                    <a:pt x="86381" y="297876"/>
                  </a:cubicBezTo>
                  <a:cubicBezTo>
                    <a:pt x="85436" y="297876"/>
                    <a:pt x="86381" y="297876"/>
                    <a:pt x="86381" y="297876"/>
                  </a:cubicBezTo>
                  <a:lnTo>
                    <a:pt x="88268" y="297876"/>
                  </a:lnTo>
                  <a:cubicBezTo>
                    <a:pt x="87089" y="298821"/>
                    <a:pt x="85908" y="299529"/>
                    <a:pt x="84491" y="300002"/>
                  </a:cubicBezTo>
                  <a:cubicBezTo>
                    <a:pt x="87795" y="300002"/>
                    <a:pt x="84491" y="300002"/>
                    <a:pt x="84491" y="301416"/>
                  </a:cubicBezTo>
                  <a:cubicBezTo>
                    <a:pt x="82841" y="301416"/>
                    <a:pt x="84491" y="301416"/>
                    <a:pt x="82604" y="301416"/>
                  </a:cubicBezTo>
                  <a:cubicBezTo>
                    <a:pt x="80718" y="301416"/>
                    <a:pt x="82604" y="301416"/>
                    <a:pt x="82604" y="302833"/>
                  </a:cubicBezTo>
                  <a:cubicBezTo>
                    <a:pt x="82604" y="304248"/>
                    <a:pt x="84964" y="302833"/>
                    <a:pt x="84022" y="302833"/>
                  </a:cubicBezTo>
                  <a:cubicBezTo>
                    <a:pt x="85200" y="302361"/>
                    <a:pt x="86381" y="302361"/>
                    <a:pt x="87559" y="302833"/>
                  </a:cubicBezTo>
                  <a:cubicBezTo>
                    <a:pt x="87559" y="302833"/>
                    <a:pt x="89921" y="302833"/>
                    <a:pt x="87559" y="300944"/>
                  </a:cubicBezTo>
                  <a:cubicBezTo>
                    <a:pt x="89685" y="300944"/>
                    <a:pt x="88976" y="300944"/>
                    <a:pt x="90627" y="300944"/>
                  </a:cubicBezTo>
                  <a:cubicBezTo>
                    <a:pt x="89449" y="300471"/>
                    <a:pt x="88268" y="300471"/>
                    <a:pt x="87089" y="300944"/>
                  </a:cubicBezTo>
                  <a:cubicBezTo>
                    <a:pt x="87089" y="300944"/>
                    <a:pt x="87089" y="300944"/>
                    <a:pt x="87089" y="300944"/>
                  </a:cubicBezTo>
                  <a:cubicBezTo>
                    <a:pt x="89921" y="300944"/>
                    <a:pt x="88740" y="300944"/>
                    <a:pt x="87089" y="300944"/>
                  </a:cubicBezTo>
                  <a:cubicBezTo>
                    <a:pt x="85436" y="300944"/>
                    <a:pt x="88504" y="300944"/>
                    <a:pt x="90627" y="300944"/>
                  </a:cubicBezTo>
                  <a:cubicBezTo>
                    <a:pt x="92753" y="300944"/>
                    <a:pt x="90627" y="300944"/>
                    <a:pt x="89212" y="300944"/>
                  </a:cubicBezTo>
                  <a:cubicBezTo>
                    <a:pt x="87795" y="300944"/>
                    <a:pt x="91572" y="300944"/>
                    <a:pt x="91808" y="300944"/>
                  </a:cubicBezTo>
                  <a:lnTo>
                    <a:pt x="88740" y="300944"/>
                  </a:lnTo>
                  <a:cubicBezTo>
                    <a:pt x="90157" y="300944"/>
                    <a:pt x="91572" y="300944"/>
                    <a:pt x="92989" y="300944"/>
                  </a:cubicBezTo>
                  <a:cubicBezTo>
                    <a:pt x="92989" y="300944"/>
                    <a:pt x="92989" y="300944"/>
                    <a:pt x="92989" y="300944"/>
                  </a:cubicBezTo>
                  <a:lnTo>
                    <a:pt x="95820" y="300944"/>
                  </a:lnTo>
                  <a:cubicBezTo>
                    <a:pt x="95820" y="300944"/>
                    <a:pt x="95820" y="298348"/>
                    <a:pt x="97471" y="297170"/>
                  </a:cubicBezTo>
                  <a:cubicBezTo>
                    <a:pt x="95112" y="297170"/>
                    <a:pt x="98888" y="295753"/>
                    <a:pt x="97471" y="294808"/>
                  </a:cubicBezTo>
                  <a:cubicBezTo>
                    <a:pt x="101956" y="294808"/>
                    <a:pt x="95584" y="291504"/>
                    <a:pt x="101247" y="291035"/>
                  </a:cubicBezTo>
                  <a:cubicBezTo>
                    <a:pt x="99830" y="291035"/>
                    <a:pt x="101247" y="291035"/>
                    <a:pt x="99594" y="291035"/>
                  </a:cubicBezTo>
                  <a:lnTo>
                    <a:pt x="102425" y="291035"/>
                  </a:lnTo>
                  <a:cubicBezTo>
                    <a:pt x="102425" y="291035"/>
                    <a:pt x="102425" y="291035"/>
                    <a:pt x="104079" y="292213"/>
                  </a:cubicBezTo>
                  <a:cubicBezTo>
                    <a:pt x="101956" y="292213"/>
                    <a:pt x="104079" y="292213"/>
                    <a:pt x="102425" y="292213"/>
                  </a:cubicBezTo>
                  <a:cubicBezTo>
                    <a:pt x="100775" y="292213"/>
                    <a:pt x="102425" y="292213"/>
                    <a:pt x="104079" y="292213"/>
                  </a:cubicBezTo>
                  <a:cubicBezTo>
                    <a:pt x="105729" y="292213"/>
                    <a:pt x="104079" y="292213"/>
                    <a:pt x="104079" y="294102"/>
                  </a:cubicBezTo>
                  <a:cubicBezTo>
                    <a:pt x="104079" y="295989"/>
                    <a:pt x="104079" y="294102"/>
                    <a:pt x="104079" y="294102"/>
                  </a:cubicBezTo>
                  <a:cubicBezTo>
                    <a:pt x="104079" y="294102"/>
                    <a:pt x="104079" y="295753"/>
                    <a:pt x="104079" y="296225"/>
                  </a:cubicBezTo>
                  <a:cubicBezTo>
                    <a:pt x="104079" y="296698"/>
                    <a:pt x="104079" y="296225"/>
                    <a:pt x="105493" y="296225"/>
                  </a:cubicBezTo>
                  <a:cubicBezTo>
                    <a:pt x="106910" y="296225"/>
                    <a:pt x="105493" y="297876"/>
                    <a:pt x="106910" y="299057"/>
                  </a:cubicBezTo>
                  <a:cubicBezTo>
                    <a:pt x="108325" y="300238"/>
                    <a:pt x="105021" y="297876"/>
                    <a:pt x="104079" y="299057"/>
                  </a:cubicBezTo>
                  <a:lnTo>
                    <a:pt x="105493" y="299057"/>
                  </a:lnTo>
                  <a:cubicBezTo>
                    <a:pt x="103606" y="299057"/>
                    <a:pt x="105493" y="301416"/>
                    <a:pt x="105493" y="302125"/>
                  </a:cubicBezTo>
                  <a:cubicBezTo>
                    <a:pt x="105493" y="302833"/>
                    <a:pt x="103606" y="302125"/>
                    <a:pt x="103134" y="302125"/>
                  </a:cubicBezTo>
                  <a:cubicBezTo>
                    <a:pt x="102662" y="302125"/>
                    <a:pt x="105021" y="302125"/>
                    <a:pt x="105257" y="302125"/>
                  </a:cubicBezTo>
                  <a:cubicBezTo>
                    <a:pt x="105493" y="302125"/>
                    <a:pt x="103370" y="302125"/>
                    <a:pt x="105257" y="303775"/>
                  </a:cubicBezTo>
                  <a:cubicBezTo>
                    <a:pt x="104079" y="304011"/>
                    <a:pt x="102898" y="304011"/>
                    <a:pt x="101720" y="303775"/>
                  </a:cubicBezTo>
                  <a:cubicBezTo>
                    <a:pt x="101720" y="303775"/>
                    <a:pt x="103606" y="303775"/>
                    <a:pt x="104315" y="303775"/>
                  </a:cubicBezTo>
                  <a:cubicBezTo>
                    <a:pt x="105021" y="303775"/>
                    <a:pt x="101247" y="305192"/>
                    <a:pt x="104315" y="305429"/>
                  </a:cubicBezTo>
                  <a:cubicBezTo>
                    <a:pt x="103606" y="305665"/>
                    <a:pt x="102898" y="305665"/>
                    <a:pt x="102189" y="305429"/>
                  </a:cubicBezTo>
                  <a:cubicBezTo>
                    <a:pt x="104079" y="305429"/>
                    <a:pt x="104079" y="307552"/>
                    <a:pt x="102189" y="308496"/>
                  </a:cubicBezTo>
                  <a:cubicBezTo>
                    <a:pt x="100302" y="309438"/>
                    <a:pt x="102189" y="308496"/>
                    <a:pt x="99358" y="307079"/>
                  </a:cubicBezTo>
                  <a:lnTo>
                    <a:pt x="96762" y="307079"/>
                  </a:lnTo>
                  <a:cubicBezTo>
                    <a:pt x="96762" y="307079"/>
                    <a:pt x="99594" y="307079"/>
                    <a:pt x="98652" y="307079"/>
                  </a:cubicBezTo>
                  <a:cubicBezTo>
                    <a:pt x="97707" y="307079"/>
                    <a:pt x="98652" y="307079"/>
                    <a:pt x="98652" y="307079"/>
                  </a:cubicBezTo>
                  <a:cubicBezTo>
                    <a:pt x="98652" y="307079"/>
                    <a:pt x="102898" y="308733"/>
                    <a:pt x="98652" y="309202"/>
                  </a:cubicBezTo>
                  <a:cubicBezTo>
                    <a:pt x="94403" y="309675"/>
                    <a:pt x="103606" y="311328"/>
                    <a:pt x="100539" y="311800"/>
                  </a:cubicBezTo>
                  <a:lnTo>
                    <a:pt x="102189" y="311800"/>
                  </a:lnTo>
                  <a:cubicBezTo>
                    <a:pt x="102189" y="311800"/>
                    <a:pt x="100539" y="311800"/>
                    <a:pt x="99594" y="311800"/>
                  </a:cubicBezTo>
                  <a:cubicBezTo>
                    <a:pt x="98652" y="311800"/>
                    <a:pt x="101956" y="312978"/>
                    <a:pt x="99594" y="313215"/>
                  </a:cubicBezTo>
                  <a:cubicBezTo>
                    <a:pt x="97235" y="313451"/>
                    <a:pt x="99594" y="313215"/>
                    <a:pt x="97707" y="313215"/>
                  </a:cubicBezTo>
                  <a:cubicBezTo>
                    <a:pt x="95820" y="313215"/>
                    <a:pt x="99594" y="316282"/>
                    <a:pt x="96290" y="316755"/>
                  </a:cubicBezTo>
                  <a:cubicBezTo>
                    <a:pt x="92989" y="317227"/>
                    <a:pt x="96290" y="316755"/>
                    <a:pt x="96290" y="318169"/>
                  </a:cubicBezTo>
                  <a:lnTo>
                    <a:pt x="98416" y="318169"/>
                  </a:lnTo>
                  <a:cubicBezTo>
                    <a:pt x="96290" y="318169"/>
                    <a:pt x="98416" y="320059"/>
                    <a:pt x="96056" y="320767"/>
                  </a:cubicBezTo>
                  <a:cubicBezTo>
                    <a:pt x="93694" y="321473"/>
                    <a:pt x="94167" y="320767"/>
                    <a:pt x="96056" y="320767"/>
                  </a:cubicBezTo>
                  <a:cubicBezTo>
                    <a:pt x="97943" y="320767"/>
                    <a:pt x="94167" y="320767"/>
                    <a:pt x="93694" y="322654"/>
                  </a:cubicBezTo>
                  <a:cubicBezTo>
                    <a:pt x="93222" y="324541"/>
                    <a:pt x="93694" y="322654"/>
                    <a:pt x="95820" y="322654"/>
                  </a:cubicBezTo>
                  <a:cubicBezTo>
                    <a:pt x="97943" y="322654"/>
                    <a:pt x="95820" y="322654"/>
                    <a:pt x="97235" y="324305"/>
                  </a:cubicBezTo>
                  <a:cubicBezTo>
                    <a:pt x="97943" y="324069"/>
                    <a:pt x="98416" y="324069"/>
                    <a:pt x="99121" y="324305"/>
                  </a:cubicBezTo>
                  <a:cubicBezTo>
                    <a:pt x="100539" y="324305"/>
                    <a:pt x="99121" y="324305"/>
                    <a:pt x="101011" y="324305"/>
                  </a:cubicBezTo>
                  <a:cubicBezTo>
                    <a:pt x="102898" y="324305"/>
                    <a:pt x="101011" y="324305"/>
                    <a:pt x="101011" y="324305"/>
                  </a:cubicBezTo>
                  <a:cubicBezTo>
                    <a:pt x="97707" y="324305"/>
                    <a:pt x="98416" y="324305"/>
                    <a:pt x="96762" y="324305"/>
                  </a:cubicBezTo>
                  <a:cubicBezTo>
                    <a:pt x="95112" y="324305"/>
                    <a:pt x="98179" y="324305"/>
                    <a:pt x="96762" y="323127"/>
                  </a:cubicBezTo>
                  <a:cubicBezTo>
                    <a:pt x="95348" y="321946"/>
                    <a:pt x="96762" y="323127"/>
                    <a:pt x="94639" y="323127"/>
                  </a:cubicBezTo>
                  <a:cubicBezTo>
                    <a:pt x="92516" y="323127"/>
                    <a:pt x="97235" y="324305"/>
                    <a:pt x="96998" y="324777"/>
                  </a:cubicBezTo>
                  <a:cubicBezTo>
                    <a:pt x="96762" y="325250"/>
                    <a:pt x="96998" y="324777"/>
                    <a:pt x="95348" y="324777"/>
                  </a:cubicBezTo>
                  <a:cubicBezTo>
                    <a:pt x="93694" y="324777"/>
                    <a:pt x="95348" y="324777"/>
                    <a:pt x="93458" y="324777"/>
                  </a:cubicBezTo>
                  <a:lnTo>
                    <a:pt x="96056" y="324777"/>
                  </a:lnTo>
                  <a:cubicBezTo>
                    <a:pt x="96056" y="324777"/>
                    <a:pt x="96056" y="326431"/>
                    <a:pt x="96056" y="327372"/>
                  </a:cubicBezTo>
                  <a:cubicBezTo>
                    <a:pt x="96056" y="328317"/>
                    <a:pt x="96056" y="327372"/>
                    <a:pt x="96056" y="327372"/>
                  </a:cubicBezTo>
                  <a:lnTo>
                    <a:pt x="96056" y="327372"/>
                  </a:lnTo>
                  <a:cubicBezTo>
                    <a:pt x="96056" y="327372"/>
                    <a:pt x="96056" y="327372"/>
                    <a:pt x="97235" y="329026"/>
                  </a:cubicBezTo>
                  <a:cubicBezTo>
                    <a:pt x="98416" y="330676"/>
                    <a:pt x="99121" y="329026"/>
                    <a:pt x="97235" y="329026"/>
                  </a:cubicBezTo>
                  <a:cubicBezTo>
                    <a:pt x="95348" y="329026"/>
                    <a:pt x="99594" y="329026"/>
                    <a:pt x="99594" y="329026"/>
                  </a:cubicBezTo>
                  <a:cubicBezTo>
                    <a:pt x="99594" y="329026"/>
                    <a:pt x="125317" y="407840"/>
                    <a:pt x="127440" y="407368"/>
                  </a:cubicBezTo>
                  <a:close/>
                  <a:moveTo>
                    <a:pt x="159059" y="360173"/>
                  </a:moveTo>
                  <a:cubicBezTo>
                    <a:pt x="157645" y="360173"/>
                    <a:pt x="159059" y="360173"/>
                    <a:pt x="159059" y="358523"/>
                  </a:cubicBezTo>
                  <a:cubicBezTo>
                    <a:pt x="159059" y="356869"/>
                    <a:pt x="160240" y="359464"/>
                    <a:pt x="159059" y="359937"/>
                  </a:cubicBezTo>
                  <a:close/>
                  <a:moveTo>
                    <a:pt x="179117" y="317936"/>
                  </a:moveTo>
                  <a:cubicBezTo>
                    <a:pt x="181006" y="317936"/>
                    <a:pt x="179117" y="319350"/>
                    <a:pt x="181948" y="317936"/>
                  </a:cubicBezTo>
                  <a:cubicBezTo>
                    <a:pt x="184780" y="316519"/>
                    <a:pt x="181948" y="319350"/>
                    <a:pt x="181948" y="320295"/>
                  </a:cubicBezTo>
                  <a:cubicBezTo>
                    <a:pt x="180770" y="320059"/>
                    <a:pt x="179825" y="320059"/>
                    <a:pt x="178647" y="320295"/>
                  </a:cubicBezTo>
                  <a:cubicBezTo>
                    <a:pt x="178647" y="320295"/>
                    <a:pt x="180298" y="320295"/>
                    <a:pt x="178647" y="320295"/>
                  </a:cubicBezTo>
                  <a:lnTo>
                    <a:pt x="177230" y="320295"/>
                  </a:lnTo>
                  <a:cubicBezTo>
                    <a:pt x="177230" y="320295"/>
                    <a:pt x="176521" y="318405"/>
                    <a:pt x="179117" y="317700"/>
                  </a:cubicBezTo>
                  <a:close/>
                  <a:moveTo>
                    <a:pt x="63962" y="40195"/>
                  </a:moveTo>
                  <a:cubicBezTo>
                    <a:pt x="63962" y="40195"/>
                    <a:pt x="61130" y="40195"/>
                    <a:pt x="63962" y="40195"/>
                  </a:cubicBezTo>
                  <a:cubicBezTo>
                    <a:pt x="66793" y="40195"/>
                    <a:pt x="65379" y="39959"/>
                    <a:pt x="63962" y="39959"/>
                  </a:cubicBezTo>
                  <a:close/>
                  <a:moveTo>
                    <a:pt x="20780" y="29102"/>
                  </a:moveTo>
                  <a:cubicBezTo>
                    <a:pt x="20780" y="29102"/>
                    <a:pt x="20780" y="27688"/>
                    <a:pt x="17476" y="26034"/>
                  </a:cubicBezTo>
                  <a:cubicBezTo>
                    <a:pt x="19365" y="26034"/>
                    <a:pt x="17476" y="26034"/>
                    <a:pt x="17476" y="26034"/>
                  </a:cubicBezTo>
                  <a:lnTo>
                    <a:pt x="21724" y="26034"/>
                  </a:lnTo>
                  <a:cubicBezTo>
                    <a:pt x="20307" y="25093"/>
                    <a:pt x="18657" y="24620"/>
                    <a:pt x="17003" y="24620"/>
                  </a:cubicBezTo>
                  <a:cubicBezTo>
                    <a:pt x="18420" y="24620"/>
                    <a:pt x="22197" y="24620"/>
                    <a:pt x="24084" y="26271"/>
                  </a:cubicBezTo>
                  <a:cubicBezTo>
                    <a:pt x="20543" y="26271"/>
                    <a:pt x="25734" y="28869"/>
                    <a:pt x="24084" y="29575"/>
                  </a:cubicBezTo>
                  <a:cubicBezTo>
                    <a:pt x="22430" y="30283"/>
                    <a:pt x="24084" y="29575"/>
                    <a:pt x="21961" y="29575"/>
                  </a:cubicBezTo>
                  <a:cubicBezTo>
                    <a:pt x="19835" y="29575"/>
                    <a:pt x="22430" y="29102"/>
                    <a:pt x="20780" y="28869"/>
                  </a:cubicBezTo>
                  <a:close/>
                  <a:moveTo>
                    <a:pt x="20780" y="123491"/>
                  </a:moveTo>
                  <a:cubicBezTo>
                    <a:pt x="22197" y="123491"/>
                    <a:pt x="20780" y="123491"/>
                    <a:pt x="20780" y="124909"/>
                  </a:cubicBezTo>
                  <a:cubicBezTo>
                    <a:pt x="20780" y="126323"/>
                    <a:pt x="20780" y="123491"/>
                    <a:pt x="21724" y="123022"/>
                  </a:cubicBezTo>
                  <a:close/>
                  <a:moveTo>
                    <a:pt x="26679" y="167385"/>
                  </a:moveTo>
                  <a:cubicBezTo>
                    <a:pt x="25265" y="167385"/>
                    <a:pt x="26679" y="167385"/>
                    <a:pt x="23847" y="167385"/>
                  </a:cubicBezTo>
                  <a:cubicBezTo>
                    <a:pt x="26679" y="167618"/>
                    <a:pt x="25265" y="166676"/>
                    <a:pt x="27624" y="166913"/>
                  </a:cubicBezTo>
                  <a:close/>
                  <a:moveTo>
                    <a:pt x="26679" y="199241"/>
                  </a:moveTo>
                  <a:cubicBezTo>
                    <a:pt x="26679" y="199241"/>
                    <a:pt x="26679" y="199241"/>
                    <a:pt x="26679" y="199241"/>
                  </a:cubicBezTo>
                  <a:cubicBezTo>
                    <a:pt x="26679" y="199241"/>
                    <a:pt x="29747" y="198768"/>
                    <a:pt x="27624" y="198768"/>
                  </a:cubicBezTo>
                  <a:close/>
                  <a:moveTo>
                    <a:pt x="18657" y="356397"/>
                  </a:moveTo>
                  <a:cubicBezTo>
                    <a:pt x="18657" y="356397"/>
                    <a:pt x="18657" y="356397"/>
                    <a:pt x="17239" y="356397"/>
                  </a:cubicBezTo>
                  <a:cubicBezTo>
                    <a:pt x="15825" y="356397"/>
                    <a:pt x="17712" y="355927"/>
                    <a:pt x="19599" y="355927"/>
                  </a:cubicBezTo>
                  <a:close/>
                  <a:moveTo>
                    <a:pt x="46972" y="348374"/>
                  </a:moveTo>
                  <a:cubicBezTo>
                    <a:pt x="48862" y="348374"/>
                    <a:pt x="46972" y="350264"/>
                    <a:pt x="45558" y="350028"/>
                  </a:cubicBezTo>
                  <a:cubicBezTo>
                    <a:pt x="48626" y="349083"/>
                    <a:pt x="45558" y="348374"/>
                    <a:pt x="47917" y="347902"/>
                  </a:cubicBezTo>
                  <a:close/>
                  <a:moveTo>
                    <a:pt x="32814" y="383770"/>
                  </a:moveTo>
                  <a:lnTo>
                    <a:pt x="30691" y="383770"/>
                  </a:lnTo>
                  <a:lnTo>
                    <a:pt x="32106" y="383770"/>
                  </a:lnTo>
                  <a:cubicBezTo>
                    <a:pt x="32106" y="383770"/>
                    <a:pt x="35174" y="383062"/>
                    <a:pt x="33759" y="383298"/>
                  </a:cubicBezTo>
                  <a:close/>
                  <a:moveTo>
                    <a:pt x="106438" y="335161"/>
                  </a:moveTo>
                  <a:cubicBezTo>
                    <a:pt x="106674" y="336103"/>
                    <a:pt x="106674" y="336812"/>
                    <a:pt x="106438" y="337757"/>
                  </a:cubicBezTo>
                  <a:cubicBezTo>
                    <a:pt x="105257" y="336340"/>
                    <a:pt x="105729" y="335634"/>
                    <a:pt x="107383" y="334217"/>
                  </a:cubicBezTo>
                  <a:close/>
                  <a:moveTo>
                    <a:pt x="103134" y="358759"/>
                  </a:moveTo>
                  <a:cubicBezTo>
                    <a:pt x="103134" y="358759"/>
                    <a:pt x="103134" y="360173"/>
                    <a:pt x="101720" y="358759"/>
                  </a:cubicBezTo>
                  <a:cubicBezTo>
                    <a:pt x="100302" y="357342"/>
                    <a:pt x="101956" y="357814"/>
                    <a:pt x="104079" y="357814"/>
                  </a:cubicBezTo>
                  <a:close/>
                  <a:moveTo>
                    <a:pt x="97707" y="370321"/>
                  </a:moveTo>
                  <a:cubicBezTo>
                    <a:pt x="97707" y="370321"/>
                    <a:pt x="101011" y="370321"/>
                    <a:pt x="99121" y="370321"/>
                  </a:cubicBezTo>
                  <a:cubicBezTo>
                    <a:pt x="97235" y="370321"/>
                    <a:pt x="97471" y="369849"/>
                    <a:pt x="98652" y="369613"/>
                  </a:cubicBezTo>
                  <a:close/>
                  <a:moveTo>
                    <a:pt x="121304" y="403122"/>
                  </a:moveTo>
                  <a:cubicBezTo>
                    <a:pt x="121304" y="403122"/>
                    <a:pt x="121304" y="403122"/>
                    <a:pt x="121304" y="403122"/>
                  </a:cubicBezTo>
                  <a:cubicBezTo>
                    <a:pt x="118473" y="403122"/>
                    <a:pt x="121304" y="403122"/>
                    <a:pt x="119654" y="403122"/>
                  </a:cubicBezTo>
                  <a:cubicBezTo>
                    <a:pt x="118000" y="403122"/>
                    <a:pt x="120832" y="402177"/>
                    <a:pt x="122249" y="402413"/>
                  </a:cubicBezTo>
                  <a:close/>
                  <a:moveTo>
                    <a:pt x="136171" y="386602"/>
                  </a:moveTo>
                  <a:cubicBezTo>
                    <a:pt x="136171" y="386602"/>
                    <a:pt x="137585" y="386602"/>
                    <a:pt x="136171" y="386602"/>
                  </a:cubicBezTo>
                  <a:cubicBezTo>
                    <a:pt x="134754" y="386602"/>
                    <a:pt x="136879" y="385893"/>
                    <a:pt x="137116" y="385893"/>
                  </a:cubicBezTo>
                  <a:close/>
                  <a:moveTo>
                    <a:pt x="153160" y="369613"/>
                  </a:moveTo>
                  <a:cubicBezTo>
                    <a:pt x="154814" y="369613"/>
                    <a:pt x="154577" y="369613"/>
                    <a:pt x="153160" y="369613"/>
                  </a:cubicBezTo>
                  <a:cubicBezTo>
                    <a:pt x="151746" y="369613"/>
                    <a:pt x="153396" y="369140"/>
                    <a:pt x="154105" y="368904"/>
                  </a:cubicBezTo>
                  <a:close/>
                  <a:moveTo>
                    <a:pt x="153160" y="365600"/>
                  </a:moveTo>
                  <a:cubicBezTo>
                    <a:pt x="153160" y="365600"/>
                    <a:pt x="153160" y="367253"/>
                    <a:pt x="151273" y="367253"/>
                  </a:cubicBezTo>
                  <a:cubicBezTo>
                    <a:pt x="149384" y="367253"/>
                    <a:pt x="152924" y="365364"/>
                    <a:pt x="155283" y="364894"/>
                  </a:cubicBezTo>
                  <a:close/>
                  <a:moveTo>
                    <a:pt x="62783" y="384243"/>
                  </a:moveTo>
                  <a:cubicBezTo>
                    <a:pt x="62783" y="384243"/>
                    <a:pt x="62783" y="382592"/>
                    <a:pt x="62783" y="381884"/>
                  </a:cubicBezTo>
                  <a:cubicBezTo>
                    <a:pt x="62783" y="381175"/>
                    <a:pt x="66324" y="383298"/>
                    <a:pt x="64906" y="383534"/>
                  </a:cubicBezTo>
                  <a:close/>
                  <a:moveTo>
                    <a:pt x="183129" y="354510"/>
                  </a:moveTo>
                  <a:cubicBezTo>
                    <a:pt x="185016" y="354510"/>
                    <a:pt x="184780" y="355691"/>
                    <a:pt x="183129" y="356163"/>
                  </a:cubicBezTo>
                  <a:cubicBezTo>
                    <a:pt x="181479" y="356633"/>
                    <a:pt x="184074" y="354274"/>
                    <a:pt x="185252" y="353801"/>
                  </a:cubicBezTo>
                  <a:close/>
                  <a:moveTo>
                    <a:pt x="124372" y="370321"/>
                  </a:moveTo>
                  <a:cubicBezTo>
                    <a:pt x="124372" y="370321"/>
                    <a:pt x="125553" y="370321"/>
                    <a:pt x="124372" y="370321"/>
                  </a:cubicBezTo>
                  <a:cubicBezTo>
                    <a:pt x="123191" y="370321"/>
                    <a:pt x="124136" y="369376"/>
                    <a:pt x="126495" y="369613"/>
                  </a:cubicBezTo>
                  <a:close/>
                  <a:moveTo>
                    <a:pt x="55467" y="383298"/>
                  </a:moveTo>
                  <a:cubicBezTo>
                    <a:pt x="54053" y="383298"/>
                    <a:pt x="55467" y="383298"/>
                    <a:pt x="53580" y="383298"/>
                  </a:cubicBezTo>
                  <a:cubicBezTo>
                    <a:pt x="51693" y="383298"/>
                    <a:pt x="55231" y="381411"/>
                    <a:pt x="57593" y="382592"/>
                  </a:cubicBezTo>
                  <a:close/>
                  <a:moveTo>
                    <a:pt x="55467" y="383298"/>
                  </a:moveTo>
                  <a:cubicBezTo>
                    <a:pt x="57826" y="383298"/>
                    <a:pt x="55467" y="383298"/>
                    <a:pt x="56884" y="383298"/>
                  </a:cubicBezTo>
                  <a:lnTo>
                    <a:pt x="59007" y="383298"/>
                  </a:lnTo>
                  <a:cubicBezTo>
                    <a:pt x="59007" y="383298"/>
                    <a:pt x="57120" y="383298"/>
                    <a:pt x="59007" y="383298"/>
                  </a:cubicBezTo>
                  <a:lnTo>
                    <a:pt x="57593" y="383298"/>
                  </a:lnTo>
                  <a:close/>
                  <a:moveTo>
                    <a:pt x="61366" y="381647"/>
                  </a:moveTo>
                  <a:cubicBezTo>
                    <a:pt x="61366" y="381647"/>
                    <a:pt x="62783" y="381647"/>
                    <a:pt x="61366" y="381647"/>
                  </a:cubicBezTo>
                  <a:cubicBezTo>
                    <a:pt x="59952" y="381647"/>
                    <a:pt x="60661" y="381411"/>
                    <a:pt x="62311" y="381411"/>
                  </a:cubicBezTo>
                  <a:close/>
                  <a:moveTo>
                    <a:pt x="105729" y="370557"/>
                  </a:moveTo>
                  <a:cubicBezTo>
                    <a:pt x="105729" y="370557"/>
                    <a:pt x="105729" y="370557"/>
                    <a:pt x="105729" y="370557"/>
                  </a:cubicBezTo>
                  <a:cubicBezTo>
                    <a:pt x="105729" y="370557"/>
                    <a:pt x="110920" y="370557"/>
                    <a:pt x="109742" y="370557"/>
                  </a:cubicBezTo>
                  <a:cubicBezTo>
                    <a:pt x="108561" y="370557"/>
                    <a:pt x="108088" y="368668"/>
                    <a:pt x="106674" y="369140"/>
                  </a:cubicBezTo>
                  <a:close/>
                  <a:moveTo>
                    <a:pt x="60894" y="378343"/>
                  </a:moveTo>
                  <a:lnTo>
                    <a:pt x="62311" y="378343"/>
                  </a:lnTo>
                  <a:lnTo>
                    <a:pt x="61130" y="378343"/>
                  </a:lnTo>
                  <a:cubicBezTo>
                    <a:pt x="60424" y="377399"/>
                    <a:pt x="61602" y="377162"/>
                    <a:pt x="61839" y="376929"/>
                  </a:cubicBezTo>
                  <a:close/>
                  <a:moveTo>
                    <a:pt x="34229" y="382120"/>
                  </a:moveTo>
                  <a:cubicBezTo>
                    <a:pt x="31397" y="382120"/>
                    <a:pt x="34229" y="382120"/>
                    <a:pt x="34229" y="382120"/>
                  </a:cubicBezTo>
                  <a:cubicBezTo>
                    <a:pt x="34229" y="382120"/>
                    <a:pt x="33051" y="379994"/>
                    <a:pt x="35174" y="381411"/>
                  </a:cubicBezTo>
                  <a:close/>
                  <a:moveTo>
                    <a:pt x="105021" y="367726"/>
                  </a:moveTo>
                  <a:cubicBezTo>
                    <a:pt x="106910" y="367726"/>
                    <a:pt x="103134" y="366072"/>
                    <a:pt x="107147" y="365600"/>
                  </a:cubicBezTo>
                  <a:cubicBezTo>
                    <a:pt x="104787" y="365600"/>
                    <a:pt x="105021" y="365600"/>
                    <a:pt x="107147" y="365600"/>
                  </a:cubicBezTo>
                  <a:cubicBezTo>
                    <a:pt x="109269" y="365600"/>
                    <a:pt x="110451" y="365600"/>
                    <a:pt x="112101" y="367726"/>
                  </a:cubicBezTo>
                  <a:cubicBezTo>
                    <a:pt x="108561" y="367726"/>
                    <a:pt x="112101" y="367726"/>
                    <a:pt x="109506" y="367726"/>
                  </a:cubicBezTo>
                  <a:cubicBezTo>
                    <a:pt x="106910" y="367726"/>
                    <a:pt x="111392" y="369613"/>
                    <a:pt x="109506" y="369849"/>
                  </a:cubicBezTo>
                  <a:cubicBezTo>
                    <a:pt x="107619" y="370085"/>
                    <a:pt x="109506" y="369849"/>
                    <a:pt x="109506" y="369849"/>
                  </a:cubicBezTo>
                  <a:cubicBezTo>
                    <a:pt x="109506" y="369849"/>
                    <a:pt x="109506" y="369849"/>
                    <a:pt x="109506" y="369849"/>
                  </a:cubicBezTo>
                  <a:cubicBezTo>
                    <a:pt x="109506" y="369849"/>
                    <a:pt x="109506" y="369849"/>
                    <a:pt x="109506" y="369849"/>
                  </a:cubicBezTo>
                  <a:cubicBezTo>
                    <a:pt x="109506" y="369849"/>
                    <a:pt x="108561" y="366545"/>
                    <a:pt x="106438" y="366309"/>
                  </a:cubicBezTo>
                  <a:close/>
                  <a:moveTo>
                    <a:pt x="156937" y="355927"/>
                  </a:moveTo>
                  <a:cubicBezTo>
                    <a:pt x="159059" y="355927"/>
                    <a:pt x="158351" y="355927"/>
                    <a:pt x="156937" y="357105"/>
                  </a:cubicBezTo>
                  <a:cubicBezTo>
                    <a:pt x="155519" y="358286"/>
                    <a:pt x="157409" y="354746"/>
                    <a:pt x="158351" y="354510"/>
                  </a:cubicBezTo>
                  <a:close/>
                  <a:moveTo>
                    <a:pt x="98652" y="370085"/>
                  </a:moveTo>
                  <a:lnTo>
                    <a:pt x="100539" y="370085"/>
                  </a:lnTo>
                  <a:cubicBezTo>
                    <a:pt x="100539" y="370085"/>
                    <a:pt x="100539" y="370085"/>
                    <a:pt x="100539" y="370085"/>
                  </a:cubicBezTo>
                  <a:cubicBezTo>
                    <a:pt x="100539" y="370085"/>
                    <a:pt x="100539" y="369140"/>
                    <a:pt x="100539" y="368668"/>
                  </a:cubicBezTo>
                  <a:close/>
                  <a:moveTo>
                    <a:pt x="38478" y="379052"/>
                  </a:moveTo>
                  <a:cubicBezTo>
                    <a:pt x="40128" y="379052"/>
                    <a:pt x="36355" y="379052"/>
                    <a:pt x="38478" y="379052"/>
                  </a:cubicBezTo>
                  <a:cubicBezTo>
                    <a:pt x="37063" y="379052"/>
                    <a:pt x="35410" y="379052"/>
                    <a:pt x="35410" y="379052"/>
                  </a:cubicBezTo>
                  <a:cubicBezTo>
                    <a:pt x="35410" y="379052"/>
                    <a:pt x="39422" y="378343"/>
                    <a:pt x="39895" y="377635"/>
                  </a:cubicBezTo>
                  <a:close/>
                  <a:moveTo>
                    <a:pt x="62075" y="375040"/>
                  </a:moveTo>
                  <a:cubicBezTo>
                    <a:pt x="62075" y="375040"/>
                    <a:pt x="64906" y="375040"/>
                    <a:pt x="62075" y="375040"/>
                  </a:cubicBezTo>
                  <a:cubicBezTo>
                    <a:pt x="59243" y="375040"/>
                    <a:pt x="63020" y="373625"/>
                    <a:pt x="64670" y="373625"/>
                  </a:cubicBezTo>
                  <a:close/>
                  <a:moveTo>
                    <a:pt x="45558" y="377871"/>
                  </a:moveTo>
                  <a:cubicBezTo>
                    <a:pt x="43196" y="377871"/>
                    <a:pt x="40364" y="377871"/>
                    <a:pt x="42018" y="376457"/>
                  </a:cubicBezTo>
                  <a:cubicBezTo>
                    <a:pt x="42963" y="376221"/>
                    <a:pt x="43904" y="376221"/>
                    <a:pt x="44849" y="376457"/>
                  </a:cubicBezTo>
                  <a:cubicBezTo>
                    <a:pt x="45322" y="375512"/>
                    <a:pt x="46500" y="376221"/>
                    <a:pt x="48153" y="376457"/>
                  </a:cubicBezTo>
                  <a:close/>
                  <a:moveTo>
                    <a:pt x="112101" y="360646"/>
                  </a:moveTo>
                  <a:cubicBezTo>
                    <a:pt x="109978" y="360646"/>
                    <a:pt x="112101" y="360646"/>
                    <a:pt x="112101" y="360646"/>
                  </a:cubicBezTo>
                  <a:cubicBezTo>
                    <a:pt x="112101" y="360646"/>
                    <a:pt x="112101" y="360646"/>
                    <a:pt x="110214" y="360646"/>
                  </a:cubicBezTo>
                  <a:cubicBezTo>
                    <a:pt x="108325" y="360646"/>
                    <a:pt x="110214" y="362296"/>
                    <a:pt x="110214" y="363241"/>
                  </a:cubicBezTo>
                  <a:cubicBezTo>
                    <a:pt x="110214" y="364186"/>
                    <a:pt x="106674" y="363241"/>
                    <a:pt x="108797" y="363241"/>
                  </a:cubicBezTo>
                  <a:cubicBezTo>
                    <a:pt x="110920" y="363241"/>
                    <a:pt x="104315" y="363241"/>
                    <a:pt x="105729" y="363241"/>
                  </a:cubicBezTo>
                  <a:cubicBezTo>
                    <a:pt x="106202" y="363477"/>
                    <a:pt x="106910" y="363477"/>
                    <a:pt x="107383" y="363241"/>
                  </a:cubicBezTo>
                  <a:cubicBezTo>
                    <a:pt x="102662" y="363241"/>
                    <a:pt x="104315" y="361590"/>
                    <a:pt x="103370" y="360646"/>
                  </a:cubicBezTo>
                  <a:lnTo>
                    <a:pt x="105493" y="360646"/>
                  </a:lnTo>
                  <a:cubicBezTo>
                    <a:pt x="105493" y="360646"/>
                    <a:pt x="102898" y="360646"/>
                    <a:pt x="105493" y="359231"/>
                  </a:cubicBezTo>
                  <a:cubicBezTo>
                    <a:pt x="108088" y="357814"/>
                    <a:pt x="108561" y="360646"/>
                    <a:pt x="107619" y="361118"/>
                  </a:cubicBezTo>
                  <a:cubicBezTo>
                    <a:pt x="106674" y="361590"/>
                    <a:pt x="107619" y="361118"/>
                    <a:pt x="107619" y="361118"/>
                  </a:cubicBezTo>
                  <a:cubicBezTo>
                    <a:pt x="107619" y="361118"/>
                    <a:pt x="109506" y="361118"/>
                    <a:pt x="109506" y="359937"/>
                  </a:cubicBezTo>
                  <a:cubicBezTo>
                    <a:pt x="109506" y="358759"/>
                    <a:pt x="105493" y="358523"/>
                    <a:pt x="107619" y="358050"/>
                  </a:cubicBezTo>
                  <a:cubicBezTo>
                    <a:pt x="109742" y="357578"/>
                    <a:pt x="113518" y="357814"/>
                    <a:pt x="114696" y="359231"/>
                  </a:cubicBezTo>
                  <a:close/>
                  <a:moveTo>
                    <a:pt x="61130" y="374095"/>
                  </a:moveTo>
                  <a:cubicBezTo>
                    <a:pt x="61130" y="374095"/>
                    <a:pt x="59480" y="374095"/>
                    <a:pt x="58535" y="374095"/>
                  </a:cubicBezTo>
                  <a:cubicBezTo>
                    <a:pt x="57593" y="374095"/>
                    <a:pt x="58535" y="374095"/>
                    <a:pt x="59716" y="374095"/>
                  </a:cubicBezTo>
                  <a:lnTo>
                    <a:pt x="63492" y="374095"/>
                  </a:lnTo>
                  <a:lnTo>
                    <a:pt x="63492" y="374095"/>
                  </a:lnTo>
                  <a:close/>
                  <a:moveTo>
                    <a:pt x="187378" y="340825"/>
                  </a:moveTo>
                  <a:cubicBezTo>
                    <a:pt x="188792" y="340825"/>
                    <a:pt x="190210" y="340825"/>
                    <a:pt x="187378" y="340825"/>
                  </a:cubicBezTo>
                  <a:cubicBezTo>
                    <a:pt x="184546" y="340825"/>
                    <a:pt x="188084" y="339880"/>
                    <a:pt x="189973" y="339407"/>
                  </a:cubicBezTo>
                  <a:close/>
                  <a:moveTo>
                    <a:pt x="159296" y="347433"/>
                  </a:moveTo>
                  <a:cubicBezTo>
                    <a:pt x="162127" y="347433"/>
                    <a:pt x="159296" y="349319"/>
                    <a:pt x="159296" y="347433"/>
                  </a:cubicBezTo>
                  <a:cubicBezTo>
                    <a:pt x="159296" y="345543"/>
                    <a:pt x="160240" y="346488"/>
                    <a:pt x="161891" y="346015"/>
                  </a:cubicBezTo>
                  <a:close/>
                  <a:moveTo>
                    <a:pt x="45558" y="374095"/>
                  </a:moveTo>
                  <a:lnTo>
                    <a:pt x="47208" y="374095"/>
                  </a:lnTo>
                  <a:lnTo>
                    <a:pt x="45558" y="374095"/>
                  </a:lnTo>
                  <a:cubicBezTo>
                    <a:pt x="45558" y="374095"/>
                    <a:pt x="46264" y="372917"/>
                    <a:pt x="48153" y="372680"/>
                  </a:cubicBezTo>
                  <a:close/>
                  <a:moveTo>
                    <a:pt x="55703" y="370794"/>
                  </a:moveTo>
                  <a:lnTo>
                    <a:pt x="57826" y="370794"/>
                  </a:lnTo>
                  <a:lnTo>
                    <a:pt x="59716" y="370794"/>
                  </a:lnTo>
                  <a:lnTo>
                    <a:pt x="57357" y="370794"/>
                  </a:lnTo>
                  <a:cubicBezTo>
                    <a:pt x="57357" y="370794"/>
                    <a:pt x="58771" y="369849"/>
                    <a:pt x="58298" y="369376"/>
                  </a:cubicBezTo>
                  <a:close/>
                  <a:moveTo>
                    <a:pt x="44849" y="373861"/>
                  </a:moveTo>
                  <a:lnTo>
                    <a:pt x="41309" y="373861"/>
                  </a:lnTo>
                  <a:cubicBezTo>
                    <a:pt x="41309" y="373861"/>
                    <a:pt x="41309" y="373861"/>
                    <a:pt x="41309" y="373861"/>
                  </a:cubicBezTo>
                  <a:cubicBezTo>
                    <a:pt x="41309" y="373861"/>
                    <a:pt x="42726" y="373861"/>
                    <a:pt x="45086" y="373861"/>
                  </a:cubicBezTo>
                  <a:cubicBezTo>
                    <a:pt x="43668" y="373861"/>
                    <a:pt x="45086" y="375276"/>
                    <a:pt x="42963" y="373861"/>
                  </a:cubicBezTo>
                  <a:close/>
                  <a:moveTo>
                    <a:pt x="61839" y="369140"/>
                  </a:moveTo>
                  <a:cubicBezTo>
                    <a:pt x="58771" y="369140"/>
                    <a:pt x="61839" y="369140"/>
                    <a:pt x="60424" y="369140"/>
                  </a:cubicBezTo>
                  <a:cubicBezTo>
                    <a:pt x="59007" y="369140"/>
                    <a:pt x="61366" y="367253"/>
                    <a:pt x="64434" y="367726"/>
                  </a:cubicBezTo>
                  <a:close/>
                  <a:moveTo>
                    <a:pt x="61839" y="369140"/>
                  </a:moveTo>
                  <a:cubicBezTo>
                    <a:pt x="61839" y="369140"/>
                    <a:pt x="64434" y="369140"/>
                    <a:pt x="63492" y="369140"/>
                  </a:cubicBezTo>
                  <a:cubicBezTo>
                    <a:pt x="62547" y="369140"/>
                    <a:pt x="61602" y="369140"/>
                    <a:pt x="60661" y="369140"/>
                  </a:cubicBezTo>
                  <a:lnTo>
                    <a:pt x="62311" y="369140"/>
                  </a:lnTo>
                  <a:cubicBezTo>
                    <a:pt x="63020" y="369376"/>
                    <a:pt x="63725" y="369376"/>
                    <a:pt x="64434" y="369140"/>
                  </a:cubicBezTo>
                  <a:cubicBezTo>
                    <a:pt x="64434" y="369140"/>
                    <a:pt x="66324" y="369140"/>
                    <a:pt x="64434" y="369140"/>
                  </a:cubicBezTo>
                  <a:lnTo>
                    <a:pt x="62783" y="369140"/>
                  </a:lnTo>
                  <a:cubicBezTo>
                    <a:pt x="62783" y="369140"/>
                    <a:pt x="64434" y="369140"/>
                    <a:pt x="65143" y="369140"/>
                  </a:cubicBezTo>
                  <a:cubicBezTo>
                    <a:pt x="65143" y="368432"/>
                    <a:pt x="65379" y="367726"/>
                    <a:pt x="65615" y="367017"/>
                  </a:cubicBezTo>
                  <a:close/>
                  <a:moveTo>
                    <a:pt x="73165" y="366545"/>
                  </a:moveTo>
                  <a:cubicBezTo>
                    <a:pt x="74818" y="366545"/>
                    <a:pt x="74582" y="366545"/>
                    <a:pt x="73165" y="368195"/>
                  </a:cubicBezTo>
                  <a:cubicBezTo>
                    <a:pt x="71751" y="369849"/>
                    <a:pt x="76941" y="364894"/>
                    <a:pt x="76941" y="364422"/>
                  </a:cubicBezTo>
                  <a:close/>
                  <a:moveTo>
                    <a:pt x="43668" y="372917"/>
                  </a:moveTo>
                  <a:cubicBezTo>
                    <a:pt x="43668" y="372917"/>
                    <a:pt x="45558" y="372917"/>
                    <a:pt x="43668" y="371499"/>
                  </a:cubicBezTo>
                  <a:cubicBezTo>
                    <a:pt x="41782" y="370085"/>
                    <a:pt x="43668" y="371499"/>
                    <a:pt x="43668" y="372917"/>
                  </a:cubicBezTo>
                  <a:close/>
                  <a:moveTo>
                    <a:pt x="106910" y="358050"/>
                  </a:moveTo>
                  <a:lnTo>
                    <a:pt x="108325" y="358050"/>
                  </a:lnTo>
                  <a:cubicBezTo>
                    <a:pt x="106674" y="358050"/>
                    <a:pt x="106438" y="358050"/>
                    <a:pt x="108325" y="358050"/>
                  </a:cubicBezTo>
                  <a:lnTo>
                    <a:pt x="106910" y="358050"/>
                  </a:lnTo>
                  <a:cubicBezTo>
                    <a:pt x="109269" y="357814"/>
                    <a:pt x="110214" y="357814"/>
                    <a:pt x="110687" y="355927"/>
                  </a:cubicBezTo>
                  <a:close/>
                  <a:moveTo>
                    <a:pt x="47445" y="371030"/>
                  </a:moveTo>
                  <a:cubicBezTo>
                    <a:pt x="47445" y="371030"/>
                    <a:pt x="47445" y="371030"/>
                    <a:pt x="46027" y="371030"/>
                  </a:cubicBezTo>
                  <a:cubicBezTo>
                    <a:pt x="44613" y="371030"/>
                    <a:pt x="49568" y="368668"/>
                    <a:pt x="51221" y="368904"/>
                  </a:cubicBezTo>
                  <a:close/>
                  <a:moveTo>
                    <a:pt x="161655" y="341297"/>
                  </a:moveTo>
                  <a:cubicBezTo>
                    <a:pt x="161655" y="341297"/>
                    <a:pt x="161655" y="342948"/>
                    <a:pt x="161655" y="343656"/>
                  </a:cubicBezTo>
                  <a:cubicBezTo>
                    <a:pt x="162363" y="341297"/>
                    <a:pt x="164486" y="339880"/>
                    <a:pt x="165431" y="339171"/>
                  </a:cubicBezTo>
                  <a:close/>
                  <a:moveTo>
                    <a:pt x="35410" y="372444"/>
                  </a:moveTo>
                  <a:lnTo>
                    <a:pt x="32578" y="372444"/>
                  </a:lnTo>
                  <a:cubicBezTo>
                    <a:pt x="32578" y="372444"/>
                    <a:pt x="32578" y="372444"/>
                    <a:pt x="32578" y="372444"/>
                  </a:cubicBezTo>
                  <a:lnTo>
                    <a:pt x="36355" y="372444"/>
                  </a:lnTo>
                  <a:cubicBezTo>
                    <a:pt x="33523" y="372444"/>
                    <a:pt x="34465" y="372444"/>
                    <a:pt x="34229" y="370794"/>
                  </a:cubicBezTo>
                  <a:cubicBezTo>
                    <a:pt x="35646" y="370794"/>
                    <a:pt x="37063" y="370321"/>
                    <a:pt x="38241" y="369613"/>
                  </a:cubicBezTo>
                  <a:cubicBezTo>
                    <a:pt x="40364" y="369613"/>
                    <a:pt x="38241" y="371030"/>
                    <a:pt x="38241" y="371499"/>
                  </a:cubicBezTo>
                  <a:lnTo>
                    <a:pt x="40364" y="371499"/>
                  </a:lnTo>
                  <a:cubicBezTo>
                    <a:pt x="40364" y="371499"/>
                    <a:pt x="40364" y="371499"/>
                    <a:pt x="38241" y="371499"/>
                  </a:cubicBezTo>
                  <a:cubicBezTo>
                    <a:pt x="36118" y="371499"/>
                    <a:pt x="39659" y="373625"/>
                    <a:pt x="35410" y="373625"/>
                  </a:cubicBezTo>
                  <a:cubicBezTo>
                    <a:pt x="40364" y="370557"/>
                    <a:pt x="38714" y="370557"/>
                    <a:pt x="39186" y="370321"/>
                  </a:cubicBezTo>
                  <a:close/>
                  <a:moveTo>
                    <a:pt x="56176" y="368195"/>
                  </a:moveTo>
                  <a:cubicBezTo>
                    <a:pt x="58298" y="368195"/>
                    <a:pt x="59243" y="368195"/>
                    <a:pt x="58062" y="368195"/>
                  </a:cubicBezTo>
                  <a:cubicBezTo>
                    <a:pt x="56884" y="368195"/>
                    <a:pt x="59480" y="366781"/>
                    <a:pt x="59952" y="366072"/>
                  </a:cubicBezTo>
                  <a:close/>
                  <a:moveTo>
                    <a:pt x="40837" y="371263"/>
                  </a:moveTo>
                  <a:cubicBezTo>
                    <a:pt x="40837" y="371263"/>
                    <a:pt x="40837" y="371263"/>
                    <a:pt x="42254" y="371263"/>
                  </a:cubicBezTo>
                  <a:cubicBezTo>
                    <a:pt x="43668" y="371263"/>
                    <a:pt x="46264" y="369613"/>
                    <a:pt x="44613" y="369140"/>
                  </a:cubicBezTo>
                  <a:close/>
                  <a:moveTo>
                    <a:pt x="107147" y="356397"/>
                  </a:moveTo>
                  <a:cubicBezTo>
                    <a:pt x="107147" y="356397"/>
                    <a:pt x="107147" y="356397"/>
                    <a:pt x="107147" y="356397"/>
                  </a:cubicBezTo>
                  <a:lnTo>
                    <a:pt x="109269" y="356397"/>
                  </a:lnTo>
                  <a:cubicBezTo>
                    <a:pt x="107619" y="356397"/>
                    <a:pt x="109269" y="356397"/>
                    <a:pt x="109269" y="354274"/>
                  </a:cubicBezTo>
                  <a:cubicBezTo>
                    <a:pt x="109269" y="352151"/>
                    <a:pt x="110920" y="354274"/>
                    <a:pt x="111629" y="354274"/>
                  </a:cubicBezTo>
                  <a:cubicBezTo>
                    <a:pt x="112337" y="354274"/>
                    <a:pt x="111629" y="354274"/>
                    <a:pt x="111629" y="355691"/>
                  </a:cubicBezTo>
                  <a:cubicBezTo>
                    <a:pt x="113046" y="355219"/>
                    <a:pt x="114224" y="355219"/>
                    <a:pt x="115641" y="355691"/>
                  </a:cubicBezTo>
                  <a:cubicBezTo>
                    <a:pt x="114933" y="355927"/>
                    <a:pt x="114224" y="355927"/>
                    <a:pt x="113518" y="355691"/>
                  </a:cubicBezTo>
                  <a:cubicBezTo>
                    <a:pt x="112101" y="355691"/>
                    <a:pt x="113518" y="355691"/>
                    <a:pt x="111629" y="355691"/>
                  </a:cubicBezTo>
                  <a:cubicBezTo>
                    <a:pt x="109742" y="355691"/>
                    <a:pt x="112573" y="354274"/>
                    <a:pt x="110920" y="354274"/>
                  </a:cubicBezTo>
                  <a:close/>
                  <a:moveTo>
                    <a:pt x="109269" y="356397"/>
                  </a:moveTo>
                  <a:cubicBezTo>
                    <a:pt x="109269" y="356397"/>
                    <a:pt x="109269" y="356397"/>
                    <a:pt x="109269" y="357578"/>
                  </a:cubicBezTo>
                  <a:cubicBezTo>
                    <a:pt x="109269" y="358759"/>
                    <a:pt x="112573" y="354274"/>
                    <a:pt x="113046" y="354038"/>
                  </a:cubicBezTo>
                  <a:close/>
                  <a:moveTo>
                    <a:pt x="44613" y="369140"/>
                  </a:moveTo>
                  <a:cubicBezTo>
                    <a:pt x="44613" y="369140"/>
                    <a:pt x="46264" y="369140"/>
                    <a:pt x="47208" y="369140"/>
                  </a:cubicBezTo>
                  <a:cubicBezTo>
                    <a:pt x="48153" y="369140"/>
                    <a:pt x="47208" y="369140"/>
                    <a:pt x="47208" y="369140"/>
                  </a:cubicBezTo>
                  <a:cubicBezTo>
                    <a:pt x="47208" y="369140"/>
                    <a:pt x="48389" y="367017"/>
                    <a:pt x="48389" y="366781"/>
                  </a:cubicBezTo>
                  <a:close/>
                  <a:moveTo>
                    <a:pt x="173453" y="335634"/>
                  </a:moveTo>
                  <a:cubicBezTo>
                    <a:pt x="173453" y="335634"/>
                    <a:pt x="175579" y="335634"/>
                    <a:pt x="173453" y="335634"/>
                  </a:cubicBezTo>
                  <a:cubicBezTo>
                    <a:pt x="171331" y="335634"/>
                    <a:pt x="176994" y="334217"/>
                    <a:pt x="177230" y="334217"/>
                  </a:cubicBezTo>
                  <a:close/>
                  <a:moveTo>
                    <a:pt x="41309" y="369613"/>
                  </a:moveTo>
                  <a:lnTo>
                    <a:pt x="43432" y="369613"/>
                  </a:lnTo>
                  <a:cubicBezTo>
                    <a:pt x="43432" y="369613"/>
                    <a:pt x="43432" y="369613"/>
                    <a:pt x="43432" y="369613"/>
                  </a:cubicBezTo>
                  <a:close/>
                  <a:moveTo>
                    <a:pt x="74346" y="361590"/>
                  </a:moveTo>
                  <a:lnTo>
                    <a:pt x="76469" y="361590"/>
                  </a:lnTo>
                  <a:cubicBezTo>
                    <a:pt x="76469" y="361590"/>
                    <a:pt x="77886" y="361590"/>
                    <a:pt x="76469" y="363005"/>
                  </a:cubicBezTo>
                  <a:cubicBezTo>
                    <a:pt x="75055" y="364422"/>
                    <a:pt x="80245" y="359701"/>
                    <a:pt x="78122" y="359231"/>
                  </a:cubicBezTo>
                  <a:close/>
                  <a:moveTo>
                    <a:pt x="45322" y="367962"/>
                  </a:moveTo>
                  <a:cubicBezTo>
                    <a:pt x="47208" y="367962"/>
                    <a:pt x="45322" y="367962"/>
                    <a:pt x="46736" y="366309"/>
                  </a:cubicBezTo>
                  <a:cubicBezTo>
                    <a:pt x="48153" y="364658"/>
                    <a:pt x="49095" y="367726"/>
                    <a:pt x="46736" y="367962"/>
                  </a:cubicBezTo>
                  <a:close/>
                  <a:moveTo>
                    <a:pt x="54995" y="365836"/>
                  </a:moveTo>
                  <a:lnTo>
                    <a:pt x="53580" y="365836"/>
                  </a:lnTo>
                  <a:lnTo>
                    <a:pt x="56412" y="365836"/>
                  </a:lnTo>
                  <a:cubicBezTo>
                    <a:pt x="58535" y="363005"/>
                    <a:pt x="60424" y="363477"/>
                    <a:pt x="58771" y="363477"/>
                  </a:cubicBezTo>
                  <a:close/>
                  <a:moveTo>
                    <a:pt x="40837" y="368195"/>
                  </a:moveTo>
                  <a:cubicBezTo>
                    <a:pt x="39659" y="368195"/>
                    <a:pt x="38478" y="368195"/>
                    <a:pt x="37533" y="368195"/>
                  </a:cubicBezTo>
                  <a:cubicBezTo>
                    <a:pt x="36591" y="368195"/>
                    <a:pt x="39186" y="368195"/>
                    <a:pt x="40364" y="368195"/>
                  </a:cubicBezTo>
                  <a:lnTo>
                    <a:pt x="42254" y="368195"/>
                  </a:lnTo>
                  <a:cubicBezTo>
                    <a:pt x="42254" y="368195"/>
                    <a:pt x="42254" y="368195"/>
                    <a:pt x="40128" y="368195"/>
                  </a:cubicBezTo>
                  <a:cubicBezTo>
                    <a:pt x="38005" y="368195"/>
                    <a:pt x="44613" y="366072"/>
                    <a:pt x="44613" y="365836"/>
                  </a:cubicBezTo>
                  <a:close/>
                  <a:moveTo>
                    <a:pt x="109742" y="352151"/>
                  </a:moveTo>
                  <a:cubicBezTo>
                    <a:pt x="109742" y="352151"/>
                    <a:pt x="111392" y="352151"/>
                    <a:pt x="109742" y="352151"/>
                  </a:cubicBezTo>
                  <a:cubicBezTo>
                    <a:pt x="108088" y="352151"/>
                    <a:pt x="111392" y="349555"/>
                    <a:pt x="113518" y="349792"/>
                  </a:cubicBezTo>
                  <a:close/>
                  <a:moveTo>
                    <a:pt x="57120" y="363241"/>
                  </a:moveTo>
                  <a:cubicBezTo>
                    <a:pt x="57120" y="363241"/>
                    <a:pt x="57120" y="363241"/>
                    <a:pt x="57120" y="363241"/>
                  </a:cubicBezTo>
                  <a:cubicBezTo>
                    <a:pt x="57120" y="363241"/>
                    <a:pt x="60424" y="361118"/>
                    <a:pt x="60894" y="360882"/>
                  </a:cubicBezTo>
                  <a:close/>
                  <a:moveTo>
                    <a:pt x="175107" y="329498"/>
                  </a:moveTo>
                  <a:cubicBezTo>
                    <a:pt x="175107" y="329498"/>
                    <a:pt x="176757" y="329498"/>
                    <a:pt x="175107" y="329498"/>
                  </a:cubicBezTo>
                  <a:cubicBezTo>
                    <a:pt x="173453" y="329498"/>
                    <a:pt x="178175" y="327609"/>
                    <a:pt x="180061" y="327136"/>
                  </a:cubicBezTo>
                  <a:close/>
                  <a:moveTo>
                    <a:pt x="64906" y="360173"/>
                  </a:moveTo>
                  <a:cubicBezTo>
                    <a:pt x="64906" y="360173"/>
                    <a:pt x="64906" y="360173"/>
                    <a:pt x="63256" y="360173"/>
                  </a:cubicBezTo>
                  <a:cubicBezTo>
                    <a:pt x="61602" y="360173"/>
                    <a:pt x="68447" y="357814"/>
                    <a:pt x="69861" y="357814"/>
                  </a:cubicBezTo>
                  <a:close/>
                  <a:moveTo>
                    <a:pt x="109033" y="349319"/>
                  </a:moveTo>
                  <a:cubicBezTo>
                    <a:pt x="109033" y="349319"/>
                    <a:pt x="109033" y="349319"/>
                    <a:pt x="109033" y="347666"/>
                  </a:cubicBezTo>
                  <a:cubicBezTo>
                    <a:pt x="109033" y="346015"/>
                    <a:pt x="117056" y="347433"/>
                    <a:pt x="113988" y="346960"/>
                  </a:cubicBezTo>
                  <a:close/>
                  <a:moveTo>
                    <a:pt x="30455" y="363713"/>
                  </a:moveTo>
                  <a:cubicBezTo>
                    <a:pt x="31870" y="363713"/>
                    <a:pt x="30455" y="363713"/>
                    <a:pt x="32106" y="363713"/>
                  </a:cubicBezTo>
                  <a:cubicBezTo>
                    <a:pt x="33759" y="363713"/>
                    <a:pt x="32106" y="363713"/>
                    <a:pt x="32106" y="363713"/>
                  </a:cubicBezTo>
                  <a:cubicBezTo>
                    <a:pt x="32106" y="363713"/>
                    <a:pt x="33523" y="363713"/>
                    <a:pt x="34701" y="363713"/>
                  </a:cubicBezTo>
                  <a:cubicBezTo>
                    <a:pt x="35882" y="363713"/>
                    <a:pt x="38478" y="363713"/>
                    <a:pt x="37533" y="363713"/>
                  </a:cubicBezTo>
                  <a:cubicBezTo>
                    <a:pt x="36591" y="363713"/>
                    <a:pt x="37533" y="363713"/>
                    <a:pt x="35410" y="363713"/>
                  </a:cubicBezTo>
                  <a:cubicBezTo>
                    <a:pt x="37769" y="363713"/>
                    <a:pt x="35410" y="363713"/>
                    <a:pt x="35410" y="363713"/>
                  </a:cubicBezTo>
                  <a:cubicBezTo>
                    <a:pt x="35410" y="363713"/>
                    <a:pt x="32814" y="363713"/>
                    <a:pt x="32814" y="363713"/>
                  </a:cubicBezTo>
                  <a:lnTo>
                    <a:pt x="34701" y="363713"/>
                  </a:lnTo>
                  <a:cubicBezTo>
                    <a:pt x="32342" y="364186"/>
                    <a:pt x="29747" y="364186"/>
                    <a:pt x="27388" y="363713"/>
                  </a:cubicBezTo>
                  <a:lnTo>
                    <a:pt x="29510" y="363713"/>
                  </a:lnTo>
                  <a:cubicBezTo>
                    <a:pt x="29510" y="363713"/>
                    <a:pt x="29510" y="363713"/>
                    <a:pt x="29510" y="363713"/>
                  </a:cubicBezTo>
                  <a:lnTo>
                    <a:pt x="27388" y="363713"/>
                  </a:lnTo>
                  <a:cubicBezTo>
                    <a:pt x="26207" y="363713"/>
                    <a:pt x="27388" y="363713"/>
                    <a:pt x="25498" y="363713"/>
                  </a:cubicBezTo>
                  <a:cubicBezTo>
                    <a:pt x="23611" y="363713"/>
                    <a:pt x="25498" y="363713"/>
                    <a:pt x="26915" y="363713"/>
                  </a:cubicBezTo>
                  <a:lnTo>
                    <a:pt x="26915" y="363713"/>
                  </a:lnTo>
                  <a:cubicBezTo>
                    <a:pt x="26915" y="363713"/>
                    <a:pt x="34701" y="361590"/>
                    <a:pt x="35410" y="361354"/>
                  </a:cubicBezTo>
                  <a:close/>
                  <a:moveTo>
                    <a:pt x="45086" y="361354"/>
                  </a:moveTo>
                  <a:cubicBezTo>
                    <a:pt x="43668" y="361354"/>
                    <a:pt x="45086" y="361354"/>
                    <a:pt x="43668" y="361354"/>
                  </a:cubicBezTo>
                  <a:cubicBezTo>
                    <a:pt x="42254" y="361354"/>
                    <a:pt x="43668" y="361354"/>
                    <a:pt x="45558" y="361354"/>
                  </a:cubicBezTo>
                  <a:cubicBezTo>
                    <a:pt x="47445" y="361354"/>
                    <a:pt x="45558" y="361354"/>
                    <a:pt x="48153" y="361354"/>
                  </a:cubicBezTo>
                  <a:cubicBezTo>
                    <a:pt x="50749" y="361354"/>
                    <a:pt x="48153" y="361354"/>
                    <a:pt x="48153" y="362768"/>
                  </a:cubicBezTo>
                  <a:cubicBezTo>
                    <a:pt x="48153" y="364186"/>
                    <a:pt x="55231" y="362768"/>
                    <a:pt x="53580" y="364422"/>
                  </a:cubicBezTo>
                  <a:cubicBezTo>
                    <a:pt x="52872" y="362296"/>
                    <a:pt x="51693" y="360409"/>
                    <a:pt x="50040" y="358995"/>
                  </a:cubicBezTo>
                  <a:close/>
                  <a:moveTo>
                    <a:pt x="172981" y="324777"/>
                  </a:moveTo>
                  <a:cubicBezTo>
                    <a:pt x="172981" y="324777"/>
                    <a:pt x="174871" y="324777"/>
                    <a:pt x="175813" y="324777"/>
                  </a:cubicBezTo>
                  <a:cubicBezTo>
                    <a:pt x="174634" y="324541"/>
                    <a:pt x="173453" y="324541"/>
                    <a:pt x="172275" y="324777"/>
                  </a:cubicBezTo>
                  <a:cubicBezTo>
                    <a:pt x="172275" y="324777"/>
                    <a:pt x="172275" y="324777"/>
                    <a:pt x="172275" y="324777"/>
                  </a:cubicBezTo>
                  <a:cubicBezTo>
                    <a:pt x="172275" y="324777"/>
                    <a:pt x="176049" y="324777"/>
                    <a:pt x="178880" y="324777"/>
                  </a:cubicBezTo>
                  <a:cubicBezTo>
                    <a:pt x="177230" y="325250"/>
                    <a:pt x="175579" y="325958"/>
                    <a:pt x="174398" y="327136"/>
                  </a:cubicBezTo>
                  <a:cubicBezTo>
                    <a:pt x="179117" y="324305"/>
                    <a:pt x="177466" y="323363"/>
                    <a:pt x="177938" y="322418"/>
                  </a:cubicBezTo>
                  <a:close/>
                  <a:moveTo>
                    <a:pt x="109506" y="346488"/>
                  </a:moveTo>
                  <a:cubicBezTo>
                    <a:pt x="111156" y="346488"/>
                    <a:pt x="111629" y="346488"/>
                    <a:pt x="110687" y="346488"/>
                  </a:cubicBezTo>
                  <a:close/>
                  <a:moveTo>
                    <a:pt x="25265" y="365836"/>
                  </a:moveTo>
                  <a:lnTo>
                    <a:pt x="27624" y="365836"/>
                  </a:lnTo>
                  <a:cubicBezTo>
                    <a:pt x="27624" y="365836"/>
                    <a:pt x="29747" y="363949"/>
                    <a:pt x="29747" y="363477"/>
                  </a:cubicBezTo>
                  <a:close/>
                  <a:moveTo>
                    <a:pt x="50749" y="359464"/>
                  </a:moveTo>
                  <a:lnTo>
                    <a:pt x="54053" y="359464"/>
                  </a:lnTo>
                  <a:lnTo>
                    <a:pt x="54053" y="359464"/>
                  </a:lnTo>
                  <a:cubicBezTo>
                    <a:pt x="56176" y="357814"/>
                    <a:pt x="54525" y="357814"/>
                    <a:pt x="55703" y="357814"/>
                  </a:cubicBezTo>
                  <a:close/>
                  <a:moveTo>
                    <a:pt x="110451" y="345543"/>
                  </a:moveTo>
                  <a:cubicBezTo>
                    <a:pt x="110451" y="345543"/>
                    <a:pt x="110451" y="345543"/>
                    <a:pt x="112573" y="345543"/>
                  </a:cubicBezTo>
                  <a:cubicBezTo>
                    <a:pt x="114696" y="345543"/>
                    <a:pt x="112573" y="345543"/>
                    <a:pt x="112573" y="345543"/>
                  </a:cubicBezTo>
                  <a:close/>
                  <a:moveTo>
                    <a:pt x="75996" y="353332"/>
                  </a:moveTo>
                  <a:cubicBezTo>
                    <a:pt x="77886" y="353332"/>
                    <a:pt x="79064" y="353332"/>
                    <a:pt x="77886" y="353332"/>
                  </a:cubicBezTo>
                  <a:cubicBezTo>
                    <a:pt x="76705" y="353332"/>
                    <a:pt x="82368" y="351206"/>
                    <a:pt x="80954" y="350970"/>
                  </a:cubicBezTo>
                  <a:close/>
                  <a:moveTo>
                    <a:pt x="33759" y="363005"/>
                  </a:moveTo>
                  <a:cubicBezTo>
                    <a:pt x="34701" y="362768"/>
                    <a:pt x="35882" y="362768"/>
                    <a:pt x="36827" y="363005"/>
                  </a:cubicBezTo>
                  <a:cubicBezTo>
                    <a:pt x="37297" y="362063"/>
                    <a:pt x="38005" y="361354"/>
                    <a:pt x="38714" y="360646"/>
                  </a:cubicBezTo>
                  <a:close/>
                  <a:moveTo>
                    <a:pt x="108088" y="344834"/>
                  </a:moveTo>
                  <a:lnTo>
                    <a:pt x="108088" y="344834"/>
                  </a:lnTo>
                  <a:cubicBezTo>
                    <a:pt x="108088" y="344834"/>
                    <a:pt x="108088" y="344834"/>
                    <a:pt x="108088" y="344834"/>
                  </a:cubicBezTo>
                  <a:cubicBezTo>
                    <a:pt x="108088" y="344834"/>
                    <a:pt x="109506" y="344834"/>
                    <a:pt x="108088" y="344834"/>
                  </a:cubicBezTo>
                  <a:close/>
                  <a:moveTo>
                    <a:pt x="100302" y="344834"/>
                  </a:moveTo>
                  <a:cubicBezTo>
                    <a:pt x="98888" y="344834"/>
                    <a:pt x="101720" y="344834"/>
                    <a:pt x="100302" y="346015"/>
                  </a:cubicBezTo>
                  <a:cubicBezTo>
                    <a:pt x="98888" y="347196"/>
                    <a:pt x="103134" y="342711"/>
                    <a:pt x="105257" y="342711"/>
                  </a:cubicBezTo>
                  <a:close/>
                  <a:moveTo>
                    <a:pt x="8036" y="364894"/>
                  </a:moveTo>
                  <a:cubicBezTo>
                    <a:pt x="9690" y="364894"/>
                    <a:pt x="8036" y="364894"/>
                    <a:pt x="8036" y="364894"/>
                  </a:cubicBezTo>
                  <a:lnTo>
                    <a:pt x="11104" y="364894"/>
                  </a:lnTo>
                  <a:cubicBezTo>
                    <a:pt x="11104" y="364894"/>
                    <a:pt x="11104" y="364894"/>
                    <a:pt x="11104" y="364894"/>
                  </a:cubicBezTo>
                  <a:close/>
                  <a:moveTo>
                    <a:pt x="176285" y="315101"/>
                  </a:moveTo>
                  <a:cubicBezTo>
                    <a:pt x="177702" y="315101"/>
                    <a:pt x="176285" y="315101"/>
                    <a:pt x="176285" y="315101"/>
                  </a:cubicBezTo>
                  <a:cubicBezTo>
                    <a:pt x="176285" y="315101"/>
                    <a:pt x="179825" y="313451"/>
                    <a:pt x="181242" y="312978"/>
                  </a:cubicBezTo>
                  <a:close/>
                  <a:moveTo>
                    <a:pt x="77886" y="346015"/>
                  </a:moveTo>
                  <a:cubicBezTo>
                    <a:pt x="77886" y="346015"/>
                    <a:pt x="77886" y="346015"/>
                    <a:pt x="77886" y="346015"/>
                  </a:cubicBezTo>
                  <a:cubicBezTo>
                    <a:pt x="77886" y="346015"/>
                    <a:pt x="81660" y="344129"/>
                    <a:pt x="82841" y="343892"/>
                  </a:cubicBezTo>
                  <a:close/>
                  <a:moveTo>
                    <a:pt x="115405" y="334925"/>
                  </a:moveTo>
                  <a:cubicBezTo>
                    <a:pt x="116819" y="334925"/>
                    <a:pt x="118945" y="334925"/>
                    <a:pt x="117056" y="334925"/>
                  </a:cubicBezTo>
                  <a:cubicBezTo>
                    <a:pt x="115169" y="334925"/>
                    <a:pt x="120360" y="334217"/>
                    <a:pt x="120360" y="332799"/>
                  </a:cubicBezTo>
                  <a:close/>
                  <a:moveTo>
                    <a:pt x="80245" y="344129"/>
                  </a:moveTo>
                  <a:cubicBezTo>
                    <a:pt x="78592" y="344129"/>
                    <a:pt x="80245" y="342475"/>
                    <a:pt x="81896" y="342239"/>
                  </a:cubicBezTo>
                  <a:cubicBezTo>
                    <a:pt x="79537" y="342239"/>
                    <a:pt x="81896" y="342239"/>
                    <a:pt x="81896" y="343892"/>
                  </a:cubicBezTo>
                  <a:cubicBezTo>
                    <a:pt x="81896" y="345543"/>
                    <a:pt x="86853" y="342003"/>
                    <a:pt x="85200" y="342003"/>
                  </a:cubicBezTo>
                  <a:close/>
                  <a:moveTo>
                    <a:pt x="178880" y="307788"/>
                  </a:moveTo>
                  <a:cubicBezTo>
                    <a:pt x="178880" y="307788"/>
                    <a:pt x="178880" y="307788"/>
                    <a:pt x="178880" y="309675"/>
                  </a:cubicBezTo>
                  <a:cubicBezTo>
                    <a:pt x="178880" y="311564"/>
                    <a:pt x="181479" y="305901"/>
                    <a:pt x="183838" y="305665"/>
                  </a:cubicBezTo>
                  <a:close/>
                  <a:moveTo>
                    <a:pt x="17003" y="356633"/>
                  </a:moveTo>
                  <a:cubicBezTo>
                    <a:pt x="17003" y="356633"/>
                    <a:pt x="17003" y="356633"/>
                    <a:pt x="14408" y="356633"/>
                  </a:cubicBezTo>
                  <a:cubicBezTo>
                    <a:pt x="11812" y="356633"/>
                    <a:pt x="20543" y="354274"/>
                    <a:pt x="21961" y="354510"/>
                  </a:cubicBezTo>
                  <a:close/>
                  <a:moveTo>
                    <a:pt x="40601" y="348611"/>
                  </a:moveTo>
                  <a:cubicBezTo>
                    <a:pt x="42963" y="348611"/>
                    <a:pt x="42018" y="348611"/>
                    <a:pt x="43432" y="348611"/>
                  </a:cubicBezTo>
                  <a:cubicBezTo>
                    <a:pt x="44849" y="348611"/>
                    <a:pt x="43432" y="348611"/>
                    <a:pt x="45322" y="348611"/>
                  </a:cubicBezTo>
                  <a:cubicBezTo>
                    <a:pt x="43904" y="348611"/>
                    <a:pt x="45322" y="348611"/>
                    <a:pt x="43432" y="348611"/>
                  </a:cubicBezTo>
                  <a:close/>
                  <a:moveTo>
                    <a:pt x="100539" y="331621"/>
                  </a:moveTo>
                  <a:cubicBezTo>
                    <a:pt x="101720" y="331149"/>
                    <a:pt x="103134" y="331149"/>
                    <a:pt x="104315" y="331621"/>
                  </a:cubicBezTo>
                  <a:cubicBezTo>
                    <a:pt x="104315" y="331621"/>
                    <a:pt x="101720" y="331621"/>
                    <a:pt x="101956" y="331621"/>
                  </a:cubicBezTo>
                  <a:cubicBezTo>
                    <a:pt x="102189" y="331621"/>
                    <a:pt x="107855" y="329735"/>
                    <a:pt x="106438" y="329498"/>
                  </a:cubicBezTo>
                  <a:close/>
                  <a:moveTo>
                    <a:pt x="20780" y="349555"/>
                  </a:moveTo>
                  <a:cubicBezTo>
                    <a:pt x="22197" y="349555"/>
                    <a:pt x="23139" y="349555"/>
                    <a:pt x="22666" y="349555"/>
                  </a:cubicBezTo>
                  <a:cubicBezTo>
                    <a:pt x="22197" y="349555"/>
                    <a:pt x="25028" y="347902"/>
                    <a:pt x="26679" y="347433"/>
                  </a:cubicBezTo>
                  <a:close/>
                  <a:moveTo>
                    <a:pt x="60188" y="340588"/>
                  </a:moveTo>
                  <a:cubicBezTo>
                    <a:pt x="60188" y="340588"/>
                    <a:pt x="60188" y="340588"/>
                    <a:pt x="60188" y="340588"/>
                  </a:cubicBezTo>
                  <a:cubicBezTo>
                    <a:pt x="60188" y="340588"/>
                    <a:pt x="64906" y="338699"/>
                    <a:pt x="66087" y="338465"/>
                  </a:cubicBezTo>
                  <a:close/>
                  <a:moveTo>
                    <a:pt x="44141" y="343892"/>
                  </a:moveTo>
                  <a:cubicBezTo>
                    <a:pt x="45322" y="343892"/>
                    <a:pt x="46027" y="343892"/>
                    <a:pt x="44141" y="343892"/>
                  </a:cubicBezTo>
                  <a:cubicBezTo>
                    <a:pt x="42254" y="343892"/>
                    <a:pt x="49804" y="342239"/>
                    <a:pt x="50040" y="341767"/>
                  </a:cubicBezTo>
                  <a:close/>
                  <a:moveTo>
                    <a:pt x="51927" y="341061"/>
                  </a:moveTo>
                  <a:cubicBezTo>
                    <a:pt x="53816" y="341061"/>
                    <a:pt x="51927" y="341061"/>
                    <a:pt x="51927" y="339407"/>
                  </a:cubicBezTo>
                  <a:cubicBezTo>
                    <a:pt x="51927" y="337757"/>
                    <a:pt x="53580" y="339407"/>
                    <a:pt x="53816" y="341061"/>
                  </a:cubicBezTo>
                  <a:cubicBezTo>
                    <a:pt x="54053" y="342711"/>
                    <a:pt x="55231" y="341061"/>
                    <a:pt x="53816" y="341061"/>
                  </a:cubicBezTo>
                  <a:close/>
                  <a:moveTo>
                    <a:pt x="82841" y="330676"/>
                  </a:moveTo>
                  <a:cubicBezTo>
                    <a:pt x="84727" y="330676"/>
                    <a:pt x="84258" y="330676"/>
                    <a:pt x="82841" y="332566"/>
                  </a:cubicBezTo>
                  <a:cubicBezTo>
                    <a:pt x="81423" y="334453"/>
                    <a:pt x="88504" y="329262"/>
                    <a:pt x="88740" y="328554"/>
                  </a:cubicBezTo>
                  <a:close/>
                  <a:moveTo>
                    <a:pt x="17476" y="347433"/>
                  </a:moveTo>
                  <a:cubicBezTo>
                    <a:pt x="17476" y="347433"/>
                    <a:pt x="17476" y="347433"/>
                    <a:pt x="17476" y="347433"/>
                  </a:cubicBezTo>
                  <a:lnTo>
                    <a:pt x="13466" y="347433"/>
                  </a:lnTo>
                  <a:cubicBezTo>
                    <a:pt x="16531" y="345779"/>
                    <a:pt x="19835" y="344834"/>
                    <a:pt x="23375" y="345307"/>
                  </a:cubicBezTo>
                  <a:close/>
                  <a:moveTo>
                    <a:pt x="18893" y="348847"/>
                  </a:moveTo>
                  <a:cubicBezTo>
                    <a:pt x="16767" y="348847"/>
                    <a:pt x="18893" y="348847"/>
                    <a:pt x="16297" y="348847"/>
                  </a:cubicBezTo>
                  <a:cubicBezTo>
                    <a:pt x="13699" y="348847"/>
                    <a:pt x="11576" y="348847"/>
                    <a:pt x="14880" y="347433"/>
                  </a:cubicBezTo>
                  <a:cubicBezTo>
                    <a:pt x="18184" y="346015"/>
                    <a:pt x="23139" y="346488"/>
                    <a:pt x="24792" y="346724"/>
                  </a:cubicBezTo>
                  <a:close/>
                  <a:moveTo>
                    <a:pt x="21252" y="347196"/>
                  </a:moveTo>
                  <a:cubicBezTo>
                    <a:pt x="19599" y="347196"/>
                    <a:pt x="21252" y="347196"/>
                    <a:pt x="19365" y="347196"/>
                  </a:cubicBezTo>
                  <a:cubicBezTo>
                    <a:pt x="17476" y="347196"/>
                    <a:pt x="19365" y="347196"/>
                    <a:pt x="20780" y="347196"/>
                  </a:cubicBezTo>
                  <a:cubicBezTo>
                    <a:pt x="21488" y="347433"/>
                    <a:pt x="22197" y="347433"/>
                    <a:pt x="22903" y="347196"/>
                  </a:cubicBezTo>
                  <a:cubicBezTo>
                    <a:pt x="22903" y="347196"/>
                    <a:pt x="22903" y="347196"/>
                    <a:pt x="22903" y="347196"/>
                  </a:cubicBezTo>
                  <a:cubicBezTo>
                    <a:pt x="22903" y="347196"/>
                    <a:pt x="29747" y="344834"/>
                    <a:pt x="27151" y="345070"/>
                  </a:cubicBezTo>
                  <a:close/>
                  <a:moveTo>
                    <a:pt x="46500" y="339880"/>
                  </a:moveTo>
                  <a:cubicBezTo>
                    <a:pt x="46500" y="339880"/>
                    <a:pt x="46500" y="339880"/>
                    <a:pt x="46500" y="339880"/>
                  </a:cubicBezTo>
                  <a:cubicBezTo>
                    <a:pt x="46500" y="339880"/>
                    <a:pt x="51221" y="337521"/>
                    <a:pt x="53344" y="337757"/>
                  </a:cubicBezTo>
                  <a:close/>
                  <a:moveTo>
                    <a:pt x="46500" y="339880"/>
                  </a:moveTo>
                  <a:cubicBezTo>
                    <a:pt x="46500" y="339880"/>
                    <a:pt x="44377" y="339880"/>
                    <a:pt x="43668" y="339880"/>
                  </a:cubicBezTo>
                  <a:cubicBezTo>
                    <a:pt x="42963" y="339880"/>
                    <a:pt x="53344" y="338699"/>
                    <a:pt x="53344" y="338935"/>
                  </a:cubicBezTo>
                  <a:close/>
                  <a:moveTo>
                    <a:pt x="54761" y="337284"/>
                  </a:moveTo>
                  <a:cubicBezTo>
                    <a:pt x="53344" y="337284"/>
                    <a:pt x="54761" y="337284"/>
                    <a:pt x="53108" y="337284"/>
                  </a:cubicBezTo>
                  <a:cubicBezTo>
                    <a:pt x="51457" y="337284"/>
                    <a:pt x="54525" y="337284"/>
                    <a:pt x="54995" y="337284"/>
                  </a:cubicBezTo>
                  <a:cubicBezTo>
                    <a:pt x="55467" y="337284"/>
                    <a:pt x="54995" y="337284"/>
                    <a:pt x="57357" y="337284"/>
                  </a:cubicBezTo>
                  <a:cubicBezTo>
                    <a:pt x="59716" y="337284"/>
                    <a:pt x="54995" y="337284"/>
                    <a:pt x="57357" y="337284"/>
                  </a:cubicBezTo>
                  <a:close/>
                  <a:moveTo>
                    <a:pt x="116819" y="316519"/>
                  </a:moveTo>
                  <a:cubicBezTo>
                    <a:pt x="118709" y="316519"/>
                    <a:pt x="116819" y="316519"/>
                    <a:pt x="119654" y="316519"/>
                  </a:cubicBezTo>
                  <a:lnTo>
                    <a:pt x="119654" y="316519"/>
                  </a:lnTo>
                  <a:cubicBezTo>
                    <a:pt x="119654" y="316519"/>
                    <a:pt x="119654" y="316519"/>
                    <a:pt x="119654" y="316519"/>
                  </a:cubicBezTo>
                  <a:cubicBezTo>
                    <a:pt x="119654" y="316519"/>
                    <a:pt x="121304" y="316046"/>
                    <a:pt x="122485" y="315574"/>
                  </a:cubicBezTo>
                  <a:close/>
                  <a:moveTo>
                    <a:pt x="176285" y="295281"/>
                  </a:moveTo>
                  <a:cubicBezTo>
                    <a:pt x="176285" y="295281"/>
                    <a:pt x="176285" y="295281"/>
                    <a:pt x="177702" y="295281"/>
                  </a:cubicBezTo>
                  <a:cubicBezTo>
                    <a:pt x="179117" y="295281"/>
                    <a:pt x="183365" y="294572"/>
                    <a:pt x="181948" y="294339"/>
                  </a:cubicBezTo>
                  <a:close/>
                  <a:moveTo>
                    <a:pt x="19599" y="345070"/>
                  </a:moveTo>
                  <a:cubicBezTo>
                    <a:pt x="19599" y="345070"/>
                    <a:pt x="19599" y="345070"/>
                    <a:pt x="18184" y="345070"/>
                  </a:cubicBezTo>
                  <a:cubicBezTo>
                    <a:pt x="16767" y="345070"/>
                    <a:pt x="24556" y="344129"/>
                    <a:pt x="25265" y="344129"/>
                  </a:cubicBezTo>
                  <a:close/>
                  <a:moveTo>
                    <a:pt x="102662" y="319823"/>
                  </a:moveTo>
                  <a:cubicBezTo>
                    <a:pt x="102662" y="319823"/>
                    <a:pt x="102662" y="319823"/>
                    <a:pt x="102662" y="321237"/>
                  </a:cubicBezTo>
                  <a:cubicBezTo>
                    <a:pt x="102662" y="322654"/>
                    <a:pt x="107147" y="319350"/>
                    <a:pt x="108325" y="318878"/>
                  </a:cubicBezTo>
                  <a:close/>
                  <a:moveTo>
                    <a:pt x="23139" y="341297"/>
                  </a:moveTo>
                  <a:cubicBezTo>
                    <a:pt x="23139" y="341297"/>
                    <a:pt x="23139" y="341297"/>
                    <a:pt x="23139" y="341297"/>
                  </a:cubicBezTo>
                  <a:cubicBezTo>
                    <a:pt x="23139" y="341297"/>
                    <a:pt x="20307" y="341297"/>
                    <a:pt x="23139" y="341297"/>
                  </a:cubicBezTo>
                  <a:cubicBezTo>
                    <a:pt x="25970" y="341297"/>
                    <a:pt x="23139" y="341297"/>
                    <a:pt x="25970" y="341297"/>
                  </a:cubicBezTo>
                  <a:cubicBezTo>
                    <a:pt x="28802" y="341297"/>
                    <a:pt x="25970" y="341297"/>
                    <a:pt x="23375" y="341297"/>
                  </a:cubicBezTo>
                  <a:cubicBezTo>
                    <a:pt x="20780" y="341297"/>
                    <a:pt x="26207" y="340588"/>
                    <a:pt x="29747" y="340352"/>
                  </a:cubicBezTo>
                  <a:close/>
                  <a:moveTo>
                    <a:pt x="87559" y="324069"/>
                  </a:moveTo>
                  <a:cubicBezTo>
                    <a:pt x="87559" y="324069"/>
                    <a:pt x="85672" y="324069"/>
                    <a:pt x="87559" y="322654"/>
                  </a:cubicBezTo>
                  <a:cubicBezTo>
                    <a:pt x="89449" y="321237"/>
                    <a:pt x="87559" y="322654"/>
                    <a:pt x="89449" y="322654"/>
                  </a:cubicBezTo>
                  <a:cubicBezTo>
                    <a:pt x="90627" y="322182"/>
                    <a:pt x="92044" y="322418"/>
                    <a:pt x="93222" y="323127"/>
                  </a:cubicBezTo>
                  <a:close/>
                  <a:moveTo>
                    <a:pt x="49804" y="334217"/>
                  </a:moveTo>
                  <a:lnTo>
                    <a:pt x="51457" y="334217"/>
                  </a:lnTo>
                  <a:cubicBezTo>
                    <a:pt x="59007" y="334217"/>
                    <a:pt x="56648" y="334217"/>
                    <a:pt x="55467" y="334217"/>
                  </a:cubicBezTo>
                  <a:close/>
                  <a:moveTo>
                    <a:pt x="23847" y="339644"/>
                  </a:moveTo>
                  <a:lnTo>
                    <a:pt x="25498" y="339644"/>
                  </a:lnTo>
                  <a:lnTo>
                    <a:pt x="23847" y="339644"/>
                  </a:lnTo>
                  <a:cubicBezTo>
                    <a:pt x="23847" y="339644"/>
                    <a:pt x="29747" y="339171"/>
                    <a:pt x="29747" y="338699"/>
                  </a:cubicBezTo>
                  <a:close/>
                  <a:moveTo>
                    <a:pt x="50985" y="332094"/>
                  </a:moveTo>
                  <a:cubicBezTo>
                    <a:pt x="50985" y="332094"/>
                    <a:pt x="53580" y="332094"/>
                    <a:pt x="50985" y="332094"/>
                  </a:cubicBezTo>
                  <a:cubicBezTo>
                    <a:pt x="48389" y="332094"/>
                    <a:pt x="56176" y="331621"/>
                    <a:pt x="56648" y="331149"/>
                  </a:cubicBezTo>
                  <a:close/>
                  <a:moveTo>
                    <a:pt x="58298" y="328790"/>
                  </a:moveTo>
                  <a:cubicBezTo>
                    <a:pt x="60188" y="328790"/>
                    <a:pt x="58298" y="328790"/>
                    <a:pt x="60188" y="328790"/>
                  </a:cubicBezTo>
                  <a:lnTo>
                    <a:pt x="58062" y="328790"/>
                  </a:lnTo>
                  <a:cubicBezTo>
                    <a:pt x="62311" y="328554"/>
                    <a:pt x="62311" y="328081"/>
                    <a:pt x="63962" y="327845"/>
                  </a:cubicBezTo>
                  <a:close/>
                  <a:moveTo>
                    <a:pt x="58298" y="331149"/>
                  </a:moveTo>
                  <a:cubicBezTo>
                    <a:pt x="60188" y="331149"/>
                    <a:pt x="56884" y="331149"/>
                    <a:pt x="58298" y="329735"/>
                  </a:cubicBezTo>
                  <a:cubicBezTo>
                    <a:pt x="59716" y="328317"/>
                    <a:pt x="64906" y="330204"/>
                    <a:pt x="62783" y="330204"/>
                  </a:cubicBezTo>
                  <a:close/>
                  <a:moveTo>
                    <a:pt x="30219" y="338229"/>
                  </a:moveTo>
                  <a:cubicBezTo>
                    <a:pt x="32342" y="338229"/>
                    <a:pt x="30219" y="338229"/>
                    <a:pt x="30219" y="338229"/>
                  </a:cubicBezTo>
                  <a:cubicBezTo>
                    <a:pt x="30219" y="338229"/>
                    <a:pt x="34465" y="337521"/>
                    <a:pt x="34701" y="337284"/>
                  </a:cubicBezTo>
                  <a:close/>
                  <a:moveTo>
                    <a:pt x="53816" y="330440"/>
                  </a:moveTo>
                  <a:cubicBezTo>
                    <a:pt x="55231" y="330440"/>
                    <a:pt x="53816" y="330440"/>
                    <a:pt x="53816" y="330440"/>
                  </a:cubicBezTo>
                  <a:cubicBezTo>
                    <a:pt x="53816" y="330440"/>
                    <a:pt x="56884" y="329968"/>
                    <a:pt x="58535" y="329498"/>
                  </a:cubicBezTo>
                  <a:close/>
                  <a:moveTo>
                    <a:pt x="50512" y="330440"/>
                  </a:moveTo>
                  <a:cubicBezTo>
                    <a:pt x="51927" y="330676"/>
                    <a:pt x="53108" y="330676"/>
                    <a:pt x="54525" y="330440"/>
                  </a:cubicBezTo>
                  <a:cubicBezTo>
                    <a:pt x="54525" y="330440"/>
                    <a:pt x="53108" y="330440"/>
                    <a:pt x="52163" y="330440"/>
                  </a:cubicBezTo>
                  <a:cubicBezTo>
                    <a:pt x="51221" y="330440"/>
                    <a:pt x="52163" y="330440"/>
                    <a:pt x="50512" y="330440"/>
                  </a:cubicBezTo>
                  <a:cubicBezTo>
                    <a:pt x="48862" y="330440"/>
                    <a:pt x="50512" y="330440"/>
                    <a:pt x="50512" y="330440"/>
                  </a:cubicBezTo>
                  <a:cubicBezTo>
                    <a:pt x="50512" y="330440"/>
                    <a:pt x="50512" y="330440"/>
                    <a:pt x="52635" y="328790"/>
                  </a:cubicBezTo>
                  <a:lnTo>
                    <a:pt x="54761" y="328790"/>
                  </a:lnTo>
                  <a:cubicBezTo>
                    <a:pt x="54995" y="328554"/>
                    <a:pt x="54995" y="328554"/>
                    <a:pt x="55231" y="328317"/>
                  </a:cubicBezTo>
                  <a:close/>
                  <a:moveTo>
                    <a:pt x="55231" y="328790"/>
                  </a:moveTo>
                  <a:cubicBezTo>
                    <a:pt x="56884" y="328790"/>
                    <a:pt x="55231" y="330204"/>
                    <a:pt x="55231" y="330913"/>
                  </a:cubicBezTo>
                  <a:cubicBezTo>
                    <a:pt x="55231" y="331621"/>
                    <a:pt x="58535" y="327372"/>
                    <a:pt x="59952" y="326667"/>
                  </a:cubicBezTo>
                  <a:close/>
                  <a:moveTo>
                    <a:pt x="17239" y="339880"/>
                  </a:moveTo>
                  <a:cubicBezTo>
                    <a:pt x="17239" y="339880"/>
                    <a:pt x="17239" y="339880"/>
                    <a:pt x="17239" y="341533"/>
                  </a:cubicBezTo>
                  <a:cubicBezTo>
                    <a:pt x="17239" y="343184"/>
                    <a:pt x="20071" y="338229"/>
                    <a:pt x="21961" y="337757"/>
                  </a:cubicBezTo>
                  <a:close/>
                  <a:moveTo>
                    <a:pt x="30219" y="336576"/>
                  </a:moveTo>
                  <a:cubicBezTo>
                    <a:pt x="30219" y="336576"/>
                    <a:pt x="33287" y="336576"/>
                    <a:pt x="32106" y="336576"/>
                  </a:cubicBezTo>
                  <a:cubicBezTo>
                    <a:pt x="30928" y="336576"/>
                    <a:pt x="33995" y="334217"/>
                    <a:pt x="34937" y="334217"/>
                  </a:cubicBezTo>
                  <a:close/>
                  <a:moveTo>
                    <a:pt x="20543" y="336576"/>
                  </a:moveTo>
                  <a:cubicBezTo>
                    <a:pt x="20543" y="336576"/>
                    <a:pt x="22430" y="336576"/>
                    <a:pt x="23375" y="336576"/>
                  </a:cubicBezTo>
                  <a:cubicBezTo>
                    <a:pt x="24320" y="336576"/>
                    <a:pt x="21724" y="336576"/>
                    <a:pt x="23375" y="336576"/>
                  </a:cubicBezTo>
                  <a:cubicBezTo>
                    <a:pt x="25028" y="336576"/>
                    <a:pt x="23375" y="336576"/>
                    <a:pt x="23375" y="338229"/>
                  </a:cubicBezTo>
                  <a:cubicBezTo>
                    <a:pt x="23375" y="339880"/>
                    <a:pt x="28096" y="335634"/>
                    <a:pt x="25265" y="335398"/>
                  </a:cubicBezTo>
                  <a:close/>
                  <a:moveTo>
                    <a:pt x="60424" y="326667"/>
                  </a:moveTo>
                  <a:cubicBezTo>
                    <a:pt x="57826" y="326667"/>
                    <a:pt x="61839" y="325013"/>
                    <a:pt x="64198" y="325250"/>
                  </a:cubicBezTo>
                  <a:cubicBezTo>
                    <a:pt x="64434" y="325250"/>
                    <a:pt x="64906" y="325486"/>
                    <a:pt x="65143" y="325486"/>
                  </a:cubicBezTo>
                  <a:close/>
                  <a:moveTo>
                    <a:pt x="54995" y="326667"/>
                  </a:moveTo>
                  <a:lnTo>
                    <a:pt x="56884" y="326667"/>
                  </a:lnTo>
                  <a:lnTo>
                    <a:pt x="55231" y="326667"/>
                  </a:lnTo>
                  <a:cubicBezTo>
                    <a:pt x="61366" y="325958"/>
                    <a:pt x="57357" y="325958"/>
                    <a:pt x="59716" y="325486"/>
                  </a:cubicBezTo>
                  <a:close/>
                  <a:moveTo>
                    <a:pt x="34701" y="331857"/>
                  </a:moveTo>
                  <a:cubicBezTo>
                    <a:pt x="35646" y="331621"/>
                    <a:pt x="36591" y="331621"/>
                    <a:pt x="37533" y="331857"/>
                  </a:cubicBezTo>
                  <a:lnTo>
                    <a:pt x="37533" y="331857"/>
                  </a:lnTo>
                  <a:close/>
                  <a:moveTo>
                    <a:pt x="25028" y="333980"/>
                  </a:moveTo>
                  <a:cubicBezTo>
                    <a:pt x="26443" y="333744"/>
                    <a:pt x="28096" y="333744"/>
                    <a:pt x="29510" y="333980"/>
                  </a:cubicBezTo>
                  <a:cubicBezTo>
                    <a:pt x="29510" y="333508"/>
                    <a:pt x="29747" y="333272"/>
                    <a:pt x="29747" y="332799"/>
                  </a:cubicBezTo>
                  <a:close/>
                  <a:moveTo>
                    <a:pt x="50512" y="327609"/>
                  </a:moveTo>
                  <a:cubicBezTo>
                    <a:pt x="48626" y="327609"/>
                    <a:pt x="50512" y="327609"/>
                    <a:pt x="52163" y="327609"/>
                  </a:cubicBezTo>
                  <a:cubicBezTo>
                    <a:pt x="53816" y="327609"/>
                    <a:pt x="56412" y="325722"/>
                    <a:pt x="55231" y="326431"/>
                  </a:cubicBezTo>
                  <a:close/>
                  <a:moveTo>
                    <a:pt x="24792" y="332094"/>
                  </a:moveTo>
                  <a:lnTo>
                    <a:pt x="26207" y="332094"/>
                  </a:lnTo>
                  <a:cubicBezTo>
                    <a:pt x="26207" y="332094"/>
                    <a:pt x="26207" y="332094"/>
                    <a:pt x="28096" y="332094"/>
                  </a:cubicBezTo>
                  <a:cubicBezTo>
                    <a:pt x="25498" y="332094"/>
                    <a:pt x="28096" y="332094"/>
                    <a:pt x="25970" y="332094"/>
                  </a:cubicBezTo>
                  <a:cubicBezTo>
                    <a:pt x="23847" y="332094"/>
                    <a:pt x="31164" y="331385"/>
                    <a:pt x="29747" y="330913"/>
                  </a:cubicBezTo>
                  <a:close/>
                  <a:moveTo>
                    <a:pt x="29274" y="329026"/>
                  </a:moveTo>
                  <a:cubicBezTo>
                    <a:pt x="26443" y="329026"/>
                    <a:pt x="29274" y="330913"/>
                    <a:pt x="26915" y="331385"/>
                  </a:cubicBezTo>
                  <a:cubicBezTo>
                    <a:pt x="32106" y="329498"/>
                    <a:pt x="29747" y="328081"/>
                    <a:pt x="33995" y="327845"/>
                  </a:cubicBezTo>
                  <a:close/>
                  <a:moveTo>
                    <a:pt x="29274" y="329026"/>
                  </a:moveTo>
                  <a:lnTo>
                    <a:pt x="31633" y="329026"/>
                  </a:lnTo>
                  <a:cubicBezTo>
                    <a:pt x="31633" y="329026"/>
                    <a:pt x="31633" y="329026"/>
                    <a:pt x="31633" y="329026"/>
                  </a:cubicBezTo>
                  <a:cubicBezTo>
                    <a:pt x="31633" y="329026"/>
                    <a:pt x="33287" y="329026"/>
                    <a:pt x="33995" y="328554"/>
                  </a:cubicBezTo>
                  <a:close/>
                  <a:moveTo>
                    <a:pt x="29274" y="325486"/>
                  </a:moveTo>
                  <a:cubicBezTo>
                    <a:pt x="30928" y="325486"/>
                    <a:pt x="29274" y="325486"/>
                    <a:pt x="29274" y="325486"/>
                  </a:cubicBezTo>
                  <a:cubicBezTo>
                    <a:pt x="29274" y="325486"/>
                    <a:pt x="30691" y="325486"/>
                    <a:pt x="29274" y="325486"/>
                  </a:cubicBezTo>
                  <a:close/>
                  <a:moveTo>
                    <a:pt x="57593" y="314160"/>
                  </a:moveTo>
                  <a:cubicBezTo>
                    <a:pt x="57593" y="314160"/>
                    <a:pt x="59480" y="315574"/>
                    <a:pt x="56176" y="314160"/>
                  </a:cubicBezTo>
                  <a:cubicBezTo>
                    <a:pt x="62075" y="314396"/>
                    <a:pt x="59716" y="313687"/>
                    <a:pt x="61602" y="313687"/>
                  </a:cubicBezTo>
                  <a:close/>
                  <a:moveTo>
                    <a:pt x="101011" y="298821"/>
                  </a:moveTo>
                  <a:cubicBezTo>
                    <a:pt x="101011" y="298821"/>
                    <a:pt x="104787" y="298821"/>
                    <a:pt x="103606" y="298821"/>
                  </a:cubicBezTo>
                  <a:cubicBezTo>
                    <a:pt x="102425" y="298821"/>
                    <a:pt x="105966" y="298821"/>
                    <a:pt x="105021" y="298348"/>
                  </a:cubicBezTo>
                  <a:close/>
                  <a:moveTo>
                    <a:pt x="55467" y="314632"/>
                  </a:moveTo>
                  <a:cubicBezTo>
                    <a:pt x="55467" y="314632"/>
                    <a:pt x="55467" y="314632"/>
                    <a:pt x="55467" y="314632"/>
                  </a:cubicBezTo>
                  <a:cubicBezTo>
                    <a:pt x="55467" y="314632"/>
                    <a:pt x="51927" y="314632"/>
                    <a:pt x="52635" y="314632"/>
                  </a:cubicBezTo>
                  <a:close/>
                  <a:moveTo>
                    <a:pt x="51693" y="314632"/>
                  </a:moveTo>
                  <a:cubicBezTo>
                    <a:pt x="53108" y="314632"/>
                    <a:pt x="55939" y="314632"/>
                    <a:pt x="54525" y="314632"/>
                  </a:cubicBezTo>
                  <a:cubicBezTo>
                    <a:pt x="54995" y="314396"/>
                    <a:pt x="55231" y="314160"/>
                    <a:pt x="55703" y="313923"/>
                  </a:cubicBezTo>
                  <a:close/>
                  <a:moveTo>
                    <a:pt x="31870" y="320295"/>
                  </a:moveTo>
                  <a:cubicBezTo>
                    <a:pt x="34229" y="320295"/>
                    <a:pt x="31870" y="320295"/>
                    <a:pt x="33287" y="320295"/>
                  </a:cubicBezTo>
                  <a:cubicBezTo>
                    <a:pt x="34701" y="320295"/>
                    <a:pt x="33287" y="320295"/>
                    <a:pt x="33287" y="321709"/>
                  </a:cubicBezTo>
                  <a:close/>
                  <a:moveTo>
                    <a:pt x="48626" y="314868"/>
                  </a:moveTo>
                  <a:lnTo>
                    <a:pt x="50040" y="314868"/>
                  </a:lnTo>
                  <a:lnTo>
                    <a:pt x="50040" y="314868"/>
                  </a:lnTo>
                  <a:cubicBezTo>
                    <a:pt x="51221" y="314868"/>
                    <a:pt x="53344" y="314632"/>
                    <a:pt x="53344" y="314160"/>
                  </a:cubicBezTo>
                  <a:close/>
                  <a:moveTo>
                    <a:pt x="56884" y="312506"/>
                  </a:moveTo>
                  <a:cubicBezTo>
                    <a:pt x="54995" y="312506"/>
                    <a:pt x="58298" y="312506"/>
                    <a:pt x="58771" y="311092"/>
                  </a:cubicBezTo>
                  <a:cubicBezTo>
                    <a:pt x="59243" y="309675"/>
                    <a:pt x="62547" y="310619"/>
                    <a:pt x="60894" y="311800"/>
                  </a:cubicBezTo>
                  <a:close/>
                  <a:moveTo>
                    <a:pt x="59243" y="310856"/>
                  </a:moveTo>
                  <a:lnTo>
                    <a:pt x="60894" y="310856"/>
                  </a:lnTo>
                  <a:cubicBezTo>
                    <a:pt x="62311" y="310856"/>
                    <a:pt x="62783" y="310856"/>
                    <a:pt x="60894" y="310856"/>
                  </a:cubicBezTo>
                  <a:cubicBezTo>
                    <a:pt x="59007" y="310856"/>
                    <a:pt x="63492" y="310619"/>
                    <a:pt x="63256" y="310619"/>
                  </a:cubicBezTo>
                  <a:close/>
                  <a:moveTo>
                    <a:pt x="100539" y="295281"/>
                  </a:moveTo>
                  <a:cubicBezTo>
                    <a:pt x="100539" y="295281"/>
                    <a:pt x="100539" y="295281"/>
                    <a:pt x="99121" y="295281"/>
                  </a:cubicBezTo>
                  <a:cubicBezTo>
                    <a:pt x="98416" y="293394"/>
                    <a:pt x="98888" y="291271"/>
                    <a:pt x="100302" y="290090"/>
                  </a:cubicBezTo>
                  <a:cubicBezTo>
                    <a:pt x="103370" y="290090"/>
                    <a:pt x="98888" y="290090"/>
                    <a:pt x="100302" y="291504"/>
                  </a:cubicBezTo>
                  <a:cubicBezTo>
                    <a:pt x="101720" y="292921"/>
                    <a:pt x="100302" y="291504"/>
                    <a:pt x="102425" y="291504"/>
                  </a:cubicBezTo>
                  <a:cubicBezTo>
                    <a:pt x="104551" y="291504"/>
                    <a:pt x="100775" y="291504"/>
                    <a:pt x="99594" y="291504"/>
                  </a:cubicBezTo>
                  <a:cubicBezTo>
                    <a:pt x="98416" y="291504"/>
                    <a:pt x="98416" y="291504"/>
                    <a:pt x="99594" y="292921"/>
                  </a:cubicBezTo>
                  <a:cubicBezTo>
                    <a:pt x="100775" y="294339"/>
                    <a:pt x="99594" y="292921"/>
                    <a:pt x="101483" y="292921"/>
                  </a:cubicBezTo>
                  <a:cubicBezTo>
                    <a:pt x="103370" y="292921"/>
                    <a:pt x="101483" y="292921"/>
                    <a:pt x="102898" y="292921"/>
                  </a:cubicBezTo>
                  <a:cubicBezTo>
                    <a:pt x="104315" y="292921"/>
                    <a:pt x="99830" y="292921"/>
                    <a:pt x="100539" y="292921"/>
                  </a:cubicBezTo>
                  <a:cubicBezTo>
                    <a:pt x="101247" y="292921"/>
                    <a:pt x="102425" y="292921"/>
                    <a:pt x="103370" y="292921"/>
                  </a:cubicBezTo>
                  <a:cubicBezTo>
                    <a:pt x="104315" y="292921"/>
                    <a:pt x="103370" y="292921"/>
                    <a:pt x="103370" y="292921"/>
                  </a:cubicBezTo>
                  <a:close/>
                  <a:moveTo>
                    <a:pt x="51221" y="312742"/>
                  </a:moveTo>
                  <a:cubicBezTo>
                    <a:pt x="53580" y="312742"/>
                    <a:pt x="51221" y="312742"/>
                    <a:pt x="53108" y="311092"/>
                  </a:cubicBezTo>
                  <a:cubicBezTo>
                    <a:pt x="54995" y="309438"/>
                    <a:pt x="56176" y="311092"/>
                    <a:pt x="56648" y="311092"/>
                  </a:cubicBezTo>
                  <a:cubicBezTo>
                    <a:pt x="55467" y="311328"/>
                    <a:pt x="54525" y="311328"/>
                    <a:pt x="53344" y="311092"/>
                  </a:cubicBezTo>
                  <a:cubicBezTo>
                    <a:pt x="53344" y="311092"/>
                    <a:pt x="53344" y="311092"/>
                    <a:pt x="53344" y="311092"/>
                  </a:cubicBezTo>
                  <a:cubicBezTo>
                    <a:pt x="54053" y="311328"/>
                    <a:pt x="54761" y="311564"/>
                    <a:pt x="55231" y="312037"/>
                  </a:cubicBezTo>
                  <a:close/>
                  <a:moveTo>
                    <a:pt x="33523" y="317936"/>
                  </a:moveTo>
                  <a:cubicBezTo>
                    <a:pt x="34701" y="317936"/>
                    <a:pt x="36591" y="317936"/>
                    <a:pt x="34937" y="317936"/>
                  </a:cubicBezTo>
                  <a:cubicBezTo>
                    <a:pt x="33287" y="317936"/>
                    <a:pt x="36118" y="317700"/>
                    <a:pt x="37533" y="317227"/>
                  </a:cubicBezTo>
                  <a:close/>
                  <a:moveTo>
                    <a:pt x="67502" y="307079"/>
                  </a:moveTo>
                  <a:lnTo>
                    <a:pt x="69155" y="307079"/>
                  </a:lnTo>
                  <a:lnTo>
                    <a:pt x="69155" y="307079"/>
                  </a:lnTo>
                  <a:cubicBezTo>
                    <a:pt x="69155" y="307079"/>
                    <a:pt x="70333" y="306843"/>
                    <a:pt x="71514" y="306371"/>
                  </a:cubicBezTo>
                  <a:close/>
                  <a:moveTo>
                    <a:pt x="58062" y="304484"/>
                  </a:moveTo>
                  <a:cubicBezTo>
                    <a:pt x="58062" y="304484"/>
                    <a:pt x="58062" y="304484"/>
                    <a:pt x="58062" y="304484"/>
                  </a:cubicBezTo>
                  <a:cubicBezTo>
                    <a:pt x="58062" y="304484"/>
                    <a:pt x="54995" y="305901"/>
                    <a:pt x="54289" y="306371"/>
                  </a:cubicBezTo>
                  <a:lnTo>
                    <a:pt x="56412" y="306371"/>
                  </a:lnTo>
                  <a:cubicBezTo>
                    <a:pt x="53816" y="306371"/>
                    <a:pt x="54289" y="308260"/>
                    <a:pt x="54995" y="308969"/>
                  </a:cubicBezTo>
                  <a:lnTo>
                    <a:pt x="59007" y="308969"/>
                  </a:lnTo>
                  <a:cubicBezTo>
                    <a:pt x="55939" y="308969"/>
                    <a:pt x="59007" y="308969"/>
                    <a:pt x="59007" y="308969"/>
                  </a:cubicBezTo>
                  <a:cubicBezTo>
                    <a:pt x="57120" y="308733"/>
                    <a:pt x="54995" y="308733"/>
                    <a:pt x="53108" y="308969"/>
                  </a:cubicBezTo>
                  <a:cubicBezTo>
                    <a:pt x="56648" y="308969"/>
                    <a:pt x="53108" y="306843"/>
                    <a:pt x="53108" y="306137"/>
                  </a:cubicBezTo>
                  <a:cubicBezTo>
                    <a:pt x="53108" y="305429"/>
                    <a:pt x="54761" y="306137"/>
                    <a:pt x="55467" y="306137"/>
                  </a:cubicBezTo>
                  <a:cubicBezTo>
                    <a:pt x="56176" y="306137"/>
                    <a:pt x="55467" y="306137"/>
                    <a:pt x="53580" y="306137"/>
                  </a:cubicBezTo>
                  <a:cubicBezTo>
                    <a:pt x="51693" y="306137"/>
                    <a:pt x="53580" y="306137"/>
                    <a:pt x="53580" y="306137"/>
                  </a:cubicBezTo>
                  <a:cubicBezTo>
                    <a:pt x="53580" y="306137"/>
                    <a:pt x="53580" y="306137"/>
                    <a:pt x="53580" y="304484"/>
                  </a:cubicBezTo>
                  <a:cubicBezTo>
                    <a:pt x="53580" y="302833"/>
                    <a:pt x="55703" y="305901"/>
                    <a:pt x="57826" y="304484"/>
                  </a:cubicBezTo>
                  <a:cubicBezTo>
                    <a:pt x="54761" y="304484"/>
                    <a:pt x="56412" y="303069"/>
                    <a:pt x="57826" y="302833"/>
                  </a:cubicBezTo>
                  <a:cubicBezTo>
                    <a:pt x="59243" y="302597"/>
                    <a:pt x="59007" y="304248"/>
                    <a:pt x="62075" y="303775"/>
                  </a:cubicBezTo>
                  <a:close/>
                  <a:moveTo>
                    <a:pt x="53816" y="304484"/>
                  </a:moveTo>
                  <a:cubicBezTo>
                    <a:pt x="53816" y="304484"/>
                    <a:pt x="51927" y="304484"/>
                    <a:pt x="51927" y="304484"/>
                  </a:cubicBezTo>
                  <a:cubicBezTo>
                    <a:pt x="51927" y="304484"/>
                    <a:pt x="51927" y="304484"/>
                    <a:pt x="53580" y="304484"/>
                  </a:cubicBezTo>
                  <a:cubicBezTo>
                    <a:pt x="55231" y="304484"/>
                    <a:pt x="58298" y="303303"/>
                    <a:pt x="57826" y="303775"/>
                  </a:cubicBezTo>
                  <a:close/>
                  <a:moveTo>
                    <a:pt x="34229" y="317936"/>
                  </a:moveTo>
                  <a:cubicBezTo>
                    <a:pt x="34229" y="317936"/>
                    <a:pt x="34229" y="317936"/>
                    <a:pt x="34229" y="316282"/>
                  </a:cubicBezTo>
                  <a:cubicBezTo>
                    <a:pt x="34229" y="314632"/>
                    <a:pt x="40601" y="316755"/>
                    <a:pt x="38241" y="317227"/>
                  </a:cubicBezTo>
                  <a:close/>
                  <a:moveTo>
                    <a:pt x="49331" y="312506"/>
                  </a:moveTo>
                  <a:cubicBezTo>
                    <a:pt x="49331" y="312506"/>
                    <a:pt x="49331" y="312506"/>
                    <a:pt x="49331" y="312506"/>
                  </a:cubicBezTo>
                  <a:cubicBezTo>
                    <a:pt x="49331" y="312506"/>
                    <a:pt x="53344" y="310619"/>
                    <a:pt x="53344" y="311800"/>
                  </a:cubicBezTo>
                  <a:close/>
                  <a:moveTo>
                    <a:pt x="49331" y="310147"/>
                  </a:moveTo>
                  <a:cubicBezTo>
                    <a:pt x="49331" y="310147"/>
                    <a:pt x="51221" y="310147"/>
                    <a:pt x="49331" y="310147"/>
                  </a:cubicBezTo>
                  <a:cubicBezTo>
                    <a:pt x="47445" y="310147"/>
                    <a:pt x="53344" y="310619"/>
                    <a:pt x="54525" y="310619"/>
                  </a:cubicBezTo>
                  <a:close/>
                  <a:moveTo>
                    <a:pt x="33523" y="315338"/>
                  </a:moveTo>
                  <a:cubicBezTo>
                    <a:pt x="33523" y="315338"/>
                    <a:pt x="35646" y="315338"/>
                    <a:pt x="33523" y="315338"/>
                  </a:cubicBezTo>
                  <a:cubicBezTo>
                    <a:pt x="31397" y="315338"/>
                    <a:pt x="38241" y="314868"/>
                    <a:pt x="38714" y="314632"/>
                  </a:cubicBezTo>
                  <a:close/>
                  <a:moveTo>
                    <a:pt x="100539" y="289617"/>
                  </a:moveTo>
                  <a:cubicBezTo>
                    <a:pt x="102189" y="289617"/>
                    <a:pt x="100539" y="289617"/>
                    <a:pt x="103370" y="289617"/>
                  </a:cubicBezTo>
                  <a:cubicBezTo>
                    <a:pt x="107383" y="289854"/>
                    <a:pt x="104315" y="289381"/>
                    <a:pt x="105729" y="288909"/>
                  </a:cubicBezTo>
                  <a:close/>
                  <a:moveTo>
                    <a:pt x="100539" y="288203"/>
                  </a:moveTo>
                  <a:cubicBezTo>
                    <a:pt x="102425" y="288203"/>
                    <a:pt x="100539" y="288203"/>
                    <a:pt x="103843" y="288203"/>
                  </a:cubicBezTo>
                  <a:lnTo>
                    <a:pt x="103843" y="288203"/>
                  </a:lnTo>
                  <a:cubicBezTo>
                    <a:pt x="105966" y="288439"/>
                    <a:pt x="104079" y="287022"/>
                    <a:pt x="105257" y="287022"/>
                  </a:cubicBezTo>
                  <a:close/>
                  <a:moveTo>
                    <a:pt x="50512" y="307079"/>
                  </a:moveTo>
                  <a:cubicBezTo>
                    <a:pt x="50512" y="307079"/>
                    <a:pt x="52399" y="307079"/>
                    <a:pt x="50512" y="307079"/>
                  </a:cubicBezTo>
                  <a:cubicBezTo>
                    <a:pt x="48626" y="307079"/>
                    <a:pt x="53344" y="306843"/>
                    <a:pt x="55231" y="306371"/>
                  </a:cubicBezTo>
                  <a:close/>
                  <a:moveTo>
                    <a:pt x="37769" y="310147"/>
                  </a:moveTo>
                  <a:cubicBezTo>
                    <a:pt x="37769" y="310147"/>
                    <a:pt x="39186" y="310147"/>
                    <a:pt x="37769" y="310147"/>
                  </a:cubicBezTo>
                  <a:cubicBezTo>
                    <a:pt x="36355" y="310147"/>
                    <a:pt x="41073" y="310619"/>
                    <a:pt x="42490" y="310619"/>
                  </a:cubicBezTo>
                  <a:close/>
                  <a:moveTo>
                    <a:pt x="55467" y="302125"/>
                  </a:moveTo>
                  <a:cubicBezTo>
                    <a:pt x="55467" y="302125"/>
                    <a:pt x="55467" y="302125"/>
                    <a:pt x="55467" y="302125"/>
                  </a:cubicBezTo>
                  <a:cubicBezTo>
                    <a:pt x="55467" y="302125"/>
                    <a:pt x="58298" y="302125"/>
                    <a:pt x="57826" y="302125"/>
                  </a:cubicBezTo>
                  <a:cubicBezTo>
                    <a:pt x="57357" y="302125"/>
                    <a:pt x="60894" y="301652"/>
                    <a:pt x="60188" y="301416"/>
                  </a:cubicBezTo>
                  <a:close/>
                  <a:moveTo>
                    <a:pt x="59243" y="299293"/>
                  </a:moveTo>
                  <a:lnTo>
                    <a:pt x="59243" y="299293"/>
                  </a:lnTo>
                  <a:lnTo>
                    <a:pt x="60894" y="299293"/>
                  </a:lnTo>
                  <a:cubicBezTo>
                    <a:pt x="59007" y="299293"/>
                    <a:pt x="62783" y="299293"/>
                    <a:pt x="63256" y="299293"/>
                  </a:cubicBezTo>
                  <a:cubicBezTo>
                    <a:pt x="63725" y="299293"/>
                    <a:pt x="63256" y="299293"/>
                    <a:pt x="62075" y="299293"/>
                  </a:cubicBezTo>
                  <a:close/>
                  <a:moveTo>
                    <a:pt x="51693" y="301416"/>
                  </a:moveTo>
                  <a:cubicBezTo>
                    <a:pt x="51693" y="301416"/>
                    <a:pt x="53108" y="301416"/>
                    <a:pt x="53816" y="301416"/>
                  </a:cubicBezTo>
                  <a:cubicBezTo>
                    <a:pt x="54525" y="301416"/>
                    <a:pt x="55467" y="301416"/>
                    <a:pt x="53816" y="303069"/>
                  </a:cubicBezTo>
                  <a:cubicBezTo>
                    <a:pt x="52163" y="304720"/>
                    <a:pt x="58298" y="300944"/>
                    <a:pt x="56412" y="300707"/>
                  </a:cubicBezTo>
                  <a:close/>
                  <a:moveTo>
                    <a:pt x="175107" y="250209"/>
                  </a:moveTo>
                  <a:cubicBezTo>
                    <a:pt x="176285" y="249976"/>
                    <a:pt x="177230" y="249976"/>
                    <a:pt x="178411" y="250209"/>
                  </a:cubicBezTo>
                  <a:lnTo>
                    <a:pt x="178411" y="250209"/>
                  </a:lnTo>
                  <a:cubicBezTo>
                    <a:pt x="178411" y="250209"/>
                    <a:pt x="179825" y="249976"/>
                    <a:pt x="179825" y="249503"/>
                  </a:cubicBezTo>
                  <a:close/>
                  <a:moveTo>
                    <a:pt x="99594" y="282773"/>
                  </a:moveTo>
                  <a:cubicBezTo>
                    <a:pt x="99594" y="282773"/>
                    <a:pt x="99594" y="282773"/>
                    <a:pt x="99594" y="282773"/>
                  </a:cubicBezTo>
                  <a:cubicBezTo>
                    <a:pt x="99594" y="282773"/>
                    <a:pt x="104079" y="282773"/>
                    <a:pt x="102425" y="282773"/>
                  </a:cubicBezTo>
                  <a:cubicBezTo>
                    <a:pt x="103134" y="282773"/>
                    <a:pt x="103843" y="282540"/>
                    <a:pt x="104315" y="282068"/>
                  </a:cubicBezTo>
                  <a:close/>
                  <a:moveTo>
                    <a:pt x="60661" y="296698"/>
                  </a:moveTo>
                  <a:lnTo>
                    <a:pt x="58062" y="296698"/>
                  </a:lnTo>
                  <a:cubicBezTo>
                    <a:pt x="59952" y="296698"/>
                    <a:pt x="58062" y="298584"/>
                    <a:pt x="55939" y="299293"/>
                  </a:cubicBezTo>
                  <a:cubicBezTo>
                    <a:pt x="57826" y="299293"/>
                    <a:pt x="55939" y="297170"/>
                    <a:pt x="55939" y="296698"/>
                  </a:cubicBezTo>
                  <a:lnTo>
                    <a:pt x="59243" y="296698"/>
                  </a:lnTo>
                  <a:cubicBezTo>
                    <a:pt x="57593" y="296698"/>
                    <a:pt x="57357" y="296698"/>
                    <a:pt x="57357" y="296698"/>
                  </a:cubicBezTo>
                  <a:lnTo>
                    <a:pt x="59243" y="296698"/>
                  </a:lnTo>
                  <a:cubicBezTo>
                    <a:pt x="57120" y="296698"/>
                    <a:pt x="59243" y="296698"/>
                    <a:pt x="59243" y="296698"/>
                  </a:cubicBezTo>
                  <a:cubicBezTo>
                    <a:pt x="59243" y="296698"/>
                    <a:pt x="57120" y="296698"/>
                    <a:pt x="59243" y="296698"/>
                  </a:cubicBezTo>
                  <a:cubicBezTo>
                    <a:pt x="61366" y="296698"/>
                    <a:pt x="59243" y="296698"/>
                    <a:pt x="62075" y="296698"/>
                  </a:cubicBezTo>
                  <a:cubicBezTo>
                    <a:pt x="64906" y="296698"/>
                    <a:pt x="63020" y="295753"/>
                    <a:pt x="65379" y="295989"/>
                  </a:cubicBezTo>
                  <a:close/>
                  <a:moveTo>
                    <a:pt x="24792" y="308260"/>
                  </a:moveTo>
                  <a:cubicBezTo>
                    <a:pt x="26443" y="308260"/>
                    <a:pt x="22666" y="308260"/>
                    <a:pt x="22430" y="308260"/>
                  </a:cubicBezTo>
                  <a:cubicBezTo>
                    <a:pt x="22197" y="308260"/>
                    <a:pt x="24320" y="308260"/>
                    <a:pt x="26443" y="308260"/>
                  </a:cubicBezTo>
                  <a:cubicBezTo>
                    <a:pt x="24792" y="308260"/>
                    <a:pt x="26443" y="308260"/>
                    <a:pt x="26443" y="308260"/>
                  </a:cubicBezTo>
                  <a:cubicBezTo>
                    <a:pt x="27388" y="307788"/>
                    <a:pt x="28566" y="307315"/>
                    <a:pt x="29747" y="307552"/>
                  </a:cubicBezTo>
                  <a:close/>
                  <a:moveTo>
                    <a:pt x="53344" y="297640"/>
                  </a:moveTo>
                  <a:cubicBezTo>
                    <a:pt x="53344" y="297640"/>
                    <a:pt x="53344" y="296462"/>
                    <a:pt x="53344" y="295989"/>
                  </a:cubicBezTo>
                  <a:cubicBezTo>
                    <a:pt x="53344" y="295517"/>
                    <a:pt x="54761" y="295989"/>
                    <a:pt x="53344" y="295989"/>
                  </a:cubicBezTo>
                  <a:cubicBezTo>
                    <a:pt x="51927" y="295989"/>
                    <a:pt x="60188" y="297170"/>
                    <a:pt x="58062" y="296934"/>
                  </a:cubicBezTo>
                  <a:close/>
                  <a:moveTo>
                    <a:pt x="31633" y="303775"/>
                  </a:moveTo>
                  <a:cubicBezTo>
                    <a:pt x="31633" y="303775"/>
                    <a:pt x="34701" y="303775"/>
                    <a:pt x="33523" y="303775"/>
                  </a:cubicBezTo>
                  <a:cubicBezTo>
                    <a:pt x="32342" y="303775"/>
                    <a:pt x="35410" y="303303"/>
                    <a:pt x="36355" y="303069"/>
                  </a:cubicBezTo>
                  <a:close/>
                  <a:moveTo>
                    <a:pt x="23375" y="305192"/>
                  </a:moveTo>
                  <a:cubicBezTo>
                    <a:pt x="25028" y="305192"/>
                    <a:pt x="23375" y="305192"/>
                    <a:pt x="25498" y="305192"/>
                  </a:cubicBezTo>
                  <a:cubicBezTo>
                    <a:pt x="27624" y="305192"/>
                    <a:pt x="25498" y="305192"/>
                    <a:pt x="27388" y="305192"/>
                  </a:cubicBezTo>
                  <a:cubicBezTo>
                    <a:pt x="29274" y="305192"/>
                    <a:pt x="27388" y="305192"/>
                    <a:pt x="25265" y="306607"/>
                  </a:cubicBezTo>
                  <a:cubicBezTo>
                    <a:pt x="23139" y="308024"/>
                    <a:pt x="26679" y="305192"/>
                    <a:pt x="28096" y="304484"/>
                  </a:cubicBezTo>
                  <a:close/>
                  <a:moveTo>
                    <a:pt x="57593" y="294339"/>
                  </a:moveTo>
                  <a:cubicBezTo>
                    <a:pt x="59480" y="294339"/>
                    <a:pt x="56412" y="294339"/>
                    <a:pt x="57593" y="294339"/>
                  </a:cubicBezTo>
                  <a:cubicBezTo>
                    <a:pt x="58771" y="294339"/>
                    <a:pt x="64670" y="293866"/>
                    <a:pt x="62311" y="293630"/>
                  </a:cubicBezTo>
                  <a:close/>
                  <a:moveTo>
                    <a:pt x="42254" y="298348"/>
                  </a:moveTo>
                  <a:cubicBezTo>
                    <a:pt x="42254" y="298348"/>
                    <a:pt x="42254" y="298348"/>
                    <a:pt x="42254" y="298348"/>
                  </a:cubicBezTo>
                  <a:cubicBezTo>
                    <a:pt x="42254" y="298348"/>
                    <a:pt x="44849" y="297876"/>
                    <a:pt x="46972" y="297640"/>
                  </a:cubicBezTo>
                  <a:close/>
                  <a:moveTo>
                    <a:pt x="26679" y="303775"/>
                  </a:moveTo>
                  <a:lnTo>
                    <a:pt x="28329" y="303775"/>
                  </a:lnTo>
                  <a:cubicBezTo>
                    <a:pt x="28329" y="303775"/>
                    <a:pt x="28329" y="303775"/>
                    <a:pt x="26207" y="303775"/>
                  </a:cubicBezTo>
                  <a:cubicBezTo>
                    <a:pt x="24084" y="303775"/>
                    <a:pt x="29747" y="303539"/>
                    <a:pt x="31397" y="303069"/>
                  </a:cubicBezTo>
                  <a:close/>
                  <a:moveTo>
                    <a:pt x="57120" y="289617"/>
                  </a:moveTo>
                  <a:cubicBezTo>
                    <a:pt x="58298" y="289617"/>
                    <a:pt x="57120" y="291271"/>
                    <a:pt x="58535" y="292213"/>
                  </a:cubicBezTo>
                  <a:cubicBezTo>
                    <a:pt x="59480" y="291977"/>
                    <a:pt x="60424" y="291977"/>
                    <a:pt x="61366" y="292213"/>
                  </a:cubicBezTo>
                  <a:cubicBezTo>
                    <a:pt x="57826" y="292213"/>
                    <a:pt x="61366" y="292213"/>
                    <a:pt x="58771" y="293630"/>
                  </a:cubicBezTo>
                  <a:cubicBezTo>
                    <a:pt x="57357" y="293158"/>
                    <a:pt x="55703" y="293158"/>
                    <a:pt x="54289" y="293630"/>
                  </a:cubicBezTo>
                  <a:cubicBezTo>
                    <a:pt x="63725" y="291271"/>
                    <a:pt x="59952" y="290326"/>
                    <a:pt x="61839" y="288909"/>
                  </a:cubicBezTo>
                  <a:close/>
                  <a:moveTo>
                    <a:pt x="175107" y="242423"/>
                  </a:moveTo>
                  <a:cubicBezTo>
                    <a:pt x="175107" y="242423"/>
                    <a:pt x="176757" y="242423"/>
                    <a:pt x="175107" y="243840"/>
                  </a:cubicBezTo>
                  <a:cubicBezTo>
                    <a:pt x="173453" y="245254"/>
                    <a:pt x="177466" y="241245"/>
                    <a:pt x="179589" y="241008"/>
                  </a:cubicBezTo>
                  <a:close/>
                  <a:moveTo>
                    <a:pt x="99594" y="274751"/>
                  </a:moveTo>
                  <a:cubicBezTo>
                    <a:pt x="101011" y="274751"/>
                    <a:pt x="101011" y="274751"/>
                    <a:pt x="99594" y="274751"/>
                  </a:cubicBezTo>
                  <a:cubicBezTo>
                    <a:pt x="98179" y="274751"/>
                    <a:pt x="105021" y="274751"/>
                    <a:pt x="103606" y="274751"/>
                  </a:cubicBezTo>
                  <a:cubicBezTo>
                    <a:pt x="103843" y="274279"/>
                    <a:pt x="104079" y="273806"/>
                    <a:pt x="104079" y="273337"/>
                  </a:cubicBezTo>
                  <a:close/>
                  <a:moveTo>
                    <a:pt x="28802" y="302361"/>
                  </a:moveTo>
                  <a:cubicBezTo>
                    <a:pt x="28802" y="302361"/>
                    <a:pt x="28802" y="303539"/>
                    <a:pt x="28802" y="304248"/>
                  </a:cubicBezTo>
                  <a:lnTo>
                    <a:pt x="28802" y="304248"/>
                  </a:lnTo>
                  <a:cubicBezTo>
                    <a:pt x="28802" y="304248"/>
                    <a:pt x="31397" y="301416"/>
                    <a:pt x="32578" y="300944"/>
                  </a:cubicBezTo>
                  <a:close/>
                  <a:moveTo>
                    <a:pt x="71514" y="286786"/>
                  </a:moveTo>
                  <a:cubicBezTo>
                    <a:pt x="71514" y="286786"/>
                    <a:pt x="71514" y="288439"/>
                    <a:pt x="69861" y="288673"/>
                  </a:cubicBezTo>
                  <a:cubicBezTo>
                    <a:pt x="68210" y="288909"/>
                    <a:pt x="72459" y="287022"/>
                    <a:pt x="75291" y="285371"/>
                  </a:cubicBezTo>
                  <a:close/>
                  <a:moveTo>
                    <a:pt x="63256" y="288909"/>
                  </a:moveTo>
                  <a:cubicBezTo>
                    <a:pt x="65143" y="288909"/>
                    <a:pt x="63256" y="288909"/>
                    <a:pt x="65143" y="287022"/>
                  </a:cubicBezTo>
                  <a:cubicBezTo>
                    <a:pt x="67029" y="285135"/>
                    <a:pt x="65143" y="288673"/>
                    <a:pt x="65143" y="289145"/>
                  </a:cubicBezTo>
                  <a:cubicBezTo>
                    <a:pt x="65143" y="289617"/>
                    <a:pt x="67738" y="287022"/>
                    <a:pt x="67029" y="287022"/>
                  </a:cubicBezTo>
                  <a:close/>
                  <a:moveTo>
                    <a:pt x="27860" y="301416"/>
                  </a:moveTo>
                  <a:cubicBezTo>
                    <a:pt x="27860" y="301416"/>
                    <a:pt x="29274" y="301416"/>
                    <a:pt x="29983" y="301416"/>
                  </a:cubicBezTo>
                  <a:cubicBezTo>
                    <a:pt x="30691" y="301416"/>
                    <a:pt x="29983" y="301416"/>
                    <a:pt x="29983" y="301416"/>
                  </a:cubicBezTo>
                  <a:cubicBezTo>
                    <a:pt x="29983" y="301416"/>
                    <a:pt x="30928" y="300471"/>
                    <a:pt x="31633" y="300002"/>
                  </a:cubicBezTo>
                  <a:close/>
                  <a:moveTo>
                    <a:pt x="29274" y="299293"/>
                  </a:moveTo>
                  <a:cubicBezTo>
                    <a:pt x="30928" y="299293"/>
                    <a:pt x="30691" y="299293"/>
                    <a:pt x="29274" y="299293"/>
                  </a:cubicBezTo>
                  <a:cubicBezTo>
                    <a:pt x="27860" y="299293"/>
                    <a:pt x="32106" y="298348"/>
                    <a:pt x="33051" y="297876"/>
                  </a:cubicBezTo>
                  <a:close/>
                  <a:moveTo>
                    <a:pt x="58062" y="289381"/>
                  </a:moveTo>
                  <a:cubicBezTo>
                    <a:pt x="56176" y="289381"/>
                    <a:pt x="58062" y="289381"/>
                    <a:pt x="60188" y="287967"/>
                  </a:cubicBezTo>
                  <a:lnTo>
                    <a:pt x="62075" y="287967"/>
                  </a:lnTo>
                  <a:lnTo>
                    <a:pt x="62075" y="287967"/>
                  </a:lnTo>
                  <a:cubicBezTo>
                    <a:pt x="62075" y="287731"/>
                    <a:pt x="61839" y="287258"/>
                    <a:pt x="61839" y="287022"/>
                  </a:cubicBezTo>
                  <a:close/>
                  <a:moveTo>
                    <a:pt x="23611" y="300944"/>
                  </a:moveTo>
                  <a:cubicBezTo>
                    <a:pt x="23611" y="300944"/>
                    <a:pt x="22197" y="300944"/>
                    <a:pt x="23611" y="299057"/>
                  </a:cubicBezTo>
                  <a:cubicBezTo>
                    <a:pt x="25028" y="297170"/>
                    <a:pt x="26679" y="299057"/>
                    <a:pt x="26679" y="299057"/>
                  </a:cubicBezTo>
                  <a:cubicBezTo>
                    <a:pt x="26679" y="299057"/>
                    <a:pt x="22903" y="299057"/>
                    <a:pt x="23375" y="299057"/>
                  </a:cubicBezTo>
                  <a:cubicBezTo>
                    <a:pt x="23847" y="299057"/>
                    <a:pt x="25265" y="299057"/>
                    <a:pt x="26207" y="299057"/>
                  </a:cubicBezTo>
                  <a:cubicBezTo>
                    <a:pt x="26679" y="299293"/>
                    <a:pt x="26915" y="299293"/>
                    <a:pt x="27388" y="299529"/>
                  </a:cubicBezTo>
                  <a:close/>
                  <a:moveTo>
                    <a:pt x="29510" y="297640"/>
                  </a:moveTo>
                  <a:lnTo>
                    <a:pt x="31870" y="297640"/>
                  </a:lnTo>
                  <a:cubicBezTo>
                    <a:pt x="29983" y="297640"/>
                    <a:pt x="31870" y="297640"/>
                    <a:pt x="30219" y="297640"/>
                  </a:cubicBezTo>
                  <a:lnTo>
                    <a:pt x="30219" y="297640"/>
                  </a:lnTo>
                  <a:cubicBezTo>
                    <a:pt x="34701" y="296934"/>
                    <a:pt x="32814" y="296934"/>
                    <a:pt x="33287" y="296225"/>
                  </a:cubicBezTo>
                  <a:close/>
                  <a:moveTo>
                    <a:pt x="59007" y="285371"/>
                  </a:moveTo>
                  <a:cubicBezTo>
                    <a:pt x="59007" y="285371"/>
                    <a:pt x="62783" y="287022"/>
                    <a:pt x="59007" y="287258"/>
                  </a:cubicBezTo>
                  <a:cubicBezTo>
                    <a:pt x="64434" y="285135"/>
                    <a:pt x="60894" y="284899"/>
                    <a:pt x="62783" y="283954"/>
                  </a:cubicBezTo>
                  <a:close/>
                  <a:moveTo>
                    <a:pt x="65615" y="281123"/>
                  </a:moveTo>
                  <a:cubicBezTo>
                    <a:pt x="65615" y="281123"/>
                    <a:pt x="67029" y="281123"/>
                    <a:pt x="65615" y="281123"/>
                  </a:cubicBezTo>
                  <a:cubicBezTo>
                    <a:pt x="64198" y="281123"/>
                    <a:pt x="67974" y="280178"/>
                    <a:pt x="69391" y="279705"/>
                  </a:cubicBezTo>
                  <a:close/>
                  <a:moveTo>
                    <a:pt x="61130" y="281123"/>
                  </a:moveTo>
                  <a:cubicBezTo>
                    <a:pt x="61130" y="281123"/>
                    <a:pt x="63256" y="283246"/>
                    <a:pt x="59007" y="283718"/>
                  </a:cubicBezTo>
                  <a:cubicBezTo>
                    <a:pt x="64906" y="281831"/>
                    <a:pt x="62547" y="280650"/>
                    <a:pt x="64906" y="280178"/>
                  </a:cubicBezTo>
                  <a:close/>
                  <a:moveTo>
                    <a:pt x="71514" y="275696"/>
                  </a:moveTo>
                  <a:cubicBezTo>
                    <a:pt x="72929" y="275696"/>
                    <a:pt x="71514" y="275696"/>
                    <a:pt x="71514" y="275696"/>
                  </a:cubicBezTo>
                  <a:cubicBezTo>
                    <a:pt x="71514" y="275696"/>
                    <a:pt x="74346" y="275223"/>
                    <a:pt x="75291" y="274751"/>
                  </a:cubicBezTo>
                  <a:close/>
                  <a:moveTo>
                    <a:pt x="65379" y="277110"/>
                  </a:moveTo>
                  <a:cubicBezTo>
                    <a:pt x="68919" y="277110"/>
                    <a:pt x="65379" y="275696"/>
                    <a:pt x="67502" y="274987"/>
                  </a:cubicBezTo>
                  <a:cubicBezTo>
                    <a:pt x="69625" y="274279"/>
                    <a:pt x="67502" y="276641"/>
                    <a:pt x="67502" y="277346"/>
                  </a:cubicBezTo>
                  <a:cubicBezTo>
                    <a:pt x="67502" y="278055"/>
                    <a:pt x="69861" y="276641"/>
                    <a:pt x="69155" y="276168"/>
                  </a:cubicBezTo>
                  <a:close/>
                  <a:moveTo>
                    <a:pt x="63725" y="277110"/>
                  </a:moveTo>
                  <a:cubicBezTo>
                    <a:pt x="65851" y="277110"/>
                    <a:pt x="60661" y="277110"/>
                    <a:pt x="63725" y="275696"/>
                  </a:cubicBezTo>
                  <a:cubicBezTo>
                    <a:pt x="66793" y="274279"/>
                    <a:pt x="63725" y="275696"/>
                    <a:pt x="66560" y="275696"/>
                  </a:cubicBezTo>
                  <a:cubicBezTo>
                    <a:pt x="69391" y="275696"/>
                    <a:pt x="69861" y="276404"/>
                    <a:pt x="67502" y="276168"/>
                  </a:cubicBezTo>
                  <a:close/>
                  <a:moveTo>
                    <a:pt x="63725" y="273100"/>
                  </a:moveTo>
                  <a:cubicBezTo>
                    <a:pt x="65379" y="273100"/>
                    <a:pt x="65379" y="273100"/>
                    <a:pt x="63725" y="273100"/>
                  </a:cubicBezTo>
                  <a:cubicBezTo>
                    <a:pt x="62075" y="273100"/>
                    <a:pt x="66324" y="272864"/>
                    <a:pt x="68447" y="272156"/>
                  </a:cubicBezTo>
                  <a:close/>
                  <a:moveTo>
                    <a:pt x="32814" y="284663"/>
                  </a:moveTo>
                  <a:cubicBezTo>
                    <a:pt x="34937" y="284663"/>
                    <a:pt x="32814" y="284663"/>
                    <a:pt x="32814" y="284663"/>
                  </a:cubicBezTo>
                  <a:cubicBezTo>
                    <a:pt x="32814" y="284663"/>
                    <a:pt x="36591" y="284190"/>
                    <a:pt x="37533" y="283718"/>
                  </a:cubicBezTo>
                  <a:close/>
                  <a:moveTo>
                    <a:pt x="31164" y="284663"/>
                  </a:moveTo>
                  <a:cubicBezTo>
                    <a:pt x="32578" y="284663"/>
                    <a:pt x="31164" y="284663"/>
                    <a:pt x="31164" y="284663"/>
                  </a:cubicBezTo>
                  <a:cubicBezTo>
                    <a:pt x="31164" y="284663"/>
                    <a:pt x="33759" y="284663"/>
                    <a:pt x="35882" y="284190"/>
                  </a:cubicBezTo>
                  <a:close/>
                  <a:moveTo>
                    <a:pt x="35646" y="282304"/>
                  </a:moveTo>
                  <a:cubicBezTo>
                    <a:pt x="35646" y="282304"/>
                    <a:pt x="37297" y="282304"/>
                    <a:pt x="38241" y="282304"/>
                  </a:cubicBezTo>
                  <a:cubicBezTo>
                    <a:pt x="39186" y="282304"/>
                    <a:pt x="39895" y="282304"/>
                    <a:pt x="38241" y="282304"/>
                  </a:cubicBezTo>
                  <a:cubicBezTo>
                    <a:pt x="36591" y="282304"/>
                    <a:pt x="39895" y="282540"/>
                    <a:pt x="40364" y="281831"/>
                  </a:cubicBezTo>
                  <a:close/>
                  <a:moveTo>
                    <a:pt x="27151" y="282304"/>
                  </a:moveTo>
                  <a:lnTo>
                    <a:pt x="30928" y="282304"/>
                  </a:lnTo>
                  <a:cubicBezTo>
                    <a:pt x="30928" y="282304"/>
                    <a:pt x="30928" y="282304"/>
                    <a:pt x="30928" y="282304"/>
                  </a:cubicBezTo>
                  <a:cubicBezTo>
                    <a:pt x="30928" y="282304"/>
                    <a:pt x="34465" y="282304"/>
                    <a:pt x="32814" y="283718"/>
                  </a:cubicBezTo>
                  <a:cubicBezTo>
                    <a:pt x="31164" y="285135"/>
                    <a:pt x="29747" y="284427"/>
                    <a:pt x="31870" y="283009"/>
                  </a:cubicBezTo>
                  <a:close/>
                  <a:moveTo>
                    <a:pt x="70806" y="266020"/>
                  </a:moveTo>
                  <a:cubicBezTo>
                    <a:pt x="72459" y="266020"/>
                    <a:pt x="70806" y="266020"/>
                    <a:pt x="70806" y="266020"/>
                  </a:cubicBezTo>
                  <a:cubicBezTo>
                    <a:pt x="70806" y="266020"/>
                    <a:pt x="73874" y="267201"/>
                    <a:pt x="75524" y="266729"/>
                  </a:cubicBezTo>
                  <a:close/>
                  <a:moveTo>
                    <a:pt x="33287" y="279942"/>
                  </a:moveTo>
                  <a:cubicBezTo>
                    <a:pt x="34465" y="279942"/>
                    <a:pt x="34937" y="279942"/>
                    <a:pt x="33287" y="279942"/>
                  </a:cubicBezTo>
                  <a:cubicBezTo>
                    <a:pt x="31633" y="279942"/>
                    <a:pt x="36827" y="281123"/>
                    <a:pt x="38005" y="280650"/>
                  </a:cubicBezTo>
                  <a:close/>
                  <a:moveTo>
                    <a:pt x="61839" y="268615"/>
                  </a:moveTo>
                  <a:cubicBezTo>
                    <a:pt x="61839" y="268615"/>
                    <a:pt x="61839" y="267201"/>
                    <a:pt x="61839" y="266729"/>
                  </a:cubicBezTo>
                  <a:cubicBezTo>
                    <a:pt x="61839" y="266256"/>
                    <a:pt x="61839" y="265311"/>
                    <a:pt x="59952" y="266729"/>
                  </a:cubicBezTo>
                  <a:lnTo>
                    <a:pt x="61602" y="266729"/>
                  </a:lnTo>
                  <a:cubicBezTo>
                    <a:pt x="63020" y="266729"/>
                    <a:pt x="61602" y="266729"/>
                    <a:pt x="63492" y="266729"/>
                  </a:cubicBezTo>
                  <a:cubicBezTo>
                    <a:pt x="65379" y="266729"/>
                    <a:pt x="63492" y="267907"/>
                    <a:pt x="65143" y="266729"/>
                  </a:cubicBezTo>
                  <a:cubicBezTo>
                    <a:pt x="66793" y="265548"/>
                    <a:pt x="63492" y="266729"/>
                    <a:pt x="62547" y="266729"/>
                  </a:cubicBezTo>
                  <a:lnTo>
                    <a:pt x="64670" y="266729"/>
                  </a:lnTo>
                  <a:cubicBezTo>
                    <a:pt x="68210" y="268852"/>
                    <a:pt x="67029" y="268379"/>
                    <a:pt x="66560" y="269324"/>
                  </a:cubicBezTo>
                  <a:close/>
                  <a:moveTo>
                    <a:pt x="64434" y="264133"/>
                  </a:moveTo>
                  <a:cubicBezTo>
                    <a:pt x="66793" y="264133"/>
                    <a:pt x="68447" y="264133"/>
                    <a:pt x="66793" y="264133"/>
                  </a:cubicBezTo>
                  <a:lnTo>
                    <a:pt x="64670" y="264133"/>
                  </a:lnTo>
                  <a:cubicBezTo>
                    <a:pt x="64670" y="264133"/>
                    <a:pt x="72459" y="264842"/>
                    <a:pt x="69155" y="264842"/>
                  </a:cubicBezTo>
                  <a:close/>
                  <a:moveTo>
                    <a:pt x="61602" y="264133"/>
                  </a:moveTo>
                  <a:cubicBezTo>
                    <a:pt x="63020" y="263661"/>
                    <a:pt x="64670" y="263661"/>
                    <a:pt x="66087" y="264133"/>
                  </a:cubicBezTo>
                  <a:cubicBezTo>
                    <a:pt x="66087" y="264133"/>
                    <a:pt x="66087" y="264133"/>
                    <a:pt x="66087" y="264133"/>
                  </a:cubicBezTo>
                  <a:cubicBezTo>
                    <a:pt x="66087" y="263897"/>
                    <a:pt x="66324" y="263661"/>
                    <a:pt x="66324" y="263425"/>
                  </a:cubicBezTo>
                  <a:close/>
                  <a:moveTo>
                    <a:pt x="70806" y="259885"/>
                  </a:moveTo>
                  <a:cubicBezTo>
                    <a:pt x="70806" y="259885"/>
                    <a:pt x="72693" y="259885"/>
                    <a:pt x="70806" y="259885"/>
                  </a:cubicBezTo>
                  <a:cubicBezTo>
                    <a:pt x="68919" y="259885"/>
                    <a:pt x="74582" y="260121"/>
                    <a:pt x="75524" y="259648"/>
                  </a:cubicBezTo>
                  <a:close/>
                  <a:moveTo>
                    <a:pt x="167318" y="210095"/>
                  </a:moveTo>
                  <a:cubicBezTo>
                    <a:pt x="167318" y="210095"/>
                    <a:pt x="165667" y="210095"/>
                    <a:pt x="167318" y="210095"/>
                  </a:cubicBezTo>
                  <a:cubicBezTo>
                    <a:pt x="168971" y="210095"/>
                    <a:pt x="167318" y="210095"/>
                    <a:pt x="168971" y="210095"/>
                  </a:cubicBezTo>
                  <a:close/>
                  <a:moveTo>
                    <a:pt x="64434" y="254221"/>
                  </a:moveTo>
                  <a:cubicBezTo>
                    <a:pt x="66793" y="254221"/>
                    <a:pt x="69861" y="254221"/>
                    <a:pt x="66560" y="254221"/>
                  </a:cubicBezTo>
                  <a:cubicBezTo>
                    <a:pt x="72223" y="254221"/>
                    <a:pt x="69391" y="254694"/>
                    <a:pt x="69155" y="253985"/>
                  </a:cubicBezTo>
                  <a:close/>
                  <a:moveTo>
                    <a:pt x="166612" y="208208"/>
                  </a:moveTo>
                  <a:cubicBezTo>
                    <a:pt x="166612" y="208208"/>
                    <a:pt x="164250" y="206554"/>
                    <a:pt x="166612" y="205849"/>
                  </a:cubicBezTo>
                  <a:cubicBezTo>
                    <a:pt x="166612" y="205849"/>
                    <a:pt x="168735" y="205849"/>
                    <a:pt x="169913" y="205849"/>
                  </a:cubicBezTo>
                  <a:cubicBezTo>
                    <a:pt x="168499" y="206082"/>
                    <a:pt x="166848" y="206082"/>
                    <a:pt x="165431" y="205849"/>
                  </a:cubicBezTo>
                  <a:cubicBezTo>
                    <a:pt x="172748" y="207027"/>
                    <a:pt x="173453" y="207499"/>
                    <a:pt x="171331" y="207972"/>
                  </a:cubicBezTo>
                  <a:close/>
                  <a:moveTo>
                    <a:pt x="166612" y="204431"/>
                  </a:moveTo>
                  <a:cubicBezTo>
                    <a:pt x="166612" y="204431"/>
                    <a:pt x="166612" y="204431"/>
                    <a:pt x="166612" y="204431"/>
                  </a:cubicBezTo>
                  <a:cubicBezTo>
                    <a:pt x="166612" y="204431"/>
                    <a:pt x="168735" y="204195"/>
                    <a:pt x="171331" y="204195"/>
                  </a:cubicBezTo>
                  <a:close/>
                  <a:moveTo>
                    <a:pt x="31870" y="259412"/>
                  </a:moveTo>
                  <a:cubicBezTo>
                    <a:pt x="31870" y="259412"/>
                    <a:pt x="31870" y="259412"/>
                    <a:pt x="31870" y="259412"/>
                  </a:cubicBezTo>
                  <a:cubicBezTo>
                    <a:pt x="31870" y="259412"/>
                    <a:pt x="35174" y="259648"/>
                    <a:pt x="36118" y="259176"/>
                  </a:cubicBezTo>
                  <a:close/>
                  <a:moveTo>
                    <a:pt x="29510" y="257525"/>
                  </a:moveTo>
                  <a:cubicBezTo>
                    <a:pt x="26443" y="257525"/>
                    <a:pt x="29510" y="257525"/>
                    <a:pt x="29510" y="257525"/>
                  </a:cubicBezTo>
                  <a:cubicBezTo>
                    <a:pt x="27860" y="257762"/>
                    <a:pt x="26207" y="257762"/>
                    <a:pt x="24556" y="257525"/>
                  </a:cubicBezTo>
                  <a:cubicBezTo>
                    <a:pt x="26443" y="257525"/>
                    <a:pt x="28096" y="257525"/>
                    <a:pt x="29983" y="257525"/>
                  </a:cubicBezTo>
                  <a:lnTo>
                    <a:pt x="27860" y="257525"/>
                  </a:lnTo>
                  <a:cubicBezTo>
                    <a:pt x="28566" y="257053"/>
                    <a:pt x="29747" y="257053"/>
                    <a:pt x="30455" y="257525"/>
                  </a:cubicBezTo>
                  <a:cubicBezTo>
                    <a:pt x="29038" y="257525"/>
                    <a:pt x="36591" y="259648"/>
                    <a:pt x="30455" y="260121"/>
                  </a:cubicBezTo>
                  <a:cubicBezTo>
                    <a:pt x="30455" y="260121"/>
                    <a:pt x="32342" y="260121"/>
                    <a:pt x="30455" y="261774"/>
                  </a:cubicBezTo>
                  <a:cubicBezTo>
                    <a:pt x="28566" y="263425"/>
                    <a:pt x="31633" y="257998"/>
                    <a:pt x="33759" y="257289"/>
                  </a:cubicBezTo>
                  <a:close/>
                  <a:moveTo>
                    <a:pt x="25498" y="257525"/>
                  </a:moveTo>
                  <a:cubicBezTo>
                    <a:pt x="26915" y="257525"/>
                    <a:pt x="25498" y="257525"/>
                    <a:pt x="25498" y="258943"/>
                  </a:cubicBezTo>
                  <a:cubicBezTo>
                    <a:pt x="25498" y="260357"/>
                    <a:pt x="28329" y="257998"/>
                    <a:pt x="29747" y="257289"/>
                  </a:cubicBezTo>
                  <a:close/>
                  <a:moveTo>
                    <a:pt x="160004" y="197587"/>
                  </a:moveTo>
                  <a:cubicBezTo>
                    <a:pt x="160004" y="197587"/>
                    <a:pt x="157645" y="196173"/>
                    <a:pt x="160004" y="195701"/>
                  </a:cubicBezTo>
                  <a:cubicBezTo>
                    <a:pt x="162363" y="195228"/>
                    <a:pt x="167554" y="196645"/>
                    <a:pt x="164250" y="197351"/>
                  </a:cubicBezTo>
                  <a:close/>
                  <a:moveTo>
                    <a:pt x="23847" y="255639"/>
                  </a:moveTo>
                  <a:lnTo>
                    <a:pt x="25970" y="255639"/>
                  </a:lnTo>
                  <a:cubicBezTo>
                    <a:pt x="24556" y="255639"/>
                    <a:pt x="25970" y="255639"/>
                    <a:pt x="25970" y="255639"/>
                  </a:cubicBezTo>
                  <a:cubicBezTo>
                    <a:pt x="26679" y="255402"/>
                    <a:pt x="27388" y="255166"/>
                    <a:pt x="28096" y="255402"/>
                  </a:cubicBezTo>
                  <a:close/>
                  <a:moveTo>
                    <a:pt x="28329" y="252571"/>
                  </a:moveTo>
                  <a:cubicBezTo>
                    <a:pt x="29983" y="252571"/>
                    <a:pt x="28329" y="252571"/>
                    <a:pt x="29510" y="252571"/>
                  </a:cubicBezTo>
                  <a:cubicBezTo>
                    <a:pt x="30691" y="252571"/>
                    <a:pt x="34229" y="252571"/>
                    <a:pt x="32578" y="252335"/>
                  </a:cubicBezTo>
                  <a:close/>
                  <a:moveTo>
                    <a:pt x="19365" y="254930"/>
                  </a:moveTo>
                  <a:cubicBezTo>
                    <a:pt x="20071" y="254694"/>
                    <a:pt x="21016" y="254694"/>
                    <a:pt x="21724" y="254930"/>
                  </a:cubicBezTo>
                  <a:cubicBezTo>
                    <a:pt x="21724" y="254930"/>
                    <a:pt x="21724" y="254930"/>
                    <a:pt x="21724" y="254930"/>
                  </a:cubicBezTo>
                  <a:cubicBezTo>
                    <a:pt x="21724" y="254930"/>
                    <a:pt x="21724" y="254930"/>
                    <a:pt x="21724" y="254930"/>
                  </a:cubicBezTo>
                  <a:close/>
                  <a:moveTo>
                    <a:pt x="159296" y="191924"/>
                  </a:moveTo>
                  <a:lnTo>
                    <a:pt x="161419" y="191924"/>
                  </a:lnTo>
                  <a:cubicBezTo>
                    <a:pt x="159768" y="191924"/>
                    <a:pt x="161419" y="191924"/>
                    <a:pt x="161419" y="191924"/>
                  </a:cubicBezTo>
                  <a:cubicBezTo>
                    <a:pt x="161419" y="191924"/>
                    <a:pt x="162363" y="192633"/>
                    <a:pt x="163544" y="192633"/>
                  </a:cubicBezTo>
                  <a:close/>
                  <a:moveTo>
                    <a:pt x="27624" y="248558"/>
                  </a:moveTo>
                  <a:cubicBezTo>
                    <a:pt x="28096" y="248558"/>
                    <a:pt x="28329" y="248558"/>
                    <a:pt x="28802" y="248558"/>
                  </a:cubicBezTo>
                  <a:lnTo>
                    <a:pt x="26679" y="248558"/>
                  </a:lnTo>
                  <a:cubicBezTo>
                    <a:pt x="26679" y="248558"/>
                    <a:pt x="28566" y="248558"/>
                    <a:pt x="30455" y="248558"/>
                  </a:cubicBezTo>
                  <a:cubicBezTo>
                    <a:pt x="32342" y="248558"/>
                    <a:pt x="30455" y="249976"/>
                    <a:pt x="30455" y="250681"/>
                  </a:cubicBezTo>
                  <a:close/>
                  <a:moveTo>
                    <a:pt x="162600" y="189329"/>
                  </a:moveTo>
                  <a:lnTo>
                    <a:pt x="161182" y="189329"/>
                  </a:lnTo>
                  <a:cubicBezTo>
                    <a:pt x="163544" y="189565"/>
                    <a:pt x="165667" y="188620"/>
                    <a:pt x="166848" y="189093"/>
                  </a:cubicBezTo>
                  <a:close/>
                  <a:moveTo>
                    <a:pt x="29274" y="245018"/>
                  </a:moveTo>
                  <a:cubicBezTo>
                    <a:pt x="29274" y="245018"/>
                    <a:pt x="29274" y="245018"/>
                    <a:pt x="29274" y="245018"/>
                  </a:cubicBezTo>
                  <a:cubicBezTo>
                    <a:pt x="29274" y="245018"/>
                    <a:pt x="29274" y="245018"/>
                    <a:pt x="29274" y="245018"/>
                  </a:cubicBezTo>
                  <a:close/>
                  <a:moveTo>
                    <a:pt x="156228" y="185083"/>
                  </a:moveTo>
                  <a:cubicBezTo>
                    <a:pt x="156228" y="185083"/>
                    <a:pt x="156228" y="185083"/>
                    <a:pt x="156228" y="185083"/>
                  </a:cubicBezTo>
                  <a:cubicBezTo>
                    <a:pt x="156228" y="185083"/>
                    <a:pt x="159296" y="185083"/>
                    <a:pt x="158351" y="185083"/>
                  </a:cubicBezTo>
                  <a:cubicBezTo>
                    <a:pt x="157409" y="185083"/>
                    <a:pt x="156228" y="185083"/>
                    <a:pt x="158351" y="185083"/>
                  </a:cubicBezTo>
                  <a:lnTo>
                    <a:pt x="160713" y="185083"/>
                  </a:lnTo>
                  <a:cubicBezTo>
                    <a:pt x="160713" y="185083"/>
                    <a:pt x="160713" y="185083"/>
                    <a:pt x="160713" y="185083"/>
                  </a:cubicBezTo>
                  <a:cubicBezTo>
                    <a:pt x="160713" y="185083"/>
                    <a:pt x="161655" y="185316"/>
                    <a:pt x="160477" y="184847"/>
                  </a:cubicBezTo>
                  <a:close/>
                  <a:moveTo>
                    <a:pt x="25028" y="241950"/>
                  </a:moveTo>
                  <a:cubicBezTo>
                    <a:pt x="25028" y="241950"/>
                    <a:pt x="25028" y="240536"/>
                    <a:pt x="26443" y="240064"/>
                  </a:cubicBezTo>
                  <a:cubicBezTo>
                    <a:pt x="27860" y="239591"/>
                    <a:pt x="26443" y="240064"/>
                    <a:pt x="26443" y="240064"/>
                  </a:cubicBezTo>
                  <a:cubicBezTo>
                    <a:pt x="26443" y="240064"/>
                    <a:pt x="26443" y="240064"/>
                    <a:pt x="26443" y="240064"/>
                  </a:cubicBezTo>
                  <a:cubicBezTo>
                    <a:pt x="27388" y="240300"/>
                    <a:pt x="28566" y="240300"/>
                    <a:pt x="29510" y="240064"/>
                  </a:cubicBezTo>
                  <a:close/>
                  <a:moveTo>
                    <a:pt x="156228" y="182721"/>
                  </a:moveTo>
                  <a:lnTo>
                    <a:pt x="159296" y="182721"/>
                  </a:lnTo>
                  <a:cubicBezTo>
                    <a:pt x="162363" y="182957"/>
                    <a:pt x="159296" y="183193"/>
                    <a:pt x="160477" y="182485"/>
                  </a:cubicBezTo>
                  <a:close/>
                  <a:moveTo>
                    <a:pt x="27151" y="239119"/>
                  </a:moveTo>
                  <a:cubicBezTo>
                    <a:pt x="28802" y="238883"/>
                    <a:pt x="30691" y="238883"/>
                    <a:pt x="32342" y="239119"/>
                  </a:cubicBezTo>
                  <a:lnTo>
                    <a:pt x="32342" y="239119"/>
                  </a:lnTo>
                  <a:cubicBezTo>
                    <a:pt x="34465" y="238410"/>
                    <a:pt x="32814" y="239827"/>
                    <a:pt x="31397" y="239827"/>
                  </a:cubicBezTo>
                  <a:close/>
                  <a:moveTo>
                    <a:pt x="158351" y="181543"/>
                  </a:moveTo>
                  <a:cubicBezTo>
                    <a:pt x="158351" y="181543"/>
                    <a:pt x="160004" y="181543"/>
                    <a:pt x="158351" y="181543"/>
                  </a:cubicBezTo>
                  <a:cubicBezTo>
                    <a:pt x="156700" y="181543"/>
                    <a:pt x="161419" y="181779"/>
                    <a:pt x="162600" y="181307"/>
                  </a:cubicBezTo>
                  <a:close/>
                  <a:moveTo>
                    <a:pt x="25970" y="237704"/>
                  </a:moveTo>
                  <a:cubicBezTo>
                    <a:pt x="25970" y="237704"/>
                    <a:pt x="25970" y="237704"/>
                    <a:pt x="25970" y="239827"/>
                  </a:cubicBezTo>
                  <a:cubicBezTo>
                    <a:pt x="25970" y="241950"/>
                    <a:pt x="25970" y="239827"/>
                    <a:pt x="25970" y="239827"/>
                  </a:cubicBezTo>
                  <a:lnTo>
                    <a:pt x="25970" y="239827"/>
                  </a:lnTo>
                  <a:cubicBezTo>
                    <a:pt x="25970" y="239827"/>
                    <a:pt x="29747" y="237704"/>
                    <a:pt x="29747" y="237468"/>
                  </a:cubicBezTo>
                  <a:close/>
                  <a:moveTo>
                    <a:pt x="27624" y="236523"/>
                  </a:moveTo>
                  <a:lnTo>
                    <a:pt x="29510" y="236523"/>
                  </a:lnTo>
                  <a:cubicBezTo>
                    <a:pt x="31397" y="236523"/>
                    <a:pt x="30928" y="237704"/>
                    <a:pt x="29510" y="238646"/>
                  </a:cubicBezTo>
                  <a:lnTo>
                    <a:pt x="26207" y="238646"/>
                  </a:lnTo>
                  <a:cubicBezTo>
                    <a:pt x="26207" y="238646"/>
                    <a:pt x="30928" y="236760"/>
                    <a:pt x="31870" y="236287"/>
                  </a:cubicBezTo>
                  <a:close/>
                  <a:moveTo>
                    <a:pt x="155519" y="178947"/>
                  </a:moveTo>
                  <a:cubicBezTo>
                    <a:pt x="156700" y="179417"/>
                    <a:pt x="158115" y="179417"/>
                    <a:pt x="159296" y="178947"/>
                  </a:cubicBezTo>
                  <a:cubicBezTo>
                    <a:pt x="158115" y="178947"/>
                    <a:pt x="159296" y="178947"/>
                    <a:pt x="159296" y="178947"/>
                  </a:cubicBezTo>
                  <a:cubicBezTo>
                    <a:pt x="159296" y="178947"/>
                    <a:pt x="157645" y="178947"/>
                    <a:pt x="155992" y="178947"/>
                  </a:cubicBezTo>
                  <a:cubicBezTo>
                    <a:pt x="154341" y="178947"/>
                    <a:pt x="159059" y="179417"/>
                    <a:pt x="159768" y="178711"/>
                  </a:cubicBezTo>
                  <a:close/>
                  <a:moveTo>
                    <a:pt x="23139" y="236287"/>
                  </a:moveTo>
                  <a:lnTo>
                    <a:pt x="25028" y="236287"/>
                  </a:lnTo>
                  <a:lnTo>
                    <a:pt x="25028" y="236287"/>
                  </a:lnTo>
                  <a:cubicBezTo>
                    <a:pt x="25970" y="236051"/>
                    <a:pt x="26915" y="236051"/>
                    <a:pt x="27860" y="236287"/>
                  </a:cubicBezTo>
                  <a:cubicBezTo>
                    <a:pt x="27860" y="236287"/>
                    <a:pt x="27860" y="236287"/>
                    <a:pt x="27860" y="236287"/>
                  </a:cubicBezTo>
                  <a:lnTo>
                    <a:pt x="29510" y="236287"/>
                  </a:lnTo>
                  <a:lnTo>
                    <a:pt x="29510" y="236287"/>
                  </a:lnTo>
                  <a:cubicBezTo>
                    <a:pt x="28802" y="236051"/>
                    <a:pt x="28096" y="236051"/>
                    <a:pt x="27388" y="236051"/>
                  </a:cubicBezTo>
                  <a:close/>
                  <a:moveTo>
                    <a:pt x="28802" y="233692"/>
                  </a:moveTo>
                  <a:cubicBezTo>
                    <a:pt x="27624" y="233692"/>
                    <a:pt x="28802" y="233692"/>
                    <a:pt x="28802" y="233692"/>
                  </a:cubicBezTo>
                  <a:cubicBezTo>
                    <a:pt x="28802" y="233692"/>
                    <a:pt x="35410" y="232983"/>
                    <a:pt x="33051" y="233456"/>
                  </a:cubicBezTo>
                  <a:close/>
                  <a:moveTo>
                    <a:pt x="25498" y="231569"/>
                  </a:moveTo>
                  <a:cubicBezTo>
                    <a:pt x="25498" y="231569"/>
                    <a:pt x="24084" y="231569"/>
                    <a:pt x="25498" y="230388"/>
                  </a:cubicBezTo>
                  <a:cubicBezTo>
                    <a:pt x="26915" y="229210"/>
                    <a:pt x="25498" y="230388"/>
                    <a:pt x="25498" y="230388"/>
                  </a:cubicBezTo>
                  <a:lnTo>
                    <a:pt x="25498" y="230388"/>
                  </a:lnTo>
                  <a:cubicBezTo>
                    <a:pt x="25498" y="230388"/>
                    <a:pt x="29747" y="231097"/>
                    <a:pt x="29747" y="231333"/>
                  </a:cubicBezTo>
                  <a:close/>
                  <a:moveTo>
                    <a:pt x="28329" y="228265"/>
                  </a:moveTo>
                  <a:cubicBezTo>
                    <a:pt x="28329" y="228265"/>
                    <a:pt x="28329" y="228265"/>
                    <a:pt x="28329" y="228265"/>
                  </a:cubicBezTo>
                  <a:cubicBezTo>
                    <a:pt x="28329" y="228265"/>
                    <a:pt x="29747" y="228265"/>
                    <a:pt x="32578" y="228029"/>
                  </a:cubicBezTo>
                  <a:close/>
                  <a:moveTo>
                    <a:pt x="28329" y="228265"/>
                  </a:moveTo>
                  <a:cubicBezTo>
                    <a:pt x="28329" y="228265"/>
                    <a:pt x="28329" y="228265"/>
                    <a:pt x="28329" y="228265"/>
                  </a:cubicBezTo>
                  <a:cubicBezTo>
                    <a:pt x="29038" y="228029"/>
                    <a:pt x="29983" y="228029"/>
                    <a:pt x="30691" y="228265"/>
                  </a:cubicBezTo>
                  <a:cubicBezTo>
                    <a:pt x="30691" y="228265"/>
                    <a:pt x="30691" y="228265"/>
                    <a:pt x="30691" y="228265"/>
                  </a:cubicBezTo>
                  <a:close/>
                  <a:moveTo>
                    <a:pt x="28329" y="225433"/>
                  </a:moveTo>
                  <a:cubicBezTo>
                    <a:pt x="30455" y="225433"/>
                    <a:pt x="30219" y="225433"/>
                    <a:pt x="28329" y="227320"/>
                  </a:cubicBezTo>
                  <a:cubicBezTo>
                    <a:pt x="26443" y="229210"/>
                    <a:pt x="34701" y="225670"/>
                    <a:pt x="33759" y="225197"/>
                  </a:cubicBezTo>
                  <a:close/>
                  <a:moveTo>
                    <a:pt x="23847" y="225433"/>
                  </a:moveTo>
                  <a:cubicBezTo>
                    <a:pt x="26679" y="225433"/>
                    <a:pt x="26443" y="225433"/>
                    <a:pt x="25970" y="226848"/>
                  </a:cubicBezTo>
                  <a:cubicBezTo>
                    <a:pt x="25498" y="228265"/>
                    <a:pt x="28329" y="226142"/>
                    <a:pt x="29747" y="225433"/>
                  </a:cubicBezTo>
                  <a:close/>
                  <a:moveTo>
                    <a:pt x="29274" y="221657"/>
                  </a:moveTo>
                  <a:lnTo>
                    <a:pt x="31164" y="221657"/>
                  </a:lnTo>
                  <a:cubicBezTo>
                    <a:pt x="32814" y="221657"/>
                    <a:pt x="33523" y="221657"/>
                    <a:pt x="31164" y="223074"/>
                  </a:cubicBezTo>
                  <a:cubicBezTo>
                    <a:pt x="32342" y="223780"/>
                    <a:pt x="33759" y="223547"/>
                    <a:pt x="34465" y="222366"/>
                  </a:cubicBezTo>
                  <a:cubicBezTo>
                    <a:pt x="34465" y="222129"/>
                    <a:pt x="34701" y="221893"/>
                    <a:pt x="34701" y="221657"/>
                  </a:cubicBezTo>
                  <a:close/>
                  <a:moveTo>
                    <a:pt x="23139" y="214813"/>
                  </a:moveTo>
                  <a:cubicBezTo>
                    <a:pt x="23139" y="214813"/>
                    <a:pt x="23139" y="214813"/>
                    <a:pt x="24792" y="214813"/>
                  </a:cubicBezTo>
                  <a:cubicBezTo>
                    <a:pt x="26443" y="214813"/>
                    <a:pt x="24792" y="214813"/>
                    <a:pt x="23375" y="214813"/>
                  </a:cubicBezTo>
                  <a:cubicBezTo>
                    <a:pt x="21961" y="214813"/>
                    <a:pt x="28096" y="216230"/>
                    <a:pt x="29747" y="214813"/>
                  </a:cubicBezTo>
                  <a:close/>
                  <a:moveTo>
                    <a:pt x="18657" y="160541"/>
                  </a:moveTo>
                  <a:cubicBezTo>
                    <a:pt x="18657" y="160541"/>
                    <a:pt x="18657" y="160541"/>
                    <a:pt x="20307" y="159360"/>
                  </a:cubicBezTo>
                  <a:cubicBezTo>
                    <a:pt x="21961" y="158182"/>
                    <a:pt x="22430" y="159360"/>
                    <a:pt x="22666" y="160777"/>
                  </a:cubicBezTo>
                  <a:lnTo>
                    <a:pt x="22666" y="160777"/>
                  </a:lnTo>
                  <a:cubicBezTo>
                    <a:pt x="22666" y="160777"/>
                    <a:pt x="26207" y="160541"/>
                    <a:pt x="24084" y="160541"/>
                  </a:cubicBezTo>
                  <a:close/>
                  <a:moveTo>
                    <a:pt x="21016" y="155820"/>
                  </a:moveTo>
                  <a:cubicBezTo>
                    <a:pt x="18893" y="155820"/>
                    <a:pt x="22430" y="155820"/>
                    <a:pt x="18893" y="157237"/>
                  </a:cubicBezTo>
                  <a:cubicBezTo>
                    <a:pt x="25265" y="156764"/>
                    <a:pt x="24084" y="155820"/>
                    <a:pt x="26443" y="155820"/>
                  </a:cubicBezTo>
                  <a:close/>
                  <a:moveTo>
                    <a:pt x="145846" y="108625"/>
                  </a:moveTo>
                  <a:cubicBezTo>
                    <a:pt x="148678" y="108625"/>
                    <a:pt x="145846" y="108625"/>
                    <a:pt x="150801" y="108625"/>
                  </a:cubicBezTo>
                  <a:cubicBezTo>
                    <a:pt x="148914" y="108625"/>
                    <a:pt x="148914" y="108625"/>
                    <a:pt x="148678" y="108625"/>
                  </a:cubicBezTo>
                  <a:cubicBezTo>
                    <a:pt x="148442" y="108625"/>
                    <a:pt x="150092" y="109334"/>
                    <a:pt x="151273" y="108861"/>
                  </a:cubicBezTo>
                  <a:close/>
                  <a:moveTo>
                    <a:pt x="150565" y="108625"/>
                  </a:moveTo>
                  <a:cubicBezTo>
                    <a:pt x="150565" y="108625"/>
                    <a:pt x="149150" y="108625"/>
                    <a:pt x="150565" y="108625"/>
                  </a:cubicBezTo>
                  <a:cubicBezTo>
                    <a:pt x="151982" y="108625"/>
                    <a:pt x="154341" y="108625"/>
                    <a:pt x="153869" y="108625"/>
                  </a:cubicBezTo>
                  <a:lnTo>
                    <a:pt x="150801" y="108625"/>
                  </a:lnTo>
                  <a:cubicBezTo>
                    <a:pt x="150801" y="108625"/>
                    <a:pt x="147261" y="108625"/>
                    <a:pt x="147025" y="108625"/>
                  </a:cubicBezTo>
                  <a:cubicBezTo>
                    <a:pt x="150092" y="108155"/>
                    <a:pt x="153160" y="108625"/>
                    <a:pt x="155992" y="110042"/>
                  </a:cubicBezTo>
                  <a:close/>
                  <a:moveTo>
                    <a:pt x="17712" y="140956"/>
                  </a:moveTo>
                  <a:cubicBezTo>
                    <a:pt x="17712" y="140956"/>
                    <a:pt x="17712" y="140956"/>
                    <a:pt x="17712" y="139539"/>
                  </a:cubicBezTo>
                  <a:cubicBezTo>
                    <a:pt x="17712" y="138122"/>
                    <a:pt x="17712" y="139539"/>
                    <a:pt x="20543" y="139539"/>
                  </a:cubicBezTo>
                  <a:cubicBezTo>
                    <a:pt x="23375" y="139539"/>
                    <a:pt x="24084" y="141898"/>
                    <a:pt x="23139" y="142370"/>
                  </a:cubicBezTo>
                  <a:close/>
                  <a:moveTo>
                    <a:pt x="145846" y="106030"/>
                  </a:moveTo>
                  <a:cubicBezTo>
                    <a:pt x="147261" y="105793"/>
                    <a:pt x="148678" y="105793"/>
                    <a:pt x="150092" y="106030"/>
                  </a:cubicBezTo>
                  <a:cubicBezTo>
                    <a:pt x="150092" y="106030"/>
                    <a:pt x="151510" y="106030"/>
                    <a:pt x="150092" y="106030"/>
                  </a:cubicBezTo>
                  <a:close/>
                  <a:moveTo>
                    <a:pt x="19365" y="137888"/>
                  </a:moveTo>
                  <a:cubicBezTo>
                    <a:pt x="19365" y="137888"/>
                    <a:pt x="21252" y="137888"/>
                    <a:pt x="19365" y="137888"/>
                  </a:cubicBezTo>
                  <a:cubicBezTo>
                    <a:pt x="17476" y="137888"/>
                    <a:pt x="21961" y="139066"/>
                    <a:pt x="24792" y="139303"/>
                  </a:cubicBezTo>
                  <a:close/>
                  <a:moveTo>
                    <a:pt x="146316" y="105793"/>
                  </a:moveTo>
                  <a:cubicBezTo>
                    <a:pt x="146316" y="105793"/>
                    <a:pt x="146316" y="105793"/>
                    <a:pt x="146316" y="105793"/>
                  </a:cubicBezTo>
                  <a:cubicBezTo>
                    <a:pt x="146316" y="105793"/>
                    <a:pt x="147969" y="105793"/>
                    <a:pt x="147733" y="105793"/>
                  </a:cubicBezTo>
                  <a:cubicBezTo>
                    <a:pt x="147497" y="105793"/>
                    <a:pt x="152452" y="107211"/>
                    <a:pt x="151746" y="107211"/>
                  </a:cubicBezTo>
                  <a:close/>
                  <a:moveTo>
                    <a:pt x="12994" y="94940"/>
                  </a:moveTo>
                  <a:cubicBezTo>
                    <a:pt x="11576" y="94940"/>
                    <a:pt x="12994" y="94940"/>
                    <a:pt x="12994" y="96593"/>
                  </a:cubicBezTo>
                  <a:cubicBezTo>
                    <a:pt x="12994" y="98244"/>
                    <a:pt x="16297" y="96121"/>
                    <a:pt x="18420" y="96357"/>
                  </a:cubicBezTo>
                  <a:close/>
                  <a:moveTo>
                    <a:pt x="12994" y="92580"/>
                  </a:moveTo>
                  <a:cubicBezTo>
                    <a:pt x="12994" y="92580"/>
                    <a:pt x="12994" y="93995"/>
                    <a:pt x="12994" y="94703"/>
                  </a:cubicBezTo>
                  <a:cubicBezTo>
                    <a:pt x="12994" y="95412"/>
                    <a:pt x="15825" y="94467"/>
                    <a:pt x="18184" y="93995"/>
                  </a:cubicBezTo>
                  <a:close/>
                  <a:moveTo>
                    <a:pt x="11104" y="92580"/>
                  </a:moveTo>
                  <a:lnTo>
                    <a:pt x="12521" y="92580"/>
                  </a:lnTo>
                  <a:lnTo>
                    <a:pt x="12521" y="92580"/>
                  </a:lnTo>
                  <a:cubicBezTo>
                    <a:pt x="14880" y="93289"/>
                    <a:pt x="16061" y="93053"/>
                    <a:pt x="16297" y="92817"/>
                  </a:cubicBezTo>
                  <a:close/>
                  <a:moveTo>
                    <a:pt x="86617" y="60252"/>
                  </a:moveTo>
                  <a:cubicBezTo>
                    <a:pt x="87795" y="60016"/>
                    <a:pt x="89212" y="60016"/>
                    <a:pt x="90390" y="60252"/>
                  </a:cubicBezTo>
                  <a:cubicBezTo>
                    <a:pt x="90390" y="60252"/>
                    <a:pt x="90390" y="61903"/>
                    <a:pt x="92280" y="63084"/>
                  </a:cubicBezTo>
                  <a:lnTo>
                    <a:pt x="90627" y="63084"/>
                  </a:lnTo>
                  <a:cubicBezTo>
                    <a:pt x="90863" y="62139"/>
                    <a:pt x="91335" y="61197"/>
                    <a:pt x="91808" y="60488"/>
                  </a:cubicBezTo>
                  <a:close/>
                  <a:moveTo>
                    <a:pt x="86617" y="57185"/>
                  </a:moveTo>
                  <a:cubicBezTo>
                    <a:pt x="87559" y="56948"/>
                    <a:pt x="88268" y="56948"/>
                    <a:pt x="89212" y="57185"/>
                  </a:cubicBezTo>
                  <a:cubicBezTo>
                    <a:pt x="89212" y="57185"/>
                    <a:pt x="89212" y="59071"/>
                    <a:pt x="89212" y="59780"/>
                  </a:cubicBezTo>
                  <a:close/>
                  <a:moveTo>
                    <a:pt x="8509" y="64265"/>
                  </a:moveTo>
                  <a:cubicBezTo>
                    <a:pt x="9926" y="64265"/>
                    <a:pt x="11340" y="65915"/>
                    <a:pt x="10398" y="66388"/>
                  </a:cubicBezTo>
                  <a:cubicBezTo>
                    <a:pt x="9453" y="66860"/>
                    <a:pt x="14644" y="64971"/>
                    <a:pt x="14408" y="64498"/>
                  </a:cubicBezTo>
                  <a:close/>
                  <a:moveTo>
                    <a:pt x="84022" y="52700"/>
                  </a:moveTo>
                  <a:cubicBezTo>
                    <a:pt x="85436" y="54353"/>
                    <a:pt x="87323" y="55767"/>
                    <a:pt x="89449" y="56712"/>
                  </a:cubicBezTo>
                  <a:lnTo>
                    <a:pt x="87795" y="56712"/>
                  </a:lnTo>
                  <a:cubicBezTo>
                    <a:pt x="87795" y="56712"/>
                    <a:pt x="88031" y="53881"/>
                    <a:pt x="89921" y="52936"/>
                  </a:cubicBezTo>
                  <a:close/>
                  <a:moveTo>
                    <a:pt x="-1167" y="51049"/>
                  </a:moveTo>
                  <a:cubicBezTo>
                    <a:pt x="-1167" y="51049"/>
                    <a:pt x="-1167" y="51049"/>
                    <a:pt x="-1167" y="51049"/>
                  </a:cubicBezTo>
                  <a:cubicBezTo>
                    <a:pt x="-1167" y="51049"/>
                    <a:pt x="2373" y="51049"/>
                    <a:pt x="4499" y="51049"/>
                  </a:cubicBezTo>
                  <a:cubicBezTo>
                    <a:pt x="6622" y="51049"/>
                    <a:pt x="6386" y="52700"/>
                    <a:pt x="4499" y="52936"/>
                  </a:cubicBezTo>
                  <a:cubicBezTo>
                    <a:pt x="2609" y="53172"/>
                    <a:pt x="6149" y="51049"/>
                    <a:pt x="4732" y="51049"/>
                  </a:cubicBezTo>
                  <a:close/>
                  <a:moveTo>
                    <a:pt x="88504" y="44677"/>
                  </a:moveTo>
                  <a:cubicBezTo>
                    <a:pt x="89449" y="44441"/>
                    <a:pt x="90627" y="44441"/>
                    <a:pt x="91572" y="44677"/>
                  </a:cubicBezTo>
                  <a:cubicBezTo>
                    <a:pt x="91572" y="44677"/>
                    <a:pt x="91572" y="44677"/>
                    <a:pt x="89921" y="44677"/>
                  </a:cubicBezTo>
                  <a:cubicBezTo>
                    <a:pt x="88268" y="44677"/>
                    <a:pt x="95584" y="45622"/>
                    <a:pt x="94403" y="44913"/>
                  </a:cubicBezTo>
                  <a:close/>
                  <a:moveTo>
                    <a:pt x="54289" y="40195"/>
                  </a:moveTo>
                  <a:cubicBezTo>
                    <a:pt x="54289" y="40195"/>
                    <a:pt x="52163" y="38778"/>
                    <a:pt x="51457" y="38542"/>
                  </a:cubicBezTo>
                  <a:cubicBezTo>
                    <a:pt x="50749" y="38306"/>
                    <a:pt x="53108" y="38542"/>
                    <a:pt x="54053" y="38542"/>
                  </a:cubicBezTo>
                  <a:cubicBezTo>
                    <a:pt x="54995" y="38542"/>
                    <a:pt x="54053" y="38542"/>
                    <a:pt x="54053" y="38542"/>
                  </a:cubicBezTo>
                  <a:cubicBezTo>
                    <a:pt x="54053" y="38542"/>
                    <a:pt x="54053" y="39959"/>
                    <a:pt x="56412" y="40431"/>
                  </a:cubicBezTo>
                  <a:close/>
                  <a:moveTo>
                    <a:pt x="14408" y="35238"/>
                  </a:moveTo>
                  <a:cubicBezTo>
                    <a:pt x="14408" y="35238"/>
                    <a:pt x="15589" y="36419"/>
                    <a:pt x="14408" y="35238"/>
                  </a:cubicBezTo>
                  <a:cubicBezTo>
                    <a:pt x="13230" y="34060"/>
                    <a:pt x="18893" y="35002"/>
                    <a:pt x="20307" y="35474"/>
                  </a:cubicBezTo>
                  <a:close/>
                  <a:moveTo>
                    <a:pt x="16061" y="31228"/>
                  </a:moveTo>
                  <a:cubicBezTo>
                    <a:pt x="16061" y="31228"/>
                    <a:pt x="17948" y="33351"/>
                    <a:pt x="16061" y="33823"/>
                  </a:cubicBezTo>
                  <a:cubicBezTo>
                    <a:pt x="14172" y="34296"/>
                    <a:pt x="20307" y="31934"/>
                    <a:pt x="21961" y="31464"/>
                  </a:cubicBezTo>
                  <a:close/>
                  <a:moveTo>
                    <a:pt x="17948" y="28633"/>
                  </a:moveTo>
                  <a:cubicBezTo>
                    <a:pt x="17948" y="28633"/>
                    <a:pt x="19365" y="28633"/>
                    <a:pt x="17948" y="28633"/>
                  </a:cubicBezTo>
                  <a:cubicBezTo>
                    <a:pt x="16531" y="28633"/>
                    <a:pt x="22666" y="28869"/>
                    <a:pt x="23847" y="28869"/>
                  </a:cubicBezTo>
                  <a:close/>
                  <a:moveTo>
                    <a:pt x="9926" y="26507"/>
                  </a:moveTo>
                  <a:cubicBezTo>
                    <a:pt x="11340" y="26507"/>
                    <a:pt x="11340" y="26507"/>
                    <a:pt x="9926" y="26507"/>
                  </a:cubicBezTo>
                  <a:cubicBezTo>
                    <a:pt x="8509" y="26507"/>
                    <a:pt x="12757" y="27924"/>
                    <a:pt x="9926" y="27924"/>
                  </a:cubicBezTo>
                  <a:close/>
                  <a:moveTo>
                    <a:pt x="35174" y="6450"/>
                  </a:moveTo>
                  <a:cubicBezTo>
                    <a:pt x="36591" y="6450"/>
                    <a:pt x="37297" y="7867"/>
                    <a:pt x="37063" y="8336"/>
                  </a:cubicBezTo>
                  <a:cubicBezTo>
                    <a:pt x="36827" y="8809"/>
                    <a:pt x="39895" y="6686"/>
                    <a:pt x="41073" y="6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4" name="Полилиния: фигура 3463">
              <a:extLst>
                <a:ext uri="{FF2B5EF4-FFF2-40B4-BE49-F238E27FC236}">
                  <a16:creationId xmlns:a16="http://schemas.microsoft.com/office/drawing/2014/main" id="{6F94898C-4E74-D4D4-2AA4-B42CEC6FC74A}"/>
                </a:ext>
              </a:extLst>
            </p:cNvPr>
            <p:cNvSpPr/>
            <p:nvPr/>
          </p:nvSpPr>
          <p:spPr>
            <a:xfrm>
              <a:off x="3537892" y="1536645"/>
              <a:ext cx="3373" cy="3067"/>
            </a:xfrm>
            <a:custGeom>
              <a:avLst/>
              <a:gdLst>
                <a:gd name="connsiteX0" fmla="*/ 1960 w 3373"/>
                <a:gd name="connsiteY0" fmla="*/ 1968 h 3067"/>
                <a:gd name="connsiteX1" fmla="*/ 1960 w 3373"/>
                <a:gd name="connsiteY1" fmla="*/ 1968 h 3067"/>
                <a:gd name="connsiteX2" fmla="*/ -636 w 3373"/>
                <a:gd name="connsiteY2" fmla="*/ -1100 h 3067"/>
                <a:gd name="connsiteX3" fmla="*/ -636 w 3373"/>
                <a:gd name="connsiteY3" fmla="*/ 1731 h 3067"/>
                <a:gd name="connsiteX4" fmla="*/ 1015 w 3373"/>
                <a:gd name="connsiteY4" fmla="*/ 1731 h 3067"/>
                <a:gd name="connsiteX5" fmla="*/ 1960 w 3373"/>
                <a:gd name="connsiteY5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3067">
                  <a:moveTo>
                    <a:pt x="1960" y="1968"/>
                  </a:moveTo>
                  <a:lnTo>
                    <a:pt x="1960" y="1968"/>
                  </a:lnTo>
                  <a:cubicBezTo>
                    <a:pt x="-1817" y="1968"/>
                    <a:pt x="1960" y="-155"/>
                    <a:pt x="-636" y="-1100"/>
                  </a:cubicBezTo>
                  <a:cubicBezTo>
                    <a:pt x="-1344" y="-392"/>
                    <a:pt x="-1344" y="1026"/>
                    <a:pt x="-636" y="1731"/>
                  </a:cubicBezTo>
                  <a:cubicBezTo>
                    <a:pt x="-636" y="1731"/>
                    <a:pt x="-636" y="1731"/>
                    <a:pt x="1015" y="1731"/>
                  </a:cubicBezTo>
                  <a:cubicBezTo>
                    <a:pt x="2665" y="1731"/>
                    <a:pt x="2196" y="1731"/>
                    <a:pt x="1960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5" name="Полилиния: фигура 3464">
              <a:extLst>
                <a:ext uri="{FF2B5EF4-FFF2-40B4-BE49-F238E27FC236}">
                  <a16:creationId xmlns:a16="http://schemas.microsoft.com/office/drawing/2014/main" id="{BB569501-F8CC-66E4-3E18-FB89DC309FFD}"/>
                </a:ext>
              </a:extLst>
            </p:cNvPr>
            <p:cNvSpPr/>
            <p:nvPr/>
          </p:nvSpPr>
          <p:spPr>
            <a:xfrm>
              <a:off x="3674789" y="1620884"/>
              <a:ext cx="1258" cy="1891"/>
            </a:xfrm>
            <a:custGeom>
              <a:avLst/>
              <a:gdLst>
                <a:gd name="connsiteX0" fmla="*/ -434 w 1258"/>
                <a:gd name="connsiteY0" fmla="*/ 791 h 1891"/>
                <a:gd name="connsiteX1" fmla="*/ -434 w 1258"/>
                <a:gd name="connsiteY1" fmla="*/ -623 h 1891"/>
                <a:gd name="connsiteX2" fmla="*/ -434 w 1258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1891">
                  <a:moveTo>
                    <a:pt x="-434" y="791"/>
                  </a:moveTo>
                  <a:cubicBezTo>
                    <a:pt x="747" y="791"/>
                    <a:pt x="-434" y="791"/>
                    <a:pt x="-434" y="-623"/>
                  </a:cubicBezTo>
                  <a:cubicBezTo>
                    <a:pt x="-434" y="-2040"/>
                    <a:pt x="-2084" y="83"/>
                    <a:pt x="-434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6" name="Полилиния: фигура 3465">
              <a:extLst>
                <a:ext uri="{FF2B5EF4-FFF2-40B4-BE49-F238E27FC236}">
                  <a16:creationId xmlns:a16="http://schemas.microsoft.com/office/drawing/2014/main" id="{37160FC0-1180-1A98-CC8B-17CB8775EA1B}"/>
                </a:ext>
              </a:extLst>
            </p:cNvPr>
            <p:cNvSpPr/>
            <p:nvPr/>
          </p:nvSpPr>
          <p:spPr>
            <a:xfrm>
              <a:off x="3671040" y="1597219"/>
              <a:ext cx="3537" cy="545"/>
            </a:xfrm>
            <a:custGeom>
              <a:avLst/>
              <a:gdLst>
                <a:gd name="connsiteX0" fmla="*/ -1167 w 3537"/>
                <a:gd name="connsiteY0" fmla="*/ -555 h 545"/>
                <a:gd name="connsiteX1" fmla="*/ 720 w 3537"/>
                <a:gd name="connsiteY1" fmla="*/ -555 h 545"/>
                <a:gd name="connsiteX2" fmla="*/ 720 w 3537"/>
                <a:gd name="connsiteY2" fmla="*/ -555 h 545"/>
                <a:gd name="connsiteX3" fmla="*/ 2370 w 3537"/>
                <a:gd name="connsiteY3" fmla="*/ -555 h 545"/>
                <a:gd name="connsiteX4" fmla="*/ -1167 w 3537"/>
                <a:gd name="connsiteY4" fmla="*/ -555 h 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7" h="545">
                  <a:moveTo>
                    <a:pt x="-1167" y="-555"/>
                  </a:moveTo>
                  <a:lnTo>
                    <a:pt x="720" y="-555"/>
                  </a:lnTo>
                  <a:cubicBezTo>
                    <a:pt x="720" y="-555"/>
                    <a:pt x="720" y="-555"/>
                    <a:pt x="720" y="-555"/>
                  </a:cubicBezTo>
                  <a:lnTo>
                    <a:pt x="2370" y="-555"/>
                  </a:lnTo>
                  <a:cubicBezTo>
                    <a:pt x="11" y="-1499"/>
                    <a:pt x="-225" y="-1027"/>
                    <a:pt x="-1167" y="-5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7" name="Полилиния: фигура 3466">
              <a:extLst>
                <a:ext uri="{FF2B5EF4-FFF2-40B4-BE49-F238E27FC236}">
                  <a16:creationId xmlns:a16="http://schemas.microsoft.com/office/drawing/2014/main" id="{500DF43F-437C-E4C8-ED2C-9DF7C4C2E117}"/>
                </a:ext>
              </a:extLst>
            </p:cNvPr>
            <p:cNvSpPr/>
            <p:nvPr/>
          </p:nvSpPr>
          <p:spPr>
            <a:xfrm>
              <a:off x="3606000" y="1610941"/>
              <a:ext cx="3215" cy="272"/>
            </a:xfrm>
            <a:custGeom>
              <a:avLst/>
              <a:gdLst>
                <a:gd name="connsiteX0" fmla="*/ -550 w 3215"/>
                <a:gd name="connsiteY0" fmla="*/ -827 h 272"/>
                <a:gd name="connsiteX1" fmla="*/ 2048 w 3215"/>
                <a:gd name="connsiteY1" fmla="*/ -827 h 272"/>
                <a:gd name="connsiteX2" fmla="*/ -783 w 3215"/>
                <a:gd name="connsiteY2" fmla="*/ -827 h 272"/>
                <a:gd name="connsiteX3" fmla="*/ -550 w 3215"/>
                <a:gd name="connsiteY3" fmla="*/ -827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72">
                  <a:moveTo>
                    <a:pt x="-550" y="-827"/>
                  </a:moveTo>
                  <a:cubicBezTo>
                    <a:pt x="-550" y="-827"/>
                    <a:pt x="-550" y="-827"/>
                    <a:pt x="2048" y="-827"/>
                  </a:cubicBezTo>
                  <a:lnTo>
                    <a:pt x="-783" y="-827"/>
                  </a:lnTo>
                  <a:cubicBezTo>
                    <a:pt x="-2200" y="-1300"/>
                    <a:pt x="867" y="-1064"/>
                    <a:pt x="-550" y="-8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8" name="Полилиния: фигура 3467">
              <a:extLst>
                <a:ext uri="{FF2B5EF4-FFF2-40B4-BE49-F238E27FC236}">
                  <a16:creationId xmlns:a16="http://schemas.microsoft.com/office/drawing/2014/main" id="{4F59233A-7115-7EED-B22E-7298B89CF097}"/>
                </a:ext>
              </a:extLst>
            </p:cNvPr>
            <p:cNvSpPr/>
            <p:nvPr/>
          </p:nvSpPr>
          <p:spPr>
            <a:xfrm>
              <a:off x="3633049" y="1605314"/>
              <a:ext cx="2727" cy="177"/>
            </a:xfrm>
            <a:custGeom>
              <a:avLst/>
              <a:gdLst>
                <a:gd name="connsiteX0" fmla="*/ -1167 w 2727"/>
                <a:gd name="connsiteY0" fmla="*/ -1100 h 177"/>
                <a:gd name="connsiteX1" fmla="*/ 1192 w 2727"/>
                <a:gd name="connsiteY1" fmla="*/ -1100 h 177"/>
                <a:gd name="connsiteX2" fmla="*/ 1192 w 2727"/>
                <a:gd name="connsiteY2" fmla="*/ -1100 h 177"/>
                <a:gd name="connsiteX3" fmla="*/ -1167 w 2727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7" h="177">
                  <a:moveTo>
                    <a:pt x="-1167" y="-1100"/>
                  </a:moveTo>
                  <a:cubicBezTo>
                    <a:pt x="-461" y="-864"/>
                    <a:pt x="483" y="-864"/>
                    <a:pt x="1192" y="-1100"/>
                  </a:cubicBezTo>
                  <a:cubicBezTo>
                    <a:pt x="1192" y="-1100"/>
                    <a:pt x="-225" y="-1100"/>
                    <a:pt x="1192" y="-1100"/>
                  </a:cubicBezTo>
                  <a:cubicBezTo>
                    <a:pt x="2606" y="-1100"/>
                    <a:pt x="-46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69" name="Полилиния: фигура 3468">
              <a:extLst>
                <a:ext uri="{FF2B5EF4-FFF2-40B4-BE49-F238E27FC236}">
                  <a16:creationId xmlns:a16="http://schemas.microsoft.com/office/drawing/2014/main" id="{466266DD-9567-53BD-ACF1-DA522BC2B37A}"/>
                </a:ext>
              </a:extLst>
            </p:cNvPr>
            <p:cNvSpPr/>
            <p:nvPr/>
          </p:nvSpPr>
          <p:spPr>
            <a:xfrm>
              <a:off x="3620778" y="1605314"/>
              <a:ext cx="2359" cy="177"/>
            </a:xfrm>
            <a:custGeom>
              <a:avLst/>
              <a:gdLst>
                <a:gd name="connsiteX0" fmla="*/ 956 w 2359"/>
                <a:gd name="connsiteY0" fmla="*/ -1100 h 177"/>
                <a:gd name="connsiteX1" fmla="*/ -1167 w 2359"/>
                <a:gd name="connsiteY1" fmla="*/ -1100 h 177"/>
                <a:gd name="connsiteX2" fmla="*/ 1192 w 2359"/>
                <a:gd name="connsiteY2" fmla="*/ -1100 h 177"/>
                <a:gd name="connsiteX3" fmla="*/ 1192 w 2359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77">
                  <a:moveTo>
                    <a:pt x="956" y="-1100"/>
                  </a:moveTo>
                  <a:lnTo>
                    <a:pt x="-1167" y="-1100"/>
                  </a:lnTo>
                  <a:cubicBezTo>
                    <a:pt x="-461" y="-864"/>
                    <a:pt x="483" y="-864"/>
                    <a:pt x="1192" y="-1100"/>
                  </a:cubicBezTo>
                  <a:cubicBezTo>
                    <a:pt x="1192" y="-1100"/>
                    <a:pt x="1192" y="-1100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0" name="Полилиния: фигура 3469">
              <a:extLst>
                <a:ext uri="{FF2B5EF4-FFF2-40B4-BE49-F238E27FC236}">
                  <a16:creationId xmlns:a16="http://schemas.microsoft.com/office/drawing/2014/main" id="{CCB0BFDF-E1E8-4CDC-437F-17CB8E76C7E5}"/>
                </a:ext>
              </a:extLst>
            </p:cNvPr>
            <p:cNvSpPr/>
            <p:nvPr/>
          </p:nvSpPr>
          <p:spPr>
            <a:xfrm>
              <a:off x="3682135" y="1589739"/>
              <a:ext cx="3378" cy="3332"/>
            </a:xfrm>
            <a:custGeom>
              <a:avLst/>
              <a:gdLst>
                <a:gd name="connsiteX0" fmla="*/ 1424 w 3378"/>
                <a:gd name="connsiteY0" fmla="*/ 1026 h 3332"/>
                <a:gd name="connsiteX1" fmla="*/ -227 w 3378"/>
                <a:gd name="connsiteY1" fmla="*/ 1026 h 3332"/>
                <a:gd name="connsiteX2" fmla="*/ 1660 w 3378"/>
                <a:gd name="connsiteY2" fmla="*/ 1026 h 3332"/>
                <a:gd name="connsiteX3" fmla="*/ 1660 w 3378"/>
                <a:gd name="connsiteY3" fmla="*/ -1100 h 3332"/>
                <a:gd name="connsiteX4" fmla="*/ -699 w 3378"/>
                <a:gd name="connsiteY4" fmla="*/ -1100 h 3332"/>
                <a:gd name="connsiteX5" fmla="*/ -699 w 3378"/>
                <a:gd name="connsiteY5" fmla="*/ 1968 h 3332"/>
                <a:gd name="connsiteX6" fmla="*/ 1424 w 3378"/>
                <a:gd name="connsiteY6" fmla="*/ 1026 h 3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8" h="3332">
                  <a:moveTo>
                    <a:pt x="1424" y="1026"/>
                  </a:moveTo>
                  <a:cubicBezTo>
                    <a:pt x="3310" y="1026"/>
                    <a:pt x="1424" y="1026"/>
                    <a:pt x="-227" y="1026"/>
                  </a:cubicBezTo>
                  <a:cubicBezTo>
                    <a:pt x="-1880" y="1026"/>
                    <a:pt x="1187" y="1026"/>
                    <a:pt x="1660" y="1026"/>
                  </a:cubicBezTo>
                  <a:cubicBezTo>
                    <a:pt x="2132" y="1026"/>
                    <a:pt x="6" y="-392"/>
                    <a:pt x="1660" y="-1100"/>
                  </a:cubicBezTo>
                  <a:lnTo>
                    <a:pt x="-699" y="-1100"/>
                  </a:lnTo>
                  <a:cubicBezTo>
                    <a:pt x="-699" y="-1100"/>
                    <a:pt x="715" y="1026"/>
                    <a:pt x="-699" y="1968"/>
                  </a:cubicBezTo>
                  <a:cubicBezTo>
                    <a:pt x="-2117" y="2912"/>
                    <a:pt x="6" y="1026"/>
                    <a:pt x="1424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1" name="Полилиния: фигура 3470">
              <a:extLst>
                <a:ext uri="{FF2B5EF4-FFF2-40B4-BE49-F238E27FC236}">
                  <a16:creationId xmlns:a16="http://schemas.microsoft.com/office/drawing/2014/main" id="{636EB63E-680B-C273-3DCD-8230BBDF3E2E}"/>
                </a:ext>
              </a:extLst>
            </p:cNvPr>
            <p:cNvSpPr/>
            <p:nvPr/>
          </p:nvSpPr>
          <p:spPr>
            <a:xfrm>
              <a:off x="3608082" y="1602089"/>
              <a:ext cx="5851" cy="4642"/>
            </a:xfrm>
            <a:custGeom>
              <a:avLst/>
              <a:gdLst>
                <a:gd name="connsiteX0" fmla="*/ 4684 w 5851"/>
                <a:gd name="connsiteY0" fmla="*/ 3542 h 4642"/>
                <a:gd name="connsiteX1" fmla="*/ 3034 w 5851"/>
                <a:gd name="connsiteY1" fmla="*/ -470 h 4642"/>
                <a:gd name="connsiteX2" fmla="*/ 1853 w 5851"/>
                <a:gd name="connsiteY2" fmla="*/ -470 h 4642"/>
                <a:gd name="connsiteX3" fmla="*/ 1853 w 5851"/>
                <a:gd name="connsiteY3" fmla="*/ -470 h 4642"/>
                <a:gd name="connsiteX4" fmla="*/ -506 w 5851"/>
                <a:gd name="connsiteY4" fmla="*/ -470 h 4642"/>
                <a:gd name="connsiteX5" fmla="*/ 4684 w 5851"/>
                <a:gd name="connsiteY5" fmla="*/ 3542 h 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1" h="4642">
                  <a:moveTo>
                    <a:pt x="4684" y="3542"/>
                  </a:moveTo>
                  <a:cubicBezTo>
                    <a:pt x="4684" y="1889"/>
                    <a:pt x="4684" y="944"/>
                    <a:pt x="3034" y="-470"/>
                  </a:cubicBezTo>
                  <a:cubicBezTo>
                    <a:pt x="1380" y="-1887"/>
                    <a:pt x="3034" y="-470"/>
                    <a:pt x="1853" y="-470"/>
                  </a:cubicBezTo>
                  <a:cubicBezTo>
                    <a:pt x="672" y="-470"/>
                    <a:pt x="1853" y="-470"/>
                    <a:pt x="1853" y="-470"/>
                  </a:cubicBezTo>
                  <a:cubicBezTo>
                    <a:pt x="1853" y="-470"/>
                    <a:pt x="1853" y="1180"/>
                    <a:pt x="-506" y="-470"/>
                  </a:cubicBezTo>
                  <a:cubicBezTo>
                    <a:pt x="-2865" y="-2124"/>
                    <a:pt x="1617" y="2125"/>
                    <a:pt x="4684" y="35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2" name="Полилиния: фигура 3471">
              <a:extLst>
                <a:ext uri="{FF2B5EF4-FFF2-40B4-BE49-F238E27FC236}">
                  <a16:creationId xmlns:a16="http://schemas.microsoft.com/office/drawing/2014/main" id="{BCB0322A-D3BD-83DF-988E-290F19F24538}"/>
                </a:ext>
              </a:extLst>
            </p:cNvPr>
            <p:cNvSpPr/>
            <p:nvPr/>
          </p:nvSpPr>
          <p:spPr>
            <a:xfrm>
              <a:off x="3699592" y="1582189"/>
              <a:ext cx="1237" cy="2831"/>
            </a:xfrm>
            <a:custGeom>
              <a:avLst/>
              <a:gdLst>
                <a:gd name="connsiteX0" fmla="*/ -1167 w 1237"/>
                <a:gd name="connsiteY0" fmla="*/ 1731 h 2831"/>
                <a:gd name="connsiteX1" fmla="*/ -1167 w 1237"/>
                <a:gd name="connsiteY1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37" h="2831">
                  <a:moveTo>
                    <a:pt x="-1167" y="1731"/>
                  </a:moveTo>
                  <a:cubicBezTo>
                    <a:pt x="483" y="1731"/>
                    <a:pt x="483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3" name="Полилиния: фигура 3472">
              <a:extLst>
                <a:ext uri="{FF2B5EF4-FFF2-40B4-BE49-F238E27FC236}">
                  <a16:creationId xmlns:a16="http://schemas.microsoft.com/office/drawing/2014/main" id="{179C3C17-27C7-A114-41D4-576EC9F04AC6}"/>
                </a:ext>
              </a:extLst>
            </p:cNvPr>
            <p:cNvSpPr/>
            <p:nvPr/>
          </p:nvSpPr>
          <p:spPr>
            <a:xfrm>
              <a:off x="3540310" y="1611827"/>
              <a:ext cx="3067" cy="1509"/>
            </a:xfrm>
            <a:custGeom>
              <a:avLst/>
              <a:gdLst>
                <a:gd name="connsiteX0" fmla="*/ -1167 w 3067"/>
                <a:gd name="connsiteY0" fmla="*/ 409 h 1509"/>
                <a:gd name="connsiteX1" fmla="*/ 956 w 3067"/>
                <a:gd name="connsiteY1" fmla="*/ 409 h 1509"/>
                <a:gd name="connsiteX2" fmla="*/ 956 w 3067"/>
                <a:gd name="connsiteY2" fmla="*/ -769 h 1509"/>
                <a:gd name="connsiteX3" fmla="*/ -1167 w 3067"/>
                <a:gd name="connsiteY3" fmla="*/ 409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1509">
                  <a:moveTo>
                    <a:pt x="-1167" y="409"/>
                  </a:moveTo>
                  <a:cubicBezTo>
                    <a:pt x="247" y="409"/>
                    <a:pt x="-1167" y="409"/>
                    <a:pt x="956" y="409"/>
                  </a:cubicBezTo>
                  <a:cubicBezTo>
                    <a:pt x="3082" y="409"/>
                    <a:pt x="956" y="409"/>
                    <a:pt x="956" y="-769"/>
                  </a:cubicBezTo>
                  <a:cubicBezTo>
                    <a:pt x="956" y="-1950"/>
                    <a:pt x="-222" y="409"/>
                    <a:pt x="-1167" y="4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4" name="Полилиния: фигура 3473">
              <a:extLst>
                <a:ext uri="{FF2B5EF4-FFF2-40B4-BE49-F238E27FC236}">
                  <a16:creationId xmlns:a16="http://schemas.microsoft.com/office/drawing/2014/main" id="{0BE77A46-B96B-7BDC-DD99-750F4C12E5D0}"/>
                </a:ext>
              </a:extLst>
            </p:cNvPr>
            <p:cNvSpPr/>
            <p:nvPr/>
          </p:nvSpPr>
          <p:spPr>
            <a:xfrm>
              <a:off x="3613934" y="1601800"/>
              <a:ext cx="23597" cy="1863"/>
            </a:xfrm>
            <a:custGeom>
              <a:avLst/>
              <a:gdLst>
                <a:gd name="connsiteX0" fmla="*/ -1167 w 23597"/>
                <a:gd name="connsiteY0" fmla="*/ 763 h 1863"/>
                <a:gd name="connsiteX1" fmla="*/ -1167 w 23597"/>
                <a:gd name="connsiteY1" fmla="*/ -654 h 1863"/>
                <a:gd name="connsiteX2" fmla="*/ -1167 w 23597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63">
                  <a:moveTo>
                    <a:pt x="-1167" y="763"/>
                  </a:moveTo>
                  <a:cubicBezTo>
                    <a:pt x="-1167" y="763"/>
                    <a:pt x="-1167" y="763"/>
                    <a:pt x="-1167" y="-654"/>
                  </a:cubicBezTo>
                  <a:cubicBezTo>
                    <a:pt x="-1167" y="-2068"/>
                    <a:pt x="-1167" y="291"/>
                    <a:pt x="-116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5" name="Полилиния: фигура 3474">
              <a:extLst>
                <a:ext uri="{FF2B5EF4-FFF2-40B4-BE49-F238E27FC236}">
                  <a16:creationId xmlns:a16="http://schemas.microsoft.com/office/drawing/2014/main" id="{8952E156-7674-63A4-3B2E-64649F8B7F4D}"/>
                </a:ext>
              </a:extLst>
            </p:cNvPr>
            <p:cNvSpPr/>
            <p:nvPr/>
          </p:nvSpPr>
          <p:spPr>
            <a:xfrm>
              <a:off x="3677645" y="1585966"/>
              <a:ext cx="2099" cy="23597"/>
            </a:xfrm>
            <a:custGeom>
              <a:avLst/>
              <a:gdLst>
                <a:gd name="connsiteX0" fmla="*/ -1167 w 2099"/>
                <a:gd name="connsiteY0" fmla="*/ -1100 h 23597"/>
                <a:gd name="connsiteX1" fmla="*/ 722 w 2099"/>
                <a:gd name="connsiteY1" fmla="*/ -1100 h 23597"/>
                <a:gd name="connsiteX2" fmla="*/ 722 w 2099"/>
                <a:gd name="connsiteY2" fmla="*/ -1100 h 23597"/>
                <a:gd name="connsiteX3" fmla="*/ -1167 w 209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9" h="23597">
                  <a:moveTo>
                    <a:pt x="-1167" y="-1100"/>
                  </a:moveTo>
                  <a:cubicBezTo>
                    <a:pt x="-1167" y="-1100"/>
                    <a:pt x="250" y="-1100"/>
                    <a:pt x="722" y="-1100"/>
                  </a:cubicBezTo>
                  <a:cubicBezTo>
                    <a:pt x="1195" y="-1100"/>
                    <a:pt x="722" y="-1100"/>
                    <a:pt x="722" y="-1100"/>
                  </a:cubicBezTo>
                  <a:cubicBezTo>
                    <a:pt x="722" y="-1100"/>
                    <a:pt x="9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6" name="Полилиния: фигура 3475">
              <a:extLst>
                <a:ext uri="{FF2B5EF4-FFF2-40B4-BE49-F238E27FC236}">
                  <a16:creationId xmlns:a16="http://schemas.microsoft.com/office/drawing/2014/main" id="{CDD612CC-613E-C502-F81B-EEEAA1761198}"/>
                </a:ext>
              </a:extLst>
            </p:cNvPr>
            <p:cNvSpPr/>
            <p:nvPr/>
          </p:nvSpPr>
          <p:spPr>
            <a:xfrm>
              <a:off x="3561339" y="1605314"/>
              <a:ext cx="3982" cy="23597"/>
            </a:xfrm>
            <a:custGeom>
              <a:avLst/>
              <a:gdLst>
                <a:gd name="connsiteX0" fmla="*/ 2815 w 3982"/>
                <a:gd name="connsiteY0" fmla="*/ -1100 h 23597"/>
                <a:gd name="connsiteX1" fmla="*/ 1401 w 3982"/>
                <a:gd name="connsiteY1" fmla="*/ -1100 h 23597"/>
                <a:gd name="connsiteX2" fmla="*/ -16 w 3982"/>
                <a:gd name="connsiteY2" fmla="*/ -1100 h 23597"/>
                <a:gd name="connsiteX3" fmla="*/ -16 w 3982"/>
                <a:gd name="connsiteY3" fmla="*/ -1100 h 23597"/>
                <a:gd name="connsiteX4" fmla="*/ 2815 w 3982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2" h="23597">
                  <a:moveTo>
                    <a:pt x="2815" y="-1100"/>
                  </a:moveTo>
                  <a:lnTo>
                    <a:pt x="1401" y="-1100"/>
                  </a:lnTo>
                  <a:cubicBezTo>
                    <a:pt x="1401" y="-1100"/>
                    <a:pt x="1401" y="-1100"/>
                    <a:pt x="-16" y="-1100"/>
                  </a:cubicBezTo>
                  <a:cubicBezTo>
                    <a:pt x="-1430" y="-1100"/>
                    <a:pt x="-1667" y="-1100"/>
                    <a:pt x="-16" y="-1100"/>
                  </a:cubicBezTo>
                  <a:cubicBezTo>
                    <a:pt x="1637" y="-1100"/>
                    <a:pt x="456" y="-1100"/>
                    <a:pt x="281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7" name="Полилиния: фигура 3476">
              <a:extLst>
                <a:ext uri="{FF2B5EF4-FFF2-40B4-BE49-F238E27FC236}">
                  <a16:creationId xmlns:a16="http://schemas.microsoft.com/office/drawing/2014/main" id="{5C6919E0-02E6-F979-3EF5-AA2DA040C0E8}"/>
                </a:ext>
              </a:extLst>
            </p:cNvPr>
            <p:cNvSpPr/>
            <p:nvPr/>
          </p:nvSpPr>
          <p:spPr>
            <a:xfrm>
              <a:off x="3588919" y="1595533"/>
              <a:ext cx="3067" cy="104"/>
            </a:xfrm>
            <a:custGeom>
              <a:avLst/>
              <a:gdLst>
                <a:gd name="connsiteX0" fmla="*/ 1901 w 3067"/>
                <a:gd name="connsiteY0" fmla="*/ -995 h 104"/>
                <a:gd name="connsiteX1" fmla="*/ 1901 w 3067"/>
                <a:gd name="connsiteY1" fmla="*/ -995 h 104"/>
                <a:gd name="connsiteX2" fmla="*/ -1167 w 3067"/>
                <a:gd name="connsiteY2" fmla="*/ -995 h 104"/>
                <a:gd name="connsiteX3" fmla="*/ 1901 w 3067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104">
                  <a:moveTo>
                    <a:pt x="1901" y="-995"/>
                  </a:moveTo>
                  <a:cubicBezTo>
                    <a:pt x="1901" y="-995"/>
                    <a:pt x="1901" y="-995"/>
                    <a:pt x="1901" y="-995"/>
                  </a:cubicBezTo>
                  <a:lnTo>
                    <a:pt x="-1167" y="-995"/>
                  </a:lnTo>
                  <a:cubicBezTo>
                    <a:pt x="-1167" y="-995"/>
                    <a:pt x="250" y="-1231"/>
                    <a:pt x="1901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8" name="Полилиния: фигура 3477">
              <a:extLst>
                <a:ext uri="{FF2B5EF4-FFF2-40B4-BE49-F238E27FC236}">
                  <a16:creationId xmlns:a16="http://schemas.microsoft.com/office/drawing/2014/main" id="{390BBDAE-82AD-9FBA-2DD1-A888A29349A4}"/>
                </a:ext>
              </a:extLst>
            </p:cNvPr>
            <p:cNvSpPr/>
            <p:nvPr/>
          </p:nvSpPr>
          <p:spPr>
            <a:xfrm>
              <a:off x="3682496" y="1570522"/>
              <a:ext cx="6272" cy="282"/>
            </a:xfrm>
            <a:custGeom>
              <a:avLst/>
              <a:gdLst>
                <a:gd name="connsiteX0" fmla="*/ 2243 w 6272"/>
                <a:gd name="connsiteY0" fmla="*/ -995 h 282"/>
                <a:gd name="connsiteX1" fmla="*/ -119 w 6272"/>
                <a:gd name="connsiteY1" fmla="*/ -995 h 282"/>
                <a:gd name="connsiteX2" fmla="*/ -119 w 6272"/>
                <a:gd name="connsiteY2" fmla="*/ -995 h 282"/>
                <a:gd name="connsiteX3" fmla="*/ 4839 w 6272"/>
                <a:gd name="connsiteY3" fmla="*/ -995 h 282"/>
                <a:gd name="connsiteX4" fmla="*/ 4839 w 6272"/>
                <a:gd name="connsiteY4" fmla="*/ -995 h 282"/>
                <a:gd name="connsiteX5" fmla="*/ 2243 w 6272"/>
                <a:gd name="connsiteY5" fmla="*/ -995 h 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72" h="282">
                  <a:moveTo>
                    <a:pt x="2243" y="-995"/>
                  </a:moveTo>
                  <a:cubicBezTo>
                    <a:pt x="826" y="-995"/>
                    <a:pt x="2243" y="-995"/>
                    <a:pt x="-119" y="-995"/>
                  </a:cubicBezTo>
                  <a:cubicBezTo>
                    <a:pt x="-2478" y="-995"/>
                    <a:pt x="-119" y="-995"/>
                    <a:pt x="-119" y="-995"/>
                  </a:cubicBezTo>
                  <a:cubicBezTo>
                    <a:pt x="1535" y="-759"/>
                    <a:pt x="3185" y="-759"/>
                    <a:pt x="4839" y="-995"/>
                  </a:cubicBezTo>
                  <a:cubicBezTo>
                    <a:pt x="4839" y="-995"/>
                    <a:pt x="3658" y="-995"/>
                    <a:pt x="4839" y="-995"/>
                  </a:cubicBezTo>
                  <a:cubicBezTo>
                    <a:pt x="6017" y="-995"/>
                    <a:pt x="2949" y="-1231"/>
                    <a:pt x="2243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79" name="Полилиния: фигура 3478">
              <a:extLst>
                <a:ext uri="{FF2B5EF4-FFF2-40B4-BE49-F238E27FC236}">
                  <a16:creationId xmlns:a16="http://schemas.microsoft.com/office/drawing/2014/main" id="{6DA67E41-E6C8-DA24-58DA-CF9CA72270C9}"/>
                </a:ext>
              </a:extLst>
            </p:cNvPr>
            <p:cNvSpPr/>
            <p:nvPr/>
          </p:nvSpPr>
          <p:spPr>
            <a:xfrm>
              <a:off x="3685507" y="1566142"/>
              <a:ext cx="2907" cy="2125"/>
            </a:xfrm>
            <a:custGeom>
              <a:avLst/>
              <a:gdLst>
                <a:gd name="connsiteX0" fmla="*/ 1356 w 2907"/>
                <a:gd name="connsiteY0" fmla="*/ 1026 h 2125"/>
                <a:gd name="connsiteX1" fmla="*/ 1356 w 2907"/>
                <a:gd name="connsiteY1" fmla="*/ -1100 h 2125"/>
                <a:gd name="connsiteX2" fmla="*/ -531 w 2907"/>
                <a:gd name="connsiteY2" fmla="*/ -1100 h 2125"/>
                <a:gd name="connsiteX3" fmla="*/ 1356 w 2907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7" h="2125">
                  <a:moveTo>
                    <a:pt x="1356" y="1026"/>
                  </a:moveTo>
                  <a:cubicBezTo>
                    <a:pt x="2770" y="1026"/>
                    <a:pt x="-298" y="-392"/>
                    <a:pt x="1356" y="-1100"/>
                  </a:cubicBezTo>
                  <a:cubicBezTo>
                    <a:pt x="-62" y="-1100"/>
                    <a:pt x="1356" y="-1100"/>
                    <a:pt x="-531" y="-1100"/>
                  </a:cubicBezTo>
                  <a:cubicBezTo>
                    <a:pt x="-2421" y="-1100"/>
                    <a:pt x="411" y="317"/>
                    <a:pt x="1356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0" name="Полилиния: фигура 3479">
              <a:extLst>
                <a:ext uri="{FF2B5EF4-FFF2-40B4-BE49-F238E27FC236}">
                  <a16:creationId xmlns:a16="http://schemas.microsoft.com/office/drawing/2014/main" id="{F45305CD-027E-2D4B-40AE-AF383945FAF2}"/>
                </a:ext>
              </a:extLst>
            </p:cNvPr>
            <p:cNvSpPr/>
            <p:nvPr/>
          </p:nvSpPr>
          <p:spPr>
            <a:xfrm>
              <a:off x="3684253" y="1562602"/>
              <a:ext cx="4012" cy="4957"/>
            </a:xfrm>
            <a:custGeom>
              <a:avLst/>
              <a:gdLst>
                <a:gd name="connsiteX0" fmla="*/ 956 w 4012"/>
                <a:gd name="connsiteY0" fmla="*/ 1498 h 4957"/>
                <a:gd name="connsiteX1" fmla="*/ -1167 w 4012"/>
                <a:gd name="connsiteY1" fmla="*/ 1498 h 4957"/>
                <a:gd name="connsiteX2" fmla="*/ -1167 w 4012"/>
                <a:gd name="connsiteY2" fmla="*/ 3857 h 4957"/>
                <a:gd name="connsiteX3" fmla="*/ 2845 w 4012"/>
                <a:gd name="connsiteY3" fmla="*/ 1734 h 4957"/>
                <a:gd name="connsiteX4" fmla="*/ 2845 w 4012"/>
                <a:gd name="connsiteY4" fmla="*/ 317 h 4957"/>
                <a:gd name="connsiteX5" fmla="*/ 250 w 4012"/>
                <a:gd name="connsiteY5" fmla="*/ -1100 h 4957"/>
                <a:gd name="connsiteX6" fmla="*/ 250 w 4012"/>
                <a:gd name="connsiteY6" fmla="*/ -1100 h 4957"/>
                <a:gd name="connsiteX7" fmla="*/ 2137 w 4012"/>
                <a:gd name="connsiteY7" fmla="*/ -1100 h 4957"/>
                <a:gd name="connsiteX8" fmla="*/ 2137 w 4012"/>
                <a:gd name="connsiteY8" fmla="*/ -1100 h 4957"/>
                <a:gd name="connsiteX9" fmla="*/ -459 w 4012"/>
                <a:gd name="connsiteY9" fmla="*/ -1100 h 4957"/>
                <a:gd name="connsiteX10" fmla="*/ 956 w 4012"/>
                <a:gd name="connsiteY10" fmla="*/ 1498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12" h="4957">
                  <a:moveTo>
                    <a:pt x="956" y="1498"/>
                  </a:moveTo>
                  <a:lnTo>
                    <a:pt x="-1167" y="1498"/>
                  </a:lnTo>
                  <a:cubicBezTo>
                    <a:pt x="-1167" y="1498"/>
                    <a:pt x="-1167" y="3149"/>
                    <a:pt x="-1167" y="3857"/>
                  </a:cubicBezTo>
                  <a:cubicBezTo>
                    <a:pt x="2137" y="3857"/>
                    <a:pt x="-1167" y="2440"/>
                    <a:pt x="2845" y="1734"/>
                  </a:cubicBezTo>
                  <a:cubicBezTo>
                    <a:pt x="722" y="1734"/>
                    <a:pt x="2845" y="1734"/>
                    <a:pt x="2845" y="317"/>
                  </a:cubicBezTo>
                  <a:cubicBezTo>
                    <a:pt x="2845" y="-1100"/>
                    <a:pt x="1428" y="317"/>
                    <a:pt x="250" y="-1100"/>
                  </a:cubicBezTo>
                  <a:lnTo>
                    <a:pt x="250" y="-1100"/>
                  </a:lnTo>
                  <a:cubicBezTo>
                    <a:pt x="250" y="-1100"/>
                    <a:pt x="1664" y="-1100"/>
                    <a:pt x="2137" y="-1100"/>
                  </a:cubicBezTo>
                  <a:lnTo>
                    <a:pt x="2137" y="-1100"/>
                  </a:lnTo>
                  <a:cubicBezTo>
                    <a:pt x="2137" y="-1100"/>
                    <a:pt x="486" y="-1100"/>
                    <a:pt x="-459" y="-1100"/>
                  </a:cubicBezTo>
                  <a:cubicBezTo>
                    <a:pt x="-1403" y="-1100"/>
                    <a:pt x="-695" y="1498"/>
                    <a:pt x="956" y="14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1" name="Полилиния: фигура 3480">
              <a:extLst>
                <a:ext uri="{FF2B5EF4-FFF2-40B4-BE49-F238E27FC236}">
                  <a16:creationId xmlns:a16="http://schemas.microsoft.com/office/drawing/2014/main" id="{82D29D53-C624-57D9-AC0D-7486AB89FE2A}"/>
                </a:ext>
              </a:extLst>
            </p:cNvPr>
            <p:cNvSpPr/>
            <p:nvPr/>
          </p:nvSpPr>
          <p:spPr>
            <a:xfrm>
              <a:off x="3523085" y="1592098"/>
              <a:ext cx="2122" cy="23597"/>
            </a:xfrm>
            <a:custGeom>
              <a:avLst/>
              <a:gdLst>
                <a:gd name="connsiteX0" fmla="*/ -1167 w 2122"/>
                <a:gd name="connsiteY0" fmla="*/ -1100 h 23597"/>
                <a:gd name="connsiteX1" fmla="*/ 956 w 2122"/>
                <a:gd name="connsiteY1" fmla="*/ -1100 h 23597"/>
                <a:gd name="connsiteX2" fmla="*/ 956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-1167" y="-1100"/>
                  </a:moveTo>
                  <a:lnTo>
                    <a:pt x="956" y="-1100"/>
                  </a:lnTo>
                  <a:lnTo>
                    <a:pt x="956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2" name="Полилиния: фигура 3481">
              <a:extLst>
                <a:ext uri="{FF2B5EF4-FFF2-40B4-BE49-F238E27FC236}">
                  <a16:creationId xmlns:a16="http://schemas.microsoft.com/office/drawing/2014/main" id="{56B09F3D-D6AB-04A4-A2BA-C1F2DD3A442F}"/>
                </a:ext>
              </a:extLst>
            </p:cNvPr>
            <p:cNvSpPr/>
            <p:nvPr/>
          </p:nvSpPr>
          <p:spPr>
            <a:xfrm>
              <a:off x="3535197" y="1581218"/>
              <a:ext cx="3146" cy="2385"/>
            </a:xfrm>
            <a:custGeom>
              <a:avLst/>
              <a:gdLst>
                <a:gd name="connsiteX0" fmla="*/ 406 w 3146"/>
                <a:gd name="connsiteY0" fmla="*/ 1285 h 2385"/>
                <a:gd name="connsiteX1" fmla="*/ 406 w 3146"/>
                <a:gd name="connsiteY1" fmla="*/ -365 h 2385"/>
                <a:gd name="connsiteX2" fmla="*/ 406 w 3146"/>
                <a:gd name="connsiteY2" fmla="*/ -365 h 2385"/>
                <a:gd name="connsiteX3" fmla="*/ 406 w 3146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6" h="2385">
                  <a:moveTo>
                    <a:pt x="406" y="1285"/>
                  </a:moveTo>
                  <a:cubicBezTo>
                    <a:pt x="406" y="1285"/>
                    <a:pt x="3946" y="1285"/>
                    <a:pt x="406" y="-365"/>
                  </a:cubicBezTo>
                  <a:cubicBezTo>
                    <a:pt x="-3134" y="-2019"/>
                    <a:pt x="406" y="-365"/>
                    <a:pt x="406" y="-365"/>
                  </a:cubicBezTo>
                  <a:cubicBezTo>
                    <a:pt x="406" y="-365"/>
                    <a:pt x="2529" y="1049"/>
                    <a:pt x="406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3" name="Полилиния: фигура 3482">
              <a:extLst>
                <a:ext uri="{FF2B5EF4-FFF2-40B4-BE49-F238E27FC236}">
                  <a16:creationId xmlns:a16="http://schemas.microsoft.com/office/drawing/2014/main" id="{10288723-CF7B-1C21-6398-94B1FA239AA4}"/>
                </a:ext>
              </a:extLst>
            </p:cNvPr>
            <p:cNvSpPr/>
            <p:nvPr/>
          </p:nvSpPr>
          <p:spPr>
            <a:xfrm>
              <a:off x="3540546" y="1577181"/>
              <a:ext cx="5011" cy="1704"/>
            </a:xfrm>
            <a:custGeom>
              <a:avLst/>
              <a:gdLst>
                <a:gd name="connsiteX0" fmla="*/ 1428 w 5011"/>
                <a:gd name="connsiteY0" fmla="*/ 604 h 1704"/>
                <a:gd name="connsiteX1" fmla="*/ 3315 w 5011"/>
                <a:gd name="connsiteY1" fmla="*/ -577 h 1704"/>
                <a:gd name="connsiteX2" fmla="*/ -1167 w 5011"/>
                <a:gd name="connsiteY2" fmla="*/ -577 h 1704"/>
                <a:gd name="connsiteX3" fmla="*/ 1428 w 5011"/>
                <a:gd name="connsiteY3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11" h="1704">
                  <a:moveTo>
                    <a:pt x="1428" y="604"/>
                  </a:moveTo>
                  <a:cubicBezTo>
                    <a:pt x="1428" y="604"/>
                    <a:pt x="5205" y="604"/>
                    <a:pt x="3315" y="-577"/>
                  </a:cubicBezTo>
                  <a:cubicBezTo>
                    <a:pt x="1428" y="-1755"/>
                    <a:pt x="3315" y="-577"/>
                    <a:pt x="-1167" y="-577"/>
                  </a:cubicBezTo>
                  <a:cubicBezTo>
                    <a:pt x="1428" y="604"/>
                    <a:pt x="1428" y="132"/>
                    <a:pt x="1428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4" name="Полилиния: фигура 3483">
              <a:extLst>
                <a:ext uri="{FF2B5EF4-FFF2-40B4-BE49-F238E27FC236}">
                  <a16:creationId xmlns:a16="http://schemas.microsoft.com/office/drawing/2014/main" id="{13BE06BE-B0A0-6E37-4EA8-F75108760FEC}"/>
                </a:ext>
              </a:extLst>
            </p:cNvPr>
            <p:cNvSpPr/>
            <p:nvPr/>
          </p:nvSpPr>
          <p:spPr>
            <a:xfrm>
              <a:off x="3607675" y="1558119"/>
              <a:ext cx="3104" cy="23597"/>
            </a:xfrm>
            <a:custGeom>
              <a:avLst/>
              <a:gdLst>
                <a:gd name="connsiteX0" fmla="*/ 137 w 3104"/>
                <a:gd name="connsiteY0" fmla="*/ -1100 h 23597"/>
                <a:gd name="connsiteX1" fmla="*/ 1552 w 3104"/>
                <a:gd name="connsiteY1" fmla="*/ -1100 h 23597"/>
                <a:gd name="connsiteX2" fmla="*/ 1552 w 3104"/>
                <a:gd name="connsiteY2" fmla="*/ -1100 h 23597"/>
                <a:gd name="connsiteX3" fmla="*/ -99 w 3104"/>
                <a:gd name="connsiteY3" fmla="*/ -1100 h 23597"/>
                <a:gd name="connsiteX4" fmla="*/ -99 w 3104"/>
                <a:gd name="connsiteY4" fmla="*/ -1100 h 23597"/>
                <a:gd name="connsiteX5" fmla="*/ 137 w 3104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4" h="23597">
                  <a:moveTo>
                    <a:pt x="137" y="-1100"/>
                  </a:moveTo>
                  <a:cubicBezTo>
                    <a:pt x="1788" y="-1100"/>
                    <a:pt x="137" y="-1100"/>
                    <a:pt x="1552" y="-1100"/>
                  </a:cubicBezTo>
                  <a:cubicBezTo>
                    <a:pt x="2969" y="-1100"/>
                    <a:pt x="-99" y="-1100"/>
                    <a:pt x="1552" y="-1100"/>
                  </a:cubicBezTo>
                  <a:lnTo>
                    <a:pt x="-99" y="-1100"/>
                  </a:lnTo>
                  <a:cubicBezTo>
                    <a:pt x="-99" y="-1100"/>
                    <a:pt x="2733" y="-1100"/>
                    <a:pt x="-99" y="-1100"/>
                  </a:cubicBezTo>
                  <a:cubicBezTo>
                    <a:pt x="-2930" y="-1100"/>
                    <a:pt x="843" y="-1100"/>
                    <a:pt x="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5" name="Полилиния: фигура 3484">
              <a:extLst>
                <a:ext uri="{FF2B5EF4-FFF2-40B4-BE49-F238E27FC236}">
                  <a16:creationId xmlns:a16="http://schemas.microsoft.com/office/drawing/2014/main" id="{24DA68AA-1222-8AB9-537B-C598E8C25821}"/>
                </a:ext>
              </a:extLst>
            </p:cNvPr>
            <p:cNvSpPr/>
            <p:nvPr/>
          </p:nvSpPr>
          <p:spPr>
            <a:xfrm>
              <a:off x="3549750" y="1566142"/>
              <a:ext cx="7077" cy="1947"/>
            </a:xfrm>
            <a:custGeom>
              <a:avLst/>
              <a:gdLst>
                <a:gd name="connsiteX0" fmla="*/ -1167 w 7077"/>
                <a:gd name="connsiteY0" fmla="*/ 81 h 1947"/>
                <a:gd name="connsiteX1" fmla="*/ 720 w 7077"/>
                <a:gd name="connsiteY1" fmla="*/ -1100 h 1947"/>
                <a:gd name="connsiteX2" fmla="*/ 5910 w 7077"/>
                <a:gd name="connsiteY2" fmla="*/ -1100 h 1947"/>
                <a:gd name="connsiteX3" fmla="*/ -1167 w 7077"/>
                <a:gd name="connsiteY3" fmla="*/ -1100 h 1947"/>
                <a:gd name="connsiteX4" fmla="*/ -1167 w 7077"/>
                <a:gd name="connsiteY4" fmla="*/ 317 h 1947"/>
                <a:gd name="connsiteX5" fmla="*/ -1167 w 7077"/>
                <a:gd name="connsiteY5" fmla="*/ 81 h 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77" h="1947">
                  <a:moveTo>
                    <a:pt x="-1167" y="81"/>
                  </a:moveTo>
                  <a:cubicBezTo>
                    <a:pt x="483" y="81"/>
                    <a:pt x="247" y="81"/>
                    <a:pt x="720" y="-1100"/>
                  </a:cubicBezTo>
                  <a:cubicBezTo>
                    <a:pt x="2373" y="-628"/>
                    <a:pt x="4260" y="-628"/>
                    <a:pt x="5910" y="-1100"/>
                  </a:cubicBezTo>
                  <a:lnTo>
                    <a:pt x="-1167" y="-1100"/>
                  </a:lnTo>
                  <a:cubicBezTo>
                    <a:pt x="3079" y="-1100"/>
                    <a:pt x="-1167" y="-1100"/>
                    <a:pt x="-1167" y="317"/>
                  </a:cubicBezTo>
                  <a:cubicBezTo>
                    <a:pt x="-1167" y="1731"/>
                    <a:pt x="-459" y="-155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6" name="Полилиния: фигура 3485">
              <a:extLst>
                <a:ext uri="{FF2B5EF4-FFF2-40B4-BE49-F238E27FC236}">
                  <a16:creationId xmlns:a16="http://schemas.microsoft.com/office/drawing/2014/main" id="{B774E65D-88AC-D896-872F-DBDA86DE5049}"/>
                </a:ext>
              </a:extLst>
            </p:cNvPr>
            <p:cNvSpPr/>
            <p:nvPr/>
          </p:nvSpPr>
          <p:spPr>
            <a:xfrm>
              <a:off x="3556946" y="1561633"/>
              <a:ext cx="4288" cy="2385"/>
            </a:xfrm>
            <a:custGeom>
              <a:avLst/>
              <a:gdLst>
                <a:gd name="connsiteX0" fmla="*/ 131 w 4288"/>
                <a:gd name="connsiteY0" fmla="*/ 1285 h 2385"/>
                <a:gd name="connsiteX1" fmla="*/ 2254 w 4288"/>
                <a:gd name="connsiteY1" fmla="*/ -365 h 2385"/>
                <a:gd name="connsiteX2" fmla="*/ -342 w 4288"/>
                <a:gd name="connsiteY2" fmla="*/ -365 h 2385"/>
                <a:gd name="connsiteX3" fmla="*/ 131 w 4288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8" h="2385">
                  <a:moveTo>
                    <a:pt x="131" y="1285"/>
                  </a:moveTo>
                  <a:cubicBezTo>
                    <a:pt x="2018" y="1285"/>
                    <a:pt x="131" y="1285"/>
                    <a:pt x="2254" y="-365"/>
                  </a:cubicBezTo>
                  <a:cubicBezTo>
                    <a:pt x="4377" y="-2019"/>
                    <a:pt x="2254" y="-365"/>
                    <a:pt x="-342" y="-365"/>
                  </a:cubicBezTo>
                  <a:cubicBezTo>
                    <a:pt x="-2937" y="-365"/>
                    <a:pt x="1545" y="813"/>
                    <a:pt x="131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7" name="Полилиния: фигура 3486">
              <a:extLst>
                <a:ext uri="{FF2B5EF4-FFF2-40B4-BE49-F238E27FC236}">
                  <a16:creationId xmlns:a16="http://schemas.microsoft.com/office/drawing/2014/main" id="{393C03F6-72C3-7AC0-35B9-45A92C2F6B16}"/>
                </a:ext>
              </a:extLst>
            </p:cNvPr>
            <p:cNvSpPr/>
            <p:nvPr/>
          </p:nvSpPr>
          <p:spPr>
            <a:xfrm>
              <a:off x="3551636" y="1564859"/>
              <a:ext cx="2122" cy="104"/>
            </a:xfrm>
            <a:custGeom>
              <a:avLst/>
              <a:gdLst>
                <a:gd name="connsiteX0" fmla="*/ -1167 w 2122"/>
                <a:gd name="connsiteY0" fmla="*/ -995 h 104"/>
                <a:gd name="connsiteX1" fmla="*/ -1167 w 2122"/>
                <a:gd name="connsiteY1" fmla="*/ -995 h 104"/>
                <a:gd name="connsiteX2" fmla="*/ 956 w 2122"/>
                <a:gd name="connsiteY2" fmla="*/ -995 h 104"/>
                <a:gd name="connsiteX3" fmla="*/ 956 w 2122"/>
                <a:gd name="connsiteY3" fmla="*/ -995 h 104"/>
                <a:gd name="connsiteX4" fmla="*/ 956 w 2122"/>
                <a:gd name="connsiteY4" fmla="*/ -995 h 104"/>
                <a:gd name="connsiteX5" fmla="*/ -1167 w 2122"/>
                <a:gd name="connsiteY5" fmla="*/ -995 h 104"/>
                <a:gd name="connsiteX6" fmla="*/ -1167 w 2122"/>
                <a:gd name="connsiteY6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" h="104">
                  <a:moveTo>
                    <a:pt x="-1167" y="-995"/>
                  </a:moveTo>
                  <a:cubicBezTo>
                    <a:pt x="-1167" y="-995"/>
                    <a:pt x="250" y="-995"/>
                    <a:pt x="-1167" y="-995"/>
                  </a:cubicBezTo>
                  <a:lnTo>
                    <a:pt x="956" y="-995"/>
                  </a:lnTo>
                  <a:cubicBezTo>
                    <a:pt x="956" y="-995"/>
                    <a:pt x="956" y="-995"/>
                    <a:pt x="956" y="-995"/>
                  </a:cubicBezTo>
                  <a:cubicBezTo>
                    <a:pt x="956" y="-995"/>
                    <a:pt x="-2582" y="-995"/>
                    <a:pt x="956" y="-995"/>
                  </a:cubicBezTo>
                  <a:lnTo>
                    <a:pt x="-1167" y="-995"/>
                  </a:lnTo>
                  <a:cubicBezTo>
                    <a:pt x="-1167" y="-995"/>
                    <a:pt x="-222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8" name="Полилиния: фигура 3487">
              <a:extLst>
                <a:ext uri="{FF2B5EF4-FFF2-40B4-BE49-F238E27FC236}">
                  <a16:creationId xmlns:a16="http://schemas.microsoft.com/office/drawing/2014/main" id="{5A78C419-4B2B-96F7-9AF4-2FC402C3036F}"/>
                </a:ext>
              </a:extLst>
            </p:cNvPr>
            <p:cNvSpPr/>
            <p:nvPr/>
          </p:nvSpPr>
          <p:spPr>
            <a:xfrm>
              <a:off x="3554704" y="1559770"/>
              <a:ext cx="2831" cy="23597"/>
            </a:xfrm>
            <a:custGeom>
              <a:avLst/>
              <a:gdLst>
                <a:gd name="connsiteX0" fmla="*/ -1167 w 2831"/>
                <a:gd name="connsiteY0" fmla="*/ -1100 h 23597"/>
                <a:gd name="connsiteX1" fmla="*/ -1167 w 2831"/>
                <a:gd name="connsiteY1" fmla="*/ -1100 h 23597"/>
                <a:gd name="connsiteX2" fmla="*/ 1664 w 283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23597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956" y="-1100"/>
                    <a:pt x="16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89" name="Полилиния: фигура 3488">
              <a:extLst>
                <a:ext uri="{FF2B5EF4-FFF2-40B4-BE49-F238E27FC236}">
                  <a16:creationId xmlns:a16="http://schemas.microsoft.com/office/drawing/2014/main" id="{7B034991-0217-56D8-FD72-0C48EB8935C2}"/>
                </a:ext>
              </a:extLst>
            </p:cNvPr>
            <p:cNvSpPr/>
            <p:nvPr/>
          </p:nvSpPr>
          <p:spPr>
            <a:xfrm>
              <a:off x="3537242" y="1555655"/>
              <a:ext cx="4482" cy="104"/>
            </a:xfrm>
            <a:custGeom>
              <a:avLst/>
              <a:gdLst>
                <a:gd name="connsiteX0" fmla="*/ -1167 w 4482"/>
                <a:gd name="connsiteY0" fmla="*/ -995 h 104"/>
                <a:gd name="connsiteX1" fmla="*/ 250 w 4482"/>
                <a:gd name="connsiteY1" fmla="*/ -995 h 104"/>
                <a:gd name="connsiteX2" fmla="*/ 3315 w 4482"/>
                <a:gd name="connsiteY2" fmla="*/ -995 h 104"/>
                <a:gd name="connsiteX3" fmla="*/ 3315 w 4482"/>
                <a:gd name="connsiteY3" fmla="*/ -995 h 104"/>
                <a:gd name="connsiteX4" fmla="*/ 1664 w 4482"/>
                <a:gd name="connsiteY4" fmla="*/ -995 h 104"/>
                <a:gd name="connsiteX5" fmla="*/ -1167 w 4482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104">
                  <a:moveTo>
                    <a:pt x="-1167" y="-995"/>
                  </a:moveTo>
                  <a:lnTo>
                    <a:pt x="250" y="-995"/>
                  </a:lnTo>
                  <a:cubicBezTo>
                    <a:pt x="250" y="-995"/>
                    <a:pt x="2137" y="-995"/>
                    <a:pt x="3315" y="-995"/>
                  </a:cubicBezTo>
                  <a:lnTo>
                    <a:pt x="3315" y="-995"/>
                  </a:lnTo>
                  <a:cubicBezTo>
                    <a:pt x="2137" y="-995"/>
                    <a:pt x="956" y="-995"/>
                    <a:pt x="1664" y="-995"/>
                  </a:cubicBezTo>
                  <a:cubicBezTo>
                    <a:pt x="2373" y="-995"/>
                    <a:pt x="250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0" name="Полилиния: фигура 3489">
              <a:extLst>
                <a:ext uri="{FF2B5EF4-FFF2-40B4-BE49-F238E27FC236}">
                  <a16:creationId xmlns:a16="http://schemas.microsoft.com/office/drawing/2014/main" id="{53D6D78F-EE51-31F3-5109-C7E87DEEFA0F}"/>
                </a:ext>
              </a:extLst>
            </p:cNvPr>
            <p:cNvSpPr/>
            <p:nvPr/>
          </p:nvSpPr>
          <p:spPr>
            <a:xfrm>
              <a:off x="3565531" y="1546688"/>
              <a:ext cx="3567" cy="104"/>
            </a:xfrm>
            <a:custGeom>
              <a:avLst/>
              <a:gdLst>
                <a:gd name="connsiteX0" fmla="*/ 41 w 3567"/>
                <a:gd name="connsiteY0" fmla="*/ -995 h 104"/>
                <a:gd name="connsiteX1" fmla="*/ 41 w 3567"/>
                <a:gd name="connsiteY1" fmla="*/ -995 h 104"/>
                <a:gd name="connsiteX2" fmla="*/ 2400 w 3567"/>
                <a:gd name="connsiteY2" fmla="*/ -995 h 104"/>
                <a:gd name="connsiteX3" fmla="*/ -904 w 3567"/>
                <a:gd name="connsiteY3" fmla="*/ -995 h 104"/>
                <a:gd name="connsiteX4" fmla="*/ 41 w 3567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7" h="104">
                  <a:moveTo>
                    <a:pt x="41" y="-995"/>
                  </a:moveTo>
                  <a:cubicBezTo>
                    <a:pt x="41" y="-995"/>
                    <a:pt x="41" y="-995"/>
                    <a:pt x="41" y="-995"/>
                  </a:cubicBezTo>
                  <a:lnTo>
                    <a:pt x="2400" y="-995"/>
                  </a:lnTo>
                  <a:cubicBezTo>
                    <a:pt x="2400" y="-995"/>
                    <a:pt x="41" y="-995"/>
                    <a:pt x="-904" y="-995"/>
                  </a:cubicBezTo>
                  <a:cubicBezTo>
                    <a:pt x="-1846" y="-995"/>
                    <a:pt x="41" y="-1231"/>
                    <a:pt x="41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1" name="Полилиния: фигура 3490">
              <a:extLst>
                <a:ext uri="{FF2B5EF4-FFF2-40B4-BE49-F238E27FC236}">
                  <a16:creationId xmlns:a16="http://schemas.microsoft.com/office/drawing/2014/main" id="{14410463-B0AC-005B-56C6-47D1E382F7D9}"/>
                </a:ext>
              </a:extLst>
            </p:cNvPr>
            <p:cNvSpPr/>
            <p:nvPr/>
          </p:nvSpPr>
          <p:spPr>
            <a:xfrm>
              <a:off x="3618417" y="1530040"/>
              <a:ext cx="1640" cy="23597"/>
            </a:xfrm>
            <a:custGeom>
              <a:avLst/>
              <a:gdLst>
                <a:gd name="connsiteX0" fmla="*/ -224 w 1640"/>
                <a:gd name="connsiteY0" fmla="*/ -1100 h 23597"/>
                <a:gd name="connsiteX1" fmla="*/ -224 w 1640"/>
                <a:gd name="connsiteY1" fmla="*/ -1100 h 23597"/>
                <a:gd name="connsiteX2" fmla="*/ -224 w 1640"/>
                <a:gd name="connsiteY2" fmla="*/ -1100 h 23597"/>
                <a:gd name="connsiteX3" fmla="*/ -224 w 164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0" h="23597">
                  <a:moveTo>
                    <a:pt x="-224" y="-1100"/>
                  </a:moveTo>
                  <a:lnTo>
                    <a:pt x="-224" y="-1100"/>
                  </a:lnTo>
                  <a:cubicBezTo>
                    <a:pt x="-1638" y="-1100"/>
                    <a:pt x="1899" y="-1100"/>
                    <a:pt x="-224" y="-1100"/>
                  </a:cubicBezTo>
                  <a:cubicBezTo>
                    <a:pt x="-2347" y="-1100"/>
                    <a:pt x="-224" y="-1100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2" name="Полилиния: фигура 3491">
              <a:extLst>
                <a:ext uri="{FF2B5EF4-FFF2-40B4-BE49-F238E27FC236}">
                  <a16:creationId xmlns:a16="http://schemas.microsoft.com/office/drawing/2014/main" id="{ECFD80B6-A925-7E45-75BC-E9BB4D553C57}"/>
                </a:ext>
              </a:extLst>
            </p:cNvPr>
            <p:cNvSpPr/>
            <p:nvPr/>
          </p:nvSpPr>
          <p:spPr>
            <a:xfrm>
              <a:off x="3534410" y="1541855"/>
              <a:ext cx="4955" cy="3048"/>
            </a:xfrm>
            <a:custGeom>
              <a:avLst/>
              <a:gdLst>
                <a:gd name="connsiteX0" fmla="*/ 248 w 4955"/>
                <a:gd name="connsiteY0" fmla="*/ 1948 h 3048"/>
                <a:gd name="connsiteX1" fmla="*/ 248 w 4955"/>
                <a:gd name="connsiteY1" fmla="*/ 1948 h 3048"/>
                <a:gd name="connsiteX2" fmla="*/ 3788 w 4955"/>
                <a:gd name="connsiteY2" fmla="*/ 298 h 3048"/>
                <a:gd name="connsiteX3" fmla="*/ 1665 w 4955"/>
                <a:gd name="connsiteY3" fmla="*/ -883 h 3048"/>
                <a:gd name="connsiteX4" fmla="*/ 248 w 4955"/>
                <a:gd name="connsiteY4" fmla="*/ 1948 h 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5" h="3048">
                  <a:moveTo>
                    <a:pt x="248" y="1948"/>
                  </a:moveTo>
                  <a:cubicBezTo>
                    <a:pt x="-1639" y="1948"/>
                    <a:pt x="-1639" y="1948"/>
                    <a:pt x="248" y="1948"/>
                  </a:cubicBezTo>
                  <a:cubicBezTo>
                    <a:pt x="2138" y="1948"/>
                    <a:pt x="2138" y="1948"/>
                    <a:pt x="3788" y="298"/>
                  </a:cubicBezTo>
                  <a:cubicBezTo>
                    <a:pt x="956" y="298"/>
                    <a:pt x="3788" y="298"/>
                    <a:pt x="1665" y="-883"/>
                  </a:cubicBezTo>
                  <a:cubicBezTo>
                    <a:pt x="-458" y="-2062"/>
                    <a:pt x="-2111" y="1948"/>
                    <a:pt x="248" y="19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3" name="Полилиния: фигура 3492">
              <a:extLst>
                <a:ext uri="{FF2B5EF4-FFF2-40B4-BE49-F238E27FC236}">
                  <a16:creationId xmlns:a16="http://schemas.microsoft.com/office/drawing/2014/main" id="{2721C9AF-40BE-ED47-97C4-2D32B457A7B0}"/>
                </a:ext>
              </a:extLst>
            </p:cNvPr>
            <p:cNvSpPr/>
            <p:nvPr/>
          </p:nvSpPr>
          <p:spPr>
            <a:xfrm>
              <a:off x="3536770" y="1539477"/>
              <a:ext cx="2283" cy="4012"/>
            </a:xfrm>
            <a:custGeom>
              <a:avLst/>
              <a:gdLst>
                <a:gd name="connsiteX0" fmla="*/ 956 w 2283"/>
                <a:gd name="connsiteY0" fmla="*/ 2912 h 4012"/>
                <a:gd name="connsiteX1" fmla="*/ 956 w 2283"/>
                <a:gd name="connsiteY1" fmla="*/ 1262 h 4012"/>
                <a:gd name="connsiteX2" fmla="*/ 956 w 2283"/>
                <a:gd name="connsiteY2" fmla="*/ -1100 h 4012"/>
                <a:gd name="connsiteX3" fmla="*/ -1167 w 2283"/>
                <a:gd name="connsiteY3" fmla="*/ -1100 h 4012"/>
                <a:gd name="connsiteX4" fmla="*/ -1167 w 2283"/>
                <a:gd name="connsiteY4" fmla="*/ 317 h 4012"/>
                <a:gd name="connsiteX5" fmla="*/ -1167 w 2283"/>
                <a:gd name="connsiteY5" fmla="*/ 2204 h 4012"/>
                <a:gd name="connsiteX6" fmla="*/ 956 w 2283"/>
                <a:gd name="connsiteY6" fmla="*/ 2204 h 4012"/>
                <a:gd name="connsiteX7" fmla="*/ 956 w 2283"/>
                <a:gd name="connsiteY7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3" h="4012">
                  <a:moveTo>
                    <a:pt x="956" y="2912"/>
                  </a:moveTo>
                  <a:cubicBezTo>
                    <a:pt x="956" y="2912"/>
                    <a:pt x="-695" y="1731"/>
                    <a:pt x="956" y="1262"/>
                  </a:cubicBezTo>
                  <a:cubicBezTo>
                    <a:pt x="-3763" y="1262"/>
                    <a:pt x="2137" y="-628"/>
                    <a:pt x="956" y="-1100"/>
                  </a:cubicBezTo>
                  <a:lnTo>
                    <a:pt x="-1167" y="-1100"/>
                  </a:lnTo>
                  <a:cubicBezTo>
                    <a:pt x="-1167" y="-1100"/>
                    <a:pt x="1192" y="-1100"/>
                    <a:pt x="-1167" y="317"/>
                  </a:cubicBezTo>
                  <a:cubicBezTo>
                    <a:pt x="486" y="317"/>
                    <a:pt x="-1167" y="317"/>
                    <a:pt x="-1167" y="2204"/>
                  </a:cubicBezTo>
                  <a:lnTo>
                    <a:pt x="956" y="2204"/>
                  </a:lnTo>
                  <a:cubicBezTo>
                    <a:pt x="956" y="2204"/>
                    <a:pt x="-931" y="2676"/>
                    <a:pt x="956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4" name="Полилиния: фигура 3493">
              <a:extLst>
                <a:ext uri="{FF2B5EF4-FFF2-40B4-BE49-F238E27FC236}">
                  <a16:creationId xmlns:a16="http://schemas.microsoft.com/office/drawing/2014/main" id="{C6A2DB1C-A53A-0D0C-70EE-DE7CB4EB6F55}"/>
                </a:ext>
              </a:extLst>
            </p:cNvPr>
            <p:cNvSpPr/>
            <p:nvPr/>
          </p:nvSpPr>
          <p:spPr>
            <a:xfrm>
              <a:off x="3529220" y="1542056"/>
              <a:ext cx="3566" cy="3083"/>
            </a:xfrm>
            <a:custGeom>
              <a:avLst/>
              <a:gdLst>
                <a:gd name="connsiteX0" fmla="*/ -1167 w 3566"/>
                <a:gd name="connsiteY0" fmla="*/ 1984 h 3083"/>
                <a:gd name="connsiteX1" fmla="*/ 1192 w 3566"/>
                <a:gd name="connsiteY1" fmla="*/ -1084 h 3083"/>
                <a:gd name="connsiteX2" fmla="*/ -1167 w 3566"/>
                <a:gd name="connsiteY2" fmla="*/ 1984 h 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6" h="3083">
                  <a:moveTo>
                    <a:pt x="-1167" y="1984"/>
                  </a:moveTo>
                  <a:cubicBezTo>
                    <a:pt x="3079" y="1984"/>
                    <a:pt x="3079" y="-848"/>
                    <a:pt x="1192" y="-1084"/>
                  </a:cubicBezTo>
                  <a:cubicBezTo>
                    <a:pt x="-695" y="-1317"/>
                    <a:pt x="2606" y="1042"/>
                    <a:pt x="-1167" y="19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5" name="Полилиния: фигура 3494">
              <a:extLst>
                <a:ext uri="{FF2B5EF4-FFF2-40B4-BE49-F238E27FC236}">
                  <a16:creationId xmlns:a16="http://schemas.microsoft.com/office/drawing/2014/main" id="{87F89CB4-A2D9-BB40-F58B-93C79F6211A5}"/>
                </a:ext>
              </a:extLst>
            </p:cNvPr>
            <p:cNvSpPr/>
            <p:nvPr/>
          </p:nvSpPr>
          <p:spPr>
            <a:xfrm>
              <a:off x="3534273" y="1535703"/>
              <a:ext cx="551" cy="1414"/>
            </a:xfrm>
            <a:custGeom>
              <a:avLst/>
              <a:gdLst>
                <a:gd name="connsiteX0" fmla="*/ -793 w 551"/>
                <a:gd name="connsiteY0" fmla="*/ 314 h 1414"/>
                <a:gd name="connsiteX1" fmla="*/ -793 w 551"/>
                <a:gd name="connsiteY1" fmla="*/ -1100 h 1414"/>
                <a:gd name="connsiteX2" fmla="*/ -793 w 551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1" h="1414">
                  <a:moveTo>
                    <a:pt x="-793" y="314"/>
                  </a:moveTo>
                  <a:cubicBezTo>
                    <a:pt x="-557" y="-158"/>
                    <a:pt x="-557" y="-631"/>
                    <a:pt x="-793" y="-1100"/>
                  </a:cubicBezTo>
                  <a:cubicBezTo>
                    <a:pt x="-1502" y="-864"/>
                    <a:pt x="-1029" y="78"/>
                    <a:pt x="-793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6" name="Полилиния: фигура 3495">
              <a:extLst>
                <a:ext uri="{FF2B5EF4-FFF2-40B4-BE49-F238E27FC236}">
                  <a16:creationId xmlns:a16="http://schemas.microsoft.com/office/drawing/2014/main" id="{E86D8B9C-3441-A203-676B-8F2C00D7AF05}"/>
                </a:ext>
              </a:extLst>
            </p:cNvPr>
            <p:cNvSpPr/>
            <p:nvPr/>
          </p:nvSpPr>
          <p:spPr>
            <a:xfrm>
              <a:off x="3534411" y="1527914"/>
              <a:ext cx="4057" cy="3303"/>
            </a:xfrm>
            <a:custGeom>
              <a:avLst/>
              <a:gdLst>
                <a:gd name="connsiteX0" fmla="*/ 1192 w 4057"/>
                <a:gd name="connsiteY0" fmla="*/ 2204 h 3303"/>
                <a:gd name="connsiteX1" fmla="*/ 2845 w 4057"/>
                <a:gd name="connsiteY1" fmla="*/ -1100 h 3303"/>
                <a:gd name="connsiteX2" fmla="*/ 247 w 4057"/>
                <a:gd name="connsiteY2" fmla="*/ -1100 h 3303"/>
                <a:gd name="connsiteX3" fmla="*/ 1664 w 4057"/>
                <a:gd name="connsiteY3" fmla="*/ -1100 h 3303"/>
                <a:gd name="connsiteX4" fmla="*/ -1167 w 4057"/>
                <a:gd name="connsiteY4" fmla="*/ -1100 h 3303"/>
                <a:gd name="connsiteX5" fmla="*/ 1192 w 4057"/>
                <a:gd name="connsiteY5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7" h="3303">
                  <a:moveTo>
                    <a:pt x="1192" y="2204"/>
                  </a:moveTo>
                  <a:cubicBezTo>
                    <a:pt x="2373" y="1731"/>
                    <a:pt x="3082" y="317"/>
                    <a:pt x="2845" y="-1100"/>
                  </a:cubicBezTo>
                  <a:cubicBezTo>
                    <a:pt x="483" y="-1100"/>
                    <a:pt x="2845" y="-1100"/>
                    <a:pt x="247" y="-1100"/>
                  </a:cubicBezTo>
                  <a:cubicBezTo>
                    <a:pt x="3082" y="-1100"/>
                    <a:pt x="247" y="-1100"/>
                    <a:pt x="1664" y="-1100"/>
                  </a:cubicBezTo>
                  <a:cubicBezTo>
                    <a:pt x="3082" y="-1100"/>
                    <a:pt x="-1167" y="-1100"/>
                    <a:pt x="-1167" y="-1100"/>
                  </a:cubicBezTo>
                  <a:cubicBezTo>
                    <a:pt x="-1167" y="-1100"/>
                    <a:pt x="1428" y="1731"/>
                    <a:pt x="1192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7" name="Полилиния: фигура 3496">
              <a:extLst>
                <a:ext uri="{FF2B5EF4-FFF2-40B4-BE49-F238E27FC236}">
                  <a16:creationId xmlns:a16="http://schemas.microsoft.com/office/drawing/2014/main" id="{2FF4AEA8-CBED-EC6A-BE38-EAE2892F9736}"/>
                </a:ext>
              </a:extLst>
            </p:cNvPr>
            <p:cNvSpPr/>
            <p:nvPr/>
          </p:nvSpPr>
          <p:spPr>
            <a:xfrm>
              <a:off x="3530120" y="1529986"/>
              <a:ext cx="3584" cy="1704"/>
            </a:xfrm>
            <a:custGeom>
              <a:avLst/>
              <a:gdLst>
                <a:gd name="connsiteX0" fmla="*/ 1473 w 3584"/>
                <a:gd name="connsiteY0" fmla="*/ 604 h 1704"/>
                <a:gd name="connsiteX1" fmla="*/ 1473 w 3584"/>
                <a:gd name="connsiteY1" fmla="*/ -577 h 1704"/>
                <a:gd name="connsiteX2" fmla="*/ -652 w 3584"/>
                <a:gd name="connsiteY2" fmla="*/ -577 h 1704"/>
                <a:gd name="connsiteX3" fmla="*/ 1473 w 3584"/>
                <a:gd name="connsiteY3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4" h="1704">
                  <a:moveTo>
                    <a:pt x="1473" y="604"/>
                  </a:moveTo>
                  <a:cubicBezTo>
                    <a:pt x="3596" y="604"/>
                    <a:pt x="1473" y="604"/>
                    <a:pt x="1473" y="-577"/>
                  </a:cubicBezTo>
                  <a:cubicBezTo>
                    <a:pt x="1473" y="-1755"/>
                    <a:pt x="1473" y="-577"/>
                    <a:pt x="-652" y="-577"/>
                  </a:cubicBezTo>
                  <a:cubicBezTo>
                    <a:pt x="-2775" y="-577"/>
                    <a:pt x="2415" y="132"/>
                    <a:pt x="1473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8" name="Полилиния: фигура 3497">
              <a:extLst>
                <a:ext uri="{FF2B5EF4-FFF2-40B4-BE49-F238E27FC236}">
                  <a16:creationId xmlns:a16="http://schemas.microsoft.com/office/drawing/2014/main" id="{D3E9A26B-D4D1-A60C-8AAB-EFB230C3B8A0}"/>
                </a:ext>
              </a:extLst>
            </p:cNvPr>
            <p:cNvSpPr/>
            <p:nvPr/>
          </p:nvSpPr>
          <p:spPr>
            <a:xfrm>
              <a:off x="3536801" y="1525319"/>
              <a:ext cx="3060" cy="2359"/>
            </a:xfrm>
            <a:custGeom>
              <a:avLst/>
              <a:gdLst>
                <a:gd name="connsiteX0" fmla="*/ 455 w 3060"/>
                <a:gd name="connsiteY0" fmla="*/ 1259 h 2359"/>
                <a:gd name="connsiteX1" fmla="*/ 1870 w 3060"/>
                <a:gd name="connsiteY1" fmla="*/ -1100 h 2359"/>
                <a:gd name="connsiteX2" fmla="*/ 455 w 3060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0" h="2359">
                  <a:moveTo>
                    <a:pt x="455" y="1259"/>
                  </a:moveTo>
                  <a:cubicBezTo>
                    <a:pt x="455" y="1259"/>
                    <a:pt x="2106" y="-392"/>
                    <a:pt x="1870" y="-1100"/>
                  </a:cubicBezTo>
                  <a:cubicBezTo>
                    <a:pt x="-3321" y="-392"/>
                    <a:pt x="-489" y="553"/>
                    <a:pt x="455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99" name="Полилиния: фигура 3498">
              <a:extLst>
                <a:ext uri="{FF2B5EF4-FFF2-40B4-BE49-F238E27FC236}">
                  <a16:creationId xmlns:a16="http://schemas.microsoft.com/office/drawing/2014/main" id="{394302FD-1896-757F-8914-A77EA2A928FB}"/>
                </a:ext>
              </a:extLst>
            </p:cNvPr>
            <p:cNvSpPr/>
            <p:nvPr/>
          </p:nvSpPr>
          <p:spPr>
            <a:xfrm>
              <a:off x="3542198" y="1515270"/>
              <a:ext cx="943" cy="373"/>
            </a:xfrm>
            <a:custGeom>
              <a:avLst/>
              <a:gdLst>
                <a:gd name="connsiteX0" fmla="*/ -224 w 943"/>
                <a:gd name="connsiteY0" fmla="*/ -727 h 373"/>
                <a:gd name="connsiteX1" fmla="*/ -224 w 943"/>
                <a:gd name="connsiteY1" fmla="*/ -727 h 373"/>
                <a:gd name="connsiteX2" fmla="*/ -224 w 943"/>
                <a:gd name="connsiteY2" fmla="*/ -727 h 373"/>
                <a:gd name="connsiteX3" fmla="*/ -224 w 943"/>
                <a:gd name="connsiteY3" fmla="*/ -727 h 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3" h="373">
                  <a:moveTo>
                    <a:pt x="-224" y="-727"/>
                  </a:moveTo>
                  <a:cubicBezTo>
                    <a:pt x="-224" y="-727"/>
                    <a:pt x="-224" y="-727"/>
                    <a:pt x="-224" y="-727"/>
                  </a:cubicBezTo>
                  <a:lnTo>
                    <a:pt x="-224" y="-727"/>
                  </a:lnTo>
                  <a:cubicBezTo>
                    <a:pt x="-224" y="-1433"/>
                    <a:pt x="-2347" y="-963"/>
                    <a:pt x="-224" y="-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0" name="Полилиния: фигура 3499">
              <a:extLst>
                <a:ext uri="{FF2B5EF4-FFF2-40B4-BE49-F238E27FC236}">
                  <a16:creationId xmlns:a16="http://schemas.microsoft.com/office/drawing/2014/main" id="{4AF31497-F562-A16F-26BE-E7D3A49066EF}"/>
                </a:ext>
              </a:extLst>
            </p:cNvPr>
            <p:cNvSpPr/>
            <p:nvPr/>
          </p:nvSpPr>
          <p:spPr>
            <a:xfrm>
              <a:off x="3536770" y="1510925"/>
              <a:ext cx="3162" cy="23597"/>
            </a:xfrm>
            <a:custGeom>
              <a:avLst/>
              <a:gdLst>
                <a:gd name="connsiteX0" fmla="*/ -1167 w 3162"/>
                <a:gd name="connsiteY0" fmla="*/ -1100 h 23597"/>
                <a:gd name="connsiteX1" fmla="*/ 1192 w 3162"/>
                <a:gd name="connsiteY1" fmla="*/ -1100 h 23597"/>
                <a:gd name="connsiteX2" fmla="*/ 1192 w 3162"/>
                <a:gd name="connsiteY2" fmla="*/ -1100 h 23597"/>
                <a:gd name="connsiteX3" fmla="*/ -1167 w 316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62" h="23597">
                  <a:moveTo>
                    <a:pt x="-1167" y="-1100"/>
                  </a:moveTo>
                  <a:lnTo>
                    <a:pt x="1192" y="-1100"/>
                  </a:lnTo>
                  <a:cubicBezTo>
                    <a:pt x="1192" y="-1100"/>
                    <a:pt x="-1403" y="-1100"/>
                    <a:pt x="1192" y="-1100"/>
                  </a:cubicBezTo>
                  <a:cubicBezTo>
                    <a:pt x="378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1" name="Полилиния: фигура 3500">
              <a:extLst>
                <a:ext uri="{FF2B5EF4-FFF2-40B4-BE49-F238E27FC236}">
                  <a16:creationId xmlns:a16="http://schemas.microsoft.com/office/drawing/2014/main" id="{FAB6B8E8-5EE7-BF0E-1141-80DB88550D7C}"/>
                </a:ext>
              </a:extLst>
            </p:cNvPr>
            <p:cNvSpPr/>
            <p:nvPr/>
          </p:nvSpPr>
          <p:spPr>
            <a:xfrm>
              <a:off x="3538141" y="1501722"/>
              <a:ext cx="2405" cy="1417"/>
            </a:xfrm>
            <a:custGeom>
              <a:avLst/>
              <a:gdLst>
                <a:gd name="connsiteX0" fmla="*/ -884 w 2405"/>
                <a:gd name="connsiteY0" fmla="*/ 317 h 1417"/>
                <a:gd name="connsiteX1" fmla="*/ 1239 w 2405"/>
                <a:gd name="connsiteY1" fmla="*/ -1100 h 1417"/>
                <a:gd name="connsiteX2" fmla="*/ -415 w 2405"/>
                <a:gd name="connsiteY2" fmla="*/ -1100 h 1417"/>
                <a:gd name="connsiteX3" fmla="*/ -884 w 2405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5" h="1417">
                  <a:moveTo>
                    <a:pt x="-884" y="317"/>
                  </a:moveTo>
                  <a:cubicBezTo>
                    <a:pt x="3125" y="317"/>
                    <a:pt x="-2774" y="317"/>
                    <a:pt x="1239" y="-1100"/>
                  </a:cubicBezTo>
                  <a:lnTo>
                    <a:pt x="-415" y="-1100"/>
                  </a:lnTo>
                  <a:cubicBezTo>
                    <a:pt x="-2065" y="-392"/>
                    <a:pt x="-415" y="-155"/>
                    <a:pt x="-88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2" name="Полилиния: фигура 3501">
              <a:extLst>
                <a:ext uri="{FF2B5EF4-FFF2-40B4-BE49-F238E27FC236}">
                  <a16:creationId xmlns:a16="http://schemas.microsoft.com/office/drawing/2014/main" id="{A3EA5148-BBE4-9CEF-D4C8-3097F8AA91C8}"/>
                </a:ext>
              </a:extLst>
            </p:cNvPr>
            <p:cNvSpPr/>
            <p:nvPr/>
          </p:nvSpPr>
          <p:spPr>
            <a:xfrm>
              <a:off x="3533939" y="1490133"/>
              <a:ext cx="6607" cy="2385"/>
            </a:xfrm>
            <a:custGeom>
              <a:avLst/>
              <a:gdLst>
                <a:gd name="connsiteX0" fmla="*/ 2609 w 6607"/>
                <a:gd name="connsiteY0" fmla="*/ 1285 h 2385"/>
                <a:gd name="connsiteX1" fmla="*/ 2609 w 6607"/>
                <a:gd name="connsiteY1" fmla="*/ 1285 h 2385"/>
                <a:gd name="connsiteX2" fmla="*/ 5441 w 6607"/>
                <a:gd name="connsiteY2" fmla="*/ 1285 h 2385"/>
                <a:gd name="connsiteX3" fmla="*/ 5441 w 6607"/>
                <a:gd name="connsiteY3" fmla="*/ 1285 h 2385"/>
                <a:gd name="connsiteX4" fmla="*/ 3318 w 6607"/>
                <a:gd name="connsiteY4" fmla="*/ -365 h 2385"/>
                <a:gd name="connsiteX5" fmla="*/ 956 w 6607"/>
                <a:gd name="connsiteY5" fmla="*/ -365 h 2385"/>
                <a:gd name="connsiteX6" fmla="*/ 956 w 6607"/>
                <a:gd name="connsiteY6" fmla="*/ 1285 h 2385"/>
                <a:gd name="connsiteX7" fmla="*/ -1167 w 6607"/>
                <a:gd name="connsiteY7" fmla="*/ 1285 h 2385"/>
                <a:gd name="connsiteX8" fmla="*/ 2609 w 6607"/>
                <a:gd name="connsiteY8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07" h="2385">
                  <a:moveTo>
                    <a:pt x="2609" y="1285"/>
                  </a:moveTo>
                  <a:cubicBezTo>
                    <a:pt x="2609" y="1285"/>
                    <a:pt x="2609" y="1285"/>
                    <a:pt x="2609" y="1285"/>
                  </a:cubicBezTo>
                  <a:cubicBezTo>
                    <a:pt x="3554" y="1049"/>
                    <a:pt x="4496" y="1049"/>
                    <a:pt x="5441" y="1285"/>
                  </a:cubicBezTo>
                  <a:cubicBezTo>
                    <a:pt x="5441" y="1285"/>
                    <a:pt x="3554" y="1285"/>
                    <a:pt x="5441" y="1285"/>
                  </a:cubicBezTo>
                  <a:cubicBezTo>
                    <a:pt x="1428" y="1285"/>
                    <a:pt x="4024" y="1285"/>
                    <a:pt x="3318" y="-365"/>
                  </a:cubicBezTo>
                  <a:cubicBezTo>
                    <a:pt x="2609" y="-2019"/>
                    <a:pt x="1664" y="-365"/>
                    <a:pt x="956" y="-365"/>
                  </a:cubicBezTo>
                  <a:cubicBezTo>
                    <a:pt x="250" y="-365"/>
                    <a:pt x="956" y="1049"/>
                    <a:pt x="956" y="1285"/>
                  </a:cubicBezTo>
                  <a:lnTo>
                    <a:pt x="-1167" y="1285"/>
                  </a:lnTo>
                  <a:cubicBezTo>
                    <a:pt x="1901" y="577"/>
                    <a:pt x="2609" y="1049"/>
                    <a:pt x="2609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3" name="Полилиния: фигура 3502">
              <a:extLst>
                <a:ext uri="{FF2B5EF4-FFF2-40B4-BE49-F238E27FC236}">
                  <a16:creationId xmlns:a16="http://schemas.microsoft.com/office/drawing/2014/main" id="{694DBCFD-0CE2-F840-36BE-7323CD12A57A}"/>
                </a:ext>
              </a:extLst>
            </p:cNvPr>
            <p:cNvSpPr/>
            <p:nvPr/>
          </p:nvSpPr>
          <p:spPr>
            <a:xfrm>
              <a:off x="3537006" y="1471280"/>
              <a:ext cx="2622" cy="1889"/>
            </a:xfrm>
            <a:custGeom>
              <a:avLst/>
              <a:gdLst>
                <a:gd name="connsiteX0" fmla="*/ 956 w 2622"/>
                <a:gd name="connsiteY0" fmla="*/ 789 h 1889"/>
                <a:gd name="connsiteX1" fmla="*/ 956 w 2622"/>
                <a:gd name="connsiteY1" fmla="*/ -1100 h 1889"/>
                <a:gd name="connsiteX2" fmla="*/ -1167 w 2622"/>
                <a:gd name="connsiteY2" fmla="*/ -1100 h 1889"/>
                <a:gd name="connsiteX3" fmla="*/ 956 w 2622"/>
                <a:gd name="connsiteY3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2" h="1889">
                  <a:moveTo>
                    <a:pt x="956" y="789"/>
                  </a:moveTo>
                  <a:cubicBezTo>
                    <a:pt x="2845" y="789"/>
                    <a:pt x="-1403" y="789"/>
                    <a:pt x="956" y="-1100"/>
                  </a:cubicBezTo>
                  <a:lnTo>
                    <a:pt x="-1167" y="-1100"/>
                  </a:lnTo>
                  <a:cubicBezTo>
                    <a:pt x="1428" y="-392"/>
                    <a:pt x="-1640" y="553"/>
                    <a:pt x="956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4" name="Полилиния: фигура 3503">
              <a:extLst>
                <a:ext uri="{FF2B5EF4-FFF2-40B4-BE49-F238E27FC236}">
                  <a16:creationId xmlns:a16="http://schemas.microsoft.com/office/drawing/2014/main" id="{31E6E8AC-6588-1BA1-BC7C-95BDAC0A0AD9}"/>
                </a:ext>
              </a:extLst>
            </p:cNvPr>
            <p:cNvSpPr/>
            <p:nvPr/>
          </p:nvSpPr>
          <p:spPr>
            <a:xfrm>
              <a:off x="3535734" y="1459012"/>
              <a:ext cx="1716" cy="1650"/>
            </a:xfrm>
            <a:custGeom>
              <a:avLst/>
              <a:gdLst>
                <a:gd name="connsiteX0" fmla="*/ -604 w 1716"/>
                <a:gd name="connsiteY0" fmla="*/ 550 h 1650"/>
                <a:gd name="connsiteX1" fmla="*/ -604 w 1716"/>
                <a:gd name="connsiteY1" fmla="*/ -1100 h 1650"/>
                <a:gd name="connsiteX2" fmla="*/ -604 w 1716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6" h="1650">
                  <a:moveTo>
                    <a:pt x="-604" y="550"/>
                  </a:moveTo>
                  <a:cubicBezTo>
                    <a:pt x="814" y="550"/>
                    <a:pt x="1050" y="-1100"/>
                    <a:pt x="-604" y="-1100"/>
                  </a:cubicBezTo>
                  <a:cubicBezTo>
                    <a:pt x="-2254" y="-1100"/>
                    <a:pt x="341" y="-158"/>
                    <a:pt x="-604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5" name="Полилиния: фигура 3504">
              <a:extLst>
                <a:ext uri="{FF2B5EF4-FFF2-40B4-BE49-F238E27FC236}">
                  <a16:creationId xmlns:a16="http://schemas.microsoft.com/office/drawing/2014/main" id="{0A373F83-F771-4B58-E03C-18599760C3C9}"/>
                </a:ext>
              </a:extLst>
            </p:cNvPr>
            <p:cNvSpPr/>
            <p:nvPr/>
          </p:nvSpPr>
          <p:spPr>
            <a:xfrm>
              <a:off x="3541019" y="1447213"/>
              <a:ext cx="3303" cy="418"/>
            </a:xfrm>
            <a:custGeom>
              <a:avLst/>
              <a:gdLst>
                <a:gd name="connsiteX0" fmla="*/ 2137 w 3303"/>
                <a:gd name="connsiteY0" fmla="*/ -1100 h 418"/>
                <a:gd name="connsiteX1" fmla="*/ -1167 w 3303"/>
                <a:gd name="connsiteY1" fmla="*/ -1100 h 418"/>
                <a:gd name="connsiteX2" fmla="*/ -1167 w 3303"/>
                <a:gd name="connsiteY2" fmla="*/ -1100 h 418"/>
                <a:gd name="connsiteX3" fmla="*/ -1167 w 3303"/>
                <a:gd name="connsiteY3" fmla="*/ -1100 h 418"/>
                <a:gd name="connsiteX4" fmla="*/ 2137 w 3303"/>
                <a:gd name="connsiteY4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418">
                  <a:moveTo>
                    <a:pt x="213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956" y="-158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6" name="Полилиния: фигура 3505">
              <a:extLst>
                <a:ext uri="{FF2B5EF4-FFF2-40B4-BE49-F238E27FC236}">
                  <a16:creationId xmlns:a16="http://schemas.microsoft.com/office/drawing/2014/main" id="{7397456A-8153-92FF-2F73-F5FB37AEE995}"/>
                </a:ext>
              </a:extLst>
            </p:cNvPr>
            <p:cNvSpPr/>
            <p:nvPr/>
          </p:nvSpPr>
          <p:spPr>
            <a:xfrm>
              <a:off x="3532994" y="1396479"/>
              <a:ext cx="1653" cy="1414"/>
            </a:xfrm>
            <a:custGeom>
              <a:avLst/>
              <a:gdLst>
                <a:gd name="connsiteX0" fmla="*/ -1167 w 1653"/>
                <a:gd name="connsiteY0" fmla="*/ 314 h 1414"/>
                <a:gd name="connsiteX1" fmla="*/ 486 w 1653"/>
                <a:gd name="connsiteY1" fmla="*/ -1100 h 1414"/>
                <a:gd name="connsiteX2" fmla="*/ 486 w 1653"/>
                <a:gd name="connsiteY2" fmla="*/ -1100 h 1414"/>
                <a:gd name="connsiteX3" fmla="*/ 486 w 1653"/>
                <a:gd name="connsiteY3" fmla="*/ -1100 h 1414"/>
                <a:gd name="connsiteX4" fmla="*/ -1167 w 1653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3" h="1414">
                  <a:moveTo>
                    <a:pt x="-1167" y="314"/>
                  </a:moveTo>
                  <a:cubicBezTo>
                    <a:pt x="959" y="314"/>
                    <a:pt x="-1167" y="314"/>
                    <a:pt x="486" y="-1100"/>
                  </a:cubicBezTo>
                  <a:lnTo>
                    <a:pt x="486" y="-1100"/>
                  </a:lnTo>
                  <a:lnTo>
                    <a:pt x="486" y="-1100"/>
                  </a:lnTo>
                  <a:cubicBezTo>
                    <a:pt x="486" y="-1100"/>
                    <a:pt x="-1167" y="7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7" name="Полилиния: фигура 3506">
              <a:extLst>
                <a:ext uri="{FF2B5EF4-FFF2-40B4-BE49-F238E27FC236}">
                  <a16:creationId xmlns:a16="http://schemas.microsoft.com/office/drawing/2014/main" id="{FDEB4693-CBE1-5975-8925-145505995D06}"/>
                </a:ext>
              </a:extLst>
            </p:cNvPr>
            <p:cNvSpPr/>
            <p:nvPr/>
          </p:nvSpPr>
          <p:spPr>
            <a:xfrm>
              <a:off x="3679063" y="1345744"/>
              <a:ext cx="2122" cy="2831"/>
            </a:xfrm>
            <a:custGeom>
              <a:avLst/>
              <a:gdLst>
                <a:gd name="connsiteX0" fmla="*/ 956 w 2122"/>
                <a:gd name="connsiteY0" fmla="*/ 1731 h 2831"/>
                <a:gd name="connsiteX1" fmla="*/ 956 w 2122"/>
                <a:gd name="connsiteY1" fmla="*/ 317 h 2831"/>
                <a:gd name="connsiteX2" fmla="*/ 956 w 2122"/>
                <a:gd name="connsiteY2" fmla="*/ -1100 h 2831"/>
                <a:gd name="connsiteX3" fmla="*/ -1167 w 2122"/>
                <a:gd name="connsiteY3" fmla="*/ -1100 h 2831"/>
                <a:gd name="connsiteX4" fmla="*/ 956 w 2122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2831">
                  <a:moveTo>
                    <a:pt x="956" y="1731"/>
                  </a:moveTo>
                  <a:cubicBezTo>
                    <a:pt x="956" y="1731"/>
                    <a:pt x="956" y="1731"/>
                    <a:pt x="956" y="317"/>
                  </a:cubicBezTo>
                  <a:cubicBezTo>
                    <a:pt x="956" y="-1100"/>
                    <a:pt x="-222" y="317"/>
                    <a:pt x="956" y="-1100"/>
                  </a:cubicBezTo>
                  <a:lnTo>
                    <a:pt x="-1167" y="-1100"/>
                  </a:lnTo>
                  <a:cubicBezTo>
                    <a:pt x="247" y="-1100"/>
                    <a:pt x="-931" y="787"/>
                    <a:pt x="956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8" name="Полилиния: фигура 3507">
              <a:extLst>
                <a:ext uri="{FF2B5EF4-FFF2-40B4-BE49-F238E27FC236}">
                  <a16:creationId xmlns:a16="http://schemas.microsoft.com/office/drawing/2014/main" id="{30231570-3DAF-631D-3D6B-8A533083E1E5}"/>
                </a:ext>
              </a:extLst>
            </p:cNvPr>
            <p:cNvSpPr/>
            <p:nvPr/>
          </p:nvSpPr>
          <p:spPr>
            <a:xfrm>
              <a:off x="3516477" y="1312471"/>
              <a:ext cx="3067" cy="314"/>
            </a:xfrm>
            <a:custGeom>
              <a:avLst/>
              <a:gdLst>
                <a:gd name="connsiteX0" fmla="*/ 1901 w 3067"/>
                <a:gd name="connsiteY0" fmla="*/ -1100 h 314"/>
                <a:gd name="connsiteX1" fmla="*/ -1167 w 3067"/>
                <a:gd name="connsiteY1" fmla="*/ -1100 h 314"/>
                <a:gd name="connsiteX2" fmla="*/ -1167 w 3067"/>
                <a:gd name="connsiteY2" fmla="*/ -1100 h 314"/>
                <a:gd name="connsiteX3" fmla="*/ -1167 w 3067"/>
                <a:gd name="connsiteY3" fmla="*/ -1100 h 314"/>
                <a:gd name="connsiteX4" fmla="*/ 1901 w 3067"/>
                <a:gd name="connsiteY4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314">
                  <a:moveTo>
                    <a:pt x="1901" y="-1100"/>
                  </a:moveTo>
                  <a:cubicBezTo>
                    <a:pt x="1901" y="-1100"/>
                    <a:pt x="-222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459" y="-392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09" name="Полилиния: фигура 3508">
              <a:extLst>
                <a:ext uri="{FF2B5EF4-FFF2-40B4-BE49-F238E27FC236}">
                  <a16:creationId xmlns:a16="http://schemas.microsoft.com/office/drawing/2014/main" id="{198C8650-7FE9-6CEF-90A3-213444F63652}"/>
                </a:ext>
              </a:extLst>
            </p:cNvPr>
            <p:cNvSpPr/>
            <p:nvPr/>
          </p:nvSpPr>
          <p:spPr>
            <a:xfrm>
              <a:off x="3519749" y="1305866"/>
              <a:ext cx="3058" cy="23597"/>
            </a:xfrm>
            <a:custGeom>
              <a:avLst/>
              <a:gdLst>
                <a:gd name="connsiteX0" fmla="*/ 1223 w 3058"/>
                <a:gd name="connsiteY0" fmla="*/ -1100 h 23597"/>
                <a:gd name="connsiteX1" fmla="*/ -663 w 3058"/>
                <a:gd name="connsiteY1" fmla="*/ -1100 h 23597"/>
                <a:gd name="connsiteX2" fmla="*/ -663 w 3058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58" h="23597">
                  <a:moveTo>
                    <a:pt x="1223" y="-1100"/>
                  </a:moveTo>
                  <a:cubicBezTo>
                    <a:pt x="3819" y="-1100"/>
                    <a:pt x="-2081" y="-1100"/>
                    <a:pt x="-663" y="-1100"/>
                  </a:cubicBezTo>
                  <a:cubicBezTo>
                    <a:pt x="751" y="-1100"/>
                    <a:pt x="-2317" y="-1100"/>
                    <a:pt x="-66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0" name="Полилиния: фигура 3509">
              <a:extLst>
                <a:ext uri="{FF2B5EF4-FFF2-40B4-BE49-F238E27FC236}">
                  <a16:creationId xmlns:a16="http://schemas.microsoft.com/office/drawing/2014/main" id="{C49575D1-038F-E705-1205-C7B9AA77C4D1}"/>
                </a:ext>
              </a:extLst>
            </p:cNvPr>
            <p:cNvSpPr/>
            <p:nvPr/>
          </p:nvSpPr>
          <p:spPr>
            <a:xfrm>
              <a:off x="-1348344" y="1978389"/>
              <a:ext cx="2552049" cy="2546383"/>
            </a:xfrm>
            <a:custGeom>
              <a:avLst/>
              <a:gdLst>
                <a:gd name="connsiteX0" fmla="*/ 1761081 w 2552049"/>
                <a:gd name="connsiteY0" fmla="*/ 702806 h 2546383"/>
                <a:gd name="connsiteX1" fmla="*/ 1946792 w 2552049"/>
                <a:gd name="connsiteY1" fmla="*/ 561223 h 2546383"/>
                <a:gd name="connsiteX2" fmla="*/ 648940 w 2552049"/>
                <a:gd name="connsiteY2" fmla="*/ 764395 h 2546383"/>
                <a:gd name="connsiteX3" fmla="*/ 401404 w 2552049"/>
                <a:gd name="connsiteY3" fmla="*/ 545648 h 2546383"/>
                <a:gd name="connsiteX4" fmla="*/ 1112864 w 2552049"/>
                <a:gd name="connsiteY4" fmla="*/ 623520 h 2546383"/>
                <a:gd name="connsiteX5" fmla="*/ 1205599 w 2552049"/>
                <a:gd name="connsiteY5" fmla="*/ -1100 h 2546383"/>
                <a:gd name="connsiteX6" fmla="*/ 1128200 w 2552049"/>
                <a:gd name="connsiteY6" fmla="*/ 2545283 h 2546383"/>
                <a:gd name="connsiteX7" fmla="*/ 1175394 w 2552049"/>
                <a:gd name="connsiteY7" fmla="*/ 1998299 h 2546383"/>
                <a:gd name="connsiteX8" fmla="*/ 340288 w 2552049"/>
                <a:gd name="connsiteY8" fmla="*/ 2139883 h 2546383"/>
                <a:gd name="connsiteX9" fmla="*/ 479510 w 2552049"/>
                <a:gd name="connsiteY9" fmla="*/ 1951104 h 2546383"/>
                <a:gd name="connsiteX10" fmla="*/ 1886854 w 2552049"/>
                <a:gd name="connsiteY10" fmla="*/ 2076168 h 2546383"/>
                <a:gd name="connsiteX11" fmla="*/ 1839659 w 2552049"/>
                <a:gd name="connsiteY11" fmla="*/ 2028974 h 2546383"/>
                <a:gd name="connsiteX12" fmla="*/ 1700201 w 2552049"/>
                <a:gd name="connsiteY12" fmla="*/ 1887390 h 2546383"/>
                <a:gd name="connsiteX13" fmla="*/ 1421988 w 2552049"/>
                <a:gd name="connsiteY13" fmla="*/ 1668643 h 2546383"/>
                <a:gd name="connsiteX14" fmla="*/ 1576548 w 2552049"/>
                <a:gd name="connsiteY14" fmla="*/ 1200237 h 2546383"/>
                <a:gd name="connsiteX15" fmla="*/ 1159113 w 2552049"/>
                <a:gd name="connsiteY15" fmla="*/ 872000 h 2546383"/>
                <a:gd name="connsiteX16" fmla="*/ 725867 w 2552049"/>
                <a:gd name="connsiteY16" fmla="*/ 1559387 h 2546383"/>
                <a:gd name="connsiteX17" fmla="*/ 1112627 w 2552049"/>
                <a:gd name="connsiteY17" fmla="*/ 1653776 h 2546383"/>
                <a:gd name="connsiteX18" fmla="*/ 1127966 w 2552049"/>
                <a:gd name="connsiteY18" fmla="*/ 1200945 h 2546383"/>
                <a:gd name="connsiteX19" fmla="*/ 942489 w 2552049"/>
                <a:gd name="connsiteY19" fmla="*/ 1403881 h 2546383"/>
                <a:gd name="connsiteX20" fmla="*/ 2550882 w 2552049"/>
                <a:gd name="connsiteY20" fmla="*/ 1341348 h 2546383"/>
                <a:gd name="connsiteX21" fmla="*/ 2009561 w 2552049"/>
                <a:gd name="connsiteY21" fmla="*/ 1325776 h 2546383"/>
                <a:gd name="connsiteX22" fmla="*/ 354682 w 2552049"/>
                <a:gd name="connsiteY22" fmla="*/ 1325776 h 2546383"/>
                <a:gd name="connsiteX23" fmla="*/ -1167 w 2552049"/>
                <a:gd name="connsiteY23" fmla="*/ 1325776 h 2546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2049" h="2546383">
                  <a:moveTo>
                    <a:pt x="1761081" y="702806"/>
                  </a:moveTo>
                  <a:cubicBezTo>
                    <a:pt x="1827860" y="658916"/>
                    <a:pt x="1876236" y="616912"/>
                    <a:pt x="1946792" y="561223"/>
                  </a:cubicBezTo>
                  <a:moveTo>
                    <a:pt x="648940" y="764395"/>
                  </a:moveTo>
                  <a:cubicBezTo>
                    <a:pt x="568708" y="683455"/>
                    <a:pt x="478804" y="654903"/>
                    <a:pt x="401404" y="545648"/>
                  </a:cubicBezTo>
                  <a:moveTo>
                    <a:pt x="1112864" y="623520"/>
                  </a:moveTo>
                  <a:cubicBezTo>
                    <a:pt x="1152978" y="538570"/>
                    <a:pt x="1175394" y="144730"/>
                    <a:pt x="1205599" y="-1100"/>
                  </a:cubicBezTo>
                  <a:moveTo>
                    <a:pt x="1128200" y="2545283"/>
                  </a:moveTo>
                  <a:cubicBezTo>
                    <a:pt x="1128200" y="2424465"/>
                    <a:pt x="1137639" y="2079000"/>
                    <a:pt x="1175394" y="1998299"/>
                  </a:cubicBezTo>
                  <a:moveTo>
                    <a:pt x="340288" y="2139883"/>
                  </a:moveTo>
                  <a:cubicBezTo>
                    <a:pt x="392201" y="2081126"/>
                    <a:pt x="438687" y="2017884"/>
                    <a:pt x="479510" y="1951104"/>
                  </a:cubicBezTo>
                  <a:moveTo>
                    <a:pt x="1886854" y="2076168"/>
                  </a:moveTo>
                  <a:cubicBezTo>
                    <a:pt x="1858066" y="2035582"/>
                    <a:pt x="1888507" y="2060360"/>
                    <a:pt x="1839659" y="2028974"/>
                  </a:cubicBezTo>
                  <a:lnTo>
                    <a:pt x="1700201" y="1887390"/>
                  </a:lnTo>
                  <a:moveTo>
                    <a:pt x="1421988" y="1668643"/>
                  </a:moveTo>
                  <a:cubicBezTo>
                    <a:pt x="1499857" y="1530363"/>
                    <a:pt x="1602272" y="1369903"/>
                    <a:pt x="1576548" y="1200237"/>
                  </a:cubicBezTo>
                  <a:cubicBezTo>
                    <a:pt x="1542570" y="972994"/>
                    <a:pt x="1355914" y="839905"/>
                    <a:pt x="1159113" y="872000"/>
                  </a:cubicBezTo>
                  <a:cubicBezTo>
                    <a:pt x="854944" y="921318"/>
                    <a:pt x="617556" y="1253331"/>
                    <a:pt x="725867" y="1559387"/>
                  </a:cubicBezTo>
                  <a:cubicBezTo>
                    <a:pt x="775185" y="1698848"/>
                    <a:pt x="964908" y="1740143"/>
                    <a:pt x="1112627" y="1653776"/>
                  </a:cubicBezTo>
                  <a:cubicBezTo>
                    <a:pt x="1327126" y="1527295"/>
                    <a:pt x="1358746" y="1211799"/>
                    <a:pt x="1127966" y="1200945"/>
                  </a:cubicBezTo>
                  <a:cubicBezTo>
                    <a:pt x="1016112" y="1195518"/>
                    <a:pt x="896239" y="1269850"/>
                    <a:pt x="942489" y="1403881"/>
                  </a:cubicBezTo>
                  <a:moveTo>
                    <a:pt x="2550882" y="1341348"/>
                  </a:moveTo>
                  <a:cubicBezTo>
                    <a:pt x="2399386" y="1270556"/>
                    <a:pt x="2179461" y="1325776"/>
                    <a:pt x="2009561" y="1325776"/>
                  </a:cubicBezTo>
                  <a:moveTo>
                    <a:pt x="354682" y="1325776"/>
                  </a:moveTo>
                  <a:lnTo>
                    <a:pt x="-1167" y="1325776"/>
                  </a:lnTo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1" name="Полилиния: фигура 3510">
              <a:extLst>
                <a:ext uri="{FF2B5EF4-FFF2-40B4-BE49-F238E27FC236}">
                  <a16:creationId xmlns:a16="http://schemas.microsoft.com/office/drawing/2014/main" id="{581355C2-82E4-1BA2-63BB-E2237B8DC7AE}"/>
                </a:ext>
              </a:extLst>
            </p:cNvPr>
            <p:cNvSpPr/>
            <p:nvPr/>
          </p:nvSpPr>
          <p:spPr>
            <a:xfrm>
              <a:off x="-1349287" y="3232584"/>
              <a:ext cx="355847" cy="148898"/>
            </a:xfrm>
            <a:custGeom>
              <a:avLst/>
              <a:gdLst>
                <a:gd name="connsiteX0" fmla="*/ 0 w 355847"/>
                <a:gd name="connsiteY0" fmla="*/ 0 h 148898"/>
                <a:gd name="connsiteX1" fmla="*/ 355847 w 355847"/>
                <a:gd name="connsiteY1" fmla="*/ 0 h 148898"/>
                <a:gd name="connsiteX2" fmla="*/ 355847 w 355847"/>
                <a:gd name="connsiteY2" fmla="*/ 148899 h 148898"/>
                <a:gd name="connsiteX3" fmla="*/ 0 w 355847"/>
                <a:gd name="connsiteY3" fmla="*/ 148899 h 14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847" h="148898">
                  <a:moveTo>
                    <a:pt x="0" y="0"/>
                  </a:moveTo>
                  <a:lnTo>
                    <a:pt x="355847" y="0"/>
                  </a:lnTo>
                  <a:lnTo>
                    <a:pt x="355847" y="148899"/>
                  </a:lnTo>
                  <a:lnTo>
                    <a:pt x="0" y="148899"/>
                  </a:ln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2" name="Полилиния: фигура 3511">
              <a:extLst>
                <a:ext uri="{FF2B5EF4-FFF2-40B4-BE49-F238E27FC236}">
                  <a16:creationId xmlns:a16="http://schemas.microsoft.com/office/drawing/2014/main" id="{0AABD5EB-0437-6511-3E2A-868A3262DD38}"/>
                </a:ext>
              </a:extLst>
            </p:cNvPr>
            <p:cNvSpPr/>
            <p:nvPr/>
          </p:nvSpPr>
          <p:spPr>
            <a:xfrm>
              <a:off x="-998840" y="3298421"/>
              <a:ext cx="209" cy="419"/>
            </a:xfrm>
            <a:custGeom>
              <a:avLst/>
              <a:gdLst>
                <a:gd name="connsiteX0" fmla="*/ -957 w 209"/>
                <a:gd name="connsiteY0" fmla="*/ -1100 h 419"/>
                <a:gd name="connsiteX1" fmla="*/ -957 w 209"/>
                <a:gd name="connsiteY1" fmla="*/ -1100 h 419"/>
                <a:gd name="connsiteX2" fmla="*/ -957 w 209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55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3" name="Полилиния: фигура 3512">
              <a:extLst>
                <a:ext uri="{FF2B5EF4-FFF2-40B4-BE49-F238E27FC236}">
                  <a16:creationId xmlns:a16="http://schemas.microsoft.com/office/drawing/2014/main" id="{C1D3637E-0027-1FA8-2B0B-D4648165EFF7}"/>
                </a:ext>
              </a:extLst>
            </p:cNvPr>
            <p:cNvSpPr/>
            <p:nvPr/>
          </p:nvSpPr>
          <p:spPr>
            <a:xfrm>
              <a:off x="-999680" y="3300624"/>
              <a:ext cx="104" cy="1691"/>
            </a:xfrm>
            <a:custGeom>
              <a:avLst/>
              <a:gdLst>
                <a:gd name="connsiteX0" fmla="*/ -1062 w 104"/>
                <a:gd name="connsiteY0" fmla="*/ -472 h 1691"/>
                <a:gd name="connsiteX1" fmla="*/ -1062 w 104"/>
                <a:gd name="connsiteY1" fmla="*/ -472 h 1691"/>
                <a:gd name="connsiteX2" fmla="*/ -1062 w 104"/>
                <a:gd name="connsiteY2" fmla="*/ -472 h 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91">
                  <a:moveTo>
                    <a:pt x="-1062" y="-472"/>
                  </a:moveTo>
                  <a:cubicBezTo>
                    <a:pt x="-1062" y="-472"/>
                    <a:pt x="-1062" y="-1886"/>
                    <a:pt x="-1062" y="-472"/>
                  </a:cubicBezTo>
                  <a:cubicBezTo>
                    <a:pt x="-1062" y="946"/>
                    <a:pt x="-1298" y="946"/>
                    <a:pt x="-106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4" name="Полилиния: фигура 3513">
              <a:extLst>
                <a:ext uri="{FF2B5EF4-FFF2-40B4-BE49-F238E27FC236}">
                  <a16:creationId xmlns:a16="http://schemas.microsoft.com/office/drawing/2014/main" id="{4111D0AD-4DAD-2542-4CEE-AD1A9AFE2F69}"/>
                </a:ext>
              </a:extLst>
            </p:cNvPr>
            <p:cNvSpPr/>
            <p:nvPr/>
          </p:nvSpPr>
          <p:spPr>
            <a:xfrm>
              <a:off x="-1002039" y="3295353"/>
              <a:ext cx="104" cy="209"/>
            </a:xfrm>
            <a:custGeom>
              <a:avLst/>
              <a:gdLst>
                <a:gd name="connsiteX0" fmla="*/ -1062 w 104"/>
                <a:gd name="connsiteY0" fmla="*/ -1100 h 209"/>
                <a:gd name="connsiteX1" fmla="*/ -1062 w 104"/>
                <a:gd name="connsiteY1" fmla="*/ -1100 h 209"/>
                <a:gd name="connsiteX2" fmla="*/ -1062 w 10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9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628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5" name="Полилиния: фигура 3514">
              <a:extLst>
                <a:ext uri="{FF2B5EF4-FFF2-40B4-BE49-F238E27FC236}">
                  <a16:creationId xmlns:a16="http://schemas.microsoft.com/office/drawing/2014/main" id="{32C5AC74-DC24-B009-D8B0-EB56D017BECF}"/>
                </a:ext>
              </a:extLst>
            </p:cNvPr>
            <p:cNvSpPr/>
            <p:nvPr/>
          </p:nvSpPr>
          <p:spPr>
            <a:xfrm>
              <a:off x="-1011137" y="3267743"/>
              <a:ext cx="23597" cy="524"/>
            </a:xfrm>
            <a:custGeom>
              <a:avLst/>
              <a:gdLst>
                <a:gd name="connsiteX0" fmla="*/ -1167 w 23597"/>
                <a:gd name="connsiteY0" fmla="*/ -1100 h 524"/>
                <a:gd name="connsiteX1" fmla="*/ -1167 w 23597"/>
                <a:gd name="connsiteY1" fmla="*/ -1100 h 524"/>
                <a:gd name="connsiteX2" fmla="*/ -1167 w 23597"/>
                <a:gd name="connsiteY2" fmla="*/ -1100 h 524"/>
                <a:gd name="connsiteX3" fmla="*/ -1167 w 23597"/>
                <a:gd name="connsiteY3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524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6" name="Полилиния: фигура 3515">
              <a:extLst>
                <a:ext uri="{FF2B5EF4-FFF2-40B4-BE49-F238E27FC236}">
                  <a16:creationId xmlns:a16="http://schemas.microsoft.com/office/drawing/2014/main" id="{361D5678-321B-D131-F679-1A298194A4A7}"/>
                </a:ext>
              </a:extLst>
            </p:cNvPr>
            <p:cNvSpPr/>
            <p:nvPr/>
          </p:nvSpPr>
          <p:spPr>
            <a:xfrm>
              <a:off x="-1001462" y="3299836"/>
              <a:ext cx="23597" cy="3017"/>
            </a:xfrm>
            <a:custGeom>
              <a:avLst/>
              <a:gdLst>
                <a:gd name="connsiteX0" fmla="*/ -1167 w 23597"/>
                <a:gd name="connsiteY0" fmla="*/ -157 h 3017"/>
                <a:gd name="connsiteX1" fmla="*/ -1167 w 23597"/>
                <a:gd name="connsiteY1" fmla="*/ -157 h 3017"/>
                <a:gd name="connsiteX2" fmla="*/ -1167 w 23597"/>
                <a:gd name="connsiteY2" fmla="*/ 1497 h 3017"/>
                <a:gd name="connsiteX3" fmla="*/ -1167 w 23597"/>
                <a:gd name="connsiteY3" fmla="*/ -157 h 3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017">
                  <a:moveTo>
                    <a:pt x="-1167" y="-157"/>
                  </a:moveTo>
                  <a:cubicBezTo>
                    <a:pt x="-1167" y="-157"/>
                    <a:pt x="-1167" y="-2280"/>
                    <a:pt x="-1167" y="-157"/>
                  </a:cubicBezTo>
                  <a:cubicBezTo>
                    <a:pt x="-1167" y="1966"/>
                    <a:pt x="-1167" y="-157"/>
                    <a:pt x="-1167" y="1497"/>
                  </a:cubicBezTo>
                  <a:cubicBezTo>
                    <a:pt x="-1167" y="3147"/>
                    <a:pt x="-1167" y="-629"/>
                    <a:pt x="-116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7" name="Полилиния: фигура 3516">
              <a:extLst>
                <a:ext uri="{FF2B5EF4-FFF2-40B4-BE49-F238E27FC236}">
                  <a16:creationId xmlns:a16="http://schemas.microsoft.com/office/drawing/2014/main" id="{0FB8EDD4-A304-74BD-F23E-390ADB96628F}"/>
                </a:ext>
              </a:extLst>
            </p:cNvPr>
            <p:cNvSpPr/>
            <p:nvPr/>
          </p:nvSpPr>
          <p:spPr>
            <a:xfrm>
              <a:off x="-1013201" y="3264911"/>
              <a:ext cx="177" cy="3067"/>
            </a:xfrm>
            <a:custGeom>
              <a:avLst/>
              <a:gdLst>
                <a:gd name="connsiteX0" fmla="*/ -990 w 177"/>
                <a:gd name="connsiteY0" fmla="*/ 789 h 3067"/>
                <a:gd name="connsiteX1" fmla="*/ -990 w 177"/>
                <a:gd name="connsiteY1" fmla="*/ -1100 h 3067"/>
                <a:gd name="connsiteX2" fmla="*/ -990 w 177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3067">
                  <a:moveTo>
                    <a:pt x="-990" y="789"/>
                  </a:moveTo>
                  <a:cubicBezTo>
                    <a:pt x="-990" y="789"/>
                    <a:pt x="-990" y="789"/>
                    <a:pt x="-990" y="-1100"/>
                  </a:cubicBezTo>
                  <a:cubicBezTo>
                    <a:pt x="-1226" y="-155"/>
                    <a:pt x="-1226" y="1026"/>
                    <a:pt x="-990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8" name="Полилиния: фигура 3517">
              <a:extLst>
                <a:ext uri="{FF2B5EF4-FFF2-40B4-BE49-F238E27FC236}">
                  <a16:creationId xmlns:a16="http://schemas.microsoft.com/office/drawing/2014/main" id="{A6E0932E-9824-216D-36DF-9EAF1DC8DC24}"/>
                </a:ext>
              </a:extLst>
            </p:cNvPr>
            <p:cNvSpPr/>
            <p:nvPr/>
          </p:nvSpPr>
          <p:spPr>
            <a:xfrm>
              <a:off x="-1007702" y="3291079"/>
              <a:ext cx="104" cy="1266"/>
            </a:xfrm>
            <a:custGeom>
              <a:avLst/>
              <a:gdLst>
                <a:gd name="connsiteX0" fmla="*/ -1062 w 104"/>
                <a:gd name="connsiteY0" fmla="*/ -367 h 1266"/>
                <a:gd name="connsiteX1" fmla="*/ -1062 w 104"/>
                <a:gd name="connsiteY1" fmla="*/ -367 h 1266"/>
                <a:gd name="connsiteX2" fmla="*/ -1062 w 104"/>
                <a:gd name="connsiteY2" fmla="*/ -367 h 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266">
                  <a:moveTo>
                    <a:pt x="-1062" y="-367"/>
                  </a:moveTo>
                  <a:cubicBezTo>
                    <a:pt x="-1062" y="-367"/>
                    <a:pt x="-1062" y="-2017"/>
                    <a:pt x="-1062" y="-367"/>
                  </a:cubicBezTo>
                  <a:cubicBezTo>
                    <a:pt x="-1062" y="1287"/>
                    <a:pt x="-1298" y="-1545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19" name="Полилиния: фигура 3518">
              <a:extLst>
                <a:ext uri="{FF2B5EF4-FFF2-40B4-BE49-F238E27FC236}">
                  <a16:creationId xmlns:a16="http://schemas.microsoft.com/office/drawing/2014/main" id="{137948B5-BCAB-7AAB-0064-BCD382D4096C}"/>
                </a:ext>
              </a:extLst>
            </p:cNvPr>
            <p:cNvSpPr/>
            <p:nvPr/>
          </p:nvSpPr>
          <p:spPr>
            <a:xfrm>
              <a:off x="-1019046" y="3261607"/>
              <a:ext cx="2297" cy="3382"/>
            </a:xfrm>
            <a:custGeom>
              <a:avLst/>
              <a:gdLst>
                <a:gd name="connsiteX0" fmla="*/ 842 w 2297"/>
                <a:gd name="connsiteY0" fmla="*/ 1262 h 3382"/>
                <a:gd name="connsiteX1" fmla="*/ 842 w 2297"/>
                <a:gd name="connsiteY1" fmla="*/ 1262 h 3382"/>
                <a:gd name="connsiteX2" fmla="*/ 842 w 2297"/>
                <a:gd name="connsiteY2" fmla="*/ 1262 h 3382"/>
                <a:gd name="connsiteX3" fmla="*/ 842 w 2297"/>
                <a:gd name="connsiteY3" fmla="*/ -1100 h 3382"/>
                <a:gd name="connsiteX4" fmla="*/ -575 w 2297"/>
                <a:gd name="connsiteY4" fmla="*/ 1968 h 3382"/>
                <a:gd name="connsiteX5" fmla="*/ 606 w 2297"/>
                <a:gd name="connsiteY5" fmla="*/ 1968 h 3382"/>
                <a:gd name="connsiteX6" fmla="*/ 606 w 2297"/>
                <a:gd name="connsiteY6" fmla="*/ 317 h 3382"/>
                <a:gd name="connsiteX7" fmla="*/ 606 w 2297"/>
                <a:gd name="connsiteY7" fmla="*/ 317 h 3382"/>
                <a:gd name="connsiteX8" fmla="*/ 842 w 2297"/>
                <a:gd name="connsiteY8" fmla="*/ 1262 h 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97" h="3382">
                  <a:moveTo>
                    <a:pt x="842" y="1262"/>
                  </a:moveTo>
                  <a:cubicBezTo>
                    <a:pt x="842" y="1262"/>
                    <a:pt x="842" y="1262"/>
                    <a:pt x="842" y="1262"/>
                  </a:cubicBezTo>
                  <a:cubicBezTo>
                    <a:pt x="842" y="1262"/>
                    <a:pt x="842" y="1262"/>
                    <a:pt x="842" y="1262"/>
                  </a:cubicBezTo>
                  <a:cubicBezTo>
                    <a:pt x="1078" y="553"/>
                    <a:pt x="1078" y="-392"/>
                    <a:pt x="842" y="-1100"/>
                  </a:cubicBezTo>
                  <a:cubicBezTo>
                    <a:pt x="842" y="1498"/>
                    <a:pt x="842" y="1262"/>
                    <a:pt x="-575" y="1968"/>
                  </a:cubicBezTo>
                  <a:cubicBezTo>
                    <a:pt x="-1990" y="2676"/>
                    <a:pt x="-575" y="1968"/>
                    <a:pt x="606" y="1968"/>
                  </a:cubicBezTo>
                  <a:cubicBezTo>
                    <a:pt x="1787" y="1968"/>
                    <a:pt x="606" y="1968"/>
                    <a:pt x="606" y="317"/>
                  </a:cubicBezTo>
                  <a:cubicBezTo>
                    <a:pt x="606" y="317"/>
                    <a:pt x="606" y="317"/>
                    <a:pt x="606" y="317"/>
                  </a:cubicBezTo>
                  <a:cubicBezTo>
                    <a:pt x="606" y="553"/>
                    <a:pt x="842" y="1026"/>
                    <a:pt x="842" y="1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0" name="Полилиния: фигура 3519">
              <a:extLst>
                <a:ext uri="{FF2B5EF4-FFF2-40B4-BE49-F238E27FC236}">
                  <a16:creationId xmlns:a16="http://schemas.microsoft.com/office/drawing/2014/main" id="{1ECD473F-1026-0C8D-B1FB-D30465C3DD6F}"/>
                </a:ext>
              </a:extLst>
            </p:cNvPr>
            <p:cNvSpPr/>
            <p:nvPr/>
          </p:nvSpPr>
          <p:spPr>
            <a:xfrm>
              <a:off x="-1009119" y="3289147"/>
              <a:ext cx="104" cy="1943"/>
            </a:xfrm>
            <a:custGeom>
              <a:avLst/>
              <a:gdLst>
                <a:gd name="connsiteX0" fmla="*/ -1062 w 104"/>
                <a:gd name="connsiteY0" fmla="*/ 623 h 1943"/>
                <a:gd name="connsiteX1" fmla="*/ -1062 w 104"/>
                <a:gd name="connsiteY1" fmla="*/ -794 h 1943"/>
                <a:gd name="connsiteX2" fmla="*/ -1062 w 104"/>
                <a:gd name="connsiteY2" fmla="*/ -794 h 1943"/>
                <a:gd name="connsiteX3" fmla="*/ -1062 w 104"/>
                <a:gd name="connsiteY3" fmla="*/ 623 h 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943">
                  <a:moveTo>
                    <a:pt x="-1062" y="623"/>
                  </a:moveTo>
                  <a:lnTo>
                    <a:pt x="-1062" y="-794"/>
                  </a:lnTo>
                  <a:cubicBezTo>
                    <a:pt x="-1062" y="-794"/>
                    <a:pt x="-1062" y="623"/>
                    <a:pt x="-1062" y="-794"/>
                  </a:cubicBezTo>
                  <a:cubicBezTo>
                    <a:pt x="-1062" y="-2208"/>
                    <a:pt x="-1298" y="1801"/>
                    <a:pt x="-1062" y="6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1" name="Полилиния: фигура 3520">
              <a:extLst>
                <a:ext uri="{FF2B5EF4-FFF2-40B4-BE49-F238E27FC236}">
                  <a16:creationId xmlns:a16="http://schemas.microsoft.com/office/drawing/2014/main" id="{3D4F89E1-2ABE-73F9-F535-7E0FCA6CDF57}"/>
                </a:ext>
              </a:extLst>
            </p:cNvPr>
            <p:cNvSpPr/>
            <p:nvPr/>
          </p:nvSpPr>
          <p:spPr>
            <a:xfrm>
              <a:off x="-1011137" y="3299129"/>
              <a:ext cx="23597" cy="733"/>
            </a:xfrm>
            <a:custGeom>
              <a:avLst/>
              <a:gdLst>
                <a:gd name="connsiteX0" fmla="*/ -1167 w 23597"/>
                <a:gd name="connsiteY0" fmla="*/ -1100 h 733"/>
                <a:gd name="connsiteX1" fmla="*/ -1167 w 23597"/>
                <a:gd name="connsiteY1" fmla="*/ -1100 h 733"/>
                <a:gd name="connsiteX2" fmla="*/ -1167 w 23597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73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2" name="Полилиния: фигура 3521">
              <a:extLst>
                <a:ext uri="{FF2B5EF4-FFF2-40B4-BE49-F238E27FC236}">
                  <a16:creationId xmlns:a16="http://schemas.microsoft.com/office/drawing/2014/main" id="{36CF0E32-79C5-1745-646B-657F909E5CB1}"/>
                </a:ext>
              </a:extLst>
            </p:cNvPr>
            <p:cNvSpPr/>
            <p:nvPr/>
          </p:nvSpPr>
          <p:spPr>
            <a:xfrm>
              <a:off x="-1025977" y="3257125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3" name="Полилиния: фигура 3522">
              <a:extLst>
                <a:ext uri="{FF2B5EF4-FFF2-40B4-BE49-F238E27FC236}">
                  <a16:creationId xmlns:a16="http://schemas.microsoft.com/office/drawing/2014/main" id="{9760A72F-245B-F578-A803-6F1C1D8094A4}"/>
                </a:ext>
              </a:extLst>
            </p:cNvPr>
            <p:cNvSpPr/>
            <p:nvPr/>
          </p:nvSpPr>
          <p:spPr>
            <a:xfrm>
              <a:off x="-1013838" y="3297346"/>
              <a:ext cx="104" cy="1857"/>
            </a:xfrm>
            <a:custGeom>
              <a:avLst/>
              <a:gdLst>
                <a:gd name="connsiteX0" fmla="*/ -1062 w 104"/>
                <a:gd name="connsiteY0" fmla="*/ -262 h 1857"/>
                <a:gd name="connsiteX1" fmla="*/ -1062 w 104"/>
                <a:gd name="connsiteY1" fmla="*/ -262 h 1857"/>
                <a:gd name="connsiteX2" fmla="*/ -1062 w 104"/>
                <a:gd name="connsiteY2" fmla="*/ -262 h 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57">
                  <a:moveTo>
                    <a:pt x="-1062" y="-262"/>
                  </a:moveTo>
                  <a:cubicBezTo>
                    <a:pt x="-1062" y="-262"/>
                    <a:pt x="-1062" y="-2148"/>
                    <a:pt x="-1062" y="-262"/>
                  </a:cubicBezTo>
                  <a:cubicBezTo>
                    <a:pt x="-1062" y="1625"/>
                    <a:pt x="-1298" y="447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4" name="Полилиния: фигура 3523">
              <a:extLst>
                <a:ext uri="{FF2B5EF4-FFF2-40B4-BE49-F238E27FC236}">
                  <a16:creationId xmlns:a16="http://schemas.microsoft.com/office/drawing/2014/main" id="{781BDD3C-BB42-5309-47A7-7F6AACC53567}"/>
                </a:ext>
              </a:extLst>
            </p:cNvPr>
            <p:cNvSpPr/>
            <p:nvPr/>
          </p:nvSpPr>
          <p:spPr>
            <a:xfrm>
              <a:off x="-1024753" y="3276710"/>
              <a:ext cx="215" cy="1417"/>
            </a:xfrm>
            <a:custGeom>
              <a:avLst/>
              <a:gdLst>
                <a:gd name="connsiteX0" fmla="*/ -1000 w 215"/>
                <a:gd name="connsiteY0" fmla="*/ -1100 h 1417"/>
                <a:gd name="connsiteX1" fmla="*/ -1000 w 215"/>
                <a:gd name="connsiteY1" fmla="*/ 317 h 1417"/>
                <a:gd name="connsiteX2" fmla="*/ -1000 w 215"/>
                <a:gd name="connsiteY2" fmla="*/ 317 h 1417"/>
                <a:gd name="connsiteX3" fmla="*/ -1000 w 215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5" h="1417">
                  <a:moveTo>
                    <a:pt x="-1000" y="-1100"/>
                  </a:moveTo>
                  <a:cubicBezTo>
                    <a:pt x="-1000" y="-1100"/>
                    <a:pt x="-1000" y="-1100"/>
                    <a:pt x="-1000" y="317"/>
                  </a:cubicBezTo>
                  <a:lnTo>
                    <a:pt x="-1000" y="317"/>
                  </a:lnTo>
                  <a:cubicBezTo>
                    <a:pt x="-1473" y="-1100"/>
                    <a:pt x="-767" y="553"/>
                    <a:pt x="-100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5" name="Полилиния: фигура 3524">
              <a:extLst>
                <a:ext uri="{FF2B5EF4-FFF2-40B4-BE49-F238E27FC236}">
                  <a16:creationId xmlns:a16="http://schemas.microsoft.com/office/drawing/2014/main" id="{40028D77-E473-800C-A7DD-1A8D952C3CB5}"/>
                </a:ext>
              </a:extLst>
            </p:cNvPr>
            <p:cNvSpPr/>
            <p:nvPr/>
          </p:nvSpPr>
          <p:spPr>
            <a:xfrm>
              <a:off x="-1017509" y="3301961"/>
              <a:ext cx="354" cy="2595"/>
            </a:xfrm>
            <a:custGeom>
              <a:avLst/>
              <a:gdLst>
                <a:gd name="connsiteX0" fmla="*/ -1167 w 354"/>
                <a:gd name="connsiteY0" fmla="*/ -1100 h 2595"/>
                <a:gd name="connsiteX1" fmla="*/ -1167 w 354"/>
                <a:gd name="connsiteY1" fmla="*/ 1495 h 2595"/>
                <a:gd name="connsiteX2" fmla="*/ -1167 w 354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1495"/>
                  </a:cubicBezTo>
                  <a:cubicBezTo>
                    <a:pt x="-695" y="787"/>
                    <a:pt x="-695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6" name="Полилиния: фигура 3525">
              <a:extLst>
                <a:ext uri="{FF2B5EF4-FFF2-40B4-BE49-F238E27FC236}">
                  <a16:creationId xmlns:a16="http://schemas.microsoft.com/office/drawing/2014/main" id="{30031C38-3404-54C1-5966-E81258E57D4A}"/>
                </a:ext>
              </a:extLst>
            </p:cNvPr>
            <p:cNvSpPr/>
            <p:nvPr/>
          </p:nvSpPr>
          <p:spPr>
            <a:xfrm>
              <a:off x="-1021258" y="3299129"/>
              <a:ext cx="208" cy="1891"/>
            </a:xfrm>
            <a:custGeom>
              <a:avLst/>
              <a:gdLst>
                <a:gd name="connsiteX0" fmla="*/ -959 w 208"/>
                <a:gd name="connsiteY0" fmla="*/ -1100 h 1891"/>
                <a:gd name="connsiteX1" fmla="*/ -959 w 208"/>
                <a:gd name="connsiteY1" fmla="*/ -1100 h 1891"/>
                <a:gd name="connsiteX2" fmla="*/ -959 w 208"/>
                <a:gd name="connsiteY2" fmla="*/ 314 h 1891"/>
                <a:gd name="connsiteX3" fmla="*/ -959 w 208"/>
                <a:gd name="connsiteY3" fmla="*/ -1100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1891">
                  <a:moveTo>
                    <a:pt x="-959" y="-1100"/>
                  </a:move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959" y="-1100"/>
                    <a:pt x="-959" y="314"/>
                  </a:cubicBezTo>
                  <a:cubicBezTo>
                    <a:pt x="-959" y="1731"/>
                    <a:pt x="-1428" y="-392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7" name="Полилиния: фигура 3526">
              <a:extLst>
                <a:ext uri="{FF2B5EF4-FFF2-40B4-BE49-F238E27FC236}">
                  <a16:creationId xmlns:a16="http://schemas.microsoft.com/office/drawing/2014/main" id="{FECCECBE-9010-7A01-45F5-BF7ADE642C58}"/>
                </a:ext>
              </a:extLst>
            </p:cNvPr>
            <p:cNvSpPr/>
            <p:nvPr/>
          </p:nvSpPr>
          <p:spPr>
            <a:xfrm>
              <a:off x="-1032953" y="3262422"/>
              <a:ext cx="104" cy="838"/>
            </a:xfrm>
            <a:custGeom>
              <a:avLst/>
              <a:gdLst>
                <a:gd name="connsiteX0" fmla="*/ -1062 w 104"/>
                <a:gd name="connsiteY0" fmla="*/ -262 h 838"/>
                <a:gd name="connsiteX1" fmla="*/ -1062 w 104"/>
                <a:gd name="connsiteY1" fmla="*/ -262 h 838"/>
                <a:gd name="connsiteX2" fmla="*/ -1062 w 104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838">
                  <a:moveTo>
                    <a:pt x="-1062" y="-262"/>
                  </a:moveTo>
                  <a:cubicBezTo>
                    <a:pt x="-1062" y="-2148"/>
                    <a:pt x="-1062" y="-262"/>
                    <a:pt x="-1062" y="-262"/>
                  </a:cubicBezTo>
                  <a:cubicBezTo>
                    <a:pt x="-1062" y="-262"/>
                    <a:pt x="-1298" y="-498"/>
                    <a:pt x="-106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8" name="Полилиния: фигура 3527">
              <a:extLst>
                <a:ext uri="{FF2B5EF4-FFF2-40B4-BE49-F238E27FC236}">
                  <a16:creationId xmlns:a16="http://schemas.microsoft.com/office/drawing/2014/main" id="{B5A24C14-E95A-2F8B-060C-568B6C35D4E8}"/>
                </a:ext>
              </a:extLst>
            </p:cNvPr>
            <p:cNvSpPr/>
            <p:nvPr/>
          </p:nvSpPr>
          <p:spPr>
            <a:xfrm>
              <a:off x="-1033554" y="3267273"/>
              <a:ext cx="208" cy="2359"/>
            </a:xfrm>
            <a:custGeom>
              <a:avLst/>
              <a:gdLst>
                <a:gd name="connsiteX0" fmla="*/ -1167 w 208"/>
                <a:gd name="connsiteY0" fmla="*/ 1259 h 2359"/>
                <a:gd name="connsiteX1" fmla="*/ -1167 w 208"/>
                <a:gd name="connsiteY1" fmla="*/ 1259 h 2359"/>
                <a:gd name="connsiteX2" fmla="*/ -1167 w 208"/>
                <a:gd name="connsiteY2" fmla="*/ -1100 h 2359"/>
                <a:gd name="connsiteX3" fmla="*/ -1167 w 208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359">
                  <a:moveTo>
                    <a:pt x="-1167" y="1259"/>
                  </a:moveTo>
                  <a:cubicBezTo>
                    <a:pt x="-1167" y="1259"/>
                    <a:pt x="-1167" y="1259"/>
                    <a:pt x="-1167" y="1259"/>
                  </a:cubicBezTo>
                  <a:cubicBezTo>
                    <a:pt x="-931" y="550"/>
                    <a:pt x="-931" y="-394"/>
                    <a:pt x="-1167" y="-1100"/>
                  </a:cubicBezTo>
                  <a:cubicBezTo>
                    <a:pt x="-698" y="1259"/>
                    <a:pt x="-1167" y="-394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29" name="Полилиния: фигура 3528">
              <a:extLst>
                <a:ext uri="{FF2B5EF4-FFF2-40B4-BE49-F238E27FC236}">
                  <a16:creationId xmlns:a16="http://schemas.microsoft.com/office/drawing/2014/main" id="{FF097D8E-BA01-58B4-A7C6-866661CA592E}"/>
                </a:ext>
              </a:extLst>
            </p:cNvPr>
            <p:cNvSpPr/>
            <p:nvPr/>
          </p:nvSpPr>
          <p:spPr>
            <a:xfrm>
              <a:off x="-1039663" y="3250361"/>
              <a:ext cx="209" cy="1377"/>
            </a:xfrm>
            <a:custGeom>
              <a:avLst/>
              <a:gdLst>
                <a:gd name="connsiteX0" fmla="*/ -957 w 209"/>
                <a:gd name="connsiteY0" fmla="*/ -472 h 1377"/>
                <a:gd name="connsiteX1" fmla="*/ -957 w 209"/>
                <a:gd name="connsiteY1" fmla="*/ -472 h 1377"/>
                <a:gd name="connsiteX2" fmla="*/ -957 w 209"/>
                <a:gd name="connsiteY2" fmla="*/ -472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377">
                  <a:moveTo>
                    <a:pt x="-957" y="-472"/>
                  </a:moveTo>
                  <a:cubicBezTo>
                    <a:pt x="-957" y="-472"/>
                    <a:pt x="-957" y="-1886"/>
                    <a:pt x="-957" y="-472"/>
                  </a:cubicBezTo>
                  <a:cubicBezTo>
                    <a:pt x="-957" y="946"/>
                    <a:pt x="-1430" y="1"/>
                    <a:pt x="-95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0" name="Полилиния: фигура 3529">
              <a:extLst>
                <a:ext uri="{FF2B5EF4-FFF2-40B4-BE49-F238E27FC236}">
                  <a16:creationId xmlns:a16="http://schemas.microsoft.com/office/drawing/2014/main" id="{881A6CEE-B373-209D-D121-059E30FAAC8C}"/>
                </a:ext>
              </a:extLst>
            </p:cNvPr>
            <p:cNvSpPr/>
            <p:nvPr/>
          </p:nvSpPr>
          <p:spPr>
            <a:xfrm>
              <a:off x="-1018687" y="3315280"/>
              <a:ext cx="23597" cy="2962"/>
            </a:xfrm>
            <a:custGeom>
              <a:avLst/>
              <a:gdLst>
                <a:gd name="connsiteX0" fmla="*/ -1167 w 23597"/>
                <a:gd name="connsiteY0" fmla="*/ 684 h 2962"/>
                <a:gd name="connsiteX1" fmla="*/ -1167 w 23597"/>
                <a:gd name="connsiteY1" fmla="*/ -733 h 2962"/>
                <a:gd name="connsiteX2" fmla="*/ -1167 w 23597"/>
                <a:gd name="connsiteY2" fmla="*/ 1862 h 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962">
                  <a:moveTo>
                    <a:pt x="-1167" y="684"/>
                  </a:moveTo>
                  <a:cubicBezTo>
                    <a:pt x="-1167" y="684"/>
                    <a:pt x="-1167" y="684"/>
                    <a:pt x="-1167" y="-733"/>
                  </a:cubicBezTo>
                  <a:cubicBezTo>
                    <a:pt x="-1167" y="-2148"/>
                    <a:pt x="-1167" y="920"/>
                    <a:pt x="-1167" y="1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1" name="Полилиния: фигура 3530">
              <a:extLst>
                <a:ext uri="{FF2B5EF4-FFF2-40B4-BE49-F238E27FC236}">
                  <a16:creationId xmlns:a16="http://schemas.microsoft.com/office/drawing/2014/main" id="{1663DA55-32E7-6A6A-1886-FB1C7101AD66}"/>
                </a:ext>
              </a:extLst>
            </p:cNvPr>
            <p:cNvSpPr/>
            <p:nvPr/>
          </p:nvSpPr>
          <p:spPr>
            <a:xfrm>
              <a:off x="-1021624" y="3307330"/>
              <a:ext cx="104" cy="2001"/>
            </a:xfrm>
            <a:custGeom>
              <a:avLst/>
              <a:gdLst>
                <a:gd name="connsiteX0" fmla="*/ -1062 w 104"/>
                <a:gd name="connsiteY0" fmla="*/ 608 h 2001"/>
                <a:gd name="connsiteX1" fmla="*/ -1062 w 104"/>
                <a:gd name="connsiteY1" fmla="*/ -806 h 2001"/>
                <a:gd name="connsiteX2" fmla="*/ -1062 w 104"/>
                <a:gd name="connsiteY2" fmla="*/ 608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01">
                  <a:moveTo>
                    <a:pt x="-1062" y="608"/>
                  </a:moveTo>
                  <a:cubicBezTo>
                    <a:pt x="-1062" y="-806"/>
                    <a:pt x="-1062" y="608"/>
                    <a:pt x="-1062" y="-806"/>
                  </a:cubicBezTo>
                  <a:cubicBezTo>
                    <a:pt x="-1062" y="-2224"/>
                    <a:pt x="-1298" y="2025"/>
                    <a:pt x="-1062" y="6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2" name="Полилиния: фигура 3531">
              <a:extLst>
                <a:ext uri="{FF2B5EF4-FFF2-40B4-BE49-F238E27FC236}">
                  <a16:creationId xmlns:a16="http://schemas.microsoft.com/office/drawing/2014/main" id="{14051F20-0574-6BE6-BCC6-CC2AA956B04E}"/>
                </a:ext>
              </a:extLst>
            </p:cNvPr>
            <p:cNvSpPr/>
            <p:nvPr/>
          </p:nvSpPr>
          <p:spPr>
            <a:xfrm>
              <a:off x="-1023585" y="3314232"/>
              <a:ext cx="2536" cy="4718"/>
            </a:xfrm>
            <a:custGeom>
              <a:avLst/>
              <a:gdLst>
                <a:gd name="connsiteX0" fmla="*/ 1369 w 2536"/>
                <a:gd name="connsiteY0" fmla="*/ 550 h 4718"/>
                <a:gd name="connsiteX1" fmla="*/ 1369 w 2536"/>
                <a:gd name="connsiteY1" fmla="*/ 550 h 4718"/>
                <a:gd name="connsiteX2" fmla="*/ -990 w 2536"/>
                <a:gd name="connsiteY2" fmla="*/ -1100 h 4718"/>
                <a:gd name="connsiteX3" fmla="*/ -990 w 2536"/>
                <a:gd name="connsiteY3" fmla="*/ 1968 h 4718"/>
                <a:gd name="connsiteX4" fmla="*/ -990 w 2536"/>
                <a:gd name="connsiteY4" fmla="*/ 1968 h 4718"/>
                <a:gd name="connsiteX5" fmla="*/ -990 w 2536"/>
                <a:gd name="connsiteY5" fmla="*/ 3618 h 4718"/>
                <a:gd name="connsiteX6" fmla="*/ -990 w 2536"/>
                <a:gd name="connsiteY6" fmla="*/ 1495 h 4718"/>
                <a:gd name="connsiteX7" fmla="*/ -990 w 2536"/>
                <a:gd name="connsiteY7" fmla="*/ 3146 h 4718"/>
                <a:gd name="connsiteX8" fmla="*/ 1369 w 2536"/>
                <a:gd name="connsiteY8" fmla="*/ 550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6" h="4718">
                  <a:moveTo>
                    <a:pt x="1369" y="550"/>
                  </a:moveTo>
                  <a:cubicBezTo>
                    <a:pt x="1369" y="550"/>
                    <a:pt x="1369" y="550"/>
                    <a:pt x="1369" y="550"/>
                  </a:cubicBezTo>
                  <a:cubicBezTo>
                    <a:pt x="1369" y="550"/>
                    <a:pt x="-281" y="550"/>
                    <a:pt x="-990" y="-1100"/>
                  </a:cubicBezTo>
                  <a:cubicBezTo>
                    <a:pt x="-1226" y="-158"/>
                    <a:pt x="-1226" y="1023"/>
                    <a:pt x="-990" y="1968"/>
                  </a:cubicBezTo>
                  <a:cubicBezTo>
                    <a:pt x="-990" y="1968"/>
                    <a:pt x="-990" y="1968"/>
                    <a:pt x="-990" y="1968"/>
                  </a:cubicBezTo>
                  <a:cubicBezTo>
                    <a:pt x="-990" y="1968"/>
                    <a:pt x="-990" y="3618"/>
                    <a:pt x="-990" y="3618"/>
                  </a:cubicBezTo>
                  <a:cubicBezTo>
                    <a:pt x="-990" y="3618"/>
                    <a:pt x="-990" y="3618"/>
                    <a:pt x="-990" y="1495"/>
                  </a:cubicBezTo>
                  <a:cubicBezTo>
                    <a:pt x="-990" y="-631"/>
                    <a:pt x="-990" y="1495"/>
                    <a:pt x="-990" y="3146"/>
                  </a:cubicBezTo>
                  <a:cubicBezTo>
                    <a:pt x="-990" y="4799"/>
                    <a:pt x="900" y="1023"/>
                    <a:pt x="1369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3" name="Полилиния: фигура 3532">
              <a:extLst>
                <a:ext uri="{FF2B5EF4-FFF2-40B4-BE49-F238E27FC236}">
                  <a16:creationId xmlns:a16="http://schemas.microsoft.com/office/drawing/2014/main" id="{1AD2732A-EDAA-AA1C-304B-900A5FBFC7EE}"/>
                </a:ext>
              </a:extLst>
            </p:cNvPr>
            <p:cNvSpPr/>
            <p:nvPr/>
          </p:nvSpPr>
          <p:spPr>
            <a:xfrm>
              <a:off x="-1038852" y="3263025"/>
              <a:ext cx="104" cy="3303"/>
            </a:xfrm>
            <a:custGeom>
              <a:avLst/>
              <a:gdLst>
                <a:gd name="connsiteX0" fmla="*/ -1062 w 104"/>
                <a:gd name="connsiteY0" fmla="*/ 2204 h 3303"/>
                <a:gd name="connsiteX1" fmla="*/ -1062 w 104"/>
                <a:gd name="connsiteY1" fmla="*/ 2204 h 3303"/>
                <a:gd name="connsiteX2" fmla="*/ -1062 w 104"/>
                <a:gd name="connsiteY2" fmla="*/ 2204 h 3303"/>
                <a:gd name="connsiteX3" fmla="*/ -1062 w 104"/>
                <a:gd name="connsiteY3" fmla="*/ 81 h 3303"/>
                <a:gd name="connsiteX4" fmla="*/ -1062 w 104"/>
                <a:gd name="connsiteY4" fmla="*/ -1100 h 3303"/>
                <a:gd name="connsiteX5" fmla="*/ -1062 w 104"/>
                <a:gd name="connsiteY5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3303">
                  <a:moveTo>
                    <a:pt x="-1062" y="2204"/>
                  </a:moveTo>
                  <a:cubicBezTo>
                    <a:pt x="-1062" y="2204"/>
                    <a:pt x="-1062" y="2204"/>
                    <a:pt x="-1062" y="2204"/>
                  </a:cubicBezTo>
                  <a:cubicBezTo>
                    <a:pt x="-1062" y="2204"/>
                    <a:pt x="-1062" y="2204"/>
                    <a:pt x="-1062" y="2204"/>
                  </a:cubicBezTo>
                  <a:cubicBezTo>
                    <a:pt x="-1062" y="2204"/>
                    <a:pt x="-1062" y="787"/>
                    <a:pt x="-1062" y="81"/>
                  </a:cubicBezTo>
                  <a:lnTo>
                    <a:pt x="-1062" y="-1100"/>
                  </a:lnTo>
                  <a:cubicBezTo>
                    <a:pt x="-1062" y="-1100"/>
                    <a:pt x="-1298" y="2204"/>
                    <a:pt x="-1062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4" name="Полилиния: фигура 3533">
              <a:extLst>
                <a:ext uri="{FF2B5EF4-FFF2-40B4-BE49-F238E27FC236}">
                  <a16:creationId xmlns:a16="http://schemas.microsoft.com/office/drawing/2014/main" id="{BBA0791B-810D-A72A-281C-0C52A4D3AC70}"/>
                </a:ext>
              </a:extLst>
            </p:cNvPr>
            <p:cNvSpPr/>
            <p:nvPr/>
          </p:nvSpPr>
          <p:spPr>
            <a:xfrm>
              <a:off x="-1014074" y="3343386"/>
              <a:ext cx="104" cy="2274"/>
            </a:xfrm>
            <a:custGeom>
              <a:avLst/>
              <a:gdLst>
                <a:gd name="connsiteX0" fmla="*/ -1062 w 104"/>
                <a:gd name="connsiteY0" fmla="*/ -52 h 2274"/>
                <a:gd name="connsiteX1" fmla="*/ -1062 w 104"/>
                <a:gd name="connsiteY1" fmla="*/ -52 h 2274"/>
                <a:gd name="connsiteX2" fmla="*/ -1062 w 104"/>
                <a:gd name="connsiteY2" fmla="*/ -52 h 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74">
                  <a:moveTo>
                    <a:pt x="-1062" y="-52"/>
                  </a:moveTo>
                  <a:cubicBezTo>
                    <a:pt x="-1062" y="-52"/>
                    <a:pt x="-1062" y="-2411"/>
                    <a:pt x="-1062" y="-52"/>
                  </a:cubicBezTo>
                  <a:cubicBezTo>
                    <a:pt x="-1062" y="2310"/>
                    <a:pt x="-1298" y="657"/>
                    <a:pt x="-1062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5" name="Полилиния: фигура 3534">
              <a:extLst>
                <a:ext uri="{FF2B5EF4-FFF2-40B4-BE49-F238E27FC236}">
                  <a16:creationId xmlns:a16="http://schemas.microsoft.com/office/drawing/2014/main" id="{E5468F49-225D-154C-1BB1-816C9B28191A}"/>
                </a:ext>
              </a:extLst>
            </p:cNvPr>
            <p:cNvSpPr/>
            <p:nvPr/>
          </p:nvSpPr>
          <p:spPr>
            <a:xfrm>
              <a:off x="-1014074" y="3346350"/>
              <a:ext cx="104" cy="209"/>
            </a:xfrm>
            <a:custGeom>
              <a:avLst/>
              <a:gdLst>
                <a:gd name="connsiteX0" fmla="*/ -1062 w 104"/>
                <a:gd name="connsiteY0" fmla="*/ -890 h 209"/>
                <a:gd name="connsiteX1" fmla="*/ -1062 w 104"/>
                <a:gd name="connsiteY1" fmla="*/ -890 h 209"/>
                <a:gd name="connsiteX2" fmla="*/ -1062 w 10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9">
                  <a:moveTo>
                    <a:pt x="-1062" y="-890"/>
                  </a:moveTo>
                  <a:cubicBezTo>
                    <a:pt x="-1062" y="-890"/>
                    <a:pt x="-1062" y="-890"/>
                    <a:pt x="-1062" y="-890"/>
                  </a:cubicBezTo>
                  <a:cubicBezTo>
                    <a:pt x="-1062" y="-890"/>
                    <a:pt x="-1298" y="-1363"/>
                    <a:pt x="-1062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6" name="Полилиния: фигура 3535">
              <a:extLst>
                <a:ext uri="{FF2B5EF4-FFF2-40B4-BE49-F238E27FC236}">
                  <a16:creationId xmlns:a16="http://schemas.microsoft.com/office/drawing/2014/main" id="{0C11EF7E-202F-8E7E-0294-143572EF42D7}"/>
                </a:ext>
              </a:extLst>
            </p:cNvPr>
            <p:cNvSpPr/>
            <p:nvPr/>
          </p:nvSpPr>
          <p:spPr>
            <a:xfrm>
              <a:off x="-1015386" y="3343965"/>
              <a:ext cx="177" cy="2122"/>
            </a:xfrm>
            <a:custGeom>
              <a:avLst/>
              <a:gdLst>
                <a:gd name="connsiteX0" fmla="*/ -1167 w 177"/>
                <a:gd name="connsiteY0" fmla="*/ -1100 h 2122"/>
                <a:gd name="connsiteX1" fmla="*/ -1167 w 177"/>
                <a:gd name="connsiteY1" fmla="*/ 1023 h 2122"/>
                <a:gd name="connsiteX2" fmla="*/ -1167 w 177"/>
                <a:gd name="connsiteY2" fmla="*/ 1023 h 2122"/>
                <a:gd name="connsiteX3" fmla="*/ -1167 w 177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122">
                  <a:moveTo>
                    <a:pt x="-1167" y="-1100"/>
                  </a:moveTo>
                  <a:cubicBezTo>
                    <a:pt x="-1167" y="-394"/>
                    <a:pt x="-1167" y="314"/>
                    <a:pt x="-1167" y="1023"/>
                  </a:cubicBezTo>
                  <a:lnTo>
                    <a:pt x="-1167" y="1023"/>
                  </a:lnTo>
                  <a:cubicBezTo>
                    <a:pt x="-931" y="314"/>
                    <a:pt x="-931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7" name="Полилиния: фигура 3536">
              <a:extLst>
                <a:ext uri="{FF2B5EF4-FFF2-40B4-BE49-F238E27FC236}">
                  <a16:creationId xmlns:a16="http://schemas.microsoft.com/office/drawing/2014/main" id="{02BD85EF-4B81-93C0-8ED2-A683F4AC010D}"/>
                </a:ext>
              </a:extLst>
            </p:cNvPr>
            <p:cNvSpPr/>
            <p:nvPr/>
          </p:nvSpPr>
          <p:spPr>
            <a:xfrm>
              <a:off x="-1040135" y="3264707"/>
              <a:ext cx="209" cy="2104"/>
            </a:xfrm>
            <a:custGeom>
              <a:avLst/>
              <a:gdLst>
                <a:gd name="connsiteX0" fmla="*/ -957 w 209"/>
                <a:gd name="connsiteY0" fmla="*/ 993 h 2104"/>
                <a:gd name="connsiteX1" fmla="*/ -957 w 209"/>
                <a:gd name="connsiteY1" fmla="*/ -660 h 2104"/>
                <a:gd name="connsiteX2" fmla="*/ -957 w 209"/>
                <a:gd name="connsiteY2" fmla="*/ 993 h 2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104">
                  <a:moveTo>
                    <a:pt x="-957" y="993"/>
                  </a:moveTo>
                  <a:cubicBezTo>
                    <a:pt x="-957" y="-896"/>
                    <a:pt x="-957" y="993"/>
                    <a:pt x="-957" y="-660"/>
                  </a:cubicBezTo>
                  <a:cubicBezTo>
                    <a:pt x="-957" y="-2311"/>
                    <a:pt x="-1430" y="1230"/>
                    <a:pt x="-957" y="9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8" name="Полилиния: фигура 3537">
              <a:extLst>
                <a:ext uri="{FF2B5EF4-FFF2-40B4-BE49-F238E27FC236}">
                  <a16:creationId xmlns:a16="http://schemas.microsoft.com/office/drawing/2014/main" id="{BC145539-10EE-455E-12C3-6915EE22D5D6}"/>
                </a:ext>
              </a:extLst>
            </p:cNvPr>
            <p:cNvSpPr/>
            <p:nvPr/>
          </p:nvSpPr>
          <p:spPr>
            <a:xfrm>
              <a:off x="-1012950" y="3364258"/>
              <a:ext cx="1812" cy="2922"/>
            </a:xfrm>
            <a:custGeom>
              <a:avLst/>
              <a:gdLst>
                <a:gd name="connsiteX0" fmla="*/ 646 w 1812"/>
                <a:gd name="connsiteY0" fmla="*/ -1100 h 2922"/>
                <a:gd name="connsiteX1" fmla="*/ -771 w 1812"/>
                <a:gd name="connsiteY1" fmla="*/ 1023 h 2922"/>
                <a:gd name="connsiteX2" fmla="*/ 646 w 1812"/>
                <a:gd name="connsiteY2" fmla="*/ -1100 h 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2922">
                  <a:moveTo>
                    <a:pt x="646" y="-1100"/>
                  </a:moveTo>
                  <a:cubicBezTo>
                    <a:pt x="646" y="-1100"/>
                    <a:pt x="646" y="-1100"/>
                    <a:pt x="-771" y="1023"/>
                  </a:cubicBezTo>
                  <a:cubicBezTo>
                    <a:pt x="-2186" y="3146"/>
                    <a:pt x="646" y="550"/>
                    <a:pt x="6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39" name="Полилиния: фигура 3538">
              <a:extLst>
                <a:ext uri="{FF2B5EF4-FFF2-40B4-BE49-F238E27FC236}">
                  <a16:creationId xmlns:a16="http://schemas.microsoft.com/office/drawing/2014/main" id="{715611A9-1A50-5B12-6E44-34202D493B94}"/>
                </a:ext>
              </a:extLst>
            </p:cNvPr>
            <p:cNvSpPr/>
            <p:nvPr/>
          </p:nvSpPr>
          <p:spPr>
            <a:xfrm>
              <a:off x="-1043938" y="3263932"/>
              <a:ext cx="104" cy="2147"/>
            </a:xfrm>
            <a:custGeom>
              <a:avLst/>
              <a:gdLst>
                <a:gd name="connsiteX0" fmla="*/ -1167 w 104"/>
                <a:gd name="connsiteY0" fmla="*/ -590 h 2147"/>
                <a:gd name="connsiteX1" fmla="*/ -1167 w 104"/>
                <a:gd name="connsiteY1" fmla="*/ 824 h 2147"/>
                <a:gd name="connsiteX2" fmla="*/ -1167 w 104"/>
                <a:gd name="connsiteY2" fmla="*/ -590 h 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147">
                  <a:moveTo>
                    <a:pt x="-1167" y="-590"/>
                  </a:moveTo>
                  <a:cubicBezTo>
                    <a:pt x="-1167" y="-590"/>
                    <a:pt x="-1167" y="1769"/>
                    <a:pt x="-1167" y="824"/>
                  </a:cubicBezTo>
                  <a:cubicBezTo>
                    <a:pt x="-1167" y="-121"/>
                    <a:pt x="-931" y="-2007"/>
                    <a:pt x="-1167" y="-5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0" name="Полилиния: фигура 3539">
              <a:extLst>
                <a:ext uri="{FF2B5EF4-FFF2-40B4-BE49-F238E27FC236}">
                  <a16:creationId xmlns:a16="http://schemas.microsoft.com/office/drawing/2014/main" id="{1580011D-D445-B218-6081-3F38A8B8DFD0}"/>
                </a:ext>
              </a:extLst>
            </p:cNvPr>
            <p:cNvSpPr/>
            <p:nvPr/>
          </p:nvSpPr>
          <p:spPr>
            <a:xfrm>
              <a:off x="-1022385" y="3334053"/>
              <a:ext cx="1209" cy="1891"/>
            </a:xfrm>
            <a:custGeom>
              <a:avLst/>
              <a:gdLst>
                <a:gd name="connsiteX0" fmla="*/ -537 w 1209"/>
                <a:gd name="connsiteY0" fmla="*/ -1100 h 1891"/>
                <a:gd name="connsiteX1" fmla="*/ -537 w 1209"/>
                <a:gd name="connsiteY1" fmla="*/ 314 h 1891"/>
                <a:gd name="connsiteX2" fmla="*/ -537 w 1209"/>
                <a:gd name="connsiteY2" fmla="*/ -1100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9" h="1891">
                  <a:moveTo>
                    <a:pt x="-537" y="-1100"/>
                  </a:moveTo>
                  <a:cubicBezTo>
                    <a:pt x="-537" y="-1100"/>
                    <a:pt x="-1955" y="-1100"/>
                    <a:pt x="-537" y="314"/>
                  </a:cubicBezTo>
                  <a:cubicBezTo>
                    <a:pt x="877" y="1731"/>
                    <a:pt x="-774" y="-392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1" name="Полилиния: фигура 3540">
              <a:extLst>
                <a:ext uri="{FF2B5EF4-FFF2-40B4-BE49-F238E27FC236}">
                  <a16:creationId xmlns:a16="http://schemas.microsoft.com/office/drawing/2014/main" id="{95C8E6AC-79C2-17D5-0421-825B1F3ADC29}"/>
                </a:ext>
              </a:extLst>
            </p:cNvPr>
            <p:cNvSpPr/>
            <p:nvPr/>
          </p:nvSpPr>
          <p:spPr>
            <a:xfrm>
              <a:off x="-1030486" y="3312194"/>
              <a:ext cx="1650" cy="2299"/>
            </a:xfrm>
            <a:custGeom>
              <a:avLst/>
              <a:gdLst>
                <a:gd name="connsiteX0" fmla="*/ 483 w 1650"/>
                <a:gd name="connsiteY0" fmla="*/ 229 h 2299"/>
                <a:gd name="connsiteX1" fmla="*/ -1167 w 1650"/>
                <a:gd name="connsiteY1" fmla="*/ 229 h 2299"/>
                <a:gd name="connsiteX2" fmla="*/ -1167 w 1650"/>
                <a:gd name="connsiteY2" fmla="*/ 229 h 2299"/>
                <a:gd name="connsiteX3" fmla="*/ 483 w 1650"/>
                <a:gd name="connsiteY3" fmla="*/ 229 h 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299">
                  <a:moveTo>
                    <a:pt x="483" y="229"/>
                  </a:moveTo>
                  <a:cubicBezTo>
                    <a:pt x="483" y="-1425"/>
                    <a:pt x="483" y="-1658"/>
                    <a:pt x="-1167" y="229"/>
                  </a:cubicBezTo>
                  <a:lnTo>
                    <a:pt x="-1167" y="229"/>
                  </a:lnTo>
                  <a:cubicBezTo>
                    <a:pt x="-698" y="2824"/>
                    <a:pt x="11" y="-716"/>
                    <a:pt x="483" y="2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2" name="Полилиния: фигура 3541">
              <a:extLst>
                <a:ext uri="{FF2B5EF4-FFF2-40B4-BE49-F238E27FC236}">
                  <a16:creationId xmlns:a16="http://schemas.microsoft.com/office/drawing/2014/main" id="{9EB80647-2C60-821B-2BE6-AE8C99BAA542}"/>
                </a:ext>
              </a:extLst>
            </p:cNvPr>
            <p:cNvSpPr/>
            <p:nvPr/>
          </p:nvSpPr>
          <p:spPr>
            <a:xfrm>
              <a:off x="-1019135" y="3352577"/>
              <a:ext cx="1861" cy="2037"/>
            </a:xfrm>
            <a:custGeom>
              <a:avLst/>
              <a:gdLst>
                <a:gd name="connsiteX0" fmla="*/ 695 w 1861"/>
                <a:gd name="connsiteY0" fmla="*/ -39 h 2037"/>
                <a:gd name="connsiteX1" fmla="*/ -720 w 1861"/>
                <a:gd name="connsiteY1" fmla="*/ -39 h 2037"/>
                <a:gd name="connsiteX2" fmla="*/ 695 w 1861"/>
                <a:gd name="connsiteY2" fmla="*/ -39 h 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2037">
                  <a:moveTo>
                    <a:pt x="695" y="-39"/>
                  </a:moveTo>
                  <a:cubicBezTo>
                    <a:pt x="695" y="-1454"/>
                    <a:pt x="695" y="-1454"/>
                    <a:pt x="-720" y="-39"/>
                  </a:cubicBezTo>
                  <a:cubicBezTo>
                    <a:pt x="-2137" y="1378"/>
                    <a:pt x="222" y="1142"/>
                    <a:pt x="695" y="-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3" name="Полилиния: фигура 3542">
              <a:extLst>
                <a:ext uri="{FF2B5EF4-FFF2-40B4-BE49-F238E27FC236}">
                  <a16:creationId xmlns:a16="http://schemas.microsoft.com/office/drawing/2014/main" id="{89B64F81-881F-E924-1C64-A2E1ACDE37BB}"/>
                </a:ext>
              </a:extLst>
            </p:cNvPr>
            <p:cNvSpPr/>
            <p:nvPr/>
          </p:nvSpPr>
          <p:spPr>
            <a:xfrm>
              <a:off x="-1048339" y="3263261"/>
              <a:ext cx="2278" cy="1573"/>
            </a:xfrm>
            <a:custGeom>
              <a:avLst/>
              <a:gdLst>
                <a:gd name="connsiteX0" fmla="*/ 1111 w 2278"/>
                <a:gd name="connsiteY0" fmla="*/ -1100 h 1573"/>
                <a:gd name="connsiteX1" fmla="*/ 1111 w 2278"/>
                <a:gd name="connsiteY1" fmla="*/ -1100 h 1573"/>
                <a:gd name="connsiteX2" fmla="*/ -1012 w 2278"/>
                <a:gd name="connsiteY2" fmla="*/ -1100 h 1573"/>
                <a:gd name="connsiteX3" fmla="*/ 1111 w 2278"/>
                <a:gd name="connsiteY3" fmla="*/ -1100 h 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" h="1573">
                  <a:moveTo>
                    <a:pt x="1111" y="-1100"/>
                  </a:moveTo>
                  <a:cubicBezTo>
                    <a:pt x="1111" y="-1100"/>
                    <a:pt x="1111" y="-1100"/>
                    <a:pt x="1111" y="-1100"/>
                  </a:cubicBezTo>
                  <a:cubicBezTo>
                    <a:pt x="1111" y="-1100"/>
                    <a:pt x="-306" y="-1100"/>
                    <a:pt x="-1012" y="-1100"/>
                  </a:cubicBezTo>
                  <a:cubicBezTo>
                    <a:pt x="-1720" y="-1100"/>
                    <a:pt x="167" y="2440"/>
                    <a:pt x="111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4" name="Полилиния: фигура 3543">
              <a:extLst>
                <a:ext uri="{FF2B5EF4-FFF2-40B4-BE49-F238E27FC236}">
                  <a16:creationId xmlns:a16="http://schemas.microsoft.com/office/drawing/2014/main" id="{71E8487B-746A-8A00-AF58-5607B090B12C}"/>
                </a:ext>
              </a:extLst>
            </p:cNvPr>
            <p:cNvSpPr/>
            <p:nvPr/>
          </p:nvSpPr>
          <p:spPr>
            <a:xfrm>
              <a:off x="-1026476" y="3331536"/>
              <a:ext cx="23597" cy="629"/>
            </a:xfrm>
            <a:custGeom>
              <a:avLst/>
              <a:gdLst>
                <a:gd name="connsiteX0" fmla="*/ -1167 w 23597"/>
                <a:gd name="connsiteY0" fmla="*/ -470 h 629"/>
                <a:gd name="connsiteX1" fmla="*/ -1167 w 23597"/>
                <a:gd name="connsiteY1" fmla="*/ -470 h 629"/>
                <a:gd name="connsiteX2" fmla="*/ -1167 w 23597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629">
                  <a:moveTo>
                    <a:pt x="-1167" y="-470"/>
                  </a:move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1167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5" name="Полилиния: фигура 3544">
              <a:extLst>
                <a:ext uri="{FF2B5EF4-FFF2-40B4-BE49-F238E27FC236}">
                  <a16:creationId xmlns:a16="http://schemas.microsoft.com/office/drawing/2014/main" id="{FADF6114-593B-9C40-6CD6-FBE0DE3C5B3A}"/>
                </a:ext>
              </a:extLst>
            </p:cNvPr>
            <p:cNvSpPr/>
            <p:nvPr/>
          </p:nvSpPr>
          <p:spPr>
            <a:xfrm>
              <a:off x="-1048656" y="3261258"/>
              <a:ext cx="23597" cy="2631"/>
            </a:xfrm>
            <a:custGeom>
              <a:avLst/>
              <a:gdLst>
                <a:gd name="connsiteX0" fmla="*/ -1167 w 23597"/>
                <a:gd name="connsiteY0" fmla="*/ 903 h 2631"/>
                <a:gd name="connsiteX1" fmla="*/ -1167 w 23597"/>
                <a:gd name="connsiteY1" fmla="*/ -514 h 2631"/>
                <a:gd name="connsiteX2" fmla="*/ -1167 w 23597"/>
                <a:gd name="connsiteY2" fmla="*/ 903 h 2631"/>
                <a:gd name="connsiteX3" fmla="*/ -1167 w 23597"/>
                <a:gd name="connsiteY3" fmla="*/ 903 h 2631"/>
                <a:gd name="connsiteX4" fmla="*/ -1167 w 23597"/>
                <a:gd name="connsiteY4" fmla="*/ 903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631">
                  <a:moveTo>
                    <a:pt x="-1167" y="903"/>
                  </a:moveTo>
                  <a:cubicBezTo>
                    <a:pt x="-1167" y="903"/>
                    <a:pt x="-1167" y="903"/>
                    <a:pt x="-1167" y="-514"/>
                  </a:cubicBezTo>
                  <a:cubicBezTo>
                    <a:pt x="-1167" y="-1929"/>
                    <a:pt x="-1167" y="-514"/>
                    <a:pt x="-1167" y="903"/>
                  </a:cubicBezTo>
                  <a:cubicBezTo>
                    <a:pt x="-1167" y="2317"/>
                    <a:pt x="-1167" y="903"/>
                    <a:pt x="-1167" y="903"/>
                  </a:cubicBezTo>
                  <a:cubicBezTo>
                    <a:pt x="-1167" y="903"/>
                    <a:pt x="-1167" y="430"/>
                    <a:pt x="-1167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6" name="Полилиния: фигура 3545">
              <a:extLst>
                <a:ext uri="{FF2B5EF4-FFF2-40B4-BE49-F238E27FC236}">
                  <a16:creationId xmlns:a16="http://schemas.microsoft.com/office/drawing/2014/main" id="{C019EEA3-690A-04CC-9796-5D5B0D0442F8}"/>
                </a:ext>
              </a:extLst>
            </p:cNvPr>
            <p:cNvSpPr/>
            <p:nvPr/>
          </p:nvSpPr>
          <p:spPr>
            <a:xfrm>
              <a:off x="-1051881" y="3260377"/>
              <a:ext cx="2044" cy="3697"/>
            </a:xfrm>
            <a:custGeom>
              <a:avLst/>
              <a:gdLst>
                <a:gd name="connsiteX0" fmla="*/ 877 w 2044"/>
                <a:gd name="connsiteY0" fmla="*/ 839 h 3697"/>
                <a:gd name="connsiteX1" fmla="*/ -537 w 2044"/>
                <a:gd name="connsiteY1" fmla="*/ -812 h 3697"/>
                <a:gd name="connsiteX2" fmla="*/ -537 w 2044"/>
                <a:gd name="connsiteY2" fmla="*/ 2256 h 3697"/>
                <a:gd name="connsiteX3" fmla="*/ 877 w 2044"/>
                <a:gd name="connsiteY3" fmla="*/ 839 h 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3697">
                  <a:moveTo>
                    <a:pt x="877" y="839"/>
                  </a:moveTo>
                  <a:cubicBezTo>
                    <a:pt x="877" y="839"/>
                    <a:pt x="877" y="-1993"/>
                    <a:pt x="-537" y="-812"/>
                  </a:cubicBezTo>
                  <a:cubicBezTo>
                    <a:pt x="-1955" y="366"/>
                    <a:pt x="-537" y="1311"/>
                    <a:pt x="-537" y="2256"/>
                  </a:cubicBezTo>
                  <a:cubicBezTo>
                    <a:pt x="-537" y="3198"/>
                    <a:pt x="641" y="2020"/>
                    <a:pt x="877" y="8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7" name="Полилиния: фигура 3546">
              <a:extLst>
                <a:ext uri="{FF2B5EF4-FFF2-40B4-BE49-F238E27FC236}">
                  <a16:creationId xmlns:a16="http://schemas.microsoft.com/office/drawing/2014/main" id="{B5C4FE2C-D3FD-FBB1-032B-9A99D3B32F53}"/>
                </a:ext>
              </a:extLst>
            </p:cNvPr>
            <p:cNvSpPr/>
            <p:nvPr/>
          </p:nvSpPr>
          <p:spPr>
            <a:xfrm>
              <a:off x="-1027053" y="3345379"/>
              <a:ext cx="104" cy="2590"/>
            </a:xfrm>
            <a:custGeom>
              <a:avLst/>
              <a:gdLst>
                <a:gd name="connsiteX0" fmla="*/ -1062 w 104"/>
                <a:gd name="connsiteY0" fmla="*/ -1100 h 2590"/>
                <a:gd name="connsiteX1" fmla="*/ -1062 w 104"/>
                <a:gd name="connsiteY1" fmla="*/ 787 h 2590"/>
                <a:gd name="connsiteX2" fmla="*/ -1062 w 104"/>
                <a:gd name="connsiteY2" fmla="*/ -1100 h 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590">
                  <a:moveTo>
                    <a:pt x="-1062" y="-1100"/>
                  </a:moveTo>
                  <a:cubicBezTo>
                    <a:pt x="-1062" y="-1100"/>
                    <a:pt x="-1062" y="-1100"/>
                    <a:pt x="-1062" y="787"/>
                  </a:cubicBezTo>
                  <a:cubicBezTo>
                    <a:pt x="-1062" y="2676"/>
                    <a:pt x="-1298" y="317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8" name="Полилиния: фигура 3547">
              <a:extLst>
                <a:ext uri="{FF2B5EF4-FFF2-40B4-BE49-F238E27FC236}">
                  <a16:creationId xmlns:a16="http://schemas.microsoft.com/office/drawing/2014/main" id="{7476CCE0-550F-0074-FA46-92F38FA7CA3A}"/>
                </a:ext>
              </a:extLst>
            </p:cNvPr>
            <p:cNvSpPr/>
            <p:nvPr/>
          </p:nvSpPr>
          <p:spPr>
            <a:xfrm>
              <a:off x="-1057520" y="3259606"/>
              <a:ext cx="4142" cy="4442"/>
            </a:xfrm>
            <a:custGeom>
              <a:avLst/>
              <a:gdLst>
                <a:gd name="connsiteX0" fmla="*/ 2975 w 4142"/>
                <a:gd name="connsiteY0" fmla="*/ 1137 h 4442"/>
                <a:gd name="connsiteX1" fmla="*/ 1561 w 4142"/>
                <a:gd name="connsiteY1" fmla="*/ 1137 h 4442"/>
                <a:gd name="connsiteX2" fmla="*/ 1561 w 4142"/>
                <a:gd name="connsiteY2" fmla="*/ -986 h 4442"/>
                <a:gd name="connsiteX3" fmla="*/ -329 w 4142"/>
                <a:gd name="connsiteY3" fmla="*/ 668 h 4442"/>
                <a:gd name="connsiteX4" fmla="*/ -329 w 4142"/>
                <a:gd name="connsiteY4" fmla="*/ 2555 h 4442"/>
                <a:gd name="connsiteX5" fmla="*/ -329 w 4142"/>
                <a:gd name="connsiteY5" fmla="*/ 901 h 4442"/>
                <a:gd name="connsiteX6" fmla="*/ 2975 w 4142"/>
                <a:gd name="connsiteY6" fmla="*/ 1137 h 4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2" h="4442">
                  <a:moveTo>
                    <a:pt x="2975" y="1137"/>
                  </a:moveTo>
                  <a:cubicBezTo>
                    <a:pt x="2975" y="-277"/>
                    <a:pt x="2975" y="1137"/>
                    <a:pt x="1561" y="1137"/>
                  </a:cubicBezTo>
                  <a:cubicBezTo>
                    <a:pt x="144" y="1137"/>
                    <a:pt x="1561" y="-277"/>
                    <a:pt x="1561" y="-986"/>
                  </a:cubicBezTo>
                  <a:cubicBezTo>
                    <a:pt x="1561" y="-1694"/>
                    <a:pt x="1561" y="1137"/>
                    <a:pt x="-329" y="668"/>
                  </a:cubicBezTo>
                  <a:cubicBezTo>
                    <a:pt x="-2215" y="195"/>
                    <a:pt x="-329" y="668"/>
                    <a:pt x="-329" y="2555"/>
                  </a:cubicBezTo>
                  <a:cubicBezTo>
                    <a:pt x="-329" y="4441"/>
                    <a:pt x="-329" y="2555"/>
                    <a:pt x="-329" y="901"/>
                  </a:cubicBezTo>
                  <a:cubicBezTo>
                    <a:pt x="-329" y="-749"/>
                    <a:pt x="2033" y="2318"/>
                    <a:pt x="2975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49" name="Полилиния: фигура 3548">
              <a:extLst>
                <a:ext uri="{FF2B5EF4-FFF2-40B4-BE49-F238E27FC236}">
                  <a16:creationId xmlns:a16="http://schemas.microsoft.com/office/drawing/2014/main" id="{44EFA7B0-4A0A-2251-7944-266013F9A2EC}"/>
                </a:ext>
              </a:extLst>
            </p:cNvPr>
            <p:cNvSpPr/>
            <p:nvPr/>
          </p:nvSpPr>
          <p:spPr>
            <a:xfrm>
              <a:off x="-1044764" y="3305737"/>
              <a:ext cx="1534" cy="733"/>
            </a:xfrm>
            <a:custGeom>
              <a:avLst/>
              <a:gdLst>
                <a:gd name="connsiteX0" fmla="*/ 368 w 1534"/>
                <a:gd name="connsiteY0" fmla="*/ -1100 h 733"/>
                <a:gd name="connsiteX1" fmla="*/ -814 w 1534"/>
                <a:gd name="connsiteY1" fmla="*/ -1100 h 733"/>
                <a:gd name="connsiteX2" fmla="*/ 368 w 1534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4" h="733">
                  <a:moveTo>
                    <a:pt x="368" y="-1100"/>
                  </a:moveTo>
                  <a:cubicBezTo>
                    <a:pt x="368" y="-1100"/>
                    <a:pt x="368" y="-1100"/>
                    <a:pt x="-814" y="-1100"/>
                  </a:cubicBezTo>
                  <a:cubicBezTo>
                    <a:pt x="-1992" y="-1100"/>
                    <a:pt x="131" y="550"/>
                    <a:pt x="3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0" name="Полилиния: фигура 3549">
              <a:extLst>
                <a:ext uri="{FF2B5EF4-FFF2-40B4-BE49-F238E27FC236}">
                  <a16:creationId xmlns:a16="http://schemas.microsoft.com/office/drawing/2014/main" id="{D464CA2B-22D4-CAEC-0F55-BD5D86F818B3}"/>
                </a:ext>
              </a:extLst>
            </p:cNvPr>
            <p:cNvSpPr/>
            <p:nvPr/>
          </p:nvSpPr>
          <p:spPr>
            <a:xfrm>
              <a:off x="-1036726" y="3326500"/>
              <a:ext cx="104" cy="2125"/>
            </a:xfrm>
            <a:custGeom>
              <a:avLst/>
              <a:gdLst>
                <a:gd name="connsiteX0" fmla="*/ -1062 w 104"/>
                <a:gd name="connsiteY0" fmla="*/ 317 h 2125"/>
                <a:gd name="connsiteX1" fmla="*/ -1062 w 104"/>
                <a:gd name="connsiteY1" fmla="*/ -1100 h 2125"/>
                <a:gd name="connsiteX2" fmla="*/ -1062 w 104"/>
                <a:gd name="connsiteY2" fmla="*/ 1026 h 2125"/>
                <a:gd name="connsiteX3" fmla="*/ -1062 w 104"/>
                <a:gd name="connsiteY3" fmla="*/ 317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25">
                  <a:moveTo>
                    <a:pt x="-1062" y="317"/>
                  </a:moveTo>
                  <a:cubicBezTo>
                    <a:pt x="-1062" y="317"/>
                    <a:pt x="-1062" y="317"/>
                    <a:pt x="-1062" y="-1100"/>
                  </a:cubicBezTo>
                  <a:cubicBezTo>
                    <a:pt x="-1062" y="-392"/>
                    <a:pt x="-1062" y="317"/>
                    <a:pt x="-1062" y="1026"/>
                  </a:cubicBezTo>
                  <a:cubicBezTo>
                    <a:pt x="-1062" y="1026"/>
                    <a:pt x="-1298" y="317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1" name="Полилиния: фигура 3550">
              <a:extLst>
                <a:ext uri="{FF2B5EF4-FFF2-40B4-BE49-F238E27FC236}">
                  <a16:creationId xmlns:a16="http://schemas.microsoft.com/office/drawing/2014/main" id="{11258C0C-D53C-785E-F09B-08BC0E82C9E4}"/>
                </a:ext>
              </a:extLst>
            </p:cNvPr>
            <p:cNvSpPr/>
            <p:nvPr/>
          </p:nvSpPr>
          <p:spPr>
            <a:xfrm>
              <a:off x="-1048346" y="3323199"/>
              <a:ext cx="1812" cy="733"/>
            </a:xfrm>
            <a:custGeom>
              <a:avLst/>
              <a:gdLst>
                <a:gd name="connsiteX0" fmla="*/ 646 w 1812"/>
                <a:gd name="connsiteY0" fmla="*/ -1100 h 733"/>
                <a:gd name="connsiteX1" fmla="*/ -771 w 1812"/>
                <a:gd name="connsiteY1" fmla="*/ -1100 h 733"/>
                <a:gd name="connsiteX2" fmla="*/ 646 w 1812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733">
                  <a:moveTo>
                    <a:pt x="646" y="-1100"/>
                  </a:moveTo>
                  <a:cubicBezTo>
                    <a:pt x="646" y="-1100"/>
                    <a:pt x="646" y="-1100"/>
                    <a:pt x="-771" y="-1100"/>
                  </a:cubicBezTo>
                  <a:cubicBezTo>
                    <a:pt x="-2186" y="-1100"/>
                    <a:pt x="646" y="550"/>
                    <a:pt x="6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2" name="Полилиния: фигура 3551">
              <a:extLst>
                <a:ext uri="{FF2B5EF4-FFF2-40B4-BE49-F238E27FC236}">
                  <a16:creationId xmlns:a16="http://schemas.microsoft.com/office/drawing/2014/main" id="{843BE2F5-D62E-D096-980A-66A4CD607297}"/>
                </a:ext>
              </a:extLst>
            </p:cNvPr>
            <p:cNvSpPr/>
            <p:nvPr/>
          </p:nvSpPr>
          <p:spPr>
            <a:xfrm>
              <a:off x="-1040398" y="3360009"/>
              <a:ext cx="23597" cy="2465"/>
            </a:xfrm>
            <a:custGeom>
              <a:avLst/>
              <a:gdLst>
                <a:gd name="connsiteX0" fmla="*/ -1167 w 23597"/>
                <a:gd name="connsiteY0" fmla="*/ -1100 h 2465"/>
                <a:gd name="connsiteX1" fmla="*/ -1167 w 23597"/>
                <a:gd name="connsiteY1" fmla="*/ -1100 h 2465"/>
                <a:gd name="connsiteX2" fmla="*/ -1167 w 23597"/>
                <a:gd name="connsiteY2" fmla="*/ 787 h 2465"/>
                <a:gd name="connsiteX3" fmla="*/ -1167 w 23597"/>
                <a:gd name="connsiteY3" fmla="*/ -1100 h 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46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6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3" name="Полилиния: фигура 3552">
              <a:extLst>
                <a:ext uri="{FF2B5EF4-FFF2-40B4-BE49-F238E27FC236}">
                  <a16:creationId xmlns:a16="http://schemas.microsoft.com/office/drawing/2014/main" id="{D55E7E02-54D7-C09F-208D-023B464D7FDD}"/>
                </a:ext>
              </a:extLst>
            </p:cNvPr>
            <p:cNvSpPr/>
            <p:nvPr/>
          </p:nvSpPr>
          <p:spPr>
            <a:xfrm>
              <a:off x="-1036547" y="3377471"/>
              <a:ext cx="1812" cy="524"/>
            </a:xfrm>
            <a:custGeom>
              <a:avLst/>
              <a:gdLst>
                <a:gd name="connsiteX0" fmla="*/ 646 w 1812"/>
                <a:gd name="connsiteY0" fmla="*/ -1100 h 524"/>
                <a:gd name="connsiteX1" fmla="*/ -771 w 1812"/>
                <a:gd name="connsiteY1" fmla="*/ -1100 h 524"/>
                <a:gd name="connsiteX2" fmla="*/ 646 w 1812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524">
                  <a:moveTo>
                    <a:pt x="646" y="-1100"/>
                  </a:moveTo>
                  <a:cubicBezTo>
                    <a:pt x="646" y="-1100"/>
                    <a:pt x="646" y="-1100"/>
                    <a:pt x="-771" y="-1100"/>
                  </a:cubicBezTo>
                  <a:cubicBezTo>
                    <a:pt x="-2186" y="-1100"/>
                    <a:pt x="646" y="81"/>
                    <a:pt x="64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4" name="Полилиния: фигура 3553">
              <a:extLst>
                <a:ext uri="{FF2B5EF4-FFF2-40B4-BE49-F238E27FC236}">
                  <a16:creationId xmlns:a16="http://schemas.microsoft.com/office/drawing/2014/main" id="{C6226AF7-66B7-1388-74CD-52A0CB69D877}"/>
                </a:ext>
              </a:extLst>
            </p:cNvPr>
            <p:cNvSpPr/>
            <p:nvPr/>
          </p:nvSpPr>
          <p:spPr>
            <a:xfrm>
              <a:off x="-1058332" y="3312578"/>
              <a:ext cx="23597" cy="524"/>
            </a:xfrm>
            <a:custGeom>
              <a:avLst/>
              <a:gdLst>
                <a:gd name="connsiteX0" fmla="*/ -1167 w 23597"/>
                <a:gd name="connsiteY0" fmla="*/ -1100 h 524"/>
                <a:gd name="connsiteX1" fmla="*/ -1167 w 23597"/>
                <a:gd name="connsiteY1" fmla="*/ -1100 h 524"/>
                <a:gd name="connsiteX2" fmla="*/ -1167 w 23597"/>
                <a:gd name="connsiteY2" fmla="*/ -1100 h 524"/>
                <a:gd name="connsiteX3" fmla="*/ -1167 w 23597"/>
                <a:gd name="connsiteY3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524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5" name="Полилиния: фигура 3554">
              <a:extLst>
                <a:ext uri="{FF2B5EF4-FFF2-40B4-BE49-F238E27FC236}">
                  <a16:creationId xmlns:a16="http://schemas.microsoft.com/office/drawing/2014/main" id="{BC638FC2-49BF-C74E-332E-6EA8248A457F}"/>
                </a:ext>
              </a:extLst>
            </p:cNvPr>
            <p:cNvSpPr/>
            <p:nvPr/>
          </p:nvSpPr>
          <p:spPr>
            <a:xfrm>
              <a:off x="-1044587" y="3364730"/>
              <a:ext cx="1594" cy="2430"/>
            </a:xfrm>
            <a:custGeom>
              <a:avLst/>
              <a:gdLst>
                <a:gd name="connsiteX0" fmla="*/ 427 w 1594"/>
                <a:gd name="connsiteY0" fmla="*/ 550 h 2430"/>
                <a:gd name="connsiteX1" fmla="*/ -990 w 1594"/>
                <a:gd name="connsiteY1" fmla="*/ -1100 h 2430"/>
                <a:gd name="connsiteX2" fmla="*/ -990 w 1594"/>
                <a:gd name="connsiteY2" fmla="*/ 1023 h 2430"/>
                <a:gd name="connsiteX3" fmla="*/ -990 w 1594"/>
                <a:gd name="connsiteY3" fmla="*/ 1023 h 2430"/>
                <a:gd name="connsiteX4" fmla="*/ -990 w 1594"/>
                <a:gd name="connsiteY4" fmla="*/ 1023 h 2430"/>
                <a:gd name="connsiteX5" fmla="*/ 427 w 1594"/>
                <a:gd name="connsiteY5" fmla="*/ 550 h 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4" h="2430">
                  <a:moveTo>
                    <a:pt x="427" y="550"/>
                  </a:moveTo>
                  <a:cubicBezTo>
                    <a:pt x="427" y="550"/>
                    <a:pt x="427" y="550"/>
                    <a:pt x="-990" y="-1100"/>
                  </a:cubicBezTo>
                  <a:cubicBezTo>
                    <a:pt x="-1226" y="-394"/>
                    <a:pt x="-1226" y="314"/>
                    <a:pt x="-990" y="1023"/>
                  </a:cubicBezTo>
                  <a:cubicBezTo>
                    <a:pt x="-990" y="1023"/>
                    <a:pt x="-990" y="1023"/>
                    <a:pt x="-990" y="1023"/>
                  </a:cubicBezTo>
                  <a:cubicBezTo>
                    <a:pt x="-990" y="1023"/>
                    <a:pt x="-990" y="1023"/>
                    <a:pt x="-990" y="1023"/>
                  </a:cubicBezTo>
                  <a:cubicBezTo>
                    <a:pt x="-990" y="1023"/>
                    <a:pt x="-45" y="1965"/>
                    <a:pt x="42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6" name="Полилиния: фигура 3555">
              <a:extLst>
                <a:ext uri="{FF2B5EF4-FFF2-40B4-BE49-F238E27FC236}">
                  <a16:creationId xmlns:a16="http://schemas.microsoft.com/office/drawing/2014/main" id="{76EBEDB7-1ADD-F374-9441-E4D6B68D5DC1}"/>
                </a:ext>
              </a:extLst>
            </p:cNvPr>
            <p:cNvSpPr/>
            <p:nvPr/>
          </p:nvSpPr>
          <p:spPr>
            <a:xfrm>
              <a:off x="-1059065" y="3319423"/>
              <a:ext cx="733" cy="2122"/>
            </a:xfrm>
            <a:custGeom>
              <a:avLst/>
              <a:gdLst>
                <a:gd name="connsiteX0" fmla="*/ -434 w 733"/>
                <a:gd name="connsiteY0" fmla="*/ -1100 h 2122"/>
                <a:gd name="connsiteX1" fmla="*/ -434 w 733"/>
                <a:gd name="connsiteY1" fmla="*/ -1100 h 2122"/>
                <a:gd name="connsiteX2" fmla="*/ -434 w 733"/>
                <a:gd name="connsiteY2" fmla="*/ 1023 h 2122"/>
                <a:gd name="connsiteX3" fmla="*/ -434 w 733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" h="2122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434" y="1023"/>
                    <a:pt x="-434" y="1023"/>
                  </a:cubicBezTo>
                  <a:cubicBezTo>
                    <a:pt x="-434" y="1023"/>
                    <a:pt x="-2084" y="-628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7" name="Полилиния: фигура 3556">
              <a:extLst>
                <a:ext uri="{FF2B5EF4-FFF2-40B4-BE49-F238E27FC236}">
                  <a16:creationId xmlns:a16="http://schemas.microsoft.com/office/drawing/2014/main" id="{B3132B5C-E997-1AD0-13CA-62EBF65624E8}"/>
                </a:ext>
              </a:extLst>
            </p:cNvPr>
            <p:cNvSpPr/>
            <p:nvPr/>
          </p:nvSpPr>
          <p:spPr>
            <a:xfrm>
              <a:off x="-1050808" y="3365432"/>
              <a:ext cx="1679" cy="2151"/>
            </a:xfrm>
            <a:custGeom>
              <a:avLst/>
              <a:gdLst>
                <a:gd name="connsiteX0" fmla="*/ 512 w 1679"/>
                <a:gd name="connsiteY0" fmla="*/ 321 h 2151"/>
                <a:gd name="connsiteX1" fmla="*/ -1141 w 1679"/>
                <a:gd name="connsiteY1" fmla="*/ 321 h 2151"/>
                <a:gd name="connsiteX2" fmla="*/ 512 w 1679"/>
                <a:gd name="connsiteY2" fmla="*/ 321 h 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79" h="2151">
                  <a:moveTo>
                    <a:pt x="512" y="321"/>
                  </a:moveTo>
                  <a:cubicBezTo>
                    <a:pt x="512" y="-1332"/>
                    <a:pt x="-905" y="-1802"/>
                    <a:pt x="-1141" y="321"/>
                  </a:cubicBezTo>
                  <a:cubicBezTo>
                    <a:pt x="-1375" y="2444"/>
                    <a:pt x="40" y="-860"/>
                    <a:pt x="512" y="3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8" name="Полилиния: фигура 3557">
              <a:extLst>
                <a:ext uri="{FF2B5EF4-FFF2-40B4-BE49-F238E27FC236}">
                  <a16:creationId xmlns:a16="http://schemas.microsoft.com/office/drawing/2014/main" id="{71778AD6-E02A-24C0-43E4-02D7A065887B}"/>
                </a:ext>
              </a:extLst>
            </p:cNvPr>
            <p:cNvSpPr/>
            <p:nvPr/>
          </p:nvSpPr>
          <p:spPr>
            <a:xfrm>
              <a:off x="-1049983" y="3377707"/>
              <a:ext cx="1563" cy="314"/>
            </a:xfrm>
            <a:custGeom>
              <a:avLst/>
              <a:gdLst>
                <a:gd name="connsiteX0" fmla="*/ 396 w 1563"/>
                <a:gd name="connsiteY0" fmla="*/ -1100 h 314"/>
                <a:gd name="connsiteX1" fmla="*/ -785 w 1563"/>
                <a:gd name="connsiteY1" fmla="*/ -1100 h 314"/>
                <a:gd name="connsiteX2" fmla="*/ 396 w 1563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3" h="314">
                  <a:moveTo>
                    <a:pt x="396" y="-1100"/>
                  </a:moveTo>
                  <a:cubicBezTo>
                    <a:pt x="396" y="-1100"/>
                    <a:pt x="396" y="-1100"/>
                    <a:pt x="-785" y="-1100"/>
                  </a:cubicBezTo>
                  <a:cubicBezTo>
                    <a:pt x="-1966" y="-1100"/>
                    <a:pt x="-76" y="-392"/>
                    <a:pt x="3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59" name="Полилиния: фигура 3558">
              <a:extLst>
                <a:ext uri="{FF2B5EF4-FFF2-40B4-BE49-F238E27FC236}">
                  <a16:creationId xmlns:a16="http://schemas.microsoft.com/office/drawing/2014/main" id="{5B3B3D70-F2F9-6095-BC55-DB6111CBF5C1}"/>
                </a:ext>
              </a:extLst>
            </p:cNvPr>
            <p:cNvSpPr/>
            <p:nvPr/>
          </p:nvSpPr>
          <p:spPr>
            <a:xfrm>
              <a:off x="-1054660" y="3360665"/>
              <a:ext cx="104" cy="1242"/>
            </a:xfrm>
            <a:custGeom>
              <a:avLst/>
              <a:gdLst>
                <a:gd name="connsiteX0" fmla="*/ -1062 w 104"/>
                <a:gd name="connsiteY0" fmla="*/ -575 h 1242"/>
                <a:gd name="connsiteX1" fmla="*/ -1062 w 104"/>
                <a:gd name="connsiteY1" fmla="*/ -575 h 1242"/>
                <a:gd name="connsiteX2" fmla="*/ -1062 w 104"/>
                <a:gd name="connsiteY2" fmla="*/ -575 h 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242">
                  <a:moveTo>
                    <a:pt x="-1062" y="-575"/>
                  </a:moveTo>
                  <a:cubicBezTo>
                    <a:pt x="-1062" y="-575"/>
                    <a:pt x="-1062" y="-1756"/>
                    <a:pt x="-1062" y="-575"/>
                  </a:cubicBezTo>
                  <a:cubicBezTo>
                    <a:pt x="-1062" y="603"/>
                    <a:pt x="-1298" y="130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0" name="Полилиния: фигура 3559">
              <a:extLst>
                <a:ext uri="{FF2B5EF4-FFF2-40B4-BE49-F238E27FC236}">
                  <a16:creationId xmlns:a16="http://schemas.microsoft.com/office/drawing/2014/main" id="{DDF5B2AB-23D9-DDBD-2EB1-64E716676C0F}"/>
                </a:ext>
              </a:extLst>
            </p:cNvPr>
            <p:cNvSpPr/>
            <p:nvPr/>
          </p:nvSpPr>
          <p:spPr>
            <a:xfrm>
              <a:off x="-1058332" y="3358123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1" name="Полилиния: фигура 3560">
              <a:extLst>
                <a:ext uri="{FF2B5EF4-FFF2-40B4-BE49-F238E27FC236}">
                  <a16:creationId xmlns:a16="http://schemas.microsoft.com/office/drawing/2014/main" id="{4AD02645-B422-C544-DA2D-C4A09518EBAB}"/>
                </a:ext>
              </a:extLst>
            </p:cNvPr>
            <p:cNvSpPr/>
            <p:nvPr/>
          </p:nvSpPr>
          <p:spPr>
            <a:xfrm>
              <a:off x="-1060087" y="3358831"/>
              <a:ext cx="104" cy="628"/>
            </a:xfrm>
            <a:custGeom>
              <a:avLst/>
              <a:gdLst>
                <a:gd name="connsiteX0" fmla="*/ -1062 w 104"/>
                <a:gd name="connsiteY0" fmla="*/ -1100 h 628"/>
                <a:gd name="connsiteX1" fmla="*/ -1062 w 104"/>
                <a:gd name="connsiteY1" fmla="*/ -1100 h 628"/>
                <a:gd name="connsiteX2" fmla="*/ -1062 w 10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628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31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2" name="Полилиния: фигура 3561">
              <a:extLst>
                <a:ext uri="{FF2B5EF4-FFF2-40B4-BE49-F238E27FC236}">
                  <a16:creationId xmlns:a16="http://schemas.microsoft.com/office/drawing/2014/main" id="{39BDCD4B-BB59-AB12-3E63-5EFCBD431B11}"/>
                </a:ext>
              </a:extLst>
            </p:cNvPr>
            <p:cNvSpPr/>
            <p:nvPr/>
          </p:nvSpPr>
          <p:spPr>
            <a:xfrm>
              <a:off x="-1074849" y="3314468"/>
              <a:ext cx="177" cy="1559"/>
            </a:xfrm>
            <a:custGeom>
              <a:avLst/>
              <a:gdLst>
                <a:gd name="connsiteX0" fmla="*/ -1167 w 177"/>
                <a:gd name="connsiteY0" fmla="*/ -1100 h 1559"/>
                <a:gd name="connsiteX1" fmla="*/ -1167 w 177"/>
                <a:gd name="connsiteY1" fmla="*/ -1100 h 1559"/>
                <a:gd name="connsiteX2" fmla="*/ -1167 w 177"/>
                <a:gd name="connsiteY2" fmla="*/ -1100 h 1559"/>
                <a:gd name="connsiteX3" fmla="*/ -1167 w 177"/>
                <a:gd name="connsiteY3" fmla="*/ 314 h 1559"/>
                <a:gd name="connsiteX4" fmla="*/ -1167 w 177"/>
                <a:gd name="connsiteY4" fmla="*/ 314 h 1559"/>
                <a:gd name="connsiteX5" fmla="*/ -1167 w 177"/>
                <a:gd name="connsiteY5" fmla="*/ -1100 h 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155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023"/>
                    <a:pt x="-1167" y="314"/>
                  </a:cubicBezTo>
                  <a:cubicBezTo>
                    <a:pt x="-1167" y="-394"/>
                    <a:pt x="-1167" y="314"/>
                    <a:pt x="-1167" y="314"/>
                  </a:cubicBezTo>
                  <a:cubicBezTo>
                    <a:pt x="-931" y="-158"/>
                    <a:pt x="-931" y="-6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3" name="Полилиния: фигура 3562">
              <a:extLst>
                <a:ext uri="{FF2B5EF4-FFF2-40B4-BE49-F238E27FC236}">
                  <a16:creationId xmlns:a16="http://schemas.microsoft.com/office/drawing/2014/main" id="{1ED55FE4-5520-BADD-0202-55DD456539A2}"/>
                </a:ext>
              </a:extLst>
            </p:cNvPr>
            <p:cNvSpPr/>
            <p:nvPr/>
          </p:nvSpPr>
          <p:spPr>
            <a:xfrm>
              <a:off x="-1076135" y="3316355"/>
              <a:ext cx="104" cy="1650"/>
            </a:xfrm>
            <a:custGeom>
              <a:avLst/>
              <a:gdLst>
                <a:gd name="connsiteX0" fmla="*/ -1062 w 104"/>
                <a:gd name="connsiteY0" fmla="*/ -1100 h 1650"/>
                <a:gd name="connsiteX1" fmla="*/ -1062 w 104"/>
                <a:gd name="connsiteY1" fmla="*/ -1100 h 1650"/>
                <a:gd name="connsiteX2" fmla="*/ -1062 w 104"/>
                <a:gd name="connsiteY2" fmla="*/ -1100 h 1650"/>
                <a:gd name="connsiteX3" fmla="*/ -1062 w 104"/>
                <a:gd name="connsiteY3" fmla="*/ 550 h 1650"/>
                <a:gd name="connsiteX4" fmla="*/ -1062 w 104"/>
                <a:gd name="connsiteY4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650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lnTo>
                    <a:pt x="-1062" y="550"/>
                  </a:lnTo>
                  <a:cubicBezTo>
                    <a:pt x="-1062" y="550"/>
                    <a:pt x="-1298" y="-155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4" name="Полилиния: фигура 3563">
              <a:extLst>
                <a:ext uri="{FF2B5EF4-FFF2-40B4-BE49-F238E27FC236}">
                  <a16:creationId xmlns:a16="http://schemas.microsoft.com/office/drawing/2014/main" id="{1515DF62-D392-130F-3C65-725C71C5DB74}"/>
                </a:ext>
              </a:extLst>
            </p:cNvPr>
            <p:cNvSpPr/>
            <p:nvPr/>
          </p:nvSpPr>
          <p:spPr>
            <a:xfrm>
              <a:off x="-1078599" y="3310219"/>
              <a:ext cx="209" cy="419"/>
            </a:xfrm>
            <a:custGeom>
              <a:avLst/>
              <a:gdLst>
                <a:gd name="connsiteX0" fmla="*/ -957 w 209"/>
                <a:gd name="connsiteY0" fmla="*/ -1100 h 419"/>
                <a:gd name="connsiteX1" fmla="*/ -957 w 209"/>
                <a:gd name="connsiteY1" fmla="*/ -1100 h 419"/>
                <a:gd name="connsiteX2" fmla="*/ -957 w 209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55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5" name="Полилиния: фигура 3564">
              <a:extLst>
                <a:ext uri="{FF2B5EF4-FFF2-40B4-BE49-F238E27FC236}">
                  <a16:creationId xmlns:a16="http://schemas.microsoft.com/office/drawing/2014/main" id="{A3C6BA3F-AF98-441B-9176-A7EA5293AA2C}"/>
                </a:ext>
              </a:extLst>
            </p:cNvPr>
            <p:cNvSpPr/>
            <p:nvPr/>
          </p:nvSpPr>
          <p:spPr>
            <a:xfrm>
              <a:off x="-1065882" y="3354110"/>
              <a:ext cx="0" cy="2501"/>
            </a:xfrm>
            <a:custGeom>
              <a:avLst/>
              <a:gdLst>
                <a:gd name="connsiteX0" fmla="*/ -1167 w 0"/>
                <a:gd name="connsiteY0" fmla="*/ -1100 h 2501"/>
                <a:gd name="connsiteX1" fmla="*/ -1167 w 0"/>
                <a:gd name="connsiteY1" fmla="*/ 1259 h 2501"/>
                <a:gd name="connsiteX2" fmla="*/ -1167 w 0"/>
                <a:gd name="connsiteY2" fmla="*/ -1100 h 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501">
                  <a:moveTo>
                    <a:pt x="-1167" y="-1100"/>
                  </a:moveTo>
                  <a:cubicBezTo>
                    <a:pt x="-1167" y="-1100"/>
                    <a:pt x="-1167" y="553"/>
                    <a:pt x="-1167" y="1259"/>
                  </a:cubicBezTo>
                  <a:cubicBezTo>
                    <a:pt x="-1167" y="1968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6" name="Полилиния: фигура 3565">
              <a:extLst>
                <a:ext uri="{FF2B5EF4-FFF2-40B4-BE49-F238E27FC236}">
                  <a16:creationId xmlns:a16="http://schemas.microsoft.com/office/drawing/2014/main" id="{F80DF385-1151-BC81-565C-3C316235BBDA}"/>
                </a:ext>
              </a:extLst>
            </p:cNvPr>
            <p:cNvSpPr/>
            <p:nvPr/>
          </p:nvSpPr>
          <p:spPr>
            <a:xfrm>
              <a:off x="-1066621" y="3357151"/>
              <a:ext cx="1681" cy="2155"/>
            </a:xfrm>
            <a:custGeom>
              <a:avLst/>
              <a:gdLst>
                <a:gd name="connsiteX0" fmla="*/ 514 w 1681"/>
                <a:gd name="connsiteY0" fmla="*/ -365 h 2155"/>
                <a:gd name="connsiteX1" fmla="*/ -1136 w 1681"/>
                <a:gd name="connsiteY1" fmla="*/ -365 h 2155"/>
                <a:gd name="connsiteX2" fmla="*/ 514 w 1681"/>
                <a:gd name="connsiteY2" fmla="*/ -365 h 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1" h="2155">
                  <a:moveTo>
                    <a:pt x="514" y="-365"/>
                  </a:moveTo>
                  <a:cubicBezTo>
                    <a:pt x="514" y="-365"/>
                    <a:pt x="-900" y="-2019"/>
                    <a:pt x="-1136" y="-365"/>
                  </a:cubicBezTo>
                  <a:cubicBezTo>
                    <a:pt x="-1373" y="1285"/>
                    <a:pt x="-194" y="1758"/>
                    <a:pt x="514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7" name="Полилиния: фигура 3566">
              <a:extLst>
                <a:ext uri="{FF2B5EF4-FFF2-40B4-BE49-F238E27FC236}">
                  <a16:creationId xmlns:a16="http://schemas.microsoft.com/office/drawing/2014/main" id="{2C894876-AAA4-E92D-4CF6-9114B8560B4A}"/>
                </a:ext>
              </a:extLst>
            </p:cNvPr>
            <p:cNvSpPr/>
            <p:nvPr/>
          </p:nvSpPr>
          <p:spPr>
            <a:xfrm>
              <a:off x="-1066590" y="3354346"/>
              <a:ext cx="23597" cy="104"/>
            </a:xfrm>
            <a:custGeom>
              <a:avLst/>
              <a:gdLst>
                <a:gd name="connsiteX0" fmla="*/ -1167 w 23597"/>
                <a:gd name="connsiteY0" fmla="*/ -1100 h 104"/>
                <a:gd name="connsiteX1" fmla="*/ -1167 w 23597"/>
                <a:gd name="connsiteY1" fmla="*/ -1100 h 104"/>
                <a:gd name="connsiteX2" fmla="*/ -1167 w 23597"/>
                <a:gd name="connsiteY2" fmla="*/ -1100 h 104"/>
                <a:gd name="connsiteX3" fmla="*/ -1167 w 23597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8" name="Полилиния: фигура 3567">
              <a:extLst>
                <a:ext uri="{FF2B5EF4-FFF2-40B4-BE49-F238E27FC236}">
                  <a16:creationId xmlns:a16="http://schemas.microsoft.com/office/drawing/2014/main" id="{85F3E547-9497-11E8-174B-4C553EDBF122}"/>
                </a:ext>
              </a:extLst>
            </p:cNvPr>
            <p:cNvSpPr/>
            <p:nvPr/>
          </p:nvSpPr>
          <p:spPr>
            <a:xfrm>
              <a:off x="-1068244" y="3348919"/>
              <a:ext cx="23597" cy="2595"/>
            </a:xfrm>
            <a:custGeom>
              <a:avLst/>
              <a:gdLst>
                <a:gd name="connsiteX0" fmla="*/ -1167 w 23597"/>
                <a:gd name="connsiteY0" fmla="*/ -1100 h 2595"/>
                <a:gd name="connsiteX1" fmla="*/ -1167 w 23597"/>
                <a:gd name="connsiteY1" fmla="*/ 1495 h 2595"/>
                <a:gd name="connsiteX2" fmla="*/ -1167 w 23597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95">
                  <a:moveTo>
                    <a:pt x="-1167" y="-1100"/>
                  </a:moveTo>
                  <a:cubicBezTo>
                    <a:pt x="-1167" y="-1100"/>
                    <a:pt x="-1167" y="-1100"/>
                    <a:pt x="-1167" y="1495"/>
                  </a:cubicBezTo>
                  <a:cubicBezTo>
                    <a:pt x="-1167" y="55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69" name="Полилиния: фигура 3568">
              <a:extLst>
                <a:ext uri="{FF2B5EF4-FFF2-40B4-BE49-F238E27FC236}">
                  <a16:creationId xmlns:a16="http://schemas.microsoft.com/office/drawing/2014/main" id="{FEA63B57-E847-41DC-5B7E-DBD9935309B0}"/>
                </a:ext>
              </a:extLst>
            </p:cNvPr>
            <p:cNvSpPr/>
            <p:nvPr/>
          </p:nvSpPr>
          <p:spPr>
            <a:xfrm>
              <a:off x="-1081929" y="3310456"/>
              <a:ext cx="23597" cy="419"/>
            </a:xfrm>
            <a:custGeom>
              <a:avLst/>
              <a:gdLst>
                <a:gd name="connsiteX0" fmla="*/ -1167 w 23597"/>
                <a:gd name="connsiteY0" fmla="*/ -1100 h 419"/>
                <a:gd name="connsiteX1" fmla="*/ -1167 w 23597"/>
                <a:gd name="connsiteY1" fmla="*/ -1100 h 419"/>
                <a:gd name="connsiteX2" fmla="*/ -1167 w 23597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0" name="Полилиния: фигура 3569">
              <a:extLst>
                <a:ext uri="{FF2B5EF4-FFF2-40B4-BE49-F238E27FC236}">
                  <a16:creationId xmlns:a16="http://schemas.microsoft.com/office/drawing/2014/main" id="{0D9698AE-3EE3-4C59-F018-B9460881563D}"/>
                </a:ext>
              </a:extLst>
            </p:cNvPr>
            <p:cNvSpPr/>
            <p:nvPr/>
          </p:nvSpPr>
          <p:spPr>
            <a:xfrm>
              <a:off x="-1089479" y="3306915"/>
              <a:ext cx="2757" cy="2713"/>
            </a:xfrm>
            <a:custGeom>
              <a:avLst/>
              <a:gdLst>
                <a:gd name="connsiteX0" fmla="*/ 1428 w 2757"/>
                <a:gd name="connsiteY0" fmla="*/ -1100 h 2713"/>
                <a:gd name="connsiteX1" fmla="*/ -1167 w 2757"/>
                <a:gd name="connsiteY1" fmla="*/ 1259 h 2713"/>
                <a:gd name="connsiteX2" fmla="*/ 1192 w 2757"/>
                <a:gd name="connsiteY2" fmla="*/ 1259 h 2713"/>
                <a:gd name="connsiteX3" fmla="*/ 1192 w 2757"/>
                <a:gd name="connsiteY3" fmla="*/ 1259 h 2713"/>
                <a:gd name="connsiteX4" fmla="*/ 1428 w 2757"/>
                <a:gd name="connsiteY4" fmla="*/ -1100 h 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7" h="2713">
                  <a:moveTo>
                    <a:pt x="1428" y="-1100"/>
                  </a:moveTo>
                  <a:cubicBezTo>
                    <a:pt x="1428" y="553"/>
                    <a:pt x="-461" y="-1100"/>
                    <a:pt x="-1167" y="1259"/>
                  </a:cubicBezTo>
                  <a:cubicBezTo>
                    <a:pt x="-461" y="1731"/>
                    <a:pt x="483" y="1731"/>
                    <a:pt x="1192" y="1259"/>
                  </a:cubicBezTo>
                  <a:cubicBezTo>
                    <a:pt x="1192" y="1259"/>
                    <a:pt x="1192" y="1259"/>
                    <a:pt x="1192" y="1259"/>
                  </a:cubicBezTo>
                  <a:cubicBezTo>
                    <a:pt x="1192" y="1259"/>
                    <a:pt x="1901" y="317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1" name="Полилиния: фигура 3570">
              <a:extLst>
                <a:ext uri="{FF2B5EF4-FFF2-40B4-BE49-F238E27FC236}">
                  <a16:creationId xmlns:a16="http://schemas.microsoft.com/office/drawing/2014/main" id="{0942A6A6-47F6-08DD-E315-E30D56CBCFAF}"/>
                </a:ext>
              </a:extLst>
            </p:cNvPr>
            <p:cNvSpPr/>
            <p:nvPr/>
          </p:nvSpPr>
          <p:spPr>
            <a:xfrm>
              <a:off x="-1074849" y="3351515"/>
              <a:ext cx="104" cy="1639"/>
            </a:xfrm>
            <a:custGeom>
              <a:avLst/>
              <a:gdLst>
                <a:gd name="connsiteX0" fmla="*/ -1167 w 104"/>
                <a:gd name="connsiteY0" fmla="*/ -1100 h 1639"/>
                <a:gd name="connsiteX1" fmla="*/ -1167 w 104"/>
                <a:gd name="connsiteY1" fmla="*/ 317 h 1639"/>
                <a:gd name="connsiteX2" fmla="*/ -1167 w 104"/>
                <a:gd name="connsiteY2" fmla="*/ -1100 h 1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639">
                  <a:moveTo>
                    <a:pt x="-1167" y="-1100"/>
                  </a:moveTo>
                  <a:cubicBezTo>
                    <a:pt x="-1167" y="-1100"/>
                    <a:pt x="-1167" y="1259"/>
                    <a:pt x="-1167" y="317"/>
                  </a:cubicBezTo>
                  <a:cubicBezTo>
                    <a:pt x="-1167" y="-628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2" name="Полилиния: фигура 3571">
              <a:extLst>
                <a:ext uri="{FF2B5EF4-FFF2-40B4-BE49-F238E27FC236}">
                  <a16:creationId xmlns:a16="http://schemas.microsoft.com/office/drawing/2014/main" id="{9AFD51D9-111B-56BE-D2A9-20C0C48CDA63}"/>
                </a:ext>
              </a:extLst>
            </p:cNvPr>
            <p:cNvSpPr/>
            <p:nvPr/>
          </p:nvSpPr>
          <p:spPr>
            <a:xfrm>
              <a:off x="-1075426" y="3351515"/>
              <a:ext cx="104" cy="524"/>
            </a:xfrm>
            <a:custGeom>
              <a:avLst/>
              <a:gdLst>
                <a:gd name="connsiteX0" fmla="*/ -1062 w 104"/>
                <a:gd name="connsiteY0" fmla="*/ -1100 h 524"/>
                <a:gd name="connsiteX1" fmla="*/ -1062 w 104"/>
                <a:gd name="connsiteY1" fmla="*/ -1100 h 524"/>
                <a:gd name="connsiteX2" fmla="*/ -1062 w 10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81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3" name="Полилиния: фигура 3572">
              <a:extLst>
                <a:ext uri="{FF2B5EF4-FFF2-40B4-BE49-F238E27FC236}">
                  <a16:creationId xmlns:a16="http://schemas.microsoft.com/office/drawing/2014/main" id="{6EA7274A-A6B9-483F-F17F-32627BFF01F3}"/>
                </a:ext>
              </a:extLst>
            </p:cNvPr>
            <p:cNvSpPr/>
            <p:nvPr/>
          </p:nvSpPr>
          <p:spPr>
            <a:xfrm>
              <a:off x="-1091946" y="3307388"/>
              <a:ext cx="104" cy="2489"/>
            </a:xfrm>
            <a:custGeom>
              <a:avLst/>
              <a:gdLst>
                <a:gd name="connsiteX0" fmla="*/ -1062 w 104"/>
                <a:gd name="connsiteY0" fmla="*/ 314 h 2489"/>
                <a:gd name="connsiteX1" fmla="*/ -1062 w 104"/>
                <a:gd name="connsiteY1" fmla="*/ -1100 h 2489"/>
                <a:gd name="connsiteX2" fmla="*/ -1062 w 104"/>
                <a:gd name="connsiteY2" fmla="*/ 550 h 2489"/>
                <a:gd name="connsiteX3" fmla="*/ -1062 w 104"/>
                <a:gd name="connsiteY3" fmla="*/ 314 h 2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489">
                  <a:moveTo>
                    <a:pt x="-1062" y="314"/>
                  </a:moveTo>
                  <a:lnTo>
                    <a:pt x="-1062" y="-1100"/>
                  </a:lnTo>
                  <a:cubicBezTo>
                    <a:pt x="-1062" y="-1100"/>
                    <a:pt x="-1062" y="-1100"/>
                    <a:pt x="-1062" y="550"/>
                  </a:cubicBezTo>
                  <a:cubicBezTo>
                    <a:pt x="-1062" y="2204"/>
                    <a:pt x="-1298" y="1023"/>
                    <a:pt x="-106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4" name="Полилиния: фигура 3573">
              <a:extLst>
                <a:ext uri="{FF2B5EF4-FFF2-40B4-BE49-F238E27FC236}">
                  <a16:creationId xmlns:a16="http://schemas.microsoft.com/office/drawing/2014/main" id="{FC7F476C-5342-34F8-35B3-F61254B2837B}"/>
                </a:ext>
              </a:extLst>
            </p:cNvPr>
            <p:cNvSpPr/>
            <p:nvPr/>
          </p:nvSpPr>
          <p:spPr>
            <a:xfrm>
              <a:off x="-1081929" y="3343256"/>
              <a:ext cx="23597" cy="2245"/>
            </a:xfrm>
            <a:custGeom>
              <a:avLst/>
              <a:gdLst>
                <a:gd name="connsiteX0" fmla="*/ -1167 w 23597"/>
                <a:gd name="connsiteY0" fmla="*/ -1100 h 2245"/>
                <a:gd name="connsiteX1" fmla="*/ -1167 w 23597"/>
                <a:gd name="connsiteY1" fmla="*/ 1023 h 2245"/>
                <a:gd name="connsiteX2" fmla="*/ -1167 w 23597"/>
                <a:gd name="connsiteY2" fmla="*/ -1100 h 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245">
                  <a:moveTo>
                    <a:pt x="-1167" y="-1100"/>
                  </a:moveTo>
                  <a:cubicBezTo>
                    <a:pt x="-1167" y="-1100"/>
                    <a:pt x="-1167" y="314"/>
                    <a:pt x="-1167" y="1023"/>
                  </a:cubicBezTo>
                  <a:cubicBezTo>
                    <a:pt x="-1167" y="1731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5" name="Полилиния: фигура 3574">
              <a:extLst>
                <a:ext uri="{FF2B5EF4-FFF2-40B4-BE49-F238E27FC236}">
                  <a16:creationId xmlns:a16="http://schemas.microsoft.com/office/drawing/2014/main" id="{F7282E6B-134E-089C-48D7-52F916D60474}"/>
                </a:ext>
              </a:extLst>
            </p:cNvPr>
            <p:cNvSpPr/>
            <p:nvPr/>
          </p:nvSpPr>
          <p:spPr>
            <a:xfrm>
              <a:off x="-1097714" y="3367946"/>
              <a:ext cx="209" cy="2657"/>
            </a:xfrm>
            <a:custGeom>
              <a:avLst/>
              <a:gdLst>
                <a:gd name="connsiteX0" fmla="*/ -957 w 209"/>
                <a:gd name="connsiteY0" fmla="*/ -306 h 2657"/>
                <a:gd name="connsiteX1" fmla="*/ -957 w 209"/>
                <a:gd name="connsiteY1" fmla="*/ 1111 h 2657"/>
                <a:gd name="connsiteX2" fmla="*/ -957 w 209"/>
                <a:gd name="connsiteY2" fmla="*/ -306 h 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657">
                  <a:moveTo>
                    <a:pt x="-957" y="-306"/>
                  </a:moveTo>
                  <a:cubicBezTo>
                    <a:pt x="-957" y="-2193"/>
                    <a:pt x="-957" y="-306"/>
                    <a:pt x="-957" y="1111"/>
                  </a:cubicBezTo>
                  <a:cubicBezTo>
                    <a:pt x="-957" y="2525"/>
                    <a:pt x="-1430" y="166"/>
                    <a:pt x="-957" y="-3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6" name="Полилиния: фигура 3575">
              <a:extLst>
                <a:ext uri="{FF2B5EF4-FFF2-40B4-BE49-F238E27FC236}">
                  <a16:creationId xmlns:a16="http://schemas.microsoft.com/office/drawing/2014/main" id="{C2F314C6-F212-FE52-309A-810F36B06C62}"/>
                </a:ext>
              </a:extLst>
            </p:cNvPr>
            <p:cNvSpPr/>
            <p:nvPr/>
          </p:nvSpPr>
          <p:spPr>
            <a:xfrm>
              <a:off x="-1110404" y="3364143"/>
              <a:ext cx="2543" cy="2735"/>
            </a:xfrm>
            <a:custGeom>
              <a:avLst/>
              <a:gdLst>
                <a:gd name="connsiteX0" fmla="*/ 879 w 2543"/>
                <a:gd name="connsiteY0" fmla="*/ 901 h 2735"/>
                <a:gd name="connsiteX1" fmla="*/ 879 w 2543"/>
                <a:gd name="connsiteY1" fmla="*/ 901 h 2735"/>
                <a:gd name="connsiteX2" fmla="*/ 879 w 2543"/>
                <a:gd name="connsiteY2" fmla="*/ -513 h 2735"/>
                <a:gd name="connsiteX3" fmla="*/ 879 w 2543"/>
                <a:gd name="connsiteY3" fmla="*/ 901 h 2735"/>
                <a:gd name="connsiteX4" fmla="*/ -539 w 2543"/>
                <a:gd name="connsiteY4" fmla="*/ 901 h 2735"/>
                <a:gd name="connsiteX5" fmla="*/ -539 w 2543"/>
                <a:gd name="connsiteY5" fmla="*/ 901 h 2735"/>
                <a:gd name="connsiteX6" fmla="*/ 879 w 2543"/>
                <a:gd name="connsiteY6" fmla="*/ 901 h 2735"/>
                <a:gd name="connsiteX7" fmla="*/ 879 w 2543"/>
                <a:gd name="connsiteY7" fmla="*/ 901 h 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3" h="2735">
                  <a:moveTo>
                    <a:pt x="879" y="901"/>
                  </a:moveTo>
                  <a:cubicBezTo>
                    <a:pt x="879" y="901"/>
                    <a:pt x="879" y="2552"/>
                    <a:pt x="879" y="901"/>
                  </a:cubicBezTo>
                  <a:cubicBezTo>
                    <a:pt x="879" y="-749"/>
                    <a:pt x="879" y="901"/>
                    <a:pt x="879" y="-513"/>
                  </a:cubicBezTo>
                  <a:cubicBezTo>
                    <a:pt x="879" y="-1930"/>
                    <a:pt x="879" y="-513"/>
                    <a:pt x="879" y="901"/>
                  </a:cubicBezTo>
                  <a:cubicBezTo>
                    <a:pt x="879" y="2552"/>
                    <a:pt x="879" y="901"/>
                    <a:pt x="-539" y="901"/>
                  </a:cubicBezTo>
                  <a:cubicBezTo>
                    <a:pt x="-1953" y="901"/>
                    <a:pt x="-539" y="901"/>
                    <a:pt x="-539" y="901"/>
                  </a:cubicBezTo>
                  <a:cubicBezTo>
                    <a:pt x="-539" y="901"/>
                    <a:pt x="-539" y="901"/>
                    <a:pt x="879" y="901"/>
                  </a:cubicBezTo>
                  <a:cubicBezTo>
                    <a:pt x="2293" y="901"/>
                    <a:pt x="170" y="2082"/>
                    <a:pt x="879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7" name="Полилиния: фигура 3576">
              <a:extLst>
                <a:ext uri="{FF2B5EF4-FFF2-40B4-BE49-F238E27FC236}">
                  <a16:creationId xmlns:a16="http://schemas.microsoft.com/office/drawing/2014/main" id="{6C40E554-7B44-9E3E-70F0-623C05E4F015}"/>
                </a:ext>
              </a:extLst>
            </p:cNvPr>
            <p:cNvSpPr/>
            <p:nvPr/>
          </p:nvSpPr>
          <p:spPr>
            <a:xfrm>
              <a:off x="-1112476" y="3364964"/>
              <a:ext cx="104" cy="2560"/>
            </a:xfrm>
            <a:custGeom>
              <a:avLst/>
              <a:gdLst>
                <a:gd name="connsiteX0" fmla="*/ -1062 w 104"/>
                <a:gd name="connsiteY0" fmla="*/ 317 h 2560"/>
                <a:gd name="connsiteX1" fmla="*/ -1062 w 104"/>
                <a:gd name="connsiteY1" fmla="*/ -1100 h 2560"/>
                <a:gd name="connsiteX2" fmla="*/ -1062 w 104"/>
                <a:gd name="connsiteY2" fmla="*/ 789 h 2560"/>
                <a:gd name="connsiteX3" fmla="*/ -1062 w 104"/>
                <a:gd name="connsiteY3" fmla="*/ 789 h 2560"/>
                <a:gd name="connsiteX4" fmla="*/ -1062 w 104"/>
                <a:gd name="connsiteY4" fmla="*/ 317 h 2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560">
                  <a:moveTo>
                    <a:pt x="-1062" y="317"/>
                  </a:moveTo>
                  <a:lnTo>
                    <a:pt x="-1062" y="-1100"/>
                  </a:lnTo>
                  <a:cubicBezTo>
                    <a:pt x="-1062" y="-1100"/>
                    <a:pt x="-1062" y="-1100"/>
                    <a:pt x="-1062" y="789"/>
                  </a:cubicBezTo>
                  <a:cubicBezTo>
                    <a:pt x="-1062" y="2676"/>
                    <a:pt x="-1062" y="-864"/>
                    <a:pt x="-1062" y="789"/>
                  </a:cubicBezTo>
                  <a:cubicBezTo>
                    <a:pt x="-1062" y="2440"/>
                    <a:pt x="-1298" y="553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8" name="Полилиния: фигура 3577">
              <a:extLst>
                <a:ext uri="{FF2B5EF4-FFF2-40B4-BE49-F238E27FC236}">
                  <a16:creationId xmlns:a16="http://schemas.microsoft.com/office/drawing/2014/main" id="{CD066044-42DF-CA9C-C714-972FBD4FE162}"/>
                </a:ext>
              </a:extLst>
            </p:cNvPr>
            <p:cNvSpPr/>
            <p:nvPr/>
          </p:nvSpPr>
          <p:spPr>
            <a:xfrm>
              <a:off x="-1114021" y="3364494"/>
              <a:ext cx="177" cy="2359"/>
            </a:xfrm>
            <a:custGeom>
              <a:avLst/>
              <a:gdLst>
                <a:gd name="connsiteX0" fmla="*/ -1167 w 177"/>
                <a:gd name="connsiteY0" fmla="*/ -1100 h 2359"/>
                <a:gd name="connsiteX1" fmla="*/ -1167 w 177"/>
                <a:gd name="connsiteY1" fmla="*/ 1259 h 2359"/>
                <a:gd name="connsiteX2" fmla="*/ -1167 w 177"/>
                <a:gd name="connsiteY2" fmla="*/ 1259 h 2359"/>
                <a:gd name="connsiteX3" fmla="*/ -1167 w 177"/>
                <a:gd name="connsiteY3" fmla="*/ 1259 h 2359"/>
                <a:gd name="connsiteX4" fmla="*/ -1167 w 177"/>
                <a:gd name="connsiteY4" fmla="*/ -158 h 2359"/>
                <a:gd name="connsiteX5" fmla="*/ -1167 w 177"/>
                <a:gd name="connsiteY5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" h="2359">
                  <a:moveTo>
                    <a:pt x="-1167" y="-1100"/>
                  </a:moveTo>
                  <a:cubicBezTo>
                    <a:pt x="-931" y="-394"/>
                    <a:pt x="-931" y="550"/>
                    <a:pt x="-1167" y="1259"/>
                  </a:cubicBezTo>
                  <a:lnTo>
                    <a:pt x="-1167" y="1259"/>
                  </a:ln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1259"/>
                    <a:pt x="-1167" y="-158"/>
                  </a:cubicBezTo>
                  <a:cubicBezTo>
                    <a:pt x="-1167" y="-1573"/>
                    <a:pt x="-931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79" name="Полилиния: фигура 3578">
              <a:extLst>
                <a:ext uri="{FF2B5EF4-FFF2-40B4-BE49-F238E27FC236}">
                  <a16:creationId xmlns:a16="http://schemas.microsoft.com/office/drawing/2014/main" id="{06BB8616-75D0-10AD-0590-6B1ACA4C447F}"/>
                </a:ext>
              </a:extLst>
            </p:cNvPr>
            <p:cNvSpPr/>
            <p:nvPr/>
          </p:nvSpPr>
          <p:spPr>
            <a:xfrm>
              <a:off x="-1115675" y="3363077"/>
              <a:ext cx="1812" cy="629"/>
            </a:xfrm>
            <a:custGeom>
              <a:avLst/>
              <a:gdLst>
                <a:gd name="connsiteX0" fmla="*/ -1167 w 1812"/>
                <a:gd name="connsiteY0" fmla="*/ -1100 h 629"/>
                <a:gd name="connsiteX1" fmla="*/ -1167 w 1812"/>
                <a:gd name="connsiteY1" fmla="*/ -1100 h 629"/>
                <a:gd name="connsiteX2" fmla="*/ 250 w 1812"/>
                <a:gd name="connsiteY2" fmla="*/ -1100 h 629"/>
                <a:gd name="connsiteX3" fmla="*/ -1167 w 1812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62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50" y="-1100"/>
                  </a:cubicBezTo>
                  <a:cubicBezTo>
                    <a:pt x="1664" y="-1100"/>
                    <a:pt x="-1167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0" name="Полилиния: фигура 3579">
              <a:extLst>
                <a:ext uri="{FF2B5EF4-FFF2-40B4-BE49-F238E27FC236}">
                  <a16:creationId xmlns:a16="http://schemas.microsoft.com/office/drawing/2014/main" id="{EB66B66D-A43C-D185-7BF6-14AA53FA6675}"/>
                </a:ext>
              </a:extLst>
            </p:cNvPr>
            <p:cNvSpPr/>
            <p:nvPr/>
          </p:nvSpPr>
          <p:spPr>
            <a:xfrm>
              <a:off x="-1117738" y="3363786"/>
              <a:ext cx="354" cy="2122"/>
            </a:xfrm>
            <a:custGeom>
              <a:avLst/>
              <a:gdLst>
                <a:gd name="connsiteX0" fmla="*/ -990 w 354"/>
                <a:gd name="connsiteY0" fmla="*/ 1023 h 2122"/>
                <a:gd name="connsiteX1" fmla="*/ -990 w 354"/>
                <a:gd name="connsiteY1" fmla="*/ -1100 h 2122"/>
                <a:gd name="connsiteX2" fmla="*/ -990 w 354"/>
                <a:gd name="connsiteY2" fmla="*/ -1100 h 2122"/>
                <a:gd name="connsiteX3" fmla="*/ -990 w 354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2122">
                  <a:moveTo>
                    <a:pt x="-990" y="1023"/>
                  </a:moveTo>
                  <a:cubicBezTo>
                    <a:pt x="-754" y="314"/>
                    <a:pt x="-754" y="-392"/>
                    <a:pt x="-990" y="-1100"/>
                  </a:cubicBezTo>
                  <a:lnTo>
                    <a:pt x="-990" y="-1100"/>
                  </a:lnTo>
                  <a:cubicBezTo>
                    <a:pt x="-1226" y="-392"/>
                    <a:pt x="-1226" y="314"/>
                    <a:pt x="-9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1" name="Полилиния: фигура 3580">
              <a:extLst>
                <a:ext uri="{FF2B5EF4-FFF2-40B4-BE49-F238E27FC236}">
                  <a16:creationId xmlns:a16="http://schemas.microsoft.com/office/drawing/2014/main" id="{C9E95644-1C62-3847-55F7-B07E4C99E9D3}"/>
                </a:ext>
              </a:extLst>
            </p:cNvPr>
            <p:cNvSpPr/>
            <p:nvPr/>
          </p:nvSpPr>
          <p:spPr>
            <a:xfrm>
              <a:off x="-1117798" y="3362732"/>
              <a:ext cx="23597" cy="2231"/>
            </a:xfrm>
            <a:custGeom>
              <a:avLst/>
              <a:gdLst>
                <a:gd name="connsiteX0" fmla="*/ -1167 w 23597"/>
                <a:gd name="connsiteY0" fmla="*/ 1132 h 2231"/>
                <a:gd name="connsiteX1" fmla="*/ -1167 w 23597"/>
                <a:gd name="connsiteY1" fmla="*/ -519 h 2231"/>
                <a:gd name="connsiteX2" fmla="*/ -1167 w 23597"/>
                <a:gd name="connsiteY2" fmla="*/ -519 h 2231"/>
                <a:gd name="connsiteX3" fmla="*/ -1167 w 23597"/>
                <a:gd name="connsiteY3" fmla="*/ 1132 h 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231">
                  <a:moveTo>
                    <a:pt x="-1167" y="1132"/>
                  </a:moveTo>
                  <a:cubicBezTo>
                    <a:pt x="-1167" y="1132"/>
                    <a:pt x="-1167" y="1132"/>
                    <a:pt x="-1167" y="-519"/>
                  </a:cubicBezTo>
                  <a:cubicBezTo>
                    <a:pt x="-1167" y="-2169"/>
                    <a:pt x="-1167" y="898"/>
                    <a:pt x="-1167" y="-519"/>
                  </a:cubicBezTo>
                  <a:cubicBezTo>
                    <a:pt x="-1167" y="-1936"/>
                    <a:pt x="-1167" y="-519"/>
                    <a:pt x="-1167" y="11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2" name="Полилиния: фигура 3581">
              <a:extLst>
                <a:ext uri="{FF2B5EF4-FFF2-40B4-BE49-F238E27FC236}">
                  <a16:creationId xmlns:a16="http://schemas.microsoft.com/office/drawing/2014/main" id="{7145127A-0B55-23D1-CF5D-0AC8B121299B}"/>
                </a:ext>
              </a:extLst>
            </p:cNvPr>
            <p:cNvSpPr/>
            <p:nvPr/>
          </p:nvSpPr>
          <p:spPr>
            <a:xfrm>
              <a:off x="-1118715" y="3365602"/>
              <a:ext cx="208" cy="1783"/>
            </a:xfrm>
            <a:custGeom>
              <a:avLst/>
              <a:gdLst>
                <a:gd name="connsiteX0" fmla="*/ -959 w 208"/>
                <a:gd name="connsiteY0" fmla="*/ 624 h 1783"/>
                <a:gd name="connsiteX1" fmla="*/ -959 w 208"/>
                <a:gd name="connsiteY1" fmla="*/ -793 h 1783"/>
                <a:gd name="connsiteX2" fmla="*/ -959 w 208"/>
                <a:gd name="connsiteY2" fmla="*/ 624 h 1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1783">
                  <a:moveTo>
                    <a:pt x="-959" y="624"/>
                  </a:moveTo>
                  <a:cubicBezTo>
                    <a:pt x="-959" y="624"/>
                    <a:pt x="-959" y="-1972"/>
                    <a:pt x="-959" y="-793"/>
                  </a:cubicBezTo>
                  <a:cubicBezTo>
                    <a:pt x="-959" y="388"/>
                    <a:pt x="-1428" y="860"/>
                    <a:pt x="-959" y="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3" name="Полилиния: фигура 3582">
              <a:extLst>
                <a:ext uri="{FF2B5EF4-FFF2-40B4-BE49-F238E27FC236}">
                  <a16:creationId xmlns:a16="http://schemas.microsoft.com/office/drawing/2014/main" id="{A7063481-8B1C-6872-2F1B-E0811EC5E468}"/>
                </a:ext>
              </a:extLst>
            </p:cNvPr>
            <p:cNvSpPr/>
            <p:nvPr/>
          </p:nvSpPr>
          <p:spPr>
            <a:xfrm>
              <a:off x="-1124642" y="3363313"/>
              <a:ext cx="23597" cy="2045"/>
            </a:xfrm>
            <a:custGeom>
              <a:avLst/>
              <a:gdLst>
                <a:gd name="connsiteX0" fmla="*/ -1167 w 23597"/>
                <a:gd name="connsiteY0" fmla="*/ -1100 h 2045"/>
                <a:gd name="connsiteX1" fmla="*/ -1167 w 23597"/>
                <a:gd name="connsiteY1" fmla="*/ 317 h 2045"/>
                <a:gd name="connsiteX2" fmla="*/ -1167 w 23597"/>
                <a:gd name="connsiteY2" fmla="*/ 317 h 2045"/>
                <a:gd name="connsiteX3" fmla="*/ -1167 w 23597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45">
                  <a:moveTo>
                    <a:pt x="-1167" y="-1100"/>
                  </a:moveTo>
                  <a:cubicBezTo>
                    <a:pt x="-1167" y="-1100"/>
                    <a:pt x="-1167" y="-1100"/>
                    <a:pt x="-1167" y="317"/>
                  </a:cubicBezTo>
                  <a:cubicBezTo>
                    <a:pt x="-1167" y="1731"/>
                    <a:pt x="-1167" y="317"/>
                    <a:pt x="-1167" y="317"/>
                  </a:cubicBezTo>
                  <a:cubicBezTo>
                    <a:pt x="-1167" y="-155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4" name="Полилиния: фигура 3583">
              <a:extLst>
                <a:ext uri="{FF2B5EF4-FFF2-40B4-BE49-F238E27FC236}">
                  <a16:creationId xmlns:a16="http://schemas.microsoft.com/office/drawing/2014/main" id="{57686400-EB94-B1A1-2040-1C994B4719F8}"/>
                </a:ext>
              </a:extLst>
            </p:cNvPr>
            <p:cNvSpPr/>
            <p:nvPr/>
          </p:nvSpPr>
          <p:spPr>
            <a:xfrm>
              <a:off x="-1127943" y="336378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5" name="Полилиния: фигура 3584">
              <a:extLst>
                <a:ext uri="{FF2B5EF4-FFF2-40B4-BE49-F238E27FC236}">
                  <a16:creationId xmlns:a16="http://schemas.microsoft.com/office/drawing/2014/main" id="{9A0A0BC3-8555-78FB-5816-D05010D2120C}"/>
                </a:ext>
              </a:extLst>
            </p:cNvPr>
            <p:cNvSpPr/>
            <p:nvPr/>
          </p:nvSpPr>
          <p:spPr>
            <a:xfrm>
              <a:off x="-1129124" y="3363313"/>
              <a:ext cx="23597" cy="2674"/>
            </a:xfrm>
            <a:custGeom>
              <a:avLst/>
              <a:gdLst>
                <a:gd name="connsiteX0" fmla="*/ -1167 w 23597"/>
                <a:gd name="connsiteY0" fmla="*/ -1100 h 2674"/>
                <a:gd name="connsiteX1" fmla="*/ -1167 w 23597"/>
                <a:gd name="connsiteY1" fmla="*/ -1100 h 2674"/>
                <a:gd name="connsiteX2" fmla="*/ -1167 w 23597"/>
                <a:gd name="connsiteY2" fmla="*/ 1259 h 2674"/>
                <a:gd name="connsiteX3" fmla="*/ -1167 w 23597"/>
                <a:gd name="connsiteY3" fmla="*/ 1259 h 2674"/>
                <a:gd name="connsiteX4" fmla="*/ -1167 w 23597"/>
                <a:gd name="connsiteY4" fmla="*/ -1100 h 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67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550"/>
                    <a:pt x="-1167" y="1259"/>
                  </a:cubicBezTo>
                  <a:cubicBezTo>
                    <a:pt x="-1167" y="1968"/>
                    <a:pt x="-1167" y="1259"/>
                    <a:pt x="-1167" y="1259"/>
                  </a:cubicBezTo>
                  <a:cubicBezTo>
                    <a:pt x="-1167" y="1259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6" name="Полилиния: фигура 3585">
              <a:extLst>
                <a:ext uri="{FF2B5EF4-FFF2-40B4-BE49-F238E27FC236}">
                  <a16:creationId xmlns:a16="http://schemas.microsoft.com/office/drawing/2014/main" id="{E6A35EBD-617F-189D-0E73-6252A9C7B1D1}"/>
                </a:ext>
              </a:extLst>
            </p:cNvPr>
            <p:cNvSpPr/>
            <p:nvPr/>
          </p:nvSpPr>
          <p:spPr>
            <a:xfrm>
              <a:off x="-1131588" y="3366381"/>
              <a:ext cx="104" cy="1681"/>
            </a:xfrm>
            <a:custGeom>
              <a:avLst/>
              <a:gdLst>
                <a:gd name="connsiteX0" fmla="*/ -1062 w 104"/>
                <a:gd name="connsiteY0" fmla="*/ -1100 h 1681"/>
                <a:gd name="connsiteX1" fmla="*/ -1062 w 104"/>
                <a:gd name="connsiteY1" fmla="*/ -1100 h 1681"/>
                <a:gd name="connsiteX2" fmla="*/ -1062 w 104"/>
                <a:gd name="connsiteY2" fmla="*/ 550 h 1681"/>
                <a:gd name="connsiteX3" fmla="*/ -1062 w 104"/>
                <a:gd name="connsiteY3" fmla="*/ -1100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681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314"/>
                    <a:pt x="-1062" y="550"/>
                  </a:cubicBezTo>
                  <a:cubicBezTo>
                    <a:pt x="-1062" y="787"/>
                    <a:pt x="-1298" y="-392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7" name="Полилиния: фигура 3586">
              <a:extLst>
                <a:ext uri="{FF2B5EF4-FFF2-40B4-BE49-F238E27FC236}">
                  <a16:creationId xmlns:a16="http://schemas.microsoft.com/office/drawing/2014/main" id="{A356956D-20D5-CC88-5C0F-62A630FC17D3}"/>
                </a:ext>
              </a:extLst>
            </p:cNvPr>
            <p:cNvSpPr/>
            <p:nvPr/>
          </p:nvSpPr>
          <p:spPr>
            <a:xfrm>
              <a:off x="-1135942" y="3361427"/>
              <a:ext cx="2099" cy="4124"/>
            </a:xfrm>
            <a:custGeom>
              <a:avLst/>
              <a:gdLst>
                <a:gd name="connsiteX0" fmla="*/ 932 w 2099"/>
                <a:gd name="connsiteY0" fmla="*/ -1100 h 4124"/>
                <a:gd name="connsiteX1" fmla="*/ -957 w 2099"/>
                <a:gd name="connsiteY1" fmla="*/ -1100 h 4124"/>
                <a:gd name="connsiteX2" fmla="*/ -957 w 2099"/>
                <a:gd name="connsiteY2" fmla="*/ 2673 h 4124"/>
                <a:gd name="connsiteX3" fmla="*/ -957 w 2099"/>
                <a:gd name="connsiteY3" fmla="*/ 314 h 4124"/>
                <a:gd name="connsiteX4" fmla="*/ -957 w 2099"/>
                <a:gd name="connsiteY4" fmla="*/ 2673 h 4124"/>
                <a:gd name="connsiteX5" fmla="*/ 932 w 2099"/>
                <a:gd name="connsiteY5" fmla="*/ -1100 h 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9" h="4124">
                  <a:moveTo>
                    <a:pt x="932" y="-1100"/>
                  </a:moveTo>
                  <a:cubicBezTo>
                    <a:pt x="932" y="550"/>
                    <a:pt x="-485" y="-1100"/>
                    <a:pt x="-957" y="-1100"/>
                  </a:cubicBezTo>
                  <a:cubicBezTo>
                    <a:pt x="-1430" y="-1100"/>
                    <a:pt x="-957" y="1259"/>
                    <a:pt x="-957" y="2673"/>
                  </a:cubicBezTo>
                  <a:cubicBezTo>
                    <a:pt x="-957" y="4091"/>
                    <a:pt x="-957" y="787"/>
                    <a:pt x="-957" y="314"/>
                  </a:cubicBezTo>
                  <a:cubicBezTo>
                    <a:pt x="-957" y="-158"/>
                    <a:pt x="-957" y="2673"/>
                    <a:pt x="-957" y="2673"/>
                  </a:cubicBezTo>
                  <a:cubicBezTo>
                    <a:pt x="-12" y="1495"/>
                    <a:pt x="696" y="314"/>
                    <a:pt x="9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8" name="Полилиния: фигура 3587">
              <a:extLst>
                <a:ext uri="{FF2B5EF4-FFF2-40B4-BE49-F238E27FC236}">
                  <a16:creationId xmlns:a16="http://schemas.microsoft.com/office/drawing/2014/main" id="{60F2DC48-766D-421B-BB0D-65CFA308BAD8}"/>
                </a:ext>
              </a:extLst>
            </p:cNvPr>
            <p:cNvSpPr/>
            <p:nvPr/>
          </p:nvSpPr>
          <p:spPr>
            <a:xfrm>
              <a:off x="-1135942" y="3365436"/>
              <a:ext cx="1863" cy="839"/>
            </a:xfrm>
            <a:custGeom>
              <a:avLst/>
              <a:gdLst>
                <a:gd name="connsiteX0" fmla="*/ 696 w 1863"/>
                <a:gd name="connsiteY0" fmla="*/ -1100 h 839"/>
                <a:gd name="connsiteX1" fmla="*/ -721 w 1863"/>
                <a:gd name="connsiteY1" fmla="*/ -1100 h 839"/>
                <a:gd name="connsiteX2" fmla="*/ 696 w 1863"/>
                <a:gd name="connsiteY2" fmla="*/ -110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839">
                  <a:moveTo>
                    <a:pt x="696" y="-1100"/>
                  </a:moveTo>
                  <a:cubicBezTo>
                    <a:pt x="696" y="-1100"/>
                    <a:pt x="696" y="-1100"/>
                    <a:pt x="-721" y="-1100"/>
                  </a:cubicBezTo>
                  <a:cubicBezTo>
                    <a:pt x="-2135" y="-1100"/>
                    <a:pt x="224" y="789"/>
                    <a:pt x="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89" name="Полилиния: фигура 3588">
              <a:extLst>
                <a:ext uri="{FF2B5EF4-FFF2-40B4-BE49-F238E27FC236}">
                  <a16:creationId xmlns:a16="http://schemas.microsoft.com/office/drawing/2014/main" id="{D3DD3F50-AF5B-00EA-90D3-ECDE4B0B5814}"/>
                </a:ext>
              </a:extLst>
            </p:cNvPr>
            <p:cNvSpPr/>
            <p:nvPr/>
          </p:nvSpPr>
          <p:spPr>
            <a:xfrm>
              <a:off x="-1136649" y="3366617"/>
              <a:ext cx="208" cy="3251"/>
            </a:xfrm>
            <a:custGeom>
              <a:avLst/>
              <a:gdLst>
                <a:gd name="connsiteX0" fmla="*/ -959 w 208"/>
                <a:gd name="connsiteY0" fmla="*/ -1100 h 3251"/>
                <a:gd name="connsiteX1" fmla="*/ -959 w 208"/>
                <a:gd name="connsiteY1" fmla="*/ -1100 h 3251"/>
                <a:gd name="connsiteX2" fmla="*/ -959 w 208"/>
                <a:gd name="connsiteY2" fmla="*/ 1731 h 3251"/>
                <a:gd name="connsiteX3" fmla="*/ -959 w 208"/>
                <a:gd name="connsiteY3" fmla="*/ 1731 h 3251"/>
                <a:gd name="connsiteX4" fmla="*/ -959 w 208"/>
                <a:gd name="connsiteY4" fmla="*/ -1100 h 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" h="3251">
                  <a:moveTo>
                    <a:pt x="-959" y="-1100"/>
                  </a:move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959" y="787"/>
                    <a:pt x="-959" y="1731"/>
                  </a:cubicBezTo>
                  <a:cubicBezTo>
                    <a:pt x="-959" y="2676"/>
                    <a:pt x="-959" y="1731"/>
                    <a:pt x="-959" y="1731"/>
                  </a:cubicBezTo>
                  <a:cubicBezTo>
                    <a:pt x="-959" y="1731"/>
                    <a:pt x="-1428" y="-155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0" name="Полилиния: фигура 3589">
              <a:extLst>
                <a:ext uri="{FF2B5EF4-FFF2-40B4-BE49-F238E27FC236}">
                  <a16:creationId xmlns:a16="http://schemas.microsoft.com/office/drawing/2014/main" id="{01739D8F-92DF-246F-223D-ACCBE5880516}"/>
                </a:ext>
              </a:extLst>
            </p:cNvPr>
            <p:cNvSpPr/>
            <p:nvPr/>
          </p:nvSpPr>
          <p:spPr>
            <a:xfrm>
              <a:off x="-1139610" y="3366617"/>
              <a:ext cx="104" cy="2122"/>
            </a:xfrm>
            <a:custGeom>
              <a:avLst/>
              <a:gdLst>
                <a:gd name="connsiteX0" fmla="*/ -1062 w 104"/>
                <a:gd name="connsiteY0" fmla="*/ -1100 h 2122"/>
                <a:gd name="connsiteX1" fmla="*/ -1062 w 104"/>
                <a:gd name="connsiteY1" fmla="*/ -1100 h 2122"/>
                <a:gd name="connsiteX2" fmla="*/ -1062 w 104"/>
                <a:gd name="connsiteY2" fmla="*/ 1023 h 2122"/>
                <a:gd name="connsiteX3" fmla="*/ -1062 w 104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22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392"/>
                    <a:pt x="-1062" y="314"/>
                    <a:pt x="-1062" y="1023"/>
                  </a:cubicBezTo>
                  <a:cubicBezTo>
                    <a:pt x="-1062" y="1023"/>
                    <a:pt x="-1298" y="-392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1" name="Полилиния: фигура 3590">
              <a:extLst>
                <a:ext uri="{FF2B5EF4-FFF2-40B4-BE49-F238E27FC236}">
                  <a16:creationId xmlns:a16="http://schemas.microsoft.com/office/drawing/2014/main" id="{FC8E7571-54C1-BA02-A8C9-C827E40069E8}"/>
                </a:ext>
              </a:extLst>
            </p:cNvPr>
            <p:cNvSpPr/>
            <p:nvPr/>
          </p:nvSpPr>
          <p:spPr>
            <a:xfrm>
              <a:off x="-1177969" y="3355291"/>
              <a:ext cx="1650" cy="1650"/>
            </a:xfrm>
            <a:custGeom>
              <a:avLst/>
              <a:gdLst>
                <a:gd name="connsiteX0" fmla="*/ 483 w 1650"/>
                <a:gd name="connsiteY0" fmla="*/ -1100 h 1650"/>
                <a:gd name="connsiteX1" fmla="*/ -1167 w 1650"/>
                <a:gd name="connsiteY1" fmla="*/ -1100 h 1650"/>
                <a:gd name="connsiteX2" fmla="*/ -1167 w 1650"/>
                <a:gd name="connsiteY2" fmla="*/ 550 h 1650"/>
                <a:gd name="connsiteX3" fmla="*/ 483 w 1650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650">
                  <a:moveTo>
                    <a:pt x="483" y="-1100"/>
                  </a:moveTo>
                  <a:cubicBezTo>
                    <a:pt x="483" y="-1100"/>
                    <a:pt x="483" y="-1100"/>
                    <a:pt x="-1167" y="-1100"/>
                  </a:cubicBezTo>
                  <a:lnTo>
                    <a:pt x="-1167" y="550"/>
                  </a:lnTo>
                  <a:cubicBezTo>
                    <a:pt x="-1167" y="550"/>
                    <a:pt x="483" y="-39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2" name="Полилиния: фигура 3591">
              <a:extLst>
                <a:ext uri="{FF2B5EF4-FFF2-40B4-BE49-F238E27FC236}">
                  <a16:creationId xmlns:a16="http://schemas.microsoft.com/office/drawing/2014/main" id="{5FCDCD0E-8CD5-C3B1-45CA-802D65350775}"/>
                </a:ext>
              </a:extLst>
            </p:cNvPr>
            <p:cNvSpPr/>
            <p:nvPr/>
          </p:nvSpPr>
          <p:spPr>
            <a:xfrm>
              <a:off x="-1187041" y="3359144"/>
              <a:ext cx="104" cy="1153"/>
            </a:xfrm>
            <a:custGeom>
              <a:avLst/>
              <a:gdLst>
                <a:gd name="connsiteX0" fmla="*/ -1062 w 104"/>
                <a:gd name="connsiteY0" fmla="*/ -472 h 1153"/>
                <a:gd name="connsiteX1" fmla="*/ -1062 w 104"/>
                <a:gd name="connsiteY1" fmla="*/ -472 h 1153"/>
                <a:gd name="connsiteX2" fmla="*/ -1062 w 104"/>
                <a:gd name="connsiteY2" fmla="*/ -472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153">
                  <a:moveTo>
                    <a:pt x="-1062" y="-472"/>
                  </a:moveTo>
                  <a:cubicBezTo>
                    <a:pt x="-1062" y="-1886"/>
                    <a:pt x="-1062" y="-472"/>
                    <a:pt x="-1062" y="-472"/>
                  </a:cubicBezTo>
                  <a:cubicBezTo>
                    <a:pt x="-1062" y="-472"/>
                    <a:pt x="-1298" y="709"/>
                    <a:pt x="-106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3" name="Полилиния: фигура 3592">
              <a:extLst>
                <a:ext uri="{FF2B5EF4-FFF2-40B4-BE49-F238E27FC236}">
                  <a16:creationId xmlns:a16="http://schemas.microsoft.com/office/drawing/2014/main" id="{320C776C-8A56-E83A-D5EE-38A09918DE20}"/>
                </a:ext>
              </a:extLst>
            </p:cNvPr>
            <p:cNvSpPr/>
            <p:nvPr/>
          </p:nvSpPr>
          <p:spPr>
            <a:xfrm>
              <a:off x="-1199655" y="3356313"/>
              <a:ext cx="1861" cy="1258"/>
            </a:xfrm>
            <a:custGeom>
              <a:avLst/>
              <a:gdLst>
                <a:gd name="connsiteX0" fmla="*/ 695 w 1861"/>
                <a:gd name="connsiteY0" fmla="*/ -472 h 1258"/>
                <a:gd name="connsiteX1" fmla="*/ -720 w 1861"/>
                <a:gd name="connsiteY1" fmla="*/ -472 h 1258"/>
                <a:gd name="connsiteX2" fmla="*/ 695 w 1861"/>
                <a:gd name="connsiteY2" fmla="*/ -472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1258">
                  <a:moveTo>
                    <a:pt x="695" y="-472"/>
                  </a:moveTo>
                  <a:cubicBezTo>
                    <a:pt x="695" y="-472"/>
                    <a:pt x="695" y="-1886"/>
                    <a:pt x="-720" y="-472"/>
                  </a:cubicBezTo>
                  <a:cubicBezTo>
                    <a:pt x="-2137" y="946"/>
                    <a:pt x="222" y="-472"/>
                    <a:pt x="69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4" name="Полилиния: фигура 3593">
              <a:extLst>
                <a:ext uri="{FF2B5EF4-FFF2-40B4-BE49-F238E27FC236}">
                  <a16:creationId xmlns:a16="http://schemas.microsoft.com/office/drawing/2014/main" id="{F9713DA0-3C65-4541-C157-5831DEC3FF0D}"/>
                </a:ext>
              </a:extLst>
            </p:cNvPr>
            <p:cNvSpPr/>
            <p:nvPr/>
          </p:nvSpPr>
          <p:spPr>
            <a:xfrm>
              <a:off x="-1204634" y="3355997"/>
              <a:ext cx="1650" cy="2629"/>
            </a:xfrm>
            <a:custGeom>
              <a:avLst/>
              <a:gdLst>
                <a:gd name="connsiteX0" fmla="*/ 483 w 1650"/>
                <a:gd name="connsiteY0" fmla="*/ -1100 h 2629"/>
                <a:gd name="connsiteX1" fmla="*/ -1167 w 1650"/>
                <a:gd name="connsiteY1" fmla="*/ 789 h 2629"/>
                <a:gd name="connsiteX2" fmla="*/ 483 w 1650"/>
                <a:gd name="connsiteY2" fmla="*/ -1100 h 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629">
                  <a:moveTo>
                    <a:pt x="483" y="-1100"/>
                  </a:moveTo>
                  <a:cubicBezTo>
                    <a:pt x="483" y="-1100"/>
                    <a:pt x="-1167" y="-1100"/>
                    <a:pt x="-1167" y="789"/>
                  </a:cubicBezTo>
                  <a:cubicBezTo>
                    <a:pt x="-1167" y="2676"/>
                    <a:pt x="247" y="553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5" name="Полилиния: фигура 3594">
              <a:extLst>
                <a:ext uri="{FF2B5EF4-FFF2-40B4-BE49-F238E27FC236}">
                  <a16:creationId xmlns:a16="http://schemas.microsoft.com/office/drawing/2014/main" id="{AE63B14C-6BF8-15F3-FF45-078358BE57E6}"/>
                </a:ext>
              </a:extLst>
            </p:cNvPr>
            <p:cNvSpPr/>
            <p:nvPr/>
          </p:nvSpPr>
          <p:spPr>
            <a:xfrm>
              <a:off x="-1215164" y="3357414"/>
              <a:ext cx="1563" cy="629"/>
            </a:xfrm>
            <a:custGeom>
              <a:avLst/>
              <a:gdLst>
                <a:gd name="connsiteX0" fmla="*/ 396 w 1563"/>
                <a:gd name="connsiteY0" fmla="*/ -1100 h 629"/>
                <a:gd name="connsiteX1" fmla="*/ -785 w 1563"/>
                <a:gd name="connsiteY1" fmla="*/ -1100 h 629"/>
                <a:gd name="connsiteX2" fmla="*/ 396 w 156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3" h="629">
                  <a:moveTo>
                    <a:pt x="396" y="-1100"/>
                  </a:moveTo>
                  <a:cubicBezTo>
                    <a:pt x="396" y="-1100"/>
                    <a:pt x="396" y="-1100"/>
                    <a:pt x="-785" y="-1100"/>
                  </a:cubicBezTo>
                  <a:cubicBezTo>
                    <a:pt x="-1966" y="-1100"/>
                    <a:pt x="-76" y="317"/>
                    <a:pt x="3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6" name="Полилиния: фигура 3595">
              <a:extLst>
                <a:ext uri="{FF2B5EF4-FFF2-40B4-BE49-F238E27FC236}">
                  <a16:creationId xmlns:a16="http://schemas.microsoft.com/office/drawing/2014/main" id="{FD57BD53-252F-3DE2-94B4-D7395A0273D7}"/>
                </a:ext>
              </a:extLst>
            </p:cNvPr>
            <p:cNvSpPr/>
            <p:nvPr/>
          </p:nvSpPr>
          <p:spPr>
            <a:xfrm>
              <a:off x="-1223513" y="3351515"/>
              <a:ext cx="23597" cy="2122"/>
            </a:xfrm>
            <a:custGeom>
              <a:avLst/>
              <a:gdLst>
                <a:gd name="connsiteX0" fmla="*/ -1167 w 23597"/>
                <a:gd name="connsiteY0" fmla="*/ -1100 h 2122"/>
                <a:gd name="connsiteX1" fmla="*/ -1167 w 23597"/>
                <a:gd name="connsiteY1" fmla="*/ 1023 h 2122"/>
                <a:gd name="connsiteX2" fmla="*/ -1167 w 23597"/>
                <a:gd name="connsiteY2" fmla="*/ 1023 h 2122"/>
                <a:gd name="connsiteX3" fmla="*/ -1167 w 23597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122">
                  <a:moveTo>
                    <a:pt x="-1167" y="-1100"/>
                  </a:moveTo>
                  <a:cubicBezTo>
                    <a:pt x="-1167" y="-392"/>
                    <a:pt x="-1167" y="317"/>
                    <a:pt x="-1167" y="1023"/>
                  </a:cubicBezTo>
                  <a:cubicBezTo>
                    <a:pt x="-1167" y="1023"/>
                    <a:pt x="-1167" y="1023"/>
                    <a:pt x="-1167" y="1023"/>
                  </a:cubicBezTo>
                  <a:cubicBezTo>
                    <a:pt x="-1167" y="1023"/>
                    <a:pt x="-1167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7" name="Полилиния: фигура 3596">
              <a:extLst>
                <a:ext uri="{FF2B5EF4-FFF2-40B4-BE49-F238E27FC236}">
                  <a16:creationId xmlns:a16="http://schemas.microsoft.com/office/drawing/2014/main" id="{7E51F664-CDDA-F4E3-46F3-24B368E5F31C}"/>
                </a:ext>
              </a:extLst>
            </p:cNvPr>
            <p:cNvSpPr/>
            <p:nvPr/>
          </p:nvSpPr>
          <p:spPr>
            <a:xfrm>
              <a:off x="-1263582" y="3246179"/>
              <a:ext cx="2786" cy="1298"/>
            </a:xfrm>
            <a:custGeom>
              <a:avLst/>
              <a:gdLst>
                <a:gd name="connsiteX0" fmla="*/ 1619 w 2786"/>
                <a:gd name="connsiteY0" fmla="*/ -535 h 1298"/>
                <a:gd name="connsiteX1" fmla="*/ -976 w 2786"/>
                <a:gd name="connsiteY1" fmla="*/ -535 h 1298"/>
                <a:gd name="connsiteX2" fmla="*/ 1619 w 2786"/>
                <a:gd name="connsiteY2" fmla="*/ -535 h 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86" h="1298">
                  <a:moveTo>
                    <a:pt x="1619" y="-535"/>
                  </a:moveTo>
                  <a:cubicBezTo>
                    <a:pt x="1619" y="-535"/>
                    <a:pt x="-34" y="1116"/>
                    <a:pt x="-976" y="-535"/>
                  </a:cubicBezTo>
                  <a:cubicBezTo>
                    <a:pt x="-1921" y="-2188"/>
                    <a:pt x="911" y="407"/>
                    <a:pt x="1619" y="-5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8" name="Полилиния: фигура 3597">
              <a:extLst>
                <a:ext uri="{FF2B5EF4-FFF2-40B4-BE49-F238E27FC236}">
                  <a16:creationId xmlns:a16="http://schemas.microsoft.com/office/drawing/2014/main" id="{3D77B855-ED38-4459-B7E8-742F11F62D57}"/>
                </a:ext>
              </a:extLst>
            </p:cNvPr>
            <p:cNvSpPr/>
            <p:nvPr/>
          </p:nvSpPr>
          <p:spPr>
            <a:xfrm>
              <a:off x="-1263601" y="3248394"/>
              <a:ext cx="209" cy="314"/>
            </a:xfrm>
            <a:custGeom>
              <a:avLst/>
              <a:gdLst>
                <a:gd name="connsiteX0" fmla="*/ -957 w 209"/>
                <a:gd name="connsiteY0" fmla="*/ -1100 h 314"/>
                <a:gd name="connsiteX1" fmla="*/ -957 w 209"/>
                <a:gd name="connsiteY1" fmla="*/ -1100 h 314"/>
                <a:gd name="connsiteX2" fmla="*/ -957 w 20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99" name="Полилиния: фигура 3598">
              <a:extLst>
                <a:ext uri="{FF2B5EF4-FFF2-40B4-BE49-F238E27FC236}">
                  <a16:creationId xmlns:a16="http://schemas.microsoft.com/office/drawing/2014/main" id="{50AC20BF-BA7A-6831-94E8-2251D757F99B}"/>
                </a:ext>
              </a:extLst>
            </p:cNvPr>
            <p:cNvSpPr/>
            <p:nvPr/>
          </p:nvSpPr>
          <p:spPr>
            <a:xfrm>
              <a:off x="-1246884" y="3356469"/>
              <a:ext cx="2864" cy="1653"/>
            </a:xfrm>
            <a:custGeom>
              <a:avLst/>
              <a:gdLst>
                <a:gd name="connsiteX0" fmla="*/ 966 w 2864"/>
                <a:gd name="connsiteY0" fmla="*/ -1100 h 1653"/>
                <a:gd name="connsiteX1" fmla="*/ 966 w 2864"/>
                <a:gd name="connsiteY1" fmla="*/ 553 h 1653"/>
                <a:gd name="connsiteX2" fmla="*/ -684 w 2864"/>
                <a:gd name="connsiteY2" fmla="*/ 553 h 1653"/>
                <a:gd name="connsiteX3" fmla="*/ 1438 w 2864"/>
                <a:gd name="connsiteY3" fmla="*/ 553 h 1653"/>
                <a:gd name="connsiteX4" fmla="*/ 966 w 2864"/>
                <a:gd name="connsiteY4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4" h="1653">
                  <a:moveTo>
                    <a:pt x="966" y="-1100"/>
                  </a:moveTo>
                  <a:cubicBezTo>
                    <a:pt x="730" y="-628"/>
                    <a:pt x="730" y="81"/>
                    <a:pt x="966" y="553"/>
                  </a:cubicBezTo>
                  <a:cubicBezTo>
                    <a:pt x="966" y="553"/>
                    <a:pt x="966" y="553"/>
                    <a:pt x="-684" y="553"/>
                  </a:cubicBezTo>
                  <a:cubicBezTo>
                    <a:pt x="-2338" y="553"/>
                    <a:pt x="730" y="553"/>
                    <a:pt x="1438" y="553"/>
                  </a:cubicBezTo>
                  <a:cubicBezTo>
                    <a:pt x="2147" y="553"/>
                    <a:pt x="1202" y="-155"/>
                    <a:pt x="96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0" name="Полилиния: фигура 3599">
              <a:extLst>
                <a:ext uri="{FF2B5EF4-FFF2-40B4-BE49-F238E27FC236}">
                  <a16:creationId xmlns:a16="http://schemas.microsoft.com/office/drawing/2014/main" id="{F63AE201-3797-12C6-7478-23C225C8C36E}"/>
                </a:ext>
              </a:extLst>
            </p:cNvPr>
            <p:cNvSpPr/>
            <p:nvPr/>
          </p:nvSpPr>
          <p:spPr>
            <a:xfrm>
              <a:off x="-1247110" y="3351515"/>
              <a:ext cx="23597" cy="3034"/>
            </a:xfrm>
            <a:custGeom>
              <a:avLst/>
              <a:gdLst>
                <a:gd name="connsiteX0" fmla="*/ -1167 w 23597"/>
                <a:gd name="connsiteY0" fmla="*/ -1100 h 3034"/>
                <a:gd name="connsiteX1" fmla="*/ -1167 w 23597"/>
                <a:gd name="connsiteY1" fmla="*/ 1731 h 3034"/>
                <a:gd name="connsiteX2" fmla="*/ -1167 w 23597"/>
                <a:gd name="connsiteY2" fmla="*/ -1100 h 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034">
                  <a:moveTo>
                    <a:pt x="-1167" y="-1100"/>
                  </a:moveTo>
                  <a:cubicBezTo>
                    <a:pt x="-1167" y="-1100"/>
                    <a:pt x="-1167" y="787"/>
                    <a:pt x="-1167" y="1731"/>
                  </a:cubicBezTo>
                  <a:cubicBezTo>
                    <a:pt x="-1167" y="2676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1" name="Полилиния: фигура 3600">
              <a:extLst>
                <a:ext uri="{FF2B5EF4-FFF2-40B4-BE49-F238E27FC236}">
                  <a16:creationId xmlns:a16="http://schemas.microsoft.com/office/drawing/2014/main" id="{0D9838E8-95C4-0ED3-F302-9A45440B9D97}"/>
                </a:ext>
              </a:extLst>
            </p:cNvPr>
            <p:cNvSpPr/>
            <p:nvPr/>
          </p:nvSpPr>
          <p:spPr>
            <a:xfrm>
              <a:off x="-1247287" y="3356233"/>
              <a:ext cx="177" cy="1653"/>
            </a:xfrm>
            <a:custGeom>
              <a:avLst/>
              <a:gdLst>
                <a:gd name="connsiteX0" fmla="*/ -990 w 177"/>
                <a:gd name="connsiteY0" fmla="*/ 317 h 1653"/>
                <a:gd name="connsiteX1" fmla="*/ -990 w 177"/>
                <a:gd name="connsiteY1" fmla="*/ -1100 h 1653"/>
                <a:gd name="connsiteX2" fmla="*/ -990 w 177"/>
                <a:gd name="connsiteY2" fmla="*/ 553 h 1653"/>
                <a:gd name="connsiteX3" fmla="*/ -990 w 177"/>
                <a:gd name="connsiteY3" fmla="*/ 317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3">
                  <a:moveTo>
                    <a:pt x="-990" y="317"/>
                  </a:moveTo>
                  <a:cubicBezTo>
                    <a:pt x="-990" y="317"/>
                    <a:pt x="-990" y="317"/>
                    <a:pt x="-990" y="-1100"/>
                  </a:cubicBezTo>
                  <a:cubicBezTo>
                    <a:pt x="-1226" y="-628"/>
                    <a:pt x="-1226" y="81"/>
                    <a:pt x="-990" y="553"/>
                  </a:cubicBezTo>
                  <a:cubicBezTo>
                    <a:pt x="-990" y="553"/>
                    <a:pt x="-990" y="-628"/>
                    <a:pt x="-99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2" name="Полилиния: фигура 3601">
              <a:extLst>
                <a:ext uri="{FF2B5EF4-FFF2-40B4-BE49-F238E27FC236}">
                  <a16:creationId xmlns:a16="http://schemas.microsoft.com/office/drawing/2014/main" id="{087B6EFC-DBEA-B32D-C0E0-7DB6D9AFCFBF}"/>
                </a:ext>
              </a:extLst>
            </p:cNvPr>
            <p:cNvSpPr/>
            <p:nvPr/>
          </p:nvSpPr>
          <p:spPr>
            <a:xfrm>
              <a:off x="-1273067" y="3362132"/>
              <a:ext cx="23597" cy="2045"/>
            </a:xfrm>
            <a:custGeom>
              <a:avLst/>
              <a:gdLst>
                <a:gd name="connsiteX0" fmla="*/ -1167 w 23597"/>
                <a:gd name="connsiteY0" fmla="*/ -1100 h 2045"/>
                <a:gd name="connsiteX1" fmla="*/ -1167 w 23597"/>
                <a:gd name="connsiteY1" fmla="*/ 317 h 2045"/>
                <a:gd name="connsiteX2" fmla="*/ -1167 w 23597"/>
                <a:gd name="connsiteY2" fmla="*/ 317 h 2045"/>
                <a:gd name="connsiteX3" fmla="*/ -1167 w 23597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45">
                  <a:moveTo>
                    <a:pt x="-1167" y="-1100"/>
                  </a:moveTo>
                  <a:cubicBezTo>
                    <a:pt x="-1167" y="-1100"/>
                    <a:pt x="-1167" y="-1100"/>
                    <a:pt x="-1167" y="317"/>
                  </a:cubicBezTo>
                  <a:cubicBezTo>
                    <a:pt x="-1167" y="1731"/>
                    <a:pt x="-1167" y="317"/>
                    <a:pt x="-1167" y="317"/>
                  </a:cubicBezTo>
                  <a:cubicBezTo>
                    <a:pt x="-1167" y="317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3" name="Полилиния: фигура 3602">
              <a:extLst>
                <a:ext uri="{FF2B5EF4-FFF2-40B4-BE49-F238E27FC236}">
                  <a16:creationId xmlns:a16="http://schemas.microsoft.com/office/drawing/2014/main" id="{F8696A92-3E3F-4DCF-0064-49D03B210D2A}"/>
                </a:ext>
              </a:extLst>
            </p:cNvPr>
            <p:cNvSpPr/>
            <p:nvPr/>
          </p:nvSpPr>
          <p:spPr>
            <a:xfrm>
              <a:off x="-1274720" y="3365909"/>
              <a:ext cx="23597" cy="1697"/>
            </a:xfrm>
            <a:custGeom>
              <a:avLst/>
              <a:gdLst>
                <a:gd name="connsiteX0" fmla="*/ -1167 w 23597"/>
                <a:gd name="connsiteY0" fmla="*/ -1100 h 1697"/>
                <a:gd name="connsiteX1" fmla="*/ -1167 w 23597"/>
                <a:gd name="connsiteY1" fmla="*/ 553 h 1697"/>
                <a:gd name="connsiteX2" fmla="*/ -1167 w 23597"/>
                <a:gd name="connsiteY2" fmla="*/ -1100 h 1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97">
                  <a:moveTo>
                    <a:pt x="-1167" y="-1100"/>
                  </a:moveTo>
                  <a:cubicBezTo>
                    <a:pt x="-1167" y="-1100"/>
                    <a:pt x="-1167" y="317"/>
                    <a:pt x="-1167" y="553"/>
                  </a:cubicBezTo>
                  <a:cubicBezTo>
                    <a:pt x="-1167" y="787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4" name="Полилиния: фигура 3603">
              <a:extLst>
                <a:ext uri="{FF2B5EF4-FFF2-40B4-BE49-F238E27FC236}">
                  <a16:creationId xmlns:a16="http://schemas.microsoft.com/office/drawing/2014/main" id="{BA8AE086-E7C7-78FA-66EC-955DDBD4253E}"/>
                </a:ext>
              </a:extLst>
            </p:cNvPr>
            <p:cNvSpPr/>
            <p:nvPr/>
          </p:nvSpPr>
          <p:spPr>
            <a:xfrm>
              <a:off x="-1279858" y="3363786"/>
              <a:ext cx="3251" cy="2766"/>
            </a:xfrm>
            <a:custGeom>
              <a:avLst/>
              <a:gdLst>
                <a:gd name="connsiteX0" fmla="*/ 2084 w 3251"/>
                <a:gd name="connsiteY0" fmla="*/ -1100 h 2766"/>
                <a:gd name="connsiteX1" fmla="*/ -747 w 3251"/>
                <a:gd name="connsiteY1" fmla="*/ -1100 h 2766"/>
                <a:gd name="connsiteX2" fmla="*/ -747 w 3251"/>
                <a:gd name="connsiteY2" fmla="*/ 1023 h 2766"/>
                <a:gd name="connsiteX3" fmla="*/ 2084 w 3251"/>
                <a:gd name="connsiteY3" fmla="*/ -1100 h 2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1" h="2766">
                  <a:moveTo>
                    <a:pt x="2084" y="-1100"/>
                  </a:moveTo>
                  <a:cubicBezTo>
                    <a:pt x="2084" y="-1100"/>
                    <a:pt x="198" y="-1100"/>
                    <a:pt x="-747" y="-1100"/>
                  </a:cubicBezTo>
                  <a:cubicBezTo>
                    <a:pt x="-1692" y="-1100"/>
                    <a:pt x="-747" y="-1100"/>
                    <a:pt x="-747" y="1023"/>
                  </a:cubicBezTo>
                  <a:cubicBezTo>
                    <a:pt x="-747" y="3146"/>
                    <a:pt x="667" y="-628"/>
                    <a:pt x="208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5" name="Полилиния: фигура 3604">
              <a:extLst>
                <a:ext uri="{FF2B5EF4-FFF2-40B4-BE49-F238E27FC236}">
                  <a16:creationId xmlns:a16="http://schemas.microsoft.com/office/drawing/2014/main" id="{B2254580-A803-7F62-E11E-CE540BD3DB35}"/>
                </a:ext>
              </a:extLst>
            </p:cNvPr>
            <p:cNvSpPr/>
            <p:nvPr/>
          </p:nvSpPr>
          <p:spPr>
            <a:xfrm>
              <a:off x="-1280016" y="3364494"/>
              <a:ext cx="104" cy="628"/>
            </a:xfrm>
            <a:custGeom>
              <a:avLst/>
              <a:gdLst>
                <a:gd name="connsiteX0" fmla="*/ -1062 w 104"/>
                <a:gd name="connsiteY0" fmla="*/ -1100 h 628"/>
                <a:gd name="connsiteX1" fmla="*/ -1062 w 104"/>
                <a:gd name="connsiteY1" fmla="*/ -1100 h 628"/>
                <a:gd name="connsiteX2" fmla="*/ -1062 w 10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628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31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6" name="Полилиния: фигура 3605">
              <a:extLst>
                <a:ext uri="{FF2B5EF4-FFF2-40B4-BE49-F238E27FC236}">
                  <a16:creationId xmlns:a16="http://schemas.microsoft.com/office/drawing/2014/main" id="{F409A759-BF62-2823-8D14-9C10316005E6}"/>
                </a:ext>
              </a:extLst>
            </p:cNvPr>
            <p:cNvSpPr/>
            <p:nvPr/>
          </p:nvSpPr>
          <p:spPr>
            <a:xfrm>
              <a:off x="-1283189" y="3365200"/>
              <a:ext cx="1863" cy="734"/>
            </a:xfrm>
            <a:custGeom>
              <a:avLst/>
              <a:gdLst>
                <a:gd name="connsiteX0" fmla="*/ 696 w 1863"/>
                <a:gd name="connsiteY0" fmla="*/ -1100 h 734"/>
                <a:gd name="connsiteX1" fmla="*/ -721 w 1863"/>
                <a:gd name="connsiteY1" fmla="*/ -1100 h 734"/>
                <a:gd name="connsiteX2" fmla="*/ 696 w 1863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734">
                  <a:moveTo>
                    <a:pt x="696" y="-1100"/>
                  </a:moveTo>
                  <a:cubicBezTo>
                    <a:pt x="696" y="-1100"/>
                    <a:pt x="696" y="-1100"/>
                    <a:pt x="-721" y="-1100"/>
                  </a:cubicBezTo>
                  <a:cubicBezTo>
                    <a:pt x="-2135" y="-1100"/>
                    <a:pt x="224" y="553"/>
                    <a:pt x="6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7" name="Полилиния: фигура 3606">
              <a:extLst>
                <a:ext uri="{FF2B5EF4-FFF2-40B4-BE49-F238E27FC236}">
                  <a16:creationId xmlns:a16="http://schemas.microsoft.com/office/drawing/2014/main" id="{112E783E-5F71-D0C5-D8B4-FC20FA6F05BB}"/>
                </a:ext>
              </a:extLst>
            </p:cNvPr>
            <p:cNvSpPr/>
            <p:nvPr/>
          </p:nvSpPr>
          <p:spPr>
            <a:xfrm>
              <a:off x="-1283153" y="3361663"/>
              <a:ext cx="646" cy="3067"/>
            </a:xfrm>
            <a:custGeom>
              <a:avLst/>
              <a:gdLst>
                <a:gd name="connsiteX0" fmla="*/ -521 w 646"/>
                <a:gd name="connsiteY0" fmla="*/ 314 h 3067"/>
                <a:gd name="connsiteX1" fmla="*/ -521 w 646"/>
                <a:gd name="connsiteY1" fmla="*/ -1100 h 3067"/>
                <a:gd name="connsiteX2" fmla="*/ -521 w 646"/>
                <a:gd name="connsiteY2" fmla="*/ 1968 h 3067"/>
                <a:gd name="connsiteX3" fmla="*/ -521 w 646"/>
                <a:gd name="connsiteY3" fmla="*/ 314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6" h="3067">
                  <a:moveTo>
                    <a:pt x="-521" y="314"/>
                  </a:moveTo>
                  <a:cubicBezTo>
                    <a:pt x="-521" y="314"/>
                    <a:pt x="-521" y="314"/>
                    <a:pt x="-521" y="-1100"/>
                  </a:cubicBezTo>
                  <a:cubicBezTo>
                    <a:pt x="-757" y="-158"/>
                    <a:pt x="-757" y="1023"/>
                    <a:pt x="-521" y="1968"/>
                  </a:cubicBezTo>
                  <a:cubicBezTo>
                    <a:pt x="-1702" y="-158"/>
                    <a:pt x="-993" y="1259"/>
                    <a:pt x="-521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8" name="Полилиния: фигура 3607">
              <a:extLst>
                <a:ext uri="{FF2B5EF4-FFF2-40B4-BE49-F238E27FC236}">
                  <a16:creationId xmlns:a16="http://schemas.microsoft.com/office/drawing/2014/main" id="{250A7FA0-BCCD-1F70-19DF-B7D548545C45}"/>
                </a:ext>
              </a:extLst>
            </p:cNvPr>
            <p:cNvSpPr/>
            <p:nvPr/>
          </p:nvSpPr>
          <p:spPr>
            <a:xfrm>
              <a:off x="-1283556" y="3379438"/>
              <a:ext cx="104" cy="628"/>
            </a:xfrm>
            <a:custGeom>
              <a:avLst/>
              <a:gdLst>
                <a:gd name="connsiteX0" fmla="*/ -1062 w 104"/>
                <a:gd name="connsiteY0" fmla="*/ -472 h 628"/>
                <a:gd name="connsiteX1" fmla="*/ -1062 w 104"/>
                <a:gd name="connsiteY1" fmla="*/ -472 h 628"/>
                <a:gd name="connsiteX2" fmla="*/ -1062 w 104"/>
                <a:gd name="connsiteY2" fmla="*/ -472 h 628"/>
                <a:gd name="connsiteX3" fmla="*/ -1062 w 104"/>
                <a:gd name="connsiteY3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628">
                  <a:moveTo>
                    <a:pt x="-1062" y="-472"/>
                  </a:moveTo>
                  <a:cubicBezTo>
                    <a:pt x="-1062" y="-1886"/>
                    <a:pt x="-1062" y="-472"/>
                    <a:pt x="-1062" y="-472"/>
                  </a:cubicBezTo>
                  <a:cubicBezTo>
                    <a:pt x="-1062" y="-472"/>
                    <a:pt x="-1062" y="-472"/>
                    <a:pt x="-1062" y="-472"/>
                  </a:cubicBezTo>
                  <a:cubicBezTo>
                    <a:pt x="-1062" y="-472"/>
                    <a:pt x="-1298" y="-944"/>
                    <a:pt x="-106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09" name="Полилиния: фигура 3608">
              <a:extLst>
                <a:ext uri="{FF2B5EF4-FFF2-40B4-BE49-F238E27FC236}">
                  <a16:creationId xmlns:a16="http://schemas.microsoft.com/office/drawing/2014/main" id="{A8F51A38-9173-F3F6-CA69-CCBF8CDAB742}"/>
                </a:ext>
              </a:extLst>
            </p:cNvPr>
            <p:cNvSpPr/>
            <p:nvPr/>
          </p:nvSpPr>
          <p:spPr>
            <a:xfrm>
              <a:off x="-1290292" y="3367704"/>
              <a:ext cx="2385" cy="3660"/>
            </a:xfrm>
            <a:custGeom>
              <a:avLst/>
              <a:gdLst>
                <a:gd name="connsiteX0" fmla="*/ 720 w 2385"/>
                <a:gd name="connsiteY0" fmla="*/ -772 h 3660"/>
                <a:gd name="connsiteX1" fmla="*/ 720 w 2385"/>
                <a:gd name="connsiteY1" fmla="*/ -772 h 3660"/>
                <a:gd name="connsiteX2" fmla="*/ 720 w 2385"/>
                <a:gd name="connsiteY2" fmla="*/ -772 h 3660"/>
                <a:gd name="connsiteX3" fmla="*/ -1167 w 2385"/>
                <a:gd name="connsiteY3" fmla="*/ 881 h 3660"/>
                <a:gd name="connsiteX4" fmla="*/ -1167 w 2385"/>
                <a:gd name="connsiteY4" fmla="*/ 881 h 3660"/>
                <a:gd name="connsiteX5" fmla="*/ 483 w 2385"/>
                <a:gd name="connsiteY5" fmla="*/ -536 h 3660"/>
                <a:gd name="connsiteX6" fmla="*/ 483 w 2385"/>
                <a:gd name="connsiteY6" fmla="*/ 1826 h 3660"/>
                <a:gd name="connsiteX7" fmla="*/ 483 w 2385"/>
                <a:gd name="connsiteY7" fmla="*/ 1826 h 3660"/>
                <a:gd name="connsiteX8" fmla="*/ 720 w 2385"/>
                <a:gd name="connsiteY8" fmla="*/ -772 h 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5" h="3660">
                  <a:moveTo>
                    <a:pt x="720" y="-772"/>
                  </a:moveTo>
                  <a:lnTo>
                    <a:pt x="720" y="-772"/>
                  </a:lnTo>
                  <a:lnTo>
                    <a:pt x="720" y="-772"/>
                  </a:lnTo>
                  <a:cubicBezTo>
                    <a:pt x="720" y="645"/>
                    <a:pt x="720" y="-772"/>
                    <a:pt x="-1167" y="881"/>
                  </a:cubicBezTo>
                  <a:lnTo>
                    <a:pt x="-1167" y="881"/>
                  </a:lnTo>
                  <a:cubicBezTo>
                    <a:pt x="-1167" y="881"/>
                    <a:pt x="-1167" y="881"/>
                    <a:pt x="483" y="-536"/>
                  </a:cubicBezTo>
                  <a:cubicBezTo>
                    <a:pt x="2137" y="-1950"/>
                    <a:pt x="483" y="-536"/>
                    <a:pt x="483" y="1826"/>
                  </a:cubicBezTo>
                  <a:cubicBezTo>
                    <a:pt x="483" y="4185"/>
                    <a:pt x="483" y="-64"/>
                    <a:pt x="483" y="1826"/>
                  </a:cubicBezTo>
                  <a:cubicBezTo>
                    <a:pt x="483" y="3713"/>
                    <a:pt x="247" y="-1478"/>
                    <a:pt x="720" y="-7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0" name="Полилиния: фигура 3609">
              <a:extLst>
                <a:ext uri="{FF2B5EF4-FFF2-40B4-BE49-F238E27FC236}">
                  <a16:creationId xmlns:a16="http://schemas.microsoft.com/office/drawing/2014/main" id="{C9C02014-1BFA-815F-2705-98635994399D}"/>
                </a:ext>
              </a:extLst>
            </p:cNvPr>
            <p:cNvSpPr/>
            <p:nvPr/>
          </p:nvSpPr>
          <p:spPr>
            <a:xfrm>
              <a:off x="-1287461" y="3380303"/>
              <a:ext cx="2122" cy="1417"/>
            </a:xfrm>
            <a:custGeom>
              <a:avLst/>
              <a:gdLst>
                <a:gd name="connsiteX0" fmla="*/ 956 w 2122"/>
                <a:gd name="connsiteY0" fmla="*/ -1100 h 1417"/>
                <a:gd name="connsiteX1" fmla="*/ -1167 w 2122"/>
                <a:gd name="connsiteY1" fmla="*/ 317 h 1417"/>
                <a:gd name="connsiteX2" fmla="*/ 956 w 2122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417">
                  <a:moveTo>
                    <a:pt x="956" y="-1100"/>
                  </a:moveTo>
                  <a:cubicBezTo>
                    <a:pt x="956" y="-1100"/>
                    <a:pt x="-461" y="-1100"/>
                    <a:pt x="-1167" y="317"/>
                  </a:cubicBezTo>
                  <a:cubicBezTo>
                    <a:pt x="-225" y="317"/>
                    <a:pt x="483" y="-392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1" name="Полилиния: фигура 3610">
              <a:extLst>
                <a:ext uri="{FF2B5EF4-FFF2-40B4-BE49-F238E27FC236}">
                  <a16:creationId xmlns:a16="http://schemas.microsoft.com/office/drawing/2014/main" id="{E4C7AD34-17CD-4DAD-2026-5A7B198760A8}"/>
                </a:ext>
              </a:extLst>
            </p:cNvPr>
            <p:cNvSpPr/>
            <p:nvPr/>
          </p:nvSpPr>
          <p:spPr>
            <a:xfrm>
              <a:off x="-1291342" y="3366853"/>
              <a:ext cx="459" cy="2396"/>
            </a:xfrm>
            <a:custGeom>
              <a:avLst/>
              <a:gdLst>
                <a:gd name="connsiteX0" fmla="*/ -1062 w 459"/>
                <a:gd name="connsiteY0" fmla="*/ 787 h 2396"/>
                <a:gd name="connsiteX1" fmla="*/ -1062 w 459"/>
                <a:gd name="connsiteY1" fmla="*/ -1100 h 2396"/>
                <a:gd name="connsiteX2" fmla="*/ -1062 w 459"/>
                <a:gd name="connsiteY2" fmla="*/ 1259 h 2396"/>
                <a:gd name="connsiteX3" fmla="*/ -1062 w 459"/>
                <a:gd name="connsiteY3" fmla="*/ 787 h 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" h="2396">
                  <a:moveTo>
                    <a:pt x="-1062" y="787"/>
                  </a:moveTo>
                  <a:cubicBezTo>
                    <a:pt x="-1062" y="787"/>
                    <a:pt x="-1062" y="-1100"/>
                    <a:pt x="-1062" y="-1100"/>
                  </a:cubicBezTo>
                  <a:cubicBezTo>
                    <a:pt x="-590" y="-392"/>
                    <a:pt x="-590" y="550"/>
                    <a:pt x="-1062" y="1259"/>
                  </a:cubicBezTo>
                  <a:cubicBezTo>
                    <a:pt x="-1062" y="1259"/>
                    <a:pt x="-1298" y="1495"/>
                    <a:pt x="-106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2" name="Полилиния: фигура 3611">
              <a:extLst>
                <a:ext uri="{FF2B5EF4-FFF2-40B4-BE49-F238E27FC236}">
                  <a16:creationId xmlns:a16="http://schemas.microsoft.com/office/drawing/2014/main" id="{43FB5A21-090A-B89F-1E22-C55FD309BB7C}"/>
                </a:ext>
              </a:extLst>
            </p:cNvPr>
            <p:cNvSpPr/>
            <p:nvPr/>
          </p:nvSpPr>
          <p:spPr>
            <a:xfrm>
              <a:off x="-1293837" y="3370863"/>
              <a:ext cx="1891" cy="314"/>
            </a:xfrm>
            <a:custGeom>
              <a:avLst/>
              <a:gdLst>
                <a:gd name="connsiteX0" fmla="*/ 724 w 1891"/>
                <a:gd name="connsiteY0" fmla="*/ -1100 h 314"/>
                <a:gd name="connsiteX1" fmla="*/ -690 w 1891"/>
                <a:gd name="connsiteY1" fmla="*/ -1100 h 314"/>
                <a:gd name="connsiteX2" fmla="*/ 724 w 1891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" h="314">
                  <a:moveTo>
                    <a:pt x="724" y="-1100"/>
                  </a:moveTo>
                  <a:cubicBezTo>
                    <a:pt x="724" y="-1100"/>
                    <a:pt x="724" y="-1100"/>
                    <a:pt x="-690" y="-1100"/>
                  </a:cubicBezTo>
                  <a:cubicBezTo>
                    <a:pt x="-2107" y="-1100"/>
                    <a:pt x="16" y="-392"/>
                    <a:pt x="7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3" name="Полилиния: фигура 3612">
              <a:extLst>
                <a:ext uri="{FF2B5EF4-FFF2-40B4-BE49-F238E27FC236}">
                  <a16:creationId xmlns:a16="http://schemas.microsoft.com/office/drawing/2014/main" id="{B581189C-7DA7-2176-7A54-62170AE3BC6C}"/>
                </a:ext>
              </a:extLst>
            </p:cNvPr>
            <p:cNvSpPr/>
            <p:nvPr/>
          </p:nvSpPr>
          <p:spPr>
            <a:xfrm>
              <a:off x="-1296664" y="3370039"/>
              <a:ext cx="2143" cy="2303"/>
            </a:xfrm>
            <a:custGeom>
              <a:avLst/>
              <a:gdLst>
                <a:gd name="connsiteX0" fmla="*/ -1167 w 2143"/>
                <a:gd name="connsiteY0" fmla="*/ -510 h 2303"/>
                <a:gd name="connsiteX1" fmla="*/ -1167 w 2143"/>
                <a:gd name="connsiteY1" fmla="*/ 905 h 2303"/>
                <a:gd name="connsiteX2" fmla="*/ 956 w 2143"/>
                <a:gd name="connsiteY2" fmla="*/ 905 h 2303"/>
                <a:gd name="connsiteX3" fmla="*/ -1167 w 2143"/>
                <a:gd name="connsiteY3" fmla="*/ -510 h 2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2303">
                  <a:moveTo>
                    <a:pt x="-1167" y="-510"/>
                  </a:moveTo>
                  <a:cubicBezTo>
                    <a:pt x="-1167" y="-510"/>
                    <a:pt x="-1167" y="-510"/>
                    <a:pt x="-1167" y="905"/>
                  </a:cubicBezTo>
                  <a:cubicBezTo>
                    <a:pt x="-1167" y="2322"/>
                    <a:pt x="247" y="-1927"/>
                    <a:pt x="956" y="905"/>
                  </a:cubicBezTo>
                  <a:cubicBezTo>
                    <a:pt x="1192" y="-3344"/>
                    <a:pt x="-695" y="668"/>
                    <a:pt x="-1167" y="-5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4" name="Полилиния: фигура 3613">
              <a:extLst>
                <a:ext uri="{FF2B5EF4-FFF2-40B4-BE49-F238E27FC236}">
                  <a16:creationId xmlns:a16="http://schemas.microsoft.com/office/drawing/2014/main" id="{3F198E54-48D0-5A50-F09D-541628261ACA}"/>
                </a:ext>
              </a:extLst>
            </p:cNvPr>
            <p:cNvSpPr/>
            <p:nvPr/>
          </p:nvSpPr>
          <p:spPr>
            <a:xfrm>
              <a:off x="-1296770" y="3372280"/>
              <a:ext cx="2465" cy="2522"/>
            </a:xfrm>
            <a:custGeom>
              <a:avLst/>
              <a:gdLst>
                <a:gd name="connsiteX0" fmla="*/ 1298 w 2465"/>
                <a:gd name="connsiteY0" fmla="*/ -1100 h 2522"/>
                <a:gd name="connsiteX1" fmla="*/ -1061 w 2465"/>
                <a:gd name="connsiteY1" fmla="*/ 787 h 2522"/>
                <a:gd name="connsiteX2" fmla="*/ 1298 w 2465"/>
                <a:gd name="connsiteY2" fmla="*/ -1100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5" h="2522">
                  <a:moveTo>
                    <a:pt x="1298" y="-1100"/>
                  </a:moveTo>
                  <a:cubicBezTo>
                    <a:pt x="1298" y="-1100"/>
                    <a:pt x="-352" y="-1100"/>
                    <a:pt x="-1061" y="787"/>
                  </a:cubicBezTo>
                  <a:cubicBezTo>
                    <a:pt x="-1770" y="2676"/>
                    <a:pt x="1298" y="-155"/>
                    <a:pt x="129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5" name="Полилиния: фигура 3614">
              <a:extLst>
                <a:ext uri="{FF2B5EF4-FFF2-40B4-BE49-F238E27FC236}">
                  <a16:creationId xmlns:a16="http://schemas.microsoft.com/office/drawing/2014/main" id="{1122688F-3E7F-E324-6C7C-092CA091F2F3}"/>
                </a:ext>
              </a:extLst>
            </p:cNvPr>
            <p:cNvSpPr/>
            <p:nvPr/>
          </p:nvSpPr>
          <p:spPr>
            <a:xfrm>
              <a:off x="-1296297" y="3376265"/>
              <a:ext cx="104" cy="733"/>
            </a:xfrm>
            <a:custGeom>
              <a:avLst/>
              <a:gdLst>
                <a:gd name="connsiteX0" fmla="*/ -1062 w 104"/>
                <a:gd name="connsiteY0" fmla="*/ -367 h 733"/>
                <a:gd name="connsiteX1" fmla="*/ -1062 w 104"/>
                <a:gd name="connsiteY1" fmla="*/ -367 h 733"/>
                <a:gd name="connsiteX2" fmla="*/ -1062 w 104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062" y="-367"/>
                  </a:moveTo>
                  <a:cubicBezTo>
                    <a:pt x="-1062" y="-2017"/>
                    <a:pt x="-1062" y="-367"/>
                    <a:pt x="-1062" y="-367"/>
                  </a:cubicBezTo>
                  <a:cubicBezTo>
                    <a:pt x="-1062" y="-367"/>
                    <a:pt x="-1298" y="-836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6" name="Полилиния: фигура 3615">
              <a:extLst>
                <a:ext uri="{FF2B5EF4-FFF2-40B4-BE49-F238E27FC236}">
                  <a16:creationId xmlns:a16="http://schemas.microsoft.com/office/drawing/2014/main" id="{11944896-90DD-CCFA-B47D-0F5B86CF8866}"/>
                </a:ext>
              </a:extLst>
            </p:cNvPr>
            <p:cNvSpPr/>
            <p:nvPr/>
          </p:nvSpPr>
          <p:spPr>
            <a:xfrm>
              <a:off x="-1298473" y="3374482"/>
              <a:ext cx="2045" cy="1692"/>
            </a:xfrm>
            <a:custGeom>
              <a:avLst/>
              <a:gdLst>
                <a:gd name="connsiteX0" fmla="*/ 878 w 2045"/>
                <a:gd name="connsiteY0" fmla="*/ -470 h 1692"/>
                <a:gd name="connsiteX1" fmla="*/ -1012 w 2045"/>
                <a:gd name="connsiteY1" fmla="*/ -470 h 1692"/>
                <a:gd name="connsiteX2" fmla="*/ 878 w 2045"/>
                <a:gd name="connsiteY2" fmla="*/ -470 h 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5" h="1692">
                  <a:moveTo>
                    <a:pt x="878" y="-470"/>
                  </a:moveTo>
                  <a:cubicBezTo>
                    <a:pt x="878" y="-470"/>
                    <a:pt x="-303" y="-1887"/>
                    <a:pt x="-1012" y="-470"/>
                  </a:cubicBezTo>
                  <a:cubicBezTo>
                    <a:pt x="-1718" y="947"/>
                    <a:pt x="169" y="947"/>
                    <a:pt x="878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7" name="Полилиния: фигура 3616">
              <a:extLst>
                <a:ext uri="{FF2B5EF4-FFF2-40B4-BE49-F238E27FC236}">
                  <a16:creationId xmlns:a16="http://schemas.microsoft.com/office/drawing/2014/main" id="{5B2EB639-72FC-0BCC-3F35-5FED191E5079}"/>
                </a:ext>
              </a:extLst>
            </p:cNvPr>
            <p:cNvSpPr/>
            <p:nvPr/>
          </p:nvSpPr>
          <p:spPr>
            <a:xfrm>
              <a:off x="-1301855" y="3371496"/>
              <a:ext cx="4245" cy="8500"/>
            </a:xfrm>
            <a:custGeom>
              <a:avLst/>
              <a:gdLst>
                <a:gd name="connsiteX0" fmla="*/ 1192 w 4245"/>
                <a:gd name="connsiteY0" fmla="*/ -80 h 8500"/>
                <a:gd name="connsiteX1" fmla="*/ 1192 w 4245"/>
                <a:gd name="connsiteY1" fmla="*/ 2043 h 8500"/>
                <a:gd name="connsiteX2" fmla="*/ 1192 w 4245"/>
                <a:gd name="connsiteY2" fmla="*/ -80 h 8500"/>
                <a:gd name="connsiteX3" fmla="*/ 1192 w 4245"/>
                <a:gd name="connsiteY3" fmla="*/ -80 h 8500"/>
                <a:gd name="connsiteX4" fmla="*/ -1167 w 4245"/>
                <a:gd name="connsiteY4" fmla="*/ 6764 h 8500"/>
                <a:gd name="connsiteX5" fmla="*/ 483 w 4245"/>
                <a:gd name="connsiteY5" fmla="*/ 3933 h 8500"/>
                <a:gd name="connsiteX6" fmla="*/ 483 w 4245"/>
                <a:gd name="connsiteY6" fmla="*/ 6056 h 8500"/>
                <a:gd name="connsiteX7" fmla="*/ 3079 w 4245"/>
                <a:gd name="connsiteY7" fmla="*/ -1025 h 8500"/>
                <a:gd name="connsiteX8" fmla="*/ 1192 w 4245"/>
                <a:gd name="connsiteY8" fmla="*/ -80 h 8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45" h="8500">
                  <a:moveTo>
                    <a:pt x="1192" y="-80"/>
                  </a:moveTo>
                  <a:cubicBezTo>
                    <a:pt x="1192" y="1571"/>
                    <a:pt x="1192" y="2752"/>
                    <a:pt x="1192" y="2043"/>
                  </a:cubicBezTo>
                  <a:cubicBezTo>
                    <a:pt x="720" y="1335"/>
                    <a:pt x="720" y="629"/>
                    <a:pt x="1192" y="-80"/>
                  </a:cubicBezTo>
                  <a:cubicBezTo>
                    <a:pt x="1192" y="-1497"/>
                    <a:pt x="1192" y="-80"/>
                    <a:pt x="1192" y="-80"/>
                  </a:cubicBezTo>
                  <a:cubicBezTo>
                    <a:pt x="956" y="2279"/>
                    <a:pt x="11" y="4639"/>
                    <a:pt x="-1167" y="6764"/>
                  </a:cubicBezTo>
                  <a:cubicBezTo>
                    <a:pt x="-1167" y="8887"/>
                    <a:pt x="247" y="5111"/>
                    <a:pt x="483" y="3933"/>
                  </a:cubicBezTo>
                  <a:cubicBezTo>
                    <a:pt x="720" y="2752"/>
                    <a:pt x="483" y="3933"/>
                    <a:pt x="483" y="6056"/>
                  </a:cubicBezTo>
                  <a:lnTo>
                    <a:pt x="3079" y="-1025"/>
                  </a:lnTo>
                  <a:cubicBezTo>
                    <a:pt x="3079" y="-1025"/>
                    <a:pt x="1664" y="-1497"/>
                    <a:pt x="1192" y="-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8" name="Полилиния: фигура 3617">
              <a:extLst>
                <a:ext uri="{FF2B5EF4-FFF2-40B4-BE49-F238E27FC236}">
                  <a16:creationId xmlns:a16="http://schemas.microsoft.com/office/drawing/2014/main" id="{1D834B3F-74BD-13D9-33EF-F2F5DA4E0C9D}"/>
                </a:ext>
              </a:extLst>
            </p:cNvPr>
            <p:cNvSpPr/>
            <p:nvPr/>
          </p:nvSpPr>
          <p:spPr>
            <a:xfrm>
              <a:off x="-1302773" y="3372874"/>
              <a:ext cx="209" cy="2631"/>
            </a:xfrm>
            <a:custGeom>
              <a:avLst/>
              <a:gdLst>
                <a:gd name="connsiteX0" fmla="*/ -957 w 209"/>
                <a:gd name="connsiteY0" fmla="*/ 1137 h 2631"/>
                <a:gd name="connsiteX1" fmla="*/ -957 w 209"/>
                <a:gd name="connsiteY1" fmla="*/ -513 h 2631"/>
                <a:gd name="connsiteX2" fmla="*/ -957 w 209"/>
                <a:gd name="connsiteY2" fmla="*/ -513 h 2631"/>
                <a:gd name="connsiteX3" fmla="*/ -957 w 209"/>
                <a:gd name="connsiteY3" fmla="*/ 901 h 2631"/>
                <a:gd name="connsiteX4" fmla="*/ -957 w 209"/>
                <a:gd name="connsiteY4" fmla="*/ 901 h 2631"/>
                <a:gd name="connsiteX5" fmla="*/ -957 w 209"/>
                <a:gd name="connsiteY5" fmla="*/ 1137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2631">
                  <a:moveTo>
                    <a:pt x="-957" y="1137"/>
                  </a:moveTo>
                  <a:cubicBezTo>
                    <a:pt x="-957" y="1137"/>
                    <a:pt x="-957" y="1137"/>
                    <a:pt x="-957" y="-513"/>
                  </a:cubicBezTo>
                  <a:cubicBezTo>
                    <a:pt x="-957" y="-2166"/>
                    <a:pt x="-957" y="901"/>
                    <a:pt x="-957" y="-513"/>
                  </a:cubicBezTo>
                  <a:cubicBezTo>
                    <a:pt x="-957" y="-1930"/>
                    <a:pt x="-957" y="-513"/>
                    <a:pt x="-957" y="901"/>
                  </a:cubicBezTo>
                  <a:cubicBezTo>
                    <a:pt x="-957" y="2319"/>
                    <a:pt x="-957" y="901"/>
                    <a:pt x="-957" y="901"/>
                  </a:cubicBezTo>
                  <a:cubicBezTo>
                    <a:pt x="-957" y="901"/>
                    <a:pt x="-1430" y="1137"/>
                    <a:pt x="-957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19" name="Полилиния: фигура 3618">
              <a:extLst>
                <a:ext uri="{FF2B5EF4-FFF2-40B4-BE49-F238E27FC236}">
                  <a16:creationId xmlns:a16="http://schemas.microsoft.com/office/drawing/2014/main" id="{F6C059BF-1A19-757E-7C2C-E8F31594DDAD}"/>
                </a:ext>
              </a:extLst>
            </p:cNvPr>
            <p:cNvSpPr/>
            <p:nvPr/>
          </p:nvSpPr>
          <p:spPr>
            <a:xfrm>
              <a:off x="-1303849" y="3372989"/>
              <a:ext cx="104" cy="2491"/>
            </a:xfrm>
            <a:custGeom>
              <a:avLst/>
              <a:gdLst>
                <a:gd name="connsiteX0" fmla="*/ -1062 w 104"/>
                <a:gd name="connsiteY0" fmla="*/ -1100 h 2491"/>
                <a:gd name="connsiteX1" fmla="*/ -1062 w 104"/>
                <a:gd name="connsiteY1" fmla="*/ 787 h 2491"/>
                <a:gd name="connsiteX2" fmla="*/ -1062 w 104"/>
                <a:gd name="connsiteY2" fmla="*/ -1100 h 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491">
                  <a:moveTo>
                    <a:pt x="-1062" y="-1100"/>
                  </a:moveTo>
                  <a:cubicBezTo>
                    <a:pt x="-1062" y="-1100"/>
                    <a:pt x="-1062" y="-1100"/>
                    <a:pt x="-1062" y="787"/>
                  </a:cubicBezTo>
                  <a:cubicBezTo>
                    <a:pt x="-1062" y="2673"/>
                    <a:pt x="-1298" y="-39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0" name="Полилиния: фигура 3619">
              <a:extLst>
                <a:ext uri="{FF2B5EF4-FFF2-40B4-BE49-F238E27FC236}">
                  <a16:creationId xmlns:a16="http://schemas.microsoft.com/office/drawing/2014/main" id="{A2BD6B1B-A570-53D0-7819-2D3DFD8853E2}"/>
                </a:ext>
              </a:extLst>
            </p:cNvPr>
            <p:cNvSpPr/>
            <p:nvPr/>
          </p:nvSpPr>
          <p:spPr>
            <a:xfrm>
              <a:off x="-1304662" y="3374719"/>
              <a:ext cx="208" cy="2392"/>
            </a:xfrm>
            <a:custGeom>
              <a:avLst/>
              <a:gdLst>
                <a:gd name="connsiteX0" fmla="*/ -959 w 208"/>
                <a:gd name="connsiteY0" fmla="*/ 710 h 2392"/>
                <a:gd name="connsiteX1" fmla="*/ -959 w 208"/>
                <a:gd name="connsiteY1" fmla="*/ -707 h 2392"/>
                <a:gd name="connsiteX2" fmla="*/ -959 w 208"/>
                <a:gd name="connsiteY2" fmla="*/ 1180 h 2392"/>
                <a:gd name="connsiteX3" fmla="*/ -959 w 208"/>
                <a:gd name="connsiteY3" fmla="*/ 710 h 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392">
                  <a:moveTo>
                    <a:pt x="-959" y="710"/>
                  </a:moveTo>
                  <a:cubicBezTo>
                    <a:pt x="-959" y="-707"/>
                    <a:pt x="-959" y="710"/>
                    <a:pt x="-959" y="-707"/>
                  </a:cubicBezTo>
                  <a:cubicBezTo>
                    <a:pt x="-959" y="-2124"/>
                    <a:pt x="-959" y="710"/>
                    <a:pt x="-959" y="1180"/>
                  </a:cubicBezTo>
                  <a:cubicBezTo>
                    <a:pt x="-959" y="1652"/>
                    <a:pt x="-1428" y="474"/>
                    <a:pt x="-959" y="7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1" name="Полилиния: фигура 3620">
              <a:extLst>
                <a:ext uri="{FF2B5EF4-FFF2-40B4-BE49-F238E27FC236}">
                  <a16:creationId xmlns:a16="http://schemas.microsoft.com/office/drawing/2014/main" id="{BD70A5AA-3298-E527-5261-EEB19B1A0502}"/>
                </a:ext>
              </a:extLst>
            </p:cNvPr>
            <p:cNvSpPr/>
            <p:nvPr/>
          </p:nvSpPr>
          <p:spPr>
            <a:xfrm>
              <a:off x="-997163" y="3302747"/>
              <a:ext cx="3251" cy="5113"/>
            </a:xfrm>
            <a:custGeom>
              <a:avLst/>
              <a:gdLst>
                <a:gd name="connsiteX0" fmla="*/ 2084 w 3251"/>
                <a:gd name="connsiteY0" fmla="*/ 473 h 5113"/>
                <a:gd name="connsiteX1" fmla="*/ 2084 w 3251"/>
                <a:gd name="connsiteY1" fmla="*/ 2596 h 5113"/>
                <a:gd name="connsiteX2" fmla="*/ 2084 w 3251"/>
                <a:gd name="connsiteY2" fmla="*/ 2596 h 5113"/>
                <a:gd name="connsiteX3" fmla="*/ 2084 w 3251"/>
                <a:gd name="connsiteY3" fmla="*/ 946 h 5113"/>
                <a:gd name="connsiteX4" fmla="*/ -747 w 3251"/>
                <a:gd name="connsiteY4" fmla="*/ -472 h 5113"/>
                <a:gd name="connsiteX5" fmla="*/ -747 w 3251"/>
                <a:gd name="connsiteY5" fmla="*/ -472 h 5113"/>
                <a:gd name="connsiteX6" fmla="*/ -747 w 3251"/>
                <a:gd name="connsiteY6" fmla="*/ 709 h 5113"/>
                <a:gd name="connsiteX7" fmla="*/ -747 w 3251"/>
                <a:gd name="connsiteY7" fmla="*/ -944 h 5113"/>
                <a:gd name="connsiteX8" fmla="*/ -747 w 3251"/>
                <a:gd name="connsiteY8" fmla="*/ 2596 h 5113"/>
                <a:gd name="connsiteX9" fmla="*/ -747 w 3251"/>
                <a:gd name="connsiteY9" fmla="*/ 1182 h 5113"/>
                <a:gd name="connsiteX10" fmla="*/ -747 w 3251"/>
                <a:gd name="connsiteY10" fmla="*/ 1182 h 5113"/>
                <a:gd name="connsiteX11" fmla="*/ 1376 w 3251"/>
                <a:gd name="connsiteY11" fmla="*/ 4013 h 5113"/>
                <a:gd name="connsiteX12" fmla="*/ 1376 w 3251"/>
                <a:gd name="connsiteY12" fmla="*/ 1654 h 5113"/>
                <a:gd name="connsiteX13" fmla="*/ 2084 w 3251"/>
                <a:gd name="connsiteY13" fmla="*/ 473 h 5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51" h="5113">
                  <a:moveTo>
                    <a:pt x="2084" y="473"/>
                  </a:moveTo>
                  <a:cubicBezTo>
                    <a:pt x="2084" y="473"/>
                    <a:pt x="2084" y="473"/>
                    <a:pt x="2084" y="2596"/>
                  </a:cubicBezTo>
                  <a:lnTo>
                    <a:pt x="2084" y="2596"/>
                  </a:lnTo>
                  <a:cubicBezTo>
                    <a:pt x="2084" y="2596"/>
                    <a:pt x="2084" y="-2831"/>
                    <a:pt x="2084" y="946"/>
                  </a:cubicBezTo>
                  <a:cubicBezTo>
                    <a:pt x="2084" y="946"/>
                    <a:pt x="198" y="946"/>
                    <a:pt x="-747" y="-472"/>
                  </a:cubicBezTo>
                  <a:cubicBezTo>
                    <a:pt x="-1692" y="-1886"/>
                    <a:pt x="-747" y="-472"/>
                    <a:pt x="-747" y="-472"/>
                  </a:cubicBezTo>
                  <a:cubicBezTo>
                    <a:pt x="-747" y="-472"/>
                    <a:pt x="-747" y="-472"/>
                    <a:pt x="-747" y="709"/>
                  </a:cubicBezTo>
                  <a:cubicBezTo>
                    <a:pt x="-747" y="1890"/>
                    <a:pt x="-747" y="-472"/>
                    <a:pt x="-747" y="-944"/>
                  </a:cubicBezTo>
                  <a:cubicBezTo>
                    <a:pt x="-747" y="-1413"/>
                    <a:pt x="-747" y="237"/>
                    <a:pt x="-747" y="2596"/>
                  </a:cubicBezTo>
                  <a:cubicBezTo>
                    <a:pt x="-747" y="4955"/>
                    <a:pt x="-747" y="2596"/>
                    <a:pt x="-747" y="1182"/>
                  </a:cubicBezTo>
                  <a:cubicBezTo>
                    <a:pt x="-747" y="-235"/>
                    <a:pt x="-747" y="1182"/>
                    <a:pt x="-747" y="1182"/>
                  </a:cubicBezTo>
                  <a:cubicBezTo>
                    <a:pt x="-747" y="1182"/>
                    <a:pt x="1139" y="2596"/>
                    <a:pt x="1376" y="4013"/>
                  </a:cubicBezTo>
                  <a:cubicBezTo>
                    <a:pt x="1848" y="3305"/>
                    <a:pt x="1848" y="2360"/>
                    <a:pt x="1376" y="1654"/>
                  </a:cubicBezTo>
                  <a:cubicBezTo>
                    <a:pt x="1376" y="1654"/>
                    <a:pt x="1612" y="473"/>
                    <a:pt x="2084" y="4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2" name="Полилиния: фигура 3621">
              <a:extLst>
                <a:ext uri="{FF2B5EF4-FFF2-40B4-BE49-F238E27FC236}">
                  <a16:creationId xmlns:a16="http://schemas.microsoft.com/office/drawing/2014/main" id="{C96AB219-63E2-1B1A-72F1-540D88AF5349}"/>
                </a:ext>
              </a:extLst>
            </p:cNvPr>
            <p:cNvSpPr/>
            <p:nvPr/>
          </p:nvSpPr>
          <p:spPr>
            <a:xfrm>
              <a:off x="-1004766" y="3290635"/>
              <a:ext cx="1650" cy="2521"/>
            </a:xfrm>
            <a:custGeom>
              <a:avLst/>
              <a:gdLst>
                <a:gd name="connsiteX0" fmla="*/ 483 w 1650"/>
                <a:gd name="connsiteY0" fmla="*/ -1100 h 2521"/>
                <a:gd name="connsiteX1" fmla="*/ -1167 w 1650"/>
                <a:gd name="connsiteY1" fmla="*/ -1100 h 2521"/>
                <a:gd name="connsiteX2" fmla="*/ -1167 w 1650"/>
                <a:gd name="connsiteY2" fmla="*/ 787 h 2521"/>
                <a:gd name="connsiteX3" fmla="*/ 483 w 1650"/>
                <a:gd name="connsiteY3" fmla="*/ -1100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521">
                  <a:moveTo>
                    <a:pt x="483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3"/>
                    <a:pt x="11" y="-158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3" name="Полилиния: фигура 3622">
              <a:extLst>
                <a:ext uri="{FF2B5EF4-FFF2-40B4-BE49-F238E27FC236}">
                  <a16:creationId xmlns:a16="http://schemas.microsoft.com/office/drawing/2014/main" id="{8DBDB12B-8D0D-FE79-B4CC-0B75CD0249B0}"/>
                </a:ext>
              </a:extLst>
            </p:cNvPr>
            <p:cNvSpPr/>
            <p:nvPr/>
          </p:nvSpPr>
          <p:spPr>
            <a:xfrm>
              <a:off x="-1341500" y="3236701"/>
              <a:ext cx="335791" cy="160304"/>
            </a:xfrm>
            <a:custGeom>
              <a:avLst/>
              <a:gdLst>
                <a:gd name="connsiteX0" fmla="*/ 334622 w 335791"/>
                <a:gd name="connsiteY0" fmla="*/ 52125 h 160304"/>
                <a:gd name="connsiteX1" fmla="*/ 334622 w 335791"/>
                <a:gd name="connsiteY1" fmla="*/ 53776 h 160304"/>
                <a:gd name="connsiteX2" fmla="*/ 334622 w 335791"/>
                <a:gd name="connsiteY2" fmla="*/ 53776 h 160304"/>
                <a:gd name="connsiteX3" fmla="*/ 334622 w 335791"/>
                <a:gd name="connsiteY3" fmla="*/ 55901 h 160304"/>
                <a:gd name="connsiteX4" fmla="*/ 332735 w 335791"/>
                <a:gd name="connsiteY4" fmla="*/ 55901 h 160304"/>
                <a:gd name="connsiteX5" fmla="*/ 330376 w 335791"/>
                <a:gd name="connsiteY5" fmla="*/ 54248 h 160304"/>
                <a:gd name="connsiteX6" fmla="*/ 330376 w 335791"/>
                <a:gd name="connsiteY6" fmla="*/ 51416 h 160304"/>
                <a:gd name="connsiteX7" fmla="*/ 327308 w 335791"/>
                <a:gd name="connsiteY7" fmla="*/ 51416 h 160304"/>
                <a:gd name="connsiteX8" fmla="*/ 326127 w 335791"/>
                <a:gd name="connsiteY8" fmla="*/ 51416 h 160304"/>
                <a:gd name="connsiteX9" fmla="*/ 326127 w 335791"/>
                <a:gd name="connsiteY9" fmla="*/ 48112 h 160304"/>
                <a:gd name="connsiteX10" fmla="*/ 326127 w 335791"/>
                <a:gd name="connsiteY10" fmla="*/ 48112 h 160304"/>
                <a:gd name="connsiteX11" fmla="*/ 326127 w 335791"/>
                <a:gd name="connsiteY11" fmla="*/ 51180 h 160304"/>
                <a:gd name="connsiteX12" fmla="*/ 324004 w 335791"/>
                <a:gd name="connsiteY12" fmla="*/ 51180 h 160304"/>
                <a:gd name="connsiteX13" fmla="*/ 325891 w 335791"/>
                <a:gd name="connsiteY13" fmla="*/ 48585 h 160304"/>
                <a:gd name="connsiteX14" fmla="*/ 323532 w 335791"/>
                <a:gd name="connsiteY14" fmla="*/ 48585 h 160304"/>
                <a:gd name="connsiteX15" fmla="*/ 323532 w 335791"/>
                <a:gd name="connsiteY15" fmla="*/ 48585 h 160304"/>
                <a:gd name="connsiteX16" fmla="*/ 323532 w 335791"/>
                <a:gd name="connsiteY16" fmla="*/ 48585 h 160304"/>
                <a:gd name="connsiteX17" fmla="*/ 323532 w 335791"/>
                <a:gd name="connsiteY17" fmla="*/ 48585 h 160304"/>
                <a:gd name="connsiteX18" fmla="*/ 323532 w 335791"/>
                <a:gd name="connsiteY18" fmla="*/ 46934 h 160304"/>
                <a:gd name="connsiteX19" fmla="*/ 320937 w 335791"/>
                <a:gd name="connsiteY19" fmla="*/ 46934 h 160304"/>
                <a:gd name="connsiteX20" fmla="*/ 320937 w 335791"/>
                <a:gd name="connsiteY20" fmla="*/ 46934 h 160304"/>
                <a:gd name="connsiteX21" fmla="*/ 323296 w 335791"/>
                <a:gd name="connsiteY21" fmla="*/ 44808 h 160304"/>
                <a:gd name="connsiteX22" fmla="*/ 320937 w 335791"/>
                <a:gd name="connsiteY22" fmla="*/ 43630 h 160304"/>
                <a:gd name="connsiteX23" fmla="*/ 320937 w 335791"/>
                <a:gd name="connsiteY23" fmla="*/ 44808 h 160304"/>
                <a:gd name="connsiteX24" fmla="*/ 320937 w 335791"/>
                <a:gd name="connsiteY24" fmla="*/ 44808 h 160304"/>
                <a:gd name="connsiteX25" fmla="*/ 320937 w 335791"/>
                <a:gd name="connsiteY25" fmla="*/ 42213 h 160304"/>
                <a:gd name="connsiteX26" fmla="*/ 320937 w 335791"/>
                <a:gd name="connsiteY26" fmla="*/ 43867 h 160304"/>
                <a:gd name="connsiteX27" fmla="*/ 320937 w 335791"/>
                <a:gd name="connsiteY27" fmla="*/ 43867 h 160304"/>
                <a:gd name="connsiteX28" fmla="*/ 320937 w 335791"/>
                <a:gd name="connsiteY28" fmla="*/ 45281 h 160304"/>
                <a:gd name="connsiteX29" fmla="*/ 320937 w 335791"/>
                <a:gd name="connsiteY29" fmla="*/ 47404 h 160304"/>
                <a:gd name="connsiteX30" fmla="*/ 320937 w 335791"/>
                <a:gd name="connsiteY30" fmla="*/ 44808 h 160304"/>
                <a:gd name="connsiteX31" fmla="*/ 320937 w 335791"/>
                <a:gd name="connsiteY31" fmla="*/ 44808 h 160304"/>
                <a:gd name="connsiteX32" fmla="*/ 320937 w 335791"/>
                <a:gd name="connsiteY32" fmla="*/ 42686 h 160304"/>
                <a:gd name="connsiteX33" fmla="*/ 320937 w 335791"/>
                <a:gd name="connsiteY33" fmla="*/ 40326 h 160304"/>
                <a:gd name="connsiteX34" fmla="*/ 320937 w 335791"/>
                <a:gd name="connsiteY34" fmla="*/ 40326 h 160304"/>
                <a:gd name="connsiteX35" fmla="*/ 320937 w 335791"/>
                <a:gd name="connsiteY35" fmla="*/ 37967 h 160304"/>
                <a:gd name="connsiteX36" fmla="*/ 320937 w 335791"/>
                <a:gd name="connsiteY36" fmla="*/ 36786 h 160304"/>
                <a:gd name="connsiteX37" fmla="*/ 320937 w 335791"/>
                <a:gd name="connsiteY37" fmla="*/ 38673 h 160304"/>
                <a:gd name="connsiteX38" fmla="*/ 320937 w 335791"/>
                <a:gd name="connsiteY38" fmla="*/ 38673 h 160304"/>
                <a:gd name="connsiteX39" fmla="*/ 320937 w 335791"/>
                <a:gd name="connsiteY39" fmla="*/ 41977 h 160304"/>
                <a:gd name="connsiteX40" fmla="*/ 320937 w 335791"/>
                <a:gd name="connsiteY40" fmla="*/ 41977 h 160304"/>
                <a:gd name="connsiteX41" fmla="*/ 320937 w 335791"/>
                <a:gd name="connsiteY41" fmla="*/ 40090 h 160304"/>
                <a:gd name="connsiteX42" fmla="*/ 318105 w 335791"/>
                <a:gd name="connsiteY42" fmla="*/ 37967 h 160304"/>
                <a:gd name="connsiteX43" fmla="*/ 318105 w 335791"/>
                <a:gd name="connsiteY43" fmla="*/ 39618 h 160304"/>
                <a:gd name="connsiteX44" fmla="*/ 318105 w 335791"/>
                <a:gd name="connsiteY44" fmla="*/ 36786 h 160304"/>
                <a:gd name="connsiteX45" fmla="*/ 319756 w 335791"/>
                <a:gd name="connsiteY45" fmla="*/ 36786 h 160304"/>
                <a:gd name="connsiteX46" fmla="*/ 317633 w 335791"/>
                <a:gd name="connsiteY46" fmla="*/ 35372 h 160304"/>
                <a:gd name="connsiteX47" fmla="*/ 317633 w 335791"/>
                <a:gd name="connsiteY47" fmla="*/ 33718 h 160304"/>
                <a:gd name="connsiteX48" fmla="*/ 315979 w 335791"/>
                <a:gd name="connsiteY48" fmla="*/ 33718 h 160304"/>
                <a:gd name="connsiteX49" fmla="*/ 315979 w 335791"/>
                <a:gd name="connsiteY49" fmla="*/ 36786 h 160304"/>
                <a:gd name="connsiteX50" fmla="*/ 314565 w 335791"/>
                <a:gd name="connsiteY50" fmla="*/ 36786 h 160304"/>
                <a:gd name="connsiteX51" fmla="*/ 314565 w 335791"/>
                <a:gd name="connsiteY51" fmla="*/ 39145 h 160304"/>
                <a:gd name="connsiteX52" fmla="*/ 314565 w 335791"/>
                <a:gd name="connsiteY52" fmla="*/ 36550 h 160304"/>
                <a:gd name="connsiteX53" fmla="*/ 314565 w 335791"/>
                <a:gd name="connsiteY53" fmla="*/ 36550 h 160304"/>
                <a:gd name="connsiteX54" fmla="*/ 314565 w 335791"/>
                <a:gd name="connsiteY54" fmla="*/ 34427 h 160304"/>
                <a:gd name="connsiteX55" fmla="*/ 317633 w 335791"/>
                <a:gd name="connsiteY55" fmla="*/ 34427 h 160304"/>
                <a:gd name="connsiteX56" fmla="*/ 317633 w 335791"/>
                <a:gd name="connsiteY56" fmla="*/ 34427 h 160304"/>
                <a:gd name="connsiteX57" fmla="*/ 313384 w 335791"/>
                <a:gd name="connsiteY57" fmla="*/ 34427 h 160304"/>
                <a:gd name="connsiteX58" fmla="*/ 308902 w 335791"/>
                <a:gd name="connsiteY58" fmla="*/ 30651 h 160304"/>
                <a:gd name="connsiteX59" fmla="*/ 308902 w 335791"/>
                <a:gd name="connsiteY59" fmla="*/ 30651 h 160304"/>
                <a:gd name="connsiteX60" fmla="*/ 307248 w 335791"/>
                <a:gd name="connsiteY60" fmla="*/ 30651 h 160304"/>
                <a:gd name="connsiteX61" fmla="*/ 307248 w 335791"/>
                <a:gd name="connsiteY61" fmla="*/ 29000 h 160304"/>
                <a:gd name="connsiteX62" fmla="*/ 307248 w 335791"/>
                <a:gd name="connsiteY62" fmla="*/ 29000 h 160304"/>
                <a:gd name="connsiteX63" fmla="*/ 303711 w 335791"/>
                <a:gd name="connsiteY63" fmla="*/ 29000 h 160304"/>
                <a:gd name="connsiteX64" fmla="*/ 303711 w 335791"/>
                <a:gd name="connsiteY64" fmla="*/ 30887 h 160304"/>
                <a:gd name="connsiteX65" fmla="*/ 303711 w 335791"/>
                <a:gd name="connsiteY65" fmla="*/ 28764 h 160304"/>
                <a:gd name="connsiteX66" fmla="*/ 300643 w 335791"/>
                <a:gd name="connsiteY66" fmla="*/ 28764 h 160304"/>
                <a:gd name="connsiteX67" fmla="*/ 299226 w 335791"/>
                <a:gd name="connsiteY67" fmla="*/ 28764 h 160304"/>
                <a:gd name="connsiteX68" fmla="*/ 299226 w 335791"/>
                <a:gd name="connsiteY68" fmla="*/ 27583 h 160304"/>
                <a:gd name="connsiteX69" fmla="*/ 295216 w 335791"/>
                <a:gd name="connsiteY69" fmla="*/ 27583 h 160304"/>
                <a:gd name="connsiteX70" fmla="*/ 291676 w 335791"/>
                <a:gd name="connsiteY70" fmla="*/ 25932 h 160304"/>
                <a:gd name="connsiteX71" fmla="*/ 291676 w 335791"/>
                <a:gd name="connsiteY71" fmla="*/ 25932 h 160304"/>
                <a:gd name="connsiteX72" fmla="*/ 289550 w 335791"/>
                <a:gd name="connsiteY72" fmla="*/ 25932 h 160304"/>
                <a:gd name="connsiteX73" fmla="*/ 287900 w 335791"/>
                <a:gd name="connsiteY73" fmla="*/ 25932 h 160304"/>
                <a:gd name="connsiteX74" fmla="*/ 287900 w 335791"/>
                <a:gd name="connsiteY74" fmla="*/ 25932 h 160304"/>
                <a:gd name="connsiteX75" fmla="*/ 285541 w 335791"/>
                <a:gd name="connsiteY75" fmla="*/ 25932 h 160304"/>
                <a:gd name="connsiteX76" fmla="*/ 281528 w 335791"/>
                <a:gd name="connsiteY76" fmla="*/ 24515 h 160304"/>
                <a:gd name="connsiteX77" fmla="*/ 172981 w 335791"/>
                <a:gd name="connsiteY77" fmla="*/ 16020 h 160304"/>
                <a:gd name="connsiteX78" fmla="*/ 172981 w 335791"/>
                <a:gd name="connsiteY78" fmla="*/ 13897 h 160304"/>
                <a:gd name="connsiteX79" fmla="*/ 181240 w 335791"/>
                <a:gd name="connsiteY79" fmla="*/ 13897 h 160304"/>
                <a:gd name="connsiteX80" fmla="*/ 181240 w 335791"/>
                <a:gd name="connsiteY80" fmla="*/ 12480 h 160304"/>
                <a:gd name="connsiteX81" fmla="*/ 181240 w 335791"/>
                <a:gd name="connsiteY81" fmla="*/ 12480 h 160304"/>
                <a:gd name="connsiteX82" fmla="*/ 181240 w 335791"/>
                <a:gd name="connsiteY82" fmla="*/ 12480 h 160304"/>
                <a:gd name="connsiteX83" fmla="*/ 181240 w 335791"/>
                <a:gd name="connsiteY83" fmla="*/ 10121 h 160304"/>
                <a:gd name="connsiteX84" fmla="*/ 185725 w 335791"/>
                <a:gd name="connsiteY84" fmla="*/ 10121 h 160304"/>
                <a:gd name="connsiteX85" fmla="*/ 189498 w 335791"/>
                <a:gd name="connsiteY85" fmla="*/ 10121 h 160304"/>
                <a:gd name="connsiteX86" fmla="*/ 189498 w 335791"/>
                <a:gd name="connsiteY86" fmla="*/ 10121 h 160304"/>
                <a:gd name="connsiteX87" fmla="*/ 195397 w 335791"/>
                <a:gd name="connsiteY87" fmla="*/ 8471 h 160304"/>
                <a:gd name="connsiteX88" fmla="*/ 195397 w 335791"/>
                <a:gd name="connsiteY88" fmla="*/ 8471 h 160304"/>
                <a:gd name="connsiteX89" fmla="*/ 202241 w 335791"/>
                <a:gd name="connsiteY89" fmla="*/ 8471 h 160304"/>
                <a:gd name="connsiteX90" fmla="*/ 204364 w 335791"/>
                <a:gd name="connsiteY90" fmla="*/ 8471 h 160304"/>
                <a:gd name="connsiteX91" fmla="*/ 206490 w 335791"/>
                <a:gd name="connsiteY91" fmla="*/ 8471 h 160304"/>
                <a:gd name="connsiteX92" fmla="*/ 209086 w 335791"/>
                <a:gd name="connsiteY92" fmla="*/ 8471 h 160304"/>
                <a:gd name="connsiteX93" fmla="*/ 209086 w 335791"/>
                <a:gd name="connsiteY93" fmla="*/ 6581 h 160304"/>
                <a:gd name="connsiteX94" fmla="*/ 209086 w 335791"/>
                <a:gd name="connsiteY94" fmla="*/ 7998 h 160304"/>
                <a:gd name="connsiteX95" fmla="*/ 210972 w 335791"/>
                <a:gd name="connsiteY95" fmla="*/ 7998 h 160304"/>
                <a:gd name="connsiteX96" fmla="*/ 210972 w 335791"/>
                <a:gd name="connsiteY96" fmla="*/ 7998 h 160304"/>
                <a:gd name="connsiteX97" fmla="*/ 213095 w 335791"/>
                <a:gd name="connsiteY97" fmla="*/ 7998 h 160304"/>
                <a:gd name="connsiteX98" fmla="*/ 213095 w 335791"/>
                <a:gd name="connsiteY98" fmla="*/ 7998 h 160304"/>
                <a:gd name="connsiteX99" fmla="*/ 213095 w 335791"/>
                <a:gd name="connsiteY99" fmla="*/ 6581 h 160304"/>
                <a:gd name="connsiteX100" fmla="*/ 213095 w 335791"/>
                <a:gd name="connsiteY100" fmla="*/ 8234 h 160304"/>
                <a:gd name="connsiteX101" fmla="*/ 215691 w 335791"/>
                <a:gd name="connsiteY101" fmla="*/ 6817 h 160304"/>
                <a:gd name="connsiteX102" fmla="*/ 215691 w 335791"/>
                <a:gd name="connsiteY102" fmla="*/ 8234 h 160304"/>
                <a:gd name="connsiteX103" fmla="*/ 220176 w 335791"/>
                <a:gd name="connsiteY103" fmla="*/ 8234 h 160304"/>
                <a:gd name="connsiteX104" fmla="*/ 222062 w 335791"/>
                <a:gd name="connsiteY104" fmla="*/ 8234 h 160304"/>
                <a:gd name="connsiteX105" fmla="*/ 223952 w 335791"/>
                <a:gd name="connsiteY105" fmla="*/ 8234 h 160304"/>
                <a:gd name="connsiteX106" fmla="*/ 235987 w 335791"/>
                <a:gd name="connsiteY106" fmla="*/ 9649 h 160304"/>
                <a:gd name="connsiteX107" fmla="*/ 235987 w 335791"/>
                <a:gd name="connsiteY107" fmla="*/ 9649 h 160304"/>
                <a:gd name="connsiteX108" fmla="*/ 235987 w 335791"/>
                <a:gd name="connsiteY108" fmla="*/ 11302 h 160304"/>
                <a:gd name="connsiteX109" fmla="*/ 244009 w 335791"/>
                <a:gd name="connsiteY109" fmla="*/ 11302 h 160304"/>
                <a:gd name="connsiteX110" fmla="*/ 244009 w 335791"/>
                <a:gd name="connsiteY110" fmla="*/ 12716 h 160304"/>
                <a:gd name="connsiteX111" fmla="*/ 247077 w 335791"/>
                <a:gd name="connsiteY111" fmla="*/ 12716 h 160304"/>
                <a:gd name="connsiteX112" fmla="*/ 247077 w 335791"/>
                <a:gd name="connsiteY112" fmla="*/ 8471 h 160304"/>
                <a:gd name="connsiteX113" fmla="*/ 247077 w 335791"/>
                <a:gd name="connsiteY113" fmla="*/ 11066 h 160304"/>
                <a:gd name="connsiteX114" fmla="*/ 247077 w 335791"/>
                <a:gd name="connsiteY114" fmla="*/ 11066 h 160304"/>
                <a:gd name="connsiteX115" fmla="*/ 247077 w 335791"/>
                <a:gd name="connsiteY115" fmla="*/ 11066 h 160304"/>
                <a:gd name="connsiteX116" fmla="*/ 251087 w 335791"/>
                <a:gd name="connsiteY116" fmla="*/ 12953 h 160304"/>
                <a:gd name="connsiteX117" fmla="*/ 252976 w 335791"/>
                <a:gd name="connsiteY117" fmla="*/ 12953 h 160304"/>
                <a:gd name="connsiteX118" fmla="*/ 252976 w 335791"/>
                <a:gd name="connsiteY118" fmla="*/ 12953 h 160304"/>
                <a:gd name="connsiteX119" fmla="*/ 256516 w 335791"/>
                <a:gd name="connsiteY119" fmla="*/ 14606 h 160304"/>
                <a:gd name="connsiteX120" fmla="*/ 256516 w 335791"/>
                <a:gd name="connsiteY120" fmla="*/ 13189 h 160304"/>
                <a:gd name="connsiteX121" fmla="*/ 261943 w 335791"/>
                <a:gd name="connsiteY121" fmla="*/ 15312 h 160304"/>
                <a:gd name="connsiteX122" fmla="*/ 261943 w 335791"/>
                <a:gd name="connsiteY122" fmla="*/ 15312 h 160304"/>
                <a:gd name="connsiteX123" fmla="*/ 267843 w 335791"/>
                <a:gd name="connsiteY123" fmla="*/ 17438 h 160304"/>
                <a:gd name="connsiteX124" fmla="*/ 273033 w 335791"/>
                <a:gd name="connsiteY124" fmla="*/ 17438 h 160304"/>
                <a:gd name="connsiteX125" fmla="*/ 273033 w 335791"/>
                <a:gd name="connsiteY125" fmla="*/ 15312 h 160304"/>
                <a:gd name="connsiteX126" fmla="*/ 273033 w 335791"/>
                <a:gd name="connsiteY126" fmla="*/ 15312 h 160304"/>
                <a:gd name="connsiteX127" fmla="*/ 274920 w 335791"/>
                <a:gd name="connsiteY127" fmla="*/ 17907 h 160304"/>
                <a:gd name="connsiteX128" fmla="*/ 274920 w 335791"/>
                <a:gd name="connsiteY128" fmla="*/ 16493 h 160304"/>
                <a:gd name="connsiteX129" fmla="*/ 274920 w 335791"/>
                <a:gd name="connsiteY129" fmla="*/ 16493 h 160304"/>
                <a:gd name="connsiteX130" fmla="*/ 277988 w 335791"/>
                <a:gd name="connsiteY130" fmla="*/ 20033 h 160304"/>
                <a:gd name="connsiteX131" fmla="*/ 277988 w 335791"/>
                <a:gd name="connsiteY131" fmla="*/ 17907 h 160304"/>
                <a:gd name="connsiteX132" fmla="*/ 277988 w 335791"/>
                <a:gd name="connsiteY132" fmla="*/ 17907 h 160304"/>
                <a:gd name="connsiteX133" fmla="*/ 277988 w 335791"/>
                <a:gd name="connsiteY133" fmla="*/ 19324 h 160304"/>
                <a:gd name="connsiteX134" fmla="*/ 277988 w 335791"/>
                <a:gd name="connsiteY134" fmla="*/ 19324 h 160304"/>
                <a:gd name="connsiteX135" fmla="*/ 277988 w 335791"/>
                <a:gd name="connsiteY135" fmla="*/ 17674 h 160304"/>
                <a:gd name="connsiteX136" fmla="*/ 277988 w 335791"/>
                <a:gd name="connsiteY136" fmla="*/ 17674 h 160304"/>
                <a:gd name="connsiteX137" fmla="*/ 277988 w 335791"/>
                <a:gd name="connsiteY137" fmla="*/ 17674 h 160304"/>
                <a:gd name="connsiteX138" fmla="*/ 277988 w 335791"/>
                <a:gd name="connsiteY138" fmla="*/ 19088 h 160304"/>
                <a:gd name="connsiteX139" fmla="*/ 277988 w 335791"/>
                <a:gd name="connsiteY139" fmla="*/ 19088 h 160304"/>
                <a:gd name="connsiteX140" fmla="*/ 277988 w 335791"/>
                <a:gd name="connsiteY140" fmla="*/ 20505 h 160304"/>
                <a:gd name="connsiteX141" fmla="*/ 279878 w 335791"/>
                <a:gd name="connsiteY141" fmla="*/ 22156 h 160304"/>
                <a:gd name="connsiteX142" fmla="*/ 279878 w 335791"/>
                <a:gd name="connsiteY142" fmla="*/ 20269 h 160304"/>
                <a:gd name="connsiteX143" fmla="*/ 279878 w 335791"/>
                <a:gd name="connsiteY143" fmla="*/ 20269 h 160304"/>
                <a:gd name="connsiteX144" fmla="*/ 279878 w 335791"/>
                <a:gd name="connsiteY144" fmla="*/ 20269 h 160304"/>
                <a:gd name="connsiteX145" fmla="*/ 281528 w 335791"/>
                <a:gd name="connsiteY145" fmla="*/ 17674 h 160304"/>
                <a:gd name="connsiteX146" fmla="*/ 281528 w 335791"/>
                <a:gd name="connsiteY146" fmla="*/ 19561 h 160304"/>
                <a:gd name="connsiteX147" fmla="*/ 282945 w 335791"/>
                <a:gd name="connsiteY147" fmla="*/ 19561 h 160304"/>
                <a:gd name="connsiteX148" fmla="*/ 282945 w 335791"/>
                <a:gd name="connsiteY148" fmla="*/ 21211 h 160304"/>
                <a:gd name="connsiteX149" fmla="*/ 282945 w 335791"/>
                <a:gd name="connsiteY149" fmla="*/ 19797 h 160304"/>
                <a:gd name="connsiteX150" fmla="*/ 282945 w 335791"/>
                <a:gd name="connsiteY150" fmla="*/ 19797 h 160304"/>
                <a:gd name="connsiteX151" fmla="*/ 282945 w 335791"/>
                <a:gd name="connsiteY151" fmla="*/ 21684 h 160304"/>
                <a:gd name="connsiteX152" fmla="*/ 285068 w 335791"/>
                <a:gd name="connsiteY152" fmla="*/ 21684 h 160304"/>
                <a:gd name="connsiteX153" fmla="*/ 286483 w 335791"/>
                <a:gd name="connsiteY153" fmla="*/ 21684 h 160304"/>
                <a:gd name="connsiteX154" fmla="*/ 288136 w 335791"/>
                <a:gd name="connsiteY154" fmla="*/ 23807 h 160304"/>
                <a:gd name="connsiteX155" fmla="*/ 291204 w 335791"/>
                <a:gd name="connsiteY155" fmla="*/ 23807 h 160304"/>
                <a:gd name="connsiteX156" fmla="*/ 293799 w 335791"/>
                <a:gd name="connsiteY156" fmla="*/ 23807 h 160304"/>
                <a:gd name="connsiteX157" fmla="*/ 293799 w 335791"/>
                <a:gd name="connsiteY157" fmla="*/ 25224 h 160304"/>
                <a:gd name="connsiteX158" fmla="*/ 298048 w 335791"/>
                <a:gd name="connsiteY158" fmla="*/ 25224 h 160304"/>
                <a:gd name="connsiteX159" fmla="*/ 298048 w 335791"/>
                <a:gd name="connsiteY159" fmla="*/ 24043 h 160304"/>
                <a:gd name="connsiteX160" fmla="*/ 298048 w 335791"/>
                <a:gd name="connsiteY160" fmla="*/ 24043 h 160304"/>
                <a:gd name="connsiteX161" fmla="*/ 299935 w 335791"/>
                <a:gd name="connsiteY161" fmla="*/ 26169 h 160304"/>
                <a:gd name="connsiteX162" fmla="*/ 299935 w 335791"/>
                <a:gd name="connsiteY162" fmla="*/ 26169 h 160304"/>
                <a:gd name="connsiteX163" fmla="*/ 299935 w 335791"/>
                <a:gd name="connsiteY163" fmla="*/ 26169 h 160304"/>
                <a:gd name="connsiteX164" fmla="*/ 299935 w 335791"/>
                <a:gd name="connsiteY164" fmla="*/ 27583 h 160304"/>
                <a:gd name="connsiteX165" fmla="*/ 302530 w 335791"/>
                <a:gd name="connsiteY165" fmla="*/ 27583 h 160304"/>
                <a:gd name="connsiteX166" fmla="*/ 302530 w 335791"/>
                <a:gd name="connsiteY166" fmla="*/ 29942 h 160304"/>
                <a:gd name="connsiteX167" fmla="*/ 302530 w 335791"/>
                <a:gd name="connsiteY167" fmla="*/ 29942 h 160304"/>
                <a:gd name="connsiteX168" fmla="*/ 302530 w 335791"/>
                <a:gd name="connsiteY168" fmla="*/ 28528 h 160304"/>
                <a:gd name="connsiteX169" fmla="*/ 302530 w 335791"/>
                <a:gd name="connsiteY169" fmla="*/ 27347 h 160304"/>
                <a:gd name="connsiteX170" fmla="*/ 302530 w 335791"/>
                <a:gd name="connsiteY170" fmla="*/ 29236 h 160304"/>
                <a:gd name="connsiteX171" fmla="*/ 304889 w 335791"/>
                <a:gd name="connsiteY171" fmla="*/ 29236 h 160304"/>
                <a:gd name="connsiteX172" fmla="*/ 304889 w 335791"/>
                <a:gd name="connsiteY172" fmla="*/ 31123 h 160304"/>
                <a:gd name="connsiteX173" fmla="*/ 308429 w 335791"/>
                <a:gd name="connsiteY173" fmla="*/ 29000 h 160304"/>
                <a:gd name="connsiteX174" fmla="*/ 308429 w 335791"/>
                <a:gd name="connsiteY174" fmla="*/ 31595 h 160304"/>
                <a:gd name="connsiteX175" fmla="*/ 308429 w 335791"/>
                <a:gd name="connsiteY175" fmla="*/ 30178 h 160304"/>
                <a:gd name="connsiteX176" fmla="*/ 308429 w 335791"/>
                <a:gd name="connsiteY176" fmla="*/ 31832 h 160304"/>
                <a:gd name="connsiteX177" fmla="*/ 308429 w 335791"/>
                <a:gd name="connsiteY177" fmla="*/ 31832 h 160304"/>
                <a:gd name="connsiteX178" fmla="*/ 308429 w 335791"/>
                <a:gd name="connsiteY178" fmla="*/ 31832 h 160304"/>
                <a:gd name="connsiteX179" fmla="*/ 311497 w 335791"/>
                <a:gd name="connsiteY179" fmla="*/ 31832 h 160304"/>
                <a:gd name="connsiteX180" fmla="*/ 311497 w 335791"/>
                <a:gd name="connsiteY180" fmla="*/ 35136 h 160304"/>
                <a:gd name="connsiteX181" fmla="*/ 311497 w 335791"/>
                <a:gd name="connsiteY181" fmla="*/ 32304 h 160304"/>
                <a:gd name="connsiteX182" fmla="*/ 313148 w 335791"/>
                <a:gd name="connsiteY182" fmla="*/ 32304 h 160304"/>
                <a:gd name="connsiteX183" fmla="*/ 313148 w 335791"/>
                <a:gd name="connsiteY183" fmla="*/ 35841 h 160304"/>
                <a:gd name="connsiteX184" fmla="*/ 313148 w 335791"/>
                <a:gd name="connsiteY184" fmla="*/ 32304 h 160304"/>
                <a:gd name="connsiteX185" fmla="*/ 313148 w 335791"/>
                <a:gd name="connsiteY185" fmla="*/ 32304 h 160304"/>
                <a:gd name="connsiteX186" fmla="*/ 313148 w 335791"/>
                <a:gd name="connsiteY186" fmla="*/ 33955 h 160304"/>
                <a:gd name="connsiteX187" fmla="*/ 313148 w 335791"/>
                <a:gd name="connsiteY187" fmla="*/ 32540 h 160304"/>
                <a:gd name="connsiteX188" fmla="*/ 314565 w 335791"/>
                <a:gd name="connsiteY188" fmla="*/ 35136 h 160304"/>
                <a:gd name="connsiteX189" fmla="*/ 315979 w 335791"/>
                <a:gd name="connsiteY189" fmla="*/ 35136 h 160304"/>
                <a:gd name="connsiteX190" fmla="*/ 315979 w 335791"/>
                <a:gd name="connsiteY190" fmla="*/ 32540 h 160304"/>
                <a:gd name="connsiteX191" fmla="*/ 315979 w 335791"/>
                <a:gd name="connsiteY191" fmla="*/ 31123 h 160304"/>
                <a:gd name="connsiteX192" fmla="*/ 315979 w 335791"/>
                <a:gd name="connsiteY192" fmla="*/ 31123 h 160304"/>
                <a:gd name="connsiteX193" fmla="*/ 315979 w 335791"/>
                <a:gd name="connsiteY193" fmla="*/ 31123 h 160304"/>
                <a:gd name="connsiteX194" fmla="*/ 313620 w 335791"/>
                <a:gd name="connsiteY194" fmla="*/ 28528 h 160304"/>
                <a:gd name="connsiteX195" fmla="*/ 313620 w 335791"/>
                <a:gd name="connsiteY195" fmla="*/ 29706 h 160304"/>
                <a:gd name="connsiteX196" fmla="*/ 313620 w 335791"/>
                <a:gd name="connsiteY196" fmla="*/ 26874 h 160304"/>
                <a:gd name="connsiteX197" fmla="*/ 313620 w 335791"/>
                <a:gd name="connsiteY197" fmla="*/ 26874 h 160304"/>
                <a:gd name="connsiteX198" fmla="*/ 312206 w 335791"/>
                <a:gd name="connsiteY198" fmla="*/ 26874 h 160304"/>
                <a:gd name="connsiteX199" fmla="*/ 312206 w 335791"/>
                <a:gd name="connsiteY199" fmla="*/ 24751 h 160304"/>
                <a:gd name="connsiteX200" fmla="*/ 312206 w 335791"/>
                <a:gd name="connsiteY200" fmla="*/ 23101 h 160304"/>
                <a:gd name="connsiteX201" fmla="*/ 312206 w 335791"/>
                <a:gd name="connsiteY201" fmla="*/ 23101 h 160304"/>
                <a:gd name="connsiteX202" fmla="*/ 312206 w 335791"/>
                <a:gd name="connsiteY202" fmla="*/ 23101 h 160304"/>
                <a:gd name="connsiteX203" fmla="*/ 312206 w 335791"/>
                <a:gd name="connsiteY203" fmla="*/ 24751 h 160304"/>
                <a:gd name="connsiteX204" fmla="*/ 312206 w 335791"/>
                <a:gd name="connsiteY204" fmla="*/ 24751 h 160304"/>
                <a:gd name="connsiteX205" fmla="*/ 312206 w 335791"/>
                <a:gd name="connsiteY205" fmla="*/ 23337 h 160304"/>
                <a:gd name="connsiteX206" fmla="*/ 309610 w 335791"/>
                <a:gd name="connsiteY206" fmla="*/ 23573 h 160304"/>
                <a:gd name="connsiteX207" fmla="*/ 309374 w 335791"/>
                <a:gd name="connsiteY207" fmla="*/ 23337 h 160304"/>
                <a:gd name="connsiteX208" fmla="*/ 309374 w 335791"/>
                <a:gd name="connsiteY208" fmla="*/ 23337 h 160304"/>
                <a:gd name="connsiteX209" fmla="*/ 309374 w 335791"/>
                <a:gd name="connsiteY209" fmla="*/ 23337 h 160304"/>
                <a:gd name="connsiteX210" fmla="*/ 310552 w 335791"/>
                <a:gd name="connsiteY210" fmla="*/ 23337 h 160304"/>
                <a:gd name="connsiteX211" fmla="*/ 312914 w 335791"/>
                <a:gd name="connsiteY211" fmla="*/ 23337 h 160304"/>
                <a:gd name="connsiteX212" fmla="*/ 308902 w 335791"/>
                <a:gd name="connsiteY212" fmla="*/ 22156 h 160304"/>
                <a:gd name="connsiteX213" fmla="*/ 308902 w 335791"/>
                <a:gd name="connsiteY213" fmla="*/ 23573 h 160304"/>
                <a:gd name="connsiteX214" fmla="*/ 307485 w 335791"/>
                <a:gd name="connsiteY214" fmla="*/ 22392 h 160304"/>
                <a:gd name="connsiteX215" fmla="*/ 307485 w 335791"/>
                <a:gd name="connsiteY215" fmla="*/ 22392 h 160304"/>
                <a:gd name="connsiteX216" fmla="*/ 307485 w 335791"/>
                <a:gd name="connsiteY216" fmla="*/ 22392 h 160304"/>
                <a:gd name="connsiteX217" fmla="*/ 307485 w 335791"/>
                <a:gd name="connsiteY217" fmla="*/ 20742 h 160304"/>
                <a:gd name="connsiteX218" fmla="*/ 307485 w 335791"/>
                <a:gd name="connsiteY218" fmla="*/ 20742 h 160304"/>
                <a:gd name="connsiteX219" fmla="*/ 304653 w 335791"/>
                <a:gd name="connsiteY219" fmla="*/ 20742 h 160304"/>
                <a:gd name="connsiteX220" fmla="*/ 304653 w 335791"/>
                <a:gd name="connsiteY220" fmla="*/ 20742 h 160304"/>
                <a:gd name="connsiteX221" fmla="*/ 300171 w 335791"/>
                <a:gd name="connsiteY221" fmla="*/ 20742 h 160304"/>
                <a:gd name="connsiteX222" fmla="*/ 300171 w 335791"/>
                <a:gd name="connsiteY222" fmla="*/ 19324 h 160304"/>
                <a:gd name="connsiteX223" fmla="*/ 300171 w 335791"/>
                <a:gd name="connsiteY223" fmla="*/ 20742 h 160304"/>
                <a:gd name="connsiteX224" fmla="*/ 300171 w 335791"/>
                <a:gd name="connsiteY224" fmla="*/ 18143 h 160304"/>
                <a:gd name="connsiteX225" fmla="*/ 300171 w 335791"/>
                <a:gd name="connsiteY225" fmla="*/ 20269 h 160304"/>
                <a:gd name="connsiteX226" fmla="*/ 297576 w 335791"/>
                <a:gd name="connsiteY226" fmla="*/ 20269 h 160304"/>
                <a:gd name="connsiteX227" fmla="*/ 296158 w 335791"/>
                <a:gd name="connsiteY227" fmla="*/ 21920 h 160304"/>
                <a:gd name="connsiteX228" fmla="*/ 296158 w 335791"/>
                <a:gd name="connsiteY228" fmla="*/ 20033 h 160304"/>
                <a:gd name="connsiteX229" fmla="*/ 294272 w 335791"/>
                <a:gd name="connsiteY229" fmla="*/ 20269 h 160304"/>
                <a:gd name="connsiteX230" fmla="*/ 294035 w 335791"/>
                <a:gd name="connsiteY230" fmla="*/ 20033 h 160304"/>
                <a:gd name="connsiteX231" fmla="*/ 294035 w 335791"/>
                <a:gd name="connsiteY231" fmla="*/ 20033 h 160304"/>
                <a:gd name="connsiteX232" fmla="*/ 292149 w 335791"/>
                <a:gd name="connsiteY232" fmla="*/ 20033 h 160304"/>
                <a:gd name="connsiteX233" fmla="*/ 292149 w 335791"/>
                <a:gd name="connsiteY233" fmla="*/ 17907 h 160304"/>
                <a:gd name="connsiteX234" fmla="*/ 292149 w 335791"/>
                <a:gd name="connsiteY234" fmla="*/ 16493 h 160304"/>
                <a:gd name="connsiteX235" fmla="*/ 288608 w 335791"/>
                <a:gd name="connsiteY235" fmla="*/ 18380 h 160304"/>
                <a:gd name="connsiteX236" fmla="*/ 288608 w 335791"/>
                <a:gd name="connsiteY236" fmla="*/ 15784 h 160304"/>
                <a:gd name="connsiteX237" fmla="*/ 285068 w 335791"/>
                <a:gd name="connsiteY237" fmla="*/ 13897 h 160304"/>
                <a:gd name="connsiteX238" fmla="*/ 285068 w 335791"/>
                <a:gd name="connsiteY238" fmla="*/ 13897 h 160304"/>
                <a:gd name="connsiteX239" fmla="*/ 285068 w 335791"/>
                <a:gd name="connsiteY239" fmla="*/ 15548 h 160304"/>
                <a:gd name="connsiteX240" fmla="*/ 282001 w 335791"/>
                <a:gd name="connsiteY240" fmla="*/ 13661 h 160304"/>
                <a:gd name="connsiteX241" fmla="*/ 277988 w 335791"/>
                <a:gd name="connsiteY241" fmla="*/ 13661 h 160304"/>
                <a:gd name="connsiteX242" fmla="*/ 275865 w 335791"/>
                <a:gd name="connsiteY242" fmla="*/ 11302 h 160304"/>
                <a:gd name="connsiteX243" fmla="*/ 274451 w 335791"/>
                <a:gd name="connsiteY243" fmla="*/ 13189 h 160304"/>
                <a:gd name="connsiteX244" fmla="*/ 274451 w 335791"/>
                <a:gd name="connsiteY244" fmla="*/ 11302 h 160304"/>
                <a:gd name="connsiteX245" fmla="*/ 266898 w 335791"/>
                <a:gd name="connsiteY245" fmla="*/ 8943 h 160304"/>
                <a:gd name="connsiteX246" fmla="*/ 266898 w 335791"/>
                <a:gd name="connsiteY246" fmla="*/ 10594 h 160304"/>
                <a:gd name="connsiteX247" fmla="*/ 260762 w 335791"/>
                <a:gd name="connsiteY247" fmla="*/ 9176 h 160304"/>
                <a:gd name="connsiteX248" fmla="*/ 259348 w 335791"/>
                <a:gd name="connsiteY248" fmla="*/ 7762 h 160304"/>
                <a:gd name="connsiteX249" fmla="*/ 259348 w 335791"/>
                <a:gd name="connsiteY249" fmla="*/ 7762 h 160304"/>
                <a:gd name="connsiteX250" fmla="*/ 256986 w 335791"/>
                <a:gd name="connsiteY250" fmla="*/ 7762 h 160304"/>
                <a:gd name="connsiteX251" fmla="*/ 256986 w 335791"/>
                <a:gd name="connsiteY251" fmla="*/ 5875 h 160304"/>
                <a:gd name="connsiteX252" fmla="*/ 250381 w 335791"/>
                <a:gd name="connsiteY252" fmla="*/ 4694 h 160304"/>
                <a:gd name="connsiteX253" fmla="*/ 250381 w 335791"/>
                <a:gd name="connsiteY253" fmla="*/ 4694 h 160304"/>
                <a:gd name="connsiteX254" fmla="*/ 239055 w 335791"/>
                <a:gd name="connsiteY254" fmla="*/ 2571 h 160304"/>
                <a:gd name="connsiteX255" fmla="*/ 234097 w 335791"/>
                <a:gd name="connsiteY255" fmla="*/ 2571 h 160304"/>
                <a:gd name="connsiteX256" fmla="*/ 231974 w 335791"/>
                <a:gd name="connsiteY256" fmla="*/ 2571 h 160304"/>
                <a:gd name="connsiteX257" fmla="*/ 231974 w 335791"/>
                <a:gd name="connsiteY257" fmla="*/ 2571 h 160304"/>
                <a:gd name="connsiteX258" fmla="*/ 229851 w 335791"/>
                <a:gd name="connsiteY258" fmla="*/ 1154 h 160304"/>
                <a:gd name="connsiteX259" fmla="*/ 223243 w 335791"/>
                <a:gd name="connsiteY259" fmla="*/ 1154 h 160304"/>
                <a:gd name="connsiteX260" fmla="*/ 223243 w 335791"/>
                <a:gd name="connsiteY260" fmla="*/ -260 h 160304"/>
                <a:gd name="connsiteX261" fmla="*/ 214985 w 335791"/>
                <a:gd name="connsiteY261" fmla="*/ -260 h 160304"/>
                <a:gd name="connsiteX262" fmla="*/ 211445 w 335791"/>
                <a:gd name="connsiteY262" fmla="*/ -260 h 160304"/>
                <a:gd name="connsiteX263" fmla="*/ 209322 w 335791"/>
                <a:gd name="connsiteY263" fmla="*/ -260 h 160304"/>
                <a:gd name="connsiteX264" fmla="*/ 203186 w 335791"/>
                <a:gd name="connsiteY264" fmla="*/ -260 h 160304"/>
                <a:gd name="connsiteX265" fmla="*/ 189970 w 335791"/>
                <a:gd name="connsiteY265" fmla="*/ -260 h 160304"/>
                <a:gd name="connsiteX266" fmla="*/ 189970 w 335791"/>
                <a:gd name="connsiteY266" fmla="*/ -260 h 160304"/>
                <a:gd name="connsiteX267" fmla="*/ 189970 w 335791"/>
                <a:gd name="connsiteY267" fmla="*/ -260 h 160304"/>
                <a:gd name="connsiteX268" fmla="*/ 183599 w 335791"/>
                <a:gd name="connsiteY268" fmla="*/ 1154 h 160304"/>
                <a:gd name="connsiteX269" fmla="*/ 183599 w 335791"/>
                <a:gd name="connsiteY269" fmla="*/ 1154 h 160304"/>
                <a:gd name="connsiteX270" fmla="*/ 183599 w 335791"/>
                <a:gd name="connsiteY270" fmla="*/ 1154 h 160304"/>
                <a:gd name="connsiteX271" fmla="*/ 183599 w 335791"/>
                <a:gd name="connsiteY271" fmla="*/ 1154 h 160304"/>
                <a:gd name="connsiteX272" fmla="*/ 183599 w 335791"/>
                <a:gd name="connsiteY272" fmla="*/ 1154 h 160304"/>
                <a:gd name="connsiteX273" fmla="*/ 131686 w 335791"/>
                <a:gd name="connsiteY273" fmla="*/ 7762 h 160304"/>
                <a:gd name="connsiteX274" fmla="*/ 131686 w 335791"/>
                <a:gd name="connsiteY274" fmla="*/ 7762 h 160304"/>
                <a:gd name="connsiteX275" fmla="*/ 124605 w 335791"/>
                <a:gd name="connsiteY275" fmla="*/ 7762 h 160304"/>
                <a:gd name="connsiteX276" fmla="*/ 124605 w 335791"/>
                <a:gd name="connsiteY276" fmla="*/ 7762 h 160304"/>
                <a:gd name="connsiteX277" fmla="*/ 122719 w 335791"/>
                <a:gd name="connsiteY277" fmla="*/ 7762 h 160304"/>
                <a:gd name="connsiteX278" fmla="*/ 122719 w 335791"/>
                <a:gd name="connsiteY278" fmla="*/ 7762 h 160304"/>
                <a:gd name="connsiteX279" fmla="*/ 120123 w 335791"/>
                <a:gd name="connsiteY279" fmla="*/ 7762 h 160304"/>
                <a:gd name="connsiteX280" fmla="*/ 108325 w 335791"/>
                <a:gd name="connsiteY280" fmla="*/ 7762 h 160304"/>
                <a:gd name="connsiteX281" fmla="*/ 108325 w 335791"/>
                <a:gd name="connsiteY281" fmla="*/ 7762 h 160304"/>
                <a:gd name="connsiteX282" fmla="*/ 106202 w 335791"/>
                <a:gd name="connsiteY282" fmla="*/ 7762 h 160304"/>
                <a:gd name="connsiteX283" fmla="*/ 106202 w 335791"/>
                <a:gd name="connsiteY283" fmla="*/ 6345 h 160304"/>
                <a:gd name="connsiteX284" fmla="*/ 106202 w 335791"/>
                <a:gd name="connsiteY284" fmla="*/ 6345 h 160304"/>
                <a:gd name="connsiteX285" fmla="*/ 102425 w 335791"/>
                <a:gd name="connsiteY285" fmla="*/ 7762 h 160304"/>
                <a:gd name="connsiteX286" fmla="*/ 102425 w 335791"/>
                <a:gd name="connsiteY286" fmla="*/ 6109 h 160304"/>
                <a:gd name="connsiteX287" fmla="*/ 102425 w 335791"/>
                <a:gd name="connsiteY287" fmla="*/ 6109 h 160304"/>
                <a:gd name="connsiteX288" fmla="*/ 102425 w 335791"/>
                <a:gd name="connsiteY288" fmla="*/ 6109 h 160304"/>
                <a:gd name="connsiteX289" fmla="*/ 102425 w 335791"/>
                <a:gd name="connsiteY289" fmla="*/ 6109 h 160304"/>
                <a:gd name="connsiteX290" fmla="*/ 102425 w 335791"/>
                <a:gd name="connsiteY290" fmla="*/ 6109 h 160304"/>
                <a:gd name="connsiteX291" fmla="*/ 100539 w 335791"/>
                <a:gd name="connsiteY291" fmla="*/ 7762 h 160304"/>
                <a:gd name="connsiteX292" fmla="*/ 100539 w 335791"/>
                <a:gd name="connsiteY292" fmla="*/ 5875 h 160304"/>
                <a:gd name="connsiteX293" fmla="*/ 96762 w 335791"/>
                <a:gd name="connsiteY293" fmla="*/ 8943 h 160304"/>
                <a:gd name="connsiteX294" fmla="*/ 96762 w 335791"/>
                <a:gd name="connsiteY294" fmla="*/ 7526 h 160304"/>
                <a:gd name="connsiteX295" fmla="*/ 96762 w 335791"/>
                <a:gd name="connsiteY295" fmla="*/ 8707 h 160304"/>
                <a:gd name="connsiteX296" fmla="*/ 94873 w 335791"/>
                <a:gd name="connsiteY296" fmla="*/ 10830 h 160304"/>
                <a:gd name="connsiteX297" fmla="*/ 94873 w 335791"/>
                <a:gd name="connsiteY297" fmla="*/ 8943 h 160304"/>
                <a:gd name="connsiteX298" fmla="*/ 94873 w 335791"/>
                <a:gd name="connsiteY298" fmla="*/ 8943 h 160304"/>
                <a:gd name="connsiteX299" fmla="*/ 94873 w 335791"/>
                <a:gd name="connsiteY299" fmla="*/ 8943 h 160304"/>
                <a:gd name="connsiteX300" fmla="*/ 92513 w 335791"/>
                <a:gd name="connsiteY300" fmla="*/ 10830 h 160304"/>
                <a:gd name="connsiteX301" fmla="*/ 92513 w 335791"/>
                <a:gd name="connsiteY301" fmla="*/ 10830 h 160304"/>
                <a:gd name="connsiteX302" fmla="*/ 92513 w 335791"/>
                <a:gd name="connsiteY302" fmla="*/ 10830 h 160304"/>
                <a:gd name="connsiteX303" fmla="*/ 92513 w 335791"/>
                <a:gd name="connsiteY303" fmla="*/ 12716 h 160304"/>
                <a:gd name="connsiteX304" fmla="*/ 86850 w 335791"/>
                <a:gd name="connsiteY304" fmla="*/ 12716 h 160304"/>
                <a:gd name="connsiteX305" fmla="*/ 84727 w 335791"/>
                <a:gd name="connsiteY305" fmla="*/ 15548 h 160304"/>
                <a:gd name="connsiteX306" fmla="*/ 84727 w 335791"/>
                <a:gd name="connsiteY306" fmla="*/ 13897 h 160304"/>
                <a:gd name="connsiteX307" fmla="*/ 84727 w 335791"/>
                <a:gd name="connsiteY307" fmla="*/ 13897 h 160304"/>
                <a:gd name="connsiteX308" fmla="*/ 86614 w 335791"/>
                <a:gd name="connsiteY308" fmla="*/ 10830 h 160304"/>
                <a:gd name="connsiteX309" fmla="*/ 88504 w 335791"/>
                <a:gd name="connsiteY309" fmla="*/ 10830 h 160304"/>
                <a:gd name="connsiteX310" fmla="*/ 84255 w 335791"/>
                <a:gd name="connsiteY310" fmla="*/ 12953 h 160304"/>
                <a:gd name="connsiteX311" fmla="*/ 84255 w 335791"/>
                <a:gd name="connsiteY311" fmla="*/ 11538 h 160304"/>
                <a:gd name="connsiteX312" fmla="*/ 82132 w 335791"/>
                <a:gd name="connsiteY312" fmla="*/ 14606 h 160304"/>
                <a:gd name="connsiteX313" fmla="*/ 82132 w 335791"/>
                <a:gd name="connsiteY313" fmla="*/ 12953 h 160304"/>
                <a:gd name="connsiteX314" fmla="*/ 78828 w 335791"/>
                <a:gd name="connsiteY314" fmla="*/ 17201 h 160304"/>
                <a:gd name="connsiteX315" fmla="*/ 73637 w 335791"/>
                <a:gd name="connsiteY315" fmla="*/ 20033 h 160304"/>
                <a:gd name="connsiteX316" fmla="*/ 70570 w 335791"/>
                <a:gd name="connsiteY316" fmla="*/ 23101 h 160304"/>
                <a:gd name="connsiteX317" fmla="*/ 62075 w 335791"/>
                <a:gd name="connsiteY317" fmla="*/ 24988 h 160304"/>
                <a:gd name="connsiteX318" fmla="*/ 60658 w 335791"/>
                <a:gd name="connsiteY318" fmla="*/ 30651 h 160304"/>
                <a:gd name="connsiteX319" fmla="*/ 59007 w 335791"/>
                <a:gd name="connsiteY319" fmla="*/ 30651 h 160304"/>
                <a:gd name="connsiteX320" fmla="*/ 52163 w 335791"/>
                <a:gd name="connsiteY320" fmla="*/ 30651 h 160304"/>
                <a:gd name="connsiteX321" fmla="*/ 52163 w 335791"/>
                <a:gd name="connsiteY321" fmla="*/ 33718 h 160304"/>
                <a:gd name="connsiteX322" fmla="*/ 52163 w 335791"/>
                <a:gd name="connsiteY322" fmla="*/ 32304 h 160304"/>
                <a:gd name="connsiteX323" fmla="*/ 52163 w 335791"/>
                <a:gd name="connsiteY323" fmla="*/ 32304 h 160304"/>
                <a:gd name="connsiteX324" fmla="*/ 52163 w 335791"/>
                <a:gd name="connsiteY324" fmla="*/ 35136 h 160304"/>
                <a:gd name="connsiteX325" fmla="*/ 52163 w 335791"/>
                <a:gd name="connsiteY325" fmla="*/ 35136 h 160304"/>
                <a:gd name="connsiteX326" fmla="*/ 46736 w 335791"/>
                <a:gd name="connsiteY326" fmla="*/ 35136 h 160304"/>
                <a:gd name="connsiteX327" fmla="*/ 45083 w 335791"/>
                <a:gd name="connsiteY327" fmla="*/ 37495 h 160304"/>
                <a:gd name="connsiteX328" fmla="*/ 40364 w 335791"/>
                <a:gd name="connsiteY328" fmla="*/ 45989 h 160304"/>
                <a:gd name="connsiteX329" fmla="*/ 40364 w 335791"/>
                <a:gd name="connsiteY329" fmla="*/ 43867 h 160304"/>
                <a:gd name="connsiteX330" fmla="*/ 38947 w 335791"/>
                <a:gd name="connsiteY330" fmla="*/ 46462 h 160304"/>
                <a:gd name="connsiteX331" fmla="*/ 38947 w 335791"/>
                <a:gd name="connsiteY331" fmla="*/ 46462 h 160304"/>
                <a:gd name="connsiteX332" fmla="*/ 29510 w 335791"/>
                <a:gd name="connsiteY332" fmla="*/ 55665 h 160304"/>
                <a:gd name="connsiteX333" fmla="*/ 25498 w 335791"/>
                <a:gd name="connsiteY333" fmla="*/ 60383 h 160304"/>
                <a:gd name="connsiteX334" fmla="*/ 21485 w 335791"/>
                <a:gd name="connsiteY334" fmla="*/ 67700 h 160304"/>
                <a:gd name="connsiteX335" fmla="*/ 21485 w 335791"/>
                <a:gd name="connsiteY335" fmla="*/ 69587 h 160304"/>
                <a:gd name="connsiteX336" fmla="*/ 21485 w 335791"/>
                <a:gd name="connsiteY336" fmla="*/ 69587 h 160304"/>
                <a:gd name="connsiteX337" fmla="*/ 21485 w 335791"/>
                <a:gd name="connsiteY337" fmla="*/ 69587 h 160304"/>
                <a:gd name="connsiteX338" fmla="*/ 23139 w 335791"/>
                <a:gd name="connsiteY338" fmla="*/ 69587 h 160304"/>
                <a:gd name="connsiteX339" fmla="*/ 23139 w 335791"/>
                <a:gd name="connsiteY339" fmla="*/ 71001 h 160304"/>
                <a:gd name="connsiteX340" fmla="*/ 25025 w 335791"/>
                <a:gd name="connsiteY340" fmla="*/ 71001 h 160304"/>
                <a:gd name="connsiteX341" fmla="*/ 23375 w 335791"/>
                <a:gd name="connsiteY341" fmla="*/ 75014 h 160304"/>
                <a:gd name="connsiteX342" fmla="*/ 32342 w 335791"/>
                <a:gd name="connsiteY342" fmla="*/ 69823 h 160304"/>
                <a:gd name="connsiteX343" fmla="*/ 32342 w 335791"/>
                <a:gd name="connsiteY343" fmla="*/ 69823 h 160304"/>
                <a:gd name="connsiteX344" fmla="*/ 32342 w 335791"/>
                <a:gd name="connsiteY344" fmla="*/ 68170 h 160304"/>
                <a:gd name="connsiteX345" fmla="*/ 32342 w 335791"/>
                <a:gd name="connsiteY345" fmla="*/ 68170 h 160304"/>
                <a:gd name="connsiteX346" fmla="*/ 34701 w 335791"/>
                <a:gd name="connsiteY346" fmla="*/ 64632 h 160304"/>
                <a:gd name="connsiteX347" fmla="*/ 34701 w 335791"/>
                <a:gd name="connsiteY347" fmla="*/ 67464 h 160304"/>
                <a:gd name="connsiteX348" fmla="*/ 34701 w 335791"/>
                <a:gd name="connsiteY348" fmla="*/ 69114 h 160304"/>
                <a:gd name="connsiteX349" fmla="*/ 34701 w 335791"/>
                <a:gd name="connsiteY349" fmla="*/ 71237 h 160304"/>
                <a:gd name="connsiteX350" fmla="*/ 34701 w 335791"/>
                <a:gd name="connsiteY350" fmla="*/ 71237 h 160304"/>
                <a:gd name="connsiteX351" fmla="*/ 34701 w 335791"/>
                <a:gd name="connsiteY351" fmla="*/ 69351 h 160304"/>
                <a:gd name="connsiteX352" fmla="*/ 34701 w 335791"/>
                <a:gd name="connsiteY352" fmla="*/ 69351 h 160304"/>
                <a:gd name="connsiteX353" fmla="*/ 34701 w 335791"/>
                <a:gd name="connsiteY353" fmla="*/ 72182 h 160304"/>
                <a:gd name="connsiteX354" fmla="*/ 34701 w 335791"/>
                <a:gd name="connsiteY354" fmla="*/ 72182 h 160304"/>
                <a:gd name="connsiteX355" fmla="*/ 34701 w 335791"/>
                <a:gd name="connsiteY355" fmla="*/ 72182 h 160304"/>
                <a:gd name="connsiteX356" fmla="*/ 34701 w 335791"/>
                <a:gd name="connsiteY356" fmla="*/ 70532 h 160304"/>
                <a:gd name="connsiteX357" fmla="*/ 32578 w 335791"/>
                <a:gd name="connsiteY357" fmla="*/ 75250 h 160304"/>
                <a:gd name="connsiteX358" fmla="*/ 32578 w 335791"/>
                <a:gd name="connsiteY358" fmla="*/ 71946 h 160304"/>
                <a:gd name="connsiteX359" fmla="*/ 32578 w 335791"/>
                <a:gd name="connsiteY359" fmla="*/ 74069 h 160304"/>
                <a:gd name="connsiteX360" fmla="*/ 29510 w 335791"/>
                <a:gd name="connsiteY360" fmla="*/ 76900 h 160304"/>
                <a:gd name="connsiteX361" fmla="*/ 31397 w 335791"/>
                <a:gd name="connsiteY361" fmla="*/ 74778 h 160304"/>
                <a:gd name="connsiteX362" fmla="*/ 29038 w 335791"/>
                <a:gd name="connsiteY362" fmla="*/ 76900 h 160304"/>
                <a:gd name="connsiteX363" fmla="*/ 26443 w 335791"/>
                <a:gd name="connsiteY363" fmla="*/ 78554 h 160304"/>
                <a:gd name="connsiteX364" fmla="*/ 18890 w 335791"/>
                <a:gd name="connsiteY364" fmla="*/ 84689 h 160304"/>
                <a:gd name="connsiteX365" fmla="*/ 20543 w 335791"/>
                <a:gd name="connsiteY365" fmla="*/ 87285 h 160304"/>
                <a:gd name="connsiteX366" fmla="*/ 22194 w 335791"/>
                <a:gd name="connsiteY366" fmla="*/ 87285 h 160304"/>
                <a:gd name="connsiteX367" fmla="*/ 23611 w 335791"/>
                <a:gd name="connsiteY367" fmla="*/ 87285 h 160304"/>
                <a:gd name="connsiteX368" fmla="*/ 23611 w 335791"/>
                <a:gd name="connsiteY368" fmla="*/ 89408 h 160304"/>
                <a:gd name="connsiteX369" fmla="*/ 25262 w 335791"/>
                <a:gd name="connsiteY369" fmla="*/ 89408 h 160304"/>
                <a:gd name="connsiteX370" fmla="*/ 25262 w 335791"/>
                <a:gd name="connsiteY370" fmla="*/ 91534 h 160304"/>
                <a:gd name="connsiteX371" fmla="*/ 27621 w 335791"/>
                <a:gd name="connsiteY371" fmla="*/ 89644 h 160304"/>
                <a:gd name="connsiteX372" fmla="*/ 27621 w 335791"/>
                <a:gd name="connsiteY372" fmla="*/ 93420 h 160304"/>
                <a:gd name="connsiteX373" fmla="*/ 27621 w 335791"/>
                <a:gd name="connsiteY373" fmla="*/ 93420 h 160304"/>
                <a:gd name="connsiteX374" fmla="*/ 27621 w 335791"/>
                <a:gd name="connsiteY374" fmla="*/ 93420 h 160304"/>
                <a:gd name="connsiteX375" fmla="*/ 27621 w 335791"/>
                <a:gd name="connsiteY375" fmla="*/ 93420 h 160304"/>
                <a:gd name="connsiteX376" fmla="*/ 27621 w 335791"/>
                <a:gd name="connsiteY376" fmla="*/ 94835 h 160304"/>
                <a:gd name="connsiteX377" fmla="*/ 29980 w 335791"/>
                <a:gd name="connsiteY377" fmla="*/ 94835 h 160304"/>
                <a:gd name="connsiteX378" fmla="*/ 29980 w 335791"/>
                <a:gd name="connsiteY378" fmla="*/ 92475 h 160304"/>
                <a:gd name="connsiteX379" fmla="*/ 29980 w 335791"/>
                <a:gd name="connsiteY379" fmla="*/ 91297 h 160304"/>
                <a:gd name="connsiteX380" fmla="*/ 29980 w 335791"/>
                <a:gd name="connsiteY380" fmla="*/ 95071 h 160304"/>
                <a:gd name="connsiteX381" fmla="*/ 27621 w 335791"/>
                <a:gd name="connsiteY381" fmla="*/ 100264 h 160304"/>
                <a:gd name="connsiteX382" fmla="*/ 23611 w 335791"/>
                <a:gd name="connsiteY382" fmla="*/ 100264 h 160304"/>
                <a:gd name="connsiteX383" fmla="*/ 23611 w 335791"/>
                <a:gd name="connsiteY383" fmla="*/ 101679 h 160304"/>
                <a:gd name="connsiteX384" fmla="*/ 23611 w 335791"/>
                <a:gd name="connsiteY384" fmla="*/ 101679 h 160304"/>
                <a:gd name="connsiteX385" fmla="*/ 21958 w 335791"/>
                <a:gd name="connsiteY385" fmla="*/ 103096 h 160304"/>
                <a:gd name="connsiteX386" fmla="*/ 21958 w 335791"/>
                <a:gd name="connsiteY386" fmla="*/ 101679 h 160304"/>
                <a:gd name="connsiteX387" fmla="*/ 19599 w 335791"/>
                <a:gd name="connsiteY387" fmla="*/ 103096 h 160304"/>
                <a:gd name="connsiteX388" fmla="*/ 17476 w 335791"/>
                <a:gd name="connsiteY388" fmla="*/ 104983 h 160304"/>
                <a:gd name="connsiteX389" fmla="*/ 17476 w 335791"/>
                <a:gd name="connsiteY389" fmla="*/ 104983 h 160304"/>
                <a:gd name="connsiteX390" fmla="*/ 13699 w 335791"/>
                <a:gd name="connsiteY390" fmla="*/ 106397 h 160304"/>
                <a:gd name="connsiteX391" fmla="*/ 9214 w 335791"/>
                <a:gd name="connsiteY391" fmla="*/ 111591 h 160304"/>
                <a:gd name="connsiteX392" fmla="*/ 7564 w 335791"/>
                <a:gd name="connsiteY392" fmla="*/ 111591 h 160304"/>
                <a:gd name="connsiteX393" fmla="*/ 7564 w 335791"/>
                <a:gd name="connsiteY393" fmla="*/ 109465 h 160304"/>
                <a:gd name="connsiteX394" fmla="*/ 3787 w 335791"/>
                <a:gd name="connsiteY394" fmla="*/ 118904 h 160304"/>
                <a:gd name="connsiteX395" fmla="*/ 3787 w 335791"/>
                <a:gd name="connsiteY395" fmla="*/ 122208 h 160304"/>
                <a:gd name="connsiteX396" fmla="*/ 6383 w 335791"/>
                <a:gd name="connsiteY396" fmla="*/ 127163 h 160304"/>
                <a:gd name="connsiteX397" fmla="*/ 7800 w 335791"/>
                <a:gd name="connsiteY397" fmla="*/ 124331 h 160304"/>
                <a:gd name="connsiteX398" fmla="*/ 7800 w 335791"/>
                <a:gd name="connsiteY398" fmla="*/ 124331 h 160304"/>
                <a:gd name="connsiteX399" fmla="*/ 7800 w 335791"/>
                <a:gd name="connsiteY399" fmla="*/ 122681 h 160304"/>
                <a:gd name="connsiteX400" fmla="*/ 7800 w 335791"/>
                <a:gd name="connsiteY400" fmla="*/ 124095 h 160304"/>
                <a:gd name="connsiteX401" fmla="*/ 7800 w 335791"/>
                <a:gd name="connsiteY401" fmla="*/ 126221 h 160304"/>
                <a:gd name="connsiteX402" fmla="*/ 7800 w 335791"/>
                <a:gd name="connsiteY402" fmla="*/ 126221 h 160304"/>
                <a:gd name="connsiteX403" fmla="*/ 11104 w 335791"/>
                <a:gd name="connsiteY403" fmla="*/ 126221 h 160304"/>
                <a:gd name="connsiteX404" fmla="*/ 14644 w 335791"/>
                <a:gd name="connsiteY404" fmla="*/ 123153 h 160304"/>
                <a:gd name="connsiteX405" fmla="*/ 14644 w 335791"/>
                <a:gd name="connsiteY405" fmla="*/ 123153 h 160304"/>
                <a:gd name="connsiteX406" fmla="*/ 12282 w 335791"/>
                <a:gd name="connsiteY406" fmla="*/ 128816 h 160304"/>
                <a:gd name="connsiteX407" fmla="*/ 12282 w 335791"/>
                <a:gd name="connsiteY407" fmla="*/ 128816 h 160304"/>
                <a:gd name="connsiteX408" fmla="*/ 17003 w 335791"/>
                <a:gd name="connsiteY408" fmla="*/ 124567 h 160304"/>
                <a:gd name="connsiteX409" fmla="*/ 17003 w 335791"/>
                <a:gd name="connsiteY409" fmla="*/ 124567 h 160304"/>
                <a:gd name="connsiteX410" fmla="*/ 15114 w 335791"/>
                <a:gd name="connsiteY410" fmla="*/ 128108 h 160304"/>
                <a:gd name="connsiteX411" fmla="*/ 15114 w 335791"/>
                <a:gd name="connsiteY411" fmla="*/ 128108 h 160304"/>
                <a:gd name="connsiteX412" fmla="*/ 15114 w 335791"/>
                <a:gd name="connsiteY412" fmla="*/ 128108 h 160304"/>
                <a:gd name="connsiteX413" fmla="*/ 15114 w 335791"/>
                <a:gd name="connsiteY413" fmla="*/ 125748 h 160304"/>
                <a:gd name="connsiteX414" fmla="*/ 17003 w 335791"/>
                <a:gd name="connsiteY414" fmla="*/ 122917 h 160304"/>
                <a:gd name="connsiteX415" fmla="*/ 17003 w 335791"/>
                <a:gd name="connsiteY415" fmla="*/ 122917 h 160304"/>
                <a:gd name="connsiteX416" fmla="*/ 17003 w 335791"/>
                <a:gd name="connsiteY416" fmla="*/ 124804 h 160304"/>
                <a:gd name="connsiteX417" fmla="*/ 17003 w 335791"/>
                <a:gd name="connsiteY417" fmla="*/ 121736 h 160304"/>
                <a:gd name="connsiteX418" fmla="*/ 17003 w 335791"/>
                <a:gd name="connsiteY418" fmla="*/ 124095 h 160304"/>
                <a:gd name="connsiteX419" fmla="*/ 17003 w 335791"/>
                <a:gd name="connsiteY419" fmla="*/ 121264 h 160304"/>
                <a:gd name="connsiteX420" fmla="*/ 17003 w 335791"/>
                <a:gd name="connsiteY420" fmla="*/ 121264 h 160304"/>
                <a:gd name="connsiteX421" fmla="*/ 17003 w 335791"/>
                <a:gd name="connsiteY421" fmla="*/ 119613 h 160304"/>
                <a:gd name="connsiteX422" fmla="*/ 17003 w 335791"/>
                <a:gd name="connsiteY422" fmla="*/ 121500 h 160304"/>
                <a:gd name="connsiteX423" fmla="*/ 17003 w 335791"/>
                <a:gd name="connsiteY423" fmla="*/ 122917 h 160304"/>
                <a:gd name="connsiteX424" fmla="*/ 17003 w 335791"/>
                <a:gd name="connsiteY424" fmla="*/ 120558 h 160304"/>
                <a:gd name="connsiteX425" fmla="*/ 19126 w 335791"/>
                <a:gd name="connsiteY425" fmla="*/ 117726 h 160304"/>
                <a:gd name="connsiteX426" fmla="*/ 19126 w 335791"/>
                <a:gd name="connsiteY426" fmla="*/ 120322 h 160304"/>
                <a:gd name="connsiteX427" fmla="*/ 17948 w 335791"/>
                <a:gd name="connsiteY427" fmla="*/ 120322 h 160304"/>
                <a:gd name="connsiteX428" fmla="*/ 17948 w 335791"/>
                <a:gd name="connsiteY428" fmla="*/ 124095 h 160304"/>
                <a:gd name="connsiteX429" fmla="*/ 17948 w 335791"/>
                <a:gd name="connsiteY429" fmla="*/ 124095 h 160304"/>
                <a:gd name="connsiteX430" fmla="*/ 17948 w 335791"/>
                <a:gd name="connsiteY430" fmla="*/ 126221 h 160304"/>
                <a:gd name="connsiteX431" fmla="*/ 20071 w 335791"/>
                <a:gd name="connsiteY431" fmla="*/ 124567 h 160304"/>
                <a:gd name="connsiteX432" fmla="*/ 20071 w 335791"/>
                <a:gd name="connsiteY432" fmla="*/ 124567 h 160304"/>
                <a:gd name="connsiteX433" fmla="*/ 20071 w 335791"/>
                <a:gd name="connsiteY433" fmla="*/ 124567 h 160304"/>
                <a:gd name="connsiteX434" fmla="*/ 20071 w 335791"/>
                <a:gd name="connsiteY434" fmla="*/ 124567 h 160304"/>
                <a:gd name="connsiteX435" fmla="*/ 20071 w 335791"/>
                <a:gd name="connsiteY435" fmla="*/ 124567 h 160304"/>
                <a:gd name="connsiteX436" fmla="*/ 20071 w 335791"/>
                <a:gd name="connsiteY436" fmla="*/ 128344 h 160304"/>
                <a:gd name="connsiteX437" fmla="*/ 20071 w 335791"/>
                <a:gd name="connsiteY437" fmla="*/ 126457 h 160304"/>
                <a:gd name="connsiteX438" fmla="*/ 20071 w 335791"/>
                <a:gd name="connsiteY438" fmla="*/ 128816 h 160304"/>
                <a:gd name="connsiteX439" fmla="*/ 20071 w 335791"/>
                <a:gd name="connsiteY439" fmla="*/ 127163 h 160304"/>
                <a:gd name="connsiteX440" fmla="*/ 20071 w 335791"/>
                <a:gd name="connsiteY440" fmla="*/ 129052 h 160304"/>
                <a:gd name="connsiteX441" fmla="*/ 21958 w 335791"/>
                <a:gd name="connsiteY441" fmla="*/ 129052 h 160304"/>
                <a:gd name="connsiteX442" fmla="*/ 21958 w 335791"/>
                <a:gd name="connsiteY442" fmla="*/ 131175 h 160304"/>
                <a:gd name="connsiteX443" fmla="*/ 21958 w 335791"/>
                <a:gd name="connsiteY443" fmla="*/ 131175 h 160304"/>
                <a:gd name="connsiteX444" fmla="*/ 21958 w 335791"/>
                <a:gd name="connsiteY444" fmla="*/ 129525 h 160304"/>
                <a:gd name="connsiteX445" fmla="*/ 26679 w 335791"/>
                <a:gd name="connsiteY445" fmla="*/ 129525 h 160304"/>
                <a:gd name="connsiteX446" fmla="*/ 26679 w 335791"/>
                <a:gd name="connsiteY446" fmla="*/ 128108 h 160304"/>
                <a:gd name="connsiteX447" fmla="*/ 26679 w 335791"/>
                <a:gd name="connsiteY447" fmla="*/ 126693 h 160304"/>
                <a:gd name="connsiteX448" fmla="*/ 29747 w 335791"/>
                <a:gd name="connsiteY448" fmla="*/ 126693 h 160304"/>
                <a:gd name="connsiteX449" fmla="*/ 27385 w 335791"/>
                <a:gd name="connsiteY449" fmla="*/ 131648 h 160304"/>
                <a:gd name="connsiteX450" fmla="*/ 27385 w 335791"/>
                <a:gd name="connsiteY450" fmla="*/ 131648 h 160304"/>
                <a:gd name="connsiteX451" fmla="*/ 27385 w 335791"/>
                <a:gd name="connsiteY451" fmla="*/ 129761 h 160304"/>
                <a:gd name="connsiteX452" fmla="*/ 27385 w 335791"/>
                <a:gd name="connsiteY452" fmla="*/ 131412 h 160304"/>
                <a:gd name="connsiteX453" fmla="*/ 27385 w 335791"/>
                <a:gd name="connsiteY453" fmla="*/ 131412 h 160304"/>
                <a:gd name="connsiteX454" fmla="*/ 27385 w 335791"/>
                <a:gd name="connsiteY454" fmla="*/ 133535 h 160304"/>
                <a:gd name="connsiteX455" fmla="*/ 28802 w 335791"/>
                <a:gd name="connsiteY455" fmla="*/ 133535 h 160304"/>
                <a:gd name="connsiteX456" fmla="*/ 30216 w 335791"/>
                <a:gd name="connsiteY456" fmla="*/ 128580 h 160304"/>
                <a:gd name="connsiteX457" fmla="*/ 30216 w 335791"/>
                <a:gd name="connsiteY457" fmla="*/ 130939 h 160304"/>
                <a:gd name="connsiteX458" fmla="*/ 31397 w 335791"/>
                <a:gd name="connsiteY458" fmla="*/ 130939 h 160304"/>
                <a:gd name="connsiteX459" fmla="*/ 31397 w 335791"/>
                <a:gd name="connsiteY459" fmla="*/ 128580 h 160304"/>
                <a:gd name="connsiteX460" fmla="*/ 31397 w 335791"/>
                <a:gd name="connsiteY460" fmla="*/ 128580 h 160304"/>
                <a:gd name="connsiteX461" fmla="*/ 31397 w 335791"/>
                <a:gd name="connsiteY461" fmla="*/ 128580 h 160304"/>
                <a:gd name="connsiteX462" fmla="*/ 31397 w 335791"/>
                <a:gd name="connsiteY462" fmla="*/ 125985 h 160304"/>
                <a:gd name="connsiteX463" fmla="*/ 31397 w 335791"/>
                <a:gd name="connsiteY463" fmla="*/ 127635 h 160304"/>
                <a:gd name="connsiteX464" fmla="*/ 31397 w 335791"/>
                <a:gd name="connsiteY464" fmla="*/ 129994 h 160304"/>
                <a:gd name="connsiteX465" fmla="*/ 32812 w 335791"/>
                <a:gd name="connsiteY465" fmla="*/ 125748 h 160304"/>
                <a:gd name="connsiteX466" fmla="*/ 34701 w 335791"/>
                <a:gd name="connsiteY466" fmla="*/ 127163 h 160304"/>
                <a:gd name="connsiteX467" fmla="*/ 36588 w 335791"/>
                <a:gd name="connsiteY467" fmla="*/ 122208 h 160304"/>
                <a:gd name="connsiteX468" fmla="*/ 36588 w 335791"/>
                <a:gd name="connsiteY468" fmla="*/ 124567 h 160304"/>
                <a:gd name="connsiteX469" fmla="*/ 38947 w 335791"/>
                <a:gd name="connsiteY469" fmla="*/ 118196 h 160304"/>
                <a:gd name="connsiteX470" fmla="*/ 37060 w 335791"/>
                <a:gd name="connsiteY470" fmla="*/ 122208 h 160304"/>
                <a:gd name="connsiteX471" fmla="*/ 37060 w 335791"/>
                <a:gd name="connsiteY471" fmla="*/ 120794 h 160304"/>
                <a:gd name="connsiteX472" fmla="*/ 37060 w 335791"/>
                <a:gd name="connsiteY472" fmla="*/ 122445 h 160304"/>
                <a:gd name="connsiteX473" fmla="*/ 33048 w 335791"/>
                <a:gd name="connsiteY473" fmla="*/ 123862 h 160304"/>
                <a:gd name="connsiteX474" fmla="*/ 36588 w 335791"/>
                <a:gd name="connsiteY474" fmla="*/ 120558 h 160304"/>
                <a:gd name="connsiteX475" fmla="*/ 40128 w 335791"/>
                <a:gd name="connsiteY475" fmla="*/ 116545 h 160304"/>
                <a:gd name="connsiteX476" fmla="*/ 40128 w 335791"/>
                <a:gd name="connsiteY476" fmla="*/ 121972 h 160304"/>
                <a:gd name="connsiteX477" fmla="*/ 40128 w 335791"/>
                <a:gd name="connsiteY477" fmla="*/ 120322 h 160304"/>
                <a:gd name="connsiteX478" fmla="*/ 42251 w 335791"/>
                <a:gd name="connsiteY478" fmla="*/ 121500 h 160304"/>
                <a:gd name="connsiteX479" fmla="*/ 43904 w 335791"/>
                <a:gd name="connsiteY479" fmla="*/ 119613 h 160304"/>
                <a:gd name="connsiteX480" fmla="*/ 43904 w 335791"/>
                <a:gd name="connsiteY480" fmla="*/ 117962 h 160304"/>
                <a:gd name="connsiteX481" fmla="*/ 43904 w 335791"/>
                <a:gd name="connsiteY481" fmla="*/ 117962 h 160304"/>
                <a:gd name="connsiteX482" fmla="*/ 43904 w 335791"/>
                <a:gd name="connsiteY482" fmla="*/ 119849 h 160304"/>
                <a:gd name="connsiteX483" fmla="*/ 43904 w 335791"/>
                <a:gd name="connsiteY483" fmla="*/ 118196 h 160304"/>
                <a:gd name="connsiteX484" fmla="*/ 45319 w 335791"/>
                <a:gd name="connsiteY484" fmla="*/ 118196 h 160304"/>
                <a:gd name="connsiteX485" fmla="*/ 47208 w 335791"/>
                <a:gd name="connsiteY485" fmla="*/ 116309 h 160304"/>
                <a:gd name="connsiteX486" fmla="*/ 47208 w 335791"/>
                <a:gd name="connsiteY486" fmla="*/ 121500 h 160304"/>
                <a:gd name="connsiteX487" fmla="*/ 49331 w 335791"/>
                <a:gd name="connsiteY487" fmla="*/ 119377 h 160304"/>
                <a:gd name="connsiteX488" fmla="*/ 49331 w 335791"/>
                <a:gd name="connsiteY488" fmla="*/ 119377 h 160304"/>
                <a:gd name="connsiteX489" fmla="*/ 49331 w 335791"/>
                <a:gd name="connsiteY489" fmla="*/ 117962 h 160304"/>
                <a:gd name="connsiteX490" fmla="*/ 49331 w 335791"/>
                <a:gd name="connsiteY490" fmla="*/ 117962 h 160304"/>
                <a:gd name="connsiteX491" fmla="*/ 49331 w 335791"/>
                <a:gd name="connsiteY491" fmla="*/ 117962 h 160304"/>
                <a:gd name="connsiteX492" fmla="*/ 49331 w 335791"/>
                <a:gd name="connsiteY492" fmla="*/ 117962 h 160304"/>
                <a:gd name="connsiteX493" fmla="*/ 49331 w 335791"/>
                <a:gd name="connsiteY493" fmla="*/ 119377 h 160304"/>
                <a:gd name="connsiteX494" fmla="*/ 49331 w 335791"/>
                <a:gd name="connsiteY494" fmla="*/ 117726 h 160304"/>
                <a:gd name="connsiteX495" fmla="*/ 49331 w 335791"/>
                <a:gd name="connsiteY495" fmla="*/ 117726 h 160304"/>
                <a:gd name="connsiteX496" fmla="*/ 49331 w 335791"/>
                <a:gd name="connsiteY496" fmla="*/ 117726 h 160304"/>
                <a:gd name="connsiteX497" fmla="*/ 49331 w 335791"/>
                <a:gd name="connsiteY497" fmla="*/ 120322 h 160304"/>
                <a:gd name="connsiteX498" fmla="*/ 53814 w 335791"/>
                <a:gd name="connsiteY498" fmla="*/ 113714 h 160304"/>
                <a:gd name="connsiteX499" fmla="*/ 55703 w 335791"/>
                <a:gd name="connsiteY499" fmla="*/ 110882 h 160304"/>
                <a:gd name="connsiteX500" fmla="*/ 55703 w 335791"/>
                <a:gd name="connsiteY500" fmla="*/ 114186 h 160304"/>
                <a:gd name="connsiteX501" fmla="*/ 55703 w 335791"/>
                <a:gd name="connsiteY501" fmla="*/ 114186 h 160304"/>
                <a:gd name="connsiteX502" fmla="*/ 58771 w 335791"/>
                <a:gd name="connsiteY502" fmla="*/ 112296 h 160304"/>
                <a:gd name="connsiteX503" fmla="*/ 58771 w 335791"/>
                <a:gd name="connsiteY503" fmla="*/ 115837 h 160304"/>
                <a:gd name="connsiteX504" fmla="*/ 58771 w 335791"/>
                <a:gd name="connsiteY504" fmla="*/ 115837 h 160304"/>
                <a:gd name="connsiteX505" fmla="*/ 64198 w 335791"/>
                <a:gd name="connsiteY505" fmla="*/ 112296 h 160304"/>
                <a:gd name="connsiteX506" fmla="*/ 64198 w 335791"/>
                <a:gd name="connsiteY506" fmla="*/ 114658 h 160304"/>
                <a:gd name="connsiteX507" fmla="*/ 64198 w 335791"/>
                <a:gd name="connsiteY507" fmla="*/ 112296 h 160304"/>
                <a:gd name="connsiteX508" fmla="*/ 64198 w 335791"/>
                <a:gd name="connsiteY508" fmla="*/ 112296 h 160304"/>
                <a:gd name="connsiteX509" fmla="*/ 64198 w 335791"/>
                <a:gd name="connsiteY509" fmla="*/ 112296 h 160304"/>
                <a:gd name="connsiteX510" fmla="*/ 66321 w 335791"/>
                <a:gd name="connsiteY510" fmla="*/ 112296 h 160304"/>
                <a:gd name="connsiteX511" fmla="*/ 66321 w 335791"/>
                <a:gd name="connsiteY511" fmla="*/ 113714 h 160304"/>
                <a:gd name="connsiteX512" fmla="*/ 67738 w 335791"/>
                <a:gd name="connsiteY512" fmla="*/ 113714 h 160304"/>
                <a:gd name="connsiteX513" fmla="*/ 67738 w 335791"/>
                <a:gd name="connsiteY513" fmla="*/ 115364 h 160304"/>
                <a:gd name="connsiteX514" fmla="*/ 67738 w 335791"/>
                <a:gd name="connsiteY514" fmla="*/ 115364 h 160304"/>
                <a:gd name="connsiteX515" fmla="*/ 67738 w 335791"/>
                <a:gd name="connsiteY515" fmla="*/ 115364 h 160304"/>
                <a:gd name="connsiteX516" fmla="*/ 72929 w 335791"/>
                <a:gd name="connsiteY516" fmla="*/ 115364 h 160304"/>
                <a:gd name="connsiteX517" fmla="*/ 72929 w 335791"/>
                <a:gd name="connsiteY517" fmla="*/ 117018 h 160304"/>
                <a:gd name="connsiteX518" fmla="*/ 72929 w 335791"/>
                <a:gd name="connsiteY518" fmla="*/ 117018 h 160304"/>
                <a:gd name="connsiteX519" fmla="*/ 72929 w 335791"/>
                <a:gd name="connsiteY519" fmla="*/ 114422 h 160304"/>
                <a:gd name="connsiteX520" fmla="*/ 74579 w 335791"/>
                <a:gd name="connsiteY520" fmla="*/ 114422 h 160304"/>
                <a:gd name="connsiteX521" fmla="*/ 74579 w 335791"/>
                <a:gd name="connsiteY521" fmla="*/ 116309 h 160304"/>
                <a:gd name="connsiteX522" fmla="*/ 74579 w 335791"/>
                <a:gd name="connsiteY522" fmla="*/ 114186 h 160304"/>
                <a:gd name="connsiteX523" fmla="*/ 75996 w 335791"/>
                <a:gd name="connsiteY523" fmla="*/ 114186 h 160304"/>
                <a:gd name="connsiteX524" fmla="*/ 75996 w 335791"/>
                <a:gd name="connsiteY524" fmla="*/ 116073 h 160304"/>
                <a:gd name="connsiteX525" fmla="*/ 75996 w 335791"/>
                <a:gd name="connsiteY525" fmla="*/ 114422 h 160304"/>
                <a:gd name="connsiteX526" fmla="*/ 78119 w 335791"/>
                <a:gd name="connsiteY526" fmla="*/ 117962 h 160304"/>
                <a:gd name="connsiteX527" fmla="*/ 78119 w 335791"/>
                <a:gd name="connsiteY527" fmla="*/ 114186 h 160304"/>
                <a:gd name="connsiteX528" fmla="*/ 78119 w 335791"/>
                <a:gd name="connsiteY528" fmla="*/ 115837 h 160304"/>
                <a:gd name="connsiteX529" fmla="*/ 79537 w 335791"/>
                <a:gd name="connsiteY529" fmla="*/ 113477 h 160304"/>
                <a:gd name="connsiteX530" fmla="*/ 79537 w 335791"/>
                <a:gd name="connsiteY530" fmla="*/ 115131 h 160304"/>
                <a:gd name="connsiteX531" fmla="*/ 79537 w 335791"/>
                <a:gd name="connsiteY531" fmla="*/ 113714 h 160304"/>
                <a:gd name="connsiteX532" fmla="*/ 79537 w 335791"/>
                <a:gd name="connsiteY532" fmla="*/ 113714 h 160304"/>
                <a:gd name="connsiteX533" fmla="*/ 82368 w 335791"/>
                <a:gd name="connsiteY533" fmla="*/ 111591 h 160304"/>
                <a:gd name="connsiteX534" fmla="*/ 82368 w 335791"/>
                <a:gd name="connsiteY534" fmla="*/ 114186 h 160304"/>
                <a:gd name="connsiteX535" fmla="*/ 84019 w 335791"/>
                <a:gd name="connsiteY535" fmla="*/ 111591 h 160304"/>
                <a:gd name="connsiteX536" fmla="*/ 85672 w 335791"/>
                <a:gd name="connsiteY536" fmla="*/ 111591 h 160304"/>
                <a:gd name="connsiteX537" fmla="*/ 87559 w 335791"/>
                <a:gd name="connsiteY537" fmla="*/ 111591 h 160304"/>
                <a:gd name="connsiteX538" fmla="*/ 87559 w 335791"/>
                <a:gd name="connsiteY538" fmla="*/ 113005 h 160304"/>
                <a:gd name="connsiteX539" fmla="*/ 87559 w 335791"/>
                <a:gd name="connsiteY539" fmla="*/ 115837 h 160304"/>
                <a:gd name="connsiteX540" fmla="*/ 89446 w 335791"/>
                <a:gd name="connsiteY540" fmla="*/ 111827 h 160304"/>
                <a:gd name="connsiteX541" fmla="*/ 89446 w 335791"/>
                <a:gd name="connsiteY541" fmla="*/ 111827 h 160304"/>
                <a:gd name="connsiteX542" fmla="*/ 89446 w 335791"/>
                <a:gd name="connsiteY542" fmla="*/ 114186 h 160304"/>
                <a:gd name="connsiteX543" fmla="*/ 89446 w 335791"/>
                <a:gd name="connsiteY543" fmla="*/ 114186 h 160304"/>
                <a:gd name="connsiteX544" fmla="*/ 89446 w 335791"/>
                <a:gd name="connsiteY544" fmla="*/ 114186 h 160304"/>
                <a:gd name="connsiteX545" fmla="*/ 90863 w 335791"/>
                <a:gd name="connsiteY545" fmla="*/ 112533 h 160304"/>
                <a:gd name="connsiteX546" fmla="*/ 90863 w 335791"/>
                <a:gd name="connsiteY546" fmla="*/ 114186 h 160304"/>
                <a:gd name="connsiteX547" fmla="*/ 92750 w 335791"/>
                <a:gd name="connsiteY547" fmla="*/ 112063 h 160304"/>
                <a:gd name="connsiteX548" fmla="*/ 92750 w 335791"/>
                <a:gd name="connsiteY548" fmla="*/ 110646 h 160304"/>
                <a:gd name="connsiteX549" fmla="*/ 94167 w 335791"/>
                <a:gd name="connsiteY549" fmla="*/ 110646 h 160304"/>
                <a:gd name="connsiteX550" fmla="*/ 94167 w 335791"/>
                <a:gd name="connsiteY550" fmla="*/ 112769 h 160304"/>
                <a:gd name="connsiteX551" fmla="*/ 94167 w 335791"/>
                <a:gd name="connsiteY551" fmla="*/ 115364 h 160304"/>
                <a:gd name="connsiteX552" fmla="*/ 94167 w 335791"/>
                <a:gd name="connsiteY552" fmla="*/ 112769 h 160304"/>
                <a:gd name="connsiteX553" fmla="*/ 94167 w 335791"/>
                <a:gd name="connsiteY553" fmla="*/ 112769 h 160304"/>
                <a:gd name="connsiteX554" fmla="*/ 94167 w 335791"/>
                <a:gd name="connsiteY554" fmla="*/ 112769 h 160304"/>
                <a:gd name="connsiteX555" fmla="*/ 94167 w 335791"/>
                <a:gd name="connsiteY555" fmla="*/ 112769 h 160304"/>
                <a:gd name="connsiteX556" fmla="*/ 94167 w 335791"/>
                <a:gd name="connsiteY556" fmla="*/ 112769 h 160304"/>
                <a:gd name="connsiteX557" fmla="*/ 94167 w 335791"/>
                <a:gd name="connsiteY557" fmla="*/ 112769 h 160304"/>
                <a:gd name="connsiteX558" fmla="*/ 94167 w 335791"/>
                <a:gd name="connsiteY558" fmla="*/ 109701 h 160304"/>
                <a:gd name="connsiteX559" fmla="*/ 94167 w 335791"/>
                <a:gd name="connsiteY559" fmla="*/ 111591 h 160304"/>
                <a:gd name="connsiteX560" fmla="*/ 94167 w 335791"/>
                <a:gd name="connsiteY560" fmla="*/ 109465 h 160304"/>
                <a:gd name="connsiteX561" fmla="*/ 94167 w 335791"/>
                <a:gd name="connsiteY561" fmla="*/ 109465 h 160304"/>
                <a:gd name="connsiteX562" fmla="*/ 94167 w 335791"/>
                <a:gd name="connsiteY562" fmla="*/ 113477 h 160304"/>
                <a:gd name="connsiteX563" fmla="*/ 94167 w 335791"/>
                <a:gd name="connsiteY563" fmla="*/ 110882 h 160304"/>
                <a:gd name="connsiteX564" fmla="*/ 94167 w 335791"/>
                <a:gd name="connsiteY564" fmla="*/ 110882 h 160304"/>
                <a:gd name="connsiteX565" fmla="*/ 94167 w 335791"/>
                <a:gd name="connsiteY565" fmla="*/ 113241 h 160304"/>
                <a:gd name="connsiteX566" fmla="*/ 95581 w 335791"/>
                <a:gd name="connsiteY566" fmla="*/ 113241 h 160304"/>
                <a:gd name="connsiteX567" fmla="*/ 97235 w 335791"/>
                <a:gd name="connsiteY567" fmla="*/ 113241 h 160304"/>
                <a:gd name="connsiteX568" fmla="*/ 97235 w 335791"/>
                <a:gd name="connsiteY568" fmla="*/ 115131 h 160304"/>
                <a:gd name="connsiteX569" fmla="*/ 98885 w 335791"/>
                <a:gd name="connsiteY569" fmla="*/ 113950 h 160304"/>
                <a:gd name="connsiteX570" fmla="*/ 98885 w 335791"/>
                <a:gd name="connsiteY570" fmla="*/ 111827 h 160304"/>
                <a:gd name="connsiteX571" fmla="*/ 98885 w 335791"/>
                <a:gd name="connsiteY571" fmla="*/ 114422 h 160304"/>
                <a:gd name="connsiteX572" fmla="*/ 98885 w 335791"/>
                <a:gd name="connsiteY572" fmla="*/ 114422 h 160304"/>
                <a:gd name="connsiteX573" fmla="*/ 101953 w 335791"/>
                <a:gd name="connsiteY573" fmla="*/ 114422 h 160304"/>
                <a:gd name="connsiteX574" fmla="*/ 103370 w 335791"/>
                <a:gd name="connsiteY574" fmla="*/ 111591 h 160304"/>
                <a:gd name="connsiteX575" fmla="*/ 103370 w 335791"/>
                <a:gd name="connsiteY575" fmla="*/ 111591 h 160304"/>
                <a:gd name="connsiteX576" fmla="*/ 103370 w 335791"/>
                <a:gd name="connsiteY576" fmla="*/ 113241 h 160304"/>
                <a:gd name="connsiteX577" fmla="*/ 105021 w 335791"/>
                <a:gd name="connsiteY577" fmla="*/ 113241 h 160304"/>
                <a:gd name="connsiteX578" fmla="*/ 105021 w 335791"/>
                <a:gd name="connsiteY578" fmla="*/ 115837 h 160304"/>
                <a:gd name="connsiteX579" fmla="*/ 105021 w 335791"/>
                <a:gd name="connsiteY579" fmla="*/ 114658 h 160304"/>
                <a:gd name="connsiteX580" fmla="*/ 105021 w 335791"/>
                <a:gd name="connsiteY580" fmla="*/ 115837 h 160304"/>
                <a:gd name="connsiteX581" fmla="*/ 106438 w 335791"/>
                <a:gd name="connsiteY581" fmla="*/ 115837 h 160304"/>
                <a:gd name="connsiteX582" fmla="*/ 106438 w 335791"/>
                <a:gd name="connsiteY582" fmla="*/ 115837 h 160304"/>
                <a:gd name="connsiteX583" fmla="*/ 106438 w 335791"/>
                <a:gd name="connsiteY583" fmla="*/ 114422 h 160304"/>
                <a:gd name="connsiteX584" fmla="*/ 106438 w 335791"/>
                <a:gd name="connsiteY584" fmla="*/ 114422 h 160304"/>
                <a:gd name="connsiteX585" fmla="*/ 106438 w 335791"/>
                <a:gd name="connsiteY585" fmla="*/ 116781 h 160304"/>
                <a:gd name="connsiteX586" fmla="*/ 107852 w 335791"/>
                <a:gd name="connsiteY586" fmla="*/ 119141 h 160304"/>
                <a:gd name="connsiteX587" fmla="*/ 107852 w 335791"/>
                <a:gd name="connsiteY587" fmla="*/ 119141 h 160304"/>
                <a:gd name="connsiteX588" fmla="*/ 109269 w 335791"/>
                <a:gd name="connsiteY588" fmla="*/ 119141 h 160304"/>
                <a:gd name="connsiteX589" fmla="*/ 107380 w 335791"/>
                <a:gd name="connsiteY589" fmla="*/ 115600 h 160304"/>
                <a:gd name="connsiteX590" fmla="*/ 109269 w 335791"/>
                <a:gd name="connsiteY590" fmla="*/ 117018 h 160304"/>
                <a:gd name="connsiteX591" fmla="*/ 109269 w 335791"/>
                <a:gd name="connsiteY591" fmla="*/ 113005 h 160304"/>
                <a:gd name="connsiteX592" fmla="*/ 110448 w 335791"/>
                <a:gd name="connsiteY592" fmla="*/ 115600 h 160304"/>
                <a:gd name="connsiteX593" fmla="*/ 110448 w 335791"/>
                <a:gd name="connsiteY593" fmla="*/ 111827 h 160304"/>
                <a:gd name="connsiteX594" fmla="*/ 110448 w 335791"/>
                <a:gd name="connsiteY594" fmla="*/ 114895 h 160304"/>
                <a:gd name="connsiteX595" fmla="*/ 110448 w 335791"/>
                <a:gd name="connsiteY595" fmla="*/ 117254 h 160304"/>
                <a:gd name="connsiteX596" fmla="*/ 110448 w 335791"/>
                <a:gd name="connsiteY596" fmla="*/ 114895 h 160304"/>
                <a:gd name="connsiteX597" fmla="*/ 110448 w 335791"/>
                <a:gd name="connsiteY597" fmla="*/ 114895 h 160304"/>
                <a:gd name="connsiteX598" fmla="*/ 110448 w 335791"/>
                <a:gd name="connsiteY598" fmla="*/ 116545 h 160304"/>
                <a:gd name="connsiteX599" fmla="*/ 110448 w 335791"/>
                <a:gd name="connsiteY599" fmla="*/ 118668 h 160304"/>
                <a:gd name="connsiteX600" fmla="*/ 113279 w 335791"/>
                <a:gd name="connsiteY600" fmla="*/ 118668 h 160304"/>
                <a:gd name="connsiteX601" fmla="*/ 113279 w 335791"/>
                <a:gd name="connsiteY601" fmla="*/ 118668 h 160304"/>
                <a:gd name="connsiteX602" fmla="*/ 115638 w 335791"/>
                <a:gd name="connsiteY602" fmla="*/ 115364 h 160304"/>
                <a:gd name="connsiteX603" fmla="*/ 115638 w 335791"/>
                <a:gd name="connsiteY603" fmla="*/ 117962 h 160304"/>
                <a:gd name="connsiteX604" fmla="*/ 115638 w 335791"/>
                <a:gd name="connsiteY604" fmla="*/ 115837 h 160304"/>
                <a:gd name="connsiteX605" fmla="*/ 118237 w 335791"/>
                <a:gd name="connsiteY605" fmla="*/ 115837 h 160304"/>
                <a:gd name="connsiteX606" fmla="*/ 118237 w 335791"/>
                <a:gd name="connsiteY606" fmla="*/ 115837 h 160304"/>
                <a:gd name="connsiteX607" fmla="*/ 118237 w 335791"/>
                <a:gd name="connsiteY607" fmla="*/ 117490 h 160304"/>
                <a:gd name="connsiteX608" fmla="*/ 118237 w 335791"/>
                <a:gd name="connsiteY608" fmla="*/ 115131 h 160304"/>
                <a:gd name="connsiteX609" fmla="*/ 118237 w 335791"/>
                <a:gd name="connsiteY609" fmla="*/ 117018 h 160304"/>
                <a:gd name="connsiteX610" fmla="*/ 118237 w 335791"/>
                <a:gd name="connsiteY610" fmla="*/ 117018 h 160304"/>
                <a:gd name="connsiteX611" fmla="*/ 118237 w 335791"/>
                <a:gd name="connsiteY611" fmla="*/ 115364 h 160304"/>
                <a:gd name="connsiteX612" fmla="*/ 116819 w 335791"/>
                <a:gd name="connsiteY612" fmla="*/ 115364 h 160304"/>
                <a:gd name="connsiteX613" fmla="*/ 119179 w 335791"/>
                <a:gd name="connsiteY613" fmla="*/ 115364 h 160304"/>
                <a:gd name="connsiteX614" fmla="*/ 119179 w 335791"/>
                <a:gd name="connsiteY614" fmla="*/ 115364 h 160304"/>
                <a:gd name="connsiteX615" fmla="*/ 121068 w 335791"/>
                <a:gd name="connsiteY615" fmla="*/ 115364 h 160304"/>
                <a:gd name="connsiteX616" fmla="*/ 121068 w 335791"/>
                <a:gd name="connsiteY616" fmla="*/ 115364 h 160304"/>
                <a:gd name="connsiteX617" fmla="*/ 121068 w 335791"/>
                <a:gd name="connsiteY617" fmla="*/ 113950 h 160304"/>
                <a:gd name="connsiteX618" fmla="*/ 122482 w 335791"/>
                <a:gd name="connsiteY618" fmla="*/ 113950 h 160304"/>
                <a:gd name="connsiteX619" fmla="*/ 122482 w 335791"/>
                <a:gd name="connsiteY619" fmla="*/ 115837 h 160304"/>
                <a:gd name="connsiteX620" fmla="*/ 122482 w 335791"/>
                <a:gd name="connsiteY620" fmla="*/ 114186 h 160304"/>
                <a:gd name="connsiteX621" fmla="*/ 122482 w 335791"/>
                <a:gd name="connsiteY621" fmla="*/ 115837 h 160304"/>
                <a:gd name="connsiteX622" fmla="*/ 122482 w 335791"/>
                <a:gd name="connsiteY622" fmla="*/ 114422 h 160304"/>
                <a:gd name="connsiteX623" fmla="*/ 127437 w 335791"/>
                <a:gd name="connsiteY623" fmla="*/ 116545 h 160304"/>
                <a:gd name="connsiteX624" fmla="*/ 127437 w 335791"/>
                <a:gd name="connsiteY624" fmla="*/ 118432 h 160304"/>
                <a:gd name="connsiteX625" fmla="*/ 129327 w 335791"/>
                <a:gd name="connsiteY625" fmla="*/ 118432 h 160304"/>
                <a:gd name="connsiteX626" fmla="*/ 129327 w 335791"/>
                <a:gd name="connsiteY626" fmla="*/ 117018 h 160304"/>
                <a:gd name="connsiteX627" fmla="*/ 129327 w 335791"/>
                <a:gd name="connsiteY627" fmla="*/ 117018 h 160304"/>
                <a:gd name="connsiteX628" fmla="*/ 129327 w 335791"/>
                <a:gd name="connsiteY628" fmla="*/ 118432 h 160304"/>
                <a:gd name="connsiteX629" fmla="*/ 129327 w 335791"/>
                <a:gd name="connsiteY629" fmla="*/ 118432 h 160304"/>
                <a:gd name="connsiteX630" fmla="*/ 129327 w 335791"/>
                <a:gd name="connsiteY630" fmla="*/ 118432 h 160304"/>
                <a:gd name="connsiteX631" fmla="*/ 129327 w 335791"/>
                <a:gd name="connsiteY631" fmla="*/ 119849 h 160304"/>
                <a:gd name="connsiteX632" fmla="*/ 129327 w 335791"/>
                <a:gd name="connsiteY632" fmla="*/ 119849 h 160304"/>
                <a:gd name="connsiteX633" fmla="*/ 129327 w 335791"/>
                <a:gd name="connsiteY633" fmla="*/ 121736 h 160304"/>
                <a:gd name="connsiteX634" fmla="*/ 132394 w 335791"/>
                <a:gd name="connsiteY634" fmla="*/ 121736 h 160304"/>
                <a:gd name="connsiteX635" fmla="*/ 132394 w 335791"/>
                <a:gd name="connsiteY635" fmla="*/ 121736 h 160304"/>
                <a:gd name="connsiteX636" fmla="*/ 132394 w 335791"/>
                <a:gd name="connsiteY636" fmla="*/ 121736 h 160304"/>
                <a:gd name="connsiteX637" fmla="*/ 132394 w 335791"/>
                <a:gd name="connsiteY637" fmla="*/ 123153 h 160304"/>
                <a:gd name="connsiteX638" fmla="*/ 134517 w 335791"/>
                <a:gd name="connsiteY638" fmla="*/ 123153 h 160304"/>
                <a:gd name="connsiteX639" fmla="*/ 134517 w 335791"/>
                <a:gd name="connsiteY639" fmla="*/ 123153 h 160304"/>
                <a:gd name="connsiteX640" fmla="*/ 134517 w 335791"/>
                <a:gd name="connsiteY640" fmla="*/ 121500 h 160304"/>
                <a:gd name="connsiteX641" fmla="*/ 132158 w 335791"/>
                <a:gd name="connsiteY641" fmla="*/ 121500 h 160304"/>
                <a:gd name="connsiteX642" fmla="*/ 132158 w 335791"/>
                <a:gd name="connsiteY642" fmla="*/ 121500 h 160304"/>
                <a:gd name="connsiteX643" fmla="*/ 132158 w 335791"/>
                <a:gd name="connsiteY643" fmla="*/ 121500 h 160304"/>
                <a:gd name="connsiteX644" fmla="*/ 132158 w 335791"/>
                <a:gd name="connsiteY644" fmla="*/ 118904 h 160304"/>
                <a:gd name="connsiteX645" fmla="*/ 136168 w 335791"/>
                <a:gd name="connsiteY645" fmla="*/ 118904 h 160304"/>
                <a:gd name="connsiteX646" fmla="*/ 136168 w 335791"/>
                <a:gd name="connsiteY646" fmla="*/ 118904 h 160304"/>
                <a:gd name="connsiteX647" fmla="*/ 136168 w 335791"/>
                <a:gd name="connsiteY647" fmla="*/ 120558 h 160304"/>
                <a:gd name="connsiteX648" fmla="*/ 138058 w 335791"/>
                <a:gd name="connsiteY648" fmla="*/ 120558 h 160304"/>
                <a:gd name="connsiteX649" fmla="*/ 138058 w 335791"/>
                <a:gd name="connsiteY649" fmla="*/ 120558 h 160304"/>
                <a:gd name="connsiteX650" fmla="*/ 138058 w 335791"/>
                <a:gd name="connsiteY650" fmla="*/ 124095 h 160304"/>
                <a:gd name="connsiteX651" fmla="*/ 138058 w 335791"/>
                <a:gd name="connsiteY651" fmla="*/ 124095 h 160304"/>
                <a:gd name="connsiteX652" fmla="*/ 138058 w 335791"/>
                <a:gd name="connsiteY652" fmla="*/ 124095 h 160304"/>
                <a:gd name="connsiteX653" fmla="*/ 138058 w 335791"/>
                <a:gd name="connsiteY653" fmla="*/ 121972 h 160304"/>
                <a:gd name="connsiteX654" fmla="*/ 138058 w 335791"/>
                <a:gd name="connsiteY654" fmla="*/ 121972 h 160304"/>
                <a:gd name="connsiteX655" fmla="*/ 140180 w 335791"/>
                <a:gd name="connsiteY655" fmla="*/ 121972 h 160304"/>
                <a:gd name="connsiteX656" fmla="*/ 140180 w 335791"/>
                <a:gd name="connsiteY656" fmla="*/ 121972 h 160304"/>
                <a:gd name="connsiteX657" fmla="*/ 140180 w 335791"/>
                <a:gd name="connsiteY657" fmla="*/ 123389 h 160304"/>
                <a:gd name="connsiteX658" fmla="*/ 142303 w 335791"/>
                <a:gd name="connsiteY658" fmla="*/ 123389 h 160304"/>
                <a:gd name="connsiteX659" fmla="*/ 142303 w 335791"/>
                <a:gd name="connsiteY659" fmla="*/ 121500 h 160304"/>
                <a:gd name="connsiteX660" fmla="*/ 142303 w 335791"/>
                <a:gd name="connsiteY660" fmla="*/ 121500 h 160304"/>
                <a:gd name="connsiteX661" fmla="*/ 142303 w 335791"/>
                <a:gd name="connsiteY661" fmla="*/ 123153 h 160304"/>
                <a:gd name="connsiteX662" fmla="*/ 142303 w 335791"/>
                <a:gd name="connsiteY662" fmla="*/ 123153 h 160304"/>
                <a:gd name="connsiteX663" fmla="*/ 142303 w 335791"/>
                <a:gd name="connsiteY663" fmla="*/ 125040 h 160304"/>
                <a:gd name="connsiteX664" fmla="*/ 144193 w 335791"/>
                <a:gd name="connsiteY664" fmla="*/ 125040 h 160304"/>
                <a:gd name="connsiteX665" fmla="*/ 144193 w 335791"/>
                <a:gd name="connsiteY665" fmla="*/ 126930 h 160304"/>
                <a:gd name="connsiteX666" fmla="*/ 144193 w 335791"/>
                <a:gd name="connsiteY666" fmla="*/ 126930 h 160304"/>
                <a:gd name="connsiteX667" fmla="*/ 145844 w 335791"/>
                <a:gd name="connsiteY667" fmla="*/ 126930 h 160304"/>
                <a:gd name="connsiteX668" fmla="*/ 147497 w 335791"/>
                <a:gd name="connsiteY668" fmla="*/ 126930 h 160304"/>
                <a:gd name="connsiteX669" fmla="*/ 147497 w 335791"/>
                <a:gd name="connsiteY669" fmla="*/ 128580 h 160304"/>
                <a:gd name="connsiteX670" fmla="*/ 148911 w 335791"/>
                <a:gd name="connsiteY670" fmla="*/ 126457 h 160304"/>
                <a:gd name="connsiteX671" fmla="*/ 148911 w 335791"/>
                <a:gd name="connsiteY671" fmla="*/ 126457 h 160304"/>
                <a:gd name="connsiteX672" fmla="*/ 148911 w 335791"/>
                <a:gd name="connsiteY672" fmla="*/ 126457 h 160304"/>
                <a:gd name="connsiteX673" fmla="*/ 148911 w 335791"/>
                <a:gd name="connsiteY673" fmla="*/ 126457 h 160304"/>
                <a:gd name="connsiteX674" fmla="*/ 148911 w 335791"/>
                <a:gd name="connsiteY674" fmla="*/ 125040 h 160304"/>
                <a:gd name="connsiteX675" fmla="*/ 148911 w 335791"/>
                <a:gd name="connsiteY675" fmla="*/ 125040 h 160304"/>
                <a:gd name="connsiteX676" fmla="*/ 148911 w 335791"/>
                <a:gd name="connsiteY676" fmla="*/ 127399 h 160304"/>
                <a:gd name="connsiteX677" fmla="*/ 148911 w 335791"/>
                <a:gd name="connsiteY677" fmla="*/ 127399 h 160304"/>
                <a:gd name="connsiteX678" fmla="*/ 148911 w 335791"/>
                <a:gd name="connsiteY678" fmla="*/ 125748 h 160304"/>
                <a:gd name="connsiteX679" fmla="*/ 147025 w 335791"/>
                <a:gd name="connsiteY679" fmla="*/ 130703 h 160304"/>
                <a:gd name="connsiteX680" fmla="*/ 147025 w 335791"/>
                <a:gd name="connsiteY680" fmla="*/ 132120 h 160304"/>
                <a:gd name="connsiteX681" fmla="*/ 147025 w 335791"/>
                <a:gd name="connsiteY681" fmla="*/ 132120 h 160304"/>
                <a:gd name="connsiteX682" fmla="*/ 147025 w 335791"/>
                <a:gd name="connsiteY682" fmla="*/ 130703 h 160304"/>
                <a:gd name="connsiteX683" fmla="*/ 147025 w 335791"/>
                <a:gd name="connsiteY683" fmla="*/ 132356 h 160304"/>
                <a:gd name="connsiteX684" fmla="*/ 148911 w 335791"/>
                <a:gd name="connsiteY684" fmla="*/ 132356 h 160304"/>
                <a:gd name="connsiteX685" fmla="*/ 148911 w 335791"/>
                <a:gd name="connsiteY685" fmla="*/ 130939 h 160304"/>
                <a:gd name="connsiteX686" fmla="*/ 148911 w 335791"/>
                <a:gd name="connsiteY686" fmla="*/ 130939 h 160304"/>
                <a:gd name="connsiteX687" fmla="*/ 148911 w 335791"/>
                <a:gd name="connsiteY687" fmla="*/ 130939 h 160304"/>
                <a:gd name="connsiteX688" fmla="*/ 148911 w 335791"/>
                <a:gd name="connsiteY688" fmla="*/ 129052 h 160304"/>
                <a:gd name="connsiteX689" fmla="*/ 148911 w 335791"/>
                <a:gd name="connsiteY689" fmla="*/ 130467 h 160304"/>
                <a:gd name="connsiteX690" fmla="*/ 148911 w 335791"/>
                <a:gd name="connsiteY690" fmla="*/ 128344 h 160304"/>
                <a:gd name="connsiteX691" fmla="*/ 148911 w 335791"/>
                <a:gd name="connsiteY691" fmla="*/ 128344 h 160304"/>
                <a:gd name="connsiteX692" fmla="*/ 148911 w 335791"/>
                <a:gd name="connsiteY692" fmla="*/ 126457 h 160304"/>
                <a:gd name="connsiteX693" fmla="*/ 150329 w 335791"/>
                <a:gd name="connsiteY693" fmla="*/ 126457 h 160304"/>
                <a:gd name="connsiteX694" fmla="*/ 150329 w 335791"/>
                <a:gd name="connsiteY694" fmla="*/ 130231 h 160304"/>
                <a:gd name="connsiteX695" fmla="*/ 150329 w 335791"/>
                <a:gd name="connsiteY695" fmla="*/ 128580 h 160304"/>
                <a:gd name="connsiteX696" fmla="*/ 150329 w 335791"/>
                <a:gd name="connsiteY696" fmla="*/ 130467 h 160304"/>
                <a:gd name="connsiteX697" fmla="*/ 150329 w 335791"/>
                <a:gd name="connsiteY697" fmla="*/ 128580 h 160304"/>
                <a:gd name="connsiteX698" fmla="*/ 151743 w 335791"/>
                <a:gd name="connsiteY698" fmla="*/ 129994 h 160304"/>
                <a:gd name="connsiteX699" fmla="*/ 147967 w 335791"/>
                <a:gd name="connsiteY699" fmla="*/ 129994 h 160304"/>
                <a:gd name="connsiteX700" fmla="*/ 147967 w 335791"/>
                <a:gd name="connsiteY700" fmla="*/ 133298 h 160304"/>
                <a:gd name="connsiteX701" fmla="*/ 147967 w 335791"/>
                <a:gd name="connsiteY701" fmla="*/ 133298 h 160304"/>
                <a:gd name="connsiteX702" fmla="*/ 147967 w 335791"/>
                <a:gd name="connsiteY702" fmla="*/ 133298 h 160304"/>
                <a:gd name="connsiteX703" fmla="*/ 147967 w 335791"/>
                <a:gd name="connsiteY703" fmla="*/ 129761 h 160304"/>
                <a:gd name="connsiteX704" fmla="*/ 147967 w 335791"/>
                <a:gd name="connsiteY704" fmla="*/ 129761 h 160304"/>
                <a:gd name="connsiteX705" fmla="*/ 147967 w 335791"/>
                <a:gd name="connsiteY705" fmla="*/ 131175 h 160304"/>
                <a:gd name="connsiteX706" fmla="*/ 147967 w 335791"/>
                <a:gd name="connsiteY706" fmla="*/ 131175 h 160304"/>
                <a:gd name="connsiteX707" fmla="*/ 147967 w 335791"/>
                <a:gd name="connsiteY707" fmla="*/ 132593 h 160304"/>
                <a:gd name="connsiteX708" fmla="*/ 147967 w 335791"/>
                <a:gd name="connsiteY708" fmla="*/ 132593 h 160304"/>
                <a:gd name="connsiteX709" fmla="*/ 150092 w 335791"/>
                <a:gd name="connsiteY709" fmla="*/ 131175 h 160304"/>
                <a:gd name="connsiteX710" fmla="*/ 150092 w 335791"/>
                <a:gd name="connsiteY710" fmla="*/ 129761 h 160304"/>
                <a:gd name="connsiteX711" fmla="*/ 152452 w 335791"/>
                <a:gd name="connsiteY711" fmla="*/ 127871 h 160304"/>
                <a:gd name="connsiteX712" fmla="*/ 152452 w 335791"/>
                <a:gd name="connsiteY712" fmla="*/ 129994 h 160304"/>
                <a:gd name="connsiteX713" fmla="*/ 150798 w 335791"/>
                <a:gd name="connsiteY713" fmla="*/ 129994 h 160304"/>
                <a:gd name="connsiteX714" fmla="*/ 150798 w 335791"/>
                <a:gd name="connsiteY714" fmla="*/ 132356 h 160304"/>
                <a:gd name="connsiteX715" fmla="*/ 150798 w 335791"/>
                <a:gd name="connsiteY715" fmla="*/ 132356 h 160304"/>
                <a:gd name="connsiteX716" fmla="*/ 150798 w 335791"/>
                <a:gd name="connsiteY716" fmla="*/ 132356 h 160304"/>
                <a:gd name="connsiteX717" fmla="*/ 153396 w 335791"/>
                <a:gd name="connsiteY717" fmla="*/ 130703 h 160304"/>
                <a:gd name="connsiteX718" fmla="*/ 154574 w 335791"/>
                <a:gd name="connsiteY718" fmla="*/ 134479 h 160304"/>
                <a:gd name="connsiteX719" fmla="*/ 154574 w 335791"/>
                <a:gd name="connsiteY719" fmla="*/ 134479 h 160304"/>
                <a:gd name="connsiteX720" fmla="*/ 154574 w 335791"/>
                <a:gd name="connsiteY720" fmla="*/ 134479 h 160304"/>
                <a:gd name="connsiteX721" fmla="*/ 155755 w 335791"/>
                <a:gd name="connsiteY721" fmla="*/ 130703 h 160304"/>
                <a:gd name="connsiteX722" fmla="*/ 155755 w 335791"/>
                <a:gd name="connsiteY722" fmla="*/ 133535 h 160304"/>
                <a:gd name="connsiteX723" fmla="*/ 155755 w 335791"/>
                <a:gd name="connsiteY723" fmla="*/ 133535 h 160304"/>
                <a:gd name="connsiteX724" fmla="*/ 155755 w 335791"/>
                <a:gd name="connsiteY724" fmla="*/ 131412 h 160304"/>
                <a:gd name="connsiteX725" fmla="*/ 155755 w 335791"/>
                <a:gd name="connsiteY725" fmla="*/ 131412 h 160304"/>
                <a:gd name="connsiteX726" fmla="*/ 154338 w 335791"/>
                <a:gd name="connsiteY726" fmla="*/ 130231 h 160304"/>
                <a:gd name="connsiteX727" fmla="*/ 152688 w 335791"/>
                <a:gd name="connsiteY727" fmla="*/ 132120 h 160304"/>
                <a:gd name="connsiteX728" fmla="*/ 152688 w 335791"/>
                <a:gd name="connsiteY728" fmla="*/ 132120 h 160304"/>
                <a:gd name="connsiteX729" fmla="*/ 152688 w 335791"/>
                <a:gd name="connsiteY729" fmla="*/ 132120 h 160304"/>
                <a:gd name="connsiteX730" fmla="*/ 157406 w 335791"/>
                <a:gd name="connsiteY730" fmla="*/ 129761 h 160304"/>
                <a:gd name="connsiteX731" fmla="*/ 157406 w 335791"/>
                <a:gd name="connsiteY731" fmla="*/ 128344 h 160304"/>
                <a:gd name="connsiteX732" fmla="*/ 157406 w 335791"/>
                <a:gd name="connsiteY732" fmla="*/ 128344 h 160304"/>
                <a:gd name="connsiteX733" fmla="*/ 157406 w 335791"/>
                <a:gd name="connsiteY733" fmla="*/ 128344 h 160304"/>
                <a:gd name="connsiteX734" fmla="*/ 157406 w 335791"/>
                <a:gd name="connsiteY734" fmla="*/ 126693 h 160304"/>
                <a:gd name="connsiteX735" fmla="*/ 157406 w 335791"/>
                <a:gd name="connsiteY735" fmla="*/ 126693 h 160304"/>
                <a:gd name="connsiteX736" fmla="*/ 157406 w 335791"/>
                <a:gd name="connsiteY736" fmla="*/ 129994 h 160304"/>
                <a:gd name="connsiteX737" fmla="*/ 157406 w 335791"/>
                <a:gd name="connsiteY737" fmla="*/ 131884 h 160304"/>
                <a:gd name="connsiteX738" fmla="*/ 155047 w 335791"/>
                <a:gd name="connsiteY738" fmla="*/ 133535 h 160304"/>
                <a:gd name="connsiteX739" fmla="*/ 155047 w 335791"/>
                <a:gd name="connsiteY739" fmla="*/ 135894 h 160304"/>
                <a:gd name="connsiteX740" fmla="*/ 155047 w 335791"/>
                <a:gd name="connsiteY740" fmla="*/ 132829 h 160304"/>
                <a:gd name="connsiteX741" fmla="*/ 157170 w 335791"/>
                <a:gd name="connsiteY741" fmla="*/ 132829 h 160304"/>
                <a:gd name="connsiteX742" fmla="*/ 157170 w 335791"/>
                <a:gd name="connsiteY742" fmla="*/ 130939 h 160304"/>
                <a:gd name="connsiteX743" fmla="*/ 157170 w 335791"/>
                <a:gd name="connsiteY743" fmla="*/ 130939 h 160304"/>
                <a:gd name="connsiteX744" fmla="*/ 157170 w 335791"/>
                <a:gd name="connsiteY744" fmla="*/ 129289 h 160304"/>
                <a:gd name="connsiteX745" fmla="*/ 157170 w 335791"/>
                <a:gd name="connsiteY745" fmla="*/ 129289 h 160304"/>
                <a:gd name="connsiteX746" fmla="*/ 157170 w 335791"/>
                <a:gd name="connsiteY746" fmla="*/ 129289 h 160304"/>
                <a:gd name="connsiteX747" fmla="*/ 157170 w 335791"/>
                <a:gd name="connsiteY747" fmla="*/ 132120 h 160304"/>
                <a:gd name="connsiteX748" fmla="*/ 160238 w 335791"/>
                <a:gd name="connsiteY748" fmla="*/ 129994 h 160304"/>
                <a:gd name="connsiteX749" fmla="*/ 160238 w 335791"/>
                <a:gd name="connsiteY749" fmla="*/ 132120 h 160304"/>
                <a:gd name="connsiteX750" fmla="*/ 160238 w 335791"/>
                <a:gd name="connsiteY750" fmla="*/ 130939 h 160304"/>
                <a:gd name="connsiteX751" fmla="*/ 160238 w 335791"/>
                <a:gd name="connsiteY751" fmla="*/ 129052 h 160304"/>
                <a:gd name="connsiteX752" fmla="*/ 161655 w 335791"/>
                <a:gd name="connsiteY752" fmla="*/ 129052 h 160304"/>
                <a:gd name="connsiteX753" fmla="*/ 161655 w 335791"/>
                <a:gd name="connsiteY753" fmla="*/ 130939 h 160304"/>
                <a:gd name="connsiteX754" fmla="*/ 161655 w 335791"/>
                <a:gd name="connsiteY754" fmla="*/ 133535 h 160304"/>
                <a:gd name="connsiteX755" fmla="*/ 163305 w 335791"/>
                <a:gd name="connsiteY755" fmla="*/ 131175 h 160304"/>
                <a:gd name="connsiteX756" fmla="*/ 163305 w 335791"/>
                <a:gd name="connsiteY756" fmla="*/ 131175 h 160304"/>
                <a:gd name="connsiteX757" fmla="*/ 163305 w 335791"/>
                <a:gd name="connsiteY757" fmla="*/ 129761 h 160304"/>
                <a:gd name="connsiteX758" fmla="*/ 163305 w 335791"/>
                <a:gd name="connsiteY758" fmla="*/ 131412 h 160304"/>
                <a:gd name="connsiteX759" fmla="*/ 165195 w 335791"/>
                <a:gd name="connsiteY759" fmla="*/ 129994 h 160304"/>
                <a:gd name="connsiteX760" fmla="*/ 165195 w 335791"/>
                <a:gd name="connsiteY760" fmla="*/ 133062 h 160304"/>
                <a:gd name="connsiteX761" fmla="*/ 165195 w 335791"/>
                <a:gd name="connsiteY761" fmla="*/ 133062 h 160304"/>
                <a:gd name="connsiteX762" fmla="*/ 165195 w 335791"/>
                <a:gd name="connsiteY762" fmla="*/ 134952 h 160304"/>
                <a:gd name="connsiteX763" fmla="*/ 165195 w 335791"/>
                <a:gd name="connsiteY763" fmla="*/ 133298 h 160304"/>
                <a:gd name="connsiteX764" fmla="*/ 165195 w 335791"/>
                <a:gd name="connsiteY764" fmla="*/ 133298 h 160304"/>
                <a:gd name="connsiteX765" fmla="*/ 165195 w 335791"/>
                <a:gd name="connsiteY765" fmla="*/ 134479 h 160304"/>
                <a:gd name="connsiteX766" fmla="*/ 166609 w 335791"/>
                <a:gd name="connsiteY766" fmla="*/ 135894 h 160304"/>
                <a:gd name="connsiteX767" fmla="*/ 166609 w 335791"/>
                <a:gd name="connsiteY767" fmla="*/ 134243 h 160304"/>
                <a:gd name="connsiteX768" fmla="*/ 166609 w 335791"/>
                <a:gd name="connsiteY768" fmla="*/ 132593 h 160304"/>
                <a:gd name="connsiteX769" fmla="*/ 166609 w 335791"/>
                <a:gd name="connsiteY769" fmla="*/ 134007 h 160304"/>
                <a:gd name="connsiteX770" fmla="*/ 169205 w 335791"/>
                <a:gd name="connsiteY770" fmla="*/ 134007 h 160304"/>
                <a:gd name="connsiteX771" fmla="*/ 172036 w 335791"/>
                <a:gd name="connsiteY771" fmla="*/ 134007 h 160304"/>
                <a:gd name="connsiteX772" fmla="*/ 172036 w 335791"/>
                <a:gd name="connsiteY772" fmla="*/ 134007 h 160304"/>
                <a:gd name="connsiteX773" fmla="*/ 173926 w 335791"/>
                <a:gd name="connsiteY773" fmla="*/ 134007 h 160304"/>
                <a:gd name="connsiteX774" fmla="*/ 173926 w 335791"/>
                <a:gd name="connsiteY774" fmla="*/ 135424 h 160304"/>
                <a:gd name="connsiteX775" fmla="*/ 173926 w 335791"/>
                <a:gd name="connsiteY775" fmla="*/ 137311 h 160304"/>
                <a:gd name="connsiteX776" fmla="*/ 173926 w 335791"/>
                <a:gd name="connsiteY776" fmla="*/ 133771 h 160304"/>
                <a:gd name="connsiteX777" fmla="*/ 173926 w 335791"/>
                <a:gd name="connsiteY777" fmla="*/ 136130 h 160304"/>
                <a:gd name="connsiteX778" fmla="*/ 173926 w 335791"/>
                <a:gd name="connsiteY778" fmla="*/ 136130 h 160304"/>
                <a:gd name="connsiteX779" fmla="*/ 176285 w 335791"/>
                <a:gd name="connsiteY779" fmla="*/ 136130 h 160304"/>
                <a:gd name="connsiteX780" fmla="*/ 176285 w 335791"/>
                <a:gd name="connsiteY780" fmla="*/ 138961 h 160304"/>
                <a:gd name="connsiteX781" fmla="*/ 176285 w 335791"/>
                <a:gd name="connsiteY781" fmla="*/ 136130 h 160304"/>
                <a:gd name="connsiteX782" fmla="*/ 176285 w 335791"/>
                <a:gd name="connsiteY782" fmla="*/ 138728 h 160304"/>
                <a:gd name="connsiteX783" fmla="*/ 176285 w 335791"/>
                <a:gd name="connsiteY783" fmla="*/ 138728 h 160304"/>
                <a:gd name="connsiteX784" fmla="*/ 176285 w 335791"/>
                <a:gd name="connsiteY784" fmla="*/ 141087 h 160304"/>
                <a:gd name="connsiteX785" fmla="*/ 176285 w 335791"/>
                <a:gd name="connsiteY785" fmla="*/ 141087 h 160304"/>
                <a:gd name="connsiteX786" fmla="*/ 176285 w 335791"/>
                <a:gd name="connsiteY786" fmla="*/ 141087 h 160304"/>
                <a:gd name="connsiteX787" fmla="*/ 176285 w 335791"/>
                <a:gd name="connsiteY787" fmla="*/ 141087 h 160304"/>
                <a:gd name="connsiteX788" fmla="*/ 176285 w 335791"/>
                <a:gd name="connsiteY788" fmla="*/ 141087 h 160304"/>
                <a:gd name="connsiteX789" fmla="*/ 176285 w 335791"/>
                <a:gd name="connsiteY789" fmla="*/ 138961 h 160304"/>
                <a:gd name="connsiteX790" fmla="*/ 176285 w 335791"/>
                <a:gd name="connsiteY790" fmla="*/ 138961 h 160304"/>
                <a:gd name="connsiteX791" fmla="*/ 176285 w 335791"/>
                <a:gd name="connsiteY791" fmla="*/ 141087 h 160304"/>
                <a:gd name="connsiteX792" fmla="*/ 176285 w 335791"/>
                <a:gd name="connsiteY792" fmla="*/ 139670 h 160304"/>
                <a:gd name="connsiteX793" fmla="*/ 177699 w 335791"/>
                <a:gd name="connsiteY793" fmla="*/ 139670 h 160304"/>
                <a:gd name="connsiteX794" fmla="*/ 177699 w 335791"/>
                <a:gd name="connsiteY794" fmla="*/ 142265 h 160304"/>
                <a:gd name="connsiteX795" fmla="*/ 179117 w 335791"/>
                <a:gd name="connsiteY795" fmla="*/ 144391 h 160304"/>
                <a:gd name="connsiteX796" fmla="*/ 180531 w 335791"/>
                <a:gd name="connsiteY796" fmla="*/ 147692 h 160304"/>
                <a:gd name="connsiteX797" fmla="*/ 180531 w 335791"/>
                <a:gd name="connsiteY797" fmla="*/ 145806 h 160304"/>
                <a:gd name="connsiteX798" fmla="*/ 180531 w 335791"/>
                <a:gd name="connsiteY798" fmla="*/ 145806 h 160304"/>
                <a:gd name="connsiteX799" fmla="*/ 180531 w 335791"/>
                <a:gd name="connsiteY799" fmla="*/ 143919 h 160304"/>
                <a:gd name="connsiteX800" fmla="*/ 179117 w 335791"/>
                <a:gd name="connsiteY800" fmla="*/ 143919 h 160304"/>
                <a:gd name="connsiteX801" fmla="*/ 179117 w 335791"/>
                <a:gd name="connsiteY801" fmla="*/ 141793 h 160304"/>
                <a:gd name="connsiteX802" fmla="*/ 179117 w 335791"/>
                <a:gd name="connsiteY802" fmla="*/ 141793 h 160304"/>
                <a:gd name="connsiteX803" fmla="*/ 179117 w 335791"/>
                <a:gd name="connsiteY803" fmla="*/ 143683 h 160304"/>
                <a:gd name="connsiteX804" fmla="*/ 179117 w 335791"/>
                <a:gd name="connsiteY804" fmla="*/ 143683 h 160304"/>
                <a:gd name="connsiteX805" fmla="*/ 179117 w 335791"/>
                <a:gd name="connsiteY805" fmla="*/ 143683 h 160304"/>
                <a:gd name="connsiteX806" fmla="*/ 179117 w 335791"/>
                <a:gd name="connsiteY806" fmla="*/ 143683 h 160304"/>
                <a:gd name="connsiteX807" fmla="*/ 179117 w 335791"/>
                <a:gd name="connsiteY807" fmla="*/ 146042 h 160304"/>
                <a:gd name="connsiteX808" fmla="*/ 179117 w 335791"/>
                <a:gd name="connsiteY808" fmla="*/ 146042 h 160304"/>
                <a:gd name="connsiteX809" fmla="*/ 180295 w 335791"/>
                <a:gd name="connsiteY809" fmla="*/ 144391 h 160304"/>
                <a:gd name="connsiteX810" fmla="*/ 180295 w 335791"/>
                <a:gd name="connsiteY810" fmla="*/ 145806 h 160304"/>
                <a:gd name="connsiteX811" fmla="*/ 181948 w 335791"/>
                <a:gd name="connsiteY811" fmla="*/ 145806 h 160304"/>
                <a:gd name="connsiteX812" fmla="*/ 181948 w 335791"/>
                <a:gd name="connsiteY812" fmla="*/ 146987 h 160304"/>
                <a:gd name="connsiteX813" fmla="*/ 184544 w 335791"/>
                <a:gd name="connsiteY813" fmla="*/ 141560 h 160304"/>
                <a:gd name="connsiteX814" fmla="*/ 184544 w 335791"/>
                <a:gd name="connsiteY814" fmla="*/ 141560 h 160304"/>
                <a:gd name="connsiteX815" fmla="*/ 184544 w 335791"/>
                <a:gd name="connsiteY815" fmla="*/ 144627 h 160304"/>
                <a:gd name="connsiteX816" fmla="*/ 184544 w 335791"/>
                <a:gd name="connsiteY816" fmla="*/ 144627 h 160304"/>
                <a:gd name="connsiteX817" fmla="*/ 184544 w 335791"/>
                <a:gd name="connsiteY817" fmla="*/ 147459 h 160304"/>
                <a:gd name="connsiteX818" fmla="*/ 184544 w 335791"/>
                <a:gd name="connsiteY818" fmla="*/ 147459 h 160304"/>
                <a:gd name="connsiteX819" fmla="*/ 184544 w 335791"/>
                <a:gd name="connsiteY819" fmla="*/ 147459 h 160304"/>
                <a:gd name="connsiteX820" fmla="*/ 184544 w 335791"/>
                <a:gd name="connsiteY820" fmla="*/ 148637 h 160304"/>
                <a:gd name="connsiteX821" fmla="*/ 184544 w 335791"/>
                <a:gd name="connsiteY821" fmla="*/ 148637 h 160304"/>
                <a:gd name="connsiteX822" fmla="*/ 186666 w 335791"/>
                <a:gd name="connsiteY822" fmla="*/ 148637 h 160304"/>
                <a:gd name="connsiteX823" fmla="*/ 186666 w 335791"/>
                <a:gd name="connsiteY823" fmla="*/ 145097 h 160304"/>
                <a:gd name="connsiteX824" fmla="*/ 186666 w 335791"/>
                <a:gd name="connsiteY824" fmla="*/ 145097 h 160304"/>
                <a:gd name="connsiteX825" fmla="*/ 186666 w 335791"/>
                <a:gd name="connsiteY825" fmla="*/ 145097 h 160304"/>
                <a:gd name="connsiteX826" fmla="*/ 184780 w 335791"/>
                <a:gd name="connsiteY826" fmla="*/ 145097 h 160304"/>
                <a:gd name="connsiteX827" fmla="*/ 191388 w 335791"/>
                <a:gd name="connsiteY827" fmla="*/ 145097 h 160304"/>
                <a:gd name="connsiteX828" fmla="*/ 191388 w 335791"/>
                <a:gd name="connsiteY828" fmla="*/ 145097 h 160304"/>
                <a:gd name="connsiteX829" fmla="*/ 191388 w 335791"/>
                <a:gd name="connsiteY829" fmla="*/ 146514 h 160304"/>
                <a:gd name="connsiteX830" fmla="*/ 191388 w 335791"/>
                <a:gd name="connsiteY830" fmla="*/ 148637 h 160304"/>
                <a:gd name="connsiteX831" fmla="*/ 192802 w 335791"/>
                <a:gd name="connsiteY831" fmla="*/ 148637 h 160304"/>
                <a:gd name="connsiteX832" fmla="*/ 194219 w 335791"/>
                <a:gd name="connsiteY832" fmla="*/ 148637 h 160304"/>
                <a:gd name="connsiteX833" fmla="*/ 194219 w 335791"/>
                <a:gd name="connsiteY833" fmla="*/ 146987 h 160304"/>
                <a:gd name="connsiteX834" fmla="*/ 199410 w 335791"/>
                <a:gd name="connsiteY834" fmla="*/ 150760 h 160304"/>
                <a:gd name="connsiteX835" fmla="*/ 199410 w 335791"/>
                <a:gd name="connsiteY835" fmla="*/ 150760 h 160304"/>
                <a:gd name="connsiteX836" fmla="*/ 199410 w 335791"/>
                <a:gd name="connsiteY836" fmla="*/ 148637 h 160304"/>
                <a:gd name="connsiteX837" fmla="*/ 199410 w 335791"/>
                <a:gd name="connsiteY837" fmla="*/ 148637 h 160304"/>
                <a:gd name="connsiteX838" fmla="*/ 199410 w 335791"/>
                <a:gd name="connsiteY838" fmla="*/ 151233 h 160304"/>
                <a:gd name="connsiteX839" fmla="*/ 199410 w 335791"/>
                <a:gd name="connsiteY839" fmla="*/ 151233 h 160304"/>
                <a:gd name="connsiteX840" fmla="*/ 199410 w 335791"/>
                <a:gd name="connsiteY840" fmla="*/ 149818 h 160304"/>
                <a:gd name="connsiteX841" fmla="*/ 199410 w 335791"/>
                <a:gd name="connsiteY841" fmla="*/ 151941 h 160304"/>
                <a:gd name="connsiteX842" fmla="*/ 202714 w 335791"/>
                <a:gd name="connsiteY842" fmla="*/ 148401 h 160304"/>
                <a:gd name="connsiteX843" fmla="*/ 202714 w 335791"/>
                <a:gd name="connsiteY843" fmla="*/ 148401 h 160304"/>
                <a:gd name="connsiteX844" fmla="*/ 202714 w 335791"/>
                <a:gd name="connsiteY844" fmla="*/ 151233 h 160304"/>
                <a:gd name="connsiteX845" fmla="*/ 202714 w 335791"/>
                <a:gd name="connsiteY845" fmla="*/ 148873 h 160304"/>
                <a:gd name="connsiteX846" fmla="*/ 202714 w 335791"/>
                <a:gd name="connsiteY846" fmla="*/ 147692 h 160304"/>
                <a:gd name="connsiteX847" fmla="*/ 202714 w 335791"/>
                <a:gd name="connsiteY847" fmla="*/ 151233 h 160304"/>
                <a:gd name="connsiteX848" fmla="*/ 202714 w 335791"/>
                <a:gd name="connsiteY848" fmla="*/ 151233 h 160304"/>
                <a:gd name="connsiteX849" fmla="*/ 205545 w 335791"/>
                <a:gd name="connsiteY849" fmla="*/ 151233 h 160304"/>
                <a:gd name="connsiteX850" fmla="*/ 205545 w 335791"/>
                <a:gd name="connsiteY850" fmla="*/ 153592 h 160304"/>
                <a:gd name="connsiteX851" fmla="*/ 207668 w 335791"/>
                <a:gd name="connsiteY851" fmla="*/ 153592 h 160304"/>
                <a:gd name="connsiteX852" fmla="*/ 207668 w 335791"/>
                <a:gd name="connsiteY852" fmla="*/ 152177 h 160304"/>
                <a:gd name="connsiteX853" fmla="*/ 207668 w 335791"/>
                <a:gd name="connsiteY853" fmla="*/ 153828 h 160304"/>
                <a:gd name="connsiteX854" fmla="*/ 207668 w 335791"/>
                <a:gd name="connsiteY854" fmla="*/ 153828 h 160304"/>
                <a:gd name="connsiteX855" fmla="*/ 207668 w 335791"/>
                <a:gd name="connsiteY855" fmla="*/ 153828 h 160304"/>
                <a:gd name="connsiteX856" fmla="*/ 207668 w 335791"/>
                <a:gd name="connsiteY856" fmla="*/ 153828 h 160304"/>
                <a:gd name="connsiteX857" fmla="*/ 207668 w 335791"/>
                <a:gd name="connsiteY857" fmla="*/ 153828 h 160304"/>
                <a:gd name="connsiteX858" fmla="*/ 210736 w 335791"/>
                <a:gd name="connsiteY858" fmla="*/ 153828 h 160304"/>
                <a:gd name="connsiteX859" fmla="*/ 212153 w 335791"/>
                <a:gd name="connsiteY859" fmla="*/ 153828 h 160304"/>
                <a:gd name="connsiteX860" fmla="*/ 213804 w 335791"/>
                <a:gd name="connsiteY860" fmla="*/ 150760 h 160304"/>
                <a:gd name="connsiteX861" fmla="*/ 213804 w 335791"/>
                <a:gd name="connsiteY861" fmla="*/ 149582 h 160304"/>
                <a:gd name="connsiteX862" fmla="*/ 213804 w 335791"/>
                <a:gd name="connsiteY862" fmla="*/ 149582 h 160304"/>
                <a:gd name="connsiteX863" fmla="*/ 213804 w 335791"/>
                <a:gd name="connsiteY863" fmla="*/ 150760 h 160304"/>
                <a:gd name="connsiteX864" fmla="*/ 215691 w 335791"/>
                <a:gd name="connsiteY864" fmla="*/ 152414 h 160304"/>
                <a:gd name="connsiteX865" fmla="*/ 215691 w 335791"/>
                <a:gd name="connsiteY865" fmla="*/ 152414 h 160304"/>
                <a:gd name="connsiteX866" fmla="*/ 215691 w 335791"/>
                <a:gd name="connsiteY866" fmla="*/ 152414 h 160304"/>
                <a:gd name="connsiteX867" fmla="*/ 219231 w 335791"/>
                <a:gd name="connsiteY867" fmla="*/ 152414 h 160304"/>
                <a:gd name="connsiteX868" fmla="*/ 215457 w 335791"/>
                <a:gd name="connsiteY868" fmla="*/ 150291 h 160304"/>
                <a:gd name="connsiteX869" fmla="*/ 215457 w 335791"/>
                <a:gd name="connsiteY869" fmla="*/ 150291 h 160304"/>
                <a:gd name="connsiteX870" fmla="*/ 215457 w 335791"/>
                <a:gd name="connsiteY870" fmla="*/ 150291 h 160304"/>
                <a:gd name="connsiteX871" fmla="*/ 215457 w 335791"/>
                <a:gd name="connsiteY871" fmla="*/ 148401 h 160304"/>
                <a:gd name="connsiteX872" fmla="*/ 215457 w 335791"/>
                <a:gd name="connsiteY872" fmla="*/ 150054 h 160304"/>
                <a:gd name="connsiteX873" fmla="*/ 217580 w 335791"/>
                <a:gd name="connsiteY873" fmla="*/ 147929 h 160304"/>
                <a:gd name="connsiteX874" fmla="*/ 217580 w 335791"/>
                <a:gd name="connsiteY874" fmla="*/ 149818 h 160304"/>
                <a:gd name="connsiteX875" fmla="*/ 217580 w 335791"/>
                <a:gd name="connsiteY875" fmla="*/ 151941 h 160304"/>
                <a:gd name="connsiteX876" fmla="*/ 219231 w 335791"/>
                <a:gd name="connsiteY876" fmla="*/ 149346 h 160304"/>
                <a:gd name="connsiteX877" fmla="*/ 219231 w 335791"/>
                <a:gd name="connsiteY877" fmla="*/ 151233 h 160304"/>
                <a:gd name="connsiteX878" fmla="*/ 220648 w 335791"/>
                <a:gd name="connsiteY878" fmla="*/ 149582 h 160304"/>
                <a:gd name="connsiteX879" fmla="*/ 220648 w 335791"/>
                <a:gd name="connsiteY879" fmla="*/ 152177 h 160304"/>
                <a:gd name="connsiteX880" fmla="*/ 220648 w 335791"/>
                <a:gd name="connsiteY880" fmla="*/ 152177 h 160304"/>
                <a:gd name="connsiteX881" fmla="*/ 220648 w 335791"/>
                <a:gd name="connsiteY881" fmla="*/ 150527 h 160304"/>
                <a:gd name="connsiteX882" fmla="*/ 220648 w 335791"/>
                <a:gd name="connsiteY882" fmla="*/ 150527 h 160304"/>
                <a:gd name="connsiteX883" fmla="*/ 220648 w 335791"/>
                <a:gd name="connsiteY883" fmla="*/ 150527 h 160304"/>
                <a:gd name="connsiteX884" fmla="*/ 220648 w 335791"/>
                <a:gd name="connsiteY884" fmla="*/ 153828 h 160304"/>
                <a:gd name="connsiteX885" fmla="*/ 220648 w 335791"/>
                <a:gd name="connsiteY885" fmla="*/ 152414 h 160304"/>
                <a:gd name="connsiteX886" fmla="*/ 220648 w 335791"/>
                <a:gd name="connsiteY886" fmla="*/ 154300 h 160304"/>
                <a:gd name="connsiteX887" fmla="*/ 222535 w 335791"/>
                <a:gd name="connsiteY887" fmla="*/ 154300 h 160304"/>
                <a:gd name="connsiteX888" fmla="*/ 222535 w 335791"/>
                <a:gd name="connsiteY888" fmla="*/ 155718 h 160304"/>
                <a:gd name="connsiteX889" fmla="*/ 224424 w 335791"/>
                <a:gd name="connsiteY889" fmla="*/ 155718 h 160304"/>
                <a:gd name="connsiteX890" fmla="*/ 224424 w 335791"/>
                <a:gd name="connsiteY890" fmla="*/ 155718 h 160304"/>
                <a:gd name="connsiteX891" fmla="*/ 224424 w 335791"/>
                <a:gd name="connsiteY891" fmla="*/ 154300 h 160304"/>
                <a:gd name="connsiteX892" fmla="*/ 224424 w 335791"/>
                <a:gd name="connsiteY892" fmla="*/ 154300 h 160304"/>
                <a:gd name="connsiteX893" fmla="*/ 226311 w 335791"/>
                <a:gd name="connsiteY893" fmla="*/ 155718 h 160304"/>
                <a:gd name="connsiteX894" fmla="*/ 225130 w 335791"/>
                <a:gd name="connsiteY894" fmla="*/ 155718 h 160304"/>
                <a:gd name="connsiteX895" fmla="*/ 225130 w 335791"/>
                <a:gd name="connsiteY895" fmla="*/ 155718 h 160304"/>
                <a:gd name="connsiteX896" fmla="*/ 226784 w 335791"/>
                <a:gd name="connsiteY896" fmla="*/ 155718 h 160304"/>
                <a:gd name="connsiteX897" fmla="*/ 226784 w 335791"/>
                <a:gd name="connsiteY897" fmla="*/ 158549 h 160304"/>
                <a:gd name="connsiteX898" fmla="*/ 229379 w 335791"/>
                <a:gd name="connsiteY898" fmla="*/ 156659 h 160304"/>
                <a:gd name="connsiteX899" fmla="*/ 229379 w 335791"/>
                <a:gd name="connsiteY899" fmla="*/ 156659 h 160304"/>
                <a:gd name="connsiteX900" fmla="*/ 229379 w 335791"/>
                <a:gd name="connsiteY900" fmla="*/ 158785 h 160304"/>
                <a:gd name="connsiteX901" fmla="*/ 231030 w 335791"/>
                <a:gd name="connsiteY901" fmla="*/ 158785 h 160304"/>
                <a:gd name="connsiteX902" fmla="*/ 232919 w 335791"/>
                <a:gd name="connsiteY902" fmla="*/ 156659 h 160304"/>
                <a:gd name="connsiteX903" fmla="*/ 231502 w 335791"/>
                <a:gd name="connsiteY903" fmla="*/ 156659 h 160304"/>
                <a:gd name="connsiteX904" fmla="*/ 231502 w 335791"/>
                <a:gd name="connsiteY904" fmla="*/ 156659 h 160304"/>
                <a:gd name="connsiteX905" fmla="*/ 231502 w 335791"/>
                <a:gd name="connsiteY905" fmla="*/ 156659 h 160304"/>
                <a:gd name="connsiteX906" fmla="*/ 231502 w 335791"/>
                <a:gd name="connsiteY906" fmla="*/ 156659 h 160304"/>
                <a:gd name="connsiteX907" fmla="*/ 229615 w 335791"/>
                <a:gd name="connsiteY907" fmla="*/ 154537 h 160304"/>
                <a:gd name="connsiteX908" fmla="*/ 227489 w 335791"/>
                <a:gd name="connsiteY908" fmla="*/ 154537 h 160304"/>
                <a:gd name="connsiteX909" fmla="*/ 227489 w 335791"/>
                <a:gd name="connsiteY909" fmla="*/ 154537 h 160304"/>
                <a:gd name="connsiteX910" fmla="*/ 224188 w 335791"/>
                <a:gd name="connsiteY910" fmla="*/ 152650 h 160304"/>
                <a:gd name="connsiteX911" fmla="*/ 224188 w 335791"/>
                <a:gd name="connsiteY911" fmla="*/ 150054 h 160304"/>
                <a:gd name="connsiteX912" fmla="*/ 224188 w 335791"/>
                <a:gd name="connsiteY912" fmla="*/ 150054 h 160304"/>
                <a:gd name="connsiteX913" fmla="*/ 224188 w 335791"/>
                <a:gd name="connsiteY913" fmla="*/ 150054 h 160304"/>
                <a:gd name="connsiteX914" fmla="*/ 224188 w 335791"/>
                <a:gd name="connsiteY914" fmla="*/ 150054 h 160304"/>
                <a:gd name="connsiteX915" fmla="*/ 224188 w 335791"/>
                <a:gd name="connsiteY915" fmla="*/ 148401 h 160304"/>
                <a:gd name="connsiteX916" fmla="*/ 224188 w 335791"/>
                <a:gd name="connsiteY916" fmla="*/ 148401 h 160304"/>
                <a:gd name="connsiteX917" fmla="*/ 224188 w 335791"/>
                <a:gd name="connsiteY917" fmla="*/ 148401 h 160304"/>
                <a:gd name="connsiteX918" fmla="*/ 224188 w 335791"/>
                <a:gd name="connsiteY918" fmla="*/ 148401 h 160304"/>
                <a:gd name="connsiteX919" fmla="*/ 224188 w 335791"/>
                <a:gd name="connsiteY919" fmla="*/ 146514 h 160304"/>
                <a:gd name="connsiteX920" fmla="*/ 221590 w 335791"/>
                <a:gd name="connsiteY920" fmla="*/ 146514 h 160304"/>
                <a:gd name="connsiteX921" fmla="*/ 221590 w 335791"/>
                <a:gd name="connsiteY921" fmla="*/ 147692 h 160304"/>
                <a:gd name="connsiteX922" fmla="*/ 221590 w 335791"/>
                <a:gd name="connsiteY922" fmla="*/ 147692 h 160304"/>
                <a:gd name="connsiteX923" fmla="*/ 221590 w 335791"/>
                <a:gd name="connsiteY923" fmla="*/ 145569 h 160304"/>
                <a:gd name="connsiteX924" fmla="*/ 218525 w 335791"/>
                <a:gd name="connsiteY924" fmla="*/ 145569 h 160304"/>
                <a:gd name="connsiteX925" fmla="*/ 218525 w 335791"/>
                <a:gd name="connsiteY925" fmla="*/ 146987 h 160304"/>
                <a:gd name="connsiteX926" fmla="*/ 218525 w 335791"/>
                <a:gd name="connsiteY926" fmla="*/ 146987 h 160304"/>
                <a:gd name="connsiteX927" fmla="*/ 218525 w 335791"/>
                <a:gd name="connsiteY927" fmla="*/ 149110 h 160304"/>
                <a:gd name="connsiteX928" fmla="*/ 216872 w 335791"/>
                <a:gd name="connsiteY928" fmla="*/ 149110 h 160304"/>
                <a:gd name="connsiteX929" fmla="*/ 216872 w 335791"/>
                <a:gd name="connsiteY929" fmla="*/ 149110 h 160304"/>
                <a:gd name="connsiteX930" fmla="*/ 216872 w 335791"/>
                <a:gd name="connsiteY930" fmla="*/ 146278 h 160304"/>
                <a:gd name="connsiteX931" fmla="*/ 214749 w 335791"/>
                <a:gd name="connsiteY931" fmla="*/ 146278 h 160304"/>
                <a:gd name="connsiteX932" fmla="*/ 214749 w 335791"/>
                <a:gd name="connsiteY932" fmla="*/ 144391 h 160304"/>
                <a:gd name="connsiteX933" fmla="*/ 214749 w 335791"/>
                <a:gd name="connsiteY933" fmla="*/ 145806 h 160304"/>
                <a:gd name="connsiteX934" fmla="*/ 214749 w 335791"/>
                <a:gd name="connsiteY934" fmla="*/ 143919 h 160304"/>
                <a:gd name="connsiteX935" fmla="*/ 214749 w 335791"/>
                <a:gd name="connsiteY935" fmla="*/ 143919 h 160304"/>
                <a:gd name="connsiteX936" fmla="*/ 214749 w 335791"/>
                <a:gd name="connsiteY936" fmla="*/ 146514 h 160304"/>
                <a:gd name="connsiteX937" fmla="*/ 212859 w 335791"/>
                <a:gd name="connsiteY937" fmla="*/ 146514 h 160304"/>
                <a:gd name="connsiteX938" fmla="*/ 212859 w 335791"/>
                <a:gd name="connsiteY938" fmla="*/ 148873 h 160304"/>
                <a:gd name="connsiteX939" fmla="*/ 212859 w 335791"/>
                <a:gd name="connsiteY939" fmla="*/ 146750 h 160304"/>
                <a:gd name="connsiteX940" fmla="*/ 212859 w 335791"/>
                <a:gd name="connsiteY940" fmla="*/ 146750 h 160304"/>
                <a:gd name="connsiteX941" fmla="*/ 210264 w 335791"/>
                <a:gd name="connsiteY941" fmla="*/ 143210 h 160304"/>
                <a:gd name="connsiteX942" fmla="*/ 207668 w 335791"/>
                <a:gd name="connsiteY942" fmla="*/ 143210 h 160304"/>
                <a:gd name="connsiteX943" fmla="*/ 207668 w 335791"/>
                <a:gd name="connsiteY943" fmla="*/ 140379 h 160304"/>
                <a:gd name="connsiteX944" fmla="*/ 207668 w 335791"/>
                <a:gd name="connsiteY944" fmla="*/ 140379 h 160304"/>
                <a:gd name="connsiteX945" fmla="*/ 207668 w 335791"/>
                <a:gd name="connsiteY945" fmla="*/ 143446 h 160304"/>
                <a:gd name="connsiteX946" fmla="*/ 205545 w 335791"/>
                <a:gd name="connsiteY946" fmla="*/ 143446 h 160304"/>
                <a:gd name="connsiteX947" fmla="*/ 203892 w 335791"/>
                <a:gd name="connsiteY947" fmla="*/ 143446 h 160304"/>
                <a:gd name="connsiteX948" fmla="*/ 203892 w 335791"/>
                <a:gd name="connsiteY948" fmla="*/ 143446 h 160304"/>
                <a:gd name="connsiteX949" fmla="*/ 203892 w 335791"/>
                <a:gd name="connsiteY949" fmla="*/ 143446 h 160304"/>
                <a:gd name="connsiteX950" fmla="*/ 203892 w 335791"/>
                <a:gd name="connsiteY950" fmla="*/ 142029 h 160304"/>
                <a:gd name="connsiteX951" fmla="*/ 203892 w 335791"/>
                <a:gd name="connsiteY951" fmla="*/ 142029 h 160304"/>
                <a:gd name="connsiteX952" fmla="*/ 203892 w 335791"/>
                <a:gd name="connsiteY952" fmla="*/ 142029 h 160304"/>
                <a:gd name="connsiteX953" fmla="*/ 203892 w 335791"/>
                <a:gd name="connsiteY953" fmla="*/ 142029 h 160304"/>
                <a:gd name="connsiteX954" fmla="*/ 202478 w 335791"/>
                <a:gd name="connsiteY954" fmla="*/ 140143 h 160304"/>
                <a:gd name="connsiteX955" fmla="*/ 202478 w 335791"/>
                <a:gd name="connsiteY955" fmla="*/ 142974 h 160304"/>
                <a:gd name="connsiteX956" fmla="*/ 202478 w 335791"/>
                <a:gd name="connsiteY956" fmla="*/ 139434 h 160304"/>
                <a:gd name="connsiteX957" fmla="*/ 202478 w 335791"/>
                <a:gd name="connsiteY957" fmla="*/ 139434 h 160304"/>
                <a:gd name="connsiteX958" fmla="*/ 202478 w 335791"/>
                <a:gd name="connsiteY958" fmla="*/ 142502 h 160304"/>
                <a:gd name="connsiteX959" fmla="*/ 200591 w 335791"/>
                <a:gd name="connsiteY959" fmla="*/ 142502 h 160304"/>
                <a:gd name="connsiteX960" fmla="*/ 200591 w 335791"/>
                <a:gd name="connsiteY960" fmla="*/ 139906 h 160304"/>
                <a:gd name="connsiteX961" fmla="*/ 198938 w 335791"/>
                <a:gd name="connsiteY961" fmla="*/ 138020 h 160304"/>
                <a:gd name="connsiteX962" fmla="*/ 198938 w 335791"/>
                <a:gd name="connsiteY962" fmla="*/ 138020 h 160304"/>
                <a:gd name="connsiteX963" fmla="*/ 198938 w 335791"/>
                <a:gd name="connsiteY963" fmla="*/ 138020 h 160304"/>
                <a:gd name="connsiteX964" fmla="*/ 198938 w 335791"/>
                <a:gd name="connsiteY964" fmla="*/ 138020 h 160304"/>
                <a:gd name="connsiteX965" fmla="*/ 197523 w 335791"/>
                <a:gd name="connsiteY965" fmla="*/ 138020 h 160304"/>
                <a:gd name="connsiteX966" fmla="*/ 195397 w 335791"/>
                <a:gd name="connsiteY966" fmla="*/ 134243 h 160304"/>
                <a:gd name="connsiteX967" fmla="*/ 195397 w 335791"/>
                <a:gd name="connsiteY967" fmla="*/ 134243 h 160304"/>
                <a:gd name="connsiteX968" fmla="*/ 195397 w 335791"/>
                <a:gd name="connsiteY968" fmla="*/ 134243 h 160304"/>
                <a:gd name="connsiteX969" fmla="*/ 195397 w 335791"/>
                <a:gd name="connsiteY969" fmla="*/ 136602 h 160304"/>
                <a:gd name="connsiteX970" fmla="*/ 195397 w 335791"/>
                <a:gd name="connsiteY970" fmla="*/ 134243 h 160304"/>
                <a:gd name="connsiteX971" fmla="*/ 195397 w 335791"/>
                <a:gd name="connsiteY971" fmla="*/ 134243 h 160304"/>
                <a:gd name="connsiteX972" fmla="*/ 195397 w 335791"/>
                <a:gd name="connsiteY972" fmla="*/ 134243 h 160304"/>
                <a:gd name="connsiteX973" fmla="*/ 195397 w 335791"/>
                <a:gd name="connsiteY973" fmla="*/ 136602 h 160304"/>
                <a:gd name="connsiteX974" fmla="*/ 195397 w 335791"/>
                <a:gd name="connsiteY974" fmla="*/ 133535 h 160304"/>
                <a:gd name="connsiteX975" fmla="*/ 195397 w 335791"/>
                <a:gd name="connsiteY975" fmla="*/ 136366 h 160304"/>
                <a:gd name="connsiteX976" fmla="*/ 195397 w 335791"/>
                <a:gd name="connsiteY976" fmla="*/ 134007 h 160304"/>
                <a:gd name="connsiteX977" fmla="*/ 195397 w 335791"/>
                <a:gd name="connsiteY977" fmla="*/ 135424 h 160304"/>
                <a:gd name="connsiteX978" fmla="*/ 195397 w 335791"/>
                <a:gd name="connsiteY978" fmla="*/ 133535 h 160304"/>
                <a:gd name="connsiteX979" fmla="*/ 193274 w 335791"/>
                <a:gd name="connsiteY979" fmla="*/ 133535 h 160304"/>
                <a:gd name="connsiteX980" fmla="*/ 193274 w 335791"/>
                <a:gd name="connsiteY980" fmla="*/ 131412 h 160304"/>
                <a:gd name="connsiteX981" fmla="*/ 191860 w 335791"/>
                <a:gd name="connsiteY981" fmla="*/ 131412 h 160304"/>
                <a:gd name="connsiteX982" fmla="*/ 191860 w 335791"/>
                <a:gd name="connsiteY982" fmla="*/ 128816 h 160304"/>
                <a:gd name="connsiteX983" fmla="*/ 191860 w 335791"/>
                <a:gd name="connsiteY983" fmla="*/ 128816 h 160304"/>
                <a:gd name="connsiteX984" fmla="*/ 191860 w 335791"/>
                <a:gd name="connsiteY984" fmla="*/ 130703 h 160304"/>
                <a:gd name="connsiteX985" fmla="*/ 193511 w 335791"/>
                <a:gd name="connsiteY985" fmla="*/ 130703 h 160304"/>
                <a:gd name="connsiteX986" fmla="*/ 192093 w 335791"/>
                <a:gd name="connsiteY986" fmla="*/ 130703 h 160304"/>
                <a:gd name="connsiteX987" fmla="*/ 192093 w 335791"/>
                <a:gd name="connsiteY987" fmla="*/ 130703 h 160304"/>
                <a:gd name="connsiteX988" fmla="*/ 193511 w 335791"/>
                <a:gd name="connsiteY988" fmla="*/ 130703 h 160304"/>
                <a:gd name="connsiteX989" fmla="*/ 193511 w 335791"/>
                <a:gd name="connsiteY989" fmla="*/ 129289 h 160304"/>
                <a:gd name="connsiteX990" fmla="*/ 193511 w 335791"/>
                <a:gd name="connsiteY990" fmla="*/ 130939 h 160304"/>
                <a:gd name="connsiteX991" fmla="*/ 193511 w 335791"/>
                <a:gd name="connsiteY991" fmla="*/ 130939 h 160304"/>
                <a:gd name="connsiteX992" fmla="*/ 195161 w 335791"/>
                <a:gd name="connsiteY992" fmla="*/ 130939 h 160304"/>
                <a:gd name="connsiteX993" fmla="*/ 195161 w 335791"/>
                <a:gd name="connsiteY993" fmla="*/ 132829 h 160304"/>
                <a:gd name="connsiteX994" fmla="*/ 195161 w 335791"/>
                <a:gd name="connsiteY994" fmla="*/ 129052 h 160304"/>
                <a:gd name="connsiteX995" fmla="*/ 195161 w 335791"/>
                <a:gd name="connsiteY995" fmla="*/ 129052 h 160304"/>
                <a:gd name="connsiteX996" fmla="*/ 195161 w 335791"/>
                <a:gd name="connsiteY996" fmla="*/ 129052 h 160304"/>
                <a:gd name="connsiteX997" fmla="*/ 195161 w 335791"/>
                <a:gd name="connsiteY997" fmla="*/ 129052 h 160304"/>
                <a:gd name="connsiteX998" fmla="*/ 195161 w 335791"/>
                <a:gd name="connsiteY998" fmla="*/ 127163 h 160304"/>
                <a:gd name="connsiteX999" fmla="*/ 196578 w 335791"/>
                <a:gd name="connsiteY999" fmla="*/ 127163 h 160304"/>
                <a:gd name="connsiteX1000" fmla="*/ 196578 w 335791"/>
                <a:gd name="connsiteY1000" fmla="*/ 129052 h 160304"/>
                <a:gd name="connsiteX1001" fmla="*/ 201060 w 335791"/>
                <a:gd name="connsiteY1001" fmla="*/ 129052 h 160304"/>
                <a:gd name="connsiteX1002" fmla="*/ 201060 w 335791"/>
                <a:gd name="connsiteY1002" fmla="*/ 131412 h 160304"/>
                <a:gd name="connsiteX1003" fmla="*/ 197287 w 335791"/>
                <a:gd name="connsiteY1003" fmla="*/ 129525 h 160304"/>
                <a:gd name="connsiteX1004" fmla="*/ 197287 w 335791"/>
                <a:gd name="connsiteY1004" fmla="*/ 129525 h 160304"/>
                <a:gd name="connsiteX1005" fmla="*/ 197287 w 335791"/>
                <a:gd name="connsiteY1005" fmla="*/ 131648 h 160304"/>
                <a:gd name="connsiteX1006" fmla="*/ 197287 w 335791"/>
                <a:gd name="connsiteY1006" fmla="*/ 131648 h 160304"/>
                <a:gd name="connsiteX1007" fmla="*/ 197287 w 335791"/>
                <a:gd name="connsiteY1007" fmla="*/ 134243 h 160304"/>
                <a:gd name="connsiteX1008" fmla="*/ 197287 w 335791"/>
                <a:gd name="connsiteY1008" fmla="*/ 134243 h 160304"/>
                <a:gd name="connsiteX1009" fmla="*/ 197287 w 335791"/>
                <a:gd name="connsiteY1009" fmla="*/ 136602 h 160304"/>
                <a:gd name="connsiteX1010" fmla="*/ 199646 w 335791"/>
                <a:gd name="connsiteY1010" fmla="*/ 134952 h 160304"/>
                <a:gd name="connsiteX1011" fmla="*/ 199646 w 335791"/>
                <a:gd name="connsiteY1011" fmla="*/ 136602 h 160304"/>
                <a:gd name="connsiteX1012" fmla="*/ 199646 w 335791"/>
                <a:gd name="connsiteY1012" fmla="*/ 136602 h 160304"/>
                <a:gd name="connsiteX1013" fmla="*/ 201533 w 335791"/>
                <a:gd name="connsiteY1013" fmla="*/ 138256 h 160304"/>
                <a:gd name="connsiteX1014" fmla="*/ 201533 w 335791"/>
                <a:gd name="connsiteY1014" fmla="*/ 136130 h 160304"/>
                <a:gd name="connsiteX1015" fmla="*/ 201533 w 335791"/>
                <a:gd name="connsiteY1015" fmla="*/ 138728 h 160304"/>
                <a:gd name="connsiteX1016" fmla="*/ 201533 w 335791"/>
                <a:gd name="connsiteY1016" fmla="*/ 135660 h 160304"/>
                <a:gd name="connsiteX1017" fmla="*/ 202714 w 335791"/>
                <a:gd name="connsiteY1017" fmla="*/ 135660 h 160304"/>
                <a:gd name="connsiteX1018" fmla="*/ 202714 w 335791"/>
                <a:gd name="connsiteY1018" fmla="*/ 139198 h 160304"/>
                <a:gd name="connsiteX1019" fmla="*/ 202714 w 335791"/>
                <a:gd name="connsiteY1019" fmla="*/ 139198 h 160304"/>
                <a:gd name="connsiteX1020" fmla="*/ 205073 w 335791"/>
                <a:gd name="connsiteY1020" fmla="*/ 139198 h 160304"/>
                <a:gd name="connsiteX1021" fmla="*/ 205073 w 335791"/>
                <a:gd name="connsiteY1021" fmla="*/ 136602 h 160304"/>
                <a:gd name="connsiteX1022" fmla="*/ 205073 w 335791"/>
                <a:gd name="connsiteY1022" fmla="*/ 134716 h 160304"/>
                <a:gd name="connsiteX1023" fmla="*/ 205073 w 335791"/>
                <a:gd name="connsiteY1023" fmla="*/ 136130 h 160304"/>
                <a:gd name="connsiteX1024" fmla="*/ 205073 w 335791"/>
                <a:gd name="connsiteY1024" fmla="*/ 136130 h 160304"/>
                <a:gd name="connsiteX1025" fmla="*/ 205073 w 335791"/>
                <a:gd name="connsiteY1025" fmla="*/ 134007 h 160304"/>
                <a:gd name="connsiteX1026" fmla="*/ 205073 w 335791"/>
                <a:gd name="connsiteY1026" fmla="*/ 135894 h 160304"/>
                <a:gd name="connsiteX1027" fmla="*/ 205073 w 335791"/>
                <a:gd name="connsiteY1027" fmla="*/ 135894 h 160304"/>
                <a:gd name="connsiteX1028" fmla="*/ 205073 w 335791"/>
                <a:gd name="connsiteY1028" fmla="*/ 138492 h 160304"/>
                <a:gd name="connsiteX1029" fmla="*/ 205073 w 335791"/>
                <a:gd name="connsiteY1029" fmla="*/ 136366 h 160304"/>
                <a:gd name="connsiteX1030" fmla="*/ 205073 w 335791"/>
                <a:gd name="connsiteY1030" fmla="*/ 136366 h 160304"/>
                <a:gd name="connsiteX1031" fmla="*/ 205073 w 335791"/>
                <a:gd name="connsiteY1031" fmla="*/ 138728 h 160304"/>
                <a:gd name="connsiteX1032" fmla="*/ 205073 w 335791"/>
                <a:gd name="connsiteY1032" fmla="*/ 140851 h 160304"/>
                <a:gd name="connsiteX1033" fmla="*/ 207905 w 335791"/>
                <a:gd name="connsiteY1033" fmla="*/ 140851 h 160304"/>
                <a:gd name="connsiteX1034" fmla="*/ 210500 w 335791"/>
                <a:gd name="connsiteY1034" fmla="*/ 143210 h 160304"/>
                <a:gd name="connsiteX1035" fmla="*/ 208849 w 335791"/>
                <a:gd name="connsiteY1035" fmla="*/ 144627 h 160304"/>
                <a:gd name="connsiteX1036" fmla="*/ 211209 w 335791"/>
                <a:gd name="connsiteY1036" fmla="*/ 144627 h 160304"/>
                <a:gd name="connsiteX1037" fmla="*/ 211209 w 335791"/>
                <a:gd name="connsiteY1037" fmla="*/ 143446 h 160304"/>
                <a:gd name="connsiteX1038" fmla="*/ 213568 w 335791"/>
                <a:gd name="connsiteY1038" fmla="*/ 146278 h 160304"/>
                <a:gd name="connsiteX1039" fmla="*/ 215927 w 335791"/>
                <a:gd name="connsiteY1039" fmla="*/ 144861 h 160304"/>
                <a:gd name="connsiteX1040" fmla="*/ 215927 w 335791"/>
                <a:gd name="connsiteY1040" fmla="*/ 143446 h 160304"/>
                <a:gd name="connsiteX1041" fmla="*/ 217580 w 335791"/>
                <a:gd name="connsiteY1041" fmla="*/ 147692 h 160304"/>
                <a:gd name="connsiteX1042" fmla="*/ 217580 w 335791"/>
                <a:gd name="connsiteY1042" fmla="*/ 144155 h 160304"/>
                <a:gd name="connsiteX1043" fmla="*/ 218995 w 335791"/>
                <a:gd name="connsiteY1043" fmla="*/ 144155 h 160304"/>
                <a:gd name="connsiteX1044" fmla="*/ 218995 w 335791"/>
                <a:gd name="connsiteY1044" fmla="*/ 145569 h 160304"/>
                <a:gd name="connsiteX1045" fmla="*/ 220884 w 335791"/>
                <a:gd name="connsiteY1045" fmla="*/ 145569 h 160304"/>
                <a:gd name="connsiteX1046" fmla="*/ 220884 w 335791"/>
                <a:gd name="connsiteY1046" fmla="*/ 145569 h 160304"/>
                <a:gd name="connsiteX1047" fmla="*/ 220884 w 335791"/>
                <a:gd name="connsiteY1047" fmla="*/ 145569 h 160304"/>
                <a:gd name="connsiteX1048" fmla="*/ 220884 w 335791"/>
                <a:gd name="connsiteY1048" fmla="*/ 144155 h 160304"/>
                <a:gd name="connsiteX1049" fmla="*/ 224424 w 335791"/>
                <a:gd name="connsiteY1049" fmla="*/ 146514 h 160304"/>
                <a:gd name="connsiteX1050" fmla="*/ 224424 w 335791"/>
                <a:gd name="connsiteY1050" fmla="*/ 148165 h 160304"/>
                <a:gd name="connsiteX1051" fmla="*/ 224424 w 335791"/>
                <a:gd name="connsiteY1051" fmla="*/ 148165 h 160304"/>
                <a:gd name="connsiteX1052" fmla="*/ 227020 w 335791"/>
                <a:gd name="connsiteY1052" fmla="*/ 151469 h 160304"/>
                <a:gd name="connsiteX1053" fmla="*/ 229851 w 335791"/>
                <a:gd name="connsiteY1053" fmla="*/ 153592 h 160304"/>
                <a:gd name="connsiteX1054" fmla="*/ 229851 w 335791"/>
                <a:gd name="connsiteY1054" fmla="*/ 155718 h 160304"/>
                <a:gd name="connsiteX1055" fmla="*/ 232447 w 335791"/>
                <a:gd name="connsiteY1055" fmla="*/ 155718 h 160304"/>
                <a:gd name="connsiteX1056" fmla="*/ 232447 w 335791"/>
                <a:gd name="connsiteY1056" fmla="*/ 148873 h 160304"/>
                <a:gd name="connsiteX1057" fmla="*/ 234097 w 335791"/>
                <a:gd name="connsiteY1057" fmla="*/ 150760 h 160304"/>
                <a:gd name="connsiteX1058" fmla="*/ 232211 w 335791"/>
                <a:gd name="connsiteY1058" fmla="*/ 146042 h 160304"/>
                <a:gd name="connsiteX1059" fmla="*/ 232211 w 335791"/>
                <a:gd name="connsiteY1059" fmla="*/ 147459 h 160304"/>
                <a:gd name="connsiteX1060" fmla="*/ 233389 w 335791"/>
                <a:gd name="connsiteY1060" fmla="*/ 145806 h 160304"/>
                <a:gd name="connsiteX1061" fmla="*/ 233389 w 335791"/>
                <a:gd name="connsiteY1061" fmla="*/ 148873 h 160304"/>
                <a:gd name="connsiteX1062" fmla="*/ 233389 w 335791"/>
                <a:gd name="connsiteY1062" fmla="*/ 146278 h 160304"/>
                <a:gd name="connsiteX1063" fmla="*/ 233389 w 335791"/>
                <a:gd name="connsiteY1063" fmla="*/ 146278 h 160304"/>
                <a:gd name="connsiteX1064" fmla="*/ 233389 w 335791"/>
                <a:gd name="connsiteY1064" fmla="*/ 148401 h 160304"/>
                <a:gd name="connsiteX1065" fmla="*/ 233389 w 335791"/>
                <a:gd name="connsiteY1065" fmla="*/ 149818 h 160304"/>
                <a:gd name="connsiteX1066" fmla="*/ 234806 w 335791"/>
                <a:gd name="connsiteY1066" fmla="*/ 149818 h 160304"/>
                <a:gd name="connsiteX1067" fmla="*/ 234806 w 335791"/>
                <a:gd name="connsiteY1067" fmla="*/ 152886 h 160304"/>
                <a:gd name="connsiteX1068" fmla="*/ 234806 w 335791"/>
                <a:gd name="connsiteY1068" fmla="*/ 151469 h 160304"/>
                <a:gd name="connsiteX1069" fmla="*/ 234806 w 335791"/>
                <a:gd name="connsiteY1069" fmla="*/ 149346 h 160304"/>
                <a:gd name="connsiteX1070" fmla="*/ 234806 w 335791"/>
                <a:gd name="connsiteY1070" fmla="*/ 147223 h 160304"/>
                <a:gd name="connsiteX1071" fmla="*/ 234806 w 335791"/>
                <a:gd name="connsiteY1071" fmla="*/ 147223 h 160304"/>
                <a:gd name="connsiteX1072" fmla="*/ 234806 w 335791"/>
                <a:gd name="connsiteY1072" fmla="*/ 145333 h 160304"/>
                <a:gd name="connsiteX1073" fmla="*/ 234806 w 335791"/>
                <a:gd name="connsiteY1073" fmla="*/ 145333 h 160304"/>
                <a:gd name="connsiteX1074" fmla="*/ 234806 w 335791"/>
                <a:gd name="connsiteY1074" fmla="*/ 147692 h 160304"/>
                <a:gd name="connsiteX1075" fmla="*/ 234806 w 335791"/>
                <a:gd name="connsiteY1075" fmla="*/ 147692 h 160304"/>
                <a:gd name="connsiteX1076" fmla="*/ 237637 w 335791"/>
                <a:gd name="connsiteY1076" fmla="*/ 147692 h 160304"/>
                <a:gd name="connsiteX1077" fmla="*/ 237637 w 335791"/>
                <a:gd name="connsiteY1077" fmla="*/ 145569 h 160304"/>
                <a:gd name="connsiteX1078" fmla="*/ 237637 w 335791"/>
                <a:gd name="connsiteY1078" fmla="*/ 143683 h 160304"/>
                <a:gd name="connsiteX1079" fmla="*/ 237637 w 335791"/>
                <a:gd name="connsiteY1079" fmla="*/ 145333 h 160304"/>
                <a:gd name="connsiteX1080" fmla="*/ 235042 w 335791"/>
                <a:gd name="connsiteY1080" fmla="*/ 142738 h 160304"/>
                <a:gd name="connsiteX1081" fmla="*/ 237165 w 335791"/>
                <a:gd name="connsiteY1081" fmla="*/ 142738 h 160304"/>
                <a:gd name="connsiteX1082" fmla="*/ 237165 w 335791"/>
                <a:gd name="connsiteY1082" fmla="*/ 141087 h 160304"/>
                <a:gd name="connsiteX1083" fmla="*/ 238582 w 335791"/>
                <a:gd name="connsiteY1083" fmla="*/ 141087 h 160304"/>
                <a:gd name="connsiteX1084" fmla="*/ 238582 w 335791"/>
                <a:gd name="connsiteY1084" fmla="*/ 143683 h 160304"/>
                <a:gd name="connsiteX1085" fmla="*/ 238582 w 335791"/>
                <a:gd name="connsiteY1085" fmla="*/ 143683 h 160304"/>
                <a:gd name="connsiteX1086" fmla="*/ 238582 w 335791"/>
                <a:gd name="connsiteY1086" fmla="*/ 145333 h 160304"/>
                <a:gd name="connsiteX1087" fmla="*/ 238582 w 335791"/>
                <a:gd name="connsiteY1087" fmla="*/ 145333 h 160304"/>
                <a:gd name="connsiteX1088" fmla="*/ 238582 w 335791"/>
                <a:gd name="connsiteY1088" fmla="*/ 142974 h 160304"/>
                <a:gd name="connsiteX1089" fmla="*/ 238582 w 335791"/>
                <a:gd name="connsiteY1089" fmla="*/ 146042 h 160304"/>
                <a:gd name="connsiteX1090" fmla="*/ 240233 w 335791"/>
                <a:gd name="connsiteY1090" fmla="*/ 147459 h 160304"/>
                <a:gd name="connsiteX1091" fmla="*/ 240233 w 335791"/>
                <a:gd name="connsiteY1091" fmla="*/ 147459 h 160304"/>
                <a:gd name="connsiteX1092" fmla="*/ 240233 w 335791"/>
                <a:gd name="connsiteY1092" fmla="*/ 147459 h 160304"/>
                <a:gd name="connsiteX1093" fmla="*/ 242122 w 335791"/>
                <a:gd name="connsiteY1093" fmla="*/ 147459 h 160304"/>
                <a:gd name="connsiteX1094" fmla="*/ 242122 w 335791"/>
                <a:gd name="connsiteY1094" fmla="*/ 144627 h 160304"/>
                <a:gd name="connsiteX1095" fmla="*/ 243301 w 335791"/>
                <a:gd name="connsiteY1095" fmla="*/ 142974 h 160304"/>
                <a:gd name="connsiteX1096" fmla="*/ 243301 w 335791"/>
                <a:gd name="connsiteY1096" fmla="*/ 144861 h 160304"/>
                <a:gd name="connsiteX1097" fmla="*/ 243301 w 335791"/>
                <a:gd name="connsiteY1097" fmla="*/ 144861 h 160304"/>
                <a:gd name="connsiteX1098" fmla="*/ 243301 w 335791"/>
                <a:gd name="connsiteY1098" fmla="*/ 143446 h 160304"/>
                <a:gd name="connsiteX1099" fmla="*/ 243301 w 335791"/>
                <a:gd name="connsiteY1099" fmla="*/ 146278 h 160304"/>
                <a:gd name="connsiteX1100" fmla="*/ 243301 w 335791"/>
                <a:gd name="connsiteY1100" fmla="*/ 146278 h 160304"/>
                <a:gd name="connsiteX1101" fmla="*/ 244718 w 335791"/>
                <a:gd name="connsiteY1101" fmla="*/ 146278 h 160304"/>
                <a:gd name="connsiteX1102" fmla="*/ 244718 w 335791"/>
                <a:gd name="connsiteY1102" fmla="*/ 148165 h 160304"/>
                <a:gd name="connsiteX1103" fmla="*/ 246368 w 335791"/>
                <a:gd name="connsiteY1103" fmla="*/ 148165 h 160304"/>
                <a:gd name="connsiteX1104" fmla="*/ 246368 w 335791"/>
                <a:gd name="connsiteY1104" fmla="*/ 148165 h 160304"/>
                <a:gd name="connsiteX1105" fmla="*/ 247549 w 335791"/>
                <a:gd name="connsiteY1105" fmla="*/ 149346 h 160304"/>
                <a:gd name="connsiteX1106" fmla="*/ 247549 w 335791"/>
                <a:gd name="connsiteY1106" fmla="*/ 147929 h 160304"/>
                <a:gd name="connsiteX1107" fmla="*/ 246132 w 335791"/>
                <a:gd name="connsiteY1107" fmla="*/ 147929 h 160304"/>
                <a:gd name="connsiteX1108" fmla="*/ 246132 w 335791"/>
                <a:gd name="connsiteY1108" fmla="*/ 144861 h 160304"/>
                <a:gd name="connsiteX1109" fmla="*/ 246132 w 335791"/>
                <a:gd name="connsiteY1109" fmla="*/ 144861 h 160304"/>
                <a:gd name="connsiteX1110" fmla="*/ 246132 w 335791"/>
                <a:gd name="connsiteY1110" fmla="*/ 142265 h 160304"/>
                <a:gd name="connsiteX1111" fmla="*/ 246132 w 335791"/>
                <a:gd name="connsiteY1111" fmla="*/ 142265 h 160304"/>
                <a:gd name="connsiteX1112" fmla="*/ 246132 w 335791"/>
                <a:gd name="connsiteY1112" fmla="*/ 143683 h 160304"/>
                <a:gd name="connsiteX1113" fmla="*/ 246132 w 335791"/>
                <a:gd name="connsiteY1113" fmla="*/ 145333 h 160304"/>
                <a:gd name="connsiteX1114" fmla="*/ 246132 w 335791"/>
                <a:gd name="connsiteY1114" fmla="*/ 145333 h 160304"/>
                <a:gd name="connsiteX1115" fmla="*/ 246132 w 335791"/>
                <a:gd name="connsiteY1115" fmla="*/ 143210 h 160304"/>
                <a:gd name="connsiteX1116" fmla="*/ 246132 w 335791"/>
                <a:gd name="connsiteY1116" fmla="*/ 143210 h 160304"/>
                <a:gd name="connsiteX1117" fmla="*/ 246132 w 335791"/>
                <a:gd name="connsiteY1117" fmla="*/ 141793 h 160304"/>
                <a:gd name="connsiteX1118" fmla="*/ 244482 w 335791"/>
                <a:gd name="connsiteY1118" fmla="*/ 140379 h 160304"/>
                <a:gd name="connsiteX1119" fmla="*/ 244482 w 335791"/>
                <a:gd name="connsiteY1119" fmla="*/ 136839 h 160304"/>
                <a:gd name="connsiteX1120" fmla="*/ 243301 w 335791"/>
                <a:gd name="connsiteY1120" fmla="*/ 138492 h 160304"/>
                <a:gd name="connsiteX1121" fmla="*/ 243301 w 335791"/>
                <a:gd name="connsiteY1121" fmla="*/ 137075 h 160304"/>
                <a:gd name="connsiteX1122" fmla="*/ 241886 w 335791"/>
                <a:gd name="connsiteY1122" fmla="*/ 135424 h 160304"/>
                <a:gd name="connsiteX1123" fmla="*/ 241886 w 335791"/>
                <a:gd name="connsiteY1123" fmla="*/ 135424 h 160304"/>
                <a:gd name="connsiteX1124" fmla="*/ 241886 w 335791"/>
                <a:gd name="connsiteY1124" fmla="*/ 136839 h 160304"/>
                <a:gd name="connsiteX1125" fmla="*/ 241886 w 335791"/>
                <a:gd name="connsiteY1125" fmla="*/ 135424 h 160304"/>
                <a:gd name="connsiteX1126" fmla="*/ 241886 w 335791"/>
                <a:gd name="connsiteY1126" fmla="*/ 134007 h 160304"/>
                <a:gd name="connsiteX1127" fmla="*/ 240233 w 335791"/>
                <a:gd name="connsiteY1127" fmla="*/ 131884 h 160304"/>
                <a:gd name="connsiteX1128" fmla="*/ 238818 w 335791"/>
                <a:gd name="connsiteY1128" fmla="*/ 131884 h 160304"/>
                <a:gd name="connsiteX1129" fmla="*/ 238818 w 335791"/>
                <a:gd name="connsiteY1129" fmla="*/ 129525 h 160304"/>
                <a:gd name="connsiteX1130" fmla="*/ 239997 w 335791"/>
                <a:gd name="connsiteY1130" fmla="*/ 130703 h 160304"/>
                <a:gd name="connsiteX1131" fmla="*/ 242122 w 335791"/>
                <a:gd name="connsiteY1131" fmla="*/ 130703 h 160304"/>
                <a:gd name="connsiteX1132" fmla="*/ 242122 w 335791"/>
                <a:gd name="connsiteY1132" fmla="*/ 128108 h 160304"/>
                <a:gd name="connsiteX1133" fmla="*/ 238110 w 335791"/>
                <a:gd name="connsiteY1133" fmla="*/ 128108 h 160304"/>
                <a:gd name="connsiteX1134" fmla="*/ 235987 w 335791"/>
                <a:gd name="connsiteY1134" fmla="*/ 126693 h 160304"/>
                <a:gd name="connsiteX1135" fmla="*/ 235987 w 335791"/>
                <a:gd name="connsiteY1135" fmla="*/ 128108 h 160304"/>
                <a:gd name="connsiteX1136" fmla="*/ 235987 w 335791"/>
                <a:gd name="connsiteY1136" fmla="*/ 129761 h 160304"/>
                <a:gd name="connsiteX1137" fmla="*/ 235987 w 335791"/>
                <a:gd name="connsiteY1137" fmla="*/ 129761 h 160304"/>
                <a:gd name="connsiteX1138" fmla="*/ 235987 w 335791"/>
                <a:gd name="connsiteY1138" fmla="*/ 128344 h 160304"/>
                <a:gd name="connsiteX1139" fmla="*/ 235987 w 335791"/>
                <a:gd name="connsiteY1139" fmla="*/ 126693 h 160304"/>
                <a:gd name="connsiteX1140" fmla="*/ 235987 w 335791"/>
                <a:gd name="connsiteY1140" fmla="*/ 126693 h 160304"/>
                <a:gd name="connsiteX1141" fmla="*/ 235987 w 335791"/>
                <a:gd name="connsiteY1141" fmla="*/ 126693 h 160304"/>
                <a:gd name="connsiteX1142" fmla="*/ 235987 w 335791"/>
                <a:gd name="connsiteY1142" fmla="*/ 124567 h 160304"/>
                <a:gd name="connsiteX1143" fmla="*/ 235987 w 335791"/>
                <a:gd name="connsiteY1143" fmla="*/ 126221 h 160304"/>
                <a:gd name="connsiteX1144" fmla="*/ 235987 w 335791"/>
                <a:gd name="connsiteY1144" fmla="*/ 127635 h 160304"/>
                <a:gd name="connsiteX1145" fmla="*/ 235987 w 335791"/>
                <a:gd name="connsiteY1145" fmla="*/ 127635 h 160304"/>
                <a:gd name="connsiteX1146" fmla="*/ 234333 w 335791"/>
                <a:gd name="connsiteY1146" fmla="*/ 122917 h 160304"/>
                <a:gd name="connsiteX1147" fmla="*/ 236456 w 335791"/>
                <a:gd name="connsiteY1147" fmla="*/ 122917 h 160304"/>
                <a:gd name="connsiteX1148" fmla="*/ 238346 w 335791"/>
                <a:gd name="connsiteY1148" fmla="*/ 122917 h 160304"/>
                <a:gd name="connsiteX1149" fmla="*/ 238346 w 335791"/>
                <a:gd name="connsiteY1149" fmla="*/ 121500 h 160304"/>
                <a:gd name="connsiteX1150" fmla="*/ 238346 w 335791"/>
                <a:gd name="connsiteY1150" fmla="*/ 119849 h 160304"/>
                <a:gd name="connsiteX1151" fmla="*/ 238346 w 335791"/>
                <a:gd name="connsiteY1151" fmla="*/ 122917 h 160304"/>
                <a:gd name="connsiteX1152" fmla="*/ 238346 w 335791"/>
                <a:gd name="connsiteY1152" fmla="*/ 119613 h 160304"/>
                <a:gd name="connsiteX1153" fmla="*/ 238346 w 335791"/>
                <a:gd name="connsiteY1153" fmla="*/ 121500 h 160304"/>
                <a:gd name="connsiteX1154" fmla="*/ 238346 w 335791"/>
                <a:gd name="connsiteY1154" fmla="*/ 120085 h 160304"/>
                <a:gd name="connsiteX1155" fmla="*/ 238346 w 335791"/>
                <a:gd name="connsiteY1155" fmla="*/ 121972 h 160304"/>
                <a:gd name="connsiteX1156" fmla="*/ 238346 w 335791"/>
                <a:gd name="connsiteY1156" fmla="*/ 121972 h 160304"/>
                <a:gd name="connsiteX1157" fmla="*/ 239997 w 335791"/>
                <a:gd name="connsiteY1157" fmla="*/ 121972 h 160304"/>
                <a:gd name="connsiteX1158" fmla="*/ 239997 w 335791"/>
                <a:gd name="connsiteY1158" fmla="*/ 124095 h 160304"/>
                <a:gd name="connsiteX1159" fmla="*/ 238582 w 335791"/>
                <a:gd name="connsiteY1159" fmla="*/ 124095 h 160304"/>
                <a:gd name="connsiteX1160" fmla="*/ 238582 w 335791"/>
                <a:gd name="connsiteY1160" fmla="*/ 124095 h 160304"/>
                <a:gd name="connsiteX1161" fmla="*/ 238582 w 335791"/>
                <a:gd name="connsiteY1161" fmla="*/ 124095 h 160304"/>
                <a:gd name="connsiteX1162" fmla="*/ 238582 w 335791"/>
                <a:gd name="connsiteY1162" fmla="*/ 120794 h 160304"/>
                <a:gd name="connsiteX1163" fmla="*/ 238582 w 335791"/>
                <a:gd name="connsiteY1163" fmla="*/ 120794 h 160304"/>
                <a:gd name="connsiteX1164" fmla="*/ 238582 w 335791"/>
                <a:gd name="connsiteY1164" fmla="*/ 123389 h 160304"/>
                <a:gd name="connsiteX1165" fmla="*/ 238582 w 335791"/>
                <a:gd name="connsiteY1165" fmla="*/ 123389 h 160304"/>
                <a:gd name="connsiteX1166" fmla="*/ 238582 w 335791"/>
                <a:gd name="connsiteY1166" fmla="*/ 123389 h 160304"/>
                <a:gd name="connsiteX1167" fmla="*/ 240469 w 335791"/>
                <a:gd name="connsiteY1167" fmla="*/ 123389 h 160304"/>
                <a:gd name="connsiteX1168" fmla="*/ 243537 w 335791"/>
                <a:gd name="connsiteY1168" fmla="*/ 125512 h 160304"/>
                <a:gd name="connsiteX1169" fmla="*/ 243537 w 335791"/>
                <a:gd name="connsiteY1169" fmla="*/ 125512 h 160304"/>
                <a:gd name="connsiteX1170" fmla="*/ 243537 w 335791"/>
                <a:gd name="connsiteY1170" fmla="*/ 122917 h 160304"/>
                <a:gd name="connsiteX1171" fmla="*/ 243537 w 335791"/>
                <a:gd name="connsiteY1171" fmla="*/ 120322 h 160304"/>
                <a:gd name="connsiteX1172" fmla="*/ 243537 w 335791"/>
                <a:gd name="connsiteY1172" fmla="*/ 122681 h 160304"/>
                <a:gd name="connsiteX1173" fmla="*/ 243537 w 335791"/>
                <a:gd name="connsiteY1173" fmla="*/ 122681 h 160304"/>
                <a:gd name="connsiteX1174" fmla="*/ 243537 w 335791"/>
                <a:gd name="connsiteY1174" fmla="*/ 119377 h 160304"/>
                <a:gd name="connsiteX1175" fmla="*/ 243537 w 335791"/>
                <a:gd name="connsiteY1175" fmla="*/ 117726 h 160304"/>
                <a:gd name="connsiteX1176" fmla="*/ 241414 w 335791"/>
                <a:gd name="connsiteY1176" fmla="*/ 117726 h 160304"/>
                <a:gd name="connsiteX1177" fmla="*/ 242828 w 335791"/>
                <a:gd name="connsiteY1177" fmla="*/ 117726 h 160304"/>
                <a:gd name="connsiteX1178" fmla="*/ 242828 w 335791"/>
                <a:gd name="connsiteY1178" fmla="*/ 116309 h 160304"/>
                <a:gd name="connsiteX1179" fmla="*/ 242828 w 335791"/>
                <a:gd name="connsiteY1179" fmla="*/ 116309 h 160304"/>
                <a:gd name="connsiteX1180" fmla="*/ 240469 w 335791"/>
                <a:gd name="connsiteY1180" fmla="*/ 116309 h 160304"/>
                <a:gd name="connsiteX1181" fmla="*/ 240469 w 335791"/>
                <a:gd name="connsiteY1181" fmla="*/ 114422 h 160304"/>
                <a:gd name="connsiteX1182" fmla="*/ 240469 w 335791"/>
                <a:gd name="connsiteY1182" fmla="*/ 114422 h 160304"/>
                <a:gd name="connsiteX1183" fmla="*/ 240469 w 335791"/>
                <a:gd name="connsiteY1183" fmla="*/ 117962 h 160304"/>
                <a:gd name="connsiteX1184" fmla="*/ 240469 w 335791"/>
                <a:gd name="connsiteY1184" fmla="*/ 119377 h 160304"/>
                <a:gd name="connsiteX1185" fmla="*/ 240469 w 335791"/>
                <a:gd name="connsiteY1185" fmla="*/ 119377 h 160304"/>
                <a:gd name="connsiteX1186" fmla="*/ 240469 w 335791"/>
                <a:gd name="connsiteY1186" fmla="*/ 117490 h 160304"/>
                <a:gd name="connsiteX1187" fmla="*/ 240469 w 335791"/>
                <a:gd name="connsiteY1187" fmla="*/ 118904 h 160304"/>
                <a:gd name="connsiteX1188" fmla="*/ 240469 w 335791"/>
                <a:gd name="connsiteY1188" fmla="*/ 118904 h 160304"/>
                <a:gd name="connsiteX1189" fmla="*/ 240469 w 335791"/>
                <a:gd name="connsiteY1189" fmla="*/ 117018 h 160304"/>
                <a:gd name="connsiteX1190" fmla="*/ 240469 w 335791"/>
                <a:gd name="connsiteY1190" fmla="*/ 117018 h 160304"/>
                <a:gd name="connsiteX1191" fmla="*/ 230557 w 335791"/>
                <a:gd name="connsiteY1191" fmla="*/ 112296 h 160304"/>
                <a:gd name="connsiteX1192" fmla="*/ 228907 w 335791"/>
                <a:gd name="connsiteY1192" fmla="*/ 112296 h 160304"/>
                <a:gd name="connsiteX1193" fmla="*/ 228907 w 335791"/>
                <a:gd name="connsiteY1193" fmla="*/ 116309 h 160304"/>
                <a:gd name="connsiteX1194" fmla="*/ 228907 w 335791"/>
                <a:gd name="connsiteY1194" fmla="*/ 116309 h 160304"/>
                <a:gd name="connsiteX1195" fmla="*/ 228907 w 335791"/>
                <a:gd name="connsiteY1195" fmla="*/ 116309 h 160304"/>
                <a:gd name="connsiteX1196" fmla="*/ 227256 w 335791"/>
                <a:gd name="connsiteY1196" fmla="*/ 116309 h 160304"/>
                <a:gd name="connsiteX1197" fmla="*/ 225130 w 335791"/>
                <a:gd name="connsiteY1197" fmla="*/ 111827 h 160304"/>
                <a:gd name="connsiteX1198" fmla="*/ 225130 w 335791"/>
                <a:gd name="connsiteY1198" fmla="*/ 113714 h 160304"/>
                <a:gd name="connsiteX1199" fmla="*/ 223716 w 335791"/>
                <a:gd name="connsiteY1199" fmla="*/ 112296 h 160304"/>
                <a:gd name="connsiteX1200" fmla="*/ 223716 w 335791"/>
                <a:gd name="connsiteY1200" fmla="*/ 113714 h 160304"/>
                <a:gd name="connsiteX1201" fmla="*/ 223716 w 335791"/>
                <a:gd name="connsiteY1201" fmla="*/ 113714 h 160304"/>
                <a:gd name="connsiteX1202" fmla="*/ 223716 w 335791"/>
                <a:gd name="connsiteY1202" fmla="*/ 115600 h 160304"/>
                <a:gd name="connsiteX1203" fmla="*/ 223716 w 335791"/>
                <a:gd name="connsiteY1203" fmla="*/ 115600 h 160304"/>
                <a:gd name="connsiteX1204" fmla="*/ 223716 w 335791"/>
                <a:gd name="connsiteY1204" fmla="*/ 113950 h 160304"/>
                <a:gd name="connsiteX1205" fmla="*/ 221120 w 335791"/>
                <a:gd name="connsiteY1205" fmla="*/ 112533 h 160304"/>
                <a:gd name="connsiteX1206" fmla="*/ 221120 w 335791"/>
                <a:gd name="connsiteY1206" fmla="*/ 111118 h 160304"/>
                <a:gd name="connsiteX1207" fmla="*/ 218053 w 335791"/>
                <a:gd name="connsiteY1207" fmla="*/ 111118 h 160304"/>
                <a:gd name="connsiteX1208" fmla="*/ 218053 w 335791"/>
                <a:gd name="connsiteY1208" fmla="*/ 109937 h 160304"/>
                <a:gd name="connsiteX1209" fmla="*/ 216872 w 335791"/>
                <a:gd name="connsiteY1209" fmla="*/ 112063 h 160304"/>
                <a:gd name="connsiteX1210" fmla="*/ 216872 w 335791"/>
                <a:gd name="connsiteY1210" fmla="*/ 110173 h 160304"/>
                <a:gd name="connsiteX1211" fmla="*/ 213095 w 335791"/>
                <a:gd name="connsiteY1211" fmla="*/ 110173 h 160304"/>
                <a:gd name="connsiteX1212" fmla="*/ 213095 w 335791"/>
                <a:gd name="connsiteY1212" fmla="*/ 108051 h 160304"/>
                <a:gd name="connsiteX1213" fmla="*/ 213095 w 335791"/>
                <a:gd name="connsiteY1213" fmla="*/ 108051 h 160304"/>
                <a:gd name="connsiteX1214" fmla="*/ 209558 w 335791"/>
                <a:gd name="connsiteY1214" fmla="*/ 108051 h 160304"/>
                <a:gd name="connsiteX1215" fmla="*/ 209558 w 335791"/>
                <a:gd name="connsiteY1215" fmla="*/ 110646 h 160304"/>
                <a:gd name="connsiteX1216" fmla="*/ 208141 w 335791"/>
                <a:gd name="connsiteY1216" fmla="*/ 108523 h 160304"/>
                <a:gd name="connsiteX1217" fmla="*/ 208141 w 335791"/>
                <a:gd name="connsiteY1217" fmla="*/ 108523 h 160304"/>
                <a:gd name="connsiteX1218" fmla="*/ 208141 w 335791"/>
                <a:gd name="connsiteY1218" fmla="*/ 108523 h 160304"/>
                <a:gd name="connsiteX1219" fmla="*/ 208141 w 335791"/>
                <a:gd name="connsiteY1219" fmla="*/ 105455 h 160304"/>
                <a:gd name="connsiteX1220" fmla="*/ 205073 w 335791"/>
                <a:gd name="connsiteY1220" fmla="*/ 105455 h 160304"/>
                <a:gd name="connsiteX1221" fmla="*/ 205073 w 335791"/>
                <a:gd name="connsiteY1221" fmla="*/ 104038 h 160304"/>
                <a:gd name="connsiteX1222" fmla="*/ 205073 w 335791"/>
                <a:gd name="connsiteY1222" fmla="*/ 104038 h 160304"/>
                <a:gd name="connsiteX1223" fmla="*/ 205073 w 335791"/>
                <a:gd name="connsiteY1223" fmla="*/ 105928 h 160304"/>
                <a:gd name="connsiteX1224" fmla="*/ 205073 w 335791"/>
                <a:gd name="connsiteY1224" fmla="*/ 104038 h 160304"/>
                <a:gd name="connsiteX1225" fmla="*/ 203423 w 335791"/>
                <a:gd name="connsiteY1225" fmla="*/ 104038 h 160304"/>
                <a:gd name="connsiteX1226" fmla="*/ 203423 w 335791"/>
                <a:gd name="connsiteY1226" fmla="*/ 104038 h 160304"/>
                <a:gd name="connsiteX1227" fmla="*/ 201769 w 335791"/>
                <a:gd name="connsiteY1227" fmla="*/ 105928 h 160304"/>
                <a:gd name="connsiteX1228" fmla="*/ 201769 w 335791"/>
                <a:gd name="connsiteY1228" fmla="*/ 103332 h 160304"/>
                <a:gd name="connsiteX1229" fmla="*/ 199410 w 335791"/>
                <a:gd name="connsiteY1229" fmla="*/ 104747 h 160304"/>
                <a:gd name="connsiteX1230" fmla="*/ 199410 w 335791"/>
                <a:gd name="connsiteY1230" fmla="*/ 104747 h 160304"/>
                <a:gd name="connsiteX1231" fmla="*/ 199410 w 335791"/>
                <a:gd name="connsiteY1231" fmla="*/ 102860 h 160304"/>
                <a:gd name="connsiteX1232" fmla="*/ 199410 w 335791"/>
                <a:gd name="connsiteY1232" fmla="*/ 102860 h 160304"/>
                <a:gd name="connsiteX1233" fmla="*/ 199410 w 335791"/>
                <a:gd name="connsiteY1233" fmla="*/ 102860 h 160304"/>
                <a:gd name="connsiteX1234" fmla="*/ 199410 w 335791"/>
                <a:gd name="connsiteY1234" fmla="*/ 102860 h 160304"/>
                <a:gd name="connsiteX1235" fmla="*/ 199410 w 335791"/>
                <a:gd name="connsiteY1235" fmla="*/ 104510 h 160304"/>
                <a:gd name="connsiteX1236" fmla="*/ 199410 w 335791"/>
                <a:gd name="connsiteY1236" fmla="*/ 104510 h 160304"/>
                <a:gd name="connsiteX1237" fmla="*/ 197993 w 335791"/>
                <a:gd name="connsiteY1237" fmla="*/ 106633 h 160304"/>
                <a:gd name="connsiteX1238" fmla="*/ 197993 w 335791"/>
                <a:gd name="connsiteY1238" fmla="*/ 104274 h 160304"/>
                <a:gd name="connsiteX1239" fmla="*/ 197993 w 335791"/>
                <a:gd name="connsiteY1239" fmla="*/ 106633 h 160304"/>
                <a:gd name="connsiteX1240" fmla="*/ 195397 w 335791"/>
                <a:gd name="connsiteY1240" fmla="*/ 106633 h 160304"/>
                <a:gd name="connsiteX1241" fmla="*/ 195397 w 335791"/>
                <a:gd name="connsiteY1241" fmla="*/ 108523 h 160304"/>
                <a:gd name="connsiteX1242" fmla="*/ 195397 w 335791"/>
                <a:gd name="connsiteY1242" fmla="*/ 105455 h 160304"/>
                <a:gd name="connsiteX1243" fmla="*/ 195397 w 335791"/>
                <a:gd name="connsiteY1243" fmla="*/ 105455 h 160304"/>
                <a:gd name="connsiteX1244" fmla="*/ 193983 w 335791"/>
                <a:gd name="connsiteY1244" fmla="*/ 105455 h 160304"/>
                <a:gd name="connsiteX1245" fmla="*/ 193983 w 335791"/>
                <a:gd name="connsiteY1245" fmla="*/ 106869 h 160304"/>
                <a:gd name="connsiteX1246" fmla="*/ 193983 w 335791"/>
                <a:gd name="connsiteY1246" fmla="*/ 104983 h 160304"/>
                <a:gd name="connsiteX1247" fmla="*/ 193983 w 335791"/>
                <a:gd name="connsiteY1247" fmla="*/ 107106 h 160304"/>
                <a:gd name="connsiteX1248" fmla="*/ 193983 w 335791"/>
                <a:gd name="connsiteY1248" fmla="*/ 107106 h 160304"/>
                <a:gd name="connsiteX1249" fmla="*/ 193983 w 335791"/>
                <a:gd name="connsiteY1249" fmla="*/ 105219 h 160304"/>
                <a:gd name="connsiteX1250" fmla="*/ 193983 w 335791"/>
                <a:gd name="connsiteY1250" fmla="*/ 105219 h 160304"/>
                <a:gd name="connsiteX1251" fmla="*/ 187847 w 335791"/>
                <a:gd name="connsiteY1251" fmla="*/ 103332 h 160304"/>
                <a:gd name="connsiteX1252" fmla="*/ 187847 w 335791"/>
                <a:gd name="connsiteY1252" fmla="*/ 100970 h 160304"/>
                <a:gd name="connsiteX1253" fmla="*/ 187847 w 335791"/>
                <a:gd name="connsiteY1253" fmla="*/ 100970 h 160304"/>
                <a:gd name="connsiteX1254" fmla="*/ 187847 w 335791"/>
                <a:gd name="connsiteY1254" fmla="*/ 103096 h 160304"/>
                <a:gd name="connsiteX1255" fmla="*/ 184307 w 335791"/>
                <a:gd name="connsiteY1255" fmla="*/ 103096 h 160304"/>
                <a:gd name="connsiteX1256" fmla="*/ 184307 w 335791"/>
                <a:gd name="connsiteY1256" fmla="*/ 100970 h 160304"/>
                <a:gd name="connsiteX1257" fmla="*/ 184307 w 335791"/>
                <a:gd name="connsiteY1257" fmla="*/ 100970 h 160304"/>
                <a:gd name="connsiteX1258" fmla="*/ 184307 w 335791"/>
                <a:gd name="connsiteY1258" fmla="*/ 102624 h 160304"/>
                <a:gd name="connsiteX1259" fmla="*/ 181948 w 335791"/>
                <a:gd name="connsiteY1259" fmla="*/ 102624 h 160304"/>
                <a:gd name="connsiteX1260" fmla="*/ 181948 w 335791"/>
                <a:gd name="connsiteY1260" fmla="*/ 100498 h 160304"/>
                <a:gd name="connsiteX1261" fmla="*/ 181948 w 335791"/>
                <a:gd name="connsiteY1261" fmla="*/ 100498 h 160304"/>
                <a:gd name="connsiteX1262" fmla="*/ 179353 w 335791"/>
                <a:gd name="connsiteY1262" fmla="*/ 100498 h 160304"/>
                <a:gd name="connsiteX1263" fmla="*/ 179353 w 335791"/>
                <a:gd name="connsiteY1263" fmla="*/ 98611 h 160304"/>
                <a:gd name="connsiteX1264" fmla="*/ 177699 w 335791"/>
                <a:gd name="connsiteY1264" fmla="*/ 98611 h 160304"/>
                <a:gd name="connsiteX1265" fmla="*/ 177699 w 335791"/>
                <a:gd name="connsiteY1265" fmla="*/ 98611 h 160304"/>
                <a:gd name="connsiteX1266" fmla="*/ 177699 w 335791"/>
                <a:gd name="connsiteY1266" fmla="*/ 98611 h 160304"/>
                <a:gd name="connsiteX1267" fmla="*/ 177699 w 335791"/>
                <a:gd name="connsiteY1267" fmla="*/ 98611 h 160304"/>
                <a:gd name="connsiteX1268" fmla="*/ 176049 w 335791"/>
                <a:gd name="connsiteY1268" fmla="*/ 98611 h 160304"/>
                <a:gd name="connsiteX1269" fmla="*/ 176049 w 335791"/>
                <a:gd name="connsiteY1269" fmla="*/ 100028 h 160304"/>
                <a:gd name="connsiteX1270" fmla="*/ 174395 w 335791"/>
                <a:gd name="connsiteY1270" fmla="*/ 100028 h 160304"/>
                <a:gd name="connsiteX1271" fmla="*/ 174395 w 335791"/>
                <a:gd name="connsiteY1271" fmla="*/ 98611 h 160304"/>
                <a:gd name="connsiteX1272" fmla="*/ 174395 w 335791"/>
                <a:gd name="connsiteY1272" fmla="*/ 98611 h 160304"/>
                <a:gd name="connsiteX1273" fmla="*/ 174395 w 335791"/>
                <a:gd name="connsiteY1273" fmla="*/ 96960 h 160304"/>
                <a:gd name="connsiteX1274" fmla="*/ 174395 w 335791"/>
                <a:gd name="connsiteY1274" fmla="*/ 96960 h 160304"/>
                <a:gd name="connsiteX1275" fmla="*/ 174395 w 335791"/>
                <a:gd name="connsiteY1275" fmla="*/ 95307 h 160304"/>
                <a:gd name="connsiteX1276" fmla="*/ 174395 w 335791"/>
                <a:gd name="connsiteY1276" fmla="*/ 93656 h 160304"/>
                <a:gd name="connsiteX1277" fmla="*/ 174395 w 335791"/>
                <a:gd name="connsiteY1277" fmla="*/ 95779 h 160304"/>
                <a:gd name="connsiteX1278" fmla="*/ 174395 w 335791"/>
                <a:gd name="connsiteY1278" fmla="*/ 94365 h 160304"/>
                <a:gd name="connsiteX1279" fmla="*/ 174395 w 335791"/>
                <a:gd name="connsiteY1279" fmla="*/ 94365 h 160304"/>
                <a:gd name="connsiteX1280" fmla="*/ 174395 w 335791"/>
                <a:gd name="connsiteY1280" fmla="*/ 95779 h 160304"/>
                <a:gd name="connsiteX1281" fmla="*/ 174395 w 335791"/>
                <a:gd name="connsiteY1281" fmla="*/ 97666 h 160304"/>
                <a:gd name="connsiteX1282" fmla="*/ 174395 w 335791"/>
                <a:gd name="connsiteY1282" fmla="*/ 97666 h 160304"/>
                <a:gd name="connsiteX1283" fmla="*/ 174395 w 335791"/>
                <a:gd name="connsiteY1283" fmla="*/ 99556 h 160304"/>
                <a:gd name="connsiteX1284" fmla="*/ 174395 w 335791"/>
                <a:gd name="connsiteY1284" fmla="*/ 99556 h 160304"/>
                <a:gd name="connsiteX1285" fmla="*/ 177230 w 335791"/>
                <a:gd name="connsiteY1285" fmla="*/ 99556 h 160304"/>
                <a:gd name="connsiteX1286" fmla="*/ 177230 w 335791"/>
                <a:gd name="connsiteY1286" fmla="*/ 97902 h 160304"/>
                <a:gd name="connsiteX1287" fmla="*/ 175576 w 335791"/>
                <a:gd name="connsiteY1287" fmla="*/ 97902 h 160304"/>
                <a:gd name="connsiteX1288" fmla="*/ 177699 w 335791"/>
                <a:gd name="connsiteY1288" fmla="*/ 94129 h 160304"/>
                <a:gd name="connsiteX1289" fmla="*/ 177699 w 335791"/>
                <a:gd name="connsiteY1289" fmla="*/ 98847 h 160304"/>
                <a:gd name="connsiteX1290" fmla="*/ 178880 w 335791"/>
                <a:gd name="connsiteY1290" fmla="*/ 98847 h 160304"/>
                <a:gd name="connsiteX1291" fmla="*/ 178880 w 335791"/>
                <a:gd name="connsiteY1291" fmla="*/ 96724 h 160304"/>
                <a:gd name="connsiteX1292" fmla="*/ 180295 w 335791"/>
                <a:gd name="connsiteY1292" fmla="*/ 96724 h 160304"/>
                <a:gd name="connsiteX1293" fmla="*/ 180295 w 335791"/>
                <a:gd name="connsiteY1293" fmla="*/ 99556 h 160304"/>
                <a:gd name="connsiteX1294" fmla="*/ 180295 w 335791"/>
                <a:gd name="connsiteY1294" fmla="*/ 98139 h 160304"/>
                <a:gd name="connsiteX1295" fmla="*/ 180295 w 335791"/>
                <a:gd name="connsiteY1295" fmla="*/ 96724 h 160304"/>
                <a:gd name="connsiteX1296" fmla="*/ 183362 w 335791"/>
                <a:gd name="connsiteY1296" fmla="*/ 95307 h 160304"/>
                <a:gd name="connsiteX1297" fmla="*/ 183362 w 335791"/>
                <a:gd name="connsiteY1297" fmla="*/ 95307 h 160304"/>
                <a:gd name="connsiteX1298" fmla="*/ 185252 w 335791"/>
                <a:gd name="connsiteY1298" fmla="*/ 95307 h 160304"/>
                <a:gd name="connsiteX1299" fmla="*/ 185252 w 335791"/>
                <a:gd name="connsiteY1299" fmla="*/ 95307 h 160304"/>
                <a:gd name="connsiteX1300" fmla="*/ 185252 w 335791"/>
                <a:gd name="connsiteY1300" fmla="*/ 96960 h 160304"/>
                <a:gd name="connsiteX1301" fmla="*/ 186903 w 335791"/>
                <a:gd name="connsiteY1301" fmla="*/ 96960 h 160304"/>
                <a:gd name="connsiteX1302" fmla="*/ 186903 w 335791"/>
                <a:gd name="connsiteY1302" fmla="*/ 96960 h 160304"/>
                <a:gd name="connsiteX1303" fmla="*/ 186903 w 335791"/>
                <a:gd name="connsiteY1303" fmla="*/ 95543 h 160304"/>
                <a:gd name="connsiteX1304" fmla="*/ 189498 w 335791"/>
                <a:gd name="connsiteY1304" fmla="*/ 96960 h 160304"/>
                <a:gd name="connsiteX1305" fmla="*/ 190915 w 335791"/>
                <a:gd name="connsiteY1305" fmla="*/ 96960 h 160304"/>
                <a:gd name="connsiteX1306" fmla="*/ 190915 w 335791"/>
                <a:gd name="connsiteY1306" fmla="*/ 98611 h 160304"/>
                <a:gd name="connsiteX1307" fmla="*/ 190915 w 335791"/>
                <a:gd name="connsiteY1307" fmla="*/ 97197 h 160304"/>
                <a:gd name="connsiteX1308" fmla="*/ 190915 w 335791"/>
                <a:gd name="connsiteY1308" fmla="*/ 100028 h 160304"/>
                <a:gd name="connsiteX1309" fmla="*/ 190915 w 335791"/>
                <a:gd name="connsiteY1309" fmla="*/ 102151 h 160304"/>
                <a:gd name="connsiteX1310" fmla="*/ 190915 w 335791"/>
                <a:gd name="connsiteY1310" fmla="*/ 98611 h 160304"/>
                <a:gd name="connsiteX1311" fmla="*/ 190915 w 335791"/>
                <a:gd name="connsiteY1311" fmla="*/ 98611 h 160304"/>
                <a:gd name="connsiteX1312" fmla="*/ 190915 w 335791"/>
                <a:gd name="connsiteY1312" fmla="*/ 96252 h 160304"/>
                <a:gd name="connsiteX1313" fmla="*/ 193274 w 335791"/>
                <a:gd name="connsiteY1313" fmla="*/ 98139 h 160304"/>
                <a:gd name="connsiteX1314" fmla="*/ 193274 w 335791"/>
                <a:gd name="connsiteY1314" fmla="*/ 99792 h 160304"/>
                <a:gd name="connsiteX1315" fmla="*/ 193274 w 335791"/>
                <a:gd name="connsiteY1315" fmla="*/ 99792 h 160304"/>
                <a:gd name="connsiteX1316" fmla="*/ 193274 w 335791"/>
                <a:gd name="connsiteY1316" fmla="*/ 99792 h 160304"/>
                <a:gd name="connsiteX1317" fmla="*/ 195161 w 335791"/>
                <a:gd name="connsiteY1317" fmla="*/ 99792 h 160304"/>
                <a:gd name="connsiteX1318" fmla="*/ 195161 w 335791"/>
                <a:gd name="connsiteY1318" fmla="*/ 99792 h 160304"/>
                <a:gd name="connsiteX1319" fmla="*/ 197287 w 335791"/>
                <a:gd name="connsiteY1319" fmla="*/ 99792 h 160304"/>
                <a:gd name="connsiteX1320" fmla="*/ 197287 w 335791"/>
                <a:gd name="connsiteY1320" fmla="*/ 99792 h 160304"/>
                <a:gd name="connsiteX1321" fmla="*/ 197287 w 335791"/>
                <a:gd name="connsiteY1321" fmla="*/ 102151 h 160304"/>
                <a:gd name="connsiteX1322" fmla="*/ 197287 w 335791"/>
                <a:gd name="connsiteY1322" fmla="*/ 100028 h 160304"/>
                <a:gd name="connsiteX1323" fmla="*/ 197287 w 335791"/>
                <a:gd name="connsiteY1323" fmla="*/ 103096 h 160304"/>
                <a:gd name="connsiteX1324" fmla="*/ 198701 w 335791"/>
                <a:gd name="connsiteY1324" fmla="*/ 103096 h 160304"/>
                <a:gd name="connsiteX1325" fmla="*/ 198701 w 335791"/>
                <a:gd name="connsiteY1325" fmla="*/ 100028 h 160304"/>
                <a:gd name="connsiteX1326" fmla="*/ 198701 w 335791"/>
                <a:gd name="connsiteY1326" fmla="*/ 103802 h 160304"/>
                <a:gd name="connsiteX1327" fmla="*/ 200591 w 335791"/>
                <a:gd name="connsiteY1327" fmla="*/ 102387 h 160304"/>
                <a:gd name="connsiteX1328" fmla="*/ 200591 w 335791"/>
                <a:gd name="connsiteY1328" fmla="*/ 100734 h 160304"/>
                <a:gd name="connsiteX1329" fmla="*/ 200591 w 335791"/>
                <a:gd name="connsiteY1329" fmla="*/ 102624 h 160304"/>
                <a:gd name="connsiteX1330" fmla="*/ 200591 w 335791"/>
                <a:gd name="connsiteY1330" fmla="*/ 105455 h 160304"/>
                <a:gd name="connsiteX1331" fmla="*/ 200591 w 335791"/>
                <a:gd name="connsiteY1331" fmla="*/ 105455 h 160304"/>
                <a:gd name="connsiteX1332" fmla="*/ 200591 w 335791"/>
                <a:gd name="connsiteY1332" fmla="*/ 105455 h 160304"/>
                <a:gd name="connsiteX1333" fmla="*/ 200591 w 335791"/>
                <a:gd name="connsiteY1333" fmla="*/ 103096 h 160304"/>
                <a:gd name="connsiteX1334" fmla="*/ 200591 w 335791"/>
                <a:gd name="connsiteY1334" fmla="*/ 105691 h 160304"/>
                <a:gd name="connsiteX1335" fmla="*/ 200591 w 335791"/>
                <a:gd name="connsiteY1335" fmla="*/ 105691 h 160304"/>
                <a:gd name="connsiteX1336" fmla="*/ 200591 w 335791"/>
                <a:gd name="connsiteY1336" fmla="*/ 105691 h 160304"/>
                <a:gd name="connsiteX1337" fmla="*/ 200591 w 335791"/>
                <a:gd name="connsiteY1337" fmla="*/ 103566 h 160304"/>
                <a:gd name="connsiteX1338" fmla="*/ 200591 w 335791"/>
                <a:gd name="connsiteY1338" fmla="*/ 103566 h 160304"/>
                <a:gd name="connsiteX1339" fmla="*/ 200591 w 335791"/>
                <a:gd name="connsiteY1339" fmla="*/ 101679 h 160304"/>
                <a:gd name="connsiteX1340" fmla="*/ 202714 w 335791"/>
                <a:gd name="connsiteY1340" fmla="*/ 103566 h 160304"/>
                <a:gd name="connsiteX1341" fmla="*/ 202714 w 335791"/>
                <a:gd name="connsiteY1341" fmla="*/ 103566 h 160304"/>
                <a:gd name="connsiteX1342" fmla="*/ 204128 w 335791"/>
                <a:gd name="connsiteY1342" fmla="*/ 102151 h 160304"/>
                <a:gd name="connsiteX1343" fmla="*/ 204128 w 335791"/>
                <a:gd name="connsiteY1343" fmla="*/ 102151 h 160304"/>
                <a:gd name="connsiteX1344" fmla="*/ 204128 w 335791"/>
                <a:gd name="connsiteY1344" fmla="*/ 102151 h 160304"/>
                <a:gd name="connsiteX1345" fmla="*/ 206490 w 335791"/>
                <a:gd name="connsiteY1345" fmla="*/ 104983 h 160304"/>
                <a:gd name="connsiteX1346" fmla="*/ 208141 w 335791"/>
                <a:gd name="connsiteY1346" fmla="*/ 101915 h 160304"/>
                <a:gd name="connsiteX1347" fmla="*/ 210028 w 335791"/>
                <a:gd name="connsiteY1347" fmla="*/ 101915 h 160304"/>
                <a:gd name="connsiteX1348" fmla="*/ 210028 w 335791"/>
                <a:gd name="connsiteY1348" fmla="*/ 103332 h 160304"/>
                <a:gd name="connsiteX1349" fmla="*/ 211209 w 335791"/>
                <a:gd name="connsiteY1349" fmla="*/ 103332 h 160304"/>
                <a:gd name="connsiteX1350" fmla="*/ 212626 w 335791"/>
                <a:gd name="connsiteY1350" fmla="*/ 103332 h 160304"/>
                <a:gd name="connsiteX1351" fmla="*/ 212626 w 335791"/>
                <a:gd name="connsiteY1351" fmla="*/ 105691 h 160304"/>
                <a:gd name="connsiteX1352" fmla="*/ 216163 w 335791"/>
                <a:gd name="connsiteY1352" fmla="*/ 105691 h 160304"/>
                <a:gd name="connsiteX1353" fmla="*/ 216163 w 335791"/>
                <a:gd name="connsiteY1353" fmla="*/ 107342 h 160304"/>
                <a:gd name="connsiteX1354" fmla="*/ 217344 w 335791"/>
                <a:gd name="connsiteY1354" fmla="*/ 107342 h 160304"/>
                <a:gd name="connsiteX1355" fmla="*/ 217344 w 335791"/>
                <a:gd name="connsiteY1355" fmla="*/ 105219 h 160304"/>
                <a:gd name="connsiteX1356" fmla="*/ 217344 w 335791"/>
                <a:gd name="connsiteY1356" fmla="*/ 106633 h 160304"/>
                <a:gd name="connsiteX1357" fmla="*/ 217344 w 335791"/>
                <a:gd name="connsiteY1357" fmla="*/ 106633 h 160304"/>
                <a:gd name="connsiteX1358" fmla="*/ 217344 w 335791"/>
                <a:gd name="connsiteY1358" fmla="*/ 105219 h 160304"/>
                <a:gd name="connsiteX1359" fmla="*/ 217344 w 335791"/>
                <a:gd name="connsiteY1359" fmla="*/ 106633 h 160304"/>
                <a:gd name="connsiteX1360" fmla="*/ 217344 w 335791"/>
                <a:gd name="connsiteY1360" fmla="*/ 106633 h 160304"/>
                <a:gd name="connsiteX1361" fmla="*/ 217344 w 335791"/>
                <a:gd name="connsiteY1361" fmla="*/ 108287 h 160304"/>
                <a:gd name="connsiteX1362" fmla="*/ 217344 w 335791"/>
                <a:gd name="connsiteY1362" fmla="*/ 105928 h 160304"/>
                <a:gd name="connsiteX1363" fmla="*/ 217344 w 335791"/>
                <a:gd name="connsiteY1363" fmla="*/ 107578 h 160304"/>
                <a:gd name="connsiteX1364" fmla="*/ 217344 w 335791"/>
                <a:gd name="connsiteY1364" fmla="*/ 107578 h 160304"/>
                <a:gd name="connsiteX1365" fmla="*/ 217344 w 335791"/>
                <a:gd name="connsiteY1365" fmla="*/ 109232 h 160304"/>
                <a:gd name="connsiteX1366" fmla="*/ 218995 w 335791"/>
                <a:gd name="connsiteY1366" fmla="*/ 106633 h 160304"/>
                <a:gd name="connsiteX1367" fmla="*/ 218995 w 335791"/>
                <a:gd name="connsiteY1367" fmla="*/ 106633 h 160304"/>
                <a:gd name="connsiteX1368" fmla="*/ 218995 w 335791"/>
                <a:gd name="connsiteY1368" fmla="*/ 108995 h 160304"/>
                <a:gd name="connsiteX1369" fmla="*/ 218995 w 335791"/>
                <a:gd name="connsiteY1369" fmla="*/ 108995 h 160304"/>
                <a:gd name="connsiteX1370" fmla="*/ 221120 w 335791"/>
                <a:gd name="connsiteY1370" fmla="*/ 106397 h 160304"/>
                <a:gd name="connsiteX1371" fmla="*/ 221120 w 335791"/>
                <a:gd name="connsiteY1371" fmla="*/ 108523 h 160304"/>
                <a:gd name="connsiteX1372" fmla="*/ 221120 w 335791"/>
                <a:gd name="connsiteY1372" fmla="*/ 108523 h 160304"/>
                <a:gd name="connsiteX1373" fmla="*/ 222535 w 335791"/>
                <a:gd name="connsiteY1373" fmla="*/ 111354 h 160304"/>
                <a:gd name="connsiteX1374" fmla="*/ 222535 w 335791"/>
                <a:gd name="connsiteY1374" fmla="*/ 109232 h 160304"/>
                <a:gd name="connsiteX1375" fmla="*/ 226547 w 335791"/>
                <a:gd name="connsiteY1375" fmla="*/ 109232 h 160304"/>
                <a:gd name="connsiteX1376" fmla="*/ 226547 w 335791"/>
                <a:gd name="connsiteY1376" fmla="*/ 107106 h 160304"/>
                <a:gd name="connsiteX1377" fmla="*/ 226547 w 335791"/>
                <a:gd name="connsiteY1377" fmla="*/ 107106 h 160304"/>
                <a:gd name="connsiteX1378" fmla="*/ 226547 w 335791"/>
                <a:gd name="connsiteY1378" fmla="*/ 109701 h 160304"/>
                <a:gd name="connsiteX1379" fmla="*/ 226547 w 335791"/>
                <a:gd name="connsiteY1379" fmla="*/ 108523 h 160304"/>
                <a:gd name="connsiteX1380" fmla="*/ 226547 w 335791"/>
                <a:gd name="connsiteY1380" fmla="*/ 111118 h 160304"/>
                <a:gd name="connsiteX1381" fmla="*/ 226547 w 335791"/>
                <a:gd name="connsiteY1381" fmla="*/ 109465 h 160304"/>
                <a:gd name="connsiteX1382" fmla="*/ 226547 w 335791"/>
                <a:gd name="connsiteY1382" fmla="*/ 107342 h 160304"/>
                <a:gd name="connsiteX1383" fmla="*/ 226547 w 335791"/>
                <a:gd name="connsiteY1383" fmla="*/ 107342 h 160304"/>
                <a:gd name="connsiteX1384" fmla="*/ 221590 w 335791"/>
                <a:gd name="connsiteY1384" fmla="*/ 104983 h 160304"/>
                <a:gd name="connsiteX1385" fmla="*/ 221590 w 335791"/>
                <a:gd name="connsiteY1385" fmla="*/ 103096 h 160304"/>
                <a:gd name="connsiteX1386" fmla="*/ 221590 w 335791"/>
                <a:gd name="connsiteY1386" fmla="*/ 104510 h 160304"/>
                <a:gd name="connsiteX1387" fmla="*/ 221590 w 335791"/>
                <a:gd name="connsiteY1387" fmla="*/ 100970 h 160304"/>
                <a:gd name="connsiteX1388" fmla="*/ 224658 w 335791"/>
                <a:gd name="connsiteY1388" fmla="*/ 100970 h 160304"/>
                <a:gd name="connsiteX1389" fmla="*/ 224658 w 335791"/>
                <a:gd name="connsiteY1389" fmla="*/ 102151 h 160304"/>
                <a:gd name="connsiteX1390" fmla="*/ 224658 w 335791"/>
                <a:gd name="connsiteY1390" fmla="*/ 102151 h 160304"/>
                <a:gd name="connsiteX1391" fmla="*/ 224658 w 335791"/>
                <a:gd name="connsiteY1391" fmla="*/ 100264 h 160304"/>
                <a:gd name="connsiteX1392" fmla="*/ 226311 w 335791"/>
                <a:gd name="connsiteY1392" fmla="*/ 100264 h 160304"/>
                <a:gd name="connsiteX1393" fmla="*/ 226311 w 335791"/>
                <a:gd name="connsiteY1393" fmla="*/ 102151 h 160304"/>
                <a:gd name="connsiteX1394" fmla="*/ 226311 w 335791"/>
                <a:gd name="connsiteY1394" fmla="*/ 100734 h 160304"/>
                <a:gd name="connsiteX1395" fmla="*/ 226311 w 335791"/>
                <a:gd name="connsiteY1395" fmla="*/ 102387 h 160304"/>
                <a:gd name="connsiteX1396" fmla="*/ 226311 w 335791"/>
                <a:gd name="connsiteY1396" fmla="*/ 102387 h 160304"/>
                <a:gd name="connsiteX1397" fmla="*/ 226311 w 335791"/>
                <a:gd name="connsiteY1397" fmla="*/ 100734 h 160304"/>
                <a:gd name="connsiteX1398" fmla="*/ 228434 w 335791"/>
                <a:gd name="connsiteY1398" fmla="*/ 103566 h 160304"/>
                <a:gd name="connsiteX1399" fmla="*/ 228434 w 335791"/>
                <a:gd name="connsiteY1399" fmla="*/ 103566 h 160304"/>
                <a:gd name="connsiteX1400" fmla="*/ 228434 w 335791"/>
                <a:gd name="connsiteY1400" fmla="*/ 104983 h 160304"/>
                <a:gd name="connsiteX1401" fmla="*/ 228434 w 335791"/>
                <a:gd name="connsiteY1401" fmla="*/ 104983 h 160304"/>
                <a:gd name="connsiteX1402" fmla="*/ 228434 w 335791"/>
                <a:gd name="connsiteY1402" fmla="*/ 104983 h 160304"/>
                <a:gd name="connsiteX1403" fmla="*/ 228434 w 335791"/>
                <a:gd name="connsiteY1403" fmla="*/ 102387 h 160304"/>
                <a:gd name="connsiteX1404" fmla="*/ 226547 w 335791"/>
                <a:gd name="connsiteY1404" fmla="*/ 102387 h 160304"/>
                <a:gd name="connsiteX1405" fmla="*/ 226547 w 335791"/>
                <a:gd name="connsiteY1405" fmla="*/ 100264 h 160304"/>
                <a:gd name="connsiteX1406" fmla="*/ 226547 w 335791"/>
                <a:gd name="connsiteY1406" fmla="*/ 103096 h 160304"/>
                <a:gd name="connsiteX1407" fmla="*/ 226547 w 335791"/>
                <a:gd name="connsiteY1407" fmla="*/ 103096 h 160304"/>
                <a:gd name="connsiteX1408" fmla="*/ 226547 w 335791"/>
                <a:gd name="connsiteY1408" fmla="*/ 103096 h 160304"/>
                <a:gd name="connsiteX1409" fmla="*/ 226547 w 335791"/>
                <a:gd name="connsiteY1409" fmla="*/ 100498 h 160304"/>
                <a:gd name="connsiteX1410" fmla="*/ 226547 w 335791"/>
                <a:gd name="connsiteY1410" fmla="*/ 100498 h 160304"/>
                <a:gd name="connsiteX1411" fmla="*/ 226547 w 335791"/>
                <a:gd name="connsiteY1411" fmla="*/ 98611 h 160304"/>
                <a:gd name="connsiteX1412" fmla="*/ 226547 w 335791"/>
                <a:gd name="connsiteY1412" fmla="*/ 100970 h 160304"/>
                <a:gd name="connsiteX1413" fmla="*/ 226547 w 335791"/>
                <a:gd name="connsiteY1413" fmla="*/ 97902 h 160304"/>
                <a:gd name="connsiteX1414" fmla="*/ 226547 w 335791"/>
                <a:gd name="connsiteY1414" fmla="*/ 97902 h 160304"/>
                <a:gd name="connsiteX1415" fmla="*/ 226547 w 335791"/>
                <a:gd name="connsiteY1415" fmla="*/ 95779 h 160304"/>
                <a:gd name="connsiteX1416" fmla="*/ 223007 w 335791"/>
                <a:gd name="connsiteY1416" fmla="*/ 95779 h 160304"/>
                <a:gd name="connsiteX1417" fmla="*/ 221120 w 335791"/>
                <a:gd name="connsiteY1417" fmla="*/ 95779 h 160304"/>
                <a:gd name="connsiteX1418" fmla="*/ 217580 w 335791"/>
                <a:gd name="connsiteY1418" fmla="*/ 93184 h 160304"/>
                <a:gd name="connsiteX1419" fmla="*/ 217580 w 335791"/>
                <a:gd name="connsiteY1419" fmla="*/ 93184 h 160304"/>
                <a:gd name="connsiteX1420" fmla="*/ 217580 w 335791"/>
                <a:gd name="connsiteY1420" fmla="*/ 91061 h 160304"/>
                <a:gd name="connsiteX1421" fmla="*/ 217580 w 335791"/>
                <a:gd name="connsiteY1421" fmla="*/ 89644 h 160304"/>
                <a:gd name="connsiteX1422" fmla="*/ 217580 w 335791"/>
                <a:gd name="connsiteY1422" fmla="*/ 91061 h 160304"/>
                <a:gd name="connsiteX1423" fmla="*/ 217580 w 335791"/>
                <a:gd name="connsiteY1423" fmla="*/ 89880 h 160304"/>
                <a:gd name="connsiteX1424" fmla="*/ 218995 w 335791"/>
                <a:gd name="connsiteY1424" fmla="*/ 89880 h 160304"/>
                <a:gd name="connsiteX1425" fmla="*/ 218995 w 335791"/>
                <a:gd name="connsiteY1425" fmla="*/ 89880 h 160304"/>
                <a:gd name="connsiteX1426" fmla="*/ 220884 w 335791"/>
                <a:gd name="connsiteY1426" fmla="*/ 89880 h 160304"/>
                <a:gd name="connsiteX1427" fmla="*/ 220884 w 335791"/>
                <a:gd name="connsiteY1427" fmla="*/ 89880 h 160304"/>
                <a:gd name="connsiteX1428" fmla="*/ 223243 w 335791"/>
                <a:gd name="connsiteY1428" fmla="*/ 89880 h 160304"/>
                <a:gd name="connsiteX1429" fmla="*/ 223243 w 335791"/>
                <a:gd name="connsiteY1429" fmla="*/ 92003 h 160304"/>
                <a:gd name="connsiteX1430" fmla="*/ 223243 w 335791"/>
                <a:gd name="connsiteY1430" fmla="*/ 90825 h 160304"/>
                <a:gd name="connsiteX1431" fmla="*/ 225839 w 335791"/>
                <a:gd name="connsiteY1431" fmla="*/ 90825 h 160304"/>
                <a:gd name="connsiteX1432" fmla="*/ 225839 w 335791"/>
                <a:gd name="connsiteY1432" fmla="*/ 92475 h 160304"/>
                <a:gd name="connsiteX1433" fmla="*/ 225839 w 335791"/>
                <a:gd name="connsiteY1433" fmla="*/ 90825 h 160304"/>
                <a:gd name="connsiteX1434" fmla="*/ 227256 w 335791"/>
                <a:gd name="connsiteY1434" fmla="*/ 90825 h 160304"/>
                <a:gd name="connsiteX1435" fmla="*/ 227256 w 335791"/>
                <a:gd name="connsiteY1435" fmla="*/ 93656 h 160304"/>
                <a:gd name="connsiteX1436" fmla="*/ 227256 w 335791"/>
                <a:gd name="connsiteY1436" fmla="*/ 91767 h 160304"/>
                <a:gd name="connsiteX1437" fmla="*/ 228670 w 335791"/>
                <a:gd name="connsiteY1437" fmla="*/ 91767 h 160304"/>
                <a:gd name="connsiteX1438" fmla="*/ 228670 w 335791"/>
                <a:gd name="connsiteY1438" fmla="*/ 93420 h 160304"/>
                <a:gd name="connsiteX1439" fmla="*/ 231266 w 335791"/>
                <a:gd name="connsiteY1439" fmla="*/ 93420 h 160304"/>
                <a:gd name="connsiteX1440" fmla="*/ 231266 w 335791"/>
                <a:gd name="connsiteY1440" fmla="*/ 95307 h 160304"/>
                <a:gd name="connsiteX1441" fmla="*/ 231266 w 335791"/>
                <a:gd name="connsiteY1441" fmla="*/ 97433 h 160304"/>
                <a:gd name="connsiteX1442" fmla="*/ 231266 w 335791"/>
                <a:gd name="connsiteY1442" fmla="*/ 95779 h 160304"/>
                <a:gd name="connsiteX1443" fmla="*/ 231266 w 335791"/>
                <a:gd name="connsiteY1443" fmla="*/ 95779 h 160304"/>
                <a:gd name="connsiteX1444" fmla="*/ 232919 w 335791"/>
                <a:gd name="connsiteY1444" fmla="*/ 95779 h 160304"/>
                <a:gd name="connsiteX1445" fmla="*/ 235278 w 335791"/>
                <a:gd name="connsiteY1445" fmla="*/ 94129 h 160304"/>
                <a:gd name="connsiteX1446" fmla="*/ 235278 w 335791"/>
                <a:gd name="connsiteY1446" fmla="*/ 92948 h 160304"/>
                <a:gd name="connsiteX1447" fmla="*/ 235278 w 335791"/>
                <a:gd name="connsiteY1447" fmla="*/ 94835 h 160304"/>
                <a:gd name="connsiteX1448" fmla="*/ 236693 w 335791"/>
                <a:gd name="connsiteY1448" fmla="*/ 94835 h 160304"/>
                <a:gd name="connsiteX1449" fmla="*/ 236693 w 335791"/>
                <a:gd name="connsiteY1449" fmla="*/ 96252 h 160304"/>
                <a:gd name="connsiteX1450" fmla="*/ 239997 w 335791"/>
                <a:gd name="connsiteY1450" fmla="*/ 96252 h 160304"/>
                <a:gd name="connsiteX1451" fmla="*/ 239997 w 335791"/>
                <a:gd name="connsiteY1451" fmla="*/ 96252 h 160304"/>
                <a:gd name="connsiteX1452" fmla="*/ 239997 w 335791"/>
                <a:gd name="connsiteY1452" fmla="*/ 94835 h 160304"/>
                <a:gd name="connsiteX1453" fmla="*/ 242356 w 335791"/>
                <a:gd name="connsiteY1453" fmla="*/ 96252 h 160304"/>
                <a:gd name="connsiteX1454" fmla="*/ 242356 w 335791"/>
                <a:gd name="connsiteY1454" fmla="*/ 96252 h 160304"/>
                <a:gd name="connsiteX1455" fmla="*/ 244245 w 335791"/>
                <a:gd name="connsiteY1455" fmla="*/ 97666 h 160304"/>
                <a:gd name="connsiteX1456" fmla="*/ 244245 w 335791"/>
                <a:gd name="connsiteY1456" fmla="*/ 96016 h 160304"/>
                <a:gd name="connsiteX1457" fmla="*/ 244245 w 335791"/>
                <a:gd name="connsiteY1457" fmla="*/ 96016 h 160304"/>
                <a:gd name="connsiteX1458" fmla="*/ 244245 w 335791"/>
                <a:gd name="connsiteY1458" fmla="*/ 94598 h 160304"/>
                <a:gd name="connsiteX1459" fmla="*/ 244245 w 335791"/>
                <a:gd name="connsiteY1459" fmla="*/ 94598 h 160304"/>
                <a:gd name="connsiteX1460" fmla="*/ 244245 w 335791"/>
                <a:gd name="connsiteY1460" fmla="*/ 94598 h 160304"/>
                <a:gd name="connsiteX1461" fmla="*/ 245660 w 335791"/>
                <a:gd name="connsiteY1461" fmla="*/ 97666 h 160304"/>
                <a:gd name="connsiteX1462" fmla="*/ 245660 w 335791"/>
                <a:gd name="connsiteY1462" fmla="*/ 97666 h 160304"/>
                <a:gd name="connsiteX1463" fmla="*/ 245660 w 335791"/>
                <a:gd name="connsiteY1463" fmla="*/ 99320 h 160304"/>
                <a:gd name="connsiteX1464" fmla="*/ 245660 w 335791"/>
                <a:gd name="connsiteY1464" fmla="*/ 97197 h 160304"/>
                <a:gd name="connsiteX1465" fmla="*/ 245660 w 335791"/>
                <a:gd name="connsiteY1465" fmla="*/ 97197 h 160304"/>
                <a:gd name="connsiteX1466" fmla="*/ 245660 w 335791"/>
                <a:gd name="connsiteY1466" fmla="*/ 98611 h 160304"/>
                <a:gd name="connsiteX1467" fmla="*/ 245660 w 335791"/>
                <a:gd name="connsiteY1467" fmla="*/ 96724 h 160304"/>
                <a:gd name="connsiteX1468" fmla="*/ 247786 w 335791"/>
                <a:gd name="connsiteY1468" fmla="*/ 96724 h 160304"/>
                <a:gd name="connsiteX1469" fmla="*/ 247786 w 335791"/>
                <a:gd name="connsiteY1469" fmla="*/ 96724 h 160304"/>
                <a:gd name="connsiteX1470" fmla="*/ 247786 w 335791"/>
                <a:gd name="connsiteY1470" fmla="*/ 96724 h 160304"/>
                <a:gd name="connsiteX1471" fmla="*/ 247786 w 335791"/>
                <a:gd name="connsiteY1471" fmla="*/ 96724 h 160304"/>
                <a:gd name="connsiteX1472" fmla="*/ 247786 w 335791"/>
                <a:gd name="connsiteY1472" fmla="*/ 96724 h 160304"/>
                <a:gd name="connsiteX1473" fmla="*/ 247786 w 335791"/>
                <a:gd name="connsiteY1473" fmla="*/ 94835 h 160304"/>
                <a:gd name="connsiteX1474" fmla="*/ 334622 w 335791"/>
                <a:gd name="connsiteY1474" fmla="*/ 52125 h 160304"/>
                <a:gd name="connsiteX1475" fmla="*/ 294035 w 335791"/>
                <a:gd name="connsiteY1475" fmla="*/ 31595 h 160304"/>
                <a:gd name="connsiteX1476" fmla="*/ 294035 w 335791"/>
                <a:gd name="connsiteY1476" fmla="*/ 31595 h 160304"/>
                <a:gd name="connsiteX1477" fmla="*/ 294035 w 335791"/>
                <a:gd name="connsiteY1477" fmla="*/ 31595 h 160304"/>
                <a:gd name="connsiteX1478" fmla="*/ 261235 w 335791"/>
                <a:gd name="connsiteY1478" fmla="*/ 16020 h 160304"/>
                <a:gd name="connsiteX1479" fmla="*/ 261235 w 335791"/>
                <a:gd name="connsiteY1479" fmla="*/ 13897 h 160304"/>
                <a:gd name="connsiteX1480" fmla="*/ 263122 w 335791"/>
                <a:gd name="connsiteY1480" fmla="*/ 13897 h 160304"/>
                <a:gd name="connsiteX1481" fmla="*/ 263122 w 335791"/>
                <a:gd name="connsiteY1481" fmla="*/ 16257 h 160304"/>
                <a:gd name="connsiteX1482" fmla="*/ 263122 w 335791"/>
                <a:gd name="connsiteY1482" fmla="*/ 16257 h 160304"/>
                <a:gd name="connsiteX1483" fmla="*/ 263122 w 335791"/>
                <a:gd name="connsiteY1483" fmla="*/ 17438 h 160304"/>
                <a:gd name="connsiteX1484" fmla="*/ 261235 w 335791"/>
                <a:gd name="connsiteY1484" fmla="*/ 16020 h 160304"/>
                <a:gd name="connsiteX1485" fmla="*/ 17476 w 335791"/>
                <a:gd name="connsiteY1485" fmla="*/ 92239 h 160304"/>
                <a:gd name="connsiteX1486" fmla="*/ 17476 w 335791"/>
                <a:gd name="connsiteY1486" fmla="*/ 92239 h 160304"/>
                <a:gd name="connsiteX1487" fmla="*/ 17476 w 335791"/>
                <a:gd name="connsiteY1487" fmla="*/ 92239 h 160304"/>
                <a:gd name="connsiteX1488" fmla="*/ 17476 w 335791"/>
                <a:gd name="connsiteY1488" fmla="*/ 125512 h 160304"/>
                <a:gd name="connsiteX1489" fmla="*/ 16058 w 335791"/>
                <a:gd name="connsiteY1489" fmla="*/ 128344 h 160304"/>
                <a:gd name="connsiteX1490" fmla="*/ 16058 w 335791"/>
                <a:gd name="connsiteY1490" fmla="*/ 128344 h 160304"/>
                <a:gd name="connsiteX1491" fmla="*/ 16058 w 335791"/>
                <a:gd name="connsiteY1491" fmla="*/ 125040 h 160304"/>
                <a:gd name="connsiteX1492" fmla="*/ 16058 w 335791"/>
                <a:gd name="connsiteY1492" fmla="*/ 128816 h 160304"/>
                <a:gd name="connsiteX1493" fmla="*/ 16058 w 335791"/>
                <a:gd name="connsiteY1493" fmla="*/ 123626 h 160304"/>
                <a:gd name="connsiteX1494" fmla="*/ 18418 w 335791"/>
                <a:gd name="connsiteY1494" fmla="*/ 123626 h 160304"/>
                <a:gd name="connsiteX1495" fmla="*/ 18418 w 335791"/>
                <a:gd name="connsiteY1495" fmla="*/ 125512 h 160304"/>
                <a:gd name="connsiteX1496" fmla="*/ 17712 w 335791"/>
                <a:gd name="connsiteY1496" fmla="*/ 125512 h 160304"/>
                <a:gd name="connsiteX1497" fmla="*/ 84019 w 335791"/>
                <a:gd name="connsiteY1497" fmla="*/ 115600 h 160304"/>
                <a:gd name="connsiteX1498" fmla="*/ 85200 w 335791"/>
                <a:gd name="connsiteY1498" fmla="*/ 115600 h 160304"/>
                <a:gd name="connsiteX1499" fmla="*/ 84255 w 335791"/>
                <a:gd name="connsiteY1499" fmla="*/ 115600 h 160304"/>
                <a:gd name="connsiteX1500" fmla="*/ 117764 w 335791"/>
                <a:gd name="connsiteY1500" fmla="*/ 113005 h 160304"/>
                <a:gd name="connsiteX1501" fmla="*/ 117764 w 335791"/>
                <a:gd name="connsiteY1501" fmla="*/ 115131 h 160304"/>
                <a:gd name="connsiteX1502" fmla="*/ 118000 w 335791"/>
                <a:gd name="connsiteY1502" fmla="*/ 113714 h 160304"/>
                <a:gd name="connsiteX1503" fmla="*/ 143248 w 335791"/>
                <a:gd name="connsiteY1503" fmla="*/ 115837 h 160304"/>
                <a:gd name="connsiteX1504" fmla="*/ 143248 w 335791"/>
                <a:gd name="connsiteY1504" fmla="*/ 115837 h 160304"/>
                <a:gd name="connsiteX1505" fmla="*/ 143484 w 335791"/>
                <a:gd name="connsiteY1505" fmla="*/ 115837 h 160304"/>
                <a:gd name="connsiteX1506" fmla="*/ 292854 w 335791"/>
                <a:gd name="connsiteY1506" fmla="*/ 135424 h 160304"/>
                <a:gd name="connsiteX1507" fmla="*/ 294272 w 335791"/>
                <a:gd name="connsiteY1507" fmla="*/ 135424 h 160304"/>
                <a:gd name="connsiteX1508" fmla="*/ 293091 w 335791"/>
                <a:gd name="connsiteY1508" fmla="*/ 135424 h 160304"/>
                <a:gd name="connsiteX1509" fmla="*/ 284123 w 335791"/>
                <a:gd name="connsiteY1509" fmla="*/ 114186 h 160304"/>
                <a:gd name="connsiteX1510" fmla="*/ 285777 w 335791"/>
                <a:gd name="connsiteY1510" fmla="*/ 114186 h 160304"/>
                <a:gd name="connsiteX1511" fmla="*/ 284360 w 335791"/>
                <a:gd name="connsiteY1511" fmla="*/ 113714 h 160304"/>
                <a:gd name="connsiteX1512" fmla="*/ 321879 w 335791"/>
                <a:gd name="connsiteY1512" fmla="*/ 123862 h 160304"/>
                <a:gd name="connsiteX1513" fmla="*/ 321879 w 335791"/>
                <a:gd name="connsiteY1513" fmla="*/ 125276 h 160304"/>
                <a:gd name="connsiteX1514" fmla="*/ 321879 w 335791"/>
                <a:gd name="connsiteY1514" fmla="*/ 125276 h 160304"/>
                <a:gd name="connsiteX1515" fmla="*/ 322115 w 335791"/>
                <a:gd name="connsiteY1515" fmla="*/ 123862 h 160304"/>
                <a:gd name="connsiteX1516" fmla="*/ 272561 w 335791"/>
                <a:gd name="connsiteY1516" fmla="*/ 70059 h 160304"/>
                <a:gd name="connsiteX1517" fmla="*/ 274684 w 335791"/>
                <a:gd name="connsiteY1517" fmla="*/ 70059 h 160304"/>
                <a:gd name="connsiteX1518" fmla="*/ 272797 w 335791"/>
                <a:gd name="connsiteY1518" fmla="*/ 70059 h 160304"/>
                <a:gd name="connsiteX1519" fmla="*/ 293327 w 335791"/>
                <a:gd name="connsiteY1519" fmla="*/ 72655 h 160304"/>
                <a:gd name="connsiteX1520" fmla="*/ 293327 w 335791"/>
                <a:gd name="connsiteY1520" fmla="*/ 72655 h 160304"/>
                <a:gd name="connsiteX1521" fmla="*/ 293563 w 335791"/>
                <a:gd name="connsiteY1521" fmla="*/ 72655 h 160304"/>
                <a:gd name="connsiteX1522" fmla="*/ 303711 w 335791"/>
                <a:gd name="connsiteY1522" fmla="*/ 76195 h 160304"/>
                <a:gd name="connsiteX1523" fmla="*/ 303711 w 335791"/>
                <a:gd name="connsiteY1523" fmla="*/ 75014 h 160304"/>
                <a:gd name="connsiteX1524" fmla="*/ 303947 w 335791"/>
                <a:gd name="connsiteY1524" fmla="*/ 76195 h 160304"/>
                <a:gd name="connsiteX1525" fmla="*/ 330612 w 335791"/>
                <a:gd name="connsiteY1525" fmla="*/ 56607 h 160304"/>
                <a:gd name="connsiteX1526" fmla="*/ 330612 w 335791"/>
                <a:gd name="connsiteY1526" fmla="*/ 56607 h 160304"/>
                <a:gd name="connsiteX1527" fmla="*/ 330612 w 335791"/>
                <a:gd name="connsiteY1527" fmla="*/ 56607 h 160304"/>
                <a:gd name="connsiteX1528" fmla="*/ 330846 w 335791"/>
                <a:gd name="connsiteY1528" fmla="*/ 56607 h 160304"/>
                <a:gd name="connsiteX1529" fmla="*/ 315510 w 335791"/>
                <a:gd name="connsiteY1529" fmla="*/ 46934 h 160304"/>
                <a:gd name="connsiteX1530" fmla="*/ 315510 w 335791"/>
                <a:gd name="connsiteY1530" fmla="*/ 46934 h 160304"/>
                <a:gd name="connsiteX1531" fmla="*/ 315746 w 335791"/>
                <a:gd name="connsiteY1531" fmla="*/ 46934 h 160304"/>
                <a:gd name="connsiteX1532" fmla="*/ 300880 w 335791"/>
                <a:gd name="connsiteY1532" fmla="*/ 34899 h 160304"/>
                <a:gd name="connsiteX1533" fmla="*/ 300880 w 335791"/>
                <a:gd name="connsiteY1533" fmla="*/ 34899 h 160304"/>
                <a:gd name="connsiteX1534" fmla="*/ 301116 w 335791"/>
                <a:gd name="connsiteY1534" fmla="*/ 34899 h 160304"/>
                <a:gd name="connsiteX1535" fmla="*/ 297812 w 335791"/>
                <a:gd name="connsiteY1535" fmla="*/ 34899 h 160304"/>
                <a:gd name="connsiteX1536" fmla="*/ 299226 w 335791"/>
                <a:gd name="connsiteY1536" fmla="*/ 36314 h 160304"/>
                <a:gd name="connsiteX1537" fmla="*/ 298048 w 335791"/>
                <a:gd name="connsiteY1537" fmla="*/ 34191 h 160304"/>
                <a:gd name="connsiteX1538" fmla="*/ 319047 w 335791"/>
                <a:gd name="connsiteY1538" fmla="*/ 101443 h 160304"/>
                <a:gd name="connsiteX1539" fmla="*/ 316924 w 335791"/>
                <a:gd name="connsiteY1539" fmla="*/ 101443 h 160304"/>
                <a:gd name="connsiteX1540" fmla="*/ 319283 w 335791"/>
                <a:gd name="connsiteY1540" fmla="*/ 100734 h 160304"/>
                <a:gd name="connsiteX1541" fmla="*/ 288845 w 335791"/>
                <a:gd name="connsiteY1541" fmla="*/ 12953 h 160304"/>
                <a:gd name="connsiteX1542" fmla="*/ 288845 w 335791"/>
                <a:gd name="connsiteY1542" fmla="*/ 12953 h 160304"/>
                <a:gd name="connsiteX1543" fmla="*/ 289081 w 335791"/>
                <a:gd name="connsiteY1543" fmla="*/ 12244 h 160304"/>
                <a:gd name="connsiteX1544" fmla="*/ 302530 w 335791"/>
                <a:gd name="connsiteY1544" fmla="*/ 56138 h 160304"/>
                <a:gd name="connsiteX1545" fmla="*/ 302530 w 335791"/>
                <a:gd name="connsiteY1545" fmla="*/ 56138 h 160304"/>
                <a:gd name="connsiteX1546" fmla="*/ 302766 w 335791"/>
                <a:gd name="connsiteY1546" fmla="*/ 55429 h 160304"/>
                <a:gd name="connsiteX1547" fmla="*/ 318814 w 335791"/>
                <a:gd name="connsiteY1547" fmla="*/ 106869 h 160304"/>
                <a:gd name="connsiteX1548" fmla="*/ 318814 w 335791"/>
                <a:gd name="connsiteY1548" fmla="*/ 108287 h 160304"/>
                <a:gd name="connsiteX1549" fmla="*/ 319047 w 335791"/>
                <a:gd name="connsiteY1549" fmla="*/ 106164 h 160304"/>
                <a:gd name="connsiteX1550" fmla="*/ 318814 w 335791"/>
                <a:gd name="connsiteY1550" fmla="*/ 106869 h 160304"/>
                <a:gd name="connsiteX1551" fmla="*/ 318814 w 335791"/>
                <a:gd name="connsiteY1551" fmla="*/ 106869 h 160304"/>
                <a:gd name="connsiteX1552" fmla="*/ 318814 w 335791"/>
                <a:gd name="connsiteY1552" fmla="*/ 105455 h 160304"/>
                <a:gd name="connsiteX1553" fmla="*/ 318814 w 335791"/>
                <a:gd name="connsiteY1553" fmla="*/ 105455 h 160304"/>
                <a:gd name="connsiteX1554" fmla="*/ 318814 w 335791"/>
                <a:gd name="connsiteY1554" fmla="*/ 105455 h 160304"/>
                <a:gd name="connsiteX1555" fmla="*/ 318341 w 335791"/>
                <a:gd name="connsiteY1555" fmla="*/ 107106 h 160304"/>
                <a:gd name="connsiteX1556" fmla="*/ 316924 w 335791"/>
                <a:gd name="connsiteY1556" fmla="*/ 102387 h 160304"/>
                <a:gd name="connsiteX1557" fmla="*/ 316924 w 335791"/>
                <a:gd name="connsiteY1557" fmla="*/ 102387 h 160304"/>
                <a:gd name="connsiteX1558" fmla="*/ 316452 w 335791"/>
                <a:gd name="connsiteY1558" fmla="*/ 102624 h 160304"/>
                <a:gd name="connsiteX1559" fmla="*/ 303711 w 335791"/>
                <a:gd name="connsiteY1559" fmla="*/ 70059 h 160304"/>
                <a:gd name="connsiteX1560" fmla="*/ 303711 w 335791"/>
                <a:gd name="connsiteY1560" fmla="*/ 70059 h 160304"/>
                <a:gd name="connsiteX1561" fmla="*/ 303711 w 335791"/>
                <a:gd name="connsiteY1561" fmla="*/ 67228 h 160304"/>
                <a:gd name="connsiteX1562" fmla="*/ 303239 w 335791"/>
                <a:gd name="connsiteY1562" fmla="*/ 70295 h 160304"/>
                <a:gd name="connsiteX1563" fmla="*/ 313384 w 335791"/>
                <a:gd name="connsiteY1563" fmla="*/ 102860 h 160304"/>
                <a:gd name="connsiteX1564" fmla="*/ 313384 w 335791"/>
                <a:gd name="connsiteY1564" fmla="*/ 102860 h 160304"/>
                <a:gd name="connsiteX1565" fmla="*/ 313384 w 335791"/>
                <a:gd name="connsiteY1565" fmla="*/ 102860 h 160304"/>
                <a:gd name="connsiteX1566" fmla="*/ 312914 w 335791"/>
                <a:gd name="connsiteY1566" fmla="*/ 103096 h 160304"/>
                <a:gd name="connsiteX1567" fmla="*/ 319756 w 335791"/>
                <a:gd name="connsiteY1567" fmla="*/ 122445 h 160304"/>
                <a:gd name="connsiteX1568" fmla="*/ 319756 w 335791"/>
                <a:gd name="connsiteY1568" fmla="*/ 122445 h 160304"/>
                <a:gd name="connsiteX1569" fmla="*/ 319283 w 335791"/>
                <a:gd name="connsiteY1569" fmla="*/ 122681 h 160304"/>
                <a:gd name="connsiteX1570" fmla="*/ 301349 w 335791"/>
                <a:gd name="connsiteY1570" fmla="*/ 70295 h 160304"/>
                <a:gd name="connsiteX1571" fmla="*/ 299462 w 335791"/>
                <a:gd name="connsiteY1571" fmla="*/ 68878 h 160304"/>
                <a:gd name="connsiteX1572" fmla="*/ 299462 w 335791"/>
                <a:gd name="connsiteY1572" fmla="*/ 68878 h 160304"/>
                <a:gd name="connsiteX1573" fmla="*/ 301349 w 335791"/>
                <a:gd name="connsiteY1573" fmla="*/ 65102 h 160304"/>
                <a:gd name="connsiteX1574" fmla="*/ 301349 w 335791"/>
                <a:gd name="connsiteY1574" fmla="*/ 66991 h 160304"/>
                <a:gd name="connsiteX1575" fmla="*/ 303239 w 335791"/>
                <a:gd name="connsiteY1575" fmla="*/ 66991 h 160304"/>
                <a:gd name="connsiteX1576" fmla="*/ 303239 w 335791"/>
                <a:gd name="connsiteY1576" fmla="*/ 66991 h 160304"/>
                <a:gd name="connsiteX1577" fmla="*/ 303239 w 335791"/>
                <a:gd name="connsiteY1577" fmla="*/ 66991 h 160304"/>
                <a:gd name="connsiteX1578" fmla="*/ 303239 w 335791"/>
                <a:gd name="connsiteY1578" fmla="*/ 66991 h 160304"/>
                <a:gd name="connsiteX1579" fmla="*/ 300880 w 335791"/>
                <a:gd name="connsiteY1579" fmla="*/ 70532 h 160304"/>
                <a:gd name="connsiteX1580" fmla="*/ 290023 w 335791"/>
                <a:gd name="connsiteY1580" fmla="*/ 31832 h 160304"/>
                <a:gd name="connsiteX1581" fmla="*/ 290023 w 335791"/>
                <a:gd name="connsiteY1581" fmla="*/ 31832 h 160304"/>
                <a:gd name="connsiteX1582" fmla="*/ 289550 w 335791"/>
                <a:gd name="connsiteY1582" fmla="*/ 32068 h 160304"/>
                <a:gd name="connsiteX1583" fmla="*/ 303475 w 335791"/>
                <a:gd name="connsiteY1583" fmla="*/ 74778 h 160304"/>
                <a:gd name="connsiteX1584" fmla="*/ 303475 w 335791"/>
                <a:gd name="connsiteY1584" fmla="*/ 74778 h 160304"/>
                <a:gd name="connsiteX1585" fmla="*/ 303475 w 335791"/>
                <a:gd name="connsiteY1585" fmla="*/ 74778 h 160304"/>
                <a:gd name="connsiteX1586" fmla="*/ 303002 w 335791"/>
                <a:gd name="connsiteY1586" fmla="*/ 75014 h 160304"/>
                <a:gd name="connsiteX1587" fmla="*/ 315979 w 335791"/>
                <a:gd name="connsiteY1587" fmla="*/ 119377 h 160304"/>
                <a:gd name="connsiteX1588" fmla="*/ 315979 w 335791"/>
                <a:gd name="connsiteY1588" fmla="*/ 119377 h 160304"/>
                <a:gd name="connsiteX1589" fmla="*/ 315979 w 335791"/>
                <a:gd name="connsiteY1589" fmla="*/ 121500 h 160304"/>
                <a:gd name="connsiteX1590" fmla="*/ 315510 w 335791"/>
                <a:gd name="connsiteY1590" fmla="*/ 119613 h 160304"/>
                <a:gd name="connsiteX1591" fmla="*/ 310080 w 335791"/>
                <a:gd name="connsiteY1591" fmla="*/ 100970 h 160304"/>
                <a:gd name="connsiteX1592" fmla="*/ 310080 w 335791"/>
                <a:gd name="connsiteY1592" fmla="*/ 100970 h 160304"/>
                <a:gd name="connsiteX1593" fmla="*/ 309610 w 335791"/>
                <a:gd name="connsiteY1593" fmla="*/ 101206 h 160304"/>
                <a:gd name="connsiteX1594" fmla="*/ 314092 w 335791"/>
                <a:gd name="connsiteY1594" fmla="*/ 113241 h 160304"/>
                <a:gd name="connsiteX1595" fmla="*/ 314092 w 335791"/>
                <a:gd name="connsiteY1595" fmla="*/ 115837 h 160304"/>
                <a:gd name="connsiteX1596" fmla="*/ 314092 w 335791"/>
                <a:gd name="connsiteY1596" fmla="*/ 113714 h 160304"/>
                <a:gd name="connsiteX1597" fmla="*/ 313620 w 335791"/>
                <a:gd name="connsiteY1597" fmla="*/ 113714 h 160304"/>
                <a:gd name="connsiteX1598" fmla="*/ 294744 w 335791"/>
                <a:gd name="connsiteY1598" fmla="*/ 64396 h 160304"/>
                <a:gd name="connsiteX1599" fmla="*/ 294744 w 335791"/>
                <a:gd name="connsiteY1599" fmla="*/ 64396 h 160304"/>
                <a:gd name="connsiteX1600" fmla="*/ 294744 w 335791"/>
                <a:gd name="connsiteY1600" fmla="*/ 65810 h 160304"/>
                <a:gd name="connsiteX1601" fmla="*/ 297103 w 335791"/>
                <a:gd name="connsiteY1601" fmla="*/ 65810 h 160304"/>
                <a:gd name="connsiteX1602" fmla="*/ 297103 w 335791"/>
                <a:gd name="connsiteY1602" fmla="*/ 65810 h 160304"/>
                <a:gd name="connsiteX1603" fmla="*/ 297103 w 335791"/>
                <a:gd name="connsiteY1603" fmla="*/ 68170 h 160304"/>
                <a:gd name="connsiteX1604" fmla="*/ 297103 w 335791"/>
                <a:gd name="connsiteY1604" fmla="*/ 68170 h 160304"/>
                <a:gd name="connsiteX1605" fmla="*/ 294980 w 335791"/>
                <a:gd name="connsiteY1605" fmla="*/ 71237 h 160304"/>
                <a:gd name="connsiteX1606" fmla="*/ 294980 w 335791"/>
                <a:gd name="connsiteY1606" fmla="*/ 69587 h 160304"/>
                <a:gd name="connsiteX1607" fmla="*/ 294980 w 335791"/>
                <a:gd name="connsiteY1607" fmla="*/ 69587 h 160304"/>
                <a:gd name="connsiteX1608" fmla="*/ 296631 w 335791"/>
                <a:gd name="connsiteY1608" fmla="*/ 68170 h 160304"/>
                <a:gd name="connsiteX1609" fmla="*/ 296631 w 335791"/>
                <a:gd name="connsiteY1609" fmla="*/ 68170 h 160304"/>
                <a:gd name="connsiteX1610" fmla="*/ 296631 w 335791"/>
                <a:gd name="connsiteY1610" fmla="*/ 66755 h 160304"/>
                <a:gd name="connsiteX1611" fmla="*/ 294980 w 335791"/>
                <a:gd name="connsiteY1611" fmla="*/ 68170 h 160304"/>
                <a:gd name="connsiteX1612" fmla="*/ 294272 w 335791"/>
                <a:gd name="connsiteY1612" fmla="*/ 64632 h 160304"/>
                <a:gd name="connsiteX1613" fmla="*/ 309138 w 335791"/>
                <a:gd name="connsiteY1613" fmla="*/ 101679 h 160304"/>
                <a:gd name="connsiteX1614" fmla="*/ 309138 w 335791"/>
                <a:gd name="connsiteY1614" fmla="*/ 103566 h 160304"/>
                <a:gd name="connsiteX1615" fmla="*/ 309138 w 335791"/>
                <a:gd name="connsiteY1615" fmla="*/ 103566 h 160304"/>
                <a:gd name="connsiteX1616" fmla="*/ 309138 w 335791"/>
                <a:gd name="connsiteY1616" fmla="*/ 100734 h 160304"/>
                <a:gd name="connsiteX1617" fmla="*/ 309138 w 335791"/>
                <a:gd name="connsiteY1617" fmla="*/ 100734 h 160304"/>
                <a:gd name="connsiteX1618" fmla="*/ 278697 w 335791"/>
                <a:gd name="connsiteY1618" fmla="*/ 7290 h 160304"/>
                <a:gd name="connsiteX1619" fmla="*/ 278697 w 335791"/>
                <a:gd name="connsiteY1619" fmla="*/ 7290 h 160304"/>
                <a:gd name="connsiteX1620" fmla="*/ 278224 w 335791"/>
                <a:gd name="connsiteY1620" fmla="*/ 8471 h 160304"/>
                <a:gd name="connsiteX1621" fmla="*/ 283418 w 335791"/>
                <a:gd name="connsiteY1621" fmla="*/ 28292 h 160304"/>
                <a:gd name="connsiteX1622" fmla="*/ 283418 w 335791"/>
                <a:gd name="connsiteY1622" fmla="*/ 28292 h 160304"/>
                <a:gd name="connsiteX1623" fmla="*/ 282001 w 335791"/>
                <a:gd name="connsiteY1623" fmla="*/ 29473 h 160304"/>
                <a:gd name="connsiteX1624" fmla="*/ 310316 w 335791"/>
                <a:gd name="connsiteY1624" fmla="*/ 112296 h 160304"/>
                <a:gd name="connsiteX1625" fmla="*/ 310316 w 335791"/>
                <a:gd name="connsiteY1625" fmla="*/ 112296 h 160304"/>
                <a:gd name="connsiteX1626" fmla="*/ 310316 w 335791"/>
                <a:gd name="connsiteY1626" fmla="*/ 112296 h 160304"/>
                <a:gd name="connsiteX1627" fmla="*/ 309847 w 335791"/>
                <a:gd name="connsiteY1627" fmla="*/ 113714 h 160304"/>
                <a:gd name="connsiteX1628" fmla="*/ 306306 w 335791"/>
                <a:gd name="connsiteY1628" fmla="*/ 104983 h 160304"/>
                <a:gd name="connsiteX1629" fmla="*/ 306306 w 335791"/>
                <a:gd name="connsiteY1629" fmla="*/ 103566 h 160304"/>
                <a:gd name="connsiteX1630" fmla="*/ 306306 w 335791"/>
                <a:gd name="connsiteY1630" fmla="*/ 101915 h 160304"/>
                <a:gd name="connsiteX1631" fmla="*/ 306306 w 335791"/>
                <a:gd name="connsiteY1631" fmla="*/ 103566 h 160304"/>
                <a:gd name="connsiteX1632" fmla="*/ 310080 w 335791"/>
                <a:gd name="connsiteY1632" fmla="*/ 113005 h 160304"/>
                <a:gd name="connsiteX1633" fmla="*/ 310080 w 335791"/>
                <a:gd name="connsiteY1633" fmla="*/ 115600 h 160304"/>
                <a:gd name="connsiteX1634" fmla="*/ 310080 w 335791"/>
                <a:gd name="connsiteY1634" fmla="*/ 115600 h 160304"/>
                <a:gd name="connsiteX1635" fmla="*/ 310080 w 335791"/>
                <a:gd name="connsiteY1635" fmla="*/ 112769 h 160304"/>
                <a:gd name="connsiteX1636" fmla="*/ 311497 w 335791"/>
                <a:gd name="connsiteY1636" fmla="*/ 114186 h 160304"/>
                <a:gd name="connsiteX1637" fmla="*/ 304417 w 335791"/>
                <a:gd name="connsiteY1637" fmla="*/ 100498 h 160304"/>
                <a:gd name="connsiteX1638" fmla="*/ 304417 w 335791"/>
                <a:gd name="connsiteY1638" fmla="*/ 100498 h 160304"/>
                <a:gd name="connsiteX1639" fmla="*/ 303947 w 335791"/>
                <a:gd name="connsiteY1639" fmla="*/ 101679 h 160304"/>
                <a:gd name="connsiteX1640" fmla="*/ 304417 w 335791"/>
                <a:gd name="connsiteY1640" fmla="*/ 100498 h 160304"/>
                <a:gd name="connsiteX1641" fmla="*/ 304417 w 335791"/>
                <a:gd name="connsiteY1641" fmla="*/ 99083 h 160304"/>
                <a:gd name="connsiteX1642" fmla="*/ 304417 w 335791"/>
                <a:gd name="connsiteY1642" fmla="*/ 101206 h 160304"/>
                <a:gd name="connsiteX1643" fmla="*/ 304417 w 335791"/>
                <a:gd name="connsiteY1643" fmla="*/ 101206 h 160304"/>
                <a:gd name="connsiteX1644" fmla="*/ 304417 w 335791"/>
                <a:gd name="connsiteY1644" fmla="*/ 99556 h 160304"/>
                <a:gd name="connsiteX1645" fmla="*/ 304417 w 335791"/>
                <a:gd name="connsiteY1645" fmla="*/ 99556 h 160304"/>
                <a:gd name="connsiteX1646" fmla="*/ 304417 w 335791"/>
                <a:gd name="connsiteY1646" fmla="*/ 100734 h 160304"/>
                <a:gd name="connsiteX1647" fmla="*/ 304417 w 335791"/>
                <a:gd name="connsiteY1647" fmla="*/ 99083 h 160304"/>
                <a:gd name="connsiteX1648" fmla="*/ 303002 w 335791"/>
                <a:gd name="connsiteY1648" fmla="*/ 100970 h 160304"/>
                <a:gd name="connsiteX1649" fmla="*/ 301585 w 335791"/>
                <a:gd name="connsiteY1649" fmla="*/ 92003 h 160304"/>
                <a:gd name="connsiteX1650" fmla="*/ 303002 w 335791"/>
                <a:gd name="connsiteY1650" fmla="*/ 92003 h 160304"/>
                <a:gd name="connsiteX1651" fmla="*/ 300171 w 335791"/>
                <a:gd name="connsiteY1651" fmla="*/ 92475 h 160304"/>
                <a:gd name="connsiteX1652" fmla="*/ 309374 w 335791"/>
                <a:gd name="connsiteY1652" fmla="*/ 113714 h 160304"/>
                <a:gd name="connsiteX1653" fmla="*/ 307721 w 335791"/>
                <a:gd name="connsiteY1653" fmla="*/ 113714 h 160304"/>
                <a:gd name="connsiteX1654" fmla="*/ 309138 w 335791"/>
                <a:gd name="connsiteY1654" fmla="*/ 113714 h 160304"/>
                <a:gd name="connsiteX1655" fmla="*/ 307957 w 335791"/>
                <a:gd name="connsiteY1655" fmla="*/ 113714 h 160304"/>
                <a:gd name="connsiteX1656" fmla="*/ 292854 w 335791"/>
                <a:gd name="connsiteY1656" fmla="*/ 66519 h 160304"/>
                <a:gd name="connsiteX1657" fmla="*/ 292854 w 335791"/>
                <a:gd name="connsiteY1657" fmla="*/ 66519 h 160304"/>
                <a:gd name="connsiteX1658" fmla="*/ 292854 w 335791"/>
                <a:gd name="connsiteY1658" fmla="*/ 66519 h 160304"/>
                <a:gd name="connsiteX1659" fmla="*/ 292854 w 335791"/>
                <a:gd name="connsiteY1659" fmla="*/ 66519 h 160304"/>
                <a:gd name="connsiteX1660" fmla="*/ 291440 w 335791"/>
                <a:gd name="connsiteY1660" fmla="*/ 67700 h 160304"/>
                <a:gd name="connsiteX1661" fmla="*/ 307015 w 335791"/>
                <a:gd name="connsiteY1661" fmla="*/ 110173 h 160304"/>
                <a:gd name="connsiteX1662" fmla="*/ 307015 w 335791"/>
                <a:gd name="connsiteY1662" fmla="*/ 110173 h 160304"/>
                <a:gd name="connsiteX1663" fmla="*/ 305598 w 335791"/>
                <a:gd name="connsiteY1663" fmla="*/ 111354 h 160304"/>
                <a:gd name="connsiteX1664" fmla="*/ 279169 w 335791"/>
                <a:gd name="connsiteY1664" fmla="*/ 25696 h 160304"/>
                <a:gd name="connsiteX1665" fmla="*/ 280819 w 335791"/>
                <a:gd name="connsiteY1665" fmla="*/ 25696 h 160304"/>
                <a:gd name="connsiteX1666" fmla="*/ 277752 w 335791"/>
                <a:gd name="connsiteY1666" fmla="*/ 26874 h 160304"/>
                <a:gd name="connsiteX1667" fmla="*/ 309138 w 335791"/>
                <a:gd name="connsiteY1667" fmla="*/ 120085 h 160304"/>
                <a:gd name="connsiteX1668" fmla="*/ 309138 w 335791"/>
                <a:gd name="connsiteY1668" fmla="*/ 122208 h 160304"/>
                <a:gd name="connsiteX1669" fmla="*/ 309138 w 335791"/>
                <a:gd name="connsiteY1669" fmla="*/ 122208 h 160304"/>
                <a:gd name="connsiteX1670" fmla="*/ 309138 w 335791"/>
                <a:gd name="connsiteY1670" fmla="*/ 119613 h 160304"/>
                <a:gd name="connsiteX1671" fmla="*/ 307485 w 335791"/>
                <a:gd name="connsiteY1671" fmla="*/ 121030 h 160304"/>
                <a:gd name="connsiteX1672" fmla="*/ 306070 w 335791"/>
                <a:gd name="connsiteY1672" fmla="*/ 118196 h 160304"/>
                <a:gd name="connsiteX1673" fmla="*/ 308193 w 335791"/>
                <a:gd name="connsiteY1673" fmla="*/ 118196 h 160304"/>
                <a:gd name="connsiteX1674" fmla="*/ 308193 w 335791"/>
                <a:gd name="connsiteY1674" fmla="*/ 116781 h 160304"/>
                <a:gd name="connsiteX1675" fmla="*/ 308193 w 335791"/>
                <a:gd name="connsiteY1675" fmla="*/ 118196 h 160304"/>
                <a:gd name="connsiteX1676" fmla="*/ 310552 w 335791"/>
                <a:gd name="connsiteY1676" fmla="*/ 120085 h 160304"/>
                <a:gd name="connsiteX1677" fmla="*/ 307721 w 335791"/>
                <a:gd name="connsiteY1677" fmla="*/ 120322 h 160304"/>
                <a:gd name="connsiteX1678" fmla="*/ 303711 w 335791"/>
                <a:gd name="connsiteY1678" fmla="*/ 104747 h 160304"/>
                <a:gd name="connsiteX1679" fmla="*/ 303711 w 335791"/>
                <a:gd name="connsiteY1679" fmla="*/ 103566 h 160304"/>
                <a:gd name="connsiteX1680" fmla="*/ 302294 w 335791"/>
                <a:gd name="connsiteY1680" fmla="*/ 104983 h 160304"/>
                <a:gd name="connsiteX1681" fmla="*/ 307721 w 335791"/>
                <a:gd name="connsiteY1681" fmla="*/ 116073 h 160304"/>
                <a:gd name="connsiteX1682" fmla="*/ 307721 w 335791"/>
                <a:gd name="connsiteY1682" fmla="*/ 116073 h 160304"/>
                <a:gd name="connsiteX1683" fmla="*/ 305598 w 335791"/>
                <a:gd name="connsiteY1683" fmla="*/ 116309 h 160304"/>
                <a:gd name="connsiteX1684" fmla="*/ 291440 w 335791"/>
                <a:gd name="connsiteY1684" fmla="*/ 67228 h 160304"/>
                <a:gd name="connsiteX1685" fmla="*/ 291440 w 335791"/>
                <a:gd name="connsiteY1685" fmla="*/ 67228 h 160304"/>
                <a:gd name="connsiteX1686" fmla="*/ 291440 w 335791"/>
                <a:gd name="connsiteY1686" fmla="*/ 65574 h 160304"/>
                <a:gd name="connsiteX1687" fmla="*/ 289787 w 335791"/>
                <a:gd name="connsiteY1687" fmla="*/ 65574 h 160304"/>
                <a:gd name="connsiteX1688" fmla="*/ 289787 w 335791"/>
                <a:gd name="connsiteY1688" fmla="*/ 63924 h 160304"/>
                <a:gd name="connsiteX1689" fmla="*/ 291204 w 335791"/>
                <a:gd name="connsiteY1689" fmla="*/ 63924 h 160304"/>
                <a:gd name="connsiteX1690" fmla="*/ 291204 w 335791"/>
                <a:gd name="connsiteY1690" fmla="*/ 60856 h 160304"/>
                <a:gd name="connsiteX1691" fmla="*/ 291204 w 335791"/>
                <a:gd name="connsiteY1691" fmla="*/ 62506 h 160304"/>
                <a:gd name="connsiteX1692" fmla="*/ 291204 w 335791"/>
                <a:gd name="connsiteY1692" fmla="*/ 63924 h 160304"/>
                <a:gd name="connsiteX1693" fmla="*/ 290023 w 335791"/>
                <a:gd name="connsiteY1693" fmla="*/ 66519 h 160304"/>
                <a:gd name="connsiteX1694" fmla="*/ 291440 w 335791"/>
                <a:gd name="connsiteY1694" fmla="*/ 65574 h 160304"/>
                <a:gd name="connsiteX1695" fmla="*/ 291440 w 335791"/>
                <a:gd name="connsiteY1695" fmla="*/ 65574 h 160304"/>
                <a:gd name="connsiteX1696" fmla="*/ 289787 w 335791"/>
                <a:gd name="connsiteY1696" fmla="*/ 66519 h 160304"/>
                <a:gd name="connsiteX1697" fmla="*/ 305362 w 335791"/>
                <a:gd name="connsiteY1697" fmla="*/ 112769 h 160304"/>
                <a:gd name="connsiteX1698" fmla="*/ 305362 w 335791"/>
                <a:gd name="connsiteY1698" fmla="*/ 110882 h 160304"/>
                <a:gd name="connsiteX1699" fmla="*/ 305362 w 335791"/>
                <a:gd name="connsiteY1699" fmla="*/ 110882 h 160304"/>
                <a:gd name="connsiteX1700" fmla="*/ 303711 w 335791"/>
                <a:gd name="connsiteY1700" fmla="*/ 113714 h 160304"/>
                <a:gd name="connsiteX1701" fmla="*/ 274920 w 335791"/>
                <a:gd name="connsiteY1701" fmla="*/ 18380 h 160304"/>
                <a:gd name="connsiteX1702" fmla="*/ 274920 w 335791"/>
                <a:gd name="connsiteY1702" fmla="*/ 18380 h 160304"/>
                <a:gd name="connsiteX1703" fmla="*/ 273270 w 335791"/>
                <a:gd name="connsiteY1703" fmla="*/ 17907 h 160304"/>
                <a:gd name="connsiteX1704" fmla="*/ 305834 w 335791"/>
                <a:gd name="connsiteY1704" fmla="*/ 116545 h 160304"/>
                <a:gd name="connsiteX1705" fmla="*/ 305834 w 335791"/>
                <a:gd name="connsiteY1705" fmla="*/ 114895 h 160304"/>
                <a:gd name="connsiteX1706" fmla="*/ 305834 w 335791"/>
                <a:gd name="connsiteY1706" fmla="*/ 114895 h 160304"/>
                <a:gd name="connsiteX1707" fmla="*/ 296631 w 335791"/>
                <a:gd name="connsiteY1707" fmla="*/ 92948 h 160304"/>
                <a:gd name="connsiteX1708" fmla="*/ 296631 w 335791"/>
                <a:gd name="connsiteY1708" fmla="*/ 91534 h 160304"/>
                <a:gd name="connsiteX1709" fmla="*/ 298048 w 335791"/>
                <a:gd name="connsiteY1709" fmla="*/ 91534 h 160304"/>
                <a:gd name="connsiteX1710" fmla="*/ 294980 w 335791"/>
                <a:gd name="connsiteY1710" fmla="*/ 91767 h 160304"/>
                <a:gd name="connsiteX1711" fmla="*/ 304181 w 335791"/>
                <a:gd name="connsiteY1711" fmla="*/ 114186 h 160304"/>
                <a:gd name="connsiteX1712" fmla="*/ 302294 w 335791"/>
                <a:gd name="connsiteY1712" fmla="*/ 114186 h 160304"/>
                <a:gd name="connsiteX1713" fmla="*/ 304181 w 335791"/>
                <a:gd name="connsiteY1713" fmla="*/ 114186 h 160304"/>
                <a:gd name="connsiteX1714" fmla="*/ 302530 w 335791"/>
                <a:gd name="connsiteY1714" fmla="*/ 113714 h 160304"/>
                <a:gd name="connsiteX1715" fmla="*/ 301585 w 335791"/>
                <a:gd name="connsiteY1715" fmla="*/ 107106 h 160304"/>
                <a:gd name="connsiteX1716" fmla="*/ 301585 w 335791"/>
                <a:gd name="connsiteY1716" fmla="*/ 107106 h 160304"/>
                <a:gd name="connsiteX1717" fmla="*/ 301585 w 335791"/>
                <a:gd name="connsiteY1717" fmla="*/ 104983 h 160304"/>
                <a:gd name="connsiteX1718" fmla="*/ 299935 w 335791"/>
                <a:gd name="connsiteY1718" fmla="*/ 105928 h 160304"/>
                <a:gd name="connsiteX1719" fmla="*/ 304653 w 335791"/>
                <a:gd name="connsiteY1719" fmla="*/ 117726 h 160304"/>
                <a:gd name="connsiteX1720" fmla="*/ 304653 w 335791"/>
                <a:gd name="connsiteY1720" fmla="*/ 120085 h 160304"/>
                <a:gd name="connsiteX1721" fmla="*/ 304653 w 335791"/>
                <a:gd name="connsiteY1721" fmla="*/ 117962 h 160304"/>
                <a:gd name="connsiteX1722" fmla="*/ 304653 w 335791"/>
                <a:gd name="connsiteY1722" fmla="*/ 116545 h 160304"/>
                <a:gd name="connsiteX1723" fmla="*/ 304653 w 335791"/>
                <a:gd name="connsiteY1723" fmla="*/ 118196 h 160304"/>
                <a:gd name="connsiteX1724" fmla="*/ 303002 w 335791"/>
                <a:gd name="connsiteY1724" fmla="*/ 116545 h 160304"/>
                <a:gd name="connsiteX1725" fmla="*/ 287664 w 335791"/>
                <a:gd name="connsiteY1725" fmla="*/ 66519 h 160304"/>
                <a:gd name="connsiteX1726" fmla="*/ 287664 w 335791"/>
                <a:gd name="connsiteY1726" fmla="*/ 66519 h 160304"/>
                <a:gd name="connsiteX1727" fmla="*/ 286013 w 335791"/>
                <a:gd name="connsiteY1727" fmla="*/ 66519 h 160304"/>
                <a:gd name="connsiteX1728" fmla="*/ 298754 w 335791"/>
                <a:gd name="connsiteY1728" fmla="*/ 105928 h 160304"/>
                <a:gd name="connsiteX1729" fmla="*/ 298754 w 335791"/>
                <a:gd name="connsiteY1729" fmla="*/ 105928 h 160304"/>
                <a:gd name="connsiteX1730" fmla="*/ 297103 w 335791"/>
                <a:gd name="connsiteY1730" fmla="*/ 104747 h 160304"/>
                <a:gd name="connsiteX1731" fmla="*/ 270202 w 335791"/>
                <a:gd name="connsiteY1731" fmla="*/ 16965 h 160304"/>
                <a:gd name="connsiteX1732" fmla="*/ 270202 w 335791"/>
                <a:gd name="connsiteY1732" fmla="*/ 16965 h 160304"/>
                <a:gd name="connsiteX1733" fmla="*/ 268551 w 335791"/>
                <a:gd name="connsiteY1733" fmla="*/ 15784 h 160304"/>
                <a:gd name="connsiteX1734" fmla="*/ 295686 w 335791"/>
                <a:gd name="connsiteY1734" fmla="*/ 99320 h 160304"/>
                <a:gd name="connsiteX1735" fmla="*/ 295686 w 335791"/>
                <a:gd name="connsiteY1735" fmla="*/ 99320 h 160304"/>
                <a:gd name="connsiteX1736" fmla="*/ 294035 w 335791"/>
                <a:gd name="connsiteY1736" fmla="*/ 98139 h 160304"/>
                <a:gd name="connsiteX1737" fmla="*/ 285304 w 335791"/>
                <a:gd name="connsiteY1737" fmla="*/ 66283 h 160304"/>
                <a:gd name="connsiteX1738" fmla="*/ 283887 w 335791"/>
                <a:gd name="connsiteY1738" fmla="*/ 66283 h 160304"/>
                <a:gd name="connsiteX1739" fmla="*/ 283651 w 335791"/>
                <a:gd name="connsiteY1739" fmla="*/ 65102 h 160304"/>
                <a:gd name="connsiteX1740" fmla="*/ 300171 w 335791"/>
                <a:gd name="connsiteY1740" fmla="*/ 124804 h 160304"/>
                <a:gd name="connsiteX1741" fmla="*/ 300171 w 335791"/>
                <a:gd name="connsiteY1741" fmla="*/ 123626 h 160304"/>
                <a:gd name="connsiteX1742" fmla="*/ 300171 w 335791"/>
                <a:gd name="connsiteY1742" fmla="*/ 123626 h 160304"/>
                <a:gd name="connsiteX1743" fmla="*/ 300171 w 335791"/>
                <a:gd name="connsiteY1743" fmla="*/ 121500 h 160304"/>
                <a:gd name="connsiteX1744" fmla="*/ 300171 w 335791"/>
                <a:gd name="connsiteY1744" fmla="*/ 119377 h 160304"/>
                <a:gd name="connsiteX1745" fmla="*/ 300171 w 335791"/>
                <a:gd name="connsiteY1745" fmla="*/ 121030 h 160304"/>
                <a:gd name="connsiteX1746" fmla="*/ 301585 w 335791"/>
                <a:gd name="connsiteY1746" fmla="*/ 121030 h 160304"/>
                <a:gd name="connsiteX1747" fmla="*/ 301585 w 335791"/>
                <a:gd name="connsiteY1747" fmla="*/ 123153 h 160304"/>
                <a:gd name="connsiteX1748" fmla="*/ 301585 w 335791"/>
                <a:gd name="connsiteY1748" fmla="*/ 121500 h 160304"/>
                <a:gd name="connsiteX1749" fmla="*/ 301585 w 335791"/>
                <a:gd name="connsiteY1749" fmla="*/ 126930 h 160304"/>
                <a:gd name="connsiteX1750" fmla="*/ 301585 w 335791"/>
                <a:gd name="connsiteY1750" fmla="*/ 125512 h 160304"/>
                <a:gd name="connsiteX1751" fmla="*/ 301585 w 335791"/>
                <a:gd name="connsiteY1751" fmla="*/ 125512 h 160304"/>
                <a:gd name="connsiteX1752" fmla="*/ 301585 w 335791"/>
                <a:gd name="connsiteY1752" fmla="*/ 127163 h 160304"/>
                <a:gd name="connsiteX1753" fmla="*/ 301585 w 335791"/>
                <a:gd name="connsiteY1753" fmla="*/ 128580 h 160304"/>
                <a:gd name="connsiteX1754" fmla="*/ 301585 w 335791"/>
                <a:gd name="connsiteY1754" fmla="*/ 128580 h 160304"/>
                <a:gd name="connsiteX1755" fmla="*/ 301585 w 335791"/>
                <a:gd name="connsiteY1755" fmla="*/ 128580 h 160304"/>
                <a:gd name="connsiteX1756" fmla="*/ 298517 w 335791"/>
                <a:gd name="connsiteY1756" fmla="*/ 123626 h 160304"/>
                <a:gd name="connsiteX1757" fmla="*/ 297103 w 335791"/>
                <a:gd name="connsiteY1757" fmla="*/ 113950 h 160304"/>
                <a:gd name="connsiteX1758" fmla="*/ 297103 w 335791"/>
                <a:gd name="connsiteY1758" fmla="*/ 113950 h 160304"/>
                <a:gd name="connsiteX1759" fmla="*/ 295686 w 335791"/>
                <a:gd name="connsiteY1759" fmla="*/ 112533 h 160304"/>
                <a:gd name="connsiteX1760" fmla="*/ 295686 w 335791"/>
                <a:gd name="connsiteY1760" fmla="*/ 110646 h 160304"/>
                <a:gd name="connsiteX1761" fmla="*/ 297103 w 335791"/>
                <a:gd name="connsiteY1761" fmla="*/ 110646 h 160304"/>
                <a:gd name="connsiteX1762" fmla="*/ 298517 w 335791"/>
                <a:gd name="connsiteY1762" fmla="*/ 106397 h 160304"/>
                <a:gd name="connsiteX1763" fmla="*/ 295450 w 335791"/>
                <a:gd name="connsiteY1763" fmla="*/ 113714 h 160304"/>
                <a:gd name="connsiteX1764" fmla="*/ 266662 w 335791"/>
                <a:gd name="connsiteY1764" fmla="*/ 19561 h 160304"/>
                <a:gd name="connsiteX1765" fmla="*/ 266662 w 335791"/>
                <a:gd name="connsiteY1765" fmla="*/ 17201 h 160304"/>
                <a:gd name="connsiteX1766" fmla="*/ 266662 w 335791"/>
                <a:gd name="connsiteY1766" fmla="*/ 20033 h 160304"/>
                <a:gd name="connsiteX1767" fmla="*/ 266662 w 335791"/>
                <a:gd name="connsiteY1767" fmla="*/ 20033 h 160304"/>
                <a:gd name="connsiteX1768" fmla="*/ 266662 w 335791"/>
                <a:gd name="connsiteY1768" fmla="*/ 15312 h 160304"/>
                <a:gd name="connsiteX1769" fmla="*/ 268315 w 335791"/>
                <a:gd name="connsiteY1769" fmla="*/ 18616 h 160304"/>
                <a:gd name="connsiteX1770" fmla="*/ 265011 w 335791"/>
                <a:gd name="connsiteY1770" fmla="*/ 17201 h 160304"/>
                <a:gd name="connsiteX1771" fmla="*/ 282709 w 335791"/>
                <a:gd name="connsiteY1771" fmla="*/ 66755 h 160304"/>
                <a:gd name="connsiteX1772" fmla="*/ 282709 w 335791"/>
                <a:gd name="connsiteY1772" fmla="*/ 66755 h 160304"/>
                <a:gd name="connsiteX1773" fmla="*/ 282001 w 335791"/>
                <a:gd name="connsiteY1773" fmla="*/ 64632 h 160304"/>
                <a:gd name="connsiteX1774" fmla="*/ 302766 w 335791"/>
                <a:gd name="connsiteY1774" fmla="*/ 129525 h 160304"/>
                <a:gd name="connsiteX1775" fmla="*/ 302766 w 335791"/>
                <a:gd name="connsiteY1775" fmla="*/ 127635 h 160304"/>
                <a:gd name="connsiteX1776" fmla="*/ 301116 w 335791"/>
                <a:gd name="connsiteY1776" fmla="*/ 127399 h 160304"/>
                <a:gd name="connsiteX1777" fmla="*/ 295216 w 335791"/>
                <a:gd name="connsiteY1777" fmla="*/ 110646 h 160304"/>
                <a:gd name="connsiteX1778" fmla="*/ 295216 w 335791"/>
                <a:gd name="connsiteY1778" fmla="*/ 108287 h 160304"/>
                <a:gd name="connsiteX1779" fmla="*/ 295216 w 335791"/>
                <a:gd name="connsiteY1779" fmla="*/ 108287 h 160304"/>
                <a:gd name="connsiteX1780" fmla="*/ 293563 w 335791"/>
                <a:gd name="connsiteY1780" fmla="*/ 108523 h 160304"/>
                <a:gd name="connsiteX1781" fmla="*/ 282001 w 335791"/>
                <a:gd name="connsiteY1781" fmla="*/ 66047 h 160304"/>
                <a:gd name="connsiteX1782" fmla="*/ 282001 w 335791"/>
                <a:gd name="connsiteY1782" fmla="*/ 64632 h 160304"/>
                <a:gd name="connsiteX1783" fmla="*/ 282001 w 335791"/>
                <a:gd name="connsiteY1783" fmla="*/ 64632 h 160304"/>
                <a:gd name="connsiteX1784" fmla="*/ 288845 w 335791"/>
                <a:gd name="connsiteY1784" fmla="*/ 92003 h 160304"/>
                <a:gd name="connsiteX1785" fmla="*/ 288845 w 335791"/>
                <a:gd name="connsiteY1785" fmla="*/ 90589 h 160304"/>
                <a:gd name="connsiteX1786" fmla="*/ 287191 w 335791"/>
                <a:gd name="connsiteY1786" fmla="*/ 90116 h 160304"/>
                <a:gd name="connsiteX1787" fmla="*/ 299462 w 335791"/>
                <a:gd name="connsiteY1787" fmla="*/ 123153 h 160304"/>
                <a:gd name="connsiteX1788" fmla="*/ 299462 w 335791"/>
                <a:gd name="connsiteY1788" fmla="*/ 121030 h 160304"/>
                <a:gd name="connsiteX1789" fmla="*/ 297812 w 335791"/>
                <a:gd name="connsiteY1789" fmla="*/ 121030 h 160304"/>
                <a:gd name="connsiteX1790" fmla="*/ 281292 w 335791"/>
                <a:gd name="connsiteY1790" fmla="*/ 67936 h 160304"/>
                <a:gd name="connsiteX1791" fmla="*/ 281292 w 335791"/>
                <a:gd name="connsiteY1791" fmla="*/ 67936 h 160304"/>
                <a:gd name="connsiteX1792" fmla="*/ 281292 w 335791"/>
                <a:gd name="connsiteY1792" fmla="*/ 67936 h 160304"/>
                <a:gd name="connsiteX1793" fmla="*/ 281292 w 335791"/>
                <a:gd name="connsiteY1793" fmla="*/ 67936 h 160304"/>
                <a:gd name="connsiteX1794" fmla="*/ 279641 w 335791"/>
                <a:gd name="connsiteY1794" fmla="*/ 66519 h 160304"/>
                <a:gd name="connsiteX1795" fmla="*/ 281292 w 335791"/>
                <a:gd name="connsiteY1795" fmla="*/ 73836 h 160304"/>
                <a:gd name="connsiteX1796" fmla="*/ 281292 w 335791"/>
                <a:gd name="connsiteY1796" fmla="*/ 73836 h 160304"/>
                <a:gd name="connsiteX1797" fmla="*/ 279878 w 335791"/>
                <a:gd name="connsiteY1797" fmla="*/ 71710 h 160304"/>
                <a:gd name="connsiteX1798" fmla="*/ 302530 w 335791"/>
                <a:gd name="connsiteY1798" fmla="*/ 142265 h 160304"/>
                <a:gd name="connsiteX1799" fmla="*/ 302530 w 335791"/>
                <a:gd name="connsiteY1799" fmla="*/ 142265 h 160304"/>
                <a:gd name="connsiteX1800" fmla="*/ 302530 w 335791"/>
                <a:gd name="connsiteY1800" fmla="*/ 140143 h 160304"/>
                <a:gd name="connsiteX1801" fmla="*/ 302530 w 335791"/>
                <a:gd name="connsiteY1801" fmla="*/ 140143 h 160304"/>
                <a:gd name="connsiteX1802" fmla="*/ 301116 w 335791"/>
                <a:gd name="connsiteY1802" fmla="*/ 140143 h 160304"/>
                <a:gd name="connsiteX1803" fmla="*/ 259112 w 335791"/>
                <a:gd name="connsiteY1803" fmla="*/ 16257 h 160304"/>
                <a:gd name="connsiteX1804" fmla="*/ 259112 w 335791"/>
                <a:gd name="connsiteY1804" fmla="*/ 16257 h 160304"/>
                <a:gd name="connsiteX1805" fmla="*/ 258403 w 335791"/>
                <a:gd name="connsiteY1805" fmla="*/ 14134 h 160304"/>
                <a:gd name="connsiteX1806" fmla="*/ 282709 w 335791"/>
                <a:gd name="connsiteY1806" fmla="*/ 90353 h 160304"/>
                <a:gd name="connsiteX1807" fmla="*/ 282709 w 335791"/>
                <a:gd name="connsiteY1807" fmla="*/ 90353 h 160304"/>
                <a:gd name="connsiteX1808" fmla="*/ 280583 w 335791"/>
                <a:gd name="connsiteY1808" fmla="*/ 88230 h 160304"/>
                <a:gd name="connsiteX1809" fmla="*/ 273742 w 335791"/>
                <a:gd name="connsiteY1809" fmla="*/ 62506 h 160304"/>
                <a:gd name="connsiteX1810" fmla="*/ 273742 w 335791"/>
                <a:gd name="connsiteY1810" fmla="*/ 62506 h 160304"/>
                <a:gd name="connsiteX1811" fmla="*/ 271619 w 335791"/>
                <a:gd name="connsiteY1811" fmla="*/ 60383 h 160304"/>
                <a:gd name="connsiteX1812" fmla="*/ 281056 w 335791"/>
                <a:gd name="connsiteY1812" fmla="*/ 88699 h 160304"/>
                <a:gd name="connsiteX1813" fmla="*/ 279405 w 335791"/>
                <a:gd name="connsiteY1813" fmla="*/ 88699 h 160304"/>
                <a:gd name="connsiteX1814" fmla="*/ 280819 w 335791"/>
                <a:gd name="connsiteY1814" fmla="*/ 88699 h 160304"/>
                <a:gd name="connsiteX1815" fmla="*/ 278933 w 335791"/>
                <a:gd name="connsiteY1815" fmla="*/ 86576 h 160304"/>
                <a:gd name="connsiteX1816" fmla="*/ 254391 w 335791"/>
                <a:gd name="connsiteY1816" fmla="*/ 14134 h 160304"/>
                <a:gd name="connsiteX1817" fmla="*/ 255808 w 335791"/>
                <a:gd name="connsiteY1817" fmla="*/ 14134 h 160304"/>
                <a:gd name="connsiteX1818" fmla="*/ 252268 w 335791"/>
                <a:gd name="connsiteY1818" fmla="*/ 12008 h 160304"/>
                <a:gd name="connsiteX1819" fmla="*/ 293799 w 335791"/>
                <a:gd name="connsiteY1819" fmla="*/ 135894 h 160304"/>
                <a:gd name="connsiteX1820" fmla="*/ 293799 w 335791"/>
                <a:gd name="connsiteY1820" fmla="*/ 137783 h 160304"/>
                <a:gd name="connsiteX1821" fmla="*/ 291676 w 335791"/>
                <a:gd name="connsiteY1821" fmla="*/ 133771 h 160304"/>
                <a:gd name="connsiteX1822" fmla="*/ 285068 w 335791"/>
                <a:gd name="connsiteY1822" fmla="*/ 117490 h 160304"/>
                <a:gd name="connsiteX1823" fmla="*/ 285068 w 335791"/>
                <a:gd name="connsiteY1823" fmla="*/ 115364 h 160304"/>
                <a:gd name="connsiteX1824" fmla="*/ 285068 w 335791"/>
                <a:gd name="connsiteY1824" fmla="*/ 113950 h 160304"/>
                <a:gd name="connsiteX1825" fmla="*/ 285068 w 335791"/>
                <a:gd name="connsiteY1825" fmla="*/ 115364 h 160304"/>
                <a:gd name="connsiteX1826" fmla="*/ 282001 w 335791"/>
                <a:gd name="connsiteY1826" fmla="*/ 115364 h 160304"/>
                <a:gd name="connsiteX1827" fmla="*/ 270202 w 335791"/>
                <a:gd name="connsiteY1827" fmla="*/ 72655 h 160304"/>
                <a:gd name="connsiteX1828" fmla="*/ 270202 w 335791"/>
                <a:gd name="connsiteY1828" fmla="*/ 69823 h 160304"/>
                <a:gd name="connsiteX1829" fmla="*/ 270202 w 335791"/>
                <a:gd name="connsiteY1829" fmla="*/ 71710 h 160304"/>
                <a:gd name="connsiteX1830" fmla="*/ 268079 w 335791"/>
                <a:gd name="connsiteY1830" fmla="*/ 70532 h 160304"/>
                <a:gd name="connsiteX1831" fmla="*/ 286013 w 335791"/>
                <a:gd name="connsiteY1831" fmla="*/ 132356 h 160304"/>
                <a:gd name="connsiteX1832" fmla="*/ 287191 w 335791"/>
                <a:gd name="connsiteY1832" fmla="*/ 130939 h 160304"/>
                <a:gd name="connsiteX1833" fmla="*/ 283887 w 335791"/>
                <a:gd name="connsiteY1833" fmla="*/ 130231 h 160304"/>
                <a:gd name="connsiteX1834" fmla="*/ 277282 w 335791"/>
                <a:gd name="connsiteY1834" fmla="*/ 102860 h 160304"/>
                <a:gd name="connsiteX1835" fmla="*/ 277282 w 335791"/>
                <a:gd name="connsiteY1835" fmla="*/ 102860 h 160304"/>
                <a:gd name="connsiteX1836" fmla="*/ 275156 w 335791"/>
                <a:gd name="connsiteY1836" fmla="*/ 100734 h 160304"/>
                <a:gd name="connsiteX1837" fmla="*/ 280350 w 335791"/>
                <a:gd name="connsiteY1837" fmla="*/ 114895 h 160304"/>
                <a:gd name="connsiteX1838" fmla="*/ 281528 w 335791"/>
                <a:gd name="connsiteY1838" fmla="*/ 114895 h 160304"/>
                <a:gd name="connsiteX1839" fmla="*/ 278224 w 335791"/>
                <a:gd name="connsiteY1839" fmla="*/ 113714 h 160304"/>
                <a:gd name="connsiteX1840" fmla="*/ 277518 w 335791"/>
                <a:gd name="connsiteY1840" fmla="*/ 108995 h 160304"/>
                <a:gd name="connsiteX1841" fmla="*/ 275865 w 335791"/>
                <a:gd name="connsiteY1841" fmla="*/ 108995 h 160304"/>
                <a:gd name="connsiteX1842" fmla="*/ 277752 w 335791"/>
                <a:gd name="connsiteY1842" fmla="*/ 108995 h 160304"/>
                <a:gd name="connsiteX1843" fmla="*/ 277752 w 335791"/>
                <a:gd name="connsiteY1843" fmla="*/ 108995 h 160304"/>
                <a:gd name="connsiteX1844" fmla="*/ 275393 w 335791"/>
                <a:gd name="connsiteY1844" fmla="*/ 106869 h 160304"/>
                <a:gd name="connsiteX1845" fmla="*/ 268785 w 335791"/>
                <a:gd name="connsiteY1845" fmla="*/ 85398 h 160304"/>
                <a:gd name="connsiteX1846" fmla="*/ 270438 w 335791"/>
                <a:gd name="connsiteY1846" fmla="*/ 85398 h 160304"/>
                <a:gd name="connsiteX1847" fmla="*/ 266662 w 335791"/>
                <a:gd name="connsiteY1847" fmla="*/ 83508 h 160304"/>
                <a:gd name="connsiteX1848" fmla="*/ 283418 w 335791"/>
                <a:gd name="connsiteY1848" fmla="*/ 134479 h 160304"/>
                <a:gd name="connsiteX1849" fmla="*/ 283418 w 335791"/>
                <a:gd name="connsiteY1849" fmla="*/ 134479 h 160304"/>
                <a:gd name="connsiteX1850" fmla="*/ 283418 w 335791"/>
                <a:gd name="connsiteY1850" fmla="*/ 137547 h 160304"/>
                <a:gd name="connsiteX1851" fmla="*/ 282001 w 335791"/>
                <a:gd name="connsiteY1851" fmla="*/ 132593 h 160304"/>
                <a:gd name="connsiteX1852" fmla="*/ 285304 w 335791"/>
                <a:gd name="connsiteY1852" fmla="*/ 134479 h 160304"/>
                <a:gd name="connsiteX1853" fmla="*/ 285304 w 335791"/>
                <a:gd name="connsiteY1853" fmla="*/ 136366 h 160304"/>
                <a:gd name="connsiteX1854" fmla="*/ 283651 w 335791"/>
                <a:gd name="connsiteY1854" fmla="*/ 136366 h 160304"/>
                <a:gd name="connsiteX1855" fmla="*/ 283182 w 335791"/>
                <a:gd name="connsiteY1855" fmla="*/ 131648 h 160304"/>
                <a:gd name="connsiteX1856" fmla="*/ 283418 w 335791"/>
                <a:gd name="connsiteY1856" fmla="*/ 132593 h 160304"/>
                <a:gd name="connsiteX1857" fmla="*/ 283418 w 335791"/>
                <a:gd name="connsiteY1857" fmla="*/ 134007 h 160304"/>
                <a:gd name="connsiteX1858" fmla="*/ 283418 w 335791"/>
                <a:gd name="connsiteY1858" fmla="*/ 134007 h 160304"/>
                <a:gd name="connsiteX1859" fmla="*/ 283418 w 335791"/>
                <a:gd name="connsiteY1859" fmla="*/ 132593 h 160304"/>
                <a:gd name="connsiteX1860" fmla="*/ 283418 w 335791"/>
                <a:gd name="connsiteY1860" fmla="*/ 132593 h 160304"/>
                <a:gd name="connsiteX1861" fmla="*/ 282001 w 335791"/>
                <a:gd name="connsiteY1861" fmla="*/ 129761 h 160304"/>
                <a:gd name="connsiteX1862" fmla="*/ 276337 w 335791"/>
                <a:gd name="connsiteY1862" fmla="*/ 113950 h 160304"/>
                <a:gd name="connsiteX1863" fmla="*/ 276337 w 335791"/>
                <a:gd name="connsiteY1863" fmla="*/ 113950 h 160304"/>
                <a:gd name="connsiteX1864" fmla="*/ 274214 w 335791"/>
                <a:gd name="connsiteY1864" fmla="*/ 111118 h 160304"/>
                <a:gd name="connsiteX1865" fmla="*/ 276337 w 335791"/>
                <a:gd name="connsiteY1865" fmla="*/ 113950 h 160304"/>
                <a:gd name="connsiteX1866" fmla="*/ 276337 w 335791"/>
                <a:gd name="connsiteY1866" fmla="*/ 116073 h 160304"/>
                <a:gd name="connsiteX1867" fmla="*/ 275393 w 335791"/>
                <a:gd name="connsiteY1867" fmla="*/ 111118 h 160304"/>
                <a:gd name="connsiteX1868" fmla="*/ 273978 w 335791"/>
                <a:gd name="connsiteY1868" fmla="*/ 107814 h 160304"/>
                <a:gd name="connsiteX1869" fmla="*/ 273978 w 335791"/>
                <a:gd name="connsiteY1869" fmla="*/ 107814 h 160304"/>
                <a:gd name="connsiteX1870" fmla="*/ 273978 w 335791"/>
                <a:gd name="connsiteY1870" fmla="*/ 106397 h 160304"/>
                <a:gd name="connsiteX1871" fmla="*/ 273978 w 335791"/>
                <a:gd name="connsiteY1871" fmla="*/ 104747 h 160304"/>
                <a:gd name="connsiteX1872" fmla="*/ 273978 w 335791"/>
                <a:gd name="connsiteY1872" fmla="*/ 104747 h 160304"/>
                <a:gd name="connsiteX1873" fmla="*/ 273033 w 335791"/>
                <a:gd name="connsiteY1873" fmla="*/ 104983 h 160304"/>
                <a:gd name="connsiteX1874" fmla="*/ 257695 w 335791"/>
                <a:gd name="connsiteY1874" fmla="*/ 60620 h 160304"/>
                <a:gd name="connsiteX1875" fmla="*/ 257695 w 335791"/>
                <a:gd name="connsiteY1875" fmla="*/ 58497 h 160304"/>
                <a:gd name="connsiteX1876" fmla="*/ 257695 w 335791"/>
                <a:gd name="connsiteY1876" fmla="*/ 58497 h 160304"/>
                <a:gd name="connsiteX1877" fmla="*/ 257695 w 335791"/>
                <a:gd name="connsiteY1877" fmla="*/ 58497 h 160304"/>
                <a:gd name="connsiteX1878" fmla="*/ 256753 w 335791"/>
                <a:gd name="connsiteY1878" fmla="*/ 58024 h 160304"/>
                <a:gd name="connsiteX1879" fmla="*/ 244482 w 335791"/>
                <a:gd name="connsiteY1879" fmla="*/ 15076 h 160304"/>
                <a:gd name="connsiteX1880" fmla="*/ 244482 w 335791"/>
                <a:gd name="connsiteY1880" fmla="*/ 15076 h 160304"/>
                <a:gd name="connsiteX1881" fmla="*/ 243537 w 335791"/>
                <a:gd name="connsiteY1881" fmla="*/ 12480 h 160304"/>
                <a:gd name="connsiteX1882" fmla="*/ 281292 w 335791"/>
                <a:gd name="connsiteY1882" fmla="*/ 133062 h 160304"/>
                <a:gd name="connsiteX1883" fmla="*/ 281292 w 335791"/>
                <a:gd name="connsiteY1883" fmla="*/ 133062 h 160304"/>
                <a:gd name="connsiteX1884" fmla="*/ 280350 w 335791"/>
                <a:gd name="connsiteY1884" fmla="*/ 131175 h 160304"/>
                <a:gd name="connsiteX1885" fmla="*/ 259820 w 335791"/>
                <a:gd name="connsiteY1885" fmla="*/ 70532 h 160304"/>
                <a:gd name="connsiteX1886" fmla="*/ 259820 w 335791"/>
                <a:gd name="connsiteY1886" fmla="*/ 70532 h 160304"/>
                <a:gd name="connsiteX1887" fmla="*/ 258403 w 335791"/>
                <a:gd name="connsiteY1887" fmla="*/ 68642 h 160304"/>
                <a:gd name="connsiteX1888" fmla="*/ 277046 w 335791"/>
                <a:gd name="connsiteY1888" fmla="*/ 130467 h 160304"/>
                <a:gd name="connsiteX1889" fmla="*/ 277046 w 335791"/>
                <a:gd name="connsiteY1889" fmla="*/ 130467 h 160304"/>
                <a:gd name="connsiteX1890" fmla="*/ 277046 w 335791"/>
                <a:gd name="connsiteY1890" fmla="*/ 130467 h 160304"/>
                <a:gd name="connsiteX1891" fmla="*/ 277046 w 335791"/>
                <a:gd name="connsiteY1891" fmla="*/ 128344 h 160304"/>
                <a:gd name="connsiteX1892" fmla="*/ 277046 w 335791"/>
                <a:gd name="connsiteY1892" fmla="*/ 130231 h 160304"/>
                <a:gd name="connsiteX1893" fmla="*/ 276101 w 335791"/>
                <a:gd name="connsiteY1893" fmla="*/ 128580 h 160304"/>
                <a:gd name="connsiteX1894" fmla="*/ 262885 w 335791"/>
                <a:gd name="connsiteY1894" fmla="*/ 82094 h 160304"/>
                <a:gd name="connsiteX1895" fmla="*/ 261471 w 335791"/>
                <a:gd name="connsiteY1895" fmla="*/ 82094 h 160304"/>
                <a:gd name="connsiteX1896" fmla="*/ 262652 w 335791"/>
                <a:gd name="connsiteY1896" fmla="*/ 80677 h 160304"/>
                <a:gd name="connsiteX1897" fmla="*/ 261943 w 335791"/>
                <a:gd name="connsiteY1897" fmla="*/ 80204 h 160304"/>
                <a:gd name="connsiteX1898" fmla="*/ 270910 w 335791"/>
                <a:gd name="connsiteY1898" fmla="*/ 110410 h 160304"/>
                <a:gd name="connsiteX1899" fmla="*/ 270910 w 335791"/>
                <a:gd name="connsiteY1899" fmla="*/ 110410 h 160304"/>
                <a:gd name="connsiteX1900" fmla="*/ 269966 w 335791"/>
                <a:gd name="connsiteY1900" fmla="*/ 108523 h 160304"/>
                <a:gd name="connsiteX1901" fmla="*/ 275629 w 335791"/>
                <a:gd name="connsiteY1901" fmla="*/ 129761 h 160304"/>
                <a:gd name="connsiteX1902" fmla="*/ 275629 w 335791"/>
                <a:gd name="connsiteY1902" fmla="*/ 131175 h 160304"/>
                <a:gd name="connsiteX1903" fmla="*/ 274684 w 335791"/>
                <a:gd name="connsiteY1903" fmla="*/ 127871 h 160304"/>
                <a:gd name="connsiteX1904" fmla="*/ 268785 w 335791"/>
                <a:gd name="connsiteY1904" fmla="*/ 109465 h 160304"/>
                <a:gd name="connsiteX1905" fmla="*/ 268785 w 335791"/>
                <a:gd name="connsiteY1905" fmla="*/ 109465 h 160304"/>
                <a:gd name="connsiteX1906" fmla="*/ 267843 w 335791"/>
                <a:gd name="connsiteY1906" fmla="*/ 107578 h 160304"/>
                <a:gd name="connsiteX1907" fmla="*/ 265720 w 335791"/>
                <a:gd name="connsiteY1907" fmla="*/ 103802 h 160304"/>
                <a:gd name="connsiteX1908" fmla="*/ 265720 w 335791"/>
                <a:gd name="connsiteY1908" fmla="*/ 102387 h 160304"/>
                <a:gd name="connsiteX1909" fmla="*/ 265720 w 335791"/>
                <a:gd name="connsiteY1909" fmla="*/ 104038 h 160304"/>
                <a:gd name="connsiteX1910" fmla="*/ 264775 w 335791"/>
                <a:gd name="connsiteY1910" fmla="*/ 101915 h 160304"/>
                <a:gd name="connsiteX1911" fmla="*/ 268079 w 335791"/>
                <a:gd name="connsiteY1911" fmla="*/ 103802 h 160304"/>
                <a:gd name="connsiteX1912" fmla="*/ 266662 w 335791"/>
                <a:gd name="connsiteY1912" fmla="*/ 103802 h 160304"/>
                <a:gd name="connsiteX1913" fmla="*/ 267134 w 335791"/>
                <a:gd name="connsiteY1913" fmla="*/ 102860 h 160304"/>
                <a:gd name="connsiteX1914" fmla="*/ 273978 w 335791"/>
                <a:gd name="connsiteY1914" fmla="*/ 125040 h 160304"/>
                <a:gd name="connsiteX1915" fmla="*/ 273978 w 335791"/>
                <a:gd name="connsiteY1915" fmla="*/ 125040 h 160304"/>
                <a:gd name="connsiteX1916" fmla="*/ 273033 w 335791"/>
                <a:gd name="connsiteY1916" fmla="*/ 124095 h 160304"/>
                <a:gd name="connsiteX1917" fmla="*/ 267134 w 335791"/>
                <a:gd name="connsiteY1917" fmla="*/ 107106 h 160304"/>
                <a:gd name="connsiteX1918" fmla="*/ 267134 w 335791"/>
                <a:gd name="connsiteY1918" fmla="*/ 107106 h 160304"/>
                <a:gd name="connsiteX1919" fmla="*/ 266189 w 335791"/>
                <a:gd name="connsiteY1919" fmla="*/ 106164 h 160304"/>
                <a:gd name="connsiteX1920" fmla="*/ 267134 w 335791"/>
                <a:gd name="connsiteY1920" fmla="*/ 109465 h 160304"/>
                <a:gd name="connsiteX1921" fmla="*/ 267134 w 335791"/>
                <a:gd name="connsiteY1921" fmla="*/ 106397 h 160304"/>
                <a:gd name="connsiteX1922" fmla="*/ 267134 w 335791"/>
                <a:gd name="connsiteY1922" fmla="*/ 108287 h 160304"/>
                <a:gd name="connsiteX1923" fmla="*/ 267134 w 335791"/>
                <a:gd name="connsiteY1923" fmla="*/ 108287 h 160304"/>
                <a:gd name="connsiteX1924" fmla="*/ 267134 w 335791"/>
                <a:gd name="connsiteY1924" fmla="*/ 108287 h 160304"/>
                <a:gd name="connsiteX1925" fmla="*/ 265720 w 335791"/>
                <a:gd name="connsiteY1925" fmla="*/ 106633 h 160304"/>
                <a:gd name="connsiteX1926" fmla="*/ 265720 w 335791"/>
                <a:gd name="connsiteY1926" fmla="*/ 105219 h 160304"/>
                <a:gd name="connsiteX1927" fmla="*/ 265011 w 335791"/>
                <a:gd name="connsiteY1927" fmla="*/ 108523 h 160304"/>
                <a:gd name="connsiteX1928" fmla="*/ 265484 w 335791"/>
                <a:gd name="connsiteY1928" fmla="*/ 105928 h 160304"/>
                <a:gd name="connsiteX1929" fmla="*/ 267606 w 335791"/>
                <a:gd name="connsiteY1929" fmla="*/ 105928 h 160304"/>
                <a:gd name="connsiteX1930" fmla="*/ 263358 w 335791"/>
                <a:gd name="connsiteY1930" fmla="*/ 104983 h 160304"/>
                <a:gd name="connsiteX1931" fmla="*/ 275393 w 335791"/>
                <a:gd name="connsiteY1931" fmla="*/ 134479 h 160304"/>
                <a:gd name="connsiteX1932" fmla="*/ 277046 w 335791"/>
                <a:gd name="connsiteY1932" fmla="*/ 134479 h 160304"/>
                <a:gd name="connsiteX1933" fmla="*/ 273270 w 335791"/>
                <a:gd name="connsiteY1933" fmla="*/ 133535 h 160304"/>
                <a:gd name="connsiteX1934" fmla="*/ 272325 w 335791"/>
                <a:gd name="connsiteY1934" fmla="*/ 124804 h 160304"/>
                <a:gd name="connsiteX1935" fmla="*/ 272325 w 335791"/>
                <a:gd name="connsiteY1935" fmla="*/ 123389 h 160304"/>
                <a:gd name="connsiteX1936" fmla="*/ 270202 w 335791"/>
                <a:gd name="connsiteY1936" fmla="*/ 123862 h 160304"/>
                <a:gd name="connsiteX1937" fmla="*/ 272325 w 335791"/>
                <a:gd name="connsiteY1937" fmla="*/ 132120 h 160304"/>
                <a:gd name="connsiteX1938" fmla="*/ 272325 w 335791"/>
                <a:gd name="connsiteY1938" fmla="*/ 129994 h 160304"/>
                <a:gd name="connsiteX1939" fmla="*/ 272325 w 335791"/>
                <a:gd name="connsiteY1939" fmla="*/ 129994 h 160304"/>
                <a:gd name="connsiteX1940" fmla="*/ 273978 w 335791"/>
                <a:gd name="connsiteY1940" fmla="*/ 129994 h 160304"/>
                <a:gd name="connsiteX1941" fmla="*/ 270910 w 335791"/>
                <a:gd name="connsiteY1941" fmla="*/ 131175 h 160304"/>
                <a:gd name="connsiteX1942" fmla="*/ 264066 w 335791"/>
                <a:gd name="connsiteY1942" fmla="*/ 102151 h 160304"/>
                <a:gd name="connsiteX1943" fmla="*/ 264066 w 335791"/>
                <a:gd name="connsiteY1943" fmla="*/ 99083 h 160304"/>
                <a:gd name="connsiteX1944" fmla="*/ 262652 w 335791"/>
                <a:gd name="connsiteY1944" fmla="*/ 101206 h 160304"/>
                <a:gd name="connsiteX1945" fmla="*/ 264066 w 335791"/>
                <a:gd name="connsiteY1945" fmla="*/ 105928 h 160304"/>
                <a:gd name="connsiteX1946" fmla="*/ 264066 w 335791"/>
                <a:gd name="connsiteY1946" fmla="*/ 104510 h 160304"/>
                <a:gd name="connsiteX1947" fmla="*/ 264066 w 335791"/>
                <a:gd name="connsiteY1947" fmla="*/ 105928 h 160304"/>
                <a:gd name="connsiteX1948" fmla="*/ 262416 w 335791"/>
                <a:gd name="connsiteY1948" fmla="*/ 104983 h 160304"/>
                <a:gd name="connsiteX1949" fmla="*/ 268079 w 335791"/>
                <a:gd name="connsiteY1949" fmla="*/ 121264 h 160304"/>
                <a:gd name="connsiteX1950" fmla="*/ 268079 w 335791"/>
                <a:gd name="connsiteY1950" fmla="*/ 119141 h 160304"/>
                <a:gd name="connsiteX1951" fmla="*/ 268079 w 335791"/>
                <a:gd name="connsiteY1951" fmla="*/ 119141 h 160304"/>
                <a:gd name="connsiteX1952" fmla="*/ 269729 w 335791"/>
                <a:gd name="connsiteY1952" fmla="*/ 128580 h 160304"/>
                <a:gd name="connsiteX1953" fmla="*/ 269729 w 335791"/>
                <a:gd name="connsiteY1953" fmla="*/ 125276 h 160304"/>
                <a:gd name="connsiteX1954" fmla="*/ 268079 w 335791"/>
                <a:gd name="connsiteY1954" fmla="*/ 127635 h 160304"/>
                <a:gd name="connsiteX1955" fmla="*/ 264539 w 335791"/>
                <a:gd name="connsiteY1955" fmla="*/ 109465 h 160304"/>
                <a:gd name="connsiteX1956" fmla="*/ 264539 w 335791"/>
                <a:gd name="connsiteY1956" fmla="*/ 108051 h 160304"/>
                <a:gd name="connsiteX1957" fmla="*/ 262885 w 335791"/>
                <a:gd name="connsiteY1957" fmla="*/ 108523 h 160304"/>
                <a:gd name="connsiteX1958" fmla="*/ 268079 w 335791"/>
                <a:gd name="connsiteY1958" fmla="*/ 128580 h 160304"/>
                <a:gd name="connsiteX1959" fmla="*/ 268079 w 335791"/>
                <a:gd name="connsiteY1959" fmla="*/ 128580 h 160304"/>
                <a:gd name="connsiteX1960" fmla="*/ 268079 w 335791"/>
                <a:gd name="connsiteY1960" fmla="*/ 127163 h 160304"/>
                <a:gd name="connsiteX1961" fmla="*/ 268079 w 335791"/>
                <a:gd name="connsiteY1961" fmla="*/ 128816 h 160304"/>
                <a:gd name="connsiteX1962" fmla="*/ 266425 w 335791"/>
                <a:gd name="connsiteY1962" fmla="*/ 127635 h 160304"/>
                <a:gd name="connsiteX1963" fmla="*/ 265011 w 335791"/>
                <a:gd name="connsiteY1963" fmla="*/ 125276 h 160304"/>
                <a:gd name="connsiteX1964" fmla="*/ 267134 w 335791"/>
                <a:gd name="connsiteY1964" fmla="*/ 126930 h 160304"/>
                <a:gd name="connsiteX1965" fmla="*/ 263358 w 335791"/>
                <a:gd name="connsiteY1965" fmla="*/ 124331 h 160304"/>
                <a:gd name="connsiteX1966" fmla="*/ 265011 w 335791"/>
                <a:gd name="connsiteY1966" fmla="*/ 125276 h 160304"/>
                <a:gd name="connsiteX1967" fmla="*/ 265011 w 335791"/>
                <a:gd name="connsiteY1967" fmla="*/ 123389 h 160304"/>
                <a:gd name="connsiteX1968" fmla="*/ 265011 w 335791"/>
                <a:gd name="connsiteY1968" fmla="*/ 124567 h 160304"/>
                <a:gd name="connsiteX1969" fmla="*/ 264066 w 335791"/>
                <a:gd name="connsiteY1969" fmla="*/ 124331 h 160304"/>
                <a:gd name="connsiteX1970" fmla="*/ 261235 w 335791"/>
                <a:gd name="connsiteY1970" fmla="*/ 125276 h 160304"/>
                <a:gd name="connsiteX1971" fmla="*/ 261235 w 335791"/>
                <a:gd name="connsiteY1971" fmla="*/ 125276 h 160304"/>
                <a:gd name="connsiteX1972" fmla="*/ 261235 w 335791"/>
                <a:gd name="connsiteY1972" fmla="*/ 125276 h 160304"/>
                <a:gd name="connsiteX1973" fmla="*/ 251795 w 335791"/>
                <a:gd name="connsiteY1973" fmla="*/ 103566 h 160304"/>
                <a:gd name="connsiteX1974" fmla="*/ 251795 w 335791"/>
                <a:gd name="connsiteY1974" fmla="*/ 103566 h 160304"/>
                <a:gd name="connsiteX1975" fmla="*/ 250853 w 335791"/>
                <a:gd name="connsiteY1975" fmla="*/ 103096 h 160304"/>
                <a:gd name="connsiteX1976" fmla="*/ 241414 w 335791"/>
                <a:gd name="connsiteY1976" fmla="*/ 70295 h 160304"/>
                <a:gd name="connsiteX1977" fmla="*/ 241414 w 335791"/>
                <a:gd name="connsiteY1977" fmla="*/ 68642 h 160304"/>
                <a:gd name="connsiteX1978" fmla="*/ 240469 w 335791"/>
                <a:gd name="connsiteY1978" fmla="*/ 69823 h 160304"/>
                <a:gd name="connsiteX1979" fmla="*/ 252268 w 335791"/>
                <a:gd name="connsiteY1979" fmla="*/ 105219 h 160304"/>
                <a:gd name="connsiteX1980" fmla="*/ 252268 w 335791"/>
                <a:gd name="connsiteY1980" fmla="*/ 105219 h 160304"/>
                <a:gd name="connsiteX1981" fmla="*/ 252268 w 335791"/>
                <a:gd name="connsiteY1981" fmla="*/ 107342 h 160304"/>
                <a:gd name="connsiteX1982" fmla="*/ 251323 w 335791"/>
                <a:gd name="connsiteY1982" fmla="*/ 104747 h 160304"/>
                <a:gd name="connsiteX1983" fmla="*/ 252268 w 335791"/>
                <a:gd name="connsiteY1983" fmla="*/ 108051 h 160304"/>
                <a:gd name="connsiteX1984" fmla="*/ 252268 w 335791"/>
                <a:gd name="connsiteY1984" fmla="*/ 105928 h 160304"/>
                <a:gd name="connsiteX1985" fmla="*/ 250853 w 335791"/>
                <a:gd name="connsiteY1985" fmla="*/ 107578 h 160304"/>
                <a:gd name="connsiteX1986" fmla="*/ 256516 w 335791"/>
                <a:gd name="connsiteY1986" fmla="*/ 122917 h 160304"/>
                <a:gd name="connsiteX1987" fmla="*/ 256516 w 335791"/>
                <a:gd name="connsiteY1987" fmla="*/ 122917 h 160304"/>
                <a:gd name="connsiteX1988" fmla="*/ 258167 w 335791"/>
                <a:gd name="connsiteY1988" fmla="*/ 122917 h 160304"/>
                <a:gd name="connsiteX1989" fmla="*/ 252268 w 335791"/>
                <a:gd name="connsiteY1989" fmla="*/ 110410 h 160304"/>
                <a:gd name="connsiteX1990" fmla="*/ 252268 w 335791"/>
                <a:gd name="connsiteY1990" fmla="*/ 110410 h 160304"/>
                <a:gd name="connsiteX1991" fmla="*/ 252268 w 335791"/>
                <a:gd name="connsiteY1991" fmla="*/ 110410 h 160304"/>
                <a:gd name="connsiteX1992" fmla="*/ 250853 w 335791"/>
                <a:gd name="connsiteY1992" fmla="*/ 109937 h 160304"/>
                <a:gd name="connsiteX1993" fmla="*/ 250381 w 335791"/>
                <a:gd name="connsiteY1993" fmla="*/ 104038 h 160304"/>
                <a:gd name="connsiteX1994" fmla="*/ 250381 w 335791"/>
                <a:gd name="connsiteY1994" fmla="*/ 102624 h 160304"/>
                <a:gd name="connsiteX1995" fmla="*/ 248964 w 335791"/>
                <a:gd name="connsiteY1995" fmla="*/ 103566 h 160304"/>
                <a:gd name="connsiteX1996" fmla="*/ 248964 w 335791"/>
                <a:gd name="connsiteY1996" fmla="*/ 102387 h 160304"/>
                <a:gd name="connsiteX1997" fmla="*/ 248964 w 335791"/>
                <a:gd name="connsiteY1997" fmla="*/ 100970 h 160304"/>
                <a:gd name="connsiteX1998" fmla="*/ 248964 w 335791"/>
                <a:gd name="connsiteY1998" fmla="*/ 100970 h 160304"/>
                <a:gd name="connsiteX1999" fmla="*/ 247549 w 335791"/>
                <a:gd name="connsiteY1999" fmla="*/ 101915 h 160304"/>
                <a:gd name="connsiteX2000" fmla="*/ 238582 w 335791"/>
                <a:gd name="connsiteY2000" fmla="*/ 70532 h 160304"/>
                <a:gd name="connsiteX2001" fmla="*/ 238582 w 335791"/>
                <a:gd name="connsiteY2001" fmla="*/ 70532 h 160304"/>
                <a:gd name="connsiteX2002" fmla="*/ 234097 w 335791"/>
                <a:gd name="connsiteY2002" fmla="*/ 70532 h 160304"/>
                <a:gd name="connsiteX2003" fmla="*/ 234097 w 335791"/>
                <a:gd name="connsiteY2003" fmla="*/ 70532 h 160304"/>
                <a:gd name="connsiteX2004" fmla="*/ 234097 w 335791"/>
                <a:gd name="connsiteY2004" fmla="*/ 68878 h 160304"/>
                <a:gd name="connsiteX2005" fmla="*/ 234097 w 335791"/>
                <a:gd name="connsiteY2005" fmla="*/ 71237 h 160304"/>
                <a:gd name="connsiteX2006" fmla="*/ 235514 w 335791"/>
                <a:gd name="connsiteY2006" fmla="*/ 71237 h 160304"/>
                <a:gd name="connsiteX2007" fmla="*/ 235514 w 335791"/>
                <a:gd name="connsiteY2007" fmla="*/ 69823 h 160304"/>
                <a:gd name="connsiteX2008" fmla="*/ 235514 w 335791"/>
                <a:gd name="connsiteY2008" fmla="*/ 69823 h 160304"/>
                <a:gd name="connsiteX2009" fmla="*/ 235514 w 335791"/>
                <a:gd name="connsiteY2009" fmla="*/ 71710 h 160304"/>
                <a:gd name="connsiteX2010" fmla="*/ 235514 w 335791"/>
                <a:gd name="connsiteY2010" fmla="*/ 69587 h 160304"/>
                <a:gd name="connsiteX2011" fmla="*/ 235514 w 335791"/>
                <a:gd name="connsiteY2011" fmla="*/ 69587 h 160304"/>
                <a:gd name="connsiteX2012" fmla="*/ 237165 w 335791"/>
                <a:gd name="connsiteY2012" fmla="*/ 70059 h 160304"/>
                <a:gd name="connsiteX2013" fmla="*/ 250381 w 335791"/>
                <a:gd name="connsiteY2013" fmla="*/ 108287 h 160304"/>
                <a:gd name="connsiteX2014" fmla="*/ 248964 w 335791"/>
                <a:gd name="connsiteY2014" fmla="*/ 106869 h 160304"/>
                <a:gd name="connsiteX2015" fmla="*/ 248964 w 335791"/>
                <a:gd name="connsiteY2015" fmla="*/ 104274 h 160304"/>
                <a:gd name="connsiteX2016" fmla="*/ 248964 w 335791"/>
                <a:gd name="connsiteY2016" fmla="*/ 106633 h 160304"/>
                <a:gd name="connsiteX2017" fmla="*/ 248964 w 335791"/>
                <a:gd name="connsiteY2017" fmla="*/ 106633 h 160304"/>
                <a:gd name="connsiteX2018" fmla="*/ 248964 w 335791"/>
                <a:gd name="connsiteY2018" fmla="*/ 107814 h 160304"/>
                <a:gd name="connsiteX2019" fmla="*/ 253921 w 335791"/>
                <a:gd name="connsiteY2019" fmla="*/ 121736 h 160304"/>
                <a:gd name="connsiteX2020" fmla="*/ 253921 w 335791"/>
                <a:gd name="connsiteY2020" fmla="*/ 121736 h 160304"/>
                <a:gd name="connsiteX2021" fmla="*/ 252504 w 335791"/>
                <a:gd name="connsiteY2021" fmla="*/ 121264 h 160304"/>
                <a:gd name="connsiteX2022" fmla="*/ 246368 w 335791"/>
                <a:gd name="connsiteY2022" fmla="*/ 95779 h 160304"/>
                <a:gd name="connsiteX2023" fmla="*/ 246368 w 335791"/>
                <a:gd name="connsiteY2023" fmla="*/ 95779 h 160304"/>
                <a:gd name="connsiteX2024" fmla="*/ 246368 w 335791"/>
                <a:gd name="connsiteY2024" fmla="*/ 95779 h 160304"/>
                <a:gd name="connsiteX2025" fmla="*/ 244954 w 335791"/>
                <a:gd name="connsiteY2025" fmla="*/ 95307 h 160304"/>
                <a:gd name="connsiteX2026" fmla="*/ 243064 w 335791"/>
                <a:gd name="connsiteY2026" fmla="*/ 102624 h 160304"/>
                <a:gd name="connsiteX2027" fmla="*/ 243064 w 335791"/>
                <a:gd name="connsiteY2027" fmla="*/ 102624 h 160304"/>
                <a:gd name="connsiteX2028" fmla="*/ 244482 w 335791"/>
                <a:gd name="connsiteY2028" fmla="*/ 105455 h 160304"/>
                <a:gd name="connsiteX2029" fmla="*/ 244482 w 335791"/>
                <a:gd name="connsiteY2029" fmla="*/ 104038 h 160304"/>
                <a:gd name="connsiteX2030" fmla="*/ 246841 w 335791"/>
                <a:gd name="connsiteY2030" fmla="*/ 104038 h 160304"/>
                <a:gd name="connsiteX2031" fmla="*/ 246841 w 335791"/>
                <a:gd name="connsiteY2031" fmla="*/ 101206 h 160304"/>
                <a:gd name="connsiteX2032" fmla="*/ 246841 w 335791"/>
                <a:gd name="connsiteY2032" fmla="*/ 101206 h 160304"/>
                <a:gd name="connsiteX2033" fmla="*/ 244954 w 335791"/>
                <a:gd name="connsiteY2033" fmla="*/ 105455 h 160304"/>
                <a:gd name="connsiteX2034" fmla="*/ 242356 w 335791"/>
                <a:gd name="connsiteY2034" fmla="*/ 105455 h 160304"/>
                <a:gd name="connsiteX2035" fmla="*/ 242356 w 335791"/>
                <a:gd name="connsiteY2035" fmla="*/ 103802 h 160304"/>
                <a:gd name="connsiteX2036" fmla="*/ 242356 w 335791"/>
                <a:gd name="connsiteY2036" fmla="*/ 105219 h 160304"/>
                <a:gd name="connsiteX2037" fmla="*/ 242356 w 335791"/>
                <a:gd name="connsiteY2037" fmla="*/ 105219 h 160304"/>
                <a:gd name="connsiteX2038" fmla="*/ 240941 w 335791"/>
                <a:gd name="connsiteY2038" fmla="*/ 105219 h 160304"/>
                <a:gd name="connsiteX2039" fmla="*/ 240941 w 335791"/>
                <a:gd name="connsiteY2039" fmla="*/ 102387 h 160304"/>
                <a:gd name="connsiteX2040" fmla="*/ 239288 w 335791"/>
                <a:gd name="connsiteY2040" fmla="*/ 102387 h 160304"/>
                <a:gd name="connsiteX2041" fmla="*/ 241650 w 335791"/>
                <a:gd name="connsiteY2041" fmla="*/ 102151 h 160304"/>
                <a:gd name="connsiteX2042" fmla="*/ 243064 w 335791"/>
                <a:gd name="connsiteY2042" fmla="*/ 105691 h 160304"/>
                <a:gd name="connsiteX2043" fmla="*/ 243064 w 335791"/>
                <a:gd name="connsiteY2043" fmla="*/ 107106 h 160304"/>
                <a:gd name="connsiteX2044" fmla="*/ 243064 w 335791"/>
                <a:gd name="connsiteY2044" fmla="*/ 105691 h 160304"/>
                <a:gd name="connsiteX2045" fmla="*/ 241178 w 335791"/>
                <a:gd name="connsiteY2045" fmla="*/ 105219 h 160304"/>
                <a:gd name="connsiteX2046" fmla="*/ 254391 w 335791"/>
                <a:gd name="connsiteY2046" fmla="*/ 121030 h 160304"/>
                <a:gd name="connsiteX2047" fmla="*/ 252976 w 335791"/>
                <a:gd name="connsiteY2047" fmla="*/ 121030 h 160304"/>
                <a:gd name="connsiteX2048" fmla="*/ 252504 w 335791"/>
                <a:gd name="connsiteY2048" fmla="*/ 120558 h 160304"/>
                <a:gd name="connsiteX2049" fmla="*/ 250145 w 335791"/>
                <a:gd name="connsiteY2049" fmla="*/ 109701 h 160304"/>
                <a:gd name="connsiteX2050" fmla="*/ 250145 w 335791"/>
                <a:gd name="connsiteY2050" fmla="*/ 109701 h 160304"/>
                <a:gd name="connsiteX2051" fmla="*/ 248255 w 335791"/>
                <a:gd name="connsiteY2051" fmla="*/ 109232 h 160304"/>
                <a:gd name="connsiteX2052" fmla="*/ 248255 w 335791"/>
                <a:gd name="connsiteY2052" fmla="*/ 109701 h 160304"/>
                <a:gd name="connsiteX2053" fmla="*/ 248255 w 335791"/>
                <a:gd name="connsiteY2053" fmla="*/ 109701 h 160304"/>
                <a:gd name="connsiteX2054" fmla="*/ 246368 w 335791"/>
                <a:gd name="connsiteY2054" fmla="*/ 108051 h 160304"/>
                <a:gd name="connsiteX2055" fmla="*/ 251795 w 335791"/>
                <a:gd name="connsiteY2055" fmla="*/ 121972 h 160304"/>
                <a:gd name="connsiteX2056" fmla="*/ 251795 w 335791"/>
                <a:gd name="connsiteY2056" fmla="*/ 121972 h 160304"/>
                <a:gd name="connsiteX2057" fmla="*/ 249909 w 335791"/>
                <a:gd name="connsiteY2057" fmla="*/ 120322 h 160304"/>
                <a:gd name="connsiteX2058" fmla="*/ 234097 w 335791"/>
                <a:gd name="connsiteY2058" fmla="*/ 70295 h 160304"/>
                <a:gd name="connsiteX2059" fmla="*/ 234097 w 335791"/>
                <a:gd name="connsiteY2059" fmla="*/ 68170 h 160304"/>
                <a:gd name="connsiteX2060" fmla="*/ 232211 w 335791"/>
                <a:gd name="connsiteY2060" fmla="*/ 68642 h 160304"/>
                <a:gd name="connsiteX2061" fmla="*/ 232919 w 335791"/>
                <a:gd name="connsiteY2061" fmla="*/ 70295 h 160304"/>
                <a:gd name="connsiteX2062" fmla="*/ 232919 w 335791"/>
                <a:gd name="connsiteY2062" fmla="*/ 67936 h 160304"/>
                <a:gd name="connsiteX2063" fmla="*/ 232919 w 335791"/>
                <a:gd name="connsiteY2063" fmla="*/ 67936 h 160304"/>
                <a:gd name="connsiteX2064" fmla="*/ 231030 w 335791"/>
                <a:gd name="connsiteY2064" fmla="*/ 68878 h 160304"/>
                <a:gd name="connsiteX2065" fmla="*/ 245424 w 335791"/>
                <a:gd name="connsiteY2065" fmla="*/ 108759 h 160304"/>
                <a:gd name="connsiteX2066" fmla="*/ 245424 w 335791"/>
                <a:gd name="connsiteY2066" fmla="*/ 108759 h 160304"/>
                <a:gd name="connsiteX2067" fmla="*/ 243537 w 335791"/>
                <a:gd name="connsiteY2067" fmla="*/ 107342 h 160304"/>
                <a:gd name="connsiteX2068" fmla="*/ 247313 w 335791"/>
                <a:gd name="connsiteY2068" fmla="*/ 118668 h 160304"/>
                <a:gd name="connsiteX2069" fmla="*/ 247313 w 335791"/>
                <a:gd name="connsiteY2069" fmla="*/ 118668 h 160304"/>
                <a:gd name="connsiteX2070" fmla="*/ 245424 w 335791"/>
                <a:gd name="connsiteY2070" fmla="*/ 117254 h 160304"/>
                <a:gd name="connsiteX2071" fmla="*/ 240941 w 335791"/>
                <a:gd name="connsiteY2071" fmla="*/ 104747 h 160304"/>
                <a:gd name="connsiteX2072" fmla="*/ 240941 w 335791"/>
                <a:gd name="connsiteY2072" fmla="*/ 104747 h 160304"/>
                <a:gd name="connsiteX2073" fmla="*/ 240941 w 335791"/>
                <a:gd name="connsiteY2073" fmla="*/ 102860 h 160304"/>
                <a:gd name="connsiteX2074" fmla="*/ 239055 w 335791"/>
                <a:gd name="connsiteY2074" fmla="*/ 103332 h 160304"/>
                <a:gd name="connsiteX2075" fmla="*/ 238818 w 335791"/>
                <a:gd name="connsiteY2075" fmla="*/ 101679 h 160304"/>
                <a:gd name="connsiteX2076" fmla="*/ 238818 w 335791"/>
                <a:gd name="connsiteY2076" fmla="*/ 101679 h 160304"/>
                <a:gd name="connsiteX2077" fmla="*/ 238818 w 335791"/>
                <a:gd name="connsiteY2077" fmla="*/ 101679 h 160304"/>
                <a:gd name="connsiteX2078" fmla="*/ 238818 w 335791"/>
                <a:gd name="connsiteY2078" fmla="*/ 101679 h 160304"/>
                <a:gd name="connsiteX2079" fmla="*/ 238818 w 335791"/>
                <a:gd name="connsiteY2079" fmla="*/ 99792 h 160304"/>
                <a:gd name="connsiteX2080" fmla="*/ 238818 w 335791"/>
                <a:gd name="connsiteY2080" fmla="*/ 99792 h 160304"/>
                <a:gd name="connsiteX2081" fmla="*/ 236929 w 335791"/>
                <a:gd name="connsiteY2081" fmla="*/ 100264 h 160304"/>
                <a:gd name="connsiteX2082" fmla="*/ 239997 w 335791"/>
                <a:gd name="connsiteY2082" fmla="*/ 107342 h 160304"/>
                <a:gd name="connsiteX2083" fmla="*/ 239997 w 335791"/>
                <a:gd name="connsiteY2083" fmla="*/ 105928 h 160304"/>
                <a:gd name="connsiteX2084" fmla="*/ 241414 w 335791"/>
                <a:gd name="connsiteY2084" fmla="*/ 105928 h 160304"/>
                <a:gd name="connsiteX2085" fmla="*/ 238110 w 335791"/>
                <a:gd name="connsiteY2085" fmla="*/ 105928 h 160304"/>
                <a:gd name="connsiteX2086" fmla="*/ 209558 w 335791"/>
                <a:gd name="connsiteY2086" fmla="*/ 11538 h 160304"/>
                <a:gd name="connsiteX2087" fmla="*/ 209558 w 335791"/>
                <a:gd name="connsiteY2087" fmla="*/ 8943 h 160304"/>
                <a:gd name="connsiteX2088" fmla="*/ 209558 w 335791"/>
                <a:gd name="connsiteY2088" fmla="*/ 8943 h 160304"/>
                <a:gd name="connsiteX2089" fmla="*/ 207668 w 335791"/>
                <a:gd name="connsiteY2089" fmla="*/ 10121 h 160304"/>
                <a:gd name="connsiteX2090" fmla="*/ 227962 w 335791"/>
                <a:gd name="connsiteY2090" fmla="*/ 70532 h 160304"/>
                <a:gd name="connsiteX2091" fmla="*/ 227962 w 335791"/>
                <a:gd name="connsiteY2091" fmla="*/ 70532 h 160304"/>
                <a:gd name="connsiteX2092" fmla="*/ 227962 w 335791"/>
                <a:gd name="connsiteY2092" fmla="*/ 68406 h 160304"/>
                <a:gd name="connsiteX2093" fmla="*/ 226075 w 335791"/>
                <a:gd name="connsiteY2093" fmla="*/ 69114 h 160304"/>
                <a:gd name="connsiteX2094" fmla="*/ 236456 w 335791"/>
                <a:gd name="connsiteY2094" fmla="*/ 100498 h 160304"/>
                <a:gd name="connsiteX2095" fmla="*/ 236456 w 335791"/>
                <a:gd name="connsiteY2095" fmla="*/ 102387 h 160304"/>
                <a:gd name="connsiteX2096" fmla="*/ 239055 w 335791"/>
                <a:gd name="connsiteY2096" fmla="*/ 104274 h 160304"/>
                <a:gd name="connsiteX2097" fmla="*/ 236456 w 335791"/>
                <a:gd name="connsiteY2097" fmla="*/ 104274 h 160304"/>
                <a:gd name="connsiteX2098" fmla="*/ 236456 w 335791"/>
                <a:gd name="connsiteY2098" fmla="*/ 101679 h 160304"/>
                <a:gd name="connsiteX2099" fmla="*/ 236456 w 335791"/>
                <a:gd name="connsiteY2099" fmla="*/ 103332 h 160304"/>
                <a:gd name="connsiteX2100" fmla="*/ 236456 w 335791"/>
                <a:gd name="connsiteY2100" fmla="*/ 101679 h 160304"/>
                <a:gd name="connsiteX2101" fmla="*/ 236456 w 335791"/>
                <a:gd name="connsiteY2101" fmla="*/ 101679 h 160304"/>
                <a:gd name="connsiteX2102" fmla="*/ 236456 w 335791"/>
                <a:gd name="connsiteY2102" fmla="*/ 101679 h 160304"/>
                <a:gd name="connsiteX2103" fmla="*/ 236456 w 335791"/>
                <a:gd name="connsiteY2103" fmla="*/ 99792 h 160304"/>
                <a:gd name="connsiteX2104" fmla="*/ 234806 w 335791"/>
                <a:gd name="connsiteY2104" fmla="*/ 99083 h 160304"/>
                <a:gd name="connsiteX2105" fmla="*/ 244009 w 335791"/>
                <a:gd name="connsiteY2105" fmla="*/ 127871 h 160304"/>
                <a:gd name="connsiteX2106" fmla="*/ 244009 w 335791"/>
                <a:gd name="connsiteY2106" fmla="*/ 129525 h 160304"/>
                <a:gd name="connsiteX2107" fmla="*/ 244009 w 335791"/>
                <a:gd name="connsiteY2107" fmla="*/ 126693 h 160304"/>
                <a:gd name="connsiteX2108" fmla="*/ 244009 w 335791"/>
                <a:gd name="connsiteY2108" fmla="*/ 126693 h 160304"/>
                <a:gd name="connsiteX2109" fmla="*/ 242122 w 335791"/>
                <a:gd name="connsiteY2109" fmla="*/ 126457 h 160304"/>
                <a:gd name="connsiteX2110" fmla="*/ 236456 w 335791"/>
                <a:gd name="connsiteY2110" fmla="*/ 105928 h 160304"/>
                <a:gd name="connsiteX2111" fmla="*/ 235042 w 335791"/>
                <a:gd name="connsiteY2111" fmla="*/ 105928 h 160304"/>
                <a:gd name="connsiteX2112" fmla="*/ 235042 w 335791"/>
                <a:gd name="connsiteY2112" fmla="*/ 105928 h 160304"/>
                <a:gd name="connsiteX2113" fmla="*/ 234806 w 335791"/>
                <a:gd name="connsiteY2113" fmla="*/ 104510 h 160304"/>
                <a:gd name="connsiteX2114" fmla="*/ 240233 w 335791"/>
                <a:gd name="connsiteY2114" fmla="*/ 122445 h 160304"/>
                <a:gd name="connsiteX2115" fmla="*/ 240233 w 335791"/>
                <a:gd name="connsiteY2115" fmla="*/ 121030 h 160304"/>
                <a:gd name="connsiteX2116" fmla="*/ 238346 w 335791"/>
                <a:gd name="connsiteY2116" fmla="*/ 121030 h 160304"/>
                <a:gd name="connsiteX2117" fmla="*/ 240233 w 335791"/>
                <a:gd name="connsiteY2117" fmla="*/ 128816 h 160304"/>
                <a:gd name="connsiteX2118" fmla="*/ 240233 w 335791"/>
                <a:gd name="connsiteY2118" fmla="*/ 127163 h 160304"/>
                <a:gd name="connsiteX2119" fmla="*/ 240233 w 335791"/>
                <a:gd name="connsiteY2119" fmla="*/ 125748 h 160304"/>
                <a:gd name="connsiteX2120" fmla="*/ 240233 w 335791"/>
                <a:gd name="connsiteY2120" fmla="*/ 127399 h 160304"/>
                <a:gd name="connsiteX2121" fmla="*/ 238818 w 335791"/>
                <a:gd name="connsiteY2121" fmla="*/ 127399 h 160304"/>
                <a:gd name="connsiteX2122" fmla="*/ 233389 w 335791"/>
                <a:gd name="connsiteY2122" fmla="*/ 102624 h 160304"/>
                <a:gd name="connsiteX2123" fmla="*/ 233389 w 335791"/>
                <a:gd name="connsiteY2123" fmla="*/ 102624 h 160304"/>
                <a:gd name="connsiteX2124" fmla="*/ 231974 w 335791"/>
                <a:gd name="connsiteY2124" fmla="*/ 101206 h 160304"/>
                <a:gd name="connsiteX2125" fmla="*/ 235514 w 335791"/>
                <a:gd name="connsiteY2125" fmla="*/ 114186 h 160304"/>
                <a:gd name="connsiteX2126" fmla="*/ 236929 w 335791"/>
                <a:gd name="connsiteY2126" fmla="*/ 114186 h 160304"/>
                <a:gd name="connsiteX2127" fmla="*/ 234806 w 335791"/>
                <a:gd name="connsiteY2127" fmla="*/ 113714 h 160304"/>
                <a:gd name="connsiteX2128" fmla="*/ 239288 w 335791"/>
                <a:gd name="connsiteY2128" fmla="*/ 126221 h 160304"/>
                <a:gd name="connsiteX2129" fmla="*/ 239288 w 335791"/>
                <a:gd name="connsiteY2129" fmla="*/ 124804 h 160304"/>
                <a:gd name="connsiteX2130" fmla="*/ 239288 w 335791"/>
                <a:gd name="connsiteY2130" fmla="*/ 126457 h 160304"/>
                <a:gd name="connsiteX2131" fmla="*/ 237874 w 335791"/>
                <a:gd name="connsiteY2131" fmla="*/ 124804 h 160304"/>
                <a:gd name="connsiteX2132" fmla="*/ 228907 w 335791"/>
                <a:gd name="connsiteY2132" fmla="*/ 102624 h 160304"/>
                <a:gd name="connsiteX2133" fmla="*/ 231502 w 335791"/>
                <a:gd name="connsiteY2133" fmla="*/ 102624 h 160304"/>
                <a:gd name="connsiteX2134" fmla="*/ 231502 w 335791"/>
                <a:gd name="connsiteY2134" fmla="*/ 100498 h 160304"/>
                <a:gd name="connsiteX2135" fmla="*/ 231502 w 335791"/>
                <a:gd name="connsiteY2135" fmla="*/ 102387 h 160304"/>
                <a:gd name="connsiteX2136" fmla="*/ 231502 w 335791"/>
                <a:gd name="connsiteY2136" fmla="*/ 105691 h 160304"/>
                <a:gd name="connsiteX2137" fmla="*/ 227489 w 335791"/>
                <a:gd name="connsiteY2137" fmla="*/ 101206 h 160304"/>
                <a:gd name="connsiteX2138" fmla="*/ 202005 w 335791"/>
                <a:gd name="connsiteY2138" fmla="*/ 10830 h 160304"/>
                <a:gd name="connsiteX2139" fmla="*/ 202005 w 335791"/>
                <a:gd name="connsiteY2139" fmla="*/ 10830 h 160304"/>
                <a:gd name="connsiteX2140" fmla="*/ 200591 w 335791"/>
                <a:gd name="connsiteY2140" fmla="*/ 9413 h 160304"/>
                <a:gd name="connsiteX2141" fmla="*/ 219939 w 335791"/>
                <a:gd name="connsiteY2141" fmla="*/ 69823 h 160304"/>
                <a:gd name="connsiteX2142" fmla="*/ 219939 w 335791"/>
                <a:gd name="connsiteY2142" fmla="*/ 69823 h 160304"/>
                <a:gd name="connsiteX2143" fmla="*/ 221357 w 335791"/>
                <a:gd name="connsiteY2143" fmla="*/ 66991 h 160304"/>
                <a:gd name="connsiteX2144" fmla="*/ 218525 w 335791"/>
                <a:gd name="connsiteY2144" fmla="*/ 68406 h 160304"/>
                <a:gd name="connsiteX2145" fmla="*/ 237165 w 335791"/>
                <a:gd name="connsiteY2145" fmla="*/ 125276 h 160304"/>
                <a:gd name="connsiteX2146" fmla="*/ 239055 w 335791"/>
                <a:gd name="connsiteY2146" fmla="*/ 125276 h 160304"/>
                <a:gd name="connsiteX2147" fmla="*/ 239055 w 335791"/>
                <a:gd name="connsiteY2147" fmla="*/ 125276 h 160304"/>
                <a:gd name="connsiteX2148" fmla="*/ 234806 w 335791"/>
                <a:gd name="connsiteY2148" fmla="*/ 123862 h 160304"/>
                <a:gd name="connsiteX2149" fmla="*/ 227256 w 335791"/>
                <a:gd name="connsiteY2149" fmla="*/ 92239 h 160304"/>
                <a:gd name="connsiteX2150" fmla="*/ 228907 w 335791"/>
                <a:gd name="connsiteY2150" fmla="*/ 93656 h 160304"/>
                <a:gd name="connsiteX2151" fmla="*/ 225839 w 335791"/>
                <a:gd name="connsiteY2151" fmla="*/ 90116 h 160304"/>
                <a:gd name="connsiteX2152" fmla="*/ 227256 w 335791"/>
                <a:gd name="connsiteY2152" fmla="*/ 98611 h 160304"/>
                <a:gd name="connsiteX2153" fmla="*/ 225603 w 335791"/>
                <a:gd name="connsiteY2153" fmla="*/ 96960 h 160304"/>
                <a:gd name="connsiteX2154" fmla="*/ 227726 w 335791"/>
                <a:gd name="connsiteY2154" fmla="*/ 96960 h 160304"/>
                <a:gd name="connsiteX2155" fmla="*/ 226784 w 335791"/>
                <a:gd name="connsiteY2155" fmla="*/ 97197 h 160304"/>
                <a:gd name="connsiteX2156" fmla="*/ 235278 w 335791"/>
                <a:gd name="connsiteY2156" fmla="*/ 125748 h 160304"/>
                <a:gd name="connsiteX2157" fmla="*/ 235278 w 335791"/>
                <a:gd name="connsiteY2157" fmla="*/ 124095 h 160304"/>
                <a:gd name="connsiteX2158" fmla="*/ 235278 w 335791"/>
                <a:gd name="connsiteY2158" fmla="*/ 124095 h 160304"/>
                <a:gd name="connsiteX2159" fmla="*/ 234806 w 335791"/>
                <a:gd name="connsiteY2159" fmla="*/ 124331 h 160304"/>
                <a:gd name="connsiteX2160" fmla="*/ 233389 w 335791"/>
                <a:gd name="connsiteY2160" fmla="*/ 125748 h 160304"/>
                <a:gd name="connsiteX2161" fmla="*/ 233389 w 335791"/>
                <a:gd name="connsiteY2161" fmla="*/ 125748 h 160304"/>
                <a:gd name="connsiteX2162" fmla="*/ 232919 w 335791"/>
                <a:gd name="connsiteY2162" fmla="*/ 123153 h 160304"/>
                <a:gd name="connsiteX2163" fmla="*/ 227256 w 335791"/>
                <a:gd name="connsiteY2163" fmla="*/ 103566 h 160304"/>
                <a:gd name="connsiteX2164" fmla="*/ 226075 w 335791"/>
                <a:gd name="connsiteY2164" fmla="*/ 101915 h 160304"/>
                <a:gd name="connsiteX2165" fmla="*/ 226075 w 335791"/>
                <a:gd name="connsiteY2165" fmla="*/ 100498 h 160304"/>
                <a:gd name="connsiteX2166" fmla="*/ 226075 w 335791"/>
                <a:gd name="connsiteY2166" fmla="*/ 100498 h 160304"/>
                <a:gd name="connsiteX2167" fmla="*/ 226784 w 335791"/>
                <a:gd name="connsiteY2167" fmla="*/ 100970 h 160304"/>
                <a:gd name="connsiteX2168" fmla="*/ 234333 w 335791"/>
                <a:gd name="connsiteY2168" fmla="*/ 129994 h 160304"/>
                <a:gd name="connsiteX2169" fmla="*/ 232683 w 335791"/>
                <a:gd name="connsiteY2169" fmla="*/ 129994 h 160304"/>
                <a:gd name="connsiteX2170" fmla="*/ 232683 w 335791"/>
                <a:gd name="connsiteY2170" fmla="*/ 127635 h 160304"/>
                <a:gd name="connsiteX2171" fmla="*/ 232683 w 335791"/>
                <a:gd name="connsiteY2171" fmla="*/ 130231 h 160304"/>
                <a:gd name="connsiteX2172" fmla="*/ 232683 w 335791"/>
                <a:gd name="connsiteY2172" fmla="*/ 128108 h 160304"/>
                <a:gd name="connsiteX2173" fmla="*/ 234806 w 335791"/>
                <a:gd name="connsiteY2173" fmla="*/ 127399 h 160304"/>
                <a:gd name="connsiteX2174" fmla="*/ 231738 w 335791"/>
                <a:gd name="connsiteY2174" fmla="*/ 125512 h 160304"/>
                <a:gd name="connsiteX2175" fmla="*/ 231738 w 335791"/>
                <a:gd name="connsiteY2175" fmla="*/ 123626 h 160304"/>
                <a:gd name="connsiteX2176" fmla="*/ 231738 w 335791"/>
                <a:gd name="connsiteY2176" fmla="*/ 125040 h 160304"/>
                <a:gd name="connsiteX2177" fmla="*/ 231738 w 335791"/>
                <a:gd name="connsiteY2177" fmla="*/ 125040 h 160304"/>
                <a:gd name="connsiteX2178" fmla="*/ 231266 w 335791"/>
                <a:gd name="connsiteY2178" fmla="*/ 122917 h 160304"/>
                <a:gd name="connsiteX2179" fmla="*/ 223480 w 335791"/>
                <a:gd name="connsiteY2179" fmla="*/ 101915 h 160304"/>
                <a:gd name="connsiteX2180" fmla="*/ 225366 w 335791"/>
                <a:gd name="connsiteY2180" fmla="*/ 101915 h 160304"/>
                <a:gd name="connsiteX2181" fmla="*/ 223007 w 335791"/>
                <a:gd name="connsiteY2181" fmla="*/ 100028 h 160304"/>
                <a:gd name="connsiteX2182" fmla="*/ 220412 w 335791"/>
                <a:gd name="connsiteY2182" fmla="*/ 96488 h 160304"/>
                <a:gd name="connsiteX2183" fmla="*/ 220412 w 335791"/>
                <a:gd name="connsiteY2183" fmla="*/ 96488 h 160304"/>
                <a:gd name="connsiteX2184" fmla="*/ 219939 w 335791"/>
                <a:gd name="connsiteY2184" fmla="*/ 94598 h 160304"/>
                <a:gd name="connsiteX2185" fmla="*/ 220412 w 335791"/>
                <a:gd name="connsiteY2185" fmla="*/ 99792 h 160304"/>
                <a:gd name="connsiteX2186" fmla="*/ 222771 w 335791"/>
                <a:gd name="connsiteY2186" fmla="*/ 101679 h 160304"/>
                <a:gd name="connsiteX2187" fmla="*/ 219703 w 335791"/>
                <a:gd name="connsiteY2187" fmla="*/ 97902 h 160304"/>
                <a:gd name="connsiteX2188" fmla="*/ 216872 w 335791"/>
                <a:gd name="connsiteY2188" fmla="*/ 91767 h 160304"/>
                <a:gd name="connsiteX2189" fmla="*/ 216872 w 335791"/>
                <a:gd name="connsiteY2189" fmla="*/ 91767 h 160304"/>
                <a:gd name="connsiteX2190" fmla="*/ 216163 w 335791"/>
                <a:gd name="connsiteY2190" fmla="*/ 90116 h 160304"/>
                <a:gd name="connsiteX2191" fmla="*/ 216872 w 335791"/>
                <a:gd name="connsiteY2191" fmla="*/ 96252 h 160304"/>
                <a:gd name="connsiteX2192" fmla="*/ 214985 w 335791"/>
                <a:gd name="connsiteY2192" fmla="*/ 94598 h 160304"/>
                <a:gd name="connsiteX2193" fmla="*/ 217344 w 335791"/>
                <a:gd name="connsiteY2193" fmla="*/ 94598 h 160304"/>
                <a:gd name="connsiteX2194" fmla="*/ 216872 w 335791"/>
                <a:gd name="connsiteY2194" fmla="*/ 94365 h 160304"/>
                <a:gd name="connsiteX2195" fmla="*/ 216872 w 335791"/>
                <a:gd name="connsiteY2195" fmla="*/ 96252 h 160304"/>
                <a:gd name="connsiteX2196" fmla="*/ 215457 w 335791"/>
                <a:gd name="connsiteY2196" fmla="*/ 96252 h 160304"/>
                <a:gd name="connsiteX2197" fmla="*/ 215457 w 335791"/>
                <a:gd name="connsiteY2197" fmla="*/ 94129 h 160304"/>
                <a:gd name="connsiteX2198" fmla="*/ 216636 w 335791"/>
                <a:gd name="connsiteY2198" fmla="*/ 95543 h 160304"/>
                <a:gd name="connsiteX2199" fmla="*/ 213095 w 335791"/>
                <a:gd name="connsiteY2199" fmla="*/ 96252 h 160304"/>
                <a:gd name="connsiteX2200" fmla="*/ 213095 w 335791"/>
                <a:gd name="connsiteY2200" fmla="*/ 96252 h 160304"/>
                <a:gd name="connsiteX2201" fmla="*/ 212859 w 335791"/>
                <a:gd name="connsiteY2201" fmla="*/ 94598 h 160304"/>
                <a:gd name="connsiteX2202" fmla="*/ 219939 w 335791"/>
                <a:gd name="connsiteY2202" fmla="*/ 119849 h 160304"/>
                <a:gd name="connsiteX2203" fmla="*/ 221120 w 335791"/>
                <a:gd name="connsiteY2203" fmla="*/ 119849 h 160304"/>
                <a:gd name="connsiteX2204" fmla="*/ 219703 w 335791"/>
                <a:gd name="connsiteY2204" fmla="*/ 118432 h 160304"/>
                <a:gd name="connsiteX2205" fmla="*/ 219939 w 335791"/>
                <a:gd name="connsiteY2205" fmla="*/ 121264 h 160304"/>
                <a:gd name="connsiteX2206" fmla="*/ 219939 w 335791"/>
                <a:gd name="connsiteY2206" fmla="*/ 121264 h 160304"/>
                <a:gd name="connsiteX2207" fmla="*/ 219939 w 335791"/>
                <a:gd name="connsiteY2207" fmla="*/ 119849 h 160304"/>
                <a:gd name="connsiteX2208" fmla="*/ 218289 w 335791"/>
                <a:gd name="connsiteY2208" fmla="*/ 117490 h 160304"/>
                <a:gd name="connsiteX2209" fmla="*/ 218289 w 335791"/>
                <a:gd name="connsiteY2209" fmla="*/ 115600 h 160304"/>
                <a:gd name="connsiteX2210" fmla="*/ 218289 w 335791"/>
                <a:gd name="connsiteY2210" fmla="*/ 115600 h 160304"/>
                <a:gd name="connsiteX2211" fmla="*/ 218289 w 335791"/>
                <a:gd name="connsiteY2211" fmla="*/ 116073 h 160304"/>
                <a:gd name="connsiteX2212" fmla="*/ 218289 w 335791"/>
                <a:gd name="connsiteY2212" fmla="*/ 124095 h 160304"/>
                <a:gd name="connsiteX2213" fmla="*/ 218289 w 335791"/>
                <a:gd name="connsiteY2213" fmla="*/ 121264 h 160304"/>
                <a:gd name="connsiteX2214" fmla="*/ 218289 w 335791"/>
                <a:gd name="connsiteY2214" fmla="*/ 121264 h 160304"/>
                <a:gd name="connsiteX2215" fmla="*/ 219939 w 335791"/>
                <a:gd name="connsiteY2215" fmla="*/ 119849 h 160304"/>
                <a:gd name="connsiteX2216" fmla="*/ 218289 w 335791"/>
                <a:gd name="connsiteY2216" fmla="*/ 122681 h 160304"/>
                <a:gd name="connsiteX2217" fmla="*/ 209086 w 335791"/>
                <a:gd name="connsiteY2217" fmla="*/ 90116 h 160304"/>
                <a:gd name="connsiteX2218" fmla="*/ 209086 w 335791"/>
                <a:gd name="connsiteY2218" fmla="*/ 90116 h 160304"/>
                <a:gd name="connsiteX2219" fmla="*/ 209086 w 335791"/>
                <a:gd name="connsiteY2219" fmla="*/ 88699 h 160304"/>
                <a:gd name="connsiteX2220" fmla="*/ 216872 w 335791"/>
                <a:gd name="connsiteY2220" fmla="*/ 119141 h 160304"/>
                <a:gd name="connsiteX2221" fmla="*/ 216872 w 335791"/>
                <a:gd name="connsiteY2221" fmla="*/ 119141 h 160304"/>
                <a:gd name="connsiteX2222" fmla="*/ 216872 w 335791"/>
                <a:gd name="connsiteY2222" fmla="*/ 117726 h 160304"/>
                <a:gd name="connsiteX2223" fmla="*/ 210264 w 335791"/>
                <a:gd name="connsiteY2223" fmla="*/ 97197 h 160304"/>
                <a:gd name="connsiteX2224" fmla="*/ 208613 w 335791"/>
                <a:gd name="connsiteY2224" fmla="*/ 97197 h 160304"/>
                <a:gd name="connsiteX2225" fmla="*/ 207432 w 335791"/>
                <a:gd name="connsiteY2225" fmla="*/ 98611 h 160304"/>
                <a:gd name="connsiteX2226" fmla="*/ 207432 w 335791"/>
                <a:gd name="connsiteY2226" fmla="*/ 97197 h 160304"/>
                <a:gd name="connsiteX2227" fmla="*/ 207432 w 335791"/>
                <a:gd name="connsiteY2227" fmla="*/ 95779 h 160304"/>
                <a:gd name="connsiteX2228" fmla="*/ 207432 w 335791"/>
                <a:gd name="connsiteY2228" fmla="*/ 94598 h 160304"/>
                <a:gd name="connsiteX2229" fmla="*/ 207432 w 335791"/>
                <a:gd name="connsiteY2229" fmla="*/ 96488 h 160304"/>
                <a:gd name="connsiteX2230" fmla="*/ 207432 w 335791"/>
                <a:gd name="connsiteY2230" fmla="*/ 95071 h 160304"/>
                <a:gd name="connsiteX2231" fmla="*/ 211209 w 335791"/>
                <a:gd name="connsiteY2231" fmla="*/ 95779 h 160304"/>
                <a:gd name="connsiteX2232" fmla="*/ 206490 w 335791"/>
                <a:gd name="connsiteY2232" fmla="*/ 94835 h 160304"/>
                <a:gd name="connsiteX2233" fmla="*/ 206490 w 335791"/>
                <a:gd name="connsiteY2233" fmla="*/ 92948 h 160304"/>
                <a:gd name="connsiteX2234" fmla="*/ 206490 w 335791"/>
                <a:gd name="connsiteY2234" fmla="*/ 94598 h 160304"/>
                <a:gd name="connsiteX2235" fmla="*/ 206490 w 335791"/>
                <a:gd name="connsiteY2235" fmla="*/ 93420 h 160304"/>
                <a:gd name="connsiteX2236" fmla="*/ 206490 w 335791"/>
                <a:gd name="connsiteY2236" fmla="*/ 96724 h 160304"/>
                <a:gd name="connsiteX2237" fmla="*/ 206490 w 335791"/>
                <a:gd name="connsiteY2237" fmla="*/ 93420 h 160304"/>
                <a:gd name="connsiteX2238" fmla="*/ 206490 w 335791"/>
                <a:gd name="connsiteY2238" fmla="*/ 93420 h 160304"/>
                <a:gd name="connsiteX2239" fmla="*/ 205309 w 335791"/>
                <a:gd name="connsiteY2239" fmla="*/ 95307 h 160304"/>
                <a:gd name="connsiteX2240" fmla="*/ 203892 w 335791"/>
                <a:gd name="connsiteY2240" fmla="*/ 89408 h 160304"/>
                <a:gd name="connsiteX2241" fmla="*/ 203892 w 335791"/>
                <a:gd name="connsiteY2241" fmla="*/ 89408 h 160304"/>
                <a:gd name="connsiteX2242" fmla="*/ 202714 w 335791"/>
                <a:gd name="connsiteY2242" fmla="*/ 87993 h 160304"/>
                <a:gd name="connsiteX2243" fmla="*/ 174162 w 335791"/>
                <a:gd name="connsiteY2243" fmla="*/ 12480 h 160304"/>
                <a:gd name="connsiteX2244" fmla="*/ 174162 w 335791"/>
                <a:gd name="connsiteY2244" fmla="*/ 12480 h 160304"/>
                <a:gd name="connsiteX2245" fmla="*/ 174162 w 335791"/>
                <a:gd name="connsiteY2245" fmla="*/ 11302 h 160304"/>
                <a:gd name="connsiteX2246" fmla="*/ 172981 w 335791"/>
                <a:gd name="connsiteY2246" fmla="*/ 11066 h 160304"/>
                <a:gd name="connsiteX2247" fmla="*/ 197759 w 335791"/>
                <a:gd name="connsiteY2247" fmla="*/ 93420 h 160304"/>
                <a:gd name="connsiteX2248" fmla="*/ 197759 w 335791"/>
                <a:gd name="connsiteY2248" fmla="*/ 92003 h 160304"/>
                <a:gd name="connsiteX2249" fmla="*/ 196815 w 335791"/>
                <a:gd name="connsiteY2249" fmla="*/ 92003 h 160304"/>
                <a:gd name="connsiteX2250" fmla="*/ 172036 w 335791"/>
                <a:gd name="connsiteY2250" fmla="*/ 12953 h 160304"/>
                <a:gd name="connsiteX2251" fmla="*/ 170149 w 335791"/>
                <a:gd name="connsiteY2251" fmla="*/ 12953 h 160304"/>
                <a:gd name="connsiteX2252" fmla="*/ 170149 w 335791"/>
                <a:gd name="connsiteY2252" fmla="*/ 10594 h 160304"/>
                <a:gd name="connsiteX2253" fmla="*/ 170149 w 335791"/>
                <a:gd name="connsiteY2253" fmla="*/ 13897 h 160304"/>
                <a:gd name="connsiteX2254" fmla="*/ 171094 w 335791"/>
                <a:gd name="connsiteY2254" fmla="*/ 11538 h 160304"/>
                <a:gd name="connsiteX2255" fmla="*/ 168732 w 335791"/>
                <a:gd name="connsiteY2255" fmla="*/ 12953 h 160304"/>
                <a:gd name="connsiteX2256" fmla="*/ 168732 w 335791"/>
                <a:gd name="connsiteY2256" fmla="*/ 12953 h 160304"/>
                <a:gd name="connsiteX2257" fmla="*/ 167790 w 335791"/>
                <a:gd name="connsiteY2257" fmla="*/ 11302 h 160304"/>
                <a:gd name="connsiteX2258" fmla="*/ 197523 w 335791"/>
                <a:gd name="connsiteY2258" fmla="*/ 118432 h 160304"/>
                <a:gd name="connsiteX2259" fmla="*/ 197523 w 335791"/>
                <a:gd name="connsiteY2259" fmla="*/ 118432 h 160304"/>
                <a:gd name="connsiteX2260" fmla="*/ 196578 w 335791"/>
                <a:gd name="connsiteY2260" fmla="*/ 116781 h 160304"/>
                <a:gd name="connsiteX2261" fmla="*/ 195634 w 335791"/>
                <a:gd name="connsiteY2261" fmla="*/ 120085 h 160304"/>
                <a:gd name="connsiteX2262" fmla="*/ 195634 w 335791"/>
                <a:gd name="connsiteY2262" fmla="*/ 120085 h 160304"/>
                <a:gd name="connsiteX2263" fmla="*/ 195634 w 335791"/>
                <a:gd name="connsiteY2263" fmla="*/ 123862 h 160304"/>
                <a:gd name="connsiteX2264" fmla="*/ 195634 w 335791"/>
                <a:gd name="connsiteY2264" fmla="*/ 119849 h 160304"/>
                <a:gd name="connsiteX2265" fmla="*/ 195634 w 335791"/>
                <a:gd name="connsiteY2265" fmla="*/ 121264 h 160304"/>
                <a:gd name="connsiteX2266" fmla="*/ 195634 w 335791"/>
                <a:gd name="connsiteY2266" fmla="*/ 119377 h 160304"/>
                <a:gd name="connsiteX2267" fmla="*/ 197993 w 335791"/>
                <a:gd name="connsiteY2267" fmla="*/ 119377 h 160304"/>
                <a:gd name="connsiteX2268" fmla="*/ 199410 w 335791"/>
                <a:gd name="connsiteY2268" fmla="*/ 119377 h 160304"/>
                <a:gd name="connsiteX2269" fmla="*/ 194692 w 335791"/>
                <a:gd name="connsiteY2269" fmla="*/ 118432 h 160304"/>
                <a:gd name="connsiteX2270" fmla="*/ 195634 w 335791"/>
                <a:gd name="connsiteY2270" fmla="*/ 122917 h 160304"/>
                <a:gd name="connsiteX2271" fmla="*/ 197287 w 335791"/>
                <a:gd name="connsiteY2271" fmla="*/ 122917 h 160304"/>
                <a:gd name="connsiteX2272" fmla="*/ 193983 w 335791"/>
                <a:gd name="connsiteY2272" fmla="*/ 121264 h 160304"/>
                <a:gd name="connsiteX2273" fmla="*/ 162363 w 335791"/>
                <a:gd name="connsiteY2273" fmla="*/ 16965 h 160304"/>
                <a:gd name="connsiteX2274" fmla="*/ 160710 w 335791"/>
                <a:gd name="connsiteY2274" fmla="*/ 16965 h 160304"/>
                <a:gd name="connsiteX2275" fmla="*/ 160710 w 335791"/>
                <a:gd name="connsiteY2275" fmla="*/ 15312 h 160304"/>
                <a:gd name="connsiteX2276" fmla="*/ 193747 w 335791"/>
                <a:gd name="connsiteY2276" fmla="*/ 123862 h 160304"/>
                <a:gd name="connsiteX2277" fmla="*/ 193747 w 335791"/>
                <a:gd name="connsiteY2277" fmla="*/ 122445 h 160304"/>
                <a:gd name="connsiteX2278" fmla="*/ 193747 w 335791"/>
                <a:gd name="connsiteY2278" fmla="*/ 122445 h 160304"/>
                <a:gd name="connsiteX2279" fmla="*/ 192093 w 335791"/>
                <a:gd name="connsiteY2279" fmla="*/ 122208 h 160304"/>
                <a:gd name="connsiteX2280" fmla="*/ 191860 w 335791"/>
                <a:gd name="connsiteY2280" fmla="*/ 120322 h 160304"/>
                <a:gd name="connsiteX2281" fmla="*/ 191860 w 335791"/>
                <a:gd name="connsiteY2281" fmla="*/ 120322 h 160304"/>
                <a:gd name="connsiteX2282" fmla="*/ 190207 w 335791"/>
                <a:gd name="connsiteY2282" fmla="*/ 118668 h 160304"/>
                <a:gd name="connsiteX2283" fmla="*/ 191860 w 335791"/>
                <a:gd name="connsiteY2283" fmla="*/ 127163 h 160304"/>
                <a:gd name="connsiteX2284" fmla="*/ 191860 w 335791"/>
                <a:gd name="connsiteY2284" fmla="*/ 125276 h 160304"/>
                <a:gd name="connsiteX2285" fmla="*/ 191860 w 335791"/>
                <a:gd name="connsiteY2285" fmla="*/ 125276 h 160304"/>
                <a:gd name="connsiteX2286" fmla="*/ 191860 w 335791"/>
                <a:gd name="connsiteY2286" fmla="*/ 125276 h 160304"/>
                <a:gd name="connsiteX2287" fmla="*/ 156228 w 335791"/>
                <a:gd name="connsiteY2287" fmla="*/ 16729 h 160304"/>
                <a:gd name="connsiteX2288" fmla="*/ 156228 w 335791"/>
                <a:gd name="connsiteY2288" fmla="*/ 15312 h 160304"/>
                <a:gd name="connsiteX2289" fmla="*/ 156228 w 335791"/>
                <a:gd name="connsiteY2289" fmla="*/ 15312 h 160304"/>
                <a:gd name="connsiteX2290" fmla="*/ 155283 w 335791"/>
                <a:gd name="connsiteY2290" fmla="*/ 15076 h 160304"/>
                <a:gd name="connsiteX2291" fmla="*/ 187139 w 335791"/>
                <a:gd name="connsiteY2291" fmla="*/ 120322 h 160304"/>
                <a:gd name="connsiteX2292" fmla="*/ 187139 w 335791"/>
                <a:gd name="connsiteY2292" fmla="*/ 120322 h 160304"/>
                <a:gd name="connsiteX2293" fmla="*/ 187139 w 335791"/>
                <a:gd name="connsiteY2293" fmla="*/ 121972 h 160304"/>
                <a:gd name="connsiteX2294" fmla="*/ 187139 w 335791"/>
                <a:gd name="connsiteY2294" fmla="*/ 119141 h 160304"/>
                <a:gd name="connsiteX2295" fmla="*/ 188792 w 335791"/>
                <a:gd name="connsiteY2295" fmla="*/ 119141 h 160304"/>
                <a:gd name="connsiteX2296" fmla="*/ 186194 w 335791"/>
                <a:gd name="connsiteY2296" fmla="*/ 118668 h 160304"/>
                <a:gd name="connsiteX2297" fmla="*/ 154338 w 335791"/>
                <a:gd name="connsiteY2297" fmla="*/ 14134 h 160304"/>
                <a:gd name="connsiteX2298" fmla="*/ 154338 w 335791"/>
                <a:gd name="connsiteY2298" fmla="*/ 14134 h 160304"/>
                <a:gd name="connsiteX2299" fmla="*/ 153396 w 335791"/>
                <a:gd name="connsiteY2299" fmla="*/ 12480 h 160304"/>
                <a:gd name="connsiteX2300" fmla="*/ 184307 w 335791"/>
                <a:gd name="connsiteY2300" fmla="*/ 118904 h 160304"/>
                <a:gd name="connsiteX2301" fmla="*/ 184307 w 335791"/>
                <a:gd name="connsiteY2301" fmla="*/ 118904 h 160304"/>
                <a:gd name="connsiteX2302" fmla="*/ 184307 w 335791"/>
                <a:gd name="connsiteY2302" fmla="*/ 118904 h 160304"/>
                <a:gd name="connsiteX2303" fmla="*/ 149620 w 335791"/>
                <a:gd name="connsiteY2303" fmla="*/ 18143 h 160304"/>
                <a:gd name="connsiteX2304" fmla="*/ 149620 w 335791"/>
                <a:gd name="connsiteY2304" fmla="*/ 18143 h 160304"/>
                <a:gd name="connsiteX2305" fmla="*/ 149620 w 335791"/>
                <a:gd name="connsiteY2305" fmla="*/ 16729 h 160304"/>
                <a:gd name="connsiteX2306" fmla="*/ 149620 w 335791"/>
                <a:gd name="connsiteY2306" fmla="*/ 16729 h 160304"/>
                <a:gd name="connsiteX2307" fmla="*/ 149620 w 335791"/>
                <a:gd name="connsiteY2307" fmla="*/ 14842 h 160304"/>
                <a:gd name="connsiteX2308" fmla="*/ 149620 w 335791"/>
                <a:gd name="connsiteY2308" fmla="*/ 14842 h 160304"/>
                <a:gd name="connsiteX2309" fmla="*/ 148675 w 335791"/>
                <a:gd name="connsiteY2309" fmla="*/ 16493 h 160304"/>
                <a:gd name="connsiteX2310" fmla="*/ 181240 w 335791"/>
                <a:gd name="connsiteY2310" fmla="*/ 121500 h 160304"/>
                <a:gd name="connsiteX2311" fmla="*/ 179589 w 335791"/>
                <a:gd name="connsiteY2311" fmla="*/ 121500 h 160304"/>
                <a:gd name="connsiteX2312" fmla="*/ 179589 w 335791"/>
                <a:gd name="connsiteY2312" fmla="*/ 121500 h 160304"/>
                <a:gd name="connsiteX2313" fmla="*/ 179589 w 335791"/>
                <a:gd name="connsiteY2313" fmla="*/ 121500 h 160304"/>
                <a:gd name="connsiteX2314" fmla="*/ 179589 w 335791"/>
                <a:gd name="connsiteY2314" fmla="*/ 119377 h 160304"/>
                <a:gd name="connsiteX2315" fmla="*/ 180295 w 335791"/>
                <a:gd name="connsiteY2315" fmla="*/ 119849 h 160304"/>
                <a:gd name="connsiteX2316" fmla="*/ 147497 w 335791"/>
                <a:gd name="connsiteY2316" fmla="*/ 17907 h 160304"/>
                <a:gd name="connsiteX2317" fmla="*/ 147497 w 335791"/>
                <a:gd name="connsiteY2317" fmla="*/ 15784 h 160304"/>
                <a:gd name="connsiteX2318" fmla="*/ 146552 w 335791"/>
                <a:gd name="connsiteY2318" fmla="*/ 16257 h 160304"/>
                <a:gd name="connsiteX2319" fmla="*/ 178880 w 335791"/>
                <a:gd name="connsiteY2319" fmla="*/ 119613 h 160304"/>
                <a:gd name="connsiteX2320" fmla="*/ 178880 w 335791"/>
                <a:gd name="connsiteY2320" fmla="*/ 115600 h 160304"/>
                <a:gd name="connsiteX2321" fmla="*/ 178880 w 335791"/>
                <a:gd name="connsiteY2321" fmla="*/ 115600 h 160304"/>
                <a:gd name="connsiteX2322" fmla="*/ 177936 w 335791"/>
                <a:gd name="connsiteY2322" fmla="*/ 117962 h 160304"/>
                <a:gd name="connsiteX2323" fmla="*/ 146552 w 335791"/>
                <a:gd name="connsiteY2323" fmla="*/ 16257 h 160304"/>
                <a:gd name="connsiteX2324" fmla="*/ 146552 w 335791"/>
                <a:gd name="connsiteY2324" fmla="*/ 16257 h 160304"/>
                <a:gd name="connsiteX2325" fmla="*/ 145607 w 335791"/>
                <a:gd name="connsiteY2325" fmla="*/ 14606 h 160304"/>
                <a:gd name="connsiteX2326" fmla="*/ 177463 w 335791"/>
                <a:gd name="connsiteY2326" fmla="*/ 120322 h 160304"/>
                <a:gd name="connsiteX2327" fmla="*/ 179117 w 335791"/>
                <a:gd name="connsiteY2327" fmla="*/ 120322 h 160304"/>
                <a:gd name="connsiteX2328" fmla="*/ 179117 w 335791"/>
                <a:gd name="connsiteY2328" fmla="*/ 120322 h 160304"/>
                <a:gd name="connsiteX2329" fmla="*/ 179117 w 335791"/>
                <a:gd name="connsiteY2329" fmla="*/ 120322 h 160304"/>
                <a:gd name="connsiteX2330" fmla="*/ 176521 w 335791"/>
                <a:gd name="connsiteY2330" fmla="*/ 118668 h 160304"/>
                <a:gd name="connsiteX2331" fmla="*/ 177463 w 335791"/>
                <a:gd name="connsiteY2331" fmla="*/ 118904 h 160304"/>
                <a:gd name="connsiteX2332" fmla="*/ 177463 w 335791"/>
                <a:gd name="connsiteY2332" fmla="*/ 117490 h 160304"/>
                <a:gd name="connsiteX2333" fmla="*/ 179353 w 335791"/>
                <a:gd name="connsiteY2333" fmla="*/ 117490 h 160304"/>
                <a:gd name="connsiteX2334" fmla="*/ 179353 w 335791"/>
                <a:gd name="connsiteY2334" fmla="*/ 120085 h 160304"/>
                <a:gd name="connsiteX2335" fmla="*/ 175813 w 335791"/>
                <a:gd name="connsiteY2335" fmla="*/ 117254 h 160304"/>
                <a:gd name="connsiteX2336" fmla="*/ 144429 w 335791"/>
                <a:gd name="connsiteY2336" fmla="*/ 18143 h 160304"/>
                <a:gd name="connsiteX2337" fmla="*/ 144429 w 335791"/>
                <a:gd name="connsiteY2337" fmla="*/ 15312 h 160304"/>
                <a:gd name="connsiteX2338" fmla="*/ 144429 w 335791"/>
                <a:gd name="connsiteY2338" fmla="*/ 15312 h 160304"/>
                <a:gd name="connsiteX2339" fmla="*/ 144429 w 335791"/>
                <a:gd name="connsiteY2339" fmla="*/ 17907 h 160304"/>
                <a:gd name="connsiteX2340" fmla="*/ 142776 w 335791"/>
                <a:gd name="connsiteY2340" fmla="*/ 16493 h 160304"/>
                <a:gd name="connsiteX2341" fmla="*/ 176521 w 335791"/>
                <a:gd name="connsiteY2341" fmla="*/ 122208 h 160304"/>
                <a:gd name="connsiteX2342" fmla="*/ 176521 w 335791"/>
                <a:gd name="connsiteY2342" fmla="*/ 120558 h 160304"/>
                <a:gd name="connsiteX2343" fmla="*/ 176521 w 335791"/>
                <a:gd name="connsiteY2343" fmla="*/ 120558 h 160304"/>
                <a:gd name="connsiteX2344" fmla="*/ 176521 w 335791"/>
                <a:gd name="connsiteY2344" fmla="*/ 118432 h 160304"/>
                <a:gd name="connsiteX2345" fmla="*/ 176521 w 335791"/>
                <a:gd name="connsiteY2345" fmla="*/ 118432 h 160304"/>
                <a:gd name="connsiteX2346" fmla="*/ 176521 w 335791"/>
                <a:gd name="connsiteY2346" fmla="*/ 118432 h 160304"/>
                <a:gd name="connsiteX2347" fmla="*/ 176521 w 335791"/>
                <a:gd name="connsiteY2347" fmla="*/ 118432 h 160304"/>
                <a:gd name="connsiteX2348" fmla="*/ 174868 w 335791"/>
                <a:gd name="connsiteY2348" fmla="*/ 120558 h 160304"/>
                <a:gd name="connsiteX2349" fmla="*/ 175104 w 335791"/>
                <a:gd name="connsiteY2349" fmla="*/ 117726 h 160304"/>
                <a:gd name="connsiteX2350" fmla="*/ 175104 w 335791"/>
                <a:gd name="connsiteY2350" fmla="*/ 117726 h 160304"/>
                <a:gd name="connsiteX2351" fmla="*/ 173453 w 335791"/>
                <a:gd name="connsiteY2351" fmla="*/ 116073 h 160304"/>
                <a:gd name="connsiteX2352" fmla="*/ 172745 w 335791"/>
                <a:gd name="connsiteY2352" fmla="*/ 119849 h 160304"/>
                <a:gd name="connsiteX2353" fmla="*/ 172745 w 335791"/>
                <a:gd name="connsiteY2353" fmla="*/ 119849 h 160304"/>
                <a:gd name="connsiteX2354" fmla="*/ 172745 w 335791"/>
                <a:gd name="connsiteY2354" fmla="*/ 119849 h 160304"/>
                <a:gd name="connsiteX2355" fmla="*/ 171094 w 335791"/>
                <a:gd name="connsiteY2355" fmla="*/ 117962 h 160304"/>
                <a:gd name="connsiteX2356" fmla="*/ 170386 w 335791"/>
                <a:gd name="connsiteY2356" fmla="*/ 117254 h 160304"/>
                <a:gd name="connsiteX2357" fmla="*/ 170386 w 335791"/>
                <a:gd name="connsiteY2357" fmla="*/ 117254 h 160304"/>
                <a:gd name="connsiteX2358" fmla="*/ 168732 w 335791"/>
                <a:gd name="connsiteY2358" fmla="*/ 115600 h 160304"/>
                <a:gd name="connsiteX2359" fmla="*/ 170386 w 335791"/>
                <a:gd name="connsiteY2359" fmla="*/ 117254 h 160304"/>
                <a:gd name="connsiteX2360" fmla="*/ 170386 w 335791"/>
                <a:gd name="connsiteY2360" fmla="*/ 117254 h 160304"/>
                <a:gd name="connsiteX2361" fmla="*/ 170386 w 335791"/>
                <a:gd name="connsiteY2361" fmla="*/ 115364 h 160304"/>
                <a:gd name="connsiteX2362" fmla="*/ 170386 w 335791"/>
                <a:gd name="connsiteY2362" fmla="*/ 115364 h 160304"/>
                <a:gd name="connsiteX2363" fmla="*/ 168968 w 335791"/>
                <a:gd name="connsiteY2363" fmla="*/ 115131 h 160304"/>
                <a:gd name="connsiteX2364" fmla="*/ 167790 w 335791"/>
                <a:gd name="connsiteY2364" fmla="*/ 117254 h 160304"/>
                <a:gd name="connsiteX2365" fmla="*/ 169677 w 335791"/>
                <a:gd name="connsiteY2365" fmla="*/ 117254 h 160304"/>
                <a:gd name="connsiteX2366" fmla="*/ 166373 w 335791"/>
                <a:gd name="connsiteY2366" fmla="*/ 113714 h 160304"/>
                <a:gd name="connsiteX2367" fmla="*/ 167790 w 335791"/>
                <a:gd name="connsiteY2367" fmla="*/ 120558 h 160304"/>
                <a:gd name="connsiteX2368" fmla="*/ 169205 w 335791"/>
                <a:gd name="connsiteY2368" fmla="*/ 119377 h 160304"/>
                <a:gd name="connsiteX2369" fmla="*/ 166137 w 335791"/>
                <a:gd name="connsiteY2369" fmla="*/ 117726 h 160304"/>
                <a:gd name="connsiteX2370" fmla="*/ 165195 w 335791"/>
                <a:gd name="connsiteY2370" fmla="*/ 116309 h 160304"/>
                <a:gd name="connsiteX2371" fmla="*/ 165195 w 335791"/>
                <a:gd name="connsiteY2371" fmla="*/ 114658 h 160304"/>
                <a:gd name="connsiteX2372" fmla="*/ 166609 w 335791"/>
                <a:gd name="connsiteY2372" fmla="*/ 114658 h 160304"/>
                <a:gd name="connsiteX2373" fmla="*/ 164014 w 335791"/>
                <a:gd name="connsiteY2373" fmla="*/ 113714 h 160304"/>
                <a:gd name="connsiteX2374" fmla="*/ 158587 w 335791"/>
                <a:gd name="connsiteY2374" fmla="*/ 120085 h 160304"/>
                <a:gd name="connsiteX2375" fmla="*/ 158587 w 335791"/>
                <a:gd name="connsiteY2375" fmla="*/ 118668 h 160304"/>
                <a:gd name="connsiteX2376" fmla="*/ 158587 w 335791"/>
                <a:gd name="connsiteY2376" fmla="*/ 119849 h 160304"/>
                <a:gd name="connsiteX2377" fmla="*/ 156934 w 335791"/>
                <a:gd name="connsiteY2377" fmla="*/ 117254 h 160304"/>
                <a:gd name="connsiteX2378" fmla="*/ 114460 w 335791"/>
                <a:gd name="connsiteY2378" fmla="*/ 118196 h 160304"/>
                <a:gd name="connsiteX2379" fmla="*/ 114460 w 335791"/>
                <a:gd name="connsiteY2379" fmla="*/ 116781 h 160304"/>
                <a:gd name="connsiteX2380" fmla="*/ 114460 w 335791"/>
                <a:gd name="connsiteY2380" fmla="*/ 115131 h 160304"/>
                <a:gd name="connsiteX2381" fmla="*/ 114460 w 335791"/>
                <a:gd name="connsiteY2381" fmla="*/ 115131 h 160304"/>
                <a:gd name="connsiteX2382" fmla="*/ 112807 w 335791"/>
                <a:gd name="connsiteY2382" fmla="*/ 115364 h 160304"/>
                <a:gd name="connsiteX2383" fmla="*/ 110920 w 335791"/>
                <a:gd name="connsiteY2383" fmla="*/ 116073 h 160304"/>
                <a:gd name="connsiteX2384" fmla="*/ 110920 w 335791"/>
                <a:gd name="connsiteY2384" fmla="*/ 117726 h 160304"/>
                <a:gd name="connsiteX2385" fmla="*/ 109269 w 335791"/>
                <a:gd name="connsiteY2385" fmla="*/ 113714 h 160304"/>
                <a:gd name="connsiteX2386" fmla="*/ 70097 w 335791"/>
                <a:gd name="connsiteY2386" fmla="*/ 21684 h 160304"/>
                <a:gd name="connsiteX2387" fmla="*/ 70097 w 335791"/>
                <a:gd name="connsiteY2387" fmla="*/ 18143 h 160304"/>
                <a:gd name="connsiteX2388" fmla="*/ 70097 w 335791"/>
                <a:gd name="connsiteY2388" fmla="*/ 19797 h 160304"/>
                <a:gd name="connsiteX2389" fmla="*/ 69625 w 335791"/>
                <a:gd name="connsiteY2389" fmla="*/ 19324 h 160304"/>
                <a:gd name="connsiteX2390" fmla="*/ 70097 w 335791"/>
                <a:gd name="connsiteY2390" fmla="*/ 18143 h 160304"/>
                <a:gd name="connsiteX2391" fmla="*/ 70097 w 335791"/>
                <a:gd name="connsiteY2391" fmla="*/ 18143 h 160304"/>
                <a:gd name="connsiteX2392" fmla="*/ 70097 w 335791"/>
                <a:gd name="connsiteY2392" fmla="*/ 15784 h 160304"/>
                <a:gd name="connsiteX2393" fmla="*/ 70097 w 335791"/>
                <a:gd name="connsiteY2393" fmla="*/ 17907 h 160304"/>
                <a:gd name="connsiteX2394" fmla="*/ 70097 w 335791"/>
                <a:gd name="connsiteY2394" fmla="*/ 20742 h 160304"/>
                <a:gd name="connsiteX2395" fmla="*/ 69625 w 335791"/>
                <a:gd name="connsiteY2395" fmla="*/ 16020 h 160304"/>
                <a:gd name="connsiteX2396" fmla="*/ 99121 w 335791"/>
                <a:gd name="connsiteY2396" fmla="*/ 117018 h 160304"/>
                <a:gd name="connsiteX2397" fmla="*/ 99121 w 335791"/>
                <a:gd name="connsiteY2397" fmla="*/ 117018 h 160304"/>
                <a:gd name="connsiteX2398" fmla="*/ 99121 w 335791"/>
                <a:gd name="connsiteY2398" fmla="*/ 114895 h 160304"/>
                <a:gd name="connsiteX2399" fmla="*/ 98649 w 335791"/>
                <a:gd name="connsiteY2399" fmla="*/ 114895 h 160304"/>
                <a:gd name="connsiteX2400" fmla="*/ 67266 w 335791"/>
                <a:gd name="connsiteY2400" fmla="*/ 22628 h 160304"/>
                <a:gd name="connsiteX2401" fmla="*/ 67266 w 335791"/>
                <a:gd name="connsiteY2401" fmla="*/ 19324 h 160304"/>
                <a:gd name="connsiteX2402" fmla="*/ 67266 w 335791"/>
                <a:gd name="connsiteY2402" fmla="*/ 19324 h 160304"/>
                <a:gd name="connsiteX2403" fmla="*/ 66793 w 335791"/>
                <a:gd name="connsiteY2403" fmla="*/ 19324 h 160304"/>
                <a:gd name="connsiteX2404" fmla="*/ 96998 w 335791"/>
                <a:gd name="connsiteY2404" fmla="*/ 117018 h 160304"/>
                <a:gd name="connsiteX2405" fmla="*/ 96998 w 335791"/>
                <a:gd name="connsiteY2405" fmla="*/ 117018 h 160304"/>
                <a:gd name="connsiteX2406" fmla="*/ 96526 w 335791"/>
                <a:gd name="connsiteY2406" fmla="*/ 113714 h 160304"/>
                <a:gd name="connsiteX2407" fmla="*/ 67029 w 335791"/>
                <a:gd name="connsiteY2407" fmla="*/ 22628 h 160304"/>
                <a:gd name="connsiteX2408" fmla="*/ 67029 w 335791"/>
                <a:gd name="connsiteY2408" fmla="*/ 22628 h 160304"/>
                <a:gd name="connsiteX2409" fmla="*/ 67029 w 335791"/>
                <a:gd name="connsiteY2409" fmla="*/ 22628 h 160304"/>
                <a:gd name="connsiteX2410" fmla="*/ 66557 w 335791"/>
                <a:gd name="connsiteY2410" fmla="*/ 19324 h 160304"/>
                <a:gd name="connsiteX2411" fmla="*/ 65376 w 335791"/>
                <a:gd name="connsiteY2411" fmla="*/ 122208 h 160304"/>
                <a:gd name="connsiteX2412" fmla="*/ 65376 w 335791"/>
                <a:gd name="connsiteY2412" fmla="*/ 122208 h 160304"/>
                <a:gd name="connsiteX2413" fmla="*/ 64906 w 335791"/>
                <a:gd name="connsiteY2413" fmla="*/ 118904 h 160304"/>
                <a:gd name="connsiteX2414" fmla="*/ 63725 w 335791"/>
                <a:gd name="connsiteY2414" fmla="*/ 122208 h 160304"/>
                <a:gd name="connsiteX2415" fmla="*/ 65376 w 335791"/>
                <a:gd name="connsiteY2415" fmla="*/ 122208 h 160304"/>
                <a:gd name="connsiteX2416" fmla="*/ 63253 w 335791"/>
                <a:gd name="connsiteY2416" fmla="*/ 119141 h 160304"/>
                <a:gd name="connsiteX2417" fmla="*/ 63725 w 335791"/>
                <a:gd name="connsiteY2417" fmla="*/ 123626 h 160304"/>
                <a:gd name="connsiteX2418" fmla="*/ 63725 w 335791"/>
                <a:gd name="connsiteY2418" fmla="*/ 123626 h 160304"/>
                <a:gd name="connsiteX2419" fmla="*/ 63725 w 335791"/>
                <a:gd name="connsiteY2419" fmla="*/ 123626 h 160304"/>
                <a:gd name="connsiteX2420" fmla="*/ 62544 w 335791"/>
                <a:gd name="connsiteY2420" fmla="*/ 120558 h 160304"/>
                <a:gd name="connsiteX2421" fmla="*/ 29747 w 335791"/>
                <a:gd name="connsiteY2421" fmla="*/ 71710 h 160304"/>
                <a:gd name="connsiteX2422" fmla="*/ 29747 w 335791"/>
                <a:gd name="connsiteY2422" fmla="*/ 68642 h 160304"/>
                <a:gd name="connsiteX2423" fmla="*/ 31870 w 335791"/>
                <a:gd name="connsiteY2423" fmla="*/ 66755 h 160304"/>
                <a:gd name="connsiteX2424" fmla="*/ 31870 w 335791"/>
                <a:gd name="connsiteY2424" fmla="*/ 68170 h 160304"/>
                <a:gd name="connsiteX2425" fmla="*/ 28566 w 335791"/>
                <a:gd name="connsiteY2425" fmla="*/ 68642 h 160304"/>
                <a:gd name="connsiteX2426" fmla="*/ 26912 w 335791"/>
                <a:gd name="connsiteY2426" fmla="*/ 71710 h 160304"/>
                <a:gd name="connsiteX2427" fmla="*/ 26912 w 335791"/>
                <a:gd name="connsiteY2427" fmla="*/ 69823 h 160304"/>
                <a:gd name="connsiteX2428" fmla="*/ 29038 w 335791"/>
                <a:gd name="connsiteY2428" fmla="*/ 69823 h 160304"/>
                <a:gd name="connsiteX2429" fmla="*/ 25734 w 335791"/>
                <a:gd name="connsiteY2429" fmla="*/ 68642 h 160304"/>
                <a:gd name="connsiteX2430" fmla="*/ 44141 w 335791"/>
                <a:gd name="connsiteY2430" fmla="*/ 127635 h 160304"/>
                <a:gd name="connsiteX2431" fmla="*/ 45319 w 335791"/>
                <a:gd name="connsiteY2431" fmla="*/ 125985 h 160304"/>
                <a:gd name="connsiteX2432" fmla="*/ 42960 w 335791"/>
                <a:gd name="connsiteY2432" fmla="*/ 124567 h 160304"/>
                <a:gd name="connsiteX2433" fmla="*/ 23611 w 335791"/>
                <a:gd name="connsiteY2433" fmla="*/ 74305 h 160304"/>
                <a:gd name="connsiteX2434" fmla="*/ 25734 w 335791"/>
                <a:gd name="connsiteY2434" fmla="*/ 69587 h 160304"/>
                <a:gd name="connsiteX2435" fmla="*/ 25734 w 335791"/>
                <a:gd name="connsiteY2435" fmla="*/ 71001 h 160304"/>
                <a:gd name="connsiteX2436" fmla="*/ 22430 w 335791"/>
                <a:gd name="connsiteY2436" fmla="*/ 71237 h 160304"/>
                <a:gd name="connsiteX2437" fmla="*/ 36352 w 335791"/>
                <a:gd name="connsiteY2437" fmla="*/ 136366 h 160304"/>
                <a:gd name="connsiteX2438" fmla="*/ 36352 w 335791"/>
                <a:gd name="connsiteY2438" fmla="*/ 136366 h 160304"/>
                <a:gd name="connsiteX2439" fmla="*/ 36352 w 335791"/>
                <a:gd name="connsiteY2439" fmla="*/ 132120 h 160304"/>
                <a:gd name="connsiteX2440" fmla="*/ 36352 w 335791"/>
                <a:gd name="connsiteY2440" fmla="*/ 132120 h 160304"/>
                <a:gd name="connsiteX2441" fmla="*/ 35174 w 335791"/>
                <a:gd name="connsiteY2441" fmla="*/ 133298 h 160304"/>
                <a:gd name="connsiteX2442" fmla="*/ 15586 w 335791"/>
                <a:gd name="connsiteY2442" fmla="*/ 72655 h 160304"/>
                <a:gd name="connsiteX2443" fmla="*/ 15586 w 335791"/>
                <a:gd name="connsiteY2443" fmla="*/ 70059 h 160304"/>
                <a:gd name="connsiteX2444" fmla="*/ 15586 w 335791"/>
                <a:gd name="connsiteY2444" fmla="*/ 70059 h 160304"/>
                <a:gd name="connsiteX2445" fmla="*/ 14408 w 335791"/>
                <a:gd name="connsiteY2445" fmla="*/ 69587 h 160304"/>
                <a:gd name="connsiteX2446" fmla="*/ 19599 w 335791"/>
                <a:gd name="connsiteY2446" fmla="*/ 97902 h 160304"/>
                <a:gd name="connsiteX2447" fmla="*/ 19599 w 335791"/>
                <a:gd name="connsiteY2447" fmla="*/ 100264 h 160304"/>
                <a:gd name="connsiteX2448" fmla="*/ 19599 w 335791"/>
                <a:gd name="connsiteY2448" fmla="*/ 98375 h 160304"/>
                <a:gd name="connsiteX2449" fmla="*/ 19599 w 335791"/>
                <a:gd name="connsiteY2449" fmla="*/ 98375 h 160304"/>
                <a:gd name="connsiteX2450" fmla="*/ 19599 w 335791"/>
                <a:gd name="connsiteY2450" fmla="*/ 96252 h 160304"/>
                <a:gd name="connsiteX2451" fmla="*/ 18418 w 335791"/>
                <a:gd name="connsiteY2451" fmla="*/ 94835 h 160304"/>
                <a:gd name="connsiteX2452" fmla="*/ 23611 w 335791"/>
                <a:gd name="connsiteY2452" fmla="*/ 127635 h 160304"/>
                <a:gd name="connsiteX2453" fmla="*/ 23611 w 335791"/>
                <a:gd name="connsiteY2453" fmla="*/ 127635 h 160304"/>
                <a:gd name="connsiteX2454" fmla="*/ 22430 w 335791"/>
                <a:gd name="connsiteY2454" fmla="*/ 124567 h 160304"/>
                <a:gd name="connsiteX2455" fmla="*/ 20543 w 335791"/>
                <a:gd name="connsiteY2455" fmla="*/ 127635 h 160304"/>
                <a:gd name="connsiteX2456" fmla="*/ 22194 w 335791"/>
                <a:gd name="connsiteY2456" fmla="*/ 127635 h 160304"/>
                <a:gd name="connsiteX2457" fmla="*/ 19362 w 335791"/>
                <a:gd name="connsiteY2457" fmla="*/ 124095 h 160304"/>
                <a:gd name="connsiteX2458" fmla="*/ 18418 w 335791"/>
                <a:gd name="connsiteY2458" fmla="*/ 127635 h 160304"/>
                <a:gd name="connsiteX2459" fmla="*/ 18418 w 335791"/>
                <a:gd name="connsiteY2459" fmla="*/ 127635 h 160304"/>
                <a:gd name="connsiteX2460" fmla="*/ 17239 w 335791"/>
                <a:gd name="connsiteY2460" fmla="*/ 123153 h 160304"/>
                <a:gd name="connsiteX2461" fmla="*/ 18418 w 335791"/>
                <a:gd name="connsiteY2461" fmla="*/ 133771 h 160304"/>
                <a:gd name="connsiteX2462" fmla="*/ 18418 w 335791"/>
                <a:gd name="connsiteY2462" fmla="*/ 133771 h 160304"/>
                <a:gd name="connsiteX2463" fmla="*/ 18418 w 335791"/>
                <a:gd name="connsiteY2463" fmla="*/ 132593 h 160304"/>
                <a:gd name="connsiteX2464" fmla="*/ 17239 w 335791"/>
                <a:gd name="connsiteY2464" fmla="*/ 129289 h 160304"/>
                <a:gd name="connsiteX2465" fmla="*/ -459 w 335791"/>
                <a:gd name="connsiteY2465" fmla="*/ 120558 h 160304"/>
                <a:gd name="connsiteX2466" fmla="*/ -459 w 335791"/>
                <a:gd name="connsiteY2466" fmla="*/ 118668 h 160304"/>
                <a:gd name="connsiteX2467" fmla="*/ -1167 w 335791"/>
                <a:gd name="connsiteY2467" fmla="*/ 116073 h 160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</a:cxnLst>
              <a:rect l="l" t="t" r="r" b="b"/>
              <a:pathLst>
                <a:path w="335791" h="160304">
                  <a:moveTo>
                    <a:pt x="334622" y="52125"/>
                  </a:moveTo>
                  <a:cubicBezTo>
                    <a:pt x="334622" y="52125"/>
                    <a:pt x="334622" y="52125"/>
                    <a:pt x="334622" y="53776"/>
                  </a:cubicBezTo>
                  <a:cubicBezTo>
                    <a:pt x="334622" y="55429"/>
                    <a:pt x="334622" y="53776"/>
                    <a:pt x="334622" y="53776"/>
                  </a:cubicBezTo>
                  <a:cubicBezTo>
                    <a:pt x="334622" y="53776"/>
                    <a:pt x="334622" y="55193"/>
                    <a:pt x="334622" y="55901"/>
                  </a:cubicBezTo>
                  <a:cubicBezTo>
                    <a:pt x="334622" y="56607"/>
                    <a:pt x="333208" y="55901"/>
                    <a:pt x="332735" y="55901"/>
                  </a:cubicBezTo>
                  <a:cubicBezTo>
                    <a:pt x="332735" y="52597"/>
                    <a:pt x="331082" y="55901"/>
                    <a:pt x="330376" y="54248"/>
                  </a:cubicBezTo>
                  <a:cubicBezTo>
                    <a:pt x="329668" y="52597"/>
                    <a:pt x="330376" y="54248"/>
                    <a:pt x="330376" y="51416"/>
                  </a:cubicBezTo>
                  <a:cubicBezTo>
                    <a:pt x="330376" y="48585"/>
                    <a:pt x="328487" y="50002"/>
                    <a:pt x="327308" y="51416"/>
                  </a:cubicBezTo>
                  <a:cubicBezTo>
                    <a:pt x="327308" y="50002"/>
                    <a:pt x="327308" y="48821"/>
                    <a:pt x="326127" y="51416"/>
                  </a:cubicBezTo>
                  <a:cubicBezTo>
                    <a:pt x="325655" y="50238"/>
                    <a:pt x="325655" y="49293"/>
                    <a:pt x="326127" y="48112"/>
                  </a:cubicBezTo>
                  <a:cubicBezTo>
                    <a:pt x="326127" y="48112"/>
                    <a:pt x="326127" y="48112"/>
                    <a:pt x="326127" y="48112"/>
                  </a:cubicBezTo>
                  <a:cubicBezTo>
                    <a:pt x="326127" y="48112"/>
                    <a:pt x="326127" y="50002"/>
                    <a:pt x="326127" y="51180"/>
                  </a:cubicBezTo>
                  <a:cubicBezTo>
                    <a:pt x="326127" y="52361"/>
                    <a:pt x="324713" y="51180"/>
                    <a:pt x="324004" y="51180"/>
                  </a:cubicBezTo>
                  <a:cubicBezTo>
                    <a:pt x="323296" y="51180"/>
                    <a:pt x="325655" y="48585"/>
                    <a:pt x="325891" y="48585"/>
                  </a:cubicBezTo>
                  <a:cubicBezTo>
                    <a:pt x="326127" y="48585"/>
                    <a:pt x="324241" y="48585"/>
                    <a:pt x="323532" y="48585"/>
                  </a:cubicBezTo>
                  <a:cubicBezTo>
                    <a:pt x="322823" y="48585"/>
                    <a:pt x="323532" y="48585"/>
                    <a:pt x="323532" y="48585"/>
                  </a:cubicBezTo>
                  <a:cubicBezTo>
                    <a:pt x="323532" y="48585"/>
                    <a:pt x="323532" y="48585"/>
                    <a:pt x="323532" y="48585"/>
                  </a:cubicBezTo>
                  <a:lnTo>
                    <a:pt x="323532" y="48585"/>
                  </a:lnTo>
                  <a:cubicBezTo>
                    <a:pt x="323532" y="48585"/>
                    <a:pt x="323532" y="48585"/>
                    <a:pt x="323532" y="46934"/>
                  </a:cubicBezTo>
                  <a:cubicBezTo>
                    <a:pt x="323532" y="45281"/>
                    <a:pt x="321879" y="46934"/>
                    <a:pt x="320937" y="46934"/>
                  </a:cubicBezTo>
                  <a:cubicBezTo>
                    <a:pt x="319992" y="46934"/>
                    <a:pt x="320937" y="46934"/>
                    <a:pt x="320937" y="46934"/>
                  </a:cubicBezTo>
                  <a:cubicBezTo>
                    <a:pt x="320937" y="46934"/>
                    <a:pt x="322351" y="45517"/>
                    <a:pt x="323296" y="44808"/>
                  </a:cubicBezTo>
                  <a:cubicBezTo>
                    <a:pt x="324241" y="44103"/>
                    <a:pt x="321645" y="44808"/>
                    <a:pt x="320937" y="43630"/>
                  </a:cubicBezTo>
                  <a:cubicBezTo>
                    <a:pt x="320228" y="42449"/>
                    <a:pt x="320937" y="43630"/>
                    <a:pt x="320937" y="44808"/>
                  </a:cubicBezTo>
                  <a:cubicBezTo>
                    <a:pt x="320937" y="45989"/>
                    <a:pt x="320937" y="44808"/>
                    <a:pt x="320937" y="44808"/>
                  </a:cubicBezTo>
                  <a:cubicBezTo>
                    <a:pt x="320937" y="44808"/>
                    <a:pt x="320937" y="42449"/>
                    <a:pt x="320937" y="42213"/>
                  </a:cubicBezTo>
                  <a:cubicBezTo>
                    <a:pt x="320937" y="41977"/>
                    <a:pt x="320937" y="42213"/>
                    <a:pt x="320937" y="43867"/>
                  </a:cubicBezTo>
                  <a:cubicBezTo>
                    <a:pt x="320937" y="45517"/>
                    <a:pt x="320937" y="43867"/>
                    <a:pt x="320937" y="43867"/>
                  </a:cubicBezTo>
                  <a:cubicBezTo>
                    <a:pt x="320937" y="43867"/>
                    <a:pt x="320937" y="47170"/>
                    <a:pt x="320937" y="45281"/>
                  </a:cubicBezTo>
                  <a:cubicBezTo>
                    <a:pt x="320937" y="43394"/>
                    <a:pt x="320937" y="47640"/>
                    <a:pt x="320937" y="47404"/>
                  </a:cubicBezTo>
                  <a:cubicBezTo>
                    <a:pt x="320937" y="47170"/>
                    <a:pt x="320937" y="47404"/>
                    <a:pt x="320937" y="44808"/>
                  </a:cubicBezTo>
                  <a:cubicBezTo>
                    <a:pt x="320937" y="42213"/>
                    <a:pt x="320937" y="46462"/>
                    <a:pt x="320937" y="44808"/>
                  </a:cubicBezTo>
                  <a:cubicBezTo>
                    <a:pt x="320464" y="44103"/>
                    <a:pt x="320464" y="43394"/>
                    <a:pt x="320937" y="42686"/>
                  </a:cubicBezTo>
                  <a:cubicBezTo>
                    <a:pt x="320937" y="42686"/>
                    <a:pt x="320937" y="41035"/>
                    <a:pt x="320937" y="40326"/>
                  </a:cubicBezTo>
                  <a:cubicBezTo>
                    <a:pt x="320937" y="39618"/>
                    <a:pt x="320937" y="40326"/>
                    <a:pt x="320937" y="40326"/>
                  </a:cubicBezTo>
                  <a:cubicBezTo>
                    <a:pt x="320937" y="40326"/>
                    <a:pt x="320937" y="40326"/>
                    <a:pt x="320937" y="37967"/>
                  </a:cubicBezTo>
                  <a:cubicBezTo>
                    <a:pt x="320937" y="35605"/>
                    <a:pt x="320937" y="37967"/>
                    <a:pt x="320937" y="36786"/>
                  </a:cubicBezTo>
                  <a:cubicBezTo>
                    <a:pt x="320937" y="35605"/>
                    <a:pt x="320937" y="36786"/>
                    <a:pt x="320937" y="38673"/>
                  </a:cubicBezTo>
                  <a:cubicBezTo>
                    <a:pt x="320937" y="40563"/>
                    <a:pt x="320937" y="38673"/>
                    <a:pt x="320937" y="38673"/>
                  </a:cubicBezTo>
                  <a:cubicBezTo>
                    <a:pt x="321409" y="39854"/>
                    <a:pt x="321409" y="40799"/>
                    <a:pt x="320937" y="41977"/>
                  </a:cubicBezTo>
                  <a:lnTo>
                    <a:pt x="320937" y="41977"/>
                  </a:lnTo>
                  <a:cubicBezTo>
                    <a:pt x="320937" y="41977"/>
                    <a:pt x="320937" y="41977"/>
                    <a:pt x="320937" y="40090"/>
                  </a:cubicBezTo>
                  <a:cubicBezTo>
                    <a:pt x="320937" y="38203"/>
                    <a:pt x="317869" y="40090"/>
                    <a:pt x="318105" y="37967"/>
                  </a:cubicBezTo>
                  <a:cubicBezTo>
                    <a:pt x="318341" y="35841"/>
                    <a:pt x="318105" y="37967"/>
                    <a:pt x="318105" y="39618"/>
                  </a:cubicBezTo>
                  <a:cubicBezTo>
                    <a:pt x="318105" y="41271"/>
                    <a:pt x="318105" y="37731"/>
                    <a:pt x="318105" y="36786"/>
                  </a:cubicBezTo>
                  <a:cubicBezTo>
                    <a:pt x="318105" y="35841"/>
                    <a:pt x="318105" y="36786"/>
                    <a:pt x="319756" y="36786"/>
                  </a:cubicBezTo>
                  <a:cubicBezTo>
                    <a:pt x="321409" y="36786"/>
                    <a:pt x="318341" y="34899"/>
                    <a:pt x="317633" y="35372"/>
                  </a:cubicBezTo>
                  <a:cubicBezTo>
                    <a:pt x="316924" y="35841"/>
                    <a:pt x="317633" y="35372"/>
                    <a:pt x="317633" y="33718"/>
                  </a:cubicBezTo>
                  <a:cubicBezTo>
                    <a:pt x="317633" y="32068"/>
                    <a:pt x="317633" y="35605"/>
                    <a:pt x="315979" y="33718"/>
                  </a:cubicBezTo>
                  <a:cubicBezTo>
                    <a:pt x="314329" y="31832"/>
                    <a:pt x="315979" y="33718"/>
                    <a:pt x="315979" y="36786"/>
                  </a:cubicBezTo>
                  <a:cubicBezTo>
                    <a:pt x="315979" y="39854"/>
                    <a:pt x="315979" y="36786"/>
                    <a:pt x="314565" y="36786"/>
                  </a:cubicBezTo>
                  <a:cubicBezTo>
                    <a:pt x="314565" y="39145"/>
                    <a:pt x="314565" y="36786"/>
                    <a:pt x="314565" y="39145"/>
                  </a:cubicBezTo>
                  <a:cubicBezTo>
                    <a:pt x="314565" y="41504"/>
                    <a:pt x="314565" y="37495"/>
                    <a:pt x="314565" y="36550"/>
                  </a:cubicBezTo>
                  <a:cubicBezTo>
                    <a:pt x="314565" y="35605"/>
                    <a:pt x="314565" y="36550"/>
                    <a:pt x="314565" y="36550"/>
                  </a:cubicBezTo>
                  <a:cubicBezTo>
                    <a:pt x="314565" y="36550"/>
                    <a:pt x="314565" y="35136"/>
                    <a:pt x="314565" y="34427"/>
                  </a:cubicBezTo>
                  <a:cubicBezTo>
                    <a:pt x="314565" y="33718"/>
                    <a:pt x="316688" y="34427"/>
                    <a:pt x="317633" y="34427"/>
                  </a:cubicBezTo>
                  <a:cubicBezTo>
                    <a:pt x="318577" y="34427"/>
                    <a:pt x="317633" y="34427"/>
                    <a:pt x="317633" y="34427"/>
                  </a:cubicBezTo>
                  <a:cubicBezTo>
                    <a:pt x="315979" y="37731"/>
                    <a:pt x="314801" y="32068"/>
                    <a:pt x="313384" y="34427"/>
                  </a:cubicBezTo>
                  <a:cubicBezTo>
                    <a:pt x="311970" y="31123"/>
                    <a:pt x="309374" y="34427"/>
                    <a:pt x="308902" y="30651"/>
                  </a:cubicBezTo>
                  <a:lnTo>
                    <a:pt x="308902" y="30651"/>
                  </a:lnTo>
                  <a:cubicBezTo>
                    <a:pt x="308902" y="32774"/>
                    <a:pt x="308902" y="30651"/>
                    <a:pt x="307248" y="30651"/>
                  </a:cubicBezTo>
                  <a:cubicBezTo>
                    <a:pt x="307485" y="30178"/>
                    <a:pt x="307485" y="29473"/>
                    <a:pt x="307248" y="29000"/>
                  </a:cubicBezTo>
                  <a:cubicBezTo>
                    <a:pt x="307248" y="30651"/>
                    <a:pt x="307248" y="30651"/>
                    <a:pt x="307248" y="29000"/>
                  </a:cubicBezTo>
                  <a:cubicBezTo>
                    <a:pt x="307248" y="27347"/>
                    <a:pt x="304889" y="29000"/>
                    <a:pt x="303711" y="29000"/>
                  </a:cubicBezTo>
                  <a:cubicBezTo>
                    <a:pt x="302530" y="29000"/>
                    <a:pt x="303711" y="30414"/>
                    <a:pt x="303711" y="30887"/>
                  </a:cubicBezTo>
                  <a:cubicBezTo>
                    <a:pt x="303711" y="31359"/>
                    <a:pt x="303711" y="29473"/>
                    <a:pt x="303711" y="28764"/>
                  </a:cubicBezTo>
                  <a:cubicBezTo>
                    <a:pt x="303711" y="28055"/>
                    <a:pt x="301821" y="28764"/>
                    <a:pt x="300643" y="28764"/>
                  </a:cubicBezTo>
                  <a:cubicBezTo>
                    <a:pt x="299462" y="28764"/>
                    <a:pt x="300643" y="26169"/>
                    <a:pt x="299226" y="28764"/>
                  </a:cubicBezTo>
                  <a:cubicBezTo>
                    <a:pt x="297812" y="31359"/>
                    <a:pt x="299226" y="28764"/>
                    <a:pt x="299226" y="27583"/>
                  </a:cubicBezTo>
                  <a:cubicBezTo>
                    <a:pt x="299226" y="30887"/>
                    <a:pt x="296395" y="25696"/>
                    <a:pt x="295216" y="27583"/>
                  </a:cubicBezTo>
                  <a:cubicBezTo>
                    <a:pt x="295216" y="24043"/>
                    <a:pt x="292382" y="29473"/>
                    <a:pt x="291676" y="25932"/>
                  </a:cubicBezTo>
                  <a:cubicBezTo>
                    <a:pt x="291676" y="25932"/>
                    <a:pt x="291676" y="25932"/>
                    <a:pt x="291676" y="25932"/>
                  </a:cubicBezTo>
                  <a:cubicBezTo>
                    <a:pt x="291676" y="25932"/>
                    <a:pt x="290259" y="25932"/>
                    <a:pt x="289550" y="25932"/>
                  </a:cubicBezTo>
                  <a:cubicBezTo>
                    <a:pt x="288845" y="25932"/>
                    <a:pt x="287900" y="23573"/>
                    <a:pt x="287900" y="25932"/>
                  </a:cubicBezTo>
                  <a:cubicBezTo>
                    <a:pt x="287900" y="28292"/>
                    <a:pt x="287900" y="25932"/>
                    <a:pt x="287900" y="25932"/>
                  </a:cubicBezTo>
                  <a:cubicBezTo>
                    <a:pt x="287900" y="25932"/>
                    <a:pt x="286483" y="25932"/>
                    <a:pt x="285541" y="25932"/>
                  </a:cubicBezTo>
                  <a:cubicBezTo>
                    <a:pt x="284596" y="25932"/>
                    <a:pt x="282945" y="25932"/>
                    <a:pt x="281528" y="24515"/>
                  </a:cubicBezTo>
                  <a:cubicBezTo>
                    <a:pt x="246132" y="14842"/>
                    <a:pt x="209322" y="12008"/>
                    <a:pt x="172981" y="16020"/>
                  </a:cubicBezTo>
                  <a:cubicBezTo>
                    <a:pt x="172981" y="16020"/>
                    <a:pt x="172981" y="14606"/>
                    <a:pt x="172981" y="13897"/>
                  </a:cubicBezTo>
                  <a:cubicBezTo>
                    <a:pt x="172981" y="13189"/>
                    <a:pt x="178644" y="12480"/>
                    <a:pt x="181240" y="13897"/>
                  </a:cubicBezTo>
                  <a:cubicBezTo>
                    <a:pt x="183835" y="15312"/>
                    <a:pt x="181240" y="13897"/>
                    <a:pt x="181240" y="12480"/>
                  </a:cubicBezTo>
                  <a:cubicBezTo>
                    <a:pt x="181240" y="11066"/>
                    <a:pt x="181240" y="12480"/>
                    <a:pt x="181240" y="12480"/>
                  </a:cubicBezTo>
                  <a:cubicBezTo>
                    <a:pt x="181240" y="12480"/>
                    <a:pt x="181240" y="11066"/>
                    <a:pt x="181240" y="12480"/>
                  </a:cubicBezTo>
                  <a:cubicBezTo>
                    <a:pt x="181240" y="13897"/>
                    <a:pt x="181240" y="10830"/>
                    <a:pt x="181240" y="10121"/>
                  </a:cubicBezTo>
                  <a:cubicBezTo>
                    <a:pt x="181240" y="13189"/>
                    <a:pt x="184307" y="12244"/>
                    <a:pt x="185725" y="10121"/>
                  </a:cubicBezTo>
                  <a:cubicBezTo>
                    <a:pt x="187139" y="7998"/>
                    <a:pt x="188320" y="11775"/>
                    <a:pt x="189498" y="10121"/>
                  </a:cubicBezTo>
                  <a:cubicBezTo>
                    <a:pt x="190679" y="8471"/>
                    <a:pt x="189498" y="10121"/>
                    <a:pt x="189498" y="10121"/>
                  </a:cubicBezTo>
                  <a:cubicBezTo>
                    <a:pt x="189498" y="10121"/>
                    <a:pt x="194219" y="10121"/>
                    <a:pt x="195397" y="8471"/>
                  </a:cubicBezTo>
                  <a:cubicBezTo>
                    <a:pt x="196578" y="6817"/>
                    <a:pt x="195397" y="8471"/>
                    <a:pt x="195397" y="8471"/>
                  </a:cubicBezTo>
                  <a:cubicBezTo>
                    <a:pt x="197759" y="10594"/>
                    <a:pt x="199646" y="6817"/>
                    <a:pt x="202241" y="8471"/>
                  </a:cubicBezTo>
                  <a:cubicBezTo>
                    <a:pt x="202241" y="6581"/>
                    <a:pt x="203659" y="8471"/>
                    <a:pt x="204364" y="8471"/>
                  </a:cubicBezTo>
                  <a:cubicBezTo>
                    <a:pt x="205073" y="8471"/>
                    <a:pt x="206018" y="6581"/>
                    <a:pt x="206490" y="8471"/>
                  </a:cubicBezTo>
                  <a:cubicBezTo>
                    <a:pt x="206960" y="10357"/>
                    <a:pt x="208141" y="7053"/>
                    <a:pt x="209086" y="8471"/>
                  </a:cubicBezTo>
                  <a:cubicBezTo>
                    <a:pt x="210028" y="9885"/>
                    <a:pt x="209086" y="8471"/>
                    <a:pt x="209086" y="6581"/>
                  </a:cubicBezTo>
                  <a:cubicBezTo>
                    <a:pt x="209086" y="4694"/>
                    <a:pt x="209086" y="7762"/>
                    <a:pt x="209086" y="7998"/>
                  </a:cubicBezTo>
                  <a:cubicBezTo>
                    <a:pt x="209086" y="8234"/>
                    <a:pt x="209086" y="7998"/>
                    <a:pt x="210972" y="7998"/>
                  </a:cubicBezTo>
                  <a:cubicBezTo>
                    <a:pt x="212859" y="7998"/>
                    <a:pt x="210972" y="7998"/>
                    <a:pt x="210972" y="7998"/>
                  </a:cubicBezTo>
                  <a:cubicBezTo>
                    <a:pt x="210972" y="7998"/>
                    <a:pt x="212390" y="7998"/>
                    <a:pt x="213095" y="7998"/>
                  </a:cubicBezTo>
                  <a:cubicBezTo>
                    <a:pt x="213804" y="7998"/>
                    <a:pt x="213095" y="7998"/>
                    <a:pt x="213095" y="7998"/>
                  </a:cubicBezTo>
                  <a:cubicBezTo>
                    <a:pt x="213095" y="7998"/>
                    <a:pt x="213095" y="6581"/>
                    <a:pt x="213095" y="6581"/>
                  </a:cubicBezTo>
                  <a:cubicBezTo>
                    <a:pt x="213095" y="7053"/>
                    <a:pt x="213095" y="7762"/>
                    <a:pt x="213095" y="8234"/>
                  </a:cubicBezTo>
                  <a:cubicBezTo>
                    <a:pt x="213095" y="5875"/>
                    <a:pt x="214513" y="8234"/>
                    <a:pt x="215691" y="6817"/>
                  </a:cubicBezTo>
                  <a:lnTo>
                    <a:pt x="215691" y="8234"/>
                  </a:lnTo>
                  <a:cubicBezTo>
                    <a:pt x="216872" y="8234"/>
                    <a:pt x="219939" y="8234"/>
                    <a:pt x="220176" y="8234"/>
                  </a:cubicBezTo>
                  <a:cubicBezTo>
                    <a:pt x="220412" y="8234"/>
                    <a:pt x="220176" y="10121"/>
                    <a:pt x="222062" y="8234"/>
                  </a:cubicBezTo>
                  <a:cubicBezTo>
                    <a:pt x="223952" y="6345"/>
                    <a:pt x="223716" y="10594"/>
                    <a:pt x="223952" y="8234"/>
                  </a:cubicBezTo>
                  <a:cubicBezTo>
                    <a:pt x="228198" y="9649"/>
                    <a:pt x="231738" y="8234"/>
                    <a:pt x="235987" y="9649"/>
                  </a:cubicBezTo>
                  <a:cubicBezTo>
                    <a:pt x="235987" y="9649"/>
                    <a:pt x="235987" y="9649"/>
                    <a:pt x="235987" y="9649"/>
                  </a:cubicBezTo>
                  <a:cubicBezTo>
                    <a:pt x="235987" y="9649"/>
                    <a:pt x="235987" y="9649"/>
                    <a:pt x="235987" y="11302"/>
                  </a:cubicBezTo>
                  <a:cubicBezTo>
                    <a:pt x="235987" y="12953"/>
                    <a:pt x="241178" y="13425"/>
                    <a:pt x="244009" y="11302"/>
                  </a:cubicBezTo>
                  <a:cubicBezTo>
                    <a:pt x="244009" y="11775"/>
                    <a:pt x="244009" y="12244"/>
                    <a:pt x="244009" y="12716"/>
                  </a:cubicBezTo>
                  <a:cubicBezTo>
                    <a:pt x="244009" y="12716"/>
                    <a:pt x="245896" y="12716"/>
                    <a:pt x="247077" y="12716"/>
                  </a:cubicBezTo>
                  <a:cubicBezTo>
                    <a:pt x="248255" y="12716"/>
                    <a:pt x="247077" y="9176"/>
                    <a:pt x="247077" y="8471"/>
                  </a:cubicBezTo>
                  <a:cubicBezTo>
                    <a:pt x="247077" y="7762"/>
                    <a:pt x="247077" y="10357"/>
                    <a:pt x="247077" y="11066"/>
                  </a:cubicBezTo>
                  <a:cubicBezTo>
                    <a:pt x="247077" y="11775"/>
                    <a:pt x="247077" y="13189"/>
                    <a:pt x="247077" y="11066"/>
                  </a:cubicBezTo>
                  <a:cubicBezTo>
                    <a:pt x="247077" y="8943"/>
                    <a:pt x="247077" y="13189"/>
                    <a:pt x="247077" y="11066"/>
                  </a:cubicBezTo>
                  <a:cubicBezTo>
                    <a:pt x="247077" y="13425"/>
                    <a:pt x="249672" y="11066"/>
                    <a:pt x="251087" y="12953"/>
                  </a:cubicBezTo>
                  <a:cubicBezTo>
                    <a:pt x="251087" y="10830"/>
                    <a:pt x="251087" y="11538"/>
                    <a:pt x="252976" y="12953"/>
                  </a:cubicBezTo>
                  <a:lnTo>
                    <a:pt x="252976" y="12953"/>
                  </a:lnTo>
                  <a:cubicBezTo>
                    <a:pt x="252976" y="12953"/>
                    <a:pt x="255335" y="12953"/>
                    <a:pt x="256516" y="14606"/>
                  </a:cubicBezTo>
                  <a:cubicBezTo>
                    <a:pt x="256516" y="14134"/>
                    <a:pt x="256516" y="13661"/>
                    <a:pt x="256516" y="13189"/>
                  </a:cubicBezTo>
                  <a:cubicBezTo>
                    <a:pt x="258167" y="14370"/>
                    <a:pt x="260526" y="13189"/>
                    <a:pt x="261943" y="15312"/>
                  </a:cubicBezTo>
                  <a:cubicBezTo>
                    <a:pt x="263358" y="17438"/>
                    <a:pt x="261943" y="15312"/>
                    <a:pt x="261943" y="15312"/>
                  </a:cubicBezTo>
                  <a:cubicBezTo>
                    <a:pt x="261943" y="15312"/>
                    <a:pt x="265953" y="15312"/>
                    <a:pt x="267843" y="17438"/>
                  </a:cubicBezTo>
                  <a:cubicBezTo>
                    <a:pt x="269729" y="19561"/>
                    <a:pt x="271383" y="17438"/>
                    <a:pt x="273033" y="17438"/>
                  </a:cubicBezTo>
                  <a:cubicBezTo>
                    <a:pt x="274684" y="17438"/>
                    <a:pt x="273033" y="16020"/>
                    <a:pt x="273033" y="15312"/>
                  </a:cubicBezTo>
                  <a:cubicBezTo>
                    <a:pt x="273033" y="14606"/>
                    <a:pt x="273033" y="15312"/>
                    <a:pt x="273033" y="15312"/>
                  </a:cubicBezTo>
                  <a:cubicBezTo>
                    <a:pt x="273033" y="15312"/>
                    <a:pt x="273033" y="16965"/>
                    <a:pt x="274920" y="17907"/>
                  </a:cubicBezTo>
                  <a:cubicBezTo>
                    <a:pt x="276810" y="18852"/>
                    <a:pt x="274920" y="17907"/>
                    <a:pt x="274920" y="16493"/>
                  </a:cubicBezTo>
                  <a:cubicBezTo>
                    <a:pt x="274920" y="15076"/>
                    <a:pt x="274920" y="16493"/>
                    <a:pt x="274920" y="16493"/>
                  </a:cubicBezTo>
                  <a:cubicBezTo>
                    <a:pt x="274920" y="20505"/>
                    <a:pt x="277046" y="18143"/>
                    <a:pt x="277988" y="20033"/>
                  </a:cubicBezTo>
                  <a:cubicBezTo>
                    <a:pt x="278933" y="21920"/>
                    <a:pt x="277988" y="18380"/>
                    <a:pt x="277988" y="17907"/>
                  </a:cubicBezTo>
                  <a:cubicBezTo>
                    <a:pt x="277988" y="17438"/>
                    <a:pt x="277988" y="17907"/>
                    <a:pt x="277988" y="17907"/>
                  </a:cubicBezTo>
                  <a:cubicBezTo>
                    <a:pt x="277988" y="18380"/>
                    <a:pt x="277988" y="18852"/>
                    <a:pt x="277988" y="19324"/>
                  </a:cubicBezTo>
                  <a:cubicBezTo>
                    <a:pt x="277988" y="19324"/>
                    <a:pt x="277988" y="19324"/>
                    <a:pt x="277988" y="19324"/>
                  </a:cubicBezTo>
                  <a:cubicBezTo>
                    <a:pt x="277988" y="19324"/>
                    <a:pt x="277988" y="19324"/>
                    <a:pt x="277988" y="17674"/>
                  </a:cubicBezTo>
                  <a:cubicBezTo>
                    <a:pt x="277988" y="16020"/>
                    <a:pt x="277988" y="17674"/>
                    <a:pt x="277988" y="17674"/>
                  </a:cubicBezTo>
                  <a:cubicBezTo>
                    <a:pt x="277988" y="17674"/>
                    <a:pt x="277988" y="17674"/>
                    <a:pt x="277988" y="17674"/>
                  </a:cubicBezTo>
                  <a:cubicBezTo>
                    <a:pt x="277988" y="17674"/>
                    <a:pt x="277988" y="17674"/>
                    <a:pt x="277988" y="19088"/>
                  </a:cubicBezTo>
                  <a:cubicBezTo>
                    <a:pt x="277988" y="20505"/>
                    <a:pt x="277988" y="19088"/>
                    <a:pt x="277988" y="19088"/>
                  </a:cubicBezTo>
                  <a:cubicBezTo>
                    <a:pt x="277988" y="19088"/>
                    <a:pt x="277988" y="19088"/>
                    <a:pt x="277988" y="20505"/>
                  </a:cubicBezTo>
                  <a:cubicBezTo>
                    <a:pt x="277988" y="21920"/>
                    <a:pt x="277988" y="20505"/>
                    <a:pt x="279878" y="22156"/>
                  </a:cubicBezTo>
                  <a:cubicBezTo>
                    <a:pt x="281764" y="23807"/>
                    <a:pt x="279878" y="20742"/>
                    <a:pt x="279878" y="20269"/>
                  </a:cubicBezTo>
                  <a:lnTo>
                    <a:pt x="279878" y="20269"/>
                  </a:lnTo>
                  <a:lnTo>
                    <a:pt x="279878" y="20269"/>
                  </a:lnTo>
                  <a:cubicBezTo>
                    <a:pt x="279878" y="18616"/>
                    <a:pt x="279878" y="20269"/>
                    <a:pt x="281528" y="17674"/>
                  </a:cubicBezTo>
                  <a:cubicBezTo>
                    <a:pt x="281764" y="18380"/>
                    <a:pt x="281764" y="18852"/>
                    <a:pt x="281528" y="19561"/>
                  </a:cubicBezTo>
                  <a:cubicBezTo>
                    <a:pt x="281528" y="19561"/>
                    <a:pt x="281528" y="17201"/>
                    <a:pt x="282945" y="19561"/>
                  </a:cubicBezTo>
                  <a:cubicBezTo>
                    <a:pt x="284360" y="21920"/>
                    <a:pt x="282945" y="19561"/>
                    <a:pt x="282945" y="21211"/>
                  </a:cubicBezTo>
                  <a:cubicBezTo>
                    <a:pt x="282945" y="22865"/>
                    <a:pt x="282945" y="21211"/>
                    <a:pt x="282945" y="19797"/>
                  </a:cubicBezTo>
                  <a:cubicBezTo>
                    <a:pt x="282945" y="18380"/>
                    <a:pt x="282945" y="21211"/>
                    <a:pt x="282945" y="19797"/>
                  </a:cubicBezTo>
                  <a:cubicBezTo>
                    <a:pt x="282945" y="18380"/>
                    <a:pt x="282945" y="19797"/>
                    <a:pt x="282945" y="21684"/>
                  </a:cubicBezTo>
                  <a:cubicBezTo>
                    <a:pt x="282945" y="23573"/>
                    <a:pt x="285068" y="19088"/>
                    <a:pt x="285068" y="21684"/>
                  </a:cubicBezTo>
                  <a:cubicBezTo>
                    <a:pt x="285068" y="24279"/>
                    <a:pt x="285068" y="21684"/>
                    <a:pt x="286483" y="21684"/>
                  </a:cubicBezTo>
                  <a:cubicBezTo>
                    <a:pt x="286483" y="24279"/>
                    <a:pt x="287900" y="21684"/>
                    <a:pt x="288136" y="23807"/>
                  </a:cubicBezTo>
                  <a:cubicBezTo>
                    <a:pt x="288136" y="20269"/>
                    <a:pt x="290259" y="26169"/>
                    <a:pt x="291204" y="23807"/>
                  </a:cubicBezTo>
                  <a:cubicBezTo>
                    <a:pt x="291204" y="23807"/>
                    <a:pt x="292854" y="23807"/>
                    <a:pt x="293799" y="23807"/>
                  </a:cubicBezTo>
                  <a:cubicBezTo>
                    <a:pt x="294744" y="23807"/>
                    <a:pt x="293799" y="23807"/>
                    <a:pt x="293799" y="25224"/>
                  </a:cubicBezTo>
                  <a:cubicBezTo>
                    <a:pt x="295216" y="22392"/>
                    <a:pt x="296631" y="26641"/>
                    <a:pt x="298048" y="25224"/>
                  </a:cubicBezTo>
                  <a:cubicBezTo>
                    <a:pt x="299462" y="23807"/>
                    <a:pt x="298048" y="25224"/>
                    <a:pt x="298048" y="24043"/>
                  </a:cubicBezTo>
                  <a:cubicBezTo>
                    <a:pt x="298048" y="22865"/>
                    <a:pt x="298048" y="24043"/>
                    <a:pt x="298048" y="24043"/>
                  </a:cubicBezTo>
                  <a:cubicBezTo>
                    <a:pt x="298048" y="24043"/>
                    <a:pt x="299226" y="25932"/>
                    <a:pt x="299935" y="26169"/>
                  </a:cubicBezTo>
                  <a:cubicBezTo>
                    <a:pt x="300643" y="26405"/>
                    <a:pt x="299935" y="26169"/>
                    <a:pt x="299935" y="26169"/>
                  </a:cubicBezTo>
                  <a:cubicBezTo>
                    <a:pt x="299935" y="26169"/>
                    <a:pt x="299935" y="26169"/>
                    <a:pt x="299935" y="26169"/>
                  </a:cubicBezTo>
                  <a:cubicBezTo>
                    <a:pt x="299935" y="26169"/>
                    <a:pt x="299935" y="26169"/>
                    <a:pt x="299935" y="27583"/>
                  </a:cubicBezTo>
                  <a:cubicBezTo>
                    <a:pt x="299935" y="24043"/>
                    <a:pt x="301585" y="29000"/>
                    <a:pt x="302530" y="27583"/>
                  </a:cubicBezTo>
                  <a:cubicBezTo>
                    <a:pt x="303002" y="28292"/>
                    <a:pt x="303002" y="29236"/>
                    <a:pt x="302530" y="29942"/>
                  </a:cubicBezTo>
                  <a:cubicBezTo>
                    <a:pt x="302530" y="29942"/>
                    <a:pt x="302530" y="29942"/>
                    <a:pt x="302530" y="29942"/>
                  </a:cubicBezTo>
                  <a:cubicBezTo>
                    <a:pt x="302530" y="29473"/>
                    <a:pt x="302530" y="29000"/>
                    <a:pt x="302530" y="28528"/>
                  </a:cubicBezTo>
                  <a:cubicBezTo>
                    <a:pt x="302530" y="27110"/>
                    <a:pt x="302530" y="28528"/>
                    <a:pt x="302530" y="27347"/>
                  </a:cubicBezTo>
                  <a:cubicBezTo>
                    <a:pt x="302766" y="28055"/>
                    <a:pt x="302766" y="28528"/>
                    <a:pt x="302530" y="29236"/>
                  </a:cubicBezTo>
                  <a:cubicBezTo>
                    <a:pt x="302530" y="28055"/>
                    <a:pt x="303947" y="29236"/>
                    <a:pt x="304889" y="29236"/>
                  </a:cubicBezTo>
                  <a:cubicBezTo>
                    <a:pt x="305834" y="29236"/>
                    <a:pt x="304889" y="29236"/>
                    <a:pt x="304889" y="31123"/>
                  </a:cubicBezTo>
                  <a:cubicBezTo>
                    <a:pt x="304889" y="27819"/>
                    <a:pt x="307721" y="31123"/>
                    <a:pt x="308429" y="29000"/>
                  </a:cubicBezTo>
                  <a:cubicBezTo>
                    <a:pt x="309138" y="26874"/>
                    <a:pt x="308429" y="30414"/>
                    <a:pt x="308429" y="31595"/>
                  </a:cubicBezTo>
                  <a:cubicBezTo>
                    <a:pt x="308429" y="32774"/>
                    <a:pt x="308429" y="31595"/>
                    <a:pt x="308429" y="30178"/>
                  </a:cubicBezTo>
                  <a:cubicBezTo>
                    <a:pt x="308429" y="28764"/>
                    <a:pt x="308429" y="33246"/>
                    <a:pt x="308429" y="31832"/>
                  </a:cubicBezTo>
                  <a:cubicBezTo>
                    <a:pt x="308429" y="30414"/>
                    <a:pt x="308429" y="31832"/>
                    <a:pt x="308429" y="31832"/>
                  </a:cubicBezTo>
                  <a:cubicBezTo>
                    <a:pt x="308429" y="31832"/>
                    <a:pt x="308429" y="31832"/>
                    <a:pt x="308429" y="31832"/>
                  </a:cubicBezTo>
                  <a:cubicBezTo>
                    <a:pt x="308429" y="31832"/>
                    <a:pt x="310552" y="33955"/>
                    <a:pt x="311497" y="31832"/>
                  </a:cubicBezTo>
                  <a:cubicBezTo>
                    <a:pt x="311261" y="33010"/>
                    <a:pt x="311261" y="33955"/>
                    <a:pt x="311497" y="35136"/>
                  </a:cubicBezTo>
                  <a:cubicBezTo>
                    <a:pt x="311733" y="34191"/>
                    <a:pt x="311733" y="33246"/>
                    <a:pt x="311497" y="32304"/>
                  </a:cubicBezTo>
                  <a:cubicBezTo>
                    <a:pt x="311497" y="29942"/>
                    <a:pt x="312678" y="33955"/>
                    <a:pt x="313148" y="32304"/>
                  </a:cubicBezTo>
                  <a:cubicBezTo>
                    <a:pt x="313620" y="30651"/>
                    <a:pt x="313148" y="34663"/>
                    <a:pt x="313148" y="35841"/>
                  </a:cubicBezTo>
                  <a:cubicBezTo>
                    <a:pt x="313148" y="34663"/>
                    <a:pt x="313148" y="33482"/>
                    <a:pt x="313148" y="32304"/>
                  </a:cubicBezTo>
                  <a:cubicBezTo>
                    <a:pt x="313148" y="32304"/>
                    <a:pt x="313148" y="33718"/>
                    <a:pt x="313148" y="32304"/>
                  </a:cubicBezTo>
                  <a:cubicBezTo>
                    <a:pt x="313384" y="32774"/>
                    <a:pt x="313384" y="33482"/>
                    <a:pt x="313148" y="33955"/>
                  </a:cubicBezTo>
                  <a:cubicBezTo>
                    <a:pt x="313148" y="33955"/>
                    <a:pt x="313148" y="33955"/>
                    <a:pt x="313148" y="32540"/>
                  </a:cubicBezTo>
                  <a:cubicBezTo>
                    <a:pt x="313148" y="31123"/>
                    <a:pt x="313148" y="32540"/>
                    <a:pt x="314565" y="35136"/>
                  </a:cubicBezTo>
                  <a:cubicBezTo>
                    <a:pt x="315979" y="37731"/>
                    <a:pt x="314565" y="35136"/>
                    <a:pt x="315979" y="35136"/>
                  </a:cubicBezTo>
                  <a:cubicBezTo>
                    <a:pt x="317396" y="35136"/>
                    <a:pt x="315979" y="33482"/>
                    <a:pt x="315979" y="32540"/>
                  </a:cubicBezTo>
                  <a:lnTo>
                    <a:pt x="315979" y="31123"/>
                  </a:lnTo>
                  <a:cubicBezTo>
                    <a:pt x="315979" y="31123"/>
                    <a:pt x="315979" y="32540"/>
                    <a:pt x="315979" y="31123"/>
                  </a:cubicBezTo>
                  <a:cubicBezTo>
                    <a:pt x="315979" y="29706"/>
                    <a:pt x="315979" y="31123"/>
                    <a:pt x="315979" y="31123"/>
                  </a:cubicBezTo>
                  <a:cubicBezTo>
                    <a:pt x="315979" y="31123"/>
                    <a:pt x="313384" y="31123"/>
                    <a:pt x="313620" y="28528"/>
                  </a:cubicBezTo>
                  <a:cubicBezTo>
                    <a:pt x="313856" y="25932"/>
                    <a:pt x="313620" y="28528"/>
                    <a:pt x="313620" y="29706"/>
                  </a:cubicBezTo>
                  <a:cubicBezTo>
                    <a:pt x="313148" y="28764"/>
                    <a:pt x="313148" y="27819"/>
                    <a:pt x="313620" y="26874"/>
                  </a:cubicBezTo>
                  <a:cubicBezTo>
                    <a:pt x="313620" y="26874"/>
                    <a:pt x="313620" y="26874"/>
                    <a:pt x="313620" y="26874"/>
                  </a:cubicBezTo>
                  <a:cubicBezTo>
                    <a:pt x="313620" y="26874"/>
                    <a:pt x="313620" y="26874"/>
                    <a:pt x="312206" y="26874"/>
                  </a:cubicBezTo>
                  <a:cubicBezTo>
                    <a:pt x="310789" y="26874"/>
                    <a:pt x="312206" y="25460"/>
                    <a:pt x="312206" y="24751"/>
                  </a:cubicBezTo>
                  <a:cubicBezTo>
                    <a:pt x="312206" y="24043"/>
                    <a:pt x="310789" y="24751"/>
                    <a:pt x="312206" y="23101"/>
                  </a:cubicBezTo>
                  <a:cubicBezTo>
                    <a:pt x="313620" y="21447"/>
                    <a:pt x="312206" y="23101"/>
                    <a:pt x="312206" y="23101"/>
                  </a:cubicBezTo>
                  <a:cubicBezTo>
                    <a:pt x="312206" y="23101"/>
                    <a:pt x="312206" y="23101"/>
                    <a:pt x="312206" y="23101"/>
                  </a:cubicBezTo>
                  <a:lnTo>
                    <a:pt x="312206" y="24751"/>
                  </a:lnTo>
                  <a:cubicBezTo>
                    <a:pt x="312206" y="24751"/>
                    <a:pt x="312206" y="24751"/>
                    <a:pt x="312206" y="24751"/>
                  </a:cubicBezTo>
                  <a:cubicBezTo>
                    <a:pt x="312206" y="24751"/>
                    <a:pt x="312206" y="24751"/>
                    <a:pt x="312206" y="23337"/>
                  </a:cubicBezTo>
                  <a:cubicBezTo>
                    <a:pt x="311497" y="24043"/>
                    <a:pt x="310316" y="24279"/>
                    <a:pt x="309610" y="23573"/>
                  </a:cubicBezTo>
                  <a:cubicBezTo>
                    <a:pt x="309374" y="23337"/>
                    <a:pt x="309374" y="23337"/>
                    <a:pt x="309374" y="23337"/>
                  </a:cubicBezTo>
                  <a:cubicBezTo>
                    <a:pt x="309374" y="23337"/>
                    <a:pt x="309374" y="23337"/>
                    <a:pt x="309374" y="23337"/>
                  </a:cubicBezTo>
                  <a:cubicBezTo>
                    <a:pt x="309374" y="23337"/>
                    <a:pt x="309374" y="23337"/>
                    <a:pt x="309374" y="23337"/>
                  </a:cubicBezTo>
                  <a:cubicBezTo>
                    <a:pt x="309374" y="23337"/>
                    <a:pt x="309374" y="23337"/>
                    <a:pt x="310552" y="23337"/>
                  </a:cubicBezTo>
                  <a:cubicBezTo>
                    <a:pt x="310552" y="20742"/>
                    <a:pt x="312206" y="23337"/>
                    <a:pt x="312914" y="23337"/>
                  </a:cubicBezTo>
                  <a:cubicBezTo>
                    <a:pt x="313620" y="23337"/>
                    <a:pt x="310080" y="23337"/>
                    <a:pt x="308902" y="22156"/>
                  </a:cubicBezTo>
                  <a:cubicBezTo>
                    <a:pt x="307721" y="20975"/>
                    <a:pt x="308902" y="22156"/>
                    <a:pt x="308902" y="23573"/>
                  </a:cubicBezTo>
                  <a:cubicBezTo>
                    <a:pt x="308902" y="24988"/>
                    <a:pt x="308902" y="20742"/>
                    <a:pt x="307485" y="22392"/>
                  </a:cubicBezTo>
                  <a:lnTo>
                    <a:pt x="307485" y="22392"/>
                  </a:lnTo>
                  <a:cubicBezTo>
                    <a:pt x="307485" y="24043"/>
                    <a:pt x="307485" y="22392"/>
                    <a:pt x="307485" y="22392"/>
                  </a:cubicBezTo>
                  <a:cubicBezTo>
                    <a:pt x="307248" y="21920"/>
                    <a:pt x="307248" y="21211"/>
                    <a:pt x="307485" y="20742"/>
                  </a:cubicBezTo>
                  <a:cubicBezTo>
                    <a:pt x="307485" y="20742"/>
                    <a:pt x="307485" y="20742"/>
                    <a:pt x="307485" y="20742"/>
                  </a:cubicBezTo>
                  <a:cubicBezTo>
                    <a:pt x="307485" y="20742"/>
                    <a:pt x="305598" y="20742"/>
                    <a:pt x="304653" y="20742"/>
                  </a:cubicBezTo>
                  <a:cubicBezTo>
                    <a:pt x="303711" y="20742"/>
                    <a:pt x="304653" y="20742"/>
                    <a:pt x="304653" y="20742"/>
                  </a:cubicBezTo>
                  <a:cubicBezTo>
                    <a:pt x="303239" y="21447"/>
                    <a:pt x="301585" y="21447"/>
                    <a:pt x="300171" y="20742"/>
                  </a:cubicBezTo>
                  <a:cubicBezTo>
                    <a:pt x="300171" y="20269"/>
                    <a:pt x="300171" y="19797"/>
                    <a:pt x="300171" y="19324"/>
                  </a:cubicBezTo>
                  <a:cubicBezTo>
                    <a:pt x="300171" y="17674"/>
                    <a:pt x="300171" y="19324"/>
                    <a:pt x="300171" y="20742"/>
                  </a:cubicBezTo>
                  <a:cubicBezTo>
                    <a:pt x="300171" y="22156"/>
                    <a:pt x="300171" y="18852"/>
                    <a:pt x="300171" y="18143"/>
                  </a:cubicBezTo>
                  <a:cubicBezTo>
                    <a:pt x="300171" y="17438"/>
                    <a:pt x="300171" y="19561"/>
                    <a:pt x="300171" y="20269"/>
                  </a:cubicBezTo>
                  <a:cubicBezTo>
                    <a:pt x="300171" y="20975"/>
                    <a:pt x="298517" y="21920"/>
                    <a:pt x="297576" y="20269"/>
                  </a:cubicBezTo>
                  <a:cubicBezTo>
                    <a:pt x="297576" y="22392"/>
                    <a:pt x="297576" y="20269"/>
                    <a:pt x="296158" y="21920"/>
                  </a:cubicBezTo>
                  <a:cubicBezTo>
                    <a:pt x="294744" y="23573"/>
                    <a:pt x="296158" y="21920"/>
                    <a:pt x="296158" y="20033"/>
                  </a:cubicBezTo>
                  <a:cubicBezTo>
                    <a:pt x="295686" y="20505"/>
                    <a:pt x="294744" y="20742"/>
                    <a:pt x="294272" y="20269"/>
                  </a:cubicBezTo>
                  <a:cubicBezTo>
                    <a:pt x="294035" y="20033"/>
                    <a:pt x="294035" y="20033"/>
                    <a:pt x="294035" y="20033"/>
                  </a:cubicBezTo>
                  <a:cubicBezTo>
                    <a:pt x="294035" y="20033"/>
                    <a:pt x="294035" y="20033"/>
                    <a:pt x="294035" y="20033"/>
                  </a:cubicBezTo>
                  <a:cubicBezTo>
                    <a:pt x="294035" y="20033"/>
                    <a:pt x="294035" y="20033"/>
                    <a:pt x="292149" y="20033"/>
                  </a:cubicBezTo>
                  <a:cubicBezTo>
                    <a:pt x="290259" y="20033"/>
                    <a:pt x="292149" y="18616"/>
                    <a:pt x="292149" y="17907"/>
                  </a:cubicBezTo>
                  <a:cubicBezTo>
                    <a:pt x="292149" y="17201"/>
                    <a:pt x="292149" y="17907"/>
                    <a:pt x="292149" y="16493"/>
                  </a:cubicBezTo>
                  <a:cubicBezTo>
                    <a:pt x="292149" y="15076"/>
                    <a:pt x="289787" y="16493"/>
                    <a:pt x="288608" y="18380"/>
                  </a:cubicBezTo>
                  <a:cubicBezTo>
                    <a:pt x="287427" y="20269"/>
                    <a:pt x="288608" y="16729"/>
                    <a:pt x="288608" y="15784"/>
                  </a:cubicBezTo>
                  <a:cubicBezTo>
                    <a:pt x="287191" y="16020"/>
                    <a:pt x="285541" y="15312"/>
                    <a:pt x="285068" y="13897"/>
                  </a:cubicBezTo>
                  <a:cubicBezTo>
                    <a:pt x="285068" y="16020"/>
                    <a:pt x="285068" y="13897"/>
                    <a:pt x="285068" y="13897"/>
                  </a:cubicBezTo>
                  <a:cubicBezTo>
                    <a:pt x="285068" y="13897"/>
                    <a:pt x="285068" y="13897"/>
                    <a:pt x="285068" y="15548"/>
                  </a:cubicBezTo>
                  <a:cubicBezTo>
                    <a:pt x="285068" y="17201"/>
                    <a:pt x="282237" y="15548"/>
                    <a:pt x="282001" y="13661"/>
                  </a:cubicBezTo>
                  <a:cubicBezTo>
                    <a:pt x="281764" y="11775"/>
                    <a:pt x="278933" y="11775"/>
                    <a:pt x="277988" y="13661"/>
                  </a:cubicBezTo>
                  <a:cubicBezTo>
                    <a:pt x="277046" y="15548"/>
                    <a:pt x="276574" y="13661"/>
                    <a:pt x="275865" y="11302"/>
                  </a:cubicBezTo>
                  <a:cubicBezTo>
                    <a:pt x="275865" y="12953"/>
                    <a:pt x="275865" y="11302"/>
                    <a:pt x="274451" y="13189"/>
                  </a:cubicBezTo>
                  <a:cubicBezTo>
                    <a:pt x="273033" y="15076"/>
                    <a:pt x="274451" y="13189"/>
                    <a:pt x="274451" y="11302"/>
                  </a:cubicBezTo>
                  <a:cubicBezTo>
                    <a:pt x="274451" y="9413"/>
                    <a:pt x="269257" y="11302"/>
                    <a:pt x="266898" y="8943"/>
                  </a:cubicBezTo>
                  <a:cubicBezTo>
                    <a:pt x="264539" y="6581"/>
                    <a:pt x="266898" y="10594"/>
                    <a:pt x="266898" y="10594"/>
                  </a:cubicBezTo>
                  <a:cubicBezTo>
                    <a:pt x="266898" y="10594"/>
                    <a:pt x="262885" y="7998"/>
                    <a:pt x="260762" y="9176"/>
                  </a:cubicBezTo>
                  <a:cubicBezTo>
                    <a:pt x="258639" y="10357"/>
                    <a:pt x="260762" y="7526"/>
                    <a:pt x="259348" y="7762"/>
                  </a:cubicBezTo>
                  <a:cubicBezTo>
                    <a:pt x="257931" y="7998"/>
                    <a:pt x="259348" y="7762"/>
                    <a:pt x="259348" y="7762"/>
                  </a:cubicBezTo>
                  <a:cubicBezTo>
                    <a:pt x="259348" y="7762"/>
                    <a:pt x="257695" y="6109"/>
                    <a:pt x="256986" y="7762"/>
                  </a:cubicBezTo>
                  <a:lnTo>
                    <a:pt x="256986" y="5875"/>
                  </a:lnTo>
                  <a:cubicBezTo>
                    <a:pt x="254863" y="7290"/>
                    <a:pt x="252504" y="5875"/>
                    <a:pt x="250381" y="4694"/>
                  </a:cubicBezTo>
                  <a:lnTo>
                    <a:pt x="250381" y="4694"/>
                  </a:lnTo>
                  <a:cubicBezTo>
                    <a:pt x="246605" y="2807"/>
                    <a:pt x="242828" y="4694"/>
                    <a:pt x="239055" y="2571"/>
                  </a:cubicBezTo>
                  <a:cubicBezTo>
                    <a:pt x="235278" y="445"/>
                    <a:pt x="235751" y="2571"/>
                    <a:pt x="234097" y="2571"/>
                  </a:cubicBezTo>
                  <a:cubicBezTo>
                    <a:pt x="232447" y="2571"/>
                    <a:pt x="232447" y="2571"/>
                    <a:pt x="231974" y="2571"/>
                  </a:cubicBezTo>
                  <a:lnTo>
                    <a:pt x="231974" y="2571"/>
                  </a:lnTo>
                  <a:cubicBezTo>
                    <a:pt x="231974" y="445"/>
                    <a:pt x="230557" y="2571"/>
                    <a:pt x="229851" y="1154"/>
                  </a:cubicBezTo>
                  <a:cubicBezTo>
                    <a:pt x="227962" y="3044"/>
                    <a:pt x="225366" y="1154"/>
                    <a:pt x="223243" y="1154"/>
                  </a:cubicBezTo>
                  <a:lnTo>
                    <a:pt x="223243" y="-260"/>
                  </a:lnTo>
                  <a:cubicBezTo>
                    <a:pt x="220412" y="1626"/>
                    <a:pt x="217817" y="-260"/>
                    <a:pt x="214985" y="-260"/>
                  </a:cubicBezTo>
                  <a:cubicBezTo>
                    <a:pt x="214985" y="-2150"/>
                    <a:pt x="212626" y="-260"/>
                    <a:pt x="211445" y="-260"/>
                  </a:cubicBezTo>
                  <a:cubicBezTo>
                    <a:pt x="210264" y="-260"/>
                    <a:pt x="210028" y="-260"/>
                    <a:pt x="209322" y="-260"/>
                  </a:cubicBezTo>
                  <a:cubicBezTo>
                    <a:pt x="208613" y="-260"/>
                    <a:pt x="205309" y="-260"/>
                    <a:pt x="203186" y="-260"/>
                  </a:cubicBezTo>
                  <a:cubicBezTo>
                    <a:pt x="201060" y="-260"/>
                    <a:pt x="194219" y="-260"/>
                    <a:pt x="189970" y="-260"/>
                  </a:cubicBezTo>
                  <a:lnTo>
                    <a:pt x="189970" y="-260"/>
                  </a:lnTo>
                  <a:cubicBezTo>
                    <a:pt x="189970" y="-260"/>
                    <a:pt x="189970" y="-260"/>
                    <a:pt x="189970" y="-260"/>
                  </a:cubicBezTo>
                  <a:cubicBezTo>
                    <a:pt x="187847" y="209"/>
                    <a:pt x="185725" y="682"/>
                    <a:pt x="183599" y="1154"/>
                  </a:cubicBezTo>
                  <a:lnTo>
                    <a:pt x="183599" y="1154"/>
                  </a:lnTo>
                  <a:cubicBezTo>
                    <a:pt x="183599" y="1154"/>
                    <a:pt x="183599" y="3277"/>
                    <a:pt x="183599" y="1154"/>
                  </a:cubicBezTo>
                  <a:cubicBezTo>
                    <a:pt x="183599" y="-969"/>
                    <a:pt x="183599" y="1154"/>
                    <a:pt x="183599" y="1154"/>
                  </a:cubicBezTo>
                  <a:cubicBezTo>
                    <a:pt x="183599" y="1154"/>
                    <a:pt x="183599" y="1154"/>
                    <a:pt x="183599" y="1154"/>
                  </a:cubicBezTo>
                  <a:cubicBezTo>
                    <a:pt x="166137" y="2099"/>
                    <a:pt x="148911" y="4458"/>
                    <a:pt x="131686" y="7762"/>
                  </a:cubicBezTo>
                  <a:lnTo>
                    <a:pt x="131686" y="7762"/>
                  </a:lnTo>
                  <a:cubicBezTo>
                    <a:pt x="129327" y="7762"/>
                    <a:pt x="126967" y="9885"/>
                    <a:pt x="124605" y="7762"/>
                  </a:cubicBezTo>
                  <a:cubicBezTo>
                    <a:pt x="122246" y="5639"/>
                    <a:pt x="124605" y="10121"/>
                    <a:pt x="124605" y="7762"/>
                  </a:cubicBezTo>
                  <a:cubicBezTo>
                    <a:pt x="124605" y="5403"/>
                    <a:pt x="124605" y="9176"/>
                    <a:pt x="122719" y="7762"/>
                  </a:cubicBezTo>
                  <a:lnTo>
                    <a:pt x="122719" y="7762"/>
                  </a:lnTo>
                  <a:cubicBezTo>
                    <a:pt x="122719" y="7762"/>
                    <a:pt x="121068" y="7762"/>
                    <a:pt x="120123" y="7762"/>
                  </a:cubicBezTo>
                  <a:cubicBezTo>
                    <a:pt x="119179" y="7762"/>
                    <a:pt x="112337" y="10121"/>
                    <a:pt x="108325" y="7762"/>
                  </a:cubicBezTo>
                  <a:lnTo>
                    <a:pt x="108325" y="7762"/>
                  </a:lnTo>
                  <a:cubicBezTo>
                    <a:pt x="108325" y="6345"/>
                    <a:pt x="106438" y="7762"/>
                    <a:pt x="106202" y="7762"/>
                  </a:cubicBezTo>
                  <a:cubicBezTo>
                    <a:pt x="105966" y="7762"/>
                    <a:pt x="106202" y="7762"/>
                    <a:pt x="106202" y="6345"/>
                  </a:cubicBezTo>
                  <a:cubicBezTo>
                    <a:pt x="106202" y="4930"/>
                    <a:pt x="106202" y="6345"/>
                    <a:pt x="106202" y="6345"/>
                  </a:cubicBezTo>
                  <a:cubicBezTo>
                    <a:pt x="106202" y="6345"/>
                    <a:pt x="103840" y="7762"/>
                    <a:pt x="102425" y="7762"/>
                  </a:cubicBezTo>
                  <a:cubicBezTo>
                    <a:pt x="102189" y="7290"/>
                    <a:pt x="102189" y="6581"/>
                    <a:pt x="102425" y="6109"/>
                  </a:cubicBezTo>
                  <a:cubicBezTo>
                    <a:pt x="102425" y="6109"/>
                    <a:pt x="102425" y="8471"/>
                    <a:pt x="102425" y="6109"/>
                  </a:cubicBezTo>
                  <a:cubicBezTo>
                    <a:pt x="102425" y="3749"/>
                    <a:pt x="102425" y="6109"/>
                    <a:pt x="102425" y="6109"/>
                  </a:cubicBezTo>
                  <a:cubicBezTo>
                    <a:pt x="102425" y="6109"/>
                    <a:pt x="102425" y="6109"/>
                    <a:pt x="102425" y="6109"/>
                  </a:cubicBezTo>
                  <a:lnTo>
                    <a:pt x="102425" y="6109"/>
                  </a:lnTo>
                  <a:cubicBezTo>
                    <a:pt x="102425" y="6109"/>
                    <a:pt x="101244" y="7762"/>
                    <a:pt x="100539" y="7762"/>
                  </a:cubicBezTo>
                  <a:cubicBezTo>
                    <a:pt x="99830" y="7762"/>
                    <a:pt x="100539" y="7762"/>
                    <a:pt x="100539" y="5875"/>
                  </a:cubicBezTo>
                  <a:cubicBezTo>
                    <a:pt x="99358" y="7053"/>
                    <a:pt x="98177" y="7998"/>
                    <a:pt x="96762" y="8943"/>
                  </a:cubicBezTo>
                  <a:lnTo>
                    <a:pt x="96762" y="7526"/>
                  </a:lnTo>
                  <a:cubicBezTo>
                    <a:pt x="96762" y="6109"/>
                    <a:pt x="96762" y="7526"/>
                    <a:pt x="96762" y="8707"/>
                  </a:cubicBezTo>
                  <a:cubicBezTo>
                    <a:pt x="96762" y="9885"/>
                    <a:pt x="95581" y="8707"/>
                    <a:pt x="94873" y="10830"/>
                  </a:cubicBezTo>
                  <a:cubicBezTo>
                    <a:pt x="94167" y="12953"/>
                    <a:pt x="94873" y="10830"/>
                    <a:pt x="94873" y="8943"/>
                  </a:cubicBezTo>
                  <a:cubicBezTo>
                    <a:pt x="94873" y="7053"/>
                    <a:pt x="94873" y="10830"/>
                    <a:pt x="94873" y="8943"/>
                  </a:cubicBezTo>
                  <a:cubicBezTo>
                    <a:pt x="94873" y="7053"/>
                    <a:pt x="94873" y="8943"/>
                    <a:pt x="94873" y="8943"/>
                  </a:cubicBezTo>
                  <a:cubicBezTo>
                    <a:pt x="94873" y="8943"/>
                    <a:pt x="93222" y="8943"/>
                    <a:pt x="92513" y="10830"/>
                  </a:cubicBezTo>
                  <a:lnTo>
                    <a:pt x="92513" y="10830"/>
                  </a:lnTo>
                  <a:cubicBezTo>
                    <a:pt x="92513" y="10830"/>
                    <a:pt x="92513" y="10830"/>
                    <a:pt x="92513" y="10830"/>
                  </a:cubicBezTo>
                  <a:cubicBezTo>
                    <a:pt x="92513" y="10830"/>
                    <a:pt x="92513" y="10830"/>
                    <a:pt x="92513" y="12716"/>
                  </a:cubicBezTo>
                  <a:cubicBezTo>
                    <a:pt x="90627" y="10357"/>
                    <a:pt x="88504" y="16729"/>
                    <a:pt x="86850" y="12716"/>
                  </a:cubicBezTo>
                  <a:cubicBezTo>
                    <a:pt x="86850" y="15548"/>
                    <a:pt x="85436" y="15076"/>
                    <a:pt x="84727" y="15548"/>
                  </a:cubicBezTo>
                  <a:cubicBezTo>
                    <a:pt x="84019" y="16020"/>
                    <a:pt x="84727" y="15548"/>
                    <a:pt x="84727" y="13897"/>
                  </a:cubicBezTo>
                  <a:cubicBezTo>
                    <a:pt x="84727" y="12244"/>
                    <a:pt x="84727" y="13897"/>
                    <a:pt x="84727" y="13897"/>
                  </a:cubicBezTo>
                  <a:cubicBezTo>
                    <a:pt x="84727" y="13897"/>
                    <a:pt x="86142" y="11302"/>
                    <a:pt x="86614" y="10830"/>
                  </a:cubicBezTo>
                  <a:cubicBezTo>
                    <a:pt x="87087" y="10357"/>
                    <a:pt x="88268" y="10830"/>
                    <a:pt x="88504" y="10830"/>
                  </a:cubicBezTo>
                  <a:cubicBezTo>
                    <a:pt x="88740" y="10830"/>
                    <a:pt x="85200" y="10830"/>
                    <a:pt x="84255" y="12953"/>
                  </a:cubicBezTo>
                  <a:cubicBezTo>
                    <a:pt x="84019" y="12480"/>
                    <a:pt x="84019" y="12008"/>
                    <a:pt x="84255" y="11538"/>
                  </a:cubicBezTo>
                  <a:cubicBezTo>
                    <a:pt x="84255" y="11538"/>
                    <a:pt x="82132" y="11538"/>
                    <a:pt x="82132" y="14606"/>
                  </a:cubicBezTo>
                  <a:cubicBezTo>
                    <a:pt x="82132" y="17674"/>
                    <a:pt x="82132" y="14606"/>
                    <a:pt x="82132" y="12953"/>
                  </a:cubicBezTo>
                  <a:cubicBezTo>
                    <a:pt x="82132" y="11302"/>
                    <a:pt x="80006" y="14842"/>
                    <a:pt x="78828" y="17201"/>
                  </a:cubicBezTo>
                  <a:cubicBezTo>
                    <a:pt x="77647" y="19561"/>
                    <a:pt x="75524" y="17201"/>
                    <a:pt x="73637" y="20033"/>
                  </a:cubicBezTo>
                  <a:cubicBezTo>
                    <a:pt x="71748" y="22865"/>
                    <a:pt x="71275" y="20033"/>
                    <a:pt x="70570" y="23101"/>
                  </a:cubicBezTo>
                  <a:cubicBezTo>
                    <a:pt x="68444" y="21684"/>
                    <a:pt x="64906" y="29473"/>
                    <a:pt x="62075" y="24988"/>
                  </a:cubicBezTo>
                  <a:cubicBezTo>
                    <a:pt x="62075" y="28764"/>
                    <a:pt x="60658" y="27110"/>
                    <a:pt x="60658" y="30651"/>
                  </a:cubicBezTo>
                  <a:cubicBezTo>
                    <a:pt x="60658" y="30651"/>
                    <a:pt x="60658" y="33718"/>
                    <a:pt x="59007" y="30651"/>
                  </a:cubicBezTo>
                  <a:cubicBezTo>
                    <a:pt x="56645" y="33955"/>
                    <a:pt x="54286" y="34191"/>
                    <a:pt x="52163" y="30651"/>
                  </a:cubicBezTo>
                  <a:cubicBezTo>
                    <a:pt x="51927" y="31595"/>
                    <a:pt x="51927" y="32774"/>
                    <a:pt x="52163" y="33718"/>
                  </a:cubicBezTo>
                  <a:cubicBezTo>
                    <a:pt x="52163" y="33718"/>
                    <a:pt x="52163" y="33718"/>
                    <a:pt x="52163" y="32304"/>
                  </a:cubicBezTo>
                  <a:cubicBezTo>
                    <a:pt x="52163" y="30887"/>
                    <a:pt x="52163" y="32304"/>
                    <a:pt x="52163" y="32304"/>
                  </a:cubicBezTo>
                  <a:cubicBezTo>
                    <a:pt x="52163" y="32304"/>
                    <a:pt x="52163" y="33718"/>
                    <a:pt x="52163" y="35136"/>
                  </a:cubicBezTo>
                  <a:cubicBezTo>
                    <a:pt x="52163" y="36550"/>
                    <a:pt x="52163" y="35136"/>
                    <a:pt x="52163" y="35136"/>
                  </a:cubicBezTo>
                  <a:cubicBezTo>
                    <a:pt x="52163" y="35136"/>
                    <a:pt x="48387" y="37022"/>
                    <a:pt x="46736" y="35136"/>
                  </a:cubicBezTo>
                  <a:cubicBezTo>
                    <a:pt x="46736" y="37495"/>
                    <a:pt x="46736" y="37967"/>
                    <a:pt x="45083" y="37495"/>
                  </a:cubicBezTo>
                  <a:cubicBezTo>
                    <a:pt x="44377" y="40799"/>
                    <a:pt x="42723" y="43630"/>
                    <a:pt x="40364" y="45989"/>
                  </a:cubicBezTo>
                  <a:lnTo>
                    <a:pt x="40364" y="43867"/>
                  </a:lnTo>
                  <a:cubicBezTo>
                    <a:pt x="40364" y="45989"/>
                    <a:pt x="40364" y="45517"/>
                    <a:pt x="38947" y="46462"/>
                  </a:cubicBezTo>
                  <a:lnTo>
                    <a:pt x="38947" y="46462"/>
                  </a:lnTo>
                  <a:cubicBezTo>
                    <a:pt x="35646" y="49530"/>
                    <a:pt x="32578" y="52597"/>
                    <a:pt x="29510" y="55665"/>
                  </a:cubicBezTo>
                  <a:cubicBezTo>
                    <a:pt x="29510" y="55665"/>
                    <a:pt x="26443" y="58969"/>
                    <a:pt x="25498" y="60383"/>
                  </a:cubicBezTo>
                  <a:cubicBezTo>
                    <a:pt x="23847" y="62743"/>
                    <a:pt x="22430" y="65102"/>
                    <a:pt x="21485" y="67700"/>
                  </a:cubicBezTo>
                  <a:cubicBezTo>
                    <a:pt x="21485" y="67700"/>
                    <a:pt x="21485" y="67700"/>
                    <a:pt x="21485" y="69587"/>
                  </a:cubicBezTo>
                  <a:cubicBezTo>
                    <a:pt x="21485" y="71474"/>
                    <a:pt x="21485" y="69587"/>
                    <a:pt x="21485" y="69587"/>
                  </a:cubicBezTo>
                  <a:cubicBezTo>
                    <a:pt x="21485" y="69587"/>
                    <a:pt x="21485" y="69587"/>
                    <a:pt x="21485" y="69587"/>
                  </a:cubicBezTo>
                  <a:cubicBezTo>
                    <a:pt x="21485" y="69587"/>
                    <a:pt x="22903" y="69587"/>
                    <a:pt x="23139" y="69587"/>
                  </a:cubicBezTo>
                  <a:cubicBezTo>
                    <a:pt x="23375" y="69587"/>
                    <a:pt x="23139" y="69587"/>
                    <a:pt x="23139" y="71001"/>
                  </a:cubicBezTo>
                  <a:lnTo>
                    <a:pt x="25025" y="71001"/>
                  </a:lnTo>
                  <a:cubicBezTo>
                    <a:pt x="24317" y="72182"/>
                    <a:pt x="23847" y="73599"/>
                    <a:pt x="23375" y="75014"/>
                  </a:cubicBezTo>
                  <a:cubicBezTo>
                    <a:pt x="26912" y="74541"/>
                    <a:pt x="30216" y="72655"/>
                    <a:pt x="32342" y="69823"/>
                  </a:cubicBezTo>
                  <a:cubicBezTo>
                    <a:pt x="32342" y="69823"/>
                    <a:pt x="32342" y="69823"/>
                    <a:pt x="32342" y="69823"/>
                  </a:cubicBezTo>
                  <a:cubicBezTo>
                    <a:pt x="32342" y="69823"/>
                    <a:pt x="32342" y="69823"/>
                    <a:pt x="32342" y="68170"/>
                  </a:cubicBezTo>
                  <a:cubicBezTo>
                    <a:pt x="32342" y="66519"/>
                    <a:pt x="32342" y="68170"/>
                    <a:pt x="32342" y="68170"/>
                  </a:cubicBezTo>
                  <a:cubicBezTo>
                    <a:pt x="32342" y="68170"/>
                    <a:pt x="34229" y="66519"/>
                    <a:pt x="34701" y="64632"/>
                  </a:cubicBezTo>
                  <a:cubicBezTo>
                    <a:pt x="34937" y="65574"/>
                    <a:pt x="34937" y="66519"/>
                    <a:pt x="34701" y="67464"/>
                  </a:cubicBezTo>
                  <a:cubicBezTo>
                    <a:pt x="34701" y="67464"/>
                    <a:pt x="34701" y="67464"/>
                    <a:pt x="34701" y="69114"/>
                  </a:cubicBezTo>
                  <a:cubicBezTo>
                    <a:pt x="34701" y="70768"/>
                    <a:pt x="34701" y="69114"/>
                    <a:pt x="34701" y="71237"/>
                  </a:cubicBezTo>
                  <a:cubicBezTo>
                    <a:pt x="34701" y="73363"/>
                    <a:pt x="34701" y="69351"/>
                    <a:pt x="34701" y="71237"/>
                  </a:cubicBezTo>
                  <a:cubicBezTo>
                    <a:pt x="34701" y="73127"/>
                    <a:pt x="34701" y="71237"/>
                    <a:pt x="34701" y="69351"/>
                  </a:cubicBezTo>
                  <a:cubicBezTo>
                    <a:pt x="34701" y="67464"/>
                    <a:pt x="34701" y="69351"/>
                    <a:pt x="34701" y="69351"/>
                  </a:cubicBezTo>
                  <a:cubicBezTo>
                    <a:pt x="34701" y="69351"/>
                    <a:pt x="34701" y="71237"/>
                    <a:pt x="34701" y="72182"/>
                  </a:cubicBezTo>
                  <a:lnTo>
                    <a:pt x="34701" y="72182"/>
                  </a:lnTo>
                  <a:cubicBezTo>
                    <a:pt x="34701" y="70532"/>
                    <a:pt x="34701" y="72182"/>
                    <a:pt x="34701" y="72182"/>
                  </a:cubicBezTo>
                  <a:cubicBezTo>
                    <a:pt x="34701" y="72182"/>
                    <a:pt x="34701" y="72182"/>
                    <a:pt x="34701" y="70532"/>
                  </a:cubicBezTo>
                  <a:cubicBezTo>
                    <a:pt x="34701" y="68878"/>
                    <a:pt x="33520" y="74541"/>
                    <a:pt x="32578" y="75250"/>
                  </a:cubicBezTo>
                  <a:cubicBezTo>
                    <a:pt x="32578" y="74069"/>
                    <a:pt x="32578" y="73127"/>
                    <a:pt x="32578" y="71946"/>
                  </a:cubicBezTo>
                  <a:cubicBezTo>
                    <a:pt x="32578" y="71946"/>
                    <a:pt x="32578" y="71946"/>
                    <a:pt x="32578" y="74069"/>
                  </a:cubicBezTo>
                  <a:cubicBezTo>
                    <a:pt x="32578" y="76195"/>
                    <a:pt x="30452" y="75486"/>
                    <a:pt x="29510" y="76900"/>
                  </a:cubicBezTo>
                  <a:cubicBezTo>
                    <a:pt x="28566" y="78318"/>
                    <a:pt x="29510" y="75486"/>
                    <a:pt x="31397" y="74778"/>
                  </a:cubicBezTo>
                  <a:cubicBezTo>
                    <a:pt x="33284" y="74069"/>
                    <a:pt x="29747" y="78554"/>
                    <a:pt x="29038" y="76900"/>
                  </a:cubicBezTo>
                  <a:cubicBezTo>
                    <a:pt x="28329" y="75250"/>
                    <a:pt x="27385" y="79735"/>
                    <a:pt x="26443" y="78554"/>
                  </a:cubicBezTo>
                  <a:cubicBezTo>
                    <a:pt x="23847" y="82800"/>
                    <a:pt x="21485" y="81385"/>
                    <a:pt x="18890" y="84689"/>
                  </a:cubicBezTo>
                  <a:cubicBezTo>
                    <a:pt x="16295" y="87993"/>
                    <a:pt x="18890" y="84689"/>
                    <a:pt x="20543" y="87285"/>
                  </a:cubicBezTo>
                  <a:cubicBezTo>
                    <a:pt x="22194" y="89880"/>
                    <a:pt x="20543" y="87285"/>
                    <a:pt x="22194" y="87285"/>
                  </a:cubicBezTo>
                  <a:cubicBezTo>
                    <a:pt x="22194" y="89408"/>
                    <a:pt x="22194" y="87285"/>
                    <a:pt x="23611" y="87285"/>
                  </a:cubicBezTo>
                  <a:cubicBezTo>
                    <a:pt x="23847" y="87993"/>
                    <a:pt x="23847" y="88699"/>
                    <a:pt x="23611" y="89408"/>
                  </a:cubicBezTo>
                  <a:cubicBezTo>
                    <a:pt x="23611" y="89408"/>
                    <a:pt x="23611" y="89408"/>
                    <a:pt x="25262" y="89408"/>
                  </a:cubicBezTo>
                  <a:cubicBezTo>
                    <a:pt x="26912" y="89408"/>
                    <a:pt x="25262" y="90825"/>
                    <a:pt x="25262" y="91534"/>
                  </a:cubicBezTo>
                  <a:cubicBezTo>
                    <a:pt x="25262" y="92239"/>
                    <a:pt x="26679" y="90116"/>
                    <a:pt x="27621" y="89644"/>
                  </a:cubicBezTo>
                  <a:cubicBezTo>
                    <a:pt x="28566" y="89172"/>
                    <a:pt x="27621" y="92475"/>
                    <a:pt x="27621" y="93420"/>
                  </a:cubicBezTo>
                  <a:lnTo>
                    <a:pt x="27621" y="93420"/>
                  </a:lnTo>
                  <a:lnTo>
                    <a:pt x="27621" y="93420"/>
                  </a:lnTo>
                  <a:cubicBezTo>
                    <a:pt x="27621" y="93420"/>
                    <a:pt x="27621" y="93420"/>
                    <a:pt x="27621" y="93420"/>
                  </a:cubicBezTo>
                  <a:cubicBezTo>
                    <a:pt x="27621" y="93893"/>
                    <a:pt x="27621" y="94365"/>
                    <a:pt x="27621" y="94835"/>
                  </a:cubicBezTo>
                  <a:cubicBezTo>
                    <a:pt x="27621" y="94835"/>
                    <a:pt x="29274" y="94835"/>
                    <a:pt x="29980" y="94835"/>
                  </a:cubicBezTo>
                  <a:cubicBezTo>
                    <a:pt x="30216" y="94129"/>
                    <a:pt x="30216" y="93184"/>
                    <a:pt x="29980" y="92475"/>
                  </a:cubicBezTo>
                  <a:cubicBezTo>
                    <a:pt x="29980" y="92475"/>
                    <a:pt x="29980" y="91297"/>
                    <a:pt x="29980" y="91297"/>
                  </a:cubicBezTo>
                  <a:cubicBezTo>
                    <a:pt x="30216" y="92475"/>
                    <a:pt x="30216" y="93893"/>
                    <a:pt x="29980" y="95071"/>
                  </a:cubicBezTo>
                  <a:cubicBezTo>
                    <a:pt x="29980" y="95071"/>
                    <a:pt x="27857" y="97666"/>
                    <a:pt x="27621" y="100264"/>
                  </a:cubicBezTo>
                  <a:cubicBezTo>
                    <a:pt x="27385" y="102860"/>
                    <a:pt x="24789" y="101679"/>
                    <a:pt x="23611" y="100264"/>
                  </a:cubicBezTo>
                  <a:cubicBezTo>
                    <a:pt x="23611" y="102860"/>
                    <a:pt x="23611" y="101915"/>
                    <a:pt x="23611" y="101679"/>
                  </a:cubicBezTo>
                  <a:cubicBezTo>
                    <a:pt x="23611" y="101443"/>
                    <a:pt x="23611" y="101679"/>
                    <a:pt x="23611" y="101679"/>
                  </a:cubicBezTo>
                  <a:cubicBezTo>
                    <a:pt x="23611" y="101679"/>
                    <a:pt x="23611" y="101679"/>
                    <a:pt x="21958" y="103096"/>
                  </a:cubicBezTo>
                  <a:cubicBezTo>
                    <a:pt x="20307" y="104510"/>
                    <a:pt x="21958" y="101679"/>
                    <a:pt x="21958" y="101679"/>
                  </a:cubicBezTo>
                  <a:cubicBezTo>
                    <a:pt x="21958" y="101679"/>
                    <a:pt x="20543" y="103566"/>
                    <a:pt x="19599" y="103096"/>
                  </a:cubicBezTo>
                  <a:cubicBezTo>
                    <a:pt x="18654" y="102624"/>
                    <a:pt x="18181" y="103096"/>
                    <a:pt x="17476" y="104983"/>
                  </a:cubicBezTo>
                  <a:cubicBezTo>
                    <a:pt x="16767" y="106869"/>
                    <a:pt x="17476" y="104983"/>
                    <a:pt x="17476" y="104983"/>
                  </a:cubicBezTo>
                  <a:cubicBezTo>
                    <a:pt x="17476" y="104983"/>
                    <a:pt x="14880" y="108523"/>
                    <a:pt x="13699" y="106397"/>
                  </a:cubicBezTo>
                  <a:cubicBezTo>
                    <a:pt x="13699" y="108759"/>
                    <a:pt x="9687" y="106397"/>
                    <a:pt x="9214" y="111591"/>
                  </a:cubicBezTo>
                  <a:cubicBezTo>
                    <a:pt x="9214" y="111591"/>
                    <a:pt x="9214" y="113477"/>
                    <a:pt x="7564" y="111591"/>
                  </a:cubicBezTo>
                  <a:cubicBezTo>
                    <a:pt x="5913" y="109701"/>
                    <a:pt x="7564" y="111591"/>
                    <a:pt x="7564" y="109465"/>
                  </a:cubicBezTo>
                  <a:cubicBezTo>
                    <a:pt x="5205" y="112063"/>
                    <a:pt x="4024" y="115364"/>
                    <a:pt x="3787" y="118904"/>
                  </a:cubicBezTo>
                  <a:cubicBezTo>
                    <a:pt x="4260" y="120085"/>
                    <a:pt x="4260" y="121030"/>
                    <a:pt x="3787" y="122208"/>
                  </a:cubicBezTo>
                  <a:cubicBezTo>
                    <a:pt x="3787" y="123862"/>
                    <a:pt x="6149" y="122208"/>
                    <a:pt x="6383" y="127163"/>
                  </a:cubicBezTo>
                  <a:cubicBezTo>
                    <a:pt x="6383" y="125512"/>
                    <a:pt x="6383" y="127163"/>
                    <a:pt x="7800" y="124331"/>
                  </a:cubicBezTo>
                  <a:cubicBezTo>
                    <a:pt x="9214" y="121500"/>
                    <a:pt x="7800" y="124331"/>
                    <a:pt x="7800" y="124331"/>
                  </a:cubicBezTo>
                  <a:cubicBezTo>
                    <a:pt x="7800" y="124331"/>
                    <a:pt x="7800" y="124331"/>
                    <a:pt x="7800" y="122681"/>
                  </a:cubicBezTo>
                  <a:cubicBezTo>
                    <a:pt x="7800" y="121030"/>
                    <a:pt x="7800" y="124331"/>
                    <a:pt x="7800" y="124095"/>
                  </a:cubicBezTo>
                  <a:cubicBezTo>
                    <a:pt x="8036" y="124804"/>
                    <a:pt x="8036" y="125512"/>
                    <a:pt x="7800" y="126221"/>
                  </a:cubicBezTo>
                  <a:cubicBezTo>
                    <a:pt x="7800" y="126221"/>
                    <a:pt x="7800" y="126221"/>
                    <a:pt x="7800" y="126221"/>
                  </a:cubicBezTo>
                  <a:cubicBezTo>
                    <a:pt x="7800" y="126221"/>
                    <a:pt x="9923" y="126221"/>
                    <a:pt x="11104" y="126221"/>
                  </a:cubicBezTo>
                  <a:cubicBezTo>
                    <a:pt x="11104" y="129052"/>
                    <a:pt x="13463" y="126221"/>
                    <a:pt x="14644" y="123153"/>
                  </a:cubicBezTo>
                  <a:lnTo>
                    <a:pt x="14644" y="123153"/>
                  </a:lnTo>
                  <a:cubicBezTo>
                    <a:pt x="14644" y="126457"/>
                    <a:pt x="12991" y="126693"/>
                    <a:pt x="12282" y="128816"/>
                  </a:cubicBezTo>
                  <a:cubicBezTo>
                    <a:pt x="11576" y="130939"/>
                    <a:pt x="12282" y="128816"/>
                    <a:pt x="12282" y="128816"/>
                  </a:cubicBezTo>
                  <a:cubicBezTo>
                    <a:pt x="14172" y="125512"/>
                    <a:pt x="15114" y="126930"/>
                    <a:pt x="17003" y="124567"/>
                  </a:cubicBezTo>
                  <a:lnTo>
                    <a:pt x="17003" y="124567"/>
                  </a:lnTo>
                  <a:cubicBezTo>
                    <a:pt x="16058" y="125512"/>
                    <a:pt x="15586" y="126693"/>
                    <a:pt x="15114" y="128108"/>
                  </a:cubicBezTo>
                  <a:cubicBezTo>
                    <a:pt x="15114" y="128108"/>
                    <a:pt x="15114" y="128108"/>
                    <a:pt x="15114" y="128108"/>
                  </a:cubicBezTo>
                  <a:cubicBezTo>
                    <a:pt x="15114" y="128108"/>
                    <a:pt x="15114" y="126457"/>
                    <a:pt x="15114" y="128108"/>
                  </a:cubicBezTo>
                  <a:lnTo>
                    <a:pt x="15114" y="125748"/>
                  </a:lnTo>
                  <a:cubicBezTo>
                    <a:pt x="15114" y="125748"/>
                    <a:pt x="17239" y="125748"/>
                    <a:pt x="17003" y="122917"/>
                  </a:cubicBezTo>
                  <a:cubicBezTo>
                    <a:pt x="16767" y="120085"/>
                    <a:pt x="17003" y="124804"/>
                    <a:pt x="17003" y="122917"/>
                  </a:cubicBezTo>
                  <a:cubicBezTo>
                    <a:pt x="17003" y="121030"/>
                    <a:pt x="17003" y="122917"/>
                    <a:pt x="17003" y="124804"/>
                  </a:cubicBezTo>
                  <a:cubicBezTo>
                    <a:pt x="17003" y="126693"/>
                    <a:pt x="17003" y="122681"/>
                    <a:pt x="17003" y="121736"/>
                  </a:cubicBezTo>
                  <a:cubicBezTo>
                    <a:pt x="17003" y="120794"/>
                    <a:pt x="17003" y="123389"/>
                    <a:pt x="17003" y="124095"/>
                  </a:cubicBezTo>
                  <a:cubicBezTo>
                    <a:pt x="17003" y="123153"/>
                    <a:pt x="17003" y="122208"/>
                    <a:pt x="17003" y="121264"/>
                  </a:cubicBezTo>
                  <a:cubicBezTo>
                    <a:pt x="17003" y="121264"/>
                    <a:pt x="17003" y="121264"/>
                    <a:pt x="17003" y="121264"/>
                  </a:cubicBezTo>
                  <a:cubicBezTo>
                    <a:pt x="17003" y="121264"/>
                    <a:pt x="17003" y="121264"/>
                    <a:pt x="17003" y="119613"/>
                  </a:cubicBezTo>
                  <a:cubicBezTo>
                    <a:pt x="17003" y="117962"/>
                    <a:pt x="17003" y="119613"/>
                    <a:pt x="17003" y="121500"/>
                  </a:cubicBezTo>
                  <a:cubicBezTo>
                    <a:pt x="17003" y="123389"/>
                    <a:pt x="17003" y="121500"/>
                    <a:pt x="17003" y="122917"/>
                  </a:cubicBezTo>
                  <a:cubicBezTo>
                    <a:pt x="17003" y="124331"/>
                    <a:pt x="17003" y="122917"/>
                    <a:pt x="17003" y="120558"/>
                  </a:cubicBezTo>
                  <a:cubicBezTo>
                    <a:pt x="17003" y="118196"/>
                    <a:pt x="18418" y="120558"/>
                    <a:pt x="19126" y="117726"/>
                  </a:cubicBezTo>
                  <a:cubicBezTo>
                    <a:pt x="19835" y="114895"/>
                    <a:pt x="19126" y="119377"/>
                    <a:pt x="19126" y="120322"/>
                  </a:cubicBezTo>
                  <a:lnTo>
                    <a:pt x="17948" y="120322"/>
                  </a:lnTo>
                  <a:cubicBezTo>
                    <a:pt x="18181" y="121500"/>
                    <a:pt x="18181" y="122917"/>
                    <a:pt x="17948" y="124095"/>
                  </a:cubicBezTo>
                  <a:cubicBezTo>
                    <a:pt x="17948" y="124095"/>
                    <a:pt x="17948" y="124095"/>
                    <a:pt x="17948" y="124095"/>
                  </a:cubicBezTo>
                  <a:cubicBezTo>
                    <a:pt x="17948" y="124095"/>
                    <a:pt x="17948" y="124095"/>
                    <a:pt x="17948" y="126221"/>
                  </a:cubicBezTo>
                  <a:cubicBezTo>
                    <a:pt x="17948" y="128344"/>
                    <a:pt x="17948" y="124567"/>
                    <a:pt x="20071" y="124567"/>
                  </a:cubicBezTo>
                  <a:cubicBezTo>
                    <a:pt x="22194" y="124567"/>
                    <a:pt x="20071" y="125985"/>
                    <a:pt x="20071" y="124567"/>
                  </a:cubicBezTo>
                  <a:cubicBezTo>
                    <a:pt x="20071" y="123153"/>
                    <a:pt x="20071" y="124567"/>
                    <a:pt x="20071" y="124567"/>
                  </a:cubicBezTo>
                  <a:lnTo>
                    <a:pt x="20071" y="124567"/>
                  </a:lnTo>
                  <a:cubicBezTo>
                    <a:pt x="20071" y="124567"/>
                    <a:pt x="20071" y="124567"/>
                    <a:pt x="20071" y="124567"/>
                  </a:cubicBezTo>
                  <a:cubicBezTo>
                    <a:pt x="20071" y="124567"/>
                    <a:pt x="20071" y="126930"/>
                    <a:pt x="20071" y="128344"/>
                  </a:cubicBezTo>
                  <a:cubicBezTo>
                    <a:pt x="20071" y="129761"/>
                    <a:pt x="20071" y="128344"/>
                    <a:pt x="20071" y="126457"/>
                  </a:cubicBezTo>
                  <a:cubicBezTo>
                    <a:pt x="20071" y="124567"/>
                    <a:pt x="20071" y="127871"/>
                    <a:pt x="20071" y="128816"/>
                  </a:cubicBezTo>
                  <a:cubicBezTo>
                    <a:pt x="20071" y="128344"/>
                    <a:pt x="20071" y="127635"/>
                    <a:pt x="20071" y="127163"/>
                  </a:cubicBezTo>
                  <a:cubicBezTo>
                    <a:pt x="20071" y="127163"/>
                    <a:pt x="20071" y="128580"/>
                    <a:pt x="20071" y="129052"/>
                  </a:cubicBezTo>
                  <a:cubicBezTo>
                    <a:pt x="20071" y="129525"/>
                    <a:pt x="21249" y="129052"/>
                    <a:pt x="21958" y="129052"/>
                  </a:cubicBezTo>
                  <a:cubicBezTo>
                    <a:pt x="22666" y="129052"/>
                    <a:pt x="21958" y="129052"/>
                    <a:pt x="21958" y="131175"/>
                  </a:cubicBezTo>
                  <a:cubicBezTo>
                    <a:pt x="21958" y="133298"/>
                    <a:pt x="21958" y="131175"/>
                    <a:pt x="21958" y="131175"/>
                  </a:cubicBezTo>
                  <a:cubicBezTo>
                    <a:pt x="21958" y="131175"/>
                    <a:pt x="21958" y="131175"/>
                    <a:pt x="21958" y="129525"/>
                  </a:cubicBezTo>
                  <a:cubicBezTo>
                    <a:pt x="21958" y="127871"/>
                    <a:pt x="25262" y="128108"/>
                    <a:pt x="26679" y="129525"/>
                  </a:cubicBezTo>
                  <a:cubicBezTo>
                    <a:pt x="28093" y="130939"/>
                    <a:pt x="26679" y="129525"/>
                    <a:pt x="26679" y="128108"/>
                  </a:cubicBezTo>
                  <a:cubicBezTo>
                    <a:pt x="26679" y="126693"/>
                    <a:pt x="26679" y="126693"/>
                    <a:pt x="26679" y="126693"/>
                  </a:cubicBezTo>
                  <a:cubicBezTo>
                    <a:pt x="26679" y="131648"/>
                    <a:pt x="28802" y="126693"/>
                    <a:pt x="29747" y="126693"/>
                  </a:cubicBezTo>
                  <a:cubicBezTo>
                    <a:pt x="29747" y="131175"/>
                    <a:pt x="28093" y="129761"/>
                    <a:pt x="27385" y="131648"/>
                  </a:cubicBezTo>
                  <a:cubicBezTo>
                    <a:pt x="26679" y="133535"/>
                    <a:pt x="27385" y="131648"/>
                    <a:pt x="27385" y="131648"/>
                  </a:cubicBezTo>
                  <a:lnTo>
                    <a:pt x="27385" y="129761"/>
                  </a:lnTo>
                  <a:cubicBezTo>
                    <a:pt x="27385" y="129761"/>
                    <a:pt x="27385" y="129761"/>
                    <a:pt x="27385" y="131412"/>
                  </a:cubicBezTo>
                  <a:cubicBezTo>
                    <a:pt x="27385" y="133062"/>
                    <a:pt x="27385" y="132829"/>
                    <a:pt x="27385" y="131412"/>
                  </a:cubicBezTo>
                  <a:cubicBezTo>
                    <a:pt x="27385" y="129994"/>
                    <a:pt x="27385" y="131412"/>
                    <a:pt x="27385" y="133535"/>
                  </a:cubicBezTo>
                  <a:cubicBezTo>
                    <a:pt x="27385" y="135660"/>
                    <a:pt x="27385" y="130467"/>
                    <a:pt x="28802" y="133535"/>
                  </a:cubicBezTo>
                  <a:lnTo>
                    <a:pt x="30216" y="128580"/>
                  </a:lnTo>
                  <a:cubicBezTo>
                    <a:pt x="30452" y="129289"/>
                    <a:pt x="30452" y="130231"/>
                    <a:pt x="30216" y="130939"/>
                  </a:cubicBezTo>
                  <a:cubicBezTo>
                    <a:pt x="30216" y="132593"/>
                    <a:pt x="30216" y="130939"/>
                    <a:pt x="31397" y="130939"/>
                  </a:cubicBezTo>
                  <a:cubicBezTo>
                    <a:pt x="31161" y="130231"/>
                    <a:pt x="31161" y="129289"/>
                    <a:pt x="31397" y="128580"/>
                  </a:cubicBezTo>
                  <a:cubicBezTo>
                    <a:pt x="31397" y="128580"/>
                    <a:pt x="31397" y="128580"/>
                    <a:pt x="31397" y="128580"/>
                  </a:cubicBezTo>
                  <a:cubicBezTo>
                    <a:pt x="31397" y="128580"/>
                    <a:pt x="31397" y="128580"/>
                    <a:pt x="31397" y="128580"/>
                  </a:cubicBezTo>
                  <a:lnTo>
                    <a:pt x="31397" y="125985"/>
                  </a:lnTo>
                  <a:cubicBezTo>
                    <a:pt x="31397" y="127871"/>
                    <a:pt x="31397" y="127399"/>
                    <a:pt x="31397" y="127635"/>
                  </a:cubicBezTo>
                  <a:cubicBezTo>
                    <a:pt x="31397" y="127871"/>
                    <a:pt x="31397" y="129289"/>
                    <a:pt x="31397" y="129994"/>
                  </a:cubicBezTo>
                  <a:cubicBezTo>
                    <a:pt x="31397" y="130703"/>
                    <a:pt x="31397" y="128108"/>
                    <a:pt x="32812" y="125748"/>
                  </a:cubicBezTo>
                  <a:cubicBezTo>
                    <a:pt x="34229" y="123389"/>
                    <a:pt x="32812" y="125748"/>
                    <a:pt x="34701" y="127163"/>
                  </a:cubicBezTo>
                  <a:cubicBezTo>
                    <a:pt x="34937" y="125512"/>
                    <a:pt x="35646" y="123626"/>
                    <a:pt x="36588" y="122208"/>
                  </a:cubicBezTo>
                  <a:cubicBezTo>
                    <a:pt x="36588" y="122208"/>
                    <a:pt x="36588" y="123862"/>
                    <a:pt x="36588" y="124567"/>
                  </a:cubicBezTo>
                  <a:cubicBezTo>
                    <a:pt x="36588" y="125276"/>
                    <a:pt x="38478" y="120322"/>
                    <a:pt x="38947" y="118196"/>
                  </a:cubicBezTo>
                  <a:cubicBezTo>
                    <a:pt x="39419" y="116073"/>
                    <a:pt x="38947" y="121500"/>
                    <a:pt x="37060" y="122208"/>
                  </a:cubicBezTo>
                  <a:cubicBezTo>
                    <a:pt x="36824" y="121736"/>
                    <a:pt x="36824" y="121264"/>
                    <a:pt x="37060" y="120794"/>
                  </a:cubicBezTo>
                  <a:cubicBezTo>
                    <a:pt x="37060" y="120794"/>
                    <a:pt x="37060" y="120794"/>
                    <a:pt x="37060" y="122445"/>
                  </a:cubicBezTo>
                  <a:cubicBezTo>
                    <a:pt x="37060" y="124095"/>
                    <a:pt x="34229" y="127163"/>
                    <a:pt x="33048" y="123862"/>
                  </a:cubicBezTo>
                  <a:cubicBezTo>
                    <a:pt x="31870" y="120558"/>
                    <a:pt x="35410" y="120085"/>
                    <a:pt x="36588" y="120558"/>
                  </a:cubicBezTo>
                  <a:cubicBezTo>
                    <a:pt x="36588" y="116309"/>
                    <a:pt x="38711" y="116781"/>
                    <a:pt x="40128" y="116545"/>
                  </a:cubicBezTo>
                  <a:cubicBezTo>
                    <a:pt x="39892" y="118432"/>
                    <a:pt x="39892" y="120085"/>
                    <a:pt x="40128" y="121972"/>
                  </a:cubicBezTo>
                  <a:cubicBezTo>
                    <a:pt x="40128" y="120558"/>
                    <a:pt x="40128" y="121972"/>
                    <a:pt x="40128" y="120322"/>
                  </a:cubicBezTo>
                  <a:cubicBezTo>
                    <a:pt x="40128" y="123626"/>
                    <a:pt x="41545" y="118432"/>
                    <a:pt x="42251" y="121500"/>
                  </a:cubicBezTo>
                  <a:cubicBezTo>
                    <a:pt x="42251" y="120085"/>
                    <a:pt x="42251" y="120322"/>
                    <a:pt x="43904" y="119613"/>
                  </a:cubicBezTo>
                  <a:cubicBezTo>
                    <a:pt x="45555" y="118904"/>
                    <a:pt x="43904" y="119613"/>
                    <a:pt x="43904" y="117962"/>
                  </a:cubicBezTo>
                  <a:cubicBezTo>
                    <a:pt x="43904" y="116309"/>
                    <a:pt x="43904" y="117962"/>
                    <a:pt x="43904" y="117962"/>
                  </a:cubicBezTo>
                  <a:cubicBezTo>
                    <a:pt x="43904" y="117962"/>
                    <a:pt x="43904" y="119849"/>
                    <a:pt x="43904" y="119849"/>
                  </a:cubicBezTo>
                  <a:cubicBezTo>
                    <a:pt x="43904" y="119849"/>
                    <a:pt x="43904" y="119849"/>
                    <a:pt x="43904" y="118196"/>
                  </a:cubicBezTo>
                  <a:cubicBezTo>
                    <a:pt x="43904" y="116545"/>
                    <a:pt x="43904" y="118196"/>
                    <a:pt x="45319" y="118196"/>
                  </a:cubicBezTo>
                  <a:cubicBezTo>
                    <a:pt x="46736" y="118196"/>
                    <a:pt x="45319" y="115364"/>
                    <a:pt x="47208" y="116309"/>
                  </a:cubicBezTo>
                  <a:cubicBezTo>
                    <a:pt x="47445" y="117962"/>
                    <a:pt x="47445" y="119849"/>
                    <a:pt x="47208" y="121500"/>
                  </a:cubicBezTo>
                  <a:cubicBezTo>
                    <a:pt x="47208" y="121500"/>
                    <a:pt x="47208" y="118904"/>
                    <a:pt x="49331" y="119377"/>
                  </a:cubicBezTo>
                  <a:cubicBezTo>
                    <a:pt x="51454" y="119849"/>
                    <a:pt x="49331" y="120794"/>
                    <a:pt x="49331" y="119377"/>
                  </a:cubicBezTo>
                  <a:cubicBezTo>
                    <a:pt x="49331" y="117962"/>
                    <a:pt x="49331" y="119377"/>
                    <a:pt x="49331" y="117962"/>
                  </a:cubicBezTo>
                  <a:cubicBezTo>
                    <a:pt x="49331" y="116545"/>
                    <a:pt x="49331" y="117962"/>
                    <a:pt x="49331" y="117962"/>
                  </a:cubicBezTo>
                  <a:cubicBezTo>
                    <a:pt x="49331" y="117962"/>
                    <a:pt x="49331" y="116545"/>
                    <a:pt x="49331" y="117962"/>
                  </a:cubicBezTo>
                  <a:lnTo>
                    <a:pt x="49331" y="117962"/>
                  </a:lnTo>
                  <a:cubicBezTo>
                    <a:pt x="49331" y="117962"/>
                    <a:pt x="49331" y="119613"/>
                    <a:pt x="49331" y="119377"/>
                  </a:cubicBezTo>
                  <a:cubicBezTo>
                    <a:pt x="49331" y="119141"/>
                    <a:pt x="49331" y="119377"/>
                    <a:pt x="49331" y="117726"/>
                  </a:cubicBezTo>
                  <a:cubicBezTo>
                    <a:pt x="49331" y="116073"/>
                    <a:pt x="49331" y="117726"/>
                    <a:pt x="49331" y="117726"/>
                  </a:cubicBezTo>
                  <a:cubicBezTo>
                    <a:pt x="49331" y="117726"/>
                    <a:pt x="49331" y="117726"/>
                    <a:pt x="49331" y="117726"/>
                  </a:cubicBezTo>
                  <a:cubicBezTo>
                    <a:pt x="49331" y="118668"/>
                    <a:pt x="49331" y="119377"/>
                    <a:pt x="49331" y="120322"/>
                  </a:cubicBezTo>
                  <a:cubicBezTo>
                    <a:pt x="50982" y="115600"/>
                    <a:pt x="52399" y="115837"/>
                    <a:pt x="53814" y="113714"/>
                  </a:cubicBezTo>
                  <a:cubicBezTo>
                    <a:pt x="54050" y="112533"/>
                    <a:pt x="54758" y="111591"/>
                    <a:pt x="55703" y="110882"/>
                  </a:cubicBezTo>
                  <a:cubicBezTo>
                    <a:pt x="55703" y="112533"/>
                    <a:pt x="55703" y="113241"/>
                    <a:pt x="55703" y="114186"/>
                  </a:cubicBezTo>
                  <a:cubicBezTo>
                    <a:pt x="55703" y="115131"/>
                    <a:pt x="55703" y="114186"/>
                    <a:pt x="55703" y="114186"/>
                  </a:cubicBezTo>
                  <a:cubicBezTo>
                    <a:pt x="55703" y="114186"/>
                    <a:pt x="57826" y="112063"/>
                    <a:pt x="58771" y="112296"/>
                  </a:cubicBezTo>
                  <a:cubicBezTo>
                    <a:pt x="59713" y="112533"/>
                    <a:pt x="58771" y="112296"/>
                    <a:pt x="58771" y="115837"/>
                  </a:cubicBezTo>
                  <a:cubicBezTo>
                    <a:pt x="58771" y="119377"/>
                    <a:pt x="58771" y="115837"/>
                    <a:pt x="58771" y="115837"/>
                  </a:cubicBezTo>
                  <a:cubicBezTo>
                    <a:pt x="58771" y="115837"/>
                    <a:pt x="62781" y="113005"/>
                    <a:pt x="64198" y="112296"/>
                  </a:cubicBezTo>
                  <a:cubicBezTo>
                    <a:pt x="65612" y="111591"/>
                    <a:pt x="64198" y="113950"/>
                    <a:pt x="64198" y="114658"/>
                  </a:cubicBezTo>
                  <a:cubicBezTo>
                    <a:pt x="64198" y="115364"/>
                    <a:pt x="64198" y="112533"/>
                    <a:pt x="64198" y="112296"/>
                  </a:cubicBezTo>
                  <a:cubicBezTo>
                    <a:pt x="64198" y="112063"/>
                    <a:pt x="64198" y="112296"/>
                    <a:pt x="64198" y="112296"/>
                  </a:cubicBezTo>
                  <a:cubicBezTo>
                    <a:pt x="64198" y="112296"/>
                    <a:pt x="64198" y="112296"/>
                    <a:pt x="64198" y="112296"/>
                  </a:cubicBezTo>
                  <a:cubicBezTo>
                    <a:pt x="64198" y="112296"/>
                    <a:pt x="65612" y="112296"/>
                    <a:pt x="66321" y="112296"/>
                  </a:cubicBezTo>
                  <a:cubicBezTo>
                    <a:pt x="67029" y="112296"/>
                    <a:pt x="66321" y="112296"/>
                    <a:pt x="66321" y="113714"/>
                  </a:cubicBezTo>
                  <a:cubicBezTo>
                    <a:pt x="66321" y="115131"/>
                    <a:pt x="66321" y="113714"/>
                    <a:pt x="67738" y="113714"/>
                  </a:cubicBezTo>
                  <a:cubicBezTo>
                    <a:pt x="67974" y="114186"/>
                    <a:pt x="67974" y="114895"/>
                    <a:pt x="67738" y="115364"/>
                  </a:cubicBezTo>
                  <a:cubicBezTo>
                    <a:pt x="67738" y="115364"/>
                    <a:pt x="67738" y="115364"/>
                    <a:pt x="67738" y="115364"/>
                  </a:cubicBezTo>
                  <a:cubicBezTo>
                    <a:pt x="67738" y="115364"/>
                    <a:pt x="67738" y="115364"/>
                    <a:pt x="67738" y="115364"/>
                  </a:cubicBezTo>
                  <a:cubicBezTo>
                    <a:pt x="69389" y="115837"/>
                    <a:pt x="71275" y="115837"/>
                    <a:pt x="72929" y="115364"/>
                  </a:cubicBezTo>
                  <a:cubicBezTo>
                    <a:pt x="73401" y="115837"/>
                    <a:pt x="73401" y="116545"/>
                    <a:pt x="72929" y="117018"/>
                  </a:cubicBezTo>
                  <a:cubicBezTo>
                    <a:pt x="72929" y="117018"/>
                    <a:pt x="72929" y="117018"/>
                    <a:pt x="72929" y="117018"/>
                  </a:cubicBezTo>
                  <a:cubicBezTo>
                    <a:pt x="72929" y="117018"/>
                    <a:pt x="72929" y="115364"/>
                    <a:pt x="72929" y="114422"/>
                  </a:cubicBezTo>
                  <a:cubicBezTo>
                    <a:pt x="72929" y="113477"/>
                    <a:pt x="74107" y="114422"/>
                    <a:pt x="74579" y="114422"/>
                  </a:cubicBezTo>
                  <a:cubicBezTo>
                    <a:pt x="75052" y="114422"/>
                    <a:pt x="74579" y="115600"/>
                    <a:pt x="74579" y="116309"/>
                  </a:cubicBezTo>
                  <a:cubicBezTo>
                    <a:pt x="74343" y="115600"/>
                    <a:pt x="74343" y="114895"/>
                    <a:pt x="74579" y="114186"/>
                  </a:cubicBezTo>
                  <a:cubicBezTo>
                    <a:pt x="74579" y="115837"/>
                    <a:pt x="74579" y="114186"/>
                    <a:pt x="75996" y="114186"/>
                  </a:cubicBezTo>
                  <a:cubicBezTo>
                    <a:pt x="77411" y="114186"/>
                    <a:pt x="75996" y="115364"/>
                    <a:pt x="75996" y="116073"/>
                  </a:cubicBezTo>
                  <a:cubicBezTo>
                    <a:pt x="76233" y="115600"/>
                    <a:pt x="76233" y="114895"/>
                    <a:pt x="75996" y="114422"/>
                  </a:cubicBezTo>
                  <a:cubicBezTo>
                    <a:pt x="75996" y="114422"/>
                    <a:pt x="78119" y="115837"/>
                    <a:pt x="78119" y="117962"/>
                  </a:cubicBezTo>
                  <a:cubicBezTo>
                    <a:pt x="78119" y="120085"/>
                    <a:pt x="78119" y="116073"/>
                    <a:pt x="78119" y="114186"/>
                  </a:cubicBezTo>
                  <a:cubicBezTo>
                    <a:pt x="78119" y="112296"/>
                    <a:pt x="78119" y="114186"/>
                    <a:pt x="78119" y="115837"/>
                  </a:cubicBezTo>
                  <a:cubicBezTo>
                    <a:pt x="78119" y="117490"/>
                    <a:pt x="79300" y="115837"/>
                    <a:pt x="79537" y="113477"/>
                  </a:cubicBezTo>
                  <a:cubicBezTo>
                    <a:pt x="79773" y="111118"/>
                    <a:pt x="79537" y="113477"/>
                    <a:pt x="79537" y="115131"/>
                  </a:cubicBezTo>
                  <a:lnTo>
                    <a:pt x="79537" y="113714"/>
                  </a:lnTo>
                  <a:cubicBezTo>
                    <a:pt x="79537" y="112063"/>
                    <a:pt x="79537" y="115131"/>
                    <a:pt x="79537" y="113714"/>
                  </a:cubicBezTo>
                  <a:cubicBezTo>
                    <a:pt x="79537" y="112296"/>
                    <a:pt x="81423" y="113714"/>
                    <a:pt x="82368" y="111591"/>
                  </a:cubicBezTo>
                  <a:cubicBezTo>
                    <a:pt x="83310" y="109465"/>
                    <a:pt x="82368" y="113714"/>
                    <a:pt x="82368" y="114186"/>
                  </a:cubicBezTo>
                  <a:cubicBezTo>
                    <a:pt x="82368" y="114658"/>
                    <a:pt x="82368" y="111827"/>
                    <a:pt x="84019" y="111591"/>
                  </a:cubicBezTo>
                  <a:cubicBezTo>
                    <a:pt x="85672" y="111354"/>
                    <a:pt x="84019" y="111591"/>
                    <a:pt x="85672" y="111591"/>
                  </a:cubicBezTo>
                  <a:cubicBezTo>
                    <a:pt x="87323" y="111591"/>
                    <a:pt x="85672" y="111591"/>
                    <a:pt x="87559" y="111591"/>
                  </a:cubicBezTo>
                  <a:cubicBezTo>
                    <a:pt x="89446" y="111591"/>
                    <a:pt x="87559" y="111591"/>
                    <a:pt x="87559" y="113005"/>
                  </a:cubicBezTo>
                  <a:cubicBezTo>
                    <a:pt x="87559" y="114422"/>
                    <a:pt x="87559" y="114895"/>
                    <a:pt x="87559" y="115837"/>
                  </a:cubicBezTo>
                  <a:cubicBezTo>
                    <a:pt x="87559" y="116781"/>
                    <a:pt x="88973" y="113714"/>
                    <a:pt x="89446" y="111827"/>
                  </a:cubicBezTo>
                  <a:cubicBezTo>
                    <a:pt x="89918" y="109937"/>
                    <a:pt x="89446" y="111827"/>
                    <a:pt x="89446" y="111827"/>
                  </a:cubicBezTo>
                  <a:cubicBezTo>
                    <a:pt x="89446" y="111827"/>
                    <a:pt x="88031" y="111827"/>
                    <a:pt x="89446" y="114186"/>
                  </a:cubicBezTo>
                  <a:cubicBezTo>
                    <a:pt x="90863" y="116545"/>
                    <a:pt x="89446" y="114186"/>
                    <a:pt x="89446" y="114186"/>
                  </a:cubicBezTo>
                  <a:cubicBezTo>
                    <a:pt x="89446" y="114186"/>
                    <a:pt x="89446" y="114186"/>
                    <a:pt x="89446" y="114186"/>
                  </a:cubicBezTo>
                  <a:cubicBezTo>
                    <a:pt x="89446" y="114186"/>
                    <a:pt x="89446" y="114186"/>
                    <a:pt x="90863" y="112533"/>
                  </a:cubicBezTo>
                  <a:cubicBezTo>
                    <a:pt x="92277" y="110882"/>
                    <a:pt x="90863" y="112533"/>
                    <a:pt x="90863" y="114186"/>
                  </a:cubicBezTo>
                  <a:cubicBezTo>
                    <a:pt x="90863" y="115837"/>
                    <a:pt x="92277" y="114186"/>
                    <a:pt x="92750" y="112063"/>
                  </a:cubicBezTo>
                  <a:cubicBezTo>
                    <a:pt x="93222" y="109937"/>
                    <a:pt x="92750" y="109701"/>
                    <a:pt x="92750" y="110646"/>
                  </a:cubicBezTo>
                  <a:cubicBezTo>
                    <a:pt x="92750" y="111591"/>
                    <a:pt x="92750" y="110646"/>
                    <a:pt x="94167" y="110646"/>
                  </a:cubicBezTo>
                  <a:cubicBezTo>
                    <a:pt x="94403" y="111354"/>
                    <a:pt x="94403" y="112063"/>
                    <a:pt x="94167" y="112769"/>
                  </a:cubicBezTo>
                  <a:cubicBezTo>
                    <a:pt x="94403" y="113714"/>
                    <a:pt x="94403" y="114422"/>
                    <a:pt x="94167" y="115364"/>
                  </a:cubicBezTo>
                  <a:cubicBezTo>
                    <a:pt x="94167" y="112533"/>
                    <a:pt x="94167" y="115364"/>
                    <a:pt x="94167" y="112769"/>
                  </a:cubicBezTo>
                  <a:cubicBezTo>
                    <a:pt x="94167" y="110173"/>
                    <a:pt x="94167" y="112769"/>
                    <a:pt x="94167" y="112769"/>
                  </a:cubicBezTo>
                  <a:cubicBezTo>
                    <a:pt x="94167" y="112769"/>
                    <a:pt x="94167" y="112769"/>
                    <a:pt x="94167" y="112769"/>
                  </a:cubicBezTo>
                  <a:cubicBezTo>
                    <a:pt x="94167" y="112769"/>
                    <a:pt x="94167" y="112769"/>
                    <a:pt x="94167" y="112769"/>
                  </a:cubicBezTo>
                  <a:cubicBezTo>
                    <a:pt x="94167" y="112769"/>
                    <a:pt x="94167" y="112769"/>
                    <a:pt x="94167" y="112769"/>
                  </a:cubicBezTo>
                  <a:cubicBezTo>
                    <a:pt x="94167" y="112769"/>
                    <a:pt x="94167" y="110646"/>
                    <a:pt x="94167" y="112769"/>
                  </a:cubicBezTo>
                  <a:cubicBezTo>
                    <a:pt x="93694" y="111827"/>
                    <a:pt x="93694" y="110646"/>
                    <a:pt x="94167" y="109701"/>
                  </a:cubicBezTo>
                  <a:cubicBezTo>
                    <a:pt x="94167" y="109701"/>
                    <a:pt x="94167" y="109701"/>
                    <a:pt x="94167" y="111591"/>
                  </a:cubicBezTo>
                  <a:cubicBezTo>
                    <a:pt x="94403" y="110882"/>
                    <a:pt x="94403" y="110173"/>
                    <a:pt x="94167" y="109465"/>
                  </a:cubicBezTo>
                  <a:cubicBezTo>
                    <a:pt x="94167" y="109465"/>
                    <a:pt x="94167" y="109465"/>
                    <a:pt x="94167" y="109465"/>
                  </a:cubicBezTo>
                  <a:cubicBezTo>
                    <a:pt x="94167" y="109465"/>
                    <a:pt x="94167" y="112063"/>
                    <a:pt x="94167" y="113477"/>
                  </a:cubicBezTo>
                  <a:cubicBezTo>
                    <a:pt x="94167" y="114895"/>
                    <a:pt x="94167" y="111827"/>
                    <a:pt x="94167" y="110882"/>
                  </a:cubicBezTo>
                  <a:cubicBezTo>
                    <a:pt x="94167" y="109937"/>
                    <a:pt x="94167" y="112296"/>
                    <a:pt x="94167" y="110882"/>
                  </a:cubicBezTo>
                  <a:cubicBezTo>
                    <a:pt x="94167" y="109465"/>
                    <a:pt x="94167" y="112533"/>
                    <a:pt x="94167" y="113241"/>
                  </a:cubicBezTo>
                  <a:cubicBezTo>
                    <a:pt x="94167" y="113950"/>
                    <a:pt x="94167" y="113241"/>
                    <a:pt x="95581" y="113241"/>
                  </a:cubicBezTo>
                  <a:cubicBezTo>
                    <a:pt x="96998" y="113241"/>
                    <a:pt x="96762" y="111827"/>
                    <a:pt x="97235" y="113241"/>
                  </a:cubicBezTo>
                  <a:cubicBezTo>
                    <a:pt x="97704" y="114658"/>
                    <a:pt x="97235" y="113241"/>
                    <a:pt x="97235" y="115131"/>
                  </a:cubicBezTo>
                  <a:cubicBezTo>
                    <a:pt x="97235" y="117018"/>
                    <a:pt x="97235" y="115131"/>
                    <a:pt x="98885" y="113950"/>
                  </a:cubicBezTo>
                  <a:cubicBezTo>
                    <a:pt x="100539" y="112769"/>
                    <a:pt x="98885" y="112533"/>
                    <a:pt x="98885" y="111827"/>
                  </a:cubicBezTo>
                  <a:cubicBezTo>
                    <a:pt x="98885" y="111118"/>
                    <a:pt x="98885" y="113714"/>
                    <a:pt x="98885" y="114422"/>
                  </a:cubicBezTo>
                  <a:cubicBezTo>
                    <a:pt x="98885" y="115131"/>
                    <a:pt x="98885" y="114422"/>
                    <a:pt x="98885" y="114422"/>
                  </a:cubicBezTo>
                  <a:cubicBezTo>
                    <a:pt x="98885" y="117962"/>
                    <a:pt x="101008" y="112769"/>
                    <a:pt x="101953" y="114422"/>
                  </a:cubicBezTo>
                  <a:cubicBezTo>
                    <a:pt x="102189" y="113477"/>
                    <a:pt x="102662" y="112296"/>
                    <a:pt x="103370" y="111591"/>
                  </a:cubicBezTo>
                  <a:cubicBezTo>
                    <a:pt x="103370" y="111591"/>
                    <a:pt x="103370" y="111591"/>
                    <a:pt x="103370" y="111591"/>
                  </a:cubicBezTo>
                  <a:cubicBezTo>
                    <a:pt x="103370" y="111591"/>
                    <a:pt x="103370" y="111591"/>
                    <a:pt x="103370" y="113241"/>
                  </a:cubicBezTo>
                  <a:cubicBezTo>
                    <a:pt x="103370" y="114895"/>
                    <a:pt x="103370" y="113241"/>
                    <a:pt x="105021" y="113241"/>
                  </a:cubicBezTo>
                  <a:cubicBezTo>
                    <a:pt x="106671" y="113241"/>
                    <a:pt x="105021" y="113241"/>
                    <a:pt x="105021" y="115837"/>
                  </a:cubicBezTo>
                  <a:cubicBezTo>
                    <a:pt x="105021" y="118432"/>
                    <a:pt x="105021" y="115837"/>
                    <a:pt x="105021" y="114658"/>
                  </a:cubicBezTo>
                  <a:lnTo>
                    <a:pt x="105021" y="115837"/>
                  </a:lnTo>
                  <a:cubicBezTo>
                    <a:pt x="105021" y="114186"/>
                    <a:pt x="105021" y="113714"/>
                    <a:pt x="106438" y="115837"/>
                  </a:cubicBezTo>
                  <a:cubicBezTo>
                    <a:pt x="106438" y="113714"/>
                    <a:pt x="106438" y="114658"/>
                    <a:pt x="106438" y="115837"/>
                  </a:cubicBezTo>
                  <a:cubicBezTo>
                    <a:pt x="106438" y="117018"/>
                    <a:pt x="106438" y="115837"/>
                    <a:pt x="106438" y="114422"/>
                  </a:cubicBezTo>
                  <a:cubicBezTo>
                    <a:pt x="106438" y="113005"/>
                    <a:pt x="106438" y="114422"/>
                    <a:pt x="106438" y="114422"/>
                  </a:cubicBezTo>
                  <a:cubicBezTo>
                    <a:pt x="106907" y="115131"/>
                    <a:pt x="106907" y="116073"/>
                    <a:pt x="106438" y="116781"/>
                  </a:cubicBezTo>
                  <a:cubicBezTo>
                    <a:pt x="106438" y="116781"/>
                    <a:pt x="106438" y="116781"/>
                    <a:pt x="107852" y="119141"/>
                  </a:cubicBezTo>
                  <a:cubicBezTo>
                    <a:pt x="109269" y="121500"/>
                    <a:pt x="107852" y="119141"/>
                    <a:pt x="107852" y="119141"/>
                  </a:cubicBezTo>
                  <a:cubicBezTo>
                    <a:pt x="107852" y="119141"/>
                    <a:pt x="107852" y="119141"/>
                    <a:pt x="109269" y="119141"/>
                  </a:cubicBezTo>
                  <a:cubicBezTo>
                    <a:pt x="110684" y="119141"/>
                    <a:pt x="109269" y="116309"/>
                    <a:pt x="107380" y="115600"/>
                  </a:cubicBezTo>
                  <a:cubicBezTo>
                    <a:pt x="105493" y="114895"/>
                    <a:pt x="107380" y="117490"/>
                    <a:pt x="109269" y="117018"/>
                  </a:cubicBezTo>
                  <a:cubicBezTo>
                    <a:pt x="111156" y="116545"/>
                    <a:pt x="109269" y="114422"/>
                    <a:pt x="109269" y="113005"/>
                  </a:cubicBezTo>
                  <a:cubicBezTo>
                    <a:pt x="109269" y="111591"/>
                    <a:pt x="109269" y="113005"/>
                    <a:pt x="110448" y="115600"/>
                  </a:cubicBezTo>
                  <a:cubicBezTo>
                    <a:pt x="110448" y="114422"/>
                    <a:pt x="110448" y="113005"/>
                    <a:pt x="110448" y="111827"/>
                  </a:cubicBezTo>
                  <a:cubicBezTo>
                    <a:pt x="110448" y="113950"/>
                    <a:pt x="110448" y="113714"/>
                    <a:pt x="110448" y="114895"/>
                  </a:cubicBezTo>
                  <a:cubicBezTo>
                    <a:pt x="110448" y="116073"/>
                    <a:pt x="110448" y="116545"/>
                    <a:pt x="110448" y="117254"/>
                  </a:cubicBezTo>
                  <a:cubicBezTo>
                    <a:pt x="110684" y="116545"/>
                    <a:pt x="110684" y="115600"/>
                    <a:pt x="110448" y="114895"/>
                  </a:cubicBezTo>
                  <a:cubicBezTo>
                    <a:pt x="110448" y="114895"/>
                    <a:pt x="110448" y="116073"/>
                    <a:pt x="110448" y="114895"/>
                  </a:cubicBezTo>
                  <a:cubicBezTo>
                    <a:pt x="110448" y="113714"/>
                    <a:pt x="110448" y="114895"/>
                    <a:pt x="110448" y="116545"/>
                  </a:cubicBezTo>
                  <a:cubicBezTo>
                    <a:pt x="110448" y="118196"/>
                    <a:pt x="110448" y="116545"/>
                    <a:pt x="110448" y="118668"/>
                  </a:cubicBezTo>
                  <a:cubicBezTo>
                    <a:pt x="110448" y="120794"/>
                    <a:pt x="113752" y="115131"/>
                    <a:pt x="113279" y="118668"/>
                  </a:cubicBezTo>
                  <a:cubicBezTo>
                    <a:pt x="113279" y="118668"/>
                    <a:pt x="113279" y="117254"/>
                    <a:pt x="113279" y="118668"/>
                  </a:cubicBezTo>
                  <a:cubicBezTo>
                    <a:pt x="113279" y="115837"/>
                    <a:pt x="114933" y="118668"/>
                    <a:pt x="115638" y="115364"/>
                  </a:cubicBezTo>
                  <a:cubicBezTo>
                    <a:pt x="115638" y="117490"/>
                    <a:pt x="115638" y="115364"/>
                    <a:pt x="115638" y="117962"/>
                  </a:cubicBezTo>
                  <a:cubicBezTo>
                    <a:pt x="115638" y="120558"/>
                    <a:pt x="115638" y="116309"/>
                    <a:pt x="115638" y="115837"/>
                  </a:cubicBezTo>
                  <a:cubicBezTo>
                    <a:pt x="115638" y="115364"/>
                    <a:pt x="117292" y="117018"/>
                    <a:pt x="118237" y="115837"/>
                  </a:cubicBezTo>
                  <a:cubicBezTo>
                    <a:pt x="119179" y="114658"/>
                    <a:pt x="118237" y="117018"/>
                    <a:pt x="118237" y="115837"/>
                  </a:cubicBezTo>
                  <a:cubicBezTo>
                    <a:pt x="118237" y="114658"/>
                    <a:pt x="118237" y="115837"/>
                    <a:pt x="118237" y="117490"/>
                  </a:cubicBezTo>
                  <a:cubicBezTo>
                    <a:pt x="118237" y="119141"/>
                    <a:pt x="118237" y="117490"/>
                    <a:pt x="118237" y="115131"/>
                  </a:cubicBezTo>
                  <a:cubicBezTo>
                    <a:pt x="118237" y="112769"/>
                    <a:pt x="118237" y="115131"/>
                    <a:pt x="118237" y="117018"/>
                  </a:cubicBezTo>
                  <a:cubicBezTo>
                    <a:pt x="118237" y="118904"/>
                    <a:pt x="118237" y="115131"/>
                    <a:pt x="118237" y="117018"/>
                  </a:cubicBezTo>
                  <a:cubicBezTo>
                    <a:pt x="118237" y="118904"/>
                    <a:pt x="118237" y="115837"/>
                    <a:pt x="118237" y="115364"/>
                  </a:cubicBezTo>
                  <a:cubicBezTo>
                    <a:pt x="118237" y="114895"/>
                    <a:pt x="118237" y="115364"/>
                    <a:pt x="116819" y="115364"/>
                  </a:cubicBezTo>
                  <a:lnTo>
                    <a:pt x="119179" y="115364"/>
                  </a:lnTo>
                  <a:cubicBezTo>
                    <a:pt x="119179" y="115364"/>
                    <a:pt x="119179" y="115364"/>
                    <a:pt x="119179" y="115364"/>
                  </a:cubicBezTo>
                  <a:cubicBezTo>
                    <a:pt x="119179" y="115364"/>
                    <a:pt x="119179" y="113950"/>
                    <a:pt x="121068" y="115364"/>
                  </a:cubicBezTo>
                  <a:cubicBezTo>
                    <a:pt x="122955" y="116781"/>
                    <a:pt x="121068" y="115364"/>
                    <a:pt x="121068" y="115364"/>
                  </a:cubicBezTo>
                  <a:cubicBezTo>
                    <a:pt x="121301" y="114895"/>
                    <a:pt x="121301" y="114422"/>
                    <a:pt x="121068" y="113950"/>
                  </a:cubicBezTo>
                  <a:cubicBezTo>
                    <a:pt x="121068" y="113950"/>
                    <a:pt x="121068" y="113950"/>
                    <a:pt x="122482" y="113950"/>
                  </a:cubicBezTo>
                  <a:cubicBezTo>
                    <a:pt x="123900" y="113950"/>
                    <a:pt x="122482" y="113950"/>
                    <a:pt x="122482" y="115837"/>
                  </a:cubicBezTo>
                  <a:cubicBezTo>
                    <a:pt x="122482" y="117726"/>
                    <a:pt x="122482" y="114186"/>
                    <a:pt x="122482" y="114186"/>
                  </a:cubicBezTo>
                  <a:cubicBezTo>
                    <a:pt x="122482" y="114186"/>
                    <a:pt x="122482" y="115837"/>
                    <a:pt x="122482" y="115837"/>
                  </a:cubicBezTo>
                  <a:cubicBezTo>
                    <a:pt x="122482" y="115837"/>
                    <a:pt x="122482" y="115837"/>
                    <a:pt x="122482" y="114422"/>
                  </a:cubicBezTo>
                  <a:cubicBezTo>
                    <a:pt x="124136" y="118196"/>
                    <a:pt x="126259" y="114422"/>
                    <a:pt x="127437" y="116545"/>
                  </a:cubicBezTo>
                  <a:cubicBezTo>
                    <a:pt x="128618" y="118668"/>
                    <a:pt x="127437" y="116545"/>
                    <a:pt x="127437" y="118432"/>
                  </a:cubicBezTo>
                  <a:cubicBezTo>
                    <a:pt x="127437" y="120322"/>
                    <a:pt x="128854" y="116309"/>
                    <a:pt x="129327" y="118432"/>
                  </a:cubicBezTo>
                  <a:lnTo>
                    <a:pt x="129327" y="117018"/>
                  </a:lnTo>
                  <a:cubicBezTo>
                    <a:pt x="129327" y="117018"/>
                    <a:pt x="129327" y="117018"/>
                    <a:pt x="129327" y="117018"/>
                  </a:cubicBezTo>
                  <a:cubicBezTo>
                    <a:pt x="129327" y="117018"/>
                    <a:pt x="129327" y="117018"/>
                    <a:pt x="129327" y="118432"/>
                  </a:cubicBezTo>
                  <a:cubicBezTo>
                    <a:pt x="129327" y="119849"/>
                    <a:pt x="129327" y="118432"/>
                    <a:pt x="129327" y="118432"/>
                  </a:cubicBezTo>
                  <a:cubicBezTo>
                    <a:pt x="129327" y="117254"/>
                    <a:pt x="129327" y="118432"/>
                    <a:pt x="129327" y="118432"/>
                  </a:cubicBezTo>
                  <a:cubicBezTo>
                    <a:pt x="129327" y="118432"/>
                    <a:pt x="129327" y="118432"/>
                    <a:pt x="129327" y="119849"/>
                  </a:cubicBezTo>
                  <a:lnTo>
                    <a:pt x="129327" y="119849"/>
                  </a:lnTo>
                  <a:cubicBezTo>
                    <a:pt x="129327" y="119849"/>
                    <a:pt x="129327" y="119849"/>
                    <a:pt x="129327" y="121736"/>
                  </a:cubicBezTo>
                  <a:cubicBezTo>
                    <a:pt x="130269" y="121500"/>
                    <a:pt x="131450" y="121500"/>
                    <a:pt x="132394" y="121736"/>
                  </a:cubicBezTo>
                  <a:lnTo>
                    <a:pt x="132394" y="121736"/>
                  </a:lnTo>
                  <a:cubicBezTo>
                    <a:pt x="132394" y="121736"/>
                    <a:pt x="132394" y="121736"/>
                    <a:pt x="132394" y="121736"/>
                  </a:cubicBezTo>
                  <a:cubicBezTo>
                    <a:pt x="132394" y="121736"/>
                    <a:pt x="132394" y="121736"/>
                    <a:pt x="132394" y="123153"/>
                  </a:cubicBezTo>
                  <a:cubicBezTo>
                    <a:pt x="132394" y="124567"/>
                    <a:pt x="134045" y="123153"/>
                    <a:pt x="134517" y="123153"/>
                  </a:cubicBezTo>
                  <a:cubicBezTo>
                    <a:pt x="134990" y="123153"/>
                    <a:pt x="134517" y="124804"/>
                    <a:pt x="134517" y="123153"/>
                  </a:cubicBezTo>
                  <a:cubicBezTo>
                    <a:pt x="134517" y="121500"/>
                    <a:pt x="134517" y="123153"/>
                    <a:pt x="134517" y="121500"/>
                  </a:cubicBezTo>
                  <a:cubicBezTo>
                    <a:pt x="134517" y="119849"/>
                    <a:pt x="133100" y="120085"/>
                    <a:pt x="132158" y="121500"/>
                  </a:cubicBezTo>
                  <a:cubicBezTo>
                    <a:pt x="131213" y="122917"/>
                    <a:pt x="132158" y="121500"/>
                    <a:pt x="132158" y="121500"/>
                  </a:cubicBezTo>
                  <a:cubicBezTo>
                    <a:pt x="132158" y="121500"/>
                    <a:pt x="132158" y="121500"/>
                    <a:pt x="132158" y="121500"/>
                  </a:cubicBezTo>
                  <a:cubicBezTo>
                    <a:pt x="132394" y="120558"/>
                    <a:pt x="132394" y="119849"/>
                    <a:pt x="132158" y="118904"/>
                  </a:cubicBezTo>
                  <a:cubicBezTo>
                    <a:pt x="133573" y="120322"/>
                    <a:pt x="135226" y="118904"/>
                    <a:pt x="136168" y="118904"/>
                  </a:cubicBezTo>
                  <a:lnTo>
                    <a:pt x="136168" y="118904"/>
                  </a:lnTo>
                  <a:cubicBezTo>
                    <a:pt x="136168" y="118904"/>
                    <a:pt x="136168" y="118904"/>
                    <a:pt x="136168" y="120558"/>
                  </a:cubicBezTo>
                  <a:cubicBezTo>
                    <a:pt x="136168" y="122208"/>
                    <a:pt x="136168" y="120558"/>
                    <a:pt x="138058" y="120558"/>
                  </a:cubicBezTo>
                  <a:cubicBezTo>
                    <a:pt x="139944" y="120558"/>
                    <a:pt x="138058" y="119141"/>
                    <a:pt x="138058" y="120558"/>
                  </a:cubicBezTo>
                  <a:cubicBezTo>
                    <a:pt x="138058" y="121736"/>
                    <a:pt x="138058" y="122917"/>
                    <a:pt x="138058" y="124095"/>
                  </a:cubicBezTo>
                  <a:cubicBezTo>
                    <a:pt x="138058" y="124095"/>
                    <a:pt x="138058" y="124095"/>
                    <a:pt x="138058" y="124095"/>
                  </a:cubicBezTo>
                  <a:cubicBezTo>
                    <a:pt x="138058" y="124095"/>
                    <a:pt x="138058" y="124095"/>
                    <a:pt x="138058" y="124095"/>
                  </a:cubicBezTo>
                  <a:cubicBezTo>
                    <a:pt x="138058" y="124095"/>
                    <a:pt x="138058" y="124095"/>
                    <a:pt x="138058" y="121972"/>
                  </a:cubicBezTo>
                  <a:cubicBezTo>
                    <a:pt x="138058" y="119849"/>
                    <a:pt x="138058" y="121972"/>
                    <a:pt x="138058" y="121972"/>
                  </a:cubicBezTo>
                  <a:cubicBezTo>
                    <a:pt x="138058" y="121972"/>
                    <a:pt x="139472" y="121972"/>
                    <a:pt x="140180" y="121972"/>
                  </a:cubicBezTo>
                  <a:cubicBezTo>
                    <a:pt x="140889" y="121972"/>
                    <a:pt x="140180" y="123626"/>
                    <a:pt x="140180" y="121972"/>
                  </a:cubicBezTo>
                  <a:cubicBezTo>
                    <a:pt x="140417" y="122445"/>
                    <a:pt x="140417" y="122917"/>
                    <a:pt x="140180" y="123389"/>
                  </a:cubicBezTo>
                  <a:cubicBezTo>
                    <a:pt x="140180" y="123389"/>
                    <a:pt x="141598" y="123389"/>
                    <a:pt x="142303" y="123389"/>
                  </a:cubicBezTo>
                  <a:cubicBezTo>
                    <a:pt x="143012" y="123389"/>
                    <a:pt x="142303" y="121972"/>
                    <a:pt x="142303" y="121500"/>
                  </a:cubicBezTo>
                  <a:cubicBezTo>
                    <a:pt x="142303" y="121030"/>
                    <a:pt x="142303" y="123153"/>
                    <a:pt x="142303" y="121500"/>
                  </a:cubicBezTo>
                  <a:lnTo>
                    <a:pt x="142303" y="123153"/>
                  </a:lnTo>
                  <a:cubicBezTo>
                    <a:pt x="142303" y="123153"/>
                    <a:pt x="142303" y="121500"/>
                    <a:pt x="142303" y="123153"/>
                  </a:cubicBezTo>
                  <a:cubicBezTo>
                    <a:pt x="142540" y="123626"/>
                    <a:pt x="142540" y="124567"/>
                    <a:pt x="142303" y="125040"/>
                  </a:cubicBezTo>
                  <a:cubicBezTo>
                    <a:pt x="142303" y="125040"/>
                    <a:pt x="143957" y="125040"/>
                    <a:pt x="144193" y="125040"/>
                  </a:cubicBezTo>
                  <a:cubicBezTo>
                    <a:pt x="144429" y="125040"/>
                    <a:pt x="144193" y="125040"/>
                    <a:pt x="144193" y="126930"/>
                  </a:cubicBezTo>
                  <a:cubicBezTo>
                    <a:pt x="144193" y="128816"/>
                    <a:pt x="144193" y="126930"/>
                    <a:pt x="144193" y="126930"/>
                  </a:cubicBezTo>
                  <a:cubicBezTo>
                    <a:pt x="144193" y="126930"/>
                    <a:pt x="144193" y="124331"/>
                    <a:pt x="145844" y="126930"/>
                  </a:cubicBezTo>
                  <a:cubicBezTo>
                    <a:pt x="147497" y="129525"/>
                    <a:pt x="147025" y="126930"/>
                    <a:pt x="147497" y="126930"/>
                  </a:cubicBezTo>
                  <a:cubicBezTo>
                    <a:pt x="147261" y="127399"/>
                    <a:pt x="147261" y="128108"/>
                    <a:pt x="147497" y="128580"/>
                  </a:cubicBezTo>
                  <a:cubicBezTo>
                    <a:pt x="147497" y="126457"/>
                    <a:pt x="147497" y="128580"/>
                    <a:pt x="148911" y="126457"/>
                  </a:cubicBezTo>
                  <a:cubicBezTo>
                    <a:pt x="150329" y="124331"/>
                    <a:pt x="148911" y="124804"/>
                    <a:pt x="148911" y="126457"/>
                  </a:cubicBezTo>
                  <a:cubicBezTo>
                    <a:pt x="148911" y="128108"/>
                    <a:pt x="148911" y="125040"/>
                    <a:pt x="148911" y="126457"/>
                  </a:cubicBezTo>
                  <a:cubicBezTo>
                    <a:pt x="148911" y="127871"/>
                    <a:pt x="148911" y="126457"/>
                    <a:pt x="148911" y="126457"/>
                  </a:cubicBezTo>
                  <a:cubicBezTo>
                    <a:pt x="148911" y="125985"/>
                    <a:pt x="148911" y="125512"/>
                    <a:pt x="148911" y="125040"/>
                  </a:cubicBezTo>
                  <a:cubicBezTo>
                    <a:pt x="148911" y="125040"/>
                    <a:pt x="148911" y="126930"/>
                    <a:pt x="148911" y="125040"/>
                  </a:cubicBezTo>
                  <a:cubicBezTo>
                    <a:pt x="149148" y="125748"/>
                    <a:pt x="149148" y="126693"/>
                    <a:pt x="148911" y="127399"/>
                  </a:cubicBezTo>
                  <a:cubicBezTo>
                    <a:pt x="148911" y="127399"/>
                    <a:pt x="148911" y="127399"/>
                    <a:pt x="148911" y="127399"/>
                  </a:cubicBezTo>
                  <a:cubicBezTo>
                    <a:pt x="148911" y="127399"/>
                    <a:pt x="148911" y="125512"/>
                    <a:pt x="148911" y="125748"/>
                  </a:cubicBezTo>
                  <a:cubicBezTo>
                    <a:pt x="148675" y="127635"/>
                    <a:pt x="148203" y="129289"/>
                    <a:pt x="147025" y="130703"/>
                  </a:cubicBezTo>
                  <a:cubicBezTo>
                    <a:pt x="147025" y="130703"/>
                    <a:pt x="147025" y="130703"/>
                    <a:pt x="147025" y="132120"/>
                  </a:cubicBezTo>
                  <a:cubicBezTo>
                    <a:pt x="147025" y="133535"/>
                    <a:pt x="147025" y="130231"/>
                    <a:pt x="147025" y="132120"/>
                  </a:cubicBezTo>
                  <a:cubicBezTo>
                    <a:pt x="147025" y="131648"/>
                    <a:pt x="147025" y="131175"/>
                    <a:pt x="147025" y="130703"/>
                  </a:cubicBezTo>
                  <a:cubicBezTo>
                    <a:pt x="147025" y="130703"/>
                    <a:pt x="147025" y="130703"/>
                    <a:pt x="147025" y="132356"/>
                  </a:cubicBezTo>
                  <a:cubicBezTo>
                    <a:pt x="147025" y="129761"/>
                    <a:pt x="148675" y="129525"/>
                    <a:pt x="148911" y="132356"/>
                  </a:cubicBezTo>
                  <a:cubicBezTo>
                    <a:pt x="148911" y="130939"/>
                    <a:pt x="148911" y="132356"/>
                    <a:pt x="148911" y="130939"/>
                  </a:cubicBezTo>
                  <a:cubicBezTo>
                    <a:pt x="148911" y="129525"/>
                    <a:pt x="148911" y="130939"/>
                    <a:pt x="148911" y="130939"/>
                  </a:cubicBezTo>
                  <a:cubicBezTo>
                    <a:pt x="148911" y="130939"/>
                    <a:pt x="148911" y="130939"/>
                    <a:pt x="148911" y="130939"/>
                  </a:cubicBezTo>
                  <a:lnTo>
                    <a:pt x="148911" y="129052"/>
                  </a:lnTo>
                  <a:cubicBezTo>
                    <a:pt x="148911" y="129052"/>
                    <a:pt x="148911" y="129052"/>
                    <a:pt x="148911" y="130467"/>
                  </a:cubicBezTo>
                  <a:cubicBezTo>
                    <a:pt x="148911" y="131884"/>
                    <a:pt x="148911" y="128816"/>
                    <a:pt x="148911" y="128344"/>
                  </a:cubicBezTo>
                  <a:cubicBezTo>
                    <a:pt x="148911" y="127871"/>
                    <a:pt x="148911" y="128344"/>
                    <a:pt x="148911" y="128344"/>
                  </a:cubicBezTo>
                  <a:cubicBezTo>
                    <a:pt x="148911" y="127635"/>
                    <a:pt x="148911" y="127163"/>
                    <a:pt x="148911" y="126457"/>
                  </a:cubicBezTo>
                  <a:cubicBezTo>
                    <a:pt x="148911" y="126457"/>
                    <a:pt x="148911" y="126457"/>
                    <a:pt x="150329" y="126457"/>
                  </a:cubicBezTo>
                  <a:cubicBezTo>
                    <a:pt x="151743" y="126457"/>
                    <a:pt x="150329" y="129761"/>
                    <a:pt x="150329" y="130231"/>
                  </a:cubicBezTo>
                  <a:cubicBezTo>
                    <a:pt x="150329" y="130703"/>
                    <a:pt x="150329" y="130231"/>
                    <a:pt x="150329" y="128580"/>
                  </a:cubicBezTo>
                  <a:cubicBezTo>
                    <a:pt x="150329" y="126930"/>
                    <a:pt x="150329" y="128580"/>
                    <a:pt x="150329" y="130467"/>
                  </a:cubicBezTo>
                  <a:cubicBezTo>
                    <a:pt x="150092" y="129761"/>
                    <a:pt x="150092" y="129289"/>
                    <a:pt x="150329" y="128580"/>
                  </a:cubicBezTo>
                  <a:cubicBezTo>
                    <a:pt x="150329" y="130939"/>
                    <a:pt x="150329" y="128580"/>
                    <a:pt x="151743" y="129994"/>
                  </a:cubicBezTo>
                  <a:cubicBezTo>
                    <a:pt x="153160" y="131412"/>
                    <a:pt x="149384" y="131884"/>
                    <a:pt x="147967" y="129994"/>
                  </a:cubicBezTo>
                  <a:cubicBezTo>
                    <a:pt x="147967" y="132120"/>
                    <a:pt x="147967" y="129994"/>
                    <a:pt x="147967" y="133298"/>
                  </a:cubicBezTo>
                  <a:cubicBezTo>
                    <a:pt x="147967" y="136602"/>
                    <a:pt x="147967" y="133298"/>
                    <a:pt x="147967" y="133298"/>
                  </a:cubicBezTo>
                  <a:cubicBezTo>
                    <a:pt x="147967" y="133298"/>
                    <a:pt x="147967" y="133298"/>
                    <a:pt x="147967" y="133298"/>
                  </a:cubicBezTo>
                  <a:cubicBezTo>
                    <a:pt x="147967" y="133298"/>
                    <a:pt x="147967" y="131648"/>
                    <a:pt x="147967" y="129761"/>
                  </a:cubicBezTo>
                  <a:cubicBezTo>
                    <a:pt x="147967" y="127871"/>
                    <a:pt x="147967" y="129761"/>
                    <a:pt x="147967" y="129761"/>
                  </a:cubicBezTo>
                  <a:cubicBezTo>
                    <a:pt x="147967" y="129761"/>
                    <a:pt x="147967" y="129761"/>
                    <a:pt x="147967" y="131175"/>
                  </a:cubicBezTo>
                  <a:cubicBezTo>
                    <a:pt x="147967" y="132593"/>
                    <a:pt x="147967" y="131175"/>
                    <a:pt x="147967" y="131175"/>
                  </a:cubicBezTo>
                  <a:cubicBezTo>
                    <a:pt x="147967" y="131175"/>
                    <a:pt x="147967" y="131175"/>
                    <a:pt x="147967" y="132593"/>
                  </a:cubicBezTo>
                  <a:cubicBezTo>
                    <a:pt x="147967" y="134007"/>
                    <a:pt x="147967" y="132593"/>
                    <a:pt x="147967" y="132593"/>
                  </a:cubicBezTo>
                  <a:cubicBezTo>
                    <a:pt x="147967" y="129994"/>
                    <a:pt x="149384" y="132593"/>
                    <a:pt x="150092" y="131175"/>
                  </a:cubicBezTo>
                  <a:cubicBezTo>
                    <a:pt x="150798" y="129761"/>
                    <a:pt x="150092" y="131175"/>
                    <a:pt x="150092" y="129761"/>
                  </a:cubicBezTo>
                  <a:cubicBezTo>
                    <a:pt x="150092" y="128344"/>
                    <a:pt x="151979" y="129761"/>
                    <a:pt x="152452" y="127871"/>
                  </a:cubicBezTo>
                  <a:cubicBezTo>
                    <a:pt x="152924" y="125985"/>
                    <a:pt x="152452" y="129289"/>
                    <a:pt x="152452" y="129994"/>
                  </a:cubicBezTo>
                  <a:cubicBezTo>
                    <a:pt x="152452" y="130703"/>
                    <a:pt x="152452" y="129994"/>
                    <a:pt x="150798" y="129994"/>
                  </a:cubicBezTo>
                  <a:cubicBezTo>
                    <a:pt x="150798" y="130703"/>
                    <a:pt x="150798" y="131648"/>
                    <a:pt x="150798" y="132356"/>
                  </a:cubicBezTo>
                  <a:cubicBezTo>
                    <a:pt x="150798" y="132356"/>
                    <a:pt x="150798" y="132356"/>
                    <a:pt x="150798" y="132356"/>
                  </a:cubicBezTo>
                  <a:cubicBezTo>
                    <a:pt x="150798" y="132356"/>
                    <a:pt x="150798" y="132356"/>
                    <a:pt x="150798" y="132356"/>
                  </a:cubicBezTo>
                  <a:cubicBezTo>
                    <a:pt x="150798" y="132356"/>
                    <a:pt x="153160" y="132356"/>
                    <a:pt x="153396" y="130703"/>
                  </a:cubicBezTo>
                  <a:cubicBezTo>
                    <a:pt x="153396" y="133771"/>
                    <a:pt x="153396" y="132356"/>
                    <a:pt x="154574" y="134479"/>
                  </a:cubicBezTo>
                  <a:cubicBezTo>
                    <a:pt x="155755" y="136602"/>
                    <a:pt x="154574" y="134479"/>
                    <a:pt x="154574" y="134479"/>
                  </a:cubicBezTo>
                  <a:cubicBezTo>
                    <a:pt x="154574" y="134479"/>
                    <a:pt x="154574" y="134479"/>
                    <a:pt x="154574" y="134479"/>
                  </a:cubicBezTo>
                  <a:cubicBezTo>
                    <a:pt x="154574" y="133062"/>
                    <a:pt x="155047" y="131884"/>
                    <a:pt x="155755" y="130703"/>
                  </a:cubicBezTo>
                  <a:cubicBezTo>
                    <a:pt x="155755" y="132356"/>
                    <a:pt x="155755" y="132356"/>
                    <a:pt x="155755" y="133535"/>
                  </a:cubicBezTo>
                  <a:cubicBezTo>
                    <a:pt x="155755" y="134716"/>
                    <a:pt x="155755" y="133535"/>
                    <a:pt x="155755" y="133535"/>
                  </a:cubicBezTo>
                  <a:cubicBezTo>
                    <a:pt x="155755" y="133535"/>
                    <a:pt x="155755" y="132120"/>
                    <a:pt x="155755" y="131412"/>
                  </a:cubicBezTo>
                  <a:cubicBezTo>
                    <a:pt x="155755" y="130703"/>
                    <a:pt x="155755" y="131412"/>
                    <a:pt x="155755" y="131412"/>
                  </a:cubicBezTo>
                  <a:cubicBezTo>
                    <a:pt x="155755" y="131412"/>
                    <a:pt x="155755" y="131412"/>
                    <a:pt x="154338" y="130231"/>
                  </a:cubicBezTo>
                  <a:cubicBezTo>
                    <a:pt x="154338" y="131412"/>
                    <a:pt x="153160" y="132593"/>
                    <a:pt x="152688" y="132120"/>
                  </a:cubicBezTo>
                  <a:cubicBezTo>
                    <a:pt x="152215" y="131648"/>
                    <a:pt x="152688" y="132120"/>
                    <a:pt x="152688" y="132120"/>
                  </a:cubicBezTo>
                  <a:cubicBezTo>
                    <a:pt x="152688" y="132120"/>
                    <a:pt x="152688" y="130939"/>
                    <a:pt x="152688" y="132120"/>
                  </a:cubicBezTo>
                  <a:cubicBezTo>
                    <a:pt x="152688" y="126221"/>
                    <a:pt x="155755" y="132120"/>
                    <a:pt x="157406" y="129761"/>
                  </a:cubicBezTo>
                  <a:cubicBezTo>
                    <a:pt x="157406" y="129289"/>
                    <a:pt x="157406" y="128816"/>
                    <a:pt x="157406" y="128344"/>
                  </a:cubicBezTo>
                  <a:cubicBezTo>
                    <a:pt x="157406" y="128344"/>
                    <a:pt x="157406" y="128344"/>
                    <a:pt x="157406" y="128344"/>
                  </a:cubicBezTo>
                  <a:cubicBezTo>
                    <a:pt x="157406" y="128344"/>
                    <a:pt x="157406" y="126457"/>
                    <a:pt x="157406" y="128344"/>
                  </a:cubicBezTo>
                  <a:cubicBezTo>
                    <a:pt x="157406" y="130231"/>
                    <a:pt x="157406" y="125040"/>
                    <a:pt x="157406" y="126693"/>
                  </a:cubicBezTo>
                  <a:cubicBezTo>
                    <a:pt x="157406" y="128344"/>
                    <a:pt x="157406" y="126693"/>
                    <a:pt x="157406" y="126693"/>
                  </a:cubicBezTo>
                  <a:cubicBezTo>
                    <a:pt x="157406" y="127871"/>
                    <a:pt x="157406" y="128816"/>
                    <a:pt x="157406" y="129994"/>
                  </a:cubicBezTo>
                  <a:cubicBezTo>
                    <a:pt x="157406" y="129994"/>
                    <a:pt x="157406" y="129994"/>
                    <a:pt x="157406" y="131884"/>
                  </a:cubicBezTo>
                  <a:cubicBezTo>
                    <a:pt x="157406" y="133771"/>
                    <a:pt x="155992" y="131884"/>
                    <a:pt x="155047" y="133535"/>
                  </a:cubicBezTo>
                  <a:cubicBezTo>
                    <a:pt x="154102" y="135188"/>
                    <a:pt x="155047" y="134952"/>
                    <a:pt x="155047" y="135894"/>
                  </a:cubicBezTo>
                  <a:cubicBezTo>
                    <a:pt x="155047" y="136839"/>
                    <a:pt x="155047" y="133771"/>
                    <a:pt x="155047" y="132829"/>
                  </a:cubicBezTo>
                  <a:cubicBezTo>
                    <a:pt x="155047" y="131884"/>
                    <a:pt x="156464" y="132829"/>
                    <a:pt x="157170" y="132829"/>
                  </a:cubicBezTo>
                  <a:cubicBezTo>
                    <a:pt x="157170" y="132120"/>
                    <a:pt x="157170" y="131648"/>
                    <a:pt x="157170" y="130939"/>
                  </a:cubicBezTo>
                  <a:cubicBezTo>
                    <a:pt x="157170" y="130939"/>
                    <a:pt x="157170" y="130939"/>
                    <a:pt x="157170" y="130939"/>
                  </a:cubicBezTo>
                  <a:cubicBezTo>
                    <a:pt x="156934" y="130467"/>
                    <a:pt x="156934" y="129761"/>
                    <a:pt x="157170" y="129289"/>
                  </a:cubicBezTo>
                  <a:lnTo>
                    <a:pt x="157170" y="129289"/>
                  </a:lnTo>
                  <a:cubicBezTo>
                    <a:pt x="157170" y="129289"/>
                    <a:pt x="157170" y="127399"/>
                    <a:pt x="157170" y="129289"/>
                  </a:cubicBezTo>
                  <a:cubicBezTo>
                    <a:pt x="157170" y="131175"/>
                    <a:pt x="157170" y="131175"/>
                    <a:pt x="157170" y="132120"/>
                  </a:cubicBezTo>
                  <a:cubicBezTo>
                    <a:pt x="157170" y="133062"/>
                    <a:pt x="159296" y="132120"/>
                    <a:pt x="160238" y="129994"/>
                  </a:cubicBezTo>
                  <a:cubicBezTo>
                    <a:pt x="161182" y="127871"/>
                    <a:pt x="160238" y="131412"/>
                    <a:pt x="160238" y="132120"/>
                  </a:cubicBezTo>
                  <a:cubicBezTo>
                    <a:pt x="160238" y="132829"/>
                    <a:pt x="160238" y="132120"/>
                    <a:pt x="160238" y="130939"/>
                  </a:cubicBezTo>
                  <a:cubicBezTo>
                    <a:pt x="160238" y="130231"/>
                    <a:pt x="160238" y="129761"/>
                    <a:pt x="160238" y="129052"/>
                  </a:cubicBezTo>
                  <a:cubicBezTo>
                    <a:pt x="160238" y="129052"/>
                    <a:pt x="160238" y="129052"/>
                    <a:pt x="161655" y="129052"/>
                  </a:cubicBezTo>
                  <a:cubicBezTo>
                    <a:pt x="163069" y="129052"/>
                    <a:pt x="161655" y="132593"/>
                    <a:pt x="161655" y="130939"/>
                  </a:cubicBezTo>
                  <a:cubicBezTo>
                    <a:pt x="161655" y="129289"/>
                    <a:pt x="161655" y="132593"/>
                    <a:pt x="161655" y="133535"/>
                  </a:cubicBezTo>
                  <a:cubicBezTo>
                    <a:pt x="161655" y="134479"/>
                    <a:pt x="161655" y="132356"/>
                    <a:pt x="163305" y="131175"/>
                  </a:cubicBezTo>
                  <a:cubicBezTo>
                    <a:pt x="164959" y="129994"/>
                    <a:pt x="163305" y="131175"/>
                    <a:pt x="163305" y="131175"/>
                  </a:cubicBezTo>
                  <a:cubicBezTo>
                    <a:pt x="163305" y="131175"/>
                    <a:pt x="163305" y="131175"/>
                    <a:pt x="163305" y="129761"/>
                  </a:cubicBezTo>
                  <a:cubicBezTo>
                    <a:pt x="163305" y="130231"/>
                    <a:pt x="163305" y="130939"/>
                    <a:pt x="163305" y="131412"/>
                  </a:cubicBezTo>
                  <a:cubicBezTo>
                    <a:pt x="163305" y="128108"/>
                    <a:pt x="163305" y="131412"/>
                    <a:pt x="165195" y="129994"/>
                  </a:cubicBezTo>
                  <a:cubicBezTo>
                    <a:pt x="165195" y="132356"/>
                    <a:pt x="165195" y="131648"/>
                    <a:pt x="165195" y="133062"/>
                  </a:cubicBezTo>
                  <a:lnTo>
                    <a:pt x="165195" y="133062"/>
                  </a:lnTo>
                  <a:cubicBezTo>
                    <a:pt x="165195" y="133062"/>
                    <a:pt x="165195" y="134243"/>
                    <a:pt x="165195" y="134952"/>
                  </a:cubicBezTo>
                  <a:cubicBezTo>
                    <a:pt x="165195" y="135660"/>
                    <a:pt x="165195" y="134952"/>
                    <a:pt x="165195" y="133298"/>
                  </a:cubicBezTo>
                  <a:cubicBezTo>
                    <a:pt x="165195" y="131648"/>
                    <a:pt x="165195" y="133298"/>
                    <a:pt x="165195" y="133298"/>
                  </a:cubicBezTo>
                  <a:cubicBezTo>
                    <a:pt x="165195" y="133298"/>
                    <a:pt x="165195" y="135188"/>
                    <a:pt x="165195" y="134479"/>
                  </a:cubicBezTo>
                  <a:cubicBezTo>
                    <a:pt x="165195" y="133771"/>
                    <a:pt x="166609" y="132829"/>
                    <a:pt x="166609" y="135894"/>
                  </a:cubicBezTo>
                  <a:lnTo>
                    <a:pt x="166609" y="134243"/>
                  </a:lnTo>
                  <a:cubicBezTo>
                    <a:pt x="166609" y="133771"/>
                    <a:pt x="166609" y="133062"/>
                    <a:pt x="166609" y="132593"/>
                  </a:cubicBezTo>
                  <a:cubicBezTo>
                    <a:pt x="166609" y="132593"/>
                    <a:pt x="166609" y="132593"/>
                    <a:pt x="166609" y="134007"/>
                  </a:cubicBezTo>
                  <a:cubicBezTo>
                    <a:pt x="166609" y="135424"/>
                    <a:pt x="168027" y="134007"/>
                    <a:pt x="169205" y="134007"/>
                  </a:cubicBezTo>
                  <a:cubicBezTo>
                    <a:pt x="170386" y="134007"/>
                    <a:pt x="171094" y="134007"/>
                    <a:pt x="172036" y="134007"/>
                  </a:cubicBezTo>
                  <a:cubicBezTo>
                    <a:pt x="172981" y="134007"/>
                    <a:pt x="172036" y="134007"/>
                    <a:pt x="172036" y="134007"/>
                  </a:cubicBezTo>
                  <a:cubicBezTo>
                    <a:pt x="172036" y="134007"/>
                    <a:pt x="173453" y="132829"/>
                    <a:pt x="173926" y="134007"/>
                  </a:cubicBezTo>
                  <a:cubicBezTo>
                    <a:pt x="174395" y="135188"/>
                    <a:pt x="173926" y="134007"/>
                    <a:pt x="173926" y="135424"/>
                  </a:cubicBezTo>
                  <a:cubicBezTo>
                    <a:pt x="174162" y="136130"/>
                    <a:pt x="174162" y="136602"/>
                    <a:pt x="173926" y="137311"/>
                  </a:cubicBezTo>
                  <a:lnTo>
                    <a:pt x="173926" y="133771"/>
                  </a:lnTo>
                  <a:cubicBezTo>
                    <a:pt x="173926" y="133771"/>
                    <a:pt x="173926" y="135424"/>
                    <a:pt x="173926" y="136130"/>
                  </a:cubicBezTo>
                  <a:cubicBezTo>
                    <a:pt x="173926" y="136839"/>
                    <a:pt x="173926" y="134479"/>
                    <a:pt x="173926" y="136130"/>
                  </a:cubicBezTo>
                  <a:cubicBezTo>
                    <a:pt x="173926" y="137783"/>
                    <a:pt x="175576" y="136130"/>
                    <a:pt x="176285" y="136130"/>
                  </a:cubicBezTo>
                  <a:cubicBezTo>
                    <a:pt x="176994" y="136130"/>
                    <a:pt x="176285" y="137783"/>
                    <a:pt x="176285" y="138961"/>
                  </a:cubicBezTo>
                  <a:cubicBezTo>
                    <a:pt x="176285" y="140143"/>
                    <a:pt x="176285" y="137075"/>
                    <a:pt x="176285" y="136130"/>
                  </a:cubicBezTo>
                  <a:cubicBezTo>
                    <a:pt x="176285" y="135188"/>
                    <a:pt x="176285" y="137783"/>
                    <a:pt x="176285" y="138728"/>
                  </a:cubicBezTo>
                  <a:cubicBezTo>
                    <a:pt x="176285" y="139670"/>
                    <a:pt x="176285" y="138728"/>
                    <a:pt x="176285" y="138728"/>
                  </a:cubicBezTo>
                  <a:cubicBezTo>
                    <a:pt x="176049" y="139434"/>
                    <a:pt x="176049" y="140379"/>
                    <a:pt x="176285" y="141087"/>
                  </a:cubicBezTo>
                  <a:cubicBezTo>
                    <a:pt x="176285" y="141087"/>
                    <a:pt x="176285" y="139906"/>
                    <a:pt x="176285" y="141087"/>
                  </a:cubicBezTo>
                  <a:cubicBezTo>
                    <a:pt x="176285" y="142265"/>
                    <a:pt x="176285" y="141087"/>
                    <a:pt x="176285" y="141087"/>
                  </a:cubicBezTo>
                  <a:cubicBezTo>
                    <a:pt x="176285" y="141087"/>
                    <a:pt x="176285" y="141087"/>
                    <a:pt x="176285" y="141087"/>
                  </a:cubicBezTo>
                  <a:cubicBezTo>
                    <a:pt x="176285" y="141087"/>
                    <a:pt x="176285" y="141087"/>
                    <a:pt x="176285" y="141087"/>
                  </a:cubicBezTo>
                  <a:cubicBezTo>
                    <a:pt x="176285" y="140379"/>
                    <a:pt x="176285" y="139670"/>
                    <a:pt x="176285" y="138961"/>
                  </a:cubicBezTo>
                  <a:cubicBezTo>
                    <a:pt x="176285" y="138961"/>
                    <a:pt x="176285" y="138961"/>
                    <a:pt x="176285" y="138961"/>
                  </a:cubicBezTo>
                  <a:cubicBezTo>
                    <a:pt x="176285" y="138961"/>
                    <a:pt x="176285" y="138961"/>
                    <a:pt x="176285" y="141087"/>
                  </a:cubicBezTo>
                  <a:cubicBezTo>
                    <a:pt x="176285" y="143210"/>
                    <a:pt x="176285" y="141087"/>
                    <a:pt x="176285" y="139670"/>
                  </a:cubicBezTo>
                  <a:cubicBezTo>
                    <a:pt x="176285" y="138256"/>
                    <a:pt x="176285" y="139670"/>
                    <a:pt x="177699" y="139670"/>
                  </a:cubicBezTo>
                  <a:cubicBezTo>
                    <a:pt x="179117" y="139670"/>
                    <a:pt x="177699" y="141324"/>
                    <a:pt x="177699" y="142265"/>
                  </a:cubicBezTo>
                  <a:cubicBezTo>
                    <a:pt x="177699" y="143210"/>
                    <a:pt x="177699" y="145333"/>
                    <a:pt x="179117" y="144391"/>
                  </a:cubicBezTo>
                  <a:cubicBezTo>
                    <a:pt x="180531" y="143446"/>
                    <a:pt x="179117" y="147223"/>
                    <a:pt x="180531" y="147692"/>
                  </a:cubicBezTo>
                  <a:cubicBezTo>
                    <a:pt x="180295" y="146987"/>
                    <a:pt x="180295" y="146514"/>
                    <a:pt x="180531" y="145806"/>
                  </a:cubicBezTo>
                  <a:cubicBezTo>
                    <a:pt x="180531" y="145806"/>
                    <a:pt x="180531" y="145806"/>
                    <a:pt x="180531" y="145806"/>
                  </a:cubicBezTo>
                  <a:cubicBezTo>
                    <a:pt x="180531" y="145806"/>
                    <a:pt x="180531" y="145806"/>
                    <a:pt x="180531" y="143919"/>
                  </a:cubicBezTo>
                  <a:cubicBezTo>
                    <a:pt x="180531" y="142029"/>
                    <a:pt x="180531" y="142265"/>
                    <a:pt x="179117" y="143919"/>
                  </a:cubicBezTo>
                  <a:cubicBezTo>
                    <a:pt x="178880" y="143210"/>
                    <a:pt x="178880" y="142502"/>
                    <a:pt x="179117" y="141793"/>
                  </a:cubicBezTo>
                  <a:cubicBezTo>
                    <a:pt x="179117" y="141793"/>
                    <a:pt x="179117" y="143446"/>
                    <a:pt x="179117" y="141793"/>
                  </a:cubicBezTo>
                  <a:cubicBezTo>
                    <a:pt x="179117" y="140143"/>
                    <a:pt x="179117" y="141793"/>
                    <a:pt x="179117" y="143683"/>
                  </a:cubicBezTo>
                  <a:cubicBezTo>
                    <a:pt x="179117" y="145569"/>
                    <a:pt x="179117" y="141793"/>
                    <a:pt x="179117" y="143683"/>
                  </a:cubicBezTo>
                  <a:cubicBezTo>
                    <a:pt x="179117" y="145569"/>
                    <a:pt x="179117" y="142265"/>
                    <a:pt x="179117" y="143683"/>
                  </a:cubicBezTo>
                  <a:cubicBezTo>
                    <a:pt x="179117" y="145097"/>
                    <a:pt x="179117" y="143683"/>
                    <a:pt x="179117" y="143683"/>
                  </a:cubicBezTo>
                  <a:cubicBezTo>
                    <a:pt x="179117" y="143683"/>
                    <a:pt x="179117" y="145333"/>
                    <a:pt x="179117" y="146042"/>
                  </a:cubicBezTo>
                  <a:cubicBezTo>
                    <a:pt x="179117" y="146750"/>
                    <a:pt x="179117" y="144391"/>
                    <a:pt x="179117" y="146042"/>
                  </a:cubicBezTo>
                  <a:cubicBezTo>
                    <a:pt x="179117" y="147692"/>
                    <a:pt x="179117" y="143446"/>
                    <a:pt x="180295" y="144391"/>
                  </a:cubicBezTo>
                  <a:cubicBezTo>
                    <a:pt x="180295" y="144861"/>
                    <a:pt x="180295" y="145333"/>
                    <a:pt x="180295" y="145806"/>
                  </a:cubicBezTo>
                  <a:cubicBezTo>
                    <a:pt x="180295" y="145806"/>
                    <a:pt x="181948" y="147929"/>
                    <a:pt x="181948" y="145806"/>
                  </a:cubicBezTo>
                  <a:cubicBezTo>
                    <a:pt x="181948" y="143683"/>
                    <a:pt x="181948" y="145806"/>
                    <a:pt x="181948" y="146987"/>
                  </a:cubicBezTo>
                  <a:cubicBezTo>
                    <a:pt x="181948" y="148165"/>
                    <a:pt x="184071" y="145097"/>
                    <a:pt x="184544" y="141560"/>
                  </a:cubicBezTo>
                  <a:cubicBezTo>
                    <a:pt x="185016" y="138020"/>
                    <a:pt x="184544" y="141560"/>
                    <a:pt x="184544" y="141560"/>
                  </a:cubicBezTo>
                  <a:cubicBezTo>
                    <a:pt x="184544" y="141560"/>
                    <a:pt x="184544" y="143446"/>
                    <a:pt x="184544" y="144627"/>
                  </a:cubicBezTo>
                  <a:cubicBezTo>
                    <a:pt x="184544" y="145806"/>
                    <a:pt x="184544" y="144627"/>
                    <a:pt x="184544" y="144627"/>
                  </a:cubicBezTo>
                  <a:cubicBezTo>
                    <a:pt x="184307" y="145569"/>
                    <a:pt x="184307" y="146514"/>
                    <a:pt x="184544" y="147459"/>
                  </a:cubicBezTo>
                  <a:cubicBezTo>
                    <a:pt x="184544" y="147459"/>
                    <a:pt x="184544" y="147459"/>
                    <a:pt x="184544" y="147459"/>
                  </a:cubicBezTo>
                  <a:cubicBezTo>
                    <a:pt x="184544" y="147459"/>
                    <a:pt x="184544" y="147459"/>
                    <a:pt x="184544" y="147459"/>
                  </a:cubicBezTo>
                  <a:cubicBezTo>
                    <a:pt x="184544" y="147459"/>
                    <a:pt x="184544" y="147459"/>
                    <a:pt x="184544" y="148637"/>
                  </a:cubicBezTo>
                  <a:cubicBezTo>
                    <a:pt x="184544" y="149818"/>
                    <a:pt x="184544" y="148637"/>
                    <a:pt x="184544" y="148637"/>
                  </a:cubicBezTo>
                  <a:cubicBezTo>
                    <a:pt x="184544" y="145569"/>
                    <a:pt x="184544" y="148637"/>
                    <a:pt x="186666" y="148637"/>
                  </a:cubicBezTo>
                  <a:cubicBezTo>
                    <a:pt x="188792" y="148637"/>
                    <a:pt x="186666" y="145333"/>
                    <a:pt x="186666" y="145097"/>
                  </a:cubicBezTo>
                  <a:cubicBezTo>
                    <a:pt x="186666" y="144861"/>
                    <a:pt x="186666" y="145097"/>
                    <a:pt x="186666" y="145097"/>
                  </a:cubicBezTo>
                  <a:cubicBezTo>
                    <a:pt x="186666" y="145097"/>
                    <a:pt x="186666" y="145097"/>
                    <a:pt x="186666" y="145097"/>
                  </a:cubicBezTo>
                  <a:cubicBezTo>
                    <a:pt x="186666" y="145097"/>
                    <a:pt x="186666" y="145097"/>
                    <a:pt x="184780" y="145097"/>
                  </a:cubicBezTo>
                  <a:cubicBezTo>
                    <a:pt x="182893" y="145097"/>
                    <a:pt x="189262" y="145097"/>
                    <a:pt x="191388" y="145097"/>
                  </a:cubicBezTo>
                  <a:cubicBezTo>
                    <a:pt x="191388" y="145097"/>
                    <a:pt x="191388" y="145097"/>
                    <a:pt x="191388" y="145097"/>
                  </a:cubicBezTo>
                  <a:cubicBezTo>
                    <a:pt x="191388" y="147223"/>
                    <a:pt x="191388" y="145097"/>
                    <a:pt x="191388" y="146514"/>
                  </a:cubicBezTo>
                  <a:cubicBezTo>
                    <a:pt x="191388" y="147929"/>
                    <a:pt x="191388" y="147929"/>
                    <a:pt x="191388" y="148637"/>
                  </a:cubicBezTo>
                  <a:cubicBezTo>
                    <a:pt x="191388" y="149346"/>
                    <a:pt x="191388" y="148637"/>
                    <a:pt x="192802" y="148637"/>
                  </a:cubicBezTo>
                  <a:cubicBezTo>
                    <a:pt x="194219" y="148637"/>
                    <a:pt x="192802" y="146042"/>
                    <a:pt x="194219" y="148637"/>
                  </a:cubicBezTo>
                  <a:cubicBezTo>
                    <a:pt x="194219" y="147223"/>
                    <a:pt x="194219" y="148637"/>
                    <a:pt x="194219" y="146987"/>
                  </a:cubicBezTo>
                  <a:cubicBezTo>
                    <a:pt x="194219" y="151233"/>
                    <a:pt x="197523" y="148401"/>
                    <a:pt x="199410" y="150760"/>
                  </a:cubicBezTo>
                  <a:cubicBezTo>
                    <a:pt x="199410" y="149346"/>
                    <a:pt x="199410" y="148165"/>
                    <a:pt x="199410" y="150760"/>
                  </a:cubicBezTo>
                  <a:cubicBezTo>
                    <a:pt x="199410" y="153358"/>
                    <a:pt x="199410" y="149346"/>
                    <a:pt x="199410" y="148637"/>
                  </a:cubicBezTo>
                  <a:cubicBezTo>
                    <a:pt x="199410" y="147929"/>
                    <a:pt x="199410" y="148637"/>
                    <a:pt x="199410" y="148637"/>
                  </a:cubicBezTo>
                  <a:cubicBezTo>
                    <a:pt x="199646" y="149582"/>
                    <a:pt x="199646" y="150291"/>
                    <a:pt x="199410" y="151233"/>
                  </a:cubicBezTo>
                  <a:cubicBezTo>
                    <a:pt x="199410" y="152650"/>
                    <a:pt x="199410" y="148637"/>
                    <a:pt x="199410" y="151233"/>
                  </a:cubicBezTo>
                  <a:cubicBezTo>
                    <a:pt x="199410" y="149110"/>
                    <a:pt x="199410" y="149818"/>
                    <a:pt x="199410" y="149818"/>
                  </a:cubicBezTo>
                  <a:cubicBezTo>
                    <a:pt x="199646" y="150527"/>
                    <a:pt x="199646" y="151233"/>
                    <a:pt x="199410" y="151941"/>
                  </a:cubicBezTo>
                  <a:cubicBezTo>
                    <a:pt x="199410" y="150527"/>
                    <a:pt x="202005" y="151941"/>
                    <a:pt x="202714" y="148401"/>
                  </a:cubicBezTo>
                  <a:cubicBezTo>
                    <a:pt x="203423" y="144861"/>
                    <a:pt x="202714" y="148401"/>
                    <a:pt x="202714" y="148401"/>
                  </a:cubicBezTo>
                  <a:cubicBezTo>
                    <a:pt x="202714" y="148401"/>
                    <a:pt x="202714" y="150291"/>
                    <a:pt x="202714" y="151233"/>
                  </a:cubicBezTo>
                  <a:cubicBezTo>
                    <a:pt x="202950" y="150527"/>
                    <a:pt x="202950" y="149582"/>
                    <a:pt x="202714" y="148873"/>
                  </a:cubicBezTo>
                  <a:cubicBezTo>
                    <a:pt x="202714" y="148873"/>
                    <a:pt x="202714" y="148873"/>
                    <a:pt x="202714" y="147692"/>
                  </a:cubicBezTo>
                  <a:cubicBezTo>
                    <a:pt x="202714" y="146514"/>
                    <a:pt x="202714" y="151469"/>
                    <a:pt x="202714" y="151233"/>
                  </a:cubicBezTo>
                  <a:cubicBezTo>
                    <a:pt x="202714" y="150996"/>
                    <a:pt x="202714" y="151233"/>
                    <a:pt x="202714" y="151233"/>
                  </a:cubicBezTo>
                  <a:cubicBezTo>
                    <a:pt x="202714" y="151233"/>
                    <a:pt x="204364" y="155009"/>
                    <a:pt x="205545" y="151233"/>
                  </a:cubicBezTo>
                  <a:cubicBezTo>
                    <a:pt x="205545" y="151233"/>
                    <a:pt x="205545" y="152650"/>
                    <a:pt x="205545" y="153592"/>
                  </a:cubicBezTo>
                  <a:cubicBezTo>
                    <a:pt x="205545" y="154537"/>
                    <a:pt x="206960" y="153592"/>
                    <a:pt x="207668" y="153592"/>
                  </a:cubicBezTo>
                  <a:cubicBezTo>
                    <a:pt x="208377" y="153592"/>
                    <a:pt x="207668" y="153592"/>
                    <a:pt x="207668" y="152177"/>
                  </a:cubicBezTo>
                  <a:cubicBezTo>
                    <a:pt x="207432" y="152650"/>
                    <a:pt x="207432" y="153358"/>
                    <a:pt x="207668" y="153828"/>
                  </a:cubicBezTo>
                  <a:cubicBezTo>
                    <a:pt x="207668" y="153828"/>
                    <a:pt x="207668" y="153828"/>
                    <a:pt x="207668" y="153828"/>
                  </a:cubicBezTo>
                  <a:cubicBezTo>
                    <a:pt x="207668" y="153828"/>
                    <a:pt x="207668" y="153828"/>
                    <a:pt x="207668" y="153828"/>
                  </a:cubicBezTo>
                  <a:cubicBezTo>
                    <a:pt x="207668" y="153828"/>
                    <a:pt x="207668" y="153828"/>
                    <a:pt x="207668" y="153828"/>
                  </a:cubicBezTo>
                  <a:cubicBezTo>
                    <a:pt x="207668" y="153828"/>
                    <a:pt x="207668" y="153828"/>
                    <a:pt x="207668" y="153828"/>
                  </a:cubicBezTo>
                  <a:cubicBezTo>
                    <a:pt x="207668" y="153828"/>
                    <a:pt x="210264" y="156426"/>
                    <a:pt x="210736" y="153828"/>
                  </a:cubicBezTo>
                  <a:cubicBezTo>
                    <a:pt x="210736" y="155481"/>
                    <a:pt x="210736" y="153828"/>
                    <a:pt x="212153" y="153828"/>
                  </a:cubicBezTo>
                  <a:cubicBezTo>
                    <a:pt x="213568" y="153828"/>
                    <a:pt x="212153" y="151941"/>
                    <a:pt x="213804" y="150760"/>
                  </a:cubicBezTo>
                  <a:cubicBezTo>
                    <a:pt x="215457" y="149582"/>
                    <a:pt x="213804" y="150760"/>
                    <a:pt x="213804" y="149582"/>
                  </a:cubicBezTo>
                  <a:cubicBezTo>
                    <a:pt x="213804" y="148401"/>
                    <a:pt x="213804" y="149582"/>
                    <a:pt x="213804" y="149582"/>
                  </a:cubicBezTo>
                  <a:cubicBezTo>
                    <a:pt x="213804" y="150054"/>
                    <a:pt x="213804" y="150291"/>
                    <a:pt x="213804" y="150760"/>
                  </a:cubicBezTo>
                  <a:cubicBezTo>
                    <a:pt x="213804" y="150760"/>
                    <a:pt x="215221" y="152177"/>
                    <a:pt x="215691" y="152414"/>
                  </a:cubicBezTo>
                  <a:lnTo>
                    <a:pt x="215691" y="152414"/>
                  </a:lnTo>
                  <a:cubicBezTo>
                    <a:pt x="215691" y="152414"/>
                    <a:pt x="215691" y="152414"/>
                    <a:pt x="215691" y="152414"/>
                  </a:cubicBezTo>
                  <a:cubicBezTo>
                    <a:pt x="215691" y="152414"/>
                    <a:pt x="218053" y="154064"/>
                    <a:pt x="219231" y="152414"/>
                  </a:cubicBezTo>
                  <a:cubicBezTo>
                    <a:pt x="217817" y="151941"/>
                    <a:pt x="216636" y="151233"/>
                    <a:pt x="215457" y="150291"/>
                  </a:cubicBezTo>
                  <a:cubicBezTo>
                    <a:pt x="215457" y="150291"/>
                    <a:pt x="215457" y="150291"/>
                    <a:pt x="215457" y="150291"/>
                  </a:cubicBezTo>
                  <a:cubicBezTo>
                    <a:pt x="215457" y="150291"/>
                    <a:pt x="215457" y="150291"/>
                    <a:pt x="215457" y="150291"/>
                  </a:cubicBezTo>
                  <a:lnTo>
                    <a:pt x="215457" y="148401"/>
                  </a:lnTo>
                  <a:cubicBezTo>
                    <a:pt x="215457" y="148401"/>
                    <a:pt x="215457" y="148401"/>
                    <a:pt x="215457" y="150054"/>
                  </a:cubicBezTo>
                  <a:cubicBezTo>
                    <a:pt x="215457" y="151705"/>
                    <a:pt x="215457" y="146514"/>
                    <a:pt x="217580" y="147929"/>
                  </a:cubicBezTo>
                  <a:cubicBezTo>
                    <a:pt x="219703" y="149346"/>
                    <a:pt x="217580" y="147929"/>
                    <a:pt x="217580" y="149818"/>
                  </a:cubicBezTo>
                  <a:cubicBezTo>
                    <a:pt x="217580" y="151705"/>
                    <a:pt x="217580" y="151233"/>
                    <a:pt x="217580" y="151941"/>
                  </a:cubicBezTo>
                  <a:cubicBezTo>
                    <a:pt x="217580" y="152650"/>
                    <a:pt x="217580" y="147929"/>
                    <a:pt x="219231" y="149346"/>
                  </a:cubicBezTo>
                  <a:cubicBezTo>
                    <a:pt x="219467" y="150054"/>
                    <a:pt x="219467" y="150527"/>
                    <a:pt x="219231" y="151233"/>
                  </a:cubicBezTo>
                  <a:cubicBezTo>
                    <a:pt x="219231" y="151233"/>
                    <a:pt x="219231" y="148637"/>
                    <a:pt x="220648" y="149582"/>
                  </a:cubicBezTo>
                  <a:cubicBezTo>
                    <a:pt x="222062" y="150527"/>
                    <a:pt x="220648" y="151233"/>
                    <a:pt x="220648" y="152177"/>
                  </a:cubicBezTo>
                  <a:lnTo>
                    <a:pt x="220648" y="152177"/>
                  </a:lnTo>
                  <a:cubicBezTo>
                    <a:pt x="220648" y="152177"/>
                    <a:pt x="220648" y="152177"/>
                    <a:pt x="220648" y="150527"/>
                  </a:cubicBezTo>
                  <a:cubicBezTo>
                    <a:pt x="220648" y="148873"/>
                    <a:pt x="220648" y="150527"/>
                    <a:pt x="220648" y="150527"/>
                  </a:cubicBezTo>
                  <a:cubicBezTo>
                    <a:pt x="220648" y="150527"/>
                    <a:pt x="220648" y="150527"/>
                    <a:pt x="220648" y="150527"/>
                  </a:cubicBezTo>
                  <a:cubicBezTo>
                    <a:pt x="220648" y="150527"/>
                    <a:pt x="220648" y="152650"/>
                    <a:pt x="220648" y="153828"/>
                  </a:cubicBezTo>
                  <a:cubicBezTo>
                    <a:pt x="220648" y="155009"/>
                    <a:pt x="220648" y="153828"/>
                    <a:pt x="220648" y="152414"/>
                  </a:cubicBezTo>
                  <a:cubicBezTo>
                    <a:pt x="220648" y="150996"/>
                    <a:pt x="220648" y="152414"/>
                    <a:pt x="220648" y="154300"/>
                  </a:cubicBezTo>
                  <a:cubicBezTo>
                    <a:pt x="220648" y="156190"/>
                    <a:pt x="220648" y="154300"/>
                    <a:pt x="222535" y="154300"/>
                  </a:cubicBezTo>
                  <a:cubicBezTo>
                    <a:pt x="224424" y="154300"/>
                    <a:pt x="222535" y="154300"/>
                    <a:pt x="222535" y="155718"/>
                  </a:cubicBezTo>
                  <a:cubicBezTo>
                    <a:pt x="222535" y="157132"/>
                    <a:pt x="222535" y="152650"/>
                    <a:pt x="224424" y="155718"/>
                  </a:cubicBezTo>
                  <a:cubicBezTo>
                    <a:pt x="226311" y="158785"/>
                    <a:pt x="224424" y="153828"/>
                    <a:pt x="224424" y="155718"/>
                  </a:cubicBezTo>
                  <a:cubicBezTo>
                    <a:pt x="224424" y="157604"/>
                    <a:pt x="224424" y="155718"/>
                    <a:pt x="224424" y="154300"/>
                  </a:cubicBezTo>
                  <a:lnTo>
                    <a:pt x="224424" y="154300"/>
                  </a:lnTo>
                  <a:cubicBezTo>
                    <a:pt x="224424" y="154300"/>
                    <a:pt x="225603" y="154300"/>
                    <a:pt x="226311" y="155718"/>
                  </a:cubicBezTo>
                  <a:cubicBezTo>
                    <a:pt x="227020" y="157132"/>
                    <a:pt x="226311" y="157368"/>
                    <a:pt x="225130" y="155718"/>
                  </a:cubicBezTo>
                  <a:cubicBezTo>
                    <a:pt x="223952" y="154064"/>
                    <a:pt x="225130" y="157132"/>
                    <a:pt x="225130" y="155718"/>
                  </a:cubicBezTo>
                  <a:cubicBezTo>
                    <a:pt x="225130" y="154300"/>
                    <a:pt x="225130" y="158077"/>
                    <a:pt x="226784" y="155718"/>
                  </a:cubicBezTo>
                  <a:cubicBezTo>
                    <a:pt x="228434" y="153358"/>
                    <a:pt x="226784" y="157604"/>
                    <a:pt x="226784" y="158549"/>
                  </a:cubicBezTo>
                  <a:cubicBezTo>
                    <a:pt x="226784" y="159491"/>
                    <a:pt x="228434" y="156659"/>
                    <a:pt x="229379" y="156659"/>
                  </a:cubicBezTo>
                  <a:cubicBezTo>
                    <a:pt x="230324" y="156659"/>
                    <a:pt x="229379" y="156659"/>
                    <a:pt x="229379" y="156659"/>
                  </a:cubicBezTo>
                  <a:cubicBezTo>
                    <a:pt x="229379" y="156659"/>
                    <a:pt x="229379" y="157840"/>
                    <a:pt x="229379" y="158785"/>
                  </a:cubicBezTo>
                  <a:cubicBezTo>
                    <a:pt x="229379" y="159727"/>
                    <a:pt x="229379" y="158785"/>
                    <a:pt x="231030" y="158785"/>
                  </a:cubicBezTo>
                  <a:cubicBezTo>
                    <a:pt x="232683" y="158785"/>
                    <a:pt x="231030" y="158785"/>
                    <a:pt x="232919" y="156659"/>
                  </a:cubicBezTo>
                  <a:cubicBezTo>
                    <a:pt x="234806" y="154537"/>
                    <a:pt x="232919" y="156659"/>
                    <a:pt x="231502" y="156659"/>
                  </a:cubicBezTo>
                  <a:cubicBezTo>
                    <a:pt x="230088" y="156659"/>
                    <a:pt x="231502" y="156659"/>
                    <a:pt x="231502" y="156659"/>
                  </a:cubicBezTo>
                  <a:cubicBezTo>
                    <a:pt x="231502" y="156659"/>
                    <a:pt x="231502" y="156659"/>
                    <a:pt x="231502" y="156659"/>
                  </a:cubicBezTo>
                  <a:cubicBezTo>
                    <a:pt x="231502" y="156659"/>
                    <a:pt x="231502" y="156659"/>
                    <a:pt x="231502" y="156659"/>
                  </a:cubicBezTo>
                  <a:cubicBezTo>
                    <a:pt x="231502" y="156659"/>
                    <a:pt x="231502" y="152650"/>
                    <a:pt x="229615" y="154537"/>
                  </a:cubicBezTo>
                  <a:cubicBezTo>
                    <a:pt x="229615" y="152650"/>
                    <a:pt x="228198" y="152650"/>
                    <a:pt x="227489" y="154537"/>
                  </a:cubicBezTo>
                  <a:cubicBezTo>
                    <a:pt x="226784" y="156426"/>
                    <a:pt x="227489" y="152886"/>
                    <a:pt x="227489" y="154537"/>
                  </a:cubicBezTo>
                  <a:cubicBezTo>
                    <a:pt x="227489" y="156190"/>
                    <a:pt x="225366" y="151941"/>
                    <a:pt x="224188" y="152650"/>
                  </a:cubicBezTo>
                  <a:cubicBezTo>
                    <a:pt x="223007" y="153358"/>
                    <a:pt x="224188" y="152650"/>
                    <a:pt x="224188" y="150054"/>
                  </a:cubicBezTo>
                  <a:cubicBezTo>
                    <a:pt x="224188" y="147459"/>
                    <a:pt x="224188" y="150054"/>
                    <a:pt x="224188" y="150054"/>
                  </a:cubicBezTo>
                  <a:cubicBezTo>
                    <a:pt x="224188" y="150054"/>
                    <a:pt x="224188" y="150054"/>
                    <a:pt x="224188" y="150054"/>
                  </a:cubicBezTo>
                  <a:lnTo>
                    <a:pt x="224188" y="150054"/>
                  </a:lnTo>
                  <a:cubicBezTo>
                    <a:pt x="223952" y="149582"/>
                    <a:pt x="223952" y="148873"/>
                    <a:pt x="224188" y="148401"/>
                  </a:cubicBezTo>
                  <a:cubicBezTo>
                    <a:pt x="224188" y="148401"/>
                    <a:pt x="224188" y="148401"/>
                    <a:pt x="224188" y="148401"/>
                  </a:cubicBezTo>
                  <a:cubicBezTo>
                    <a:pt x="224188" y="148401"/>
                    <a:pt x="224188" y="146750"/>
                    <a:pt x="224188" y="148401"/>
                  </a:cubicBezTo>
                  <a:cubicBezTo>
                    <a:pt x="224188" y="150054"/>
                    <a:pt x="224188" y="146987"/>
                    <a:pt x="224188" y="148401"/>
                  </a:cubicBezTo>
                  <a:cubicBezTo>
                    <a:pt x="224188" y="149818"/>
                    <a:pt x="224188" y="148401"/>
                    <a:pt x="224188" y="146514"/>
                  </a:cubicBezTo>
                  <a:cubicBezTo>
                    <a:pt x="224188" y="144627"/>
                    <a:pt x="222062" y="146514"/>
                    <a:pt x="221590" y="146514"/>
                  </a:cubicBezTo>
                  <a:cubicBezTo>
                    <a:pt x="221120" y="146514"/>
                    <a:pt x="221590" y="146514"/>
                    <a:pt x="221590" y="147692"/>
                  </a:cubicBezTo>
                  <a:lnTo>
                    <a:pt x="221590" y="147692"/>
                  </a:lnTo>
                  <a:cubicBezTo>
                    <a:pt x="221590" y="147692"/>
                    <a:pt x="221590" y="146278"/>
                    <a:pt x="221590" y="145569"/>
                  </a:cubicBezTo>
                  <a:cubicBezTo>
                    <a:pt x="221590" y="144861"/>
                    <a:pt x="219467" y="145569"/>
                    <a:pt x="218525" y="145569"/>
                  </a:cubicBezTo>
                  <a:cubicBezTo>
                    <a:pt x="217580" y="145569"/>
                    <a:pt x="218525" y="145569"/>
                    <a:pt x="218525" y="146987"/>
                  </a:cubicBezTo>
                  <a:cubicBezTo>
                    <a:pt x="218525" y="148401"/>
                    <a:pt x="218525" y="146987"/>
                    <a:pt x="218525" y="146987"/>
                  </a:cubicBezTo>
                  <a:cubicBezTo>
                    <a:pt x="218525" y="146987"/>
                    <a:pt x="218525" y="146987"/>
                    <a:pt x="218525" y="149110"/>
                  </a:cubicBezTo>
                  <a:cubicBezTo>
                    <a:pt x="218525" y="151233"/>
                    <a:pt x="217108" y="149110"/>
                    <a:pt x="216872" y="149110"/>
                  </a:cubicBezTo>
                  <a:cubicBezTo>
                    <a:pt x="216636" y="149110"/>
                    <a:pt x="216872" y="150527"/>
                    <a:pt x="216872" y="149110"/>
                  </a:cubicBezTo>
                  <a:cubicBezTo>
                    <a:pt x="216872" y="147692"/>
                    <a:pt x="216872" y="147223"/>
                    <a:pt x="216872" y="146278"/>
                  </a:cubicBezTo>
                  <a:cubicBezTo>
                    <a:pt x="216872" y="145333"/>
                    <a:pt x="215457" y="146278"/>
                    <a:pt x="214749" y="146278"/>
                  </a:cubicBezTo>
                  <a:cubicBezTo>
                    <a:pt x="214040" y="146278"/>
                    <a:pt x="214749" y="146278"/>
                    <a:pt x="214749" y="144391"/>
                  </a:cubicBezTo>
                  <a:cubicBezTo>
                    <a:pt x="214749" y="142502"/>
                    <a:pt x="214749" y="144391"/>
                    <a:pt x="214749" y="145806"/>
                  </a:cubicBezTo>
                  <a:cubicBezTo>
                    <a:pt x="214749" y="147223"/>
                    <a:pt x="214749" y="145806"/>
                    <a:pt x="214749" y="143919"/>
                  </a:cubicBezTo>
                  <a:cubicBezTo>
                    <a:pt x="214749" y="142029"/>
                    <a:pt x="214749" y="143919"/>
                    <a:pt x="214749" y="143919"/>
                  </a:cubicBezTo>
                  <a:cubicBezTo>
                    <a:pt x="214749" y="143919"/>
                    <a:pt x="214749" y="145569"/>
                    <a:pt x="214749" y="146514"/>
                  </a:cubicBezTo>
                  <a:cubicBezTo>
                    <a:pt x="214749" y="147459"/>
                    <a:pt x="214749" y="146514"/>
                    <a:pt x="212859" y="146514"/>
                  </a:cubicBezTo>
                  <a:lnTo>
                    <a:pt x="212859" y="148873"/>
                  </a:lnTo>
                  <a:cubicBezTo>
                    <a:pt x="212859" y="148873"/>
                    <a:pt x="212859" y="147223"/>
                    <a:pt x="212859" y="146750"/>
                  </a:cubicBezTo>
                  <a:cubicBezTo>
                    <a:pt x="212859" y="146278"/>
                    <a:pt x="212859" y="146750"/>
                    <a:pt x="212859" y="146750"/>
                  </a:cubicBezTo>
                  <a:cubicBezTo>
                    <a:pt x="212859" y="146750"/>
                    <a:pt x="210972" y="146750"/>
                    <a:pt x="210264" y="143210"/>
                  </a:cubicBezTo>
                  <a:cubicBezTo>
                    <a:pt x="210264" y="145097"/>
                    <a:pt x="208377" y="143210"/>
                    <a:pt x="207668" y="143210"/>
                  </a:cubicBezTo>
                  <a:cubicBezTo>
                    <a:pt x="206960" y="143210"/>
                    <a:pt x="207668" y="143210"/>
                    <a:pt x="207668" y="140379"/>
                  </a:cubicBezTo>
                  <a:cubicBezTo>
                    <a:pt x="207668" y="137547"/>
                    <a:pt x="207668" y="142265"/>
                    <a:pt x="207668" y="140379"/>
                  </a:cubicBezTo>
                  <a:cubicBezTo>
                    <a:pt x="207668" y="141324"/>
                    <a:pt x="207668" y="142502"/>
                    <a:pt x="207668" y="143446"/>
                  </a:cubicBezTo>
                  <a:cubicBezTo>
                    <a:pt x="207668" y="143446"/>
                    <a:pt x="206254" y="143446"/>
                    <a:pt x="205545" y="143446"/>
                  </a:cubicBezTo>
                  <a:cubicBezTo>
                    <a:pt x="204837" y="143446"/>
                    <a:pt x="205545" y="143446"/>
                    <a:pt x="203892" y="143446"/>
                  </a:cubicBezTo>
                  <a:cubicBezTo>
                    <a:pt x="202241" y="143446"/>
                    <a:pt x="203892" y="143446"/>
                    <a:pt x="203892" y="143446"/>
                  </a:cubicBezTo>
                  <a:cubicBezTo>
                    <a:pt x="203892" y="143446"/>
                    <a:pt x="203892" y="143446"/>
                    <a:pt x="203892" y="143446"/>
                  </a:cubicBezTo>
                  <a:lnTo>
                    <a:pt x="203892" y="142029"/>
                  </a:lnTo>
                  <a:cubicBezTo>
                    <a:pt x="203892" y="142029"/>
                    <a:pt x="203892" y="142029"/>
                    <a:pt x="203892" y="142029"/>
                  </a:cubicBezTo>
                  <a:cubicBezTo>
                    <a:pt x="203892" y="142029"/>
                    <a:pt x="203892" y="142029"/>
                    <a:pt x="203892" y="142029"/>
                  </a:cubicBezTo>
                  <a:cubicBezTo>
                    <a:pt x="203892" y="142029"/>
                    <a:pt x="203892" y="142029"/>
                    <a:pt x="203892" y="142029"/>
                  </a:cubicBezTo>
                  <a:cubicBezTo>
                    <a:pt x="203892" y="142029"/>
                    <a:pt x="203892" y="142029"/>
                    <a:pt x="202478" y="140143"/>
                  </a:cubicBezTo>
                  <a:cubicBezTo>
                    <a:pt x="201060" y="138256"/>
                    <a:pt x="202478" y="142974"/>
                    <a:pt x="202478" y="142974"/>
                  </a:cubicBezTo>
                  <a:cubicBezTo>
                    <a:pt x="202478" y="142974"/>
                    <a:pt x="202478" y="141324"/>
                    <a:pt x="202478" y="139434"/>
                  </a:cubicBezTo>
                  <a:cubicBezTo>
                    <a:pt x="202478" y="137547"/>
                    <a:pt x="202478" y="139434"/>
                    <a:pt x="202478" y="139434"/>
                  </a:cubicBezTo>
                  <a:cubicBezTo>
                    <a:pt x="202478" y="139434"/>
                    <a:pt x="202478" y="140851"/>
                    <a:pt x="202478" y="142502"/>
                  </a:cubicBezTo>
                  <a:cubicBezTo>
                    <a:pt x="202478" y="144155"/>
                    <a:pt x="202478" y="140379"/>
                    <a:pt x="200591" y="142502"/>
                  </a:cubicBezTo>
                  <a:cubicBezTo>
                    <a:pt x="200355" y="141560"/>
                    <a:pt x="200355" y="140851"/>
                    <a:pt x="200591" y="139906"/>
                  </a:cubicBezTo>
                  <a:cubicBezTo>
                    <a:pt x="199882" y="139434"/>
                    <a:pt x="199410" y="138728"/>
                    <a:pt x="198938" y="138020"/>
                  </a:cubicBezTo>
                  <a:lnTo>
                    <a:pt x="198938" y="138020"/>
                  </a:lnTo>
                  <a:lnTo>
                    <a:pt x="198938" y="138020"/>
                  </a:lnTo>
                  <a:cubicBezTo>
                    <a:pt x="198938" y="136366"/>
                    <a:pt x="198938" y="138020"/>
                    <a:pt x="198938" y="138020"/>
                  </a:cubicBezTo>
                  <a:cubicBezTo>
                    <a:pt x="198938" y="138020"/>
                    <a:pt x="198938" y="138020"/>
                    <a:pt x="197523" y="138020"/>
                  </a:cubicBezTo>
                  <a:cubicBezTo>
                    <a:pt x="197523" y="134243"/>
                    <a:pt x="196342" y="136130"/>
                    <a:pt x="195397" y="134243"/>
                  </a:cubicBezTo>
                  <a:cubicBezTo>
                    <a:pt x="194455" y="132356"/>
                    <a:pt x="195397" y="134243"/>
                    <a:pt x="195397" y="134243"/>
                  </a:cubicBezTo>
                  <a:cubicBezTo>
                    <a:pt x="195397" y="134243"/>
                    <a:pt x="195397" y="134243"/>
                    <a:pt x="195397" y="134243"/>
                  </a:cubicBezTo>
                  <a:cubicBezTo>
                    <a:pt x="195397" y="134952"/>
                    <a:pt x="195397" y="135894"/>
                    <a:pt x="195397" y="136602"/>
                  </a:cubicBezTo>
                  <a:cubicBezTo>
                    <a:pt x="195397" y="136602"/>
                    <a:pt x="195397" y="134952"/>
                    <a:pt x="195397" y="134243"/>
                  </a:cubicBezTo>
                  <a:cubicBezTo>
                    <a:pt x="195397" y="133535"/>
                    <a:pt x="195397" y="134243"/>
                    <a:pt x="195397" y="134243"/>
                  </a:cubicBezTo>
                  <a:cubicBezTo>
                    <a:pt x="195397" y="134243"/>
                    <a:pt x="195397" y="136130"/>
                    <a:pt x="195397" y="134243"/>
                  </a:cubicBezTo>
                  <a:cubicBezTo>
                    <a:pt x="195397" y="136130"/>
                    <a:pt x="195397" y="134243"/>
                    <a:pt x="195397" y="136602"/>
                  </a:cubicBezTo>
                  <a:cubicBezTo>
                    <a:pt x="195397" y="134716"/>
                    <a:pt x="195397" y="135188"/>
                    <a:pt x="195397" y="133535"/>
                  </a:cubicBezTo>
                  <a:cubicBezTo>
                    <a:pt x="195397" y="135660"/>
                    <a:pt x="195397" y="134952"/>
                    <a:pt x="195397" y="136366"/>
                  </a:cubicBezTo>
                  <a:cubicBezTo>
                    <a:pt x="195397" y="137783"/>
                    <a:pt x="195397" y="134952"/>
                    <a:pt x="195397" y="134007"/>
                  </a:cubicBezTo>
                  <a:cubicBezTo>
                    <a:pt x="195397" y="133062"/>
                    <a:pt x="195397" y="134007"/>
                    <a:pt x="195397" y="135424"/>
                  </a:cubicBezTo>
                  <a:cubicBezTo>
                    <a:pt x="195397" y="136839"/>
                    <a:pt x="195397" y="135424"/>
                    <a:pt x="195397" y="133535"/>
                  </a:cubicBezTo>
                  <a:cubicBezTo>
                    <a:pt x="195397" y="131648"/>
                    <a:pt x="194219" y="133535"/>
                    <a:pt x="193274" y="133535"/>
                  </a:cubicBezTo>
                  <a:cubicBezTo>
                    <a:pt x="192330" y="133535"/>
                    <a:pt x="193274" y="132120"/>
                    <a:pt x="193274" y="131412"/>
                  </a:cubicBezTo>
                  <a:cubicBezTo>
                    <a:pt x="193274" y="130703"/>
                    <a:pt x="193274" y="131412"/>
                    <a:pt x="191860" y="131412"/>
                  </a:cubicBezTo>
                  <a:cubicBezTo>
                    <a:pt x="191860" y="130467"/>
                    <a:pt x="191860" y="129761"/>
                    <a:pt x="191860" y="128816"/>
                  </a:cubicBezTo>
                  <a:lnTo>
                    <a:pt x="191860" y="128816"/>
                  </a:lnTo>
                  <a:cubicBezTo>
                    <a:pt x="191860" y="129525"/>
                    <a:pt x="191860" y="129994"/>
                    <a:pt x="191860" y="130703"/>
                  </a:cubicBezTo>
                  <a:cubicBezTo>
                    <a:pt x="191860" y="130703"/>
                    <a:pt x="191860" y="129289"/>
                    <a:pt x="193511" y="130703"/>
                  </a:cubicBezTo>
                  <a:cubicBezTo>
                    <a:pt x="195161" y="132120"/>
                    <a:pt x="193511" y="129052"/>
                    <a:pt x="192093" y="130703"/>
                  </a:cubicBezTo>
                  <a:cubicBezTo>
                    <a:pt x="190679" y="132356"/>
                    <a:pt x="192093" y="130703"/>
                    <a:pt x="192093" y="130703"/>
                  </a:cubicBezTo>
                  <a:cubicBezTo>
                    <a:pt x="192093" y="130703"/>
                    <a:pt x="192093" y="130703"/>
                    <a:pt x="193511" y="130703"/>
                  </a:cubicBezTo>
                  <a:cubicBezTo>
                    <a:pt x="194928" y="130703"/>
                    <a:pt x="193511" y="130703"/>
                    <a:pt x="193511" y="129289"/>
                  </a:cubicBezTo>
                  <a:cubicBezTo>
                    <a:pt x="193511" y="127871"/>
                    <a:pt x="193511" y="129289"/>
                    <a:pt x="193511" y="130939"/>
                  </a:cubicBezTo>
                  <a:cubicBezTo>
                    <a:pt x="193511" y="132593"/>
                    <a:pt x="193511" y="130939"/>
                    <a:pt x="193511" y="130939"/>
                  </a:cubicBezTo>
                  <a:cubicBezTo>
                    <a:pt x="193511" y="127163"/>
                    <a:pt x="193511" y="130939"/>
                    <a:pt x="195161" y="130939"/>
                  </a:cubicBezTo>
                  <a:cubicBezTo>
                    <a:pt x="196815" y="130939"/>
                    <a:pt x="195161" y="132829"/>
                    <a:pt x="195161" y="132829"/>
                  </a:cubicBezTo>
                  <a:cubicBezTo>
                    <a:pt x="195161" y="132829"/>
                    <a:pt x="195161" y="130231"/>
                    <a:pt x="195161" y="129052"/>
                  </a:cubicBezTo>
                  <a:cubicBezTo>
                    <a:pt x="195161" y="127871"/>
                    <a:pt x="195161" y="129052"/>
                    <a:pt x="195161" y="129052"/>
                  </a:cubicBezTo>
                  <a:lnTo>
                    <a:pt x="195161" y="129052"/>
                  </a:lnTo>
                  <a:cubicBezTo>
                    <a:pt x="195161" y="130231"/>
                    <a:pt x="195161" y="129052"/>
                    <a:pt x="195161" y="129052"/>
                  </a:cubicBezTo>
                  <a:cubicBezTo>
                    <a:pt x="195161" y="129052"/>
                    <a:pt x="195161" y="129052"/>
                    <a:pt x="195161" y="127163"/>
                  </a:cubicBezTo>
                  <a:cubicBezTo>
                    <a:pt x="195161" y="125276"/>
                    <a:pt x="195161" y="127163"/>
                    <a:pt x="196578" y="127163"/>
                  </a:cubicBezTo>
                  <a:cubicBezTo>
                    <a:pt x="197993" y="127163"/>
                    <a:pt x="196578" y="128816"/>
                    <a:pt x="196578" y="129052"/>
                  </a:cubicBezTo>
                  <a:cubicBezTo>
                    <a:pt x="196578" y="124567"/>
                    <a:pt x="199646" y="129052"/>
                    <a:pt x="201060" y="129052"/>
                  </a:cubicBezTo>
                  <a:cubicBezTo>
                    <a:pt x="202478" y="129052"/>
                    <a:pt x="201060" y="130467"/>
                    <a:pt x="201060" y="131412"/>
                  </a:cubicBezTo>
                  <a:cubicBezTo>
                    <a:pt x="201060" y="132356"/>
                    <a:pt x="198465" y="129525"/>
                    <a:pt x="197287" y="129525"/>
                  </a:cubicBezTo>
                  <a:cubicBezTo>
                    <a:pt x="196106" y="129525"/>
                    <a:pt x="197287" y="130703"/>
                    <a:pt x="197287" y="129525"/>
                  </a:cubicBezTo>
                  <a:cubicBezTo>
                    <a:pt x="197287" y="128344"/>
                    <a:pt x="197287" y="129525"/>
                    <a:pt x="197287" y="131648"/>
                  </a:cubicBezTo>
                  <a:lnTo>
                    <a:pt x="197287" y="131648"/>
                  </a:lnTo>
                  <a:cubicBezTo>
                    <a:pt x="197287" y="131648"/>
                    <a:pt x="197287" y="133298"/>
                    <a:pt x="197287" y="134243"/>
                  </a:cubicBezTo>
                  <a:cubicBezTo>
                    <a:pt x="197287" y="135188"/>
                    <a:pt x="197287" y="134243"/>
                    <a:pt x="197287" y="134243"/>
                  </a:cubicBezTo>
                  <a:cubicBezTo>
                    <a:pt x="197287" y="134243"/>
                    <a:pt x="197287" y="135660"/>
                    <a:pt x="197287" y="136602"/>
                  </a:cubicBezTo>
                  <a:cubicBezTo>
                    <a:pt x="197287" y="137547"/>
                    <a:pt x="199174" y="136602"/>
                    <a:pt x="199646" y="134952"/>
                  </a:cubicBezTo>
                  <a:cubicBezTo>
                    <a:pt x="200119" y="133298"/>
                    <a:pt x="199646" y="134952"/>
                    <a:pt x="199646" y="136602"/>
                  </a:cubicBezTo>
                  <a:cubicBezTo>
                    <a:pt x="199646" y="138256"/>
                    <a:pt x="199646" y="134952"/>
                    <a:pt x="199646" y="136602"/>
                  </a:cubicBezTo>
                  <a:cubicBezTo>
                    <a:pt x="199646" y="138256"/>
                    <a:pt x="201060" y="136602"/>
                    <a:pt x="201533" y="138256"/>
                  </a:cubicBezTo>
                  <a:lnTo>
                    <a:pt x="201533" y="136130"/>
                  </a:lnTo>
                  <a:cubicBezTo>
                    <a:pt x="201297" y="137075"/>
                    <a:pt x="201297" y="137783"/>
                    <a:pt x="201533" y="138728"/>
                  </a:cubicBezTo>
                  <a:cubicBezTo>
                    <a:pt x="201533" y="136602"/>
                    <a:pt x="201533" y="136602"/>
                    <a:pt x="201533" y="135660"/>
                  </a:cubicBezTo>
                  <a:cubicBezTo>
                    <a:pt x="201533" y="134716"/>
                    <a:pt x="201533" y="137783"/>
                    <a:pt x="202714" y="135660"/>
                  </a:cubicBezTo>
                  <a:cubicBezTo>
                    <a:pt x="203892" y="133535"/>
                    <a:pt x="202714" y="138020"/>
                    <a:pt x="202714" y="139198"/>
                  </a:cubicBezTo>
                  <a:cubicBezTo>
                    <a:pt x="202714" y="140379"/>
                    <a:pt x="202714" y="139198"/>
                    <a:pt x="202714" y="139198"/>
                  </a:cubicBezTo>
                  <a:cubicBezTo>
                    <a:pt x="202714" y="139198"/>
                    <a:pt x="204364" y="139198"/>
                    <a:pt x="205073" y="139198"/>
                  </a:cubicBezTo>
                  <a:cubicBezTo>
                    <a:pt x="205545" y="138492"/>
                    <a:pt x="205545" y="137311"/>
                    <a:pt x="205073" y="136602"/>
                  </a:cubicBezTo>
                  <a:cubicBezTo>
                    <a:pt x="205073" y="136602"/>
                    <a:pt x="205073" y="133298"/>
                    <a:pt x="205073" y="134716"/>
                  </a:cubicBezTo>
                  <a:cubicBezTo>
                    <a:pt x="205073" y="136130"/>
                    <a:pt x="205073" y="134716"/>
                    <a:pt x="205073" y="136130"/>
                  </a:cubicBezTo>
                  <a:cubicBezTo>
                    <a:pt x="205073" y="137547"/>
                    <a:pt x="205073" y="136130"/>
                    <a:pt x="205073" y="136130"/>
                  </a:cubicBezTo>
                  <a:cubicBezTo>
                    <a:pt x="205073" y="136130"/>
                    <a:pt x="205073" y="134479"/>
                    <a:pt x="205073" y="134007"/>
                  </a:cubicBezTo>
                  <a:cubicBezTo>
                    <a:pt x="205309" y="134716"/>
                    <a:pt x="205309" y="135188"/>
                    <a:pt x="205073" y="135894"/>
                  </a:cubicBezTo>
                  <a:cubicBezTo>
                    <a:pt x="205073" y="137311"/>
                    <a:pt x="205073" y="133535"/>
                    <a:pt x="205073" y="135894"/>
                  </a:cubicBezTo>
                  <a:cubicBezTo>
                    <a:pt x="205073" y="138256"/>
                    <a:pt x="205073" y="137547"/>
                    <a:pt x="205073" y="138492"/>
                  </a:cubicBezTo>
                  <a:cubicBezTo>
                    <a:pt x="205073" y="139434"/>
                    <a:pt x="205073" y="137075"/>
                    <a:pt x="205073" y="136366"/>
                  </a:cubicBezTo>
                  <a:cubicBezTo>
                    <a:pt x="205073" y="135660"/>
                    <a:pt x="205073" y="136366"/>
                    <a:pt x="205073" y="136366"/>
                  </a:cubicBezTo>
                  <a:cubicBezTo>
                    <a:pt x="205073" y="136366"/>
                    <a:pt x="205073" y="136366"/>
                    <a:pt x="205073" y="138728"/>
                  </a:cubicBezTo>
                  <a:cubicBezTo>
                    <a:pt x="205073" y="141087"/>
                    <a:pt x="205073" y="138728"/>
                    <a:pt x="205073" y="140851"/>
                  </a:cubicBezTo>
                  <a:cubicBezTo>
                    <a:pt x="205073" y="142974"/>
                    <a:pt x="207196" y="140851"/>
                    <a:pt x="207905" y="140851"/>
                  </a:cubicBezTo>
                  <a:cubicBezTo>
                    <a:pt x="208613" y="140851"/>
                    <a:pt x="209558" y="142265"/>
                    <a:pt x="210500" y="143210"/>
                  </a:cubicBezTo>
                  <a:cubicBezTo>
                    <a:pt x="211445" y="144155"/>
                    <a:pt x="209322" y="143210"/>
                    <a:pt x="208849" y="144627"/>
                  </a:cubicBezTo>
                  <a:cubicBezTo>
                    <a:pt x="208377" y="146042"/>
                    <a:pt x="210736" y="142974"/>
                    <a:pt x="211209" y="144627"/>
                  </a:cubicBezTo>
                  <a:cubicBezTo>
                    <a:pt x="211209" y="143210"/>
                    <a:pt x="211209" y="144627"/>
                    <a:pt x="211209" y="143446"/>
                  </a:cubicBezTo>
                  <a:cubicBezTo>
                    <a:pt x="211209" y="146750"/>
                    <a:pt x="213095" y="143446"/>
                    <a:pt x="213568" y="146278"/>
                  </a:cubicBezTo>
                  <a:cubicBezTo>
                    <a:pt x="213568" y="146278"/>
                    <a:pt x="214985" y="146278"/>
                    <a:pt x="215927" y="144861"/>
                  </a:cubicBezTo>
                  <a:cubicBezTo>
                    <a:pt x="216872" y="143446"/>
                    <a:pt x="215927" y="144861"/>
                    <a:pt x="215927" y="143446"/>
                  </a:cubicBezTo>
                  <a:cubicBezTo>
                    <a:pt x="215927" y="142029"/>
                    <a:pt x="217344" y="145097"/>
                    <a:pt x="217580" y="147692"/>
                  </a:cubicBezTo>
                  <a:cubicBezTo>
                    <a:pt x="217580" y="147692"/>
                    <a:pt x="217580" y="145333"/>
                    <a:pt x="217580" y="144155"/>
                  </a:cubicBezTo>
                  <a:cubicBezTo>
                    <a:pt x="217580" y="142974"/>
                    <a:pt x="217580" y="144155"/>
                    <a:pt x="218995" y="144155"/>
                  </a:cubicBezTo>
                  <a:cubicBezTo>
                    <a:pt x="220412" y="144155"/>
                    <a:pt x="218995" y="144155"/>
                    <a:pt x="218995" y="145569"/>
                  </a:cubicBezTo>
                  <a:cubicBezTo>
                    <a:pt x="218995" y="146987"/>
                    <a:pt x="220648" y="146987"/>
                    <a:pt x="220884" y="145569"/>
                  </a:cubicBezTo>
                  <a:cubicBezTo>
                    <a:pt x="221120" y="144155"/>
                    <a:pt x="220884" y="147459"/>
                    <a:pt x="220884" y="145569"/>
                  </a:cubicBezTo>
                  <a:cubicBezTo>
                    <a:pt x="220884" y="143683"/>
                    <a:pt x="220884" y="145569"/>
                    <a:pt x="220884" y="145569"/>
                  </a:cubicBezTo>
                  <a:cubicBezTo>
                    <a:pt x="221120" y="145097"/>
                    <a:pt x="221120" y="144627"/>
                    <a:pt x="220884" y="144155"/>
                  </a:cubicBezTo>
                  <a:cubicBezTo>
                    <a:pt x="220884" y="144155"/>
                    <a:pt x="223243" y="148165"/>
                    <a:pt x="224424" y="146514"/>
                  </a:cubicBezTo>
                  <a:lnTo>
                    <a:pt x="224424" y="148165"/>
                  </a:lnTo>
                  <a:cubicBezTo>
                    <a:pt x="224424" y="148165"/>
                    <a:pt x="224424" y="148165"/>
                    <a:pt x="224424" y="148165"/>
                  </a:cubicBezTo>
                  <a:cubicBezTo>
                    <a:pt x="224424" y="151469"/>
                    <a:pt x="226311" y="148165"/>
                    <a:pt x="227020" y="151469"/>
                  </a:cubicBezTo>
                  <a:cubicBezTo>
                    <a:pt x="227020" y="150054"/>
                    <a:pt x="228907" y="151469"/>
                    <a:pt x="229851" y="153592"/>
                  </a:cubicBezTo>
                  <a:cubicBezTo>
                    <a:pt x="230793" y="155718"/>
                    <a:pt x="229851" y="155009"/>
                    <a:pt x="229851" y="155718"/>
                  </a:cubicBezTo>
                  <a:cubicBezTo>
                    <a:pt x="229851" y="156426"/>
                    <a:pt x="231974" y="153828"/>
                    <a:pt x="232447" y="155718"/>
                  </a:cubicBezTo>
                  <a:cubicBezTo>
                    <a:pt x="232683" y="153358"/>
                    <a:pt x="232683" y="151233"/>
                    <a:pt x="232447" y="148873"/>
                  </a:cubicBezTo>
                  <a:cubicBezTo>
                    <a:pt x="233155" y="149346"/>
                    <a:pt x="233625" y="150054"/>
                    <a:pt x="234097" y="150760"/>
                  </a:cubicBezTo>
                  <a:cubicBezTo>
                    <a:pt x="234097" y="147929"/>
                    <a:pt x="232211" y="149346"/>
                    <a:pt x="232211" y="146042"/>
                  </a:cubicBezTo>
                  <a:cubicBezTo>
                    <a:pt x="232211" y="142738"/>
                    <a:pt x="232211" y="147223"/>
                    <a:pt x="232211" y="147459"/>
                  </a:cubicBezTo>
                  <a:cubicBezTo>
                    <a:pt x="232211" y="147692"/>
                    <a:pt x="232211" y="147459"/>
                    <a:pt x="233389" y="145806"/>
                  </a:cubicBezTo>
                  <a:cubicBezTo>
                    <a:pt x="233155" y="146750"/>
                    <a:pt x="233155" y="147929"/>
                    <a:pt x="233389" y="148873"/>
                  </a:cubicBezTo>
                  <a:cubicBezTo>
                    <a:pt x="233155" y="147929"/>
                    <a:pt x="233155" y="147223"/>
                    <a:pt x="233389" y="146278"/>
                  </a:cubicBezTo>
                  <a:cubicBezTo>
                    <a:pt x="233389" y="147459"/>
                    <a:pt x="233389" y="149110"/>
                    <a:pt x="233389" y="146278"/>
                  </a:cubicBezTo>
                  <a:cubicBezTo>
                    <a:pt x="233389" y="143446"/>
                    <a:pt x="233389" y="148165"/>
                    <a:pt x="233389" y="148401"/>
                  </a:cubicBezTo>
                  <a:cubicBezTo>
                    <a:pt x="233389" y="148637"/>
                    <a:pt x="233389" y="148401"/>
                    <a:pt x="233389" y="149818"/>
                  </a:cubicBezTo>
                  <a:cubicBezTo>
                    <a:pt x="233389" y="151233"/>
                    <a:pt x="233389" y="149818"/>
                    <a:pt x="234806" y="149818"/>
                  </a:cubicBezTo>
                  <a:cubicBezTo>
                    <a:pt x="236223" y="149818"/>
                    <a:pt x="234806" y="151941"/>
                    <a:pt x="234806" y="152886"/>
                  </a:cubicBezTo>
                  <a:cubicBezTo>
                    <a:pt x="234806" y="153828"/>
                    <a:pt x="234806" y="150054"/>
                    <a:pt x="234806" y="151469"/>
                  </a:cubicBezTo>
                  <a:cubicBezTo>
                    <a:pt x="235042" y="150760"/>
                    <a:pt x="235042" y="150054"/>
                    <a:pt x="234806" y="149346"/>
                  </a:cubicBezTo>
                  <a:cubicBezTo>
                    <a:pt x="234806" y="149346"/>
                    <a:pt x="234806" y="149346"/>
                    <a:pt x="234806" y="147223"/>
                  </a:cubicBezTo>
                  <a:cubicBezTo>
                    <a:pt x="234806" y="145097"/>
                    <a:pt x="234806" y="149110"/>
                    <a:pt x="234806" y="147223"/>
                  </a:cubicBezTo>
                  <a:cubicBezTo>
                    <a:pt x="234806" y="145333"/>
                    <a:pt x="234806" y="147223"/>
                    <a:pt x="234806" y="145333"/>
                  </a:cubicBezTo>
                  <a:cubicBezTo>
                    <a:pt x="234806" y="143446"/>
                    <a:pt x="234806" y="145333"/>
                    <a:pt x="234806" y="145333"/>
                  </a:cubicBezTo>
                  <a:cubicBezTo>
                    <a:pt x="234806" y="145333"/>
                    <a:pt x="234806" y="146987"/>
                    <a:pt x="234806" y="147692"/>
                  </a:cubicBezTo>
                  <a:cubicBezTo>
                    <a:pt x="234806" y="148401"/>
                    <a:pt x="234806" y="147692"/>
                    <a:pt x="234806" y="147692"/>
                  </a:cubicBezTo>
                  <a:cubicBezTo>
                    <a:pt x="234806" y="147692"/>
                    <a:pt x="236693" y="147692"/>
                    <a:pt x="237637" y="147692"/>
                  </a:cubicBezTo>
                  <a:cubicBezTo>
                    <a:pt x="238582" y="147692"/>
                    <a:pt x="237637" y="147692"/>
                    <a:pt x="237637" y="145569"/>
                  </a:cubicBezTo>
                  <a:cubicBezTo>
                    <a:pt x="237637" y="143446"/>
                    <a:pt x="237637" y="145569"/>
                    <a:pt x="237637" y="143683"/>
                  </a:cubicBezTo>
                  <a:cubicBezTo>
                    <a:pt x="237401" y="144155"/>
                    <a:pt x="237401" y="144861"/>
                    <a:pt x="237637" y="145333"/>
                  </a:cubicBezTo>
                  <a:cubicBezTo>
                    <a:pt x="237637" y="145333"/>
                    <a:pt x="235751" y="143683"/>
                    <a:pt x="235042" y="142738"/>
                  </a:cubicBezTo>
                  <a:cubicBezTo>
                    <a:pt x="234333" y="141793"/>
                    <a:pt x="236456" y="144391"/>
                    <a:pt x="237165" y="142738"/>
                  </a:cubicBezTo>
                  <a:lnTo>
                    <a:pt x="237165" y="141087"/>
                  </a:lnTo>
                  <a:cubicBezTo>
                    <a:pt x="237165" y="141087"/>
                    <a:pt x="237165" y="141087"/>
                    <a:pt x="238582" y="141087"/>
                  </a:cubicBezTo>
                  <a:cubicBezTo>
                    <a:pt x="239997" y="141087"/>
                    <a:pt x="238582" y="142738"/>
                    <a:pt x="238582" y="143683"/>
                  </a:cubicBezTo>
                  <a:cubicBezTo>
                    <a:pt x="238582" y="144627"/>
                    <a:pt x="238582" y="143683"/>
                    <a:pt x="238582" y="143683"/>
                  </a:cubicBezTo>
                  <a:cubicBezTo>
                    <a:pt x="238818" y="144155"/>
                    <a:pt x="238818" y="144861"/>
                    <a:pt x="238582" y="145333"/>
                  </a:cubicBezTo>
                  <a:cubicBezTo>
                    <a:pt x="238582" y="145333"/>
                    <a:pt x="238582" y="145333"/>
                    <a:pt x="238582" y="145333"/>
                  </a:cubicBezTo>
                  <a:cubicBezTo>
                    <a:pt x="238582" y="145333"/>
                    <a:pt x="238582" y="145333"/>
                    <a:pt x="238582" y="142974"/>
                  </a:cubicBezTo>
                  <a:cubicBezTo>
                    <a:pt x="238582" y="140615"/>
                    <a:pt x="238582" y="144861"/>
                    <a:pt x="238582" y="146042"/>
                  </a:cubicBezTo>
                  <a:cubicBezTo>
                    <a:pt x="238582" y="147223"/>
                    <a:pt x="239997" y="146042"/>
                    <a:pt x="240233" y="147459"/>
                  </a:cubicBezTo>
                  <a:cubicBezTo>
                    <a:pt x="240469" y="148873"/>
                    <a:pt x="240233" y="147459"/>
                    <a:pt x="240233" y="147459"/>
                  </a:cubicBezTo>
                  <a:cubicBezTo>
                    <a:pt x="240233" y="147459"/>
                    <a:pt x="240233" y="147459"/>
                    <a:pt x="240233" y="147459"/>
                  </a:cubicBezTo>
                  <a:cubicBezTo>
                    <a:pt x="240233" y="147459"/>
                    <a:pt x="240233" y="147459"/>
                    <a:pt x="242122" y="147459"/>
                  </a:cubicBezTo>
                  <a:cubicBezTo>
                    <a:pt x="242356" y="146514"/>
                    <a:pt x="242356" y="145569"/>
                    <a:pt x="242122" y="144627"/>
                  </a:cubicBezTo>
                  <a:cubicBezTo>
                    <a:pt x="242122" y="144627"/>
                    <a:pt x="243301" y="144627"/>
                    <a:pt x="243301" y="142974"/>
                  </a:cubicBezTo>
                  <a:cubicBezTo>
                    <a:pt x="243301" y="141324"/>
                    <a:pt x="243301" y="142974"/>
                    <a:pt x="243301" y="144861"/>
                  </a:cubicBezTo>
                  <a:cubicBezTo>
                    <a:pt x="243301" y="146750"/>
                    <a:pt x="243301" y="144861"/>
                    <a:pt x="243301" y="144861"/>
                  </a:cubicBezTo>
                  <a:cubicBezTo>
                    <a:pt x="243301" y="144861"/>
                    <a:pt x="243301" y="143210"/>
                    <a:pt x="243301" y="143446"/>
                  </a:cubicBezTo>
                  <a:cubicBezTo>
                    <a:pt x="243301" y="143683"/>
                    <a:pt x="243301" y="145333"/>
                    <a:pt x="243301" y="146278"/>
                  </a:cubicBezTo>
                  <a:cubicBezTo>
                    <a:pt x="243301" y="147223"/>
                    <a:pt x="243301" y="144391"/>
                    <a:pt x="243301" y="146278"/>
                  </a:cubicBezTo>
                  <a:cubicBezTo>
                    <a:pt x="243301" y="148165"/>
                    <a:pt x="243301" y="146278"/>
                    <a:pt x="244718" y="146278"/>
                  </a:cubicBezTo>
                  <a:cubicBezTo>
                    <a:pt x="246132" y="146278"/>
                    <a:pt x="244718" y="147459"/>
                    <a:pt x="244718" y="148165"/>
                  </a:cubicBezTo>
                  <a:cubicBezTo>
                    <a:pt x="244718" y="148873"/>
                    <a:pt x="246368" y="146042"/>
                    <a:pt x="246368" y="148165"/>
                  </a:cubicBezTo>
                  <a:cubicBezTo>
                    <a:pt x="246368" y="150291"/>
                    <a:pt x="246368" y="148165"/>
                    <a:pt x="246368" y="148165"/>
                  </a:cubicBezTo>
                  <a:cubicBezTo>
                    <a:pt x="246368" y="148165"/>
                    <a:pt x="246368" y="148165"/>
                    <a:pt x="247549" y="149346"/>
                  </a:cubicBezTo>
                  <a:cubicBezTo>
                    <a:pt x="248727" y="150527"/>
                    <a:pt x="247549" y="149346"/>
                    <a:pt x="247549" y="147929"/>
                  </a:cubicBezTo>
                  <a:cubicBezTo>
                    <a:pt x="247549" y="146514"/>
                    <a:pt x="247549" y="145569"/>
                    <a:pt x="246132" y="147929"/>
                  </a:cubicBezTo>
                  <a:cubicBezTo>
                    <a:pt x="244718" y="150291"/>
                    <a:pt x="246132" y="146042"/>
                    <a:pt x="246132" y="144861"/>
                  </a:cubicBezTo>
                  <a:cubicBezTo>
                    <a:pt x="246132" y="143683"/>
                    <a:pt x="246132" y="144861"/>
                    <a:pt x="246132" y="144861"/>
                  </a:cubicBezTo>
                  <a:cubicBezTo>
                    <a:pt x="246132" y="144861"/>
                    <a:pt x="246132" y="144861"/>
                    <a:pt x="246132" y="142265"/>
                  </a:cubicBezTo>
                  <a:cubicBezTo>
                    <a:pt x="246132" y="139670"/>
                    <a:pt x="246132" y="142265"/>
                    <a:pt x="246132" y="142265"/>
                  </a:cubicBezTo>
                  <a:cubicBezTo>
                    <a:pt x="246132" y="142265"/>
                    <a:pt x="246132" y="142265"/>
                    <a:pt x="246132" y="143683"/>
                  </a:cubicBezTo>
                  <a:cubicBezTo>
                    <a:pt x="246132" y="145097"/>
                    <a:pt x="246132" y="143683"/>
                    <a:pt x="246132" y="145333"/>
                  </a:cubicBezTo>
                  <a:cubicBezTo>
                    <a:pt x="246132" y="146987"/>
                    <a:pt x="246132" y="143919"/>
                    <a:pt x="246132" y="145333"/>
                  </a:cubicBezTo>
                  <a:cubicBezTo>
                    <a:pt x="246132" y="146750"/>
                    <a:pt x="246132" y="143919"/>
                    <a:pt x="246132" y="143210"/>
                  </a:cubicBezTo>
                  <a:cubicBezTo>
                    <a:pt x="246132" y="142502"/>
                    <a:pt x="246132" y="143210"/>
                    <a:pt x="246132" y="143210"/>
                  </a:cubicBezTo>
                  <a:cubicBezTo>
                    <a:pt x="246132" y="143210"/>
                    <a:pt x="246132" y="141087"/>
                    <a:pt x="246132" y="141793"/>
                  </a:cubicBezTo>
                  <a:cubicBezTo>
                    <a:pt x="246132" y="142502"/>
                    <a:pt x="246132" y="139670"/>
                    <a:pt x="244482" y="140379"/>
                  </a:cubicBezTo>
                  <a:cubicBezTo>
                    <a:pt x="242828" y="141087"/>
                    <a:pt x="244482" y="140379"/>
                    <a:pt x="244482" y="136839"/>
                  </a:cubicBezTo>
                  <a:cubicBezTo>
                    <a:pt x="244482" y="133298"/>
                    <a:pt x="244482" y="138728"/>
                    <a:pt x="243301" y="138492"/>
                  </a:cubicBezTo>
                  <a:cubicBezTo>
                    <a:pt x="243301" y="138020"/>
                    <a:pt x="243301" y="137547"/>
                    <a:pt x="243301" y="137075"/>
                  </a:cubicBezTo>
                  <a:cubicBezTo>
                    <a:pt x="243301" y="134952"/>
                    <a:pt x="243301" y="137075"/>
                    <a:pt x="241886" y="135424"/>
                  </a:cubicBezTo>
                  <a:cubicBezTo>
                    <a:pt x="240469" y="133771"/>
                    <a:pt x="241886" y="135424"/>
                    <a:pt x="241886" y="135424"/>
                  </a:cubicBezTo>
                  <a:cubicBezTo>
                    <a:pt x="241886" y="135424"/>
                    <a:pt x="241886" y="135424"/>
                    <a:pt x="241886" y="136839"/>
                  </a:cubicBezTo>
                  <a:cubicBezTo>
                    <a:pt x="241886" y="138256"/>
                    <a:pt x="241886" y="134952"/>
                    <a:pt x="241886" y="135424"/>
                  </a:cubicBezTo>
                  <a:cubicBezTo>
                    <a:pt x="241886" y="135894"/>
                    <a:pt x="241886" y="135424"/>
                    <a:pt x="241886" y="134007"/>
                  </a:cubicBezTo>
                  <a:cubicBezTo>
                    <a:pt x="241886" y="132593"/>
                    <a:pt x="241886" y="134007"/>
                    <a:pt x="240233" y="131884"/>
                  </a:cubicBezTo>
                  <a:cubicBezTo>
                    <a:pt x="240233" y="135188"/>
                    <a:pt x="240233" y="130467"/>
                    <a:pt x="238818" y="131884"/>
                  </a:cubicBezTo>
                  <a:cubicBezTo>
                    <a:pt x="238818" y="129994"/>
                    <a:pt x="238818" y="131884"/>
                    <a:pt x="238818" y="129525"/>
                  </a:cubicBezTo>
                  <a:cubicBezTo>
                    <a:pt x="238818" y="127163"/>
                    <a:pt x="238818" y="129525"/>
                    <a:pt x="239997" y="130703"/>
                  </a:cubicBezTo>
                  <a:cubicBezTo>
                    <a:pt x="239997" y="128108"/>
                    <a:pt x="241414" y="130703"/>
                    <a:pt x="242122" y="130703"/>
                  </a:cubicBezTo>
                  <a:cubicBezTo>
                    <a:pt x="241886" y="129761"/>
                    <a:pt x="241886" y="129052"/>
                    <a:pt x="242122" y="128108"/>
                  </a:cubicBezTo>
                  <a:cubicBezTo>
                    <a:pt x="242122" y="130939"/>
                    <a:pt x="239288" y="123389"/>
                    <a:pt x="238110" y="128108"/>
                  </a:cubicBezTo>
                  <a:cubicBezTo>
                    <a:pt x="238110" y="128108"/>
                    <a:pt x="236693" y="128108"/>
                    <a:pt x="235987" y="126693"/>
                  </a:cubicBezTo>
                  <a:cubicBezTo>
                    <a:pt x="235278" y="125276"/>
                    <a:pt x="235987" y="127871"/>
                    <a:pt x="235987" y="128108"/>
                  </a:cubicBezTo>
                  <a:lnTo>
                    <a:pt x="235987" y="129761"/>
                  </a:lnTo>
                  <a:cubicBezTo>
                    <a:pt x="235987" y="129761"/>
                    <a:pt x="235987" y="129761"/>
                    <a:pt x="235987" y="129761"/>
                  </a:cubicBezTo>
                  <a:cubicBezTo>
                    <a:pt x="235987" y="129761"/>
                    <a:pt x="235987" y="129761"/>
                    <a:pt x="235987" y="128344"/>
                  </a:cubicBezTo>
                  <a:cubicBezTo>
                    <a:pt x="235987" y="126930"/>
                    <a:pt x="235987" y="128344"/>
                    <a:pt x="235987" y="126693"/>
                  </a:cubicBezTo>
                  <a:lnTo>
                    <a:pt x="235987" y="126693"/>
                  </a:lnTo>
                  <a:lnTo>
                    <a:pt x="235987" y="126693"/>
                  </a:lnTo>
                  <a:cubicBezTo>
                    <a:pt x="235751" y="125985"/>
                    <a:pt x="235751" y="125276"/>
                    <a:pt x="235987" y="124567"/>
                  </a:cubicBezTo>
                  <a:cubicBezTo>
                    <a:pt x="235987" y="124567"/>
                    <a:pt x="235987" y="127399"/>
                    <a:pt x="235987" y="126221"/>
                  </a:cubicBezTo>
                  <a:cubicBezTo>
                    <a:pt x="235751" y="126693"/>
                    <a:pt x="235751" y="127163"/>
                    <a:pt x="235987" y="127635"/>
                  </a:cubicBezTo>
                  <a:cubicBezTo>
                    <a:pt x="235987" y="127635"/>
                    <a:pt x="235987" y="127635"/>
                    <a:pt x="235987" y="127635"/>
                  </a:cubicBezTo>
                  <a:cubicBezTo>
                    <a:pt x="235987" y="127635"/>
                    <a:pt x="235987" y="124095"/>
                    <a:pt x="234333" y="122917"/>
                  </a:cubicBezTo>
                  <a:cubicBezTo>
                    <a:pt x="232683" y="121736"/>
                    <a:pt x="236456" y="124331"/>
                    <a:pt x="236456" y="122917"/>
                  </a:cubicBezTo>
                  <a:cubicBezTo>
                    <a:pt x="236456" y="121500"/>
                    <a:pt x="236456" y="122917"/>
                    <a:pt x="238346" y="122917"/>
                  </a:cubicBezTo>
                  <a:cubicBezTo>
                    <a:pt x="240233" y="122917"/>
                    <a:pt x="238346" y="122917"/>
                    <a:pt x="238346" y="121500"/>
                  </a:cubicBezTo>
                  <a:cubicBezTo>
                    <a:pt x="238346" y="120085"/>
                    <a:pt x="238346" y="121500"/>
                    <a:pt x="238346" y="119849"/>
                  </a:cubicBezTo>
                  <a:cubicBezTo>
                    <a:pt x="238346" y="122445"/>
                    <a:pt x="238346" y="119849"/>
                    <a:pt x="238346" y="122917"/>
                  </a:cubicBezTo>
                  <a:cubicBezTo>
                    <a:pt x="238582" y="121736"/>
                    <a:pt x="238582" y="120794"/>
                    <a:pt x="238346" y="119613"/>
                  </a:cubicBezTo>
                  <a:cubicBezTo>
                    <a:pt x="238346" y="119613"/>
                    <a:pt x="238346" y="121030"/>
                    <a:pt x="238346" y="121500"/>
                  </a:cubicBezTo>
                  <a:cubicBezTo>
                    <a:pt x="238346" y="121972"/>
                    <a:pt x="238346" y="121500"/>
                    <a:pt x="238346" y="120085"/>
                  </a:cubicBezTo>
                  <a:cubicBezTo>
                    <a:pt x="238346" y="118668"/>
                    <a:pt x="238346" y="121264"/>
                    <a:pt x="238346" y="121972"/>
                  </a:cubicBezTo>
                  <a:cubicBezTo>
                    <a:pt x="238346" y="122681"/>
                    <a:pt x="238346" y="121972"/>
                    <a:pt x="238346" y="121972"/>
                  </a:cubicBezTo>
                  <a:cubicBezTo>
                    <a:pt x="238346" y="121972"/>
                    <a:pt x="239524" y="121972"/>
                    <a:pt x="239997" y="121972"/>
                  </a:cubicBezTo>
                  <a:cubicBezTo>
                    <a:pt x="240469" y="121972"/>
                    <a:pt x="239997" y="123389"/>
                    <a:pt x="239997" y="124095"/>
                  </a:cubicBezTo>
                  <a:cubicBezTo>
                    <a:pt x="239997" y="124804"/>
                    <a:pt x="238582" y="124095"/>
                    <a:pt x="238582" y="124095"/>
                  </a:cubicBezTo>
                  <a:cubicBezTo>
                    <a:pt x="238582" y="124095"/>
                    <a:pt x="238582" y="124095"/>
                    <a:pt x="238582" y="124095"/>
                  </a:cubicBezTo>
                  <a:cubicBezTo>
                    <a:pt x="238582" y="122681"/>
                    <a:pt x="238582" y="122681"/>
                    <a:pt x="238582" y="124095"/>
                  </a:cubicBezTo>
                  <a:cubicBezTo>
                    <a:pt x="238582" y="125512"/>
                    <a:pt x="238582" y="121972"/>
                    <a:pt x="238582" y="120794"/>
                  </a:cubicBezTo>
                  <a:lnTo>
                    <a:pt x="238582" y="120794"/>
                  </a:lnTo>
                  <a:cubicBezTo>
                    <a:pt x="238818" y="121736"/>
                    <a:pt x="238818" y="122445"/>
                    <a:pt x="238582" y="123389"/>
                  </a:cubicBezTo>
                  <a:cubicBezTo>
                    <a:pt x="238582" y="124804"/>
                    <a:pt x="238582" y="123389"/>
                    <a:pt x="238582" y="123389"/>
                  </a:cubicBezTo>
                  <a:cubicBezTo>
                    <a:pt x="238582" y="123389"/>
                    <a:pt x="238582" y="123389"/>
                    <a:pt x="238582" y="123389"/>
                  </a:cubicBezTo>
                  <a:cubicBezTo>
                    <a:pt x="238582" y="123389"/>
                    <a:pt x="238582" y="125748"/>
                    <a:pt x="240469" y="123389"/>
                  </a:cubicBezTo>
                  <a:cubicBezTo>
                    <a:pt x="241650" y="123389"/>
                    <a:pt x="242592" y="123389"/>
                    <a:pt x="243537" y="125512"/>
                  </a:cubicBezTo>
                  <a:cubicBezTo>
                    <a:pt x="244482" y="127635"/>
                    <a:pt x="243537" y="125512"/>
                    <a:pt x="243537" y="125512"/>
                  </a:cubicBezTo>
                  <a:cubicBezTo>
                    <a:pt x="243537" y="125512"/>
                    <a:pt x="243537" y="123626"/>
                    <a:pt x="243537" y="122917"/>
                  </a:cubicBezTo>
                  <a:lnTo>
                    <a:pt x="243537" y="120322"/>
                  </a:lnTo>
                  <a:cubicBezTo>
                    <a:pt x="243537" y="121030"/>
                    <a:pt x="243537" y="121972"/>
                    <a:pt x="243537" y="122681"/>
                  </a:cubicBezTo>
                  <a:cubicBezTo>
                    <a:pt x="243537" y="122681"/>
                    <a:pt x="243537" y="122681"/>
                    <a:pt x="243537" y="122681"/>
                  </a:cubicBezTo>
                  <a:cubicBezTo>
                    <a:pt x="243537" y="122681"/>
                    <a:pt x="243537" y="120558"/>
                    <a:pt x="243537" y="119377"/>
                  </a:cubicBezTo>
                  <a:cubicBezTo>
                    <a:pt x="243537" y="118196"/>
                    <a:pt x="243537" y="119377"/>
                    <a:pt x="243537" y="117726"/>
                  </a:cubicBezTo>
                  <a:cubicBezTo>
                    <a:pt x="243537" y="116073"/>
                    <a:pt x="242122" y="119377"/>
                    <a:pt x="241414" y="117726"/>
                  </a:cubicBezTo>
                  <a:cubicBezTo>
                    <a:pt x="240705" y="116073"/>
                    <a:pt x="241414" y="117726"/>
                    <a:pt x="242828" y="117726"/>
                  </a:cubicBezTo>
                  <a:cubicBezTo>
                    <a:pt x="244245" y="117726"/>
                    <a:pt x="242828" y="117726"/>
                    <a:pt x="242828" y="116309"/>
                  </a:cubicBezTo>
                  <a:cubicBezTo>
                    <a:pt x="242828" y="114895"/>
                    <a:pt x="242828" y="117490"/>
                    <a:pt x="242828" y="116309"/>
                  </a:cubicBezTo>
                  <a:cubicBezTo>
                    <a:pt x="242828" y="115131"/>
                    <a:pt x="241178" y="114895"/>
                    <a:pt x="240469" y="116309"/>
                  </a:cubicBezTo>
                  <a:cubicBezTo>
                    <a:pt x="239760" y="117726"/>
                    <a:pt x="240469" y="116309"/>
                    <a:pt x="240469" y="114422"/>
                  </a:cubicBezTo>
                  <a:cubicBezTo>
                    <a:pt x="240469" y="112533"/>
                    <a:pt x="240469" y="114422"/>
                    <a:pt x="240469" y="114422"/>
                  </a:cubicBezTo>
                  <a:cubicBezTo>
                    <a:pt x="240469" y="115600"/>
                    <a:pt x="240469" y="116781"/>
                    <a:pt x="240469" y="117962"/>
                  </a:cubicBezTo>
                  <a:lnTo>
                    <a:pt x="240469" y="119377"/>
                  </a:lnTo>
                  <a:cubicBezTo>
                    <a:pt x="240469" y="119377"/>
                    <a:pt x="240469" y="119377"/>
                    <a:pt x="240469" y="119377"/>
                  </a:cubicBezTo>
                  <a:cubicBezTo>
                    <a:pt x="240469" y="119377"/>
                    <a:pt x="240469" y="118196"/>
                    <a:pt x="240469" y="117490"/>
                  </a:cubicBezTo>
                  <a:cubicBezTo>
                    <a:pt x="240469" y="116781"/>
                    <a:pt x="240469" y="117490"/>
                    <a:pt x="240469" y="118904"/>
                  </a:cubicBezTo>
                  <a:cubicBezTo>
                    <a:pt x="240469" y="120322"/>
                    <a:pt x="240469" y="118904"/>
                    <a:pt x="240469" y="118904"/>
                  </a:cubicBezTo>
                  <a:cubicBezTo>
                    <a:pt x="240469" y="118904"/>
                    <a:pt x="240469" y="118904"/>
                    <a:pt x="240469" y="117018"/>
                  </a:cubicBezTo>
                  <a:cubicBezTo>
                    <a:pt x="240469" y="115131"/>
                    <a:pt x="240469" y="117018"/>
                    <a:pt x="240469" y="117018"/>
                  </a:cubicBezTo>
                  <a:cubicBezTo>
                    <a:pt x="236929" y="115837"/>
                    <a:pt x="233625" y="114186"/>
                    <a:pt x="230557" y="112296"/>
                  </a:cubicBezTo>
                  <a:cubicBezTo>
                    <a:pt x="230557" y="114895"/>
                    <a:pt x="229143" y="113477"/>
                    <a:pt x="228907" y="112296"/>
                  </a:cubicBezTo>
                  <a:cubicBezTo>
                    <a:pt x="228907" y="113714"/>
                    <a:pt x="228907" y="114895"/>
                    <a:pt x="228907" y="116309"/>
                  </a:cubicBezTo>
                  <a:cubicBezTo>
                    <a:pt x="228907" y="116309"/>
                    <a:pt x="228907" y="114186"/>
                    <a:pt x="228907" y="116309"/>
                  </a:cubicBezTo>
                  <a:cubicBezTo>
                    <a:pt x="228907" y="118432"/>
                    <a:pt x="228907" y="116309"/>
                    <a:pt x="228907" y="116309"/>
                  </a:cubicBezTo>
                  <a:cubicBezTo>
                    <a:pt x="228907" y="116309"/>
                    <a:pt x="228907" y="116309"/>
                    <a:pt x="227256" y="116309"/>
                  </a:cubicBezTo>
                  <a:cubicBezTo>
                    <a:pt x="225603" y="116309"/>
                    <a:pt x="225839" y="114422"/>
                    <a:pt x="225130" y="111827"/>
                  </a:cubicBezTo>
                  <a:cubicBezTo>
                    <a:pt x="224424" y="109232"/>
                    <a:pt x="225130" y="111827"/>
                    <a:pt x="225130" y="113714"/>
                  </a:cubicBezTo>
                  <a:cubicBezTo>
                    <a:pt x="225130" y="115600"/>
                    <a:pt x="225130" y="113714"/>
                    <a:pt x="223716" y="112296"/>
                  </a:cubicBezTo>
                  <a:cubicBezTo>
                    <a:pt x="222299" y="110882"/>
                    <a:pt x="223716" y="112296"/>
                    <a:pt x="223716" y="113714"/>
                  </a:cubicBezTo>
                  <a:cubicBezTo>
                    <a:pt x="223716" y="115131"/>
                    <a:pt x="223716" y="113714"/>
                    <a:pt x="223716" y="113714"/>
                  </a:cubicBezTo>
                  <a:cubicBezTo>
                    <a:pt x="223952" y="114422"/>
                    <a:pt x="223952" y="114895"/>
                    <a:pt x="223716" y="115600"/>
                  </a:cubicBezTo>
                  <a:cubicBezTo>
                    <a:pt x="223716" y="115600"/>
                    <a:pt x="223716" y="113950"/>
                    <a:pt x="223716" y="115600"/>
                  </a:cubicBezTo>
                  <a:cubicBezTo>
                    <a:pt x="223716" y="115131"/>
                    <a:pt x="223716" y="114422"/>
                    <a:pt x="223716" y="113950"/>
                  </a:cubicBezTo>
                  <a:cubicBezTo>
                    <a:pt x="222535" y="113950"/>
                    <a:pt x="223716" y="111827"/>
                    <a:pt x="221120" y="112533"/>
                  </a:cubicBezTo>
                  <a:cubicBezTo>
                    <a:pt x="221120" y="112063"/>
                    <a:pt x="221120" y="111591"/>
                    <a:pt x="221120" y="111118"/>
                  </a:cubicBezTo>
                  <a:cubicBezTo>
                    <a:pt x="221120" y="112769"/>
                    <a:pt x="218995" y="111118"/>
                    <a:pt x="218053" y="111118"/>
                  </a:cubicBezTo>
                  <a:lnTo>
                    <a:pt x="218053" y="109937"/>
                  </a:lnTo>
                  <a:cubicBezTo>
                    <a:pt x="218053" y="109937"/>
                    <a:pt x="218053" y="109937"/>
                    <a:pt x="216872" y="112063"/>
                  </a:cubicBezTo>
                  <a:cubicBezTo>
                    <a:pt x="216636" y="111591"/>
                    <a:pt x="216636" y="110646"/>
                    <a:pt x="216872" y="110173"/>
                  </a:cubicBezTo>
                  <a:cubicBezTo>
                    <a:pt x="216872" y="110173"/>
                    <a:pt x="214276" y="107106"/>
                    <a:pt x="213095" y="110173"/>
                  </a:cubicBezTo>
                  <a:cubicBezTo>
                    <a:pt x="213095" y="110173"/>
                    <a:pt x="213095" y="108759"/>
                    <a:pt x="213095" y="108051"/>
                  </a:cubicBezTo>
                  <a:cubicBezTo>
                    <a:pt x="213095" y="107342"/>
                    <a:pt x="213095" y="108051"/>
                    <a:pt x="213095" y="108051"/>
                  </a:cubicBezTo>
                  <a:cubicBezTo>
                    <a:pt x="213095" y="108051"/>
                    <a:pt x="210736" y="109937"/>
                    <a:pt x="209558" y="108051"/>
                  </a:cubicBezTo>
                  <a:cubicBezTo>
                    <a:pt x="208377" y="106164"/>
                    <a:pt x="209558" y="108051"/>
                    <a:pt x="209558" y="110646"/>
                  </a:cubicBezTo>
                  <a:cubicBezTo>
                    <a:pt x="209558" y="113241"/>
                    <a:pt x="209558" y="108287"/>
                    <a:pt x="208141" y="108523"/>
                  </a:cubicBezTo>
                  <a:cubicBezTo>
                    <a:pt x="206726" y="108759"/>
                    <a:pt x="208141" y="108523"/>
                    <a:pt x="208141" y="108523"/>
                  </a:cubicBezTo>
                  <a:cubicBezTo>
                    <a:pt x="208141" y="108523"/>
                    <a:pt x="208141" y="108523"/>
                    <a:pt x="208141" y="108523"/>
                  </a:cubicBezTo>
                  <a:cubicBezTo>
                    <a:pt x="207905" y="107578"/>
                    <a:pt x="207905" y="106397"/>
                    <a:pt x="208141" y="105455"/>
                  </a:cubicBezTo>
                  <a:cubicBezTo>
                    <a:pt x="208141" y="105455"/>
                    <a:pt x="206254" y="107814"/>
                    <a:pt x="205073" y="105455"/>
                  </a:cubicBezTo>
                  <a:cubicBezTo>
                    <a:pt x="203892" y="103096"/>
                    <a:pt x="205073" y="105455"/>
                    <a:pt x="205073" y="104038"/>
                  </a:cubicBezTo>
                  <a:cubicBezTo>
                    <a:pt x="205073" y="102624"/>
                    <a:pt x="205073" y="104038"/>
                    <a:pt x="205073" y="104038"/>
                  </a:cubicBezTo>
                  <a:cubicBezTo>
                    <a:pt x="205073" y="104038"/>
                    <a:pt x="205073" y="104038"/>
                    <a:pt x="205073" y="105928"/>
                  </a:cubicBezTo>
                  <a:cubicBezTo>
                    <a:pt x="205073" y="107814"/>
                    <a:pt x="205073" y="104510"/>
                    <a:pt x="205073" y="104038"/>
                  </a:cubicBezTo>
                  <a:cubicBezTo>
                    <a:pt x="205073" y="103566"/>
                    <a:pt x="205073" y="104038"/>
                    <a:pt x="203423" y="104038"/>
                  </a:cubicBezTo>
                  <a:cubicBezTo>
                    <a:pt x="201769" y="104038"/>
                    <a:pt x="203423" y="104038"/>
                    <a:pt x="203423" y="104038"/>
                  </a:cubicBezTo>
                  <a:cubicBezTo>
                    <a:pt x="203423" y="104038"/>
                    <a:pt x="202005" y="104038"/>
                    <a:pt x="201769" y="105928"/>
                  </a:cubicBezTo>
                  <a:cubicBezTo>
                    <a:pt x="201533" y="107814"/>
                    <a:pt x="201769" y="104274"/>
                    <a:pt x="201769" y="103332"/>
                  </a:cubicBezTo>
                  <a:cubicBezTo>
                    <a:pt x="201769" y="102387"/>
                    <a:pt x="200355" y="105691"/>
                    <a:pt x="199410" y="104747"/>
                  </a:cubicBezTo>
                  <a:cubicBezTo>
                    <a:pt x="198465" y="103802"/>
                    <a:pt x="199410" y="102860"/>
                    <a:pt x="199410" y="104747"/>
                  </a:cubicBezTo>
                  <a:cubicBezTo>
                    <a:pt x="199410" y="106633"/>
                    <a:pt x="199410" y="102860"/>
                    <a:pt x="199410" y="102860"/>
                  </a:cubicBezTo>
                  <a:cubicBezTo>
                    <a:pt x="199410" y="102860"/>
                    <a:pt x="199410" y="102860"/>
                    <a:pt x="199410" y="102860"/>
                  </a:cubicBezTo>
                  <a:cubicBezTo>
                    <a:pt x="199410" y="102860"/>
                    <a:pt x="199410" y="102860"/>
                    <a:pt x="199410" y="102860"/>
                  </a:cubicBezTo>
                  <a:cubicBezTo>
                    <a:pt x="199410" y="102860"/>
                    <a:pt x="199410" y="102860"/>
                    <a:pt x="199410" y="102860"/>
                  </a:cubicBezTo>
                  <a:cubicBezTo>
                    <a:pt x="199410" y="102860"/>
                    <a:pt x="199410" y="105219"/>
                    <a:pt x="199410" y="104510"/>
                  </a:cubicBezTo>
                  <a:cubicBezTo>
                    <a:pt x="199410" y="103802"/>
                    <a:pt x="199410" y="104510"/>
                    <a:pt x="199410" y="104510"/>
                  </a:cubicBezTo>
                  <a:cubicBezTo>
                    <a:pt x="198701" y="104983"/>
                    <a:pt x="198229" y="105691"/>
                    <a:pt x="197993" y="106633"/>
                  </a:cubicBezTo>
                  <a:cubicBezTo>
                    <a:pt x="197993" y="106633"/>
                    <a:pt x="197993" y="104983"/>
                    <a:pt x="197993" y="104274"/>
                  </a:cubicBezTo>
                  <a:cubicBezTo>
                    <a:pt x="197993" y="103566"/>
                    <a:pt x="197993" y="104274"/>
                    <a:pt x="197993" y="106633"/>
                  </a:cubicBezTo>
                  <a:cubicBezTo>
                    <a:pt x="197993" y="108995"/>
                    <a:pt x="196106" y="104983"/>
                    <a:pt x="195397" y="106633"/>
                  </a:cubicBezTo>
                  <a:cubicBezTo>
                    <a:pt x="195634" y="107342"/>
                    <a:pt x="195634" y="107814"/>
                    <a:pt x="195397" y="108523"/>
                  </a:cubicBezTo>
                  <a:cubicBezTo>
                    <a:pt x="195397" y="106869"/>
                    <a:pt x="195397" y="105928"/>
                    <a:pt x="195397" y="105455"/>
                  </a:cubicBezTo>
                  <a:cubicBezTo>
                    <a:pt x="195397" y="104983"/>
                    <a:pt x="195397" y="105455"/>
                    <a:pt x="195397" y="105455"/>
                  </a:cubicBezTo>
                  <a:cubicBezTo>
                    <a:pt x="195397" y="105455"/>
                    <a:pt x="195397" y="105455"/>
                    <a:pt x="193983" y="105455"/>
                  </a:cubicBezTo>
                  <a:cubicBezTo>
                    <a:pt x="193983" y="105928"/>
                    <a:pt x="193983" y="106397"/>
                    <a:pt x="193983" y="106869"/>
                  </a:cubicBezTo>
                  <a:cubicBezTo>
                    <a:pt x="193983" y="106869"/>
                    <a:pt x="193983" y="106869"/>
                    <a:pt x="193983" y="104983"/>
                  </a:cubicBezTo>
                  <a:cubicBezTo>
                    <a:pt x="193983" y="103096"/>
                    <a:pt x="193983" y="106397"/>
                    <a:pt x="193983" y="107106"/>
                  </a:cubicBezTo>
                  <a:cubicBezTo>
                    <a:pt x="193983" y="107814"/>
                    <a:pt x="193983" y="104274"/>
                    <a:pt x="193983" y="107106"/>
                  </a:cubicBezTo>
                  <a:cubicBezTo>
                    <a:pt x="193983" y="109937"/>
                    <a:pt x="193983" y="107106"/>
                    <a:pt x="193983" y="105219"/>
                  </a:cubicBezTo>
                  <a:cubicBezTo>
                    <a:pt x="193983" y="103332"/>
                    <a:pt x="193983" y="105219"/>
                    <a:pt x="193983" y="105219"/>
                  </a:cubicBezTo>
                  <a:cubicBezTo>
                    <a:pt x="193983" y="105219"/>
                    <a:pt x="189734" y="105219"/>
                    <a:pt x="187847" y="103332"/>
                  </a:cubicBezTo>
                  <a:cubicBezTo>
                    <a:pt x="187847" y="102624"/>
                    <a:pt x="187847" y="101679"/>
                    <a:pt x="187847" y="100970"/>
                  </a:cubicBezTo>
                  <a:cubicBezTo>
                    <a:pt x="187847" y="100970"/>
                    <a:pt x="187847" y="100970"/>
                    <a:pt x="187847" y="100970"/>
                  </a:cubicBezTo>
                  <a:cubicBezTo>
                    <a:pt x="187847" y="101679"/>
                    <a:pt x="187847" y="102387"/>
                    <a:pt x="187847" y="103096"/>
                  </a:cubicBezTo>
                  <a:cubicBezTo>
                    <a:pt x="187847" y="103096"/>
                    <a:pt x="185252" y="100028"/>
                    <a:pt x="184307" y="103096"/>
                  </a:cubicBezTo>
                  <a:cubicBezTo>
                    <a:pt x="184307" y="101679"/>
                    <a:pt x="184307" y="103096"/>
                    <a:pt x="184307" y="100970"/>
                  </a:cubicBezTo>
                  <a:cubicBezTo>
                    <a:pt x="184307" y="98847"/>
                    <a:pt x="184307" y="100970"/>
                    <a:pt x="184307" y="100970"/>
                  </a:cubicBezTo>
                  <a:cubicBezTo>
                    <a:pt x="184307" y="100970"/>
                    <a:pt x="184307" y="102151"/>
                    <a:pt x="184307" y="102624"/>
                  </a:cubicBezTo>
                  <a:cubicBezTo>
                    <a:pt x="184307" y="103096"/>
                    <a:pt x="182421" y="99320"/>
                    <a:pt x="181948" y="102624"/>
                  </a:cubicBezTo>
                  <a:cubicBezTo>
                    <a:pt x="181476" y="105928"/>
                    <a:pt x="181948" y="101206"/>
                    <a:pt x="181948" y="100498"/>
                  </a:cubicBezTo>
                  <a:cubicBezTo>
                    <a:pt x="181948" y="99792"/>
                    <a:pt x="181948" y="102151"/>
                    <a:pt x="181948" y="100498"/>
                  </a:cubicBezTo>
                  <a:cubicBezTo>
                    <a:pt x="181948" y="103802"/>
                    <a:pt x="180061" y="100498"/>
                    <a:pt x="179353" y="100498"/>
                  </a:cubicBezTo>
                  <a:cubicBezTo>
                    <a:pt x="178644" y="100498"/>
                    <a:pt x="179353" y="100498"/>
                    <a:pt x="179353" y="98611"/>
                  </a:cubicBezTo>
                  <a:cubicBezTo>
                    <a:pt x="179353" y="96724"/>
                    <a:pt x="178172" y="100264"/>
                    <a:pt x="177699" y="98611"/>
                  </a:cubicBezTo>
                  <a:cubicBezTo>
                    <a:pt x="177230" y="96960"/>
                    <a:pt x="177699" y="98611"/>
                    <a:pt x="177699" y="98611"/>
                  </a:cubicBezTo>
                  <a:lnTo>
                    <a:pt x="177699" y="98611"/>
                  </a:lnTo>
                  <a:cubicBezTo>
                    <a:pt x="177699" y="98611"/>
                    <a:pt x="177699" y="98611"/>
                    <a:pt x="177699" y="98611"/>
                  </a:cubicBezTo>
                  <a:cubicBezTo>
                    <a:pt x="177699" y="98611"/>
                    <a:pt x="177699" y="98611"/>
                    <a:pt x="176049" y="98611"/>
                  </a:cubicBezTo>
                  <a:cubicBezTo>
                    <a:pt x="174395" y="98611"/>
                    <a:pt x="176049" y="100028"/>
                    <a:pt x="176049" y="100028"/>
                  </a:cubicBezTo>
                  <a:cubicBezTo>
                    <a:pt x="176049" y="100028"/>
                    <a:pt x="176049" y="100028"/>
                    <a:pt x="174395" y="100028"/>
                  </a:cubicBezTo>
                  <a:cubicBezTo>
                    <a:pt x="172745" y="100028"/>
                    <a:pt x="174395" y="100028"/>
                    <a:pt x="174395" y="98611"/>
                  </a:cubicBezTo>
                  <a:cubicBezTo>
                    <a:pt x="174395" y="97197"/>
                    <a:pt x="174395" y="98611"/>
                    <a:pt x="174395" y="98611"/>
                  </a:cubicBezTo>
                  <a:cubicBezTo>
                    <a:pt x="174162" y="98139"/>
                    <a:pt x="174162" y="97433"/>
                    <a:pt x="174395" y="96960"/>
                  </a:cubicBezTo>
                  <a:cubicBezTo>
                    <a:pt x="174395" y="96960"/>
                    <a:pt x="174395" y="99083"/>
                    <a:pt x="174395" y="96960"/>
                  </a:cubicBezTo>
                  <a:cubicBezTo>
                    <a:pt x="174395" y="94835"/>
                    <a:pt x="174395" y="94835"/>
                    <a:pt x="174395" y="95307"/>
                  </a:cubicBezTo>
                  <a:cubicBezTo>
                    <a:pt x="174395" y="95779"/>
                    <a:pt x="174395" y="93893"/>
                    <a:pt x="174395" y="93656"/>
                  </a:cubicBezTo>
                  <a:cubicBezTo>
                    <a:pt x="174395" y="93420"/>
                    <a:pt x="174395" y="95071"/>
                    <a:pt x="174395" y="95779"/>
                  </a:cubicBezTo>
                  <a:cubicBezTo>
                    <a:pt x="174395" y="96488"/>
                    <a:pt x="174395" y="95779"/>
                    <a:pt x="174395" y="94365"/>
                  </a:cubicBezTo>
                  <a:cubicBezTo>
                    <a:pt x="174395" y="92948"/>
                    <a:pt x="174395" y="94365"/>
                    <a:pt x="174395" y="94365"/>
                  </a:cubicBezTo>
                  <a:cubicBezTo>
                    <a:pt x="174395" y="94365"/>
                    <a:pt x="174395" y="96252"/>
                    <a:pt x="174395" y="95779"/>
                  </a:cubicBezTo>
                  <a:cubicBezTo>
                    <a:pt x="174395" y="95307"/>
                    <a:pt x="174395" y="95779"/>
                    <a:pt x="174395" y="97666"/>
                  </a:cubicBezTo>
                  <a:cubicBezTo>
                    <a:pt x="174395" y="99556"/>
                    <a:pt x="174395" y="95779"/>
                    <a:pt x="174395" y="97666"/>
                  </a:cubicBezTo>
                  <a:cubicBezTo>
                    <a:pt x="174395" y="99556"/>
                    <a:pt x="174395" y="97666"/>
                    <a:pt x="174395" y="99556"/>
                  </a:cubicBezTo>
                  <a:cubicBezTo>
                    <a:pt x="174395" y="101443"/>
                    <a:pt x="174395" y="99556"/>
                    <a:pt x="174395" y="99556"/>
                  </a:cubicBezTo>
                  <a:cubicBezTo>
                    <a:pt x="174395" y="99556"/>
                    <a:pt x="176285" y="99556"/>
                    <a:pt x="177230" y="99556"/>
                  </a:cubicBezTo>
                  <a:cubicBezTo>
                    <a:pt x="178172" y="99556"/>
                    <a:pt x="177230" y="99556"/>
                    <a:pt x="177230" y="97902"/>
                  </a:cubicBezTo>
                  <a:cubicBezTo>
                    <a:pt x="176757" y="97433"/>
                    <a:pt x="176049" y="97433"/>
                    <a:pt x="175576" y="97902"/>
                  </a:cubicBezTo>
                  <a:cubicBezTo>
                    <a:pt x="175576" y="93656"/>
                    <a:pt x="177230" y="95307"/>
                    <a:pt x="177699" y="94129"/>
                  </a:cubicBezTo>
                  <a:cubicBezTo>
                    <a:pt x="178172" y="92948"/>
                    <a:pt x="177699" y="97197"/>
                    <a:pt x="177699" y="98847"/>
                  </a:cubicBezTo>
                  <a:cubicBezTo>
                    <a:pt x="177699" y="96724"/>
                    <a:pt x="177699" y="98847"/>
                    <a:pt x="178880" y="98847"/>
                  </a:cubicBezTo>
                  <a:cubicBezTo>
                    <a:pt x="180061" y="98847"/>
                    <a:pt x="177463" y="98847"/>
                    <a:pt x="178880" y="96724"/>
                  </a:cubicBezTo>
                  <a:cubicBezTo>
                    <a:pt x="178880" y="98847"/>
                    <a:pt x="178880" y="96724"/>
                    <a:pt x="180295" y="96724"/>
                  </a:cubicBezTo>
                  <a:cubicBezTo>
                    <a:pt x="181712" y="96724"/>
                    <a:pt x="180295" y="98611"/>
                    <a:pt x="180295" y="99556"/>
                  </a:cubicBezTo>
                  <a:lnTo>
                    <a:pt x="180295" y="98139"/>
                  </a:lnTo>
                  <a:cubicBezTo>
                    <a:pt x="180295" y="97666"/>
                    <a:pt x="180295" y="97197"/>
                    <a:pt x="180295" y="96724"/>
                  </a:cubicBezTo>
                  <a:cubicBezTo>
                    <a:pt x="180295" y="95307"/>
                    <a:pt x="182421" y="96724"/>
                    <a:pt x="183362" y="95307"/>
                  </a:cubicBezTo>
                  <a:cubicBezTo>
                    <a:pt x="184307" y="93893"/>
                    <a:pt x="183362" y="95307"/>
                    <a:pt x="183362" y="95307"/>
                  </a:cubicBezTo>
                  <a:cubicBezTo>
                    <a:pt x="183362" y="95307"/>
                    <a:pt x="185016" y="93656"/>
                    <a:pt x="185252" y="95307"/>
                  </a:cubicBezTo>
                  <a:cubicBezTo>
                    <a:pt x="185488" y="96960"/>
                    <a:pt x="185252" y="95307"/>
                    <a:pt x="185252" y="95307"/>
                  </a:cubicBezTo>
                  <a:cubicBezTo>
                    <a:pt x="185252" y="95307"/>
                    <a:pt x="185252" y="95307"/>
                    <a:pt x="185252" y="96960"/>
                  </a:cubicBezTo>
                  <a:cubicBezTo>
                    <a:pt x="185252" y="98611"/>
                    <a:pt x="186430" y="94365"/>
                    <a:pt x="186903" y="96960"/>
                  </a:cubicBezTo>
                  <a:cubicBezTo>
                    <a:pt x="186903" y="95779"/>
                    <a:pt x="186903" y="96960"/>
                    <a:pt x="186903" y="96960"/>
                  </a:cubicBezTo>
                  <a:cubicBezTo>
                    <a:pt x="186903" y="96960"/>
                    <a:pt x="186903" y="96960"/>
                    <a:pt x="186903" y="95543"/>
                  </a:cubicBezTo>
                  <a:cubicBezTo>
                    <a:pt x="186903" y="94129"/>
                    <a:pt x="189028" y="95543"/>
                    <a:pt x="189498" y="96960"/>
                  </a:cubicBezTo>
                  <a:lnTo>
                    <a:pt x="190915" y="96960"/>
                  </a:lnTo>
                  <a:cubicBezTo>
                    <a:pt x="190915" y="96960"/>
                    <a:pt x="190915" y="98139"/>
                    <a:pt x="190915" y="98611"/>
                  </a:cubicBezTo>
                  <a:cubicBezTo>
                    <a:pt x="190915" y="99083"/>
                    <a:pt x="190915" y="98611"/>
                    <a:pt x="190915" y="97197"/>
                  </a:cubicBezTo>
                  <a:cubicBezTo>
                    <a:pt x="191151" y="98139"/>
                    <a:pt x="191151" y="99083"/>
                    <a:pt x="190915" y="100028"/>
                  </a:cubicBezTo>
                  <a:cubicBezTo>
                    <a:pt x="190915" y="100028"/>
                    <a:pt x="190915" y="100028"/>
                    <a:pt x="190915" y="102151"/>
                  </a:cubicBezTo>
                  <a:cubicBezTo>
                    <a:pt x="190679" y="100970"/>
                    <a:pt x="190679" y="99792"/>
                    <a:pt x="190915" y="98611"/>
                  </a:cubicBezTo>
                  <a:cubicBezTo>
                    <a:pt x="190915" y="98611"/>
                    <a:pt x="190915" y="101206"/>
                    <a:pt x="190915" y="98611"/>
                  </a:cubicBezTo>
                  <a:cubicBezTo>
                    <a:pt x="190915" y="96016"/>
                    <a:pt x="190915" y="96724"/>
                    <a:pt x="190915" y="96252"/>
                  </a:cubicBezTo>
                  <a:cubicBezTo>
                    <a:pt x="190915" y="95779"/>
                    <a:pt x="192566" y="98847"/>
                    <a:pt x="193274" y="98139"/>
                  </a:cubicBezTo>
                  <a:cubicBezTo>
                    <a:pt x="193983" y="97433"/>
                    <a:pt x="193274" y="98139"/>
                    <a:pt x="193274" y="99792"/>
                  </a:cubicBezTo>
                  <a:cubicBezTo>
                    <a:pt x="193274" y="101443"/>
                    <a:pt x="193274" y="99792"/>
                    <a:pt x="193274" y="99792"/>
                  </a:cubicBezTo>
                  <a:cubicBezTo>
                    <a:pt x="193274" y="99792"/>
                    <a:pt x="193274" y="99792"/>
                    <a:pt x="193274" y="99792"/>
                  </a:cubicBezTo>
                  <a:cubicBezTo>
                    <a:pt x="193274" y="99792"/>
                    <a:pt x="193274" y="97902"/>
                    <a:pt x="195161" y="99792"/>
                  </a:cubicBezTo>
                  <a:cubicBezTo>
                    <a:pt x="195161" y="98375"/>
                    <a:pt x="195161" y="98139"/>
                    <a:pt x="195161" y="99792"/>
                  </a:cubicBezTo>
                  <a:cubicBezTo>
                    <a:pt x="195161" y="97197"/>
                    <a:pt x="196578" y="97433"/>
                    <a:pt x="197287" y="99792"/>
                  </a:cubicBezTo>
                  <a:cubicBezTo>
                    <a:pt x="197993" y="102151"/>
                    <a:pt x="197287" y="99792"/>
                    <a:pt x="197287" y="99792"/>
                  </a:cubicBezTo>
                  <a:cubicBezTo>
                    <a:pt x="197287" y="99792"/>
                    <a:pt x="197287" y="99792"/>
                    <a:pt x="197287" y="102151"/>
                  </a:cubicBezTo>
                  <a:lnTo>
                    <a:pt x="197287" y="100028"/>
                  </a:lnTo>
                  <a:cubicBezTo>
                    <a:pt x="197287" y="100028"/>
                    <a:pt x="197287" y="102151"/>
                    <a:pt x="197287" y="103096"/>
                  </a:cubicBezTo>
                  <a:cubicBezTo>
                    <a:pt x="197287" y="104038"/>
                    <a:pt x="197287" y="103096"/>
                    <a:pt x="198701" y="103096"/>
                  </a:cubicBezTo>
                  <a:cubicBezTo>
                    <a:pt x="198465" y="102151"/>
                    <a:pt x="198465" y="100970"/>
                    <a:pt x="198701" y="100028"/>
                  </a:cubicBezTo>
                  <a:cubicBezTo>
                    <a:pt x="198701" y="101443"/>
                    <a:pt x="198701" y="102387"/>
                    <a:pt x="198701" y="103802"/>
                  </a:cubicBezTo>
                  <a:cubicBezTo>
                    <a:pt x="198701" y="100734"/>
                    <a:pt x="200119" y="101206"/>
                    <a:pt x="200591" y="102387"/>
                  </a:cubicBezTo>
                  <a:cubicBezTo>
                    <a:pt x="201060" y="103566"/>
                    <a:pt x="200591" y="100028"/>
                    <a:pt x="200591" y="100734"/>
                  </a:cubicBezTo>
                  <a:cubicBezTo>
                    <a:pt x="200591" y="101443"/>
                    <a:pt x="200591" y="103096"/>
                    <a:pt x="200591" y="102624"/>
                  </a:cubicBezTo>
                  <a:cubicBezTo>
                    <a:pt x="200827" y="103566"/>
                    <a:pt x="200827" y="104510"/>
                    <a:pt x="200591" y="105455"/>
                  </a:cubicBezTo>
                  <a:cubicBezTo>
                    <a:pt x="200591" y="105455"/>
                    <a:pt x="200591" y="105455"/>
                    <a:pt x="200591" y="105455"/>
                  </a:cubicBezTo>
                  <a:lnTo>
                    <a:pt x="200591" y="105455"/>
                  </a:lnTo>
                  <a:cubicBezTo>
                    <a:pt x="200591" y="105455"/>
                    <a:pt x="200591" y="104038"/>
                    <a:pt x="200591" y="103096"/>
                  </a:cubicBezTo>
                  <a:cubicBezTo>
                    <a:pt x="200591" y="102151"/>
                    <a:pt x="200591" y="104747"/>
                    <a:pt x="200591" y="105691"/>
                  </a:cubicBezTo>
                  <a:cubicBezTo>
                    <a:pt x="200591" y="106633"/>
                    <a:pt x="200591" y="105691"/>
                    <a:pt x="200591" y="105691"/>
                  </a:cubicBezTo>
                  <a:cubicBezTo>
                    <a:pt x="200591" y="105691"/>
                    <a:pt x="200591" y="104274"/>
                    <a:pt x="200591" y="105691"/>
                  </a:cubicBezTo>
                  <a:cubicBezTo>
                    <a:pt x="200591" y="104983"/>
                    <a:pt x="200591" y="104274"/>
                    <a:pt x="200591" y="103566"/>
                  </a:cubicBezTo>
                  <a:cubicBezTo>
                    <a:pt x="200591" y="103566"/>
                    <a:pt x="200591" y="103566"/>
                    <a:pt x="200591" y="103566"/>
                  </a:cubicBezTo>
                  <a:cubicBezTo>
                    <a:pt x="200591" y="103566"/>
                    <a:pt x="200591" y="102151"/>
                    <a:pt x="200591" y="101679"/>
                  </a:cubicBezTo>
                  <a:cubicBezTo>
                    <a:pt x="200591" y="101206"/>
                    <a:pt x="202005" y="103096"/>
                    <a:pt x="202714" y="103566"/>
                  </a:cubicBezTo>
                  <a:cubicBezTo>
                    <a:pt x="203423" y="104038"/>
                    <a:pt x="202714" y="103566"/>
                    <a:pt x="202714" y="103566"/>
                  </a:cubicBezTo>
                  <a:cubicBezTo>
                    <a:pt x="202714" y="103566"/>
                    <a:pt x="202714" y="101679"/>
                    <a:pt x="204128" y="102151"/>
                  </a:cubicBezTo>
                  <a:cubicBezTo>
                    <a:pt x="205545" y="102624"/>
                    <a:pt x="204128" y="102151"/>
                    <a:pt x="204128" y="102151"/>
                  </a:cubicBezTo>
                  <a:cubicBezTo>
                    <a:pt x="204128" y="102151"/>
                    <a:pt x="204128" y="102151"/>
                    <a:pt x="204128" y="102151"/>
                  </a:cubicBezTo>
                  <a:cubicBezTo>
                    <a:pt x="204128" y="102151"/>
                    <a:pt x="205782" y="102151"/>
                    <a:pt x="206490" y="104983"/>
                  </a:cubicBezTo>
                  <a:cubicBezTo>
                    <a:pt x="206960" y="103802"/>
                    <a:pt x="207432" y="102860"/>
                    <a:pt x="208141" y="101915"/>
                  </a:cubicBezTo>
                  <a:cubicBezTo>
                    <a:pt x="208141" y="104510"/>
                    <a:pt x="209791" y="101915"/>
                    <a:pt x="210028" y="101915"/>
                  </a:cubicBezTo>
                  <a:cubicBezTo>
                    <a:pt x="210028" y="102387"/>
                    <a:pt x="210028" y="102860"/>
                    <a:pt x="210028" y="103332"/>
                  </a:cubicBezTo>
                  <a:cubicBezTo>
                    <a:pt x="210028" y="103332"/>
                    <a:pt x="210028" y="103332"/>
                    <a:pt x="211209" y="103332"/>
                  </a:cubicBezTo>
                  <a:cubicBezTo>
                    <a:pt x="211209" y="105691"/>
                    <a:pt x="211209" y="103332"/>
                    <a:pt x="212626" y="103332"/>
                  </a:cubicBezTo>
                  <a:cubicBezTo>
                    <a:pt x="214040" y="103332"/>
                    <a:pt x="212626" y="104747"/>
                    <a:pt x="212626" y="105691"/>
                  </a:cubicBezTo>
                  <a:cubicBezTo>
                    <a:pt x="212626" y="106633"/>
                    <a:pt x="214749" y="105691"/>
                    <a:pt x="216163" y="105691"/>
                  </a:cubicBezTo>
                  <a:cubicBezTo>
                    <a:pt x="217580" y="105691"/>
                    <a:pt x="216163" y="107342"/>
                    <a:pt x="216163" y="107342"/>
                  </a:cubicBezTo>
                  <a:cubicBezTo>
                    <a:pt x="216163" y="107342"/>
                    <a:pt x="216163" y="107342"/>
                    <a:pt x="217344" y="107342"/>
                  </a:cubicBezTo>
                  <a:cubicBezTo>
                    <a:pt x="218525" y="107342"/>
                    <a:pt x="217344" y="104274"/>
                    <a:pt x="217344" y="105219"/>
                  </a:cubicBezTo>
                  <a:cubicBezTo>
                    <a:pt x="217344" y="106164"/>
                    <a:pt x="217344" y="105219"/>
                    <a:pt x="217344" y="106633"/>
                  </a:cubicBezTo>
                  <a:lnTo>
                    <a:pt x="217344" y="106633"/>
                  </a:lnTo>
                  <a:cubicBezTo>
                    <a:pt x="217344" y="106633"/>
                    <a:pt x="217344" y="104983"/>
                    <a:pt x="217344" y="105219"/>
                  </a:cubicBezTo>
                  <a:cubicBezTo>
                    <a:pt x="217344" y="105455"/>
                    <a:pt x="217344" y="105219"/>
                    <a:pt x="217344" y="106633"/>
                  </a:cubicBezTo>
                  <a:cubicBezTo>
                    <a:pt x="217344" y="108051"/>
                    <a:pt x="217344" y="106633"/>
                    <a:pt x="217344" y="106633"/>
                  </a:cubicBezTo>
                  <a:cubicBezTo>
                    <a:pt x="217344" y="106633"/>
                    <a:pt x="217344" y="108759"/>
                    <a:pt x="217344" y="108287"/>
                  </a:cubicBezTo>
                  <a:cubicBezTo>
                    <a:pt x="217108" y="107578"/>
                    <a:pt x="217108" y="106633"/>
                    <a:pt x="217344" y="105928"/>
                  </a:cubicBezTo>
                  <a:cubicBezTo>
                    <a:pt x="217344" y="107814"/>
                    <a:pt x="217344" y="105928"/>
                    <a:pt x="217344" y="107578"/>
                  </a:cubicBezTo>
                  <a:cubicBezTo>
                    <a:pt x="217344" y="109232"/>
                    <a:pt x="217344" y="107578"/>
                    <a:pt x="217344" y="107578"/>
                  </a:cubicBezTo>
                  <a:cubicBezTo>
                    <a:pt x="217344" y="107578"/>
                    <a:pt x="217344" y="107578"/>
                    <a:pt x="217344" y="109232"/>
                  </a:cubicBezTo>
                  <a:cubicBezTo>
                    <a:pt x="217344" y="110882"/>
                    <a:pt x="219231" y="109232"/>
                    <a:pt x="218995" y="106633"/>
                  </a:cubicBezTo>
                  <a:cubicBezTo>
                    <a:pt x="218995" y="106633"/>
                    <a:pt x="218995" y="104747"/>
                    <a:pt x="218995" y="106633"/>
                  </a:cubicBezTo>
                  <a:cubicBezTo>
                    <a:pt x="218995" y="108523"/>
                    <a:pt x="218995" y="106633"/>
                    <a:pt x="218995" y="108995"/>
                  </a:cubicBezTo>
                  <a:cubicBezTo>
                    <a:pt x="218995" y="111354"/>
                    <a:pt x="218995" y="108995"/>
                    <a:pt x="218995" y="108995"/>
                  </a:cubicBezTo>
                  <a:cubicBezTo>
                    <a:pt x="218995" y="104983"/>
                    <a:pt x="220648" y="107106"/>
                    <a:pt x="221120" y="106397"/>
                  </a:cubicBezTo>
                  <a:cubicBezTo>
                    <a:pt x="221357" y="107106"/>
                    <a:pt x="221357" y="107814"/>
                    <a:pt x="221120" y="108523"/>
                  </a:cubicBezTo>
                  <a:cubicBezTo>
                    <a:pt x="221120" y="108523"/>
                    <a:pt x="221120" y="108523"/>
                    <a:pt x="221120" y="108523"/>
                  </a:cubicBezTo>
                  <a:cubicBezTo>
                    <a:pt x="221120" y="108523"/>
                    <a:pt x="221120" y="108523"/>
                    <a:pt x="222535" y="111354"/>
                  </a:cubicBezTo>
                  <a:cubicBezTo>
                    <a:pt x="223952" y="114186"/>
                    <a:pt x="222535" y="109937"/>
                    <a:pt x="222535" y="109232"/>
                  </a:cubicBezTo>
                  <a:cubicBezTo>
                    <a:pt x="222535" y="108523"/>
                    <a:pt x="225603" y="109232"/>
                    <a:pt x="226547" y="109232"/>
                  </a:cubicBezTo>
                  <a:cubicBezTo>
                    <a:pt x="227489" y="109232"/>
                    <a:pt x="226547" y="109232"/>
                    <a:pt x="226547" y="107106"/>
                  </a:cubicBezTo>
                  <a:cubicBezTo>
                    <a:pt x="226547" y="104983"/>
                    <a:pt x="226547" y="108523"/>
                    <a:pt x="226547" y="107106"/>
                  </a:cubicBezTo>
                  <a:cubicBezTo>
                    <a:pt x="226547" y="108051"/>
                    <a:pt x="226547" y="108759"/>
                    <a:pt x="226547" y="109701"/>
                  </a:cubicBezTo>
                  <a:cubicBezTo>
                    <a:pt x="226547" y="109701"/>
                    <a:pt x="226547" y="109701"/>
                    <a:pt x="226547" y="108523"/>
                  </a:cubicBezTo>
                  <a:cubicBezTo>
                    <a:pt x="226547" y="107342"/>
                    <a:pt x="226547" y="110646"/>
                    <a:pt x="226547" y="111118"/>
                  </a:cubicBezTo>
                  <a:cubicBezTo>
                    <a:pt x="226547" y="111591"/>
                    <a:pt x="226547" y="111118"/>
                    <a:pt x="226547" y="109465"/>
                  </a:cubicBezTo>
                  <a:cubicBezTo>
                    <a:pt x="226547" y="109465"/>
                    <a:pt x="226547" y="109465"/>
                    <a:pt x="226547" y="107342"/>
                  </a:cubicBezTo>
                  <a:cubicBezTo>
                    <a:pt x="226547" y="105219"/>
                    <a:pt x="226547" y="107342"/>
                    <a:pt x="226547" y="107342"/>
                  </a:cubicBezTo>
                  <a:cubicBezTo>
                    <a:pt x="225130" y="106164"/>
                    <a:pt x="223480" y="105219"/>
                    <a:pt x="221590" y="104983"/>
                  </a:cubicBezTo>
                  <a:cubicBezTo>
                    <a:pt x="221590" y="104983"/>
                    <a:pt x="221590" y="104983"/>
                    <a:pt x="221590" y="103096"/>
                  </a:cubicBezTo>
                  <a:cubicBezTo>
                    <a:pt x="221590" y="101206"/>
                    <a:pt x="221590" y="103096"/>
                    <a:pt x="221590" y="104510"/>
                  </a:cubicBezTo>
                  <a:cubicBezTo>
                    <a:pt x="221590" y="105928"/>
                    <a:pt x="221590" y="102151"/>
                    <a:pt x="221590" y="100970"/>
                  </a:cubicBezTo>
                  <a:cubicBezTo>
                    <a:pt x="221590" y="99792"/>
                    <a:pt x="223480" y="104038"/>
                    <a:pt x="224658" y="100970"/>
                  </a:cubicBezTo>
                  <a:cubicBezTo>
                    <a:pt x="225839" y="97902"/>
                    <a:pt x="224658" y="102387"/>
                    <a:pt x="224658" y="102151"/>
                  </a:cubicBezTo>
                  <a:cubicBezTo>
                    <a:pt x="224658" y="101915"/>
                    <a:pt x="224658" y="100970"/>
                    <a:pt x="224658" y="102151"/>
                  </a:cubicBezTo>
                  <a:cubicBezTo>
                    <a:pt x="224658" y="103332"/>
                    <a:pt x="224658" y="100734"/>
                    <a:pt x="224658" y="100264"/>
                  </a:cubicBezTo>
                  <a:cubicBezTo>
                    <a:pt x="224658" y="99792"/>
                    <a:pt x="224658" y="100264"/>
                    <a:pt x="226311" y="100264"/>
                  </a:cubicBezTo>
                  <a:cubicBezTo>
                    <a:pt x="227962" y="100264"/>
                    <a:pt x="226311" y="101443"/>
                    <a:pt x="226311" y="102151"/>
                  </a:cubicBezTo>
                  <a:cubicBezTo>
                    <a:pt x="226311" y="102860"/>
                    <a:pt x="226311" y="99792"/>
                    <a:pt x="226311" y="100734"/>
                  </a:cubicBezTo>
                  <a:cubicBezTo>
                    <a:pt x="226311" y="101679"/>
                    <a:pt x="226311" y="100734"/>
                    <a:pt x="226311" y="102387"/>
                  </a:cubicBezTo>
                  <a:cubicBezTo>
                    <a:pt x="226311" y="104038"/>
                    <a:pt x="226311" y="102387"/>
                    <a:pt x="226311" y="102387"/>
                  </a:cubicBezTo>
                  <a:cubicBezTo>
                    <a:pt x="226075" y="101915"/>
                    <a:pt x="226075" y="101206"/>
                    <a:pt x="226311" y="100734"/>
                  </a:cubicBezTo>
                  <a:cubicBezTo>
                    <a:pt x="227256" y="101443"/>
                    <a:pt x="227962" y="102387"/>
                    <a:pt x="228434" y="103566"/>
                  </a:cubicBezTo>
                  <a:cubicBezTo>
                    <a:pt x="228434" y="100970"/>
                    <a:pt x="228434" y="103566"/>
                    <a:pt x="228434" y="103566"/>
                  </a:cubicBezTo>
                  <a:cubicBezTo>
                    <a:pt x="228434" y="103566"/>
                    <a:pt x="228434" y="103566"/>
                    <a:pt x="228434" y="104983"/>
                  </a:cubicBezTo>
                  <a:cubicBezTo>
                    <a:pt x="228434" y="106397"/>
                    <a:pt x="228434" y="104983"/>
                    <a:pt x="228434" y="104983"/>
                  </a:cubicBezTo>
                  <a:cubicBezTo>
                    <a:pt x="228434" y="104983"/>
                    <a:pt x="228434" y="103096"/>
                    <a:pt x="228434" y="104983"/>
                  </a:cubicBezTo>
                  <a:cubicBezTo>
                    <a:pt x="228434" y="106869"/>
                    <a:pt x="228434" y="103566"/>
                    <a:pt x="228434" y="102387"/>
                  </a:cubicBezTo>
                  <a:cubicBezTo>
                    <a:pt x="228434" y="101206"/>
                    <a:pt x="228434" y="100498"/>
                    <a:pt x="226547" y="102387"/>
                  </a:cubicBezTo>
                  <a:cubicBezTo>
                    <a:pt x="224658" y="104274"/>
                    <a:pt x="226547" y="102387"/>
                    <a:pt x="226547" y="100264"/>
                  </a:cubicBezTo>
                  <a:cubicBezTo>
                    <a:pt x="226311" y="101206"/>
                    <a:pt x="226311" y="102151"/>
                    <a:pt x="226547" y="103096"/>
                  </a:cubicBezTo>
                  <a:cubicBezTo>
                    <a:pt x="226547" y="103096"/>
                    <a:pt x="226547" y="103096"/>
                    <a:pt x="226547" y="103096"/>
                  </a:cubicBezTo>
                  <a:cubicBezTo>
                    <a:pt x="226547" y="103096"/>
                    <a:pt x="226547" y="101915"/>
                    <a:pt x="226547" y="103096"/>
                  </a:cubicBezTo>
                  <a:cubicBezTo>
                    <a:pt x="226547" y="104274"/>
                    <a:pt x="226547" y="101915"/>
                    <a:pt x="226547" y="100498"/>
                  </a:cubicBezTo>
                  <a:cubicBezTo>
                    <a:pt x="226547" y="99083"/>
                    <a:pt x="226547" y="100498"/>
                    <a:pt x="226547" y="100498"/>
                  </a:cubicBezTo>
                  <a:cubicBezTo>
                    <a:pt x="226547" y="100498"/>
                    <a:pt x="226547" y="98847"/>
                    <a:pt x="226547" y="98611"/>
                  </a:cubicBezTo>
                  <a:cubicBezTo>
                    <a:pt x="226547" y="99320"/>
                    <a:pt x="226547" y="100264"/>
                    <a:pt x="226547" y="100970"/>
                  </a:cubicBezTo>
                  <a:cubicBezTo>
                    <a:pt x="226784" y="100028"/>
                    <a:pt x="226784" y="98847"/>
                    <a:pt x="226547" y="97902"/>
                  </a:cubicBezTo>
                  <a:cubicBezTo>
                    <a:pt x="226547" y="97902"/>
                    <a:pt x="226547" y="97902"/>
                    <a:pt x="226547" y="97902"/>
                  </a:cubicBezTo>
                  <a:cubicBezTo>
                    <a:pt x="226547" y="97197"/>
                    <a:pt x="226547" y="96488"/>
                    <a:pt x="226547" y="95779"/>
                  </a:cubicBezTo>
                  <a:cubicBezTo>
                    <a:pt x="226547" y="95779"/>
                    <a:pt x="224188" y="95779"/>
                    <a:pt x="223007" y="95779"/>
                  </a:cubicBezTo>
                  <a:cubicBezTo>
                    <a:pt x="221826" y="95779"/>
                    <a:pt x="223007" y="95779"/>
                    <a:pt x="221120" y="95779"/>
                  </a:cubicBezTo>
                  <a:cubicBezTo>
                    <a:pt x="221120" y="92475"/>
                    <a:pt x="218289" y="97197"/>
                    <a:pt x="217580" y="93184"/>
                  </a:cubicBezTo>
                  <a:cubicBezTo>
                    <a:pt x="217580" y="93184"/>
                    <a:pt x="217580" y="93184"/>
                    <a:pt x="217580" y="93184"/>
                  </a:cubicBezTo>
                  <a:cubicBezTo>
                    <a:pt x="217580" y="92475"/>
                    <a:pt x="217580" y="91767"/>
                    <a:pt x="217580" y="91061"/>
                  </a:cubicBezTo>
                  <a:cubicBezTo>
                    <a:pt x="217580" y="91061"/>
                    <a:pt x="217580" y="91061"/>
                    <a:pt x="217580" y="89644"/>
                  </a:cubicBezTo>
                  <a:cubicBezTo>
                    <a:pt x="217580" y="91297"/>
                    <a:pt x="217580" y="89644"/>
                    <a:pt x="217580" y="91061"/>
                  </a:cubicBezTo>
                  <a:cubicBezTo>
                    <a:pt x="217580" y="92475"/>
                    <a:pt x="217580" y="91061"/>
                    <a:pt x="217580" y="89880"/>
                  </a:cubicBezTo>
                  <a:cubicBezTo>
                    <a:pt x="217580" y="88699"/>
                    <a:pt x="217580" y="89880"/>
                    <a:pt x="218995" y="89880"/>
                  </a:cubicBezTo>
                  <a:cubicBezTo>
                    <a:pt x="220412" y="89880"/>
                    <a:pt x="218995" y="89880"/>
                    <a:pt x="218995" y="89880"/>
                  </a:cubicBezTo>
                  <a:cubicBezTo>
                    <a:pt x="218995" y="89880"/>
                    <a:pt x="220412" y="89880"/>
                    <a:pt x="220884" y="89880"/>
                  </a:cubicBezTo>
                  <a:cubicBezTo>
                    <a:pt x="221357" y="89880"/>
                    <a:pt x="220884" y="89880"/>
                    <a:pt x="220884" y="89880"/>
                  </a:cubicBezTo>
                  <a:cubicBezTo>
                    <a:pt x="220884" y="89880"/>
                    <a:pt x="222299" y="89880"/>
                    <a:pt x="223243" y="89880"/>
                  </a:cubicBezTo>
                  <a:cubicBezTo>
                    <a:pt x="224188" y="89880"/>
                    <a:pt x="223243" y="91297"/>
                    <a:pt x="223243" y="92003"/>
                  </a:cubicBezTo>
                  <a:lnTo>
                    <a:pt x="223243" y="90825"/>
                  </a:lnTo>
                  <a:cubicBezTo>
                    <a:pt x="223243" y="92239"/>
                    <a:pt x="225366" y="90825"/>
                    <a:pt x="225839" y="90825"/>
                  </a:cubicBezTo>
                  <a:cubicBezTo>
                    <a:pt x="226311" y="90825"/>
                    <a:pt x="225839" y="90825"/>
                    <a:pt x="225839" y="92475"/>
                  </a:cubicBezTo>
                  <a:cubicBezTo>
                    <a:pt x="225839" y="94129"/>
                    <a:pt x="225839" y="90825"/>
                    <a:pt x="225839" y="90825"/>
                  </a:cubicBezTo>
                  <a:cubicBezTo>
                    <a:pt x="225839" y="90825"/>
                    <a:pt x="225839" y="92239"/>
                    <a:pt x="227256" y="90825"/>
                  </a:cubicBezTo>
                  <a:cubicBezTo>
                    <a:pt x="227489" y="91767"/>
                    <a:pt x="227489" y="92712"/>
                    <a:pt x="227256" y="93656"/>
                  </a:cubicBezTo>
                  <a:cubicBezTo>
                    <a:pt x="227256" y="93656"/>
                    <a:pt x="227256" y="92239"/>
                    <a:pt x="227256" y="91767"/>
                  </a:cubicBezTo>
                  <a:cubicBezTo>
                    <a:pt x="227256" y="91297"/>
                    <a:pt x="227256" y="93893"/>
                    <a:pt x="228670" y="91767"/>
                  </a:cubicBezTo>
                  <a:cubicBezTo>
                    <a:pt x="228907" y="92239"/>
                    <a:pt x="228907" y="92948"/>
                    <a:pt x="228670" y="93420"/>
                  </a:cubicBezTo>
                  <a:cubicBezTo>
                    <a:pt x="228670" y="92003"/>
                    <a:pt x="230324" y="91767"/>
                    <a:pt x="231266" y="93420"/>
                  </a:cubicBezTo>
                  <a:cubicBezTo>
                    <a:pt x="232211" y="95071"/>
                    <a:pt x="231266" y="93420"/>
                    <a:pt x="231266" y="95307"/>
                  </a:cubicBezTo>
                  <a:cubicBezTo>
                    <a:pt x="231266" y="96016"/>
                    <a:pt x="231266" y="96724"/>
                    <a:pt x="231266" y="97433"/>
                  </a:cubicBezTo>
                  <a:cubicBezTo>
                    <a:pt x="231266" y="97433"/>
                    <a:pt x="231266" y="95071"/>
                    <a:pt x="231266" y="95779"/>
                  </a:cubicBezTo>
                  <a:cubicBezTo>
                    <a:pt x="231266" y="96488"/>
                    <a:pt x="231266" y="95779"/>
                    <a:pt x="231266" y="95779"/>
                  </a:cubicBezTo>
                  <a:cubicBezTo>
                    <a:pt x="231266" y="95779"/>
                    <a:pt x="231266" y="92475"/>
                    <a:pt x="232919" y="95779"/>
                  </a:cubicBezTo>
                  <a:cubicBezTo>
                    <a:pt x="234570" y="99083"/>
                    <a:pt x="234570" y="92003"/>
                    <a:pt x="235278" y="94129"/>
                  </a:cubicBezTo>
                  <a:lnTo>
                    <a:pt x="235278" y="92948"/>
                  </a:lnTo>
                  <a:cubicBezTo>
                    <a:pt x="235278" y="92948"/>
                    <a:pt x="235278" y="94365"/>
                    <a:pt x="235278" y="94835"/>
                  </a:cubicBezTo>
                  <a:cubicBezTo>
                    <a:pt x="235278" y="95307"/>
                    <a:pt x="235278" y="93184"/>
                    <a:pt x="236693" y="94835"/>
                  </a:cubicBezTo>
                  <a:cubicBezTo>
                    <a:pt x="238110" y="96488"/>
                    <a:pt x="236693" y="94835"/>
                    <a:pt x="236693" y="96252"/>
                  </a:cubicBezTo>
                  <a:cubicBezTo>
                    <a:pt x="236693" y="97666"/>
                    <a:pt x="239055" y="94598"/>
                    <a:pt x="239997" y="96252"/>
                  </a:cubicBezTo>
                  <a:cubicBezTo>
                    <a:pt x="240941" y="97902"/>
                    <a:pt x="239997" y="96252"/>
                    <a:pt x="239997" y="96252"/>
                  </a:cubicBezTo>
                  <a:cubicBezTo>
                    <a:pt x="239760" y="95779"/>
                    <a:pt x="239760" y="95307"/>
                    <a:pt x="239997" y="94835"/>
                  </a:cubicBezTo>
                  <a:cubicBezTo>
                    <a:pt x="239997" y="96252"/>
                    <a:pt x="241650" y="94835"/>
                    <a:pt x="242356" y="96252"/>
                  </a:cubicBezTo>
                  <a:cubicBezTo>
                    <a:pt x="243064" y="97666"/>
                    <a:pt x="242356" y="97666"/>
                    <a:pt x="242356" y="96252"/>
                  </a:cubicBezTo>
                  <a:cubicBezTo>
                    <a:pt x="242356" y="94835"/>
                    <a:pt x="242356" y="96252"/>
                    <a:pt x="244245" y="97666"/>
                  </a:cubicBezTo>
                  <a:cubicBezTo>
                    <a:pt x="246132" y="99083"/>
                    <a:pt x="244245" y="97666"/>
                    <a:pt x="244245" y="96016"/>
                  </a:cubicBezTo>
                  <a:cubicBezTo>
                    <a:pt x="244245" y="94365"/>
                    <a:pt x="244245" y="96016"/>
                    <a:pt x="244245" y="96016"/>
                  </a:cubicBezTo>
                  <a:cubicBezTo>
                    <a:pt x="244245" y="95543"/>
                    <a:pt x="244245" y="95071"/>
                    <a:pt x="244245" y="94598"/>
                  </a:cubicBezTo>
                  <a:cubicBezTo>
                    <a:pt x="244245" y="94598"/>
                    <a:pt x="244245" y="94598"/>
                    <a:pt x="244245" y="94598"/>
                  </a:cubicBezTo>
                  <a:lnTo>
                    <a:pt x="244245" y="94598"/>
                  </a:lnTo>
                  <a:cubicBezTo>
                    <a:pt x="244245" y="96960"/>
                    <a:pt x="244245" y="96488"/>
                    <a:pt x="245660" y="97666"/>
                  </a:cubicBezTo>
                  <a:cubicBezTo>
                    <a:pt x="247077" y="98847"/>
                    <a:pt x="245660" y="97666"/>
                    <a:pt x="245660" y="97666"/>
                  </a:cubicBezTo>
                  <a:cubicBezTo>
                    <a:pt x="245660" y="97666"/>
                    <a:pt x="245660" y="97666"/>
                    <a:pt x="245660" y="99320"/>
                  </a:cubicBezTo>
                  <a:cubicBezTo>
                    <a:pt x="245660" y="100970"/>
                    <a:pt x="245660" y="97197"/>
                    <a:pt x="245660" y="97197"/>
                  </a:cubicBezTo>
                  <a:lnTo>
                    <a:pt x="245660" y="97197"/>
                  </a:lnTo>
                  <a:cubicBezTo>
                    <a:pt x="245660" y="98847"/>
                    <a:pt x="245660" y="97197"/>
                    <a:pt x="245660" y="98611"/>
                  </a:cubicBezTo>
                  <a:cubicBezTo>
                    <a:pt x="245660" y="100028"/>
                    <a:pt x="245660" y="98611"/>
                    <a:pt x="245660" y="96724"/>
                  </a:cubicBezTo>
                  <a:cubicBezTo>
                    <a:pt x="245660" y="94835"/>
                    <a:pt x="247077" y="96724"/>
                    <a:pt x="247786" y="96724"/>
                  </a:cubicBezTo>
                  <a:cubicBezTo>
                    <a:pt x="248491" y="96724"/>
                    <a:pt x="247786" y="96724"/>
                    <a:pt x="247786" y="96724"/>
                  </a:cubicBezTo>
                  <a:lnTo>
                    <a:pt x="247786" y="96724"/>
                  </a:lnTo>
                  <a:cubicBezTo>
                    <a:pt x="247786" y="96724"/>
                    <a:pt x="247786" y="96724"/>
                    <a:pt x="247786" y="96724"/>
                  </a:cubicBezTo>
                  <a:cubicBezTo>
                    <a:pt x="247786" y="96724"/>
                    <a:pt x="247786" y="95307"/>
                    <a:pt x="247786" y="96724"/>
                  </a:cubicBezTo>
                  <a:cubicBezTo>
                    <a:pt x="247786" y="98139"/>
                    <a:pt x="247786" y="94835"/>
                    <a:pt x="247786" y="94835"/>
                  </a:cubicBezTo>
                  <a:cubicBezTo>
                    <a:pt x="247786" y="94835"/>
                    <a:pt x="335094" y="53776"/>
                    <a:pt x="334622" y="52125"/>
                  </a:cubicBezTo>
                  <a:close/>
                  <a:moveTo>
                    <a:pt x="294035" y="31595"/>
                  </a:moveTo>
                  <a:cubicBezTo>
                    <a:pt x="294035" y="31595"/>
                    <a:pt x="294035" y="31595"/>
                    <a:pt x="294035" y="31595"/>
                  </a:cubicBezTo>
                  <a:cubicBezTo>
                    <a:pt x="294035" y="31595"/>
                    <a:pt x="293563" y="30651"/>
                    <a:pt x="294035" y="31595"/>
                  </a:cubicBezTo>
                  <a:close/>
                  <a:moveTo>
                    <a:pt x="261235" y="16020"/>
                  </a:moveTo>
                  <a:cubicBezTo>
                    <a:pt x="261235" y="14606"/>
                    <a:pt x="262416" y="16020"/>
                    <a:pt x="261235" y="13897"/>
                  </a:cubicBezTo>
                  <a:cubicBezTo>
                    <a:pt x="260054" y="11775"/>
                    <a:pt x="261235" y="13897"/>
                    <a:pt x="263122" y="13897"/>
                  </a:cubicBezTo>
                  <a:cubicBezTo>
                    <a:pt x="265011" y="13897"/>
                    <a:pt x="263122" y="13897"/>
                    <a:pt x="263122" y="16257"/>
                  </a:cubicBezTo>
                  <a:cubicBezTo>
                    <a:pt x="263122" y="18616"/>
                    <a:pt x="263122" y="15076"/>
                    <a:pt x="263122" y="16257"/>
                  </a:cubicBezTo>
                  <a:cubicBezTo>
                    <a:pt x="263122" y="17438"/>
                    <a:pt x="263122" y="16257"/>
                    <a:pt x="263122" y="17438"/>
                  </a:cubicBezTo>
                  <a:cubicBezTo>
                    <a:pt x="263122" y="18616"/>
                    <a:pt x="261707" y="17907"/>
                    <a:pt x="261235" y="16020"/>
                  </a:cubicBezTo>
                  <a:close/>
                  <a:moveTo>
                    <a:pt x="17476" y="92239"/>
                  </a:moveTo>
                  <a:cubicBezTo>
                    <a:pt x="17476" y="92239"/>
                    <a:pt x="17476" y="94365"/>
                    <a:pt x="17476" y="92239"/>
                  </a:cubicBezTo>
                  <a:cubicBezTo>
                    <a:pt x="17476" y="90116"/>
                    <a:pt x="17239" y="91297"/>
                    <a:pt x="17476" y="92239"/>
                  </a:cubicBezTo>
                  <a:close/>
                  <a:moveTo>
                    <a:pt x="17476" y="125512"/>
                  </a:moveTo>
                  <a:cubicBezTo>
                    <a:pt x="17476" y="125512"/>
                    <a:pt x="17476" y="125512"/>
                    <a:pt x="16058" y="128344"/>
                  </a:cubicBezTo>
                  <a:cubicBezTo>
                    <a:pt x="14644" y="131175"/>
                    <a:pt x="16058" y="128344"/>
                    <a:pt x="16058" y="128344"/>
                  </a:cubicBezTo>
                  <a:cubicBezTo>
                    <a:pt x="15822" y="127163"/>
                    <a:pt x="15822" y="126221"/>
                    <a:pt x="16058" y="125040"/>
                  </a:cubicBezTo>
                  <a:cubicBezTo>
                    <a:pt x="16058" y="125040"/>
                    <a:pt x="16058" y="127635"/>
                    <a:pt x="16058" y="128816"/>
                  </a:cubicBezTo>
                  <a:cubicBezTo>
                    <a:pt x="15350" y="127163"/>
                    <a:pt x="15350" y="125276"/>
                    <a:pt x="16058" y="123626"/>
                  </a:cubicBezTo>
                  <a:cubicBezTo>
                    <a:pt x="16058" y="125985"/>
                    <a:pt x="17712" y="121736"/>
                    <a:pt x="18418" y="123626"/>
                  </a:cubicBezTo>
                  <a:cubicBezTo>
                    <a:pt x="19126" y="125512"/>
                    <a:pt x="18418" y="123626"/>
                    <a:pt x="18418" y="125512"/>
                  </a:cubicBezTo>
                  <a:cubicBezTo>
                    <a:pt x="18418" y="127399"/>
                    <a:pt x="17712" y="124331"/>
                    <a:pt x="17712" y="125512"/>
                  </a:cubicBezTo>
                  <a:close/>
                  <a:moveTo>
                    <a:pt x="84019" y="115600"/>
                  </a:moveTo>
                  <a:cubicBezTo>
                    <a:pt x="84019" y="115600"/>
                    <a:pt x="84019" y="115600"/>
                    <a:pt x="85200" y="115600"/>
                  </a:cubicBezTo>
                  <a:cubicBezTo>
                    <a:pt x="86378" y="115600"/>
                    <a:pt x="84727" y="116545"/>
                    <a:pt x="84255" y="115600"/>
                  </a:cubicBezTo>
                  <a:close/>
                  <a:moveTo>
                    <a:pt x="117764" y="113005"/>
                  </a:moveTo>
                  <a:cubicBezTo>
                    <a:pt x="117764" y="113005"/>
                    <a:pt x="117764" y="113005"/>
                    <a:pt x="117764" y="115131"/>
                  </a:cubicBezTo>
                  <a:cubicBezTo>
                    <a:pt x="117764" y="117254"/>
                    <a:pt x="116819" y="114895"/>
                    <a:pt x="118000" y="113714"/>
                  </a:cubicBezTo>
                  <a:close/>
                  <a:moveTo>
                    <a:pt x="143248" y="115837"/>
                  </a:moveTo>
                  <a:cubicBezTo>
                    <a:pt x="143248" y="115837"/>
                    <a:pt x="143248" y="115837"/>
                    <a:pt x="143248" y="115837"/>
                  </a:cubicBezTo>
                  <a:cubicBezTo>
                    <a:pt x="143248" y="115837"/>
                    <a:pt x="143721" y="113714"/>
                    <a:pt x="143484" y="115837"/>
                  </a:cubicBezTo>
                  <a:close/>
                  <a:moveTo>
                    <a:pt x="292854" y="135424"/>
                  </a:moveTo>
                  <a:cubicBezTo>
                    <a:pt x="292854" y="135424"/>
                    <a:pt x="292854" y="135424"/>
                    <a:pt x="294272" y="135424"/>
                  </a:cubicBezTo>
                  <a:cubicBezTo>
                    <a:pt x="295686" y="135424"/>
                    <a:pt x="293091" y="137311"/>
                    <a:pt x="293091" y="135424"/>
                  </a:cubicBezTo>
                  <a:close/>
                  <a:moveTo>
                    <a:pt x="284123" y="114186"/>
                  </a:moveTo>
                  <a:cubicBezTo>
                    <a:pt x="284123" y="114186"/>
                    <a:pt x="286013" y="114186"/>
                    <a:pt x="285777" y="114186"/>
                  </a:cubicBezTo>
                  <a:cubicBezTo>
                    <a:pt x="285541" y="114186"/>
                    <a:pt x="284832" y="116073"/>
                    <a:pt x="284360" y="113714"/>
                  </a:cubicBezTo>
                  <a:close/>
                  <a:moveTo>
                    <a:pt x="321879" y="123862"/>
                  </a:moveTo>
                  <a:lnTo>
                    <a:pt x="321879" y="125276"/>
                  </a:lnTo>
                  <a:lnTo>
                    <a:pt x="321879" y="125276"/>
                  </a:lnTo>
                  <a:cubicBezTo>
                    <a:pt x="321879" y="125276"/>
                    <a:pt x="321645" y="122681"/>
                    <a:pt x="322115" y="123862"/>
                  </a:cubicBezTo>
                  <a:close/>
                  <a:moveTo>
                    <a:pt x="272561" y="70059"/>
                  </a:moveTo>
                  <a:cubicBezTo>
                    <a:pt x="273270" y="69823"/>
                    <a:pt x="273978" y="69823"/>
                    <a:pt x="274684" y="70059"/>
                  </a:cubicBezTo>
                  <a:cubicBezTo>
                    <a:pt x="274684" y="70059"/>
                    <a:pt x="273506" y="71237"/>
                    <a:pt x="272797" y="70059"/>
                  </a:cubicBezTo>
                  <a:close/>
                  <a:moveTo>
                    <a:pt x="293327" y="72655"/>
                  </a:moveTo>
                  <a:cubicBezTo>
                    <a:pt x="293327" y="72655"/>
                    <a:pt x="293327" y="72655"/>
                    <a:pt x="293327" y="72655"/>
                  </a:cubicBezTo>
                  <a:cubicBezTo>
                    <a:pt x="293327" y="72655"/>
                    <a:pt x="293327" y="74069"/>
                    <a:pt x="293563" y="72655"/>
                  </a:cubicBezTo>
                  <a:close/>
                  <a:moveTo>
                    <a:pt x="303711" y="76195"/>
                  </a:moveTo>
                  <a:cubicBezTo>
                    <a:pt x="303711" y="76195"/>
                    <a:pt x="303711" y="73599"/>
                    <a:pt x="303711" y="75014"/>
                  </a:cubicBezTo>
                  <a:cubicBezTo>
                    <a:pt x="303711" y="76431"/>
                    <a:pt x="304181" y="76900"/>
                    <a:pt x="303947" y="76195"/>
                  </a:cubicBezTo>
                  <a:close/>
                  <a:moveTo>
                    <a:pt x="330612" y="56607"/>
                  </a:moveTo>
                  <a:cubicBezTo>
                    <a:pt x="330612" y="56607"/>
                    <a:pt x="330612" y="56607"/>
                    <a:pt x="330612" y="56607"/>
                  </a:cubicBezTo>
                  <a:cubicBezTo>
                    <a:pt x="330612" y="56607"/>
                    <a:pt x="330612" y="56607"/>
                    <a:pt x="330612" y="56607"/>
                  </a:cubicBezTo>
                  <a:cubicBezTo>
                    <a:pt x="330612" y="56607"/>
                    <a:pt x="330846" y="57552"/>
                    <a:pt x="330846" y="56607"/>
                  </a:cubicBezTo>
                  <a:close/>
                  <a:moveTo>
                    <a:pt x="315510" y="46934"/>
                  </a:moveTo>
                  <a:cubicBezTo>
                    <a:pt x="315510" y="46934"/>
                    <a:pt x="315510" y="45753"/>
                    <a:pt x="315510" y="46934"/>
                  </a:cubicBezTo>
                  <a:cubicBezTo>
                    <a:pt x="315510" y="48112"/>
                    <a:pt x="315979" y="46934"/>
                    <a:pt x="315746" y="46934"/>
                  </a:cubicBezTo>
                  <a:close/>
                  <a:moveTo>
                    <a:pt x="300880" y="34899"/>
                  </a:moveTo>
                  <a:cubicBezTo>
                    <a:pt x="300880" y="33718"/>
                    <a:pt x="300880" y="34899"/>
                    <a:pt x="300880" y="34899"/>
                  </a:cubicBezTo>
                  <a:cubicBezTo>
                    <a:pt x="300880" y="34899"/>
                    <a:pt x="301585" y="35605"/>
                    <a:pt x="301116" y="34899"/>
                  </a:cubicBezTo>
                  <a:close/>
                  <a:moveTo>
                    <a:pt x="297812" y="34899"/>
                  </a:moveTo>
                  <a:cubicBezTo>
                    <a:pt x="297812" y="34899"/>
                    <a:pt x="299226" y="34899"/>
                    <a:pt x="299226" y="36314"/>
                  </a:cubicBezTo>
                  <a:cubicBezTo>
                    <a:pt x="299226" y="37731"/>
                    <a:pt x="298517" y="35841"/>
                    <a:pt x="298048" y="34191"/>
                  </a:cubicBezTo>
                  <a:close/>
                  <a:moveTo>
                    <a:pt x="319047" y="101443"/>
                  </a:moveTo>
                  <a:cubicBezTo>
                    <a:pt x="319047" y="101443"/>
                    <a:pt x="317396" y="101443"/>
                    <a:pt x="316924" y="101443"/>
                  </a:cubicBezTo>
                  <a:cubicBezTo>
                    <a:pt x="316452" y="101443"/>
                    <a:pt x="318814" y="99556"/>
                    <a:pt x="319283" y="100734"/>
                  </a:cubicBezTo>
                  <a:close/>
                  <a:moveTo>
                    <a:pt x="288845" y="12953"/>
                  </a:moveTo>
                  <a:cubicBezTo>
                    <a:pt x="288845" y="11538"/>
                    <a:pt x="288845" y="11538"/>
                    <a:pt x="288845" y="12953"/>
                  </a:cubicBezTo>
                  <a:cubicBezTo>
                    <a:pt x="288845" y="14370"/>
                    <a:pt x="289317" y="12953"/>
                    <a:pt x="289081" y="12244"/>
                  </a:cubicBezTo>
                  <a:close/>
                  <a:moveTo>
                    <a:pt x="302530" y="56138"/>
                  </a:moveTo>
                  <a:cubicBezTo>
                    <a:pt x="302530" y="56138"/>
                    <a:pt x="302530" y="56138"/>
                    <a:pt x="302530" y="56138"/>
                  </a:cubicBezTo>
                  <a:cubicBezTo>
                    <a:pt x="302530" y="56138"/>
                    <a:pt x="302766" y="57080"/>
                    <a:pt x="302766" y="55429"/>
                  </a:cubicBezTo>
                  <a:close/>
                  <a:moveTo>
                    <a:pt x="318814" y="106869"/>
                  </a:moveTo>
                  <a:cubicBezTo>
                    <a:pt x="318814" y="106869"/>
                    <a:pt x="318814" y="106869"/>
                    <a:pt x="318814" y="108287"/>
                  </a:cubicBezTo>
                  <a:cubicBezTo>
                    <a:pt x="318814" y="109701"/>
                    <a:pt x="318814" y="108051"/>
                    <a:pt x="319047" y="106164"/>
                  </a:cubicBezTo>
                  <a:close/>
                  <a:moveTo>
                    <a:pt x="318814" y="106869"/>
                  </a:moveTo>
                  <a:cubicBezTo>
                    <a:pt x="318814" y="104983"/>
                    <a:pt x="318814" y="106869"/>
                    <a:pt x="318814" y="106869"/>
                  </a:cubicBezTo>
                  <a:cubicBezTo>
                    <a:pt x="318814" y="106869"/>
                    <a:pt x="318814" y="106869"/>
                    <a:pt x="318814" y="105455"/>
                  </a:cubicBezTo>
                  <a:cubicBezTo>
                    <a:pt x="318814" y="104038"/>
                    <a:pt x="318814" y="106633"/>
                    <a:pt x="318814" y="105455"/>
                  </a:cubicBezTo>
                  <a:lnTo>
                    <a:pt x="318814" y="105455"/>
                  </a:lnTo>
                  <a:cubicBezTo>
                    <a:pt x="318814" y="105928"/>
                    <a:pt x="318577" y="106633"/>
                    <a:pt x="318341" y="107106"/>
                  </a:cubicBezTo>
                  <a:close/>
                  <a:moveTo>
                    <a:pt x="316924" y="102387"/>
                  </a:moveTo>
                  <a:cubicBezTo>
                    <a:pt x="316924" y="102387"/>
                    <a:pt x="316924" y="102387"/>
                    <a:pt x="316924" y="102387"/>
                  </a:cubicBezTo>
                  <a:cubicBezTo>
                    <a:pt x="316924" y="102387"/>
                    <a:pt x="316688" y="103802"/>
                    <a:pt x="316452" y="102624"/>
                  </a:cubicBezTo>
                  <a:close/>
                  <a:moveTo>
                    <a:pt x="303711" y="70059"/>
                  </a:moveTo>
                  <a:cubicBezTo>
                    <a:pt x="303711" y="70059"/>
                    <a:pt x="303711" y="70059"/>
                    <a:pt x="303711" y="70059"/>
                  </a:cubicBezTo>
                  <a:cubicBezTo>
                    <a:pt x="303711" y="70059"/>
                    <a:pt x="303711" y="66047"/>
                    <a:pt x="303711" y="67228"/>
                  </a:cubicBezTo>
                  <a:cubicBezTo>
                    <a:pt x="303711" y="68406"/>
                    <a:pt x="302766" y="69114"/>
                    <a:pt x="303239" y="70295"/>
                  </a:cubicBezTo>
                  <a:close/>
                  <a:moveTo>
                    <a:pt x="313384" y="102860"/>
                  </a:moveTo>
                  <a:lnTo>
                    <a:pt x="313384" y="102860"/>
                  </a:lnTo>
                  <a:lnTo>
                    <a:pt x="313384" y="102860"/>
                  </a:lnTo>
                  <a:cubicBezTo>
                    <a:pt x="313384" y="102860"/>
                    <a:pt x="313384" y="103332"/>
                    <a:pt x="312914" y="103096"/>
                  </a:cubicBezTo>
                  <a:close/>
                  <a:moveTo>
                    <a:pt x="319756" y="122445"/>
                  </a:moveTo>
                  <a:cubicBezTo>
                    <a:pt x="319756" y="124804"/>
                    <a:pt x="319756" y="122445"/>
                    <a:pt x="319756" y="122445"/>
                  </a:cubicBezTo>
                  <a:cubicBezTo>
                    <a:pt x="319756" y="122445"/>
                    <a:pt x="318577" y="124331"/>
                    <a:pt x="319283" y="122681"/>
                  </a:cubicBezTo>
                  <a:close/>
                  <a:moveTo>
                    <a:pt x="301349" y="70295"/>
                  </a:moveTo>
                  <a:cubicBezTo>
                    <a:pt x="301349" y="68878"/>
                    <a:pt x="299698" y="71710"/>
                    <a:pt x="299462" y="68878"/>
                  </a:cubicBezTo>
                  <a:cubicBezTo>
                    <a:pt x="299462" y="70532"/>
                    <a:pt x="299462" y="70532"/>
                    <a:pt x="299462" y="68878"/>
                  </a:cubicBezTo>
                  <a:cubicBezTo>
                    <a:pt x="299462" y="67228"/>
                    <a:pt x="299462" y="66283"/>
                    <a:pt x="301349" y="65102"/>
                  </a:cubicBezTo>
                  <a:cubicBezTo>
                    <a:pt x="301349" y="67700"/>
                    <a:pt x="301349" y="65102"/>
                    <a:pt x="301349" y="66991"/>
                  </a:cubicBezTo>
                  <a:cubicBezTo>
                    <a:pt x="301349" y="68878"/>
                    <a:pt x="303002" y="65338"/>
                    <a:pt x="303239" y="66991"/>
                  </a:cubicBezTo>
                  <a:cubicBezTo>
                    <a:pt x="303475" y="68642"/>
                    <a:pt x="303239" y="66991"/>
                    <a:pt x="303239" y="66991"/>
                  </a:cubicBezTo>
                  <a:cubicBezTo>
                    <a:pt x="303239" y="66991"/>
                    <a:pt x="303239" y="66991"/>
                    <a:pt x="303239" y="66991"/>
                  </a:cubicBezTo>
                  <a:cubicBezTo>
                    <a:pt x="303239" y="66991"/>
                    <a:pt x="303239" y="66991"/>
                    <a:pt x="303239" y="66991"/>
                  </a:cubicBezTo>
                  <a:cubicBezTo>
                    <a:pt x="303239" y="66991"/>
                    <a:pt x="300880" y="68878"/>
                    <a:pt x="300880" y="70532"/>
                  </a:cubicBezTo>
                  <a:close/>
                  <a:moveTo>
                    <a:pt x="290023" y="31832"/>
                  </a:moveTo>
                  <a:cubicBezTo>
                    <a:pt x="290023" y="30414"/>
                    <a:pt x="290023" y="31832"/>
                    <a:pt x="290023" y="31832"/>
                  </a:cubicBezTo>
                  <a:cubicBezTo>
                    <a:pt x="290023" y="31832"/>
                    <a:pt x="290023" y="32774"/>
                    <a:pt x="289550" y="32068"/>
                  </a:cubicBezTo>
                  <a:close/>
                  <a:moveTo>
                    <a:pt x="303475" y="74778"/>
                  </a:moveTo>
                  <a:lnTo>
                    <a:pt x="303475" y="74778"/>
                  </a:lnTo>
                  <a:cubicBezTo>
                    <a:pt x="303475" y="74778"/>
                    <a:pt x="303475" y="74778"/>
                    <a:pt x="303475" y="74778"/>
                  </a:cubicBezTo>
                  <a:cubicBezTo>
                    <a:pt x="303475" y="74778"/>
                    <a:pt x="303475" y="74541"/>
                    <a:pt x="303002" y="75014"/>
                  </a:cubicBezTo>
                  <a:close/>
                  <a:moveTo>
                    <a:pt x="315979" y="119377"/>
                  </a:moveTo>
                  <a:cubicBezTo>
                    <a:pt x="315979" y="117962"/>
                    <a:pt x="315979" y="120794"/>
                    <a:pt x="315979" y="119377"/>
                  </a:cubicBezTo>
                  <a:cubicBezTo>
                    <a:pt x="315979" y="117962"/>
                    <a:pt x="315979" y="121500"/>
                    <a:pt x="315979" y="121500"/>
                  </a:cubicBezTo>
                  <a:cubicBezTo>
                    <a:pt x="315979" y="121500"/>
                    <a:pt x="316215" y="119849"/>
                    <a:pt x="315510" y="119613"/>
                  </a:cubicBezTo>
                  <a:close/>
                  <a:moveTo>
                    <a:pt x="310080" y="100970"/>
                  </a:moveTo>
                  <a:cubicBezTo>
                    <a:pt x="310080" y="100970"/>
                    <a:pt x="310080" y="98847"/>
                    <a:pt x="310080" y="100970"/>
                  </a:cubicBezTo>
                  <a:cubicBezTo>
                    <a:pt x="310080" y="103096"/>
                    <a:pt x="309847" y="102387"/>
                    <a:pt x="309610" y="101206"/>
                  </a:cubicBezTo>
                  <a:close/>
                  <a:moveTo>
                    <a:pt x="314092" y="113241"/>
                  </a:moveTo>
                  <a:cubicBezTo>
                    <a:pt x="314092" y="114895"/>
                    <a:pt x="314092" y="117018"/>
                    <a:pt x="314092" y="115837"/>
                  </a:cubicBezTo>
                  <a:cubicBezTo>
                    <a:pt x="314092" y="114658"/>
                    <a:pt x="314092" y="113714"/>
                    <a:pt x="314092" y="113714"/>
                  </a:cubicBezTo>
                  <a:cubicBezTo>
                    <a:pt x="314092" y="113714"/>
                    <a:pt x="313384" y="113714"/>
                    <a:pt x="313620" y="113714"/>
                  </a:cubicBezTo>
                  <a:close/>
                  <a:moveTo>
                    <a:pt x="294744" y="64396"/>
                  </a:moveTo>
                  <a:cubicBezTo>
                    <a:pt x="294744" y="66047"/>
                    <a:pt x="294744" y="64396"/>
                    <a:pt x="294744" y="64396"/>
                  </a:cubicBezTo>
                  <a:cubicBezTo>
                    <a:pt x="294744" y="64396"/>
                    <a:pt x="294744" y="64396"/>
                    <a:pt x="294744" y="65810"/>
                  </a:cubicBezTo>
                  <a:cubicBezTo>
                    <a:pt x="294744" y="67228"/>
                    <a:pt x="296395" y="65810"/>
                    <a:pt x="297103" y="65810"/>
                  </a:cubicBezTo>
                  <a:cubicBezTo>
                    <a:pt x="297812" y="65810"/>
                    <a:pt x="297103" y="68406"/>
                    <a:pt x="297103" y="65810"/>
                  </a:cubicBezTo>
                  <a:cubicBezTo>
                    <a:pt x="297103" y="63215"/>
                    <a:pt x="297103" y="69351"/>
                    <a:pt x="297103" y="68170"/>
                  </a:cubicBezTo>
                  <a:lnTo>
                    <a:pt x="297103" y="68170"/>
                  </a:lnTo>
                  <a:cubicBezTo>
                    <a:pt x="297103" y="71710"/>
                    <a:pt x="295686" y="70532"/>
                    <a:pt x="294980" y="71237"/>
                  </a:cubicBezTo>
                  <a:lnTo>
                    <a:pt x="294980" y="69587"/>
                  </a:lnTo>
                  <a:cubicBezTo>
                    <a:pt x="294980" y="69587"/>
                    <a:pt x="294980" y="71474"/>
                    <a:pt x="294980" y="69587"/>
                  </a:cubicBezTo>
                  <a:cubicBezTo>
                    <a:pt x="294980" y="67700"/>
                    <a:pt x="294980" y="67464"/>
                    <a:pt x="296631" y="68170"/>
                  </a:cubicBezTo>
                  <a:cubicBezTo>
                    <a:pt x="298281" y="68878"/>
                    <a:pt x="296631" y="68170"/>
                    <a:pt x="296631" y="68170"/>
                  </a:cubicBezTo>
                  <a:cubicBezTo>
                    <a:pt x="296631" y="68170"/>
                    <a:pt x="296631" y="66755"/>
                    <a:pt x="296631" y="66755"/>
                  </a:cubicBezTo>
                  <a:cubicBezTo>
                    <a:pt x="296631" y="66755"/>
                    <a:pt x="296631" y="69823"/>
                    <a:pt x="294980" y="68170"/>
                  </a:cubicBezTo>
                  <a:cubicBezTo>
                    <a:pt x="293327" y="66519"/>
                    <a:pt x="293799" y="66519"/>
                    <a:pt x="294272" y="64632"/>
                  </a:cubicBezTo>
                  <a:close/>
                  <a:moveTo>
                    <a:pt x="309138" y="101679"/>
                  </a:moveTo>
                  <a:cubicBezTo>
                    <a:pt x="309138" y="101679"/>
                    <a:pt x="309138" y="103096"/>
                    <a:pt x="309138" y="103566"/>
                  </a:cubicBezTo>
                  <a:cubicBezTo>
                    <a:pt x="309138" y="104038"/>
                    <a:pt x="309138" y="103566"/>
                    <a:pt x="309138" y="103566"/>
                  </a:cubicBezTo>
                  <a:cubicBezTo>
                    <a:pt x="309138" y="103566"/>
                    <a:pt x="309138" y="101679"/>
                    <a:pt x="309138" y="100734"/>
                  </a:cubicBezTo>
                  <a:lnTo>
                    <a:pt x="309138" y="100734"/>
                  </a:lnTo>
                  <a:close/>
                  <a:moveTo>
                    <a:pt x="278697" y="7290"/>
                  </a:moveTo>
                  <a:cubicBezTo>
                    <a:pt x="278697" y="7290"/>
                    <a:pt x="278697" y="5167"/>
                    <a:pt x="278697" y="7290"/>
                  </a:cubicBezTo>
                  <a:cubicBezTo>
                    <a:pt x="278697" y="9413"/>
                    <a:pt x="278460" y="9885"/>
                    <a:pt x="278224" y="8471"/>
                  </a:cubicBezTo>
                  <a:close/>
                  <a:moveTo>
                    <a:pt x="283418" y="28292"/>
                  </a:moveTo>
                  <a:cubicBezTo>
                    <a:pt x="283418" y="26169"/>
                    <a:pt x="284832" y="28292"/>
                    <a:pt x="283418" y="28292"/>
                  </a:cubicBezTo>
                  <a:cubicBezTo>
                    <a:pt x="282001" y="28292"/>
                    <a:pt x="283418" y="30651"/>
                    <a:pt x="282001" y="29473"/>
                  </a:cubicBezTo>
                  <a:close/>
                  <a:moveTo>
                    <a:pt x="310316" y="112296"/>
                  </a:moveTo>
                  <a:lnTo>
                    <a:pt x="310316" y="112296"/>
                  </a:lnTo>
                  <a:cubicBezTo>
                    <a:pt x="310316" y="112296"/>
                    <a:pt x="310316" y="112296"/>
                    <a:pt x="310316" y="112296"/>
                  </a:cubicBezTo>
                  <a:cubicBezTo>
                    <a:pt x="310316" y="112296"/>
                    <a:pt x="310080" y="114895"/>
                    <a:pt x="309847" y="113714"/>
                  </a:cubicBezTo>
                  <a:close/>
                  <a:moveTo>
                    <a:pt x="306306" y="104983"/>
                  </a:moveTo>
                  <a:cubicBezTo>
                    <a:pt x="306543" y="104510"/>
                    <a:pt x="306543" y="104038"/>
                    <a:pt x="306306" y="103566"/>
                  </a:cubicBezTo>
                  <a:lnTo>
                    <a:pt x="306306" y="101915"/>
                  </a:lnTo>
                  <a:cubicBezTo>
                    <a:pt x="306306" y="102387"/>
                    <a:pt x="306306" y="103096"/>
                    <a:pt x="306306" y="103566"/>
                  </a:cubicBezTo>
                  <a:close/>
                  <a:moveTo>
                    <a:pt x="310080" y="113005"/>
                  </a:moveTo>
                  <a:cubicBezTo>
                    <a:pt x="309847" y="113950"/>
                    <a:pt x="309847" y="114658"/>
                    <a:pt x="310080" y="115600"/>
                  </a:cubicBezTo>
                  <a:cubicBezTo>
                    <a:pt x="310080" y="115600"/>
                    <a:pt x="310080" y="115600"/>
                    <a:pt x="310080" y="115600"/>
                  </a:cubicBezTo>
                  <a:cubicBezTo>
                    <a:pt x="310080" y="115600"/>
                    <a:pt x="310080" y="115600"/>
                    <a:pt x="310080" y="112769"/>
                  </a:cubicBezTo>
                  <a:cubicBezTo>
                    <a:pt x="310080" y="109937"/>
                    <a:pt x="311497" y="112769"/>
                    <a:pt x="311497" y="114186"/>
                  </a:cubicBezTo>
                  <a:close/>
                  <a:moveTo>
                    <a:pt x="304417" y="100498"/>
                  </a:moveTo>
                  <a:cubicBezTo>
                    <a:pt x="304417" y="102624"/>
                    <a:pt x="304417" y="100498"/>
                    <a:pt x="304417" y="100498"/>
                  </a:cubicBezTo>
                  <a:cubicBezTo>
                    <a:pt x="304417" y="100498"/>
                    <a:pt x="303475" y="104038"/>
                    <a:pt x="303947" y="101679"/>
                  </a:cubicBezTo>
                  <a:close/>
                  <a:moveTo>
                    <a:pt x="304417" y="100498"/>
                  </a:moveTo>
                  <a:cubicBezTo>
                    <a:pt x="304417" y="100498"/>
                    <a:pt x="304417" y="98375"/>
                    <a:pt x="304417" y="99083"/>
                  </a:cubicBezTo>
                  <a:cubicBezTo>
                    <a:pt x="304417" y="99792"/>
                    <a:pt x="304417" y="100498"/>
                    <a:pt x="304417" y="101206"/>
                  </a:cubicBezTo>
                  <a:lnTo>
                    <a:pt x="304417" y="101206"/>
                  </a:lnTo>
                  <a:cubicBezTo>
                    <a:pt x="304653" y="100734"/>
                    <a:pt x="304653" y="100028"/>
                    <a:pt x="304417" y="99556"/>
                  </a:cubicBezTo>
                  <a:cubicBezTo>
                    <a:pt x="304417" y="99556"/>
                    <a:pt x="304417" y="98139"/>
                    <a:pt x="304417" y="99556"/>
                  </a:cubicBezTo>
                  <a:cubicBezTo>
                    <a:pt x="304417" y="100970"/>
                    <a:pt x="304417" y="99556"/>
                    <a:pt x="304417" y="100734"/>
                  </a:cubicBezTo>
                  <a:cubicBezTo>
                    <a:pt x="304417" y="101915"/>
                    <a:pt x="304417" y="99556"/>
                    <a:pt x="304417" y="99083"/>
                  </a:cubicBezTo>
                  <a:cubicBezTo>
                    <a:pt x="304417" y="98611"/>
                    <a:pt x="303239" y="99792"/>
                    <a:pt x="303002" y="100970"/>
                  </a:cubicBezTo>
                  <a:close/>
                  <a:moveTo>
                    <a:pt x="301585" y="92003"/>
                  </a:moveTo>
                  <a:cubicBezTo>
                    <a:pt x="301585" y="92003"/>
                    <a:pt x="301585" y="92003"/>
                    <a:pt x="303002" y="92003"/>
                  </a:cubicBezTo>
                  <a:cubicBezTo>
                    <a:pt x="304417" y="92003"/>
                    <a:pt x="300643" y="93420"/>
                    <a:pt x="300171" y="92475"/>
                  </a:cubicBezTo>
                  <a:close/>
                  <a:moveTo>
                    <a:pt x="309374" y="113714"/>
                  </a:moveTo>
                  <a:cubicBezTo>
                    <a:pt x="309374" y="113714"/>
                    <a:pt x="309374" y="112296"/>
                    <a:pt x="307721" y="113714"/>
                  </a:cubicBezTo>
                  <a:cubicBezTo>
                    <a:pt x="306070" y="115131"/>
                    <a:pt x="307721" y="113714"/>
                    <a:pt x="309138" y="113714"/>
                  </a:cubicBezTo>
                  <a:cubicBezTo>
                    <a:pt x="310552" y="113714"/>
                    <a:pt x="307721" y="113714"/>
                    <a:pt x="307957" y="113714"/>
                  </a:cubicBezTo>
                  <a:close/>
                  <a:moveTo>
                    <a:pt x="292854" y="66519"/>
                  </a:moveTo>
                  <a:lnTo>
                    <a:pt x="292854" y="66519"/>
                  </a:lnTo>
                  <a:cubicBezTo>
                    <a:pt x="292854" y="67936"/>
                    <a:pt x="292854" y="67936"/>
                    <a:pt x="292854" y="66519"/>
                  </a:cubicBezTo>
                  <a:lnTo>
                    <a:pt x="292854" y="66519"/>
                  </a:lnTo>
                  <a:cubicBezTo>
                    <a:pt x="292854" y="66519"/>
                    <a:pt x="292149" y="67936"/>
                    <a:pt x="291440" y="67700"/>
                  </a:cubicBezTo>
                  <a:close/>
                  <a:moveTo>
                    <a:pt x="307015" y="110173"/>
                  </a:moveTo>
                  <a:cubicBezTo>
                    <a:pt x="307015" y="110173"/>
                    <a:pt x="307015" y="110173"/>
                    <a:pt x="307015" y="110173"/>
                  </a:cubicBezTo>
                  <a:cubicBezTo>
                    <a:pt x="307015" y="110173"/>
                    <a:pt x="305598" y="113714"/>
                    <a:pt x="305598" y="111354"/>
                  </a:cubicBezTo>
                  <a:close/>
                  <a:moveTo>
                    <a:pt x="279169" y="25696"/>
                  </a:moveTo>
                  <a:cubicBezTo>
                    <a:pt x="279169" y="25696"/>
                    <a:pt x="279169" y="25696"/>
                    <a:pt x="280819" y="25696"/>
                  </a:cubicBezTo>
                  <a:cubicBezTo>
                    <a:pt x="282473" y="25696"/>
                    <a:pt x="278224" y="27583"/>
                    <a:pt x="277752" y="26874"/>
                  </a:cubicBezTo>
                  <a:close/>
                  <a:moveTo>
                    <a:pt x="309138" y="120085"/>
                  </a:moveTo>
                  <a:cubicBezTo>
                    <a:pt x="309138" y="120085"/>
                    <a:pt x="309138" y="121500"/>
                    <a:pt x="309138" y="122208"/>
                  </a:cubicBezTo>
                  <a:cubicBezTo>
                    <a:pt x="309138" y="122917"/>
                    <a:pt x="309138" y="122208"/>
                    <a:pt x="309138" y="122208"/>
                  </a:cubicBezTo>
                  <a:cubicBezTo>
                    <a:pt x="308902" y="121264"/>
                    <a:pt x="308902" y="120558"/>
                    <a:pt x="309138" y="119613"/>
                  </a:cubicBezTo>
                  <a:cubicBezTo>
                    <a:pt x="309138" y="121736"/>
                    <a:pt x="309138" y="119613"/>
                    <a:pt x="307485" y="121030"/>
                  </a:cubicBezTo>
                  <a:cubicBezTo>
                    <a:pt x="305834" y="122445"/>
                    <a:pt x="307485" y="119141"/>
                    <a:pt x="306070" y="118196"/>
                  </a:cubicBezTo>
                  <a:cubicBezTo>
                    <a:pt x="304653" y="117254"/>
                    <a:pt x="307485" y="118196"/>
                    <a:pt x="308193" y="118196"/>
                  </a:cubicBezTo>
                  <a:cubicBezTo>
                    <a:pt x="308193" y="117726"/>
                    <a:pt x="308193" y="117254"/>
                    <a:pt x="308193" y="116781"/>
                  </a:cubicBezTo>
                  <a:cubicBezTo>
                    <a:pt x="308193" y="116781"/>
                    <a:pt x="308193" y="116781"/>
                    <a:pt x="308193" y="118196"/>
                  </a:cubicBezTo>
                  <a:cubicBezTo>
                    <a:pt x="308193" y="119613"/>
                    <a:pt x="310080" y="118196"/>
                    <a:pt x="310552" y="120085"/>
                  </a:cubicBezTo>
                  <a:cubicBezTo>
                    <a:pt x="308193" y="119377"/>
                    <a:pt x="308193" y="120558"/>
                    <a:pt x="307721" y="120322"/>
                  </a:cubicBezTo>
                  <a:close/>
                  <a:moveTo>
                    <a:pt x="303711" y="104747"/>
                  </a:moveTo>
                  <a:cubicBezTo>
                    <a:pt x="303711" y="103332"/>
                    <a:pt x="303711" y="102387"/>
                    <a:pt x="303711" y="103566"/>
                  </a:cubicBezTo>
                  <a:cubicBezTo>
                    <a:pt x="303711" y="104747"/>
                    <a:pt x="303002" y="105455"/>
                    <a:pt x="302294" y="104983"/>
                  </a:cubicBezTo>
                  <a:close/>
                  <a:moveTo>
                    <a:pt x="307721" y="116073"/>
                  </a:moveTo>
                  <a:cubicBezTo>
                    <a:pt x="307721" y="116073"/>
                    <a:pt x="307721" y="116073"/>
                    <a:pt x="307721" y="116073"/>
                  </a:cubicBezTo>
                  <a:cubicBezTo>
                    <a:pt x="307721" y="116073"/>
                    <a:pt x="306779" y="115131"/>
                    <a:pt x="305598" y="116309"/>
                  </a:cubicBezTo>
                  <a:close/>
                  <a:moveTo>
                    <a:pt x="291440" y="67228"/>
                  </a:moveTo>
                  <a:cubicBezTo>
                    <a:pt x="291440" y="67228"/>
                    <a:pt x="291440" y="67228"/>
                    <a:pt x="291440" y="67228"/>
                  </a:cubicBezTo>
                  <a:lnTo>
                    <a:pt x="291440" y="65574"/>
                  </a:lnTo>
                  <a:cubicBezTo>
                    <a:pt x="291440" y="66991"/>
                    <a:pt x="291440" y="65574"/>
                    <a:pt x="289787" y="65574"/>
                  </a:cubicBezTo>
                  <a:cubicBezTo>
                    <a:pt x="288136" y="65574"/>
                    <a:pt x="289787" y="65574"/>
                    <a:pt x="289787" y="63924"/>
                  </a:cubicBezTo>
                  <a:cubicBezTo>
                    <a:pt x="289787" y="62270"/>
                    <a:pt x="289787" y="63924"/>
                    <a:pt x="291204" y="63924"/>
                  </a:cubicBezTo>
                  <a:cubicBezTo>
                    <a:pt x="290731" y="62979"/>
                    <a:pt x="290731" y="61801"/>
                    <a:pt x="291204" y="60856"/>
                  </a:cubicBezTo>
                  <a:cubicBezTo>
                    <a:pt x="291204" y="61328"/>
                    <a:pt x="291204" y="62037"/>
                    <a:pt x="291204" y="62506"/>
                  </a:cubicBezTo>
                  <a:cubicBezTo>
                    <a:pt x="291204" y="62506"/>
                    <a:pt x="291204" y="62506"/>
                    <a:pt x="291204" y="63924"/>
                  </a:cubicBezTo>
                  <a:cubicBezTo>
                    <a:pt x="291204" y="65338"/>
                    <a:pt x="290023" y="66519"/>
                    <a:pt x="290023" y="66519"/>
                  </a:cubicBezTo>
                  <a:close/>
                  <a:moveTo>
                    <a:pt x="291440" y="65574"/>
                  </a:moveTo>
                  <a:cubicBezTo>
                    <a:pt x="291440" y="65574"/>
                    <a:pt x="291440" y="65574"/>
                    <a:pt x="291440" y="65574"/>
                  </a:cubicBezTo>
                  <a:cubicBezTo>
                    <a:pt x="291440" y="65574"/>
                    <a:pt x="290023" y="66519"/>
                    <a:pt x="289787" y="66519"/>
                  </a:cubicBezTo>
                  <a:close/>
                  <a:moveTo>
                    <a:pt x="305362" y="112769"/>
                  </a:moveTo>
                  <a:cubicBezTo>
                    <a:pt x="305362" y="112769"/>
                    <a:pt x="305362" y="112769"/>
                    <a:pt x="305362" y="110882"/>
                  </a:cubicBezTo>
                  <a:cubicBezTo>
                    <a:pt x="305362" y="108995"/>
                    <a:pt x="305362" y="110882"/>
                    <a:pt x="305362" y="110882"/>
                  </a:cubicBezTo>
                  <a:cubicBezTo>
                    <a:pt x="305362" y="110882"/>
                    <a:pt x="303947" y="113714"/>
                    <a:pt x="303711" y="113714"/>
                  </a:cubicBezTo>
                  <a:close/>
                  <a:moveTo>
                    <a:pt x="274920" y="18380"/>
                  </a:moveTo>
                  <a:cubicBezTo>
                    <a:pt x="274920" y="18380"/>
                    <a:pt x="274920" y="16965"/>
                    <a:pt x="274920" y="18380"/>
                  </a:cubicBezTo>
                  <a:cubicBezTo>
                    <a:pt x="274920" y="19797"/>
                    <a:pt x="273506" y="19324"/>
                    <a:pt x="273270" y="17907"/>
                  </a:cubicBezTo>
                  <a:close/>
                  <a:moveTo>
                    <a:pt x="305834" y="116545"/>
                  </a:moveTo>
                  <a:cubicBezTo>
                    <a:pt x="305834" y="116545"/>
                    <a:pt x="305834" y="116545"/>
                    <a:pt x="305834" y="114895"/>
                  </a:cubicBezTo>
                  <a:cubicBezTo>
                    <a:pt x="305834" y="113241"/>
                    <a:pt x="305834" y="114895"/>
                    <a:pt x="305834" y="114895"/>
                  </a:cubicBezTo>
                  <a:close/>
                  <a:moveTo>
                    <a:pt x="296631" y="92948"/>
                  </a:moveTo>
                  <a:cubicBezTo>
                    <a:pt x="296631" y="92948"/>
                    <a:pt x="296631" y="92948"/>
                    <a:pt x="296631" y="91534"/>
                  </a:cubicBezTo>
                  <a:cubicBezTo>
                    <a:pt x="296631" y="90116"/>
                    <a:pt x="296631" y="91534"/>
                    <a:pt x="298048" y="91534"/>
                  </a:cubicBezTo>
                  <a:cubicBezTo>
                    <a:pt x="299462" y="91534"/>
                    <a:pt x="295450" y="90116"/>
                    <a:pt x="294980" y="91767"/>
                  </a:cubicBezTo>
                  <a:close/>
                  <a:moveTo>
                    <a:pt x="304181" y="114186"/>
                  </a:moveTo>
                  <a:cubicBezTo>
                    <a:pt x="304181" y="114186"/>
                    <a:pt x="304181" y="114186"/>
                    <a:pt x="302294" y="114186"/>
                  </a:cubicBezTo>
                  <a:cubicBezTo>
                    <a:pt x="300407" y="114186"/>
                    <a:pt x="302294" y="112296"/>
                    <a:pt x="304181" y="114186"/>
                  </a:cubicBezTo>
                  <a:cubicBezTo>
                    <a:pt x="306070" y="116073"/>
                    <a:pt x="302530" y="113714"/>
                    <a:pt x="302530" y="113714"/>
                  </a:cubicBezTo>
                  <a:close/>
                  <a:moveTo>
                    <a:pt x="301585" y="107106"/>
                  </a:moveTo>
                  <a:lnTo>
                    <a:pt x="301585" y="107106"/>
                  </a:lnTo>
                  <a:cubicBezTo>
                    <a:pt x="301585" y="107106"/>
                    <a:pt x="301585" y="105691"/>
                    <a:pt x="301585" y="104983"/>
                  </a:cubicBezTo>
                  <a:cubicBezTo>
                    <a:pt x="301585" y="104274"/>
                    <a:pt x="299698" y="104747"/>
                    <a:pt x="299935" y="105928"/>
                  </a:cubicBezTo>
                  <a:close/>
                  <a:moveTo>
                    <a:pt x="304653" y="117726"/>
                  </a:moveTo>
                  <a:cubicBezTo>
                    <a:pt x="304653" y="117726"/>
                    <a:pt x="304653" y="119377"/>
                    <a:pt x="304653" y="120085"/>
                  </a:cubicBezTo>
                  <a:cubicBezTo>
                    <a:pt x="304653" y="120794"/>
                    <a:pt x="304653" y="120085"/>
                    <a:pt x="304653" y="117962"/>
                  </a:cubicBezTo>
                  <a:lnTo>
                    <a:pt x="304653" y="116545"/>
                  </a:lnTo>
                  <a:cubicBezTo>
                    <a:pt x="304653" y="116545"/>
                    <a:pt x="304653" y="116545"/>
                    <a:pt x="304653" y="118196"/>
                  </a:cubicBezTo>
                  <a:cubicBezTo>
                    <a:pt x="304653" y="119849"/>
                    <a:pt x="303239" y="116545"/>
                    <a:pt x="303002" y="116545"/>
                  </a:cubicBezTo>
                  <a:close/>
                  <a:moveTo>
                    <a:pt x="287664" y="66519"/>
                  </a:moveTo>
                  <a:cubicBezTo>
                    <a:pt x="287664" y="66519"/>
                    <a:pt x="287664" y="66519"/>
                    <a:pt x="287664" y="66519"/>
                  </a:cubicBezTo>
                  <a:cubicBezTo>
                    <a:pt x="287664" y="66519"/>
                    <a:pt x="286013" y="66519"/>
                    <a:pt x="286013" y="66519"/>
                  </a:cubicBezTo>
                  <a:close/>
                  <a:moveTo>
                    <a:pt x="298754" y="105928"/>
                  </a:moveTo>
                  <a:cubicBezTo>
                    <a:pt x="298754" y="105928"/>
                    <a:pt x="298754" y="105928"/>
                    <a:pt x="298754" y="105928"/>
                  </a:cubicBezTo>
                  <a:cubicBezTo>
                    <a:pt x="298754" y="105928"/>
                    <a:pt x="297576" y="104983"/>
                    <a:pt x="297103" y="104747"/>
                  </a:cubicBezTo>
                  <a:close/>
                  <a:moveTo>
                    <a:pt x="270202" y="16965"/>
                  </a:moveTo>
                  <a:cubicBezTo>
                    <a:pt x="270202" y="16965"/>
                    <a:pt x="270202" y="16965"/>
                    <a:pt x="270202" y="16965"/>
                  </a:cubicBezTo>
                  <a:cubicBezTo>
                    <a:pt x="270202" y="16965"/>
                    <a:pt x="269021" y="17201"/>
                    <a:pt x="268551" y="15784"/>
                  </a:cubicBezTo>
                  <a:close/>
                  <a:moveTo>
                    <a:pt x="295686" y="99320"/>
                  </a:moveTo>
                  <a:cubicBezTo>
                    <a:pt x="295686" y="99320"/>
                    <a:pt x="295686" y="99320"/>
                    <a:pt x="295686" y="99320"/>
                  </a:cubicBezTo>
                  <a:cubicBezTo>
                    <a:pt x="295686" y="99320"/>
                    <a:pt x="294035" y="99083"/>
                    <a:pt x="294035" y="98139"/>
                  </a:cubicBezTo>
                  <a:close/>
                  <a:moveTo>
                    <a:pt x="285304" y="66283"/>
                  </a:moveTo>
                  <a:cubicBezTo>
                    <a:pt x="285304" y="66283"/>
                    <a:pt x="285304" y="66283"/>
                    <a:pt x="283887" y="66283"/>
                  </a:cubicBezTo>
                  <a:cubicBezTo>
                    <a:pt x="282473" y="66283"/>
                    <a:pt x="283887" y="62743"/>
                    <a:pt x="283651" y="65102"/>
                  </a:cubicBezTo>
                  <a:close/>
                  <a:moveTo>
                    <a:pt x="300171" y="124804"/>
                  </a:moveTo>
                  <a:cubicBezTo>
                    <a:pt x="300171" y="123626"/>
                    <a:pt x="300171" y="124804"/>
                    <a:pt x="300171" y="123626"/>
                  </a:cubicBezTo>
                  <a:cubicBezTo>
                    <a:pt x="300171" y="122445"/>
                    <a:pt x="300171" y="123626"/>
                    <a:pt x="300171" y="123626"/>
                  </a:cubicBezTo>
                  <a:cubicBezTo>
                    <a:pt x="300171" y="123626"/>
                    <a:pt x="300171" y="123626"/>
                    <a:pt x="300171" y="121500"/>
                  </a:cubicBezTo>
                  <a:cubicBezTo>
                    <a:pt x="300171" y="119377"/>
                    <a:pt x="300171" y="118904"/>
                    <a:pt x="300171" y="119377"/>
                  </a:cubicBezTo>
                  <a:cubicBezTo>
                    <a:pt x="300171" y="119849"/>
                    <a:pt x="300171" y="119377"/>
                    <a:pt x="300171" y="121030"/>
                  </a:cubicBezTo>
                  <a:cubicBezTo>
                    <a:pt x="300171" y="122681"/>
                    <a:pt x="300171" y="121030"/>
                    <a:pt x="301585" y="121030"/>
                  </a:cubicBezTo>
                  <a:cubicBezTo>
                    <a:pt x="303002" y="121030"/>
                    <a:pt x="301585" y="122917"/>
                    <a:pt x="301585" y="123153"/>
                  </a:cubicBezTo>
                  <a:cubicBezTo>
                    <a:pt x="301585" y="123389"/>
                    <a:pt x="301585" y="123153"/>
                    <a:pt x="301585" y="121500"/>
                  </a:cubicBezTo>
                  <a:cubicBezTo>
                    <a:pt x="301585" y="119849"/>
                    <a:pt x="301585" y="124567"/>
                    <a:pt x="301585" y="126930"/>
                  </a:cubicBezTo>
                  <a:cubicBezTo>
                    <a:pt x="301585" y="129289"/>
                    <a:pt x="301585" y="126930"/>
                    <a:pt x="301585" y="125512"/>
                  </a:cubicBezTo>
                  <a:cubicBezTo>
                    <a:pt x="301585" y="124095"/>
                    <a:pt x="301585" y="125512"/>
                    <a:pt x="301585" y="125512"/>
                  </a:cubicBezTo>
                  <a:cubicBezTo>
                    <a:pt x="301585" y="125512"/>
                    <a:pt x="301585" y="125512"/>
                    <a:pt x="301585" y="127163"/>
                  </a:cubicBezTo>
                  <a:cubicBezTo>
                    <a:pt x="301585" y="128816"/>
                    <a:pt x="301585" y="127163"/>
                    <a:pt x="301585" y="128580"/>
                  </a:cubicBezTo>
                  <a:cubicBezTo>
                    <a:pt x="301585" y="129994"/>
                    <a:pt x="301585" y="128580"/>
                    <a:pt x="301585" y="128580"/>
                  </a:cubicBezTo>
                  <a:cubicBezTo>
                    <a:pt x="301585" y="128580"/>
                    <a:pt x="301585" y="128580"/>
                    <a:pt x="301585" y="128580"/>
                  </a:cubicBezTo>
                  <a:cubicBezTo>
                    <a:pt x="301585" y="128580"/>
                    <a:pt x="298990" y="124095"/>
                    <a:pt x="298517" y="123626"/>
                  </a:cubicBezTo>
                  <a:close/>
                  <a:moveTo>
                    <a:pt x="297103" y="113950"/>
                  </a:moveTo>
                  <a:cubicBezTo>
                    <a:pt x="297103" y="113950"/>
                    <a:pt x="297103" y="113950"/>
                    <a:pt x="297103" y="113950"/>
                  </a:cubicBezTo>
                  <a:cubicBezTo>
                    <a:pt x="297103" y="113950"/>
                    <a:pt x="297103" y="113950"/>
                    <a:pt x="295686" y="112533"/>
                  </a:cubicBezTo>
                  <a:cubicBezTo>
                    <a:pt x="294272" y="111118"/>
                    <a:pt x="295686" y="112533"/>
                    <a:pt x="295686" y="110646"/>
                  </a:cubicBezTo>
                  <a:cubicBezTo>
                    <a:pt x="295686" y="108759"/>
                    <a:pt x="295686" y="110646"/>
                    <a:pt x="297103" y="110646"/>
                  </a:cubicBezTo>
                  <a:cubicBezTo>
                    <a:pt x="298517" y="110646"/>
                    <a:pt x="297103" y="105455"/>
                    <a:pt x="298517" y="106397"/>
                  </a:cubicBezTo>
                  <a:cubicBezTo>
                    <a:pt x="299935" y="107342"/>
                    <a:pt x="294508" y="111591"/>
                    <a:pt x="295450" y="113714"/>
                  </a:cubicBezTo>
                  <a:close/>
                  <a:moveTo>
                    <a:pt x="266662" y="19561"/>
                  </a:moveTo>
                  <a:cubicBezTo>
                    <a:pt x="266662" y="19561"/>
                    <a:pt x="266662" y="18143"/>
                    <a:pt x="266662" y="17201"/>
                  </a:cubicBezTo>
                  <a:cubicBezTo>
                    <a:pt x="266662" y="18143"/>
                    <a:pt x="266662" y="19088"/>
                    <a:pt x="266662" y="20033"/>
                  </a:cubicBezTo>
                  <a:cubicBezTo>
                    <a:pt x="266662" y="20033"/>
                    <a:pt x="266662" y="20033"/>
                    <a:pt x="266662" y="20033"/>
                  </a:cubicBezTo>
                  <a:cubicBezTo>
                    <a:pt x="266425" y="18380"/>
                    <a:pt x="266425" y="16965"/>
                    <a:pt x="266662" y="15312"/>
                  </a:cubicBezTo>
                  <a:cubicBezTo>
                    <a:pt x="266898" y="16493"/>
                    <a:pt x="267370" y="17674"/>
                    <a:pt x="268315" y="18616"/>
                  </a:cubicBezTo>
                  <a:cubicBezTo>
                    <a:pt x="268315" y="18616"/>
                    <a:pt x="265720" y="17438"/>
                    <a:pt x="265011" y="17201"/>
                  </a:cubicBezTo>
                  <a:close/>
                  <a:moveTo>
                    <a:pt x="282709" y="66755"/>
                  </a:moveTo>
                  <a:cubicBezTo>
                    <a:pt x="282709" y="65574"/>
                    <a:pt x="282709" y="65338"/>
                    <a:pt x="282709" y="66755"/>
                  </a:cubicBezTo>
                  <a:cubicBezTo>
                    <a:pt x="282709" y="68170"/>
                    <a:pt x="282001" y="64632"/>
                    <a:pt x="282001" y="64632"/>
                  </a:cubicBezTo>
                  <a:close/>
                  <a:moveTo>
                    <a:pt x="302766" y="129525"/>
                  </a:moveTo>
                  <a:cubicBezTo>
                    <a:pt x="302766" y="129525"/>
                    <a:pt x="302766" y="128108"/>
                    <a:pt x="302766" y="127635"/>
                  </a:cubicBezTo>
                  <a:cubicBezTo>
                    <a:pt x="302766" y="127163"/>
                    <a:pt x="301585" y="127871"/>
                    <a:pt x="301116" y="127399"/>
                  </a:cubicBezTo>
                  <a:close/>
                  <a:moveTo>
                    <a:pt x="295216" y="110646"/>
                  </a:moveTo>
                  <a:lnTo>
                    <a:pt x="295216" y="108287"/>
                  </a:lnTo>
                  <a:cubicBezTo>
                    <a:pt x="295216" y="108287"/>
                    <a:pt x="295216" y="108287"/>
                    <a:pt x="295216" y="108287"/>
                  </a:cubicBezTo>
                  <a:cubicBezTo>
                    <a:pt x="295216" y="108287"/>
                    <a:pt x="294035" y="109465"/>
                    <a:pt x="293563" y="108523"/>
                  </a:cubicBezTo>
                  <a:close/>
                  <a:moveTo>
                    <a:pt x="282001" y="66047"/>
                  </a:moveTo>
                  <a:cubicBezTo>
                    <a:pt x="282001" y="66047"/>
                    <a:pt x="282001" y="66047"/>
                    <a:pt x="282001" y="64632"/>
                  </a:cubicBezTo>
                  <a:cubicBezTo>
                    <a:pt x="282001" y="63215"/>
                    <a:pt x="282001" y="64632"/>
                    <a:pt x="282001" y="64632"/>
                  </a:cubicBezTo>
                  <a:close/>
                  <a:moveTo>
                    <a:pt x="288845" y="92003"/>
                  </a:moveTo>
                  <a:cubicBezTo>
                    <a:pt x="288845" y="90353"/>
                    <a:pt x="288845" y="89644"/>
                    <a:pt x="288845" y="90589"/>
                  </a:cubicBezTo>
                  <a:cubicBezTo>
                    <a:pt x="288845" y="91534"/>
                    <a:pt x="287427" y="88699"/>
                    <a:pt x="287191" y="90116"/>
                  </a:cubicBezTo>
                  <a:close/>
                  <a:moveTo>
                    <a:pt x="299462" y="123153"/>
                  </a:moveTo>
                  <a:cubicBezTo>
                    <a:pt x="299462" y="123153"/>
                    <a:pt x="299462" y="121736"/>
                    <a:pt x="299462" y="121030"/>
                  </a:cubicBezTo>
                  <a:cubicBezTo>
                    <a:pt x="298990" y="121264"/>
                    <a:pt x="298281" y="121264"/>
                    <a:pt x="297812" y="121030"/>
                  </a:cubicBezTo>
                  <a:close/>
                  <a:moveTo>
                    <a:pt x="281292" y="67936"/>
                  </a:moveTo>
                  <a:lnTo>
                    <a:pt x="281292" y="67936"/>
                  </a:lnTo>
                  <a:cubicBezTo>
                    <a:pt x="281292" y="67936"/>
                    <a:pt x="281292" y="67936"/>
                    <a:pt x="281292" y="67936"/>
                  </a:cubicBezTo>
                  <a:cubicBezTo>
                    <a:pt x="281292" y="67936"/>
                    <a:pt x="281292" y="67936"/>
                    <a:pt x="281292" y="67936"/>
                  </a:cubicBezTo>
                  <a:cubicBezTo>
                    <a:pt x="281292" y="67936"/>
                    <a:pt x="279878" y="66519"/>
                    <a:pt x="279641" y="66519"/>
                  </a:cubicBezTo>
                  <a:close/>
                  <a:moveTo>
                    <a:pt x="281292" y="73836"/>
                  </a:moveTo>
                  <a:cubicBezTo>
                    <a:pt x="281292" y="73836"/>
                    <a:pt x="281292" y="73836"/>
                    <a:pt x="281292" y="73836"/>
                  </a:cubicBezTo>
                  <a:cubicBezTo>
                    <a:pt x="281292" y="73836"/>
                    <a:pt x="279641" y="73127"/>
                    <a:pt x="279878" y="71710"/>
                  </a:cubicBezTo>
                  <a:close/>
                  <a:moveTo>
                    <a:pt x="302530" y="142265"/>
                  </a:moveTo>
                  <a:cubicBezTo>
                    <a:pt x="302530" y="142265"/>
                    <a:pt x="302530" y="142265"/>
                    <a:pt x="302530" y="142265"/>
                  </a:cubicBezTo>
                  <a:cubicBezTo>
                    <a:pt x="302294" y="141560"/>
                    <a:pt x="302294" y="140851"/>
                    <a:pt x="302530" y="140143"/>
                  </a:cubicBezTo>
                  <a:cubicBezTo>
                    <a:pt x="302530" y="140143"/>
                    <a:pt x="302530" y="140143"/>
                    <a:pt x="302530" y="140143"/>
                  </a:cubicBezTo>
                  <a:cubicBezTo>
                    <a:pt x="302530" y="140143"/>
                    <a:pt x="301349" y="140143"/>
                    <a:pt x="301116" y="140143"/>
                  </a:cubicBezTo>
                  <a:close/>
                  <a:moveTo>
                    <a:pt x="259112" y="16257"/>
                  </a:moveTo>
                  <a:cubicBezTo>
                    <a:pt x="259112" y="16257"/>
                    <a:pt x="259112" y="16257"/>
                    <a:pt x="259112" y="16257"/>
                  </a:cubicBezTo>
                  <a:cubicBezTo>
                    <a:pt x="259112" y="16257"/>
                    <a:pt x="258403" y="15312"/>
                    <a:pt x="258403" y="14134"/>
                  </a:cubicBezTo>
                  <a:close/>
                  <a:moveTo>
                    <a:pt x="282709" y="90353"/>
                  </a:moveTo>
                  <a:cubicBezTo>
                    <a:pt x="282709" y="90353"/>
                    <a:pt x="282709" y="90353"/>
                    <a:pt x="282709" y="90353"/>
                  </a:cubicBezTo>
                  <a:cubicBezTo>
                    <a:pt x="282709" y="90353"/>
                    <a:pt x="282001" y="90116"/>
                    <a:pt x="280583" y="88230"/>
                  </a:cubicBezTo>
                  <a:close/>
                  <a:moveTo>
                    <a:pt x="273742" y="62506"/>
                  </a:moveTo>
                  <a:cubicBezTo>
                    <a:pt x="273742" y="62506"/>
                    <a:pt x="273742" y="59911"/>
                    <a:pt x="273742" y="62506"/>
                  </a:cubicBezTo>
                  <a:cubicBezTo>
                    <a:pt x="273742" y="65102"/>
                    <a:pt x="271852" y="60383"/>
                    <a:pt x="271619" y="60383"/>
                  </a:cubicBezTo>
                  <a:close/>
                  <a:moveTo>
                    <a:pt x="281056" y="88699"/>
                  </a:moveTo>
                  <a:cubicBezTo>
                    <a:pt x="281056" y="89880"/>
                    <a:pt x="279405" y="88699"/>
                    <a:pt x="279405" y="88699"/>
                  </a:cubicBezTo>
                  <a:cubicBezTo>
                    <a:pt x="279405" y="88699"/>
                    <a:pt x="279405" y="88699"/>
                    <a:pt x="280819" y="88699"/>
                  </a:cubicBezTo>
                  <a:cubicBezTo>
                    <a:pt x="282237" y="88699"/>
                    <a:pt x="278933" y="85398"/>
                    <a:pt x="278933" y="86576"/>
                  </a:cubicBezTo>
                  <a:close/>
                  <a:moveTo>
                    <a:pt x="254391" y="14134"/>
                  </a:moveTo>
                  <a:cubicBezTo>
                    <a:pt x="254391" y="14134"/>
                    <a:pt x="254391" y="14134"/>
                    <a:pt x="255808" y="14134"/>
                  </a:cubicBezTo>
                  <a:cubicBezTo>
                    <a:pt x="257222" y="14134"/>
                    <a:pt x="252268" y="13661"/>
                    <a:pt x="252268" y="12008"/>
                  </a:cubicBezTo>
                  <a:close/>
                  <a:moveTo>
                    <a:pt x="293799" y="135894"/>
                  </a:moveTo>
                  <a:cubicBezTo>
                    <a:pt x="293799" y="135894"/>
                    <a:pt x="293799" y="135894"/>
                    <a:pt x="293799" y="137783"/>
                  </a:cubicBezTo>
                  <a:cubicBezTo>
                    <a:pt x="293799" y="139670"/>
                    <a:pt x="291440" y="134716"/>
                    <a:pt x="291676" y="133771"/>
                  </a:cubicBezTo>
                  <a:close/>
                  <a:moveTo>
                    <a:pt x="285068" y="117490"/>
                  </a:moveTo>
                  <a:cubicBezTo>
                    <a:pt x="285068" y="115837"/>
                    <a:pt x="285068" y="117490"/>
                    <a:pt x="285068" y="115364"/>
                  </a:cubicBezTo>
                  <a:cubicBezTo>
                    <a:pt x="285068" y="113241"/>
                    <a:pt x="285068" y="115364"/>
                    <a:pt x="285068" y="113950"/>
                  </a:cubicBezTo>
                  <a:cubicBezTo>
                    <a:pt x="285068" y="112533"/>
                    <a:pt x="285068" y="113950"/>
                    <a:pt x="285068" y="115364"/>
                  </a:cubicBezTo>
                  <a:cubicBezTo>
                    <a:pt x="284123" y="114895"/>
                    <a:pt x="282945" y="114895"/>
                    <a:pt x="282001" y="115364"/>
                  </a:cubicBezTo>
                  <a:close/>
                  <a:moveTo>
                    <a:pt x="270202" y="72655"/>
                  </a:moveTo>
                  <a:cubicBezTo>
                    <a:pt x="269729" y="71710"/>
                    <a:pt x="269729" y="70768"/>
                    <a:pt x="270202" y="69823"/>
                  </a:cubicBezTo>
                  <a:cubicBezTo>
                    <a:pt x="270202" y="69823"/>
                    <a:pt x="270202" y="71946"/>
                    <a:pt x="270202" y="71710"/>
                  </a:cubicBezTo>
                  <a:cubicBezTo>
                    <a:pt x="270202" y="71474"/>
                    <a:pt x="268315" y="69587"/>
                    <a:pt x="268079" y="70532"/>
                  </a:cubicBezTo>
                  <a:close/>
                  <a:moveTo>
                    <a:pt x="286013" y="132356"/>
                  </a:moveTo>
                  <a:cubicBezTo>
                    <a:pt x="286013" y="132356"/>
                    <a:pt x="286013" y="130467"/>
                    <a:pt x="287191" y="130939"/>
                  </a:cubicBezTo>
                  <a:cubicBezTo>
                    <a:pt x="288372" y="131412"/>
                    <a:pt x="284360" y="131412"/>
                    <a:pt x="283887" y="130231"/>
                  </a:cubicBezTo>
                  <a:close/>
                  <a:moveTo>
                    <a:pt x="277282" y="102860"/>
                  </a:moveTo>
                  <a:cubicBezTo>
                    <a:pt x="277282" y="102860"/>
                    <a:pt x="277282" y="102860"/>
                    <a:pt x="277282" y="102860"/>
                  </a:cubicBezTo>
                  <a:cubicBezTo>
                    <a:pt x="277282" y="102860"/>
                    <a:pt x="275393" y="101679"/>
                    <a:pt x="275156" y="100734"/>
                  </a:cubicBezTo>
                  <a:close/>
                  <a:moveTo>
                    <a:pt x="280350" y="114895"/>
                  </a:moveTo>
                  <a:cubicBezTo>
                    <a:pt x="280350" y="114895"/>
                    <a:pt x="280350" y="113477"/>
                    <a:pt x="281528" y="114895"/>
                  </a:cubicBezTo>
                  <a:cubicBezTo>
                    <a:pt x="282709" y="116309"/>
                    <a:pt x="278460" y="113714"/>
                    <a:pt x="278224" y="113714"/>
                  </a:cubicBezTo>
                  <a:close/>
                  <a:moveTo>
                    <a:pt x="277518" y="108995"/>
                  </a:moveTo>
                  <a:cubicBezTo>
                    <a:pt x="277518" y="108995"/>
                    <a:pt x="277518" y="108995"/>
                    <a:pt x="275865" y="108995"/>
                  </a:cubicBezTo>
                  <a:cubicBezTo>
                    <a:pt x="274214" y="108995"/>
                    <a:pt x="275865" y="108995"/>
                    <a:pt x="277752" y="108995"/>
                  </a:cubicBezTo>
                  <a:cubicBezTo>
                    <a:pt x="279641" y="108995"/>
                    <a:pt x="277752" y="107814"/>
                    <a:pt x="277752" y="108995"/>
                  </a:cubicBezTo>
                  <a:cubicBezTo>
                    <a:pt x="276574" y="108995"/>
                    <a:pt x="275629" y="108051"/>
                    <a:pt x="275393" y="106869"/>
                  </a:cubicBezTo>
                  <a:close/>
                  <a:moveTo>
                    <a:pt x="268785" y="85398"/>
                  </a:moveTo>
                  <a:cubicBezTo>
                    <a:pt x="268785" y="85398"/>
                    <a:pt x="269966" y="85398"/>
                    <a:pt x="270438" y="85398"/>
                  </a:cubicBezTo>
                  <a:cubicBezTo>
                    <a:pt x="270910" y="85398"/>
                    <a:pt x="267134" y="83745"/>
                    <a:pt x="266662" y="83508"/>
                  </a:cubicBezTo>
                  <a:close/>
                  <a:moveTo>
                    <a:pt x="283418" y="134479"/>
                  </a:moveTo>
                  <a:cubicBezTo>
                    <a:pt x="283418" y="134479"/>
                    <a:pt x="283418" y="134479"/>
                    <a:pt x="283418" y="134479"/>
                  </a:cubicBezTo>
                  <a:cubicBezTo>
                    <a:pt x="283418" y="134479"/>
                    <a:pt x="283418" y="136366"/>
                    <a:pt x="283418" y="137547"/>
                  </a:cubicBezTo>
                  <a:cubicBezTo>
                    <a:pt x="283418" y="138728"/>
                    <a:pt x="282001" y="133535"/>
                    <a:pt x="282001" y="132593"/>
                  </a:cubicBezTo>
                  <a:close/>
                  <a:moveTo>
                    <a:pt x="285304" y="134479"/>
                  </a:moveTo>
                  <a:cubicBezTo>
                    <a:pt x="285304" y="135894"/>
                    <a:pt x="285304" y="134479"/>
                    <a:pt x="285304" y="136366"/>
                  </a:cubicBezTo>
                  <a:cubicBezTo>
                    <a:pt x="285304" y="138256"/>
                    <a:pt x="283887" y="139906"/>
                    <a:pt x="283651" y="136366"/>
                  </a:cubicBezTo>
                  <a:cubicBezTo>
                    <a:pt x="283418" y="132829"/>
                    <a:pt x="282001" y="132829"/>
                    <a:pt x="283182" y="131648"/>
                  </a:cubicBezTo>
                  <a:close/>
                  <a:moveTo>
                    <a:pt x="283418" y="132593"/>
                  </a:moveTo>
                  <a:cubicBezTo>
                    <a:pt x="283418" y="134007"/>
                    <a:pt x="283418" y="132593"/>
                    <a:pt x="283418" y="134007"/>
                  </a:cubicBezTo>
                  <a:cubicBezTo>
                    <a:pt x="283418" y="135424"/>
                    <a:pt x="283418" y="134007"/>
                    <a:pt x="283418" y="134007"/>
                  </a:cubicBezTo>
                  <a:cubicBezTo>
                    <a:pt x="283651" y="133535"/>
                    <a:pt x="283651" y="133062"/>
                    <a:pt x="283418" y="132593"/>
                  </a:cubicBezTo>
                  <a:cubicBezTo>
                    <a:pt x="283418" y="132593"/>
                    <a:pt x="283418" y="132593"/>
                    <a:pt x="283418" y="132593"/>
                  </a:cubicBezTo>
                  <a:cubicBezTo>
                    <a:pt x="283418" y="132593"/>
                    <a:pt x="282001" y="128580"/>
                    <a:pt x="282001" y="129761"/>
                  </a:cubicBezTo>
                  <a:close/>
                  <a:moveTo>
                    <a:pt x="276337" y="113950"/>
                  </a:moveTo>
                  <a:cubicBezTo>
                    <a:pt x="276337" y="113950"/>
                    <a:pt x="276337" y="113950"/>
                    <a:pt x="276337" y="113950"/>
                  </a:cubicBezTo>
                  <a:cubicBezTo>
                    <a:pt x="276337" y="113950"/>
                    <a:pt x="273978" y="111827"/>
                    <a:pt x="274214" y="111118"/>
                  </a:cubicBezTo>
                  <a:close/>
                  <a:moveTo>
                    <a:pt x="276337" y="113950"/>
                  </a:moveTo>
                  <a:cubicBezTo>
                    <a:pt x="276337" y="113950"/>
                    <a:pt x="276337" y="115364"/>
                    <a:pt x="276337" y="116073"/>
                  </a:cubicBezTo>
                  <a:cubicBezTo>
                    <a:pt x="276337" y="116781"/>
                    <a:pt x="274920" y="110646"/>
                    <a:pt x="275393" y="111118"/>
                  </a:cubicBezTo>
                  <a:close/>
                  <a:moveTo>
                    <a:pt x="273978" y="107814"/>
                  </a:moveTo>
                  <a:cubicBezTo>
                    <a:pt x="273978" y="107814"/>
                    <a:pt x="273978" y="107814"/>
                    <a:pt x="273978" y="107814"/>
                  </a:cubicBezTo>
                  <a:cubicBezTo>
                    <a:pt x="273978" y="107814"/>
                    <a:pt x="273978" y="107814"/>
                    <a:pt x="273978" y="106397"/>
                  </a:cubicBezTo>
                  <a:cubicBezTo>
                    <a:pt x="273978" y="104983"/>
                    <a:pt x="273978" y="106397"/>
                    <a:pt x="273978" y="104747"/>
                  </a:cubicBezTo>
                  <a:cubicBezTo>
                    <a:pt x="273978" y="103096"/>
                    <a:pt x="273978" y="106397"/>
                    <a:pt x="273978" y="104747"/>
                  </a:cubicBezTo>
                  <a:cubicBezTo>
                    <a:pt x="273742" y="104747"/>
                    <a:pt x="273270" y="104983"/>
                    <a:pt x="273033" y="104983"/>
                  </a:cubicBezTo>
                  <a:close/>
                  <a:moveTo>
                    <a:pt x="257695" y="60620"/>
                  </a:moveTo>
                  <a:cubicBezTo>
                    <a:pt x="257695" y="59202"/>
                    <a:pt x="257695" y="60620"/>
                    <a:pt x="257695" y="58497"/>
                  </a:cubicBezTo>
                  <a:lnTo>
                    <a:pt x="257695" y="58497"/>
                  </a:lnTo>
                  <a:lnTo>
                    <a:pt x="257695" y="58497"/>
                  </a:lnTo>
                  <a:cubicBezTo>
                    <a:pt x="258403" y="58024"/>
                    <a:pt x="256986" y="58969"/>
                    <a:pt x="256753" y="58024"/>
                  </a:cubicBezTo>
                  <a:close/>
                  <a:moveTo>
                    <a:pt x="244482" y="15076"/>
                  </a:moveTo>
                  <a:cubicBezTo>
                    <a:pt x="244482" y="15076"/>
                    <a:pt x="244482" y="15076"/>
                    <a:pt x="244482" y="15076"/>
                  </a:cubicBezTo>
                  <a:cubicBezTo>
                    <a:pt x="244482" y="15076"/>
                    <a:pt x="243773" y="11775"/>
                    <a:pt x="243537" y="12480"/>
                  </a:cubicBezTo>
                  <a:close/>
                  <a:moveTo>
                    <a:pt x="281292" y="133062"/>
                  </a:moveTo>
                  <a:cubicBezTo>
                    <a:pt x="281292" y="133062"/>
                    <a:pt x="281292" y="133062"/>
                    <a:pt x="281292" y="133062"/>
                  </a:cubicBezTo>
                  <a:cubicBezTo>
                    <a:pt x="281292" y="133062"/>
                    <a:pt x="280114" y="131648"/>
                    <a:pt x="280350" y="131175"/>
                  </a:cubicBezTo>
                  <a:close/>
                  <a:moveTo>
                    <a:pt x="259820" y="70532"/>
                  </a:moveTo>
                  <a:cubicBezTo>
                    <a:pt x="259820" y="70532"/>
                    <a:pt x="259820" y="70532"/>
                    <a:pt x="259820" y="70532"/>
                  </a:cubicBezTo>
                  <a:cubicBezTo>
                    <a:pt x="259820" y="70532"/>
                    <a:pt x="258403" y="69587"/>
                    <a:pt x="258403" y="68642"/>
                  </a:cubicBezTo>
                  <a:close/>
                  <a:moveTo>
                    <a:pt x="277046" y="130467"/>
                  </a:moveTo>
                  <a:cubicBezTo>
                    <a:pt x="277046" y="130467"/>
                    <a:pt x="277046" y="130467"/>
                    <a:pt x="277046" y="130467"/>
                  </a:cubicBezTo>
                  <a:cubicBezTo>
                    <a:pt x="277046" y="130467"/>
                    <a:pt x="277046" y="132593"/>
                    <a:pt x="277046" y="130467"/>
                  </a:cubicBezTo>
                  <a:cubicBezTo>
                    <a:pt x="277046" y="128344"/>
                    <a:pt x="277046" y="130467"/>
                    <a:pt x="277046" y="128344"/>
                  </a:cubicBezTo>
                  <a:cubicBezTo>
                    <a:pt x="277046" y="126221"/>
                    <a:pt x="277046" y="128344"/>
                    <a:pt x="277046" y="130231"/>
                  </a:cubicBezTo>
                  <a:cubicBezTo>
                    <a:pt x="277046" y="132120"/>
                    <a:pt x="276337" y="130467"/>
                    <a:pt x="276101" y="128580"/>
                  </a:cubicBezTo>
                  <a:close/>
                  <a:moveTo>
                    <a:pt x="262885" y="82094"/>
                  </a:moveTo>
                  <a:cubicBezTo>
                    <a:pt x="262885" y="82094"/>
                    <a:pt x="262885" y="83272"/>
                    <a:pt x="261471" y="82094"/>
                  </a:cubicBezTo>
                  <a:cubicBezTo>
                    <a:pt x="260054" y="80913"/>
                    <a:pt x="261471" y="82094"/>
                    <a:pt x="262652" y="80677"/>
                  </a:cubicBezTo>
                  <a:cubicBezTo>
                    <a:pt x="262416" y="80441"/>
                    <a:pt x="262180" y="80441"/>
                    <a:pt x="261943" y="80204"/>
                  </a:cubicBezTo>
                  <a:close/>
                  <a:moveTo>
                    <a:pt x="270910" y="110410"/>
                  </a:moveTo>
                  <a:cubicBezTo>
                    <a:pt x="270910" y="110410"/>
                    <a:pt x="270910" y="110410"/>
                    <a:pt x="270910" y="110410"/>
                  </a:cubicBezTo>
                  <a:cubicBezTo>
                    <a:pt x="270910" y="110410"/>
                    <a:pt x="270202" y="107578"/>
                    <a:pt x="269966" y="108523"/>
                  </a:cubicBezTo>
                  <a:close/>
                  <a:moveTo>
                    <a:pt x="275629" y="129761"/>
                  </a:moveTo>
                  <a:lnTo>
                    <a:pt x="275629" y="131175"/>
                  </a:lnTo>
                  <a:cubicBezTo>
                    <a:pt x="275629" y="131175"/>
                    <a:pt x="274920" y="128816"/>
                    <a:pt x="274684" y="127871"/>
                  </a:cubicBezTo>
                  <a:close/>
                  <a:moveTo>
                    <a:pt x="268785" y="109465"/>
                  </a:moveTo>
                  <a:cubicBezTo>
                    <a:pt x="268785" y="109465"/>
                    <a:pt x="268785" y="107578"/>
                    <a:pt x="268785" y="109465"/>
                  </a:cubicBezTo>
                  <a:cubicBezTo>
                    <a:pt x="268785" y="111354"/>
                    <a:pt x="268079" y="108051"/>
                    <a:pt x="267843" y="107578"/>
                  </a:cubicBezTo>
                  <a:close/>
                  <a:moveTo>
                    <a:pt x="265720" y="103802"/>
                  </a:moveTo>
                  <a:cubicBezTo>
                    <a:pt x="265720" y="102387"/>
                    <a:pt x="265720" y="103802"/>
                    <a:pt x="265720" y="102387"/>
                  </a:cubicBezTo>
                  <a:cubicBezTo>
                    <a:pt x="265720" y="102860"/>
                    <a:pt x="265720" y="103566"/>
                    <a:pt x="265720" y="104038"/>
                  </a:cubicBezTo>
                  <a:cubicBezTo>
                    <a:pt x="265720" y="104038"/>
                    <a:pt x="265011" y="103332"/>
                    <a:pt x="264775" y="101915"/>
                  </a:cubicBezTo>
                  <a:close/>
                  <a:moveTo>
                    <a:pt x="268079" y="103802"/>
                  </a:moveTo>
                  <a:cubicBezTo>
                    <a:pt x="268079" y="103802"/>
                    <a:pt x="268079" y="103802"/>
                    <a:pt x="266662" y="103802"/>
                  </a:cubicBezTo>
                  <a:cubicBezTo>
                    <a:pt x="265247" y="103802"/>
                    <a:pt x="267134" y="101443"/>
                    <a:pt x="267134" y="102860"/>
                  </a:cubicBezTo>
                  <a:close/>
                  <a:moveTo>
                    <a:pt x="273978" y="125040"/>
                  </a:moveTo>
                  <a:cubicBezTo>
                    <a:pt x="273978" y="123389"/>
                    <a:pt x="273978" y="125040"/>
                    <a:pt x="273978" y="125040"/>
                  </a:cubicBezTo>
                  <a:cubicBezTo>
                    <a:pt x="273978" y="125040"/>
                    <a:pt x="273506" y="124331"/>
                    <a:pt x="273033" y="124095"/>
                  </a:cubicBezTo>
                  <a:close/>
                  <a:moveTo>
                    <a:pt x="267134" y="107106"/>
                  </a:moveTo>
                  <a:cubicBezTo>
                    <a:pt x="267134" y="107106"/>
                    <a:pt x="267134" y="107106"/>
                    <a:pt x="267134" y="107106"/>
                  </a:cubicBezTo>
                  <a:cubicBezTo>
                    <a:pt x="267134" y="107106"/>
                    <a:pt x="266425" y="107342"/>
                    <a:pt x="266189" y="106164"/>
                  </a:cubicBezTo>
                  <a:close/>
                  <a:moveTo>
                    <a:pt x="267134" y="109465"/>
                  </a:moveTo>
                  <a:cubicBezTo>
                    <a:pt x="267370" y="108523"/>
                    <a:pt x="267370" y="107342"/>
                    <a:pt x="267134" y="106397"/>
                  </a:cubicBezTo>
                  <a:cubicBezTo>
                    <a:pt x="267134" y="106397"/>
                    <a:pt x="267134" y="106397"/>
                    <a:pt x="267134" y="108287"/>
                  </a:cubicBezTo>
                  <a:cubicBezTo>
                    <a:pt x="267134" y="110173"/>
                    <a:pt x="267134" y="108287"/>
                    <a:pt x="267134" y="108287"/>
                  </a:cubicBezTo>
                  <a:cubicBezTo>
                    <a:pt x="267134" y="108287"/>
                    <a:pt x="267134" y="108287"/>
                    <a:pt x="267134" y="108287"/>
                  </a:cubicBezTo>
                  <a:cubicBezTo>
                    <a:pt x="267134" y="108287"/>
                    <a:pt x="267134" y="108287"/>
                    <a:pt x="265720" y="106633"/>
                  </a:cubicBezTo>
                  <a:cubicBezTo>
                    <a:pt x="265720" y="106164"/>
                    <a:pt x="265720" y="105691"/>
                    <a:pt x="265720" y="105219"/>
                  </a:cubicBezTo>
                  <a:cubicBezTo>
                    <a:pt x="265720" y="105219"/>
                    <a:pt x="264775" y="107814"/>
                    <a:pt x="265011" y="108523"/>
                  </a:cubicBezTo>
                  <a:close/>
                  <a:moveTo>
                    <a:pt x="265484" y="105928"/>
                  </a:moveTo>
                  <a:cubicBezTo>
                    <a:pt x="265484" y="104747"/>
                    <a:pt x="266898" y="105928"/>
                    <a:pt x="267606" y="105928"/>
                  </a:cubicBezTo>
                  <a:cubicBezTo>
                    <a:pt x="268315" y="105928"/>
                    <a:pt x="264066" y="105928"/>
                    <a:pt x="263358" y="104983"/>
                  </a:cubicBezTo>
                  <a:close/>
                  <a:moveTo>
                    <a:pt x="275393" y="134479"/>
                  </a:moveTo>
                  <a:cubicBezTo>
                    <a:pt x="275393" y="134479"/>
                    <a:pt x="275393" y="134479"/>
                    <a:pt x="277046" y="134479"/>
                  </a:cubicBezTo>
                  <a:cubicBezTo>
                    <a:pt x="278697" y="134479"/>
                    <a:pt x="273742" y="134952"/>
                    <a:pt x="273270" y="133535"/>
                  </a:cubicBezTo>
                  <a:close/>
                  <a:moveTo>
                    <a:pt x="272325" y="124804"/>
                  </a:moveTo>
                  <a:cubicBezTo>
                    <a:pt x="272325" y="124804"/>
                    <a:pt x="272325" y="122445"/>
                    <a:pt x="272325" y="123389"/>
                  </a:cubicBezTo>
                  <a:cubicBezTo>
                    <a:pt x="272325" y="124331"/>
                    <a:pt x="270438" y="124567"/>
                    <a:pt x="270202" y="123862"/>
                  </a:cubicBezTo>
                  <a:close/>
                  <a:moveTo>
                    <a:pt x="272325" y="132120"/>
                  </a:moveTo>
                  <a:cubicBezTo>
                    <a:pt x="272325" y="132120"/>
                    <a:pt x="272325" y="130703"/>
                    <a:pt x="272325" y="129994"/>
                  </a:cubicBezTo>
                  <a:cubicBezTo>
                    <a:pt x="272325" y="129289"/>
                    <a:pt x="272325" y="129994"/>
                    <a:pt x="272325" y="129994"/>
                  </a:cubicBezTo>
                  <a:cubicBezTo>
                    <a:pt x="272325" y="129994"/>
                    <a:pt x="272325" y="129994"/>
                    <a:pt x="273978" y="129994"/>
                  </a:cubicBezTo>
                  <a:cubicBezTo>
                    <a:pt x="275629" y="129994"/>
                    <a:pt x="271147" y="129052"/>
                    <a:pt x="270910" y="131175"/>
                  </a:cubicBezTo>
                  <a:close/>
                  <a:moveTo>
                    <a:pt x="264066" y="102151"/>
                  </a:moveTo>
                  <a:cubicBezTo>
                    <a:pt x="264066" y="103802"/>
                    <a:pt x="262652" y="102151"/>
                    <a:pt x="264066" y="99083"/>
                  </a:cubicBezTo>
                  <a:cubicBezTo>
                    <a:pt x="263358" y="99556"/>
                    <a:pt x="262885" y="100498"/>
                    <a:pt x="262652" y="101206"/>
                  </a:cubicBezTo>
                  <a:close/>
                  <a:moveTo>
                    <a:pt x="264066" y="105928"/>
                  </a:moveTo>
                  <a:lnTo>
                    <a:pt x="264066" y="104510"/>
                  </a:lnTo>
                  <a:cubicBezTo>
                    <a:pt x="264303" y="104983"/>
                    <a:pt x="264303" y="105455"/>
                    <a:pt x="264066" y="105928"/>
                  </a:cubicBezTo>
                  <a:cubicBezTo>
                    <a:pt x="264066" y="105928"/>
                    <a:pt x="262652" y="106869"/>
                    <a:pt x="262416" y="104983"/>
                  </a:cubicBezTo>
                  <a:close/>
                  <a:moveTo>
                    <a:pt x="268079" y="121264"/>
                  </a:moveTo>
                  <a:cubicBezTo>
                    <a:pt x="267843" y="120558"/>
                    <a:pt x="267843" y="119849"/>
                    <a:pt x="268079" y="119141"/>
                  </a:cubicBezTo>
                  <a:cubicBezTo>
                    <a:pt x="268079" y="119141"/>
                    <a:pt x="268079" y="119141"/>
                    <a:pt x="268079" y="119141"/>
                  </a:cubicBezTo>
                  <a:close/>
                  <a:moveTo>
                    <a:pt x="269729" y="128580"/>
                  </a:moveTo>
                  <a:cubicBezTo>
                    <a:pt x="269257" y="127399"/>
                    <a:pt x="269257" y="126457"/>
                    <a:pt x="269729" y="125276"/>
                  </a:cubicBezTo>
                  <a:cubicBezTo>
                    <a:pt x="269729" y="125276"/>
                    <a:pt x="268551" y="127635"/>
                    <a:pt x="268079" y="127635"/>
                  </a:cubicBezTo>
                  <a:close/>
                  <a:moveTo>
                    <a:pt x="264539" y="109465"/>
                  </a:moveTo>
                  <a:cubicBezTo>
                    <a:pt x="264539" y="110882"/>
                    <a:pt x="264539" y="109465"/>
                    <a:pt x="264539" y="108051"/>
                  </a:cubicBezTo>
                  <a:cubicBezTo>
                    <a:pt x="264539" y="106633"/>
                    <a:pt x="262416" y="107578"/>
                    <a:pt x="262885" y="108523"/>
                  </a:cubicBezTo>
                  <a:close/>
                  <a:moveTo>
                    <a:pt x="268079" y="128580"/>
                  </a:moveTo>
                  <a:cubicBezTo>
                    <a:pt x="268079" y="128580"/>
                    <a:pt x="268079" y="128580"/>
                    <a:pt x="268079" y="128580"/>
                  </a:cubicBezTo>
                  <a:cubicBezTo>
                    <a:pt x="268079" y="128580"/>
                    <a:pt x="268079" y="128580"/>
                    <a:pt x="268079" y="127163"/>
                  </a:cubicBezTo>
                  <a:cubicBezTo>
                    <a:pt x="268079" y="129052"/>
                    <a:pt x="268079" y="127163"/>
                    <a:pt x="268079" y="128816"/>
                  </a:cubicBezTo>
                  <a:cubicBezTo>
                    <a:pt x="268079" y="130467"/>
                    <a:pt x="266898" y="126457"/>
                    <a:pt x="266425" y="127635"/>
                  </a:cubicBezTo>
                  <a:close/>
                  <a:moveTo>
                    <a:pt x="265011" y="125276"/>
                  </a:moveTo>
                  <a:cubicBezTo>
                    <a:pt x="265011" y="127399"/>
                    <a:pt x="266898" y="125276"/>
                    <a:pt x="267134" y="126930"/>
                  </a:cubicBezTo>
                  <a:cubicBezTo>
                    <a:pt x="267370" y="128580"/>
                    <a:pt x="263122" y="127635"/>
                    <a:pt x="263358" y="124331"/>
                  </a:cubicBezTo>
                  <a:close/>
                  <a:moveTo>
                    <a:pt x="265011" y="125276"/>
                  </a:moveTo>
                  <a:cubicBezTo>
                    <a:pt x="265011" y="125276"/>
                    <a:pt x="265011" y="125276"/>
                    <a:pt x="265011" y="123389"/>
                  </a:cubicBezTo>
                  <a:cubicBezTo>
                    <a:pt x="265011" y="123862"/>
                    <a:pt x="265011" y="124095"/>
                    <a:pt x="265011" y="124567"/>
                  </a:cubicBezTo>
                  <a:cubicBezTo>
                    <a:pt x="265011" y="124567"/>
                    <a:pt x="264539" y="125040"/>
                    <a:pt x="264066" y="124331"/>
                  </a:cubicBezTo>
                  <a:close/>
                  <a:moveTo>
                    <a:pt x="261235" y="125276"/>
                  </a:moveTo>
                  <a:cubicBezTo>
                    <a:pt x="261235" y="125276"/>
                    <a:pt x="261235" y="125276"/>
                    <a:pt x="261235" y="125276"/>
                  </a:cubicBezTo>
                  <a:cubicBezTo>
                    <a:pt x="261235" y="125276"/>
                    <a:pt x="261235" y="125276"/>
                    <a:pt x="261235" y="125276"/>
                  </a:cubicBezTo>
                  <a:close/>
                  <a:moveTo>
                    <a:pt x="251795" y="103566"/>
                  </a:moveTo>
                  <a:cubicBezTo>
                    <a:pt x="251795" y="103566"/>
                    <a:pt x="253449" y="103566"/>
                    <a:pt x="251795" y="103566"/>
                  </a:cubicBezTo>
                  <a:cubicBezTo>
                    <a:pt x="251795" y="102860"/>
                    <a:pt x="250853" y="104510"/>
                    <a:pt x="250853" y="103096"/>
                  </a:cubicBezTo>
                  <a:close/>
                  <a:moveTo>
                    <a:pt x="241414" y="70295"/>
                  </a:moveTo>
                  <a:cubicBezTo>
                    <a:pt x="241414" y="70295"/>
                    <a:pt x="241414" y="67700"/>
                    <a:pt x="241414" y="68642"/>
                  </a:cubicBezTo>
                  <a:cubicBezTo>
                    <a:pt x="241414" y="69587"/>
                    <a:pt x="240941" y="69351"/>
                    <a:pt x="240469" y="69823"/>
                  </a:cubicBezTo>
                  <a:close/>
                  <a:moveTo>
                    <a:pt x="252268" y="105219"/>
                  </a:moveTo>
                  <a:cubicBezTo>
                    <a:pt x="252268" y="105219"/>
                    <a:pt x="252268" y="105219"/>
                    <a:pt x="252268" y="105219"/>
                  </a:cubicBezTo>
                  <a:cubicBezTo>
                    <a:pt x="252268" y="105219"/>
                    <a:pt x="252268" y="107814"/>
                    <a:pt x="252268" y="107342"/>
                  </a:cubicBezTo>
                  <a:cubicBezTo>
                    <a:pt x="252031" y="106397"/>
                    <a:pt x="251795" y="105455"/>
                    <a:pt x="251323" y="104747"/>
                  </a:cubicBezTo>
                  <a:close/>
                  <a:moveTo>
                    <a:pt x="252268" y="108051"/>
                  </a:moveTo>
                  <a:cubicBezTo>
                    <a:pt x="252268" y="108051"/>
                    <a:pt x="252268" y="104983"/>
                    <a:pt x="252268" y="105928"/>
                  </a:cubicBezTo>
                  <a:cubicBezTo>
                    <a:pt x="252031" y="106633"/>
                    <a:pt x="251559" y="107106"/>
                    <a:pt x="250853" y="107578"/>
                  </a:cubicBezTo>
                  <a:close/>
                  <a:moveTo>
                    <a:pt x="256516" y="122917"/>
                  </a:moveTo>
                  <a:cubicBezTo>
                    <a:pt x="256516" y="121030"/>
                    <a:pt x="256516" y="122917"/>
                    <a:pt x="256516" y="122917"/>
                  </a:cubicBezTo>
                  <a:cubicBezTo>
                    <a:pt x="256516" y="122917"/>
                    <a:pt x="256516" y="122917"/>
                    <a:pt x="258167" y="122917"/>
                  </a:cubicBezTo>
                  <a:close/>
                  <a:moveTo>
                    <a:pt x="252268" y="110410"/>
                  </a:moveTo>
                  <a:lnTo>
                    <a:pt x="252268" y="110410"/>
                  </a:lnTo>
                  <a:lnTo>
                    <a:pt x="252268" y="110410"/>
                  </a:lnTo>
                  <a:cubicBezTo>
                    <a:pt x="251323" y="110882"/>
                    <a:pt x="251087" y="110173"/>
                    <a:pt x="250853" y="109937"/>
                  </a:cubicBezTo>
                  <a:close/>
                  <a:moveTo>
                    <a:pt x="250381" y="104038"/>
                  </a:moveTo>
                  <a:cubicBezTo>
                    <a:pt x="250381" y="105455"/>
                    <a:pt x="250381" y="104038"/>
                    <a:pt x="250381" y="102624"/>
                  </a:cubicBezTo>
                  <a:cubicBezTo>
                    <a:pt x="250381" y="101206"/>
                    <a:pt x="248964" y="102387"/>
                    <a:pt x="248964" y="103566"/>
                  </a:cubicBezTo>
                  <a:close/>
                  <a:moveTo>
                    <a:pt x="248964" y="102387"/>
                  </a:moveTo>
                  <a:lnTo>
                    <a:pt x="248964" y="100970"/>
                  </a:lnTo>
                  <a:cubicBezTo>
                    <a:pt x="248964" y="100970"/>
                    <a:pt x="248964" y="99556"/>
                    <a:pt x="248964" y="100970"/>
                  </a:cubicBezTo>
                  <a:cubicBezTo>
                    <a:pt x="248964" y="102387"/>
                    <a:pt x="247786" y="101443"/>
                    <a:pt x="247549" y="101915"/>
                  </a:cubicBezTo>
                  <a:close/>
                  <a:moveTo>
                    <a:pt x="238582" y="70532"/>
                  </a:moveTo>
                  <a:cubicBezTo>
                    <a:pt x="238582" y="70532"/>
                    <a:pt x="238582" y="70532"/>
                    <a:pt x="238582" y="70532"/>
                  </a:cubicBezTo>
                  <a:cubicBezTo>
                    <a:pt x="237165" y="71237"/>
                    <a:pt x="235514" y="71237"/>
                    <a:pt x="234097" y="70532"/>
                  </a:cubicBezTo>
                  <a:cubicBezTo>
                    <a:pt x="234097" y="68170"/>
                    <a:pt x="234097" y="70532"/>
                    <a:pt x="234097" y="70532"/>
                  </a:cubicBezTo>
                  <a:cubicBezTo>
                    <a:pt x="234097" y="70532"/>
                    <a:pt x="234097" y="70532"/>
                    <a:pt x="234097" y="68878"/>
                  </a:cubicBezTo>
                  <a:cubicBezTo>
                    <a:pt x="234097" y="67228"/>
                    <a:pt x="234097" y="70295"/>
                    <a:pt x="234097" y="71237"/>
                  </a:cubicBezTo>
                  <a:cubicBezTo>
                    <a:pt x="234097" y="72182"/>
                    <a:pt x="234097" y="71237"/>
                    <a:pt x="235514" y="71237"/>
                  </a:cubicBezTo>
                  <a:cubicBezTo>
                    <a:pt x="236929" y="71237"/>
                    <a:pt x="235514" y="71237"/>
                    <a:pt x="235514" y="69823"/>
                  </a:cubicBezTo>
                  <a:cubicBezTo>
                    <a:pt x="235514" y="68406"/>
                    <a:pt x="235514" y="69823"/>
                    <a:pt x="235514" y="69823"/>
                  </a:cubicBezTo>
                  <a:cubicBezTo>
                    <a:pt x="235514" y="69823"/>
                    <a:pt x="235514" y="72182"/>
                    <a:pt x="235514" y="71710"/>
                  </a:cubicBezTo>
                  <a:cubicBezTo>
                    <a:pt x="235514" y="71237"/>
                    <a:pt x="235514" y="70295"/>
                    <a:pt x="235514" y="69587"/>
                  </a:cubicBezTo>
                  <a:cubicBezTo>
                    <a:pt x="235514" y="68878"/>
                    <a:pt x="235514" y="69587"/>
                    <a:pt x="235514" y="69587"/>
                  </a:cubicBezTo>
                  <a:cubicBezTo>
                    <a:pt x="235514" y="69587"/>
                    <a:pt x="236929" y="69114"/>
                    <a:pt x="237165" y="70059"/>
                  </a:cubicBezTo>
                  <a:close/>
                  <a:moveTo>
                    <a:pt x="250381" y="108287"/>
                  </a:moveTo>
                  <a:cubicBezTo>
                    <a:pt x="250381" y="106397"/>
                    <a:pt x="250381" y="108287"/>
                    <a:pt x="248964" y="106869"/>
                  </a:cubicBezTo>
                  <a:cubicBezTo>
                    <a:pt x="247549" y="105455"/>
                    <a:pt x="248964" y="104510"/>
                    <a:pt x="248964" y="104274"/>
                  </a:cubicBezTo>
                  <a:cubicBezTo>
                    <a:pt x="248964" y="104038"/>
                    <a:pt x="248964" y="105928"/>
                    <a:pt x="248964" y="106633"/>
                  </a:cubicBezTo>
                  <a:cubicBezTo>
                    <a:pt x="248964" y="107342"/>
                    <a:pt x="248964" y="106633"/>
                    <a:pt x="248964" y="106633"/>
                  </a:cubicBezTo>
                  <a:cubicBezTo>
                    <a:pt x="248964" y="107106"/>
                    <a:pt x="248964" y="107342"/>
                    <a:pt x="248964" y="107814"/>
                  </a:cubicBezTo>
                  <a:close/>
                  <a:moveTo>
                    <a:pt x="253921" y="121736"/>
                  </a:moveTo>
                  <a:cubicBezTo>
                    <a:pt x="253921" y="121736"/>
                    <a:pt x="253921" y="119377"/>
                    <a:pt x="253921" y="121736"/>
                  </a:cubicBezTo>
                  <a:cubicBezTo>
                    <a:pt x="253921" y="124095"/>
                    <a:pt x="252976" y="122208"/>
                    <a:pt x="252504" y="121264"/>
                  </a:cubicBezTo>
                  <a:close/>
                  <a:moveTo>
                    <a:pt x="246368" y="95779"/>
                  </a:moveTo>
                  <a:lnTo>
                    <a:pt x="246368" y="95779"/>
                  </a:lnTo>
                  <a:lnTo>
                    <a:pt x="246368" y="95779"/>
                  </a:lnTo>
                  <a:cubicBezTo>
                    <a:pt x="246368" y="95779"/>
                    <a:pt x="245187" y="96252"/>
                    <a:pt x="244954" y="95307"/>
                  </a:cubicBezTo>
                  <a:close/>
                  <a:moveTo>
                    <a:pt x="243064" y="102624"/>
                  </a:moveTo>
                  <a:cubicBezTo>
                    <a:pt x="243064" y="102624"/>
                    <a:pt x="243064" y="102624"/>
                    <a:pt x="243064" y="102624"/>
                  </a:cubicBezTo>
                  <a:cubicBezTo>
                    <a:pt x="243064" y="102624"/>
                    <a:pt x="243064" y="104983"/>
                    <a:pt x="244482" y="105455"/>
                  </a:cubicBezTo>
                  <a:lnTo>
                    <a:pt x="244482" y="104038"/>
                  </a:lnTo>
                  <a:cubicBezTo>
                    <a:pt x="244482" y="105928"/>
                    <a:pt x="245896" y="105691"/>
                    <a:pt x="246841" y="104038"/>
                  </a:cubicBezTo>
                  <a:cubicBezTo>
                    <a:pt x="246605" y="103096"/>
                    <a:pt x="246605" y="102151"/>
                    <a:pt x="246841" y="101206"/>
                  </a:cubicBezTo>
                  <a:cubicBezTo>
                    <a:pt x="246841" y="103566"/>
                    <a:pt x="246841" y="101206"/>
                    <a:pt x="246841" y="101206"/>
                  </a:cubicBezTo>
                  <a:cubicBezTo>
                    <a:pt x="245896" y="102387"/>
                    <a:pt x="245187" y="104038"/>
                    <a:pt x="244954" y="105455"/>
                  </a:cubicBezTo>
                  <a:cubicBezTo>
                    <a:pt x="244954" y="102860"/>
                    <a:pt x="243064" y="105455"/>
                    <a:pt x="242356" y="105455"/>
                  </a:cubicBezTo>
                  <a:cubicBezTo>
                    <a:pt x="241650" y="105455"/>
                    <a:pt x="242356" y="105455"/>
                    <a:pt x="242356" y="103802"/>
                  </a:cubicBezTo>
                  <a:cubicBezTo>
                    <a:pt x="242356" y="102151"/>
                    <a:pt x="242356" y="103802"/>
                    <a:pt x="242356" y="105219"/>
                  </a:cubicBezTo>
                  <a:cubicBezTo>
                    <a:pt x="242356" y="106633"/>
                    <a:pt x="242356" y="105219"/>
                    <a:pt x="242356" y="105219"/>
                  </a:cubicBezTo>
                  <a:cubicBezTo>
                    <a:pt x="242356" y="105219"/>
                    <a:pt x="240941" y="105219"/>
                    <a:pt x="240941" y="105219"/>
                  </a:cubicBezTo>
                  <a:cubicBezTo>
                    <a:pt x="240941" y="105219"/>
                    <a:pt x="242356" y="103802"/>
                    <a:pt x="240941" y="102387"/>
                  </a:cubicBezTo>
                  <a:cubicBezTo>
                    <a:pt x="240941" y="104510"/>
                    <a:pt x="239288" y="102387"/>
                    <a:pt x="239288" y="102387"/>
                  </a:cubicBezTo>
                  <a:cubicBezTo>
                    <a:pt x="239288" y="102387"/>
                    <a:pt x="241886" y="104510"/>
                    <a:pt x="241650" y="102151"/>
                  </a:cubicBezTo>
                  <a:close/>
                  <a:moveTo>
                    <a:pt x="243064" y="105691"/>
                  </a:moveTo>
                  <a:cubicBezTo>
                    <a:pt x="243064" y="105691"/>
                    <a:pt x="243064" y="107106"/>
                    <a:pt x="243064" y="107106"/>
                  </a:cubicBezTo>
                  <a:cubicBezTo>
                    <a:pt x="243064" y="107106"/>
                    <a:pt x="243064" y="107106"/>
                    <a:pt x="243064" y="105691"/>
                  </a:cubicBezTo>
                  <a:cubicBezTo>
                    <a:pt x="243064" y="104274"/>
                    <a:pt x="240705" y="104983"/>
                    <a:pt x="241178" y="105219"/>
                  </a:cubicBezTo>
                  <a:close/>
                  <a:moveTo>
                    <a:pt x="254391" y="121030"/>
                  </a:moveTo>
                  <a:cubicBezTo>
                    <a:pt x="254391" y="121030"/>
                    <a:pt x="254391" y="121030"/>
                    <a:pt x="252976" y="121030"/>
                  </a:cubicBezTo>
                  <a:cubicBezTo>
                    <a:pt x="251559" y="121030"/>
                    <a:pt x="252504" y="118904"/>
                    <a:pt x="252504" y="120558"/>
                  </a:cubicBezTo>
                  <a:close/>
                  <a:moveTo>
                    <a:pt x="250145" y="109701"/>
                  </a:moveTo>
                  <a:cubicBezTo>
                    <a:pt x="250145" y="109701"/>
                    <a:pt x="250145" y="109701"/>
                    <a:pt x="250145" y="109701"/>
                  </a:cubicBezTo>
                  <a:cubicBezTo>
                    <a:pt x="250145" y="109701"/>
                    <a:pt x="248255" y="109937"/>
                    <a:pt x="248255" y="109232"/>
                  </a:cubicBezTo>
                  <a:close/>
                  <a:moveTo>
                    <a:pt x="248255" y="109701"/>
                  </a:moveTo>
                  <a:cubicBezTo>
                    <a:pt x="248255" y="109701"/>
                    <a:pt x="248255" y="109701"/>
                    <a:pt x="248255" y="109701"/>
                  </a:cubicBezTo>
                  <a:cubicBezTo>
                    <a:pt x="248255" y="109701"/>
                    <a:pt x="246605" y="108523"/>
                    <a:pt x="246368" y="108051"/>
                  </a:cubicBezTo>
                  <a:close/>
                  <a:moveTo>
                    <a:pt x="251795" y="121972"/>
                  </a:moveTo>
                  <a:cubicBezTo>
                    <a:pt x="251795" y="121972"/>
                    <a:pt x="251795" y="120322"/>
                    <a:pt x="251795" y="121972"/>
                  </a:cubicBezTo>
                  <a:cubicBezTo>
                    <a:pt x="251795" y="123626"/>
                    <a:pt x="250381" y="120558"/>
                    <a:pt x="249909" y="120322"/>
                  </a:cubicBezTo>
                  <a:close/>
                  <a:moveTo>
                    <a:pt x="234097" y="70295"/>
                  </a:moveTo>
                  <a:cubicBezTo>
                    <a:pt x="234097" y="68878"/>
                    <a:pt x="234097" y="70295"/>
                    <a:pt x="234097" y="68170"/>
                  </a:cubicBezTo>
                  <a:cubicBezTo>
                    <a:pt x="234097" y="66047"/>
                    <a:pt x="232447" y="69587"/>
                    <a:pt x="232211" y="68642"/>
                  </a:cubicBezTo>
                  <a:close/>
                  <a:moveTo>
                    <a:pt x="232919" y="70295"/>
                  </a:moveTo>
                  <a:cubicBezTo>
                    <a:pt x="232919" y="68878"/>
                    <a:pt x="232919" y="70295"/>
                    <a:pt x="232919" y="67936"/>
                  </a:cubicBezTo>
                  <a:lnTo>
                    <a:pt x="232919" y="67936"/>
                  </a:lnTo>
                  <a:cubicBezTo>
                    <a:pt x="232919" y="67936"/>
                    <a:pt x="231502" y="69823"/>
                    <a:pt x="231030" y="68878"/>
                  </a:cubicBezTo>
                  <a:close/>
                  <a:moveTo>
                    <a:pt x="245424" y="108759"/>
                  </a:moveTo>
                  <a:cubicBezTo>
                    <a:pt x="245424" y="108759"/>
                    <a:pt x="245424" y="108759"/>
                    <a:pt x="245424" y="108759"/>
                  </a:cubicBezTo>
                  <a:cubicBezTo>
                    <a:pt x="245424" y="108759"/>
                    <a:pt x="243773" y="108287"/>
                    <a:pt x="243537" y="107342"/>
                  </a:cubicBezTo>
                  <a:close/>
                  <a:moveTo>
                    <a:pt x="247313" y="118668"/>
                  </a:moveTo>
                  <a:cubicBezTo>
                    <a:pt x="247313" y="118668"/>
                    <a:pt x="247313" y="117490"/>
                    <a:pt x="247313" y="118668"/>
                  </a:cubicBezTo>
                  <a:cubicBezTo>
                    <a:pt x="247313" y="119849"/>
                    <a:pt x="245660" y="117962"/>
                    <a:pt x="245424" y="117254"/>
                  </a:cubicBezTo>
                  <a:close/>
                  <a:moveTo>
                    <a:pt x="240941" y="104747"/>
                  </a:moveTo>
                  <a:lnTo>
                    <a:pt x="240941" y="104747"/>
                  </a:lnTo>
                  <a:cubicBezTo>
                    <a:pt x="240941" y="104747"/>
                    <a:pt x="240941" y="102387"/>
                    <a:pt x="240941" y="102860"/>
                  </a:cubicBezTo>
                  <a:cubicBezTo>
                    <a:pt x="240941" y="103332"/>
                    <a:pt x="239524" y="102860"/>
                    <a:pt x="239055" y="103332"/>
                  </a:cubicBezTo>
                  <a:close/>
                  <a:moveTo>
                    <a:pt x="238818" y="101679"/>
                  </a:moveTo>
                  <a:cubicBezTo>
                    <a:pt x="238818" y="101679"/>
                    <a:pt x="238818" y="101679"/>
                    <a:pt x="238818" y="101679"/>
                  </a:cubicBezTo>
                  <a:lnTo>
                    <a:pt x="238818" y="101679"/>
                  </a:lnTo>
                  <a:lnTo>
                    <a:pt x="238818" y="101679"/>
                  </a:lnTo>
                  <a:cubicBezTo>
                    <a:pt x="238818" y="103096"/>
                    <a:pt x="238818" y="100264"/>
                    <a:pt x="238818" y="99792"/>
                  </a:cubicBezTo>
                  <a:cubicBezTo>
                    <a:pt x="238818" y="99320"/>
                    <a:pt x="238818" y="99792"/>
                    <a:pt x="238818" y="99792"/>
                  </a:cubicBezTo>
                  <a:cubicBezTo>
                    <a:pt x="238818" y="99792"/>
                    <a:pt x="237401" y="99320"/>
                    <a:pt x="236929" y="100264"/>
                  </a:cubicBezTo>
                  <a:close/>
                  <a:moveTo>
                    <a:pt x="239997" y="107342"/>
                  </a:moveTo>
                  <a:cubicBezTo>
                    <a:pt x="239760" y="106869"/>
                    <a:pt x="239760" y="106397"/>
                    <a:pt x="239997" y="105928"/>
                  </a:cubicBezTo>
                  <a:cubicBezTo>
                    <a:pt x="239997" y="105928"/>
                    <a:pt x="239997" y="105928"/>
                    <a:pt x="241414" y="105928"/>
                  </a:cubicBezTo>
                  <a:cubicBezTo>
                    <a:pt x="242828" y="105928"/>
                    <a:pt x="238346" y="104747"/>
                    <a:pt x="238110" y="105928"/>
                  </a:cubicBezTo>
                  <a:close/>
                  <a:moveTo>
                    <a:pt x="209558" y="11538"/>
                  </a:moveTo>
                  <a:cubicBezTo>
                    <a:pt x="209086" y="10830"/>
                    <a:pt x="209086" y="9649"/>
                    <a:pt x="209558" y="8943"/>
                  </a:cubicBezTo>
                  <a:cubicBezTo>
                    <a:pt x="209558" y="8943"/>
                    <a:pt x="209558" y="8943"/>
                    <a:pt x="209558" y="8943"/>
                  </a:cubicBezTo>
                  <a:cubicBezTo>
                    <a:pt x="209558" y="8943"/>
                    <a:pt x="207905" y="10121"/>
                    <a:pt x="207668" y="10121"/>
                  </a:cubicBezTo>
                  <a:close/>
                  <a:moveTo>
                    <a:pt x="227962" y="70532"/>
                  </a:moveTo>
                  <a:cubicBezTo>
                    <a:pt x="227962" y="70532"/>
                    <a:pt x="227962" y="70532"/>
                    <a:pt x="227962" y="70532"/>
                  </a:cubicBezTo>
                  <a:cubicBezTo>
                    <a:pt x="227962" y="70532"/>
                    <a:pt x="227962" y="66991"/>
                    <a:pt x="227962" y="68406"/>
                  </a:cubicBezTo>
                  <a:cubicBezTo>
                    <a:pt x="227962" y="69823"/>
                    <a:pt x="225603" y="68406"/>
                    <a:pt x="226075" y="69114"/>
                  </a:cubicBezTo>
                  <a:close/>
                  <a:moveTo>
                    <a:pt x="236456" y="100498"/>
                  </a:moveTo>
                  <a:cubicBezTo>
                    <a:pt x="236456" y="100498"/>
                    <a:pt x="236456" y="100498"/>
                    <a:pt x="236456" y="102387"/>
                  </a:cubicBezTo>
                  <a:cubicBezTo>
                    <a:pt x="236456" y="104274"/>
                    <a:pt x="238582" y="102387"/>
                    <a:pt x="239055" y="104274"/>
                  </a:cubicBezTo>
                  <a:cubicBezTo>
                    <a:pt x="239055" y="102624"/>
                    <a:pt x="236929" y="104274"/>
                    <a:pt x="236456" y="104274"/>
                  </a:cubicBezTo>
                  <a:cubicBezTo>
                    <a:pt x="236456" y="103332"/>
                    <a:pt x="236456" y="102624"/>
                    <a:pt x="236456" y="101679"/>
                  </a:cubicBezTo>
                  <a:cubicBezTo>
                    <a:pt x="236456" y="103096"/>
                    <a:pt x="236456" y="103096"/>
                    <a:pt x="236456" y="103332"/>
                  </a:cubicBezTo>
                  <a:cubicBezTo>
                    <a:pt x="236456" y="102860"/>
                    <a:pt x="236456" y="102151"/>
                    <a:pt x="236456" y="101679"/>
                  </a:cubicBezTo>
                  <a:cubicBezTo>
                    <a:pt x="236456" y="103332"/>
                    <a:pt x="236456" y="101679"/>
                    <a:pt x="236456" y="101679"/>
                  </a:cubicBezTo>
                  <a:cubicBezTo>
                    <a:pt x="236456" y="101679"/>
                    <a:pt x="236456" y="103332"/>
                    <a:pt x="236456" y="101679"/>
                  </a:cubicBezTo>
                  <a:cubicBezTo>
                    <a:pt x="236456" y="100028"/>
                    <a:pt x="236456" y="101679"/>
                    <a:pt x="236456" y="99792"/>
                  </a:cubicBezTo>
                  <a:cubicBezTo>
                    <a:pt x="236456" y="97902"/>
                    <a:pt x="234806" y="100970"/>
                    <a:pt x="234806" y="99083"/>
                  </a:cubicBezTo>
                  <a:close/>
                  <a:moveTo>
                    <a:pt x="244009" y="127871"/>
                  </a:moveTo>
                  <a:cubicBezTo>
                    <a:pt x="244009" y="127871"/>
                    <a:pt x="244009" y="129525"/>
                    <a:pt x="244009" y="129525"/>
                  </a:cubicBezTo>
                  <a:cubicBezTo>
                    <a:pt x="244009" y="129525"/>
                    <a:pt x="244009" y="129525"/>
                    <a:pt x="244009" y="126693"/>
                  </a:cubicBezTo>
                  <a:cubicBezTo>
                    <a:pt x="244009" y="123862"/>
                    <a:pt x="244009" y="126693"/>
                    <a:pt x="244009" y="126693"/>
                  </a:cubicBezTo>
                  <a:cubicBezTo>
                    <a:pt x="243301" y="126930"/>
                    <a:pt x="242592" y="126930"/>
                    <a:pt x="242122" y="126457"/>
                  </a:cubicBezTo>
                  <a:close/>
                  <a:moveTo>
                    <a:pt x="236456" y="105928"/>
                  </a:moveTo>
                  <a:lnTo>
                    <a:pt x="235042" y="105928"/>
                  </a:lnTo>
                  <a:lnTo>
                    <a:pt x="235042" y="105928"/>
                  </a:lnTo>
                  <a:cubicBezTo>
                    <a:pt x="235042" y="105928"/>
                    <a:pt x="234806" y="103096"/>
                    <a:pt x="234806" y="104510"/>
                  </a:cubicBezTo>
                  <a:close/>
                  <a:moveTo>
                    <a:pt x="240233" y="122445"/>
                  </a:moveTo>
                  <a:cubicBezTo>
                    <a:pt x="240233" y="122445"/>
                    <a:pt x="240233" y="120085"/>
                    <a:pt x="240233" y="121030"/>
                  </a:cubicBezTo>
                  <a:cubicBezTo>
                    <a:pt x="240233" y="121972"/>
                    <a:pt x="238582" y="121736"/>
                    <a:pt x="238346" y="121030"/>
                  </a:cubicBezTo>
                  <a:close/>
                  <a:moveTo>
                    <a:pt x="240233" y="128816"/>
                  </a:moveTo>
                  <a:cubicBezTo>
                    <a:pt x="240233" y="128816"/>
                    <a:pt x="240233" y="128816"/>
                    <a:pt x="240233" y="127163"/>
                  </a:cubicBezTo>
                  <a:cubicBezTo>
                    <a:pt x="240233" y="125512"/>
                    <a:pt x="240233" y="127163"/>
                    <a:pt x="240233" y="125748"/>
                  </a:cubicBezTo>
                  <a:cubicBezTo>
                    <a:pt x="240233" y="124331"/>
                    <a:pt x="240233" y="125748"/>
                    <a:pt x="240233" y="127399"/>
                  </a:cubicBezTo>
                  <a:cubicBezTo>
                    <a:pt x="240233" y="129052"/>
                    <a:pt x="239524" y="128344"/>
                    <a:pt x="238818" y="127399"/>
                  </a:cubicBezTo>
                  <a:close/>
                  <a:moveTo>
                    <a:pt x="233389" y="102624"/>
                  </a:moveTo>
                  <a:cubicBezTo>
                    <a:pt x="233389" y="101206"/>
                    <a:pt x="233389" y="102624"/>
                    <a:pt x="233389" y="102624"/>
                  </a:cubicBezTo>
                  <a:cubicBezTo>
                    <a:pt x="233389" y="102624"/>
                    <a:pt x="232447" y="99320"/>
                    <a:pt x="231974" y="101206"/>
                  </a:cubicBezTo>
                  <a:close/>
                  <a:moveTo>
                    <a:pt x="235514" y="114186"/>
                  </a:moveTo>
                  <a:cubicBezTo>
                    <a:pt x="235514" y="114186"/>
                    <a:pt x="235514" y="114186"/>
                    <a:pt x="236929" y="114186"/>
                  </a:cubicBezTo>
                  <a:cubicBezTo>
                    <a:pt x="238346" y="114186"/>
                    <a:pt x="234806" y="113714"/>
                    <a:pt x="234806" y="113714"/>
                  </a:cubicBezTo>
                  <a:close/>
                  <a:moveTo>
                    <a:pt x="239288" y="126221"/>
                  </a:moveTo>
                  <a:cubicBezTo>
                    <a:pt x="239288" y="125748"/>
                    <a:pt x="239288" y="125276"/>
                    <a:pt x="239288" y="124804"/>
                  </a:cubicBezTo>
                  <a:cubicBezTo>
                    <a:pt x="239288" y="124804"/>
                    <a:pt x="239288" y="124804"/>
                    <a:pt x="239288" y="126457"/>
                  </a:cubicBezTo>
                  <a:cubicBezTo>
                    <a:pt x="239288" y="128108"/>
                    <a:pt x="238346" y="125985"/>
                    <a:pt x="237874" y="124804"/>
                  </a:cubicBezTo>
                  <a:close/>
                  <a:moveTo>
                    <a:pt x="228907" y="102624"/>
                  </a:moveTo>
                  <a:cubicBezTo>
                    <a:pt x="228907" y="102624"/>
                    <a:pt x="230793" y="102624"/>
                    <a:pt x="231502" y="102624"/>
                  </a:cubicBezTo>
                  <a:cubicBezTo>
                    <a:pt x="231266" y="101915"/>
                    <a:pt x="231266" y="101206"/>
                    <a:pt x="231502" y="100498"/>
                  </a:cubicBezTo>
                  <a:cubicBezTo>
                    <a:pt x="231502" y="103096"/>
                    <a:pt x="231502" y="100498"/>
                    <a:pt x="231502" y="102387"/>
                  </a:cubicBezTo>
                  <a:cubicBezTo>
                    <a:pt x="231266" y="103566"/>
                    <a:pt x="231266" y="104510"/>
                    <a:pt x="231502" y="105691"/>
                  </a:cubicBezTo>
                  <a:cubicBezTo>
                    <a:pt x="229851" y="100028"/>
                    <a:pt x="228670" y="102624"/>
                    <a:pt x="227489" y="101206"/>
                  </a:cubicBezTo>
                  <a:close/>
                  <a:moveTo>
                    <a:pt x="202005" y="10830"/>
                  </a:moveTo>
                  <a:cubicBezTo>
                    <a:pt x="202005" y="10830"/>
                    <a:pt x="202005" y="10830"/>
                    <a:pt x="202005" y="10830"/>
                  </a:cubicBezTo>
                  <a:cubicBezTo>
                    <a:pt x="202005" y="10830"/>
                    <a:pt x="200591" y="10830"/>
                    <a:pt x="200591" y="9413"/>
                  </a:cubicBezTo>
                  <a:close/>
                  <a:moveTo>
                    <a:pt x="219939" y="69823"/>
                  </a:moveTo>
                  <a:cubicBezTo>
                    <a:pt x="219939" y="69823"/>
                    <a:pt x="219939" y="69823"/>
                    <a:pt x="219939" y="69823"/>
                  </a:cubicBezTo>
                  <a:cubicBezTo>
                    <a:pt x="219939" y="69823"/>
                    <a:pt x="219939" y="65810"/>
                    <a:pt x="221357" y="66991"/>
                  </a:cubicBezTo>
                  <a:cubicBezTo>
                    <a:pt x="220176" y="66991"/>
                    <a:pt x="219231" y="67700"/>
                    <a:pt x="218525" y="68406"/>
                  </a:cubicBezTo>
                  <a:close/>
                  <a:moveTo>
                    <a:pt x="237165" y="125276"/>
                  </a:moveTo>
                  <a:cubicBezTo>
                    <a:pt x="237165" y="125276"/>
                    <a:pt x="238582" y="125276"/>
                    <a:pt x="239055" y="125276"/>
                  </a:cubicBezTo>
                  <a:lnTo>
                    <a:pt x="239055" y="125276"/>
                  </a:lnTo>
                  <a:cubicBezTo>
                    <a:pt x="239055" y="125276"/>
                    <a:pt x="236223" y="124567"/>
                    <a:pt x="234806" y="123862"/>
                  </a:cubicBezTo>
                  <a:close/>
                  <a:moveTo>
                    <a:pt x="227256" y="92239"/>
                  </a:moveTo>
                  <a:cubicBezTo>
                    <a:pt x="227256" y="92239"/>
                    <a:pt x="228670" y="92239"/>
                    <a:pt x="228907" y="93656"/>
                  </a:cubicBezTo>
                  <a:cubicBezTo>
                    <a:pt x="229143" y="95071"/>
                    <a:pt x="225839" y="92948"/>
                    <a:pt x="225839" y="90116"/>
                  </a:cubicBezTo>
                  <a:close/>
                  <a:moveTo>
                    <a:pt x="227256" y="98611"/>
                  </a:moveTo>
                  <a:cubicBezTo>
                    <a:pt x="227256" y="97197"/>
                    <a:pt x="227256" y="98611"/>
                    <a:pt x="225603" y="96960"/>
                  </a:cubicBezTo>
                  <a:cubicBezTo>
                    <a:pt x="223952" y="95307"/>
                    <a:pt x="227489" y="96960"/>
                    <a:pt x="227726" y="96960"/>
                  </a:cubicBezTo>
                  <a:cubicBezTo>
                    <a:pt x="227962" y="96960"/>
                    <a:pt x="226784" y="96724"/>
                    <a:pt x="226784" y="97197"/>
                  </a:cubicBezTo>
                  <a:close/>
                  <a:moveTo>
                    <a:pt x="235278" y="125748"/>
                  </a:moveTo>
                  <a:cubicBezTo>
                    <a:pt x="235278" y="125748"/>
                    <a:pt x="235278" y="125748"/>
                    <a:pt x="235278" y="124095"/>
                  </a:cubicBezTo>
                  <a:cubicBezTo>
                    <a:pt x="235278" y="122445"/>
                    <a:pt x="235278" y="124095"/>
                    <a:pt x="235278" y="124095"/>
                  </a:cubicBezTo>
                  <a:cubicBezTo>
                    <a:pt x="235278" y="124095"/>
                    <a:pt x="234806" y="125040"/>
                    <a:pt x="234806" y="124331"/>
                  </a:cubicBezTo>
                  <a:close/>
                  <a:moveTo>
                    <a:pt x="233389" y="125748"/>
                  </a:moveTo>
                  <a:cubicBezTo>
                    <a:pt x="233389" y="124567"/>
                    <a:pt x="233389" y="124567"/>
                    <a:pt x="233389" y="125748"/>
                  </a:cubicBezTo>
                  <a:cubicBezTo>
                    <a:pt x="233389" y="126930"/>
                    <a:pt x="233155" y="123862"/>
                    <a:pt x="232919" y="123153"/>
                  </a:cubicBezTo>
                  <a:close/>
                  <a:moveTo>
                    <a:pt x="227256" y="103566"/>
                  </a:moveTo>
                  <a:cubicBezTo>
                    <a:pt x="227256" y="104983"/>
                    <a:pt x="227256" y="103566"/>
                    <a:pt x="226075" y="101915"/>
                  </a:cubicBezTo>
                  <a:cubicBezTo>
                    <a:pt x="226075" y="101443"/>
                    <a:pt x="226075" y="100970"/>
                    <a:pt x="226075" y="100498"/>
                  </a:cubicBezTo>
                  <a:lnTo>
                    <a:pt x="226075" y="100498"/>
                  </a:lnTo>
                  <a:cubicBezTo>
                    <a:pt x="225839" y="100028"/>
                    <a:pt x="226075" y="100498"/>
                    <a:pt x="226784" y="100970"/>
                  </a:cubicBezTo>
                  <a:close/>
                  <a:moveTo>
                    <a:pt x="234333" y="129994"/>
                  </a:moveTo>
                  <a:cubicBezTo>
                    <a:pt x="234333" y="129994"/>
                    <a:pt x="234333" y="129994"/>
                    <a:pt x="232683" y="129994"/>
                  </a:cubicBezTo>
                  <a:cubicBezTo>
                    <a:pt x="231030" y="129994"/>
                    <a:pt x="232683" y="127635"/>
                    <a:pt x="232683" y="127635"/>
                  </a:cubicBezTo>
                  <a:cubicBezTo>
                    <a:pt x="232683" y="127635"/>
                    <a:pt x="232683" y="130467"/>
                    <a:pt x="232683" y="130231"/>
                  </a:cubicBezTo>
                  <a:cubicBezTo>
                    <a:pt x="232683" y="129994"/>
                    <a:pt x="232683" y="128580"/>
                    <a:pt x="232683" y="128108"/>
                  </a:cubicBezTo>
                  <a:cubicBezTo>
                    <a:pt x="233389" y="127871"/>
                    <a:pt x="234097" y="127635"/>
                    <a:pt x="234806" y="127399"/>
                  </a:cubicBezTo>
                  <a:close/>
                  <a:moveTo>
                    <a:pt x="231738" y="125512"/>
                  </a:moveTo>
                  <a:lnTo>
                    <a:pt x="231738" y="123626"/>
                  </a:lnTo>
                  <a:cubicBezTo>
                    <a:pt x="231738" y="125276"/>
                    <a:pt x="231738" y="123626"/>
                    <a:pt x="231738" y="125040"/>
                  </a:cubicBezTo>
                  <a:lnTo>
                    <a:pt x="231738" y="125040"/>
                  </a:lnTo>
                  <a:cubicBezTo>
                    <a:pt x="232211" y="121736"/>
                    <a:pt x="231974" y="123153"/>
                    <a:pt x="231266" y="122917"/>
                  </a:cubicBezTo>
                  <a:close/>
                  <a:moveTo>
                    <a:pt x="223480" y="101915"/>
                  </a:moveTo>
                  <a:cubicBezTo>
                    <a:pt x="223480" y="101915"/>
                    <a:pt x="225366" y="99320"/>
                    <a:pt x="225366" y="101915"/>
                  </a:cubicBezTo>
                  <a:cubicBezTo>
                    <a:pt x="224188" y="98847"/>
                    <a:pt x="223716" y="101443"/>
                    <a:pt x="223007" y="100028"/>
                  </a:cubicBezTo>
                  <a:close/>
                  <a:moveTo>
                    <a:pt x="220412" y="96488"/>
                  </a:moveTo>
                  <a:cubicBezTo>
                    <a:pt x="220412" y="96488"/>
                    <a:pt x="220412" y="96488"/>
                    <a:pt x="220412" y="96488"/>
                  </a:cubicBezTo>
                  <a:cubicBezTo>
                    <a:pt x="220412" y="96488"/>
                    <a:pt x="220176" y="95543"/>
                    <a:pt x="219939" y="94598"/>
                  </a:cubicBezTo>
                  <a:close/>
                  <a:moveTo>
                    <a:pt x="220412" y="99792"/>
                  </a:moveTo>
                  <a:cubicBezTo>
                    <a:pt x="220412" y="99792"/>
                    <a:pt x="222771" y="98375"/>
                    <a:pt x="222771" y="101679"/>
                  </a:cubicBezTo>
                  <a:cubicBezTo>
                    <a:pt x="221357" y="98139"/>
                    <a:pt x="220176" y="99792"/>
                    <a:pt x="219703" y="97902"/>
                  </a:cubicBezTo>
                  <a:close/>
                  <a:moveTo>
                    <a:pt x="216872" y="91767"/>
                  </a:moveTo>
                  <a:cubicBezTo>
                    <a:pt x="216872" y="91767"/>
                    <a:pt x="216872" y="91767"/>
                    <a:pt x="216872" y="91767"/>
                  </a:cubicBezTo>
                  <a:cubicBezTo>
                    <a:pt x="216872" y="91767"/>
                    <a:pt x="216399" y="90116"/>
                    <a:pt x="216163" y="90116"/>
                  </a:cubicBezTo>
                  <a:close/>
                  <a:moveTo>
                    <a:pt x="216872" y="96252"/>
                  </a:moveTo>
                  <a:cubicBezTo>
                    <a:pt x="216872" y="93656"/>
                    <a:pt x="216872" y="96252"/>
                    <a:pt x="214985" y="94598"/>
                  </a:cubicBezTo>
                  <a:cubicBezTo>
                    <a:pt x="213095" y="92948"/>
                    <a:pt x="216636" y="94598"/>
                    <a:pt x="217344" y="94598"/>
                  </a:cubicBezTo>
                  <a:cubicBezTo>
                    <a:pt x="218053" y="94598"/>
                    <a:pt x="217344" y="93893"/>
                    <a:pt x="216872" y="94365"/>
                  </a:cubicBezTo>
                  <a:close/>
                  <a:moveTo>
                    <a:pt x="216872" y="96252"/>
                  </a:moveTo>
                  <a:cubicBezTo>
                    <a:pt x="216872" y="94598"/>
                    <a:pt x="216872" y="98611"/>
                    <a:pt x="215457" y="96252"/>
                  </a:cubicBezTo>
                  <a:cubicBezTo>
                    <a:pt x="215691" y="95543"/>
                    <a:pt x="215691" y="94835"/>
                    <a:pt x="215457" y="94129"/>
                  </a:cubicBezTo>
                  <a:cubicBezTo>
                    <a:pt x="215457" y="94129"/>
                    <a:pt x="216872" y="93893"/>
                    <a:pt x="216636" y="95543"/>
                  </a:cubicBezTo>
                  <a:close/>
                  <a:moveTo>
                    <a:pt x="213095" y="96252"/>
                  </a:moveTo>
                  <a:cubicBezTo>
                    <a:pt x="213095" y="96252"/>
                    <a:pt x="213095" y="96252"/>
                    <a:pt x="213095" y="96252"/>
                  </a:cubicBezTo>
                  <a:cubicBezTo>
                    <a:pt x="213095" y="96252"/>
                    <a:pt x="213332" y="96252"/>
                    <a:pt x="212859" y="94598"/>
                  </a:cubicBezTo>
                  <a:close/>
                  <a:moveTo>
                    <a:pt x="219939" y="119849"/>
                  </a:moveTo>
                  <a:cubicBezTo>
                    <a:pt x="219939" y="118432"/>
                    <a:pt x="219939" y="119849"/>
                    <a:pt x="221120" y="119849"/>
                  </a:cubicBezTo>
                  <a:cubicBezTo>
                    <a:pt x="222299" y="119849"/>
                    <a:pt x="220176" y="119377"/>
                    <a:pt x="219703" y="118432"/>
                  </a:cubicBezTo>
                  <a:close/>
                  <a:moveTo>
                    <a:pt x="219939" y="121264"/>
                  </a:moveTo>
                  <a:cubicBezTo>
                    <a:pt x="219939" y="121264"/>
                    <a:pt x="219939" y="121264"/>
                    <a:pt x="219939" y="121264"/>
                  </a:cubicBezTo>
                  <a:cubicBezTo>
                    <a:pt x="219939" y="121264"/>
                    <a:pt x="220176" y="121500"/>
                    <a:pt x="219939" y="119849"/>
                  </a:cubicBezTo>
                  <a:close/>
                  <a:moveTo>
                    <a:pt x="218289" y="117490"/>
                  </a:moveTo>
                  <a:cubicBezTo>
                    <a:pt x="218289" y="117490"/>
                    <a:pt x="218289" y="117490"/>
                    <a:pt x="218289" y="115600"/>
                  </a:cubicBezTo>
                  <a:cubicBezTo>
                    <a:pt x="218289" y="113714"/>
                    <a:pt x="218289" y="115600"/>
                    <a:pt x="218289" y="115600"/>
                  </a:cubicBezTo>
                  <a:cubicBezTo>
                    <a:pt x="218289" y="115600"/>
                    <a:pt x="218995" y="116781"/>
                    <a:pt x="218289" y="116073"/>
                  </a:cubicBezTo>
                  <a:close/>
                  <a:moveTo>
                    <a:pt x="218289" y="124095"/>
                  </a:moveTo>
                  <a:cubicBezTo>
                    <a:pt x="218525" y="123153"/>
                    <a:pt x="218525" y="122208"/>
                    <a:pt x="218289" y="121264"/>
                  </a:cubicBezTo>
                  <a:cubicBezTo>
                    <a:pt x="218289" y="121264"/>
                    <a:pt x="218289" y="121264"/>
                    <a:pt x="218289" y="121264"/>
                  </a:cubicBezTo>
                  <a:cubicBezTo>
                    <a:pt x="218289" y="121264"/>
                    <a:pt x="218289" y="118668"/>
                    <a:pt x="219939" y="119849"/>
                  </a:cubicBezTo>
                  <a:cubicBezTo>
                    <a:pt x="221590" y="121030"/>
                    <a:pt x="219467" y="124095"/>
                    <a:pt x="218289" y="122681"/>
                  </a:cubicBezTo>
                  <a:close/>
                  <a:moveTo>
                    <a:pt x="209086" y="90116"/>
                  </a:moveTo>
                  <a:cubicBezTo>
                    <a:pt x="209086" y="90116"/>
                    <a:pt x="209086" y="90116"/>
                    <a:pt x="209086" y="90116"/>
                  </a:cubicBezTo>
                  <a:cubicBezTo>
                    <a:pt x="209086" y="90116"/>
                    <a:pt x="209322" y="90116"/>
                    <a:pt x="209086" y="88699"/>
                  </a:cubicBezTo>
                  <a:close/>
                  <a:moveTo>
                    <a:pt x="216872" y="119141"/>
                  </a:moveTo>
                  <a:cubicBezTo>
                    <a:pt x="216872" y="119141"/>
                    <a:pt x="216872" y="117962"/>
                    <a:pt x="216872" y="119141"/>
                  </a:cubicBezTo>
                  <a:cubicBezTo>
                    <a:pt x="216872" y="120322"/>
                    <a:pt x="217108" y="118668"/>
                    <a:pt x="216872" y="117726"/>
                  </a:cubicBezTo>
                  <a:close/>
                  <a:moveTo>
                    <a:pt x="210264" y="97197"/>
                  </a:moveTo>
                  <a:cubicBezTo>
                    <a:pt x="210264" y="97197"/>
                    <a:pt x="208849" y="97197"/>
                    <a:pt x="208613" y="97197"/>
                  </a:cubicBezTo>
                  <a:cubicBezTo>
                    <a:pt x="208377" y="97197"/>
                    <a:pt x="207432" y="97197"/>
                    <a:pt x="207432" y="98611"/>
                  </a:cubicBezTo>
                  <a:lnTo>
                    <a:pt x="207432" y="97197"/>
                  </a:lnTo>
                  <a:cubicBezTo>
                    <a:pt x="207432" y="97197"/>
                    <a:pt x="207432" y="97197"/>
                    <a:pt x="207432" y="95779"/>
                  </a:cubicBezTo>
                  <a:cubicBezTo>
                    <a:pt x="207432" y="94365"/>
                    <a:pt x="207432" y="95779"/>
                    <a:pt x="207432" y="94598"/>
                  </a:cubicBezTo>
                  <a:cubicBezTo>
                    <a:pt x="207668" y="95307"/>
                    <a:pt x="207668" y="95779"/>
                    <a:pt x="207432" y="96488"/>
                  </a:cubicBezTo>
                  <a:lnTo>
                    <a:pt x="207432" y="95071"/>
                  </a:lnTo>
                  <a:cubicBezTo>
                    <a:pt x="211209" y="94365"/>
                    <a:pt x="209322" y="95307"/>
                    <a:pt x="211209" y="95779"/>
                  </a:cubicBezTo>
                  <a:close/>
                  <a:moveTo>
                    <a:pt x="206490" y="94835"/>
                  </a:moveTo>
                  <a:cubicBezTo>
                    <a:pt x="206490" y="92948"/>
                    <a:pt x="206490" y="91767"/>
                    <a:pt x="206490" y="92948"/>
                  </a:cubicBezTo>
                  <a:lnTo>
                    <a:pt x="206490" y="94598"/>
                  </a:lnTo>
                  <a:cubicBezTo>
                    <a:pt x="206490" y="94598"/>
                    <a:pt x="206960" y="90116"/>
                    <a:pt x="206490" y="93420"/>
                  </a:cubicBezTo>
                  <a:close/>
                  <a:moveTo>
                    <a:pt x="206490" y="96724"/>
                  </a:moveTo>
                  <a:cubicBezTo>
                    <a:pt x="206490" y="96724"/>
                    <a:pt x="206490" y="94365"/>
                    <a:pt x="206490" y="93420"/>
                  </a:cubicBezTo>
                  <a:cubicBezTo>
                    <a:pt x="206490" y="92475"/>
                    <a:pt x="206490" y="93420"/>
                    <a:pt x="206490" y="93420"/>
                  </a:cubicBezTo>
                  <a:cubicBezTo>
                    <a:pt x="206490" y="93420"/>
                    <a:pt x="205545" y="93184"/>
                    <a:pt x="205309" y="95307"/>
                  </a:cubicBezTo>
                  <a:close/>
                  <a:moveTo>
                    <a:pt x="203892" y="89408"/>
                  </a:moveTo>
                  <a:cubicBezTo>
                    <a:pt x="203892" y="89408"/>
                    <a:pt x="203892" y="87993"/>
                    <a:pt x="203892" y="89408"/>
                  </a:cubicBezTo>
                  <a:cubicBezTo>
                    <a:pt x="203892" y="90825"/>
                    <a:pt x="202950" y="88699"/>
                    <a:pt x="202714" y="87993"/>
                  </a:cubicBezTo>
                  <a:close/>
                  <a:moveTo>
                    <a:pt x="174162" y="12480"/>
                  </a:moveTo>
                  <a:cubicBezTo>
                    <a:pt x="174162" y="12480"/>
                    <a:pt x="172981" y="12480"/>
                    <a:pt x="174162" y="12480"/>
                  </a:cubicBezTo>
                  <a:cubicBezTo>
                    <a:pt x="175340" y="12480"/>
                    <a:pt x="174162" y="12480"/>
                    <a:pt x="174162" y="11302"/>
                  </a:cubicBezTo>
                  <a:cubicBezTo>
                    <a:pt x="173690" y="11302"/>
                    <a:pt x="173453" y="11302"/>
                    <a:pt x="172981" y="11066"/>
                  </a:cubicBezTo>
                  <a:close/>
                  <a:moveTo>
                    <a:pt x="197759" y="93420"/>
                  </a:moveTo>
                  <a:cubicBezTo>
                    <a:pt x="197759" y="91534"/>
                    <a:pt x="197759" y="89408"/>
                    <a:pt x="197759" y="92003"/>
                  </a:cubicBezTo>
                  <a:cubicBezTo>
                    <a:pt x="197759" y="94598"/>
                    <a:pt x="197287" y="91767"/>
                    <a:pt x="196815" y="92003"/>
                  </a:cubicBezTo>
                  <a:close/>
                  <a:moveTo>
                    <a:pt x="172036" y="12953"/>
                  </a:moveTo>
                  <a:cubicBezTo>
                    <a:pt x="172036" y="12953"/>
                    <a:pt x="170386" y="14370"/>
                    <a:pt x="170149" y="12953"/>
                  </a:cubicBezTo>
                  <a:cubicBezTo>
                    <a:pt x="169913" y="11538"/>
                    <a:pt x="170149" y="11538"/>
                    <a:pt x="170149" y="10594"/>
                  </a:cubicBezTo>
                  <a:cubicBezTo>
                    <a:pt x="170386" y="11775"/>
                    <a:pt x="170386" y="12716"/>
                    <a:pt x="170149" y="13897"/>
                  </a:cubicBezTo>
                  <a:cubicBezTo>
                    <a:pt x="170622" y="10121"/>
                    <a:pt x="171094" y="9649"/>
                    <a:pt x="171094" y="11538"/>
                  </a:cubicBezTo>
                  <a:close/>
                  <a:moveTo>
                    <a:pt x="168732" y="12953"/>
                  </a:moveTo>
                  <a:cubicBezTo>
                    <a:pt x="168732" y="12953"/>
                    <a:pt x="168732" y="12953"/>
                    <a:pt x="168732" y="12953"/>
                  </a:cubicBezTo>
                  <a:cubicBezTo>
                    <a:pt x="168732" y="12953"/>
                    <a:pt x="167554" y="12716"/>
                    <a:pt x="167790" y="11302"/>
                  </a:cubicBezTo>
                  <a:close/>
                  <a:moveTo>
                    <a:pt x="197523" y="118432"/>
                  </a:moveTo>
                  <a:cubicBezTo>
                    <a:pt x="197523" y="118432"/>
                    <a:pt x="197523" y="118432"/>
                    <a:pt x="197523" y="118432"/>
                  </a:cubicBezTo>
                  <a:cubicBezTo>
                    <a:pt x="197523" y="118432"/>
                    <a:pt x="197051" y="117490"/>
                    <a:pt x="196578" y="116781"/>
                  </a:cubicBezTo>
                  <a:close/>
                  <a:moveTo>
                    <a:pt x="195634" y="120085"/>
                  </a:moveTo>
                  <a:cubicBezTo>
                    <a:pt x="195634" y="122445"/>
                    <a:pt x="195634" y="120085"/>
                    <a:pt x="195634" y="120085"/>
                  </a:cubicBezTo>
                  <a:cubicBezTo>
                    <a:pt x="195870" y="121264"/>
                    <a:pt x="195870" y="122681"/>
                    <a:pt x="195634" y="123862"/>
                  </a:cubicBezTo>
                  <a:cubicBezTo>
                    <a:pt x="195634" y="122445"/>
                    <a:pt x="195634" y="121264"/>
                    <a:pt x="195634" y="119849"/>
                  </a:cubicBezTo>
                  <a:cubicBezTo>
                    <a:pt x="195634" y="120322"/>
                    <a:pt x="195634" y="120794"/>
                    <a:pt x="195634" y="121264"/>
                  </a:cubicBezTo>
                  <a:cubicBezTo>
                    <a:pt x="195397" y="120558"/>
                    <a:pt x="195397" y="120085"/>
                    <a:pt x="195634" y="119377"/>
                  </a:cubicBezTo>
                  <a:cubicBezTo>
                    <a:pt x="195634" y="119377"/>
                    <a:pt x="198701" y="115131"/>
                    <a:pt x="197993" y="119377"/>
                  </a:cubicBezTo>
                  <a:cubicBezTo>
                    <a:pt x="197993" y="119377"/>
                    <a:pt x="199410" y="118196"/>
                    <a:pt x="199410" y="119377"/>
                  </a:cubicBezTo>
                  <a:cubicBezTo>
                    <a:pt x="199410" y="120558"/>
                    <a:pt x="194928" y="120085"/>
                    <a:pt x="194692" y="118432"/>
                  </a:cubicBezTo>
                  <a:close/>
                  <a:moveTo>
                    <a:pt x="195634" y="122917"/>
                  </a:moveTo>
                  <a:cubicBezTo>
                    <a:pt x="196106" y="122681"/>
                    <a:pt x="196815" y="122681"/>
                    <a:pt x="197287" y="122917"/>
                  </a:cubicBezTo>
                  <a:cubicBezTo>
                    <a:pt x="197287" y="122917"/>
                    <a:pt x="194455" y="122445"/>
                    <a:pt x="193983" y="121264"/>
                  </a:cubicBezTo>
                  <a:close/>
                  <a:moveTo>
                    <a:pt x="162363" y="16965"/>
                  </a:moveTo>
                  <a:cubicBezTo>
                    <a:pt x="162363" y="16965"/>
                    <a:pt x="160946" y="18616"/>
                    <a:pt x="160710" y="16965"/>
                  </a:cubicBezTo>
                  <a:cubicBezTo>
                    <a:pt x="160474" y="15312"/>
                    <a:pt x="160474" y="12953"/>
                    <a:pt x="160710" y="15312"/>
                  </a:cubicBezTo>
                  <a:close/>
                  <a:moveTo>
                    <a:pt x="193747" y="123862"/>
                  </a:moveTo>
                  <a:cubicBezTo>
                    <a:pt x="193511" y="123389"/>
                    <a:pt x="193511" y="122917"/>
                    <a:pt x="193747" y="122445"/>
                  </a:cubicBezTo>
                  <a:cubicBezTo>
                    <a:pt x="193747" y="122445"/>
                    <a:pt x="193747" y="122445"/>
                    <a:pt x="193747" y="122445"/>
                  </a:cubicBezTo>
                  <a:cubicBezTo>
                    <a:pt x="193747" y="122445"/>
                    <a:pt x="192566" y="121736"/>
                    <a:pt x="192093" y="122208"/>
                  </a:cubicBezTo>
                  <a:close/>
                  <a:moveTo>
                    <a:pt x="191860" y="120322"/>
                  </a:moveTo>
                  <a:cubicBezTo>
                    <a:pt x="191860" y="120322"/>
                    <a:pt x="191860" y="120322"/>
                    <a:pt x="191860" y="120322"/>
                  </a:cubicBezTo>
                  <a:cubicBezTo>
                    <a:pt x="191860" y="120322"/>
                    <a:pt x="190443" y="117490"/>
                    <a:pt x="190207" y="118668"/>
                  </a:cubicBezTo>
                  <a:close/>
                  <a:moveTo>
                    <a:pt x="191860" y="127163"/>
                  </a:moveTo>
                  <a:cubicBezTo>
                    <a:pt x="191624" y="126457"/>
                    <a:pt x="191624" y="125985"/>
                    <a:pt x="191860" y="125276"/>
                  </a:cubicBezTo>
                  <a:cubicBezTo>
                    <a:pt x="191860" y="125276"/>
                    <a:pt x="191860" y="125276"/>
                    <a:pt x="191860" y="125276"/>
                  </a:cubicBezTo>
                  <a:lnTo>
                    <a:pt x="191860" y="125276"/>
                  </a:lnTo>
                  <a:close/>
                  <a:moveTo>
                    <a:pt x="156228" y="16729"/>
                  </a:moveTo>
                  <a:lnTo>
                    <a:pt x="156228" y="15312"/>
                  </a:lnTo>
                  <a:cubicBezTo>
                    <a:pt x="156228" y="15312"/>
                    <a:pt x="156228" y="15312"/>
                    <a:pt x="156228" y="15312"/>
                  </a:cubicBezTo>
                  <a:cubicBezTo>
                    <a:pt x="156228" y="15312"/>
                    <a:pt x="155755" y="16020"/>
                    <a:pt x="155283" y="15076"/>
                  </a:cubicBezTo>
                  <a:close/>
                  <a:moveTo>
                    <a:pt x="187139" y="120322"/>
                  </a:moveTo>
                  <a:cubicBezTo>
                    <a:pt x="187139" y="120322"/>
                    <a:pt x="187139" y="120322"/>
                    <a:pt x="187139" y="120322"/>
                  </a:cubicBezTo>
                  <a:cubicBezTo>
                    <a:pt x="187139" y="120322"/>
                    <a:pt x="187139" y="120322"/>
                    <a:pt x="187139" y="121972"/>
                  </a:cubicBezTo>
                  <a:cubicBezTo>
                    <a:pt x="187139" y="123626"/>
                    <a:pt x="187139" y="120322"/>
                    <a:pt x="187139" y="119141"/>
                  </a:cubicBezTo>
                  <a:cubicBezTo>
                    <a:pt x="187139" y="117962"/>
                    <a:pt x="187139" y="119141"/>
                    <a:pt x="188792" y="119141"/>
                  </a:cubicBezTo>
                  <a:cubicBezTo>
                    <a:pt x="190443" y="119141"/>
                    <a:pt x="187611" y="118668"/>
                    <a:pt x="186194" y="118668"/>
                  </a:cubicBezTo>
                  <a:close/>
                  <a:moveTo>
                    <a:pt x="154338" y="14134"/>
                  </a:moveTo>
                  <a:lnTo>
                    <a:pt x="154338" y="14134"/>
                  </a:lnTo>
                  <a:cubicBezTo>
                    <a:pt x="153396" y="15076"/>
                    <a:pt x="152924" y="13189"/>
                    <a:pt x="153396" y="12480"/>
                  </a:cubicBezTo>
                  <a:close/>
                  <a:moveTo>
                    <a:pt x="184307" y="118904"/>
                  </a:moveTo>
                  <a:cubicBezTo>
                    <a:pt x="184307" y="118904"/>
                    <a:pt x="184307" y="118904"/>
                    <a:pt x="184307" y="118904"/>
                  </a:cubicBezTo>
                  <a:cubicBezTo>
                    <a:pt x="184307" y="118904"/>
                    <a:pt x="184307" y="118904"/>
                    <a:pt x="184307" y="118904"/>
                  </a:cubicBezTo>
                  <a:close/>
                  <a:moveTo>
                    <a:pt x="149620" y="18143"/>
                  </a:moveTo>
                  <a:cubicBezTo>
                    <a:pt x="149620" y="18143"/>
                    <a:pt x="149620" y="18143"/>
                    <a:pt x="149620" y="18143"/>
                  </a:cubicBezTo>
                  <a:cubicBezTo>
                    <a:pt x="149620" y="18143"/>
                    <a:pt x="149620" y="16020"/>
                    <a:pt x="149620" y="16729"/>
                  </a:cubicBezTo>
                  <a:cubicBezTo>
                    <a:pt x="149620" y="17438"/>
                    <a:pt x="149620" y="18143"/>
                    <a:pt x="149620" y="16729"/>
                  </a:cubicBezTo>
                  <a:cubicBezTo>
                    <a:pt x="149384" y="16020"/>
                    <a:pt x="149384" y="15548"/>
                    <a:pt x="149620" y="14842"/>
                  </a:cubicBezTo>
                  <a:cubicBezTo>
                    <a:pt x="149620" y="14842"/>
                    <a:pt x="149620" y="14842"/>
                    <a:pt x="149620" y="14842"/>
                  </a:cubicBezTo>
                  <a:cubicBezTo>
                    <a:pt x="149620" y="14842"/>
                    <a:pt x="149148" y="15784"/>
                    <a:pt x="148675" y="16493"/>
                  </a:cubicBezTo>
                  <a:close/>
                  <a:moveTo>
                    <a:pt x="181240" y="121500"/>
                  </a:moveTo>
                  <a:cubicBezTo>
                    <a:pt x="181240" y="121500"/>
                    <a:pt x="179589" y="121500"/>
                    <a:pt x="179589" y="121500"/>
                  </a:cubicBezTo>
                  <a:cubicBezTo>
                    <a:pt x="179589" y="121500"/>
                    <a:pt x="179589" y="121500"/>
                    <a:pt x="179589" y="121500"/>
                  </a:cubicBezTo>
                  <a:cubicBezTo>
                    <a:pt x="179589" y="121500"/>
                    <a:pt x="179589" y="121500"/>
                    <a:pt x="179589" y="121500"/>
                  </a:cubicBezTo>
                  <a:cubicBezTo>
                    <a:pt x="179825" y="120794"/>
                    <a:pt x="179825" y="120085"/>
                    <a:pt x="179589" y="119377"/>
                  </a:cubicBezTo>
                  <a:cubicBezTo>
                    <a:pt x="180061" y="116781"/>
                    <a:pt x="180061" y="118432"/>
                    <a:pt x="180295" y="119849"/>
                  </a:cubicBezTo>
                  <a:close/>
                  <a:moveTo>
                    <a:pt x="147497" y="17907"/>
                  </a:moveTo>
                  <a:cubicBezTo>
                    <a:pt x="147497" y="17907"/>
                    <a:pt x="147497" y="16493"/>
                    <a:pt x="147497" y="15784"/>
                  </a:cubicBezTo>
                  <a:cubicBezTo>
                    <a:pt x="147497" y="15076"/>
                    <a:pt x="147025" y="17201"/>
                    <a:pt x="146552" y="16257"/>
                  </a:cubicBezTo>
                  <a:close/>
                  <a:moveTo>
                    <a:pt x="178880" y="119613"/>
                  </a:moveTo>
                  <a:cubicBezTo>
                    <a:pt x="178644" y="118196"/>
                    <a:pt x="178644" y="117018"/>
                    <a:pt x="178880" y="115600"/>
                  </a:cubicBezTo>
                  <a:lnTo>
                    <a:pt x="178880" y="115600"/>
                  </a:lnTo>
                  <a:cubicBezTo>
                    <a:pt x="178880" y="115600"/>
                    <a:pt x="178644" y="116781"/>
                    <a:pt x="177936" y="117962"/>
                  </a:cubicBezTo>
                  <a:close/>
                  <a:moveTo>
                    <a:pt x="146552" y="16257"/>
                  </a:moveTo>
                  <a:cubicBezTo>
                    <a:pt x="146552" y="16257"/>
                    <a:pt x="146552" y="16257"/>
                    <a:pt x="146552" y="16257"/>
                  </a:cubicBezTo>
                  <a:cubicBezTo>
                    <a:pt x="146552" y="16257"/>
                    <a:pt x="145844" y="15548"/>
                    <a:pt x="145607" y="14606"/>
                  </a:cubicBezTo>
                  <a:close/>
                  <a:moveTo>
                    <a:pt x="177463" y="120322"/>
                  </a:moveTo>
                  <a:cubicBezTo>
                    <a:pt x="177463" y="120322"/>
                    <a:pt x="177463" y="120322"/>
                    <a:pt x="179117" y="120322"/>
                  </a:cubicBezTo>
                  <a:cubicBezTo>
                    <a:pt x="180767" y="120322"/>
                    <a:pt x="179117" y="120322"/>
                    <a:pt x="179117" y="120322"/>
                  </a:cubicBezTo>
                  <a:lnTo>
                    <a:pt x="179117" y="120322"/>
                  </a:lnTo>
                  <a:cubicBezTo>
                    <a:pt x="179117" y="120322"/>
                    <a:pt x="176757" y="119377"/>
                    <a:pt x="176521" y="118668"/>
                  </a:cubicBezTo>
                  <a:close/>
                  <a:moveTo>
                    <a:pt x="177463" y="118904"/>
                  </a:moveTo>
                  <a:cubicBezTo>
                    <a:pt x="177463" y="118904"/>
                    <a:pt x="177463" y="118904"/>
                    <a:pt x="177463" y="117490"/>
                  </a:cubicBezTo>
                  <a:cubicBezTo>
                    <a:pt x="177463" y="116073"/>
                    <a:pt x="178880" y="117490"/>
                    <a:pt x="179353" y="117490"/>
                  </a:cubicBezTo>
                  <a:cubicBezTo>
                    <a:pt x="179825" y="117490"/>
                    <a:pt x="179353" y="119141"/>
                    <a:pt x="179353" y="120085"/>
                  </a:cubicBezTo>
                  <a:cubicBezTo>
                    <a:pt x="179353" y="121030"/>
                    <a:pt x="176049" y="117962"/>
                    <a:pt x="175813" y="117254"/>
                  </a:cubicBezTo>
                  <a:close/>
                  <a:moveTo>
                    <a:pt x="144429" y="18143"/>
                  </a:moveTo>
                  <a:cubicBezTo>
                    <a:pt x="144665" y="17201"/>
                    <a:pt x="144665" y="16257"/>
                    <a:pt x="144429" y="15312"/>
                  </a:cubicBezTo>
                  <a:cubicBezTo>
                    <a:pt x="144429" y="15312"/>
                    <a:pt x="144429" y="15312"/>
                    <a:pt x="144429" y="15312"/>
                  </a:cubicBezTo>
                  <a:cubicBezTo>
                    <a:pt x="144429" y="15312"/>
                    <a:pt x="144429" y="15312"/>
                    <a:pt x="144429" y="17907"/>
                  </a:cubicBezTo>
                  <a:cubicBezTo>
                    <a:pt x="144429" y="20505"/>
                    <a:pt x="143248" y="16965"/>
                    <a:pt x="142776" y="16493"/>
                  </a:cubicBezTo>
                  <a:close/>
                  <a:moveTo>
                    <a:pt x="176521" y="122208"/>
                  </a:moveTo>
                  <a:cubicBezTo>
                    <a:pt x="176521" y="122208"/>
                    <a:pt x="176521" y="122208"/>
                    <a:pt x="176521" y="120558"/>
                  </a:cubicBezTo>
                  <a:cubicBezTo>
                    <a:pt x="176521" y="118904"/>
                    <a:pt x="176521" y="120558"/>
                    <a:pt x="176521" y="120558"/>
                  </a:cubicBezTo>
                  <a:cubicBezTo>
                    <a:pt x="176285" y="119849"/>
                    <a:pt x="176285" y="119141"/>
                    <a:pt x="176521" y="118432"/>
                  </a:cubicBezTo>
                  <a:cubicBezTo>
                    <a:pt x="176521" y="118432"/>
                    <a:pt x="176521" y="118432"/>
                    <a:pt x="176521" y="118432"/>
                  </a:cubicBezTo>
                  <a:cubicBezTo>
                    <a:pt x="176521" y="118432"/>
                    <a:pt x="176521" y="118432"/>
                    <a:pt x="176521" y="118432"/>
                  </a:cubicBezTo>
                  <a:lnTo>
                    <a:pt x="176521" y="118432"/>
                  </a:lnTo>
                  <a:cubicBezTo>
                    <a:pt x="175813" y="118904"/>
                    <a:pt x="175340" y="119849"/>
                    <a:pt x="174868" y="120558"/>
                  </a:cubicBezTo>
                  <a:close/>
                  <a:moveTo>
                    <a:pt x="175104" y="117726"/>
                  </a:moveTo>
                  <a:cubicBezTo>
                    <a:pt x="175104" y="117726"/>
                    <a:pt x="175104" y="117726"/>
                    <a:pt x="175104" y="117726"/>
                  </a:cubicBezTo>
                  <a:cubicBezTo>
                    <a:pt x="175104" y="117726"/>
                    <a:pt x="173453" y="113714"/>
                    <a:pt x="173453" y="116073"/>
                  </a:cubicBezTo>
                  <a:close/>
                  <a:moveTo>
                    <a:pt x="172745" y="119849"/>
                  </a:moveTo>
                  <a:cubicBezTo>
                    <a:pt x="172745" y="119849"/>
                    <a:pt x="172745" y="119849"/>
                    <a:pt x="172745" y="119849"/>
                  </a:cubicBezTo>
                  <a:cubicBezTo>
                    <a:pt x="172745" y="119849"/>
                    <a:pt x="172745" y="119849"/>
                    <a:pt x="172745" y="119849"/>
                  </a:cubicBezTo>
                  <a:cubicBezTo>
                    <a:pt x="171800" y="119613"/>
                    <a:pt x="171094" y="118904"/>
                    <a:pt x="171094" y="117962"/>
                  </a:cubicBezTo>
                  <a:close/>
                  <a:moveTo>
                    <a:pt x="170386" y="117254"/>
                  </a:moveTo>
                  <a:cubicBezTo>
                    <a:pt x="170386" y="117254"/>
                    <a:pt x="170386" y="117254"/>
                    <a:pt x="170386" y="117254"/>
                  </a:cubicBezTo>
                  <a:cubicBezTo>
                    <a:pt x="170386" y="117254"/>
                    <a:pt x="168496" y="117254"/>
                    <a:pt x="168732" y="115600"/>
                  </a:cubicBezTo>
                  <a:close/>
                  <a:moveTo>
                    <a:pt x="170386" y="117254"/>
                  </a:moveTo>
                  <a:cubicBezTo>
                    <a:pt x="170386" y="117254"/>
                    <a:pt x="170386" y="117254"/>
                    <a:pt x="170386" y="117254"/>
                  </a:cubicBezTo>
                  <a:cubicBezTo>
                    <a:pt x="170149" y="116545"/>
                    <a:pt x="170149" y="116073"/>
                    <a:pt x="170386" y="115364"/>
                  </a:cubicBezTo>
                  <a:cubicBezTo>
                    <a:pt x="170386" y="115364"/>
                    <a:pt x="170386" y="115364"/>
                    <a:pt x="170386" y="115364"/>
                  </a:cubicBezTo>
                  <a:cubicBezTo>
                    <a:pt x="170386" y="115364"/>
                    <a:pt x="168968" y="113714"/>
                    <a:pt x="168968" y="115131"/>
                  </a:cubicBezTo>
                  <a:close/>
                  <a:moveTo>
                    <a:pt x="167790" y="117254"/>
                  </a:moveTo>
                  <a:cubicBezTo>
                    <a:pt x="167790" y="115837"/>
                    <a:pt x="168968" y="117254"/>
                    <a:pt x="169677" y="117254"/>
                  </a:cubicBezTo>
                  <a:cubicBezTo>
                    <a:pt x="170386" y="117254"/>
                    <a:pt x="167082" y="113714"/>
                    <a:pt x="166373" y="113714"/>
                  </a:cubicBezTo>
                  <a:close/>
                  <a:moveTo>
                    <a:pt x="167790" y="120558"/>
                  </a:moveTo>
                  <a:cubicBezTo>
                    <a:pt x="167790" y="118432"/>
                    <a:pt x="167790" y="118904"/>
                    <a:pt x="169205" y="119377"/>
                  </a:cubicBezTo>
                  <a:cubicBezTo>
                    <a:pt x="170622" y="119849"/>
                    <a:pt x="166609" y="118668"/>
                    <a:pt x="166137" y="117726"/>
                  </a:cubicBezTo>
                  <a:close/>
                  <a:moveTo>
                    <a:pt x="165195" y="116309"/>
                  </a:moveTo>
                  <a:cubicBezTo>
                    <a:pt x="165195" y="115837"/>
                    <a:pt x="165195" y="115131"/>
                    <a:pt x="165195" y="114658"/>
                  </a:cubicBezTo>
                  <a:cubicBezTo>
                    <a:pt x="165195" y="114658"/>
                    <a:pt x="165195" y="113005"/>
                    <a:pt x="166609" y="114658"/>
                  </a:cubicBezTo>
                  <a:cubicBezTo>
                    <a:pt x="168027" y="116309"/>
                    <a:pt x="164014" y="113714"/>
                    <a:pt x="164014" y="113714"/>
                  </a:cubicBezTo>
                  <a:close/>
                  <a:moveTo>
                    <a:pt x="158587" y="120085"/>
                  </a:moveTo>
                  <a:cubicBezTo>
                    <a:pt x="158587" y="120085"/>
                    <a:pt x="158587" y="120085"/>
                    <a:pt x="158587" y="118668"/>
                  </a:cubicBezTo>
                  <a:cubicBezTo>
                    <a:pt x="158587" y="117254"/>
                    <a:pt x="158587" y="118668"/>
                    <a:pt x="158587" y="119849"/>
                  </a:cubicBezTo>
                  <a:cubicBezTo>
                    <a:pt x="158587" y="121030"/>
                    <a:pt x="157170" y="117490"/>
                    <a:pt x="156934" y="117254"/>
                  </a:cubicBezTo>
                  <a:close/>
                  <a:moveTo>
                    <a:pt x="114460" y="118196"/>
                  </a:moveTo>
                  <a:cubicBezTo>
                    <a:pt x="114460" y="118196"/>
                    <a:pt x="114460" y="118196"/>
                    <a:pt x="114460" y="116781"/>
                  </a:cubicBezTo>
                  <a:cubicBezTo>
                    <a:pt x="114460" y="115364"/>
                    <a:pt x="114460" y="115364"/>
                    <a:pt x="114460" y="115131"/>
                  </a:cubicBezTo>
                  <a:lnTo>
                    <a:pt x="114460" y="115131"/>
                  </a:lnTo>
                  <a:cubicBezTo>
                    <a:pt x="114460" y="115131"/>
                    <a:pt x="113043" y="113714"/>
                    <a:pt x="112807" y="115364"/>
                  </a:cubicBezTo>
                  <a:close/>
                  <a:moveTo>
                    <a:pt x="110920" y="116073"/>
                  </a:moveTo>
                  <a:cubicBezTo>
                    <a:pt x="110920" y="117726"/>
                    <a:pt x="110920" y="116073"/>
                    <a:pt x="110920" y="117726"/>
                  </a:cubicBezTo>
                  <a:cubicBezTo>
                    <a:pt x="110920" y="119377"/>
                    <a:pt x="109269" y="114895"/>
                    <a:pt x="109269" y="113714"/>
                  </a:cubicBezTo>
                  <a:close/>
                  <a:moveTo>
                    <a:pt x="70097" y="21684"/>
                  </a:moveTo>
                  <a:cubicBezTo>
                    <a:pt x="70097" y="19561"/>
                    <a:pt x="70097" y="21684"/>
                    <a:pt x="70097" y="18143"/>
                  </a:cubicBezTo>
                  <a:cubicBezTo>
                    <a:pt x="70097" y="19324"/>
                    <a:pt x="70097" y="19561"/>
                    <a:pt x="70097" y="19797"/>
                  </a:cubicBezTo>
                  <a:cubicBezTo>
                    <a:pt x="70097" y="20033"/>
                    <a:pt x="69625" y="20505"/>
                    <a:pt x="69625" y="19324"/>
                  </a:cubicBezTo>
                  <a:close/>
                  <a:moveTo>
                    <a:pt x="70097" y="18143"/>
                  </a:moveTo>
                  <a:cubicBezTo>
                    <a:pt x="70097" y="18143"/>
                    <a:pt x="70097" y="18143"/>
                    <a:pt x="70097" y="18143"/>
                  </a:cubicBezTo>
                  <a:cubicBezTo>
                    <a:pt x="70097" y="18143"/>
                    <a:pt x="70097" y="15312"/>
                    <a:pt x="70097" y="15784"/>
                  </a:cubicBezTo>
                  <a:cubicBezTo>
                    <a:pt x="70097" y="16493"/>
                    <a:pt x="70097" y="17201"/>
                    <a:pt x="70097" y="17907"/>
                  </a:cubicBezTo>
                  <a:cubicBezTo>
                    <a:pt x="70097" y="17907"/>
                    <a:pt x="70097" y="20742"/>
                    <a:pt x="70097" y="20742"/>
                  </a:cubicBezTo>
                  <a:cubicBezTo>
                    <a:pt x="69389" y="19324"/>
                    <a:pt x="69389" y="17674"/>
                    <a:pt x="69625" y="16020"/>
                  </a:cubicBezTo>
                  <a:close/>
                  <a:moveTo>
                    <a:pt x="99121" y="117018"/>
                  </a:moveTo>
                  <a:cubicBezTo>
                    <a:pt x="99121" y="117018"/>
                    <a:pt x="99121" y="117018"/>
                    <a:pt x="99121" y="117018"/>
                  </a:cubicBezTo>
                  <a:cubicBezTo>
                    <a:pt x="99121" y="117018"/>
                    <a:pt x="99121" y="117018"/>
                    <a:pt x="99121" y="114895"/>
                  </a:cubicBezTo>
                  <a:cubicBezTo>
                    <a:pt x="98885" y="114895"/>
                    <a:pt x="98885" y="114895"/>
                    <a:pt x="98649" y="114895"/>
                  </a:cubicBezTo>
                  <a:close/>
                  <a:moveTo>
                    <a:pt x="67266" y="22628"/>
                  </a:moveTo>
                  <a:cubicBezTo>
                    <a:pt x="67266" y="21447"/>
                    <a:pt x="67266" y="20505"/>
                    <a:pt x="67266" y="19324"/>
                  </a:cubicBezTo>
                  <a:cubicBezTo>
                    <a:pt x="67266" y="19324"/>
                    <a:pt x="67266" y="18143"/>
                    <a:pt x="67266" y="19324"/>
                  </a:cubicBezTo>
                  <a:cubicBezTo>
                    <a:pt x="67029" y="19324"/>
                    <a:pt x="67029" y="19324"/>
                    <a:pt x="66793" y="19324"/>
                  </a:cubicBezTo>
                  <a:close/>
                  <a:moveTo>
                    <a:pt x="96998" y="117018"/>
                  </a:moveTo>
                  <a:cubicBezTo>
                    <a:pt x="96998" y="117018"/>
                    <a:pt x="96998" y="115600"/>
                    <a:pt x="96998" y="117018"/>
                  </a:cubicBezTo>
                  <a:cubicBezTo>
                    <a:pt x="96998" y="118432"/>
                    <a:pt x="96290" y="115600"/>
                    <a:pt x="96526" y="113714"/>
                  </a:cubicBezTo>
                  <a:close/>
                  <a:moveTo>
                    <a:pt x="67029" y="22628"/>
                  </a:moveTo>
                  <a:cubicBezTo>
                    <a:pt x="67029" y="22628"/>
                    <a:pt x="67029" y="22628"/>
                    <a:pt x="67029" y="22628"/>
                  </a:cubicBezTo>
                  <a:cubicBezTo>
                    <a:pt x="67029" y="22628"/>
                    <a:pt x="67029" y="21211"/>
                    <a:pt x="67029" y="22628"/>
                  </a:cubicBezTo>
                  <a:cubicBezTo>
                    <a:pt x="67738" y="21447"/>
                    <a:pt x="67502" y="20269"/>
                    <a:pt x="66557" y="19324"/>
                  </a:cubicBezTo>
                  <a:close/>
                  <a:moveTo>
                    <a:pt x="65376" y="122208"/>
                  </a:moveTo>
                  <a:cubicBezTo>
                    <a:pt x="65376" y="122208"/>
                    <a:pt x="65376" y="122208"/>
                    <a:pt x="65376" y="122208"/>
                  </a:cubicBezTo>
                  <a:cubicBezTo>
                    <a:pt x="65376" y="122208"/>
                    <a:pt x="64906" y="120322"/>
                    <a:pt x="64906" y="118904"/>
                  </a:cubicBezTo>
                  <a:close/>
                  <a:moveTo>
                    <a:pt x="63725" y="122208"/>
                  </a:moveTo>
                  <a:cubicBezTo>
                    <a:pt x="63725" y="122208"/>
                    <a:pt x="63725" y="122208"/>
                    <a:pt x="65376" y="122208"/>
                  </a:cubicBezTo>
                  <a:cubicBezTo>
                    <a:pt x="67029" y="122208"/>
                    <a:pt x="63725" y="120794"/>
                    <a:pt x="63253" y="119141"/>
                  </a:cubicBezTo>
                  <a:close/>
                  <a:moveTo>
                    <a:pt x="63725" y="123626"/>
                  </a:moveTo>
                  <a:lnTo>
                    <a:pt x="63725" y="123626"/>
                  </a:lnTo>
                  <a:lnTo>
                    <a:pt x="63725" y="123626"/>
                  </a:lnTo>
                  <a:cubicBezTo>
                    <a:pt x="63017" y="121736"/>
                    <a:pt x="62781" y="120794"/>
                    <a:pt x="62544" y="120558"/>
                  </a:cubicBezTo>
                  <a:close/>
                  <a:moveTo>
                    <a:pt x="29747" y="71710"/>
                  </a:moveTo>
                  <a:cubicBezTo>
                    <a:pt x="29510" y="70768"/>
                    <a:pt x="29510" y="69587"/>
                    <a:pt x="29747" y="68642"/>
                  </a:cubicBezTo>
                  <a:cubicBezTo>
                    <a:pt x="29747" y="68642"/>
                    <a:pt x="29747" y="68642"/>
                    <a:pt x="31870" y="66755"/>
                  </a:cubicBezTo>
                  <a:cubicBezTo>
                    <a:pt x="33993" y="64868"/>
                    <a:pt x="31870" y="66755"/>
                    <a:pt x="31870" y="68170"/>
                  </a:cubicBezTo>
                  <a:cubicBezTo>
                    <a:pt x="30689" y="68406"/>
                    <a:pt x="29747" y="68642"/>
                    <a:pt x="28566" y="68642"/>
                  </a:cubicBezTo>
                  <a:close/>
                  <a:moveTo>
                    <a:pt x="26912" y="71710"/>
                  </a:moveTo>
                  <a:cubicBezTo>
                    <a:pt x="26912" y="71001"/>
                    <a:pt x="26912" y="70532"/>
                    <a:pt x="26912" y="69823"/>
                  </a:cubicBezTo>
                  <a:cubicBezTo>
                    <a:pt x="26912" y="69823"/>
                    <a:pt x="28329" y="69823"/>
                    <a:pt x="29038" y="69823"/>
                  </a:cubicBezTo>
                  <a:cubicBezTo>
                    <a:pt x="27857" y="69351"/>
                    <a:pt x="26912" y="68878"/>
                    <a:pt x="25734" y="68642"/>
                  </a:cubicBezTo>
                  <a:close/>
                  <a:moveTo>
                    <a:pt x="44141" y="127635"/>
                  </a:moveTo>
                  <a:cubicBezTo>
                    <a:pt x="44141" y="127635"/>
                    <a:pt x="44141" y="125276"/>
                    <a:pt x="45319" y="125985"/>
                  </a:cubicBezTo>
                  <a:cubicBezTo>
                    <a:pt x="46500" y="126693"/>
                    <a:pt x="43196" y="124331"/>
                    <a:pt x="42960" y="124567"/>
                  </a:cubicBezTo>
                  <a:close/>
                  <a:moveTo>
                    <a:pt x="23611" y="74305"/>
                  </a:moveTo>
                  <a:cubicBezTo>
                    <a:pt x="24789" y="72891"/>
                    <a:pt x="25498" y="71237"/>
                    <a:pt x="25734" y="69587"/>
                  </a:cubicBezTo>
                  <a:lnTo>
                    <a:pt x="25734" y="71001"/>
                  </a:lnTo>
                  <a:cubicBezTo>
                    <a:pt x="25734" y="71001"/>
                    <a:pt x="23611" y="72418"/>
                    <a:pt x="22430" y="71237"/>
                  </a:cubicBezTo>
                  <a:close/>
                  <a:moveTo>
                    <a:pt x="36352" y="136366"/>
                  </a:moveTo>
                  <a:lnTo>
                    <a:pt x="36352" y="136366"/>
                  </a:lnTo>
                  <a:cubicBezTo>
                    <a:pt x="36352" y="134952"/>
                    <a:pt x="36352" y="133535"/>
                    <a:pt x="36352" y="132120"/>
                  </a:cubicBezTo>
                  <a:cubicBezTo>
                    <a:pt x="36352" y="130703"/>
                    <a:pt x="36352" y="130467"/>
                    <a:pt x="36352" y="132120"/>
                  </a:cubicBezTo>
                  <a:cubicBezTo>
                    <a:pt x="36352" y="133771"/>
                    <a:pt x="34465" y="131648"/>
                    <a:pt x="35174" y="133298"/>
                  </a:cubicBezTo>
                  <a:close/>
                  <a:moveTo>
                    <a:pt x="15586" y="72655"/>
                  </a:moveTo>
                  <a:cubicBezTo>
                    <a:pt x="15586" y="72655"/>
                    <a:pt x="15586" y="71001"/>
                    <a:pt x="15586" y="70059"/>
                  </a:cubicBezTo>
                  <a:cubicBezTo>
                    <a:pt x="15586" y="69114"/>
                    <a:pt x="15586" y="70059"/>
                    <a:pt x="15586" y="70059"/>
                  </a:cubicBezTo>
                  <a:cubicBezTo>
                    <a:pt x="15586" y="70059"/>
                    <a:pt x="14644" y="68406"/>
                    <a:pt x="14408" y="69587"/>
                  </a:cubicBezTo>
                  <a:close/>
                  <a:moveTo>
                    <a:pt x="19599" y="97902"/>
                  </a:moveTo>
                  <a:cubicBezTo>
                    <a:pt x="19599" y="97902"/>
                    <a:pt x="19599" y="99792"/>
                    <a:pt x="19599" y="100264"/>
                  </a:cubicBezTo>
                  <a:cubicBezTo>
                    <a:pt x="19599" y="100734"/>
                    <a:pt x="19599" y="100264"/>
                    <a:pt x="19599" y="98375"/>
                  </a:cubicBezTo>
                  <a:cubicBezTo>
                    <a:pt x="19599" y="96488"/>
                    <a:pt x="19599" y="98375"/>
                    <a:pt x="19599" y="98375"/>
                  </a:cubicBezTo>
                  <a:cubicBezTo>
                    <a:pt x="19599" y="98375"/>
                    <a:pt x="19599" y="98375"/>
                    <a:pt x="19599" y="96252"/>
                  </a:cubicBezTo>
                  <a:cubicBezTo>
                    <a:pt x="19599" y="94129"/>
                    <a:pt x="18418" y="94129"/>
                    <a:pt x="18418" y="94835"/>
                  </a:cubicBezTo>
                  <a:close/>
                  <a:moveTo>
                    <a:pt x="23611" y="127635"/>
                  </a:moveTo>
                  <a:cubicBezTo>
                    <a:pt x="23611" y="127635"/>
                    <a:pt x="23611" y="127635"/>
                    <a:pt x="23611" y="127635"/>
                  </a:cubicBezTo>
                  <a:cubicBezTo>
                    <a:pt x="23611" y="127635"/>
                    <a:pt x="22430" y="125748"/>
                    <a:pt x="22430" y="124567"/>
                  </a:cubicBezTo>
                  <a:close/>
                  <a:moveTo>
                    <a:pt x="20543" y="127635"/>
                  </a:moveTo>
                  <a:cubicBezTo>
                    <a:pt x="20543" y="127635"/>
                    <a:pt x="21722" y="125985"/>
                    <a:pt x="22194" y="127635"/>
                  </a:cubicBezTo>
                  <a:cubicBezTo>
                    <a:pt x="22666" y="129289"/>
                    <a:pt x="19835" y="125276"/>
                    <a:pt x="19362" y="124095"/>
                  </a:cubicBezTo>
                  <a:close/>
                  <a:moveTo>
                    <a:pt x="18418" y="127635"/>
                  </a:moveTo>
                  <a:cubicBezTo>
                    <a:pt x="18418" y="127635"/>
                    <a:pt x="18418" y="126457"/>
                    <a:pt x="18418" y="127635"/>
                  </a:cubicBezTo>
                  <a:cubicBezTo>
                    <a:pt x="18418" y="128816"/>
                    <a:pt x="17476" y="124095"/>
                    <a:pt x="17239" y="123153"/>
                  </a:cubicBezTo>
                  <a:close/>
                  <a:moveTo>
                    <a:pt x="18418" y="133771"/>
                  </a:moveTo>
                  <a:cubicBezTo>
                    <a:pt x="18418" y="133771"/>
                    <a:pt x="18418" y="133771"/>
                    <a:pt x="18418" y="133771"/>
                  </a:cubicBezTo>
                  <a:cubicBezTo>
                    <a:pt x="18418" y="133771"/>
                    <a:pt x="18418" y="131648"/>
                    <a:pt x="18418" y="132593"/>
                  </a:cubicBezTo>
                  <a:cubicBezTo>
                    <a:pt x="17948" y="131648"/>
                    <a:pt x="17476" y="130467"/>
                    <a:pt x="17239" y="129289"/>
                  </a:cubicBezTo>
                  <a:close/>
                  <a:moveTo>
                    <a:pt x="-459" y="120558"/>
                  </a:moveTo>
                  <a:cubicBezTo>
                    <a:pt x="-459" y="120558"/>
                    <a:pt x="-459" y="118668"/>
                    <a:pt x="-459" y="118668"/>
                  </a:cubicBezTo>
                  <a:cubicBezTo>
                    <a:pt x="-459" y="118668"/>
                    <a:pt x="-1167" y="117018"/>
                    <a:pt x="-1167" y="116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4" name="Полилиния: фигура 3623">
              <a:extLst>
                <a:ext uri="{FF2B5EF4-FFF2-40B4-BE49-F238E27FC236}">
                  <a16:creationId xmlns:a16="http://schemas.microsoft.com/office/drawing/2014/main" id="{60C73545-7D47-2E29-F6D5-483D9CF2F8D8}"/>
                </a:ext>
              </a:extLst>
            </p:cNvPr>
            <p:cNvSpPr/>
            <p:nvPr/>
          </p:nvSpPr>
          <p:spPr>
            <a:xfrm>
              <a:off x="-1093492" y="3366361"/>
              <a:ext cx="3540" cy="2202"/>
            </a:xfrm>
            <a:custGeom>
              <a:avLst/>
              <a:gdLst>
                <a:gd name="connsiteX0" fmla="*/ 2373 w 3540"/>
                <a:gd name="connsiteY0" fmla="*/ -1080 h 2202"/>
                <a:gd name="connsiteX1" fmla="*/ 2373 w 3540"/>
                <a:gd name="connsiteY1" fmla="*/ -1080 h 2202"/>
                <a:gd name="connsiteX2" fmla="*/ -1167 w 3540"/>
                <a:gd name="connsiteY2" fmla="*/ 571 h 2202"/>
                <a:gd name="connsiteX3" fmla="*/ 1664 w 3540"/>
                <a:gd name="connsiteY3" fmla="*/ 571 h 2202"/>
                <a:gd name="connsiteX4" fmla="*/ 1664 w 3540"/>
                <a:gd name="connsiteY4" fmla="*/ 571 h 2202"/>
                <a:gd name="connsiteX5" fmla="*/ 2373 w 3540"/>
                <a:gd name="connsiteY5" fmla="*/ -1080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2202">
                  <a:moveTo>
                    <a:pt x="2373" y="-1080"/>
                  </a:moveTo>
                  <a:cubicBezTo>
                    <a:pt x="2373" y="-1080"/>
                    <a:pt x="2373" y="-1080"/>
                    <a:pt x="2373" y="-1080"/>
                  </a:cubicBezTo>
                  <a:cubicBezTo>
                    <a:pt x="956" y="1752"/>
                    <a:pt x="14" y="-1080"/>
                    <a:pt x="-1167" y="571"/>
                  </a:cubicBezTo>
                  <a:cubicBezTo>
                    <a:pt x="-222" y="1279"/>
                    <a:pt x="720" y="1279"/>
                    <a:pt x="1664" y="571"/>
                  </a:cubicBezTo>
                  <a:cubicBezTo>
                    <a:pt x="1664" y="571"/>
                    <a:pt x="1664" y="571"/>
                    <a:pt x="1664" y="571"/>
                  </a:cubicBezTo>
                  <a:cubicBezTo>
                    <a:pt x="1664" y="571"/>
                    <a:pt x="2137" y="-1316"/>
                    <a:pt x="2373" y="-10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5" name="Полилиния: фигура 3624">
              <a:extLst>
                <a:ext uri="{FF2B5EF4-FFF2-40B4-BE49-F238E27FC236}">
                  <a16:creationId xmlns:a16="http://schemas.microsoft.com/office/drawing/2014/main" id="{5A588460-9FDE-8F67-8A40-395965C01B98}"/>
                </a:ext>
              </a:extLst>
            </p:cNvPr>
            <p:cNvSpPr/>
            <p:nvPr/>
          </p:nvSpPr>
          <p:spPr>
            <a:xfrm>
              <a:off x="-1016066" y="3265384"/>
              <a:ext cx="209" cy="524"/>
            </a:xfrm>
            <a:custGeom>
              <a:avLst/>
              <a:gdLst>
                <a:gd name="connsiteX0" fmla="*/ -957 w 209"/>
                <a:gd name="connsiteY0" fmla="*/ -1100 h 524"/>
                <a:gd name="connsiteX1" fmla="*/ -957 w 209"/>
                <a:gd name="connsiteY1" fmla="*/ -1100 h 524"/>
                <a:gd name="connsiteX2" fmla="*/ -957 w 209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81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6" name="Полилиния: фигура 3625">
              <a:extLst>
                <a:ext uri="{FF2B5EF4-FFF2-40B4-BE49-F238E27FC236}">
                  <a16:creationId xmlns:a16="http://schemas.microsoft.com/office/drawing/2014/main" id="{754EF45A-6CD8-4B59-DF0F-4BC344869871}"/>
                </a:ext>
              </a:extLst>
            </p:cNvPr>
            <p:cNvSpPr/>
            <p:nvPr/>
          </p:nvSpPr>
          <p:spPr>
            <a:xfrm>
              <a:off x="-1035266" y="3267037"/>
              <a:ext cx="531" cy="2831"/>
            </a:xfrm>
            <a:custGeom>
              <a:avLst/>
              <a:gdLst>
                <a:gd name="connsiteX0" fmla="*/ -636 w 531"/>
                <a:gd name="connsiteY0" fmla="*/ 1731 h 2831"/>
                <a:gd name="connsiteX1" fmla="*/ -636 w 531"/>
                <a:gd name="connsiteY1" fmla="*/ 314 h 2831"/>
                <a:gd name="connsiteX2" fmla="*/ -636 w 531"/>
                <a:gd name="connsiteY2" fmla="*/ 314 h 2831"/>
                <a:gd name="connsiteX3" fmla="*/ -636 w 531"/>
                <a:gd name="connsiteY3" fmla="*/ -1100 h 2831"/>
                <a:gd name="connsiteX4" fmla="*/ -636 w 531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" h="2831">
                  <a:moveTo>
                    <a:pt x="-636" y="1731"/>
                  </a:moveTo>
                  <a:cubicBezTo>
                    <a:pt x="-636" y="1731"/>
                    <a:pt x="-636" y="1731"/>
                    <a:pt x="-636" y="314"/>
                  </a:cubicBezTo>
                  <a:cubicBezTo>
                    <a:pt x="-636" y="-1100"/>
                    <a:pt x="-636" y="314"/>
                    <a:pt x="-636" y="314"/>
                  </a:cubicBezTo>
                  <a:cubicBezTo>
                    <a:pt x="-636" y="-158"/>
                    <a:pt x="-636" y="-631"/>
                    <a:pt x="-636" y="-1100"/>
                  </a:cubicBezTo>
                  <a:cubicBezTo>
                    <a:pt x="-1344" y="-394"/>
                    <a:pt x="-1344" y="1023"/>
                    <a:pt x="-636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7" name="Полилиния: фигура 3626">
              <a:extLst>
                <a:ext uri="{FF2B5EF4-FFF2-40B4-BE49-F238E27FC236}">
                  <a16:creationId xmlns:a16="http://schemas.microsoft.com/office/drawing/2014/main" id="{382420E6-5697-D8DC-7D6F-9BEC91415085}"/>
                </a:ext>
              </a:extLst>
            </p:cNvPr>
            <p:cNvSpPr/>
            <p:nvPr/>
          </p:nvSpPr>
          <p:spPr>
            <a:xfrm>
              <a:off x="-1020078" y="3315174"/>
              <a:ext cx="209" cy="2125"/>
            </a:xfrm>
            <a:custGeom>
              <a:avLst/>
              <a:gdLst>
                <a:gd name="connsiteX0" fmla="*/ -957 w 209"/>
                <a:gd name="connsiteY0" fmla="*/ 789 h 2125"/>
                <a:gd name="connsiteX1" fmla="*/ -957 w 209"/>
                <a:gd name="connsiteY1" fmla="*/ -1100 h 2125"/>
                <a:gd name="connsiteX2" fmla="*/ -957 w 209"/>
                <a:gd name="connsiteY2" fmla="*/ 1026 h 2125"/>
                <a:gd name="connsiteX3" fmla="*/ -957 w 209"/>
                <a:gd name="connsiteY3" fmla="*/ 789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125">
                  <a:moveTo>
                    <a:pt x="-957" y="789"/>
                  </a:moveTo>
                  <a:cubicBezTo>
                    <a:pt x="-957" y="789"/>
                    <a:pt x="-957" y="789"/>
                    <a:pt x="-957" y="-1100"/>
                  </a:cubicBezTo>
                  <a:cubicBezTo>
                    <a:pt x="-1193" y="-392"/>
                    <a:pt x="-1193" y="317"/>
                    <a:pt x="-957" y="1026"/>
                  </a:cubicBezTo>
                  <a:cubicBezTo>
                    <a:pt x="-957" y="1026"/>
                    <a:pt x="-1430" y="-155"/>
                    <a:pt x="-95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8" name="Полилиния: фигура 3627">
              <a:extLst>
                <a:ext uri="{FF2B5EF4-FFF2-40B4-BE49-F238E27FC236}">
                  <a16:creationId xmlns:a16="http://schemas.microsoft.com/office/drawing/2014/main" id="{E536BDB6-18A3-C443-355A-80FCFE0BF101}"/>
                </a:ext>
              </a:extLst>
            </p:cNvPr>
            <p:cNvSpPr/>
            <p:nvPr/>
          </p:nvSpPr>
          <p:spPr>
            <a:xfrm>
              <a:off x="-1026712" y="3296062"/>
              <a:ext cx="177" cy="1650"/>
            </a:xfrm>
            <a:custGeom>
              <a:avLst/>
              <a:gdLst>
                <a:gd name="connsiteX0" fmla="*/ -1167 w 177"/>
                <a:gd name="connsiteY0" fmla="*/ 550 h 1650"/>
                <a:gd name="connsiteX1" fmla="*/ -1167 w 177"/>
                <a:gd name="connsiteY1" fmla="*/ -1100 h 1650"/>
                <a:gd name="connsiteX2" fmla="*/ -1167 w 177"/>
                <a:gd name="connsiteY2" fmla="*/ -1100 h 1650"/>
                <a:gd name="connsiteX3" fmla="*/ -1167 w 1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1167" y="550"/>
                  </a:moveTo>
                  <a:cubicBezTo>
                    <a:pt x="-931" y="78"/>
                    <a:pt x="-931" y="-628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314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29" name="Полилиния: фигура 3628">
              <a:extLst>
                <a:ext uri="{FF2B5EF4-FFF2-40B4-BE49-F238E27FC236}">
                  <a16:creationId xmlns:a16="http://schemas.microsoft.com/office/drawing/2014/main" id="{A5DFEA64-067A-0820-B477-B272867B6E3A}"/>
                </a:ext>
              </a:extLst>
            </p:cNvPr>
            <p:cNvSpPr/>
            <p:nvPr/>
          </p:nvSpPr>
          <p:spPr>
            <a:xfrm>
              <a:off x="-1025531" y="3304084"/>
              <a:ext cx="177" cy="1886"/>
            </a:xfrm>
            <a:custGeom>
              <a:avLst/>
              <a:gdLst>
                <a:gd name="connsiteX0" fmla="*/ -1167 w 177"/>
                <a:gd name="connsiteY0" fmla="*/ -864 h 1886"/>
                <a:gd name="connsiteX1" fmla="*/ -1167 w 177"/>
                <a:gd name="connsiteY1" fmla="*/ 787 h 1886"/>
                <a:gd name="connsiteX2" fmla="*/ -1167 w 177"/>
                <a:gd name="connsiteY2" fmla="*/ -1100 h 1886"/>
                <a:gd name="connsiteX3" fmla="*/ -1167 w 177"/>
                <a:gd name="connsiteY3" fmla="*/ -1100 h 1886"/>
                <a:gd name="connsiteX4" fmla="*/ -1167 w 177"/>
                <a:gd name="connsiteY4" fmla="*/ -864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1886">
                  <a:moveTo>
                    <a:pt x="-1167" y="-864"/>
                  </a:moveTo>
                  <a:cubicBezTo>
                    <a:pt x="-1167" y="-864"/>
                    <a:pt x="-1167" y="-864"/>
                    <a:pt x="-1167" y="787"/>
                  </a:cubicBezTo>
                  <a:cubicBezTo>
                    <a:pt x="-931" y="81"/>
                    <a:pt x="-931" y="-392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317"/>
                    <a:pt x="-1167" y="-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0" name="Полилиния: фигура 3629">
              <a:extLst>
                <a:ext uri="{FF2B5EF4-FFF2-40B4-BE49-F238E27FC236}">
                  <a16:creationId xmlns:a16="http://schemas.microsoft.com/office/drawing/2014/main" id="{40B38125-C25D-965F-1C0D-AE2E62B64FB1}"/>
                </a:ext>
              </a:extLst>
            </p:cNvPr>
            <p:cNvSpPr/>
            <p:nvPr/>
          </p:nvSpPr>
          <p:spPr>
            <a:xfrm>
              <a:off x="-1042284" y="3259365"/>
              <a:ext cx="2359" cy="2478"/>
            </a:xfrm>
            <a:custGeom>
              <a:avLst/>
              <a:gdLst>
                <a:gd name="connsiteX0" fmla="*/ 720 w 2359"/>
                <a:gd name="connsiteY0" fmla="*/ -508 h 2478"/>
                <a:gd name="connsiteX1" fmla="*/ 720 w 2359"/>
                <a:gd name="connsiteY1" fmla="*/ 673 h 2478"/>
                <a:gd name="connsiteX2" fmla="*/ 720 w 2359"/>
                <a:gd name="connsiteY2" fmla="*/ -508 h 2478"/>
                <a:gd name="connsiteX3" fmla="*/ -1167 w 2359"/>
                <a:gd name="connsiteY3" fmla="*/ -508 h 2478"/>
                <a:gd name="connsiteX4" fmla="*/ -1167 w 2359"/>
                <a:gd name="connsiteY4" fmla="*/ 1378 h 2478"/>
                <a:gd name="connsiteX5" fmla="*/ 720 w 2359"/>
                <a:gd name="connsiteY5" fmla="*/ 909 h 2478"/>
                <a:gd name="connsiteX6" fmla="*/ 1192 w 2359"/>
                <a:gd name="connsiteY6" fmla="*/ 1378 h 2478"/>
                <a:gd name="connsiteX7" fmla="*/ 720 w 2359"/>
                <a:gd name="connsiteY7" fmla="*/ -508 h 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9" h="2478">
                  <a:moveTo>
                    <a:pt x="720" y="-508"/>
                  </a:moveTo>
                  <a:cubicBezTo>
                    <a:pt x="720" y="-1923"/>
                    <a:pt x="720" y="-508"/>
                    <a:pt x="720" y="673"/>
                  </a:cubicBezTo>
                  <a:cubicBezTo>
                    <a:pt x="720" y="1851"/>
                    <a:pt x="720" y="673"/>
                    <a:pt x="720" y="-508"/>
                  </a:cubicBezTo>
                  <a:cubicBezTo>
                    <a:pt x="720" y="-1689"/>
                    <a:pt x="720" y="673"/>
                    <a:pt x="-1167" y="-508"/>
                  </a:cubicBezTo>
                  <a:cubicBezTo>
                    <a:pt x="-934" y="200"/>
                    <a:pt x="-934" y="673"/>
                    <a:pt x="-1167" y="1378"/>
                  </a:cubicBezTo>
                  <a:cubicBezTo>
                    <a:pt x="-698" y="673"/>
                    <a:pt x="247" y="437"/>
                    <a:pt x="720" y="909"/>
                  </a:cubicBezTo>
                  <a:cubicBezTo>
                    <a:pt x="956" y="1142"/>
                    <a:pt x="1192" y="1142"/>
                    <a:pt x="1192" y="1378"/>
                  </a:cubicBezTo>
                  <a:cubicBezTo>
                    <a:pt x="483" y="200"/>
                    <a:pt x="720" y="673"/>
                    <a:pt x="720" y="-5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1" name="Полилиния: фигура 3630">
              <a:extLst>
                <a:ext uri="{FF2B5EF4-FFF2-40B4-BE49-F238E27FC236}">
                  <a16:creationId xmlns:a16="http://schemas.microsoft.com/office/drawing/2014/main" id="{E393DF0E-A118-AC15-6020-AEDF7CDFED34}"/>
                </a:ext>
              </a:extLst>
            </p:cNvPr>
            <p:cNvSpPr/>
            <p:nvPr/>
          </p:nvSpPr>
          <p:spPr>
            <a:xfrm>
              <a:off x="-1028756" y="3312815"/>
              <a:ext cx="4170" cy="3520"/>
            </a:xfrm>
            <a:custGeom>
              <a:avLst/>
              <a:gdLst>
                <a:gd name="connsiteX0" fmla="*/ 3003 w 4170"/>
                <a:gd name="connsiteY0" fmla="*/ -1100 h 3520"/>
                <a:gd name="connsiteX1" fmla="*/ -537 w 4170"/>
                <a:gd name="connsiteY1" fmla="*/ 317 h 3520"/>
                <a:gd name="connsiteX2" fmla="*/ -537 w 4170"/>
                <a:gd name="connsiteY2" fmla="*/ 317 h 3520"/>
                <a:gd name="connsiteX3" fmla="*/ -537 w 4170"/>
                <a:gd name="connsiteY3" fmla="*/ 317 h 3520"/>
                <a:gd name="connsiteX4" fmla="*/ 641 w 4170"/>
                <a:gd name="connsiteY4" fmla="*/ 1968 h 3520"/>
                <a:gd name="connsiteX5" fmla="*/ 3003 w 4170"/>
                <a:gd name="connsiteY5" fmla="*/ -1100 h 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" h="3520">
                  <a:moveTo>
                    <a:pt x="3003" y="-1100"/>
                  </a:moveTo>
                  <a:cubicBezTo>
                    <a:pt x="1586" y="-1100"/>
                    <a:pt x="877" y="-1100"/>
                    <a:pt x="-537" y="317"/>
                  </a:cubicBezTo>
                  <a:cubicBezTo>
                    <a:pt x="-1955" y="1731"/>
                    <a:pt x="-537" y="317"/>
                    <a:pt x="-537" y="317"/>
                  </a:cubicBezTo>
                  <a:cubicBezTo>
                    <a:pt x="-537" y="317"/>
                    <a:pt x="-537" y="317"/>
                    <a:pt x="-537" y="317"/>
                  </a:cubicBezTo>
                  <a:cubicBezTo>
                    <a:pt x="-537" y="317"/>
                    <a:pt x="1113" y="317"/>
                    <a:pt x="641" y="1968"/>
                  </a:cubicBezTo>
                  <a:cubicBezTo>
                    <a:pt x="171" y="3621"/>
                    <a:pt x="2767" y="317"/>
                    <a:pt x="30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2" name="Полилиния: фигура 3631">
              <a:extLst>
                <a:ext uri="{FF2B5EF4-FFF2-40B4-BE49-F238E27FC236}">
                  <a16:creationId xmlns:a16="http://schemas.microsoft.com/office/drawing/2014/main" id="{0660D47B-FEBF-A9CD-3974-7908320F2B3A}"/>
                </a:ext>
              </a:extLst>
            </p:cNvPr>
            <p:cNvSpPr/>
            <p:nvPr/>
          </p:nvSpPr>
          <p:spPr>
            <a:xfrm>
              <a:off x="-1048184" y="3248217"/>
              <a:ext cx="2359" cy="885"/>
            </a:xfrm>
            <a:custGeom>
              <a:avLst/>
              <a:gdLst>
                <a:gd name="connsiteX0" fmla="*/ 1192 w 2359"/>
                <a:gd name="connsiteY0" fmla="*/ -214 h 885"/>
                <a:gd name="connsiteX1" fmla="*/ -1167 w 2359"/>
                <a:gd name="connsiteY1" fmla="*/ -214 h 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885">
                  <a:moveTo>
                    <a:pt x="1192" y="-214"/>
                  </a:moveTo>
                  <a:cubicBezTo>
                    <a:pt x="1192" y="-1395"/>
                    <a:pt x="-461" y="-1395"/>
                    <a:pt x="-1167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3" name="Полилиния: фигура 3632">
              <a:extLst>
                <a:ext uri="{FF2B5EF4-FFF2-40B4-BE49-F238E27FC236}">
                  <a16:creationId xmlns:a16="http://schemas.microsoft.com/office/drawing/2014/main" id="{1C59A7A3-5EB3-41B1-1E3D-4D5E369EA38F}"/>
                </a:ext>
              </a:extLst>
            </p:cNvPr>
            <p:cNvSpPr/>
            <p:nvPr/>
          </p:nvSpPr>
          <p:spPr>
            <a:xfrm>
              <a:off x="-1011137" y="3363523"/>
              <a:ext cx="23597" cy="2385"/>
            </a:xfrm>
            <a:custGeom>
              <a:avLst/>
              <a:gdLst>
                <a:gd name="connsiteX0" fmla="*/ -1167 w 23597"/>
                <a:gd name="connsiteY0" fmla="*/ 1285 h 2385"/>
                <a:gd name="connsiteX1" fmla="*/ -1167 w 23597"/>
                <a:gd name="connsiteY1" fmla="*/ -365 h 2385"/>
                <a:gd name="connsiteX2" fmla="*/ -1167 w 23597"/>
                <a:gd name="connsiteY2" fmla="*/ -365 h 2385"/>
                <a:gd name="connsiteX3" fmla="*/ -1167 w 23597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85">
                  <a:moveTo>
                    <a:pt x="-1167" y="1285"/>
                  </a:moveTo>
                  <a:cubicBezTo>
                    <a:pt x="-1167" y="1285"/>
                    <a:pt x="-1167" y="1285"/>
                    <a:pt x="-1167" y="-365"/>
                  </a:cubicBezTo>
                  <a:cubicBezTo>
                    <a:pt x="-1167" y="-2019"/>
                    <a:pt x="-1167" y="-365"/>
                    <a:pt x="-1167" y="-365"/>
                  </a:cubicBezTo>
                  <a:cubicBezTo>
                    <a:pt x="-1167" y="-365"/>
                    <a:pt x="-1167" y="577"/>
                    <a:pt x="-1167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4" name="Полилиния: фигура 3633">
              <a:extLst>
                <a:ext uri="{FF2B5EF4-FFF2-40B4-BE49-F238E27FC236}">
                  <a16:creationId xmlns:a16="http://schemas.microsoft.com/office/drawing/2014/main" id="{E1760CF4-3C6E-3775-889F-C22556190054}"/>
                </a:ext>
              </a:extLst>
            </p:cNvPr>
            <p:cNvSpPr/>
            <p:nvPr/>
          </p:nvSpPr>
          <p:spPr>
            <a:xfrm>
              <a:off x="-1027523" y="3312578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5" name="Полилиния: фигура 3634">
              <a:extLst>
                <a:ext uri="{FF2B5EF4-FFF2-40B4-BE49-F238E27FC236}">
                  <a16:creationId xmlns:a16="http://schemas.microsoft.com/office/drawing/2014/main" id="{7ED1C071-C8D9-BD71-0BCF-AABCF9D1C91D}"/>
                </a:ext>
              </a:extLst>
            </p:cNvPr>
            <p:cNvSpPr/>
            <p:nvPr/>
          </p:nvSpPr>
          <p:spPr>
            <a:xfrm>
              <a:off x="-1044751" y="3263235"/>
              <a:ext cx="104" cy="2385"/>
            </a:xfrm>
            <a:custGeom>
              <a:avLst/>
              <a:gdLst>
                <a:gd name="connsiteX0" fmla="*/ -1062 w 104"/>
                <a:gd name="connsiteY0" fmla="*/ 1285 h 2385"/>
                <a:gd name="connsiteX1" fmla="*/ -1062 w 104"/>
                <a:gd name="connsiteY1" fmla="*/ -365 h 2385"/>
                <a:gd name="connsiteX2" fmla="*/ -1062 w 104"/>
                <a:gd name="connsiteY2" fmla="*/ -365 h 2385"/>
                <a:gd name="connsiteX3" fmla="*/ -1062 w 104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385">
                  <a:moveTo>
                    <a:pt x="-1062" y="1285"/>
                  </a:moveTo>
                  <a:cubicBezTo>
                    <a:pt x="-1062" y="1285"/>
                    <a:pt x="-1062" y="1285"/>
                    <a:pt x="-1062" y="-365"/>
                  </a:cubicBezTo>
                  <a:cubicBezTo>
                    <a:pt x="-1062" y="-2019"/>
                    <a:pt x="-1062" y="-365"/>
                    <a:pt x="-1062" y="-365"/>
                  </a:cubicBezTo>
                  <a:cubicBezTo>
                    <a:pt x="-1062" y="-365"/>
                    <a:pt x="-1298" y="-365"/>
                    <a:pt x="-1062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6" name="Полилиния: фигура 3635">
              <a:extLst>
                <a:ext uri="{FF2B5EF4-FFF2-40B4-BE49-F238E27FC236}">
                  <a16:creationId xmlns:a16="http://schemas.microsoft.com/office/drawing/2014/main" id="{C381FD62-A822-BF32-F58A-808282B3F689}"/>
                </a:ext>
              </a:extLst>
            </p:cNvPr>
            <p:cNvSpPr/>
            <p:nvPr/>
          </p:nvSpPr>
          <p:spPr>
            <a:xfrm>
              <a:off x="-1021755" y="3348211"/>
              <a:ext cx="104" cy="734"/>
            </a:xfrm>
            <a:custGeom>
              <a:avLst/>
              <a:gdLst>
                <a:gd name="connsiteX0" fmla="*/ -1167 w 104"/>
                <a:gd name="connsiteY0" fmla="*/ -1100 h 734"/>
                <a:gd name="connsiteX1" fmla="*/ -1167 w 104"/>
                <a:gd name="connsiteY1" fmla="*/ -1100 h 734"/>
                <a:gd name="connsiteX2" fmla="*/ -1167 w 104"/>
                <a:gd name="connsiteY2" fmla="*/ -1100 h 734"/>
                <a:gd name="connsiteX3" fmla="*/ -1167 w 104"/>
                <a:gd name="connsiteY3" fmla="*/ -1100 h 734"/>
                <a:gd name="connsiteX4" fmla="*/ -1167 w 104"/>
                <a:gd name="connsiteY4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734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7" name="Полилиния: фигура 3636">
              <a:extLst>
                <a:ext uri="{FF2B5EF4-FFF2-40B4-BE49-F238E27FC236}">
                  <a16:creationId xmlns:a16="http://schemas.microsoft.com/office/drawing/2014/main" id="{B418317C-741F-F631-6B12-CDB75C5FA08F}"/>
                </a:ext>
              </a:extLst>
            </p:cNvPr>
            <p:cNvSpPr/>
            <p:nvPr/>
          </p:nvSpPr>
          <p:spPr>
            <a:xfrm>
              <a:off x="-1033554" y="3327917"/>
              <a:ext cx="23597" cy="2359"/>
            </a:xfrm>
            <a:custGeom>
              <a:avLst/>
              <a:gdLst>
                <a:gd name="connsiteX0" fmla="*/ -1167 w 23597"/>
                <a:gd name="connsiteY0" fmla="*/ -1100 h 2359"/>
                <a:gd name="connsiteX1" fmla="*/ -1167 w 23597"/>
                <a:gd name="connsiteY1" fmla="*/ -1100 h 2359"/>
                <a:gd name="connsiteX2" fmla="*/ -1167 w 23597"/>
                <a:gd name="connsiteY2" fmla="*/ 1259 h 2359"/>
                <a:gd name="connsiteX3" fmla="*/ -1167 w 23597"/>
                <a:gd name="connsiteY3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1259"/>
                  </a:lnTo>
                  <a:cubicBezTo>
                    <a:pt x="-1167" y="1259"/>
                    <a:pt x="-1167" y="102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8" name="Полилиния: фигура 3637">
              <a:extLst>
                <a:ext uri="{FF2B5EF4-FFF2-40B4-BE49-F238E27FC236}">
                  <a16:creationId xmlns:a16="http://schemas.microsoft.com/office/drawing/2014/main" id="{9CF0D69E-3D87-1339-8441-098E96874DE2}"/>
                </a:ext>
              </a:extLst>
            </p:cNvPr>
            <p:cNvSpPr/>
            <p:nvPr/>
          </p:nvSpPr>
          <p:spPr>
            <a:xfrm>
              <a:off x="-1056785" y="3257362"/>
              <a:ext cx="280" cy="4614"/>
            </a:xfrm>
            <a:custGeom>
              <a:avLst/>
              <a:gdLst>
                <a:gd name="connsiteX0" fmla="*/ -1063 w 280"/>
                <a:gd name="connsiteY0" fmla="*/ 787 h 4614"/>
                <a:gd name="connsiteX1" fmla="*/ -1063 w 280"/>
                <a:gd name="connsiteY1" fmla="*/ 2676 h 4614"/>
                <a:gd name="connsiteX2" fmla="*/ -1063 w 280"/>
                <a:gd name="connsiteY2" fmla="*/ 2676 h 4614"/>
                <a:gd name="connsiteX3" fmla="*/ -1063 w 280"/>
                <a:gd name="connsiteY3" fmla="*/ -1100 h 4614"/>
                <a:gd name="connsiteX4" fmla="*/ -1063 w 280"/>
                <a:gd name="connsiteY4" fmla="*/ -1100 h 4614"/>
                <a:gd name="connsiteX5" fmla="*/ -1063 w 280"/>
                <a:gd name="connsiteY5" fmla="*/ 787 h 4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" h="4614">
                  <a:moveTo>
                    <a:pt x="-1063" y="787"/>
                  </a:moveTo>
                  <a:cubicBezTo>
                    <a:pt x="-1063" y="1968"/>
                    <a:pt x="-1063" y="787"/>
                    <a:pt x="-1063" y="2676"/>
                  </a:cubicBezTo>
                  <a:cubicBezTo>
                    <a:pt x="-1063" y="4563"/>
                    <a:pt x="-1063" y="2676"/>
                    <a:pt x="-1063" y="2676"/>
                  </a:cubicBezTo>
                  <a:cubicBezTo>
                    <a:pt x="-827" y="1495"/>
                    <a:pt x="-827" y="81"/>
                    <a:pt x="-1063" y="-1100"/>
                  </a:cubicBezTo>
                  <a:cubicBezTo>
                    <a:pt x="-1063" y="-1100"/>
                    <a:pt x="-1063" y="-1100"/>
                    <a:pt x="-1063" y="-1100"/>
                  </a:cubicBezTo>
                  <a:cubicBezTo>
                    <a:pt x="-1063" y="-1100"/>
                    <a:pt x="-1297" y="314"/>
                    <a:pt x="-1063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39" name="Полилиния: фигура 3638">
              <a:extLst>
                <a:ext uri="{FF2B5EF4-FFF2-40B4-BE49-F238E27FC236}">
                  <a16:creationId xmlns:a16="http://schemas.microsoft.com/office/drawing/2014/main" id="{59D58506-181E-7ACE-99E6-5BF03A50890D}"/>
                </a:ext>
              </a:extLst>
            </p:cNvPr>
            <p:cNvSpPr/>
            <p:nvPr/>
          </p:nvSpPr>
          <p:spPr>
            <a:xfrm>
              <a:off x="-1060717" y="3257125"/>
              <a:ext cx="2385" cy="2294"/>
            </a:xfrm>
            <a:custGeom>
              <a:avLst/>
              <a:gdLst>
                <a:gd name="connsiteX0" fmla="*/ 1218 w 2385"/>
                <a:gd name="connsiteY0" fmla="*/ -1100 h 2294"/>
                <a:gd name="connsiteX1" fmla="*/ -432 w 2385"/>
                <a:gd name="connsiteY1" fmla="*/ -1100 h 2294"/>
                <a:gd name="connsiteX2" fmla="*/ -432 w 2385"/>
                <a:gd name="connsiteY2" fmla="*/ 550 h 2294"/>
                <a:gd name="connsiteX3" fmla="*/ 1218 w 2385"/>
                <a:gd name="connsiteY3" fmla="*/ -1100 h 2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294">
                  <a:moveTo>
                    <a:pt x="1218" y="-1100"/>
                  </a:move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550"/>
                  </a:cubicBezTo>
                  <a:cubicBezTo>
                    <a:pt x="-432" y="2204"/>
                    <a:pt x="1218" y="317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0" name="Полилиния: фигура 3639">
              <a:extLst>
                <a:ext uri="{FF2B5EF4-FFF2-40B4-BE49-F238E27FC236}">
                  <a16:creationId xmlns:a16="http://schemas.microsoft.com/office/drawing/2014/main" id="{1102B196-40D8-5EE1-10BC-638D81E00C48}"/>
                </a:ext>
              </a:extLst>
            </p:cNvPr>
            <p:cNvSpPr/>
            <p:nvPr/>
          </p:nvSpPr>
          <p:spPr>
            <a:xfrm>
              <a:off x="-1060927" y="3257834"/>
              <a:ext cx="1886" cy="3565"/>
            </a:xfrm>
            <a:custGeom>
              <a:avLst/>
              <a:gdLst>
                <a:gd name="connsiteX0" fmla="*/ -1167 w 1886"/>
                <a:gd name="connsiteY0" fmla="*/ 78 h 3565"/>
                <a:gd name="connsiteX1" fmla="*/ -1167 w 1886"/>
                <a:gd name="connsiteY1" fmla="*/ 1731 h 3565"/>
                <a:gd name="connsiteX2" fmla="*/ 720 w 1886"/>
                <a:gd name="connsiteY2" fmla="*/ 1731 h 3565"/>
                <a:gd name="connsiteX3" fmla="*/ -931 w 1886"/>
                <a:gd name="connsiteY3" fmla="*/ -1100 h 3565"/>
                <a:gd name="connsiteX4" fmla="*/ -931 w 1886"/>
                <a:gd name="connsiteY4" fmla="*/ -1100 h 3565"/>
                <a:gd name="connsiteX5" fmla="*/ -931 w 1886"/>
                <a:gd name="connsiteY5" fmla="*/ 1023 h 3565"/>
                <a:gd name="connsiteX6" fmla="*/ -931 w 1886"/>
                <a:gd name="connsiteY6" fmla="*/ 1023 h 3565"/>
                <a:gd name="connsiteX7" fmla="*/ -931 w 1886"/>
                <a:gd name="connsiteY7" fmla="*/ -628 h 3565"/>
                <a:gd name="connsiteX8" fmla="*/ -931 w 1886"/>
                <a:gd name="connsiteY8" fmla="*/ -628 h 3565"/>
                <a:gd name="connsiteX9" fmla="*/ -931 w 1886"/>
                <a:gd name="connsiteY9" fmla="*/ 1259 h 3565"/>
                <a:gd name="connsiteX10" fmla="*/ -1167 w 1886"/>
                <a:gd name="connsiteY10" fmla="*/ 78 h 3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6" h="3565">
                  <a:moveTo>
                    <a:pt x="-1167" y="78"/>
                  </a:moveTo>
                  <a:cubicBezTo>
                    <a:pt x="-1167" y="78"/>
                    <a:pt x="-1167" y="78"/>
                    <a:pt x="-1167" y="1731"/>
                  </a:cubicBezTo>
                  <a:cubicBezTo>
                    <a:pt x="-1167" y="3382"/>
                    <a:pt x="-1167" y="1731"/>
                    <a:pt x="720" y="1731"/>
                  </a:cubicBezTo>
                  <a:cubicBezTo>
                    <a:pt x="720" y="-864"/>
                    <a:pt x="720" y="1731"/>
                    <a:pt x="-931" y="-1100"/>
                  </a:cubicBezTo>
                  <a:cubicBezTo>
                    <a:pt x="-931" y="314"/>
                    <a:pt x="-931" y="-1100"/>
                    <a:pt x="-931" y="-1100"/>
                  </a:cubicBezTo>
                  <a:cubicBezTo>
                    <a:pt x="-931" y="-1100"/>
                    <a:pt x="-931" y="-1100"/>
                    <a:pt x="-931" y="1023"/>
                  </a:cubicBezTo>
                  <a:lnTo>
                    <a:pt x="-931" y="1023"/>
                  </a:lnTo>
                  <a:cubicBezTo>
                    <a:pt x="-931" y="1023"/>
                    <a:pt x="-931" y="-158"/>
                    <a:pt x="-931" y="-628"/>
                  </a:cubicBezTo>
                  <a:lnTo>
                    <a:pt x="-931" y="-628"/>
                  </a:lnTo>
                  <a:cubicBezTo>
                    <a:pt x="-931" y="-628"/>
                    <a:pt x="-931" y="-628"/>
                    <a:pt x="-931" y="1259"/>
                  </a:cubicBezTo>
                  <a:cubicBezTo>
                    <a:pt x="-931" y="3146"/>
                    <a:pt x="-1167" y="787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1" name="Полилиния: фигура 3640">
              <a:extLst>
                <a:ext uri="{FF2B5EF4-FFF2-40B4-BE49-F238E27FC236}">
                  <a16:creationId xmlns:a16="http://schemas.microsoft.com/office/drawing/2014/main" id="{E178B7C7-B1D6-1C9C-A14F-89D43CFFD930}"/>
                </a:ext>
              </a:extLst>
            </p:cNvPr>
            <p:cNvSpPr/>
            <p:nvPr/>
          </p:nvSpPr>
          <p:spPr>
            <a:xfrm>
              <a:off x="-1032953" y="3378652"/>
              <a:ext cx="104" cy="1414"/>
            </a:xfrm>
            <a:custGeom>
              <a:avLst/>
              <a:gdLst>
                <a:gd name="connsiteX0" fmla="*/ -1062 w 104"/>
                <a:gd name="connsiteY0" fmla="*/ 314 h 1414"/>
                <a:gd name="connsiteX1" fmla="*/ -1062 w 104"/>
                <a:gd name="connsiteY1" fmla="*/ 314 h 1414"/>
                <a:gd name="connsiteX2" fmla="*/ -1062 w 104"/>
                <a:gd name="connsiteY2" fmla="*/ -1100 h 1414"/>
                <a:gd name="connsiteX3" fmla="*/ -1062 w 104"/>
                <a:gd name="connsiteY3" fmla="*/ -1100 h 1414"/>
                <a:gd name="connsiteX4" fmla="*/ -1062 w 104"/>
                <a:gd name="connsiteY4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414">
                  <a:moveTo>
                    <a:pt x="-1062" y="314"/>
                  </a:moveTo>
                  <a:cubicBezTo>
                    <a:pt x="-1062" y="314"/>
                    <a:pt x="-1062" y="314"/>
                    <a:pt x="-1062" y="314"/>
                  </a:cubicBezTo>
                  <a:cubicBezTo>
                    <a:pt x="-1062" y="314"/>
                    <a:pt x="-1062" y="314"/>
                    <a:pt x="-1062" y="-1100"/>
                  </a:cubicBezTo>
                  <a:lnTo>
                    <a:pt x="-1062" y="-1100"/>
                  </a:lnTo>
                  <a:cubicBezTo>
                    <a:pt x="-1062" y="-1100"/>
                    <a:pt x="-1298" y="78"/>
                    <a:pt x="-106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2" name="Полилиния: фигура 3641">
              <a:extLst>
                <a:ext uri="{FF2B5EF4-FFF2-40B4-BE49-F238E27FC236}">
                  <a16:creationId xmlns:a16="http://schemas.microsoft.com/office/drawing/2014/main" id="{C8FB2DEE-FCFC-D2B9-B222-79974F0E533C}"/>
                </a:ext>
              </a:extLst>
            </p:cNvPr>
            <p:cNvSpPr/>
            <p:nvPr/>
          </p:nvSpPr>
          <p:spPr>
            <a:xfrm>
              <a:off x="-1045326" y="3369239"/>
              <a:ext cx="2096" cy="2308"/>
            </a:xfrm>
            <a:custGeom>
              <a:avLst/>
              <a:gdLst>
                <a:gd name="connsiteX0" fmla="*/ 930 w 2096"/>
                <a:gd name="connsiteY0" fmla="*/ 55 h 2308"/>
                <a:gd name="connsiteX1" fmla="*/ -957 w 2096"/>
                <a:gd name="connsiteY1" fmla="*/ 55 h 2308"/>
                <a:gd name="connsiteX2" fmla="*/ -957 w 2096"/>
                <a:gd name="connsiteY2" fmla="*/ 55 h 2308"/>
                <a:gd name="connsiteX3" fmla="*/ 930 w 2096"/>
                <a:gd name="connsiteY3" fmla="*/ 55 h 2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6" h="2308">
                  <a:moveTo>
                    <a:pt x="930" y="55"/>
                  </a:moveTo>
                  <a:cubicBezTo>
                    <a:pt x="930" y="55"/>
                    <a:pt x="-488" y="-2544"/>
                    <a:pt x="-957" y="55"/>
                  </a:cubicBezTo>
                  <a:cubicBezTo>
                    <a:pt x="-1430" y="2650"/>
                    <a:pt x="-957" y="55"/>
                    <a:pt x="-957" y="55"/>
                  </a:cubicBezTo>
                  <a:cubicBezTo>
                    <a:pt x="-957" y="55"/>
                    <a:pt x="693" y="-1599"/>
                    <a:pt x="930" y="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3" name="Полилиния: фигура 3642">
              <a:extLst>
                <a:ext uri="{FF2B5EF4-FFF2-40B4-BE49-F238E27FC236}">
                  <a16:creationId xmlns:a16="http://schemas.microsoft.com/office/drawing/2014/main" id="{97BB522E-E899-772E-F73B-52300554C480}"/>
                </a:ext>
              </a:extLst>
            </p:cNvPr>
            <p:cNvSpPr/>
            <p:nvPr/>
          </p:nvSpPr>
          <p:spPr>
            <a:xfrm>
              <a:off x="-1050218" y="3363152"/>
              <a:ext cx="1562" cy="4902"/>
            </a:xfrm>
            <a:custGeom>
              <a:avLst/>
              <a:gdLst>
                <a:gd name="connsiteX0" fmla="*/ 395 w 1562"/>
                <a:gd name="connsiteY0" fmla="*/ 711 h 4902"/>
                <a:gd name="connsiteX1" fmla="*/ -786 w 1562"/>
                <a:gd name="connsiteY1" fmla="*/ -703 h 4902"/>
                <a:gd name="connsiteX2" fmla="*/ -786 w 1562"/>
                <a:gd name="connsiteY2" fmla="*/ 2601 h 4902"/>
                <a:gd name="connsiteX3" fmla="*/ 395 w 1562"/>
                <a:gd name="connsiteY3" fmla="*/ 711 h 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" h="4902">
                  <a:moveTo>
                    <a:pt x="395" y="711"/>
                  </a:moveTo>
                  <a:cubicBezTo>
                    <a:pt x="395" y="711"/>
                    <a:pt x="395" y="-2120"/>
                    <a:pt x="-786" y="-703"/>
                  </a:cubicBezTo>
                  <a:cubicBezTo>
                    <a:pt x="-1964" y="711"/>
                    <a:pt x="395" y="-703"/>
                    <a:pt x="-786" y="2601"/>
                  </a:cubicBezTo>
                  <a:cubicBezTo>
                    <a:pt x="-1964" y="5905"/>
                    <a:pt x="-78" y="1420"/>
                    <a:pt x="395" y="7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4" name="Полилиния: фигура 3643">
              <a:extLst>
                <a:ext uri="{FF2B5EF4-FFF2-40B4-BE49-F238E27FC236}">
                  <a16:creationId xmlns:a16="http://schemas.microsoft.com/office/drawing/2014/main" id="{230061E4-950D-3492-0A88-29F4BF0ACA05}"/>
                </a:ext>
              </a:extLst>
            </p:cNvPr>
            <p:cNvSpPr/>
            <p:nvPr/>
          </p:nvSpPr>
          <p:spPr>
            <a:xfrm>
              <a:off x="-1069054" y="3315543"/>
              <a:ext cx="104" cy="1956"/>
            </a:xfrm>
            <a:custGeom>
              <a:avLst/>
              <a:gdLst>
                <a:gd name="connsiteX0" fmla="*/ -1062 w 104"/>
                <a:gd name="connsiteY0" fmla="*/ -52 h 1956"/>
                <a:gd name="connsiteX1" fmla="*/ -1062 w 104"/>
                <a:gd name="connsiteY1" fmla="*/ -52 h 1956"/>
                <a:gd name="connsiteX2" fmla="*/ -1062 w 104"/>
                <a:gd name="connsiteY2" fmla="*/ -52 h 1956"/>
                <a:gd name="connsiteX3" fmla="*/ -1062 w 104"/>
                <a:gd name="connsiteY3" fmla="*/ -52 h 1956"/>
                <a:gd name="connsiteX4" fmla="*/ -1062 w 104"/>
                <a:gd name="connsiteY4" fmla="*/ -52 h 1956"/>
                <a:gd name="connsiteX5" fmla="*/ -1062 w 104"/>
                <a:gd name="connsiteY5" fmla="*/ -52 h 1956"/>
                <a:gd name="connsiteX6" fmla="*/ -1062 w 104"/>
                <a:gd name="connsiteY6" fmla="*/ -52 h 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1956">
                  <a:moveTo>
                    <a:pt x="-1062" y="-52"/>
                  </a:moveTo>
                  <a:cubicBezTo>
                    <a:pt x="-1062" y="-52"/>
                    <a:pt x="-1062" y="-52"/>
                    <a:pt x="-1062" y="-52"/>
                  </a:cubicBezTo>
                  <a:cubicBezTo>
                    <a:pt x="-1062" y="-52"/>
                    <a:pt x="-1062" y="-52"/>
                    <a:pt x="-1062" y="-52"/>
                  </a:cubicBezTo>
                  <a:lnTo>
                    <a:pt x="-1062" y="-52"/>
                  </a:lnTo>
                  <a:lnTo>
                    <a:pt x="-1062" y="-52"/>
                  </a:lnTo>
                  <a:cubicBezTo>
                    <a:pt x="-1062" y="-52"/>
                    <a:pt x="-1062" y="-2411"/>
                    <a:pt x="-1062" y="-52"/>
                  </a:cubicBezTo>
                  <a:cubicBezTo>
                    <a:pt x="-1062" y="2308"/>
                    <a:pt x="-1298" y="-760"/>
                    <a:pt x="-1062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5" name="Полилиния: фигура 3644">
              <a:extLst>
                <a:ext uri="{FF2B5EF4-FFF2-40B4-BE49-F238E27FC236}">
                  <a16:creationId xmlns:a16="http://schemas.microsoft.com/office/drawing/2014/main" id="{4B277E63-BE64-C359-A0EF-60EECB079A9E}"/>
                </a:ext>
              </a:extLst>
            </p:cNvPr>
            <p:cNvSpPr/>
            <p:nvPr/>
          </p:nvSpPr>
          <p:spPr>
            <a:xfrm>
              <a:off x="-1061872" y="3355291"/>
              <a:ext cx="1655" cy="5426"/>
            </a:xfrm>
            <a:custGeom>
              <a:avLst/>
              <a:gdLst>
                <a:gd name="connsiteX0" fmla="*/ 14 w 1655"/>
                <a:gd name="connsiteY0" fmla="*/ 4327 h 5426"/>
                <a:gd name="connsiteX1" fmla="*/ -1167 w 1655"/>
                <a:gd name="connsiteY1" fmla="*/ 2910 h 5426"/>
                <a:gd name="connsiteX2" fmla="*/ -1167 w 1655"/>
                <a:gd name="connsiteY2" fmla="*/ -1100 h 5426"/>
                <a:gd name="connsiteX3" fmla="*/ -1167 w 1655"/>
                <a:gd name="connsiteY3" fmla="*/ 4327 h 5426"/>
                <a:gd name="connsiteX4" fmla="*/ 14 w 1655"/>
                <a:gd name="connsiteY4" fmla="*/ 4327 h 5426"/>
                <a:gd name="connsiteX5" fmla="*/ 14 w 1655"/>
                <a:gd name="connsiteY5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5" h="5426">
                  <a:moveTo>
                    <a:pt x="14" y="4327"/>
                  </a:moveTo>
                  <a:cubicBezTo>
                    <a:pt x="14" y="3146"/>
                    <a:pt x="14" y="4327"/>
                    <a:pt x="-1167" y="2910"/>
                  </a:cubicBezTo>
                  <a:cubicBezTo>
                    <a:pt x="-695" y="1495"/>
                    <a:pt x="-695" y="314"/>
                    <a:pt x="-1167" y="-1100"/>
                  </a:cubicBezTo>
                  <a:cubicBezTo>
                    <a:pt x="-1167" y="787"/>
                    <a:pt x="-1167" y="2440"/>
                    <a:pt x="-1167" y="4327"/>
                  </a:cubicBezTo>
                  <a:cubicBezTo>
                    <a:pt x="-1167" y="1259"/>
                    <a:pt x="-1167" y="4327"/>
                    <a:pt x="14" y="4327"/>
                  </a:cubicBezTo>
                  <a:cubicBezTo>
                    <a:pt x="1192" y="4327"/>
                    <a:pt x="-222" y="3618"/>
                    <a:pt x="14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6" name="Полилиния: фигура 3645">
              <a:extLst>
                <a:ext uri="{FF2B5EF4-FFF2-40B4-BE49-F238E27FC236}">
                  <a16:creationId xmlns:a16="http://schemas.microsoft.com/office/drawing/2014/main" id="{7CED8270-F6E9-8418-EB8A-EFEAA859C24C}"/>
                </a:ext>
              </a:extLst>
            </p:cNvPr>
            <p:cNvSpPr/>
            <p:nvPr/>
          </p:nvSpPr>
          <p:spPr>
            <a:xfrm>
              <a:off x="-1066382" y="3352356"/>
              <a:ext cx="2386" cy="3055"/>
            </a:xfrm>
            <a:custGeom>
              <a:avLst/>
              <a:gdLst>
                <a:gd name="connsiteX0" fmla="*/ 1220 w 2386"/>
                <a:gd name="connsiteY0" fmla="*/ 890 h 3055"/>
                <a:gd name="connsiteX1" fmla="*/ -434 w 2386"/>
                <a:gd name="connsiteY1" fmla="*/ -524 h 3055"/>
                <a:gd name="connsiteX2" fmla="*/ -434 w 2386"/>
                <a:gd name="connsiteY2" fmla="*/ 1362 h 3055"/>
                <a:gd name="connsiteX3" fmla="*/ 1220 w 2386"/>
                <a:gd name="connsiteY3" fmla="*/ 890 h 3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3055">
                  <a:moveTo>
                    <a:pt x="1220" y="890"/>
                  </a:moveTo>
                  <a:cubicBezTo>
                    <a:pt x="1220" y="-524"/>
                    <a:pt x="1220" y="890"/>
                    <a:pt x="-434" y="-524"/>
                  </a:cubicBezTo>
                  <a:cubicBezTo>
                    <a:pt x="-2084" y="-1942"/>
                    <a:pt x="-434" y="-524"/>
                    <a:pt x="-434" y="1362"/>
                  </a:cubicBezTo>
                  <a:cubicBezTo>
                    <a:pt x="-434" y="3249"/>
                    <a:pt x="747" y="-55"/>
                    <a:pt x="1220" y="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7" name="Полилиния: фигура 3646">
              <a:extLst>
                <a:ext uri="{FF2B5EF4-FFF2-40B4-BE49-F238E27FC236}">
                  <a16:creationId xmlns:a16="http://schemas.microsoft.com/office/drawing/2014/main" id="{DF2DDB1E-09F0-FE01-F4E0-35A165C32D18}"/>
                </a:ext>
              </a:extLst>
            </p:cNvPr>
            <p:cNvSpPr/>
            <p:nvPr/>
          </p:nvSpPr>
          <p:spPr>
            <a:xfrm>
              <a:off x="-1063227" y="3356550"/>
              <a:ext cx="177" cy="3351"/>
            </a:xfrm>
            <a:custGeom>
              <a:avLst/>
              <a:gdLst>
                <a:gd name="connsiteX0" fmla="*/ -990 w 177"/>
                <a:gd name="connsiteY0" fmla="*/ 1651 h 3351"/>
                <a:gd name="connsiteX1" fmla="*/ -990 w 177"/>
                <a:gd name="connsiteY1" fmla="*/ 1651 h 3351"/>
                <a:gd name="connsiteX2" fmla="*/ -990 w 177"/>
                <a:gd name="connsiteY2" fmla="*/ 0 h 3351"/>
                <a:gd name="connsiteX3" fmla="*/ -990 w 177"/>
                <a:gd name="connsiteY3" fmla="*/ 0 h 3351"/>
                <a:gd name="connsiteX4" fmla="*/ -990 w 177"/>
                <a:gd name="connsiteY4" fmla="*/ 0 h 3351"/>
                <a:gd name="connsiteX5" fmla="*/ -990 w 177"/>
                <a:gd name="connsiteY5" fmla="*/ 1651 h 3351"/>
                <a:gd name="connsiteX6" fmla="*/ -990 w 177"/>
                <a:gd name="connsiteY6" fmla="*/ 1651 h 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" h="3351">
                  <a:moveTo>
                    <a:pt x="-990" y="1651"/>
                  </a:moveTo>
                  <a:cubicBezTo>
                    <a:pt x="-990" y="1651"/>
                    <a:pt x="-990" y="1651"/>
                    <a:pt x="-990" y="1651"/>
                  </a:cubicBezTo>
                  <a:cubicBezTo>
                    <a:pt x="-1226" y="1181"/>
                    <a:pt x="-1226" y="472"/>
                    <a:pt x="-990" y="0"/>
                  </a:cubicBezTo>
                  <a:cubicBezTo>
                    <a:pt x="-990" y="0"/>
                    <a:pt x="-990" y="0"/>
                    <a:pt x="-990" y="0"/>
                  </a:cubicBezTo>
                  <a:cubicBezTo>
                    <a:pt x="-990" y="0"/>
                    <a:pt x="-990" y="2595"/>
                    <a:pt x="-990" y="0"/>
                  </a:cubicBezTo>
                  <a:cubicBezTo>
                    <a:pt x="-990" y="-2595"/>
                    <a:pt x="-990" y="0"/>
                    <a:pt x="-990" y="1651"/>
                  </a:cubicBezTo>
                  <a:cubicBezTo>
                    <a:pt x="-990" y="3304"/>
                    <a:pt x="-1226" y="945"/>
                    <a:pt x="-990" y="16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8" name="Полилиния: фигура 3647">
              <a:extLst>
                <a:ext uri="{FF2B5EF4-FFF2-40B4-BE49-F238E27FC236}">
                  <a16:creationId xmlns:a16="http://schemas.microsoft.com/office/drawing/2014/main" id="{9BE6FD39-B8CA-2273-3536-D3D4E5FB93EB}"/>
                </a:ext>
              </a:extLst>
            </p:cNvPr>
            <p:cNvSpPr/>
            <p:nvPr/>
          </p:nvSpPr>
          <p:spPr>
            <a:xfrm>
              <a:off x="-1068480" y="3354899"/>
              <a:ext cx="209" cy="2278"/>
            </a:xfrm>
            <a:custGeom>
              <a:avLst/>
              <a:gdLst>
                <a:gd name="connsiteX0" fmla="*/ -1167 w 209"/>
                <a:gd name="connsiteY0" fmla="*/ 1178 h 2278"/>
                <a:gd name="connsiteX1" fmla="*/ -1167 w 209"/>
                <a:gd name="connsiteY1" fmla="*/ 1178 h 2278"/>
                <a:gd name="connsiteX2" fmla="*/ -1167 w 209"/>
                <a:gd name="connsiteY2" fmla="*/ -944 h 2278"/>
                <a:gd name="connsiteX3" fmla="*/ -1167 w 209"/>
                <a:gd name="connsiteY3" fmla="*/ 1178 h 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278">
                  <a:moveTo>
                    <a:pt x="-1167" y="1178"/>
                  </a:moveTo>
                  <a:cubicBezTo>
                    <a:pt x="-1167" y="1178"/>
                    <a:pt x="-1167" y="1178"/>
                    <a:pt x="-1167" y="1178"/>
                  </a:cubicBezTo>
                  <a:cubicBezTo>
                    <a:pt x="-1167" y="1178"/>
                    <a:pt x="-1167" y="-236"/>
                    <a:pt x="-1167" y="-944"/>
                  </a:cubicBezTo>
                  <a:cubicBezTo>
                    <a:pt x="-1167" y="-1653"/>
                    <a:pt x="-695" y="234"/>
                    <a:pt x="-1167" y="11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49" name="Полилиния: фигура 3648">
              <a:extLst>
                <a:ext uri="{FF2B5EF4-FFF2-40B4-BE49-F238E27FC236}">
                  <a16:creationId xmlns:a16="http://schemas.microsoft.com/office/drawing/2014/main" id="{8E3BC37D-E851-7C7D-404C-EDE104DF34FF}"/>
                </a:ext>
              </a:extLst>
            </p:cNvPr>
            <p:cNvSpPr/>
            <p:nvPr/>
          </p:nvSpPr>
          <p:spPr>
            <a:xfrm>
              <a:off x="-1073434" y="3367164"/>
              <a:ext cx="23597" cy="2757"/>
            </a:xfrm>
            <a:custGeom>
              <a:avLst/>
              <a:gdLst>
                <a:gd name="connsiteX0" fmla="*/ -1167 w 23597"/>
                <a:gd name="connsiteY0" fmla="*/ 1657 h 2757"/>
                <a:gd name="connsiteX1" fmla="*/ -1167 w 23597"/>
                <a:gd name="connsiteY1" fmla="*/ 1657 h 2757"/>
                <a:gd name="connsiteX2" fmla="*/ -1167 w 23597"/>
                <a:gd name="connsiteY2" fmla="*/ -469 h 2757"/>
                <a:gd name="connsiteX3" fmla="*/ -1167 w 23597"/>
                <a:gd name="connsiteY3" fmla="*/ -469 h 2757"/>
                <a:gd name="connsiteX4" fmla="*/ -1167 w 23597"/>
                <a:gd name="connsiteY4" fmla="*/ -469 h 2757"/>
                <a:gd name="connsiteX5" fmla="*/ -1167 w 23597"/>
                <a:gd name="connsiteY5" fmla="*/ 1657 h 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2757">
                  <a:moveTo>
                    <a:pt x="-1167" y="1657"/>
                  </a:moveTo>
                  <a:cubicBezTo>
                    <a:pt x="-1167" y="1657"/>
                    <a:pt x="-1167" y="1657"/>
                    <a:pt x="-1167" y="1657"/>
                  </a:cubicBezTo>
                  <a:cubicBezTo>
                    <a:pt x="-1167" y="1657"/>
                    <a:pt x="-1167" y="240"/>
                    <a:pt x="-1167" y="-469"/>
                  </a:cubicBezTo>
                  <a:lnTo>
                    <a:pt x="-1167" y="-469"/>
                  </a:lnTo>
                  <a:cubicBezTo>
                    <a:pt x="-1167" y="-469"/>
                    <a:pt x="-1167" y="1421"/>
                    <a:pt x="-1167" y="-469"/>
                  </a:cubicBezTo>
                  <a:cubicBezTo>
                    <a:pt x="-1167" y="-2356"/>
                    <a:pt x="-1167" y="476"/>
                    <a:pt x="-1167" y="1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0" name="Полилиния: фигура 3649">
              <a:extLst>
                <a:ext uri="{FF2B5EF4-FFF2-40B4-BE49-F238E27FC236}">
                  <a16:creationId xmlns:a16="http://schemas.microsoft.com/office/drawing/2014/main" id="{B9634DD8-B349-E59E-1332-3EC7016F148E}"/>
                </a:ext>
              </a:extLst>
            </p:cNvPr>
            <p:cNvSpPr/>
            <p:nvPr/>
          </p:nvSpPr>
          <p:spPr>
            <a:xfrm>
              <a:off x="-1081929" y="3344856"/>
              <a:ext cx="23597" cy="3118"/>
            </a:xfrm>
            <a:custGeom>
              <a:avLst/>
              <a:gdLst>
                <a:gd name="connsiteX0" fmla="*/ -1167 w 23597"/>
                <a:gd name="connsiteY0" fmla="*/ 1309 h 3118"/>
                <a:gd name="connsiteX1" fmla="*/ -1167 w 23597"/>
                <a:gd name="connsiteY1" fmla="*/ 1309 h 3118"/>
                <a:gd name="connsiteX2" fmla="*/ -1167 w 23597"/>
                <a:gd name="connsiteY2" fmla="*/ -577 h 3118"/>
                <a:gd name="connsiteX3" fmla="*/ -1167 w 23597"/>
                <a:gd name="connsiteY3" fmla="*/ 2018 h 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3118">
                  <a:moveTo>
                    <a:pt x="-1167" y="1309"/>
                  </a:moveTo>
                  <a:cubicBezTo>
                    <a:pt x="-1167" y="1309"/>
                    <a:pt x="-1167" y="1309"/>
                    <a:pt x="-1167" y="1309"/>
                  </a:cubicBezTo>
                  <a:cubicBezTo>
                    <a:pt x="-1167" y="1309"/>
                    <a:pt x="-1167" y="1309"/>
                    <a:pt x="-1167" y="-577"/>
                  </a:cubicBezTo>
                  <a:cubicBezTo>
                    <a:pt x="-1167" y="-2464"/>
                    <a:pt x="-1167" y="1309"/>
                    <a:pt x="-1167" y="20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1" name="Полилиния: фигура 3650">
              <a:extLst>
                <a:ext uri="{FF2B5EF4-FFF2-40B4-BE49-F238E27FC236}">
                  <a16:creationId xmlns:a16="http://schemas.microsoft.com/office/drawing/2014/main" id="{8C14B998-39D1-E883-BE39-EAA6C613479F}"/>
                </a:ext>
              </a:extLst>
            </p:cNvPr>
            <p:cNvSpPr/>
            <p:nvPr/>
          </p:nvSpPr>
          <p:spPr>
            <a:xfrm>
              <a:off x="-1092888" y="3306889"/>
              <a:ext cx="104" cy="1468"/>
            </a:xfrm>
            <a:custGeom>
              <a:avLst/>
              <a:gdLst>
                <a:gd name="connsiteX0" fmla="*/ -1062 w 104"/>
                <a:gd name="connsiteY0" fmla="*/ -365 h 1468"/>
                <a:gd name="connsiteX1" fmla="*/ -1062 w 104"/>
                <a:gd name="connsiteY1" fmla="*/ -365 h 1468"/>
                <a:gd name="connsiteX2" fmla="*/ -1062 w 104"/>
                <a:gd name="connsiteY2" fmla="*/ -365 h 1468"/>
                <a:gd name="connsiteX3" fmla="*/ -1062 w 104"/>
                <a:gd name="connsiteY3" fmla="*/ -365 h 1468"/>
                <a:gd name="connsiteX4" fmla="*/ -1062 w 104"/>
                <a:gd name="connsiteY4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468">
                  <a:moveTo>
                    <a:pt x="-1062" y="-365"/>
                  </a:moveTo>
                  <a:cubicBezTo>
                    <a:pt x="-1062" y="-365"/>
                    <a:pt x="-1062" y="-365"/>
                    <a:pt x="-1062" y="-365"/>
                  </a:cubicBezTo>
                  <a:cubicBezTo>
                    <a:pt x="-1062" y="-365"/>
                    <a:pt x="-1062" y="-2019"/>
                    <a:pt x="-1062" y="-365"/>
                  </a:cubicBezTo>
                  <a:cubicBezTo>
                    <a:pt x="-1062" y="1285"/>
                    <a:pt x="-1062" y="-365"/>
                    <a:pt x="-1062" y="-365"/>
                  </a:cubicBezTo>
                  <a:cubicBezTo>
                    <a:pt x="-1062" y="-365"/>
                    <a:pt x="-1298" y="107"/>
                    <a:pt x="-1062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2" name="Полилиния: фигура 3651">
              <a:extLst>
                <a:ext uri="{FF2B5EF4-FFF2-40B4-BE49-F238E27FC236}">
                  <a16:creationId xmlns:a16="http://schemas.microsoft.com/office/drawing/2014/main" id="{AF1DE392-9A1D-E7BC-EDB7-A3D68FCDD262}"/>
                </a:ext>
              </a:extLst>
            </p:cNvPr>
            <p:cNvSpPr/>
            <p:nvPr/>
          </p:nvSpPr>
          <p:spPr>
            <a:xfrm>
              <a:off x="-1087021" y="3366981"/>
              <a:ext cx="4021" cy="4473"/>
            </a:xfrm>
            <a:custGeom>
              <a:avLst/>
              <a:gdLst>
                <a:gd name="connsiteX0" fmla="*/ 857 w 4021"/>
                <a:gd name="connsiteY0" fmla="*/ 2313 h 4473"/>
                <a:gd name="connsiteX1" fmla="*/ 2275 w 4021"/>
                <a:gd name="connsiteY1" fmla="*/ 2313 h 4473"/>
                <a:gd name="connsiteX2" fmla="*/ 621 w 4021"/>
                <a:gd name="connsiteY2" fmla="*/ -519 h 4473"/>
                <a:gd name="connsiteX3" fmla="*/ -793 w 4021"/>
                <a:gd name="connsiteY3" fmla="*/ 1132 h 4473"/>
                <a:gd name="connsiteX4" fmla="*/ 857 w 4021"/>
                <a:gd name="connsiteY4" fmla="*/ 2313 h 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" h="4473">
                  <a:moveTo>
                    <a:pt x="857" y="2313"/>
                  </a:moveTo>
                  <a:cubicBezTo>
                    <a:pt x="857" y="3727"/>
                    <a:pt x="857" y="3727"/>
                    <a:pt x="2275" y="2313"/>
                  </a:cubicBezTo>
                  <a:cubicBezTo>
                    <a:pt x="3689" y="896"/>
                    <a:pt x="2275" y="896"/>
                    <a:pt x="621" y="-519"/>
                  </a:cubicBezTo>
                  <a:cubicBezTo>
                    <a:pt x="-1029" y="-1936"/>
                    <a:pt x="621" y="-519"/>
                    <a:pt x="-793" y="1132"/>
                  </a:cubicBezTo>
                  <a:cubicBezTo>
                    <a:pt x="-2210" y="2782"/>
                    <a:pt x="857" y="3963"/>
                    <a:pt x="857" y="23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3" name="Полилиния: фигура 3652">
              <a:extLst>
                <a:ext uri="{FF2B5EF4-FFF2-40B4-BE49-F238E27FC236}">
                  <a16:creationId xmlns:a16="http://schemas.microsoft.com/office/drawing/2014/main" id="{892D0F1C-E65C-D14F-C254-F43B0469AA37}"/>
                </a:ext>
              </a:extLst>
            </p:cNvPr>
            <p:cNvSpPr/>
            <p:nvPr/>
          </p:nvSpPr>
          <p:spPr>
            <a:xfrm>
              <a:off x="-1090739" y="3368032"/>
              <a:ext cx="4327" cy="2150"/>
            </a:xfrm>
            <a:custGeom>
              <a:avLst/>
              <a:gdLst>
                <a:gd name="connsiteX0" fmla="*/ 3160 w 4327"/>
                <a:gd name="connsiteY0" fmla="*/ -1100 h 2150"/>
                <a:gd name="connsiteX1" fmla="*/ 1507 w 4327"/>
                <a:gd name="connsiteY1" fmla="*/ -1100 h 2150"/>
                <a:gd name="connsiteX2" fmla="*/ -852 w 4327"/>
                <a:gd name="connsiteY2" fmla="*/ -1100 h 2150"/>
                <a:gd name="connsiteX3" fmla="*/ -852 w 4327"/>
                <a:gd name="connsiteY3" fmla="*/ 317 h 2150"/>
                <a:gd name="connsiteX4" fmla="*/ 562 w 4327"/>
                <a:gd name="connsiteY4" fmla="*/ 317 h 2150"/>
                <a:gd name="connsiteX5" fmla="*/ 2688 w 4327"/>
                <a:gd name="connsiteY5" fmla="*/ 317 h 2150"/>
                <a:gd name="connsiteX6" fmla="*/ 2688 w 4327"/>
                <a:gd name="connsiteY6" fmla="*/ -1100 h 2150"/>
                <a:gd name="connsiteX7" fmla="*/ 3160 w 4327"/>
                <a:gd name="connsiteY7" fmla="*/ -1100 h 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27" h="2150">
                  <a:moveTo>
                    <a:pt x="3160" y="-1100"/>
                  </a:moveTo>
                  <a:cubicBezTo>
                    <a:pt x="3160" y="-1100"/>
                    <a:pt x="3160" y="-1100"/>
                    <a:pt x="1507" y="-1100"/>
                  </a:cubicBezTo>
                  <a:cubicBezTo>
                    <a:pt x="1507" y="2440"/>
                    <a:pt x="-144" y="-1100"/>
                    <a:pt x="-852" y="-1100"/>
                  </a:cubicBezTo>
                  <a:cubicBezTo>
                    <a:pt x="-1561" y="-1100"/>
                    <a:pt x="-852" y="-1100"/>
                    <a:pt x="-852" y="317"/>
                  </a:cubicBezTo>
                  <a:cubicBezTo>
                    <a:pt x="-852" y="1731"/>
                    <a:pt x="-852" y="-1336"/>
                    <a:pt x="562" y="317"/>
                  </a:cubicBezTo>
                  <a:cubicBezTo>
                    <a:pt x="1979" y="1968"/>
                    <a:pt x="1979" y="317"/>
                    <a:pt x="2688" y="317"/>
                  </a:cubicBezTo>
                  <a:cubicBezTo>
                    <a:pt x="2688" y="-155"/>
                    <a:pt x="2688" y="-628"/>
                    <a:pt x="2688" y="-1100"/>
                  </a:cubicBezTo>
                  <a:cubicBezTo>
                    <a:pt x="2688" y="-1100"/>
                    <a:pt x="2924" y="317"/>
                    <a:pt x="316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4" name="Полилиния: фигура 3653">
              <a:extLst>
                <a:ext uri="{FF2B5EF4-FFF2-40B4-BE49-F238E27FC236}">
                  <a16:creationId xmlns:a16="http://schemas.microsoft.com/office/drawing/2014/main" id="{35B3C0A0-90FF-9F40-1C95-DE6EF5972766}"/>
                </a:ext>
              </a:extLst>
            </p:cNvPr>
            <p:cNvSpPr/>
            <p:nvPr/>
          </p:nvSpPr>
          <p:spPr>
            <a:xfrm>
              <a:off x="-1088354" y="3372270"/>
              <a:ext cx="3120" cy="2841"/>
            </a:xfrm>
            <a:custGeom>
              <a:avLst/>
              <a:gdLst>
                <a:gd name="connsiteX0" fmla="*/ 1953 w 3120"/>
                <a:gd name="connsiteY0" fmla="*/ 1741 h 2841"/>
                <a:gd name="connsiteX1" fmla="*/ -1114 w 3120"/>
                <a:gd name="connsiteY1" fmla="*/ -382 h 2841"/>
                <a:gd name="connsiteX2" fmla="*/ 1953 w 3120"/>
                <a:gd name="connsiteY2" fmla="*/ 1741 h 2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20" h="2841">
                  <a:moveTo>
                    <a:pt x="1953" y="1741"/>
                  </a:moveTo>
                  <a:cubicBezTo>
                    <a:pt x="1953" y="-1563"/>
                    <a:pt x="-642" y="-1563"/>
                    <a:pt x="-1114" y="-382"/>
                  </a:cubicBezTo>
                  <a:cubicBezTo>
                    <a:pt x="-1587" y="796"/>
                    <a:pt x="1245" y="-854"/>
                    <a:pt x="1953" y="17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5" name="Полилиния: фигура 3654">
              <a:extLst>
                <a:ext uri="{FF2B5EF4-FFF2-40B4-BE49-F238E27FC236}">
                  <a16:creationId xmlns:a16="http://schemas.microsoft.com/office/drawing/2014/main" id="{88AB1DC1-B29C-3B81-E79E-685A5259FE2E}"/>
                </a:ext>
              </a:extLst>
            </p:cNvPr>
            <p:cNvSpPr/>
            <p:nvPr/>
          </p:nvSpPr>
          <p:spPr>
            <a:xfrm>
              <a:off x="-1093837" y="3370863"/>
              <a:ext cx="581" cy="272"/>
            </a:xfrm>
            <a:custGeom>
              <a:avLst/>
              <a:gdLst>
                <a:gd name="connsiteX0" fmla="*/ -586 w 581"/>
                <a:gd name="connsiteY0" fmla="*/ -1100 h 272"/>
                <a:gd name="connsiteX1" fmla="*/ -586 w 581"/>
                <a:gd name="connsiteY1" fmla="*/ -1100 h 272"/>
                <a:gd name="connsiteX2" fmla="*/ -586 w 581"/>
                <a:gd name="connsiteY2" fmla="*/ -1100 h 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1" h="272">
                  <a:moveTo>
                    <a:pt x="-586" y="-1100"/>
                  </a:moveTo>
                  <a:lnTo>
                    <a:pt x="-586" y="-1100"/>
                  </a:lnTo>
                  <a:cubicBezTo>
                    <a:pt x="-1767" y="-628"/>
                    <a:pt x="-822" y="-864"/>
                    <a:pt x="-5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6" name="Полилиния: фигура 3655">
              <a:extLst>
                <a:ext uri="{FF2B5EF4-FFF2-40B4-BE49-F238E27FC236}">
                  <a16:creationId xmlns:a16="http://schemas.microsoft.com/office/drawing/2014/main" id="{B4AC2B93-088B-F908-E449-5A3F44E2CA38}"/>
                </a:ext>
              </a:extLst>
            </p:cNvPr>
            <p:cNvSpPr/>
            <p:nvPr/>
          </p:nvSpPr>
          <p:spPr>
            <a:xfrm>
              <a:off x="-1102222" y="3367267"/>
              <a:ext cx="3303" cy="4552"/>
            </a:xfrm>
            <a:custGeom>
              <a:avLst/>
              <a:gdLst>
                <a:gd name="connsiteX0" fmla="*/ 2137 w 3303"/>
                <a:gd name="connsiteY0" fmla="*/ 373 h 4552"/>
                <a:gd name="connsiteX1" fmla="*/ -1167 w 3303"/>
                <a:gd name="connsiteY1" fmla="*/ -1041 h 4552"/>
                <a:gd name="connsiteX2" fmla="*/ -1167 w 3303"/>
                <a:gd name="connsiteY2" fmla="*/ 1082 h 4552"/>
                <a:gd name="connsiteX3" fmla="*/ 247 w 3303"/>
                <a:gd name="connsiteY3" fmla="*/ 1082 h 4552"/>
                <a:gd name="connsiteX4" fmla="*/ 247 w 3303"/>
                <a:gd name="connsiteY4" fmla="*/ 3441 h 4552"/>
                <a:gd name="connsiteX5" fmla="*/ 2137 w 3303"/>
                <a:gd name="connsiteY5" fmla="*/ 373 h 4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4552">
                  <a:moveTo>
                    <a:pt x="2137" y="373"/>
                  </a:moveTo>
                  <a:cubicBezTo>
                    <a:pt x="1428" y="-805"/>
                    <a:pt x="11" y="-1277"/>
                    <a:pt x="-1167" y="-1041"/>
                  </a:cubicBezTo>
                  <a:cubicBezTo>
                    <a:pt x="-1167" y="846"/>
                    <a:pt x="-1167" y="-1041"/>
                    <a:pt x="-1167" y="1082"/>
                  </a:cubicBezTo>
                  <a:cubicBezTo>
                    <a:pt x="-1167" y="-1277"/>
                    <a:pt x="-1167" y="1082"/>
                    <a:pt x="247" y="1082"/>
                  </a:cubicBezTo>
                  <a:cubicBezTo>
                    <a:pt x="1664" y="1082"/>
                    <a:pt x="247" y="3205"/>
                    <a:pt x="247" y="3441"/>
                  </a:cubicBezTo>
                  <a:cubicBezTo>
                    <a:pt x="247" y="3677"/>
                    <a:pt x="1428" y="137"/>
                    <a:pt x="2137" y="3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7" name="Полилиния: фигура 3656">
              <a:extLst>
                <a:ext uri="{FF2B5EF4-FFF2-40B4-BE49-F238E27FC236}">
                  <a16:creationId xmlns:a16="http://schemas.microsoft.com/office/drawing/2014/main" id="{8E2F4B2C-5E63-ED72-03A0-3EECA827FBC1}"/>
                </a:ext>
              </a:extLst>
            </p:cNvPr>
            <p:cNvSpPr/>
            <p:nvPr/>
          </p:nvSpPr>
          <p:spPr>
            <a:xfrm>
              <a:off x="-1099128" y="3371074"/>
              <a:ext cx="209" cy="2788"/>
            </a:xfrm>
            <a:custGeom>
              <a:avLst/>
              <a:gdLst>
                <a:gd name="connsiteX0" fmla="*/ -957 w 209"/>
                <a:gd name="connsiteY0" fmla="*/ -367 h 2788"/>
                <a:gd name="connsiteX1" fmla="*/ -957 w 209"/>
                <a:gd name="connsiteY1" fmla="*/ -367 h 2788"/>
                <a:gd name="connsiteX2" fmla="*/ -957 w 209"/>
                <a:gd name="connsiteY2" fmla="*/ 1287 h 2788"/>
                <a:gd name="connsiteX3" fmla="*/ -957 w 209"/>
                <a:gd name="connsiteY3" fmla="*/ -367 h 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788">
                  <a:moveTo>
                    <a:pt x="-957" y="-367"/>
                  </a:moveTo>
                  <a:cubicBezTo>
                    <a:pt x="-957" y="-2017"/>
                    <a:pt x="-957" y="-367"/>
                    <a:pt x="-957" y="-367"/>
                  </a:cubicBezTo>
                  <a:cubicBezTo>
                    <a:pt x="-957" y="-367"/>
                    <a:pt x="-957" y="-367"/>
                    <a:pt x="-957" y="1287"/>
                  </a:cubicBezTo>
                  <a:cubicBezTo>
                    <a:pt x="-957" y="2937"/>
                    <a:pt x="-1430" y="-1075"/>
                    <a:pt x="-95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8" name="Полилиния: фигура 3657">
              <a:extLst>
                <a:ext uri="{FF2B5EF4-FFF2-40B4-BE49-F238E27FC236}">
                  <a16:creationId xmlns:a16="http://schemas.microsoft.com/office/drawing/2014/main" id="{FE3C4A16-5664-3698-C628-11621E911D84}"/>
                </a:ext>
              </a:extLst>
            </p:cNvPr>
            <p:cNvSpPr/>
            <p:nvPr/>
          </p:nvSpPr>
          <p:spPr>
            <a:xfrm>
              <a:off x="-1104818" y="3366085"/>
              <a:ext cx="2359" cy="2341"/>
            </a:xfrm>
            <a:custGeom>
              <a:avLst/>
              <a:gdLst>
                <a:gd name="connsiteX0" fmla="*/ 1192 w 2359"/>
                <a:gd name="connsiteY0" fmla="*/ 141 h 2341"/>
                <a:gd name="connsiteX1" fmla="*/ -1167 w 2359"/>
                <a:gd name="connsiteY1" fmla="*/ -1040 h 2341"/>
                <a:gd name="connsiteX2" fmla="*/ 1192 w 2359"/>
                <a:gd name="connsiteY2" fmla="*/ 141 h 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" h="2341">
                  <a:moveTo>
                    <a:pt x="1192" y="141"/>
                  </a:moveTo>
                  <a:cubicBezTo>
                    <a:pt x="720" y="-804"/>
                    <a:pt x="-225" y="-1276"/>
                    <a:pt x="-1167" y="-1040"/>
                  </a:cubicBezTo>
                  <a:cubicBezTo>
                    <a:pt x="-695" y="2736"/>
                    <a:pt x="483" y="847"/>
                    <a:pt x="1192" y="1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59" name="Полилиния: фигура 3658">
              <a:extLst>
                <a:ext uri="{FF2B5EF4-FFF2-40B4-BE49-F238E27FC236}">
                  <a16:creationId xmlns:a16="http://schemas.microsoft.com/office/drawing/2014/main" id="{220C33F7-8742-598E-5A4D-FFC28C64C93D}"/>
                </a:ext>
              </a:extLst>
            </p:cNvPr>
            <p:cNvSpPr/>
            <p:nvPr/>
          </p:nvSpPr>
          <p:spPr>
            <a:xfrm>
              <a:off x="-1115202" y="3363286"/>
              <a:ext cx="1181" cy="503"/>
            </a:xfrm>
            <a:custGeom>
              <a:avLst/>
              <a:gdLst>
                <a:gd name="connsiteX0" fmla="*/ 14 w 1181"/>
                <a:gd name="connsiteY0" fmla="*/ -1073 h 503"/>
                <a:gd name="connsiteX1" fmla="*/ -1167 w 1181"/>
                <a:gd name="connsiteY1" fmla="*/ -1073 h 503"/>
                <a:gd name="connsiteX2" fmla="*/ -1167 w 1181"/>
                <a:gd name="connsiteY2" fmla="*/ -1073 h 503"/>
                <a:gd name="connsiteX3" fmla="*/ 14 w 1181"/>
                <a:gd name="connsiteY3" fmla="*/ -1073 h 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503">
                  <a:moveTo>
                    <a:pt x="14" y="-1073"/>
                  </a:moveTo>
                  <a:cubicBezTo>
                    <a:pt x="14" y="-1073"/>
                    <a:pt x="14" y="-1073"/>
                    <a:pt x="-1167" y="-1073"/>
                  </a:cubicBezTo>
                  <a:lnTo>
                    <a:pt x="-1167" y="-1073"/>
                  </a:lnTo>
                  <a:cubicBezTo>
                    <a:pt x="-695" y="-1309"/>
                    <a:pt x="-222" y="108"/>
                    <a:pt x="14" y="-1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0" name="Полилиния: фигура 3659">
              <a:extLst>
                <a:ext uri="{FF2B5EF4-FFF2-40B4-BE49-F238E27FC236}">
                  <a16:creationId xmlns:a16="http://schemas.microsoft.com/office/drawing/2014/main" id="{22227F36-7254-FE0F-374A-3740C87970AD}"/>
                </a:ext>
              </a:extLst>
            </p:cNvPr>
            <p:cNvSpPr/>
            <p:nvPr/>
          </p:nvSpPr>
          <p:spPr>
            <a:xfrm>
              <a:off x="-1121993" y="3364829"/>
              <a:ext cx="1836" cy="2260"/>
            </a:xfrm>
            <a:custGeom>
              <a:avLst/>
              <a:gdLst>
                <a:gd name="connsiteX0" fmla="*/ 670 w 1836"/>
                <a:gd name="connsiteY0" fmla="*/ 1161 h 2260"/>
                <a:gd name="connsiteX1" fmla="*/ 670 w 1836"/>
                <a:gd name="connsiteY1" fmla="*/ -493 h 2260"/>
                <a:gd name="connsiteX2" fmla="*/ -748 w 1836"/>
                <a:gd name="connsiteY2" fmla="*/ -493 h 2260"/>
                <a:gd name="connsiteX3" fmla="*/ 670 w 1836"/>
                <a:gd name="connsiteY3" fmla="*/ 1161 h 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6" h="2260">
                  <a:moveTo>
                    <a:pt x="670" y="1161"/>
                  </a:moveTo>
                  <a:lnTo>
                    <a:pt x="670" y="-493"/>
                  </a:lnTo>
                  <a:cubicBezTo>
                    <a:pt x="670" y="-493"/>
                    <a:pt x="670" y="1397"/>
                    <a:pt x="-748" y="-493"/>
                  </a:cubicBezTo>
                  <a:cubicBezTo>
                    <a:pt x="-2162" y="-2379"/>
                    <a:pt x="433" y="688"/>
                    <a:pt x="670" y="11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1" name="Полилиния: фигура 3660">
              <a:extLst>
                <a:ext uri="{FF2B5EF4-FFF2-40B4-BE49-F238E27FC236}">
                  <a16:creationId xmlns:a16="http://schemas.microsoft.com/office/drawing/2014/main" id="{0EC81A53-805B-F4F2-AFE0-65804F97CBD5}"/>
                </a:ext>
              </a:extLst>
            </p:cNvPr>
            <p:cNvSpPr/>
            <p:nvPr/>
          </p:nvSpPr>
          <p:spPr>
            <a:xfrm>
              <a:off x="-1127074" y="3363313"/>
              <a:ext cx="545" cy="1720"/>
            </a:xfrm>
            <a:custGeom>
              <a:avLst/>
              <a:gdLst>
                <a:gd name="connsiteX0" fmla="*/ -622 w 545"/>
                <a:gd name="connsiteY0" fmla="*/ 550 h 1720"/>
                <a:gd name="connsiteX1" fmla="*/ -622 w 545"/>
                <a:gd name="connsiteY1" fmla="*/ -1100 h 1720"/>
                <a:gd name="connsiteX2" fmla="*/ -622 w 545"/>
                <a:gd name="connsiteY2" fmla="*/ 550 h 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5" h="1720">
                  <a:moveTo>
                    <a:pt x="-622" y="550"/>
                  </a:moveTo>
                  <a:cubicBezTo>
                    <a:pt x="-622" y="-2281"/>
                    <a:pt x="-622" y="1968"/>
                    <a:pt x="-622" y="-1100"/>
                  </a:cubicBezTo>
                  <a:cubicBezTo>
                    <a:pt x="-1567" y="1495"/>
                    <a:pt x="-1094" y="317"/>
                    <a:pt x="-622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2" name="Полилиния: фигура 3661">
              <a:extLst>
                <a:ext uri="{FF2B5EF4-FFF2-40B4-BE49-F238E27FC236}">
                  <a16:creationId xmlns:a16="http://schemas.microsoft.com/office/drawing/2014/main" id="{29AAC857-0412-9846-F591-614161ECE5C9}"/>
                </a:ext>
              </a:extLst>
            </p:cNvPr>
            <p:cNvSpPr/>
            <p:nvPr/>
          </p:nvSpPr>
          <p:spPr>
            <a:xfrm>
              <a:off x="-1138537" y="3362368"/>
              <a:ext cx="2936" cy="5102"/>
            </a:xfrm>
            <a:custGeom>
              <a:avLst/>
              <a:gdLst>
                <a:gd name="connsiteX0" fmla="*/ 696 w 2936"/>
                <a:gd name="connsiteY0" fmla="*/ 1026 h 5102"/>
                <a:gd name="connsiteX1" fmla="*/ 696 w 2936"/>
                <a:gd name="connsiteY1" fmla="*/ 1026 h 5102"/>
                <a:gd name="connsiteX2" fmla="*/ 696 w 2936"/>
                <a:gd name="connsiteY2" fmla="*/ -1100 h 5102"/>
                <a:gd name="connsiteX3" fmla="*/ 696 w 2936"/>
                <a:gd name="connsiteY3" fmla="*/ -1100 h 5102"/>
                <a:gd name="connsiteX4" fmla="*/ -957 w 2936"/>
                <a:gd name="connsiteY4" fmla="*/ 317 h 5102"/>
                <a:gd name="connsiteX5" fmla="*/ -957 w 2936"/>
                <a:gd name="connsiteY5" fmla="*/ 1968 h 5102"/>
                <a:gd name="connsiteX6" fmla="*/ 930 w 2936"/>
                <a:gd name="connsiteY6" fmla="*/ 1968 h 5102"/>
                <a:gd name="connsiteX7" fmla="*/ 930 w 2936"/>
                <a:gd name="connsiteY7" fmla="*/ 3621 h 5102"/>
                <a:gd name="connsiteX8" fmla="*/ 696 w 2936"/>
                <a:gd name="connsiteY8" fmla="*/ 1026 h 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36" h="5102">
                  <a:moveTo>
                    <a:pt x="696" y="1026"/>
                  </a:moveTo>
                  <a:cubicBezTo>
                    <a:pt x="696" y="1026"/>
                    <a:pt x="696" y="1026"/>
                    <a:pt x="696" y="1026"/>
                  </a:cubicBezTo>
                  <a:cubicBezTo>
                    <a:pt x="696" y="317"/>
                    <a:pt x="696" y="-392"/>
                    <a:pt x="696" y="-1100"/>
                  </a:cubicBezTo>
                  <a:cubicBezTo>
                    <a:pt x="696" y="-1100"/>
                    <a:pt x="696" y="-1100"/>
                    <a:pt x="696" y="-1100"/>
                  </a:cubicBezTo>
                  <a:cubicBezTo>
                    <a:pt x="696" y="1968"/>
                    <a:pt x="-485" y="-1100"/>
                    <a:pt x="-957" y="317"/>
                  </a:cubicBezTo>
                  <a:cubicBezTo>
                    <a:pt x="-1430" y="1731"/>
                    <a:pt x="-957" y="317"/>
                    <a:pt x="-957" y="1968"/>
                  </a:cubicBezTo>
                  <a:cubicBezTo>
                    <a:pt x="-957" y="3621"/>
                    <a:pt x="-957" y="1968"/>
                    <a:pt x="930" y="1968"/>
                  </a:cubicBezTo>
                  <a:cubicBezTo>
                    <a:pt x="2819" y="1968"/>
                    <a:pt x="930" y="1968"/>
                    <a:pt x="930" y="3621"/>
                  </a:cubicBezTo>
                  <a:cubicBezTo>
                    <a:pt x="930" y="5272"/>
                    <a:pt x="460" y="1026"/>
                    <a:pt x="696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3" name="Полилиния: фигура 3662">
              <a:extLst>
                <a:ext uri="{FF2B5EF4-FFF2-40B4-BE49-F238E27FC236}">
                  <a16:creationId xmlns:a16="http://schemas.microsoft.com/office/drawing/2014/main" id="{150A2A70-B9F0-5B86-38CA-A913D8417FBE}"/>
                </a:ext>
              </a:extLst>
            </p:cNvPr>
            <p:cNvSpPr/>
            <p:nvPr/>
          </p:nvSpPr>
          <p:spPr>
            <a:xfrm>
              <a:off x="-1156522" y="3360609"/>
              <a:ext cx="2384" cy="2961"/>
            </a:xfrm>
            <a:custGeom>
              <a:avLst/>
              <a:gdLst>
                <a:gd name="connsiteX0" fmla="*/ 1217 w 2384"/>
                <a:gd name="connsiteY0" fmla="*/ -519 h 2961"/>
                <a:gd name="connsiteX1" fmla="*/ -434 w 2384"/>
                <a:gd name="connsiteY1" fmla="*/ -519 h 2961"/>
                <a:gd name="connsiteX2" fmla="*/ -434 w 2384"/>
                <a:gd name="connsiteY2" fmla="*/ 1132 h 2961"/>
                <a:gd name="connsiteX3" fmla="*/ 1217 w 2384"/>
                <a:gd name="connsiteY3" fmla="*/ -519 h 2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4" h="2961">
                  <a:moveTo>
                    <a:pt x="1217" y="-519"/>
                  </a:moveTo>
                  <a:cubicBezTo>
                    <a:pt x="1217" y="-1936"/>
                    <a:pt x="1217" y="896"/>
                    <a:pt x="-434" y="-519"/>
                  </a:cubicBezTo>
                  <a:cubicBezTo>
                    <a:pt x="-2084" y="-1936"/>
                    <a:pt x="-434" y="-519"/>
                    <a:pt x="-434" y="1132"/>
                  </a:cubicBezTo>
                  <a:cubicBezTo>
                    <a:pt x="-434" y="2785"/>
                    <a:pt x="747" y="1368"/>
                    <a:pt x="1217" y="-5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4" name="Полилиния: фигура 3663">
              <a:extLst>
                <a:ext uri="{FF2B5EF4-FFF2-40B4-BE49-F238E27FC236}">
                  <a16:creationId xmlns:a16="http://schemas.microsoft.com/office/drawing/2014/main" id="{54502124-4184-A455-F563-2373D2196A0F}"/>
                </a:ext>
              </a:extLst>
            </p:cNvPr>
            <p:cNvSpPr/>
            <p:nvPr/>
          </p:nvSpPr>
          <p:spPr>
            <a:xfrm>
              <a:off x="-1165570" y="3361033"/>
              <a:ext cx="104" cy="1127"/>
            </a:xfrm>
            <a:custGeom>
              <a:avLst/>
              <a:gdLst>
                <a:gd name="connsiteX0" fmla="*/ -1062 w 104"/>
                <a:gd name="connsiteY0" fmla="*/ -470 h 1127"/>
                <a:gd name="connsiteX1" fmla="*/ -1062 w 104"/>
                <a:gd name="connsiteY1" fmla="*/ -470 h 1127"/>
                <a:gd name="connsiteX2" fmla="*/ -1062 w 104"/>
                <a:gd name="connsiteY2" fmla="*/ -470 h 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127">
                  <a:moveTo>
                    <a:pt x="-1062" y="-470"/>
                  </a:moveTo>
                  <a:cubicBezTo>
                    <a:pt x="-1062" y="-470"/>
                    <a:pt x="-1062" y="-1887"/>
                    <a:pt x="-1062" y="-470"/>
                  </a:cubicBezTo>
                  <a:cubicBezTo>
                    <a:pt x="-1062" y="944"/>
                    <a:pt x="-1298" y="-1179"/>
                    <a:pt x="-106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5" name="Полилиния: фигура 3664">
              <a:extLst>
                <a:ext uri="{FF2B5EF4-FFF2-40B4-BE49-F238E27FC236}">
                  <a16:creationId xmlns:a16="http://schemas.microsoft.com/office/drawing/2014/main" id="{5D812831-4773-423E-DB7F-68055047A0AE}"/>
                </a:ext>
              </a:extLst>
            </p:cNvPr>
            <p:cNvSpPr/>
            <p:nvPr/>
          </p:nvSpPr>
          <p:spPr>
            <a:xfrm>
              <a:off x="-1176318" y="3354110"/>
              <a:ext cx="23597" cy="2359"/>
            </a:xfrm>
            <a:custGeom>
              <a:avLst/>
              <a:gdLst>
                <a:gd name="connsiteX0" fmla="*/ -1167 w 23597"/>
                <a:gd name="connsiteY0" fmla="*/ -1100 h 2359"/>
                <a:gd name="connsiteX1" fmla="*/ -1167 w 23597"/>
                <a:gd name="connsiteY1" fmla="*/ 1259 h 2359"/>
                <a:gd name="connsiteX2" fmla="*/ -1167 w 23597"/>
                <a:gd name="connsiteY2" fmla="*/ 1259 h 2359"/>
                <a:gd name="connsiteX3" fmla="*/ -1167 w 23597"/>
                <a:gd name="connsiteY3" fmla="*/ 1259 h 2359"/>
                <a:gd name="connsiteX4" fmla="*/ -1167 w 23597"/>
                <a:gd name="connsiteY4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2359">
                  <a:moveTo>
                    <a:pt x="-1167" y="-1100"/>
                  </a:moveTo>
                  <a:cubicBezTo>
                    <a:pt x="-1167" y="-392"/>
                    <a:pt x="-1167" y="553"/>
                    <a:pt x="-1167" y="1259"/>
                  </a:cubicBez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1259"/>
                    <a:pt x="-1167" y="1259"/>
                  </a:cubicBezTo>
                  <a:cubicBezTo>
                    <a:pt x="-1167" y="1259"/>
                    <a:pt x="-1167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6" name="Полилиния: фигура 3665">
              <a:extLst>
                <a:ext uri="{FF2B5EF4-FFF2-40B4-BE49-F238E27FC236}">
                  <a16:creationId xmlns:a16="http://schemas.microsoft.com/office/drawing/2014/main" id="{69CD0095-6CF3-CDC9-B9A9-03F6FFAF4CFE}"/>
                </a:ext>
              </a:extLst>
            </p:cNvPr>
            <p:cNvSpPr/>
            <p:nvPr/>
          </p:nvSpPr>
          <p:spPr>
            <a:xfrm>
              <a:off x="-1217482" y="3356549"/>
              <a:ext cx="104" cy="733"/>
            </a:xfrm>
            <a:custGeom>
              <a:avLst/>
              <a:gdLst>
                <a:gd name="connsiteX0" fmla="*/ -1062 w 104"/>
                <a:gd name="connsiteY0" fmla="*/ -472 h 733"/>
                <a:gd name="connsiteX1" fmla="*/ -1062 w 104"/>
                <a:gd name="connsiteY1" fmla="*/ -472 h 733"/>
                <a:gd name="connsiteX2" fmla="*/ -1062 w 104"/>
                <a:gd name="connsiteY2" fmla="*/ -472 h 733"/>
                <a:gd name="connsiteX3" fmla="*/ -1062 w 104"/>
                <a:gd name="connsiteY3" fmla="*/ -472 h 733"/>
                <a:gd name="connsiteX4" fmla="*/ -1062 w 104"/>
                <a:gd name="connsiteY4" fmla="*/ -472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733">
                  <a:moveTo>
                    <a:pt x="-1062" y="-472"/>
                  </a:moveTo>
                  <a:cubicBezTo>
                    <a:pt x="-1062" y="-1886"/>
                    <a:pt x="-1062" y="-472"/>
                    <a:pt x="-1062" y="-472"/>
                  </a:cubicBezTo>
                  <a:cubicBezTo>
                    <a:pt x="-1062" y="-472"/>
                    <a:pt x="-1062" y="-472"/>
                    <a:pt x="-1062" y="-472"/>
                  </a:cubicBezTo>
                  <a:lnTo>
                    <a:pt x="-1062" y="-472"/>
                  </a:lnTo>
                  <a:cubicBezTo>
                    <a:pt x="-1062" y="-472"/>
                    <a:pt x="-1298" y="-235"/>
                    <a:pt x="-106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7" name="Полилиния: фигура 3666">
              <a:extLst>
                <a:ext uri="{FF2B5EF4-FFF2-40B4-BE49-F238E27FC236}">
                  <a16:creationId xmlns:a16="http://schemas.microsoft.com/office/drawing/2014/main" id="{5447126C-85DD-B462-7A10-E4982EBF7726}"/>
                </a:ext>
              </a:extLst>
            </p:cNvPr>
            <p:cNvSpPr/>
            <p:nvPr/>
          </p:nvSpPr>
          <p:spPr>
            <a:xfrm>
              <a:off x="-1257887" y="3244854"/>
              <a:ext cx="3932" cy="629"/>
            </a:xfrm>
            <a:custGeom>
              <a:avLst/>
              <a:gdLst>
                <a:gd name="connsiteX0" fmla="*/ 2765 w 3932"/>
                <a:gd name="connsiteY0" fmla="*/ -1100 h 629"/>
                <a:gd name="connsiteX1" fmla="*/ 879 w 3932"/>
                <a:gd name="connsiteY1" fmla="*/ -1100 h 629"/>
                <a:gd name="connsiteX2" fmla="*/ -539 w 3932"/>
                <a:gd name="connsiteY2" fmla="*/ -1100 h 629"/>
                <a:gd name="connsiteX3" fmla="*/ -539 w 3932"/>
                <a:gd name="connsiteY3" fmla="*/ -1100 h 629"/>
                <a:gd name="connsiteX4" fmla="*/ -539 w 3932"/>
                <a:gd name="connsiteY4" fmla="*/ -1100 h 629"/>
                <a:gd name="connsiteX5" fmla="*/ 2765 w 3932"/>
                <a:gd name="connsiteY5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2" h="629">
                  <a:moveTo>
                    <a:pt x="2765" y="-1100"/>
                  </a:moveTo>
                  <a:cubicBezTo>
                    <a:pt x="2765" y="-1100"/>
                    <a:pt x="2765" y="-1100"/>
                    <a:pt x="879" y="-1100"/>
                  </a:cubicBezTo>
                  <a:cubicBezTo>
                    <a:pt x="-1008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1587" y="317"/>
                    <a:pt x="276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8" name="Полилиния: фигура 3667">
              <a:extLst>
                <a:ext uri="{FF2B5EF4-FFF2-40B4-BE49-F238E27FC236}">
                  <a16:creationId xmlns:a16="http://schemas.microsoft.com/office/drawing/2014/main" id="{B3A57C63-C5E8-1897-9DE5-ACB8B8C2C8CC}"/>
                </a:ext>
              </a:extLst>
            </p:cNvPr>
            <p:cNvSpPr/>
            <p:nvPr/>
          </p:nvSpPr>
          <p:spPr>
            <a:xfrm>
              <a:off x="-1280147" y="3367090"/>
              <a:ext cx="314" cy="2359"/>
            </a:xfrm>
            <a:custGeom>
              <a:avLst/>
              <a:gdLst>
                <a:gd name="connsiteX0" fmla="*/ -1167 w 314"/>
                <a:gd name="connsiteY0" fmla="*/ -1100 h 2359"/>
                <a:gd name="connsiteX1" fmla="*/ -1167 w 314"/>
                <a:gd name="connsiteY1" fmla="*/ 1259 h 2359"/>
                <a:gd name="connsiteX2" fmla="*/ -1167 w 314"/>
                <a:gd name="connsiteY2" fmla="*/ 1259 h 2359"/>
                <a:gd name="connsiteX3" fmla="*/ -1167 w 314"/>
                <a:gd name="connsiteY3" fmla="*/ 1259 h 2359"/>
                <a:gd name="connsiteX4" fmla="*/ -1167 w 314"/>
                <a:gd name="connsiteY4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2359">
                  <a:moveTo>
                    <a:pt x="-1167" y="-1100"/>
                  </a:moveTo>
                  <a:cubicBezTo>
                    <a:pt x="-1167" y="-1100"/>
                    <a:pt x="-1167" y="550"/>
                    <a:pt x="-1167" y="1259"/>
                  </a:cubicBezTo>
                  <a:lnTo>
                    <a:pt x="-1167" y="1259"/>
                  </a:lnTo>
                  <a:lnTo>
                    <a:pt x="-1167" y="1259"/>
                  </a:lnTo>
                  <a:cubicBezTo>
                    <a:pt x="-1167" y="1259"/>
                    <a:pt x="-459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69" name="Полилиния: фигура 3668">
              <a:extLst>
                <a:ext uri="{FF2B5EF4-FFF2-40B4-BE49-F238E27FC236}">
                  <a16:creationId xmlns:a16="http://schemas.microsoft.com/office/drawing/2014/main" id="{909FA5E1-4099-2E0C-9E6F-51DB01A91FE3}"/>
                </a:ext>
              </a:extLst>
            </p:cNvPr>
            <p:cNvSpPr/>
            <p:nvPr/>
          </p:nvSpPr>
          <p:spPr>
            <a:xfrm>
              <a:off x="-1285043" y="3364327"/>
              <a:ext cx="177" cy="2138"/>
            </a:xfrm>
            <a:custGeom>
              <a:avLst/>
              <a:gdLst>
                <a:gd name="connsiteX0" fmla="*/ -990 w 177"/>
                <a:gd name="connsiteY0" fmla="*/ -697 h 2138"/>
                <a:gd name="connsiteX1" fmla="*/ -990 w 177"/>
                <a:gd name="connsiteY1" fmla="*/ 954 h 2138"/>
                <a:gd name="connsiteX2" fmla="*/ -990 w 177"/>
                <a:gd name="connsiteY2" fmla="*/ 954 h 2138"/>
                <a:gd name="connsiteX3" fmla="*/ -990 w 177"/>
                <a:gd name="connsiteY3" fmla="*/ -697 h 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138">
                  <a:moveTo>
                    <a:pt x="-990" y="-697"/>
                  </a:moveTo>
                  <a:cubicBezTo>
                    <a:pt x="-990" y="-2350"/>
                    <a:pt x="-990" y="1662"/>
                    <a:pt x="-990" y="954"/>
                  </a:cubicBezTo>
                  <a:cubicBezTo>
                    <a:pt x="-990" y="245"/>
                    <a:pt x="-990" y="954"/>
                    <a:pt x="-990" y="954"/>
                  </a:cubicBezTo>
                  <a:cubicBezTo>
                    <a:pt x="-1226" y="481"/>
                    <a:pt x="-1226" y="-227"/>
                    <a:pt x="-990" y="-6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0" name="Полилиния: фигура 3669">
              <a:extLst>
                <a:ext uri="{FF2B5EF4-FFF2-40B4-BE49-F238E27FC236}">
                  <a16:creationId xmlns:a16="http://schemas.microsoft.com/office/drawing/2014/main" id="{5F951F7A-DE9E-BD90-0DFD-50BA51811787}"/>
                </a:ext>
              </a:extLst>
            </p:cNvPr>
            <p:cNvSpPr/>
            <p:nvPr/>
          </p:nvSpPr>
          <p:spPr>
            <a:xfrm>
              <a:off x="661439" y="3212703"/>
              <a:ext cx="573179" cy="177275"/>
            </a:xfrm>
            <a:custGeom>
              <a:avLst/>
              <a:gdLst>
                <a:gd name="connsiteX0" fmla="*/ -1167 w 573179"/>
                <a:gd name="connsiteY0" fmla="*/ 167917 h 177275"/>
                <a:gd name="connsiteX1" fmla="*/ 275865 w 573179"/>
                <a:gd name="connsiteY1" fmla="*/ 149038 h 177275"/>
                <a:gd name="connsiteX2" fmla="*/ 508534 w 573179"/>
                <a:gd name="connsiteY2" fmla="*/ 176176 h 177275"/>
                <a:gd name="connsiteX3" fmla="*/ 572012 w 573179"/>
                <a:gd name="connsiteY3" fmla="*/ 41672 h 177275"/>
                <a:gd name="connsiteX4" fmla="*/ 415326 w 573179"/>
                <a:gd name="connsiteY4" fmla="*/ 1555 h 177275"/>
                <a:gd name="connsiteX5" fmla="*/ 267606 w 573179"/>
                <a:gd name="connsiteY5" fmla="*/ 1555 h 177275"/>
                <a:gd name="connsiteX6" fmla="*/ -1167 w 573179"/>
                <a:gd name="connsiteY6" fmla="*/ 20198 h 17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179" h="177275">
                  <a:moveTo>
                    <a:pt x="-1167" y="167917"/>
                  </a:moveTo>
                  <a:cubicBezTo>
                    <a:pt x="98413" y="167917"/>
                    <a:pt x="187611" y="153523"/>
                    <a:pt x="275865" y="149038"/>
                  </a:cubicBezTo>
                  <a:cubicBezTo>
                    <a:pt x="364119" y="144556"/>
                    <a:pt x="446473" y="147151"/>
                    <a:pt x="508534" y="176176"/>
                  </a:cubicBezTo>
                  <a:lnTo>
                    <a:pt x="572012" y="41672"/>
                  </a:lnTo>
                  <a:cubicBezTo>
                    <a:pt x="522456" y="19489"/>
                    <a:pt x="469362" y="5804"/>
                    <a:pt x="415326" y="1555"/>
                  </a:cubicBezTo>
                  <a:cubicBezTo>
                    <a:pt x="366242" y="-1985"/>
                    <a:pt x="316688" y="-1985"/>
                    <a:pt x="267606" y="1555"/>
                  </a:cubicBezTo>
                  <a:cubicBezTo>
                    <a:pt x="173217" y="6746"/>
                    <a:pt x="81896" y="19725"/>
                    <a:pt x="-1167" y="20198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1" name="Полилиния: фигура 3670">
              <a:extLst>
                <a:ext uri="{FF2B5EF4-FFF2-40B4-BE49-F238E27FC236}">
                  <a16:creationId xmlns:a16="http://schemas.microsoft.com/office/drawing/2014/main" id="{3087B5EF-B982-770B-F1D2-686C02D80483}"/>
                </a:ext>
              </a:extLst>
            </p:cNvPr>
            <p:cNvSpPr/>
            <p:nvPr/>
          </p:nvSpPr>
          <p:spPr>
            <a:xfrm>
              <a:off x="1197358" y="3311007"/>
              <a:ext cx="1628" cy="1446"/>
            </a:xfrm>
            <a:custGeom>
              <a:avLst/>
              <a:gdLst>
                <a:gd name="connsiteX0" fmla="*/ 461 w 1628"/>
                <a:gd name="connsiteY0" fmla="*/ -470 h 1446"/>
                <a:gd name="connsiteX1" fmla="*/ -720 w 1628"/>
                <a:gd name="connsiteY1" fmla="*/ -470 h 1446"/>
                <a:gd name="connsiteX2" fmla="*/ 461 w 1628"/>
                <a:gd name="connsiteY2" fmla="*/ -470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8" h="1446">
                  <a:moveTo>
                    <a:pt x="461" y="-470"/>
                  </a:moveTo>
                  <a:cubicBezTo>
                    <a:pt x="461" y="-470"/>
                    <a:pt x="461" y="-1887"/>
                    <a:pt x="-720" y="-470"/>
                  </a:cubicBezTo>
                  <a:cubicBezTo>
                    <a:pt x="-1898" y="944"/>
                    <a:pt x="-483" y="235"/>
                    <a:pt x="461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2" name="Полилиния: фигура 3671">
              <a:extLst>
                <a:ext uri="{FF2B5EF4-FFF2-40B4-BE49-F238E27FC236}">
                  <a16:creationId xmlns:a16="http://schemas.microsoft.com/office/drawing/2014/main" id="{ECFF638F-E51C-1045-021C-B7836B3C7E9B}"/>
                </a:ext>
              </a:extLst>
            </p:cNvPr>
            <p:cNvSpPr/>
            <p:nvPr/>
          </p:nvSpPr>
          <p:spPr>
            <a:xfrm>
              <a:off x="1195971" y="3313025"/>
              <a:ext cx="419" cy="1802"/>
            </a:xfrm>
            <a:custGeom>
              <a:avLst/>
              <a:gdLst>
                <a:gd name="connsiteX0" fmla="*/ -747 w 419"/>
                <a:gd name="connsiteY0" fmla="*/ -365 h 1802"/>
                <a:gd name="connsiteX1" fmla="*/ -747 w 419"/>
                <a:gd name="connsiteY1" fmla="*/ -365 h 1802"/>
                <a:gd name="connsiteX2" fmla="*/ -747 w 419"/>
                <a:gd name="connsiteY2" fmla="*/ -365 h 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802">
                  <a:moveTo>
                    <a:pt x="-747" y="-365"/>
                  </a:moveTo>
                  <a:cubicBezTo>
                    <a:pt x="-747" y="-365"/>
                    <a:pt x="-747" y="-2019"/>
                    <a:pt x="-747" y="-365"/>
                  </a:cubicBezTo>
                  <a:cubicBezTo>
                    <a:pt x="-747" y="1285"/>
                    <a:pt x="-1692" y="813"/>
                    <a:pt x="-74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3" name="Полилиния: фигура 3672">
              <a:extLst>
                <a:ext uri="{FF2B5EF4-FFF2-40B4-BE49-F238E27FC236}">
                  <a16:creationId xmlns:a16="http://schemas.microsoft.com/office/drawing/2014/main" id="{3883F3B6-3803-E9BB-A086-133E632F9988}"/>
                </a:ext>
              </a:extLst>
            </p:cNvPr>
            <p:cNvSpPr/>
            <p:nvPr/>
          </p:nvSpPr>
          <p:spPr>
            <a:xfrm>
              <a:off x="1192824" y="3306915"/>
              <a:ext cx="2385" cy="1836"/>
            </a:xfrm>
            <a:custGeom>
              <a:avLst/>
              <a:gdLst>
                <a:gd name="connsiteX0" fmla="*/ 1218 w 2385"/>
                <a:gd name="connsiteY0" fmla="*/ -1100 h 1836"/>
                <a:gd name="connsiteX1" fmla="*/ -432 w 2385"/>
                <a:gd name="connsiteY1" fmla="*/ -1100 h 1836"/>
                <a:gd name="connsiteX2" fmla="*/ -432 w 2385"/>
                <a:gd name="connsiteY2" fmla="*/ 317 h 1836"/>
                <a:gd name="connsiteX3" fmla="*/ 1218 w 2385"/>
                <a:gd name="connsiteY3" fmla="*/ -1100 h 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1836">
                  <a:moveTo>
                    <a:pt x="1218" y="-1100"/>
                  </a:move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317"/>
                  </a:cubicBezTo>
                  <a:cubicBezTo>
                    <a:pt x="-432" y="1731"/>
                    <a:pt x="510" y="-864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4" name="Полилиния: фигура 3673">
              <a:extLst>
                <a:ext uri="{FF2B5EF4-FFF2-40B4-BE49-F238E27FC236}">
                  <a16:creationId xmlns:a16="http://schemas.microsoft.com/office/drawing/2014/main" id="{72BB213E-31D9-0FC0-9996-7C02232AC77C}"/>
                </a:ext>
              </a:extLst>
            </p:cNvPr>
            <p:cNvSpPr/>
            <p:nvPr/>
          </p:nvSpPr>
          <p:spPr>
            <a:xfrm>
              <a:off x="1188801" y="3273642"/>
              <a:ext cx="1926" cy="1640"/>
            </a:xfrm>
            <a:custGeom>
              <a:avLst/>
              <a:gdLst>
                <a:gd name="connsiteX0" fmla="*/ 760 w 1926"/>
                <a:gd name="connsiteY0" fmla="*/ 317 h 1640"/>
                <a:gd name="connsiteX1" fmla="*/ 760 w 1926"/>
                <a:gd name="connsiteY1" fmla="*/ -1100 h 1640"/>
                <a:gd name="connsiteX2" fmla="*/ -658 w 1926"/>
                <a:gd name="connsiteY2" fmla="*/ -1100 h 1640"/>
                <a:gd name="connsiteX3" fmla="*/ 760 w 1926"/>
                <a:gd name="connsiteY3" fmla="*/ 317 h 1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6" h="1640">
                  <a:moveTo>
                    <a:pt x="760" y="317"/>
                  </a:moveTo>
                  <a:lnTo>
                    <a:pt x="760" y="-1100"/>
                  </a:lnTo>
                  <a:cubicBezTo>
                    <a:pt x="760" y="-1100"/>
                    <a:pt x="760" y="-1100"/>
                    <a:pt x="-658" y="-1100"/>
                  </a:cubicBezTo>
                  <a:cubicBezTo>
                    <a:pt x="-2075" y="-1100"/>
                    <a:pt x="-185" y="1262"/>
                    <a:pt x="76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5" name="Полилиния: фигура 3674">
              <a:extLst>
                <a:ext uri="{FF2B5EF4-FFF2-40B4-BE49-F238E27FC236}">
                  <a16:creationId xmlns:a16="http://schemas.microsoft.com/office/drawing/2014/main" id="{36597D80-BD5F-DA6F-BDEE-50B959AA1E37}"/>
                </a:ext>
              </a:extLst>
            </p:cNvPr>
            <p:cNvSpPr/>
            <p:nvPr/>
          </p:nvSpPr>
          <p:spPr>
            <a:xfrm>
              <a:off x="1194029" y="3310547"/>
              <a:ext cx="23597" cy="2031"/>
            </a:xfrm>
            <a:custGeom>
              <a:avLst/>
              <a:gdLst>
                <a:gd name="connsiteX0" fmla="*/ -1167 w 23597"/>
                <a:gd name="connsiteY0" fmla="*/ 459 h 2031"/>
                <a:gd name="connsiteX1" fmla="*/ -1167 w 23597"/>
                <a:gd name="connsiteY1" fmla="*/ -955 h 2031"/>
                <a:gd name="connsiteX2" fmla="*/ -1167 w 23597"/>
                <a:gd name="connsiteY2" fmla="*/ 931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31">
                  <a:moveTo>
                    <a:pt x="-1167" y="459"/>
                  </a:moveTo>
                  <a:cubicBezTo>
                    <a:pt x="-1167" y="459"/>
                    <a:pt x="-1167" y="-1664"/>
                    <a:pt x="-1167" y="-955"/>
                  </a:cubicBezTo>
                  <a:cubicBezTo>
                    <a:pt x="-1167" y="-247"/>
                    <a:pt x="-1167" y="-955"/>
                    <a:pt x="-1167" y="9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6" name="Полилиния: фигура 3675">
              <a:extLst>
                <a:ext uri="{FF2B5EF4-FFF2-40B4-BE49-F238E27FC236}">
                  <a16:creationId xmlns:a16="http://schemas.microsoft.com/office/drawing/2014/main" id="{00D44865-D9D5-6B64-CE5D-A105B6814BE6}"/>
                </a:ext>
              </a:extLst>
            </p:cNvPr>
            <p:cNvSpPr/>
            <p:nvPr/>
          </p:nvSpPr>
          <p:spPr>
            <a:xfrm>
              <a:off x="1188248" y="3271283"/>
              <a:ext cx="354" cy="3067"/>
            </a:xfrm>
            <a:custGeom>
              <a:avLst/>
              <a:gdLst>
                <a:gd name="connsiteX0" fmla="*/ -813 w 354"/>
                <a:gd name="connsiteY0" fmla="*/ 1023 h 3067"/>
                <a:gd name="connsiteX1" fmla="*/ -813 w 354"/>
                <a:gd name="connsiteY1" fmla="*/ -1100 h 3067"/>
                <a:gd name="connsiteX2" fmla="*/ -813 w 354"/>
                <a:gd name="connsiteY2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3067">
                  <a:moveTo>
                    <a:pt x="-813" y="1023"/>
                  </a:moveTo>
                  <a:cubicBezTo>
                    <a:pt x="-813" y="1023"/>
                    <a:pt x="-813" y="1023"/>
                    <a:pt x="-813" y="-1100"/>
                  </a:cubicBezTo>
                  <a:cubicBezTo>
                    <a:pt x="-1285" y="-155"/>
                    <a:pt x="-1285" y="1023"/>
                    <a:pt x="-813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7" name="Полилиния: фигура 3676">
              <a:extLst>
                <a:ext uri="{FF2B5EF4-FFF2-40B4-BE49-F238E27FC236}">
                  <a16:creationId xmlns:a16="http://schemas.microsoft.com/office/drawing/2014/main" id="{0626C08B-D0E8-FFA8-FFFE-D1E1B7A8FD93}"/>
                </a:ext>
              </a:extLst>
            </p:cNvPr>
            <p:cNvSpPr/>
            <p:nvPr/>
          </p:nvSpPr>
          <p:spPr>
            <a:xfrm>
              <a:off x="1188130" y="3299233"/>
              <a:ext cx="0" cy="1470"/>
            </a:xfrm>
            <a:custGeom>
              <a:avLst/>
              <a:gdLst>
                <a:gd name="connsiteX0" fmla="*/ -1167 w 0"/>
                <a:gd name="connsiteY0" fmla="*/ -262 h 1470"/>
                <a:gd name="connsiteX1" fmla="*/ -1167 w 0"/>
                <a:gd name="connsiteY1" fmla="*/ -262 h 1470"/>
                <a:gd name="connsiteX2" fmla="*/ -1167 w 0"/>
                <a:gd name="connsiteY2" fmla="*/ -262 h 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470">
                  <a:moveTo>
                    <a:pt x="-1167" y="-262"/>
                  </a:moveTo>
                  <a:cubicBezTo>
                    <a:pt x="-1167" y="-262"/>
                    <a:pt x="-1167" y="-2148"/>
                    <a:pt x="-1167" y="-262"/>
                  </a:cubicBezTo>
                  <a:cubicBezTo>
                    <a:pt x="-1167" y="1628"/>
                    <a:pt x="-1167" y="-1440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8" name="Полилиния: фигура 3677">
              <a:extLst>
                <a:ext uri="{FF2B5EF4-FFF2-40B4-BE49-F238E27FC236}">
                  <a16:creationId xmlns:a16="http://schemas.microsoft.com/office/drawing/2014/main" id="{E23E602F-8BBE-D462-7CD5-849181DB6DF2}"/>
                </a:ext>
              </a:extLst>
            </p:cNvPr>
            <p:cNvSpPr/>
            <p:nvPr/>
          </p:nvSpPr>
          <p:spPr>
            <a:xfrm>
              <a:off x="1178404" y="3265856"/>
              <a:ext cx="5007" cy="4229"/>
            </a:xfrm>
            <a:custGeom>
              <a:avLst/>
              <a:gdLst>
                <a:gd name="connsiteX0" fmla="*/ 3840 w 5007"/>
                <a:gd name="connsiteY0" fmla="*/ 1495 h 4229"/>
                <a:gd name="connsiteX1" fmla="*/ 3840 w 5007"/>
                <a:gd name="connsiteY1" fmla="*/ 1495 h 4229"/>
                <a:gd name="connsiteX2" fmla="*/ 2423 w 5007"/>
                <a:gd name="connsiteY2" fmla="*/ 1495 h 4229"/>
                <a:gd name="connsiteX3" fmla="*/ 2423 w 5007"/>
                <a:gd name="connsiteY3" fmla="*/ -1100 h 4229"/>
                <a:gd name="connsiteX4" fmla="*/ -642 w 5007"/>
                <a:gd name="connsiteY4" fmla="*/ 787 h 4229"/>
                <a:gd name="connsiteX5" fmla="*/ -642 w 5007"/>
                <a:gd name="connsiteY5" fmla="*/ 2440 h 4229"/>
                <a:gd name="connsiteX6" fmla="*/ 1008 w 5007"/>
                <a:gd name="connsiteY6" fmla="*/ 1023 h 4229"/>
                <a:gd name="connsiteX7" fmla="*/ 1008 w 5007"/>
                <a:gd name="connsiteY7" fmla="*/ 2440 h 4229"/>
                <a:gd name="connsiteX8" fmla="*/ 2423 w 5007"/>
                <a:gd name="connsiteY8" fmla="*/ 2440 h 4229"/>
                <a:gd name="connsiteX9" fmla="*/ 3840 w 5007"/>
                <a:gd name="connsiteY9" fmla="*/ 1495 h 4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7" h="4229">
                  <a:moveTo>
                    <a:pt x="3840" y="1495"/>
                  </a:moveTo>
                  <a:cubicBezTo>
                    <a:pt x="3840" y="1495"/>
                    <a:pt x="3840" y="1495"/>
                    <a:pt x="3840" y="1495"/>
                  </a:cubicBezTo>
                  <a:cubicBezTo>
                    <a:pt x="3840" y="1495"/>
                    <a:pt x="3840" y="1495"/>
                    <a:pt x="2423" y="1495"/>
                  </a:cubicBezTo>
                  <a:cubicBezTo>
                    <a:pt x="2659" y="550"/>
                    <a:pt x="2659" y="-155"/>
                    <a:pt x="2423" y="-1100"/>
                  </a:cubicBezTo>
                  <a:cubicBezTo>
                    <a:pt x="2423" y="1259"/>
                    <a:pt x="536" y="550"/>
                    <a:pt x="-642" y="787"/>
                  </a:cubicBezTo>
                  <a:cubicBezTo>
                    <a:pt x="-1823" y="1023"/>
                    <a:pt x="-642" y="787"/>
                    <a:pt x="-642" y="2440"/>
                  </a:cubicBezTo>
                  <a:cubicBezTo>
                    <a:pt x="-642" y="4091"/>
                    <a:pt x="-642" y="2440"/>
                    <a:pt x="1008" y="1023"/>
                  </a:cubicBezTo>
                  <a:cubicBezTo>
                    <a:pt x="2659" y="-392"/>
                    <a:pt x="1008" y="1023"/>
                    <a:pt x="1008" y="2440"/>
                  </a:cubicBezTo>
                  <a:cubicBezTo>
                    <a:pt x="1008" y="3854"/>
                    <a:pt x="2189" y="2440"/>
                    <a:pt x="2423" y="2440"/>
                  </a:cubicBezTo>
                  <a:cubicBezTo>
                    <a:pt x="2895" y="2204"/>
                    <a:pt x="3367" y="1968"/>
                    <a:pt x="384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79" name="Полилиния: фигура 3678">
              <a:extLst>
                <a:ext uri="{FF2B5EF4-FFF2-40B4-BE49-F238E27FC236}">
                  <a16:creationId xmlns:a16="http://schemas.microsoft.com/office/drawing/2014/main" id="{BFDD4A48-B043-7948-06C9-8453BD881CBF}"/>
                </a:ext>
              </a:extLst>
            </p:cNvPr>
            <p:cNvSpPr/>
            <p:nvPr/>
          </p:nvSpPr>
          <p:spPr>
            <a:xfrm>
              <a:off x="1186059" y="3296770"/>
              <a:ext cx="419" cy="1722"/>
            </a:xfrm>
            <a:custGeom>
              <a:avLst/>
              <a:gdLst>
                <a:gd name="connsiteX0" fmla="*/ -747 w 419"/>
                <a:gd name="connsiteY0" fmla="*/ 314 h 1722"/>
                <a:gd name="connsiteX1" fmla="*/ -747 w 419"/>
                <a:gd name="connsiteY1" fmla="*/ -1100 h 1722"/>
                <a:gd name="connsiteX2" fmla="*/ -747 w 419"/>
                <a:gd name="connsiteY2" fmla="*/ -1100 h 1722"/>
                <a:gd name="connsiteX3" fmla="*/ -747 w 419"/>
                <a:gd name="connsiteY3" fmla="*/ 314 h 1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1722">
                  <a:moveTo>
                    <a:pt x="-747" y="314"/>
                  </a:moveTo>
                  <a:lnTo>
                    <a:pt x="-747" y="-1100"/>
                  </a:ln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1495"/>
                    <a:pt x="-74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0" name="Полилиния: фигура 3679">
              <a:extLst>
                <a:ext uri="{FF2B5EF4-FFF2-40B4-BE49-F238E27FC236}">
                  <a16:creationId xmlns:a16="http://schemas.microsoft.com/office/drawing/2014/main" id="{9872E1ED-65CD-6EBD-E0B7-C0EEFB5C3775}"/>
                </a:ext>
              </a:extLst>
            </p:cNvPr>
            <p:cNvSpPr/>
            <p:nvPr/>
          </p:nvSpPr>
          <p:spPr>
            <a:xfrm>
              <a:off x="1179123" y="3304320"/>
              <a:ext cx="2164" cy="1048"/>
            </a:xfrm>
            <a:custGeom>
              <a:avLst/>
              <a:gdLst>
                <a:gd name="connsiteX0" fmla="*/ 998 w 2164"/>
                <a:gd name="connsiteY0" fmla="*/ -1100 h 1048"/>
                <a:gd name="connsiteX1" fmla="*/ -656 w 2164"/>
                <a:gd name="connsiteY1" fmla="*/ -1100 h 1048"/>
                <a:gd name="connsiteX2" fmla="*/ 998 w 2164"/>
                <a:gd name="connsiteY2" fmla="*/ -1100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4" h="1048">
                  <a:moveTo>
                    <a:pt x="998" y="-1100"/>
                  </a:moveTo>
                  <a:cubicBezTo>
                    <a:pt x="998" y="-1100"/>
                    <a:pt x="998" y="-1100"/>
                    <a:pt x="-656" y="-1100"/>
                  </a:cubicBezTo>
                  <a:cubicBezTo>
                    <a:pt x="-2306" y="-1100"/>
                    <a:pt x="525" y="1259"/>
                    <a:pt x="99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1" name="Полилиния: фигура 3680">
              <a:extLst>
                <a:ext uri="{FF2B5EF4-FFF2-40B4-BE49-F238E27FC236}">
                  <a16:creationId xmlns:a16="http://schemas.microsoft.com/office/drawing/2014/main" id="{613A16A2-8EC9-AED9-98A2-C41B8D3A5C17}"/>
                </a:ext>
              </a:extLst>
            </p:cNvPr>
            <p:cNvSpPr/>
            <p:nvPr/>
          </p:nvSpPr>
          <p:spPr>
            <a:xfrm>
              <a:off x="1168476" y="3257125"/>
              <a:ext cx="2191" cy="23597"/>
            </a:xfrm>
            <a:custGeom>
              <a:avLst/>
              <a:gdLst>
                <a:gd name="connsiteX0" fmla="*/ 1024 w 2191"/>
                <a:gd name="connsiteY0" fmla="*/ -1100 h 23597"/>
                <a:gd name="connsiteX1" fmla="*/ -626 w 2191"/>
                <a:gd name="connsiteY1" fmla="*/ -1100 h 23597"/>
                <a:gd name="connsiteX2" fmla="*/ 1024 w 219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23597">
                  <a:moveTo>
                    <a:pt x="1024" y="-1100"/>
                  </a:moveTo>
                  <a:cubicBezTo>
                    <a:pt x="1024" y="-1100"/>
                    <a:pt x="1024" y="-1100"/>
                    <a:pt x="-626" y="-1100"/>
                  </a:cubicBezTo>
                  <a:cubicBezTo>
                    <a:pt x="-2280" y="-1100"/>
                    <a:pt x="319" y="-1100"/>
                    <a:pt x="10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2" name="Полилиния: фигура 3681">
              <a:extLst>
                <a:ext uri="{FF2B5EF4-FFF2-40B4-BE49-F238E27FC236}">
                  <a16:creationId xmlns:a16="http://schemas.microsoft.com/office/drawing/2014/main" id="{959E7DD0-5593-7E29-1C29-CC29ED0437C9}"/>
                </a:ext>
              </a:extLst>
            </p:cNvPr>
            <p:cNvSpPr/>
            <p:nvPr/>
          </p:nvSpPr>
          <p:spPr>
            <a:xfrm>
              <a:off x="1174848" y="3301488"/>
              <a:ext cx="2191" cy="2001"/>
            </a:xfrm>
            <a:custGeom>
              <a:avLst/>
              <a:gdLst>
                <a:gd name="connsiteX0" fmla="*/ 1025 w 2191"/>
                <a:gd name="connsiteY0" fmla="*/ -155 h 2001"/>
                <a:gd name="connsiteX1" fmla="*/ -626 w 2191"/>
                <a:gd name="connsiteY1" fmla="*/ -155 h 2001"/>
                <a:gd name="connsiteX2" fmla="*/ 1025 w 2191"/>
                <a:gd name="connsiteY2" fmla="*/ -155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2001">
                  <a:moveTo>
                    <a:pt x="1025" y="-155"/>
                  </a:moveTo>
                  <a:cubicBezTo>
                    <a:pt x="1025" y="-155"/>
                    <a:pt x="1025" y="-2281"/>
                    <a:pt x="-626" y="-155"/>
                  </a:cubicBezTo>
                  <a:cubicBezTo>
                    <a:pt x="-2279" y="1968"/>
                    <a:pt x="316" y="314"/>
                    <a:pt x="1025" y="-1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3" name="Полилиния: фигура 3682">
              <a:extLst>
                <a:ext uri="{FF2B5EF4-FFF2-40B4-BE49-F238E27FC236}">
                  <a16:creationId xmlns:a16="http://schemas.microsoft.com/office/drawing/2014/main" id="{B9DA2E28-0940-DCD6-A4C5-3C031B9B261B}"/>
                </a:ext>
              </a:extLst>
            </p:cNvPr>
            <p:cNvSpPr/>
            <p:nvPr/>
          </p:nvSpPr>
          <p:spPr>
            <a:xfrm>
              <a:off x="1163930" y="3276710"/>
              <a:ext cx="2728" cy="839"/>
            </a:xfrm>
            <a:custGeom>
              <a:avLst/>
              <a:gdLst>
                <a:gd name="connsiteX0" fmla="*/ 1561 w 2728"/>
                <a:gd name="connsiteY0" fmla="*/ -1100 h 839"/>
                <a:gd name="connsiteX1" fmla="*/ -329 w 2728"/>
                <a:gd name="connsiteY1" fmla="*/ -1100 h 839"/>
                <a:gd name="connsiteX2" fmla="*/ -329 w 2728"/>
                <a:gd name="connsiteY2" fmla="*/ -1100 h 839"/>
                <a:gd name="connsiteX3" fmla="*/ 1561 w 2728"/>
                <a:gd name="connsiteY3" fmla="*/ -110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839">
                  <a:moveTo>
                    <a:pt x="1561" y="-1100"/>
                  </a:moveTo>
                  <a:cubicBezTo>
                    <a:pt x="1561" y="-1100"/>
                    <a:pt x="1561" y="-1100"/>
                    <a:pt x="-329" y="-1100"/>
                  </a:cubicBezTo>
                  <a:cubicBezTo>
                    <a:pt x="-2215" y="-1100"/>
                    <a:pt x="-329" y="-1100"/>
                    <a:pt x="-329" y="-1100"/>
                  </a:cubicBezTo>
                  <a:cubicBezTo>
                    <a:pt x="-329" y="-1100"/>
                    <a:pt x="1325" y="789"/>
                    <a:pt x="15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4" name="Полилиния: фигура 3683">
              <a:extLst>
                <a:ext uri="{FF2B5EF4-FFF2-40B4-BE49-F238E27FC236}">
                  <a16:creationId xmlns:a16="http://schemas.microsoft.com/office/drawing/2014/main" id="{D4159CE0-33B6-8F8A-FA96-E7ABCA5CEFEE}"/>
                </a:ext>
              </a:extLst>
            </p:cNvPr>
            <p:cNvSpPr/>
            <p:nvPr/>
          </p:nvSpPr>
          <p:spPr>
            <a:xfrm>
              <a:off x="1170195" y="3304320"/>
              <a:ext cx="104" cy="3120"/>
            </a:xfrm>
            <a:custGeom>
              <a:avLst/>
              <a:gdLst>
                <a:gd name="connsiteX0" fmla="*/ -1167 w 104"/>
                <a:gd name="connsiteY0" fmla="*/ -1100 h 3120"/>
                <a:gd name="connsiteX1" fmla="*/ -1167 w 104"/>
                <a:gd name="connsiteY1" fmla="*/ 1731 h 3120"/>
                <a:gd name="connsiteX2" fmla="*/ -1167 w 104"/>
                <a:gd name="connsiteY2" fmla="*/ -1100 h 3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20">
                  <a:moveTo>
                    <a:pt x="-1167" y="-1100"/>
                  </a:moveTo>
                  <a:cubicBezTo>
                    <a:pt x="-1167" y="-1100"/>
                    <a:pt x="-1167" y="317"/>
                    <a:pt x="-1167" y="1731"/>
                  </a:cubicBezTo>
                  <a:cubicBezTo>
                    <a:pt x="-1167" y="3149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5" name="Полилиния: фигура 3684">
              <a:extLst>
                <a:ext uri="{FF2B5EF4-FFF2-40B4-BE49-F238E27FC236}">
                  <a16:creationId xmlns:a16="http://schemas.microsoft.com/office/drawing/2014/main" id="{D29643BE-7B24-6D5A-8687-E9EE09CC86B1}"/>
                </a:ext>
              </a:extLst>
            </p:cNvPr>
            <p:cNvSpPr/>
            <p:nvPr/>
          </p:nvSpPr>
          <p:spPr>
            <a:xfrm>
              <a:off x="1163826" y="3300071"/>
              <a:ext cx="1650" cy="1889"/>
            </a:xfrm>
            <a:custGeom>
              <a:avLst/>
              <a:gdLst>
                <a:gd name="connsiteX0" fmla="*/ 483 w 1650"/>
                <a:gd name="connsiteY0" fmla="*/ -1100 h 1889"/>
                <a:gd name="connsiteX1" fmla="*/ -1167 w 1650"/>
                <a:gd name="connsiteY1" fmla="*/ -1100 h 1889"/>
                <a:gd name="connsiteX2" fmla="*/ 247 w 1650"/>
                <a:gd name="connsiteY2" fmla="*/ 789 h 1889"/>
                <a:gd name="connsiteX3" fmla="*/ 483 w 1650"/>
                <a:gd name="connsiteY3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889">
                  <a:moveTo>
                    <a:pt x="483" y="-1100"/>
                  </a:moveTo>
                  <a:cubicBezTo>
                    <a:pt x="483" y="-1100"/>
                    <a:pt x="483" y="-1100"/>
                    <a:pt x="-1167" y="-1100"/>
                  </a:cubicBezTo>
                  <a:cubicBezTo>
                    <a:pt x="-698" y="-628"/>
                    <a:pt x="-225" y="81"/>
                    <a:pt x="247" y="789"/>
                  </a:cubicBezTo>
                  <a:cubicBezTo>
                    <a:pt x="247" y="789"/>
                    <a:pt x="-225" y="-86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6" name="Полилиния: фигура 3685">
              <a:extLst>
                <a:ext uri="{FF2B5EF4-FFF2-40B4-BE49-F238E27FC236}">
                  <a16:creationId xmlns:a16="http://schemas.microsoft.com/office/drawing/2014/main" id="{F0EFA09F-2F18-3CCD-FDF6-230FA06282C3}"/>
                </a:ext>
              </a:extLst>
            </p:cNvPr>
            <p:cNvSpPr/>
            <p:nvPr/>
          </p:nvSpPr>
          <p:spPr>
            <a:xfrm>
              <a:off x="1155657" y="3259118"/>
              <a:ext cx="1562" cy="838"/>
            </a:xfrm>
            <a:custGeom>
              <a:avLst/>
              <a:gdLst>
                <a:gd name="connsiteX0" fmla="*/ 395 w 1562"/>
                <a:gd name="connsiteY0" fmla="*/ -262 h 838"/>
                <a:gd name="connsiteX1" fmla="*/ -786 w 1562"/>
                <a:gd name="connsiteY1" fmla="*/ -262 h 838"/>
                <a:gd name="connsiteX2" fmla="*/ 395 w 1562"/>
                <a:gd name="connsiteY2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2" h="838">
                  <a:moveTo>
                    <a:pt x="395" y="-262"/>
                  </a:moveTo>
                  <a:cubicBezTo>
                    <a:pt x="395" y="-2148"/>
                    <a:pt x="395" y="-262"/>
                    <a:pt x="-786" y="-262"/>
                  </a:cubicBezTo>
                  <a:cubicBezTo>
                    <a:pt x="-1964" y="-262"/>
                    <a:pt x="-78" y="-734"/>
                    <a:pt x="395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7" name="Полилиния: фигура 3686">
              <a:extLst>
                <a:ext uri="{FF2B5EF4-FFF2-40B4-BE49-F238E27FC236}">
                  <a16:creationId xmlns:a16="http://schemas.microsoft.com/office/drawing/2014/main" id="{D67F95F6-A924-E16B-3CD7-1ABE5038BD63}"/>
                </a:ext>
              </a:extLst>
            </p:cNvPr>
            <p:cNvSpPr/>
            <p:nvPr/>
          </p:nvSpPr>
          <p:spPr>
            <a:xfrm>
              <a:off x="1154151" y="3264600"/>
              <a:ext cx="209" cy="2436"/>
            </a:xfrm>
            <a:custGeom>
              <a:avLst/>
              <a:gdLst>
                <a:gd name="connsiteX0" fmla="*/ -1167 w 209"/>
                <a:gd name="connsiteY0" fmla="*/ -81 h 2436"/>
                <a:gd name="connsiteX1" fmla="*/ -1167 w 209"/>
                <a:gd name="connsiteY1" fmla="*/ 1337 h 2436"/>
                <a:gd name="connsiteX2" fmla="*/ -1167 w 209"/>
                <a:gd name="connsiteY2" fmla="*/ -1025 h 2436"/>
                <a:gd name="connsiteX3" fmla="*/ -1167 w 209"/>
                <a:gd name="connsiteY3" fmla="*/ -81 h 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436">
                  <a:moveTo>
                    <a:pt x="-1167" y="-81"/>
                  </a:moveTo>
                  <a:cubicBezTo>
                    <a:pt x="-1167" y="1100"/>
                    <a:pt x="-1167" y="-81"/>
                    <a:pt x="-1167" y="1337"/>
                  </a:cubicBezTo>
                  <a:cubicBezTo>
                    <a:pt x="-931" y="628"/>
                    <a:pt x="-931" y="-317"/>
                    <a:pt x="-1167" y="-1025"/>
                  </a:cubicBezTo>
                  <a:cubicBezTo>
                    <a:pt x="-1167" y="-1025"/>
                    <a:pt x="-695" y="-1495"/>
                    <a:pt x="-1167" y="-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8" name="Полилиния: фигура 3687">
              <a:extLst>
                <a:ext uri="{FF2B5EF4-FFF2-40B4-BE49-F238E27FC236}">
                  <a16:creationId xmlns:a16="http://schemas.microsoft.com/office/drawing/2014/main" id="{71D19417-D23F-24FF-0877-E3C044C29DD8}"/>
                </a:ext>
              </a:extLst>
            </p:cNvPr>
            <p:cNvSpPr/>
            <p:nvPr/>
          </p:nvSpPr>
          <p:spPr>
            <a:xfrm>
              <a:off x="1146230" y="3244593"/>
              <a:ext cx="2494" cy="1522"/>
            </a:xfrm>
            <a:custGeom>
              <a:avLst/>
              <a:gdLst>
                <a:gd name="connsiteX0" fmla="*/ 1327 w 2494"/>
                <a:gd name="connsiteY0" fmla="*/ -367 h 1522"/>
                <a:gd name="connsiteX1" fmla="*/ -563 w 2494"/>
                <a:gd name="connsiteY1" fmla="*/ -367 h 1522"/>
                <a:gd name="connsiteX2" fmla="*/ 1327 w 2494"/>
                <a:gd name="connsiteY2" fmla="*/ -367 h 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4" h="1522">
                  <a:moveTo>
                    <a:pt x="1327" y="-367"/>
                  </a:moveTo>
                  <a:cubicBezTo>
                    <a:pt x="1327" y="-367"/>
                    <a:pt x="1327" y="-2017"/>
                    <a:pt x="-563" y="-367"/>
                  </a:cubicBezTo>
                  <a:cubicBezTo>
                    <a:pt x="-2449" y="1284"/>
                    <a:pt x="618" y="-130"/>
                    <a:pt x="132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89" name="Полилиния: фигура 3688">
              <a:extLst>
                <a:ext uri="{FF2B5EF4-FFF2-40B4-BE49-F238E27FC236}">
                  <a16:creationId xmlns:a16="http://schemas.microsoft.com/office/drawing/2014/main" id="{F6546468-8F3F-0289-BDD0-5BBCC7B54FC6}"/>
                </a:ext>
              </a:extLst>
            </p:cNvPr>
            <p:cNvSpPr/>
            <p:nvPr/>
          </p:nvSpPr>
          <p:spPr>
            <a:xfrm>
              <a:off x="1163236" y="3316355"/>
              <a:ext cx="354" cy="2595"/>
            </a:xfrm>
            <a:custGeom>
              <a:avLst/>
              <a:gdLst>
                <a:gd name="connsiteX0" fmla="*/ -813 w 354"/>
                <a:gd name="connsiteY0" fmla="*/ 550 h 2595"/>
                <a:gd name="connsiteX1" fmla="*/ -813 w 354"/>
                <a:gd name="connsiteY1" fmla="*/ -1100 h 2595"/>
                <a:gd name="connsiteX2" fmla="*/ -813 w 354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" h="2595">
                  <a:moveTo>
                    <a:pt x="-813" y="550"/>
                  </a:moveTo>
                  <a:cubicBezTo>
                    <a:pt x="-813" y="550"/>
                    <a:pt x="-813" y="550"/>
                    <a:pt x="-813" y="-1100"/>
                  </a:cubicBezTo>
                  <a:cubicBezTo>
                    <a:pt x="-1285" y="-392"/>
                    <a:pt x="-1285" y="787"/>
                    <a:pt x="-813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0" name="Полилиния: фигура 3689">
              <a:extLst>
                <a:ext uri="{FF2B5EF4-FFF2-40B4-BE49-F238E27FC236}">
                  <a16:creationId xmlns:a16="http://schemas.microsoft.com/office/drawing/2014/main" id="{396EC402-405B-12A8-F4AA-7102F5E54790}"/>
                </a:ext>
              </a:extLst>
            </p:cNvPr>
            <p:cNvSpPr/>
            <p:nvPr/>
          </p:nvSpPr>
          <p:spPr>
            <a:xfrm>
              <a:off x="1161623" y="3307018"/>
              <a:ext cx="313" cy="2221"/>
            </a:xfrm>
            <a:custGeom>
              <a:avLst/>
              <a:gdLst>
                <a:gd name="connsiteX0" fmla="*/ -854 w 313"/>
                <a:gd name="connsiteY0" fmla="*/ 920 h 2221"/>
                <a:gd name="connsiteX1" fmla="*/ -854 w 313"/>
                <a:gd name="connsiteY1" fmla="*/ -731 h 2221"/>
                <a:gd name="connsiteX2" fmla="*/ -854 w 313"/>
                <a:gd name="connsiteY2" fmla="*/ 920 h 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221">
                  <a:moveTo>
                    <a:pt x="-854" y="920"/>
                  </a:moveTo>
                  <a:cubicBezTo>
                    <a:pt x="-854" y="-494"/>
                    <a:pt x="-854" y="920"/>
                    <a:pt x="-854" y="-731"/>
                  </a:cubicBezTo>
                  <a:cubicBezTo>
                    <a:pt x="-854" y="-2381"/>
                    <a:pt x="-1559" y="2101"/>
                    <a:pt x="-854" y="9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1" name="Полилиния: фигура 3690">
              <a:extLst>
                <a:ext uri="{FF2B5EF4-FFF2-40B4-BE49-F238E27FC236}">
                  <a16:creationId xmlns:a16="http://schemas.microsoft.com/office/drawing/2014/main" id="{D7EB2A02-3006-991C-34D4-2A574199AA4E}"/>
                </a:ext>
              </a:extLst>
            </p:cNvPr>
            <p:cNvSpPr/>
            <p:nvPr/>
          </p:nvSpPr>
          <p:spPr>
            <a:xfrm>
              <a:off x="1154405" y="3312486"/>
              <a:ext cx="5409" cy="6046"/>
            </a:xfrm>
            <a:custGeom>
              <a:avLst/>
              <a:gdLst>
                <a:gd name="connsiteX0" fmla="*/ 4242 w 5409"/>
                <a:gd name="connsiteY0" fmla="*/ 2296 h 6046"/>
                <a:gd name="connsiteX1" fmla="*/ 4242 w 5409"/>
                <a:gd name="connsiteY1" fmla="*/ 2296 h 6046"/>
                <a:gd name="connsiteX2" fmla="*/ 1174 w 5409"/>
                <a:gd name="connsiteY2" fmla="*/ -299 h 6046"/>
                <a:gd name="connsiteX3" fmla="*/ -476 w 5409"/>
                <a:gd name="connsiteY3" fmla="*/ 2296 h 6046"/>
                <a:gd name="connsiteX4" fmla="*/ 938 w 5409"/>
                <a:gd name="connsiteY4" fmla="*/ 2296 h 6046"/>
                <a:gd name="connsiteX5" fmla="*/ 938 w 5409"/>
                <a:gd name="connsiteY5" fmla="*/ 3949 h 6046"/>
                <a:gd name="connsiteX6" fmla="*/ 2825 w 5409"/>
                <a:gd name="connsiteY6" fmla="*/ 2532 h 6046"/>
                <a:gd name="connsiteX7" fmla="*/ 2825 w 5409"/>
                <a:gd name="connsiteY7" fmla="*/ 4419 h 6046"/>
                <a:gd name="connsiteX8" fmla="*/ 4242 w 5409"/>
                <a:gd name="connsiteY8" fmla="*/ 2296 h 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09" h="6046">
                  <a:moveTo>
                    <a:pt x="4242" y="2296"/>
                  </a:moveTo>
                  <a:cubicBezTo>
                    <a:pt x="4242" y="2296"/>
                    <a:pt x="4242" y="2296"/>
                    <a:pt x="4242" y="2296"/>
                  </a:cubicBezTo>
                  <a:cubicBezTo>
                    <a:pt x="4242" y="2296"/>
                    <a:pt x="1883" y="2296"/>
                    <a:pt x="1174" y="-299"/>
                  </a:cubicBezTo>
                  <a:cubicBezTo>
                    <a:pt x="466" y="-2895"/>
                    <a:pt x="1174" y="1587"/>
                    <a:pt x="-476" y="2296"/>
                  </a:cubicBezTo>
                  <a:cubicBezTo>
                    <a:pt x="-2130" y="3005"/>
                    <a:pt x="-476" y="2296"/>
                    <a:pt x="938" y="2296"/>
                  </a:cubicBezTo>
                  <a:cubicBezTo>
                    <a:pt x="2355" y="2296"/>
                    <a:pt x="938" y="3713"/>
                    <a:pt x="938" y="3949"/>
                  </a:cubicBezTo>
                  <a:cubicBezTo>
                    <a:pt x="938" y="4183"/>
                    <a:pt x="938" y="3949"/>
                    <a:pt x="2825" y="2532"/>
                  </a:cubicBezTo>
                  <a:cubicBezTo>
                    <a:pt x="4715" y="1115"/>
                    <a:pt x="2825" y="2532"/>
                    <a:pt x="2825" y="4419"/>
                  </a:cubicBezTo>
                  <a:cubicBezTo>
                    <a:pt x="2825" y="6309"/>
                    <a:pt x="4242" y="2532"/>
                    <a:pt x="4242" y="2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2" name="Полилиния: фигура 3691">
              <a:extLst>
                <a:ext uri="{FF2B5EF4-FFF2-40B4-BE49-F238E27FC236}">
                  <a16:creationId xmlns:a16="http://schemas.microsoft.com/office/drawing/2014/main" id="{CA1DA0EA-9F7C-8156-3151-342704AB78A8}"/>
                </a:ext>
              </a:extLst>
            </p:cNvPr>
            <p:cNvSpPr/>
            <p:nvPr/>
          </p:nvSpPr>
          <p:spPr>
            <a:xfrm>
              <a:off x="1144711" y="3257125"/>
              <a:ext cx="1886" cy="3540"/>
            </a:xfrm>
            <a:custGeom>
              <a:avLst/>
              <a:gdLst>
                <a:gd name="connsiteX0" fmla="*/ 720 w 1886"/>
                <a:gd name="connsiteY0" fmla="*/ 2440 h 3540"/>
                <a:gd name="connsiteX1" fmla="*/ 720 w 1886"/>
                <a:gd name="connsiteY1" fmla="*/ 2440 h 3540"/>
                <a:gd name="connsiteX2" fmla="*/ 720 w 1886"/>
                <a:gd name="connsiteY2" fmla="*/ 2440 h 3540"/>
                <a:gd name="connsiteX3" fmla="*/ 720 w 1886"/>
                <a:gd name="connsiteY3" fmla="*/ 550 h 3540"/>
                <a:gd name="connsiteX4" fmla="*/ 720 w 1886"/>
                <a:gd name="connsiteY4" fmla="*/ -1100 h 3540"/>
                <a:gd name="connsiteX5" fmla="*/ -1167 w 1886"/>
                <a:gd name="connsiteY5" fmla="*/ 550 h 3540"/>
                <a:gd name="connsiteX6" fmla="*/ 720 w 1886"/>
                <a:gd name="connsiteY6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6" h="3540">
                  <a:moveTo>
                    <a:pt x="720" y="2440"/>
                  </a:moveTo>
                  <a:cubicBezTo>
                    <a:pt x="720" y="2440"/>
                    <a:pt x="720" y="2440"/>
                    <a:pt x="720" y="2440"/>
                  </a:cubicBezTo>
                  <a:cubicBezTo>
                    <a:pt x="720" y="2440"/>
                    <a:pt x="720" y="2440"/>
                    <a:pt x="720" y="2440"/>
                  </a:cubicBezTo>
                  <a:cubicBezTo>
                    <a:pt x="720" y="2440"/>
                    <a:pt x="720" y="2440"/>
                    <a:pt x="720" y="550"/>
                  </a:cubicBezTo>
                  <a:cubicBezTo>
                    <a:pt x="720" y="81"/>
                    <a:pt x="720" y="-628"/>
                    <a:pt x="720" y="-1100"/>
                  </a:cubicBezTo>
                  <a:cubicBezTo>
                    <a:pt x="-222" y="-1100"/>
                    <a:pt x="-1167" y="-392"/>
                    <a:pt x="-1167" y="550"/>
                  </a:cubicBezTo>
                  <a:cubicBezTo>
                    <a:pt x="-1167" y="1731"/>
                    <a:pt x="-222" y="2440"/>
                    <a:pt x="720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3" name="Полилиния: фигура 3692">
              <a:extLst>
                <a:ext uri="{FF2B5EF4-FFF2-40B4-BE49-F238E27FC236}">
                  <a16:creationId xmlns:a16="http://schemas.microsoft.com/office/drawing/2014/main" id="{82AA9CD4-D6A0-B0D9-FFAF-E5B7E774B1C7}"/>
                </a:ext>
              </a:extLst>
            </p:cNvPr>
            <p:cNvSpPr/>
            <p:nvPr/>
          </p:nvSpPr>
          <p:spPr>
            <a:xfrm>
              <a:off x="1160601" y="3344803"/>
              <a:ext cx="629" cy="2210"/>
            </a:xfrm>
            <a:custGeom>
              <a:avLst/>
              <a:gdLst>
                <a:gd name="connsiteX0" fmla="*/ -537 w 629"/>
                <a:gd name="connsiteY0" fmla="*/ -52 h 2210"/>
                <a:gd name="connsiteX1" fmla="*/ -537 w 629"/>
                <a:gd name="connsiteY1" fmla="*/ -52 h 2210"/>
                <a:gd name="connsiteX2" fmla="*/ -537 w 629"/>
                <a:gd name="connsiteY2" fmla="*/ -52 h 2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210">
                  <a:moveTo>
                    <a:pt x="-537" y="-52"/>
                  </a:moveTo>
                  <a:cubicBezTo>
                    <a:pt x="-537" y="-52"/>
                    <a:pt x="-537" y="-2411"/>
                    <a:pt x="-537" y="-52"/>
                  </a:cubicBezTo>
                  <a:cubicBezTo>
                    <a:pt x="-537" y="2308"/>
                    <a:pt x="-1955" y="421"/>
                    <a:pt x="-53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4" name="Полилиния: фигура 3693">
              <a:extLst>
                <a:ext uri="{FF2B5EF4-FFF2-40B4-BE49-F238E27FC236}">
                  <a16:creationId xmlns:a16="http://schemas.microsoft.com/office/drawing/2014/main" id="{E010D9CA-6099-87B4-9510-96C64F4F638C}"/>
                </a:ext>
              </a:extLst>
            </p:cNvPr>
            <p:cNvSpPr/>
            <p:nvPr/>
          </p:nvSpPr>
          <p:spPr>
            <a:xfrm>
              <a:off x="1159814" y="3347346"/>
              <a:ext cx="23597" cy="1127"/>
            </a:xfrm>
            <a:custGeom>
              <a:avLst/>
              <a:gdLst>
                <a:gd name="connsiteX0" fmla="*/ -1167 w 23597"/>
                <a:gd name="connsiteY0" fmla="*/ -472 h 1127"/>
                <a:gd name="connsiteX1" fmla="*/ -1167 w 23597"/>
                <a:gd name="connsiteY1" fmla="*/ -472 h 1127"/>
                <a:gd name="connsiteX2" fmla="*/ -1167 w 23597"/>
                <a:gd name="connsiteY2" fmla="*/ -472 h 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27">
                  <a:moveTo>
                    <a:pt x="-1167" y="-472"/>
                  </a:move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1167" y="-1180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5" name="Полилиния: фигура 3694">
              <a:extLst>
                <a:ext uri="{FF2B5EF4-FFF2-40B4-BE49-F238E27FC236}">
                  <a16:creationId xmlns:a16="http://schemas.microsoft.com/office/drawing/2014/main" id="{FC2AD5A3-1725-89D5-A197-A8218EDAFE36}"/>
                </a:ext>
              </a:extLst>
            </p:cNvPr>
            <p:cNvSpPr/>
            <p:nvPr/>
          </p:nvSpPr>
          <p:spPr>
            <a:xfrm>
              <a:off x="1159814" y="3344907"/>
              <a:ext cx="23597" cy="2386"/>
            </a:xfrm>
            <a:custGeom>
              <a:avLst/>
              <a:gdLst>
                <a:gd name="connsiteX0" fmla="*/ -1167 w 23597"/>
                <a:gd name="connsiteY0" fmla="*/ -1100 h 2386"/>
                <a:gd name="connsiteX1" fmla="*/ -1167 w 23597"/>
                <a:gd name="connsiteY1" fmla="*/ 553 h 2386"/>
                <a:gd name="connsiteX2" fmla="*/ -1167 w 23597"/>
                <a:gd name="connsiteY2" fmla="*/ 553 h 2386"/>
                <a:gd name="connsiteX3" fmla="*/ -1167 w 23597"/>
                <a:gd name="connsiteY3" fmla="*/ -1100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86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3"/>
                  </a:cubicBezTo>
                  <a:cubicBezTo>
                    <a:pt x="-1167" y="2204"/>
                    <a:pt x="-1167" y="553"/>
                    <a:pt x="-1167" y="553"/>
                  </a:cubicBezTo>
                  <a:cubicBezTo>
                    <a:pt x="-1167" y="81"/>
                    <a:pt x="-1167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6" name="Полилиния: фигура 3695">
              <a:extLst>
                <a:ext uri="{FF2B5EF4-FFF2-40B4-BE49-F238E27FC236}">
                  <a16:creationId xmlns:a16="http://schemas.microsoft.com/office/drawing/2014/main" id="{530B3CBA-47AE-FC66-8F09-6AAD482A0842}"/>
                </a:ext>
              </a:extLst>
            </p:cNvPr>
            <p:cNvSpPr/>
            <p:nvPr/>
          </p:nvSpPr>
          <p:spPr>
            <a:xfrm>
              <a:off x="1142377" y="3258013"/>
              <a:ext cx="1861" cy="2416"/>
            </a:xfrm>
            <a:custGeom>
              <a:avLst/>
              <a:gdLst>
                <a:gd name="connsiteX0" fmla="*/ 695 w 1861"/>
                <a:gd name="connsiteY0" fmla="*/ 1316 h 2416"/>
                <a:gd name="connsiteX1" fmla="*/ -720 w 1861"/>
                <a:gd name="connsiteY1" fmla="*/ -571 h 2416"/>
                <a:gd name="connsiteX2" fmla="*/ 695 w 1861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2416">
                  <a:moveTo>
                    <a:pt x="695" y="1316"/>
                  </a:moveTo>
                  <a:cubicBezTo>
                    <a:pt x="695" y="-337"/>
                    <a:pt x="695" y="1316"/>
                    <a:pt x="-720" y="-571"/>
                  </a:cubicBezTo>
                  <a:cubicBezTo>
                    <a:pt x="-2137" y="-2460"/>
                    <a:pt x="222" y="1316"/>
                    <a:pt x="695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7" name="Полилиния: фигура 3696">
              <a:extLst>
                <a:ext uri="{FF2B5EF4-FFF2-40B4-BE49-F238E27FC236}">
                  <a16:creationId xmlns:a16="http://schemas.microsoft.com/office/drawing/2014/main" id="{FC5B9060-726D-D077-1B17-924A61884D2F}"/>
                </a:ext>
              </a:extLst>
            </p:cNvPr>
            <p:cNvSpPr/>
            <p:nvPr/>
          </p:nvSpPr>
          <p:spPr>
            <a:xfrm>
              <a:off x="1154537" y="3365672"/>
              <a:ext cx="2681" cy="1714"/>
            </a:xfrm>
            <a:custGeom>
              <a:avLst/>
              <a:gdLst>
                <a:gd name="connsiteX0" fmla="*/ 1514 w 2681"/>
                <a:gd name="connsiteY0" fmla="*/ -1100 h 1714"/>
                <a:gd name="connsiteX1" fmla="*/ -845 w 2681"/>
                <a:gd name="connsiteY1" fmla="*/ 81 h 1714"/>
                <a:gd name="connsiteX2" fmla="*/ 1514 w 2681"/>
                <a:gd name="connsiteY2" fmla="*/ -1100 h 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81" h="1714">
                  <a:moveTo>
                    <a:pt x="1514" y="-1100"/>
                  </a:moveTo>
                  <a:cubicBezTo>
                    <a:pt x="1514" y="-1100"/>
                    <a:pt x="333" y="-1100"/>
                    <a:pt x="-845" y="81"/>
                  </a:cubicBezTo>
                  <a:cubicBezTo>
                    <a:pt x="-2026" y="1259"/>
                    <a:pt x="333" y="317"/>
                    <a:pt x="15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8" name="Полилиния: фигура 3697">
              <a:extLst>
                <a:ext uri="{FF2B5EF4-FFF2-40B4-BE49-F238E27FC236}">
                  <a16:creationId xmlns:a16="http://schemas.microsoft.com/office/drawing/2014/main" id="{33D47545-7726-8AB8-F54A-883F7086D567}"/>
                </a:ext>
              </a:extLst>
            </p:cNvPr>
            <p:cNvSpPr/>
            <p:nvPr/>
          </p:nvSpPr>
          <p:spPr>
            <a:xfrm>
              <a:off x="1138103" y="3256516"/>
              <a:ext cx="1629" cy="2248"/>
            </a:xfrm>
            <a:custGeom>
              <a:avLst/>
              <a:gdLst>
                <a:gd name="connsiteX0" fmla="*/ -1167 w 1629"/>
                <a:gd name="connsiteY0" fmla="*/ -491 h 2248"/>
                <a:gd name="connsiteX1" fmla="*/ 14 w 1629"/>
                <a:gd name="connsiteY1" fmla="*/ 926 h 2248"/>
                <a:gd name="connsiteX2" fmla="*/ -1167 w 1629"/>
                <a:gd name="connsiteY2" fmla="*/ -491 h 2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9" h="2248">
                  <a:moveTo>
                    <a:pt x="-1167" y="-491"/>
                  </a:moveTo>
                  <a:cubicBezTo>
                    <a:pt x="-1167" y="-491"/>
                    <a:pt x="-1167" y="1868"/>
                    <a:pt x="14" y="926"/>
                  </a:cubicBezTo>
                  <a:cubicBezTo>
                    <a:pt x="1195" y="-18"/>
                    <a:pt x="-222" y="-2141"/>
                    <a:pt x="-1167" y="-4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99" name="Полилиния: фигура 3698">
              <a:extLst>
                <a:ext uri="{FF2B5EF4-FFF2-40B4-BE49-F238E27FC236}">
                  <a16:creationId xmlns:a16="http://schemas.microsoft.com/office/drawing/2014/main" id="{F0CBF1C0-2353-2A65-17D5-E92661A4AA27}"/>
                </a:ext>
              </a:extLst>
            </p:cNvPr>
            <p:cNvSpPr/>
            <p:nvPr/>
          </p:nvSpPr>
          <p:spPr>
            <a:xfrm>
              <a:off x="1152246" y="3332872"/>
              <a:ext cx="1905" cy="209"/>
            </a:xfrm>
            <a:custGeom>
              <a:avLst/>
              <a:gdLst>
                <a:gd name="connsiteX0" fmla="*/ 738 w 1905"/>
                <a:gd name="connsiteY0" fmla="*/ -1100 h 209"/>
                <a:gd name="connsiteX1" fmla="*/ -1149 w 1905"/>
                <a:gd name="connsiteY1" fmla="*/ -1100 h 209"/>
                <a:gd name="connsiteX2" fmla="*/ 738 w 1905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" h="209">
                  <a:moveTo>
                    <a:pt x="738" y="-1100"/>
                  </a:moveTo>
                  <a:cubicBezTo>
                    <a:pt x="738" y="-1100"/>
                    <a:pt x="-1385" y="-1100"/>
                    <a:pt x="-1149" y="-1100"/>
                  </a:cubicBezTo>
                  <a:cubicBezTo>
                    <a:pt x="-916" y="-1100"/>
                    <a:pt x="29" y="-628"/>
                    <a:pt x="7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0" name="Полилиния: фигура 3699">
              <a:extLst>
                <a:ext uri="{FF2B5EF4-FFF2-40B4-BE49-F238E27FC236}">
                  <a16:creationId xmlns:a16="http://schemas.microsoft.com/office/drawing/2014/main" id="{E1305879-DAAA-45D4-CA10-29DA84CE0E19}"/>
                </a:ext>
              </a:extLst>
            </p:cNvPr>
            <p:cNvSpPr/>
            <p:nvPr/>
          </p:nvSpPr>
          <p:spPr>
            <a:xfrm>
              <a:off x="1147779" y="3308799"/>
              <a:ext cx="2122" cy="2050"/>
            </a:xfrm>
            <a:custGeom>
              <a:avLst/>
              <a:gdLst>
                <a:gd name="connsiteX0" fmla="*/ 956 w 2122"/>
                <a:gd name="connsiteY0" fmla="*/ 320 h 2050"/>
                <a:gd name="connsiteX1" fmla="*/ -1167 w 2122"/>
                <a:gd name="connsiteY1" fmla="*/ 320 h 2050"/>
                <a:gd name="connsiteX2" fmla="*/ -1167 w 2122"/>
                <a:gd name="connsiteY2" fmla="*/ 320 h 2050"/>
                <a:gd name="connsiteX3" fmla="*/ 956 w 2122"/>
                <a:gd name="connsiteY3" fmla="*/ 320 h 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050">
                  <a:moveTo>
                    <a:pt x="956" y="320"/>
                  </a:moveTo>
                  <a:cubicBezTo>
                    <a:pt x="956" y="-1330"/>
                    <a:pt x="956" y="-1803"/>
                    <a:pt x="-1167" y="320"/>
                  </a:cubicBezTo>
                  <a:lnTo>
                    <a:pt x="-1167" y="320"/>
                  </a:lnTo>
                  <a:cubicBezTo>
                    <a:pt x="-1167" y="2207"/>
                    <a:pt x="486" y="-861"/>
                    <a:pt x="956" y="3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1" name="Полилиния: фигура 3700">
              <a:extLst>
                <a:ext uri="{FF2B5EF4-FFF2-40B4-BE49-F238E27FC236}">
                  <a16:creationId xmlns:a16="http://schemas.microsoft.com/office/drawing/2014/main" id="{EE961450-2C33-36A0-AF83-F077A7EF1973}"/>
                </a:ext>
              </a:extLst>
            </p:cNvPr>
            <p:cNvSpPr/>
            <p:nvPr/>
          </p:nvSpPr>
          <p:spPr>
            <a:xfrm>
              <a:off x="1153363" y="3352073"/>
              <a:ext cx="314" cy="2348"/>
            </a:xfrm>
            <a:custGeom>
              <a:avLst/>
              <a:gdLst>
                <a:gd name="connsiteX0" fmla="*/ -852 w 314"/>
                <a:gd name="connsiteY0" fmla="*/ 228 h 2348"/>
                <a:gd name="connsiteX1" fmla="*/ -852 w 314"/>
                <a:gd name="connsiteY1" fmla="*/ 228 h 2348"/>
                <a:gd name="connsiteX2" fmla="*/ -852 w 314"/>
                <a:gd name="connsiteY2" fmla="*/ 228 h 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348">
                  <a:moveTo>
                    <a:pt x="-852" y="228"/>
                  </a:moveTo>
                  <a:cubicBezTo>
                    <a:pt x="-852" y="-1423"/>
                    <a:pt x="-852" y="-1659"/>
                    <a:pt x="-852" y="228"/>
                  </a:cubicBezTo>
                  <a:cubicBezTo>
                    <a:pt x="-852" y="2117"/>
                    <a:pt x="-1561" y="936"/>
                    <a:pt x="-852" y="2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2" name="Полилиния: фигура 3701">
              <a:extLst>
                <a:ext uri="{FF2B5EF4-FFF2-40B4-BE49-F238E27FC236}">
                  <a16:creationId xmlns:a16="http://schemas.microsoft.com/office/drawing/2014/main" id="{3AE343D3-DE5B-E276-328B-392F3E55A1C5}"/>
                </a:ext>
              </a:extLst>
            </p:cNvPr>
            <p:cNvSpPr/>
            <p:nvPr/>
          </p:nvSpPr>
          <p:spPr>
            <a:xfrm>
              <a:off x="1132168" y="3254373"/>
              <a:ext cx="4048" cy="1969"/>
            </a:xfrm>
            <a:custGeom>
              <a:avLst/>
              <a:gdLst>
                <a:gd name="connsiteX0" fmla="*/ 2881 w 4048"/>
                <a:gd name="connsiteY0" fmla="*/ -470 h 1969"/>
                <a:gd name="connsiteX1" fmla="*/ 2881 w 4048"/>
                <a:gd name="connsiteY1" fmla="*/ -470 h 1969"/>
                <a:gd name="connsiteX2" fmla="*/ -659 w 4048"/>
                <a:gd name="connsiteY2" fmla="*/ -470 h 1969"/>
                <a:gd name="connsiteX3" fmla="*/ 2881 w 4048"/>
                <a:gd name="connsiteY3" fmla="*/ -470 h 1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48" h="1969">
                  <a:moveTo>
                    <a:pt x="2881" y="-470"/>
                  </a:moveTo>
                  <a:cubicBezTo>
                    <a:pt x="2881" y="-470"/>
                    <a:pt x="2881" y="-470"/>
                    <a:pt x="2881" y="-470"/>
                  </a:cubicBezTo>
                  <a:cubicBezTo>
                    <a:pt x="2881" y="-470"/>
                    <a:pt x="758" y="-1887"/>
                    <a:pt x="-659" y="-470"/>
                  </a:cubicBezTo>
                  <a:cubicBezTo>
                    <a:pt x="-2073" y="944"/>
                    <a:pt x="-423" y="1653"/>
                    <a:pt x="2881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3" name="Полилиния: фигура 3702">
              <a:extLst>
                <a:ext uri="{FF2B5EF4-FFF2-40B4-BE49-F238E27FC236}">
                  <a16:creationId xmlns:a16="http://schemas.microsoft.com/office/drawing/2014/main" id="{DEC2B0A6-153C-8FEB-DB85-7BB655CD4973}"/>
                </a:ext>
              </a:extLst>
            </p:cNvPr>
            <p:cNvSpPr/>
            <p:nvPr/>
          </p:nvSpPr>
          <p:spPr>
            <a:xfrm>
              <a:off x="1146206" y="3328705"/>
              <a:ext cx="2045" cy="629"/>
            </a:xfrm>
            <a:custGeom>
              <a:avLst/>
              <a:gdLst>
                <a:gd name="connsiteX0" fmla="*/ 879 w 2045"/>
                <a:gd name="connsiteY0" fmla="*/ -470 h 629"/>
                <a:gd name="connsiteX1" fmla="*/ -539 w 2045"/>
                <a:gd name="connsiteY1" fmla="*/ -470 h 629"/>
                <a:gd name="connsiteX2" fmla="*/ -539 w 2045"/>
                <a:gd name="connsiteY2" fmla="*/ -470 h 629"/>
                <a:gd name="connsiteX3" fmla="*/ 879 w 2045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629">
                  <a:moveTo>
                    <a:pt x="879" y="-470"/>
                  </a:moveTo>
                  <a:cubicBezTo>
                    <a:pt x="879" y="-1887"/>
                    <a:pt x="879" y="-470"/>
                    <a:pt x="-539" y="-470"/>
                  </a:cubicBezTo>
                  <a:cubicBezTo>
                    <a:pt x="-1953" y="-470"/>
                    <a:pt x="-539" y="-470"/>
                    <a:pt x="-539" y="-470"/>
                  </a:cubicBezTo>
                  <a:cubicBezTo>
                    <a:pt x="-66" y="-706"/>
                    <a:pt x="406" y="-706"/>
                    <a:pt x="87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4" name="Полилиния: фигура 3703">
              <a:extLst>
                <a:ext uri="{FF2B5EF4-FFF2-40B4-BE49-F238E27FC236}">
                  <a16:creationId xmlns:a16="http://schemas.microsoft.com/office/drawing/2014/main" id="{19734E3B-EBC4-1A71-9545-A19EF481B526}"/>
                </a:ext>
              </a:extLst>
            </p:cNvPr>
            <p:cNvSpPr/>
            <p:nvPr/>
          </p:nvSpPr>
          <p:spPr>
            <a:xfrm>
              <a:off x="1128639" y="3252013"/>
              <a:ext cx="2386" cy="2044"/>
            </a:xfrm>
            <a:custGeom>
              <a:avLst/>
              <a:gdLst>
                <a:gd name="connsiteX0" fmla="*/ 1220 w 2386"/>
                <a:gd name="connsiteY0" fmla="*/ 944 h 2044"/>
                <a:gd name="connsiteX1" fmla="*/ 1220 w 2386"/>
                <a:gd name="connsiteY1" fmla="*/ -470 h 2044"/>
                <a:gd name="connsiteX2" fmla="*/ -434 w 2386"/>
                <a:gd name="connsiteY2" fmla="*/ -470 h 2044"/>
                <a:gd name="connsiteX3" fmla="*/ -434 w 2386"/>
                <a:gd name="connsiteY3" fmla="*/ -470 h 2044"/>
                <a:gd name="connsiteX4" fmla="*/ 1220 w 2386"/>
                <a:gd name="connsiteY4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6" h="2044">
                  <a:moveTo>
                    <a:pt x="1220" y="944"/>
                  </a:moveTo>
                  <a:cubicBezTo>
                    <a:pt x="1220" y="944"/>
                    <a:pt x="1220" y="944"/>
                    <a:pt x="1220" y="-470"/>
                  </a:cubicBezTo>
                  <a:cubicBezTo>
                    <a:pt x="1220" y="-1887"/>
                    <a:pt x="1220" y="-470"/>
                    <a:pt x="-434" y="-470"/>
                  </a:cubicBezTo>
                  <a:cubicBezTo>
                    <a:pt x="-2084" y="-470"/>
                    <a:pt x="-434" y="-470"/>
                    <a:pt x="-434" y="-470"/>
                  </a:cubicBezTo>
                  <a:cubicBezTo>
                    <a:pt x="-434" y="-470"/>
                    <a:pt x="984" y="472"/>
                    <a:pt x="1220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5" name="Полилиния: фигура 3704">
              <a:extLst>
                <a:ext uri="{FF2B5EF4-FFF2-40B4-BE49-F238E27FC236}">
                  <a16:creationId xmlns:a16="http://schemas.microsoft.com/office/drawing/2014/main" id="{7EB10E3B-A017-C166-6416-E88F592959A3}"/>
                </a:ext>
              </a:extLst>
            </p:cNvPr>
            <p:cNvSpPr/>
            <p:nvPr/>
          </p:nvSpPr>
          <p:spPr>
            <a:xfrm>
              <a:off x="1126175" y="3250338"/>
              <a:ext cx="2725" cy="4034"/>
            </a:xfrm>
            <a:custGeom>
              <a:avLst/>
              <a:gdLst>
                <a:gd name="connsiteX0" fmla="*/ 1558 w 2725"/>
                <a:gd name="connsiteY0" fmla="*/ 1205 h 4034"/>
                <a:gd name="connsiteX1" fmla="*/ -329 w 2725"/>
                <a:gd name="connsiteY1" fmla="*/ -920 h 4034"/>
                <a:gd name="connsiteX2" fmla="*/ -329 w 2725"/>
                <a:gd name="connsiteY2" fmla="*/ 2384 h 4034"/>
                <a:gd name="connsiteX3" fmla="*/ 1558 w 2725"/>
                <a:gd name="connsiteY3" fmla="*/ 1205 h 4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5" h="4034">
                  <a:moveTo>
                    <a:pt x="1558" y="1205"/>
                  </a:moveTo>
                  <a:cubicBezTo>
                    <a:pt x="1558" y="1205"/>
                    <a:pt x="1558" y="-1862"/>
                    <a:pt x="-329" y="-920"/>
                  </a:cubicBezTo>
                  <a:cubicBezTo>
                    <a:pt x="-2215" y="24"/>
                    <a:pt x="-329" y="969"/>
                    <a:pt x="-329" y="2384"/>
                  </a:cubicBezTo>
                  <a:cubicBezTo>
                    <a:pt x="-329" y="3801"/>
                    <a:pt x="852" y="2147"/>
                    <a:pt x="1558" y="12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6" name="Полилиния: фигура 3705">
              <a:extLst>
                <a:ext uri="{FF2B5EF4-FFF2-40B4-BE49-F238E27FC236}">
                  <a16:creationId xmlns:a16="http://schemas.microsoft.com/office/drawing/2014/main" id="{C45FFC78-AE6C-78C3-31B9-FD289BD45F63}"/>
                </a:ext>
              </a:extLst>
            </p:cNvPr>
            <p:cNvSpPr/>
            <p:nvPr/>
          </p:nvSpPr>
          <p:spPr>
            <a:xfrm>
              <a:off x="1142116" y="3341603"/>
              <a:ext cx="1650" cy="2258"/>
            </a:xfrm>
            <a:custGeom>
              <a:avLst/>
              <a:gdLst>
                <a:gd name="connsiteX0" fmla="*/ 483 w 1650"/>
                <a:gd name="connsiteY0" fmla="*/ -1100 h 2258"/>
                <a:gd name="connsiteX1" fmla="*/ -1167 w 1650"/>
                <a:gd name="connsiteY1" fmla="*/ 553 h 2258"/>
                <a:gd name="connsiteX2" fmla="*/ 483 w 1650"/>
                <a:gd name="connsiteY2" fmla="*/ -1100 h 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258">
                  <a:moveTo>
                    <a:pt x="483" y="-1100"/>
                  </a:moveTo>
                  <a:cubicBezTo>
                    <a:pt x="483" y="-1100"/>
                    <a:pt x="-1167" y="-1100"/>
                    <a:pt x="-1167" y="553"/>
                  </a:cubicBezTo>
                  <a:cubicBezTo>
                    <a:pt x="-1167" y="2204"/>
                    <a:pt x="-222" y="81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7" name="Полилиния: фигура 3706">
              <a:extLst>
                <a:ext uri="{FF2B5EF4-FFF2-40B4-BE49-F238E27FC236}">
                  <a16:creationId xmlns:a16="http://schemas.microsoft.com/office/drawing/2014/main" id="{177CF80C-91EA-A9A6-6C01-9616EAF3ECC2}"/>
                </a:ext>
              </a:extLst>
            </p:cNvPr>
            <p:cNvSpPr/>
            <p:nvPr/>
          </p:nvSpPr>
          <p:spPr>
            <a:xfrm>
              <a:off x="1117810" y="3249033"/>
              <a:ext cx="5190" cy="2193"/>
            </a:xfrm>
            <a:custGeom>
              <a:avLst/>
              <a:gdLst>
                <a:gd name="connsiteX0" fmla="*/ 4024 w 5190"/>
                <a:gd name="connsiteY0" fmla="*/ 857 h 2193"/>
                <a:gd name="connsiteX1" fmla="*/ 2137 w 5190"/>
                <a:gd name="connsiteY1" fmla="*/ 857 h 2193"/>
                <a:gd name="connsiteX2" fmla="*/ 2137 w 5190"/>
                <a:gd name="connsiteY2" fmla="*/ -1030 h 2193"/>
                <a:gd name="connsiteX3" fmla="*/ -1167 w 5190"/>
                <a:gd name="connsiteY3" fmla="*/ -1030 h 2193"/>
                <a:gd name="connsiteX4" fmla="*/ -1167 w 5190"/>
                <a:gd name="connsiteY4" fmla="*/ 1093 h 2193"/>
                <a:gd name="connsiteX5" fmla="*/ -1167 w 5190"/>
                <a:gd name="connsiteY5" fmla="*/ -557 h 2193"/>
                <a:gd name="connsiteX6" fmla="*/ 4024 w 5190"/>
                <a:gd name="connsiteY6" fmla="*/ 857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0" h="2193">
                  <a:moveTo>
                    <a:pt x="4024" y="857"/>
                  </a:moveTo>
                  <a:cubicBezTo>
                    <a:pt x="4024" y="-794"/>
                    <a:pt x="2609" y="857"/>
                    <a:pt x="2137" y="857"/>
                  </a:cubicBezTo>
                  <a:cubicBezTo>
                    <a:pt x="1664" y="857"/>
                    <a:pt x="2137" y="-557"/>
                    <a:pt x="2137" y="-1030"/>
                  </a:cubicBezTo>
                  <a:cubicBezTo>
                    <a:pt x="2137" y="-1502"/>
                    <a:pt x="486" y="621"/>
                    <a:pt x="-1167" y="-1030"/>
                  </a:cubicBezTo>
                  <a:cubicBezTo>
                    <a:pt x="-1167" y="-324"/>
                    <a:pt x="-1167" y="385"/>
                    <a:pt x="-1167" y="1093"/>
                  </a:cubicBezTo>
                  <a:cubicBezTo>
                    <a:pt x="-1167" y="1093"/>
                    <a:pt x="-1167" y="1093"/>
                    <a:pt x="-1167" y="-557"/>
                  </a:cubicBezTo>
                  <a:cubicBezTo>
                    <a:pt x="-1167" y="-2211"/>
                    <a:pt x="2609" y="1566"/>
                    <a:pt x="4024" y="8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8" name="Полилиния: фигура 3707">
              <a:extLst>
                <a:ext uri="{FF2B5EF4-FFF2-40B4-BE49-F238E27FC236}">
                  <a16:creationId xmlns:a16="http://schemas.microsoft.com/office/drawing/2014/main" id="{4E72620A-3DB6-5BD1-AAC7-29AF651AE099}"/>
                </a:ext>
              </a:extLst>
            </p:cNvPr>
            <p:cNvSpPr/>
            <p:nvPr/>
          </p:nvSpPr>
          <p:spPr>
            <a:xfrm>
              <a:off x="1128356" y="3297240"/>
              <a:ext cx="2197" cy="734"/>
            </a:xfrm>
            <a:custGeom>
              <a:avLst/>
              <a:gdLst>
                <a:gd name="connsiteX0" fmla="*/ 1031 w 2197"/>
                <a:gd name="connsiteY0" fmla="*/ -1100 h 734"/>
                <a:gd name="connsiteX1" fmla="*/ -1092 w 2197"/>
                <a:gd name="connsiteY1" fmla="*/ -1100 h 734"/>
                <a:gd name="connsiteX2" fmla="*/ 1031 w 2197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7" h="734">
                  <a:moveTo>
                    <a:pt x="1031" y="-1100"/>
                  </a:moveTo>
                  <a:cubicBezTo>
                    <a:pt x="1031" y="-1100"/>
                    <a:pt x="-623" y="-1100"/>
                    <a:pt x="-1092" y="-1100"/>
                  </a:cubicBezTo>
                  <a:cubicBezTo>
                    <a:pt x="-1565" y="-1100"/>
                    <a:pt x="322" y="553"/>
                    <a:pt x="10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09" name="Полилиния: фигура 3708">
              <a:extLst>
                <a:ext uri="{FF2B5EF4-FFF2-40B4-BE49-F238E27FC236}">
                  <a16:creationId xmlns:a16="http://schemas.microsoft.com/office/drawing/2014/main" id="{4D483AB6-DDFA-7AD8-AD24-FCC263B15253}"/>
                </a:ext>
              </a:extLst>
            </p:cNvPr>
            <p:cNvSpPr/>
            <p:nvPr/>
          </p:nvSpPr>
          <p:spPr>
            <a:xfrm>
              <a:off x="1135587" y="3319555"/>
              <a:ext cx="629" cy="3237"/>
            </a:xfrm>
            <a:custGeom>
              <a:avLst/>
              <a:gdLst>
                <a:gd name="connsiteX0" fmla="*/ -537 w 629"/>
                <a:gd name="connsiteY0" fmla="*/ 890 h 3237"/>
                <a:gd name="connsiteX1" fmla="*/ -537 w 629"/>
                <a:gd name="connsiteY1" fmla="*/ -524 h 3237"/>
                <a:gd name="connsiteX2" fmla="*/ -537 w 629"/>
                <a:gd name="connsiteY2" fmla="*/ 1362 h 3237"/>
                <a:gd name="connsiteX3" fmla="*/ -537 w 629"/>
                <a:gd name="connsiteY3" fmla="*/ 890 h 3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3237">
                  <a:moveTo>
                    <a:pt x="-537" y="890"/>
                  </a:moveTo>
                  <a:cubicBezTo>
                    <a:pt x="-537" y="890"/>
                    <a:pt x="-537" y="890"/>
                    <a:pt x="-537" y="-524"/>
                  </a:cubicBezTo>
                  <a:cubicBezTo>
                    <a:pt x="-537" y="-1942"/>
                    <a:pt x="-537" y="-524"/>
                    <a:pt x="-537" y="1362"/>
                  </a:cubicBezTo>
                  <a:cubicBezTo>
                    <a:pt x="-537" y="3249"/>
                    <a:pt x="-1955" y="1126"/>
                    <a:pt x="-537" y="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0" name="Полилиния: фигура 3709">
              <a:extLst>
                <a:ext uri="{FF2B5EF4-FFF2-40B4-BE49-F238E27FC236}">
                  <a16:creationId xmlns:a16="http://schemas.microsoft.com/office/drawing/2014/main" id="{BE985496-EA8E-6859-8EEA-673FFAB8C5E7}"/>
                </a:ext>
              </a:extLst>
            </p:cNvPr>
            <p:cNvSpPr/>
            <p:nvPr/>
          </p:nvSpPr>
          <p:spPr>
            <a:xfrm>
              <a:off x="1119730" y="3313523"/>
              <a:ext cx="2328" cy="628"/>
            </a:xfrm>
            <a:custGeom>
              <a:avLst/>
              <a:gdLst>
                <a:gd name="connsiteX0" fmla="*/ 1161 w 2328"/>
                <a:gd name="connsiteY0" fmla="*/ -1100 h 628"/>
                <a:gd name="connsiteX1" fmla="*/ -962 w 2328"/>
                <a:gd name="connsiteY1" fmla="*/ -1100 h 628"/>
                <a:gd name="connsiteX2" fmla="*/ 1161 w 2328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28" h="628">
                  <a:moveTo>
                    <a:pt x="1161" y="-1100"/>
                  </a:moveTo>
                  <a:cubicBezTo>
                    <a:pt x="1161" y="-1100"/>
                    <a:pt x="-20" y="-1100"/>
                    <a:pt x="-962" y="-1100"/>
                  </a:cubicBezTo>
                  <a:cubicBezTo>
                    <a:pt x="-1907" y="-1100"/>
                    <a:pt x="689" y="314"/>
                    <a:pt x="116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1" name="Полилиния: фигура 3710">
              <a:extLst>
                <a:ext uri="{FF2B5EF4-FFF2-40B4-BE49-F238E27FC236}">
                  <a16:creationId xmlns:a16="http://schemas.microsoft.com/office/drawing/2014/main" id="{24689556-1FCC-06D6-5713-431DCB4152A0}"/>
                </a:ext>
              </a:extLst>
            </p:cNvPr>
            <p:cNvSpPr/>
            <p:nvPr/>
          </p:nvSpPr>
          <p:spPr>
            <a:xfrm>
              <a:off x="1122426" y="3351515"/>
              <a:ext cx="104" cy="1949"/>
            </a:xfrm>
            <a:custGeom>
              <a:avLst/>
              <a:gdLst>
                <a:gd name="connsiteX0" fmla="*/ -1062 w 104"/>
                <a:gd name="connsiteY0" fmla="*/ -1100 h 1949"/>
                <a:gd name="connsiteX1" fmla="*/ -1062 w 104"/>
                <a:gd name="connsiteY1" fmla="*/ -1100 h 1949"/>
                <a:gd name="connsiteX2" fmla="*/ -1062 w 104"/>
                <a:gd name="connsiteY2" fmla="*/ 787 h 1949"/>
                <a:gd name="connsiteX3" fmla="*/ -1062 w 104"/>
                <a:gd name="connsiteY3" fmla="*/ -1100 h 1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949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317"/>
                    <a:pt x="-1062" y="787"/>
                  </a:cubicBezTo>
                  <a:cubicBezTo>
                    <a:pt x="-1062" y="1259"/>
                    <a:pt x="-1298" y="-1100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2" name="Полилиния: фигура 3711">
              <a:extLst>
                <a:ext uri="{FF2B5EF4-FFF2-40B4-BE49-F238E27FC236}">
                  <a16:creationId xmlns:a16="http://schemas.microsoft.com/office/drawing/2014/main" id="{748B8ECF-B993-1529-4E6B-5610BEAFF60A}"/>
                </a:ext>
              </a:extLst>
            </p:cNvPr>
            <p:cNvSpPr/>
            <p:nvPr/>
          </p:nvSpPr>
          <p:spPr>
            <a:xfrm>
              <a:off x="1122896" y="3369449"/>
              <a:ext cx="2466" cy="524"/>
            </a:xfrm>
            <a:custGeom>
              <a:avLst/>
              <a:gdLst>
                <a:gd name="connsiteX0" fmla="*/ 1299 w 2466"/>
                <a:gd name="connsiteY0" fmla="*/ -1100 h 524"/>
                <a:gd name="connsiteX1" fmla="*/ -590 w 2466"/>
                <a:gd name="connsiteY1" fmla="*/ -1100 h 524"/>
                <a:gd name="connsiteX2" fmla="*/ 1299 w 2466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6" h="524">
                  <a:moveTo>
                    <a:pt x="1299" y="-1100"/>
                  </a:moveTo>
                  <a:cubicBezTo>
                    <a:pt x="1299" y="-1100"/>
                    <a:pt x="1299" y="-1100"/>
                    <a:pt x="-590" y="-1100"/>
                  </a:cubicBezTo>
                  <a:cubicBezTo>
                    <a:pt x="-2477" y="-1100"/>
                    <a:pt x="827" y="81"/>
                    <a:pt x="12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3" name="Полилиния: фигура 3712">
              <a:extLst>
                <a:ext uri="{FF2B5EF4-FFF2-40B4-BE49-F238E27FC236}">
                  <a16:creationId xmlns:a16="http://schemas.microsoft.com/office/drawing/2014/main" id="{77606FBF-E226-53C3-62B3-ABFBFD3CB3A7}"/>
                </a:ext>
              </a:extLst>
            </p:cNvPr>
            <p:cNvSpPr/>
            <p:nvPr/>
          </p:nvSpPr>
          <p:spPr>
            <a:xfrm>
              <a:off x="1107691" y="3298421"/>
              <a:ext cx="209" cy="1639"/>
            </a:xfrm>
            <a:custGeom>
              <a:avLst/>
              <a:gdLst>
                <a:gd name="connsiteX0" fmla="*/ -957 w 209"/>
                <a:gd name="connsiteY0" fmla="*/ 317 h 1639"/>
                <a:gd name="connsiteX1" fmla="*/ -957 w 209"/>
                <a:gd name="connsiteY1" fmla="*/ -1100 h 1639"/>
                <a:gd name="connsiteX2" fmla="*/ -957 w 209"/>
                <a:gd name="connsiteY2" fmla="*/ -1100 h 1639"/>
                <a:gd name="connsiteX3" fmla="*/ -957 w 209"/>
                <a:gd name="connsiteY3" fmla="*/ 317 h 1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639">
                  <a:moveTo>
                    <a:pt x="-957" y="317"/>
                  </a:move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1259"/>
                    <a:pt x="-95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4" name="Полилиния: фигура 3713">
              <a:extLst>
                <a:ext uri="{FF2B5EF4-FFF2-40B4-BE49-F238E27FC236}">
                  <a16:creationId xmlns:a16="http://schemas.microsoft.com/office/drawing/2014/main" id="{63CA3CED-2AB2-81B1-788E-CE5289B168BA}"/>
                </a:ext>
              </a:extLst>
            </p:cNvPr>
            <p:cNvSpPr/>
            <p:nvPr/>
          </p:nvSpPr>
          <p:spPr>
            <a:xfrm>
              <a:off x="1115871" y="3354582"/>
              <a:ext cx="1703" cy="2647"/>
            </a:xfrm>
            <a:custGeom>
              <a:avLst/>
              <a:gdLst>
                <a:gd name="connsiteX0" fmla="*/ 536 w 1703"/>
                <a:gd name="connsiteY0" fmla="*/ 1023 h 2647"/>
                <a:gd name="connsiteX1" fmla="*/ 536 w 1703"/>
                <a:gd name="connsiteY1" fmla="*/ -1100 h 2647"/>
                <a:gd name="connsiteX2" fmla="*/ 536 w 1703"/>
                <a:gd name="connsiteY2" fmla="*/ 1023 h 2647"/>
                <a:gd name="connsiteX3" fmla="*/ -642 w 1703"/>
                <a:gd name="connsiteY3" fmla="*/ 1023 h 2647"/>
                <a:gd name="connsiteX4" fmla="*/ -642 w 1703"/>
                <a:gd name="connsiteY4" fmla="*/ 1023 h 2647"/>
                <a:gd name="connsiteX5" fmla="*/ 536 w 1703"/>
                <a:gd name="connsiteY5" fmla="*/ 1023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" h="2647">
                  <a:moveTo>
                    <a:pt x="536" y="1023"/>
                  </a:moveTo>
                  <a:cubicBezTo>
                    <a:pt x="536" y="1023"/>
                    <a:pt x="536" y="1023"/>
                    <a:pt x="536" y="-1100"/>
                  </a:cubicBezTo>
                  <a:cubicBezTo>
                    <a:pt x="300" y="-392"/>
                    <a:pt x="300" y="314"/>
                    <a:pt x="536" y="1023"/>
                  </a:cubicBezTo>
                  <a:cubicBezTo>
                    <a:pt x="536" y="1023"/>
                    <a:pt x="536" y="1023"/>
                    <a:pt x="-642" y="1023"/>
                  </a:cubicBezTo>
                  <a:cubicBezTo>
                    <a:pt x="-1823" y="1023"/>
                    <a:pt x="-642" y="1023"/>
                    <a:pt x="-642" y="1023"/>
                  </a:cubicBezTo>
                  <a:cubicBezTo>
                    <a:pt x="-642" y="1023"/>
                    <a:pt x="-406" y="2204"/>
                    <a:pt x="536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5" name="Полилиния: фигура 3714">
              <a:extLst>
                <a:ext uri="{FF2B5EF4-FFF2-40B4-BE49-F238E27FC236}">
                  <a16:creationId xmlns:a16="http://schemas.microsoft.com/office/drawing/2014/main" id="{D8802CF0-0E57-0D1C-C82E-8139346F1187}"/>
                </a:ext>
              </a:extLst>
            </p:cNvPr>
            <p:cNvSpPr/>
            <p:nvPr/>
          </p:nvSpPr>
          <p:spPr>
            <a:xfrm>
              <a:off x="1103232" y="3305971"/>
              <a:ext cx="419" cy="2125"/>
            </a:xfrm>
            <a:custGeom>
              <a:avLst/>
              <a:gdLst>
                <a:gd name="connsiteX0" fmla="*/ -747 w 419"/>
                <a:gd name="connsiteY0" fmla="*/ -1100 h 2125"/>
                <a:gd name="connsiteX1" fmla="*/ -747 w 419"/>
                <a:gd name="connsiteY1" fmla="*/ -1100 h 2125"/>
                <a:gd name="connsiteX2" fmla="*/ -747 w 419"/>
                <a:gd name="connsiteY2" fmla="*/ 1026 h 2125"/>
                <a:gd name="connsiteX3" fmla="*/ -747 w 419"/>
                <a:gd name="connsiteY3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2125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747" y="1026"/>
                    <a:pt x="-747" y="1026"/>
                  </a:cubicBezTo>
                  <a:cubicBezTo>
                    <a:pt x="-747" y="1026"/>
                    <a:pt x="-1692" y="-62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6" name="Полилиния: фигура 3715">
              <a:extLst>
                <a:ext uri="{FF2B5EF4-FFF2-40B4-BE49-F238E27FC236}">
                  <a16:creationId xmlns:a16="http://schemas.microsoft.com/office/drawing/2014/main" id="{86460A35-720B-19D7-958E-AB7317FAF6B7}"/>
                </a:ext>
              </a:extLst>
            </p:cNvPr>
            <p:cNvSpPr/>
            <p:nvPr/>
          </p:nvSpPr>
          <p:spPr>
            <a:xfrm>
              <a:off x="1107590" y="3353853"/>
              <a:ext cx="1962" cy="2267"/>
            </a:xfrm>
            <a:custGeom>
              <a:avLst/>
              <a:gdLst>
                <a:gd name="connsiteX0" fmla="*/ 795 w 1962"/>
                <a:gd name="connsiteY0" fmla="*/ 337 h 2267"/>
                <a:gd name="connsiteX1" fmla="*/ -1092 w 1962"/>
                <a:gd name="connsiteY1" fmla="*/ 337 h 2267"/>
                <a:gd name="connsiteX2" fmla="*/ 795 w 1962"/>
                <a:gd name="connsiteY2" fmla="*/ 33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2" h="2267">
                  <a:moveTo>
                    <a:pt x="795" y="337"/>
                  </a:moveTo>
                  <a:cubicBezTo>
                    <a:pt x="795" y="-1080"/>
                    <a:pt x="-619" y="-2022"/>
                    <a:pt x="-1092" y="337"/>
                  </a:cubicBezTo>
                  <a:cubicBezTo>
                    <a:pt x="-1564" y="2697"/>
                    <a:pt x="322" y="-844"/>
                    <a:pt x="795" y="3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7" name="Полилиния: фигура 3716">
              <a:extLst>
                <a:ext uri="{FF2B5EF4-FFF2-40B4-BE49-F238E27FC236}">
                  <a16:creationId xmlns:a16="http://schemas.microsoft.com/office/drawing/2014/main" id="{4EDC9F3E-9F9D-B550-08A4-4BFD6DBA77C7}"/>
                </a:ext>
              </a:extLst>
            </p:cNvPr>
            <p:cNvSpPr/>
            <p:nvPr/>
          </p:nvSpPr>
          <p:spPr>
            <a:xfrm>
              <a:off x="1106479" y="3366145"/>
              <a:ext cx="1891" cy="314"/>
            </a:xfrm>
            <a:custGeom>
              <a:avLst/>
              <a:gdLst>
                <a:gd name="connsiteX0" fmla="*/ 724 w 1891"/>
                <a:gd name="connsiteY0" fmla="*/ -1100 h 314"/>
                <a:gd name="connsiteX1" fmla="*/ -690 w 1891"/>
                <a:gd name="connsiteY1" fmla="*/ -1100 h 314"/>
                <a:gd name="connsiteX2" fmla="*/ 724 w 1891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" h="314">
                  <a:moveTo>
                    <a:pt x="724" y="-1100"/>
                  </a:moveTo>
                  <a:cubicBezTo>
                    <a:pt x="724" y="-1100"/>
                    <a:pt x="724" y="-1100"/>
                    <a:pt x="-690" y="-1100"/>
                  </a:cubicBezTo>
                  <a:cubicBezTo>
                    <a:pt x="-2108" y="-1100"/>
                    <a:pt x="18" y="-392"/>
                    <a:pt x="7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8" name="Полилиния: фигура 3717">
              <a:extLst>
                <a:ext uri="{FF2B5EF4-FFF2-40B4-BE49-F238E27FC236}">
                  <a16:creationId xmlns:a16="http://schemas.microsoft.com/office/drawing/2014/main" id="{FE0C9166-782D-E0D5-9BF3-4CB6B2A5DD15}"/>
                </a:ext>
              </a:extLst>
            </p:cNvPr>
            <p:cNvSpPr/>
            <p:nvPr/>
          </p:nvSpPr>
          <p:spPr>
            <a:xfrm>
              <a:off x="1103442" y="3348211"/>
              <a:ext cx="209" cy="314"/>
            </a:xfrm>
            <a:custGeom>
              <a:avLst/>
              <a:gdLst>
                <a:gd name="connsiteX0" fmla="*/ -957 w 209"/>
                <a:gd name="connsiteY0" fmla="*/ -1100 h 314"/>
                <a:gd name="connsiteX1" fmla="*/ -957 w 209"/>
                <a:gd name="connsiteY1" fmla="*/ -1100 h 314"/>
                <a:gd name="connsiteX2" fmla="*/ -957 w 20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19" name="Полилиния: фигура 3718">
              <a:extLst>
                <a:ext uri="{FF2B5EF4-FFF2-40B4-BE49-F238E27FC236}">
                  <a16:creationId xmlns:a16="http://schemas.microsoft.com/office/drawing/2014/main" id="{6A49D3B0-3050-1DB5-96E2-76953E4CE81A}"/>
                </a:ext>
              </a:extLst>
            </p:cNvPr>
            <p:cNvSpPr/>
            <p:nvPr/>
          </p:nvSpPr>
          <p:spPr>
            <a:xfrm>
              <a:off x="1099170" y="3344434"/>
              <a:ext cx="23597" cy="1653"/>
            </a:xfrm>
            <a:custGeom>
              <a:avLst/>
              <a:gdLst>
                <a:gd name="connsiteX0" fmla="*/ -1167 w 23597"/>
                <a:gd name="connsiteY0" fmla="*/ -1100 h 1653"/>
                <a:gd name="connsiteX1" fmla="*/ -1167 w 23597"/>
                <a:gd name="connsiteY1" fmla="*/ -1100 h 1653"/>
                <a:gd name="connsiteX2" fmla="*/ -1167 w 2359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0" name="Полилиния: фигура 3719">
              <a:extLst>
                <a:ext uri="{FF2B5EF4-FFF2-40B4-BE49-F238E27FC236}">
                  <a16:creationId xmlns:a16="http://schemas.microsoft.com/office/drawing/2014/main" id="{3FD2336D-84A8-1746-3CF6-4A001AA76288}"/>
                </a:ext>
              </a:extLst>
            </p:cNvPr>
            <p:cNvSpPr/>
            <p:nvPr/>
          </p:nvSpPr>
          <p:spPr>
            <a:xfrm>
              <a:off x="1096494" y="3344907"/>
              <a:ext cx="313" cy="629"/>
            </a:xfrm>
            <a:custGeom>
              <a:avLst/>
              <a:gdLst>
                <a:gd name="connsiteX0" fmla="*/ -854 w 313"/>
                <a:gd name="connsiteY0" fmla="*/ -1100 h 629"/>
                <a:gd name="connsiteX1" fmla="*/ -854 w 313"/>
                <a:gd name="connsiteY1" fmla="*/ -1100 h 629"/>
                <a:gd name="connsiteX2" fmla="*/ -854 w 31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62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317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1" name="Полилиния: фигура 3720">
              <a:extLst>
                <a:ext uri="{FF2B5EF4-FFF2-40B4-BE49-F238E27FC236}">
                  <a16:creationId xmlns:a16="http://schemas.microsoft.com/office/drawing/2014/main" id="{1B4DA4B7-9B1F-5F8A-3215-BF203AE2BC74}"/>
                </a:ext>
              </a:extLst>
            </p:cNvPr>
            <p:cNvSpPr/>
            <p:nvPr/>
          </p:nvSpPr>
          <p:spPr>
            <a:xfrm>
              <a:off x="1081472" y="3297948"/>
              <a:ext cx="174" cy="1560"/>
            </a:xfrm>
            <a:custGeom>
              <a:avLst/>
              <a:gdLst>
                <a:gd name="connsiteX0" fmla="*/ -1167 w 174"/>
                <a:gd name="connsiteY0" fmla="*/ -1100 h 1560"/>
                <a:gd name="connsiteX1" fmla="*/ -1167 w 174"/>
                <a:gd name="connsiteY1" fmla="*/ -1100 h 1560"/>
                <a:gd name="connsiteX2" fmla="*/ -1167 w 174"/>
                <a:gd name="connsiteY2" fmla="*/ -1100 h 1560"/>
                <a:gd name="connsiteX3" fmla="*/ -1167 w 174"/>
                <a:gd name="connsiteY3" fmla="*/ 317 h 1560"/>
                <a:gd name="connsiteX4" fmla="*/ -1167 w 174"/>
                <a:gd name="connsiteY4" fmla="*/ 317 h 1560"/>
                <a:gd name="connsiteX5" fmla="*/ -1167 w 174"/>
                <a:gd name="connsiteY5" fmla="*/ -110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" h="156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1023"/>
                    <a:pt x="-1167" y="317"/>
                  </a:cubicBezTo>
                  <a:cubicBezTo>
                    <a:pt x="-1167" y="-392"/>
                    <a:pt x="-1167" y="317"/>
                    <a:pt x="-1167" y="317"/>
                  </a:cubicBezTo>
                  <a:cubicBezTo>
                    <a:pt x="-934" y="-155"/>
                    <a:pt x="-934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2" name="Полилиния: фигура 3721">
              <a:extLst>
                <a:ext uri="{FF2B5EF4-FFF2-40B4-BE49-F238E27FC236}">
                  <a16:creationId xmlns:a16="http://schemas.microsoft.com/office/drawing/2014/main" id="{7DAE8BF9-E60D-4C9B-EDE1-813CF3B6EFB3}"/>
                </a:ext>
              </a:extLst>
            </p:cNvPr>
            <p:cNvSpPr/>
            <p:nvPr/>
          </p:nvSpPr>
          <p:spPr>
            <a:xfrm>
              <a:off x="1079136" y="3299602"/>
              <a:ext cx="209" cy="1650"/>
            </a:xfrm>
            <a:custGeom>
              <a:avLst/>
              <a:gdLst>
                <a:gd name="connsiteX0" fmla="*/ -957 w 209"/>
                <a:gd name="connsiteY0" fmla="*/ -1100 h 1650"/>
                <a:gd name="connsiteX1" fmla="*/ -957 w 209"/>
                <a:gd name="connsiteY1" fmla="*/ -1100 h 1650"/>
                <a:gd name="connsiteX2" fmla="*/ -957 w 209"/>
                <a:gd name="connsiteY2" fmla="*/ -1100 h 1650"/>
                <a:gd name="connsiteX3" fmla="*/ -957 w 209"/>
                <a:gd name="connsiteY3" fmla="*/ -1100 h 1650"/>
                <a:gd name="connsiteX4" fmla="*/ -957 w 209"/>
                <a:gd name="connsiteY4" fmla="*/ 550 h 1650"/>
                <a:gd name="connsiteX5" fmla="*/ -957 w 209"/>
                <a:gd name="connsiteY5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1650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lnTo>
                    <a:pt x="-957" y="-1100"/>
                  </a:lnTo>
                  <a:cubicBezTo>
                    <a:pt x="-957" y="-1100"/>
                    <a:pt x="-957" y="-1100"/>
                    <a:pt x="-957" y="-1100"/>
                  </a:cubicBezTo>
                  <a:lnTo>
                    <a:pt x="-957" y="550"/>
                  </a:lnTo>
                  <a:cubicBezTo>
                    <a:pt x="-957" y="550"/>
                    <a:pt x="-1430" y="-39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3" name="Полилиния: фигура 3722">
              <a:extLst>
                <a:ext uri="{FF2B5EF4-FFF2-40B4-BE49-F238E27FC236}">
                  <a16:creationId xmlns:a16="http://schemas.microsoft.com/office/drawing/2014/main" id="{B51F383D-DD8F-9A5B-9DD2-3C88B389A814}"/>
                </a:ext>
              </a:extLst>
            </p:cNvPr>
            <p:cNvSpPr/>
            <p:nvPr/>
          </p:nvSpPr>
          <p:spPr>
            <a:xfrm>
              <a:off x="1074653" y="3292994"/>
              <a:ext cx="1861" cy="419"/>
            </a:xfrm>
            <a:custGeom>
              <a:avLst/>
              <a:gdLst>
                <a:gd name="connsiteX0" fmla="*/ 695 w 1861"/>
                <a:gd name="connsiteY0" fmla="*/ -1100 h 419"/>
                <a:gd name="connsiteX1" fmla="*/ -720 w 1861"/>
                <a:gd name="connsiteY1" fmla="*/ -1100 h 419"/>
                <a:gd name="connsiteX2" fmla="*/ 695 w 1861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419">
                  <a:moveTo>
                    <a:pt x="695" y="-1100"/>
                  </a:moveTo>
                  <a:cubicBezTo>
                    <a:pt x="695" y="-1100"/>
                    <a:pt x="695" y="-1100"/>
                    <a:pt x="-720" y="-1100"/>
                  </a:cubicBezTo>
                  <a:cubicBezTo>
                    <a:pt x="-2137" y="-1100"/>
                    <a:pt x="222" y="-155"/>
                    <a:pt x="6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4" name="Полилиния: фигура 3723">
              <a:extLst>
                <a:ext uri="{FF2B5EF4-FFF2-40B4-BE49-F238E27FC236}">
                  <a16:creationId xmlns:a16="http://schemas.microsoft.com/office/drawing/2014/main" id="{8310CF97-98E1-0E42-5B34-B825849F1A88}"/>
                </a:ext>
              </a:extLst>
            </p:cNvPr>
            <p:cNvSpPr/>
            <p:nvPr/>
          </p:nvSpPr>
          <p:spPr>
            <a:xfrm>
              <a:off x="1089022" y="3339007"/>
              <a:ext cx="23597" cy="2501"/>
            </a:xfrm>
            <a:custGeom>
              <a:avLst/>
              <a:gdLst>
                <a:gd name="connsiteX0" fmla="*/ -1167 w 23597"/>
                <a:gd name="connsiteY0" fmla="*/ -1100 h 2501"/>
                <a:gd name="connsiteX1" fmla="*/ -1167 w 23597"/>
                <a:gd name="connsiteY1" fmla="*/ 1259 h 2501"/>
                <a:gd name="connsiteX2" fmla="*/ -1167 w 23597"/>
                <a:gd name="connsiteY2" fmla="*/ -1100 h 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01">
                  <a:moveTo>
                    <a:pt x="-1167" y="-1100"/>
                  </a:moveTo>
                  <a:cubicBezTo>
                    <a:pt x="-1167" y="-1100"/>
                    <a:pt x="-1167" y="553"/>
                    <a:pt x="-1167" y="1259"/>
                  </a:cubicBezTo>
                  <a:cubicBezTo>
                    <a:pt x="-1167" y="1968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5" name="Полилиния: фигура 3724">
              <a:extLst>
                <a:ext uri="{FF2B5EF4-FFF2-40B4-BE49-F238E27FC236}">
                  <a16:creationId xmlns:a16="http://schemas.microsoft.com/office/drawing/2014/main" id="{15487DFF-353C-AE44-EAFC-A152849F9F3D}"/>
                </a:ext>
              </a:extLst>
            </p:cNvPr>
            <p:cNvSpPr/>
            <p:nvPr/>
          </p:nvSpPr>
          <p:spPr>
            <a:xfrm>
              <a:off x="1086557" y="3342181"/>
              <a:ext cx="2465" cy="2253"/>
            </a:xfrm>
            <a:custGeom>
              <a:avLst/>
              <a:gdLst>
                <a:gd name="connsiteX0" fmla="*/ 1298 w 2465"/>
                <a:gd name="connsiteY0" fmla="*/ -262 h 2253"/>
                <a:gd name="connsiteX1" fmla="*/ -1061 w 2465"/>
                <a:gd name="connsiteY1" fmla="*/ -262 h 2253"/>
                <a:gd name="connsiteX2" fmla="*/ 1298 w 2465"/>
                <a:gd name="connsiteY2" fmla="*/ -262 h 2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5" h="2253">
                  <a:moveTo>
                    <a:pt x="1298" y="-262"/>
                  </a:moveTo>
                  <a:cubicBezTo>
                    <a:pt x="1298" y="-262"/>
                    <a:pt x="-352" y="-2148"/>
                    <a:pt x="-1061" y="-262"/>
                  </a:cubicBezTo>
                  <a:cubicBezTo>
                    <a:pt x="-1770" y="1625"/>
                    <a:pt x="1298" y="1625"/>
                    <a:pt x="1298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6" name="Полилиния: фигура 3725">
              <a:extLst>
                <a:ext uri="{FF2B5EF4-FFF2-40B4-BE49-F238E27FC236}">
                  <a16:creationId xmlns:a16="http://schemas.microsoft.com/office/drawing/2014/main" id="{5755CECD-F22A-9616-335F-827AB75098F8}"/>
                </a:ext>
              </a:extLst>
            </p:cNvPr>
            <p:cNvSpPr/>
            <p:nvPr/>
          </p:nvSpPr>
          <p:spPr>
            <a:xfrm>
              <a:off x="1087019" y="3339007"/>
              <a:ext cx="2632" cy="209"/>
            </a:xfrm>
            <a:custGeom>
              <a:avLst/>
              <a:gdLst>
                <a:gd name="connsiteX0" fmla="*/ 836 w 2632"/>
                <a:gd name="connsiteY0" fmla="*/ -1100 h 209"/>
                <a:gd name="connsiteX1" fmla="*/ -581 w 2632"/>
                <a:gd name="connsiteY1" fmla="*/ -1100 h 209"/>
                <a:gd name="connsiteX2" fmla="*/ 836 w 2632"/>
                <a:gd name="connsiteY2" fmla="*/ -1100 h 209"/>
                <a:gd name="connsiteX3" fmla="*/ 836 w 2632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2" h="209">
                  <a:moveTo>
                    <a:pt x="836" y="-1100"/>
                  </a:moveTo>
                  <a:cubicBezTo>
                    <a:pt x="836" y="-1100"/>
                    <a:pt x="836" y="-1100"/>
                    <a:pt x="-581" y="-1100"/>
                  </a:cubicBezTo>
                  <a:cubicBezTo>
                    <a:pt x="-1996" y="-1100"/>
                    <a:pt x="-581" y="-1100"/>
                    <a:pt x="836" y="-1100"/>
                  </a:cubicBezTo>
                  <a:cubicBezTo>
                    <a:pt x="2253" y="-1100"/>
                    <a:pt x="836" y="-628"/>
                    <a:pt x="8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7" name="Полилиния: фигура 3726">
              <a:extLst>
                <a:ext uri="{FF2B5EF4-FFF2-40B4-BE49-F238E27FC236}">
                  <a16:creationId xmlns:a16="http://schemas.microsoft.com/office/drawing/2014/main" id="{1605B471-3D36-6737-811B-EAF315875CF6}"/>
                </a:ext>
              </a:extLst>
            </p:cNvPr>
            <p:cNvSpPr/>
            <p:nvPr/>
          </p:nvSpPr>
          <p:spPr>
            <a:xfrm>
              <a:off x="1085365" y="3333344"/>
              <a:ext cx="1298" cy="2595"/>
            </a:xfrm>
            <a:custGeom>
              <a:avLst/>
              <a:gdLst>
                <a:gd name="connsiteX0" fmla="*/ 131 w 1298"/>
                <a:gd name="connsiteY0" fmla="*/ -1100 h 2595"/>
                <a:gd name="connsiteX1" fmla="*/ -1050 w 1298"/>
                <a:gd name="connsiteY1" fmla="*/ 1495 h 2595"/>
                <a:gd name="connsiteX2" fmla="*/ 131 w 1298"/>
                <a:gd name="connsiteY2" fmla="*/ -1100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8" h="2595">
                  <a:moveTo>
                    <a:pt x="131" y="-1100"/>
                  </a:moveTo>
                  <a:cubicBezTo>
                    <a:pt x="-1286" y="-1100"/>
                    <a:pt x="-1286" y="-1100"/>
                    <a:pt x="-1050" y="1495"/>
                  </a:cubicBezTo>
                  <a:cubicBezTo>
                    <a:pt x="-105" y="789"/>
                    <a:pt x="-105" y="-155"/>
                    <a:pt x="1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8" name="Полилиния: фигура 3727">
              <a:extLst>
                <a:ext uri="{FF2B5EF4-FFF2-40B4-BE49-F238E27FC236}">
                  <a16:creationId xmlns:a16="http://schemas.microsoft.com/office/drawing/2014/main" id="{C0092B91-CAD9-C078-B578-5677801F90C3}"/>
                </a:ext>
              </a:extLst>
            </p:cNvPr>
            <p:cNvSpPr/>
            <p:nvPr/>
          </p:nvSpPr>
          <p:spPr>
            <a:xfrm>
              <a:off x="1069367" y="3292758"/>
              <a:ext cx="2193" cy="524"/>
            </a:xfrm>
            <a:custGeom>
              <a:avLst/>
              <a:gdLst>
                <a:gd name="connsiteX0" fmla="*/ 1026 w 2193"/>
                <a:gd name="connsiteY0" fmla="*/ -1100 h 524"/>
                <a:gd name="connsiteX1" fmla="*/ -627 w 2193"/>
                <a:gd name="connsiteY1" fmla="*/ -1100 h 524"/>
                <a:gd name="connsiteX2" fmla="*/ 1026 w 2193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524">
                  <a:moveTo>
                    <a:pt x="1026" y="-1100"/>
                  </a:moveTo>
                  <a:cubicBezTo>
                    <a:pt x="1026" y="-1100"/>
                    <a:pt x="1026" y="-1100"/>
                    <a:pt x="-627" y="-1100"/>
                  </a:cubicBezTo>
                  <a:cubicBezTo>
                    <a:pt x="-2278" y="-1100"/>
                    <a:pt x="317" y="81"/>
                    <a:pt x="10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29" name="Полилиния: фигура 3728">
              <a:extLst>
                <a:ext uri="{FF2B5EF4-FFF2-40B4-BE49-F238E27FC236}">
                  <a16:creationId xmlns:a16="http://schemas.microsoft.com/office/drawing/2014/main" id="{5F16DA70-C857-1A50-B1D1-13F445976128}"/>
                </a:ext>
              </a:extLst>
            </p:cNvPr>
            <p:cNvSpPr/>
            <p:nvPr/>
          </p:nvSpPr>
          <p:spPr>
            <a:xfrm>
              <a:off x="1059998" y="3288745"/>
              <a:ext cx="4537" cy="2477"/>
            </a:xfrm>
            <a:custGeom>
              <a:avLst/>
              <a:gdLst>
                <a:gd name="connsiteX0" fmla="*/ 2843 w 4537"/>
                <a:gd name="connsiteY0" fmla="*/ -1100 h 2477"/>
                <a:gd name="connsiteX1" fmla="*/ -1167 w 4537"/>
                <a:gd name="connsiteY1" fmla="*/ 1026 h 2477"/>
                <a:gd name="connsiteX2" fmla="*/ 2373 w 4537"/>
                <a:gd name="connsiteY2" fmla="*/ 1026 h 2477"/>
                <a:gd name="connsiteX3" fmla="*/ 2373 w 4537"/>
                <a:gd name="connsiteY3" fmla="*/ 1026 h 2477"/>
                <a:gd name="connsiteX4" fmla="*/ 2843 w 4537"/>
                <a:gd name="connsiteY4" fmla="*/ -1100 h 2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7" h="2477">
                  <a:moveTo>
                    <a:pt x="2843" y="-1100"/>
                  </a:moveTo>
                  <a:cubicBezTo>
                    <a:pt x="956" y="317"/>
                    <a:pt x="-222" y="-1100"/>
                    <a:pt x="-1167" y="1026"/>
                  </a:cubicBezTo>
                  <a:cubicBezTo>
                    <a:pt x="11" y="1495"/>
                    <a:pt x="1192" y="1495"/>
                    <a:pt x="2373" y="1026"/>
                  </a:cubicBezTo>
                  <a:cubicBezTo>
                    <a:pt x="2373" y="1026"/>
                    <a:pt x="2373" y="1026"/>
                    <a:pt x="2373" y="1026"/>
                  </a:cubicBezTo>
                  <a:cubicBezTo>
                    <a:pt x="2373" y="1026"/>
                    <a:pt x="4260" y="317"/>
                    <a:pt x="284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0" name="Полилиния: фигура 3729">
              <a:extLst>
                <a:ext uri="{FF2B5EF4-FFF2-40B4-BE49-F238E27FC236}">
                  <a16:creationId xmlns:a16="http://schemas.microsoft.com/office/drawing/2014/main" id="{B0B11DB0-B692-1934-68DC-160BE69DD975}"/>
                </a:ext>
              </a:extLst>
            </p:cNvPr>
            <p:cNvSpPr/>
            <p:nvPr/>
          </p:nvSpPr>
          <p:spPr>
            <a:xfrm>
              <a:off x="1077460" y="3333485"/>
              <a:ext cx="104" cy="1748"/>
            </a:xfrm>
            <a:custGeom>
              <a:avLst/>
              <a:gdLst>
                <a:gd name="connsiteX0" fmla="*/ -1167 w 104"/>
                <a:gd name="connsiteY0" fmla="*/ -296 h 1748"/>
                <a:gd name="connsiteX1" fmla="*/ -1167 w 104"/>
                <a:gd name="connsiteY1" fmla="*/ -296 h 1748"/>
                <a:gd name="connsiteX2" fmla="*/ -1167 w 104"/>
                <a:gd name="connsiteY2" fmla="*/ -296 h 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748">
                  <a:moveTo>
                    <a:pt x="-1167" y="-296"/>
                  </a:moveTo>
                  <a:cubicBezTo>
                    <a:pt x="-1167" y="-296"/>
                    <a:pt x="-1167" y="1827"/>
                    <a:pt x="-1167" y="-296"/>
                  </a:cubicBezTo>
                  <a:cubicBezTo>
                    <a:pt x="-1167" y="-2419"/>
                    <a:pt x="-931" y="413"/>
                    <a:pt x="-1167" y="-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1" name="Полилиния: фигура 3730">
              <a:extLst>
                <a:ext uri="{FF2B5EF4-FFF2-40B4-BE49-F238E27FC236}">
                  <a16:creationId xmlns:a16="http://schemas.microsoft.com/office/drawing/2014/main" id="{7FD87CD7-7D68-837F-DD83-C9E30E65A64A}"/>
                </a:ext>
              </a:extLst>
            </p:cNvPr>
            <p:cNvSpPr/>
            <p:nvPr/>
          </p:nvSpPr>
          <p:spPr>
            <a:xfrm>
              <a:off x="1074653" y="3334998"/>
              <a:ext cx="1861" cy="313"/>
            </a:xfrm>
            <a:custGeom>
              <a:avLst/>
              <a:gdLst>
                <a:gd name="connsiteX0" fmla="*/ 695 w 1861"/>
                <a:gd name="connsiteY0" fmla="*/ -1100 h 313"/>
                <a:gd name="connsiteX1" fmla="*/ -720 w 1861"/>
                <a:gd name="connsiteY1" fmla="*/ -1100 h 313"/>
                <a:gd name="connsiteX2" fmla="*/ 695 w 1861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313">
                  <a:moveTo>
                    <a:pt x="695" y="-1100"/>
                  </a:moveTo>
                  <a:cubicBezTo>
                    <a:pt x="695" y="-1100"/>
                    <a:pt x="695" y="-1100"/>
                    <a:pt x="-720" y="-1100"/>
                  </a:cubicBezTo>
                  <a:cubicBezTo>
                    <a:pt x="-2137" y="-1100"/>
                    <a:pt x="222" y="-394"/>
                    <a:pt x="6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2" name="Полилиния: фигура 3731">
              <a:extLst>
                <a:ext uri="{FF2B5EF4-FFF2-40B4-BE49-F238E27FC236}">
                  <a16:creationId xmlns:a16="http://schemas.microsoft.com/office/drawing/2014/main" id="{B5957AF4-8C42-C264-17AD-DA10DD1BA691}"/>
                </a:ext>
              </a:extLst>
            </p:cNvPr>
            <p:cNvSpPr/>
            <p:nvPr/>
          </p:nvSpPr>
          <p:spPr>
            <a:xfrm>
              <a:off x="1056011" y="3288509"/>
              <a:ext cx="209" cy="2234"/>
            </a:xfrm>
            <a:custGeom>
              <a:avLst/>
              <a:gdLst>
                <a:gd name="connsiteX0" fmla="*/ -957 w 209"/>
                <a:gd name="connsiteY0" fmla="*/ 317 h 2234"/>
                <a:gd name="connsiteX1" fmla="*/ -957 w 209"/>
                <a:gd name="connsiteY1" fmla="*/ -1100 h 2234"/>
                <a:gd name="connsiteX2" fmla="*/ -957 w 209"/>
                <a:gd name="connsiteY2" fmla="*/ 317 h 2234"/>
                <a:gd name="connsiteX3" fmla="*/ -957 w 209"/>
                <a:gd name="connsiteY3" fmla="*/ 317 h 2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234">
                  <a:moveTo>
                    <a:pt x="-957" y="317"/>
                  </a:moveTo>
                  <a:lnTo>
                    <a:pt x="-957" y="-1100"/>
                  </a:lnTo>
                  <a:cubicBezTo>
                    <a:pt x="-957" y="-1100"/>
                    <a:pt x="-957" y="-1100"/>
                    <a:pt x="-957" y="317"/>
                  </a:cubicBezTo>
                  <a:cubicBezTo>
                    <a:pt x="-957" y="1731"/>
                    <a:pt x="-1430" y="1026"/>
                    <a:pt x="-95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3" name="Полилиния: фигура 3732">
              <a:extLst>
                <a:ext uri="{FF2B5EF4-FFF2-40B4-BE49-F238E27FC236}">
                  <a16:creationId xmlns:a16="http://schemas.microsoft.com/office/drawing/2014/main" id="{AD543BBC-850B-3353-ADF7-D4ED0A55C816}"/>
                </a:ext>
              </a:extLst>
            </p:cNvPr>
            <p:cNvSpPr/>
            <p:nvPr/>
          </p:nvSpPr>
          <p:spPr>
            <a:xfrm>
              <a:off x="1067548" y="3325322"/>
              <a:ext cx="419" cy="2254"/>
            </a:xfrm>
            <a:custGeom>
              <a:avLst/>
              <a:gdLst>
                <a:gd name="connsiteX0" fmla="*/ -1167 w 419"/>
                <a:gd name="connsiteY0" fmla="*/ -1100 h 2254"/>
                <a:gd name="connsiteX1" fmla="*/ -1167 w 419"/>
                <a:gd name="connsiteY1" fmla="*/ 1023 h 2254"/>
                <a:gd name="connsiteX2" fmla="*/ -1167 w 419"/>
                <a:gd name="connsiteY2" fmla="*/ -1100 h 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254">
                  <a:moveTo>
                    <a:pt x="-1167" y="-1100"/>
                  </a:moveTo>
                  <a:cubicBezTo>
                    <a:pt x="-1167" y="-1100"/>
                    <a:pt x="-1167" y="314"/>
                    <a:pt x="-1167" y="1023"/>
                  </a:cubicBezTo>
                  <a:cubicBezTo>
                    <a:pt x="-1167" y="1731"/>
                    <a:pt x="-222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4" name="Полилиния: фигура 3733">
              <a:extLst>
                <a:ext uri="{FF2B5EF4-FFF2-40B4-BE49-F238E27FC236}">
                  <a16:creationId xmlns:a16="http://schemas.microsoft.com/office/drawing/2014/main" id="{37692BF3-DC37-BA3A-F5BA-9B1449F75B1B}"/>
                </a:ext>
              </a:extLst>
            </p:cNvPr>
            <p:cNvSpPr/>
            <p:nvPr/>
          </p:nvSpPr>
          <p:spPr>
            <a:xfrm>
              <a:off x="1042536" y="3348212"/>
              <a:ext cx="1414" cy="1153"/>
            </a:xfrm>
            <a:custGeom>
              <a:avLst/>
              <a:gdLst>
                <a:gd name="connsiteX0" fmla="*/ 247 w 1414"/>
                <a:gd name="connsiteY0" fmla="*/ -157 h 1153"/>
                <a:gd name="connsiteX1" fmla="*/ -1167 w 1414"/>
                <a:gd name="connsiteY1" fmla="*/ -157 h 1153"/>
                <a:gd name="connsiteX2" fmla="*/ 247 w 1414"/>
                <a:gd name="connsiteY2" fmla="*/ -157 h 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153">
                  <a:moveTo>
                    <a:pt x="247" y="-157"/>
                  </a:moveTo>
                  <a:cubicBezTo>
                    <a:pt x="247" y="-2280"/>
                    <a:pt x="-1167" y="-157"/>
                    <a:pt x="-1167" y="-157"/>
                  </a:cubicBezTo>
                  <a:cubicBezTo>
                    <a:pt x="-1167" y="-157"/>
                    <a:pt x="-225" y="316"/>
                    <a:pt x="24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5" name="Полилиния: фигура 3734">
              <a:extLst>
                <a:ext uri="{FF2B5EF4-FFF2-40B4-BE49-F238E27FC236}">
                  <a16:creationId xmlns:a16="http://schemas.microsoft.com/office/drawing/2014/main" id="{E8071CD1-B148-302B-3D49-09288D3C90A5}"/>
                </a:ext>
              </a:extLst>
            </p:cNvPr>
            <p:cNvSpPr/>
            <p:nvPr/>
          </p:nvSpPr>
          <p:spPr>
            <a:xfrm>
              <a:off x="1023814" y="3344085"/>
              <a:ext cx="5033" cy="5123"/>
            </a:xfrm>
            <a:custGeom>
              <a:avLst/>
              <a:gdLst>
                <a:gd name="connsiteX0" fmla="*/ 3866 w 5033"/>
                <a:gd name="connsiteY0" fmla="*/ 903 h 5123"/>
                <a:gd name="connsiteX1" fmla="*/ 2452 w 5033"/>
                <a:gd name="connsiteY1" fmla="*/ 903 h 5123"/>
                <a:gd name="connsiteX2" fmla="*/ 2452 w 5033"/>
                <a:gd name="connsiteY2" fmla="*/ -514 h 5123"/>
                <a:gd name="connsiteX3" fmla="*/ 1035 w 5033"/>
                <a:gd name="connsiteY3" fmla="*/ 903 h 5123"/>
                <a:gd name="connsiteX4" fmla="*/ 1035 w 5033"/>
                <a:gd name="connsiteY4" fmla="*/ 2317 h 5123"/>
                <a:gd name="connsiteX5" fmla="*/ -852 w 5033"/>
                <a:gd name="connsiteY5" fmla="*/ 2317 h 5123"/>
                <a:gd name="connsiteX6" fmla="*/ -852 w 5033"/>
                <a:gd name="connsiteY6" fmla="*/ 3498 h 5123"/>
                <a:gd name="connsiteX7" fmla="*/ 1271 w 5033"/>
                <a:gd name="connsiteY7" fmla="*/ 3498 h 5123"/>
                <a:gd name="connsiteX8" fmla="*/ 3866 w 5033"/>
                <a:gd name="connsiteY8" fmla="*/ 903 h 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33" h="5123">
                  <a:moveTo>
                    <a:pt x="3866" y="903"/>
                  </a:moveTo>
                  <a:cubicBezTo>
                    <a:pt x="3866" y="903"/>
                    <a:pt x="3866" y="2317"/>
                    <a:pt x="2452" y="903"/>
                  </a:cubicBezTo>
                  <a:cubicBezTo>
                    <a:pt x="1035" y="-514"/>
                    <a:pt x="2452" y="903"/>
                    <a:pt x="2452" y="-514"/>
                  </a:cubicBezTo>
                  <a:cubicBezTo>
                    <a:pt x="2452" y="-1929"/>
                    <a:pt x="2452" y="-514"/>
                    <a:pt x="1035" y="903"/>
                  </a:cubicBezTo>
                  <a:cubicBezTo>
                    <a:pt x="-380" y="2317"/>
                    <a:pt x="1035" y="903"/>
                    <a:pt x="1035" y="2317"/>
                  </a:cubicBezTo>
                  <a:cubicBezTo>
                    <a:pt x="1035" y="3734"/>
                    <a:pt x="-144" y="2317"/>
                    <a:pt x="-852" y="2317"/>
                  </a:cubicBezTo>
                  <a:cubicBezTo>
                    <a:pt x="-1561" y="2317"/>
                    <a:pt x="-852" y="2317"/>
                    <a:pt x="-852" y="3498"/>
                  </a:cubicBezTo>
                  <a:cubicBezTo>
                    <a:pt x="-852" y="4679"/>
                    <a:pt x="798" y="3498"/>
                    <a:pt x="1271" y="3498"/>
                  </a:cubicBezTo>
                  <a:cubicBezTo>
                    <a:pt x="1743" y="3498"/>
                    <a:pt x="2924" y="1848"/>
                    <a:pt x="3866" y="9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6" name="Полилиния: фигура 3735">
              <a:extLst>
                <a:ext uri="{FF2B5EF4-FFF2-40B4-BE49-F238E27FC236}">
                  <a16:creationId xmlns:a16="http://schemas.microsoft.com/office/drawing/2014/main" id="{1D7FBF07-EFD2-AF45-AC9C-521A132F3890}"/>
                </a:ext>
              </a:extLst>
            </p:cNvPr>
            <p:cNvSpPr/>
            <p:nvPr/>
          </p:nvSpPr>
          <p:spPr>
            <a:xfrm>
              <a:off x="1022320" y="3345851"/>
              <a:ext cx="1258" cy="2154"/>
            </a:xfrm>
            <a:custGeom>
              <a:avLst/>
              <a:gdLst>
                <a:gd name="connsiteX0" fmla="*/ -539 w 1258"/>
                <a:gd name="connsiteY0" fmla="*/ -1100 h 2154"/>
                <a:gd name="connsiteX1" fmla="*/ -539 w 1258"/>
                <a:gd name="connsiteY1" fmla="*/ -1100 h 2154"/>
                <a:gd name="connsiteX2" fmla="*/ -539 w 1258"/>
                <a:gd name="connsiteY2" fmla="*/ 550 h 2154"/>
                <a:gd name="connsiteX3" fmla="*/ -539 w 1258"/>
                <a:gd name="connsiteY3" fmla="*/ 550 h 2154"/>
                <a:gd name="connsiteX4" fmla="*/ -539 w 1258"/>
                <a:gd name="connsiteY4" fmla="*/ -1100 h 2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2154">
                  <a:moveTo>
                    <a:pt x="-539" y="-1100"/>
                  </a:moveTo>
                  <a:lnTo>
                    <a:pt x="-539" y="-1100"/>
                  </a:lnTo>
                  <a:cubicBezTo>
                    <a:pt x="-539" y="-1100"/>
                    <a:pt x="-539" y="-1100"/>
                    <a:pt x="-539" y="550"/>
                  </a:cubicBezTo>
                  <a:cubicBezTo>
                    <a:pt x="-539" y="2204"/>
                    <a:pt x="879" y="-864"/>
                    <a:pt x="-539" y="550"/>
                  </a:cubicBezTo>
                  <a:cubicBezTo>
                    <a:pt x="-1953" y="1968"/>
                    <a:pt x="-539" y="-864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7" name="Полилиния: фигура 3736">
              <a:extLst>
                <a:ext uri="{FF2B5EF4-FFF2-40B4-BE49-F238E27FC236}">
                  <a16:creationId xmlns:a16="http://schemas.microsoft.com/office/drawing/2014/main" id="{F0739322-16E7-7CA0-1F33-4FA864C1D387}"/>
                </a:ext>
              </a:extLst>
            </p:cNvPr>
            <p:cNvSpPr/>
            <p:nvPr/>
          </p:nvSpPr>
          <p:spPr>
            <a:xfrm>
              <a:off x="1020825" y="3344182"/>
              <a:ext cx="104" cy="2141"/>
            </a:xfrm>
            <a:custGeom>
              <a:avLst/>
              <a:gdLst>
                <a:gd name="connsiteX0" fmla="*/ -1167 w 104"/>
                <a:gd name="connsiteY0" fmla="*/ -1084 h 2141"/>
                <a:gd name="connsiteX1" fmla="*/ -1167 w 104"/>
                <a:gd name="connsiteY1" fmla="*/ 1042 h 2141"/>
                <a:gd name="connsiteX2" fmla="*/ -1167 w 104"/>
                <a:gd name="connsiteY2" fmla="*/ 1042 h 2141"/>
                <a:gd name="connsiteX3" fmla="*/ -1167 w 104"/>
                <a:gd name="connsiteY3" fmla="*/ 1042 h 2141"/>
                <a:gd name="connsiteX4" fmla="*/ -1167 w 104"/>
                <a:gd name="connsiteY4" fmla="*/ -375 h 2141"/>
                <a:gd name="connsiteX5" fmla="*/ -1167 w 104"/>
                <a:gd name="connsiteY5" fmla="*/ -1084 h 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2141">
                  <a:moveTo>
                    <a:pt x="-1167" y="-1084"/>
                  </a:moveTo>
                  <a:cubicBezTo>
                    <a:pt x="-1167" y="-1084"/>
                    <a:pt x="-1167" y="333"/>
                    <a:pt x="-1167" y="1042"/>
                  </a:cubicBezTo>
                  <a:lnTo>
                    <a:pt x="-1167" y="1042"/>
                  </a:lnTo>
                  <a:lnTo>
                    <a:pt x="-1167" y="1042"/>
                  </a:lnTo>
                  <a:cubicBezTo>
                    <a:pt x="-1167" y="1042"/>
                    <a:pt x="-1167" y="1042"/>
                    <a:pt x="-1167" y="-375"/>
                  </a:cubicBezTo>
                  <a:cubicBezTo>
                    <a:pt x="-1167" y="-1790"/>
                    <a:pt x="-931" y="-612"/>
                    <a:pt x="-1167" y="-10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8" name="Полилиния: фигура 3737">
              <a:extLst>
                <a:ext uri="{FF2B5EF4-FFF2-40B4-BE49-F238E27FC236}">
                  <a16:creationId xmlns:a16="http://schemas.microsoft.com/office/drawing/2014/main" id="{BEB89F4A-45D7-C7BE-150A-A50F822488EA}"/>
                </a:ext>
              </a:extLst>
            </p:cNvPr>
            <p:cNvSpPr/>
            <p:nvPr/>
          </p:nvSpPr>
          <p:spPr>
            <a:xfrm>
              <a:off x="1016095" y="3342548"/>
              <a:ext cx="2533" cy="629"/>
            </a:xfrm>
            <a:custGeom>
              <a:avLst/>
              <a:gdLst>
                <a:gd name="connsiteX0" fmla="*/ 968 w 2533"/>
                <a:gd name="connsiteY0" fmla="*/ -1100 h 629"/>
                <a:gd name="connsiteX1" fmla="*/ -682 w 2533"/>
                <a:gd name="connsiteY1" fmla="*/ -1100 h 629"/>
                <a:gd name="connsiteX2" fmla="*/ 1204 w 2533"/>
                <a:gd name="connsiteY2" fmla="*/ -1100 h 629"/>
                <a:gd name="connsiteX3" fmla="*/ 968 w 2533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3" h="629">
                  <a:moveTo>
                    <a:pt x="968" y="-1100"/>
                  </a:moveTo>
                  <a:cubicBezTo>
                    <a:pt x="968" y="81"/>
                    <a:pt x="968" y="-1100"/>
                    <a:pt x="-682" y="-1100"/>
                  </a:cubicBezTo>
                  <a:cubicBezTo>
                    <a:pt x="-2336" y="-1100"/>
                    <a:pt x="732" y="-1100"/>
                    <a:pt x="1204" y="-1100"/>
                  </a:cubicBezTo>
                  <a:cubicBezTo>
                    <a:pt x="1677" y="-1100"/>
                    <a:pt x="968" y="317"/>
                    <a:pt x="96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39" name="Полилиния: фигура 3738">
              <a:extLst>
                <a:ext uri="{FF2B5EF4-FFF2-40B4-BE49-F238E27FC236}">
                  <a16:creationId xmlns:a16="http://schemas.microsoft.com/office/drawing/2014/main" id="{B6CAD2E6-F964-7A43-8119-05059651E202}"/>
                </a:ext>
              </a:extLst>
            </p:cNvPr>
            <p:cNvSpPr/>
            <p:nvPr/>
          </p:nvSpPr>
          <p:spPr>
            <a:xfrm>
              <a:off x="1015694" y="3343256"/>
              <a:ext cx="531" cy="2122"/>
            </a:xfrm>
            <a:custGeom>
              <a:avLst/>
              <a:gdLst>
                <a:gd name="connsiteX0" fmla="*/ -990 w 531"/>
                <a:gd name="connsiteY0" fmla="*/ 1023 h 2122"/>
                <a:gd name="connsiteX1" fmla="*/ -990 w 531"/>
                <a:gd name="connsiteY1" fmla="*/ -1100 h 2122"/>
                <a:gd name="connsiteX2" fmla="*/ -990 w 531"/>
                <a:gd name="connsiteY2" fmla="*/ -1100 h 2122"/>
                <a:gd name="connsiteX3" fmla="*/ -990 w 531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" h="2122">
                  <a:moveTo>
                    <a:pt x="-990" y="1023"/>
                  </a:moveTo>
                  <a:cubicBezTo>
                    <a:pt x="-518" y="314"/>
                    <a:pt x="-518" y="-392"/>
                    <a:pt x="-990" y="-1100"/>
                  </a:cubicBezTo>
                  <a:cubicBezTo>
                    <a:pt x="-990" y="-1100"/>
                    <a:pt x="-990" y="-1100"/>
                    <a:pt x="-990" y="-1100"/>
                  </a:cubicBezTo>
                  <a:cubicBezTo>
                    <a:pt x="-1226" y="-392"/>
                    <a:pt x="-1226" y="314"/>
                    <a:pt x="-9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0" name="Полилиния: фигура 3739">
              <a:extLst>
                <a:ext uri="{FF2B5EF4-FFF2-40B4-BE49-F238E27FC236}">
                  <a16:creationId xmlns:a16="http://schemas.microsoft.com/office/drawing/2014/main" id="{E469A35C-0A4D-19B3-6F00-A51F1463F8F3}"/>
                </a:ext>
              </a:extLst>
            </p:cNvPr>
            <p:cNvSpPr/>
            <p:nvPr/>
          </p:nvSpPr>
          <p:spPr>
            <a:xfrm>
              <a:off x="1015399" y="3342154"/>
              <a:ext cx="23597" cy="2280"/>
            </a:xfrm>
            <a:custGeom>
              <a:avLst/>
              <a:gdLst>
                <a:gd name="connsiteX0" fmla="*/ -1167 w 23597"/>
                <a:gd name="connsiteY0" fmla="*/ 944 h 2280"/>
                <a:gd name="connsiteX1" fmla="*/ -1167 w 23597"/>
                <a:gd name="connsiteY1" fmla="*/ -470 h 2280"/>
                <a:gd name="connsiteX2" fmla="*/ -1167 w 23597"/>
                <a:gd name="connsiteY2" fmla="*/ -470 h 2280"/>
                <a:gd name="connsiteX3" fmla="*/ -1167 w 23597"/>
                <a:gd name="connsiteY3" fmla="*/ 1180 h 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280">
                  <a:moveTo>
                    <a:pt x="-1167" y="944"/>
                  </a:move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1167" y="-470"/>
                    <a:pt x="-1167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1" name="Полилиния: фигура 3740">
              <a:extLst>
                <a:ext uri="{FF2B5EF4-FFF2-40B4-BE49-F238E27FC236}">
                  <a16:creationId xmlns:a16="http://schemas.microsoft.com/office/drawing/2014/main" id="{D2738E96-AA6F-2D4C-1B12-E38EB1911A71}"/>
                </a:ext>
              </a:extLst>
            </p:cNvPr>
            <p:cNvSpPr/>
            <p:nvPr/>
          </p:nvSpPr>
          <p:spPr>
            <a:xfrm>
              <a:off x="1012262" y="3344836"/>
              <a:ext cx="2191" cy="1871"/>
            </a:xfrm>
            <a:custGeom>
              <a:avLst/>
              <a:gdLst>
                <a:gd name="connsiteX0" fmla="*/ 1024 w 2191"/>
                <a:gd name="connsiteY0" fmla="*/ 624 h 1871"/>
                <a:gd name="connsiteX1" fmla="*/ -626 w 2191"/>
                <a:gd name="connsiteY1" fmla="*/ -793 h 1871"/>
                <a:gd name="connsiteX2" fmla="*/ 1024 w 2191"/>
                <a:gd name="connsiteY2" fmla="*/ 624 h 1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1871">
                  <a:moveTo>
                    <a:pt x="1024" y="624"/>
                  </a:moveTo>
                  <a:cubicBezTo>
                    <a:pt x="1024" y="624"/>
                    <a:pt x="1024" y="-1972"/>
                    <a:pt x="-626" y="-793"/>
                  </a:cubicBezTo>
                  <a:cubicBezTo>
                    <a:pt x="-2280" y="388"/>
                    <a:pt x="319" y="1096"/>
                    <a:pt x="1024" y="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2" name="Полилиния: фигура 3741">
              <a:extLst>
                <a:ext uri="{FF2B5EF4-FFF2-40B4-BE49-F238E27FC236}">
                  <a16:creationId xmlns:a16="http://schemas.microsoft.com/office/drawing/2014/main" id="{BB5E4D19-46B2-5A8A-2DCE-24067FEE7677}"/>
                </a:ext>
              </a:extLst>
            </p:cNvPr>
            <p:cNvSpPr/>
            <p:nvPr/>
          </p:nvSpPr>
          <p:spPr>
            <a:xfrm>
              <a:off x="1005487" y="3342548"/>
              <a:ext cx="177" cy="2045"/>
            </a:xfrm>
            <a:custGeom>
              <a:avLst/>
              <a:gdLst>
                <a:gd name="connsiteX0" fmla="*/ -1167 w 177"/>
                <a:gd name="connsiteY0" fmla="*/ -1100 h 2045"/>
                <a:gd name="connsiteX1" fmla="*/ -1167 w 177"/>
                <a:gd name="connsiteY1" fmla="*/ 317 h 2045"/>
                <a:gd name="connsiteX2" fmla="*/ -1167 w 177"/>
                <a:gd name="connsiteY2" fmla="*/ 317 h 2045"/>
                <a:gd name="connsiteX3" fmla="*/ -1167 w 177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2045">
                  <a:moveTo>
                    <a:pt x="-1167" y="-1100"/>
                  </a:moveTo>
                  <a:cubicBezTo>
                    <a:pt x="-1167" y="81"/>
                    <a:pt x="-1167" y="-1100"/>
                    <a:pt x="-1167" y="317"/>
                  </a:cubicBezTo>
                  <a:cubicBezTo>
                    <a:pt x="-1167" y="1731"/>
                    <a:pt x="-1167" y="317"/>
                    <a:pt x="-1167" y="317"/>
                  </a:cubicBezTo>
                  <a:cubicBezTo>
                    <a:pt x="-931" y="-155"/>
                    <a:pt x="-931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3" name="Полилиния: фигура 3742">
              <a:extLst>
                <a:ext uri="{FF2B5EF4-FFF2-40B4-BE49-F238E27FC236}">
                  <a16:creationId xmlns:a16="http://schemas.microsoft.com/office/drawing/2014/main" id="{192B8D09-F37A-BE17-075C-6A42A2A3EEA5}"/>
                </a:ext>
              </a:extLst>
            </p:cNvPr>
            <p:cNvSpPr/>
            <p:nvPr/>
          </p:nvSpPr>
          <p:spPr>
            <a:xfrm>
              <a:off x="1000768" y="3343020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4" name="Полилиния: фигура 3743">
              <a:extLst>
                <a:ext uri="{FF2B5EF4-FFF2-40B4-BE49-F238E27FC236}">
                  <a16:creationId xmlns:a16="http://schemas.microsoft.com/office/drawing/2014/main" id="{AEF43478-5371-B886-B8AE-DED8382C5F3A}"/>
                </a:ext>
              </a:extLst>
            </p:cNvPr>
            <p:cNvSpPr/>
            <p:nvPr/>
          </p:nvSpPr>
          <p:spPr>
            <a:xfrm>
              <a:off x="995840" y="3342548"/>
              <a:ext cx="1860" cy="2437"/>
            </a:xfrm>
            <a:custGeom>
              <a:avLst/>
              <a:gdLst>
                <a:gd name="connsiteX0" fmla="*/ 693 w 1860"/>
                <a:gd name="connsiteY0" fmla="*/ -1100 h 2437"/>
                <a:gd name="connsiteX1" fmla="*/ -957 w 1860"/>
                <a:gd name="connsiteY1" fmla="*/ -1100 h 2437"/>
                <a:gd name="connsiteX2" fmla="*/ -957 w 1860"/>
                <a:gd name="connsiteY2" fmla="*/ 1023 h 2437"/>
                <a:gd name="connsiteX3" fmla="*/ -957 w 1860"/>
                <a:gd name="connsiteY3" fmla="*/ 1023 h 2437"/>
                <a:gd name="connsiteX4" fmla="*/ 693 w 1860"/>
                <a:gd name="connsiteY4" fmla="*/ -1100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" h="2437">
                  <a:moveTo>
                    <a:pt x="693" y="-1100"/>
                  </a:moveTo>
                  <a:cubicBezTo>
                    <a:pt x="693" y="-1100"/>
                    <a:pt x="-488" y="-1100"/>
                    <a:pt x="-957" y="-1100"/>
                  </a:cubicBezTo>
                  <a:cubicBezTo>
                    <a:pt x="-1430" y="-1100"/>
                    <a:pt x="-957" y="317"/>
                    <a:pt x="-957" y="1023"/>
                  </a:cubicBezTo>
                  <a:cubicBezTo>
                    <a:pt x="-957" y="1731"/>
                    <a:pt x="-957" y="1023"/>
                    <a:pt x="-957" y="1023"/>
                  </a:cubicBezTo>
                  <a:cubicBezTo>
                    <a:pt x="-957" y="1023"/>
                    <a:pt x="457" y="81"/>
                    <a:pt x="6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5" name="Полилиния: фигура 3744">
              <a:extLst>
                <a:ext uri="{FF2B5EF4-FFF2-40B4-BE49-F238E27FC236}">
                  <a16:creationId xmlns:a16="http://schemas.microsoft.com/office/drawing/2014/main" id="{C0B0289B-27FE-67D0-5EEB-C10B1633B42E}"/>
                </a:ext>
              </a:extLst>
            </p:cNvPr>
            <p:cNvSpPr/>
            <p:nvPr/>
          </p:nvSpPr>
          <p:spPr>
            <a:xfrm>
              <a:off x="995289" y="3345851"/>
              <a:ext cx="524" cy="1676"/>
            </a:xfrm>
            <a:custGeom>
              <a:avLst/>
              <a:gdLst>
                <a:gd name="connsiteX0" fmla="*/ -642 w 524"/>
                <a:gd name="connsiteY0" fmla="*/ -1100 h 1676"/>
                <a:gd name="connsiteX1" fmla="*/ -642 w 524"/>
                <a:gd name="connsiteY1" fmla="*/ -1100 h 1676"/>
                <a:gd name="connsiteX2" fmla="*/ -642 w 524"/>
                <a:gd name="connsiteY2" fmla="*/ 550 h 1676"/>
                <a:gd name="connsiteX3" fmla="*/ -642 w 524"/>
                <a:gd name="connsiteY3" fmla="*/ -1100 h 1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1676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642" y="314"/>
                    <a:pt x="-642" y="550"/>
                  </a:cubicBezTo>
                  <a:cubicBezTo>
                    <a:pt x="-642" y="787"/>
                    <a:pt x="-1823" y="-628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6" name="Полилиния: фигура 3745">
              <a:extLst>
                <a:ext uri="{FF2B5EF4-FFF2-40B4-BE49-F238E27FC236}">
                  <a16:creationId xmlns:a16="http://schemas.microsoft.com/office/drawing/2014/main" id="{2402D169-0019-541B-601C-E04A8696F21E}"/>
                </a:ext>
              </a:extLst>
            </p:cNvPr>
            <p:cNvSpPr/>
            <p:nvPr/>
          </p:nvSpPr>
          <p:spPr>
            <a:xfrm>
              <a:off x="989062" y="3340897"/>
              <a:ext cx="3566" cy="4210"/>
            </a:xfrm>
            <a:custGeom>
              <a:avLst/>
              <a:gdLst>
                <a:gd name="connsiteX0" fmla="*/ 2045 w 3566"/>
                <a:gd name="connsiteY0" fmla="*/ -1100 h 4210"/>
                <a:gd name="connsiteX1" fmla="*/ -787 w 3566"/>
                <a:gd name="connsiteY1" fmla="*/ -1100 h 4210"/>
                <a:gd name="connsiteX2" fmla="*/ 628 w 3566"/>
                <a:gd name="connsiteY2" fmla="*/ 2673 h 4210"/>
                <a:gd name="connsiteX3" fmla="*/ 628 w 3566"/>
                <a:gd name="connsiteY3" fmla="*/ 314 h 4210"/>
                <a:gd name="connsiteX4" fmla="*/ 2045 w 3566"/>
                <a:gd name="connsiteY4" fmla="*/ 2437 h 4210"/>
                <a:gd name="connsiteX5" fmla="*/ 2045 w 3566"/>
                <a:gd name="connsiteY5" fmla="*/ -1100 h 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66" h="4210">
                  <a:moveTo>
                    <a:pt x="2045" y="-1100"/>
                  </a:moveTo>
                  <a:cubicBezTo>
                    <a:pt x="2045" y="550"/>
                    <a:pt x="155" y="-1100"/>
                    <a:pt x="-787" y="-1100"/>
                  </a:cubicBezTo>
                  <a:cubicBezTo>
                    <a:pt x="-1732" y="-1100"/>
                    <a:pt x="-787" y="1023"/>
                    <a:pt x="628" y="2673"/>
                  </a:cubicBezTo>
                  <a:cubicBezTo>
                    <a:pt x="2045" y="4327"/>
                    <a:pt x="628" y="787"/>
                    <a:pt x="628" y="314"/>
                  </a:cubicBezTo>
                  <a:cubicBezTo>
                    <a:pt x="628" y="-158"/>
                    <a:pt x="628" y="2673"/>
                    <a:pt x="2045" y="2437"/>
                  </a:cubicBezTo>
                  <a:cubicBezTo>
                    <a:pt x="2517" y="1259"/>
                    <a:pt x="2517" y="78"/>
                    <a:pt x="204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7" name="Полилиния: фигура 3746">
              <a:extLst>
                <a:ext uri="{FF2B5EF4-FFF2-40B4-BE49-F238E27FC236}">
                  <a16:creationId xmlns:a16="http://schemas.microsoft.com/office/drawing/2014/main" id="{31933610-F85E-5012-3DF7-8C8A556FCC15}"/>
                </a:ext>
              </a:extLst>
            </p:cNvPr>
            <p:cNvSpPr/>
            <p:nvPr/>
          </p:nvSpPr>
          <p:spPr>
            <a:xfrm>
              <a:off x="989772" y="3344907"/>
              <a:ext cx="2265" cy="734"/>
            </a:xfrm>
            <a:custGeom>
              <a:avLst/>
              <a:gdLst>
                <a:gd name="connsiteX0" fmla="*/ 1099 w 2265"/>
                <a:gd name="connsiteY0" fmla="*/ -1100 h 734"/>
                <a:gd name="connsiteX1" fmla="*/ -1024 w 2265"/>
                <a:gd name="connsiteY1" fmla="*/ -1100 h 734"/>
                <a:gd name="connsiteX2" fmla="*/ 1099 w 2265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65" h="734">
                  <a:moveTo>
                    <a:pt x="1099" y="-1100"/>
                  </a:moveTo>
                  <a:cubicBezTo>
                    <a:pt x="1099" y="-1100"/>
                    <a:pt x="-319" y="-1100"/>
                    <a:pt x="-1024" y="-1100"/>
                  </a:cubicBezTo>
                  <a:cubicBezTo>
                    <a:pt x="-1733" y="-1100"/>
                    <a:pt x="390" y="553"/>
                    <a:pt x="10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8" name="Полилиния: фигура 3747">
              <a:extLst>
                <a:ext uri="{FF2B5EF4-FFF2-40B4-BE49-F238E27FC236}">
                  <a16:creationId xmlns:a16="http://schemas.microsoft.com/office/drawing/2014/main" id="{C4BEAC8E-CB94-7E32-4837-221D6617FE9C}"/>
                </a:ext>
              </a:extLst>
            </p:cNvPr>
            <p:cNvSpPr/>
            <p:nvPr/>
          </p:nvSpPr>
          <p:spPr>
            <a:xfrm>
              <a:off x="988419" y="3346088"/>
              <a:ext cx="314" cy="2910"/>
            </a:xfrm>
            <a:custGeom>
              <a:avLst/>
              <a:gdLst>
                <a:gd name="connsiteX0" fmla="*/ -852 w 314"/>
                <a:gd name="connsiteY0" fmla="*/ -1100 h 2910"/>
                <a:gd name="connsiteX1" fmla="*/ -852 w 314"/>
                <a:gd name="connsiteY1" fmla="*/ -1100 h 2910"/>
                <a:gd name="connsiteX2" fmla="*/ -852 w 314"/>
                <a:gd name="connsiteY2" fmla="*/ 1495 h 2910"/>
                <a:gd name="connsiteX3" fmla="*/ -852 w 314"/>
                <a:gd name="connsiteY3" fmla="*/ 1495 h 2910"/>
                <a:gd name="connsiteX4" fmla="*/ -852 w 314"/>
                <a:gd name="connsiteY4" fmla="*/ -110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2910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852" y="787"/>
                    <a:pt x="-852" y="1495"/>
                  </a:cubicBezTo>
                  <a:cubicBezTo>
                    <a:pt x="-852" y="2204"/>
                    <a:pt x="-852" y="1495"/>
                    <a:pt x="-852" y="1495"/>
                  </a:cubicBezTo>
                  <a:cubicBezTo>
                    <a:pt x="-852" y="1495"/>
                    <a:pt x="-1561" y="-155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49" name="Полилиния: фигура 3748">
              <a:extLst>
                <a:ext uri="{FF2B5EF4-FFF2-40B4-BE49-F238E27FC236}">
                  <a16:creationId xmlns:a16="http://schemas.microsoft.com/office/drawing/2014/main" id="{E479A04B-9577-E08F-F548-F3105FE80C8E}"/>
                </a:ext>
              </a:extLst>
            </p:cNvPr>
            <p:cNvSpPr/>
            <p:nvPr/>
          </p:nvSpPr>
          <p:spPr>
            <a:xfrm>
              <a:off x="984041" y="3346088"/>
              <a:ext cx="209" cy="2265"/>
            </a:xfrm>
            <a:custGeom>
              <a:avLst/>
              <a:gdLst>
                <a:gd name="connsiteX0" fmla="*/ -957 w 209"/>
                <a:gd name="connsiteY0" fmla="*/ -1100 h 2265"/>
                <a:gd name="connsiteX1" fmla="*/ -957 w 209"/>
                <a:gd name="connsiteY1" fmla="*/ -1100 h 2265"/>
                <a:gd name="connsiteX2" fmla="*/ -957 w 209"/>
                <a:gd name="connsiteY2" fmla="*/ 1023 h 2265"/>
                <a:gd name="connsiteX3" fmla="*/ -957 w 209"/>
                <a:gd name="connsiteY3" fmla="*/ -1100 h 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265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314"/>
                    <a:pt x="-957" y="1023"/>
                  </a:cubicBezTo>
                  <a:cubicBezTo>
                    <a:pt x="-957" y="1731"/>
                    <a:pt x="-1430" y="-392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0" name="Полилиния: фигура 3749">
              <a:extLst>
                <a:ext uri="{FF2B5EF4-FFF2-40B4-BE49-F238E27FC236}">
                  <a16:creationId xmlns:a16="http://schemas.microsoft.com/office/drawing/2014/main" id="{FE78B0EE-60AC-2E13-5893-0BCD577347F7}"/>
                </a:ext>
              </a:extLst>
            </p:cNvPr>
            <p:cNvSpPr/>
            <p:nvPr/>
          </p:nvSpPr>
          <p:spPr>
            <a:xfrm>
              <a:off x="926766" y="3336884"/>
              <a:ext cx="2501" cy="1650"/>
            </a:xfrm>
            <a:custGeom>
              <a:avLst/>
              <a:gdLst>
                <a:gd name="connsiteX0" fmla="*/ 1335 w 2501"/>
                <a:gd name="connsiteY0" fmla="*/ -1100 h 1650"/>
                <a:gd name="connsiteX1" fmla="*/ -1024 w 2501"/>
                <a:gd name="connsiteY1" fmla="*/ -1100 h 1650"/>
                <a:gd name="connsiteX2" fmla="*/ 1099 w 2501"/>
                <a:gd name="connsiteY2" fmla="*/ 550 h 1650"/>
                <a:gd name="connsiteX3" fmla="*/ 1335 w 2501"/>
                <a:gd name="connsiteY3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1" h="1650">
                  <a:moveTo>
                    <a:pt x="1335" y="-1100"/>
                  </a:moveTo>
                  <a:cubicBezTo>
                    <a:pt x="1335" y="-1100"/>
                    <a:pt x="-316" y="-1100"/>
                    <a:pt x="-1024" y="-1100"/>
                  </a:cubicBezTo>
                  <a:cubicBezTo>
                    <a:pt x="-1733" y="-1100"/>
                    <a:pt x="390" y="314"/>
                    <a:pt x="1099" y="550"/>
                  </a:cubicBezTo>
                  <a:cubicBezTo>
                    <a:pt x="1335" y="81"/>
                    <a:pt x="1335" y="-628"/>
                    <a:pt x="133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1" name="Полилиния: фигура 3750">
              <a:extLst>
                <a:ext uri="{FF2B5EF4-FFF2-40B4-BE49-F238E27FC236}">
                  <a16:creationId xmlns:a16="http://schemas.microsoft.com/office/drawing/2014/main" id="{CEFC35B1-8A70-BDD9-0215-CB88DFCF504F}"/>
                </a:ext>
              </a:extLst>
            </p:cNvPr>
            <p:cNvSpPr/>
            <p:nvPr/>
          </p:nvSpPr>
          <p:spPr>
            <a:xfrm>
              <a:off x="913824" y="3342311"/>
              <a:ext cx="104" cy="524"/>
            </a:xfrm>
            <a:custGeom>
              <a:avLst/>
              <a:gdLst>
                <a:gd name="connsiteX0" fmla="*/ -1062 w 104"/>
                <a:gd name="connsiteY0" fmla="*/ -1100 h 524"/>
                <a:gd name="connsiteX1" fmla="*/ -1062 w 104"/>
                <a:gd name="connsiteY1" fmla="*/ -1100 h 524"/>
                <a:gd name="connsiteX2" fmla="*/ -1062 w 10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52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81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2" name="Полилиния: фигура 3751">
              <a:extLst>
                <a:ext uri="{FF2B5EF4-FFF2-40B4-BE49-F238E27FC236}">
                  <a16:creationId xmlns:a16="http://schemas.microsoft.com/office/drawing/2014/main" id="{E54B861E-13AF-6DCB-BEAF-21CE29F3813E}"/>
                </a:ext>
              </a:extLst>
            </p:cNvPr>
            <p:cNvSpPr/>
            <p:nvPr/>
          </p:nvSpPr>
          <p:spPr>
            <a:xfrm>
              <a:off x="895214" y="3340661"/>
              <a:ext cx="2197" cy="23597"/>
            </a:xfrm>
            <a:custGeom>
              <a:avLst/>
              <a:gdLst>
                <a:gd name="connsiteX0" fmla="*/ 1031 w 2197"/>
                <a:gd name="connsiteY0" fmla="*/ -1100 h 23597"/>
                <a:gd name="connsiteX1" fmla="*/ -1092 w 2197"/>
                <a:gd name="connsiteY1" fmla="*/ -1100 h 23597"/>
                <a:gd name="connsiteX2" fmla="*/ 1031 w 21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7" h="23597">
                  <a:moveTo>
                    <a:pt x="1031" y="-1100"/>
                  </a:moveTo>
                  <a:cubicBezTo>
                    <a:pt x="1031" y="-1100"/>
                    <a:pt x="-620" y="-1100"/>
                    <a:pt x="-1092" y="-1100"/>
                  </a:cubicBezTo>
                  <a:cubicBezTo>
                    <a:pt x="-1565" y="-1100"/>
                    <a:pt x="322" y="-1100"/>
                    <a:pt x="10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3" name="Полилиния: фигура 3752">
              <a:extLst>
                <a:ext uri="{FF2B5EF4-FFF2-40B4-BE49-F238E27FC236}">
                  <a16:creationId xmlns:a16="http://schemas.microsoft.com/office/drawing/2014/main" id="{FA41A51A-9273-9136-F3F0-14798A72A6E2}"/>
                </a:ext>
              </a:extLst>
            </p:cNvPr>
            <p:cNvSpPr/>
            <p:nvPr/>
          </p:nvSpPr>
          <p:spPr>
            <a:xfrm>
              <a:off x="887028" y="3340425"/>
              <a:ext cx="2362" cy="2122"/>
            </a:xfrm>
            <a:custGeom>
              <a:avLst/>
              <a:gdLst>
                <a:gd name="connsiteX0" fmla="*/ 1195 w 2362"/>
                <a:gd name="connsiteY0" fmla="*/ -1100 h 2122"/>
                <a:gd name="connsiteX1" fmla="*/ -1167 w 2362"/>
                <a:gd name="connsiteY1" fmla="*/ 1023 h 2122"/>
                <a:gd name="connsiteX2" fmla="*/ 1195 w 2362"/>
                <a:gd name="connsiteY2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2122">
                  <a:moveTo>
                    <a:pt x="1195" y="-1100"/>
                  </a:moveTo>
                  <a:cubicBezTo>
                    <a:pt x="1195" y="-1100"/>
                    <a:pt x="-931" y="-1100"/>
                    <a:pt x="-1167" y="1023"/>
                  </a:cubicBezTo>
                  <a:cubicBezTo>
                    <a:pt x="14" y="1023"/>
                    <a:pt x="959" y="78"/>
                    <a:pt x="11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4" name="Полилиния: фигура 3753">
              <a:extLst>
                <a:ext uri="{FF2B5EF4-FFF2-40B4-BE49-F238E27FC236}">
                  <a16:creationId xmlns:a16="http://schemas.microsoft.com/office/drawing/2014/main" id="{4FC444EF-6A66-5D0B-00F2-B87F47424B69}"/>
                </a:ext>
              </a:extLst>
            </p:cNvPr>
            <p:cNvSpPr/>
            <p:nvPr/>
          </p:nvSpPr>
          <p:spPr>
            <a:xfrm>
              <a:off x="871113" y="3343256"/>
              <a:ext cx="2465" cy="628"/>
            </a:xfrm>
            <a:custGeom>
              <a:avLst/>
              <a:gdLst>
                <a:gd name="connsiteX0" fmla="*/ 1298 w 2465"/>
                <a:gd name="connsiteY0" fmla="*/ -1100 h 628"/>
                <a:gd name="connsiteX1" fmla="*/ -589 w 2465"/>
                <a:gd name="connsiteY1" fmla="*/ -1100 h 628"/>
                <a:gd name="connsiteX2" fmla="*/ 1298 w 2465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5" h="628">
                  <a:moveTo>
                    <a:pt x="1298" y="-1100"/>
                  </a:moveTo>
                  <a:cubicBezTo>
                    <a:pt x="1298" y="-1100"/>
                    <a:pt x="1298" y="-1100"/>
                    <a:pt x="-589" y="-1100"/>
                  </a:cubicBezTo>
                  <a:cubicBezTo>
                    <a:pt x="-2478" y="-1100"/>
                    <a:pt x="826" y="314"/>
                    <a:pt x="129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5" name="Полилиния: фигура 3754">
              <a:extLst>
                <a:ext uri="{FF2B5EF4-FFF2-40B4-BE49-F238E27FC236}">
                  <a16:creationId xmlns:a16="http://schemas.microsoft.com/office/drawing/2014/main" id="{6E538FD8-DBB2-4028-4741-4587120CA5EE}"/>
                </a:ext>
              </a:extLst>
            </p:cNvPr>
            <p:cNvSpPr/>
            <p:nvPr/>
          </p:nvSpPr>
          <p:spPr>
            <a:xfrm>
              <a:off x="856353" y="3339480"/>
              <a:ext cx="23597" cy="2437"/>
            </a:xfrm>
            <a:custGeom>
              <a:avLst/>
              <a:gdLst>
                <a:gd name="connsiteX0" fmla="*/ -1167 w 23597"/>
                <a:gd name="connsiteY0" fmla="*/ -1100 h 2437"/>
                <a:gd name="connsiteX1" fmla="*/ -1167 w 23597"/>
                <a:gd name="connsiteY1" fmla="*/ 1023 h 2437"/>
                <a:gd name="connsiteX2" fmla="*/ -1167 w 23597"/>
                <a:gd name="connsiteY2" fmla="*/ 1023 h 2437"/>
                <a:gd name="connsiteX3" fmla="*/ -1167 w 23597"/>
                <a:gd name="connsiteY3" fmla="*/ -1100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437">
                  <a:moveTo>
                    <a:pt x="-1167" y="-1100"/>
                  </a:moveTo>
                  <a:cubicBezTo>
                    <a:pt x="-1167" y="-1100"/>
                    <a:pt x="-1167" y="317"/>
                    <a:pt x="-1167" y="1023"/>
                  </a:cubicBezTo>
                  <a:cubicBezTo>
                    <a:pt x="-1167" y="1731"/>
                    <a:pt x="-1167" y="1023"/>
                    <a:pt x="-1167" y="1023"/>
                  </a:cubicBez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6" name="Полилиния: фигура 3755">
              <a:extLst>
                <a:ext uri="{FF2B5EF4-FFF2-40B4-BE49-F238E27FC236}">
                  <a16:creationId xmlns:a16="http://schemas.microsoft.com/office/drawing/2014/main" id="{FC831115-F486-F328-195C-A0D52E129B47}"/>
                </a:ext>
              </a:extLst>
            </p:cNvPr>
            <p:cNvSpPr/>
            <p:nvPr/>
          </p:nvSpPr>
          <p:spPr>
            <a:xfrm>
              <a:off x="787930" y="3238527"/>
              <a:ext cx="4002" cy="1502"/>
            </a:xfrm>
            <a:custGeom>
              <a:avLst/>
              <a:gdLst>
                <a:gd name="connsiteX0" fmla="*/ 2835 w 4002"/>
                <a:gd name="connsiteY0" fmla="*/ -436 h 1502"/>
                <a:gd name="connsiteX1" fmla="*/ -941 w 4002"/>
                <a:gd name="connsiteY1" fmla="*/ -436 h 1502"/>
                <a:gd name="connsiteX2" fmla="*/ 2835 w 4002"/>
                <a:gd name="connsiteY2" fmla="*/ -436 h 1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2" h="1502">
                  <a:moveTo>
                    <a:pt x="2835" y="-436"/>
                  </a:moveTo>
                  <a:cubicBezTo>
                    <a:pt x="1418" y="-436"/>
                    <a:pt x="240" y="1451"/>
                    <a:pt x="-941" y="-436"/>
                  </a:cubicBezTo>
                  <a:cubicBezTo>
                    <a:pt x="-2122" y="-2323"/>
                    <a:pt x="1654" y="509"/>
                    <a:pt x="2835" y="-4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7" name="Полилиния: фигура 3756">
              <a:extLst>
                <a:ext uri="{FF2B5EF4-FFF2-40B4-BE49-F238E27FC236}">
                  <a16:creationId xmlns:a16="http://schemas.microsoft.com/office/drawing/2014/main" id="{5A264C89-255C-536F-D59F-9FDFA74F9BBF}"/>
                </a:ext>
              </a:extLst>
            </p:cNvPr>
            <p:cNvSpPr/>
            <p:nvPr/>
          </p:nvSpPr>
          <p:spPr>
            <a:xfrm>
              <a:off x="785757" y="3241314"/>
              <a:ext cx="2163" cy="314"/>
            </a:xfrm>
            <a:custGeom>
              <a:avLst/>
              <a:gdLst>
                <a:gd name="connsiteX0" fmla="*/ 996 w 2163"/>
                <a:gd name="connsiteY0" fmla="*/ -1100 h 314"/>
                <a:gd name="connsiteX1" fmla="*/ -654 w 2163"/>
                <a:gd name="connsiteY1" fmla="*/ -1100 h 314"/>
                <a:gd name="connsiteX2" fmla="*/ 996 w 2163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3" h="314">
                  <a:moveTo>
                    <a:pt x="996" y="-1100"/>
                  </a:moveTo>
                  <a:cubicBezTo>
                    <a:pt x="996" y="-1100"/>
                    <a:pt x="996" y="-1100"/>
                    <a:pt x="-654" y="-1100"/>
                  </a:cubicBezTo>
                  <a:cubicBezTo>
                    <a:pt x="-2308" y="-1100"/>
                    <a:pt x="524" y="-392"/>
                    <a:pt x="9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8" name="Полилиния: фигура 3757">
              <a:extLst>
                <a:ext uri="{FF2B5EF4-FFF2-40B4-BE49-F238E27FC236}">
                  <a16:creationId xmlns:a16="http://schemas.microsoft.com/office/drawing/2014/main" id="{B6E8CD94-06EC-C4F2-1269-A811C02B3F9E}"/>
                </a:ext>
              </a:extLst>
            </p:cNvPr>
            <p:cNvSpPr/>
            <p:nvPr/>
          </p:nvSpPr>
          <p:spPr>
            <a:xfrm>
              <a:off x="823316" y="3346560"/>
              <a:ext cx="3303" cy="1945"/>
            </a:xfrm>
            <a:custGeom>
              <a:avLst/>
              <a:gdLst>
                <a:gd name="connsiteX0" fmla="*/ 1428 w 3303"/>
                <a:gd name="connsiteY0" fmla="*/ -1100 h 1945"/>
                <a:gd name="connsiteX1" fmla="*/ 1428 w 3303"/>
                <a:gd name="connsiteY1" fmla="*/ 314 h 1945"/>
                <a:gd name="connsiteX2" fmla="*/ -1167 w 3303"/>
                <a:gd name="connsiteY2" fmla="*/ 314 h 1945"/>
                <a:gd name="connsiteX3" fmla="*/ 2137 w 3303"/>
                <a:gd name="connsiteY3" fmla="*/ 314 h 1945"/>
                <a:gd name="connsiteX4" fmla="*/ 1428 w 3303"/>
                <a:gd name="connsiteY4" fmla="*/ -1100 h 1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1945">
                  <a:moveTo>
                    <a:pt x="1428" y="-1100"/>
                  </a:moveTo>
                  <a:cubicBezTo>
                    <a:pt x="1428" y="-628"/>
                    <a:pt x="1428" y="-158"/>
                    <a:pt x="1428" y="314"/>
                  </a:cubicBezTo>
                  <a:cubicBezTo>
                    <a:pt x="486" y="78"/>
                    <a:pt x="-222" y="78"/>
                    <a:pt x="-1167" y="314"/>
                  </a:cubicBezTo>
                  <a:cubicBezTo>
                    <a:pt x="-222" y="1023"/>
                    <a:pt x="1192" y="1023"/>
                    <a:pt x="2137" y="314"/>
                  </a:cubicBezTo>
                  <a:cubicBezTo>
                    <a:pt x="2137" y="314"/>
                    <a:pt x="1901" y="-394"/>
                    <a:pt x="14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59" name="Полилиния: фигура 3758">
              <a:extLst>
                <a:ext uri="{FF2B5EF4-FFF2-40B4-BE49-F238E27FC236}">
                  <a16:creationId xmlns:a16="http://schemas.microsoft.com/office/drawing/2014/main" id="{66F40CF3-59B4-8020-89E8-5B131E3EA545}"/>
                </a:ext>
              </a:extLst>
            </p:cNvPr>
            <p:cNvSpPr/>
            <p:nvPr/>
          </p:nvSpPr>
          <p:spPr>
            <a:xfrm>
              <a:off x="820248" y="3342075"/>
              <a:ext cx="314" cy="3021"/>
            </a:xfrm>
            <a:custGeom>
              <a:avLst/>
              <a:gdLst>
                <a:gd name="connsiteX0" fmla="*/ -1167 w 314"/>
                <a:gd name="connsiteY0" fmla="*/ -1100 h 3021"/>
                <a:gd name="connsiteX1" fmla="*/ -1167 w 314"/>
                <a:gd name="connsiteY1" fmla="*/ 1731 h 3021"/>
                <a:gd name="connsiteX2" fmla="*/ -1167 w 314"/>
                <a:gd name="connsiteY2" fmla="*/ -1100 h 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3021">
                  <a:moveTo>
                    <a:pt x="-1167" y="-1100"/>
                  </a:moveTo>
                  <a:cubicBezTo>
                    <a:pt x="-1167" y="-1100"/>
                    <a:pt x="-1167" y="789"/>
                    <a:pt x="-1167" y="1731"/>
                  </a:cubicBezTo>
                  <a:cubicBezTo>
                    <a:pt x="-1167" y="2676"/>
                    <a:pt x="-459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0" name="Полилиния: фигура 3759">
              <a:extLst>
                <a:ext uri="{FF2B5EF4-FFF2-40B4-BE49-F238E27FC236}">
                  <a16:creationId xmlns:a16="http://schemas.microsoft.com/office/drawing/2014/main" id="{1136A462-7A39-BE71-ED1F-6A604881EBF6}"/>
                </a:ext>
              </a:extLst>
            </p:cNvPr>
            <p:cNvSpPr/>
            <p:nvPr/>
          </p:nvSpPr>
          <p:spPr>
            <a:xfrm>
              <a:off x="821926" y="3346560"/>
              <a:ext cx="208" cy="1650"/>
            </a:xfrm>
            <a:custGeom>
              <a:avLst/>
              <a:gdLst>
                <a:gd name="connsiteX0" fmla="*/ -959 w 208"/>
                <a:gd name="connsiteY0" fmla="*/ 314 h 1650"/>
                <a:gd name="connsiteX1" fmla="*/ -959 w 208"/>
                <a:gd name="connsiteY1" fmla="*/ -1100 h 1650"/>
                <a:gd name="connsiteX2" fmla="*/ -959 w 208"/>
                <a:gd name="connsiteY2" fmla="*/ 550 h 1650"/>
                <a:gd name="connsiteX3" fmla="*/ -959 w 208"/>
                <a:gd name="connsiteY3" fmla="*/ 314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1650">
                  <a:moveTo>
                    <a:pt x="-959" y="314"/>
                  </a:moveTo>
                  <a:cubicBezTo>
                    <a:pt x="-959" y="314"/>
                    <a:pt x="-959" y="314"/>
                    <a:pt x="-959" y="-1100"/>
                  </a:cubicBezTo>
                  <a:cubicBezTo>
                    <a:pt x="-1192" y="-628"/>
                    <a:pt x="-1192" y="78"/>
                    <a:pt x="-959" y="550"/>
                  </a:cubicBezTo>
                  <a:cubicBezTo>
                    <a:pt x="-959" y="550"/>
                    <a:pt x="-1428" y="-628"/>
                    <a:pt x="-959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1" name="Полилиния: фигура 3760">
              <a:extLst>
                <a:ext uri="{FF2B5EF4-FFF2-40B4-BE49-F238E27FC236}">
                  <a16:creationId xmlns:a16="http://schemas.microsoft.com/office/drawing/2014/main" id="{F3B00FBA-721F-ABB6-35F2-8B60FE9C5B3A}"/>
                </a:ext>
              </a:extLst>
            </p:cNvPr>
            <p:cNvSpPr/>
            <p:nvPr/>
          </p:nvSpPr>
          <p:spPr>
            <a:xfrm>
              <a:off x="782257" y="3355763"/>
              <a:ext cx="23597" cy="2384"/>
            </a:xfrm>
            <a:custGeom>
              <a:avLst/>
              <a:gdLst>
                <a:gd name="connsiteX0" fmla="*/ -1167 w 23597"/>
                <a:gd name="connsiteY0" fmla="*/ -1100 h 2384"/>
                <a:gd name="connsiteX1" fmla="*/ -1167 w 23597"/>
                <a:gd name="connsiteY1" fmla="*/ 550 h 2384"/>
                <a:gd name="connsiteX2" fmla="*/ -1167 w 23597"/>
                <a:gd name="connsiteY2" fmla="*/ 550 h 2384"/>
                <a:gd name="connsiteX3" fmla="*/ -1167 w 23597"/>
                <a:gd name="connsiteY3" fmla="*/ -1100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84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0"/>
                  </a:cubicBezTo>
                  <a:cubicBezTo>
                    <a:pt x="-1167" y="2201"/>
                    <a:pt x="-1167" y="550"/>
                    <a:pt x="-1167" y="550"/>
                  </a:cubicBezTo>
                  <a:cubicBezTo>
                    <a:pt x="-1167" y="550"/>
                    <a:pt x="-1167" y="-6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2" name="Полилиния: фигура 3761">
              <a:extLst>
                <a:ext uri="{FF2B5EF4-FFF2-40B4-BE49-F238E27FC236}">
                  <a16:creationId xmlns:a16="http://schemas.microsoft.com/office/drawing/2014/main" id="{7B65BC9E-B9D4-B69E-9494-FBF96AE453BB}"/>
                </a:ext>
              </a:extLst>
            </p:cNvPr>
            <p:cNvSpPr/>
            <p:nvPr/>
          </p:nvSpPr>
          <p:spPr>
            <a:xfrm>
              <a:off x="780606" y="3359773"/>
              <a:ext cx="103" cy="1995"/>
            </a:xfrm>
            <a:custGeom>
              <a:avLst/>
              <a:gdLst>
                <a:gd name="connsiteX0" fmla="*/ -1167 w 103"/>
                <a:gd name="connsiteY0" fmla="*/ -1100 h 1995"/>
                <a:gd name="connsiteX1" fmla="*/ -1167 w 103"/>
                <a:gd name="connsiteY1" fmla="*/ 789 h 1995"/>
                <a:gd name="connsiteX2" fmla="*/ -1167 w 103"/>
                <a:gd name="connsiteY2" fmla="*/ -1100 h 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995">
                  <a:moveTo>
                    <a:pt x="-1167" y="-1100"/>
                  </a:moveTo>
                  <a:cubicBezTo>
                    <a:pt x="-1167" y="-1100"/>
                    <a:pt x="-1167" y="317"/>
                    <a:pt x="-1167" y="789"/>
                  </a:cubicBezTo>
                  <a:cubicBezTo>
                    <a:pt x="-1167" y="1259"/>
                    <a:pt x="-934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3" name="Полилиния: фигура 3762">
              <a:extLst>
                <a:ext uri="{FF2B5EF4-FFF2-40B4-BE49-F238E27FC236}">
                  <a16:creationId xmlns:a16="http://schemas.microsoft.com/office/drawing/2014/main" id="{88681F40-547C-6963-8DAD-D4AE7AFFEE74}"/>
                </a:ext>
              </a:extLst>
            </p:cNvPr>
            <p:cNvSpPr/>
            <p:nvPr/>
          </p:nvSpPr>
          <p:spPr>
            <a:xfrm>
              <a:off x="772661" y="3357886"/>
              <a:ext cx="4877" cy="2792"/>
            </a:xfrm>
            <a:custGeom>
              <a:avLst/>
              <a:gdLst>
                <a:gd name="connsiteX0" fmla="*/ 3710 w 4877"/>
                <a:gd name="connsiteY0" fmla="*/ -1100 h 2792"/>
                <a:gd name="connsiteX1" fmla="*/ -539 w 4877"/>
                <a:gd name="connsiteY1" fmla="*/ -1100 h 2792"/>
                <a:gd name="connsiteX2" fmla="*/ -539 w 4877"/>
                <a:gd name="connsiteY2" fmla="*/ 1023 h 2792"/>
                <a:gd name="connsiteX3" fmla="*/ 3710 w 4877"/>
                <a:gd name="connsiteY3" fmla="*/ -1100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7" h="2792">
                  <a:moveTo>
                    <a:pt x="3710" y="-1100"/>
                  </a:moveTo>
                  <a:cubicBezTo>
                    <a:pt x="2293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1023"/>
                  </a:cubicBezTo>
                  <a:cubicBezTo>
                    <a:pt x="-539" y="3146"/>
                    <a:pt x="1584" y="-392"/>
                    <a:pt x="371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4" name="Полилиния: фигура 3763">
              <a:extLst>
                <a:ext uri="{FF2B5EF4-FFF2-40B4-BE49-F238E27FC236}">
                  <a16:creationId xmlns:a16="http://schemas.microsoft.com/office/drawing/2014/main" id="{1C676B51-EB24-ED83-E02F-7090497DD79C}"/>
                </a:ext>
              </a:extLst>
            </p:cNvPr>
            <p:cNvSpPr/>
            <p:nvPr/>
          </p:nvSpPr>
          <p:spPr>
            <a:xfrm>
              <a:off x="770117" y="3359064"/>
              <a:ext cx="2464" cy="629"/>
            </a:xfrm>
            <a:custGeom>
              <a:avLst/>
              <a:gdLst>
                <a:gd name="connsiteX0" fmla="*/ 1297 w 2464"/>
                <a:gd name="connsiteY0" fmla="*/ -1100 h 629"/>
                <a:gd name="connsiteX1" fmla="*/ -590 w 2464"/>
                <a:gd name="connsiteY1" fmla="*/ -1100 h 629"/>
                <a:gd name="connsiteX2" fmla="*/ 1297 w 2464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4" h="629">
                  <a:moveTo>
                    <a:pt x="1297" y="-1100"/>
                  </a:moveTo>
                  <a:cubicBezTo>
                    <a:pt x="1297" y="-1100"/>
                    <a:pt x="1297" y="-1100"/>
                    <a:pt x="-590" y="-1100"/>
                  </a:cubicBezTo>
                  <a:cubicBezTo>
                    <a:pt x="-2477" y="-1100"/>
                    <a:pt x="825" y="317"/>
                    <a:pt x="129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5" name="Полилиния: фигура 3764">
              <a:extLst>
                <a:ext uri="{FF2B5EF4-FFF2-40B4-BE49-F238E27FC236}">
                  <a16:creationId xmlns:a16="http://schemas.microsoft.com/office/drawing/2014/main" id="{EBB03931-1D5D-1C52-0DC7-8C8801C3D586}"/>
                </a:ext>
              </a:extLst>
            </p:cNvPr>
            <p:cNvSpPr/>
            <p:nvPr/>
          </p:nvSpPr>
          <p:spPr>
            <a:xfrm>
              <a:off x="767956" y="3360009"/>
              <a:ext cx="2265" cy="734"/>
            </a:xfrm>
            <a:custGeom>
              <a:avLst/>
              <a:gdLst>
                <a:gd name="connsiteX0" fmla="*/ 1099 w 2265"/>
                <a:gd name="connsiteY0" fmla="*/ -1100 h 734"/>
                <a:gd name="connsiteX1" fmla="*/ -1024 w 2265"/>
                <a:gd name="connsiteY1" fmla="*/ -1100 h 734"/>
                <a:gd name="connsiteX2" fmla="*/ 1099 w 2265"/>
                <a:gd name="connsiteY2" fmla="*/ -1100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65" h="734">
                  <a:moveTo>
                    <a:pt x="1099" y="-1100"/>
                  </a:moveTo>
                  <a:cubicBezTo>
                    <a:pt x="1099" y="-1100"/>
                    <a:pt x="-316" y="-1100"/>
                    <a:pt x="-1024" y="-1100"/>
                  </a:cubicBezTo>
                  <a:cubicBezTo>
                    <a:pt x="-1733" y="-1100"/>
                    <a:pt x="390" y="553"/>
                    <a:pt x="10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6" name="Полилиния: фигура 3765">
              <a:extLst>
                <a:ext uri="{FF2B5EF4-FFF2-40B4-BE49-F238E27FC236}">
                  <a16:creationId xmlns:a16="http://schemas.microsoft.com/office/drawing/2014/main" id="{3DAC2804-E02D-D5FB-7153-2628F7F88E6E}"/>
                </a:ext>
              </a:extLst>
            </p:cNvPr>
            <p:cNvSpPr/>
            <p:nvPr/>
          </p:nvSpPr>
          <p:spPr>
            <a:xfrm>
              <a:off x="766094" y="3357886"/>
              <a:ext cx="2005" cy="3067"/>
            </a:xfrm>
            <a:custGeom>
              <a:avLst/>
              <a:gdLst>
                <a:gd name="connsiteX0" fmla="*/ 838 w 2005"/>
                <a:gd name="connsiteY0" fmla="*/ -1100 h 3067"/>
                <a:gd name="connsiteX1" fmla="*/ -815 w 2005"/>
                <a:gd name="connsiteY1" fmla="*/ -1100 h 3067"/>
                <a:gd name="connsiteX2" fmla="*/ -815 w 2005"/>
                <a:gd name="connsiteY2" fmla="*/ 1968 h 3067"/>
                <a:gd name="connsiteX3" fmla="*/ 838 w 2005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5" h="3067">
                  <a:moveTo>
                    <a:pt x="838" y="-1100"/>
                  </a:moveTo>
                  <a:cubicBezTo>
                    <a:pt x="838" y="-1100"/>
                    <a:pt x="-343" y="-1100"/>
                    <a:pt x="-815" y="-1100"/>
                  </a:cubicBezTo>
                  <a:cubicBezTo>
                    <a:pt x="-1285" y="-155"/>
                    <a:pt x="-1285" y="1023"/>
                    <a:pt x="-815" y="1968"/>
                  </a:cubicBezTo>
                  <a:cubicBezTo>
                    <a:pt x="-1051" y="-1336"/>
                    <a:pt x="366" y="78"/>
                    <a:pt x="83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7" name="Полилиния: фигура 3766">
              <a:extLst>
                <a:ext uri="{FF2B5EF4-FFF2-40B4-BE49-F238E27FC236}">
                  <a16:creationId xmlns:a16="http://schemas.microsoft.com/office/drawing/2014/main" id="{2FDA4E0D-DA11-E2C7-095A-95741C4E7272}"/>
                </a:ext>
              </a:extLst>
            </p:cNvPr>
            <p:cNvSpPr/>
            <p:nvPr/>
          </p:nvSpPr>
          <p:spPr>
            <a:xfrm>
              <a:off x="766682" y="3374482"/>
              <a:ext cx="1417" cy="629"/>
            </a:xfrm>
            <a:custGeom>
              <a:avLst/>
              <a:gdLst>
                <a:gd name="connsiteX0" fmla="*/ 250 w 1417"/>
                <a:gd name="connsiteY0" fmla="*/ -470 h 629"/>
                <a:gd name="connsiteX1" fmla="*/ -1167 w 1417"/>
                <a:gd name="connsiteY1" fmla="*/ -470 h 629"/>
                <a:gd name="connsiteX2" fmla="*/ -1167 w 1417"/>
                <a:gd name="connsiteY2" fmla="*/ -470 h 629"/>
                <a:gd name="connsiteX3" fmla="*/ 250 w 1417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629">
                  <a:moveTo>
                    <a:pt x="250" y="-470"/>
                  </a:moveTo>
                  <a:cubicBezTo>
                    <a:pt x="250" y="-1887"/>
                    <a:pt x="250" y="-470"/>
                    <a:pt x="-1167" y="-470"/>
                  </a:cubicBezTo>
                  <a:lnTo>
                    <a:pt x="-1167" y="-470"/>
                  </a:lnTo>
                  <a:cubicBezTo>
                    <a:pt x="-1167" y="-470"/>
                    <a:pt x="-222" y="-470"/>
                    <a:pt x="250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8" name="Полилиния: фигура 3767">
              <a:extLst>
                <a:ext uri="{FF2B5EF4-FFF2-40B4-BE49-F238E27FC236}">
                  <a16:creationId xmlns:a16="http://schemas.microsoft.com/office/drawing/2014/main" id="{C042E3BA-B072-B6E6-AB56-8490AE6BE9D7}"/>
                </a:ext>
              </a:extLst>
            </p:cNvPr>
            <p:cNvSpPr/>
            <p:nvPr/>
          </p:nvSpPr>
          <p:spPr>
            <a:xfrm>
              <a:off x="754936" y="3363014"/>
              <a:ext cx="3723" cy="3865"/>
            </a:xfrm>
            <a:custGeom>
              <a:avLst/>
              <a:gdLst>
                <a:gd name="connsiteX0" fmla="*/ 2557 w 3723"/>
                <a:gd name="connsiteY0" fmla="*/ -565 h 3865"/>
                <a:gd name="connsiteX1" fmla="*/ 2557 w 3723"/>
                <a:gd name="connsiteY1" fmla="*/ -565 h 3865"/>
                <a:gd name="connsiteX2" fmla="*/ 2557 w 3723"/>
                <a:gd name="connsiteY2" fmla="*/ -565 h 3865"/>
                <a:gd name="connsiteX3" fmla="*/ -747 w 3723"/>
                <a:gd name="connsiteY3" fmla="*/ 1558 h 3865"/>
                <a:gd name="connsiteX4" fmla="*/ -747 w 3723"/>
                <a:gd name="connsiteY4" fmla="*/ 1558 h 3865"/>
                <a:gd name="connsiteX5" fmla="*/ 1612 w 3723"/>
                <a:gd name="connsiteY5" fmla="*/ -329 h 3865"/>
                <a:gd name="connsiteX6" fmla="*/ 1612 w 3723"/>
                <a:gd name="connsiteY6" fmla="*/ 2030 h 3865"/>
                <a:gd name="connsiteX7" fmla="*/ 1612 w 3723"/>
                <a:gd name="connsiteY7" fmla="*/ 2030 h 3865"/>
                <a:gd name="connsiteX8" fmla="*/ 2557 w 3723"/>
                <a:gd name="connsiteY8" fmla="*/ -565 h 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3" h="3865">
                  <a:moveTo>
                    <a:pt x="2557" y="-565"/>
                  </a:moveTo>
                  <a:cubicBezTo>
                    <a:pt x="2557" y="-565"/>
                    <a:pt x="2557" y="-565"/>
                    <a:pt x="2557" y="-565"/>
                  </a:cubicBezTo>
                  <a:lnTo>
                    <a:pt x="2557" y="-565"/>
                  </a:lnTo>
                  <a:cubicBezTo>
                    <a:pt x="2557" y="849"/>
                    <a:pt x="198" y="-565"/>
                    <a:pt x="-747" y="1558"/>
                  </a:cubicBezTo>
                  <a:cubicBezTo>
                    <a:pt x="-1692" y="3681"/>
                    <a:pt x="-747" y="1558"/>
                    <a:pt x="-747" y="1558"/>
                  </a:cubicBezTo>
                  <a:cubicBezTo>
                    <a:pt x="-747" y="1558"/>
                    <a:pt x="906" y="1558"/>
                    <a:pt x="1612" y="-329"/>
                  </a:cubicBezTo>
                  <a:cubicBezTo>
                    <a:pt x="2321" y="-2218"/>
                    <a:pt x="1612" y="-329"/>
                    <a:pt x="1612" y="2030"/>
                  </a:cubicBezTo>
                  <a:cubicBezTo>
                    <a:pt x="1612" y="4390"/>
                    <a:pt x="1612" y="144"/>
                    <a:pt x="1612" y="2030"/>
                  </a:cubicBezTo>
                  <a:cubicBezTo>
                    <a:pt x="1612" y="3917"/>
                    <a:pt x="2557" y="-1274"/>
                    <a:pt x="2557" y="-5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69" name="Полилиния: фигура 3768">
              <a:extLst>
                <a:ext uri="{FF2B5EF4-FFF2-40B4-BE49-F238E27FC236}">
                  <a16:creationId xmlns:a16="http://schemas.microsoft.com/office/drawing/2014/main" id="{097A2689-EB4F-6118-72CF-2A6C90EF8679}"/>
                </a:ext>
              </a:extLst>
            </p:cNvPr>
            <p:cNvSpPr/>
            <p:nvPr/>
          </p:nvSpPr>
          <p:spPr>
            <a:xfrm>
              <a:off x="761964" y="3375112"/>
              <a:ext cx="3067" cy="1417"/>
            </a:xfrm>
            <a:custGeom>
              <a:avLst/>
              <a:gdLst>
                <a:gd name="connsiteX0" fmla="*/ 1901 w 3067"/>
                <a:gd name="connsiteY0" fmla="*/ -1100 h 1417"/>
                <a:gd name="connsiteX1" fmla="*/ -1167 w 3067"/>
                <a:gd name="connsiteY1" fmla="*/ 317 h 1417"/>
                <a:gd name="connsiteX2" fmla="*/ 1901 w 3067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417">
                  <a:moveTo>
                    <a:pt x="1901" y="-1100"/>
                  </a:moveTo>
                  <a:cubicBezTo>
                    <a:pt x="720" y="-1100"/>
                    <a:pt x="-459" y="-628"/>
                    <a:pt x="-1167" y="317"/>
                  </a:cubicBezTo>
                  <a:cubicBezTo>
                    <a:pt x="11" y="317"/>
                    <a:pt x="1192" y="-155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0" name="Полилиния: фигура 3769">
              <a:extLst>
                <a:ext uri="{FF2B5EF4-FFF2-40B4-BE49-F238E27FC236}">
                  <a16:creationId xmlns:a16="http://schemas.microsoft.com/office/drawing/2014/main" id="{D8A2C65D-2507-E0D6-2618-FFBBFBC5A389}"/>
                </a:ext>
              </a:extLst>
            </p:cNvPr>
            <p:cNvSpPr/>
            <p:nvPr/>
          </p:nvSpPr>
          <p:spPr>
            <a:xfrm>
              <a:off x="753075" y="3362841"/>
              <a:ext cx="2044" cy="2850"/>
            </a:xfrm>
            <a:custGeom>
              <a:avLst/>
              <a:gdLst>
                <a:gd name="connsiteX0" fmla="*/ 877 w 2044"/>
                <a:gd name="connsiteY0" fmla="*/ 789 h 2850"/>
                <a:gd name="connsiteX1" fmla="*/ -537 w 2044"/>
                <a:gd name="connsiteY1" fmla="*/ -1100 h 2850"/>
                <a:gd name="connsiteX2" fmla="*/ -537 w 2044"/>
                <a:gd name="connsiteY2" fmla="*/ 1495 h 2850"/>
                <a:gd name="connsiteX3" fmla="*/ 877 w 2044"/>
                <a:gd name="connsiteY3" fmla="*/ 789 h 2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850">
                  <a:moveTo>
                    <a:pt x="877" y="789"/>
                  </a:moveTo>
                  <a:cubicBezTo>
                    <a:pt x="877" y="789"/>
                    <a:pt x="877" y="-1100"/>
                    <a:pt x="-537" y="-1100"/>
                  </a:cubicBezTo>
                  <a:cubicBezTo>
                    <a:pt x="-1955" y="-1100"/>
                    <a:pt x="-537" y="789"/>
                    <a:pt x="-537" y="1495"/>
                  </a:cubicBezTo>
                  <a:cubicBezTo>
                    <a:pt x="-537" y="2204"/>
                    <a:pt x="168" y="1259"/>
                    <a:pt x="87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1" name="Полилиния: фигура 3770">
              <a:extLst>
                <a:ext uri="{FF2B5EF4-FFF2-40B4-BE49-F238E27FC236}">
                  <a16:creationId xmlns:a16="http://schemas.microsoft.com/office/drawing/2014/main" id="{327BD447-2618-5C03-8610-F5061798F923}"/>
                </a:ext>
              </a:extLst>
            </p:cNvPr>
            <p:cNvSpPr/>
            <p:nvPr/>
          </p:nvSpPr>
          <p:spPr>
            <a:xfrm>
              <a:off x="751361" y="3366853"/>
              <a:ext cx="2579" cy="314"/>
            </a:xfrm>
            <a:custGeom>
              <a:avLst/>
              <a:gdLst>
                <a:gd name="connsiteX0" fmla="*/ 1413 w 2579"/>
                <a:gd name="connsiteY0" fmla="*/ -1100 h 314"/>
                <a:gd name="connsiteX1" fmla="*/ -949 w 2579"/>
                <a:gd name="connsiteY1" fmla="*/ -1100 h 314"/>
                <a:gd name="connsiteX2" fmla="*/ 1413 w 2579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9" h="314">
                  <a:moveTo>
                    <a:pt x="1413" y="-1100"/>
                  </a:moveTo>
                  <a:cubicBezTo>
                    <a:pt x="1413" y="-1100"/>
                    <a:pt x="-4" y="-1100"/>
                    <a:pt x="-949" y="-1100"/>
                  </a:cubicBezTo>
                  <a:cubicBezTo>
                    <a:pt x="-1891" y="-1100"/>
                    <a:pt x="468" y="-392"/>
                    <a:pt x="14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2" name="Полилиния: фигура 3771">
              <a:extLst>
                <a:ext uri="{FF2B5EF4-FFF2-40B4-BE49-F238E27FC236}">
                  <a16:creationId xmlns:a16="http://schemas.microsoft.com/office/drawing/2014/main" id="{8251ADE5-1DFF-C283-B22E-BE2E4A3F0FA0}"/>
                </a:ext>
              </a:extLst>
            </p:cNvPr>
            <p:cNvSpPr/>
            <p:nvPr/>
          </p:nvSpPr>
          <p:spPr>
            <a:xfrm>
              <a:off x="746389" y="3366396"/>
              <a:ext cx="3303" cy="2406"/>
            </a:xfrm>
            <a:custGeom>
              <a:avLst/>
              <a:gdLst>
                <a:gd name="connsiteX0" fmla="*/ -1167 w 3303"/>
                <a:gd name="connsiteY0" fmla="*/ -407 h 2406"/>
                <a:gd name="connsiteX1" fmla="*/ -1167 w 3303"/>
                <a:gd name="connsiteY1" fmla="*/ 1008 h 2406"/>
                <a:gd name="connsiteX2" fmla="*/ 2137 w 3303"/>
                <a:gd name="connsiteY2" fmla="*/ 1008 h 2406"/>
                <a:gd name="connsiteX3" fmla="*/ -1167 w 3303"/>
                <a:gd name="connsiteY3" fmla="*/ -407 h 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2406">
                  <a:moveTo>
                    <a:pt x="-1167" y="-407"/>
                  </a:moveTo>
                  <a:cubicBezTo>
                    <a:pt x="-1167" y="-407"/>
                    <a:pt x="-1167" y="-407"/>
                    <a:pt x="-1167" y="1008"/>
                  </a:cubicBezTo>
                  <a:cubicBezTo>
                    <a:pt x="-1167" y="2425"/>
                    <a:pt x="956" y="-1824"/>
                    <a:pt x="2137" y="1008"/>
                  </a:cubicBezTo>
                  <a:cubicBezTo>
                    <a:pt x="2137" y="-3475"/>
                    <a:pt x="14" y="771"/>
                    <a:pt x="-1167" y="-4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3" name="Полилиния: фигура 3772">
              <a:extLst>
                <a:ext uri="{FF2B5EF4-FFF2-40B4-BE49-F238E27FC236}">
                  <a16:creationId xmlns:a16="http://schemas.microsoft.com/office/drawing/2014/main" id="{D0D1D50A-5595-70F4-2C11-5AB446B7867D}"/>
                </a:ext>
              </a:extLst>
            </p:cNvPr>
            <p:cNvSpPr/>
            <p:nvPr/>
          </p:nvSpPr>
          <p:spPr>
            <a:xfrm>
              <a:off x="746623" y="3368740"/>
              <a:ext cx="3778" cy="2494"/>
            </a:xfrm>
            <a:custGeom>
              <a:avLst/>
              <a:gdLst>
                <a:gd name="connsiteX0" fmla="*/ 2611 w 3778"/>
                <a:gd name="connsiteY0" fmla="*/ -1100 h 2494"/>
                <a:gd name="connsiteX1" fmla="*/ -929 w 3778"/>
                <a:gd name="connsiteY1" fmla="*/ 789 h 2494"/>
                <a:gd name="connsiteX2" fmla="*/ 2611 w 3778"/>
                <a:gd name="connsiteY2" fmla="*/ -1100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8" h="2494">
                  <a:moveTo>
                    <a:pt x="2611" y="-1100"/>
                  </a:moveTo>
                  <a:cubicBezTo>
                    <a:pt x="1194" y="-1100"/>
                    <a:pt x="252" y="-1100"/>
                    <a:pt x="-929" y="789"/>
                  </a:cubicBezTo>
                  <a:cubicBezTo>
                    <a:pt x="-2110" y="2676"/>
                    <a:pt x="1430" y="-392"/>
                    <a:pt x="261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4" name="Полилиния: фигура 3773">
              <a:extLst>
                <a:ext uri="{FF2B5EF4-FFF2-40B4-BE49-F238E27FC236}">
                  <a16:creationId xmlns:a16="http://schemas.microsoft.com/office/drawing/2014/main" id="{659A9640-4409-841A-6262-CF8C0B2DABF0}"/>
                </a:ext>
              </a:extLst>
            </p:cNvPr>
            <p:cNvSpPr/>
            <p:nvPr/>
          </p:nvSpPr>
          <p:spPr>
            <a:xfrm>
              <a:off x="745641" y="3372727"/>
              <a:ext cx="2164" cy="734"/>
            </a:xfrm>
            <a:custGeom>
              <a:avLst/>
              <a:gdLst>
                <a:gd name="connsiteX0" fmla="*/ 998 w 2164"/>
                <a:gd name="connsiteY0" fmla="*/ -365 h 734"/>
                <a:gd name="connsiteX1" fmla="*/ -656 w 2164"/>
                <a:gd name="connsiteY1" fmla="*/ -365 h 734"/>
                <a:gd name="connsiteX2" fmla="*/ 998 w 2164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4" h="734">
                  <a:moveTo>
                    <a:pt x="998" y="-365"/>
                  </a:moveTo>
                  <a:cubicBezTo>
                    <a:pt x="998" y="-2019"/>
                    <a:pt x="998" y="-365"/>
                    <a:pt x="-656" y="-365"/>
                  </a:cubicBezTo>
                  <a:cubicBezTo>
                    <a:pt x="-2306" y="-365"/>
                    <a:pt x="525" y="-838"/>
                    <a:pt x="998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5" name="Полилиния: фигура 3774">
              <a:extLst>
                <a:ext uri="{FF2B5EF4-FFF2-40B4-BE49-F238E27FC236}">
                  <a16:creationId xmlns:a16="http://schemas.microsoft.com/office/drawing/2014/main" id="{88EF5B44-A9A1-776C-279C-C885743C7506}"/>
                </a:ext>
              </a:extLst>
            </p:cNvPr>
            <p:cNvSpPr/>
            <p:nvPr/>
          </p:nvSpPr>
          <p:spPr>
            <a:xfrm>
              <a:off x="744266" y="3371501"/>
              <a:ext cx="2831" cy="710"/>
            </a:xfrm>
            <a:custGeom>
              <a:avLst/>
              <a:gdLst>
                <a:gd name="connsiteX0" fmla="*/ 1664 w 2831"/>
                <a:gd name="connsiteY0" fmla="*/ -1030 h 710"/>
                <a:gd name="connsiteX1" fmla="*/ -1167 w 2831"/>
                <a:gd name="connsiteY1" fmla="*/ -1030 h 710"/>
                <a:gd name="connsiteX2" fmla="*/ 1664 w 2831"/>
                <a:gd name="connsiteY2" fmla="*/ -1030 h 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1" h="710">
                  <a:moveTo>
                    <a:pt x="1664" y="-1030"/>
                  </a:moveTo>
                  <a:cubicBezTo>
                    <a:pt x="1664" y="-1030"/>
                    <a:pt x="-459" y="-1030"/>
                    <a:pt x="-1167" y="-1030"/>
                  </a:cubicBezTo>
                  <a:cubicBezTo>
                    <a:pt x="-459" y="-1502"/>
                    <a:pt x="720" y="624"/>
                    <a:pt x="1664" y="-10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6" name="Полилиния: фигура 3775">
              <a:extLst>
                <a:ext uri="{FF2B5EF4-FFF2-40B4-BE49-F238E27FC236}">
                  <a16:creationId xmlns:a16="http://schemas.microsoft.com/office/drawing/2014/main" id="{C42429AA-AE8D-B91A-0B2A-716F6092976B}"/>
                </a:ext>
              </a:extLst>
            </p:cNvPr>
            <p:cNvSpPr/>
            <p:nvPr/>
          </p:nvSpPr>
          <p:spPr>
            <a:xfrm>
              <a:off x="738366" y="3366843"/>
              <a:ext cx="6590" cy="10319"/>
            </a:xfrm>
            <a:custGeom>
              <a:avLst/>
              <a:gdLst>
                <a:gd name="connsiteX0" fmla="*/ 2373 w 6590"/>
                <a:gd name="connsiteY0" fmla="*/ 1506 h 10319"/>
                <a:gd name="connsiteX1" fmla="*/ 2373 w 6590"/>
                <a:gd name="connsiteY1" fmla="*/ 3629 h 10319"/>
                <a:gd name="connsiteX2" fmla="*/ 2373 w 6590"/>
                <a:gd name="connsiteY2" fmla="*/ 1506 h 10319"/>
                <a:gd name="connsiteX3" fmla="*/ 2373 w 6590"/>
                <a:gd name="connsiteY3" fmla="*/ 1506 h 10319"/>
                <a:gd name="connsiteX4" fmla="*/ -1167 w 6590"/>
                <a:gd name="connsiteY4" fmla="*/ 8586 h 10319"/>
                <a:gd name="connsiteX5" fmla="*/ 1192 w 6590"/>
                <a:gd name="connsiteY5" fmla="*/ 5518 h 10319"/>
                <a:gd name="connsiteX6" fmla="*/ 1192 w 6590"/>
                <a:gd name="connsiteY6" fmla="*/ 7641 h 10319"/>
                <a:gd name="connsiteX7" fmla="*/ 4968 w 6590"/>
                <a:gd name="connsiteY7" fmla="*/ 325 h 10319"/>
                <a:gd name="connsiteX8" fmla="*/ 2373 w 6590"/>
                <a:gd name="connsiteY8" fmla="*/ 1506 h 1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90" h="10319">
                  <a:moveTo>
                    <a:pt x="2373" y="1506"/>
                  </a:moveTo>
                  <a:cubicBezTo>
                    <a:pt x="2373" y="2920"/>
                    <a:pt x="2373" y="4337"/>
                    <a:pt x="2373" y="3629"/>
                  </a:cubicBezTo>
                  <a:cubicBezTo>
                    <a:pt x="2373" y="2920"/>
                    <a:pt x="2373" y="1978"/>
                    <a:pt x="2373" y="1506"/>
                  </a:cubicBezTo>
                  <a:cubicBezTo>
                    <a:pt x="2373" y="1033"/>
                    <a:pt x="2373" y="1506"/>
                    <a:pt x="2373" y="1506"/>
                  </a:cubicBezTo>
                  <a:cubicBezTo>
                    <a:pt x="1901" y="4101"/>
                    <a:pt x="720" y="6696"/>
                    <a:pt x="-1167" y="8586"/>
                  </a:cubicBezTo>
                  <a:cubicBezTo>
                    <a:pt x="-1167" y="10709"/>
                    <a:pt x="1192" y="6933"/>
                    <a:pt x="1192" y="5518"/>
                  </a:cubicBezTo>
                  <a:cubicBezTo>
                    <a:pt x="1192" y="4101"/>
                    <a:pt x="2609" y="5518"/>
                    <a:pt x="1192" y="7641"/>
                  </a:cubicBezTo>
                  <a:cubicBezTo>
                    <a:pt x="-222" y="9764"/>
                    <a:pt x="3315" y="3392"/>
                    <a:pt x="4968" y="325"/>
                  </a:cubicBezTo>
                  <a:cubicBezTo>
                    <a:pt x="6619" y="-2743"/>
                    <a:pt x="3315" y="-148"/>
                    <a:pt x="2373" y="15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7" name="Полилиния: фигура 3776">
              <a:extLst>
                <a:ext uri="{FF2B5EF4-FFF2-40B4-BE49-F238E27FC236}">
                  <a16:creationId xmlns:a16="http://schemas.microsoft.com/office/drawing/2014/main" id="{D78D738D-29B5-9392-979F-266860B14A88}"/>
                </a:ext>
              </a:extLst>
            </p:cNvPr>
            <p:cNvSpPr/>
            <p:nvPr/>
          </p:nvSpPr>
          <p:spPr>
            <a:xfrm>
              <a:off x="735377" y="3370609"/>
              <a:ext cx="2044" cy="3321"/>
            </a:xfrm>
            <a:custGeom>
              <a:avLst/>
              <a:gdLst>
                <a:gd name="connsiteX0" fmla="*/ 877 w 2044"/>
                <a:gd name="connsiteY0" fmla="*/ 1043 h 3321"/>
                <a:gd name="connsiteX1" fmla="*/ 877 w 2044"/>
                <a:gd name="connsiteY1" fmla="*/ -610 h 3321"/>
                <a:gd name="connsiteX2" fmla="*/ -537 w 2044"/>
                <a:gd name="connsiteY2" fmla="*/ 571 h 3321"/>
                <a:gd name="connsiteX3" fmla="*/ -537 w 2044"/>
                <a:gd name="connsiteY3" fmla="*/ 2221 h 3321"/>
                <a:gd name="connsiteX4" fmla="*/ -537 w 2044"/>
                <a:gd name="connsiteY4" fmla="*/ 2221 h 3321"/>
                <a:gd name="connsiteX5" fmla="*/ 877 w 2044"/>
                <a:gd name="connsiteY5" fmla="*/ 1043 h 3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4" h="3321">
                  <a:moveTo>
                    <a:pt x="877" y="1043"/>
                  </a:moveTo>
                  <a:cubicBezTo>
                    <a:pt x="877" y="1043"/>
                    <a:pt x="877" y="1043"/>
                    <a:pt x="877" y="-610"/>
                  </a:cubicBezTo>
                  <a:cubicBezTo>
                    <a:pt x="877" y="-2261"/>
                    <a:pt x="877" y="807"/>
                    <a:pt x="-537" y="571"/>
                  </a:cubicBezTo>
                  <a:cubicBezTo>
                    <a:pt x="-1955" y="335"/>
                    <a:pt x="-537" y="571"/>
                    <a:pt x="-537" y="2221"/>
                  </a:cubicBezTo>
                  <a:lnTo>
                    <a:pt x="-537" y="2221"/>
                  </a:lnTo>
                  <a:cubicBezTo>
                    <a:pt x="-537" y="2221"/>
                    <a:pt x="-65" y="98"/>
                    <a:pt x="877" y="10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8" name="Полилиния: фигура 3777">
              <a:extLst>
                <a:ext uri="{FF2B5EF4-FFF2-40B4-BE49-F238E27FC236}">
                  <a16:creationId xmlns:a16="http://schemas.microsoft.com/office/drawing/2014/main" id="{76CFB7CC-327E-AB62-1679-1E4DF2D5ED2B}"/>
                </a:ext>
              </a:extLst>
            </p:cNvPr>
            <p:cNvSpPr/>
            <p:nvPr/>
          </p:nvSpPr>
          <p:spPr>
            <a:xfrm>
              <a:off x="734329" y="3370157"/>
              <a:ext cx="1467" cy="2792"/>
            </a:xfrm>
            <a:custGeom>
              <a:avLst/>
              <a:gdLst>
                <a:gd name="connsiteX0" fmla="*/ -434 w 1467"/>
                <a:gd name="connsiteY0" fmla="*/ -1100 h 2792"/>
                <a:gd name="connsiteX1" fmla="*/ -434 w 1467"/>
                <a:gd name="connsiteY1" fmla="*/ 1023 h 2792"/>
                <a:gd name="connsiteX2" fmla="*/ -434 w 1467"/>
                <a:gd name="connsiteY2" fmla="*/ -1100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7" h="2792">
                  <a:moveTo>
                    <a:pt x="-434" y="-1100"/>
                  </a:moveTo>
                  <a:cubicBezTo>
                    <a:pt x="-434" y="-1100"/>
                    <a:pt x="-2084" y="-1100"/>
                    <a:pt x="-434" y="1023"/>
                  </a:cubicBezTo>
                  <a:cubicBezTo>
                    <a:pt x="1217" y="3146"/>
                    <a:pt x="-434" y="-394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79" name="Полилиния: фигура 3778">
              <a:extLst>
                <a:ext uri="{FF2B5EF4-FFF2-40B4-BE49-F238E27FC236}">
                  <a16:creationId xmlns:a16="http://schemas.microsoft.com/office/drawing/2014/main" id="{33A1C5DA-270C-30E0-5B24-1F7735488B95}"/>
                </a:ext>
              </a:extLst>
            </p:cNvPr>
            <p:cNvSpPr/>
            <p:nvPr/>
          </p:nvSpPr>
          <p:spPr>
            <a:xfrm>
              <a:off x="735062" y="3374482"/>
              <a:ext cx="23597" cy="2636"/>
            </a:xfrm>
            <a:custGeom>
              <a:avLst/>
              <a:gdLst>
                <a:gd name="connsiteX0" fmla="*/ -1167 w 23597"/>
                <a:gd name="connsiteY0" fmla="*/ -470 h 2636"/>
                <a:gd name="connsiteX1" fmla="*/ -1167 w 23597"/>
                <a:gd name="connsiteY1" fmla="*/ -470 h 2636"/>
                <a:gd name="connsiteX2" fmla="*/ -1167 w 23597"/>
                <a:gd name="connsiteY2" fmla="*/ 1180 h 2636"/>
                <a:gd name="connsiteX3" fmla="*/ -1167 w 23597"/>
                <a:gd name="connsiteY3" fmla="*/ -470 h 2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636">
                  <a:moveTo>
                    <a:pt x="-1167" y="-470"/>
                  </a:move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1167" y="-470"/>
                    <a:pt x="-1167" y="1180"/>
                  </a:cubicBezTo>
                  <a:cubicBezTo>
                    <a:pt x="-1167" y="2834"/>
                    <a:pt x="-1167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0" name="Полилиния: фигура 3779">
              <a:extLst>
                <a:ext uri="{FF2B5EF4-FFF2-40B4-BE49-F238E27FC236}">
                  <a16:creationId xmlns:a16="http://schemas.microsoft.com/office/drawing/2014/main" id="{C90804D1-4E76-2A9F-ED9A-EFF0C790CA3F}"/>
                </a:ext>
              </a:extLst>
            </p:cNvPr>
            <p:cNvSpPr/>
            <p:nvPr/>
          </p:nvSpPr>
          <p:spPr>
            <a:xfrm>
              <a:off x="1196941" y="3313471"/>
              <a:ext cx="8126" cy="8205"/>
            </a:xfrm>
            <a:custGeom>
              <a:avLst/>
              <a:gdLst>
                <a:gd name="connsiteX0" fmla="*/ 5596 w 8126"/>
                <a:gd name="connsiteY0" fmla="*/ 4379 h 8205"/>
                <a:gd name="connsiteX1" fmla="*/ 5596 w 8126"/>
                <a:gd name="connsiteY1" fmla="*/ 6266 h 8205"/>
                <a:gd name="connsiteX2" fmla="*/ 5596 w 8126"/>
                <a:gd name="connsiteY2" fmla="*/ 6266 h 8205"/>
                <a:gd name="connsiteX3" fmla="*/ 5596 w 8126"/>
                <a:gd name="connsiteY3" fmla="*/ 4615 h 8205"/>
                <a:gd name="connsiteX4" fmla="*/ 2292 w 8126"/>
                <a:gd name="connsiteY4" fmla="*/ 1547 h 8205"/>
                <a:gd name="connsiteX5" fmla="*/ 2292 w 8126"/>
                <a:gd name="connsiteY5" fmla="*/ 1547 h 8205"/>
                <a:gd name="connsiteX6" fmla="*/ 2292 w 8126"/>
                <a:gd name="connsiteY6" fmla="*/ 1547 h 8205"/>
                <a:gd name="connsiteX7" fmla="*/ 2292 w 8126"/>
                <a:gd name="connsiteY7" fmla="*/ -339 h 8205"/>
                <a:gd name="connsiteX8" fmla="*/ -303 w 8126"/>
                <a:gd name="connsiteY8" fmla="*/ 2492 h 8205"/>
                <a:gd name="connsiteX9" fmla="*/ 1820 w 8126"/>
                <a:gd name="connsiteY9" fmla="*/ 2492 h 8205"/>
                <a:gd name="connsiteX10" fmla="*/ 1820 w 8126"/>
                <a:gd name="connsiteY10" fmla="*/ 2492 h 8205"/>
                <a:gd name="connsiteX11" fmla="*/ 3709 w 8126"/>
                <a:gd name="connsiteY11" fmla="*/ 6029 h 8205"/>
                <a:gd name="connsiteX12" fmla="*/ 3709 w 8126"/>
                <a:gd name="connsiteY12" fmla="*/ 3670 h 8205"/>
                <a:gd name="connsiteX13" fmla="*/ 5596 w 8126"/>
                <a:gd name="connsiteY13" fmla="*/ 4379 h 8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26" h="8205">
                  <a:moveTo>
                    <a:pt x="5596" y="4379"/>
                  </a:moveTo>
                  <a:cubicBezTo>
                    <a:pt x="5596" y="4379"/>
                    <a:pt x="5596" y="4379"/>
                    <a:pt x="5596" y="6266"/>
                  </a:cubicBezTo>
                  <a:cubicBezTo>
                    <a:pt x="5596" y="8155"/>
                    <a:pt x="5596" y="6266"/>
                    <a:pt x="5596" y="6266"/>
                  </a:cubicBezTo>
                  <a:cubicBezTo>
                    <a:pt x="5596" y="6266"/>
                    <a:pt x="8664" y="1783"/>
                    <a:pt x="5596" y="4615"/>
                  </a:cubicBezTo>
                  <a:cubicBezTo>
                    <a:pt x="5596" y="4615"/>
                    <a:pt x="2764" y="4615"/>
                    <a:pt x="2292" y="1547"/>
                  </a:cubicBezTo>
                  <a:cubicBezTo>
                    <a:pt x="1820" y="-1520"/>
                    <a:pt x="2292" y="1547"/>
                    <a:pt x="2292" y="1547"/>
                  </a:cubicBezTo>
                  <a:cubicBezTo>
                    <a:pt x="2292" y="1547"/>
                    <a:pt x="2292" y="1547"/>
                    <a:pt x="2292" y="1547"/>
                  </a:cubicBezTo>
                  <a:cubicBezTo>
                    <a:pt x="2292" y="1547"/>
                    <a:pt x="2292" y="1547"/>
                    <a:pt x="2292" y="-339"/>
                  </a:cubicBezTo>
                  <a:cubicBezTo>
                    <a:pt x="2292" y="-2229"/>
                    <a:pt x="2292" y="-339"/>
                    <a:pt x="-303" y="2492"/>
                  </a:cubicBezTo>
                  <a:cubicBezTo>
                    <a:pt x="-2899" y="5324"/>
                    <a:pt x="1114" y="2492"/>
                    <a:pt x="1820" y="2492"/>
                  </a:cubicBezTo>
                  <a:cubicBezTo>
                    <a:pt x="2528" y="2492"/>
                    <a:pt x="1820" y="2492"/>
                    <a:pt x="1820" y="2492"/>
                  </a:cubicBezTo>
                  <a:cubicBezTo>
                    <a:pt x="1820" y="2492"/>
                    <a:pt x="3709" y="4851"/>
                    <a:pt x="3709" y="6029"/>
                  </a:cubicBezTo>
                  <a:cubicBezTo>
                    <a:pt x="3709" y="7210"/>
                    <a:pt x="3709" y="3670"/>
                    <a:pt x="3709" y="3670"/>
                  </a:cubicBezTo>
                  <a:cubicBezTo>
                    <a:pt x="3709" y="3670"/>
                    <a:pt x="4182" y="5324"/>
                    <a:pt x="5596" y="43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1" name="Полилиния: фигура 3780">
              <a:extLst>
                <a:ext uri="{FF2B5EF4-FFF2-40B4-BE49-F238E27FC236}">
                  <a16:creationId xmlns:a16="http://schemas.microsoft.com/office/drawing/2014/main" id="{55C5ADDD-339D-2689-2377-BCB3D1B70833}"/>
                </a:ext>
              </a:extLst>
            </p:cNvPr>
            <p:cNvSpPr/>
            <p:nvPr/>
          </p:nvSpPr>
          <p:spPr>
            <a:xfrm>
              <a:off x="1192851" y="3300483"/>
              <a:ext cx="2359" cy="2242"/>
            </a:xfrm>
            <a:custGeom>
              <a:avLst/>
              <a:gdLst>
                <a:gd name="connsiteX0" fmla="*/ 1192 w 2359"/>
                <a:gd name="connsiteY0" fmla="*/ 141 h 2242"/>
                <a:gd name="connsiteX1" fmla="*/ -1167 w 2359"/>
                <a:gd name="connsiteY1" fmla="*/ -1040 h 2242"/>
                <a:gd name="connsiteX2" fmla="*/ -1167 w 2359"/>
                <a:gd name="connsiteY2" fmla="*/ 850 h 2242"/>
                <a:gd name="connsiteX3" fmla="*/ 1192 w 2359"/>
                <a:gd name="connsiteY3" fmla="*/ 141 h 2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242">
                  <a:moveTo>
                    <a:pt x="1192" y="141"/>
                  </a:moveTo>
                  <a:cubicBezTo>
                    <a:pt x="720" y="-804"/>
                    <a:pt x="-225" y="-1276"/>
                    <a:pt x="-1167" y="-1040"/>
                  </a:cubicBezTo>
                  <a:cubicBezTo>
                    <a:pt x="-1167" y="-1040"/>
                    <a:pt x="-1167" y="141"/>
                    <a:pt x="-1167" y="850"/>
                  </a:cubicBezTo>
                  <a:cubicBezTo>
                    <a:pt x="-1167" y="1555"/>
                    <a:pt x="247" y="850"/>
                    <a:pt x="1192" y="1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2" name="Полилиния: фигура 3781">
              <a:extLst>
                <a:ext uri="{FF2B5EF4-FFF2-40B4-BE49-F238E27FC236}">
                  <a16:creationId xmlns:a16="http://schemas.microsoft.com/office/drawing/2014/main" id="{A35A9347-7A71-5600-A38F-1B7DBD6B75DA}"/>
                </a:ext>
              </a:extLst>
            </p:cNvPr>
            <p:cNvSpPr/>
            <p:nvPr/>
          </p:nvSpPr>
          <p:spPr>
            <a:xfrm>
              <a:off x="666866" y="3220373"/>
              <a:ext cx="524568" cy="170443"/>
            </a:xfrm>
            <a:custGeom>
              <a:avLst/>
              <a:gdLst>
                <a:gd name="connsiteX0" fmla="*/ 523400 w 524568"/>
                <a:gd name="connsiteY0" fmla="*/ 78128 h 170443"/>
                <a:gd name="connsiteX1" fmla="*/ 523400 w 524568"/>
                <a:gd name="connsiteY1" fmla="*/ 78128 h 170443"/>
                <a:gd name="connsiteX2" fmla="*/ 523400 w 524568"/>
                <a:gd name="connsiteY2" fmla="*/ 78128 h 170443"/>
                <a:gd name="connsiteX3" fmla="*/ 521750 w 524568"/>
                <a:gd name="connsiteY3" fmla="*/ 79542 h 170443"/>
                <a:gd name="connsiteX4" fmla="*/ 518682 w 524568"/>
                <a:gd name="connsiteY4" fmla="*/ 79542 h 170443"/>
                <a:gd name="connsiteX5" fmla="*/ 515851 w 524568"/>
                <a:gd name="connsiteY5" fmla="*/ 76475 h 170443"/>
                <a:gd name="connsiteX6" fmla="*/ 518682 w 524568"/>
                <a:gd name="connsiteY6" fmla="*/ 74588 h 170443"/>
                <a:gd name="connsiteX7" fmla="*/ 513728 w 524568"/>
                <a:gd name="connsiteY7" fmla="*/ 73407 h 170443"/>
                <a:gd name="connsiteX8" fmla="*/ 512310 w 524568"/>
                <a:gd name="connsiteY8" fmla="*/ 71993 h 170443"/>
                <a:gd name="connsiteX9" fmla="*/ 513961 w 524568"/>
                <a:gd name="connsiteY9" fmla="*/ 69161 h 170443"/>
                <a:gd name="connsiteX10" fmla="*/ 513961 w 524568"/>
                <a:gd name="connsiteY10" fmla="*/ 69161 h 170443"/>
                <a:gd name="connsiteX11" fmla="*/ 513961 w 524568"/>
                <a:gd name="connsiteY11" fmla="*/ 72229 h 170443"/>
                <a:gd name="connsiteX12" fmla="*/ 510660 w 524568"/>
                <a:gd name="connsiteY12" fmla="*/ 72229 h 170443"/>
                <a:gd name="connsiteX13" fmla="*/ 514197 w 524568"/>
                <a:gd name="connsiteY13" fmla="*/ 70812 h 170443"/>
                <a:gd name="connsiteX14" fmla="*/ 510424 w 524568"/>
                <a:gd name="connsiteY14" fmla="*/ 70812 h 170443"/>
                <a:gd name="connsiteX15" fmla="*/ 508770 w 524568"/>
                <a:gd name="connsiteY15" fmla="*/ 69161 h 170443"/>
                <a:gd name="connsiteX16" fmla="*/ 508770 w 524568"/>
                <a:gd name="connsiteY16" fmla="*/ 70339 h 170443"/>
                <a:gd name="connsiteX17" fmla="*/ 508770 w 524568"/>
                <a:gd name="connsiteY17" fmla="*/ 70339 h 170443"/>
                <a:gd name="connsiteX18" fmla="*/ 508770 w 524568"/>
                <a:gd name="connsiteY18" fmla="*/ 68689 h 170443"/>
                <a:gd name="connsiteX19" fmla="*/ 504052 w 524568"/>
                <a:gd name="connsiteY19" fmla="*/ 68689 h 170443"/>
                <a:gd name="connsiteX20" fmla="*/ 504052 w 524568"/>
                <a:gd name="connsiteY20" fmla="*/ 68689 h 170443"/>
                <a:gd name="connsiteX21" fmla="*/ 508062 w 524568"/>
                <a:gd name="connsiteY21" fmla="*/ 68689 h 170443"/>
                <a:gd name="connsiteX22" fmla="*/ 504997 w 524568"/>
                <a:gd name="connsiteY22" fmla="*/ 66566 h 170443"/>
                <a:gd name="connsiteX23" fmla="*/ 504997 w 524568"/>
                <a:gd name="connsiteY23" fmla="*/ 67980 h 170443"/>
                <a:gd name="connsiteX24" fmla="*/ 504997 w 524568"/>
                <a:gd name="connsiteY24" fmla="*/ 67980 h 170443"/>
                <a:gd name="connsiteX25" fmla="*/ 504997 w 524568"/>
                <a:gd name="connsiteY25" fmla="*/ 65385 h 170443"/>
                <a:gd name="connsiteX26" fmla="*/ 503816 w 524568"/>
                <a:gd name="connsiteY26" fmla="*/ 66566 h 170443"/>
                <a:gd name="connsiteX27" fmla="*/ 503816 w 524568"/>
                <a:gd name="connsiteY27" fmla="*/ 66566 h 170443"/>
                <a:gd name="connsiteX28" fmla="*/ 503816 w 524568"/>
                <a:gd name="connsiteY28" fmla="*/ 67980 h 170443"/>
                <a:gd name="connsiteX29" fmla="*/ 502162 w 524568"/>
                <a:gd name="connsiteY29" fmla="*/ 69631 h 170443"/>
                <a:gd name="connsiteX30" fmla="*/ 502162 w 524568"/>
                <a:gd name="connsiteY30" fmla="*/ 67035 h 170443"/>
                <a:gd name="connsiteX31" fmla="*/ 500512 w 524568"/>
                <a:gd name="connsiteY31" fmla="*/ 67035 h 170443"/>
                <a:gd name="connsiteX32" fmla="*/ 502399 w 524568"/>
                <a:gd name="connsiteY32" fmla="*/ 65385 h 170443"/>
                <a:gd name="connsiteX33" fmla="*/ 502399 w 524568"/>
                <a:gd name="connsiteY33" fmla="*/ 63262 h 170443"/>
                <a:gd name="connsiteX34" fmla="*/ 500748 w 524568"/>
                <a:gd name="connsiteY34" fmla="*/ 63262 h 170443"/>
                <a:gd name="connsiteX35" fmla="*/ 502635 w 524568"/>
                <a:gd name="connsiteY35" fmla="*/ 61372 h 170443"/>
                <a:gd name="connsiteX36" fmla="*/ 500984 w 524568"/>
                <a:gd name="connsiteY36" fmla="*/ 59722 h 170443"/>
                <a:gd name="connsiteX37" fmla="*/ 500984 w 524568"/>
                <a:gd name="connsiteY37" fmla="*/ 61844 h 170443"/>
                <a:gd name="connsiteX38" fmla="*/ 499567 w 524568"/>
                <a:gd name="connsiteY38" fmla="*/ 61844 h 170443"/>
                <a:gd name="connsiteX39" fmla="*/ 499567 w 524568"/>
                <a:gd name="connsiteY39" fmla="*/ 65148 h 170443"/>
                <a:gd name="connsiteX40" fmla="*/ 499567 w 524568"/>
                <a:gd name="connsiteY40" fmla="*/ 65148 h 170443"/>
                <a:gd name="connsiteX41" fmla="*/ 499567 w 524568"/>
                <a:gd name="connsiteY41" fmla="*/ 63262 h 170443"/>
                <a:gd name="connsiteX42" fmla="*/ 495793 w 524568"/>
                <a:gd name="connsiteY42" fmla="*/ 59722 h 170443"/>
                <a:gd name="connsiteX43" fmla="*/ 494140 w 524568"/>
                <a:gd name="connsiteY43" fmla="*/ 61136 h 170443"/>
                <a:gd name="connsiteX44" fmla="*/ 494140 w 524568"/>
                <a:gd name="connsiteY44" fmla="*/ 58304 h 170443"/>
                <a:gd name="connsiteX45" fmla="*/ 496735 w 524568"/>
                <a:gd name="connsiteY45" fmla="*/ 58304 h 170443"/>
                <a:gd name="connsiteX46" fmla="*/ 493904 w 524568"/>
                <a:gd name="connsiteY46" fmla="*/ 55945 h 170443"/>
                <a:gd name="connsiteX47" fmla="*/ 493668 w 524568"/>
                <a:gd name="connsiteY47" fmla="*/ 55945 h 170443"/>
                <a:gd name="connsiteX48" fmla="*/ 493668 w 524568"/>
                <a:gd name="connsiteY48" fmla="*/ 54058 h 170443"/>
                <a:gd name="connsiteX49" fmla="*/ 491072 w 524568"/>
                <a:gd name="connsiteY49" fmla="*/ 54058 h 170443"/>
                <a:gd name="connsiteX50" fmla="*/ 491072 w 524568"/>
                <a:gd name="connsiteY50" fmla="*/ 56890 h 170443"/>
                <a:gd name="connsiteX51" fmla="*/ 489186 w 524568"/>
                <a:gd name="connsiteY51" fmla="*/ 55473 h 170443"/>
                <a:gd name="connsiteX52" fmla="*/ 487299 w 524568"/>
                <a:gd name="connsiteY52" fmla="*/ 57362 h 170443"/>
                <a:gd name="connsiteX53" fmla="*/ 487299 w 524568"/>
                <a:gd name="connsiteY53" fmla="*/ 54531 h 170443"/>
                <a:gd name="connsiteX54" fmla="*/ 485645 w 524568"/>
                <a:gd name="connsiteY54" fmla="*/ 54531 h 170443"/>
                <a:gd name="connsiteX55" fmla="*/ 485645 w 524568"/>
                <a:gd name="connsiteY55" fmla="*/ 52405 h 170443"/>
                <a:gd name="connsiteX56" fmla="*/ 490836 w 524568"/>
                <a:gd name="connsiteY56" fmla="*/ 52405 h 170443"/>
                <a:gd name="connsiteX57" fmla="*/ 490836 w 524568"/>
                <a:gd name="connsiteY57" fmla="*/ 50991 h 170443"/>
                <a:gd name="connsiteX58" fmla="*/ 483759 w 524568"/>
                <a:gd name="connsiteY58" fmla="*/ 49573 h 170443"/>
                <a:gd name="connsiteX59" fmla="*/ 477387 w 524568"/>
                <a:gd name="connsiteY59" fmla="*/ 44383 h 170443"/>
                <a:gd name="connsiteX60" fmla="*/ 475500 w 524568"/>
                <a:gd name="connsiteY60" fmla="*/ 44383 h 170443"/>
                <a:gd name="connsiteX61" fmla="*/ 472902 w 524568"/>
                <a:gd name="connsiteY61" fmla="*/ 44383 h 170443"/>
                <a:gd name="connsiteX62" fmla="*/ 472902 w 524568"/>
                <a:gd name="connsiteY62" fmla="*/ 42968 h 170443"/>
                <a:gd name="connsiteX63" fmla="*/ 471488 w 524568"/>
                <a:gd name="connsiteY63" fmla="*/ 42968 h 170443"/>
                <a:gd name="connsiteX64" fmla="*/ 465824 w 524568"/>
                <a:gd name="connsiteY64" fmla="*/ 41551 h 170443"/>
                <a:gd name="connsiteX65" fmla="*/ 465824 w 524568"/>
                <a:gd name="connsiteY65" fmla="*/ 43202 h 170443"/>
                <a:gd name="connsiteX66" fmla="*/ 465824 w 524568"/>
                <a:gd name="connsiteY66" fmla="*/ 41315 h 170443"/>
                <a:gd name="connsiteX67" fmla="*/ 460867 w 524568"/>
                <a:gd name="connsiteY67" fmla="*/ 41315 h 170443"/>
                <a:gd name="connsiteX68" fmla="*/ 458744 w 524568"/>
                <a:gd name="connsiteY68" fmla="*/ 39901 h 170443"/>
                <a:gd name="connsiteX69" fmla="*/ 458744 w 524568"/>
                <a:gd name="connsiteY69" fmla="*/ 38247 h 170443"/>
                <a:gd name="connsiteX70" fmla="*/ 451903 w 524568"/>
                <a:gd name="connsiteY70" fmla="*/ 38247 h 170443"/>
                <a:gd name="connsiteX71" fmla="*/ 446709 w 524568"/>
                <a:gd name="connsiteY71" fmla="*/ 35888 h 170443"/>
                <a:gd name="connsiteX72" fmla="*/ 448363 w 524568"/>
                <a:gd name="connsiteY72" fmla="*/ 35888 h 170443"/>
                <a:gd name="connsiteX73" fmla="*/ 444822 w 524568"/>
                <a:gd name="connsiteY73" fmla="*/ 35888 h 170443"/>
                <a:gd name="connsiteX74" fmla="*/ 442227 w 524568"/>
                <a:gd name="connsiteY74" fmla="*/ 35888 h 170443"/>
                <a:gd name="connsiteX75" fmla="*/ 442227 w 524568"/>
                <a:gd name="connsiteY75" fmla="*/ 34471 h 170443"/>
                <a:gd name="connsiteX76" fmla="*/ 438451 w 524568"/>
                <a:gd name="connsiteY76" fmla="*/ 34471 h 170443"/>
                <a:gd name="connsiteX77" fmla="*/ 431607 w 524568"/>
                <a:gd name="connsiteY77" fmla="*/ 32112 h 170443"/>
                <a:gd name="connsiteX78" fmla="*/ 256044 w 524568"/>
                <a:gd name="connsiteY78" fmla="*/ 21258 h 170443"/>
                <a:gd name="connsiteX79" fmla="*/ 256044 w 524568"/>
                <a:gd name="connsiteY79" fmla="*/ 18899 h 170443"/>
                <a:gd name="connsiteX80" fmla="*/ 269024 w 524568"/>
                <a:gd name="connsiteY80" fmla="*/ 18899 h 170443"/>
                <a:gd name="connsiteX81" fmla="*/ 270202 w 524568"/>
                <a:gd name="connsiteY81" fmla="*/ 17481 h 170443"/>
                <a:gd name="connsiteX82" fmla="*/ 270202 w 524568"/>
                <a:gd name="connsiteY82" fmla="*/ 17481 h 170443"/>
                <a:gd name="connsiteX83" fmla="*/ 272089 w 524568"/>
                <a:gd name="connsiteY83" fmla="*/ 17481 h 170443"/>
                <a:gd name="connsiteX84" fmla="*/ 272089 w 524568"/>
                <a:gd name="connsiteY84" fmla="*/ 15122 h 170443"/>
                <a:gd name="connsiteX85" fmla="*/ 279405 w 524568"/>
                <a:gd name="connsiteY85" fmla="*/ 15122 h 170443"/>
                <a:gd name="connsiteX86" fmla="*/ 285304 w 524568"/>
                <a:gd name="connsiteY86" fmla="*/ 15122 h 170443"/>
                <a:gd name="connsiteX87" fmla="*/ 294508 w 524568"/>
                <a:gd name="connsiteY87" fmla="*/ 13236 h 170443"/>
                <a:gd name="connsiteX88" fmla="*/ 294508 w 524568"/>
                <a:gd name="connsiteY88" fmla="*/ 13236 h 170443"/>
                <a:gd name="connsiteX89" fmla="*/ 294508 w 524568"/>
                <a:gd name="connsiteY89" fmla="*/ 13236 h 170443"/>
                <a:gd name="connsiteX90" fmla="*/ 305598 w 524568"/>
                <a:gd name="connsiteY90" fmla="*/ 13236 h 170443"/>
                <a:gd name="connsiteX91" fmla="*/ 308902 w 524568"/>
                <a:gd name="connsiteY91" fmla="*/ 13236 h 170443"/>
                <a:gd name="connsiteX92" fmla="*/ 312442 w 524568"/>
                <a:gd name="connsiteY92" fmla="*/ 13236 h 170443"/>
                <a:gd name="connsiteX93" fmla="*/ 315746 w 524568"/>
                <a:gd name="connsiteY93" fmla="*/ 12527 h 170443"/>
                <a:gd name="connsiteX94" fmla="*/ 316452 w 524568"/>
                <a:gd name="connsiteY94" fmla="*/ 13236 h 170443"/>
                <a:gd name="connsiteX95" fmla="*/ 316452 w 524568"/>
                <a:gd name="connsiteY95" fmla="*/ 11346 h 170443"/>
                <a:gd name="connsiteX96" fmla="*/ 316452 w 524568"/>
                <a:gd name="connsiteY96" fmla="*/ 12763 h 170443"/>
                <a:gd name="connsiteX97" fmla="*/ 319283 w 524568"/>
                <a:gd name="connsiteY97" fmla="*/ 12763 h 170443"/>
                <a:gd name="connsiteX98" fmla="*/ 319283 w 524568"/>
                <a:gd name="connsiteY98" fmla="*/ 14177 h 170443"/>
                <a:gd name="connsiteX99" fmla="*/ 322823 w 524568"/>
                <a:gd name="connsiteY99" fmla="*/ 12763 h 170443"/>
                <a:gd name="connsiteX100" fmla="*/ 322823 w 524568"/>
                <a:gd name="connsiteY100" fmla="*/ 14177 h 170443"/>
                <a:gd name="connsiteX101" fmla="*/ 322823 w 524568"/>
                <a:gd name="connsiteY101" fmla="*/ 12763 h 170443"/>
                <a:gd name="connsiteX102" fmla="*/ 322823 w 524568"/>
                <a:gd name="connsiteY102" fmla="*/ 14177 h 170443"/>
                <a:gd name="connsiteX103" fmla="*/ 327072 w 524568"/>
                <a:gd name="connsiteY103" fmla="*/ 12763 h 170443"/>
                <a:gd name="connsiteX104" fmla="*/ 327072 w 524568"/>
                <a:gd name="connsiteY104" fmla="*/ 14177 h 170443"/>
                <a:gd name="connsiteX105" fmla="*/ 334386 w 524568"/>
                <a:gd name="connsiteY105" fmla="*/ 14177 h 170443"/>
                <a:gd name="connsiteX106" fmla="*/ 337690 w 524568"/>
                <a:gd name="connsiteY106" fmla="*/ 14177 h 170443"/>
                <a:gd name="connsiteX107" fmla="*/ 340758 w 524568"/>
                <a:gd name="connsiteY107" fmla="*/ 14177 h 170443"/>
                <a:gd name="connsiteX108" fmla="*/ 360345 w 524568"/>
                <a:gd name="connsiteY108" fmla="*/ 16067 h 170443"/>
                <a:gd name="connsiteX109" fmla="*/ 360345 w 524568"/>
                <a:gd name="connsiteY109" fmla="*/ 16067 h 170443"/>
                <a:gd name="connsiteX110" fmla="*/ 361760 w 524568"/>
                <a:gd name="connsiteY110" fmla="*/ 17718 h 170443"/>
                <a:gd name="connsiteX111" fmla="*/ 374975 w 524568"/>
                <a:gd name="connsiteY111" fmla="*/ 17718 h 170443"/>
                <a:gd name="connsiteX112" fmla="*/ 374975 w 524568"/>
                <a:gd name="connsiteY112" fmla="*/ 19135 h 170443"/>
                <a:gd name="connsiteX113" fmla="*/ 379930 w 524568"/>
                <a:gd name="connsiteY113" fmla="*/ 19135 h 170443"/>
                <a:gd name="connsiteX114" fmla="*/ 381580 w 524568"/>
                <a:gd name="connsiteY114" fmla="*/ 15122 h 170443"/>
                <a:gd name="connsiteX115" fmla="*/ 381580 w 524568"/>
                <a:gd name="connsiteY115" fmla="*/ 17718 h 170443"/>
                <a:gd name="connsiteX116" fmla="*/ 381580 w 524568"/>
                <a:gd name="connsiteY116" fmla="*/ 17718 h 170443"/>
                <a:gd name="connsiteX117" fmla="*/ 381580 w 524568"/>
                <a:gd name="connsiteY117" fmla="*/ 17718 h 170443"/>
                <a:gd name="connsiteX118" fmla="*/ 388188 w 524568"/>
                <a:gd name="connsiteY118" fmla="*/ 20077 h 170443"/>
                <a:gd name="connsiteX119" fmla="*/ 391256 w 524568"/>
                <a:gd name="connsiteY119" fmla="*/ 20077 h 170443"/>
                <a:gd name="connsiteX120" fmla="*/ 391256 w 524568"/>
                <a:gd name="connsiteY120" fmla="*/ 20077 h 170443"/>
                <a:gd name="connsiteX121" fmla="*/ 397155 w 524568"/>
                <a:gd name="connsiteY121" fmla="*/ 22436 h 170443"/>
                <a:gd name="connsiteX122" fmla="*/ 397155 w 524568"/>
                <a:gd name="connsiteY122" fmla="*/ 20785 h 170443"/>
                <a:gd name="connsiteX123" fmla="*/ 405886 w 524568"/>
                <a:gd name="connsiteY123" fmla="*/ 23853 h 170443"/>
                <a:gd name="connsiteX124" fmla="*/ 405886 w 524568"/>
                <a:gd name="connsiteY124" fmla="*/ 23853 h 170443"/>
                <a:gd name="connsiteX125" fmla="*/ 415090 w 524568"/>
                <a:gd name="connsiteY125" fmla="*/ 26685 h 170443"/>
                <a:gd name="connsiteX126" fmla="*/ 424057 w 524568"/>
                <a:gd name="connsiteY126" fmla="*/ 28571 h 170443"/>
                <a:gd name="connsiteX127" fmla="*/ 424057 w 524568"/>
                <a:gd name="connsiteY127" fmla="*/ 26685 h 170443"/>
                <a:gd name="connsiteX128" fmla="*/ 424057 w 524568"/>
                <a:gd name="connsiteY128" fmla="*/ 26685 h 170443"/>
                <a:gd name="connsiteX129" fmla="*/ 426888 w 524568"/>
                <a:gd name="connsiteY129" fmla="*/ 29989 h 170443"/>
                <a:gd name="connsiteX130" fmla="*/ 426888 w 524568"/>
                <a:gd name="connsiteY130" fmla="*/ 28571 h 170443"/>
                <a:gd name="connsiteX131" fmla="*/ 426888 w 524568"/>
                <a:gd name="connsiteY131" fmla="*/ 28571 h 170443"/>
                <a:gd name="connsiteX132" fmla="*/ 431843 w 524568"/>
                <a:gd name="connsiteY132" fmla="*/ 32584 h 170443"/>
                <a:gd name="connsiteX133" fmla="*/ 431843 w 524568"/>
                <a:gd name="connsiteY133" fmla="*/ 30697 h 170443"/>
                <a:gd name="connsiteX134" fmla="*/ 431843 w 524568"/>
                <a:gd name="connsiteY134" fmla="*/ 30697 h 170443"/>
                <a:gd name="connsiteX135" fmla="*/ 431843 w 524568"/>
                <a:gd name="connsiteY135" fmla="*/ 30697 h 170443"/>
                <a:gd name="connsiteX136" fmla="*/ 433496 w 524568"/>
                <a:gd name="connsiteY136" fmla="*/ 30697 h 170443"/>
                <a:gd name="connsiteX137" fmla="*/ 433496 w 524568"/>
                <a:gd name="connsiteY137" fmla="*/ 28808 h 170443"/>
                <a:gd name="connsiteX138" fmla="*/ 433496 w 524568"/>
                <a:gd name="connsiteY138" fmla="*/ 28808 h 170443"/>
                <a:gd name="connsiteX139" fmla="*/ 435619 w 524568"/>
                <a:gd name="connsiteY139" fmla="*/ 28808 h 170443"/>
                <a:gd name="connsiteX140" fmla="*/ 437036 w 524568"/>
                <a:gd name="connsiteY140" fmla="*/ 30461 h 170443"/>
                <a:gd name="connsiteX141" fmla="*/ 435383 w 524568"/>
                <a:gd name="connsiteY141" fmla="*/ 30461 h 170443"/>
                <a:gd name="connsiteX142" fmla="*/ 435383 w 524568"/>
                <a:gd name="connsiteY142" fmla="*/ 31875 h 170443"/>
                <a:gd name="connsiteX143" fmla="*/ 438451 w 524568"/>
                <a:gd name="connsiteY143" fmla="*/ 33765 h 170443"/>
                <a:gd name="connsiteX144" fmla="*/ 438451 w 524568"/>
                <a:gd name="connsiteY144" fmla="*/ 31875 h 170443"/>
                <a:gd name="connsiteX145" fmla="*/ 438451 w 524568"/>
                <a:gd name="connsiteY145" fmla="*/ 31875 h 170443"/>
                <a:gd name="connsiteX146" fmla="*/ 438451 w 524568"/>
                <a:gd name="connsiteY146" fmla="*/ 30461 h 170443"/>
                <a:gd name="connsiteX147" fmla="*/ 441519 w 524568"/>
                <a:gd name="connsiteY147" fmla="*/ 28335 h 170443"/>
                <a:gd name="connsiteX148" fmla="*/ 441519 w 524568"/>
                <a:gd name="connsiteY148" fmla="*/ 30461 h 170443"/>
                <a:gd name="connsiteX149" fmla="*/ 444114 w 524568"/>
                <a:gd name="connsiteY149" fmla="*/ 29280 h 170443"/>
                <a:gd name="connsiteX150" fmla="*/ 444114 w 524568"/>
                <a:gd name="connsiteY150" fmla="*/ 30934 h 170443"/>
                <a:gd name="connsiteX151" fmla="*/ 444114 w 524568"/>
                <a:gd name="connsiteY151" fmla="*/ 30934 h 170443"/>
                <a:gd name="connsiteX152" fmla="*/ 445767 w 524568"/>
                <a:gd name="connsiteY152" fmla="*/ 30934 h 170443"/>
                <a:gd name="connsiteX153" fmla="*/ 445767 w 524568"/>
                <a:gd name="connsiteY153" fmla="*/ 32820 h 170443"/>
                <a:gd name="connsiteX154" fmla="*/ 449305 w 524568"/>
                <a:gd name="connsiteY154" fmla="*/ 32820 h 170443"/>
                <a:gd name="connsiteX155" fmla="*/ 451903 w 524568"/>
                <a:gd name="connsiteY155" fmla="*/ 32820 h 170443"/>
                <a:gd name="connsiteX156" fmla="*/ 454262 w 524568"/>
                <a:gd name="connsiteY156" fmla="*/ 35652 h 170443"/>
                <a:gd name="connsiteX157" fmla="*/ 459217 w 524568"/>
                <a:gd name="connsiteY157" fmla="*/ 35652 h 170443"/>
                <a:gd name="connsiteX158" fmla="*/ 463465 w 524568"/>
                <a:gd name="connsiteY158" fmla="*/ 37775 h 170443"/>
                <a:gd name="connsiteX159" fmla="*/ 463465 w 524568"/>
                <a:gd name="connsiteY159" fmla="*/ 37775 h 170443"/>
                <a:gd name="connsiteX160" fmla="*/ 470779 w 524568"/>
                <a:gd name="connsiteY160" fmla="*/ 39428 h 170443"/>
                <a:gd name="connsiteX161" fmla="*/ 470779 w 524568"/>
                <a:gd name="connsiteY161" fmla="*/ 39428 h 170443"/>
                <a:gd name="connsiteX162" fmla="*/ 470779 w 524568"/>
                <a:gd name="connsiteY162" fmla="*/ 39428 h 170443"/>
                <a:gd name="connsiteX163" fmla="*/ 473611 w 524568"/>
                <a:gd name="connsiteY163" fmla="*/ 42024 h 170443"/>
                <a:gd name="connsiteX164" fmla="*/ 473611 w 524568"/>
                <a:gd name="connsiteY164" fmla="*/ 42024 h 170443"/>
                <a:gd name="connsiteX165" fmla="*/ 475028 w 524568"/>
                <a:gd name="connsiteY165" fmla="*/ 42024 h 170443"/>
                <a:gd name="connsiteX166" fmla="*/ 475028 w 524568"/>
                <a:gd name="connsiteY166" fmla="*/ 43438 h 170443"/>
                <a:gd name="connsiteX167" fmla="*/ 479510 w 524568"/>
                <a:gd name="connsiteY167" fmla="*/ 43438 h 170443"/>
                <a:gd name="connsiteX168" fmla="*/ 479510 w 524568"/>
                <a:gd name="connsiteY168" fmla="*/ 45800 h 170443"/>
                <a:gd name="connsiteX169" fmla="*/ 479510 w 524568"/>
                <a:gd name="connsiteY169" fmla="*/ 45800 h 170443"/>
                <a:gd name="connsiteX170" fmla="*/ 480927 w 524568"/>
                <a:gd name="connsiteY170" fmla="*/ 45800 h 170443"/>
                <a:gd name="connsiteX171" fmla="*/ 480927 w 524568"/>
                <a:gd name="connsiteY171" fmla="*/ 44147 h 170443"/>
                <a:gd name="connsiteX172" fmla="*/ 482578 w 524568"/>
                <a:gd name="connsiteY172" fmla="*/ 44147 h 170443"/>
                <a:gd name="connsiteX173" fmla="*/ 482578 w 524568"/>
                <a:gd name="connsiteY173" fmla="*/ 45800 h 170443"/>
                <a:gd name="connsiteX174" fmla="*/ 486354 w 524568"/>
                <a:gd name="connsiteY174" fmla="*/ 45800 h 170443"/>
                <a:gd name="connsiteX175" fmla="*/ 486354 w 524568"/>
                <a:gd name="connsiteY175" fmla="*/ 47687 h 170443"/>
                <a:gd name="connsiteX176" fmla="*/ 492726 w 524568"/>
                <a:gd name="connsiteY176" fmla="*/ 47687 h 170443"/>
                <a:gd name="connsiteX177" fmla="*/ 492726 w 524568"/>
                <a:gd name="connsiteY177" fmla="*/ 50282 h 170443"/>
                <a:gd name="connsiteX178" fmla="*/ 492726 w 524568"/>
                <a:gd name="connsiteY178" fmla="*/ 50282 h 170443"/>
                <a:gd name="connsiteX179" fmla="*/ 494140 w 524568"/>
                <a:gd name="connsiteY179" fmla="*/ 52405 h 170443"/>
                <a:gd name="connsiteX180" fmla="*/ 494140 w 524568"/>
                <a:gd name="connsiteY180" fmla="*/ 52405 h 170443"/>
                <a:gd name="connsiteX181" fmla="*/ 494140 w 524568"/>
                <a:gd name="connsiteY181" fmla="*/ 52405 h 170443"/>
                <a:gd name="connsiteX182" fmla="*/ 499567 w 524568"/>
                <a:gd name="connsiteY182" fmla="*/ 53822 h 170443"/>
                <a:gd name="connsiteX183" fmla="*/ 499567 w 524568"/>
                <a:gd name="connsiteY183" fmla="*/ 57126 h 170443"/>
                <a:gd name="connsiteX184" fmla="*/ 499567 w 524568"/>
                <a:gd name="connsiteY184" fmla="*/ 54295 h 170443"/>
                <a:gd name="connsiteX185" fmla="*/ 502399 w 524568"/>
                <a:gd name="connsiteY185" fmla="*/ 54295 h 170443"/>
                <a:gd name="connsiteX186" fmla="*/ 502399 w 524568"/>
                <a:gd name="connsiteY186" fmla="*/ 57599 h 170443"/>
                <a:gd name="connsiteX187" fmla="*/ 504052 w 524568"/>
                <a:gd name="connsiteY187" fmla="*/ 54531 h 170443"/>
                <a:gd name="connsiteX188" fmla="*/ 504052 w 524568"/>
                <a:gd name="connsiteY188" fmla="*/ 54531 h 170443"/>
                <a:gd name="connsiteX189" fmla="*/ 504052 w 524568"/>
                <a:gd name="connsiteY189" fmla="*/ 55945 h 170443"/>
                <a:gd name="connsiteX190" fmla="*/ 505703 w 524568"/>
                <a:gd name="connsiteY190" fmla="*/ 55945 h 170443"/>
                <a:gd name="connsiteX191" fmla="*/ 505703 w 524568"/>
                <a:gd name="connsiteY191" fmla="*/ 59013 h 170443"/>
                <a:gd name="connsiteX192" fmla="*/ 508062 w 524568"/>
                <a:gd name="connsiteY192" fmla="*/ 59013 h 170443"/>
                <a:gd name="connsiteX193" fmla="*/ 508062 w 524568"/>
                <a:gd name="connsiteY193" fmla="*/ 56890 h 170443"/>
                <a:gd name="connsiteX194" fmla="*/ 508062 w 524568"/>
                <a:gd name="connsiteY194" fmla="*/ 55000 h 170443"/>
                <a:gd name="connsiteX195" fmla="*/ 508062 w 524568"/>
                <a:gd name="connsiteY195" fmla="*/ 55000 h 170443"/>
                <a:gd name="connsiteX196" fmla="*/ 508062 w 524568"/>
                <a:gd name="connsiteY196" fmla="*/ 55000 h 170443"/>
                <a:gd name="connsiteX197" fmla="*/ 504997 w 524568"/>
                <a:gd name="connsiteY197" fmla="*/ 51227 h 170443"/>
                <a:gd name="connsiteX198" fmla="*/ 503580 w 524568"/>
                <a:gd name="connsiteY198" fmla="*/ 51227 h 170443"/>
                <a:gd name="connsiteX199" fmla="*/ 504997 w 524568"/>
                <a:gd name="connsiteY199" fmla="*/ 48868 h 170443"/>
                <a:gd name="connsiteX200" fmla="*/ 504997 w 524568"/>
                <a:gd name="connsiteY200" fmla="*/ 48868 h 170443"/>
                <a:gd name="connsiteX201" fmla="*/ 503107 w 524568"/>
                <a:gd name="connsiteY201" fmla="*/ 48868 h 170443"/>
                <a:gd name="connsiteX202" fmla="*/ 500512 w 524568"/>
                <a:gd name="connsiteY202" fmla="*/ 48868 h 170443"/>
                <a:gd name="connsiteX203" fmla="*/ 501693 w 524568"/>
                <a:gd name="connsiteY203" fmla="*/ 46978 h 170443"/>
                <a:gd name="connsiteX204" fmla="*/ 500276 w 524568"/>
                <a:gd name="connsiteY204" fmla="*/ 44619 h 170443"/>
                <a:gd name="connsiteX205" fmla="*/ 500276 w 524568"/>
                <a:gd name="connsiteY205" fmla="*/ 44619 h 170443"/>
                <a:gd name="connsiteX206" fmla="*/ 498625 w 524568"/>
                <a:gd name="connsiteY206" fmla="*/ 42968 h 170443"/>
                <a:gd name="connsiteX207" fmla="*/ 498625 w 524568"/>
                <a:gd name="connsiteY207" fmla="*/ 44383 h 170443"/>
                <a:gd name="connsiteX208" fmla="*/ 498625 w 524568"/>
                <a:gd name="connsiteY208" fmla="*/ 44383 h 170443"/>
                <a:gd name="connsiteX209" fmla="*/ 498625 w 524568"/>
                <a:gd name="connsiteY209" fmla="*/ 42968 h 170443"/>
                <a:gd name="connsiteX210" fmla="*/ 493904 w 524568"/>
                <a:gd name="connsiteY210" fmla="*/ 41787 h 170443"/>
                <a:gd name="connsiteX211" fmla="*/ 493904 w 524568"/>
                <a:gd name="connsiteY211" fmla="*/ 41787 h 170443"/>
                <a:gd name="connsiteX212" fmla="*/ 492490 w 524568"/>
                <a:gd name="connsiteY212" fmla="*/ 40370 h 170443"/>
                <a:gd name="connsiteX213" fmla="*/ 494376 w 524568"/>
                <a:gd name="connsiteY213" fmla="*/ 41787 h 170443"/>
                <a:gd name="connsiteX214" fmla="*/ 498389 w 524568"/>
                <a:gd name="connsiteY214" fmla="*/ 41787 h 170443"/>
                <a:gd name="connsiteX215" fmla="*/ 492253 w 524568"/>
                <a:gd name="connsiteY215" fmla="*/ 38720 h 170443"/>
                <a:gd name="connsiteX216" fmla="*/ 492253 w 524568"/>
                <a:gd name="connsiteY216" fmla="*/ 40134 h 170443"/>
                <a:gd name="connsiteX217" fmla="*/ 490130 w 524568"/>
                <a:gd name="connsiteY217" fmla="*/ 38483 h 170443"/>
                <a:gd name="connsiteX218" fmla="*/ 490130 w 524568"/>
                <a:gd name="connsiteY218" fmla="*/ 38483 h 170443"/>
                <a:gd name="connsiteX219" fmla="*/ 488477 w 524568"/>
                <a:gd name="connsiteY219" fmla="*/ 38483 h 170443"/>
                <a:gd name="connsiteX220" fmla="*/ 488477 w 524568"/>
                <a:gd name="connsiteY220" fmla="*/ 37069 h 170443"/>
                <a:gd name="connsiteX221" fmla="*/ 488477 w 524568"/>
                <a:gd name="connsiteY221" fmla="*/ 37069 h 170443"/>
                <a:gd name="connsiteX222" fmla="*/ 483522 w 524568"/>
                <a:gd name="connsiteY222" fmla="*/ 37069 h 170443"/>
                <a:gd name="connsiteX223" fmla="*/ 483522 w 524568"/>
                <a:gd name="connsiteY223" fmla="*/ 37069 h 170443"/>
                <a:gd name="connsiteX224" fmla="*/ 476442 w 524568"/>
                <a:gd name="connsiteY224" fmla="*/ 34471 h 170443"/>
                <a:gd name="connsiteX225" fmla="*/ 476442 w 524568"/>
                <a:gd name="connsiteY225" fmla="*/ 34471 h 170443"/>
                <a:gd name="connsiteX226" fmla="*/ 474792 w 524568"/>
                <a:gd name="connsiteY226" fmla="*/ 34471 h 170443"/>
                <a:gd name="connsiteX227" fmla="*/ 474792 w 524568"/>
                <a:gd name="connsiteY227" fmla="*/ 31875 h 170443"/>
                <a:gd name="connsiteX228" fmla="*/ 474792 w 524568"/>
                <a:gd name="connsiteY228" fmla="*/ 34001 h 170443"/>
                <a:gd name="connsiteX229" fmla="*/ 470543 w 524568"/>
                <a:gd name="connsiteY229" fmla="*/ 32348 h 170443"/>
                <a:gd name="connsiteX230" fmla="*/ 467947 w 524568"/>
                <a:gd name="connsiteY230" fmla="*/ 32348 h 170443"/>
                <a:gd name="connsiteX231" fmla="*/ 467947 w 524568"/>
                <a:gd name="connsiteY231" fmla="*/ 30225 h 170443"/>
                <a:gd name="connsiteX232" fmla="*/ 464407 w 524568"/>
                <a:gd name="connsiteY232" fmla="*/ 30225 h 170443"/>
                <a:gd name="connsiteX233" fmla="*/ 465824 w 524568"/>
                <a:gd name="connsiteY233" fmla="*/ 30225 h 170443"/>
                <a:gd name="connsiteX234" fmla="*/ 462520 w 524568"/>
                <a:gd name="connsiteY234" fmla="*/ 30225 h 170443"/>
                <a:gd name="connsiteX235" fmla="*/ 462520 w 524568"/>
                <a:gd name="connsiteY235" fmla="*/ 28102 h 170443"/>
                <a:gd name="connsiteX236" fmla="*/ 464171 w 524568"/>
                <a:gd name="connsiteY236" fmla="*/ 28102 h 170443"/>
                <a:gd name="connsiteX237" fmla="*/ 457802 w 524568"/>
                <a:gd name="connsiteY237" fmla="*/ 28102 h 170443"/>
                <a:gd name="connsiteX238" fmla="*/ 457802 w 524568"/>
                <a:gd name="connsiteY238" fmla="*/ 25270 h 170443"/>
                <a:gd name="connsiteX239" fmla="*/ 452136 w 524568"/>
                <a:gd name="connsiteY239" fmla="*/ 22436 h 170443"/>
                <a:gd name="connsiteX240" fmla="*/ 450013 w 524568"/>
                <a:gd name="connsiteY240" fmla="*/ 22436 h 170443"/>
                <a:gd name="connsiteX241" fmla="*/ 450013 w 524568"/>
                <a:gd name="connsiteY241" fmla="*/ 24326 h 170443"/>
                <a:gd name="connsiteX242" fmla="*/ 445531 w 524568"/>
                <a:gd name="connsiteY242" fmla="*/ 21730 h 170443"/>
                <a:gd name="connsiteX243" fmla="*/ 438451 w 524568"/>
                <a:gd name="connsiteY243" fmla="*/ 20313 h 170443"/>
                <a:gd name="connsiteX244" fmla="*/ 435147 w 524568"/>
                <a:gd name="connsiteY244" fmla="*/ 17481 h 170443"/>
                <a:gd name="connsiteX245" fmla="*/ 432551 w 524568"/>
                <a:gd name="connsiteY245" fmla="*/ 19135 h 170443"/>
                <a:gd name="connsiteX246" fmla="*/ 432551 w 524568"/>
                <a:gd name="connsiteY246" fmla="*/ 17009 h 170443"/>
                <a:gd name="connsiteX247" fmla="*/ 420044 w 524568"/>
                <a:gd name="connsiteY247" fmla="*/ 12999 h 170443"/>
                <a:gd name="connsiteX248" fmla="*/ 420044 w 524568"/>
                <a:gd name="connsiteY248" fmla="*/ 14650 h 170443"/>
                <a:gd name="connsiteX249" fmla="*/ 409663 w 524568"/>
                <a:gd name="connsiteY249" fmla="*/ 12055 h 170443"/>
                <a:gd name="connsiteX250" fmla="*/ 407067 w 524568"/>
                <a:gd name="connsiteY250" fmla="*/ 10404 h 170443"/>
                <a:gd name="connsiteX251" fmla="*/ 407067 w 524568"/>
                <a:gd name="connsiteY251" fmla="*/ 10404 h 170443"/>
                <a:gd name="connsiteX252" fmla="*/ 403055 w 524568"/>
                <a:gd name="connsiteY252" fmla="*/ 10404 h 170443"/>
                <a:gd name="connsiteX253" fmla="*/ 403055 w 524568"/>
                <a:gd name="connsiteY253" fmla="*/ 8278 h 170443"/>
                <a:gd name="connsiteX254" fmla="*/ 391965 w 524568"/>
                <a:gd name="connsiteY254" fmla="*/ 6155 h 170443"/>
                <a:gd name="connsiteX255" fmla="*/ 391965 w 524568"/>
                <a:gd name="connsiteY255" fmla="*/ 6155 h 170443"/>
                <a:gd name="connsiteX256" fmla="*/ 372850 w 524568"/>
                <a:gd name="connsiteY256" fmla="*/ 2851 h 170443"/>
                <a:gd name="connsiteX257" fmla="*/ 364827 w 524568"/>
                <a:gd name="connsiteY257" fmla="*/ 2851 h 170443"/>
                <a:gd name="connsiteX258" fmla="*/ 361051 w 524568"/>
                <a:gd name="connsiteY258" fmla="*/ 2851 h 170443"/>
                <a:gd name="connsiteX259" fmla="*/ 361051 w 524568"/>
                <a:gd name="connsiteY259" fmla="*/ 2851 h 170443"/>
                <a:gd name="connsiteX260" fmla="*/ 357514 w 524568"/>
                <a:gd name="connsiteY260" fmla="*/ 1201 h 170443"/>
                <a:gd name="connsiteX261" fmla="*/ 346421 w 524568"/>
                <a:gd name="connsiteY261" fmla="*/ 1201 h 170443"/>
                <a:gd name="connsiteX262" fmla="*/ 346421 w 524568"/>
                <a:gd name="connsiteY262" fmla="*/ -217 h 170443"/>
                <a:gd name="connsiteX263" fmla="*/ 332735 w 524568"/>
                <a:gd name="connsiteY263" fmla="*/ 964 h 170443"/>
                <a:gd name="connsiteX264" fmla="*/ 326836 w 524568"/>
                <a:gd name="connsiteY264" fmla="*/ -217 h 170443"/>
                <a:gd name="connsiteX265" fmla="*/ 323296 w 524568"/>
                <a:gd name="connsiteY265" fmla="*/ -217 h 170443"/>
                <a:gd name="connsiteX266" fmla="*/ 313384 w 524568"/>
                <a:gd name="connsiteY266" fmla="*/ -217 h 170443"/>
                <a:gd name="connsiteX267" fmla="*/ 291676 w 524568"/>
                <a:gd name="connsiteY267" fmla="*/ -217 h 170443"/>
                <a:gd name="connsiteX268" fmla="*/ 291676 w 524568"/>
                <a:gd name="connsiteY268" fmla="*/ -217 h 170443"/>
                <a:gd name="connsiteX269" fmla="*/ 291676 w 524568"/>
                <a:gd name="connsiteY269" fmla="*/ -217 h 170443"/>
                <a:gd name="connsiteX270" fmla="*/ 281292 w 524568"/>
                <a:gd name="connsiteY270" fmla="*/ 1673 h 170443"/>
                <a:gd name="connsiteX271" fmla="*/ 281292 w 524568"/>
                <a:gd name="connsiteY271" fmla="*/ 1673 h 170443"/>
                <a:gd name="connsiteX272" fmla="*/ 279878 w 524568"/>
                <a:gd name="connsiteY272" fmla="*/ 1673 h 170443"/>
                <a:gd name="connsiteX273" fmla="*/ 279878 w 524568"/>
                <a:gd name="connsiteY273" fmla="*/ 1673 h 170443"/>
                <a:gd name="connsiteX274" fmla="*/ 279878 w 524568"/>
                <a:gd name="connsiteY274" fmla="*/ 1673 h 170443"/>
                <a:gd name="connsiteX275" fmla="*/ 198232 w 524568"/>
                <a:gd name="connsiteY275" fmla="*/ 13705 h 170443"/>
                <a:gd name="connsiteX276" fmla="*/ 198232 w 524568"/>
                <a:gd name="connsiteY276" fmla="*/ 13705 h 170443"/>
                <a:gd name="connsiteX277" fmla="*/ 187375 w 524568"/>
                <a:gd name="connsiteY277" fmla="*/ 13705 h 170443"/>
                <a:gd name="connsiteX278" fmla="*/ 187375 w 524568"/>
                <a:gd name="connsiteY278" fmla="*/ 13705 h 170443"/>
                <a:gd name="connsiteX279" fmla="*/ 184307 w 524568"/>
                <a:gd name="connsiteY279" fmla="*/ 13705 h 170443"/>
                <a:gd name="connsiteX280" fmla="*/ 184307 w 524568"/>
                <a:gd name="connsiteY280" fmla="*/ 13705 h 170443"/>
                <a:gd name="connsiteX281" fmla="*/ 184307 w 524568"/>
                <a:gd name="connsiteY281" fmla="*/ 13705 h 170443"/>
                <a:gd name="connsiteX282" fmla="*/ 180534 w 524568"/>
                <a:gd name="connsiteY282" fmla="*/ 13705 h 170443"/>
                <a:gd name="connsiteX283" fmla="*/ 162127 w 524568"/>
                <a:gd name="connsiteY283" fmla="*/ 13705 h 170443"/>
                <a:gd name="connsiteX284" fmla="*/ 162127 w 524568"/>
                <a:gd name="connsiteY284" fmla="*/ 15122 h 170443"/>
                <a:gd name="connsiteX285" fmla="*/ 159532 w 524568"/>
                <a:gd name="connsiteY285" fmla="*/ 14414 h 170443"/>
                <a:gd name="connsiteX286" fmla="*/ 158823 w 524568"/>
                <a:gd name="connsiteY286" fmla="*/ 15122 h 170443"/>
                <a:gd name="connsiteX287" fmla="*/ 158823 w 524568"/>
                <a:gd name="connsiteY287" fmla="*/ 13705 h 170443"/>
                <a:gd name="connsiteX288" fmla="*/ 157170 w 524568"/>
                <a:gd name="connsiteY288" fmla="*/ 13705 h 170443"/>
                <a:gd name="connsiteX289" fmla="*/ 151743 w 524568"/>
                <a:gd name="connsiteY289" fmla="*/ 15595 h 170443"/>
                <a:gd name="connsiteX290" fmla="*/ 151743 w 524568"/>
                <a:gd name="connsiteY290" fmla="*/ 13941 h 170443"/>
                <a:gd name="connsiteX291" fmla="*/ 150329 w 524568"/>
                <a:gd name="connsiteY291" fmla="*/ 13941 h 170443"/>
                <a:gd name="connsiteX292" fmla="*/ 150329 w 524568"/>
                <a:gd name="connsiteY292" fmla="*/ 13941 h 170443"/>
                <a:gd name="connsiteX293" fmla="*/ 148911 w 524568"/>
                <a:gd name="connsiteY293" fmla="*/ 13941 h 170443"/>
                <a:gd name="connsiteX294" fmla="*/ 146552 w 524568"/>
                <a:gd name="connsiteY294" fmla="*/ 15595 h 170443"/>
                <a:gd name="connsiteX295" fmla="*/ 146552 w 524568"/>
                <a:gd name="connsiteY295" fmla="*/ 13941 h 170443"/>
                <a:gd name="connsiteX296" fmla="*/ 140653 w 524568"/>
                <a:gd name="connsiteY296" fmla="*/ 17481 h 170443"/>
                <a:gd name="connsiteX297" fmla="*/ 140653 w 524568"/>
                <a:gd name="connsiteY297" fmla="*/ 16067 h 170443"/>
                <a:gd name="connsiteX298" fmla="*/ 140653 w 524568"/>
                <a:gd name="connsiteY298" fmla="*/ 16067 h 170443"/>
                <a:gd name="connsiteX299" fmla="*/ 137821 w 524568"/>
                <a:gd name="connsiteY299" fmla="*/ 18426 h 170443"/>
                <a:gd name="connsiteX300" fmla="*/ 137821 w 524568"/>
                <a:gd name="connsiteY300" fmla="*/ 16537 h 170443"/>
                <a:gd name="connsiteX301" fmla="*/ 136171 w 524568"/>
                <a:gd name="connsiteY301" fmla="*/ 16537 h 170443"/>
                <a:gd name="connsiteX302" fmla="*/ 136171 w 524568"/>
                <a:gd name="connsiteY302" fmla="*/ 16537 h 170443"/>
                <a:gd name="connsiteX303" fmla="*/ 132867 w 524568"/>
                <a:gd name="connsiteY303" fmla="*/ 18662 h 170443"/>
                <a:gd name="connsiteX304" fmla="*/ 132867 w 524568"/>
                <a:gd name="connsiteY304" fmla="*/ 18662 h 170443"/>
                <a:gd name="connsiteX305" fmla="*/ 132867 w 524568"/>
                <a:gd name="connsiteY305" fmla="*/ 18662 h 170443"/>
                <a:gd name="connsiteX306" fmla="*/ 131686 w 524568"/>
                <a:gd name="connsiteY306" fmla="*/ 20785 h 170443"/>
                <a:gd name="connsiteX307" fmla="*/ 123427 w 524568"/>
                <a:gd name="connsiteY307" fmla="*/ 20785 h 170443"/>
                <a:gd name="connsiteX308" fmla="*/ 120360 w 524568"/>
                <a:gd name="connsiteY308" fmla="*/ 23853 h 170443"/>
                <a:gd name="connsiteX309" fmla="*/ 122246 w 524568"/>
                <a:gd name="connsiteY309" fmla="*/ 21966 h 170443"/>
                <a:gd name="connsiteX310" fmla="*/ 122246 w 524568"/>
                <a:gd name="connsiteY310" fmla="*/ 21966 h 170443"/>
                <a:gd name="connsiteX311" fmla="*/ 124842 w 524568"/>
                <a:gd name="connsiteY311" fmla="*/ 18662 h 170443"/>
                <a:gd name="connsiteX312" fmla="*/ 127673 w 524568"/>
                <a:gd name="connsiteY312" fmla="*/ 18662 h 170443"/>
                <a:gd name="connsiteX313" fmla="*/ 121068 w 524568"/>
                <a:gd name="connsiteY313" fmla="*/ 21258 h 170443"/>
                <a:gd name="connsiteX314" fmla="*/ 121068 w 524568"/>
                <a:gd name="connsiteY314" fmla="*/ 19841 h 170443"/>
                <a:gd name="connsiteX315" fmla="*/ 118237 w 524568"/>
                <a:gd name="connsiteY315" fmla="*/ 23145 h 170443"/>
                <a:gd name="connsiteX316" fmla="*/ 118237 w 524568"/>
                <a:gd name="connsiteY316" fmla="*/ 21494 h 170443"/>
                <a:gd name="connsiteX317" fmla="*/ 113515 w 524568"/>
                <a:gd name="connsiteY317" fmla="*/ 25976 h 170443"/>
                <a:gd name="connsiteX318" fmla="*/ 106202 w 524568"/>
                <a:gd name="connsiteY318" fmla="*/ 29752 h 170443"/>
                <a:gd name="connsiteX319" fmla="*/ 101481 w 524568"/>
                <a:gd name="connsiteY319" fmla="*/ 33056 h 170443"/>
                <a:gd name="connsiteX320" fmla="*/ 89209 w 524568"/>
                <a:gd name="connsiteY320" fmla="*/ 35888 h 170443"/>
                <a:gd name="connsiteX321" fmla="*/ 87323 w 524568"/>
                <a:gd name="connsiteY321" fmla="*/ 41551 h 170443"/>
                <a:gd name="connsiteX322" fmla="*/ 84727 w 524568"/>
                <a:gd name="connsiteY322" fmla="*/ 42732 h 170443"/>
                <a:gd name="connsiteX323" fmla="*/ 75760 w 524568"/>
                <a:gd name="connsiteY323" fmla="*/ 44855 h 170443"/>
                <a:gd name="connsiteX324" fmla="*/ 74579 w 524568"/>
                <a:gd name="connsiteY324" fmla="*/ 44147 h 170443"/>
                <a:gd name="connsiteX325" fmla="*/ 74579 w 524568"/>
                <a:gd name="connsiteY325" fmla="*/ 47214 h 170443"/>
                <a:gd name="connsiteX326" fmla="*/ 72929 w 524568"/>
                <a:gd name="connsiteY326" fmla="*/ 45800 h 170443"/>
                <a:gd name="connsiteX327" fmla="*/ 71511 w 524568"/>
                <a:gd name="connsiteY327" fmla="*/ 45800 h 170443"/>
                <a:gd name="connsiteX328" fmla="*/ 71511 w 524568"/>
                <a:gd name="connsiteY328" fmla="*/ 48868 h 170443"/>
                <a:gd name="connsiteX329" fmla="*/ 71511 w 524568"/>
                <a:gd name="connsiteY329" fmla="*/ 48868 h 170443"/>
                <a:gd name="connsiteX330" fmla="*/ 63962 w 524568"/>
                <a:gd name="connsiteY330" fmla="*/ 49573 h 170443"/>
                <a:gd name="connsiteX331" fmla="*/ 63253 w 524568"/>
                <a:gd name="connsiteY331" fmla="*/ 48868 h 170443"/>
                <a:gd name="connsiteX332" fmla="*/ 61130 w 524568"/>
                <a:gd name="connsiteY332" fmla="*/ 51227 h 170443"/>
                <a:gd name="connsiteX333" fmla="*/ 54286 w 524568"/>
                <a:gd name="connsiteY333" fmla="*/ 59958 h 170443"/>
                <a:gd name="connsiteX334" fmla="*/ 54286 w 524568"/>
                <a:gd name="connsiteY334" fmla="*/ 58068 h 170443"/>
                <a:gd name="connsiteX335" fmla="*/ 52399 w 524568"/>
                <a:gd name="connsiteY335" fmla="*/ 60900 h 170443"/>
                <a:gd name="connsiteX336" fmla="*/ 52399 w 524568"/>
                <a:gd name="connsiteY336" fmla="*/ 59485 h 170443"/>
                <a:gd name="connsiteX337" fmla="*/ 46027 w 524568"/>
                <a:gd name="connsiteY337" fmla="*/ 63967 h 170443"/>
                <a:gd name="connsiteX338" fmla="*/ 38478 w 524568"/>
                <a:gd name="connsiteY338" fmla="*/ 69397 h 170443"/>
                <a:gd name="connsiteX339" fmla="*/ 32342 w 524568"/>
                <a:gd name="connsiteY339" fmla="*/ 74116 h 170443"/>
                <a:gd name="connsiteX340" fmla="*/ 26443 w 524568"/>
                <a:gd name="connsiteY340" fmla="*/ 81665 h 170443"/>
                <a:gd name="connsiteX341" fmla="*/ 26443 w 524568"/>
                <a:gd name="connsiteY341" fmla="*/ 83555 h 170443"/>
                <a:gd name="connsiteX342" fmla="*/ 25025 w 524568"/>
                <a:gd name="connsiteY342" fmla="*/ 83555 h 170443"/>
                <a:gd name="connsiteX343" fmla="*/ 26679 w 524568"/>
                <a:gd name="connsiteY343" fmla="*/ 83555 h 170443"/>
                <a:gd name="connsiteX344" fmla="*/ 29274 w 524568"/>
                <a:gd name="connsiteY344" fmla="*/ 83555 h 170443"/>
                <a:gd name="connsiteX345" fmla="*/ 29274 w 524568"/>
                <a:gd name="connsiteY345" fmla="*/ 84969 h 170443"/>
                <a:gd name="connsiteX346" fmla="*/ 32578 w 524568"/>
                <a:gd name="connsiteY346" fmla="*/ 84969 h 170443"/>
                <a:gd name="connsiteX347" fmla="*/ 29983 w 524568"/>
                <a:gd name="connsiteY347" fmla="*/ 89218 h 170443"/>
                <a:gd name="connsiteX348" fmla="*/ 43668 w 524568"/>
                <a:gd name="connsiteY348" fmla="*/ 83555 h 170443"/>
                <a:gd name="connsiteX349" fmla="*/ 44849 w 524568"/>
                <a:gd name="connsiteY349" fmla="*/ 83555 h 170443"/>
                <a:gd name="connsiteX350" fmla="*/ 44849 w 524568"/>
                <a:gd name="connsiteY350" fmla="*/ 82138 h 170443"/>
                <a:gd name="connsiteX351" fmla="*/ 46500 w 524568"/>
                <a:gd name="connsiteY351" fmla="*/ 82138 h 170443"/>
                <a:gd name="connsiteX352" fmla="*/ 49804 w 524568"/>
                <a:gd name="connsiteY352" fmla="*/ 78364 h 170443"/>
                <a:gd name="connsiteX353" fmla="*/ 49804 w 524568"/>
                <a:gd name="connsiteY353" fmla="*/ 81429 h 170443"/>
                <a:gd name="connsiteX354" fmla="*/ 50982 w 524568"/>
                <a:gd name="connsiteY354" fmla="*/ 83083 h 170443"/>
                <a:gd name="connsiteX355" fmla="*/ 49331 w 524568"/>
                <a:gd name="connsiteY355" fmla="*/ 84969 h 170443"/>
                <a:gd name="connsiteX356" fmla="*/ 49331 w 524568"/>
                <a:gd name="connsiteY356" fmla="*/ 84969 h 170443"/>
                <a:gd name="connsiteX357" fmla="*/ 49331 w 524568"/>
                <a:gd name="connsiteY357" fmla="*/ 83319 h 170443"/>
                <a:gd name="connsiteX358" fmla="*/ 49331 w 524568"/>
                <a:gd name="connsiteY358" fmla="*/ 83319 h 170443"/>
                <a:gd name="connsiteX359" fmla="*/ 49331 w 524568"/>
                <a:gd name="connsiteY359" fmla="*/ 86387 h 170443"/>
                <a:gd name="connsiteX360" fmla="*/ 49331 w 524568"/>
                <a:gd name="connsiteY360" fmla="*/ 86387 h 170443"/>
                <a:gd name="connsiteX361" fmla="*/ 47681 w 524568"/>
                <a:gd name="connsiteY361" fmla="*/ 86387 h 170443"/>
                <a:gd name="connsiteX362" fmla="*/ 47681 w 524568"/>
                <a:gd name="connsiteY362" fmla="*/ 84733 h 170443"/>
                <a:gd name="connsiteX363" fmla="*/ 44849 w 524568"/>
                <a:gd name="connsiteY363" fmla="*/ 89454 h 170443"/>
                <a:gd name="connsiteX364" fmla="*/ 46264 w 524568"/>
                <a:gd name="connsiteY364" fmla="*/ 86150 h 170443"/>
                <a:gd name="connsiteX365" fmla="*/ 44849 w 524568"/>
                <a:gd name="connsiteY365" fmla="*/ 88037 h 170443"/>
                <a:gd name="connsiteX366" fmla="*/ 44849 w 524568"/>
                <a:gd name="connsiteY366" fmla="*/ 88273 h 170443"/>
                <a:gd name="connsiteX367" fmla="*/ 39892 w 524568"/>
                <a:gd name="connsiteY367" fmla="*/ 91341 h 170443"/>
                <a:gd name="connsiteX368" fmla="*/ 42960 w 524568"/>
                <a:gd name="connsiteY368" fmla="*/ 89218 h 170443"/>
                <a:gd name="connsiteX369" fmla="*/ 39419 w 524568"/>
                <a:gd name="connsiteY369" fmla="*/ 91341 h 170443"/>
                <a:gd name="connsiteX370" fmla="*/ 35410 w 524568"/>
                <a:gd name="connsiteY370" fmla="*/ 93464 h 170443"/>
                <a:gd name="connsiteX371" fmla="*/ 23611 w 524568"/>
                <a:gd name="connsiteY371" fmla="*/ 99600 h 170443"/>
                <a:gd name="connsiteX372" fmla="*/ 26207 w 524568"/>
                <a:gd name="connsiteY372" fmla="*/ 102195 h 170443"/>
                <a:gd name="connsiteX373" fmla="*/ 29274 w 524568"/>
                <a:gd name="connsiteY373" fmla="*/ 102195 h 170443"/>
                <a:gd name="connsiteX374" fmla="*/ 29274 w 524568"/>
                <a:gd name="connsiteY374" fmla="*/ 102195 h 170443"/>
                <a:gd name="connsiteX375" fmla="*/ 31397 w 524568"/>
                <a:gd name="connsiteY375" fmla="*/ 102195 h 170443"/>
                <a:gd name="connsiteX376" fmla="*/ 31397 w 524568"/>
                <a:gd name="connsiteY376" fmla="*/ 104321 h 170443"/>
                <a:gd name="connsiteX377" fmla="*/ 34229 w 524568"/>
                <a:gd name="connsiteY377" fmla="*/ 104321 h 170443"/>
                <a:gd name="connsiteX378" fmla="*/ 34229 w 524568"/>
                <a:gd name="connsiteY378" fmla="*/ 106444 h 170443"/>
                <a:gd name="connsiteX379" fmla="*/ 37769 w 524568"/>
                <a:gd name="connsiteY379" fmla="*/ 104557 h 170443"/>
                <a:gd name="connsiteX380" fmla="*/ 36116 w 524568"/>
                <a:gd name="connsiteY380" fmla="*/ 108567 h 170443"/>
                <a:gd name="connsiteX381" fmla="*/ 36116 w 524568"/>
                <a:gd name="connsiteY381" fmla="*/ 108567 h 170443"/>
                <a:gd name="connsiteX382" fmla="*/ 36116 w 524568"/>
                <a:gd name="connsiteY382" fmla="*/ 108567 h 170443"/>
                <a:gd name="connsiteX383" fmla="*/ 36116 w 524568"/>
                <a:gd name="connsiteY383" fmla="*/ 108567 h 170443"/>
                <a:gd name="connsiteX384" fmla="*/ 36116 w 524568"/>
                <a:gd name="connsiteY384" fmla="*/ 109984 h 170443"/>
                <a:gd name="connsiteX385" fmla="*/ 39656 w 524568"/>
                <a:gd name="connsiteY385" fmla="*/ 109984 h 170443"/>
                <a:gd name="connsiteX386" fmla="*/ 39656 w 524568"/>
                <a:gd name="connsiteY386" fmla="*/ 107625 h 170443"/>
                <a:gd name="connsiteX387" fmla="*/ 39656 w 524568"/>
                <a:gd name="connsiteY387" fmla="*/ 107625 h 170443"/>
                <a:gd name="connsiteX388" fmla="*/ 39656 w 524568"/>
                <a:gd name="connsiteY388" fmla="*/ 111398 h 170443"/>
                <a:gd name="connsiteX389" fmla="*/ 35882 w 524568"/>
                <a:gd name="connsiteY389" fmla="*/ 116592 h 170443"/>
                <a:gd name="connsiteX390" fmla="*/ 29747 w 524568"/>
                <a:gd name="connsiteY390" fmla="*/ 116592 h 170443"/>
                <a:gd name="connsiteX391" fmla="*/ 27857 w 524568"/>
                <a:gd name="connsiteY391" fmla="*/ 118006 h 170443"/>
                <a:gd name="connsiteX392" fmla="*/ 29038 w 524568"/>
                <a:gd name="connsiteY392" fmla="*/ 118006 h 170443"/>
                <a:gd name="connsiteX393" fmla="*/ 26207 w 524568"/>
                <a:gd name="connsiteY393" fmla="*/ 119660 h 170443"/>
                <a:gd name="connsiteX394" fmla="*/ 26207 w 524568"/>
                <a:gd name="connsiteY394" fmla="*/ 118242 h 170443"/>
                <a:gd name="connsiteX395" fmla="*/ 22430 w 524568"/>
                <a:gd name="connsiteY395" fmla="*/ 119660 h 170443"/>
                <a:gd name="connsiteX396" fmla="*/ 18890 w 524568"/>
                <a:gd name="connsiteY396" fmla="*/ 121546 h 170443"/>
                <a:gd name="connsiteX397" fmla="*/ 20543 w 524568"/>
                <a:gd name="connsiteY397" fmla="*/ 121546 h 170443"/>
                <a:gd name="connsiteX398" fmla="*/ 14408 w 524568"/>
                <a:gd name="connsiteY398" fmla="*/ 122961 h 170443"/>
                <a:gd name="connsiteX399" fmla="*/ 7564 w 524568"/>
                <a:gd name="connsiteY399" fmla="*/ 128390 h 170443"/>
                <a:gd name="connsiteX400" fmla="*/ 4732 w 524568"/>
                <a:gd name="connsiteY400" fmla="*/ 128390 h 170443"/>
                <a:gd name="connsiteX401" fmla="*/ 4732 w 524568"/>
                <a:gd name="connsiteY401" fmla="*/ 126265 h 170443"/>
                <a:gd name="connsiteX402" fmla="*/ -1167 w 524568"/>
                <a:gd name="connsiteY402" fmla="*/ 135704 h 170443"/>
                <a:gd name="connsiteX403" fmla="*/ 250 w 524568"/>
                <a:gd name="connsiteY403" fmla="*/ 139008 h 170443"/>
                <a:gd name="connsiteX404" fmla="*/ 4496 w 524568"/>
                <a:gd name="connsiteY404" fmla="*/ 143963 h 170443"/>
                <a:gd name="connsiteX405" fmla="*/ 6855 w 524568"/>
                <a:gd name="connsiteY405" fmla="*/ 141131 h 170443"/>
                <a:gd name="connsiteX406" fmla="*/ 6855 w 524568"/>
                <a:gd name="connsiteY406" fmla="*/ 141131 h 170443"/>
                <a:gd name="connsiteX407" fmla="*/ 6855 w 524568"/>
                <a:gd name="connsiteY407" fmla="*/ 139717 h 170443"/>
                <a:gd name="connsiteX408" fmla="*/ 8272 w 524568"/>
                <a:gd name="connsiteY408" fmla="*/ 139717 h 170443"/>
                <a:gd name="connsiteX409" fmla="*/ 8272 w 524568"/>
                <a:gd name="connsiteY409" fmla="*/ 141840 h 170443"/>
                <a:gd name="connsiteX410" fmla="*/ 8272 w 524568"/>
                <a:gd name="connsiteY410" fmla="*/ 141840 h 170443"/>
                <a:gd name="connsiteX411" fmla="*/ 13463 w 524568"/>
                <a:gd name="connsiteY411" fmla="*/ 141840 h 170443"/>
                <a:gd name="connsiteX412" fmla="*/ 19362 w 524568"/>
                <a:gd name="connsiteY412" fmla="*/ 138536 h 170443"/>
                <a:gd name="connsiteX413" fmla="*/ 19362 w 524568"/>
                <a:gd name="connsiteY413" fmla="*/ 138536 h 170443"/>
                <a:gd name="connsiteX414" fmla="*/ 15586 w 524568"/>
                <a:gd name="connsiteY414" fmla="*/ 143963 h 170443"/>
                <a:gd name="connsiteX415" fmla="*/ 15586 w 524568"/>
                <a:gd name="connsiteY415" fmla="*/ 145380 h 170443"/>
                <a:gd name="connsiteX416" fmla="*/ 23139 w 524568"/>
                <a:gd name="connsiteY416" fmla="*/ 140895 h 170443"/>
                <a:gd name="connsiteX417" fmla="*/ 23139 w 524568"/>
                <a:gd name="connsiteY417" fmla="*/ 140895 h 170443"/>
                <a:gd name="connsiteX418" fmla="*/ 20071 w 524568"/>
                <a:gd name="connsiteY418" fmla="*/ 144435 h 170443"/>
                <a:gd name="connsiteX419" fmla="*/ 21485 w 524568"/>
                <a:gd name="connsiteY419" fmla="*/ 144435 h 170443"/>
                <a:gd name="connsiteX420" fmla="*/ 21485 w 524568"/>
                <a:gd name="connsiteY420" fmla="*/ 144435 h 170443"/>
                <a:gd name="connsiteX421" fmla="*/ 21485 w 524568"/>
                <a:gd name="connsiteY421" fmla="*/ 142076 h 170443"/>
                <a:gd name="connsiteX422" fmla="*/ 24317 w 524568"/>
                <a:gd name="connsiteY422" fmla="*/ 141131 h 170443"/>
                <a:gd name="connsiteX423" fmla="*/ 24317 w 524568"/>
                <a:gd name="connsiteY423" fmla="*/ 139244 h 170443"/>
                <a:gd name="connsiteX424" fmla="*/ 24317 w 524568"/>
                <a:gd name="connsiteY424" fmla="*/ 139244 h 170443"/>
                <a:gd name="connsiteX425" fmla="*/ 24317 w 524568"/>
                <a:gd name="connsiteY425" fmla="*/ 140895 h 170443"/>
                <a:gd name="connsiteX426" fmla="*/ 24317 w 524568"/>
                <a:gd name="connsiteY426" fmla="*/ 138063 h 170443"/>
                <a:gd name="connsiteX427" fmla="*/ 24317 w 524568"/>
                <a:gd name="connsiteY427" fmla="*/ 140189 h 170443"/>
                <a:gd name="connsiteX428" fmla="*/ 24317 w 524568"/>
                <a:gd name="connsiteY428" fmla="*/ 137591 h 170443"/>
                <a:gd name="connsiteX429" fmla="*/ 24317 w 524568"/>
                <a:gd name="connsiteY429" fmla="*/ 137591 h 170443"/>
                <a:gd name="connsiteX430" fmla="*/ 24317 w 524568"/>
                <a:gd name="connsiteY430" fmla="*/ 135704 h 170443"/>
                <a:gd name="connsiteX431" fmla="*/ 24317 w 524568"/>
                <a:gd name="connsiteY431" fmla="*/ 137591 h 170443"/>
                <a:gd name="connsiteX432" fmla="*/ 24317 w 524568"/>
                <a:gd name="connsiteY432" fmla="*/ 139244 h 170443"/>
                <a:gd name="connsiteX433" fmla="*/ 25734 w 524568"/>
                <a:gd name="connsiteY433" fmla="*/ 136885 h 170443"/>
                <a:gd name="connsiteX434" fmla="*/ 28802 w 524568"/>
                <a:gd name="connsiteY434" fmla="*/ 133817 h 170443"/>
                <a:gd name="connsiteX435" fmla="*/ 28802 w 524568"/>
                <a:gd name="connsiteY435" fmla="*/ 136177 h 170443"/>
                <a:gd name="connsiteX436" fmla="*/ 26679 w 524568"/>
                <a:gd name="connsiteY436" fmla="*/ 136177 h 170443"/>
                <a:gd name="connsiteX437" fmla="*/ 26679 w 524568"/>
                <a:gd name="connsiteY437" fmla="*/ 139953 h 170443"/>
                <a:gd name="connsiteX438" fmla="*/ 26679 w 524568"/>
                <a:gd name="connsiteY438" fmla="*/ 139953 h 170443"/>
                <a:gd name="connsiteX439" fmla="*/ 26679 w 524568"/>
                <a:gd name="connsiteY439" fmla="*/ 141840 h 170443"/>
                <a:gd name="connsiteX440" fmla="*/ 29747 w 524568"/>
                <a:gd name="connsiteY440" fmla="*/ 140189 h 170443"/>
                <a:gd name="connsiteX441" fmla="*/ 29747 w 524568"/>
                <a:gd name="connsiteY441" fmla="*/ 140189 h 170443"/>
                <a:gd name="connsiteX442" fmla="*/ 29747 w 524568"/>
                <a:gd name="connsiteY442" fmla="*/ 140189 h 170443"/>
                <a:gd name="connsiteX443" fmla="*/ 31870 w 524568"/>
                <a:gd name="connsiteY443" fmla="*/ 140189 h 170443"/>
                <a:gd name="connsiteX444" fmla="*/ 31870 w 524568"/>
                <a:gd name="connsiteY444" fmla="*/ 143726 h 170443"/>
                <a:gd name="connsiteX445" fmla="*/ 31870 w 524568"/>
                <a:gd name="connsiteY445" fmla="*/ 142076 h 170443"/>
                <a:gd name="connsiteX446" fmla="*/ 31870 w 524568"/>
                <a:gd name="connsiteY446" fmla="*/ 144199 h 170443"/>
                <a:gd name="connsiteX447" fmla="*/ 31870 w 524568"/>
                <a:gd name="connsiteY447" fmla="*/ 142785 h 170443"/>
                <a:gd name="connsiteX448" fmla="*/ 31870 w 524568"/>
                <a:gd name="connsiteY448" fmla="*/ 144671 h 170443"/>
                <a:gd name="connsiteX449" fmla="*/ 34937 w 524568"/>
                <a:gd name="connsiteY449" fmla="*/ 144671 h 170443"/>
                <a:gd name="connsiteX450" fmla="*/ 34937 w 524568"/>
                <a:gd name="connsiteY450" fmla="*/ 146794 h 170443"/>
                <a:gd name="connsiteX451" fmla="*/ 36588 w 524568"/>
                <a:gd name="connsiteY451" fmla="*/ 146794 h 170443"/>
                <a:gd name="connsiteX452" fmla="*/ 36588 w 524568"/>
                <a:gd name="connsiteY452" fmla="*/ 145144 h 170443"/>
                <a:gd name="connsiteX453" fmla="*/ 44141 w 524568"/>
                <a:gd name="connsiteY453" fmla="*/ 145144 h 170443"/>
                <a:gd name="connsiteX454" fmla="*/ 44141 w 524568"/>
                <a:gd name="connsiteY454" fmla="*/ 145144 h 170443"/>
                <a:gd name="connsiteX455" fmla="*/ 44141 w 524568"/>
                <a:gd name="connsiteY455" fmla="*/ 143726 h 170443"/>
                <a:gd name="connsiteX456" fmla="*/ 49095 w 524568"/>
                <a:gd name="connsiteY456" fmla="*/ 143726 h 170443"/>
                <a:gd name="connsiteX457" fmla="*/ 45555 w 524568"/>
                <a:gd name="connsiteY457" fmla="*/ 148920 h 170443"/>
                <a:gd name="connsiteX458" fmla="*/ 47445 w 524568"/>
                <a:gd name="connsiteY458" fmla="*/ 148920 h 170443"/>
                <a:gd name="connsiteX459" fmla="*/ 47445 w 524568"/>
                <a:gd name="connsiteY459" fmla="*/ 147030 h 170443"/>
                <a:gd name="connsiteX460" fmla="*/ 47445 w 524568"/>
                <a:gd name="connsiteY460" fmla="*/ 148684 h 170443"/>
                <a:gd name="connsiteX461" fmla="*/ 46027 w 524568"/>
                <a:gd name="connsiteY461" fmla="*/ 148684 h 170443"/>
                <a:gd name="connsiteX462" fmla="*/ 46027 w 524568"/>
                <a:gd name="connsiteY462" fmla="*/ 150807 h 170443"/>
                <a:gd name="connsiteX463" fmla="*/ 48387 w 524568"/>
                <a:gd name="connsiteY463" fmla="*/ 150807 h 170443"/>
                <a:gd name="connsiteX464" fmla="*/ 50512 w 524568"/>
                <a:gd name="connsiteY464" fmla="*/ 145616 h 170443"/>
                <a:gd name="connsiteX465" fmla="*/ 50512 w 524568"/>
                <a:gd name="connsiteY465" fmla="*/ 147975 h 170443"/>
                <a:gd name="connsiteX466" fmla="*/ 52399 w 524568"/>
                <a:gd name="connsiteY466" fmla="*/ 147975 h 170443"/>
                <a:gd name="connsiteX467" fmla="*/ 52399 w 524568"/>
                <a:gd name="connsiteY467" fmla="*/ 145616 h 170443"/>
                <a:gd name="connsiteX468" fmla="*/ 52399 w 524568"/>
                <a:gd name="connsiteY468" fmla="*/ 145616 h 170443"/>
                <a:gd name="connsiteX469" fmla="*/ 54050 w 524568"/>
                <a:gd name="connsiteY469" fmla="*/ 145616 h 170443"/>
                <a:gd name="connsiteX470" fmla="*/ 55703 w 524568"/>
                <a:gd name="connsiteY470" fmla="*/ 142785 h 170443"/>
                <a:gd name="connsiteX471" fmla="*/ 55703 w 524568"/>
                <a:gd name="connsiteY471" fmla="*/ 144435 h 170443"/>
                <a:gd name="connsiteX472" fmla="*/ 55703 w 524568"/>
                <a:gd name="connsiteY472" fmla="*/ 146794 h 170443"/>
                <a:gd name="connsiteX473" fmla="*/ 57826 w 524568"/>
                <a:gd name="connsiteY473" fmla="*/ 142312 h 170443"/>
                <a:gd name="connsiteX474" fmla="*/ 60894 w 524568"/>
                <a:gd name="connsiteY474" fmla="*/ 142312 h 170443"/>
                <a:gd name="connsiteX475" fmla="*/ 63725 w 524568"/>
                <a:gd name="connsiteY475" fmla="*/ 137121 h 170443"/>
                <a:gd name="connsiteX476" fmla="*/ 63725 w 524568"/>
                <a:gd name="connsiteY476" fmla="*/ 139717 h 170443"/>
                <a:gd name="connsiteX477" fmla="*/ 67029 w 524568"/>
                <a:gd name="connsiteY477" fmla="*/ 132873 h 170443"/>
                <a:gd name="connsiteX478" fmla="*/ 64198 w 524568"/>
                <a:gd name="connsiteY478" fmla="*/ 137121 h 170443"/>
                <a:gd name="connsiteX479" fmla="*/ 64198 w 524568"/>
                <a:gd name="connsiteY479" fmla="*/ 135704 h 170443"/>
                <a:gd name="connsiteX480" fmla="*/ 64198 w 524568"/>
                <a:gd name="connsiteY480" fmla="*/ 137591 h 170443"/>
                <a:gd name="connsiteX481" fmla="*/ 58062 w 524568"/>
                <a:gd name="connsiteY481" fmla="*/ 139244 h 170443"/>
                <a:gd name="connsiteX482" fmla="*/ 62781 w 524568"/>
                <a:gd name="connsiteY482" fmla="*/ 135704 h 170443"/>
                <a:gd name="connsiteX483" fmla="*/ 63253 w 524568"/>
                <a:gd name="connsiteY483" fmla="*/ 135704 h 170443"/>
                <a:gd name="connsiteX484" fmla="*/ 68680 w 524568"/>
                <a:gd name="connsiteY484" fmla="*/ 131222 h 170443"/>
                <a:gd name="connsiteX485" fmla="*/ 68680 w 524568"/>
                <a:gd name="connsiteY485" fmla="*/ 136649 h 170443"/>
                <a:gd name="connsiteX486" fmla="*/ 70097 w 524568"/>
                <a:gd name="connsiteY486" fmla="*/ 134759 h 170443"/>
                <a:gd name="connsiteX487" fmla="*/ 73637 w 524568"/>
                <a:gd name="connsiteY487" fmla="*/ 134759 h 170443"/>
                <a:gd name="connsiteX488" fmla="*/ 75996 w 524568"/>
                <a:gd name="connsiteY488" fmla="*/ 132873 h 170443"/>
                <a:gd name="connsiteX489" fmla="*/ 75996 w 524568"/>
                <a:gd name="connsiteY489" fmla="*/ 131222 h 170443"/>
                <a:gd name="connsiteX490" fmla="*/ 77411 w 524568"/>
                <a:gd name="connsiteY490" fmla="*/ 131222 h 170443"/>
                <a:gd name="connsiteX491" fmla="*/ 77411 w 524568"/>
                <a:gd name="connsiteY491" fmla="*/ 133109 h 170443"/>
                <a:gd name="connsiteX492" fmla="*/ 79537 w 524568"/>
                <a:gd name="connsiteY492" fmla="*/ 131222 h 170443"/>
                <a:gd name="connsiteX493" fmla="*/ 81423 w 524568"/>
                <a:gd name="connsiteY493" fmla="*/ 131222 h 170443"/>
                <a:gd name="connsiteX494" fmla="*/ 84255 w 524568"/>
                <a:gd name="connsiteY494" fmla="*/ 129096 h 170443"/>
                <a:gd name="connsiteX495" fmla="*/ 84255 w 524568"/>
                <a:gd name="connsiteY495" fmla="*/ 134290 h 170443"/>
                <a:gd name="connsiteX496" fmla="*/ 87323 w 524568"/>
                <a:gd name="connsiteY496" fmla="*/ 131928 h 170443"/>
                <a:gd name="connsiteX497" fmla="*/ 88504 w 524568"/>
                <a:gd name="connsiteY497" fmla="*/ 133109 h 170443"/>
                <a:gd name="connsiteX498" fmla="*/ 88504 w 524568"/>
                <a:gd name="connsiteY498" fmla="*/ 131692 h 170443"/>
                <a:gd name="connsiteX499" fmla="*/ 86850 w 524568"/>
                <a:gd name="connsiteY499" fmla="*/ 131692 h 170443"/>
                <a:gd name="connsiteX500" fmla="*/ 86850 w 524568"/>
                <a:gd name="connsiteY500" fmla="*/ 130277 h 170443"/>
                <a:gd name="connsiteX501" fmla="*/ 86850 w 524568"/>
                <a:gd name="connsiteY501" fmla="*/ 130277 h 170443"/>
                <a:gd name="connsiteX502" fmla="*/ 88268 w 524568"/>
                <a:gd name="connsiteY502" fmla="*/ 131692 h 170443"/>
                <a:gd name="connsiteX503" fmla="*/ 88268 w 524568"/>
                <a:gd name="connsiteY503" fmla="*/ 130041 h 170443"/>
                <a:gd name="connsiteX504" fmla="*/ 89918 w 524568"/>
                <a:gd name="connsiteY504" fmla="*/ 130041 h 170443"/>
                <a:gd name="connsiteX505" fmla="*/ 89918 w 524568"/>
                <a:gd name="connsiteY505" fmla="*/ 130041 h 170443"/>
                <a:gd name="connsiteX506" fmla="*/ 89918 w 524568"/>
                <a:gd name="connsiteY506" fmla="*/ 130041 h 170443"/>
                <a:gd name="connsiteX507" fmla="*/ 89918 w 524568"/>
                <a:gd name="connsiteY507" fmla="*/ 132873 h 170443"/>
                <a:gd name="connsiteX508" fmla="*/ 96290 w 524568"/>
                <a:gd name="connsiteY508" fmla="*/ 125559 h 170443"/>
                <a:gd name="connsiteX509" fmla="*/ 96290 w 524568"/>
                <a:gd name="connsiteY509" fmla="*/ 126973 h 170443"/>
                <a:gd name="connsiteX510" fmla="*/ 99121 w 524568"/>
                <a:gd name="connsiteY510" fmla="*/ 123906 h 170443"/>
                <a:gd name="connsiteX511" fmla="*/ 97707 w 524568"/>
                <a:gd name="connsiteY511" fmla="*/ 127209 h 170443"/>
                <a:gd name="connsiteX512" fmla="*/ 97707 w 524568"/>
                <a:gd name="connsiteY512" fmla="*/ 127209 h 170443"/>
                <a:gd name="connsiteX513" fmla="*/ 102425 w 524568"/>
                <a:gd name="connsiteY513" fmla="*/ 124850 h 170443"/>
                <a:gd name="connsiteX514" fmla="*/ 101008 w 524568"/>
                <a:gd name="connsiteY514" fmla="*/ 128390 h 170443"/>
                <a:gd name="connsiteX515" fmla="*/ 102189 w 524568"/>
                <a:gd name="connsiteY515" fmla="*/ 128390 h 170443"/>
                <a:gd name="connsiteX516" fmla="*/ 110448 w 524568"/>
                <a:gd name="connsiteY516" fmla="*/ 124142 h 170443"/>
                <a:gd name="connsiteX517" fmla="*/ 110448 w 524568"/>
                <a:gd name="connsiteY517" fmla="*/ 126501 h 170443"/>
                <a:gd name="connsiteX518" fmla="*/ 112101 w 524568"/>
                <a:gd name="connsiteY518" fmla="*/ 123669 h 170443"/>
                <a:gd name="connsiteX519" fmla="*/ 110448 w 524568"/>
                <a:gd name="connsiteY519" fmla="*/ 123669 h 170443"/>
                <a:gd name="connsiteX520" fmla="*/ 113515 w 524568"/>
                <a:gd name="connsiteY520" fmla="*/ 122491 h 170443"/>
                <a:gd name="connsiteX521" fmla="*/ 113515 w 524568"/>
                <a:gd name="connsiteY521" fmla="*/ 123906 h 170443"/>
                <a:gd name="connsiteX522" fmla="*/ 115875 w 524568"/>
                <a:gd name="connsiteY522" fmla="*/ 122724 h 170443"/>
                <a:gd name="connsiteX523" fmla="*/ 115875 w 524568"/>
                <a:gd name="connsiteY523" fmla="*/ 124378 h 170443"/>
                <a:gd name="connsiteX524" fmla="*/ 115875 w 524568"/>
                <a:gd name="connsiteY524" fmla="*/ 124378 h 170443"/>
                <a:gd name="connsiteX525" fmla="*/ 115875 w 524568"/>
                <a:gd name="connsiteY525" fmla="*/ 124378 h 170443"/>
                <a:gd name="connsiteX526" fmla="*/ 123900 w 524568"/>
                <a:gd name="connsiteY526" fmla="*/ 122961 h 170443"/>
                <a:gd name="connsiteX527" fmla="*/ 123900 w 524568"/>
                <a:gd name="connsiteY527" fmla="*/ 124614 h 170443"/>
                <a:gd name="connsiteX528" fmla="*/ 125550 w 524568"/>
                <a:gd name="connsiteY528" fmla="*/ 124614 h 170443"/>
                <a:gd name="connsiteX529" fmla="*/ 125550 w 524568"/>
                <a:gd name="connsiteY529" fmla="*/ 122255 h 170443"/>
                <a:gd name="connsiteX530" fmla="*/ 127909 w 524568"/>
                <a:gd name="connsiteY530" fmla="*/ 122255 h 170443"/>
                <a:gd name="connsiteX531" fmla="*/ 127909 w 524568"/>
                <a:gd name="connsiteY531" fmla="*/ 124142 h 170443"/>
                <a:gd name="connsiteX532" fmla="*/ 127909 w 524568"/>
                <a:gd name="connsiteY532" fmla="*/ 122019 h 170443"/>
                <a:gd name="connsiteX533" fmla="*/ 129799 w 524568"/>
                <a:gd name="connsiteY533" fmla="*/ 122019 h 170443"/>
                <a:gd name="connsiteX534" fmla="*/ 129799 w 524568"/>
                <a:gd name="connsiteY534" fmla="*/ 123906 h 170443"/>
                <a:gd name="connsiteX535" fmla="*/ 129799 w 524568"/>
                <a:gd name="connsiteY535" fmla="*/ 122491 h 170443"/>
                <a:gd name="connsiteX536" fmla="*/ 133339 w 524568"/>
                <a:gd name="connsiteY536" fmla="*/ 125559 h 170443"/>
                <a:gd name="connsiteX537" fmla="*/ 133339 w 524568"/>
                <a:gd name="connsiteY537" fmla="*/ 121783 h 170443"/>
                <a:gd name="connsiteX538" fmla="*/ 133339 w 524568"/>
                <a:gd name="connsiteY538" fmla="*/ 123433 h 170443"/>
                <a:gd name="connsiteX539" fmla="*/ 135226 w 524568"/>
                <a:gd name="connsiteY539" fmla="*/ 120838 h 170443"/>
                <a:gd name="connsiteX540" fmla="*/ 137113 w 524568"/>
                <a:gd name="connsiteY540" fmla="*/ 122491 h 170443"/>
                <a:gd name="connsiteX541" fmla="*/ 137113 w 524568"/>
                <a:gd name="connsiteY541" fmla="*/ 120838 h 170443"/>
                <a:gd name="connsiteX542" fmla="*/ 137113 w 524568"/>
                <a:gd name="connsiteY542" fmla="*/ 120838 h 170443"/>
                <a:gd name="connsiteX543" fmla="*/ 141361 w 524568"/>
                <a:gd name="connsiteY543" fmla="*/ 118479 h 170443"/>
                <a:gd name="connsiteX544" fmla="*/ 141361 w 524568"/>
                <a:gd name="connsiteY544" fmla="*/ 121074 h 170443"/>
                <a:gd name="connsiteX545" fmla="*/ 143721 w 524568"/>
                <a:gd name="connsiteY545" fmla="*/ 118479 h 170443"/>
                <a:gd name="connsiteX546" fmla="*/ 146080 w 524568"/>
                <a:gd name="connsiteY546" fmla="*/ 118479 h 170443"/>
                <a:gd name="connsiteX547" fmla="*/ 148911 w 524568"/>
                <a:gd name="connsiteY547" fmla="*/ 118479 h 170443"/>
                <a:gd name="connsiteX548" fmla="*/ 148911 w 524568"/>
                <a:gd name="connsiteY548" fmla="*/ 120129 h 170443"/>
                <a:gd name="connsiteX549" fmla="*/ 148911 w 524568"/>
                <a:gd name="connsiteY549" fmla="*/ 122724 h 170443"/>
                <a:gd name="connsiteX550" fmla="*/ 151743 w 524568"/>
                <a:gd name="connsiteY550" fmla="*/ 118479 h 170443"/>
                <a:gd name="connsiteX551" fmla="*/ 151743 w 524568"/>
                <a:gd name="connsiteY551" fmla="*/ 118479 h 170443"/>
                <a:gd name="connsiteX552" fmla="*/ 151743 w 524568"/>
                <a:gd name="connsiteY552" fmla="*/ 120838 h 170443"/>
                <a:gd name="connsiteX553" fmla="*/ 150329 w 524568"/>
                <a:gd name="connsiteY553" fmla="*/ 120838 h 170443"/>
                <a:gd name="connsiteX554" fmla="*/ 152215 w 524568"/>
                <a:gd name="connsiteY554" fmla="*/ 120838 h 170443"/>
                <a:gd name="connsiteX555" fmla="*/ 154102 w 524568"/>
                <a:gd name="connsiteY555" fmla="*/ 118951 h 170443"/>
                <a:gd name="connsiteX556" fmla="*/ 155992 w 524568"/>
                <a:gd name="connsiteY556" fmla="*/ 120602 h 170443"/>
                <a:gd name="connsiteX557" fmla="*/ 158823 w 524568"/>
                <a:gd name="connsiteY557" fmla="*/ 118006 h 170443"/>
                <a:gd name="connsiteX558" fmla="*/ 157406 w 524568"/>
                <a:gd name="connsiteY558" fmla="*/ 116825 h 170443"/>
                <a:gd name="connsiteX559" fmla="*/ 159532 w 524568"/>
                <a:gd name="connsiteY559" fmla="*/ 116825 h 170443"/>
                <a:gd name="connsiteX560" fmla="*/ 159532 w 524568"/>
                <a:gd name="connsiteY560" fmla="*/ 118951 h 170443"/>
                <a:gd name="connsiteX561" fmla="*/ 159532 w 524568"/>
                <a:gd name="connsiteY561" fmla="*/ 121546 h 170443"/>
                <a:gd name="connsiteX562" fmla="*/ 161182 w 524568"/>
                <a:gd name="connsiteY562" fmla="*/ 118715 h 170443"/>
                <a:gd name="connsiteX563" fmla="*/ 161182 w 524568"/>
                <a:gd name="connsiteY563" fmla="*/ 118715 h 170443"/>
                <a:gd name="connsiteX564" fmla="*/ 162836 w 524568"/>
                <a:gd name="connsiteY564" fmla="*/ 118715 h 170443"/>
                <a:gd name="connsiteX565" fmla="*/ 162836 w 524568"/>
                <a:gd name="connsiteY565" fmla="*/ 118715 h 170443"/>
                <a:gd name="connsiteX566" fmla="*/ 162836 w 524568"/>
                <a:gd name="connsiteY566" fmla="*/ 118715 h 170443"/>
                <a:gd name="connsiteX567" fmla="*/ 162836 w 524568"/>
                <a:gd name="connsiteY567" fmla="*/ 118715 h 170443"/>
                <a:gd name="connsiteX568" fmla="*/ 162836 w 524568"/>
                <a:gd name="connsiteY568" fmla="*/ 115647 h 170443"/>
                <a:gd name="connsiteX569" fmla="*/ 162836 w 524568"/>
                <a:gd name="connsiteY569" fmla="*/ 117298 h 170443"/>
                <a:gd name="connsiteX570" fmla="*/ 162836 w 524568"/>
                <a:gd name="connsiteY570" fmla="*/ 115175 h 170443"/>
                <a:gd name="connsiteX571" fmla="*/ 162836 w 524568"/>
                <a:gd name="connsiteY571" fmla="*/ 115175 h 170443"/>
                <a:gd name="connsiteX572" fmla="*/ 162836 w 524568"/>
                <a:gd name="connsiteY572" fmla="*/ 119187 h 170443"/>
                <a:gd name="connsiteX573" fmla="*/ 162836 w 524568"/>
                <a:gd name="connsiteY573" fmla="*/ 116825 h 170443"/>
                <a:gd name="connsiteX574" fmla="*/ 164486 w 524568"/>
                <a:gd name="connsiteY574" fmla="*/ 116825 h 170443"/>
                <a:gd name="connsiteX575" fmla="*/ 164486 w 524568"/>
                <a:gd name="connsiteY575" fmla="*/ 118951 h 170443"/>
                <a:gd name="connsiteX576" fmla="*/ 166609 w 524568"/>
                <a:gd name="connsiteY576" fmla="*/ 118951 h 170443"/>
                <a:gd name="connsiteX577" fmla="*/ 168968 w 524568"/>
                <a:gd name="connsiteY577" fmla="*/ 117298 h 170443"/>
                <a:gd name="connsiteX578" fmla="*/ 168968 w 524568"/>
                <a:gd name="connsiteY578" fmla="*/ 119187 h 170443"/>
                <a:gd name="connsiteX579" fmla="*/ 171567 w 524568"/>
                <a:gd name="connsiteY579" fmla="*/ 118006 h 170443"/>
                <a:gd name="connsiteX580" fmla="*/ 171567 w 524568"/>
                <a:gd name="connsiteY580" fmla="*/ 115883 h 170443"/>
                <a:gd name="connsiteX581" fmla="*/ 171567 w 524568"/>
                <a:gd name="connsiteY581" fmla="*/ 118242 h 170443"/>
                <a:gd name="connsiteX582" fmla="*/ 171567 w 524568"/>
                <a:gd name="connsiteY582" fmla="*/ 118242 h 170443"/>
                <a:gd name="connsiteX583" fmla="*/ 176521 w 524568"/>
                <a:gd name="connsiteY583" fmla="*/ 118242 h 170443"/>
                <a:gd name="connsiteX584" fmla="*/ 178172 w 524568"/>
                <a:gd name="connsiteY584" fmla="*/ 115175 h 170443"/>
                <a:gd name="connsiteX585" fmla="*/ 179589 w 524568"/>
                <a:gd name="connsiteY585" fmla="*/ 115175 h 170443"/>
                <a:gd name="connsiteX586" fmla="*/ 178172 w 524568"/>
                <a:gd name="connsiteY586" fmla="*/ 117061 h 170443"/>
                <a:gd name="connsiteX587" fmla="*/ 180534 w 524568"/>
                <a:gd name="connsiteY587" fmla="*/ 115411 h 170443"/>
                <a:gd name="connsiteX588" fmla="*/ 180534 w 524568"/>
                <a:gd name="connsiteY588" fmla="*/ 118006 h 170443"/>
                <a:gd name="connsiteX589" fmla="*/ 181948 w 524568"/>
                <a:gd name="connsiteY589" fmla="*/ 118006 h 170443"/>
                <a:gd name="connsiteX590" fmla="*/ 181948 w 524568"/>
                <a:gd name="connsiteY590" fmla="*/ 118006 h 170443"/>
                <a:gd name="connsiteX591" fmla="*/ 184071 w 524568"/>
                <a:gd name="connsiteY591" fmla="*/ 118006 h 170443"/>
                <a:gd name="connsiteX592" fmla="*/ 185725 w 524568"/>
                <a:gd name="connsiteY592" fmla="*/ 118006 h 170443"/>
                <a:gd name="connsiteX593" fmla="*/ 185725 w 524568"/>
                <a:gd name="connsiteY593" fmla="*/ 118006 h 170443"/>
                <a:gd name="connsiteX594" fmla="*/ 185725 w 524568"/>
                <a:gd name="connsiteY594" fmla="*/ 118006 h 170443"/>
                <a:gd name="connsiteX595" fmla="*/ 185725 w 524568"/>
                <a:gd name="connsiteY595" fmla="*/ 120602 h 170443"/>
                <a:gd name="connsiteX596" fmla="*/ 187847 w 524568"/>
                <a:gd name="connsiteY596" fmla="*/ 122724 h 170443"/>
                <a:gd name="connsiteX597" fmla="*/ 187847 w 524568"/>
                <a:gd name="connsiteY597" fmla="*/ 122724 h 170443"/>
                <a:gd name="connsiteX598" fmla="*/ 190207 w 524568"/>
                <a:gd name="connsiteY598" fmla="*/ 122724 h 170443"/>
                <a:gd name="connsiteX599" fmla="*/ 186903 w 524568"/>
                <a:gd name="connsiteY599" fmla="*/ 119187 h 170443"/>
                <a:gd name="connsiteX600" fmla="*/ 189970 w 524568"/>
                <a:gd name="connsiteY600" fmla="*/ 120602 h 170443"/>
                <a:gd name="connsiteX601" fmla="*/ 188556 w 524568"/>
                <a:gd name="connsiteY601" fmla="*/ 116592 h 170443"/>
                <a:gd name="connsiteX602" fmla="*/ 190679 w 524568"/>
                <a:gd name="connsiteY602" fmla="*/ 118951 h 170443"/>
                <a:gd name="connsiteX603" fmla="*/ 190679 w 524568"/>
                <a:gd name="connsiteY603" fmla="*/ 114938 h 170443"/>
                <a:gd name="connsiteX604" fmla="*/ 192096 w 524568"/>
                <a:gd name="connsiteY604" fmla="*/ 118006 h 170443"/>
                <a:gd name="connsiteX605" fmla="*/ 192096 w 524568"/>
                <a:gd name="connsiteY605" fmla="*/ 120602 h 170443"/>
                <a:gd name="connsiteX606" fmla="*/ 192096 w 524568"/>
                <a:gd name="connsiteY606" fmla="*/ 118006 h 170443"/>
                <a:gd name="connsiteX607" fmla="*/ 192096 w 524568"/>
                <a:gd name="connsiteY607" fmla="*/ 118006 h 170443"/>
                <a:gd name="connsiteX608" fmla="*/ 193511 w 524568"/>
                <a:gd name="connsiteY608" fmla="*/ 119423 h 170443"/>
                <a:gd name="connsiteX609" fmla="*/ 193511 w 524568"/>
                <a:gd name="connsiteY609" fmla="*/ 121546 h 170443"/>
                <a:gd name="connsiteX610" fmla="*/ 197523 w 524568"/>
                <a:gd name="connsiteY610" fmla="*/ 121546 h 170443"/>
                <a:gd name="connsiteX611" fmla="*/ 198938 w 524568"/>
                <a:gd name="connsiteY611" fmla="*/ 121546 h 170443"/>
                <a:gd name="connsiteX612" fmla="*/ 202478 w 524568"/>
                <a:gd name="connsiteY612" fmla="*/ 118006 h 170443"/>
                <a:gd name="connsiteX613" fmla="*/ 202478 w 524568"/>
                <a:gd name="connsiteY613" fmla="*/ 120365 h 170443"/>
                <a:gd name="connsiteX614" fmla="*/ 203659 w 524568"/>
                <a:gd name="connsiteY614" fmla="*/ 118242 h 170443"/>
                <a:gd name="connsiteX615" fmla="*/ 207196 w 524568"/>
                <a:gd name="connsiteY615" fmla="*/ 118242 h 170443"/>
                <a:gd name="connsiteX616" fmla="*/ 208613 w 524568"/>
                <a:gd name="connsiteY616" fmla="*/ 118242 h 170443"/>
                <a:gd name="connsiteX617" fmla="*/ 210030 w 524568"/>
                <a:gd name="connsiteY617" fmla="*/ 119893 h 170443"/>
                <a:gd name="connsiteX618" fmla="*/ 210030 w 524568"/>
                <a:gd name="connsiteY618" fmla="*/ 117534 h 170443"/>
                <a:gd name="connsiteX619" fmla="*/ 211681 w 524568"/>
                <a:gd name="connsiteY619" fmla="*/ 119187 h 170443"/>
                <a:gd name="connsiteX620" fmla="*/ 213332 w 524568"/>
                <a:gd name="connsiteY620" fmla="*/ 119187 h 170443"/>
                <a:gd name="connsiteX621" fmla="*/ 213332 w 524568"/>
                <a:gd name="connsiteY621" fmla="*/ 117534 h 170443"/>
                <a:gd name="connsiteX622" fmla="*/ 211209 w 524568"/>
                <a:gd name="connsiteY622" fmla="*/ 117534 h 170443"/>
                <a:gd name="connsiteX623" fmla="*/ 214749 w 524568"/>
                <a:gd name="connsiteY623" fmla="*/ 117534 h 170443"/>
                <a:gd name="connsiteX624" fmla="*/ 214749 w 524568"/>
                <a:gd name="connsiteY624" fmla="*/ 117534 h 170443"/>
                <a:gd name="connsiteX625" fmla="*/ 213095 w 524568"/>
                <a:gd name="connsiteY625" fmla="*/ 117534 h 170443"/>
                <a:gd name="connsiteX626" fmla="*/ 215930 w 524568"/>
                <a:gd name="connsiteY626" fmla="*/ 117534 h 170443"/>
                <a:gd name="connsiteX627" fmla="*/ 215930 w 524568"/>
                <a:gd name="connsiteY627" fmla="*/ 117534 h 170443"/>
                <a:gd name="connsiteX628" fmla="*/ 215930 w 524568"/>
                <a:gd name="connsiteY628" fmla="*/ 116119 h 170443"/>
                <a:gd name="connsiteX629" fmla="*/ 218053 w 524568"/>
                <a:gd name="connsiteY629" fmla="*/ 116119 h 170443"/>
                <a:gd name="connsiteX630" fmla="*/ 218053 w 524568"/>
                <a:gd name="connsiteY630" fmla="*/ 118006 h 170443"/>
                <a:gd name="connsiteX631" fmla="*/ 218053 w 524568"/>
                <a:gd name="connsiteY631" fmla="*/ 116356 h 170443"/>
                <a:gd name="connsiteX632" fmla="*/ 218053 w 524568"/>
                <a:gd name="connsiteY632" fmla="*/ 118006 h 170443"/>
                <a:gd name="connsiteX633" fmla="*/ 218053 w 524568"/>
                <a:gd name="connsiteY633" fmla="*/ 116356 h 170443"/>
                <a:gd name="connsiteX634" fmla="*/ 225603 w 524568"/>
                <a:gd name="connsiteY634" fmla="*/ 118006 h 170443"/>
                <a:gd name="connsiteX635" fmla="*/ 225603 w 524568"/>
                <a:gd name="connsiteY635" fmla="*/ 119893 h 170443"/>
                <a:gd name="connsiteX636" fmla="*/ 228434 w 524568"/>
                <a:gd name="connsiteY636" fmla="*/ 119893 h 170443"/>
                <a:gd name="connsiteX637" fmla="*/ 228434 w 524568"/>
                <a:gd name="connsiteY637" fmla="*/ 118242 h 170443"/>
                <a:gd name="connsiteX638" fmla="*/ 228434 w 524568"/>
                <a:gd name="connsiteY638" fmla="*/ 118242 h 170443"/>
                <a:gd name="connsiteX639" fmla="*/ 228434 w 524568"/>
                <a:gd name="connsiteY639" fmla="*/ 119893 h 170443"/>
                <a:gd name="connsiteX640" fmla="*/ 229851 w 524568"/>
                <a:gd name="connsiteY640" fmla="*/ 119893 h 170443"/>
                <a:gd name="connsiteX641" fmla="*/ 229851 w 524568"/>
                <a:gd name="connsiteY641" fmla="*/ 119893 h 170443"/>
                <a:gd name="connsiteX642" fmla="*/ 229851 w 524568"/>
                <a:gd name="connsiteY642" fmla="*/ 119893 h 170443"/>
                <a:gd name="connsiteX643" fmla="*/ 229851 w 524568"/>
                <a:gd name="connsiteY643" fmla="*/ 121546 h 170443"/>
                <a:gd name="connsiteX644" fmla="*/ 229851 w 524568"/>
                <a:gd name="connsiteY644" fmla="*/ 121546 h 170443"/>
                <a:gd name="connsiteX645" fmla="*/ 229851 w 524568"/>
                <a:gd name="connsiteY645" fmla="*/ 123433 h 170443"/>
                <a:gd name="connsiteX646" fmla="*/ 234333 w 524568"/>
                <a:gd name="connsiteY646" fmla="*/ 123433 h 170443"/>
                <a:gd name="connsiteX647" fmla="*/ 234333 w 524568"/>
                <a:gd name="connsiteY647" fmla="*/ 123433 h 170443"/>
                <a:gd name="connsiteX648" fmla="*/ 234333 w 524568"/>
                <a:gd name="connsiteY648" fmla="*/ 123433 h 170443"/>
                <a:gd name="connsiteX649" fmla="*/ 234333 w 524568"/>
                <a:gd name="connsiteY649" fmla="*/ 124850 h 170443"/>
                <a:gd name="connsiteX650" fmla="*/ 237401 w 524568"/>
                <a:gd name="connsiteY650" fmla="*/ 123433 h 170443"/>
                <a:gd name="connsiteX651" fmla="*/ 237401 w 524568"/>
                <a:gd name="connsiteY651" fmla="*/ 123433 h 170443"/>
                <a:gd name="connsiteX652" fmla="*/ 237401 w 524568"/>
                <a:gd name="connsiteY652" fmla="*/ 121546 h 170443"/>
                <a:gd name="connsiteX653" fmla="*/ 233861 w 524568"/>
                <a:gd name="connsiteY653" fmla="*/ 121546 h 170443"/>
                <a:gd name="connsiteX654" fmla="*/ 233861 w 524568"/>
                <a:gd name="connsiteY654" fmla="*/ 121546 h 170443"/>
                <a:gd name="connsiteX655" fmla="*/ 233861 w 524568"/>
                <a:gd name="connsiteY655" fmla="*/ 121546 h 170443"/>
                <a:gd name="connsiteX656" fmla="*/ 232447 w 524568"/>
                <a:gd name="connsiteY656" fmla="*/ 118951 h 170443"/>
                <a:gd name="connsiteX657" fmla="*/ 238346 w 524568"/>
                <a:gd name="connsiteY657" fmla="*/ 118951 h 170443"/>
                <a:gd name="connsiteX658" fmla="*/ 238346 w 524568"/>
                <a:gd name="connsiteY658" fmla="*/ 118951 h 170443"/>
                <a:gd name="connsiteX659" fmla="*/ 238346 w 524568"/>
                <a:gd name="connsiteY659" fmla="*/ 120365 h 170443"/>
                <a:gd name="connsiteX660" fmla="*/ 241178 w 524568"/>
                <a:gd name="connsiteY660" fmla="*/ 120365 h 170443"/>
                <a:gd name="connsiteX661" fmla="*/ 242828 w 524568"/>
                <a:gd name="connsiteY661" fmla="*/ 120365 h 170443"/>
                <a:gd name="connsiteX662" fmla="*/ 242828 w 524568"/>
                <a:gd name="connsiteY662" fmla="*/ 123906 h 170443"/>
                <a:gd name="connsiteX663" fmla="*/ 241414 w 524568"/>
                <a:gd name="connsiteY663" fmla="*/ 123906 h 170443"/>
                <a:gd name="connsiteX664" fmla="*/ 241414 w 524568"/>
                <a:gd name="connsiteY664" fmla="*/ 125323 h 170443"/>
                <a:gd name="connsiteX665" fmla="*/ 241414 w 524568"/>
                <a:gd name="connsiteY665" fmla="*/ 123197 h 170443"/>
                <a:gd name="connsiteX666" fmla="*/ 243064 w 524568"/>
                <a:gd name="connsiteY666" fmla="*/ 123197 h 170443"/>
                <a:gd name="connsiteX667" fmla="*/ 246132 w 524568"/>
                <a:gd name="connsiteY667" fmla="*/ 123197 h 170443"/>
                <a:gd name="connsiteX668" fmla="*/ 247549 w 524568"/>
                <a:gd name="connsiteY668" fmla="*/ 123197 h 170443"/>
                <a:gd name="connsiteX669" fmla="*/ 247549 w 524568"/>
                <a:gd name="connsiteY669" fmla="*/ 124850 h 170443"/>
                <a:gd name="connsiteX670" fmla="*/ 250617 w 524568"/>
                <a:gd name="connsiteY670" fmla="*/ 124850 h 170443"/>
                <a:gd name="connsiteX671" fmla="*/ 250617 w 524568"/>
                <a:gd name="connsiteY671" fmla="*/ 122961 h 170443"/>
                <a:gd name="connsiteX672" fmla="*/ 250617 w 524568"/>
                <a:gd name="connsiteY672" fmla="*/ 122961 h 170443"/>
                <a:gd name="connsiteX673" fmla="*/ 250617 w 524568"/>
                <a:gd name="connsiteY673" fmla="*/ 124614 h 170443"/>
                <a:gd name="connsiteX674" fmla="*/ 250617 w 524568"/>
                <a:gd name="connsiteY674" fmla="*/ 124614 h 170443"/>
                <a:gd name="connsiteX675" fmla="*/ 250617 w 524568"/>
                <a:gd name="connsiteY675" fmla="*/ 126501 h 170443"/>
                <a:gd name="connsiteX676" fmla="*/ 253212 w 524568"/>
                <a:gd name="connsiteY676" fmla="*/ 126501 h 170443"/>
                <a:gd name="connsiteX677" fmla="*/ 253212 w 524568"/>
                <a:gd name="connsiteY677" fmla="*/ 128390 h 170443"/>
                <a:gd name="connsiteX678" fmla="*/ 253212 w 524568"/>
                <a:gd name="connsiteY678" fmla="*/ 128390 h 170443"/>
                <a:gd name="connsiteX679" fmla="*/ 255808 w 524568"/>
                <a:gd name="connsiteY679" fmla="*/ 128390 h 170443"/>
                <a:gd name="connsiteX680" fmla="*/ 257931 w 524568"/>
                <a:gd name="connsiteY680" fmla="*/ 128390 h 170443"/>
                <a:gd name="connsiteX681" fmla="*/ 257931 w 524568"/>
                <a:gd name="connsiteY681" fmla="*/ 129805 h 170443"/>
                <a:gd name="connsiteX682" fmla="*/ 260057 w 524568"/>
                <a:gd name="connsiteY682" fmla="*/ 127918 h 170443"/>
                <a:gd name="connsiteX683" fmla="*/ 260057 w 524568"/>
                <a:gd name="connsiteY683" fmla="*/ 127918 h 170443"/>
                <a:gd name="connsiteX684" fmla="*/ 260057 w 524568"/>
                <a:gd name="connsiteY684" fmla="*/ 126737 h 170443"/>
                <a:gd name="connsiteX685" fmla="*/ 260057 w 524568"/>
                <a:gd name="connsiteY685" fmla="*/ 126737 h 170443"/>
                <a:gd name="connsiteX686" fmla="*/ 260057 w 524568"/>
                <a:gd name="connsiteY686" fmla="*/ 125323 h 170443"/>
                <a:gd name="connsiteX687" fmla="*/ 261707 w 524568"/>
                <a:gd name="connsiteY687" fmla="*/ 125323 h 170443"/>
                <a:gd name="connsiteX688" fmla="*/ 261707 w 524568"/>
                <a:gd name="connsiteY688" fmla="*/ 127446 h 170443"/>
                <a:gd name="connsiteX689" fmla="*/ 263358 w 524568"/>
                <a:gd name="connsiteY689" fmla="*/ 127446 h 170443"/>
                <a:gd name="connsiteX690" fmla="*/ 263358 w 524568"/>
                <a:gd name="connsiteY690" fmla="*/ 125792 h 170443"/>
                <a:gd name="connsiteX691" fmla="*/ 260762 w 524568"/>
                <a:gd name="connsiteY691" fmla="*/ 130750 h 170443"/>
                <a:gd name="connsiteX692" fmla="*/ 262416 w 524568"/>
                <a:gd name="connsiteY692" fmla="*/ 132164 h 170443"/>
                <a:gd name="connsiteX693" fmla="*/ 262416 w 524568"/>
                <a:gd name="connsiteY693" fmla="*/ 132164 h 170443"/>
                <a:gd name="connsiteX694" fmla="*/ 262416 w 524568"/>
                <a:gd name="connsiteY694" fmla="*/ 130750 h 170443"/>
                <a:gd name="connsiteX695" fmla="*/ 262416 w 524568"/>
                <a:gd name="connsiteY695" fmla="*/ 132164 h 170443"/>
                <a:gd name="connsiteX696" fmla="*/ 265484 w 524568"/>
                <a:gd name="connsiteY696" fmla="*/ 132164 h 170443"/>
                <a:gd name="connsiteX697" fmla="*/ 265484 w 524568"/>
                <a:gd name="connsiteY697" fmla="*/ 130513 h 170443"/>
                <a:gd name="connsiteX698" fmla="*/ 263830 w 524568"/>
                <a:gd name="connsiteY698" fmla="*/ 130513 h 170443"/>
                <a:gd name="connsiteX699" fmla="*/ 265720 w 524568"/>
                <a:gd name="connsiteY699" fmla="*/ 130513 h 170443"/>
                <a:gd name="connsiteX700" fmla="*/ 265720 w 524568"/>
                <a:gd name="connsiteY700" fmla="*/ 128624 h 170443"/>
                <a:gd name="connsiteX701" fmla="*/ 265720 w 524568"/>
                <a:gd name="connsiteY701" fmla="*/ 129805 h 170443"/>
                <a:gd name="connsiteX702" fmla="*/ 265720 w 524568"/>
                <a:gd name="connsiteY702" fmla="*/ 127682 h 170443"/>
                <a:gd name="connsiteX703" fmla="*/ 265720 w 524568"/>
                <a:gd name="connsiteY703" fmla="*/ 127682 h 170443"/>
                <a:gd name="connsiteX704" fmla="*/ 265720 w 524568"/>
                <a:gd name="connsiteY704" fmla="*/ 125792 h 170443"/>
                <a:gd name="connsiteX705" fmla="*/ 267843 w 524568"/>
                <a:gd name="connsiteY705" fmla="*/ 125792 h 170443"/>
                <a:gd name="connsiteX706" fmla="*/ 267843 w 524568"/>
                <a:gd name="connsiteY706" fmla="*/ 129332 h 170443"/>
                <a:gd name="connsiteX707" fmla="*/ 267843 w 524568"/>
                <a:gd name="connsiteY707" fmla="*/ 127918 h 170443"/>
                <a:gd name="connsiteX708" fmla="*/ 267843 w 524568"/>
                <a:gd name="connsiteY708" fmla="*/ 129805 h 170443"/>
                <a:gd name="connsiteX709" fmla="*/ 267843 w 524568"/>
                <a:gd name="connsiteY709" fmla="*/ 127682 h 170443"/>
                <a:gd name="connsiteX710" fmla="*/ 269729 w 524568"/>
                <a:gd name="connsiteY710" fmla="*/ 129096 h 170443"/>
                <a:gd name="connsiteX711" fmla="*/ 264303 w 524568"/>
                <a:gd name="connsiteY711" fmla="*/ 129096 h 170443"/>
                <a:gd name="connsiteX712" fmla="*/ 264303 w 524568"/>
                <a:gd name="connsiteY712" fmla="*/ 132400 h 170443"/>
                <a:gd name="connsiteX713" fmla="*/ 264303 w 524568"/>
                <a:gd name="connsiteY713" fmla="*/ 132400 h 170443"/>
                <a:gd name="connsiteX714" fmla="*/ 266189 w 524568"/>
                <a:gd name="connsiteY714" fmla="*/ 132400 h 170443"/>
                <a:gd name="connsiteX715" fmla="*/ 266189 w 524568"/>
                <a:gd name="connsiteY715" fmla="*/ 129096 h 170443"/>
                <a:gd name="connsiteX716" fmla="*/ 266189 w 524568"/>
                <a:gd name="connsiteY716" fmla="*/ 129096 h 170443"/>
                <a:gd name="connsiteX717" fmla="*/ 266189 w 524568"/>
                <a:gd name="connsiteY717" fmla="*/ 130750 h 170443"/>
                <a:gd name="connsiteX718" fmla="*/ 266189 w 524568"/>
                <a:gd name="connsiteY718" fmla="*/ 130750 h 170443"/>
                <a:gd name="connsiteX719" fmla="*/ 266189 w 524568"/>
                <a:gd name="connsiteY719" fmla="*/ 132400 h 170443"/>
                <a:gd name="connsiteX720" fmla="*/ 267606 w 524568"/>
                <a:gd name="connsiteY720" fmla="*/ 132400 h 170443"/>
                <a:gd name="connsiteX721" fmla="*/ 270674 w 524568"/>
                <a:gd name="connsiteY721" fmla="*/ 130986 h 170443"/>
                <a:gd name="connsiteX722" fmla="*/ 270674 w 524568"/>
                <a:gd name="connsiteY722" fmla="*/ 129569 h 170443"/>
                <a:gd name="connsiteX723" fmla="*/ 273978 w 524568"/>
                <a:gd name="connsiteY723" fmla="*/ 127446 h 170443"/>
                <a:gd name="connsiteX724" fmla="*/ 273978 w 524568"/>
                <a:gd name="connsiteY724" fmla="*/ 129569 h 170443"/>
                <a:gd name="connsiteX725" fmla="*/ 271619 w 524568"/>
                <a:gd name="connsiteY725" fmla="*/ 129569 h 170443"/>
                <a:gd name="connsiteX726" fmla="*/ 271619 w 524568"/>
                <a:gd name="connsiteY726" fmla="*/ 131928 h 170443"/>
                <a:gd name="connsiteX727" fmla="*/ 271619 w 524568"/>
                <a:gd name="connsiteY727" fmla="*/ 131928 h 170443"/>
                <a:gd name="connsiteX728" fmla="*/ 271619 w 524568"/>
                <a:gd name="connsiteY728" fmla="*/ 131928 h 170443"/>
                <a:gd name="connsiteX729" fmla="*/ 275393 w 524568"/>
                <a:gd name="connsiteY729" fmla="*/ 130277 h 170443"/>
                <a:gd name="connsiteX730" fmla="*/ 277046 w 524568"/>
                <a:gd name="connsiteY730" fmla="*/ 134054 h 170443"/>
                <a:gd name="connsiteX731" fmla="*/ 277046 w 524568"/>
                <a:gd name="connsiteY731" fmla="*/ 134054 h 170443"/>
                <a:gd name="connsiteX732" fmla="*/ 277046 w 524568"/>
                <a:gd name="connsiteY732" fmla="*/ 134054 h 170443"/>
                <a:gd name="connsiteX733" fmla="*/ 278460 w 524568"/>
                <a:gd name="connsiteY733" fmla="*/ 130277 h 170443"/>
                <a:gd name="connsiteX734" fmla="*/ 278460 w 524568"/>
                <a:gd name="connsiteY734" fmla="*/ 133109 h 170443"/>
                <a:gd name="connsiteX735" fmla="*/ 278460 w 524568"/>
                <a:gd name="connsiteY735" fmla="*/ 133109 h 170443"/>
                <a:gd name="connsiteX736" fmla="*/ 278460 w 524568"/>
                <a:gd name="connsiteY736" fmla="*/ 130986 h 170443"/>
                <a:gd name="connsiteX737" fmla="*/ 278460 w 524568"/>
                <a:gd name="connsiteY737" fmla="*/ 130986 h 170443"/>
                <a:gd name="connsiteX738" fmla="*/ 276574 w 524568"/>
                <a:gd name="connsiteY738" fmla="*/ 130986 h 170443"/>
                <a:gd name="connsiteX739" fmla="*/ 274214 w 524568"/>
                <a:gd name="connsiteY739" fmla="*/ 132873 h 170443"/>
                <a:gd name="connsiteX740" fmla="*/ 274214 w 524568"/>
                <a:gd name="connsiteY740" fmla="*/ 132873 h 170443"/>
                <a:gd name="connsiteX741" fmla="*/ 274214 w 524568"/>
                <a:gd name="connsiteY741" fmla="*/ 132873 h 170443"/>
                <a:gd name="connsiteX742" fmla="*/ 281056 w 524568"/>
                <a:gd name="connsiteY742" fmla="*/ 130513 h 170443"/>
                <a:gd name="connsiteX743" fmla="*/ 281056 w 524568"/>
                <a:gd name="connsiteY743" fmla="*/ 129096 h 170443"/>
                <a:gd name="connsiteX744" fmla="*/ 281056 w 524568"/>
                <a:gd name="connsiteY744" fmla="*/ 129096 h 170443"/>
                <a:gd name="connsiteX745" fmla="*/ 282473 w 524568"/>
                <a:gd name="connsiteY745" fmla="*/ 129096 h 170443"/>
                <a:gd name="connsiteX746" fmla="*/ 284123 w 524568"/>
                <a:gd name="connsiteY746" fmla="*/ 127209 h 170443"/>
                <a:gd name="connsiteX747" fmla="*/ 284123 w 524568"/>
                <a:gd name="connsiteY747" fmla="*/ 127209 h 170443"/>
                <a:gd name="connsiteX748" fmla="*/ 284123 w 524568"/>
                <a:gd name="connsiteY748" fmla="*/ 130750 h 170443"/>
                <a:gd name="connsiteX749" fmla="*/ 285541 w 524568"/>
                <a:gd name="connsiteY749" fmla="*/ 132636 h 170443"/>
                <a:gd name="connsiteX750" fmla="*/ 282237 w 524568"/>
                <a:gd name="connsiteY750" fmla="*/ 134054 h 170443"/>
                <a:gd name="connsiteX751" fmla="*/ 282237 w 524568"/>
                <a:gd name="connsiteY751" fmla="*/ 136649 h 170443"/>
                <a:gd name="connsiteX752" fmla="*/ 282237 w 524568"/>
                <a:gd name="connsiteY752" fmla="*/ 133581 h 170443"/>
                <a:gd name="connsiteX753" fmla="*/ 285304 w 524568"/>
                <a:gd name="connsiteY753" fmla="*/ 133581 h 170443"/>
                <a:gd name="connsiteX754" fmla="*/ 285304 w 524568"/>
                <a:gd name="connsiteY754" fmla="*/ 131928 h 170443"/>
                <a:gd name="connsiteX755" fmla="*/ 283887 w 524568"/>
                <a:gd name="connsiteY755" fmla="*/ 131928 h 170443"/>
                <a:gd name="connsiteX756" fmla="*/ 283887 w 524568"/>
                <a:gd name="connsiteY756" fmla="*/ 130041 h 170443"/>
                <a:gd name="connsiteX757" fmla="*/ 283887 w 524568"/>
                <a:gd name="connsiteY757" fmla="*/ 130041 h 170443"/>
                <a:gd name="connsiteX758" fmla="*/ 285068 w 524568"/>
                <a:gd name="connsiteY758" fmla="*/ 130041 h 170443"/>
                <a:gd name="connsiteX759" fmla="*/ 285068 w 524568"/>
                <a:gd name="connsiteY759" fmla="*/ 132636 h 170443"/>
                <a:gd name="connsiteX760" fmla="*/ 289553 w 524568"/>
                <a:gd name="connsiteY760" fmla="*/ 130750 h 170443"/>
                <a:gd name="connsiteX761" fmla="*/ 289553 w 524568"/>
                <a:gd name="connsiteY761" fmla="*/ 132873 h 170443"/>
                <a:gd name="connsiteX762" fmla="*/ 291204 w 524568"/>
                <a:gd name="connsiteY762" fmla="*/ 131458 h 170443"/>
                <a:gd name="connsiteX763" fmla="*/ 291204 w 524568"/>
                <a:gd name="connsiteY763" fmla="*/ 129569 h 170443"/>
                <a:gd name="connsiteX764" fmla="*/ 293327 w 524568"/>
                <a:gd name="connsiteY764" fmla="*/ 129569 h 170443"/>
                <a:gd name="connsiteX765" fmla="*/ 293327 w 524568"/>
                <a:gd name="connsiteY765" fmla="*/ 131222 h 170443"/>
                <a:gd name="connsiteX766" fmla="*/ 293327 w 524568"/>
                <a:gd name="connsiteY766" fmla="*/ 134054 h 170443"/>
                <a:gd name="connsiteX767" fmla="*/ 296158 w 524568"/>
                <a:gd name="connsiteY767" fmla="*/ 131458 h 170443"/>
                <a:gd name="connsiteX768" fmla="*/ 296158 w 524568"/>
                <a:gd name="connsiteY768" fmla="*/ 131458 h 170443"/>
                <a:gd name="connsiteX769" fmla="*/ 297576 w 524568"/>
                <a:gd name="connsiteY769" fmla="*/ 130041 h 170443"/>
                <a:gd name="connsiteX770" fmla="*/ 297576 w 524568"/>
                <a:gd name="connsiteY770" fmla="*/ 131692 h 170443"/>
                <a:gd name="connsiteX771" fmla="*/ 300171 w 524568"/>
                <a:gd name="connsiteY771" fmla="*/ 130277 h 170443"/>
                <a:gd name="connsiteX772" fmla="*/ 300171 w 524568"/>
                <a:gd name="connsiteY772" fmla="*/ 133345 h 170443"/>
                <a:gd name="connsiteX773" fmla="*/ 300171 w 524568"/>
                <a:gd name="connsiteY773" fmla="*/ 133345 h 170443"/>
                <a:gd name="connsiteX774" fmla="*/ 300171 w 524568"/>
                <a:gd name="connsiteY774" fmla="*/ 135232 h 170443"/>
                <a:gd name="connsiteX775" fmla="*/ 300171 w 524568"/>
                <a:gd name="connsiteY775" fmla="*/ 133817 h 170443"/>
                <a:gd name="connsiteX776" fmla="*/ 301585 w 524568"/>
                <a:gd name="connsiteY776" fmla="*/ 133817 h 170443"/>
                <a:gd name="connsiteX777" fmla="*/ 301585 w 524568"/>
                <a:gd name="connsiteY777" fmla="*/ 133817 h 170443"/>
                <a:gd name="connsiteX778" fmla="*/ 303711 w 524568"/>
                <a:gd name="connsiteY778" fmla="*/ 135232 h 170443"/>
                <a:gd name="connsiteX779" fmla="*/ 303711 w 524568"/>
                <a:gd name="connsiteY779" fmla="*/ 133581 h 170443"/>
                <a:gd name="connsiteX780" fmla="*/ 303711 w 524568"/>
                <a:gd name="connsiteY780" fmla="*/ 131928 h 170443"/>
                <a:gd name="connsiteX781" fmla="*/ 303711 w 524568"/>
                <a:gd name="connsiteY781" fmla="*/ 133345 h 170443"/>
                <a:gd name="connsiteX782" fmla="*/ 307251 w 524568"/>
                <a:gd name="connsiteY782" fmla="*/ 133345 h 170443"/>
                <a:gd name="connsiteX783" fmla="*/ 311497 w 524568"/>
                <a:gd name="connsiteY783" fmla="*/ 133345 h 170443"/>
                <a:gd name="connsiteX784" fmla="*/ 311497 w 524568"/>
                <a:gd name="connsiteY784" fmla="*/ 133345 h 170443"/>
                <a:gd name="connsiteX785" fmla="*/ 313856 w 524568"/>
                <a:gd name="connsiteY785" fmla="*/ 133345 h 170443"/>
                <a:gd name="connsiteX786" fmla="*/ 313856 w 524568"/>
                <a:gd name="connsiteY786" fmla="*/ 134759 h 170443"/>
                <a:gd name="connsiteX787" fmla="*/ 313856 w 524568"/>
                <a:gd name="connsiteY787" fmla="*/ 136649 h 170443"/>
                <a:gd name="connsiteX788" fmla="*/ 315746 w 524568"/>
                <a:gd name="connsiteY788" fmla="*/ 133345 h 170443"/>
                <a:gd name="connsiteX789" fmla="*/ 315746 w 524568"/>
                <a:gd name="connsiteY789" fmla="*/ 135468 h 170443"/>
                <a:gd name="connsiteX790" fmla="*/ 315746 w 524568"/>
                <a:gd name="connsiteY790" fmla="*/ 135468 h 170443"/>
                <a:gd name="connsiteX791" fmla="*/ 319519 w 524568"/>
                <a:gd name="connsiteY791" fmla="*/ 135468 h 170443"/>
                <a:gd name="connsiteX792" fmla="*/ 319519 w 524568"/>
                <a:gd name="connsiteY792" fmla="*/ 138300 h 170443"/>
                <a:gd name="connsiteX793" fmla="*/ 319519 w 524568"/>
                <a:gd name="connsiteY793" fmla="*/ 135704 h 170443"/>
                <a:gd name="connsiteX794" fmla="*/ 319519 w 524568"/>
                <a:gd name="connsiteY794" fmla="*/ 138300 h 170443"/>
                <a:gd name="connsiteX795" fmla="*/ 319519 w 524568"/>
                <a:gd name="connsiteY795" fmla="*/ 138300 h 170443"/>
                <a:gd name="connsiteX796" fmla="*/ 319519 w 524568"/>
                <a:gd name="connsiteY796" fmla="*/ 140895 h 170443"/>
                <a:gd name="connsiteX797" fmla="*/ 319519 w 524568"/>
                <a:gd name="connsiteY797" fmla="*/ 140895 h 170443"/>
                <a:gd name="connsiteX798" fmla="*/ 319519 w 524568"/>
                <a:gd name="connsiteY798" fmla="*/ 140895 h 170443"/>
                <a:gd name="connsiteX799" fmla="*/ 319519 w 524568"/>
                <a:gd name="connsiteY799" fmla="*/ 140895 h 170443"/>
                <a:gd name="connsiteX800" fmla="*/ 319519 w 524568"/>
                <a:gd name="connsiteY800" fmla="*/ 140895 h 170443"/>
                <a:gd name="connsiteX801" fmla="*/ 319519 w 524568"/>
                <a:gd name="connsiteY801" fmla="*/ 138772 h 170443"/>
                <a:gd name="connsiteX802" fmla="*/ 319519 w 524568"/>
                <a:gd name="connsiteY802" fmla="*/ 138772 h 170443"/>
                <a:gd name="connsiteX803" fmla="*/ 319519 w 524568"/>
                <a:gd name="connsiteY803" fmla="*/ 140895 h 170443"/>
                <a:gd name="connsiteX804" fmla="*/ 319519 w 524568"/>
                <a:gd name="connsiteY804" fmla="*/ 139481 h 170443"/>
                <a:gd name="connsiteX805" fmla="*/ 321645 w 524568"/>
                <a:gd name="connsiteY805" fmla="*/ 139481 h 170443"/>
                <a:gd name="connsiteX806" fmla="*/ 321645 w 524568"/>
                <a:gd name="connsiteY806" fmla="*/ 142312 h 170443"/>
                <a:gd name="connsiteX807" fmla="*/ 323532 w 524568"/>
                <a:gd name="connsiteY807" fmla="*/ 144435 h 170443"/>
                <a:gd name="connsiteX808" fmla="*/ 325655 w 524568"/>
                <a:gd name="connsiteY808" fmla="*/ 147739 h 170443"/>
                <a:gd name="connsiteX809" fmla="*/ 325655 w 524568"/>
                <a:gd name="connsiteY809" fmla="*/ 145616 h 170443"/>
                <a:gd name="connsiteX810" fmla="*/ 327072 w 524568"/>
                <a:gd name="connsiteY810" fmla="*/ 145616 h 170443"/>
                <a:gd name="connsiteX811" fmla="*/ 327072 w 524568"/>
                <a:gd name="connsiteY811" fmla="*/ 143726 h 170443"/>
                <a:gd name="connsiteX812" fmla="*/ 325183 w 524568"/>
                <a:gd name="connsiteY812" fmla="*/ 143726 h 170443"/>
                <a:gd name="connsiteX813" fmla="*/ 325183 w 524568"/>
                <a:gd name="connsiteY813" fmla="*/ 141603 h 170443"/>
                <a:gd name="connsiteX814" fmla="*/ 326364 w 524568"/>
                <a:gd name="connsiteY814" fmla="*/ 141603 h 170443"/>
                <a:gd name="connsiteX815" fmla="*/ 326364 w 524568"/>
                <a:gd name="connsiteY815" fmla="*/ 143257 h 170443"/>
                <a:gd name="connsiteX816" fmla="*/ 327781 w 524568"/>
                <a:gd name="connsiteY816" fmla="*/ 143257 h 170443"/>
                <a:gd name="connsiteX817" fmla="*/ 327781 w 524568"/>
                <a:gd name="connsiteY817" fmla="*/ 143257 h 170443"/>
                <a:gd name="connsiteX818" fmla="*/ 327781 w 524568"/>
                <a:gd name="connsiteY818" fmla="*/ 143257 h 170443"/>
                <a:gd name="connsiteX819" fmla="*/ 327781 w 524568"/>
                <a:gd name="connsiteY819" fmla="*/ 145616 h 170443"/>
                <a:gd name="connsiteX820" fmla="*/ 327781 w 524568"/>
                <a:gd name="connsiteY820" fmla="*/ 145616 h 170443"/>
                <a:gd name="connsiteX821" fmla="*/ 329431 w 524568"/>
                <a:gd name="connsiteY821" fmla="*/ 143963 h 170443"/>
                <a:gd name="connsiteX822" fmla="*/ 329431 w 524568"/>
                <a:gd name="connsiteY822" fmla="*/ 145380 h 170443"/>
                <a:gd name="connsiteX823" fmla="*/ 331790 w 524568"/>
                <a:gd name="connsiteY823" fmla="*/ 145380 h 170443"/>
                <a:gd name="connsiteX824" fmla="*/ 331790 w 524568"/>
                <a:gd name="connsiteY824" fmla="*/ 146794 h 170443"/>
                <a:gd name="connsiteX825" fmla="*/ 335803 w 524568"/>
                <a:gd name="connsiteY825" fmla="*/ 141603 h 170443"/>
                <a:gd name="connsiteX826" fmla="*/ 335803 w 524568"/>
                <a:gd name="connsiteY826" fmla="*/ 141603 h 170443"/>
                <a:gd name="connsiteX827" fmla="*/ 335803 w 524568"/>
                <a:gd name="connsiteY827" fmla="*/ 144671 h 170443"/>
                <a:gd name="connsiteX828" fmla="*/ 334622 w 524568"/>
                <a:gd name="connsiteY828" fmla="*/ 144671 h 170443"/>
                <a:gd name="connsiteX829" fmla="*/ 334622 w 524568"/>
                <a:gd name="connsiteY829" fmla="*/ 147503 h 170443"/>
                <a:gd name="connsiteX830" fmla="*/ 334622 w 524568"/>
                <a:gd name="connsiteY830" fmla="*/ 147503 h 170443"/>
                <a:gd name="connsiteX831" fmla="*/ 335803 w 524568"/>
                <a:gd name="connsiteY831" fmla="*/ 147503 h 170443"/>
                <a:gd name="connsiteX832" fmla="*/ 335803 w 524568"/>
                <a:gd name="connsiteY832" fmla="*/ 147503 h 170443"/>
                <a:gd name="connsiteX833" fmla="*/ 336981 w 524568"/>
                <a:gd name="connsiteY833" fmla="*/ 147503 h 170443"/>
                <a:gd name="connsiteX834" fmla="*/ 340049 w 524568"/>
                <a:gd name="connsiteY834" fmla="*/ 148684 h 170443"/>
                <a:gd name="connsiteX835" fmla="*/ 340049 w 524568"/>
                <a:gd name="connsiteY835" fmla="*/ 145380 h 170443"/>
                <a:gd name="connsiteX836" fmla="*/ 340049 w 524568"/>
                <a:gd name="connsiteY836" fmla="*/ 145380 h 170443"/>
                <a:gd name="connsiteX837" fmla="*/ 340049 w 524568"/>
                <a:gd name="connsiteY837" fmla="*/ 145380 h 170443"/>
                <a:gd name="connsiteX838" fmla="*/ 337690 w 524568"/>
                <a:gd name="connsiteY838" fmla="*/ 143963 h 170443"/>
                <a:gd name="connsiteX839" fmla="*/ 346657 w 524568"/>
                <a:gd name="connsiteY839" fmla="*/ 143963 h 170443"/>
                <a:gd name="connsiteX840" fmla="*/ 346657 w 524568"/>
                <a:gd name="connsiteY840" fmla="*/ 143963 h 170443"/>
                <a:gd name="connsiteX841" fmla="*/ 346657 w 524568"/>
                <a:gd name="connsiteY841" fmla="*/ 143963 h 170443"/>
                <a:gd name="connsiteX842" fmla="*/ 346657 w 524568"/>
                <a:gd name="connsiteY842" fmla="*/ 145380 h 170443"/>
                <a:gd name="connsiteX843" fmla="*/ 346657 w 524568"/>
                <a:gd name="connsiteY843" fmla="*/ 147503 h 170443"/>
                <a:gd name="connsiteX844" fmla="*/ 348547 w 524568"/>
                <a:gd name="connsiteY844" fmla="*/ 147503 h 170443"/>
                <a:gd name="connsiteX845" fmla="*/ 350433 w 524568"/>
                <a:gd name="connsiteY845" fmla="*/ 147503 h 170443"/>
                <a:gd name="connsiteX846" fmla="*/ 352084 w 524568"/>
                <a:gd name="connsiteY846" fmla="*/ 146088 h 170443"/>
                <a:gd name="connsiteX847" fmla="*/ 358692 w 524568"/>
                <a:gd name="connsiteY847" fmla="*/ 150334 h 170443"/>
                <a:gd name="connsiteX848" fmla="*/ 358692 w 524568"/>
                <a:gd name="connsiteY848" fmla="*/ 150334 h 170443"/>
                <a:gd name="connsiteX849" fmla="*/ 358692 w 524568"/>
                <a:gd name="connsiteY849" fmla="*/ 148211 h 170443"/>
                <a:gd name="connsiteX850" fmla="*/ 358692 w 524568"/>
                <a:gd name="connsiteY850" fmla="*/ 148211 h 170443"/>
                <a:gd name="connsiteX851" fmla="*/ 358692 w 524568"/>
                <a:gd name="connsiteY851" fmla="*/ 150807 h 170443"/>
                <a:gd name="connsiteX852" fmla="*/ 360109 w 524568"/>
                <a:gd name="connsiteY852" fmla="*/ 150807 h 170443"/>
                <a:gd name="connsiteX853" fmla="*/ 361523 w 524568"/>
                <a:gd name="connsiteY853" fmla="*/ 150807 h 170443"/>
                <a:gd name="connsiteX854" fmla="*/ 361523 w 524568"/>
                <a:gd name="connsiteY854" fmla="*/ 152930 h 170443"/>
                <a:gd name="connsiteX855" fmla="*/ 366478 w 524568"/>
                <a:gd name="connsiteY855" fmla="*/ 150098 h 170443"/>
                <a:gd name="connsiteX856" fmla="*/ 366478 w 524568"/>
                <a:gd name="connsiteY856" fmla="*/ 150098 h 170443"/>
                <a:gd name="connsiteX857" fmla="*/ 366478 w 524568"/>
                <a:gd name="connsiteY857" fmla="*/ 152930 h 170443"/>
                <a:gd name="connsiteX858" fmla="*/ 366478 w 524568"/>
                <a:gd name="connsiteY858" fmla="*/ 150571 h 170443"/>
                <a:gd name="connsiteX859" fmla="*/ 367895 w 524568"/>
                <a:gd name="connsiteY859" fmla="*/ 150571 h 170443"/>
                <a:gd name="connsiteX860" fmla="*/ 366008 w 524568"/>
                <a:gd name="connsiteY860" fmla="*/ 153875 h 170443"/>
                <a:gd name="connsiteX861" fmla="*/ 366008 w 524568"/>
                <a:gd name="connsiteY861" fmla="*/ 153875 h 170443"/>
                <a:gd name="connsiteX862" fmla="*/ 369782 w 524568"/>
                <a:gd name="connsiteY862" fmla="*/ 155056 h 170443"/>
                <a:gd name="connsiteX863" fmla="*/ 369782 w 524568"/>
                <a:gd name="connsiteY863" fmla="*/ 157415 h 170443"/>
                <a:gd name="connsiteX864" fmla="*/ 372613 w 524568"/>
                <a:gd name="connsiteY864" fmla="*/ 157415 h 170443"/>
                <a:gd name="connsiteX865" fmla="*/ 372613 w 524568"/>
                <a:gd name="connsiteY865" fmla="*/ 155998 h 170443"/>
                <a:gd name="connsiteX866" fmla="*/ 372613 w 524568"/>
                <a:gd name="connsiteY866" fmla="*/ 157651 h 170443"/>
                <a:gd name="connsiteX867" fmla="*/ 372613 w 524568"/>
                <a:gd name="connsiteY867" fmla="*/ 157651 h 170443"/>
                <a:gd name="connsiteX868" fmla="*/ 372613 w 524568"/>
                <a:gd name="connsiteY868" fmla="*/ 159065 h 170443"/>
                <a:gd name="connsiteX869" fmla="*/ 374031 w 524568"/>
                <a:gd name="connsiteY869" fmla="*/ 159065 h 170443"/>
                <a:gd name="connsiteX870" fmla="*/ 374031 w 524568"/>
                <a:gd name="connsiteY870" fmla="*/ 159065 h 170443"/>
                <a:gd name="connsiteX871" fmla="*/ 374031 w 524568"/>
                <a:gd name="connsiteY871" fmla="*/ 159065 h 170443"/>
                <a:gd name="connsiteX872" fmla="*/ 378276 w 524568"/>
                <a:gd name="connsiteY872" fmla="*/ 159065 h 170443"/>
                <a:gd name="connsiteX873" fmla="*/ 379930 w 524568"/>
                <a:gd name="connsiteY873" fmla="*/ 160246 h 170443"/>
                <a:gd name="connsiteX874" fmla="*/ 382525 w 524568"/>
                <a:gd name="connsiteY874" fmla="*/ 157415 h 170443"/>
                <a:gd name="connsiteX875" fmla="*/ 382525 w 524568"/>
                <a:gd name="connsiteY875" fmla="*/ 157415 h 170443"/>
                <a:gd name="connsiteX876" fmla="*/ 382525 w 524568"/>
                <a:gd name="connsiteY876" fmla="*/ 157415 h 170443"/>
                <a:gd name="connsiteX877" fmla="*/ 382525 w 524568"/>
                <a:gd name="connsiteY877" fmla="*/ 157415 h 170443"/>
                <a:gd name="connsiteX878" fmla="*/ 384884 w 524568"/>
                <a:gd name="connsiteY878" fmla="*/ 159538 h 170443"/>
                <a:gd name="connsiteX879" fmla="*/ 384884 w 524568"/>
                <a:gd name="connsiteY879" fmla="*/ 159538 h 170443"/>
                <a:gd name="connsiteX880" fmla="*/ 386065 w 524568"/>
                <a:gd name="connsiteY880" fmla="*/ 159538 h 170443"/>
                <a:gd name="connsiteX881" fmla="*/ 390784 w 524568"/>
                <a:gd name="connsiteY881" fmla="*/ 159538 h 170443"/>
                <a:gd name="connsiteX882" fmla="*/ 386302 w 524568"/>
                <a:gd name="connsiteY882" fmla="*/ 156470 h 170443"/>
                <a:gd name="connsiteX883" fmla="*/ 387952 w 524568"/>
                <a:gd name="connsiteY883" fmla="*/ 156470 h 170443"/>
                <a:gd name="connsiteX884" fmla="*/ 387952 w 524568"/>
                <a:gd name="connsiteY884" fmla="*/ 156470 h 170443"/>
                <a:gd name="connsiteX885" fmla="*/ 387952 w 524568"/>
                <a:gd name="connsiteY885" fmla="*/ 155056 h 170443"/>
                <a:gd name="connsiteX886" fmla="*/ 387952 w 524568"/>
                <a:gd name="connsiteY886" fmla="*/ 156470 h 170443"/>
                <a:gd name="connsiteX887" fmla="*/ 391020 w 524568"/>
                <a:gd name="connsiteY887" fmla="*/ 155056 h 170443"/>
                <a:gd name="connsiteX888" fmla="*/ 389369 w 524568"/>
                <a:gd name="connsiteY888" fmla="*/ 156706 h 170443"/>
                <a:gd name="connsiteX889" fmla="*/ 389369 w 524568"/>
                <a:gd name="connsiteY889" fmla="*/ 158829 h 170443"/>
                <a:gd name="connsiteX890" fmla="*/ 391729 w 524568"/>
                <a:gd name="connsiteY890" fmla="*/ 156706 h 170443"/>
                <a:gd name="connsiteX891" fmla="*/ 391729 w 524568"/>
                <a:gd name="connsiteY891" fmla="*/ 158593 h 170443"/>
                <a:gd name="connsiteX892" fmla="*/ 393852 w 524568"/>
                <a:gd name="connsiteY892" fmla="*/ 157415 h 170443"/>
                <a:gd name="connsiteX893" fmla="*/ 393852 w 524568"/>
                <a:gd name="connsiteY893" fmla="*/ 159774 h 170443"/>
                <a:gd name="connsiteX894" fmla="*/ 393852 w 524568"/>
                <a:gd name="connsiteY894" fmla="*/ 159774 h 170443"/>
                <a:gd name="connsiteX895" fmla="*/ 393852 w 524568"/>
                <a:gd name="connsiteY895" fmla="*/ 158120 h 170443"/>
                <a:gd name="connsiteX896" fmla="*/ 393852 w 524568"/>
                <a:gd name="connsiteY896" fmla="*/ 158120 h 170443"/>
                <a:gd name="connsiteX897" fmla="*/ 393852 w 524568"/>
                <a:gd name="connsiteY897" fmla="*/ 158120 h 170443"/>
                <a:gd name="connsiteX898" fmla="*/ 392437 w 524568"/>
                <a:gd name="connsiteY898" fmla="*/ 161188 h 170443"/>
                <a:gd name="connsiteX899" fmla="*/ 394088 w 524568"/>
                <a:gd name="connsiteY899" fmla="*/ 161188 h 170443"/>
                <a:gd name="connsiteX900" fmla="*/ 394088 w 524568"/>
                <a:gd name="connsiteY900" fmla="*/ 163314 h 170443"/>
                <a:gd name="connsiteX901" fmla="*/ 396447 w 524568"/>
                <a:gd name="connsiteY901" fmla="*/ 163314 h 170443"/>
                <a:gd name="connsiteX902" fmla="*/ 396447 w 524568"/>
                <a:gd name="connsiteY902" fmla="*/ 163314 h 170443"/>
                <a:gd name="connsiteX903" fmla="*/ 398809 w 524568"/>
                <a:gd name="connsiteY903" fmla="*/ 163314 h 170443"/>
                <a:gd name="connsiteX904" fmla="*/ 398809 w 524568"/>
                <a:gd name="connsiteY904" fmla="*/ 163314 h 170443"/>
                <a:gd name="connsiteX905" fmla="*/ 398809 w 524568"/>
                <a:gd name="connsiteY905" fmla="*/ 161897 h 170443"/>
                <a:gd name="connsiteX906" fmla="*/ 398809 w 524568"/>
                <a:gd name="connsiteY906" fmla="*/ 161897 h 170443"/>
                <a:gd name="connsiteX907" fmla="*/ 400932 w 524568"/>
                <a:gd name="connsiteY907" fmla="*/ 163786 h 170443"/>
                <a:gd name="connsiteX908" fmla="*/ 399515 w 524568"/>
                <a:gd name="connsiteY908" fmla="*/ 163786 h 170443"/>
                <a:gd name="connsiteX909" fmla="*/ 398100 w 524568"/>
                <a:gd name="connsiteY909" fmla="*/ 163786 h 170443"/>
                <a:gd name="connsiteX910" fmla="*/ 400223 w 524568"/>
                <a:gd name="connsiteY910" fmla="*/ 163786 h 170443"/>
                <a:gd name="connsiteX911" fmla="*/ 400223 w 524568"/>
                <a:gd name="connsiteY911" fmla="*/ 166618 h 170443"/>
                <a:gd name="connsiteX912" fmla="*/ 404000 w 524568"/>
                <a:gd name="connsiteY912" fmla="*/ 166618 h 170443"/>
                <a:gd name="connsiteX913" fmla="*/ 404000 w 524568"/>
                <a:gd name="connsiteY913" fmla="*/ 166618 h 170443"/>
                <a:gd name="connsiteX914" fmla="*/ 404000 w 524568"/>
                <a:gd name="connsiteY914" fmla="*/ 168505 h 170443"/>
                <a:gd name="connsiteX915" fmla="*/ 406359 w 524568"/>
                <a:gd name="connsiteY915" fmla="*/ 168505 h 170443"/>
                <a:gd name="connsiteX916" fmla="*/ 409427 w 524568"/>
                <a:gd name="connsiteY916" fmla="*/ 166854 h 170443"/>
                <a:gd name="connsiteX917" fmla="*/ 407540 w 524568"/>
                <a:gd name="connsiteY917" fmla="*/ 166854 h 170443"/>
                <a:gd name="connsiteX918" fmla="*/ 406359 w 524568"/>
                <a:gd name="connsiteY918" fmla="*/ 166854 h 170443"/>
                <a:gd name="connsiteX919" fmla="*/ 406359 w 524568"/>
                <a:gd name="connsiteY919" fmla="*/ 166854 h 170443"/>
                <a:gd name="connsiteX920" fmla="*/ 404708 w 524568"/>
                <a:gd name="connsiteY920" fmla="*/ 164492 h 170443"/>
                <a:gd name="connsiteX921" fmla="*/ 403527 w 524568"/>
                <a:gd name="connsiteY921" fmla="*/ 162369 h 170443"/>
                <a:gd name="connsiteX922" fmla="*/ 402346 w 524568"/>
                <a:gd name="connsiteY922" fmla="*/ 162605 h 170443"/>
                <a:gd name="connsiteX923" fmla="*/ 402346 w 524568"/>
                <a:gd name="connsiteY923" fmla="*/ 162605 h 170443"/>
                <a:gd name="connsiteX924" fmla="*/ 398573 w 524568"/>
                <a:gd name="connsiteY924" fmla="*/ 159774 h 170443"/>
                <a:gd name="connsiteX925" fmla="*/ 398573 w 524568"/>
                <a:gd name="connsiteY925" fmla="*/ 156942 h 170443"/>
                <a:gd name="connsiteX926" fmla="*/ 397155 w 524568"/>
                <a:gd name="connsiteY926" fmla="*/ 156942 h 170443"/>
                <a:gd name="connsiteX927" fmla="*/ 397155 w 524568"/>
                <a:gd name="connsiteY927" fmla="*/ 156942 h 170443"/>
                <a:gd name="connsiteX928" fmla="*/ 397155 w 524568"/>
                <a:gd name="connsiteY928" fmla="*/ 156942 h 170443"/>
                <a:gd name="connsiteX929" fmla="*/ 397155 w 524568"/>
                <a:gd name="connsiteY929" fmla="*/ 155525 h 170443"/>
                <a:gd name="connsiteX930" fmla="*/ 397155 w 524568"/>
                <a:gd name="connsiteY930" fmla="*/ 154111 h 170443"/>
                <a:gd name="connsiteX931" fmla="*/ 397155 w 524568"/>
                <a:gd name="connsiteY931" fmla="*/ 154111 h 170443"/>
                <a:gd name="connsiteX932" fmla="*/ 397155 w 524568"/>
                <a:gd name="connsiteY932" fmla="*/ 154111 h 170443"/>
                <a:gd name="connsiteX933" fmla="*/ 397155 w 524568"/>
                <a:gd name="connsiteY933" fmla="*/ 154111 h 170443"/>
                <a:gd name="connsiteX934" fmla="*/ 397155 w 524568"/>
                <a:gd name="connsiteY934" fmla="*/ 152457 h 170443"/>
                <a:gd name="connsiteX935" fmla="*/ 393852 w 524568"/>
                <a:gd name="connsiteY935" fmla="*/ 151043 h 170443"/>
                <a:gd name="connsiteX936" fmla="*/ 393852 w 524568"/>
                <a:gd name="connsiteY936" fmla="*/ 151043 h 170443"/>
                <a:gd name="connsiteX937" fmla="*/ 393852 w 524568"/>
                <a:gd name="connsiteY937" fmla="*/ 151043 h 170443"/>
                <a:gd name="connsiteX938" fmla="*/ 393852 w 524568"/>
                <a:gd name="connsiteY938" fmla="*/ 148684 h 170443"/>
                <a:gd name="connsiteX939" fmla="*/ 389842 w 524568"/>
                <a:gd name="connsiteY939" fmla="*/ 147030 h 170443"/>
                <a:gd name="connsiteX940" fmla="*/ 389842 w 524568"/>
                <a:gd name="connsiteY940" fmla="*/ 148448 h 170443"/>
                <a:gd name="connsiteX941" fmla="*/ 389842 w 524568"/>
                <a:gd name="connsiteY941" fmla="*/ 148448 h 170443"/>
                <a:gd name="connsiteX942" fmla="*/ 389842 w 524568"/>
                <a:gd name="connsiteY942" fmla="*/ 150571 h 170443"/>
                <a:gd name="connsiteX943" fmla="*/ 387952 w 524568"/>
                <a:gd name="connsiteY943" fmla="*/ 150571 h 170443"/>
                <a:gd name="connsiteX944" fmla="*/ 389133 w 524568"/>
                <a:gd name="connsiteY944" fmla="*/ 150571 h 170443"/>
                <a:gd name="connsiteX945" fmla="*/ 389133 w 524568"/>
                <a:gd name="connsiteY945" fmla="*/ 147975 h 170443"/>
                <a:gd name="connsiteX946" fmla="*/ 386774 w 524568"/>
                <a:gd name="connsiteY946" fmla="*/ 146322 h 170443"/>
                <a:gd name="connsiteX947" fmla="*/ 386774 w 524568"/>
                <a:gd name="connsiteY947" fmla="*/ 144435 h 170443"/>
                <a:gd name="connsiteX948" fmla="*/ 386774 w 524568"/>
                <a:gd name="connsiteY948" fmla="*/ 145852 h 170443"/>
                <a:gd name="connsiteX949" fmla="*/ 386774 w 524568"/>
                <a:gd name="connsiteY949" fmla="*/ 144199 h 170443"/>
                <a:gd name="connsiteX950" fmla="*/ 385357 w 524568"/>
                <a:gd name="connsiteY950" fmla="*/ 144199 h 170443"/>
                <a:gd name="connsiteX951" fmla="*/ 385357 w 524568"/>
                <a:gd name="connsiteY951" fmla="*/ 146558 h 170443"/>
                <a:gd name="connsiteX952" fmla="*/ 382761 w 524568"/>
                <a:gd name="connsiteY952" fmla="*/ 146558 h 170443"/>
                <a:gd name="connsiteX953" fmla="*/ 382761 w 524568"/>
                <a:gd name="connsiteY953" fmla="*/ 148920 h 170443"/>
                <a:gd name="connsiteX954" fmla="*/ 382761 w 524568"/>
                <a:gd name="connsiteY954" fmla="*/ 146558 h 170443"/>
                <a:gd name="connsiteX955" fmla="*/ 382761 w 524568"/>
                <a:gd name="connsiteY955" fmla="*/ 146558 h 170443"/>
                <a:gd name="connsiteX956" fmla="*/ 379694 w 524568"/>
                <a:gd name="connsiteY956" fmla="*/ 142548 h 170443"/>
                <a:gd name="connsiteX957" fmla="*/ 376154 w 524568"/>
                <a:gd name="connsiteY957" fmla="*/ 142548 h 170443"/>
                <a:gd name="connsiteX958" fmla="*/ 377571 w 524568"/>
                <a:gd name="connsiteY958" fmla="*/ 139717 h 170443"/>
                <a:gd name="connsiteX959" fmla="*/ 377571 w 524568"/>
                <a:gd name="connsiteY959" fmla="*/ 139717 h 170443"/>
                <a:gd name="connsiteX960" fmla="*/ 377571 w 524568"/>
                <a:gd name="connsiteY960" fmla="*/ 142785 h 170443"/>
                <a:gd name="connsiteX961" fmla="*/ 374503 w 524568"/>
                <a:gd name="connsiteY961" fmla="*/ 142785 h 170443"/>
                <a:gd name="connsiteX962" fmla="*/ 372144 w 524568"/>
                <a:gd name="connsiteY962" fmla="*/ 142785 h 170443"/>
                <a:gd name="connsiteX963" fmla="*/ 372144 w 524568"/>
                <a:gd name="connsiteY963" fmla="*/ 141603 h 170443"/>
                <a:gd name="connsiteX964" fmla="*/ 372144 w 524568"/>
                <a:gd name="connsiteY964" fmla="*/ 141603 h 170443"/>
                <a:gd name="connsiteX965" fmla="*/ 372144 w 524568"/>
                <a:gd name="connsiteY965" fmla="*/ 141603 h 170443"/>
                <a:gd name="connsiteX966" fmla="*/ 372144 w 524568"/>
                <a:gd name="connsiteY966" fmla="*/ 141603 h 170443"/>
                <a:gd name="connsiteX967" fmla="*/ 370727 w 524568"/>
                <a:gd name="connsiteY967" fmla="*/ 141603 h 170443"/>
                <a:gd name="connsiteX968" fmla="*/ 370727 w 524568"/>
                <a:gd name="connsiteY968" fmla="*/ 141603 h 170443"/>
                <a:gd name="connsiteX969" fmla="*/ 370727 w 524568"/>
                <a:gd name="connsiteY969" fmla="*/ 139953 h 170443"/>
                <a:gd name="connsiteX970" fmla="*/ 369076 w 524568"/>
                <a:gd name="connsiteY970" fmla="*/ 138063 h 170443"/>
                <a:gd name="connsiteX971" fmla="*/ 369076 w 524568"/>
                <a:gd name="connsiteY971" fmla="*/ 140659 h 170443"/>
                <a:gd name="connsiteX972" fmla="*/ 369076 w 524568"/>
                <a:gd name="connsiteY972" fmla="*/ 137121 h 170443"/>
                <a:gd name="connsiteX973" fmla="*/ 369076 w 524568"/>
                <a:gd name="connsiteY973" fmla="*/ 137121 h 170443"/>
                <a:gd name="connsiteX974" fmla="*/ 369076 w 524568"/>
                <a:gd name="connsiteY974" fmla="*/ 139953 h 170443"/>
                <a:gd name="connsiteX975" fmla="*/ 366478 w 524568"/>
                <a:gd name="connsiteY975" fmla="*/ 139953 h 170443"/>
                <a:gd name="connsiteX976" fmla="*/ 366478 w 524568"/>
                <a:gd name="connsiteY976" fmla="*/ 137591 h 170443"/>
                <a:gd name="connsiteX977" fmla="*/ 364591 w 524568"/>
                <a:gd name="connsiteY977" fmla="*/ 135232 h 170443"/>
                <a:gd name="connsiteX978" fmla="*/ 364591 w 524568"/>
                <a:gd name="connsiteY978" fmla="*/ 135232 h 170443"/>
                <a:gd name="connsiteX979" fmla="*/ 364591 w 524568"/>
                <a:gd name="connsiteY979" fmla="*/ 135232 h 170443"/>
                <a:gd name="connsiteX980" fmla="*/ 366008 w 524568"/>
                <a:gd name="connsiteY980" fmla="*/ 135232 h 170443"/>
                <a:gd name="connsiteX981" fmla="*/ 363882 w 524568"/>
                <a:gd name="connsiteY981" fmla="*/ 135232 h 170443"/>
                <a:gd name="connsiteX982" fmla="*/ 361523 w 524568"/>
                <a:gd name="connsiteY982" fmla="*/ 131458 h 170443"/>
                <a:gd name="connsiteX983" fmla="*/ 361523 w 524568"/>
                <a:gd name="connsiteY983" fmla="*/ 131458 h 170443"/>
                <a:gd name="connsiteX984" fmla="*/ 360109 w 524568"/>
                <a:gd name="connsiteY984" fmla="*/ 131458 h 170443"/>
                <a:gd name="connsiteX985" fmla="*/ 360109 w 524568"/>
                <a:gd name="connsiteY985" fmla="*/ 133817 h 170443"/>
                <a:gd name="connsiteX986" fmla="*/ 360109 w 524568"/>
                <a:gd name="connsiteY986" fmla="*/ 131458 h 170443"/>
                <a:gd name="connsiteX987" fmla="*/ 360109 w 524568"/>
                <a:gd name="connsiteY987" fmla="*/ 131458 h 170443"/>
                <a:gd name="connsiteX988" fmla="*/ 358456 w 524568"/>
                <a:gd name="connsiteY988" fmla="*/ 131458 h 170443"/>
                <a:gd name="connsiteX989" fmla="*/ 358456 w 524568"/>
                <a:gd name="connsiteY989" fmla="*/ 133581 h 170443"/>
                <a:gd name="connsiteX990" fmla="*/ 358456 w 524568"/>
                <a:gd name="connsiteY990" fmla="*/ 130513 h 170443"/>
                <a:gd name="connsiteX991" fmla="*/ 356805 w 524568"/>
                <a:gd name="connsiteY991" fmla="*/ 133345 h 170443"/>
                <a:gd name="connsiteX992" fmla="*/ 356805 w 524568"/>
                <a:gd name="connsiteY992" fmla="*/ 131222 h 170443"/>
                <a:gd name="connsiteX993" fmla="*/ 355152 w 524568"/>
                <a:gd name="connsiteY993" fmla="*/ 131222 h 170443"/>
                <a:gd name="connsiteX994" fmla="*/ 355152 w 524568"/>
                <a:gd name="connsiteY994" fmla="*/ 129332 h 170443"/>
                <a:gd name="connsiteX995" fmla="*/ 352084 w 524568"/>
                <a:gd name="connsiteY995" fmla="*/ 129332 h 170443"/>
                <a:gd name="connsiteX996" fmla="*/ 352084 w 524568"/>
                <a:gd name="connsiteY996" fmla="*/ 127209 h 170443"/>
                <a:gd name="connsiteX997" fmla="*/ 349961 w 524568"/>
                <a:gd name="connsiteY997" fmla="*/ 127209 h 170443"/>
                <a:gd name="connsiteX998" fmla="*/ 349961 w 524568"/>
                <a:gd name="connsiteY998" fmla="*/ 124850 h 170443"/>
                <a:gd name="connsiteX999" fmla="*/ 349961 w 524568"/>
                <a:gd name="connsiteY999" fmla="*/ 124850 h 170443"/>
                <a:gd name="connsiteX1000" fmla="*/ 349961 w 524568"/>
                <a:gd name="connsiteY1000" fmla="*/ 126501 h 170443"/>
                <a:gd name="connsiteX1001" fmla="*/ 352320 w 524568"/>
                <a:gd name="connsiteY1001" fmla="*/ 126501 h 170443"/>
                <a:gd name="connsiteX1002" fmla="*/ 350433 w 524568"/>
                <a:gd name="connsiteY1002" fmla="*/ 126501 h 170443"/>
                <a:gd name="connsiteX1003" fmla="*/ 350433 w 524568"/>
                <a:gd name="connsiteY1003" fmla="*/ 126501 h 170443"/>
                <a:gd name="connsiteX1004" fmla="*/ 352556 w 524568"/>
                <a:gd name="connsiteY1004" fmla="*/ 126501 h 170443"/>
                <a:gd name="connsiteX1005" fmla="*/ 352556 w 524568"/>
                <a:gd name="connsiteY1005" fmla="*/ 126501 h 170443"/>
                <a:gd name="connsiteX1006" fmla="*/ 352556 w 524568"/>
                <a:gd name="connsiteY1006" fmla="*/ 128154 h 170443"/>
                <a:gd name="connsiteX1007" fmla="*/ 352556 w 524568"/>
                <a:gd name="connsiteY1007" fmla="*/ 128154 h 170443"/>
                <a:gd name="connsiteX1008" fmla="*/ 355152 w 524568"/>
                <a:gd name="connsiteY1008" fmla="*/ 128154 h 170443"/>
                <a:gd name="connsiteX1009" fmla="*/ 355152 w 524568"/>
                <a:gd name="connsiteY1009" fmla="*/ 130041 h 170443"/>
                <a:gd name="connsiteX1010" fmla="*/ 355152 w 524568"/>
                <a:gd name="connsiteY1010" fmla="*/ 126501 h 170443"/>
                <a:gd name="connsiteX1011" fmla="*/ 355152 w 524568"/>
                <a:gd name="connsiteY1011" fmla="*/ 126501 h 170443"/>
                <a:gd name="connsiteX1012" fmla="*/ 355152 w 524568"/>
                <a:gd name="connsiteY1012" fmla="*/ 126501 h 170443"/>
                <a:gd name="connsiteX1013" fmla="*/ 353737 w 524568"/>
                <a:gd name="connsiteY1013" fmla="*/ 126501 h 170443"/>
                <a:gd name="connsiteX1014" fmla="*/ 353737 w 524568"/>
                <a:gd name="connsiteY1014" fmla="*/ 124850 h 170443"/>
                <a:gd name="connsiteX1015" fmla="*/ 355624 w 524568"/>
                <a:gd name="connsiteY1015" fmla="*/ 124850 h 170443"/>
                <a:gd name="connsiteX1016" fmla="*/ 355624 w 524568"/>
                <a:gd name="connsiteY1016" fmla="*/ 126737 h 170443"/>
                <a:gd name="connsiteX1017" fmla="*/ 362232 w 524568"/>
                <a:gd name="connsiteY1017" fmla="*/ 126737 h 170443"/>
                <a:gd name="connsiteX1018" fmla="*/ 362232 w 524568"/>
                <a:gd name="connsiteY1018" fmla="*/ 129096 h 170443"/>
                <a:gd name="connsiteX1019" fmla="*/ 356805 w 524568"/>
                <a:gd name="connsiteY1019" fmla="*/ 126973 h 170443"/>
                <a:gd name="connsiteX1020" fmla="*/ 356805 w 524568"/>
                <a:gd name="connsiteY1020" fmla="*/ 126973 h 170443"/>
                <a:gd name="connsiteX1021" fmla="*/ 356805 w 524568"/>
                <a:gd name="connsiteY1021" fmla="*/ 129096 h 170443"/>
                <a:gd name="connsiteX1022" fmla="*/ 358456 w 524568"/>
                <a:gd name="connsiteY1022" fmla="*/ 129096 h 170443"/>
                <a:gd name="connsiteX1023" fmla="*/ 358456 w 524568"/>
                <a:gd name="connsiteY1023" fmla="*/ 131458 h 170443"/>
                <a:gd name="connsiteX1024" fmla="*/ 359873 w 524568"/>
                <a:gd name="connsiteY1024" fmla="*/ 131458 h 170443"/>
                <a:gd name="connsiteX1025" fmla="*/ 359873 w 524568"/>
                <a:gd name="connsiteY1025" fmla="*/ 133817 h 170443"/>
                <a:gd name="connsiteX1026" fmla="*/ 363177 w 524568"/>
                <a:gd name="connsiteY1026" fmla="*/ 133817 h 170443"/>
                <a:gd name="connsiteX1027" fmla="*/ 363177 w 524568"/>
                <a:gd name="connsiteY1027" fmla="*/ 135232 h 170443"/>
                <a:gd name="connsiteX1028" fmla="*/ 363177 w 524568"/>
                <a:gd name="connsiteY1028" fmla="*/ 135232 h 170443"/>
                <a:gd name="connsiteX1029" fmla="*/ 365772 w 524568"/>
                <a:gd name="connsiteY1029" fmla="*/ 137121 h 170443"/>
                <a:gd name="connsiteX1030" fmla="*/ 365772 w 524568"/>
                <a:gd name="connsiteY1030" fmla="*/ 135232 h 170443"/>
                <a:gd name="connsiteX1031" fmla="*/ 365772 w 524568"/>
                <a:gd name="connsiteY1031" fmla="*/ 137827 h 170443"/>
                <a:gd name="connsiteX1032" fmla="*/ 365772 w 524568"/>
                <a:gd name="connsiteY1032" fmla="*/ 134523 h 170443"/>
                <a:gd name="connsiteX1033" fmla="*/ 367423 w 524568"/>
                <a:gd name="connsiteY1033" fmla="*/ 134523 h 170443"/>
                <a:gd name="connsiteX1034" fmla="*/ 367423 w 524568"/>
                <a:gd name="connsiteY1034" fmla="*/ 138300 h 170443"/>
                <a:gd name="connsiteX1035" fmla="*/ 367423 w 524568"/>
                <a:gd name="connsiteY1035" fmla="*/ 138300 h 170443"/>
                <a:gd name="connsiteX1036" fmla="*/ 370727 w 524568"/>
                <a:gd name="connsiteY1036" fmla="*/ 138300 h 170443"/>
                <a:gd name="connsiteX1037" fmla="*/ 370727 w 524568"/>
                <a:gd name="connsiteY1037" fmla="*/ 135704 h 170443"/>
                <a:gd name="connsiteX1038" fmla="*/ 372613 w 524568"/>
                <a:gd name="connsiteY1038" fmla="*/ 133817 h 170443"/>
                <a:gd name="connsiteX1039" fmla="*/ 372613 w 524568"/>
                <a:gd name="connsiteY1039" fmla="*/ 135232 h 170443"/>
                <a:gd name="connsiteX1040" fmla="*/ 372613 w 524568"/>
                <a:gd name="connsiteY1040" fmla="*/ 135232 h 170443"/>
                <a:gd name="connsiteX1041" fmla="*/ 373794 w 524568"/>
                <a:gd name="connsiteY1041" fmla="*/ 133345 h 170443"/>
                <a:gd name="connsiteX1042" fmla="*/ 373794 w 524568"/>
                <a:gd name="connsiteY1042" fmla="*/ 134996 h 170443"/>
                <a:gd name="connsiteX1043" fmla="*/ 375445 w 524568"/>
                <a:gd name="connsiteY1043" fmla="*/ 134996 h 170443"/>
                <a:gd name="connsiteX1044" fmla="*/ 375445 w 524568"/>
                <a:gd name="connsiteY1044" fmla="*/ 137591 h 170443"/>
                <a:gd name="connsiteX1045" fmla="*/ 375445 w 524568"/>
                <a:gd name="connsiteY1045" fmla="*/ 135704 h 170443"/>
                <a:gd name="connsiteX1046" fmla="*/ 375445 w 524568"/>
                <a:gd name="connsiteY1046" fmla="*/ 135704 h 170443"/>
                <a:gd name="connsiteX1047" fmla="*/ 375445 w 524568"/>
                <a:gd name="connsiteY1047" fmla="*/ 138063 h 170443"/>
                <a:gd name="connsiteX1048" fmla="*/ 375445 w 524568"/>
                <a:gd name="connsiteY1048" fmla="*/ 140422 h 170443"/>
                <a:gd name="connsiteX1049" fmla="*/ 379457 w 524568"/>
                <a:gd name="connsiteY1049" fmla="*/ 140422 h 170443"/>
                <a:gd name="connsiteX1050" fmla="*/ 382525 w 524568"/>
                <a:gd name="connsiteY1050" fmla="*/ 143257 h 170443"/>
                <a:gd name="connsiteX1051" fmla="*/ 380166 w 524568"/>
                <a:gd name="connsiteY1051" fmla="*/ 143257 h 170443"/>
                <a:gd name="connsiteX1052" fmla="*/ 383234 w 524568"/>
                <a:gd name="connsiteY1052" fmla="*/ 143257 h 170443"/>
                <a:gd name="connsiteX1053" fmla="*/ 383234 w 524568"/>
                <a:gd name="connsiteY1053" fmla="*/ 143257 h 170443"/>
                <a:gd name="connsiteX1054" fmla="*/ 384648 w 524568"/>
                <a:gd name="connsiteY1054" fmla="*/ 143257 h 170443"/>
                <a:gd name="connsiteX1055" fmla="*/ 387244 w 524568"/>
                <a:gd name="connsiteY1055" fmla="*/ 146322 h 170443"/>
                <a:gd name="connsiteX1056" fmla="*/ 390784 w 524568"/>
                <a:gd name="connsiteY1056" fmla="*/ 146322 h 170443"/>
                <a:gd name="connsiteX1057" fmla="*/ 390784 w 524568"/>
                <a:gd name="connsiteY1057" fmla="*/ 144907 h 170443"/>
                <a:gd name="connsiteX1058" fmla="*/ 390784 w 524568"/>
                <a:gd name="connsiteY1058" fmla="*/ 149626 h 170443"/>
                <a:gd name="connsiteX1059" fmla="*/ 390784 w 524568"/>
                <a:gd name="connsiteY1059" fmla="*/ 146088 h 170443"/>
                <a:gd name="connsiteX1060" fmla="*/ 392437 w 524568"/>
                <a:gd name="connsiteY1060" fmla="*/ 147503 h 170443"/>
                <a:gd name="connsiteX1061" fmla="*/ 391020 w 524568"/>
                <a:gd name="connsiteY1061" fmla="*/ 147503 h 170443"/>
                <a:gd name="connsiteX1062" fmla="*/ 393379 w 524568"/>
                <a:gd name="connsiteY1062" fmla="*/ 148920 h 170443"/>
                <a:gd name="connsiteX1063" fmla="*/ 393379 w 524568"/>
                <a:gd name="connsiteY1063" fmla="*/ 148920 h 170443"/>
                <a:gd name="connsiteX1064" fmla="*/ 393379 w 524568"/>
                <a:gd name="connsiteY1064" fmla="*/ 148920 h 170443"/>
                <a:gd name="connsiteX1065" fmla="*/ 393379 w 524568"/>
                <a:gd name="connsiteY1065" fmla="*/ 148920 h 170443"/>
                <a:gd name="connsiteX1066" fmla="*/ 397392 w 524568"/>
                <a:gd name="connsiteY1066" fmla="*/ 152221 h 170443"/>
                <a:gd name="connsiteX1067" fmla="*/ 397392 w 524568"/>
                <a:gd name="connsiteY1067" fmla="*/ 153875 h 170443"/>
                <a:gd name="connsiteX1068" fmla="*/ 397392 w 524568"/>
                <a:gd name="connsiteY1068" fmla="*/ 153875 h 170443"/>
                <a:gd name="connsiteX1069" fmla="*/ 400223 w 524568"/>
                <a:gd name="connsiteY1069" fmla="*/ 158120 h 170443"/>
                <a:gd name="connsiteX1070" fmla="*/ 403527 w 524568"/>
                <a:gd name="connsiteY1070" fmla="*/ 160719 h 170443"/>
                <a:gd name="connsiteX1071" fmla="*/ 401640 w 524568"/>
                <a:gd name="connsiteY1071" fmla="*/ 162842 h 170443"/>
                <a:gd name="connsiteX1072" fmla="*/ 404942 w 524568"/>
                <a:gd name="connsiteY1072" fmla="*/ 162842 h 170443"/>
                <a:gd name="connsiteX1073" fmla="*/ 407304 w 524568"/>
                <a:gd name="connsiteY1073" fmla="*/ 156470 h 170443"/>
                <a:gd name="connsiteX1074" fmla="*/ 408954 w 524568"/>
                <a:gd name="connsiteY1074" fmla="*/ 158593 h 170443"/>
                <a:gd name="connsiteX1075" fmla="*/ 407540 w 524568"/>
                <a:gd name="connsiteY1075" fmla="*/ 153638 h 170443"/>
                <a:gd name="connsiteX1076" fmla="*/ 407540 w 524568"/>
                <a:gd name="connsiteY1076" fmla="*/ 155056 h 170443"/>
                <a:gd name="connsiteX1077" fmla="*/ 409663 w 524568"/>
                <a:gd name="connsiteY1077" fmla="*/ 155056 h 170443"/>
                <a:gd name="connsiteX1078" fmla="*/ 409663 w 524568"/>
                <a:gd name="connsiteY1078" fmla="*/ 158120 h 170443"/>
                <a:gd name="connsiteX1079" fmla="*/ 411549 w 524568"/>
                <a:gd name="connsiteY1079" fmla="*/ 155761 h 170443"/>
                <a:gd name="connsiteX1080" fmla="*/ 411549 w 524568"/>
                <a:gd name="connsiteY1080" fmla="*/ 157179 h 170443"/>
                <a:gd name="connsiteX1081" fmla="*/ 411549 w 524568"/>
                <a:gd name="connsiteY1081" fmla="*/ 159301 h 170443"/>
                <a:gd name="connsiteX1082" fmla="*/ 411549 w 524568"/>
                <a:gd name="connsiteY1082" fmla="*/ 159301 h 170443"/>
                <a:gd name="connsiteX1083" fmla="*/ 413439 w 524568"/>
                <a:gd name="connsiteY1083" fmla="*/ 159301 h 170443"/>
                <a:gd name="connsiteX1084" fmla="*/ 413439 w 524568"/>
                <a:gd name="connsiteY1084" fmla="*/ 162369 h 170443"/>
                <a:gd name="connsiteX1085" fmla="*/ 414853 w 524568"/>
                <a:gd name="connsiteY1085" fmla="*/ 162369 h 170443"/>
                <a:gd name="connsiteX1086" fmla="*/ 414853 w 524568"/>
                <a:gd name="connsiteY1086" fmla="*/ 160246 h 170443"/>
                <a:gd name="connsiteX1087" fmla="*/ 416271 w 524568"/>
                <a:gd name="connsiteY1087" fmla="*/ 158593 h 170443"/>
                <a:gd name="connsiteX1088" fmla="*/ 416271 w 524568"/>
                <a:gd name="connsiteY1088" fmla="*/ 158593 h 170443"/>
                <a:gd name="connsiteX1089" fmla="*/ 416271 w 524568"/>
                <a:gd name="connsiteY1089" fmla="*/ 156470 h 170443"/>
                <a:gd name="connsiteX1090" fmla="*/ 416271 w 524568"/>
                <a:gd name="connsiteY1090" fmla="*/ 156470 h 170443"/>
                <a:gd name="connsiteX1091" fmla="*/ 416271 w 524568"/>
                <a:gd name="connsiteY1091" fmla="*/ 158829 h 170443"/>
                <a:gd name="connsiteX1092" fmla="*/ 416271 w 524568"/>
                <a:gd name="connsiteY1092" fmla="*/ 158829 h 170443"/>
                <a:gd name="connsiteX1093" fmla="*/ 419102 w 524568"/>
                <a:gd name="connsiteY1093" fmla="*/ 160955 h 170443"/>
                <a:gd name="connsiteX1094" fmla="*/ 419102 w 524568"/>
                <a:gd name="connsiteY1094" fmla="*/ 159065 h 170443"/>
                <a:gd name="connsiteX1095" fmla="*/ 419102 w 524568"/>
                <a:gd name="connsiteY1095" fmla="*/ 156942 h 170443"/>
                <a:gd name="connsiteX1096" fmla="*/ 419102 w 524568"/>
                <a:gd name="connsiteY1096" fmla="*/ 158593 h 170443"/>
                <a:gd name="connsiteX1097" fmla="*/ 416507 w 524568"/>
                <a:gd name="connsiteY1097" fmla="*/ 155056 h 170443"/>
                <a:gd name="connsiteX1098" fmla="*/ 419102 w 524568"/>
                <a:gd name="connsiteY1098" fmla="*/ 156470 h 170443"/>
                <a:gd name="connsiteX1099" fmla="*/ 419102 w 524568"/>
                <a:gd name="connsiteY1099" fmla="*/ 154583 h 170443"/>
                <a:gd name="connsiteX1100" fmla="*/ 420989 w 524568"/>
                <a:gd name="connsiteY1100" fmla="*/ 154583 h 170443"/>
                <a:gd name="connsiteX1101" fmla="*/ 420989 w 524568"/>
                <a:gd name="connsiteY1101" fmla="*/ 156942 h 170443"/>
                <a:gd name="connsiteX1102" fmla="*/ 420989 w 524568"/>
                <a:gd name="connsiteY1102" fmla="*/ 156942 h 170443"/>
                <a:gd name="connsiteX1103" fmla="*/ 420989 w 524568"/>
                <a:gd name="connsiteY1103" fmla="*/ 158357 h 170443"/>
                <a:gd name="connsiteX1104" fmla="*/ 420989 w 524568"/>
                <a:gd name="connsiteY1104" fmla="*/ 158357 h 170443"/>
                <a:gd name="connsiteX1105" fmla="*/ 422876 w 524568"/>
                <a:gd name="connsiteY1105" fmla="*/ 156470 h 170443"/>
                <a:gd name="connsiteX1106" fmla="*/ 422876 w 524568"/>
                <a:gd name="connsiteY1106" fmla="*/ 159538 h 170443"/>
                <a:gd name="connsiteX1107" fmla="*/ 424293 w 524568"/>
                <a:gd name="connsiteY1107" fmla="*/ 161661 h 170443"/>
                <a:gd name="connsiteX1108" fmla="*/ 425943 w 524568"/>
                <a:gd name="connsiteY1108" fmla="*/ 161661 h 170443"/>
                <a:gd name="connsiteX1109" fmla="*/ 425943 w 524568"/>
                <a:gd name="connsiteY1109" fmla="*/ 161661 h 170443"/>
                <a:gd name="connsiteX1110" fmla="*/ 427833 w 524568"/>
                <a:gd name="connsiteY1110" fmla="*/ 163550 h 170443"/>
                <a:gd name="connsiteX1111" fmla="*/ 427833 w 524568"/>
                <a:gd name="connsiteY1111" fmla="*/ 161188 h 170443"/>
                <a:gd name="connsiteX1112" fmla="*/ 429720 w 524568"/>
                <a:gd name="connsiteY1112" fmla="*/ 160010 h 170443"/>
                <a:gd name="connsiteX1113" fmla="*/ 429720 w 524568"/>
                <a:gd name="connsiteY1113" fmla="*/ 161661 h 170443"/>
                <a:gd name="connsiteX1114" fmla="*/ 429720 w 524568"/>
                <a:gd name="connsiteY1114" fmla="*/ 161661 h 170443"/>
                <a:gd name="connsiteX1115" fmla="*/ 429720 w 524568"/>
                <a:gd name="connsiteY1115" fmla="*/ 161661 h 170443"/>
                <a:gd name="connsiteX1116" fmla="*/ 428069 w 524568"/>
                <a:gd name="connsiteY1116" fmla="*/ 164256 h 170443"/>
                <a:gd name="connsiteX1117" fmla="*/ 428069 w 524568"/>
                <a:gd name="connsiteY1117" fmla="*/ 164256 h 170443"/>
                <a:gd name="connsiteX1118" fmla="*/ 429720 w 524568"/>
                <a:gd name="connsiteY1118" fmla="*/ 164256 h 170443"/>
                <a:gd name="connsiteX1119" fmla="*/ 429720 w 524568"/>
                <a:gd name="connsiteY1119" fmla="*/ 166146 h 170443"/>
                <a:gd name="connsiteX1120" fmla="*/ 432315 w 524568"/>
                <a:gd name="connsiteY1120" fmla="*/ 166146 h 170443"/>
                <a:gd name="connsiteX1121" fmla="*/ 432315 w 524568"/>
                <a:gd name="connsiteY1121" fmla="*/ 166146 h 170443"/>
                <a:gd name="connsiteX1122" fmla="*/ 432315 w 524568"/>
                <a:gd name="connsiteY1122" fmla="*/ 167560 h 170443"/>
                <a:gd name="connsiteX1123" fmla="*/ 433732 w 524568"/>
                <a:gd name="connsiteY1123" fmla="*/ 167560 h 170443"/>
                <a:gd name="connsiteX1124" fmla="*/ 432315 w 524568"/>
                <a:gd name="connsiteY1124" fmla="*/ 167560 h 170443"/>
                <a:gd name="connsiteX1125" fmla="*/ 432315 w 524568"/>
                <a:gd name="connsiteY1125" fmla="*/ 164256 h 170443"/>
                <a:gd name="connsiteX1126" fmla="*/ 432315 w 524568"/>
                <a:gd name="connsiteY1126" fmla="*/ 164256 h 170443"/>
                <a:gd name="connsiteX1127" fmla="*/ 432315 w 524568"/>
                <a:gd name="connsiteY1127" fmla="*/ 161897 h 170443"/>
                <a:gd name="connsiteX1128" fmla="*/ 432315 w 524568"/>
                <a:gd name="connsiteY1128" fmla="*/ 161897 h 170443"/>
                <a:gd name="connsiteX1129" fmla="*/ 432315 w 524568"/>
                <a:gd name="connsiteY1129" fmla="*/ 163078 h 170443"/>
                <a:gd name="connsiteX1130" fmla="*/ 432315 w 524568"/>
                <a:gd name="connsiteY1130" fmla="*/ 164965 h 170443"/>
                <a:gd name="connsiteX1131" fmla="*/ 432315 w 524568"/>
                <a:gd name="connsiteY1131" fmla="*/ 164965 h 170443"/>
                <a:gd name="connsiteX1132" fmla="*/ 432315 w 524568"/>
                <a:gd name="connsiteY1132" fmla="*/ 162842 h 170443"/>
                <a:gd name="connsiteX1133" fmla="*/ 432315 w 524568"/>
                <a:gd name="connsiteY1133" fmla="*/ 162842 h 170443"/>
                <a:gd name="connsiteX1134" fmla="*/ 432315 w 524568"/>
                <a:gd name="connsiteY1134" fmla="*/ 161424 h 170443"/>
                <a:gd name="connsiteX1135" fmla="*/ 430901 w 524568"/>
                <a:gd name="connsiteY1135" fmla="*/ 159538 h 170443"/>
                <a:gd name="connsiteX1136" fmla="*/ 430901 w 524568"/>
                <a:gd name="connsiteY1136" fmla="*/ 155761 h 170443"/>
                <a:gd name="connsiteX1137" fmla="*/ 429011 w 524568"/>
                <a:gd name="connsiteY1137" fmla="*/ 155761 h 170443"/>
                <a:gd name="connsiteX1138" fmla="*/ 429011 w 524568"/>
                <a:gd name="connsiteY1138" fmla="*/ 154347 h 170443"/>
                <a:gd name="connsiteX1139" fmla="*/ 429011 w 524568"/>
                <a:gd name="connsiteY1139" fmla="*/ 152221 h 170443"/>
                <a:gd name="connsiteX1140" fmla="*/ 429011 w 524568"/>
                <a:gd name="connsiteY1140" fmla="*/ 153638 h 170443"/>
                <a:gd name="connsiteX1141" fmla="*/ 427597 w 524568"/>
                <a:gd name="connsiteY1141" fmla="*/ 153638 h 170443"/>
                <a:gd name="connsiteX1142" fmla="*/ 427597 w 524568"/>
                <a:gd name="connsiteY1142" fmla="*/ 152221 h 170443"/>
                <a:gd name="connsiteX1143" fmla="*/ 427597 w 524568"/>
                <a:gd name="connsiteY1143" fmla="*/ 152221 h 170443"/>
                <a:gd name="connsiteX1144" fmla="*/ 425943 w 524568"/>
                <a:gd name="connsiteY1144" fmla="*/ 149626 h 170443"/>
                <a:gd name="connsiteX1145" fmla="*/ 424057 w 524568"/>
                <a:gd name="connsiteY1145" fmla="*/ 149626 h 170443"/>
                <a:gd name="connsiteX1146" fmla="*/ 424057 w 524568"/>
                <a:gd name="connsiteY1146" fmla="*/ 147267 h 170443"/>
                <a:gd name="connsiteX1147" fmla="*/ 425238 w 524568"/>
                <a:gd name="connsiteY1147" fmla="*/ 148684 h 170443"/>
                <a:gd name="connsiteX1148" fmla="*/ 427597 w 524568"/>
                <a:gd name="connsiteY1148" fmla="*/ 150571 h 170443"/>
                <a:gd name="connsiteX1149" fmla="*/ 429011 w 524568"/>
                <a:gd name="connsiteY1149" fmla="*/ 148211 h 170443"/>
                <a:gd name="connsiteX1150" fmla="*/ 423584 w 524568"/>
                <a:gd name="connsiteY1150" fmla="*/ 148211 h 170443"/>
                <a:gd name="connsiteX1151" fmla="*/ 421225 w 524568"/>
                <a:gd name="connsiteY1151" fmla="*/ 146322 h 170443"/>
                <a:gd name="connsiteX1152" fmla="*/ 421225 w 524568"/>
                <a:gd name="connsiteY1152" fmla="*/ 146322 h 170443"/>
                <a:gd name="connsiteX1153" fmla="*/ 419808 w 524568"/>
                <a:gd name="connsiteY1153" fmla="*/ 147739 h 170443"/>
                <a:gd name="connsiteX1154" fmla="*/ 419808 w 524568"/>
                <a:gd name="connsiteY1154" fmla="*/ 147739 h 170443"/>
                <a:gd name="connsiteX1155" fmla="*/ 421461 w 524568"/>
                <a:gd name="connsiteY1155" fmla="*/ 147739 h 170443"/>
                <a:gd name="connsiteX1156" fmla="*/ 421461 w 524568"/>
                <a:gd name="connsiteY1156" fmla="*/ 145616 h 170443"/>
                <a:gd name="connsiteX1157" fmla="*/ 421461 w 524568"/>
                <a:gd name="connsiteY1157" fmla="*/ 145616 h 170443"/>
                <a:gd name="connsiteX1158" fmla="*/ 421461 w 524568"/>
                <a:gd name="connsiteY1158" fmla="*/ 145616 h 170443"/>
                <a:gd name="connsiteX1159" fmla="*/ 421461 w 524568"/>
                <a:gd name="connsiteY1159" fmla="*/ 143726 h 170443"/>
                <a:gd name="connsiteX1160" fmla="*/ 419338 w 524568"/>
                <a:gd name="connsiteY1160" fmla="*/ 143726 h 170443"/>
                <a:gd name="connsiteX1161" fmla="*/ 419338 w 524568"/>
                <a:gd name="connsiteY1161" fmla="*/ 145380 h 170443"/>
                <a:gd name="connsiteX1162" fmla="*/ 419338 w 524568"/>
                <a:gd name="connsiteY1162" fmla="*/ 145380 h 170443"/>
                <a:gd name="connsiteX1163" fmla="*/ 419338 w 524568"/>
                <a:gd name="connsiteY1163" fmla="*/ 139953 h 170443"/>
                <a:gd name="connsiteX1164" fmla="*/ 422406 w 524568"/>
                <a:gd name="connsiteY1164" fmla="*/ 139953 h 170443"/>
                <a:gd name="connsiteX1165" fmla="*/ 424765 w 524568"/>
                <a:gd name="connsiteY1165" fmla="*/ 141603 h 170443"/>
                <a:gd name="connsiteX1166" fmla="*/ 424765 w 524568"/>
                <a:gd name="connsiteY1166" fmla="*/ 139717 h 170443"/>
                <a:gd name="connsiteX1167" fmla="*/ 426416 w 524568"/>
                <a:gd name="connsiteY1167" fmla="*/ 138536 h 170443"/>
                <a:gd name="connsiteX1168" fmla="*/ 426416 w 524568"/>
                <a:gd name="connsiteY1168" fmla="*/ 141840 h 170443"/>
                <a:gd name="connsiteX1169" fmla="*/ 426416 w 524568"/>
                <a:gd name="connsiteY1169" fmla="*/ 138772 h 170443"/>
                <a:gd name="connsiteX1170" fmla="*/ 426416 w 524568"/>
                <a:gd name="connsiteY1170" fmla="*/ 140895 h 170443"/>
                <a:gd name="connsiteX1171" fmla="*/ 428069 w 524568"/>
                <a:gd name="connsiteY1171" fmla="*/ 140895 h 170443"/>
                <a:gd name="connsiteX1172" fmla="*/ 428069 w 524568"/>
                <a:gd name="connsiteY1172" fmla="*/ 143021 h 170443"/>
                <a:gd name="connsiteX1173" fmla="*/ 428069 w 524568"/>
                <a:gd name="connsiteY1173" fmla="*/ 143021 h 170443"/>
                <a:gd name="connsiteX1174" fmla="*/ 430428 w 524568"/>
                <a:gd name="connsiteY1174" fmla="*/ 143021 h 170443"/>
                <a:gd name="connsiteX1175" fmla="*/ 430428 w 524568"/>
                <a:gd name="connsiteY1175" fmla="*/ 145144 h 170443"/>
                <a:gd name="connsiteX1176" fmla="*/ 428069 w 524568"/>
                <a:gd name="connsiteY1176" fmla="*/ 145144 h 170443"/>
                <a:gd name="connsiteX1177" fmla="*/ 429484 w 524568"/>
                <a:gd name="connsiteY1177" fmla="*/ 145144 h 170443"/>
                <a:gd name="connsiteX1178" fmla="*/ 429484 w 524568"/>
                <a:gd name="connsiteY1178" fmla="*/ 146322 h 170443"/>
                <a:gd name="connsiteX1179" fmla="*/ 430901 w 524568"/>
                <a:gd name="connsiteY1179" fmla="*/ 146322 h 170443"/>
                <a:gd name="connsiteX1180" fmla="*/ 432551 w 524568"/>
                <a:gd name="connsiteY1180" fmla="*/ 143490 h 170443"/>
                <a:gd name="connsiteX1181" fmla="*/ 432551 w 524568"/>
                <a:gd name="connsiteY1181" fmla="*/ 143490 h 170443"/>
                <a:gd name="connsiteX1182" fmla="*/ 432551 w 524568"/>
                <a:gd name="connsiteY1182" fmla="*/ 145852 h 170443"/>
                <a:gd name="connsiteX1183" fmla="*/ 432551 w 524568"/>
                <a:gd name="connsiteY1183" fmla="*/ 147503 h 170443"/>
                <a:gd name="connsiteX1184" fmla="*/ 432551 w 524568"/>
                <a:gd name="connsiteY1184" fmla="*/ 147503 h 170443"/>
                <a:gd name="connsiteX1185" fmla="*/ 435383 w 524568"/>
                <a:gd name="connsiteY1185" fmla="*/ 147503 h 170443"/>
                <a:gd name="connsiteX1186" fmla="*/ 438451 w 524568"/>
                <a:gd name="connsiteY1186" fmla="*/ 150807 h 170443"/>
                <a:gd name="connsiteX1187" fmla="*/ 440104 w 524568"/>
                <a:gd name="connsiteY1187" fmla="*/ 150807 h 170443"/>
                <a:gd name="connsiteX1188" fmla="*/ 441519 w 524568"/>
                <a:gd name="connsiteY1188" fmla="*/ 148448 h 170443"/>
                <a:gd name="connsiteX1189" fmla="*/ 441519 w 524568"/>
                <a:gd name="connsiteY1189" fmla="*/ 145616 h 170443"/>
                <a:gd name="connsiteX1190" fmla="*/ 440104 w 524568"/>
                <a:gd name="connsiteY1190" fmla="*/ 147739 h 170443"/>
                <a:gd name="connsiteX1191" fmla="*/ 437978 w 524568"/>
                <a:gd name="connsiteY1191" fmla="*/ 147739 h 170443"/>
                <a:gd name="connsiteX1192" fmla="*/ 439868 w 524568"/>
                <a:gd name="connsiteY1192" fmla="*/ 144907 h 170443"/>
                <a:gd name="connsiteX1193" fmla="*/ 439868 w 524568"/>
                <a:gd name="connsiteY1193" fmla="*/ 143021 h 170443"/>
                <a:gd name="connsiteX1194" fmla="*/ 437506 w 524568"/>
                <a:gd name="connsiteY1194" fmla="*/ 141367 h 170443"/>
                <a:gd name="connsiteX1195" fmla="*/ 439396 w 524568"/>
                <a:gd name="connsiteY1195" fmla="*/ 141367 h 170443"/>
                <a:gd name="connsiteX1196" fmla="*/ 439396 w 524568"/>
                <a:gd name="connsiteY1196" fmla="*/ 139717 h 170443"/>
                <a:gd name="connsiteX1197" fmla="*/ 439396 w 524568"/>
                <a:gd name="connsiteY1197" fmla="*/ 139717 h 170443"/>
                <a:gd name="connsiteX1198" fmla="*/ 436328 w 524568"/>
                <a:gd name="connsiteY1198" fmla="*/ 138063 h 170443"/>
                <a:gd name="connsiteX1199" fmla="*/ 436328 w 524568"/>
                <a:gd name="connsiteY1199" fmla="*/ 136413 h 170443"/>
                <a:gd name="connsiteX1200" fmla="*/ 436328 w 524568"/>
                <a:gd name="connsiteY1200" fmla="*/ 136413 h 170443"/>
                <a:gd name="connsiteX1201" fmla="*/ 436328 w 524568"/>
                <a:gd name="connsiteY1201" fmla="*/ 139953 h 170443"/>
                <a:gd name="connsiteX1202" fmla="*/ 436328 w 524568"/>
                <a:gd name="connsiteY1202" fmla="*/ 141367 h 170443"/>
                <a:gd name="connsiteX1203" fmla="*/ 436328 w 524568"/>
                <a:gd name="connsiteY1203" fmla="*/ 141367 h 170443"/>
                <a:gd name="connsiteX1204" fmla="*/ 436328 w 524568"/>
                <a:gd name="connsiteY1204" fmla="*/ 139481 h 170443"/>
                <a:gd name="connsiteX1205" fmla="*/ 436328 w 524568"/>
                <a:gd name="connsiteY1205" fmla="*/ 139481 h 170443"/>
                <a:gd name="connsiteX1206" fmla="*/ 436328 w 524568"/>
                <a:gd name="connsiteY1206" fmla="*/ 139481 h 170443"/>
                <a:gd name="connsiteX1207" fmla="*/ 436328 w 524568"/>
                <a:gd name="connsiteY1207" fmla="*/ 137827 h 170443"/>
                <a:gd name="connsiteX1208" fmla="*/ 437742 w 524568"/>
                <a:gd name="connsiteY1208" fmla="*/ 137827 h 170443"/>
                <a:gd name="connsiteX1209" fmla="*/ 425471 w 524568"/>
                <a:gd name="connsiteY1209" fmla="*/ 129332 h 170443"/>
                <a:gd name="connsiteX1210" fmla="*/ 423584 w 524568"/>
                <a:gd name="connsiteY1210" fmla="*/ 127918 h 170443"/>
                <a:gd name="connsiteX1211" fmla="*/ 423584 w 524568"/>
                <a:gd name="connsiteY1211" fmla="*/ 131692 h 170443"/>
                <a:gd name="connsiteX1212" fmla="*/ 422170 w 524568"/>
                <a:gd name="connsiteY1212" fmla="*/ 130277 h 170443"/>
                <a:gd name="connsiteX1213" fmla="*/ 422170 w 524568"/>
                <a:gd name="connsiteY1213" fmla="*/ 129096 h 170443"/>
                <a:gd name="connsiteX1214" fmla="*/ 419808 w 524568"/>
                <a:gd name="connsiteY1214" fmla="*/ 129096 h 170443"/>
                <a:gd name="connsiteX1215" fmla="*/ 417921 w 524568"/>
                <a:gd name="connsiteY1215" fmla="*/ 123906 h 170443"/>
                <a:gd name="connsiteX1216" fmla="*/ 417921 w 524568"/>
                <a:gd name="connsiteY1216" fmla="*/ 125792 h 170443"/>
                <a:gd name="connsiteX1217" fmla="*/ 416507 w 524568"/>
                <a:gd name="connsiteY1217" fmla="*/ 124142 h 170443"/>
                <a:gd name="connsiteX1218" fmla="*/ 416507 w 524568"/>
                <a:gd name="connsiteY1218" fmla="*/ 125559 h 170443"/>
                <a:gd name="connsiteX1219" fmla="*/ 416507 w 524568"/>
                <a:gd name="connsiteY1219" fmla="*/ 125559 h 170443"/>
                <a:gd name="connsiteX1220" fmla="*/ 415326 w 524568"/>
                <a:gd name="connsiteY1220" fmla="*/ 126973 h 170443"/>
                <a:gd name="connsiteX1221" fmla="*/ 415326 w 524568"/>
                <a:gd name="connsiteY1221" fmla="*/ 126973 h 170443"/>
                <a:gd name="connsiteX1222" fmla="*/ 415326 w 524568"/>
                <a:gd name="connsiteY1222" fmla="*/ 125323 h 170443"/>
                <a:gd name="connsiteX1223" fmla="*/ 411786 w 524568"/>
                <a:gd name="connsiteY1223" fmla="*/ 123197 h 170443"/>
                <a:gd name="connsiteX1224" fmla="*/ 411786 w 524568"/>
                <a:gd name="connsiteY1224" fmla="*/ 121783 h 170443"/>
                <a:gd name="connsiteX1225" fmla="*/ 407304 w 524568"/>
                <a:gd name="connsiteY1225" fmla="*/ 121783 h 170443"/>
                <a:gd name="connsiteX1226" fmla="*/ 405178 w 524568"/>
                <a:gd name="connsiteY1226" fmla="*/ 123433 h 170443"/>
                <a:gd name="connsiteX1227" fmla="*/ 405178 w 524568"/>
                <a:gd name="connsiteY1227" fmla="*/ 121546 h 170443"/>
                <a:gd name="connsiteX1228" fmla="*/ 399751 w 524568"/>
                <a:gd name="connsiteY1228" fmla="*/ 120365 h 170443"/>
                <a:gd name="connsiteX1229" fmla="*/ 399751 w 524568"/>
                <a:gd name="connsiteY1229" fmla="*/ 118242 h 170443"/>
                <a:gd name="connsiteX1230" fmla="*/ 399751 w 524568"/>
                <a:gd name="connsiteY1230" fmla="*/ 118242 h 170443"/>
                <a:gd name="connsiteX1231" fmla="*/ 394560 w 524568"/>
                <a:gd name="connsiteY1231" fmla="*/ 118242 h 170443"/>
                <a:gd name="connsiteX1232" fmla="*/ 394560 w 524568"/>
                <a:gd name="connsiteY1232" fmla="*/ 120602 h 170443"/>
                <a:gd name="connsiteX1233" fmla="*/ 392673 w 524568"/>
                <a:gd name="connsiteY1233" fmla="*/ 118479 h 170443"/>
                <a:gd name="connsiteX1234" fmla="*/ 392673 w 524568"/>
                <a:gd name="connsiteY1234" fmla="*/ 118479 h 170443"/>
                <a:gd name="connsiteX1235" fmla="*/ 390784 w 524568"/>
                <a:gd name="connsiteY1235" fmla="*/ 118479 h 170443"/>
                <a:gd name="connsiteX1236" fmla="*/ 390784 w 524568"/>
                <a:gd name="connsiteY1236" fmla="*/ 115411 h 170443"/>
                <a:gd name="connsiteX1237" fmla="*/ 386065 w 524568"/>
                <a:gd name="connsiteY1237" fmla="*/ 115411 h 170443"/>
                <a:gd name="connsiteX1238" fmla="*/ 386065 w 524568"/>
                <a:gd name="connsiteY1238" fmla="*/ 115411 h 170443"/>
                <a:gd name="connsiteX1239" fmla="*/ 386065 w 524568"/>
                <a:gd name="connsiteY1239" fmla="*/ 114230 h 170443"/>
                <a:gd name="connsiteX1240" fmla="*/ 386065 w 524568"/>
                <a:gd name="connsiteY1240" fmla="*/ 115883 h 170443"/>
                <a:gd name="connsiteX1241" fmla="*/ 386065 w 524568"/>
                <a:gd name="connsiteY1241" fmla="*/ 113994 h 170443"/>
                <a:gd name="connsiteX1242" fmla="*/ 383706 w 524568"/>
                <a:gd name="connsiteY1242" fmla="*/ 113994 h 170443"/>
                <a:gd name="connsiteX1243" fmla="*/ 383706 w 524568"/>
                <a:gd name="connsiteY1243" fmla="*/ 113994 h 170443"/>
                <a:gd name="connsiteX1244" fmla="*/ 381111 w 524568"/>
                <a:gd name="connsiteY1244" fmla="*/ 115411 h 170443"/>
                <a:gd name="connsiteX1245" fmla="*/ 381111 w 524568"/>
                <a:gd name="connsiteY1245" fmla="*/ 113288 h 170443"/>
                <a:gd name="connsiteX1246" fmla="*/ 377571 w 524568"/>
                <a:gd name="connsiteY1246" fmla="*/ 113288 h 170443"/>
                <a:gd name="connsiteX1247" fmla="*/ 377571 w 524568"/>
                <a:gd name="connsiteY1247" fmla="*/ 113288 h 170443"/>
                <a:gd name="connsiteX1248" fmla="*/ 376390 w 524568"/>
                <a:gd name="connsiteY1248" fmla="*/ 110926 h 170443"/>
                <a:gd name="connsiteX1249" fmla="*/ 376390 w 524568"/>
                <a:gd name="connsiteY1249" fmla="*/ 110926 h 170443"/>
                <a:gd name="connsiteX1250" fmla="*/ 376390 w 524568"/>
                <a:gd name="connsiteY1250" fmla="*/ 110926 h 170443"/>
                <a:gd name="connsiteX1251" fmla="*/ 374975 w 524568"/>
                <a:gd name="connsiteY1251" fmla="*/ 110926 h 170443"/>
                <a:gd name="connsiteX1252" fmla="*/ 374975 w 524568"/>
                <a:gd name="connsiteY1252" fmla="*/ 112343 h 170443"/>
                <a:gd name="connsiteX1253" fmla="*/ 374975 w 524568"/>
                <a:gd name="connsiteY1253" fmla="*/ 112343 h 170443"/>
                <a:gd name="connsiteX1254" fmla="*/ 372613 w 524568"/>
                <a:gd name="connsiteY1254" fmla="*/ 114230 h 170443"/>
                <a:gd name="connsiteX1255" fmla="*/ 372613 w 524568"/>
                <a:gd name="connsiteY1255" fmla="*/ 111871 h 170443"/>
                <a:gd name="connsiteX1256" fmla="*/ 370963 w 524568"/>
                <a:gd name="connsiteY1256" fmla="*/ 113994 h 170443"/>
                <a:gd name="connsiteX1257" fmla="*/ 367186 w 524568"/>
                <a:gd name="connsiteY1257" fmla="*/ 112343 h 170443"/>
                <a:gd name="connsiteX1258" fmla="*/ 367186 w 524568"/>
                <a:gd name="connsiteY1258" fmla="*/ 114466 h 170443"/>
                <a:gd name="connsiteX1259" fmla="*/ 367186 w 524568"/>
                <a:gd name="connsiteY1259" fmla="*/ 111162 h 170443"/>
                <a:gd name="connsiteX1260" fmla="*/ 367186 w 524568"/>
                <a:gd name="connsiteY1260" fmla="*/ 111162 h 170443"/>
                <a:gd name="connsiteX1261" fmla="*/ 365300 w 524568"/>
                <a:gd name="connsiteY1261" fmla="*/ 111162 h 170443"/>
                <a:gd name="connsiteX1262" fmla="*/ 365300 w 524568"/>
                <a:gd name="connsiteY1262" fmla="*/ 112815 h 170443"/>
                <a:gd name="connsiteX1263" fmla="*/ 365300 w 524568"/>
                <a:gd name="connsiteY1263" fmla="*/ 110693 h 170443"/>
                <a:gd name="connsiteX1264" fmla="*/ 365300 w 524568"/>
                <a:gd name="connsiteY1264" fmla="*/ 112579 h 170443"/>
                <a:gd name="connsiteX1265" fmla="*/ 363646 w 524568"/>
                <a:gd name="connsiteY1265" fmla="*/ 112579 h 170443"/>
                <a:gd name="connsiteX1266" fmla="*/ 363646 w 524568"/>
                <a:gd name="connsiteY1266" fmla="*/ 110693 h 170443"/>
                <a:gd name="connsiteX1267" fmla="*/ 363646 w 524568"/>
                <a:gd name="connsiteY1267" fmla="*/ 110693 h 170443"/>
                <a:gd name="connsiteX1268" fmla="*/ 354679 w 524568"/>
                <a:gd name="connsiteY1268" fmla="*/ 108330 h 170443"/>
                <a:gd name="connsiteX1269" fmla="*/ 354679 w 524568"/>
                <a:gd name="connsiteY1269" fmla="*/ 105971 h 170443"/>
                <a:gd name="connsiteX1270" fmla="*/ 353029 w 524568"/>
                <a:gd name="connsiteY1270" fmla="*/ 105971 h 170443"/>
                <a:gd name="connsiteX1271" fmla="*/ 353029 w 524568"/>
                <a:gd name="connsiteY1271" fmla="*/ 108094 h 170443"/>
                <a:gd name="connsiteX1272" fmla="*/ 347366 w 524568"/>
                <a:gd name="connsiteY1272" fmla="*/ 108094 h 170443"/>
                <a:gd name="connsiteX1273" fmla="*/ 347366 w 524568"/>
                <a:gd name="connsiteY1273" fmla="*/ 106208 h 170443"/>
                <a:gd name="connsiteX1274" fmla="*/ 345243 w 524568"/>
                <a:gd name="connsiteY1274" fmla="*/ 106208 h 170443"/>
                <a:gd name="connsiteX1275" fmla="*/ 345243 w 524568"/>
                <a:gd name="connsiteY1275" fmla="*/ 107625 h 170443"/>
                <a:gd name="connsiteX1276" fmla="*/ 341939 w 524568"/>
                <a:gd name="connsiteY1276" fmla="*/ 107625 h 170443"/>
                <a:gd name="connsiteX1277" fmla="*/ 341939 w 524568"/>
                <a:gd name="connsiteY1277" fmla="*/ 105499 h 170443"/>
                <a:gd name="connsiteX1278" fmla="*/ 340521 w 524568"/>
                <a:gd name="connsiteY1278" fmla="*/ 105499 h 170443"/>
                <a:gd name="connsiteX1279" fmla="*/ 336275 w 524568"/>
                <a:gd name="connsiteY1279" fmla="*/ 105499 h 170443"/>
                <a:gd name="connsiteX1280" fmla="*/ 336275 w 524568"/>
                <a:gd name="connsiteY1280" fmla="*/ 103612 h 170443"/>
                <a:gd name="connsiteX1281" fmla="*/ 333680 w 524568"/>
                <a:gd name="connsiteY1281" fmla="*/ 103612 h 170443"/>
                <a:gd name="connsiteX1282" fmla="*/ 333680 w 524568"/>
                <a:gd name="connsiteY1282" fmla="*/ 103612 h 170443"/>
                <a:gd name="connsiteX1283" fmla="*/ 333680 w 524568"/>
                <a:gd name="connsiteY1283" fmla="*/ 103612 h 170443"/>
                <a:gd name="connsiteX1284" fmla="*/ 331318 w 524568"/>
                <a:gd name="connsiteY1284" fmla="*/ 103612 h 170443"/>
                <a:gd name="connsiteX1285" fmla="*/ 331318 w 524568"/>
                <a:gd name="connsiteY1285" fmla="*/ 105027 h 170443"/>
                <a:gd name="connsiteX1286" fmla="*/ 328959 w 524568"/>
                <a:gd name="connsiteY1286" fmla="*/ 105027 h 170443"/>
                <a:gd name="connsiteX1287" fmla="*/ 328959 w 524568"/>
                <a:gd name="connsiteY1287" fmla="*/ 103612 h 170443"/>
                <a:gd name="connsiteX1288" fmla="*/ 327545 w 524568"/>
                <a:gd name="connsiteY1288" fmla="*/ 103612 h 170443"/>
                <a:gd name="connsiteX1289" fmla="*/ 327545 w 524568"/>
                <a:gd name="connsiteY1289" fmla="*/ 102195 h 170443"/>
                <a:gd name="connsiteX1290" fmla="*/ 329195 w 524568"/>
                <a:gd name="connsiteY1290" fmla="*/ 102195 h 170443"/>
                <a:gd name="connsiteX1291" fmla="*/ 329195 w 524568"/>
                <a:gd name="connsiteY1291" fmla="*/ 100544 h 170443"/>
                <a:gd name="connsiteX1292" fmla="*/ 329195 w 524568"/>
                <a:gd name="connsiteY1292" fmla="*/ 98894 h 170443"/>
                <a:gd name="connsiteX1293" fmla="*/ 329195 w 524568"/>
                <a:gd name="connsiteY1293" fmla="*/ 101017 h 170443"/>
                <a:gd name="connsiteX1294" fmla="*/ 330612 w 524568"/>
                <a:gd name="connsiteY1294" fmla="*/ 99600 h 170443"/>
                <a:gd name="connsiteX1295" fmla="*/ 332027 w 524568"/>
                <a:gd name="connsiteY1295" fmla="*/ 99600 h 170443"/>
                <a:gd name="connsiteX1296" fmla="*/ 330140 w 524568"/>
                <a:gd name="connsiteY1296" fmla="*/ 99600 h 170443"/>
                <a:gd name="connsiteX1297" fmla="*/ 330140 w 524568"/>
                <a:gd name="connsiteY1297" fmla="*/ 101489 h 170443"/>
                <a:gd name="connsiteX1298" fmla="*/ 330140 w 524568"/>
                <a:gd name="connsiteY1298" fmla="*/ 101489 h 170443"/>
                <a:gd name="connsiteX1299" fmla="*/ 330140 w 524568"/>
                <a:gd name="connsiteY1299" fmla="*/ 103376 h 170443"/>
                <a:gd name="connsiteX1300" fmla="*/ 330140 w 524568"/>
                <a:gd name="connsiteY1300" fmla="*/ 103376 h 170443"/>
                <a:gd name="connsiteX1301" fmla="*/ 334150 w 524568"/>
                <a:gd name="connsiteY1301" fmla="*/ 103376 h 170443"/>
                <a:gd name="connsiteX1302" fmla="*/ 334150 w 524568"/>
                <a:gd name="connsiteY1302" fmla="*/ 101725 h 170443"/>
                <a:gd name="connsiteX1303" fmla="*/ 331790 w 524568"/>
                <a:gd name="connsiteY1303" fmla="*/ 101725 h 170443"/>
                <a:gd name="connsiteX1304" fmla="*/ 335331 w 524568"/>
                <a:gd name="connsiteY1304" fmla="*/ 98421 h 170443"/>
                <a:gd name="connsiteX1305" fmla="*/ 335331 w 524568"/>
                <a:gd name="connsiteY1305" fmla="*/ 103140 h 170443"/>
                <a:gd name="connsiteX1306" fmla="*/ 336981 w 524568"/>
                <a:gd name="connsiteY1306" fmla="*/ 103140 h 170443"/>
                <a:gd name="connsiteX1307" fmla="*/ 336981 w 524568"/>
                <a:gd name="connsiteY1307" fmla="*/ 100781 h 170443"/>
                <a:gd name="connsiteX1308" fmla="*/ 339107 w 524568"/>
                <a:gd name="connsiteY1308" fmla="*/ 100781 h 170443"/>
                <a:gd name="connsiteX1309" fmla="*/ 339107 w 524568"/>
                <a:gd name="connsiteY1309" fmla="*/ 103612 h 170443"/>
                <a:gd name="connsiteX1310" fmla="*/ 339107 w 524568"/>
                <a:gd name="connsiteY1310" fmla="*/ 102431 h 170443"/>
                <a:gd name="connsiteX1311" fmla="*/ 339107 w 524568"/>
                <a:gd name="connsiteY1311" fmla="*/ 101017 h 170443"/>
                <a:gd name="connsiteX1312" fmla="*/ 343825 w 524568"/>
                <a:gd name="connsiteY1312" fmla="*/ 101017 h 170443"/>
                <a:gd name="connsiteX1313" fmla="*/ 342411 w 524568"/>
                <a:gd name="connsiteY1313" fmla="*/ 101017 h 170443"/>
                <a:gd name="connsiteX1314" fmla="*/ 345243 w 524568"/>
                <a:gd name="connsiteY1314" fmla="*/ 101017 h 170443"/>
                <a:gd name="connsiteX1315" fmla="*/ 343825 w 524568"/>
                <a:gd name="connsiteY1315" fmla="*/ 101017 h 170443"/>
                <a:gd name="connsiteX1316" fmla="*/ 343825 w 524568"/>
                <a:gd name="connsiteY1316" fmla="*/ 102431 h 170443"/>
                <a:gd name="connsiteX1317" fmla="*/ 346421 w 524568"/>
                <a:gd name="connsiteY1317" fmla="*/ 102431 h 170443"/>
                <a:gd name="connsiteX1318" fmla="*/ 346421 w 524568"/>
                <a:gd name="connsiteY1318" fmla="*/ 102431 h 170443"/>
                <a:gd name="connsiteX1319" fmla="*/ 346421 w 524568"/>
                <a:gd name="connsiteY1319" fmla="*/ 101017 h 170443"/>
                <a:gd name="connsiteX1320" fmla="*/ 350197 w 524568"/>
                <a:gd name="connsiteY1320" fmla="*/ 102904 h 170443"/>
                <a:gd name="connsiteX1321" fmla="*/ 352320 w 524568"/>
                <a:gd name="connsiteY1321" fmla="*/ 102904 h 170443"/>
                <a:gd name="connsiteX1322" fmla="*/ 352320 w 524568"/>
                <a:gd name="connsiteY1322" fmla="*/ 104557 h 170443"/>
                <a:gd name="connsiteX1323" fmla="*/ 352320 w 524568"/>
                <a:gd name="connsiteY1323" fmla="*/ 103140 h 170443"/>
                <a:gd name="connsiteX1324" fmla="*/ 352320 w 524568"/>
                <a:gd name="connsiteY1324" fmla="*/ 106208 h 170443"/>
                <a:gd name="connsiteX1325" fmla="*/ 353973 w 524568"/>
                <a:gd name="connsiteY1325" fmla="*/ 108330 h 170443"/>
                <a:gd name="connsiteX1326" fmla="*/ 353973 w 524568"/>
                <a:gd name="connsiteY1326" fmla="*/ 104793 h 170443"/>
                <a:gd name="connsiteX1327" fmla="*/ 352320 w 524568"/>
                <a:gd name="connsiteY1327" fmla="*/ 104793 h 170443"/>
                <a:gd name="connsiteX1328" fmla="*/ 352320 w 524568"/>
                <a:gd name="connsiteY1328" fmla="*/ 102667 h 170443"/>
                <a:gd name="connsiteX1329" fmla="*/ 355860 w 524568"/>
                <a:gd name="connsiteY1329" fmla="*/ 104793 h 170443"/>
                <a:gd name="connsiteX1330" fmla="*/ 355860 w 524568"/>
                <a:gd name="connsiteY1330" fmla="*/ 106444 h 170443"/>
                <a:gd name="connsiteX1331" fmla="*/ 357514 w 524568"/>
                <a:gd name="connsiteY1331" fmla="*/ 106444 h 170443"/>
                <a:gd name="connsiteX1332" fmla="*/ 357514 w 524568"/>
                <a:gd name="connsiteY1332" fmla="*/ 106444 h 170443"/>
                <a:gd name="connsiteX1333" fmla="*/ 360109 w 524568"/>
                <a:gd name="connsiteY1333" fmla="*/ 107861 h 170443"/>
                <a:gd name="connsiteX1334" fmla="*/ 361760 w 524568"/>
                <a:gd name="connsiteY1334" fmla="*/ 107861 h 170443"/>
                <a:gd name="connsiteX1335" fmla="*/ 365063 w 524568"/>
                <a:gd name="connsiteY1335" fmla="*/ 107861 h 170443"/>
                <a:gd name="connsiteX1336" fmla="*/ 365063 w 524568"/>
                <a:gd name="connsiteY1336" fmla="*/ 107861 h 170443"/>
                <a:gd name="connsiteX1337" fmla="*/ 366478 w 524568"/>
                <a:gd name="connsiteY1337" fmla="*/ 110456 h 170443"/>
                <a:gd name="connsiteX1338" fmla="*/ 367895 w 524568"/>
                <a:gd name="connsiteY1338" fmla="*/ 108567 h 170443"/>
                <a:gd name="connsiteX1339" fmla="*/ 367895 w 524568"/>
                <a:gd name="connsiteY1339" fmla="*/ 111634 h 170443"/>
                <a:gd name="connsiteX1340" fmla="*/ 370018 w 524568"/>
                <a:gd name="connsiteY1340" fmla="*/ 111634 h 170443"/>
                <a:gd name="connsiteX1341" fmla="*/ 371435 w 524568"/>
                <a:gd name="connsiteY1341" fmla="*/ 108803 h 170443"/>
                <a:gd name="connsiteX1342" fmla="*/ 371435 w 524568"/>
                <a:gd name="connsiteY1342" fmla="*/ 112343 h 170443"/>
                <a:gd name="connsiteX1343" fmla="*/ 374739 w 524568"/>
                <a:gd name="connsiteY1343" fmla="*/ 112343 h 170443"/>
                <a:gd name="connsiteX1344" fmla="*/ 376626 w 524568"/>
                <a:gd name="connsiteY1344" fmla="*/ 110926 h 170443"/>
                <a:gd name="connsiteX1345" fmla="*/ 376626 w 524568"/>
                <a:gd name="connsiteY1345" fmla="*/ 112815 h 170443"/>
                <a:gd name="connsiteX1346" fmla="*/ 375212 w 524568"/>
                <a:gd name="connsiteY1346" fmla="*/ 115175 h 170443"/>
                <a:gd name="connsiteX1347" fmla="*/ 375212 w 524568"/>
                <a:gd name="connsiteY1347" fmla="*/ 115175 h 170443"/>
                <a:gd name="connsiteX1348" fmla="*/ 375212 w 524568"/>
                <a:gd name="connsiteY1348" fmla="*/ 115175 h 170443"/>
                <a:gd name="connsiteX1349" fmla="*/ 375212 w 524568"/>
                <a:gd name="connsiteY1349" fmla="*/ 112815 h 170443"/>
                <a:gd name="connsiteX1350" fmla="*/ 375212 w 524568"/>
                <a:gd name="connsiteY1350" fmla="*/ 115647 h 170443"/>
                <a:gd name="connsiteX1351" fmla="*/ 377098 w 524568"/>
                <a:gd name="connsiteY1351" fmla="*/ 115647 h 170443"/>
                <a:gd name="connsiteX1352" fmla="*/ 375212 w 524568"/>
                <a:gd name="connsiteY1352" fmla="*/ 115647 h 170443"/>
                <a:gd name="connsiteX1353" fmla="*/ 375212 w 524568"/>
                <a:gd name="connsiteY1353" fmla="*/ 113288 h 170443"/>
                <a:gd name="connsiteX1354" fmla="*/ 376626 w 524568"/>
                <a:gd name="connsiteY1354" fmla="*/ 113288 h 170443"/>
                <a:gd name="connsiteX1355" fmla="*/ 376626 w 524568"/>
                <a:gd name="connsiteY1355" fmla="*/ 111398 h 170443"/>
                <a:gd name="connsiteX1356" fmla="*/ 379694 w 524568"/>
                <a:gd name="connsiteY1356" fmla="*/ 113760 h 170443"/>
                <a:gd name="connsiteX1357" fmla="*/ 379694 w 524568"/>
                <a:gd name="connsiteY1357" fmla="*/ 113760 h 170443"/>
                <a:gd name="connsiteX1358" fmla="*/ 382053 w 524568"/>
                <a:gd name="connsiteY1358" fmla="*/ 113760 h 170443"/>
                <a:gd name="connsiteX1359" fmla="*/ 382053 w 524568"/>
                <a:gd name="connsiteY1359" fmla="*/ 113760 h 170443"/>
                <a:gd name="connsiteX1360" fmla="*/ 383706 w 524568"/>
                <a:gd name="connsiteY1360" fmla="*/ 113760 h 170443"/>
                <a:gd name="connsiteX1361" fmla="*/ 386774 w 524568"/>
                <a:gd name="connsiteY1361" fmla="*/ 116825 h 170443"/>
                <a:gd name="connsiteX1362" fmla="*/ 389606 w 524568"/>
                <a:gd name="connsiteY1362" fmla="*/ 114230 h 170443"/>
                <a:gd name="connsiteX1363" fmla="*/ 392673 w 524568"/>
                <a:gd name="connsiteY1363" fmla="*/ 114230 h 170443"/>
                <a:gd name="connsiteX1364" fmla="*/ 392673 w 524568"/>
                <a:gd name="connsiteY1364" fmla="*/ 114230 h 170443"/>
                <a:gd name="connsiteX1365" fmla="*/ 394560 w 524568"/>
                <a:gd name="connsiteY1365" fmla="*/ 114230 h 170443"/>
                <a:gd name="connsiteX1366" fmla="*/ 396919 w 524568"/>
                <a:gd name="connsiteY1366" fmla="*/ 114230 h 170443"/>
                <a:gd name="connsiteX1367" fmla="*/ 396919 w 524568"/>
                <a:gd name="connsiteY1367" fmla="*/ 116356 h 170443"/>
                <a:gd name="connsiteX1368" fmla="*/ 402346 w 524568"/>
                <a:gd name="connsiteY1368" fmla="*/ 116356 h 170443"/>
                <a:gd name="connsiteX1369" fmla="*/ 402346 w 524568"/>
                <a:gd name="connsiteY1369" fmla="*/ 118006 h 170443"/>
                <a:gd name="connsiteX1370" fmla="*/ 403763 w 524568"/>
                <a:gd name="connsiteY1370" fmla="*/ 118006 h 170443"/>
                <a:gd name="connsiteX1371" fmla="*/ 405886 w 524568"/>
                <a:gd name="connsiteY1371" fmla="*/ 116119 h 170443"/>
                <a:gd name="connsiteX1372" fmla="*/ 405886 w 524568"/>
                <a:gd name="connsiteY1372" fmla="*/ 117298 h 170443"/>
                <a:gd name="connsiteX1373" fmla="*/ 405886 w 524568"/>
                <a:gd name="connsiteY1373" fmla="*/ 117298 h 170443"/>
                <a:gd name="connsiteX1374" fmla="*/ 405886 w 524568"/>
                <a:gd name="connsiteY1374" fmla="*/ 115883 h 170443"/>
                <a:gd name="connsiteX1375" fmla="*/ 405886 w 524568"/>
                <a:gd name="connsiteY1375" fmla="*/ 117534 h 170443"/>
                <a:gd name="connsiteX1376" fmla="*/ 407540 w 524568"/>
                <a:gd name="connsiteY1376" fmla="*/ 117534 h 170443"/>
                <a:gd name="connsiteX1377" fmla="*/ 407540 w 524568"/>
                <a:gd name="connsiteY1377" fmla="*/ 119423 h 170443"/>
                <a:gd name="connsiteX1378" fmla="*/ 409427 w 524568"/>
                <a:gd name="connsiteY1378" fmla="*/ 117298 h 170443"/>
                <a:gd name="connsiteX1379" fmla="*/ 409427 w 524568"/>
                <a:gd name="connsiteY1379" fmla="*/ 119187 h 170443"/>
                <a:gd name="connsiteX1380" fmla="*/ 410841 w 524568"/>
                <a:gd name="connsiteY1380" fmla="*/ 119187 h 170443"/>
                <a:gd name="connsiteX1381" fmla="*/ 410841 w 524568"/>
                <a:gd name="connsiteY1381" fmla="*/ 120602 h 170443"/>
                <a:gd name="connsiteX1382" fmla="*/ 413909 w 524568"/>
                <a:gd name="connsiteY1382" fmla="*/ 118715 h 170443"/>
                <a:gd name="connsiteX1383" fmla="*/ 415798 w 524568"/>
                <a:gd name="connsiteY1383" fmla="*/ 118715 h 170443"/>
                <a:gd name="connsiteX1384" fmla="*/ 414145 w 524568"/>
                <a:gd name="connsiteY1384" fmla="*/ 120838 h 170443"/>
                <a:gd name="connsiteX1385" fmla="*/ 415798 w 524568"/>
                <a:gd name="connsiteY1385" fmla="*/ 120838 h 170443"/>
                <a:gd name="connsiteX1386" fmla="*/ 419572 w 524568"/>
                <a:gd name="connsiteY1386" fmla="*/ 118951 h 170443"/>
                <a:gd name="connsiteX1387" fmla="*/ 417921 w 524568"/>
                <a:gd name="connsiteY1387" fmla="*/ 120838 h 170443"/>
                <a:gd name="connsiteX1388" fmla="*/ 417921 w 524568"/>
                <a:gd name="connsiteY1388" fmla="*/ 120838 h 170443"/>
                <a:gd name="connsiteX1389" fmla="*/ 416271 w 524568"/>
                <a:gd name="connsiteY1389" fmla="*/ 120838 h 170443"/>
                <a:gd name="connsiteX1390" fmla="*/ 417921 w 524568"/>
                <a:gd name="connsiteY1390" fmla="*/ 123906 h 170443"/>
                <a:gd name="connsiteX1391" fmla="*/ 417921 w 524568"/>
                <a:gd name="connsiteY1391" fmla="*/ 121783 h 170443"/>
                <a:gd name="connsiteX1392" fmla="*/ 423584 w 524568"/>
                <a:gd name="connsiteY1392" fmla="*/ 124378 h 170443"/>
                <a:gd name="connsiteX1393" fmla="*/ 425002 w 524568"/>
                <a:gd name="connsiteY1393" fmla="*/ 122491 h 170443"/>
                <a:gd name="connsiteX1394" fmla="*/ 426888 w 524568"/>
                <a:gd name="connsiteY1394" fmla="*/ 122491 h 170443"/>
                <a:gd name="connsiteX1395" fmla="*/ 426888 w 524568"/>
                <a:gd name="connsiteY1395" fmla="*/ 124850 h 170443"/>
                <a:gd name="connsiteX1396" fmla="*/ 426888 w 524568"/>
                <a:gd name="connsiteY1396" fmla="*/ 124850 h 170443"/>
                <a:gd name="connsiteX1397" fmla="*/ 425471 w 524568"/>
                <a:gd name="connsiteY1397" fmla="*/ 126973 h 170443"/>
                <a:gd name="connsiteX1398" fmla="*/ 427833 w 524568"/>
                <a:gd name="connsiteY1398" fmla="*/ 126973 h 170443"/>
                <a:gd name="connsiteX1399" fmla="*/ 427833 w 524568"/>
                <a:gd name="connsiteY1399" fmla="*/ 126973 h 170443"/>
                <a:gd name="connsiteX1400" fmla="*/ 427833 w 524568"/>
                <a:gd name="connsiteY1400" fmla="*/ 124850 h 170443"/>
                <a:gd name="connsiteX1401" fmla="*/ 429484 w 524568"/>
                <a:gd name="connsiteY1401" fmla="*/ 124850 h 170443"/>
                <a:gd name="connsiteX1402" fmla="*/ 422876 w 524568"/>
                <a:gd name="connsiteY1402" fmla="*/ 120365 h 170443"/>
                <a:gd name="connsiteX1403" fmla="*/ 422876 w 524568"/>
                <a:gd name="connsiteY1403" fmla="*/ 118479 h 170443"/>
                <a:gd name="connsiteX1404" fmla="*/ 422876 w 524568"/>
                <a:gd name="connsiteY1404" fmla="*/ 118479 h 170443"/>
                <a:gd name="connsiteX1405" fmla="*/ 424765 w 524568"/>
                <a:gd name="connsiteY1405" fmla="*/ 115175 h 170443"/>
                <a:gd name="connsiteX1406" fmla="*/ 429011 w 524568"/>
                <a:gd name="connsiteY1406" fmla="*/ 117770 h 170443"/>
                <a:gd name="connsiteX1407" fmla="*/ 429011 w 524568"/>
                <a:gd name="connsiteY1407" fmla="*/ 119187 h 170443"/>
                <a:gd name="connsiteX1408" fmla="*/ 429011 w 524568"/>
                <a:gd name="connsiteY1408" fmla="*/ 119187 h 170443"/>
                <a:gd name="connsiteX1409" fmla="*/ 429011 w 524568"/>
                <a:gd name="connsiteY1409" fmla="*/ 117534 h 170443"/>
                <a:gd name="connsiteX1410" fmla="*/ 431137 w 524568"/>
                <a:gd name="connsiteY1410" fmla="*/ 118951 h 170443"/>
                <a:gd name="connsiteX1411" fmla="*/ 431137 w 524568"/>
                <a:gd name="connsiteY1411" fmla="*/ 121074 h 170443"/>
                <a:gd name="connsiteX1412" fmla="*/ 432551 w 524568"/>
                <a:gd name="connsiteY1412" fmla="*/ 121074 h 170443"/>
                <a:gd name="connsiteX1413" fmla="*/ 432551 w 524568"/>
                <a:gd name="connsiteY1413" fmla="*/ 122724 h 170443"/>
                <a:gd name="connsiteX1414" fmla="*/ 432551 w 524568"/>
                <a:gd name="connsiteY1414" fmla="*/ 122724 h 170443"/>
                <a:gd name="connsiteX1415" fmla="*/ 434911 w 524568"/>
                <a:gd name="connsiteY1415" fmla="*/ 126265 h 170443"/>
                <a:gd name="connsiteX1416" fmla="*/ 436800 w 524568"/>
                <a:gd name="connsiteY1416" fmla="*/ 126265 h 170443"/>
                <a:gd name="connsiteX1417" fmla="*/ 435619 w 524568"/>
                <a:gd name="connsiteY1417" fmla="*/ 126265 h 170443"/>
                <a:gd name="connsiteX1418" fmla="*/ 437270 w 524568"/>
                <a:gd name="connsiteY1418" fmla="*/ 126265 h 170443"/>
                <a:gd name="connsiteX1419" fmla="*/ 437270 w 524568"/>
                <a:gd name="connsiteY1419" fmla="*/ 126265 h 170443"/>
                <a:gd name="connsiteX1420" fmla="*/ 438923 w 524568"/>
                <a:gd name="connsiteY1420" fmla="*/ 123906 h 170443"/>
                <a:gd name="connsiteX1421" fmla="*/ 436564 w 524568"/>
                <a:gd name="connsiteY1421" fmla="*/ 122491 h 170443"/>
                <a:gd name="connsiteX1422" fmla="*/ 436564 w 524568"/>
                <a:gd name="connsiteY1422" fmla="*/ 120365 h 170443"/>
                <a:gd name="connsiteX1423" fmla="*/ 435147 w 524568"/>
                <a:gd name="connsiteY1423" fmla="*/ 122961 h 170443"/>
                <a:gd name="connsiteX1424" fmla="*/ 433969 w 524568"/>
                <a:gd name="connsiteY1424" fmla="*/ 122961 h 170443"/>
                <a:gd name="connsiteX1425" fmla="*/ 432551 w 524568"/>
                <a:gd name="connsiteY1425" fmla="*/ 122961 h 170443"/>
                <a:gd name="connsiteX1426" fmla="*/ 434205 w 524568"/>
                <a:gd name="connsiteY1426" fmla="*/ 120838 h 170443"/>
                <a:gd name="connsiteX1427" fmla="*/ 432788 w 524568"/>
                <a:gd name="connsiteY1427" fmla="*/ 120838 h 170443"/>
                <a:gd name="connsiteX1428" fmla="*/ 432788 w 524568"/>
                <a:gd name="connsiteY1428" fmla="*/ 118479 h 170443"/>
                <a:gd name="connsiteX1429" fmla="*/ 431137 w 524568"/>
                <a:gd name="connsiteY1429" fmla="*/ 120365 h 170443"/>
                <a:gd name="connsiteX1430" fmla="*/ 431137 w 524568"/>
                <a:gd name="connsiteY1430" fmla="*/ 117298 h 170443"/>
                <a:gd name="connsiteX1431" fmla="*/ 431137 w 524568"/>
                <a:gd name="connsiteY1431" fmla="*/ 117298 h 170443"/>
                <a:gd name="connsiteX1432" fmla="*/ 431137 w 524568"/>
                <a:gd name="connsiteY1432" fmla="*/ 115175 h 170443"/>
                <a:gd name="connsiteX1433" fmla="*/ 426180 w 524568"/>
                <a:gd name="connsiteY1433" fmla="*/ 112579 h 170443"/>
                <a:gd name="connsiteX1434" fmla="*/ 423348 w 524568"/>
                <a:gd name="connsiteY1434" fmla="*/ 112579 h 170443"/>
                <a:gd name="connsiteX1435" fmla="*/ 418630 w 524568"/>
                <a:gd name="connsiteY1435" fmla="*/ 109039 h 170443"/>
                <a:gd name="connsiteX1436" fmla="*/ 417213 w 524568"/>
                <a:gd name="connsiteY1436" fmla="*/ 109039 h 170443"/>
                <a:gd name="connsiteX1437" fmla="*/ 417213 w 524568"/>
                <a:gd name="connsiteY1437" fmla="*/ 106680 h 170443"/>
                <a:gd name="connsiteX1438" fmla="*/ 419102 w 524568"/>
                <a:gd name="connsiteY1438" fmla="*/ 106680 h 170443"/>
                <a:gd name="connsiteX1439" fmla="*/ 419102 w 524568"/>
                <a:gd name="connsiteY1439" fmla="*/ 108094 h 170443"/>
                <a:gd name="connsiteX1440" fmla="*/ 419102 w 524568"/>
                <a:gd name="connsiteY1440" fmla="*/ 106680 h 170443"/>
                <a:gd name="connsiteX1441" fmla="*/ 421461 w 524568"/>
                <a:gd name="connsiteY1441" fmla="*/ 106680 h 170443"/>
                <a:gd name="connsiteX1442" fmla="*/ 421461 w 524568"/>
                <a:gd name="connsiteY1442" fmla="*/ 106680 h 170443"/>
                <a:gd name="connsiteX1443" fmla="*/ 424293 w 524568"/>
                <a:gd name="connsiteY1443" fmla="*/ 107861 h 170443"/>
                <a:gd name="connsiteX1444" fmla="*/ 424293 w 524568"/>
                <a:gd name="connsiteY1444" fmla="*/ 106680 h 170443"/>
                <a:gd name="connsiteX1445" fmla="*/ 428069 w 524568"/>
                <a:gd name="connsiteY1445" fmla="*/ 106680 h 170443"/>
                <a:gd name="connsiteX1446" fmla="*/ 428069 w 524568"/>
                <a:gd name="connsiteY1446" fmla="*/ 108567 h 170443"/>
                <a:gd name="connsiteX1447" fmla="*/ 428069 w 524568"/>
                <a:gd name="connsiteY1447" fmla="*/ 108567 h 170443"/>
                <a:gd name="connsiteX1448" fmla="*/ 432315 w 524568"/>
                <a:gd name="connsiteY1448" fmla="*/ 108567 h 170443"/>
                <a:gd name="connsiteX1449" fmla="*/ 432315 w 524568"/>
                <a:gd name="connsiteY1449" fmla="*/ 110456 h 170443"/>
                <a:gd name="connsiteX1450" fmla="*/ 432315 w 524568"/>
                <a:gd name="connsiteY1450" fmla="*/ 109039 h 170443"/>
                <a:gd name="connsiteX1451" fmla="*/ 434911 w 524568"/>
                <a:gd name="connsiteY1451" fmla="*/ 109039 h 170443"/>
                <a:gd name="connsiteX1452" fmla="*/ 434911 w 524568"/>
                <a:gd name="connsiteY1452" fmla="*/ 111634 h 170443"/>
                <a:gd name="connsiteX1453" fmla="*/ 436564 w 524568"/>
                <a:gd name="connsiteY1453" fmla="*/ 110220 h 170443"/>
                <a:gd name="connsiteX1454" fmla="*/ 438923 w 524568"/>
                <a:gd name="connsiteY1454" fmla="*/ 110220 h 170443"/>
                <a:gd name="connsiteX1455" fmla="*/ 438923 w 524568"/>
                <a:gd name="connsiteY1455" fmla="*/ 112107 h 170443"/>
                <a:gd name="connsiteX1456" fmla="*/ 442463 w 524568"/>
                <a:gd name="connsiteY1456" fmla="*/ 111634 h 170443"/>
                <a:gd name="connsiteX1457" fmla="*/ 442936 w 524568"/>
                <a:gd name="connsiteY1457" fmla="*/ 112107 h 170443"/>
                <a:gd name="connsiteX1458" fmla="*/ 440810 w 524568"/>
                <a:gd name="connsiteY1458" fmla="*/ 113524 h 170443"/>
                <a:gd name="connsiteX1459" fmla="*/ 440810 w 524568"/>
                <a:gd name="connsiteY1459" fmla="*/ 115883 h 170443"/>
                <a:gd name="connsiteX1460" fmla="*/ 440810 w 524568"/>
                <a:gd name="connsiteY1460" fmla="*/ 114466 h 170443"/>
                <a:gd name="connsiteX1461" fmla="*/ 440810 w 524568"/>
                <a:gd name="connsiteY1461" fmla="*/ 114466 h 170443"/>
                <a:gd name="connsiteX1462" fmla="*/ 443878 w 524568"/>
                <a:gd name="connsiteY1462" fmla="*/ 114466 h 170443"/>
                <a:gd name="connsiteX1463" fmla="*/ 447418 w 524568"/>
                <a:gd name="connsiteY1463" fmla="*/ 114466 h 170443"/>
                <a:gd name="connsiteX1464" fmla="*/ 448599 w 524568"/>
                <a:gd name="connsiteY1464" fmla="*/ 114466 h 170443"/>
                <a:gd name="connsiteX1465" fmla="*/ 448599 w 524568"/>
                <a:gd name="connsiteY1465" fmla="*/ 116356 h 170443"/>
                <a:gd name="connsiteX1466" fmla="*/ 450722 w 524568"/>
                <a:gd name="connsiteY1466" fmla="*/ 116356 h 170443"/>
                <a:gd name="connsiteX1467" fmla="*/ 450722 w 524568"/>
                <a:gd name="connsiteY1467" fmla="*/ 116356 h 170443"/>
                <a:gd name="connsiteX1468" fmla="*/ 455204 w 524568"/>
                <a:gd name="connsiteY1468" fmla="*/ 118479 h 170443"/>
                <a:gd name="connsiteX1469" fmla="*/ 457094 w 524568"/>
                <a:gd name="connsiteY1469" fmla="*/ 118479 h 170443"/>
                <a:gd name="connsiteX1470" fmla="*/ 457094 w 524568"/>
                <a:gd name="connsiteY1470" fmla="*/ 117061 h 170443"/>
                <a:gd name="connsiteX1471" fmla="*/ 459925 w 524568"/>
                <a:gd name="connsiteY1471" fmla="*/ 119660 h 170443"/>
                <a:gd name="connsiteX1472" fmla="*/ 458508 w 524568"/>
                <a:gd name="connsiteY1472" fmla="*/ 119660 h 170443"/>
                <a:gd name="connsiteX1473" fmla="*/ 460867 w 524568"/>
                <a:gd name="connsiteY1473" fmla="*/ 122255 h 170443"/>
                <a:gd name="connsiteX1474" fmla="*/ 460867 w 524568"/>
                <a:gd name="connsiteY1474" fmla="*/ 120602 h 170443"/>
                <a:gd name="connsiteX1475" fmla="*/ 462993 w 524568"/>
                <a:gd name="connsiteY1475" fmla="*/ 120602 h 170443"/>
                <a:gd name="connsiteX1476" fmla="*/ 462993 w 524568"/>
                <a:gd name="connsiteY1476" fmla="*/ 119187 h 170443"/>
                <a:gd name="connsiteX1477" fmla="*/ 462993 w 524568"/>
                <a:gd name="connsiteY1477" fmla="*/ 117770 h 170443"/>
                <a:gd name="connsiteX1478" fmla="*/ 462993 w 524568"/>
                <a:gd name="connsiteY1478" fmla="*/ 117770 h 170443"/>
                <a:gd name="connsiteX1479" fmla="*/ 462993 w 524568"/>
                <a:gd name="connsiteY1479" fmla="*/ 121310 h 170443"/>
                <a:gd name="connsiteX1480" fmla="*/ 461103 w 524568"/>
                <a:gd name="connsiteY1480" fmla="*/ 121310 h 170443"/>
                <a:gd name="connsiteX1481" fmla="*/ 461103 w 524568"/>
                <a:gd name="connsiteY1481" fmla="*/ 123433 h 170443"/>
                <a:gd name="connsiteX1482" fmla="*/ 463465 w 524568"/>
                <a:gd name="connsiteY1482" fmla="*/ 123197 h 170443"/>
                <a:gd name="connsiteX1483" fmla="*/ 463701 w 524568"/>
                <a:gd name="connsiteY1483" fmla="*/ 123433 h 170443"/>
                <a:gd name="connsiteX1484" fmla="*/ 463701 w 524568"/>
                <a:gd name="connsiteY1484" fmla="*/ 123433 h 170443"/>
                <a:gd name="connsiteX1485" fmla="*/ 463701 w 524568"/>
                <a:gd name="connsiteY1485" fmla="*/ 125087 h 170443"/>
                <a:gd name="connsiteX1486" fmla="*/ 463701 w 524568"/>
                <a:gd name="connsiteY1486" fmla="*/ 123433 h 170443"/>
                <a:gd name="connsiteX1487" fmla="*/ 467003 w 524568"/>
                <a:gd name="connsiteY1487" fmla="*/ 123433 h 170443"/>
                <a:gd name="connsiteX1488" fmla="*/ 467003 w 524568"/>
                <a:gd name="connsiteY1488" fmla="*/ 123433 h 170443"/>
                <a:gd name="connsiteX1489" fmla="*/ 467003 w 524568"/>
                <a:gd name="connsiteY1489" fmla="*/ 123433 h 170443"/>
                <a:gd name="connsiteX1490" fmla="*/ 469365 w 524568"/>
                <a:gd name="connsiteY1490" fmla="*/ 123433 h 170443"/>
                <a:gd name="connsiteX1491" fmla="*/ 469365 w 524568"/>
                <a:gd name="connsiteY1491" fmla="*/ 123433 h 170443"/>
                <a:gd name="connsiteX1492" fmla="*/ 469365 w 524568"/>
                <a:gd name="connsiteY1492" fmla="*/ 121546 h 170443"/>
                <a:gd name="connsiteX1493" fmla="*/ 523400 w 524568"/>
                <a:gd name="connsiteY1493" fmla="*/ 78128 h 170443"/>
                <a:gd name="connsiteX1494" fmla="*/ 465352 w 524568"/>
                <a:gd name="connsiteY1494" fmla="*/ 39192 h 170443"/>
                <a:gd name="connsiteX1495" fmla="*/ 463465 w 524568"/>
                <a:gd name="connsiteY1495" fmla="*/ 39192 h 170443"/>
                <a:gd name="connsiteX1496" fmla="*/ 465352 w 524568"/>
                <a:gd name="connsiteY1496" fmla="*/ 39192 h 170443"/>
                <a:gd name="connsiteX1497" fmla="*/ 413439 w 524568"/>
                <a:gd name="connsiteY1497" fmla="*/ 15595 h 170443"/>
                <a:gd name="connsiteX1498" fmla="*/ 413439 w 524568"/>
                <a:gd name="connsiteY1498" fmla="*/ 13472 h 170443"/>
                <a:gd name="connsiteX1499" fmla="*/ 416507 w 524568"/>
                <a:gd name="connsiteY1499" fmla="*/ 13472 h 170443"/>
                <a:gd name="connsiteX1500" fmla="*/ 415090 w 524568"/>
                <a:gd name="connsiteY1500" fmla="*/ 15831 h 170443"/>
                <a:gd name="connsiteX1501" fmla="*/ 415090 w 524568"/>
                <a:gd name="connsiteY1501" fmla="*/ 15831 h 170443"/>
                <a:gd name="connsiteX1502" fmla="*/ 415090 w 524568"/>
                <a:gd name="connsiteY1502" fmla="*/ 15831 h 170443"/>
                <a:gd name="connsiteX1503" fmla="*/ 413439 w 524568"/>
                <a:gd name="connsiteY1503" fmla="*/ 15358 h 170443"/>
                <a:gd name="connsiteX1504" fmla="*/ 35882 w 524568"/>
                <a:gd name="connsiteY1504" fmla="*/ 107861 h 170443"/>
                <a:gd name="connsiteX1505" fmla="*/ 34701 w 524568"/>
                <a:gd name="connsiteY1505" fmla="*/ 107861 h 170443"/>
                <a:gd name="connsiteX1506" fmla="*/ 34701 w 524568"/>
                <a:gd name="connsiteY1506" fmla="*/ 107625 h 170443"/>
                <a:gd name="connsiteX1507" fmla="*/ 37769 w 524568"/>
                <a:gd name="connsiteY1507" fmla="*/ 140895 h 170443"/>
                <a:gd name="connsiteX1508" fmla="*/ 35646 w 524568"/>
                <a:gd name="connsiteY1508" fmla="*/ 143963 h 170443"/>
                <a:gd name="connsiteX1509" fmla="*/ 35646 w 524568"/>
                <a:gd name="connsiteY1509" fmla="*/ 143963 h 170443"/>
                <a:gd name="connsiteX1510" fmla="*/ 35646 w 524568"/>
                <a:gd name="connsiteY1510" fmla="*/ 140895 h 170443"/>
                <a:gd name="connsiteX1511" fmla="*/ 35646 w 524568"/>
                <a:gd name="connsiteY1511" fmla="*/ 144435 h 170443"/>
                <a:gd name="connsiteX1512" fmla="*/ 35646 w 524568"/>
                <a:gd name="connsiteY1512" fmla="*/ 139244 h 170443"/>
                <a:gd name="connsiteX1513" fmla="*/ 39183 w 524568"/>
                <a:gd name="connsiteY1513" fmla="*/ 139244 h 170443"/>
                <a:gd name="connsiteX1514" fmla="*/ 39183 w 524568"/>
                <a:gd name="connsiteY1514" fmla="*/ 141131 h 170443"/>
                <a:gd name="connsiteX1515" fmla="*/ 36588 w 524568"/>
                <a:gd name="connsiteY1515" fmla="*/ 140659 h 170443"/>
                <a:gd name="connsiteX1516" fmla="*/ 141598 w 524568"/>
                <a:gd name="connsiteY1516" fmla="*/ 123669 h 170443"/>
                <a:gd name="connsiteX1517" fmla="*/ 143248 w 524568"/>
                <a:gd name="connsiteY1517" fmla="*/ 123669 h 170443"/>
                <a:gd name="connsiteX1518" fmla="*/ 140417 w 524568"/>
                <a:gd name="connsiteY1518" fmla="*/ 123433 h 170443"/>
                <a:gd name="connsiteX1519" fmla="*/ 193038 w 524568"/>
                <a:gd name="connsiteY1519" fmla="*/ 116356 h 170443"/>
                <a:gd name="connsiteX1520" fmla="*/ 193038 w 524568"/>
                <a:gd name="connsiteY1520" fmla="*/ 118479 h 170443"/>
                <a:gd name="connsiteX1521" fmla="*/ 191860 w 524568"/>
                <a:gd name="connsiteY1521" fmla="*/ 116119 h 170443"/>
                <a:gd name="connsiteX1522" fmla="*/ 231738 w 524568"/>
                <a:gd name="connsiteY1522" fmla="*/ 116356 h 170443"/>
                <a:gd name="connsiteX1523" fmla="*/ 230324 w 524568"/>
                <a:gd name="connsiteY1523" fmla="*/ 116356 h 170443"/>
                <a:gd name="connsiteX1524" fmla="*/ 230560 w 524568"/>
                <a:gd name="connsiteY1524" fmla="*/ 115883 h 170443"/>
                <a:gd name="connsiteX1525" fmla="*/ 444114 w 524568"/>
                <a:gd name="connsiteY1525" fmla="*/ 139953 h 170443"/>
                <a:gd name="connsiteX1526" fmla="*/ 445531 w 524568"/>
                <a:gd name="connsiteY1526" fmla="*/ 141367 h 170443"/>
                <a:gd name="connsiteX1527" fmla="*/ 442936 w 524568"/>
                <a:gd name="connsiteY1527" fmla="*/ 140659 h 170443"/>
                <a:gd name="connsiteX1528" fmla="*/ 436564 w 524568"/>
                <a:gd name="connsiteY1528" fmla="*/ 116356 h 170443"/>
                <a:gd name="connsiteX1529" fmla="*/ 438451 w 524568"/>
                <a:gd name="connsiteY1529" fmla="*/ 117770 h 170443"/>
                <a:gd name="connsiteX1530" fmla="*/ 435383 w 524568"/>
                <a:gd name="connsiteY1530" fmla="*/ 117534 h 170443"/>
                <a:gd name="connsiteX1531" fmla="*/ 483759 w 524568"/>
                <a:gd name="connsiteY1531" fmla="*/ 137827 h 170443"/>
                <a:gd name="connsiteX1532" fmla="*/ 483759 w 524568"/>
                <a:gd name="connsiteY1532" fmla="*/ 137827 h 170443"/>
                <a:gd name="connsiteX1533" fmla="*/ 483759 w 524568"/>
                <a:gd name="connsiteY1533" fmla="*/ 137827 h 170443"/>
                <a:gd name="connsiteX1534" fmla="*/ 482105 w 524568"/>
                <a:gd name="connsiteY1534" fmla="*/ 139008 h 170443"/>
                <a:gd name="connsiteX1535" fmla="*/ 426888 w 524568"/>
                <a:gd name="connsiteY1535" fmla="*/ 70103 h 170443"/>
                <a:gd name="connsiteX1536" fmla="*/ 430192 w 524568"/>
                <a:gd name="connsiteY1536" fmla="*/ 70103 h 170443"/>
                <a:gd name="connsiteX1537" fmla="*/ 425238 w 524568"/>
                <a:gd name="connsiteY1537" fmla="*/ 71284 h 170443"/>
                <a:gd name="connsiteX1538" fmla="*/ 457802 w 524568"/>
                <a:gd name="connsiteY1538" fmla="*/ 78128 h 170443"/>
                <a:gd name="connsiteX1539" fmla="*/ 459217 w 524568"/>
                <a:gd name="connsiteY1539" fmla="*/ 79542 h 170443"/>
                <a:gd name="connsiteX1540" fmla="*/ 456149 w 524568"/>
                <a:gd name="connsiteY1540" fmla="*/ 79306 h 170443"/>
                <a:gd name="connsiteX1541" fmla="*/ 472666 w 524568"/>
                <a:gd name="connsiteY1541" fmla="*/ 84969 h 170443"/>
                <a:gd name="connsiteX1542" fmla="*/ 473847 w 524568"/>
                <a:gd name="connsiteY1542" fmla="*/ 84969 h 170443"/>
                <a:gd name="connsiteX1543" fmla="*/ 471015 w 524568"/>
                <a:gd name="connsiteY1543" fmla="*/ 86150 h 170443"/>
                <a:gd name="connsiteX1544" fmla="*/ 517974 w 524568"/>
                <a:gd name="connsiteY1544" fmla="*/ 78598 h 170443"/>
                <a:gd name="connsiteX1545" fmla="*/ 517974 w 524568"/>
                <a:gd name="connsiteY1545" fmla="*/ 78598 h 170443"/>
                <a:gd name="connsiteX1546" fmla="*/ 517974 w 524568"/>
                <a:gd name="connsiteY1546" fmla="*/ 80015 h 170443"/>
                <a:gd name="connsiteX1547" fmla="*/ 515378 w 524568"/>
                <a:gd name="connsiteY1547" fmla="*/ 79779 h 170443"/>
                <a:gd name="connsiteX1548" fmla="*/ 498153 w 524568"/>
                <a:gd name="connsiteY1548" fmla="*/ 61844 h 170443"/>
                <a:gd name="connsiteX1549" fmla="*/ 499567 w 524568"/>
                <a:gd name="connsiteY1549" fmla="*/ 61844 h 170443"/>
                <a:gd name="connsiteX1550" fmla="*/ 496499 w 524568"/>
                <a:gd name="connsiteY1550" fmla="*/ 63025 h 170443"/>
                <a:gd name="connsiteX1551" fmla="*/ 477859 w 524568"/>
                <a:gd name="connsiteY1551" fmla="*/ 43910 h 170443"/>
                <a:gd name="connsiteX1552" fmla="*/ 479746 w 524568"/>
                <a:gd name="connsiteY1552" fmla="*/ 43910 h 170443"/>
                <a:gd name="connsiteX1553" fmla="*/ 476206 w 524568"/>
                <a:gd name="connsiteY1553" fmla="*/ 45091 h 170443"/>
                <a:gd name="connsiteX1554" fmla="*/ 473138 w 524568"/>
                <a:gd name="connsiteY1554" fmla="*/ 42260 h 170443"/>
                <a:gd name="connsiteX1555" fmla="*/ 474792 w 524568"/>
                <a:gd name="connsiteY1555" fmla="*/ 43910 h 170443"/>
                <a:gd name="connsiteX1556" fmla="*/ 471488 w 524568"/>
                <a:gd name="connsiteY1556" fmla="*/ 43438 h 170443"/>
                <a:gd name="connsiteX1557" fmla="*/ 487063 w 524568"/>
                <a:gd name="connsiteY1557" fmla="*/ 114702 h 170443"/>
                <a:gd name="connsiteX1558" fmla="*/ 484464 w 524568"/>
                <a:gd name="connsiteY1558" fmla="*/ 113524 h 170443"/>
                <a:gd name="connsiteX1559" fmla="*/ 485882 w 524568"/>
                <a:gd name="connsiteY1559" fmla="*/ 114938 h 170443"/>
                <a:gd name="connsiteX1560" fmla="*/ 485409 w 524568"/>
                <a:gd name="connsiteY1560" fmla="*/ 115883 h 170443"/>
                <a:gd name="connsiteX1561" fmla="*/ 463465 w 524568"/>
                <a:gd name="connsiteY1561" fmla="*/ 17245 h 170443"/>
                <a:gd name="connsiteX1562" fmla="*/ 465352 w 524568"/>
                <a:gd name="connsiteY1562" fmla="*/ 17245 h 170443"/>
                <a:gd name="connsiteX1563" fmla="*/ 460867 w 524568"/>
                <a:gd name="connsiteY1563" fmla="*/ 18426 h 170443"/>
                <a:gd name="connsiteX1564" fmla="*/ 476678 w 524568"/>
                <a:gd name="connsiteY1564" fmla="*/ 64440 h 170443"/>
                <a:gd name="connsiteX1565" fmla="*/ 478332 w 524568"/>
                <a:gd name="connsiteY1565" fmla="*/ 64440 h 170443"/>
                <a:gd name="connsiteX1566" fmla="*/ 474083 w 524568"/>
                <a:gd name="connsiteY1566" fmla="*/ 65621 h 170443"/>
                <a:gd name="connsiteX1567" fmla="*/ 486354 w 524568"/>
                <a:gd name="connsiteY1567" fmla="*/ 119893 h 170443"/>
                <a:gd name="connsiteX1568" fmla="*/ 486354 w 524568"/>
                <a:gd name="connsiteY1568" fmla="*/ 121546 h 170443"/>
                <a:gd name="connsiteX1569" fmla="*/ 483759 w 524568"/>
                <a:gd name="connsiteY1569" fmla="*/ 121074 h 170443"/>
                <a:gd name="connsiteX1570" fmla="*/ 484937 w 524568"/>
                <a:gd name="connsiteY1570" fmla="*/ 119893 h 170443"/>
                <a:gd name="connsiteX1571" fmla="*/ 484937 w 524568"/>
                <a:gd name="connsiteY1571" fmla="*/ 118715 h 170443"/>
                <a:gd name="connsiteX1572" fmla="*/ 484937 w 524568"/>
                <a:gd name="connsiteY1572" fmla="*/ 117061 h 170443"/>
                <a:gd name="connsiteX1573" fmla="*/ 486118 w 524568"/>
                <a:gd name="connsiteY1573" fmla="*/ 117061 h 170443"/>
                <a:gd name="connsiteX1574" fmla="*/ 486118 w 524568"/>
                <a:gd name="connsiteY1574" fmla="*/ 117061 h 170443"/>
                <a:gd name="connsiteX1575" fmla="*/ 482341 w 524568"/>
                <a:gd name="connsiteY1575" fmla="*/ 121546 h 170443"/>
                <a:gd name="connsiteX1576" fmla="*/ 484937 w 524568"/>
                <a:gd name="connsiteY1576" fmla="*/ 115175 h 170443"/>
                <a:gd name="connsiteX1577" fmla="*/ 486354 w 524568"/>
                <a:gd name="connsiteY1577" fmla="*/ 115175 h 170443"/>
                <a:gd name="connsiteX1578" fmla="*/ 481163 w 524568"/>
                <a:gd name="connsiteY1578" fmla="*/ 116825 h 170443"/>
                <a:gd name="connsiteX1579" fmla="*/ 474792 w 524568"/>
                <a:gd name="connsiteY1579" fmla="*/ 78364 h 170443"/>
                <a:gd name="connsiteX1580" fmla="*/ 474792 w 524568"/>
                <a:gd name="connsiteY1580" fmla="*/ 78364 h 170443"/>
                <a:gd name="connsiteX1581" fmla="*/ 476914 w 524568"/>
                <a:gd name="connsiteY1581" fmla="*/ 75766 h 170443"/>
                <a:gd name="connsiteX1582" fmla="*/ 471015 w 524568"/>
                <a:gd name="connsiteY1582" fmla="*/ 80015 h 170443"/>
                <a:gd name="connsiteX1583" fmla="*/ 480218 w 524568"/>
                <a:gd name="connsiteY1583" fmla="*/ 114230 h 170443"/>
                <a:gd name="connsiteX1584" fmla="*/ 480218 w 524568"/>
                <a:gd name="connsiteY1584" fmla="*/ 114230 h 170443"/>
                <a:gd name="connsiteX1585" fmla="*/ 480218 w 524568"/>
                <a:gd name="connsiteY1585" fmla="*/ 114230 h 170443"/>
                <a:gd name="connsiteX1586" fmla="*/ 476442 w 524568"/>
                <a:gd name="connsiteY1586" fmla="*/ 115883 h 170443"/>
                <a:gd name="connsiteX1587" fmla="*/ 482578 w 524568"/>
                <a:gd name="connsiteY1587" fmla="*/ 135232 h 170443"/>
                <a:gd name="connsiteX1588" fmla="*/ 482578 w 524568"/>
                <a:gd name="connsiteY1588" fmla="*/ 135232 h 170443"/>
                <a:gd name="connsiteX1589" fmla="*/ 478801 w 524568"/>
                <a:gd name="connsiteY1589" fmla="*/ 136885 h 170443"/>
                <a:gd name="connsiteX1590" fmla="*/ 471251 w 524568"/>
                <a:gd name="connsiteY1590" fmla="*/ 77892 h 170443"/>
                <a:gd name="connsiteX1591" fmla="*/ 468656 w 524568"/>
                <a:gd name="connsiteY1591" fmla="*/ 76002 h 170443"/>
                <a:gd name="connsiteX1592" fmla="*/ 466766 w 524568"/>
                <a:gd name="connsiteY1592" fmla="*/ 76002 h 170443"/>
                <a:gd name="connsiteX1593" fmla="*/ 470543 w 524568"/>
                <a:gd name="connsiteY1593" fmla="*/ 72935 h 170443"/>
                <a:gd name="connsiteX1594" fmla="*/ 470543 w 524568"/>
                <a:gd name="connsiteY1594" fmla="*/ 75060 h 170443"/>
                <a:gd name="connsiteX1595" fmla="*/ 473138 w 524568"/>
                <a:gd name="connsiteY1595" fmla="*/ 75060 h 170443"/>
                <a:gd name="connsiteX1596" fmla="*/ 473138 w 524568"/>
                <a:gd name="connsiteY1596" fmla="*/ 75060 h 170443"/>
                <a:gd name="connsiteX1597" fmla="*/ 474555 w 524568"/>
                <a:gd name="connsiteY1597" fmla="*/ 75060 h 170443"/>
                <a:gd name="connsiteX1598" fmla="*/ 474555 w 524568"/>
                <a:gd name="connsiteY1598" fmla="*/ 75060 h 170443"/>
                <a:gd name="connsiteX1599" fmla="*/ 468184 w 524568"/>
                <a:gd name="connsiteY1599" fmla="*/ 79542 h 170443"/>
                <a:gd name="connsiteX1600" fmla="*/ 461812 w 524568"/>
                <a:gd name="connsiteY1600" fmla="*/ 36833 h 170443"/>
                <a:gd name="connsiteX1601" fmla="*/ 463701 w 524568"/>
                <a:gd name="connsiteY1601" fmla="*/ 36833 h 170443"/>
                <a:gd name="connsiteX1602" fmla="*/ 458035 w 524568"/>
                <a:gd name="connsiteY1602" fmla="*/ 38483 h 170443"/>
                <a:gd name="connsiteX1603" fmla="*/ 473611 w 524568"/>
                <a:gd name="connsiteY1603" fmla="*/ 84027 h 170443"/>
                <a:gd name="connsiteX1604" fmla="*/ 473611 w 524568"/>
                <a:gd name="connsiteY1604" fmla="*/ 84027 h 170443"/>
                <a:gd name="connsiteX1605" fmla="*/ 473611 w 524568"/>
                <a:gd name="connsiteY1605" fmla="*/ 84027 h 170443"/>
                <a:gd name="connsiteX1606" fmla="*/ 469834 w 524568"/>
                <a:gd name="connsiteY1606" fmla="*/ 84733 h 170443"/>
                <a:gd name="connsiteX1607" fmla="*/ 479037 w 524568"/>
                <a:gd name="connsiteY1607" fmla="*/ 131222 h 170443"/>
                <a:gd name="connsiteX1608" fmla="*/ 479037 w 524568"/>
                <a:gd name="connsiteY1608" fmla="*/ 131222 h 170443"/>
                <a:gd name="connsiteX1609" fmla="*/ 479037 w 524568"/>
                <a:gd name="connsiteY1609" fmla="*/ 133581 h 170443"/>
                <a:gd name="connsiteX1610" fmla="*/ 475264 w 524568"/>
                <a:gd name="connsiteY1610" fmla="*/ 132400 h 170443"/>
                <a:gd name="connsiteX1611" fmla="*/ 476206 w 524568"/>
                <a:gd name="connsiteY1611" fmla="*/ 111162 h 170443"/>
                <a:gd name="connsiteX1612" fmla="*/ 477623 w 524568"/>
                <a:gd name="connsiteY1612" fmla="*/ 111162 h 170443"/>
                <a:gd name="connsiteX1613" fmla="*/ 472432 w 524568"/>
                <a:gd name="connsiteY1613" fmla="*/ 112343 h 170443"/>
                <a:gd name="connsiteX1614" fmla="*/ 478096 w 524568"/>
                <a:gd name="connsiteY1614" fmla="*/ 124614 h 170443"/>
                <a:gd name="connsiteX1615" fmla="*/ 475970 w 524568"/>
                <a:gd name="connsiteY1615" fmla="*/ 126737 h 170443"/>
                <a:gd name="connsiteX1616" fmla="*/ 475970 w 524568"/>
                <a:gd name="connsiteY1616" fmla="*/ 124850 h 170443"/>
                <a:gd name="connsiteX1617" fmla="*/ 474319 w 524568"/>
                <a:gd name="connsiteY1617" fmla="*/ 125792 h 170443"/>
                <a:gd name="connsiteX1618" fmla="*/ 462757 w 524568"/>
                <a:gd name="connsiteY1618" fmla="*/ 70575 h 170443"/>
                <a:gd name="connsiteX1619" fmla="*/ 462757 w 524568"/>
                <a:gd name="connsiteY1619" fmla="*/ 70575 h 170443"/>
                <a:gd name="connsiteX1620" fmla="*/ 462757 w 524568"/>
                <a:gd name="connsiteY1620" fmla="*/ 71993 h 170443"/>
                <a:gd name="connsiteX1621" fmla="*/ 466297 w 524568"/>
                <a:gd name="connsiteY1621" fmla="*/ 71993 h 170443"/>
                <a:gd name="connsiteX1622" fmla="*/ 466297 w 524568"/>
                <a:gd name="connsiteY1622" fmla="*/ 73171 h 170443"/>
                <a:gd name="connsiteX1623" fmla="*/ 466297 w 524568"/>
                <a:gd name="connsiteY1623" fmla="*/ 75530 h 170443"/>
                <a:gd name="connsiteX1624" fmla="*/ 466297 w 524568"/>
                <a:gd name="connsiteY1624" fmla="*/ 75530 h 170443"/>
                <a:gd name="connsiteX1625" fmla="*/ 462284 w 524568"/>
                <a:gd name="connsiteY1625" fmla="*/ 77892 h 170443"/>
                <a:gd name="connsiteX1626" fmla="*/ 462284 w 524568"/>
                <a:gd name="connsiteY1626" fmla="*/ 76002 h 170443"/>
                <a:gd name="connsiteX1627" fmla="*/ 460161 w 524568"/>
                <a:gd name="connsiteY1627" fmla="*/ 76002 h 170443"/>
                <a:gd name="connsiteX1628" fmla="*/ 462757 w 524568"/>
                <a:gd name="connsiteY1628" fmla="*/ 75530 h 170443"/>
                <a:gd name="connsiteX1629" fmla="*/ 463229 w 524568"/>
                <a:gd name="connsiteY1629" fmla="*/ 76002 h 170443"/>
                <a:gd name="connsiteX1630" fmla="*/ 463229 w 524568"/>
                <a:gd name="connsiteY1630" fmla="*/ 76002 h 170443"/>
                <a:gd name="connsiteX1631" fmla="*/ 461812 w 524568"/>
                <a:gd name="connsiteY1631" fmla="*/ 74352 h 170443"/>
                <a:gd name="connsiteX1632" fmla="*/ 458980 w 524568"/>
                <a:gd name="connsiteY1632" fmla="*/ 74352 h 170443"/>
                <a:gd name="connsiteX1633" fmla="*/ 458980 w 524568"/>
                <a:gd name="connsiteY1633" fmla="*/ 71756 h 170443"/>
                <a:gd name="connsiteX1634" fmla="*/ 474792 w 524568"/>
                <a:gd name="connsiteY1634" fmla="*/ 111634 h 170443"/>
                <a:gd name="connsiteX1635" fmla="*/ 474792 w 524568"/>
                <a:gd name="connsiteY1635" fmla="*/ 113524 h 170443"/>
                <a:gd name="connsiteX1636" fmla="*/ 474792 w 524568"/>
                <a:gd name="connsiteY1636" fmla="*/ 113524 h 170443"/>
                <a:gd name="connsiteX1637" fmla="*/ 476442 w 524568"/>
                <a:gd name="connsiteY1637" fmla="*/ 110926 h 170443"/>
                <a:gd name="connsiteX1638" fmla="*/ 476442 w 524568"/>
                <a:gd name="connsiteY1638" fmla="*/ 110926 h 170443"/>
                <a:gd name="connsiteX1639" fmla="*/ 446709 w 524568"/>
                <a:gd name="connsiteY1639" fmla="*/ 10637 h 170443"/>
                <a:gd name="connsiteX1640" fmla="*/ 448363 w 524568"/>
                <a:gd name="connsiteY1640" fmla="*/ 10637 h 170443"/>
                <a:gd name="connsiteX1641" fmla="*/ 442936 w 524568"/>
                <a:gd name="connsiteY1641" fmla="*/ 12055 h 170443"/>
                <a:gd name="connsiteX1642" fmla="*/ 451430 w 524568"/>
                <a:gd name="connsiteY1642" fmla="*/ 32348 h 170443"/>
                <a:gd name="connsiteX1643" fmla="*/ 453081 w 524568"/>
                <a:gd name="connsiteY1643" fmla="*/ 32348 h 170443"/>
                <a:gd name="connsiteX1644" fmla="*/ 447654 w 524568"/>
                <a:gd name="connsiteY1644" fmla="*/ 33529 h 170443"/>
                <a:gd name="connsiteX1645" fmla="*/ 473138 w 524568"/>
                <a:gd name="connsiteY1645" fmla="*/ 123197 h 170443"/>
                <a:gd name="connsiteX1646" fmla="*/ 473138 w 524568"/>
                <a:gd name="connsiteY1646" fmla="*/ 123197 h 170443"/>
                <a:gd name="connsiteX1647" fmla="*/ 473138 w 524568"/>
                <a:gd name="connsiteY1647" fmla="*/ 124614 h 170443"/>
                <a:gd name="connsiteX1648" fmla="*/ 469365 w 524568"/>
                <a:gd name="connsiteY1648" fmla="*/ 124378 h 170443"/>
                <a:gd name="connsiteX1649" fmla="*/ 469834 w 524568"/>
                <a:gd name="connsiteY1649" fmla="*/ 114702 h 170443"/>
                <a:gd name="connsiteX1650" fmla="*/ 469834 w 524568"/>
                <a:gd name="connsiteY1650" fmla="*/ 113052 h 170443"/>
                <a:gd name="connsiteX1651" fmla="*/ 469834 w 524568"/>
                <a:gd name="connsiteY1651" fmla="*/ 113052 h 170443"/>
                <a:gd name="connsiteX1652" fmla="*/ 469834 w 524568"/>
                <a:gd name="connsiteY1652" fmla="*/ 114938 h 170443"/>
                <a:gd name="connsiteX1653" fmla="*/ 466061 w 524568"/>
                <a:gd name="connsiteY1653" fmla="*/ 115883 h 170443"/>
                <a:gd name="connsiteX1654" fmla="*/ 472666 w 524568"/>
                <a:gd name="connsiteY1654" fmla="*/ 123669 h 170443"/>
                <a:gd name="connsiteX1655" fmla="*/ 472666 w 524568"/>
                <a:gd name="connsiteY1655" fmla="*/ 126265 h 170443"/>
                <a:gd name="connsiteX1656" fmla="*/ 472666 w 524568"/>
                <a:gd name="connsiteY1656" fmla="*/ 126265 h 170443"/>
                <a:gd name="connsiteX1657" fmla="*/ 472666 w 524568"/>
                <a:gd name="connsiteY1657" fmla="*/ 123433 h 170443"/>
                <a:gd name="connsiteX1658" fmla="*/ 474319 w 524568"/>
                <a:gd name="connsiteY1658" fmla="*/ 125323 h 170443"/>
                <a:gd name="connsiteX1659" fmla="*/ 468420 w 524568"/>
                <a:gd name="connsiteY1659" fmla="*/ 109511 h 170443"/>
                <a:gd name="connsiteX1660" fmla="*/ 469834 w 524568"/>
                <a:gd name="connsiteY1660" fmla="*/ 110926 h 170443"/>
                <a:gd name="connsiteX1661" fmla="*/ 464643 w 524568"/>
                <a:gd name="connsiteY1661" fmla="*/ 110693 h 170443"/>
                <a:gd name="connsiteX1662" fmla="*/ 468420 w 524568"/>
                <a:gd name="connsiteY1662" fmla="*/ 109511 h 170443"/>
                <a:gd name="connsiteX1663" fmla="*/ 468420 w 524568"/>
                <a:gd name="connsiteY1663" fmla="*/ 108330 h 170443"/>
                <a:gd name="connsiteX1664" fmla="*/ 468420 w 524568"/>
                <a:gd name="connsiteY1664" fmla="*/ 110220 h 170443"/>
                <a:gd name="connsiteX1665" fmla="*/ 468420 w 524568"/>
                <a:gd name="connsiteY1665" fmla="*/ 108803 h 170443"/>
                <a:gd name="connsiteX1666" fmla="*/ 468420 w 524568"/>
                <a:gd name="connsiteY1666" fmla="*/ 107389 h 170443"/>
                <a:gd name="connsiteX1667" fmla="*/ 468420 w 524568"/>
                <a:gd name="connsiteY1667" fmla="*/ 107389 h 170443"/>
                <a:gd name="connsiteX1668" fmla="*/ 468420 w 524568"/>
                <a:gd name="connsiteY1668" fmla="*/ 107389 h 170443"/>
                <a:gd name="connsiteX1669" fmla="*/ 468420 w 524568"/>
                <a:gd name="connsiteY1669" fmla="*/ 105735 h 170443"/>
                <a:gd name="connsiteX1670" fmla="*/ 463701 w 524568"/>
                <a:gd name="connsiteY1670" fmla="*/ 109748 h 170443"/>
                <a:gd name="connsiteX1671" fmla="*/ 466297 w 524568"/>
                <a:gd name="connsiteY1671" fmla="*/ 100544 h 170443"/>
                <a:gd name="connsiteX1672" fmla="*/ 468184 w 524568"/>
                <a:gd name="connsiteY1672" fmla="*/ 100544 h 170443"/>
                <a:gd name="connsiteX1673" fmla="*/ 461576 w 524568"/>
                <a:gd name="connsiteY1673" fmla="*/ 100781 h 170443"/>
                <a:gd name="connsiteX1674" fmla="*/ 471488 w 524568"/>
                <a:gd name="connsiteY1674" fmla="*/ 124142 h 170443"/>
                <a:gd name="connsiteX1675" fmla="*/ 469601 w 524568"/>
                <a:gd name="connsiteY1675" fmla="*/ 124142 h 170443"/>
                <a:gd name="connsiteX1676" fmla="*/ 471724 w 524568"/>
                <a:gd name="connsiteY1676" fmla="*/ 124142 h 170443"/>
                <a:gd name="connsiteX1677" fmla="*/ 467475 w 524568"/>
                <a:gd name="connsiteY1677" fmla="*/ 123669 h 170443"/>
                <a:gd name="connsiteX1678" fmla="*/ 466766 w 524568"/>
                <a:gd name="connsiteY1678" fmla="*/ 124378 h 170443"/>
                <a:gd name="connsiteX1679" fmla="*/ 458744 w 524568"/>
                <a:gd name="connsiteY1679" fmla="*/ 73643 h 170443"/>
                <a:gd name="connsiteX1680" fmla="*/ 458744 w 524568"/>
                <a:gd name="connsiteY1680" fmla="*/ 73643 h 170443"/>
                <a:gd name="connsiteX1681" fmla="*/ 460161 w 524568"/>
                <a:gd name="connsiteY1681" fmla="*/ 73643 h 170443"/>
                <a:gd name="connsiteX1682" fmla="*/ 460161 w 524568"/>
                <a:gd name="connsiteY1682" fmla="*/ 74824 h 170443"/>
                <a:gd name="connsiteX1683" fmla="*/ 454026 w 524568"/>
                <a:gd name="connsiteY1683" fmla="*/ 73879 h 170443"/>
                <a:gd name="connsiteX1684" fmla="*/ 469365 w 524568"/>
                <a:gd name="connsiteY1684" fmla="*/ 120838 h 170443"/>
                <a:gd name="connsiteX1685" fmla="*/ 469365 w 524568"/>
                <a:gd name="connsiteY1685" fmla="*/ 122019 h 170443"/>
                <a:gd name="connsiteX1686" fmla="*/ 464643 w 524568"/>
                <a:gd name="connsiteY1686" fmla="*/ 120838 h 170443"/>
                <a:gd name="connsiteX1687" fmla="*/ 444114 w 524568"/>
                <a:gd name="connsiteY1687" fmla="*/ 29752 h 170443"/>
                <a:gd name="connsiteX1688" fmla="*/ 446945 w 524568"/>
                <a:gd name="connsiteY1688" fmla="*/ 29752 h 170443"/>
                <a:gd name="connsiteX1689" fmla="*/ 439396 w 524568"/>
                <a:gd name="connsiteY1689" fmla="*/ 29752 h 170443"/>
                <a:gd name="connsiteX1690" fmla="*/ 469834 w 524568"/>
                <a:gd name="connsiteY1690" fmla="*/ 130277 h 170443"/>
                <a:gd name="connsiteX1691" fmla="*/ 469834 w 524568"/>
                <a:gd name="connsiteY1691" fmla="*/ 132164 h 170443"/>
                <a:gd name="connsiteX1692" fmla="*/ 469834 w 524568"/>
                <a:gd name="connsiteY1692" fmla="*/ 132164 h 170443"/>
                <a:gd name="connsiteX1693" fmla="*/ 469834 w 524568"/>
                <a:gd name="connsiteY1693" fmla="*/ 129569 h 170443"/>
                <a:gd name="connsiteX1694" fmla="*/ 467475 w 524568"/>
                <a:gd name="connsiteY1694" fmla="*/ 129569 h 170443"/>
                <a:gd name="connsiteX1695" fmla="*/ 467475 w 524568"/>
                <a:gd name="connsiteY1695" fmla="*/ 126265 h 170443"/>
                <a:gd name="connsiteX1696" fmla="*/ 470070 w 524568"/>
                <a:gd name="connsiteY1696" fmla="*/ 126265 h 170443"/>
                <a:gd name="connsiteX1697" fmla="*/ 470070 w 524568"/>
                <a:gd name="connsiteY1697" fmla="*/ 124614 h 170443"/>
                <a:gd name="connsiteX1698" fmla="*/ 470070 w 524568"/>
                <a:gd name="connsiteY1698" fmla="*/ 126501 h 170443"/>
                <a:gd name="connsiteX1699" fmla="*/ 472666 w 524568"/>
                <a:gd name="connsiteY1699" fmla="*/ 129332 h 170443"/>
                <a:gd name="connsiteX1700" fmla="*/ 465116 w 524568"/>
                <a:gd name="connsiteY1700" fmla="*/ 130041 h 170443"/>
                <a:gd name="connsiteX1701" fmla="*/ 466297 w 524568"/>
                <a:gd name="connsiteY1701" fmla="*/ 113760 h 170443"/>
                <a:gd name="connsiteX1702" fmla="*/ 468184 w 524568"/>
                <a:gd name="connsiteY1702" fmla="*/ 113760 h 170443"/>
                <a:gd name="connsiteX1703" fmla="*/ 461576 w 524568"/>
                <a:gd name="connsiteY1703" fmla="*/ 113760 h 170443"/>
                <a:gd name="connsiteX1704" fmla="*/ 469128 w 524568"/>
                <a:gd name="connsiteY1704" fmla="*/ 125792 h 170443"/>
                <a:gd name="connsiteX1705" fmla="*/ 469128 w 524568"/>
                <a:gd name="connsiteY1705" fmla="*/ 125792 h 170443"/>
                <a:gd name="connsiteX1706" fmla="*/ 464407 w 524568"/>
                <a:gd name="connsiteY1706" fmla="*/ 125792 h 170443"/>
                <a:gd name="connsiteX1707" fmla="*/ 456621 w 524568"/>
                <a:gd name="connsiteY1707" fmla="*/ 73171 h 170443"/>
                <a:gd name="connsiteX1708" fmla="*/ 456621 w 524568"/>
                <a:gd name="connsiteY1708" fmla="*/ 73171 h 170443"/>
                <a:gd name="connsiteX1709" fmla="*/ 456621 w 524568"/>
                <a:gd name="connsiteY1709" fmla="*/ 71520 h 170443"/>
                <a:gd name="connsiteX1710" fmla="*/ 453790 w 524568"/>
                <a:gd name="connsiteY1710" fmla="*/ 71520 h 170443"/>
                <a:gd name="connsiteX1711" fmla="*/ 453790 w 524568"/>
                <a:gd name="connsiteY1711" fmla="*/ 69631 h 170443"/>
                <a:gd name="connsiteX1712" fmla="*/ 455913 w 524568"/>
                <a:gd name="connsiteY1712" fmla="*/ 69631 h 170443"/>
                <a:gd name="connsiteX1713" fmla="*/ 455913 w 524568"/>
                <a:gd name="connsiteY1713" fmla="*/ 66799 h 170443"/>
                <a:gd name="connsiteX1714" fmla="*/ 455913 w 524568"/>
                <a:gd name="connsiteY1714" fmla="*/ 68689 h 170443"/>
                <a:gd name="connsiteX1715" fmla="*/ 454262 w 524568"/>
                <a:gd name="connsiteY1715" fmla="*/ 68689 h 170443"/>
                <a:gd name="connsiteX1716" fmla="*/ 451903 w 524568"/>
                <a:gd name="connsiteY1716" fmla="*/ 73171 h 170443"/>
                <a:gd name="connsiteX1717" fmla="*/ 456621 w 524568"/>
                <a:gd name="connsiteY1717" fmla="*/ 71520 h 170443"/>
                <a:gd name="connsiteX1718" fmla="*/ 458272 w 524568"/>
                <a:gd name="connsiteY1718" fmla="*/ 71520 h 170443"/>
                <a:gd name="connsiteX1719" fmla="*/ 451667 w 524568"/>
                <a:gd name="connsiteY1719" fmla="*/ 71520 h 170443"/>
                <a:gd name="connsiteX1720" fmla="*/ 466297 w 524568"/>
                <a:gd name="connsiteY1720" fmla="*/ 122255 h 170443"/>
                <a:gd name="connsiteX1721" fmla="*/ 466297 w 524568"/>
                <a:gd name="connsiteY1721" fmla="*/ 120365 h 170443"/>
                <a:gd name="connsiteX1722" fmla="*/ 466297 w 524568"/>
                <a:gd name="connsiteY1722" fmla="*/ 120365 h 170443"/>
                <a:gd name="connsiteX1723" fmla="*/ 461339 w 524568"/>
                <a:gd name="connsiteY1723" fmla="*/ 122255 h 170443"/>
                <a:gd name="connsiteX1724" fmla="*/ 438215 w 524568"/>
                <a:gd name="connsiteY1724" fmla="*/ 19841 h 170443"/>
                <a:gd name="connsiteX1725" fmla="*/ 439632 w 524568"/>
                <a:gd name="connsiteY1725" fmla="*/ 19841 h 170443"/>
                <a:gd name="connsiteX1726" fmla="*/ 433260 w 524568"/>
                <a:gd name="connsiteY1726" fmla="*/ 19841 h 170443"/>
                <a:gd name="connsiteX1727" fmla="*/ 466533 w 524568"/>
                <a:gd name="connsiteY1727" fmla="*/ 124850 h 170443"/>
                <a:gd name="connsiteX1728" fmla="*/ 466533 w 524568"/>
                <a:gd name="connsiteY1728" fmla="*/ 123197 h 170443"/>
                <a:gd name="connsiteX1729" fmla="*/ 466533 w 524568"/>
                <a:gd name="connsiteY1729" fmla="*/ 123197 h 170443"/>
                <a:gd name="connsiteX1730" fmla="*/ 459453 w 524568"/>
                <a:gd name="connsiteY1730" fmla="*/ 98658 h 170443"/>
                <a:gd name="connsiteX1731" fmla="*/ 459453 w 524568"/>
                <a:gd name="connsiteY1731" fmla="*/ 97004 h 170443"/>
                <a:gd name="connsiteX1732" fmla="*/ 461339 w 524568"/>
                <a:gd name="connsiteY1732" fmla="*/ 97004 h 170443"/>
                <a:gd name="connsiteX1733" fmla="*/ 454498 w 524568"/>
                <a:gd name="connsiteY1733" fmla="*/ 98658 h 170443"/>
                <a:gd name="connsiteX1734" fmla="*/ 464880 w 524568"/>
                <a:gd name="connsiteY1734" fmla="*/ 122255 h 170443"/>
                <a:gd name="connsiteX1735" fmla="*/ 462757 w 524568"/>
                <a:gd name="connsiteY1735" fmla="*/ 120838 h 170443"/>
                <a:gd name="connsiteX1736" fmla="*/ 465116 w 524568"/>
                <a:gd name="connsiteY1736" fmla="*/ 120838 h 170443"/>
                <a:gd name="connsiteX1737" fmla="*/ 459925 w 524568"/>
                <a:gd name="connsiteY1737" fmla="*/ 121546 h 170443"/>
                <a:gd name="connsiteX1738" fmla="*/ 463229 w 524568"/>
                <a:gd name="connsiteY1738" fmla="*/ 114702 h 170443"/>
                <a:gd name="connsiteX1739" fmla="*/ 463229 w 524568"/>
                <a:gd name="connsiteY1739" fmla="*/ 114702 h 170443"/>
                <a:gd name="connsiteX1740" fmla="*/ 463229 w 524568"/>
                <a:gd name="connsiteY1740" fmla="*/ 112343 h 170443"/>
                <a:gd name="connsiteX1741" fmla="*/ 458272 w 524568"/>
                <a:gd name="connsiteY1741" fmla="*/ 113994 h 170443"/>
                <a:gd name="connsiteX1742" fmla="*/ 464643 w 524568"/>
                <a:gd name="connsiteY1742" fmla="*/ 125559 h 170443"/>
                <a:gd name="connsiteX1743" fmla="*/ 464643 w 524568"/>
                <a:gd name="connsiteY1743" fmla="*/ 128154 h 170443"/>
                <a:gd name="connsiteX1744" fmla="*/ 464643 w 524568"/>
                <a:gd name="connsiteY1744" fmla="*/ 125792 h 170443"/>
                <a:gd name="connsiteX1745" fmla="*/ 465824 w 524568"/>
                <a:gd name="connsiteY1745" fmla="*/ 125792 h 170443"/>
                <a:gd name="connsiteX1746" fmla="*/ 465824 w 524568"/>
                <a:gd name="connsiteY1746" fmla="*/ 127446 h 170443"/>
                <a:gd name="connsiteX1747" fmla="*/ 459689 w 524568"/>
                <a:gd name="connsiteY1747" fmla="*/ 124850 h 170443"/>
                <a:gd name="connsiteX1748" fmla="*/ 451194 w 524568"/>
                <a:gd name="connsiteY1748" fmla="*/ 70575 h 170443"/>
                <a:gd name="connsiteX1749" fmla="*/ 452845 w 524568"/>
                <a:gd name="connsiteY1749" fmla="*/ 70575 h 170443"/>
                <a:gd name="connsiteX1750" fmla="*/ 446237 w 524568"/>
                <a:gd name="connsiteY1750" fmla="*/ 69867 h 170443"/>
                <a:gd name="connsiteX1751" fmla="*/ 459453 w 524568"/>
                <a:gd name="connsiteY1751" fmla="*/ 112579 h 170443"/>
                <a:gd name="connsiteX1752" fmla="*/ 461103 w 524568"/>
                <a:gd name="connsiteY1752" fmla="*/ 112579 h 170443"/>
                <a:gd name="connsiteX1753" fmla="*/ 454498 w 524568"/>
                <a:gd name="connsiteY1753" fmla="*/ 111871 h 170443"/>
                <a:gd name="connsiteX1754" fmla="*/ 430665 w 524568"/>
                <a:gd name="connsiteY1754" fmla="*/ 18190 h 170443"/>
                <a:gd name="connsiteX1755" fmla="*/ 432079 w 524568"/>
                <a:gd name="connsiteY1755" fmla="*/ 18190 h 170443"/>
                <a:gd name="connsiteX1756" fmla="*/ 425707 w 524568"/>
                <a:gd name="connsiteY1756" fmla="*/ 16773 h 170443"/>
                <a:gd name="connsiteX1757" fmla="*/ 456621 w 524568"/>
                <a:gd name="connsiteY1757" fmla="*/ 105735 h 170443"/>
                <a:gd name="connsiteX1758" fmla="*/ 458035 w 524568"/>
                <a:gd name="connsiteY1758" fmla="*/ 107152 h 170443"/>
                <a:gd name="connsiteX1759" fmla="*/ 451667 w 524568"/>
                <a:gd name="connsiteY1759" fmla="*/ 104321 h 170443"/>
                <a:gd name="connsiteX1760" fmla="*/ 447654 w 524568"/>
                <a:gd name="connsiteY1760" fmla="*/ 70339 h 170443"/>
                <a:gd name="connsiteX1761" fmla="*/ 445531 w 524568"/>
                <a:gd name="connsiteY1761" fmla="*/ 69161 h 170443"/>
                <a:gd name="connsiteX1762" fmla="*/ 442700 w 524568"/>
                <a:gd name="connsiteY1762" fmla="*/ 68925 h 170443"/>
                <a:gd name="connsiteX1763" fmla="*/ 457330 w 524568"/>
                <a:gd name="connsiteY1763" fmla="*/ 132164 h 170443"/>
                <a:gd name="connsiteX1764" fmla="*/ 457330 w 524568"/>
                <a:gd name="connsiteY1764" fmla="*/ 130750 h 170443"/>
                <a:gd name="connsiteX1765" fmla="*/ 458508 w 524568"/>
                <a:gd name="connsiteY1765" fmla="*/ 130750 h 170443"/>
                <a:gd name="connsiteX1766" fmla="*/ 458508 w 524568"/>
                <a:gd name="connsiteY1766" fmla="*/ 128624 h 170443"/>
                <a:gd name="connsiteX1767" fmla="*/ 458508 w 524568"/>
                <a:gd name="connsiteY1767" fmla="*/ 126501 h 170443"/>
                <a:gd name="connsiteX1768" fmla="*/ 458508 w 524568"/>
                <a:gd name="connsiteY1768" fmla="*/ 128154 h 170443"/>
                <a:gd name="connsiteX1769" fmla="*/ 460398 w 524568"/>
                <a:gd name="connsiteY1769" fmla="*/ 128154 h 170443"/>
                <a:gd name="connsiteX1770" fmla="*/ 460398 w 524568"/>
                <a:gd name="connsiteY1770" fmla="*/ 130513 h 170443"/>
                <a:gd name="connsiteX1771" fmla="*/ 460398 w 524568"/>
                <a:gd name="connsiteY1771" fmla="*/ 128860 h 170443"/>
                <a:gd name="connsiteX1772" fmla="*/ 458980 w 524568"/>
                <a:gd name="connsiteY1772" fmla="*/ 134290 h 170443"/>
                <a:gd name="connsiteX1773" fmla="*/ 458980 w 524568"/>
                <a:gd name="connsiteY1773" fmla="*/ 132636 h 170443"/>
                <a:gd name="connsiteX1774" fmla="*/ 458980 w 524568"/>
                <a:gd name="connsiteY1774" fmla="*/ 132636 h 170443"/>
                <a:gd name="connsiteX1775" fmla="*/ 458980 w 524568"/>
                <a:gd name="connsiteY1775" fmla="*/ 134290 h 170443"/>
                <a:gd name="connsiteX1776" fmla="*/ 458980 w 524568"/>
                <a:gd name="connsiteY1776" fmla="*/ 135468 h 170443"/>
                <a:gd name="connsiteX1777" fmla="*/ 458980 w 524568"/>
                <a:gd name="connsiteY1777" fmla="*/ 134290 h 170443"/>
                <a:gd name="connsiteX1778" fmla="*/ 458980 w 524568"/>
                <a:gd name="connsiteY1778" fmla="*/ 134290 h 170443"/>
                <a:gd name="connsiteX1779" fmla="*/ 455676 w 524568"/>
                <a:gd name="connsiteY1779" fmla="*/ 120602 h 170443"/>
                <a:gd name="connsiteX1780" fmla="*/ 455676 w 524568"/>
                <a:gd name="connsiteY1780" fmla="*/ 120602 h 170443"/>
                <a:gd name="connsiteX1781" fmla="*/ 454262 w 524568"/>
                <a:gd name="connsiteY1781" fmla="*/ 118951 h 170443"/>
                <a:gd name="connsiteX1782" fmla="*/ 454262 w 524568"/>
                <a:gd name="connsiteY1782" fmla="*/ 116825 h 170443"/>
                <a:gd name="connsiteX1783" fmla="*/ 456149 w 524568"/>
                <a:gd name="connsiteY1783" fmla="*/ 116825 h 170443"/>
                <a:gd name="connsiteX1784" fmla="*/ 459217 w 524568"/>
                <a:gd name="connsiteY1784" fmla="*/ 113288 h 170443"/>
                <a:gd name="connsiteX1785" fmla="*/ 450722 w 524568"/>
                <a:gd name="connsiteY1785" fmla="*/ 119187 h 170443"/>
                <a:gd name="connsiteX1786" fmla="*/ 424529 w 524568"/>
                <a:gd name="connsiteY1786" fmla="*/ 18662 h 170443"/>
                <a:gd name="connsiteX1787" fmla="*/ 424529 w 524568"/>
                <a:gd name="connsiteY1787" fmla="*/ 16537 h 170443"/>
                <a:gd name="connsiteX1788" fmla="*/ 423112 w 524568"/>
                <a:gd name="connsiteY1788" fmla="*/ 18899 h 170443"/>
                <a:gd name="connsiteX1789" fmla="*/ 423112 w 524568"/>
                <a:gd name="connsiteY1789" fmla="*/ 18899 h 170443"/>
                <a:gd name="connsiteX1790" fmla="*/ 425707 w 524568"/>
                <a:gd name="connsiteY1790" fmla="*/ 14414 h 170443"/>
                <a:gd name="connsiteX1791" fmla="*/ 428069 w 524568"/>
                <a:gd name="connsiteY1791" fmla="*/ 17954 h 170443"/>
                <a:gd name="connsiteX1792" fmla="*/ 419572 w 524568"/>
                <a:gd name="connsiteY1792" fmla="*/ 17245 h 170443"/>
                <a:gd name="connsiteX1793" fmla="*/ 443878 w 524568"/>
                <a:gd name="connsiteY1793" fmla="*/ 69397 h 170443"/>
                <a:gd name="connsiteX1794" fmla="*/ 445531 w 524568"/>
                <a:gd name="connsiteY1794" fmla="*/ 69397 h 170443"/>
                <a:gd name="connsiteX1795" fmla="*/ 438923 w 524568"/>
                <a:gd name="connsiteY1795" fmla="*/ 67980 h 170443"/>
                <a:gd name="connsiteX1796" fmla="*/ 459689 w 524568"/>
                <a:gd name="connsiteY1796" fmla="*/ 136413 h 170443"/>
                <a:gd name="connsiteX1797" fmla="*/ 459689 w 524568"/>
                <a:gd name="connsiteY1797" fmla="*/ 134523 h 170443"/>
                <a:gd name="connsiteX1798" fmla="*/ 454734 w 524568"/>
                <a:gd name="connsiteY1798" fmla="*/ 134996 h 170443"/>
                <a:gd name="connsiteX1799" fmla="*/ 453790 w 524568"/>
                <a:gd name="connsiteY1799" fmla="*/ 115883 h 170443"/>
                <a:gd name="connsiteX1800" fmla="*/ 455676 w 524568"/>
                <a:gd name="connsiteY1800" fmla="*/ 113760 h 170443"/>
                <a:gd name="connsiteX1801" fmla="*/ 455676 w 524568"/>
                <a:gd name="connsiteY1801" fmla="*/ 113760 h 170443"/>
                <a:gd name="connsiteX1802" fmla="*/ 448835 w 524568"/>
                <a:gd name="connsiteY1802" fmla="*/ 114466 h 170443"/>
                <a:gd name="connsiteX1803" fmla="*/ 442700 w 524568"/>
                <a:gd name="connsiteY1803" fmla="*/ 68689 h 170443"/>
                <a:gd name="connsiteX1804" fmla="*/ 442700 w 524568"/>
                <a:gd name="connsiteY1804" fmla="*/ 67035 h 170443"/>
                <a:gd name="connsiteX1805" fmla="*/ 442700 w 524568"/>
                <a:gd name="connsiteY1805" fmla="*/ 67035 h 170443"/>
                <a:gd name="connsiteX1806" fmla="*/ 448599 w 524568"/>
                <a:gd name="connsiteY1806" fmla="*/ 95826 h 170443"/>
                <a:gd name="connsiteX1807" fmla="*/ 450013 w 524568"/>
                <a:gd name="connsiteY1807" fmla="*/ 95826 h 170443"/>
                <a:gd name="connsiteX1808" fmla="*/ 444586 w 524568"/>
                <a:gd name="connsiteY1808" fmla="*/ 94173 h 170443"/>
                <a:gd name="connsiteX1809" fmla="*/ 456857 w 524568"/>
                <a:gd name="connsiteY1809" fmla="*/ 129569 h 170443"/>
                <a:gd name="connsiteX1810" fmla="*/ 456857 w 524568"/>
                <a:gd name="connsiteY1810" fmla="*/ 127446 h 170443"/>
                <a:gd name="connsiteX1811" fmla="*/ 454734 w 524568"/>
                <a:gd name="connsiteY1811" fmla="*/ 130277 h 170443"/>
                <a:gd name="connsiteX1812" fmla="*/ 451903 w 524568"/>
                <a:gd name="connsiteY1812" fmla="*/ 127918 h 170443"/>
                <a:gd name="connsiteX1813" fmla="*/ 441282 w 524568"/>
                <a:gd name="connsiteY1813" fmla="*/ 70339 h 170443"/>
                <a:gd name="connsiteX1814" fmla="*/ 441282 w 524568"/>
                <a:gd name="connsiteY1814" fmla="*/ 70339 h 170443"/>
                <a:gd name="connsiteX1815" fmla="*/ 441282 w 524568"/>
                <a:gd name="connsiteY1815" fmla="*/ 70339 h 170443"/>
                <a:gd name="connsiteX1816" fmla="*/ 442936 w 524568"/>
                <a:gd name="connsiteY1816" fmla="*/ 70339 h 170443"/>
                <a:gd name="connsiteX1817" fmla="*/ 436328 w 524568"/>
                <a:gd name="connsiteY1817" fmla="*/ 68689 h 170443"/>
                <a:gd name="connsiteX1818" fmla="*/ 441282 w 524568"/>
                <a:gd name="connsiteY1818" fmla="*/ 76002 h 170443"/>
                <a:gd name="connsiteX1819" fmla="*/ 442936 w 524568"/>
                <a:gd name="connsiteY1819" fmla="*/ 76002 h 170443"/>
                <a:gd name="connsiteX1820" fmla="*/ 435855 w 524568"/>
                <a:gd name="connsiteY1820" fmla="*/ 74352 h 170443"/>
                <a:gd name="connsiteX1821" fmla="*/ 457094 w 524568"/>
                <a:gd name="connsiteY1821" fmla="*/ 149156 h 170443"/>
                <a:gd name="connsiteX1822" fmla="*/ 457094 w 524568"/>
                <a:gd name="connsiteY1822" fmla="*/ 149156 h 170443"/>
                <a:gd name="connsiteX1823" fmla="*/ 457094 w 524568"/>
                <a:gd name="connsiteY1823" fmla="*/ 147267 h 170443"/>
                <a:gd name="connsiteX1824" fmla="*/ 458508 w 524568"/>
                <a:gd name="connsiteY1824" fmla="*/ 147267 h 170443"/>
                <a:gd name="connsiteX1825" fmla="*/ 451667 w 524568"/>
                <a:gd name="connsiteY1825" fmla="*/ 147503 h 170443"/>
                <a:gd name="connsiteX1826" fmla="*/ 413203 w 524568"/>
                <a:gd name="connsiteY1826" fmla="*/ 14886 h 170443"/>
                <a:gd name="connsiteX1827" fmla="*/ 414617 w 524568"/>
                <a:gd name="connsiteY1827" fmla="*/ 14886 h 170443"/>
                <a:gd name="connsiteX1828" fmla="*/ 407773 w 524568"/>
                <a:gd name="connsiteY1828" fmla="*/ 13236 h 170443"/>
                <a:gd name="connsiteX1829" fmla="*/ 439868 w 524568"/>
                <a:gd name="connsiteY1829" fmla="*/ 92758 h 170443"/>
                <a:gd name="connsiteX1830" fmla="*/ 439868 w 524568"/>
                <a:gd name="connsiteY1830" fmla="*/ 92758 h 170443"/>
                <a:gd name="connsiteX1831" fmla="*/ 434438 w 524568"/>
                <a:gd name="connsiteY1831" fmla="*/ 91105 h 170443"/>
                <a:gd name="connsiteX1832" fmla="*/ 430192 w 524568"/>
                <a:gd name="connsiteY1832" fmla="*/ 63262 h 170443"/>
                <a:gd name="connsiteX1833" fmla="*/ 430192 w 524568"/>
                <a:gd name="connsiteY1833" fmla="*/ 63262 h 170443"/>
                <a:gd name="connsiteX1834" fmla="*/ 424765 w 524568"/>
                <a:gd name="connsiteY1834" fmla="*/ 61608 h 170443"/>
                <a:gd name="connsiteX1835" fmla="*/ 437506 w 524568"/>
                <a:gd name="connsiteY1835" fmla="*/ 90633 h 170443"/>
                <a:gd name="connsiteX1836" fmla="*/ 435147 w 524568"/>
                <a:gd name="connsiteY1836" fmla="*/ 89218 h 170443"/>
                <a:gd name="connsiteX1837" fmla="*/ 437270 w 524568"/>
                <a:gd name="connsiteY1837" fmla="*/ 89218 h 170443"/>
                <a:gd name="connsiteX1838" fmla="*/ 432079 w 524568"/>
                <a:gd name="connsiteY1838" fmla="*/ 88982 h 170443"/>
                <a:gd name="connsiteX1839" fmla="*/ 404236 w 524568"/>
                <a:gd name="connsiteY1839" fmla="*/ 11818 h 170443"/>
                <a:gd name="connsiteX1840" fmla="*/ 406595 w 524568"/>
                <a:gd name="connsiteY1840" fmla="*/ 11818 h 170443"/>
                <a:gd name="connsiteX1841" fmla="*/ 398809 w 524568"/>
                <a:gd name="connsiteY1841" fmla="*/ 10168 h 170443"/>
                <a:gd name="connsiteX1842" fmla="*/ 446709 w 524568"/>
                <a:gd name="connsiteY1842" fmla="*/ 140189 h 170443"/>
                <a:gd name="connsiteX1843" fmla="*/ 446709 w 524568"/>
                <a:gd name="connsiteY1843" fmla="*/ 142312 h 170443"/>
                <a:gd name="connsiteX1844" fmla="*/ 441282 w 524568"/>
                <a:gd name="connsiteY1844" fmla="*/ 138536 h 170443"/>
                <a:gd name="connsiteX1845" fmla="*/ 438451 w 524568"/>
                <a:gd name="connsiteY1845" fmla="*/ 119893 h 170443"/>
                <a:gd name="connsiteX1846" fmla="*/ 438451 w 524568"/>
                <a:gd name="connsiteY1846" fmla="*/ 117770 h 170443"/>
                <a:gd name="connsiteX1847" fmla="*/ 440574 w 524568"/>
                <a:gd name="connsiteY1847" fmla="*/ 116592 h 170443"/>
                <a:gd name="connsiteX1848" fmla="*/ 440574 w 524568"/>
                <a:gd name="connsiteY1848" fmla="*/ 118006 h 170443"/>
                <a:gd name="connsiteX1849" fmla="*/ 434911 w 524568"/>
                <a:gd name="connsiteY1849" fmla="*/ 116356 h 170443"/>
                <a:gd name="connsiteX1850" fmla="*/ 433024 w 524568"/>
                <a:gd name="connsiteY1850" fmla="*/ 118242 h 170443"/>
                <a:gd name="connsiteX1851" fmla="*/ 423584 w 524568"/>
                <a:gd name="connsiteY1851" fmla="*/ 72698 h 170443"/>
                <a:gd name="connsiteX1852" fmla="*/ 423584 w 524568"/>
                <a:gd name="connsiteY1852" fmla="*/ 69867 h 170443"/>
                <a:gd name="connsiteX1853" fmla="*/ 423584 w 524568"/>
                <a:gd name="connsiteY1853" fmla="*/ 71756 h 170443"/>
                <a:gd name="connsiteX1854" fmla="*/ 418157 w 524568"/>
                <a:gd name="connsiteY1854" fmla="*/ 71048 h 170443"/>
                <a:gd name="connsiteX1855" fmla="*/ 437506 w 524568"/>
                <a:gd name="connsiteY1855" fmla="*/ 134759 h 170443"/>
                <a:gd name="connsiteX1856" fmla="*/ 439159 w 524568"/>
                <a:gd name="connsiteY1856" fmla="*/ 133581 h 170443"/>
                <a:gd name="connsiteX1857" fmla="*/ 432079 w 524568"/>
                <a:gd name="connsiteY1857" fmla="*/ 133109 h 170443"/>
                <a:gd name="connsiteX1858" fmla="*/ 429956 w 524568"/>
                <a:gd name="connsiteY1858" fmla="*/ 103848 h 170443"/>
                <a:gd name="connsiteX1859" fmla="*/ 429956 w 524568"/>
                <a:gd name="connsiteY1859" fmla="*/ 103848 h 170443"/>
                <a:gd name="connsiteX1860" fmla="*/ 424529 w 524568"/>
                <a:gd name="connsiteY1860" fmla="*/ 102195 h 170443"/>
                <a:gd name="connsiteX1861" fmla="*/ 432315 w 524568"/>
                <a:gd name="connsiteY1861" fmla="*/ 116356 h 170443"/>
                <a:gd name="connsiteX1862" fmla="*/ 433969 w 524568"/>
                <a:gd name="connsiteY1862" fmla="*/ 116356 h 170443"/>
                <a:gd name="connsiteX1863" fmla="*/ 426888 w 524568"/>
                <a:gd name="connsiteY1863" fmla="*/ 114702 h 170443"/>
                <a:gd name="connsiteX1864" fmla="*/ 429484 w 524568"/>
                <a:gd name="connsiteY1864" fmla="*/ 109984 h 170443"/>
                <a:gd name="connsiteX1865" fmla="*/ 427125 w 524568"/>
                <a:gd name="connsiteY1865" fmla="*/ 109984 h 170443"/>
                <a:gd name="connsiteX1866" fmla="*/ 429956 w 524568"/>
                <a:gd name="connsiteY1866" fmla="*/ 109984 h 170443"/>
                <a:gd name="connsiteX1867" fmla="*/ 429956 w 524568"/>
                <a:gd name="connsiteY1867" fmla="*/ 109984 h 170443"/>
                <a:gd name="connsiteX1868" fmla="*/ 424765 w 524568"/>
                <a:gd name="connsiteY1868" fmla="*/ 109275 h 170443"/>
                <a:gd name="connsiteX1869" fmla="*/ 424057 w 524568"/>
                <a:gd name="connsiteY1869" fmla="*/ 108330 h 170443"/>
                <a:gd name="connsiteX1870" fmla="*/ 419808 w 524568"/>
                <a:gd name="connsiteY1870" fmla="*/ 86387 h 170443"/>
                <a:gd name="connsiteX1871" fmla="*/ 422406 w 524568"/>
                <a:gd name="connsiteY1871" fmla="*/ 86387 h 170443"/>
                <a:gd name="connsiteX1872" fmla="*/ 414381 w 524568"/>
                <a:gd name="connsiteY1872" fmla="*/ 82846 h 170443"/>
                <a:gd name="connsiteX1873" fmla="*/ 433732 w 524568"/>
                <a:gd name="connsiteY1873" fmla="*/ 137827 h 170443"/>
                <a:gd name="connsiteX1874" fmla="*/ 433732 w 524568"/>
                <a:gd name="connsiteY1874" fmla="*/ 137827 h 170443"/>
                <a:gd name="connsiteX1875" fmla="*/ 433732 w 524568"/>
                <a:gd name="connsiteY1875" fmla="*/ 140895 h 170443"/>
                <a:gd name="connsiteX1876" fmla="*/ 428306 w 524568"/>
                <a:gd name="connsiteY1876" fmla="*/ 134996 h 170443"/>
                <a:gd name="connsiteX1877" fmla="*/ 436092 w 524568"/>
                <a:gd name="connsiteY1877" fmla="*/ 137827 h 170443"/>
                <a:gd name="connsiteX1878" fmla="*/ 436092 w 524568"/>
                <a:gd name="connsiteY1878" fmla="*/ 139953 h 170443"/>
                <a:gd name="connsiteX1879" fmla="*/ 433732 w 524568"/>
                <a:gd name="connsiteY1879" fmla="*/ 139953 h 170443"/>
                <a:gd name="connsiteX1880" fmla="*/ 430665 w 524568"/>
                <a:gd name="connsiteY1880" fmla="*/ 134290 h 170443"/>
                <a:gd name="connsiteX1881" fmla="*/ 433969 w 524568"/>
                <a:gd name="connsiteY1881" fmla="*/ 135704 h 170443"/>
                <a:gd name="connsiteX1882" fmla="*/ 433969 w 524568"/>
                <a:gd name="connsiteY1882" fmla="*/ 137121 h 170443"/>
                <a:gd name="connsiteX1883" fmla="*/ 432551 w 524568"/>
                <a:gd name="connsiteY1883" fmla="*/ 135940 h 170443"/>
                <a:gd name="connsiteX1884" fmla="*/ 432551 w 524568"/>
                <a:gd name="connsiteY1884" fmla="*/ 134290 h 170443"/>
                <a:gd name="connsiteX1885" fmla="*/ 433969 w 524568"/>
                <a:gd name="connsiteY1885" fmla="*/ 134290 h 170443"/>
                <a:gd name="connsiteX1886" fmla="*/ 428539 w 524568"/>
                <a:gd name="connsiteY1886" fmla="*/ 132164 h 170443"/>
                <a:gd name="connsiteX1887" fmla="*/ 426888 w 524568"/>
                <a:gd name="connsiteY1887" fmla="*/ 115883 h 170443"/>
                <a:gd name="connsiteX1888" fmla="*/ 426888 w 524568"/>
                <a:gd name="connsiteY1888" fmla="*/ 115883 h 170443"/>
                <a:gd name="connsiteX1889" fmla="*/ 420989 w 524568"/>
                <a:gd name="connsiteY1889" fmla="*/ 112343 h 170443"/>
                <a:gd name="connsiteX1890" fmla="*/ 428775 w 524568"/>
                <a:gd name="connsiteY1890" fmla="*/ 115883 h 170443"/>
                <a:gd name="connsiteX1891" fmla="*/ 428775 w 524568"/>
                <a:gd name="connsiteY1891" fmla="*/ 118006 h 170443"/>
                <a:gd name="connsiteX1892" fmla="*/ 423348 w 524568"/>
                <a:gd name="connsiteY1892" fmla="*/ 112579 h 170443"/>
                <a:gd name="connsiteX1893" fmla="*/ 426416 w 524568"/>
                <a:gd name="connsiteY1893" fmla="*/ 109511 h 170443"/>
                <a:gd name="connsiteX1894" fmla="*/ 425002 w 524568"/>
                <a:gd name="connsiteY1894" fmla="*/ 109511 h 170443"/>
                <a:gd name="connsiteX1895" fmla="*/ 425002 w 524568"/>
                <a:gd name="connsiteY1895" fmla="*/ 107861 h 170443"/>
                <a:gd name="connsiteX1896" fmla="*/ 425002 w 524568"/>
                <a:gd name="connsiteY1896" fmla="*/ 106208 h 170443"/>
                <a:gd name="connsiteX1897" fmla="*/ 425002 w 524568"/>
                <a:gd name="connsiteY1897" fmla="*/ 106208 h 170443"/>
                <a:gd name="connsiteX1898" fmla="*/ 420989 w 524568"/>
                <a:gd name="connsiteY1898" fmla="*/ 106444 h 170443"/>
                <a:gd name="connsiteX1899" fmla="*/ 407304 w 524568"/>
                <a:gd name="connsiteY1899" fmla="*/ 59722 h 170443"/>
                <a:gd name="connsiteX1900" fmla="*/ 408718 w 524568"/>
                <a:gd name="connsiteY1900" fmla="*/ 57832 h 170443"/>
                <a:gd name="connsiteX1901" fmla="*/ 408718 w 524568"/>
                <a:gd name="connsiteY1901" fmla="*/ 57832 h 170443"/>
                <a:gd name="connsiteX1902" fmla="*/ 408718 w 524568"/>
                <a:gd name="connsiteY1902" fmla="*/ 57832 h 170443"/>
                <a:gd name="connsiteX1903" fmla="*/ 401874 w 524568"/>
                <a:gd name="connsiteY1903" fmla="*/ 56418 h 170443"/>
                <a:gd name="connsiteX1904" fmla="*/ 389369 w 524568"/>
                <a:gd name="connsiteY1904" fmla="*/ 12527 h 170443"/>
                <a:gd name="connsiteX1905" fmla="*/ 389369 w 524568"/>
                <a:gd name="connsiteY1905" fmla="*/ 12527 h 170443"/>
                <a:gd name="connsiteX1906" fmla="*/ 383942 w 524568"/>
                <a:gd name="connsiteY1906" fmla="*/ 9459 h 170443"/>
                <a:gd name="connsiteX1907" fmla="*/ 432551 w 524568"/>
                <a:gd name="connsiteY1907" fmla="*/ 136413 h 170443"/>
                <a:gd name="connsiteX1908" fmla="*/ 432551 w 524568"/>
                <a:gd name="connsiteY1908" fmla="*/ 136413 h 170443"/>
                <a:gd name="connsiteX1909" fmla="*/ 427125 w 524568"/>
                <a:gd name="connsiteY1909" fmla="*/ 133345 h 170443"/>
                <a:gd name="connsiteX1910" fmla="*/ 408954 w 524568"/>
                <a:gd name="connsiteY1910" fmla="*/ 70575 h 170443"/>
                <a:gd name="connsiteX1911" fmla="*/ 410841 w 524568"/>
                <a:gd name="connsiteY1911" fmla="*/ 70575 h 170443"/>
                <a:gd name="connsiteX1912" fmla="*/ 404236 w 524568"/>
                <a:gd name="connsiteY1912" fmla="*/ 67508 h 170443"/>
                <a:gd name="connsiteX1913" fmla="*/ 426652 w 524568"/>
                <a:gd name="connsiteY1913" fmla="*/ 133109 h 170443"/>
                <a:gd name="connsiteX1914" fmla="*/ 426652 w 524568"/>
                <a:gd name="connsiteY1914" fmla="*/ 133109 h 170443"/>
                <a:gd name="connsiteX1915" fmla="*/ 428069 w 524568"/>
                <a:gd name="connsiteY1915" fmla="*/ 133109 h 170443"/>
                <a:gd name="connsiteX1916" fmla="*/ 428069 w 524568"/>
                <a:gd name="connsiteY1916" fmla="*/ 130986 h 170443"/>
                <a:gd name="connsiteX1917" fmla="*/ 428069 w 524568"/>
                <a:gd name="connsiteY1917" fmla="*/ 133109 h 170443"/>
                <a:gd name="connsiteX1918" fmla="*/ 420989 w 524568"/>
                <a:gd name="connsiteY1918" fmla="*/ 130041 h 170443"/>
                <a:gd name="connsiteX1919" fmla="*/ 412258 w 524568"/>
                <a:gd name="connsiteY1919" fmla="*/ 82374 h 170443"/>
                <a:gd name="connsiteX1920" fmla="*/ 410371 w 524568"/>
                <a:gd name="connsiteY1920" fmla="*/ 82374 h 170443"/>
                <a:gd name="connsiteX1921" fmla="*/ 412258 w 524568"/>
                <a:gd name="connsiteY1921" fmla="*/ 82374 h 170443"/>
                <a:gd name="connsiteX1922" fmla="*/ 408246 w 524568"/>
                <a:gd name="connsiteY1922" fmla="*/ 83319 h 170443"/>
                <a:gd name="connsiteX1923" fmla="*/ 407540 w 524568"/>
                <a:gd name="connsiteY1923" fmla="*/ 79306 h 170443"/>
                <a:gd name="connsiteX1924" fmla="*/ 420753 w 524568"/>
                <a:gd name="connsiteY1924" fmla="*/ 112107 h 170443"/>
                <a:gd name="connsiteX1925" fmla="*/ 420753 w 524568"/>
                <a:gd name="connsiteY1925" fmla="*/ 110693 h 170443"/>
                <a:gd name="connsiteX1926" fmla="*/ 416034 w 524568"/>
                <a:gd name="connsiteY1926" fmla="*/ 109039 h 170443"/>
                <a:gd name="connsiteX1927" fmla="*/ 424529 w 524568"/>
                <a:gd name="connsiteY1927" fmla="*/ 132164 h 170443"/>
                <a:gd name="connsiteX1928" fmla="*/ 424529 w 524568"/>
                <a:gd name="connsiteY1928" fmla="*/ 133581 h 170443"/>
                <a:gd name="connsiteX1929" fmla="*/ 420989 w 524568"/>
                <a:gd name="connsiteY1929" fmla="*/ 130041 h 170443"/>
                <a:gd name="connsiteX1930" fmla="*/ 417685 w 524568"/>
                <a:gd name="connsiteY1930" fmla="*/ 110693 h 170443"/>
                <a:gd name="connsiteX1931" fmla="*/ 419338 w 524568"/>
                <a:gd name="connsiteY1931" fmla="*/ 110693 h 170443"/>
                <a:gd name="connsiteX1932" fmla="*/ 412967 w 524568"/>
                <a:gd name="connsiteY1932" fmla="*/ 107625 h 170443"/>
                <a:gd name="connsiteX1933" fmla="*/ 414145 w 524568"/>
                <a:gd name="connsiteY1933" fmla="*/ 104557 h 170443"/>
                <a:gd name="connsiteX1934" fmla="*/ 414145 w 524568"/>
                <a:gd name="connsiteY1934" fmla="*/ 104557 h 170443"/>
                <a:gd name="connsiteX1935" fmla="*/ 414145 w 524568"/>
                <a:gd name="connsiteY1935" fmla="*/ 105971 h 170443"/>
                <a:gd name="connsiteX1936" fmla="*/ 409427 w 524568"/>
                <a:gd name="connsiteY1936" fmla="*/ 101489 h 170443"/>
                <a:gd name="connsiteX1937" fmla="*/ 417449 w 524568"/>
                <a:gd name="connsiteY1937" fmla="*/ 105971 h 170443"/>
                <a:gd name="connsiteX1938" fmla="*/ 415562 w 524568"/>
                <a:gd name="connsiteY1938" fmla="*/ 105971 h 170443"/>
                <a:gd name="connsiteX1939" fmla="*/ 412731 w 524568"/>
                <a:gd name="connsiteY1939" fmla="*/ 102904 h 170443"/>
                <a:gd name="connsiteX1940" fmla="*/ 423112 w 524568"/>
                <a:gd name="connsiteY1940" fmla="*/ 128154 h 170443"/>
                <a:gd name="connsiteX1941" fmla="*/ 423112 w 524568"/>
                <a:gd name="connsiteY1941" fmla="*/ 128154 h 170443"/>
                <a:gd name="connsiteX1942" fmla="*/ 418394 w 524568"/>
                <a:gd name="connsiteY1942" fmla="*/ 125087 h 170443"/>
                <a:gd name="connsiteX1943" fmla="*/ 415798 w 524568"/>
                <a:gd name="connsiteY1943" fmla="*/ 109039 h 170443"/>
                <a:gd name="connsiteX1944" fmla="*/ 417213 w 524568"/>
                <a:gd name="connsiteY1944" fmla="*/ 109039 h 170443"/>
                <a:gd name="connsiteX1945" fmla="*/ 411077 w 524568"/>
                <a:gd name="connsiteY1945" fmla="*/ 106444 h 170443"/>
                <a:gd name="connsiteX1946" fmla="*/ 413672 w 524568"/>
                <a:gd name="connsiteY1946" fmla="*/ 110926 h 170443"/>
                <a:gd name="connsiteX1947" fmla="*/ 415326 w 524568"/>
                <a:gd name="connsiteY1947" fmla="*/ 108330 h 170443"/>
                <a:gd name="connsiteX1948" fmla="*/ 415326 w 524568"/>
                <a:gd name="connsiteY1948" fmla="*/ 110220 h 170443"/>
                <a:gd name="connsiteX1949" fmla="*/ 415326 w 524568"/>
                <a:gd name="connsiteY1949" fmla="*/ 110220 h 170443"/>
                <a:gd name="connsiteX1950" fmla="*/ 415326 w 524568"/>
                <a:gd name="connsiteY1950" fmla="*/ 110220 h 170443"/>
                <a:gd name="connsiteX1951" fmla="*/ 413672 w 524568"/>
                <a:gd name="connsiteY1951" fmla="*/ 108330 h 170443"/>
                <a:gd name="connsiteX1952" fmla="*/ 413672 w 524568"/>
                <a:gd name="connsiteY1952" fmla="*/ 106916 h 170443"/>
                <a:gd name="connsiteX1953" fmla="*/ 408954 w 524568"/>
                <a:gd name="connsiteY1953" fmla="*/ 107861 h 170443"/>
                <a:gd name="connsiteX1954" fmla="*/ 412022 w 524568"/>
                <a:gd name="connsiteY1954" fmla="*/ 107152 h 170443"/>
                <a:gd name="connsiteX1955" fmla="*/ 415090 w 524568"/>
                <a:gd name="connsiteY1955" fmla="*/ 107152 h 170443"/>
                <a:gd name="connsiteX1956" fmla="*/ 407304 w 524568"/>
                <a:gd name="connsiteY1956" fmla="*/ 104085 h 170443"/>
                <a:gd name="connsiteX1957" fmla="*/ 421934 w 524568"/>
                <a:gd name="connsiteY1957" fmla="*/ 137591 h 170443"/>
                <a:gd name="connsiteX1958" fmla="*/ 424057 w 524568"/>
                <a:gd name="connsiteY1958" fmla="*/ 137591 h 170443"/>
                <a:gd name="connsiteX1959" fmla="*/ 417213 w 524568"/>
                <a:gd name="connsiteY1959" fmla="*/ 134523 h 170443"/>
                <a:gd name="connsiteX1960" fmla="*/ 419102 w 524568"/>
                <a:gd name="connsiteY1960" fmla="*/ 127446 h 170443"/>
                <a:gd name="connsiteX1961" fmla="*/ 419102 w 524568"/>
                <a:gd name="connsiteY1961" fmla="*/ 126028 h 170443"/>
                <a:gd name="connsiteX1962" fmla="*/ 414381 w 524568"/>
                <a:gd name="connsiteY1962" fmla="*/ 124378 h 170443"/>
                <a:gd name="connsiteX1963" fmla="*/ 419102 w 524568"/>
                <a:gd name="connsiteY1963" fmla="*/ 134523 h 170443"/>
                <a:gd name="connsiteX1964" fmla="*/ 419102 w 524568"/>
                <a:gd name="connsiteY1964" fmla="*/ 132636 h 170443"/>
                <a:gd name="connsiteX1965" fmla="*/ 419102 w 524568"/>
                <a:gd name="connsiteY1965" fmla="*/ 132636 h 170443"/>
                <a:gd name="connsiteX1966" fmla="*/ 421461 w 524568"/>
                <a:gd name="connsiteY1966" fmla="*/ 132636 h 170443"/>
                <a:gd name="connsiteX1967" fmla="*/ 414381 w 524568"/>
                <a:gd name="connsiteY1967" fmla="*/ 131458 h 170443"/>
                <a:gd name="connsiteX1968" fmla="*/ 411313 w 524568"/>
                <a:gd name="connsiteY1968" fmla="*/ 103140 h 170443"/>
                <a:gd name="connsiteX1969" fmla="*/ 409899 w 524568"/>
                <a:gd name="connsiteY1969" fmla="*/ 100308 h 170443"/>
                <a:gd name="connsiteX1970" fmla="*/ 406595 w 524568"/>
                <a:gd name="connsiteY1970" fmla="*/ 100072 h 170443"/>
                <a:gd name="connsiteX1971" fmla="*/ 411313 w 524568"/>
                <a:gd name="connsiteY1971" fmla="*/ 107152 h 170443"/>
                <a:gd name="connsiteX1972" fmla="*/ 411313 w 524568"/>
                <a:gd name="connsiteY1972" fmla="*/ 105735 h 170443"/>
                <a:gd name="connsiteX1973" fmla="*/ 411313 w 524568"/>
                <a:gd name="connsiteY1973" fmla="*/ 107152 h 170443"/>
                <a:gd name="connsiteX1974" fmla="*/ 405886 w 524568"/>
                <a:gd name="connsiteY1974" fmla="*/ 104085 h 170443"/>
                <a:gd name="connsiteX1975" fmla="*/ 415090 w 524568"/>
                <a:gd name="connsiteY1975" fmla="*/ 123197 h 170443"/>
                <a:gd name="connsiteX1976" fmla="*/ 415090 w 524568"/>
                <a:gd name="connsiteY1976" fmla="*/ 121074 h 170443"/>
                <a:gd name="connsiteX1977" fmla="*/ 415090 w 524568"/>
                <a:gd name="connsiteY1977" fmla="*/ 121074 h 170443"/>
                <a:gd name="connsiteX1978" fmla="*/ 416507 w 524568"/>
                <a:gd name="connsiteY1978" fmla="*/ 130750 h 170443"/>
                <a:gd name="connsiteX1979" fmla="*/ 416507 w 524568"/>
                <a:gd name="connsiteY1979" fmla="*/ 127446 h 170443"/>
                <a:gd name="connsiteX1980" fmla="*/ 411077 w 524568"/>
                <a:gd name="connsiteY1980" fmla="*/ 127682 h 170443"/>
                <a:gd name="connsiteX1981" fmla="*/ 411549 w 524568"/>
                <a:gd name="connsiteY1981" fmla="*/ 110693 h 170443"/>
                <a:gd name="connsiteX1982" fmla="*/ 411549 w 524568"/>
                <a:gd name="connsiteY1982" fmla="*/ 109275 h 170443"/>
                <a:gd name="connsiteX1983" fmla="*/ 406123 w 524568"/>
                <a:gd name="connsiteY1983" fmla="*/ 107625 h 170443"/>
                <a:gd name="connsiteX1984" fmla="*/ 414145 w 524568"/>
                <a:gd name="connsiteY1984" fmla="*/ 130277 h 170443"/>
                <a:gd name="connsiteX1985" fmla="*/ 414145 w 524568"/>
                <a:gd name="connsiteY1985" fmla="*/ 130277 h 170443"/>
                <a:gd name="connsiteX1986" fmla="*/ 415798 w 524568"/>
                <a:gd name="connsiteY1986" fmla="*/ 130277 h 170443"/>
                <a:gd name="connsiteX1987" fmla="*/ 415798 w 524568"/>
                <a:gd name="connsiteY1987" fmla="*/ 131928 h 170443"/>
                <a:gd name="connsiteX1988" fmla="*/ 408718 w 524568"/>
                <a:gd name="connsiteY1988" fmla="*/ 127209 h 170443"/>
                <a:gd name="connsiteX1989" fmla="*/ 410608 w 524568"/>
                <a:gd name="connsiteY1989" fmla="*/ 126265 h 170443"/>
                <a:gd name="connsiteX1990" fmla="*/ 413439 w 524568"/>
                <a:gd name="connsiteY1990" fmla="*/ 128624 h 170443"/>
                <a:gd name="connsiteX1991" fmla="*/ 405178 w 524568"/>
                <a:gd name="connsiteY1991" fmla="*/ 123197 h 170443"/>
                <a:gd name="connsiteX1992" fmla="*/ 410608 w 524568"/>
                <a:gd name="connsiteY1992" fmla="*/ 126265 h 170443"/>
                <a:gd name="connsiteX1993" fmla="*/ 410608 w 524568"/>
                <a:gd name="connsiteY1993" fmla="*/ 124614 h 170443"/>
                <a:gd name="connsiteX1994" fmla="*/ 410608 w 524568"/>
                <a:gd name="connsiteY1994" fmla="*/ 124614 h 170443"/>
                <a:gd name="connsiteX1995" fmla="*/ 405886 w 524568"/>
                <a:gd name="connsiteY1995" fmla="*/ 123433 h 170443"/>
                <a:gd name="connsiteX1996" fmla="*/ 405414 w 524568"/>
                <a:gd name="connsiteY1996" fmla="*/ 126265 h 170443"/>
                <a:gd name="connsiteX1997" fmla="*/ 405414 w 524568"/>
                <a:gd name="connsiteY1997" fmla="*/ 126265 h 170443"/>
                <a:gd name="connsiteX1998" fmla="*/ 406595 w 524568"/>
                <a:gd name="connsiteY1998" fmla="*/ 126265 h 170443"/>
                <a:gd name="connsiteX1999" fmla="*/ 400696 w 524568"/>
                <a:gd name="connsiteY1999" fmla="*/ 123433 h 170443"/>
                <a:gd name="connsiteX2000" fmla="*/ 394088 w 524568"/>
                <a:gd name="connsiteY2000" fmla="*/ 102667 h 170443"/>
                <a:gd name="connsiteX2001" fmla="*/ 395741 w 524568"/>
                <a:gd name="connsiteY2001" fmla="*/ 104085 h 170443"/>
                <a:gd name="connsiteX2002" fmla="*/ 389369 w 524568"/>
                <a:gd name="connsiteY2002" fmla="*/ 100781 h 170443"/>
                <a:gd name="connsiteX2003" fmla="*/ 380875 w 524568"/>
                <a:gd name="connsiteY2003" fmla="*/ 68216 h 170443"/>
                <a:gd name="connsiteX2004" fmla="*/ 380875 w 524568"/>
                <a:gd name="connsiteY2004" fmla="*/ 66566 h 170443"/>
                <a:gd name="connsiteX2005" fmla="*/ 376154 w 524568"/>
                <a:gd name="connsiteY2005" fmla="*/ 66329 h 170443"/>
                <a:gd name="connsiteX2006" fmla="*/ 394324 w 524568"/>
                <a:gd name="connsiteY2006" fmla="*/ 104321 h 170443"/>
                <a:gd name="connsiteX2007" fmla="*/ 394324 w 524568"/>
                <a:gd name="connsiteY2007" fmla="*/ 104321 h 170443"/>
                <a:gd name="connsiteX2008" fmla="*/ 394324 w 524568"/>
                <a:gd name="connsiteY2008" fmla="*/ 106444 h 170443"/>
                <a:gd name="connsiteX2009" fmla="*/ 389606 w 524568"/>
                <a:gd name="connsiteY2009" fmla="*/ 102431 h 170443"/>
                <a:gd name="connsiteX2010" fmla="*/ 394324 w 524568"/>
                <a:gd name="connsiteY2010" fmla="*/ 106916 h 170443"/>
                <a:gd name="connsiteX2011" fmla="*/ 394324 w 524568"/>
                <a:gd name="connsiteY2011" fmla="*/ 105027 h 170443"/>
                <a:gd name="connsiteX2012" fmla="*/ 391729 w 524568"/>
                <a:gd name="connsiteY2012" fmla="*/ 107625 h 170443"/>
                <a:gd name="connsiteX2013" fmla="*/ 388897 w 524568"/>
                <a:gd name="connsiteY2013" fmla="*/ 105027 h 170443"/>
                <a:gd name="connsiteX2014" fmla="*/ 399042 w 524568"/>
                <a:gd name="connsiteY2014" fmla="*/ 122491 h 170443"/>
                <a:gd name="connsiteX2015" fmla="*/ 399042 w 524568"/>
                <a:gd name="connsiteY2015" fmla="*/ 122491 h 170443"/>
                <a:gd name="connsiteX2016" fmla="*/ 401404 w 524568"/>
                <a:gd name="connsiteY2016" fmla="*/ 122491 h 170443"/>
                <a:gd name="connsiteX2017" fmla="*/ 394088 w 524568"/>
                <a:gd name="connsiteY2017" fmla="*/ 109511 h 170443"/>
                <a:gd name="connsiteX2018" fmla="*/ 394088 w 524568"/>
                <a:gd name="connsiteY2018" fmla="*/ 109511 h 170443"/>
                <a:gd name="connsiteX2019" fmla="*/ 394088 w 524568"/>
                <a:gd name="connsiteY2019" fmla="*/ 109511 h 170443"/>
                <a:gd name="connsiteX2020" fmla="*/ 388661 w 524568"/>
                <a:gd name="connsiteY2020" fmla="*/ 107625 h 170443"/>
                <a:gd name="connsiteX2021" fmla="*/ 391965 w 524568"/>
                <a:gd name="connsiteY2021" fmla="*/ 102904 h 170443"/>
                <a:gd name="connsiteX2022" fmla="*/ 390548 w 524568"/>
                <a:gd name="connsiteY2022" fmla="*/ 101489 h 170443"/>
                <a:gd name="connsiteX2023" fmla="*/ 386538 w 524568"/>
                <a:gd name="connsiteY2023" fmla="*/ 101017 h 170443"/>
                <a:gd name="connsiteX2024" fmla="*/ 390075 w 524568"/>
                <a:gd name="connsiteY2024" fmla="*/ 101017 h 170443"/>
                <a:gd name="connsiteX2025" fmla="*/ 390075 w 524568"/>
                <a:gd name="connsiteY2025" fmla="*/ 99600 h 170443"/>
                <a:gd name="connsiteX2026" fmla="*/ 390075 w 524568"/>
                <a:gd name="connsiteY2026" fmla="*/ 99600 h 170443"/>
                <a:gd name="connsiteX2027" fmla="*/ 384648 w 524568"/>
                <a:gd name="connsiteY2027" fmla="*/ 99127 h 170443"/>
                <a:gd name="connsiteX2028" fmla="*/ 376154 w 524568"/>
                <a:gd name="connsiteY2028" fmla="*/ 68216 h 170443"/>
                <a:gd name="connsiteX2029" fmla="*/ 377335 w 524568"/>
                <a:gd name="connsiteY2029" fmla="*/ 68216 h 170443"/>
                <a:gd name="connsiteX2030" fmla="*/ 370490 w 524568"/>
                <a:gd name="connsiteY2030" fmla="*/ 66566 h 170443"/>
                <a:gd name="connsiteX2031" fmla="*/ 372377 w 524568"/>
                <a:gd name="connsiteY2031" fmla="*/ 66566 h 170443"/>
                <a:gd name="connsiteX2032" fmla="*/ 372377 w 524568"/>
                <a:gd name="connsiteY2032" fmla="*/ 64912 h 170443"/>
                <a:gd name="connsiteX2033" fmla="*/ 372377 w 524568"/>
                <a:gd name="connsiteY2033" fmla="*/ 67271 h 170443"/>
                <a:gd name="connsiteX2034" fmla="*/ 374503 w 524568"/>
                <a:gd name="connsiteY2034" fmla="*/ 67271 h 170443"/>
                <a:gd name="connsiteX2035" fmla="*/ 374503 w 524568"/>
                <a:gd name="connsiteY2035" fmla="*/ 65857 h 170443"/>
                <a:gd name="connsiteX2036" fmla="*/ 374503 w 524568"/>
                <a:gd name="connsiteY2036" fmla="*/ 65857 h 170443"/>
                <a:gd name="connsiteX2037" fmla="*/ 374503 w 524568"/>
                <a:gd name="connsiteY2037" fmla="*/ 67980 h 170443"/>
                <a:gd name="connsiteX2038" fmla="*/ 374503 w 524568"/>
                <a:gd name="connsiteY2038" fmla="*/ 65857 h 170443"/>
                <a:gd name="connsiteX2039" fmla="*/ 374503 w 524568"/>
                <a:gd name="connsiteY2039" fmla="*/ 65857 h 170443"/>
                <a:gd name="connsiteX2040" fmla="*/ 370727 w 524568"/>
                <a:gd name="connsiteY2040" fmla="*/ 66329 h 170443"/>
                <a:gd name="connsiteX2041" fmla="*/ 391492 w 524568"/>
                <a:gd name="connsiteY2041" fmla="*/ 107152 h 170443"/>
                <a:gd name="connsiteX2042" fmla="*/ 389606 w 524568"/>
                <a:gd name="connsiteY2042" fmla="*/ 105499 h 170443"/>
                <a:gd name="connsiteX2043" fmla="*/ 389606 w 524568"/>
                <a:gd name="connsiteY2043" fmla="*/ 102904 h 170443"/>
                <a:gd name="connsiteX2044" fmla="*/ 389606 w 524568"/>
                <a:gd name="connsiteY2044" fmla="*/ 105499 h 170443"/>
                <a:gd name="connsiteX2045" fmla="*/ 391256 w 524568"/>
                <a:gd name="connsiteY2045" fmla="*/ 105499 h 170443"/>
                <a:gd name="connsiteX2046" fmla="*/ 386065 w 524568"/>
                <a:gd name="connsiteY2046" fmla="*/ 106444 h 170443"/>
                <a:gd name="connsiteX2047" fmla="*/ 395741 w 524568"/>
                <a:gd name="connsiteY2047" fmla="*/ 120838 h 170443"/>
                <a:gd name="connsiteX2048" fmla="*/ 397392 w 524568"/>
                <a:gd name="connsiteY2048" fmla="*/ 120838 h 170443"/>
                <a:gd name="connsiteX2049" fmla="*/ 390311 w 524568"/>
                <a:gd name="connsiteY2049" fmla="*/ 118951 h 170443"/>
                <a:gd name="connsiteX2050" fmla="*/ 386538 w 524568"/>
                <a:gd name="connsiteY2050" fmla="*/ 94173 h 170443"/>
                <a:gd name="connsiteX2051" fmla="*/ 386538 w 524568"/>
                <a:gd name="connsiteY2051" fmla="*/ 92995 h 170443"/>
                <a:gd name="connsiteX2052" fmla="*/ 386538 w 524568"/>
                <a:gd name="connsiteY2052" fmla="*/ 94173 h 170443"/>
                <a:gd name="connsiteX2053" fmla="*/ 381111 w 524568"/>
                <a:gd name="connsiteY2053" fmla="*/ 92286 h 170443"/>
                <a:gd name="connsiteX2054" fmla="*/ 381344 w 524568"/>
                <a:gd name="connsiteY2054" fmla="*/ 100781 h 170443"/>
                <a:gd name="connsiteX2055" fmla="*/ 381344 w 524568"/>
                <a:gd name="connsiteY2055" fmla="*/ 100781 h 170443"/>
                <a:gd name="connsiteX2056" fmla="*/ 383470 w 524568"/>
                <a:gd name="connsiteY2056" fmla="*/ 103848 h 170443"/>
                <a:gd name="connsiteX2057" fmla="*/ 383470 w 524568"/>
                <a:gd name="connsiteY2057" fmla="*/ 102431 h 170443"/>
                <a:gd name="connsiteX2058" fmla="*/ 386302 w 524568"/>
                <a:gd name="connsiteY2058" fmla="*/ 104321 h 170443"/>
                <a:gd name="connsiteX2059" fmla="*/ 386774 w 524568"/>
                <a:gd name="connsiteY2059" fmla="*/ 104085 h 170443"/>
                <a:gd name="connsiteX2060" fmla="*/ 387952 w 524568"/>
                <a:gd name="connsiteY2060" fmla="*/ 101253 h 170443"/>
                <a:gd name="connsiteX2061" fmla="*/ 387952 w 524568"/>
                <a:gd name="connsiteY2061" fmla="*/ 101253 h 170443"/>
                <a:gd name="connsiteX2062" fmla="*/ 385357 w 524568"/>
                <a:gd name="connsiteY2062" fmla="*/ 105499 h 170443"/>
                <a:gd name="connsiteX2063" fmla="*/ 381344 w 524568"/>
                <a:gd name="connsiteY2063" fmla="*/ 105499 h 170443"/>
                <a:gd name="connsiteX2064" fmla="*/ 381344 w 524568"/>
                <a:gd name="connsiteY2064" fmla="*/ 103848 h 170443"/>
                <a:gd name="connsiteX2065" fmla="*/ 379457 w 524568"/>
                <a:gd name="connsiteY2065" fmla="*/ 103848 h 170443"/>
                <a:gd name="connsiteX2066" fmla="*/ 379457 w 524568"/>
                <a:gd name="connsiteY2066" fmla="*/ 103848 h 170443"/>
                <a:gd name="connsiteX2067" fmla="*/ 377571 w 524568"/>
                <a:gd name="connsiteY2067" fmla="*/ 102667 h 170443"/>
                <a:gd name="connsiteX2068" fmla="*/ 378985 w 524568"/>
                <a:gd name="connsiteY2068" fmla="*/ 99836 h 170443"/>
                <a:gd name="connsiteX2069" fmla="*/ 376862 w 524568"/>
                <a:gd name="connsiteY2069" fmla="*/ 99836 h 170443"/>
                <a:gd name="connsiteX2070" fmla="*/ 375917 w 524568"/>
                <a:gd name="connsiteY2070" fmla="*/ 98894 h 170443"/>
                <a:gd name="connsiteX2071" fmla="*/ 381344 w 524568"/>
                <a:gd name="connsiteY2071" fmla="*/ 103612 h 170443"/>
                <a:gd name="connsiteX2072" fmla="*/ 381344 w 524568"/>
                <a:gd name="connsiteY2072" fmla="*/ 105027 h 170443"/>
                <a:gd name="connsiteX2073" fmla="*/ 381344 w 524568"/>
                <a:gd name="connsiteY2073" fmla="*/ 103612 h 170443"/>
                <a:gd name="connsiteX2074" fmla="*/ 374975 w 524568"/>
                <a:gd name="connsiteY2074" fmla="*/ 101725 h 170443"/>
                <a:gd name="connsiteX2075" fmla="*/ 396683 w 524568"/>
                <a:gd name="connsiteY2075" fmla="*/ 120365 h 170443"/>
                <a:gd name="connsiteX2076" fmla="*/ 394560 w 524568"/>
                <a:gd name="connsiteY2076" fmla="*/ 120365 h 170443"/>
                <a:gd name="connsiteX2077" fmla="*/ 390311 w 524568"/>
                <a:gd name="connsiteY2077" fmla="*/ 118479 h 170443"/>
                <a:gd name="connsiteX2078" fmla="*/ 391492 w 524568"/>
                <a:gd name="connsiteY2078" fmla="*/ 108567 h 170443"/>
                <a:gd name="connsiteX2079" fmla="*/ 391492 w 524568"/>
                <a:gd name="connsiteY2079" fmla="*/ 108567 h 170443"/>
                <a:gd name="connsiteX2080" fmla="*/ 385121 w 524568"/>
                <a:gd name="connsiteY2080" fmla="*/ 106444 h 170443"/>
                <a:gd name="connsiteX2081" fmla="*/ 388661 w 524568"/>
                <a:gd name="connsiteY2081" fmla="*/ 107152 h 170443"/>
                <a:gd name="connsiteX2082" fmla="*/ 390075 w 524568"/>
                <a:gd name="connsiteY2082" fmla="*/ 107152 h 170443"/>
                <a:gd name="connsiteX2083" fmla="*/ 382289 w 524568"/>
                <a:gd name="connsiteY2083" fmla="*/ 106444 h 170443"/>
                <a:gd name="connsiteX2084" fmla="*/ 393143 w 524568"/>
                <a:gd name="connsiteY2084" fmla="*/ 119660 h 170443"/>
                <a:gd name="connsiteX2085" fmla="*/ 393143 w 524568"/>
                <a:gd name="connsiteY2085" fmla="*/ 119660 h 170443"/>
                <a:gd name="connsiteX2086" fmla="*/ 386774 w 524568"/>
                <a:gd name="connsiteY2086" fmla="*/ 117770 h 170443"/>
                <a:gd name="connsiteX2087" fmla="*/ 369546 w 524568"/>
                <a:gd name="connsiteY2087" fmla="*/ 66799 h 170443"/>
                <a:gd name="connsiteX2088" fmla="*/ 369546 w 524568"/>
                <a:gd name="connsiteY2088" fmla="*/ 64676 h 170443"/>
                <a:gd name="connsiteX2089" fmla="*/ 363413 w 524568"/>
                <a:gd name="connsiteY2089" fmla="*/ 64912 h 170443"/>
                <a:gd name="connsiteX2090" fmla="*/ 367659 w 524568"/>
                <a:gd name="connsiteY2090" fmla="*/ 66799 h 170443"/>
                <a:gd name="connsiteX2091" fmla="*/ 369076 w 524568"/>
                <a:gd name="connsiteY2091" fmla="*/ 64440 h 170443"/>
                <a:gd name="connsiteX2092" fmla="*/ 369076 w 524568"/>
                <a:gd name="connsiteY2092" fmla="*/ 64440 h 170443"/>
                <a:gd name="connsiteX2093" fmla="*/ 361523 w 524568"/>
                <a:gd name="connsiteY2093" fmla="*/ 64912 h 170443"/>
                <a:gd name="connsiteX2094" fmla="*/ 384412 w 524568"/>
                <a:gd name="connsiteY2094" fmla="*/ 105971 h 170443"/>
                <a:gd name="connsiteX2095" fmla="*/ 385829 w 524568"/>
                <a:gd name="connsiteY2095" fmla="*/ 105971 h 170443"/>
                <a:gd name="connsiteX2096" fmla="*/ 378276 w 524568"/>
                <a:gd name="connsiteY2096" fmla="*/ 104085 h 170443"/>
                <a:gd name="connsiteX2097" fmla="*/ 386538 w 524568"/>
                <a:gd name="connsiteY2097" fmla="*/ 116119 h 170443"/>
                <a:gd name="connsiteX2098" fmla="*/ 386538 w 524568"/>
                <a:gd name="connsiteY2098" fmla="*/ 116119 h 170443"/>
                <a:gd name="connsiteX2099" fmla="*/ 380402 w 524568"/>
                <a:gd name="connsiteY2099" fmla="*/ 114230 h 170443"/>
                <a:gd name="connsiteX2100" fmla="*/ 378276 w 524568"/>
                <a:gd name="connsiteY2100" fmla="*/ 101725 h 170443"/>
                <a:gd name="connsiteX2101" fmla="*/ 378276 w 524568"/>
                <a:gd name="connsiteY2101" fmla="*/ 101725 h 170443"/>
                <a:gd name="connsiteX2102" fmla="*/ 379694 w 524568"/>
                <a:gd name="connsiteY2102" fmla="*/ 100072 h 170443"/>
                <a:gd name="connsiteX2103" fmla="*/ 372144 w 524568"/>
                <a:gd name="connsiteY2103" fmla="*/ 99836 h 170443"/>
                <a:gd name="connsiteX2104" fmla="*/ 375212 w 524568"/>
                <a:gd name="connsiteY2104" fmla="*/ 98658 h 170443"/>
                <a:gd name="connsiteX2105" fmla="*/ 375212 w 524568"/>
                <a:gd name="connsiteY2105" fmla="*/ 98658 h 170443"/>
                <a:gd name="connsiteX2106" fmla="*/ 375212 w 524568"/>
                <a:gd name="connsiteY2106" fmla="*/ 98658 h 170443"/>
                <a:gd name="connsiteX2107" fmla="*/ 375212 w 524568"/>
                <a:gd name="connsiteY2107" fmla="*/ 97004 h 170443"/>
                <a:gd name="connsiteX2108" fmla="*/ 375212 w 524568"/>
                <a:gd name="connsiteY2108" fmla="*/ 97004 h 170443"/>
                <a:gd name="connsiteX2109" fmla="*/ 369076 w 524568"/>
                <a:gd name="connsiteY2109" fmla="*/ 96768 h 170443"/>
                <a:gd name="connsiteX2110" fmla="*/ 376626 w 524568"/>
                <a:gd name="connsiteY2110" fmla="*/ 104321 h 170443"/>
                <a:gd name="connsiteX2111" fmla="*/ 376626 w 524568"/>
                <a:gd name="connsiteY2111" fmla="*/ 102667 h 170443"/>
                <a:gd name="connsiteX2112" fmla="*/ 378749 w 524568"/>
                <a:gd name="connsiteY2112" fmla="*/ 102667 h 170443"/>
                <a:gd name="connsiteX2113" fmla="*/ 370490 w 524568"/>
                <a:gd name="connsiteY2113" fmla="*/ 102431 h 170443"/>
                <a:gd name="connsiteX2114" fmla="*/ 331318 w 524568"/>
                <a:gd name="connsiteY2114" fmla="*/ 7572 h 170443"/>
                <a:gd name="connsiteX2115" fmla="*/ 331318 w 524568"/>
                <a:gd name="connsiteY2115" fmla="*/ 5210 h 170443"/>
                <a:gd name="connsiteX2116" fmla="*/ 331318 w 524568"/>
                <a:gd name="connsiteY2116" fmla="*/ 5210 h 170443"/>
                <a:gd name="connsiteX2117" fmla="*/ 325183 w 524568"/>
                <a:gd name="connsiteY2117" fmla="*/ 5683 h 170443"/>
                <a:gd name="connsiteX2118" fmla="*/ 360109 w 524568"/>
                <a:gd name="connsiteY2118" fmla="*/ 66799 h 170443"/>
                <a:gd name="connsiteX2119" fmla="*/ 358456 w 524568"/>
                <a:gd name="connsiteY2119" fmla="*/ 66799 h 170443"/>
                <a:gd name="connsiteX2120" fmla="*/ 360109 w 524568"/>
                <a:gd name="connsiteY2120" fmla="*/ 64676 h 170443"/>
                <a:gd name="connsiteX2121" fmla="*/ 353973 w 524568"/>
                <a:gd name="connsiteY2121" fmla="*/ 64912 h 170443"/>
                <a:gd name="connsiteX2122" fmla="*/ 371671 w 524568"/>
                <a:gd name="connsiteY2122" fmla="*/ 97240 h 170443"/>
                <a:gd name="connsiteX2123" fmla="*/ 371671 w 524568"/>
                <a:gd name="connsiteY2123" fmla="*/ 99127 h 170443"/>
                <a:gd name="connsiteX2124" fmla="*/ 375212 w 524568"/>
                <a:gd name="connsiteY2124" fmla="*/ 101017 h 170443"/>
                <a:gd name="connsiteX2125" fmla="*/ 371908 w 524568"/>
                <a:gd name="connsiteY2125" fmla="*/ 100544 h 170443"/>
                <a:gd name="connsiteX2126" fmla="*/ 371435 w 524568"/>
                <a:gd name="connsiteY2126" fmla="*/ 101017 h 170443"/>
                <a:gd name="connsiteX2127" fmla="*/ 371435 w 524568"/>
                <a:gd name="connsiteY2127" fmla="*/ 98421 h 170443"/>
                <a:gd name="connsiteX2128" fmla="*/ 371435 w 524568"/>
                <a:gd name="connsiteY2128" fmla="*/ 99836 h 170443"/>
                <a:gd name="connsiteX2129" fmla="*/ 371435 w 524568"/>
                <a:gd name="connsiteY2129" fmla="*/ 98421 h 170443"/>
                <a:gd name="connsiteX2130" fmla="*/ 371435 w 524568"/>
                <a:gd name="connsiteY2130" fmla="*/ 98421 h 170443"/>
                <a:gd name="connsiteX2131" fmla="*/ 371435 w 524568"/>
                <a:gd name="connsiteY2131" fmla="*/ 98421 h 170443"/>
                <a:gd name="connsiteX2132" fmla="*/ 371435 w 524568"/>
                <a:gd name="connsiteY2132" fmla="*/ 96296 h 170443"/>
                <a:gd name="connsiteX2133" fmla="*/ 365536 w 524568"/>
                <a:gd name="connsiteY2133" fmla="*/ 95354 h 170443"/>
                <a:gd name="connsiteX2134" fmla="*/ 381580 w 524568"/>
                <a:gd name="connsiteY2134" fmla="*/ 125087 h 170443"/>
                <a:gd name="connsiteX2135" fmla="*/ 379457 w 524568"/>
                <a:gd name="connsiteY2135" fmla="*/ 126501 h 170443"/>
                <a:gd name="connsiteX2136" fmla="*/ 379457 w 524568"/>
                <a:gd name="connsiteY2136" fmla="*/ 123669 h 170443"/>
                <a:gd name="connsiteX2137" fmla="*/ 379457 w 524568"/>
                <a:gd name="connsiteY2137" fmla="*/ 123669 h 170443"/>
                <a:gd name="connsiteX2138" fmla="*/ 375681 w 524568"/>
                <a:gd name="connsiteY2138" fmla="*/ 123669 h 170443"/>
                <a:gd name="connsiteX2139" fmla="*/ 375445 w 524568"/>
                <a:gd name="connsiteY2139" fmla="*/ 123197 h 170443"/>
                <a:gd name="connsiteX2140" fmla="*/ 371671 w 524568"/>
                <a:gd name="connsiteY2140" fmla="*/ 101489 h 170443"/>
                <a:gd name="connsiteX2141" fmla="*/ 369546 w 524568"/>
                <a:gd name="connsiteY2141" fmla="*/ 101489 h 170443"/>
                <a:gd name="connsiteX2142" fmla="*/ 371199 w 524568"/>
                <a:gd name="connsiteY2142" fmla="*/ 101489 h 170443"/>
                <a:gd name="connsiteX2143" fmla="*/ 365536 w 524568"/>
                <a:gd name="connsiteY2143" fmla="*/ 100781 h 170443"/>
                <a:gd name="connsiteX2144" fmla="*/ 376390 w 524568"/>
                <a:gd name="connsiteY2144" fmla="*/ 118242 h 170443"/>
                <a:gd name="connsiteX2145" fmla="*/ 377571 w 524568"/>
                <a:gd name="connsiteY2145" fmla="*/ 116825 h 170443"/>
                <a:gd name="connsiteX2146" fmla="*/ 370254 w 524568"/>
                <a:gd name="connsiteY2146" fmla="*/ 117534 h 170443"/>
                <a:gd name="connsiteX2147" fmla="*/ 376390 w 524568"/>
                <a:gd name="connsiteY2147" fmla="*/ 124378 h 170443"/>
                <a:gd name="connsiteX2148" fmla="*/ 377571 w 524568"/>
                <a:gd name="connsiteY2148" fmla="*/ 122961 h 170443"/>
                <a:gd name="connsiteX2149" fmla="*/ 377571 w 524568"/>
                <a:gd name="connsiteY2149" fmla="*/ 121310 h 170443"/>
                <a:gd name="connsiteX2150" fmla="*/ 378985 w 524568"/>
                <a:gd name="connsiteY2150" fmla="*/ 123197 h 170443"/>
                <a:gd name="connsiteX2151" fmla="*/ 370727 w 524568"/>
                <a:gd name="connsiteY2151" fmla="*/ 123669 h 170443"/>
                <a:gd name="connsiteX2152" fmla="*/ 367659 w 524568"/>
                <a:gd name="connsiteY2152" fmla="*/ 97949 h 170443"/>
                <a:gd name="connsiteX2153" fmla="*/ 367659 w 524568"/>
                <a:gd name="connsiteY2153" fmla="*/ 97949 h 170443"/>
                <a:gd name="connsiteX2154" fmla="*/ 361996 w 524568"/>
                <a:gd name="connsiteY2154" fmla="*/ 97240 h 170443"/>
                <a:gd name="connsiteX2155" fmla="*/ 370254 w 524568"/>
                <a:gd name="connsiteY2155" fmla="*/ 109748 h 170443"/>
                <a:gd name="connsiteX2156" fmla="*/ 372144 w 524568"/>
                <a:gd name="connsiteY2156" fmla="*/ 109748 h 170443"/>
                <a:gd name="connsiteX2157" fmla="*/ 364591 w 524568"/>
                <a:gd name="connsiteY2157" fmla="*/ 109039 h 170443"/>
                <a:gd name="connsiteX2158" fmla="*/ 374975 w 524568"/>
                <a:gd name="connsiteY2158" fmla="*/ 121783 h 170443"/>
                <a:gd name="connsiteX2159" fmla="*/ 374975 w 524568"/>
                <a:gd name="connsiteY2159" fmla="*/ 121783 h 170443"/>
                <a:gd name="connsiteX2160" fmla="*/ 376154 w 524568"/>
                <a:gd name="connsiteY2160" fmla="*/ 123433 h 170443"/>
                <a:gd name="connsiteX2161" fmla="*/ 369312 w 524568"/>
                <a:gd name="connsiteY2161" fmla="*/ 121074 h 170443"/>
                <a:gd name="connsiteX2162" fmla="*/ 361051 w 524568"/>
                <a:gd name="connsiteY2162" fmla="*/ 98185 h 170443"/>
                <a:gd name="connsiteX2163" fmla="*/ 364827 w 524568"/>
                <a:gd name="connsiteY2163" fmla="*/ 98185 h 170443"/>
                <a:gd name="connsiteX2164" fmla="*/ 364827 w 524568"/>
                <a:gd name="connsiteY2164" fmla="*/ 96062 h 170443"/>
                <a:gd name="connsiteX2165" fmla="*/ 366245 w 524568"/>
                <a:gd name="connsiteY2165" fmla="*/ 98185 h 170443"/>
                <a:gd name="connsiteX2166" fmla="*/ 366245 w 524568"/>
                <a:gd name="connsiteY2166" fmla="*/ 101253 h 170443"/>
                <a:gd name="connsiteX2167" fmla="*/ 355388 w 524568"/>
                <a:gd name="connsiteY2167" fmla="*/ 97004 h 170443"/>
                <a:gd name="connsiteX2168" fmla="*/ 319283 w 524568"/>
                <a:gd name="connsiteY2168" fmla="*/ 6391 h 170443"/>
                <a:gd name="connsiteX2169" fmla="*/ 321173 w 524568"/>
                <a:gd name="connsiteY2169" fmla="*/ 6391 h 170443"/>
                <a:gd name="connsiteX2170" fmla="*/ 313620 w 524568"/>
                <a:gd name="connsiteY2170" fmla="*/ 5210 h 170443"/>
                <a:gd name="connsiteX2171" fmla="*/ 348074 w 524568"/>
                <a:gd name="connsiteY2171" fmla="*/ 64912 h 170443"/>
                <a:gd name="connsiteX2172" fmla="*/ 346893 w 524568"/>
                <a:gd name="connsiteY2172" fmla="*/ 64912 h 170443"/>
                <a:gd name="connsiteX2173" fmla="*/ 349016 w 524568"/>
                <a:gd name="connsiteY2173" fmla="*/ 62081 h 170443"/>
                <a:gd name="connsiteX2174" fmla="*/ 344770 w 524568"/>
                <a:gd name="connsiteY2174" fmla="*/ 59722 h 170443"/>
                <a:gd name="connsiteX2175" fmla="*/ 342411 w 524568"/>
                <a:gd name="connsiteY2175" fmla="*/ 63731 h 170443"/>
                <a:gd name="connsiteX2176" fmla="*/ 371671 w 524568"/>
                <a:gd name="connsiteY2176" fmla="*/ 121310 h 170443"/>
                <a:gd name="connsiteX2177" fmla="*/ 374267 w 524568"/>
                <a:gd name="connsiteY2177" fmla="*/ 121310 h 170443"/>
                <a:gd name="connsiteX2178" fmla="*/ 374267 w 524568"/>
                <a:gd name="connsiteY2178" fmla="*/ 121310 h 170443"/>
                <a:gd name="connsiteX2179" fmla="*/ 366478 w 524568"/>
                <a:gd name="connsiteY2179" fmla="*/ 120129 h 170443"/>
                <a:gd name="connsiteX2180" fmla="*/ 358219 w 524568"/>
                <a:gd name="connsiteY2180" fmla="*/ 87801 h 170443"/>
                <a:gd name="connsiteX2181" fmla="*/ 360345 w 524568"/>
                <a:gd name="connsiteY2181" fmla="*/ 89454 h 170443"/>
                <a:gd name="connsiteX2182" fmla="*/ 353029 w 524568"/>
                <a:gd name="connsiteY2182" fmla="*/ 86623 h 170443"/>
                <a:gd name="connsiteX2183" fmla="*/ 359637 w 524568"/>
                <a:gd name="connsiteY2183" fmla="*/ 94173 h 170443"/>
                <a:gd name="connsiteX2184" fmla="*/ 357041 w 524568"/>
                <a:gd name="connsiteY2184" fmla="*/ 92522 h 170443"/>
                <a:gd name="connsiteX2185" fmla="*/ 360109 w 524568"/>
                <a:gd name="connsiteY2185" fmla="*/ 92522 h 170443"/>
                <a:gd name="connsiteX2186" fmla="*/ 354446 w 524568"/>
                <a:gd name="connsiteY2186" fmla="*/ 92995 h 170443"/>
                <a:gd name="connsiteX2187" fmla="*/ 370254 w 524568"/>
                <a:gd name="connsiteY2187" fmla="*/ 121783 h 170443"/>
                <a:gd name="connsiteX2188" fmla="*/ 370254 w 524568"/>
                <a:gd name="connsiteY2188" fmla="*/ 120129 h 170443"/>
                <a:gd name="connsiteX2189" fmla="*/ 370254 w 524568"/>
                <a:gd name="connsiteY2189" fmla="*/ 120129 h 170443"/>
                <a:gd name="connsiteX2190" fmla="*/ 365063 w 524568"/>
                <a:gd name="connsiteY2190" fmla="*/ 120602 h 170443"/>
                <a:gd name="connsiteX2191" fmla="*/ 367423 w 524568"/>
                <a:gd name="connsiteY2191" fmla="*/ 120365 h 170443"/>
                <a:gd name="connsiteX2192" fmla="*/ 369076 w 524568"/>
                <a:gd name="connsiteY2192" fmla="*/ 120365 h 170443"/>
                <a:gd name="connsiteX2193" fmla="*/ 362232 w 524568"/>
                <a:gd name="connsiteY2193" fmla="*/ 119187 h 170443"/>
                <a:gd name="connsiteX2194" fmla="*/ 359164 w 524568"/>
                <a:gd name="connsiteY2194" fmla="*/ 98185 h 170443"/>
                <a:gd name="connsiteX2195" fmla="*/ 357514 w 524568"/>
                <a:gd name="connsiteY2195" fmla="*/ 96296 h 170443"/>
                <a:gd name="connsiteX2196" fmla="*/ 357514 w 524568"/>
                <a:gd name="connsiteY2196" fmla="*/ 94881 h 170443"/>
                <a:gd name="connsiteX2197" fmla="*/ 357514 w 524568"/>
                <a:gd name="connsiteY2197" fmla="*/ 94881 h 170443"/>
                <a:gd name="connsiteX2198" fmla="*/ 354446 w 524568"/>
                <a:gd name="connsiteY2198" fmla="*/ 94881 h 170443"/>
                <a:gd name="connsiteX2199" fmla="*/ 353973 w 524568"/>
                <a:gd name="connsiteY2199" fmla="*/ 97004 h 170443"/>
                <a:gd name="connsiteX2200" fmla="*/ 368840 w 524568"/>
                <a:gd name="connsiteY2200" fmla="*/ 124850 h 170443"/>
                <a:gd name="connsiteX2201" fmla="*/ 366245 w 524568"/>
                <a:gd name="connsiteY2201" fmla="*/ 124850 h 170443"/>
                <a:gd name="connsiteX2202" fmla="*/ 367659 w 524568"/>
                <a:gd name="connsiteY2202" fmla="*/ 122491 h 170443"/>
                <a:gd name="connsiteX2203" fmla="*/ 367659 w 524568"/>
                <a:gd name="connsiteY2203" fmla="*/ 125087 h 170443"/>
                <a:gd name="connsiteX2204" fmla="*/ 367659 w 524568"/>
                <a:gd name="connsiteY2204" fmla="*/ 122961 h 170443"/>
                <a:gd name="connsiteX2205" fmla="*/ 363646 w 524568"/>
                <a:gd name="connsiteY2205" fmla="*/ 123669 h 170443"/>
                <a:gd name="connsiteX2206" fmla="*/ 365300 w 524568"/>
                <a:gd name="connsiteY2206" fmla="*/ 120129 h 170443"/>
                <a:gd name="connsiteX2207" fmla="*/ 365300 w 524568"/>
                <a:gd name="connsiteY2207" fmla="*/ 118479 h 170443"/>
                <a:gd name="connsiteX2208" fmla="*/ 365300 w 524568"/>
                <a:gd name="connsiteY2208" fmla="*/ 118479 h 170443"/>
                <a:gd name="connsiteX2209" fmla="*/ 365300 w 524568"/>
                <a:gd name="connsiteY2209" fmla="*/ 118479 h 170443"/>
                <a:gd name="connsiteX2210" fmla="*/ 360109 w 524568"/>
                <a:gd name="connsiteY2210" fmla="*/ 118951 h 170443"/>
                <a:gd name="connsiteX2211" fmla="*/ 353973 w 524568"/>
                <a:gd name="connsiteY2211" fmla="*/ 96532 h 170443"/>
                <a:gd name="connsiteX2212" fmla="*/ 356333 w 524568"/>
                <a:gd name="connsiteY2212" fmla="*/ 96532 h 170443"/>
                <a:gd name="connsiteX2213" fmla="*/ 348780 w 524568"/>
                <a:gd name="connsiteY2213" fmla="*/ 95590 h 170443"/>
                <a:gd name="connsiteX2214" fmla="*/ 349252 w 524568"/>
                <a:gd name="connsiteY2214" fmla="*/ 91105 h 170443"/>
                <a:gd name="connsiteX2215" fmla="*/ 350669 w 524568"/>
                <a:gd name="connsiteY2215" fmla="*/ 91105 h 170443"/>
                <a:gd name="connsiteX2216" fmla="*/ 344062 w 524568"/>
                <a:gd name="connsiteY2216" fmla="*/ 90163 h 170443"/>
                <a:gd name="connsiteX2217" fmla="*/ 349252 w 524568"/>
                <a:gd name="connsiteY2217" fmla="*/ 94409 h 170443"/>
                <a:gd name="connsiteX2218" fmla="*/ 352556 w 524568"/>
                <a:gd name="connsiteY2218" fmla="*/ 96296 h 170443"/>
                <a:gd name="connsiteX2219" fmla="*/ 343825 w 524568"/>
                <a:gd name="connsiteY2219" fmla="*/ 93464 h 170443"/>
                <a:gd name="connsiteX2220" fmla="*/ 343825 w 524568"/>
                <a:gd name="connsiteY2220" fmla="*/ 86150 h 170443"/>
                <a:gd name="connsiteX2221" fmla="*/ 345243 w 524568"/>
                <a:gd name="connsiteY2221" fmla="*/ 86150 h 170443"/>
                <a:gd name="connsiteX2222" fmla="*/ 338398 w 524568"/>
                <a:gd name="connsiteY2222" fmla="*/ 85206 h 170443"/>
                <a:gd name="connsiteX2223" fmla="*/ 343825 w 524568"/>
                <a:gd name="connsiteY2223" fmla="*/ 90869 h 170443"/>
                <a:gd name="connsiteX2224" fmla="*/ 340994 w 524568"/>
                <a:gd name="connsiteY2224" fmla="*/ 89218 h 170443"/>
                <a:gd name="connsiteX2225" fmla="*/ 344534 w 524568"/>
                <a:gd name="connsiteY2225" fmla="*/ 89218 h 170443"/>
                <a:gd name="connsiteX2226" fmla="*/ 339579 w 524568"/>
                <a:gd name="connsiteY2226" fmla="*/ 89927 h 170443"/>
                <a:gd name="connsiteX2227" fmla="*/ 343825 w 524568"/>
                <a:gd name="connsiteY2227" fmla="*/ 90869 h 170443"/>
                <a:gd name="connsiteX2228" fmla="*/ 341702 w 524568"/>
                <a:gd name="connsiteY2228" fmla="*/ 90869 h 170443"/>
                <a:gd name="connsiteX2229" fmla="*/ 341702 w 524568"/>
                <a:gd name="connsiteY2229" fmla="*/ 88982 h 170443"/>
                <a:gd name="connsiteX2230" fmla="*/ 339107 w 524568"/>
                <a:gd name="connsiteY2230" fmla="*/ 91105 h 170443"/>
                <a:gd name="connsiteX2231" fmla="*/ 338398 w 524568"/>
                <a:gd name="connsiteY2231" fmla="*/ 90869 h 170443"/>
                <a:gd name="connsiteX2232" fmla="*/ 339816 w 524568"/>
                <a:gd name="connsiteY2232" fmla="*/ 90869 h 170443"/>
                <a:gd name="connsiteX2233" fmla="*/ 333680 w 524568"/>
                <a:gd name="connsiteY2233" fmla="*/ 90163 h 170443"/>
                <a:gd name="connsiteX2234" fmla="*/ 348310 w 524568"/>
                <a:gd name="connsiteY2234" fmla="*/ 114466 h 170443"/>
                <a:gd name="connsiteX2235" fmla="*/ 349725 w 524568"/>
                <a:gd name="connsiteY2235" fmla="*/ 114466 h 170443"/>
                <a:gd name="connsiteX2236" fmla="*/ 343589 w 524568"/>
                <a:gd name="connsiteY2236" fmla="*/ 113994 h 170443"/>
                <a:gd name="connsiteX2237" fmla="*/ 348310 w 524568"/>
                <a:gd name="connsiteY2237" fmla="*/ 115883 h 170443"/>
                <a:gd name="connsiteX2238" fmla="*/ 348310 w 524568"/>
                <a:gd name="connsiteY2238" fmla="*/ 115883 h 170443"/>
                <a:gd name="connsiteX2239" fmla="*/ 343825 w 524568"/>
                <a:gd name="connsiteY2239" fmla="*/ 115411 h 170443"/>
                <a:gd name="connsiteX2240" fmla="*/ 346184 w 524568"/>
                <a:gd name="connsiteY2240" fmla="*/ 112107 h 170443"/>
                <a:gd name="connsiteX2241" fmla="*/ 346184 w 524568"/>
                <a:gd name="connsiteY2241" fmla="*/ 110220 h 170443"/>
                <a:gd name="connsiteX2242" fmla="*/ 346184 w 524568"/>
                <a:gd name="connsiteY2242" fmla="*/ 110220 h 170443"/>
                <a:gd name="connsiteX2243" fmla="*/ 341702 w 524568"/>
                <a:gd name="connsiteY2243" fmla="*/ 111634 h 170443"/>
                <a:gd name="connsiteX2244" fmla="*/ 346184 w 524568"/>
                <a:gd name="connsiteY2244" fmla="*/ 118479 h 170443"/>
                <a:gd name="connsiteX2245" fmla="*/ 346184 w 524568"/>
                <a:gd name="connsiteY2245" fmla="*/ 115883 h 170443"/>
                <a:gd name="connsiteX2246" fmla="*/ 345006 w 524568"/>
                <a:gd name="connsiteY2246" fmla="*/ 115883 h 170443"/>
                <a:gd name="connsiteX2247" fmla="*/ 347366 w 524568"/>
                <a:gd name="connsiteY2247" fmla="*/ 114466 h 170443"/>
                <a:gd name="connsiteX2248" fmla="*/ 341466 w 524568"/>
                <a:gd name="connsiteY2248" fmla="*/ 118006 h 170443"/>
                <a:gd name="connsiteX2249" fmla="*/ 332499 w 524568"/>
                <a:gd name="connsiteY2249" fmla="*/ 84969 h 170443"/>
                <a:gd name="connsiteX2250" fmla="*/ 332499 w 524568"/>
                <a:gd name="connsiteY2250" fmla="*/ 84969 h 170443"/>
                <a:gd name="connsiteX2251" fmla="*/ 327781 w 524568"/>
                <a:gd name="connsiteY2251" fmla="*/ 84497 h 170443"/>
                <a:gd name="connsiteX2252" fmla="*/ 344062 w 524568"/>
                <a:gd name="connsiteY2252" fmla="*/ 113760 h 170443"/>
                <a:gd name="connsiteX2253" fmla="*/ 344062 w 524568"/>
                <a:gd name="connsiteY2253" fmla="*/ 113760 h 170443"/>
                <a:gd name="connsiteX2254" fmla="*/ 339343 w 524568"/>
                <a:gd name="connsiteY2254" fmla="*/ 113288 h 170443"/>
                <a:gd name="connsiteX2255" fmla="*/ 334386 w 524568"/>
                <a:gd name="connsiteY2255" fmla="*/ 91814 h 170443"/>
                <a:gd name="connsiteX2256" fmla="*/ 332027 w 524568"/>
                <a:gd name="connsiteY2256" fmla="*/ 91814 h 170443"/>
                <a:gd name="connsiteX2257" fmla="*/ 330140 w 524568"/>
                <a:gd name="connsiteY2257" fmla="*/ 93228 h 170443"/>
                <a:gd name="connsiteX2258" fmla="*/ 330140 w 524568"/>
                <a:gd name="connsiteY2258" fmla="*/ 93228 h 170443"/>
                <a:gd name="connsiteX2259" fmla="*/ 330140 w 524568"/>
                <a:gd name="connsiteY2259" fmla="*/ 91577 h 170443"/>
                <a:gd name="connsiteX2260" fmla="*/ 331790 w 524568"/>
                <a:gd name="connsiteY2260" fmla="*/ 91577 h 170443"/>
                <a:gd name="connsiteX2261" fmla="*/ 331790 w 524568"/>
                <a:gd name="connsiteY2261" fmla="*/ 93464 h 170443"/>
                <a:gd name="connsiteX2262" fmla="*/ 331790 w 524568"/>
                <a:gd name="connsiteY2262" fmla="*/ 91814 h 170443"/>
                <a:gd name="connsiteX2263" fmla="*/ 329668 w 524568"/>
                <a:gd name="connsiteY2263" fmla="*/ 91341 h 170443"/>
                <a:gd name="connsiteX2264" fmla="*/ 328487 w 524568"/>
                <a:gd name="connsiteY2264" fmla="*/ 89454 h 170443"/>
                <a:gd name="connsiteX2265" fmla="*/ 330140 w 524568"/>
                <a:gd name="connsiteY2265" fmla="*/ 87801 h 170443"/>
                <a:gd name="connsiteX2266" fmla="*/ 330140 w 524568"/>
                <a:gd name="connsiteY2266" fmla="*/ 89218 h 170443"/>
                <a:gd name="connsiteX2267" fmla="*/ 323768 w 524568"/>
                <a:gd name="connsiteY2267" fmla="*/ 88982 h 170443"/>
                <a:gd name="connsiteX2268" fmla="*/ 326836 w 524568"/>
                <a:gd name="connsiteY2268" fmla="*/ 91341 h 170443"/>
                <a:gd name="connsiteX2269" fmla="*/ 326836 w 524568"/>
                <a:gd name="connsiteY2269" fmla="*/ 88037 h 170443"/>
                <a:gd name="connsiteX2270" fmla="*/ 326836 w 524568"/>
                <a:gd name="connsiteY2270" fmla="*/ 88037 h 170443"/>
                <a:gd name="connsiteX2271" fmla="*/ 322118 w 524568"/>
                <a:gd name="connsiteY2271" fmla="*/ 90869 h 170443"/>
                <a:gd name="connsiteX2272" fmla="*/ 322823 w 524568"/>
                <a:gd name="connsiteY2272" fmla="*/ 84027 h 170443"/>
                <a:gd name="connsiteX2273" fmla="*/ 324241 w 524568"/>
                <a:gd name="connsiteY2273" fmla="*/ 84027 h 170443"/>
                <a:gd name="connsiteX2274" fmla="*/ 318105 w 524568"/>
                <a:gd name="connsiteY2274" fmla="*/ 82846 h 170443"/>
                <a:gd name="connsiteX2275" fmla="*/ 273742 w 524568"/>
                <a:gd name="connsiteY2275" fmla="*/ 8751 h 170443"/>
                <a:gd name="connsiteX2276" fmla="*/ 272325 w 524568"/>
                <a:gd name="connsiteY2276" fmla="*/ 8751 h 170443"/>
                <a:gd name="connsiteX2277" fmla="*/ 272325 w 524568"/>
                <a:gd name="connsiteY2277" fmla="*/ 8751 h 170443"/>
                <a:gd name="connsiteX2278" fmla="*/ 270438 w 524568"/>
                <a:gd name="connsiteY2278" fmla="*/ 10168 h 170443"/>
                <a:gd name="connsiteX2279" fmla="*/ 269024 w 524568"/>
                <a:gd name="connsiteY2279" fmla="*/ 8278 h 170443"/>
                <a:gd name="connsiteX2280" fmla="*/ 314092 w 524568"/>
                <a:gd name="connsiteY2280" fmla="*/ 88273 h 170443"/>
                <a:gd name="connsiteX2281" fmla="*/ 315510 w 524568"/>
                <a:gd name="connsiteY2281" fmla="*/ 86859 h 170443"/>
                <a:gd name="connsiteX2282" fmla="*/ 309374 w 524568"/>
                <a:gd name="connsiteY2282" fmla="*/ 87801 h 170443"/>
                <a:gd name="connsiteX2283" fmla="*/ 271147 w 524568"/>
                <a:gd name="connsiteY2283" fmla="*/ 9459 h 170443"/>
                <a:gd name="connsiteX2284" fmla="*/ 268079 w 524568"/>
                <a:gd name="connsiteY2284" fmla="*/ 9459 h 170443"/>
                <a:gd name="connsiteX2285" fmla="*/ 268079 w 524568"/>
                <a:gd name="connsiteY2285" fmla="*/ 6864 h 170443"/>
                <a:gd name="connsiteX2286" fmla="*/ 268079 w 524568"/>
                <a:gd name="connsiteY2286" fmla="*/ 10404 h 170443"/>
                <a:gd name="connsiteX2287" fmla="*/ 266425 w 524568"/>
                <a:gd name="connsiteY2287" fmla="*/ 8987 h 170443"/>
                <a:gd name="connsiteX2288" fmla="*/ 265956 w 524568"/>
                <a:gd name="connsiteY2288" fmla="*/ 9459 h 170443"/>
                <a:gd name="connsiteX2289" fmla="*/ 265956 w 524568"/>
                <a:gd name="connsiteY2289" fmla="*/ 9459 h 170443"/>
                <a:gd name="connsiteX2290" fmla="*/ 261235 w 524568"/>
                <a:gd name="connsiteY2290" fmla="*/ 8987 h 170443"/>
                <a:gd name="connsiteX2291" fmla="*/ 314565 w 524568"/>
                <a:gd name="connsiteY2291" fmla="*/ 113052 h 170443"/>
                <a:gd name="connsiteX2292" fmla="*/ 316218 w 524568"/>
                <a:gd name="connsiteY2292" fmla="*/ 113052 h 170443"/>
                <a:gd name="connsiteX2293" fmla="*/ 309847 w 524568"/>
                <a:gd name="connsiteY2293" fmla="*/ 112579 h 170443"/>
                <a:gd name="connsiteX2294" fmla="*/ 311733 w 524568"/>
                <a:gd name="connsiteY2294" fmla="*/ 114702 h 170443"/>
                <a:gd name="connsiteX2295" fmla="*/ 310319 w 524568"/>
                <a:gd name="connsiteY2295" fmla="*/ 114702 h 170443"/>
                <a:gd name="connsiteX2296" fmla="*/ 310319 w 524568"/>
                <a:gd name="connsiteY2296" fmla="*/ 118242 h 170443"/>
                <a:gd name="connsiteX2297" fmla="*/ 310319 w 524568"/>
                <a:gd name="connsiteY2297" fmla="*/ 114230 h 170443"/>
                <a:gd name="connsiteX2298" fmla="*/ 310319 w 524568"/>
                <a:gd name="connsiteY2298" fmla="*/ 115883 h 170443"/>
                <a:gd name="connsiteX2299" fmla="*/ 310319 w 524568"/>
                <a:gd name="connsiteY2299" fmla="*/ 113994 h 170443"/>
                <a:gd name="connsiteX2300" fmla="*/ 313856 w 524568"/>
                <a:gd name="connsiteY2300" fmla="*/ 113994 h 170443"/>
                <a:gd name="connsiteX2301" fmla="*/ 316218 w 524568"/>
                <a:gd name="connsiteY2301" fmla="*/ 113994 h 170443"/>
                <a:gd name="connsiteX2302" fmla="*/ 311733 w 524568"/>
                <a:gd name="connsiteY2302" fmla="*/ 118715 h 170443"/>
                <a:gd name="connsiteX2303" fmla="*/ 307015 w 524568"/>
                <a:gd name="connsiteY2303" fmla="*/ 114230 h 170443"/>
                <a:gd name="connsiteX2304" fmla="*/ 311733 w 524568"/>
                <a:gd name="connsiteY2304" fmla="*/ 117770 h 170443"/>
                <a:gd name="connsiteX2305" fmla="*/ 314092 w 524568"/>
                <a:gd name="connsiteY2305" fmla="*/ 117770 h 170443"/>
                <a:gd name="connsiteX2306" fmla="*/ 306070 w 524568"/>
                <a:gd name="connsiteY2306" fmla="*/ 117298 h 170443"/>
                <a:gd name="connsiteX2307" fmla="*/ 255808 w 524568"/>
                <a:gd name="connsiteY2307" fmla="*/ 14177 h 170443"/>
                <a:gd name="connsiteX2308" fmla="*/ 253212 w 524568"/>
                <a:gd name="connsiteY2308" fmla="*/ 14177 h 170443"/>
                <a:gd name="connsiteX2309" fmla="*/ 250145 w 524568"/>
                <a:gd name="connsiteY2309" fmla="*/ 13705 h 170443"/>
                <a:gd name="connsiteX2310" fmla="*/ 308902 w 524568"/>
                <a:gd name="connsiteY2310" fmla="*/ 118715 h 170443"/>
                <a:gd name="connsiteX2311" fmla="*/ 308902 w 524568"/>
                <a:gd name="connsiteY2311" fmla="*/ 117298 h 170443"/>
                <a:gd name="connsiteX2312" fmla="*/ 310319 w 524568"/>
                <a:gd name="connsiteY2312" fmla="*/ 117298 h 170443"/>
                <a:gd name="connsiteX2313" fmla="*/ 303002 w 524568"/>
                <a:gd name="connsiteY2313" fmla="*/ 118242 h 170443"/>
                <a:gd name="connsiteX2314" fmla="*/ 305834 w 524568"/>
                <a:gd name="connsiteY2314" fmla="*/ 115175 h 170443"/>
                <a:gd name="connsiteX2315" fmla="*/ 304653 w 524568"/>
                <a:gd name="connsiteY2315" fmla="*/ 115175 h 170443"/>
                <a:gd name="connsiteX2316" fmla="*/ 300171 w 524568"/>
                <a:gd name="connsiteY2316" fmla="*/ 114702 h 170443"/>
                <a:gd name="connsiteX2317" fmla="*/ 307251 w 524568"/>
                <a:gd name="connsiteY2317" fmla="*/ 122019 h 170443"/>
                <a:gd name="connsiteX2318" fmla="*/ 307251 w 524568"/>
                <a:gd name="connsiteY2318" fmla="*/ 120129 h 170443"/>
                <a:gd name="connsiteX2319" fmla="*/ 307251 w 524568"/>
                <a:gd name="connsiteY2319" fmla="*/ 120129 h 170443"/>
                <a:gd name="connsiteX2320" fmla="*/ 307251 w 524568"/>
                <a:gd name="connsiteY2320" fmla="*/ 120129 h 170443"/>
                <a:gd name="connsiteX2321" fmla="*/ 247313 w 524568"/>
                <a:gd name="connsiteY2321" fmla="*/ 14650 h 170443"/>
                <a:gd name="connsiteX2322" fmla="*/ 247313 w 524568"/>
                <a:gd name="connsiteY2322" fmla="*/ 12999 h 170443"/>
                <a:gd name="connsiteX2323" fmla="*/ 247313 w 524568"/>
                <a:gd name="connsiteY2323" fmla="*/ 12999 h 170443"/>
                <a:gd name="connsiteX2324" fmla="*/ 241650 w 524568"/>
                <a:gd name="connsiteY2324" fmla="*/ 14177 h 170443"/>
                <a:gd name="connsiteX2325" fmla="*/ 300171 w 524568"/>
                <a:gd name="connsiteY2325" fmla="*/ 115647 h 170443"/>
                <a:gd name="connsiteX2326" fmla="*/ 300171 w 524568"/>
                <a:gd name="connsiteY2326" fmla="*/ 115647 h 170443"/>
                <a:gd name="connsiteX2327" fmla="*/ 300171 w 524568"/>
                <a:gd name="connsiteY2327" fmla="*/ 117061 h 170443"/>
                <a:gd name="connsiteX2328" fmla="*/ 300171 w 524568"/>
                <a:gd name="connsiteY2328" fmla="*/ 114230 h 170443"/>
                <a:gd name="connsiteX2329" fmla="*/ 302530 w 524568"/>
                <a:gd name="connsiteY2329" fmla="*/ 114230 h 170443"/>
                <a:gd name="connsiteX2330" fmla="*/ 294508 w 524568"/>
                <a:gd name="connsiteY2330" fmla="*/ 115175 h 170443"/>
                <a:gd name="connsiteX2331" fmla="*/ 244009 w 524568"/>
                <a:gd name="connsiteY2331" fmla="*/ 12055 h 170443"/>
                <a:gd name="connsiteX2332" fmla="*/ 244009 w 524568"/>
                <a:gd name="connsiteY2332" fmla="*/ 12055 h 170443"/>
                <a:gd name="connsiteX2333" fmla="*/ 238346 w 524568"/>
                <a:gd name="connsiteY2333" fmla="*/ 12055 h 170443"/>
                <a:gd name="connsiteX2334" fmla="*/ 295922 w 524568"/>
                <a:gd name="connsiteY2334" fmla="*/ 114230 h 170443"/>
                <a:gd name="connsiteX2335" fmla="*/ 294508 w 524568"/>
                <a:gd name="connsiteY2335" fmla="*/ 114230 h 170443"/>
                <a:gd name="connsiteX2336" fmla="*/ 295922 w 524568"/>
                <a:gd name="connsiteY2336" fmla="*/ 114230 h 170443"/>
                <a:gd name="connsiteX2337" fmla="*/ 290259 w 524568"/>
                <a:gd name="connsiteY2337" fmla="*/ 113760 h 170443"/>
                <a:gd name="connsiteX2338" fmla="*/ 236693 w 524568"/>
                <a:gd name="connsiteY2338" fmla="*/ 16773 h 170443"/>
                <a:gd name="connsiteX2339" fmla="*/ 236693 w 524568"/>
                <a:gd name="connsiteY2339" fmla="*/ 16773 h 170443"/>
                <a:gd name="connsiteX2340" fmla="*/ 236693 w 524568"/>
                <a:gd name="connsiteY2340" fmla="*/ 15358 h 170443"/>
                <a:gd name="connsiteX2341" fmla="*/ 236693 w 524568"/>
                <a:gd name="connsiteY2341" fmla="*/ 15358 h 170443"/>
                <a:gd name="connsiteX2342" fmla="*/ 236693 w 524568"/>
                <a:gd name="connsiteY2342" fmla="*/ 13705 h 170443"/>
                <a:gd name="connsiteX2343" fmla="*/ 236693 w 524568"/>
                <a:gd name="connsiteY2343" fmla="*/ 13705 h 170443"/>
                <a:gd name="connsiteX2344" fmla="*/ 232211 w 524568"/>
                <a:gd name="connsiteY2344" fmla="*/ 16303 h 170443"/>
                <a:gd name="connsiteX2345" fmla="*/ 291204 w 524568"/>
                <a:gd name="connsiteY2345" fmla="*/ 116825 h 170443"/>
                <a:gd name="connsiteX2346" fmla="*/ 288845 w 524568"/>
                <a:gd name="connsiteY2346" fmla="*/ 116825 h 170443"/>
                <a:gd name="connsiteX2347" fmla="*/ 290259 w 524568"/>
                <a:gd name="connsiteY2347" fmla="*/ 116825 h 170443"/>
                <a:gd name="connsiteX2348" fmla="*/ 290259 w 524568"/>
                <a:gd name="connsiteY2348" fmla="*/ 116825 h 170443"/>
                <a:gd name="connsiteX2349" fmla="*/ 290259 w 524568"/>
                <a:gd name="connsiteY2349" fmla="*/ 114702 h 170443"/>
                <a:gd name="connsiteX2350" fmla="*/ 285541 w 524568"/>
                <a:gd name="connsiteY2350" fmla="*/ 116356 h 170443"/>
                <a:gd name="connsiteX2351" fmla="*/ 233392 w 524568"/>
                <a:gd name="connsiteY2351" fmla="*/ 16773 h 170443"/>
                <a:gd name="connsiteX2352" fmla="*/ 233392 w 524568"/>
                <a:gd name="connsiteY2352" fmla="*/ 14650 h 170443"/>
                <a:gd name="connsiteX2353" fmla="*/ 227728 w 524568"/>
                <a:gd name="connsiteY2353" fmla="*/ 16303 h 170443"/>
                <a:gd name="connsiteX2354" fmla="*/ 287900 w 524568"/>
                <a:gd name="connsiteY2354" fmla="*/ 115175 h 170443"/>
                <a:gd name="connsiteX2355" fmla="*/ 287900 w 524568"/>
                <a:gd name="connsiteY2355" fmla="*/ 111162 h 170443"/>
                <a:gd name="connsiteX2356" fmla="*/ 287900 w 524568"/>
                <a:gd name="connsiteY2356" fmla="*/ 111162 h 170443"/>
                <a:gd name="connsiteX2357" fmla="*/ 282237 w 524568"/>
                <a:gd name="connsiteY2357" fmla="*/ 114702 h 170443"/>
                <a:gd name="connsiteX2358" fmla="*/ 231738 w 524568"/>
                <a:gd name="connsiteY2358" fmla="*/ 15122 h 170443"/>
                <a:gd name="connsiteX2359" fmla="*/ 231738 w 524568"/>
                <a:gd name="connsiteY2359" fmla="*/ 15122 h 170443"/>
                <a:gd name="connsiteX2360" fmla="*/ 226075 w 524568"/>
                <a:gd name="connsiteY2360" fmla="*/ 14650 h 170443"/>
                <a:gd name="connsiteX2361" fmla="*/ 285777 w 524568"/>
                <a:gd name="connsiteY2361" fmla="*/ 116119 h 170443"/>
                <a:gd name="connsiteX2362" fmla="*/ 288372 w 524568"/>
                <a:gd name="connsiteY2362" fmla="*/ 116119 h 170443"/>
                <a:gd name="connsiteX2363" fmla="*/ 286722 w 524568"/>
                <a:gd name="connsiteY2363" fmla="*/ 116119 h 170443"/>
                <a:gd name="connsiteX2364" fmla="*/ 286722 w 524568"/>
                <a:gd name="connsiteY2364" fmla="*/ 116119 h 170443"/>
                <a:gd name="connsiteX2365" fmla="*/ 279405 w 524568"/>
                <a:gd name="connsiteY2365" fmla="*/ 115647 h 170443"/>
                <a:gd name="connsiteX2366" fmla="*/ 285777 w 524568"/>
                <a:gd name="connsiteY2366" fmla="*/ 114702 h 170443"/>
                <a:gd name="connsiteX2367" fmla="*/ 285777 w 524568"/>
                <a:gd name="connsiteY2367" fmla="*/ 113288 h 170443"/>
                <a:gd name="connsiteX2368" fmla="*/ 288372 w 524568"/>
                <a:gd name="connsiteY2368" fmla="*/ 113288 h 170443"/>
                <a:gd name="connsiteX2369" fmla="*/ 288372 w 524568"/>
                <a:gd name="connsiteY2369" fmla="*/ 115647 h 170443"/>
                <a:gd name="connsiteX2370" fmla="*/ 279405 w 524568"/>
                <a:gd name="connsiteY2370" fmla="*/ 114230 h 170443"/>
                <a:gd name="connsiteX2371" fmla="*/ 228907 w 524568"/>
                <a:gd name="connsiteY2371" fmla="*/ 17245 h 170443"/>
                <a:gd name="connsiteX2372" fmla="*/ 228907 w 524568"/>
                <a:gd name="connsiteY2372" fmla="*/ 14650 h 170443"/>
                <a:gd name="connsiteX2373" fmla="*/ 230324 w 524568"/>
                <a:gd name="connsiteY2373" fmla="*/ 14650 h 170443"/>
                <a:gd name="connsiteX2374" fmla="*/ 230324 w 524568"/>
                <a:gd name="connsiteY2374" fmla="*/ 17009 h 170443"/>
                <a:gd name="connsiteX2375" fmla="*/ 222062 w 524568"/>
                <a:gd name="connsiteY2375" fmla="*/ 16773 h 170443"/>
                <a:gd name="connsiteX2376" fmla="*/ 284596 w 524568"/>
                <a:gd name="connsiteY2376" fmla="*/ 118006 h 170443"/>
                <a:gd name="connsiteX2377" fmla="*/ 284596 w 524568"/>
                <a:gd name="connsiteY2377" fmla="*/ 116592 h 170443"/>
                <a:gd name="connsiteX2378" fmla="*/ 284596 w 524568"/>
                <a:gd name="connsiteY2378" fmla="*/ 116592 h 170443"/>
                <a:gd name="connsiteX2379" fmla="*/ 284596 w 524568"/>
                <a:gd name="connsiteY2379" fmla="*/ 114466 h 170443"/>
                <a:gd name="connsiteX2380" fmla="*/ 284596 w 524568"/>
                <a:gd name="connsiteY2380" fmla="*/ 114466 h 170443"/>
                <a:gd name="connsiteX2381" fmla="*/ 284596 w 524568"/>
                <a:gd name="connsiteY2381" fmla="*/ 113288 h 170443"/>
                <a:gd name="connsiteX2382" fmla="*/ 284596 w 524568"/>
                <a:gd name="connsiteY2382" fmla="*/ 113288 h 170443"/>
                <a:gd name="connsiteX2383" fmla="*/ 277755 w 524568"/>
                <a:gd name="connsiteY2383" fmla="*/ 117534 h 170443"/>
                <a:gd name="connsiteX2384" fmla="*/ 282237 w 524568"/>
                <a:gd name="connsiteY2384" fmla="*/ 113760 h 170443"/>
                <a:gd name="connsiteX2385" fmla="*/ 280822 w 524568"/>
                <a:gd name="connsiteY2385" fmla="*/ 113760 h 170443"/>
                <a:gd name="connsiteX2386" fmla="*/ 275393 w 524568"/>
                <a:gd name="connsiteY2386" fmla="*/ 113288 h 170443"/>
                <a:gd name="connsiteX2387" fmla="*/ 278933 w 524568"/>
                <a:gd name="connsiteY2387" fmla="*/ 115883 h 170443"/>
                <a:gd name="connsiteX2388" fmla="*/ 277518 w 524568"/>
                <a:gd name="connsiteY2388" fmla="*/ 115883 h 170443"/>
                <a:gd name="connsiteX2389" fmla="*/ 277518 w 524568"/>
                <a:gd name="connsiteY2389" fmla="*/ 115883 h 170443"/>
                <a:gd name="connsiteX2390" fmla="*/ 277518 w 524568"/>
                <a:gd name="connsiteY2390" fmla="*/ 115883 h 170443"/>
                <a:gd name="connsiteX2391" fmla="*/ 272089 w 524568"/>
                <a:gd name="connsiteY2391" fmla="*/ 115411 h 170443"/>
                <a:gd name="connsiteX2392" fmla="*/ 275156 w 524568"/>
                <a:gd name="connsiteY2392" fmla="*/ 113760 h 170443"/>
                <a:gd name="connsiteX2393" fmla="*/ 276810 w 524568"/>
                <a:gd name="connsiteY2393" fmla="*/ 113760 h 170443"/>
                <a:gd name="connsiteX2394" fmla="*/ 268315 w 524568"/>
                <a:gd name="connsiteY2394" fmla="*/ 113288 h 170443"/>
                <a:gd name="connsiteX2395" fmla="*/ 275156 w 524568"/>
                <a:gd name="connsiteY2395" fmla="*/ 113760 h 170443"/>
                <a:gd name="connsiteX2396" fmla="*/ 275156 w 524568"/>
                <a:gd name="connsiteY2396" fmla="*/ 113760 h 170443"/>
                <a:gd name="connsiteX2397" fmla="*/ 275156 w 524568"/>
                <a:gd name="connsiteY2397" fmla="*/ 112107 h 170443"/>
                <a:gd name="connsiteX2398" fmla="*/ 275156 w 524568"/>
                <a:gd name="connsiteY2398" fmla="*/ 112107 h 170443"/>
                <a:gd name="connsiteX2399" fmla="*/ 268551 w 524568"/>
                <a:gd name="connsiteY2399" fmla="*/ 112579 h 170443"/>
                <a:gd name="connsiteX2400" fmla="*/ 271383 w 524568"/>
                <a:gd name="connsiteY2400" fmla="*/ 113760 h 170443"/>
                <a:gd name="connsiteX2401" fmla="*/ 273978 w 524568"/>
                <a:gd name="connsiteY2401" fmla="*/ 113760 h 170443"/>
                <a:gd name="connsiteX2402" fmla="*/ 264775 w 524568"/>
                <a:gd name="connsiteY2402" fmla="*/ 112107 h 170443"/>
                <a:gd name="connsiteX2403" fmla="*/ 271383 w 524568"/>
                <a:gd name="connsiteY2403" fmla="*/ 117298 h 170443"/>
                <a:gd name="connsiteX2404" fmla="*/ 273270 w 524568"/>
                <a:gd name="connsiteY2404" fmla="*/ 115647 h 170443"/>
                <a:gd name="connsiteX2405" fmla="*/ 264539 w 524568"/>
                <a:gd name="connsiteY2405" fmla="*/ 115647 h 170443"/>
                <a:gd name="connsiteX2406" fmla="*/ 267134 w 524568"/>
                <a:gd name="connsiteY2406" fmla="*/ 113052 h 170443"/>
                <a:gd name="connsiteX2407" fmla="*/ 267134 w 524568"/>
                <a:gd name="connsiteY2407" fmla="*/ 111634 h 170443"/>
                <a:gd name="connsiteX2408" fmla="*/ 269257 w 524568"/>
                <a:gd name="connsiteY2408" fmla="*/ 111634 h 170443"/>
                <a:gd name="connsiteX2409" fmla="*/ 264775 w 524568"/>
                <a:gd name="connsiteY2409" fmla="*/ 107152 h 170443"/>
                <a:gd name="connsiteX2410" fmla="*/ 260290 w 524568"/>
                <a:gd name="connsiteY2410" fmla="*/ 111398 h 170443"/>
                <a:gd name="connsiteX2411" fmla="*/ 257695 w 524568"/>
                <a:gd name="connsiteY2411" fmla="*/ 117534 h 170443"/>
                <a:gd name="connsiteX2412" fmla="*/ 257695 w 524568"/>
                <a:gd name="connsiteY2412" fmla="*/ 116119 h 170443"/>
                <a:gd name="connsiteX2413" fmla="*/ 257695 w 524568"/>
                <a:gd name="connsiteY2413" fmla="*/ 116119 h 170443"/>
                <a:gd name="connsiteX2414" fmla="*/ 250853 w 524568"/>
                <a:gd name="connsiteY2414" fmla="*/ 115883 h 170443"/>
                <a:gd name="connsiteX2415" fmla="*/ 190915 w 524568"/>
                <a:gd name="connsiteY2415" fmla="*/ 120838 h 170443"/>
                <a:gd name="connsiteX2416" fmla="*/ 189498 w 524568"/>
                <a:gd name="connsiteY2416" fmla="*/ 120838 h 170443"/>
                <a:gd name="connsiteX2417" fmla="*/ 191388 w 524568"/>
                <a:gd name="connsiteY2417" fmla="*/ 118951 h 170443"/>
                <a:gd name="connsiteX2418" fmla="*/ 191388 w 524568"/>
                <a:gd name="connsiteY2418" fmla="*/ 118951 h 170443"/>
                <a:gd name="connsiteX2419" fmla="*/ 185016 w 524568"/>
                <a:gd name="connsiteY2419" fmla="*/ 119187 h 170443"/>
                <a:gd name="connsiteX2420" fmla="*/ 185488 w 524568"/>
                <a:gd name="connsiteY2420" fmla="*/ 119423 h 170443"/>
                <a:gd name="connsiteX2421" fmla="*/ 186903 w 524568"/>
                <a:gd name="connsiteY2421" fmla="*/ 120838 h 170443"/>
                <a:gd name="connsiteX2422" fmla="*/ 178644 w 524568"/>
                <a:gd name="connsiteY2422" fmla="*/ 117770 h 170443"/>
                <a:gd name="connsiteX2423" fmla="*/ 114696 w 524568"/>
                <a:gd name="connsiteY2423" fmla="*/ 31403 h 170443"/>
                <a:gd name="connsiteX2424" fmla="*/ 114696 w 524568"/>
                <a:gd name="connsiteY2424" fmla="*/ 27866 h 170443"/>
                <a:gd name="connsiteX2425" fmla="*/ 114696 w 524568"/>
                <a:gd name="connsiteY2425" fmla="*/ 29280 h 170443"/>
                <a:gd name="connsiteX2426" fmla="*/ 107852 w 524568"/>
                <a:gd name="connsiteY2426" fmla="*/ 29752 h 170443"/>
                <a:gd name="connsiteX2427" fmla="*/ 116111 w 524568"/>
                <a:gd name="connsiteY2427" fmla="*/ 27866 h 170443"/>
                <a:gd name="connsiteX2428" fmla="*/ 116111 w 524568"/>
                <a:gd name="connsiteY2428" fmla="*/ 27866 h 170443"/>
                <a:gd name="connsiteX2429" fmla="*/ 116111 w 524568"/>
                <a:gd name="connsiteY2429" fmla="*/ 25504 h 170443"/>
                <a:gd name="connsiteX2430" fmla="*/ 116111 w 524568"/>
                <a:gd name="connsiteY2430" fmla="*/ 27630 h 170443"/>
                <a:gd name="connsiteX2431" fmla="*/ 114696 w 524568"/>
                <a:gd name="connsiteY2431" fmla="*/ 30697 h 170443"/>
                <a:gd name="connsiteX2432" fmla="*/ 109269 w 524568"/>
                <a:gd name="connsiteY2432" fmla="*/ 26212 h 170443"/>
                <a:gd name="connsiteX2433" fmla="*/ 169441 w 524568"/>
                <a:gd name="connsiteY2433" fmla="*/ 122255 h 170443"/>
                <a:gd name="connsiteX2434" fmla="*/ 168027 w 524568"/>
                <a:gd name="connsiteY2434" fmla="*/ 122255 h 170443"/>
                <a:gd name="connsiteX2435" fmla="*/ 168027 w 524568"/>
                <a:gd name="connsiteY2435" fmla="*/ 120129 h 170443"/>
                <a:gd name="connsiteX2436" fmla="*/ 162600 w 524568"/>
                <a:gd name="connsiteY2436" fmla="*/ 120602 h 170443"/>
                <a:gd name="connsiteX2437" fmla="*/ 112337 w 524568"/>
                <a:gd name="connsiteY2437" fmla="*/ 31875 h 170443"/>
                <a:gd name="connsiteX2438" fmla="*/ 112337 w 524568"/>
                <a:gd name="connsiteY2438" fmla="*/ 28808 h 170443"/>
                <a:gd name="connsiteX2439" fmla="*/ 113752 w 524568"/>
                <a:gd name="connsiteY2439" fmla="*/ 28808 h 170443"/>
                <a:gd name="connsiteX2440" fmla="*/ 165901 w 524568"/>
                <a:gd name="connsiteY2440" fmla="*/ 121546 h 170443"/>
                <a:gd name="connsiteX2441" fmla="*/ 165901 w 524568"/>
                <a:gd name="connsiteY2441" fmla="*/ 121546 h 170443"/>
                <a:gd name="connsiteX2442" fmla="*/ 159059 w 524568"/>
                <a:gd name="connsiteY2442" fmla="*/ 119893 h 170443"/>
                <a:gd name="connsiteX2443" fmla="*/ 111865 w 524568"/>
                <a:gd name="connsiteY2443" fmla="*/ 31403 h 170443"/>
                <a:gd name="connsiteX2444" fmla="*/ 111865 w 524568"/>
                <a:gd name="connsiteY2444" fmla="*/ 31403 h 170443"/>
                <a:gd name="connsiteX2445" fmla="*/ 111865 w 524568"/>
                <a:gd name="connsiteY2445" fmla="*/ 31403 h 170443"/>
                <a:gd name="connsiteX2446" fmla="*/ 109269 w 524568"/>
                <a:gd name="connsiteY2446" fmla="*/ 27157 h 170443"/>
                <a:gd name="connsiteX2447" fmla="*/ 105021 w 524568"/>
                <a:gd name="connsiteY2447" fmla="*/ 29752 h 170443"/>
                <a:gd name="connsiteX2448" fmla="*/ 117764 w 524568"/>
                <a:gd name="connsiteY2448" fmla="*/ 130750 h 170443"/>
                <a:gd name="connsiteX2449" fmla="*/ 119415 w 524568"/>
                <a:gd name="connsiteY2449" fmla="*/ 130750 h 170443"/>
                <a:gd name="connsiteX2450" fmla="*/ 110920 w 524568"/>
                <a:gd name="connsiteY2450" fmla="*/ 130041 h 170443"/>
                <a:gd name="connsiteX2451" fmla="*/ 114933 w 524568"/>
                <a:gd name="connsiteY2451" fmla="*/ 130750 h 170443"/>
                <a:gd name="connsiteX2452" fmla="*/ 117528 w 524568"/>
                <a:gd name="connsiteY2452" fmla="*/ 130750 h 170443"/>
                <a:gd name="connsiteX2453" fmla="*/ 108088 w 524568"/>
                <a:gd name="connsiteY2453" fmla="*/ 130041 h 170443"/>
                <a:gd name="connsiteX2454" fmla="*/ 114933 w 524568"/>
                <a:gd name="connsiteY2454" fmla="*/ 132164 h 170443"/>
                <a:gd name="connsiteX2455" fmla="*/ 114933 w 524568"/>
                <a:gd name="connsiteY2455" fmla="*/ 132164 h 170443"/>
                <a:gd name="connsiteX2456" fmla="*/ 114933 w 524568"/>
                <a:gd name="connsiteY2456" fmla="*/ 132164 h 170443"/>
                <a:gd name="connsiteX2457" fmla="*/ 107144 w 524568"/>
                <a:gd name="connsiteY2457" fmla="*/ 131222 h 170443"/>
                <a:gd name="connsiteX2458" fmla="*/ 58535 w 524568"/>
                <a:gd name="connsiteY2458" fmla="*/ 84969 h 170443"/>
                <a:gd name="connsiteX2459" fmla="*/ 58535 w 524568"/>
                <a:gd name="connsiteY2459" fmla="*/ 81902 h 170443"/>
                <a:gd name="connsiteX2460" fmla="*/ 61602 w 524568"/>
                <a:gd name="connsiteY2460" fmla="*/ 80015 h 170443"/>
                <a:gd name="connsiteX2461" fmla="*/ 61602 w 524568"/>
                <a:gd name="connsiteY2461" fmla="*/ 80015 h 170443"/>
                <a:gd name="connsiteX2462" fmla="*/ 50749 w 524568"/>
                <a:gd name="connsiteY2462" fmla="*/ 82846 h 170443"/>
                <a:gd name="connsiteX2463" fmla="*/ 54286 w 524568"/>
                <a:gd name="connsiteY2463" fmla="*/ 84969 h 170443"/>
                <a:gd name="connsiteX2464" fmla="*/ 54286 w 524568"/>
                <a:gd name="connsiteY2464" fmla="*/ 83083 h 170443"/>
                <a:gd name="connsiteX2465" fmla="*/ 57590 w 524568"/>
                <a:gd name="connsiteY2465" fmla="*/ 83083 h 170443"/>
                <a:gd name="connsiteX2466" fmla="*/ 84491 w 524568"/>
                <a:gd name="connsiteY2466" fmla="*/ 139244 h 170443"/>
                <a:gd name="connsiteX2467" fmla="*/ 86378 w 524568"/>
                <a:gd name="connsiteY2467" fmla="*/ 137358 h 170443"/>
                <a:gd name="connsiteX2468" fmla="*/ 76705 w 524568"/>
                <a:gd name="connsiteY2468" fmla="*/ 137591 h 170443"/>
                <a:gd name="connsiteX2469" fmla="*/ 49331 w 524568"/>
                <a:gd name="connsiteY2469" fmla="*/ 87801 h 170443"/>
                <a:gd name="connsiteX2470" fmla="*/ 52399 w 524568"/>
                <a:gd name="connsiteY2470" fmla="*/ 83083 h 170443"/>
                <a:gd name="connsiteX2471" fmla="*/ 52399 w 524568"/>
                <a:gd name="connsiteY2471" fmla="*/ 83083 h 170443"/>
                <a:gd name="connsiteX2472" fmla="*/ 41545 w 524568"/>
                <a:gd name="connsiteY2472" fmla="*/ 86150 h 170443"/>
                <a:gd name="connsiteX2473" fmla="*/ 72929 w 524568"/>
                <a:gd name="connsiteY2473" fmla="*/ 148920 h 170443"/>
                <a:gd name="connsiteX2474" fmla="*/ 72929 w 524568"/>
                <a:gd name="connsiteY2474" fmla="*/ 148920 h 170443"/>
                <a:gd name="connsiteX2475" fmla="*/ 72929 w 524568"/>
                <a:gd name="connsiteY2475" fmla="*/ 144435 h 170443"/>
                <a:gd name="connsiteX2476" fmla="*/ 74815 w 524568"/>
                <a:gd name="connsiteY2476" fmla="*/ 144435 h 170443"/>
                <a:gd name="connsiteX2477" fmla="*/ 65143 w 524568"/>
                <a:gd name="connsiteY2477" fmla="*/ 147267 h 170443"/>
                <a:gd name="connsiteX2478" fmla="*/ 37060 w 524568"/>
                <a:gd name="connsiteY2478" fmla="*/ 86623 h 170443"/>
                <a:gd name="connsiteX2479" fmla="*/ 37060 w 524568"/>
                <a:gd name="connsiteY2479" fmla="*/ 84264 h 170443"/>
                <a:gd name="connsiteX2480" fmla="*/ 37060 w 524568"/>
                <a:gd name="connsiteY2480" fmla="*/ 84264 h 170443"/>
                <a:gd name="connsiteX2481" fmla="*/ 29274 w 524568"/>
                <a:gd name="connsiteY2481" fmla="*/ 84969 h 170443"/>
                <a:gd name="connsiteX2482" fmla="*/ 44141 w 524568"/>
                <a:gd name="connsiteY2482" fmla="*/ 111634 h 170443"/>
                <a:gd name="connsiteX2483" fmla="*/ 44141 w 524568"/>
                <a:gd name="connsiteY2483" fmla="*/ 114230 h 170443"/>
                <a:gd name="connsiteX2484" fmla="*/ 44141 w 524568"/>
                <a:gd name="connsiteY2484" fmla="*/ 112343 h 170443"/>
                <a:gd name="connsiteX2485" fmla="*/ 44141 w 524568"/>
                <a:gd name="connsiteY2485" fmla="*/ 112343 h 170443"/>
                <a:gd name="connsiteX2486" fmla="*/ 44141 w 524568"/>
                <a:gd name="connsiteY2486" fmla="*/ 110456 h 170443"/>
                <a:gd name="connsiteX2487" fmla="*/ 36352 w 524568"/>
                <a:gd name="connsiteY2487" fmla="*/ 109984 h 170443"/>
                <a:gd name="connsiteX2488" fmla="*/ 51691 w 524568"/>
                <a:gd name="connsiteY2488" fmla="*/ 141131 h 170443"/>
                <a:gd name="connsiteX2489" fmla="*/ 53108 w 524568"/>
                <a:gd name="connsiteY2489" fmla="*/ 141131 h 170443"/>
                <a:gd name="connsiteX2490" fmla="*/ 43432 w 524568"/>
                <a:gd name="connsiteY2490" fmla="*/ 139481 h 170443"/>
                <a:gd name="connsiteX2491" fmla="*/ 46972 w 524568"/>
                <a:gd name="connsiteY2491" fmla="*/ 141131 h 170443"/>
                <a:gd name="connsiteX2492" fmla="*/ 49568 w 524568"/>
                <a:gd name="connsiteY2492" fmla="*/ 141131 h 170443"/>
                <a:gd name="connsiteX2493" fmla="*/ 39183 w 524568"/>
                <a:gd name="connsiteY2493" fmla="*/ 139244 h 170443"/>
                <a:gd name="connsiteX2494" fmla="*/ 43432 w 524568"/>
                <a:gd name="connsiteY2494" fmla="*/ 141131 h 170443"/>
                <a:gd name="connsiteX2495" fmla="*/ 44849 w 524568"/>
                <a:gd name="connsiteY2495" fmla="*/ 141131 h 170443"/>
                <a:gd name="connsiteX2496" fmla="*/ 35646 w 524568"/>
                <a:gd name="connsiteY2496" fmla="*/ 138536 h 170443"/>
                <a:gd name="connsiteX2497" fmla="*/ 43432 w 524568"/>
                <a:gd name="connsiteY2497" fmla="*/ 147267 h 170443"/>
                <a:gd name="connsiteX2498" fmla="*/ 43432 w 524568"/>
                <a:gd name="connsiteY2498" fmla="*/ 147267 h 170443"/>
                <a:gd name="connsiteX2499" fmla="*/ 43432 w 524568"/>
                <a:gd name="connsiteY2499" fmla="*/ 147267 h 170443"/>
                <a:gd name="connsiteX2500" fmla="*/ 36116 w 524568"/>
                <a:gd name="connsiteY2500" fmla="*/ 144671 h 170443"/>
                <a:gd name="connsiteX2501" fmla="*/ 12285 w 524568"/>
                <a:gd name="connsiteY2501" fmla="*/ 134759 h 170443"/>
                <a:gd name="connsiteX2502" fmla="*/ 13699 w 524568"/>
                <a:gd name="connsiteY2502" fmla="*/ 132873 h 170443"/>
                <a:gd name="connsiteX2503" fmla="*/ 4968 w 524568"/>
                <a:gd name="connsiteY2503" fmla="*/ 132164 h 170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</a:cxnLst>
              <a:rect l="l" t="t" r="r" b="b"/>
              <a:pathLst>
                <a:path w="524568" h="170443">
                  <a:moveTo>
                    <a:pt x="523400" y="78128"/>
                  </a:moveTo>
                  <a:cubicBezTo>
                    <a:pt x="523400" y="78128"/>
                    <a:pt x="523400" y="78128"/>
                    <a:pt x="523400" y="78128"/>
                  </a:cubicBezTo>
                  <a:cubicBezTo>
                    <a:pt x="523400" y="78128"/>
                    <a:pt x="523400" y="78128"/>
                    <a:pt x="523400" y="78128"/>
                  </a:cubicBezTo>
                  <a:cubicBezTo>
                    <a:pt x="523400" y="78128"/>
                    <a:pt x="523400" y="78128"/>
                    <a:pt x="521750" y="79542"/>
                  </a:cubicBezTo>
                  <a:cubicBezTo>
                    <a:pt x="520097" y="80960"/>
                    <a:pt x="520097" y="78128"/>
                    <a:pt x="518682" y="79542"/>
                  </a:cubicBezTo>
                  <a:cubicBezTo>
                    <a:pt x="518682" y="76002"/>
                    <a:pt x="516559" y="77892"/>
                    <a:pt x="515851" y="76475"/>
                  </a:cubicBezTo>
                  <a:cubicBezTo>
                    <a:pt x="515142" y="75060"/>
                    <a:pt x="517737" y="76475"/>
                    <a:pt x="518682" y="74588"/>
                  </a:cubicBezTo>
                  <a:cubicBezTo>
                    <a:pt x="519627" y="72698"/>
                    <a:pt x="516323" y="72229"/>
                    <a:pt x="513728" y="73407"/>
                  </a:cubicBezTo>
                  <a:cubicBezTo>
                    <a:pt x="511129" y="74588"/>
                    <a:pt x="513728" y="70575"/>
                    <a:pt x="512310" y="71993"/>
                  </a:cubicBezTo>
                  <a:cubicBezTo>
                    <a:pt x="512310" y="70812"/>
                    <a:pt x="512783" y="69631"/>
                    <a:pt x="513961" y="69161"/>
                  </a:cubicBezTo>
                  <a:cubicBezTo>
                    <a:pt x="513961" y="69161"/>
                    <a:pt x="513961" y="69161"/>
                    <a:pt x="513961" y="69161"/>
                  </a:cubicBezTo>
                  <a:cubicBezTo>
                    <a:pt x="513961" y="69161"/>
                    <a:pt x="512547" y="70812"/>
                    <a:pt x="513961" y="72229"/>
                  </a:cubicBezTo>
                  <a:cubicBezTo>
                    <a:pt x="515378" y="73643"/>
                    <a:pt x="511602" y="72229"/>
                    <a:pt x="510660" y="72229"/>
                  </a:cubicBezTo>
                  <a:lnTo>
                    <a:pt x="514197" y="70812"/>
                  </a:lnTo>
                  <a:cubicBezTo>
                    <a:pt x="514197" y="68452"/>
                    <a:pt x="511602" y="70812"/>
                    <a:pt x="510424" y="70812"/>
                  </a:cubicBezTo>
                  <a:cubicBezTo>
                    <a:pt x="509243" y="70812"/>
                    <a:pt x="510424" y="69161"/>
                    <a:pt x="508770" y="69161"/>
                  </a:cubicBezTo>
                  <a:cubicBezTo>
                    <a:pt x="507120" y="69161"/>
                    <a:pt x="508770" y="69161"/>
                    <a:pt x="508770" y="70339"/>
                  </a:cubicBezTo>
                  <a:lnTo>
                    <a:pt x="508770" y="70339"/>
                  </a:lnTo>
                  <a:cubicBezTo>
                    <a:pt x="508770" y="70339"/>
                    <a:pt x="508770" y="70339"/>
                    <a:pt x="508770" y="68689"/>
                  </a:cubicBezTo>
                  <a:cubicBezTo>
                    <a:pt x="508770" y="67035"/>
                    <a:pt x="505703" y="68689"/>
                    <a:pt x="504052" y="68689"/>
                  </a:cubicBezTo>
                  <a:lnTo>
                    <a:pt x="504052" y="68689"/>
                  </a:lnTo>
                  <a:cubicBezTo>
                    <a:pt x="505703" y="68689"/>
                    <a:pt x="506411" y="68689"/>
                    <a:pt x="508062" y="68689"/>
                  </a:cubicBezTo>
                  <a:cubicBezTo>
                    <a:pt x="509715" y="68689"/>
                    <a:pt x="505939" y="68689"/>
                    <a:pt x="504997" y="66566"/>
                  </a:cubicBezTo>
                  <a:cubicBezTo>
                    <a:pt x="504052" y="64440"/>
                    <a:pt x="504997" y="66566"/>
                    <a:pt x="504997" y="67980"/>
                  </a:cubicBezTo>
                  <a:cubicBezTo>
                    <a:pt x="504997" y="69397"/>
                    <a:pt x="504997" y="67980"/>
                    <a:pt x="504997" y="67980"/>
                  </a:cubicBezTo>
                  <a:cubicBezTo>
                    <a:pt x="504997" y="67980"/>
                    <a:pt x="504997" y="65621"/>
                    <a:pt x="504997" y="65385"/>
                  </a:cubicBezTo>
                  <a:cubicBezTo>
                    <a:pt x="504997" y="65148"/>
                    <a:pt x="504997" y="65385"/>
                    <a:pt x="503816" y="66566"/>
                  </a:cubicBezTo>
                  <a:lnTo>
                    <a:pt x="503816" y="66566"/>
                  </a:lnTo>
                  <a:cubicBezTo>
                    <a:pt x="503816" y="66566"/>
                    <a:pt x="503816" y="69631"/>
                    <a:pt x="503816" y="67980"/>
                  </a:cubicBezTo>
                  <a:cubicBezTo>
                    <a:pt x="503816" y="66329"/>
                    <a:pt x="503816" y="70103"/>
                    <a:pt x="502162" y="69631"/>
                  </a:cubicBezTo>
                  <a:cubicBezTo>
                    <a:pt x="500512" y="69161"/>
                    <a:pt x="502162" y="68216"/>
                    <a:pt x="502162" y="67035"/>
                  </a:cubicBezTo>
                  <a:cubicBezTo>
                    <a:pt x="502162" y="65857"/>
                    <a:pt x="502162" y="67035"/>
                    <a:pt x="500512" y="67035"/>
                  </a:cubicBezTo>
                  <a:cubicBezTo>
                    <a:pt x="498861" y="67035"/>
                    <a:pt x="501929" y="65385"/>
                    <a:pt x="502399" y="65385"/>
                  </a:cubicBezTo>
                  <a:cubicBezTo>
                    <a:pt x="502871" y="65385"/>
                    <a:pt x="502399" y="63731"/>
                    <a:pt x="502399" y="63262"/>
                  </a:cubicBezTo>
                  <a:cubicBezTo>
                    <a:pt x="502399" y="62789"/>
                    <a:pt x="500984" y="63262"/>
                    <a:pt x="500748" y="63262"/>
                  </a:cubicBezTo>
                  <a:cubicBezTo>
                    <a:pt x="500512" y="63262"/>
                    <a:pt x="500748" y="63262"/>
                    <a:pt x="502635" y="61372"/>
                  </a:cubicBezTo>
                  <a:cubicBezTo>
                    <a:pt x="504524" y="59485"/>
                    <a:pt x="501220" y="61372"/>
                    <a:pt x="500984" y="59722"/>
                  </a:cubicBezTo>
                  <a:cubicBezTo>
                    <a:pt x="500748" y="58068"/>
                    <a:pt x="500984" y="59722"/>
                    <a:pt x="500984" y="61844"/>
                  </a:cubicBezTo>
                  <a:cubicBezTo>
                    <a:pt x="500984" y="63967"/>
                    <a:pt x="500984" y="61844"/>
                    <a:pt x="499567" y="61844"/>
                  </a:cubicBezTo>
                  <a:cubicBezTo>
                    <a:pt x="498153" y="61844"/>
                    <a:pt x="499567" y="63731"/>
                    <a:pt x="499567" y="65148"/>
                  </a:cubicBezTo>
                  <a:lnTo>
                    <a:pt x="499567" y="65148"/>
                  </a:lnTo>
                  <a:cubicBezTo>
                    <a:pt x="499567" y="65148"/>
                    <a:pt x="499567" y="65148"/>
                    <a:pt x="499567" y="63262"/>
                  </a:cubicBezTo>
                  <a:cubicBezTo>
                    <a:pt x="499567" y="61372"/>
                    <a:pt x="494849" y="61844"/>
                    <a:pt x="495793" y="59722"/>
                  </a:cubicBezTo>
                  <a:cubicBezTo>
                    <a:pt x="496735" y="57599"/>
                    <a:pt x="495793" y="59722"/>
                    <a:pt x="494140" y="61136"/>
                  </a:cubicBezTo>
                  <a:cubicBezTo>
                    <a:pt x="492490" y="62553"/>
                    <a:pt x="494140" y="59249"/>
                    <a:pt x="494140" y="58304"/>
                  </a:cubicBezTo>
                  <a:cubicBezTo>
                    <a:pt x="494140" y="57362"/>
                    <a:pt x="496263" y="58304"/>
                    <a:pt x="496735" y="58304"/>
                  </a:cubicBezTo>
                  <a:cubicBezTo>
                    <a:pt x="496735" y="56890"/>
                    <a:pt x="495321" y="55709"/>
                    <a:pt x="493904" y="55945"/>
                  </a:cubicBezTo>
                  <a:cubicBezTo>
                    <a:pt x="493904" y="55945"/>
                    <a:pt x="493668" y="55945"/>
                    <a:pt x="493668" y="55945"/>
                  </a:cubicBezTo>
                  <a:cubicBezTo>
                    <a:pt x="493668" y="55945"/>
                    <a:pt x="493668" y="55945"/>
                    <a:pt x="493668" y="54058"/>
                  </a:cubicBezTo>
                  <a:cubicBezTo>
                    <a:pt x="493668" y="52169"/>
                    <a:pt x="491781" y="55473"/>
                    <a:pt x="491072" y="54058"/>
                  </a:cubicBezTo>
                  <a:cubicBezTo>
                    <a:pt x="491072" y="55473"/>
                    <a:pt x="491072" y="54058"/>
                    <a:pt x="491072" y="56890"/>
                  </a:cubicBezTo>
                  <a:cubicBezTo>
                    <a:pt x="491072" y="59722"/>
                    <a:pt x="491072" y="56890"/>
                    <a:pt x="489186" y="55473"/>
                  </a:cubicBezTo>
                  <a:cubicBezTo>
                    <a:pt x="489186" y="57832"/>
                    <a:pt x="487532" y="55473"/>
                    <a:pt x="487299" y="57362"/>
                  </a:cubicBezTo>
                  <a:cubicBezTo>
                    <a:pt x="487063" y="59249"/>
                    <a:pt x="487299" y="55709"/>
                    <a:pt x="487299" y="54531"/>
                  </a:cubicBezTo>
                  <a:cubicBezTo>
                    <a:pt x="487299" y="53350"/>
                    <a:pt x="486118" y="54531"/>
                    <a:pt x="485645" y="54531"/>
                  </a:cubicBezTo>
                  <a:cubicBezTo>
                    <a:pt x="485645" y="53822"/>
                    <a:pt x="485645" y="53114"/>
                    <a:pt x="485645" y="52405"/>
                  </a:cubicBezTo>
                  <a:cubicBezTo>
                    <a:pt x="487532" y="52405"/>
                    <a:pt x="488949" y="54058"/>
                    <a:pt x="490836" y="52405"/>
                  </a:cubicBezTo>
                  <a:cubicBezTo>
                    <a:pt x="492726" y="50754"/>
                    <a:pt x="490836" y="52405"/>
                    <a:pt x="490836" y="50991"/>
                  </a:cubicBezTo>
                  <a:cubicBezTo>
                    <a:pt x="487532" y="53586"/>
                    <a:pt x="486826" y="47450"/>
                    <a:pt x="483759" y="49573"/>
                  </a:cubicBezTo>
                  <a:cubicBezTo>
                    <a:pt x="483759" y="46033"/>
                    <a:pt x="477623" y="47923"/>
                    <a:pt x="477387" y="44383"/>
                  </a:cubicBezTo>
                  <a:cubicBezTo>
                    <a:pt x="477151" y="40843"/>
                    <a:pt x="477387" y="44383"/>
                    <a:pt x="475500" y="44383"/>
                  </a:cubicBezTo>
                  <a:cubicBezTo>
                    <a:pt x="473611" y="44383"/>
                    <a:pt x="473847" y="44383"/>
                    <a:pt x="472902" y="44383"/>
                  </a:cubicBezTo>
                  <a:cubicBezTo>
                    <a:pt x="471960" y="44383"/>
                    <a:pt x="472902" y="44383"/>
                    <a:pt x="472902" y="42968"/>
                  </a:cubicBezTo>
                  <a:cubicBezTo>
                    <a:pt x="472902" y="41551"/>
                    <a:pt x="471015" y="42968"/>
                    <a:pt x="471488" y="42968"/>
                  </a:cubicBezTo>
                  <a:cubicBezTo>
                    <a:pt x="471960" y="42968"/>
                    <a:pt x="467947" y="41079"/>
                    <a:pt x="465824" y="41551"/>
                  </a:cubicBezTo>
                  <a:cubicBezTo>
                    <a:pt x="463701" y="42024"/>
                    <a:pt x="465824" y="42968"/>
                    <a:pt x="465824" y="43202"/>
                  </a:cubicBezTo>
                  <a:cubicBezTo>
                    <a:pt x="465824" y="43438"/>
                    <a:pt x="465824" y="42024"/>
                    <a:pt x="465824" y="41315"/>
                  </a:cubicBezTo>
                  <a:cubicBezTo>
                    <a:pt x="465824" y="40606"/>
                    <a:pt x="462520" y="41315"/>
                    <a:pt x="460867" y="41315"/>
                  </a:cubicBezTo>
                  <a:cubicBezTo>
                    <a:pt x="459217" y="41315"/>
                    <a:pt x="459453" y="38483"/>
                    <a:pt x="458744" y="39901"/>
                  </a:cubicBezTo>
                  <a:cubicBezTo>
                    <a:pt x="458035" y="41315"/>
                    <a:pt x="458744" y="39901"/>
                    <a:pt x="458744" y="38247"/>
                  </a:cubicBezTo>
                  <a:cubicBezTo>
                    <a:pt x="457094" y="41315"/>
                    <a:pt x="454498" y="35416"/>
                    <a:pt x="451903" y="38247"/>
                  </a:cubicBezTo>
                  <a:cubicBezTo>
                    <a:pt x="451903" y="34471"/>
                    <a:pt x="447182" y="39428"/>
                    <a:pt x="446709" y="35888"/>
                  </a:cubicBezTo>
                  <a:lnTo>
                    <a:pt x="448363" y="35888"/>
                  </a:lnTo>
                  <a:cubicBezTo>
                    <a:pt x="448363" y="34001"/>
                    <a:pt x="446004" y="35888"/>
                    <a:pt x="444822" y="35888"/>
                  </a:cubicBezTo>
                  <a:cubicBezTo>
                    <a:pt x="443641" y="35888"/>
                    <a:pt x="442700" y="33293"/>
                    <a:pt x="442227" y="35888"/>
                  </a:cubicBezTo>
                  <a:cubicBezTo>
                    <a:pt x="441755" y="38483"/>
                    <a:pt x="442227" y="35888"/>
                    <a:pt x="442227" y="34471"/>
                  </a:cubicBezTo>
                  <a:cubicBezTo>
                    <a:pt x="442227" y="33056"/>
                    <a:pt x="439868" y="34471"/>
                    <a:pt x="438451" y="34471"/>
                  </a:cubicBezTo>
                  <a:cubicBezTo>
                    <a:pt x="437036" y="34471"/>
                    <a:pt x="433969" y="32820"/>
                    <a:pt x="431607" y="32112"/>
                  </a:cubicBezTo>
                  <a:cubicBezTo>
                    <a:pt x="374503" y="16067"/>
                    <a:pt x="314565" y="12291"/>
                    <a:pt x="256044" y="21258"/>
                  </a:cubicBezTo>
                  <a:cubicBezTo>
                    <a:pt x="256044" y="21258"/>
                    <a:pt x="256044" y="19841"/>
                    <a:pt x="256044" y="18899"/>
                  </a:cubicBezTo>
                  <a:cubicBezTo>
                    <a:pt x="260526" y="21022"/>
                    <a:pt x="264539" y="17009"/>
                    <a:pt x="269024" y="18899"/>
                  </a:cubicBezTo>
                  <a:cubicBezTo>
                    <a:pt x="269024" y="18899"/>
                    <a:pt x="269024" y="18899"/>
                    <a:pt x="270202" y="17481"/>
                  </a:cubicBezTo>
                  <a:cubicBezTo>
                    <a:pt x="271383" y="16067"/>
                    <a:pt x="270202" y="17481"/>
                    <a:pt x="270202" y="17481"/>
                  </a:cubicBezTo>
                  <a:cubicBezTo>
                    <a:pt x="270202" y="17481"/>
                    <a:pt x="271383" y="15831"/>
                    <a:pt x="272089" y="17481"/>
                  </a:cubicBezTo>
                  <a:cubicBezTo>
                    <a:pt x="272797" y="19135"/>
                    <a:pt x="272089" y="15831"/>
                    <a:pt x="272089" y="15122"/>
                  </a:cubicBezTo>
                  <a:cubicBezTo>
                    <a:pt x="274214" y="17954"/>
                    <a:pt x="277046" y="17009"/>
                    <a:pt x="279405" y="15122"/>
                  </a:cubicBezTo>
                  <a:cubicBezTo>
                    <a:pt x="281764" y="13236"/>
                    <a:pt x="283418" y="16537"/>
                    <a:pt x="285304" y="15122"/>
                  </a:cubicBezTo>
                  <a:cubicBezTo>
                    <a:pt x="288136" y="13472"/>
                    <a:pt x="292621" y="15122"/>
                    <a:pt x="294508" y="13236"/>
                  </a:cubicBezTo>
                  <a:cubicBezTo>
                    <a:pt x="296395" y="11346"/>
                    <a:pt x="294508" y="13236"/>
                    <a:pt x="294508" y="13236"/>
                  </a:cubicBezTo>
                  <a:cubicBezTo>
                    <a:pt x="294508" y="13236"/>
                    <a:pt x="294508" y="13236"/>
                    <a:pt x="294508" y="13236"/>
                  </a:cubicBezTo>
                  <a:cubicBezTo>
                    <a:pt x="298520" y="15122"/>
                    <a:pt x="301585" y="11346"/>
                    <a:pt x="305598" y="13236"/>
                  </a:cubicBezTo>
                  <a:cubicBezTo>
                    <a:pt x="305598" y="11110"/>
                    <a:pt x="307957" y="13236"/>
                    <a:pt x="308902" y="13236"/>
                  </a:cubicBezTo>
                  <a:cubicBezTo>
                    <a:pt x="309847" y="13236"/>
                    <a:pt x="311733" y="11346"/>
                    <a:pt x="312442" y="13236"/>
                  </a:cubicBezTo>
                  <a:cubicBezTo>
                    <a:pt x="313151" y="12055"/>
                    <a:pt x="314565" y="11818"/>
                    <a:pt x="315746" y="12527"/>
                  </a:cubicBezTo>
                  <a:cubicBezTo>
                    <a:pt x="315982" y="12763"/>
                    <a:pt x="316218" y="12999"/>
                    <a:pt x="316452" y="13236"/>
                  </a:cubicBezTo>
                  <a:cubicBezTo>
                    <a:pt x="316452" y="13236"/>
                    <a:pt x="316452" y="13236"/>
                    <a:pt x="316452" y="11346"/>
                  </a:cubicBezTo>
                  <a:cubicBezTo>
                    <a:pt x="316452" y="9459"/>
                    <a:pt x="316452" y="11346"/>
                    <a:pt x="316452" y="12763"/>
                  </a:cubicBezTo>
                  <a:cubicBezTo>
                    <a:pt x="316452" y="14177"/>
                    <a:pt x="318341" y="12763"/>
                    <a:pt x="319283" y="12763"/>
                  </a:cubicBezTo>
                  <a:cubicBezTo>
                    <a:pt x="319519" y="13236"/>
                    <a:pt x="319519" y="13705"/>
                    <a:pt x="319283" y="14177"/>
                  </a:cubicBezTo>
                  <a:cubicBezTo>
                    <a:pt x="319283" y="12527"/>
                    <a:pt x="321645" y="14177"/>
                    <a:pt x="322823" y="12763"/>
                  </a:cubicBezTo>
                  <a:cubicBezTo>
                    <a:pt x="324004" y="11346"/>
                    <a:pt x="322823" y="12763"/>
                    <a:pt x="322823" y="14177"/>
                  </a:cubicBezTo>
                  <a:cubicBezTo>
                    <a:pt x="322823" y="15595"/>
                    <a:pt x="322823" y="12763"/>
                    <a:pt x="322823" y="12763"/>
                  </a:cubicBezTo>
                  <a:cubicBezTo>
                    <a:pt x="322587" y="13236"/>
                    <a:pt x="322587" y="13705"/>
                    <a:pt x="322823" y="14177"/>
                  </a:cubicBezTo>
                  <a:cubicBezTo>
                    <a:pt x="322823" y="12055"/>
                    <a:pt x="325183" y="14177"/>
                    <a:pt x="327072" y="12763"/>
                  </a:cubicBezTo>
                  <a:cubicBezTo>
                    <a:pt x="327308" y="13236"/>
                    <a:pt x="327308" y="13705"/>
                    <a:pt x="327072" y="14177"/>
                  </a:cubicBezTo>
                  <a:cubicBezTo>
                    <a:pt x="329195" y="14177"/>
                    <a:pt x="333916" y="14177"/>
                    <a:pt x="334386" y="14177"/>
                  </a:cubicBezTo>
                  <a:cubicBezTo>
                    <a:pt x="334858" y="14177"/>
                    <a:pt x="336512" y="16067"/>
                    <a:pt x="337690" y="14177"/>
                  </a:cubicBezTo>
                  <a:cubicBezTo>
                    <a:pt x="337690" y="15831"/>
                    <a:pt x="340285" y="16773"/>
                    <a:pt x="340758" y="14177"/>
                  </a:cubicBezTo>
                  <a:cubicBezTo>
                    <a:pt x="347366" y="15595"/>
                    <a:pt x="353501" y="14177"/>
                    <a:pt x="360345" y="16067"/>
                  </a:cubicBezTo>
                  <a:cubicBezTo>
                    <a:pt x="360345" y="16067"/>
                    <a:pt x="360345" y="16067"/>
                    <a:pt x="360345" y="16067"/>
                  </a:cubicBezTo>
                  <a:cubicBezTo>
                    <a:pt x="360345" y="16067"/>
                    <a:pt x="360345" y="16067"/>
                    <a:pt x="361760" y="17718"/>
                  </a:cubicBezTo>
                  <a:cubicBezTo>
                    <a:pt x="363177" y="19371"/>
                    <a:pt x="370490" y="20077"/>
                    <a:pt x="374975" y="17718"/>
                  </a:cubicBezTo>
                  <a:cubicBezTo>
                    <a:pt x="374975" y="17718"/>
                    <a:pt x="374975" y="17718"/>
                    <a:pt x="374975" y="19135"/>
                  </a:cubicBezTo>
                  <a:cubicBezTo>
                    <a:pt x="374975" y="20549"/>
                    <a:pt x="378513" y="19135"/>
                    <a:pt x="379930" y="19135"/>
                  </a:cubicBezTo>
                  <a:cubicBezTo>
                    <a:pt x="381344" y="19135"/>
                    <a:pt x="379930" y="15595"/>
                    <a:pt x="381580" y="15122"/>
                  </a:cubicBezTo>
                  <a:cubicBezTo>
                    <a:pt x="383234" y="14650"/>
                    <a:pt x="381580" y="17009"/>
                    <a:pt x="381580" y="17718"/>
                  </a:cubicBezTo>
                  <a:cubicBezTo>
                    <a:pt x="381580" y="18426"/>
                    <a:pt x="381580" y="19841"/>
                    <a:pt x="381580" y="17718"/>
                  </a:cubicBezTo>
                  <a:cubicBezTo>
                    <a:pt x="381580" y="15595"/>
                    <a:pt x="381580" y="20077"/>
                    <a:pt x="381580" y="17718"/>
                  </a:cubicBezTo>
                  <a:cubicBezTo>
                    <a:pt x="383706" y="20313"/>
                    <a:pt x="386065" y="17718"/>
                    <a:pt x="388188" y="20077"/>
                  </a:cubicBezTo>
                  <a:cubicBezTo>
                    <a:pt x="388188" y="17954"/>
                    <a:pt x="390311" y="20077"/>
                    <a:pt x="391256" y="20077"/>
                  </a:cubicBezTo>
                  <a:lnTo>
                    <a:pt x="391256" y="20077"/>
                  </a:lnTo>
                  <a:cubicBezTo>
                    <a:pt x="393143" y="21494"/>
                    <a:pt x="395269" y="20077"/>
                    <a:pt x="397155" y="22436"/>
                  </a:cubicBezTo>
                  <a:cubicBezTo>
                    <a:pt x="399042" y="24798"/>
                    <a:pt x="397155" y="22436"/>
                    <a:pt x="397155" y="20785"/>
                  </a:cubicBezTo>
                  <a:cubicBezTo>
                    <a:pt x="397155" y="19135"/>
                    <a:pt x="404000" y="20785"/>
                    <a:pt x="405886" y="23853"/>
                  </a:cubicBezTo>
                  <a:cubicBezTo>
                    <a:pt x="407773" y="26921"/>
                    <a:pt x="405886" y="23853"/>
                    <a:pt x="405886" y="23853"/>
                  </a:cubicBezTo>
                  <a:cubicBezTo>
                    <a:pt x="405886" y="23853"/>
                    <a:pt x="412258" y="23853"/>
                    <a:pt x="415090" y="26685"/>
                  </a:cubicBezTo>
                  <a:cubicBezTo>
                    <a:pt x="417921" y="29516"/>
                    <a:pt x="421225" y="26685"/>
                    <a:pt x="424057" y="28571"/>
                  </a:cubicBezTo>
                  <a:cubicBezTo>
                    <a:pt x="426888" y="30461"/>
                    <a:pt x="424057" y="27157"/>
                    <a:pt x="424057" y="26685"/>
                  </a:cubicBezTo>
                  <a:lnTo>
                    <a:pt x="424057" y="26685"/>
                  </a:lnTo>
                  <a:cubicBezTo>
                    <a:pt x="424057" y="29989"/>
                    <a:pt x="425943" y="28808"/>
                    <a:pt x="426888" y="29989"/>
                  </a:cubicBezTo>
                  <a:cubicBezTo>
                    <a:pt x="427833" y="31170"/>
                    <a:pt x="426888" y="29989"/>
                    <a:pt x="426888" y="28571"/>
                  </a:cubicBezTo>
                  <a:cubicBezTo>
                    <a:pt x="426888" y="27157"/>
                    <a:pt x="426888" y="28571"/>
                    <a:pt x="426888" y="28571"/>
                  </a:cubicBezTo>
                  <a:cubicBezTo>
                    <a:pt x="426888" y="32584"/>
                    <a:pt x="430192" y="30697"/>
                    <a:pt x="431843" y="32584"/>
                  </a:cubicBezTo>
                  <a:cubicBezTo>
                    <a:pt x="433496" y="34471"/>
                    <a:pt x="431843" y="31170"/>
                    <a:pt x="431843" y="30697"/>
                  </a:cubicBezTo>
                  <a:cubicBezTo>
                    <a:pt x="431843" y="30225"/>
                    <a:pt x="431843" y="30697"/>
                    <a:pt x="431843" y="30697"/>
                  </a:cubicBezTo>
                  <a:cubicBezTo>
                    <a:pt x="431843" y="30697"/>
                    <a:pt x="431843" y="30697"/>
                    <a:pt x="431843" y="30697"/>
                  </a:cubicBezTo>
                  <a:cubicBezTo>
                    <a:pt x="431843" y="30697"/>
                    <a:pt x="431843" y="30697"/>
                    <a:pt x="433496" y="30697"/>
                  </a:cubicBezTo>
                  <a:cubicBezTo>
                    <a:pt x="435147" y="30697"/>
                    <a:pt x="433496" y="29280"/>
                    <a:pt x="433496" y="28808"/>
                  </a:cubicBezTo>
                  <a:cubicBezTo>
                    <a:pt x="433496" y="28335"/>
                    <a:pt x="433496" y="28808"/>
                    <a:pt x="433496" y="28808"/>
                  </a:cubicBezTo>
                  <a:cubicBezTo>
                    <a:pt x="433496" y="28808"/>
                    <a:pt x="433496" y="28808"/>
                    <a:pt x="435619" y="28808"/>
                  </a:cubicBezTo>
                  <a:cubicBezTo>
                    <a:pt x="437742" y="28808"/>
                    <a:pt x="435619" y="28808"/>
                    <a:pt x="437036" y="30461"/>
                  </a:cubicBezTo>
                  <a:cubicBezTo>
                    <a:pt x="438451" y="32112"/>
                    <a:pt x="437036" y="30461"/>
                    <a:pt x="435383" y="30461"/>
                  </a:cubicBezTo>
                  <a:cubicBezTo>
                    <a:pt x="433732" y="30461"/>
                    <a:pt x="435383" y="30461"/>
                    <a:pt x="435383" y="31875"/>
                  </a:cubicBezTo>
                  <a:cubicBezTo>
                    <a:pt x="435383" y="33293"/>
                    <a:pt x="437036" y="31875"/>
                    <a:pt x="438451" y="33765"/>
                  </a:cubicBezTo>
                  <a:cubicBezTo>
                    <a:pt x="439868" y="35652"/>
                    <a:pt x="438451" y="32348"/>
                    <a:pt x="438451" y="31875"/>
                  </a:cubicBezTo>
                  <a:cubicBezTo>
                    <a:pt x="438451" y="31403"/>
                    <a:pt x="438451" y="31875"/>
                    <a:pt x="438451" y="31875"/>
                  </a:cubicBezTo>
                  <a:cubicBezTo>
                    <a:pt x="438451" y="31875"/>
                    <a:pt x="438451" y="31875"/>
                    <a:pt x="438451" y="30461"/>
                  </a:cubicBezTo>
                  <a:cubicBezTo>
                    <a:pt x="438451" y="29044"/>
                    <a:pt x="440338" y="30461"/>
                    <a:pt x="441519" y="28335"/>
                  </a:cubicBezTo>
                  <a:cubicBezTo>
                    <a:pt x="441991" y="29044"/>
                    <a:pt x="441991" y="29752"/>
                    <a:pt x="441519" y="30461"/>
                  </a:cubicBezTo>
                  <a:cubicBezTo>
                    <a:pt x="441519" y="30461"/>
                    <a:pt x="443405" y="28102"/>
                    <a:pt x="444114" y="29280"/>
                  </a:cubicBezTo>
                  <a:cubicBezTo>
                    <a:pt x="444822" y="30461"/>
                    <a:pt x="444114" y="30461"/>
                    <a:pt x="444114" y="30934"/>
                  </a:cubicBezTo>
                  <a:cubicBezTo>
                    <a:pt x="444114" y="31403"/>
                    <a:pt x="445531" y="30934"/>
                    <a:pt x="444114" y="30934"/>
                  </a:cubicBezTo>
                  <a:cubicBezTo>
                    <a:pt x="442700" y="30934"/>
                    <a:pt x="444114" y="32348"/>
                    <a:pt x="445767" y="30934"/>
                  </a:cubicBezTo>
                  <a:cubicBezTo>
                    <a:pt x="447418" y="29516"/>
                    <a:pt x="445767" y="30934"/>
                    <a:pt x="445767" y="32820"/>
                  </a:cubicBezTo>
                  <a:cubicBezTo>
                    <a:pt x="445767" y="34707"/>
                    <a:pt x="449777" y="30697"/>
                    <a:pt x="449305" y="32820"/>
                  </a:cubicBezTo>
                  <a:cubicBezTo>
                    <a:pt x="448835" y="34943"/>
                    <a:pt x="450722" y="32820"/>
                    <a:pt x="451903" y="32820"/>
                  </a:cubicBezTo>
                  <a:cubicBezTo>
                    <a:pt x="451903" y="35652"/>
                    <a:pt x="454498" y="32820"/>
                    <a:pt x="454262" y="35652"/>
                  </a:cubicBezTo>
                  <a:cubicBezTo>
                    <a:pt x="456149" y="32348"/>
                    <a:pt x="457330" y="38483"/>
                    <a:pt x="459217" y="35652"/>
                  </a:cubicBezTo>
                  <a:cubicBezTo>
                    <a:pt x="461103" y="32820"/>
                    <a:pt x="462284" y="35652"/>
                    <a:pt x="463465" y="37775"/>
                  </a:cubicBezTo>
                  <a:cubicBezTo>
                    <a:pt x="464643" y="39901"/>
                    <a:pt x="463465" y="37775"/>
                    <a:pt x="463465" y="37775"/>
                  </a:cubicBezTo>
                  <a:cubicBezTo>
                    <a:pt x="463465" y="37775"/>
                    <a:pt x="467947" y="40370"/>
                    <a:pt x="470779" y="39428"/>
                  </a:cubicBezTo>
                  <a:cubicBezTo>
                    <a:pt x="473611" y="38483"/>
                    <a:pt x="470779" y="39428"/>
                    <a:pt x="470779" y="39428"/>
                  </a:cubicBezTo>
                  <a:cubicBezTo>
                    <a:pt x="470779" y="39428"/>
                    <a:pt x="470779" y="39428"/>
                    <a:pt x="470779" y="39428"/>
                  </a:cubicBezTo>
                  <a:cubicBezTo>
                    <a:pt x="470779" y="39428"/>
                    <a:pt x="472432" y="41787"/>
                    <a:pt x="473611" y="42024"/>
                  </a:cubicBezTo>
                  <a:cubicBezTo>
                    <a:pt x="474792" y="42260"/>
                    <a:pt x="473611" y="42024"/>
                    <a:pt x="473611" y="42024"/>
                  </a:cubicBezTo>
                  <a:cubicBezTo>
                    <a:pt x="473611" y="42024"/>
                    <a:pt x="473611" y="42024"/>
                    <a:pt x="475028" y="42024"/>
                  </a:cubicBezTo>
                  <a:cubicBezTo>
                    <a:pt x="476442" y="42024"/>
                    <a:pt x="475028" y="42024"/>
                    <a:pt x="475028" y="43438"/>
                  </a:cubicBezTo>
                  <a:cubicBezTo>
                    <a:pt x="475028" y="44855"/>
                    <a:pt x="477387" y="45564"/>
                    <a:pt x="479510" y="43438"/>
                  </a:cubicBezTo>
                  <a:cubicBezTo>
                    <a:pt x="480218" y="44147"/>
                    <a:pt x="480218" y="45091"/>
                    <a:pt x="479510" y="45800"/>
                  </a:cubicBezTo>
                  <a:cubicBezTo>
                    <a:pt x="479510" y="45800"/>
                    <a:pt x="479510" y="45800"/>
                    <a:pt x="479510" y="45800"/>
                  </a:cubicBezTo>
                  <a:cubicBezTo>
                    <a:pt x="479510" y="45800"/>
                    <a:pt x="479510" y="45800"/>
                    <a:pt x="480927" y="45800"/>
                  </a:cubicBezTo>
                  <a:cubicBezTo>
                    <a:pt x="482341" y="45800"/>
                    <a:pt x="480927" y="45800"/>
                    <a:pt x="480927" y="44147"/>
                  </a:cubicBezTo>
                  <a:cubicBezTo>
                    <a:pt x="480927" y="42496"/>
                    <a:pt x="480927" y="44147"/>
                    <a:pt x="482578" y="44147"/>
                  </a:cubicBezTo>
                  <a:cubicBezTo>
                    <a:pt x="484231" y="44147"/>
                    <a:pt x="482578" y="44147"/>
                    <a:pt x="482578" y="45800"/>
                  </a:cubicBezTo>
                  <a:cubicBezTo>
                    <a:pt x="482578" y="47450"/>
                    <a:pt x="484937" y="45800"/>
                    <a:pt x="486354" y="45800"/>
                  </a:cubicBezTo>
                  <a:cubicBezTo>
                    <a:pt x="487768" y="45800"/>
                    <a:pt x="486354" y="45800"/>
                    <a:pt x="486354" y="47687"/>
                  </a:cubicBezTo>
                  <a:cubicBezTo>
                    <a:pt x="486354" y="49573"/>
                    <a:pt x="491072" y="47687"/>
                    <a:pt x="492726" y="47687"/>
                  </a:cubicBezTo>
                  <a:cubicBezTo>
                    <a:pt x="494376" y="47687"/>
                    <a:pt x="494140" y="49573"/>
                    <a:pt x="492726" y="50282"/>
                  </a:cubicBezTo>
                  <a:cubicBezTo>
                    <a:pt x="491308" y="50991"/>
                    <a:pt x="492726" y="50282"/>
                    <a:pt x="492726" y="50282"/>
                  </a:cubicBezTo>
                  <a:cubicBezTo>
                    <a:pt x="492726" y="50282"/>
                    <a:pt x="492726" y="53350"/>
                    <a:pt x="494140" y="52405"/>
                  </a:cubicBezTo>
                  <a:cubicBezTo>
                    <a:pt x="495557" y="51463"/>
                    <a:pt x="494140" y="52405"/>
                    <a:pt x="494140" y="52405"/>
                  </a:cubicBezTo>
                  <a:cubicBezTo>
                    <a:pt x="494140" y="52405"/>
                    <a:pt x="494140" y="52405"/>
                    <a:pt x="494140" y="52405"/>
                  </a:cubicBezTo>
                  <a:cubicBezTo>
                    <a:pt x="494140" y="52405"/>
                    <a:pt x="497208" y="55709"/>
                    <a:pt x="499567" y="53822"/>
                  </a:cubicBezTo>
                  <a:cubicBezTo>
                    <a:pt x="499331" y="55000"/>
                    <a:pt x="499331" y="55945"/>
                    <a:pt x="499567" y="57126"/>
                  </a:cubicBezTo>
                  <a:cubicBezTo>
                    <a:pt x="499567" y="57126"/>
                    <a:pt x="499567" y="55237"/>
                    <a:pt x="499567" y="54295"/>
                  </a:cubicBezTo>
                  <a:cubicBezTo>
                    <a:pt x="499567" y="53350"/>
                    <a:pt x="500984" y="56418"/>
                    <a:pt x="502399" y="54295"/>
                  </a:cubicBezTo>
                  <a:cubicBezTo>
                    <a:pt x="503816" y="52169"/>
                    <a:pt x="502399" y="56181"/>
                    <a:pt x="502399" y="57599"/>
                  </a:cubicBezTo>
                  <a:cubicBezTo>
                    <a:pt x="502399" y="59013"/>
                    <a:pt x="502399" y="55473"/>
                    <a:pt x="504052" y="54531"/>
                  </a:cubicBezTo>
                  <a:cubicBezTo>
                    <a:pt x="505703" y="53586"/>
                    <a:pt x="504052" y="55945"/>
                    <a:pt x="504052" y="54531"/>
                  </a:cubicBezTo>
                  <a:cubicBezTo>
                    <a:pt x="504052" y="53114"/>
                    <a:pt x="504052" y="54531"/>
                    <a:pt x="504052" y="55945"/>
                  </a:cubicBezTo>
                  <a:cubicBezTo>
                    <a:pt x="504052" y="57362"/>
                    <a:pt x="505703" y="55945"/>
                    <a:pt x="505703" y="55945"/>
                  </a:cubicBezTo>
                  <a:cubicBezTo>
                    <a:pt x="505703" y="55945"/>
                    <a:pt x="505703" y="55945"/>
                    <a:pt x="505703" y="59013"/>
                  </a:cubicBezTo>
                  <a:cubicBezTo>
                    <a:pt x="505703" y="62081"/>
                    <a:pt x="507120" y="59013"/>
                    <a:pt x="508062" y="59013"/>
                  </a:cubicBezTo>
                  <a:cubicBezTo>
                    <a:pt x="509006" y="59013"/>
                    <a:pt x="508062" y="57362"/>
                    <a:pt x="508062" y="56890"/>
                  </a:cubicBezTo>
                  <a:lnTo>
                    <a:pt x="508062" y="55000"/>
                  </a:lnTo>
                  <a:cubicBezTo>
                    <a:pt x="508062" y="55000"/>
                    <a:pt x="508062" y="56418"/>
                    <a:pt x="508062" y="55000"/>
                  </a:cubicBezTo>
                  <a:cubicBezTo>
                    <a:pt x="508062" y="53586"/>
                    <a:pt x="508062" y="55000"/>
                    <a:pt x="508062" y="55000"/>
                  </a:cubicBezTo>
                  <a:cubicBezTo>
                    <a:pt x="508062" y="55000"/>
                    <a:pt x="503343" y="55000"/>
                    <a:pt x="504997" y="51227"/>
                  </a:cubicBezTo>
                  <a:cubicBezTo>
                    <a:pt x="506647" y="47450"/>
                    <a:pt x="504997" y="51227"/>
                    <a:pt x="503580" y="51227"/>
                  </a:cubicBezTo>
                  <a:cubicBezTo>
                    <a:pt x="503343" y="50282"/>
                    <a:pt x="503816" y="49101"/>
                    <a:pt x="504997" y="48868"/>
                  </a:cubicBezTo>
                  <a:cubicBezTo>
                    <a:pt x="504997" y="48868"/>
                    <a:pt x="504997" y="48868"/>
                    <a:pt x="504997" y="48868"/>
                  </a:cubicBezTo>
                  <a:cubicBezTo>
                    <a:pt x="504997" y="48868"/>
                    <a:pt x="502871" y="48868"/>
                    <a:pt x="503107" y="48868"/>
                  </a:cubicBezTo>
                  <a:cubicBezTo>
                    <a:pt x="503343" y="48868"/>
                    <a:pt x="503107" y="47450"/>
                    <a:pt x="500512" y="48868"/>
                  </a:cubicBezTo>
                  <a:cubicBezTo>
                    <a:pt x="497916" y="50282"/>
                    <a:pt x="501693" y="47687"/>
                    <a:pt x="501693" y="46978"/>
                  </a:cubicBezTo>
                  <a:cubicBezTo>
                    <a:pt x="501693" y="46269"/>
                    <a:pt x="499097" y="46978"/>
                    <a:pt x="500276" y="44619"/>
                  </a:cubicBezTo>
                  <a:cubicBezTo>
                    <a:pt x="501457" y="42260"/>
                    <a:pt x="500276" y="44619"/>
                    <a:pt x="500276" y="44619"/>
                  </a:cubicBezTo>
                  <a:cubicBezTo>
                    <a:pt x="499567" y="44383"/>
                    <a:pt x="498861" y="43674"/>
                    <a:pt x="498625" y="42968"/>
                  </a:cubicBezTo>
                  <a:cubicBezTo>
                    <a:pt x="498625" y="42968"/>
                    <a:pt x="498625" y="42968"/>
                    <a:pt x="498625" y="44383"/>
                  </a:cubicBezTo>
                  <a:cubicBezTo>
                    <a:pt x="498625" y="45800"/>
                    <a:pt x="498625" y="44383"/>
                    <a:pt x="498625" y="44383"/>
                  </a:cubicBezTo>
                  <a:cubicBezTo>
                    <a:pt x="498625" y="43910"/>
                    <a:pt x="498625" y="43438"/>
                    <a:pt x="498625" y="42968"/>
                  </a:cubicBezTo>
                  <a:cubicBezTo>
                    <a:pt x="496972" y="43438"/>
                    <a:pt x="495085" y="42968"/>
                    <a:pt x="493904" y="41787"/>
                  </a:cubicBezTo>
                  <a:cubicBezTo>
                    <a:pt x="493904" y="41787"/>
                    <a:pt x="493904" y="41787"/>
                    <a:pt x="493904" y="41787"/>
                  </a:cubicBezTo>
                  <a:cubicBezTo>
                    <a:pt x="493904" y="41787"/>
                    <a:pt x="493904" y="41787"/>
                    <a:pt x="492490" y="40370"/>
                  </a:cubicBezTo>
                  <a:cubicBezTo>
                    <a:pt x="491072" y="38956"/>
                    <a:pt x="494140" y="40370"/>
                    <a:pt x="494376" y="41787"/>
                  </a:cubicBezTo>
                  <a:cubicBezTo>
                    <a:pt x="495793" y="39428"/>
                    <a:pt x="496735" y="43202"/>
                    <a:pt x="498389" y="41787"/>
                  </a:cubicBezTo>
                  <a:cubicBezTo>
                    <a:pt x="496263" y="40134"/>
                    <a:pt x="493904" y="39901"/>
                    <a:pt x="492253" y="38720"/>
                  </a:cubicBezTo>
                  <a:cubicBezTo>
                    <a:pt x="490600" y="37539"/>
                    <a:pt x="492253" y="38720"/>
                    <a:pt x="492253" y="40134"/>
                  </a:cubicBezTo>
                  <a:cubicBezTo>
                    <a:pt x="492253" y="41551"/>
                    <a:pt x="492253" y="37069"/>
                    <a:pt x="490130" y="38483"/>
                  </a:cubicBezTo>
                  <a:lnTo>
                    <a:pt x="490130" y="38483"/>
                  </a:lnTo>
                  <a:cubicBezTo>
                    <a:pt x="490130" y="39901"/>
                    <a:pt x="490130" y="38483"/>
                    <a:pt x="488477" y="38483"/>
                  </a:cubicBezTo>
                  <a:cubicBezTo>
                    <a:pt x="486826" y="38483"/>
                    <a:pt x="488477" y="38483"/>
                    <a:pt x="488477" y="37069"/>
                  </a:cubicBezTo>
                  <a:cubicBezTo>
                    <a:pt x="488477" y="35652"/>
                    <a:pt x="488477" y="37069"/>
                    <a:pt x="488477" y="37069"/>
                  </a:cubicBezTo>
                  <a:cubicBezTo>
                    <a:pt x="488477" y="37069"/>
                    <a:pt x="484937" y="37069"/>
                    <a:pt x="483522" y="37069"/>
                  </a:cubicBezTo>
                  <a:cubicBezTo>
                    <a:pt x="482105" y="37069"/>
                    <a:pt x="483522" y="37069"/>
                    <a:pt x="483522" y="37069"/>
                  </a:cubicBezTo>
                  <a:cubicBezTo>
                    <a:pt x="480927" y="36833"/>
                    <a:pt x="478565" y="36124"/>
                    <a:pt x="476442" y="34471"/>
                  </a:cubicBezTo>
                  <a:cubicBezTo>
                    <a:pt x="476442" y="34471"/>
                    <a:pt x="476442" y="34471"/>
                    <a:pt x="476442" y="34471"/>
                  </a:cubicBezTo>
                  <a:cubicBezTo>
                    <a:pt x="476442" y="34471"/>
                    <a:pt x="474792" y="34471"/>
                    <a:pt x="474792" y="34471"/>
                  </a:cubicBezTo>
                  <a:cubicBezTo>
                    <a:pt x="474792" y="34471"/>
                    <a:pt x="474792" y="32820"/>
                    <a:pt x="474792" y="31875"/>
                  </a:cubicBezTo>
                  <a:cubicBezTo>
                    <a:pt x="474792" y="30934"/>
                    <a:pt x="474792" y="33529"/>
                    <a:pt x="474792" y="34001"/>
                  </a:cubicBezTo>
                  <a:cubicBezTo>
                    <a:pt x="474792" y="34471"/>
                    <a:pt x="471488" y="34001"/>
                    <a:pt x="470543" y="32348"/>
                  </a:cubicBezTo>
                  <a:cubicBezTo>
                    <a:pt x="469365" y="34235"/>
                    <a:pt x="468892" y="32348"/>
                    <a:pt x="467947" y="32348"/>
                  </a:cubicBezTo>
                  <a:cubicBezTo>
                    <a:pt x="467003" y="32348"/>
                    <a:pt x="467947" y="30934"/>
                    <a:pt x="467947" y="30225"/>
                  </a:cubicBezTo>
                  <a:cubicBezTo>
                    <a:pt x="467947" y="29516"/>
                    <a:pt x="465588" y="30225"/>
                    <a:pt x="464407" y="30225"/>
                  </a:cubicBezTo>
                  <a:cubicBezTo>
                    <a:pt x="463229" y="30225"/>
                    <a:pt x="465588" y="30225"/>
                    <a:pt x="465824" y="30225"/>
                  </a:cubicBezTo>
                  <a:cubicBezTo>
                    <a:pt x="466061" y="30225"/>
                    <a:pt x="463935" y="30225"/>
                    <a:pt x="462520" y="30225"/>
                  </a:cubicBezTo>
                  <a:cubicBezTo>
                    <a:pt x="461103" y="30225"/>
                    <a:pt x="462520" y="30225"/>
                    <a:pt x="462520" y="28102"/>
                  </a:cubicBezTo>
                  <a:cubicBezTo>
                    <a:pt x="462520" y="25976"/>
                    <a:pt x="463935" y="28102"/>
                    <a:pt x="464171" y="28102"/>
                  </a:cubicBezTo>
                  <a:cubicBezTo>
                    <a:pt x="462048" y="27157"/>
                    <a:pt x="459925" y="27157"/>
                    <a:pt x="457802" y="28102"/>
                  </a:cubicBezTo>
                  <a:cubicBezTo>
                    <a:pt x="457802" y="28102"/>
                    <a:pt x="458980" y="26449"/>
                    <a:pt x="457802" y="25270"/>
                  </a:cubicBezTo>
                  <a:cubicBezTo>
                    <a:pt x="455440" y="25270"/>
                    <a:pt x="453317" y="24326"/>
                    <a:pt x="452136" y="22436"/>
                  </a:cubicBezTo>
                  <a:cubicBezTo>
                    <a:pt x="452136" y="24326"/>
                    <a:pt x="450486" y="22436"/>
                    <a:pt x="450013" y="22436"/>
                  </a:cubicBezTo>
                  <a:cubicBezTo>
                    <a:pt x="449541" y="22436"/>
                    <a:pt x="450013" y="23853"/>
                    <a:pt x="450013" y="24326"/>
                  </a:cubicBezTo>
                  <a:cubicBezTo>
                    <a:pt x="450013" y="24798"/>
                    <a:pt x="445059" y="24326"/>
                    <a:pt x="445531" y="21730"/>
                  </a:cubicBezTo>
                  <a:cubicBezTo>
                    <a:pt x="446004" y="19135"/>
                    <a:pt x="440338" y="18899"/>
                    <a:pt x="438451" y="20313"/>
                  </a:cubicBezTo>
                  <a:cubicBezTo>
                    <a:pt x="436564" y="21730"/>
                    <a:pt x="436092" y="20313"/>
                    <a:pt x="435147" y="17481"/>
                  </a:cubicBezTo>
                  <a:cubicBezTo>
                    <a:pt x="435147" y="18899"/>
                    <a:pt x="433732" y="17481"/>
                    <a:pt x="432551" y="19135"/>
                  </a:cubicBezTo>
                  <a:cubicBezTo>
                    <a:pt x="431370" y="20785"/>
                    <a:pt x="432551" y="17718"/>
                    <a:pt x="432551" y="17009"/>
                  </a:cubicBezTo>
                  <a:cubicBezTo>
                    <a:pt x="428069" y="16537"/>
                    <a:pt x="423821" y="15122"/>
                    <a:pt x="420044" y="12999"/>
                  </a:cubicBezTo>
                  <a:cubicBezTo>
                    <a:pt x="420044" y="12999"/>
                    <a:pt x="420044" y="14414"/>
                    <a:pt x="420044" y="14650"/>
                  </a:cubicBezTo>
                  <a:cubicBezTo>
                    <a:pt x="416976" y="12527"/>
                    <a:pt x="413439" y="11582"/>
                    <a:pt x="409663" y="12055"/>
                  </a:cubicBezTo>
                  <a:cubicBezTo>
                    <a:pt x="409663" y="12055"/>
                    <a:pt x="408009" y="10404"/>
                    <a:pt x="407067" y="10404"/>
                  </a:cubicBezTo>
                  <a:cubicBezTo>
                    <a:pt x="406123" y="10404"/>
                    <a:pt x="407067" y="10404"/>
                    <a:pt x="407067" y="10404"/>
                  </a:cubicBezTo>
                  <a:cubicBezTo>
                    <a:pt x="405886" y="9459"/>
                    <a:pt x="404236" y="9459"/>
                    <a:pt x="403055" y="10404"/>
                  </a:cubicBezTo>
                  <a:lnTo>
                    <a:pt x="403055" y="8278"/>
                  </a:lnTo>
                  <a:cubicBezTo>
                    <a:pt x="399278" y="8751"/>
                    <a:pt x="395269" y="8042"/>
                    <a:pt x="391965" y="6155"/>
                  </a:cubicBezTo>
                  <a:cubicBezTo>
                    <a:pt x="391965" y="6155"/>
                    <a:pt x="391965" y="6155"/>
                    <a:pt x="391965" y="6155"/>
                  </a:cubicBezTo>
                  <a:cubicBezTo>
                    <a:pt x="385593" y="4505"/>
                    <a:pt x="379221" y="3560"/>
                    <a:pt x="372850" y="2851"/>
                  </a:cubicBezTo>
                  <a:cubicBezTo>
                    <a:pt x="372850" y="4738"/>
                    <a:pt x="367659" y="2851"/>
                    <a:pt x="364827" y="2851"/>
                  </a:cubicBezTo>
                  <a:cubicBezTo>
                    <a:pt x="361996" y="2851"/>
                    <a:pt x="362232" y="2851"/>
                    <a:pt x="361051" y="2851"/>
                  </a:cubicBezTo>
                  <a:lnTo>
                    <a:pt x="361051" y="2851"/>
                  </a:lnTo>
                  <a:cubicBezTo>
                    <a:pt x="361051" y="492"/>
                    <a:pt x="358692" y="2851"/>
                    <a:pt x="357514" y="1201"/>
                  </a:cubicBezTo>
                  <a:cubicBezTo>
                    <a:pt x="354446" y="3087"/>
                    <a:pt x="350197" y="20"/>
                    <a:pt x="346421" y="1201"/>
                  </a:cubicBezTo>
                  <a:lnTo>
                    <a:pt x="346421" y="-217"/>
                  </a:lnTo>
                  <a:cubicBezTo>
                    <a:pt x="341702" y="1673"/>
                    <a:pt x="337454" y="-217"/>
                    <a:pt x="332735" y="964"/>
                  </a:cubicBezTo>
                  <a:cubicBezTo>
                    <a:pt x="330849" y="-1161"/>
                    <a:pt x="328723" y="964"/>
                    <a:pt x="326836" y="-217"/>
                  </a:cubicBezTo>
                  <a:cubicBezTo>
                    <a:pt x="325655" y="1437"/>
                    <a:pt x="324477" y="-217"/>
                    <a:pt x="323296" y="-217"/>
                  </a:cubicBezTo>
                  <a:cubicBezTo>
                    <a:pt x="319992" y="-1395"/>
                    <a:pt x="316688" y="-1395"/>
                    <a:pt x="313384" y="-217"/>
                  </a:cubicBezTo>
                  <a:cubicBezTo>
                    <a:pt x="305834" y="-1395"/>
                    <a:pt x="298754" y="1201"/>
                    <a:pt x="291676" y="-217"/>
                  </a:cubicBezTo>
                  <a:lnTo>
                    <a:pt x="291676" y="-217"/>
                  </a:lnTo>
                  <a:cubicBezTo>
                    <a:pt x="291676" y="-217"/>
                    <a:pt x="291676" y="-217"/>
                    <a:pt x="291676" y="-217"/>
                  </a:cubicBezTo>
                  <a:cubicBezTo>
                    <a:pt x="287900" y="-217"/>
                    <a:pt x="285068" y="-217"/>
                    <a:pt x="281292" y="1673"/>
                  </a:cubicBezTo>
                  <a:lnTo>
                    <a:pt x="281292" y="1673"/>
                  </a:lnTo>
                  <a:cubicBezTo>
                    <a:pt x="281292" y="1673"/>
                    <a:pt x="281292" y="3796"/>
                    <a:pt x="279878" y="1673"/>
                  </a:cubicBezTo>
                  <a:cubicBezTo>
                    <a:pt x="278460" y="-453"/>
                    <a:pt x="279878" y="1673"/>
                    <a:pt x="279878" y="1673"/>
                  </a:cubicBezTo>
                  <a:cubicBezTo>
                    <a:pt x="279878" y="1673"/>
                    <a:pt x="279878" y="1673"/>
                    <a:pt x="279878" y="1673"/>
                  </a:cubicBezTo>
                  <a:cubicBezTo>
                    <a:pt x="252504" y="4032"/>
                    <a:pt x="225130" y="8042"/>
                    <a:pt x="198232" y="13705"/>
                  </a:cubicBezTo>
                  <a:lnTo>
                    <a:pt x="198232" y="13705"/>
                  </a:lnTo>
                  <a:cubicBezTo>
                    <a:pt x="194692" y="13705"/>
                    <a:pt x="191151" y="16537"/>
                    <a:pt x="187375" y="13705"/>
                  </a:cubicBezTo>
                  <a:cubicBezTo>
                    <a:pt x="183599" y="10873"/>
                    <a:pt x="187375" y="16303"/>
                    <a:pt x="187375" y="13705"/>
                  </a:cubicBezTo>
                  <a:cubicBezTo>
                    <a:pt x="186666" y="14650"/>
                    <a:pt x="185252" y="14650"/>
                    <a:pt x="184307" y="13705"/>
                  </a:cubicBezTo>
                  <a:cubicBezTo>
                    <a:pt x="184307" y="13705"/>
                    <a:pt x="184307" y="13705"/>
                    <a:pt x="184307" y="13705"/>
                  </a:cubicBezTo>
                  <a:lnTo>
                    <a:pt x="184307" y="13705"/>
                  </a:lnTo>
                  <a:cubicBezTo>
                    <a:pt x="183129" y="13705"/>
                    <a:pt x="181948" y="13705"/>
                    <a:pt x="180534" y="13705"/>
                  </a:cubicBezTo>
                  <a:cubicBezTo>
                    <a:pt x="174398" y="13705"/>
                    <a:pt x="168499" y="17009"/>
                    <a:pt x="162127" y="13705"/>
                  </a:cubicBezTo>
                  <a:lnTo>
                    <a:pt x="162127" y="15122"/>
                  </a:lnTo>
                  <a:cubicBezTo>
                    <a:pt x="161655" y="14177"/>
                    <a:pt x="160474" y="13941"/>
                    <a:pt x="159532" y="14414"/>
                  </a:cubicBezTo>
                  <a:cubicBezTo>
                    <a:pt x="159296" y="14650"/>
                    <a:pt x="159059" y="14886"/>
                    <a:pt x="158823" y="15122"/>
                  </a:cubicBezTo>
                  <a:lnTo>
                    <a:pt x="158823" y="13705"/>
                  </a:lnTo>
                  <a:cubicBezTo>
                    <a:pt x="158823" y="16067"/>
                    <a:pt x="158823" y="13705"/>
                    <a:pt x="157170" y="13705"/>
                  </a:cubicBezTo>
                  <a:cubicBezTo>
                    <a:pt x="155519" y="13705"/>
                    <a:pt x="153869" y="15358"/>
                    <a:pt x="151743" y="15595"/>
                  </a:cubicBezTo>
                  <a:cubicBezTo>
                    <a:pt x="151743" y="15122"/>
                    <a:pt x="151743" y="14414"/>
                    <a:pt x="151743" y="13941"/>
                  </a:cubicBezTo>
                  <a:cubicBezTo>
                    <a:pt x="151743" y="13941"/>
                    <a:pt x="151743" y="16303"/>
                    <a:pt x="150329" y="13941"/>
                  </a:cubicBezTo>
                  <a:cubicBezTo>
                    <a:pt x="148911" y="11582"/>
                    <a:pt x="150329" y="13941"/>
                    <a:pt x="150329" y="13941"/>
                  </a:cubicBezTo>
                  <a:cubicBezTo>
                    <a:pt x="150329" y="13941"/>
                    <a:pt x="150329" y="13941"/>
                    <a:pt x="148911" y="13941"/>
                  </a:cubicBezTo>
                  <a:cubicBezTo>
                    <a:pt x="148439" y="14886"/>
                    <a:pt x="147497" y="15358"/>
                    <a:pt x="146552" y="15595"/>
                  </a:cubicBezTo>
                  <a:cubicBezTo>
                    <a:pt x="146552" y="14177"/>
                    <a:pt x="146552" y="15595"/>
                    <a:pt x="146552" y="13941"/>
                  </a:cubicBezTo>
                  <a:cubicBezTo>
                    <a:pt x="146552" y="12291"/>
                    <a:pt x="142540" y="16303"/>
                    <a:pt x="140653" y="17481"/>
                  </a:cubicBezTo>
                  <a:lnTo>
                    <a:pt x="140653" y="16067"/>
                  </a:lnTo>
                  <a:cubicBezTo>
                    <a:pt x="140653" y="14650"/>
                    <a:pt x="140653" y="16067"/>
                    <a:pt x="140653" y="16067"/>
                  </a:cubicBezTo>
                  <a:cubicBezTo>
                    <a:pt x="140653" y="16067"/>
                    <a:pt x="139002" y="16067"/>
                    <a:pt x="137821" y="18426"/>
                  </a:cubicBezTo>
                  <a:cubicBezTo>
                    <a:pt x="136640" y="20785"/>
                    <a:pt x="136404" y="18426"/>
                    <a:pt x="137821" y="16537"/>
                  </a:cubicBezTo>
                  <a:cubicBezTo>
                    <a:pt x="139239" y="14650"/>
                    <a:pt x="137821" y="18426"/>
                    <a:pt x="136171" y="16537"/>
                  </a:cubicBezTo>
                  <a:cubicBezTo>
                    <a:pt x="134517" y="14650"/>
                    <a:pt x="136171" y="16537"/>
                    <a:pt x="136171" y="16537"/>
                  </a:cubicBezTo>
                  <a:cubicBezTo>
                    <a:pt x="136171" y="16537"/>
                    <a:pt x="133809" y="16537"/>
                    <a:pt x="132867" y="18662"/>
                  </a:cubicBezTo>
                  <a:lnTo>
                    <a:pt x="132867" y="18662"/>
                  </a:lnTo>
                  <a:cubicBezTo>
                    <a:pt x="132867" y="18662"/>
                    <a:pt x="132867" y="18662"/>
                    <a:pt x="132867" y="18662"/>
                  </a:cubicBezTo>
                  <a:cubicBezTo>
                    <a:pt x="132867" y="18662"/>
                    <a:pt x="132867" y="18662"/>
                    <a:pt x="131686" y="20785"/>
                  </a:cubicBezTo>
                  <a:cubicBezTo>
                    <a:pt x="128854" y="18662"/>
                    <a:pt x="126023" y="25270"/>
                    <a:pt x="123427" y="20785"/>
                  </a:cubicBezTo>
                  <a:cubicBezTo>
                    <a:pt x="123427" y="23617"/>
                    <a:pt x="121304" y="23145"/>
                    <a:pt x="120360" y="23853"/>
                  </a:cubicBezTo>
                  <a:cubicBezTo>
                    <a:pt x="119415" y="24562"/>
                    <a:pt x="120360" y="23853"/>
                    <a:pt x="122246" y="21966"/>
                  </a:cubicBezTo>
                  <a:cubicBezTo>
                    <a:pt x="124136" y="20077"/>
                    <a:pt x="122246" y="21966"/>
                    <a:pt x="122246" y="21966"/>
                  </a:cubicBezTo>
                  <a:cubicBezTo>
                    <a:pt x="122246" y="21966"/>
                    <a:pt x="123900" y="19371"/>
                    <a:pt x="124842" y="18662"/>
                  </a:cubicBezTo>
                  <a:cubicBezTo>
                    <a:pt x="124842" y="21966"/>
                    <a:pt x="127204" y="18662"/>
                    <a:pt x="127673" y="18662"/>
                  </a:cubicBezTo>
                  <a:cubicBezTo>
                    <a:pt x="128146" y="18662"/>
                    <a:pt x="122719" y="18662"/>
                    <a:pt x="121068" y="21258"/>
                  </a:cubicBezTo>
                  <a:cubicBezTo>
                    <a:pt x="121068" y="20785"/>
                    <a:pt x="121068" y="20313"/>
                    <a:pt x="121068" y="19841"/>
                  </a:cubicBezTo>
                  <a:cubicBezTo>
                    <a:pt x="121068" y="19841"/>
                    <a:pt x="118000" y="19841"/>
                    <a:pt x="118237" y="23145"/>
                  </a:cubicBezTo>
                  <a:cubicBezTo>
                    <a:pt x="118473" y="26449"/>
                    <a:pt x="118237" y="23145"/>
                    <a:pt x="118237" y="21494"/>
                  </a:cubicBezTo>
                  <a:cubicBezTo>
                    <a:pt x="118237" y="19841"/>
                    <a:pt x="115405" y="23617"/>
                    <a:pt x="113515" y="25976"/>
                  </a:cubicBezTo>
                  <a:cubicBezTo>
                    <a:pt x="110684" y="25976"/>
                    <a:pt x="107852" y="27393"/>
                    <a:pt x="106202" y="29752"/>
                  </a:cubicBezTo>
                  <a:cubicBezTo>
                    <a:pt x="104548" y="29752"/>
                    <a:pt x="102425" y="30934"/>
                    <a:pt x="101481" y="33056"/>
                  </a:cubicBezTo>
                  <a:cubicBezTo>
                    <a:pt x="100539" y="35179"/>
                    <a:pt x="93458" y="39901"/>
                    <a:pt x="89209" y="35888"/>
                  </a:cubicBezTo>
                  <a:cubicBezTo>
                    <a:pt x="89209" y="39664"/>
                    <a:pt x="86850" y="38247"/>
                    <a:pt x="87323" y="41551"/>
                  </a:cubicBezTo>
                  <a:cubicBezTo>
                    <a:pt x="87795" y="44855"/>
                    <a:pt x="85672" y="45091"/>
                    <a:pt x="84727" y="42732"/>
                  </a:cubicBezTo>
                  <a:cubicBezTo>
                    <a:pt x="82841" y="45800"/>
                    <a:pt x="78828" y="46742"/>
                    <a:pt x="75760" y="44855"/>
                  </a:cubicBezTo>
                  <a:cubicBezTo>
                    <a:pt x="75288" y="44619"/>
                    <a:pt x="74815" y="44383"/>
                    <a:pt x="74579" y="44147"/>
                  </a:cubicBezTo>
                  <a:cubicBezTo>
                    <a:pt x="74110" y="45091"/>
                    <a:pt x="74110" y="46269"/>
                    <a:pt x="74579" y="47214"/>
                  </a:cubicBezTo>
                  <a:cubicBezTo>
                    <a:pt x="74579" y="47214"/>
                    <a:pt x="74579" y="47214"/>
                    <a:pt x="72929" y="45800"/>
                  </a:cubicBezTo>
                  <a:cubicBezTo>
                    <a:pt x="71278" y="44383"/>
                    <a:pt x="72929" y="45800"/>
                    <a:pt x="71511" y="45800"/>
                  </a:cubicBezTo>
                  <a:cubicBezTo>
                    <a:pt x="70097" y="45800"/>
                    <a:pt x="71511" y="47214"/>
                    <a:pt x="71511" y="48868"/>
                  </a:cubicBezTo>
                  <a:cubicBezTo>
                    <a:pt x="71511" y="50518"/>
                    <a:pt x="71511" y="48868"/>
                    <a:pt x="71511" y="48868"/>
                  </a:cubicBezTo>
                  <a:cubicBezTo>
                    <a:pt x="69625" y="51227"/>
                    <a:pt x="66085" y="51463"/>
                    <a:pt x="63962" y="49573"/>
                  </a:cubicBezTo>
                  <a:cubicBezTo>
                    <a:pt x="63725" y="49337"/>
                    <a:pt x="63489" y="49101"/>
                    <a:pt x="63253" y="48868"/>
                  </a:cubicBezTo>
                  <a:cubicBezTo>
                    <a:pt x="63253" y="50991"/>
                    <a:pt x="62075" y="51463"/>
                    <a:pt x="61130" y="51227"/>
                  </a:cubicBezTo>
                  <a:cubicBezTo>
                    <a:pt x="59713" y="54767"/>
                    <a:pt x="57354" y="57832"/>
                    <a:pt x="54286" y="59958"/>
                  </a:cubicBezTo>
                  <a:lnTo>
                    <a:pt x="54286" y="58068"/>
                  </a:lnTo>
                  <a:cubicBezTo>
                    <a:pt x="54286" y="60194"/>
                    <a:pt x="52872" y="59722"/>
                    <a:pt x="52399" y="60900"/>
                  </a:cubicBezTo>
                  <a:cubicBezTo>
                    <a:pt x="52163" y="60430"/>
                    <a:pt x="52163" y="59958"/>
                    <a:pt x="52399" y="59485"/>
                  </a:cubicBezTo>
                  <a:cubicBezTo>
                    <a:pt x="49804" y="60194"/>
                    <a:pt x="47445" y="61844"/>
                    <a:pt x="46027" y="63967"/>
                  </a:cubicBezTo>
                  <a:cubicBezTo>
                    <a:pt x="42960" y="64676"/>
                    <a:pt x="40128" y="66566"/>
                    <a:pt x="38478" y="69397"/>
                  </a:cubicBezTo>
                  <a:cubicBezTo>
                    <a:pt x="36824" y="69397"/>
                    <a:pt x="33756" y="72698"/>
                    <a:pt x="32342" y="74116"/>
                  </a:cubicBezTo>
                  <a:cubicBezTo>
                    <a:pt x="30216" y="76475"/>
                    <a:pt x="28329" y="79070"/>
                    <a:pt x="26443" y="81665"/>
                  </a:cubicBezTo>
                  <a:cubicBezTo>
                    <a:pt x="26443" y="81665"/>
                    <a:pt x="26443" y="81665"/>
                    <a:pt x="26443" y="83555"/>
                  </a:cubicBezTo>
                  <a:cubicBezTo>
                    <a:pt x="26443" y="85442"/>
                    <a:pt x="26443" y="83555"/>
                    <a:pt x="25025" y="83555"/>
                  </a:cubicBezTo>
                  <a:cubicBezTo>
                    <a:pt x="23611" y="83555"/>
                    <a:pt x="25025" y="83555"/>
                    <a:pt x="26679" y="83555"/>
                  </a:cubicBezTo>
                  <a:cubicBezTo>
                    <a:pt x="28329" y="83555"/>
                    <a:pt x="28802" y="83555"/>
                    <a:pt x="29274" y="83555"/>
                  </a:cubicBezTo>
                  <a:cubicBezTo>
                    <a:pt x="29747" y="83555"/>
                    <a:pt x="29274" y="83555"/>
                    <a:pt x="29274" y="84969"/>
                  </a:cubicBezTo>
                  <a:lnTo>
                    <a:pt x="32578" y="84969"/>
                  </a:lnTo>
                  <a:cubicBezTo>
                    <a:pt x="31633" y="86387"/>
                    <a:pt x="30689" y="87801"/>
                    <a:pt x="29983" y="89218"/>
                  </a:cubicBezTo>
                  <a:cubicBezTo>
                    <a:pt x="34937" y="88746"/>
                    <a:pt x="39892" y="86859"/>
                    <a:pt x="43668" y="83555"/>
                  </a:cubicBezTo>
                  <a:cubicBezTo>
                    <a:pt x="43668" y="83555"/>
                    <a:pt x="43668" y="83555"/>
                    <a:pt x="44849" y="83555"/>
                  </a:cubicBezTo>
                  <a:cubicBezTo>
                    <a:pt x="44849" y="83083"/>
                    <a:pt x="44849" y="82610"/>
                    <a:pt x="44849" y="82138"/>
                  </a:cubicBezTo>
                  <a:cubicBezTo>
                    <a:pt x="45319" y="82374"/>
                    <a:pt x="46027" y="82374"/>
                    <a:pt x="46500" y="82138"/>
                  </a:cubicBezTo>
                  <a:cubicBezTo>
                    <a:pt x="46500" y="84969"/>
                    <a:pt x="49095" y="80487"/>
                    <a:pt x="49804" y="78364"/>
                  </a:cubicBezTo>
                  <a:cubicBezTo>
                    <a:pt x="50512" y="76238"/>
                    <a:pt x="49804" y="80487"/>
                    <a:pt x="49804" y="81429"/>
                  </a:cubicBezTo>
                  <a:cubicBezTo>
                    <a:pt x="49804" y="82374"/>
                    <a:pt x="50982" y="81429"/>
                    <a:pt x="50982" y="83083"/>
                  </a:cubicBezTo>
                  <a:cubicBezTo>
                    <a:pt x="50982" y="84733"/>
                    <a:pt x="49804" y="83083"/>
                    <a:pt x="49331" y="84969"/>
                  </a:cubicBezTo>
                  <a:cubicBezTo>
                    <a:pt x="48859" y="86859"/>
                    <a:pt x="49331" y="83083"/>
                    <a:pt x="49331" y="84969"/>
                  </a:cubicBezTo>
                  <a:cubicBezTo>
                    <a:pt x="49331" y="86859"/>
                    <a:pt x="49331" y="83791"/>
                    <a:pt x="49331" y="83319"/>
                  </a:cubicBezTo>
                  <a:cubicBezTo>
                    <a:pt x="49331" y="82846"/>
                    <a:pt x="49331" y="83319"/>
                    <a:pt x="49331" y="83319"/>
                  </a:cubicBezTo>
                  <a:cubicBezTo>
                    <a:pt x="49331" y="83319"/>
                    <a:pt x="49331" y="85206"/>
                    <a:pt x="49331" y="86387"/>
                  </a:cubicBezTo>
                  <a:lnTo>
                    <a:pt x="49331" y="86387"/>
                  </a:lnTo>
                  <a:cubicBezTo>
                    <a:pt x="49331" y="84497"/>
                    <a:pt x="49331" y="86387"/>
                    <a:pt x="47681" y="86387"/>
                  </a:cubicBezTo>
                  <a:cubicBezTo>
                    <a:pt x="47681" y="85914"/>
                    <a:pt x="47681" y="85206"/>
                    <a:pt x="47681" y="84733"/>
                  </a:cubicBezTo>
                  <a:cubicBezTo>
                    <a:pt x="46264" y="84733"/>
                    <a:pt x="46027" y="88746"/>
                    <a:pt x="44849" y="89454"/>
                  </a:cubicBezTo>
                  <a:cubicBezTo>
                    <a:pt x="43668" y="90163"/>
                    <a:pt x="44849" y="87329"/>
                    <a:pt x="46264" y="86150"/>
                  </a:cubicBezTo>
                  <a:cubicBezTo>
                    <a:pt x="45319" y="86150"/>
                    <a:pt x="44613" y="87095"/>
                    <a:pt x="44849" y="88037"/>
                  </a:cubicBezTo>
                  <a:cubicBezTo>
                    <a:pt x="44849" y="88037"/>
                    <a:pt x="44849" y="88273"/>
                    <a:pt x="44849" y="88273"/>
                  </a:cubicBezTo>
                  <a:cubicBezTo>
                    <a:pt x="43196" y="88273"/>
                    <a:pt x="41545" y="89927"/>
                    <a:pt x="39892" y="91341"/>
                  </a:cubicBezTo>
                  <a:cubicBezTo>
                    <a:pt x="38241" y="92758"/>
                    <a:pt x="42015" y="89927"/>
                    <a:pt x="42960" y="89218"/>
                  </a:cubicBezTo>
                  <a:cubicBezTo>
                    <a:pt x="42960" y="92050"/>
                    <a:pt x="40364" y="92995"/>
                    <a:pt x="39419" y="91341"/>
                  </a:cubicBezTo>
                  <a:cubicBezTo>
                    <a:pt x="38478" y="89691"/>
                    <a:pt x="36824" y="94645"/>
                    <a:pt x="35410" y="93464"/>
                  </a:cubicBezTo>
                  <a:cubicBezTo>
                    <a:pt x="31633" y="97477"/>
                    <a:pt x="27621" y="96296"/>
                    <a:pt x="23611" y="99600"/>
                  </a:cubicBezTo>
                  <a:cubicBezTo>
                    <a:pt x="23611" y="101017"/>
                    <a:pt x="25498" y="99600"/>
                    <a:pt x="26207" y="102195"/>
                  </a:cubicBezTo>
                  <a:cubicBezTo>
                    <a:pt x="26915" y="104793"/>
                    <a:pt x="28329" y="102195"/>
                    <a:pt x="29274" y="102195"/>
                  </a:cubicBezTo>
                  <a:cubicBezTo>
                    <a:pt x="30216" y="102195"/>
                    <a:pt x="29274" y="102195"/>
                    <a:pt x="29274" y="102195"/>
                  </a:cubicBezTo>
                  <a:cubicBezTo>
                    <a:pt x="29274" y="102195"/>
                    <a:pt x="30689" y="102195"/>
                    <a:pt x="31397" y="102195"/>
                  </a:cubicBezTo>
                  <a:cubicBezTo>
                    <a:pt x="32106" y="102195"/>
                    <a:pt x="31397" y="103612"/>
                    <a:pt x="31397" y="104321"/>
                  </a:cubicBezTo>
                  <a:cubicBezTo>
                    <a:pt x="31397" y="105027"/>
                    <a:pt x="33284" y="104321"/>
                    <a:pt x="34229" y="104321"/>
                  </a:cubicBezTo>
                  <a:cubicBezTo>
                    <a:pt x="35174" y="104321"/>
                    <a:pt x="34229" y="105735"/>
                    <a:pt x="34229" y="106444"/>
                  </a:cubicBezTo>
                  <a:cubicBezTo>
                    <a:pt x="34229" y="107152"/>
                    <a:pt x="36352" y="105027"/>
                    <a:pt x="37769" y="104557"/>
                  </a:cubicBezTo>
                  <a:cubicBezTo>
                    <a:pt x="39183" y="104085"/>
                    <a:pt x="37769" y="107625"/>
                    <a:pt x="36116" y="108567"/>
                  </a:cubicBezTo>
                  <a:cubicBezTo>
                    <a:pt x="34465" y="109511"/>
                    <a:pt x="36116" y="108567"/>
                    <a:pt x="36116" y="108567"/>
                  </a:cubicBezTo>
                  <a:cubicBezTo>
                    <a:pt x="36116" y="108567"/>
                    <a:pt x="36116" y="108567"/>
                    <a:pt x="36116" y="108567"/>
                  </a:cubicBezTo>
                  <a:cubicBezTo>
                    <a:pt x="36116" y="108567"/>
                    <a:pt x="36116" y="108567"/>
                    <a:pt x="36116" y="108567"/>
                  </a:cubicBezTo>
                  <a:cubicBezTo>
                    <a:pt x="36116" y="108567"/>
                    <a:pt x="36116" y="108567"/>
                    <a:pt x="36116" y="109984"/>
                  </a:cubicBezTo>
                  <a:cubicBezTo>
                    <a:pt x="37297" y="109511"/>
                    <a:pt x="38478" y="109511"/>
                    <a:pt x="39656" y="109984"/>
                  </a:cubicBezTo>
                  <a:cubicBezTo>
                    <a:pt x="39892" y="109275"/>
                    <a:pt x="39892" y="108330"/>
                    <a:pt x="39656" y="107625"/>
                  </a:cubicBezTo>
                  <a:cubicBezTo>
                    <a:pt x="39656" y="107625"/>
                    <a:pt x="39656" y="107625"/>
                    <a:pt x="39656" y="107625"/>
                  </a:cubicBezTo>
                  <a:lnTo>
                    <a:pt x="39656" y="111398"/>
                  </a:lnTo>
                  <a:cubicBezTo>
                    <a:pt x="38241" y="111398"/>
                    <a:pt x="36352" y="114230"/>
                    <a:pt x="35882" y="116592"/>
                  </a:cubicBezTo>
                  <a:cubicBezTo>
                    <a:pt x="33993" y="117298"/>
                    <a:pt x="31633" y="117298"/>
                    <a:pt x="29747" y="116592"/>
                  </a:cubicBezTo>
                  <a:cubicBezTo>
                    <a:pt x="29747" y="118951"/>
                    <a:pt x="29747" y="118242"/>
                    <a:pt x="27857" y="118006"/>
                  </a:cubicBezTo>
                  <a:cubicBezTo>
                    <a:pt x="25970" y="117770"/>
                    <a:pt x="27857" y="118006"/>
                    <a:pt x="29038" y="118006"/>
                  </a:cubicBezTo>
                  <a:cubicBezTo>
                    <a:pt x="30216" y="118006"/>
                    <a:pt x="27151" y="119423"/>
                    <a:pt x="26207" y="119660"/>
                  </a:cubicBezTo>
                  <a:cubicBezTo>
                    <a:pt x="25262" y="119893"/>
                    <a:pt x="26207" y="118242"/>
                    <a:pt x="26207" y="118242"/>
                  </a:cubicBezTo>
                  <a:cubicBezTo>
                    <a:pt x="26207" y="118242"/>
                    <a:pt x="23611" y="120365"/>
                    <a:pt x="22430" y="119660"/>
                  </a:cubicBezTo>
                  <a:cubicBezTo>
                    <a:pt x="21252" y="118951"/>
                    <a:pt x="20307" y="119660"/>
                    <a:pt x="18890" y="121546"/>
                  </a:cubicBezTo>
                  <a:cubicBezTo>
                    <a:pt x="17476" y="123433"/>
                    <a:pt x="18890" y="121546"/>
                    <a:pt x="20543" y="121546"/>
                  </a:cubicBezTo>
                  <a:cubicBezTo>
                    <a:pt x="22194" y="121546"/>
                    <a:pt x="16531" y="125087"/>
                    <a:pt x="14408" y="122961"/>
                  </a:cubicBezTo>
                  <a:cubicBezTo>
                    <a:pt x="12991" y="125559"/>
                    <a:pt x="8036" y="122961"/>
                    <a:pt x="7564" y="128390"/>
                  </a:cubicBezTo>
                  <a:cubicBezTo>
                    <a:pt x="7564" y="128390"/>
                    <a:pt x="5913" y="130513"/>
                    <a:pt x="4732" y="128390"/>
                  </a:cubicBezTo>
                  <a:cubicBezTo>
                    <a:pt x="3554" y="126265"/>
                    <a:pt x="4732" y="128390"/>
                    <a:pt x="4732" y="126265"/>
                  </a:cubicBezTo>
                  <a:cubicBezTo>
                    <a:pt x="1428" y="128390"/>
                    <a:pt x="-695" y="131928"/>
                    <a:pt x="-1167" y="135704"/>
                  </a:cubicBezTo>
                  <a:cubicBezTo>
                    <a:pt x="-1167" y="135704"/>
                    <a:pt x="720" y="137591"/>
                    <a:pt x="250" y="139008"/>
                  </a:cubicBezTo>
                  <a:cubicBezTo>
                    <a:pt x="-222" y="140422"/>
                    <a:pt x="4260" y="139008"/>
                    <a:pt x="4496" y="143963"/>
                  </a:cubicBezTo>
                  <a:cubicBezTo>
                    <a:pt x="4496" y="142312"/>
                    <a:pt x="6619" y="143963"/>
                    <a:pt x="6855" y="141131"/>
                  </a:cubicBezTo>
                  <a:cubicBezTo>
                    <a:pt x="7091" y="138300"/>
                    <a:pt x="6855" y="141131"/>
                    <a:pt x="6855" y="141131"/>
                  </a:cubicBezTo>
                  <a:cubicBezTo>
                    <a:pt x="6855" y="141131"/>
                    <a:pt x="6855" y="141131"/>
                    <a:pt x="6855" y="139717"/>
                  </a:cubicBezTo>
                  <a:cubicBezTo>
                    <a:pt x="6855" y="138300"/>
                    <a:pt x="6855" y="141131"/>
                    <a:pt x="8272" y="139717"/>
                  </a:cubicBezTo>
                  <a:cubicBezTo>
                    <a:pt x="8745" y="140422"/>
                    <a:pt x="8745" y="141131"/>
                    <a:pt x="8272" y="141840"/>
                  </a:cubicBezTo>
                  <a:cubicBezTo>
                    <a:pt x="8272" y="141840"/>
                    <a:pt x="8272" y="141840"/>
                    <a:pt x="8272" y="141840"/>
                  </a:cubicBezTo>
                  <a:cubicBezTo>
                    <a:pt x="8272" y="141840"/>
                    <a:pt x="11812" y="141840"/>
                    <a:pt x="13463" y="141840"/>
                  </a:cubicBezTo>
                  <a:cubicBezTo>
                    <a:pt x="15353" y="144671"/>
                    <a:pt x="17476" y="141840"/>
                    <a:pt x="19362" y="138536"/>
                  </a:cubicBezTo>
                  <a:lnTo>
                    <a:pt x="19362" y="138536"/>
                  </a:lnTo>
                  <a:cubicBezTo>
                    <a:pt x="19362" y="141840"/>
                    <a:pt x="16531" y="141840"/>
                    <a:pt x="15586" y="143963"/>
                  </a:cubicBezTo>
                  <a:cubicBezTo>
                    <a:pt x="14644" y="146088"/>
                    <a:pt x="15586" y="143963"/>
                    <a:pt x="15586" y="145380"/>
                  </a:cubicBezTo>
                  <a:cubicBezTo>
                    <a:pt x="18418" y="141840"/>
                    <a:pt x="20307" y="143257"/>
                    <a:pt x="23139" y="140895"/>
                  </a:cubicBezTo>
                  <a:cubicBezTo>
                    <a:pt x="25970" y="138536"/>
                    <a:pt x="23139" y="140895"/>
                    <a:pt x="23139" y="140895"/>
                  </a:cubicBezTo>
                  <a:cubicBezTo>
                    <a:pt x="21722" y="141603"/>
                    <a:pt x="20543" y="143021"/>
                    <a:pt x="20071" y="144435"/>
                  </a:cubicBezTo>
                  <a:cubicBezTo>
                    <a:pt x="20071" y="144435"/>
                    <a:pt x="20071" y="144435"/>
                    <a:pt x="21485" y="144435"/>
                  </a:cubicBezTo>
                  <a:cubicBezTo>
                    <a:pt x="22903" y="144435"/>
                    <a:pt x="21485" y="142785"/>
                    <a:pt x="21485" y="144435"/>
                  </a:cubicBezTo>
                  <a:lnTo>
                    <a:pt x="21485" y="142076"/>
                  </a:lnTo>
                  <a:cubicBezTo>
                    <a:pt x="22430" y="142548"/>
                    <a:pt x="23847" y="142076"/>
                    <a:pt x="24317" y="141131"/>
                  </a:cubicBezTo>
                  <a:cubicBezTo>
                    <a:pt x="24553" y="140422"/>
                    <a:pt x="24553" y="139717"/>
                    <a:pt x="24317" y="139244"/>
                  </a:cubicBezTo>
                  <a:cubicBezTo>
                    <a:pt x="24317" y="139244"/>
                    <a:pt x="24317" y="141131"/>
                    <a:pt x="24317" y="139244"/>
                  </a:cubicBezTo>
                  <a:cubicBezTo>
                    <a:pt x="24317" y="137358"/>
                    <a:pt x="24317" y="139244"/>
                    <a:pt x="24317" y="140895"/>
                  </a:cubicBezTo>
                  <a:cubicBezTo>
                    <a:pt x="24317" y="142548"/>
                    <a:pt x="25498" y="138772"/>
                    <a:pt x="24317" y="138063"/>
                  </a:cubicBezTo>
                  <a:cubicBezTo>
                    <a:pt x="23139" y="137358"/>
                    <a:pt x="24317" y="139717"/>
                    <a:pt x="24317" y="140189"/>
                  </a:cubicBezTo>
                  <a:cubicBezTo>
                    <a:pt x="24317" y="140659"/>
                    <a:pt x="24317" y="138300"/>
                    <a:pt x="24317" y="137591"/>
                  </a:cubicBezTo>
                  <a:cubicBezTo>
                    <a:pt x="24317" y="136885"/>
                    <a:pt x="24317" y="137591"/>
                    <a:pt x="24317" y="137591"/>
                  </a:cubicBezTo>
                  <a:cubicBezTo>
                    <a:pt x="24317" y="137591"/>
                    <a:pt x="24317" y="136177"/>
                    <a:pt x="24317" y="135704"/>
                  </a:cubicBezTo>
                  <a:cubicBezTo>
                    <a:pt x="24553" y="136413"/>
                    <a:pt x="24553" y="136885"/>
                    <a:pt x="24317" y="137591"/>
                  </a:cubicBezTo>
                  <a:cubicBezTo>
                    <a:pt x="24317" y="137591"/>
                    <a:pt x="24317" y="137591"/>
                    <a:pt x="24317" y="139244"/>
                  </a:cubicBezTo>
                  <a:cubicBezTo>
                    <a:pt x="24317" y="140895"/>
                    <a:pt x="25970" y="139244"/>
                    <a:pt x="25734" y="136885"/>
                  </a:cubicBezTo>
                  <a:cubicBezTo>
                    <a:pt x="25498" y="134523"/>
                    <a:pt x="28093" y="136885"/>
                    <a:pt x="28802" y="133817"/>
                  </a:cubicBezTo>
                  <a:cubicBezTo>
                    <a:pt x="29510" y="130750"/>
                    <a:pt x="28802" y="135468"/>
                    <a:pt x="28802" y="136177"/>
                  </a:cubicBezTo>
                  <a:cubicBezTo>
                    <a:pt x="28093" y="136413"/>
                    <a:pt x="27385" y="136413"/>
                    <a:pt x="26679" y="136177"/>
                  </a:cubicBezTo>
                  <a:cubicBezTo>
                    <a:pt x="27385" y="137358"/>
                    <a:pt x="27385" y="138772"/>
                    <a:pt x="26679" y="139953"/>
                  </a:cubicBezTo>
                  <a:cubicBezTo>
                    <a:pt x="26679" y="139953"/>
                    <a:pt x="26679" y="139953"/>
                    <a:pt x="26679" y="139953"/>
                  </a:cubicBezTo>
                  <a:cubicBezTo>
                    <a:pt x="26679" y="139953"/>
                    <a:pt x="26679" y="139953"/>
                    <a:pt x="26679" y="141840"/>
                  </a:cubicBezTo>
                  <a:cubicBezTo>
                    <a:pt x="27151" y="140659"/>
                    <a:pt x="28566" y="139953"/>
                    <a:pt x="29747" y="140189"/>
                  </a:cubicBezTo>
                  <a:cubicBezTo>
                    <a:pt x="29747" y="140189"/>
                    <a:pt x="29747" y="141840"/>
                    <a:pt x="29747" y="140189"/>
                  </a:cubicBezTo>
                  <a:lnTo>
                    <a:pt x="29747" y="140189"/>
                  </a:lnTo>
                  <a:cubicBezTo>
                    <a:pt x="29747" y="140189"/>
                    <a:pt x="31161" y="140189"/>
                    <a:pt x="31870" y="140189"/>
                  </a:cubicBezTo>
                  <a:cubicBezTo>
                    <a:pt x="32578" y="140189"/>
                    <a:pt x="31870" y="142548"/>
                    <a:pt x="31870" y="143726"/>
                  </a:cubicBezTo>
                  <a:cubicBezTo>
                    <a:pt x="31870" y="144907"/>
                    <a:pt x="31870" y="143726"/>
                    <a:pt x="31870" y="142076"/>
                  </a:cubicBezTo>
                  <a:cubicBezTo>
                    <a:pt x="31870" y="142785"/>
                    <a:pt x="31870" y="143490"/>
                    <a:pt x="31870" y="144199"/>
                  </a:cubicBezTo>
                  <a:cubicBezTo>
                    <a:pt x="31870" y="144199"/>
                    <a:pt x="31870" y="144199"/>
                    <a:pt x="31870" y="142785"/>
                  </a:cubicBezTo>
                  <a:cubicBezTo>
                    <a:pt x="31870" y="141367"/>
                    <a:pt x="31870" y="142785"/>
                    <a:pt x="31870" y="144671"/>
                  </a:cubicBezTo>
                  <a:cubicBezTo>
                    <a:pt x="31870" y="146558"/>
                    <a:pt x="33756" y="144671"/>
                    <a:pt x="34937" y="144671"/>
                  </a:cubicBezTo>
                  <a:cubicBezTo>
                    <a:pt x="36116" y="144671"/>
                    <a:pt x="34937" y="144671"/>
                    <a:pt x="34937" y="146794"/>
                  </a:cubicBezTo>
                  <a:cubicBezTo>
                    <a:pt x="34937" y="148920"/>
                    <a:pt x="36116" y="146794"/>
                    <a:pt x="36588" y="146794"/>
                  </a:cubicBezTo>
                  <a:cubicBezTo>
                    <a:pt x="37060" y="146794"/>
                    <a:pt x="36588" y="146794"/>
                    <a:pt x="36588" y="145144"/>
                  </a:cubicBezTo>
                  <a:cubicBezTo>
                    <a:pt x="36588" y="143490"/>
                    <a:pt x="41545" y="143490"/>
                    <a:pt x="44141" y="145144"/>
                  </a:cubicBezTo>
                  <a:cubicBezTo>
                    <a:pt x="46736" y="146794"/>
                    <a:pt x="44141" y="145144"/>
                    <a:pt x="44141" y="145144"/>
                  </a:cubicBezTo>
                  <a:cubicBezTo>
                    <a:pt x="44141" y="145144"/>
                    <a:pt x="44141" y="143726"/>
                    <a:pt x="44141" y="143726"/>
                  </a:cubicBezTo>
                  <a:cubicBezTo>
                    <a:pt x="44141" y="148448"/>
                    <a:pt x="47445" y="142312"/>
                    <a:pt x="49095" y="143726"/>
                  </a:cubicBezTo>
                  <a:cubicBezTo>
                    <a:pt x="49095" y="148211"/>
                    <a:pt x="46972" y="146794"/>
                    <a:pt x="45555" y="148920"/>
                  </a:cubicBezTo>
                  <a:cubicBezTo>
                    <a:pt x="44141" y="151043"/>
                    <a:pt x="47208" y="147503"/>
                    <a:pt x="47445" y="148920"/>
                  </a:cubicBezTo>
                  <a:lnTo>
                    <a:pt x="47445" y="147030"/>
                  </a:lnTo>
                  <a:cubicBezTo>
                    <a:pt x="47445" y="147030"/>
                    <a:pt x="47445" y="147030"/>
                    <a:pt x="47445" y="148684"/>
                  </a:cubicBezTo>
                  <a:cubicBezTo>
                    <a:pt x="47445" y="150334"/>
                    <a:pt x="47445" y="148684"/>
                    <a:pt x="46027" y="148684"/>
                  </a:cubicBezTo>
                  <a:cubicBezTo>
                    <a:pt x="44613" y="148684"/>
                    <a:pt x="46027" y="148684"/>
                    <a:pt x="46027" y="150807"/>
                  </a:cubicBezTo>
                  <a:cubicBezTo>
                    <a:pt x="46027" y="152930"/>
                    <a:pt x="47445" y="147739"/>
                    <a:pt x="48387" y="150807"/>
                  </a:cubicBezTo>
                  <a:lnTo>
                    <a:pt x="50512" y="145616"/>
                  </a:lnTo>
                  <a:cubicBezTo>
                    <a:pt x="50982" y="146322"/>
                    <a:pt x="50982" y="147267"/>
                    <a:pt x="50512" y="147975"/>
                  </a:cubicBezTo>
                  <a:cubicBezTo>
                    <a:pt x="50512" y="149626"/>
                    <a:pt x="51691" y="147975"/>
                    <a:pt x="52399" y="147975"/>
                  </a:cubicBezTo>
                  <a:cubicBezTo>
                    <a:pt x="51927" y="147267"/>
                    <a:pt x="51927" y="146322"/>
                    <a:pt x="52399" y="145616"/>
                  </a:cubicBezTo>
                  <a:cubicBezTo>
                    <a:pt x="52399" y="145616"/>
                    <a:pt x="52399" y="145616"/>
                    <a:pt x="52399" y="145616"/>
                  </a:cubicBezTo>
                  <a:cubicBezTo>
                    <a:pt x="52399" y="145616"/>
                    <a:pt x="52399" y="145616"/>
                    <a:pt x="54050" y="145616"/>
                  </a:cubicBezTo>
                  <a:lnTo>
                    <a:pt x="55703" y="142785"/>
                  </a:lnTo>
                  <a:cubicBezTo>
                    <a:pt x="55703" y="144671"/>
                    <a:pt x="55703" y="144199"/>
                    <a:pt x="55703" y="144435"/>
                  </a:cubicBezTo>
                  <a:cubicBezTo>
                    <a:pt x="55703" y="144671"/>
                    <a:pt x="55703" y="146088"/>
                    <a:pt x="55703" y="146794"/>
                  </a:cubicBezTo>
                  <a:cubicBezTo>
                    <a:pt x="55703" y="143726"/>
                    <a:pt x="56881" y="144671"/>
                    <a:pt x="57826" y="142312"/>
                  </a:cubicBezTo>
                  <a:cubicBezTo>
                    <a:pt x="58771" y="142312"/>
                    <a:pt x="59949" y="142312"/>
                    <a:pt x="60894" y="142312"/>
                  </a:cubicBezTo>
                  <a:cubicBezTo>
                    <a:pt x="61366" y="140422"/>
                    <a:pt x="62311" y="138536"/>
                    <a:pt x="63725" y="137121"/>
                  </a:cubicBezTo>
                  <a:cubicBezTo>
                    <a:pt x="63725" y="137121"/>
                    <a:pt x="63725" y="138772"/>
                    <a:pt x="63725" y="139717"/>
                  </a:cubicBezTo>
                  <a:cubicBezTo>
                    <a:pt x="63725" y="140659"/>
                    <a:pt x="66557" y="135232"/>
                    <a:pt x="67029" y="132873"/>
                  </a:cubicBezTo>
                  <a:cubicBezTo>
                    <a:pt x="67502" y="130513"/>
                    <a:pt x="65143" y="136413"/>
                    <a:pt x="64198" y="137121"/>
                  </a:cubicBezTo>
                  <a:cubicBezTo>
                    <a:pt x="64198" y="136649"/>
                    <a:pt x="64198" y="136177"/>
                    <a:pt x="64198" y="135704"/>
                  </a:cubicBezTo>
                  <a:cubicBezTo>
                    <a:pt x="64198" y="135704"/>
                    <a:pt x="64198" y="137121"/>
                    <a:pt x="64198" y="137591"/>
                  </a:cubicBezTo>
                  <a:cubicBezTo>
                    <a:pt x="64198" y="138063"/>
                    <a:pt x="60185" y="142548"/>
                    <a:pt x="58062" y="139244"/>
                  </a:cubicBezTo>
                  <a:cubicBezTo>
                    <a:pt x="58298" y="136885"/>
                    <a:pt x="60421" y="135232"/>
                    <a:pt x="62781" y="135704"/>
                  </a:cubicBezTo>
                  <a:cubicBezTo>
                    <a:pt x="63017" y="135704"/>
                    <a:pt x="63017" y="135704"/>
                    <a:pt x="63253" y="135704"/>
                  </a:cubicBezTo>
                  <a:cubicBezTo>
                    <a:pt x="63253" y="131458"/>
                    <a:pt x="66557" y="131692"/>
                    <a:pt x="68680" y="131222"/>
                  </a:cubicBezTo>
                  <a:cubicBezTo>
                    <a:pt x="68447" y="133109"/>
                    <a:pt x="68447" y="134759"/>
                    <a:pt x="68680" y="136649"/>
                  </a:cubicBezTo>
                  <a:cubicBezTo>
                    <a:pt x="68680" y="135232"/>
                    <a:pt x="68680" y="136649"/>
                    <a:pt x="70097" y="134759"/>
                  </a:cubicBezTo>
                  <a:cubicBezTo>
                    <a:pt x="71748" y="138063"/>
                    <a:pt x="71984" y="132873"/>
                    <a:pt x="73637" y="134759"/>
                  </a:cubicBezTo>
                  <a:cubicBezTo>
                    <a:pt x="74346" y="134054"/>
                    <a:pt x="75052" y="133345"/>
                    <a:pt x="75996" y="132873"/>
                  </a:cubicBezTo>
                  <a:cubicBezTo>
                    <a:pt x="75996" y="132873"/>
                    <a:pt x="75996" y="131692"/>
                    <a:pt x="75996" y="131222"/>
                  </a:cubicBezTo>
                  <a:cubicBezTo>
                    <a:pt x="75996" y="130750"/>
                    <a:pt x="75996" y="131222"/>
                    <a:pt x="77411" y="131222"/>
                  </a:cubicBezTo>
                  <a:lnTo>
                    <a:pt x="77411" y="133109"/>
                  </a:lnTo>
                  <a:cubicBezTo>
                    <a:pt x="77411" y="134523"/>
                    <a:pt x="79537" y="133109"/>
                    <a:pt x="79537" y="131222"/>
                  </a:cubicBezTo>
                  <a:cubicBezTo>
                    <a:pt x="79537" y="129332"/>
                    <a:pt x="79537" y="131222"/>
                    <a:pt x="81423" y="131222"/>
                  </a:cubicBezTo>
                  <a:cubicBezTo>
                    <a:pt x="83310" y="131222"/>
                    <a:pt x="83310" y="128154"/>
                    <a:pt x="84255" y="129096"/>
                  </a:cubicBezTo>
                  <a:cubicBezTo>
                    <a:pt x="85200" y="130041"/>
                    <a:pt x="84255" y="132636"/>
                    <a:pt x="84255" y="134290"/>
                  </a:cubicBezTo>
                  <a:cubicBezTo>
                    <a:pt x="84255" y="135940"/>
                    <a:pt x="85672" y="131458"/>
                    <a:pt x="87323" y="131928"/>
                  </a:cubicBezTo>
                  <a:cubicBezTo>
                    <a:pt x="88976" y="132400"/>
                    <a:pt x="87323" y="133345"/>
                    <a:pt x="88504" y="133109"/>
                  </a:cubicBezTo>
                  <a:cubicBezTo>
                    <a:pt x="89682" y="132873"/>
                    <a:pt x="87323" y="133109"/>
                    <a:pt x="88504" y="131692"/>
                  </a:cubicBezTo>
                  <a:cubicBezTo>
                    <a:pt x="89682" y="130277"/>
                    <a:pt x="88504" y="131692"/>
                    <a:pt x="86850" y="131692"/>
                  </a:cubicBezTo>
                  <a:cubicBezTo>
                    <a:pt x="85200" y="131692"/>
                    <a:pt x="86850" y="130277"/>
                    <a:pt x="86850" y="130277"/>
                  </a:cubicBezTo>
                  <a:cubicBezTo>
                    <a:pt x="86850" y="130277"/>
                    <a:pt x="86850" y="130277"/>
                    <a:pt x="86850" y="130277"/>
                  </a:cubicBezTo>
                  <a:cubicBezTo>
                    <a:pt x="86850" y="130277"/>
                    <a:pt x="86850" y="131928"/>
                    <a:pt x="88268" y="131692"/>
                  </a:cubicBezTo>
                  <a:cubicBezTo>
                    <a:pt x="89682" y="131458"/>
                    <a:pt x="88268" y="131692"/>
                    <a:pt x="88268" y="130041"/>
                  </a:cubicBezTo>
                  <a:cubicBezTo>
                    <a:pt x="88268" y="128390"/>
                    <a:pt x="88268" y="130041"/>
                    <a:pt x="89918" y="130041"/>
                  </a:cubicBezTo>
                  <a:cubicBezTo>
                    <a:pt x="91572" y="130041"/>
                    <a:pt x="89918" y="130041"/>
                    <a:pt x="89918" y="130041"/>
                  </a:cubicBezTo>
                  <a:cubicBezTo>
                    <a:pt x="89918" y="130041"/>
                    <a:pt x="89918" y="130041"/>
                    <a:pt x="89918" y="130041"/>
                  </a:cubicBezTo>
                  <a:cubicBezTo>
                    <a:pt x="89682" y="130986"/>
                    <a:pt x="89682" y="131928"/>
                    <a:pt x="89918" y="132873"/>
                  </a:cubicBezTo>
                  <a:cubicBezTo>
                    <a:pt x="92044" y="127918"/>
                    <a:pt x="94167" y="128154"/>
                    <a:pt x="96290" y="125559"/>
                  </a:cubicBezTo>
                  <a:cubicBezTo>
                    <a:pt x="98413" y="122961"/>
                    <a:pt x="96290" y="125559"/>
                    <a:pt x="96290" y="126973"/>
                  </a:cubicBezTo>
                  <a:cubicBezTo>
                    <a:pt x="96526" y="125559"/>
                    <a:pt x="97707" y="124378"/>
                    <a:pt x="99121" y="123906"/>
                  </a:cubicBezTo>
                  <a:cubicBezTo>
                    <a:pt x="99121" y="125323"/>
                    <a:pt x="97707" y="126265"/>
                    <a:pt x="97707" y="127209"/>
                  </a:cubicBezTo>
                  <a:cubicBezTo>
                    <a:pt x="97707" y="128154"/>
                    <a:pt x="97707" y="127209"/>
                    <a:pt x="97707" y="127209"/>
                  </a:cubicBezTo>
                  <a:cubicBezTo>
                    <a:pt x="98885" y="126028"/>
                    <a:pt x="100539" y="125087"/>
                    <a:pt x="102425" y="124850"/>
                  </a:cubicBezTo>
                  <a:cubicBezTo>
                    <a:pt x="102425" y="126973"/>
                    <a:pt x="100775" y="126265"/>
                    <a:pt x="101008" y="128390"/>
                  </a:cubicBezTo>
                  <a:cubicBezTo>
                    <a:pt x="101244" y="130513"/>
                    <a:pt x="101008" y="128390"/>
                    <a:pt x="102189" y="128390"/>
                  </a:cubicBezTo>
                  <a:cubicBezTo>
                    <a:pt x="103370" y="128390"/>
                    <a:pt x="108088" y="124850"/>
                    <a:pt x="110448" y="124142"/>
                  </a:cubicBezTo>
                  <a:cubicBezTo>
                    <a:pt x="112807" y="123433"/>
                    <a:pt x="109033" y="125559"/>
                    <a:pt x="110448" y="126501"/>
                  </a:cubicBezTo>
                  <a:cubicBezTo>
                    <a:pt x="110448" y="125323"/>
                    <a:pt x="111156" y="124142"/>
                    <a:pt x="112101" y="123669"/>
                  </a:cubicBezTo>
                  <a:cubicBezTo>
                    <a:pt x="112101" y="123669"/>
                    <a:pt x="112101" y="123669"/>
                    <a:pt x="110448" y="123669"/>
                  </a:cubicBezTo>
                  <a:cubicBezTo>
                    <a:pt x="110448" y="122491"/>
                    <a:pt x="112573" y="123669"/>
                    <a:pt x="113515" y="122491"/>
                  </a:cubicBezTo>
                  <a:cubicBezTo>
                    <a:pt x="114460" y="121310"/>
                    <a:pt x="113515" y="122491"/>
                    <a:pt x="113515" y="123906"/>
                  </a:cubicBezTo>
                  <a:cubicBezTo>
                    <a:pt x="113515" y="125323"/>
                    <a:pt x="115169" y="123906"/>
                    <a:pt x="115875" y="122724"/>
                  </a:cubicBezTo>
                  <a:cubicBezTo>
                    <a:pt x="116583" y="121546"/>
                    <a:pt x="115875" y="123906"/>
                    <a:pt x="115875" y="124378"/>
                  </a:cubicBezTo>
                  <a:cubicBezTo>
                    <a:pt x="115875" y="124850"/>
                    <a:pt x="115875" y="124378"/>
                    <a:pt x="115875" y="124378"/>
                  </a:cubicBezTo>
                  <a:cubicBezTo>
                    <a:pt x="115875" y="124378"/>
                    <a:pt x="115875" y="124378"/>
                    <a:pt x="115875" y="124378"/>
                  </a:cubicBezTo>
                  <a:cubicBezTo>
                    <a:pt x="118706" y="124614"/>
                    <a:pt x="121304" y="123906"/>
                    <a:pt x="123900" y="122961"/>
                  </a:cubicBezTo>
                  <a:lnTo>
                    <a:pt x="123900" y="124614"/>
                  </a:lnTo>
                  <a:cubicBezTo>
                    <a:pt x="123900" y="124614"/>
                    <a:pt x="123900" y="124614"/>
                    <a:pt x="125550" y="124614"/>
                  </a:cubicBezTo>
                  <a:cubicBezTo>
                    <a:pt x="127204" y="124614"/>
                    <a:pt x="125550" y="122961"/>
                    <a:pt x="125550" y="122255"/>
                  </a:cubicBezTo>
                  <a:cubicBezTo>
                    <a:pt x="125550" y="121546"/>
                    <a:pt x="127204" y="122255"/>
                    <a:pt x="127909" y="122255"/>
                  </a:cubicBezTo>
                  <a:cubicBezTo>
                    <a:pt x="128618" y="122255"/>
                    <a:pt x="127909" y="122255"/>
                    <a:pt x="127909" y="124142"/>
                  </a:cubicBezTo>
                  <a:cubicBezTo>
                    <a:pt x="127909" y="126028"/>
                    <a:pt x="127909" y="122724"/>
                    <a:pt x="127909" y="122019"/>
                  </a:cubicBezTo>
                  <a:cubicBezTo>
                    <a:pt x="127909" y="121310"/>
                    <a:pt x="127909" y="122019"/>
                    <a:pt x="129799" y="122019"/>
                  </a:cubicBezTo>
                  <a:cubicBezTo>
                    <a:pt x="131686" y="122019"/>
                    <a:pt x="129799" y="123433"/>
                    <a:pt x="129799" y="123906"/>
                  </a:cubicBezTo>
                  <a:cubicBezTo>
                    <a:pt x="130035" y="123433"/>
                    <a:pt x="130035" y="122961"/>
                    <a:pt x="129799" y="122491"/>
                  </a:cubicBezTo>
                  <a:cubicBezTo>
                    <a:pt x="129799" y="122491"/>
                    <a:pt x="133103" y="122491"/>
                    <a:pt x="133339" y="125559"/>
                  </a:cubicBezTo>
                  <a:cubicBezTo>
                    <a:pt x="134754" y="124142"/>
                    <a:pt x="131922" y="123669"/>
                    <a:pt x="133339" y="121783"/>
                  </a:cubicBezTo>
                  <a:cubicBezTo>
                    <a:pt x="134754" y="119893"/>
                    <a:pt x="133339" y="121783"/>
                    <a:pt x="133339" y="123433"/>
                  </a:cubicBezTo>
                  <a:cubicBezTo>
                    <a:pt x="133339" y="125087"/>
                    <a:pt x="134990" y="123433"/>
                    <a:pt x="135226" y="120838"/>
                  </a:cubicBezTo>
                  <a:cubicBezTo>
                    <a:pt x="135462" y="118242"/>
                    <a:pt x="136640" y="120838"/>
                    <a:pt x="137113" y="122491"/>
                  </a:cubicBezTo>
                  <a:lnTo>
                    <a:pt x="137113" y="120838"/>
                  </a:lnTo>
                  <a:cubicBezTo>
                    <a:pt x="137113" y="119187"/>
                    <a:pt x="137113" y="122255"/>
                    <a:pt x="137113" y="120838"/>
                  </a:cubicBezTo>
                  <a:cubicBezTo>
                    <a:pt x="137113" y="119423"/>
                    <a:pt x="139944" y="120838"/>
                    <a:pt x="141361" y="118479"/>
                  </a:cubicBezTo>
                  <a:cubicBezTo>
                    <a:pt x="142776" y="116119"/>
                    <a:pt x="141361" y="120602"/>
                    <a:pt x="141361" y="121074"/>
                  </a:cubicBezTo>
                  <a:cubicBezTo>
                    <a:pt x="141361" y="121546"/>
                    <a:pt x="141361" y="118715"/>
                    <a:pt x="143721" y="118479"/>
                  </a:cubicBezTo>
                  <a:cubicBezTo>
                    <a:pt x="146080" y="118242"/>
                    <a:pt x="145371" y="118479"/>
                    <a:pt x="146080" y="118479"/>
                  </a:cubicBezTo>
                  <a:cubicBezTo>
                    <a:pt x="146788" y="118479"/>
                    <a:pt x="147969" y="118479"/>
                    <a:pt x="148911" y="118479"/>
                  </a:cubicBezTo>
                  <a:cubicBezTo>
                    <a:pt x="149856" y="118479"/>
                    <a:pt x="148911" y="118479"/>
                    <a:pt x="148911" y="120129"/>
                  </a:cubicBezTo>
                  <a:cubicBezTo>
                    <a:pt x="148911" y="121783"/>
                    <a:pt x="148911" y="122019"/>
                    <a:pt x="148911" y="122724"/>
                  </a:cubicBezTo>
                  <a:cubicBezTo>
                    <a:pt x="148911" y="123433"/>
                    <a:pt x="151037" y="120602"/>
                    <a:pt x="151743" y="118479"/>
                  </a:cubicBezTo>
                  <a:cubicBezTo>
                    <a:pt x="152452" y="116356"/>
                    <a:pt x="151743" y="118479"/>
                    <a:pt x="151743" y="118479"/>
                  </a:cubicBezTo>
                  <a:cubicBezTo>
                    <a:pt x="151743" y="118479"/>
                    <a:pt x="149856" y="118479"/>
                    <a:pt x="151743" y="120838"/>
                  </a:cubicBezTo>
                  <a:cubicBezTo>
                    <a:pt x="153633" y="123197"/>
                    <a:pt x="151743" y="120838"/>
                    <a:pt x="150329" y="120838"/>
                  </a:cubicBezTo>
                  <a:cubicBezTo>
                    <a:pt x="148911" y="120838"/>
                    <a:pt x="152215" y="120838"/>
                    <a:pt x="152215" y="120838"/>
                  </a:cubicBezTo>
                  <a:cubicBezTo>
                    <a:pt x="152215" y="120838"/>
                    <a:pt x="153396" y="120838"/>
                    <a:pt x="154102" y="118951"/>
                  </a:cubicBezTo>
                  <a:cubicBezTo>
                    <a:pt x="154102" y="121546"/>
                    <a:pt x="154102" y="118951"/>
                    <a:pt x="155992" y="120602"/>
                  </a:cubicBezTo>
                  <a:cubicBezTo>
                    <a:pt x="157878" y="122255"/>
                    <a:pt x="157878" y="119187"/>
                    <a:pt x="158823" y="118006"/>
                  </a:cubicBezTo>
                  <a:cubicBezTo>
                    <a:pt x="159768" y="116825"/>
                    <a:pt x="158823" y="115883"/>
                    <a:pt x="157406" y="116825"/>
                  </a:cubicBezTo>
                  <a:cubicBezTo>
                    <a:pt x="155992" y="117770"/>
                    <a:pt x="159059" y="116825"/>
                    <a:pt x="159532" y="116825"/>
                  </a:cubicBezTo>
                  <a:cubicBezTo>
                    <a:pt x="159768" y="117534"/>
                    <a:pt x="159768" y="118242"/>
                    <a:pt x="159532" y="118951"/>
                  </a:cubicBezTo>
                  <a:cubicBezTo>
                    <a:pt x="159532" y="118951"/>
                    <a:pt x="159532" y="118951"/>
                    <a:pt x="159532" y="121546"/>
                  </a:cubicBezTo>
                  <a:cubicBezTo>
                    <a:pt x="159532" y="118715"/>
                    <a:pt x="159532" y="121546"/>
                    <a:pt x="161182" y="118715"/>
                  </a:cubicBezTo>
                  <a:cubicBezTo>
                    <a:pt x="162836" y="115883"/>
                    <a:pt x="161182" y="118715"/>
                    <a:pt x="161182" y="118715"/>
                  </a:cubicBezTo>
                  <a:cubicBezTo>
                    <a:pt x="161182" y="118715"/>
                    <a:pt x="161182" y="118715"/>
                    <a:pt x="162836" y="118715"/>
                  </a:cubicBezTo>
                  <a:cubicBezTo>
                    <a:pt x="164486" y="118715"/>
                    <a:pt x="162836" y="118715"/>
                    <a:pt x="162836" y="118715"/>
                  </a:cubicBezTo>
                  <a:cubicBezTo>
                    <a:pt x="162836" y="118715"/>
                    <a:pt x="162836" y="118715"/>
                    <a:pt x="162836" y="118715"/>
                  </a:cubicBezTo>
                  <a:cubicBezTo>
                    <a:pt x="162836" y="118715"/>
                    <a:pt x="162836" y="116592"/>
                    <a:pt x="162836" y="118715"/>
                  </a:cubicBezTo>
                  <a:cubicBezTo>
                    <a:pt x="162836" y="120838"/>
                    <a:pt x="162836" y="116592"/>
                    <a:pt x="162836" y="115647"/>
                  </a:cubicBezTo>
                  <a:cubicBezTo>
                    <a:pt x="162836" y="114702"/>
                    <a:pt x="162836" y="115647"/>
                    <a:pt x="162836" y="117298"/>
                  </a:cubicBezTo>
                  <a:cubicBezTo>
                    <a:pt x="163069" y="116592"/>
                    <a:pt x="163069" y="115883"/>
                    <a:pt x="162836" y="115175"/>
                  </a:cubicBezTo>
                  <a:cubicBezTo>
                    <a:pt x="162836" y="115175"/>
                    <a:pt x="162836" y="115175"/>
                    <a:pt x="162836" y="115175"/>
                  </a:cubicBezTo>
                  <a:cubicBezTo>
                    <a:pt x="162836" y="115175"/>
                    <a:pt x="162836" y="117770"/>
                    <a:pt x="162836" y="119187"/>
                  </a:cubicBezTo>
                  <a:cubicBezTo>
                    <a:pt x="163069" y="118479"/>
                    <a:pt x="163069" y="117534"/>
                    <a:pt x="162836" y="116825"/>
                  </a:cubicBezTo>
                  <a:cubicBezTo>
                    <a:pt x="162836" y="115411"/>
                    <a:pt x="162836" y="116825"/>
                    <a:pt x="164486" y="116825"/>
                  </a:cubicBezTo>
                  <a:cubicBezTo>
                    <a:pt x="166137" y="116825"/>
                    <a:pt x="164486" y="118242"/>
                    <a:pt x="164486" y="118951"/>
                  </a:cubicBezTo>
                  <a:cubicBezTo>
                    <a:pt x="164486" y="119660"/>
                    <a:pt x="165901" y="118951"/>
                    <a:pt x="166609" y="118951"/>
                  </a:cubicBezTo>
                  <a:cubicBezTo>
                    <a:pt x="167318" y="118951"/>
                    <a:pt x="168263" y="117298"/>
                    <a:pt x="168968" y="117298"/>
                  </a:cubicBezTo>
                  <a:cubicBezTo>
                    <a:pt x="169677" y="117298"/>
                    <a:pt x="168968" y="118715"/>
                    <a:pt x="168968" y="119187"/>
                  </a:cubicBezTo>
                  <a:cubicBezTo>
                    <a:pt x="168968" y="119660"/>
                    <a:pt x="170386" y="119187"/>
                    <a:pt x="171567" y="118006"/>
                  </a:cubicBezTo>
                  <a:cubicBezTo>
                    <a:pt x="172745" y="116825"/>
                    <a:pt x="171567" y="116592"/>
                    <a:pt x="171567" y="115883"/>
                  </a:cubicBezTo>
                  <a:cubicBezTo>
                    <a:pt x="171567" y="115175"/>
                    <a:pt x="171567" y="117770"/>
                    <a:pt x="171567" y="118242"/>
                  </a:cubicBezTo>
                  <a:cubicBezTo>
                    <a:pt x="171567" y="118715"/>
                    <a:pt x="171567" y="118242"/>
                    <a:pt x="171567" y="118242"/>
                  </a:cubicBezTo>
                  <a:cubicBezTo>
                    <a:pt x="173453" y="121546"/>
                    <a:pt x="174634" y="116356"/>
                    <a:pt x="176521" y="118242"/>
                  </a:cubicBezTo>
                  <a:cubicBezTo>
                    <a:pt x="176521" y="116119"/>
                    <a:pt x="176521" y="116592"/>
                    <a:pt x="178172" y="115175"/>
                  </a:cubicBezTo>
                  <a:cubicBezTo>
                    <a:pt x="179825" y="113760"/>
                    <a:pt x="178172" y="115175"/>
                    <a:pt x="179589" y="115175"/>
                  </a:cubicBezTo>
                  <a:cubicBezTo>
                    <a:pt x="181003" y="115175"/>
                    <a:pt x="179589" y="115175"/>
                    <a:pt x="178172" y="117061"/>
                  </a:cubicBezTo>
                  <a:cubicBezTo>
                    <a:pt x="176757" y="118951"/>
                    <a:pt x="180061" y="117061"/>
                    <a:pt x="180534" y="115411"/>
                  </a:cubicBezTo>
                  <a:cubicBezTo>
                    <a:pt x="181003" y="113760"/>
                    <a:pt x="180534" y="116825"/>
                    <a:pt x="180534" y="118006"/>
                  </a:cubicBezTo>
                  <a:cubicBezTo>
                    <a:pt x="180534" y="119187"/>
                    <a:pt x="180534" y="118006"/>
                    <a:pt x="181948" y="118006"/>
                  </a:cubicBezTo>
                  <a:lnTo>
                    <a:pt x="181948" y="118006"/>
                  </a:lnTo>
                  <a:cubicBezTo>
                    <a:pt x="181948" y="116356"/>
                    <a:pt x="181948" y="115647"/>
                    <a:pt x="184071" y="118006"/>
                  </a:cubicBezTo>
                  <a:cubicBezTo>
                    <a:pt x="184071" y="115647"/>
                    <a:pt x="184071" y="116592"/>
                    <a:pt x="185725" y="118006"/>
                  </a:cubicBezTo>
                  <a:cubicBezTo>
                    <a:pt x="187375" y="119423"/>
                    <a:pt x="185725" y="118006"/>
                    <a:pt x="185725" y="118006"/>
                  </a:cubicBezTo>
                  <a:cubicBezTo>
                    <a:pt x="185725" y="118006"/>
                    <a:pt x="185725" y="118006"/>
                    <a:pt x="185725" y="118006"/>
                  </a:cubicBezTo>
                  <a:cubicBezTo>
                    <a:pt x="185725" y="118006"/>
                    <a:pt x="185725" y="119423"/>
                    <a:pt x="185725" y="120602"/>
                  </a:cubicBezTo>
                  <a:cubicBezTo>
                    <a:pt x="185725" y="121783"/>
                    <a:pt x="187139" y="120602"/>
                    <a:pt x="187847" y="122724"/>
                  </a:cubicBezTo>
                  <a:cubicBezTo>
                    <a:pt x="188556" y="124850"/>
                    <a:pt x="187847" y="122724"/>
                    <a:pt x="187847" y="122724"/>
                  </a:cubicBezTo>
                  <a:cubicBezTo>
                    <a:pt x="187847" y="122724"/>
                    <a:pt x="189498" y="122724"/>
                    <a:pt x="190207" y="122724"/>
                  </a:cubicBezTo>
                  <a:cubicBezTo>
                    <a:pt x="190915" y="122724"/>
                    <a:pt x="188556" y="119893"/>
                    <a:pt x="186903" y="119187"/>
                  </a:cubicBezTo>
                  <a:cubicBezTo>
                    <a:pt x="185252" y="118479"/>
                    <a:pt x="188792" y="121074"/>
                    <a:pt x="189970" y="120602"/>
                  </a:cubicBezTo>
                  <a:cubicBezTo>
                    <a:pt x="191151" y="120129"/>
                    <a:pt x="188556" y="117770"/>
                    <a:pt x="188556" y="116592"/>
                  </a:cubicBezTo>
                  <a:cubicBezTo>
                    <a:pt x="188556" y="115411"/>
                    <a:pt x="190207" y="116592"/>
                    <a:pt x="190679" y="118951"/>
                  </a:cubicBezTo>
                  <a:cubicBezTo>
                    <a:pt x="191151" y="121310"/>
                    <a:pt x="190679" y="116356"/>
                    <a:pt x="190679" y="114938"/>
                  </a:cubicBezTo>
                  <a:cubicBezTo>
                    <a:pt x="190679" y="117298"/>
                    <a:pt x="190679" y="117061"/>
                    <a:pt x="192096" y="118006"/>
                  </a:cubicBezTo>
                  <a:cubicBezTo>
                    <a:pt x="193511" y="118951"/>
                    <a:pt x="192096" y="119660"/>
                    <a:pt x="192096" y="120602"/>
                  </a:cubicBezTo>
                  <a:cubicBezTo>
                    <a:pt x="192332" y="119660"/>
                    <a:pt x="192332" y="118951"/>
                    <a:pt x="192096" y="118006"/>
                  </a:cubicBezTo>
                  <a:cubicBezTo>
                    <a:pt x="192096" y="118006"/>
                    <a:pt x="192096" y="118006"/>
                    <a:pt x="192096" y="118006"/>
                  </a:cubicBezTo>
                  <a:cubicBezTo>
                    <a:pt x="192096" y="118006"/>
                    <a:pt x="192096" y="118006"/>
                    <a:pt x="193511" y="119423"/>
                  </a:cubicBezTo>
                  <a:cubicBezTo>
                    <a:pt x="194928" y="120838"/>
                    <a:pt x="192096" y="119423"/>
                    <a:pt x="193511" y="121546"/>
                  </a:cubicBezTo>
                  <a:cubicBezTo>
                    <a:pt x="194928" y="123669"/>
                    <a:pt x="197996" y="117770"/>
                    <a:pt x="197523" y="121546"/>
                  </a:cubicBezTo>
                  <a:cubicBezTo>
                    <a:pt x="197051" y="125323"/>
                    <a:pt x="197523" y="120129"/>
                    <a:pt x="198938" y="121546"/>
                  </a:cubicBezTo>
                  <a:cubicBezTo>
                    <a:pt x="198938" y="118715"/>
                    <a:pt x="201297" y="121546"/>
                    <a:pt x="202478" y="118006"/>
                  </a:cubicBezTo>
                  <a:cubicBezTo>
                    <a:pt x="202478" y="119893"/>
                    <a:pt x="203659" y="118006"/>
                    <a:pt x="202478" y="120365"/>
                  </a:cubicBezTo>
                  <a:cubicBezTo>
                    <a:pt x="201297" y="122724"/>
                    <a:pt x="202478" y="118715"/>
                    <a:pt x="203659" y="118242"/>
                  </a:cubicBezTo>
                  <a:cubicBezTo>
                    <a:pt x="204837" y="117770"/>
                    <a:pt x="206254" y="118242"/>
                    <a:pt x="207196" y="118242"/>
                  </a:cubicBezTo>
                  <a:cubicBezTo>
                    <a:pt x="207196" y="120129"/>
                    <a:pt x="208613" y="118242"/>
                    <a:pt x="208613" y="118242"/>
                  </a:cubicBezTo>
                  <a:cubicBezTo>
                    <a:pt x="208613" y="118242"/>
                    <a:pt x="208613" y="118242"/>
                    <a:pt x="210030" y="119893"/>
                  </a:cubicBezTo>
                  <a:cubicBezTo>
                    <a:pt x="211445" y="121546"/>
                    <a:pt x="210030" y="119893"/>
                    <a:pt x="210030" y="117534"/>
                  </a:cubicBezTo>
                  <a:cubicBezTo>
                    <a:pt x="210030" y="115175"/>
                    <a:pt x="211445" y="117534"/>
                    <a:pt x="211681" y="119187"/>
                  </a:cubicBezTo>
                  <a:cubicBezTo>
                    <a:pt x="211917" y="120838"/>
                    <a:pt x="211681" y="117534"/>
                    <a:pt x="213332" y="119187"/>
                  </a:cubicBezTo>
                  <a:cubicBezTo>
                    <a:pt x="214985" y="120838"/>
                    <a:pt x="213332" y="119187"/>
                    <a:pt x="213332" y="117534"/>
                  </a:cubicBezTo>
                  <a:cubicBezTo>
                    <a:pt x="213332" y="115883"/>
                    <a:pt x="211917" y="117534"/>
                    <a:pt x="211209" y="117534"/>
                  </a:cubicBezTo>
                  <a:lnTo>
                    <a:pt x="214749" y="117534"/>
                  </a:lnTo>
                  <a:cubicBezTo>
                    <a:pt x="214749" y="117534"/>
                    <a:pt x="214749" y="117534"/>
                    <a:pt x="214749" y="117534"/>
                  </a:cubicBezTo>
                  <a:cubicBezTo>
                    <a:pt x="214749" y="117534"/>
                    <a:pt x="213095" y="117534"/>
                    <a:pt x="213095" y="117534"/>
                  </a:cubicBezTo>
                  <a:cubicBezTo>
                    <a:pt x="213095" y="117534"/>
                    <a:pt x="214513" y="116119"/>
                    <a:pt x="215930" y="117534"/>
                  </a:cubicBezTo>
                  <a:cubicBezTo>
                    <a:pt x="217344" y="118951"/>
                    <a:pt x="215930" y="117534"/>
                    <a:pt x="215930" y="117534"/>
                  </a:cubicBezTo>
                  <a:lnTo>
                    <a:pt x="215930" y="116119"/>
                  </a:lnTo>
                  <a:cubicBezTo>
                    <a:pt x="215930" y="114938"/>
                    <a:pt x="217344" y="116119"/>
                    <a:pt x="218053" y="116119"/>
                  </a:cubicBezTo>
                  <a:cubicBezTo>
                    <a:pt x="218761" y="116119"/>
                    <a:pt x="218053" y="117298"/>
                    <a:pt x="218053" y="118006"/>
                  </a:cubicBezTo>
                  <a:cubicBezTo>
                    <a:pt x="218053" y="118715"/>
                    <a:pt x="218053" y="116356"/>
                    <a:pt x="218053" y="116356"/>
                  </a:cubicBezTo>
                  <a:cubicBezTo>
                    <a:pt x="218053" y="116356"/>
                    <a:pt x="218053" y="118006"/>
                    <a:pt x="218053" y="118006"/>
                  </a:cubicBezTo>
                  <a:cubicBezTo>
                    <a:pt x="218053" y="118006"/>
                    <a:pt x="218053" y="116825"/>
                    <a:pt x="218053" y="116356"/>
                  </a:cubicBezTo>
                  <a:cubicBezTo>
                    <a:pt x="220648" y="120129"/>
                    <a:pt x="223480" y="116356"/>
                    <a:pt x="225603" y="118006"/>
                  </a:cubicBezTo>
                  <a:cubicBezTo>
                    <a:pt x="227728" y="119660"/>
                    <a:pt x="225603" y="119423"/>
                    <a:pt x="225603" y="119893"/>
                  </a:cubicBezTo>
                  <a:cubicBezTo>
                    <a:pt x="225603" y="120365"/>
                    <a:pt x="227492" y="117770"/>
                    <a:pt x="228434" y="119893"/>
                  </a:cubicBezTo>
                  <a:cubicBezTo>
                    <a:pt x="228434" y="119423"/>
                    <a:pt x="228434" y="118715"/>
                    <a:pt x="228434" y="118242"/>
                  </a:cubicBezTo>
                  <a:cubicBezTo>
                    <a:pt x="228434" y="118242"/>
                    <a:pt x="228434" y="118242"/>
                    <a:pt x="228434" y="118242"/>
                  </a:cubicBezTo>
                  <a:cubicBezTo>
                    <a:pt x="228434" y="118242"/>
                    <a:pt x="228434" y="118242"/>
                    <a:pt x="228434" y="119893"/>
                  </a:cubicBezTo>
                  <a:cubicBezTo>
                    <a:pt x="228434" y="121546"/>
                    <a:pt x="228434" y="119893"/>
                    <a:pt x="229851" y="119893"/>
                  </a:cubicBezTo>
                  <a:cubicBezTo>
                    <a:pt x="231266" y="119893"/>
                    <a:pt x="229851" y="119893"/>
                    <a:pt x="229851" y="119893"/>
                  </a:cubicBezTo>
                  <a:cubicBezTo>
                    <a:pt x="229851" y="119893"/>
                    <a:pt x="229851" y="119893"/>
                    <a:pt x="229851" y="119893"/>
                  </a:cubicBezTo>
                  <a:cubicBezTo>
                    <a:pt x="229851" y="119893"/>
                    <a:pt x="229851" y="119893"/>
                    <a:pt x="229851" y="121546"/>
                  </a:cubicBezTo>
                  <a:lnTo>
                    <a:pt x="229851" y="121546"/>
                  </a:lnTo>
                  <a:cubicBezTo>
                    <a:pt x="229851" y="121546"/>
                    <a:pt x="229851" y="121546"/>
                    <a:pt x="229851" y="123433"/>
                  </a:cubicBezTo>
                  <a:cubicBezTo>
                    <a:pt x="231266" y="123197"/>
                    <a:pt x="232919" y="123197"/>
                    <a:pt x="234333" y="123433"/>
                  </a:cubicBezTo>
                  <a:lnTo>
                    <a:pt x="234333" y="123433"/>
                  </a:lnTo>
                  <a:cubicBezTo>
                    <a:pt x="234333" y="123433"/>
                    <a:pt x="234333" y="122255"/>
                    <a:pt x="234333" y="123433"/>
                  </a:cubicBezTo>
                  <a:cubicBezTo>
                    <a:pt x="234333" y="124614"/>
                    <a:pt x="234333" y="123433"/>
                    <a:pt x="234333" y="124850"/>
                  </a:cubicBezTo>
                  <a:cubicBezTo>
                    <a:pt x="234333" y="126265"/>
                    <a:pt x="236929" y="124850"/>
                    <a:pt x="237401" y="123433"/>
                  </a:cubicBezTo>
                  <a:cubicBezTo>
                    <a:pt x="237874" y="122019"/>
                    <a:pt x="237401" y="125087"/>
                    <a:pt x="237401" y="123433"/>
                  </a:cubicBezTo>
                  <a:cubicBezTo>
                    <a:pt x="237401" y="121783"/>
                    <a:pt x="237401" y="123433"/>
                    <a:pt x="237401" y="121546"/>
                  </a:cubicBezTo>
                  <a:cubicBezTo>
                    <a:pt x="237401" y="119660"/>
                    <a:pt x="235278" y="121546"/>
                    <a:pt x="233861" y="121546"/>
                  </a:cubicBezTo>
                  <a:cubicBezTo>
                    <a:pt x="232447" y="121546"/>
                    <a:pt x="233861" y="121546"/>
                    <a:pt x="233861" y="121546"/>
                  </a:cubicBezTo>
                  <a:cubicBezTo>
                    <a:pt x="233861" y="121546"/>
                    <a:pt x="233861" y="121546"/>
                    <a:pt x="233861" y="121546"/>
                  </a:cubicBezTo>
                  <a:cubicBezTo>
                    <a:pt x="233861" y="121546"/>
                    <a:pt x="233861" y="120365"/>
                    <a:pt x="232447" y="118951"/>
                  </a:cubicBezTo>
                  <a:cubicBezTo>
                    <a:pt x="231030" y="117534"/>
                    <a:pt x="236929" y="118951"/>
                    <a:pt x="238346" y="118951"/>
                  </a:cubicBezTo>
                  <a:lnTo>
                    <a:pt x="238346" y="118951"/>
                  </a:lnTo>
                  <a:cubicBezTo>
                    <a:pt x="238346" y="118951"/>
                    <a:pt x="238346" y="118951"/>
                    <a:pt x="238346" y="120365"/>
                  </a:cubicBezTo>
                  <a:cubicBezTo>
                    <a:pt x="238346" y="121783"/>
                    <a:pt x="240233" y="120365"/>
                    <a:pt x="241178" y="120365"/>
                  </a:cubicBezTo>
                  <a:cubicBezTo>
                    <a:pt x="242122" y="120365"/>
                    <a:pt x="241178" y="118715"/>
                    <a:pt x="242828" y="120365"/>
                  </a:cubicBezTo>
                  <a:cubicBezTo>
                    <a:pt x="242592" y="121546"/>
                    <a:pt x="242592" y="122724"/>
                    <a:pt x="242828" y="123906"/>
                  </a:cubicBezTo>
                  <a:cubicBezTo>
                    <a:pt x="242828" y="123906"/>
                    <a:pt x="241414" y="123906"/>
                    <a:pt x="241414" y="123906"/>
                  </a:cubicBezTo>
                  <a:cubicBezTo>
                    <a:pt x="241414" y="123906"/>
                    <a:pt x="241414" y="123906"/>
                    <a:pt x="241414" y="125323"/>
                  </a:cubicBezTo>
                  <a:cubicBezTo>
                    <a:pt x="241414" y="126737"/>
                    <a:pt x="241414" y="125323"/>
                    <a:pt x="241414" y="123197"/>
                  </a:cubicBezTo>
                  <a:cubicBezTo>
                    <a:pt x="241414" y="121074"/>
                    <a:pt x="241414" y="123197"/>
                    <a:pt x="243064" y="123197"/>
                  </a:cubicBezTo>
                  <a:cubicBezTo>
                    <a:pt x="243064" y="125559"/>
                    <a:pt x="245190" y="123197"/>
                    <a:pt x="246132" y="123197"/>
                  </a:cubicBezTo>
                  <a:cubicBezTo>
                    <a:pt x="247077" y="123197"/>
                    <a:pt x="246132" y="124850"/>
                    <a:pt x="247549" y="123197"/>
                  </a:cubicBezTo>
                  <a:cubicBezTo>
                    <a:pt x="247786" y="123669"/>
                    <a:pt x="247786" y="124378"/>
                    <a:pt x="247549" y="124850"/>
                  </a:cubicBezTo>
                  <a:cubicBezTo>
                    <a:pt x="247549" y="124850"/>
                    <a:pt x="249672" y="124850"/>
                    <a:pt x="250617" y="124850"/>
                  </a:cubicBezTo>
                  <a:cubicBezTo>
                    <a:pt x="251559" y="124850"/>
                    <a:pt x="250617" y="123433"/>
                    <a:pt x="250617" y="122961"/>
                  </a:cubicBezTo>
                  <a:cubicBezTo>
                    <a:pt x="250617" y="122491"/>
                    <a:pt x="250617" y="124614"/>
                    <a:pt x="250617" y="122961"/>
                  </a:cubicBezTo>
                  <a:cubicBezTo>
                    <a:pt x="251090" y="123433"/>
                    <a:pt x="251090" y="124142"/>
                    <a:pt x="250617" y="124614"/>
                  </a:cubicBezTo>
                  <a:cubicBezTo>
                    <a:pt x="250617" y="124614"/>
                    <a:pt x="250617" y="122724"/>
                    <a:pt x="250617" y="124614"/>
                  </a:cubicBezTo>
                  <a:cubicBezTo>
                    <a:pt x="250853" y="125087"/>
                    <a:pt x="250853" y="126028"/>
                    <a:pt x="250617" y="126501"/>
                  </a:cubicBezTo>
                  <a:cubicBezTo>
                    <a:pt x="250617" y="126501"/>
                    <a:pt x="252976" y="126501"/>
                    <a:pt x="253212" y="126501"/>
                  </a:cubicBezTo>
                  <a:cubicBezTo>
                    <a:pt x="253449" y="126501"/>
                    <a:pt x="253212" y="126501"/>
                    <a:pt x="253212" y="128390"/>
                  </a:cubicBezTo>
                  <a:cubicBezTo>
                    <a:pt x="253212" y="130277"/>
                    <a:pt x="253212" y="128390"/>
                    <a:pt x="253212" y="128390"/>
                  </a:cubicBezTo>
                  <a:cubicBezTo>
                    <a:pt x="253212" y="128390"/>
                    <a:pt x="254627" y="125792"/>
                    <a:pt x="255808" y="128390"/>
                  </a:cubicBezTo>
                  <a:cubicBezTo>
                    <a:pt x="255808" y="126501"/>
                    <a:pt x="257458" y="128390"/>
                    <a:pt x="257931" y="128390"/>
                  </a:cubicBezTo>
                  <a:cubicBezTo>
                    <a:pt x="258403" y="128390"/>
                    <a:pt x="257931" y="128390"/>
                    <a:pt x="257931" y="129805"/>
                  </a:cubicBezTo>
                  <a:cubicBezTo>
                    <a:pt x="257931" y="131222"/>
                    <a:pt x="259348" y="129805"/>
                    <a:pt x="260057" y="127918"/>
                  </a:cubicBezTo>
                  <a:cubicBezTo>
                    <a:pt x="260762" y="126028"/>
                    <a:pt x="260057" y="126265"/>
                    <a:pt x="260057" y="127918"/>
                  </a:cubicBezTo>
                  <a:cubicBezTo>
                    <a:pt x="260057" y="129569"/>
                    <a:pt x="260057" y="126501"/>
                    <a:pt x="260057" y="126737"/>
                  </a:cubicBezTo>
                  <a:cubicBezTo>
                    <a:pt x="260057" y="126973"/>
                    <a:pt x="260057" y="126737"/>
                    <a:pt x="260057" y="126737"/>
                  </a:cubicBezTo>
                  <a:cubicBezTo>
                    <a:pt x="260057" y="126737"/>
                    <a:pt x="260057" y="126737"/>
                    <a:pt x="260057" y="125323"/>
                  </a:cubicBezTo>
                  <a:cubicBezTo>
                    <a:pt x="260057" y="123906"/>
                    <a:pt x="260057" y="127209"/>
                    <a:pt x="261707" y="125323"/>
                  </a:cubicBezTo>
                  <a:cubicBezTo>
                    <a:pt x="263358" y="123433"/>
                    <a:pt x="261707" y="126737"/>
                    <a:pt x="261707" y="127446"/>
                  </a:cubicBezTo>
                  <a:cubicBezTo>
                    <a:pt x="261707" y="128154"/>
                    <a:pt x="261707" y="127446"/>
                    <a:pt x="263358" y="127446"/>
                  </a:cubicBezTo>
                  <a:cubicBezTo>
                    <a:pt x="265011" y="127446"/>
                    <a:pt x="263358" y="125559"/>
                    <a:pt x="263358" y="125792"/>
                  </a:cubicBezTo>
                  <a:cubicBezTo>
                    <a:pt x="263124" y="127682"/>
                    <a:pt x="262180" y="129332"/>
                    <a:pt x="260762" y="130750"/>
                  </a:cubicBezTo>
                  <a:lnTo>
                    <a:pt x="262416" y="132164"/>
                  </a:lnTo>
                  <a:cubicBezTo>
                    <a:pt x="262416" y="132164"/>
                    <a:pt x="262416" y="130277"/>
                    <a:pt x="262416" y="132164"/>
                  </a:cubicBezTo>
                  <a:lnTo>
                    <a:pt x="262416" y="130750"/>
                  </a:lnTo>
                  <a:cubicBezTo>
                    <a:pt x="262416" y="130750"/>
                    <a:pt x="262416" y="130750"/>
                    <a:pt x="262416" y="132164"/>
                  </a:cubicBezTo>
                  <a:cubicBezTo>
                    <a:pt x="262416" y="133581"/>
                    <a:pt x="265011" y="129332"/>
                    <a:pt x="265484" y="132164"/>
                  </a:cubicBezTo>
                  <a:cubicBezTo>
                    <a:pt x="265484" y="130513"/>
                    <a:pt x="265484" y="132164"/>
                    <a:pt x="265484" y="130513"/>
                  </a:cubicBezTo>
                  <a:cubicBezTo>
                    <a:pt x="265484" y="128860"/>
                    <a:pt x="265484" y="130513"/>
                    <a:pt x="263830" y="130513"/>
                  </a:cubicBezTo>
                  <a:cubicBezTo>
                    <a:pt x="262180" y="130513"/>
                    <a:pt x="265247" y="130513"/>
                    <a:pt x="265720" y="130513"/>
                  </a:cubicBezTo>
                  <a:cubicBezTo>
                    <a:pt x="265720" y="129805"/>
                    <a:pt x="265720" y="129332"/>
                    <a:pt x="265720" y="128624"/>
                  </a:cubicBezTo>
                  <a:cubicBezTo>
                    <a:pt x="265720" y="128624"/>
                    <a:pt x="265720" y="128624"/>
                    <a:pt x="265720" y="129805"/>
                  </a:cubicBezTo>
                  <a:cubicBezTo>
                    <a:pt x="265720" y="130986"/>
                    <a:pt x="265720" y="128390"/>
                    <a:pt x="265720" y="127682"/>
                  </a:cubicBezTo>
                  <a:cubicBezTo>
                    <a:pt x="265720" y="126973"/>
                    <a:pt x="265720" y="127682"/>
                    <a:pt x="265720" y="127682"/>
                  </a:cubicBezTo>
                  <a:lnTo>
                    <a:pt x="265720" y="125792"/>
                  </a:lnTo>
                  <a:cubicBezTo>
                    <a:pt x="265720" y="125792"/>
                    <a:pt x="267134" y="125792"/>
                    <a:pt x="267843" y="125792"/>
                  </a:cubicBezTo>
                  <a:cubicBezTo>
                    <a:pt x="268551" y="125792"/>
                    <a:pt x="267843" y="129096"/>
                    <a:pt x="267843" y="129332"/>
                  </a:cubicBezTo>
                  <a:cubicBezTo>
                    <a:pt x="267843" y="129569"/>
                    <a:pt x="267843" y="129332"/>
                    <a:pt x="267843" y="127918"/>
                  </a:cubicBezTo>
                  <a:cubicBezTo>
                    <a:pt x="267843" y="126501"/>
                    <a:pt x="267843" y="127918"/>
                    <a:pt x="267843" y="129805"/>
                  </a:cubicBezTo>
                  <a:cubicBezTo>
                    <a:pt x="267843" y="131692"/>
                    <a:pt x="267843" y="128154"/>
                    <a:pt x="267843" y="127682"/>
                  </a:cubicBezTo>
                  <a:cubicBezTo>
                    <a:pt x="267843" y="127209"/>
                    <a:pt x="267843" y="127682"/>
                    <a:pt x="269729" y="129096"/>
                  </a:cubicBezTo>
                  <a:cubicBezTo>
                    <a:pt x="271619" y="130513"/>
                    <a:pt x="266425" y="131222"/>
                    <a:pt x="264303" y="129096"/>
                  </a:cubicBezTo>
                  <a:cubicBezTo>
                    <a:pt x="264303" y="131222"/>
                    <a:pt x="262652" y="129096"/>
                    <a:pt x="264303" y="132400"/>
                  </a:cubicBezTo>
                  <a:cubicBezTo>
                    <a:pt x="265956" y="135704"/>
                    <a:pt x="264303" y="132400"/>
                    <a:pt x="264303" y="132400"/>
                  </a:cubicBezTo>
                  <a:cubicBezTo>
                    <a:pt x="264303" y="132400"/>
                    <a:pt x="265956" y="132400"/>
                    <a:pt x="266189" y="132400"/>
                  </a:cubicBezTo>
                  <a:cubicBezTo>
                    <a:pt x="266425" y="132400"/>
                    <a:pt x="266189" y="130986"/>
                    <a:pt x="266189" y="129096"/>
                  </a:cubicBezTo>
                  <a:cubicBezTo>
                    <a:pt x="266189" y="127209"/>
                    <a:pt x="266189" y="129096"/>
                    <a:pt x="266189" y="129096"/>
                  </a:cubicBezTo>
                  <a:cubicBezTo>
                    <a:pt x="266189" y="129096"/>
                    <a:pt x="266189" y="129096"/>
                    <a:pt x="266189" y="130750"/>
                  </a:cubicBezTo>
                  <a:cubicBezTo>
                    <a:pt x="266189" y="132400"/>
                    <a:pt x="266189" y="130750"/>
                    <a:pt x="266189" y="130750"/>
                  </a:cubicBezTo>
                  <a:cubicBezTo>
                    <a:pt x="266189" y="130750"/>
                    <a:pt x="266189" y="131928"/>
                    <a:pt x="266189" y="132400"/>
                  </a:cubicBezTo>
                  <a:cubicBezTo>
                    <a:pt x="266189" y="132873"/>
                    <a:pt x="267370" y="132400"/>
                    <a:pt x="267606" y="132400"/>
                  </a:cubicBezTo>
                  <a:cubicBezTo>
                    <a:pt x="267606" y="129805"/>
                    <a:pt x="269493" y="132400"/>
                    <a:pt x="270674" y="130986"/>
                  </a:cubicBezTo>
                  <a:cubicBezTo>
                    <a:pt x="271855" y="129569"/>
                    <a:pt x="270674" y="130986"/>
                    <a:pt x="270674" y="129569"/>
                  </a:cubicBezTo>
                  <a:cubicBezTo>
                    <a:pt x="270674" y="128154"/>
                    <a:pt x="273270" y="129569"/>
                    <a:pt x="273978" y="127446"/>
                  </a:cubicBezTo>
                  <a:cubicBezTo>
                    <a:pt x="274687" y="125323"/>
                    <a:pt x="273978" y="128860"/>
                    <a:pt x="273978" y="129569"/>
                  </a:cubicBezTo>
                  <a:cubicBezTo>
                    <a:pt x="273270" y="129805"/>
                    <a:pt x="272325" y="129805"/>
                    <a:pt x="271619" y="129569"/>
                  </a:cubicBezTo>
                  <a:cubicBezTo>
                    <a:pt x="271147" y="130277"/>
                    <a:pt x="271147" y="131222"/>
                    <a:pt x="271619" y="131928"/>
                  </a:cubicBezTo>
                  <a:cubicBezTo>
                    <a:pt x="271619" y="131928"/>
                    <a:pt x="271619" y="131928"/>
                    <a:pt x="271619" y="131928"/>
                  </a:cubicBezTo>
                  <a:lnTo>
                    <a:pt x="271619" y="131928"/>
                  </a:lnTo>
                  <a:cubicBezTo>
                    <a:pt x="271619" y="133817"/>
                    <a:pt x="274923" y="131928"/>
                    <a:pt x="275393" y="130277"/>
                  </a:cubicBezTo>
                  <a:cubicBezTo>
                    <a:pt x="275393" y="133345"/>
                    <a:pt x="275393" y="131928"/>
                    <a:pt x="277046" y="134054"/>
                  </a:cubicBezTo>
                  <a:cubicBezTo>
                    <a:pt x="278697" y="136177"/>
                    <a:pt x="277046" y="134054"/>
                    <a:pt x="277046" y="134054"/>
                  </a:cubicBezTo>
                  <a:cubicBezTo>
                    <a:pt x="277046" y="134054"/>
                    <a:pt x="277046" y="134054"/>
                    <a:pt x="277046" y="134054"/>
                  </a:cubicBezTo>
                  <a:cubicBezTo>
                    <a:pt x="277046" y="134054"/>
                    <a:pt x="277046" y="131928"/>
                    <a:pt x="278460" y="130277"/>
                  </a:cubicBezTo>
                  <a:cubicBezTo>
                    <a:pt x="279878" y="128624"/>
                    <a:pt x="278460" y="131928"/>
                    <a:pt x="278460" y="133109"/>
                  </a:cubicBezTo>
                  <a:cubicBezTo>
                    <a:pt x="278460" y="134290"/>
                    <a:pt x="278460" y="133109"/>
                    <a:pt x="278460" y="133109"/>
                  </a:cubicBezTo>
                  <a:cubicBezTo>
                    <a:pt x="278224" y="132400"/>
                    <a:pt x="278224" y="131692"/>
                    <a:pt x="278460" y="130986"/>
                  </a:cubicBezTo>
                  <a:cubicBezTo>
                    <a:pt x="278460" y="130986"/>
                    <a:pt x="278460" y="130986"/>
                    <a:pt x="278460" y="130986"/>
                  </a:cubicBezTo>
                  <a:cubicBezTo>
                    <a:pt x="278460" y="130986"/>
                    <a:pt x="277282" y="130986"/>
                    <a:pt x="276574" y="130986"/>
                  </a:cubicBezTo>
                  <a:cubicBezTo>
                    <a:pt x="275865" y="130986"/>
                    <a:pt x="274923" y="133345"/>
                    <a:pt x="274214" y="132873"/>
                  </a:cubicBezTo>
                  <a:cubicBezTo>
                    <a:pt x="273506" y="132400"/>
                    <a:pt x="274214" y="132873"/>
                    <a:pt x="274214" y="132873"/>
                  </a:cubicBezTo>
                  <a:cubicBezTo>
                    <a:pt x="274214" y="132873"/>
                    <a:pt x="274214" y="132873"/>
                    <a:pt x="274214" y="132873"/>
                  </a:cubicBezTo>
                  <a:cubicBezTo>
                    <a:pt x="274214" y="126973"/>
                    <a:pt x="278697" y="132873"/>
                    <a:pt x="281056" y="130513"/>
                  </a:cubicBezTo>
                  <a:cubicBezTo>
                    <a:pt x="281056" y="130041"/>
                    <a:pt x="281056" y="129569"/>
                    <a:pt x="281056" y="129096"/>
                  </a:cubicBezTo>
                  <a:cubicBezTo>
                    <a:pt x="281056" y="129096"/>
                    <a:pt x="281056" y="129096"/>
                    <a:pt x="281056" y="129096"/>
                  </a:cubicBezTo>
                  <a:cubicBezTo>
                    <a:pt x="281056" y="129096"/>
                    <a:pt x="281056" y="126973"/>
                    <a:pt x="282473" y="129096"/>
                  </a:cubicBezTo>
                  <a:cubicBezTo>
                    <a:pt x="283887" y="131222"/>
                    <a:pt x="282473" y="125559"/>
                    <a:pt x="284123" y="127209"/>
                  </a:cubicBezTo>
                  <a:cubicBezTo>
                    <a:pt x="285777" y="128860"/>
                    <a:pt x="284123" y="128624"/>
                    <a:pt x="284123" y="127209"/>
                  </a:cubicBezTo>
                  <a:cubicBezTo>
                    <a:pt x="284123" y="125792"/>
                    <a:pt x="284123" y="129096"/>
                    <a:pt x="284123" y="130750"/>
                  </a:cubicBezTo>
                  <a:cubicBezTo>
                    <a:pt x="284123" y="132400"/>
                    <a:pt x="284123" y="130750"/>
                    <a:pt x="285541" y="132636"/>
                  </a:cubicBezTo>
                  <a:cubicBezTo>
                    <a:pt x="286955" y="134523"/>
                    <a:pt x="283654" y="132636"/>
                    <a:pt x="282237" y="134054"/>
                  </a:cubicBezTo>
                  <a:cubicBezTo>
                    <a:pt x="280822" y="135468"/>
                    <a:pt x="282237" y="135704"/>
                    <a:pt x="282237" y="136649"/>
                  </a:cubicBezTo>
                  <a:cubicBezTo>
                    <a:pt x="282237" y="137591"/>
                    <a:pt x="282237" y="134523"/>
                    <a:pt x="282237" y="133581"/>
                  </a:cubicBezTo>
                  <a:cubicBezTo>
                    <a:pt x="282237" y="132636"/>
                    <a:pt x="284360" y="133581"/>
                    <a:pt x="285304" y="133581"/>
                  </a:cubicBezTo>
                  <a:cubicBezTo>
                    <a:pt x="284832" y="133109"/>
                    <a:pt x="284832" y="132400"/>
                    <a:pt x="285304" y="131928"/>
                  </a:cubicBezTo>
                  <a:cubicBezTo>
                    <a:pt x="284832" y="131692"/>
                    <a:pt x="284360" y="131692"/>
                    <a:pt x="283887" y="131928"/>
                  </a:cubicBezTo>
                  <a:cubicBezTo>
                    <a:pt x="283654" y="131222"/>
                    <a:pt x="283654" y="130750"/>
                    <a:pt x="283887" y="130041"/>
                  </a:cubicBezTo>
                  <a:cubicBezTo>
                    <a:pt x="283887" y="130041"/>
                    <a:pt x="283887" y="130041"/>
                    <a:pt x="283887" y="130041"/>
                  </a:cubicBezTo>
                  <a:cubicBezTo>
                    <a:pt x="283887" y="130041"/>
                    <a:pt x="283887" y="128390"/>
                    <a:pt x="285068" y="130041"/>
                  </a:cubicBezTo>
                  <a:cubicBezTo>
                    <a:pt x="286249" y="131692"/>
                    <a:pt x="285068" y="131692"/>
                    <a:pt x="285068" y="132636"/>
                  </a:cubicBezTo>
                  <a:cubicBezTo>
                    <a:pt x="285068" y="133581"/>
                    <a:pt x="288372" y="132636"/>
                    <a:pt x="289553" y="130750"/>
                  </a:cubicBezTo>
                  <a:cubicBezTo>
                    <a:pt x="290731" y="128860"/>
                    <a:pt x="289553" y="132164"/>
                    <a:pt x="289553" y="132873"/>
                  </a:cubicBezTo>
                  <a:cubicBezTo>
                    <a:pt x="289553" y="133581"/>
                    <a:pt x="290731" y="132873"/>
                    <a:pt x="291204" y="131458"/>
                  </a:cubicBezTo>
                  <a:cubicBezTo>
                    <a:pt x="291204" y="130750"/>
                    <a:pt x="291204" y="130277"/>
                    <a:pt x="291204" y="129569"/>
                  </a:cubicBezTo>
                  <a:cubicBezTo>
                    <a:pt x="291204" y="129569"/>
                    <a:pt x="292621" y="129569"/>
                    <a:pt x="293327" y="129569"/>
                  </a:cubicBezTo>
                  <a:cubicBezTo>
                    <a:pt x="294035" y="129569"/>
                    <a:pt x="293327" y="132873"/>
                    <a:pt x="293327" y="131222"/>
                  </a:cubicBezTo>
                  <a:cubicBezTo>
                    <a:pt x="293327" y="129569"/>
                    <a:pt x="293327" y="133109"/>
                    <a:pt x="293327" y="134054"/>
                  </a:cubicBezTo>
                  <a:cubicBezTo>
                    <a:pt x="293327" y="134996"/>
                    <a:pt x="294744" y="132636"/>
                    <a:pt x="296158" y="131458"/>
                  </a:cubicBezTo>
                  <a:cubicBezTo>
                    <a:pt x="297576" y="130277"/>
                    <a:pt x="296158" y="131458"/>
                    <a:pt x="296158" y="131458"/>
                  </a:cubicBezTo>
                  <a:cubicBezTo>
                    <a:pt x="296158" y="131458"/>
                    <a:pt x="296158" y="131458"/>
                    <a:pt x="297576" y="130041"/>
                  </a:cubicBezTo>
                  <a:cubicBezTo>
                    <a:pt x="298990" y="128624"/>
                    <a:pt x="297576" y="131222"/>
                    <a:pt x="297576" y="131692"/>
                  </a:cubicBezTo>
                  <a:cubicBezTo>
                    <a:pt x="297576" y="128390"/>
                    <a:pt x="299462" y="131692"/>
                    <a:pt x="300171" y="130277"/>
                  </a:cubicBezTo>
                  <a:cubicBezTo>
                    <a:pt x="300171" y="132636"/>
                    <a:pt x="300171" y="131928"/>
                    <a:pt x="300171" y="133345"/>
                  </a:cubicBezTo>
                  <a:lnTo>
                    <a:pt x="300171" y="133345"/>
                  </a:lnTo>
                  <a:cubicBezTo>
                    <a:pt x="300171" y="133345"/>
                    <a:pt x="300171" y="133345"/>
                    <a:pt x="300171" y="135232"/>
                  </a:cubicBezTo>
                  <a:cubicBezTo>
                    <a:pt x="300171" y="137121"/>
                    <a:pt x="301585" y="135232"/>
                    <a:pt x="300171" y="133817"/>
                  </a:cubicBezTo>
                  <a:cubicBezTo>
                    <a:pt x="298754" y="132400"/>
                    <a:pt x="300171" y="133817"/>
                    <a:pt x="301585" y="133817"/>
                  </a:cubicBezTo>
                  <a:cubicBezTo>
                    <a:pt x="303002" y="133817"/>
                    <a:pt x="301585" y="135704"/>
                    <a:pt x="301585" y="133817"/>
                  </a:cubicBezTo>
                  <a:cubicBezTo>
                    <a:pt x="301585" y="131928"/>
                    <a:pt x="303475" y="132164"/>
                    <a:pt x="303711" y="135232"/>
                  </a:cubicBezTo>
                  <a:lnTo>
                    <a:pt x="303711" y="133581"/>
                  </a:lnTo>
                  <a:cubicBezTo>
                    <a:pt x="303711" y="133581"/>
                    <a:pt x="303711" y="133581"/>
                    <a:pt x="303711" y="131928"/>
                  </a:cubicBezTo>
                  <a:cubicBezTo>
                    <a:pt x="303711" y="130277"/>
                    <a:pt x="303711" y="131928"/>
                    <a:pt x="303711" y="133345"/>
                  </a:cubicBezTo>
                  <a:cubicBezTo>
                    <a:pt x="303711" y="134759"/>
                    <a:pt x="305598" y="133345"/>
                    <a:pt x="307251" y="133345"/>
                  </a:cubicBezTo>
                  <a:cubicBezTo>
                    <a:pt x="308902" y="133345"/>
                    <a:pt x="310083" y="133345"/>
                    <a:pt x="311497" y="133345"/>
                  </a:cubicBezTo>
                  <a:cubicBezTo>
                    <a:pt x="312914" y="133345"/>
                    <a:pt x="311497" y="133345"/>
                    <a:pt x="311497" y="133345"/>
                  </a:cubicBezTo>
                  <a:cubicBezTo>
                    <a:pt x="311497" y="133345"/>
                    <a:pt x="313151" y="133345"/>
                    <a:pt x="313856" y="133345"/>
                  </a:cubicBezTo>
                  <a:cubicBezTo>
                    <a:pt x="314565" y="133345"/>
                    <a:pt x="313856" y="133345"/>
                    <a:pt x="313856" y="134759"/>
                  </a:cubicBezTo>
                  <a:cubicBezTo>
                    <a:pt x="314092" y="135468"/>
                    <a:pt x="314092" y="135940"/>
                    <a:pt x="313856" y="136649"/>
                  </a:cubicBezTo>
                  <a:cubicBezTo>
                    <a:pt x="313856" y="136649"/>
                    <a:pt x="313856" y="134290"/>
                    <a:pt x="315746" y="133345"/>
                  </a:cubicBezTo>
                  <a:cubicBezTo>
                    <a:pt x="317633" y="132400"/>
                    <a:pt x="315746" y="134996"/>
                    <a:pt x="315746" y="135468"/>
                  </a:cubicBezTo>
                  <a:cubicBezTo>
                    <a:pt x="315746" y="135940"/>
                    <a:pt x="317160" y="134054"/>
                    <a:pt x="315746" y="135468"/>
                  </a:cubicBezTo>
                  <a:cubicBezTo>
                    <a:pt x="316924" y="134523"/>
                    <a:pt x="318341" y="134523"/>
                    <a:pt x="319519" y="135468"/>
                  </a:cubicBezTo>
                  <a:cubicBezTo>
                    <a:pt x="319519" y="135468"/>
                    <a:pt x="319519" y="137358"/>
                    <a:pt x="319519" y="138300"/>
                  </a:cubicBezTo>
                  <a:cubicBezTo>
                    <a:pt x="319519" y="139244"/>
                    <a:pt x="319519" y="136413"/>
                    <a:pt x="319519" y="135704"/>
                  </a:cubicBezTo>
                  <a:cubicBezTo>
                    <a:pt x="319519" y="134996"/>
                    <a:pt x="319519" y="137358"/>
                    <a:pt x="319519" y="138300"/>
                  </a:cubicBezTo>
                  <a:cubicBezTo>
                    <a:pt x="319519" y="139244"/>
                    <a:pt x="319519" y="138300"/>
                    <a:pt x="319519" y="138300"/>
                  </a:cubicBezTo>
                  <a:cubicBezTo>
                    <a:pt x="319283" y="139244"/>
                    <a:pt x="319283" y="139953"/>
                    <a:pt x="319519" y="140895"/>
                  </a:cubicBezTo>
                  <a:cubicBezTo>
                    <a:pt x="319519" y="140895"/>
                    <a:pt x="319519" y="140895"/>
                    <a:pt x="319519" y="140895"/>
                  </a:cubicBezTo>
                  <a:cubicBezTo>
                    <a:pt x="319519" y="140895"/>
                    <a:pt x="319519" y="140895"/>
                    <a:pt x="319519" y="140895"/>
                  </a:cubicBezTo>
                  <a:cubicBezTo>
                    <a:pt x="319519" y="140895"/>
                    <a:pt x="319519" y="140895"/>
                    <a:pt x="319519" y="140895"/>
                  </a:cubicBezTo>
                  <a:cubicBezTo>
                    <a:pt x="319519" y="140895"/>
                    <a:pt x="319519" y="139481"/>
                    <a:pt x="319519" y="140895"/>
                  </a:cubicBezTo>
                  <a:cubicBezTo>
                    <a:pt x="319519" y="142312"/>
                    <a:pt x="319519" y="139481"/>
                    <a:pt x="319519" y="138772"/>
                  </a:cubicBezTo>
                  <a:cubicBezTo>
                    <a:pt x="319519" y="138063"/>
                    <a:pt x="319519" y="139953"/>
                    <a:pt x="319519" y="138772"/>
                  </a:cubicBezTo>
                  <a:cubicBezTo>
                    <a:pt x="319519" y="137591"/>
                    <a:pt x="319519" y="138772"/>
                    <a:pt x="319519" y="140895"/>
                  </a:cubicBezTo>
                  <a:cubicBezTo>
                    <a:pt x="319519" y="143021"/>
                    <a:pt x="319519" y="140895"/>
                    <a:pt x="319519" y="139481"/>
                  </a:cubicBezTo>
                  <a:cubicBezTo>
                    <a:pt x="319519" y="138063"/>
                    <a:pt x="320937" y="139481"/>
                    <a:pt x="321645" y="139481"/>
                  </a:cubicBezTo>
                  <a:cubicBezTo>
                    <a:pt x="322351" y="139481"/>
                    <a:pt x="321645" y="141367"/>
                    <a:pt x="321645" y="142312"/>
                  </a:cubicBezTo>
                  <a:cubicBezTo>
                    <a:pt x="321645" y="143257"/>
                    <a:pt x="321645" y="145144"/>
                    <a:pt x="323532" y="144435"/>
                  </a:cubicBezTo>
                  <a:cubicBezTo>
                    <a:pt x="325419" y="143726"/>
                    <a:pt x="323532" y="147267"/>
                    <a:pt x="325655" y="147739"/>
                  </a:cubicBezTo>
                  <a:cubicBezTo>
                    <a:pt x="327781" y="148211"/>
                    <a:pt x="325655" y="147739"/>
                    <a:pt x="325655" y="145616"/>
                  </a:cubicBezTo>
                  <a:cubicBezTo>
                    <a:pt x="325655" y="143490"/>
                    <a:pt x="325655" y="145616"/>
                    <a:pt x="327072" y="145616"/>
                  </a:cubicBezTo>
                  <a:cubicBezTo>
                    <a:pt x="328487" y="145616"/>
                    <a:pt x="327072" y="145616"/>
                    <a:pt x="327072" y="143726"/>
                  </a:cubicBezTo>
                  <a:cubicBezTo>
                    <a:pt x="327072" y="141840"/>
                    <a:pt x="325419" y="142076"/>
                    <a:pt x="325183" y="143726"/>
                  </a:cubicBezTo>
                  <a:cubicBezTo>
                    <a:pt x="325183" y="143021"/>
                    <a:pt x="325183" y="142312"/>
                    <a:pt x="325183" y="141603"/>
                  </a:cubicBezTo>
                  <a:cubicBezTo>
                    <a:pt x="325183" y="141603"/>
                    <a:pt x="325183" y="143490"/>
                    <a:pt x="326364" y="141603"/>
                  </a:cubicBezTo>
                  <a:cubicBezTo>
                    <a:pt x="327545" y="139717"/>
                    <a:pt x="326364" y="141603"/>
                    <a:pt x="326364" y="143257"/>
                  </a:cubicBezTo>
                  <a:cubicBezTo>
                    <a:pt x="326364" y="144907"/>
                    <a:pt x="326364" y="141603"/>
                    <a:pt x="327781" y="143257"/>
                  </a:cubicBezTo>
                  <a:cubicBezTo>
                    <a:pt x="329195" y="144907"/>
                    <a:pt x="327781" y="141840"/>
                    <a:pt x="327781" y="143257"/>
                  </a:cubicBezTo>
                  <a:cubicBezTo>
                    <a:pt x="327781" y="144671"/>
                    <a:pt x="327781" y="143257"/>
                    <a:pt x="327781" y="143257"/>
                  </a:cubicBezTo>
                  <a:cubicBezTo>
                    <a:pt x="327781" y="143257"/>
                    <a:pt x="327781" y="144907"/>
                    <a:pt x="327781" y="145616"/>
                  </a:cubicBezTo>
                  <a:cubicBezTo>
                    <a:pt x="327781" y="146322"/>
                    <a:pt x="329195" y="143963"/>
                    <a:pt x="327781" y="145616"/>
                  </a:cubicBezTo>
                  <a:cubicBezTo>
                    <a:pt x="326364" y="147267"/>
                    <a:pt x="327781" y="143021"/>
                    <a:pt x="329431" y="143963"/>
                  </a:cubicBezTo>
                  <a:cubicBezTo>
                    <a:pt x="331082" y="144907"/>
                    <a:pt x="329431" y="143963"/>
                    <a:pt x="329431" y="145380"/>
                  </a:cubicBezTo>
                  <a:cubicBezTo>
                    <a:pt x="329431" y="146794"/>
                    <a:pt x="331318" y="147503"/>
                    <a:pt x="331790" y="145380"/>
                  </a:cubicBezTo>
                  <a:cubicBezTo>
                    <a:pt x="332263" y="143257"/>
                    <a:pt x="331790" y="145380"/>
                    <a:pt x="331790" y="146794"/>
                  </a:cubicBezTo>
                  <a:cubicBezTo>
                    <a:pt x="331790" y="148211"/>
                    <a:pt x="335094" y="145144"/>
                    <a:pt x="335803" y="141603"/>
                  </a:cubicBezTo>
                  <a:cubicBezTo>
                    <a:pt x="335803" y="141603"/>
                    <a:pt x="335803" y="141603"/>
                    <a:pt x="335803" y="141603"/>
                  </a:cubicBezTo>
                  <a:cubicBezTo>
                    <a:pt x="335803" y="141603"/>
                    <a:pt x="335803" y="143490"/>
                    <a:pt x="335803" y="144671"/>
                  </a:cubicBezTo>
                  <a:cubicBezTo>
                    <a:pt x="335803" y="145852"/>
                    <a:pt x="335803" y="144671"/>
                    <a:pt x="334622" y="144671"/>
                  </a:cubicBezTo>
                  <a:cubicBezTo>
                    <a:pt x="333916" y="145616"/>
                    <a:pt x="333916" y="146558"/>
                    <a:pt x="334622" y="147503"/>
                  </a:cubicBezTo>
                  <a:cubicBezTo>
                    <a:pt x="334622" y="147503"/>
                    <a:pt x="334622" y="147503"/>
                    <a:pt x="334622" y="147503"/>
                  </a:cubicBezTo>
                  <a:cubicBezTo>
                    <a:pt x="334622" y="147503"/>
                    <a:pt x="334622" y="147503"/>
                    <a:pt x="335803" y="147503"/>
                  </a:cubicBezTo>
                  <a:cubicBezTo>
                    <a:pt x="336981" y="147503"/>
                    <a:pt x="335803" y="147503"/>
                    <a:pt x="335803" y="147503"/>
                  </a:cubicBezTo>
                  <a:cubicBezTo>
                    <a:pt x="335803" y="147503"/>
                    <a:pt x="335803" y="147503"/>
                    <a:pt x="336981" y="147503"/>
                  </a:cubicBezTo>
                  <a:cubicBezTo>
                    <a:pt x="336981" y="144671"/>
                    <a:pt x="339107" y="147503"/>
                    <a:pt x="340049" y="148684"/>
                  </a:cubicBezTo>
                  <a:cubicBezTo>
                    <a:pt x="340994" y="149862"/>
                    <a:pt x="340049" y="145616"/>
                    <a:pt x="340049" y="145380"/>
                  </a:cubicBezTo>
                  <a:cubicBezTo>
                    <a:pt x="340049" y="145144"/>
                    <a:pt x="340049" y="145380"/>
                    <a:pt x="340049" y="145380"/>
                  </a:cubicBezTo>
                  <a:cubicBezTo>
                    <a:pt x="340049" y="145380"/>
                    <a:pt x="340049" y="145380"/>
                    <a:pt x="340049" y="145380"/>
                  </a:cubicBezTo>
                  <a:cubicBezTo>
                    <a:pt x="340049" y="145380"/>
                    <a:pt x="338398" y="145380"/>
                    <a:pt x="337690" y="143963"/>
                  </a:cubicBezTo>
                  <a:cubicBezTo>
                    <a:pt x="336981" y="142548"/>
                    <a:pt x="343825" y="143963"/>
                    <a:pt x="346657" y="143963"/>
                  </a:cubicBezTo>
                  <a:cubicBezTo>
                    <a:pt x="349488" y="143963"/>
                    <a:pt x="346657" y="143963"/>
                    <a:pt x="346657" y="143963"/>
                  </a:cubicBezTo>
                  <a:cubicBezTo>
                    <a:pt x="346657" y="143963"/>
                    <a:pt x="346657" y="143963"/>
                    <a:pt x="346657" y="143963"/>
                  </a:cubicBezTo>
                  <a:cubicBezTo>
                    <a:pt x="346657" y="143963"/>
                    <a:pt x="346657" y="143963"/>
                    <a:pt x="346657" y="145380"/>
                  </a:cubicBezTo>
                  <a:cubicBezTo>
                    <a:pt x="346657" y="146794"/>
                    <a:pt x="346657" y="146794"/>
                    <a:pt x="346657" y="147503"/>
                  </a:cubicBezTo>
                  <a:cubicBezTo>
                    <a:pt x="346657" y="148211"/>
                    <a:pt x="346657" y="147503"/>
                    <a:pt x="348547" y="147503"/>
                  </a:cubicBezTo>
                  <a:cubicBezTo>
                    <a:pt x="350433" y="147503"/>
                    <a:pt x="348547" y="145144"/>
                    <a:pt x="350433" y="147503"/>
                  </a:cubicBezTo>
                  <a:cubicBezTo>
                    <a:pt x="352320" y="149862"/>
                    <a:pt x="350433" y="147503"/>
                    <a:pt x="352084" y="146088"/>
                  </a:cubicBezTo>
                  <a:cubicBezTo>
                    <a:pt x="352084" y="150334"/>
                    <a:pt x="356333" y="147739"/>
                    <a:pt x="358692" y="150334"/>
                  </a:cubicBezTo>
                  <a:cubicBezTo>
                    <a:pt x="358692" y="148920"/>
                    <a:pt x="358692" y="147975"/>
                    <a:pt x="358692" y="150334"/>
                  </a:cubicBezTo>
                  <a:cubicBezTo>
                    <a:pt x="358928" y="149626"/>
                    <a:pt x="358928" y="148920"/>
                    <a:pt x="358692" y="148211"/>
                  </a:cubicBezTo>
                  <a:cubicBezTo>
                    <a:pt x="358692" y="148211"/>
                    <a:pt x="358692" y="148211"/>
                    <a:pt x="358692" y="148211"/>
                  </a:cubicBezTo>
                  <a:cubicBezTo>
                    <a:pt x="358928" y="149156"/>
                    <a:pt x="358928" y="149862"/>
                    <a:pt x="358692" y="150807"/>
                  </a:cubicBezTo>
                  <a:cubicBezTo>
                    <a:pt x="358692" y="152221"/>
                    <a:pt x="358692" y="148211"/>
                    <a:pt x="360109" y="150807"/>
                  </a:cubicBezTo>
                  <a:cubicBezTo>
                    <a:pt x="360109" y="148684"/>
                    <a:pt x="360109" y="150807"/>
                    <a:pt x="361523" y="150807"/>
                  </a:cubicBezTo>
                  <a:cubicBezTo>
                    <a:pt x="362941" y="150807"/>
                    <a:pt x="361523" y="152221"/>
                    <a:pt x="361523" y="152930"/>
                  </a:cubicBezTo>
                  <a:cubicBezTo>
                    <a:pt x="361523" y="153638"/>
                    <a:pt x="365063" y="152930"/>
                    <a:pt x="366478" y="150098"/>
                  </a:cubicBezTo>
                  <a:cubicBezTo>
                    <a:pt x="367895" y="147267"/>
                    <a:pt x="366478" y="150098"/>
                    <a:pt x="366478" y="150098"/>
                  </a:cubicBezTo>
                  <a:cubicBezTo>
                    <a:pt x="366478" y="150098"/>
                    <a:pt x="366478" y="151988"/>
                    <a:pt x="366478" y="152930"/>
                  </a:cubicBezTo>
                  <a:cubicBezTo>
                    <a:pt x="366714" y="152221"/>
                    <a:pt x="366714" y="151279"/>
                    <a:pt x="366478" y="150571"/>
                  </a:cubicBezTo>
                  <a:cubicBezTo>
                    <a:pt x="366478" y="150571"/>
                    <a:pt x="366478" y="150571"/>
                    <a:pt x="367895" y="150571"/>
                  </a:cubicBezTo>
                  <a:cubicBezTo>
                    <a:pt x="369312" y="150571"/>
                    <a:pt x="367895" y="154111"/>
                    <a:pt x="366008" y="153875"/>
                  </a:cubicBezTo>
                  <a:cubicBezTo>
                    <a:pt x="364119" y="153638"/>
                    <a:pt x="366008" y="153875"/>
                    <a:pt x="366008" y="153875"/>
                  </a:cubicBezTo>
                  <a:cubicBezTo>
                    <a:pt x="366008" y="153875"/>
                    <a:pt x="367895" y="158120"/>
                    <a:pt x="369782" y="155056"/>
                  </a:cubicBezTo>
                  <a:cubicBezTo>
                    <a:pt x="369782" y="155056"/>
                    <a:pt x="369782" y="156470"/>
                    <a:pt x="369782" y="157415"/>
                  </a:cubicBezTo>
                  <a:cubicBezTo>
                    <a:pt x="369782" y="158357"/>
                    <a:pt x="371671" y="157415"/>
                    <a:pt x="372613" y="157415"/>
                  </a:cubicBezTo>
                  <a:cubicBezTo>
                    <a:pt x="373558" y="157415"/>
                    <a:pt x="372613" y="157415"/>
                    <a:pt x="372613" y="155998"/>
                  </a:cubicBezTo>
                  <a:cubicBezTo>
                    <a:pt x="372613" y="154583"/>
                    <a:pt x="372613" y="155998"/>
                    <a:pt x="372613" y="157651"/>
                  </a:cubicBezTo>
                  <a:cubicBezTo>
                    <a:pt x="372613" y="159301"/>
                    <a:pt x="372613" y="157651"/>
                    <a:pt x="372613" y="157651"/>
                  </a:cubicBezTo>
                  <a:cubicBezTo>
                    <a:pt x="372613" y="157651"/>
                    <a:pt x="372613" y="157651"/>
                    <a:pt x="372613" y="159065"/>
                  </a:cubicBezTo>
                  <a:cubicBezTo>
                    <a:pt x="372613" y="160482"/>
                    <a:pt x="373794" y="159065"/>
                    <a:pt x="374031" y="159065"/>
                  </a:cubicBezTo>
                  <a:lnTo>
                    <a:pt x="374031" y="159065"/>
                  </a:lnTo>
                  <a:cubicBezTo>
                    <a:pt x="374031" y="159065"/>
                    <a:pt x="374031" y="159065"/>
                    <a:pt x="374031" y="159065"/>
                  </a:cubicBezTo>
                  <a:cubicBezTo>
                    <a:pt x="374031" y="159065"/>
                    <a:pt x="377098" y="162133"/>
                    <a:pt x="378276" y="159065"/>
                  </a:cubicBezTo>
                  <a:cubicBezTo>
                    <a:pt x="378276" y="161188"/>
                    <a:pt x="378276" y="159065"/>
                    <a:pt x="379930" y="160246"/>
                  </a:cubicBezTo>
                  <a:cubicBezTo>
                    <a:pt x="379930" y="157887"/>
                    <a:pt x="381344" y="158593"/>
                    <a:pt x="382525" y="157415"/>
                  </a:cubicBezTo>
                  <a:cubicBezTo>
                    <a:pt x="383706" y="156234"/>
                    <a:pt x="382525" y="157415"/>
                    <a:pt x="382525" y="157415"/>
                  </a:cubicBezTo>
                  <a:cubicBezTo>
                    <a:pt x="382525" y="157415"/>
                    <a:pt x="382525" y="157415"/>
                    <a:pt x="382525" y="157415"/>
                  </a:cubicBezTo>
                  <a:cubicBezTo>
                    <a:pt x="382525" y="157415"/>
                    <a:pt x="382525" y="157415"/>
                    <a:pt x="382525" y="157415"/>
                  </a:cubicBezTo>
                  <a:cubicBezTo>
                    <a:pt x="382525" y="157415"/>
                    <a:pt x="383942" y="159065"/>
                    <a:pt x="384884" y="159538"/>
                  </a:cubicBezTo>
                  <a:cubicBezTo>
                    <a:pt x="385829" y="160010"/>
                    <a:pt x="384884" y="159538"/>
                    <a:pt x="384884" y="159538"/>
                  </a:cubicBezTo>
                  <a:cubicBezTo>
                    <a:pt x="384884" y="159538"/>
                    <a:pt x="384884" y="159538"/>
                    <a:pt x="386065" y="159538"/>
                  </a:cubicBezTo>
                  <a:cubicBezTo>
                    <a:pt x="387244" y="159538"/>
                    <a:pt x="389133" y="161661"/>
                    <a:pt x="390784" y="159538"/>
                  </a:cubicBezTo>
                  <a:lnTo>
                    <a:pt x="386302" y="156470"/>
                  </a:lnTo>
                  <a:cubicBezTo>
                    <a:pt x="386302" y="156470"/>
                    <a:pt x="386302" y="156470"/>
                    <a:pt x="387952" y="156470"/>
                  </a:cubicBezTo>
                  <a:cubicBezTo>
                    <a:pt x="389606" y="156470"/>
                    <a:pt x="387952" y="156470"/>
                    <a:pt x="387952" y="156470"/>
                  </a:cubicBezTo>
                  <a:lnTo>
                    <a:pt x="387952" y="155056"/>
                  </a:lnTo>
                  <a:cubicBezTo>
                    <a:pt x="387952" y="155056"/>
                    <a:pt x="387952" y="155056"/>
                    <a:pt x="387952" y="156470"/>
                  </a:cubicBezTo>
                  <a:cubicBezTo>
                    <a:pt x="387952" y="157887"/>
                    <a:pt x="389842" y="153402"/>
                    <a:pt x="391020" y="155056"/>
                  </a:cubicBezTo>
                  <a:cubicBezTo>
                    <a:pt x="392201" y="156706"/>
                    <a:pt x="391020" y="155056"/>
                    <a:pt x="389369" y="156706"/>
                  </a:cubicBezTo>
                  <a:cubicBezTo>
                    <a:pt x="387716" y="158357"/>
                    <a:pt x="389369" y="158120"/>
                    <a:pt x="389369" y="158829"/>
                  </a:cubicBezTo>
                  <a:cubicBezTo>
                    <a:pt x="389369" y="159538"/>
                    <a:pt x="391020" y="155056"/>
                    <a:pt x="391729" y="156706"/>
                  </a:cubicBezTo>
                  <a:cubicBezTo>
                    <a:pt x="391965" y="157179"/>
                    <a:pt x="391965" y="158120"/>
                    <a:pt x="391729" y="158593"/>
                  </a:cubicBezTo>
                  <a:cubicBezTo>
                    <a:pt x="391729" y="158593"/>
                    <a:pt x="393143" y="156234"/>
                    <a:pt x="393852" y="157415"/>
                  </a:cubicBezTo>
                  <a:cubicBezTo>
                    <a:pt x="394560" y="158593"/>
                    <a:pt x="393852" y="158829"/>
                    <a:pt x="393852" y="159774"/>
                  </a:cubicBezTo>
                  <a:cubicBezTo>
                    <a:pt x="393852" y="160719"/>
                    <a:pt x="393852" y="159774"/>
                    <a:pt x="393852" y="159774"/>
                  </a:cubicBezTo>
                  <a:cubicBezTo>
                    <a:pt x="393852" y="159774"/>
                    <a:pt x="393852" y="159774"/>
                    <a:pt x="393852" y="158120"/>
                  </a:cubicBezTo>
                  <a:cubicBezTo>
                    <a:pt x="393852" y="156470"/>
                    <a:pt x="393852" y="158120"/>
                    <a:pt x="393852" y="158120"/>
                  </a:cubicBezTo>
                  <a:cubicBezTo>
                    <a:pt x="393852" y="158120"/>
                    <a:pt x="393852" y="158120"/>
                    <a:pt x="393852" y="158120"/>
                  </a:cubicBezTo>
                  <a:cubicBezTo>
                    <a:pt x="393852" y="158120"/>
                    <a:pt x="392437" y="160010"/>
                    <a:pt x="392437" y="161188"/>
                  </a:cubicBezTo>
                  <a:lnTo>
                    <a:pt x="394088" y="161188"/>
                  </a:lnTo>
                  <a:cubicBezTo>
                    <a:pt x="394088" y="161188"/>
                    <a:pt x="394088" y="161188"/>
                    <a:pt x="394088" y="163314"/>
                  </a:cubicBezTo>
                  <a:cubicBezTo>
                    <a:pt x="394088" y="165437"/>
                    <a:pt x="395741" y="163314"/>
                    <a:pt x="396447" y="163314"/>
                  </a:cubicBezTo>
                  <a:cubicBezTo>
                    <a:pt x="397155" y="163314"/>
                    <a:pt x="396447" y="163314"/>
                    <a:pt x="396447" y="163314"/>
                  </a:cubicBezTo>
                  <a:cubicBezTo>
                    <a:pt x="396447" y="163314"/>
                    <a:pt x="398336" y="160482"/>
                    <a:pt x="398809" y="163314"/>
                  </a:cubicBezTo>
                  <a:cubicBezTo>
                    <a:pt x="399278" y="166146"/>
                    <a:pt x="398809" y="161424"/>
                    <a:pt x="398809" y="163314"/>
                  </a:cubicBezTo>
                  <a:cubicBezTo>
                    <a:pt x="398809" y="165201"/>
                    <a:pt x="398809" y="163314"/>
                    <a:pt x="398809" y="161897"/>
                  </a:cubicBezTo>
                  <a:lnTo>
                    <a:pt x="398809" y="161897"/>
                  </a:lnTo>
                  <a:cubicBezTo>
                    <a:pt x="398809" y="163314"/>
                    <a:pt x="400459" y="161897"/>
                    <a:pt x="400932" y="163786"/>
                  </a:cubicBezTo>
                  <a:cubicBezTo>
                    <a:pt x="401404" y="165673"/>
                    <a:pt x="399515" y="165201"/>
                    <a:pt x="399515" y="163786"/>
                  </a:cubicBezTo>
                  <a:cubicBezTo>
                    <a:pt x="399515" y="162369"/>
                    <a:pt x="399515" y="163786"/>
                    <a:pt x="398100" y="163786"/>
                  </a:cubicBezTo>
                  <a:cubicBezTo>
                    <a:pt x="396683" y="163786"/>
                    <a:pt x="398100" y="166382"/>
                    <a:pt x="400223" y="163786"/>
                  </a:cubicBezTo>
                  <a:cubicBezTo>
                    <a:pt x="402346" y="161188"/>
                    <a:pt x="400223" y="165437"/>
                    <a:pt x="400223" y="166618"/>
                  </a:cubicBezTo>
                  <a:cubicBezTo>
                    <a:pt x="400223" y="167796"/>
                    <a:pt x="402819" y="165201"/>
                    <a:pt x="404000" y="166618"/>
                  </a:cubicBezTo>
                  <a:cubicBezTo>
                    <a:pt x="405178" y="168032"/>
                    <a:pt x="404000" y="166618"/>
                    <a:pt x="404000" y="166618"/>
                  </a:cubicBezTo>
                  <a:cubicBezTo>
                    <a:pt x="404000" y="166618"/>
                    <a:pt x="404000" y="166618"/>
                    <a:pt x="404000" y="168505"/>
                  </a:cubicBezTo>
                  <a:cubicBezTo>
                    <a:pt x="404000" y="170392"/>
                    <a:pt x="405414" y="168505"/>
                    <a:pt x="406359" y="168505"/>
                  </a:cubicBezTo>
                  <a:cubicBezTo>
                    <a:pt x="407304" y="168505"/>
                    <a:pt x="407540" y="168505"/>
                    <a:pt x="409427" y="166854"/>
                  </a:cubicBezTo>
                  <a:cubicBezTo>
                    <a:pt x="411313" y="165201"/>
                    <a:pt x="408009" y="166854"/>
                    <a:pt x="407540" y="166854"/>
                  </a:cubicBezTo>
                  <a:cubicBezTo>
                    <a:pt x="407540" y="166854"/>
                    <a:pt x="407540" y="166854"/>
                    <a:pt x="406359" y="166854"/>
                  </a:cubicBezTo>
                  <a:cubicBezTo>
                    <a:pt x="405178" y="166854"/>
                    <a:pt x="406359" y="166854"/>
                    <a:pt x="406359" y="166854"/>
                  </a:cubicBezTo>
                  <a:cubicBezTo>
                    <a:pt x="406359" y="166854"/>
                    <a:pt x="406359" y="162842"/>
                    <a:pt x="404708" y="164492"/>
                  </a:cubicBezTo>
                  <a:cubicBezTo>
                    <a:pt x="404942" y="163550"/>
                    <a:pt x="404472" y="162605"/>
                    <a:pt x="403527" y="162369"/>
                  </a:cubicBezTo>
                  <a:cubicBezTo>
                    <a:pt x="403055" y="162369"/>
                    <a:pt x="402819" y="162369"/>
                    <a:pt x="402346" y="162605"/>
                  </a:cubicBezTo>
                  <a:cubicBezTo>
                    <a:pt x="402346" y="162605"/>
                    <a:pt x="402346" y="160955"/>
                    <a:pt x="402346" y="162605"/>
                  </a:cubicBezTo>
                  <a:cubicBezTo>
                    <a:pt x="402346" y="164256"/>
                    <a:pt x="400223" y="159301"/>
                    <a:pt x="398573" y="159774"/>
                  </a:cubicBezTo>
                  <a:cubicBezTo>
                    <a:pt x="396919" y="160246"/>
                    <a:pt x="397155" y="159774"/>
                    <a:pt x="398573" y="156942"/>
                  </a:cubicBezTo>
                  <a:cubicBezTo>
                    <a:pt x="399987" y="154111"/>
                    <a:pt x="398573" y="156942"/>
                    <a:pt x="397155" y="156942"/>
                  </a:cubicBezTo>
                  <a:cubicBezTo>
                    <a:pt x="395741" y="156942"/>
                    <a:pt x="397155" y="156942"/>
                    <a:pt x="397155" y="156942"/>
                  </a:cubicBezTo>
                  <a:lnTo>
                    <a:pt x="397155" y="156942"/>
                  </a:lnTo>
                  <a:cubicBezTo>
                    <a:pt x="397155" y="156470"/>
                    <a:pt x="397155" y="155998"/>
                    <a:pt x="397155" y="155525"/>
                  </a:cubicBezTo>
                  <a:cubicBezTo>
                    <a:pt x="397155" y="155525"/>
                    <a:pt x="397155" y="155525"/>
                    <a:pt x="397155" y="154111"/>
                  </a:cubicBezTo>
                  <a:cubicBezTo>
                    <a:pt x="397155" y="152694"/>
                    <a:pt x="397155" y="154111"/>
                    <a:pt x="397155" y="154111"/>
                  </a:cubicBezTo>
                  <a:cubicBezTo>
                    <a:pt x="397155" y="154111"/>
                    <a:pt x="397155" y="152457"/>
                    <a:pt x="397155" y="154111"/>
                  </a:cubicBezTo>
                  <a:cubicBezTo>
                    <a:pt x="397155" y="155761"/>
                    <a:pt x="397155" y="152694"/>
                    <a:pt x="397155" y="154111"/>
                  </a:cubicBezTo>
                  <a:cubicBezTo>
                    <a:pt x="397155" y="155525"/>
                    <a:pt x="397155" y="154111"/>
                    <a:pt x="397155" y="152457"/>
                  </a:cubicBezTo>
                  <a:cubicBezTo>
                    <a:pt x="397155" y="150807"/>
                    <a:pt x="394088" y="152457"/>
                    <a:pt x="393852" y="151043"/>
                  </a:cubicBezTo>
                  <a:cubicBezTo>
                    <a:pt x="393615" y="149626"/>
                    <a:pt x="393852" y="151043"/>
                    <a:pt x="393852" y="151043"/>
                  </a:cubicBezTo>
                  <a:cubicBezTo>
                    <a:pt x="393852" y="151043"/>
                    <a:pt x="393852" y="151043"/>
                    <a:pt x="393852" y="151043"/>
                  </a:cubicBezTo>
                  <a:cubicBezTo>
                    <a:pt x="393852" y="151043"/>
                    <a:pt x="393852" y="149390"/>
                    <a:pt x="393852" y="148684"/>
                  </a:cubicBezTo>
                  <a:cubicBezTo>
                    <a:pt x="393852" y="147975"/>
                    <a:pt x="391020" y="148684"/>
                    <a:pt x="389842" y="147030"/>
                  </a:cubicBezTo>
                  <a:cubicBezTo>
                    <a:pt x="388661" y="145380"/>
                    <a:pt x="389842" y="147030"/>
                    <a:pt x="389842" y="148448"/>
                  </a:cubicBezTo>
                  <a:cubicBezTo>
                    <a:pt x="389842" y="149862"/>
                    <a:pt x="389842" y="148448"/>
                    <a:pt x="389842" y="148448"/>
                  </a:cubicBezTo>
                  <a:cubicBezTo>
                    <a:pt x="389842" y="148448"/>
                    <a:pt x="389842" y="148448"/>
                    <a:pt x="389842" y="150571"/>
                  </a:cubicBezTo>
                  <a:cubicBezTo>
                    <a:pt x="389842" y="152694"/>
                    <a:pt x="387952" y="150571"/>
                    <a:pt x="387952" y="150571"/>
                  </a:cubicBezTo>
                  <a:cubicBezTo>
                    <a:pt x="387952" y="150571"/>
                    <a:pt x="387952" y="152221"/>
                    <a:pt x="389133" y="150571"/>
                  </a:cubicBezTo>
                  <a:cubicBezTo>
                    <a:pt x="390311" y="148920"/>
                    <a:pt x="389133" y="148684"/>
                    <a:pt x="389133" y="147975"/>
                  </a:cubicBezTo>
                  <a:cubicBezTo>
                    <a:pt x="389133" y="147267"/>
                    <a:pt x="387480" y="146558"/>
                    <a:pt x="386774" y="146322"/>
                  </a:cubicBezTo>
                  <a:cubicBezTo>
                    <a:pt x="386065" y="146088"/>
                    <a:pt x="386774" y="146322"/>
                    <a:pt x="386774" y="144435"/>
                  </a:cubicBezTo>
                  <a:cubicBezTo>
                    <a:pt x="386774" y="142548"/>
                    <a:pt x="386774" y="144435"/>
                    <a:pt x="386774" y="145852"/>
                  </a:cubicBezTo>
                  <a:cubicBezTo>
                    <a:pt x="386774" y="147267"/>
                    <a:pt x="386774" y="145852"/>
                    <a:pt x="386774" y="144199"/>
                  </a:cubicBezTo>
                  <a:cubicBezTo>
                    <a:pt x="386774" y="142548"/>
                    <a:pt x="386774" y="144199"/>
                    <a:pt x="385357" y="144199"/>
                  </a:cubicBezTo>
                  <a:cubicBezTo>
                    <a:pt x="385121" y="144907"/>
                    <a:pt x="385121" y="145852"/>
                    <a:pt x="385357" y="146558"/>
                  </a:cubicBezTo>
                  <a:cubicBezTo>
                    <a:pt x="385357" y="146558"/>
                    <a:pt x="383942" y="146558"/>
                    <a:pt x="382761" y="146558"/>
                  </a:cubicBezTo>
                  <a:cubicBezTo>
                    <a:pt x="381580" y="146558"/>
                    <a:pt x="382761" y="148211"/>
                    <a:pt x="382761" y="148920"/>
                  </a:cubicBezTo>
                  <a:cubicBezTo>
                    <a:pt x="382761" y="149626"/>
                    <a:pt x="382761" y="147267"/>
                    <a:pt x="382761" y="146558"/>
                  </a:cubicBezTo>
                  <a:cubicBezTo>
                    <a:pt x="382761" y="145852"/>
                    <a:pt x="382761" y="146558"/>
                    <a:pt x="382761" y="146558"/>
                  </a:cubicBezTo>
                  <a:cubicBezTo>
                    <a:pt x="382761" y="146558"/>
                    <a:pt x="380166" y="145144"/>
                    <a:pt x="379694" y="142548"/>
                  </a:cubicBezTo>
                  <a:cubicBezTo>
                    <a:pt x="378276" y="144199"/>
                    <a:pt x="377335" y="142548"/>
                    <a:pt x="376154" y="142548"/>
                  </a:cubicBezTo>
                  <a:cubicBezTo>
                    <a:pt x="374975" y="142548"/>
                    <a:pt x="376154" y="142548"/>
                    <a:pt x="377571" y="139717"/>
                  </a:cubicBezTo>
                  <a:cubicBezTo>
                    <a:pt x="378985" y="136885"/>
                    <a:pt x="376154" y="141603"/>
                    <a:pt x="377571" y="139717"/>
                  </a:cubicBezTo>
                  <a:cubicBezTo>
                    <a:pt x="377098" y="140659"/>
                    <a:pt x="377098" y="141840"/>
                    <a:pt x="377571" y="142785"/>
                  </a:cubicBezTo>
                  <a:cubicBezTo>
                    <a:pt x="376626" y="143490"/>
                    <a:pt x="375445" y="143490"/>
                    <a:pt x="374503" y="142785"/>
                  </a:cubicBezTo>
                  <a:cubicBezTo>
                    <a:pt x="374503" y="144907"/>
                    <a:pt x="372850" y="142785"/>
                    <a:pt x="372144" y="142785"/>
                  </a:cubicBezTo>
                  <a:cubicBezTo>
                    <a:pt x="371435" y="142785"/>
                    <a:pt x="372144" y="142785"/>
                    <a:pt x="372144" y="141603"/>
                  </a:cubicBezTo>
                  <a:cubicBezTo>
                    <a:pt x="372144" y="140422"/>
                    <a:pt x="372144" y="141603"/>
                    <a:pt x="372144" y="141603"/>
                  </a:cubicBezTo>
                  <a:lnTo>
                    <a:pt x="372144" y="141603"/>
                  </a:lnTo>
                  <a:lnTo>
                    <a:pt x="372144" y="141603"/>
                  </a:lnTo>
                  <a:cubicBezTo>
                    <a:pt x="372144" y="141603"/>
                    <a:pt x="372144" y="141603"/>
                    <a:pt x="370727" y="141603"/>
                  </a:cubicBezTo>
                  <a:cubicBezTo>
                    <a:pt x="369312" y="141603"/>
                    <a:pt x="370727" y="141603"/>
                    <a:pt x="370727" y="141603"/>
                  </a:cubicBezTo>
                  <a:cubicBezTo>
                    <a:pt x="370727" y="141603"/>
                    <a:pt x="370727" y="141603"/>
                    <a:pt x="370727" y="139953"/>
                  </a:cubicBezTo>
                  <a:cubicBezTo>
                    <a:pt x="370727" y="138300"/>
                    <a:pt x="370727" y="139953"/>
                    <a:pt x="369076" y="138063"/>
                  </a:cubicBezTo>
                  <a:cubicBezTo>
                    <a:pt x="367423" y="136177"/>
                    <a:pt x="369076" y="140659"/>
                    <a:pt x="369076" y="140659"/>
                  </a:cubicBezTo>
                  <a:cubicBezTo>
                    <a:pt x="369076" y="140659"/>
                    <a:pt x="369076" y="139008"/>
                    <a:pt x="369076" y="137121"/>
                  </a:cubicBezTo>
                  <a:cubicBezTo>
                    <a:pt x="369076" y="135232"/>
                    <a:pt x="369076" y="137121"/>
                    <a:pt x="369076" y="137121"/>
                  </a:cubicBezTo>
                  <a:cubicBezTo>
                    <a:pt x="369076" y="137121"/>
                    <a:pt x="369076" y="138536"/>
                    <a:pt x="369076" y="139953"/>
                  </a:cubicBezTo>
                  <a:cubicBezTo>
                    <a:pt x="369076" y="141367"/>
                    <a:pt x="367659" y="137591"/>
                    <a:pt x="366478" y="139953"/>
                  </a:cubicBezTo>
                  <a:cubicBezTo>
                    <a:pt x="365300" y="142312"/>
                    <a:pt x="366478" y="138300"/>
                    <a:pt x="366478" y="137591"/>
                  </a:cubicBezTo>
                  <a:cubicBezTo>
                    <a:pt x="366478" y="136885"/>
                    <a:pt x="364827" y="136177"/>
                    <a:pt x="364591" y="135232"/>
                  </a:cubicBezTo>
                  <a:lnTo>
                    <a:pt x="364591" y="135232"/>
                  </a:lnTo>
                  <a:lnTo>
                    <a:pt x="364591" y="135232"/>
                  </a:lnTo>
                  <a:cubicBezTo>
                    <a:pt x="364591" y="133581"/>
                    <a:pt x="364591" y="135232"/>
                    <a:pt x="366008" y="135232"/>
                  </a:cubicBezTo>
                  <a:cubicBezTo>
                    <a:pt x="367423" y="135232"/>
                    <a:pt x="364827" y="135232"/>
                    <a:pt x="363882" y="135232"/>
                  </a:cubicBezTo>
                  <a:cubicBezTo>
                    <a:pt x="363882" y="131458"/>
                    <a:pt x="362468" y="133345"/>
                    <a:pt x="361523" y="131458"/>
                  </a:cubicBezTo>
                  <a:cubicBezTo>
                    <a:pt x="360578" y="129569"/>
                    <a:pt x="361523" y="131458"/>
                    <a:pt x="361523" y="131458"/>
                  </a:cubicBezTo>
                  <a:cubicBezTo>
                    <a:pt x="361523" y="131458"/>
                    <a:pt x="361523" y="131458"/>
                    <a:pt x="360109" y="131458"/>
                  </a:cubicBezTo>
                  <a:cubicBezTo>
                    <a:pt x="360109" y="132164"/>
                    <a:pt x="360109" y="133109"/>
                    <a:pt x="360109" y="133817"/>
                  </a:cubicBezTo>
                  <a:cubicBezTo>
                    <a:pt x="360109" y="133817"/>
                    <a:pt x="360109" y="132164"/>
                    <a:pt x="360109" y="131458"/>
                  </a:cubicBezTo>
                  <a:cubicBezTo>
                    <a:pt x="360109" y="130750"/>
                    <a:pt x="360109" y="131458"/>
                    <a:pt x="360109" y="131458"/>
                  </a:cubicBezTo>
                  <a:cubicBezTo>
                    <a:pt x="360109" y="131458"/>
                    <a:pt x="360109" y="133109"/>
                    <a:pt x="358456" y="131458"/>
                  </a:cubicBezTo>
                  <a:cubicBezTo>
                    <a:pt x="358456" y="133581"/>
                    <a:pt x="358456" y="131458"/>
                    <a:pt x="358456" y="133581"/>
                  </a:cubicBezTo>
                  <a:cubicBezTo>
                    <a:pt x="358456" y="135704"/>
                    <a:pt x="358456" y="133581"/>
                    <a:pt x="358456" y="130513"/>
                  </a:cubicBezTo>
                  <a:cubicBezTo>
                    <a:pt x="358456" y="132873"/>
                    <a:pt x="358456" y="132164"/>
                    <a:pt x="356805" y="133345"/>
                  </a:cubicBezTo>
                  <a:cubicBezTo>
                    <a:pt x="355152" y="134523"/>
                    <a:pt x="356805" y="133345"/>
                    <a:pt x="356805" y="131222"/>
                  </a:cubicBezTo>
                  <a:cubicBezTo>
                    <a:pt x="356805" y="129096"/>
                    <a:pt x="356805" y="131222"/>
                    <a:pt x="355152" y="131222"/>
                  </a:cubicBezTo>
                  <a:cubicBezTo>
                    <a:pt x="353501" y="131222"/>
                    <a:pt x="355152" y="131222"/>
                    <a:pt x="355152" y="129332"/>
                  </a:cubicBezTo>
                  <a:cubicBezTo>
                    <a:pt x="355152" y="127446"/>
                    <a:pt x="353501" y="129332"/>
                    <a:pt x="352084" y="129332"/>
                  </a:cubicBezTo>
                  <a:cubicBezTo>
                    <a:pt x="350669" y="129332"/>
                    <a:pt x="352084" y="127918"/>
                    <a:pt x="352084" y="127209"/>
                  </a:cubicBezTo>
                  <a:cubicBezTo>
                    <a:pt x="352084" y="126501"/>
                    <a:pt x="350669" y="127209"/>
                    <a:pt x="349961" y="127209"/>
                  </a:cubicBezTo>
                  <a:cubicBezTo>
                    <a:pt x="349252" y="127209"/>
                    <a:pt x="349961" y="125559"/>
                    <a:pt x="349961" y="124850"/>
                  </a:cubicBezTo>
                  <a:cubicBezTo>
                    <a:pt x="349961" y="124142"/>
                    <a:pt x="349961" y="124850"/>
                    <a:pt x="349961" y="124850"/>
                  </a:cubicBezTo>
                  <a:cubicBezTo>
                    <a:pt x="349961" y="124850"/>
                    <a:pt x="349961" y="124850"/>
                    <a:pt x="349961" y="126501"/>
                  </a:cubicBezTo>
                  <a:cubicBezTo>
                    <a:pt x="349961" y="128154"/>
                    <a:pt x="351378" y="126501"/>
                    <a:pt x="352320" y="126501"/>
                  </a:cubicBezTo>
                  <a:cubicBezTo>
                    <a:pt x="353265" y="126501"/>
                    <a:pt x="352320" y="124850"/>
                    <a:pt x="350433" y="126501"/>
                  </a:cubicBezTo>
                  <a:cubicBezTo>
                    <a:pt x="348547" y="128154"/>
                    <a:pt x="350433" y="126501"/>
                    <a:pt x="350433" y="126501"/>
                  </a:cubicBezTo>
                  <a:cubicBezTo>
                    <a:pt x="350433" y="126501"/>
                    <a:pt x="351848" y="126501"/>
                    <a:pt x="352556" y="126501"/>
                  </a:cubicBezTo>
                  <a:cubicBezTo>
                    <a:pt x="353265" y="126501"/>
                    <a:pt x="352556" y="126501"/>
                    <a:pt x="352556" y="126501"/>
                  </a:cubicBezTo>
                  <a:cubicBezTo>
                    <a:pt x="352556" y="126501"/>
                    <a:pt x="352556" y="126501"/>
                    <a:pt x="352556" y="128154"/>
                  </a:cubicBezTo>
                  <a:cubicBezTo>
                    <a:pt x="352556" y="129805"/>
                    <a:pt x="352556" y="128154"/>
                    <a:pt x="352556" y="128154"/>
                  </a:cubicBezTo>
                  <a:cubicBezTo>
                    <a:pt x="352556" y="124378"/>
                    <a:pt x="353973" y="128154"/>
                    <a:pt x="355152" y="128154"/>
                  </a:cubicBezTo>
                  <a:cubicBezTo>
                    <a:pt x="356333" y="128154"/>
                    <a:pt x="355152" y="129805"/>
                    <a:pt x="355152" y="130041"/>
                  </a:cubicBezTo>
                  <a:cubicBezTo>
                    <a:pt x="355152" y="130277"/>
                    <a:pt x="355152" y="127446"/>
                    <a:pt x="355152" y="126501"/>
                  </a:cubicBezTo>
                  <a:cubicBezTo>
                    <a:pt x="355152" y="125559"/>
                    <a:pt x="355152" y="126501"/>
                    <a:pt x="355152" y="126501"/>
                  </a:cubicBezTo>
                  <a:cubicBezTo>
                    <a:pt x="355152" y="126501"/>
                    <a:pt x="355152" y="126501"/>
                    <a:pt x="355152" y="126501"/>
                  </a:cubicBezTo>
                  <a:cubicBezTo>
                    <a:pt x="355152" y="126501"/>
                    <a:pt x="355152" y="126501"/>
                    <a:pt x="353737" y="126501"/>
                  </a:cubicBezTo>
                  <a:cubicBezTo>
                    <a:pt x="352320" y="126501"/>
                    <a:pt x="353737" y="126501"/>
                    <a:pt x="353737" y="124850"/>
                  </a:cubicBezTo>
                  <a:cubicBezTo>
                    <a:pt x="353737" y="123197"/>
                    <a:pt x="353737" y="124850"/>
                    <a:pt x="355624" y="124850"/>
                  </a:cubicBezTo>
                  <a:cubicBezTo>
                    <a:pt x="357514" y="124850"/>
                    <a:pt x="355624" y="126737"/>
                    <a:pt x="355624" y="126737"/>
                  </a:cubicBezTo>
                  <a:cubicBezTo>
                    <a:pt x="357277" y="122491"/>
                    <a:pt x="360109" y="126737"/>
                    <a:pt x="362232" y="126737"/>
                  </a:cubicBezTo>
                  <a:cubicBezTo>
                    <a:pt x="364355" y="126737"/>
                    <a:pt x="362232" y="128390"/>
                    <a:pt x="362232" y="129096"/>
                  </a:cubicBezTo>
                  <a:cubicBezTo>
                    <a:pt x="360578" y="128154"/>
                    <a:pt x="358692" y="127446"/>
                    <a:pt x="356805" y="126973"/>
                  </a:cubicBezTo>
                  <a:cubicBezTo>
                    <a:pt x="356805" y="126973"/>
                    <a:pt x="356805" y="128154"/>
                    <a:pt x="356805" y="126973"/>
                  </a:cubicBezTo>
                  <a:cubicBezTo>
                    <a:pt x="356805" y="125792"/>
                    <a:pt x="356805" y="126973"/>
                    <a:pt x="356805" y="129096"/>
                  </a:cubicBezTo>
                  <a:lnTo>
                    <a:pt x="358456" y="129096"/>
                  </a:lnTo>
                  <a:cubicBezTo>
                    <a:pt x="358456" y="129096"/>
                    <a:pt x="358456" y="130513"/>
                    <a:pt x="358456" y="131458"/>
                  </a:cubicBezTo>
                  <a:cubicBezTo>
                    <a:pt x="358456" y="132400"/>
                    <a:pt x="358456" y="131458"/>
                    <a:pt x="359873" y="131458"/>
                  </a:cubicBezTo>
                  <a:cubicBezTo>
                    <a:pt x="361287" y="131458"/>
                    <a:pt x="359873" y="132873"/>
                    <a:pt x="359873" y="133817"/>
                  </a:cubicBezTo>
                  <a:cubicBezTo>
                    <a:pt x="359873" y="134759"/>
                    <a:pt x="362232" y="133817"/>
                    <a:pt x="363177" y="133817"/>
                  </a:cubicBezTo>
                  <a:cubicBezTo>
                    <a:pt x="364119" y="133817"/>
                    <a:pt x="363177" y="133817"/>
                    <a:pt x="363177" y="135232"/>
                  </a:cubicBezTo>
                  <a:cubicBezTo>
                    <a:pt x="363177" y="136649"/>
                    <a:pt x="363177" y="133817"/>
                    <a:pt x="363177" y="135232"/>
                  </a:cubicBezTo>
                  <a:cubicBezTo>
                    <a:pt x="363177" y="136649"/>
                    <a:pt x="364827" y="135232"/>
                    <a:pt x="365772" y="137121"/>
                  </a:cubicBezTo>
                  <a:lnTo>
                    <a:pt x="365772" y="135232"/>
                  </a:lnTo>
                  <a:cubicBezTo>
                    <a:pt x="365772" y="136177"/>
                    <a:pt x="365772" y="136885"/>
                    <a:pt x="365772" y="137827"/>
                  </a:cubicBezTo>
                  <a:cubicBezTo>
                    <a:pt x="365772" y="135940"/>
                    <a:pt x="365772" y="135704"/>
                    <a:pt x="365772" y="134523"/>
                  </a:cubicBezTo>
                  <a:cubicBezTo>
                    <a:pt x="365772" y="133345"/>
                    <a:pt x="365772" y="136885"/>
                    <a:pt x="367423" y="134523"/>
                  </a:cubicBezTo>
                  <a:cubicBezTo>
                    <a:pt x="369076" y="132164"/>
                    <a:pt x="367423" y="136885"/>
                    <a:pt x="367423" y="138300"/>
                  </a:cubicBezTo>
                  <a:lnTo>
                    <a:pt x="367423" y="138300"/>
                  </a:lnTo>
                  <a:cubicBezTo>
                    <a:pt x="367423" y="138300"/>
                    <a:pt x="369546" y="138300"/>
                    <a:pt x="370727" y="138300"/>
                  </a:cubicBezTo>
                  <a:cubicBezTo>
                    <a:pt x="371908" y="138300"/>
                    <a:pt x="370727" y="135468"/>
                    <a:pt x="370727" y="135704"/>
                  </a:cubicBezTo>
                  <a:cubicBezTo>
                    <a:pt x="370727" y="135940"/>
                    <a:pt x="372144" y="132400"/>
                    <a:pt x="372613" y="133817"/>
                  </a:cubicBezTo>
                  <a:cubicBezTo>
                    <a:pt x="373086" y="135232"/>
                    <a:pt x="372613" y="133817"/>
                    <a:pt x="372613" y="135232"/>
                  </a:cubicBezTo>
                  <a:cubicBezTo>
                    <a:pt x="372613" y="136649"/>
                    <a:pt x="372613" y="135232"/>
                    <a:pt x="372613" y="135232"/>
                  </a:cubicBezTo>
                  <a:cubicBezTo>
                    <a:pt x="372613" y="135232"/>
                    <a:pt x="372613" y="133581"/>
                    <a:pt x="373794" y="133345"/>
                  </a:cubicBezTo>
                  <a:cubicBezTo>
                    <a:pt x="374267" y="133817"/>
                    <a:pt x="374267" y="134523"/>
                    <a:pt x="373794" y="134996"/>
                  </a:cubicBezTo>
                  <a:cubicBezTo>
                    <a:pt x="373794" y="136413"/>
                    <a:pt x="373794" y="132873"/>
                    <a:pt x="375445" y="134996"/>
                  </a:cubicBezTo>
                  <a:cubicBezTo>
                    <a:pt x="377098" y="137121"/>
                    <a:pt x="375445" y="136649"/>
                    <a:pt x="375445" y="137591"/>
                  </a:cubicBezTo>
                  <a:cubicBezTo>
                    <a:pt x="375445" y="138536"/>
                    <a:pt x="375445" y="136177"/>
                    <a:pt x="375445" y="135704"/>
                  </a:cubicBezTo>
                  <a:lnTo>
                    <a:pt x="375445" y="135704"/>
                  </a:lnTo>
                  <a:cubicBezTo>
                    <a:pt x="375445" y="135704"/>
                    <a:pt x="375445" y="135704"/>
                    <a:pt x="375445" y="138063"/>
                  </a:cubicBezTo>
                  <a:cubicBezTo>
                    <a:pt x="375445" y="140422"/>
                    <a:pt x="375445" y="138063"/>
                    <a:pt x="375445" y="140422"/>
                  </a:cubicBezTo>
                  <a:cubicBezTo>
                    <a:pt x="375445" y="142785"/>
                    <a:pt x="378513" y="140422"/>
                    <a:pt x="379457" y="140422"/>
                  </a:cubicBezTo>
                  <a:cubicBezTo>
                    <a:pt x="380402" y="140422"/>
                    <a:pt x="381580" y="142076"/>
                    <a:pt x="382525" y="143257"/>
                  </a:cubicBezTo>
                  <a:cubicBezTo>
                    <a:pt x="383470" y="144435"/>
                    <a:pt x="381111" y="143257"/>
                    <a:pt x="380166" y="143257"/>
                  </a:cubicBezTo>
                  <a:cubicBezTo>
                    <a:pt x="379221" y="143257"/>
                    <a:pt x="382761" y="143257"/>
                    <a:pt x="383234" y="143257"/>
                  </a:cubicBezTo>
                  <a:cubicBezTo>
                    <a:pt x="383706" y="143257"/>
                    <a:pt x="383234" y="143257"/>
                    <a:pt x="383234" y="143257"/>
                  </a:cubicBezTo>
                  <a:cubicBezTo>
                    <a:pt x="383234" y="143257"/>
                    <a:pt x="383234" y="143257"/>
                    <a:pt x="384648" y="143257"/>
                  </a:cubicBezTo>
                  <a:cubicBezTo>
                    <a:pt x="384648" y="146322"/>
                    <a:pt x="387010" y="143257"/>
                    <a:pt x="387244" y="146322"/>
                  </a:cubicBezTo>
                  <a:cubicBezTo>
                    <a:pt x="388897" y="145144"/>
                    <a:pt x="389369" y="146322"/>
                    <a:pt x="390784" y="146322"/>
                  </a:cubicBezTo>
                  <a:cubicBezTo>
                    <a:pt x="392201" y="146322"/>
                    <a:pt x="390784" y="146322"/>
                    <a:pt x="390784" y="144907"/>
                  </a:cubicBezTo>
                  <a:cubicBezTo>
                    <a:pt x="390784" y="143490"/>
                    <a:pt x="392437" y="147030"/>
                    <a:pt x="390784" y="149626"/>
                  </a:cubicBezTo>
                  <a:cubicBezTo>
                    <a:pt x="390784" y="148448"/>
                    <a:pt x="390784" y="147267"/>
                    <a:pt x="390784" y="146088"/>
                  </a:cubicBezTo>
                  <a:cubicBezTo>
                    <a:pt x="390784" y="146088"/>
                    <a:pt x="390784" y="146088"/>
                    <a:pt x="392437" y="147503"/>
                  </a:cubicBezTo>
                  <a:cubicBezTo>
                    <a:pt x="394088" y="148920"/>
                    <a:pt x="392437" y="147503"/>
                    <a:pt x="391020" y="147503"/>
                  </a:cubicBezTo>
                  <a:cubicBezTo>
                    <a:pt x="389606" y="147503"/>
                    <a:pt x="392910" y="149390"/>
                    <a:pt x="393379" y="148920"/>
                  </a:cubicBezTo>
                  <a:cubicBezTo>
                    <a:pt x="393852" y="148448"/>
                    <a:pt x="393379" y="151043"/>
                    <a:pt x="393379" y="148920"/>
                  </a:cubicBezTo>
                  <a:cubicBezTo>
                    <a:pt x="393379" y="146794"/>
                    <a:pt x="393379" y="148920"/>
                    <a:pt x="393379" y="148920"/>
                  </a:cubicBezTo>
                  <a:cubicBezTo>
                    <a:pt x="393379" y="148920"/>
                    <a:pt x="393379" y="148920"/>
                    <a:pt x="393379" y="148920"/>
                  </a:cubicBezTo>
                  <a:cubicBezTo>
                    <a:pt x="393379" y="148920"/>
                    <a:pt x="395505" y="153402"/>
                    <a:pt x="397392" y="152221"/>
                  </a:cubicBezTo>
                  <a:lnTo>
                    <a:pt x="397392" y="153875"/>
                  </a:lnTo>
                  <a:cubicBezTo>
                    <a:pt x="397392" y="153875"/>
                    <a:pt x="397392" y="153875"/>
                    <a:pt x="397392" y="153875"/>
                  </a:cubicBezTo>
                  <a:cubicBezTo>
                    <a:pt x="397392" y="157651"/>
                    <a:pt x="399751" y="153875"/>
                    <a:pt x="400223" y="158120"/>
                  </a:cubicBezTo>
                  <a:cubicBezTo>
                    <a:pt x="401874" y="156942"/>
                    <a:pt x="402819" y="158120"/>
                    <a:pt x="403527" y="160719"/>
                  </a:cubicBezTo>
                  <a:cubicBezTo>
                    <a:pt x="402819" y="161424"/>
                    <a:pt x="402110" y="162133"/>
                    <a:pt x="401640" y="162842"/>
                  </a:cubicBezTo>
                  <a:cubicBezTo>
                    <a:pt x="403055" y="162842"/>
                    <a:pt x="404942" y="161424"/>
                    <a:pt x="404942" y="162842"/>
                  </a:cubicBezTo>
                  <a:cubicBezTo>
                    <a:pt x="405886" y="160719"/>
                    <a:pt x="406595" y="158593"/>
                    <a:pt x="407304" y="156470"/>
                  </a:cubicBezTo>
                  <a:cubicBezTo>
                    <a:pt x="407304" y="156470"/>
                    <a:pt x="407304" y="158120"/>
                    <a:pt x="408954" y="158593"/>
                  </a:cubicBezTo>
                  <a:cubicBezTo>
                    <a:pt x="410608" y="159065"/>
                    <a:pt x="406595" y="156942"/>
                    <a:pt x="407540" y="153638"/>
                  </a:cubicBezTo>
                  <a:cubicBezTo>
                    <a:pt x="408482" y="150334"/>
                    <a:pt x="407540" y="153638"/>
                    <a:pt x="407540" y="155056"/>
                  </a:cubicBezTo>
                  <a:cubicBezTo>
                    <a:pt x="407540" y="156470"/>
                    <a:pt x="407540" y="155056"/>
                    <a:pt x="409663" y="155056"/>
                  </a:cubicBezTo>
                  <a:cubicBezTo>
                    <a:pt x="409427" y="155998"/>
                    <a:pt x="409427" y="157179"/>
                    <a:pt x="409663" y="158120"/>
                  </a:cubicBezTo>
                  <a:cubicBezTo>
                    <a:pt x="409899" y="157179"/>
                    <a:pt x="410608" y="156234"/>
                    <a:pt x="411549" y="155761"/>
                  </a:cubicBezTo>
                  <a:cubicBezTo>
                    <a:pt x="411549" y="157179"/>
                    <a:pt x="411549" y="158829"/>
                    <a:pt x="411549" y="157179"/>
                  </a:cubicBezTo>
                  <a:cubicBezTo>
                    <a:pt x="411549" y="155525"/>
                    <a:pt x="411549" y="159065"/>
                    <a:pt x="411549" y="159301"/>
                  </a:cubicBezTo>
                  <a:cubicBezTo>
                    <a:pt x="411549" y="159538"/>
                    <a:pt x="411549" y="159301"/>
                    <a:pt x="411549" y="159301"/>
                  </a:cubicBezTo>
                  <a:cubicBezTo>
                    <a:pt x="411549" y="159301"/>
                    <a:pt x="411549" y="159301"/>
                    <a:pt x="413439" y="159301"/>
                  </a:cubicBezTo>
                  <a:cubicBezTo>
                    <a:pt x="415326" y="159301"/>
                    <a:pt x="413439" y="161188"/>
                    <a:pt x="413439" y="162369"/>
                  </a:cubicBezTo>
                  <a:cubicBezTo>
                    <a:pt x="413439" y="163550"/>
                    <a:pt x="413439" y="159538"/>
                    <a:pt x="414853" y="162369"/>
                  </a:cubicBezTo>
                  <a:cubicBezTo>
                    <a:pt x="416271" y="165201"/>
                    <a:pt x="414853" y="162369"/>
                    <a:pt x="414853" y="160246"/>
                  </a:cubicBezTo>
                  <a:cubicBezTo>
                    <a:pt x="414853" y="158120"/>
                    <a:pt x="414853" y="160246"/>
                    <a:pt x="416271" y="158593"/>
                  </a:cubicBezTo>
                  <a:cubicBezTo>
                    <a:pt x="417685" y="156942"/>
                    <a:pt x="416271" y="160482"/>
                    <a:pt x="416271" y="158593"/>
                  </a:cubicBezTo>
                  <a:cubicBezTo>
                    <a:pt x="416271" y="156706"/>
                    <a:pt x="416271" y="157179"/>
                    <a:pt x="416271" y="156470"/>
                  </a:cubicBezTo>
                  <a:cubicBezTo>
                    <a:pt x="416271" y="155761"/>
                    <a:pt x="416271" y="156470"/>
                    <a:pt x="416271" y="156470"/>
                  </a:cubicBezTo>
                  <a:cubicBezTo>
                    <a:pt x="416271" y="156470"/>
                    <a:pt x="416271" y="157887"/>
                    <a:pt x="416271" y="158829"/>
                  </a:cubicBezTo>
                  <a:cubicBezTo>
                    <a:pt x="416271" y="159774"/>
                    <a:pt x="416271" y="158829"/>
                    <a:pt x="416271" y="158829"/>
                  </a:cubicBezTo>
                  <a:cubicBezTo>
                    <a:pt x="416271" y="158829"/>
                    <a:pt x="418630" y="158829"/>
                    <a:pt x="419102" y="160955"/>
                  </a:cubicBezTo>
                  <a:lnTo>
                    <a:pt x="419102" y="159065"/>
                  </a:lnTo>
                  <a:cubicBezTo>
                    <a:pt x="419102" y="159065"/>
                    <a:pt x="419102" y="159065"/>
                    <a:pt x="419102" y="156942"/>
                  </a:cubicBezTo>
                  <a:cubicBezTo>
                    <a:pt x="419102" y="154819"/>
                    <a:pt x="419102" y="156942"/>
                    <a:pt x="419102" y="158593"/>
                  </a:cubicBezTo>
                  <a:cubicBezTo>
                    <a:pt x="419102" y="160246"/>
                    <a:pt x="417449" y="156234"/>
                    <a:pt x="416507" y="155056"/>
                  </a:cubicBezTo>
                  <a:cubicBezTo>
                    <a:pt x="415562" y="153875"/>
                    <a:pt x="417921" y="157179"/>
                    <a:pt x="419102" y="156470"/>
                  </a:cubicBezTo>
                  <a:cubicBezTo>
                    <a:pt x="419102" y="155761"/>
                    <a:pt x="419102" y="155289"/>
                    <a:pt x="419102" y="154583"/>
                  </a:cubicBezTo>
                  <a:cubicBezTo>
                    <a:pt x="419102" y="154583"/>
                    <a:pt x="419102" y="155761"/>
                    <a:pt x="420989" y="154583"/>
                  </a:cubicBezTo>
                  <a:cubicBezTo>
                    <a:pt x="422876" y="153402"/>
                    <a:pt x="420989" y="155998"/>
                    <a:pt x="420989" y="156942"/>
                  </a:cubicBezTo>
                  <a:cubicBezTo>
                    <a:pt x="420989" y="157887"/>
                    <a:pt x="420989" y="156942"/>
                    <a:pt x="420989" y="156942"/>
                  </a:cubicBezTo>
                  <a:cubicBezTo>
                    <a:pt x="421225" y="157415"/>
                    <a:pt x="421225" y="157887"/>
                    <a:pt x="420989" y="158357"/>
                  </a:cubicBezTo>
                  <a:cubicBezTo>
                    <a:pt x="420989" y="158357"/>
                    <a:pt x="420989" y="158357"/>
                    <a:pt x="420989" y="158357"/>
                  </a:cubicBezTo>
                  <a:cubicBezTo>
                    <a:pt x="420989" y="158357"/>
                    <a:pt x="420989" y="158357"/>
                    <a:pt x="422876" y="156470"/>
                  </a:cubicBezTo>
                  <a:cubicBezTo>
                    <a:pt x="424765" y="154583"/>
                    <a:pt x="422876" y="158357"/>
                    <a:pt x="422876" y="159538"/>
                  </a:cubicBezTo>
                  <a:cubicBezTo>
                    <a:pt x="422876" y="160719"/>
                    <a:pt x="424529" y="159538"/>
                    <a:pt x="424293" y="161661"/>
                  </a:cubicBezTo>
                  <a:cubicBezTo>
                    <a:pt x="424057" y="163786"/>
                    <a:pt x="424293" y="161661"/>
                    <a:pt x="425943" y="161661"/>
                  </a:cubicBezTo>
                  <a:cubicBezTo>
                    <a:pt x="427597" y="161661"/>
                    <a:pt x="425943" y="161661"/>
                    <a:pt x="425943" y="161661"/>
                  </a:cubicBezTo>
                  <a:cubicBezTo>
                    <a:pt x="425943" y="161661"/>
                    <a:pt x="427361" y="161661"/>
                    <a:pt x="427833" y="163550"/>
                  </a:cubicBezTo>
                  <a:lnTo>
                    <a:pt x="427833" y="161188"/>
                  </a:lnTo>
                  <a:cubicBezTo>
                    <a:pt x="427833" y="161188"/>
                    <a:pt x="429247" y="161188"/>
                    <a:pt x="429720" y="160010"/>
                  </a:cubicBezTo>
                  <a:cubicBezTo>
                    <a:pt x="430192" y="158829"/>
                    <a:pt x="429720" y="160010"/>
                    <a:pt x="429720" y="161661"/>
                  </a:cubicBezTo>
                  <a:cubicBezTo>
                    <a:pt x="429720" y="163314"/>
                    <a:pt x="429720" y="161661"/>
                    <a:pt x="429720" y="161661"/>
                  </a:cubicBezTo>
                  <a:cubicBezTo>
                    <a:pt x="429720" y="161661"/>
                    <a:pt x="429720" y="160246"/>
                    <a:pt x="429720" y="161661"/>
                  </a:cubicBezTo>
                  <a:cubicBezTo>
                    <a:pt x="429720" y="163078"/>
                    <a:pt x="429720" y="163314"/>
                    <a:pt x="428069" y="164256"/>
                  </a:cubicBezTo>
                  <a:cubicBezTo>
                    <a:pt x="426416" y="165201"/>
                    <a:pt x="428069" y="162133"/>
                    <a:pt x="428069" y="164256"/>
                  </a:cubicBezTo>
                  <a:cubicBezTo>
                    <a:pt x="428069" y="166382"/>
                    <a:pt x="428069" y="165909"/>
                    <a:pt x="429720" y="164256"/>
                  </a:cubicBezTo>
                  <a:cubicBezTo>
                    <a:pt x="431370" y="162605"/>
                    <a:pt x="429720" y="164256"/>
                    <a:pt x="429720" y="166146"/>
                  </a:cubicBezTo>
                  <a:cubicBezTo>
                    <a:pt x="429720" y="168032"/>
                    <a:pt x="432551" y="166146"/>
                    <a:pt x="432315" y="166146"/>
                  </a:cubicBezTo>
                  <a:lnTo>
                    <a:pt x="432315" y="166146"/>
                  </a:lnTo>
                  <a:cubicBezTo>
                    <a:pt x="432315" y="166146"/>
                    <a:pt x="432315" y="166146"/>
                    <a:pt x="432315" y="167560"/>
                  </a:cubicBezTo>
                  <a:cubicBezTo>
                    <a:pt x="432315" y="168977"/>
                    <a:pt x="432315" y="167560"/>
                    <a:pt x="433732" y="167560"/>
                  </a:cubicBezTo>
                  <a:cubicBezTo>
                    <a:pt x="435147" y="167560"/>
                    <a:pt x="433732" y="164965"/>
                    <a:pt x="432315" y="167560"/>
                  </a:cubicBezTo>
                  <a:cubicBezTo>
                    <a:pt x="430901" y="170155"/>
                    <a:pt x="432315" y="165437"/>
                    <a:pt x="432315" y="164256"/>
                  </a:cubicBezTo>
                  <a:cubicBezTo>
                    <a:pt x="432315" y="163078"/>
                    <a:pt x="432315" y="164256"/>
                    <a:pt x="432315" y="164256"/>
                  </a:cubicBezTo>
                  <a:cubicBezTo>
                    <a:pt x="432315" y="164256"/>
                    <a:pt x="432315" y="164256"/>
                    <a:pt x="432315" y="161897"/>
                  </a:cubicBezTo>
                  <a:cubicBezTo>
                    <a:pt x="432315" y="159538"/>
                    <a:pt x="432315" y="161897"/>
                    <a:pt x="432315" y="161897"/>
                  </a:cubicBezTo>
                  <a:cubicBezTo>
                    <a:pt x="432315" y="161897"/>
                    <a:pt x="432315" y="161897"/>
                    <a:pt x="432315" y="163078"/>
                  </a:cubicBezTo>
                  <a:cubicBezTo>
                    <a:pt x="432315" y="164256"/>
                    <a:pt x="432315" y="163078"/>
                    <a:pt x="432315" y="164965"/>
                  </a:cubicBezTo>
                  <a:cubicBezTo>
                    <a:pt x="432315" y="166854"/>
                    <a:pt x="432315" y="163314"/>
                    <a:pt x="432315" y="164965"/>
                  </a:cubicBezTo>
                  <a:cubicBezTo>
                    <a:pt x="432315" y="166618"/>
                    <a:pt x="432315" y="163550"/>
                    <a:pt x="432315" y="162842"/>
                  </a:cubicBezTo>
                  <a:cubicBezTo>
                    <a:pt x="432315" y="162133"/>
                    <a:pt x="432315" y="162842"/>
                    <a:pt x="432315" y="162842"/>
                  </a:cubicBezTo>
                  <a:cubicBezTo>
                    <a:pt x="432315" y="162842"/>
                    <a:pt x="432315" y="160719"/>
                    <a:pt x="432315" y="161424"/>
                  </a:cubicBezTo>
                  <a:cubicBezTo>
                    <a:pt x="432315" y="162133"/>
                    <a:pt x="432315" y="159065"/>
                    <a:pt x="430901" y="159538"/>
                  </a:cubicBezTo>
                  <a:cubicBezTo>
                    <a:pt x="429484" y="160010"/>
                    <a:pt x="429720" y="158120"/>
                    <a:pt x="430901" y="155761"/>
                  </a:cubicBezTo>
                  <a:cubicBezTo>
                    <a:pt x="432079" y="153402"/>
                    <a:pt x="430901" y="157179"/>
                    <a:pt x="429011" y="155761"/>
                  </a:cubicBezTo>
                  <a:cubicBezTo>
                    <a:pt x="427125" y="154347"/>
                    <a:pt x="429011" y="155761"/>
                    <a:pt x="429011" y="154347"/>
                  </a:cubicBezTo>
                  <a:cubicBezTo>
                    <a:pt x="429011" y="152930"/>
                    <a:pt x="429011" y="154347"/>
                    <a:pt x="429011" y="152221"/>
                  </a:cubicBezTo>
                  <a:cubicBezTo>
                    <a:pt x="429011" y="150098"/>
                    <a:pt x="429011" y="152221"/>
                    <a:pt x="429011" y="153638"/>
                  </a:cubicBezTo>
                  <a:cubicBezTo>
                    <a:pt x="429011" y="155056"/>
                    <a:pt x="429011" y="153638"/>
                    <a:pt x="427597" y="153638"/>
                  </a:cubicBezTo>
                  <a:cubicBezTo>
                    <a:pt x="426180" y="153638"/>
                    <a:pt x="427597" y="151752"/>
                    <a:pt x="427597" y="152221"/>
                  </a:cubicBezTo>
                  <a:cubicBezTo>
                    <a:pt x="427597" y="152694"/>
                    <a:pt x="427597" y="152221"/>
                    <a:pt x="427597" y="152221"/>
                  </a:cubicBezTo>
                  <a:cubicBezTo>
                    <a:pt x="427597" y="152221"/>
                    <a:pt x="426180" y="152221"/>
                    <a:pt x="425943" y="149626"/>
                  </a:cubicBezTo>
                  <a:cubicBezTo>
                    <a:pt x="424765" y="152457"/>
                    <a:pt x="425943" y="147739"/>
                    <a:pt x="424057" y="149626"/>
                  </a:cubicBezTo>
                  <a:cubicBezTo>
                    <a:pt x="424057" y="147739"/>
                    <a:pt x="424057" y="149626"/>
                    <a:pt x="424057" y="147267"/>
                  </a:cubicBezTo>
                  <a:cubicBezTo>
                    <a:pt x="424057" y="144907"/>
                    <a:pt x="425238" y="147267"/>
                    <a:pt x="425238" y="148684"/>
                  </a:cubicBezTo>
                  <a:cubicBezTo>
                    <a:pt x="425238" y="146558"/>
                    <a:pt x="427125" y="148684"/>
                    <a:pt x="427597" y="150571"/>
                  </a:cubicBezTo>
                  <a:cubicBezTo>
                    <a:pt x="427833" y="149626"/>
                    <a:pt x="428306" y="148920"/>
                    <a:pt x="429011" y="148211"/>
                  </a:cubicBezTo>
                  <a:cubicBezTo>
                    <a:pt x="426888" y="150571"/>
                    <a:pt x="426416" y="142548"/>
                    <a:pt x="423584" y="148211"/>
                  </a:cubicBezTo>
                  <a:cubicBezTo>
                    <a:pt x="423584" y="148211"/>
                    <a:pt x="421698" y="148211"/>
                    <a:pt x="421225" y="146322"/>
                  </a:cubicBezTo>
                  <a:cubicBezTo>
                    <a:pt x="420753" y="144435"/>
                    <a:pt x="421225" y="146322"/>
                    <a:pt x="421225" y="146322"/>
                  </a:cubicBezTo>
                  <a:lnTo>
                    <a:pt x="419808" y="147739"/>
                  </a:lnTo>
                  <a:cubicBezTo>
                    <a:pt x="419808" y="147739"/>
                    <a:pt x="419808" y="147739"/>
                    <a:pt x="419808" y="147739"/>
                  </a:cubicBezTo>
                  <a:cubicBezTo>
                    <a:pt x="419808" y="147739"/>
                    <a:pt x="419808" y="147739"/>
                    <a:pt x="421461" y="147739"/>
                  </a:cubicBezTo>
                  <a:cubicBezTo>
                    <a:pt x="423112" y="147739"/>
                    <a:pt x="421461" y="147739"/>
                    <a:pt x="421461" y="145616"/>
                  </a:cubicBezTo>
                  <a:lnTo>
                    <a:pt x="421461" y="145616"/>
                  </a:lnTo>
                  <a:cubicBezTo>
                    <a:pt x="421461" y="145616"/>
                    <a:pt x="421461" y="145616"/>
                    <a:pt x="421461" y="145616"/>
                  </a:cubicBezTo>
                  <a:cubicBezTo>
                    <a:pt x="421225" y="144907"/>
                    <a:pt x="421225" y="144435"/>
                    <a:pt x="421461" y="143726"/>
                  </a:cubicBezTo>
                  <a:cubicBezTo>
                    <a:pt x="421461" y="143726"/>
                    <a:pt x="420044" y="146322"/>
                    <a:pt x="419338" y="143726"/>
                  </a:cubicBezTo>
                  <a:cubicBezTo>
                    <a:pt x="419102" y="144199"/>
                    <a:pt x="419102" y="144907"/>
                    <a:pt x="419338" y="145380"/>
                  </a:cubicBezTo>
                  <a:lnTo>
                    <a:pt x="419338" y="145380"/>
                  </a:lnTo>
                  <a:cubicBezTo>
                    <a:pt x="419338" y="143021"/>
                    <a:pt x="419338" y="141367"/>
                    <a:pt x="419338" y="139953"/>
                  </a:cubicBezTo>
                  <a:cubicBezTo>
                    <a:pt x="419338" y="138536"/>
                    <a:pt x="421934" y="142076"/>
                    <a:pt x="422406" y="139953"/>
                  </a:cubicBezTo>
                  <a:cubicBezTo>
                    <a:pt x="422876" y="137827"/>
                    <a:pt x="423821" y="141603"/>
                    <a:pt x="424765" y="141603"/>
                  </a:cubicBezTo>
                  <a:cubicBezTo>
                    <a:pt x="425707" y="141603"/>
                    <a:pt x="424765" y="141603"/>
                    <a:pt x="424765" y="139717"/>
                  </a:cubicBezTo>
                  <a:cubicBezTo>
                    <a:pt x="424765" y="137827"/>
                    <a:pt x="424765" y="139717"/>
                    <a:pt x="426416" y="138536"/>
                  </a:cubicBezTo>
                  <a:cubicBezTo>
                    <a:pt x="426416" y="141131"/>
                    <a:pt x="426416" y="138536"/>
                    <a:pt x="426416" y="141840"/>
                  </a:cubicBezTo>
                  <a:cubicBezTo>
                    <a:pt x="426416" y="145144"/>
                    <a:pt x="426416" y="139953"/>
                    <a:pt x="426416" y="138772"/>
                  </a:cubicBezTo>
                  <a:cubicBezTo>
                    <a:pt x="426416" y="137591"/>
                    <a:pt x="426416" y="140189"/>
                    <a:pt x="426416" y="140895"/>
                  </a:cubicBezTo>
                  <a:cubicBezTo>
                    <a:pt x="426416" y="141603"/>
                    <a:pt x="426416" y="140895"/>
                    <a:pt x="428069" y="140895"/>
                  </a:cubicBezTo>
                  <a:cubicBezTo>
                    <a:pt x="429720" y="140895"/>
                    <a:pt x="428069" y="140895"/>
                    <a:pt x="428069" y="143021"/>
                  </a:cubicBezTo>
                  <a:cubicBezTo>
                    <a:pt x="428069" y="145144"/>
                    <a:pt x="428069" y="143021"/>
                    <a:pt x="428069" y="143021"/>
                  </a:cubicBezTo>
                  <a:cubicBezTo>
                    <a:pt x="428069" y="143021"/>
                    <a:pt x="429484" y="143021"/>
                    <a:pt x="430428" y="143021"/>
                  </a:cubicBezTo>
                  <a:cubicBezTo>
                    <a:pt x="431370" y="143021"/>
                    <a:pt x="430428" y="144435"/>
                    <a:pt x="430428" y="145144"/>
                  </a:cubicBezTo>
                  <a:cubicBezTo>
                    <a:pt x="430428" y="145852"/>
                    <a:pt x="428775" y="143490"/>
                    <a:pt x="428069" y="145144"/>
                  </a:cubicBezTo>
                  <a:cubicBezTo>
                    <a:pt x="427361" y="146794"/>
                    <a:pt x="429247" y="145144"/>
                    <a:pt x="429484" y="145144"/>
                  </a:cubicBezTo>
                  <a:lnTo>
                    <a:pt x="429484" y="146322"/>
                  </a:lnTo>
                  <a:cubicBezTo>
                    <a:pt x="429484" y="146322"/>
                    <a:pt x="429484" y="146322"/>
                    <a:pt x="430901" y="146322"/>
                  </a:cubicBezTo>
                  <a:cubicBezTo>
                    <a:pt x="432315" y="146322"/>
                    <a:pt x="430901" y="144199"/>
                    <a:pt x="432551" y="143490"/>
                  </a:cubicBezTo>
                  <a:lnTo>
                    <a:pt x="432551" y="143490"/>
                  </a:lnTo>
                  <a:cubicBezTo>
                    <a:pt x="432551" y="143490"/>
                    <a:pt x="432551" y="145144"/>
                    <a:pt x="432551" y="145852"/>
                  </a:cubicBezTo>
                  <a:cubicBezTo>
                    <a:pt x="432551" y="146558"/>
                    <a:pt x="432551" y="145852"/>
                    <a:pt x="432551" y="147503"/>
                  </a:cubicBezTo>
                  <a:lnTo>
                    <a:pt x="432551" y="147503"/>
                  </a:lnTo>
                  <a:cubicBezTo>
                    <a:pt x="433732" y="147503"/>
                    <a:pt x="432551" y="150334"/>
                    <a:pt x="435383" y="147503"/>
                  </a:cubicBezTo>
                  <a:cubicBezTo>
                    <a:pt x="435383" y="149156"/>
                    <a:pt x="437978" y="147503"/>
                    <a:pt x="438451" y="150807"/>
                  </a:cubicBezTo>
                  <a:cubicBezTo>
                    <a:pt x="438451" y="150807"/>
                    <a:pt x="439632" y="150807"/>
                    <a:pt x="440104" y="150807"/>
                  </a:cubicBezTo>
                  <a:cubicBezTo>
                    <a:pt x="440574" y="150807"/>
                    <a:pt x="440104" y="149156"/>
                    <a:pt x="441519" y="148448"/>
                  </a:cubicBezTo>
                  <a:cubicBezTo>
                    <a:pt x="442936" y="147739"/>
                    <a:pt x="441519" y="148448"/>
                    <a:pt x="441519" y="145616"/>
                  </a:cubicBezTo>
                  <a:cubicBezTo>
                    <a:pt x="441519" y="142785"/>
                    <a:pt x="441519" y="145616"/>
                    <a:pt x="440104" y="147739"/>
                  </a:cubicBezTo>
                  <a:cubicBezTo>
                    <a:pt x="438687" y="149862"/>
                    <a:pt x="440104" y="147739"/>
                    <a:pt x="437978" y="147739"/>
                  </a:cubicBezTo>
                  <a:cubicBezTo>
                    <a:pt x="435855" y="147739"/>
                    <a:pt x="437978" y="145852"/>
                    <a:pt x="439868" y="144907"/>
                  </a:cubicBezTo>
                  <a:cubicBezTo>
                    <a:pt x="441755" y="143963"/>
                    <a:pt x="438215" y="144907"/>
                    <a:pt x="439868" y="143021"/>
                  </a:cubicBezTo>
                  <a:cubicBezTo>
                    <a:pt x="441519" y="141131"/>
                    <a:pt x="437506" y="143021"/>
                    <a:pt x="437506" y="141367"/>
                  </a:cubicBezTo>
                  <a:cubicBezTo>
                    <a:pt x="437506" y="139717"/>
                    <a:pt x="437506" y="141367"/>
                    <a:pt x="439396" y="141367"/>
                  </a:cubicBezTo>
                  <a:cubicBezTo>
                    <a:pt x="441282" y="141367"/>
                    <a:pt x="439396" y="141367"/>
                    <a:pt x="439396" y="139717"/>
                  </a:cubicBezTo>
                  <a:cubicBezTo>
                    <a:pt x="439396" y="138063"/>
                    <a:pt x="439396" y="139717"/>
                    <a:pt x="439396" y="139717"/>
                  </a:cubicBezTo>
                  <a:cubicBezTo>
                    <a:pt x="439396" y="139717"/>
                    <a:pt x="437506" y="137827"/>
                    <a:pt x="436328" y="138063"/>
                  </a:cubicBezTo>
                  <a:cubicBezTo>
                    <a:pt x="435147" y="138300"/>
                    <a:pt x="436328" y="138063"/>
                    <a:pt x="436328" y="136413"/>
                  </a:cubicBezTo>
                  <a:cubicBezTo>
                    <a:pt x="436328" y="134759"/>
                    <a:pt x="436328" y="136413"/>
                    <a:pt x="436328" y="136413"/>
                  </a:cubicBezTo>
                  <a:cubicBezTo>
                    <a:pt x="436092" y="137591"/>
                    <a:pt x="436092" y="138772"/>
                    <a:pt x="436328" y="139953"/>
                  </a:cubicBezTo>
                  <a:lnTo>
                    <a:pt x="436328" y="141367"/>
                  </a:lnTo>
                  <a:lnTo>
                    <a:pt x="436328" y="141367"/>
                  </a:lnTo>
                  <a:cubicBezTo>
                    <a:pt x="436328" y="141367"/>
                    <a:pt x="436328" y="141367"/>
                    <a:pt x="436328" y="139481"/>
                  </a:cubicBezTo>
                  <a:cubicBezTo>
                    <a:pt x="436328" y="137591"/>
                    <a:pt x="436328" y="139481"/>
                    <a:pt x="436328" y="139481"/>
                  </a:cubicBezTo>
                  <a:cubicBezTo>
                    <a:pt x="436328" y="139481"/>
                    <a:pt x="436328" y="139481"/>
                    <a:pt x="436328" y="139481"/>
                  </a:cubicBezTo>
                  <a:cubicBezTo>
                    <a:pt x="436328" y="139481"/>
                    <a:pt x="436328" y="139481"/>
                    <a:pt x="436328" y="137827"/>
                  </a:cubicBezTo>
                  <a:cubicBezTo>
                    <a:pt x="436328" y="136177"/>
                    <a:pt x="436328" y="139244"/>
                    <a:pt x="437742" y="137827"/>
                  </a:cubicBezTo>
                  <a:cubicBezTo>
                    <a:pt x="433496" y="135232"/>
                    <a:pt x="429484" y="132400"/>
                    <a:pt x="425471" y="129332"/>
                  </a:cubicBezTo>
                  <a:cubicBezTo>
                    <a:pt x="425471" y="131458"/>
                    <a:pt x="423348" y="129332"/>
                    <a:pt x="423584" y="127918"/>
                  </a:cubicBezTo>
                  <a:cubicBezTo>
                    <a:pt x="423821" y="126501"/>
                    <a:pt x="423584" y="130513"/>
                    <a:pt x="423584" y="131692"/>
                  </a:cubicBezTo>
                  <a:cubicBezTo>
                    <a:pt x="423584" y="132873"/>
                    <a:pt x="423584" y="129569"/>
                    <a:pt x="422170" y="130277"/>
                  </a:cubicBezTo>
                  <a:cubicBezTo>
                    <a:pt x="420753" y="130986"/>
                    <a:pt x="422170" y="130277"/>
                    <a:pt x="422170" y="129096"/>
                  </a:cubicBezTo>
                  <a:cubicBezTo>
                    <a:pt x="422170" y="127918"/>
                    <a:pt x="420280" y="129096"/>
                    <a:pt x="419808" y="129096"/>
                  </a:cubicBezTo>
                  <a:cubicBezTo>
                    <a:pt x="419338" y="129096"/>
                    <a:pt x="419808" y="126737"/>
                    <a:pt x="417921" y="123906"/>
                  </a:cubicBezTo>
                  <a:cubicBezTo>
                    <a:pt x="416034" y="121074"/>
                    <a:pt x="417921" y="125087"/>
                    <a:pt x="417921" y="125792"/>
                  </a:cubicBezTo>
                  <a:cubicBezTo>
                    <a:pt x="417921" y="126501"/>
                    <a:pt x="417921" y="125792"/>
                    <a:pt x="416507" y="124142"/>
                  </a:cubicBezTo>
                  <a:cubicBezTo>
                    <a:pt x="415090" y="122491"/>
                    <a:pt x="416507" y="124142"/>
                    <a:pt x="416507" y="125559"/>
                  </a:cubicBezTo>
                  <a:cubicBezTo>
                    <a:pt x="416507" y="126973"/>
                    <a:pt x="416507" y="125559"/>
                    <a:pt x="416507" y="125559"/>
                  </a:cubicBezTo>
                  <a:cubicBezTo>
                    <a:pt x="416271" y="126028"/>
                    <a:pt x="415798" y="126737"/>
                    <a:pt x="415326" y="126973"/>
                  </a:cubicBezTo>
                  <a:cubicBezTo>
                    <a:pt x="415326" y="126973"/>
                    <a:pt x="415326" y="125323"/>
                    <a:pt x="415326" y="126973"/>
                  </a:cubicBezTo>
                  <a:cubicBezTo>
                    <a:pt x="415090" y="126501"/>
                    <a:pt x="415090" y="125792"/>
                    <a:pt x="415326" y="125323"/>
                  </a:cubicBezTo>
                  <a:cubicBezTo>
                    <a:pt x="413672" y="123669"/>
                    <a:pt x="415326" y="122961"/>
                    <a:pt x="411786" y="123197"/>
                  </a:cubicBezTo>
                  <a:cubicBezTo>
                    <a:pt x="408246" y="123433"/>
                    <a:pt x="411786" y="123197"/>
                    <a:pt x="411786" y="121783"/>
                  </a:cubicBezTo>
                  <a:cubicBezTo>
                    <a:pt x="411786" y="120365"/>
                    <a:pt x="408954" y="121783"/>
                    <a:pt x="407304" y="121783"/>
                  </a:cubicBezTo>
                  <a:cubicBezTo>
                    <a:pt x="407304" y="121783"/>
                    <a:pt x="405886" y="121783"/>
                    <a:pt x="405178" y="123433"/>
                  </a:cubicBezTo>
                  <a:cubicBezTo>
                    <a:pt x="404708" y="122961"/>
                    <a:pt x="404708" y="122019"/>
                    <a:pt x="405178" y="121546"/>
                  </a:cubicBezTo>
                  <a:cubicBezTo>
                    <a:pt x="403291" y="121546"/>
                    <a:pt x="402110" y="117770"/>
                    <a:pt x="399751" y="120365"/>
                  </a:cubicBezTo>
                  <a:cubicBezTo>
                    <a:pt x="397392" y="122961"/>
                    <a:pt x="399751" y="120365"/>
                    <a:pt x="399751" y="118242"/>
                  </a:cubicBezTo>
                  <a:cubicBezTo>
                    <a:pt x="399751" y="116119"/>
                    <a:pt x="399751" y="118242"/>
                    <a:pt x="399751" y="118242"/>
                  </a:cubicBezTo>
                  <a:cubicBezTo>
                    <a:pt x="399751" y="118242"/>
                    <a:pt x="396211" y="118242"/>
                    <a:pt x="394560" y="118242"/>
                  </a:cubicBezTo>
                  <a:cubicBezTo>
                    <a:pt x="392910" y="118242"/>
                    <a:pt x="394560" y="118242"/>
                    <a:pt x="394560" y="120602"/>
                  </a:cubicBezTo>
                  <a:cubicBezTo>
                    <a:pt x="394560" y="122961"/>
                    <a:pt x="394560" y="118006"/>
                    <a:pt x="392673" y="118479"/>
                  </a:cubicBezTo>
                  <a:cubicBezTo>
                    <a:pt x="390784" y="118951"/>
                    <a:pt x="392673" y="118479"/>
                    <a:pt x="392673" y="118479"/>
                  </a:cubicBezTo>
                  <a:cubicBezTo>
                    <a:pt x="392673" y="118479"/>
                    <a:pt x="392673" y="118479"/>
                    <a:pt x="390784" y="118479"/>
                  </a:cubicBezTo>
                  <a:cubicBezTo>
                    <a:pt x="388897" y="118479"/>
                    <a:pt x="390784" y="116356"/>
                    <a:pt x="390784" y="115411"/>
                  </a:cubicBezTo>
                  <a:cubicBezTo>
                    <a:pt x="390784" y="114466"/>
                    <a:pt x="387716" y="117534"/>
                    <a:pt x="386065" y="115411"/>
                  </a:cubicBezTo>
                  <a:cubicBezTo>
                    <a:pt x="384412" y="113288"/>
                    <a:pt x="386065" y="115411"/>
                    <a:pt x="386065" y="115411"/>
                  </a:cubicBezTo>
                  <a:cubicBezTo>
                    <a:pt x="386065" y="115411"/>
                    <a:pt x="386065" y="115411"/>
                    <a:pt x="386065" y="114230"/>
                  </a:cubicBezTo>
                  <a:cubicBezTo>
                    <a:pt x="386065" y="113052"/>
                    <a:pt x="386065" y="115411"/>
                    <a:pt x="386065" y="115883"/>
                  </a:cubicBezTo>
                  <a:cubicBezTo>
                    <a:pt x="386302" y="115175"/>
                    <a:pt x="386302" y="114702"/>
                    <a:pt x="386065" y="113994"/>
                  </a:cubicBezTo>
                  <a:cubicBezTo>
                    <a:pt x="386065" y="113994"/>
                    <a:pt x="384648" y="113994"/>
                    <a:pt x="383706" y="113994"/>
                  </a:cubicBezTo>
                  <a:cubicBezTo>
                    <a:pt x="382761" y="113994"/>
                    <a:pt x="383706" y="113994"/>
                    <a:pt x="383706" y="113994"/>
                  </a:cubicBezTo>
                  <a:cubicBezTo>
                    <a:pt x="383706" y="113994"/>
                    <a:pt x="381817" y="113994"/>
                    <a:pt x="381111" y="115411"/>
                  </a:cubicBezTo>
                  <a:cubicBezTo>
                    <a:pt x="380402" y="116825"/>
                    <a:pt x="381111" y="113994"/>
                    <a:pt x="381111" y="113288"/>
                  </a:cubicBezTo>
                  <a:cubicBezTo>
                    <a:pt x="381111" y="112579"/>
                    <a:pt x="378513" y="115175"/>
                    <a:pt x="377571" y="113288"/>
                  </a:cubicBezTo>
                  <a:cubicBezTo>
                    <a:pt x="376626" y="111398"/>
                    <a:pt x="377571" y="111398"/>
                    <a:pt x="377571" y="113288"/>
                  </a:cubicBezTo>
                  <a:cubicBezTo>
                    <a:pt x="377571" y="115175"/>
                    <a:pt x="377571" y="111162"/>
                    <a:pt x="376390" y="110926"/>
                  </a:cubicBezTo>
                  <a:cubicBezTo>
                    <a:pt x="375212" y="110693"/>
                    <a:pt x="376390" y="110926"/>
                    <a:pt x="376390" y="110926"/>
                  </a:cubicBezTo>
                  <a:cubicBezTo>
                    <a:pt x="376390" y="110926"/>
                    <a:pt x="376390" y="110926"/>
                    <a:pt x="376390" y="110926"/>
                  </a:cubicBezTo>
                  <a:cubicBezTo>
                    <a:pt x="376390" y="110926"/>
                    <a:pt x="376390" y="110926"/>
                    <a:pt x="374975" y="110926"/>
                  </a:cubicBezTo>
                  <a:cubicBezTo>
                    <a:pt x="373558" y="110926"/>
                    <a:pt x="374975" y="113288"/>
                    <a:pt x="374975" y="112343"/>
                  </a:cubicBezTo>
                  <a:cubicBezTo>
                    <a:pt x="374975" y="111398"/>
                    <a:pt x="374975" y="112343"/>
                    <a:pt x="374975" y="112343"/>
                  </a:cubicBezTo>
                  <a:cubicBezTo>
                    <a:pt x="374031" y="112815"/>
                    <a:pt x="373086" y="113288"/>
                    <a:pt x="372613" y="114230"/>
                  </a:cubicBezTo>
                  <a:cubicBezTo>
                    <a:pt x="372613" y="114230"/>
                    <a:pt x="372613" y="112815"/>
                    <a:pt x="372613" y="111871"/>
                  </a:cubicBezTo>
                  <a:cubicBezTo>
                    <a:pt x="372613" y="110926"/>
                    <a:pt x="371199" y="111871"/>
                    <a:pt x="370963" y="113994"/>
                  </a:cubicBezTo>
                  <a:cubicBezTo>
                    <a:pt x="370727" y="116119"/>
                    <a:pt x="368131" y="112107"/>
                    <a:pt x="367186" y="112343"/>
                  </a:cubicBezTo>
                  <a:cubicBezTo>
                    <a:pt x="367423" y="113052"/>
                    <a:pt x="367423" y="113760"/>
                    <a:pt x="367186" y="114466"/>
                  </a:cubicBezTo>
                  <a:cubicBezTo>
                    <a:pt x="367186" y="112579"/>
                    <a:pt x="367186" y="111871"/>
                    <a:pt x="367186" y="111162"/>
                  </a:cubicBezTo>
                  <a:cubicBezTo>
                    <a:pt x="367186" y="110456"/>
                    <a:pt x="367186" y="111162"/>
                    <a:pt x="367186" y="111162"/>
                  </a:cubicBezTo>
                  <a:cubicBezTo>
                    <a:pt x="367186" y="111162"/>
                    <a:pt x="365772" y="111162"/>
                    <a:pt x="365300" y="111162"/>
                  </a:cubicBezTo>
                  <a:cubicBezTo>
                    <a:pt x="364827" y="111162"/>
                    <a:pt x="365300" y="112343"/>
                    <a:pt x="365300" y="112815"/>
                  </a:cubicBezTo>
                  <a:cubicBezTo>
                    <a:pt x="365300" y="113288"/>
                    <a:pt x="365300" y="112815"/>
                    <a:pt x="365300" y="110693"/>
                  </a:cubicBezTo>
                  <a:cubicBezTo>
                    <a:pt x="365300" y="108567"/>
                    <a:pt x="365300" y="111871"/>
                    <a:pt x="365300" y="112579"/>
                  </a:cubicBezTo>
                  <a:cubicBezTo>
                    <a:pt x="365300" y="113288"/>
                    <a:pt x="365300" y="109748"/>
                    <a:pt x="363646" y="112579"/>
                  </a:cubicBezTo>
                  <a:cubicBezTo>
                    <a:pt x="361996" y="115411"/>
                    <a:pt x="363646" y="111398"/>
                    <a:pt x="363646" y="110693"/>
                  </a:cubicBezTo>
                  <a:cubicBezTo>
                    <a:pt x="363646" y="109984"/>
                    <a:pt x="363646" y="110693"/>
                    <a:pt x="363646" y="110693"/>
                  </a:cubicBezTo>
                  <a:cubicBezTo>
                    <a:pt x="363646" y="110693"/>
                    <a:pt x="357514" y="110693"/>
                    <a:pt x="354679" y="108330"/>
                  </a:cubicBezTo>
                  <a:cubicBezTo>
                    <a:pt x="354446" y="107625"/>
                    <a:pt x="354446" y="106680"/>
                    <a:pt x="354679" y="105971"/>
                  </a:cubicBezTo>
                  <a:cubicBezTo>
                    <a:pt x="354679" y="105971"/>
                    <a:pt x="353501" y="105971"/>
                    <a:pt x="353029" y="105971"/>
                  </a:cubicBezTo>
                  <a:cubicBezTo>
                    <a:pt x="352792" y="106680"/>
                    <a:pt x="352792" y="107389"/>
                    <a:pt x="353029" y="108094"/>
                  </a:cubicBezTo>
                  <a:cubicBezTo>
                    <a:pt x="351614" y="108094"/>
                    <a:pt x="349252" y="104557"/>
                    <a:pt x="347366" y="108094"/>
                  </a:cubicBezTo>
                  <a:cubicBezTo>
                    <a:pt x="347366" y="106680"/>
                    <a:pt x="347366" y="108094"/>
                    <a:pt x="347366" y="106208"/>
                  </a:cubicBezTo>
                  <a:lnTo>
                    <a:pt x="345243" y="106208"/>
                  </a:lnTo>
                  <a:cubicBezTo>
                    <a:pt x="345243" y="106680"/>
                    <a:pt x="345243" y="107152"/>
                    <a:pt x="345243" y="107625"/>
                  </a:cubicBezTo>
                  <a:cubicBezTo>
                    <a:pt x="345243" y="107625"/>
                    <a:pt x="342647" y="104321"/>
                    <a:pt x="341939" y="107625"/>
                  </a:cubicBezTo>
                  <a:cubicBezTo>
                    <a:pt x="341230" y="110926"/>
                    <a:pt x="341939" y="106208"/>
                    <a:pt x="341939" y="105499"/>
                  </a:cubicBezTo>
                  <a:cubicBezTo>
                    <a:pt x="341939" y="104793"/>
                    <a:pt x="341939" y="107152"/>
                    <a:pt x="340521" y="105499"/>
                  </a:cubicBezTo>
                  <a:cubicBezTo>
                    <a:pt x="340521" y="108567"/>
                    <a:pt x="337690" y="105499"/>
                    <a:pt x="336275" y="105499"/>
                  </a:cubicBezTo>
                  <a:cubicBezTo>
                    <a:pt x="334858" y="105499"/>
                    <a:pt x="336275" y="104085"/>
                    <a:pt x="336275" y="103612"/>
                  </a:cubicBezTo>
                  <a:cubicBezTo>
                    <a:pt x="336275" y="103140"/>
                    <a:pt x="334386" y="105027"/>
                    <a:pt x="333680" y="103612"/>
                  </a:cubicBezTo>
                  <a:cubicBezTo>
                    <a:pt x="332971" y="102195"/>
                    <a:pt x="333680" y="103612"/>
                    <a:pt x="333680" y="103612"/>
                  </a:cubicBezTo>
                  <a:cubicBezTo>
                    <a:pt x="333680" y="103612"/>
                    <a:pt x="333680" y="103612"/>
                    <a:pt x="333680" y="103612"/>
                  </a:cubicBezTo>
                  <a:cubicBezTo>
                    <a:pt x="333680" y="103612"/>
                    <a:pt x="332263" y="103612"/>
                    <a:pt x="331318" y="103612"/>
                  </a:cubicBezTo>
                  <a:cubicBezTo>
                    <a:pt x="330376" y="103612"/>
                    <a:pt x="331318" y="105027"/>
                    <a:pt x="331318" y="105027"/>
                  </a:cubicBezTo>
                  <a:cubicBezTo>
                    <a:pt x="331318" y="105027"/>
                    <a:pt x="329668" y="105027"/>
                    <a:pt x="328959" y="105027"/>
                  </a:cubicBezTo>
                  <a:cubicBezTo>
                    <a:pt x="328250" y="105027"/>
                    <a:pt x="328959" y="105027"/>
                    <a:pt x="328959" y="103612"/>
                  </a:cubicBezTo>
                  <a:cubicBezTo>
                    <a:pt x="328959" y="102195"/>
                    <a:pt x="328959" y="103612"/>
                    <a:pt x="327545" y="103612"/>
                  </a:cubicBezTo>
                  <a:cubicBezTo>
                    <a:pt x="326127" y="103612"/>
                    <a:pt x="327545" y="103612"/>
                    <a:pt x="327545" y="102195"/>
                  </a:cubicBezTo>
                  <a:cubicBezTo>
                    <a:pt x="327545" y="100781"/>
                    <a:pt x="327545" y="104321"/>
                    <a:pt x="329195" y="102195"/>
                  </a:cubicBezTo>
                  <a:cubicBezTo>
                    <a:pt x="330849" y="100072"/>
                    <a:pt x="329195" y="100072"/>
                    <a:pt x="329195" y="100544"/>
                  </a:cubicBezTo>
                  <a:cubicBezTo>
                    <a:pt x="329195" y="101017"/>
                    <a:pt x="329195" y="99127"/>
                    <a:pt x="329195" y="98894"/>
                  </a:cubicBezTo>
                  <a:cubicBezTo>
                    <a:pt x="329195" y="98658"/>
                    <a:pt x="329195" y="100308"/>
                    <a:pt x="329195" y="101017"/>
                  </a:cubicBezTo>
                  <a:cubicBezTo>
                    <a:pt x="329195" y="101725"/>
                    <a:pt x="329195" y="101017"/>
                    <a:pt x="330612" y="99600"/>
                  </a:cubicBezTo>
                  <a:cubicBezTo>
                    <a:pt x="332027" y="98185"/>
                    <a:pt x="330612" y="99600"/>
                    <a:pt x="332027" y="99600"/>
                  </a:cubicBezTo>
                  <a:cubicBezTo>
                    <a:pt x="333444" y="99600"/>
                    <a:pt x="332027" y="101253"/>
                    <a:pt x="330140" y="99600"/>
                  </a:cubicBezTo>
                  <a:cubicBezTo>
                    <a:pt x="328250" y="97949"/>
                    <a:pt x="330140" y="99600"/>
                    <a:pt x="330140" y="101489"/>
                  </a:cubicBezTo>
                  <a:cubicBezTo>
                    <a:pt x="330140" y="103376"/>
                    <a:pt x="330140" y="99600"/>
                    <a:pt x="330140" y="101489"/>
                  </a:cubicBezTo>
                  <a:cubicBezTo>
                    <a:pt x="330140" y="103376"/>
                    <a:pt x="330140" y="101489"/>
                    <a:pt x="330140" y="103376"/>
                  </a:cubicBezTo>
                  <a:lnTo>
                    <a:pt x="330140" y="103376"/>
                  </a:lnTo>
                  <a:cubicBezTo>
                    <a:pt x="330140" y="104557"/>
                    <a:pt x="332971" y="103376"/>
                    <a:pt x="334150" y="103376"/>
                  </a:cubicBezTo>
                  <a:cubicBezTo>
                    <a:pt x="335331" y="103376"/>
                    <a:pt x="334150" y="103376"/>
                    <a:pt x="334150" y="101725"/>
                  </a:cubicBezTo>
                  <a:cubicBezTo>
                    <a:pt x="333444" y="101489"/>
                    <a:pt x="332499" y="101489"/>
                    <a:pt x="331790" y="101725"/>
                  </a:cubicBezTo>
                  <a:cubicBezTo>
                    <a:pt x="331790" y="97713"/>
                    <a:pt x="334386" y="99363"/>
                    <a:pt x="335331" y="98421"/>
                  </a:cubicBezTo>
                  <a:cubicBezTo>
                    <a:pt x="336275" y="97477"/>
                    <a:pt x="335331" y="101489"/>
                    <a:pt x="335331" y="103140"/>
                  </a:cubicBezTo>
                  <a:cubicBezTo>
                    <a:pt x="335331" y="101017"/>
                    <a:pt x="335331" y="103140"/>
                    <a:pt x="336981" y="103140"/>
                  </a:cubicBezTo>
                  <a:cubicBezTo>
                    <a:pt x="338635" y="103140"/>
                    <a:pt x="335094" y="103140"/>
                    <a:pt x="336981" y="100781"/>
                  </a:cubicBezTo>
                  <a:cubicBezTo>
                    <a:pt x="336981" y="102904"/>
                    <a:pt x="336981" y="100781"/>
                    <a:pt x="339107" y="100781"/>
                  </a:cubicBezTo>
                  <a:cubicBezTo>
                    <a:pt x="341230" y="100781"/>
                    <a:pt x="339107" y="102667"/>
                    <a:pt x="339107" y="103612"/>
                  </a:cubicBezTo>
                  <a:lnTo>
                    <a:pt x="339107" y="102431"/>
                  </a:lnTo>
                  <a:cubicBezTo>
                    <a:pt x="338871" y="101962"/>
                    <a:pt x="338871" y="101489"/>
                    <a:pt x="339107" y="101017"/>
                  </a:cubicBezTo>
                  <a:cubicBezTo>
                    <a:pt x="340758" y="101017"/>
                    <a:pt x="342175" y="101017"/>
                    <a:pt x="343825" y="101017"/>
                  </a:cubicBezTo>
                  <a:cubicBezTo>
                    <a:pt x="345479" y="101017"/>
                    <a:pt x="343825" y="101017"/>
                    <a:pt x="342411" y="101017"/>
                  </a:cubicBezTo>
                  <a:cubicBezTo>
                    <a:pt x="340994" y="101017"/>
                    <a:pt x="345243" y="99600"/>
                    <a:pt x="345243" y="101017"/>
                  </a:cubicBezTo>
                  <a:cubicBezTo>
                    <a:pt x="345243" y="102431"/>
                    <a:pt x="345243" y="101017"/>
                    <a:pt x="343825" y="101017"/>
                  </a:cubicBezTo>
                  <a:cubicBezTo>
                    <a:pt x="342411" y="101017"/>
                    <a:pt x="343825" y="101017"/>
                    <a:pt x="343825" y="102431"/>
                  </a:cubicBezTo>
                  <a:cubicBezTo>
                    <a:pt x="343825" y="103848"/>
                    <a:pt x="345948" y="100072"/>
                    <a:pt x="346421" y="102431"/>
                  </a:cubicBezTo>
                  <a:cubicBezTo>
                    <a:pt x="346421" y="102431"/>
                    <a:pt x="346421" y="102431"/>
                    <a:pt x="346421" y="102431"/>
                  </a:cubicBezTo>
                  <a:cubicBezTo>
                    <a:pt x="346421" y="102431"/>
                    <a:pt x="346421" y="102431"/>
                    <a:pt x="346421" y="101017"/>
                  </a:cubicBezTo>
                  <a:cubicBezTo>
                    <a:pt x="346421" y="99600"/>
                    <a:pt x="349725" y="101017"/>
                    <a:pt x="350197" y="102904"/>
                  </a:cubicBezTo>
                  <a:lnTo>
                    <a:pt x="352320" y="102904"/>
                  </a:lnTo>
                  <a:cubicBezTo>
                    <a:pt x="352320" y="103376"/>
                    <a:pt x="352320" y="104085"/>
                    <a:pt x="352320" y="104557"/>
                  </a:cubicBezTo>
                  <a:cubicBezTo>
                    <a:pt x="352320" y="104557"/>
                    <a:pt x="352320" y="103376"/>
                    <a:pt x="352320" y="103140"/>
                  </a:cubicBezTo>
                  <a:cubicBezTo>
                    <a:pt x="352320" y="102904"/>
                    <a:pt x="352320" y="105027"/>
                    <a:pt x="352320" y="106208"/>
                  </a:cubicBezTo>
                  <a:cubicBezTo>
                    <a:pt x="352320" y="107389"/>
                    <a:pt x="353973" y="106208"/>
                    <a:pt x="353973" y="108330"/>
                  </a:cubicBezTo>
                  <a:cubicBezTo>
                    <a:pt x="353973" y="110456"/>
                    <a:pt x="353973" y="105735"/>
                    <a:pt x="353973" y="104793"/>
                  </a:cubicBezTo>
                  <a:cubicBezTo>
                    <a:pt x="353973" y="103848"/>
                    <a:pt x="353973" y="107389"/>
                    <a:pt x="352320" y="104793"/>
                  </a:cubicBezTo>
                  <a:cubicBezTo>
                    <a:pt x="350669" y="102195"/>
                    <a:pt x="352320" y="102904"/>
                    <a:pt x="352320" y="102667"/>
                  </a:cubicBezTo>
                  <a:cubicBezTo>
                    <a:pt x="352320" y="102431"/>
                    <a:pt x="354446" y="105499"/>
                    <a:pt x="355860" y="104793"/>
                  </a:cubicBezTo>
                  <a:cubicBezTo>
                    <a:pt x="357277" y="104085"/>
                    <a:pt x="355860" y="104793"/>
                    <a:pt x="355860" y="106444"/>
                  </a:cubicBezTo>
                  <a:cubicBezTo>
                    <a:pt x="355860" y="108094"/>
                    <a:pt x="355860" y="106444"/>
                    <a:pt x="357514" y="106444"/>
                  </a:cubicBezTo>
                  <a:cubicBezTo>
                    <a:pt x="357514" y="106444"/>
                    <a:pt x="357514" y="106444"/>
                    <a:pt x="357514" y="106444"/>
                  </a:cubicBezTo>
                  <a:cubicBezTo>
                    <a:pt x="357514" y="106444"/>
                    <a:pt x="359637" y="104793"/>
                    <a:pt x="360109" y="107861"/>
                  </a:cubicBezTo>
                  <a:cubicBezTo>
                    <a:pt x="360109" y="106444"/>
                    <a:pt x="361760" y="106444"/>
                    <a:pt x="361760" y="107861"/>
                  </a:cubicBezTo>
                  <a:cubicBezTo>
                    <a:pt x="361760" y="105263"/>
                    <a:pt x="364119" y="105971"/>
                    <a:pt x="365063" y="107861"/>
                  </a:cubicBezTo>
                  <a:cubicBezTo>
                    <a:pt x="366008" y="109748"/>
                    <a:pt x="365063" y="107861"/>
                    <a:pt x="365063" y="107861"/>
                  </a:cubicBezTo>
                  <a:cubicBezTo>
                    <a:pt x="365063" y="107861"/>
                    <a:pt x="366950" y="107861"/>
                    <a:pt x="366478" y="110456"/>
                  </a:cubicBezTo>
                  <a:lnTo>
                    <a:pt x="367895" y="108567"/>
                  </a:lnTo>
                  <a:cubicBezTo>
                    <a:pt x="367895" y="108567"/>
                    <a:pt x="367895" y="110456"/>
                    <a:pt x="367895" y="111634"/>
                  </a:cubicBezTo>
                  <a:cubicBezTo>
                    <a:pt x="367895" y="112815"/>
                    <a:pt x="369312" y="111634"/>
                    <a:pt x="370018" y="111634"/>
                  </a:cubicBezTo>
                  <a:cubicBezTo>
                    <a:pt x="370254" y="110693"/>
                    <a:pt x="370727" y="109748"/>
                    <a:pt x="371435" y="108803"/>
                  </a:cubicBezTo>
                  <a:cubicBezTo>
                    <a:pt x="371435" y="108803"/>
                    <a:pt x="371435" y="110926"/>
                    <a:pt x="371435" y="112343"/>
                  </a:cubicBezTo>
                  <a:cubicBezTo>
                    <a:pt x="371435" y="109511"/>
                    <a:pt x="373794" y="109984"/>
                    <a:pt x="374739" y="112343"/>
                  </a:cubicBezTo>
                  <a:cubicBezTo>
                    <a:pt x="375681" y="114702"/>
                    <a:pt x="374739" y="109984"/>
                    <a:pt x="376626" y="110926"/>
                  </a:cubicBezTo>
                  <a:cubicBezTo>
                    <a:pt x="378513" y="111871"/>
                    <a:pt x="375445" y="113052"/>
                    <a:pt x="376626" y="112815"/>
                  </a:cubicBezTo>
                  <a:cubicBezTo>
                    <a:pt x="376390" y="113760"/>
                    <a:pt x="375917" y="114702"/>
                    <a:pt x="375212" y="115175"/>
                  </a:cubicBezTo>
                  <a:cubicBezTo>
                    <a:pt x="375212" y="115175"/>
                    <a:pt x="375212" y="115175"/>
                    <a:pt x="375212" y="115175"/>
                  </a:cubicBezTo>
                  <a:lnTo>
                    <a:pt x="375212" y="115175"/>
                  </a:lnTo>
                  <a:cubicBezTo>
                    <a:pt x="375212" y="115175"/>
                    <a:pt x="375212" y="113524"/>
                    <a:pt x="375212" y="112815"/>
                  </a:cubicBezTo>
                  <a:cubicBezTo>
                    <a:pt x="375212" y="112107"/>
                    <a:pt x="375212" y="114466"/>
                    <a:pt x="375212" y="115647"/>
                  </a:cubicBezTo>
                  <a:cubicBezTo>
                    <a:pt x="375212" y="116825"/>
                    <a:pt x="375212" y="115647"/>
                    <a:pt x="377098" y="115647"/>
                  </a:cubicBezTo>
                  <a:cubicBezTo>
                    <a:pt x="378985" y="115647"/>
                    <a:pt x="377098" y="114230"/>
                    <a:pt x="375212" y="115647"/>
                  </a:cubicBezTo>
                  <a:cubicBezTo>
                    <a:pt x="373322" y="117061"/>
                    <a:pt x="375212" y="113994"/>
                    <a:pt x="375212" y="113288"/>
                  </a:cubicBezTo>
                  <a:cubicBezTo>
                    <a:pt x="375212" y="112579"/>
                    <a:pt x="375212" y="113288"/>
                    <a:pt x="376626" y="113288"/>
                  </a:cubicBezTo>
                  <a:cubicBezTo>
                    <a:pt x="378043" y="113288"/>
                    <a:pt x="376626" y="111871"/>
                    <a:pt x="376626" y="111398"/>
                  </a:cubicBezTo>
                  <a:cubicBezTo>
                    <a:pt x="376626" y="110926"/>
                    <a:pt x="378513" y="113052"/>
                    <a:pt x="379694" y="113760"/>
                  </a:cubicBezTo>
                  <a:cubicBezTo>
                    <a:pt x="380875" y="114466"/>
                    <a:pt x="379694" y="113760"/>
                    <a:pt x="379694" y="113760"/>
                  </a:cubicBezTo>
                  <a:cubicBezTo>
                    <a:pt x="379694" y="113760"/>
                    <a:pt x="381344" y="112107"/>
                    <a:pt x="382053" y="113760"/>
                  </a:cubicBezTo>
                  <a:cubicBezTo>
                    <a:pt x="382761" y="115411"/>
                    <a:pt x="382053" y="113760"/>
                    <a:pt x="382053" y="113760"/>
                  </a:cubicBezTo>
                  <a:cubicBezTo>
                    <a:pt x="382053" y="113760"/>
                    <a:pt x="382053" y="113760"/>
                    <a:pt x="383706" y="113760"/>
                  </a:cubicBezTo>
                  <a:cubicBezTo>
                    <a:pt x="385357" y="113760"/>
                    <a:pt x="386065" y="113760"/>
                    <a:pt x="386774" y="116825"/>
                  </a:cubicBezTo>
                  <a:cubicBezTo>
                    <a:pt x="386774" y="116825"/>
                    <a:pt x="388661" y="115411"/>
                    <a:pt x="389606" y="114230"/>
                  </a:cubicBezTo>
                  <a:cubicBezTo>
                    <a:pt x="389606" y="116825"/>
                    <a:pt x="392201" y="114230"/>
                    <a:pt x="392673" y="114230"/>
                  </a:cubicBezTo>
                  <a:lnTo>
                    <a:pt x="392673" y="114230"/>
                  </a:lnTo>
                  <a:cubicBezTo>
                    <a:pt x="392673" y="114230"/>
                    <a:pt x="392673" y="114230"/>
                    <a:pt x="394560" y="114230"/>
                  </a:cubicBezTo>
                  <a:cubicBezTo>
                    <a:pt x="396447" y="114230"/>
                    <a:pt x="394560" y="114230"/>
                    <a:pt x="396919" y="114230"/>
                  </a:cubicBezTo>
                  <a:cubicBezTo>
                    <a:pt x="399278" y="114230"/>
                    <a:pt x="396919" y="114230"/>
                    <a:pt x="396919" y="116356"/>
                  </a:cubicBezTo>
                  <a:cubicBezTo>
                    <a:pt x="396919" y="118479"/>
                    <a:pt x="399987" y="116356"/>
                    <a:pt x="402346" y="116356"/>
                  </a:cubicBezTo>
                  <a:cubicBezTo>
                    <a:pt x="404708" y="116356"/>
                    <a:pt x="402346" y="117770"/>
                    <a:pt x="402346" y="118006"/>
                  </a:cubicBezTo>
                  <a:cubicBezTo>
                    <a:pt x="402346" y="118242"/>
                    <a:pt x="403763" y="118006"/>
                    <a:pt x="403763" y="118006"/>
                  </a:cubicBezTo>
                  <a:cubicBezTo>
                    <a:pt x="403763" y="116119"/>
                    <a:pt x="405178" y="115175"/>
                    <a:pt x="405886" y="116119"/>
                  </a:cubicBezTo>
                  <a:cubicBezTo>
                    <a:pt x="406595" y="117061"/>
                    <a:pt x="405886" y="116119"/>
                    <a:pt x="405886" y="117298"/>
                  </a:cubicBezTo>
                  <a:cubicBezTo>
                    <a:pt x="405886" y="118479"/>
                    <a:pt x="405886" y="117298"/>
                    <a:pt x="405886" y="117298"/>
                  </a:cubicBezTo>
                  <a:cubicBezTo>
                    <a:pt x="405886" y="117298"/>
                    <a:pt x="405886" y="115883"/>
                    <a:pt x="405886" y="115883"/>
                  </a:cubicBezTo>
                  <a:cubicBezTo>
                    <a:pt x="405886" y="115883"/>
                    <a:pt x="405886" y="115883"/>
                    <a:pt x="405886" y="117534"/>
                  </a:cubicBezTo>
                  <a:cubicBezTo>
                    <a:pt x="405886" y="119187"/>
                    <a:pt x="407304" y="117534"/>
                    <a:pt x="407540" y="117534"/>
                  </a:cubicBezTo>
                  <a:cubicBezTo>
                    <a:pt x="407773" y="117534"/>
                    <a:pt x="407540" y="119423"/>
                    <a:pt x="407540" y="119423"/>
                  </a:cubicBezTo>
                  <a:cubicBezTo>
                    <a:pt x="407540" y="118479"/>
                    <a:pt x="408482" y="117534"/>
                    <a:pt x="409427" y="117298"/>
                  </a:cubicBezTo>
                  <a:cubicBezTo>
                    <a:pt x="409427" y="119187"/>
                    <a:pt x="409427" y="117298"/>
                    <a:pt x="409427" y="119187"/>
                  </a:cubicBezTo>
                  <a:cubicBezTo>
                    <a:pt x="409427" y="121074"/>
                    <a:pt x="409427" y="119187"/>
                    <a:pt x="410841" y="119187"/>
                  </a:cubicBezTo>
                  <a:cubicBezTo>
                    <a:pt x="412258" y="119187"/>
                    <a:pt x="410841" y="119187"/>
                    <a:pt x="410841" y="120602"/>
                  </a:cubicBezTo>
                  <a:cubicBezTo>
                    <a:pt x="410841" y="122019"/>
                    <a:pt x="413439" y="120602"/>
                    <a:pt x="413909" y="118715"/>
                  </a:cubicBezTo>
                  <a:cubicBezTo>
                    <a:pt x="413909" y="118715"/>
                    <a:pt x="415326" y="117298"/>
                    <a:pt x="415798" y="118715"/>
                  </a:cubicBezTo>
                  <a:cubicBezTo>
                    <a:pt x="416271" y="120129"/>
                    <a:pt x="415798" y="118715"/>
                    <a:pt x="414145" y="120838"/>
                  </a:cubicBezTo>
                  <a:cubicBezTo>
                    <a:pt x="412494" y="122961"/>
                    <a:pt x="414145" y="120838"/>
                    <a:pt x="415798" y="120838"/>
                  </a:cubicBezTo>
                  <a:cubicBezTo>
                    <a:pt x="415798" y="117061"/>
                    <a:pt x="418630" y="119423"/>
                    <a:pt x="419572" y="118951"/>
                  </a:cubicBezTo>
                  <a:cubicBezTo>
                    <a:pt x="420517" y="118479"/>
                    <a:pt x="419572" y="120365"/>
                    <a:pt x="417921" y="120838"/>
                  </a:cubicBezTo>
                  <a:lnTo>
                    <a:pt x="417921" y="120838"/>
                  </a:lnTo>
                  <a:cubicBezTo>
                    <a:pt x="417921" y="120838"/>
                    <a:pt x="417921" y="120838"/>
                    <a:pt x="416271" y="120838"/>
                  </a:cubicBezTo>
                  <a:cubicBezTo>
                    <a:pt x="414617" y="120838"/>
                    <a:pt x="417685" y="120838"/>
                    <a:pt x="417921" y="123906"/>
                  </a:cubicBezTo>
                  <a:cubicBezTo>
                    <a:pt x="418157" y="126973"/>
                    <a:pt x="417921" y="122491"/>
                    <a:pt x="417921" y="121783"/>
                  </a:cubicBezTo>
                  <a:cubicBezTo>
                    <a:pt x="417921" y="121074"/>
                    <a:pt x="422640" y="122961"/>
                    <a:pt x="423584" y="124378"/>
                  </a:cubicBezTo>
                  <a:cubicBezTo>
                    <a:pt x="424529" y="125792"/>
                    <a:pt x="425238" y="124378"/>
                    <a:pt x="425002" y="122491"/>
                  </a:cubicBezTo>
                  <a:cubicBezTo>
                    <a:pt x="424765" y="120602"/>
                    <a:pt x="425002" y="124378"/>
                    <a:pt x="426888" y="122491"/>
                  </a:cubicBezTo>
                  <a:cubicBezTo>
                    <a:pt x="428775" y="120602"/>
                    <a:pt x="426888" y="124142"/>
                    <a:pt x="426888" y="124850"/>
                  </a:cubicBezTo>
                  <a:cubicBezTo>
                    <a:pt x="426888" y="125559"/>
                    <a:pt x="426888" y="124850"/>
                    <a:pt x="426888" y="124850"/>
                  </a:cubicBezTo>
                  <a:cubicBezTo>
                    <a:pt x="426888" y="124850"/>
                    <a:pt x="426888" y="126737"/>
                    <a:pt x="425471" y="126973"/>
                  </a:cubicBezTo>
                  <a:cubicBezTo>
                    <a:pt x="424057" y="127209"/>
                    <a:pt x="425471" y="126973"/>
                    <a:pt x="427833" y="126973"/>
                  </a:cubicBezTo>
                  <a:lnTo>
                    <a:pt x="427833" y="126973"/>
                  </a:lnTo>
                  <a:cubicBezTo>
                    <a:pt x="427833" y="126973"/>
                    <a:pt x="427833" y="126973"/>
                    <a:pt x="427833" y="124850"/>
                  </a:cubicBezTo>
                  <a:cubicBezTo>
                    <a:pt x="427833" y="122724"/>
                    <a:pt x="427833" y="124850"/>
                    <a:pt x="429484" y="124850"/>
                  </a:cubicBezTo>
                  <a:cubicBezTo>
                    <a:pt x="427833" y="122724"/>
                    <a:pt x="425471" y="121074"/>
                    <a:pt x="422876" y="120365"/>
                  </a:cubicBezTo>
                  <a:cubicBezTo>
                    <a:pt x="422876" y="120365"/>
                    <a:pt x="422876" y="120365"/>
                    <a:pt x="422876" y="118479"/>
                  </a:cubicBezTo>
                  <a:cubicBezTo>
                    <a:pt x="422876" y="116592"/>
                    <a:pt x="422876" y="118479"/>
                    <a:pt x="422876" y="118479"/>
                  </a:cubicBezTo>
                  <a:cubicBezTo>
                    <a:pt x="422876" y="118479"/>
                    <a:pt x="422876" y="116356"/>
                    <a:pt x="424765" y="115175"/>
                  </a:cubicBezTo>
                  <a:cubicBezTo>
                    <a:pt x="426652" y="113994"/>
                    <a:pt x="426888" y="118951"/>
                    <a:pt x="429011" y="117770"/>
                  </a:cubicBezTo>
                  <a:cubicBezTo>
                    <a:pt x="431137" y="116592"/>
                    <a:pt x="429011" y="119187"/>
                    <a:pt x="429011" y="119187"/>
                  </a:cubicBezTo>
                  <a:cubicBezTo>
                    <a:pt x="429011" y="119187"/>
                    <a:pt x="429011" y="119187"/>
                    <a:pt x="429011" y="119187"/>
                  </a:cubicBezTo>
                  <a:cubicBezTo>
                    <a:pt x="429011" y="119187"/>
                    <a:pt x="429011" y="119187"/>
                    <a:pt x="429011" y="117534"/>
                  </a:cubicBezTo>
                  <a:cubicBezTo>
                    <a:pt x="429011" y="115883"/>
                    <a:pt x="429011" y="117534"/>
                    <a:pt x="431137" y="118951"/>
                  </a:cubicBezTo>
                  <a:cubicBezTo>
                    <a:pt x="433260" y="120365"/>
                    <a:pt x="431137" y="120365"/>
                    <a:pt x="431137" y="121074"/>
                  </a:cubicBezTo>
                  <a:cubicBezTo>
                    <a:pt x="431137" y="121783"/>
                    <a:pt x="431137" y="119187"/>
                    <a:pt x="432551" y="121074"/>
                  </a:cubicBezTo>
                  <a:cubicBezTo>
                    <a:pt x="433969" y="122961"/>
                    <a:pt x="432551" y="121074"/>
                    <a:pt x="432551" y="122724"/>
                  </a:cubicBezTo>
                  <a:cubicBezTo>
                    <a:pt x="432551" y="124378"/>
                    <a:pt x="432551" y="122724"/>
                    <a:pt x="432551" y="122724"/>
                  </a:cubicBezTo>
                  <a:cubicBezTo>
                    <a:pt x="433732" y="123669"/>
                    <a:pt x="434438" y="124850"/>
                    <a:pt x="434911" y="126265"/>
                  </a:cubicBezTo>
                  <a:cubicBezTo>
                    <a:pt x="436092" y="123906"/>
                    <a:pt x="434911" y="126265"/>
                    <a:pt x="436800" y="126265"/>
                  </a:cubicBezTo>
                  <a:cubicBezTo>
                    <a:pt x="438687" y="126265"/>
                    <a:pt x="436800" y="126265"/>
                    <a:pt x="435619" y="126265"/>
                  </a:cubicBezTo>
                  <a:cubicBezTo>
                    <a:pt x="436092" y="125792"/>
                    <a:pt x="436800" y="125792"/>
                    <a:pt x="437270" y="126265"/>
                  </a:cubicBezTo>
                  <a:cubicBezTo>
                    <a:pt x="437270" y="126265"/>
                    <a:pt x="437270" y="124614"/>
                    <a:pt x="437270" y="126265"/>
                  </a:cubicBezTo>
                  <a:cubicBezTo>
                    <a:pt x="437270" y="127918"/>
                    <a:pt x="437270" y="124850"/>
                    <a:pt x="438923" y="123906"/>
                  </a:cubicBezTo>
                  <a:cubicBezTo>
                    <a:pt x="440574" y="122961"/>
                    <a:pt x="438923" y="121783"/>
                    <a:pt x="436564" y="122491"/>
                  </a:cubicBezTo>
                  <a:cubicBezTo>
                    <a:pt x="434205" y="123197"/>
                    <a:pt x="436564" y="122491"/>
                    <a:pt x="436564" y="120365"/>
                  </a:cubicBezTo>
                  <a:cubicBezTo>
                    <a:pt x="435855" y="121074"/>
                    <a:pt x="435383" y="122019"/>
                    <a:pt x="435147" y="122961"/>
                  </a:cubicBezTo>
                  <a:cubicBezTo>
                    <a:pt x="435147" y="122961"/>
                    <a:pt x="435147" y="122961"/>
                    <a:pt x="433969" y="122961"/>
                  </a:cubicBezTo>
                  <a:cubicBezTo>
                    <a:pt x="432788" y="122961"/>
                    <a:pt x="433969" y="122961"/>
                    <a:pt x="432551" y="122961"/>
                  </a:cubicBezTo>
                  <a:cubicBezTo>
                    <a:pt x="431137" y="122961"/>
                    <a:pt x="432551" y="122961"/>
                    <a:pt x="434205" y="120838"/>
                  </a:cubicBezTo>
                  <a:cubicBezTo>
                    <a:pt x="435855" y="118715"/>
                    <a:pt x="434205" y="120838"/>
                    <a:pt x="432788" y="120838"/>
                  </a:cubicBezTo>
                  <a:cubicBezTo>
                    <a:pt x="431370" y="120838"/>
                    <a:pt x="432788" y="118951"/>
                    <a:pt x="432788" y="118479"/>
                  </a:cubicBezTo>
                  <a:cubicBezTo>
                    <a:pt x="432551" y="119187"/>
                    <a:pt x="431843" y="119893"/>
                    <a:pt x="431137" y="120365"/>
                  </a:cubicBezTo>
                  <a:cubicBezTo>
                    <a:pt x="431137" y="120365"/>
                    <a:pt x="431137" y="118479"/>
                    <a:pt x="431137" y="117298"/>
                  </a:cubicBezTo>
                  <a:cubicBezTo>
                    <a:pt x="431137" y="116119"/>
                    <a:pt x="431137" y="117298"/>
                    <a:pt x="431137" y="117298"/>
                  </a:cubicBezTo>
                  <a:cubicBezTo>
                    <a:pt x="431137" y="117298"/>
                    <a:pt x="431137" y="115647"/>
                    <a:pt x="431137" y="115175"/>
                  </a:cubicBezTo>
                  <a:cubicBezTo>
                    <a:pt x="429247" y="114702"/>
                    <a:pt x="427597" y="113760"/>
                    <a:pt x="426180" y="112579"/>
                  </a:cubicBezTo>
                  <a:cubicBezTo>
                    <a:pt x="424765" y="113994"/>
                    <a:pt x="424529" y="110926"/>
                    <a:pt x="423348" y="112579"/>
                  </a:cubicBezTo>
                  <a:cubicBezTo>
                    <a:pt x="423348" y="109039"/>
                    <a:pt x="418630" y="112579"/>
                    <a:pt x="418630" y="109039"/>
                  </a:cubicBezTo>
                  <a:cubicBezTo>
                    <a:pt x="418630" y="109039"/>
                    <a:pt x="418630" y="109039"/>
                    <a:pt x="417213" y="109039"/>
                  </a:cubicBezTo>
                  <a:cubicBezTo>
                    <a:pt x="417449" y="108330"/>
                    <a:pt x="417449" y="107389"/>
                    <a:pt x="417213" y="106680"/>
                  </a:cubicBezTo>
                  <a:cubicBezTo>
                    <a:pt x="417213" y="106680"/>
                    <a:pt x="417213" y="106680"/>
                    <a:pt x="419102" y="106680"/>
                  </a:cubicBezTo>
                  <a:cubicBezTo>
                    <a:pt x="420989" y="106680"/>
                    <a:pt x="419102" y="106680"/>
                    <a:pt x="419102" y="108094"/>
                  </a:cubicBezTo>
                  <a:cubicBezTo>
                    <a:pt x="419102" y="109511"/>
                    <a:pt x="419102" y="108094"/>
                    <a:pt x="419102" y="106680"/>
                  </a:cubicBezTo>
                  <a:cubicBezTo>
                    <a:pt x="419102" y="105263"/>
                    <a:pt x="420753" y="106680"/>
                    <a:pt x="421461" y="106680"/>
                  </a:cubicBezTo>
                  <a:cubicBezTo>
                    <a:pt x="422170" y="106680"/>
                    <a:pt x="421461" y="106680"/>
                    <a:pt x="421461" y="106680"/>
                  </a:cubicBezTo>
                  <a:cubicBezTo>
                    <a:pt x="421461" y="106680"/>
                    <a:pt x="423584" y="106680"/>
                    <a:pt x="424293" y="107861"/>
                  </a:cubicBezTo>
                  <a:cubicBezTo>
                    <a:pt x="425002" y="109039"/>
                    <a:pt x="424293" y="107861"/>
                    <a:pt x="424293" y="106680"/>
                  </a:cubicBezTo>
                  <a:cubicBezTo>
                    <a:pt x="424293" y="105499"/>
                    <a:pt x="426652" y="106680"/>
                    <a:pt x="428069" y="106680"/>
                  </a:cubicBezTo>
                  <a:cubicBezTo>
                    <a:pt x="429484" y="106680"/>
                    <a:pt x="426652" y="106680"/>
                    <a:pt x="428069" y="108567"/>
                  </a:cubicBezTo>
                  <a:lnTo>
                    <a:pt x="428069" y="108567"/>
                  </a:lnTo>
                  <a:cubicBezTo>
                    <a:pt x="429247" y="109748"/>
                    <a:pt x="431137" y="109748"/>
                    <a:pt x="432315" y="108567"/>
                  </a:cubicBezTo>
                  <a:cubicBezTo>
                    <a:pt x="430901" y="108567"/>
                    <a:pt x="432315" y="108567"/>
                    <a:pt x="432315" y="110456"/>
                  </a:cubicBezTo>
                  <a:cubicBezTo>
                    <a:pt x="432315" y="112343"/>
                    <a:pt x="432315" y="110456"/>
                    <a:pt x="432315" y="109039"/>
                  </a:cubicBezTo>
                  <a:cubicBezTo>
                    <a:pt x="432315" y="107625"/>
                    <a:pt x="432315" y="110693"/>
                    <a:pt x="434911" y="109039"/>
                  </a:cubicBezTo>
                  <a:cubicBezTo>
                    <a:pt x="437506" y="107389"/>
                    <a:pt x="434911" y="110926"/>
                    <a:pt x="434911" y="111634"/>
                  </a:cubicBezTo>
                  <a:cubicBezTo>
                    <a:pt x="434911" y="112343"/>
                    <a:pt x="436564" y="111634"/>
                    <a:pt x="436564" y="110220"/>
                  </a:cubicBezTo>
                  <a:cubicBezTo>
                    <a:pt x="436564" y="108803"/>
                    <a:pt x="437978" y="112815"/>
                    <a:pt x="438923" y="110220"/>
                  </a:cubicBezTo>
                  <a:cubicBezTo>
                    <a:pt x="439868" y="107625"/>
                    <a:pt x="438923" y="111634"/>
                    <a:pt x="438923" y="112107"/>
                  </a:cubicBezTo>
                  <a:cubicBezTo>
                    <a:pt x="439868" y="110926"/>
                    <a:pt x="441519" y="110926"/>
                    <a:pt x="442463" y="111634"/>
                  </a:cubicBezTo>
                  <a:cubicBezTo>
                    <a:pt x="442700" y="111871"/>
                    <a:pt x="442936" y="111871"/>
                    <a:pt x="442936" y="112107"/>
                  </a:cubicBezTo>
                  <a:cubicBezTo>
                    <a:pt x="442936" y="112107"/>
                    <a:pt x="442936" y="112107"/>
                    <a:pt x="440810" y="113524"/>
                  </a:cubicBezTo>
                  <a:lnTo>
                    <a:pt x="440810" y="115883"/>
                  </a:lnTo>
                  <a:cubicBezTo>
                    <a:pt x="440810" y="115883"/>
                    <a:pt x="440810" y="113760"/>
                    <a:pt x="440810" y="114466"/>
                  </a:cubicBezTo>
                  <a:cubicBezTo>
                    <a:pt x="440810" y="115175"/>
                    <a:pt x="440810" y="114466"/>
                    <a:pt x="440810" y="114466"/>
                  </a:cubicBezTo>
                  <a:cubicBezTo>
                    <a:pt x="440810" y="114466"/>
                    <a:pt x="443641" y="111871"/>
                    <a:pt x="443878" y="114466"/>
                  </a:cubicBezTo>
                  <a:cubicBezTo>
                    <a:pt x="444114" y="117061"/>
                    <a:pt x="447182" y="111634"/>
                    <a:pt x="447418" y="114466"/>
                  </a:cubicBezTo>
                  <a:lnTo>
                    <a:pt x="448599" y="114466"/>
                  </a:lnTo>
                  <a:cubicBezTo>
                    <a:pt x="448599" y="114466"/>
                    <a:pt x="448599" y="114466"/>
                    <a:pt x="448599" y="116356"/>
                  </a:cubicBezTo>
                  <a:cubicBezTo>
                    <a:pt x="448599" y="118242"/>
                    <a:pt x="450486" y="114938"/>
                    <a:pt x="450722" y="116356"/>
                  </a:cubicBezTo>
                  <a:cubicBezTo>
                    <a:pt x="450958" y="117770"/>
                    <a:pt x="450722" y="116356"/>
                    <a:pt x="450722" y="116356"/>
                  </a:cubicBezTo>
                  <a:cubicBezTo>
                    <a:pt x="450722" y="116356"/>
                    <a:pt x="454734" y="116356"/>
                    <a:pt x="455204" y="118479"/>
                  </a:cubicBezTo>
                  <a:cubicBezTo>
                    <a:pt x="455676" y="120602"/>
                    <a:pt x="455204" y="118479"/>
                    <a:pt x="457094" y="118479"/>
                  </a:cubicBezTo>
                  <a:lnTo>
                    <a:pt x="457094" y="117061"/>
                  </a:lnTo>
                  <a:cubicBezTo>
                    <a:pt x="457094" y="118479"/>
                    <a:pt x="459453" y="117061"/>
                    <a:pt x="459925" y="119660"/>
                  </a:cubicBezTo>
                  <a:cubicBezTo>
                    <a:pt x="460398" y="122255"/>
                    <a:pt x="459925" y="119660"/>
                    <a:pt x="458508" y="119660"/>
                  </a:cubicBezTo>
                  <a:cubicBezTo>
                    <a:pt x="457094" y="119660"/>
                    <a:pt x="460161" y="121783"/>
                    <a:pt x="460867" y="122255"/>
                  </a:cubicBezTo>
                  <a:cubicBezTo>
                    <a:pt x="461576" y="122724"/>
                    <a:pt x="460867" y="122255"/>
                    <a:pt x="460867" y="120602"/>
                  </a:cubicBezTo>
                  <a:cubicBezTo>
                    <a:pt x="460867" y="118951"/>
                    <a:pt x="462048" y="120602"/>
                    <a:pt x="462993" y="120602"/>
                  </a:cubicBezTo>
                  <a:cubicBezTo>
                    <a:pt x="462757" y="120129"/>
                    <a:pt x="462757" y="119660"/>
                    <a:pt x="462993" y="119187"/>
                  </a:cubicBezTo>
                  <a:cubicBezTo>
                    <a:pt x="462993" y="119187"/>
                    <a:pt x="462993" y="119187"/>
                    <a:pt x="462993" y="117770"/>
                  </a:cubicBezTo>
                  <a:lnTo>
                    <a:pt x="462993" y="117770"/>
                  </a:lnTo>
                  <a:cubicBezTo>
                    <a:pt x="462993" y="120365"/>
                    <a:pt x="462993" y="119893"/>
                    <a:pt x="462993" y="121310"/>
                  </a:cubicBezTo>
                  <a:cubicBezTo>
                    <a:pt x="462993" y="122724"/>
                    <a:pt x="462993" y="121310"/>
                    <a:pt x="461103" y="121310"/>
                  </a:cubicBezTo>
                  <a:cubicBezTo>
                    <a:pt x="459217" y="121310"/>
                    <a:pt x="461103" y="121310"/>
                    <a:pt x="461103" y="123433"/>
                  </a:cubicBezTo>
                  <a:cubicBezTo>
                    <a:pt x="461576" y="122724"/>
                    <a:pt x="462757" y="122491"/>
                    <a:pt x="463465" y="123197"/>
                  </a:cubicBezTo>
                  <a:cubicBezTo>
                    <a:pt x="463465" y="123197"/>
                    <a:pt x="463701" y="123433"/>
                    <a:pt x="463701" y="123433"/>
                  </a:cubicBezTo>
                  <a:cubicBezTo>
                    <a:pt x="463701" y="123433"/>
                    <a:pt x="463701" y="123433"/>
                    <a:pt x="463701" y="123433"/>
                  </a:cubicBezTo>
                  <a:cubicBezTo>
                    <a:pt x="463701" y="123433"/>
                    <a:pt x="463701" y="123433"/>
                    <a:pt x="463701" y="125087"/>
                  </a:cubicBezTo>
                  <a:cubicBezTo>
                    <a:pt x="463701" y="126737"/>
                    <a:pt x="463701" y="125087"/>
                    <a:pt x="463701" y="123433"/>
                  </a:cubicBezTo>
                  <a:cubicBezTo>
                    <a:pt x="463701" y="121783"/>
                    <a:pt x="465824" y="124850"/>
                    <a:pt x="467003" y="123433"/>
                  </a:cubicBezTo>
                  <a:cubicBezTo>
                    <a:pt x="468184" y="122019"/>
                    <a:pt x="467003" y="123433"/>
                    <a:pt x="467003" y="123433"/>
                  </a:cubicBezTo>
                  <a:cubicBezTo>
                    <a:pt x="467003" y="123433"/>
                    <a:pt x="467003" y="123433"/>
                    <a:pt x="467003" y="123433"/>
                  </a:cubicBezTo>
                  <a:cubicBezTo>
                    <a:pt x="467003" y="123433"/>
                    <a:pt x="467003" y="123433"/>
                    <a:pt x="469365" y="123433"/>
                  </a:cubicBezTo>
                  <a:cubicBezTo>
                    <a:pt x="471724" y="123433"/>
                    <a:pt x="469365" y="121783"/>
                    <a:pt x="469365" y="123433"/>
                  </a:cubicBezTo>
                  <a:cubicBezTo>
                    <a:pt x="469365" y="125087"/>
                    <a:pt x="470779" y="122019"/>
                    <a:pt x="469365" y="121546"/>
                  </a:cubicBezTo>
                  <a:cubicBezTo>
                    <a:pt x="467947" y="121074"/>
                    <a:pt x="523637" y="79779"/>
                    <a:pt x="523400" y="78128"/>
                  </a:cubicBezTo>
                  <a:close/>
                  <a:moveTo>
                    <a:pt x="465352" y="39192"/>
                  </a:moveTo>
                  <a:cubicBezTo>
                    <a:pt x="465352" y="39192"/>
                    <a:pt x="463935" y="39192"/>
                    <a:pt x="463465" y="39192"/>
                  </a:cubicBezTo>
                  <a:cubicBezTo>
                    <a:pt x="462993" y="39192"/>
                    <a:pt x="464880" y="38247"/>
                    <a:pt x="465352" y="39192"/>
                  </a:cubicBezTo>
                  <a:close/>
                  <a:moveTo>
                    <a:pt x="413439" y="15595"/>
                  </a:moveTo>
                  <a:cubicBezTo>
                    <a:pt x="413439" y="14177"/>
                    <a:pt x="415326" y="15595"/>
                    <a:pt x="413439" y="13472"/>
                  </a:cubicBezTo>
                  <a:cubicBezTo>
                    <a:pt x="414381" y="12763"/>
                    <a:pt x="415562" y="12763"/>
                    <a:pt x="416507" y="13472"/>
                  </a:cubicBezTo>
                  <a:cubicBezTo>
                    <a:pt x="416507" y="14650"/>
                    <a:pt x="416507" y="13472"/>
                    <a:pt x="415090" y="15831"/>
                  </a:cubicBezTo>
                  <a:cubicBezTo>
                    <a:pt x="413672" y="18190"/>
                    <a:pt x="415090" y="14414"/>
                    <a:pt x="415090" y="15831"/>
                  </a:cubicBezTo>
                  <a:cubicBezTo>
                    <a:pt x="415090" y="17245"/>
                    <a:pt x="415090" y="15831"/>
                    <a:pt x="415090" y="15831"/>
                  </a:cubicBezTo>
                  <a:cubicBezTo>
                    <a:pt x="415090" y="15831"/>
                    <a:pt x="413909" y="17481"/>
                    <a:pt x="413439" y="15358"/>
                  </a:cubicBezTo>
                  <a:close/>
                  <a:moveTo>
                    <a:pt x="35882" y="107861"/>
                  </a:moveTo>
                  <a:cubicBezTo>
                    <a:pt x="35882" y="107861"/>
                    <a:pt x="35882" y="109984"/>
                    <a:pt x="34701" y="107861"/>
                  </a:cubicBezTo>
                  <a:cubicBezTo>
                    <a:pt x="33520" y="105735"/>
                    <a:pt x="34229" y="106444"/>
                    <a:pt x="34701" y="107625"/>
                  </a:cubicBezTo>
                  <a:close/>
                  <a:moveTo>
                    <a:pt x="37769" y="140895"/>
                  </a:moveTo>
                  <a:cubicBezTo>
                    <a:pt x="37769" y="140895"/>
                    <a:pt x="37769" y="140895"/>
                    <a:pt x="35646" y="143963"/>
                  </a:cubicBezTo>
                  <a:cubicBezTo>
                    <a:pt x="33520" y="147030"/>
                    <a:pt x="35646" y="143963"/>
                    <a:pt x="35646" y="143963"/>
                  </a:cubicBezTo>
                  <a:cubicBezTo>
                    <a:pt x="35410" y="143021"/>
                    <a:pt x="35410" y="141840"/>
                    <a:pt x="35646" y="140895"/>
                  </a:cubicBezTo>
                  <a:cubicBezTo>
                    <a:pt x="35646" y="140895"/>
                    <a:pt x="35646" y="143257"/>
                    <a:pt x="35646" y="144435"/>
                  </a:cubicBezTo>
                  <a:cubicBezTo>
                    <a:pt x="35646" y="145616"/>
                    <a:pt x="34229" y="140895"/>
                    <a:pt x="35646" y="139244"/>
                  </a:cubicBezTo>
                  <a:cubicBezTo>
                    <a:pt x="35646" y="141603"/>
                    <a:pt x="38005" y="137358"/>
                    <a:pt x="39183" y="139244"/>
                  </a:cubicBezTo>
                  <a:cubicBezTo>
                    <a:pt x="40364" y="141131"/>
                    <a:pt x="39183" y="139244"/>
                    <a:pt x="39183" y="141131"/>
                  </a:cubicBezTo>
                  <a:cubicBezTo>
                    <a:pt x="39183" y="143021"/>
                    <a:pt x="36588" y="139481"/>
                    <a:pt x="36588" y="140659"/>
                  </a:cubicBezTo>
                  <a:close/>
                  <a:moveTo>
                    <a:pt x="141598" y="123669"/>
                  </a:moveTo>
                  <a:cubicBezTo>
                    <a:pt x="141598" y="123669"/>
                    <a:pt x="142776" y="123669"/>
                    <a:pt x="143248" y="123669"/>
                  </a:cubicBezTo>
                  <a:cubicBezTo>
                    <a:pt x="143721" y="123669"/>
                    <a:pt x="141125" y="124142"/>
                    <a:pt x="140417" y="123433"/>
                  </a:cubicBezTo>
                  <a:close/>
                  <a:moveTo>
                    <a:pt x="193038" y="116356"/>
                  </a:moveTo>
                  <a:cubicBezTo>
                    <a:pt x="193038" y="116356"/>
                    <a:pt x="194455" y="116356"/>
                    <a:pt x="193038" y="118479"/>
                  </a:cubicBezTo>
                  <a:cubicBezTo>
                    <a:pt x="191624" y="120602"/>
                    <a:pt x="191388" y="118006"/>
                    <a:pt x="191860" y="116119"/>
                  </a:cubicBezTo>
                  <a:close/>
                  <a:moveTo>
                    <a:pt x="231738" y="116356"/>
                  </a:moveTo>
                  <a:cubicBezTo>
                    <a:pt x="231738" y="116356"/>
                    <a:pt x="231738" y="116356"/>
                    <a:pt x="230324" y="116356"/>
                  </a:cubicBezTo>
                  <a:cubicBezTo>
                    <a:pt x="228907" y="116356"/>
                    <a:pt x="230793" y="114702"/>
                    <a:pt x="230560" y="115883"/>
                  </a:cubicBezTo>
                  <a:close/>
                  <a:moveTo>
                    <a:pt x="444114" y="139953"/>
                  </a:moveTo>
                  <a:cubicBezTo>
                    <a:pt x="444114" y="139953"/>
                    <a:pt x="444114" y="139953"/>
                    <a:pt x="445531" y="141367"/>
                  </a:cubicBezTo>
                  <a:cubicBezTo>
                    <a:pt x="446945" y="142785"/>
                    <a:pt x="442463" y="142076"/>
                    <a:pt x="442936" y="140659"/>
                  </a:cubicBezTo>
                  <a:close/>
                  <a:moveTo>
                    <a:pt x="436564" y="116356"/>
                  </a:moveTo>
                  <a:cubicBezTo>
                    <a:pt x="436564" y="114938"/>
                    <a:pt x="439396" y="116356"/>
                    <a:pt x="438451" y="117770"/>
                  </a:cubicBezTo>
                  <a:cubicBezTo>
                    <a:pt x="437506" y="119187"/>
                    <a:pt x="435855" y="119187"/>
                    <a:pt x="435383" y="117534"/>
                  </a:cubicBezTo>
                  <a:close/>
                  <a:moveTo>
                    <a:pt x="483759" y="137827"/>
                  </a:moveTo>
                  <a:cubicBezTo>
                    <a:pt x="483759" y="137827"/>
                    <a:pt x="483759" y="137827"/>
                    <a:pt x="483759" y="137827"/>
                  </a:cubicBezTo>
                  <a:cubicBezTo>
                    <a:pt x="483759" y="137827"/>
                    <a:pt x="483759" y="137827"/>
                    <a:pt x="483759" y="137827"/>
                  </a:cubicBezTo>
                  <a:cubicBezTo>
                    <a:pt x="483759" y="137827"/>
                    <a:pt x="482105" y="137827"/>
                    <a:pt x="482105" y="139008"/>
                  </a:cubicBezTo>
                  <a:close/>
                  <a:moveTo>
                    <a:pt x="426888" y="70103"/>
                  </a:moveTo>
                  <a:cubicBezTo>
                    <a:pt x="428069" y="69867"/>
                    <a:pt x="429011" y="69867"/>
                    <a:pt x="430192" y="70103"/>
                  </a:cubicBezTo>
                  <a:cubicBezTo>
                    <a:pt x="430192" y="70103"/>
                    <a:pt x="426180" y="72698"/>
                    <a:pt x="425238" y="71284"/>
                  </a:cubicBezTo>
                  <a:close/>
                  <a:moveTo>
                    <a:pt x="457802" y="78128"/>
                  </a:moveTo>
                  <a:cubicBezTo>
                    <a:pt x="457802" y="78128"/>
                    <a:pt x="459453" y="78128"/>
                    <a:pt x="459217" y="79542"/>
                  </a:cubicBezTo>
                  <a:cubicBezTo>
                    <a:pt x="458980" y="80960"/>
                    <a:pt x="455676" y="80723"/>
                    <a:pt x="456149" y="79306"/>
                  </a:cubicBezTo>
                  <a:close/>
                  <a:moveTo>
                    <a:pt x="472666" y="84969"/>
                  </a:moveTo>
                  <a:cubicBezTo>
                    <a:pt x="472666" y="84969"/>
                    <a:pt x="473847" y="82610"/>
                    <a:pt x="473847" y="84969"/>
                  </a:cubicBezTo>
                  <a:cubicBezTo>
                    <a:pt x="473847" y="87329"/>
                    <a:pt x="471015" y="86859"/>
                    <a:pt x="471015" y="86150"/>
                  </a:cubicBezTo>
                  <a:close/>
                  <a:moveTo>
                    <a:pt x="517974" y="78598"/>
                  </a:moveTo>
                  <a:cubicBezTo>
                    <a:pt x="517974" y="78598"/>
                    <a:pt x="517974" y="78598"/>
                    <a:pt x="517974" y="78598"/>
                  </a:cubicBezTo>
                  <a:cubicBezTo>
                    <a:pt x="517974" y="78598"/>
                    <a:pt x="519155" y="78598"/>
                    <a:pt x="517974" y="80015"/>
                  </a:cubicBezTo>
                  <a:cubicBezTo>
                    <a:pt x="516795" y="81429"/>
                    <a:pt x="515378" y="80960"/>
                    <a:pt x="515378" y="79779"/>
                  </a:cubicBezTo>
                  <a:close/>
                  <a:moveTo>
                    <a:pt x="498153" y="61844"/>
                  </a:moveTo>
                  <a:cubicBezTo>
                    <a:pt x="498153" y="61844"/>
                    <a:pt x="498153" y="61844"/>
                    <a:pt x="499567" y="61844"/>
                  </a:cubicBezTo>
                  <a:cubicBezTo>
                    <a:pt x="500984" y="61844"/>
                    <a:pt x="496499" y="63262"/>
                    <a:pt x="496499" y="63025"/>
                  </a:cubicBezTo>
                  <a:close/>
                  <a:moveTo>
                    <a:pt x="477859" y="43910"/>
                  </a:moveTo>
                  <a:cubicBezTo>
                    <a:pt x="477859" y="42732"/>
                    <a:pt x="479510" y="43910"/>
                    <a:pt x="479746" y="43910"/>
                  </a:cubicBezTo>
                  <a:cubicBezTo>
                    <a:pt x="479982" y="43910"/>
                    <a:pt x="476678" y="45800"/>
                    <a:pt x="476206" y="45091"/>
                  </a:cubicBezTo>
                  <a:close/>
                  <a:moveTo>
                    <a:pt x="473138" y="42260"/>
                  </a:moveTo>
                  <a:cubicBezTo>
                    <a:pt x="473138" y="42260"/>
                    <a:pt x="475264" y="42260"/>
                    <a:pt x="474792" y="43910"/>
                  </a:cubicBezTo>
                  <a:cubicBezTo>
                    <a:pt x="474319" y="45564"/>
                    <a:pt x="471724" y="45091"/>
                    <a:pt x="471488" y="43438"/>
                  </a:cubicBezTo>
                  <a:close/>
                  <a:moveTo>
                    <a:pt x="487063" y="114702"/>
                  </a:moveTo>
                  <a:cubicBezTo>
                    <a:pt x="487063" y="114702"/>
                    <a:pt x="484937" y="114702"/>
                    <a:pt x="484464" y="113524"/>
                  </a:cubicBezTo>
                  <a:cubicBezTo>
                    <a:pt x="485173" y="113524"/>
                    <a:pt x="485882" y="114230"/>
                    <a:pt x="485882" y="114938"/>
                  </a:cubicBezTo>
                  <a:cubicBezTo>
                    <a:pt x="485645" y="115411"/>
                    <a:pt x="485645" y="115647"/>
                    <a:pt x="485409" y="115883"/>
                  </a:cubicBezTo>
                  <a:close/>
                  <a:moveTo>
                    <a:pt x="463465" y="17245"/>
                  </a:moveTo>
                  <a:cubicBezTo>
                    <a:pt x="463465" y="17245"/>
                    <a:pt x="465116" y="17245"/>
                    <a:pt x="465352" y="17245"/>
                  </a:cubicBezTo>
                  <a:cubicBezTo>
                    <a:pt x="465588" y="17245"/>
                    <a:pt x="461339" y="19604"/>
                    <a:pt x="460867" y="18426"/>
                  </a:cubicBezTo>
                  <a:close/>
                  <a:moveTo>
                    <a:pt x="476678" y="64440"/>
                  </a:moveTo>
                  <a:cubicBezTo>
                    <a:pt x="476678" y="64440"/>
                    <a:pt x="478096" y="64440"/>
                    <a:pt x="478332" y="64440"/>
                  </a:cubicBezTo>
                  <a:cubicBezTo>
                    <a:pt x="478565" y="64440"/>
                    <a:pt x="473611" y="67035"/>
                    <a:pt x="474083" y="65621"/>
                  </a:cubicBezTo>
                  <a:close/>
                  <a:moveTo>
                    <a:pt x="486354" y="119893"/>
                  </a:moveTo>
                  <a:cubicBezTo>
                    <a:pt x="486354" y="119893"/>
                    <a:pt x="486354" y="119893"/>
                    <a:pt x="486354" y="121546"/>
                  </a:cubicBezTo>
                  <a:cubicBezTo>
                    <a:pt x="486354" y="123197"/>
                    <a:pt x="482814" y="122724"/>
                    <a:pt x="483759" y="121074"/>
                  </a:cubicBezTo>
                  <a:close/>
                  <a:moveTo>
                    <a:pt x="484937" y="119893"/>
                  </a:moveTo>
                  <a:cubicBezTo>
                    <a:pt x="484937" y="118242"/>
                    <a:pt x="484937" y="119893"/>
                    <a:pt x="484937" y="118715"/>
                  </a:cubicBezTo>
                  <a:cubicBezTo>
                    <a:pt x="484937" y="117534"/>
                    <a:pt x="484937" y="118715"/>
                    <a:pt x="484937" y="117061"/>
                  </a:cubicBezTo>
                  <a:cubicBezTo>
                    <a:pt x="484937" y="115411"/>
                    <a:pt x="484937" y="118479"/>
                    <a:pt x="486118" y="117061"/>
                  </a:cubicBezTo>
                  <a:lnTo>
                    <a:pt x="486118" y="117061"/>
                  </a:lnTo>
                  <a:cubicBezTo>
                    <a:pt x="486118" y="117061"/>
                    <a:pt x="483050" y="121310"/>
                    <a:pt x="482341" y="121546"/>
                  </a:cubicBezTo>
                  <a:close/>
                  <a:moveTo>
                    <a:pt x="484937" y="115175"/>
                  </a:moveTo>
                  <a:cubicBezTo>
                    <a:pt x="484937" y="115175"/>
                    <a:pt x="484937" y="115175"/>
                    <a:pt x="486354" y="115175"/>
                  </a:cubicBezTo>
                  <a:cubicBezTo>
                    <a:pt x="487768" y="115175"/>
                    <a:pt x="481163" y="118006"/>
                    <a:pt x="481163" y="116825"/>
                  </a:cubicBezTo>
                  <a:close/>
                  <a:moveTo>
                    <a:pt x="474792" y="78364"/>
                  </a:moveTo>
                  <a:cubicBezTo>
                    <a:pt x="474792" y="78364"/>
                    <a:pt x="474792" y="78364"/>
                    <a:pt x="474792" y="78364"/>
                  </a:cubicBezTo>
                  <a:cubicBezTo>
                    <a:pt x="474792" y="78364"/>
                    <a:pt x="475970" y="74588"/>
                    <a:pt x="476914" y="75766"/>
                  </a:cubicBezTo>
                  <a:cubicBezTo>
                    <a:pt x="477859" y="76947"/>
                    <a:pt x="470779" y="79070"/>
                    <a:pt x="471015" y="80015"/>
                  </a:cubicBezTo>
                  <a:close/>
                  <a:moveTo>
                    <a:pt x="480218" y="114230"/>
                  </a:moveTo>
                  <a:lnTo>
                    <a:pt x="480218" y="114230"/>
                  </a:lnTo>
                  <a:lnTo>
                    <a:pt x="480218" y="114230"/>
                  </a:lnTo>
                  <a:cubicBezTo>
                    <a:pt x="480218" y="114230"/>
                    <a:pt x="476678" y="116119"/>
                    <a:pt x="476442" y="115883"/>
                  </a:cubicBezTo>
                  <a:close/>
                  <a:moveTo>
                    <a:pt x="482578" y="135232"/>
                  </a:moveTo>
                  <a:cubicBezTo>
                    <a:pt x="482578" y="137358"/>
                    <a:pt x="482578" y="135232"/>
                    <a:pt x="482578" y="135232"/>
                  </a:cubicBezTo>
                  <a:cubicBezTo>
                    <a:pt x="482578" y="135232"/>
                    <a:pt x="477387" y="138300"/>
                    <a:pt x="478801" y="136885"/>
                  </a:cubicBezTo>
                  <a:close/>
                  <a:moveTo>
                    <a:pt x="471251" y="77892"/>
                  </a:moveTo>
                  <a:cubicBezTo>
                    <a:pt x="471251" y="76475"/>
                    <a:pt x="468656" y="77892"/>
                    <a:pt x="468656" y="76002"/>
                  </a:cubicBezTo>
                  <a:cubicBezTo>
                    <a:pt x="468656" y="77656"/>
                    <a:pt x="467239" y="76002"/>
                    <a:pt x="466766" y="76002"/>
                  </a:cubicBezTo>
                  <a:cubicBezTo>
                    <a:pt x="466297" y="76002"/>
                    <a:pt x="468656" y="73879"/>
                    <a:pt x="470543" y="72935"/>
                  </a:cubicBezTo>
                  <a:cubicBezTo>
                    <a:pt x="472432" y="71993"/>
                    <a:pt x="470543" y="72935"/>
                    <a:pt x="470543" y="75060"/>
                  </a:cubicBezTo>
                  <a:cubicBezTo>
                    <a:pt x="470543" y="77183"/>
                    <a:pt x="473374" y="75060"/>
                    <a:pt x="473138" y="75060"/>
                  </a:cubicBezTo>
                  <a:cubicBezTo>
                    <a:pt x="472902" y="75060"/>
                    <a:pt x="473138" y="75060"/>
                    <a:pt x="473138" y="75060"/>
                  </a:cubicBezTo>
                  <a:cubicBezTo>
                    <a:pt x="473138" y="75060"/>
                    <a:pt x="473138" y="75060"/>
                    <a:pt x="474555" y="75060"/>
                  </a:cubicBezTo>
                  <a:cubicBezTo>
                    <a:pt x="475970" y="75060"/>
                    <a:pt x="474555" y="75060"/>
                    <a:pt x="474555" y="75060"/>
                  </a:cubicBezTo>
                  <a:cubicBezTo>
                    <a:pt x="474555" y="75060"/>
                    <a:pt x="468184" y="77892"/>
                    <a:pt x="468184" y="79542"/>
                  </a:cubicBezTo>
                  <a:close/>
                  <a:moveTo>
                    <a:pt x="461812" y="36833"/>
                  </a:moveTo>
                  <a:cubicBezTo>
                    <a:pt x="461812" y="35179"/>
                    <a:pt x="463229" y="36833"/>
                    <a:pt x="463701" y="36833"/>
                  </a:cubicBezTo>
                  <a:cubicBezTo>
                    <a:pt x="464171" y="36833"/>
                    <a:pt x="458508" y="39192"/>
                    <a:pt x="458035" y="38483"/>
                  </a:cubicBezTo>
                  <a:close/>
                  <a:moveTo>
                    <a:pt x="473611" y="84027"/>
                  </a:moveTo>
                  <a:lnTo>
                    <a:pt x="473611" y="84027"/>
                  </a:lnTo>
                  <a:cubicBezTo>
                    <a:pt x="473611" y="84027"/>
                    <a:pt x="473611" y="84027"/>
                    <a:pt x="473611" y="84027"/>
                  </a:cubicBezTo>
                  <a:cubicBezTo>
                    <a:pt x="473611" y="84027"/>
                    <a:pt x="470779" y="84497"/>
                    <a:pt x="469834" y="84733"/>
                  </a:cubicBezTo>
                  <a:close/>
                  <a:moveTo>
                    <a:pt x="479037" y="131222"/>
                  </a:moveTo>
                  <a:cubicBezTo>
                    <a:pt x="479037" y="131222"/>
                    <a:pt x="479037" y="132873"/>
                    <a:pt x="479037" y="131222"/>
                  </a:cubicBezTo>
                  <a:cubicBezTo>
                    <a:pt x="479037" y="129569"/>
                    <a:pt x="479037" y="133345"/>
                    <a:pt x="479037" y="133581"/>
                  </a:cubicBezTo>
                  <a:cubicBezTo>
                    <a:pt x="479037" y="133817"/>
                    <a:pt x="475970" y="133109"/>
                    <a:pt x="475264" y="132400"/>
                  </a:cubicBezTo>
                  <a:close/>
                  <a:moveTo>
                    <a:pt x="476206" y="111162"/>
                  </a:moveTo>
                  <a:cubicBezTo>
                    <a:pt x="476206" y="111162"/>
                    <a:pt x="477623" y="109511"/>
                    <a:pt x="477623" y="111162"/>
                  </a:cubicBezTo>
                  <a:cubicBezTo>
                    <a:pt x="477623" y="112815"/>
                    <a:pt x="472432" y="113760"/>
                    <a:pt x="472432" y="112343"/>
                  </a:cubicBezTo>
                  <a:close/>
                  <a:moveTo>
                    <a:pt x="478096" y="124614"/>
                  </a:moveTo>
                  <a:cubicBezTo>
                    <a:pt x="478096" y="126501"/>
                    <a:pt x="476206" y="128154"/>
                    <a:pt x="475970" y="126737"/>
                  </a:cubicBezTo>
                  <a:cubicBezTo>
                    <a:pt x="475733" y="126028"/>
                    <a:pt x="475733" y="125559"/>
                    <a:pt x="475970" y="124850"/>
                  </a:cubicBezTo>
                  <a:cubicBezTo>
                    <a:pt x="472902" y="127682"/>
                    <a:pt x="473847" y="126973"/>
                    <a:pt x="474319" y="125792"/>
                  </a:cubicBezTo>
                  <a:close/>
                  <a:moveTo>
                    <a:pt x="462757" y="70575"/>
                  </a:moveTo>
                  <a:cubicBezTo>
                    <a:pt x="462757" y="72229"/>
                    <a:pt x="462757" y="70575"/>
                    <a:pt x="462757" y="70575"/>
                  </a:cubicBezTo>
                  <a:cubicBezTo>
                    <a:pt x="462757" y="70575"/>
                    <a:pt x="462757" y="70575"/>
                    <a:pt x="462757" y="71993"/>
                  </a:cubicBezTo>
                  <a:cubicBezTo>
                    <a:pt x="462757" y="73407"/>
                    <a:pt x="464643" y="73407"/>
                    <a:pt x="466297" y="71993"/>
                  </a:cubicBezTo>
                  <a:cubicBezTo>
                    <a:pt x="467947" y="70575"/>
                    <a:pt x="466297" y="74588"/>
                    <a:pt x="466297" y="73171"/>
                  </a:cubicBezTo>
                  <a:cubicBezTo>
                    <a:pt x="466297" y="71756"/>
                    <a:pt x="466297" y="76711"/>
                    <a:pt x="466297" y="75530"/>
                  </a:cubicBezTo>
                  <a:cubicBezTo>
                    <a:pt x="466297" y="74352"/>
                    <a:pt x="466297" y="75530"/>
                    <a:pt x="466297" y="75530"/>
                  </a:cubicBezTo>
                  <a:cubicBezTo>
                    <a:pt x="466297" y="78834"/>
                    <a:pt x="463701" y="77183"/>
                    <a:pt x="462284" y="77892"/>
                  </a:cubicBezTo>
                  <a:lnTo>
                    <a:pt x="462284" y="76002"/>
                  </a:lnTo>
                  <a:cubicBezTo>
                    <a:pt x="462284" y="76002"/>
                    <a:pt x="460398" y="77656"/>
                    <a:pt x="460161" y="76002"/>
                  </a:cubicBezTo>
                  <a:cubicBezTo>
                    <a:pt x="460867" y="75060"/>
                    <a:pt x="462048" y="75060"/>
                    <a:pt x="462757" y="75530"/>
                  </a:cubicBezTo>
                  <a:cubicBezTo>
                    <a:pt x="462993" y="75766"/>
                    <a:pt x="463229" y="75766"/>
                    <a:pt x="463229" y="76002"/>
                  </a:cubicBezTo>
                  <a:cubicBezTo>
                    <a:pt x="463229" y="76002"/>
                    <a:pt x="463229" y="76002"/>
                    <a:pt x="463229" y="76002"/>
                  </a:cubicBezTo>
                  <a:cubicBezTo>
                    <a:pt x="463229" y="76002"/>
                    <a:pt x="463229" y="74352"/>
                    <a:pt x="461812" y="74352"/>
                  </a:cubicBezTo>
                  <a:cubicBezTo>
                    <a:pt x="460398" y="74352"/>
                    <a:pt x="459453" y="76947"/>
                    <a:pt x="458980" y="74352"/>
                  </a:cubicBezTo>
                  <a:cubicBezTo>
                    <a:pt x="458508" y="71756"/>
                    <a:pt x="458272" y="72465"/>
                    <a:pt x="458980" y="71756"/>
                  </a:cubicBezTo>
                  <a:close/>
                  <a:moveTo>
                    <a:pt x="474792" y="111634"/>
                  </a:moveTo>
                  <a:cubicBezTo>
                    <a:pt x="474792" y="111634"/>
                    <a:pt x="474792" y="113052"/>
                    <a:pt x="474792" y="113524"/>
                  </a:cubicBezTo>
                  <a:cubicBezTo>
                    <a:pt x="474792" y="113994"/>
                    <a:pt x="474792" y="113524"/>
                    <a:pt x="474792" y="113524"/>
                  </a:cubicBezTo>
                  <a:cubicBezTo>
                    <a:pt x="474792" y="113524"/>
                    <a:pt x="474792" y="111634"/>
                    <a:pt x="476442" y="110926"/>
                  </a:cubicBezTo>
                  <a:lnTo>
                    <a:pt x="476442" y="110926"/>
                  </a:lnTo>
                  <a:close/>
                  <a:moveTo>
                    <a:pt x="446709" y="10637"/>
                  </a:moveTo>
                  <a:cubicBezTo>
                    <a:pt x="446709" y="10637"/>
                    <a:pt x="448126" y="8514"/>
                    <a:pt x="448363" y="10637"/>
                  </a:cubicBezTo>
                  <a:cubicBezTo>
                    <a:pt x="448599" y="12763"/>
                    <a:pt x="443169" y="13236"/>
                    <a:pt x="442936" y="12055"/>
                  </a:cubicBezTo>
                  <a:close/>
                  <a:moveTo>
                    <a:pt x="451430" y="32348"/>
                  </a:moveTo>
                  <a:cubicBezTo>
                    <a:pt x="451430" y="30461"/>
                    <a:pt x="453553" y="32348"/>
                    <a:pt x="453081" y="32348"/>
                  </a:cubicBezTo>
                  <a:cubicBezTo>
                    <a:pt x="452609" y="32348"/>
                    <a:pt x="448126" y="35652"/>
                    <a:pt x="447654" y="33529"/>
                  </a:cubicBezTo>
                  <a:close/>
                  <a:moveTo>
                    <a:pt x="473138" y="123197"/>
                  </a:moveTo>
                  <a:lnTo>
                    <a:pt x="473138" y="123197"/>
                  </a:lnTo>
                  <a:cubicBezTo>
                    <a:pt x="473138" y="123197"/>
                    <a:pt x="473138" y="123197"/>
                    <a:pt x="473138" y="124614"/>
                  </a:cubicBezTo>
                  <a:cubicBezTo>
                    <a:pt x="473138" y="126028"/>
                    <a:pt x="469601" y="126028"/>
                    <a:pt x="469365" y="124378"/>
                  </a:cubicBezTo>
                  <a:close/>
                  <a:moveTo>
                    <a:pt x="469834" y="114702"/>
                  </a:moveTo>
                  <a:cubicBezTo>
                    <a:pt x="470070" y="114230"/>
                    <a:pt x="470070" y="113524"/>
                    <a:pt x="469834" y="113052"/>
                  </a:cubicBezTo>
                  <a:lnTo>
                    <a:pt x="469834" y="113052"/>
                  </a:lnTo>
                  <a:cubicBezTo>
                    <a:pt x="469834" y="113052"/>
                    <a:pt x="469834" y="114466"/>
                    <a:pt x="469834" y="114938"/>
                  </a:cubicBezTo>
                  <a:cubicBezTo>
                    <a:pt x="469834" y="115411"/>
                    <a:pt x="466766" y="115647"/>
                    <a:pt x="466061" y="115883"/>
                  </a:cubicBezTo>
                  <a:close/>
                  <a:moveTo>
                    <a:pt x="472666" y="123669"/>
                  </a:moveTo>
                  <a:cubicBezTo>
                    <a:pt x="472432" y="124614"/>
                    <a:pt x="472432" y="125323"/>
                    <a:pt x="472666" y="126265"/>
                  </a:cubicBezTo>
                  <a:cubicBezTo>
                    <a:pt x="472666" y="126265"/>
                    <a:pt x="472666" y="126265"/>
                    <a:pt x="472666" y="126265"/>
                  </a:cubicBezTo>
                  <a:cubicBezTo>
                    <a:pt x="472666" y="126265"/>
                    <a:pt x="472666" y="124850"/>
                    <a:pt x="472666" y="123433"/>
                  </a:cubicBezTo>
                  <a:cubicBezTo>
                    <a:pt x="472666" y="122019"/>
                    <a:pt x="474792" y="123433"/>
                    <a:pt x="474319" y="125323"/>
                  </a:cubicBezTo>
                  <a:close/>
                  <a:moveTo>
                    <a:pt x="468420" y="109511"/>
                  </a:moveTo>
                  <a:cubicBezTo>
                    <a:pt x="468420" y="111871"/>
                    <a:pt x="468420" y="109511"/>
                    <a:pt x="469834" y="110926"/>
                  </a:cubicBezTo>
                  <a:cubicBezTo>
                    <a:pt x="471251" y="112343"/>
                    <a:pt x="463701" y="113052"/>
                    <a:pt x="464643" y="110693"/>
                  </a:cubicBezTo>
                  <a:close/>
                  <a:moveTo>
                    <a:pt x="468420" y="109511"/>
                  </a:moveTo>
                  <a:cubicBezTo>
                    <a:pt x="468420" y="109511"/>
                    <a:pt x="468420" y="107625"/>
                    <a:pt x="468420" y="108330"/>
                  </a:cubicBezTo>
                  <a:cubicBezTo>
                    <a:pt x="468420" y="109039"/>
                    <a:pt x="468420" y="109748"/>
                    <a:pt x="468420" y="110220"/>
                  </a:cubicBezTo>
                  <a:lnTo>
                    <a:pt x="468420" y="108803"/>
                  </a:lnTo>
                  <a:cubicBezTo>
                    <a:pt x="468656" y="108330"/>
                    <a:pt x="468656" y="107861"/>
                    <a:pt x="468420" y="107389"/>
                  </a:cubicBezTo>
                  <a:cubicBezTo>
                    <a:pt x="468420" y="107389"/>
                    <a:pt x="468420" y="107389"/>
                    <a:pt x="468420" y="107389"/>
                  </a:cubicBezTo>
                  <a:lnTo>
                    <a:pt x="468420" y="107389"/>
                  </a:lnTo>
                  <a:cubicBezTo>
                    <a:pt x="468420" y="107389"/>
                    <a:pt x="468420" y="107389"/>
                    <a:pt x="468420" y="105735"/>
                  </a:cubicBezTo>
                  <a:cubicBezTo>
                    <a:pt x="468420" y="104085"/>
                    <a:pt x="464171" y="108803"/>
                    <a:pt x="463701" y="109748"/>
                  </a:cubicBezTo>
                  <a:close/>
                  <a:moveTo>
                    <a:pt x="466297" y="100544"/>
                  </a:moveTo>
                  <a:cubicBezTo>
                    <a:pt x="466297" y="100544"/>
                    <a:pt x="467947" y="100544"/>
                    <a:pt x="468184" y="100544"/>
                  </a:cubicBezTo>
                  <a:cubicBezTo>
                    <a:pt x="468420" y="100544"/>
                    <a:pt x="462048" y="101962"/>
                    <a:pt x="461576" y="100781"/>
                  </a:cubicBezTo>
                  <a:close/>
                  <a:moveTo>
                    <a:pt x="471488" y="124142"/>
                  </a:moveTo>
                  <a:cubicBezTo>
                    <a:pt x="471488" y="124142"/>
                    <a:pt x="471488" y="122491"/>
                    <a:pt x="469601" y="124142"/>
                  </a:cubicBezTo>
                  <a:cubicBezTo>
                    <a:pt x="467711" y="125792"/>
                    <a:pt x="470779" y="124142"/>
                    <a:pt x="471724" y="124142"/>
                  </a:cubicBezTo>
                  <a:cubicBezTo>
                    <a:pt x="470779" y="122724"/>
                    <a:pt x="468656" y="122724"/>
                    <a:pt x="467475" y="123669"/>
                  </a:cubicBezTo>
                  <a:cubicBezTo>
                    <a:pt x="467239" y="123906"/>
                    <a:pt x="467003" y="124142"/>
                    <a:pt x="466766" y="124378"/>
                  </a:cubicBezTo>
                  <a:close/>
                  <a:moveTo>
                    <a:pt x="458744" y="73643"/>
                  </a:moveTo>
                  <a:lnTo>
                    <a:pt x="458744" y="73643"/>
                  </a:lnTo>
                  <a:cubicBezTo>
                    <a:pt x="458744" y="75060"/>
                    <a:pt x="458744" y="75060"/>
                    <a:pt x="460161" y="73643"/>
                  </a:cubicBezTo>
                  <a:lnTo>
                    <a:pt x="460161" y="74824"/>
                  </a:lnTo>
                  <a:cubicBezTo>
                    <a:pt x="460161" y="74824"/>
                    <a:pt x="454968" y="74352"/>
                    <a:pt x="454026" y="73879"/>
                  </a:cubicBezTo>
                  <a:close/>
                  <a:moveTo>
                    <a:pt x="469365" y="120838"/>
                  </a:moveTo>
                  <a:cubicBezTo>
                    <a:pt x="469365" y="120838"/>
                    <a:pt x="469365" y="120838"/>
                    <a:pt x="469365" y="122019"/>
                  </a:cubicBezTo>
                  <a:cubicBezTo>
                    <a:pt x="469365" y="123197"/>
                    <a:pt x="464171" y="122019"/>
                    <a:pt x="464643" y="120838"/>
                  </a:cubicBezTo>
                  <a:close/>
                  <a:moveTo>
                    <a:pt x="444114" y="29752"/>
                  </a:moveTo>
                  <a:cubicBezTo>
                    <a:pt x="444114" y="29752"/>
                    <a:pt x="445767" y="29752"/>
                    <a:pt x="446945" y="29752"/>
                  </a:cubicBezTo>
                  <a:cubicBezTo>
                    <a:pt x="448126" y="29752"/>
                    <a:pt x="440104" y="30697"/>
                    <a:pt x="439396" y="29752"/>
                  </a:cubicBezTo>
                  <a:close/>
                  <a:moveTo>
                    <a:pt x="469834" y="130277"/>
                  </a:moveTo>
                  <a:cubicBezTo>
                    <a:pt x="469834" y="130277"/>
                    <a:pt x="469834" y="130277"/>
                    <a:pt x="469834" y="132164"/>
                  </a:cubicBezTo>
                  <a:lnTo>
                    <a:pt x="469834" y="132164"/>
                  </a:lnTo>
                  <a:cubicBezTo>
                    <a:pt x="469601" y="131222"/>
                    <a:pt x="469601" y="130513"/>
                    <a:pt x="469834" y="129569"/>
                  </a:cubicBezTo>
                  <a:cubicBezTo>
                    <a:pt x="469834" y="131458"/>
                    <a:pt x="468420" y="129569"/>
                    <a:pt x="467475" y="129569"/>
                  </a:cubicBezTo>
                  <a:cubicBezTo>
                    <a:pt x="466533" y="129569"/>
                    <a:pt x="467475" y="127446"/>
                    <a:pt x="467475" y="126265"/>
                  </a:cubicBezTo>
                  <a:cubicBezTo>
                    <a:pt x="467475" y="125087"/>
                    <a:pt x="469365" y="126265"/>
                    <a:pt x="470070" y="126265"/>
                  </a:cubicBezTo>
                  <a:cubicBezTo>
                    <a:pt x="469834" y="125792"/>
                    <a:pt x="469834" y="125087"/>
                    <a:pt x="470070" y="124614"/>
                  </a:cubicBezTo>
                  <a:cubicBezTo>
                    <a:pt x="470070" y="124614"/>
                    <a:pt x="470070" y="124614"/>
                    <a:pt x="470070" y="126501"/>
                  </a:cubicBezTo>
                  <a:cubicBezTo>
                    <a:pt x="470070" y="128390"/>
                    <a:pt x="472902" y="126501"/>
                    <a:pt x="472666" y="129332"/>
                  </a:cubicBezTo>
                  <a:cubicBezTo>
                    <a:pt x="465824" y="130041"/>
                    <a:pt x="465588" y="130041"/>
                    <a:pt x="465116" y="130041"/>
                  </a:cubicBezTo>
                  <a:close/>
                  <a:moveTo>
                    <a:pt x="466297" y="113760"/>
                  </a:moveTo>
                  <a:cubicBezTo>
                    <a:pt x="466297" y="112343"/>
                    <a:pt x="466297" y="111634"/>
                    <a:pt x="468184" y="113760"/>
                  </a:cubicBezTo>
                  <a:cubicBezTo>
                    <a:pt x="470070" y="115883"/>
                    <a:pt x="462520" y="114230"/>
                    <a:pt x="461576" y="113760"/>
                  </a:cubicBezTo>
                  <a:close/>
                  <a:moveTo>
                    <a:pt x="469128" y="125792"/>
                  </a:moveTo>
                  <a:cubicBezTo>
                    <a:pt x="469128" y="125792"/>
                    <a:pt x="469128" y="125792"/>
                    <a:pt x="469128" y="125792"/>
                  </a:cubicBezTo>
                  <a:cubicBezTo>
                    <a:pt x="469128" y="125792"/>
                    <a:pt x="465116" y="124850"/>
                    <a:pt x="464407" y="125792"/>
                  </a:cubicBezTo>
                  <a:close/>
                  <a:moveTo>
                    <a:pt x="456621" y="73171"/>
                  </a:moveTo>
                  <a:cubicBezTo>
                    <a:pt x="456621" y="73171"/>
                    <a:pt x="456621" y="73171"/>
                    <a:pt x="456621" y="73171"/>
                  </a:cubicBezTo>
                  <a:lnTo>
                    <a:pt x="456621" y="71520"/>
                  </a:lnTo>
                  <a:cubicBezTo>
                    <a:pt x="455204" y="71520"/>
                    <a:pt x="455204" y="71520"/>
                    <a:pt x="453790" y="71520"/>
                  </a:cubicBezTo>
                  <a:cubicBezTo>
                    <a:pt x="452372" y="71520"/>
                    <a:pt x="453790" y="70103"/>
                    <a:pt x="453790" y="69631"/>
                  </a:cubicBezTo>
                  <a:cubicBezTo>
                    <a:pt x="453790" y="69161"/>
                    <a:pt x="453790" y="69631"/>
                    <a:pt x="455913" y="69631"/>
                  </a:cubicBezTo>
                  <a:cubicBezTo>
                    <a:pt x="455440" y="68689"/>
                    <a:pt x="455440" y="67744"/>
                    <a:pt x="455913" y="66799"/>
                  </a:cubicBezTo>
                  <a:cubicBezTo>
                    <a:pt x="456149" y="67508"/>
                    <a:pt x="456149" y="67980"/>
                    <a:pt x="455913" y="68689"/>
                  </a:cubicBezTo>
                  <a:cubicBezTo>
                    <a:pt x="455913" y="68689"/>
                    <a:pt x="455913" y="68689"/>
                    <a:pt x="454262" y="68689"/>
                  </a:cubicBezTo>
                  <a:cubicBezTo>
                    <a:pt x="452609" y="68689"/>
                    <a:pt x="452136" y="71993"/>
                    <a:pt x="451903" y="73171"/>
                  </a:cubicBezTo>
                  <a:close/>
                  <a:moveTo>
                    <a:pt x="456621" y="71520"/>
                  </a:moveTo>
                  <a:cubicBezTo>
                    <a:pt x="456621" y="71520"/>
                    <a:pt x="456621" y="71520"/>
                    <a:pt x="458272" y="71520"/>
                  </a:cubicBezTo>
                  <a:cubicBezTo>
                    <a:pt x="459925" y="71520"/>
                    <a:pt x="452136" y="71993"/>
                    <a:pt x="451667" y="71520"/>
                  </a:cubicBezTo>
                  <a:close/>
                  <a:moveTo>
                    <a:pt x="466297" y="122255"/>
                  </a:moveTo>
                  <a:cubicBezTo>
                    <a:pt x="466297" y="122255"/>
                    <a:pt x="466297" y="122255"/>
                    <a:pt x="466297" y="120365"/>
                  </a:cubicBezTo>
                  <a:cubicBezTo>
                    <a:pt x="466297" y="118479"/>
                    <a:pt x="466297" y="120365"/>
                    <a:pt x="466297" y="120365"/>
                  </a:cubicBezTo>
                  <a:cubicBezTo>
                    <a:pt x="466297" y="120365"/>
                    <a:pt x="461812" y="122491"/>
                    <a:pt x="461339" y="122255"/>
                  </a:cubicBezTo>
                  <a:close/>
                  <a:moveTo>
                    <a:pt x="438215" y="19841"/>
                  </a:moveTo>
                  <a:cubicBezTo>
                    <a:pt x="438215" y="19841"/>
                    <a:pt x="438215" y="19841"/>
                    <a:pt x="439632" y="19841"/>
                  </a:cubicBezTo>
                  <a:cubicBezTo>
                    <a:pt x="441046" y="19841"/>
                    <a:pt x="433732" y="20313"/>
                    <a:pt x="433260" y="19841"/>
                  </a:cubicBezTo>
                  <a:close/>
                  <a:moveTo>
                    <a:pt x="466533" y="124850"/>
                  </a:moveTo>
                  <a:cubicBezTo>
                    <a:pt x="466533" y="124850"/>
                    <a:pt x="466533" y="124850"/>
                    <a:pt x="466533" y="123197"/>
                  </a:cubicBezTo>
                  <a:cubicBezTo>
                    <a:pt x="466533" y="121546"/>
                    <a:pt x="466533" y="123197"/>
                    <a:pt x="466533" y="123197"/>
                  </a:cubicBezTo>
                  <a:close/>
                  <a:moveTo>
                    <a:pt x="459453" y="98658"/>
                  </a:moveTo>
                  <a:cubicBezTo>
                    <a:pt x="459453" y="98185"/>
                    <a:pt x="459453" y="97477"/>
                    <a:pt x="459453" y="97004"/>
                  </a:cubicBezTo>
                  <a:cubicBezTo>
                    <a:pt x="459453" y="97004"/>
                    <a:pt x="461103" y="97004"/>
                    <a:pt x="461339" y="97004"/>
                  </a:cubicBezTo>
                  <a:cubicBezTo>
                    <a:pt x="461576" y="97004"/>
                    <a:pt x="455204" y="97240"/>
                    <a:pt x="454498" y="98658"/>
                  </a:cubicBezTo>
                  <a:close/>
                  <a:moveTo>
                    <a:pt x="464880" y="122255"/>
                  </a:moveTo>
                  <a:cubicBezTo>
                    <a:pt x="464880" y="120838"/>
                    <a:pt x="463229" y="122255"/>
                    <a:pt x="462757" y="120838"/>
                  </a:cubicBezTo>
                  <a:cubicBezTo>
                    <a:pt x="462284" y="119423"/>
                    <a:pt x="464880" y="119423"/>
                    <a:pt x="465116" y="120838"/>
                  </a:cubicBezTo>
                  <a:cubicBezTo>
                    <a:pt x="465352" y="122255"/>
                    <a:pt x="460161" y="121074"/>
                    <a:pt x="459925" y="121546"/>
                  </a:cubicBezTo>
                  <a:close/>
                  <a:moveTo>
                    <a:pt x="463229" y="114702"/>
                  </a:moveTo>
                  <a:lnTo>
                    <a:pt x="463229" y="114702"/>
                  </a:lnTo>
                  <a:cubicBezTo>
                    <a:pt x="463229" y="113994"/>
                    <a:pt x="463229" y="113052"/>
                    <a:pt x="463229" y="112343"/>
                  </a:cubicBezTo>
                  <a:cubicBezTo>
                    <a:pt x="457566" y="113994"/>
                    <a:pt x="458272" y="112579"/>
                    <a:pt x="458272" y="113994"/>
                  </a:cubicBezTo>
                  <a:close/>
                  <a:moveTo>
                    <a:pt x="464643" y="125559"/>
                  </a:moveTo>
                  <a:cubicBezTo>
                    <a:pt x="464643" y="125559"/>
                    <a:pt x="464643" y="127446"/>
                    <a:pt x="464643" y="128154"/>
                  </a:cubicBezTo>
                  <a:cubicBezTo>
                    <a:pt x="464643" y="128860"/>
                    <a:pt x="464643" y="126973"/>
                    <a:pt x="464643" y="125792"/>
                  </a:cubicBezTo>
                  <a:lnTo>
                    <a:pt x="465824" y="125792"/>
                  </a:lnTo>
                  <a:cubicBezTo>
                    <a:pt x="465824" y="125792"/>
                    <a:pt x="465824" y="125792"/>
                    <a:pt x="465824" y="127446"/>
                  </a:cubicBezTo>
                  <a:cubicBezTo>
                    <a:pt x="465824" y="129096"/>
                    <a:pt x="460161" y="124850"/>
                    <a:pt x="459689" y="124850"/>
                  </a:cubicBezTo>
                  <a:close/>
                  <a:moveTo>
                    <a:pt x="451194" y="70575"/>
                  </a:moveTo>
                  <a:cubicBezTo>
                    <a:pt x="451194" y="70575"/>
                    <a:pt x="451194" y="70575"/>
                    <a:pt x="452845" y="70575"/>
                  </a:cubicBezTo>
                  <a:cubicBezTo>
                    <a:pt x="454498" y="70575"/>
                    <a:pt x="445767" y="71520"/>
                    <a:pt x="446237" y="69867"/>
                  </a:cubicBezTo>
                  <a:close/>
                  <a:moveTo>
                    <a:pt x="459453" y="112579"/>
                  </a:moveTo>
                  <a:cubicBezTo>
                    <a:pt x="459453" y="112579"/>
                    <a:pt x="459453" y="112579"/>
                    <a:pt x="461103" y="112579"/>
                  </a:cubicBezTo>
                  <a:cubicBezTo>
                    <a:pt x="462757" y="112579"/>
                    <a:pt x="454968" y="112107"/>
                    <a:pt x="454498" y="111871"/>
                  </a:cubicBezTo>
                  <a:close/>
                  <a:moveTo>
                    <a:pt x="430665" y="18190"/>
                  </a:moveTo>
                  <a:cubicBezTo>
                    <a:pt x="430665" y="18190"/>
                    <a:pt x="430665" y="18190"/>
                    <a:pt x="432079" y="18190"/>
                  </a:cubicBezTo>
                  <a:cubicBezTo>
                    <a:pt x="433496" y="18190"/>
                    <a:pt x="426180" y="18190"/>
                    <a:pt x="425707" y="16773"/>
                  </a:cubicBezTo>
                  <a:close/>
                  <a:moveTo>
                    <a:pt x="456621" y="105735"/>
                  </a:moveTo>
                  <a:cubicBezTo>
                    <a:pt x="456621" y="105735"/>
                    <a:pt x="456621" y="105735"/>
                    <a:pt x="458035" y="107152"/>
                  </a:cubicBezTo>
                  <a:cubicBezTo>
                    <a:pt x="459453" y="108567"/>
                    <a:pt x="451430" y="106444"/>
                    <a:pt x="451667" y="104321"/>
                  </a:cubicBezTo>
                  <a:close/>
                  <a:moveTo>
                    <a:pt x="447654" y="70339"/>
                  </a:moveTo>
                  <a:cubicBezTo>
                    <a:pt x="447654" y="70339"/>
                    <a:pt x="446237" y="70339"/>
                    <a:pt x="445531" y="69161"/>
                  </a:cubicBezTo>
                  <a:cubicBezTo>
                    <a:pt x="444822" y="67980"/>
                    <a:pt x="444586" y="66566"/>
                    <a:pt x="442700" y="68925"/>
                  </a:cubicBezTo>
                  <a:close/>
                  <a:moveTo>
                    <a:pt x="457330" y="132164"/>
                  </a:moveTo>
                  <a:cubicBezTo>
                    <a:pt x="457330" y="132164"/>
                    <a:pt x="457330" y="132164"/>
                    <a:pt x="457330" y="130750"/>
                  </a:cubicBezTo>
                  <a:cubicBezTo>
                    <a:pt x="457330" y="129332"/>
                    <a:pt x="457330" y="130750"/>
                    <a:pt x="458508" y="130750"/>
                  </a:cubicBezTo>
                  <a:cubicBezTo>
                    <a:pt x="459689" y="130750"/>
                    <a:pt x="458508" y="130750"/>
                    <a:pt x="458508" y="128624"/>
                  </a:cubicBezTo>
                  <a:cubicBezTo>
                    <a:pt x="458508" y="126501"/>
                    <a:pt x="458508" y="125792"/>
                    <a:pt x="458508" y="126501"/>
                  </a:cubicBezTo>
                  <a:cubicBezTo>
                    <a:pt x="458508" y="127209"/>
                    <a:pt x="458508" y="126501"/>
                    <a:pt x="458508" y="128154"/>
                  </a:cubicBezTo>
                  <a:cubicBezTo>
                    <a:pt x="458508" y="129805"/>
                    <a:pt x="458508" y="128154"/>
                    <a:pt x="460398" y="128154"/>
                  </a:cubicBezTo>
                  <a:cubicBezTo>
                    <a:pt x="462284" y="128154"/>
                    <a:pt x="460398" y="130277"/>
                    <a:pt x="460398" y="130513"/>
                  </a:cubicBezTo>
                  <a:cubicBezTo>
                    <a:pt x="460398" y="130750"/>
                    <a:pt x="460398" y="130513"/>
                    <a:pt x="460398" y="128860"/>
                  </a:cubicBezTo>
                  <a:cubicBezTo>
                    <a:pt x="460398" y="127209"/>
                    <a:pt x="460398" y="131928"/>
                    <a:pt x="458980" y="134290"/>
                  </a:cubicBezTo>
                  <a:cubicBezTo>
                    <a:pt x="458744" y="133817"/>
                    <a:pt x="458744" y="133109"/>
                    <a:pt x="458980" y="132636"/>
                  </a:cubicBezTo>
                  <a:cubicBezTo>
                    <a:pt x="458980" y="132636"/>
                    <a:pt x="458980" y="132636"/>
                    <a:pt x="458980" y="132636"/>
                  </a:cubicBezTo>
                  <a:cubicBezTo>
                    <a:pt x="459217" y="133109"/>
                    <a:pt x="459217" y="133817"/>
                    <a:pt x="458980" y="134290"/>
                  </a:cubicBezTo>
                  <a:cubicBezTo>
                    <a:pt x="458980" y="134290"/>
                    <a:pt x="458980" y="134290"/>
                    <a:pt x="458980" y="135468"/>
                  </a:cubicBezTo>
                  <a:cubicBezTo>
                    <a:pt x="458980" y="136649"/>
                    <a:pt x="458980" y="135468"/>
                    <a:pt x="458980" y="134290"/>
                  </a:cubicBezTo>
                  <a:cubicBezTo>
                    <a:pt x="458980" y="133109"/>
                    <a:pt x="458980" y="134290"/>
                    <a:pt x="458980" y="134290"/>
                  </a:cubicBezTo>
                  <a:close/>
                  <a:moveTo>
                    <a:pt x="455676" y="120602"/>
                  </a:moveTo>
                  <a:cubicBezTo>
                    <a:pt x="455676" y="120602"/>
                    <a:pt x="455676" y="120602"/>
                    <a:pt x="455676" y="120602"/>
                  </a:cubicBezTo>
                  <a:cubicBezTo>
                    <a:pt x="455676" y="120602"/>
                    <a:pt x="455676" y="120602"/>
                    <a:pt x="454262" y="118951"/>
                  </a:cubicBezTo>
                  <a:cubicBezTo>
                    <a:pt x="452845" y="117298"/>
                    <a:pt x="454262" y="118951"/>
                    <a:pt x="454262" y="116825"/>
                  </a:cubicBezTo>
                  <a:cubicBezTo>
                    <a:pt x="454262" y="114702"/>
                    <a:pt x="454262" y="116825"/>
                    <a:pt x="456149" y="116825"/>
                  </a:cubicBezTo>
                  <a:cubicBezTo>
                    <a:pt x="458035" y="116825"/>
                    <a:pt x="458272" y="111871"/>
                    <a:pt x="459217" y="113288"/>
                  </a:cubicBezTo>
                  <a:cubicBezTo>
                    <a:pt x="460161" y="114702"/>
                    <a:pt x="449541" y="117770"/>
                    <a:pt x="450722" y="119187"/>
                  </a:cubicBezTo>
                  <a:close/>
                  <a:moveTo>
                    <a:pt x="424529" y="18662"/>
                  </a:moveTo>
                  <a:cubicBezTo>
                    <a:pt x="424529" y="18662"/>
                    <a:pt x="424529" y="17245"/>
                    <a:pt x="424529" y="16537"/>
                  </a:cubicBezTo>
                  <a:cubicBezTo>
                    <a:pt x="424529" y="15831"/>
                    <a:pt x="424529" y="18190"/>
                    <a:pt x="423112" y="18899"/>
                  </a:cubicBezTo>
                  <a:cubicBezTo>
                    <a:pt x="421698" y="19604"/>
                    <a:pt x="423112" y="18899"/>
                    <a:pt x="423112" y="18899"/>
                  </a:cubicBezTo>
                  <a:cubicBezTo>
                    <a:pt x="423112" y="18899"/>
                    <a:pt x="424765" y="16303"/>
                    <a:pt x="425707" y="14414"/>
                  </a:cubicBezTo>
                  <a:cubicBezTo>
                    <a:pt x="425943" y="15831"/>
                    <a:pt x="426888" y="17009"/>
                    <a:pt x="428069" y="17954"/>
                  </a:cubicBezTo>
                  <a:cubicBezTo>
                    <a:pt x="428069" y="17954"/>
                    <a:pt x="420989" y="17718"/>
                    <a:pt x="419572" y="17245"/>
                  </a:cubicBezTo>
                  <a:close/>
                  <a:moveTo>
                    <a:pt x="443878" y="69397"/>
                  </a:moveTo>
                  <a:cubicBezTo>
                    <a:pt x="443878" y="69397"/>
                    <a:pt x="443878" y="67980"/>
                    <a:pt x="445531" y="69397"/>
                  </a:cubicBezTo>
                  <a:cubicBezTo>
                    <a:pt x="447182" y="70812"/>
                    <a:pt x="439396" y="67744"/>
                    <a:pt x="438923" y="67980"/>
                  </a:cubicBezTo>
                  <a:close/>
                  <a:moveTo>
                    <a:pt x="459689" y="136413"/>
                  </a:moveTo>
                  <a:cubicBezTo>
                    <a:pt x="459689" y="136413"/>
                    <a:pt x="459689" y="134996"/>
                    <a:pt x="459689" y="134523"/>
                  </a:cubicBezTo>
                  <a:cubicBezTo>
                    <a:pt x="459689" y="134054"/>
                    <a:pt x="455204" y="135704"/>
                    <a:pt x="454734" y="134996"/>
                  </a:cubicBezTo>
                  <a:close/>
                  <a:moveTo>
                    <a:pt x="453790" y="115883"/>
                  </a:moveTo>
                  <a:lnTo>
                    <a:pt x="455676" y="113760"/>
                  </a:lnTo>
                  <a:cubicBezTo>
                    <a:pt x="455676" y="113760"/>
                    <a:pt x="455676" y="113760"/>
                    <a:pt x="455676" y="113760"/>
                  </a:cubicBezTo>
                  <a:cubicBezTo>
                    <a:pt x="455676" y="113760"/>
                    <a:pt x="449305" y="115411"/>
                    <a:pt x="448835" y="114466"/>
                  </a:cubicBezTo>
                  <a:close/>
                  <a:moveTo>
                    <a:pt x="442700" y="68689"/>
                  </a:moveTo>
                  <a:cubicBezTo>
                    <a:pt x="442700" y="68689"/>
                    <a:pt x="442700" y="68689"/>
                    <a:pt x="442700" y="67035"/>
                  </a:cubicBezTo>
                  <a:cubicBezTo>
                    <a:pt x="442700" y="65385"/>
                    <a:pt x="442700" y="67035"/>
                    <a:pt x="442700" y="67035"/>
                  </a:cubicBezTo>
                  <a:close/>
                  <a:moveTo>
                    <a:pt x="448599" y="95826"/>
                  </a:moveTo>
                  <a:cubicBezTo>
                    <a:pt x="448599" y="94173"/>
                    <a:pt x="448599" y="93700"/>
                    <a:pt x="450013" y="95826"/>
                  </a:cubicBezTo>
                  <a:cubicBezTo>
                    <a:pt x="451430" y="97949"/>
                    <a:pt x="444586" y="93228"/>
                    <a:pt x="444586" y="94173"/>
                  </a:cubicBezTo>
                  <a:close/>
                  <a:moveTo>
                    <a:pt x="456857" y="129569"/>
                  </a:moveTo>
                  <a:cubicBezTo>
                    <a:pt x="456857" y="129569"/>
                    <a:pt x="456857" y="128154"/>
                    <a:pt x="456857" y="127446"/>
                  </a:cubicBezTo>
                  <a:cubicBezTo>
                    <a:pt x="457094" y="128860"/>
                    <a:pt x="455913" y="130041"/>
                    <a:pt x="454734" y="130277"/>
                  </a:cubicBezTo>
                  <a:cubicBezTo>
                    <a:pt x="453317" y="130277"/>
                    <a:pt x="452136" y="129332"/>
                    <a:pt x="451903" y="127918"/>
                  </a:cubicBezTo>
                  <a:close/>
                  <a:moveTo>
                    <a:pt x="441282" y="70339"/>
                  </a:moveTo>
                  <a:lnTo>
                    <a:pt x="441282" y="70339"/>
                  </a:lnTo>
                  <a:cubicBezTo>
                    <a:pt x="441282" y="70339"/>
                    <a:pt x="441282" y="70339"/>
                    <a:pt x="441282" y="70339"/>
                  </a:cubicBezTo>
                  <a:cubicBezTo>
                    <a:pt x="441282" y="70339"/>
                    <a:pt x="442700" y="69161"/>
                    <a:pt x="442936" y="70339"/>
                  </a:cubicBezTo>
                  <a:cubicBezTo>
                    <a:pt x="443169" y="71520"/>
                    <a:pt x="436564" y="68925"/>
                    <a:pt x="436328" y="68689"/>
                  </a:cubicBezTo>
                  <a:close/>
                  <a:moveTo>
                    <a:pt x="441282" y="76002"/>
                  </a:moveTo>
                  <a:cubicBezTo>
                    <a:pt x="441282" y="76002"/>
                    <a:pt x="441282" y="76002"/>
                    <a:pt x="442936" y="76002"/>
                  </a:cubicBezTo>
                  <a:cubicBezTo>
                    <a:pt x="444586" y="76002"/>
                    <a:pt x="435383" y="76002"/>
                    <a:pt x="435855" y="74352"/>
                  </a:cubicBezTo>
                  <a:close/>
                  <a:moveTo>
                    <a:pt x="457094" y="149156"/>
                  </a:moveTo>
                  <a:cubicBezTo>
                    <a:pt x="457094" y="149156"/>
                    <a:pt x="457094" y="149156"/>
                    <a:pt x="457094" y="149156"/>
                  </a:cubicBezTo>
                  <a:cubicBezTo>
                    <a:pt x="456857" y="148448"/>
                    <a:pt x="456857" y="147975"/>
                    <a:pt x="457094" y="147267"/>
                  </a:cubicBezTo>
                  <a:cubicBezTo>
                    <a:pt x="457094" y="147267"/>
                    <a:pt x="457094" y="147267"/>
                    <a:pt x="458508" y="147267"/>
                  </a:cubicBezTo>
                  <a:cubicBezTo>
                    <a:pt x="459925" y="147267"/>
                    <a:pt x="452136" y="147503"/>
                    <a:pt x="451667" y="147503"/>
                  </a:cubicBezTo>
                  <a:close/>
                  <a:moveTo>
                    <a:pt x="413203" y="14886"/>
                  </a:moveTo>
                  <a:cubicBezTo>
                    <a:pt x="413203" y="14886"/>
                    <a:pt x="413203" y="14886"/>
                    <a:pt x="414617" y="14886"/>
                  </a:cubicBezTo>
                  <a:cubicBezTo>
                    <a:pt x="416034" y="14886"/>
                    <a:pt x="408009" y="14177"/>
                    <a:pt x="407773" y="13236"/>
                  </a:cubicBezTo>
                  <a:close/>
                  <a:moveTo>
                    <a:pt x="439868" y="92758"/>
                  </a:moveTo>
                  <a:cubicBezTo>
                    <a:pt x="439868" y="92758"/>
                    <a:pt x="439868" y="92758"/>
                    <a:pt x="439868" y="92758"/>
                  </a:cubicBezTo>
                  <a:cubicBezTo>
                    <a:pt x="439868" y="92758"/>
                    <a:pt x="434438" y="92050"/>
                    <a:pt x="434438" y="91105"/>
                  </a:cubicBezTo>
                  <a:close/>
                  <a:moveTo>
                    <a:pt x="430192" y="63262"/>
                  </a:moveTo>
                  <a:cubicBezTo>
                    <a:pt x="430192" y="63262"/>
                    <a:pt x="430192" y="60666"/>
                    <a:pt x="430192" y="63262"/>
                  </a:cubicBezTo>
                  <a:cubicBezTo>
                    <a:pt x="430192" y="65857"/>
                    <a:pt x="425471" y="61608"/>
                    <a:pt x="424765" y="61608"/>
                  </a:cubicBezTo>
                  <a:close/>
                  <a:moveTo>
                    <a:pt x="437506" y="90633"/>
                  </a:moveTo>
                  <a:cubicBezTo>
                    <a:pt x="437506" y="90633"/>
                    <a:pt x="435147" y="90633"/>
                    <a:pt x="435147" y="89218"/>
                  </a:cubicBezTo>
                  <a:cubicBezTo>
                    <a:pt x="435147" y="87801"/>
                    <a:pt x="436564" y="89218"/>
                    <a:pt x="437270" y="89218"/>
                  </a:cubicBezTo>
                  <a:cubicBezTo>
                    <a:pt x="437978" y="89218"/>
                    <a:pt x="432315" y="87801"/>
                    <a:pt x="432079" y="88982"/>
                  </a:cubicBezTo>
                  <a:close/>
                  <a:moveTo>
                    <a:pt x="404236" y="11818"/>
                  </a:moveTo>
                  <a:cubicBezTo>
                    <a:pt x="404236" y="11818"/>
                    <a:pt x="405886" y="11818"/>
                    <a:pt x="406595" y="11818"/>
                  </a:cubicBezTo>
                  <a:cubicBezTo>
                    <a:pt x="407304" y="11818"/>
                    <a:pt x="398809" y="12055"/>
                    <a:pt x="398809" y="10168"/>
                  </a:cubicBezTo>
                  <a:close/>
                  <a:moveTo>
                    <a:pt x="446709" y="140189"/>
                  </a:moveTo>
                  <a:cubicBezTo>
                    <a:pt x="446709" y="140189"/>
                    <a:pt x="446709" y="140189"/>
                    <a:pt x="446709" y="142312"/>
                  </a:cubicBezTo>
                  <a:cubicBezTo>
                    <a:pt x="446709" y="144435"/>
                    <a:pt x="440810" y="139481"/>
                    <a:pt x="441282" y="138536"/>
                  </a:cubicBezTo>
                  <a:close/>
                  <a:moveTo>
                    <a:pt x="438451" y="119893"/>
                  </a:moveTo>
                  <a:cubicBezTo>
                    <a:pt x="438451" y="118242"/>
                    <a:pt x="438451" y="119893"/>
                    <a:pt x="438451" y="117770"/>
                  </a:cubicBezTo>
                  <a:cubicBezTo>
                    <a:pt x="438451" y="115647"/>
                    <a:pt x="438451" y="117770"/>
                    <a:pt x="440574" y="116592"/>
                  </a:cubicBezTo>
                  <a:cubicBezTo>
                    <a:pt x="442700" y="115411"/>
                    <a:pt x="440574" y="116592"/>
                    <a:pt x="440574" y="118006"/>
                  </a:cubicBezTo>
                  <a:cubicBezTo>
                    <a:pt x="439396" y="115883"/>
                    <a:pt x="436800" y="115175"/>
                    <a:pt x="434911" y="116356"/>
                  </a:cubicBezTo>
                  <a:cubicBezTo>
                    <a:pt x="433969" y="116825"/>
                    <a:pt x="433496" y="117534"/>
                    <a:pt x="433024" y="118242"/>
                  </a:cubicBezTo>
                  <a:close/>
                  <a:moveTo>
                    <a:pt x="423584" y="72698"/>
                  </a:moveTo>
                  <a:cubicBezTo>
                    <a:pt x="423584" y="72698"/>
                    <a:pt x="423584" y="70575"/>
                    <a:pt x="423584" y="69867"/>
                  </a:cubicBezTo>
                  <a:cubicBezTo>
                    <a:pt x="423584" y="69161"/>
                    <a:pt x="423584" y="71756"/>
                    <a:pt x="423584" y="71756"/>
                  </a:cubicBezTo>
                  <a:cubicBezTo>
                    <a:pt x="423584" y="71756"/>
                    <a:pt x="418630" y="69867"/>
                    <a:pt x="418157" y="71048"/>
                  </a:cubicBezTo>
                  <a:close/>
                  <a:moveTo>
                    <a:pt x="437506" y="134759"/>
                  </a:moveTo>
                  <a:cubicBezTo>
                    <a:pt x="437506" y="134759"/>
                    <a:pt x="438923" y="133109"/>
                    <a:pt x="439159" y="133581"/>
                  </a:cubicBezTo>
                  <a:cubicBezTo>
                    <a:pt x="439396" y="134054"/>
                    <a:pt x="432315" y="134290"/>
                    <a:pt x="432079" y="133109"/>
                  </a:cubicBezTo>
                  <a:close/>
                  <a:moveTo>
                    <a:pt x="429956" y="103848"/>
                  </a:moveTo>
                  <a:cubicBezTo>
                    <a:pt x="429956" y="103848"/>
                    <a:pt x="429956" y="103848"/>
                    <a:pt x="429956" y="103848"/>
                  </a:cubicBezTo>
                  <a:cubicBezTo>
                    <a:pt x="429956" y="103848"/>
                    <a:pt x="424765" y="103140"/>
                    <a:pt x="424529" y="102195"/>
                  </a:cubicBezTo>
                  <a:close/>
                  <a:moveTo>
                    <a:pt x="432315" y="116356"/>
                  </a:moveTo>
                  <a:cubicBezTo>
                    <a:pt x="432315" y="116356"/>
                    <a:pt x="433732" y="116356"/>
                    <a:pt x="433969" y="116356"/>
                  </a:cubicBezTo>
                  <a:cubicBezTo>
                    <a:pt x="434205" y="116356"/>
                    <a:pt x="427597" y="114938"/>
                    <a:pt x="426888" y="114702"/>
                  </a:cubicBezTo>
                  <a:close/>
                  <a:moveTo>
                    <a:pt x="429484" y="109984"/>
                  </a:moveTo>
                  <a:cubicBezTo>
                    <a:pt x="429484" y="109984"/>
                    <a:pt x="427833" y="109984"/>
                    <a:pt x="427125" y="109984"/>
                  </a:cubicBezTo>
                  <a:cubicBezTo>
                    <a:pt x="426416" y="109984"/>
                    <a:pt x="428775" y="109984"/>
                    <a:pt x="429956" y="109984"/>
                  </a:cubicBezTo>
                  <a:cubicBezTo>
                    <a:pt x="431137" y="109984"/>
                    <a:pt x="429956" y="109984"/>
                    <a:pt x="429956" y="109984"/>
                  </a:cubicBezTo>
                  <a:cubicBezTo>
                    <a:pt x="428306" y="111398"/>
                    <a:pt x="425943" y="110926"/>
                    <a:pt x="424765" y="109275"/>
                  </a:cubicBezTo>
                  <a:cubicBezTo>
                    <a:pt x="424293" y="109039"/>
                    <a:pt x="424293" y="108803"/>
                    <a:pt x="424057" y="108330"/>
                  </a:cubicBezTo>
                  <a:close/>
                  <a:moveTo>
                    <a:pt x="419808" y="86387"/>
                  </a:moveTo>
                  <a:cubicBezTo>
                    <a:pt x="419808" y="86387"/>
                    <a:pt x="421461" y="86387"/>
                    <a:pt x="422406" y="86387"/>
                  </a:cubicBezTo>
                  <a:cubicBezTo>
                    <a:pt x="423348" y="86387"/>
                    <a:pt x="415090" y="84027"/>
                    <a:pt x="414381" y="82846"/>
                  </a:cubicBezTo>
                  <a:close/>
                  <a:moveTo>
                    <a:pt x="433732" y="137827"/>
                  </a:moveTo>
                  <a:cubicBezTo>
                    <a:pt x="433732" y="137827"/>
                    <a:pt x="433732" y="137827"/>
                    <a:pt x="433732" y="137827"/>
                  </a:cubicBezTo>
                  <a:cubicBezTo>
                    <a:pt x="433732" y="137827"/>
                    <a:pt x="433732" y="139953"/>
                    <a:pt x="433732" y="140895"/>
                  </a:cubicBezTo>
                  <a:cubicBezTo>
                    <a:pt x="433732" y="141840"/>
                    <a:pt x="428539" y="135940"/>
                    <a:pt x="428306" y="134996"/>
                  </a:cubicBezTo>
                  <a:close/>
                  <a:moveTo>
                    <a:pt x="436092" y="137827"/>
                  </a:moveTo>
                  <a:cubicBezTo>
                    <a:pt x="436092" y="139481"/>
                    <a:pt x="436092" y="137827"/>
                    <a:pt x="436092" y="139953"/>
                  </a:cubicBezTo>
                  <a:cubicBezTo>
                    <a:pt x="436092" y="142076"/>
                    <a:pt x="433732" y="143021"/>
                    <a:pt x="433732" y="139953"/>
                  </a:cubicBezTo>
                  <a:cubicBezTo>
                    <a:pt x="433732" y="136885"/>
                    <a:pt x="429956" y="135468"/>
                    <a:pt x="430665" y="134290"/>
                  </a:cubicBezTo>
                  <a:close/>
                  <a:moveTo>
                    <a:pt x="433969" y="135704"/>
                  </a:moveTo>
                  <a:cubicBezTo>
                    <a:pt x="433969" y="137121"/>
                    <a:pt x="435383" y="135704"/>
                    <a:pt x="433969" y="137121"/>
                  </a:cubicBezTo>
                  <a:cubicBezTo>
                    <a:pt x="432551" y="138536"/>
                    <a:pt x="433969" y="137121"/>
                    <a:pt x="432551" y="135940"/>
                  </a:cubicBezTo>
                  <a:cubicBezTo>
                    <a:pt x="433024" y="135468"/>
                    <a:pt x="433024" y="134759"/>
                    <a:pt x="432551" y="134290"/>
                  </a:cubicBezTo>
                  <a:cubicBezTo>
                    <a:pt x="432551" y="134290"/>
                    <a:pt x="432551" y="134290"/>
                    <a:pt x="433969" y="134290"/>
                  </a:cubicBezTo>
                  <a:cubicBezTo>
                    <a:pt x="435383" y="134290"/>
                    <a:pt x="428539" y="130041"/>
                    <a:pt x="428539" y="132164"/>
                  </a:cubicBezTo>
                  <a:close/>
                  <a:moveTo>
                    <a:pt x="426888" y="115883"/>
                  </a:moveTo>
                  <a:cubicBezTo>
                    <a:pt x="426888" y="115883"/>
                    <a:pt x="426888" y="115883"/>
                    <a:pt x="426888" y="115883"/>
                  </a:cubicBezTo>
                  <a:cubicBezTo>
                    <a:pt x="426888" y="115883"/>
                    <a:pt x="420989" y="113052"/>
                    <a:pt x="420989" y="112343"/>
                  </a:cubicBezTo>
                  <a:close/>
                  <a:moveTo>
                    <a:pt x="428775" y="115883"/>
                  </a:moveTo>
                  <a:cubicBezTo>
                    <a:pt x="428775" y="115883"/>
                    <a:pt x="428775" y="117534"/>
                    <a:pt x="428775" y="118006"/>
                  </a:cubicBezTo>
                  <a:cubicBezTo>
                    <a:pt x="428775" y="118479"/>
                    <a:pt x="422876" y="112107"/>
                    <a:pt x="423348" y="112579"/>
                  </a:cubicBezTo>
                  <a:close/>
                  <a:moveTo>
                    <a:pt x="426416" y="109511"/>
                  </a:moveTo>
                  <a:cubicBezTo>
                    <a:pt x="426416" y="109511"/>
                    <a:pt x="426416" y="109511"/>
                    <a:pt x="425002" y="109511"/>
                  </a:cubicBezTo>
                  <a:cubicBezTo>
                    <a:pt x="423584" y="109511"/>
                    <a:pt x="425002" y="109511"/>
                    <a:pt x="425002" y="107861"/>
                  </a:cubicBezTo>
                  <a:cubicBezTo>
                    <a:pt x="425002" y="106208"/>
                    <a:pt x="425002" y="107861"/>
                    <a:pt x="425002" y="106208"/>
                  </a:cubicBezTo>
                  <a:cubicBezTo>
                    <a:pt x="425002" y="104557"/>
                    <a:pt x="425002" y="108094"/>
                    <a:pt x="425002" y="106208"/>
                  </a:cubicBezTo>
                  <a:cubicBezTo>
                    <a:pt x="423821" y="107152"/>
                    <a:pt x="422170" y="107152"/>
                    <a:pt x="420989" y="106444"/>
                  </a:cubicBezTo>
                  <a:close/>
                  <a:moveTo>
                    <a:pt x="407304" y="59722"/>
                  </a:moveTo>
                  <a:cubicBezTo>
                    <a:pt x="407304" y="58541"/>
                    <a:pt x="407304" y="59722"/>
                    <a:pt x="408718" y="57832"/>
                  </a:cubicBezTo>
                  <a:lnTo>
                    <a:pt x="408718" y="57832"/>
                  </a:lnTo>
                  <a:lnTo>
                    <a:pt x="408718" y="57832"/>
                  </a:lnTo>
                  <a:cubicBezTo>
                    <a:pt x="403527" y="56654"/>
                    <a:pt x="402582" y="57362"/>
                    <a:pt x="401874" y="56418"/>
                  </a:cubicBezTo>
                  <a:close/>
                  <a:moveTo>
                    <a:pt x="389369" y="12527"/>
                  </a:moveTo>
                  <a:cubicBezTo>
                    <a:pt x="389369" y="12527"/>
                    <a:pt x="389369" y="12527"/>
                    <a:pt x="389369" y="12527"/>
                  </a:cubicBezTo>
                  <a:cubicBezTo>
                    <a:pt x="389369" y="12527"/>
                    <a:pt x="384648" y="8751"/>
                    <a:pt x="383942" y="9459"/>
                  </a:cubicBezTo>
                  <a:close/>
                  <a:moveTo>
                    <a:pt x="432551" y="136413"/>
                  </a:moveTo>
                  <a:cubicBezTo>
                    <a:pt x="432551" y="136413"/>
                    <a:pt x="432551" y="136413"/>
                    <a:pt x="432551" y="136413"/>
                  </a:cubicBezTo>
                  <a:cubicBezTo>
                    <a:pt x="432551" y="136413"/>
                    <a:pt x="426888" y="133817"/>
                    <a:pt x="427125" y="133345"/>
                  </a:cubicBezTo>
                  <a:close/>
                  <a:moveTo>
                    <a:pt x="408954" y="70575"/>
                  </a:moveTo>
                  <a:lnTo>
                    <a:pt x="410841" y="70575"/>
                  </a:lnTo>
                  <a:lnTo>
                    <a:pt x="404236" y="67508"/>
                  </a:lnTo>
                  <a:close/>
                  <a:moveTo>
                    <a:pt x="426652" y="133109"/>
                  </a:moveTo>
                  <a:cubicBezTo>
                    <a:pt x="426652" y="133109"/>
                    <a:pt x="426652" y="133109"/>
                    <a:pt x="426652" y="133109"/>
                  </a:cubicBezTo>
                  <a:cubicBezTo>
                    <a:pt x="426652" y="133109"/>
                    <a:pt x="426652" y="135232"/>
                    <a:pt x="428069" y="133109"/>
                  </a:cubicBezTo>
                  <a:cubicBezTo>
                    <a:pt x="429484" y="130986"/>
                    <a:pt x="428069" y="133109"/>
                    <a:pt x="428069" y="130986"/>
                  </a:cubicBezTo>
                  <a:cubicBezTo>
                    <a:pt x="428069" y="128860"/>
                    <a:pt x="428069" y="130986"/>
                    <a:pt x="428069" y="133109"/>
                  </a:cubicBezTo>
                  <a:cubicBezTo>
                    <a:pt x="428069" y="135232"/>
                    <a:pt x="420989" y="131928"/>
                    <a:pt x="420989" y="130041"/>
                  </a:cubicBezTo>
                  <a:close/>
                  <a:moveTo>
                    <a:pt x="412258" y="82374"/>
                  </a:moveTo>
                  <a:cubicBezTo>
                    <a:pt x="412258" y="82374"/>
                    <a:pt x="410841" y="82374"/>
                    <a:pt x="410371" y="82374"/>
                  </a:cubicBezTo>
                  <a:cubicBezTo>
                    <a:pt x="409899" y="82374"/>
                    <a:pt x="411549" y="82374"/>
                    <a:pt x="412258" y="82374"/>
                  </a:cubicBezTo>
                  <a:cubicBezTo>
                    <a:pt x="411313" y="83791"/>
                    <a:pt x="409663" y="84027"/>
                    <a:pt x="408246" y="83319"/>
                  </a:cubicBezTo>
                  <a:cubicBezTo>
                    <a:pt x="407067" y="82374"/>
                    <a:pt x="406595" y="80723"/>
                    <a:pt x="407540" y="79306"/>
                  </a:cubicBezTo>
                  <a:close/>
                  <a:moveTo>
                    <a:pt x="420753" y="112107"/>
                  </a:moveTo>
                  <a:cubicBezTo>
                    <a:pt x="420517" y="111634"/>
                    <a:pt x="420517" y="111162"/>
                    <a:pt x="420753" y="110693"/>
                  </a:cubicBezTo>
                  <a:cubicBezTo>
                    <a:pt x="415798" y="106444"/>
                    <a:pt x="416507" y="108094"/>
                    <a:pt x="416034" y="109039"/>
                  </a:cubicBezTo>
                  <a:close/>
                  <a:moveTo>
                    <a:pt x="424529" y="132164"/>
                  </a:moveTo>
                  <a:lnTo>
                    <a:pt x="424529" y="133581"/>
                  </a:lnTo>
                  <a:cubicBezTo>
                    <a:pt x="424529" y="133581"/>
                    <a:pt x="420989" y="130041"/>
                    <a:pt x="420989" y="130041"/>
                  </a:cubicBezTo>
                  <a:close/>
                  <a:moveTo>
                    <a:pt x="417685" y="110693"/>
                  </a:moveTo>
                  <a:cubicBezTo>
                    <a:pt x="417685" y="110693"/>
                    <a:pt x="417685" y="108803"/>
                    <a:pt x="419338" y="110693"/>
                  </a:cubicBezTo>
                  <a:cubicBezTo>
                    <a:pt x="420989" y="112579"/>
                    <a:pt x="413439" y="108094"/>
                    <a:pt x="412967" y="107625"/>
                  </a:cubicBezTo>
                  <a:close/>
                  <a:moveTo>
                    <a:pt x="414145" y="104557"/>
                  </a:moveTo>
                  <a:cubicBezTo>
                    <a:pt x="414145" y="103140"/>
                    <a:pt x="414145" y="104557"/>
                    <a:pt x="414145" y="104557"/>
                  </a:cubicBezTo>
                  <a:cubicBezTo>
                    <a:pt x="414381" y="105027"/>
                    <a:pt x="414381" y="105499"/>
                    <a:pt x="414145" y="105971"/>
                  </a:cubicBezTo>
                  <a:cubicBezTo>
                    <a:pt x="414145" y="105971"/>
                    <a:pt x="409663" y="102667"/>
                    <a:pt x="409427" y="101489"/>
                  </a:cubicBezTo>
                  <a:close/>
                  <a:moveTo>
                    <a:pt x="417449" y="105971"/>
                  </a:moveTo>
                  <a:cubicBezTo>
                    <a:pt x="417449" y="104557"/>
                    <a:pt x="416034" y="105971"/>
                    <a:pt x="415562" y="105971"/>
                  </a:cubicBezTo>
                  <a:cubicBezTo>
                    <a:pt x="415090" y="105971"/>
                    <a:pt x="412967" y="101253"/>
                    <a:pt x="412731" y="102904"/>
                  </a:cubicBezTo>
                  <a:close/>
                  <a:moveTo>
                    <a:pt x="423112" y="128154"/>
                  </a:moveTo>
                  <a:cubicBezTo>
                    <a:pt x="423112" y="126501"/>
                    <a:pt x="423112" y="128154"/>
                    <a:pt x="423112" y="128154"/>
                  </a:cubicBezTo>
                  <a:cubicBezTo>
                    <a:pt x="423112" y="128154"/>
                    <a:pt x="418866" y="125323"/>
                    <a:pt x="418394" y="125087"/>
                  </a:cubicBezTo>
                  <a:close/>
                  <a:moveTo>
                    <a:pt x="415798" y="109039"/>
                  </a:moveTo>
                  <a:cubicBezTo>
                    <a:pt x="415798" y="109039"/>
                    <a:pt x="415798" y="109039"/>
                    <a:pt x="417213" y="109039"/>
                  </a:cubicBezTo>
                  <a:cubicBezTo>
                    <a:pt x="418630" y="109039"/>
                    <a:pt x="411313" y="106444"/>
                    <a:pt x="411077" y="106444"/>
                  </a:cubicBezTo>
                  <a:close/>
                  <a:moveTo>
                    <a:pt x="413672" y="110926"/>
                  </a:moveTo>
                  <a:cubicBezTo>
                    <a:pt x="413672" y="110926"/>
                    <a:pt x="415090" y="110926"/>
                    <a:pt x="415326" y="108330"/>
                  </a:cubicBezTo>
                  <a:cubicBezTo>
                    <a:pt x="415562" y="105735"/>
                    <a:pt x="415326" y="108330"/>
                    <a:pt x="415326" y="110220"/>
                  </a:cubicBezTo>
                  <a:cubicBezTo>
                    <a:pt x="415326" y="112107"/>
                    <a:pt x="415326" y="110220"/>
                    <a:pt x="415326" y="110220"/>
                  </a:cubicBezTo>
                  <a:cubicBezTo>
                    <a:pt x="415326" y="110220"/>
                    <a:pt x="415326" y="110220"/>
                    <a:pt x="415326" y="110220"/>
                  </a:cubicBezTo>
                  <a:cubicBezTo>
                    <a:pt x="415326" y="110220"/>
                    <a:pt x="415326" y="110220"/>
                    <a:pt x="413672" y="108330"/>
                  </a:cubicBezTo>
                  <a:cubicBezTo>
                    <a:pt x="412022" y="106444"/>
                    <a:pt x="413672" y="108330"/>
                    <a:pt x="413672" y="106916"/>
                  </a:cubicBezTo>
                  <a:cubicBezTo>
                    <a:pt x="413672" y="105499"/>
                    <a:pt x="408954" y="106444"/>
                    <a:pt x="408954" y="107861"/>
                  </a:cubicBezTo>
                  <a:close/>
                  <a:moveTo>
                    <a:pt x="412022" y="107152"/>
                  </a:moveTo>
                  <a:cubicBezTo>
                    <a:pt x="412967" y="106444"/>
                    <a:pt x="414145" y="106444"/>
                    <a:pt x="415090" y="107152"/>
                  </a:cubicBezTo>
                  <a:cubicBezTo>
                    <a:pt x="409663" y="106444"/>
                    <a:pt x="408009" y="106444"/>
                    <a:pt x="407304" y="104085"/>
                  </a:cubicBezTo>
                  <a:close/>
                  <a:moveTo>
                    <a:pt x="421934" y="137591"/>
                  </a:moveTo>
                  <a:cubicBezTo>
                    <a:pt x="421934" y="137591"/>
                    <a:pt x="423348" y="137591"/>
                    <a:pt x="424057" y="137591"/>
                  </a:cubicBezTo>
                  <a:cubicBezTo>
                    <a:pt x="424765" y="137591"/>
                    <a:pt x="417685" y="135940"/>
                    <a:pt x="417213" y="134523"/>
                  </a:cubicBezTo>
                  <a:close/>
                  <a:moveTo>
                    <a:pt x="419102" y="127446"/>
                  </a:moveTo>
                  <a:cubicBezTo>
                    <a:pt x="419102" y="127446"/>
                    <a:pt x="419102" y="125087"/>
                    <a:pt x="419102" y="126028"/>
                  </a:cubicBezTo>
                  <a:cubicBezTo>
                    <a:pt x="419102" y="126973"/>
                    <a:pt x="414853" y="125087"/>
                    <a:pt x="414381" y="124378"/>
                  </a:cubicBezTo>
                  <a:close/>
                  <a:moveTo>
                    <a:pt x="419102" y="134523"/>
                  </a:moveTo>
                  <a:cubicBezTo>
                    <a:pt x="419102" y="134523"/>
                    <a:pt x="419102" y="134523"/>
                    <a:pt x="419102" y="132636"/>
                  </a:cubicBezTo>
                  <a:cubicBezTo>
                    <a:pt x="419102" y="130750"/>
                    <a:pt x="419102" y="132636"/>
                    <a:pt x="419102" y="132636"/>
                  </a:cubicBezTo>
                  <a:cubicBezTo>
                    <a:pt x="419102" y="132636"/>
                    <a:pt x="420753" y="132636"/>
                    <a:pt x="421461" y="132636"/>
                  </a:cubicBezTo>
                  <a:cubicBezTo>
                    <a:pt x="422170" y="132636"/>
                    <a:pt x="415090" y="130041"/>
                    <a:pt x="414381" y="131458"/>
                  </a:cubicBezTo>
                  <a:close/>
                  <a:moveTo>
                    <a:pt x="411313" y="103140"/>
                  </a:moveTo>
                  <a:cubicBezTo>
                    <a:pt x="409899" y="105027"/>
                    <a:pt x="409190" y="103140"/>
                    <a:pt x="409899" y="100308"/>
                  </a:cubicBezTo>
                  <a:cubicBezTo>
                    <a:pt x="410608" y="97477"/>
                    <a:pt x="405178" y="98894"/>
                    <a:pt x="406595" y="100072"/>
                  </a:cubicBezTo>
                  <a:close/>
                  <a:moveTo>
                    <a:pt x="411313" y="107152"/>
                  </a:moveTo>
                  <a:lnTo>
                    <a:pt x="411313" y="105735"/>
                  </a:lnTo>
                  <a:cubicBezTo>
                    <a:pt x="411313" y="105735"/>
                    <a:pt x="411313" y="105735"/>
                    <a:pt x="411313" y="107152"/>
                  </a:cubicBezTo>
                  <a:cubicBezTo>
                    <a:pt x="411313" y="108567"/>
                    <a:pt x="405886" y="106444"/>
                    <a:pt x="405886" y="104085"/>
                  </a:cubicBezTo>
                  <a:close/>
                  <a:moveTo>
                    <a:pt x="415090" y="123197"/>
                  </a:moveTo>
                  <a:cubicBezTo>
                    <a:pt x="415090" y="123197"/>
                    <a:pt x="415090" y="121783"/>
                    <a:pt x="415090" y="121074"/>
                  </a:cubicBezTo>
                  <a:cubicBezTo>
                    <a:pt x="415090" y="120365"/>
                    <a:pt x="415090" y="121074"/>
                    <a:pt x="415090" y="121074"/>
                  </a:cubicBezTo>
                  <a:close/>
                  <a:moveTo>
                    <a:pt x="416507" y="130750"/>
                  </a:moveTo>
                  <a:cubicBezTo>
                    <a:pt x="416034" y="129569"/>
                    <a:pt x="416034" y="128624"/>
                    <a:pt x="416507" y="127446"/>
                  </a:cubicBezTo>
                  <a:cubicBezTo>
                    <a:pt x="416507" y="127446"/>
                    <a:pt x="411786" y="127682"/>
                    <a:pt x="411077" y="127682"/>
                  </a:cubicBezTo>
                  <a:close/>
                  <a:moveTo>
                    <a:pt x="411549" y="110693"/>
                  </a:moveTo>
                  <a:cubicBezTo>
                    <a:pt x="411549" y="110693"/>
                    <a:pt x="411549" y="110693"/>
                    <a:pt x="411549" y="109275"/>
                  </a:cubicBezTo>
                  <a:cubicBezTo>
                    <a:pt x="411549" y="107861"/>
                    <a:pt x="405650" y="106444"/>
                    <a:pt x="406123" y="107625"/>
                  </a:cubicBezTo>
                  <a:close/>
                  <a:moveTo>
                    <a:pt x="414145" y="130277"/>
                  </a:moveTo>
                  <a:cubicBezTo>
                    <a:pt x="414145" y="130277"/>
                    <a:pt x="414145" y="130277"/>
                    <a:pt x="414145" y="130277"/>
                  </a:cubicBezTo>
                  <a:cubicBezTo>
                    <a:pt x="414145" y="130277"/>
                    <a:pt x="414145" y="130277"/>
                    <a:pt x="415798" y="130277"/>
                  </a:cubicBezTo>
                  <a:cubicBezTo>
                    <a:pt x="415798" y="132164"/>
                    <a:pt x="415798" y="130277"/>
                    <a:pt x="415798" y="131928"/>
                  </a:cubicBezTo>
                  <a:cubicBezTo>
                    <a:pt x="415798" y="133581"/>
                    <a:pt x="409427" y="126265"/>
                    <a:pt x="408718" y="127209"/>
                  </a:cubicBezTo>
                  <a:close/>
                  <a:moveTo>
                    <a:pt x="410608" y="126265"/>
                  </a:moveTo>
                  <a:cubicBezTo>
                    <a:pt x="410608" y="128624"/>
                    <a:pt x="413203" y="126265"/>
                    <a:pt x="413439" y="128624"/>
                  </a:cubicBezTo>
                  <a:cubicBezTo>
                    <a:pt x="413672" y="130986"/>
                    <a:pt x="404472" y="126501"/>
                    <a:pt x="405178" y="123197"/>
                  </a:cubicBezTo>
                  <a:close/>
                  <a:moveTo>
                    <a:pt x="410608" y="126265"/>
                  </a:moveTo>
                  <a:cubicBezTo>
                    <a:pt x="410608" y="126265"/>
                    <a:pt x="410608" y="126265"/>
                    <a:pt x="410608" y="124614"/>
                  </a:cubicBezTo>
                  <a:cubicBezTo>
                    <a:pt x="410608" y="122961"/>
                    <a:pt x="410608" y="124614"/>
                    <a:pt x="410608" y="124614"/>
                  </a:cubicBezTo>
                  <a:cubicBezTo>
                    <a:pt x="410608" y="124614"/>
                    <a:pt x="406595" y="124142"/>
                    <a:pt x="405886" y="123433"/>
                  </a:cubicBezTo>
                  <a:close/>
                  <a:moveTo>
                    <a:pt x="405414" y="126265"/>
                  </a:moveTo>
                  <a:cubicBezTo>
                    <a:pt x="405414" y="126265"/>
                    <a:pt x="405414" y="126265"/>
                    <a:pt x="405414" y="126265"/>
                  </a:cubicBezTo>
                  <a:cubicBezTo>
                    <a:pt x="405414" y="126265"/>
                    <a:pt x="405414" y="126265"/>
                    <a:pt x="406595" y="126265"/>
                  </a:cubicBezTo>
                  <a:cubicBezTo>
                    <a:pt x="407773" y="126265"/>
                    <a:pt x="400932" y="122961"/>
                    <a:pt x="400696" y="123433"/>
                  </a:cubicBezTo>
                  <a:close/>
                  <a:moveTo>
                    <a:pt x="394088" y="102667"/>
                  </a:moveTo>
                  <a:cubicBezTo>
                    <a:pt x="394088" y="102667"/>
                    <a:pt x="396447" y="102667"/>
                    <a:pt x="395741" y="104085"/>
                  </a:cubicBezTo>
                  <a:cubicBezTo>
                    <a:pt x="390548" y="100781"/>
                    <a:pt x="389133" y="102195"/>
                    <a:pt x="389369" y="100781"/>
                  </a:cubicBezTo>
                  <a:close/>
                  <a:moveTo>
                    <a:pt x="380875" y="68216"/>
                  </a:moveTo>
                  <a:cubicBezTo>
                    <a:pt x="380875" y="68216"/>
                    <a:pt x="380875" y="65621"/>
                    <a:pt x="380875" y="66566"/>
                  </a:cubicBezTo>
                  <a:cubicBezTo>
                    <a:pt x="380875" y="67508"/>
                    <a:pt x="376862" y="65857"/>
                    <a:pt x="376154" y="66329"/>
                  </a:cubicBezTo>
                  <a:close/>
                  <a:moveTo>
                    <a:pt x="394324" y="104321"/>
                  </a:moveTo>
                  <a:cubicBezTo>
                    <a:pt x="394324" y="104321"/>
                    <a:pt x="394324" y="104321"/>
                    <a:pt x="394324" y="104321"/>
                  </a:cubicBezTo>
                  <a:cubicBezTo>
                    <a:pt x="394324" y="104321"/>
                    <a:pt x="394324" y="106916"/>
                    <a:pt x="394324" y="106444"/>
                  </a:cubicBezTo>
                  <a:cubicBezTo>
                    <a:pt x="394324" y="105971"/>
                    <a:pt x="389606" y="103376"/>
                    <a:pt x="389606" y="102431"/>
                  </a:cubicBezTo>
                  <a:close/>
                  <a:moveTo>
                    <a:pt x="394324" y="106916"/>
                  </a:moveTo>
                  <a:cubicBezTo>
                    <a:pt x="394324" y="106916"/>
                    <a:pt x="394324" y="104085"/>
                    <a:pt x="394324" y="105027"/>
                  </a:cubicBezTo>
                  <a:cubicBezTo>
                    <a:pt x="394324" y="106444"/>
                    <a:pt x="393143" y="107625"/>
                    <a:pt x="391729" y="107625"/>
                  </a:cubicBezTo>
                  <a:cubicBezTo>
                    <a:pt x="390075" y="107625"/>
                    <a:pt x="388897" y="106444"/>
                    <a:pt x="388897" y="105027"/>
                  </a:cubicBezTo>
                  <a:close/>
                  <a:moveTo>
                    <a:pt x="399042" y="122491"/>
                  </a:moveTo>
                  <a:cubicBezTo>
                    <a:pt x="399042" y="120602"/>
                    <a:pt x="399042" y="122491"/>
                    <a:pt x="399042" y="122491"/>
                  </a:cubicBezTo>
                  <a:cubicBezTo>
                    <a:pt x="399042" y="122491"/>
                    <a:pt x="400459" y="122491"/>
                    <a:pt x="401404" y="122491"/>
                  </a:cubicBezTo>
                  <a:close/>
                  <a:moveTo>
                    <a:pt x="394088" y="109511"/>
                  </a:moveTo>
                  <a:lnTo>
                    <a:pt x="394088" y="109511"/>
                  </a:lnTo>
                  <a:lnTo>
                    <a:pt x="394088" y="109511"/>
                  </a:lnTo>
                  <a:cubicBezTo>
                    <a:pt x="394088" y="109511"/>
                    <a:pt x="389133" y="107861"/>
                    <a:pt x="388661" y="107625"/>
                  </a:cubicBezTo>
                  <a:close/>
                  <a:moveTo>
                    <a:pt x="391965" y="102904"/>
                  </a:moveTo>
                  <a:cubicBezTo>
                    <a:pt x="391965" y="104321"/>
                    <a:pt x="391965" y="102904"/>
                    <a:pt x="390548" y="101489"/>
                  </a:cubicBezTo>
                  <a:cubicBezTo>
                    <a:pt x="389133" y="100072"/>
                    <a:pt x="386538" y="99836"/>
                    <a:pt x="386538" y="101017"/>
                  </a:cubicBezTo>
                  <a:close/>
                  <a:moveTo>
                    <a:pt x="390075" y="101017"/>
                  </a:moveTo>
                  <a:lnTo>
                    <a:pt x="390075" y="99600"/>
                  </a:lnTo>
                  <a:cubicBezTo>
                    <a:pt x="390075" y="99600"/>
                    <a:pt x="391729" y="98421"/>
                    <a:pt x="390075" y="99600"/>
                  </a:cubicBezTo>
                  <a:cubicBezTo>
                    <a:pt x="388425" y="100781"/>
                    <a:pt x="384884" y="98894"/>
                    <a:pt x="384648" y="99127"/>
                  </a:cubicBezTo>
                  <a:close/>
                  <a:moveTo>
                    <a:pt x="376154" y="68216"/>
                  </a:moveTo>
                  <a:cubicBezTo>
                    <a:pt x="376154" y="68216"/>
                    <a:pt x="376154" y="68216"/>
                    <a:pt x="377335" y="68216"/>
                  </a:cubicBezTo>
                  <a:cubicBezTo>
                    <a:pt x="374975" y="68452"/>
                    <a:pt x="372613" y="67980"/>
                    <a:pt x="370490" y="66566"/>
                  </a:cubicBezTo>
                  <a:cubicBezTo>
                    <a:pt x="370490" y="64440"/>
                    <a:pt x="370490" y="67980"/>
                    <a:pt x="372377" y="66566"/>
                  </a:cubicBezTo>
                  <a:cubicBezTo>
                    <a:pt x="374267" y="65148"/>
                    <a:pt x="372377" y="66566"/>
                    <a:pt x="372377" y="64912"/>
                  </a:cubicBezTo>
                  <a:cubicBezTo>
                    <a:pt x="372377" y="63262"/>
                    <a:pt x="372377" y="66329"/>
                    <a:pt x="372377" y="67271"/>
                  </a:cubicBezTo>
                  <a:cubicBezTo>
                    <a:pt x="372377" y="68216"/>
                    <a:pt x="373794" y="67271"/>
                    <a:pt x="374503" y="67271"/>
                  </a:cubicBezTo>
                  <a:cubicBezTo>
                    <a:pt x="375212" y="67271"/>
                    <a:pt x="374503" y="67271"/>
                    <a:pt x="374503" y="65857"/>
                  </a:cubicBezTo>
                  <a:cubicBezTo>
                    <a:pt x="374503" y="64440"/>
                    <a:pt x="374503" y="65857"/>
                    <a:pt x="374503" y="65857"/>
                  </a:cubicBezTo>
                  <a:cubicBezTo>
                    <a:pt x="374503" y="65857"/>
                    <a:pt x="374503" y="68452"/>
                    <a:pt x="374503" y="67980"/>
                  </a:cubicBezTo>
                  <a:cubicBezTo>
                    <a:pt x="374503" y="67508"/>
                    <a:pt x="374503" y="66329"/>
                    <a:pt x="374503" y="65857"/>
                  </a:cubicBezTo>
                  <a:cubicBezTo>
                    <a:pt x="374503" y="65385"/>
                    <a:pt x="374503" y="65857"/>
                    <a:pt x="374503" y="65857"/>
                  </a:cubicBezTo>
                  <a:cubicBezTo>
                    <a:pt x="374503" y="65857"/>
                    <a:pt x="370727" y="65385"/>
                    <a:pt x="370727" y="66329"/>
                  </a:cubicBezTo>
                  <a:close/>
                  <a:moveTo>
                    <a:pt x="391492" y="107152"/>
                  </a:moveTo>
                  <a:cubicBezTo>
                    <a:pt x="391492" y="105263"/>
                    <a:pt x="390075" y="107152"/>
                    <a:pt x="389606" y="105499"/>
                  </a:cubicBezTo>
                  <a:cubicBezTo>
                    <a:pt x="389133" y="103848"/>
                    <a:pt x="389606" y="103376"/>
                    <a:pt x="389606" y="102904"/>
                  </a:cubicBezTo>
                  <a:cubicBezTo>
                    <a:pt x="389606" y="102431"/>
                    <a:pt x="389606" y="104557"/>
                    <a:pt x="389606" y="105499"/>
                  </a:cubicBezTo>
                  <a:cubicBezTo>
                    <a:pt x="389606" y="106444"/>
                    <a:pt x="389606" y="105499"/>
                    <a:pt x="391256" y="105499"/>
                  </a:cubicBezTo>
                  <a:cubicBezTo>
                    <a:pt x="392910" y="105499"/>
                    <a:pt x="386774" y="104557"/>
                    <a:pt x="386065" y="106444"/>
                  </a:cubicBezTo>
                  <a:close/>
                  <a:moveTo>
                    <a:pt x="395741" y="120838"/>
                  </a:moveTo>
                  <a:cubicBezTo>
                    <a:pt x="395741" y="120838"/>
                    <a:pt x="395741" y="118715"/>
                    <a:pt x="397392" y="120838"/>
                  </a:cubicBezTo>
                  <a:cubicBezTo>
                    <a:pt x="399042" y="122961"/>
                    <a:pt x="390548" y="120129"/>
                    <a:pt x="390311" y="118951"/>
                  </a:cubicBezTo>
                  <a:close/>
                  <a:moveTo>
                    <a:pt x="386538" y="94173"/>
                  </a:moveTo>
                  <a:lnTo>
                    <a:pt x="386538" y="92995"/>
                  </a:lnTo>
                  <a:lnTo>
                    <a:pt x="386538" y="94173"/>
                  </a:lnTo>
                  <a:cubicBezTo>
                    <a:pt x="386538" y="94173"/>
                    <a:pt x="381580" y="93228"/>
                    <a:pt x="381111" y="92286"/>
                  </a:cubicBezTo>
                  <a:close/>
                  <a:moveTo>
                    <a:pt x="381344" y="100781"/>
                  </a:moveTo>
                  <a:cubicBezTo>
                    <a:pt x="381344" y="100781"/>
                    <a:pt x="381344" y="100781"/>
                    <a:pt x="381344" y="100781"/>
                  </a:cubicBezTo>
                  <a:cubicBezTo>
                    <a:pt x="381344" y="100781"/>
                    <a:pt x="382761" y="103376"/>
                    <a:pt x="383470" y="103848"/>
                  </a:cubicBezTo>
                  <a:lnTo>
                    <a:pt x="383470" y="102431"/>
                  </a:lnTo>
                  <a:cubicBezTo>
                    <a:pt x="383706" y="103612"/>
                    <a:pt x="384884" y="104557"/>
                    <a:pt x="386302" y="104321"/>
                  </a:cubicBezTo>
                  <a:cubicBezTo>
                    <a:pt x="386538" y="104321"/>
                    <a:pt x="386538" y="104085"/>
                    <a:pt x="386774" y="104085"/>
                  </a:cubicBezTo>
                  <a:cubicBezTo>
                    <a:pt x="387010" y="103140"/>
                    <a:pt x="387244" y="102195"/>
                    <a:pt x="387952" y="101253"/>
                  </a:cubicBezTo>
                  <a:cubicBezTo>
                    <a:pt x="387952" y="103612"/>
                    <a:pt x="387952" y="101253"/>
                    <a:pt x="387952" y="101253"/>
                  </a:cubicBezTo>
                  <a:cubicBezTo>
                    <a:pt x="387010" y="102431"/>
                    <a:pt x="386065" y="104085"/>
                    <a:pt x="385357" y="105499"/>
                  </a:cubicBezTo>
                  <a:cubicBezTo>
                    <a:pt x="385357" y="102667"/>
                    <a:pt x="382525" y="105499"/>
                    <a:pt x="381344" y="105499"/>
                  </a:cubicBezTo>
                  <a:cubicBezTo>
                    <a:pt x="380166" y="105499"/>
                    <a:pt x="381344" y="105499"/>
                    <a:pt x="381344" y="103848"/>
                  </a:cubicBezTo>
                  <a:cubicBezTo>
                    <a:pt x="381344" y="102195"/>
                    <a:pt x="381344" y="103848"/>
                    <a:pt x="379457" y="103848"/>
                  </a:cubicBezTo>
                  <a:cubicBezTo>
                    <a:pt x="377571" y="103848"/>
                    <a:pt x="379457" y="103848"/>
                    <a:pt x="379457" y="103848"/>
                  </a:cubicBezTo>
                  <a:cubicBezTo>
                    <a:pt x="379457" y="103848"/>
                    <a:pt x="377335" y="103848"/>
                    <a:pt x="377571" y="102667"/>
                  </a:cubicBezTo>
                  <a:cubicBezTo>
                    <a:pt x="377807" y="101489"/>
                    <a:pt x="379457" y="102667"/>
                    <a:pt x="378985" y="99836"/>
                  </a:cubicBezTo>
                  <a:cubicBezTo>
                    <a:pt x="378985" y="101962"/>
                    <a:pt x="376862" y="99836"/>
                    <a:pt x="376862" y="99836"/>
                  </a:cubicBezTo>
                  <a:cubicBezTo>
                    <a:pt x="376862" y="99836"/>
                    <a:pt x="376154" y="101017"/>
                    <a:pt x="375917" y="98894"/>
                  </a:cubicBezTo>
                  <a:close/>
                  <a:moveTo>
                    <a:pt x="381344" y="103612"/>
                  </a:moveTo>
                  <a:cubicBezTo>
                    <a:pt x="381580" y="104085"/>
                    <a:pt x="381580" y="104557"/>
                    <a:pt x="381344" y="105027"/>
                  </a:cubicBezTo>
                  <a:cubicBezTo>
                    <a:pt x="381344" y="105027"/>
                    <a:pt x="381344" y="105027"/>
                    <a:pt x="381344" y="103612"/>
                  </a:cubicBezTo>
                  <a:cubicBezTo>
                    <a:pt x="381344" y="102195"/>
                    <a:pt x="373794" y="101489"/>
                    <a:pt x="374975" y="101725"/>
                  </a:cubicBezTo>
                  <a:close/>
                  <a:moveTo>
                    <a:pt x="396683" y="120365"/>
                  </a:moveTo>
                  <a:cubicBezTo>
                    <a:pt x="396683" y="120365"/>
                    <a:pt x="395269" y="120365"/>
                    <a:pt x="394560" y="120365"/>
                  </a:cubicBezTo>
                  <a:cubicBezTo>
                    <a:pt x="393852" y="120365"/>
                    <a:pt x="390311" y="116592"/>
                    <a:pt x="390311" y="118479"/>
                  </a:cubicBezTo>
                  <a:close/>
                  <a:moveTo>
                    <a:pt x="391492" y="108567"/>
                  </a:moveTo>
                  <a:cubicBezTo>
                    <a:pt x="391492" y="108567"/>
                    <a:pt x="391492" y="108567"/>
                    <a:pt x="391492" y="108567"/>
                  </a:cubicBezTo>
                  <a:cubicBezTo>
                    <a:pt x="391492" y="108567"/>
                    <a:pt x="384884" y="106444"/>
                    <a:pt x="385121" y="106444"/>
                  </a:cubicBezTo>
                  <a:close/>
                  <a:moveTo>
                    <a:pt x="388661" y="107152"/>
                  </a:moveTo>
                  <a:cubicBezTo>
                    <a:pt x="388661" y="107152"/>
                    <a:pt x="390311" y="107152"/>
                    <a:pt x="390075" y="107152"/>
                  </a:cubicBezTo>
                  <a:cubicBezTo>
                    <a:pt x="389842" y="107152"/>
                    <a:pt x="382761" y="106444"/>
                    <a:pt x="382289" y="106444"/>
                  </a:cubicBezTo>
                  <a:close/>
                  <a:moveTo>
                    <a:pt x="393143" y="119660"/>
                  </a:moveTo>
                  <a:cubicBezTo>
                    <a:pt x="393143" y="119660"/>
                    <a:pt x="393143" y="118242"/>
                    <a:pt x="393143" y="119660"/>
                  </a:cubicBezTo>
                  <a:cubicBezTo>
                    <a:pt x="393143" y="121074"/>
                    <a:pt x="387010" y="118006"/>
                    <a:pt x="386774" y="117770"/>
                  </a:cubicBezTo>
                  <a:close/>
                  <a:moveTo>
                    <a:pt x="369546" y="66799"/>
                  </a:moveTo>
                  <a:cubicBezTo>
                    <a:pt x="369546" y="65385"/>
                    <a:pt x="369546" y="66799"/>
                    <a:pt x="369546" y="64676"/>
                  </a:cubicBezTo>
                  <a:cubicBezTo>
                    <a:pt x="369546" y="62553"/>
                    <a:pt x="363646" y="65857"/>
                    <a:pt x="363413" y="64912"/>
                  </a:cubicBezTo>
                  <a:close/>
                  <a:moveTo>
                    <a:pt x="367659" y="66799"/>
                  </a:moveTo>
                  <a:cubicBezTo>
                    <a:pt x="367659" y="65385"/>
                    <a:pt x="367659" y="66799"/>
                    <a:pt x="369076" y="64440"/>
                  </a:cubicBezTo>
                  <a:lnTo>
                    <a:pt x="369076" y="64440"/>
                  </a:lnTo>
                  <a:cubicBezTo>
                    <a:pt x="369076" y="64440"/>
                    <a:pt x="361996" y="65857"/>
                    <a:pt x="361523" y="64912"/>
                  </a:cubicBezTo>
                  <a:close/>
                  <a:moveTo>
                    <a:pt x="384412" y="105971"/>
                  </a:moveTo>
                  <a:cubicBezTo>
                    <a:pt x="384412" y="105971"/>
                    <a:pt x="386065" y="105971"/>
                    <a:pt x="385829" y="105971"/>
                  </a:cubicBezTo>
                  <a:cubicBezTo>
                    <a:pt x="385593" y="105971"/>
                    <a:pt x="378749" y="105027"/>
                    <a:pt x="378276" y="104085"/>
                  </a:cubicBezTo>
                  <a:close/>
                  <a:moveTo>
                    <a:pt x="386538" y="116119"/>
                  </a:moveTo>
                  <a:cubicBezTo>
                    <a:pt x="386538" y="116119"/>
                    <a:pt x="386538" y="116119"/>
                    <a:pt x="386538" y="116119"/>
                  </a:cubicBezTo>
                  <a:cubicBezTo>
                    <a:pt x="386538" y="116119"/>
                    <a:pt x="380639" y="115175"/>
                    <a:pt x="380402" y="114230"/>
                  </a:cubicBezTo>
                  <a:close/>
                  <a:moveTo>
                    <a:pt x="378276" y="101725"/>
                  </a:moveTo>
                  <a:lnTo>
                    <a:pt x="378276" y="101725"/>
                  </a:lnTo>
                  <a:cubicBezTo>
                    <a:pt x="378276" y="101725"/>
                    <a:pt x="378276" y="99600"/>
                    <a:pt x="379694" y="100072"/>
                  </a:cubicBezTo>
                  <a:cubicBezTo>
                    <a:pt x="381111" y="100544"/>
                    <a:pt x="373794" y="99363"/>
                    <a:pt x="372144" y="99836"/>
                  </a:cubicBezTo>
                  <a:close/>
                  <a:moveTo>
                    <a:pt x="375212" y="98658"/>
                  </a:moveTo>
                  <a:lnTo>
                    <a:pt x="375212" y="98658"/>
                  </a:lnTo>
                  <a:lnTo>
                    <a:pt x="375212" y="98658"/>
                  </a:lnTo>
                  <a:cubicBezTo>
                    <a:pt x="375212" y="100308"/>
                    <a:pt x="375212" y="98658"/>
                    <a:pt x="375212" y="97004"/>
                  </a:cubicBezTo>
                  <a:cubicBezTo>
                    <a:pt x="375212" y="95354"/>
                    <a:pt x="375212" y="97004"/>
                    <a:pt x="375212" y="97004"/>
                  </a:cubicBezTo>
                  <a:cubicBezTo>
                    <a:pt x="375212" y="97004"/>
                    <a:pt x="369782" y="95590"/>
                    <a:pt x="369076" y="96768"/>
                  </a:cubicBezTo>
                  <a:close/>
                  <a:moveTo>
                    <a:pt x="376626" y="104321"/>
                  </a:moveTo>
                  <a:cubicBezTo>
                    <a:pt x="376626" y="104321"/>
                    <a:pt x="376626" y="104321"/>
                    <a:pt x="376626" y="102667"/>
                  </a:cubicBezTo>
                  <a:cubicBezTo>
                    <a:pt x="376626" y="101017"/>
                    <a:pt x="378276" y="102667"/>
                    <a:pt x="378749" y="102667"/>
                  </a:cubicBezTo>
                  <a:cubicBezTo>
                    <a:pt x="379221" y="102667"/>
                    <a:pt x="371199" y="101253"/>
                    <a:pt x="370490" y="102431"/>
                  </a:cubicBezTo>
                  <a:close/>
                  <a:moveTo>
                    <a:pt x="331318" y="7572"/>
                  </a:moveTo>
                  <a:cubicBezTo>
                    <a:pt x="331318" y="7572"/>
                    <a:pt x="331318" y="5919"/>
                    <a:pt x="331318" y="5210"/>
                  </a:cubicBezTo>
                  <a:lnTo>
                    <a:pt x="331318" y="5210"/>
                  </a:lnTo>
                  <a:cubicBezTo>
                    <a:pt x="331318" y="5210"/>
                    <a:pt x="326600" y="5683"/>
                    <a:pt x="325183" y="5683"/>
                  </a:cubicBezTo>
                  <a:close/>
                  <a:moveTo>
                    <a:pt x="360109" y="66799"/>
                  </a:moveTo>
                  <a:cubicBezTo>
                    <a:pt x="360109" y="66799"/>
                    <a:pt x="360109" y="66799"/>
                    <a:pt x="358456" y="66799"/>
                  </a:cubicBezTo>
                  <a:cubicBezTo>
                    <a:pt x="356805" y="66799"/>
                    <a:pt x="358456" y="63262"/>
                    <a:pt x="360109" y="64676"/>
                  </a:cubicBezTo>
                  <a:cubicBezTo>
                    <a:pt x="361760" y="66093"/>
                    <a:pt x="353029" y="64440"/>
                    <a:pt x="353973" y="64912"/>
                  </a:cubicBezTo>
                  <a:close/>
                  <a:moveTo>
                    <a:pt x="371671" y="97240"/>
                  </a:moveTo>
                  <a:cubicBezTo>
                    <a:pt x="371671" y="97240"/>
                    <a:pt x="371671" y="97240"/>
                    <a:pt x="371671" y="99127"/>
                  </a:cubicBezTo>
                  <a:cubicBezTo>
                    <a:pt x="371671" y="101017"/>
                    <a:pt x="374739" y="99127"/>
                    <a:pt x="375212" y="101017"/>
                  </a:cubicBezTo>
                  <a:cubicBezTo>
                    <a:pt x="374503" y="100072"/>
                    <a:pt x="372850" y="99836"/>
                    <a:pt x="371908" y="100544"/>
                  </a:cubicBezTo>
                  <a:cubicBezTo>
                    <a:pt x="371671" y="100781"/>
                    <a:pt x="371671" y="100781"/>
                    <a:pt x="371435" y="101017"/>
                  </a:cubicBezTo>
                  <a:cubicBezTo>
                    <a:pt x="371671" y="100072"/>
                    <a:pt x="371671" y="99363"/>
                    <a:pt x="371435" y="98421"/>
                  </a:cubicBezTo>
                  <a:cubicBezTo>
                    <a:pt x="371435" y="99836"/>
                    <a:pt x="371435" y="99836"/>
                    <a:pt x="371435" y="99836"/>
                  </a:cubicBezTo>
                  <a:cubicBezTo>
                    <a:pt x="371435" y="99836"/>
                    <a:pt x="371435" y="99836"/>
                    <a:pt x="371435" y="98421"/>
                  </a:cubicBezTo>
                  <a:cubicBezTo>
                    <a:pt x="371435" y="97004"/>
                    <a:pt x="371435" y="98421"/>
                    <a:pt x="371435" y="98421"/>
                  </a:cubicBezTo>
                  <a:cubicBezTo>
                    <a:pt x="371435" y="98421"/>
                    <a:pt x="371435" y="99836"/>
                    <a:pt x="371435" y="98421"/>
                  </a:cubicBezTo>
                  <a:cubicBezTo>
                    <a:pt x="371435" y="97004"/>
                    <a:pt x="371435" y="98421"/>
                    <a:pt x="371435" y="96296"/>
                  </a:cubicBezTo>
                  <a:cubicBezTo>
                    <a:pt x="371435" y="94173"/>
                    <a:pt x="365063" y="97004"/>
                    <a:pt x="365536" y="95354"/>
                  </a:cubicBezTo>
                  <a:close/>
                  <a:moveTo>
                    <a:pt x="381580" y="125087"/>
                  </a:moveTo>
                  <a:cubicBezTo>
                    <a:pt x="381580" y="123669"/>
                    <a:pt x="379930" y="126501"/>
                    <a:pt x="379457" y="126501"/>
                  </a:cubicBezTo>
                  <a:cubicBezTo>
                    <a:pt x="378985" y="126501"/>
                    <a:pt x="379457" y="126501"/>
                    <a:pt x="379457" y="123669"/>
                  </a:cubicBezTo>
                  <a:cubicBezTo>
                    <a:pt x="379457" y="120838"/>
                    <a:pt x="379457" y="123669"/>
                    <a:pt x="379457" y="123669"/>
                  </a:cubicBezTo>
                  <a:cubicBezTo>
                    <a:pt x="378513" y="124614"/>
                    <a:pt x="376862" y="124614"/>
                    <a:pt x="375681" y="123669"/>
                  </a:cubicBezTo>
                  <a:cubicBezTo>
                    <a:pt x="375681" y="123433"/>
                    <a:pt x="375445" y="123433"/>
                    <a:pt x="375445" y="123197"/>
                  </a:cubicBezTo>
                  <a:close/>
                  <a:moveTo>
                    <a:pt x="371671" y="101489"/>
                  </a:moveTo>
                  <a:lnTo>
                    <a:pt x="369546" y="101489"/>
                  </a:lnTo>
                  <a:lnTo>
                    <a:pt x="371199" y="101489"/>
                  </a:lnTo>
                  <a:cubicBezTo>
                    <a:pt x="371199" y="101489"/>
                    <a:pt x="366245" y="99363"/>
                    <a:pt x="365536" y="100781"/>
                  </a:cubicBezTo>
                  <a:close/>
                  <a:moveTo>
                    <a:pt x="376390" y="118242"/>
                  </a:moveTo>
                  <a:cubicBezTo>
                    <a:pt x="376390" y="118242"/>
                    <a:pt x="376390" y="115883"/>
                    <a:pt x="377571" y="116825"/>
                  </a:cubicBezTo>
                  <a:cubicBezTo>
                    <a:pt x="378749" y="117770"/>
                    <a:pt x="370490" y="118242"/>
                    <a:pt x="370254" y="117534"/>
                  </a:cubicBezTo>
                  <a:close/>
                  <a:moveTo>
                    <a:pt x="376390" y="124378"/>
                  </a:moveTo>
                  <a:cubicBezTo>
                    <a:pt x="376390" y="124378"/>
                    <a:pt x="376390" y="124378"/>
                    <a:pt x="377571" y="122961"/>
                  </a:cubicBezTo>
                  <a:cubicBezTo>
                    <a:pt x="378749" y="121546"/>
                    <a:pt x="377571" y="122961"/>
                    <a:pt x="377571" y="121310"/>
                  </a:cubicBezTo>
                  <a:cubicBezTo>
                    <a:pt x="377571" y="119660"/>
                    <a:pt x="379221" y="121310"/>
                    <a:pt x="378985" y="123197"/>
                  </a:cubicBezTo>
                  <a:cubicBezTo>
                    <a:pt x="378749" y="125087"/>
                    <a:pt x="371671" y="124850"/>
                    <a:pt x="370727" y="123669"/>
                  </a:cubicBezTo>
                  <a:close/>
                  <a:moveTo>
                    <a:pt x="367659" y="97949"/>
                  </a:moveTo>
                  <a:cubicBezTo>
                    <a:pt x="367659" y="96532"/>
                    <a:pt x="366245" y="97949"/>
                    <a:pt x="367659" y="97949"/>
                  </a:cubicBezTo>
                  <a:cubicBezTo>
                    <a:pt x="369076" y="97949"/>
                    <a:pt x="362468" y="95590"/>
                    <a:pt x="361996" y="97240"/>
                  </a:cubicBezTo>
                  <a:close/>
                  <a:moveTo>
                    <a:pt x="370254" y="109748"/>
                  </a:moveTo>
                  <a:cubicBezTo>
                    <a:pt x="370254" y="109748"/>
                    <a:pt x="371435" y="109748"/>
                    <a:pt x="372144" y="109748"/>
                  </a:cubicBezTo>
                  <a:cubicBezTo>
                    <a:pt x="372850" y="109748"/>
                    <a:pt x="364355" y="110456"/>
                    <a:pt x="364591" y="109039"/>
                  </a:cubicBezTo>
                  <a:close/>
                  <a:moveTo>
                    <a:pt x="374975" y="121783"/>
                  </a:moveTo>
                  <a:cubicBezTo>
                    <a:pt x="374975" y="121783"/>
                    <a:pt x="374975" y="121783"/>
                    <a:pt x="374975" y="121783"/>
                  </a:cubicBezTo>
                  <a:cubicBezTo>
                    <a:pt x="374975" y="121783"/>
                    <a:pt x="376390" y="121783"/>
                    <a:pt x="376154" y="123433"/>
                  </a:cubicBezTo>
                  <a:cubicBezTo>
                    <a:pt x="375917" y="125087"/>
                    <a:pt x="369782" y="122491"/>
                    <a:pt x="369312" y="121074"/>
                  </a:cubicBezTo>
                  <a:close/>
                  <a:moveTo>
                    <a:pt x="361051" y="98185"/>
                  </a:moveTo>
                  <a:cubicBezTo>
                    <a:pt x="361051" y="98185"/>
                    <a:pt x="363646" y="98185"/>
                    <a:pt x="364827" y="98185"/>
                  </a:cubicBezTo>
                  <a:cubicBezTo>
                    <a:pt x="364591" y="97477"/>
                    <a:pt x="364591" y="96768"/>
                    <a:pt x="364827" y="96062"/>
                  </a:cubicBezTo>
                  <a:cubicBezTo>
                    <a:pt x="364827" y="98658"/>
                    <a:pt x="364827" y="96062"/>
                    <a:pt x="366245" y="98185"/>
                  </a:cubicBezTo>
                  <a:cubicBezTo>
                    <a:pt x="365536" y="99127"/>
                    <a:pt x="365536" y="100308"/>
                    <a:pt x="366245" y="101253"/>
                  </a:cubicBezTo>
                  <a:cubicBezTo>
                    <a:pt x="358692" y="96062"/>
                    <a:pt x="356805" y="98658"/>
                    <a:pt x="355388" y="97004"/>
                  </a:cubicBezTo>
                  <a:close/>
                  <a:moveTo>
                    <a:pt x="319283" y="6391"/>
                  </a:moveTo>
                  <a:cubicBezTo>
                    <a:pt x="319283" y="6391"/>
                    <a:pt x="319283" y="4974"/>
                    <a:pt x="321173" y="6391"/>
                  </a:cubicBezTo>
                  <a:cubicBezTo>
                    <a:pt x="323060" y="7806"/>
                    <a:pt x="313620" y="6628"/>
                    <a:pt x="313620" y="5210"/>
                  </a:cubicBezTo>
                  <a:close/>
                  <a:moveTo>
                    <a:pt x="348074" y="64912"/>
                  </a:moveTo>
                  <a:cubicBezTo>
                    <a:pt x="348074" y="64912"/>
                    <a:pt x="348074" y="64912"/>
                    <a:pt x="346893" y="64912"/>
                  </a:cubicBezTo>
                  <a:cubicBezTo>
                    <a:pt x="345715" y="64912"/>
                    <a:pt x="348310" y="60900"/>
                    <a:pt x="349016" y="62081"/>
                  </a:cubicBezTo>
                  <a:cubicBezTo>
                    <a:pt x="348547" y="60194"/>
                    <a:pt x="346657" y="59249"/>
                    <a:pt x="344770" y="59722"/>
                  </a:cubicBezTo>
                  <a:cubicBezTo>
                    <a:pt x="343117" y="59958"/>
                    <a:pt x="341939" y="61844"/>
                    <a:pt x="342411" y="63731"/>
                  </a:cubicBezTo>
                  <a:close/>
                  <a:moveTo>
                    <a:pt x="371671" y="121310"/>
                  </a:moveTo>
                  <a:cubicBezTo>
                    <a:pt x="371671" y="121310"/>
                    <a:pt x="373322" y="121310"/>
                    <a:pt x="374267" y="121310"/>
                  </a:cubicBezTo>
                  <a:lnTo>
                    <a:pt x="374267" y="121310"/>
                  </a:lnTo>
                  <a:cubicBezTo>
                    <a:pt x="374267" y="121310"/>
                    <a:pt x="367186" y="120838"/>
                    <a:pt x="366478" y="120129"/>
                  </a:cubicBezTo>
                  <a:close/>
                  <a:moveTo>
                    <a:pt x="358219" y="87801"/>
                  </a:moveTo>
                  <a:cubicBezTo>
                    <a:pt x="358219" y="87801"/>
                    <a:pt x="360345" y="87801"/>
                    <a:pt x="360345" y="89454"/>
                  </a:cubicBezTo>
                  <a:cubicBezTo>
                    <a:pt x="360345" y="91105"/>
                    <a:pt x="353029" y="88746"/>
                    <a:pt x="353029" y="86623"/>
                  </a:cubicBezTo>
                  <a:close/>
                  <a:moveTo>
                    <a:pt x="359637" y="94173"/>
                  </a:moveTo>
                  <a:cubicBezTo>
                    <a:pt x="359637" y="92758"/>
                    <a:pt x="357983" y="94173"/>
                    <a:pt x="357041" y="92522"/>
                  </a:cubicBezTo>
                  <a:cubicBezTo>
                    <a:pt x="356096" y="90869"/>
                    <a:pt x="359873" y="92522"/>
                    <a:pt x="360109" y="92522"/>
                  </a:cubicBezTo>
                  <a:cubicBezTo>
                    <a:pt x="360345" y="92522"/>
                    <a:pt x="354446" y="92522"/>
                    <a:pt x="354446" y="92995"/>
                  </a:cubicBezTo>
                  <a:close/>
                  <a:moveTo>
                    <a:pt x="370254" y="121783"/>
                  </a:moveTo>
                  <a:cubicBezTo>
                    <a:pt x="370254" y="121783"/>
                    <a:pt x="370254" y="121783"/>
                    <a:pt x="370254" y="120129"/>
                  </a:cubicBezTo>
                  <a:cubicBezTo>
                    <a:pt x="370254" y="118479"/>
                    <a:pt x="370254" y="120129"/>
                    <a:pt x="370254" y="120129"/>
                  </a:cubicBezTo>
                  <a:cubicBezTo>
                    <a:pt x="370254" y="120129"/>
                    <a:pt x="365536" y="121074"/>
                    <a:pt x="365063" y="120602"/>
                  </a:cubicBezTo>
                  <a:close/>
                  <a:moveTo>
                    <a:pt x="367423" y="120365"/>
                  </a:moveTo>
                  <a:cubicBezTo>
                    <a:pt x="367423" y="120365"/>
                    <a:pt x="367423" y="120365"/>
                    <a:pt x="369076" y="120365"/>
                  </a:cubicBezTo>
                  <a:cubicBezTo>
                    <a:pt x="370727" y="120365"/>
                    <a:pt x="362704" y="119893"/>
                    <a:pt x="362232" y="119187"/>
                  </a:cubicBezTo>
                  <a:close/>
                  <a:moveTo>
                    <a:pt x="359164" y="98185"/>
                  </a:moveTo>
                  <a:cubicBezTo>
                    <a:pt x="359164" y="99363"/>
                    <a:pt x="359164" y="98185"/>
                    <a:pt x="357514" y="96296"/>
                  </a:cubicBezTo>
                  <a:cubicBezTo>
                    <a:pt x="357514" y="95826"/>
                    <a:pt x="357514" y="95354"/>
                    <a:pt x="357514" y="94881"/>
                  </a:cubicBezTo>
                  <a:lnTo>
                    <a:pt x="357514" y="94881"/>
                  </a:lnTo>
                  <a:cubicBezTo>
                    <a:pt x="356805" y="93936"/>
                    <a:pt x="355388" y="93936"/>
                    <a:pt x="354446" y="94881"/>
                  </a:cubicBezTo>
                  <a:cubicBezTo>
                    <a:pt x="353973" y="95354"/>
                    <a:pt x="353737" y="96296"/>
                    <a:pt x="353973" y="97004"/>
                  </a:cubicBezTo>
                  <a:close/>
                  <a:moveTo>
                    <a:pt x="368840" y="124850"/>
                  </a:moveTo>
                  <a:cubicBezTo>
                    <a:pt x="368840" y="124850"/>
                    <a:pt x="366950" y="124850"/>
                    <a:pt x="366245" y="124850"/>
                  </a:cubicBezTo>
                  <a:cubicBezTo>
                    <a:pt x="365536" y="124850"/>
                    <a:pt x="366245" y="122724"/>
                    <a:pt x="367659" y="122491"/>
                  </a:cubicBezTo>
                  <a:cubicBezTo>
                    <a:pt x="369076" y="122255"/>
                    <a:pt x="367659" y="125323"/>
                    <a:pt x="367659" y="125087"/>
                  </a:cubicBezTo>
                  <a:cubicBezTo>
                    <a:pt x="367659" y="124850"/>
                    <a:pt x="367659" y="123669"/>
                    <a:pt x="367659" y="122961"/>
                  </a:cubicBezTo>
                  <a:cubicBezTo>
                    <a:pt x="366478" y="123433"/>
                    <a:pt x="365063" y="123669"/>
                    <a:pt x="363646" y="123669"/>
                  </a:cubicBezTo>
                  <a:close/>
                  <a:moveTo>
                    <a:pt x="365300" y="120129"/>
                  </a:moveTo>
                  <a:cubicBezTo>
                    <a:pt x="365300" y="120129"/>
                    <a:pt x="365300" y="120129"/>
                    <a:pt x="365300" y="118479"/>
                  </a:cubicBezTo>
                  <a:cubicBezTo>
                    <a:pt x="365300" y="116825"/>
                    <a:pt x="365300" y="118479"/>
                    <a:pt x="365300" y="118479"/>
                  </a:cubicBezTo>
                  <a:lnTo>
                    <a:pt x="365300" y="118479"/>
                  </a:lnTo>
                  <a:cubicBezTo>
                    <a:pt x="361287" y="117770"/>
                    <a:pt x="360815" y="119423"/>
                    <a:pt x="360109" y="118951"/>
                  </a:cubicBezTo>
                  <a:close/>
                  <a:moveTo>
                    <a:pt x="353973" y="96532"/>
                  </a:moveTo>
                  <a:cubicBezTo>
                    <a:pt x="353973" y="96532"/>
                    <a:pt x="356805" y="94173"/>
                    <a:pt x="356333" y="96532"/>
                  </a:cubicBezTo>
                  <a:cubicBezTo>
                    <a:pt x="350197" y="94645"/>
                    <a:pt x="350197" y="97240"/>
                    <a:pt x="348780" y="95590"/>
                  </a:cubicBezTo>
                  <a:close/>
                  <a:moveTo>
                    <a:pt x="349252" y="91105"/>
                  </a:moveTo>
                  <a:cubicBezTo>
                    <a:pt x="349252" y="91105"/>
                    <a:pt x="349252" y="91105"/>
                    <a:pt x="350669" y="91105"/>
                  </a:cubicBezTo>
                  <a:cubicBezTo>
                    <a:pt x="352084" y="91105"/>
                    <a:pt x="344534" y="91341"/>
                    <a:pt x="344062" y="90163"/>
                  </a:cubicBezTo>
                  <a:close/>
                  <a:moveTo>
                    <a:pt x="349252" y="94409"/>
                  </a:moveTo>
                  <a:cubicBezTo>
                    <a:pt x="349252" y="94409"/>
                    <a:pt x="352792" y="94409"/>
                    <a:pt x="352556" y="96296"/>
                  </a:cubicBezTo>
                  <a:cubicBezTo>
                    <a:pt x="346184" y="93700"/>
                    <a:pt x="344298" y="95354"/>
                    <a:pt x="343825" y="93464"/>
                  </a:cubicBezTo>
                  <a:close/>
                  <a:moveTo>
                    <a:pt x="343825" y="86150"/>
                  </a:moveTo>
                  <a:cubicBezTo>
                    <a:pt x="343825" y="86150"/>
                    <a:pt x="343825" y="86150"/>
                    <a:pt x="345243" y="86150"/>
                  </a:cubicBezTo>
                  <a:lnTo>
                    <a:pt x="338398" y="85206"/>
                  </a:lnTo>
                  <a:close/>
                  <a:moveTo>
                    <a:pt x="343825" y="90869"/>
                  </a:moveTo>
                  <a:cubicBezTo>
                    <a:pt x="343825" y="88273"/>
                    <a:pt x="341939" y="90869"/>
                    <a:pt x="340994" y="89218"/>
                  </a:cubicBezTo>
                  <a:cubicBezTo>
                    <a:pt x="340049" y="87565"/>
                    <a:pt x="343353" y="89218"/>
                    <a:pt x="344534" y="89218"/>
                  </a:cubicBezTo>
                  <a:cubicBezTo>
                    <a:pt x="345715" y="89218"/>
                    <a:pt x="340049" y="89454"/>
                    <a:pt x="339579" y="89927"/>
                  </a:cubicBezTo>
                  <a:close/>
                  <a:moveTo>
                    <a:pt x="343825" y="90869"/>
                  </a:moveTo>
                  <a:cubicBezTo>
                    <a:pt x="343825" y="89218"/>
                    <a:pt x="343825" y="93228"/>
                    <a:pt x="341702" y="90869"/>
                  </a:cubicBezTo>
                  <a:cubicBezTo>
                    <a:pt x="339579" y="88510"/>
                    <a:pt x="341702" y="90869"/>
                    <a:pt x="341702" y="88982"/>
                  </a:cubicBezTo>
                  <a:cubicBezTo>
                    <a:pt x="341702" y="87095"/>
                    <a:pt x="339579" y="89454"/>
                    <a:pt x="339107" y="91105"/>
                  </a:cubicBezTo>
                  <a:close/>
                  <a:moveTo>
                    <a:pt x="338398" y="90869"/>
                  </a:moveTo>
                  <a:cubicBezTo>
                    <a:pt x="338398" y="90869"/>
                    <a:pt x="338398" y="90869"/>
                    <a:pt x="339816" y="90869"/>
                  </a:cubicBezTo>
                  <a:cubicBezTo>
                    <a:pt x="341230" y="90869"/>
                    <a:pt x="334150" y="91814"/>
                    <a:pt x="333680" y="90163"/>
                  </a:cubicBezTo>
                  <a:close/>
                  <a:moveTo>
                    <a:pt x="348310" y="114466"/>
                  </a:moveTo>
                  <a:cubicBezTo>
                    <a:pt x="348310" y="113052"/>
                    <a:pt x="348310" y="114466"/>
                    <a:pt x="349725" y="114466"/>
                  </a:cubicBezTo>
                  <a:cubicBezTo>
                    <a:pt x="351142" y="114466"/>
                    <a:pt x="344062" y="114938"/>
                    <a:pt x="343589" y="113994"/>
                  </a:cubicBezTo>
                  <a:close/>
                  <a:moveTo>
                    <a:pt x="348310" y="115883"/>
                  </a:moveTo>
                  <a:cubicBezTo>
                    <a:pt x="348310" y="115883"/>
                    <a:pt x="349725" y="115883"/>
                    <a:pt x="348310" y="115883"/>
                  </a:cubicBezTo>
                  <a:cubicBezTo>
                    <a:pt x="346893" y="115883"/>
                    <a:pt x="344062" y="117061"/>
                    <a:pt x="343825" y="115411"/>
                  </a:cubicBezTo>
                  <a:close/>
                  <a:moveTo>
                    <a:pt x="346184" y="112107"/>
                  </a:moveTo>
                  <a:cubicBezTo>
                    <a:pt x="346184" y="112107"/>
                    <a:pt x="346184" y="112107"/>
                    <a:pt x="346184" y="110220"/>
                  </a:cubicBezTo>
                  <a:cubicBezTo>
                    <a:pt x="346184" y="108330"/>
                    <a:pt x="346184" y="109039"/>
                    <a:pt x="346184" y="110220"/>
                  </a:cubicBezTo>
                  <a:cubicBezTo>
                    <a:pt x="346184" y="111398"/>
                    <a:pt x="342411" y="112343"/>
                    <a:pt x="341702" y="111634"/>
                  </a:cubicBezTo>
                  <a:close/>
                  <a:moveTo>
                    <a:pt x="346184" y="118479"/>
                  </a:moveTo>
                  <a:cubicBezTo>
                    <a:pt x="346421" y="117534"/>
                    <a:pt x="346421" y="116825"/>
                    <a:pt x="346184" y="115883"/>
                  </a:cubicBezTo>
                  <a:cubicBezTo>
                    <a:pt x="346184" y="115883"/>
                    <a:pt x="346184" y="115883"/>
                    <a:pt x="345006" y="115883"/>
                  </a:cubicBezTo>
                  <a:cubicBezTo>
                    <a:pt x="343825" y="115883"/>
                    <a:pt x="346657" y="113288"/>
                    <a:pt x="347366" y="114466"/>
                  </a:cubicBezTo>
                  <a:cubicBezTo>
                    <a:pt x="348074" y="115647"/>
                    <a:pt x="342881" y="119660"/>
                    <a:pt x="341466" y="118006"/>
                  </a:cubicBezTo>
                  <a:close/>
                  <a:moveTo>
                    <a:pt x="332499" y="84969"/>
                  </a:moveTo>
                  <a:cubicBezTo>
                    <a:pt x="332499" y="83555"/>
                    <a:pt x="333916" y="84969"/>
                    <a:pt x="332499" y="84969"/>
                  </a:cubicBezTo>
                  <a:cubicBezTo>
                    <a:pt x="331082" y="84969"/>
                    <a:pt x="328250" y="85678"/>
                    <a:pt x="327781" y="84497"/>
                  </a:cubicBezTo>
                  <a:close/>
                  <a:moveTo>
                    <a:pt x="344062" y="113760"/>
                  </a:moveTo>
                  <a:cubicBezTo>
                    <a:pt x="344062" y="113760"/>
                    <a:pt x="344062" y="113760"/>
                    <a:pt x="344062" y="113760"/>
                  </a:cubicBezTo>
                  <a:cubicBezTo>
                    <a:pt x="344062" y="113760"/>
                    <a:pt x="339816" y="114230"/>
                    <a:pt x="339343" y="113288"/>
                  </a:cubicBezTo>
                  <a:close/>
                  <a:moveTo>
                    <a:pt x="334386" y="91814"/>
                  </a:moveTo>
                  <a:cubicBezTo>
                    <a:pt x="334386" y="91814"/>
                    <a:pt x="332263" y="91814"/>
                    <a:pt x="332027" y="91814"/>
                  </a:cubicBezTo>
                  <a:cubicBezTo>
                    <a:pt x="331790" y="91814"/>
                    <a:pt x="330376" y="91814"/>
                    <a:pt x="330140" y="93228"/>
                  </a:cubicBezTo>
                  <a:lnTo>
                    <a:pt x="330140" y="93228"/>
                  </a:lnTo>
                  <a:cubicBezTo>
                    <a:pt x="330140" y="93228"/>
                    <a:pt x="330140" y="93228"/>
                    <a:pt x="330140" y="91577"/>
                  </a:cubicBezTo>
                  <a:cubicBezTo>
                    <a:pt x="330140" y="89927"/>
                    <a:pt x="331554" y="91577"/>
                    <a:pt x="331790" y="91577"/>
                  </a:cubicBezTo>
                  <a:cubicBezTo>
                    <a:pt x="332027" y="91577"/>
                    <a:pt x="331790" y="91577"/>
                    <a:pt x="331790" y="93464"/>
                  </a:cubicBezTo>
                  <a:lnTo>
                    <a:pt x="331790" y="91814"/>
                  </a:lnTo>
                  <a:cubicBezTo>
                    <a:pt x="329195" y="89927"/>
                    <a:pt x="328250" y="90869"/>
                    <a:pt x="329668" y="91341"/>
                  </a:cubicBezTo>
                  <a:close/>
                  <a:moveTo>
                    <a:pt x="328487" y="89454"/>
                  </a:moveTo>
                  <a:cubicBezTo>
                    <a:pt x="328487" y="87565"/>
                    <a:pt x="328487" y="86387"/>
                    <a:pt x="330140" y="87801"/>
                  </a:cubicBezTo>
                  <a:lnTo>
                    <a:pt x="330140" y="89218"/>
                  </a:lnTo>
                  <a:cubicBezTo>
                    <a:pt x="330140" y="89218"/>
                    <a:pt x="324713" y="86623"/>
                    <a:pt x="323768" y="88982"/>
                  </a:cubicBezTo>
                  <a:close/>
                  <a:moveTo>
                    <a:pt x="326836" y="91341"/>
                  </a:moveTo>
                  <a:cubicBezTo>
                    <a:pt x="326836" y="91341"/>
                    <a:pt x="326836" y="89218"/>
                    <a:pt x="326836" y="88037"/>
                  </a:cubicBezTo>
                  <a:cubicBezTo>
                    <a:pt x="326836" y="86859"/>
                    <a:pt x="326836" y="88037"/>
                    <a:pt x="326836" y="88037"/>
                  </a:cubicBezTo>
                  <a:cubicBezTo>
                    <a:pt x="326836" y="88037"/>
                    <a:pt x="322587" y="88746"/>
                    <a:pt x="322118" y="90869"/>
                  </a:cubicBezTo>
                  <a:close/>
                  <a:moveTo>
                    <a:pt x="322823" y="84027"/>
                  </a:moveTo>
                  <a:cubicBezTo>
                    <a:pt x="322823" y="84027"/>
                    <a:pt x="322823" y="84027"/>
                    <a:pt x="324241" y="84027"/>
                  </a:cubicBezTo>
                  <a:cubicBezTo>
                    <a:pt x="325655" y="84027"/>
                    <a:pt x="318577" y="84497"/>
                    <a:pt x="318105" y="82846"/>
                  </a:cubicBezTo>
                  <a:close/>
                  <a:moveTo>
                    <a:pt x="273742" y="8751"/>
                  </a:moveTo>
                  <a:cubicBezTo>
                    <a:pt x="273742" y="8751"/>
                    <a:pt x="272089" y="9932"/>
                    <a:pt x="272325" y="8751"/>
                  </a:cubicBezTo>
                  <a:cubicBezTo>
                    <a:pt x="272561" y="7572"/>
                    <a:pt x="272325" y="8751"/>
                    <a:pt x="272325" y="8751"/>
                  </a:cubicBezTo>
                  <a:cubicBezTo>
                    <a:pt x="272089" y="9695"/>
                    <a:pt x="271383" y="10404"/>
                    <a:pt x="270438" y="10168"/>
                  </a:cubicBezTo>
                  <a:cubicBezTo>
                    <a:pt x="269493" y="9932"/>
                    <a:pt x="268788" y="9223"/>
                    <a:pt x="269024" y="8278"/>
                  </a:cubicBezTo>
                  <a:close/>
                  <a:moveTo>
                    <a:pt x="314092" y="88273"/>
                  </a:moveTo>
                  <a:cubicBezTo>
                    <a:pt x="314092" y="86387"/>
                    <a:pt x="315746" y="84264"/>
                    <a:pt x="315510" y="86859"/>
                  </a:cubicBezTo>
                  <a:cubicBezTo>
                    <a:pt x="310083" y="85442"/>
                    <a:pt x="310319" y="87565"/>
                    <a:pt x="309374" y="87801"/>
                  </a:cubicBezTo>
                  <a:close/>
                  <a:moveTo>
                    <a:pt x="271147" y="9459"/>
                  </a:moveTo>
                  <a:cubicBezTo>
                    <a:pt x="271147" y="9459"/>
                    <a:pt x="268551" y="11110"/>
                    <a:pt x="268079" y="9459"/>
                  </a:cubicBezTo>
                  <a:cubicBezTo>
                    <a:pt x="267606" y="7806"/>
                    <a:pt x="268079" y="7806"/>
                    <a:pt x="268079" y="6864"/>
                  </a:cubicBezTo>
                  <a:cubicBezTo>
                    <a:pt x="268315" y="8042"/>
                    <a:pt x="268315" y="9223"/>
                    <a:pt x="268079" y="10404"/>
                  </a:cubicBezTo>
                  <a:cubicBezTo>
                    <a:pt x="265484" y="7572"/>
                    <a:pt x="266425" y="7100"/>
                    <a:pt x="266425" y="8987"/>
                  </a:cubicBezTo>
                  <a:close/>
                  <a:moveTo>
                    <a:pt x="265956" y="9459"/>
                  </a:moveTo>
                  <a:cubicBezTo>
                    <a:pt x="265956" y="9459"/>
                    <a:pt x="265956" y="9459"/>
                    <a:pt x="265956" y="9459"/>
                  </a:cubicBezTo>
                  <a:cubicBezTo>
                    <a:pt x="265956" y="9459"/>
                    <a:pt x="260526" y="10637"/>
                    <a:pt x="261235" y="8987"/>
                  </a:cubicBezTo>
                  <a:close/>
                  <a:moveTo>
                    <a:pt x="314565" y="113052"/>
                  </a:moveTo>
                  <a:cubicBezTo>
                    <a:pt x="314565" y="113052"/>
                    <a:pt x="314565" y="113052"/>
                    <a:pt x="316218" y="113052"/>
                  </a:cubicBezTo>
                  <a:cubicBezTo>
                    <a:pt x="317869" y="113052"/>
                    <a:pt x="310319" y="113288"/>
                    <a:pt x="309847" y="112579"/>
                  </a:cubicBezTo>
                  <a:close/>
                  <a:moveTo>
                    <a:pt x="311733" y="114702"/>
                  </a:moveTo>
                  <a:cubicBezTo>
                    <a:pt x="311733" y="117061"/>
                    <a:pt x="311733" y="114702"/>
                    <a:pt x="310319" y="114702"/>
                  </a:cubicBezTo>
                  <a:cubicBezTo>
                    <a:pt x="310789" y="115883"/>
                    <a:pt x="310789" y="117061"/>
                    <a:pt x="310319" y="118242"/>
                  </a:cubicBezTo>
                  <a:cubicBezTo>
                    <a:pt x="310319" y="116825"/>
                    <a:pt x="310319" y="115647"/>
                    <a:pt x="310319" y="114230"/>
                  </a:cubicBezTo>
                  <a:cubicBezTo>
                    <a:pt x="310552" y="114702"/>
                    <a:pt x="310552" y="115411"/>
                    <a:pt x="310319" y="115883"/>
                  </a:cubicBezTo>
                  <a:cubicBezTo>
                    <a:pt x="310319" y="115883"/>
                    <a:pt x="310319" y="114702"/>
                    <a:pt x="310319" y="113994"/>
                  </a:cubicBezTo>
                  <a:cubicBezTo>
                    <a:pt x="310319" y="113288"/>
                    <a:pt x="314565" y="109511"/>
                    <a:pt x="313856" y="113994"/>
                  </a:cubicBezTo>
                  <a:cubicBezTo>
                    <a:pt x="313856" y="113994"/>
                    <a:pt x="315982" y="112579"/>
                    <a:pt x="316218" y="113994"/>
                  </a:cubicBezTo>
                  <a:cubicBezTo>
                    <a:pt x="316218" y="116592"/>
                    <a:pt x="314329" y="118715"/>
                    <a:pt x="311733" y="118715"/>
                  </a:cubicBezTo>
                  <a:cubicBezTo>
                    <a:pt x="309138" y="118715"/>
                    <a:pt x="307015" y="116825"/>
                    <a:pt x="307015" y="114230"/>
                  </a:cubicBezTo>
                  <a:close/>
                  <a:moveTo>
                    <a:pt x="311733" y="117770"/>
                  </a:moveTo>
                  <a:cubicBezTo>
                    <a:pt x="311733" y="117770"/>
                    <a:pt x="313384" y="117770"/>
                    <a:pt x="314092" y="117770"/>
                  </a:cubicBezTo>
                  <a:cubicBezTo>
                    <a:pt x="314801" y="117770"/>
                    <a:pt x="306779" y="118242"/>
                    <a:pt x="306070" y="117298"/>
                  </a:cubicBezTo>
                  <a:close/>
                  <a:moveTo>
                    <a:pt x="255808" y="14177"/>
                  </a:moveTo>
                  <a:cubicBezTo>
                    <a:pt x="255808" y="14177"/>
                    <a:pt x="253449" y="16067"/>
                    <a:pt x="253212" y="14177"/>
                  </a:cubicBezTo>
                  <a:cubicBezTo>
                    <a:pt x="252976" y="12291"/>
                    <a:pt x="249672" y="12055"/>
                    <a:pt x="250145" y="13705"/>
                  </a:cubicBezTo>
                  <a:close/>
                  <a:moveTo>
                    <a:pt x="308902" y="118715"/>
                  </a:moveTo>
                  <a:cubicBezTo>
                    <a:pt x="308902" y="118715"/>
                    <a:pt x="308902" y="118715"/>
                    <a:pt x="308902" y="117298"/>
                  </a:cubicBezTo>
                  <a:cubicBezTo>
                    <a:pt x="308902" y="115883"/>
                    <a:pt x="308902" y="117298"/>
                    <a:pt x="310319" y="117298"/>
                  </a:cubicBezTo>
                  <a:cubicBezTo>
                    <a:pt x="311733" y="117298"/>
                    <a:pt x="303002" y="117770"/>
                    <a:pt x="303002" y="118242"/>
                  </a:cubicBezTo>
                  <a:close/>
                  <a:moveTo>
                    <a:pt x="305834" y="115175"/>
                  </a:moveTo>
                  <a:cubicBezTo>
                    <a:pt x="305834" y="115175"/>
                    <a:pt x="305834" y="115175"/>
                    <a:pt x="304653" y="115175"/>
                  </a:cubicBezTo>
                  <a:cubicBezTo>
                    <a:pt x="303475" y="115175"/>
                    <a:pt x="300643" y="113524"/>
                    <a:pt x="300171" y="114702"/>
                  </a:cubicBezTo>
                  <a:close/>
                  <a:moveTo>
                    <a:pt x="307251" y="122019"/>
                  </a:moveTo>
                  <a:cubicBezTo>
                    <a:pt x="307015" y="121546"/>
                    <a:pt x="307015" y="120602"/>
                    <a:pt x="307251" y="120129"/>
                  </a:cubicBezTo>
                  <a:cubicBezTo>
                    <a:pt x="307251" y="120129"/>
                    <a:pt x="307251" y="120129"/>
                    <a:pt x="307251" y="120129"/>
                  </a:cubicBezTo>
                  <a:cubicBezTo>
                    <a:pt x="307251" y="120129"/>
                    <a:pt x="307251" y="120129"/>
                    <a:pt x="307251" y="120129"/>
                  </a:cubicBezTo>
                  <a:close/>
                  <a:moveTo>
                    <a:pt x="247313" y="14650"/>
                  </a:moveTo>
                  <a:cubicBezTo>
                    <a:pt x="247077" y="14177"/>
                    <a:pt x="247077" y="13472"/>
                    <a:pt x="247313" y="12999"/>
                  </a:cubicBezTo>
                  <a:cubicBezTo>
                    <a:pt x="247313" y="12999"/>
                    <a:pt x="247313" y="12999"/>
                    <a:pt x="247313" y="12999"/>
                  </a:cubicBezTo>
                  <a:cubicBezTo>
                    <a:pt x="247313" y="12999"/>
                    <a:pt x="242122" y="15122"/>
                    <a:pt x="241650" y="14177"/>
                  </a:cubicBezTo>
                  <a:close/>
                  <a:moveTo>
                    <a:pt x="300171" y="115647"/>
                  </a:moveTo>
                  <a:cubicBezTo>
                    <a:pt x="300171" y="115647"/>
                    <a:pt x="300171" y="115647"/>
                    <a:pt x="300171" y="115647"/>
                  </a:cubicBezTo>
                  <a:lnTo>
                    <a:pt x="300171" y="117061"/>
                  </a:lnTo>
                  <a:cubicBezTo>
                    <a:pt x="300171" y="117061"/>
                    <a:pt x="300171" y="115647"/>
                    <a:pt x="300171" y="114230"/>
                  </a:cubicBezTo>
                  <a:cubicBezTo>
                    <a:pt x="300171" y="112815"/>
                    <a:pt x="301821" y="114230"/>
                    <a:pt x="302530" y="114230"/>
                  </a:cubicBezTo>
                  <a:cubicBezTo>
                    <a:pt x="303239" y="114230"/>
                    <a:pt x="294744" y="115175"/>
                    <a:pt x="294508" y="115175"/>
                  </a:cubicBezTo>
                  <a:close/>
                  <a:moveTo>
                    <a:pt x="244009" y="12055"/>
                  </a:moveTo>
                  <a:lnTo>
                    <a:pt x="244009" y="12055"/>
                  </a:lnTo>
                  <a:cubicBezTo>
                    <a:pt x="238582" y="14177"/>
                    <a:pt x="237637" y="12055"/>
                    <a:pt x="238346" y="12055"/>
                  </a:cubicBezTo>
                  <a:close/>
                  <a:moveTo>
                    <a:pt x="295922" y="114230"/>
                  </a:moveTo>
                  <a:cubicBezTo>
                    <a:pt x="295922" y="114230"/>
                    <a:pt x="295922" y="114230"/>
                    <a:pt x="294508" y="114230"/>
                  </a:cubicBezTo>
                  <a:cubicBezTo>
                    <a:pt x="293091" y="114230"/>
                    <a:pt x="294508" y="114230"/>
                    <a:pt x="295922" y="114230"/>
                  </a:cubicBezTo>
                  <a:cubicBezTo>
                    <a:pt x="297339" y="114230"/>
                    <a:pt x="290023" y="113524"/>
                    <a:pt x="290259" y="113760"/>
                  </a:cubicBezTo>
                  <a:close/>
                  <a:moveTo>
                    <a:pt x="236693" y="16773"/>
                  </a:moveTo>
                  <a:cubicBezTo>
                    <a:pt x="236693" y="16773"/>
                    <a:pt x="236693" y="16773"/>
                    <a:pt x="236693" y="16773"/>
                  </a:cubicBezTo>
                  <a:cubicBezTo>
                    <a:pt x="236693" y="16773"/>
                    <a:pt x="236693" y="14650"/>
                    <a:pt x="236693" y="15358"/>
                  </a:cubicBezTo>
                  <a:cubicBezTo>
                    <a:pt x="236693" y="16067"/>
                    <a:pt x="236693" y="16773"/>
                    <a:pt x="236693" y="15358"/>
                  </a:cubicBezTo>
                  <a:cubicBezTo>
                    <a:pt x="236693" y="13941"/>
                    <a:pt x="236693" y="15358"/>
                    <a:pt x="236693" y="13705"/>
                  </a:cubicBezTo>
                  <a:cubicBezTo>
                    <a:pt x="236693" y="12055"/>
                    <a:pt x="236693" y="13705"/>
                    <a:pt x="236693" y="13705"/>
                  </a:cubicBezTo>
                  <a:cubicBezTo>
                    <a:pt x="236693" y="13705"/>
                    <a:pt x="232211" y="15358"/>
                    <a:pt x="232211" y="16303"/>
                  </a:cubicBezTo>
                  <a:close/>
                  <a:moveTo>
                    <a:pt x="291204" y="116825"/>
                  </a:moveTo>
                  <a:cubicBezTo>
                    <a:pt x="291204" y="116825"/>
                    <a:pt x="289081" y="116825"/>
                    <a:pt x="288845" y="116825"/>
                  </a:cubicBezTo>
                  <a:cubicBezTo>
                    <a:pt x="288608" y="116825"/>
                    <a:pt x="288845" y="116825"/>
                    <a:pt x="290259" y="116825"/>
                  </a:cubicBezTo>
                  <a:cubicBezTo>
                    <a:pt x="291676" y="116825"/>
                    <a:pt x="290259" y="116825"/>
                    <a:pt x="290259" y="116825"/>
                  </a:cubicBezTo>
                  <a:cubicBezTo>
                    <a:pt x="290495" y="116119"/>
                    <a:pt x="290495" y="115411"/>
                    <a:pt x="290259" y="114702"/>
                  </a:cubicBezTo>
                  <a:cubicBezTo>
                    <a:pt x="288845" y="115647"/>
                    <a:pt x="287191" y="116119"/>
                    <a:pt x="285541" y="116356"/>
                  </a:cubicBezTo>
                  <a:close/>
                  <a:moveTo>
                    <a:pt x="233392" y="16773"/>
                  </a:moveTo>
                  <a:cubicBezTo>
                    <a:pt x="233392" y="16773"/>
                    <a:pt x="233392" y="15358"/>
                    <a:pt x="233392" y="14650"/>
                  </a:cubicBezTo>
                  <a:cubicBezTo>
                    <a:pt x="233392" y="13941"/>
                    <a:pt x="228670" y="17245"/>
                    <a:pt x="227728" y="16303"/>
                  </a:cubicBezTo>
                  <a:close/>
                  <a:moveTo>
                    <a:pt x="287900" y="115175"/>
                  </a:moveTo>
                  <a:cubicBezTo>
                    <a:pt x="287427" y="113760"/>
                    <a:pt x="287427" y="112579"/>
                    <a:pt x="287900" y="111162"/>
                  </a:cubicBezTo>
                  <a:lnTo>
                    <a:pt x="287900" y="111162"/>
                  </a:lnTo>
                  <a:cubicBezTo>
                    <a:pt x="287900" y="111162"/>
                    <a:pt x="282945" y="113760"/>
                    <a:pt x="282237" y="114702"/>
                  </a:cubicBezTo>
                  <a:close/>
                  <a:moveTo>
                    <a:pt x="231738" y="15122"/>
                  </a:moveTo>
                  <a:cubicBezTo>
                    <a:pt x="231738" y="15122"/>
                    <a:pt x="231738" y="15122"/>
                    <a:pt x="231738" y="15122"/>
                  </a:cubicBezTo>
                  <a:cubicBezTo>
                    <a:pt x="231738" y="15122"/>
                    <a:pt x="226547" y="15595"/>
                    <a:pt x="226075" y="14650"/>
                  </a:cubicBezTo>
                  <a:close/>
                  <a:moveTo>
                    <a:pt x="285777" y="116119"/>
                  </a:moveTo>
                  <a:cubicBezTo>
                    <a:pt x="285777" y="116119"/>
                    <a:pt x="287427" y="116119"/>
                    <a:pt x="288372" y="116119"/>
                  </a:cubicBezTo>
                  <a:cubicBezTo>
                    <a:pt x="289317" y="116119"/>
                    <a:pt x="287191" y="116119"/>
                    <a:pt x="286722" y="116119"/>
                  </a:cubicBezTo>
                  <a:cubicBezTo>
                    <a:pt x="286249" y="116119"/>
                    <a:pt x="286722" y="116119"/>
                    <a:pt x="286722" y="116119"/>
                  </a:cubicBezTo>
                  <a:cubicBezTo>
                    <a:pt x="286722" y="116119"/>
                    <a:pt x="279405" y="116119"/>
                    <a:pt x="279405" y="115647"/>
                  </a:cubicBezTo>
                  <a:close/>
                  <a:moveTo>
                    <a:pt x="285777" y="114702"/>
                  </a:moveTo>
                  <a:cubicBezTo>
                    <a:pt x="285777" y="114702"/>
                    <a:pt x="285777" y="114702"/>
                    <a:pt x="285777" y="113288"/>
                  </a:cubicBezTo>
                  <a:cubicBezTo>
                    <a:pt x="285777" y="111871"/>
                    <a:pt x="287427" y="113288"/>
                    <a:pt x="288372" y="113288"/>
                  </a:cubicBezTo>
                  <a:cubicBezTo>
                    <a:pt x="289317" y="113288"/>
                    <a:pt x="288372" y="114938"/>
                    <a:pt x="288372" y="115647"/>
                  </a:cubicBezTo>
                  <a:cubicBezTo>
                    <a:pt x="288372" y="116356"/>
                    <a:pt x="279405" y="114938"/>
                    <a:pt x="279405" y="114230"/>
                  </a:cubicBezTo>
                  <a:close/>
                  <a:moveTo>
                    <a:pt x="228907" y="17245"/>
                  </a:moveTo>
                  <a:cubicBezTo>
                    <a:pt x="229143" y="16303"/>
                    <a:pt x="229143" y="15595"/>
                    <a:pt x="228907" y="14650"/>
                  </a:cubicBezTo>
                  <a:cubicBezTo>
                    <a:pt x="228907" y="14650"/>
                    <a:pt x="228907" y="14650"/>
                    <a:pt x="230324" y="14650"/>
                  </a:cubicBezTo>
                  <a:cubicBezTo>
                    <a:pt x="231738" y="14650"/>
                    <a:pt x="230324" y="15831"/>
                    <a:pt x="230324" y="17009"/>
                  </a:cubicBezTo>
                  <a:cubicBezTo>
                    <a:pt x="230324" y="18190"/>
                    <a:pt x="222771" y="17245"/>
                    <a:pt x="222062" y="16773"/>
                  </a:cubicBezTo>
                  <a:close/>
                  <a:moveTo>
                    <a:pt x="284596" y="118006"/>
                  </a:moveTo>
                  <a:lnTo>
                    <a:pt x="284596" y="116592"/>
                  </a:lnTo>
                  <a:cubicBezTo>
                    <a:pt x="284596" y="116592"/>
                    <a:pt x="284596" y="116592"/>
                    <a:pt x="284596" y="116592"/>
                  </a:cubicBezTo>
                  <a:cubicBezTo>
                    <a:pt x="284596" y="116592"/>
                    <a:pt x="284596" y="115175"/>
                    <a:pt x="284596" y="114466"/>
                  </a:cubicBezTo>
                  <a:cubicBezTo>
                    <a:pt x="284596" y="113760"/>
                    <a:pt x="284596" y="114466"/>
                    <a:pt x="284596" y="114466"/>
                  </a:cubicBezTo>
                  <a:cubicBezTo>
                    <a:pt x="284596" y="114466"/>
                    <a:pt x="284596" y="114466"/>
                    <a:pt x="284596" y="113288"/>
                  </a:cubicBezTo>
                  <a:lnTo>
                    <a:pt x="284596" y="113288"/>
                  </a:lnTo>
                  <a:cubicBezTo>
                    <a:pt x="277988" y="116592"/>
                    <a:pt x="277988" y="116119"/>
                    <a:pt x="277755" y="117534"/>
                  </a:cubicBezTo>
                  <a:close/>
                  <a:moveTo>
                    <a:pt x="282237" y="113760"/>
                  </a:moveTo>
                  <a:cubicBezTo>
                    <a:pt x="282237" y="113760"/>
                    <a:pt x="282237" y="113760"/>
                    <a:pt x="280822" y="113760"/>
                  </a:cubicBezTo>
                  <a:cubicBezTo>
                    <a:pt x="279405" y="113760"/>
                    <a:pt x="275393" y="111398"/>
                    <a:pt x="275393" y="113288"/>
                  </a:cubicBezTo>
                  <a:close/>
                  <a:moveTo>
                    <a:pt x="278933" y="115883"/>
                  </a:moveTo>
                  <a:cubicBezTo>
                    <a:pt x="278933" y="115883"/>
                    <a:pt x="278933" y="115883"/>
                    <a:pt x="277518" y="115883"/>
                  </a:cubicBezTo>
                  <a:cubicBezTo>
                    <a:pt x="276101" y="115883"/>
                    <a:pt x="277518" y="115883"/>
                    <a:pt x="277518" y="115883"/>
                  </a:cubicBezTo>
                  <a:lnTo>
                    <a:pt x="277518" y="115883"/>
                  </a:lnTo>
                  <a:cubicBezTo>
                    <a:pt x="277518" y="115883"/>
                    <a:pt x="271855" y="115175"/>
                    <a:pt x="272089" y="115411"/>
                  </a:cubicBezTo>
                  <a:close/>
                  <a:moveTo>
                    <a:pt x="275156" y="113760"/>
                  </a:moveTo>
                  <a:cubicBezTo>
                    <a:pt x="275156" y="113760"/>
                    <a:pt x="275156" y="113760"/>
                    <a:pt x="276810" y="113760"/>
                  </a:cubicBezTo>
                  <a:cubicBezTo>
                    <a:pt x="278460" y="113760"/>
                    <a:pt x="268315" y="114702"/>
                    <a:pt x="268315" y="113288"/>
                  </a:cubicBezTo>
                  <a:close/>
                  <a:moveTo>
                    <a:pt x="275156" y="113760"/>
                  </a:moveTo>
                  <a:cubicBezTo>
                    <a:pt x="275156" y="113760"/>
                    <a:pt x="275156" y="113760"/>
                    <a:pt x="275156" y="113760"/>
                  </a:cubicBezTo>
                  <a:cubicBezTo>
                    <a:pt x="274923" y="113288"/>
                    <a:pt x="274923" y="112579"/>
                    <a:pt x="275156" y="112107"/>
                  </a:cubicBezTo>
                  <a:lnTo>
                    <a:pt x="275156" y="112107"/>
                  </a:lnTo>
                  <a:cubicBezTo>
                    <a:pt x="275156" y="112107"/>
                    <a:pt x="268788" y="112107"/>
                    <a:pt x="268551" y="112579"/>
                  </a:cubicBezTo>
                  <a:close/>
                  <a:moveTo>
                    <a:pt x="271383" y="113760"/>
                  </a:moveTo>
                  <a:cubicBezTo>
                    <a:pt x="271383" y="112343"/>
                    <a:pt x="273033" y="113760"/>
                    <a:pt x="273978" y="113760"/>
                  </a:cubicBezTo>
                  <a:cubicBezTo>
                    <a:pt x="274923" y="113760"/>
                    <a:pt x="265720" y="111634"/>
                    <a:pt x="264775" y="112107"/>
                  </a:cubicBezTo>
                  <a:close/>
                  <a:moveTo>
                    <a:pt x="271383" y="117298"/>
                  </a:moveTo>
                  <a:cubicBezTo>
                    <a:pt x="271383" y="115175"/>
                    <a:pt x="272561" y="115411"/>
                    <a:pt x="273270" y="115647"/>
                  </a:cubicBezTo>
                  <a:cubicBezTo>
                    <a:pt x="273978" y="115883"/>
                    <a:pt x="265247" y="116356"/>
                    <a:pt x="264539" y="115647"/>
                  </a:cubicBezTo>
                  <a:close/>
                  <a:moveTo>
                    <a:pt x="267134" y="113052"/>
                  </a:moveTo>
                  <a:cubicBezTo>
                    <a:pt x="267134" y="113052"/>
                    <a:pt x="267134" y="113052"/>
                    <a:pt x="267134" y="111634"/>
                  </a:cubicBezTo>
                  <a:cubicBezTo>
                    <a:pt x="267134" y="110220"/>
                    <a:pt x="267134" y="109984"/>
                    <a:pt x="269257" y="111634"/>
                  </a:cubicBezTo>
                  <a:cubicBezTo>
                    <a:pt x="269257" y="109039"/>
                    <a:pt x="267370" y="107152"/>
                    <a:pt x="264775" y="107152"/>
                  </a:cubicBezTo>
                  <a:cubicBezTo>
                    <a:pt x="262416" y="106916"/>
                    <a:pt x="260290" y="109039"/>
                    <a:pt x="260290" y="111398"/>
                  </a:cubicBezTo>
                  <a:close/>
                  <a:moveTo>
                    <a:pt x="257695" y="117534"/>
                  </a:moveTo>
                  <a:cubicBezTo>
                    <a:pt x="257695" y="117534"/>
                    <a:pt x="257695" y="117534"/>
                    <a:pt x="257695" y="116119"/>
                  </a:cubicBezTo>
                  <a:cubicBezTo>
                    <a:pt x="257695" y="114702"/>
                    <a:pt x="259112" y="116119"/>
                    <a:pt x="257695" y="116119"/>
                  </a:cubicBezTo>
                  <a:cubicBezTo>
                    <a:pt x="256280" y="116119"/>
                    <a:pt x="251326" y="116119"/>
                    <a:pt x="250853" y="115883"/>
                  </a:cubicBezTo>
                  <a:close/>
                  <a:moveTo>
                    <a:pt x="190915" y="120838"/>
                  </a:moveTo>
                  <a:cubicBezTo>
                    <a:pt x="190915" y="120838"/>
                    <a:pt x="190915" y="120838"/>
                    <a:pt x="189498" y="120838"/>
                  </a:cubicBezTo>
                  <a:cubicBezTo>
                    <a:pt x="189734" y="119893"/>
                    <a:pt x="190443" y="119187"/>
                    <a:pt x="191388" y="118951"/>
                  </a:cubicBezTo>
                  <a:lnTo>
                    <a:pt x="191388" y="118951"/>
                  </a:lnTo>
                  <a:cubicBezTo>
                    <a:pt x="191388" y="118951"/>
                    <a:pt x="185016" y="117534"/>
                    <a:pt x="185016" y="119187"/>
                  </a:cubicBezTo>
                  <a:close/>
                  <a:moveTo>
                    <a:pt x="185488" y="119423"/>
                  </a:moveTo>
                  <a:cubicBezTo>
                    <a:pt x="185488" y="120838"/>
                    <a:pt x="186903" y="119423"/>
                    <a:pt x="186903" y="120838"/>
                  </a:cubicBezTo>
                  <a:cubicBezTo>
                    <a:pt x="186903" y="122255"/>
                    <a:pt x="178408" y="119423"/>
                    <a:pt x="178644" y="117770"/>
                  </a:cubicBezTo>
                  <a:close/>
                  <a:moveTo>
                    <a:pt x="114696" y="31403"/>
                  </a:moveTo>
                  <a:cubicBezTo>
                    <a:pt x="116111" y="29280"/>
                    <a:pt x="113279" y="31403"/>
                    <a:pt x="114696" y="27866"/>
                  </a:cubicBezTo>
                  <a:cubicBezTo>
                    <a:pt x="114696" y="29044"/>
                    <a:pt x="114696" y="29280"/>
                    <a:pt x="114696" y="29280"/>
                  </a:cubicBezTo>
                  <a:cubicBezTo>
                    <a:pt x="114696" y="29280"/>
                    <a:pt x="108797" y="30697"/>
                    <a:pt x="107852" y="29752"/>
                  </a:cubicBezTo>
                  <a:close/>
                  <a:moveTo>
                    <a:pt x="116111" y="27866"/>
                  </a:moveTo>
                  <a:cubicBezTo>
                    <a:pt x="116111" y="27866"/>
                    <a:pt x="116111" y="27866"/>
                    <a:pt x="116111" y="27866"/>
                  </a:cubicBezTo>
                  <a:cubicBezTo>
                    <a:pt x="116111" y="27866"/>
                    <a:pt x="116111" y="25270"/>
                    <a:pt x="116111" y="25504"/>
                  </a:cubicBezTo>
                  <a:cubicBezTo>
                    <a:pt x="116111" y="25740"/>
                    <a:pt x="116111" y="26921"/>
                    <a:pt x="116111" y="27630"/>
                  </a:cubicBezTo>
                  <a:cubicBezTo>
                    <a:pt x="116111" y="28335"/>
                    <a:pt x="116111" y="30461"/>
                    <a:pt x="114696" y="30697"/>
                  </a:cubicBezTo>
                  <a:cubicBezTo>
                    <a:pt x="112101" y="30697"/>
                    <a:pt x="109742" y="28808"/>
                    <a:pt x="109269" y="26212"/>
                  </a:cubicBezTo>
                  <a:close/>
                  <a:moveTo>
                    <a:pt x="169441" y="122255"/>
                  </a:moveTo>
                  <a:cubicBezTo>
                    <a:pt x="169441" y="122255"/>
                    <a:pt x="169441" y="122255"/>
                    <a:pt x="168027" y="122255"/>
                  </a:cubicBezTo>
                  <a:cubicBezTo>
                    <a:pt x="166609" y="122255"/>
                    <a:pt x="168027" y="122255"/>
                    <a:pt x="168027" y="120129"/>
                  </a:cubicBezTo>
                  <a:cubicBezTo>
                    <a:pt x="168027" y="118006"/>
                    <a:pt x="161419" y="120129"/>
                    <a:pt x="162600" y="120602"/>
                  </a:cubicBezTo>
                  <a:close/>
                  <a:moveTo>
                    <a:pt x="112337" y="31875"/>
                  </a:moveTo>
                  <a:cubicBezTo>
                    <a:pt x="112337" y="30934"/>
                    <a:pt x="112337" y="29752"/>
                    <a:pt x="112337" y="28808"/>
                  </a:cubicBezTo>
                  <a:cubicBezTo>
                    <a:pt x="112337" y="28808"/>
                    <a:pt x="112337" y="27393"/>
                    <a:pt x="113752" y="28808"/>
                  </a:cubicBezTo>
                  <a:close/>
                  <a:moveTo>
                    <a:pt x="165901" y="121546"/>
                  </a:moveTo>
                  <a:cubicBezTo>
                    <a:pt x="165901" y="121546"/>
                    <a:pt x="165901" y="119893"/>
                    <a:pt x="165901" y="121546"/>
                  </a:cubicBezTo>
                  <a:cubicBezTo>
                    <a:pt x="165901" y="123197"/>
                    <a:pt x="159059" y="121783"/>
                    <a:pt x="159059" y="119893"/>
                  </a:cubicBezTo>
                  <a:close/>
                  <a:moveTo>
                    <a:pt x="111865" y="31403"/>
                  </a:moveTo>
                  <a:cubicBezTo>
                    <a:pt x="111865" y="31403"/>
                    <a:pt x="111865" y="31403"/>
                    <a:pt x="111865" y="31403"/>
                  </a:cubicBezTo>
                  <a:cubicBezTo>
                    <a:pt x="111865" y="31403"/>
                    <a:pt x="111865" y="31403"/>
                    <a:pt x="111865" y="31403"/>
                  </a:cubicBezTo>
                  <a:cubicBezTo>
                    <a:pt x="112337" y="29516"/>
                    <a:pt x="111156" y="27630"/>
                    <a:pt x="109269" y="27157"/>
                  </a:cubicBezTo>
                  <a:cubicBezTo>
                    <a:pt x="107380" y="26685"/>
                    <a:pt x="105493" y="27866"/>
                    <a:pt x="105021" y="29752"/>
                  </a:cubicBezTo>
                  <a:close/>
                  <a:moveTo>
                    <a:pt x="117764" y="130750"/>
                  </a:moveTo>
                  <a:cubicBezTo>
                    <a:pt x="117764" y="130750"/>
                    <a:pt x="117764" y="130750"/>
                    <a:pt x="119415" y="130750"/>
                  </a:cubicBezTo>
                  <a:cubicBezTo>
                    <a:pt x="121068" y="130750"/>
                    <a:pt x="110920" y="130041"/>
                    <a:pt x="110920" y="130041"/>
                  </a:cubicBezTo>
                  <a:close/>
                  <a:moveTo>
                    <a:pt x="114933" y="130750"/>
                  </a:moveTo>
                  <a:cubicBezTo>
                    <a:pt x="114933" y="130750"/>
                    <a:pt x="116583" y="130750"/>
                    <a:pt x="117528" y="130750"/>
                  </a:cubicBezTo>
                  <a:cubicBezTo>
                    <a:pt x="118473" y="130750"/>
                    <a:pt x="109033" y="131458"/>
                    <a:pt x="108088" y="130041"/>
                  </a:cubicBezTo>
                  <a:close/>
                  <a:moveTo>
                    <a:pt x="114933" y="132164"/>
                  </a:moveTo>
                  <a:lnTo>
                    <a:pt x="114933" y="132164"/>
                  </a:lnTo>
                  <a:lnTo>
                    <a:pt x="114933" y="132164"/>
                  </a:lnTo>
                  <a:cubicBezTo>
                    <a:pt x="114933" y="132164"/>
                    <a:pt x="107380" y="131458"/>
                    <a:pt x="107144" y="131222"/>
                  </a:cubicBezTo>
                  <a:close/>
                  <a:moveTo>
                    <a:pt x="58535" y="84969"/>
                  </a:moveTo>
                  <a:cubicBezTo>
                    <a:pt x="58535" y="84969"/>
                    <a:pt x="58535" y="83083"/>
                    <a:pt x="58535" y="81902"/>
                  </a:cubicBezTo>
                  <a:cubicBezTo>
                    <a:pt x="58535" y="80723"/>
                    <a:pt x="60658" y="81902"/>
                    <a:pt x="61602" y="80015"/>
                  </a:cubicBezTo>
                  <a:cubicBezTo>
                    <a:pt x="62547" y="78128"/>
                    <a:pt x="61602" y="80015"/>
                    <a:pt x="61602" y="80015"/>
                  </a:cubicBezTo>
                  <a:cubicBezTo>
                    <a:pt x="58771" y="82846"/>
                    <a:pt x="54522" y="83791"/>
                    <a:pt x="50749" y="82846"/>
                  </a:cubicBezTo>
                  <a:close/>
                  <a:moveTo>
                    <a:pt x="54286" y="84969"/>
                  </a:moveTo>
                  <a:cubicBezTo>
                    <a:pt x="54050" y="84264"/>
                    <a:pt x="54050" y="83791"/>
                    <a:pt x="54286" y="83083"/>
                  </a:cubicBezTo>
                  <a:cubicBezTo>
                    <a:pt x="55467" y="83083"/>
                    <a:pt x="56412" y="81665"/>
                    <a:pt x="57590" y="83083"/>
                  </a:cubicBezTo>
                  <a:close/>
                  <a:moveTo>
                    <a:pt x="84491" y="139244"/>
                  </a:moveTo>
                  <a:cubicBezTo>
                    <a:pt x="84491" y="139244"/>
                    <a:pt x="84491" y="136885"/>
                    <a:pt x="86378" y="137358"/>
                  </a:cubicBezTo>
                  <a:cubicBezTo>
                    <a:pt x="88268" y="137827"/>
                    <a:pt x="77177" y="137358"/>
                    <a:pt x="76705" y="137591"/>
                  </a:cubicBezTo>
                  <a:close/>
                  <a:moveTo>
                    <a:pt x="49331" y="87801"/>
                  </a:moveTo>
                  <a:cubicBezTo>
                    <a:pt x="50749" y="86150"/>
                    <a:pt x="51927" y="85678"/>
                    <a:pt x="52399" y="83083"/>
                  </a:cubicBezTo>
                  <a:lnTo>
                    <a:pt x="52399" y="83083"/>
                  </a:lnTo>
                  <a:cubicBezTo>
                    <a:pt x="52399" y="83083"/>
                    <a:pt x="43432" y="87329"/>
                    <a:pt x="41545" y="86150"/>
                  </a:cubicBezTo>
                  <a:close/>
                  <a:moveTo>
                    <a:pt x="72929" y="148920"/>
                  </a:moveTo>
                  <a:lnTo>
                    <a:pt x="72929" y="148920"/>
                  </a:lnTo>
                  <a:cubicBezTo>
                    <a:pt x="72929" y="147267"/>
                    <a:pt x="72929" y="145852"/>
                    <a:pt x="72929" y="144435"/>
                  </a:cubicBezTo>
                  <a:cubicBezTo>
                    <a:pt x="72929" y="143021"/>
                    <a:pt x="74110" y="142785"/>
                    <a:pt x="74815" y="144435"/>
                  </a:cubicBezTo>
                  <a:cubicBezTo>
                    <a:pt x="75524" y="146088"/>
                    <a:pt x="63962" y="145616"/>
                    <a:pt x="65143" y="147267"/>
                  </a:cubicBezTo>
                  <a:close/>
                  <a:moveTo>
                    <a:pt x="37060" y="86623"/>
                  </a:moveTo>
                  <a:cubicBezTo>
                    <a:pt x="37060" y="86623"/>
                    <a:pt x="37060" y="84969"/>
                    <a:pt x="37060" y="84264"/>
                  </a:cubicBezTo>
                  <a:cubicBezTo>
                    <a:pt x="37060" y="83555"/>
                    <a:pt x="37060" y="84264"/>
                    <a:pt x="37060" y="84264"/>
                  </a:cubicBezTo>
                  <a:cubicBezTo>
                    <a:pt x="37060" y="84264"/>
                    <a:pt x="29747" y="82846"/>
                    <a:pt x="29274" y="84969"/>
                  </a:cubicBezTo>
                  <a:close/>
                  <a:moveTo>
                    <a:pt x="44141" y="111634"/>
                  </a:moveTo>
                  <a:cubicBezTo>
                    <a:pt x="44141" y="111634"/>
                    <a:pt x="44141" y="113524"/>
                    <a:pt x="44141" y="114230"/>
                  </a:cubicBezTo>
                  <a:cubicBezTo>
                    <a:pt x="44141" y="114938"/>
                    <a:pt x="44141" y="112815"/>
                    <a:pt x="44141" y="112343"/>
                  </a:cubicBezTo>
                  <a:cubicBezTo>
                    <a:pt x="44141" y="111871"/>
                    <a:pt x="44141" y="112343"/>
                    <a:pt x="44141" y="112343"/>
                  </a:cubicBezTo>
                  <a:cubicBezTo>
                    <a:pt x="44141" y="112343"/>
                    <a:pt x="45555" y="112343"/>
                    <a:pt x="44141" y="110456"/>
                  </a:cubicBezTo>
                  <a:cubicBezTo>
                    <a:pt x="42723" y="108567"/>
                    <a:pt x="36588" y="109275"/>
                    <a:pt x="36352" y="109984"/>
                  </a:cubicBezTo>
                  <a:close/>
                  <a:moveTo>
                    <a:pt x="51691" y="141131"/>
                  </a:moveTo>
                  <a:cubicBezTo>
                    <a:pt x="51691" y="141131"/>
                    <a:pt x="51691" y="141131"/>
                    <a:pt x="53108" y="141131"/>
                  </a:cubicBezTo>
                  <a:cubicBezTo>
                    <a:pt x="54522" y="141131"/>
                    <a:pt x="43432" y="140659"/>
                    <a:pt x="43432" y="139481"/>
                  </a:cubicBezTo>
                  <a:close/>
                  <a:moveTo>
                    <a:pt x="46972" y="141131"/>
                  </a:moveTo>
                  <a:cubicBezTo>
                    <a:pt x="46972" y="141131"/>
                    <a:pt x="48623" y="139244"/>
                    <a:pt x="49568" y="141131"/>
                  </a:cubicBezTo>
                  <a:cubicBezTo>
                    <a:pt x="50512" y="143021"/>
                    <a:pt x="40128" y="140422"/>
                    <a:pt x="39183" y="139244"/>
                  </a:cubicBezTo>
                  <a:close/>
                  <a:moveTo>
                    <a:pt x="43432" y="141131"/>
                  </a:moveTo>
                  <a:cubicBezTo>
                    <a:pt x="43432" y="141131"/>
                    <a:pt x="43432" y="141131"/>
                    <a:pt x="44849" y="141131"/>
                  </a:cubicBezTo>
                  <a:cubicBezTo>
                    <a:pt x="46264" y="141131"/>
                    <a:pt x="36116" y="139244"/>
                    <a:pt x="35646" y="138536"/>
                  </a:cubicBezTo>
                  <a:close/>
                  <a:moveTo>
                    <a:pt x="43432" y="147267"/>
                  </a:moveTo>
                  <a:cubicBezTo>
                    <a:pt x="43432" y="147267"/>
                    <a:pt x="43432" y="147267"/>
                    <a:pt x="43432" y="147267"/>
                  </a:cubicBezTo>
                  <a:cubicBezTo>
                    <a:pt x="43432" y="147267"/>
                    <a:pt x="43432" y="144907"/>
                    <a:pt x="43432" y="147267"/>
                  </a:cubicBezTo>
                  <a:cubicBezTo>
                    <a:pt x="43432" y="149626"/>
                    <a:pt x="36116" y="144199"/>
                    <a:pt x="36116" y="144671"/>
                  </a:cubicBezTo>
                  <a:close/>
                  <a:moveTo>
                    <a:pt x="12285" y="134759"/>
                  </a:moveTo>
                  <a:cubicBezTo>
                    <a:pt x="12285" y="133817"/>
                    <a:pt x="12754" y="133109"/>
                    <a:pt x="13699" y="132873"/>
                  </a:cubicBezTo>
                  <a:cubicBezTo>
                    <a:pt x="13699" y="132873"/>
                    <a:pt x="5441" y="133109"/>
                    <a:pt x="4968" y="1321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3" name="Полилиния: фигура 3782">
              <a:extLst>
                <a:ext uri="{FF2B5EF4-FFF2-40B4-BE49-F238E27FC236}">
                  <a16:creationId xmlns:a16="http://schemas.microsoft.com/office/drawing/2014/main" id="{4ADEE6D4-3977-E230-9FCF-C8B942A7937C}"/>
                </a:ext>
              </a:extLst>
            </p:cNvPr>
            <p:cNvSpPr/>
            <p:nvPr/>
          </p:nvSpPr>
          <p:spPr>
            <a:xfrm>
              <a:off x="1049613" y="3347443"/>
              <a:ext cx="4957" cy="2835"/>
            </a:xfrm>
            <a:custGeom>
              <a:avLst/>
              <a:gdLst>
                <a:gd name="connsiteX0" fmla="*/ 3790 w 4957"/>
                <a:gd name="connsiteY0" fmla="*/ -1041 h 2835"/>
                <a:gd name="connsiteX1" fmla="*/ 3790 w 4957"/>
                <a:gd name="connsiteY1" fmla="*/ -1041 h 2835"/>
                <a:gd name="connsiteX2" fmla="*/ -1167 w 4957"/>
                <a:gd name="connsiteY2" fmla="*/ 376 h 2835"/>
                <a:gd name="connsiteX3" fmla="*/ 2845 w 4957"/>
                <a:gd name="connsiteY3" fmla="*/ 1554 h 2835"/>
                <a:gd name="connsiteX4" fmla="*/ 2845 w 4957"/>
                <a:gd name="connsiteY4" fmla="*/ 376 h 2835"/>
                <a:gd name="connsiteX5" fmla="*/ 3790 w 4957"/>
                <a:gd name="connsiteY5" fmla="*/ -1041 h 2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7" h="2835">
                  <a:moveTo>
                    <a:pt x="3790" y="-1041"/>
                  </a:moveTo>
                  <a:cubicBezTo>
                    <a:pt x="3790" y="-1041"/>
                    <a:pt x="3790" y="-1041"/>
                    <a:pt x="3790" y="-1041"/>
                  </a:cubicBezTo>
                  <a:cubicBezTo>
                    <a:pt x="1901" y="1790"/>
                    <a:pt x="486" y="-1041"/>
                    <a:pt x="-1167" y="376"/>
                  </a:cubicBezTo>
                  <a:cubicBezTo>
                    <a:pt x="-222" y="1554"/>
                    <a:pt x="1428" y="2027"/>
                    <a:pt x="2845" y="1554"/>
                  </a:cubicBezTo>
                  <a:cubicBezTo>
                    <a:pt x="2845" y="1554"/>
                    <a:pt x="2845" y="1554"/>
                    <a:pt x="2845" y="376"/>
                  </a:cubicBezTo>
                  <a:cubicBezTo>
                    <a:pt x="2845" y="-805"/>
                    <a:pt x="3554" y="-1277"/>
                    <a:pt x="3790" y="-10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4" name="Полилиния: фигура 3783">
              <a:extLst>
                <a:ext uri="{FF2B5EF4-FFF2-40B4-BE49-F238E27FC236}">
                  <a16:creationId xmlns:a16="http://schemas.microsoft.com/office/drawing/2014/main" id="{3F18EE76-1634-02B7-1B82-5603C799968C}"/>
                </a:ext>
              </a:extLst>
            </p:cNvPr>
            <p:cNvSpPr/>
            <p:nvPr/>
          </p:nvSpPr>
          <p:spPr>
            <a:xfrm>
              <a:off x="1181462" y="3270341"/>
              <a:ext cx="1949" cy="418"/>
            </a:xfrm>
            <a:custGeom>
              <a:avLst/>
              <a:gdLst>
                <a:gd name="connsiteX0" fmla="*/ 782 w 1949"/>
                <a:gd name="connsiteY0" fmla="*/ -1100 h 418"/>
                <a:gd name="connsiteX1" fmla="*/ -1105 w 1949"/>
                <a:gd name="connsiteY1" fmla="*/ -1100 h 418"/>
                <a:gd name="connsiteX2" fmla="*/ 782 w 1949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9" h="418">
                  <a:moveTo>
                    <a:pt x="782" y="-1100"/>
                  </a:moveTo>
                  <a:cubicBezTo>
                    <a:pt x="782" y="-1100"/>
                    <a:pt x="-635" y="-1100"/>
                    <a:pt x="-1105" y="-1100"/>
                  </a:cubicBezTo>
                  <a:cubicBezTo>
                    <a:pt x="-1577" y="-1100"/>
                    <a:pt x="782" y="-158"/>
                    <a:pt x="78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5" name="Полилиния: фигура 3784">
              <a:extLst>
                <a:ext uri="{FF2B5EF4-FFF2-40B4-BE49-F238E27FC236}">
                  <a16:creationId xmlns:a16="http://schemas.microsoft.com/office/drawing/2014/main" id="{C75A93B5-C66B-D5A7-1376-DC3BE0C22AA8}"/>
                </a:ext>
              </a:extLst>
            </p:cNvPr>
            <p:cNvSpPr/>
            <p:nvPr/>
          </p:nvSpPr>
          <p:spPr>
            <a:xfrm>
              <a:off x="1151109" y="3264834"/>
              <a:ext cx="209" cy="313"/>
            </a:xfrm>
            <a:custGeom>
              <a:avLst/>
              <a:gdLst>
                <a:gd name="connsiteX0" fmla="*/ -957 w 209"/>
                <a:gd name="connsiteY0" fmla="*/ -786 h 313"/>
                <a:gd name="connsiteX1" fmla="*/ -957 w 209"/>
                <a:gd name="connsiteY1" fmla="*/ -786 h 313"/>
                <a:gd name="connsiteX2" fmla="*/ -957 w 209"/>
                <a:gd name="connsiteY2" fmla="*/ -786 h 313"/>
                <a:gd name="connsiteX3" fmla="*/ -957 w 209"/>
                <a:gd name="connsiteY3" fmla="*/ -786 h 313"/>
                <a:gd name="connsiteX4" fmla="*/ -957 w 209"/>
                <a:gd name="connsiteY4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313">
                  <a:moveTo>
                    <a:pt x="-957" y="-786"/>
                  </a:moveTo>
                  <a:cubicBezTo>
                    <a:pt x="-957" y="-786"/>
                    <a:pt x="-957" y="-786"/>
                    <a:pt x="-957" y="-786"/>
                  </a:cubicBezTo>
                  <a:cubicBezTo>
                    <a:pt x="-957" y="-786"/>
                    <a:pt x="-957" y="-786"/>
                    <a:pt x="-957" y="-786"/>
                  </a:cubicBezTo>
                  <a:lnTo>
                    <a:pt x="-957" y="-786"/>
                  </a:lnTo>
                  <a:cubicBezTo>
                    <a:pt x="-957" y="-786"/>
                    <a:pt x="-1430" y="-1492"/>
                    <a:pt x="-957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6" name="Полилиния: фигура 3785">
              <a:extLst>
                <a:ext uri="{FF2B5EF4-FFF2-40B4-BE49-F238E27FC236}">
                  <a16:creationId xmlns:a16="http://schemas.microsoft.com/office/drawing/2014/main" id="{9B0DD6F7-719E-483D-A93F-DE391BD3BE76}"/>
                </a:ext>
              </a:extLst>
            </p:cNvPr>
            <p:cNvSpPr/>
            <p:nvPr/>
          </p:nvSpPr>
          <p:spPr>
            <a:xfrm>
              <a:off x="1161596" y="3314740"/>
              <a:ext cx="104" cy="2958"/>
            </a:xfrm>
            <a:custGeom>
              <a:avLst/>
              <a:gdLst>
                <a:gd name="connsiteX0" fmla="*/ -1062 w 104"/>
                <a:gd name="connsiteY0" fmla="*/ 1695 h 2958"/>
                <a:gd name="connsiteX1" fmla="*/ -1062 w 104"/>
                <a:gd name="connsiteY1" fmla="*/ -430 h 2958"/>
                <a:gd name="connsiteX2" fmla="*/ -1062 w 104"/>
                <a:gd name="connsiteY2" fmla="*/ 1695 h 2958"/>
                <a:gd name="connsiteX3" fmla="*/ -1062 w 104"/>
                <a:gd name="connsiteY3" fmla="*/ 1695 h 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958">
                  <a:moveTo>
                    <a:pt x="-1062" y="1695"/>
                  </a:moveTo>
                  <a:cubicBezTo>
                    <a:pt x="-1062" y="1695"/>
                    <a:pt x="-1062" y="1695"/>
                    <a:pt x="-1062" y="-430"/>
                  </a:cubicBezTo>
                  <a:cubicBezTo>
                    <a:pt x="-1062" y="-2553"/>
                    <a:pt x="-1062" y="987"/>
                    <a:pt x="-1062" y="1695"/>
                  </a:cubicBezTo>
                  <a:cubicBezTo>
                    <a:pt x="-1062" y="2401"/>
                    <a:pt x="-1298" y="514"/>
                    <a:pt x="-1062" y="16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7" name="Полилиния: фигура 3786">
              <a:extLst>
                <a:ext uri="{FF2B5EF4-FFF2-40B4-BE49-F238E27FC236}">
                  <a16:creationId xmlns:a16="http://schemas.microsoft.com/office/drawing/2014/main" id="{A4AF8BF3-DC25-D0DF-08B3-D1C7F5CC88BF}"/>
                </a:ext>
              </a:extLst>
            </p:cNvPr>
            <p:cNvSpPr/>
            <p:nvPr/>
          </p:nvSpPr>
          <p:spPr>
            <a:xfrm>
              <a:off x="1157455" y="3293675"/>
              <a:ext cx="23597" cy="2386"/>
            </a:xfrm>
            <a:custGeom>
              <a:avLst/>
              <a:gdLst>
                <a:gd name="connsiteX0" fmla="*/ -1167 w 23597"/>
                <a:gd name="connsiteY0" fmla="*/ 1287 h 2386"/>
                <a:gd name="connsiteX1" fmla="*/ -1167 w 23597"/>
                <a:gd name="connsiteY1" fmla="*/ -367 h 2386"/>
                <a:gd name="connsiteX2" fmla="*/ -1167 w 23597"/>
                <a:gd name="connsiteY2" fmla="*/ -367 h 2386"/>
                <a:gd name="connsiteX3" fmla="*/ -1167 w 23597"/>
                <a:gd name="connsiteY3" fmla="*/ 128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86">
                  <a:moveTo>
                    <a:pt x="-1167" y="1287"/>
                  </a:moveTo>
                  <a:cubicBezTo>
                    <a:pt x="-1167" y="1287"/>
                    <a:pt x="-1167" y="1287"/>
                    <a:pt x="-1167" y="-367"/>
                  </a:cubicBezTo>
                  <a:cubicBezTo>
                    <a:pt x="-1167" y="-2017"/>
                    <a:pt x="-1167" y="-367"/>
                    <a:pt x="-1167" y="-367"/>
                  </a:cubicBezTo>
                  <a:cubicBezTo>
                    <a:pt x="-1167" y="-367"/>
                    <a:pt x="-1167" y="814"/>
                    <a:pt x="-1167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8" name="Полилиния: фигура 3787">
              <a:extLst>
                <a:ext uri="{FF2B5EF4-FFF2-40B4-BE49-F238E27FC236}">
                  <a16:creationId xmlns:a16="http://schemas.microsoft.com/office/drawing/2014/main" id="{36868FA5-2196-257C-E895-7196CCA42B09}"/>
                </a:ext>
              </a:extLst>
            </p:cNvPr>
            <p:cNvSpPr/>
            <p:nvPr/>
          </p:nvSpPr>
          <p:spPr>
            <a:xfrm>
              <a:off x="1157192" y="3303690"/>
              <a:ext cx="1729" cy="2632"/>
            </a:xfrm>
            <a:custGeom>
              <a:avLst/>
              <a:gdLst>
                <a:gd name="connsiteX0" fmla="*/ -1141 w 1729"/>
                <a:gd name="connsiteY0" fmla="*/ -470 h 2632"/>
                <a:gd name="connsiteX1" fmla="*/ -1141 w 1729"/>
                <a:gd name="connsiteY1" fmla="*/ 947 h 2632"/>
                <a:gd name="connsiteX2" fmla="*/ 38 w 1729"/>
                <a:gd name="connsiteY2" fmla="*/ -470 h 2632"/>
                <a:gd name="connsiteX3" fmla="*/ 38 w 1729"/>
                <a:gd name="connsiteY3" fmla="*/ -470 h 2632"/>
                <a:gd name="connsiteX4" fmla="*/ -1141 w 1729"/>
                <a:gd name="connsiteY4" fmla="*/ -470 h 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9" h="2632">
                  <a:moveTo>
                    <a:pt x="-1141" y="-470"/>
                  </a:moveTo>
                  <a:cubicBezTo>
                    <a:pt x="-1141" y="-470"/>
                    <a:pt x="-1141" y="-470"/>
                    <a:pt x="-1141" y="947"/>
                  </a:cubicBezTo>
                  <a:cubicBezTo>
                    <a:pt x="-1141" y="2361"/>
                    <a:pt x="-1141" y="947"/>
                    <a:pt x="38" y="-470"/>
                  </a:cubicBezTo>
                  <a:cubicBezTo>
                    <a:pt x="1219" y="-1887"/>
                    <a:pt x="38" y="-470"/>
                    <a:pt x="38" y="-470"/>
                  </a:cubicBezTo>
                  <a:cubicBezTo>
                    <a:pt x="38" y="-470"/>
                    <a:pt x="-1377" y="-470"/>
                    <a:pt x="-1141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89" name="Полилиния: фигура 3788">
              <a:extLst>
                <a:ext uri="{FF2B5EF4-FFF2-40B4-BE49-F238E27FC236}">
                  <a16:creationId xmlns:a16="http://schemas.microsoft.com/office/drawing/2014/main" id="{A57C4B94-78CA-9FC6-F276-F42F09583B93}"/>
                </a:ext>
              </a:extLst>
            </p:cNvPr>
            <p:cNvSpPr/>
            <p:nvPr/>
          </p:nvSpPr>
          <p:spPr>
            <a:xfrm>
              <a:off x="1141171" y="3251777"/>
              <a:ext cx="4248" cy="2609"/>
            </a:xfrm>
            <a:custGeom>
              <a:avLst/>
              <a:gdLst>
                <a:gd name="connsiteX0" fmla="*/ 3082 w 4248"/>
                <a:gd name="connsiteY0" fmla="*/ 944 h 2609"/>
                <a:gd name="connsiteX1" fmla="*/ 1901 w 4248"/>
                <a:gd name="connsiteY1" fmla="*/ 944 h 2609"/>
                <a:gd name="connsiteX2" fmla="*/ 1901 w 4248"/>
                <a:gd name="connsiteY2" fmla="*/ -470 h 2609"/>
                <a:gd name="connsiteX3" fmla="*/ -1167 w 4248"/>
                <a:gd name="connsiteY3" fmla="*/ -470 h 2609"/>
                <a:gd name="connsiteX4" fmla="*/ -1167 w 4248"/>
                <a:gd name="connsiteY4" fmla="*/ 1180 h 2609"/>
                <a:gd name="connsiteX5" fmla="*/ 2609 w 4248"/>
                <a:gd name="connsiteY5" fmla="*/ 1180 h 2609"/>
                <a:gd name="connsiteX6" fmla="*/ 3082 w 4248"/>
                <a:gd name="connsiteY6" fmla="*/ 944 h 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8" h="2609">
                  <a:moveTo>
                    <a:pt x="3082" y="944"/>
                  </a:moveTo>
                  <a:cubicBezTo>
                    <a:pt x="3082" y="-706"/>
                    <a:pt x="3082" y="944"/>
                    <a:pt x="1901" y="944"/>
                  </a:cubicBezTo>
                  <a:cubicBezTo>
                    <a:pt x="722" y="944"/>
                    <a:pt x="1901" y="944"/>
                    <a:pt x="1901" y="-470"/>
                  </a:cubicBezTo>
                  <a:cubicBezTo>
                    <a:pt x="1901" y="-1887"/>
                    <a:pt x="-459" y="-470"/>
                    <a:pt x="-1167" y="-470"/>
                  </a:cubicBezTo>
                  <a:lnTo>
                    <a:pt x="-1167" y="1180"/>
                  </a:lnTo>
                  <a:cubicBezTo>
                    <a:pt x="14" y="235"/>
                    <a:pt x="1428" y="235"/>
                    <a:pt x="2609" y="1180"/>
                  </a:cubicBezTo>
                  <a:cubicBezTo>
                    <a:pt x="2373" y="1416"/>
                    <a:pt x="2609" y="1889"/>
                    <a:pt x="3082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0" name="Полилиния: фигура 3789">
              <a:extLst>
                <a:ext uri="{FF2B5EF4-FFF2-40B4-BE49-F238E27FC236}">
                  <a16:creationId xmlns:a16="http://schemas.microsoft.com/office/drawing/2014/main" id="{020A876C-0374-6BA5-A7A1-7369DC0A05F3}"/>
                </a:ext>
              </a:extLst>
            </p:cNvPr>
            <p:cNvSpPr/>
            <p:nvPr/>
          </p:nvSpPr>
          <p:spPr>
            <a:xfrm>
              <a:off x="1149798" y="3311400"/>
              <a:ext cx="6475" cy="2886"/>
            </a:xfrm>
            <a:custGeom>
              <a:avLst/>
              <a:gdLst>
                <a:gd name="connsiteX0" fmla="*/ 5308 w 6475"/>
                <a:gd name="connsiteY0" fmla="*/ -1100 h 2886"/>
                <a:gd name="connsiteX1" fmla="*/ -119 w 6475"/>
                <a:gd name="connsiteY1" fmla="*/ -1100 h 2886"/>
                <a:gd name="connsiteX2" fmla="*/ -119 w 6475"/>
                <a:gd name="connsiteY2" fmla="*/ -1100 h 2886"/>
                <a:gd name="connsiteX3" fmla="*/ 1299 w 6475"/>
                <a:gd name="connsiteY3" fmla="*/ -1100 h 2886"/>
                <a:gd name="connsiteX4" fmla="*/ 1299 w 6475"/>
                <a:gd name="connsiteY4" fmla="*/ 1023 h 2886"/>
                <a:gd name="connsiteX5" fmla="*/ 5308 w 6475"/>
                <a:gd name="connsiteY5" fmla="*/ -1100 h 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5" h="2886">
                  <a:moveTo>
                    <a:pt x="5308" y="-1100"/>
                  </a:moveTo>
                  <a:cubicBezTo>
                    <a:pt x="3422" y="-1100"/>
                    <a:pt x="2240" y="-1100"/>
                    <a:pt x="-119" y="-1100"/>
                  </a:cubicBezTo>
                  <a:cubicBezTo>
                    <a:pt x="-2478" y="-1100"/>
                    <a:pt x="-119" y="-1100"/>
                    <a:pt x="-119" y="-1100"/>
                  </a:cubicBezTo>
                  <a:cubicBezTo>
                    <a:pt x="-119" y="-1100"/>
                    <a:pt x="-119" y="-1100"/>
                    <a:pt x="1299" y="-1100"/>
                  </a:cubicBezTo>
                  <a:cubicBezTo>
                    <a:pt x="2713" y="-1100"/>
                    <a:pt x="3422" y="-1100"/>
                    <a:pt x="1299" y="1023"/>
                  </a:cubicBezTo>
                  <a:cubicBezTo>
                    <a:pt x="-827" y="3146"/>
                    <a:pt x="4600" y="314"/>
                    <a:pt x="530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1" name="Полилиния: фигура 3790">
              <a:extLst>
                <a:ext uri="{FF2B5EF4-FFF2-40B4-BE49-F238E27FC236}">
                  <a16:creationId xmlns:a16="http://schemas.microsoft.com/office/drawing/2014/main" id="{46F8A380-4F44-1307-8E82-122135200E98}"/>
                </a:ext>
              </a:extLst>
            </p:cNvPr>
            <p:cNvSpPr/>
            <p:nvPr/>
          </p:nvSpPr>
          <p:spPr>
            <a:xfrm>
              <a:off x="1134566" y="3239606"/>
              <a:ext cx="3773" cy="1708"/>
            </a:xfrm>
            <a:custGeom>
              <a:avLst/>
              <a:gdLst>
                <a:gd name="connsiteX0" fmla="*/ 2606 w 3773"/>
                <a:gd name="connsiteY0" fmla="*/ 608 h 1708"/>
                <a:gd name="connsiteX1" fmla="*/ -1167 w 3773"/>
                <a:gd name="connsiteY1" fmla="*/ -1042 h 1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73" h="1708">
                  <a:moveTo>
                    <a:pt x="2606" y="608"/>
                  </a:moveTo>
                  <a:cubicBezTo>
                    <a:pt x="2606" y="-806"/>
                    <a:pt x="247" y="-1278"/>
                    <a:pt x="-1167" y="-10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2" name="Полилиния: фигура 3791">
              <a:extLst>
                <a:ext uri="{FF2B5EF4-FFF2-40B4-BE49-F238E27FC236}">
                  <a16:creationId xmlns:a16="http://schemas.microsoft.com/office/drawing/2014/main" id="{19BC1CAC-EF88-655C-78DE-6F28DB2114F4}"/>
                </a:ext>
              </a:extLst>
            </p:cNvPr>
            <p:cNvSpPr/>
            <p:nvPr/>
          </p:nvSpPr>
          <p:spPr>
            <a:xfrm>
              <a:off x="1156825" y="3367247"/>
              <a:ext cx="2631" cy="314"/>
            </a:xfrm>
            <a:custGeom>
              <a:avLst/>
              <a:gdLst>
                <a:gd name="connsiteX0" fmla="*/ -537 w 2631"/>
                <a:gd name="connsiteY0" fmla="*/ -785 h 314"/>
                <a:gd name="connsiteX1" fmla="*/ 877 w 2631"/>
                <a:gd name="connsiteY1" fmla="*/ -785 h 314"/>
                <a:gd name="connsiteX2" fmla="*/ -537 w 2631"/>
                <a:gd name="connsiteY2" fmla="*/ -785 h 314"/>
                <a:gd name="connsiteX3" fmla="*/ -537 w 2631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1" h="314">
                  <a:moveTo>
                    <a:pt x="-537" y="-785"/>
                  </a:moveTo>
                  <a:cubicBezTo>
                    <a:pt x="-537" y="-785"/>
                    <a:pt x="-537" y="-785"/>
                    <a:pt x="877" y="-785"/>
                  </a:cubicBezTo>
                  <a:cubicBezTo>
                    <a:pt x="2294" y="-785"/>
                    <a:pt x="877" y="-785"/>
                    <a:pt x="-537" y="-785"/>
                  </a:cubicBezTo>
                  <a:cubicBezTo>
                    <a:pt x="-1955" y="-785"/>
                    <a:pt x="-537" y="-1494"/>
                    <a:pt x="-53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3" name="Полилиния: фигура 3792">
              <a:extLst>
                <a:ext uri="{FF2B5EF4-FFF2-40B4-BE49-F238E27FC236}">
                  <a16:creationId xmlns:a16="http://schemas.microsoft.com/office/drawing/2014/main" id="{5215141C-A84A-B8D3-A0E3-1BF7E18941A5}"/>
                </a:ext>
              </a:extLst>
            </p:cNvPr>
            <p:cNvSpPr/>
            <p:nvPr/>
          </p:nvSpPr>
          <p:spPr>
            <a:xfrm>
              <a:off x="1149705" y="3309747"/>
              <a:ext cx="2792" cy="104"/>
            </a:xfrm>
            <a:custGeom>
              <a:avLst/>
              <a:gdLst>
                <a:gd name="connsiteX0" fmla="*/ 1625 w 2792"/>
                <a:gd name="connsiteY0" fmla="*/ -1100 h 104"/>
                <a:gd name="connsiteX1" fmla="*/ -497 w 2792"/>
                <a:gd name="connsiteY1" fmla="*/ -1100 h 104"/>
                <a:gd name="connsiteX2" fmla="*/ 1625 w 2792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2" h="104">
                  <a:moveTo>
                    <a:pt x="1625" y="-1100"/>
                  </a:moveTo>
                  <a:cubicBezTo>
                    <a:pt x="1625" y="-1100"/>
                    <a:pt x="1625" y="-1100"/>
                    <a:pt x="-497" y="-1100"/>
                  </a:cubicBezTo>
                  <a:cubicBezTo>
                    <a:pt x="-2620" y="-1100"/>
                    <a:pt x="920" y="-864"/>
                    <a:pt x="162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4" name="Полилиния: фигура 3793">
              <a:extLst>
                <a:ext uri="{FF2B5EF4-FFF2-40B4-BE49-F238E27FC236}">
                  <a16:creationId xmlns:a16="http://schemas.microsoft.com/office/drawing/2014/main" id="{2A5A9C4B-029C-858F-7460-3475BBA36BEF}"/>
                </a:ext>
              </a:extLst>
            </p:cNvPr>
            <p:cNvSpPr/>
            <p:nvPr/>
          </p:nvSpPr>
          <p:spPr>
            <a:xfrm>
              <a:off x="1134404" y="3255080"/>
              <a:ext cx="1812" cy="2045"/>
            </a:xfrm>
            <a:custGeom>
              <a:avLst/>
              <a:gdLst>
                <a:gd name="connsiteX0" fmla="*/ 646 w 1812"/>
                <a:gd name="connsiteY0" fmla="*/ 946 h 2045"/>
                <a:gd name="connsiteX1" fmla="*/ 646 w 1812"/>
                <a:gd name="connsiteY1" fmla="*/ -472 h 2045"/>
                <a:gd name="connsiteX2" fmla="*/ -771 w 1812"/>
                <a:gd name="connsiteY2" fmla="*/ -472 h 2045"/>
                <a:gd name="connsiteX3" fmla="*/ 646 w 1812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2045">
                  <a:moveTo>
                    <a:pt x="646" y="946"/>
                  </a:moveTo>
                  <a:cubicBezTo>
                    <a:pt x="646" y="946"/>
                    <a:pt x="646" y="946"/>
                    <a:pt x="646" y="-472"/>
                  </a:cubicBezTo>
                  <a:cubicBezTo>
                    <a:pt x="646" y="-1886"/>
                    <a:pt x="646" y="-472"/>
                    <a:pt x="-771" y="-472"/>
                  </a:cubicBezTo>
                  <a:cubicBezTo>
                    <a:pt x="-2186" y="-472"/>
                    <a:pt x="646" y="946"/>
                    <a:pt x="646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5" name="Полилиния: фигура 3794">
              <a:extLst>
                <a:ext uri="{FF2B5EF4-FFF2-40B4-BE49-F238E27FC236}">
                  <a16:creationId xmlns:a16="http://schemas.microsoft.com/office/drawing/2014/main" id="{EFD3185E-DE6A-40A4-FF44-F4B0A974AE0D}"/>
                </a:ext>
              </a:extLst>
            </p:cNvPr>
            <p:cNvSpPr/>
            <p:nvPr/>
          </p:nvSpPr>
          <p:spPr>
            <a:xfrm>
              <a:off x="1149861" y="3345938"/>
              <a:ext cx="2114" cy="1014"/>
            </a:xfrm>
            <a:custGeom>
              <a:avLst/>
              <a:gdLst>
                <a:gd name="connsiteX0" fmla="*/ -1126 w 2114"/>
                <a:gd name="connsiteY0" fmla="*/ -714 h 1014"/>
                <a:gd name="connsiteX1" fmla="*/ -1126 w 2114"/>
                <a:gd name="connsiteY1" fmla="*/ -714 h 1014"/>
                <a:gd name="connsiteX2" fmla="*/ 527 w 2114"/>
                <a:gd name="connsiteY2" fmla="*/ -714 h 1014"/>
                <a:gd name="connsiteX3" fmla="*/ -1126 w 2114"/>
                <a:gd name="connsiteY3" fmla="*/ -714 h 1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4" h="1014">
                  <a:moveTo>
                    <a:pt x="-1126" y="-714"/>
                  </a:moveTo>
                  <a:cubicBezTo>
                    <a:pt x="-1126" y="-714"/>
                    <a:pt x="-1126" y="-714"/>
                    <a:pt x="-1126" y="-714"/>
                  </a:cubicBezTo>
                  <a:cubicBezTo>
                    <a:pt x="-1126" y="-714"/>
                    <a:pt x="-1126" y="700"/>
                    <a:pt x="527" y="-714"/>
                  </a:cubicBezTo>
                  <a:cubicBezTo>
                    <a:pt x="2178" y="-2132"/>
                    <a:pt x="-1596" y="936"/>
                    <a:pt x="-1126" y="-7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6" name="Полилиния: фигура 3795">
              <a:extLst>
                <a:ext uri="{FF2B5EF4-FFF2-40B4-BE49-F238E27FC236}">
                  <a16:creationId xmlns:a16="http://schemas.microsoft.com/office/drawing/2014/main" id="{F038B371-545B-DBF2-F0B9-B2D9D59F7673}"/>
                </a:ext>
              </a:extLst>
            </p:cNvPr>
            <p:cNvSpPr/>
            <p:nvPr/>
          </p:nvSpPr>
          <p:spPr>
            <a:xfrm>
              <a:off x="1137475" y="3322963"/>
              <a:ext cx="2045" cy="2293"/>
            </a:xfrm>
            <a:custGeom>
              <a:avLst/>
              <a:gdLst>
                <a:gd name="connsiteX0" fmla="*/ 879 w 2045"/>
                <a:gd name="connsiteY0" fmla="*/ -1100 h 2293"/>
                <a:gd name="connsiteX1" fmla="*/ -539 w 2045"/>
                <a:gd name="connsiteY1" fmla="*/ -1100 h 2293"/>
                <a:gd name="connsiteX2" fmla="*/ -539 w 2045"/>
                <a:gd name="connsiteY2" fmla="*/ 1023 h 2293"/>
                <a:gd name="connsiteX3" fmla="*/ 879 w 2045"/>
                <a:gd name="connsiteY3" fmla="*/ -1100 h 2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2293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314"/>
                    <a:pt x="-539" y="1023"/>
                  </a:cubicBezTo>
                  <a:cubicBezTo>
                    <a:pt x="-539" y="1731"/>
                    <a:pt x="406" y="78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7" name="Полилиния: фигура 3796">
              <a:extLst>
                <a:ext uri="{FF2B5EF4-FFF2-40B4-BE49-F238E27FC236}">
                  <a16:creationId xmlns:a16="http://schemas.microsoft.com/office/drawing/2014/main" id="{59BB7FF0-37AD-ECBB-95BA-015E9BAFD008}"/>
                </a:ext>
              </a:extLst>
            </p:cNvPr>
            <p:cNvSpPr/>
            <p:nvPr/>
          </p:nvSpPr>
          <p:spPr>
            <a:xfrm>
              <a:off x="1116211" y="3244724"/>
              <a:ext cx="1835" cy="5112"/>
            </a:xfrm>
            <a:custGeom>
              <a:avLst/>
              <a:gdLst>
                <a:gd name="connsiteX0" fmla="*/ 668 w 1835"/>
                <a:gd name="connsiteY0" fmla="*/ 1625 h 5112"/>
                <a:gd name="connsiteX1" fmla="*/ 668 w 1835"/>
                <a:gd name="connsiteY1" fmla="*/ 3279 h 5112"/>
                <a:gd name="connsiteX2" fmla="*/ 668 w 1835"/>
                <a:gd name="connsiteY2" fmla="*/ 3279 h 5112"/>
                <a:gd name="connsiteX3" fmla="*/ 668 w 1835"/>
                <a:gd name="connsiteY3" fmla="*/ -262 h 5112"/>
                <a:gd name="connsiteX4" fmla="*/ -746 w 1835"/>
                <a:gd name="connsiteY4" fmla="*/ -262 h 5112"/>
                <a:gd name="connsiteX5" fmla="*/ 668 w 1835"/>
                <a:gd name="connsiteY5" fmla="*/ 1625 h 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5" h="5112">
                  <a:moveTo>
                    <a:pt x="668" y="1625"/>
                  </a:moveTo>
                  <a:cubicBezTo>
                    <a:pt x="668" y="2806"/>
                    <a:pt x="668" y="1625"/>
                    <a:pt x="668" y="3279"/>
                  </a:cubicBezTo>
                  <a:cubicBezTo>
                    <a:pt x="668" y="4929"/>
                    <a:pt x="668" y="3279"/>
                    <a:pt x="668" y="3279"/>
                  </a:cubicBezTo>
                  <a:cubicBezTo>
                    <a:pt x="668" y="3279"/>
                    <a:pt x="668" y="1625"/>
                    <a:pt x="668" y="-262"/>
                  </a:cubicBezTo>
                  <a:cubicBezTo>
                    <a:pt x="668" y="-2148"/>
                    <a:pt x="668" y="-262"/>
                    <a:pt x="-746" y="-262"/>
                  </a:cubicBezTo>
                  <a:cubicBezTo>
                    <a:pt x="-2163" y="-262"/>
                    <a:pt x="432" y="1153"/>
                    <a:pt x="668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8" name="Полилиния: фигура 3797">
              <a:extLst>
                <a:ext uri="{FF2B5EF4-FFF2-40B4-BE49-F238E27FC236}">
                  <a16:creationId xmlns:a16="http://schemas.microsoft.com/office/drawing/2014/main" id="{A54C0210-4F3B-6474-99DB-DC52C9A55F7A}"/>
                </a:ext>
              </a:extLst>
            </p:cNvPr>
            <p:cNvSpPr/>
            <p:nvPr/>
          </p:nvSpPr>
          <p:spPr>
            <a:xfrm>
              <a:off x="1112409" y="3245327"/>
              <a:ext cx="2569" cy="1892"/>
            </a:xfrm>
            <a:custGeom>
              <a:avLst/>
              <a:gdLst>
                <a:gd name="connsiteX0" fmla="*/ 1402 w 2569"/>
                <a:gd name="connsiteY0" fmla="*/ -1100 h 1892"/>
                <a:gd name="connsiteX1" fmla="*/ -957 w 2569"/>
                <a:gd name="connsiteY1" fmla="*/ -1100 h 1892"/>
                <a:gd name="connsiteX2" fmla="*/ -957 w 2569"/>
                <a:gd name="connsiteY2" fmla="*/ 317 h 1892"/>
                <a:gd name="connsiteX3" fmla="*/ 1402 w 2569"/>
                <a:gd name="connsiteY3" fmla="*/ -1100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9" h="1892">
                  <a:moveTo>
                    <a:pt x="1402" y="-1100"/>
                  </a:moveTo>
                  <a:cubicBezTo>
                    <a:pt x="1402" y="-1100"/>
                    <a:pt x="-485" y="-1100"/>
                    <a:pt x="-957" y="-1100"/>
                  </a:cubicBezTo>
                  <a:cubicBezTo>
                    <a:pt x="-1430" y="-1100"/>
                    <a:pt x="-957" y="-1100"/>
                    <a:pt x="-957" y="317"/>
                  </a:cubicBezTo>
                  <a:cubicBezTo>
                    <a:pt x="-957" y="1731"/>
                    <a:pt x="693" y="-392"/>
                    <a:pt x="14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99" name="Полилиния: фигура 3798">
              <a:extLst>
                <a:ext uri="{FF2B5EF4-FFF2-40B4-BE49-F238E27FC236}">
                  <a16:creationId xmlns:a16="http://schemas.microsoft.com/office/drawing/2014/main" id="{C4AA8E58-2A04-0543-7835-E9D0D2106CFD}"/>
                </a:ext>
              </a:extLst>
            </p:cNvPr>
            <p:cNvSpPr/>
            <p:nvPr/>
          </p:nvSpPr>
          <p:spPr>
            <a:xfrm>
              <a:off x="1107901" y="3244382"/>
              <a:ext cx="6135" cy="4038"/>
            </a:xfrm>
            <a:custGeom>
              <a:avLst/>
              <a:gdLst>
                <a:gd name="connsiteX0" fmla="*/ 2134 w 6135"/>
                <a:gd name="connsiteY0" fmla="*/ 553 h 4038"/>
                <a:gd name="connsiteX1" fmla="*/ 2134 w 6135"/>
                <a:gd name="connsiteY1" fmla="*/ 2204 h 4038"/>
                <a:gd name="connsiteX2" fmla="*/ 4968 w 6135"/>
                <a:gd name="connsiteY2" fmla="*/ 2204 h 4038"/>
                <a:gd name="connsiteX3" fmla="*/ 2843 w 6135"/>
                <a:gd name="connsiteY3" fmla="*/ -1100 h 4038"/>
                <a:gd name="connsiteX4" fmla="*/ 1192 w 6135"/>
                <a:gd name="connsiteY4" fmla="*/ -1100 h 4038"/>
                <a:gd name="connsiteX5" fmla="*/ -1167 w 6135"/>
                <a:gd name="connsiteY5" fmla="*/ 553 h 4038"/>
                <a:gd name="connsiteX6" fmla="*/ -1167 w 6135"/>
                <a:gd name="connsiteY6" fmla="*/ 553 h 4038"/>
                <a:gd name="connsiteX7" fmla="*/ -1167 w 6135"/>
                <a:gd name="connsiteY7" fmla="*/ -1100 h 4038"/>
                <a:gd name="connsiteX8" fmla="*/ -1167 w 6135"/>
                <a:gd name="connsiteY8" fmla="*/ -1100 h 4038"/>
                <a:gd name="connsiteX9" fmla="*/ -1167 w 6135"/>
                <a:gd name="connsiteY9" fmla="*/ 789 h 4038"/>
                <a:gd name="connsiteX10" fmla="*/ 2134 w 6135"/>
                <a:gd name="connsiteY10" fmla="*/ 553 h 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35" h="4038">
                  <a:moveTo>
                    <a:pt x="2134" y="553"/>
                  </a:moveTo>
                  <a:cubicBezTo>
                    <a:pt x="2134" y="553"/>
                    <a:pt x="2134" y="553"/>
                    <a:pt x="2134" y="2204"/>
                  </a:cubicBezTo>
                  <a:cubicBezTo>
                    <a:pt x="2134" y="3857"/>
                    <a:pt x="4024" y="2204"/>
                    <a:pt x="4968" y="2204"/>
                  </a:cubicBezTo>
                  <a:cubicBezTo>
                    <a:pt x="4968" y="-392"/>
                    <a:pt x="3079" y="2204"/>
                    <a:pt x="2843" y="-1100"/>
                  </a:cubicBezTo>
                  <a:cubicBezTo>
                    <a:pt x="2843" y="317"/>
                    <a:pt x="2843" y="-1100"/>
                    <a:pt x="1192" y="-1100"/>
                  </a:cubicBezTo>
                  <a:cubicBezTo>
                    <a:pt x="-461" y="-1100"/>
                    <a:pt x="11" y="-1100"/>
                    <a:pt x="-1167" y="553"/>
                  </a:cubicBezTo>
                  <a:lnTo>
                    <a:pt x="-1167" y="553"/>
                  </a:lnTo>
                  <a:cubicBezTo>
                    <a:pt x="-1167" y="553"/>
                    <a:pt x="-1167" y="553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789"/>
                  </a:cubicBezTo>
                  <a:cubicBezTo>
                    <a:pt x="-1167" y="2676"/>
                    <a:pt x="1901" y="1495"/>
                    <a:pt x="2134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0" name="Полилиния: фигура 3799">
              <a:extLst>
                <a:ext uri="{FF2B5EF4-FFF2-40B4-BE49-F238E27FC236}">
                  <a16:creationId xmlns:a16="http://schemas.microsoft.com/office/drawing/2014/main" id="{B5002DC5-1989-C3BF-06D3-44EB8ABC16BA}"/>
                </a:ext>
              </a:extLst>
            </p:cNvPr>
            <p:cNvSpPr/>
            <p:nvPr/>
          </p:nvSpPr>
          <p:spPr>
            <a:xfrm>
              <a:off x="1126836" y="3371336"/>
              <a:ext cx="177" cy="1417"/>
            </a:xfrm>
            <a:custGeom>
              <a:avLst/>
              <a:gdLst>
                <a:gd name="connsiteX0" fmla="*/ -990 w 177"/>
                <a:gd name="connsiteY0" fmla="*/ 317 h 1417"/>
                <a:gd name="connsiteX1" fmla="*/ -990 w 177"/>
                <a:gd name="connsiteY1" fmla="*/ 317 h 1417"/>
                <a:gd name="connsiteX2" fmla="*/ -990 w 177"/>
                <a:gd name="connsiteY2" fmla="*/ -1100 h 1417"/>
                <a:gd name="connsiteX3" fmla="*/ -990 w 177"/>
                <a:gd name="connsiteY3" fmla="*/ -1100 h 1417"/>
                <a:gd name="connsiteX4" fmla="*/ -990 w 177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" h="1417">
                  <a:moveTo>
                    <a:pt x="-990" y="317"/>
                  </a:moveTo>
                  <a:cubicBezTo>
                    <a:pt x="-990" y="317"/>
                    <a:pt x="-990" y="317"/>
                    <a:pt x="-990" y="317"/>
                  </a:cubicBezTo>
                  <a:cubicBezTo>
                    <a:pt x="-990" y="-155"/>
                    <a:pt x="-990" y="-628"/>
                    <a:pt x="-990" y="-1100"/>
                  </a:cubicBezTo>
                  <a:cubicBezTo>
                    <a:pt x="-990" y="-1100"/>
                    <a:pt x="-990" y="-1100"/>
                    <a:pt x="-990" y="-1100"/>
                  </a:cubicBezTo>
                  <a:cubicBezTo>
                    <a:pt x="-1226" y="-628"/>
                    <a:pt x="-1226" y="-155"/>
                    <a:pt x="-99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1" name="Полилиния: фигура 3800">
              <a:extLst>
                <a:ext uri="{FF2B5EF4-FFF2-40B4-BE49-F238E27FC236}">
                  <a16:creationId xmlns:a16="http://schemas.microsoft.com/office/drawing/2014/main" id="{40C02D66-F51A-AC87-2C88-49456900B203}"/>
                </a:ext>
              </a:extLst>
            </p:cNvPr>
            <p:cNvSpPr/>
            <p:nvPr/>
          </p:nvSpPr>
          <p:spPr>
            <a:xfrm>
              <a:off x="1113937" y="3358669"/>
              <a:ext cx="2694" cy="1812"/>
            </a:xfrm>
            <a:custGeom>
              <a:avLst/>
              <a:gdLst>
                <a:gd name="connsiteX0" fmla="*/ 1527 w 2694"/>
                <a:gd name="connsiteY0" fmla="*/ 713 h 1812"/>
                <a:gd name="connsiteX1" fmla="*/ -835 w 2694"/>
                <a:gd name="connsiteY1" fmla="*/ -704 h 1812"/>
                <a:gd name="connsiteX2" fmla="*/ -835 w 2694"/>
                <a:gd name="connsiteY2" fmla="*/ -704 h 1812"/>
                <a:gd name="connsiteX3" fmla="*/ 1527 w 2694"/>
                <a:gd name="connsiteY3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4" h="1812">
                  <a:moveTo>
                    <a:pt x="1527" y="713"/>
                  </a:moveTo>
                  <a:cubicBezTo>
                    <a:pt x="1527" y="713"/>
                    <a:pt x="346" y="-2119"/>
                    <a:pt x="-835" y="-704"/>
                  </a:cubicBezTo>
                  <a:cubicBezTo>
                    <a:pt x="-2013" y="713"/>
                    <a:pt x="583" y="-704"/>
                    <a:pt x="-835" y="-704"/>
                  </a:cubicBezTo>
                  <a:cubicBezTo>
                    <a:pt x="-2249" y="-704"/>
                    <a:pt x="1291" y="-938"/>
                    <a:pt x="1527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2" name="Полилиния: фигура 3801">
              <a:extLst>
                <a:ext uri="{FF2B5EF4-FFF2-40B4-BE49-F238E27FC236}">
                  <a16:creationId xmlns:a16="http://schemas.microsoft.com/office/drawing/2014/main" id="{4E1E17EB-D9DA-789D-684E-6A0961C124A7}"/>
                </a:ext>
              </a:extLst>
            </p:cNvPr>
            <p:cNvSpPr/>
            <p:nvPr/>
          </p:nvSpPr>
          <p:spPr>
            <a:xfrm>
              <a:off x="1108840" y="3351716"/>
              <a:ext cx="1892" cy="5079"/>
            </a:xfrm>
            <a:custGeom>
              <a:avLst/>
              <a:gdLst>
                <a:gd name="connsiteX0" fmla="*/ 726 w 1892"/>
                <a:gd name="connsiteY0" fmla="*/ 1057 h 5079"/>
                <a:gd name="connsiteX1" fmla="*/ -692 w 1892"/>
                <a:gd name="connsiteY1" fmla="*/ -830 h 5079"/>
                <a:gd name="connsiteX2" fmla="*/ -692 w 1892"/>
                <a:gd name="connsiteY2" fmla="*/ 2711 h 5079"/>
                <a:gd name="connsiteX3" fmla="*/ 726 w 1892"/>
                <a:gd name="connsiteY3" fmla="*/ 1057 h 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2" h="5079">
                  <a:moveTo>
                    <a:pt x="726" y="1057"/>
                  </a:moveTo>
                  <a:cubicBezTo>
                    <a:pt x="726" y="1057"/>
                    <a:pt x="726" y="-2011"/>
                    <a:pt x="-692" y="-830"/>
                  </a:cubicBezTo>
                  <a:cubicBezTo>
                    <a:pt x="-2106" y="349"/>
                    <a:pt x="726" y="-830"/>
                    <a:pt x="-692" y="2711"/>
                  </a:cubicBezTo>
                  <a:cubicBezTo>
                    <a:pt x="-2106" y="6248"/>
                    <a:pt x="17" y="1293"/>
                    <a:pt x="726" y="10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3" name="Полилиния: фигура 3802">
              <a:extLst>
                <a:ext uri="{FF2B5EF4-FFF2-40B4-BE49-F238E27FC236}">
                  <a16:creationId xmlns:a16="http://schemas.microsoft.com/office/drawing/2014/main" id="{A02D2CBC-D20E-DE93-2FDE-9106E2207AD6}"/>
                </a:ext>
              </a:extLst>
            </p:cNvPr>
            <p:cNvSpPr/>
            <p:nvPr/>
          </p:nvSpPr>
          <p:spPr>
            <a:xfrm>
              <a:off x="1089678" y="3301167"/>
              <a:ext cx="524" cy="1892"/>
            </a:xfrm>
            <a:custGeom>
              <a:avLst/>
              <a:gdLst>
                <a:gd name="connsiteX0" fmla="*/ -642 w 524"/>
                <a:gd name="connsiteY0" fmla="*/ -1015 h 1892"/>
                <a:gd name="connsiteX1" fmla="*/ -642 w 524"/>
                <a:gd name="connsiteY1" fmla="*/ -1015 h 1892"/>
                <a:gd name="connsiteX2" fmla="*/ -642 w 524"/>
                <a:gd name="connsiteY2" fmla="*/ -1015 h 1892"/>
                <a:gd name="connsiteX3" fmla="*/ -642 w 524"/>
                <a:gd name="connsiteY3" fmla="*/ 166 h 1892"/>
                <a:gd name="connsiteX4" fmla="*/ -642 w 524"/>
                <a:gd name="connsiteY4" fmla="*/ 166 h 1892"/>
                <a:gd name="connsiteX5" fmla="*/ -642 w 524"/>
                <a:gd name="connsiteY5" fmla="*/ -1015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" h="1892">
                  <a:moveTo>
                    <a:pt x="-642" y="-1015"/>
                  </a:moveTo>
                  <a:cubicBezTo>
                    <a:pt x="-642" y="-1015"/>
                    <a:pt x="-642" y="-1015"/>
                    <a:pt x="-642" y="-1015"/>
                  </a:cubicBezTo>
                  <a:cubicBezTo>
                    <a:pt x="-642" y="-1015"/>
                    <a:pt x="-642" y="402"/>
                    <a:pt x="-642" y="-1015"/>
                  </a:cubicBezTo>
                  <a:lnTo>
                    <a:pt x="-642" y="166"/>
                  </a:lnTo>
                  <a:cubicBezTo>
                    <a:pt x="-642" y="166"/>
                    <a:pt x="-642" y="-1960"/>
                    <a:pt x="-642" y="166"/>
                  </a:cubicBezTo>
                  <a:cubicBezTo>
                    <a:pt x="-642" y="2289"/>
                    <a:pt x="-1823" y="-1724"/>
                    <a:pt x="-642" y="-10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4" name="Полилиния: фигура 3803">
              <a:extLst>
                <a:ext uri="{FF2B5EF4-FFF2-40B4-BE49-F238E27FC236}">
                  <a16:creationId xmlns:a16="http://schemas.microsoft.com/office/drawing/2014/main" id="{854BAE1F-2F93-62ED-E636-E06BA4282976}"/>
                </a:ext>
              </a:extLst>
            </p:cNvPr>
            <p:cNvSpPr/>
            <p:nvPr/>
          </p:nvSpPr>
          <p:spPr>
            <a:xfrm>
              <a:off x="1093799" y="3340897"/>
              <a:ext cx="2803" cy="5663"/>
            </a:xfrm>
            <a:custGeom>
              <a:avLst/>
              <a:gdLst>
                <a:gd name="connsiteX0" fmla="*/ 663 w 2803"/>
                <a:gd name="connsiteY0" fmla="*/ 4563 h 5663"/>
                <a:gd name="connsiteX1" fmla="*/ -990 w 2803"/>
                <a:gd name="connsiteY1" fmla="*/ 2910 h 5663"/>
                <a:gd name="connsiteX2" fmla="*/ -990 w 2803"/>
                <a:gd name="connsiteY2" fmla="*/ -1100 h 5663"/>
                <a:gd name="connsiteX3" fmla="*/ -990 w 2803"/>
                <a:gd name="connsiteY3" fmla="*/ 4091 h 5663"/>
                <a:gd name="connsiteX4" fmla="*/ 900 w 2803"/>
                <a:gd name="connsiteY4" fmla="*/ 4091 h 5663"/>
                <a:gd name="connsiteX5" fmla="*/ 663 w 2803"/>
                <a:gd name="connsiteY5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3" h="5663">
                  <a:moveTo>
                    <a:pt x="663" y="4563"/>
                  </a:moveTo>
                  <a:cubicBezTo>
                    <a:pt x="663" y="4563"/>
                    <a:pt x="663" y="4563"/>
                    <a:pt x="-990" y="2910"/>
                  </a:cubicBezTo>
                  <a:cubicBezTo>
                    <a:pt x="-518" y="1495"/>
                    <a:pt x="-518" y="78"/>
                    <a:pt x="-990" y="-1100"/>
                  </a:cubicBezTo>
                  <a:cubicBezTo>
                    <a:pt x="-1226" y="550"/>
                    <a:pt x="-1226" y="2437"/>
                    <a:pt x="-990" y="4091"/>
                  </a:cubicBezTo>
                  <a:cubicBezTo>
                    <a:pt x="-990" y="1259"/>
                    <a:pt x="-990" y="4091"/>
                    <a:pt x="900" y="4091"/>
                  </a:cubicBezTo>
                  <a:cubicBezTo>
                    <a:pt x="2786" y="4091"/>
                    <a:pt x="427" y="3854"/>
                    <a:pt x="663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5" name="Полилиния: фигура 3804">
              <a:extLst>
                <a:ext uri="{FF2B5EF4-FFF2-40B4-BE49-F238E27FC236}">
                  <a16:creationId xmlns:a16="http://schemas.microsoft.com/office/drawing/2014/main" id="{C8BEAE15-3579-B692-04EB-328FEEBC0FF0}"/>
                </a:ext>
              </a:extLst>
            </p:cNvPr>
            <p:cNvSpPr/>
            <p:nvPr/>
          </p:nvSpPr>
          <p:spPr>
            <a:xfrm>
              <a:off x="1089521" y="3337150"/>
              <a:ext cx="2332" cy="3192"/>
            </a:xfrm>
            <a:custGeom>
              <a:avLst/>
              <a:gdLst>
                <a:gd name="connsiteX0" fmla="*/ 1166 w 2332"/>
                <a:gd name="connsiteY0" fmla="*/ 1230 h 3192"/>
                <a:gd name="connsiteX1" fmla="*/ -957 w 2332"/>
                <a:gd name="connsiteY1" fmla="*/ -421 h 3192"/>
                <a:gd name="connsiteX2" fmla="*/ -957 w 2332"/>
                <a:gd name="connsiteY2" fmla="*/ 1466 h 3192"/>
                <a:gd name="connsiteX3" fmla="*/ 1166 w 2332"/>
                <a:gd name="connsiteY3" fmla="*/ 1230 h 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" h="3192">
                  <a:moveTo>
                    <a:pt x="1166" y="1230"/>
                  </a:moveTo>
                  <a:cubicBezTo>
                    <a:pt x="1166" y="1230"/>
                    <a:pt x="-485" y="1230"/>
                    <a:pt x="-957" y="-421"/>
                  </a:cubicBezTo>
                  <a:cubicBezTo>
                    <a:pt x="-1430" y="-2074"/>
                    <a:pt x="-957" y="-421"/>
                    <a:pt x="-957" y="1466"/>
                  </a:cubicBezTo>
                  <a:cubicBezTo>
                    <a:pt x="-957" y="3352"/>
                    <a:pt x="693" y="285"/>
                    <a:pt x="1166" y="1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6" name="Полилиния: фигура 3805">
              <a:extLst>
                <a:ext uri="{FF2B5EF4-FFF2-40B4-BE49-F238E27FC236}">
                  <a16:creationId xmlns:a16="http://schemas.microsoft.com/office/drawing/2014/main" id="{FAD4729D-2793-70FC-7C12-BBB504D59B95}"/>
                </a:ext>
              </a:extLst>
            </p:cNvPr>
            <p:cNvSpPr/>
            <p:nvPr/>
          </p:nvSpPr>
          <p:spPr>
            <a:xfrm>
              <a:off x="1092149" y="3343020"/>
              <a:ext cx="177" cy="1650"/>
            </a:xfrm>
            <a:custGeom>
              <a:avLst/>
              <a:gdLst>
                <a:gd name="connsiteX0" fmla="*/ -990 w 177"/>
                <a:gd name="connsiteY0" fmla="*/ 550 h 1650"/>
                <a:gd name="connsiteX1" fmla="*/ -990 w 177"/>
                <a:gd name="connsiteY1" fmla="*/ 550 h 1650"/>
                <a:gd name="connsiteX2" fmla="*/ -990 w 177"/>
                <a:gd name="connsiteY2" fmla="*/ -1100 h 1650"/>
                <a:gd name="connsiteX3" fmla="*/ -990 w 177"/>
                <a:gd name="connsiteY3" fmla="*/ -1100 h 1650"/>
                <a:gd name="connsiteX4" fmla="*/ -990 w 177"/>
                <a:gd name="connsiteY4" fmla="*/ -1100 h 1650"/>
                <a:gd name="connsiteX5" fmla="*/ -990 w 177"/>
                <a:gd name="connsiteY5" fmla="*/ 550 h 1650"/>
                <a:gd name="connsiteX6" fmla="*/ -990 w 177"/>
                <a:gd name="connsiteY6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" h="1650">
                  <a:moveTo>
                    <a:pt x="-990" y="550"/>
                  </a:moveTo>
                  <a:cubicBezTo>
                    <a:pt x="-990" y="550"/>
                    <a:pt x="-990" y="550"/>
                    <a:pt x="-990" y="550"/>
                  </a:cubicBezTo>
                  <a:cubicBezTo>
                    <a:pt x="-1226" y="78"/>
                    <a:pt x="-1226" y="-628"/>
                    <a:pt x="-990" y="-1100"/>
                  </a:cubicBezTo>
                  <a:cubicBezTo>
                    <a:pt x="-990" y="-1100"/>
                    <a:pt x="-990" y="-1100"/>
                    <a:pt x="-990" y="-1100"/>
                  </a:cubicBezTo>
                  <a:cubicBezTo>
                    <a:pt x="-990" y="-1100"/>
                    <a:pt x="-990" y="1495"/>
                    <a:pt x="-990" y="-1100"/>
                  </a:cubicBezTo>
                  <a:cubicBezTo>
                    <a:pt x="-1226" y="-628"/>
                    <a:pt x="-1226" y="78"/>
                    <a:pt x="-990" y="550"/>
                  </a:cubicBezTo>
                  <a:cubicBezTo>
                    <a:pt x="-990" y="550"/>
                    <a:pt x="-1226" y="-155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7" name="Полилиния: фигура 3806">
              <a:extLst>
                <a:ext uri="{FF2B5EF4-FFF2-40B4-BE49-F238E27FC236}">
                  <a16:creationId xmlns:a16="http://schemas.microsoft.com/office/drawing/2014/main" id="{1307FF18-65E5-9D5C-A411-6F23CC651AF4}"/>
                </a:ext>
              </a:extLst>
            </p:cNvPr>
            <p:cNvSpPr/>
            <p:nvPr/>
          </p:nvSpPr>
          <p:spPr>
            <a:xfrm>
              <a:off x="1085246" y="3339396"/>
              <a:ext cx="419" cy="1970"/>
            </a:xfrm>
            <a:custGeom>
              <a:avLst/>
              <a:gdLst>
                <a:gd name="connsiteX0" fmla="*/ -1167 w 419"/>
                <a:gd name="connsiteY0" fmla="*/ 870 h 1970"/>
                <a:gd name="connsiteX1" fmla="*/ -1167 w 419"/>
                <a:gd name="connsiteY1" fmla="*/ 870 h 1970"/>
                <a:gd name="connsiteX2" fmla="*/ -1167 w 419"/>
                <a:gd name="connsiteY2" fmla="*/ -1017 h 1970"/>
                <a:gd name="connsiteX3" fmla="*/ -1167 w 419"/>
                <a:gd name="connsiteY3" fmla="*/ 870 h 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1970">
                  <a:moveTo>
                    <a:pt x="-1167" y="870"/>
                  </a:moveTo>
                  <a:cubicBezTo>
                    <a:pt x="-1167" y="870"/>
                    <a:pt x="-1167" y="870"/>
                    <a:pt x="-1167" y="870"/>
                  </a:cubicBezTo>
                  <a:cubicBezTo>
                    <a:pt x="-1167" y="870"/>
                    <a:pt x="-1167" y="-544"/>
                    <a:pt x="-1167" y="-1017"/>
                  </a:cubicBezTo>
                  <a:cubicBezTo>
                    <a:pt x="-1167" y="-1489"/>
                    <a:pt x="-222" y="164"/>
                    <a:pt x="-1167" y="8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8" name="Полилиния: фигура 3807">
              <a:extLst>
                <a:ext uri="{FF2B5EF4-FFF2-40B4-BE49-F238E27FC236}">
                  <a16:creationId xmlns:a16="http://schemas.microsoft.com/office/drawing/2014/main" id="{647239D6-3D1C-DCB8-3FC2-389F7E823703}"/>
                </a:ext>
              </a:extLst>
            </p:cNvPr>
            <p:cNvSpPr/>
            <p:nvPr/>
          </p:nvSpPr>
          <p:spPr>
            <a:xfrm>
              <a:off x="1076987" y="3350245"/>
              <a:ext cx="23597" cy="2919"/>
            </a:xfrm>
            <a:custGeom>
              <a:avLst/>
              <a:gdLst>
                <a:gd name="connsiteX0" fmla="*/ -1167 w 23597"/>
                <a:gd name="connsiteY0" fmla="*/ 1820 h 2919"/>
                <a:gd name="connsiteX1" fmla="*/ -1167 w 23597"/>
                <a:gd name="connsiteY1" fmla="*/ 1820 h 2919"/>
                <a:gd name="connsiteX2" fmla="*/ -1167 w 23597"/>
                <a:gd name="connsiteY2" fmla="*/ -539 h 2919"/>
                <a:gd name="connsiteX3" fmla="*/ -1167 w 23597"/>
                <a:gd name="connsiteY3" fmla="*/ -539 h 2919"/>
                <a:gd name="connsiteX4" fmla="*/ -1167 w 23597"/>
                <a:gd name="connsiteY4" fmla="*/ -539 h 2919"/>
                <a:gd name="connsiteX5" fmla="*/ -1167 w 23597"/>
                <a:gd name="connsiteY5" fmla="*/ 1820 h 2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2919">
                  <a:moveTo>
                    <a:pt x="-1167" y="1820"/>
                  </a:moveTo>
                  <a:cubicBezTo>
                    <a:pt x="-1167" y="1820"/>
                    <a:pt x="-1167" y="1820"/>
                    <a:pt x="-1167" y="1820"/>
                  </a:cubicBezTo>
                  <a:cubicBezTo>
                    <a:pt x="-1167" y="1820"/>
                    <a:pt x="-1167" y="405"/>
                    <a:pt x="-1167" y="-539"/>
                  </a:cubicBezTo>
                  <a:lnTo>
                    <a:pt x="-1167" y="-539"/>
                  </a:lnTo>
                  <a:cubicBezTo>
                    <a:pt x="-1167" y="-539"/>
                    <a:pt x="-1167" y="1114"/>
                    <a:pt x="-1167" y="-539"/>
                  </a:cubicBezTo>
                  <a:cubicBezTo>
                    <a:pt x="-1167" y="-2190"/>
                    <a:pt x="-1167" y="169"/>
                    <a:pt x="-1167" y="18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09" name="Полилиния: фигура 3808">
              <a:extLst>
                <a:ext uri="{FF2B5EF4-FFF2-40B4-BE49-F238E27FC236}">
                  <a16:creationId xmlns:a16="http://schemas.microsoft.com/office/drawing/2014/main" id="{00983870-49CC-D3B4-A2FB-01A5C4A873C7}"/>
                </a:ext>
              </a:extLst>
            </p:cNvPr>
            <p:cNvSpPr/>
            <p:nvPr/>
          </p:nvSpPr>
          <p:spPr>
            <a:xfrm>
              <a:off x="1068335" y="3327681"/>
              <a:ext cx="629" cy="2359"/>
            </a:xfrm>
            <a:custGeom>
              <a:avLst/>
              <a:gdLst>
                <a:gd name="connsiteX0" fmla="*/ -537 w 629"/>
                <a:gd name="connsiteY0" fmla="*/ 787 h 2359"/>
                <a:gd name="connsiteX1" fmla="*/ -537 w 629"/>
                <a:gd name="connsiteY1" fmla="*/ 787 h 2359"/>
                <a:gd name="connsiteX2" fmla="*/ -537 w 629"/>
                <a:gd name="connsiteY2" fmla="*/ -1100 h 2359"/>
                <a:gd name="connsiteX3" fmla="*/ -537 w 629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2359">
                  <a:moveTo>
                    <a:pt x="-537" y="787"/>
                  </a:moveTo>
                  <a:cubicBezTo>
                    <a:pt x="-537" y="787"/>
                    <a:pt x="-537" y="787"/>
                    <a:pt x="-537" y="787"/>
                  </a:cubicBezTo>
                  <a:cubicBezTo>
                    <a:pt x="-774" y="81"/>
                    <a:pt x="-774" y="-392"/>
                    <a:pt x="-537" y="-1100"/>
                  </a:cubicBezTo>
                  <a:cubicBezTo>
                    <a:pt x="-537" y="-1100"/>
                    <a:pt x="-1955" y="553"/>
                    <a:pt x="-53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0" name="Полилиния: фигура 3809">
              <a:extLst>
                <a:ext uri="{FF2B5EF4-FFF2-40B4-BE49-F238E27FC236}">
                  <a16:creationId xmlns:a16="http://schemas.microsoft.com/office/drawing/2014/main" id="{E75CDBA3-0148-02AC-067D-02C27EC09952}"/>
                </a:ext>
              </a:extLst>
            </p:cNvPr>
            <p:cNvSpPr/>
            <p:nvPr/>
          </p:nvSpPr>
          <p:spPr>
            <a:xfrm>
              <a:off x="1052810" y="3288011"/>
              <a:ext cx="2867" cy="1468"/>
            </a:xfrm>
            <a:custGeom>
              <a:avLst/>
              <a:gdLst>
                <a:gd name="connsiteX0" fmla="*/ 830 w 2867"/>
                <a:gd name="connsiteY0" fmla="*/ -367 h 1468"/>
                <a:gd name="connsiteX1" fmla="*/ 830 w 2867"/>
                <a:gd name="connsiteY1" fmla="*/ -367 h 1468"/>
                <a:gd name="connsiteX2" fmla="*/ -587 w 2867"/>
                <a:gd name="connsiteY2" fmla="*/ -367 h 1468"/>
                <a:gd name="connsiteX3" fmla="*/ 1066 w 2867"/>
                <a:gd name="connsiteY3" fmla="*/ -367 h 1468"/>
                <a:gd name="connsiteX4" fmla="*/ 830 w 2867"/>
                <a:gd name="connsiteY4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7" h="1468">
                  <a:moveTo>
                    <a:pt x="830" y="-367"/>
                  </a:moveTo>
                  <a:cubicBezTo>
                    <a:pt x="830" y="-367"/>
                    <a:pt x="830" y="-367"/>
                    <a:pt x="830" y="-367"/>
                  </a:cubicBezTo>
                  <a:cubicBezTo>
                    <a:pt x="830" y="-367"/>
                    <a:pt x="830" y="-2017"/>
                    <a:pt x="-587" y="-367"/>
                  </a:cubicBezTo>
                  <a:cubicBezTo>
                    <a:pt x="-2002" y="1287"/>
                    <a:pt x="-587" y="-367"/>
                    <a:pt x="1066" y="-367"/>
                  </a:cubicBezTo>
                  <a:cubicBezTo>
                    <a:pt x="2717" y="-367"/>
                    <a:pt x="594" y="106"/>
                    <a:pt x="83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1" name="Полилиния: фигура 3810">
              <a:extLst>
                <a:ext uri="{FF2B5EF4-FFF2-40B4-BE49-F238E27FC236}">
                  <a16:creationId xmlns:a16="http://schemas.microsoft.com/office/drawing/2014/main" id="{B154B4C5-D68D-A245-4ECC-F913E6246D5E}"/>
                </a:ext>
              </a:extLst>
            </p:cNvPr>
            <p:cNvSpPr/>
            <p:nvPr/>
          </p:nvSpPr>
          <p:spPr>
            <a:xfrm>
              <a:off x="1058638" y="3348096"/>
              <a:ext cx="4703" cy="4481"/>
            </a:xfrm>
            <a:custGeom>
              <a:avLst/>
              <a:gdLst>
                <a:gd name="connsiteX0" fmla="*/ 1371 w 4703"/>
                <a:gd name="connsiteY0" fmla="*/ 2319 h 4481"/>
                <a:gd name="connsiteX1" fmla="*/ 3025 w 4703"/>
                <a:gd name="connsiteY1" fmla="*/ 2319 h 4481"/>
                <a:gd name="connsiteX2" fmla="*/ 1371 w 4703"/>
                <a:gd name="connsiteY2" fmla="*/ -513 h 4481"/>
                <a:gd name="connsiteX3" fmla="*/ -988 w 4703"/>
                <a:gd name="connsiteY3" fmla="*/ 901 h 4481"/>
                <a:gd name="connsiteX4" fmla="*/ 1371 w 4703"/>
                <a:gd name="connsiteY4" fmla="*/ 2319 h 4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3" h="4481">
                  <a:moveTo>
                    <a:pt x="1371" y="2319"/>
                  </a:moveTo>
                  <a:cubicBezTo>
                    <a:pt x="1371" y="3736"/>
                    <a:pt x="1371" y="3736"/>
                    <a:pt x="3025" y="2319"/>
                  </a:cubicBezTo>
                  <a:cubicBezTo>
                    <a:pt x="4675" y="901"/>
                    <a:pt x="1844" y="901"/>
                    <a:pt x="1371" y="-513"/>
                  </a:cubicBezTo>
                  <a:cubicBezTo>
                    <a:pt x="902" y="-1930"/>
                    <a:pt x="-43" y="-513"/>
                    <a:pt x="-988" y="901"/>
                  </a:cubicBezTo>
                  <a:cubicBezTo>
                    <a:pt x="-1930" y="2319"/>
                    <a:pt x="1138" y="4678"/>
                    <a:pt x="1371" y="23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2" name="Полилиния: фигура 3811">
              <a:extLst>
                <a:ext uri="{FF2B5EF4-FFF2-40B4-BE49-F238E27FC236}">
                  <a16:creationId xmlns:a16="http://schemas.microsoft.com/office/drawing/2014/main" id="{CC56F7E7-E374-6A2C-4D7A-F5D9ECB61813}"/>
                </a:ext>
              </a:extLst>
            </p:cNvPr>
            <p:cNvSpPr/>
            <p:nvPr/>
          </p:nvSpPr>
          <p:spPr>
            <a:xfrm>
              <a:off x="1052996" y="3348961"/>
              <a:ext cx="6529" cy="2710"/>
            </a:xfrm>
            <a:custGeom>
              <a:avLst/>
              <a:gdLst>
                <a:gd name="connsiteX0" fmla="*/ 5362 w 6529"/>
                <a:gd name="connsiteY0" fmla="*/ -433 h 2710"/>
                <a:gd name="connsiteX1" fmla="*/ 3003 w 6529"/>
                <a:gd name="connsiteY1" fmla="*/ -433 h 2710"/>
                <a:gd name="connsiteX2" fmla="*/ -537 w 6529"/>
                <a:gd name="connsiteY2" fmla="*/ -433 h 2710"/>
                <a:gd name="connsiteX3" fmla="*/ -537 w 6529"/>
                <a:gd name="connsiteY3" fmla="*/ 981 h 2710"/>
                <a:gd name="connsiteX4" fmla="*/ 1349 w 6529"/>
                <a:gd name="connsiteY4" fmla="*/ 981 h 2710"/>
                <a:gd name="connsiteX5" fmla="*/ 4181 w 6529"/>
                <a:gd name="connsiteY5" fmla="*/ 981 h 2710"/>
                <a:gd name="connsiteX6" fmla="*/ 4181 w 6529"/>
                <a:gd name="connsiteY6" fmla="*/ -670 h 2710"/>
                <a:gd name="connsiteX7" fmla="*/ 5362 w 6529"/>
                <a:gd name="connsiteY7" fmla="*/ -433 h 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29" h="2710">
                  <a:moveTo>
                    <a:pt x="5362" y="-433"/>
                  </a:moveTo>
                  <a:cubicBezTo>
                    <a:pt x="5362" y="-433"/>
                    <a:pt x="3711" y="-433"/>
                    <a:pt x="3003" y="-433"/>
                  </a:cubicBezTo>
                  <a:cubicBezTo>
                    <a:pt x="3003" y="2871"/>
                    <a:pt x="880" y="-1614"/>
                    <a:pt x="-537" y="-433"/>
                  </a:cubicBezTo>
                  <a:cubicBezTo>
                    <a:pt x="-1955" y="745"/>
                    <a:pt x="-537" y="-433"/>
                    <a:pt x="-537" y="981"/>
                  </a:cubicBezTo>
                  <a:cubicBezTo>
                    <a:pt x="-537" y="2398"/>
                    <a:pt x="1113" y="-433"/>
                    <a:pt x="1349" y="981"/>
                  </a:cubicBezTo>
                  <a:cubicBezTo>
                    <a:pt x="1586" y="2398"/>
                    <a:pt x="3239" y="981"/>
                    <a:pt x="4181" y="981"/>
                  </a:cubicBezTo>
                  <a:cubicBezTo>
                    <a:pt x="5126" y="981"/>
                    <a:pt x="4181" y="981"/>
                    <a:pt x="4181" y="-670"/>
                  </a:cubicBezTo>
                  <a:cubicBezTo>
                    <a:pt x="4181" y="-2323"/>
                    <a:pt x="4890" y="1453"/>
                    <a:pt x="5362" y="-43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3" name="Полилиния: фигура 3812">
              <a:extLst>
                <a:ext uri="{FF2B5EF4-FFF2-40B4-BE49-F238E27FC236}">
                  <a16:creationId xmlns:a16="http://schemas.microsoft.com/office/drawing/2014/main" id="{D6F9C02F-3DCA-1733-3176-BE0F9D002472}"/>
                </a:ext>
              </a:extLst>
            </p:cNvPr>
            <p:cNvSpPr/>
            <p:nvPr/>
          </p:nvSpPr>
          <p:spPr>
            <a:xfrm>
              <a:off x="1056374" y="3354055"/>
              <a:ext cx="4096" cy="2886"/>
            </a:xfrm>
            <a:custGeom>
              <a:avLst/>
              <a:gdLst>
                <a:gd name="connsiteX0" fmla="*/ 2929 w 4096"/>
                <a:gd name="connsiteY0" fmla="*/ 1786 h 2886"/>
                <a:gd name="connsiteX1" fmla="*/ -1084 w 4096"/>
                <a:gd name="connsiteY1" fmla="*/ -337 h 2886"/>
                <a:gd name="connsiteX2" fmla="*/ 2929 w 4096"/>
                <a:gd name="connsiteY2" fmla="*/ 1786 h 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6" h="2886">
                  <a:moveTo>
                    <a:pt x="2929" y="1786"/>
                  </a:moveTo>
                  <a:cubicBezTo>
                    <a:pt x="2929" y="-1282"/>
                    <a:pt x="-375" y="-1754"/>
                    <a:pt x="-1084" y="-337"/>
                  </a:cubicBezTo>
                  <a:cubicBezTo>
                    <a:pt x="-1792" y="1078"/>
                    <a:pt x="2220" y="-1045"/>
                    <a:pt x="2929" y="1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4" name="Полилиния: фигура 3813">
              <a:extLst>
                <a:ext uri="{FF2B5EF4-FFF2-40B4-BE49-F238E27FC236}">
                  <a16:creationId xmlns:a16="http://schemas.microsoft.com/office/drawing/2014/main" id="{72D45BF1-0346-7107-81ED-2FAB4F2E4C03}"/>
                </a:ext>
              </a:extLst>
            </p:cNvPr>
            <p:cNvSpPr/>
            <p:nvPr/>
          </p:nvSpPr>
          <p:spPr>
            <a:xfrm>
              <a:off x="1048199" y="3351515"/>
              <a:ext cx="1650" cy="23597"/>
            </a:xfrm>
            <a:custGeom>
              <a:avLst/>
              <a:gdLst>
                <a:gd name="connsiteX0" fmla="*/ 483 w 1650"/>
                <a:gd name="connsiteY0" fmla="*/ -1100 h 23597"/>
                <a:gd name="connsiteX1" fmla="*/ -1167 w 1650"/>
                <a:gd name="connsiteY1" fmla="*/ -1100 h 23597"/>
                <a:gd name="connsiteX2" fmla="*/ 483 w 16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3597">
                  <a:moveTo>
                    <a:pt x="483" y="-1100"/>
                  </a:moveTo>
                  <a:lnTo>
                    <a:pt x="-1167" y="-1100"/>
                  </a:lnTo>
                  <a:cubicBezTo>
                    <a:pt x="-1167" y="-1100"/>
                    <a:pt x="11" y="-1100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5" name="Полилиния: фигура 3814">
              <a:extLst>
                <a:ext uri="{FF2B5EF4-FFF2-40B4-BE49-F238E27FC236}">
                  <a16:creationId xmlns:a16="http://schemas.microsoft.com/office/drawing/2014/main" id="{0584C8AD-CCD8-56B0-A865-0597B1FE3910}"/>
                </a:ext>
              </a:extLst>
            </p:cNvPr>
            <p:cNvSpPr/>
            <p:nvPr/>
          </p:nvSpPr>
          <p:spPr>
            <a:xfrm>
              <a:off x="1037109" y="3347355"/>
              <a:ext cx="4718" cy="4159"/>
            </a:xfrm>
            <a:custGeom>
              <a:avLst/>
              <a:gdLst>
                <a:gd name="connsiteX0" fmla="*/ 3551 w 4718"/>
                <a:gd name="connsiteY0" fmla="*/ 464 h 4159"/>
                <a:gd name="connsiteX1" fmla="*/ -1167 w 4718"/>
                <a:gd name="connsiteY1" fmla="*/ -953 h 4159"/>
                <a:gd name="connsiteX2" fmla="*/ 247 w 4718"/>
                <a:gd name="connsiteY2" fmla="*/ 936 h 4159"/>
                <a:gd name="connsiteX3" fmla="*/ 2134 w 4718"/>
                <a:gd name="connsiteY3" fmla="*/ 936 h 4159"/>
                <a:gd name="connsiteX4" fmla="*/ 2134 w 4718"/>
                <a:gd name="connsiteY4" fmla="*/ 3059 h 4159"/>
                <a:gd name="connsiteX5" fmla="*/ 3551 w 4718"/>
                <a:gd name="connsiteY5" fmla="*/ 464 h 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18" h="4159">
                  <a:moveTo>
                    <a:pt x="3551" y="464"/>
                  </a:moveTo>
                  <a:cubicBezTo>
                    <a:pt x="2370" y="-717"/>
                    <a:pt x="483" y="-1423"/>
                    <a:pt x="-1167" y="-953"/>
                  </a:cubicBezTo>
                  <a:cubicBezTo>
                    <a:pt x="-1167" y="700"/>
                    <a:pt x="247" y="-953"/>
                    <a:pt x="247" y="936"/>
                  </a:cubicBezTo>
                  <a:cubicBezTo>
                    <a:pt x="247" y="-1190"/>
                    <a:pt x="1428" y="936"/>
                    <a:pt x="2134" y="936"/>
                  </a:cubicBezTo>
                  <a:cubicBezTo>
                    <a:pt x="2843" y="936"/>
                    <a:pt x="2134" y="3059"/>
                    <a:pt x="2134" y="3059"/>
                  </a:cubicBezTo>
                  <a:cubicBezTo>
                    <a:pt x="2134" y="3059"/>
                    <a:pt x="3551" y="228"/>
                    <a:pt x="3551" y="4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6" name="Полилиния: фигура 3815">
              <a:extLst>
                <a:ext uri="{FF2B5EF4-FFF2-40B4-BE49-F238E27FC236}">
                  <a16:creationId xmlns:a16="http://schemas.microsoft.com/office/drawing/2014/main" id="{6344ED71-AF4D-A79A-83ED-B5AB6838AF92}"/>
                </a:ext>
              </a:extLst>
            </p:cNvPr>
            <p:cNvSpPr/>
            <p:nvPr/>
          </p:nvSpPr>
          <p:spPr>
            <a:xfrm>
              <a:off x="1039442" y="3350676"/>
              <a:ext cx="2385" cy="2952"/>
            </a:xfrm>
            <a:custGeom>
              <a:avLst/>
              <a:gdLst>
                <a:gd name="connsiteX0" fmla="*/ 1218 w 2385"/>
                <a:gd name="connsiteY0" fmla="*/ -262 h 2952"/>
                <a:gd name="connsiteX1" fmla="*/ -432 w 2385"/>
                <a:gd name="connsiteY1" fmla="*/ -262 h 2952"/>
                <a:gd name="connsiteX2" fmla="*/ -432 w 2385"/>
                <a:gd name="connsiteY2" fmla="*/ 1389 h 2952"/>
                <a:gd name="connsiteX3" fmla="*/ 1218 w 2385"/>
                <a:gd name="connsiteY3" fmla="*/ -262 h 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952">
                  <a:moveTo>
                    <a:pt x="1218" y="-262"/>
                  </a:moveTo>
                  <a:cubicBezTo>
                    <a:pt x="1218" y="-2148"/>
                    <a:pt x="1218" y="-262"/>
                    <a:pt x="-432" y="-262"/>
                  </a:cubicBezTo>
                  <a:cubicBezTo>
                    <a:pt x="-2086" y="-262"/>
                    <a:pt x="-432" y="-262"/>
                    <a:pt x="-432" y="1389"/>
                  </a:cubicBezTo>
                  <a:cubicBezTo>
                    <a:pt x="-432" y="3042"/>
                    <a:pt x="1218" y="-262"/>
                    <a:pt x="1218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7" name="Полилиния: фигура 3816">
              <a:extLst>
                <a:ext uri="{FF2B5EF4-FFF2-40B4-BE49-F238E27FC236}">
                  <a16:creationId xmlns:a16="http://schemas.microsoft.com/office/drawing/2014/main" id="{44A6F442-CA09-9776-C65F-B8C672A13DEA}"/>
                </a:ext>
              </a:extLst>
            </p:cNvPr>
            <p:cNvSpPr/>
            <p:nvPr/>
          </p:nvSpPr>
          <p:spPr>
            <a:xfrm>
              <a:off x="1034041" y="3346042"/>
              <a:ext cx="3067" cy="2351"/>
            </a:xfrm>
            <a:custGeom>
              <a:avLst/>
              <a:gdLst>
                <a:gd name="connsiteX0" fmla="*/ 1901 w 3067"/>
                <a:gd name="connsiteY0" fmla="*/ 360 h 2351"/>
                <a:gd name="connsiteX1" fmla="*/ -1167 w 3067"/>
                <a:gd name="connsiteY1" fmla="*/ -1054 h 2351"/>
                <a:gd name="connsiteX2" fmla="*/ 1901 w 3067"/>
                <a:gd name="connsiteY2" fmla="*/ 360 h 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2351">
                  <a:moveTo>
                    <a:pt x="1901" y="360"/>
                  </a:moveTo>
                  <a:cubicBezTo>
                    <a:pt x="1192" y="-582"/>
                    <a:pt x="11" y="-1291"/>
                    <a:pt x="-1167" y="-1054"/>
                  </a:cubicBezTo>
                  <a:cubicBezTo>
                    <a:pt x="-931" y="2722"/>
                    <a:pt x="720" y="832"/>
                    <a:pt x="1901" y="3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8" name="Полилиния: фигура 3817">
              <a:extLst>
                <a:ext uri="{FF2B5EF4-FFF2-40B4-BE49-F238E27FC236}">
                  <a16:creationId xmlns:a16="http://schemas.microsoft.com/office/drawing/2014/main" id="{3CEDEFFA-7232-C869-ECF9-51F0E545D38B}"/>
                </a:ext>
              </a:extLst>
            </p:cNvPr>
            <p:cNvSpPr/>
            <p:nvPr/>
          </p:nvSpPr>
          <p:spPr>
            <a:xfrm>
              <a:off x="1019175" y="3342757"/>
              <a:ext cx="1650" cy="503"/>
            </a:xfrm>
            <a:custGeom>
              <a:avLst/>
              <a:gdLst>
                <a:gd name="connsiteX0" fmla="*/ 483 w 1650"/>
                <a:gd name="connsiteY0" fmla="*/ -1073 h 503"/>
                <a:gd name="connsiteX1" fmla="*/ -1167 w 1650"/>
                <a:gd name="connsiteY1" fmla="*/ -1073 h 503"/>
                <a:gd name="connsiteX2" fmla="*/ -1167 w 1650"/>
                <a:gd name="connsiteY2" fmla="*/ -1073 h 503"/>
                <a:gd name="connsiteX3" fmla="*/ 483 w 1650"/>
                <a:gd name="connsiteY3" fmla="*/ -1073 h 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503">
                  <a:moveTo>
                    <a:pt x="483" y="-1073"/>
                  </a:moveTo>
                  <a:cubicBezTo>
                    <a:pt x="483" y="-1073"/>
                    <a:pt x="483" y="-1073"/>
                    <a:pt x="-1167" y="-1073"/>
                  </a:cubicBezTo>
                  <a:lnTo>
                    <a:pt x="-1167" y="-1073"/>
                  </a:lnTo>
                  <a:cubicBezTo>
                    <a:pt x="-225" y="-1309"/>
                    <a:pt x="11" y="108"/>
                    <a:pt x="483" y="-1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19" name="Полилиния: фигура 3818">
              <a:extLst>
                <a:ext uri="{FF2B5EF4-FFF2-40B4-BE49-F238E27FC236}">
                  <a16:creationId xmlns:a16="http://schemas.microsoft.com/office/drawing/2014/main" id="{EE1307D2-8F3C-E390-CFDB-51279750ECC0}"/>
                </a:ext>
              </a:extLst>
            </p:cNvPr>
            <p:cNvSpPr/>
            <p:nvPr/>
          </p:nvSpPr>
          <p:spPr>
            <a:xfrm>
              <a:off x="1009442" y="3344063"/>
              <a:ext cx="2416" cy="2260"/>
            </a:xfrm>
            <a:custGeom>
              <a:avLst/>
              <a:gdLst>
                <a:gd name="connsiteX0" fmla="*/ 1249 w 2416"/>
                <a:gd name="connsiteY0" fmla="*/ 1161 h 2260"/>
                <a:gd name="connsiteX1" fmla="*/ 1249 w 2416"/>
                <a:gd name="connsiteY1" fmla="*/ -493 h 2260"/>
                <a:gd name="connsiteX2" fmla="*/ -638 w 2416"/>
                <a:gd name="connsiteY2" fmla="*/ -493 h 2260"/>
                <a:gd name="connsiteX3" fmla="*/ 1249 w 2416"/>
                <a:gd name="connsiteY3" fmla="*/ 1161 h 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6" h="2260">
                  <a:moveTo>
                    <a:pt x="1249" y="1161"/>
                  </a:moveTo>
                  <a:lnTo>
                    <a:pt x="1249" y="-493"/>
                  </a:lnTo>
                  <a:cubicBezTo>
                    <a:pt x="1249" y="-493"/>
                    <a:pt x="1249" y="1397"/>
                    <a:pt x="-638" y="-493"/>
                  </a:cubicBezTo>
                  <a:cubicBezTo>
                    <a:pt x="-2527" y="-2379"/>
                    <a:pt x="1249" y="688"/>
                    <a:pt x="1249" y="11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0" name="Полилиния: фигура 3819">
              <a:extLst>
                <a:ext uri="{FF2B5EF4-FFF2-40B4-BE49-F238E27FC236}">
                  <a16:creationId xmlns:a16="http://schemas.microsoft.com/office/drawing/2014/main" id="{DBC083F3-ACC0-B4AE-3CC8-C1EF2325F930}"/>
                </a:ext>
              </a:extLst>
            </p:cNvPr>
            <p:cNvSpPr/>
            <p:nvPr/>
          </p:nvSpPr>
          <p:spPr>
            <a:xfrm>
              <a:off x="1001477" y="3342548"/>
              <a:ext cx="1650" cy="1890"/>
            </a:xfrm>
            <a:custGeom>
              <a:avLst/>
              <a:gdLst>
                <a:gd name="connsiteX0" fmla="*/ 483 w 1650"/>
                <a:gd name="connsiteY0" fmla="*/ 550 h 1890"/>
                <a:gd name="connsiteX1" fmla="*/ -1167 w 1650"/>
                <a:gd name="connsiteY1" fmla="*/ -1100 h 1890"/>
                <a:gd name="connsiteX2" fmla="*/ -1167 w 1650"/>
                <a:gd name="connsiteY2" fmla="*/ 81 h 1890"/>
                <a:gd name="connsiteX3" fmla="*/ 483 w 1650"/>
                <a:gd name="connsiteY3" fmla="*/ 550 h 1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890">
                  <a:moveTo>
                    <a:pt x="483" y="550"/>
                  </a:moveTo>
                  <a:cubicBezTo>
                    <a:pt x="483" y="-2281"/>
                    <a:pt x="483" y="1968"/>
                    <a:pt x="-1167" y="-1100"/>
                  </a:cubicBezTo>
                  <a:lnTo>
                    <a:pt x="-1167" y="81"/>
                  </a:lnTo>
                  <a:cubicBezTo>
                    <a:pt x="-931" y="1495"/>
                    <a:pt x="-225" y="317"/>
                    <a:pt x="483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1" name="Полилиния: фигура 3820">
              <a:extLst>
                <a:ext uri="{FF2B5EF4-FFF2-40B4-BE49-F238E27FC236}">
                  <a16:creationId xmlns:a16="http://schemas.microsoft.com/office/drawing/2014/main" id="{0D649980-D5AA-7FD8-F5E5-5DCC704CEF9C}"/>
                </a:ext>
              </a:extLst>
            </p:cNvPr>
            <p:cNvSpPr/>
            <p:nvPr/>
          </p:nvSpPr>
          <p:spPr>
            <a:xfrm>
              <a:off x="984171" y="3341525"/>
              <a:ext cx="4090" cy="4319"/>
            </a:xfrm>
            <a:custGeom>
              <a:avLst/>
              <a:gdLst>
                <a:gd name="connsiteX0" fmla="*/ 2923 w 4090"/>
                <a:gd name="connsiteY0" fmla="*/ 1339 h 4319"/>
                <a:gd name="connsiteX1" fmla="*/ 2923 w 4090"/>
                <a:gd name="connsiteY1" fmla="*/ 1339 h 4319"/>
                <a:gd name="connsiteX2" fmla="*/ 2923 w 4090"/>
                <a:gd name="connsiteY2" fmla="*/ -786 h 4319"/>
                <a:gd name="connsiteX3" fmla="*/ 1509 w 4090"/>
                <a:gd name="connsiteY3" fmla="*/ -786 h 4319"/>
                <a:gd name="connsiteX4" fmla="*/ -854 w 4090"/>
                <a:gd name="connsiteY4" fmla="*/ -786 h 4319"/>
                <a:gd name="connsiteX5" fmla="*/ -854 w 4090"/>
                <a:gd name="connsiteY5" fmla="*/ 1103 h 4319"/>
                <a:gd name="connsiteX6" fmla="*/ 1745 w 4090"/>
                <a:gd name="connsiteY6" fmla="*/ 1103 h 4319"/>
                <a:gd name="connsiteX7" fmla="*/ 1745 w 4090"/>
                <a:gd name="connsiteY7" fmla="*/ 2754 h 4319"/>
                <a:gd name="connsiteX8" fmla="*/ 2923 w 4090"/>
                <a:gd name="connsiteY8" fmla="*/ 1339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90" h="4319">
                  <a:moveTo>
                    <a:pt x="2923" y="1339"/>
                  </a:moveTo>
                  <a:cubicBezTo>
                    <a:pt x="2923" y="1339"/>
                    <a:pt x="2923" y="1339"/>
                    <a:pt x="2923" y="1339"/>
                  </a:cubicBezTo>
                  <a:cubicBezTo>
                    <a:pt x="2923" y="1339"/>
                    <a:pt x="2923" y="-78"/>
                    <a:pt x="2923" y="-786"/>
                  </a:cubicBezTo>
                  <a:cubicBezTo>
                    <a:pt x="2923" y="-1492"/>
                    <a:pt x="2923" y="-786"/>
                    <a:pt x="1509" y="-786"/>
                  </a:cubicBezTo>
                  <a:cubicBezTo>
                    <a:pt x="1509" y="2045"/>
                    <a:pt x="-145" y="-786"/>
                    <a:pt x="-854" y="-786"/>
                  </a:cubicBezTo>
                  <a:cubicBezTo>
                    <a:pt x="-1559" y="-786"/>
                    <a:pt x="-854" y="631"/>
                    <a:pt x="-854" y="1103"/>
                  </a:cubicBezTo>
                  <a:cubicBezTo>
                    <a:pt x="-854" y="1573"/>
                    <a:pt x="1036" y="1103"/>
                    <a:pt x="1745" y="1103"/>
                  </a:cubicBezTo>
                  <a:cubicBezTo>
                    <a:pt x="2450" y="1103"/>
                    <a:pt x="1745" y="1103"/>
                    <a:pt x="1745" y="2754"/>
                  </a:cubicBezTo>
                  <a:cubicBezTo>
                    <a:pt x="1745" y="4407"/>
                    <a:pt x="2450" y="1103"/>
                    <a:pt x="2923" y="13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2" name="Полилиния: фигура 3821">
              <a:extLst>
                <a:ext uri="{FF2B5EF4-FFF2-40B4-BE49-F238E27FC236}">
                  <a16:creationId xmlns:a16="http://schemas.microsoft.com/office/drawing/2014/main" id="{E68B6522-BCFB-8473-9EEA-1916C37551A2}"/>
                </a:ext>
              </a:extLst>
            </p:cNvPr>
            <p:cNvSpPr/>
            <p:nvPr/>
          </p:nvSpPr>
          <p:spPr>
            <a:xfrm>
              <a:off x="959762" y="3340442"/>
              <a:ext cx="3015" cy="2787"/>
            </a:xfrm>
            <a:custGeom>
              <a:avLst/>
              <a:gdLst>
                <a:gd name="connsiteX0" fmla="*/ 1848 w 3015"/>
                <a:gd name="connsiteY0" fmla="*/ -409 h 2787"/>
                <a:gd name="connsiteX1" fmla="*/ -747 w 3015"/>
                <a:gd name="connsiteY1" fmla="*/ -409 h 2787"/>
                <a:gd name="connsiteX2" fmla="*/ -747 w 3015"/>
                <a:gd name="connsiteY2" fmla="*/ 1005 h 2787"/>
                <a:gd name="connsiteX3" fmla="*/ 1848 w 3015"/>
                <a:gd name="connsiteY3" fmla="*/ -409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15" h="2787">
                  <a:moveTo>
                    <a:pt x="1848" y="-409"/>
                  </a:moveTo>
                  <a:cubicBezTo>
                    <a:pt x="1848" y="-1826"/>
                    <a:pt x="195" y="1241"/>
                    <a:pt x="-747" y="-409"/>
                  </a:cubicBezTo>
                  <a:cubicBezTo>
                    <a:pt x="-1692" y="-2063"/>
                    <a:pt x="-747" y="-409"/>
                    <a:pt x="-747" y="1005"/>
                  </a:cubicBezTo>
                  <a:cubicBezTo>
                    <a:pt x="-747" y="2422"/>
                    <a:pt x="1139" y="1478"/>
                    <a:pt x="1848" y="-4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3" name="Полилиния: фигура 3822">
              <a:extLst>
                <a:ext uri="{FF2B5EF4-FFF2-40B4-BE49-F238E27FC236}">
                  <a16:creationId xmlns:a16="http://schemas.microsoft.com/office/drawing/2014/main" id="{6D54943E-E2D9-9F70-AE62-A104F4ECD57D}"/>
                </a:ext>
              </a:extLst>
            </p:cNvPr>
            <p:cNvSpPr/>
            <p:nvPr/>
          </p:nvSpPr>
          <p:spPr>
            <a:xfrm>
              <a:off x="943875" y="3341996"/>
              <a:ext cx="2145" cy="314"/>
            </a:xfrm>
            <a:custGeom>
              <a:avLst/>
              <a:gdLst>
                <a:gd name="connsiteX0" fmla="*/ 979 w 2145"/>
                <a:gd name="connsiteY0" fmla="*/ -785 h 314"/>
                <a:gd name="connsiteX1" fmla="*/ -1144 w 2145"/>
                <a:gd name="connsiteY1" fmla="*/ -785 h 314"/>
                <a:gd name="connsiteX2" fmla="*/ 979 w 2145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5" h="314">
                  <a:moveTo>
                    <a:pt x="979" y="-785"/>
                  </a:moveTo>
                  <a:cubicBezTo>
                    <a:pt x="979" y="-785"/>
                    <a:pt x="-908" y="-785"/>
                    <a:pt x="-1144" y="-785"/>
                  </a:cubicBezTo>
                  <a:cubicBezTo>
                    <a:pt x="-1380" y="-785"/>
                    <a:pt x="273" y="-1494"/>
                    <a:pt x="979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4" name="Полилиния: фигура 3823">
              <a:extLst>
                <a:ext uri="{FF2B5EF4-FFF2-40B4-BE49-F238E27FC236}">
                  <a16:creationId xmlns:a16="http://schemas.microsoft.com/office/drawing/2014/main" id="{A1EBFCF8-854E-1686-53AB-883397CB69B5}"/>
                </a:ext>
              </a:extLst>
            </p:cNvPr>
            <p:cNvSpPr/>
            <p:nvPr/>
          </p:nvSpPr>
          <p:spPr>
            <a:xfrm>
              <a:off x="929976" y="3335703"/>
              <a:ext cx="419" cy="2362"/>
            </a:xfrm>
            <a:custGeom>
              <a:avLst/>
              <a:gdLst>
                <a:gd name="connsiteX0" fmla="*/ -1167 w 419"/>
                <a:gd name="connsiteY0" fmla="*/ -1100 h 2362"/>
                <a:gd name="connsiteX1" fmla="*/ -1167 w 419"/>
                <a:gd name="connsiteY1" fmla="*/ 1262 h 2362"/>
                <a:gd name="connsiteX2" fmla="*/ -1167 w 419"/>
                <a:gd name="connsiteY2" fmla="*/ 1262 h 2362"/>
                <a:gd name="connsiteX3" fmla="*/ -1167 w 419"/>
                <a:gd name="connsiteY3" fmla="*/ 1262 h 2362"/>
                <a:gd name="connsiteX4" fmla="*/ -1167 w 419"/>
                <a:gd name="connsiteY4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2362">
                  <a:moveTo>
                    <a:pt x="-1167" y="-1100"/>
                  </a:moveTo>
                  <a:cubicBezTo>
                    <a:pt x="-1167" y="-392"/>
                    <a:pt x="-1167" y="553"/>
                    <a:pt x="-1167" y="1262"/>
                  </a:cubicBezTo>
                  <a:cubicBezTo>
                    <a:pt x="-1167" y="1262"/>
                    <a:pt x="-1167" y="1262"/>
                    <a:pt x="-1167" y="1262"/>
                  </a:cubicBezTo>
                  <a:cubicBezTo>
                    <a:pt x="-1167" y="1262"/>
                    <a:pt x="-1167" y="1262"/>
                    <a:pt x="-1167" y="1262"/>
                  </a:cubicBezTo>
                  <a:cubicBezTo>
                    <a:pt x="-1167" y="1262"/>
                    <a:pt x="-222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5" name="Полилиния: фигура 3824">
              <a:extLst>
                <a:ext uri="{FF2B5EF4-FFF2-40B4-BE49-F238E27FC236}">
                  <a16:creationId xmlns:a16="http://schemas.microsoft.com/office/drawing/2014/main" id="{A67E3D25-CBC8-F9EB-154A-CD340E26FBEC}"/>
                </a:ext>
              </a:extLst>
            </p:cNvPr>
            <p:cNvSpPr/>
            <p:nvPr/>
          </p:nvSpPr>
          <p:spPr>
            <a:xfrm>
              <a:off x="866055" y="3341788"/>
              <a:ext cx="1860" cy="1704"/>
            </a:xfrm>
            <a:custGeom>
              <a:avLst/>
              <a:gdLst>
                <a:gd name="connsiteX0" fmla="*/ 693 w 1860"/>
                <a:gd name="connsiteY0" fmla="*/ 604 h 1704"/>
                <a:gd name="connsiteX1" fmla="*/ -957 w 1860"/>
                <a:gd name="connsiteY1" fmla="*/ -577 h 1704"/>
                <a:gd name="connsiteX2" fmla="*/ -957 w 1860"/>
                <a:gd name="connsiteY2" fmla="*/ -577 h 1704"/>
                <a:gd name="connsiteX3" fmla="*/ -957 w 1860"/>
                <a:gd name="connsiteY3" fmla="*/ -577 h 1704"/>
                <a:gd name="connsiteX4" fmla="*/ 693 w 1860"/>
                <a:gd name="connsiteY4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" h="1704">
                  <a:moveTo>
                    <a:pt x="693" y="604"/>
                  </a:moveTo>
                  <a:cubicBezTo>
                    <a:pt x="693" y="-1049"/>
                    <a:pt x="-488" y="604"/>
                    <a:pt x="-957" y="-577"/>
                  </a:cubicBezTo>
                  <a:cubicBezTo>
                    <a:pt x="-1430" y="-1755"/>
                    <a:pt x="-957" y="-577"/>
                    <a:pt x="-957" y="-577"/>
                  </a:cubicBezTo>
                  <a:lnTo>
                    <a:pt x="-957" y="-577"/>
                  </a:lnTo>
                  <a:cubicBezTo>
                    <a:pt x="-957" y="-577"/>
                    <a:pt x="221" y="604"/>
                    <a:pt x="693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6" name="Полилиния: фигура 3825">
              <a:extLst>
                <a:ext uri="{FF2B5EF4-FFF2-40B4-BE49-F238E27FC236}">
                  <a16:creationId xmlns:a16="http://schemas.microsoft.com/office/drawing/2014/main" id="{5BD27D86-E5DA-05F4-AF40-C9146ADDBB92}"/>
                </a:ext>
              </a:extLst>
            </p:cNvPr>
            <p:cNvSpPr/>
            <p:nvPr/>
          </p:nvSpPr>
          <p:spPr>
            <a:xfrm>
              <a:off x="796887" y="3236360"/>
              <a:ext cx="5190" cy="1417"/>
            </a:xfrm>
            <a:custGeom>
              <a:avLst/>
              <a:gdLst>
                <a:gd name="connsiteX0" fmla="*/ 4024 w 5190"/>
                <a:gd name="connsiteY0" fmla="*/ -1100 h 1417"/>
                <a:gd name="connsiteX1" fmla="*/ 1192 w 5190"/>
                <a:gd name="connsiteY1" fmla="*/ -1100 h 1417"/>
                <a:gd name="connsiteX2" fmla="*/ -1167 w 5190"/>
                <a:gd name="connsiteY2" fmla="*/ -1100 h 1417"/>
                <a:gd name="connsiteX3" fmla="*/ -1167 w 5190"/>
                <a:gd name="connsiteY3" fmla="*/ 317 h 1417"/>
                <a:gd name="connsiteX4" fmla="*/ 4024 w 5190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0" h="1417">
                  <a:moveTo>
                    <a:pt x="4024" y="-1100"/>
                  </a:moveTo>
                  <a:cubicBezTo>
                    <a:pt x="4024" y="-1100"/>
                    <a:pt x="2137" y="-1100"/>
                    <a:pt x="1192" y="-1100"/>
                  </a:cubicBezTo>
                  <a:cubicBezTo>
                    <a:pt x="250" y="-1100"/>
                    <a:pt x="-222" y="-1100"/>
                    <a:pt x="-1167" y="-1100"/>
                  </a:cubicBezTo>
                  <a:lnTo>
                    <a:pt x="-1167" y="317"/>
                  </a:lnTo>
                  <a:cubicBezTo>
                    <a:pt x="483" y="-155"/>
                    <a:pt x="2373" y="550"/>
                    <a:pt x="40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7" name="Полилиния: фигура 3826">
              <a:extLst>
                <a:ext uri="{FF2B5EF4-FFF2-40B4-BE49-F238E27FC236}">
                  <a16:creationId xmlns:a16="http://schemas.microsoft.com/office/drawing/2014/main" id="{8F4AABB8-4862-D87A-D092-98D78E140230}"/>
                </a:ext>
              </a:extLst>
            </p:cNvPr>
            <p:cNvSpPr/>
            <p:nvPr/>
          </p:nvSpPr>
          <p:spPr>
            <a:xfrm>
              <a:off x="772345" y="3361663"/>
              <a:ext cx="419" cy="2359"/>
            </a:xfrm>
            <a:custGeom>
              <a:avLst/>
              <a:gdLst>
                <a:gd name="connsiteX0" fmla="*/ -1167 w 419"/>
                <a:gd name="connsiteY0" fmla="*/ -1100 h 2359"/>
                <a:gd name="connsiteX1" fmla="*/ -1167 w 419"/>
                <a:gd name="connsiteY1" fmla="*/ 1259 h 2359"/>
                <a:gd name="connsiteX2" fmla="*/ -1167 w 419"/>
                <a:gd name="connsiteY2" fmla="*/ 1259 h 2359"/>
                <a:gd name="connsiteX3" fmla="*/ -1167 w 419"/>
                <a:gd name="connsiteY3" fmla="*/ 1259 h 2359"/>
                <a:gd name="connsiteX4" fmla="*/ -1167 w 419"/>
                <a:gd name="connsiteY4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2359">
                  <a:moveTo>
                    <a:pt x="-1167" y="-1100"/>
                  </a:moveTo>
                  <a:cubicBezTo>
                    <a:pt x="-1167" y="-1100"/>
                    <a:pt x="-1167" y="550"/>
                    <a:pt x="-1167" y="1259"/>
                  </a:cubicBezTo>
                  <a:lnTo>
                    <a:pt x="-1167" y="1259"/>
                  </a:lnTo>
                  <a:lnTo>
                    <a:pt x="-1167" y="1259"/>
                  </a:lnTo>
                  <a:cubicBezTo>
                    <a:pt x="-1167" y="1259"/>
                    <a:pt x="-222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8" name="Полилиния: фигура 3827">
              <a:extLst>
                <a:ext uri="{FF2B5EF4-FFF2-40B4-BE49-F238E27FC236}">
                  <a16:creationId xmlns:a16="http://schemas.microsoft.com/office/drawing/2014/main" id="{38FC0C0C-B7F9-587F-3954-D55B619150D0}"/>
                </a:ext>
              </a:extLst>
            </p:cNvPr>
            <p:cNvSpPr/>
            <p:nvPr/>
          </p:nvSpPr>
          <p:spPr>
            <a:xfrm>
              <a:off x="764618" y="3359606"/>
              <a:ext cx="177" cy="1965"/>
            </a:xfrm>
            <a:custGeom>
              <a:avLst/>
              <a:gdLst>
                <a:gd name="connsiteX0" fmla="*/ -990 w 177"/>
                <a:gd name="connsiteY0" fmla="*/ -697 h 1965"/>
                <a:gd name="connsiteX1" fmla="*/ -990 w 177"/>
                <a:gd name="connsiteY1" fmla="*/ 720 h 1965"/>
                <a:gd name="connsiteX2" fmla="*/ -990 w 177"/>
                <a:gd name="connsiteY2" fmla="*/ 720 h 1965"/>
                <a:gd name="connsiteX3" fmla="*/ -990 w 177"/>
                <a:gd name="connsiteY3" fmla="*/ -697 h 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965">
                  <a:moveTo>
                    <a:pt x="-990" y="-697"/>
                  </a:moveTo>
                  <a:cubicBezTo>
                    <a:pt x="-990" y="-2347"/>
                    <a:pt x="-990" y="1662"/>
                    <a:pt x="-990" y="720"/>
                  </a:cubicBezTo>
                  <a:cubicBezTo>
                    <a:pt x="-990" y="-224"/>
                    <a:pt x="-990" y="720"/>
                    <a:pt x="-990" y="720"/>
                  </a:cubicBezTo>
                  <a:cubicBezTo>
                    <a:pt x="-1226" y="248"/>
                    <a:pt x="-1226" y="-224"/>
                    <a:pt x="-990" y="-6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29" name="Полилиния: фигура 3828">
              <a:extLst>
                <a:ext uri="{FF2B5EF4-FFF2-40B4-BE49-F238E27FC236}">
                  <a16:creationId xmlns:a16="http://schemas.microsoft.com/office/drawing/2014/main" id="{38DBB38F-3A69-DAB9-1F93-7889072ED693}"/>
                </a:ext>
              </a:extLst>
            </p:cNvPr>
            <p:cNvSpPr/>
            <p:nvPr/>
          </p:nvSpPr>
          <p:spPr>
            <a:xfrm>
              <a:off x="-721705" y="2774989"/>
              <a:ext cx="1028360" cy="979717"/>
            </a:xfrm>
            <a:custGeom>
              <a:avLst/>
              <a:gdLst>
                <a:gd name="connsiteX0" fmla="*/ 385228 w 1028360"/>
                <a:gd name="connsiteY0" fmla="*/ 585101 h 979717"/>
                <a:gd name="connsiteX1" fmla="*/ 383105 w 1028360"/>
                <a:gd name="connsiteY1" fmla="*/ 532243 h 979717"/>
                <a:gd name="connsiteX2" fmla="*/ 419915 w 1028360"/>
                <a:gd name="connsiteY2" fmla="*/ 496139 h 979717"/>
                <a:gd name="connsiteX3" fmla="*/ 488820 w 1028360"/>
                <a:gd name="connsiteY3" fmla="*/ 480564 h 979717"/>
                <a:gd name="connsiteX4" fmla="*/ 523980 w 1028360"/>
                <a:gd name="connsiteY4" fmla="*/ 484340 h 979717"/>
                <a:gd name="connsiteX5" fmla="*/ 550645 w 1028360"/>
                <a:gd name="connsiteY5" fmla="*/ 495194 h 979717"/>
                <a:gd name="connsiteX6" fmla="*/ 580614 w 1028360"/>
                <a:gd name="connsiteY6" fmla="*/ 537434 h 979717"/>
                <a:gd name="connsiteX7" fmla="*/ 582501 w 1028360"/>
                <a:gd name="connsiteY7" fmla="*/ 608226 h 979717"/>
                <a:gd name="connsiteX8" fmla="*/ 502742 w 1028360"/>
                <a:gd name="connsiteY8" fmla="*/ 752405 h 979717"/>
                <a:gd name="connsiteX9" fmla="*/ 356676 w 1028360"/>
                <a:gd name="connsiteY9" fmla="*/ 827210 h 979717"/>
                <a:gd name="connsiteX10" fmla="*/ 210371 w 1028360"/>
                <a:gd name="connsiteY10" fmla="*/ 796532 h 979717"/>
                <a:gd name="connsiteX11" fmla="*/ 170729 w 1028360"/>
                <a:gd name="connsiteY11" fmla="*/ 744855 h 979717"/>
                <a:gd name="connsiteX12" fmla="*/ 164357 w 1028360"/>
                <a:gd name="connsiteY12" fmla="*/ 725268 h 979717"/>
                <a:gd name="connsiteX13" fmla="*/ 158222 w 1028360"/>
                <a:gd name="connsiteY13" fmla="*/ 703793 h 979717"/>
                <a:gd name="connsiteX14" fmla="*/ 150199 w 1028360"/>
                <a:gd name="connsiteY14" fmla="*/ 659903 h 979717"/>
                <a:gd name="connsiteX15" fmla="*/ 167425 w 1028360"/>
                <a:gd name="connsiteY15" fmla="*/ 482217 h 979717"/>
                <a:gd name="connsiteX16" fmla="*/ 397735 w 1028360"/>
                <a:gd name="connsiteY16" fmla="*/ 203295 h 979717"/>
                <a:gd name="connsiteX17" fmla="*/ 481504 w 1028360"/>
                <a:gd name="connsiteY17" fmla="*/ 166955 h 979717"/>
                <a:gd name="connsiteX18" fmla="*/ 525394 w 1028360"/>
                <a:gd name="connsiteY18" fmla="*/ 155392 h 979717"/>
                <a:gd name="connsiteX19" fmla="*/ 568343 w 1028360"/>
                <a:gd name="connsiteY19" fmla="*/ 148551 h 979717"/>
                <a:gd name="connsiteX20" fmla="*/ 729039 w 1028360"/>
                <a:gd name="connsiteY20" fmla="*/ 186070 h 979717"/>
                <a:gd name="connsiteX21" fmla="*/ 841835 w 1028360"/>
                <a:gd name="connsiteY21" fmla="*/ 310192 h 979717"/>
                <a:gd name="connsiteX22" fmla="*/ 859061 w 1028360"/>
                <a:gd name="connsiteY22" fmla="*/ 350306 h 979717"/>
                <a:gd name="connsiteX23" fmla="*/ 870387 w 1028360"/>
                <a:gd name="connsiteY23" fmla="*/ 393019 h 979717"/>
                <a:gd name="connsiteX24" fmla="*/ 877703 w 1028360"/>
                <a:gd name="connsiteY24" fmla="*/ 478913 h 979717"/>
                <a:gd name="connsiteX25" fmla="*/ 827441 w 1028360"/>
                <a:gd name="connsiteY25" fmla="*/ 656129 h 979717"/>
                <a:gd name="connsiteX26" fmla="*/ 729512 w 1028360"/>
                <a:gd name="connsiteY26" fmla="*/ 838063 h 979717"/>
                <a:gd name="connsiteX27" fmla="*/ 859297 w 1028360"/>
                <a:gd name="connsiteY27" fmla="*/ 911215 h 979717"/>
                <a:gd name="connsiteX28" fmla="*/ 962889 w 1028360"/>
                <a:gd name="connsiteY28" fmla="*/ 718190 h 979717"/>
                <a:gd name="connsiteX29" fmla="*/ 1026368 w 1028360"/>
                <a:gd name="connsiteY29" fmla="*/ 487408 h 979717"/>
                <a:gd name="connsiteX30" fmla="*/ 1015983 w 1028360"/>
                <a:gd name="connsiteY30" fmla="*/ 361869 h 979717"/>
                <a:gd name="connsiteX31" fmla="*/ 999936 w 1028360"/>
                <a:gd name="connsiteY31" fmla="*/ 301933 h 979717"/>
                <a:gd name="connsiteX32" fmla="*/ 976339 w 1028360"/>
                <a:gd name="connsiteY32" fmla="*/ 244118 h 979717"/>
                <a:gd name="connsiteX33" fmla="*/ 805967 w 1028360"/>
                <a:gd name="connsiteY33" fmla="*/ 57935 h 979717"/>
                <a:gd name="connsiteX34" fmla="*/ 558195 w 1028360"/>
                <a:gd name="connsiteY34" fmla="*/ 123 h 979717"/>
                <a:gd name="connsiteX35" fmla="*/ 526339 w 1028360"/>
                <a:gd name="connsiteY35" fmla="*/ 3663 h 979717"/>
                <a:gd name="connsiteX36" fmla="*/ 496134 w 1028360"/>
                <a:gd name="connsiteY36" fmla="*/ 9799 h 979717"/>
                <a:gd name="connsiteX37" fmla="*/ 437141 w 1028360"/>
                <a:gd name="connsiteY37" fmla="*/ 25137 h 979717"/>
                <a:gd name="connsiteX38" fmla="*/ 325998 w 1028360"/>
                <a:gd name="connsiteY38" fmla="*/ 72332 h 979717"/>
                <a:gd name="connsiteX39" fmla="*/ 26547 w 1028360"/>
                <a:gd name="connsiteY39" fmla="*/ 435728 h 979717"/>
                <a:gd name="connsiteX40" fmla="*/ 2950 w 1028360"/>
                <a:gd name="connsiteY40" fmla="*/ 678073 h 979717"/>
                <a:gd name="connsiteX41" fmla="*/ 14279 w 1028360"/>
                <a:gd name="connsiteY41" fmla="*/ 738720 h 979717"/>
                <a:gd name="connsiteX42" fmla="*/ 22537 w 1028360"/>
                <a:gd name="connsiteY42" fmla="*/ 768453 h 979717"/>
                <a:gd name="connsiteX43" fmla="*/ 32919 w 1028360"/>
                <a:gd name="connsiteY43" fmla="*/ 799364 h 979717"/>
                <a:gd name="connsiteX44" fmla="*/ 121172 w 1028360"/>
                <a:gd name="connsiteY44" fmla="*/ 914282 h 979717"/>
                <a:gd name="connsiteX45" fmla="*/ 380743 w 1028360"/>
                <a:gd name="connsiteY45" fmla="*/ 973512 h 979717"/>
                <a:gd name="connsiteX46" fmla="*/ 608221 w 1028360"/>
                <a:gd name="connsiteY46" fmla="*/ 857884 h 979717"/>
                <a:gd name="connsiteX47" fmla="*/ 730220 w 1028360"/>
                <a:gd name="connsiteY47" fmla="*/ 634182 h 979717"/>
                <a:gd name="connsiteX48" fmla="*/ 724793 w 1028360"/>
                <a:gd name="connsiteY48" fmla="*/ 494252 h 979717"/>
                <a:gd name="connsiteX49" fmla="*/ 631818 w 1028360"/>
                <a:gd name="connsiteY49" fmla="*/ 368477 h 979717"/>
                <a:gd name="connsiteX50" fmla="*/ 561027 w 1028360"/>
                <a:gd name="connsiteY50" fmla="*/ 338508 h 979717"/>
                <a:gd name="connsiteX51" fmla="*/ 353844 w 1028360"/>
                <a:gd name="connsiteY51" fmla="*/ 362105 h 979717"/>
                <a:gd name="connsiteX52" fmla="*/ 246475 w 1028360"/>
                <a:gd name="connsiteY52" fmla="*/ 475845 h 979717"/>
                <a:gd name="connsiteX53" fmla="*/ 246475 w 1028360"/>
                <a:gd name="connsiteY53" fmla="*/ 631587 h 97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028360" h="979717">
                  <a:moveTo>
                    <a:pt x="385228" y="585101"/>
                  </a:moveTo>
                  <a:cubicBezTo>
                    <a:pt x="378384" y="568345"/>
                    <a:pt x="377675" y="549469"/>
                    <a:pt x="383105" y="532243"/>
                  </a:cubicBezTo>
                  <a:cubicBezTo>
                    <a:pt x="390655" y="516196"/>
                    <a:pt x="403634" y="503216"/>
                    <a:pt x="419915" y="496139"/>
                  </a:cubicBezTo>
                  <a:cubicBezTo>
                    <a:pt x="441389" y="485518"/>
                    <a:pt x="464987" y="480091"/>
                    <a:pt x="488820" y="480564"/>
                  </a:cubicBezTo>
                  <a:cubicBezTo>
                    <a:pt x="500619" y="480328"/>
                    <a:pt x="512418" y="481745"/>
                    <a:pt x="523980" y="484340"/>
                  </a:cubicBezTo>
                  <a:cubicBezTo>
                    <a:pt x="533420" y="486699"/>
                    <a:pt x="542387" y="490239"/>
                    <a:pt x="550645" y="495194"/>
                  </a:cubicBezTo>
                  <a:cubicBezTo>
                    <a:pt x="565512" y="504870"/>
                    <a:pt x="576365" y="519972"/>
                    <a:pt x="580614" y="537434"/>
                  </a:cubicBezTo>
                  <a:cubicBezTo>
                    <a:pt x="586750" y="560559"/>
                    <a:pt x="587455" y="584865"/>
                    <a:pt x="582501" y="608226"/>
                  </a:cubicBezTo>
                  <a:cubicBezTo>
                    <a:pt x="570938" y="663207"/>
                    <a:pt x="543092" y="713469"/>
                    <a:pt x="502742" y="752405"/>
                  </a:cubicBezTo>
                  <a:cubicBezTo>
                    <a:pt x="462864" y="791814"/>
                    <a:pt x="411893" y="817770"/>
                    <a:pt x="356676" y="827210"/>
                  </a:cubicBezTo>
                  <a:cubicBezTo>
                    <a:pt x="305705" y="836413"/>
                    <a:pt x="253320" y="825556"/>
                    <a:pt x="210371" y="796532"/>
                  </a:cubicBezTo>
                  <a:cubicBezTo>
                    <a:pt x="192673" y="783319"/>
                    <a:pt x="178988" y="765385"/>
                    <a:pt x="170729" y="744855"/>
                  </a:cubicBezTo>
                  <a:cubicBezTo>
                    <a:pt x="167897" y="738484"/>
                    <a:pt x="165772" y="732112"/>
                    <a:pt x="164357" y="725268"/>
                  </a:cubicBezTo>
                  <a:lnTo>
                    <a:pt x="158222" y="703793"/>
                  </a:lnTo>
                  <a:cubicBezTo>
                    <a:pt x="154445" y="689399"/>
                    <a:pt x="151614" y="674769"/>
                    <a:pt x="150199" y="659903"/>
                  </a:cubicBezTo>
                  <a:cubicBezTo>
                    <a:pt x="142883" y="600204"/>
                    <a:pt x="148782" y="539557"/>
                    <a:pt x="167425" y="482217"/>
                  </a:cubicBezTo>
                  <a:cubicBezTo>
                    <a:pt x="206361" y="363522"/>
                    <a:pt x="288716" y="263942"/>
                    <a:pt x="397735" y="203295"/>
                  </a:cubicBezTo>
                  <a:cubicBezTo>
                    <a:pt x="424400" y="188429"/>
                    <a:pt x="452479" y="176394"/>
                    <a:pt x="481504" y="166955"/>
                  </a:cubicBezTo>
                  <a:cubicBezTo>
                    <a:pt x="495898" y="162000"/>
                    <a:pt x="510528" y="158224"/>
                    <a:pt x="525394" y="155392"/>
                  </a:cubicBezTo>
                  <a:cubicBezTo>
                    <a:pt x="539555" y="152091"/>
                    <a:pt x="553949" y="149729"/>
                    <a:pt x="568343" y="148551"/>
                  </a:cubicBezTo>
                  <a:cubicBezTo>
                    <a:pt x="624505" y="144538"/>
                    <a:pt x="680430" y="157518"/>
                    <a:pt x="729039" y="186070"/>
                  </a:cubicBezTo>
                  <a:cubicBezTo>
                    <a:pt x="777887" y="215566"/>
                    <a:pt x="817057" y="258748"/>
                    <a:pt x="841835" y="310192"/>
                  </a:cubicBezTo>
                  <a:cubicBezTo>
                    <a:pt x="848443" y="323172"/>
                    <a:pt x="854342" y="336621"/>
                    <a:pt x="859061" y="350306"/>
                  </a:cubicBezTo>
                  <a:cubicBezTo>
                    <a:pt x="863782" y="364231"/>
                    <a:pt x="867555" y="378625"/>
                    <a:pt x="870387" y="393019"/>
                  </a:cubicBezTo>
                  <a:cubicBezTo>
                    <a:pt x="877231" y="421098"/>
                    <a:pt x="879590" y="450122"/>
                    <a:pt x="877703" y="478913"/>
                  </a:cubicBezTo>
                  <a:cubicBezTo>
                    <a:pt x="872277" y="540502"/>
                    <a:pt x="855051" y="600673"/>
                    <a:pt x="827441" y="656129"/>
                  </a:cubicBezTo>
                  <a:cubicBezTo>
                    <a:pt x="800067" y="715828"/>
                    <a:pt x="764908" y="774116"/>
                    <a:pt x="729512" y="838063"/>
                  </a:cubicBezTo>
                  <a:lnTo>
                    <a:pt x="859297" y="911215"/>
                  </a:lnTo>
                  <a:cubicBezTo>
                    <a:pt x="893515" y="850571"/>
                    <a:pt x="930089" y="787565"/>
                    <a:pt x="962889" y="718190"/>
                  </a:cubicBezTo>
                  <a:cubicBezTo>
                    <a:pt x="998285" y="645981"/>
                    <a:pt x="1019760" y="567639"/>
                    <a:pt x="1026368" y="487408"/>
                  </a:cubicBezTo>
                  <a:cubicBezTo>
                    <a:pt x="1028963" y="445168"/>
                    <a:pt x="1025423" y="402928"/>
                    <a:pt x="1015983" y="361869"/>
                  </a:cubicBezTo>
                  <a:cubicBezTo>
                    <a:pt x="1011735" y="341575"/>
                    <a:pt x="1006544" y="321518"/>
                    <a:pt x="999936" y="301933"/>
                  </a:cubicBezTo>
                  <a:cubicBezTo>
                    <a:pt x="993331" y="282110"/>
                    <a:pt x="985306" y="262997"/>
                    <a:pt x="976339" y="244118"/>
                  </a:cubicBezTo>
                  <a:cubicBezTo>
                    <a:pt x="938820" y="166955"/>
                    <a:pt x="879590" y="102298"/>
                    <a:pt x="805967" y="57935"/>
                  </a:cubicBezTo>
                  <a:cubicBezTo>
                    <a:pt x="731165" y="13808"/>
                    <a:pt x="644798" y="-6485"/>
                    <a:pt x="558195" y="123"/>
                  </a:cubicBezTo>
                  <a:lnTo>
                    <a:pt x="526339" y="3663"/>
                  </a:lnTo>
                  <a:cubicBezTo>
                    <a:pt x="515722" y="3663"/>
                    <a:pt x="506282" y="7673"/>
                    <a:pt x="496134" y="9799"/>
                  </a:cubicBezTo>
                  <a:cubicBezTo>
                    <a:pt x="476077" y="13572"/>
                    <a:pt x="456492" y="18530"/>
                    <a:pt x="437141" y="25137"/>
                  </a:cubicBezTo>
                  <a:cubicBezTo>
                    <a:pt x="398677" y="37169"/>
                    <a:pt x="361394" y="52981"/>
                    <a:pt x="325998" y="72332"/>
                  </a:cubicBezTo>
                  <a:cubicBezTo>
                    <a:pt x="183942" y="151619"/>
                    <a:pt x="77046" y="281168"/>
                    <a:pt x="26547" y="435728"/>
                  </a:cubicBezTo>
                  <a:cubicBezTo>
                    <a:pt x="1063" y="513837"/>
                    <a:pt x="-6959" y="596427"/>
                    <a:pt x="2950" y="678073"/>
                  </a:cubicBezTo>
                  <a:cubicBezTo>
                    <a:pt x="5312" y="698603"/>
                    <a:pt x="9085" y="718896"/>
                    <a:pt x="14279" y="738720"/>
                  </a:cubicBezTo>
                  <a:lnTo>
                    <a:pt x="22537" y="768453"/>
                  </a:lnTo>
                  <a:cubicBezTo>
                    <a:pt x="25133" y="779070"/>
                    <a:pt x="28673" y="789452"/>
                    <a:pt x="32919" y="799364"/>
                  </a:cubicBezTo>
                  <a:cubicBezTo>
                    <a:pt x="51325" y="845144"/>
                    <a:pt x="81767" y="884786"/>
                    <a:pt x="121172" y="914282"/>
                  </a:cubicBezTo>
                  <a:cubicBezTo>
                    <a:pt x="196213" y="968085"/>
                    <a:pt x="289894" y="989323"/>
                    <a:pt x="380743" y="973512"/>
                  </a:cubicBezTo>
                  <a:cubicBezTo>
                    <a:pt x="466637" y="959354"/>
                    <a:pt x="546160" y="919004"/>
                    <a:pt x="608221" y="857884"/>
                  </a:cubicBezTo>
                  <a:cubicBezTo>
                    <a:pt x="670755" y="797477"/>
                    <a:pt x="713231" y="719368"/>
                    <a:pt x="730220" y="634182"/>
                  </a:cubicBezTo>
                  <a:cubicBezTo>
                    <a:pt x="739660" y="587696"/>
                    <a:pt x="737770" y="539793"/>
                    <a:pt x="724793" y="494252"/>
                  </a:cubicBezTo>
                  <a:cubicBezTo>
                    <a:pt x="710163" y="442336"/>
                    <a:pt x="677126" y="397737"/>
                    <a:pt x="631818" y="368477"/>
                  </a:cubicBezTo>
                  <a:cubicBezTo>
                    <a:pt x="609875" y="355027"/>
                    <a:pt x="586041" y="344879"/>
                    <a:pt x="561027" y="338508"/>
                  </a:cubicBezTo>
                  <a:cubicBezTo>
                    <a:pt x="491416" y="322463"/>
                    <a:pt x="418265" y="330721"/>
                    <a:pt x="353844" y="362105"/>
                  </a:cubicBezTo>
                  <a:cubicBezTo>
                    <a:pt x="305469" y="385702"/>
                    <a:pt x="267241" y="426055"/>
                    <a:pt x="246475" y="475845"/>
                  </a:cubicBezTo>
                  <a:cubicBezTo>
                    <a:pt x="228069" y="526108"/>
                    <a:pt x="228069" y="581325"/>
                    <a:pt x="246475" y="631587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0" name="Полилиния: фигура 3829">
              <a:extLst>
                <a:ext uri="{FF2B5EF4-FFF2-40B4-BE49-F238E27FC236}">
                  <a16:creationId xmlns:a16="http://schemas.microsoft.com/office/drawing/2014/main" id="{B48C59B1-0A24-FB89-2941-1D919C5DE98C}"/>
                </a:ext>
              </a:extLst>
            </p:cNvPr>
            <p:cNvSpPr/>
            <p:nvPr/>
          </p:nvSpPr>
          <p:spPr>
            <a:xfrm>
              <a:off x="106430" y="3603299"/>
              <a:ext cx="4954" cy="7786"/>
            </a:xfrm>
            <a:custGeom>
              <a:avLst/>
              <a:gdLst>
                <a:gd name="connsiteX0" fmla="*/ -1167 w 4954"/>
                <a:gd name="connsiteY0" fmla="*/ 6686 h 7786"/>
                <a:gd name="connsiteX1" fmla="*/ 3787 w 4954"/>
                <a:gd name="connsiteY1" fmla="*/ -1100 h 7786"/>
                <a:gd name="connsiteX2" fmla="*/ -1167 w 4954"/>
                <a:gd name="connsiteY2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4" h="7786">
                  <a:moveTo>
                    <a:pt x="-1167" y="6686"/>
                  </a:moveTo>
                  <a:cubicBezTo>
                    <a:pt x="1192" y="4563"/>
                    <a:pt x="2845" y="1968"/>
                    <a:pt x="3787" y="-1100"/>
                  </a:cubicBezTo>
                  <a:cubicBezTo>
                    <a:pt x="2137" y="1731"/>
                    <a:pt x="-459" y="3618"/>
                    <a:pt x="-1167" y="6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1" name="Полилиния: фигура 3830">
              <a:extLst>
                <a:ext uri="{FF2B5EF4-FFF2-40B4-BE49-F238E27FC236}">
                  <a16:creationId xmlns:a16="http://schemas.microsoft.com/office/drawing/2014/main" id="{F68914FF-0C5B-0E5A-9CCD-EE7655300D66}"/>
                </a:ext>
              </a:extLst>
            </p:cNvPr>
            <p:cNvSpPr/>
            <p:nvPr/>
          </p:nvSpPr>
          <p:spPr>
            <a:xfrm>
              <a:off x="108083" y="3594568"/>
              <a:ext cx="4954" cy="7786"/>
            </a:xfrm>
            <a:custGeom>
              <a:avLst/>
              <a:gdLst>
                <a:gd name="connsiteX0" fmla="*/ -1167 w 4954"/>
                <a:gd name="connsiteY0" fmla="*/ 6686 h 7786"/>
                <a:gd name="connsiteX1" fmla="*/ 3787 w 4954"/>
                <a:gd name="connsiteY1" fmla="*/ -1100 h 7786"/>
                <a:gd name="connsiteX2" fmla="*/ -1167 w 4954"/>
                <a:gd name="connsiteY2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4" h="7786">
                  <a:moveTo>
                    <a:pt x="-1167" y="6686"/>
                  </a:moveTo>
                  <a:cubicBezTo>
                    <a:pt x="247" y="3618"/>
                    <a:pt x="3079" y="2201"/>
                    <a:pt x="3787" y="-1100"/>
                  </a:cubicBezTo>
                  <a:cubicBezTo>
                    <a:pt x="1901" y="1259"/>
                    <a:pt x="-698" y="2910"/>
                    <a:pt x="-1167" y="6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2" name="Полилиния: фигура 3831">
              <a:extLst>
                <a:ext uri="{FF2B5EF4-FFF2-40B4-BE49-F238E27FC236}">
                  <a16:creationId xmlns:a16="http://schemas.microsoft.com/office/drawing/2014/main" id="{58B383C7-D0E7-CEE6-3BCF-AE93E4393209}"/>
                </a:ext>
              </a:extLst>
            </p:cNvPr>
            <p:cNvSpPr/>
            <p:nvPr/>
          </p:nvSpPr>
          <p:spPr>
            <a:xfrm>
              <a:off x="125073" y="3576870"/>
              <a:ext cx="3540" cy="7549"/>
            </a:xfrm>
            <a:custGeom>
              <a:avLst/>
              <a:gdLst>
                <a:gd name="connsiteX0" fmla="*/ -1167 w 3540"/>
                <a:gd name="connsiteY0" fmla="*/ 6450 h 7549"/>
                <a:gd name="connsiteX1" fmla="*/ 2373 w 3540"/>
                <a:gd name="connsiteY1" fmla="*/ -1100 h 7549"/>
                <a:gd name="connsiteX2" fmla="*/ -931 w 3540"/>
                <a:gd name="connsiteY2" fmla="*/ 2910 h 7549"/>
                <a:gd name="connsiteX3" fmla="*/ -1167 w 3540"/>
                <a:gd name="connsiteY3" fmla="*/ 645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7549">
                  <a:moveTo>
                    <a:pt x="-1167" y="6450"/>
                  </a:moveTo>
                  <a:cubicBezTo>
                    <a:pt x="956" y="4091"/>
                    <a:pt x="247" y="3382"/>
                    <a:pt x="2373" y="-1100"/>
                  </a:cubicBezTo>
                  <a:cubicBezTo>
                    <a:pt x="1192" y="78"/>
                    <a:pt x="11" y="1495"/>
                    <a:pt x="-931" y="2910"/>
                  </a:cubicBezTo>
                  <a:cubicBezTo>
                    <a:pt x="-1403" y="4799"/>
                    <a:pt x="-695" y="4327"/>
                    <a:pt x="-1167" y="64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3" name="Полилиния: фигура 3832">
              <a:extLst>
                <a:ext uri="{FF2B5EF4-FFF2-40B4-BE49-F238E27FC236}">
                  <a16:creationId xmlns:a16="http://schemas.microsoft.com/office/drawing/2014/main" id="{83F7AE01-2353-C405-959C-5C1AB8BD0C8A}"/>
                </a:ext>
              </a:extLst>
            </p:cNvPr>
            <p:cNvSpPr/>
            <p:nvPr/>
          </p:nvSpPr>
          <p:spPr>
            <a:xfrm>
              <a:off x="192324" y="3507256"/>
              <a:ext cx="4954" cy="9439"/>
            </a:xfrm>
            <a:custGeom>
              <a:avLst/>
              <a:gdLst>
                <a:gd name="connsiteX0" fmla="*/ -1167 w 4954"/>
                <a:gd name="connsiteY0" fmla="*/ 8339 h 9439"/>
                <a:gd name="connsiteX1" fmla="*/ 1901 w 4954"/>
                <a:gd name="connsiteY1" fmla="*/ 5272 h 9439"/>
                <a:gd name="connsiteX2" fmla="*/ 3787 w 4954"/>
                <a:gd name="connsiteY2" fmla="*/ -1100 h 9439"/>
                <a:gd name="connsiteX3" fmla="*/ -1167 w 4954"/>
                <a:gd name="connsiteY3" fmla="*/ 8339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4" h="9439">
                  <a:moveTo>
                    <a:pt x="-1167" y="8339"/>
                  </a:moveTo>
                  <a:lnTo>
                    <a:pt x="1901" y="5272"/>
                  </a:lnTo>
                  <a:cubicBezTo>
                    <a:pt x="1901" y="2912"/>
                    <a:pt x="3551" y="1259"/>
                    <a:pt x="3787" y="-1100"/>
                  </a:cubicBezTo>
                  <a:cubicBezTo>
                    <a:pt x="1192" y="1495"/>
                    <a:pt x="-459" y="4799"/>
                    <a:pt x="-1167" y="83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4" name="Полилиния: фигура 3833">
              <a:extLst>
                <a:ext uri="{FF2B5EF4-FFF2-40B4-BE49-F238E27FC236}">
                  <a16:creationId xmlns:a16="http://schemas.microsoft.com/office/drawing/2014/main" id="{90EB8BB9-56FF-14D9-4350-BAB0E8BF4BDA}"/>
                </a:ext>
              </a:extLst>
            </p:cNvPr>
            <p:cNvSpPr/>
            <p:nvPr/>
          </p:nvSpPr>
          <p:spPr>
            <a:xfrm>
              <a:off x="116791" y="3581217"/>
              <a:ext cx="4741" cy="6662"/>
            </a:xfrm>
            <a:custGeom>
              <a:avLst/>
              <a:gdLst>
                <a:gd name="connsiteX0" fmla="*/ -675 w 4741"/>
                <a:gd name="connsiteY0" fmla="*/ 5171 h 6662"/>
                <a:gd name="connsiteX1" fmla="*/ 3574 w 4741"/>
                <a:gd name="connsiteY1" fmla="*/ -492 h 6662"/>
                <a:gd name="connsiteX2" fmla="*/ -203 w 4741"/>
                <a:gd name="connsiteY2" fmla="*/ 2812 h 6662"/>
                <a:gd name="connsiteX3" fmla="*/ -675 w 4741"/>
                <a:gd name="connsiteY3" fmla="*/ 5171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41" h="6662">
                  <a:moveTo>
                    <a:pt x="-675" y="5171"/>
                  </a:moveTo>
                  <a:cubicBezTo>
                    <a:pt x="-675" y="7057"/>
                    <a:pt x="3574" y="1631"/>
                    <a:pt x="3574" y="-492"/>
                  </a:cubicBezTo>
                  <a:cubicBezTo>
                    <a:pt x="3574" y="-2615"/>
                    <a:pt x="2157" y="1394"/>
                    <a:pt x="-203" y="2812"/>
                  </a:cubicBezTo>
                  <a:cubicBezTo>
                    <a:pt x="-2562" y="4226"/>
                    <a:pt x="270" y="5171"/>
                    <a:pt x="-675" y="51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5" name="Полилиния: фигура 3834">
              <a:extLst>
                <a:ext uri="{FF2B5EF4-FFF2-40B4-BE49-F238E27FC236}">
                  <a16:creationId xmlns:a16="http://schemas.microsoft.com/office/drawing/2014/main" id="{5DDC6A1C-3C64-749B-2B88-61E9DCFA02F3}"/>
                </a:ext>
              </a:extLst>
            </p:cNvPr>
            <p:cNvSpPr/>
            <p:nvPr/>
          </p:nvSpPr>
          <p:spPr>
            <a:xfrm>
              <a:off x="199874" y="3498224"/>
              <a:ext cx="4954" cy="5964"/>
            </a:xfrm>
            <a:custGeom>
              <a:avLst/>
              <a:gdLst>
                <a:gd name="connsiteX0" fmla="*/ -1167 w 4954"/>
                <a:gd name="connsiteY0" fmla="*/ 4864 h 5964"/>
                <a:gd name="connsiteX1" fmla="*/ 3318 w 4954"/>
                <a:gd name="connsiteY1" fmla="*/ 146 h 5964"/>
                <a:gd name="connsiteX2" fmla="*/ -222 w 4954"/>
                <a:gd name="connsiteY2" fmla="*/ 146 h 5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54" h="5964">
                  <a:moveTo>
                    <a:pt x="-1167" y="4864"/>
                  </a:moveTo>
                  <a:cubicBezTo>
                    <a:pt x="722" y="1091"/>
                    <a:pt x="1664" y="1561"/>
                    <a:pt x="3318" y="146"/>
                  </a:cubicBezTo>
                  <a:cubicBezTo>
                    <a:pt x="4968" y="-1271"/>
                    <a:pt x="1901" y="-1743"/>
                    <a:pt x="-222" y="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6" name="Полилиния: фигура 3835">
              <a:extLst>
                <a:ext uri="{FF2B5EF4-FFF2-40B4-BE49-F238E27FC236}">
                  <a16:creationId xmlns:a16="http://schemas.microsoft.com/office/drawing/2014/main" id="{78309324-D68D-B34E-B208-178FF63B58F0}"/>
                </a:ext>
              </a:extLst>
            </p:cNvPr>
            <p:cNvSpPr/>
            <p:nvPr/>
          </p:nvSpPr>
          <p:spPr>
            <a:xfrm>
              <a:off x="154097" y="3531326"/>
              <a:ext cx="4022" cy="7593"/>
            </a:xfrm>
            <a:custGeom>
              <a:avLst/>
              <a:gdLst>
                <a:gd name="connsiteX0" fmla="*/ -1167 w 4022"/>
                <a:gd name="connsiteY0" fmla="*/ 6216 h 7593"/>
                <a:gd name="connsiteX1" fmla="*/ 2845 w 4022"/>
                <a:gd name="connsiteY1" fmla="*/ -1100 h 7593"/>
                <a:gd name="connsiteX2" fmla="*/ -1167 w 4022"/>
                <a:gd name="connsiteY2" fmla="*/ 6216 h 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22" h="7593">
                  <a:moveTo>
                    <a:pt x="-1167" y="6216"/>
                  </a:moveTo>
                  <a:cubicBezTo>
                    <a:pt x="-1167" y="7867"/>
                    <a:pt x="3082" y="1731"/>
                    <a:pt x="2845" y="-1100"/>
                  </a:cubicBezTo>
                  <a:cubicBezTo>
                    <a:pt x="483" y="550"/>
                    <a:pt x="1192" y="4327"/>
                    <a:pt x="-1167" y="62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7" name="Полилиния: фигура 3836">
              <a:extLst>
                <a:ext uri="{FF2B5EF4-FFF2-40B4-BE49-F238E27FC236}">
                  <a16:creationId xmlns:a16="http://schemas.microsoft.com/office/drawing/2014/main" id="{803E0F5F-0E43-53DF-8451-051F922FE96C}"/>
                </a:ext>
              </a:extLst>
            </p:cNvPr>
            <p:cNvSpPr/>
            <p:nvPr/>
          </p:nvSpPr>
          <p:spPr>
            <a:xfrm>
              <a:off x="219462" y="3438823"/>
              <a:ext cx="11562" cy="30677"/>
            </a:xfrm>
            <a:custGeom>
              <a:avLst/>
              <a:gdLst>
                <a:gd name="connsiteX0" fmla="*/ -1167 w 11562"/>
                <a:gd name="connsiteY0" fmla="*/ 29577 h 30677"/>
                <a:gd name="connsiteX1" fmla="*/ 483 w 11562"/>
                <a:gd name="connsiteY1" fmla="*/ 26746 h 30677"/>
                <a:gd name="connsiteX2" fmla="*/ 2137 w 11562"/>
                <a:gd name="connsiteY2" fmla="*/ 20138 h 30677"/>
                <a:gd name="connsiteX3" fmla="*/ 7800 w 11562"/>
                <a:gd name="connsiteY3" fmla="*/ 12588 h 30677"/>
                <a:gd name="connsiteX4" fmla="*/ 10395 w 11562"/>
                <a:gd name="connsiteY4" fmla="*/ -1100 h 30677"/>
                <a:gd name="connsiteX5" fmla="*/ 5910 w 11562"/>
                <a:gd name="connsiteY5" fmla="*/ 7397 h 30677"/>
                <a:gd name="connsiteX6" fmla="*/ 5910 w 11562"/>
                <a:gd name="connsiteY6" fmla="*/ 14239 h 30677"/>
                <a:gd name="connsiteX7" fmla="*/ 4024 w 11562"/>
                <a:gd name="connsiteY7" fmla="*/ 15656 h 30677"/>
                <a:gd name="connsiteX8" fmla="*/ 483 w 11562"/>
                <a:gd name="connsiteY8" fmla="*/ 23442 h 30677"/>
                <a:gd name="connsiteX9" fmla="*/ -1167 w 11562"/>
                <a:gd name="connsiteY9" fmla="*/ 29577 h 30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62" h="30677">
                  <a:moveTo>
                    <a:pt x="-1167" y="29577"/>
                  </a:moveTo>
                  <a:cubicBezTo>
                    <a:pt x="-1167" y="28160"/>
                    <a:pt x="483" y="25095"/>
                    <a:pt x="483" y="26746"/>
                  </a:cubicBezTo>
                  <a:cubicBezTo>
                    <a:pt x="483" y="28396"/>
                    <a:pt x="483" y="22261"/>
                    <a:pt x="2137" y="20138"/>
                  </a:cubicBezTo>
                  <a:cubicBezTo>
                    <a:pt x="4496" y="18015"/>
                    <a:pt x="6383" y="15420"/>
                    <a:pt x="7800" y="12588"/>
                  </a:cubicBezTo>
                  <a:cubicBezTo>
                    <a:pt x="5674" y="11171"/>
                    <a:pt x="7800" y="4799"/>
                    <a:pt x="10395" y="-1100"/>
                  </a:cubicBezTo>
                  <a:cubicBezTo>
                    <a:pt x="9450" y="1968"/>
                    <a:pt x="8036" y="4799"/>
                    <a:pt x="5910" y="7397"/>
                  </a:cubicBezTo>
                  <a:cubicBezTo>
                    <a:pt x="7328" y="7397"/>
                    <a:pt x="5910" y="9520"/>
                    <a:pt x="5910" y="14239"/>
                  </a:cubicBezTo>
                  <a:cubicBezTo>
                    <a:pt x="5910" y="14239"/>
                    <a:pt x="5910" y="14239"/>
                    <a:pt x="4024" y="15656"/>
                  </a:cubicBezTo>
                  <a:cubicBezTo>
                    <a:pt x="3551" y="18487"/>
                    <a:pt x="2373" y="21319"/>
                    <a:pt x="483" y="23442"/>
                  </a:cubicBezTo>
                  <a:cubicBezTo>
                    <a:pt x="-459" y="25329"/>
                    <a:pt x="-1167" y="27455"/>
                    <a:pt x="-1167" y="29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8" name="Полилиния: фигура 3837">
              <a:extLst>
                <a:ext uri="{FF2B5EF4-FFF2-40B4-BE49-F238E27FC236}">
                  <a16:creationId xmlns:a16="http://schemas.microsoft.com/office/drawing/2014/main" id="{D5A84E51-DCA5-1047-A0CA-E2E23CF16B50}"/>
                </a:ext>
              </a:extLst>
            </p:cNvPr>
            <p:cNvSpPr/>
            <p:nvPr/>
          </p:nvSpPr>
          <p:spPr>
            <a:xfrm>
              <a:off x="161399" y="3520938"/>
              <a:ext cx="3079" cy="6375"/>
            </a:xfrm>
            <a:custGeom>
              <a:avLst/>
              <a:gdLst>
                <a:gd name="connsiteX0" fmla="*/ -1155 w 3079"/>
                <a:gd name="connsiteY0" fmla="*/ 5276 h 6375"/>
                <a:gd name="connsiteX1" fmla="*/ 1912 w 3079"/>
                <a:gd name="connsiteY1" fmla="*/ 2444 h 6375"/>
                <a:gd name="connsiteX2" fmla="*/ 1912 w 3079"/>
                <a:gd name="connsiteY2" fmla="*/ -860 h 6375"/>
                <a:gd name="connsiteX3" fmla="*/ -1155 w 3079"/>
                <a:gd name="connsiteY3" fmla="*/ 5276 h 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9" h="6375">
                  <a:moveTo>
                    <a:pt x="-1155" y="5276"/>
                  </a:moveTo>
                  <a:lnTo>
                    <a:pt x="1912" y="2444"/>
                  </a:lnTo>
                  <a:cubicBezTo>
                    <a:pt x="1912" y="2444"/>
                    <a:pt x="1912" y="557"/>
                    <a:pt x="1912" y="-860"/>
                  </a:cubicBezTo>
                  <a:cubicBezTo>
                    <a:pt x="1912" y="-2274"/>
                    <a:pt x="-1389" y="2917"/>
                    <a:pt x="-1155" y="52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39" name="Полилиния: фигура 3838">
              <a:extLst>
                <a:ext uri="{FF2B5EF4-FFF2-40B4-BE49-F238E27FC236}">
                  <a16:creationId xmlns:a16="http://schemas.microsoft.com/office/drawing/2014/main" id="{A7066C49-F985-D774-85B6-50D674A989BB}"/>
                </a:ext>
              </a:extLst>
            </p:cNvPr>
            <p:cNvSpPr/>
            <p:nvPr/>
          </p:nvSpPr>
          <p:spPr>
            <a:xfrm>
              <a:off x="159968" y="3502302"/>
              <a:ext cx="3804" cy="8967"/>
            </a:xfrm>
            <a:custGeom>
              <a:avLst/>
              <a:gdLst>
                <a:gd name="connsiteX0" fmla="*/ -903 w 3804"/>
                <a:gd name="connsiteY0" fmla="*/ 7867 h 8967"/>
                <a:gd name="connsiteX1" fmla="*/ 2637 w 3804"/>
                <a:gd name="connsiteY1" fmla="*/ -1100 h 8967"/>
                <a:gd name="connsiteX2" fmla="*/ -903 w 3804"/>
                <a:gd name="connsiteY2" fmla="*/ 7867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04" h="8967">
                  <a:moveTo>
                    <a:pt x="-903" y="7867"/>
                  </a:moveTo>
                  <a:cubicBezTo>
                    <a:pt x="984" y="5272"/>
                    <a:pt x="2165" y="2204"/>
                    <a:pt x="2637" y="-1100"/>
                  </a:cubicBezTo>
                  <a:cubicBezTo>
                    <a:pt x="984" y="1731"/>
                    <a:pt x="-2084" y="6686"/>
                    <a:pt x="-903" y="78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0" name="Полилиния: фигура 3839">
              <a:extLst>
                <a:ext uri="{FF2B5EF4-FFF2-40B4-BE49-F238E27FC236}">
                  <a16:creationId xmlns:a16="http://schemas.microsoft.com/office/drawing/2014/main" id="{0E375174-120A-BFDE-C43F-5AE69FE11720}"/>
                </a:ext>
              </a:extLst>
            </p:cNvPr>
            <p:cNvSpPr/>
            <p:nvPr/>
          </p:nvSpPr>
          <p:spPr>
            <a:xfrm>
              <a:off x="259104" y="3378390"/>
              <a:ext cx="2592" cy="8756"/>
            </a:xfrm>
            <a:custGeom>
              <a:avLst/>
              <a:gdLst>
                <a:gd name="connsiteX0" fmla="*/ -1167 w 2592"/>
                <a:gd name="connsiteY0" fmla="*/ 7657 h 8756"/>
                <a:gd name="connsiteX1" fmla="*/ 959 w 2592"/>
                <a:gd name="connsiteY1" fmla="*/ -1074 h 8756"/>
                <a:gd name="connsiteX2" fmla="*/ -1167 w 2592"/>
                <a:gd name="connsiteY2" fmla="*/ 7657 h 8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2" h="8756">
                  <a:moveTo>
                    <a:pt x="-1167" y="7657"/>
                  </a:moveTo>
                  <a:cubicBezTo>
                    <a:pt x="959" y="5061"/>
                    <a:pt x="2137" y="-602"/>
                    <a:pt x="959" y="-1074"/>
                  </a:cubicBezTo>
                  <a:cubicBezTo>
                    <a:pt x="-222" y="-1547"/>
                    <a:pt x="-695" y="4589"/>
                    <a:pt x="-1167" y="7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1" name="Полилиния: фигура 3840">
              <a:extLst>
                <a:ext uri="{FF2B5EF4-FFF2-40B4-BE49-F238E27FC236}">
                  <a16:creationId xmlns:a16="http://schemas.microsoft.com/office/drawing/2014/main" id="{7603B61B-F83C-B406-8379-3C34AC73EEE7}"/>
                </a:ext>
              </a:extLst>
            </p:cNvPr>
            <p:cNvSpPr/>
            <p:nvPr/>
          </p:nvSpPr>
          <p:spPr>
            <a:xfrm>
              <a:off x="174863" y="3474692"/>
              <a:ext cx="4718" cy="9203"/>
            </a:xfrm>
            <a:custGeom>
              <a:avLst/>
              <a:gdLst>
                <a:gd name="connsiteX0" fmla="*/ -1167 w 4718"/>
                <a:gd name="connsiteY0" fmla="*/ 8103 h 9203"/>
                <a:gd name="connsiteX1" fmla="*/ 3551 w 4718"/>
                <a:gd name="connsiteY1" fmla="*/ -1100 h 9203"/>
                <a:gd name="connsiteX2" fmla="*/ -1167 w 4718"/>
                <a:gd name="connsiteY2" fmla="*/ 8103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8" h="9203">
                  <a:moveTo>
                    <a:pt x="-1167" y="8103"/>
                  </a:moveTo>
                  <a:cubicBezTo>
                    <a:pt x="483" y="5272"/>
                    <a:pt x="3315" y="2912"/>
                    <a:pt x="3551" y="-1100"/>
                  </a:cubicBezTo>
                  <a:cubicBezTo>
                    <a:pt x="1428" y="1731"/>
                    <a:pt x="-222" y="4799"/>
                    <a:pt x="-1167" y="8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2" name="Полилиния: фигура 3841">
              <a:extLst>
                <a:ext uri="{FF2B5EF4-FFF2-40B4-BE49-F238E27FC236}">
                  <a16:creationId xmlns:a16="http://schemas.microsoft.com/office/drawing/2014/main" id="{81B54D22-9E75-5F5C-7167-D35817C90804}"/>
                </a:ext>
              </a:extLst>
            </p:cNvPr>
            <p:cNvSpPr/>
            <p:nvPr/>
          </p:nvSpPr>
          <p:spPr>
            <a:xfrm>
              <a:off x="234640" y="3383134"/>
              <a:ext cx="2519" cy="9986"/>
            </a:xfrm>
            <a:custGeom>
              <a:avLst/>
              <a:gdLst>
                <a:gd name="connsiteX0" fmla="*/ -537 w 2519"/>
                <a:gd name="connsiteY0" fmla="*/ 8812 h 9986"/>
                <a:gd name="connsiteX1" fmla="*/ 1352 w 2519"/>
                <a:gd name="connsiteY1" fmla="*/ -1100 h 9986"/>
                <a:gd name="connsiteX2" fmla="*/ -537 w 2519"/>
                <a:gd name="connsiteY2" fmla="*/ 2676 h 9986"/>
                <a:gd name="connsiteX3" fmla="*/ -537 w 2519"/>
                <a:gd name="connsiteY3" fmla="*/ 8812 h 9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" h="9986">
                  <a:moveTo>
                    <a:pt x="-537" y="8812"/>
                  </a:moveTo>
                  <a:cubicBezTo>
                    <a:pt x="1589" y="4563"/>
                    <a:pt x="-537" y="4563"/>
                    <a:pt x="1352" y="-1100"/>
                  </a:cubicBezTo>
                  <a:cubicBezTo>
                    <a:pt x="880" y="317"/>
                    <a:pt x="171" y="1495"/>
                    <a:pt x="-537" y="2676"/>
                  </a:cubicBezTo>
                  <a:cubicBezTo>
                    <a:pt x="644" y="5035"/>
                    <a:pt x="-2424" y="9520"/>
                    <a:pt x="-537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3" name="Полилиния: фигура 3842">
              <a:extLst>
                <a:ext uri="{FF2B5EF4-FFF2-40B4-BE49-F238E27FC236}">
                  <a16:creationId xmlns:a16="http://schemas.microsoft.com/office/drawing/2014/main" id="{CAF554D9-4D7C-F3E5-4E1B-1AA0C0CF81E3}"/>
                </a:ext>
              </a:extLst>
            </p:cNvPr>
            <p:cNvSpPr/>
            <p:nvPr/>
          </p:nvSpPr>
          <p:spPr>
            <a:xfrm>
              <a:off x="180543" y="3449589"/>
              <a:ext cx="5882" cy="6641"/>
            </a:xfrm>
            <a:custGeom>
              <a:avLst/>
              <a:gdLst>
                <a:gd name="connsiteX0" fmla="*/ 4715 w 5882"/>
                <a:gd name="connsiteY0" fmla="*/ -772 h 6641"/>
                <a:gd name="connsiteX1" fmla="*/ -712 w 5882"/>
                <a:gd name="connsiteY1" fmla="*/ 5363 h 6641"/>
                <a:gd name="connsiteX2" fmla="*/ 4715 w 5882"/>
                <a:gd name="connsiteY2" fmla="*/ -772 h 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82" h="6641">
                  <a:moveTo>
                    <a:pt x="4715" y="-772"/>
                  </a:moveTo>
                  <a:cubicBezTo>
                    <a:pt x="4715" y="-2662"/>
                    <a:pt x="1411" y="4182"/>
                    <a:pt x="-712" y="5363"/>
                  </a:cubicBezTo>
                  <a:cubicBezTo>
                    <a:pt x="-2835" y="6541"/>
                    <a:pt x="3064" y="1587"/>
                    <a:pt x="4715" y="-7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4" name="Полилиния: фигура 3843">
              <a:extLst>
                <a:ext uri="{FF2B5EF4-FFF2-40B4-BE49-F238E27FC236}">
                  <a16:creationId xmlns:a16="http://schemas.microsoft.com/office/drawing/2014/main" id="{5A8DEC9B-C9F3-42BB-4EE0-49BD6D481732}"/>
                </a:ext>
              </a:extLst>
            </p:cNvPr>
            <p:cNvSpPr/>
            <p:nvPr/>
          </p:nvSpPr>
          <p:spPr>
            <a:xfrm>
              <a:off x="200027" y="3407676"/>
              <a:ext cx="5746" cy="11866"/>
            </a:xfrm>
            <a:custGeom>
              <a:avLst/>
              <a:gdLst>
                <a:gd name="connsiteX0" fmla="*/ 1279 w 5746"/>
                <a:gd name="connsiteY0" fmla="*/ 8812 h 11866"/>
                <a:gd name="connsiteX1" fmla="*/ 4580 w 5746"/>
                <a:gd name="connsiteY1" fmla="*/ -1100 h 11866"/>
                <a:gd name="connsiteX2" fmla="*/ -1083 w 5746"/>
                <a:gd name="connsiteY2" fmla="*/ 9754 h 11866"/>
                <a:gd name="connsiteX3" fmla="*/ 1279 w 5746"/>
                <a:gd name="connsiteY3" fmla="*/ 8812 h 11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6" h="11866">
                  <a:moveTo>
                    <a:pt x="1279" y="8812"/>
                  </a:moveTo>
                  <a:cubicBezTo>
                    <a:pt x="2929" y="5744"/>
                    <a:pt x="3874" y="2440"/>
                    <a:pt x="4580" y="-1100"/>
                  </a:cubicBezTo>
                  <a:cubicBezTo>
                    <a:pt x="2929" y="2676"/>
                    <a:pt x="1042" y="6214"/>
                    <a:pt x="-1083" y="9754"/>
                  </a:cubicBezTo>
                  <a:cubicBezTo>
                    <a:pt x="-1789" y="13530"/>
                    <a:pt x="2221" y="5272"/>
                    <a:pt x="1279" y="88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5" name="Полилиния: фигура 3844">
              <a:extLst>
                <a:ext uri="{FF2B5EF4-FFF2-40B4-BE49-F238E27FC236}">
                  <a16:creationId xmlns:a16="http://schemas.microsoft.com/office/drawing/2014/main" id="{A76A28C3-1547-C68B-C635-5607BB3112D6}"/>
                </a:ext>
              </a:extLst>
            </p:cNvPr>
            <p:cNvSpPr/>
            <p:nvPr/>
          </p:nvSpPr>
          <p:spPr>
            <a:xfrm>
              <a:off x="269252" y="3306287"/>
              <a:ext cx="1970" cy="9461"/>
            </a:xfrm>
            <a:custGeom>
              <a:avLst/>
              <a:gdLst>
                <a:gd name="connsiteX0" fmla="*/ -1167 w 1970"/>
                <a:gd name="connsiteY0" fmla="*/ 8023 h 9461"/>
                <a:gd name="connsiteX1" fmla="*/ 720 w 1970"/>
                <a:gd name="connsiteY1" fmla="*/ -708 h 9461"/>
                <a:gd name="connsiteX2" fmla="*/ -1167 w 1970"/>
                <a:gd name="connsiteY2" fmla="*/ 8023 h 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0" h="9461">
                  <a:moveTo>
                    <a:pt x="-1167" y="8023"/>
                  </a:moveTo>
                  <a:cubicBezTo>
                    <a:pt x="483" y="10149"/>
                    <a:pt x="247" y="1651"/>
                    <a:pt x="720" y="-708"/>
                  </a:cubicBezTo>
                  <a:cubicBezTo>
                    <a:pt x="1192" y="-3067"/>
                    <a:pt x="-459" y="5900"/>
                    <a:pt x="-1167" y="8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6" name="Полилиния: фигура 3845">
              <a:extLst>
                <a:ext uri="{FF2B5EF4-FFF2-40B4-BE49-F238E27FC236}">
                  <a16:creationId xmlns:a16="http://schemas.microsoft.com/office/drawing/2014/main" id="{14842F14-4481-C8B1-9330-97218B37B052}"/>
                </a:ext>
              </a:extLst>
            </p:cNvPr>
            <p:cNvSpPr/>
            <p:nvPr/>
          </p:nvSpPr>
          <p:spPr>
            <a:xfrm>
              <a:off x="261298" y="3305501"/>
              <a:ext cx="4579" cy="9231"/>
            </a:xfrm>
            <a:custGeom>
              <a:avLst/>
              <a:gdLst>
                <a:gd name="connsiteX0" fmla="*/ 1832 w 4579"/>
                <a:gd name="connsiteY0" fmla="*/ -1100 h 9231"/>
                <a:gd name="connsiteX1" fmla="*/ -294 w 4579"/>
                <a:gd name="connsiteY1" fmla="*/ 6450 h 9231"/>
                <a:gd name="connsiteX2" fmla="*/ 2068 w 4579"/>
                <a:gd name="connsiteY2" fmla="*/ 6450 h 9231"/>
                <a:gd name="connsiteX3" fmla="*/ 1832 w 4579"/>
                <a:gd name="connsiteY3" fmla="*/ -1100 h 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9" h="9231">
                  <a:moveTo>
                    <a:pt x="1832" y="-1100"/>
                  </a:moveTo>
                  <a:cubicBezTo>
                    <a:pt x="179" y="1259"/>
                    <a:pt x="1832" y="4327"/>
                    <a:pt x="-294" y="6450"/>
                  </a:cubicBezTo>
                  <a:cubicBezTo>
                    <a:pt x="-2417" y="8573"/>
                    <a:pt x="-294" y="8809"/>
                    <a:pt x="2068" y="6450"/>
                  </a:cubicBezTo>
                  <a:cubicBezTo>
                    <a:pt x="4427" y="4091"/>
                    <a:pt x="3246" y="-631"/>
                    <a:pt x="18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7" name="Полилиния: фигура 3846">
              <a:extLst>
                <a:ext uri="{FF2B5EF4-FFF2-40B4-BE49-F238E27FC236}">
                  <a16:creationId xmlns:a16="http://schemas.microsoft.com/office/drawing/2014/main" id="{B2A477DC-40F9-D1F8-D669-8A7C22262466}"/>
                </a:ext>
              </a:extLst>
            </p:cNvPr>
            <p:cNvSpPr/>
            <p:nvPr/>
          </p:nvSpPr>
          <p:spPr>
            <a:xfrm>
              <a:off x="288248" y="3231405"/>
              <a:ext cx="883" cy="12976"/>
            </a:xfrm>
            <a:custGeom>
              <a:avLst/>
              <a:gdLst>
                <a:gd name="connsiteX0" fmla="*/ -815 w 883"/>
                <a:gd name="connsiteY0" fmla="*/ 11877 h 12976"/>
                <a:gd name="connsiteX1" fmla="*/ -815 w 883"/>
                <a:gd name="connsiteY1" fmla="*/ -1100 h 12976"/>
                <a:gd name="connsiteX2" fmla="*/ -815 w 883"/>
                <a:gd name="connsiteY2" fmla="*/ 11877 h 1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3" h="12976">
                  <a:moveTo>
                    <a:pt x="-815" y="11877"/>
                  </a:moveTo>
                  <a:cubicBezTo>
                    <a:pt x="-106" y="7631"/>
                    <a:pt x="-106" y="3146"/>
                    <a:pt x="-815" y="-1100"/>
                  </a:cubicBezTo>
                  <a:cubicBezTo>
                    <a:pt x="-1285" y="3146"/>
                    <a:pt x="-1285" y="7631"/>
                    <a:pt x="-815" y="118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8" name="Полилиния: фигура 3847">
              <a:extLst>
                <a:ext uri="{FF2B5EF4-FFF2-40B4-BE49-F238E27FC236}">
                  <a16:creationId xmlns:a16="http://schemas.microsoft.com/office/drawing/2014/main" id="{88A58E42-1E40-91F7-6C6A-D987EBBD2BD3}"/>
                </a:ext>
              </a:extLst>
            </p:cNvPr>
            <p:cNvSpPr/>
            <p:nvPr/>
          </p:nvSpPr>
          <p:spPr>
            <a:xfrm>
              <a:off x="177458" y="3426017"/>
              <a:ext cx="4094" cy="6201"/>
            </a:xfrm>
            <a:custGeom>
              <a:avLst/>
              <a:gdLst>
                <a:gd name="connsiteX0" fmla="*/ -1167 w 4094"/>
                <a:gd name="connsiteY0" fmla="*/ 5101 h 6201"/>
                <a:gd name="connsiteX1" fmla="*/ 2373 w 4094"/>
                <a:gd name="connsiteY1" fmla="*/ 144 h 6201"/>
                <a:gd name="connsiteX2" fmla="*/ -459 w 4094"/>
                <a:gd name="connsiteY2" fmla="*/ 144 h 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4" h="6201">
                  <a:moveTo>
                    <a:pt x="-1167" y="5101"/>
                  </a:moveTo>
                  <a:cubicBezTo>
                    <a:pt x="720" y="3684"/>
                    <a:pt x="956" y="1561"/>
                    <a:pt x="2373" y="144"/>
                  </a:cubicBezTo>
                  <a:cubicBezTo>
                    <a:pt x="3787" y="-1270"/>
                    <a:pt x="2373" y="-1743"/>
                    <a:pt x="-459" y="1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49" name="Полилиния: фигура 3848">
              <a:extLst>
                <a:ext uri="{FF2B5EF4-FFF2-40B4-BE49-F238E27FC236}">
                  <a16:creationId xmlns:a16="http://schemas.microsoft.com/office/drawing/2014/main" id="{F6AF633D-4FEF-8365-EF89-7C9CEA746ADD}"/>
                </a:ext>
              </a:extLst>
            </p:cNvPr>
            <p:cNvSpPr/>
            <p:nvPr/>
          </p:nvSpPr>
          <p:spPr>
            <a:xfrm>
              <a:off x="194647" y="3403448"/>
              <a:ext cx="4285" cy="7296"/>
            </a:xfrm>
            <a:custGeom>
              <a:avLst/>
              <a:gdLst>
                <a:gd name="connsiteX0" fmla="*/ -1131 w 4285"/>
                <a:gd name="connsiteY0" fmla="*/ 6196 h 7296"/>
                <a:gd name="connsiteX1" fmla="*/ 3118 w 4285"/>
                <a:gd name="connsiteY1" fmla="*/ -884 h 7296"/>
                <a:gd name="connsiteX2" fmla="*/ -1131 w 4285"/>
                <a:gd name="connsiteY2" fmla="*/ 6196 h 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5" h="7296">
                  <a:moveTo>
                    <a:pt x="-1131" y="6196"/>
                  </a:moveTo>
                  <a:cubicBezTo>
                    <a:pt x="759" y="4073"/>
                    <a:pt x="2173" y="1711"/>
                    <a:pt x="3118" y="-884"/>
                  </a:cubicBezTo>
                  <a:cubicBezTo>
                    <a:pt x="2646" y="-2299"/>
                    <a:pt x="-1603" y="3601"/>
                    <a:pt x="-1131" y="6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0" name="Полилиния: фигура 3849">
              <a:extLst>
                <a:ext uri="{FF2B5EF4-FFF2-40B4-BE49-F238E27FC236}">
                  <a16:creationId xmlns:a16="http://schemas.microsoft.com/office/drawing/2014/main" id="{5E63D119-1E07-EA70-4A8A-BBAF3BE7630A}"/>
                </a:ext>
              </a:extLst>
            </p:cNvPr>
            <p:cNvSpPr/>
            <p:nvPr/>
          </p:nvSpPr>
          <p:spPr>
            <a:xfrm>
              <a:off x="184638" y="3383607"/>
              <a:ext cx="13309" cy="29496"/>
            </a:xfrm>
            <a:custGeom>
              <a:avLst/>
              <a:gdLst>
                <a:gd name="connsiteX0" fmla="*/ 856 w 13309"/>
                <a:gd name="connsiteY0" fmla="*/ 28396 h 29496"/>
                <a:gd name="connsiteX1" fmla="*/ 856 w 13309"/>
                <a:gd name="connsiteY1" fmla="*/ 26510 h 29496"/>
                <a:gd name="connsiteX2" fmla="*/ 10768 w 13309"/>
                <a:gd name="connsiteY2" fmla="*/ 4327 h 29496"/>
                <a:gd name="connsiteX3" fmla="*/ 9350 w 13309"/>
                <a:gd name="connsiteY3" fmla="*/ -1100 h 29496"/>
                <a:gd name="connsiteX4" fmla="*/ 7700 w 13309"/>
                <a:gd name="connsiteY4" fmla="*/ 6216 h 29496"/>
                <a:gd name="connsiteX5" fmla="*/ 4632 w 13309"/>
                <a:gd name="connsiteY5" fmla="*/ 10226 h 29496"/>
                <a:gd name="connsiteX6" fmla="*/ 3215 w 13309"/>
                <a:gd name="connsiteY6" fmla="*/ 19666 h 29496"/>
                <a:gd name="connsiteX7" fmla="*/ -798 w 13309"/>
                <a:gd name="connsiteY7" fmla="*/ 25565 h 29496"/>
                <a:gd name="connsiteX8" fmla="*/ 856 w 13309"/>
                <a:gd name="connsiteY8" fmla="*/ 28396 h 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09" h="29496">
                  <a:moveTo>
                    <a:pt x="856" y="28396"/>
                  </a:moveTo>
                  <a:cubicBezTo>
                    <a:pt x="856" y="28396"/>
                    <a:pt x="856" y="28396"/>
                    <a:pt x="856" y="26510"/>
                  </a:cubicBezTo>
                  <a:cubicBezTo>
                    <a:pt x="5102" y="19666"/>
                    <a:pt x="6991" y="11407"/>
                    <a:pt x="10768" y="4327"/>
                  </a:cubicBezTo>
                  <a:cubicBezTo>
                    <a:pt x="14541" y="-2751"/>
                    <a:pt x="9350" y="1731"/>
                    <a:pt x="9350" y="-1100"/>
                  </a:cubicBezTo>
                  <a:cubicBezTo>
                    <a:pt x="6991" y="2912"/>
                    <a:pt x="9350" y="2912"/>
                    <a:pt x="7700" y="6216"/>
                  </a:cubicBezTo>
                  <a:cubicBezTo>
                    <a:pt x="6046" y="9520"/>
                    <a:pt x="6046" y="6216"/>
                    <a:pt x="4632" y="10226"/>
                  </a:cubicBezTo>
                  <a:cubicBezTo>
                    <a:pt x="3215" y="14239"/>
                    <a:pt x="4632" y="16362"/>
                    <a:pt x="3215" y="19666"/>
                  </a:cubicBezTo>
                  <a:cubicBezTo>
                    <a:pt x="1800" y="22970"/>
                    <a:pt x="856" y="23678"/>
                    <a:pt x="-798" y="25565"/>
                  </a:cubicBezTo>
                  <a:cubicBezTo>
                    <a:pt x="-2448" y="27452"/>
                    <a:pt x="2037" y="23678"/>
                    <a:pt x="856" y="283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1" name="Полилиния: фигура 3850">
              <a:extLst>
                <a:ext uri="{FF2B5EF4-FFF2-40B4-BE49-F238E27FC236}">
                  <a16:creationId xmlns:a16="http://schemas.microsoft.com/office/drawing/2014/main" id="{1B1F639F-E70F-5E49-E18A-F0E0DFCA0835}"/>
                </a:ext>
              </a:extLst>
            </p:cNvPr>
            <p:cNvSpPr/>
            <p:nvPr/>
          </p:nvSpPr>
          <p:spPr>
            <a:xfrm>
              <a:off x="271611" y="3246525"/>
              <a:ext cx="4239" cy="9655"/>
            </a:xfrm>
            <a:custGeom>
              <a:avLst/>
              <a:gdLst>
                <a:gd name="connsiteX0" fmla="*/ 14 w 4239"/>
                <a:gd name="connsiteY0" fmla="*/ 5018 h 9655"/>
                <a:gd name="connsiteX1" fmla="*/ 14 w 4239"/>
                <a:gd name="connsiteY1" fmla="*/ -881 h 9655"/>
                <a:gd name="connsiteX2" fmla="*/ -1167 w 4239"/>
                <a:gd name="connsiteY2" fmla="*/ 4545 h 9655"/>
                <a:gd name="connsiteX3" fmla="*/ 720 w 4239"/>
                <a:gd name="connsiteY3" fmla="*/ 8555 h 9655"/>
                <a:gd name="connsiteX4" fmla="*/ 2609 w 4239"/>
                <a:gd name="connsiteY4" fmla="*/ -176 h 9655"/>
                <a:gd name="connsiteX5" fmla="*/ 14 w 4239"/>
                <a:gd name="connsiteY5" fmla="*/ 501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39" h="9655">
                  <a:moveTo>
                    <a:pt x="14" y="5018"/>
                  </a:moveTo>
                  <a:cubicBezTo>
                    <a:pt x="14" y="7377"/>
                    <a:pt x="14" y="533"/>
                    <a:pt x="14" y="-881"/>
                  </a:cubicBezTo>
                  <a:cubicBezTo>
                    <a:pt x="14" y="-2299"/>
                    <a:pt x="14" y="3601"/>
                    <a:pt x="-1167" y="4545"/>
                  </a:cubicBezTo>
                  <a:cubicBezTo>
                    <a:pt x="-1167" y="9264"/>
                    <a:pt x="14" y="6668"/>
                    <a:pt x="720" y="8555"/>
                  </a:cubicBezTo>
                  <a:cubicBezTo>
                    <a:pt x="720" y="5724"/>
                    <a:pt x="720" y="2656"/>
                    <a:pt x="2609" y="-176"/>
                  </a:cubicBezTo>
                  <a:cubicBezTo>
                    <a:pt x="4496" y="-3007"/>
                    <a:pt x="14" y="1950"/>
                    <a:pt x="14" y="50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2" name="Полилиния: фигура 3851">
              <a:extLst>
                <a:ext uri="{FF2B5EF4-FFF2-40B4-BE49-F238E27FC236}">
                  <a16:creationId xmlns:a16="http://schemas.microsoft.com/office/drawing/2014/main" id="{32D6D4B3-EE98-3E09-E030-759D59C17C01}"/>
                </a:ext>
              </a:extLst>
            </p:cNvPr>
            <p:cNvSpPr/>
            <p:nvPr/>
          </p:nvSpPr>
          <p:spPr>
            <a:xfrm>
              <a:off x="134276" y="3453220"/>
              <a:ext cx="4718" cy="8730"/>
            </a:xfrm>
            <a:custGeom>
              <a:avLst/>
              <a:gdLst>
                <a:gd name="connsiteX0" fmla="*/ -1167 w 4718"/>
                <a:gd name="connsiteY0" fmla="*/ 7631 h 8730"/>
                <a:gd name="connsiteX1" fmla="*/ 3551 w 4718"/>
                <a:gd name="connsiteY1" fmla="*/ -1100 h 8730"/>
                <a:gd name="connsiteX2" fmla="*/ -1167 w 4718"/>
                <a:gd name="connsiteY2" fmla="*/ 7631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8" h="8730">
                  <a:moveTo>
                    <a:pt x="-1167" y="7631"/>
                  </a:moveTo>
                  <a:cubicBezTo>
                    <a:pt x="720" y="5032"/>
                    <a:pt x="3551" y="2673"/>
                    <a:pt x="3551" y="-1100"/>
                  </a:cubicBezTo>
                  <a:cubicBezTo>
                    <a:pt x="1428" y="1495"/>
                    <a:pt x="-225" y="4563"/>
                    <a:pt x="-1167" y="76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3" name="Полилиния: фигура 3852">
              <a:extLst>
                <a:ext uri="{FF2B5EF4-FFF2-40B4-BE49-F238E27FC236}">
                  <a16:creationId xmlns:a16="http://schemas.microsoft.com/office/drawing/2014/main" id="{F0766711-70C4-AFE5-EAD5-4636502C2AB5}"/>
                </a:ext>
              </a:extLst>
            </p:cNvPr>
            <p:cNvSpPr/>
            <p:nvPr/>
          </p:nvSpPr>
          <p:spPr>
            <a:xfrm>
              <a:off x="131914" y="3455222"/>
              <a:ext cx="3303" cy="6624"/>
            </a:xfrm>
            <a:custGeom>
              <a:avLst/>
              <a:gdLst>
                <a:gd name="connsiteX0" fmla="*/ -1167 w 3303"/>
                <a:gd name="connsiteY0" fmla="*/ 5157 h 6624"/>
                <a:gd name="connsiteX1" fmla="*/ 2137 w 3303"/>
                <a:gd name="connsiteY1" fmla="*/ -743 h 6624"/>
                <a:gd name="connsiteX2" fmla="*/ -1167 w 3303"/>
                <a:gd name="connsiteY2" fmla="*/ 5157 h 6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6624">
                  <a:moveTo>
                    <a:pt x="-1167" y="5157"/>
                  </a:moveTo>
                  <a:cubicBezTo>
                    <a:pt x="-1167" y="7044"/>
                    <a:pt x="2137" y="1144"/>
                    <a:pt x="2137" y="-743"/>
                  </a:cubicBezTo>
                  <a:cubicBezTo>
                    <a:pt x="2137" y="-2632"/>
                    <a:pt x="250" y="3503"/>
                    <a:pt x="-1167" y="5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4" name="Полилиния: фигура 3853">
              <a:extLst>
                <a:ext uri="{FF2B5EF4-FFF2-40B4-BE49-F238E27FC236}">
                  <a16:creationId xmlns:a16="http://schemas.microsoft.com/office/drawing/2014/main" id="{78451B42-29B7-2552-0810-CC7EC66360EF}"/>
                </a:ext>
              </a:extLst>
            </p:cNvPr>
            <p:cNvSpPr/>
            <p:nvPr/>
          </p:nvSpPr>
          <p:spPr>
            <a:xfrm>
              <a:off x="137550" y="3446612"/>
              <a:ext cx="2625" cy="5202"/>
            </a:xfrm>
            <a:custGeom>
              <a:avLst/>
              <a:gdLst>
                <a:gd name="connsiteX0" fmla="*/ 1458 w 2625"/>
                <a:gd name="connsiteY0" fmla="*/ 2673 h 5202"/>
                <a:gd name="connsiteX1" fmla="*/ 1458 w 2625"/>
                <a:gd name="connsiteY1" fmla="*/ -1100 h 5202"/>
                <a:gd name="connsiteX2" fmla="*/ -1137 w 2625"/>
                <a:gd name="connsiteY2" fmla="*/ 3146 h 5202"/>
                <a:gd name="connsiteX3" fmla="*/ 1458 w 2625"/>
                <a:gd name="connsiteY3" fmla="*/ 2673 h 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5" h="5202">
                  <a:moveTo>
                    <a:pt x="1458" y="2673"/>
                  </a:moveTo>
                  <a:cubicBezTo>
                    <a:pt x="1458" y="78"/>
                    <a:pt x="1458" y="550"/>
                    <a:pt x="1458" y="-1100"/>
                  </a:cubicBezTo>
                  <a:cubicBezTo>
                    <a:pt x="750" y="314"/>
                    <a:pt x="-195" y="1731"/>
                    <a:pt x="-1137" y="3146"/>
                  </a:cubicBezTo>
                  <a:cubicBezTo>
                    <a:pt x="-1373" y="4799"/>
                    <a:pt x="-195" y="4091"/>
                    <a:pt x="1458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5" name="Полилиния: фигура 3854">
              <a:extLst>
                <a:ext uri="{FF2B5EF4-FFF2-40B4-BE49-F238E27FC236}">
                  <a16:creationId xmlns:a16="http://schemas.microsoft.com/office/drawing/2014/main" id="{3126CE82-C760-61ED-EACC-8ECE3FBEBD13}"/>
                </a:ext>
              </a:extLst>
            </p:cNvPr>
            <p:cNvSpPr/>
            <p:nvPr/>
          </p:nvSpPr>
          <p:spPr>
            <a:xfrm>
              <a:off x="272543" y="3226098"/>
              <a:ext cx="1802" cy="12857"/>
            </a:xfrm>
            <a:custGeom>
              <a:avLst/>
              <a:gdLst>
                <a:gd name="connsiteX0" fmla="*/ -1154 w 1802"/>
                <a:gd name="connsiteY0" fmla="*/ 11757 h 12857"/>
                <a:gd name="connsiteX1" fmla="*/ 260 w 1802"/>
                <a:gd name="connsiteY1" fmla="*/ -514 h 12857"/>
                <a:gd name="connsiteX2" fmla="*/ -1154 w 1802"/>
                <a:gd name="connsiteY2" fmla="*/ 11757 h 1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2" h="12857">
                  <a:moveTo>
                    <a:pt x="-1154" y="11757"/>
                  </a:moveTo>
                  <a:cubicBezTo>
                    <a:pt x="733" y="11757"/>
                    <a:pt x="-1154" y="2790"/>
                    <a:pt x="260" y="-514"/>
                  </a:cubicBezTo>
                  <a:cubicBezTo>
                    <a:pt x="1677" y="-3818"/>
                    <a:pt x="-1390" y="7747"/>
                    <a:pt x="-1154" y="117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6" name="Полилиния: фигура 3855">
              <a:extLst>
                <a:ext uri="{FF2B5EF4-FFF2-40B4-BE49-F238E27FC236}">
                  <a16:creationId xmlns:a16="http://schemas.microsoft.com/office/drawing/2014/main" id="{BB7A9522-AA87-AC63-927A-5F6B944294D0}"/>
                </a:ext>
              </a:extLst>
            </p:cNvPr>
            <p:cNvSpPr/>
            <p:nvPr/>
          </p:nvSpPr>
          <p:spPr>
            <a:xfrm>
              <a:off x="107138" y="3459120"/>
              <a:ext cx="4245" cy="12504"/>
            </a:xfrm>
            <a:custGeom>
              <a:avLst/>
              <a:gdLst>
                <a:gd name="connsiteX0" fmla="*/ -1167 w 4245"/>
                <a:gd name="connsiteY0" fmla="*/ 11404 h 12504"/>
                <a:gd name="connsiteX1" fmla="*/ 3079 w 4245"/>
                <a:gd name="connsiteY1" fmla="*/ -1100 h 12504"/>
                <a:gd name="connsiteX2" fmla="*/ -1167 w 4245"/>
                <a:gd name="connsiteY2" fmla="*/ 11404 h 1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5" h="12504">
                  <a:moveTo>
                    <a:pt x="-1167" y="11404"/>
                  </a:moveTo>
                  <a:cubicBezTo>
                    <a:pt x="956" y="7631"/>
                    <a:pt x="2373" y="3382"/>
                    <a:pt x="3079" y="-1100"/>
                  </a:cubicBezTo>
                  <a:cubicBezTo>
                    <a:pt x="1192" y="2910"/>
                    <a:pt x="-222" y="7158"/>
                    <a:pt x="-1167" y="114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7" name="Полилиния: фигура 3856">
              <a:extLst>
                <a:ext uri="{FF2B5EF4-FFF2-40B4-BE49-F238E27FC236}">
                  <a16:creationId xmlns:a16="http://schemas.microsoft.com/office/drawing/2014/main" id="{0AB75FA6-434D-29C3-C2A8-A8BBF64B7D5A}"/>
                </a:ext>
              </a:extLst>
            </p:cNvPr>
            <p:cNvSpPr/>
            <p:nvPr/>
          </p:nvSpPr>
          <p:spPr>
            <a:xfrm>
              <a:off x="271952" y="3195773"/>
              <a:ext cx="2167" cy="9998"/>
            </a:xfrm>
            <a:custGeom>
              <a:avLst/>
              <a:gdLst>
                <a:gd name="connsiteX0" fmla="*/ -327 w 2167"/>
                <a:gd name="connsiteY0" fmla="*/ -1100 h 9998"/>
                <a:gd name="connsiteX1" fmla="*/ -327 w 2167"/>
                <a:gd name="connsiteY1" fmla="*/ 8103 h 9998"/>
                <a:gd name="connsiteX2" fmla="*/ -327 w 2167"/>
                <a:gd name="connsiteY2" fmla="*/ -1100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7" h="9998">
                  <a:moveTo>
                    <a:pt x="-327" y="-1100"/>
                  </a:moveTo>
                  <a:cubicBezTo>
                    <a:pt x="-327" y="-1100"/>
                    <a:pt x="-2217" y="4563"/>
                    <a:pt x="-327" y="8103"/>
                  </a:cubicBezTo>
                  <a:cubicBezTo>
                    <a:pt x="1559" y="11640"/>
                    <a:pt x="1323" y="2440"/>
                    <a:pt x="-32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8" name="Полилиния: фигура 3857">
              <a:extLst>
                <a:ext uri="{FF2B5EF4-FFF2-40B4-BE49-F238E27FC236}">
                  <a16:creationId xmlns:a16="http://schemas.microsoft.com/office/drawing/2014/main" id="{D1BFBC98-6A8D-1F5E-FB83-08DBBDE6F37E}"/>
                </a:ext>
              </a:extLst>
            </p:cNvPr>
            <p:cNvSpPr/>
            <p:nvPr/>
          </p:nvSpPr>
          <p:spPr>
            <a:xfrm>
              <a:off x="172031" y="3389947"/>
              <a:ext cx="3445" cy="9943"/>
            </a:xfrm>
            <a:custGeom>
              <a:avLst/>
              <a:gdLst>
                <a:gd name="connsiteX0" fmla="*/ -1167 w 3445"/>
                <a:gd name="connsiteY0" fmla="*/ 8843 h 9943"/>
                <a:gd name="connsiteX1" fmla="*/ 720 w 3445"/>
                <a:gd name="connsiteY1" fmla="*/ -124 h 9943"/>
                <a:gd name="connsiteX2" fmla="*/ -1167 w 3445"/>
                <a:gd name="connsiteY2" fmla="*/ 8843 h 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45" h="9943">
                  <a:moveTo>
                    <a:pt x="-1167" y="8843"/>
                  </a:moveTo>
                  <a:cubicBezTo>
                    <a:pt x="956" y="6481"/>
                    <a:pt x="4260" y="-4373"/>
                    <a:pt x="720" y="-124"/>
                  </a:cubicBezTo>
                  <a:cubicBezTo>
                    <a:pt x="1192" y="3413"/>
                    <a:pt x="-695" y="5775"/>
                    <a:pt x="-1167" y="88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59" name="Полилиния: фигура 3858">
              <a:extLst>
                <a:ext uri="{FF2B5EF4-FFF2-40B4-BE49-F238E27FC236}">
                  <a16:creationId xmlns:a16="http://schemas.microsoft.com/office/drawing/2014/main" id="{237724EF-965D-60DF-A721-078D87D7CB41}"/>
                </a:ext>
              </a:extLst>
            </p:cNvPr>
            <p:cNvSpPr/>
            <p:nvPr/>
          </p:nvSpPr>
          <p:spPr>
            <a:xfrm>
              <a:off x="211909" y="3328862"/>
              <a:ext cx="3669" cy="13685"/>
            </a:xfrm>
            <a:custGeom>
              <a:avLst/>
              <a:gdLst>
                <a:gd name="connsiteX0" fmla="*/ -1167 w 3669"/>
                <a:gd name="connsiteY0" fmla="*/ 12585 h 13685"/>
                <a:gd name="connsiteX1" fmla="*/ 2373 w 3669"/>
                <a:gd name="connsiteY1" fmla="*/ -1100 h 13685"/>
                <a:gd name="connsiteX2" fmla="*/ 2373 w 3669"/>
                <a:gd name="connsiteY2" fmla="*/ -1100 h 13685"/>
                <a:gd name="connsiteX3" fmla="*/ -1167 w 3669"/>
                <a:gd name="connsiteY3" fmla="*/ 12585 h 13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9" h="13685">
                  <a:moveTo>
                    <a:pt x="-1167" y="12585"/>
                  </a:moveTo>
                  <a:cubicBezTo>
                    <a:pt x="722" y="12585"/>
                    <a:pt x="3082" y="3382"/>
                    <a:pt x="2373" y="-1100"/>
                  </a:cubicBezTo>
                  <a:cubicBezTo>
                    <a:pt x="2373" y="787"/>
                    <a:pt x="2373" y="-1100"/>
                    <a:pt x="2373" y="-1100"/>
                  </a:cubicBezTo>
                  <a:cubicBezTo>
                    <a:pt x="-1167" y="2437"/>
                    <a:pt x="1195" y="8336"/>
                    <a:pt x="-1167" y="125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0" name="Полилиния: фигура 3859">
              <a:extLst>
                <a:ext uri="{FF2B5EF4-FFF2-40B4-BE49-F238E27FC236}">
                  <a16:creationId xmlns:a16="http://schemas.microsoft.com/office/drawing/2014/main" id="{F6B9AF82-9FFB-C6EE-3909-2A48F36B2D1A}"/>
                </a:ext>
              </a:extLst>
            </p:cNvPr>
            <p:cNvSpPr/>
            <p:nvPr/>
          </p:nvSpPr>
          <p:spPr>
            <a:xfrm>
              <a:off x="138522" y="3419475"/>
              <a:ext cx="5426" cy="10381"/>
            </a:xfrm>
            <a:custGeom>
              <a:avLst/>
              <a:gdLst>
                <a:gd name="connsiteX0" fmla="*/ -1167 w 5426"/>
                <a:gd name="connsiteY0" fmla="*/ 9281 h 10381"/>
                <a:gd name="connsiteX1" fmla="*/ 4260 w 5426"/>
                <a:gd name="connsiteY1" fmla="*/ -1100 h 10381"/>
                <a:gd name="connsiteX2" fmla="*/ -1167 w 5426"/>
                <a:gd name="connsiteY2" fmla="*/ 9281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6" h="10381">
                  <a:moveTo>
                    <a:pt x="-1167" y="9281"/>
                  </a:moveTo>
                  <a:cubicBezTo>
                    <a:pt x="1664" y="6450"/>
                    <a:pt x="3554" y="2912"/>
                    <a:pt x="4260" y="-1100"/>
                  </a:cubicBezTo>
                  <a:cubicBezTo>
                    <a:pt x="2845" y="1731"/>
                    <a:pt x="-459" y="5035"/>
                    <a:pt x="-1167" y="92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1" name="Полилиния: фигура 3860">
              <a:extLst>
                <a:ext uri="{FF2B5EF4-FFF2-40B4-BE49-F238E27FC236}">
                  <a16:creationId xmlns:a16="http://schemas.microsoft.com/office/drawing/2014/main" id="{EBFC8592-FF30-B5C5-F224-815C66721B23}"/>
                </a:ext>
              </a:extLst>
            </p:cNvPr>
            <p:cNvSpPr/>
            <p:nvPr/>
          </p:nvSpPr>
          <p:spPr>
            <a:xfrm>
              <a:off x="266893" y="3150938"/>
              <a:ext cx="4718" cy="23361"/>
            </a:xfrm>
            <a:custGeom>
              <a:avLst/>
              <a:gdLst>
                <a:gd name="connsiteX0" fmla="*/ 3551 w 4718"/>
                <a:gd name="connsiteY0" fmla="*/ 22261 h 23361"/>
                <a:gd name="connsiteX1" fmla="*/ 3551 w 4718"/>
                <a:gd name="connsiteY1" fmla="*/ 19902 h 23361"/>
                <a:gd name="connsiteX2" fmla="*/ -1167 w 4718"/>
                <a:gd name="connsiteY2" fmla="*/ -1100 h 23361"/>
                <a:gd name="connsiteX3" fmla="*/ 3551 w 4718"/>
                <a:gd name="connsiteY3" fmla="*/ 22261 h 2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8" h="23361">
                  <a:moveTo>
                    <a:pt x="3551" y="22261"/>
                  </a:moveTo>
                  <a:cubicBezTo>
                    <a:pt x="3551" y="20610"/>
                    <a:pt x="3551" y="18957"/>
                    <a:pt x="3551" y="19902"/>
                  </a:cubicBezTo>
                  <a:cubicBezTo>
                    <a:pt x="720" y="13058"/>
                    <a:pt x="1428" y="5980"/>
                    <a:pt x="-1167" y="-1100"/>
                  </a:cubicBezTo>
                  <a:cubicBezTo>
                    <a:pt x="1192" y="9281"/>
                    <a:pt x="-1640" y="14475"/>
                    <a:pt x="3551" y="222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2" name="Полилиния: фигура 3861">
              <a:extLst>
                <a:ext uri="{FF2B5EF4-FFF2-40B4-BE49-F238E27FC236}">
                  <a16:creationId xmlns:a16="http://schemas.microsoft.com/office/drawing/2014/main" id="{9DE57312-6F61-53FC-8CD1-4CD3ACB43A72}"/>
                </a:ext>
              </a:extLst>
            </p:cNvPr>
            <p:cNvSpPr/>
            <p:nvPr/>
          </p:nvSpPr>
          <p:spPr>
            <a:xfrm>
              <a:off x="186189" y="3352696"/>
              <a:ext cx="2491" cy="7077"/>
            </a:xfrm>
            <a:custGeom>
              <a:avLst/>
              <a:gdLst>
                <a:gd name="connsiteX0" fmla="*/ 486 w 2491"/>
                <a:gd name="connsiteY0" fmla="*/ 5977 h 7077"/>
                <a:gd name="connsiteX1" fmla="*/ 486 w 2491"/>
                <a:gd name="connsiteY1" fmla="*/ -1100 h 7077"/>
                <a:gd name="connsiteX2" fmla="*/ -1167 w 2491"/>
                <a:gd name="connsiteY2" fmla="*/ 2437 h 7077"/>
                <a:gd name="connsiteX3" fmla="*/ 486 w 2491"/>
                <a:gd name="connsiteY3" fmla="*/ 5977 h 7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1" h="7077">
                  <a:moveTo>
                    <a:pt x="486" y="5977"/>
                  </a:moveTo>
                  <a:cubicBezTo>
                    <a:pt x="2373" y="4327"/>
                    <a:pt x="486" y="1259"/>
                    <a:pt x="486" y="-1100"/>
                  </a:cubicBezTo>
                  <a:cubicBezTo>
                    <a:pt x="14" y="78"/>
                    <a:pt x="-459" y="1259"/>
                    <a:pt x="-1167" y="2437"/>
                  </a:cubicBezTo>
                  <a:cubicBezTo>
                    <a:pt x="-222" y="3382"/>
                    <a:pt x="486" y="4563"/>
                    <a:pt x="486" y="59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3" name="Полилиния: фигура 3862">
              <a:extLst>
                <a:ext uri="{FF2B5EF4-FFF2-40B4-BE49-F238E27FC236}">
                  <a16:creationId xmlns:a16="http://schemas.microsoft.com/office/drawing/2014/main" id="{024FA310-F62B-C023-AA65-1C1953916FD4}"/>
                </a:ext>
              </a:extLst>
            </p:cNvPr>
            <p:cNvSpPr/>
            <p:nvPr/>
          </p:nvSpPr>
          <p:spPr>
            <a:xfrm>
              <a:off x="263589" y="3136780"/>
              <a:ext cx="3801" cy="12687"/>
            </a:xfrm>
            <a:custGeom>
              <a:avLst/>
              <a:gdLst>
                <a:gd name="connsiteX0" fmla="*/ 1901 w 3801"/>
                <a:gd name="connsiteY0" fmla="*/ 10935 h 12687"/>
                <a:gd name="connsiteX1" fmla="*/ 1901 w 3801"/>
                <a:gd name="connsiteY1" fmla="*/ 6450 h 12687"/>
                <a:gd name="connsiteX2" fmla="*/ -1167 w 3801"/>
                <a:gd name="connsiteY2" fmla="*/ -1100 h 12687"/>
                <a:gd name="connsiteX3" fmla="*/ -1167 w 3801"/>
                <a:gd name="connsiteY3" fmla="*/ 6450 h 12687"/>
                <a:gd name="connsiteX4" fmla="*/ 1901 w 3801"/>
                <a:gd name="connsiteY4" fmla="*/ 10935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1" h="12687">
                  <a:moveTo>
                    <a:pt x="1901" y="10935"/>
                  </a:moveTo>
                  <a:cubicBezTo>
                    <a:pt x="3551" y="13530"/>
                    <a:pt x="1901" y="7631"/>
                    <a:pt x="1901" y="6450"/>
                  </a:cubicBezTo>
                  <a:cubicBezTo>
                    <a:pt x="1901" y="5272"/>
                    <a:pt x="1901" y="2676"/>
                    <a:pt x="-1167" y="-1100"/>
                  </a:cubicBezTo>
                  <a:cubicBezTo>
                    <a:pt x="-1167" y="1495"/>
                    <a:pt x="1192" y="3854"/>
                    <a:pt x="-1167" y="6450"/>
                  </a:cubicBezTo>
                  <a:cubicBezTo>
                    <a:pt x="247" y="7631"/>
                    <a:pt x="1192" y="9281"/>
                    <a:pt x="1901" y="109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4" name="Полилиния: фигура 3863">
              <a:extLst>
                <a:ext uri="{FF2B5EF4-FFF2-40B4-BE49-F238E27FC236}">
                  <a16:creationId xmlns:a16="http://schemas.microsoft.com/office/drawing/2014/main" id="{A12E305B-66EC-C2CC-A3EA-DD99AC2AEAA5}"/>
                </a:ext>
              </a:extLst>
            </p:cNvPr>
            <p:cNvSpPr/>
            <p:nvPr/>
          </p:nvSpPr>
          <p:spPr>
            <a:xfrm>
              <a:off x="260871" y="3121205"/>
              <a:ext cx="3896" cy="14394"/>
            </a:xfrm>
            <a:custGeom>
              <a:avLst/>
              <a:gdLst>
                <a:gd name="connsiteX0" fmla="*/ 2729 w 3896"/>
                <a:gd name="connsiteY0" fmla="*/ 13294 h 14394"/>
                <a:gd name="connsiteX1" fmla="*/ 842 w 3896"/>
                <a:gd name="connsiteY1" fmla="*/ -1100 h 14394"/>
                <a:gd name="connsiteX2" fmla="*/ -1045 w 3896"/>
                <a:gd name="connsiteY2" fmla="*/ 3385 h 14394"/>
                <a:gd name="connsiteX3" fmla="*/ 2729 w 3896"/>
                <a:gd name="connsiteY3" fmla="*/ 13294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96" h="14394">
                  <a:moveTo>
                    <a:pt x="2729" y="13294"/>
                  </a:moveTo>
                  <a:cubicBezTo>
                    <a:pt x="2729" y="5980"/>
                    <a:pt x="2729" y="4327"/>
                    <a:pt x="842" y="-1100"/>
                  </a:cubicBezTo>
                  <a:cubicBezTo>
                    <a:pt x="842" y="5744"/>
                    <a:pt x="-1753" y="-2751"/>
                    <a:pt x="-1045" y="3385"/>
                  </a:cubicBezTo>
                  <a:cubicBezTo>
                    <a:pt x="1078" y="3385"/>
                    <a:pt x="1078" y="9754"/>
                    <a:pt x="2729" y="13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5" name="Полилиния: фигура 3864">
              <a:extLst>
                <a:ext uri="{FF2B5EF4-FFF2-40B4-BE49-F238E27FC236}">
                  <a16:creationId xmlns:a16="http://schemas.microsoft.com/office/drawing/2014/main" id="{7019234D-4856-74B0-2364-76F3EFC701C3}"/>
                </a:ext>
              </a:extLst>
            </p:cNvPr>
            <p:cNvSpPr/>
            <p:nvPr/>
          </p:nvSpPr>
          <p:spPr>
            <a:xfrm>
              <a:off x="175223" y="3343391"/>
              <a:ext cx="2729" cy="8123"/>
            </a:xfrm>
            <a:custGeom>
              <a:avLst/>
              <a:gdLst>
                <a:gd name="connsiteX0" fmla="*/ 123 w 2729"/>
                <a:gd name="connsiteY0" fmla="*/ 7023 h 8123"/>
                <a:gd name="connsiteX1" fmla="*/ 123 w 2729"/>
                <a:gd name="connsiteY1" fmla="*/ -293 h 8123"/>
                <a:gd name="connsiteX2" fmla="*/ 123 w 2729"/>
                <a:gd name="connsiteY2" fmla="*/ 7023 h 8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29" h="8123">
                  <a:moveTo>
                    <a:pt x="123" y="7023"/>
                  </a:moveTo>
                  <a:cubicBezTo>
                    <a:pt x="1541" y="3011"/>
                    <a:pt x="2485" y="-3358"/>
                    <a:pt x="123" y="-293"/>
                  </a:cubicBezTo>
                  <a:cubicBezTo>
                    <a:pt x="-2236" y="2775"/>
                    <a:pt x="-819" y="4664"/>
                    <a:pt x="123" y="7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6" name="Полилиния: фигура 3865">
              <a:extLst>
                <a:ext uri="{FF2B5EF4-FFF2-40B4-BE49-F238E27FC236}">
                  <a16:creationId xmlns:a16="http://schemas.microsoft.com/office/drawing/2014/main" id="{B4F4F9FA-0C7C-71FF-4A09-FDE1D47156A2}"/>
                </a:ext>
              </a:extLst>
            </p:cNvPr>
            <p:cNvSpPr/>
            <p:nvPr/>
          </p:nvSpPr>
          <p:spPr>
            <a:xfrm>
              <a:off x="246836" y="3071415"/>
              <a:ext cx="8258" cy="26901"/>
            </a:xfrm>
            <a:custGeom>
              <a:avLst/>
              <a:gdLst>
                <a:gd name="connsiteX0" fmla="*/ 7091 w 8258"/>
                <a:gd name="connsiteY0" fmla="*/ 25801 h 26901"/>
                <a:gd name="connsiteX1" fmla="*/ 3787 w 8258"/>
                <a:gd name="connsiteY1" fmla="*/ 12821 h 26901"/>
                <a:gd name="connsiteX2" fmla="*/ 7091 w 8258"/>
                <a:gd name="connsiteY2" fmla="*/ 15653 h 26901"/>
                <a:gd name="connsiteX3" fmla="*/ -1167 w 8258"/>
                <a:gd name="connsiteY3" fmla="*/ -1100 h 26901"/>
                <a:gd name="connsiteX4" fmla="*/ -1167 w 8258"/>
                <a:gd name="connsiteY4" fmla="*/ 5508 h 26901"/>
                <a:gd name="connsiteX5" fmla="*/ -1167 w 8258"/>
                <a:gd name="connsiteY5" fmla="*/ 1968 h 26901"/>
                <a:gd name="connsiteX6" fmla="*/ 7091 w 8258"/>
                <a:gd name="connsiteY6" fmla="*/ 25801 h 2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8" h="26901">
                  <a:moveTo>
                    <a:pt x="7091" y="25801"/>
                  </a:moveTo>
                  <a:cubicBezTo>
                    <a:pt x="6619" y="21316"/>
                    <a:pt x="5438" y="17070"/>
                    <a:pt x="3787" y="12821"/>
                  </a:cubicBezTo>
                  <a:cubicBezTo>
                    <a:pt x="3787" y="10462"/>
                    <a:pt x="5438" y="12821"/>
                    <a:pt x="7091" y="15653"/>
                  </a:cubicBezTo>
                  <a:cubicBezTo>
                    <a:pt x="5438" y="7867"/>
                    <a:pt x="2134" y="9048"/>
                    <a:pt x="-1167" y="-1100"/>
                  </a:cubicBezTo>
                  <a:cubicBezTo>
                    <a:pt x="-1167" y="1259"/>
                    <a:pt x="-1167" y="1259"/>
                    <a:pt x="-1167" y="5508"/>
                  </a:cubicBezTo>
                  <a:cubicBezTo>
                    <a:pt x="-1167" y="9754"/>
                    <a:pt x="-1167" y="3854"/>
                    <a:pt x="-1167" y="1968"/>
                  </a:cubicBezTo>
                  <a:cubicBezTo>
                    <a:pt x="3079" y="9754"/>
                    <a:pt x="3787" y="18012"/>
                    <a:pt x="7091" y="258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7" name="Полилиния: фигура 3866">
              <a:extLst>
                <a:ext uri="{FF2B5EF4-FFF2-40B4-BE49-F238E27FC236}">
                  <a16:creationId xmlns:a16="http://schemas.microsoft.com/office/drawing/2014/main" id="{4ED007AF-2603-41B9-0FD4-651B7E430996}"/>
                </a:ext>
              </a:extLst>
            </p:cNvPr>
            <p:cNvSpPr/>
            <p:nvPr/>
          </p:nvSpPr>
          <p:spPr>
            <a:xfrm>
              <a:off x="230044" y="3196245"/>
              <a:ext cx="2666" cy="11326"/>
            </a:xfrm>
            <a:custGeom>
              <a:avLst/>
              <a:gdLst>
                <a:gd name="connsiteX0" fmla="*/ 1464 w 2666"/>
                <a:gd name="connsiteY0" fmla="*/ 10226 h 11326"/>
                <a:gd name="connsiteX1" fmla="*/ -1132 w 2666"/>
                <a:gd name="connsiteY1" fmla="*/ -1100 h 11326"/>
                <a:gd name="connsiteX2" fmla="*/ 1464 w 2666"/>
                <a:gd name="connsiteY2" fmla="*/ 10226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1326">
                  <a:moveTo>
                    <a:pt x="1464" y="10226"/>
                  </a:moveTo>
                  <a:cubicBezTo>
                    <a:pt x="1700" y="6214"/>
                    <a:pt x="758" y="2437"/>
                    <a:pt x="-1132" y="-1100"/>
                  </a:cubicBezTo>
                  <a:cubicBezTo>
                    <a:pt x="-1368" y="2910"/>
                    <a:pt x="-423" y="6686"/>
                    <a:pt x="1464" y="10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8" name="Полилиния: фигура 3867">
              <a:extLst>
                <a:ext uri="{FF2B5EF4-FFF2-40B4-BE49-F238E27FC236}">
                  <a16:creationId xmlns:a16="http://schemas.microsoft.com/office/drawing/2014/main" id="{909D3A79-6588-5E08-0DD8-EABD113E979B}"/>
                </a:ext>
              </a:extLst>
            </p:cNvPr>
            <p:cNvSpPr/>
            <p:nvPr/>
          </p:nvSpPr>
          <p:spPr>
            <a:xfrm>
              <a:off x="208985" y="3263752"/>
              <a:ext cx="2699" cy="5172"/>
            </a:xfrm>
            <a:custGeom>
              <a:avLst/>
              <a:gdLst>
                <a:gd name="connsiteX0" fmla="*/ -602 w 2699"/>
                <a:gd name="connsiteY0" fmla="*/ 4072 h 5172"/>
                <a:gd name="connsiteX1" fmla="*/ 1051 w 2699"/>
                <a:gd name="connsiteY1" fmla="*/ 532 h 5172"/>
                <a:gd name="connsiteX2" fmla="*/ -1075 w 2699"/>
                <a:gd name="connsiteY2" fmla="*/ -882 h 5172"/>
                <a:gd name="connsiteX3" fmla="*/ -602 w 2699"/>
                <a:gd name="connsiteY3" fmla="*/ 4072 h 5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9" h="5172">
                  <a:moveTo>
                    <a:pt x="-602" y="4072"/>
                  </a:moveTo>
                  <a:cubicBezTo>
                    <a:pt x="-602" y="532"/>
                    <a:pt x="-602" y="4072"/>
                    <a:pt x="1051" y="532"/>
                  </a:cubicBezTo>
                  <a:cubicBezTo>
                    <a:pt x="2702" y="-3008"/>
                    <a:pt x="-366" y="532"/>
                    <a:pt x="-1075" y="-882"/>
                  </a:cubicBezTo>
                  <a:cubicBezTo>
                    <a:pt x="-1311" y="768"/>
                    <a:pt x="-1075" y="2422"/>
                    <a:pt x="-602" y="40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69" name="Полилиния: фигура 3868">
              <a:extLst>
                <a:ext uri="{FF2B5EF4-FFF2-40B4-BE49-F238E27FC236}">
                  <a16:creationId xmlns:a16="http://schemas.microsoft.com/office/drawing/2014/main" id="{7D583B4F-A93E-654B-16AE-F7F19F470613}"/>
                </a:ext>
              </a:extLst>
            </p:cNvPr>
            <p:cNvSpPr/>
            <p:nvPr/>
          </p:nvSpPr>
          <p:spPr>
            <a:xfrm>
              <a:off x="208372" y="3167218"/>
              <a:ext cx="3067" cy="12743"/>
            </a:xfrm>
            <a:custGeom>
              <a:avLst/>
              <a:gdLst>
                <a:gd name="connsiteX0" fmla="*/ 1901 w 3067"/>
                <a:gd name="connsiteY0" fmla="*/ 11643 h 12743"/>
                <a:gd name="connsiteX1" fmla="*/ -1167 w 3067"/>
                <a:gd name="connsiteY1" fmla="*/ -1100 h 12743"/>
                <a:gd name="connsiteX2" fmla="*/ 1901 w 3067"/>
                <a:gd name="connsiteY2" fmla="*/ 11643 h 1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2743">
                  <a:moveTo>
                    <a:pt x="1901" y="11643"/>
                  </a:moveTo>
                  <a:cubicBezTo>
                    <a:pt x="1664" y="7161"/>
                    <a:pt x="720" y="2912"/>
                    <a:pt x="-1167" y="-1100"/>
                  </a:cubicBezTo>
                  <a:cubicBezTo>
                    <a:pt x="11" y="2912"/>
                    <a:pt x="247" y="10699"/>
                    <a:pt x="1901" y="116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0" name="Полилиния: фигура 3869">
              <a:extLst>
                <a:ext uri="{FF2B5EF4-FFF2-40B4-BE49-F238E27FC236}">
                  <a16:creationId xmlns:a16="http://schemas.microsoft.com/office/drawing/2014/main" id="{0A59D9F6-34E7-9729-B17E-9ADECA4B55C7}"/>
                </a:ext>
              </a:extLst>
            </p:cNvPr>
            <p:cNvSpPr/>
            <p:nvPr/>
          </p:nvSpPr>
          <p:spPr>
            <a:xfrm>
              <a:off x="177694" y="3229239"/>
              <a:ext cx="1827" cy="6884"/>
            </a:xfrm>
            <a:custGeom>
              <a:avLst/>
              <a:gdLst>
                <a:gd name="connsiteX0" fmla="*/ 483 w 1827"/>
                <a:gd name="connsiteY0" fmla="*/ 5784 h 6884"/>
                <a:gd name="connsiteX1" fmla="*/ 483 w 1827"/>
                <a:gd name="connsiteY1" fmla="*/ -351 h 6884"/>
                <a:gd name="connsiteX2" fmla="*/ -1167 w 1827"/>
                <a:gd name="connsiteY2" fmla="*/ 1066 h 6884"/>
                <a:gd name="connsiteX3" fmla="*/ 483 w 1827"/>
                <a:gd name="connsiteY3" fmla="*/ 5784 h 6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7" h="6884">
                  <a:moveTo>
                    <a:pt x="483" y="5784"/>
                  </a:moveTo>
                  <a:cubicBezTo>
                    <a:pt x="720" y="3661"/>
                    <a:pt x="720" y="1771"/>
                    <a:pt x="483" y="-351"/>
                  </a:cubicBezTo>
                  <a:cubicBezTo>
                    <a:pt x="483" y="-3419"/>
                    <a:pt x="483" y="4133"/>
                    <a:pt x="-1167" y="1066"/>
                  </a:cubicBezTo>
                  <a:cubicBezTo>
                    <a:pt x="-931" y="3189"/>
                    <a:pt x="14" y="3189"/>
                    <a:pt x="483" y="57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1" name="Полилиния: фигура 3870">
              <a:extLst>
                <a:ext uri="{FF2B5EF4-FFF2-40B4-BE49-F238E27FC236}">
                  <a16:creationId xmlns:a16="http://schemas.microsoft.com/office/drawing/2014/main" id="{58EF811D-114A-233A-D192-B5C98A77565D}"/>
                </a:ext>
              </a:extLst>
            </p:cNvPr>
            <p:cNvSpPr/>
            <p:nvPr/>
          </p:nvSpPr>
          <p:spPr>
            <a:xfrm>
              <a:off x="158854" y="3267273"/>
              <a:ext cx="1318" cy="10381"/>
            </a:xfrm>
            <a:custGeom>
              <a:avLst/>
              <a:gdLst>
                <a:gd name="connsiteX0" fmla="*/ -734 w 1318"/>
                <a:gd name="connsiteY0" fmla="*/ 9281 h 10381"/>
                <a:gd name="connsiteX1" fmla="*/ -734 w 1318"/>
                <a:gd name="connsiteY1" fmla="*/ -1100 h 10381"/>
                <a:gd name="connsiteX2" fmla="*/ -734 w 1318"/>
                <a:gd name="connsiteY2" fmla="*/ 9281 h 10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8" h="10381">
                  <a:moveTo>
                    <a:pt x="-734" y="9281"/>
                  </a:moveTo>
                  <a:cubicBezTo>
                    <a:pt x="447" y="5977"/>
                    <a:pt x="447" y="2201"/>
                    <a:pt x="-734" y="-1100"/>
                  </a:cubicBezTo>
                  <a:cubicBezTo>
                    <a:pt x="-262" y="2201"/>
                    <a:pt x="-1912" y="8336"/>
                    <a:pt x="-734" y="92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2" name="Полилиния: фигура 3871">
              <a:extLst>
                <a:ext uri="{FF2B5EF4-FFF2-40B4-BE49-F238E27FC236}">
                  <a16:creationId xmlns:a16="http://schemas.microsoft.com/office/drawing/2014/main" id="{CD27B5D2-B605-08C6-EA44-47EE7DD92BF3}"/>
                </a:ext>
              </a:extLst>
            </p:cNvPr>
            <p:cNvSpPr/>
            <p:nvPr/>
          </p:nvSpPr>
          <p:spPr>
            <a:xfrm>
              <a:off x="191635" y="3072385"/>
              <a:ext cx="2106" cy="6110"/>
            </a:xfrm>
            <a:custGeom>
              <a:avLst/>
              <a:gdLst>
                <a:gd name="connsiteX0" fmla="*/ 940 w 2106"/>
                <a:gd name="connsiteY0" fmla="*/ 5010 h 6110"/>
                <a:gd name="connsiteX1" fmla="*/ 940 w 2106"/>
                <a:gd name="connsiteY1" fmla="*/ 998 h 6110"/>
                <a:gd name="connsiteX2" fmla="*/ -478 w 2106"/>
                <a:gd name="connsiteY2" fmla="*/ -889 h 6110"/>
                <a:gd name="connsiteX3" fmla="*/ 940 w 2106"/>
                <a:gd name="connsiteY3" fmla="*/ 5010 h 6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6" h="6110">
                  <a:moveTo>
                    <a:pt x="940" y="5010"/>
                  </a:moveTo>
                  <a:lnTo>
                    <a:pt x="940" y="998"/>
                  </a:lnTo>
                  <a:cubicBezTo>
                    <a:pt x="231" y="762"/>
                    <a:pt x="-478" y="53"/>
                    <a:pt x="-478" y="-889"/>
                  </a:cubicBezTo>
                  <a:cubicBezTo>
                    <a:pt x="-2128" y="-2306"/>
                    <a:pt x="-478" y="3829"/>
                    <a:pt x="940" y="50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3" name="Полилиния: фигура 3872">
              <a:extLst>
                <a:ext uri="{FF2B5EF4-FFF2-40B4-BE49-F238E27FC236}">
                  <a16:creationId xmlns:a16="http://schemas.microsoft.com/office/drawing/2014/main" id="{078D4AD6-6390-AD3B-BED9-170D5F81D211}"/>
                </a:ext>
              </a:extLst>
            </p:cNvPr>
            <p:cNvSpPr/>
            <p:nvPr/>
          </p:nvSpPr>
          <p:spPr>
            <a:xfrm>
              <a:off x="168318" y="3197187"/>
              <a:ext cx="3949" cy="17225"/>
            </a:xfrm>
            <a:custGeom>
              <a:avLst/>
              <a:gdLst>
                <a:gd name="connsiteX0" fmla="*/ 2782 w 3949"/>
                <a:gd name="connsiteY0" fmla="*/ 16125 h 17225"/>
                <a:gd name="connsiteX1" fmla="*/ 2782 w 3949"/>
                <a:gd name="connsiteY1" fmla="*/ 5035 h 17225"/>
                <a:gd name="connsiteX2" fmla="*/ 659 w 3949"/>
                <a:gd name="connsiteY2" fmla="*/ 5035 h 17225"/>
                <a:gd name="connsiteX3" fmla="*/ -758 w 3949"/>
                <a:gd name="connsiteY3" fmla="*/ -1100 h 17225"/>
                <a:gd name="connsiteX4" fmla="*/ -758 w 3949"/>
                <a:gd name="connsiteY4" fmla="*/ 4799 h 17225"/>
                <a:gd name="connsiteX5" fmla="*/ 2782 w 3949"/>
                <a:gd name="connsiteY5" fmla="*/ 16125 h 1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9" h="17225">
                  <a:moveTo>
                    <a:pt x="2782" y="16125"/>
                  </a:moveTo>
                  <a:cubicBezTo>
                    <a:pt x="2782" y="12588"/>
                    <a:pt x="2782" y="8812"/>
                    <a:pt x="2782" y="5035"/>
                  </a:cubicBezTo>
                  <a:cubicBezTo>
                    <a:pt x="2782" y="1262"/>
                    <a:pt x="1365" y="5035"/>
                    <a:pt x="659" y="5035"/>
                  </a:cubicBezTo>
                  <a:cubicBezTo>
                    <a:pt x="-49" y="5035"/>
                    <a:pt x="659" y="-1100"/>
                    <a:pt x="-758" y="-1100"/>
                  </a:cubicBezTo>
                  <a:cubicBezTo>
                    <a:pt x="-2175" y="-1100"/>
                    <a:pt x="659" y="2912"/>
                    <a:pt x="-758" y="4799"/>
                  </a:cubicBezTo>
                  <a:cubicBezTo>
                    <a:pt x="2310" y="7395"/>
                    <a:pt x="892" y="11643"/>
                    <a:pt x="2782" y="161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4" name="Полилиния: фигура 3873">
              <a:extLst>
                <a:ext uri="{FF2B5EF4-FFF2-40B4-BE49-F238E27FC236}">
                  <a16:creationId xmlns:a16="http://schemas.microsoft.com/office/drawing/2014/main" id="{CC974BD7-19D6-0ABA-9F21-80718177EF21}"/>
                </a:ext>
              </a:extLst>
            </p:cNvPr>
            <p:cNvSpPr/>
            <p:nvPr/>
          </p:nvSpPr>
          <p:spPr>
            <a:xfrm>
              <a:off x="175953" y="3057653"/>
              <a:ext cx="3391" cy="5031"/>
            </a:xfrm>
            <a:custGeom>
              <a:avLst/>
              <a:gdLst>
                <a:gd name="connsiteX0" fmla="*/ 2225 w 3391"/>
                <a:gd name="connsiteY0" fmla="*/ 3931 h 5031"/>
                <a:gd name="connsiteX1" fmla="*/ 338 w 3391"/>
                <a:gd name="connsiteY1" fmla="*/ -554 h 5031"/>
                <a:gd name="connsiteX2" fmla="*/ 338 w 3391"/>
                <a:gd name="connsiteY2" fmla="*/ 2750 h 5031"/>
                <a:gd name="connsiteX3" fmla="*/ 2225 w 3391"/>
                <a:gd name="connsiteY3" fmla="*/ 3931 h 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1" h="5031">
                  <a:moveTo>
                    <a:pt x="2225" y="3931"/>
                  </a:moveTo>
                  <a:cubicBezTo>
                    <a:pt x="2225" y="2514"/>
                    <a:pt x="2225" y="863"/>
                    <a:pt x="338" y="-554"/>
                  </a:cubicBezTo>
                  <a:cubicBezTo>
                    <a:pt x="-1549" y="-1968"/>
                    <a:pt x="-1785" y="-554"/>
                    <a:pt x="338" y="2750"/>
                  </a:cubicBezTo>
                  <a:cubicBezTo>
                    <a:pt x="2461" y="6054"/>
                    <a:pt x="-371" y="155"/>
                    <a:pt x="2225" y="39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5" name="Полилиния: фигура 3874">
              <a:extLst>
                <a:ext uri="{FF2B5EF4-FFF2-40B4-BE49-F238E27FC236}">
                  <a16:creationId xmlns:a16="http://schemas.microsoft.com/office/drawing/2014/main" id="{00F0D543-3E38-8E95-195B-03043310FCEE}"/>
                </a:ext>
              </a:extLst>
            </p:cNvPr>
            <p:cNvSpPr/>
            <p:nvPr/>
          </p:nvSpPr>
          <p:spPr>
            <a:xfrm>
              <a:off x="161647" y="3151646"/>
              <a:ext cx="3028" cy="12271"/>
            </a:xfrm>
            <a:custGeom>
              <a:avLst/>
              <a:gdLst>
                <a:gd name="connsiteX0" fmla="*/ 1195 w 3028"/>
                <a:gd name="connsiteY0" fmla="*/ 11171 h 12271"/>
                <a:gd name="connsiteX1" fmla="*/ -1167 w 3028"/>
                <a:gd name="connsiteY1" fmla="*/ -1100 h 12271"/>
                <a:gd name="connsiteX2" fmla="*/ 1195 w 3028"/>
                <a:gd name="connsiteY2" fmla="*/ 11171 h 1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28" h="12271">
                  <a:moveTo>
                    <a:pt x="1195" y="11171"/>
                  </a:moveTo>
                  <a:cubicBezTo>
                    <a:pt x="2845" y="11171"/>
                    <a:pt x="1195" y="-864"/>
                    <a:pt x="-1167" y="-1100"/>
                  </a:cubicBezTo>
                  <a:cubicBezTo>
                    <a:pt x="486" y="2673"/>
                    <a:pt x="1431" y="6922"/>
                    <a:pt x="1195" y="111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6" name="Полилиния: фигура 3875">
              <a:extLst>
                <a:ext uri="{FF2B5EF4-FFF2-40B4-BE49-F238E27FC236}">
                  <a16:creationId xmlns:a16="http://schemas.microsoft.com/office/drawing/2014/main" id="{8ECA05F9-986A-3A47-8E81-0B27A7D4ABF4}"/>
                </a:ext>
              </a:extLst>
            </p:cNvPr>
            <p:cNvSpPr/>
            <p:nvPr/>
          </p:nvSpPr>
          <p:spPr>
            <a:xfrm>
              <a:off x="152680" y="3164153"/>
              <a:ext cx="2170" cy="8494"/>
            </a:xfrm>
            <a:custGeom>
              <a:avLst/>
              <a:gdLst>
                <a:gd name="connsiteX0" fmla="*/ 959 w 2170"/>
                <a:gd name="connsiteY0" fmla="*/ 7395 h 8494"/>
                <a:gd name="connsiteX1" fmla="*/ -1167 w 2170"/>
                <a:gd name="connsiteY1" fmla="*/ -1100 h 8494"/>
                <a:gd name="connsiteX2" fmla="*/ 959 w 2170"/>
                <a:gd name="connsiteY2" fmla="*/ 7395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70" h="8494">
                  <a:moveTo>
                    <a:pt x="959" y="7395"/>
                  </a:moveTo>
                  <a:cubicBezTo>
                    <a:pt x="1195" y="4327"/>
                    <a:pt x="486" y="1495"/>
                    <a:pt x="-1167" y="-1100"/>
                  </a:cubicBezTo>
                  <a:cubicBezTo>
                    <a:pt x="-695" y="1731"/>
                    <a:pt x="14" y="4563"/>
                    <a:pt x="959" y="7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7" name="Полилиния: фигура 3876">
              <a:extLst>
                <a:ext uri="{FF2B5EF4-FFF2-40B4-BE49-F238E27FC236}">
                  <a16:creationId xmlns:a16="http://schemas.microsoft.com/office/drawing/2014/main" id="{1012F67F-2AB4-8897-E673-F98D04906A8A}"/>
                </a:ext>
              </a:extLst>
            </p:cNvPr>
            <p:cNvSpPr/>
            <p:nvPr/>
          </p:nvSpPr>
          <p:spPr>
            <a:xfrm>
              <a:off x="154805" y="3111529"/>
              <a:ext cx="3067" cy="8494"/>
            </a:xfrm>
            <a:custGeom>
              <a:avLst/>
              <a:gdLst>
                <a:gd name="connsiteX0" fmla="*/ 1901 w 3067"/>
                <a:gd name="connsiteY0" fmla="*/ 7395 h 8494"/>
                <a:gd name="connsiteX1" fmla="*/ -1167 w 3067"/>
                <a:gd name="connsiteY1" fmla="*/ -1100 h 8494"/>
                <a:gd name="connsiteX2" fmla="*/ 1901 w 3067"/>
                <a:gd name="connsiteY2" fmla="*/ 7395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8494">
                  <a:moveTo>
                    <a:pt x="1901" y="7395"/>
                  </a:moveTo>
                  <a:cubicBezTo>
                    <a:pt x="1664" y="4330"/>
                    <a:pt x="720" y="1495"/>
                    <a:pt x="-1167" y="-1100"/>
                  </a:cubicBezTo>
                  <a:cubicBezTo>
                    <a:pt x="-695" y="1968"/>
                    <a:pt x="483" y="4799"/>
                    <a:pt x="1901" y="7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8" name="Полилиния: фигура 3877">
              <a:extLst>
                <a:ext uri="{FF2B5EF4-FFF2-40B4-BE49-F238E27FC236}">
                  <a16:creationId xmlns:a16="http://schemas.microsoft.com/office/drawing/2014/main" id="{A10A0C45-36A0-0061-E392-13CBAABAF344}"/>
                </a:ext>
              </a:extLst>
            </p:cNvPr>
            <p:cNvSpPr/>
            <p:nvPr/>
          </p:nvSpPr>
          <p:spPr>
            <a:xfrm>
              <a:off x="146572" y="3082580"/>
              <a:ext cx="2334" cy="6533"/>
            </a:xfrm>
            <a:custGeom>
              <a:avLst/>
              <a:gdLst>
                <a:gd name="connsiteX0" fmla="*/ 1167 w 2334"/>
                <a:gd name="connsiteY0" fmla="*/ 5433 h 6533"/>
                <a:gd name="connsiteX1" fmla="*/ -959 w 2334"/>
                <a:gd name="connsiteY1" fmla="*/ -466 h 6533"/>
                <a:gd name="connsiteX2" fmla="*/ -959 w 2334"/>
                <a:gd name="connsiteY2" fmla="*/ 2601 h 6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4" h="6533">
                  <a:moveTo>
                    <a:pt x="1167" y="5433"/>
                  </a:moveTo>
                  <a:cubicBezTo>
                    <a:pt x="1167" y="3310"/>
                    <a:pt x="-486" y="1657"/>
                    <a:pt x="-959" y="-466"/>
                  </a:cubicBezTo>
                  <a:cubicBezTo>
                    <a:pt x="-1428" y="-2589"/>
                    <a:pt x="-959" y="1184"/>
                    <a:pt x="-959" y="26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79" name="Полилиния: фигура 3878">
              <a:extLst>
                <a:ext uri="{FF2B5EF4-FFF2-40B4-BE49-F238E27FC236}">
                  <a16:creationId xmlns:a16="http://schemas.microsoft.com/office/drawing/2014/main" id="{08F86BE6-F212-47F4-4295-B362FFF42D2F}"/>
                </a:ext>
              </a:extLst>
            </p:cNvPr>
            <p:cNvSpPr/>
            <p:nvPr/>
          </p:nvSpPr>
          <p:spPr>
            <a:xfrm>
              <a:off x="139885" y="3070264"/>
              <a:ext cx="2649" cy="7050"/>
            </a:xfrm>
            <a:custGeom>
              <a:avLst/>
              <a:gdLst>
                <a:gd name="connsiteX0" fmla="*/ 1483 w 2649"/>
                <a:gd name="connsiteY0" fmla="*/ 5950 h 7050"/>
                <a:gd name="connsiteX1" fmla="*/ -1113 w 2649"/>
                <a:gd name="connsiteY1" fmla="*/ -658 h 7050"/>
                <a:gd name="connsiteX2" fmla="*/ 1483 w 2649"/>
                <a:gd name="connsiteY2" fmla="*/ 5950 h 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49" h="7050">
                  <a:moveTo>
                    <a:pt x="1483" y="5950"/>
                  </a:moveTo>
                  <a:cubicBezTo>
                    <a:pt x="1483" y="3355"/>
                    <a:pt x="-876" y="1702"/>
                    <a:pt x="-1113" y="-658"/>
                  </a:cubicBezTo>
                  <a:cubicBezTo>
                    <a:pt x="-1349" y="-3017"/>
                    <a:pt x="-876" y="4769"/>
                    <a:pt x="1483" y="59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0" name="Полилиния: фигура 3879">
              <a:extLst>
                <a:ext uri="{FF2B5EF4-FFF2-40B4-BE49-F238E27FC236}">
                  <a16:creationId xmlns:a16="http://schemas.microsoft.com/office/drawing/2014/main" id="{83BF00C1-F380-E5B3-A607-C490A84EE833}"/>
                </a:ext>
              </a:extLst>
            </p:cNvPr>
            <p:cNvSpPr/>
            <p:nvPr/>
          </p:nvSpPr>
          <p:spPr>
            <a:xfrm>
              <a:off x="91006" y="2939917"/>
              <a:ext cx="8720" cy="7720"/>
            </a:xfrm>
            <a:custGeom>
              <a:avLst/>
              <a:gdLst>
                <a:gd name="connsiteX0" fmla="*/ 6943 w 8720"/>
                <a:gd name="connsiteY0" fmla="*/ 4861 h 7720"/>
                <a:gd name="connsiteX1" fmla="*/ 6943 w 8720"/>
                <a:gd name="connsiteY1" fmla="*/ 4861 h 7720"/>
                <a:gd name="connsiteX2" fmla="*/ 4344 w 8720"/>
                <a:gd name="connsiteY2" fmla="*/ 1793 h 7720"/>
                <a:gd name="connsiteX3" fmla="*/ -610 w 8720"/>
                <a:gd name="connsiteY3" fmla="*/ -569 h 7720"/>
                <a:gd name="connsiteX4" fmla="*/ -610 w 8720"/>
                <a:gd name="connsiteY4" fmla="*/ 1557 h 7720"/>
                <a:gd name="connsiteX5" fmla="*/ 6943 w 8720"/>
                <a:gd name="connsiteY5" fmla="*/ 4861 h 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20" h="7720">
                  <a:moveTo>
                    <a:pt x="6943" y="4861"/>
                  </a:moveTo>
                  <a:cubicBezTo>
                    <a:pt x="6943" y="4861"/>
                    <a:pt x="6943" y="4861"/>
                    <a:pt x="6943" y="4861"/>
                  </a:cubicBezTo>
                  <a:cubicBezTo>
                    <a:pt x="5762" y="4152"/>
                    <a:pt x="4817" y="2971"/>
                    <a:pt x="4344" y="1793"/>
                  </a:cubicBezTo>
                  <a:cubicBezTo>
                    <a:pt x="2221" y="376"/>
                    <a:pt x="1749" y="1793"/>
                    <a:pt x="-610" y="-569"/>
                  </a:cubicBezTo>
                  <a:cubicBezTo>
                    <a:pt x="-2969" y="-2928"/>
                    <a:pt x="3166" y="3444"/>
                    <a:pt x="-610" y="1557"/>
                  </a:cubicBezTo>
                  <a:cubicBezTo>
                    <a:pt x="1985" y="4152"/>
                    <a:pt x="9774" y="9343"/>
                    <a:pt x="6943" y="48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1" name="Полилиния: фигура 3880">
              <a:extLst>
                <a:ext uri="{FF2B5EF4-FFF2-40B4-BE49-F238E27FC236}">
                  <a16:creationId xmlns:a16="http://schemas.microsoft.com/office/drawing/2014/main" id="{6676EFBE-965B-5744-7DA1-30FF1A5D6477}"/>
                </a:ext>
              </a:extLst>
            </p:cNvPr>
            <p:cNvSpPr/>
            <p:nvPr/>
          </p:nvSpPr>
          <p:spPr>
            <a:xfrm>
              <a:off x="81654" y="2932662"/>
              <a:ext cx="7313" cy="7549"/>
            </a:xfrm>
            <a:custGeom>
              <a:avLst/>
              <a:gdLst>
                <a:gd name="connsiteX0" fmla="*/ 6146 w 7313"/>
                <a:gd name="connsiteY0" fmla="*/ 6450 h 7549"/>
                <a:gd name="connsiteX1" fmla="*/ 3315 w 7313"/>
                <a:gd name="connsiteY1" fmla="*/ 3618 h 7549"/>
                <a:gd name="connsiteX2" fmla="*/ 3315 w 7313"/>
                <a:gd name="connsiteY2" fmla="*/ 1495 h 7549"/>
                <a:gd name="connsiteX3" fmla="*/ -1167 w 7313"/>
                <a:gd name="connsiteY3" fmla="*/ -1100 h 7549"/>
                <a:gd name="connsiteX4" fmla="*/ 1428 w 7313"/>
                <a:gd name="connsiteY4" fmla="*/ 3149 h 7549"/>
                <a:gd name="connsiteX5" fmla="*/ 6146 w 7313"/>
                <a:gd name="connsiteY5" fmla="*/ 645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13" h="7549">
                  <a:moveTo>
                    <a:pt x="6146" y="6450"/>
                  </a:moveTo>
                  <a:cubicBezTo>
                    <a:pt x="5674" y="5272"/>
                    <a:pt x="4496" y="4091"/>
                    <a:pt x="3315" y="3618"/>
                  </a:cubicBezTo>
                  <a:cubicBezTo>
                    <a:pt x="3315" y="3618"/>
                    <a:pt x="1664" y="1259"/>
                    <a:pt x="3315" y="1495"/>
                  </a:cubicBezTo>
                  <a:cubicBezTo>
                    <a:pt x="2134" y="317"/>
                    <a:pt x="483" y="-628"/>
                    <a:pt x="-1167" y="-1100"/>
                  </a:cubicBezTo>
                  <a:lnTo>
                    <a:pt x="1428" y="3149"/>
                  </a:lnTo>
                  <a:cubicBezTo>
                    <a:pt x="3079" y="3854"/>
                    <a:pt x="4024" y="5508"/>
                    <a:pt x="6146" y="64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2" name="Полилиния: фигура 3881">
              <a:extLst>
                <a:ext uri="{FF2B5EF4-FFF2-40B4-BE49-F238E27FC236}">
                  <a16:creationId xmlns:a16="http://schemas.microsoft.com/office/drawing/2014/main" id="{D3A3EF7B-FFD1-8AF4-9126-9265D6059AEE}"/>
                </a:ext>
              </a:extLst>
            </p:cNvPr>
            <p:cNvSpPr/>
            <p:nvPr/>
          </p:nvSpPr>
          <p:spPr>
            <a:xfrm>
              <a:off x="68675" y="2916851"/>
              <a:ext cx="7080" cy="4248"/>
            </a:xfrm>
            <a:custGeom>
              <a:avLst/>
              <a:gdLst>
                <a:gd name="connsiteX0" fmla="*/ 5913 w 7080"/>
                <a:gd name="connsiteY0" fmla="*/ 3149 h 4248"/>
                <a:gd name="connsiteX1" fmla="*/ -1167 w 7080"/>
                <a:gd name="connsiteY1" fmla="*/ -1100 h 4248"/>
                <a:gd name="connsiteX2" fmla="*/ 5913 w 7080"/>
                <a:gd name="connsiteY2" fmla="*/ 3149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0" h="4248">
                  <a:moveTo>
                    <a:pt x="5913" y="3149"/>
                  </a:moveTo>
                  <a:cubicBezTo>
                    <a:pt x="3787" y="1495"/>
                    <a:pt x="1428" y="81"/>
                    <a:pt x="-1167" y="-1100"/>
                  </a:cubicBezTo>
                  <a:cubicBezTo>
                    <a:pt x="483" y="1262"/>
                    <a:pt x="3079" y="2676"/>
                    <a:pt x="5913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3" name="Полилиния: фигура 3882">
              <a:extLst>
                <a:ext uri="{FF2B5EF4-FFF2-40B4-BE49-F238E27FC236}">
                  <a16:creationId xmlns:a16="http://schemas.microsoft.com/office/drawing/2014/main" id="{3835B232-A907-7226-63EC-9D1716C2D32F}"/>
                </a:ext>
              </a:extLst>
            </p:cNvPr>
            <p:cNvSpPr/>
            <p:nvPr/>
          </p:nvSpPr>
          <p:spPr>
            <a:xfrm>
              <a:off x="118206" y="3030559"/>
              <a:ext cx="3326" cy="3049"/>
            </a:xfrm>
            <a:custGeom>
              <a:avLst/>
              <a:gdLst>
                <a:gd name="connsiteX0" fmla="*/ 2159 w 3326"/>
                <a:gd name="connsiteY0" fmla="*/ 1056 h 3049"/>
                <a:gd name="connsiteX1" fmla="*/ -1145 w 3326"/>
                <a:gd name="connsiteY1" fmla="*/ 1056 h 3049"/>
                <a:gd name="connsiteX2" fmla="*/ 2159 w 3326"/>
                <a:gd name="connsiteY2" fmla="*/ 1056 h 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6" h="3049">
                  <a:moveTo>
                    <a:pt x="2159" y="1056"/>
                  </a:moveTo>
                  <a:cubicBezTo>
                    <a:pt x="273" y="-2484"/>
                    <a:pt x="-1381" y="-1067"/>
                    <a:pt x="-1145" y="1056"/>
                  </a:cubicBezTo>
                  <a:cubicBezTo>
                    <a:pt x="-908" y="3179"/>
                    <a:pt x="2159" y="820"/>
                    <a:pt x="2159" y="10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4" name="Полилиния: фигура 3883">
              <a:extLst>
                <a:ext uri="{FF2B5EF4-FFF2-40B4-BE49-F238E27FC236}">
                  <a16:creationId xmlns:a16="http://schemas.microsoft.com/office/drawing/2014/main" id="{F3B8AA9D-E926-6D7D-7900-993AFB44FD5B}"/>
                </a:ext>
              </a:extLst>
            </p:cNvPr>
            <p:cNvSpPr/>
            <p:nvPr/>
          </p:nvSpPr>
          <p:spPr>
            <a:xfrm>
              <a:off x="113746" y="3029411"/>
              <a:ext cx="7786" cy="11090"/>
            </a:xfrm>
            <a:custGeom>
              <a:avLst/>
              <a:gdLst>
                <a:gd name="connsiteX0" fmla="*/ 6619 w 7786"/>
                <a:gd name="connsiteY0" fmla="*/ 9990 h 11090"/>
                <a:gd name="connsiteX1" fmla="*/ -1167 w 7786"/>
                <a:gd name="connsiteY1" fmla="*/ -1100 h 11090"/>
                <a:gd name="connsiteX2" fmla="*/ 6619 w 7786"/>
                <a:gd name="connsiteY2" fmla="*/ 999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86" h="11090">
                  <a:moveTo>
                    <a:pt x="6619" y="9990"/>
                  </a:moveTo>
                  <a:cubicBezTo>
                    <a:pt x="4732" y="5744"/>
                    <a:pt x="1901" y="-392"/>
                    <a:pt x="-1167" y="-1100"/>
                  </a:cubicBezTo>
                  <a:cubicBezTo>
                    <a:pt x="2606" y="2440"/>
                    <a:pt x="3315" y="7158"/>
                    <a:pt x="6619" y="9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5" name="Полилиния: фигура 3884">
              <a:extLst>
                <a:ext uri="{FF2B5EF4-FFF2-40B4-BE49-F238E27FC236}">
                  <a16:creationId xmlns:a16="http://schemas.microsoft.com/office/drawing/2014/main" id="{59E98276-4177-8876-4E43-2E29F1173766}"/>
                </a:ext>
              </a:extLst>
            </p:cNvPr>
            <p:cNvSpPr/>
            <p:nvPr/>
          </p:nvSpPr>
          <p:spPr>
            <a:xfrm>
              <a:off x="112565" y="3020680"/>
              <a:ext cx="5899" cy="7316"/>
            </a:xfrm>
            <a:custGeom>
              <a:avLst/>
              <a:gdLst>
                <a:gd name="connsiteX0" fmla="*/ 4732 w 5899"/>
                <a:gd name="connsiteY0" fmla="*/ 5744 h 7316"/>
                <a:gd name="connsiteX1" fmla="*/ -1167 w 5899"/>
                <a:gd name="connsiteY1" fmla="*/ -1100 h 7316"/>
                <a:gd name="connsiteX2" fmla="*/ 3787 w 5899"/>
                <a:gd name="connsiteY2" fmla="*/ 6216 h 7316"/>
                <a:gd name="connsiteX3" fmla="*/ 4732 w 5899"/>
                <a:gd name="connsiteY3" fmla="*/ 5744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9" h="7316">
                  <a:moveTo>
                    <a:pt x="4732" y="5744"/>
                  </a:moveTo>
                  <a:cubicBezTo>
                    <a:pt x="3082" y="3149"/>
                    <a:pt x="1192" y="789"/>
                    <a:pt x="-1167" y="-1100"/>
                  </a:cubicBezTo>
                  <a:cubicBezTo>
                    <a:pt x="720" y="1259"/>
                    <a:pt x="2373" y="3621"/>
                    <a:pt x="3787" y="6216"/>
                  </a:cubicBezTo>
                  <a:cubicBezTo>
                    <a:pt x="3787" y="6216"/>
                    <a:pt x="3787" y="4799"/>
                    <a:pt x="4732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6" name="Полилиния: фигура 3885">
              <a:extLst>
                <a:ext uri="{FF2B5EF4-FFF2-40B4-BE49-F238E27FC236}">
                  <a16:creationId xmlns:a16="http://schemas.microsoft.com/office/drawing/2014/main" id="{3E5A71B9-86EC-1FD7-184E-D467248AE8D3}"/>
                </a:ext>
              </a:extLst>
            </p:cNvPr>
            <p:cNvSpPr/>
            <p:nvPr/>
          </p:nvSpPr>
          <p:spPr>
            <a:xfrm>
              <a:off x="108626" y="3007031"/>
              <a:ext cx="5356" cy="6667"/>
            </a:xfrm>
            <a:custGeom>
              <a:avLst/>
              <a:gdLst>
                <a:gd name="connsiteX0" fmla="*/ 4189 w 5356"/>
                <a:gd name="connsiteY0" fmla="*/ 4526 h 6667"/>
                <a:gd name="connsiteX1" fmla="*/ -1005 w 5356"/>
                <a:gd name="connsiteY1" fmla="*/ 2403 h 6667"/>
                <a:gd name="connsiteX2" fmla="*/ 4189 w 5356"/>
                <a:gd name="connsiteY2" fmla="*/ 4526 h 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56" h="6667">
                  <a:moveTo>
                    <a:pt x="4189" y="4526"/>
                  </a:moveTo>
                  <a:cubicBezTo>
                    <a:pt x="-1241" y="-1373"/>
                    <a:pt x="-1477" y="-3496"/>
                    <a:pt x="-1005" y="2403"/>
                  </a:cubicBezTo>
                  <a:cubicBezTo>
                    <a:pt x="-532" y="8302"/>
                    <a:pt x="2536" y="4054"/>
                    <a:pt x="4189" y="45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7" name="Полилиния: фигура 3886">
              <a:extLst>
                <a:ext uri="{FF2B5EF4-FFF2-40B4-BE49-F238E27FC236}">
                  <a16:creationId xmlns:a16="http://schemas.microsoft.com/office/drawing/2014/main" id="{3B43D039-B457-F081-9D1D-A78104CC6097}"/>
                </a:ext>
              </a:extLst>
            </p:cNvPr>
            <p:cNvSpPr/>
            <p:nvPr/>
          </p:nvSpPr>
          <p:spPr>
            <a:xfrm>
              <a:off x="42010" y="2897975"/>
              <a:ext cx="8730" cy="5190"/>
            </a:xfrm>
            <a:custGeom>
              <a:avLst/>
              <a:gdLst>
                <a:gd name="connsiteX0" fmla="*/ 7564 w 8730"/>
                <a:gd name="connsiteY0" fmla="*/ 4091 h 5190"/>
                <a:gd name="connsiteX1" fmla="*/ -1167 w 8730"/>
                <a:gd name="connsiteY1" fmla="*/ -1100 h 5190"/>
                <a:gd name="connsiteX2" fmla="*/ 7564 w 8730"/>
                <a:gd name="connsiteY2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30" h="5190">
                  <a:moveTo>
                    <a:pt x="7564" y="4091"/>
                  </a:moveTo>
                  <a:cubicBezTo>
                    <a:pt x="5205" y="1495"/>
                    <a:pt x="2137" y="-392"/>
                    <a:pt x="-1167" y="-1100"/>
                  </a:cubicBezTo>
                  <a:cubicBezTo>
                    <a:pt x="1428" y="1023"/>
                    <a:pt x="4260" y="2910"/>
                    <a:pt x="7564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8" name="Полилиния: фигура 3887">
              <a:extLst>
                <a:ext uri="{FF2B5EF4-FFF2-40B4-BE49-F238E27FC236}">
                  <a16:creationId xmlns:a16="http://schemas.microsoft.com/office/drawing/2014/main" id="{E19E1145-9233-ACC3-BC3E-AC2BA236F867}"/>
                </a:ext>
              </a:extLst>
            </p:cNvPr>
            <p:cNvSpPr/>
            <p:nvPr/>
          </p:nvSpPr>
          <p:spPr>
            <a:xfrm>
              <a:off x="-15802" y="2872693"/>
              <a:ext cx="25100" cy="9039"/>
            </a:xfrm>
            <a:custGeom>
              <a:avLst/>
              <a:gdLst>
                <a:gd name="connsiteX0" fmla="*/ 22430 w 25100"/>
                <a:gd name="connsiteY0" fmla="*/ 5776 h 9039"/>
                <a:gd name="connsiteX1" fmla="*/ -1167 w 25100"/>
                <a:gd name="connsiteY1" fmla="*/ -1069 h 9039"/>
                <a:gd name="connsiteX2" fmla="*/ 20304 w 25100"/>
                <a:gd name="connsiteY2" fmla="*/ 6484 h 9039"/>
                <a:gd name="connsiteX3" fmla="*/ 17709 w 25100"/>
                <a:gd name="connsiteY3" fmla="*/ 6484 h 9039"/>
                <a:gd name="connsiteX4" fmla="*/ 22430 w 25100"/>
                <a:gd name="connsiteY4" fmla="*/ 5776 h 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00" h="9039">
                  <a:moveTo>
                    <a:pt x="22430" y="5776"/>
                  </a:moveTo>
                  <a:cubicBezTo>
                    <a:pt x="12754" y="3416"/>
                    <a:pt x="5910" y="-1541"/>
                    <a:pt x="-1167" y="-1069"/>
                  </a:cubicBezTo>
                  <a:cubicBezTo>
                    <a:pt x="6146" y="1293"/>
                    <a:pt x="12754" y="4594"/>
                    <a:pt x="20304" y="6484"/>
                  </a:cubicBezTo>
                  <a:cubicBezTo>
                    <a:pt x="20304" y="6484"/>
                    <a:pt x="18890" y="6484"/>
                    <a:pt x="17709" y="6484"/>
                  </a:cubicBezTo>
                  <a:cubicBezTo>
                    <a:pt x="23844" y="9316"/>
                    <a:pt x="25498" y="7426"/>
                    <a:pt x="22430" y="57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89" name="Полилиния: фигура 3888">
              <a:extLst>
                <a:ext uri="{FF2B5EF4-FFF2-40B4-BE49-F238E27FC236}">
                  <a16:creationId xmlns:a16="http://schemas.microsoft.com/office/drawing/2014/main" id="{4EBB81F8-47CF-AA15-0D45-BFEDA038253E}"/>
                </a:ext>
              </a:extLst>
            </p:cNvPr>
            <p:cNvSpPr/>
            <p:nvPr/>
          </p:nvSpPr>
          <p:spPr>
            <a:xfrm>
              <a:off x="69677" y="2971636"/>
              <a:ext cx="4897" cy="2505"/>
            </a:xfrm>
            <a:custGeom>
              <a:avLst/>
              <a:gdLst>
                <a:gd name="connsiteX0" fmla="*/ 3493 w 4897"/>
                <a:gd name="connsiteY0" fmla="*/ 1221 h 2505"/>
                <a:gd name="connsiteX1" fmla="*/ -989 w 4897"/>
                <a:gd name="connsiteY1" fmla="*/ -666 h 2505"/>
                <a:gd name="connsiteX2" fmla="*/ 3493 w 4897"/>
                <a:gd name="connsiteY2" fmla="*/ 1221 h 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97" h="2505">
                  <a:moveTo>
                    <a:pt x="3493" y="1221"/>
                  </a:moveTo>
                  <a:cubicBezTo>
                    <a:pt x="662" y="-2555"/>
                    <a:pt x="425" y="1221"/>
                    <a:pt x="-989" y="-666"/>
                  </a:cubicBezTo>
                  <a:cubicBezTo>
                    <a:pt x="-2406" y="-2555"/>
                    <a:pt x="5144" y="2402"/>
                    <a:pt x="3493" y="12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0" name="Полилиния: фигура 3889">
              <a:extLst>
                <a:ext uri="{FF2B5EF4-FFF2-40B4-BE49-F238E27FC236}">
                  <a16:creationId xmlns:a16="http://schemas.microsoft.com/office/drawing/2014/main" id="{B2EF6EBC-1AE4-889A-48F8-4C5F214DF990}"/>
                </a:ext>
              </a:extLst>
            </p:cNvPr>
            <p:cNvSpPr/>
            <p:nvPr/>
          </p:nvSpPr>
          <p:spPr>
            <a:xfrm>
              <a:off x="64426" y="2966641"/>
              <a:ext cx="6844" cy="4721"/>
            </a:xfrm>
            <a:custGeom>
              <a:avLst/>
              <a:gdLst>
                <a:gd name="connsiteX0" fmla="*/ 5677 w 6844"/>
                <a:gd name="connsiteY0" fmla="*/ 3621 h 4721"/>
                <a:gd name="connsiteX1" fmla="*/ -1167 w 6844"/>
                <a:gd name="connsiteY1" fmla="*/ -1100 h 4721"/>
                <a:gd name="connsiteX2" fmla="*/ 5677 w 6844"/>
                <a:gd name="connsiteY2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44" h="4721">
                  <a:moveTo>
                    <a:pt x="5677" y="3621"/>
                  </a:moveTo>
                  <a:cubicBezTo>
                    <a:pt x="4026" y="1262"/>
                    <a:pt x="1664" y="-392"/>
                    <a:pt x="-1167" y="-1100"/>
                  </a:cubicBezTo>
                  <a:cubicBezTo>
                    <a:pt x="722" y="1026"/>
                    <a:pt x="3082" y="2676"/>
                    <a:pt x="5677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1" name="Полилиния: фигура 3890">
              <a:extLst>
                <a:ext uri="{FF2B5EF4-FFF2-40B4-BE49-F238E27FC236}">
                  <a16:creationId xmlns:a16="http://schemas.microsoft.com/office/drawing/2014/main" id="{41183850-98E9-508D-E407-5765DA86BC01}"/>
                </a:ext>
              </a:extLst>
            </p:cNvPr>
            <p:cNvSpPr/>
            <p:nvPr/>
          </p:nvSpPr>
          <p:spPr>
            <a:xfrm>
              <a:off x="-44356" y="2861634"/>
              <a:ext cx="6844" cy="2359"/>
            </a:xfrm>
            <a:custGeom>
              <a:avLst/>
              <a:gdLst>
                <a:gd name="connsiteX0" fmla="*/ 5677 w 6844"/>
                <a:gd name="connsiteY0" fmla="*/ 1259 h 2359"/>
                <a:gd name="connsiteX1" fmla="*/ 2373 w 6844"/>
                <a:gd name="connsiteY1" fmla="*/ -1100 h 2359"/>
                <a:gd name="connsiteX2" fmla="*/ -1167 w 6844"/>
                <a:gd name="connsiteY2" fmla="*/ -1100 h 2359"/>
                <a:gd name="connsiteX3" fmla="*/ 5677 w 6844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" h="2359">
                  <a:moveTo>
                    <a:pt x="5677" y="1259"/>
                  </a:moveTo>
                  <a:lnTo>
                    <a:pt x="2373" y="-1100"/>
                  </a:lnTo>
                  <a:cubicBezTo>
                    <a:pt x="250" y="-1100"/>
                    <a:pt x="2373" y="-1100"/>
                    <a:pt x="-1167" y="-1100"/>
                  </a:cubicBezTo>
                  <a:cubicBezTo>
                    <a:pt x="959" y="-155"/>
                    <a:pt x="3318" y="787"/>
                    <a:pt x="567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2" name="Полилиния: фигура 3891">
              <a:extLst>
                <a:ext uri="{FF2B5EF4-FFF2-40B4-BE49-F238E27FC236}">
                  <a16:creationId xmlns:a16="http://schemas.microsoft.com/office/drawing/2014/main" id="{8347A00F-B892-BDC7-8C2F-968391DFBA68}"/>
                </a:ext>
              </a:extLst>
            </p:cNvPr>
            <p:cNvSpPr/>
            <p:nvPr/>
          </p:nvSpPr>
          <p:spPr>
            <a:xfrm>
              <a:off x="23367" y="2929122"/>
              <a:ext cx="6694" cy="2220"/>
            </a:xfrm>
            <a:custGeom>
              <a:avLst/>
              <a:gdLst>
                <a:gd name="connsiteX0" fmla="*/ 2609 w 6694"/>
                <a:gd name="connsiteY0" fmla="*/ -1100 h 2220"/>
                <a:gd name="connsiteX1" fmla="*/ -1167 w 6694"/>
                <a:gd name="connsiteY1" fmla="*/ -1100 h 2220"/>
                <a:gd name="connsiteX2" fmla="*/ 2609 w 6694"/>
                <a:gd name="connsiteY2" fmla="*/ -1100 h 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94" h="2220">
                  <a:moveTo>
                    <a:pt x="2609" y="-1100"/>
                  </a:moveTo>
                  <a:cubicBezTo>
                    <a:pt x="959" y="-1100"/>
                    <a:pt x="2609" y="553"/>
                    <a:pt x="-1167" y="-1100"/>
                  </a:cubicBezTo>
                  <a:cubicBezTo>
                    <a:pt x="2609" y="1495"/>
                    <a:pt x="9453" y="2204"/>
                    <a:pt x="26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3" name="Полилиния: фигура 3892">
              <a:extLst>
                <a:ext uri="{FF2B5EF4-FFF2-40B4-BE49-F238E27FC236}">
                  <a16:creationId xmlns:a16="http://schemas.microsoft.com/office/drawing/2014/main" id="{C2E2146B-EA90-FF95-56C7-95558E3B571A}"/>
                </a:ext>
              </a:extLst>
            </p:cNvPr>
            <p:cNvSpPr/>
            <p:nvPr/>
          </p:nvSpPr>
          <p:spPr>
            <a:xfrm>
              <a:off x="-105945" y="2911661"/>
              <a:ext cx="8022" cy="1594"/>
            </a:xfrm>
            <a:custGeom>
              <a:avLst/>
              <a:gdLst>
                <a:gd name="connsiteX0" fmla="*/ 6855 w 8022"/>
                <a:gd name="connsiteY0" fmla="*/ 317 h 1594"/>
                <a:gd name="connsiteX1" fmla="*/ -1167 w 8022"/>
                <a:gd name="connsiteY1" fmla="*/ 317 h 1594"/>
                <a:gd name="connsiteX2" fmla="*/ 6855 w 8022"/>
                <a:gd name="connsiteY2" fmla="*/ 317 h 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2" h="1594">
                  <a:moveTo>
                    <a:pt x="6855" y="317"/>
                  </a:moveTo>
                  <a:cubicBezTo>
                    <a:pt x="4496" y="-1573"/>
                    <a:pt x="1192" y="-1573"/>
                    <a:pt x="-1167" y="317"/>
                  </a:cubicBezTo>
                  <a:cubicBezTo>
                    <a:pt x="1428" y="553"/>
                    <a:pt x="4260" y="553"/>
                    <a:pt x="6855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4" name="Полилиния: фигура 3893">
              <a:extLst>
                <a:ext uri="{FF2B5EF4-FFF2-40B4-BE49-F238E27FC236}">
                  <a16:creationId xmlns:a16="http://schemas.microsoft.com/office/drawing/2014/main" id="{E11A9944-601C-5FB7-130B-B6A61241907B}"/>
                </a:ext>
              </a:extLst>
            </p:cNvPr>
            <p:cNvSpPr/>
            <p:nvPr/>
          </p:nvSpPr>
          <p:spPr>
            <a:xfrm>
              <a:off x="-203166" y="2912842"/>
              <a:ext cx="19351" cy="6371"/>
            </a:xfrm>
            <a:custGeom>
              <a:avLst/>
              <a:gdLst>
                <a:gd name="connsiteX0" fmla="*/ 18184 w 19351"/>
                <a:gd name="connsiteY0" fmla="*/ -628 h 6371"/>
                <a:gd name="connsiteX1" fmla="*/ 10159 w 19351"/>
                <a:gd name="connsiteY1" fmla="*/ 1259 h 6371"/>
                <a:gd name="connsiteX2" fmla="*/ 14408 w 19351"/>
                <a:gd name="connsiteY2" fmla="*/ -1100 h 6371"/>
                <a:gd name="connsiteX3" fmla="*/ 6619 w 19351"/>
                <a:gd name="connsiteY3" fmla="*/ 1968 h 6371"/>
                <a:gd name="connsiteX4" fmla="*/ 10159 w 19351"/>
                <a:gd name="connsiteY4" fmla="*/ 1968 h 6371"/>
                <a:gd name="connsiteX5" fmla="*/ -1167 w 19351"/>
                <a:gd name="connsiteY5" fmla="*/ 5272 h 6371"/>
                <a:gd name="connsiteX6" fmla="*/ 4968 w 19351"/>
                <a:gd name="connsiteY6" fmla="*/ 5272 h 6371"/>
                <a:gd name="connsiteX7" fmla="*/ 17239 w 19351"/>
                <a:gd name="connsiteY7" fmla="*/ 2673 h 6371"/>
                <a:gd name="connsiteX8" fmla="*/ 18184 w 19351"/>
                <a:gd name="connsiteY8" fmla="*/ -628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51" h="6371">
                  <a:moveTo>
                    <a:pt x="18184" y="-628"/>
                  </a:moveTo>
                  <a:cubicBezTo>
                    <a:pt x="14172" y="-628"/>
                    <a:pt x="14880" y="1731"/>
                    <a:pt x="10159" y="1259"/>
                  </a:cubicBezTo>
                  <a:cubicBezTo>
                    <a:pt x="5441" y="787"/>
                    <a:pt x="13463" y="-158"/>
                    <a:pt x="14408" y="-1100"/>
                  </a:cubicBezTo>
                  <a:cubicBezTo>
                    <a:pt x="11576" y="-1100"/>
                    <a:pt x="8745" y="-158"/>
                    <a:pt x="6619" y="1968"/>
                  </a:cubicBezTo>
                  <a:cubicBezTo>
                    <a:pt x="8981" y="1968"/>
                    <a:pt x="9923" y="1968"/>
                    <a:pt x="10159" y="1968"/>
                  </a:cubicBezTo>
                  <a:cubicBezTo>
                    <a:pt x="6386" y="4327"/>
                    <a:pt x="2373" y="1968"/>
                    <a:pt x="-1167" y="5272"/>
                  </a:cubicBezTo>
                  <a:cubicBezTo>
                    <a:pt x="720" y="4799"/>
                    <a:pt x="3082" y="4799"/>
                    <a:pt x="4968" y="5272"/>
                  </a:cubicBezTo>
                  <a:cubicBezTo>
                    <a:pt x="8745" y="3382"/>
                    <a:pt x="12991" y="2440"/>
                    <a:pt x="17239" y="2673"/>
                  </a:cubicBezTo>
                  <a:cubicBezTo>
                    <a:pt x="17239" y="2673"/>
                    <a:pt x="13227" y="1495"/>
                    <a:pt x="18184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5" name="Полилиния: фигура 3894">
              <a:extLst>
                <a:ext uri="{FF2B5EF4-FFF2-40B4-BE49-F238E27FC236}">
                  <a16:creationId xmlns:a16="http://schemas.microsoft.com/office/drawing/2014/main" id="{5F4D4428-5AD8-BF66-8894-0FDD04B84B2C}"/>
                </a:ext>
              </a:extLst>
            </p:cNvPr>
            <p:cNvSpPr/>
            <p:nvPr/>
          </p:nvSpPr>
          <p:spPr>
            <a:xfrm>
              <a:off x="-226291" y="2920864"/>
              <a:ext cx="8730" cy="2831"/>
            </a:xfrm>
            <a:custGeom>
              <a:avLst/>
              <a:gdLst>
                <a:gd name="connsiteX0" fmla="*/ 7564 w 8730"/>
                <a:gd name="connsiteY0" fmla="*/ -1100 h 2831"/>
                <a:gd name="connsiteX1" fmla="*/ 3787 w 8730"/>
                <a:gd name="connsiteY1" fmla="*/ -1100 h 2831"/>
                <a:gd name="connsiteX2" fmla="*/ -1167 w 8730"/>
                <a:gd name="connsiteY2" fmla="*/ 1731 h 2831"/>
                <a:gd name="connsiteX3" fmla="*/ 4260 w 8730"/>
                <a:gd name="connsiteY3" fmla="*/ 1731 h 2831"/>
                <a:gd name="connsiteX4" fmla="*/ 7564 w 8730"/>
                <a:gd name="connsiteY4" fmla="*/ -110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30" h="2831">
                  <a:moveTo>
                    <a:pt x="7564" y="-1100"/>
                  </a:moveTo>
                  <a:lnTo>
                    <a:pt x="3787" y="-1100"/>
                  </a:lnTo>
                  <a:cubicBezTo>
                    <a:pt x="720" y="550"/>
                    <a:pt x="483" y="-1100"/>
                    <a:pt x="-1167" y="1731"/>
                  </a:cubicBezTo>
                  <a:cubicBezTo>
                    <a:pt x="2137" y="1731"/>
                    <a:pt x="6619" y="-1573"/>
                    <a:pt x="4260" y="1731"/>
                  </a:cubicBezTo>
                  <a:cubicBezTo>
                    <a:pt x="5913" y="1731"/>
                    <a:pt x="7328" y="550"/>
                    <a:pt x="75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6" name="Полилиния: фигура 3895">
              <a:extLst>
                <a:ext uri="{FF2B5EF4-FFF2-40B4-BE49-F238E27FC236}">
                  <a16:creationId xmlns:a16="http://schemas.microsoft.com/office/drawing/2014/main" id="{F84CEC19-8F01-2EB4-CA0C-81F8408B945C}"/>
                </a:ext>
              </a:extLst>
            </p:cNvPr>
            <p:cNvSpPr/>
            <p:nvPr/>
          </p:nvSpPr>
          <p:spPr>
            <a:xfrm>
              <a:off x="-235966" y="2922236"/>
              <a:ext cx="7788" cy="4055"/>
            </a:xfrm>
            <a:custGeom>
              <a:avLst/>
              <a:gdLst>
                <a:gd name="connsiteX0" fmla="*/ 3790 w 7788"/>
                <a:gd name="connsiteY0" fmla="*/ -1055 h 4055"/>
                <a:gd name="connsiteX1" fmla="*/ -1167 w 7788"/>
                <a:gd name="connsiteY1" fmla="*/ 2955 h 4055"/>
                <a:gd name="connsiteX2" fmla="*/ 1664 w 7788"/>
                <a:gd name="connsiteY2" fmla="*/ 2955 h 4055"/>
                <a:gd name="connsiteX3" fmla="*/ 4260 w 7788"/>
                <a:gd name="connsiteY3" fmla="*/ 2955 h 4055"/>
                <a:gd name="connsiteX4" fmla="*/ 6622 w 7788"/>
                <a:gd name="connsiteY4" fmla="*/ 596 h 4055"/>
                <a:gd name="connsiteX5" fmla="*/ 3790 w 7788"/>
                <a:gd name="connsiteY5" fmla="*/ -1055 h 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88" h="4055">
                  <a:moveTo>
                    <a:pt x="3790" y="-1055"/>
                  </a:moveTo>
                  <a:cubicBezTo>
                    <a:pt x="3790" y="-1055"/>
                    <a:pt x="956" y="1541"/>
                    <a:pt x="-1167" y="2955"/>
                  </a:cubicBezTo>
                  <a:lnTo>
                    <a:pt x="1664" y="2955"/>
                  </a:lnTo>
                  <a:cubicBezTo>
                    <a:pt x="2609" y="2719"/>
                    <a:pt x="3318" y="2719"/>
                    <a:pt x="4260" y="2955"/>
                  </a:cubicBezTo>
                  <a:cubicBezTo>
                    <a:pt x="4260" y="2955"/>
                    <a:pt x="4260" y="2955"/>
                    <a:pt x="6622" y="596"/>
                  </a:cubicBezTo>
                  <a:cubicBezTo>
                    <a:pt x="4732" y="-585"/>
                    <a:pt x="5677" y="-1291"/>
                    <a:pt x="3790" y="-10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7" name="Полилиния: фигура 3896">
              <a:extLst>
                <a:ext uri="{FF2B5EF4-FFF2-40B4-BE49-F238E27FC236}">
                  <a16:creationId xmlns:a16="http://schemas.microsoft.com/office/drawing/2014/main" id="{7CE5D9D4-9DFB-6855-0DA4-41CA77F0EF28}"/>
                </a:ext>
              </a:extLst>
            </p:cNvPr>
            <p:cNvSpPr/>
            <p:nvPr/>
          </p:nvSpPr>
          <p:spPr>
            <a:xfrm>
              <a:off x="-253664" y="2926763"/>
              <a:ext cx="13010" cy="4012"/>
            </a:xfrm>
            <a:custGeom>
              <a:avLst/>
              <a:gdLst>
                <a:gd name="connsiteX0" fmla="*/ 7328 w 13010"/>
                <a:gd name="connsiteY0" fmla="*/ -1100 h 4012"/>
                <a:gd name="connsiteX1" fmla="*/ -1167 w 13010"/>
                <a:gd name="connsiteY1" fmla="*/ 2912 h 4012"/>
                <a:gd name="connsiteX2" fmla="*/ 10395 w 13010"/>
                <a:gd name="connsiteY2" fmla="*/ 81 h 4012"/>
                <a:gd name="connsiteX3" fmla="*/ 7328 w 13010"/>
                <a:gd name="connsiteY3" fmla="*/ -1100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0" h="4012">
                  <a:moveTo>
                    <a:pt x="7328" y="-1100"/>
                  </a:moveTo>
                  <a:cubicBezTo>
                    <a:pt x="4732" y="1023"/>
                    <a:pt x="1664" y="1023"/>
                    <a:pt x="-1167" y="2912"/>
                  </a:cubicBezTo>
                  <a:cubicBezTo>
                    <a:pt x="2845" y="2912"/>
                    <a:pt x="6386" y="-155"/>
                    <a:pt x="10395" y="81"/>
                  </a:cubicBezTo>
                  <a:cubicBezTo>
                    <a:pt x="14408" y="317"/>
                    <a:pt x="8981" y="-1100"/>
                    <a:pt x="73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8" name="Полилиния: фигура 3897">
              <a:extLst>
                <a:ext uri="{FF2B5EF4-FFF2-40B4-BE49-F238E27FC236}">
                  <a16:creationId xmlns:a16="http://schemas.microsoft.com/office/drawing/2014/main" id="{49B1FAFA-9829-F0CC-09B4-7D43155E27E2}"/>
                </a:ext>
              </a:extLst>
            </p:cNvPr>
            <p:cNvSpPr/>
            <p:nvPr/>
          </p:nvSpPr>
          <p:spPr>
            <a:xfrm>
              <a:off x="-261923" y="2930745"/>
              <a:ext cx="5583" cy="2389"/>
            </a:xfrm>
            <a:custGeom>
              <a:avLst/>
              <a:gdLst>
                <a:gd name="connsiteX0" fmla="*/ 2373 w 5583"/>
                <a:gd name="connsiteY0" fmla="*/ 1289 h 2389"/>
                <a:gd name="connsiteX1" fmla="*/ 2373 w 5583"/>
                <a:gd name="connsiteY1" fmla="*/ -1070 h 2389"/>
                <a:gd name="connsiteX2" fmla="*/ -1167 w 5583"/>
                <a:gd name="connsiteY2" fmla="*/ 581 h 2389"/>
                <a:gd name="connsiteX3" fmla="*/ 2373 w 5583"/>
                <a:gd name="connsiteY3" fmla="*/ 1289 h 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3" h="2389">
                  <a:moveTo>
                    <a:pt x="2373" y="1289"/>
                  </a:moveTo>
                  <a:cubicBezTo>
                    <a:pt x="4732" y="-128"/>
                    <a:pt x="5441" y="-1306"/>
                    <a:pt x="2373" y="-1070"/>
                  </a:cubicBezTo>
                  <a:lnTo>
                    <a:pt x="-1167" y="581"/>
                  </a:lnTo>
                  <a:cubicBezTo>
                    <a:pt x="-1167" y="581"/>
                    <a:pt x="720" y="1289"/>
                    <a:pt x="2373" y="12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99" name="Полилиния: фигура 3898">
              <a:extLst>
                <a:ext uri="{FF2B5EF4-FFF2-40B4-BE49-F238E27FC236}">
                  <a16:creationId xmlns:a16="http://schemas.microsoft.com/office/drawing/2014/main" id="{A1807B11-8BC3-86C5-5183-D9263FE870F3}"/>
                </a:ext>
              </a:extLst>
            </p:cNvPr>
            <p:cNvSpPr/>
            <p:nvPr/>
          </p:nvSpPr>
          <p:spPr>
            <a:xfrm>
              <a:off x="-267465" y="2933135"/>
              <a:ext cx="6251" cy="1650"/>
            </a:xfrm>
            <a:custGeom>
              <a:avLst/>
              <a:gdLst>
                <a:gd name="connsiteX0" fmla="*/ 5084 w 6251"/>
                <a:gd name="connsiteY0" fmla="*/ -1100 h 1650"/>
                <a:gd name="connsiteX1" fmla="*/ 2252 w 6251"/>
                <a:gd name="connsiteY1" fmla="*/ -1100 h 1650"/>
                <a:gd name="connsiteX2" fmla="*/ -343 w 6251"/>
                <a:gd name="connsiteY2" fmla="*/ 550 h 1650"/>
                <a:gd name="connsiteX3" fmla="*/ 2725 w 6251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51" h="1650">
                  <a:moveTo>
                    <a:pt x="5084" y="-1100"/>
                  </a:moveTo>
                  <a:cubicBezTo>
                    <a:pt x="3194" y="-1100"/>
                    <a:pt x="5084" y="-1100"/>
                    <a:pt x="2252" y="-1100"/>
                  </a:cubicBezTo>
                  <a:cubicBezTo>
                    <a:pt x="-579" y="-1100"/>
                    <a:pt x="2252" y="550"/>
                    <a:pt x="-343" y="550"/>
                  </a:cubicBezTo>
                  <a:cubicBezTo>
                    <a:pt x="-2941" y="550"/>
                    <a:pt x="1308" y="550"/>
                    <a:pt x="272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0" name="Полилиния: фигура 3899">
              <a:extLst>
                <a:ext uri="{FF2B5EF4-FFF2-40B4-BE49-F238E27FC236}">
                  <a16:creationId xmlns:a16="http://schemas.microsoft.com/office/drawing/2014/main" id="{D4EE6F73-032F-6CA6-F20C-366130F94FBF}"/>
                </a:ext>
              </a:extLst>
            </p:cNvPr>
            <p:cNvSpPr/>
            <p:nvPr/>
          </p:nvSpPr>
          <p:spPr>
            <a:xfrm>
              <a:off x="-274902" y="2937145"/>
              <a:ext cx="8967" cy="1653"/>
            </a:xfrm>
            <a:custGeom>
              <a:avLst/>
              <a:gdLst>
                <a:gd name="connsiteX0" fmla="*/ 7800 w 8967"/>
                <a:gd name="connsiteY0" fmla="*/ -1100 h 1653"/>
                <a:gd name="connsiteX1" fmla="*/ -1167 w 8967"/>
                <a:gd name="connsiteY1" fmla="*/ 553 h 1653"/>
                <a:gd name="connsiteX2" fmla="*/ 7800 w 8967"/>
                <a:gd name="connsiteY2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67" h="1653">
                  <a:moveTo>
                    <a:pt x="7800" y="-1100"/>
                  </a:moveTo>
                  <a:cubicBezTo>
                    <a:pt x="7800" y="-1100"/>
                    <a:pt x="959" y="-1100"/>
                    <a:pt x="-1167" y="553"/>
                  </a:cubicBezTo>
                  <a:cubicBezTo>
                    <a:pt x="1901" y="317"/>
                    <a:pt x="4968" y="-155"/>
                    <a:pt x="780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1" name="Полилиния: фигура 3900">
              <a:extLst>
                <a:ext uri="{FF2B5EF4-FFF2-40B4-BE49-F238E27FC236}">
                  <a16:creationId xmlns:a16="http://schemas.microsoft.com/office/drawing/2014/main" id="{0507B3B2-9100-B5B4-062C-2BE2F79C6414}"/>
                </a:ext>
              </a:extLst>
            </p:cNvPr>
            <p:cNvSpPr/>
            <p:nvPr/>
          </p:nvSpPr>
          <p:spPr>
            <a:xfrm>
              <a:off x="-320916" y="2954743"/>
              <a:ext cx="7994" cy="4111"/>
            </a:xfrm>
            <a:custGeom>
              <a:avLst/>
              <a:gdLst>
                <a:gd name="connsiteX0" fmla="*/ 4260 w 7994"/>
                <a:gd name="connsiteY0" fmla="*/ -1001 h 4111"/>
                <a:gd name="connsiteX1" fmla="*/ -1167 w 7994"/>
                <a:gd name="connsiteY1" fmla="*/ 3012 h 4111"/>
                <a:gd name="connsiteX2" fmla="*/ 4968 w 7994"/>
                <a:gd name="connsiteY2" fmla="*/ 1361 h 4111"/>
                <a:gd name="connsiteX3" fmla="*/ 4260 w 7994"/>
                <a:gd name="connsiteY3" fmla="*/ -1001 h 4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94" h="4111">
                  <a:moveTo>
                    <a:pt x="4260" y="-1001"/>
                  </a:moveTo>
                  <a:cubicBezTo>
                    <a:pt x="2609" y="416"/>
                    <a:pt x="720" y="1833"/>
                    <a:pt x="-1167" y="3012"/>
                  </a:cubicBezTo>
                  <a:cubicBezTo>
                    <a:pt x="1192" y="3012"/>
                    <a:pt x="2609" y="1125"/>
                    <a:pt x="4968" y="1361"/>
                  </a:cubicBezTo>
                  <a:cubicBezTo>
                    <a:pt x="7328" y="1597"/>
                    <a:pt x="7800" y="-1707"/>
                    <a:pt x="4260" y="-10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2" name="Полилиния: фигура 3901">
              <a:extLst>
                <a:ext uri="{FF2B5EF4-FFF2-40B4-BE49-F238E27FC236}">
                  <a16:creationId xmlns:a16="http://schemas.microsoft.com/office/drawing/2014/main" id="{6E003C5C-F23F-C3BC-C3C3-FDD6A5D60AA7}"/>
                </a:ext>
              </a:extLst>
            </p:cNvPr>
            <p:cNvSpPr/>
            <p:nvPr/>
          </p:nvSpPr>
          <p:spPr>
            <a:xfrm>
              <a:off x="-346872" y="2969239"/>
              <a:ext cx="6371" cy="3773"/>
            </a:xfrm>
            <a:custGeom>
              <a:avLst/>
              <a:gdLst>
                <a:gd name="connsiteX0" fmla="*/ 5205 w 6371"/>
                <a:gd name="connsiteY0" fmla="*/ -1100 h 3773"/>
                <a:gd name="connsiteX1" fmla="*/ -1167 w 6371"/>
                <a:gd name="connsiteY1" fmla="*/ 2673 h 3773"/>
                <a:gd name="connsiteX2" fmla="*/ 2609 w 6371"/>
                <a:gd name="connsiteY2" fmla="*/ 2673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1" h="3773">
                  <a:moveTo>
                    <a:pt x="5205" y="-1100"/>
                  </a:moveTo>
                  <a:cubicBezTo>
                    <a:pt x="2843" y="-394"/>
                    <a:pt x="483" y="787"/>
                    <a:pt x="-1167" y="2673"/>
                  </a:cubicBezTo>
                  <a:lnTo>
                    <a:pt x="2609" y="267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3" name="Полилиния: фигура 3902">
              <a:extLst>
                <a:ext uri="{FF2B5EF4-FFF2-40B4-BE49-F238E27FC236}">
                  <a16:creationId xmlns:a16="http://schemas.microsoft.com/office/drawing/2014/main" id="{D1C23991-4660-0D25-376A-942C08CF11F6}"/>
                </a:ext>
              </a:extLst>
            </p:cNvPr>
            <p:cNvSpPr/>
            <p:nvPr/>
          </p:nvSpPr>
          <p:spPr>
            <a:xfrm>
              <a:off x="-365955" y="2977734"/>
              <a:ext cx="10351" cy="5651"/>
            </a:xfrm>
            <a:custGeom>
              <a:avLst/>
              <a:gdLst>
                <a:gd name="connsiteX0" fmla="*/ 9184 w 10351"/>
                <a:gd name="connsiteY0" fmla="*/ -1100 h 5651"/>
                <a:gd name="connsiteX1" fmla="*/ -728 w 10351"/>
                <a:gd name="connsiteY1" fmla="*/ 3854 h 5651"/>
                <a:gd name="connsiteX2" fmla="*/ 2576 w 10351"/>
                <a:gd name="connsiteY2" fmla="*/ 3854 h 5651"/>
                <a:gd name="connsiteX3" fmla="*/ 4463 w 10351"/>
                <a:gd name="connsiteY3" fmla="*/ 1495 h 5651"/>
                <a:gd name="connsiteX4" fmla="*/ 9184 w 10351"/>
                <a:gd name="connsiteY4" fmla="*/ -1100 h 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51" h="5651">
                  <a:moveTo>
                    <a:pt x="9184" y="-1100"/>
                  </a:moveTo>
                  <a:lnTo>
                    <a:pt x="-728" y="3854"/>
                  </a:lnTo>
                  <a:cubicBezTo>
                    <a:pt x="-3087" y="5977"/>
                    <a:pt x="4935" y="2440"/>
                    <a:pt x="2576" y="3854"/>
                  </a:cubicBezTo>
                  <a:cubicBezTo>
                    <a:pt x="4699" y="3854"/>
                    <a:pt x="3993" y="2440"/>
                    <a:pt x="4463" y="1495"/>
                  </a:cubicBezTo>
                  <a:cubicBezTo>
                    <a:pt x="4935" y="550"/>
                    <a:pt x="8003" y="1023"/>
                    <a:pt x="918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4" name="Полилиния: фигура 3903">
              <a:extLst>
                <a:ext uri="{FF2B5EF4-FFF2-40B4-BE49-F238E27FC236}">
                  <a16:creationId xmlns:a16="http://schemas.microsoft.com/office/drawing/2014/main" id="{B1ED9F5F-7AE7-E3E8-F35B-42AEAAD96283}"/>
                </a:ext>
              </a:extLst>
            </p:cNvPr>
            <p:cNvSpPr/>
            <p:nvPr/>
          </p:nvSpPr>
          <p:spPr>
            <a:xfrm>
              <a:off x="-370194" y="2986937"/>
              <a:ext cx="7262" cy="4139"/>
            </a:xfrm>
            <a:custGeom>
              <a:avLst/>
              <a:gdLst>
                <a:gd name="connsiteX0" fmla="*/ 4457 w 7262"/>
                <a:gd name="connsiteY0" fmla="*/ -1100 h 4139"/>
                <a:gd name="connsiteX1" fmla="*/ -734 w 7262"/>
                <a:gd name="connsiteY1" fmla="*/ 2673 h 4139"/>
                <a:gd name="connsiteX2" fmla="*/ 5165 w 7262"/>
                <a:gd name="connsiteY2" fmla="*/ 550 h 4139"/>
                <a:gd name="connsiteX3" fmla="*/ 4457 w 7262"/>
                <a:gd name="connsiteY3" fmla="*/ -1100 h 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62" h="4139">
                  <a:moveTo>
                    <a:pt x="4457" y="-1100"/>
                  </a:moveTo>
                  <a:cubicBezTo>
                    <a:pt x="2334" y="-1100"/>
                    <a:pt x="1153" y="1731"/>
                    <a:pt x="-734" y="2673"/>
                  </a:cubicBezTo>
                  <a:cubicBezTo>
                    <a:pt x="-2624" y="3618"/>
                    <a:pt x="2098" y="2673"/>
                    <a:pt x="5165" y="550"/>
                  </a:cubicBezTo>
                  <a:cubicBezTo>
                    <a:pt x="8233" y="-1573"/>
                    <a:pt x="2567" y="550"/>
                    <a:pt x="44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5" name="Полилиния: фигура 3904">
              <a:extLst>
                <a:ext uri="{FF2B5EF4-FFF2-40B4-BE49-F238E27FC236}">
                  <a16:creationId xmlns:a16="http://schemas.microsoft.com/office/drawing/2014/main" id="{11EF89ED-90C8-286F-ADDD-5DFF7706EE77}"/>
                </a:ext>
              </a:extLst>
            </p:cNvPr>
            <p:cNvSpPr/>
            <p:nvPr/>
          </p:nvSpPr>
          <p:spPr>
            <a:xfrm>
              <a:off x="-398662" y="2993040"/>
              <a:ext cx="21348" cy="12865"/>
            </a:xfrm>
            <a:custGeom>
              <a:avLst/>
              <a:gdLst>
                <a:gd name="connsiteX0" fmla="*/ 13337 w 21348"/>
                <a:gd name="connsiteY0" fmla="*/ 820 h 12865"/>
                <a:gd name="connsiteX1" fmla="*/ -112 w 21348"/>
                <a:gd name="connsiteY1" fmla="*/ 10731 h 12865"/>
                <a:gd name="connsiteX2" fmla="*/ 9091 w 21348"/>
                <a:gd name="connsiteY2" fmla="*/ 8369 h 12865"/>
                <a:gd name="connsiteX3" fmla="*/ 12631 w 21348"/>
                <a:gd name="connsiteY3" fmla="*/ 2943 h 12865"/>
                <a:gd name="connsiteX4" fmla="*/ 20181 w 21348"/>
                <a:gd name="connsiteY4" fmla="*/ 111 h 12865"/>
                <a:gd name="connsiteX5" fmla="*/ 13337 w 21348"/>
                <a:gd name="connsiteY5" fmla="*/ 820 h 1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48" h="12865">
                  <a:moveTo>
                    <a:pt x="13337" y="820"/>
                  </a:moveTo>
                  <a:cubicBezTo>
                    <a:pt x="9800" y="5774"/>
                    <a:pt x="4370" y="7427"/>
                    <a:pt x="-112" y="10731"/>
                  </a:cubicBezTo>
                  <a:cubicBezTo>
                    <a:pt x="-4594" y="14033"/>
                    <a:pt x="6496" y="8369"/>
                    <a:pt x="9091" y="8369"/>
                  </a:cubicBezTo>
                  <a:cubicBezTo>
                    <a:pt x="11686" y="8369"/>
                    <a:pt x="7910" y="8369"/>
                    <a:pt x="12631" y="2943"/>
                  </a:cubicBezTo>
                  <a:cubicBezTo>
                    <a:pt x="17349" y="-2484"/>
                    <a:pt x="16405" y="2943"/>
                    <a:pt x="20181" y="111"/>
                  </a:cubicBezTo>
                  <a:cubicBezTo>
                    <a:pt x="19945" y="-2012"/>
                    <a:pt x="18058" y="-1067"/>
                    <a:pt x="13337" y="8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6" name="Полилиния: фигура 3905">
              <a:extLst>
                <a:ext uri="{FF2B5EF4-FFF2-40B4-BE49-F238E27FC236}">
                  <a16:creationId xmlns:a16="http://schemas.microsoft.com/office/drawing/2014/main" id="{C86E94D2-C19C-6B49-62E0-17C62CD6C316}"/>
                </a:ext>
              </a:extLst>
            </p:cNvPr>
            <p:cNvSpPr/>
            <p:nvPr/>
          </p:nvSpPr>
          <p:spPr>
            <a:xfrm>
              <a:off x="-392653" y="2998972"/>
              <a:ext cx="9675" cy="6841"/>
            </a:xfrm>
            <a:custGeom>
              <a:avLst/>
              <a:gdLst>
                <a:gd name="connsiteX0" fmla="*/ 8509 w 9675"/>
                <a:gd name="connsiteY0" fmla="*/ -1100 h 6841"/>
                <a:gd name="connsiteX1" fmla="*/ -1167 w 9675"/>
                <a:gd name="connsiteY1" fmla="*/ 5741 h 6841"/>
                <a:gd name="connsiteX2" fmla="*/ 8509 w 9675"/>
                <a:gd name="connsiteY2" fmla="*/ -1100 h 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75" h="6841">
                  <a:moveTo>
                    <a:pt x="8509" y="-1100"/>
                  </a:moveTo>
                  <a:cubicBezTo>
                    <a:pt x="5441" y="1495"/>
                    <a:pt x="2137" y="3618"/>
                    <a:pt x="-1167" y="5741"/>
                  </a:cubicBezTo>
                  <a:cubicBezTo>
                    <a:pt x="-1167" y="5741"/>
                    <a:pt x="6622" y="2673"/>
                    <a:pt x="850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7" name="Полилиния: фигура 3906">
              <a:extLst>
                <a:ext uri="{FF2B5EF4-FFF2-40B4-BE49-F238E27FC236}">
                  <a16:creationId xmlns:a16="http://schemas.microsoft.com/office/drawing/2014/main" id="{B5FCD4A8-8457-38EB-7218-2ED4F7B4C55E}"/>
                </a:ext>
              </a:extLst>
            </p:cNvPr>
            <p:cNvSpPr/>
            <p:nvPr/>
          </p:nvSpPr>
          <p:spPr>
            <a:xfrm>
              <a:off x="-402233" y="3011713"/>
              <a:ext cx="4625" cy="4957"/>
            </a:xfrm>
            <a:custGeom>
              <a:avLst/>
              <a:gdLst>
                <a:gd name="connsiteX0" fmla="*/ 3458 w 4625"/>
                <a:gd name="connsiteY0" fmla="*/ -1100 h 4957"/>
                <a:gd name="connsiteX1" fmla="*/ -791 w 4625"/>
                <a:gd name="connsiteY1" fmla="*/ 789 h 4957"/>
                <a:gd name="connsiteX2" fmla="*/ -791 w 4625"/>
                <a:gd name="connsiteY2" fmla="*/ 3857 h 4957"/>
                <a:gd name="connsiteX3" fmla="*/ 3458 w 4625"/>
                <a:gd name="connsiteY3" fmla="*/ 81 h 4957"/>
                <a:gd name="connsiteX4" fmla="*/ 3458 w 4625"/>
                <a:gd name="connsiteY4" fmla="*/ -1100 h 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5" h="4957">
                  <a:moveTo>
                    <a:pt x="3458" y="-1100"/>
                  </a:moveTo>
                  <a:cubicBezTo>
                    <a:pt x="1808" y="-1100"/>
                    <a:pt x="863" y="553"/>
                    <a:pt x="-791" y="789"/>
                  </a:cubicBezTo>
                  <a:cubicBezTo>
                    <a:pt x="-2441" y="1023"/>
                    <a:pt x="2041" y="789"/>
                    <a:pt x="-791" y="3857"/>
                  </a:cubicBezTo>
                  <a:cubicBezTo>
                    <a:pt x="863" y="2912"/>
                    <a:pt x="2277" y="1495"/>
                    <a:pt x="3458" y="81"/>
                  </a:cubicBezTo>
                  <a:cubicBezTo>
                    <a:pt x="154" y="1495"/>
                    <a:pt x="627" y="2204"/>
                    <a:pt x="34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8" name="Полилиния: фигура 3907">
              <a:extLst>
                <a:ext uri="{FF2B5EF4-FFF2-40B4-BE49-F238E27FC236}">
                  <a16:creationId xmlns:a16="http://schemas.microsoft.com/office/drawing/2014/main" id="{E07AF44E-23A7-A66C-4327-CF3DCBE8F6EB}"/>
                </a:ext>
              </a:extLst>
            </p:cNvPr>
            <p:cNvSpPr/>
            <p:nvPr/>
          </p:nvSpPr>
          <p:spPr>
            <a:xfrm>
              <a:off x="-422960" y="3028938"/>
              <a:ext cx="4587" cy="3824"/>
            </a:xfrm>
            <a:custGeom>
              <a:avLst/>
              <a:gdLst>
                <a:gd name="connsiteX0" fmla="*/ 3420 w 4587"/>
                <a:gd name="connsiteY0" fmla="*/ -1100 h 3824"/>
                <a:gd name="connsiteX1" fmla="*/ -593 w 4587"/>
                <a:gd name="connsiteY1" fmla="*/ 1026 h 3824"/>
                <a:gd name="connsiteX2" fmla="*/ 1297 w 4587"/>
                <a:gd name="connsiteY2" fmla="*/ 2440 h 3824"/>
                <a:gd name="connsiteX3" fmla="*/ 3420 w 4587"/>
                <a:gd name="connsiteY3" fmla="*/ -1100 h 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7" h="3824">
                  <a:moveTo>
                    <a:pt x="3420" y="-1100"/>
                  </a:moveTo>
                  <a:cubicBezTo>
                    <a:pt x="1769" y="-1100"/>
                    <a:pt x="825" y="317"/>
                    <a:pt x="-593" y="1026"/>
                  </a:cubicBezTo>
                  <a:cubicBezTo>
                    <a:pt x="-2007" y="1731"/>
                    <a:pt x="-593" y="3385"/>
                    <a:pt x="1297" y="2440"/>
                  </a:cubicBezTo>
                  <a:cubicBezTo>
                    <a:pt x="3184" y="1495"/>
                    <a:pt x="2006" y="1262"/>
                    <a:pt x="34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09" name="Полилиния: фигура 3908">
              <a:extLst>
                <a:ext uri="{FF2B5EF4-FFF2-40B4-BE49-F238E27FC236}">
                  <a16:creationId xmlns:a16="http://schemas.microsoft.com/office/drawing/2014/main" id="{085A9C4F-BE97-9F53-868D-5858C3A351BC}"/>
                </a:ext>
              </a:extLst>
            </p:cNvPr>
            <p:cNvSpPr/>
            <p:nvPr/>
          </p:nvSpPr>
          <p:spPr>
            <a:xfrm>
              <a:off x="-592085" y="3292994"/>
              <a:ext cx="4281" cy="13921"/>
            </a:xfrm>
            <a:custGeom>
              <a:avLst/>
              <a:gdLst>
                <a:gd name="connsiteX0" fmla="*/ 1228 w 4281"/>
                <a:gd name="connsiteY0" fmla="*/ -1100 h 13921"/>
                <a:gd name="connsiteX1" fmla="*/ -1131 w 4281"/>
                <a:gd name="connsiteY1" fmla="*/ 12821 h 13921"/>
                <a:gd name="connsiteX2" fmla="*/ 3115 w 4281"/>
                <a:gd name="connsiteY2" fmla="*/ 1731 h 13921"/>
                <a:gd name="connsiteX3" fmla="*/ 1228 w 4281"/>
                <a:gd name="connsiteY3" fmla="*/ -1100 h 1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1" h="13921">
                  <a:moveTo>
                    <a:pt x="1228" y="-1100"/>
                  </a:moveTo>
                  <a:cubicBezTo>
                    <a:pt x="-423" y="3382"/>
                    <a:pt x="-1367" y="8103"/>
                    <a:pt x="-1131" y="12821"/>
                  </a:cubicBezTo>
                  <a:cubicBezTo>
                    <a:pt x="519" y="9281"/>
                    <a:pt x="1937" y="5508"/>
                    <a:pt x="3115" y="1731"/>
                  </a:cubicBezTo>
                  <a:cubicBezTo>
                    <a:pt x="2645" y="78"/>
                    <a:pt x="1937" y="78"/>
                    <a:pt x="122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0" name="Полилиния: фигура 3909">
              <a:extLst>
                <a:ext uri="{FF2B5EF4-FFF2-40B4-BE49-F238E27FC236}">
                  <a16:creationId xmlns:a16="http://schemas.microsoft.com/office/drawing/2014/main" id="{09C5D14B-D4D0-633D-B161-66FFCC76E5FC}"/>
                </a:ext>
              </a:extLst>
            </p:cNvPr>
            <p:cNvSpPr/>
            <p:nvPr/>
          </p:nvSpPr>
          <p:spPr>
            <a:xfrm>
              <a:off x="-596218" y="3382662"/>
              <a:ext cx="1153" cy="6718"/>
            </a:xfrm>
            <a:custGeom>
              <a:avLst/>
              <a:gdLst>
                <a:gd name="connsiteX0" fmla="*/ -539 w 1153"/>
                <a:gd name="connsiteY0" fmla="*/ -1100 h 6718"/>
                <a:gd name="connsiteX1" fmla="*/ -539 w 1153"/>
                <a:gd name="connsiteY1" fmla="*/ 5272 h 6718"/>
                <a:gd name="connsiteX2" fmla="*/ -539 w 1153"/>
                <a:gd name="connsiteY2" fmla="*/ -1100 h 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6718">
                  <a:moveTo>
                    <a:pt x="-539" y="-1100"/>
                  </a:moveTo>
                  <a:cubicBezTo>
                    <a:pt x="-1953" y="1026"/>
                    <a:pt x="-539" y="3385"/>
                    <a:pt x="-539" y="5272"/>
                  </a:cubicBezTo>
                  <a:cubicBezTo>
                    <a:pt x="-539" y="7161"/>
                    <a:pt x="642" y="789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1" name="Полилиния: фигура 3910">
              <a:extLst>
                <a:ext uri="{FF2B5EF4-FFF2-40B4-BE49-F238E27FC236}">
                  <a16:creationId xmlns:a16="http://schemas.microsoft.com/office/drawing/2014/main" id="{F20C1032-8734-E88B-16F4-5C93CC34F9C4}"/>
                </a:ext>
              </a:extLst>
            </p:cNvPr>
            <p:cNvSpPr/>
            <p:nvPr/>
          </p:nvSpPr>
          <p:spPr>
            <a:xfrm>
              <a:off x="-589672" y="3475400"/>
              <a:ext cx="3286" cy="10617"/>
            </a:xfrm>
            <a:custGeom>
              <a:avLst/>
              <a:gdLst>
                <a:gd name="connsiteX0" fmla="*/ -713 w 3286"/>
                <a:gd name="connsiteY0" fmla="*/ -1100 h 10617"/>
                <a:gd name="connsiteX1" fmla="*/ 2119 w 3286"/>
                <a:gd name="connsiteY1" fmla="*/ 9517 h 10617"/>
                <a:gd name="connsiteX2" fmla="*/ -713 w 3286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86" h="10617">
                  <a:moveTo>
                    <a:pt x="-713" y="-1100"/>
                  </a:moveTo>
                  <a:cubicBezTo>
                    <a:pt x="-1894" y="-1100"/>
                    <a:pt x="-713" y="6686"/>
                    <a:pt x="2119" y="9517"/>
                  </a:cubicBezTo>
                  <a:cubicBezTo>
                    <a:pt x="1410" y="5980"/>
                    <a:pt x="469" y="2440"/>
                    <a:pt x="-71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2" name="Полилиния: фигура 3911">
              <a:extLst>
                <a:ext uri="{FF2B5EF4-FFF2-40B4-BE49-F238E27FC236}">
                  <a16:creationId xmlns:a16="http://schemas.microsoft.com/office/drawing/2014/main" id="{66A956F5-4FAC-75E7-92C7-5E72BBBE0FE5}"/>
                </a:ext>
              </a:extLst>
            </p:cNvPr>
            <p:cNvSpPr/>
            <p:nvPr/>
          </p:nvSpPr>
          <p:spPr>
            <a:xfrm>
              <a:off x="-577891" y="3518819"/>
              <a:ext cx="6566" cy="11362"/>
            </a:xfrm>
            <a:custGeom>
              <a:avLst/>
              <a:gdLst>
                <a:gd name="connsiteX0" fmla="*/ -1167 w 6566"/>
                <a:gd name="connsiteY0" fmla="*/ -1100 h 11362"/>
                <a:gd name="connsiteX1" fmla="*/ 4968 w 6566"/>
                <a:gd name="connsiteY1" fmla="*/ 10226 h 11362"/>
                <a:gd name="connsiteX2" fmla="*/ 1901 w 6566"/>
                <a:gd name="connsiteY2" fmla="*/ 4327 h 11362"/>
                <a:gd name="connsiteX3" fmla="*/ -1167 w 6566"/>
                <a:gd name="connsiteY3" fmla="*/ -1100 h 1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6" h="11362">
                  <a:moveTo>
                    <a:pt x="-1167" y="-1100"/>
                  </a:moveTo>
                  <a:cubicBezTo>
                    <a:pt x="486" y="3621"/>
                    <a:pt x="3318" y="9757"/>
                    <a:pt x="4968" y="10226"/>
                  </a:cubicBezTo>
                  <a:cubicBezTo>
                    <a:pt x="6619" y="10699"/>
                    <a:pt x="3082" y="6453"/>
                    <a:pt x="1901" y="4327"/>
                  </a:cubicBezTo>
                  <a:cubicBezTo>
                    <a:pt x="1192" y="2204"/>
                    <a:pt x="250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3" name="Полилиния: фигура 3912">
              <a:extLst>
                <a:ext uri="{FF2B5EF4-FFF2-40B4-BE49-F238E27FC236}">
                  <a16:creationId xmlns:a16="http://schemas.microsoft.com/office/drawing/2014/main" id="{ACBA3F6D-4332-CE9F-55A5-02B71D62D739}"/>
                </a:ext>
              </a:extLst>
            </p:cNvPr>
            <p:cNvSpPr/>
            <p:nvPr/>
          </p:nvSpPr>
          <p:spPr>
            <a:xfrm>
              <a:off x="-536596" y="3581825"/>
              <a:ext cx="6241" cy="6510"/>
            </a:xfrm>
            <a:custGeom>
              <a:avLst/>
              <a:gdLst>
                <a:gd name="connsiteX0" fmla="*/ -1167 w 6241"/>
                <a:gd name="connsiteY0" fmla="*/ -1100 h 6510"/>
                <a:gd name="connsiteX1" fmla="*/ 4732 w 6241"/>
                <a:gd name="connsiteY1" fmla="*/ 5035 h 6510"/>
                <a:gd name="connsiteX2" fmla="*/ -1167 w 6241"/>
                <a:gd name="connsiteY2" fmla="*/ -1100 h 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1" h="6510">
                  <a:moveTo>
                    <a:pt x="-1167" y="-1100"/>
                  </a:moveTo>
                  <a:cubicBezTo>
                    <a:pt x="486" y="1259"/>
                    <a:pt x="3082" y="2912"/>
                    <a:pt x="4732" y="5035"/>
                  </a:cubicBezTo>
                  <a:cubicBezTo>
                    <a:pt x="6386" y="7158"/>
                    <a:pt x="1664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4" name="Полилиния: фигура 3913">
              <a:extLst>
                <a:ext uri="{FF2B5EF4-FFF2-40B4-BE49-F238E27FC236}">
                  <a16:creationId xmlns:a16="http://schemas.microsoft.com/office/drawing/2014/main" id="{8304C713-270F-2F2A-7EE3-275550A0349F}"/>
                </a:ext>
              </a:extLst>
            </p:cNvPr>
            <p:cNvSpPr/>
            <p:nvPr/>
          </p:nvSpPr>
          <p:spPr>
            <a:xfrm>
              <a:off x="-467927" y="3624652"/>
              <a:ext cx="5190" cy="1535"/>
            </a:xfrm>
            <a:custGeom>
              <a:avLst/>
              <a:gdLst>
                <a:gd name="connsiteX0" fmla="*/ 720 w 5190"/>
                <a:gd name="connsiteY0" fmla="*/ 435 h 1535"/>
                <a:gd name="connsiteX1" fmla="*/ 4024 w 5190"/>
                <a:gd name="connsiteY1" fmla="*/ -746 h 1535"/>
                <a:gd name="connsiteX2" fmla="*/ -1167 w 5190"/>
                <a:gd name="connsiteY2" fmla="*/ -746 h 1535"/>
                <a:gd name="connsiteX3" fmla="*/ 720 w 5190"/>
                <a:gd name="connsiteY3" fmla="*/ 435 h 1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90" h="1535">
                  <a:moveTo>
                    <a:pt x="720" y="435"/>
                  </a:moveTo>
                  <a:cubicBezTo>
                    <a:pt x="720" y="435"/>
                    <a:pt x="3315" y="435"/>
                    <a:pt x="4024" y="-746"/>
                  </a:cubicBezTo>
                  <a:cubicBezTo>
                    <a:pt x="2373" y="-1218"/>
                    <a:pt x="483" y="-1218"/>
                    <a:pt x="-1167" y="-746"/>
                  </a:cubicBezTo>
                  <a:cubicBezTo>
                    <a:pt x="247" y="-746"/>
                    <a:pt x="-1640" y="-510"/>
                    <a:pt x="720" y="4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5" name="Полилиния: фигура 3914">
              <a:extLst>
                <a:ext uri="{FF2B5EF4-FFF2-40B4-BE49-F238E27FC236}">
                  <a16:creationId xmlns:a16="http://schemas.microsoft.com/office/drawing/2014/main" id="{ECCB1DB7-5CF8-21EF-FE3F-CA02DEDF8F6B}"/>
                </a:ext>
              </a:extLst>
            </p:cNvPr>
            <p:cNvSpPr/>
            <p:nvPr/>
          </p:nvSpPr>
          <p:spPr>
            <a:xfrm>
              <a:off x="-119630" y="3599522"/>
              <a:ext cx="18876" cy="21710"/>
            </a:xfrm>
            <a:custGeom>
              <a:avLst/>
              <a:gdLst>
                <a:gd name="connsiteX0" fmla="*/ -1167 w 18876"/>
                <a:gd name="connsiteY0" fmla="*/ 20610 h 21710"/>
                <a:gd name="connsiteX1" fmla="*/ 17709 w 18876"/>
                <a:gd name="connsiteY1" fmla="*/ -1100 h 21710"/>
                <a:gd name="connsiteX2" fmla="*/ -1167 w 18876"/>
                <a:gd name="connsiteY2" fmla="*/ 20610 h 2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6" h="21710">
                  <a:moveTo>
                    <a:pt x="-1167" y="20610"/>
                  </a:moveTo>
                  <a:cubicBezTo>
                    <a:pt x="5910" y="14475"/>
                    <a:pt x="11104" y="5508"/>
                    <a:pt x="17709" y="-1100"/>
                  </a:cubicBezTo>
                  <a:cubicBezTo>
                    <a:pt x="10631" y="5272"/>
                    <a:pt x="4260" y="12585"/>
                    <a:pt x="-1167" y="206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6" name="Полилиния: фигура 3915">
              <a:extLst>
                <a:ext uri="{FF2B5EF4-FFF2-40B4-BE49-F238E27FC236}">
                  <a16:creationId xmlns:a16="http://schemas.microsoft.com/office/drawing/2014/main" id="{DA0B6513-3DD8-8D5E-D899-861F83B1642D}"/>
                </a:ext>
              </a:extLst>
            </p:cNvPr>
            <p:cNvSpPr/>
            <p:nvPr/>
          </p:nvSpPr>
          <p:spPr>
            <a:xfrm>
              <a:off x="-100518" y="3588432"/>
              <a:ext cx="7316" cy="9436"/>
            </a:xfrm>
            <a:custGeom>
              <a:avLst/>
              <a:gdLst>
                <a:gd name="connsiteX0" fmla="*/ -1167 w 7316"/>
                <a:gd name="connsiteY0" fmla="*/ 8336 h 9436"/>
                <a:gd name="connsiteX1" fmla="*/ 6149 w 7316"/>
                <a:gd name="connsiteY1" fmla="*/ -1100 h 9436"/>
                <a:gd name="connsiteX2" fmla="*/ -1167 w 7316"/>
                <a:gd name="connsiteY2" fmla="*/ 8336 h 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16" h="9436">
                  <a:moveTo>
                    <a:pt x="-1167" y="8336"/>
                  </a:moveTo>
                  <a:cubicBezTo>
                    <a:pt x="2137" y="5977"/>
                    <a:pt x="4732" y="2673"/>
                    <a:pt x="6149" y="-1100"/>
                  </a:cubicBezTo>
                  <a:cubicBezTo>
                    <a:pt x="3318" y="1731"/>
                    <a:pt x="959" y="5035"/>
                    <a:pt x="-1167" y="83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7" name="Полилиния: фигура 3916">
              <a:extLst>
                <a:ext uri="{FF2B5EF4-FFF2-40B4-BE49-F238E27FC236}">
                  <a16:creationId xmlns:a16="http://schemas.microsoft.com/office/drawing/2014/main" id="{B9AF0417-EA77-C0A6-61A3-34D7D610F74F}"/>
                </a:ext>
              </a:extLst>
            </p:cNvPr>
            <p:cNvSpPr/>
            <p:nvPr/>
          </p:nvSpPr>
          <p:spPr>
            <a:xfrm>
              <a:off x="-310768" y="3607309"/>
              <a:ext cx="16280" cy="6844"/>
            </a:xfrm>
            <a:custGeom>
              <a:avLst/>
              <a:gdLst>
                <a:gd name="connsiteX0" fmla="*/ 3551 w 16280"/>
                <a:gd name="connsiteY0" fmla="*/ 5744 h 6844"/>
                <a:gd name="connsiteX1" fmla="*/ 2370 w 16280"/>
                <a:gd name="connsiteY1" fmla="*/ 4563 h 6844"/>
                <a:gd name="connsiteX2" fmla="*/ 15114 w 16280"/>
                <a:gd name="connsiteY2" fmla="*/ -1100 h 6844"/>
                <a:gd name="connsiteX3" fmla="*/ -1167 w 16280"/>
                <a:gd name="connsiteY3" fmla="*/ 5035 h 6844"/>
                <a:gd name="connsiteX4" fmla="*/ 3551 w 16280"/>
                <a:gd name="connsiteY4" fmla="*/ 5744 h 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80" h="6844">
                  <a:moveTo>
                    <a:pt x="3551" y="5744"/>
                  </a:moveTo>
                  <a:cubicBezTo>
                    <a:pt x="3551" y="5744"/>
                    <a:pt x="3551" y="4563"/>
                    <a:pt x="2370" y="4563"/>
                  </a:cubicBezTo>
                  <a:cubicBezTo>
                    <a:pt x="6855" y="2912"/>
                    <a:pt x="11101" y="1026"/>
                    <a:pt x="15114" y="-1100"/>
                  </a:cubicBezTo>
                  <a:cubicBezTo>
                    <a:pt x="9450" y="317"/>
                    <a:pt x="4024" y="2440"/>
                    <a:pt x="-1167" y="5035"/>
                  </a:cubicBezTo>
                  <a:cubicBezTo>
                    <a:pt x="2134" y="4799"/>
                    <a:pt x="1428" y="5744"/>
                    <a:pt x="3551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8" name="Полилиния: фигура 3917">
              <a:extLst>
                <a:ext uri="{FF2B5EF4-FFF2-40B4-BE49-F238E27FC236}">
                  <a16:creationId xmlns:a16="http://schemas.microsoft.com/office/drawing/2014/main" id="{C6062803-CD66-0001-3353-F3095CCF4442}"/>
                </a:ext>
              </a:extLst>
            </p:cNvPr>
            <p:cNvSpPr/>
            <p:nvPr/>
          </p:nvSpPr>
          <p:spPr>
            <a:xfrm>
              <a:off x="-281488" y="3604670"/>
              <a:ext cx="3125" cy="3125"/>
            </a:xfrm>
            <a:custGeom>
              <a:avLst/>
              <a:gdLst>
                <a:gd name="connsiteX0" fmla="*/ 700 w 3125"/>
                <a:gd name="connsiteY0" fmla="*/ 2011 h 3125"/>
                <a:gd name="connsiteX1" fmla="*/ 700 w 3125"/>
                <a:gd name="connsiteY1" fmla="*/ -1057 h 3125"/>
                <a:gd name="connsiteX2" fmla="*/ 700 w 3125"/>
                <a:gd name="connsiteY2" fmla="*/ 2011 h 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25" h="3125">
                  <a:moveTo>
                    <a:pt x="700" y="2011"/>
                  </a:moveTo>
                  <a:cubicBezTo>
                    <a:pt x="700" y="2011"/>
                    <a:pt x="3532" y="-1529"/>
                    <a:pt x="700" y="-1057"/>
                  </a:cubicBezTo>
                  <a:cubicBezTo>
                    <a:pt x="-2131" y="-584"/>
                    <a:pt x="-1423" y="2247"/>
                    <a:pt x="700" y="20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19" name="Полилиния: фигура 3918">
              <a:extLst>
                <a:ext uri="{FF2B5EF4-FFF2-40B4-BE49-F238E27FC236}">
                  <a16:creationId xmlns:a16="http://schemas.microsoft.com/office/drawing/2014/main" id="{667FED39-1342-9AC4-E47B-D50FF0EEF591}"/>
                </a:ext>
              </a:extLst>
            </p:cNvPr>
            <p:cNvSpPr/>
            <p:nvPr/>
          </p:nvSpPr>
          <p:spPr>
            <a:xfrm>
              <a:off x="-287879" y="3602038"/>
              <a:ext cx="5426" cy="3393"/>
            </a:xfrm>
            <a:custGeom>
              <a:avLst/>
              <a:gdLst>
                <a:gd name="connsiteX0" fmla="*/ -1167 w 5426"/>
                <a:gd name="connsiteY0" fmla="*/ 2284 h 3393"/>
                <a:gd name="connsiteX1" fmla="*/ 1664 w 5426"/>
                <a:gd name="connsiteY1" fmla="*/ 2284 h 3393"/>
                <a:gd name="connsiteX2" fmla="*/ 4260 w 5426"/>
                <a:gd name="connsiteY2" fmla="*/ -1020 h 3393"/>
                <a:gd name="connsiteX3" fmla="*/ -1167 w 5426"/>
                <a:gd name="connsiteY3" fmla="*/ 2284 h 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26" h="3393">
                  <a:moveTo>
                    <a:pt x="-1167" y="2284"/>
                  </a:moveTo>
                  <a:cubicBezTo>
                    <a:pt x="-1167" y="2284"/>
                    <a:pt x="483" y="2284"/>
                    <a:pt x="1664" y="2284"/>
                  </a:cubicBezTo>
                  <a:cubicBezTo>
                    <a:pt x="2843" y="2284"/>
                    <a:pt x="4260" y="-312"/>
                    <a:pt x="4260" y="-1020"/>
                  </a:cubicBezTo>
                  <a:cubicBezTo>
                    <a:pt x="4260" y="-1729"/>
                    <a:pt x="956" y="2520"/>
                    <a:pt x="-1167" y="2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0" name="Полилиния: фигура 3919">
              <a:extLst>
                <a:ext uri="{FF2B5EF4-FFF2-40B4-BE49-F238E27FC236}">
                  <a16:creationId xmlns:a16="http://schemas.microsoft.com/office/drawing/2014/main" id="{DA7929B7-6922-43CD-1320-D10AB5F20275}"/>
                </a:ext>
              </a:extLst>
            </p:cNvPr>
            <p:cNvSpPr/>
            <p:nvPr/>
          </p:nvSpPr>
          <p:spPr>
            <a:xfrm>
              <a:off x="-143700" y="3452748"/>
              <a:ext cx="2034" cy="6135"/>
            </a:xfrm>
            <a:custGeom>
              <a:avLst/>
              <a:gdLst>
                <a:gd name="connsiteX0" fmla="*/ -695 w 2034"/>
                <a:gd name="connsiteY0" fmla="*/ 5035 h 6135"/>
                <a:gd name="connsiteX1" fmla="*/ 720 w 2034"/>
                <a:gd name="connsiteY1" fmla="*/ -1100 h 6135"/>
                <a:gd name="connsiteX2" fmla="*/ -1167 w 2034"/>
                <a:gd name="connsiteY2" fmla="*/ 3854 h 6135"/>
                <a:gd name="connsiteX3" fmla="*/ -695 w 2034"/>
                <a:gd name="connsiteY3" fmla="*/ 503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4" h="6135">
                  <a:moveTo>
                    <a:pt x="-695" y="5035"/>
                  </a:moveTo>
                  <a:cubicBezTo>
                    <a:pt x="483" y="3382"/>
                    <a:pt x="1192" y="1023"/>
                    <a:pt x="720" y="-1100"/>
                  </a:cubicBezTo>
                  <a:cubicBezTo>
                    <a:pt x="-222" y="314"/>
                    <a:pt x="-931" y="2204"/>
                    <a:pt x="-1167" y="3854"/>
                  </a:cubicBezTo>
                  <a:cubicBezTo>
                    <a:pt x="-1167" y="3854"/>
                    <a:pt x="-695" y="4563"/>
                    <a:pt x="-695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1" name="Полилиния: фигура 3920">
              <a:extLst>
                <a:ext uri="{FF2B5EF4-FFF2-40B4-BE49-F238E27FC236}">
                  <a16:creationId xmlns:a16="http://schemas.microsoft.com/office/drawing/2014/main" id="{1F4364EE-FDBC-3DF7-6FA4-6E86BF0610EA}"/>
                </a:ext>
              </a:extLst>
            </p:cNvPr>
            <p:cNvSpPr/>
            <p:nvPr/>
          </p:nvSpPr>
          <p:spPr>
            <a:xfrm>
              <a:off x="-141754" y="3440477"/>
              <a:ext cx="1594" cy="5426"/>
            </a:xfrm>
            <a:custGeom>
              <a:avLst/>
              <a:gdLst>
                <a:gd name="connsiteX0" fmla="*/ -281 w 1594"/>
                <a:gd name="connsiteY0" fmla="*/ 4327 h 5426"/>
                <a:gd name="connsiteX1" fmla="*/ -281 w 1594"/>
                <a:gd name="connsiteY1" fmla="*/ -1100 h 5426"/>
                <a:gd name="connsiteX2" fmla="*/ -281 w 1594"/>
                <a:gd name="connsiteY2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4" h="5426">
                  <a:moveTo>
                    <a:pt x="-281" y="4327"/>
                  </a:moveTo>
                  <a:cubicBezTo>
                    <a:pt x="663" y="2676"/>
                    <a:pt x="663" y="550"/>
                    <a:pt x="-281" y="-1100"/>
                  </a:cubicBezTo>
                  <a:cubicBezTo>
                    <a:pt x="-1462" y="1495"/>
                    <a:pt x="-1462" y="4327"/>
                    <a:pt x="-281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2" name="Полилиния: фигура 3921">
              <a:extLst>
                <a:ext uri="{FF2B5EF4-FFF2-40B4-BE49-F238E27FC236}">
                  <a16:creationId xmlns:a16="http://schemas.microsoft.com/office/drawing/2014/main" id="{BF6059A3-DA39-C4F8-1277-327014049AC1}"/>
                </a:ext>
              </a:extLst>
            </p:cNvPr>
            <p:cNvSpPr/>
            <p:nvPr/>
          </p:nvSpPr>
          <p:spPr>
            <a:xfrm>
              <a:off x="-133319" y="3404609"/>
              <a:ext cx="6844" cy="27609"/>
            </a:xfrm>
            <a:custGeom>
              <a:avLst/>
              <a:gdLst>
                <a:gd name="connsiteX0" fmla="*/ -1167 w 6844"/>
                <a:gd name="connsiteY0" fmla="*/ 26510 h 27609"/>
                <a:gd name="connsiteX1" fmla="*/ 5677 w 6844"/>
                <a:gd name="connsiteY1" fmla="*/ 5508 h 27609"/>
                <a:gd name="connsiteX2" fmla="*/ 5677 w 6844"/>
                <a:gd name="connsiteY2" fmla="*/ -1100 h 27609"/>
                <a:gd name="connsiteX3" fmla="*/ -1167 w 6844"/>
                <a:gd name="connsiteY3" fmla="*/ 26510 h 27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" h="27609">
                  <a:moveTo>
                    <a:pt x="-1167" y="26510"/>
                  </a:moveTo>
                  <a:cubicBezTo>
                    <a:pt x="2137" y="19902"/>
                    <a:pt x="4263" y="12821"/>
                    <a:pt x="5677" y="5508"/>
                  </a:cubicBezTo>
                  <a:cubicBezTo>
                    <a:pt x="3790" y="5508"/>
                    <a:pt x="5677" y="2204"/>
                    <a:pt x="5677" y="-1100"/>
                  </a:cubicBezTo>
                  <a:cubicBezTo>
                    <a:pt x="2609" y="8576"/>
                    <a:pt x="2609" y="16598"/>
                    <a:pt x="-1167" y="265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3" name="Полилиния: фигура 3922">
              <a:extLst>
                <a:ext uri="{FF2B5EF4-FFF2-40B4-BE49-F238E27FC236}">
                  <a16:creationId xmlns:a16="http://schemas.microsoft.com/office/drawing/2014/main" id="{4543570C-31CB-D84A-6ADC-5F6162C029A2}"/>
                </a:ext>
              </a:extLst>
            </p:cNvPr>
            <p:cNvSpPr/>
            <p:nvPr/>
          </p:nvSpPr>
          <p:spPr>
            <a:xfrm>
              <a:off x="-126179" y="3398473"/>
              <a:ext cx="1591" cy="9203"/>
            </a:xfrm>
            <a:custGeom>
              <a:avLst/>
              <a:gdLst>
                <a:gd name="connsiteX0" fmla="*/ -990 w 1591"/>
                <a:gd name="connsiteY0" fmla="*/ 8103 h 9203"/>
                <a:gd name="connsiteX1" fmla="*/ 424 w 1591"/>
                <a:gd name="connsiteY1" fmla="*/ -1100 h 9203"/>
                <a:gd name="connsiteX2" fmla="*/ -990 w 1591"/>
                <a:gd name="connsiteY2" fmla="*/ 8103 h 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1" h="9203">
                  <a:moveTo>
                    <a:pt x="-990" y="8103"/>
                  </a:moveTo>
                  <a:cubicBezTo>
                    <a:pt x="897" y="5508"/>
                    <a:pt x="-990" y="1968"/>
                    <a:pt x="424" y="-1100"/>
                  </a:cubicBezTo>
                  <a:cubicBezTo>
                    <a:pt x="-990" y="1731"/>
                    <a:pt x="-1462" y="5035"/>
                    <a:pt x="-990" y="81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4" name="Полилиния: фигура 3923">
              <a:extLst>
                <a:ext uri="{FF2B5EF4-FFF2-40B4-BE49-F238E27FC236}">
                  <a16:creationId xmlns:a16="http://schemas.microsoft.com/office/drawing/2014/main" id="{A8D485DA-D732-8F80-8C87-7923EFF41696}"/>
                </a:ext>
              </a:extLst>
            </p:cNvPr>
            <p:cNvSpPr/>
            <p:nvPr/>
          </p:nvSpPr>
          <p:spPr>
            <a:xfrm>
              <a:off x="-123757" y="3385730"/>
              <a:ext cx="2236" cy="9439"/>
            </a:xfrm>
            <a:custGeom>
              <a:avLst/>
              <a:gdLst>
                <a:gd name="connsiteX0" fmla="*/ -1053 w 2236"/>
                <a:gd name="connsiteY0" fmla="*/ 8339 h 9439"/>
                <a:gd name="connsiteX1" fmla="*/ 1070 w 2236"/>
                <a:gd name="connsiteY1" fmla="*/ -1100 h 9439"/>
                <a:gd name="connsiteX2" fmla="*/ -1053 w 2236"/>
                <a:gd name="connsiteY2" fmla="*/ 8339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6" h="9439">
                  <a:moveTo>
                    <a:pt x="-1053" y="8339"/>
                  </a:moveTo>
                  <a:cubicBezTo>
                    <a:pt x="128" y="5272"/>
                    <a:pt x="833" y="2204"/>
                    <a:pt x="1070" y="-1100"/>
                  </a:cubicBezTo>
                  <a:cubicBezTo>
                    <a:pt x="1070" y="-1100"/>
                    <a:pt x="-1762" y="4799"/>
                    <a:pt x="-1053" y="83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5" name="Полилиния: фигура 3924">
              <a:extLst>
                <a:ext uri="{FF2B5EF4-FFF2-40B4-BE49-F238E27FC236}">
                  <a16:creationId xmlns:a16="http://schemas.microsoft.com/office/drawing/2014/main" id="{9A9D3EEC-1706-F31E-2FC2-80E36F1A51AB}"/>
                </a:ext>
              </a:extLst>
            </p:cNvPr>
            <p:cNvSpPr/>
            <p:nvPr/>
          </p:nvSpPr>
          <p:spPr>
            <a:xfrm>
              <a:off x="-119694" y="3376186"/>
              <a:ext cx="2659" cy="10961"/>
            </a:xfrm>
            <a:custGeom>
              <a:avLst/>
              <a:gdLst>
                <a:gd name="connsiteX0" fmla="*/ -1103 w 2659"/>
                <a:gd name="connsiteY0" fmla="*/ 9861 h 10961"/>
                <a:gd name="connsiteX1" fmla="*/ 1492 w 2659"/>
                <a:gd name="connsiteY1" fmla="*/ 2075 h 10961"/>
                <a:gd name="connsiteX2" fmla="*/ -1103 w 2659"/>
                <a:gd name="connsiteY2" fmla="*/ -287 h 10961"/>
                <a:gd name="connsiteX3" fmla="*/ -1103 w 2659"/>
                <a:gd name="connsiteY3" fmla="*/ 9861 h 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9" h="10961">
                  <a:moveTo>
                    <a:pt x="-1103" y="9861"/>
                  </a:moveTo>
                  <a:cubicBezTo>
                    <a:pt x="-631" y="7266"/>
                    <a:pt x="311" y="4434"/>
                    <a:pt x="1492" y="2075"/>
                  </a:cubicBezTo>
                  <a:cubicBezTo>
                    <a:pt x="1492" y="-523"/>
                    <a:pt x="1492" y="-2174"/>
                    <a:pt x="-1103" y="-287"/>
                  </a:cubicBezTo>
                  <a:cubicBezTo>
                    <a:pt x="784" y="658"/>
                    <a:pt x="-1576" y="6321"/>
                    <a:pt x="-1103" y="98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6" name="Полилиния: фигура 3925">
              <a:extLst>
                <a:ext uri="{FF2B5EF4-FFF2-40B4-BE49-F238E27FC236}">
                  <a16:creationId xmlns:a16="http://schemas.microsoft.com/office/drawing/2014/main" id="{D33CD47B-E753-D96F-AD9D-F553062AEA7E}"/>
                </a:ext>
              </a:extLst>
            </p:cNvPr>
            <p:cNvSpPr/>
            <p:nvPr/>
          </p:nvSpPr>
          <p:spPr>
            <a:xfrm>
              <a:off x="-137194" y="3371179"/>
              <a:ext cx="2822" cy="6517"/>
            </a:xfrm>
            <a:custGeom>
              <a:avLst/>
              <a:gdLst>
                <a:gd name="connsiteX0" fmla="*/ 585 w 2822"/>
                <a:gd name="connsiteY0" fmla="*/ 5192 h 6517"/>
                <a:gd name="connsiteX1" fmla="*/ 585 w 2822"/>
                <a:gd name="connsiteY1" fmla="*/ -707 h 6517"/>
                <a:gd name="connsiteX2" fmla="*/ -829 w 2822"/>
                <a:gd name="connsiteY2" fmla="*/ 2833 h 6517"/>
                <a:gd name="connsiteX3" fmla="*/ 585 w 2822"/>
                <a:gd name="connsiteY3" fmla="*/ 5192 h 6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2" h="6517">
                  <a:moveTo>
                    <a:pt x="585" y="5192"/>
                  </a:moveTo>
                  <a:cubicBezTo>
                    <a:pt x="1766" y="6609"/>
                    <a:pt x="2239" y="946"/>
                    <a:pt x="585" y="-707"/>
                  </a:cubicBezTo>
                  <a:cubicBezTo>
                    <a:pt x="-1065" y="-2358"/>
                    <a:pt x="585" y="1652"/>
                    <a:pt x="-829" y="2833"/>
                  </a:cubicBezTo>
                  <a:cubicBezTo>
                    <a:pt x="-2246" y="4014"/>
                    <a:pt x="1294" y="2833"/>
                    <a:pt x="585" y="519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7" name="Полилиния: фигура 3926">
              <a:extLst>
                <a:ext uri="{FF2B5EF4-FFF2-40B4-BE49-F238E27FC236}">
                  <a16:creationId xmlns:a16="http://schemas.microsoft.com/office/drawing/2014/main" id="{5BC406B8-2BD3-30BD-05F2-2F25AC57E992}"/>
                </a:ext>
              </a:extLst>
            </p:cNvPr>
            <p:cNvSpPr/>
            <p:nvPr/>
          </p:nvSpPr>
          <p:spPr>
            <a:xfrm>
              <a:off x="-125377" y="3328626"/>
              <a:ext cx="3951" cy="15572"/>
            </a:xfrm>
            <a:custGeom>
              <a:avLst/>
              <a:gdLst>
                <a:gd name="connsiteX0" fmla="*/ 2689 w 3951"/>
                <a:gd name="connsiteY0" fmla="*/ 14472 h 15572"/>
                <a:gd name="connsiteX1" fmla="*/ 2689 w 3951"/>
                <a:gd name="connsiteY1" fmla="*/ 14472 h 15572"/>
                <a:gd name="connsiteX2" fmla="*/ 2689 w 3951"/>
                <a:gd name="connsiteY2" fmla="*/ 13058 h 15572"/>
                <a:gd name="connsiteX3" fmla="*/ -378 w 3951"/>
                <a:gd name="connsiteY3" fmla="*/ -1100 h 15572"/>
                <a:gd name="connsiteX4" fmla="*/ -378 w 3951"/>
                <a:gd name="connsiteY4" fmla="*/ -1100 h 15572"/>
                <a:gd name="connsiteX5" fmla="*/ 2220 w 3951"/>
                <a:gd name="connsiteY5" fmla="*/ 9045 h 15572"/>
                <a:gd name="connsiteX6" fmla="*/ -378 w 3951"/>
                <a:gd name="connsiteY6" fmla="*/ 7395 h 15572"/>
                <a:gd name="connsiteX7" fmla="*/ 803 w 3951"/>
                <a:gd name="connsiteY7" fmla="*/ 12585 h 15572"/>
                <a:gd name="connsiteX8" fmla="*/ 2689 w 3951"/>
                <a:gd name="connsiteY8" fmla="*/ 14472 h 1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1" h="15572">
                  <a:moveTo>
                    <a:pt x="2689" y="14472"/>
                  </a:moveTo>
                  <a:cubicBezTo>
                    <a:pt x="2689" y="14472"/>
                    <a:pt x="2689" y="14472"/>
                    <a:pt x="2689" y="14472"/>
                  </a:cubicBezTo>
                  <a:lnTo>
                    <a:pt x="2689" y="13058"/>
                  </a:lnTo>
                  <a:cubicBezTo>
                    <a:pt x="1275" y="10935"/>
                    <a:pt x="2689" y="3146"/>
                    <a:pt x="-378" y="-1100"/>
                  </a:cubicBezTo>
                  <a:cubicBezTo>
                    <a:pt x="-378" y="-1100"/>
                    <a:pt x="-378" y="-1100"/>
                    <a:pt x="-378" y="-1100"/>
                  </a:cubicBezTo>
                  <a:cubicBezTo>
                    <a:pt x="803" y="2204"/>
                    <a:pt x="1039" y="5508"/>
                    <a:pt x="2220" y="9045"/>
                  </a:cubicBezTo>
                  <a:cubicBezTo>
                    <a:pt x="3398" y="12585"/>
                    <a:pt x="2220" y="7158"/>
                    <a:pt x="-378" y="7395"/>
                  </a:cubicBezTo>
                  <a:cubicBezTo>
                    <a:pt x="-2974" y="7631"/>
                    <a:pt x="1747" y="10935"/>
                    <a:pt x="803" y="12585"/>
                  </a:cubicBezTo>
                  <a:cubicBezTo>
                    <a:pt x="-142" y="14239"/>
                    <a:pt x="3398" y="10462"/>
                    <a:pt x="2689" y="14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8" name="Полилиния: фигура 3927">
              <a:extLst>
                <a:ext uri="{FF2B5EF4-FFF2-40B4-BE49-F238E27FC236}">
                  <a16:creationId xmlns:a16="http://schemas.microsoft.com/office/drawing/2014/main" id="{4C26C08B-1630-2A51-AE03-03A97F8E4A57}"/>
                </a:ext>
              </a:extLst>
            </p:cNvPr>
            <p:cNvSpPr/>
            <p:nvPr/>
          </p:nvSpPr>
          <p:spPr>
            <a:xfrm>
              <a:off x="-134680" y="3350097"/>
              <a:ext cx="1126" cy="13924"/>
            </a:xfrm>
            <a:custGeom>
              <a:avLst/>
              <a:gdLst>
                <a:gd name="connsiteX0" fmla="*/ -747 w 1126"/>
                <a:gd name="connsiteY0" fmla="*/ 12824 h 13924"/>
                <a:gd name="connsiteX1" fmla="*/ -747 w 1126"/>
                <a:gd name="connsiteY1" fmla="*/ -1100 h 13924"/>
                <a:gd name="connsiteX2" fmla="*/ -747 w 1126"/>
                <a:gd name="connsiteY2" fmla="*/ 12824 h 1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" h="13924">
                  <a:moveTo>
                    <a:pt x="-747" y="12824"/>
                  </a:moveTo>
                  <a:cubicBezTo>
                    <a:pt x="195" y="8339"/>
                    <a:pt x="195" y="3385"/>
                    <a:pt x="-747" y="-1100"/>
                  </a:cubicBezTo>
                  <a:cubicBezTo>
                    <a:pt x="-1692" y="3385"/>
                    <a:pt x="-747" y="7867"/>
                    <a:pt x="-747" y="128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29" name="Полилиния: фигура 3928">
              <a:extLst>
                <a:ext uri="{FF2B5EF4-FFF2-40B4-BE49-F238E27FC236}">
                  <a16:creationId xmlns:a16="http://schemas.microsoft.com/office/drawing/2014/main" id="{25C38DF3-AA8A-EFBB-CFD6-1B48B395A9CF}"/>
                </a:ext>
              </a:extLst>
            </p:cNvPr>
            <p:cNvSpPr/>
            <p:nvPr/>
          </p:nvSpPr>
          <p:spPr>
            <a:xfrm>
              <a:off x="-127183" y="3317063"/>
              <a:ext cx="3802" cy="8022"/>
            </a:xfrm>
            <a:custGeom>
              <a:avLst/>
              <a:gdLst>
                <a:gd name="connsiteX0" fmla="*/ 1901 w 3802"/>
                <a:gd name="connsiteY0" fmla="*/ 6922 h 8022"/>
                <a:gd name="connsiteX1" fmla="*/ 1901 w 3802"/>
                <a:gd name="connsiteY1" fmla="*/ 1259 h 8022"/>
                <a:gd name="connsiteX2" fmla="*/ -1167 w 3802"/>
                <a:gd name="connsiteY2" fmla="*/ -1100 h 8022"/>
                <a:gd name="connsiteX3" fmla="*/ 1901 w 3802"/>
                <a:gd name="connsiteY3" fmla="*/ 6922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2" h="8022">
                  <a:moveTo>
                    <a:pt x="1901" y="6922"/>
                  </a:moveTo>
                  <a:cubicBezTo>
                    <a:pt x="1901" y="4563"/>
                    <a:pt x="3554" y="4563"/>
                    <a:pt x="1901" y="1259"/>
                  </a:cubicBezTo>
                  <a:cubicBezTo>
                    <a:pt x="1901" y="2673"/>
                    <a:pt x="14" y="1259"/>
                    <a:pt x="-1167" y="-1100"/>
                  </a:cubicBezTo>
                  <a:cubicBezTo>
                    <a:pt x="-695" y="1731"/>
                    <a:pt x="486" y="4327"/>
                    <a:pt x="1901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0" name="Полилиния: фигура 3929">
              <a:extLst>
                <a:ext uri="{FF2B5EF4-FFF2-40B4-BE49-F238E27FC236}">
                  <a16:creationId xmlns:a16="http://schemas.microsoft.com/office/drawing/2014/main" id="{416DEBC3-888F-7ACC-53E0-F773F9877F8E}"/>
                </a:ext>
              </a:extLst>
            </p:cNvPr>
            <p:cNvSpPr/>
            <p:nvPr/>
          </p:nvSpPr>
          <p:spPr>
            <a:xfrm>
              <a:off x="-130251" y="3311637"/>
              <a:ext cx="3303" cy="8964"/>
            </a:xfrm>
            <a:custGeom>
              <a:avLst/>
              <a:gdLst>
                <a:gd name="connsiteX0" fmla="*/ 2137 w 3303"/>
                <a:gd name="connsiteY0" fmla="*/ 7864 h 8964"/>
                <a:gd name="connsiteX1" fmla="*/ -1167 w 3303"/>
                <a:gd name="connsiteY1" fmla="*/ -1100 h 8964"/>
                <a:gd name="connsiteX2" fmla="*/ 2137 w 3303"/>
                <a:gd name="connsiteY2" fmla="*/ 7864 h 8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8964">
                  <a:moveTo>
                    <a:pt x="2137" y="7864"/>
                  </a:moveTo>
                  <a:cubicBezTo>
                    <a:pt x="1901" y="4563"/>
                    <a:pt x="722" y="1495"/>
                    <a:pt x="-1167" y="-1100"/>
                  </a:cubicBezTo>
                  <a:cubicBezTo>
                    <a:pt x="-459" y="1965"/>
                    <a:pt x="722" y="5032"/>
                    <a:pt x="2137" y="78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1" name="Полилиния: фигура 3930">
              <a:extLst>
                <a:ext uri="{FF2B5EF4-FFF2-40B4-BE49-F238E27FC236}">
                  <a16:creationId xmlns:a16="http://schemas.microsoft.com/office/drawing/2014/main" id="{DC3B1D94-F900-45BA-61FB-47121111BB4E}"/>
                </a:ext>
              </a:extLst>
            </p:cNvPr>
            <p:cNvSpPr/>
            <p:nvPr/>
          </p:nvSpPr>
          <p:spPr>
            <a:xfrm>
              <a:off x="-135914" y="3292994"/>
              <a:ext cx="6119" cy="11095"/>
            </a:xfrm>
            <a:custGeom>
              <a:avLst/>
              <a:gdLst>
                <a:gd name="connsiteX0" fmla="*/ -1167 w 6119"/>
                <a:gd name="connsiteY0" fmla="*/ -1100 h 11095"/>
                <a:gd name="connsiteX1" fmla="*/ -1167 w 6119"/>
                <a:gd name="connsiteY1" fmla="*/ -1100 h 11095"/>
                <a:gd name="connsiteX2" fmla="*/ 4496 w 6119"/>
                <a:gd name="connsiteY2" fmla="*/ 9990 h 11095"/>
                <a:gd name="connsiteX3" fmla="*/ -1167 w 6119"/>
                <a:gd name="connsiteY3" fmla="*/ -1100 h 1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19" h="11095">
                  <a:moveTo>
                    <a:pt x="-1167" y="-1100"/>
                  </a:moveTo>
                  <a:cubicBezTo>
                    <a:pt x="-1167" y="-1100"/>
                    <a:pt x="-1167" y="550"/>
                    <a:pt x="-1167" y="-1100"/>
                  </a:cubicBezTo>
                  <a:cubicBezTo>
                    <a:pt x="250" y="2440"/>
                    <a:pt x="4968" y="5272"/>
                    <a:pt x="4496" y="9990"/>
                  </a:cubicBezTo>
                  <a:cubicBezTo>
                    <a:pt x="6858" y="10226"/>
                    <a:pt x="-695" y="2676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2" name="Полилиния: фигура 3931">
              <a:extLst>
                <a:ext uri="{FF2B5EF4-FFF2-40B4-BE49-F238E27FC236}">
                  <a16:creationId xmlns:a16="http://schemas.microsoft.com/office/drawing/2014/main" id="{C02D03C1-A83B-F907-FFDC-16A2A59BBCBA}"/>
                </a:ext>
              </a:extLst>
            </p:cNvPr>
            <p:cNvSpPr/>
            <p:nvPr/>
          </p:nvSpPr>
          <p:spPr>
            <a:xfrm>
              <a:off x="-138746" y="3295353"/>
              <a:ext cx="6371" cy="11326"/>
            </a:xfrm>
            <a:custGeom>
              <a:avLst/>
              <a:gdLst>
                <a:gd name="connsiteX0" fmla="*/ 5205 w 6371"/>
                <a:gd name="connsiteY0" fmla="*/ 10226 h 11326"/>
                <a:gd name="connsiteX1" fmla="*/ -1167 w 6371"/>
                <a:gd name="connsiteY1" fmla="*/ -1100 h 11326"/>
                <a:gd name="connsiteX2" fmla="*/ 5205 w 6371"/>
                <a:gd name="connsiteY2" fmla="*/ 10226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1" h="11326">
                  <a:moveTo>
                    <a:pt x="5205" y="10226"/>
                  </a:moveTo>
                  <a:cubicBezTo>
                    <a:pt x="5205" y="5508"/>
                    <a:pt x="1192" y="2440"/>
                    <a:pt x="-1167" y="-1100"/>
                  </a:cubicBezTo>
                  <a:cubicBezTo>
                    <a:pt x="-459" y="3149"/>
                    <a:pt x="3318" y="5980"/>
                    <a:pt x="5205" y="102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3" name="Полилиния: фигура 3932">
              <a:extLst>
                <a:ext uri="{FF2B5EF4-FFF2-40B4-BE49-F238E27FC236}">
                  <a16:creationId xmlns:a16="http://schemas.microsoft.com/office/drawing/2014/main" id="{5A714331-5FF3-259C-3D4F-F88AB803C998}"/>
                </a:ext>
              </a:extLst>
            </p:cNvPr>
            <p:cNvSpPr/>
            <p:nvPr/>
          </p:nvSpPr>
          <p:spPr>
            <a:xfrm>
              <a:off x="-143445" y="3294016"/>
              <a:ext cx="3592" cy="5113"/>
            </a:xfrm>
            <a:custGeom>
              <a:avLst/>
              <a:gdLst>
                <a:gd name="connsiteX0" fmla="*/ 1882 w 3592"/>
                <a:gd name="connsiteY0" fmla="*/ 4013 h 5113"/>
                <a:gd name="connsiteX1" fmla="*/ -950 w 3592"/>
                <a:gd name="connsiteY1" fmla="*/ -944 h 5113"/>
                <a:gd name="connsiteX2" fmla="*/ 1882 w 3592"/>
                <a:gd name="connsiteY2" fmla="*/ 4013 h 5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92" h="5113">
                  <a:moveTo>
                    <a:pt x="1882" y="4013"/>
                  </a:moveTo>
                  <a:cubicBezTo>
                    <a:pt x="3769" y="4013"/>
                    <a:pt x="228" y="0"/>
                    <a:pt x="-950" y="-944"/>
                  </a:cubicBezTo>
                  <a:cubicBezTo>
                    <a:pt x="-2131" y="-1886"/>
                    <a:pt x="1882" y="1654"/>
                    <a:pt x="1882" y="40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4" name="Полилиния: фигура 3933">
              <a:extLst>
                <a:ext uri="{FF2B5EF4-FFF2-40B4-BE49-F238E27FC236}">
                  <a16:creationId xmlns:a16="http://schemas.microsoft.com/office/drawing/2014/main" id="{C938F4C9-EA25-059E-9CDB-56D54DF59E1E}"/>
                </a:ext>
              </a:extLst>
            </p:cNvPr>
            <p:cNvSpPr/>
            <p:nvPr/>
          </p:nvSpPr>
          <p:spPr>
            <a:xfrm>
              <a:off x="-144881" y="3288273"/>
              <a:ext cx="5426" cy="8025"/>
            </a:xfrm>
            <a:custGeom>
              <a:avLst/>
              <a:gdLst>
                <a:gd name="connsiteX0" fmla="*/ 4260 w 5426"/>
                <a:gd name="connsiteY0" fmla="*/ 6925 h 8025"/>
                <a:gd name="connsiteX1" fmla="*/ -1167 w 5426"/>
                <a:gd name="connsiteY1" fmla="*/ -1100 h 8025"/>
                <a:gd name="connsiteX2" fmla="*/ 4260 w 5426"/>
                <a:gd name="connsiteY2" fmla="*/ 6925 h 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6" h="8025">
                  <a:moveTo>
                    <a:pt x="4260" y="6925"/>
                  </a:moveTo>
                  <a:cubicBezTo>
                    <a:pt x="4260" y="4093"/>
                    <a:pt x="2609" y="317"/>
                    <a:pt x="-1167" y="-1100"/>
                  </a:cubicBezTo>
                  <a:cubicBezTo>
                    <a:pt x="1901" y="789"/>
                    <a:pt x="1195" y="4799"/>
                    <a:pt x="4260" y="69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5" name="Полилиния: фигура 3934">
              <a:extLst>
                <a:ext uri="{FF2B5EF4-FFF2-40B4-BE49-F238E27FC236}">
                  <a16:creationId xmlns:a16="http://schemas.microsoft.com/office/drawing/2014/main" id="{55DD50A1-3621-69A0-B91D-8BFA08BC4445}"/>
                </a:ext>
              </a:extLst>
            </p:cNvPr>
            <p:cNvSpPr/>
            <p:nvPr/>
          </p:nvSpPr>
          <p:spPr>
            <a:xfrm>
              <a:off x="-161155" y="3274823"/>
              <a:ext cx="21467" cy="12743"/>
            </a:xfrm>
            <a:custGeom>
              <a:avLst/>
              <a:gdLst>
                <a:gd name="connsiteX0" fmla="*/ 14165 w 21467"/>
                <a:gd name="connsiteY0" fmla="*/ 4799 h 12743"/>
                <a:gd name="connsiteX1" fmla="*/ 10861 w 21467"/>
                <a:gd name="connsiteY1" fmla="*/ 4799 h 12743"/>
                <a:gd name="connsiteX2" fmla="*/ 14165 w 21467"/>
                <a:gd name="connsiteY2" fmla="*/ 4799 h 12743"/>
                <a:gd name="connsiteX3" fmla="*/ 12039 w 21467"/>
                <a:gd name="connsiteY3" fmla="*/ 1023 h 12743"/>
                <a:gd name="connsiteX4" fmla="*/ 5670 w 21467"/>
                <a:gd name="connsiteY4" fmla="*/ 1023 h 12743"/>
                <a:gd name="connsiteX5" fmla="*/ -938 w 21467"/>
                <a:gd name="connsiteY5" fmla="*/ -1100 h 12743"/>
                <a:gd name="connsiteX6" fmla="*/ 6376 w 21467"/>
                <a:gd name="connsiteY6" fmla="*/ 1731 h 12743"/>
                <a:gd name="connsiteX7" fmla="*/ 6376 w 21467"/>
                <a:gd name="connsiteY7" fmla="*/ 5035 h 12743"/>
                <a:gd name="connsiteX8" fmla="*/ 20300 w 21467"/>
                <a:gd name="connsiteY8" fmla="*/ 11643 h 12743"/>
                <a:gd name="connsiteX9" fmla="*/ 14165 w 21467"/>
                <a:gd name="connsiteY9" fmla="*/ 4799 h 1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467" h="12743">
                  <a:moveTo>
                    <a:pt x="14165" y="4799"/>
                  </a:moveTo>
                  <a:cubicBezTo>
                    <a:pt x="14165" y="8339"/>
                    <a:pt x="11803" y="4799"/>
                    <a:pt x="10861" y="4799"/>
                  </a:cubicBezTo>
                  <a:cubicBezTo>
                    <a:pt x="9916" y="4799"/>
                    <a:pt x="12984" y="4799"/>
                    <a:pt x="14165" y="4799"/>
                  </a:cubicBezTo>
                  <a:cubicBezTo>
                    <a:pt x="15343" y="4799"/>
                    <a:pt x="11803" y="2912"/>
                    <a:pt x="12039" y="1023"/>
                  </a:cubicBezTo>
                  <a:cubicBezTo>
                    <a:pt x="9916" y="1731"/>
                    <a:pt x="7793" y="1731"/>
                    <a:pt x="5670" y="1023"/>
                  </a:cubicBezTo>
                  <a:cubicBezTo>
                    <a:pt x="3308" y="550"/>
                    <a:pt x="1185" y="-155"/>
                    <a:pt x="-938" y="-1100"/>
                  </a:cubicBezTo>
                  <a:cubicBezTo>
                    <a:pt x="-2591" y="550"/>
                    <a:pt x="5198" y="2204"/>
                    <a:pt x="6376" y="1731"/>
                  </a:cubicBezTo>
                  <a:cubicBezTo>
                    <a:pt x="7557" y="1259"/>
                    <a:pt x="8502" y="5035"/>
                    <a:pt x="6376" y="5035"/>
                  </a:cubicBezTo>
                  <a:cubicBezTo>
                    <a:pt x="11097" y="6922"/>
                    <a:pt x="15815" y="9048"/>
                    <a:pt x="20300" y="11643"/>
                  </a:cubicBezTo>
                  <a:cubicBezTo>
                    <a:pt x="19592" y="8339"/>
                    <a:pt x="16760" y="6686"/>
                    <a:pt x="14165" y="4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6" name="Полилиния: фигура 3935">
              <a:extLst>
                <a:ext uri="{FF2B5EF4-FFF2-40B4-BE49-F238E27FC236}">
                  <a16:creationId xmlns:a16="http://schemas.microsoft.com/office/drawing/2014/main" id="{7C87EECE-3E33-B31B-52CC-12DD121A139F}"/>
                </a:ext>
              </a:extLst>
            </p:cNvPr>
            <p:cNvSpPr/>
            <p:nvPr/>
          </p:nvSpPr>
          <p:spPr>
            <a:xfrm>
              <a:off x="-163757" y="3267954"/>
              <a:ext cx="5663" cy="4746"/>
            </a:xfrm>
            <a:custGeom>
              <a:avLst/>
              <a:gdLst>
                <a:gd name="connsiteX0" fmla="*/ 4496 w 5663"/>
                <a:gd name="connsiteY0" fmla="*/ 3646 h 4746"/>
                <a:gd name="connsiteX1" fmla="*/ 4496 w 5663"/>
                <a:gd name="connsiteY1" fmla="*/ 1287 h 4746"/>
                <a:gd name="connsiteX2" fmla="*/ 247 w 5663"/>
                <a:gd name="connsiteY2" fmla="*/ -367 h 4746"/>
                <a:gd name="connsiteX3" fmla="*/ -1167 w 5663"/>
                <a:gd name="connsiteY3" fmla="*/ -367 h 4746"/>
                <a:gd name="connsiteX4" fmla="*/ 956 w 5663"/>
                <a:gd name="connsiteY4" fmla="*/ 1756 h 4746"/>
                <a:gd name="connsiteX5" fmla="*/ 4496 w 5663"/>
                <a:gd name="connsiteY5" fmla="*/ 3646 h 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63" h="4746">
                  <a:moveTo>
                    <a:pt x="4496" y="3646"/>
                  </a:moveTo>
                  <a:cubicBezTo>
                    <a:pt x="4496" y="3646"/>
                    <a:pt x="4496" y="2229"/>
                    <a:pt x="4496" y="1287"/>
                  </a:cubicBezTo>
                  <a:cubicBezTo>
                    <a:pt x="4496" y="342"/>
                    <a:pt x="1192" y="1287"/>
                    <a:pt x="247" y="-367"/>
                  </a:cubicBezTo>
                  <a:cubicBezTo>
                    <a:pt x="-695" y="-2017"/>
                    <a:pt x="247" y="-367"/>
                    <a:pt x="-1167" y="-367"/>
                  </a:cubicBezTo>
                  <a:lnTo>
                    <a:pt x="956" y="1756"/>
                  </a:lnTo>
                  <a:cubicBezTo>
                    <a:pt x="2606" y="2937"/>
                    <a:pt x="3079" y="1051"/>
                    <a:pt x="4496" y="36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7" name="Полилиния: фигура 3936">
              <a:extLst>
                <a:ext uri="{FF2B5EF4-FFF2-40B4-BE49-F238E27FC236}">
                  <a16:creationId xmlns:a16="http://schemas.microsoft.com/office/drawing/2014/main" id="{B6A361D4-CA1F-DDFA-E8A0-2C470A45D876}"/>
                </a:ext>
              </a:extLst>
            </p:cNvPr>
            <p:cNvSpPr/>
            <p:nvPr/>
          </p:nvSpPr>
          <p:spPr>
            <a:xfrm>
              <a:off x="-165502" y="3265648"/>
              <a:ext cx="3867" cy="2256"/>
            </a:xfrm>
            <a:custGeom>
              <a:avLst/>
              <a:gdLst>
                <a:gd name="connsiteX0" fmla="*/ 2701 w 3867"/>
                <a:gd name="connsiteY0" fmla="*/ 53 h 2256"/>
                <a:gd name="connsiteX1" fmla="*/ -840 w 3867"/>
                <a:gd name="connsiteY1" fmla="*/ 53 h 2256"/>
                <a:gd name="connsiteX2" fmla="*/ 2701 w 3867"/>
                <a:gd name="connsiteY2" fmla="*/ 53 h 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67" h="2256">
                  <a:moveTo>
                    <a:pt x="2701" y="53"/>
                  </a:moveTo>
                  <a:cubicBezTo>
                    <a:pt x="1283" y="53"/>
                    <a:pt x="-2254" y="-2542"/>
                    <a:pt x="-840" y="53"/>
                  </a:cubicBezTo>
                  <a:cubicBezTo>
                    <a:pt x="578" y="2649"/>
                    <a:pt x="2701" y="-183"/>
                    <a:pt x="2701" y="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8" name="Полилиния: фигура 3937">
              <a:extLst>
                <a:ext uri="{FF2B5EF4-FFF2-40B4-BE49-F238E27FC236}">
                  <a16:creationId xmlns:a16="http://schemas.microsoft.com/office/drawing/2014/main" id="{7E482608-B834-4EA6-965B-DE5816C1AC67}"/>
                </a:ext>
              </a:extLst>
            </p:cNvPr>
            <p:cNvSpPr/>
            <p:nvPr/>
          </p:nvSpPr>
          <p:spPr>
            <a:xfrm>
              <a:off x="-171310" y="3264493"/>
              <a:ext cx="5417" cy="3013"/>
            </a:xfrm>
            <a:custGeom>
              <a:avLst/>
              <a:gdLst>
                <a:gd name="connsiteX0" fmla="*/ 3790 w 5417"/>
                <a:gd name="connsiteY0" fmla="*/ 1914 h 3013"/>
                <a:gd name="connsiteX1" fmla="*/ 1901 w 5417"/>
                <a:gd name="connsiteY1" fmla="*/ -682 h 3013"/>
                <a:gd name="connsiteX2" fmla="*/ -1167 w 5417"/>
                <a:gd name="connsiteY2" fmla="*/ -682 h 3013"/>
                <a:gd name="connsiteX3" fmla="*/ 3790 w 5417"/>
                <a:gd name="connsiteY3" fmla="*/ 1914 h 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7" h="3013">
                  <a:moveTo>
                    <a:pt x="3790" y="1914"/>
                  </a:moveTo>
                  <a:cubicBezTo>
                    <a:pt x="5441" y="1914"/>
                    <a:pt x="2137" y="263"/>
                    <a:pt x="1901" y="-682"/>
                  </a:cubicBezTo>
                  <a:cubicBezTo>
                    <a:pt x="1664" y="-1623"/>
                    <a:pt x="1901" y="-682"/>
                    <a:pt x="-1167" y="-682"/>
                  </a:cubicBezTo>
                  <a:cubicBezTo>
                    <a:pt x="14" y="1444"/>
                    <a:pt x="2609" y="736"/>
                    <a:pt x="3790" y="19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39" name="Полилиния: фигура 3938">
              <a:extLst>
                <a:ext uri="{FF2B5EF4-FFF2-40B4-BE49-F238E27FC236}">
                  <a16:creationId xmlns:a16="http://schemas.microsoft.com/office/drawing/2014/main" id="{9A787CD3-6BDD-EB7F-E338-8735D17E7F2B}"/>
                </a:ext>
              </a:extLst>
            </p:cNvPr>
            <p:cNvSpPr/>
            <p:nvPr/>
          </p:nvSpPr>
          <p:spPr>
            <a:xfrm>
              <a:off x="75988" y="3608017"/>
              <a:ext cx="27373" cy="44858"/>
            </a:xfrm>
            <a:custGeom>
              <a:avLst/>
              <a:gdLst>
                <a:gd name="connsiteX0" fmla="*/ 3082 w 27373"/>
                <a:gd name="connsiteY0" fmla="*/ 38308 h 44858"/>
                <a:gd name="connsiteX1" fmla="*/ 722 w 27373"/>
                <a:gd name="connsiteY1" fmla="*/ 38308 h 44858"/>
                <a:gd name="connsiteX2" fmla="*/ -1167 w 27373"/>
                <a:gd name="connsiteY2" fmla="*/ 43499 h 44858"/>
                <a:gd name="connsiteX3" fmla="*/ 2609 w 27373"/>
                <a:gd name="connsiteY3" fmla="*/ 39959 h 44858"/>
                <a:gd name="connsiteX4" fmla="*/ 17239 w 27373"/>
                <a:gd name="connsiteY4" fmla="*/ 17779 h 44858"/>
                <a:gd name="connsiteX5" fmla="*/ 21016 w 27373"/>
                <a:gd name="connsiteY5" fmla="*/ 11643 h 44858"/>
                <a:gd name="connsiteX6" fmla="*/ 21016 w 27373"/>
                <a:gd name="connsiteY6" fmla="*/ 11643 h 44858"/>
                <a:gd name="connsiteX7" fmla="*/ 24792 w 27373"/>
                <a:gd name="connsiteY7" fmla="*/ 8103 h 44858"/>
                <a:gd name="connsiteX8" fmla="*/ 26207 w 27373"/>
                <a:gd name="connsiteY8" fmla="*/ -1100 h 44858"/>
                <a:gd name="connsiteX9" fmla="*/ 21488 w 27373"/>
                <a:gd name="connsiteY9" fmla="*/ 9517 h 44858"/>
                <a:gd name="connsiteX10" fmla="*/ 16767 w 27373"/>
                <a:gd name="connsiteY10" fmla="*/ 17306 h 44858"/>
                <a:gd name="connsiteX11" fmla="*/ 4263 w 27373"/>
                <a:gd name="connsiteY11" fmla="*/ 33351 h 44858"/>
                <a:gd name="connsiteX12" fmla="*/ 9690 w 27373"/>
                <a:gd name="connsiteY12" fmla="*/ 28633 h 44858"/>
                <a:gd name="connsiteX13" fmla="*/ 3082 w 27373"/>
                <a:gd name="connsiteY13" fmla="*/ 38308 h 4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73" h="44858">
                  <a:moveTo>
                    <a:pt x="3082" y="38308"/>
                  </a:moveTo>
                  <a:cubicBezTo>
                    <a:pt x="1664" y="38308"/>
                    <a:pt x="3082" y="34768"/>
                    <a:pt x="722" y="38308"/>
                  </a:cubicBezTo>
                  <a:cubicBezTo>
                    <a:pt x="250" y="39959"/>
                    <a:pt x="-459" y="41846"/>
                    <a:pt x="-1167" y="43499"/>
                  </a:cubicBezTo>
                  <a:cubicBezTo>
                    <a:pt x="3318" y="36419"/>
                    <a:pt x="1431" y="49871"/>
                    <a:pt x="2609" y="39959"/>
                  </a:cubicBezTo>
                  <a:cubicBezTo>
                    <a:pt x="6858" y="32173"/>
                    <a:pt x="11812" y="24856"/>
                    <a:pt x="17239" y="17779"/>
                  </a:cubicBezTo>
                  <a:cubicBezTo>
                    <a:pt x="17239" y="13530"/>
                    <a:pt x="19129" y="12585"/>
                    <a:pt x="21016" y="11643"/>
                  </a:cubicBezTo>
                  <a:cubicBezTo>
                    <a:pt x="22903" y="10699"/>
                    <a:pt x="21016" y="11643"/>
                    <a:pt x="21016" y="11643"/>
                  </a:cubicBezTo>
                  <a:cubicBezTo>
                    <a:pt x="21016" y="11643"/>
                    <a:pt x="22666" y="11643"/>
                    <a:pt x="24792" y="8103"/>
                  </a:cubicBezTo>
                  <a:cubicBezTo>
                    <a:pt x="26915" y="4563"/>
                    <a:pt x="24792" y="4799"/>
                    <a:pt x="26207" y="-1100"/>
                  </a:cubicBezTo>
                  <a:cubicBezTo>
                    <a:pt x="24084" y="2204"/>
                    <a:pt x="22430" y="5744"/>
                    <a:pt x="21488" y="9517"/>
                  </a:cubicBezTo>
                  <a:cubicBezTo>
                    <a:pt x="18657" y="10935"/>
                    <a:pt x="17948" y="14475"/>
                    <a:pt x="16767" y="17306"/>
                  </a:cubicBezTo>
                  <a:cubicBezTo>
                    <a:pt x="11104" y="21316"/>
                    <a:pt x="7094" y="30992"/>
                    <a:pt x="4263" y="33351"/>
                  </a:cubicBezTo>
                  <a:cubicBezTo>
                    <a:pt x="1431" y="35713"/>
                    <a:pt x="8745" y="30283"/>
                    <a:pt x="9690" y="28633"/>
                  </a:cubicBezTo>
                  <a:cubicBezTo>
                    <a:pt x="7800" y="31937"/>
                    <a:pt x="3790" y="33823"/>
                    <a:pt x="3082" y="383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0" name="Полилиния: фигура 3939">
              <a:extLst>
                <a:ext uri="{FF2B5EF4-FFF2-40B4-BE49-F238E27FC236}">
                  <a16:creationId xmlns:a16="http://schemas.microsoft.com/office/drawing/2014/main" id="{3538A6EE-BA90-174D-7810-F6AFCC3D8654}"/>
                </a:ext>
              </a:extLst>
            </p:cNvPr>
            <p:cNvSpPr/>
            <p:nvPr/>
          </p:nvSpPr>
          <p:spPr>
            <a:xfrm>
              <a:off x="134276" y="3563182"/>
              <a:ext cx="8258" cy="14394"/>
            </a:xfrm>
            <a:custGeom>
              <a:avLst/>
              <a:gdLst>
                <a:gd name="connsiteX0" fmla="*/ -1167 w 8258"/>
                <a:gd name="connsiteY0" fmla="*/ 13294 h 14394"/>
                <a:gd name="connsiteX1" fmla="*/ 7091 w 8258"/>
                <a:gd name="connsiteY1" fmla="*/ -1100 h 14394"/>
                <a:gd name="connsiteX2" fmla="*/ 3551 w 8258"/>
                <a:gd name="connsiteY2" fmla="*/ 1259 h 14394"/>
                <a:gd name="connsiteX3" fmla="*/ -1167 w 8258"/>
                <a:gd name="connsiteY3" fmla="*/ 13294 h 1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8" h="14394">
                  <a:moveTo>
                    <a:pt x="-1167" y="13294"/>
                  </a:moveTo>
                  <a:cubicBezTo>
                    <a:pt x="2137" y="8812"/>
                    <a:pt x="4968" y="4091"/>
                    <a:pt x="7091" y="-1100"/>
                  </a:cubicBezTo>
                  <a:cubicBezTo>
                    <a:pt x="4732" y="1731"/>
                    <a:pt x="5438" y="-1100"/>
                    <a:pt x="3551" y="1259"/>
                  </a:cubicBezTo>
                  <a:cubicBezTo>
                    <a:pt x="1664" y="3621"/>
                    <a:pt x="483" y="8576"/>
                    <a:pt x="-1167" y="132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1" name="Полилиния: фигура 3940">
              <a:extLst>
                <a:ext uri="{FF2B5EF4-FFF2-40B4-BE49-F238E27FC236}">
                  <a16:creationId xmlns:a16="http://schemas.microsoft.com/office/drawing/2014/main" id="{E19FED35-3392-2BD1-3F30-D587B9E39EAF}"/>
                </a:ext>
              </a:extLst>
            </p:cNvPr>
            <p:cNvSpPr/>
            <p:nvPr/>
          </p:nvSpPr>
          <p:spPr>
            <a:xfrm>
              <a:off x="-724004" y="2777480"/>
              <a:ext cx="1006780" cy="963337"/>
            </a:xfrm>
            <a:custGeom>
              <a:avLst/>
              <a:gdLst>
                <a:gd name="connsiteX0" fmla="*/ 870090 w 1006780"/>
                <a:gd name="connsiteY0" fmla="*/ 776815 h 963337"/>
                <a:gd name="connsiteX1" fmla="*/ 870090 w 1006780"/>
                <a:gd name="connsiteY1" fmla="*/ 774929 h 963337"/>
                <a:gd name="connsiteX2" fmla="*/ 872686 w 1006780"/>
                <a:gd name="connsiteY2" fmla="*/ 771625 h 963337"/>
                <a:gd name="connsiteX3" fmla="*/ 872686 w 1006780"/>
                <a:gd name="connsiteY3" fmla="*/ 765725 h 963337"/>
                <a:gd name="connsiteX4" fmla="*/ 881183 w 1006780"/>
                <a:gd name="connsiteY4" fmla="*/ 749206 h 963337"/>
                <a:gd name="connsiteX5" fmla="*/ 892982 w 1006780"/>
                <a:gd name="connsiteY5" fmla="*/ 729621 h 963337"/>
                <a:gd name="connsiteX6" fmla="*/ 889678 w 1006780"/>
                <a:gd name="connsiteY6" fmla="*/ 742598 h 963337"/>
                <a:gd name="connsiteX7" fmla="*/ 903127 w 1006780"/>
                <a:gd name="connsiteY7" fmla="*/ 714046 h 963337"/>
                <a:gd name="connsiteX8" fmla="*/ 908082 w 1006780"/>
                <a:gd name="connsiteY8" fmla="*/ 705079 h 963337"/>
                <a:gd name="connsiteX9" fmla="*/ 909499 w 1006780"/>
                <a:gd name="connsiteY9" fmla="*/ 709800 h 963337"/>
                <a:gd name="connsiteX10" fmla="*/ 912094 w 1006780"/>
                <a:gd name="connsiteY10" fmla="*/ 705315 h 963337"/>
                <a:gd name="connsiteX11" fmla="*/ 909499 w 1006780"/>
                <a:gd name="connsiteY11" fmla="*/ 703664 h 963337"/>
                <a:gd name="connsiteX12" fmla="*/ 918939 w 1006780"/>
                <a:gd name="connsiteY12" fmla="*/ 683604 h 963337"/>
                <a:gd name="connsiteX13" fmla="*/ 913512 w 1006780"/>
                <a:gd name="connsiteY13" fmla="*/ 701302 h 963337"/>
                <a:gd name="connsiteX14" fmla="*/ 921534 w 1006780"/>
                <a:gd name="connsiteY14" fmla="*/ 680539 h 963337"/>
                <a:gd name="connsiteX15" fmla="*/ 927197 w 1006780"/>
                <a:gd name="connsiteY15" fmla="*/ 670391 h 963337"/>
                <a:gd name="connsiteX16" fmla="*/ 927197 w 1006780"/>
                <a:gd name="connsiteY16" fmla="*/ 670391 h 963337"/>
                <a:gd name="connsiteX17" fmla="*/ 927197 w 1006780"/>
                <a:gd name="connsiteY17" fmla="*/ 667324 h 963337"/>
                <a:gd name="connsiteX18" fmla="*/ 928848 w 1006780"/>
                <a:gd name="connsiteY18" fmla="*/ 667324 h 963337"/>
                <a:gd name="connsiteX19" fmla="*/ 937578 w 1006780"/>
                <a:gd name="connsiteY19" fmla="*/ 642309 h 963337"/>
                <a:gd name="connsiteX20" fmla="*/ 937578 w 1006780"/>
                <a:gd name="connsiteY20" fmla="*/ 642309 h 963337"/>
                <a:gd name="connsiteX21" fmla="*/ 931915 w 1006780"/>
                <a:gd name="connsiteY21" fmla="*/ 663311 h 963337"/>
                <a:gd name="connsiteX22" fmla="*/ 941119 w 1006780"/>
                <a:gd name="connsiteY22" fmla="*/ 643018 h 963337"/>
                <a:gd name="connsiteX23" fmla="*/ 938287 w 1006780"/>
                <a:gd name="connsiteY23" fmla="*/ 646322 h 963337"/>
                <a:gd name="connsiteX24" fmla="*/ 938287 w 1006780"/>
                <a:gd name="connsiteY24" fmla="*/ 641131 h 963337"/>
                <a:gd name="connsiteX25" fmla="*/ 942772 w 1006780"/>
                <a:gd name="connsiteY25" fmla="*/ 636410 h 963337"/>
                <a:gd name="connsiteX26" fmla="*/ 942772 w 1006780"/>
                <a:gd name="connsiteY26" fmla="*/ 632636 h 963337"/>
                <a:gd name="connsiteX27" fmla="*/ 942772 w 1006780"/>
                <a:gd name="connsiteY27" fmla="*/ 635704 h 963337"/>
                <a:gd name="connsiteX28" fmla="*/ 940177 w 1006780"/>
                <a:gd name="connsiteY28" fmla="*/ 639008 h 963337"/>
                <a:gd name="connsiteX29" fmla="*/ 940177 w 1006780"/>
                <a:gd name="connsiteY29" fmla="*/ 633109 h 963337"/>
                <a:gd name="connsiteX30" fmla="*/ 943008 w 1006780"/>
                <a:gd name="connsiteY30" fmla="*/ 633109 h 963337"/>
                <a:gd name="connsiteX31" fmla="*/ 944895 w 1006780"/>
                <a:gd name="connsiteY31" fmla="*/ 624611 h 963337"/>
                <a:gd name="connsiteX32" fmla="*/ 944895 w 1006780"/>
                <a:gd name="connsiteY32" fmla="*/ 632636 h 963337"/>
                <a:gd name="connsiteX33" fmla="*/ 947254 w 1006780"/>
                <a:gd name="connsiteY33" fmla="*/ 632636 h 963337"/>
                <a:gd name="connsiteX34" fmla="*/ 951503 w 1006780"/>
                <a:gd name="connsiteY34" fmla="*/ 621780 h 963337"/>
                <a:gd name="connsiteX35" fmla="*/ 951503 w 1006780"/>
                <a:gd name="connsiteY35" fmla="*/ 628860 h 963337"/>
                <a:gd name="connsiteX36" fmla="*/ 956221 w 1006780"/>
                <a:gd name="connsiteY36" fmla="*/ 618242 h 963337"/>
                <a:gd name="connsiteX37" fmla="*/ 952445 w 1006780"/>
                <a:gd name="connsiteY37" fmla="*/ 623433 h 963337"/>
                <a:gd name="connsiteX38" fmla="*/ 955985 w 1006780"/>
                <a:gd name="connsiteY38" fmla="*/ 614466 h 963337"/>
                <a:gd name="connsiteX39" fmla="*/ 952445 w 1006780"/>
                <a:gd name="connsiteY39" fmla="*/ 614466 h 963337"/>
                <a:gd name="connsiteX40" fmla="*/ 952445 w 1006780"/>
                <a:gd name="connsiteY40" fmla="*/ 611162 h 963337"/>
                <a:gd name="connsiteX41" fmla="*/ 954807 w 1006780"/>
                <a:gd name="connsiteY41" fmla="*/ 611162 h 963337"/>
                <a:gd name="connsiteX42" fmla="*/ 964716 w 1006780"/>
                <a:gd name="connsiteY42" fmla="*/ 585442 h 963337"/>
                <a:gd name="connsiteX43" fmla="*/ 964716 w 1006780"/>
                <a:gd name="connsiteY43" fmla="*/ 578361 h 963337"/>
                <a:gd name="connsiteX44" fmla="*/ 968729 w 1006780"/>
                <a:gd name="connsiteY44" fmla="*/ 574352 h 963337"/>
                <a:gd name="connsiteX45" fmla="*/ 964716 w 1006780"/>
                <a:gd name="connsiteY45" fmla="*/ 589924 h 963337"/>
                <a:gd name="connsiteX46" fmla="*/ 971796 w 1006780"/>
                <a:gd name="connsiteY46" fmla="*/ 568452 h 963337"/>
                <a:gd name="connsiteX47" fmla="*/ 973919 w 1006780"/>
                <a:gd name="connsiteY47" fmla="*/ 567035 h 963337"/>
                <a:gd name="connsiteX48" fmla="*/ 977223 w 1006780"/>
                <a:gd name="connsiteY48" fmla="*/ 550988 h 963337"/>
                <a:gd name="connsiteX49" fmla="*/ 974864 w 1006780"/>
                <a:gd name="connsiteY49" fmla="*/ 547687 h 963337"/>
                <a:gd name="connsiteX50" fmla="*/ 978168 w 1006780"/>
                <a:gd name="connsiteY50" fmla="*/ 535179 h 963337"/>
                <a:gd name="connsiteX51" fmla="*/ 978168 w 1006780"/>
                <a:gd name="connsiteY51" fmla="*/ 525504 h 963337"/>
                <a:gd name="connsiteX52" fmla="*/ 981000 w 1006780"/>
                <a:gd name="connsiteY52" fmla="*/ 525504 h 963337"/>
                <a:gd name="connsiteX53" fmla="*/ 981000 w 1006780"/>
                <a:gd name="connsiteY53" fmla="*/ 515358 h 963337"/>
                <a:gd name="connsiteX54" fmla="*/ 982886 w 1006780"/>
                <a:gd name="connsiteY54" fmla="*/ 517009 h 963337"/>
                <a:gd name="connsiteX55" fmla="*/ 978638 w 1006780"/>
                <a:gd name="connsiteY55" fmla="*/ 547920 h 963337"/>
                <a:gd name="connsiteX56" fmla="*/ 981236 w 1006780"/>
                <a:gd name="connsiteY56" fmla="*/ 540606 h 963337"/>
                <a:gd name="connsiteX57" fmla="*/ 986663 w 1006780"/>
                <a:gd name="connsiteY57" fmla="*/ 497660 h 963337"/>
                <a:gd name="connsiteX58" fmla="*/ 989967 w 1006780"/>
                <a:gd name="connsiteY58" fmla="*/ 471701 h 963337"/>
                <a:gd name="connsiteX59" fmla="*/ 991617 w 1006780"/>
                <a:gd name="connsiteY59" fmla="*/ 451171 h 963337"/>
                <a:gd name="connsiteX60" fmla="*/ 991617 w 1006780"/>
                <a:gd name="connsiteY60" fmla="*/ 437722 h 963337"/>
                <a:gd name="connsiteX61" fmla="*/ 989258 w 1006780"/>
                <a:gd name="connsiteY61" fmla="*/ 421675 h 963337"/>
                <a:gd name="connsiteX62" fmla="*/ 990672 w 1006780"/>
                <a:gd name="connsiteY62" fmla="*/ 421675 h 963337"/>
                <a:gd name="connsiteX63" fmla="*/ 990672 w 1006780"/>
                <a:gd name="connsiteY63" fmla="*/ 413653 h 963337"/>
                <a:gd name="connsiteX64" fmla="*/ 984773 w 1006780"/>
                <a:gd name="connsiteY64" fmla="*/ 377076 h 963337"/>
                <a:gd name="connsiteX65" fmla="*/ 982178 w 1006780"/>
                <a:gd name="connsiteY65" fmla="*/ 372830 h 963337"/>
                <a:gd name="connsiteX66" fmla="*/ 984773 w 1006780"/>
                <a:gd name="connsiteY66" fmla="*/ 376134 h 963337"/>
                <a:gd name="connsiteX67" fmla="*/ 977696 w 1006780"/>
                <a:gd name="connsiteY67" fmla="*/ 345692 h 963337"/>
                <a:gd name="connsiteX68" fmla="*/ 974628 w 1006780"/>
                <a:gd name="connsiteY68" fmla="*/ 331534 h 963337"/>
                <a:gd name="connsiteX69" fmla="*/ 974628 w 1006780"/>
                <a:gd name="connsiteY69" fmla="*/ 324926 h 963337"/>
                <a:gd name="connsiteX70" fmla="*/ 959289 w 1006780"/>
                <a:gd name="connsiteY70" fmla="*/ 285754 h 963337"/>
                <a:gd name="connsiteX71" fmla="*/ 945367 w 1006780"/>
                <a:gd name="connsiteY71" fmla="*/ 252484 h 963337"/>
                <a:gd name="connsiteX72" fmla="*/ 950322 w 1006780"/>
                <a:gd name="connsiteY72" fmla="*/ 261687 h 963337"/>
                <a:gd name="connsiteX73" fmla="*/ 940177 w 1006780"/>
                <a:gd name="connsiteY73" fmla="*/ 241155 h 963337"/>
                <a:gd name="connsiteX74" fmla="*/ 932152 w 1006780"/>
                <a:gd name="connsiteY74" fmla="*/ 226291 h 963337"/>
                <a:gd name="connsiteX75" fmla="*/ 929556 w 1006780"/>
                <a:gd name="connsiteY75" fmla="*/ 219920 h 963337"/>
                <a:gd name="connsiteX76" fmla="*/ 915398 w 1006780"/>
                <a:gd name="connsiteY76" fmla="*/ 200332 h 963337"/>
                <a:gd name="connsiteX77" fmla="*/ 888969 w 1006780"/>
                <a:gd name="connsiteY77" fmla="*/ 164230 h 963337"/>
                <a:gd name="connsiteX78" fmla="*/ 490411 w 1006780"/>
                <a:gd name="connsiteY78" fmla="*/ 30196 h 963337"/>
                <a:gd name="connsiteX79" fmla="*/ 421505 w 1006780"/>
                <a:gd name="connsiteY79" fmla="*/ 50017 h 963337"/>
                <a:gd name="connsiteX80" fmla="*/ 355907 w 1006780"/>
                <a:gd name="connsiteY80" fmla="*/ 78336 h 963337"/>
                <a:gd name="connsiteX81" fmla="*/ 140464 w 1006780"/>
                <a:gd name="connsiteY81" fmla="*/ 260979 h 963337"/>
                <a:gd name="connsiteX82" fmla="*/ 28140 w 1006780"/>
                <a:gd name="connsiteY82" fmla="*/ 520549 h 963337"/>
                <a:gd name="connsiteX83" fmla="*/ 26487 w 1006780"/>
                <a:gd name="connsiteY83" fmla="*/ 518659 h 963337"/>
                <a:gd name="connsiteX84" fmla="*/ 48197 w 1006780"/>
                <a:gd name="connsiteY84" fmla="*/ 434891 h 963337"/>
                <a:gd name="connsiteX85" fmla="*/ 48197 w 1006780"/>
                <a:gd name="connsiteY85" fmla="*/ 426632 h 963337"/>
                <a:gd name="connsiteX86" fmla="*/ 48197 w 1006780"/>
                <a:gd name="connsiteY86" fmla="*/ 430406 h 963337"/>
                <a:gd name="connsiteX87" fmla="*/ 52679 w 1006780"/>
                <a:gd name="connsiteY87" fmla="*/ 417429 h 963337"/>
                <a:gd name="connsiteX88" fmla="*/ 51265 w 1006780"/>
                <a:gd name="connsiteY88" fmla="*/ 414125 h 963337"/>
                <a:gd name="connsiteX89" fmla="*/ 70377 w 1006780"/>
                <a:gd name="connsiteY89" fmla="*/ 370471 h 963337"/>
                <a:gd name="connsiteX90" fmla="*/ 87370 w 1006780"/>
                <a:gd name="connsiteY90" fmla="*/ 335780 h 963337"/>
                <a:gd name="connsiteX91" fmla="*/ 87370 w 1006780"/>
                <a:gd name="connsiteY91" fmla="*/ 335780 h 963337"/>
                <a:gd name="connsiteX92" fmla="*/ 118044 w 1006780"/>
                <a:gd name="connsiteY92" fmla="*/ 282450 h 963337"/>
                <a:gd name="connsiteX93" fmla="*/ 121585 w 1006780"/>
                <a:gd name="connsiteY93" fmla="*/ 279855 h 963337"/>
                <a:gd name="connsiteX94" fmla="*/ 119225 w 1006780"/>
                <a:gd name="connsiteY94" fmla="*/ 279855 h 963337"/>
                <a:gd name="connsiteX95" fmla="*/ 164297 w 1006780"/>
                <a:gd name="connsiteY95" fmla="*/ 223224 h 963337"/>
                <a:gd name="connsiteX96" fmla="*/ 178691 w 1006780"/>
                <a:gd name="connsiteY96" fmla="*/ 207412 h 963337"/>
                <a:gd name="connsiteX97" fmla="*/ 193558 w 1006780"/>
                <a:gd name="connsiteY97" fmla="*/ 190423 h 963337"/>
                <a:gd name="connsiteX98" fmla="*/ 213615 w 1006780"/>
                <a:gd name="connsiteY98" fmla="*/ 172253 h 963337"/>
                <a:gd name="connsiteX99" fmla="*/ 213615 w 1006780"/>
                <a:gd name="connsiteY99" fmla="*/ 169185 h 963337"/>
                <a:gd name="connsiteX100" fmla="*/ 217624 w 1006780"/>
                <a:gd name="connsiteY100" fmla="*/ 167298 h 963337"/>
                <a:gd name="connsiteX101" fmla="*/ 230604 w 1006780"/>
                <a:gd name="connsiteY101" fmla="*/ 154082 h 963337"/>
                <a:gd name="connsiteX102" fmla="*/ 230604 w 1006780"/>
                <a:gd name="connsiteY102" fmla="*/ 154082 h 963337"/>
                <a:gd name="connsiteX103" fmla="*/ 248538 w 1006780"/>
                <a:gd name="connsiteY103" fmla="*/ 138035 h 963337"/>
                <a:gd name="connsiteX104" fmla="*/ 254674 w 1006780"/>
                <a:gd name="connsiteY104" fmla="*/ 135203 h 963337"/>
                <a:gd name="connsiteX105" fmla="*/ 258450 w 1006780"/>
                <a:gd name="connsiteY105" fmla="*/ 130485 h 963337"/>
                <a:gd name="connsiteX106" fmla="*/ 261987 w 1006780"/>
                <a:gd name="connsiteY106" fmla="*/ 130485 h 963337"/>
                <a:gd name="connsiteX107" fmla="*/ 282989 w 1006780"/>
                <a:gd name="connsiteY107" fmla="*/ 112787 h 963337"/>
                <a:gd name="connsiteX108" fmla="*/ 284643 w 1006780"/>
                <a:gd name="connsiteY108" fmla="*/ 112787 h 963337"/>
                <a:gd name="connsiteX109" fmla="*/ 324521 w 1006780"/>
                <a:gd name="connsiteY109" fmla="*/ 86594 h 963337"/>
                <a:gd name="connsiteX110" fmla="*/ 341983 w 1006780"/>
                <a:gd name="connsiteY110" fmla="*/ 75974 h 963337"/>
                <a:gd name="connsiteX111" fmla="*/ 360862 w 1006780"/>
                <a:gd name="connsiteY111" fmla="*/ 67951 h 963337"/>
                <a:gd name="connsiteX112" fmla="*/ 418674 w 1006780"/>
                <a:gd name="connsiteY112" fmla="*/ 44354 h 963337"/>
                <a:gd name="connsiteX113" fmla="*/ 479793 w 1006780"/>
                <a:gd name="connsiteY113" fmla="*/ 26420 h 963337"/>
                <a:gd name="connsiteX114" fmla="*/ 481916 w 1006780"/>
                <a:gd name="connsiteY114" fmla="*/ 24769 h 963337"/>
                <a:gd name="connsiteX115" fmla="*/ 492061 w 1006780"/>
                <a:gd name="connsiteY115" fmla="*/ 24769 h 963337"/>
                <a:gd name="connsiteX116" fmla="*/ 577956 w 1006780"/>
                <a:gd name="connsiteY116" fmla="*/ 12735 h 963337"/>
                <a:gd name="connsiteX117" fmla="*/ 581260 w 1006780"/>
                <a:gd name="connsiteY117" fmla="*/ 14149 h 963337"/>
                <a:gd name="connsiteX118" fmla="*/ 614533 w 1006780"/>
                <a:gd name="connsiteY118" fmla="*/ 14149 h 963337"/>
                <a:gd name="connsiteX119" fmla="*/ 622791 w 1006780"/>
                <a:gd name="connsiteY119" fmla="*/ 10612 h 963337"/>
                <a:gd name="connsiteX120" fmla="*/ 629399 w 1006780"/>
                <a:gd name="connsiteY120" fmla="*/ 13679 h 963337"/>
                <a:gd name="connsiteX121" fmla="*/ 620904 w 1006780"/>
                <a:gd name="connsiteY121" fmla="*/ 13679 h 963337"/>
                <a:gd name="connsiteX122" fmla="*/ 627746 w 1006780"/>
                <a:gd name="connsiteY122" fmla="*/ 13679 h 963337"/>
                <a:gd name="connsiteX123" fmla="*/ 671873 w 1006780"/>
                <a:gd name="connsiteY123" fmla="*/ 22174 h 963337"/>
                <a:gd name="connsiteX124" fmla="*/ 691224 w 1006780"/>
                <a:gd name="connsiteY124" fmla="*/ 27129 h 963337"/>
                <a:gd name="connsiteX125" fmla="*/ 691224 w 1006780"/>
                <a:gd name="connsiteY125" fmla="*/ 27129 h 963337"/>
                <a:gd name="connsiteX126" fmla="*/ 728979 w 1006780"/>
                <a:gd name="connsiteY126" fmla="*/ 41050 h 963337"/>
                <a:gd name="connsiteX127" fmla="*/ 730866 w 1006780"/>
                <a:gd name="connsiteY127" fmla="*/ 41050 h 963337"/>
                <a:gd name="connsiteX128" fmla="*/ 760129 w 1006780"/>
                <a:gd name="connsiteY128" fmla="*/ 54030 h 963337"/>
                <a:gd name="connsiteX129" fmla="*/ 783726 w 1006780"/>
                <a:gd name="connsiteY129" fmla="*/ 68660 h 963337"/>
                <a:gd name="connsiteX130" fmla="*/ 783726 w 1006780"/>
                <a:gd name="connsiteY130" fmla="*/ 68660 h 963337"/>
                <a:gd name="connsiteX131" fmla="*/ 810625 w 1006780"/>
                <a:gd name="connsiteY131" fmla="*/ 85649 h 963337"/>
                <a:gd name="connsiteX132" fmla="*/ 834222 w 1006780"/>
                <a:gd name="connsiteY132" fmla="*/ 105001 h 963337"/>
                <a:gd name="connsiteX133" fmla="*/ 876698 w 1006780"/>
                <a:gd name="connsiteY133" fmla="*/ 145115 h 963337"/>
                <a:gd name="connsiteX134" fmla="*/ 880947 w 1006780"/>
                <a:gd name="connsiteY134" fmla="*/ 146532 h 963337"/>
                <a:gd name="connsiteX135" fmla="*/ 884248 w 1006780"/>
                <a:gd name="connsiteY135" fmla="*/ 149833 h 963337"/>
                <a:gd name="connsiteX136" fmla="*/ 895577 w 1006780"/>
                <a:gd name="connsiteY136" fmla="*/ 167062 h 963337"/>
                <a:gd name="connsiteX137" fmla="*/ 892510 w 1006780"/>
                <a:gd name="connsiteY137" fmla="*/ 160926 h 963337"/>
                <a:gd name="connsiteX138" fmla="*/ 897700 w 1006780"/>
                <a:gd name="connsiteY138" fmla="*/ 165881 h 963337"/>
                <a:gd name="connsiteX139" fmla="*/ 916107 w 1006780"/>
                <a:gd name="connsiteY139" fmla="*/ 195141 h 963337"/>
                <a:gd name="connsiteX140" fmla="*/ 919880 w 1006780"/>
                <a:gd name="connsiteY140" fmla="*/ 197264 h 963337"/>
                <a:gd name="connsiteX141" fmla="*/ 922243 w 1006780"/>
                <a:gd name="connsiteY141" fmla="*/ 201277 h 963337"/>
                <a:gd name="connsiteX142" fmla="*/ 918939 w 1006780"/>
                <a:gd name="connsiteY142" fmla="*/ 198918 h 963337"/>
                <a:gd name="connsiteX143" fmla="*/ 924838 w 1006780"/>
                <a:gd name="connsiteY143" fmla="*/ 207649 h 963337"/>
                <a:gd name="connsiteX144" fmla="*/ 926488 w 1006780"/>
                <a:gd name="connsiteY144" fmla="*/ 207649 h 963337"/>
                <a:gd name="connsiteX145" fmla="*/ 923421 w 1006780"/>
                <a:gd name="connsiteY145" fmla="*/ 201513 h 963337"/>
                <a:gd name="connsiteX146" fmla="*/ 930737 w 1006780"/>
                <a:gd name="connsiteY146" fmla="*/ 210716 h 963337"/>
                <a:gd name="connsiteX147" fmla="*/ 935692 w 1006780"/>
                <a:gd name="connsiteY147" fmla="*/ 221098 h 963337"/>
                <a:gd name="connsiteX148" fmla="*/ 929320 w 1006780"/>
                <a:gd name="connsiteY148" fmla="*/ 212603 h 963337"/>
                <a:gd name="connsiteX149" fmla="*/ 924838 w 1006780"/>
                <a:gd name="connsiteY149" fmla="*/ 208357 h 963337"/>
                <a:gd name="connsiteX150" fmla="*/ 934747 w 1006780"/>
                <a:gd name="connsiteY150" fmla="*/ 226291 h 963337"/>
                <a:gd name="connsiteX151" fmla="*/ 934747 w 1006780"/>
                <a:gd name="connsiteY151" fmla="*/ 223693 h 963337"/>
                <a:gd name="connsiteX152" fmla="*/ 936400 w 1006780"/>
                <a:gd name="connsiteY152" fmla="*/ 226761 h 963337"/>
                <a:gd name="connsiteX153" fmla="*/ 936400 w 1006780"/>
                <a:gd name="connsiteY153" fmla="*/ 224402 h 963337"/>
                <a:gd name="connsiteX154" fmla="*/ 947254 w 1006780"/>
                <a:gd name="connsiteY154" fmla="*/ 239032 h 963337"/>
                <a:gd name="connsiteX155" fmla="*/ 947254 w 1006780"/>
                <a:gd name="connsiteY155" fmla="*/ 243753 h 963337"/>
                <a:gd name="connsiteX156" fmla="*/ 955513 w 1006780"/>
                <a:gd name="connsiteY156" fmla="*/ 256730 h 963337"/>
                <a:gd name="connsiteX157" fmla="*/ 951503 w 1006780"/>
                <a:gd name="connsiteY157" fmla="*/ 253190 h 963337"/>
                <a:gd name="connsiteX158" fmla="*/ 955749 w 1006780"/>
                <a:gd name="connsiteY158" fmla="*/ 257911 h 963337"/>
                <a:gd name="connsiteX159" fmla="*/ 959761 w 1006780"/>
                <a:gd name="connsiteY159" fmla="*/ 267350 h 963337"/>
                <a:gd name="connsiteX160" fmla="*/ 959761 w 1006780"/>
                <a:gd name="connsiteY160" fmla="*/ 269946 h 963337"/>
                <a:gd name="connsiteX161" fmla="*/ 968492 w 1006780"/>
                <a:gd name="connsiteY161" fmla="*/ 291184 h 963337"/>
                <a:gd name="connsiteX162" fmla="*/ 974864 w 1006780"/>
                <a:gd name="connsiteY162" fmla="*/ 305106 h 963337"/>
                <a:gd name="connsiteX163" fmla="*/ 978168 w 1006780"/>
                <a:gd name="connsiteY163" fmla="*/ 322804 h 963337"/>
                <a:gd name="connsiteX164" fmla="*/ 987135 w 1006780"/>
                <a:gd name="connsiteY164" fmla="*/ 352536 h 963337"/>
                <a:gd name="connsiteX165" fmla="*/ 991381 w 1006780"/>
                <a:gd name="connsiteY165" fmla="*/ 380380 h 963337"/>
                <a:gd name="connsiteX166" fmla="*/ 990203 w 1006780"/>
                <a:gd name="connsiteY166" fmla="*/ 380380 h 963337"/>
                <a:gd name="connsiteX167" fmla="*/ 996336 w 1006780"/>
                <a:gd name="connsiteY167" fmla="*/ 425924 h 963337"/>
                <a:gd name="connsiteX168" fmla="*/ 996336 w 1006780"/>
                <a:gd name="connsiteY168" fmla="*/ 420261 h 963337"/>
                <a:gd name="connsiteX169" fmla="*/ 996336 w 1006780"/>
                <a:gd name="connsiteY169" fmla="*/ 420261 h 963337"/>
                <a:gd name="connsiteX170" fmla="*/ 996336 w 1006780"/>
                <a:gd name="connsiteY170" fmla="*/ 441026 h 963337"/>
                <a:gd name="connsiteX171" fmla="*/ 996336 w 1006780"/>
                <a:gd name="connsiteY171" fmla="*/ 437722 h 963337"/>
                <a:gd name="connsiteX172" fmla="*/ 997753 w 1006780"/>
                <a:gd name="connsiteY172" fmla="*/ 444800 h 963337"/>
                <a:gd name="connsiteX173" fmla="*/ 997753 w 1006780"/>
                <a:gd name="connsiteY173" fmla="*/ 449285 h 963337"/>
                <a:gd name="connsiteX174" fmla="*/ 997753 w 1006780"/>
                <a:gd name="connsiteY174" fmla="*/ 477128 h 963337"/>
                <a:gd name="connsiteX175" fmla="*/ 995394 w 1006780"/>
                <a:gd name="connsiteY175" fmla="*/ 477128 h 963337"/>
                <a:gd name="connsiteX176" fmla="*/ 995394 w 1006780"/>
                <a:gd name="connsiteY176" fmla="*/ 486095 h 963337"/>
                <a:gd name="connsiteX177" fmla="*/ 997044 w 1006780"/>
                <a:gd name="connsiteY177" fmla="*/ 483027 h 963337"/>
                <a:gd name="connsiteX178" fmla="*/ 997044 w 1006780"/>
                <a:gd name="connsiteY178" fmla="*/ 492467 h 963337"/>
                <a:gd name="connsiteX179" fmla="*/ 995394 w 1006780"/>
                <a:gd name="connsiteY179" fmla="*/ 489635 h 963337"/>
                <a:gd name="connsiteX180" fmla="*/ 993271 w 1006780"/>
                <a:gd name="connsiteY180" fmla="*/ 513233 h 963337"/>
                <a:gd name="connsiteX181" fmla="*/ 991145 w 1006780"/>
                <a:gd name="connsiteY181" fmla="*/ 514886 h 963337"/>
                <a:gd name="connsiteX182" fmla="*/ 986899 w 1006780"/>
                <a:gd name="connsiteY182" fmla="*/ 551224 h 963337"/>
                <a:gd name="connsiteX183" fmla="*/ 983595 w 1006780"/>
                <a:gd name="connsiteY183" fmla="*/ 554528 h 963337"/>
                <a:gd name="connsiteX184" fmla="*/ 983595 w 1006780"/>
                <a:gd name="connsiteY184" fmla="*/ 560663 h 963337"/>
                <a:gd name="connsiteX185" fmla="*/ 979346 w 1006780"/>
                <a:gd name="connsiteY185" fmla="*/ 571990 h 963337"/>
                <a:gd name="connsiteX186" fmla="*/ 981705 w 1006780"/>
                <a:gd name="connsiteY186" fmla="*/ 565854 h 963337"/>
                <a:gd name="connsiteX187" fmla="*/ 981705 w 1006780"/>
                <a:gd name="connsiteY187" fmla="*/ 567271 h 963337"/>
                <a:gd name="connsiteX188" fmla="*/ 973211 w 1006780"/>
                <a:gd name="connsiteY188" fmla="*/ 599599 h 963337"/>
                <a:gd name="connsiteX189" fmla="*/ 969201 w 1006780"/>
                <a:gd name="connsiteY189" fmla="*/ 602431 h 963337"/>
                <a:gd name="connsiteX190" fmla="*/ 972738 w 1006780"/>
                <a:gd name="connsiteY190" fmla="*/ 600544 h 963337"/>
                <a:gd name="connsiteX191" fmla="*/ 967547 w 1006780"/>
                <a:gd name="connsiteY191" fmla="*/ 617534 h 963337"/>
                <a:gd name="connsiteX192" fmla="*/ 964244 w 1006780"/>
                <a:gd name="connsiteY192" fmla="*/ 617534 h 963337"/>
                <a:gd name="connsiteX193" fmla="*/ 966133 w 1006780"/>
                <a:gd name="connsiteY193" fmla="*/ 622252 h 963337"/>
                <a:gd name="connsiteX194" fmla="*/ 963538 w 1006780"/>
                <a:gd name="connsiteY194" fmla="*/ 628151 h 963337"/>
                <a:gd name="connsiteX195" fmla="*/ 963538 w 1006780"/>
                <a:gd name="connsiteY195" fmla="*/ 624142 h 963337"/>
                <a:gd name="connsiteX196" fmla="*/ 963538 w 1006780"/>
                <a:gd name="connsiteY196" fmla="*/ 632164 h 963337"/>
                <a:gd name="connsiteX197" fmla="*/ 956694 w 1006780"/>
                <a:gd name="connsiteY197" fmla="*/ 643254 h 963337"/>
                <a:gd name="connsiteX198" fmla="*/ 951031 w 1006780"/>
                <a:gd name="connsiteY198" fmla="*/ 657412 h 963337"/>
                <a:gd name="connsiteX199" fmla="*/ 951031 w 1006780"/>
                <a:gd name="connsiteY199" fmla="*/ 660716 h 963337"/>
                <a:gd name="connsiteX200" fmla="*/ 954571 w 1006780"/>
                <a:gd name="connsiteY200" fmla="*/ 656470 h 963337"/>
                <a:gd name="connsiteX201" fmla="*/ 956930 w 1006780"/>
                <a:gd name="connsiteY201" fmla="*/ 650334 h 963337"/>
                <a:gd name="connsiteX202" fmla="*/ 956930 w 1006780"/>
                <a:gd name="connsiteY202" fmla="*/ 650334 h 963337"/>
                <a:gd name="connsiteX203" fmla="*/ 967784 w 1006780"/>
                <a:gd name="connsiteY203" fmla="*/ 629096 h 963337"/>
                <a:gd name="connsiteX204" fmla="*/ 967784 w 1006780"/>
                <a:gd name="connsiteY204" fmla="*/ 622252 h 963337"/>
                <a:gd name="connsiteX205" fmla="*/ 969201 w 1006780"/>
                <a:gd name="connsiteY205" fmla="*/ 626737 h 963337"/>
                <a:gd name="connsiteX206" fmla="*/ 971088 w 1006780"/>
                <a:gd name="connsiteY206" fmla="*/ 617770 h 963337"/>
                <a:gd name="connsiteX207" fmla="*/ 974864 w 1006780"/>
                <a:gd name="connsiteY207" fmla="*/ 603848 h 963337"/>
                <a:gd name="connsiteX208" fmla="*/ 974864 w 1006780"/>
                <a:gd name="connsiteY208" fmla="*/ 607858 h 963337"/>
                <a:gd name="connsiteX209" fmla="*/ 979582 w 1006780"/>
                <a:gd name="connsiteY209" fmla="*/ 596768 h 963337"/>
                <a:gd name="connsiteX210" fmla="*/ 979582 w 1006780"/>
                <a:gd name="connsiteY210" fmla="*/ 594173 h 963337"/>
                <a:gd name="connsiteX211" fmla="*/ 983831 w 1006780"/>
                <a:gd name="connsiteY211" fmla="*/ 582610 h 963337"/>
                <a:gd name="connsiteX212" fmla="*/ 983831 w 1006780"/>
                <a:gd name="connsiteY212" fmla="*/ 580957 h 963337"/>
                <a:gd name="connsiteX213" fmla="*/ 985718 w 1006780"/>
                <a:gd name="connsiteY213" fmla="*/ 573407 h 963337"/>
                <a:gd name="connsiteX214" fmla="*/ 985718 w 1006780"/>
                <a:gd name="connsiteY214" fmla="*/ 575057 h 963337"/>
                <a:gd name="connsiteX215" fmla="*/ 991853 w 1006780"/>
                <a:gd name="connsiteY215" fmla="*/ 546033 h 963337"/>
                <a:gd name="connsiteX216" fmla="*/ 991853 w 1006780"/>
                <a:gd name="connsiteY216" fmla="*/ 550988 h 963337"/>
                <a:gd name="connsiteX217" fmla="*/ 994921 w 1006780"/>
                <a:gd name="connsiteY217" fmla="*/ 541315 h 963337"/>
                <a:gd name="connsiteX218" fmla="*/ 991381 w 1006780"/>
                <a:gd name="connsiteY218" fmla="*/ 554528 h 963337"/>
                <a:gd name="connsiteX219" fmla="*/ 987371 w 1006780"/>
                <a:gd name="connsiteY219" fmla="*/ 576947 h 963337"/>
                <a:gd name="connsiteX220" fmla="*/ 997044 w 1006780"/>
                <a:gd name="connsiteY220" fmla="*/ 537302 h 963337"/>
                <a:gd name="connsiteX221" fmla="*/ 994921 w 1006780"/>
                <a:gd name="connsiteY221" fmla="*/ 541315 h 963337"/>
                <a:gd name="connsiteX222" fmla="*/ 998225 w 1006780"/>
                <a:gd name="connsiteY222" fmla="*/ 526921 h 963337"/>
                <a:gd name="connsiteX223" fmla="*/ 996572 w 1006780"/>
                <a:gd name="connsiteY223" fmla="*/ 533526 h 963337"/>
                <a:gd name="connsiteX224" fmla="*/ 996572 w 1006780"/>
                <a:gd name="connsiteY224" fmla="*/ 524089 h 963337"/>
                <a:gd name="connsiteX225" fmla="*/ 997989 w 1006780"/>
                <a:gd name="connsiteY225" fmla="*/ 525740 h 963337"/>
                <a:gd name="connsiteX226" fmla="*/ 997989 w 1006780"/>
                <a:gd name="connsiteY226" fmla="*/ 520077 h 963337"/>
                <a:gd name="connsiteX227" fmla="*/ 1001057 w 1006780"/>
                <a:gd name="connsiteY227" fmla="*/ 488927 h 963337"/>
                <a:gd name="connsiteX228" fmla="*/ 1001057 w 1006780"/>
                <a:gd name="connsiteY228" fmla="*/ 496007 h 963337"/>
                <a:gd name="connsiteX229" fmla="*/ 1003180 w 1006780"/>
                <a:gd name="connsiteY229" fmla="*/ 448812 h 963337"/>
                <a:gd name="connsiteX230" fmla="*/ 1004833 w 1006780"/>
                <a:gd name="connsiteY230" fmla="*/ 452589 h 963337"/>
                <a:gd name="connsiteX231" fmla="*/ 1003180 w 1006780"/>
                <a:gd name="connsiteY231" fmla="*/ 444094 h 963337"/>
                <a:gd name="connsiteX232" fmla="*/ 1005539 w 1006780"/>
                <a:gd name="connsiteY232" fmla="*/ 437250 h 963337"/>
                <a:gd name="connsiteX233" fmla="*/ 1003416 w 1006780"/>
                <a:gd name="connsiteY233" fmla="*/ 437250 h 963337"/>
                <a:gd name="connsiteX234" fmla="*/ 1001293 w 1006780"/>
                <a:gd name="connsiteY234" fmla="*/ 407753 h 963337"/>
                <a:gd name="connsiteX235" fmla="*/ 997989 w 1006780"/>
                <a:gd name="connsiteY235" fmla="*/ 393832 h 963337"/>
                <a:gd name="connsiteX236" fmla="*/ 997989 w 1006780"/>
                <a:gd name="connsiteY236" fmla="*/ 389347 h 963337"/>
                <a:gd name="connsiteX237" fmla="*/ 993271 w 1006780"/>
                <a:gd name="connsiteY237" fmla="*/ 367875 h 963337"/>
                <a:gd name="connsiteX238" fmla="*/ 995630 w 1006780"/>
                <a:gd name="connsiteY238" fmla="*/ 375661 h 963337"/>
                <a:gd name="connsiteX239" fmla="*/ 991145 w 1006780"/>
                <a:gd name="connsiteY239" fmla="*/ 356546 h 963337"/>
                <a:gd name="connsiteX240" fmla="*/ 992562 w 1006780"/>
                <a:gd name="connsiteY240" fmla="*/ 353009 h 963337"/>
                <a:gd name="connsiteX241" fmla="*/ 995630 w 1006780"/>
                <a:gd name="connsiteY241" fmla="*/ 360795 h 963337"/>
                <a:gd name="connsiteX242" fmla="*/ 984304 w 1006780"/>
                <a:gd name="connsiteY242" fmla="*/ 324926 h 963337"/>
                <a:gd name="connsiteX243" fmla="*/ 986663 w 1006780"/>
                <a:gd name="connsiteY243" fmla="*/ 323512 h 963337"/>
                <a:gd name="connsiteX244" fmla="*/ 976278 w 1006780"/>
                <a:gd name="connsiteY244" fmla="*/ 287644 h 963337"/>
                <a:gd name="connsiteX245" fmla="*/ 971088 w 1006780"/>
                <a:gd name="connsiteY245" fmla="*/ 274428 h 963337"/>
                <a:gd name="connsiteX246" fmla="*/ 968492 w 1006780"/>
                <a:gd name="connsiteY246" fmla="*/ 272777 h 963337"/>
                <a:gd name="connsiteX247" fmla="*/ 956694 w 1006780"/>
                <a:gd name="connsiteY247" fmla="*/ 243281 h 963337"/>
                <a:gd name="connsiteX248" fmla="*/ 946076 w 1006780"/>
                <a:gd name="connsiteY248" fmla="*/ 221098 h 963337"/>
                <a:gd name="connsiteX249" fmla="*/ 933805 w 1006780"/>
                <a:gd name="connsiteY249" fmla="*/ 202927 h 963337"/>
                <a:gd name="connsiteX250" fmla="*/ 923657 w 1006780"/>
                <a:gd name="connsiteY250" fmla="*/ 182870 h 963337"/>
                <a:gd name="connsiteX251" fmla="*/ 912094 w 1006780"/>
                <a:gd name="connsiteY251" fmla="*/ 171308 h 963337"/>
                <a:gd name="connsiteX252" fmla="*/ 912094 w 1006780"/>
                <a:gd name="connsiteY252" fmla="*/ 166826 h 963337"/>
                <a:gd name="connsiteX253" fmla="*/ 899115 w 1006780"/>
                <a:gd name="connsiteY253" fmla="*/ 150070 h 963337"/>
                <a:gd name="connsiteX254" fmla="*/ 884485 w 1006780"/>
                <a:gd name="connsiteY254" fmla="*/ 134734 h 963337"/>
                <a:gd name="connsiteX255" fmla="*/ 870327 w 1006780"/>
                <a:gd name="connsiteY255" fmla="*/ 119159 h 963337"/>
                <a:gd name="connsiteX256" fmla="*/ 854988 w 1006780"/>
                <a:gd name="connsiteY256" fmla="*/ 104292 h 963337"/>
                <a:gd name="connsiteX257" fmla="*/ 854988 w 1006780"/>
                <a:gd name="connsiteY257" fmla="*/ 106179 h 963337"/>
                <a:gd name="connsiteX258" fmla="*/ 798826 w 1006780"/>
                <a:gd name="connsiteY258" fmla="*/ 63469 h 963337"/>
                <a:gd name="connsiteX259" fmla="*/ 784668 w 1006780"/>
                <a:gd name="connsiteY259" fmla="*/ 54266 h 963337"/>
                <a:gd name="connsiteX260" fmla="*/ 784668 w 1006780"/>
                <a:gd name="connsiteY260" fmla="*/ 54266 h 963337"/>
                <a:gd name="connsiteX261" fmla="*/ 761071 w 1006780"/>
                <a:gd name="connsiteY261" fmla="*/ 41523 h 963337"/>
                <a:gd name="connsiteX262" fmla="*/ 755408 w 1006780"/>
                <a:gd name="connsiteY262" fmla="*/ 37041 h 963337"/>
                <a:gd name="connsiteX263" fmla="*/ 684616 w 1006780"/>
                <a:gd name="connsiteY263" fmla="*/ 11790 h 963337"/>
                <a:gd name="connsiteX264" fmla="*/ 682965 w 1006780"/>
                <a:gd name="connsiteY264" fmla="*/ 11790 h 963337"/>
                <a:gd name="connsiteX265" fmla="*/ 553416 w 1006780"/>
                <a:gd name="connsiteY265" fmla="*/ -245 h 963337"/>
                <a:gd name="connsiteX266" fmla="*/ 499378 w 1006780"/>
                <a:gd name="connsiteY266" fmla="*/ 7308 h 963337"/>
                <a:gd name="connsiteX267" fmla="*/ 475780 w 1006780"/>
                <a:gd name="connsiteY267" fmla="*/ 12026 h 963337"/>
                <a:gd name="connsiteX268" fmla="*/ 471295 w 1006780"/>
                <a:gd name="connsiteY268" fmla="*/ 14149 h 963337"/>
                <a:gd name="connsiteX269" fmla="*/ 447698 w 1006780"/>
                <a:gd name="connsiteY269" fmla="*/ 18398 h 963337"/>
                <a:gd name="connsiteX270" fmla="*/ 380446 w 1006780"/>
                <a:gd name="connsiteY270" fmla="*/ 43412 h 963337"/>
                <a:gd name="connsiteX271" fmla="*/ 375964 w 1006780"/>
                <a:gd name="connsiteY271" fmla="*/ 43412 h 963337"/>
                <a:gd name="connsiteX272" fmla="*/ 335378 w 1006780"/>
                <a:gd name="connsiteY272" fmla="*/ 62997 h 963337"/>
                <a:gd name="connsiteX273" fmla="*/ 296914 w 1006780"/>
                <a:gd name="connsiteY273" fmla="*/ 86594 h 963337"/>
                <a:gd name="connsiteX274" fmla="*/ 263405 w 1006780"/>
                <a:gd name="connsiteY274" fmla="*/ 107360 h 963337"/>
                <a:gd name="connsiteX275" fmla="*/ 245470 w 1006780"/>
                <a:gd name="connsiteY275" fmla="*/ 122226 h 963337"/>
                <a:gd name="connsiteX276" fmla="*/ 195681 w 1006780"/>
                <a:gd name="connsiteY276" fmla="*/ 163994 h 963337"/>
                <a:gd name="connsiteX277" fmla="*/ 101291 w 1006780"/>
                <a:gd name="connsiteY277" fmla="*/ 272541 h 963337"/>
                <a:gd name="connsiteX278" fmla="*/ 99405 w 1006780"/>
                <a:gd name="connsiteY278" fmla="*/ 277259 h 963337"/>
                <a:gd name="connsiteX279" fmla="*/ 99405 w 1006780"/>
                <a:gd name="connsiteY279" fmla="*/ 277259 h 963337"/>
                <a:gd name="connsiteX280" fmla="*/ 64714 w 1006780"/>
                <a:gd name="connsiteY280" fmla="*/ 337906 h 963337"/>
                <a:gd name="connsiteX281" fmla="*/ 61647 w 1006780"/>
                <a:gd name="connsiteY281" fmla="*/ 341443 h 963337"/>
                <a:gd name="connsiteX282" fmla="*/ 58815 w 1006780"/>
                <a:gd name="connsiteY282" fmla="*/ 350411 h 963337"/>
                <a:gd name="connsiteX283" fmla="*/ 58815 w 1006780"/>
                <a:gd name="connsiteY283" fmla="*/ 346873 h 963337"/>
                <a:gd name="connsiteX284" fmla="*/ 55983 w 1006780"/>
                <a:gd name="connsiteY284" fmla="*/ 354659 h 963337"/>
                <a:gd name="connsiteX285" fmla="*/ -414 w 1006780"/>
                <a:gd name="connsiteY285" fmla="*/ 629096 h 963337"/>
                <a:gd name="connsiteX286" fmla="*/ 26251 w 1006780"/>
                <a:gd name="connsiteY286" fmla="*/ 767848 h 963337"/>
                <a:gd name="connsiteX287" fmla="*/ 31680 w 1006780"/>
                <a:gd name="connsiteY287" fmla="*/ 784602 h 963337"/>
                <a:gd name="connsiteX288" fmla="*/ 39939 w 1006780"/>
                <a:gd name="connsiteY288" fmla="*/ 803717 h 963337"/>
                <a:gd name="connsiteX289" fmla="*/ 60232 w 1006780"/>
                <a:gd name="connsiteY289" fmla="*/ 840055 h 963337"/>
                <a:gd name="connsiteX290" fmla="*/ 86189 w 1006780"/>
                <a:gd name="connsiteY290" fmla="*/ 872855 h 963337"/>
                <a:gd name="connsiteX291" fmla="*/ 116630 w 1006780"/>
                <a:gd name="connsiteY291" fmla="*/ 900701 h 963337"/>
                <a:gd name="connsiteX292" fmla="*/ 120640 w 1006780"/>
                <a:gd name="connsiteY292" fmla="*/ 902588 h 963337"/>
                <a:gd name="connsiteX293" fmla="*/ 196625 w 1006780"/>
                <a:gd name="connsiteY293" fmla="*/ 944356 h 963337"/>
                <a:gd name="connsiteX294" fmla="*/ 206771 w 1006780"/>
                <a:gd name="connsiteY294" fmla="*/ 947424 h 963337"/>
                <a:gd name="connsiteX295" fmla="*/ 228954 w 1006780"/>
                <a:gd name="connsiteY295" fmla="*/ 953559 h 963337"/>
                <a:gd name="connsiteX296" fmla="*/ 234380 w 1006780"/>
                <a:gd name="connsiteY296" fmla="*/ 953559 h 963337"/>
                <a:gd name="connsiteX297" fmla="*/ 262932 w 1006780"/>
                <a:gd name="connsiteY297" fmla="*/ 958514 h 963337"/>
                <a:gd name="connsiteX298" fmla="*/ 399325 w 1006780"/>
                <a:gd name="connsiteY298" fmla="*/ 954031 h 963337"/>
                <a:gd name="connsiteX299" fmla="*/ 404044 w 1006780"/>
                <a:gd name="connsiteY299" fmla="*/ 951908 h 963337"/>
                <a:gd name="connsiteX300" fmla="*/ 427641 w 1006780"/>
                <a:gd name="connsiteY300" fmla="*/ 945064 h 963337"/>
                <a:gd name="connsiteX301" fmla="*/ 431417 w 1006780"/>
                <a:gd name="connsiteY301" fmla="*/ 945064 h 963337"/>
                <a:gd name="connsiteX302" fmla="*/ 441799 w 1006780"/>
                <a:gd name="connsiteY302" fmla="*/ 941524 h 963337"/>
                <a:gd name="connsiteX303" fmla="*/ 480029 w 1006780"/>
                <a:gd name="connsiteY303" fmla="*/ 924771 h 963337"/>
                <a:gd name="connsiteX304" fmla="*/ 481444 w 1006780"/>
                <a:gd name="connsiteY304" fmla="*/ 924771 h 963337"/>
                <a:gd name="connsiteX305" fmla="*/ 491119 w 1006780"/>
                <a:gd name="connsiteY305" fmla="*/ 918872 h 963337"/>
                <a:gd name="connsiteX306" fmla="*/ 489702 w 1006780"/>
                <a:gd name="connsiteY306" fmla="*/ 918872 h 963337"/>
                <a:gd name="connsiteX307" fmla="*/ 499142 w 1006780"/>
                <a:gd name="connsiteY307" fmla="*/ 912972 h 963337"/>
                <a:gd name="connsiteX308" fmla="*/ 499142 w 1006780"/>
                <a:gd name="connsiteY308" fmla="*/ 912972 h 963337"/>
                <a:gd name="connsiteX309" fmla="*/ 515425 w 1006780"/>
                <a:gd name="connsiteY309" fmla="*/ 901879 h 963337"/>
                <a:gd name="connsiteX310" fmla="*/ 509995 w 1006780"/>
                <a:gd name="connsiteY310" fmla="*/ 907309 h 963337"/>
                <a:gd name="connsiteX311" fmla="*/ 544686 w 1006780"/>
                <a:gd name="connsiteY311" fmla="*/ 880644 h 963337"/>
                <a:gd name="connsiteX312" fmla="*/ 550349 w 1006780"/>
                <a:gd name="connsiteY312" fmla="*/ 878755 h 963337"/>
                <a:gd name="connsiteX313" fmla="*/ 547753 w 1006780"/>
                <a:gd name="connsiteY313" fmla="*/ 878755 h 963337"/>
                <a:gd name="connsiteX314" fmla="*/ 563798 w 1006780"/>
                <a:gd name="connsiteY314" fmla="*/ 863652 h 963337"/>
                <a:gd name="connsiteX315" fmla="*/ 568283 w 1006780"/>
                <a:gd name="connsiteY315" fmla="*/ 862238 h 963337"/>
                <a:gd name="connsiteX316" fmla="*/ 577483 w 1006780"/>
                <a:gd name="connsiteY316" fmla="*/ 854452 h 963337"/>
                <a:gd name="connsiteX317" fmla="*/ 573237 w 1006780"/>
                <a:gd name="connsiteY317" fmla="*/ 856574 h 963337"/>
                <a:gd name="connsiteX318" fmla="*/ 590463 w 1006780"/>
                <a:gd name="connsiteY318" fmla="*/ 838168 h 963337"/>
                <a:gd name="connsiteX319" fmla="*/ 590463 w 1006780"/>
                <a:gd name="connsiteY319" fmla="*/ 840763 h 963337"/>
                <a:gd name="connsiteX320" fmla="*/ 595890 w 1006780"/>
                <a:gd name="connsiteY320" fmla="*/ 836281 h 963337"/>
                <a:gd name="connsiteX321" fmla="*/ 600375 w 1006780"/>
                <a:gd name="connsiteY321" fmla="*/ 828728 h 963337"/>
                <a:gd name="connsiteX322" fmla="*/ 639311 w 1006780"/>
                <a:gd name="connsiteY322" fmla="*/ 781534 h 963337"/>
                <a:gd name="connsiteX323" fmla="*/ 650401 w 1006780"/>
                <a:gd name="connsiteY323" fmla="*/ 759826 h 963337"/>
                <a:gd name="connsiteX324" fmla="*/ 643793 w 1006780"/>
                <a:gd name="connsiteY324" fmla="*/ 772803 h 963337"/>
                <a:gd name="connsiteX325" fmla="*/ 647806 w 1006780"/>
                <a:gd name="connsiteY325" fmla="*/ 768557 h 963337"/>
                <a:gd name="connsiteX326" fmla="*/ 638602 w 1006780"/>
                <a:gd name="connsiteY326" fmla="*/ 787433 h 963337"/>
                <a:gd name="connsiteX327" fmla="*/ 625859 w 1006780"/>
                <a:gd name="connsiteY327" fmla="*/ 804659 h 963337"/>
                <a:gd name="connsiteX328" fmla="*/ 652760 w 1006780"/>
                <a:gd name="connsiteY328" fmla="*/ 763600 h 963337"/>
                <a:gd name="connsiteX329" fmla="*/ 652760 w 1006780"/>
                <a:gd name="connsiteY329" fmla="*/ 767612 h 963337"/>
                <a:gd name="connsiteX330" fmla="*/ 662200 w 1006780"/>
                <a:gd name="connsiteY330" fmla="*/ 746374 h 963337"/>
                <a:gd name="connsiteX331" fmla="*/ 666446 w 1006780"/>
                <a:gd name="connsiteY331" fmla="*/ 742128 h 963337"/>
                <a:gd name="connsiteX332" fmla="*/ 679425 w 1006780"/>
                <a:gd name="connsiteY332" fmla="*/ 706732 h 963337"/>
                <a:gd name="connsiteX333" fmla="*/ 695000 w 1006780"/>
                <a:gd name="connsiteY333" fmla="*/ 653638 h 963337"/>
                <a:gd name="connsiteX334" fmla="*/ 699719 w 1006780"/>
                <a:gd name="connsiteY334" fmla="*/ 618712 h 963337"/>
                <a:gd name="connsiteX335" fmla="*/ 698304 w 1006780"/>
                <a:gd name="connsiteY335" fmla="*/ 524323 h 963337"/>
                <a:gd name="connsiteX336" fmla="*/ 689101 w 1006780"/>
                <a:gd name="connsiteY336" fmla="*/ 508514 h 963337"/>
                <a:gd name="connsiteX337" fmla="*/ 682257 w 1006780"/>
                <a:gd name="connsiteY337" fmla="*/ 489399 h 963337"/>
                <a:gd name="connsiteX338" fmla="*/ 639311 w 1006780"/>
                <a:gd name="connsiteY338" fmla="*/ 421202 h 963337"/>
                <a:gd name="connsiteX339" fmla="*/ 633176 w 1006780"/>
                <a:gd name="connsiteY339" fmla="*/ 419552 h 963337"/>
                <a:gd name="connsiteX340" fmla="*/ 624678 w 1006780"/>
                <a:gd name="connsiteY340" fmla="*/ 410112 h 963337"/>
                <a:gd name="connsiteX341" fmla="*/ 614769 w 1006780"/>
                <a:gd name="connsiteY341" fmla="*/ 403741 h 963337"/>
                <a:gd name="connsiteX342" fmla="*/ 606274 w 1006780"/>
                <a:gd name="connsiteY342" fmla="*/ 401618 h 963337"/>
                <a:gd name="connsiteX343" fmla="*/ 612410 w 1006780"/>
                <a:gd name="connsiteY343" fmla="*/ 405867 h 963337"/>
                <a:gd name="connsiteX344" fmla="*/ 556484 w 1006780"/>
                <a:gd name="connsiteY344" fmla="*/ 378020 h 963337"/>
                <a:gd name="connsiteX345" fmla="*/ 539256 w 1006780"/>
                <a:gd name="connsiteY345" fmla="*/ 376134 h 963337"/>
                <a:gd name="connsiteX346" fmla="*/ 486634 w 1006780"/>
                <a:gd name="connsiteY346" fmla="*/ 379438 h 963337"/>
                <a:gd name="connsiteX347" fmla="*/ 480263 w 1006780"/>
                <a:gd name="connsiteY347" fmla="*/ 377548 h 963337"/>
                <a:gd name="connsiteX348" fmla="*/ 465163 w 1006780"/>
                <a:gd name="connsiteY348" fmla="*/ 380852 h 963337"/>
                <a:gd name="connsiteX349" fmla="*/ 465163 w 1006780"/>
                <a:gd name="connsiteY349" fmla="*/ 380852 h 963337"/>
                <a:gd name="connsiteX350" fmla="*/ 441565 w 1006780"/>
                <a:gd name="connsiteY350" fmla="*/ 385101 h 963337"/>
                <a:gd name="connsiteX351" fmla="*/ 421742 w 1006780"/>
                <a:gd name="connsiteY351" fmla="*/ 392178 h 963337"/>
                <a:gd name="connsiteX352" fmla="*/ 374547 w 1006780"/>
                <a:gd name="connsiteY352" fmla="*/ 415776 h 963337"/>
                <a:gd name="connsiteX353" fmla="*/ 343164 w 1006780"/>
                <a:gd name="connsiteY353" fmla="*/ 442677 h 963337"/>
                <a:gd name="connsiteX354" fmla="*/ 322398 w 1006780"/>
                <a:gd name="connsiteY354" fmla="*/ 477128 h 963337"/>
                <a:gd name="connsiteX355" fmla="*/ 327589 w 1006780"/>
                <a:gd name="connsiteY355" fmla="*/ 473354 h 963337"/>
                <a:gd name="connsiteX356" fmla="*/ 323579 w 1006780"/>
                <a:gd name="connsiteY356" fmla="*/ 480668 h 963337"/>
                <a:gd name="connsiteX357" fmla="*/ 329948 w 1006780"/>
                <a:gd name="connsiteY357" fmla="*/ 473118 h 963337"/>
                <a:gd name="connsiteX358" fmla="*/ 338915 w 1006780"/>
                <a:gd name="connsiteY358" fmla="*/ 460611 h 963337"/>
                <a:gd name="connsiteX359" fmla="*/ 344814 w 1006780"/>
                <a:gd name="connsiteY359" fmla="*/ 456835 h 963337"/>
                <a:gd name="connsiteX360" fmla="*/ 359208 w 1006780"/>
                <a:gd name="connsiteY360" fmla="*/ 443858 h 963337"/>
                <a:gd name="connsiteX361" fmla="*/ 348827 w 1006780"/>
                <a:gd name="connsiteY361" fmla="*/ 457543 h 963337"/>
                <a:gd name="connsiteX362" fmla="*/ 419619 w 1006780"/>
                <a:gd name="connsiteY362" fmla="*/ 412944 h 963337"/>
                <a:gd name="connsiteX363" fmla="*/ 427641 w 1006780"/>
                <a:gd name="connsiteY363" fmla="*/ 411530 h 963337"/>
                <a:gd name="connsiteX364" fmla="*/ 427641 w 1006780"/>
                <a:gd name="connsiteY364" fmla="*/ 411530 h 963337"/>
                <a:gd name="connsiteX365" fmla="*/ 436608 w 1006780"/>
                <a:gd name="connsiteY365" fmla="*/ 408226 h 963337"/>
                <a:gd name="connsiteX366" fmla="*/ 458082 w 1006780"/>
                <a:gd name="connsiteY366" fmla="*/ 401145 h 963337"/>
                <a:gd name="connsiteX367" fmla="*/ 453834 w 1006780"/>
                <a:gd name="connsiteY367" fmla="*/ 404685 h 963337"/>
                <a:gd name="connsiteX368" fmla="*/ 460914 w 1006780"/>
                <a:gd name="connsiteY368" fmla="*/ 404685 h 963337"/>
                <a:gd name="connsiteX369" fmla="*/ 451711 w 1006780"/>
                <a:gd name="connsiteY369" fmla="*/ 407989 h 963337"/>
                <a:gd name="connsiteX370" fmla="*/ 458791 w 1006780"/>
                <a:gd name="connsiteY370" fmla="*/ 407989 h 963337"/>
                <a:gd name="connsiteX371" fmla="*/ 463037 w 1006780"/>
                <a:gd name="connsiteY371" fmla="*/ 405867 h 963337"/>
                <a:gd name="connsiteX372" fmla="*/ 467050 w 1006780"/>
                <a:gd name="connsiteY372" fmla="*/ 405867 h 963337"/>
                <a:gd name="connsiteX373" fmla="*/ 462801 w 1006780"/>
                <a:gd name="connsiteY373" fmla="*/ 409404 h 963337"/>
                <a:gd name="connsiteX374" fmla="*/ 459733 w 1006780"/>
                <a:gd name="connsiteY374" fmla="*/ 409404 h 963337"/>
                <a:gd name="connsiteX375" fmla="*/ 449824 w 1006780"/>
                <a:gd name="connsiteY375" fmla="*/ 410821 h 963337"/>
                <a:gd name="connsiteX376" fmla="*/ 446756 w 1006780"/>
                <a:gd name="connsiteY376" fmla="*/ 410821 h 963337"/>
                <a:gd name="connsiteX377" fmla="*/ 429294 w 1006780"/>
                <a:gd name="connsiteY377" fmla="*/ 419316 h 963337"/>
                <a:gd name="connsiteX378" fmla="*/ 437789 w 1006780"/>
                <a:gd name="connsiteY378" fmla="*/ 413889 h 963337"/>
                <a:gd name="connsiteX379" fmla="*/ 429058 w 1006780"/>
                <a:gd name="connsiteY379" fmla="*/ 418135 h 963337"/>
                <a:gd name="connsiteX380" fmla="*/ 402157 w 1006780"/>
                <a:gd name="connsiteY380" fmla="*/ 429933 h 963337"/>
                <a:gd name="connsiteX381" fmla="*/ 418674 w 1006780"/>
                <a:gd name="connsiteY381" fmla="*/ 421675 h 963337"/>
                <a:gd name="connsiteX382" fmla="*/ 398617 w 1006780"/>
                <a:gd name="connsiteY382" fmla="*/ 431351 h 963337"/>
                <a:gd name="connsiteX383" fmla="*/ 379268 w 1006780"/>
                <a:gd name="connsiteY383" fmla="*/ 443622 h 963337"/>
                <a:gd name="connsiteX384" fmla="*/ 335141 w 1006780"/>
                <a:gd name="connsiteY384" fmla="*/ 493884 h 963337"/>
                <a:gd name="connsiteX385" fmla="*/ 345287 w 1006780"/>
                <a:gd name="connsiteY385" fmla="*/ 483972 h 963337"/>
                <a:gd name="connsiteX386" fmla="*/ 355907 w 1006780"/>
                <a:gd name="connsiteY386" fmla="*/ 473591 h 963337"/>
                <a:gd name="connsiteX387" fmla="*/ 355907 w 1006780"/>
                <a:gd name="connsiteY387" fmla="*/ 471465 h 963337"/>
                <a:gd name="connsiteX388" fmla="*/ 365108 w 1006780"/>
                <a:gd name="connsiteY388" fmla="*/ 464624 h 963337"/>
                <a:gd name="connsiteX389" fmla="*/ 365108 w 1006780"/>
                <a:gd name="connsiteY389" fmla="*/ 468164 h 963337"/>
                <a:gd name="connsiteX390" fmla="*/ 376437 w 1006780"/>
                <a:gd name="connsiteY390" fmla="*/ 459666 h 963337"/>
                <a:gd name="connsiteX391" fmla="*/ 378087 w 1006780"/>
                <a:gd name="connsiteY391" fmla="*/ 461083 h 963337"/>
                <a:gd name="connsiteX392" fmla="*/ 393662 w 1006780"/>
                <a:gd name="connsiteY392" fmla="*/ 449757 h 963337"/>
                <a:gd name="connsiteX393" fmla="*/ 386582 w 1006780"/>
                <a:gd name="connsiteY393" fmla="*/ 458252 h 963337"/>
                <a:gd name="connsiteX394" fmla="*/ 390594 w 1006780"/>
                <a:gd name="connsiteY394" fmla="*/ 456835 h 963337"/>
                <a:gd name="connsiteX395" fmla="*/ 390594 w 1006780"/>
                <a:gd name="connsiteY395" fmla="*/ 456835 h 963337"/>
                <a:gd name="connsiteX396" fmla="*/ 396494 w 1006780"/>
                <a:gd name="connsiteY396" fmla="*/ 452589 h 963337"/>
                <a:gd name="connsiteX397" fmla="*/ 399562 w 1006780"/>
                <a:gd name="connsiteY397" fmla="*/ 452589 h 963337"/>
                <a:gd name="connsiteX398" fmla="*/ 415842 w 1006780"/>
                <a:gd name="connsiteY398" fmla="*/ 445036 h 963337"/>
                <a:gd name="connsiteX399" fmla="*/ 415842 w 1006780"/>
                <a:gd name="connsiteY399" fmla="*/ 442677 h 963337"/>
                <a:gd name="connsiteX400" fmla="*/ 420800 w 1006780"/>
                <a:gd name="connsiteY400" fmla="*/ 439609 h 963337"/>
                <a:gd name="connsiteX401" fmla="*/ 424809 w 1006780"/>
                <a:gd name="connsiteY401" fmla="*/ 442204 h 963337"/>
                <a:gd name="connsiteX402" fmla="*/ 408056 w 1006780"/>
                <a:gd name="connsiteY402" fmla="*/ 454239 h 963337"/>
                <a:gd name="connsiteX403" fmla="*/ 380919 w 1006780"/>
                <a:gd name="connsiteY403" fmla="*/ 470287 h 963337"/>
                <a:gd name="connsiteX404" fmla="*/ 374783 w 1006780"/>
                <a:gd name="connsiteY404" fmla="*/ 477128 h 963337"/>
                <a:gd name="connsiteX405" fmla="*/ 378796 w 1006780"/>
                <a:gd name="connsiteY405" fmla="*/ 472882 h 963337"/>
                <a:gd name="connsiteX406" fmla="*/ 369829 w 1006780"/>
                <a:gd name="connsiteY406" fmla="*/ 482558 h 963337"/>
                <a:gd name="connsiteX407" fmla="*/ 367233 w 1006780"/>
                <a:gd name="connsiteY407" fmla="*/ 482558 h 963337"/>
                <a:gd name="connsiteX408" fmla="*/ 357085 w 1006780"/>
                <a:gd name="connsiteY408" fmla="*/ 496716 h 963337"/>
                <a:gd name="connsiteX409" fmla="*/ 350714 w 1006780"/>
                <a:gd name="connsiteY409" fmla="*/ 511346 h 963337"/>
                <a:gd name="connsiteX410" fmla="*/ 354490 w 1006780"/>
                <a:gd name="connsiteY410" fmla="*/ 505210 h 963337"/>
                <a:gd name="connsiteX411" fmla="*/ 350950 w 1006780"/>
                <a:gd name="connsiteY411" fmla="*/ 516300 h 963337"/>
                <a:gd name="connsiteX412" fmla="*/ 345995 w 1006780"/>
                <a:gd name="connsiteY412" fmla="*/ 529752 h 963337"/>
                <a:gd name="connsiteX413" fmla="*/ 345995 w 1006780"/>
                <a:gd name="connsiteY413" fmla="*/ 545797 h 963337"/>
                <a:gd name="connsiteX414" fmla="*/ 349772 w 1006780"/>
                <a:gd name="connsiteY414" fmla="*/ 558540 h 963337"/>
                <a:gd name="connsiteX415" fmla="*/ 352367 w 1006780"/>
                <a:gd name="connsiteY415" fmla="*/ 570575 h 963337"/>
                <a:gd name="connsiteX416" fmla="*/ 350008 w 1006780"/>
                <a:gd name="connsiteY416" fmla="*/ 568452 h 963337"/>
                <a:gd name="connsiteX417" fmla="*/ 364874 w 1006780"/>
                <a:gd name="connsiteY417" fmla="*/ 592050 h 963337"/>
                <a:gd name="connsiteX418" fmla="*/ 366525 w 1006780"/>
                <a:gd name="connsiteY418" fmla="*/ 584733 h 963337"/>
                <a:gd name="connsiteX419" fmla="*/ 365108 w 1006780"/>
                <a:gd name="connsiteY419" fmla="*/ 574115 h 963337"/>
                <a:gd name="connsiteX420" fmla="*/ 367706 w 1006780"/>
                <a:gd name="connsiteY420" fmla="*/ 567035 h 963337"/>
                <a:gd name="connsiteX421" fmla="*/ 363457 w 1006780"/>
                <a:gd name="connsiteY421" fmla="*/ 559249 h 963337"/>
                <a:gd name="connsiteX422" fmla="*/ 363457 w 1006780"/>
                <a:gd name="connsiteY422" fmla="*/ 561844 h 963337"/>
                <a:gd name="connsiteX423" fmla="*/ 361570 w 1006780"/>
                <a:gd name="connsiteY423" fmla="*/ 559955 h 963337"/>
                <a:gd name="connsiteX424" fmla="*/ 361570 w 1006780"/>
                <a:gd name="connsiteY424" fmla="*/ 554764 h 963337"/>
                <a:gd name="connsiteX425" fmla="*/ 363693 w 1006780"/>
                <a:gd name="connsiteY425" fmla="*/ 554764 h 963337"/>
                <a:gd name="connsiteX426" fmla="*/ 363693 w 1006780"/>
                <a:gd name="connsiteY426" fmla="*/ 551932 h 963337"/>
                <a:gd name="connsiteX427" fmla="*/ 363693 w 1006780"/>
                <a:gd name="connsiteY427" fmla="*/ 543674 h 963337"/>
                <a:gd name="connsiteX428" fmla="*/ 363693 w 1006780"/>
                <a:gd name="connsiteY428" fmla="*/ 534471 h 963337"/>
                <a:gd name="connsiteX429" fmla="*/ 367942 w 1006780"/>
                <a:gd name="connsiteY429" fmla="*/ 515358 h 963337"/>
                <a:gd name="connsiteX430" fmla="*/ 367942 w 1006780"/>
                <a:gd name="connsiteY430" fmla="*/ 515358 h 963337"/>
                <a:gd name="connsiteX431" fmla="*/ 367942 w 1006780"/>
                <a:gd name="connsiteY431" fmla="*/ 528571 h 963337"/>
                <a:gd name="connsiteX432" fmla="*/ 369829 w 1006780"/>
                <a:gd name="connsiteY432" fmla="*/ 526212 h 963337"/>
                <a:gd name="connsiteX433" fmla="*/ 380210 w 1006780"/>
                <a:gd name="connsiteY433" fmla="*/ 502615 h 963337"/>
                <a:gd name="connsiteX434" fmla="*/ 380210 w 1006780"/>
                <a:gd name="connsiteY434" fmla="*/ 502615 h 963337"/>
                <a:gd name="connsiteX435" fmla="*/ 376200 w 1006780"/>
                <a:gd name="connsiteY435" fmla="*/ 512760 h 963337"/>
                <a:gd name="connsiteX436" fmla="*/ 379268 w 1006780"/>
                <a:gd name="connsiteY436" fmla="*/ 509929 h 963337"/>
                <a:gd name="connsiteX437" fmla="*/ 379268 w 1006780"/>
                <a:gd name="connsiteY437" fmla="*/ 507097 h 963337"/>
                <a:gd name="connsiteX438" fmla="*/ 377615 w 1006780"/>
                <a:gd name="connsiteY438" fmla="*/ 505210 h 963337"/>
                <a:gd name="connsiteX439" fmla="*/ 382572 w 1006780"/>
                <a:gd name="connsiteY439" fmla="*/ 496007 h 963337"/>
                <a:gd name="connsiteX440" fmla="*/ 385640 w 1006780"/>
                <a:gd name="connsiteY440" fmla="*/ 496007 h 963337"/>
                <a:gd name="connsiteX441" fmla="*/ 385640 w 1006780"/>
                <a:gd name="connsiteY441" fmla="*/ 498366 h 963337"/>
                <a:gd name="connsiteX442" fmla="*/ 387054 w 1006780"/>
                <a:gd name="connsiteY442" fmla="*/ 493412 h 963337"/>
                <a:gd name="connsiteX443" fmla="*/ 390831 w 1006780"/>
                <a:gd name="connsiteY443" fmla="*/ 493412 h 963337"/>
                <a:gd name="connsiteX444" fmla="*/ 390831 w 1006780"/>
                <a:gd name="connsiteY444" fmla="*/ 489163 h 963337"/>
                <a:gd name="connsiteX445" fmla="*/ 392717 w 1006780"/>
                <a:gd name="connsiteY445" fmla="*/ 489163 h 963337"/>
                <a:gd name="connsiteX446" fmla="*/ 394371 w 1006780"/>
                <a:gd name="connsiteY446" fmla="*/ 486095 h 963337"/>
                <a:gd name="connsiteX447" fmla="*/ 398617 w 1006780"/>
                <a:gd name="connsiteY447" fmla="*/ 486095 h 963337"/>
                <a:gd name="connsiteX448" fmla="*/ 395077 w 1006780"/>
                <a:gd name="connsiteY448" fmla="*/ 490108 h 963337"/>
                <a:gd name="connsiteX449" fmla="*/ 398853 w 1006780"/>
                <a:gd name="connsiteY449" fmla="*/ 484917 h 963337"/>
                <a:gd name="connsiteX450" fmla="*/ 409471 w 1006780"/>
                <a:gd name="connsiteY450" fmla="*/ 476186 h 963337"/>
                <a:gd name="connsiteX451" fmla="*/ 411596 w 1006780"/>
                <a:gd name="connsiteY451" fmla="*/ 478073 h 963337"/>
                <a:gd name="connsiteX452" fmla="*/ 404044 w 1006780"/>
                <a:gd name="connsiteY452" fmla="*/ 482794 h 963337"/>
                <a:gd name="connsiteX453" fmla="*/ 405461 w 1006780"/>
                <a:gd name="connsiteY453" fmla="*/ 486095 h 963337"/>
                <a:gd name="connsiteX454" fmla="*/ 408292 w 1006780"/>
                <a:gd name="connsiteY454" fmla="*/ 483972 h 963337"/>
                <a:gd name="connsiteX455" fmla="*/ 412775 w 1006780"/>
                <a:gd name="connsiteY455" fmla="*/ 483972 h 963337"/>
                <a:gd name="connsiteX456" fmla="*/ 424337 w 1006780"/>
                <a:gd name="connsiteY456" fmla="*/ 477600 h 963337"/>
                <a:gd name="connsiteX457" fmla="*/ 419383 w 1006780"/>
                <a:gd name="connsiteY457" fmla="*/ 479490 h 963337"/>
                <a:gd name="connsiteX458" fmla="*/ 419383 w 1006780"/>
                <a:gd name="connsiteY458" fmla="*/ 479490 h 963337"/>
                <a:gd name="connsiteX459" fmla="*/ 419383 w 1006780"/>
                <a:gd name="connsiteY459" fmla="*/ 479490 h 963337"/>
                <a:gd name="connsiteX460" fmla="*/ 427405 w 1006780"/>
                <a:gd name="connsiteY460" fmla="*/ 476186 h 963337"/>
                <a:gd name="connsiteX461" fmla="*/ 429531 w 1006780"/>
                <a:gd name="connsiteY461" fmla="*/ 479254 h 963337"/>
                <a:gd name="connsiteX462" fmla="*/ 433304 w 1006780"/>
                <a:gd name="connsiteY462" fmla="*/ 476186 h 963337"/>
                <a:gd name="connsiteX463" fmla="*/ 437317 w 1006780"/>
                <a:gd name="connsiteY463" fmla="*/ 477364 h 963337"/>
                <a:gd name="connsiteX464" fmla="*/ 439203 w 1006780"/>
                <a:gd name="connsiteY464" fmla="*/ 475241 h 963337"/>
                <a:gd name="connsiteX465" fmla="*/ 442271 w 1006780"/>
                <a:gd name="connsiteY465" fmla="*/ 475241 h 963337"/>
                <a:gd name="connsiteX466" fmla="*/ 455251 w 1006780"/>
                <a:gd name="connsiteY466" fmla="*/ 472173 h 963337"/>
                <a:gd name="connsiteX467" fmla="*/ 451711 w 1006780"/>
                <a:gd name="connsiteY467" fmla="*/ 475005 h 963337"/>
                <a:gd name="connsiteX468" fmla="*/ 458319 w 1006780"/>
                <a:gd name="connsiteY468" fmla="*/ 475005 h 963337"/>
                <a:gd name="connsiteX469" fmla="*/ 458319 w 1006780"/>
                <a:gd name="connsiteY469" fmla="*/ 473354 h 963337"/>
                <a:gd name="connsiteX470" fmla="*/ 490883 w 1006780"/>
                <a:gd name="connsiteY470" fmla="*/ 470995 h 963337"/>
                <a:gd name="connsiteX471" fmla="*/ 489466 w 1006780"/>
                <a:gd name="connsiteY471" fmla="*/ 469814 h 963337"/>
                <a:gd name="connsiteX472" fmla="*/ 494893 w 1006780"/>
                <a:gd name="connsiteY472" fmla="*/ 469814 h 963337"/>
                <a:gd name="connsiteX473" fmla="*/ 515189 w 1006780"/>
                <a:gd name="connsiteY473" fmla="*/ 472173 h 963337"/>
                <a:gd name="connsiteX474" fmla="*/ 499142 w 1006780"/>
                <a:gd name="connsiteY474" fmla="*/ 474769 h 963337"/>
                <a:gd name="connsiteX475" fmla="*/ 506928 w 1006780"/>
                <a:gd name="connsiteY475" fmla="*/ 476658 h 963337"/>
                <a:gd name="connsiteX476" fmla="*/ 511413 w 1006780"/>
                <a:gd name="connsiteY476" fmla="*/ 476658 h 963337"/>
                <a:gd name="connsiteX477" fmla="*/ 512827 w 1006780"/>
                <a:gd name="connsiteY477" fmla="*/ 478545 h 963337"/>
                <a:gd name="connsiteX478" fmla="*/ 507400 w 1006780"/>
                <a:gd name="connsiteY478" fmla="*/ 478545 h 963337"/>
                <a:gd name="connsiteX479" fmla="*/ 504805 w 1006780"/>
                <a:gd name="connsiteY479" fmla="*/ 480196 h 963337"/>
                <a:gd name="connsiteX480" fmla="*/ 514244 w 1006780"/>
                <a:gd name="connsiteY480" fmla="*/ 481613 h 963337"/>
                <a:gd name="connsiteX481" fmla="*/ 524156 w 1006780"/>
                <a:gd name="connsiteY481" fmla="*/ 478781 h 963337"/>
                <a:gd name="connsiteX482" fmla="*/ 524156 w 1006780"/>
                <a:gd name="connsiteY482" fmla="*/ 481141 h 963337"/>
                <a:gd name="connsiteX483" fmla="*/ 530055 w 1006780"/>
                <a:gd name="connsiteY483" fmla="*/ 483500 h 963337"/>
                <a:gd name="connsiteX484" fmla="*/ 533356 w 1006780"/>
                <a:gd name="connsiteY484" fmla="*/ 482085 h 963337"/>
                <a:gd name="connsiteX485" fmla="*/ 530055 w 1006780"/>
                <a:gd name="connsiteY485" fmla="*/ 480432 h 963337"/>
                <a:gd name="connsiteX486" fmla="*/ 535719 w 1006780"/>
                <a:gd name="connsiteY486" fmla="*/ 482558 h 963337"/>
                <a:gd name="connsiteX487" fmla="*/ 542087 w 1006780"/>
                <a:gd name="connsiteY487" fmla="*/ 482558 h 963337"/>
                <a:gd name="connsiteX488" fmla="*/ 543977 w 1006780"/>
                <a:gd name="connsiteY488" fmla="*/ 485389 h 963337"/>
                <a:gd name="connsiteX489" fmla="*/ 543977 w 1006780"/>
                <a:gd name="connsiteY489" fmla="*/ 487985 h 963337"/>
                <a:gd name="connsiteX490" fmla="*/ 552944 w 1006780"/>
                <a:gd name="connsiteY490" fmla="*/ 487985 h 963337"/>
                <a:gd name="connsiteX491" fmla="*/ 560022 w 1006780"/>
                <a:gd name="connsiteY491" fmla="*/ 495062 h 963337"/>
                <a:gd name="connsiteX492" fmla="*/ 570642 w 1006780"/>
                <a:gd name="connsiteY492" fmla="*/ 498602 h 963337"/>
                <a:gd name="connsiteX493" fmla="*/ 567811 w 1006780"/>
                <a:gd name="connsiteY493" fmla="*/ 498602 h 963337"/>
                <a:gd name="connsiteX494" fmla="*/ 581260 w 1006780"/>
                <a:gd name="connsiteY494" fmla="*/ 505446 h 963337"/>
                <a:gd name="connsiteX495" fmla="*/ 571351 w 1006780"/>
                <a:gd name="connsiteY495" fmla="*/ 498839 h 963337"/>
                <a:gd name="connsiteX496" fmla="*/ 571351 w 1006780"/>
                <a:gd name="connsiteY496" fmla="*/ 498839 h 963337"/>
                <a:gd name="connsiteX497" fmla="*/ 568519 w 1006780"/>
                <a:gd name="connsiteY497" fmla="*/ 498839 h 963337"/>
                <a:gd name="connsiteX498" fmla="*/ 551527 w 1006780"/>
                <a:gd name="connsiteY498" fmla="*/ 486567 h 963337"/>
                <a:gd name="connsiteX499" fmla="*/ 560730 w 1006780"/>
                <a:gd name="connsiteY499" fmla="*/ 489163 h 963337"/>
                <a:gd name="connsiteX500" fmla="*/ 568519 w 1006780"/>
                <a:gd name="connsiteY500" fmla="*/ 495771 h 963337"/>
                <a:gd name="connsiteX501" fmla="*/ 577014 w 1006780"/>
                <a:gd name="connsiteY501" fmla="*/ 500020 h 963337"/>
                <a:gd name="connsiteX502" fmla="*/ 584327 w 1006780"/>
                <a:gd name="connsiteY502" fmla="*/ 509692 h 963337"/>
                <a:gd name="connsiteX503" fmla="*/ 577250 w 1006780"/>
                <a:gd name="connsiteY503" fmla="*/ 509692 h 963337"/>
                <a:gd name="connsiteX504" fmla="*/ 581496 w 1006780"/>
                <a:gd name="connsiteY504" fmla="*/ 513233 h 963337"/>
                <a:gd name="connsiteX505" fmla="*/ 586217 w 1006780"/>
                <a:gd name="connsiteY505" fmla="*/ 525504 h 963337"/>
                <a:gd name="connsiteX506" fmla="*/ 591408 w 1006780"/>
                <a:gd name="connsiteY506" fmla="*/ 534471 h 963337"/>
                <a:gd name="connsiteX507" fmla="*/ 592822 w 1006780"/>
                <a:gd name="connsiteY507" fmla="*/ 534471 h 963337"/>
                <a:gd name="connsiteX508" fmla="*/ 595418 w 1006780"/>
                <a:gd name="connsiteY508" fmla="*/ 539661 h 963337"/>
                <a:gd name="connsiteX509" fmla="*/ 592822 w 1006780"/>
                <a:gd name="connsiteY509" fmla="*/ 537302 h 963337"/>
                <a:gd name="connsiteX510" fmla="*/ 596599 w 1006780"/>
                <a:gd name="connsiteY510" fmla="*/ 545561 h 963337"/>
                <a:gd name="connsiteX511" fmla="*/ 596599 w 1006780"/>
                <a:gd name="connsiteY511" fmla="*/ 554292 h 963337"/>
                <a:gd name="connsiteX512" fmla="*/ 599902 w 1006780"/>
                <a:gd name="connsiteY512" fmla="*/ 567035 h 963337"/>
                <a:gd name="connsiteX513" fmla="*/ 594712 w 1006780"/>
                <a:gd name="connsiteY513" fmla="*/ 563022 h 963337"/>
                <a:gd name="connsiteX514" fmla="*/ 597307 w 1006780"/>
                <a:gd name="connsiteY514" fmla="*/ 578361 h 963337"/>
                <a:gd name="connsiteX515" fmla="*/ 595890 w 1006780"/>
                <a:gd name="connsiteY515" fmla="*/ 583083 h 963337"/>
                <a:gd name="connsiteX516" fmla="*/ 597543 w 1006780"/>
                <a:gd name="connsiteY516" fmla="*/ 580957 h 963337"/>
                <a:gd name="connsiteX517" fmla="*/ 597543 w 1006780"/>
                <a:gd name="connsiteY517" fmla="*/ 573879 h 963337"/>
                <a:gd name="connsiteX518" fmla="*/ 598721 w 1006780"/>
                <a:gd name="connsiteY518" fmla="*/ 569394 h 963337"/>
                <a:gd name="connsiteX519" fmla="*/ 598721 w 1006780"/>
                <a:gd name="connsiteY519" fmla="*/ 571048 h 963337"/>
                <a:gd name="connsiteX520" fmla="*/ 598721 w 1006780"/>
                <a:gd name="connsiteY520" fmla="*/ 576947 h 963337"/>
                <a:gd name="connsiteX521" fmla="*/ 600139 w 1006780"/>
                <a:gd name="connsiteY521" fmla="*/ 576947 h 963337"/>
                <a:gd name="connsiteX522" fmla="*/ 600139 w 1006780"/>
                <a:gd name="connsiteY522" fmla="*/ 584733 h 963337"/>
                <a:gd name="connsiteX523" fmla="*/ 600139 w 1006780"/>
                <a:gd name="connsiteY523" fmla="*/ 583083 h 963337"/>
                <a:gd name="connsiteX524" fmla="*/ 600139 w 1006780"/>
                <a:gd name="connsiteY524" fmla="*/ 580720 h 963337"/>
                <a:gd name="connsiteX525" fmla="*/ 597307 w 1006780"/>
                <a:gd name="connsiteY525" fmla="*/ 580720 h 963337"/>
                <a:gd name="connsiteX526" fmla="*/ 600611 w 1006780"/>
                <a:gd name="connsiteY526" fmla="*/ 614702 h 963337"/>
                <a:gd name="connsiteX527" fmla="*/ 598958 w 1006780"/>
                <a:gd name="connsiteY527" fmla="*/ 616116 h 963337"/>
                <a:gd name="connsiteX528" fmla="*/ 598958 w 1006780"/>
                <a:gd name="connsiteY528" fmla="*/ 631928 h 963337"/>
                <a:gd name="connsiteX529" fmla="*/ 597780 w 1006780"/>
                <a:gd name="connsiteY529" fmla="*/ 623197 h 963337"/>
                <a:gd name="connsiteX530" fmla="*/ 597780 w 1006780"/>
                <a:gd name="connsiteY530" fmla="*/ 623197 h 963337"/>
                <a:gd name="connsiteX531" fmla="*/ 592822 w 1006780"/>
                <a:gd name="connsiteY531" fmla="*/ 648681 h 963337"/>
                <a:gd name="connsiteX532" fmla="*/ 592822 w 1006780"/>
                <a:gd name="connsiteY532" fmla="*/ 639008 h 963337"/>
                <a:gd name="connsiteX533" fmla="*/ 592822 w 1006780"/>
                <a:gd name="connsiteY533" fmla="*/ 644907 h 963337"/>
                <a:gd name="connsiteX534" fmla="*/ 579609 w 1006780"/>
                <a:gd name="connsiteY534" fmla="*/ 687145 h 963337"/>
                <a:gd name="connsiteX535" fmla="*/ 578192 w 1006780"/>
                <a:gd name="connsiteY535" fmla="*/ 684077 h 963337"/>
                <a:gd name="connsiteX536" fmla="*/ 576069 w 1006780"/>
                <a:gd name="connsiteY536" fmla="*/ 694225 h 963337"/>
                <a:gd name="connsiteX537" fmla="*/ 580082 w 1006780"/>
                <a:gd name="connsiteY537" fmla="*/ 687381 h 963337"/>
                <a:gd name="connsiteX538" fmla="*/ 580082 w 1006780"/>
                <a:gd name="connsiteY538" fmla="*/ 687381 h 963337"/>
                <a:gd name="connsiteX539" fmla="*/ 573474 w 1006780"/>
                <a:gd name="connsiteY539" fmla="*/ 702247 h 963337"/>
                <a:gd name="connsiteX540" fmla="*/ 570642 w 1006780"/>
                <a:gd name="connsiteY540" fmla="*/ 702247 h 963337"/>
                <a:gd name="connsiteX541" fmla="*/ 565215 w 1006780"/>
                <a:gd name="connsiteY541" fmla="*/ 713810 h 963337"/>
                <a:gd name="connsiteX542" fmla="*/ 563562 w 1006780"/>
                <a:gd name="connsiteY542" fmla="*/ 713810 h 963337"/>
                <a:gd name="connsiteX543" fmla="*/ 559785 w 1006780"/>
                <a:gd name="connsiteY543" fmla="*/ 718531 h 963337"/>
                <a:gd name="connsiteX544" fmla="*/ 559785 w 1006780"/>
                <a:gd name="connsiteY544" fmla="*/ 718531 h 963337"/>
                <a:gd name="connsiteX545" fmla="*/ 534065 w 1006780"/>
                <a:gd name="connsiteY545" fmla="*/ 753927 h 963337"/>
                <a:gd name="connsiteX546" fmla="*/ 534065 w 1006780"/>
                <a:gd name="connsiteY546" fmla="*/ 751095 h 963337"/>
                <a:gd name="connsiteX547" fmla="*/ 529111 w 1006780"/>
                <a:gd name="connsiteY547" fmla="*/ 757464 h 963337"/>
                <a:gd name="connsiteX548" fmla="*/ 529111 w 1006780"/>
                <a:gd name="connsiteY548" fmla="*/ 760532 h 963337"/>
                <a:gd name="connsiteX549" fmla="*/ 520616 w 1006780"/>
                <a:gd name="connsiteY549" fmla="*/ 769971 h 963337"/>
                <a:gd name="connsiteX550" fmla="*/ 517076 w 1006780"/>
                <a:gd name="connsiteY550" fmla="*/ 769971 h 963337"/>
                <a:gd name="connsiteX551" fmla="*/ 517076 w 1006780"/>
                <a:gd name="connsiteY551" fmla="*/ 772330 h 963337"/>
                <a:gd name="connsiteX552" fmla="*/ 509526 w 1006780"/>
                <a:gd name="connsiteY552" fmla="*/ 780119 h 963337"/>
                <a:gd name="connsiteX553" fmla="*/ 505749 w 1006780"/>
                <a:gd name="connsiteY553" fmla="*/ 780119 h 963337"/>
                <a:gd name="connsiteX554" fmla="*/ 507400 w 1006780"/>
                <a:gd name="connsiteY554" fmla="*/ 780119 h 963337"/>
                <a:gd name="connsiteX555" fmla="*/ 491828 w 1006780"/>
                <a:gd name="connsiteY555" fmla="*/ 788850 h 963337"/>
                <a:gd name="connsiteX556" fmla="*/ 495129 w 1006780"/>
                <a:gd name="connsiteY556" fmla="*/ 790973 h 963337"/>
                <a:gd name="connsiteX557" fmla="*/ 489466 w 1006780"/>
                <a:gd name="connsiteY557" fmla="*/ 793569 h 963337"/>
                <a:gd name="connsiteX558" fmla="*/ 481916 w 1006780"/>
                <a:gd name="connsiteY558" fmla="*/ 802063 h 963337"/>
                <a:gd name="connsiteX559" fmla="*/ 473185 w 1006780"/>
                <a:gd name="connsiteY559" fmla="*/ 806312 h 963337"/>
                <a:gd name="connsiteX560" fmla="*/ 470117 w 1006780"/>
                <a:gd name="connsiteY560" fmla="*/ 810088 h 963337"/>
                <a:gd name="connsiteX561" fmla="*/ 473894 w 1006780"/>
                <a:gd name="connsiteY561" fmla="*/ 807963 h 963337"/>
                <a:gd name="connsiteX562" fmla="*/ 455015 w 1006780"/>
                <a:gd name="connsiteY562" fmla="*/ 822123 h 963337"/>
                <a:gd name="connsiteX563" fmla="*/ 457846 w 1006780"/>
                <a:gd name="connsiteY563" fmla="*/ 817402 h 963337"/>
                <a:gd name="connsiteX564" fmla="*/ 446992 w 1006780"/>
                <a:gd name="connsiteY564" fmla="*/ 826133 h 963337"/>
                <a:gd name="connsiteX565" fmla="*/ 436136 w 1006780"/>
                <a:gd name="connsiteY565" fmla="*/ 832505 h 963337"/>
                <a:gd name="connsiteX566" fmla="*/ 421978 w 1006780"/>
                <a:gd name="connsiteY566" fmla="*/ 837932 h 963337"/>
                <a:gd name="connsiteX567" fmla="*/ 427405 w 1006780"/>
                <a:gd name="connsiteY567" fmla="*/ 834155 h 963337"/>
                <a:gd name="connsiteX568" fmla="*/ 427405 w 1006780"/>
                <a:gd name="connsiteY568" fmla="*/ 831088 h 963337"/>
                <a:gd name="connsiteX569" fmla="*/ 413719 w 1006780"/>
                <a:gd name="connsiteY569" fmla="*/ 841236 h 963337"/>
                <a:gd name="connsiteX570" fmla="*/ 406875 w 1006780"/>
                <a:gd name="connsiteY570" fmla="*/ 843122 h 963337"/>
                <a:gd name="connsiteX571" fmla="*/ 409707 w 1006780"/>
                <a:gd name="connsiteY571" fmla="*/ 839349 h 963337"/>
                <a:gd name="connsiteX572" fmla="*/ 416787 w 1006780"/>
                <a:gd name="connsiteY572" fmla="*/ 835573 h 963337"/>
                <a:gd name="connsiteX573" fmla="*/ 407584 w 1006780"/>
                <a:gd name="connsiteY573" fmla="*/ 838168 h 963337"/>
                <a:gd name="connsiteX574" fmla="*/ 397908 w 1006780"/>
                <a:gd name="connsiteY574" fmla="*/ 843122 h 963337"/>
                <a:gd name="connsiteX575" fmla="*/ 388472 w 1006780"/>
                <a:gd name="connsiteY575" fmla="*/ 843122 h 963337"/>
                <a:gd name="connsiteX576" fmla="*/ 373369 w 1006780"/>
                <a:gd name="connsiteY576" fmla="*/ 849258 h 963337"/>
                <a:gd name="connsiteX577" fmla="*/ 380446 w 1006780"/>
                <a:gd name="connsiteY577" fmla="*/ 849258 h 963337"/>
                <a:gd name="connsiteX578" fmla="*/ 369120 w 1006780"/>
                <a:gd name="connsiteY578" fmla="*/ 852089 h 963337"/>
                <a:gd name="connsiteX579" fmla="*/ 371715 w 1006780"/>
                <a:gd name="connsiteY579" fmla="*/ 849494 h 963337"/>
                <a:gd name="connsiteX580" fmla="*/ 367942 w 1006780"/>
                <a:gd name="connsiteY580" fmla="*/ 847844 h 963337"/>
                <a:gd name="connsiteX581" fmla="*/ 358739 w 1006780"/>
                <a:gd name="connsiteY581" fmla="*/ 852326 h 963337"/>
                <a:gd name="connsiteX582" fmla="*/ 364638 w 1006780"/>
                <a:gd name="connsiteY582" fmla="*/ 852326 h 963337"/>
                <a:gd name="connsiteX583" fmla="*/ 356143 w 1006780"/>
                <a:gd name="connsiteY583" fmla="*/ 853979 h 963337"/>
                <a:gd name="connsiteX584" fmla="*/ 358739 w 1006780"/>
                <a:gd name="connsiteY584" fmla="*/ 852562 h 963337"/>
                <a:gd name="connsiteX585" fmla="*/ 356143 w 1006780"/>
                <a:gd name="connsiteY585" fmla="*/ 852562 h 963337"/>
                <a:gd name="connsiteX586" fmla="*/ 351658 w 1006780"/>
                <a:gd name="connsiteY586" fmla="*/ 852562 h 963337"/>
                <a:gd name="connsiteX587" fmla="*/ 351658 w 1006780"/>
                <a:gd name="connsiteY587" fmla="*/ 855630 h 963337"/>
                <a:gd name="connsiteX588" fmla="*/ 348118 w 1006780"/>
                <a:gd name="connsiteY588" fmla="*/ 853979 h 963337"/>
                <a:gd name="connsiteX589" fmla="*/ 348118 w 1006780"/>
                <a:gd name="connsiteY589" fmla="*/ 856338 h 963337"/>
                <a:gd name="connsiteX590" fmla="*/ 343636 w 1006780"/>
                <a:gd name="connsiteY590" fmla="*/ 856338 h 963337"/>
                <a:gd name="connsiteX591" fmla="*/ 343636 w 1006780"/>
                <a:gd name="connsiteY591" fmla="*/ 852326 h 963337"/>
                <a:gd name="connsiteX592" fmla="*/ 341746 w 1006780"/>
                <a:gd name="connsiteY592" fmla="*/ 854921 h 963337"/>
                <a:gd name="connsiteX593" fmla="*/ 333016 w 1006780"/>
                <a:gd name="connsiteY593" fmla="*/ 856574 h 963337"/>
                <a:gd name="connsiteX594" fmla="*/ 328770 w 1006780"/>
                <a:gd name="connsiteY594" fmla="*/ 854215 h 963337"/>
                <a:gd name="connsiteX595" fmla="*/ 317443 w 1006780"/>
                <a:gd name="connsiteY595" fmla="*/ 854215 h 963337"/>
                <a:gd name="connsiteX596" fmla="*/ 304228 w 1006780"/>
                <a:gd name="connsiteY596" fmla="*/ 854215 h 963337"/>
                <a:gd name="connsiteX597" fmla="*/ 304228 w 1006780"/>
                <a:gd name="connsiteY597" fmla="*/ 852326 h 963337"/>
                <a:gd name="connsiteX598" fmla="*/ 290306 w 1006780"/>
                <a:gd name="connsiteY598" fmla="*/ 852326 h 963337"/>
                <a:gd name="connsiteX599" fmla="*/ 288889 w 1006780"/>
                <a:gd name="connsiteY599" fmla="*/ 854215 h 963337"/>
                <a:gd name="connsiteX600" fmla="*/ 284407 w 1006780"/>
                <a:gd name="connsiteY600" fmla="*/ 851384 h 963337"/>
                <a:gd name="connsiteX601" fmla="*/ 280630 w 1006780"/>
                <a:gd name="connsiteY601" fmla="*/ 851384 h 963337"/>
                <a:gd name="connsiteX602" fmla="*/ 255619 w 1006780"/>
                <a:gd name="connsiteY602" fmla="*/ 845721 h 963337"/>
                <a:gd name="connsiteX603" fmla="*/ 244762 w 1006780"/>
                <a:gd name="connsiteY603" fmla="*/ 845721 h 963337"/>
                <a:gd name="connsiteX604" fmla="*/ 239335 w 1006780"/>
                <a:gd name="connsiteY604" fmla="*/ 843122 h 963337"/>
                <a:gd name="connsiteX605" fmla="*/ 246651 w 1006780"/>
                <a:gd name="connsiteY605" fmla="*/ 843122 h 963337"/>
                <a:gd name="connsiteX606" fmla="*/ 234144 w 1006780"/>
                <a:gd name="connsiteY606" fmla="*/ 840291 h 963337"/>
                <a:gd name="connsiteX607" fmla="*/ 230604 w 1006780"/>
                <a:gd name="connsiteY607" fmla="*/ 836045 h 963337"/>
                <a:gd name="connsiteX608" fmla="*/ 223996 w 1006780"/>
                <a:gd name="connsiteY608" fmla="*/ 834628 h 963337"/>
                <a:gd name="connsiteX609" fmla="*/ 221637 w 1006780"/>
                <a:gd name="connsiteY609" fmla="*/ 832269 h 963337"/>
                <a:gd name="connsiteX610" fmla="*/ 212197 w 1006780"/>
                <a:gd name="connsiteY610" fmla="*/ 827314 h 963337"/>
                <a:gd name="connsiteX611" fmla="*/ 203703 w 1006780"/>
                <a:gd name="connsiteY611" fmla="*/ 823538 h 963337"/>
                <a:gd name="connsiteX612" fmla="*/ 203703 w 1006780"/>
                <a:gd name="connsiteY612" fmla="*/ 825424 h 963337"/>
                <a:gd name="connsiteX613" fmla="*/ 198748 w 1006780"/>
                <a:gd name="connsiteY613" fmla="*/ 822593 h 963337"/>
                <a:gd name="connsiteX614" fmla="*/ 200163 w 1006780"/>
                <a:gd name="connsiteY614" fmla="*/ 820706 h 963337"/>
                <a:gd name="connsiteX615" fmla="*/ 193321 w 1006780"/>
                <a:gd name="connsiteY615" fmla="*/ 812920 h 963337"/>
                <a:gd name="connsiteX616" fmla="*/ 195444 w 1006780"/>
                <a:gd name="connsiteY616" fmla="*/ 812920 h 963337"/>
                <a:gd name="connsiteX617" fmla="*/ 187186 w 1006780"/>
                <a:gd name="connsiteY617" fmla="*/ 806076 h 963337"/>
                <a:gd name="connsiteX618" fmla="*/ 196862 w 1006780"/>
                <a:gd name="connsiteY618" fmla="*/ 817402 h 963337"/>
                <a:gd name="connsiteX619" fmla="*/ 186241 w 1006780"/>
                <a:gd name="connsiteY619" fmla="*/ 807963 h 963337"/>
                <a:gd name="connsiteX620" fmla="*/ 187894 w 1006780"/>
                <a:gd name="connsiteY620" fmla="*/ 814098 h 963337"/>
                <a:gd name="connsiteX621" fmla="*/ 182228 w 1006780"/>
                <a:gd name="connsiteY621" fmla="*/ 806548 h 963337"/>
                <a:gd name="connsiteX622" fmla="*/ 176329 w 1006780"/>
                <a:gd name="connsiteY622" fmla="*/ 806548 h 963337"/>
                <a:gd name="connsiteX623" fmla="*/ 174206 w 1006780"/>
                <a:gd name="connsiteY623" fmla="*/ 800177 h 963337"/>
                <a:gd name="connsiteX624" fmla="*/ 176096 w 1006780"/>
                <a:gd name="connsiteY624" fmla="*/ 798526 h 963337"/>
                <a:gd name="connsiteX625" fmla="*/ 173028 w 1006780"/>
                <a:gd name="connsiteY625" fmla="*/ 798526 h 963337"/>
                <a:gd name="connsiteX626" fmla="*/ 170196 w 1006780"/>
                <a:gd name="connsiteY626" fmla="*/ 796873 h 963337"/>
                <a:gd name="connsiteX627" fmla="*/ 166892 w 1006780"/>
                <a:gd name="connsiteY627" fmla="*/ 790501 h 963337"/>
                <a:gd name="connsiteX628" fmla="*/ 172083 w 1006780"/>
                <a:gd name="connsiteY628" fmla="*/ 793569 h 963337"/>
                <a:gd name="connsiteX629" fmla="*/ 159812 w 1006780"/>
                <a:gd name="connsiteY629" fmla="*/ 778702 h 963337"/>
                <a:gd name="connsiteX630" fmla="*/ 156036 w 1006780"/>
                <a:gd name="connsiteY630" fmla="*/ 773039 h 963337"/>
                <a:gd name="connsiteX631" fmla="*/ 144473 w 1006780"/>
                <a:gd name="connsiteY631" fmla="*/ 759826 h 963337"/>
                <a:gd name="connsiteX632" fmla="*/ 144473 w 1006780"/>
                <a:gd name="connsiteY632" fmla="*/ 754632 h 963337"/>
                <a:gd name="connsiteX633" fmla="*/ 140227 w 1006780"/>
                <a:gd name="connsiteY633" fmla="*/ 750387 h 963337"/>
                <a:gd name="connsiteX634" fmla="*/ 133147 w 1006780"/>
                <a:gd name="connsiteY634" fmla="*/ 731508 h 963337"/>
                <a:gd name="connsiteX635" fmla="*/ 131260 w 1006780"/>
                <a:gd name="connsiteY635" fmla="*/ 724430 h 963337"/>
                <a:gd name="connsiteX636" fmla="*/ 131260 w 1006780"/>
                <a:gd name="connsiteY636" fmla="*/ 716169 h 963337"/>
                <a:gd name="connsiteX637" fmla="*/ 129843 w 1006780"/>
                <a:gd name="connsiteY637" fmla="*/ 720181 h 963337"/>
                <a:gd name="connsiteX638" fmla="*/ 129843 w 1006780"/>
                <a:gd name="connsiteY638" fmla="*/ 710978 h 963337"/>
                <a:gd name="connsiteX639" fmla="*/ 127484 w 1006780"/>
                <a:gd name="connsiteY639" fmla="*/ 702011 h 963337"/>
                <a:gd name="connsiteX640" fmla="*/ 125833 w 1006780"/>
                <a:gd name="connsiteY640" fmla="*/ 702011 h 963337"/>
                <a:gd name="connsiteX641" fmla="*/ 127956 w 1006780"/>
                <a:gd name="connsiteY641" fmla="*/ 713810 h 963337"/>
                <a:gd name="connsiteX642" fmla="*/ 122529 w 1006780"/>
                <a:gd name="connsiteY642" fmla="*/ 693989 h 963337"/>
                <a:gd name="connsiteX643" fmla="*/ 122529 w 1006780"/>
                <a:gd name="connsiteY643" fmla="*/ 693989 h 963337"/>
                <a:gd name="connsiteX644" fmla="*/ 126303 w 1006780"/>
                <a:gd name="connsiteY644" fmla="*/ 702956 h 963337"/>
                <a:gd name="connsiteX645" fmla="*/ 123235 w 1006780"/>
                <a:gd name="connsiteY645" fmla="*/ 687617 h 963337"/>
                <a:gd name="connsiteX646" fmla="*/ 123235 w 1006780"/>
                <a:gd name="connsiteY646" fmla="*/ 683841 h 963337"/>
                <a:gd name="connsiteX647" fmla="*/ 121821 w 1006780"/>
                <a:gd name="connsiteY647" fmla="*/ 683841 h 963337"/>
                <a:gd name="connsiteX648" fmla="*/ 119462 w 1006780"/>
                <a:gd name="connsiteY648" fmla="*/ 671806 h 963337"/>
                <a:gd name="connsiteX649" fmla="*/ 120876 w 1006780"/>
                <a:gd name="connsiteY649" fmla="*/ 668268 h 963337"/>
                <a:gd name="connsiteX650" fmla="*/ 118753 w 1006780"/>
                <a:gd name="connsiteY650" fmla="*/ 665437 h 963337"/>
                <a:gd name="connsiteX651" fmla="*/ 118753 w 1006780"/>
                <a:gd name="connsiteY651" fmla="*/ 662605 h 963337"/>
                <a:gd name="connsiteX652" fmla="*/ 117103 w 1006780"/>
                <a:gd name="connsiteY652" fmla="*/ 662605 h 963337"/>
                <a:gd name="connsiteX653" fmla="*/ 115685 w 1006780"/>
                <a:gd name="connsiteY653" fmla="*/ 639008 h 963337"/>
                <a:gd name="connsiteX654" fmla="*/ 115685 w 1006780"/>
                <a:gd name="connsiteY654" fmla="*/ 618478 h 963337"/>
                <a:gd name="connsiteX655" fmla="*/ 117572 w 1006780"/>
                <a:gd name="connsiteY655" fmla="*/ 620365 h 963337"/>
                <a:gd name="connsiteX656" fmla="*/ 117572 w 1006780"/>
                <a:gd name="connsiteY656" fmla="*/ 605026 h 963337"/>
                <a:gd name="connsiteX657" fmla="*/ 115921 w 1006780"/>
                <a:gd name="connsiteY657" fmla="*/ 605026 h 963337"/>
                <a:gd name="connsiteX658" fmla="*/ 115921 w 1006780"/>
                <a:gd name="connsiteY658" fmla="*/ 599363 h 963337"/>
                <a:gd name="connsiteX659" fmla="*/ 117336 w 1006780"/>
                <a:gd name="connsiteY659" fmla="*/ 599363 h 963337"/>
                <a:gd name="connsiteX660" fmla="*/ 117336 w 1006780"/>
                <a:gd name="connsiteY660" fmla="*/ 591105 h 963337"/>
                <a:gd name="connsiteX661" fmla="*/ 117336 w 1006780"/>
                <a:gd name="connsiteY661" fmla="*/ 592755 h 963337"/>
                <a:gd name="connsiteX662" fmla="*/ 117336 w 1006780"/>
                <a:gd name="connsiteY662" fmla="*/ 587092 h 963337"/>
                <a:gd name="connsiteX663" fmla="*/ 118989 w 1006780"/>
                <a:gd name="connsiteY663" fmla="*/ 587092 h 963337"/>
                <a:gd name="connsiteX664" fmla="*/ 118989 w 1006780"/>
                <a:gd name="connsiteY664" fmla="*/ 583083 h 963337"/>
                <a:gd name="connsiteX665" fmla="*/ 121348 w 1006780"/>
                <a:gd name="connsiteY665" fmla="*/ 579779 h 963337"/>
                <a:gd name="connsiteX666" fmla="*/ 123471 w 1006780"/>
                <a:gd name="connsiteY666" fmla="*/ 553113 h 963337"/>
                <a:gd name="connsiteX667" fmla="*/ 123471 w 1006780"/>
                <a:gd name="connsiteY667" fmla="*/ 555473 h 963337"/>
                <a:gd name="connsiteX668" fmla="*/ 123471 w 1006780"/>
                <a:gd name="connsiteY668" fmla="*/ 548156 h 963337"/>
                <a:gd name="connsiteX669" fmla="*/ 124889 w 1006780"/>
                <a:gd name="connsiteY669" fmla="*/ 548156 h 963337"/>
                <a:gd name="connsiteX670" fmla="*/ 124889 w 1006780"/>
                <a:gd name="connsiteY670" fmla="*/ 530458 h 963337"/>
                <a:gd name="connsiteX671" fmla="*/ 127248 w 1006780"/>
                <a:gd name="connsiteY671" fmla="*/ 523381 h 963337"/>
                <a:gd name="connsiteX672" fmla="*/ 125833 w 1006780"/>
                <a:gd name="connsiteY672" fmla="*/ 521021 h 963337"/>
                <a:gd name="connsiteX673" fmla="*/ 121585 w 1006780"/>
                <a:gd name="connsiteY673" fmla="*/ 541787 h 963337"/>
                <a:gd name="connsiteX674" fmla="*/ 121585 w 1006780"/>
                <a:gd name="connsiteY674" fmla="*/ 540134 h 963337"/>
                <a:gd name="connsiteX675" fmla="*/ 121585 w 1006780"/>
                <a:gd name="connsiteY675" fmla="*/ 546033 h 963337"/>
                <a:gd name="connsiteX676" fmla="*/ 118281 w 1006780"/>
                <a:gd name="connsiteY676" fmla="*/ 552641 h 963337"/>
                <a:gd name="connsiteX677" fmla="*/ 120404 w 1006780"/>
                <a:gd name="connsiteY677" fmla="*/ 534943 h 963337"/>
                <a:gd name="connsiteX678" fmla="*/ 124416 w 1006780"/>
                <a:gd name="connsiteY678" fmla="*/ 519840 h 963337"/>
                <a:gd name="connsiteX679" fmla="*/ 124416 w 1006780"/>
                <a:gd name="connsiteY679" fmla="*/ 519840 h 963337"/>
                <a:gd name="connsiteX680" fmla="*/ 126539 w 1006780"/>
                <a:gd name="connsiteY680" fmla="*/ 517481 h 963337"/>
                <a:gd name="connsiteX681" fmla="*/ 129843 w 1006780"/>
                <a:gd name="connsiteY681" fmla="*/ 500961 h 963337"/>
                <a:gd name="connsiteX682" fmla="*/ 129843 w 1006780"/>
                <a:gd name="connsiteY682" fmla="*/ 491525 h 963337"/>
                <a:gd name="connsiteX683" fmla="*/ 132911 w 1006780"/>
                <a:gd name="connsiteY683" fmla="*/ 494826 h 963337"/>
                <a:gd name="connsiteX684" fmla="*/ 132911 w 1006780"/>
                <a:gd name="connsiteY684" fmla="*/ 502379 h 963337"/>
                <a:gd name="connsiteX685" fmla="*/ 135270 w 1006780"/>
                <a:gd name="connsiteY685" fmla="*/ 497424 h 963337"/>
                <a:gd name="connsiteX686" fmla="*/ 135270 w 1006780"/>
                <a:gd name="connsiteY686" fmla="*/ 492231 h 963337"/>
                <a:gd name="connsiteX687" fmla="*/ 136923 w 1006780"/>
                <a:gd name="connsiteY687" fmla="*/ 483027 h 963337"/>
                <a:gd name="connsiteX688" fmla="*/ 143295 w 1006780"/>
                <a:gd name="connsiteY688" fmla="*/ 465329 h 963337"/>
                <a:gd name="connsiteX689" fmla="*/ 146363 w 1006780"/>
                <a:gd name="connsiteY689" fmla="*/ 457779 h 963337"/>
                <a:gd name="connsiteX690" fmla="*/ 146363 w 1006780"/>
                <a:gd name="connsiteY690" fmla="*/ 459197 h 963337"/>
                <a:gd name="connsiteX691" fmla="*/ 152026 w 1006780"/>
                <a:gd name="connsiteY691" fmla="*/ 441499 h 963337"/>
                <a:gd name="connsiteX692" fmla="*/ 150373 w 1006780"/>
                <a:gd name="connsiteY692" fmla="*/ 441499 h 963337"/>
                <a:gd name="connsiteX693" fmla="*/ 152498 w 1006780"/>
                <a:gd name="connsiteY693" fmla="*/ 436305 h 963337"/>
                <a:gd name="connsiteX694" fmla="*/ 154149 w 1006780"/>
                <a:gd name="connsiteY694" fmla="*/ 436305 h 963337"/>
                <a:gd name="connsiteX695" fmla="*/ 154149 w 1006780"/>
                <a:gd name="connsiteY695" fmla="*/ 431587 h 963337"/>
                <a:gd name="connsiteX696" fmla="*/ 156744 w 1006780"/>
                <a:gd name="connsiteY696" fmla="*/ 431587 h 963337"/>
                <a:gd name="connsiteX697" fmla="*/ 161935 w 1006780"/>
                <a:gd name="connsiteY697" fmla="*/ 417429 h 963337"/>
                <a:gd name="connsiteX698" fmla="*/ 165239 w 1006780"/>
                <a:gd name="connsiteY698" fmla="*/ 415070 h 963337"/>
                <a:gd name="connsiteX699" fmla="*/ 166892 w 1006780"/>
                <a:gd name="connsiteY699" fmla="*/ 410821 h 963337"/>
                <a:gd name="connsiteX700" fmla="*/ 172792 w 1006780"/>
                <a:gd name="connsiteY700" fmla="*/ 395955 h 963337"/>
                <a:gd name="connsiteX701" fmla="*/ 178455 w 1006780"/>
                <a:gd name="connsiteY701" fmla="*/ 383920 h 963337"/>
                <a:gd name="connsiteX702" fmla="*/ 180105 w 1006780"/>
                <a:gd name="connsiteY702" fmla="*/ 383920 h 963337"/>
                <a:gd name="connsiteX703" fmla="*/ 184827 w 1006780"/>
                <a:gd name="connsiteY703" fmla="*/ 372121 h 963337"/>
                <a:gd name="connsiteX704" fmla="*/ 180578 w 1006780"/>
                <a:gd name="connsiteY704" fmla="*/ 377312 h 963337"/>
                <a:gd name="connsiteX705" fmla="*/ 182701 w 1006780"/>
                <a:gd name="connsiteY705" fmla="*/ 371649 h 963337"/>
                <a:gd name="connsiteX706" fmla="*/ 179164 w 1006780"/>
                <a:gd name="connsiteY706" fmla="*/ 376134 h 963337"/>
                <a:gd name="connsiteX707" fmla="*/ 179164 w 1006780"/>
                <a:gd name="connsiteY707" fmla="*/ 372830 h 963337"/>
                <a:gd name="connsiteX708" fmla="*/ 184118 w 1006780"/>
                <a:gd name="connsiteY708" fmla="*/ 364571 h 963337"/>
                <a:gd name="connsiteX709" fmla="*/ 187186 w 1006780"/>
                <a:gd name="connsiteY709" fmla="*/ 364571 h 963337"/>
                <a:gd name="connsiteX710" fmla="*/ 193321 w 1006780"/>
                <a:gd name="connsiteY710" fmla="*/ 356310 h 963337"/>
                <a:gd name="connsiteX711" fmla="*/ 193321 w 1006780"/>
                <a:gd name="connsiteY711" fmla="*/ 351828 h 963337"/>
                <a:gd name="connsiteX712" fmla="*/ 189073 w 1006780"/>
                <a:gd name="connsiteY712" fmla="*/ 368817 h 963337"/>
                <a:gd name="connsiteX713" fmla="*/ 194972 w 1006780"/>
                <a:gd name="connsiteY713" fmla="*/ 361740 h 963337"/>
                <a:gd name="connsiteX714" fmla="*/ 196625 w 1006780"/>
                <a:gd name="connsiteY714" fmla="*/ 357255 h 963337"/>
                <a:gd name="connsiteX715" fmla="*/ 196625 w 1006780"/>
                <a:gd name="connsiteY715" fmla="*/ 355368 h 963337"/>
                <a:gd name="connsiteX716" fmla="*/ 201107 w 1006780"/>
                <a:gd name="connsiteY716" fmla="*/ 350883 h 963337"/>
                <a:gd name="connsiteX717" fmla="*/ 211492 w 1006780"/>
                <a:gd name="connsiteY717" fmla="*/ 336489 h 963337"/>
                <a:gd name="connsiteX718" fmla="*/ 214560 w 1006780"/>
                <a:gd name="connsiteY718" fmla="*/ 330117 h 963337"/>
                <a:gd name="connsiteX719" fmla="*/ 208424 w 1006780"/>
                <a:gd name="connsiteY719" fmla="*/ 337198 h 963337"/>
                <a:gd name="connsiteX720" fmla="*/ 215029 w 1006780"/>
                <a:gd name="connsiteY720" fmla="*/ 328230 h 963337"/>
                <a:gd name="connsiteX721" fmla="*/ 215029 w 1006780"/>
                <a:gd name="connsiteY721" fmla="*/ 323982 h 963337"/>
                <a:gd name="connsiteX722" fmla="*/ 215029 w 1006780"/>
                <a:gd name="connsiteY722" fmla="*/ 323982 h 963337"/>
                <a:gd name="connsiteX723" fmla="*/ 215029 w 1006780"/>
                <a:gd name="connsiteY723" fmla="*/ 321623 h 963337"/>
                <a:gd name="connsiteX724" fmla="*/ 211725 w 1006780"/>
                <a:gd name="connsiteY724" fmla="*/ 327522 h 963337"/>
                <a:gd name="connsiteX725" fmla="*/ 209366 w 1006780"/>
                <a:gd name="connsiteY725" fmla="*/ 327522 h 963337"/>
                <a:gd name="connsiteX726" fmla="*/ 217155 w 1006780"/>
                <a:gd name="connsiteY726" fmla="*/ 316904 h 963337"/>
                <a:gd name="connsiteX727" fmla="*/ 219750 w 1006780"/>
                <a:gd name="connsiteY727" fmla="*/ 319736 h 963337"/>
                <a:gd name="connsiteX728" fmla="*/ 221637 w 1006780"/>
                <a:gd name="connsiteY728" fmla="*/ 314781 h 963337"/>
                <a:gd name="connsiteX729" fmla="*/ 225177 w 1006780"/>
                <a:gd name="connsiteY729" fmla="*/ 313128 h 963337"/>
                <a:gd name="connsiteX730" fmla="*/ 225177 w 1006780"/>
                <a:gd name="connsiteY730" fmla="*/ 307701 h 963337"/>
                <a:gd name="connsiteX731" fmla="*/ 233436 w 1006780"/>
                <a:gd name="connsiteY731" fmla="*/ 300148 h 963337"/>
                <a:gd name="connsiteX732" fmla="*/ 213851 w 1006780"/>
                <a:gd name="connsiteY732" fmla="*/ 326580 h 963337"/>
                <a:gd name="connsiteX733" fmla="*/ 212197 w 1006780"/>
                <a:gd name="connsiteY733" fmla="*/ 334130 h 963337"/>
                <a:gd name="connsiteX734" fmla="*/ 215738 w 1006780"/>
                <a:gd name="connsiteY734" fmla="*/ 331062 h 963337"/>
                <a:gd name="connsiteX735" fmla="*/ 222818 w 1006780"/>
                <a:gd name="connsiteY735" fmla="*/ 322567 h 963337"/>
                <a:gd name="connsiteX736" fmla="*/ 221165 w 1006780"/>
                <a:gd name="connsiteY736" fmla="*/ 319500 h 963337"/>
                <a:gd name="connsiteX737" fmla="*/ 225650 w 1006780"/>
                <a:gd name="connsiteY737" fmla="*/ 313600 h 963337"/>
                <a:gd name="connsiteX738" fmla="*/ 225650 w 1006780"/>
                <a:gd name="connsiteY738" fmla="*/ 315251 h 963337"/>
                <a:gd name="connsiteX739" fmla="*/ 222582 w 1006780"/>
                <a:gd name="connsiteY739" fmla="*/ 320208 h 963337"/>
                <a:gd name="connsiteX740" fmla="*/ 225413 w 1006780"/>
                <a:gd name="connsiteY740" fmla="*/ 320208 h 963337"/>
                <a:gd name="connsiteX741" fmla="*/ 231076 w 1006780"/>
                <a:gd name="connsiteY741" fmla="*/ 314073 h 963337"/>
                <a:gd name="connsiteX742" fmla="*/ 241694 w 1006780"/>
                <a:gd name="connsiteY742" fmla="*/ 299915 h 963337"/>
                <a:gd name="connsiteX743" fmla="*/ 238863 w 1006780"/>
                <a:gd name="connsiteY743" fmla="*/ 299915 h 963337"/>
                <a:gd name="connsiteX744" fmla="*/ 250661 w 1006780"/>
                <a:gd name="connsiteY744" fmla="*/ 283867 h 963337"/>
                <a:gd name="connsiteX745" fmla="*/ 252551 w 1006780"/>
                <a:gd name="connsiteY745" fmla="*/ 283867 h 963337"/>
                <a:gd name="connsiteX746" fmla="*/ 242639 w 1006780"/>
                <a:gd name="connsiteY746" fmla="*/ 294721 h 963337"/>
                <a:gd name="connsiteX747" fmla="*/ 244056 w 1006780"/>
                <a:gd name="connsiteY747" fmla="*/ 296611 h 963337"/>
                <a:gd name="connsiteX748" fmla="*/ 246651 w 1006780"/>
                <a:gd name="connsiteY748" fmla="*/ 293779 h 963337"/>
                <a:gd name="connsiteX749" fmla="*/ 246651 w 1006780"/>
                <a:gd name="connsiteY749" fmla="*/ 293779 h 963337"/>
                <a:gd name="connsiteX750" fmla="*/ 260573 w 1006780"/>
                <a:gd name="connsiteY750" fmla="*/ 276081 h 963337"/>
                <a:gd name="connsiteX751" fmla="*/ 269068 w 1006780"/>
                <a:gd name="connsiteY751" fmla="*/ 272069 h 963337"/>
                <a:gd name="connsiteX752" fmla="*/ 272372 w 1006780"/>
                <a:gd name="connsiteY752" fmla="*/ 268765 h 963337"/>
                <a:gd name="connsiteX753" fmla="*/ 267417 w 1006780"/>
                <a:gd name="connsiteY753" fmla="*/ 271596 h 963337"/>
                <a:gd name="connsiteX754" fmla="*/ 271191 w 1006780"/>
                <a:gd name="connsiteY754" fmla="*/ 262865 h 963337"/>
                <a:gd name="connsiteX755" fmla="*/ 271191 w 1006780"/>
                <a:gd name="connsiteY755" fmla="*/ 267820 h 963337"/>
                <a:gd name="connsiteX756" fmla="*/ 276854 w 1006780"/>
                <a:gd name="connsiteY756" fmla="*/ 261451 h 963337"/>
                <a:gd name="connsiteX757" fmla="*/ 274967 w 1006780"/>
                <a:gd name="connsiteY757" fmla="*/ 261451 h 963337"/>
                <a:gd name="connsiteX758" fmla="*/ 279685 w 1006780"/>
                <a:gd name="connsiteY758" fmla="*/ 256966 h 963337"/>
                <a:gd name="connsiteX759" fmla="*/ 270013 w 1006780"/>
                <a:gd name="connsiteY759" fmla="*/ 264283 h 963337"/>
                <a:gd name="connsiteX760" fmla="*/ 261518 w 1006780"/>
                <a:gd name="connsiteY760" fmla="*/ 275845 h 963337"/>
                <a:gd name="connsiteX761" fmla="*/ 264819 w 1006780"/>
                <a:gd name="connsiteY761" fmla="*/ 271124 h 963337"/>
                <a:gd name="connsiteX762" fmla="*/ 262460 w 1006780"/>
                <a:gd name="connsiteY762" fmla="*/ 273955 h 963337"/>
                <a:gd name="connsiteX763" fmla="*/ 290778 w 1006780"/>
                <a:gd name="connsiteY763" fmla="*/ 243753 h 963337"/>
                <a:gd name="connsiteX764" fmla="*/ 288889 w 1006780"/>
                <a:gd name="connsiteY764" fmla="*/ 243753 h 963337"/>
                <a:gd name="connsiteX765" fmla="*/ 283698 w 1006780"/>
                <a:gd name="connsiteY765" fmla="*/ 247999 h 963337"/>
                <a:gd name="connsiteX766" fmla="*/ 290306 w 1006780"/>
                <a:gd name="connsiteY766" fmla="*/ 241155 h 963337"/>
                <a:gd name="connsiteX767" fmla="*/ 296441 w 1006780"/>
                <a:gd name="connsiteY767" fmla="*/ 233369 h 963337"/>
                <a:gd name="connsiteX768" fmla="*/ 291015 w 1006780"/>
                <a:gd name="connsiteY768" fmla="*/ 238796 h 963337"/>
                <a:gd name="connsiteX769" fmla="*/ 291015 w 1006780"/>
                <a:gd name="connsiteY769" fmla="*/ 243753 h 963337"/>
                <a:gd name="connsiteX770" fmla="*/ 297620 w 1006780"/>
                <a:gd name="connsiteY770" fmla="*/ 240213 h 963337"/>
                <a:gd name="connsiteX771" fmla="*/ 284879 w 1006780"/>
                <a:gd name="connsiteY771" fmla="*/ 254135 h 963337"/>
                <a:gd name="connsiteX772" fmla="*/ 290306 w 1006780"/>
                <a:gd name="connsiteY772" fmla="*/ 252484 h 963337"/>
                <a:gd name="connsiteX773" fmla="*/ 290306 w 1006780"/>
                <a:gd name="connsiteY773" fmla="*/ 248708 h 963337"/>
                <a:gd name="connsiteX774" fmla="*/ 304228 w 1006780"/>
                <a:gd name="connsiteY774" fmla="*/ 236200 h 963337"/>
                <a:gd name="connsiteX775" fmla="*/ 301868 w 1006780"/>
                <a:gd name="connsiteY775" fmla="*/ 236200 h 963337"/>
                <a:gd name="connsiteX776" fmla="*/ 295260 w 1006780"/>
                <a:gd name="connsiteY776" fmla="*/ 241627 h 963337"/>
                <a:gd name="connsiteX777" fmla="*/ 298564 w 1006780"/>
                <a:gd name="connsiteY777" fmla="*/ 236200 h 963337"/>
                <a:gd name="connsiteX778" fmla="*/ 298564 w 1006780"/>
                <a:gd name="connsiteY778" fmla="*/ 236200 h 963337"/>
                <a:gd name="connsiteX779" fmla="*/ 303519 w 1006780"/>
                <a:gd name="connsiteY779" fmla="*/ 230065 h 963337"/>
                <a:gd name="connsiteX780" fmla="*/ 303519 w 1006780"/>
                <a:gd name="connsiteY780" fmla="*/ 233133 h 963337"/>
                <a:gd name="connsiteX781" fmla="*/ 323343 w 1006780"/>
                <a:gd name="connsiteY781" fmla="*/ 215671 h 963337"/>
                <a:gd name="connsiteX782" fmla="*/ 326647 w 1006780"/>
                <a:gd name="connsiteY782" fmla="*/ 215671 h 963337"/>
                <a:gd name="connsiteX783" fmla="*/ 334197 w 1006780"/>
                <a:gd name="connsiteY783" fmla="*/ 208121 h 963337"/>
                <a:gd name="connsiteX784" fmla="*/ 330420 w 1006780"/>
                <a:gd name="connsiteY784" fmla="*/ 208121 h 963337"/>
                <a:gd name="connsiteX785" fmla="*/ 340332 w 1006780"/>
                <a:gd name="connsiteY785" fmla="*/ 199154 h 963337"/>
                <a:gd name="connsiteX786" fmla="*/ 335141 w 1006780"/>
                <a:gd name="connsiteY786" fmla="*/ 205289 h 963337"/>
                <a:gd name="connsiteX787" fmla="*/ 337264 w 1006780"/>
                <a:gd name="connsiteY787" fmla="*/ 207176 h 963337"/>
                <a:gd name="connsiteX788" fmla="*/ 349063 w 1006780"/>
                <a:gd name="connsiteY788" fmla="*/ 195850 h 963337"/>
                <a:gd name="connsiteX789" fmla="*/ 343400 w 1006780"/>
                <a:gd name="connsiteY789" fmla="*/ 198918 h 963337"/>
                <a:gd name="connsiteX790" fmla="*/ 350008 w 1006780"/>
                <a:gd name="connsiteY790" fmla="*/ 193255 h 963337"/>
                <a:gd name="connsiteX791" fmla="*/ 353076 w 1006780"/>
                <a:gd name="connsiteY791" fmla="*/ 193255 h 963337"/>
                <a:gd name="connsiteX792" fmla="*/ 366052 w 1006780"/>
                <a:gd name="connsiteY792" fmla="*/ 183815 h 963337"/>
                <a:gd name="connsiteX793" fmla="*/ 360862 w 1006780"/>
                <a:gd name="connsiteY793" fmla="*/ 190423 h 963337"/>
                <a:gd name="connsiteX794" fmla="*/ 363221 w 1006780"/>
                <a:gd name="connsiteY794" fmla="*/ 188770 h 963337"/>
                <a:gd name="connsiteX795" fmla="*/ 365580 w 1006780"/>
                <a:gd name="connsiteY795" fmla="*/ 188770 h 963337"/>
                <a:gd name="connsiteX796" fmla="*/ 370537 w 1006780"/>
                <a:gd name="connsiteY796" fmla="*/ 184051 h 963337"/>
                <a:gd name="connsiteX797" fmla="*/ 378560 w 1006780"/>
                <a:gd name="connsiteY797" fmla="*/ 179330 h 963337"/>
                <a:gd name="connsiteX798" fmla="*/ 375728 w 1006780"/>
                <a:gd name="connsiteY798" fmla="*/ 182398 h 963337"/>
                <a:gd name="connsiteX799" fmla="*/ 387527 w 1006780"/>
                <a:gd name="connsiteY799" fmla="*/ 176971 h 963337"/>
                <a:gd name="connsiteX800" fmla="*/ 391539 w 1006780"/>
                <a:gd name="connsiteY800" fmla="*/ 172725 h 963337"/>
                <a:gd name="connsiteX801" fmla="*/ 388705 w 1006780"/>
                <a:gd name="connsiteY801" fmla="*/ 172725 h 963337"/>
                <a:gd name="connsiteX802" fmla="*/ 394135 w 1006780"/>
                <a:gd name="connsiteY802" fmla="*/ 172725 h 963337"/>
                <a:gd name="connsiteX803" fmla="*/ 413719 w 1006780"/>
                <a:gd name="connsiteY803" fmla="*/ 164936 h 963337"/>
                <a:gd name="connsiteX804" fmla="*/ 437317 w 1006780"/>
                <a:gd name="connsiteY804" fmla="*/ 153610 h 963337"/>
                <a:gd name="connsiteX805" fmla="*/ 431181 w 1006780"/>
                <a:gd name="connsiteY805" fmla="*/ 155263 h 963337"/>
                <a:gd name="connsiteX806" fmla="*/ 444633 w 1006780"/>
                <a:gd name="connsiteY806" fmla="*/ 148892 h 963337"/>
                <a:gd name="connsiteX807" fmla="*/ 440621 w 1006780"/>
                <a:gd name="connsiteY807" fmla="*/ 151959 h 963337"/>
                <a:gd name="connsiteX808" fmla="*/ 446284 w 1006780"/>
                <a:gd name="connsiteY808" fmla="*/ 151959 h 963337"/>
                <a:gd name="connsiteX809" fmla="*/ 454306 w 1006780"/>
                <a:gd name="connsiteY809" fmla="*/ 145588 h 963337"/>
                <a:gd name="connsiteX810" fmla="*/ 460914 w 1006780"/>
                <a:gd name="connsiteY810" fmla="*/ 145588 h 963337"/>
                <a:gd name="connsiteX811" fmla="*/ 468700 w 1006780"/>
                <a:gd name="connsiteY811" fmla="*/ 143465 h 963337"/>
                <a:gd name="connsiteX812" fmla="*/ 488760 w 1006780"/>
                <a:gd name="connsiteY812" fmla="*/ 136384 h 963337"/>
                <a:gd name="connsiteX813" fmla="*/ 488760 w 1006780"/>
                <a:gd name="connsiteY813" fmla="*/ 138743 h 963337"/>
                <a:gd name="connsiteX814" fmla="*/ 491119 w 1006780"/>
                <a:gd name="connsiteY814" fmla="*/ 135439 h 963337"/>
                <a:gd name="connsiteX815" fmla="*/ 498669 w 1006780"/>
                <a:gd name="connsiteY815" fmla="*/ 136620 h 963337"/>
                <a:gd name="connsiteX816" fmla="*/ 505749 w 1006780"/>
                <a:gd name="connsiteY816" fmla="*/ 135203 h 963337"/>
                <a:gd name="connsiteX817" fmla="*/ 509526 w 1006780"/>
                <a:gd name="connsiteY817" fmla="*/ 136857 h 963337"/>
                <a:gd name="connsiteX818" fmla="*/ 512121 w 1006780"/>
                <a:gd name="connsiteY818" fmla="*/ 135439 h 963337"/>
                <a:gd name="connsiteX819" fmla="*/ 508345 w 1006780"/>
                <a:gd name="connsiteY819" fmla="*/ 135439 h 963337"/>
                <a:gd name="connsiteX820" fmla="*/ 515425 w 1006780"/>
                <a:gd name="connsiteY820" fmla="*/ 133789 h 963337"/>
                <a:gd name="connsiteX821" fmla="*/ 510940 w 1006780"/>
                <a:gd name="connsiteY821" fmla="*/ 133789 h 963337"/>
                <a:gd name="connsiteX822" fmla="*/ 510940 w 1006780"/>
                <a:gd name="connsiteY822" fmla="*/ 131430 h 963337"/>
                <a:gd name="connsiteX823" fmla="*/ 516367 w 1006780"/>
                <a:gd name="connsiteY823" fmla="*/ 129776 h 963337"/>
                <a:gd name="connsiteX824" fmla="*/ 516367 w 1006780"/>
                <a:gd name="connsiteY824" fmla="*/ 132135 h 963337"/>
                <a:gd name="connsiteX825" fmla="*/ 520616 w 1006780"/>
                <a:gd name="connsiteY825" fmla="*/ 129776 h 963337"/>
                <a:gd name="connsiteX826" fmla="*/ 533123 w 1006780"/>
                <a:gd name="connsiteY826" fmla="*/ 126945 h 963337"/>
                <a:gd name="connsiteX827" fmla="*/ 530525 w 1006780"/>
                <a:gd name="connsiteY827" fmla="*/ 130485 h 963337"/>
                <a:gd name="connsiteX828" fmla="*/ 542796 w 1006780"/>
                <a:gd name="connsiteY828" fmla="*/ 130485 h 963337"/>
                <a:gd name="connsiteX829" fmla="*/ 554595 w 1006780"/>
                <a:gd name="connsiteY829" fmla="*/ 132372 h 963337"/>
                <a:gd name="connsiteX830" fmla="*/ 549640 w 1006780"/>
                <a:gd name="connsiteY830" fmla="*/ 130957 h 963337"/>
                <a:gd name="connsiteX831" fmla="*/ 557190 w 1006780"/>
                <a:gd name="connsiteY831" fmla="*/ 130957 h 963337"/>
                <a:gd name="connsiteX832" fmla="*/ 559080 w 1006780"/>
                <a:gd name="connsiteY832" fmla="*/ 128834 h 963337"/>
                <a:gd name="connsiteX833" fmla="*/ 548695 w 1006780"/>
                <a:gd name="connsiteY833" fmla="*/ 128834 h 963337"/>
                <a:gd name="connsiteX834" fmla="*/ 548695 w 1006780"/>
                <a:gd name="connsiteY834" fmla="*/ 126472 h 963337"/>
                <a:gd name="connsiteX835" fmla="*/ 554831 w 1006780"/>
                <a:gd name="connsiteY835" fmla="*/ 126472 h 963337"/>
                <a:gd name="connsiteX836" fmla="*/ 556484 w 1006780"/>
                <a:gd name="connsiteY836" fmla="*/ 128126 h 963337"/>
                <a:gd name="connsiteX837" fmla="*/ 564270 w 1006780"/>
                <a:gd name="connsiteY837" fmla="*/ 126472 h 963337"/>
                <a:gd name="connsiteX838" fmla="*/ 560966 w 1006780"/>
                <a:gd name="connsiteY838" fmla="*/ 126472 h 963337"/>
                <a:gd name="connsiteX839" fmla="*/ 565215 w 1006780"/>
                <a:gd name="connsiteY839" fmla="*/ 125294 h 963337"/>
                <a:gd name="connsiteX840" fmla="*/ 569461 w 1006780"/>
                <a:gd name="connsiteY840" fmla="*/ 127417 h 963337"/>
                <a:gd name="connsiteX841" fmla="*/ 575360 w 1006780"/>
                <a:gd name="connsiteY841" fmla="*/ 127417 h 963337"/>
                <a:gd name="connsiteX842" fmla="*/ 584091 w 1006780"/>
                <a:gd name="connsiteY842" fmla="*/ 125767 h 963337"/>
                <a:gd name="connsiteX843" fmla="*/ 581496 w 1006780"/>
                <a:gd name="connsiteY843" fmla="*/ 127181 h 963337"/>
                <a:gd name="connsiteX844" fmla="*/ 595181 w 1006780"/>
                <a:gd name="connsiteY844" fmla="*/ 127181 h 963337"/>
                <a:gd name="connsiteX845" fmla="*/ 598249 w 1006780"/>
                <a:gd name="connsiteY845" fmla="*/ 128834 h 963337"/>
                <a:gd name="connsiteX846" fmla="*/ 619251 w 1006780"/>
                <a:gd name="connsiteY846" fmla="*/ 125294 h 963337"/>
                <a:gd name="connsiteX847" fmla="*/ 625387 w 1006780"/>
                <a:gd name="connsiteY847" fmla="*/ 125294 h 963337"/>
                <a:gd name="connsiteX848" fmla="*/ 625387 w 1006780"/>
                <a:gd name="connsiteY848" fmla="*/ 128598 h 963337"/>
                <a:gd name="connsiteX849" fmla="*/ 618779 w 1006780"/>
                <a:gd name="connsiteY849" fmla="*/ 128598 h 963337"/>
                <a:gd name="connsiteX850" fmla="*/ 616183 w 1006780"/>
                <a:gd name="connsiteY850" fmla="*/ 131430 h 963337"/>
                <a:gd name="connsiteX851" fmla="*/ 616183 w 1006780"/>
                <a:gd name="connsiteY851" fmla="*/ 131430 h 963337"/>
                <a:gd name="connsiteX852" fmla="*/ 623972 w 1006780"/>
                <a:gd name="connsiteY852" fmla="*/ 131430 h 963337"/>
                <a:gd name="connsiteX853" fmla="*/ 620196 w 1006780"/>
                <a:gd name="connsiteY853" fmla="*/ 131430 h 963337"/>
                <a:gd name="connsiteX854" fmla="*/ 626804 w 1006780"/>
                <a:gd name="connsiteY854" fmla="*/ 133080 h 963337"/>
                <a:gd name="connsiteX855" fmla="*/ 643085 w 1006780"/>
                <a:gd name="connsiteY855" fmla="*/ 137329 h 963337"/>
                <a:gd name="connsiteX856" fmla="*/ 643085 w 1006780"/>
                <a:gd name="connsiteY856" fmla="*/ 134025 h 963337"/>
                <a:gd name="connsiteX857" fmla="*/ 637894 w 1006780"/>
                <a:gd name="connsiteY857" fmla="*/ 134025 h 963337"/>
                <a:gd name="connsiteX858" fmla="*/ 640489 w 1006780"/>
                <a:gd name="connsiteY858" fmla="*/ 134025 h 963337"/>
                <a:gd name="connsiteX859" fmla="*/ 626568 w 1006780"/>
                <a:gd name="connsiteY859" fmla="*/ 130013 h 963337"/>
                <a:gd name="connsiteX860" fmla="*/ 650165 w 1006780"/>
                <a:gd name="connsiteY860" fmla="*/ 134025 h 963337"/>
                <a:gd name="connsiteX861" fmla="*/ 675885 w 1006780"/>
                <a:gd name="connsiteY861" fmla="*/ 141575 h 963337"/>
                <a:gd name="connsiteX862" fmla="*/ 673762 w 1006780"/>
                <a:gd name="connsiteY862" fmla="*/ 141575 h 963337"/>
                <a:gd name="connsiteX863" fmla="*/ 680606 w 1006780"/>
                <a:gd name="connsiteY863" fmla="*/ 142992 h 963337"/>
                <a:gd name="connsiteX864" fmla="*/ 686269 w 1006780"/>
                <a:gd name="connsiteY864" fmla="*/ 147002 h 963337"/>
                <a:gd name="connsiteX865" fmla="*/ 684380 w 1006780"/>
                <a:gd name="connsiteY865" fmla="*/ 148419 h 963337"/>
                <a:gd name="connsiteX866" fmla="*/ 694528 w 1006780"/>
                <a:gd name="connsiteY866" fmla="*/ 152665 h 963337"/>
                <a:gd name="connsiteX867" fmla="*/ 704204 w 1006780"/>
                <a:gd name="connsiteY867" fmla="*/ 156205 h 963337"/>
                <a:gd name="connsiteX868" fmla="*/ 712698 w 1006780"/>
                <a:gd name="connsiteY868" fmla="*/ 158801 h 963337"/>
                <a:gd name="connsiteX869" fmla="*/ 745263 w 1006780"/>
                <a:gd name="connsiteY869" fmla="*/ 182398 h 963337"/>
                <a:gd name="connsiteX870" fmla="*/ 749981 w 1006780"/>
                <a:gd name="connsiteY870" fmla="*/ 184996 h 963337"/>
                <a:gd name="connsiteX871" fmla="*/ 753521 w 1006780"/>
                <a:gd name="connsiteY871" fmla="*/ 184996 h 963337"/>
                <a:gd name="connsiteX872" fmla="*/ 756353 w 1006780"/>
                <a:gd name="connsiteY872" fmla="*/ 187119 h 963337"/>
                <a:gd name="connsiteX873" fmla="*/ 752340 w 1006780"/>
                <a:gd name="connsiteY873" fmla="*/ 187119 h 963337"/>
                <a:gd name="connsiteX874" fmla="*/ 758003 w 1006780"/>
                <a:gd name="connsiteY874" fmla="*/ 190895 h 963337"/>
                <a:gd name="connsiteX875" fmla="*/ 764847 w 1006780"/>
                <a:gd name="connsiteY875" fmla="*/ 194905 h 963337"/>
                <a:gd name="connsiteX876" fmla="*/ 761307 w 1006780"/>
                <a:gd name="connsiteY876" fmla="*/ 194905 h 963337"/>
                <a:gd name="connsiteX877" fmla="*/ 784905 w 1006780"/>
                <a:gd name="connsiteY877" fmla="*/ 210008 h 963337"/>
                <a:gd name="connsiteX878" fmla="*/ 789153 w 1006780"/>
                <a:gd name="connsiteY878" fmla="*/ 215435 h 963337"/>
                <a:gd name="connsiteX879" fmla="*/ 787500 w 1006780"/>
                <a:gd name="connsiteY879" fmla="*/ 217794 h 963337"/>
                <a:gd name="connsiteX880" fmla="*/ 790568 w 1006780"/>
                <a:gd name="connsiteY880" fmla="*/ 217794 h 963337"/>
                <a:gd name="connsiteX881" fmla="*/ 796231 w 1006780"/>
                <a:gd name="connsiteY881" fmla="*/ 222043 h 963337"/>
                <a:gd name="connsiteX882" fmla="*/ 788445 w 1006780"/>
                <a:gd name="connsiteY882" fmla="*/ 219211 h 963337"/>
                <a:gd name="connsiteX883" fmla="*/ 788445 w 1006780"/>
                <a:gd name="connsiteY883" fmla="*/ 219211 h 963337"/>
                <a:gd name="connsiteX884" fmla="*/ 803311 w 1006780"/>
                <a:gd name="connsiteY884" fmla="*/ 236437 h 963337"/>
                <a:gd name="connsiteX885" fmla="*/ 801424 w 1006780"/>
                <a:gd name="connsiteY885" fmla="*/ 237854 h 963337"/>
                <a:gd name="connsiteX886" fmla="*/ 811570 w 1006780"/>
                <a:gd name="connsiteY886" fmla="*/ 251303 h 963337"/>
                <a:gd name="connsiteX887" fmla="*/ 814401 w 1006780"/>
                <a:gd name="connsiteY887" fmla="*/ 251303 h 963337"/>
                <a:gd name="connsiteX888" fmla="*/ 814401 w 1006780"/>
                <a:gd name="connsiteY888" fmla="*/ 252720 h 963337"/>
                <a:gd name="connsiteX889" fmla="*/ 817469 w 1006780"/>
                <a:gd name="connsiteY889" fmla="*/ 254843 h 963337"/>
                <a:gd name="connsiteX890" fmla="*/ 817469 w 1006780"/>
                <a:gd name="connsiteY890" fmla="*/ 254843 h 963337"/>
                <a:gd name="connsiteX891" fmla="*/ 822190 w 1006780"/>
                <a:gd name="connsiteY891" fmla="*/ 260034 h 963337"/>
                <a:gd name="connsiteX892" fmla="*/ 823368 w 1006780"/>
                <a:gd name="connsiteY892" fmla="*/ 262393 h 963337"/>
                <a:gd name="connsiteX893" fmla="*/ 821245 w 1006780"/>
                <a:gd name="connsiteY893" fmla="*/ 262393 h 963337"/>
                <a:gd name="connsiteX894" fmla="*/ 834458 w 1006780"/>
                <a:gd name="connsiteY894" fmla="*/ 284104 h 963337"/>
                <a:gd name="connsiteX895" fmla="*/ 838471 w 1006780"/>
                <a:gd name="connsiteY895" fmla="*/ 293543 h 963337"/>
                <a:gd name="connsiteX896" fmla="*/ 847202 w 1006780"/>
                <a:gd name="connsiteY896" fmla="*/ 303925 h 963337"/>
                <a:gd name="connsiteX897" fmla="*/ 845551 w 1006780"/>
                <a:gd name="connsiteY897" fmla="*/ 298261 h 963337"/>
                <a:gd name="connsiteX898" fmla="*/ 849325 w 1006780"/>
                <a:gd name="connsiteY898" fmla="*/ 305106 h 963337"/>
                <a:gd name="connsiteX899" fmla="*/ 847202 w 1006780"/>
                <a:gd name="connsiteY899" fmla="*/ 305106 h 963337"/>
                <a:gd name="connsiteX900" fmla="*/ 852156 w 1006780"/>
                <a:gd name="connsiteY900" fmla="*/ 320444 h 963337"/>
                <a:gd name="connsiteX901" fmla="*/ 850270 w 1006780"/>
                <a:gd name="connsiteY901" fmla="*/ 319263 h 963337"/>
                <a:gd name="connsiteX902" fmla="*/ 853337 w 1006780"/>
                <a:gd name="connsiteY902" fmla="*/ 326344 h 963337"/>
                <a:gd name="connsiteX903" fmla="*/ 863485 w 1006780"/>
                <a:gd name="connsiteY903" fmla="*/ 353242 h 963337"/>
                <a:gd name="connsiteX904" fmla="*/ 855224 w 1006780"/>
                <a:gd name="connsiteY904" fmla="*/ 324218 h 963337"/>
                <a:gd name="connsiteX905" fmla="*/ 858764 w 1006780"/>
                <a:gd name="connsiteY905" fmla="*/ 333894 h 963337"/>
                <a:gd name="connsiteX906" fmla="*/ 857586 w 1006780"/>
                <a:gd name="connsiteY906" fmla="*/ 327994 h 963337"/>
                <a:gd name="connsiteX907" fmla="*/ 861360 w 1006780"/>
                <a:gd name="connsiteY907" fmla="*/ 332479 h 963337"/>
                <a:gd name="connsiteX908" fmla="*/ 861360 w 1006780"/>
                <a:gd name="connsiteY908" fmla="*/ 335311 h 963337"/>
                <a:gd name="connsiteX909" fmla="*/ 868676 w 1006780"/>
                <a:gd name="connsiteY909" fmla="*/ 349705 h 963337"/>
                <a:gd name="connsiteX910" fmla="*/ 864427 w 1006780"/>
                <a:gd name="connsiteY910" fmla="*/ 342388 h 963337"/>
                <a:gd name="connsiteX911" fmla="*/ 862541 w 1006780"/>
                <a:gd name="connsiteY911" fmla="*/ 343805 h 963337"/>
                <a:gd name="connsiteX912" fmla="*/ 868676 w 1006780"/>
                <a:gd name="connsiteY912" fmla="*/ 355840 h 963337"/>
                <a:gd name="connsiteX913" fmla="*/ 866317 w 1006780"/>
                <a:gd name="connsiteY913" fmla="*/ 354423 h 963337"/>
                <a:gd name="connsiteX914" fmla="*/ 871508 w 1006780"/>
                <a:gd name="connsiteY914" fmla="*/ 365986 h 963337"/>
                <a:gd name="connsiteX915" fmla="*/ 869385 w 1006780"/>
                <a:gd name="connsiteY915" fmla="*/ 368109 h 963337"/>
                <a:gd name="connsiteX916" fmla="*/ 869385 w 1006780"/>
                <a:gd name="connsiteY916" fmla="*/ 368109 h 963337"/>
                <a:gd name="connsiteX917" fmla="*/ 872216 w 1006780"/>
                <a:gd name="connsiteY917" fmla="*/ 371412 h 963337"/>
                <a:gd name="connsiteX918" fmla="*/ 874575 w 1006780"/>
                <a:gd name="connsiteY918" fmla="*/ 377312 h 963337"/>
                <a:gd name="connsiteX919" fmla="*/ 874575 w 1006780"/>
                <a:gd name="connsiteY919" fmla="*/ 383447 h 963337"/>
                <a:gd name="connsiteX920" fmla="*/ 870563 w 1006780"/>
                <a:gd name="connsiteY920" fmla="*/ 379438 h 963337"/>
                <a:gd name="connsiteX921" fmla="*/ 873394 w 1006780"/>
                <a:gd name="connsiteY921" fmla="*/ 386988 h 963337"/>
                <a:gd name="connsiteX922" fmla="*/ 873394 w 1006780"/>
                <a:gd name="connsiteY922" fmla="*/ 390528 h 963337"/>
                <a:gd name="connsiteX923" fmla="*/ 876226 w 1006780"/>
                <a:gd name="connsiteY923" fmla="*/ 406103 h 963337"/>
                <a:gd name="connsiteX924" fmla="*/ 873867 w 1006780"/>
                <a:gd name="connsiteY924" fmla="*/ 401854 h 963337"/>
                <a:gd name="connsiteX925" fmla="*/ 876935 w 1006780"/>
                <a:gd name="connsiteY925" fmla="*/ 416248 h 963337"/>
                <a:gd name="connsiteX926" fmla="*/ 878585 w 1006780"/>
                <a:gd name="connsiteY926" fmla="*/ 421439 h 963337"/>
                <a:gd name="connsiteX927" fmla="*/ 878585 w 1006780"/>
                <a:gd name="connsiteY927" fmla="*/ 418135 h 963337"/>
                <a:gd name="connsiteX928" fmla="*/ 878585 w 1006780"/>
                <a:gd name="connsiteY928" fmla="*/ 420497 h 963337"/>
                <a:gd name="connsiteX929" fmla="*/ 878585 w 1006780"/>
                <a:gd name="connsiteY929" fmla="*/ 435599 h 963337"/>
                <a:gd name="connsiteX930" fmla="*/ 878585 w 1006780"/>
                <a:gd name="connsiteY930" fmla="*/ 426396 h 963337"/>
                <a:gd name="connsiteX931" fmla="*/ 876698 w 1006780"/>
                <a:gd name="connsiteY931" fmla="*/ 419552 h 963337"/>
                <a:gd name="connsiteX932" fmla="*/ 876698 w 1006780"/>
                <a:gd name="connsiteY932" fmla="*/ 433001 h 963337"/>
                <a:gd name="connsiteX933" fmla="*/ 874339 w 1006780"/>
                <a:gd name="connsiteY933" fmla="*/ 435363 h 963337"/>
                <a:gd name="connsiteX934" fmla="*/ 876462 w 1006780"/>
                <a:gd name="connsiteY934" fmla="*/ 456365 h 963337"/>
                <a:gd name="connsiteX935" fmla="*/ 876462 w 1006780"/>
                <a:gd name="connsiteY935" fmla="*/ 452825 h 963337"/>
                <a:gd name="connsiteX936" fmla="*/ 874575 w 1006780"/>
                <a:gd name="connsiteY936" fmla="*/ 457543 h 963337"/>
                <a:gd name="connsiteX937" fmla="*/ 874575 w 1006780"/>
                <a:gd name="connsiteY937" fmla="*/ 470995 h 963337"/>
                <a:gd name="connsiteX938" fmla="*/ 874575 w 1006780"/>
                <a:gd name="connsiteY938" fmla="*/ 486804 h 963337"/>
                <a:gd name="connsiteX939" fmla="*/ 874575 w 1006780"/>
                <a:gd name="connsiteY939" fmla="*/ 475714 h 963337"/>
                <a:gd name="connsiteX940" fmla="*/ 874575 w 1006780"/>
                <a:gd name="connsiteY940" fmla="*/ 475714 h 963337"/>
                <a:gd name="connsiteX941" fmla="*/ 874575 w 1006780"/>
                <a:gd name="connsiteY941" fmla="*/ 468869 h 963337"/>
                <a:gd name="connsiteX942" fmla="*/ 874575 w 1006780"/>
                <a:gd name="connsiteY942" fmla="*/ 472410 h 963337"/>
                <a:gd name="connsiteX943" fmla="*/ 877171 w 1006780"/>
                <a:gd name="connsiteY943" fmla="*/ 459197 h 963337"/>
                <a:gd name="connsiteX944" fmla="*/ 877171 w 1006780"/>
                <a:gd name="connsiteY944" fmla="*/ 441732 h 963337"/>
                <a:gd name="connsiteX945" fmla="*/ 877171 w 1006780"/>
                <a:gd name="connsiteY945" fmla="*/ 437486 h 963337"/>
                <a:gd name="connsiteX946" fmla="*/ 877171 w 1006780"/>
                <a:gd name="connsiteY946" fmla="*/ 411530 h 963337"/>
                <a:gd name="connsiteX947" fmla="*/ 878349 w 1006780"/>
                <a:gd name="connsiteY947" fmla="*/ 404449 h 963337"/>
                <a:gd name="connsiteX948" fmla="*/ 875990 w 1006780"/>
                <a:gd name="connsiteY948" fmla="*/ 396663 h 963337"/>
                <a:gd name="connsiteX949" fmla="*/ 875990 w 1006780"/>
                <a:gd name="connsiteY949" fmla="*/ 401145 h 963337"/>
                <a:gd name="connsiteX950" fmla="*/ 874339 w 1006780"/>
                <a:gd name="connsiteY950" fmla="*/ 395955 h 963337"/>
                <a:gd name="connsiteX951" fmla="*/ 875990 w 1006780"/>
                <a:gd name="connsiteY951" fmla="*/ 395955 h 963337"/>
                <a:gd name="connsiteX952" fmla="*/ 875990 w 1006780"/>
                <a:gd name="connsiteY952" fmla="*/ 388874 h 963337"/>
                <a:gd name="connsiteX953" fmla="*/ 874575 w 1006780"/>
                <a:gd name="connsiteY953" fmla="*/ 387224 h 963337"/>
                <a:gd name="connsiteX954" fmla="*/ 874575 w 1006780"/>
                <a:gd name="connsiteY954" fmla="*/ 381088 h 963337"/>
                <a:gd name="connsiteX955" fmla="*/ 874575 w 1006780"/>
                <a:gd name="connsiteY955" fmla="*/ 376606 h 963337"/>
                <a:gd name="connsiteX956" fmla="*/ 876462 w 1006780"/>
                <a:gd name="connsiteY956" fmla="*/ 376606 h 963337"/>
                <a:gd name="connsiteX957" fmla="*/ 871035 w 1006780"/>
                <a:gd name="connsiteY957" fmla="*/ 355132 h 963337"/>
                <a:gd name="connsiteX958" fmla="*/ 868912 w 1006780"/>
                <a:gd name="connsiteY958" fmla="*/ 351828 h 963337"/>
                <a:gd name="connsiteX959" fmla="*/ 868912 w 1006780"/>
                <a:gd name="connsiteY959" fmla="*/ 349232 h 963337"/>
                <a:gd name="connsiteX960" fmla="*/ 868912 w 1006780"/>
                <a:gd name="connsiteY960" fmla="*/ 344747 h 963337"/>
                <a:gd name="connsiteX961" fmla="*/ 860651 w 1006780"/>
                <a:gd name="connsiteY961" fmla="*/ 321150 h 963337"/>
                <a:gd name="connsiteX962" fmla="*/ 856878 w 1006780"/>
                <a:gd name="connsiteY962" fmla="*/ 315723 h 963337"/>
                <a:gd name="connsiteX963" fmla="*/ 859945 w 1006780"/>
                <a:gd name="connsiteY963" fmla="*/ 323040 h 963337"/>
                <a:gd name="connsiteX964" fmla="*/ 858292 w 1006780"/>
                <a:gd name="connsiteY964" fmla="*/ 324454 h 963337"/>
                <a:gd name="connsiteX965" fmla="*/ 854518 w 1006780"/>
                <a:gd name="connsiteY965" fmla="*/ 312655 h 963337"/>
                <a:gd name="connsiteX966" fmla="*/ 856878 w 1006780"/>
                <a:gd name="connsiteY966" fmla="*/ 319263 h 963337"/>
                <a:gd name="connsiteX967" fmla="*/ 858764 w 1006780"/>
                <a:gd name="connsiteY967" fmla="*/ 316196 h 963337"/>
                <a:gd name="connsiteX968" fmla="*/ 852865 w 1006780"/>
                <a:gd name="connsiteY968" fmla="*/ 300384 h 963337"/>
                <a:gd name="connsiteX969" fmla="*/ 852865 w 1006780"/>
                <a:gd name="connsiteY969" fmla="*/ 296611 h 963337"/>
                <a:gd name="connsiteX970" fmla="*/ 855696 w 1006780"/>
                <a:gd name="connsiteY970" fmla="*/ 305106 h 963337"/>
                <a:gd name="connsiteX971" fmla="*/ 857350 w 1006780"/>
                <a:gd name="connsiteY971" fmla="*/ 305106 h 963337"/>
                <a:gd name="connsiteX972" fmla="*/ 853337 w 1006780"/>
                <a:gd name="connsiteY972" fmla="*/ 296375 h 963337"/>
                <a:gd name="connsiteX973" fmla="*/ 853337 w 1006780"/>
                <a:gd name="connsiteY973" fmla="*/ 300148 h 963337"/>
                <a:gd name="connsiteX974" fmla="*/ 845787 w 1006780"/>
                <a:gd name="connsiteY974" fmla="*/ 287171 h 963337"/>
                <a:gd name="connsiteX975" fmla="*/ 843425 w 1006780"/>
                <a:gd name="connsiteY975" fmla="*/ 287171 h 963337"/>
                <a:gd name="connsiteX976" fmla="*/ 843425 w 1006780"/>
                <a:gd name="connsiteY976" fmla="*/ 282450 h 963337"/>
                <a:gd name="connsiteX977" fmla="*/ 845315 w 1006780"/>
                <a:gd name="connsiteY977" fmla="*/ 284576 h 963337"/>
                <a:gd name="connsiteX978" fmla="*/ 836820 w 1006780"/>
                <a:gd name="connsiteY978" fmla="*/ 263574 h 963337"/>
                <a:gd name="connsiteX979" fmla="*/ 824549 w 1006780"/>
                <a:gd name="connsiteY979" fmla="*/ 245876 h 963337"/>
                <a:gd name="connsiteX980" fmla="*/ 830449 w 1006780"/>
                <a:gd name="connsiteY980" fmla="*/ 248708 h 963337"/>
                <a:gd name="connsiteX981" fmla="*/ 826672 w 1006780"/>
                <a:gd name="connsiteY981" fmla="*/ 241864 h 963337"/>
                <a:gd name="connsiteX982" fmla="*/ 823841 w 1006780"/>
                <a:gd name="connsiteY982" fmla="*/ 243281 h 963337"/>
                <a:gd name="connsiteX983" fmla="*/ 812751 w 1006780"/>
                <a:gd name="connsiteY983" fmla="*/ 228414 h 963337"/>
                <a:gd name="connsiteX984" fmla="*/ 803784 w 1006780"/>
                <a:gd name="connsiteY984" fmla="*/ 219683 h 963337"/>
                <a:gd name="connsiteX985" fmla="*/ 806143 w 1006780"/>
                <a:gd name="connsiteY985" fmla="*/ 219683 h 963337"/>
                <a:gd name="connsiteX986" fmla="*/ 808266 w 1006780"/>
                <a:gd name="connsiteY986" fmla="*/ 223457 h 963337"/>
                <a:gd name="connsiteX987" fmla="*/ 809683 w 1006780"/>
                <a:gd name="connsiteY987" fmla="*/ 223457 h 963337"/>
                <a:gd name="connsiteX988" fmla="*/ 811097 w 1006780"/>
                <a:gd name="connsiteY988" fmla="*/ 223457 h 963337"/>
                <a:gd name="connsiteX989" fmla="*/ 805434 w 1006780"/>
                <a:gd name="connsiteY989" fmla="*/ 215671 h 963337"/>
                <a:gd name="connsiteX990" fmla="*/ 810155 w 1006780"/>
                <a:gd name="connsiteY990" fmla="*/ 220156 h 963337"/>
                <a:gd name="connsiteX991" fmla="*/ 806143 w 1006780"/>
                <a:gd name="connsiteY991" fmla="*/ 214256 h 963337"/>
                <a:gd name="connsiteX992" fmla="*/ 799535 w 1006780"/>
                <a:gd name="connsiteY992" fmla="*/ 204817 h 963337"/>
                <a:gd name="connsiteX993" fmla="*/ 794108 w 1006780"/>
                <a:gd name="connsiteY993" fmla="*/ 203164 h 963337"/>
                <a:gd name="connsiteX994" fmla="*/ 794108 w 1006780"/>
                <a:gd name="connsiteY994" fmla="*/ 199154 h 963337"/>
                <a:gd name="connsiteX995" fmla="*/ 791985 w 1006780"/>
                <a:gd name="connsiteY995" fmla="*/ 197264 h 963337"/>
                <a:gd name="connsiteX996" fmla="*/ 785849 w 1006780"/>
                <a:gd name="connsiteY996" fmla="*/ 195614 h 963337"/>
                <a:gd name="connsiteX997" fmla="*/ 774523 w 1006780"/>
                <a:gd name="connsiteY997" fmla="*/ 185466 h 963337"/>
                <a:gd name="connsiteX998" fmla="*/ 776410 w 1006780"/>
                <a:gd name="connsiteY998" fmla="*/ 183815 h 963337"/>
                <a:gd name="connsiteX999" fmla="*/ 768388 w 1006780"/>
                <a:gd name="connsiteY999" fmla="*/ 174139 h 963337"/>
                <a:gd name="connsiteX1000" fmla="*/ 764611 w 1006780"/>
                <a:gd name="connsiteY1000" fmla="*/ 172725 h 963337"/>
                <a:gd name="connsiteX1001" fmla="*/ 766498 w 1006780"/>
                <a:gd name="connsiteY1001" fmla="*/ 175793 h 963337"/>
                <a:gd name="connsiteX1002" fmla="*/ 773815 w 1006780"/>
                <a:gd name="connsiteY1002" fmla="*/ 182634 h 963337"/>
                <a:gd name="connsiteX1003" fmla="*/ 763903 w 1006780"/>
                <a:gd name="connsiteY1003" fmla="*/ 174848 h 963337"/>
                <a:gd name="connsiteX1004" fmla="*/ 752340 w 1006780"/>
                <a:gd name="connsiteY1004" fmla="*/ 162577 h 963337"/>
                <a:gd name="connsiteX1005" fmla="*/ 758712 w 1006780"/>
                <a:gd name="connsiteY1005" fmla="*/ 167531 h 963337"/>
                <a:gd name="connsiteX1006" fmla="*/ 751162 w 1006780"/>
                <a:gd name="connsiteY1006" fmla="*/ 161163 h 963337"/>
                <a:gd name="connsiteX1007" fmla="*/ 748094 w 1006780"/>
                <a:gd name="connsiteY1007" fmla="*/ 161163 h 963337"/>
                <a:gd name="connsiteX1008" fmla="*/ 745968 w 1006780"/>
                <a:gd name="connsiteY1008" fmla="*/ 156914 h 963337"/>
                <a:gd name="connsiteX1009" fmla="*/ 742901 w 1006780"/>
                <a:gd name="connsiteY1009" fmla="*/ 154791 h 963337"/>
                <a:gd name="connsiteX1010" fmla="*/ 735115 w 1006780"/>
                <a:gd name="connsiteY1010" fmla="*/ 150306 h 963337"/>
                <a:gd name="connsiteX1011" fmla="*/ 728979 w 1006780"/>
                <a:gd name="connsiteY1011" fmla="*/ 150306 h 963337"/>
                <a:gd name="connsiteX1012" fmla="*/ 730866 w 1006780"/>
                <a:gd name="connsiteY1012" fmla="*/ 147710 h 963337"/>
                <a:gd name="connsiteX1013" fmla="*/ 722607 w 1006780"/>
                <a:gd name="connsiteY1013" fmla="*/ 147710 h 963337"/>
                <a:gd name="connsiteX1014" fmla="*/ 727329 w 1006780"/>
                <a:gd name="connsiteY1014" fmla="*/ 147710 h 963337"/>
                <a:gd name="connsiteX1015" fmla="*/ 719303 w 1006780"/>
                <a:gd name="connsiteY1015" fmla="*/ 144879 h 963337"/>
                <a:gd name="connsiteX1016" fmla="*/ 721902 w 1006780"/>
                <a:gd name="connsiteY1016" fmla="*/ 144879 h 963337"/>
                <a:gd name="connsiteX1017" fmla="*/ 705146 w 1006780"/>
                <a:gd name="connsiteY1017" fmla="*/ 138035 h 963337"/>
                <a:gd name="connsiteX1018" fmla="*/ 702078 w 1006780"/>
                <a:gd name="connsiteY1018" fmla="*/ 134261 h 963337"/>
                <a:gd name="connsiteX1019" fmla="*/ 690988 w 1006780"/>
                <a:gd name="connsiteY1019" fmla="*/ 130249 h 963337"/>
                <a:gd name="connsiteX1020" fmla="*/ 690988 w 1006780"/>
                <a:gd name="connsiteY1020" fmla="*/ 128126 h 963337"/>
                <a:gd name="connsiteX1021" fmla="*/ 694528 w 1006780"/>
                <a:gd name="connsiteY1021" fmla="*/ 128126 h 963337"/>
                <a:gd name="connsiteX1022" fmla="*/ 694528 w 1006780"/>
                <a:gd name="connsiteY1022" fmla="*/ 129776 h 963337"/>
                <a:gd name="connsiteX1023" fmla="*/ 707505 w 1006780"/>
                <a:gd name="connsiteY1023" fmla="*/ 134497 h 963337"/>
                <a:gd name="connsiteX1024" fmla="*/ 697123 w 1006780"/>
                <a:gd name="connsiteY1024" fmla="*/ 128834 h 963337"/>
                <a:gd name="connsiteX1025" fmla="*/ 699482 w 1006780"/>
                <a:gd name="connsiteY1025" fmla="*/ 128834 h 963337"/>
                <a:gd name="connsiteX1026" fmla="*/ 710809 w 1006780"/>
                <a:gd name="connsiteY1026" fmla="*/ 134497 h 963337"/>
                <a:gd name="connsiteX1027" fmla="*/ 710809 w 1006780"/>
                <a:gd name="connsiteY1027" fmla="*/ 134497 h 963337"/>
                <a:gd name="connsiteX1028" fmla="*/ 714113 w 1006780"/>
                <a:gd name="connsiteY1028" fmla="*/ 137565 h 963337"/>
                <a:gd name="connsiteX1029" fmla="*/ 718361 w 1006780"/>
                <a:gd name="connsiteY1029" fmla="*/ 139452 h 963337"/>
                <a:gd name="connsiteX1030" fmla="*/ 731338 w 1006780"/>
                <a:gd name="connsiteY1030" fmla="*/ 145115 h 963337"/>
                <a:gd name="connsiteX1031" fmla="*/ 733464 w 1006780"/>
                <a:gd name="connsiteY1031" fmla="*/ 148419 h 963337"/>
                <a:gd name="connsiteX1032" fmla="*/ 737238 w 1006780"/>
                <a:gd name="connsiteY1032" fmla="*/ 146296 h 963337"/>
                <a:gd name="connsiteX1033" fmla="*/ 731102 w 1006780"/>
                <a:gd name="connsiteY1033" fmla="*/ 142047 h 963337"/>
                <a:gd name="connsiteX1034" fmla="*/ 731102 w 1006780"/>
                <a:gd name="connsiteY1034" fmla="*/ 144170 h 963337"/>
                <a:gd name="connsiteX1035" fmla="*/ 723080 w 1006780"/>
                <a:gd name="connsiteY1035" fmla="*/ 139452 h 963337"/>
                <a:gd name="connsiteX1036" fmla="*/ 727329 w 1006780"/>
                <a:gd name="connsiteY1036" fmla="*/ 139452 h 963337"/>
                <a:gd name="connsiteX1037" fmla="*/ 737474 w 1006780"/>
                <a:gd name="connsiteY1037" fmla="*/ 144407 h 963337"/>
                <a:gd name="connsiteX1038" fmla="*/ 739600 w 1006780"/>
                <a:gd name="connsiteY1038" fmla="*/ 147710 h 963337"/>
                <a:gd name="connsiteX1039" fmla="*/ 771692 w 1006780"/>
                <a:gd name="connsiteY1039" fmla="*/ 168240 h 963337"/>
                <a:gd name="connsiteX1040" fmla="*/ 768388 w 1006780"/>
                <a:gd name="connsiteY1040" fmla="*/ 168240 h 963337"/>
                <a:gd name="connsiteX1041" fmla="*/ 742195 w 1006780"/>
                <a:gd name="connsiteY1041" fmla="*/ 148183 h 963337"/>
                <a:gd name="connsiteX1042" fmla="*/ 746677 w 1006780"/>
                <a:gd name="connsiteY1042" fmla="*/ 151251 h 963337"/>
                <a:gd name="connsiteX1043" fmla="*/ 746677 w 1006780"/>
                <a:gd name="connsiteY1043" fmla="*/ 154555 h 963337"/>
                <a:gd name="connsiteX1044" fmla="*/ 754463 w 1006780"/>
                <a:gd name="connsiteY1044" fmla="*/ 159509 h 963337"/>
                <a:gd name="connsiteX1045" fmla="*/ 754463 w 1006780"/>
                <a:gd name="connsiteY1045" fmla="*/ 162341 h 963337"/>
                <a:gd name="connsiteX1046" fmla="*/ 761780 w 1006780"/>
                <a:gd name="connsiteY1046" fmla="*/ 166353 h 963337"/>
                <a:gd name="connsiteX1047" fmla="*/ 761780 w 1006780"/>
                <a:gd name="connsiteY1047" fmla="*/ 169657 h 963337"/>
                <a:gd name="connsiteX1048" fmla="*/ 777118 w 1006780"/>
                <a:gd name="connsiteY1048" fmla="*/ 180039 h 963337"/>
                <a:gd name="connsiteX1049" fmla="*/ 777118 w 1006780"/>
                <a:gd name="connsiteY1049" fmla="*/ 181692 h 963337"/>
                <a:gd name="connsiteX1050" fmla="*/ 774287 w 1006780"/>
                <a:gd name="connsiteY1050" fmla="*/ 179330 h 963337"/>
                <a:gd name="connsiteX1051" fmla="*/ 785849 w 1006780"/>
                <a:gd name="connsiteY1051" fmla="*/ 190895 h 963337"/>
                <a:gd name="connsiteX1052" fmla="*/ 791985 w 1006780"/>
                <a:gd name="connsiteY1052" fmla="*/ 193727 h 963337"/>
                <a:gd name="connsiteX1053" fmla="*/ 793872 w 1006780"/>
                <a:gd name="connsiteY1053" fmla="*/ 199390 h 963337"/>
                <a:gd name="connsiteX1054" fmla="*/ 793872 w 1006780"/>
                <a:gd name="connsiteY1054" fmla="*/ 194669 h 963337"/>
                <a:gd name="connsiteX1055" fmla="*/ 800480 w 1006780"/>
                <a:gd name="connsiteY1055" fmla="*/ 202222 h 963337"/>
                <a:gd name="connsiteX1056" fmla="*/ 798593 w 1006780"/>
                <a:gd name="connsiteY1056" fmla="*/ 205759 h 963337"/>
                <a:gd name="connsiteX1057" fmla="*/ 798593 w 1006780"/>
                <a:gd name="connsiteY1057" fmla="*/ 205759 h 963337"/>
                <a:gd name="connsiteX1058" fmla="*/ 812278 w 1006780"/>
                <a:gd name="connsiteY1058" fmla="*/ 221334 h 963337"/>
                <a:gd name="connsiteX1059" fmla="*/ 810861 w 1006780"/>
                <a:gd name="connsiteY1059" fmla="*/ 215907 h 963337"/>
                <a:gd name="connsiteX1060" fmla="*/ 819122 w 1006780"/>
                <a:gd name="connsiteY1060" fmla="*/ 222515 h 963337"/>
                <a:gd name="connsiteX1061" fmla="*/ 816055 w 1006780"/>
                <a:gd name="connsiteY1061" fmla="*/ 222515 h 963337"/>
                <a:gd name="connsiteX1062" fmla="*/ 818886 w 1006780"/>
                <a:gd name="connsiteY1062" fmla="*/ 226997 h 963337"/>
                <a:gd name="connsiteX1063" fmla="*/ 823604 w 1006780"/>
                <a:gd name="connsiteY1063" fmla="*/ 229592 h 963337"/>
                <a:gd name="connsiteX1064" fmla="*/ 821954 w 1006780"/>
                <a:gd name="connsiteY1064" fmla="*/ 229592 h 963337"/>
                <a:gd name="connsiteX1065" fmla="*/ 828559 w 1006780"/>
                <a:gd name="connsiteY1065" fmla="*/ 236437 h 963337"/>
                <a:gd name="connsiteX1066" fmla="*/ 825491 w 1006780"/>
                <a:gd name="connsiteY1066" fmla="*/ 236437 h 963337"/>
                <a:gd name="connsiteX1067" fmla="*/ 830212 w 1006780"/>
                <a:gd name="connsiteY1067" fmla="*/ 239032 h 963337"/>
                <a:gd name="connsiteX1068" fmla="*/ 832572 w 1006780"/>
                <a:gd name="connsiteY1068" fmla="*/ 241864 h 963337"/>
                <a:gd name="connsiteX1069" fmla="*/ 828089 w 1006780"/>
                <a:gd name="connsiteY1069" fmla="*/ 240213 h 963337"/>
                <a:gd name="connsiteX1070" fmla="*/ 830921 w 1006780"/>
                <a:gd name="connsiteY1070" fmla="*/ 247999 h 963337"/>
                <a:gd name="connsiteX1071" fmla="*/ 843898 w 1006780"/>
                <a:gd name="connsiteY1071" fmla="*/ 267587 h 963337"/>
                <a:gd name="connsiteX1072" fmla="*/ 845551 w 1006780"/>
                <a:gd name="connsiteY1072" fmla="*/ 273486 h 963337"/>
                <a:gd name="connsiteX1073" fmla="*/ 851687 w 1006780"/>
                <a:gd name="connsiteY1073" fmla="*/ 286935 h 963337"/>
                <a:gd name="connsiteX1074" fmla="*/ 844843 w 1006780"/>
                <a:gd name="connsiteY1074" fmla="*/ 276787 h 963337"/>
                <a:gd name="connsiteX1075" fmla="*/ 853101 w 1006780"/>
                <a:gd name="connsiteY1075" fmla="*/ 294016 h 963337"/>
                <a:gd name="connsiteX1076" fmla="*/ 853101 w 1006780"/>
                <a:gd name="connsiteY1076" fmla="*/ 291890 h 963337"/>
                <a:gd name="connsiteX1077" fmla="*/ 857586 w 1006780"/>
                <a:gd name="connsiteY1077" fmla="*/ 298025 h 963337"/>
                <a:gd name="connsiteX1078" fmla="*/ 862777 w 1006780"/>
                <a:gd name="connsiteY1078" fmla="*/ 317140 h 963337"/>
                <a:gd name="connsiteX1079" fmla="*/ 871744 w 1006780"/>
                <a:gd name="connsiteY1079" fmla="*/ 335311 h 963337"/>
                <a:gd name="connsiteX1080" fmla="*/ 871744 w 1006780"/>
                <a:gd name="connsiteY1080" fmla="*/ 331771 h 963337"/>
                <a:gd name="connsiteX1081" fmla="*/ 871744 w 1006780"/>
                <a:gd name="connsiteY1081" fmla="*/ 345456 h 963337"/>
                <a:gd name="connsiteX1082" fmla="*/ 875754 w 1006780"/>
                <a:gd name="connsiteY1082" fmla="*/ 345456 h 963337"/>
                <a:gd name="connsiteX1083" fmla="*/ 878116 w 1006780"/>
                <a:gd name="connsiteY1083" fmla="*/ 357018 h 963337"/>
                <a:gd name="connsiteX1084" fmla="*/ 874812 w 1006780"/>
                <a:gd name="connsiteY1084" fmla="*/ 351119 h 963337"/>
                <a:gd name="connsiteX1085" fmla="*/ 878585 w 1006780"/>
                <a:gd name="connsiteY1085" fmla="*/ 366930 h 963337"/>
                <a:gd name="connsiteX1086" fmla="*/ 878585 w 1006780"/>
                <a:gd name="connsiteY1086" fmla="*/ 366930 h 963337"/>
                <a:gd name="connsiteX1087" fmla="*/ 880002 w 1006780"/>
                <a:gd name="connsiteY1087" fmla="*/ 372121 h 963337"/>
                <a:gd name="connsiteX1088" fmla="*/ 880002 w 1006780"/>
                <a:gd name="connsiteY1088" fmla="*/ 370234 h 963337"/>
                <a:gd name="connsiteX1089" fmla="*/ 883306 w 1006780"/>
                <a:gd name="connsiteY1089" fmla="*/ 399022 h 963337"/>
                <a:gd name="connsiteX1090" fmla="*/ 883306 w 1006780"/>
                <a:gd name="connsiteY1090" fmla="*/ 403741 h 963337"/>
                <a:gd name="connsiteX1091" fmla="*/ 884957 w 1006780"/>
                <a:gd name="connsiteY1091" fmla="*/ 408934 h 963337"/>
                <a:gd name="connsiteX1092" fmla="*/ 884957 w 1006780"/>
                <a:gd name="connsiteY1092" fmla="*/ 431351 h 963337"/>
                <a:gd name="connsiteX1093" fmla="*/ 884957 w 1006780"/>
                <a:gd name="connsiteY1093" fmla="*/ 454948 h 963337"/>
                <a:gd name="connsiteX1094" fmla="*/ 882598 w 1006780"/>
                <a:gd name="connsiteY1094" fmla="*/ 445981 h 963337"/>
                <a:gd name="connsiteX1095" fmla="*/ 882598 w 1006780"/>
                <a:gd name="connsiteY1095" fmla="*/ 467455 h 963337"/>
                <a:gd name="connsiteX1096" fmla="*/ 888969 w 1006780"/>
                <a:gd name="connsiteY1096" fmla="*/ 472173 h 963337"/>
                <a:gd name="connsiteX1097" fmla="*/ 886374 w 1006780"/>
                <a:gd name="connsiteY1097" fmla="*/ 485153 h 963337"/>
                <a:gd name="connsiteX1098" fmla="*/ 891801 w 1006780"/>
                <a:gd name="connsiteY1098" fmla="*/ 470050 h 963337"/>
                <a:gd name="connsiteX1099" fmla="*/ 890148 w 1006780"/>
                <a:gd name="connsiteY1099" fmla="*/ 475241 h 963337"/>
                <a:gd name="connsiteX1100" fmla="*/ 890148 w 1006780"/>
                <a:gd name="connsiteY1100" fmla="*/ 486095 h 963337"/>
                <a:gd name="connsiteX1101" fmla="*/ 886847 w 1006780"/>
                <a:gd name="connsiteY1101" fmla="*/ 488927 h 963337"/>
                <a:gd name="connsiteX1102" fmla="*/ 888733 w 1006780"/>
                <a:gd name="connsiteY1102" fmla="*/ 496007 h 963337"/>
                <a:gd name="connsiteX1103" fmla="*/ 886610 w 1006780"/>
                <a:gd name="connsiteY1103" fmla="*/ 503793 h 963337"/>
                <a:gd name="connsiteX1104" fmla="*/ 884015 w 1006780"/>
                <a:gd name="connsiteY1104" fmla="*/ 508514 h 963337"/>
                <a:gd name="connsiteX1105" fmla="*/ 882834 w 1006780"/>
                <a:gd name="connsiteY1105" fmla="*/ 505446 h 963337"/>
                <a:gd name="connsiteX1106" fmla="*/ 881417 w 1006780"/>
                <a:gd name="connsiteY1106" fmla="*/ 517009 h 963337"/>
                <a:gd name="connsiteX1107" fmla="*/ 878349 w 1006780"/>
                <a:gd name="connsiteY1107" fmla="*/ 517009 h 963337"/>
                <a:gd name="connsiteX1108" fmla="*/ 878349 w 1006780"/>
                <a:gd name="connsiteY1108" fmla="*/ 523617 h 963337"/>
                <a:gd name="connsiteX1109" fmla="*/ 880475 w 1006780"/>
                <a:gd name="connsiteY1109" fmla="*/ 523617 h 963337"/>
                <a:gd name="connsiteX1110" fmla="*/ 880475 w 1006780"/>
                <a:gd name="connsiteY1110" fmla="*/ 530694 h 963337"/>
                <a:gd name="connsiteX1111" fmla="*/ 878585 w 1006780"/>
                <a:gd name="connsiteY1111" fmla="*/ 535652 h 963337"/>
                <a:gd name="connsiteX1112" fmla="*/ 881183 w 1006780"/>
                <a:gd name="connsiteY1112" fmla="*/ 532820 h 963337"/>
                <a:gd name="connsiteX1113" fmla="*/ 879530 w 1006780"/>
                <a:gd name="connsiteY1113" fmla="*/ 539898 h 963337"/>
                <a:gd name="connsiteX1114" fmla="*/ 877171 w 1006780"/>
                <a:gd name="connsiteY1114" fmla="*/ 539898 h 963337"/>
                <a:gd name="connsiteX1115" fmla="*/ 875990 w 1006780"/>
                <a:gd name="connsiteY1115" fmla="*/ 544383 h 963337"/>
                <a:gd name="connsiteX1116" fmla="*/ 868912 w 1006780"/>
                <a:gd name="connsiteY1116" fmla="*/ 566090 h 963337"/>
                <a:gd name="connsiteX1117" fmla="*/ 868912 w 1006780"/>
                <a:gd name="connsiteY1117" fmla="*/ 569630 h 963337"/>
                <a:gd name="connsiteX1118" fmla="*/ 871980 w 1006780"/>
                <a:gd name="connsiteY1118" fmla="*/ 565148 h 963337"/>
                <a:gd name="connsiteX1119" fmla="*/ 870327 w 1006780"/>
                <a:gd name="connsiteY1119" fmla="*/ 565148 h 963337"/>
                <a:gd name="connsiteX1120" fmla="*/ 878585 w 1006780"/>
                <a:gd name="connsiteY1120" fmla="*/ 543674 h 963337"/>
                <a:gd name="connsiteX1121" fmla="*/ 873158 w 1006780"/>
                <a:gd name="connsiteY1121" fmla="*/ 562317 h 963337"/>
                <a:gd name="connsiteX1122" fmla="*/ 877407 w 1006780"/>
                <a:gd name="connsiteY1122" fmla="*/ 553113 h 963337"/>
                <a:gd name="connsiteX1123" fmla="*/ 875517 w 1006780"/>
                <a:gd name="connsiteY1123" fmla="*/ 564204 h 963337"/>
                <a:gd name="connsiteX1124" fmla="*/ 872686 w 1006780"/>
                <a:gd name="connsiteY1124" fmla="*/ 564204 h 963337"/>
                <a:gd name="connsiteX1125" fmla="*/ 872686 w 1006780"/>
                <a:gd name="connsiteY1125" fmla="*/ 568922 h 963337"/>
                <a:gd name="connsiteX1126" fmla="*/ 872686 w 1006780"/>
                <a:gd name="connsiteY1126" fmla="*/ 567507 h 963337"/>
                <a:gd name="connsiteX1127" fmla="*/ 870563 w 1006780"/>
                <a:gd name="connsiteY1127" fmla="*/ 572462 h 963337"/>
                <a:gd name="connsiteX1128" fmla="*/ 870563 w 1006780"/>
                <a:gd name="connsiteY1128" fmla="*/ 580720 h 963337"/>
                <a:gd name="connsiteX1129" fmla="*/ 866550 w 1006780"/>
                <a:gd name="connsiteY1129" fmla="*/ 582846 h 963337"/>
                <a:gd name="connsiteX1130" fmla="*/ 861123 w 1006780"/>
                <a:gd name="connsiteY1130" fmla="*/ 594645 h 963337"/>
                <a:gd name="connsiteX1131" fmla="*/ 857114 w 1006780"/>
                <a:gd name="connsiteY1131" fmla="*/ 605263 h 963337"/>
                <a:gd name="connsiteX1132" fmla="*/ 857114 w 1006780"/>
                <a:gd name="connsiteY1132" fmla="*/ 601250 h 963337"/>
                <a:gd name="connsiteX1133" fmla="*/ 850506 w 1006780"/>
                <a:gd name="connsiteY1133" fmla="*/ 615647 h 963337"/>
                <a:gd name="connsiteX1134" fmla="*/ 850506 w 1006780"/>
                <a:gd name="connsiteY1134" fmla="*/ 619657 h 963337"/>
                <a:gd name="connsiteX1135" fmla="*/ 848619 w 1006780"/>
                <a:gd name="connsiteY1135" fmla="*/ 629332 h 963337"/>
                <a:gd name="connsiteX1136" fmla="*/ 846257 w 1006780"/>
                <a:gd name="connsiteY1136" fmla="*/ 629332 h 963337"/>
                <a:gd name="connsiteX1137" fmla="*/ 842247 w 1006780"/>
                <a:gd name="connsiteY1137" fmla="*/ 637118 h 963337"/>
                <a:gd name="connsiteX1138" fmla="*/ 842247 w 1006780"/>
                <a:gd name="connsiteY1138" fmla="*/ 642309 h 963337"/>
                <a:gd name="connsiteX1139" fmla="*/ 842247 w 1006780"/>
                <a:gd name="connsiteY1139" fmla="*/ 637118 h 963337"/>
                <a:gd name="connsiteX1140" fmla="*/ 845315 w 1006780"/>
                <a:gd name="connsiteY1140" fmla="*/ 630983 h 963337"/>
                <a:gd name="connsiteX1141" fmla="*/ 839888 w 1006780"/>
                <a:gd name="connsiteY1141" fmla="*/ 642309 h 963337"/>
                <a:gd name="connsiteX1142" fmla="*/ 836820 w 1006780"/>
                <a:gd name="connsiteY1142" fmla="*/ 644907 h 963337"/>
                <a:gd name="connsiteX1143" fmla="*/ 830685 w 1006780"/>
                <a:gd name="connsiteY1143" fmla="*/ 660007 h 963337"/>
                <a:gd name="connsiteX1144" fmla="*/ 830685 w 1006780"/>
                <a:gd name="connsiteY1144" fmla="*/ 661424 h 963337"/>
                <a:gd name="connsiteX1145" fmla="*/ 825255 w 1006780"/>
                <a:gd name="connsiteY1145" fmla="*/ 670628 h 963337"/>
                <a:gd name="connsiteX1146" fmla="*/ 823604 w 1006780"/>
                <a:gd name="connsiteY1146" fmla="*/ 677472 h 963337"/>
                <a:gd name="connsiteX1147" fmla="*/ 829268 w 1006780"/>
                <a:gd name="connsiteY1147" fmla="*/ 666379 h 963337"/>
                <a:gd name="connsiteX1148" fmla="*/ 834458 w 1006780"/>
                <a:gd name="connsiteY1148" fmla="*/ 662842 h 963337"/>
                <a:gd name="connsiteX1149" fmla="*/ 830449 w 1006780"/>
                <a:gd name="connsiteY1149" fmla="*/ 670628 h 963337"/>
                <a:gd name="connsiteX1150" fmla="*/ 834222 w 1006780"/>
                <a:gd name="connsiteY1150" fmla="*/ 668505 h 963337"/>
                <a:gd name="connsiteX1151" fmla="*/ 836820 w 1006780"/>
                <a:gd name="connsiteY1151" fmla="*/ 663075 h 963337"/>
                <a:gd name="connsiteX1152" fmla="*/ 836820 w 1006780"/>
                <a:gd name="connsiteY1152" fmla="*/ 657884 h 963337"/>
                <a:gd name="connsiteX1153" fmla="*/ 833516 w 1006780"/>
                <a:gd name="connsiteY1153" fmla="*/ 661424 h 963337"/>
                <a:gd name="connsiteX1154" fmla="*/ 836820 w 1006780"/>
                <a:gd name="connsiteY1154" fmla="*/ 655525 h 963337"/>
                <a:gd name="connsiteX1155" fmla="*/ 839888 w 1006780"/>
                <a:gd name="connsiteY1155" fmla="*/ 654108 h 963337"/>
                <a:gd name="connsiteX1156" fmla="*/ 842953 w 1006780"/>
                <a:gd name="connsiteY1156" fmla="*/ 647030 h 963337"/>
                <a:gd name="connsiteX1157" fmla="*/ 842953 w 1006780"/>
                <a:gd name="connsiteY1157" fmla="*/ 650570 h 963337"/>
                <a:gd name="connsiteX1158" fmla="*/ 849561 w 1006780"/>
                <a:gd name="connsiteY1158" fmla="*/ 638772 h 963337"/>
                <a:gd name="connsiteX1159" fmla="*/ 857586 w 1006780"/>
                <a:gd name="connsiteY1159" fmla="*/ 629096 h 963337"/>
                <a:gd name="connsiteX1160" fmla="*/ 859709 w 1006780"/>
                <a:gd name="connsiteY1160" fmla="*/ 619184 h 963337"/>
                <a:gd name="connsiteX1161" fmla="*/ 859709 w 1006780"/>
                <a:gd name="connsiteY1161" fmla="*/ 622724 h 963337"/>
                <a:gd name="connsiteX1162" fmla="*/ 865608 w 1006780"/>
                <a:gd name="connsiteY1162" fmla="*/ 611871 h 963337"/>
                <a:gd name="connsiteX1163" fmla="*/ 863955 w 1006780"/>
                <a:gd name="connsiteY1163" fmla="*/ 611871 h 963337"/>
                <a:gd name="connsiteX1164" fmla="*/ 865136 w 1006780"/>
                <a:gd name="connsiteY1164" fmla="*/ 604790 h 963337"/>
                <a:gd name="connsiteX1165" fmla="*/ 867495 w 1006780"/>
                <a:gd name="connsiteY1165" fmla="*/ 601959 h 963337"/>
                <a:gd name="connsiteX1166" fmla="*/ 867495 w 1006780"/>
                <a:gd name="connsiteY1166" fmla="*/ 605263 h 963337"/>
                <a:gd name="connsiteX1167" fmla="*/ 874339 w 1006780"/>
                <a:gd name="connsiteY1167" fmla="*/ 591813 h 963337"/>
                <a:gd name="connsiteX1168" fmla="*/ 876935 w 1006780"/>
                <a:gd name="connsiteY1168" fmla="*/ 580251 h 963337"/>
                <a:gd name="connsiteX1169" fmla="*/ 880475 w 1006780"/>
                <a:gd name="connsiteY1169" fmla="*/ 576711 h 963337"/>
                <a:gd name="connsiteX1170" fmla="*/ 876226 w 1006780"/>
                <a:gd name="connsiteY1170" fmla="*/ 586384 h 963337"/>
                <a:gd name="connsiteX1171" fmla="*/ 869385 w 1006780"/>
                <a:gd name="connsiteY1171" fmla="*/ 603140 h 963337"/>
                <a:gd name="connsiteX1172" fmla="*/ 869385 w 1006780"/>
                <a:gd name="connsiteY1172" fmla="*/ 608803 h 963337"/>
                <a:gd name="connsiteX1173" fmla="*/ 880711 w 1006780"/>
                <a:gd name="connsiteY1173" fmla="*/ 573879 h 963337"/>
                <a:gd name="connsiteX1174" fmla="*/ 886610 w 1006780"/>
                <a:gd name="connsiteY1174" fmla="*/ 556887 h 963337"/>
                <a:gd name="connsiteX1175" fmla="*/ 884957 w 1006780"/>
                <a:gd name="connsiteY1175" fmla="*/ 558304 h 963337"/>
                <a:gd name="connsiteX1176" fmla="*/ 884957 w 1006780"/>
                <a:gd name="connsiteY1176" fmla="*/ 552169 h 963337"/>
                <a:gd name="connsiteX1177" fmla="*/ 887083 w 1006780"/>
                <a:gd name="connsiteY1177" fmla="*/ 546978 h 963337"/>
                <a:gd name="connsiteX1178" fmla="*/ 887083 w 1006780"/>
                <a:gd name="connsiteY1178" fmla="*/ 555709 h 963337"/>
                <a:gd name="connsiteX1179" fmla="*/ 891092 w 1006780"/>
                <a:gd name="connsiteY1179" fmla="*/ 548156 h 963337"/>
                <a:gd name="connsiteX1180" fmla="*/ 891092 w 1006780"/>
                <a:gd name="connsiteY1180" fmla="*/ 543910 h 963337"/>
                <a:gd name="connsiteX1181" fmla="*/ 891092 w 1006780"/>
                <a:gd name="connsiteY1181" fmla="*/ 539425 h 963337"/>
                <a:gd name="connsiteX1182" fmla="*/ 892510 w 1006780"/>
                <a:gd name="connsiteY1182" fmla="*/ 542965 h 963337"/>
                <a:gd name="connsiteX1183" fmla="*/ 892510 w 1006780"/>
                <a:gd name="connsiteY1183" fmla="*/ 531167 h 963337"/>
                <a:gd name="connsiteX1184" fmla="*/ 890856 w 1006780"/>
                <a:gd name="connsiteY1184" fmla="*/ 531167 h 963337"/>
                <a:gd name="connsiteX1185" fmla="*/ 890856 w 1006780"/>
                <a:gd name="connsiteY1185" fmla="*/ 525504 h 963337"/>
                <a:gd name="connsiteX1186" fmla="*/ 898173 w 1006780"/>
                <a:gd name="connsiteY1186" fmla="*/ 511346 h 963337"/>
                <a:gd name="connsiteX1187" fmla="*/ 895814 w 1006780"/>
                <a:gd name="connsiteY1187" fmla="*/ 530222 h 963337"/>
                <a:gd name="connsiteX1188" fmla="*/ 891329 w 1006780"/>
                <a:gd name="connsiteY1188" fmla="*/ 546742 h 963337"/>
                <a:gd name="connsiteX1189" fmla="*/ 894633 w 1006780"/>
                <a:gd name="connsiteY1189" fmla="*/ 537775 h 963337"/>
                <a:gd name="connsiteX1190" fmla="*/ 894633 w 1006780"/>
                <a:gd name="connsiteY1190" fmla="*/ 546033 h 963337"/>
                <a:gd name="connsiteX1191" fmla="*/ 889914 w 1006780"/>
                <a:gd name="connsiteY1191" fmla="*/ 552169 h 963337"/>
                <a:gd name="connsiteX1192" fmla="*/ 892746 w 1006780"/>
                <a:gd name="connsiteY1192" fmla="*/ 554528 h 963337"/>
                <a:gd name="connsiteX1193" fmla="*/ 889442 w 1006780"/>
                <a:gd name="connsiteY1193" fmla="*/ 559249 h 963337"/>
                <a:gd name="connsiteX1194" fmla="*/ 889442 w 1006780"/>
                <a:gd name="connsiteY1194" fmla="*/ 566326 h 963337"/>
                <a:gd name="connsiteX1195" fmla="*/ 886610 w 1006780"/>
                <a:gd name="connsiteY1195" fmla="*/ 569158 h 963337"/>
                <a:gd name="connsiteX1196" fmla="*/ 884485 w 1006780"/>
                <a:gd name="connsiteY1196" fmla="*/ 575530 h 963337"/>
                <a:gd name="connsiteX1197" fmla="*/ 881183 w 1006780"/>
                <a:gd name="connsiteY1197" fmla="*/ 588982 h 963337"/>
                <a:gd name="connsiteX1198" fmla="*/ 878821 w 1006780"/>
                <a:gd name="connsiteY1198" fmla="*/ 588982 h 963337"/>
                <a:gd name="connsiteX1199" fmla="*/ 881653 w 1006780"/>
                <a:gd name="connsiteY1199" fmla="*/ 576475 h 963337"/>
                <a:gd name="connsiteX1200" fmla="*/ 880239 w 1006780"/>
                <a:gd name="connsiteY1200" fmla="*/ 584497 h 963337"/>
                <a:gd name="connsiteX1201" fmla="*/ 878349 w 1006780"/>
                <a:gd name="connsiteY1201" fmla="*/ 584497 h 963337"/>
                <a:gd name="connsiteX1202" fmla="*/ 875754 w 1006780"/>
                <a:gd name="connsiteY1202" fmla="*/ 592755 h 963337"/>
                <a:gd name="connsiteX1203" fmla="*/ 877171 w 1006780"/>
                <a:gd name="connsiteY1203" fmla="*/ 598891 h 963337"/>
                <a:gd name="connsiteX1204" fmla="*/ 877171 w 1006780"/>
                <a:gd name="connsiteY1204" fmla="*/ 601722 h 963337"/>
                <a:gd name="connsiteX1205" fmla="*/ 875048 w 1006780"/>
                <a:gd name="connsiteY1205" fmla="*/ 601722 h 963337"/>
                <a:gd name="connsiteX1206" fmla="*/ 871272 w 1006780"/>
                <a:gd name="connsiteY1206" fmla="*/ 608567 h 963337"/>
                <a:gd name="connsiteX1207" fmla="*/ 871272 w 1006780"/>
                <a:gd name="connsiteY1207" fmla="*/ 608567 h 963337"/>
                <a:gd name="connsiteX1208" fmla="*/ 865372 w 1006780"/>
                <a:gd name="connsiteY1208" fmla="*/ 625084 h 963337"/>
                <a:gd name="connsiteX1209" fmla="*/ 852629 w 1006780"/>
                <a:gd name="connsiteY1209" fmla="*/ 648681 h 963337"/>
                <a:gd name="connsiteX1210" fmla="*/ 849325 w 1006780"/>
                <a:gd name="connsiteY1210" fmla="*/ 657884 h 963337"/>
                <a:gd name="connsiteX1211" fmla="*/ 849325 w 1006780"/>
                <a:gd name="connsiteY1211" fmla="*/ 662133 h 963337"/>
                <a:gd name="connsiteX1212" fmla="*/ 854752 w 1006780"/>
                <a:gd name="connsiteY1212" fmla="*/ 656234 h 963337"/>
                <a:gd name="connsiteX1213" fmla="*/ 854752 w 1006780"/>
                <a:gd name="connsiteY1213" fmla="*/ 651276 h 963337"/>
                <a:gd name="connsiteX1214" fmla="*/ 859237 w 1006780"/>
                <a:gd name="connsiteY1214" fmla="*/ 639244 h 963337"/>
                <a:gd name="connsiteX1215" fmla="*/ 859237 w 1006780"/>
                <a:gd name="connsiteY1215" fmla="*/ 645377 h 963337"/>
                <a:gd name="connsiteX1216" fmla="*/ 864191 w 1006780"/>
                <a:gd name="connsiteY1216" fmla="*/ 638063 h 963337"/>
                <a:gd name="connsiteX1217" fmla="*/ 872450 w 1006780"/>
                <a:gd name="connsiteY1217" fmla="*/ 620365 h 963337"/>
                <a:gd name="connsiteX1218" fmla="*/ 869149 w 1006780"/>
                <a:gd name="connsiteY1218" fmla="*/ 631928 h 963337"/>
                <a:gd name="connsiteX1219" fmla="*/ 873158 w 1006780"/>
                <a:gd name="connsiteY1219" fmla="*/ 625320 h 963337"/>
                <a:gd name="connsiteX1220" fmla="*/ 874575 w 1006780"/>
                <a:gd name="connsiteY1220" fmla="*/ 621546 h 963337"/>
                <a:gd name="connsiteX1221" fmla="*/ 883070 w 1006780"/>
                <a:gd name="connsiteY1221" fmla="*/ 600544 h 963337"/>
                <a:gd name="connsiteX1222" fmla="*/ 883070 w 1006780"/>
                <a:gd name="connsiteY1222" fmla="*/ 603376 h 963337"/>
                <a:gd name="connsiteX1223" fmla="*/ 886138 w 1006780"/>
                <a:gd name="connsiteY1223" fmla="*/ 596295 h 963337"/>
                <a:gd name="connsiteX1224" fmla="*/ 880947 w 1006780"/>
                <a:gd name="connsiteY1224" fmla="*/ 601014 h 963337"/>
                <a:gd name="connsiteX1225" fmla="*/ 880947 w 1006780"/>
                <a:gd name="connsiteY1225" fmla="*/ 599363 h 963337"/>
                <a:gd name="connsiteX1226" fmla="*/ 883306 w 1006780"/>
                <a:gd name="connsiteY1226" fmla="*/ 593228 h 963337"/>
                <a:gd name="connsiteX1227" fmla="*/ 885666 w 1006780"/>
                <a:gd name="connsiteY1227" fmla="*/ 593228 h 963337"/>
                <a:gd name="connsiteX1228" fmla="*/ 885666 w 1006780"/>
                <a:gd name="connsiteY1228" fmla="*/ 589924 h 963337"/>
                <a:gd name="connsiteX1229" fmla="*/ 887083 w 1006780"/>
                <a:gd name="connsiteY1229" fmla="*/ 586150 h 963337"/>
                <a:gd name="connsiteX1230" fmla="*/ 887083 w 1006780"/>
                <a:gd name="connsiteY1230" fmla="*/ 588746 h 963337"/>
                <a:gd name="connsiteX1231" fmla="*/ 884485 w 1006780"/>
                <a:gd name="connsiteY1231" fmla="*/ 597240 h 963337"/>
                <a:gd name="connsiteX1232" fmla="*/ 910913 w 1006780"/>
                <a:gd name="connsiteY1232" fmla="*/ 510873 h 963337"/>
                <a:gd name="connsiteX1233" fmla="*/ 913512 w 1006780"/>
                <a:gd name="connsiteY1233" fmla="*/ 497660 h 963337"/>
                <a:gd name="connsiteX1234" fmla="*/ 909971 w 1006780"/>
                <a:gd name="connsiteY1234" fmla="*/ 495771 h 963337"/>
                <a:gd name="connsiteX1235" fmla="*/ 911858 w 1006780"/>
                <a:gd name="connsiteY1235" fmla="*/ 485389 h 963337"/>
                <a:gd name="connsiteX1236" fmla="*/ 911858 w 1006780"/>
                <a:gd name="connsiteY1236" fmla="*/ 487512 h 963337"/>
                <a:gd name="connsiteX1237" fmla="*/ 911858 w 1006780"/>
                <a:gd name="connsiteY1237" fmla="*/ 473118 h 963337"/>
                <a:gd name="connsiteX1238" fmla="*/ 917049 w 1006780"/>
                <a:gd name="connsiteY1238" fmla="*/ 454475 h 963337"/>
                <a:gd name="connsiteX1239" fmla="*/ 915162 w 1006780"/>
                <a:gd name="connsiteY1239" fmla="*/ 456129 h 963337"/>
                <a:gd name="connsiteX1240" fmla="*/ 915162 w 1006780"/>
                <a:gd name="connsiteY1240" fmla="*/ 444800 h 963337"/>
                <a:gd name="connsiteX1241" fmla="*/ 913745 w 1006780"/>
                <a:gd name="connsiteY1241" fmla="*/ 444800 h 963337"/>
                <a:gd name="connsiteX1242" fmla="*/ 913745 w 1006780"/>
                <a:gd name="connsiteY1242" fmla="*/ 439137 h 963337"/>
                <a:gd name="connsiteX1243" fmla="*/ 912094 w 1006780"/>
                <a:gd name="connsiteY1243" fmla="*/ 435127 h 963337"/>
                <a:gd name="connsiteX1244" fmla="*/ 912094 w 1006780"/>
                <a:gd name="connsiteY1244" fmla="*/ 427338 h 963337"/>
                <a:gd name="connsiteX1245" fmla="*/ 913981 w 1006780"/>
                <a:gd name="connsiteY1245" fmla="*/ 429464 h 963337"/>
                <a:gd name="connsiteX1246" fmla="*/ 913981 w 1006780"/>
                <a:gd name="connsiteY1246" fmla="*/ 405867 h 963337"/>
                <a:gd name="connsiteX1247" fmla="*/ 915635 w 1006780"/>
                <a:gd name="connsiteY1247" fmla="*/ 405867 h 963337"/>
                <a:gd name="connsiteX1248" fmla="*/ 909971 w 1006780"/>
                <a:gd name="connsiteY1248" fmla="*/ 378729 h 963337"/>
                <a:gd name="connsiteX1249" fmla="*/ 909971 w 1006780"/>
                <a:gd name="connsiteY1249" fmla="*/ 378729 h 963337"/>
                <a:gd name="connsiteX1250" fmla="*/ 905959 w 1006780"/>
                <a:gd name="connsiteY1250" fmla="*/ 368109 h 963337"/>
                <a:gd name="connsiteX1251" fmla="*/ 907612 w 1006780"/>
                <a:gd name="connsiteY1251" fmla="*/ 368109 h 963337"/>
                <a:gd name="connsiteX1252" fmla="*/ 898173 w 1006780"/>
                <a:gd name="connsiteY1252" fmla="*/ 333894 h 963337"/>
                <a:gd name="connsiteX1253" fmla="*/ 899587 w 1006780"/>
                <a:gd name="connsiteY1253" fmla="*/ 330826 h 963337"/>
                <a:gd name="connsiteX1254" fmla="*/ 901713 w 1006780"/>
                <a:gd name="connsiteY1254" fmla="*/ 336489 h 963337"/>
                <a:gd name="connsiteX1255" fmla="*/ 890384 w 1006780"/>
                <a:gd name="connsiteY1255" fmla="*/ 305578 h 963337"/>
                <a:gd name="connsiteX1256" fmla="*/ 888733 w 1006780"/>
                <a:gd name="connsiteY1256" fmla="*/ 307937 h 963337"/>
                <a:gd name="connsiteX1257" fmla="*/ 885666 w 1006780"/>
                <a:gd name="connsiteY1257" fmla="*/ 294721 h 963337"/>
                <a:gd name="connsiteX1258" fmla="*/ 887316 w 1006780"/>
                <a:gd name="connsiteY1258" fmla="*/ 301329 h 963337"/>
                <a:gd name="connsiteX1259" fmla="*/ 882362 w 1006780"/>
                <a:gd name="connsiteY1259" fmla="*/ 291417 h 963337"/>
                <a:gd name="connsiteX1260" fmla="*/ 886138 w 1006780"/>
                <a:gd name="connsiteY1260" fmla="*/ 291417 h 963337"/>
                <a:gd name="connsiteX1261" fmla="*/ 872450 w 1006780"/>
                <a:gd name="connsiteY1261" fmla="*/ 265933 h 963337"/>
                <a:gd name="connsiteX1262" fmla="*/ 872450 w 1006780"/>
                <a:gd name="connsiteY1262" fmla="*/ 265933 h 963337"/>
                <a:gd name="connsiteX1263" fmla="*/ 871035 w 1006780"/>
                <a:gd name="connsiteY1263" fmla="*/ 261215 h 963337"/>
                <a:gd name="connsiteX1264" fmla="*/ 866787 w 1006780"/>
                <a:gd name="connsiteY1264" fmla="*/ 256494 h 963337"/>
                <a:gd name="connsiteX1265" fmla="*/ 866787 w 1006780"/>
                <a:gd name="connsiteY1265" fmla="*/ 252484 h 963337"/>
                <a:gd name="connsiteX1266" fmla="*/ 858764 w 1006780"/>
                <a:gd name="connsiteY1266" fmla="*/ 239977 h 963337"/>
                <a:gd name="connsiteX1267" fmla="*/ 861360 w 1006780"/>
                <a:gd name="connsiteY1267" fmla="*/ 243045 h 963337"/>
                <a:gd name="connsiteX1268" fmla="*/ 851687 w 1006780"/>
                <a:gd name="connsiteY1268" fmla="*/ 231482 h 963337"/>
                <a:gd name="connsiteX1269" fmla="*/ 854752 w 1006780"/>
                <a:gd name="connsiteY1269" fmla="*/ 231482 h 963337"/>
                <a:gd name="connsiteX1270" fmla="*/ 841775 w 1006780"/>
                <a:gd name="connsiteY1270" fmla="*/ 214962 h 963337"/>
                <a:gd name="connsiteX1271" fmla="*/ 844606 w 1006780"/>
                <a:gd name="connsiteY1271" fmla="*/ 218030 h 963337"/>
                <a:gd name="connsiteX1272" fmla="*/ 840358 w 1006780"/>
                <a:gd name="connsiteY1272" fmla="*/ 209063 h 963337"/>
                <a:gd name="connsiteX1273" fmla="*/ 842483 w 1006780"/>
                <a:gd name="connsiteY1273" fmla="*/ 210244 h 963337"/>
                <a:gd name="connsiteX1274" fmla="*/ 846729 w 1006780"/>
                <a:gd name="connsiteY1274" fmla="*/ 214493 h 963337"/>
                <a:gd name="connsiteX1275" fmla="*/ 841302 w 1006780"/>
                <a:gd name="connsiteY1275" fmla="*/ 206468 h 963337"/>
                <a:gd name="connsiteX1276" fmla="*/ 836820 w 1006780"/>
                <a:gd name="connsiteY1276" fmla="*/ 203164 h 963337"/>
                <a:gd name="connsiteX1277" fmla="*/ 836820 w 1006780"/>
                <a:gd name="connsiteY1277" fmla="*/ 205995 h 963337"/>
                <a:gd name="connsiteX1278" fmla="*/ 827617 w 1006780"/>
                <a:gd name="connsiteY1278" fmla="*/ 197737 h 963337"/>
                <a:gd name="connsiteX1279" fmla="*/ 827617 w 1006780"/>
                <a:gd name="connsiteY1279" fmla="*/ 194905 h 963337"/>
                <a:gd name="connsiteX1280" fmla="*/ 820301 w 1006780"/>
                <a:gd name="connsiteY1280" fmla="*/ 190423 h 963337"/>
                <a:gd name="connsiteX1281" fmla="*/ 804726 w 1006780"/>
                <a:gd name="connsiteY1281" fmla="*/ 172725 h 963337"/>
                <a:gd name="connsiteX1282" fmla="*/ 800952 w 1006780"/>
                <a:gd name="connsiteY1282" fmla="*/ 172725 h 963337"/>
                <a:gd name="connsiteX1283" fmla="*/ 799062 w 1006780"/>
                <a:gd name="connsiteY1283" fmla="*/ 166589 h 963337"/>
                <a:gd name="connsiteX1284" fmla="*/ 805198 w 1006780"/>
                <a:gd name="connsiteY1284" fmla="*/ 172016 h 963337"/>
                <a:gd name="connsiteX1285" fmla="*/ 795995 w 1006780"/>
                <a:gd name="connsiteY1285" fmla="*/ 162813 h 963337"/>
                <a:gd name="connsiteX1286" fmla="*/ 794108 w 1006780"/>
                <a:gd name="connsiteY1286" fmla="*/ 162813 h 963337"/>
                <a:gd name="connsiteX1287" fmla="*/ 789390 w 1006780"/>
                <a:gd name="connsiteY1287" fmla="*/ 156205 h 963337"/>
                <a:gd name="connsiteX1288" fmla="*/ 784196 w 1006780"/>
                <a:gd name="connsiteY1288" fmla="*/ 154318 h 963337"/>
                <a:gd name="connsiteX1289" fmla="*/ 776174 w 1006780"/>
                <a:gd name="connsiteY1289" fmla="*/ 147002 h 963337"/>
                <a:gd name="connsiteX1290" fmla="*/ 774287 w 1006780"/>
                <a:gd name="connsiteY1290" fmla="*/ 143228 h 963337"/>
                <a:gd name="connsiteX1291" fmla="*/ 779950 w 1006780"/>
                <a:gd name="connsiteY1291" fmla="*/ 147474 h 963337"/>
                <a:gd name="connsiteX1292" fmla="*/ 732755 w 1006780"/>
                <a:gd name="connsiteY1292" fmla="*/ 114910 h 963337"/>
                <a:gd name="connsiteX1293" fmla="*/ 737710 w 1006780"/>
                <a:gd name="connsiteY1293" fmla="*/ 114910 h 963337"/>
                <a:gd name="connsiteX1294" fmla="*/ 728270 w 1006780"/>
                <a:gd name="connsiteY1294" fmla="*/ 109247 h 963337"/>
                <a:gd name="connsiteX1295" fmla="*/ 726148 w 1006780"/>
                <a:gd name="connsiteY1295" fmla="*/ 110428 h 963337"/>
                <a:gd name="connsiteX1296" fmla="*/ 694528 w 1006780"/>
                <a:gd name="connsiteY1296" fmla="*/ 96740 h 963337"/>
                <a:gd name="connsiteX1297" fmla="*/ 698304 w 1006780"/>
                <a:gd name="connsiteY1297" fmla="*/ 96740 h 963337"/>
                <a:gd name="connsiteX1298" fmla="*/ 686506 w 1006780"/>
                <a:gd name="connsiteY1298" fmla="*/ 91076 h 963337"/>
                <a:gd name="connsiteX1299" fmla="*/ 684852 w 1006780"/>
                <a:gd name="connsiteY1299" fmla="*/ 91076 h 963337"/>
                <a:gd name="connsiteX1300" fmla="*/ 664795 w 1006780"/>
                <a:gd name="connsiteY1300" fmla="*/ 84235 h 963337"/>
                <a:gd name="connsiteX1301" fmla="*/ 660783 w 1006780"/>
                <a:gd name="connsiteY1301" fmla="*/ 80695 h 963337"/>
                <a:gd name="connsiteX1302" fmla="*/ 652052 w 1006780"/>
                <a:gd name="connsiteY1302" fmla="*/ 78336 h 963337"/>
                <a:gd name="connsiteX1303" fmla="*/ 626804 w 1006780"/>
                <a:gd name="connsiteY1303" fmla="*/ 74559 h 963337"/>
                <a:gd name="connsiteX1304" fmla="*/ 625387 w 1006780"/>
                <a:gd name="connsiteY1304" fmla="*/ 72200 h 963337"/>
                <a:gd name="connsiteX1305" fmla="*/ 610284 w 1006780"/>
                <a:gd name="connsiteY1305" fmla="*/ 69841 h 963337"/>
                <a:gd name="connsiteX1306" fmla="*/ 603915 w 1006780"/>
                <a:gd name="connsiteY1306" fmla="*/ 69841 h 963337"/>
                <a:gd name="connsiteX1307" fmla="*/ 602262 w 1006780"/>
                <a:gd name="connsiteY1307" fmla="*/ 68424 h 963337"/>
                <a:gd name="connsiteX1308" fmla="*/ 598249 w 1006780"/>
                <a:gd name="connsiteY1308" fmla="*/ 68424 h 963337"/>
                <a:gd name="connsiteX1309" fmla="*/ 583855 w 1006780"/>
                <a:gd name="connsiteY1309" fmla="*/ 66773 h 963337"/>
                <a:gd name="connsiteX1310" fmla="*/ 578664 w 1006780"/>
                <a:gd name="connsiteY1310" fmla="*/ 68424 h 963337"/>
                <a:gd name="connsiteX1311" fmla="*/ 580787 w 1006780"/>
                <a:gd name="connsiteY1311" fmla="*/ 67243 h 963337"/>
                <a:gd name="connsiteX1312" fmla="*/ 565685 w 1006780"/>
                <a:gd name="connsiteY1312" fmla="*/ 67243 h 963337"/>
                <a:gd name="connsiteX1313" fmla="*/ 573001 w 1006780"/>
                <a:gd name="connsiteY1313" fmla="*/ 65829 h 963337"/>
                <a:gd name="connsiteX1314" fmla="*/ 563798 w 1006780"/>
                <a:gd name="connsiteY1314" fmla="*/ 65829 h 963337"/>
                <a:gd name="connsiteX1315" fmla="*/ 567102 w 1006780"/>
                <a:gd name="connsiteY1315" fmla="*/ 64411 h 963337"/>
                <a:gd name="connsiteX1316" fmla="*/ 578428 w 1006780"/>
                <a:gd name="connsiteY1316" fmla="*/ 64411 h 963337"/>
                <a:gd name="connsiteX1317" fmla="*/ 571351 w 1006780"/>
                <a:gd name="connsiteY1317" fmla="*/ 62997 h 963337"/>
                <a:gd name="connsiteX1318" fmla="*/ 577956 w 1006780"/>
                <a:gd name="connsiteY1318" fmla="*/ 61110 h 963337"/>
                <a:gd name="connsiteX1319" fmla="*/ 576541 w 1006780"/>
                <a:gd name="connsiteY1319" fmla="*/ 63233 h 963337"/>
                <a:gd name="connsiteX1320" fmla="*/ 584091 w 1006780"/>
                <a:gd name="connsiteY1320" fmla="*/ 61816 h 963337"/>
                <a:gd name="connsiteX1321" fmla="*/ 594239 w 1006780"/>
                <a:gd name="connsiteY1321" fmla="*/ 63469 h 963337"/>
                <a:gd name="connsiteX1322" fmla="*/ 582677 w 1006780"/>
                <a:gd name="connsiteY1322" fmla="*/ 63469 h 963337"/>
                <a:gd name="connsiteX1323" fmla="*/ 582677 w 1006780"/>
                <a:gd name="connsiteY1323" fmla="*/ 65356 h 963337"/>
                <a:gd name="connsiteX1324" fmla="*/ 579845 w 1006780"/>
                <a:gd name="connsiteY1324" fmla="*/ 65356 h 963337"/>
                <a:gd name="connsiteX1325" fmla="*/ 581496 w 1006780"/>
                <a:gd name="connsiteY1325" fmla="*/ 67010 h 963337"/>
                <a:gd name="connsiteX1326" fmla="*/ 577483 w 1006780"/>
                <a:gd name="connsiteY1326" fmla="*/ 67010 h 963337"/>
                <a:gd name="connsiteX1327" fmla="*/ 602734 w 1006780"/>
                <a:gd name="connsiteY1327" fmla="*/ 69369 h 963337"/>
                <a:gd name="connsiteX1328" fmla="*/ 607452 w 1006780"/>
                <a:gd name="connsiteY1328" fmla="*/ 67951 h 963337"/>
                <a:gd name="connsiteX1329" fmla="*/ 592822 w 1006780"/>
                <a:gd name="connsiteY1329" fmla="*/ 67951 h 963337"/>
                <a:gd name="connsiteX1330" fmla="*/ 613352 w 1006780"/>
                <a:gd name="connsiteY1330" fmla="*/ 66065 h 963337"/>
                <a:gd name="connsiteX1331" fmla="*/ 617128 w 1006780"/>
                <a:gd name="connsiteY1331" fmla="*/ 71255 h 963337"/>
                <a:gd name="connsiteX1332" fmla="*/ 627512 w 1006780"/>
                <a:gd name="connsiteY1332" fmla="*/ 71255 h 963337"/>
                <a:gd name="connsiteX1333" fmla="*/ 619015 w 1006780"/>
                <a:gd name="connsiteY1333" fmla="*/ 67243 h 963337"/>
                <a:gd name="connsiteX1334" fmla="*/ 631994 w 1006780"/>
                <a:gd name="connsiteY1334" fmla="*/ 70311 h 963337"/>
                <a:gd name="connsiteX1335" fmla="*/ 634117 w 1006780"/>
                <a:gd name="connsiteY1335" fmla="*/ 73615 h 963337"/>
                <a:gd name="connsiteX1336" fmla="*/ 639781 w 1006780"/>
                <a:gd name="connsiteY1336" fmla="*/ 73615 h 963337"/>
                <a:gd name="connsiteX1337" fmla="*/ 638130 w 1006780"/>
                <a:gd name="connsiteY1337" fmla="*/ 71964 h 963337"/>
                <a:gd name="connsiteX1338" fmla="*/ 666682 w 1006780"/>
                <a:gd name="connsiteY1338" fmla="*/ 77391 h 963337"/>
                <a:gd name="connsiteX1339" fmla="*/ 658187 w 1006780"/>
                <a:gd name="connsiteY1339" fmla="*/ 73851 h 963337"/>
                <a:gd name="connsiteX1340" fmla="*/ 675649 w 1006780"/>
                <a:gd name="connsiteY1340" fmla="*/ 79986 h 963337"/>
                <a:gd name="connsiteX1341" fmla="*/ 667390 w 1006780"/>
                <a:gd name="connsiteY1341" fmla="*/ 78572 h 963337"/>
                <a:gd name="connsiteX1342" fmla="*/ 669513 w 1006780"/>
                <a:gd name="connsiteY1342" fmla="*/ 80931 h 963337"/>
                <a:gd name="connsiteX1343" fmla="*/ 685325 w 1006780"/>
                <a:gd name="connsiteY1343" fmla="*/ 86122 h 963337"/>
                <a:gd name="connsiteX1344" fmla="*/ 692169 w 1006780"/>
                <a:gd name="connsiteY1344" fmla="*/ 88245 h 963337"/>
                <a:gd name="connsiteX1345" fmla="*/ 693819 w 1006780"/>
                <a:gd name="connsiteY1345" fmla="*/ 88245 h 963337"/>
                <a:gd name="connsiteX1346" fmla="*/ 715766 w 1006780"/>
                <a:gd name="connsiteY1346" fmla="*/ 99338 h 963337"/>
                <a:gd name="connsiteX1347" fmla="*/ 728034 w 1006780"/>
                <a:gd name="connsiteY1347" fmla="*/ 104528 h 963337"/>
                <a:gd name="connsiteX1348" fmla="*/ 726384 w 1006780"/>
                <a:gd name="connsiteY1348" fmla="*/ 104528 h 963337"/>
                <a:gd name="connsiteX1349" fmla="*/ 731574 w 1006780"/>
                <a:gd name="connsiteY1349" fmla="*/ 105943 h 963337"/>
                <a:gd name="connsiteX1350" fmla="*/ 729688 w 1006780"/>
                <a:gd name="connsiteY1350" fmla="*/ 108305 h 963337"/>
                <a:gd name="connsiteX1351" fmla="*/ 739363 w 1006780"/>
                <a:gd name="connsiteY1351" fmla="*/ 115855 h 963337"/>
                <a:gd name="connsiteX1352" fmla="*/ 743373 w 1006780"/>
                <a:gd name="connsiteY1352" fmla="*/ 113968 h 963337"/>
                <a:gd name="connsiteX1353" fmla="*/ 733700 w 1006780"/>
                <a:gd name="connsiteY1353" fmla="*/ 109955 h 963337"/>
                <a:gd name="connsiteX1354" fmla="*/ 738891 w 1006780"/>
                <a:gd name="connsiteY1354" fmla="*/ 109955 h 963337"/>
                <a:gd name="connsiteX1355" fmla="*/ 757767 w 1006780"/>
                <a:gd name="connsiteY1355" fmla="*/ 123405 h 963337"/>
                <a:gd name="connsiteX1356" fmla="*/ 751632 w 1006780"/>
                <a:gd name="connsiteY1356" fmla="*/ 121282 h 963337"/>
                <a:gd name="connsiteX1357" fmla="*/ 760362 w 1006780"/>
                <a:gd name="connsiteY1357" fmla="*/ 126709 h 963337"/>
                <a:gd name="connsiteX1358" fmla="*/ 760362 w 1006780"/>
                <a:gd name="connsiteY1358" fmla="*/ 124586 h 963337"/>
                <a:gd name="connsiteX1359" fmla="*/ 764139 w 1006780"/>
                <a:gd name="connsiteY1359" fmla="*/ 126472 h 963337"/>
                <a:gd name="connsiteX1360" fmla="*/ 777827 w 1006780"/>
                <a:gd name="connsiteY1360" fmla="*/ 137329 h 963337"/>
                <a:gd name="connsiteX1361" fmla="*/ 785613 w 1006780"/>
                <a:gd name="connsiteY1361" fmla="*/ 143701 h 963337"/>
                <a:gd name="connsiteX1362" fmla="*/ 801424 w 1006780"/>
                <a:gd name="connsiteY1362" fmla="*/ 155263 h 963337"/>
                <a:gd name="connsiteX1363" fmla="*/ 804020 w 1006780"/>
                <a:gd name="connsiteY1363" fmla="*/ 155263 h 963337"/>
                <a:gd name="connsiteX1364" fmla="*/ 810392 w 1006780"/>
                <a:gd name="connsiteY1364" fmla="*/ 164230 h 963337"/>
                <a:gd name="connsiteX1365" fmla="*/ 816997 w 1006780"/>
                <a:gd name="connsiteY1365" fmla="*/ 168240 h 963337"/>
                <a:gd name="connsiteX1366" fmla="*/ 816997 w 1006780"/>
                <a:gd name="connsiteY1366" fmla="*/ 171544 h 963337"/>
                <a:gd name="connsiteX1367" fmla="*/ 826200 w 1006780"/>
                <a:gd name="connsiteY1367" fmla="*/ 180983 h 963337"/>
                <a:gd name="connsiteX1368" fmla="*/ 833044 w 1006780"/>
                <a:gd name="connsiteY1368" fmla="*/ 183579 h 963337"/>
                <a:gd name="connsiteX1369" fmla="*/ 829976 w 1006780"/>
                <a:gd name="connsiteY1369" fmla="*/ 185702 h 963337"/>
                <a:gd name="connsiteX1370" fmla="*/ 843189 w 1006780"/>
                <a:gd name="connsiteY1370" fmla="*/ 199860 h 963337"/>
                <a:gd name="connsiteX1371" fmla="*/ 851214 w 1006780"/>
                <a:gd name="connsiteY1371" fmla="*/ 207176 h 963337"/>
                <a:gd name="connsiteX1372" fmla="*/ 851214 w 1006780"/>
                <a:gd name="connsiteY1372" fmla="*/ 209535 h 963337"/>
                <a:gd name="connsiteX1373" fmla="*/ 845551 w 1006780"/>
                <a:gd name="connsiteY1373" fmla="*/ 206940 h 963337"/>
                <a:gd name="connsiteX1374" fmla="*/ 846966 w 1006780"/>
                <a:gd name="connsiteY1374" fmla="*/ 208593 h 963337"/>
                <a:gd name="connsiteX1375" fmla="*/ 846966 w 1006780"/>
                <a:gd name="connsiteY1375" fmla="*/ 210480 h 963337"/>
                <a:gd name="connsiteX1376" fmla="*/ 851451 w 1006780"/>
                <a:gd name="connsiteY1376" fmla="*/ 212603 h 963337"/>
                <a:gd name="connsiteX1377" fmla="*/ 855224 w 1006780"/>
                <a:gd name="connsiteY1377" fmla="*/ 221806 h 963337"/>
                <a:gd name="connsiteX1378" fmla="*/ 861360 w 1006780"/>
                <a:gd name="connsiteY1378" fmla="*/ 231246 h 963337"/>
                <a:gd name="connsiteX1379" fmla="*/ 855460 w 1006780"/>
                <a:gd name="connsiteY1379" fmla="*/ 220625 h 963337"/>
                <a:gd name="connsiteX1380" fmla="*/ 855460 w 1006780"/>
                <a:gd name="connsiteY1380" fmla="*/ 215435 h 963337"/>
                <a:gd name="connsiteX1381" fmla="*/ 860181 w 1006780"/>
                <a:gd name="connsiteY1381" fmla="*/ 223224 h 963337"/>
                <a:gd name="connsiteX1382" fmla="*/ 863013 w 1006780"/>
                <a:gd name="connsiteY1382" fmla="*/ 223224 h 963337"/>
                <a:gd name="connsiteX1383" fmla="*/ 872922 w 1006780"/>
                <a:gd name="connsiteY1383" fmla="*/ 242100 h 963337"/>
                <a:gd name="connsiteX1384" fmla="*/ 869149 w 1006780"/>
                <a:gd name="connsiteY1384" fmla="*/ 234786 h 963337"/>
                <a:gd name="connsiteX1385" fmla="*/ 877643 w 1006780"/>
                <a:gd name="connsiteY1385" fmla="*/ 245640 h 963337"/>
                <a:gd name="connsiteX1386" fmla="*/ 874339 w 1006780"/>
                <a:gd name="connsiteY1386" fmla="*/ 242572 h 963337"/>
                <a:gd name="connsiteX1387" fmla="*/ 879058 w 1006780"/>
                <a:gd name="connsiteY1387" fmla="*/ 250358 h 963337"/>
                <a:gd name="connsiteX1388" fmla="*/ 886610 w 1006780"/>
                <a:gd name="connsiteY1388" fmla="*/ 271124 h 963337"/>
                <a:gd name="connsiteX1389" fmla="*/ 896519 w 1006780"/>
                <a:gd name="connsiteY1389" fmla="*/ 284104 h 963337"/>
                <a:gd name="connsiteX1390" fmla="*/ 903600 w 1006780"/>
                <a:gd name="connsiteY1390" fmla="*/ 301093 h 963337"/>
                <a:gd name="connsiteX1391" fmla="*/ 903600 w 1006780"/>
                <a:gd name="connsiteY1391" fmla="*/ 303216 h 963337"/>
                <a:gd name="connsiteX1392" fmla="*/ 908318 w 1006780"/>
                <a:gd name="connsiteY1392" fmla="*/ 312419 h 963337"/>
                <a:gd name="connsiteX1393" fmla="*/ 913275 w 1006780"/>
                <a:gd name="connsiteY1393" fmla="*/ 326107 h 963337"/>
                <a:gd name="connsiteX1394" fmla="*/ 911858 w 1006780"/>
                <a:gd name="connsiteY1394" fmla="*/ 329175 h 963337"/>
                <a:gd name="connsiteX1395" fmla="*/ 921534 w 1006780"/>
                <a:gd name="connsiteY1395" fmla="*/ 360559 h 963337"/>
                <a:gd name="connsiteX1396" fmla="*/ 921534 w 1006780"/>
                <a:gd name="connsiteY1396" fmla="*/ 363626 h 963337"/>
                <a:gd name="connsiteX1397" fmla="*/ 921534 w 1006780"/>
                <a:gd name="connsiteY1397" fmla="*/ 373775 h 963337"/>
                <a:gd name="connsiteX1398" fmla="*/ 925780 w 1006780"/>
                <a:gd name="connsiteY1398" fmla="*/ 383684 h 963337"/>
                <a:gd name="connsiteX1399" fmla="*/ 923421 w 1006780"/>
                <a:gd name="connsiteY1399" fmla="*/ 378729 h 963337"/>
                <a:gd name="connsiteX1400" fmla="*/ 923421 w 1006780"/>
                <a:gd name="connsiteY1400" fmla="*/ 383684 h 963337"/>
                <a:gd name="connsiteX1401" fmla="*/ 925544 w 1006780"/>
                <a:gd name="connsiteY1401" fmla="*/ 386751 h 963337"/>
                <a:gd name="connsiteX1402" fmla="*/ 923893 w 1006780"/>
                <a:gd name="connsiteY1402" fmla="*/ 386751 h 963337"/>
                <a:gd name="connsiteX1403" fmla="*/ 926488 w 1006780"/>
                <a:gd name="connsiteY1403" fmla="*/ 394774 h 963337"/>
                <a:gd name="connsiteX1404" fmla="*/ 926488 w 1006780"/>
                <a:gd name="connsiteY1404" fmla="*/ 399731 h 963337"/>
                <a:gd name="connsiteX1405" fmla="*/ 929792 w 1006780"/>
                <a:gd name="connsiteY1405" fmla="*/ 407753 h 963337"/>
                <a:gd name="connsiteX1406" fmla="*/ 929792 w 1006780"/>
                <a:gd name="connsiteY1406" fmla="*/ 414834 h 963337"/>
                <a:gd name="connsiteX1407" fmla="*/ 931210 w 1006780"/>
                <a:gd name="connsiteY1407" fmla="*/ 422856 h 963337"/>
                <a:gd name="connsiteX1408" fmla="*/ 929556 w 1006780"/>
                <a:gd name="connsiteY1408" fmla="*/ 421675 h 963337"/>
                <a:gd name="connsiteX1409" fmla="*/ 933096 w 1006780"/>
                <a:gd name="connsiteY1409" fmla="*/ 437250 h 963337"/>
                <a:gd name="connsiteX1410" fmla="*/ 933096 w 1006780"/>
                <a:gd name="connsiteY1410" fmla="*/ 448340 h 963337"/>
                <a:gd name="connsiteX1411" fmla="*/ 930501 w 1006780"/>
                <a:gd name="connsiteY1411" fmla="*/ 441968 h 963337"/>
                <a:gd name="connsiteX1412" fmla="*/ 930501 w 1006780"/>
                <a:gd name="connsiteY1412" fmla="*/ 453061 h 963337"/>
                <a:gd name="connsiteX1413" fmla="*/ 932388 w 1006780"/>
                <a:gd name="connsiteY1413" fmla="*/ 472882 h 963337"/>
                <a:gd name="connsiteX1414" fmla="*/ 930973 w 1006780"/>
                <a:gd name="connsiteY1414" fmla="*/ 465329 h 963337"/>
                <a:gd name="connsiteX1415" fmla="*/ 930973 w 1006780"/>
                <a:gd name="connsiteY1415" fmla="*/ 465329 h 963337"/>
                <a:gd name="connsiteX1416" fmla="*/ 930973 w 1006780"/>
                <a:gd name="connsiteY1416" fmla="*/ 457071 h 963337"/>
                <a:gd name="connsiteX1417" fmla="*/ 927669 w 1006780"/>
                <a:gd name="connsiteY1417" fmla="*/ 470523 h 963337"/>
                <a:gd name="connsiteX1418" fmla="*/ 929792 w 1006780"/>
                <a:gd name="connsiteY1418" fmla="*/ 471937 h 963337"/>
                <a:gd name="connsiteX1419" fmla="*/ 927433 w 1006780"/>
                <a:gd name="connsiteY1419" fmla="*/ 489871 h 963337"/>
                <a:gd name="connsiteX1420" fmla="*/ 924838 w 1006780"/>
                <a:gd name="connsiteY1420" fmla="*/ 509929 h 963337"/>
                <a:gd name="connsiteX1421" fmla="*/ 924838 w 1006780"/>
                <a:gd name="connsiteY1421" fmla="*/ 515592 h 963337"/>
                <a:gd name="connsiteX1422" fmla="*/ 924838 w 1006780"/>
                <a:gd name="connsiteY1422" fmla="*/ 525976 h 963337"/>
                <a:gd name="connsiteX1423" fmla="*/ 922479 w 1006780"/>
                <a:gd name="connsiteY1423" fmla="*/ 525976 h 963337"/>
                <a:gd name="connsiteX1424" fmla="*/ 924365 w 1006780"/>
                <a:gd name="connsiteY1424" fmla="*/ 521258 h 963337"/>
                <a:gd name="connsiteX1425" fmla="*/ 922479 w 1006780"/>
                <a:gd name="connsiteY1425" fmla="*/ 516536 h 963337"/>
                <a:gd name="connsiteX1426" fmla="*/ 922479 w 1006780"/>
                <a:gd name="connsiteY1426" fmla="*/ 529044 h 963337"/>
                <a:gd name="connsiteX1427" fmla="*/ 920825 w 1006780"/>
                <a:gd name="connsiteY1427" fmla="*/ 530458 h 963337"/>
                <a:gd name="connsiteX1428" fmla="*/ 923184 w 1006780"/>
                <a:gd name="connsiteY1428" fmla="*/ 530458 h 963337"/>
                <a:gd name="connsiteX1429" fmla="*/ 922006 w 1006780"/>
                <a:gd name="connsiteY1429" fmla="*/ 539661 h 963337"/>
                <a:gd name="connsiteX1430" fmla="*/ 932152 w 1006780"/>
                <a:gd name="connsiteY1430" fmla="*/ 494356 h 963337"/>
                <a:gd name="connsiteX1431" fmla="*/ 934041 w 1006780"/>
                <a:gd name="connsiteY1431" fmla="*/ 492703 h 963337"/>
                <a:gd name="connsiteX1432" fmla="*/ 934041 w 1006780"/>
                <a:gd name="connsiteY1432" fmla="*/ 487276 h 963337"/>
                <a:gd name="connsiteX1433" fmla="*/ 937109 w 1006780"/>
                <a:gd name="connsiteY1433" fmla="*/ 494356 h 963337"/>
                <a:gd name="connsiteX1434" fmla="*/ 931679 w 1006780"/>
                <a:gd name="connsiteY1434" fmla="*/ 523617 h 963337"/>
                <a:gd name="connsiteX1435" fmla="*/ 928848 w 1006780"/>
                <a:gd name="connsiteY1435" fmla="*/ 532348 h 963337"/>
                <a:gd name="connsiteX1436" fmla="*/ 928848 w 1006780"/>
                <a:gd name="connsiteY1436" fmla="*/ 536357 h 963337"/>
                <a:gd name="connsiteX1437" fmla="*/ 930265 w 1006780"/>
                <a:gd name="connsiteY1437" fmla="*/ 539189 h 963337"/>
                <a:gd name="connsiteX1438" fmla="*/ 926016 w 1006780"/>
                <a:gd name="connsiteY1438" fmla="*/ 555000 h 963337"/>
                <a:gd name="connsiteX1439" fmla="*/ 923184 w 1006780"/>
                <a:gd name="connsiteY1439" fmla="*/ 558068 h 963337"/>
                <a:gd name="connsiteX1440" fmla="*/ 923184 w 1006780"/>
                <a:gd name="connsiteY1440" fmla="*/ 565618 h 963337"/>
                <a:gd name="connsiteX1441" fmla="*/ 921298 w 1006780"/>
                <a:gd name="connsiteY1441" fmla="*/ 565618 h 963337"/>
                <a:gd name="connsiteX1442" fmla="*/ 921298 w 1006780"/>
                <a:gd name="connsiteY1442" fmla="*/ 569630 h 963337"/>
                <a:gd name="connsiteX1443" fmla="*/ 921298 w 1006780"/>
                <a:gd name="connsiteY1443" fmla="*/ 573171 h 963337"/>
                <a:gd name="connsiteX1444" fmla="*/ 913039 w 1006780"/>
                <a:gd name="connsiteY1444" fmla="*/ 591577 h 963337"/>
                <a:gd name="connsiteX1445" fmla="*/ 910208 w 1006780"/>
                <a:gd name="connsiteY1445" fmla="*/ 602667 h 963337"/>
                <a:gd name="connsiteX1446" fmla="*/ 910208 w 1006780"/>
                <a:gd name="connsiteY1446" fmla="*/ 597240 h 963337"/>
                <a:gd name="connsiteX1447" fmla="*/ 906195 w 1006780"/>
                <a:gd name="connsiteY1447" fmla="*/ 607622 h 963337"/>
                <a:gd name="connsiteX1448" fmla="*/ 906195 w 1006780"/>
                <a:gd name="connsiteY1448" fmla="*/ 613993 h 963337"/>
                <a:gd name="connsiteX1449" fmla="*/ 906195 w 1006780"/>
                <a:gd name="connsiteY1449" fmla="*/ 620129 h 963337"/>
                <a:gd name="connsiteX1450" fmla="*/ 912331 w 1006780"/>
                <a:gd name="connsiteY1450" fmla="*/ 603848 h 963337"/>
                <a:gd name="connsiteX1451" fmla="*/ 914454 w 1006780"/>
                <a:gd name="connsiteY1451" fmla="*/ 603848 h 963337"/>
                <a:gd name="connsiteX1452" fmla="*/ 913039 w 1006780"/>
                <a:gd name="connsiteY1452" fmla="*/ 599599 h 963337"/>
                <a:gd name="connsiteX1453" fmla="*/ 914690 w 1006780"/>
                <a:gd name="connsiteY1453" fmla="*/ 592519 h 963337"/>
                <a:gd name="connsiteX1454" fmla="*/ 918466 w 1006780"/>
                <a:gd name="connsiteY1454" fmla="*/ 583083 h 963337"/>
                <a:gd name="connsiteX1455" fmla="*/ 918466 w 1006780"/>
                <a:gd name="connsiteY1455" fmla="*/ 589215 h 963337"/>
                <a:gd name="connsiteX1456" fmla="*/ 918466 w 1006780"/>
                <a:gd name="connsiteY1456" fmla="*/ 582610 h 963337"/>
                <a:gd name="connsiteX1457" fmla="*/ 922948 w 1006780"/>
                <a:gd name="connsiteY1457" fmla="*/ 573643 h 963337"/>
                <a:gd name="connsiteX1458" fmla="*/ 922948 w 1006780"/>
                <a:gd name="connsiteY1458" fmla="*/ 566563 h 963337"/>
                <a:gd name="connsiteX1459" fmla="*/ 926961 w 1006780"/>
                <a:gd name="connsiteY1459" fmla="*/ 563967 h 963337"/>
                <a:gd name="connsiteX1460" fmla="*/ 929084 w 1006780"/>
                <a:gd name="connsiteY1460" fmla="*/ 555945 h 963337"/>
                <a:gd name="connsiteX1461" fmla="*/ 931443 w 1006780"/>
                <a:gd name="connsiteY1461" fmla="*/ 555945 h 963337"/>
                <a:gd name="connsiteX1462" fmla="*/ 939232 w 1006780"/>
                <a:gd name="connsiteY1462" fmla="*/ 523617 h 963337"/>
                <a:gd name="connsiteX1463" fmla="*/ 941355 w 1006780"/>
                <a:gd name="connsiteY1463" fmla="*/ 504974 h 963337"/>
                <a:gd name="connsiteX1464" fmla="*/ 947018 w 1006780"/>
                <a:gd name="connsiteY1464" fmla="*/ 471229 h 963337"/>
                <a:gd name="connsiteX1465" fmla="*/ 947018 w 1006780"/>
                <a:gd name="connsiteY1465" fmla="*/ 464624 h 963337"/>
                <a:gd name="connsiteX1466" fmla="*/ 948908 w 1006780"/>
                <a:gd name="connsiteY1466" fmla="*/ 456598 h 963337"/>
                <a:gd name="connsiteX1467" fmla="*/ 948908 w 1006780"/>
                <a:gd name="connsiteY1467" fmla="*/ 466274 h 963337"/>
                <a:gd name="connsiteX1468" fmla="*/ 947254 w 1006780"/>
                <a:gd name="connsiteY1468" fmla="*/ 472410 h 963337"/>
                <a:gd name="connsiteX1469" fmla="*/ 948908 w 1006780"/>
                <a:gd name="connsiteY1469" fmla="*/ 468397 h 963337"/>
                <a:gd name="connsiteX1470" fmla="*/ 948908 w 1006780"/>
                <a:gd name="connsiteY1470" fmla="*/ 483263 h 963337"/>
                <a:gd name="connsiteX1471" fmla="*/ 948908 w 1006780"/>
                <a:gd name="connsiteY1471" fmla="*/ 476895 h 963337"/>
                <a:gd name="connsiteX1472" fmla="*/ 947254 w 1006780"/>
                <a:gd name="connsiteY1472" fmla="*/ 494593 h 963337"/>
                <a:gd name="connsiteX1473" fmla="*/ 948671 w 1006780"/>
                <a:gd name="connsiteY1473" fmla="*/ 487512 h 963337"/>
                <a:gd name="connsiteX1474" fmla="*/ 947254 w 1006780"/>
                <a:gd name="connsiteY1474" fmla="*/ 511110 h 963337"/>
                <a:gd name="connsiteX1475" fmla="*/ 945367 w 1006780"/>
                <a:gd name="connsiteY1475" fmla="*/ 509459 h 963337"/>
                <a:gd name="connsiteX1476" fmla="*/ 945367 w 1006780"/>
                <a:gd name="connsiteY1476" fmla="*/ 513941 h 963337"/>
                <a:gd name="connsiteX1477" fmla="*/ 941355 w 1006780"/>
                <a:gd name="connsiteY1477" fmla="*/ 540370 h 963337"/>
                <a:gd name="connsiteX1478" fmla="*/ 937815 w 1006780"/>
                <a:gd name="connsiteY1478" fmla="*/ 548865 h 963337"/>
                <a:gd name="connsiteX1479" fmla="*/ 939468 w 1006780"/>
                <a:gd name="connsiteY1479" fmla="*/ 548865 h 963337"/>
                <a:gd name="connsiteX1480" fmla="*/ 936637 w 1006780"/>
                <a:gd name="connsiteY1480" fmla="*/ 563495 h 963337"/>
                <a:gd name="connsiteX1481" fmla="*/ 933805 w 1006780"/>
                <a:gd name="connsiteY1481" fmla="*/ 563495 h 963337"/>
                <a:gd name="connsiteX1482" fmla="*/ 933805 w 1006780"/>
                <a:gd name="connsiteY1482" fmla="*/ 571284 h 963337"/>
                <a:gd name="connsiteX1483" fmla="*/ 930265 w 1006780"/>
                <a:gd name="connsiteY1483" fmla="*/ 584497 h 963337"/>
                <a:gd name="connsiteX1484" fmla="*/ 926725 w 1006780"/>
                <a:gd name="connsiteY1484" fmla="*/ 590869 h 963337"/>
                <a:gd name="connsiteX1485" fmla="*/ 919175 w 1006780"/>
                <a:gd name="connsiteY1485" fmla="*/ 614466 h 963337"/>
                <a:gd name="connsiteX1486" fmla="*/ 919175 w 1006780"/>
                <a:gd name="connsiteY1486" fmla="*/ 604554 h 963337"/>
                <a:gd name="connsiteX1487" fmla="*/ 913981 w 1006780"/>
                <a:gd name="connsiteY1487" fmla="*/ 613521 h 963337"/>
                <a:gd name="connsiteX1488" fmla="*/ 913981 w 1006780"/>
                <a:gd name="connsiteY1488" fmla="*/ 615174 h 963337"/>
                <a:gd name="connsiteX1489" fmla="*/ 915871 w 1006780"/>
                <a:gd name="connsiteY1489" fmla="*/ 609275 h 963337"/>
                <a:gd name="connsiteX1490" fmla="*/ 911386 w 1006780"/>
                <a:gd name="connsiteY1490" fmla="*/ 625556 h 963337"/>
                <a:gd name="connsiteX1491" fmla="*/ 905250 w 1006780"/>
                <a:gd name="connsiteY1491" fmla="*/ 645849 h 963337"/>
                <a:gd name="connsiteX1492" fmla="*/ 905250 w 1006780"/>
                <a:gd name="connsiteY1492" fmla="*/ 650334 h 963337"/>
                <a:gd name="connsiteX1493" fmla="*/ 903600 w 1006780"/>
                <a:gd name="connsiteY1493" fmla="*/ 650334 h 963337"/>
                <a:gd name="connsiteX1494" fmla="*/ 899115 w 1006780"/>
                <a:gd name="connsiteY1494" fmla="*/ 662133 h 963337"/>
                <a:gd name="connsiteX1495" fmla="*/ 899115 w 1006780"/>
                <a:gd name="connsiteY1495" fmla="*/ 656470 h 963337"/>
                <a:gd name="connsiteX1496" fmla="*/ 886610 w 1006780"/>
                <a:gd name="connsiteY1496" fmla="*/ 683841 h 963337"/>
                <a:gd name="connsiteX1497" fmla="*/ 883070 w 1006780"/>
                <a:gd name="connsiteY1497" fmla="*/ 693752 h 963337"/>
                <a:gd name="connsiteX1498" fmla="*/ 884721 w 1006780"/>
                <a:gd name="connsiteY1498" fmla="*/ 693752 h 963337"/>
                <a:gd name="connsiteX1499" fmla="*/ 873631 w 1006780"/>
                <a:gd name="connsiteY1499" fmla="*/ 713573 h 963337"/>
                <a:gd name="connsiteX1500" fmla="*/ 876226 w 1006780"/>
                <a:gd name="connsiteY1500" fmla="*/ 706496 h 963337"/>
                <a:gd name="connsiteX1501" fmla="*/ 866550 w 1006780"/>
                <a:gd name="connsiteY1501" fmla="*/ 722304 h 963337"/>
                <a:gd name="connsiteX1502" fmla="*/ 870327 w 1006780"/>
                <a:gd name="connsiteY1502" fmla="*/ 718531 h 963337"/>
                <a:gd name="connsiteX1503" fmla="*/ 866550 w 1006780"/>
                <a:gd name="connsiteY1503" fmla="*/ 728440 h 963337"/>
                <a:gd name="connsiteX1504" fmla="*/ 866550 w 1006780"/>
                <a:gd name="connsiteY1504" fmla="*/ 730329 h 963337"/>
                <a:gd name="connsiteX1505" fmla="*/ 869385 w 1006780"/>
                <a:gd name="connsiteY1505" fmla="*/ 727498 h 963337"/>
                <a:gd name="connsiteX1506" fmla="*/ 867968 w 1006780"/>
                <a:gd name="connsiteY1506" fmla="*/ 731508 h 963337"/>
                <a:gd name="connsiteX1507" fmla="*/ 859473 w 1006780"/>
                <a:gd name="connsiteY1507" fmla="*/ 741656 h 963337"/>
                <a:gd name="connsiteX1508" fmla="*/ 863955 w 1006780"/>
                <a:gd name="connsiteY1508" fmla="*/ 732216 h 963337"/>
                <a:gd name="connsiteX1509" fmla="*/ 859237 w 1006780"/>
                <a:gd name="connsiteY1509" fmla="*/ 737643 h 963337"/>
                <a:gd name="connsiteX1510" fmla="*/ 855460 w 1006780"/>
                <a:gd name="connsiteY1510" fmla="*/ 748969 h 963337"/>
                <a:gd name="connsiteX1511" fmla="*/ 855460 w 1006780"/>
                <a:gd name="connsiteY1511" fmla="*/ 746374 h 963337"/>
                <a:gd name="connsiteX1512" fmla="*/ 850506 w 1006780"/>
                <a:gd name="connsiteY1512" fmla="*/ 752982 h 963337"/>
                <a:gd name="connsiteX1513" fmla="*/ 853101 w 1006780"/>
                <a:gd name="connsiteY1513" fmla="*/ 752982 h 963337"/>
                <a:gd name="connsiteX1514" fmla="*/ 842720 w 1006780"/>
                <a:gd name="connsiteY1514" fmla="*/ 772094 h 963337"/>
                <a:gd name="connsiteX1515" fmla="*/ 847438 w 1006780"/>
                <a:gd name="connsiteY1515" fmla="*/ 765253 h 963337"/>
                <a:gd name="connsiteX1516" fmla="*/ 847438 w 1006780"/>
                <a:gd name="connsiteY1516" fmla="*/ 765253 h 963337"/>
                <a:gd name="connsiteX1517" fmla="*/ 842247 w 1006780"/>
                <a:gd name="connsiteY1517" fmla="*/ 776815 h 963337"/>
                <a:gd name="connsiteX1518" fmla="*/ 845551 w 1006780"/>
                <a:gd name="connsiteY1518" fmla="*/ 770208 h 963337"/>
                <a:gd name="connsiteX1519" fmla="*/ 848147 w 1006780"/>
                <a:gd name="connsiteY1519" fmla="*/ 770208 h 963337"/>
                <a:gd name="connsiteX1520" fmla="*/ 870090 w 1006780"/>
                <a:gd name="connsiteY1520" fmla="*/ 776815 h 963337"/>
                <a:gd name="connsiteX1521" fmla="*/ 988077 w 1006780"/>
                <a:gd name="connsiteY1521" fmla="*/ 393359 h 963337"/>
                <a:gd name="connsiteX1522" fmla="*/ 986190 w 1006780"/>
                <a:gd name="connsiteY1522" fmla="*/ 381324 h 963337"/>
                <a:gd name="connsiteX1523" fmla="*/ 987841 w 1006780"/>
                <a:gd name="connsiteY1523" fmla="*/ 393359 h 963337"/>
                <a:gd name="connsiteX1524" fmla="*/ 827617 w 1006780"/>
                <a:gd name="connsiteY1524" fmla="*/ 93908 h 963337"/>
                <a:gd name="connsiteX1525" fmla="*/ 833989 w 1006780"/>
                <a:gd name="connsiteY1525" fmla="*/ 95798 h 963337"/>
                <a:gd name="connsiteX1526" fmla="*/ 849325 w 1006780"/>
                <a:gd name="connsiteY1526" fmla="*/ 109011 h 963337"/>
                <a:gd name="connsiteX1527" fmla="*/ 842011 w 1006780"/>
                <a:gd name="connsiteY1527" fmla="*/ 105943 h 963337"/>
                <a:gd name="connsiteX1528" fmla="*/ 838235 w 1006780"/>
                <a:gd name="connsiteY1528" fmla="*/ 101461 h 963337"/>
                <a:gd name="connsiteX1529" fmla="*/ 838235 w 1006780"/>
                <a:gd name="connsiteY1529" fmla="*/ 101461 h 963337"/>
                <a:gd name="connsiteX1530" fmla="*/ 827381 w 1006780"/>
                <a:gd name="connsiteY1530" fmla="*/ 93908 h 963337"/>
                <a:gd name="connsiteX1531" fmla="*/ 430709 w 1006780"/>
                <a:gd name="connsiteY1531" fmla="*/ 435127 h 963337"/>
                <a:gd name="connsiteX1532" fmla="*/ 424809 w 1006780"/>
                <a:gd name="connsiteY1532" fmla="*/ 437722 h 963337"/>
                <a:gd name="connsiteX1533" fmla="*/ 430473 w 1006780"/>
                <a:gd name="connsiteY1533" fmla="*/ 435127 h 963337"/>
                <a:gd name="connsiteX1534" fmla="*/ 442271 w 1006780"/>
                <a:gd name="connsiteY1534" fmla="*/ 466274 h 963337"/>
                <a:gd name="connsiteX1535" fmla="*/ 434249 w 1006780"/>
                <a:gd name="connsiteY1535" fmla="*/ 471937 h 963337"/>
                <a:gd name="connsiteX1536" fmla="*/ 429294 w 1006780"/>
                <a:gd name="connsiteY1536" fmla="*/ 473827 h 963337"/>
                <a:gd name="connsiteX1537" fmla="*/ 424337 w 1006780"/>
                <a:gd name="connsiteY1537" fmla="*/ 472410 h 963337"/>
                <a:gd name="connsiteX1538" fmla="*/ 424337 w 1006780"/>
                <a:gd name="connsiteY1538" fmla="*/ 475950 h 963337"/>
                <a:gd name="connsiteX1539" fmla="*/ 420800 w 1006780"/>
                <a:gd name="connsiteY1539" fmla="*/ 471701 h 963337"/>
                <a:gd name="connsiteX1540" fmla="*/ 435666 w 1006780"/>
                <a:gd name="connsiteY1540" fmla="*/ 465565 h 963337"/>
                <a:gd name="connsiteX1541" fmla="*/ 435666 w 1006780"/>
                <a:gd name="connsiteY1541" fmla="*/ 467928 h 963337"/>
                <a:gd name="connsiteX1542" fmla="*/ 443216 w 1006780"/>
                <a:gd name="connsiteY1542" fmla="*/ 466274 h 963337"/>
                <a:gd name="connsiteX1543" fmla="*/ 498905 w 1006780"/>
                <a:gd name="connsiteY1543" fmla="*/ 792860 h 963337"/>
                <a:gd name="connsiteX1544" fmla="*/ 490883 w 1006780"/>
                <a:gd name="connsiteY1544" fmla="*/ 798996 h 963337"/>
                <a:gd name="connsiteX1545" fmla="*/ 498669 w 1006780"/>
                <a:gd name="connsiteY1545" fmla="*/ 792860 h 963337"/>
                <a:gd name="connsiteX1546" fmla="*/ 239335 w 1006780"/>
                <a:gd name="connsiteY1546" fmla="*/ 842886 h 963337"/>
                <a:gd name="connsiteX1547" fmla="*/ 234853 w 1006780"/>
                <a:gd name="connsiteY1547" fmla="*/ 838876 h 963337"/>
                <a:gd name="connsiteX1548" fmla="*/ 238390 w 1006780"/>
                <a:gd name="connsiteY1548" fmla="*/ 842886 h 963337"/>
                <a:gd name="connsiteX1549" fmla="*/ 129843 w 1006780"/>
                <a:gd name="connsiteY1549" fmla="*/ 688798 h 963337"/>
                <a:gd name="connsiteX1550" fmla="*/ 129843 w 1006780"/>
                <a:gd name="connsiteY1550" fmla="*/ 696348 h 963337"/>
                <a:gd name="connsiteX1551" fmla="*/ 128901 w 1006780"/>
                <a:gd name="connsiteY1551" fmla="*/ 688798 h 963337"/>
                <a:gd name="connsiteX1552" fmla="*/ 884957 w 1006780"/>
                <a:gd name="connsiteY1552" fmla="*/ 403271 h 963337"/>
                <a:gd name="connsiteX1553" fmla="*/ 884957 w 1006780"/>
                <a:gd name="connsiteY1553" fmla="*/ 414597 h 963337"/>
                <a:gd name="connsiteX1554" fmla="*/ 883779 w 1006780"/>
                <a:gd name="connsiteY1554" fmla="*/ 403271 h 963337"/>
                <a:gd name="connsiteX1555" fmla="*/ 884957 w 1006780"/>
                <a:gd name="connsiteY1555" fmla="*/ 326813 h 963337"/>
                <a:gd name="connsiteX1556" fmla="*/ 888733 w 1006780"/>
                <a:gd name="connsiteY1556" fmla="*/ 340029 h 963337"/>
                <a:gd name="connsiteX1557" fmla="*/ 884957 w 1006780"/>
                <a:gd name="connsiteY1557" fmla="*/ 326813 h 963337"/>
                <a:gd name="connsiteX1558" fmla="*/ 857819 w 1006780"/>
                <a:gd name="connsiteY1558" fmla="*/ 639950 h 963337"/>
                <a:gd name="connsiteX1559" fmla="*/ 857819 w 1006780"/>
                <a:gd name="connsiteY1559" fmla="*/ 636410 h 963337"/>
                <a:gd name="connsiteX1560" fmla="*/ 860651 w 1006780"/>
                <a:gd name="connsiteY1560" fmla="*/ 632400 h 963337"/>
                <a:gd name="connsiteX1561" fmla="*/ 857819 w 1006780"/>
                <a:gd name="connsiteY1561" fmla="*/ 639950 h 963337"/>
                <a:gd name="connsiteX1562" fmla="*/ 873158 w 1006780"/>
                <a:gd name="connsiteY1562" fmla="*/ 215198 h 963337"/>
                <a:gd name="connsiteX1563" fmla="*/ 884957 w 1006780"/>
                <a:gd name="connsiteY1563" fmla="*/ 233133 h 963337"/>
                <a:gd name="connsiteX1564" fmla="*/ 873158 w 1006780"/>
                <a:gd name="connsiteY1564" fmla="*/ 214020 h 963337"/>
                <a:gd name="connsiteX1565" fmla="*/ 946309 w 1006780"/>
                <a:gd name="connsiteY1565" fmla="*/ 396427 h 963337"/>
                <a:gd name="connsiteX1566" fmla="*/ 946309 w 1006780"/>
                <a:gd name="connsiteY1566" fmla="*/ 407517 h 963337"/>
                <a:gd name="connsiteX1567" fmla="*/ 946309 w 1006780"/>
                <a:gd name="connsiteY1567" fmla="*/ 395246 h 963337"/>
                <a:gd name="connsiteX1568" fmla="*/ 946309 w 1006780"/>
                <a:gd name="connsiteY1568" fmla="*/ 496243 h 963337"/>
                <a:gd name="connsiteX1569" fmla="*/ 946309 w 1006780"/>
                <a:gd name="connsiteY1569" fmla="*/ 502379 h 963337"/>
                <a:gd name="connsiteX1570" fmla="*/ 946546 w 1006780"/>
                <a:gd name="connsiteY1570" fmla="*/ 495062 h 963337"/>
                <a:gd name="connsiteX1571" fmla="*/ 883070 w 1006780"/>
                <a:gd name="connsiteY1571" fmla="*/ 744015 h 963337"/>
                <a:gd name="connsiteX1572" fmla="*/ 883070 w 1006780"/>
                <a:gd name="connsiteY1572" fmla="*/ 747319 h 963337"/>
                <a:gd name="connsiteX1573" fmla="*/ 877643 w 1006780"/>
                <a:gd name="connsiteY1573" fmla="*/ 754869 h 963337"/>
                <a:gd name="connsiteX1574" fmla="*/ 883306 w 1006780"/>
                <a:gd name="connsiteY1574" fmla="*/ 742834 h 963337"/>
                <a:gd name="connsiteX1575" fmla="*/ 950086 w 1006780"/>
                <a:gd name="connsiteY1575" fmla="*/ 613757 h 963337"/>
                <a:gd name="connsiteX1576" fmla="*/ 947254 w 1006780"/>
                <a:gd name="connsiteY1576" fmla="*/ 621780 h 963337"/>
                <a:gd name="connsiteX1577" fmla="*/ 950322 w 1006780"/>
                <a:gd name="connsiteY1577" fmla="*/ 612579 h 963337"/>
                <a:gd name="connsiteX1578" fmla="*/ 989258 w 1006780"/>
                <a:gd name="connsiteY1578" fmla="*/ 470523 h 963337"/>
                <a:gd name="connsiteX1579" fmla="*/ 989258 w 1006780"/>
                <a:gd name="connsiteY1579" fmla="*/ 481613 h 963337"/>
                <a:gd name="connsiteX1580" fmla="*/ 989494 w 1006780"/>
                <a:gd name="connsiteY1580" fmla="*/ 469342 h 963337"/>
                <a:gd name="connsiteX1581" fmla="*/ 989258 w 1006780"/>
                <a:gd name="connsiteY1581" fmla="*/ 438195 h 963337"/>
                <a:gd name="connsiteX1582" fmla="*/ 988077 w 1006780"/>
                <a:gd name="connsiteY1582" fmla="*/ 451408 h 963337"/>
                <a:gd name="connsiteX1583" fmla="*/ 989730 w 1006780"/>
                <a:gd name="connsiteY1583" fmla="*/ 437014 h 963337"/>
                <a:gd name="connsiteX1584" fmla="*/ 888261 w 1006780"/>
                <a:gd name="connsiteY1584" fmla="*/ 626973 h 963337"/>
                <a:gd name="connsiteX1585" fmla="*/ 895577 w 1006780"/>
                <a:gd name="connsiteY1585" fmla="*/ 608567 h 963337"/>
                <a:gd name="connsiteX1586" fmla="*/ 888733 w 1006780"/>
                <a:gd name="connsiteY1586" fmla="*/ 624847 h 963337"/>
                <a:gd name="connsiteX1587" fmla="*/ 995394 w 1006780"/>
                <a:gd name="connsiteY1587" fmla="*/ 340502 h 963337"/>
                <a:gd name="connsiteX1588" fmla="*/ 998698 w 1006780"/>
                <a:gd name="connsiteY1588" fmla="*/ 352773 h 963337"/>
                <a:gd name="connsiteX1589" fmla="*/ 995866 w 1006780"/>
                <a:gd name="connsiteY1589" fmla="*/ 338379 h 963337"/>
                <a:gd name="connsiteX1590" fmla="*/ 967547 w 1006780"/>
                <a:gd name="connsiteY1590" fmla="*/ 486567 h 963337"/>
                <a:gd name="connsiteX1591" fmla="*/ 967547 w 1006780"/>
                <a:gd name="connsiteY1591" fmla="*/ 497188 h 963337"/>
                <a:gd name="connsiteX1592" fmla="*/ 968020 w 1006780"/>
                <a:gd name="connsiteY1592" fmla="*/ 484444 h 963337"/>
                <a:gd name="connsiteX1593" fmla="*/ 883543 w 1006780"/>
                <a:gd name="connsiteY1593" fmla="*/ 624142 h 963337"/>
                <a:gd name="connsiteX1594" fmla="*/ 880239 w 1006780"/>
                <a:gd name="connsiteY1594" fmla="*/ 628860 h 963337"/>
                <a:gd name="connsiteX1595" fmla="*/ 884015 w 1006780"/>
                <a:gd name="connsiteY1595" fmla="*/ 622016 h 963337"/>
                <a:gd name="connsiteX1596" fmla="*/ 885193 w 1006780"/>
                <a:gd name="connsiteY1596" fmla="*/ 617297 h 963337"/>
                <a:gd name="connsiteX1597" fmla="*/ 888733 w 1006780"/>
                <a:gd name="connsiteY1597" fmla="*/ 611398 h 963337"/>
                <a:gd name="connsiteX1598" fmla="*/ 890384 w 1006780"/>
                <a:gd name="connsiteY1598" fmla="*/ 611398 h 963337"/>
                <a:gd name="connsiteX1599" fmla="*/ 887552 w 1006780"/>
                <a:gd name="connsiteY1599" fmla="*/ 618712 h 963337"/>
                <a:gd name="connsiteX1600" fmla="*/ 885429 w 1006780"/>
                <a:gd name="connsiteY1600" fmla="*/ 621074 h 963337"/>
                <a:gd name="connsiteX1601" fmla="*/ 885666 w 1006780"/>
                <a:gd name="connsiteY1601" fmla="*/ 615174 h 963337"/>
                <a:gd name="connsiteX1602" fmla="*/ 895341 w 1006780"/>
                <a:gd name="connsiteY1602" fmla="*/ 601959 h 963337"/>
                <a:gd name="connsiteX1603" fmla="*/ 892037 w 1006780"/>
                <a:gd name="connsiteY1603" fmla="*/ 611162 h 963337"/>
                <a:gd name="connsiteX1604" fmla="*/ 895814 w 1006780"/>
                <a:gd name="connsiteY1604" fmla="*/ 599836 h 963337"/>
                <a:gd name="connsiteX1605" fmla="*/ 952445 w 1006780"/>
                <a:gd name="connsiteY1605" fmla="*/ 489399 h 963337"/>
                <a:gd name="connsiteX1606" fmla="*/ 952445 w 1006780"/>
                <a:gd name="connsiteY1606" fmla="*/ 483263 h 963337"/>
                <a:gd name="connsiteX1607" fmla="*/ 954807 w 1006780"/>
                <a:gd name="connsiteY1607" fmla="*/ 491994 h 963337"/>
                <a:gd name="connsiteX1608" fmla="*/ 952917 w 1006780"/>
                <a:gd name="connsiteY1608" fmla="*/ 487276 h 963337"/>
                <a:gd name="connsiteX1609" fmla="*/ 903836 w 1006780"/>
                <a:gd name="connsiteY1609" fmla="*/ 572934 h 963337"/>
                <a:gd name="connsiteX1610" fmla="*/ 903836 w 1006780"/>
                <a:gd name="connsiteY1610" fmla="*/ 577183 h 963337"/>
                <a:gd name="connsiteX1611" fmla="*/ 902182 w 1006780"/>
                <a:gd name="connsiteY1611" fmla="*/ 579542 h 963337"/>
                <a:gd name="connsiteX1612" fmla="*/ 904308 w 1006780"/>
                <a:gd name="connsiteY1612" fmla="*/ 570811 h 963337"/>
                <a:gd name="connsiteX1613" fmla="*/ 867495 w 1006780"/>
                <a:gd name="connsiteY1613" fmla="*/ 620129 h 963337"/>
                <a:gd name="connsiteX1614" fmla="*/ 864191 w 1006780"/>
                <a:gd name="connsiteY1614" fmla="*/ 626737 h 963337"/>
                <a:gd name="connsiteX1615" fmla="*/ 867968 w 1006780"/>
                <a:gd name="connsiteY1615" fmla="*/ 617297 h 963337"/>
                <a:gd name="connsiteX1616" fmla="*/ 953390 w 1006780"/>
                <a:gd name="connsiteY1616" fmla="*/ 467455 h 963337"/>
                <a:gd name="connsiteX1617" fmla="*/ 953390 w 1006780"/>
                <a:gd name="connsiteY1617" fmla="*/ 449285 h 963337"/>
                <a:gd name="connsiteX1618" fmla="*/ 953390 w 1006780"/>
                <a:gd name="connsiteY1618" fmla="*/ 437958 h 963337"/>
                <a:gd name="connsiteX1619" fmla="*/ 957402 w 1006780"/>
                <a:gd name="connsiteY1619" fmla="*/ 455893 h 963337"/>
                <a:gd name="connsiteX1620" fmla="*/ 955749 w 1006780"/>
                <a:gd name="connsiteY1620" fmla="*/ 461792 h 963337"/>
                <a:gd name="connsiteX1621" fmla="*/ 955749 w 1006780"/>
                <a:gd name="connsiteY1621" fmla="*/ 479254 h 963337"/>
                <a:gd name="connsiteX1622" fmla="*/ 955749 w 1006780"/>
                <a:gd name="connsiteY1622" fmla="*/ 475005 h 963337"/>
                <a:gd name="connsiteX1623" fmla="*/ 954334 w 1006780"/>
                <a:gd name="connsiteY1623" fmla="*/ 485153 h 963337"/>
                <a:gd name="connsiteX1624" fmla="*/ 954334 w 1006780"/>
                <a:gd name="connsiteY1624" fmla="*/ 477128 h 963337"/>
                <a:gd name="connsiteX1625" fmla="*/ 953862 w 1006780"/>
                <a:gd name="connsiteY1625" fmla="*/ 464624 h 963337"/>
                <a:gd name="connsiteX1626" fmla="*/ 976987 w 1006780"/>
                <a:gd name="connsiteY1626" fmla="*/ 352536 h 963337"/>
                <a:gd name="connsiteX1627" fmla="*/ 980055 w 1006780"/>
                <a:gd name="connsiteY1627" fmla="*/ 362445 h 963337"/>
                <a:gd name="connsiteX1628" fmla="*/ 978168 w 1006780"/>
                <a:gd name="connsiteY1628" fmla="*/ 349705 h 963337"/>
                <a:gd name="connsiteX1629" fmla="*/ 947018 w 1006780"/>
                <a:gd name="connsiteY1629" fmla="*/ 488927 h 963337"/>
                <a:gd name="connsiteX1630" fmla="*/ 948435 w 1006780"/>
                <a:gd name="connsiteY1630" fmla="*/ 485153 h 963337"/>
                <a:gd name="connsiteX1631" fmla="*/ 948435 w 1006780"/>
                <a:gd name="connsiteY1631" fmla="*/ 491525 h 963337"/>
                <a:gd name="connsiteX1632" fmla="*/ 948199 w 1006780"/>
                <a:gd name="connsiteY1632" fmla="*/ 486095 h 963337"/>
                <a:gd name="connsiteX1633" fmla="*/ 880947 w 1006780"/>
                <a:gd name="connsiteY1633" fmla="*/ 590396 h 963337"/>
                <a:gd name="connsiteX1634" fmla="*/ 878585 w 1006780"/>
                <a:gd name="connsiteY1634" fmla="*/ 598418 h 963337"/>
                <a:gd name="connsiteX1635" fmla="*/ 875048 w 1006780"/>
                <a:gd name="connsiteY1635" fmla="*/ 601959 h 963337"/>
                <a:gd name="connsiteX1636" fmla="*/ 882125 w 1006780"/>
                <a:gd name="connsiteY1636" fmla="*/ 587565 h 963337"/>
                <a:gd name="connsiteX1637" fmla="*/ 912803 w 1006780"/>
                <a:gd name="connsiteY1637" fmla="*/ 543202 h 963337"/>
                <a:gd name="connsiteX1638" fmla="*/ 912803 w 1006780"/>
                <a:gd name="connsiteY1638" fmla="*/ 551932 h 963337"/>
                <a:gd name="connsiteX1639" fmla="*/ 915162 w 1006780"/>
                <a:gd name="connsiteY1639" fmla="*/ 540842 h 963337"/>
                <a:gd name="connsiteX1640" fmla="*/ 892037 w 1006780"/>
                <a:gd name="connsiteY1640" fmla="*/ 575294 h 963337"/>
                <a:gd name="connsiteX1641" fmla="*/ 892037 w 1006780"/>
                <a:gd name="connsiteY1641" fmla="*/ 564204 h 963337"/>
                <a:gd name="connsiteX1642" fmla="*/ 892037 w 1006780"/>
                <a:gd name="connsiteY1642" fmla="*/ 569630 h 963337"/>
                <a:gd name="connsiteX1643" fmla="*/ 893215 w 1006780"/>
                <a:gd name="connsiteY1643" fmla="*/ 572934 h 963337"/>
                <a:gd name="connsiteX1644" fmla="*/ 954334 w 1006780"/>
                <a:gd name="connsiteY1644" fmla="*/ 403741 h 963337"/>
                <a:gd name="connsiteX1645" fmla="*/ 955749 w 1006780"/>
                <a:gd name="connsiteY1645" fmla="*/ 409876 h 963337"/>
                <a:gd name="connsiteX1646" fmla="*/ 955749 w 1006780"/>
                <a:gd name="connsiteY1646" fmla="*/ 414125 h 963337"/>
                <a:gd name="connsiteX1647" fmla="*/ 958580 w 1006780"/>
                <a:gd name="connsiteY1647" fmla="*/ 435833 h 963337"/>
                <a:gd name="connsiteX1648" fmla="*/ 958580 w 1006780"/>
                <a:gd name="connsiteY1648" fmla="*/ 441026 h 963337"/>
                <a:gd name="connsiteX1649" fmla="*/ 956221 w 1006780"/>
                <a:gd name="connsiteY1649" fmla="*/ 438667 h 963337"/>
                <a:gd name="connsiteX1650" fmla="*/ 956221 w 1006780"/>
                <a:gd name="connsiteY1650" fmla="*/ 438667 h 963337"/>
                <a:gd name="connsiteX1651" fmla="*/ 951031 w 1006780"/>
                <a:gd name="connsiteY1651" fmla="*/ 419079 h 963337"/>
                <a:gd name="connsiteX1652" fmla="*/ 951031 w 1006780"/>
                <a:gd name="connsiteY1652" fmla="*/ 413889 h 963337"/>
                <a:gd name="connsiteX1653" fmla="*/ 948908 w 1006780"/>
                <a:gd name="connsiteY1653" fmla="*/ 401618 h 963337"/>
                <a:gd name="connsiteX1654" fmla="*/ 952681 w 1006780"/>
                <a:gd name="connsiteY1654" fmla="*/ 418135 h 963337"/>
                <a:gd name="connsiteX1655" fmla="*/ 952681 w 1006780"/>
                <a:gd name="connsiteY1655" fmla="*/ 420261 h 963337"/>
                <a:gd name="connsiteX1656" fmla="*/ 952681 w 1006780"/>
                <a:gd name="connsiteY1656" fmla="*/ 409876 h 963337"/>
                <a:gd name="connsiteX1657" fmla="*/ 948908 w 1006780"/>
                <a:gd name="connsiteY1657" fmla="*/ 394537 h 963337"/>
                <a:gd name="connsiteX1658" fmla="*/ 955513 w 1006780"/>
                <a:gd name="connsiteY1658" fmla="*/ 401382 h 963337"/>
                <a:gd name="connsiteX1659" fmla="*/ 913275 w 1006780"/>
                <a:gd name="connsiteY1659" fmla="*/ 536357 h 963337"/>
                <a:gd name="connsiteX1660" fmla="*/ 911622 w 1006780"/>
                <a:gd name="connsiteY1660" fmla="*/ 536357 h 963337"/>
                <a:gd name="connsiteX1661" fmla="*/ 913512 w 1006780"/>
                <a:gd name="connsiteY1661" fmla="*/ 530931 h 963337"/>
                <a:gd name="connsiteX1662" fmla="*/ 915162 w 1006780"/>
                <a:gd name="connsiteY1662" fmla="*/ 537538 h 963337"/>
                <a:gd name="connsiteX1663" fmla="*/ 913512 w 1006780"/>
                <a:gd name="connsiteY1663" fmla="*/ 540134 h 963337"/>
                <a:gd name="connsiteX1664" fmla="*/ 954098 w 1006780"/>
                <a:gd name="connsiteY1664" fmla="*/ 229592 h 963337"/>
                <a:gd name="connsiteX1665" fmla="*/ 958817 w 1006780"/>
                <a:gd name="connsiteY1665" fmla="*/ 236673 h 963337"/>
                <a:gd name="connsiteX1666" fmla="*/ 955276 w 1006780"/>
                <a:gd name="connsiteY1666" fmla="*/ 227942 h 963337"/>
                <a:gd name="connsiteX1667" fmla="*/ 957638 w 1006780"/>
                <a:gd name="connsiteY1667" fmla="*/ 285285 h 963337"/>
                <a:gd name="connsiteX1668" fmla="*/ 960940 w 1006780"/>
                <a:gd name="connsiteY1668" fmla="*/ 294721 h 963337"/>
                <a:gd name="connsiteX1669" fmla="*/ 958817 w 1006780"/>
                <a:gd name="connsiteY1669" fmla="*/ 283631 h 963337"/>
                <a:gd name="connsiteX1670" fmla="*/ 900296 w 1006780"/>
                <a:gd name="connsiteY1670" fmla="*/ 541787 h 963337"/>
                <a:gd name="connsiteX1671" fmla="*/ 900296 w 1006780"/>
                <a:gd name="connsiteY1671" fmla="*/ 545797 h 963337"/>
                <a:gd name="connsiteX1672" fmla="*/ 898645 w 1006780"/>
                <a:gd name="connsiteY1672" fmla="*/ 547214 h 963337"/>
                <a:gd name="connsiteX1673" fmla="*/ 901477 w 1006780"/>
                <a:gd name="connsiteY1673" fmla="*/ 540134 h 963337"/>
                <a:gd name="connsiteX1674" fmla="*/ 913512 w 1006780"/>
                <a:gd name="connsiteY1674" fmla="*/ 508987 h 963337"/>
                <a:gd name="connsiteX1675" fmla="*/ 915162 w 1006780"/>
                <a:gd name="connsiteY1675" fmla="*/ 508987 h 963337"/>
                <a:gd name="connsiteX1676" fmla="*/ 915162 w 1006780"/>
                <a:gd name="connsiteY1676" fmla="*/ 513941 h 963337"/>
                <a:gd name="connsiteX1677" fmla="*/ 912567 w 1006780"/>
                <a:gd name="connsiteY1677" fmla="*/ 521963 h 963337"/>
                <a:gd name="connsiteX1678" fmla="*/ 915162 w 1006780"/>
                <a:gd name="connsiteY1678" fmla="*/ 507333 h 963337"/>
                <a:gd name="connsiteX1679" fmla="*/ 900060 w 1006780"/>
                <a:gd name="connsiteY1679" fmla="*/ 539661 h 963337"/>
                <a:gd name="connsiteX1680" fmla="*/ 897700 w 1006780"/>
                <a:gd name="connsiteY1680" fmla="*/ 537775 h 963337"/>
                <a:gd name="connsiteX1681" fmla="*/ 899587 w 1006780"/>
                <a:gd name="connsiteY1681" fmla="*/ 532584 h 963337"/>
                <a:gd name="connsiteX1682" fmla="*/ 903127 w 1006780"/>
                <a:gd name="connsiteY1682" fmla="*/ 529044 h 963337"/>
                <a:gd name="connsiteX1683" fmla="*/ 899115 w 1006780"/>
                <a:gd name="connsiteY1683" fmla="*/ 541315 h 963337"/>
                <a:gd name="connsiteX1684" fmla="*/ 920117 w 1006780"/>
                <a:gd name="connsiteY1684" fmla="*/ 492467 h 963337"/>
                <a:gd name="connsiteX1685" fmla="*/ 917758 w 1006780"/>
                <a:gd name="connsiteY1685" fmla="*/ 502615 h 963337"/>
                <a:gd name="connsiteX1686" fmla="*/ 921298 w 1006780"/>
                <a:gd name="connsiteY1686" fmla="*/ 491525 h 963337"/>
                <a:gd name="connsiteX1687" fmla="*/ 920117 w 1006780"/>
                <a:gd name="connsiteY1687" fmla="*/ 485153 h 963337"/>
                <a:gd name="connsiteX1688" fmla="*/ 921534 w 1006780"/>
                <a:gd name="connsiteY1688" fmla="*/ 481613 h 963337"/>
                <a:gd name="connsiteX1689" fmla="*/ 919644 w 1006780"/>
                <a:gd name="connsiteY1689" fmla="*/ 480196 h 963337"/>
                <a:gd name="connsiteX1690" fmla="*/ 921061 w 1006780"/>
                <a:gd name="connsiteY1690" fmla="*/ 476658 h 963337"/>
                <a:gd name="connsiteX1691" fmla="*/ 922479 w 1006780"/>
                <a:gd name="connsiteY1691" fmla="*/ 478073 h 963337"/>
                <a:gd name="connsiteX1692" fmla="*/ 922479 w 1006780"/>
                <a:gd name="connsiteY1692" fmla="*/ 484917 h 963337"/>
                <a:gd name="connsiteX1693" fmla="*/ 922479 w 1006780"/>
                <a:gd name="connsiteY1693" fmla="*/ 484917 h 963337"/>
                <a:gd name="connsiteX1694" fmla="*/ 923893 w 1006780"/>
                <a:gd name="connsiteY1694" fmla="*/ 489163 h 963337"/>
                <a:gd name="connsiteX1695" fmla="*/ 922479 w 1006780"/>
                <a:gd name="connsiteY1695" fmla="*/ 484208 h 963337"/>
                <a:gd name="connsiteX1696" fmla="*/ 929556 w 1006780"/>
                <a:gd name="connsiteY1696" fmla="*/ 459902 h 963337"/>
                <a:gd name="connsiteX1697" fmla="*/ 929556 w 1006780"/>
                <a:gd name="connsiteY1697" fmla="*/ 472410 h 963337"/>
                <a:gd name="connsiteX1698" fmla="*/ 931915 w 1006780"/>
                <a:gd name="connsiteY1698" fmla="*/ 458960 h 963337"/>
                <a:gd name="connsiteX1699" fmla="*/ 901713 w 1006780"/>
                <a:gd name="connsiteY1699" fmla="*/ 525267 h 963337"/>
                <a:gd name="connsiteX1700" fmla="*/ 904308 w 1006780"/>
                <a:gd name="connsiteY1700" fmla="*/ 511582 h 963337"/>
                <a:gd name="connsiteX1701" fmla="*/ 904308 w 1006780"/>
                <a:gd name="connsiteY1701" fmla="*/ 523853 h 963337"/>
                <a:gd name="connsiteX1702" fmla="*/ 904072 w 1006780"/>
                <a:gd name="connsiteY1702" fmla="*/ 524323 h 963337"/>
                <a:gd name="connsiteX1703" fmla="*/ 945131 w 1006780"/>
                <a:gd name="connsiteY1703" fmla="*/ 376839 h 963337"/>
                <a:gd name="connsiteX1704" fmla="*/ 947018 w 1006780"/>
                <a:gd name="connsiteY1704" fmla="*/ 381088 h 963337"/>
                <a:gd name="connsiteX1705" fmla="*/ 948671 w 1006780"/>
                <a:gd name="connsiteY1705" fmla="*/ 389110 h 963337"/>
                <a:gd name="connsiteX1706" fmla="*/ 948671 w 1006780"/>
                <a:gd name="connsiteY1706" fmla="*/ 392178 h 963337"/>
                <a:gd name="connsiteX1707" fmla="*/ 947490 w 1006780"/>
                <a:gd name="connsiteY1707" fmla="*/ 375897 h 963337"/>
                <a:gd name="connsiteX1708" fmla="*/ 907376 w 1006780"/>
                <a:gd name="connsiteY1708" fmla="*/ 505919 h 963337"/>
                <a:gd name="connsiteX1709" fmla="*/ 905250 w 1006780"/>
                <a:gd name="connsiteY1709" fmla="*/ 513941 h 963337"/>
                <a:gd name="connsiteX1710" fmla="*/ 909735 w 1006780"/>
                <a:gd name="connsiteY1710" fmla="*/ 504974 h 963337"/>
                <a:gd name="connsiteX1711" fmla="*/ 934511 w 1006780"/>
                <a:gd name="connsiteY1711" fmla="*/ 232660 h 963337"/>
                <a:gd name="connsiteX1712" fmla="*/ 942536 w 1006780"/>
                <a:gd name="connsiteY1712" fmla="*/ 248944 h 963337"/>
                <a:gd name="connsiteX1713" fmla="*/ 936873 w 1006780"/>
                <a:gd name="connsiteY1713" fmla="*/ 231718 h 963337"/>
                <a:gd name="connsiteX1714" fmla="*/ 896047 w 1006780"/>
                <a:gd name="connsiteY1714" fmla="*/ 523144 h 963337"/>
                <a:gd name="connsiteX1715" fmla="*/ 894396 w 1006780"/>
                <a:gd name="connsiteY1715" fmla="*/ 519840 h 963337"/>
                <a:gd name="connsiteX1716" fmla="*/ 894396 w 1006780"/>
                <a:gd name="connsiteY1716" fmla="*/ 512760 h 963337"/>
                <a:gd name="connsiteX1717" fmla="*/ 896992 w 1006780"/>
                <a:gd name="connsiteY1717" fmla="*/ 514414 h 963337"/>
                <a:gd name="connsiteX1718" fmla="*/ 896992 w 1006780"/>
                <a:gd name="connsiteY1718" fmla="*/ 501434 h 963337"/>
                <a:gd name="connsiteX1719" fmla="*/ 901477 w 1006780"/>
                <a:gd name="connsiteY1719" fmla="*/ 488693 h 963337"/>
                <a:gd name="connsiteX1720" fmla="*/ 899115 w 1006780"/>
                <a:gd name="connsiteY1720" fmla="*/ 506625 h 963337"/>
                <a:gd name="connsiteX1721" fmla="*/ 900532 w 1006780"/>
                <a:gd name="connsiteY1721" fmla="*/ 506625 h 963337"/>
                <a:gd name="connsiteX1722" fmla="*/ 898409 w 1006780"/>
                <a:gd name="connsiteY1722" fmla="*/ 510637 h 963337"/>
                <a:gd name="connsiteX1723" fmla="*/ 893215 w 1006780"/>
                <a:gd name="connsiteY1723" fmla="*/ 530931 h 963337"/>
                <a:gd name="connsiteX1724" fmla="*/ 898409 w 1006780"/>
                <a:gd name="connsiteY1724" fmla="*/ 522200 h 963337"/>
                <a:gd name="connsiteX1725" fmla="*/ 916343 w 1006780"/>
                <a:gd name="connsiteY1725" fmla="*/ 478545 h 963337"/>
                <a:gd name="connsiteX1726" fmla="*/ 916343 w 1006780"/>
                <a:gd name="connsiteY1726" fmla="*/ 487276 h 963337"/>
                <a:gd name="connsiteX1727" fmla="*/ 918702 w 1006780"/>
                <a:gd name="connsiteY1727" fmla="*/ 478545 h 963337"/>
                <a:gd name="connsiteX1728" fmla="*/ 901477 w 1006780"/>
                <a:gd name="connsiteY1728" fmla="*/ 511818 h 963337"/>
                <a:gd name="connsiteX1729" fmla="*/ 903364 w 1006780"/>
                <a:gd name="connsiteY1729" fmla="*/ 505683 h 963337"/>
                <a:gd name="connsiteX1730" fmla="*/ 903836 w 1006780"/>
                <a:gd name="connsiteY1730" fmla="*/ 510873 h 963337"/>
                <a:gd name="connsiteX1731" fmla="*/ 942536 w 1006780"/>
                <a:gd name="connsiteY1731" fmla="*/ 362682 h 963337"/>
                <a:gd name="connsiteX1732" fmla="*/ 940882 w 1006780"/>
                <a:gd name="connsiteY1732" fmla="*/ 357727 h 963337"/>
                <a:gd name="connsiteX1733" fmla="*/ 940882 w 1006780"/>
                <a:gd name="connsiteY1733" fmla="*/ 352773 h 963337"/>
                <a:gd name="connsiteX1734" fmla="*/ 935219 w 1006780"/>
                <a:gd name="connsiteY1734" fmla="*/ 336961 h 963337"/>
                <a:gd name="connsiteX1735" fmla="*/ 937578 w 1006780"/>
                <a:gd name="connsiteY1735" fmla="*/ 338612 h 963337"/>
                <a:gd name="connsiteX1736" fmla="*/ 940882 w 1006780"/>
                <a:gd name="connsiteY1736" fmla="*/ 350647 h 963337"/>
                <a:gd name="connsiteX1737" fmla="*/ 944659 w 1006780"/>
                <a:gd name="connsiteY1737" fmla="*/ 352300 h 963337"/>
                <a:gd name="connsiteX1738" fmla="*/ 944659 w 1006780"/>
                <a:gd name="connsiteY1738" fmla="*/ 361503 h 963337"/>
                <a:gd name="connsiteX1739" fmla="*/ 940410 w 1006780"/>
                <a:gd name="connsiteY1739" fmla="*/ 352536 h 963337"/>
                <a:gd name="connsiteX1740" fmla="*/ 944895 w 1006780"/>
                <a:gd name="connsiteY1740" fmla="*/ 361740 h 963337"/>
                <a:gd name="connsiteX1741" fmla="*/ 942536 w 1006780"/>
                <a:gd name="connsiteY1741" fmla="*/ 359614 h 963337"/>
                <a:gd name="connsiteX1742" fmla="*/ 944186 w 1006780"/>
                <a:gd name="connsiteY1742" fmla="*/ 369762 h 963337"/>
                <a:gd name="connsiteX1743" fmla="*/ 945604 w 1006780"/>
                <a:gd name="connsiteY1743" fmla="*/ 358672 h 963337"/>
                <a:gd name="connsiteX1744" fmla="*/ 906431 w 1006780"/>
                <a:gd name="connsiteY1744" fmla="*/ 488693 h 963337"/>
                <a:gd name="connsiteX1745" fmla="*/ 908554 w 1006780"/>
                <a:gd name="connsiteY1745" fmla="*/ 487276 h 963337"/>
                <a:gd name="connsiteX1746" fmla="*/ 908554 w 1006780"/>
                <a:gd name="connsiteY1746" fmla="*/ 494593 h 963337"/>
                <a:gd name="connsiteX1747" fmla="*/ 909499 w 1006780"/>
                <a:gd name="connsiteY1747" fmla="*/ 487748 h 963337"/>
                <a:gd name="connsiteX1748" fmla="*/ 914926 w 1006780"/>
                <a:gd name="connsiteY1748" fmla="*/ 187828 h 963337"/>
                <a:gd name="connsiteX1749" fmla="*/ 920825 w 1006780"/>
                <a:gd name="connsiteY1749" fmla="*/ 195141 h 963337"/>
                <a:gd name="connsiteX1750" fmla="*/ 917994 w 1006780"/>
                <a:gd name="connsiteY1750" fmla="*/ 186883 h 963337"/>
                <a:gd name="connsiteX1751" fmla="*/ 903600 w 1006780"/>
                <a:gd name="connsiteY1751" fmla="*/ 494593 h 963337"/>
                <a:gd name="connsiteX1752" fmla="*/ 905486 w 1006780"/>
                <a:gd name="connsiteY1752" fmla="*/ 492231 h 963337"/>
                <a:gd name="connsiteX1753" fmla="*/ 905486 w 1006780"/>
                <a:gd name="connsiteY1753" fmla="*/ 498602 h 963337"/>
                <a:gd name="connsiteX1754" fmla="*/ 927197 w 1006780"/>
                <a:gd name="connsiteY1754" fmla="*/ 414834 h 963337"/>
                <a:gd name="connsiteX1755" fmla="*/ 928611 w 1006780"/>
                <a:gd name="connsiteY1755" fmla="*/ 412002 h 963337"/>
                <a:gd name="connsiteX1756" fmla="*/ 928611 w 1006780"/>
                <a:gd name="connsiteY1756" fmla="*/ 424506 h 963337"/>
                <a:gd name="connsiteX1757" fmla="*/ 929556 w 1006780"/>
                <a:gd name="connsiteY1757" fmla="*/ 412944 h 963337"/>
                <a:gd name="connsiteX1758" fmla="*/ 908318 w 1006780"/>
                <a:gd name="connsiteY1758" fmla="*/ 479726 h 963337"/>
                <a:gd name="connsiteX1759" fmla="*/ 909971 w 1006780"/>
                <a:gd name="connsiteY1759" fmla="*/ 465329 h 963337"/>
                <a:gd name="connsiteX1760" fmla="*/ 909971 w 1006780"/>
                <a:gd name="connsiteY1760" fmla="*/ 479962 h 963337"/>
                <a:gd name="connsiteX1761" fmla="*/ 910680 w 1006780"/>
                <a:gd name="connsiteY1761" fmla="*/ 478545 h 963337"/>
                <a:gd name="connsiteX1762" fmla="*/ 916107 w 1006780"/>
                <a:gd name="connsiteY1762" fmla="*/ 458960 h 963337"/>
                <a:gd name="connsiteX1763" fmla="*/ 914690 w 1006780"/>
                <a:gd name="connsiteY1763" fmla="*/ 454948 h 963337"/>
                <a:gd name="connsiteX1764" fmla="*/ 916813 w 1006780"/>
                <a:gd name="connsiteY1764" fmla="*/ 452589 h 963337"/>
                <a:gd name="connsiteX1765" fmla="*/ 918466 w 1006780"/>
                <a:gd name="connsiteY1765" fmla="*/ 457071 h 963337"/>
                <a:gd name="connsiteX1766" fmla="*/ 904545 w 1006780"/>
                <a:gd name="connsiteY1766" fmla="*/ 482558 h 963337"/>
                <a:gd name="connsiteX1767" fmla="*/ 901946 w 1006780"/>
                <a:gd name="connsiteY1767" fmla="*/ 483972 h 963337"/>
                <a:gd name="connsiteX1768" fmla="*/ 904545 w 1006780"/>
                <a:gd name="connsiteY1768" fmla="*/ 479962 h 963337"/>
                <a:gd name="connsiteX1769" fmla="*/ 904545 w 1006780"/>
                <a:gd name="connsiteY1769" fmla="*/ 484681 h 963337"/>
                <a:gd name="connsiteX1770" fmla="*/ 902655 w 1006780"/>
                <a:gd name="connsiteY1770" fmla="*/ 488927 h 963337"/>
                <a:gd name="connsiteX1771" fmla="*/ 906904 w 1006780"/>
                <a:gd name="connsiteY1771" fmla="*/ 481613 h 963337"/>
                <a:gd name="connsiteX1772" fmla="*/ 933805 w 1006780"/>
                <a:gd name="connsiteY1772" fmla="*/ 325635 h 963337"/>
                <a:gd name="connsiteX1773" fmla="*/ 936637 w 1006780"/>
                <a:gd name="connsiteY1773" fmla="*/ 334602 h 963337"/>
                <a:gd name="connsiteX1774" fmla="*/ 936164 w 1006780"/>
                <a:gd name="connsiteY1774" fmla="*/ 324690 h 963337"/>
                <a:gd name="connsiteX1775" fmla="*/ 916343 w 1006780"/>
                <a:gd name="connsiteY1775" fmla="*/ 433001 h 963337"/>
                <a:gd name="connsiteX1776" fmla="*/ 916343 w 1006780"/>
                <a:gd name="connsiteY1776" fmla="*/ 443149 h 963337"/>
                <a:gd name="connsiteX1777" fmla="*/ 918702 w 1006780"/>
                <a:gd name="connsiteY1777" fmla="*/ 431351 h 963337"/>
                <a:gd name="connsiteX1778" fmla="*/ 885193 w 1006780"/>
                <a:gd name="connsiteY1778" fmla="*/ 147947 h 963337"/>
                <a:gd name="connsiteX1779" fmla="*/ 891092 w 1006780"/>
                <a:gd name="connsiteY1779" fmla="*/ 153846 h 963337"/>
                <a:gd name="connsiteX1780" fmla="*/ 887552 w 1006780"/>
                <a:gd name="connsiteY1780" fmla="*/ 148183 h 963337"/>
                <a:gd name="connsiteX1781" fmla="*/ 919644 w 1006780"/>
                <a:gd name="connsiteY1781" fmla="*/ 405158 h 963337"/>
                <a:gd name="connsiteX1782" fmla="*/ 919644 w 1006780"/>
                <a:gd name="connsiteY1782" fmla="*/ 415539 h 963337"/>
                <a:gd name="connsiteX1783" fmla="*/ 922006 w 1006780"/>
                <a:gd name="connsiteY1783" fmla="*/ 404213 h 963337"/>
                <a:gd name="connsiteX1784" fmla="*/ 926016 w 1006780"/>
                <a:gd name="connsiteY1784" fmla="*/ 304397 h 963337"/>
                <a:gd name="connsiteX1785" fmla="*/ 921534 w 1006780"/>
                <a:gd name="connsiteY1785" fmla="*/ 290712 h 963337"/>
                <a:gd name="connsiteX1786" fmla="*/ 928378 w 1006780"/>
                <a:gd name="connsiteY1786" fmla="*/ 303452 h 963337"/>
                <a:gd name="connsiteX1787" fmla="*/ 898173 w 1006780"/>
                <a:gd name="connsiteY1787" fmla="*/ 445981 h 963337"/>
                <a:gd name="connsiteX1788" fmla="*/ 898173 w 1006780"/>
                <a:gd name="connsiteY1788" fmla="*/ 444330 h 963337"/>
                <a:gd name="connsiteX1789" fmla="*/ 898173 w 1006780"/>
                <a:gd name="connsiteY1789" fmla="*/ 450699 h 963337"/>
                <a:gd name="connsiteX1790" fmla="*/ 899823 w 1006780"/>
                <a:gd name="connsiteY1790" fmla="*/ 441968 h 963337"/>
                <a:gd name="connsiteX1791" fmla="*/ 901946 w 1006780"/>
                <a:gd name="connsiteY1791" fmla="*/ 441968 h 963337"/>
                <a:gd name="connsiteX1792" fmla="*/ 900532 w 1006780"/>
                <a:gd name="connsiteY1792" fmla="*/ 446217 h 963337"/>
                <a:gd name="connsiteX1793" fmla="*/ 900532 w 1006780"/>
                <a:gd name="connsiteY1793" fmla="*/ 456835 h 963337"/>
                <a:gd name="connsiteX1794" fmla="*/ 898645 w 1006780"/>
                <a:gd name="connsiteY1794" fmla="*/ 465565 h 963337"/>
                <a:gd name="connsiteX1795" fmla="*/ 900060 w 1006780"/>
                <a:gd name="connsiteY1795" fmla="*/ 465565 h 963337"/>
                <a:gd name="connsiteX1796" fmla="*/ 894633 w 1006780"/>
                <a:gd name="connsiteY1796" fmla="*/ 465565 h 963337"/>
                <a:gd name="connsiteX1797" fmla="*/ 896283 w 1006780"/>
                <a:gd name="connsiteY1797" fmla="*/ 465565 h 963337"/>
                <a:gd name="connsiteX1798" fmla="*/ 896283 w 1006780"/>
                <a:gd name="connsiteY1798" fmla="*/ 461083 h 963337"/>
                <a:gd name="connsiteX1799" fmla="*/ 894633 w 1006780"/>
                <a:gd name="connsiteY1799" fmla="*/ 463443 h 963337"/>
                <a:gd name="connsiteX1800" fmla="*/ 893215 w 1006780"/>
                <a:gd name="connsiteY1800" fmla="*/ 458960 h 963337"/>
                <a:gd name="connsiteX1801" fmla="*/ 893215 w 1006780"/>
                <a:gd name="connsiteY1801" fmla="*/ 453061 h 963337"/>
                <a:gd name="connsiteX1802" fmla="*/ 893215 w 1006780"/>
                <a:gd name="connsiteY1802" fmla="*/ 455656 h 963337"/>
                <a:gd name="connsiteX1803" fmla="*/ 900532 w 1006780"/>
                <a:gd name="connsiteY1803" fmla="*/ 445745 h 963337"/>
                <a:gd name="connsiteX1804" fmla="*/ 906904 w 1006780"/>
                <a:gd name="connsiteY1804" fmla="*/ 420024 h 963337"/>
                <a:gd name="connsiteX1805" fmla="*/ 905250 w 1006780"/>
                <a:gd name="connsiteY1805" fmla="*/ 414597 h 963337"/>
                <a:gd name="connsiteX1806" fmla="*/ 905250 w 1006780"/>
                <a:gd name="connsiteY1806" fmla="*/ 403741 h 963337"/>
                <a:gd name="connsiteX1807" fmla="*/ 905250 w 1006780"/>
                <a:gd name="connsiteY1807" fmla="*/ 398314 h 963337"/>
                <a:gd name="connsiteX1808" fmla="*/ 907140 w 1006780"/>
                <a:gd name="connsiteY1808" fmla="*/ 410112 h 963337"/>
                <a:gd name="connsiteX1809" fmla="*/ 912567 w 1006780"/>
                <a:gd name="connsiteY1809" fmla="*/ 423092 h 963337"/>
                <a:gd name="connsiteX1810" fmla="*/ 909263 w 1006780"/>
                <a:gd name="connsiteY1810" fmla="*/ 419788 h 963337"/>
                <a:gd name="connsiteX1811" fmla="*/ 855460 w 1006780"/>
                <a:gd name="connsiteY1811" fmla="*/ 120103 h 963337"/>
                <a:gd name="connsiteX1812" fmla="*/ 858056 w 1006780"/>
                <a:gd name="connsiteY1812" fmla="*/ 120103 h 963337"/>
                <a:gd name="connsiteX1813" fmla="*/ 851451 w 1006780"/>
                <a:gd name="connsiteY1813" fmla="*/ 117978 h 963337"/>
                <a:gd name="connsiteX1814" fmla="*/ 847674 w 1006780"/>
                <a:gd name="connsiteY1814" fmla="*/ 113496 h 963337"/>
                <a:gd name="connsiteX1815" fmla="*/ 860651 w 1006780"/>
                <a:gd name="connsiteY1815" fmla="*/ 118214 h 963337"/>
                <a:gd name="connsiteX1816" fmla="*/ 871744 w 1006780"/>
                <a:gd name="connsiteY1816" fmla="*/ 133080 h 963337"/>
                <a:gd name="connsiteX1817" fmla="*/ 857819 w 1006780"/>
                <a:gd name="connsiteY1817" fmla="*/ 119867 h 963337"/>
                <a:gd name="connsiteX1818" fmla="*/ 916813 w 1006780"/>
                <a:gd name="connsiteY1818" fmla="*/ 280563 h 963337"/>
                <a:gd name="connsiteX1819" fmla="*/ 921298 w 1006780"/>
                <a:gd name="connsiteY1819" fmla="*/ 288822 h 963337"/>
                <a:gd name="connsiteX1820" fmla="*/ 919175 w 1006780"/>
                <a:gd name="connsiteY1820" fmla="*/ 280327 h 963337"/>
                <a:gd name="connsiteX1821" fmla="*/ 894869 w 1006780"/>
                <a:gd name="connsiteY1821" fmla="*/ 465565 h 963337"/>
                <a:gd name="connsiteX1822" fmla="*/ 896756 w 1006780"/>
                <a:gd name="connsiteY1822" fmla="*/ 465565 h 963337"/>
                <a:gd name="connsiteX1823" fmla="*/ 897228 w 1006780"/>
                <a:gd name="connsiteY1823" fmla="*/ 465329 h 963337"/>
                <a:gd name="connsiteX1824" fmla="*/ 908790 w 1006780"/>
                <a:gd name="connsiteY1824" fmla="*/ 402799 h 963337"/>
                <a:gd name="connsiteX1825" fmla="*/ 912567 w 1006780"/>
                <a:gd name="connsiteY1825" fmla="*/ 410112 h 963337"/>
                <a:gd name="connsiteX1826" fmla="*/ 912567 w 1006780"/>
                <a:gd name="connsiteY1826" fmla="*/ 413889 h 963337"/>
                <a:gd name="connsiteX1827" fmla="*/ 911150 w 1006780"/>
                <a:gd name="connsiteY1827" fmla="*/ 402563 h 963337"/>
                <a:gd name="connsiteX1828" fmla="*/ 913745 w 1006780"/>
                <a:gd name="connsiteY1828" fmla="*/ 273014 h 963337"/>
                <a:gd name="connsiteX1829" fmla="*/ 913745 w 1006780"/>
                <a:gd name="connsiteY1829" fmla="*/ 269710 h 963337"/>
                <a:gd name="connsiteX1830" fmla="*/ 915871 w 1006780"/>
                <a:gd name="connsiteY1830" fmla="*/ 275373 h 963337"/>
                <a:gd name="connsiteX1831" fmla="*/ 913745 w 1006780"/>
                <a:gd name="connsiteY1831" fmla="*/ 343805 h 963337"/>
                <a:gd name="connsiteX1832" fmla="*/ 917285 w 1006780"/>
                <a:gd name="connsiteY1832" fmla="*/ 350177 h 963337"/>
                <a:gd name="connsiteX1833" fmla="*/ 915162 w 1006780"/>
                <a:gd name="connsiteY1833" fmla="*/ 343097 h 963337"/>
                <a:gd name="connsiteX1834" fmla="*/ 900768 w 1006780"/>
                <a:gd name="connsiteY1834" fmla="*/ 439609 h 963337"/>
                <a:gd name="connsiteX1835" fmla="*/ 902655 w 1006780"/>
                <a:gd name="connsiteY1835" fmla="*/ 437250 h 963337"/>
                <a:gd name="connsiteX1836" fmla="*/ 903127 w 1006780"/>
                <a:gd name="connsiteY1836" fmla="*/ 438900 h 963337"/>
                <a:gd name="connsiteX1837" fmla="*/ 909027 w 1006780"/>
                <a:gd name="connsiteY1837" fmla="*/ 268292 h 963337"/>
                <a:gd name="connsiteX1838" fmla="*/ 909027 w 1006780"/>
                <a:gd name="connsiteY1838" fmla="*/ 268292 h 963337"/>
                <a:gd name="connsiteX1839" fmla="*/ 906431 w 1006780"/>
                <a:gd name="connsiteY1839" fmla="*/ 263810 h 963337"/>
                <a:gd name="connsiteX1840" fmla="*/ 911622 w 1006780"/>
                <a:gd name="connsiteY1840" fmla="*/ 273014 h 963337"/>
                <a:gd name="connsiteX1841" fmla="*/ 911386 w 1006780"/>
                <a:gd name="connsiteY1841" fmla="*/ 267587 h 963337"/>
                <a:gd name="connsiteX1842" fmla="*/ 904781 w 1006780"/>
                <a:gd name="connsiteY1842" fmla="*/ 273014 h 963337"/>
                <a:gd name="connsiteX1843" fmla="*/ 909499 w 1006780"/>
                <a:gd name="connsiteY1843" fmla="*/ 281981 h 963337"/>
                <a:gd name="connsiteX1844" fmla="*/ 907140 w 1006780"/>
                <a:gd name="connsiteY1844" fmla="*/ 272305 h 963337"/>
                <a:gd name="connsiteX1845" fmla="*/ 881183 w 1006780"/>
                <a:gd name="connsiteY1845" fmla="*/ 465802 h 963337"/>
                <a:gd name="connsiteX1846" fmla="*/ 881183 w 1006780"/>
                <a:gd name="connsiteY1846" fmla="*/ 463206 h 963337"/>
                <a:gd name="connsiteX1847" fmla="*/ 883306 w 1006780"/>
                <a:gd name="connsiteY1847" fmla="*/ 463206 h 963337"/>
                <a:gd name="connsiteX1848" fmla="*/ 883306 w 1006780"/>
                <a:gd name="connsiteY1848" fmla="*/ 471701 h 963337"/>
                <a:gd name="connsiteX1849" fmla="*/ 884248 w 1006780"/>
                <a:gd name="connsiteY1849" fmla="*/ 465096 h 963337"/>
                <a:gd name="connsiteX1850" fmla="*/ 791749 w 1006780"/>
                <a:gd name="connsiteY1850" fmla="*/ 71255 h 963337"/>
                <a:gd name="connsiteX1851" fmla="*/ 800007 w 1006780"/>
                <a:gd name="connsiteY1851" fmla="*/ 75974 h 963337"/>
                <a:gd name="connsiteX1852" fmla="*/ 794816 w 1006780"/>
                <a:gd name="connsiteY1852" fmla="*/ 70547 h 963337"/>
                <a:gd name="connsiteX1853" fmla="*/ 892510 w 1006780"/>
                <a:gd name="connsiteY1853" fmla="*/ 286935 h 963337"/>
                <a:gd name="connsiteX1854" fmla="*/ 895341 w 1006780"/>
                <a:gd name="connsiteY1854" fmla="*/ 293071 h 963337"/>
                <a:gd name="connsiteX1855" fmla="*/ 895577 w 1006780"/>
                <a:gd name="connsiteY1855" fmla="*/ 286227 h 963337"/>
                <a:gd name="connsiteX1856" fmla="*/ 870327 w 1006780"/>
                <a:gd name="connsiteY1856" fmla="*/ 199626 h 963337"/>
                <a:gd name="connsiteX1857" fmla="*/ 874103 w 1006780"/>
                <a:gd name="connsiteY1857" fmla="*/ 202222 h 963337"/>
                <a:gd name="connsiteX1858" fmla="*/ 873394 w 1006780"/>
                <a:gd name="connsiteY1858" fmla="*/ 198918 h 963337"/>
                <a:gd name="connsiteX1859" fmla="*/ 886610 w 1006780"/>
                <a:gd name="connsiteY1859" fmla="*/ 270418 h 963337"/>
                <a:gd name="connsiteX1860" fmla="*/ 880711 w 1006780"/>
                <a:gd name="connsiteY1860" fmla="*/ 257202 h 963337"/>
                <a:gd name="connsiteX1861" fmla="*/ 887083 w 1006780"/>
                <a:gd name="connsiteY1861" fmla="*/ 268292 h 963337"/>
                <a:gd name="connsiteX1862" fmla="*/ 889678 w 1006780"/>
                <a:gd name="connsiteY1862" fmla="*/ 270652 h 963337"/>
                <a:gd name="connsiteX1863" fmla="*/ 738419 w 1006780"/>
                <a:gd name="connsiteY1863" fmla="*/ 41995 h 963337"/>
                <a:gd name="connsiteX1864" fmla="*/ 752340 w 1006780"/>
                <a:gd name="connsiteY1864" fmla="*/ 48367 h 963337"/>
                <a:gd name="connsiteX1865" fmla="*/ 741486 w 1006780"/>
                <a:gd name="connsiteY1865" fmla="*/ 42231 h 963337"/>
                <a:gd name="connsiteX1866" fmla="*/ 880002 w 1006780"/>
                <a:gd name="connsiteY1866" fmla="*/ 389819 h 963337"/>
                <a:gd name="connsiteX1867" fmla="*/ 880002 w 1006780"/>
                <a:gd name="connsiteY1867" fmla="*/ 396899 h 963337"/>
                <a:gd name="connsiteX1868" fmla="*/ 883070 w 1006780"/>
                <a:gd name="connsiteY1868" fmla="*/ 390055 h 963337"/>
                <a:gd name="connsiteX1869" fmla="*/ 875990 w 1006780"/>
                <a:gd name="connsiteY1869" fmla="*/ 315015 h 963337"/>
                <a:gd name="connsiteX1870" fmla="*/ 874575 w 1006780"/>
                <a:gd name="connsiteY1870" fmla="*/ 305814 h 963337"/>
                <a:gd name="connsiteX1871" fmla="*/ 879530 w 1006780"/>
                <a:gd name="connsiteY1871" fmla="*/ 315015 h 963337"/>
                <a:gd name="connsiteX1872" fmla="*/ 879530 w 1006780"/>
                <a:gd name="connsiteY1872" fmla="*/ 320444 h 963337"/>
                <a:gd name="connsiteX1873" fmla="*/ 879058 w 1006780"/>
                <a:gd name="connsiteY1873" fmla="*/ 315251 h 963337"/>
                <a:gd name="connsiteX1874" fmla="*/ 840358 w 1006780"/>
                <a:gd name="connsiteY1874" fmla="*/ 179802 h 963337"/>
                <a:gd name="connsiteX1875" fmla="*/ 842011 w 1006780"/>
                <a:gd name="connsiteY1875" fmla="*/ 177680 h 963337"/>
                <a:gd name="connsiteX1876" fmla="*/ 846966 w 1006780"/>
                <a:gd name="connsiteY1876" fmla="*/ 185229 h 963337"/>
                <a:gd name="connsiteX1877" fmla="*/ 844370 w 1006780"/>
                <a:gd name="connsiteY1877" fmla="*/ 180039 h 963337"/>
                <a:gd name="connsiteX1878" fmla="*/ 865372 w 1006780"/>
                <a:gd name="connsiteY1878" fmla="*/ 328703 h 963337"/>
                <a:gd name="connsiteX1879" fmla="*/ 870327 w 1006780"/>
                <a:gd name="connsiteY1879" fmla="*/ 337198 h 963337"/>
                <a:gd name="connsiteX1880" fmla="*/ 867968 w 1006780"/>
                <a:gd name="connsiteY1880" fmla="*/ 328939 h 963337"/>
                <a:gd name="connsiteX1881" fmla="*/ 857586 w 1006780"/>
                <a:gd name="connsiteY1881" fmla="*/ 249416 h 963337"/>
                <a:gd name="connsiteX1882" fmla="*/ 860651 w 1006780"/>
                <a:gd name="connsiteY1882" fmla="*/ 255316 h 963337"/>
                <a:gd name="connsiteX1883" fmla="*/ 860651 w 1006780"/>
                <a:gd name="connsiteY1883" fmla="*/ 249652 h 963337"/>
                <a:gd name="connsiteX1884" fmla="*/ 860887 w 1006780"/>
                <a:gd name="connsiteY1884" fmla="*/ 277968 h 963337"/>
                <a:gd name="connsiteX1885" fmla="*/ 865608 w 1006780"/>
                <a:gd name="connsiteY1885" fmla="*/ 286935 h 963337"/>
                <a:gd name="connsiteX1886" fmla="*/ 863955 w 1006780"/>
                <a:gd name="connsiteY1886" fmla="*/ 278204 h 963337"/>
                <a:gd name="connsiteX1887" fmla="*/ 853810 w 1006780"/>
                <a:gd name="connsiteY1887" fmla="*/ 254371 h 963337"/>
                <a:gd name="connsiteX1888" fmla="*/ 846021 w 1006780"/>
                <a:gd name="connsiteY1888" fmla="*/ 241627 h 963337"/>
                <a:gd name="connsiteX1889" fmla="*/ 855696 w 1006780"/>
                <a:gd name="connsiteY1889" fmla="*/ 254371 h 963337"/>
                <a:gd name="connsiteX1890" fmla="*/ 857586 w 1006780"/>
                <a:gd name="connsiteY1890" fmla="*/ 256730 h 963337"/>
                <a:gd name="connsiteX1891" fmla="*/ 856878 w 1006780"/>
                <a:gd name="connsiteY1891" fmla="*/ 255552 h 963337"/>
                <a:gd name="connsiteX1892" fmla="*/ 821954 w 1006780"/>
                <a:gd name="connsiteY1892" fmla="*/ 178624 h 963337"/>
                <a:gd name="connsiteX1893" fmla="*/ 833044 w 1006780"/>
                <a:gd name="connsiteY1893" fmla="*/ 189006 h 963337"/>
                <a:gd name="connsiteX1894" fmla="*/ 825022 w 1006780"/>
                <a:gd name="connsiteY1894" fmla="*/ 179802 h 963337"/>
                <a:gd name="connsiteX1895" fmla="*/ 855460 w 1006780"/>
                <a:gd name="connsiteY1895" fmla="*/ 309588 h 963337"/>
                <a:gd name="connsiteX1896" fmla="*/ 858764 w 1006780"/>
                <a:gd name="connsiteY1896" fmla="*/ 315959 h 963337"/>
                <a:gd name="connsiteX1897" fmla="*/ 855224 w 1006780"/>
                <a:gd name="connsiteY1897" fmla="*/ 315959 h 963337"/>
                <a:gd name="connsiteX1898" fmla="*/ 858528 w 1006780"/>
                <a:gd name="connsiteY1898" fmla="*/ 310769 h 963337"/>
                <a:gd name="connsiteX1899" fmla="*/ 861832 w 1006780"/>
                <a:gd name="connsiteY1899" fmla="*/ 322331 h 963337"/>
                <a:gd name="connsiteX1900" fmla="*/ 861832 w 1006780"/>
                <a:gd name="connsiteY1900" fmla="*/ 329175 h 963337"/>
                <a:gd name="connsiteX1901" fmla="*/ 855696 w 1006780"/>
                <a:gd name="connsiteY1901" fmla="*/ 316668 h 963337"/>
                <a:gd name="connsiteX1902" fmla="*/ 864900 w 1006780"/>
                <a:gd name="connsiteY1902" fmla="*/ 323512 h 963337"/>
                <a:gd name="connsiteX1903" fmla="*/ 857819 w 1006780"/>
                <a:gd name="connsiteY1903" fmla="*/ 307937 h 963337"/>
                <a:gd name="connsiteX1904" fmla="*/ 859237 w 1006780"/>
                <a:gd name="connsiteY1904" fmla="*/ 314781 h 963337"/>
                <a:gd name="connsiteX1905" fmla="*/ 856405 w 1006780"/>
                <a:gd name="connsiteY1905" fmla="*/ 305814 h 963337"/>
                <a:gd name="connsiteX1906" fmla="*/ 856405 w 1006780"/>
                <a:gd name="connsiteY1906" fmla="*/ 305814 h 963337"/>
                <a:gd name="connsiteX1907" fmla="*/ 860651 w 1006780"/>
                <a:gd name="connsiteY1907" fmla="*/ 313600 h 963337"/>
                <a:gd name="connsiteX1908" fmla="*/ 860887 w 1006780"/>
                <a:gd name="connsiteY1908" fmla="*/ 309115 h 963337"/>
                <a:gd name="connsiteX1909" fmla="*/ 844134 w 1006780"/>
                <a:gd name="connsiteY1909" fmla="*/ 246821 h 963337"/>
                <a:gd name="connsiteX1910" fmla="*/ 847438 w 1006780"/>
                <a:gd name="connsiteY1910" fmla="*/ 253190 h 963337"/>
                <a:gd name="connsiteX1911" fmla="*/ 847202 w 1006780"/>
                <a:gd name="connsiteY1911" fmla="*/ 247999 h 963337"/>
                <a:gd name="connsiteX1912" fmla="*/ 850033 w 1006780"/>
                <a:gd name="connsiteY1912" fmla="*/ 256021 h 963337"/>
                <a:gd name="connsiteX1913" fmla="*/ 847438 w 1006780"/>
                <a:gd name="connsiteY1913" fmla="*/ 256021 h 963337"/>
                <a:gd name="connsiteX1914" fmla="*/ 853101 w 1006780"/>
                <a:gd name="connsiteY1914" fmla="*/ 257202 h 963337"/>
                <a:gd name="connsiteX1915" fmla="*/ 843662 w 1006780"/>
                <a:gd name="connsiteY1915" fmla="*/ 235728 h 963337"/>
                <a:gd name="connsiteX1916" fmla="*/ 837999 w 1006780"/>
                <a:gd name="connsiteY1916" fmla="*/ 230537 h 963337"/>
                <a:gd name="connsiteX1917" fmla="*/ 834458 w 1006780"/>
                <a:gd name="connsiteY1917" fmla="*/ 223929 h 963337"/>
                <a:gd name="connsiteX1918" fmla="*/ 839652 w 1006780"/>
                <a:gd name="connsiteY1918" fmla="*/ 227469 h 963337"/>
                <a:gd name="connsiteX1919" fmla="*/ 843189 w 1006780"/>
                <a:gd name="connsiteY1919" fmla="*/ 232896 h 963337"/>
                <a:gd name="connsiteX1920" fmla="*/ 846729 w 1006780"/>
                <a:gd name="connsiteY1920" fmla="*/ 236909 h 963337"/>
                <a:gd name="connsiteX1921" fmla="*/ 760599 w 1006780"/>
                <a:gd name="connsiteY1921" fmla="*/ 102169 h 963337"/>
                <a:gd name="connsiteX1922" fmla="*/ 768388 w 1006780"/>
                <a:gd name="connsiteY1922" fmla="*/ 104056 h 963337"/>
                <a:gd name="connsiteX1923" fmla="*/ 769802 w 1006780"/>
                <a:gd name="connsiteY1923" fmla="*/ 105707 h 963337"/>
                <a:gd name="connsiteX1924" fmla="*/ 771692 w 1006780"/>
                <a:gd name="connsiteY1924" fmla="*/ 105707 h 963337"/>
                <a:gd name="connsiteX1925" fmla="*/ 763666 w 1006780"/>
                <a:gd name="connsiteY1925" fmla="*/ 103347 h 963337"/>
                <a:gd name="connsiteX1926" fmla="*/ 642612 w 1006780"/>
                <a:gd name="connsiteY1926" fmla="*/ 16511 h 963337"/>
                <a:gd name="connsiteX1927" fmla="*/ 636949 w 1006780"/>
                <a:gd name="connsiteY1927" fmla="*/ 15094 h 963337"/>
                <a:gd name="connsiteX1928" fmla="*/ 646388 w 1006780"/>
                <a:gd name="connsiteY1928" fmla="*/ 17689 h 963337"/>
                <a:gd name="connsiteX1929" fmla="*/ 852156 w 1006780"/>
                <a:gd name="connsiteY1929" fmla="*/ 301565 h 963337"/>
                <a:gd name="connsiteX1930" fmla="*/ 854752 w 1006780"/>
                <a:gd name="connsiteY1930" fmla="*/ 308882 h 963337"/>
                <a:gd name="connsiteX1931" fmla="*/ 855933 w 1006780"/>
                <a:gd name="connsiteY1931" fmla="*/ 302746 h 963337"/>
                <a:gd name="connsiteX1932" fmla="*/ 772870 w 1006780"/>
                <a:gd name="connsiteY1932" fmla="*/ 121754 h 963337"/>
                <a:gd name="connsiteX1933" fmla="*/ 783018 w 1006780"/>
                <a:gd name="connsiteY1933" fmla="*/ 129068 h 963337"/>
                <a:gd name="connsiteX1934" fmla="*/ 776646 w 1006780"/>
                <a:gd name="connsiteY1934" fmla="*/ 122935 h 963337"/>
                <a:gd name="connsiteX1935" fmla="*/ 838235 w 1006780"/>
                <a:gd name="connsiteY1935" fmla="*/ 270888 h 963337"/>
                <a:gd name="connsiteX1936" fmla="*/ 840358 w 1006780"/>
                <a:gd name="connsiteY1936" fmla="*/ 272777 h 963337"/>
                <a:gd name="connsiteX1937" fmla="*/ 844606 w 1006780"/>
                <a:gd name="connsiteY1937" fmla="*/ 280327 h 963337"/>
                <a:gd name="connsiteX1938" fmla="*/ 844606 w 1006780"/>
                <a:gd name="connsiteY1938" fmla="*/ 277259 h 963337"/>
                <a:gd name="connsiteX1939" fmla="*/ 846257 w 1006780"/>
                <a:gd name="connsiteY1939" fmla="*/ 284104 h 963337"/>
                <a:gd name="connsiteX1940" fmla="*/ 842011 w 1006780"/>
                <a:gd name="connsiteY1940" fmla="*/ 272069 h 963337"/>
                <a:gd name="connsiteX1941" fmla="*/ 789859 w 1006780"/>
                <a:gd name="connsiteY1941" fmla="*/ 147474 h 963337"/>
                <a:gd name="connsiteX1942" fmla="*/ 779714 w 1006780"/>
                <a:gd name="connsiteY1942" fmla="*/ 139688 h 963337"/>
                <a:gd name="connsiteX1943" fmla="*/ 789626 w 1006780"/>
                <a:gd name="connsiteY1943" fmla="*/ 145115 h 963337"/>
                <a:gd name="connsiteX1944" fmla="*/ 793635 w 1006780"/>
                <a:gd name="connsiteY1944" fmla="*/ 148183 h 963337"/>
                <a:gd name="connsiteX1945" fmla="*/ 823132 w 1006780"/>
                <a:gd name="connsiteY1945" fmla="*/ 216616 h 963337"/>
                <a:gd name="connsiteX1946" fmla="*/ 820537 w 1006780"/>
                <a:gd name="connsiteY1946" fmla="*/ 211894 h 963337"/>
                <a:gd name="connsiteX1947" fmla="*/ 826908 w 1006780"/>
                <a:gd name="connsiteY1947" fmla="*/ 218975 h 963337"/>
                <a:gd name="connsiteX1948" fmla="*/ 831627 w 1006780"/>
                <a:gd name="connsiteY1948" fmla="*/ 259561 h 963337"/>
                <a:gd name="connsiteX1949" fmla="*/ 833753 w 1006780"/>
                <a:gd name="connsiteY1949" fmla="*/ 259561 h 963337"/>
                <a:gd name="connsiteX1950" fmla="*/ 835167 w 1006780"/>
                <a:gd name="connsiteY1950" fmla="*/ 264519 h 963337"/>
                <a:gd name="connsiteX1951" fmla="*/ 835403 w 1006780"/>
                <a:gd name="connsiteY1951" fmla="*/ 260742 h 963337"/>
                <a:gd name="connsiteX1952" fmla="*/ 811097 w 1006780"/>
                <a:gd name="connsiteY1952" fmla="*/ 202694 h 963337"/>
                <a:gd name="connsiteX1953" fmla="*/ 817469 w 1006780"/>
                <a:gd name="connsiteY1953" fmla="*/ 208357 h 963337"/>
                <a:gd name="connsiteX1954" fmla="*/ 814874 w 1006780"/>
                <a:gd name="connsiteY1954" fmla="*/ 203872 h 963337"/>
                <a:gd name="connsiteX1955" fmla="*/ 795995 w 1006780"/>
                <a:gd name="connsiteY1955" fmla="*/ 180747 h 963337"/>
                <a:gd name="connsiteX1956" fmla="*/ 802130 w 1006780"/>
                <a:gd name="connsiteY1956" fmla="*/ 184051 h 963337"/>
                <a:gd name="connsiteX1957" fmla="*/ 802130 w 1006780"/>
                <a:gd name="connsiteY1957" fmla="*/ 186883 h 963337"/>
                <a:gd name="connsiteX1958" fmla="*/ 799771 w 1006780"/>
                <a:gd name="connsiteY1958" fmla="*/ 181928 h 963337"/>
                <a:gd name="connsiteX1959" fmla="*/ 810392 w 1006780"/>
                <a:gd name="connsiteY1959" fmla="*/ 195378 h 963337"/>
                <a:gd name="connsiteX1960" fmla="*/ 803075 w 1006780"/>
                <a:gd name="connsiteY1960" fmla="*/ 186883 h 963337"/>
                <a:gd name="connsiteX1961" fmla="*/ 814165 w 1006780"/>
                <a:gd name="connsiteY1961" fmla="*/ 196559 h 963337"/>
                <a:gd name="connsiteX1962" fmla="*/ 828089 w 1006780"/>
                <a:gd name="connsiteY1962" fmla="*/ 247763 h 963337"/>
                <a:gd name="connsiteX1963" fmla="*/ 831627 w 1006780"/>
                <a:gd name="connsiteY1963" fmla="*/ 253662 h 963337"/>
                <a:gd name="connsiteX1964" fmla="*/ 831863 w 1006780"/>
                <a:gd name="connsiteY1964" fmla="*/ 248944 h 963337"/>
                <a:gd name="connsiteX1965" fmla="*/ 804492 w 1006780"/>
                <a:gd name="connsiteY1965" fmla="*/ 192546 h 963337"/>
                <a:gd name="connsiteX1966" fmla="*/ 809919 w 1006780"/>
                <a:gd name="connsiteY1966" fmla="*/ 197737 h 963337"/>
                <a:gd name="connsiteX1967" fmla="*/ 807088 w 1006780"/>
                <a:gd name="connsiteY1967" fmla="*/ 193727 h 963337"/>
                <a:gd name="connsiteX1968" fmla="*/ 794344 w 1006780"/>
                <a:gd name="connsiteY1968" fmla="*/ 186883 h 963337"/>
                <a:gd name="connsiteX1969" fmla="*/ 802366 w 1006780"/>
                <a:gd name="connsiteY1969" fmla="*/ 189714 h 963337"/>
                <a:gd name="connsiteX1970" fmla="*/ 803547 w 1006780"/>
                <a:gd name="connsiteY1970" fmla="*/ 193255 h 963337"/>
                <a:gd name="connsiteX1971" fmla="*/ 797176 w 1006780"/>
                <a:gd name="connsiteY1971" fmla="*/ 189242 h 963337"/>
                <a:gd name="connsiteX1972" fmla="*/ 798593 w 1006780"/>
                <a:gd name="connsiteY1972" fmla="*/ 191601 h 963337"/>
                <a:gd name="connsiteX1973" fmla="*/ 790804 w 1006780"/>
                <a:gd name="connsiteY1973" fmla="*/ 182870 h 963337"/>
                <a:gd name="connsiteX1974" fmla="*/ 793872 w 1006780"/>
                <a:gd name="connsiteY1974" fmla="*/ 182870 h 963337"/>
                <a:gd name="connsiteX1975" fmla="*/ 797176 w 1006780"/>
                <a:gd name="connsiteY1975" fmla="*/ 188061 h 963337"/>
                <a:gd name="connsiteX1976" fmla="*/ 786558 w 1006780"/>
                <a:gd name="connsiteY1976" fmla="*/ 175557 h 963337"/>
                <a:gd name="connsiteX1977" fmla="*/ 800952 w 1006780"/>
                <a:gd name="connsiteY1977" fmla="*/ 187119 h 963337"/>
                <a:gd name="connsiteX1978" fmla="*/ 789153 w 1006780"/>
                <a:gd name="connsiteY1978" fmla="*/ 176735 h 963337"/>
                <a:gd name="connsiteX1979" fmla="*/ 822423 w 1006780"/>
                <a:gd name="connsiteY1979" fmla="*/ 254371 h 963337"/>
                <a:gd name="connsiteX1980" fmla="*/ 829031 w 1006780"/>
                <a:gd name="connsiteY1980" fmla="*/ 265225 h 963337"/>
                <a:gd name="connsiteX1981" fmla="*/ 825022 w 1006780"/>
                <a:gd name="connsiteY1981" fmla="*/ 255552 h 963337"/>
                <a:gd name="connsiteX1982" fmla="*/ 814637 w 1006780"/>
                <a:gd name="connsiteY1982" fmla="*/ 229123 h 963337"/>
                <a:gd name="connsiteX1983" fmla="*/ 818650 w 1006780"/>
                <a:gd name="connsiteY1983" fmla="*/ 231718 h 963337"/>
                <a:gd name="connsiteX1984" fmla="*/ 817233 w 1006780"/>
                <a:gd name="connsiteY1984" fmla="*/ 230301 h 963337"/>
                <a:gd name="connsiteX1985" fmla="*/ 812278 w 1006780"/>
                <a:gd name="connsiteY1985" fmla="*/ 237618 h 963337"/>
                <a:gd name="connsiteX1986" fmla="*/ 814637 w 1006780"/>
                <a:gd name="connsiteY1986" fmla="*/ 237618 h 963337"/>
                <a:gd name="connsiteX1987" fmla="*/ 810625 w 1006780"/>
                <a:gd name="connsiteY1987" fmla="*/ 231954 h 963337"/>
                <a:gd name="connsiteX1988" fmla="*/ 819356 w 1006780"/>
                <a:gd name="connsiteY1988" fmla="*/ 242808 h 963337"/>
                <a:gd name="connsiteX1989" fmla="*/ 814874 w 1006780"/>
                <a:gd name="connsiteY1989" fmla="*/ 238796 h 963337"/>
                <a:gd name="connsiteX1990" fmla="*/ 783726 w 1006780"/>
                <a:gd name="connsiteY1990" fmla="*/ 168004 h 963337"/>
                <a:gd name="connsiteX1991" fmla="*/ 777355 w 1006780"/>
                <a:gd name="connsiteY1991" fmla="*/ 159982 h 963337"/>
                <a:gd name="connsiteX1992" fmla="*/ 786322 w 1006780"/>
                <a:gd name="connsiteY1992" fmla="*/ 169185 h 963337"/>
                <a:gd name="connsiteX1993" fmla="*/ 780186 w 1006780"/>
                <a:gd name="connsiteY1993" fmla="*/ 170130 h 963337"/>
                <a:gd name="connsiteX1994" fmla="*/ 784668 w 1006780"/>
                <a:gd name="connsiteY1994" fmla="*/ 172253 h 963337"/>
                <a:gd name="connsiteX1995" fmla="*/ 784668 w 1006780"/>
                <a:gd name="connsiteY1995" fmla="*/ 174139 h 963337"/>
                <a:gd name="connsiteX1996" fmla="*/ 782782 w 1006780"/>
                <a:gd name="connsiteY1996" fmla="*/ 171780 h 963337"/>
                <a:gd name="connsiteX1997" fmla="*/ 795758 w 1006780"/>
                <a:gd name="connsiteY1997" fmla="*/ 204108 h 963337"/>
                <a:gd name="connsiteX1998" fmla="*/ 798120 w 1006780"/>
                <a:gd name="connsiteY1998" fmla="*/ 204108 h 963337"/>
                <a:gd name="connsiteX1999" fmla="*/ 800007 w 1006780"/>
                <a:gd name="connsiteY1999" fmla="*/ 206940 h 963337"/>
                <a:gd name="connsiteX2000" fmla="*/ 800243 w 1006780"/>
                <a:gd name="connsiteY2000" fmla="*/ 219211 h 963337"/>
                <a:gd name="connsiteX2001" fmla="*/ 803547 w 1006780"/>
                <a:gd name="connsiteY2001" fmla="*/ 217794 h 963337"/>
                <a:gd name="connsiteX2002" fmla="*/ 802839 w 1006780"/>
                <a:gd name="connsiteY2002" fmla="*/ 220392 h 963337"/>
                <a:gd name="connsiteX2003" fmla="*/ 781128 w 1006780"/>
                <a:gd name="connsiteY2003" fmla="*/ 175557 h 963337"/>
                <a:gd name="connsiteX2004" fmla="*/ 776410 w 1006780"/>
                <a:gd name="connsiteY2004" fmla="*/ 170130 h 963337"/>
                <a:gd name="connsiteX2005" fmla="*/ 783726 w 1006780"/>
                <a:gd name="connsiteY2005" fmla="*/ 176735 h 963337"/>
                <a:gd name="connsiteX2006" fmla="*/ 790095 w 1006780"/>
                <a:gd name="connsiteY2006" fmla="*/ 208593 h 963337"/>
                <a:gd name="connsiteX2007" fmla="*/ 787736 w 1006780"/>
                <a:gd name="connsiteY2007" fmla="*/ 205053 h 963337"/>
                <a:gd name="connsiteX2008" fmla="*/ 794344 w 1006780"/>
                <a:gd name="connsiteY2008" fmla="*/ 209535 h 963337"/>
                <a:gd name="connsiteX2009" fmla="*/ 798357 w 1006780"/>
                <a:gd name="connsiteY2009" fmla="*/ 216143 h 963337"/>
                <a:gd name="connsiteX2010" fmla="*/ 792694 w 1006780"/>
                <a:gd name="connsiteY2010" fmla="*/ 209772 h 963337"/>
                <a:gd name="connsiteX2011" fmla="*/ 774287 w 1006780"/>
                <a:gd name="connsiteY2011" fmla="*/ 190423 h 963337"/>
                <a:gd name="connsiteX2012" fmla="*/ 786794 w 1006780"/>
                <a:gd name="connsiteY2012" fmla="*/ 203400 h 963337"/>
                <a:gd name="connsiteX2013" fmla="*/ 776882 w 1006780"/>
                <a:gd name="connsiteY2013" fmla="*/ 191601 h 963337"/>
                <a:gd name="connsiteX2014" fmla="*/ 778297 w 1006780"/>
                <a:gd name="connsiteY2014" fmla="*/ 193960 h 963337"/>
                <a:gd name="connsiteX2015" fmla="*/ 780895 w 1006780"/>
                <a:gd name="connsiteY2015" fmla="*/ 193960 h 963337"/>
                <a:gd name="connsiteX2016" fmla="*/ 783490 w 1006780"/>
                <a:gd name="connsiteY2016" fmla="*/ 197500 h 963337"/>
                <a:gd name="connsiteX2017" fmla="*/ 780895 w 1006780"/>
                <a:gd name="connsiteY2017" fmla="*/ 195378 h 963337"/>
                <a:gd name="connsiteX2018" fmla="*/ 754699 w 1006780"/>
                <a:gd name="connsiteY2018" fmla="*/ 175793 h 963337"/>
                <a:gd name="connsiteX2019" fmla="*/ 750453 w 1006780"/>
                <a:gd name="connsiteY2019" fmla="*/ 171544 h 963337"/>
                <a:gd name="connsiteX2020" fmla="*/ 756353 w 1006780"/>
                <a:gd name="connsiteY2020" fmla="*/ 175320 h 963337"/>
                <a:gd name="connsiteX2021" fmla="*/ 756353 w 1006780"/>
                <a:gd name="connsiteY2021" fmla="*/ 176971 h 963337"/>
                <a:gd name="connsiteX2022" fmla="*/ 695470 w 1006780"/>
                <a:gd name="connsiteY2022" fmla="*/ 121518 h 963337"/>
                <a:gd name="connsiteX2023" fmla="*/ 704437 w 1006780"/>
                <a:gd name="connsiteY2023" fmla="*/ 126236 h 963337"/>
                <a:gd name="connsiteX2024" fmla="*/ 697123 w 1006780"/>
                <a:gd name="connsiteY2024" fmla="*/ 122699 h 963337"/>
                <a:gd name="connsiteX2025" fmla="*/ 609342 w 1006780"/>
                <a:gd name="connsiteY2025" fmla="*/ 70783 h 963337"/>
                <a:gd name="connsiteX2026" fmla="*/ 613824 w 1006780"/>
                <a:gd name="connsiteY2026" fmla="*/ 69369 h 963337"/>
                <a:gd name="connsiteX2027" fmla="*/ 610993 w 1006780"/>
                <a:gd name="connsiteY2027" fmla="*/ 71964 h 963337"/>
                <a:gd name="connsiteX2028" fmla="*/ 697359 w 1006780"/>
                <a:gd name="connsiteY2028" fmla="*/ 123641 h 963337"/>
                <a:gd name="connsiteX2029" fmla="*/ 703023 w 1006780"/>
                <a:gd name="connsiteY2029" fmla="*/ 126709 h 963337"/>
                <a:gd name="connsiteX2030" fmla="*/ 697832 w 1006780"/>
                <a:gd name="connsiteY2030" fmla="*/ 126709 h 963337"/>
                <a:gd name="connsiteX2031" fmla="*/ 699010 w 1006780"/>
                <a:gd name="connsiteY2031" fmla="*/ 124586 h 963337"/>
                <a:gd name="connsiteX2032" fmla="*/ 693347 w 1006780"/>
                <a:gd name="connsiteY2032" fmla="*/ 125294 h 963337"/>
                <a:gd name="connsiteX2033" fmla="*/ 697123 w 1006780"/>
                <a:gd name="connsiteY2033" fmla="*/ 125294 h 963337"/>
                <a:gd name="connsiteX2034" fmla="*/ 695000 w 1006780"/>
                <a:gd name="connsiteY2034" fmla="*/ 126472 h 963337"/>
                <a:gd name="connsiteX2035" fmla="*/ 719540 w 1006780"/>
                <a:gd name="connsiteY2035" fmla="*/ 152432 h 963337"/>
                <a:gd name="connsiteX2036" fmla="*/ 712935 w 1006780"/>
                <a:gd name="connsiteY2036" fmla="*/ 148419 h 963337"/>
                <a:gd name="connsiteX2037" fmla="*/ 724966 w 1006780"/>
                <a:gd name="connsiteY2037" fmla="*/ 153374 h 963337"/>
                <a:gd name="connsiteX2038" fmla="*/ 692169 w 1006780"/>
                <a:gd name="connsiteY2038" fmla="*/ 128834 h 963337"/>
                <a:gd name="connsiteX2039" fmla="*/ 696178 w 1006780"/>
                <a:gd name="connsiteY2039" fmla="*/ 128834 h 963337"/>
                <a:gd name="connsiteX2040" fmla="*/ 698304 w 1006780"/>
                <a:gd name="connsiteY2040" fmla="*/ 130721 h 963337"/>
                <a:gd name="connsiteX2041" fmla="*/ 693819 w 1006780"/>
                <a:gd name="connsiteY2041" fmla="*/ 128834 h 963337"/>
                <a:gd name="connsiteX2042" fmla="*/ 679189 w 1006780"/>
                <a:gd name="connsiteY2042" fmla="*/ 118214 h 963337"/>
                <a:gd name="connsiteX2043" fmla="*/ 670931 w 1006780"/>
                <a:gd name="connsiteY2043" fmla="*/ 114204 h 963337"/>
                <a:gd name="connsiteX2044" fmla="*/ 680840 w 1006780"/>
                <a:gd name="connsiteY2044" fmla="*/ 118214 h 963337"/>
                <a:gd name="connsiteX2045" fmla="*/ 668335 w 1006780"/>
                <a:gd name="connsiteY2045" fmla="*/ 113023 h 963337"/>
                <a:gd name="connsiteX2046" fmla="*/ 665267 w 1006780"/>
                <a:gd name="connsiteY2046" fmla="*/ 110900 h 963337"/>
                <a:gd name="connsiteX2047" fmla="*/ 672345 w 1006780"/>
                <a:gd name="connsiteY2047" fmla="*/ 113023 h 963337"/>
                <a:gd name="connsiteX2048" fmla="*/ 669986 w 1006780"/>
                <a:gd name="connsiteY2048" fmla="*/ 113023 h 963337"/>
                <a:gd name="connsiteX2049" fmla="*/ 576541 w 1006780"/>
                <a:gd name="connsiteY2049" fmla="*/ 71964 h 963337"/>
                <a:gd name="connsiteX2050" fmla="*/ 583619 w 1006780"/>
                <a:gd name="connsiteY2050" fmla="*/ 71964 h 963337"/>
                <a:gd name="connsiteX2051" fmla="*/ 540673 w 1006780"/>
                <a:gd name="connsiteY2051" fmla="*/ 73851 h 963337"/>
                <a:gd name="connsiteX2052" fmla="*/ 552944 w 1006780"/>
                <a:gd name="connsiteY2052" fmla="*/ 72200 h 963337"/>
                <a:gd name="connsiteX2053" fmla="*/ 550113 w 1006780"/>
                <a:gd name="connsiteY2053" fmla="*/ 70783 h 963337"/>
                <a:gd name="connsiteX2054" fmla="*/ 557190 w 1006780"/>
                <a:gd name="connsiteY2054" fmla="*/ 72200 h 963337"/>
                <a:gd name="connsiteX2055" fmla="*/ 570406 w 1006780"/>
                <a:gd name="connsiteY2055" fmla="*/ 70311 h 963337"/>
                <a:gd name="connsiteX2056" fmla="*/ 562384 w 1006780"/>
                <a:gd name="connsiteY2056" fmla="*/ 70311 h 963337"/>
                <a:gd name="connsiteX2057" fmla="*/ 568752 w 1006780"/>
                <a:gd name="connsiteY2057" fmla="*/ 68424 h 963337"/>
                <a:gd name="connsiteX2058" fmla="*/ 572529 w 1006780"/>
                <a:gd name="connsiteY2058" fmla="*/ 70311 h 963337"/>
                <a:gd name="connsiteX2059" fmla="*/ 573946 w 1006780"/>
                <a:gd name="connsiteY2059" fmla="*/ 68188 h 963337"/>
                <a:gd name="connsiteX2060" fmla="*/ 580082 w 1006780"/>
                <a:gd name="connsiteY2060" fmla="*/ 68188 h 963337"/>
                <a:gd name="connsiteX2061" fmla="*/ 578192 w 1006780"/>
                <a:gd name="connsiteY2061" fmla="*/ 71964 h 963337"/>
                <a:gd name="connsiteX2062" fmla="*/ 677539 w 1006780"/>
                <a:gd name="connsiteY2062" fmla="*/ 121990 h 963337"/>
                <a:gd name="connsiteX2063" fmla="*/ 665740 w 1006780"/>
                <a:gd name="connsiteY2063" fmla="*/ 117036 h 963337"/>
                <a:gd name="connsiteX2064" fmla="*/ 671167 w 1006780"/>
                <a:gd name="connsiteY2064" fmla="*/ 117036 h 963337"/>
                <a:gd name="connsiteX2065" fmla="*/ 671167 w 1006780"/>
                <a:gd name="connsiteY2065" fmla="*/ 119867 h 963337"/>
                <a:gd name="connsiteX2066" fmla="*/ 679189 w 1006780"/>
                <a:gd name="connsiteY2066" fmla="*/ 121518 h 963337"/>
                <a:gd name="connsiteX2067" fmla="*/ 679189 w 1006780"/>
                <a:gd name="connsiteY2067" fmla="*/ 121990 h 963337"/>
                <a:gd name="connsiteX2068" fmla="*/ 701136 w 1006780"/>
                <a:gd name="connsiteY2068" fmla="*/ 145588 h 963337"/>
                <a:gd name="connsiteX2069" fmla="*/ 709867 w 1006780"/>
                <a:gd name="connsiteY2069" fmla="*/ 147947 h 963337"/>
                <a:gd name="connsiteX2070" fmla="*/ 702786 w 1006780"/>
                <a:gd name="connsiteY2070" fmla="*/ 144643 h 963337"/>
                <a:gd name="connsiteX2071" fmla="*/ 646152 w 1006780"/>
                <a:gd name="connsiteY2071" fmla="*/ 102875 h 963337"/>
                <a:gd name="connsiteX2072" fmla="*/ 650401 w 1006780"/>
                <a:gd name="connsiteY2072" fmla="*/ 102875 h 963337"/>
                <a:gd name="connsiteX2073" fmla="*/ 652760 w 1006780"/>
                <a:gd name="connsiteY2073" fmla="*/ 104292 h 963337"/>
                <a:gd name="connsiteX2074" fmla="*/ 648275 w 1006780"/>
                <a:gd name="connsiteY2074" fmla="*/ 100988 h 963337"/>
                <a:gd name="connsiteX2075" fmla="*/ 616419 w 1006780"/>
                <a:gd name="connsiteY2075" fmla="*/ 105943 h 963337"/>
                <a:gd name="connsiteX2076" fmla="*/ 611701 w 1006780"/>
                <a:gd name="connsiteY2076" fmla="*/ 105943 h 963337"/>
                <a:gd name="connsiteX2077" fmla="*/ 624914 w 1006780"/>
                <a:gd name="connsiteY2077" fmla="*/ 110192 h 963337"/>
                <a:gd name="connsiteX2078" fmla="*/ 629872 w 1006780"/>
                <a:gd name="connsiteY2078" fmla="*/ 110192 h 963337"/>
                <a:gd name="connsiteX2079" fmla="*/ 650637 w 1006780"/>
                <a:gd name="connsiteY2079" fmla="*/ 115146 h 963337"/>
                <a:gd name="connsiteX2080" fmla="*/ 657009 w 1006780"/>
                <a:gd name="connsiteY2080" fmla="*/ 113259 h 963337"/>
                <a:gd name="connsiteX2081" fmla="*/ 664086 w 1006780"/>
                <a:gd name="connsiteY2081" fmla="*/ 115382 h 963337"/>
                <a:gd name="connsiteX2082" fmla="*/ 648984 w 1006780"/>
                <a:gd name="connsiteY2082" fmla="*/ 117036 h 963337"/>
                <a:gd name="connsiteX2083" fmla="*/ 625387 w 1006780"/>
                <a:gd name="connsiteY2083" fmla="*/ 113496 h 963337"/>
                <a:gd name="connsiteX2084" fmla="*/ 629399 w 1006780"/>
                <a:gd name="connsiteY2084" fmla="*/ 112078 h 963337"/>
                <a:gd name="connsiteX2085" fmla="*/ 619015 w 1006780"/>
                <a:gd name="connsiteY2085" fmla="*/ 112078 h 963337"/>
                <a:gd name="connsiteX2086" fmla="*/ 621613 w 1006780"/>
                <a:gd name="connsiteY2086" fmla="*/ 113259 h 963337"/>
                <a:gd name="connsiteX2087" fmla="*/ 609814 w 1006780"/>
                <a:gd name="connsiteY2087" fmla="*/ 111136 h 963337"/>
                <a:gd name="connsiteX2088" fmla="*/ 617837 w 1006780"/>
                <a:gd name="connsiteY2088" fmla="*/ 108774 h 963337"/>
                <a:gd name="connsiteX2089" fmla="*/ 605093 w 1006780"/>
                <a:gd name="connsiteY2089" fmla="*/ 107360 h 963337"/>
                <a:gd name="connsiteX2090" fmla="*/ 618545 w 1006780"/>
                <a:gd name="connsiteY2090" fmla="*/ 105001 h 963337"/>
                <a:gd name="connsiteX2091" fmla="*/ 611937 w 1006780"/>
                <a:gd name="connsiteY2091" fmla="*/ 108538 h 963337"/>
                <a:gd name="connsiteX2092" fmla="*/ 605329 w 1006780"/>
                <a:gd name="connsiteY2092" fmla="*/ 108538 h 963337"/>
                <a:gd name="connsiteX2093" fmla="*/ 599902 w 1006780"/>
                <a:gd name="connsiteY2093" fmla="*/ 106888 h 963337"/>
                <a:gd name="connsiteX2094" fmla="*/ 614060 w 1006780"/>
                <a:gd name="connsiteY2094" fmla="*/ 107596 h 963337"/>
                <a:gd name="connsiteX2095" fmla="*/ 701369 w 1006780"/>
                <a:gd name="connsiteY2095" fmla="*/ 145115 h 963337"/>
                <a:gd name="connsiteX2096" fmla="*/ 689571 w 1006780"/>
                <a:gd name="connsiteY2096" fmla="*/ 139688 h 963337"/>
                <a:gd name="connsiteX2097" fmla="*/ 702786 w 1006780"/>
                <a:gd name="connsiteY2097" fmla="*/ 144170 h 963337"/>
                <a:gd name="connsiteX2098" fmla="*/ 672109 w 1006780"/>
                <a:gd name="connsiteY2098" fmla="*/ 122935 h 963337"/>
                <a:gd name="connsiteX2099" fmla="*/ 677066 w 1006780"/>
                <a:gd name="connsiteY2099" fmla="*/ 125294 h 963337"/>
                <a:gd name="connsiteX2100" fmla="*/ 674235 w 1006780"/>
                <a:gd name="connsiteY2100" fmla="*/ 121990 h 963337"/>
                <a:gd name="connsiteX2101" fmla="*/ 655592 w 1006780"/>
                <a:gd name="connsiteY2101" fmla="*/ 117741 h 963337"/>
                <a:gd name="connsiteX2102" fmla="*/ 663614 w 1006780"/>
                <a:gd name="connsiteY2102" fmla="*/ 119867 h 963337"/>
                <a:gd name="connsiteX2103" fmla="*/ 657715 w 1006780"/>
                <a:gd name="connsiteY2103" fmla="*/ 116800 h 963337"/>
                <a:gd name="connsiteX2104" fmla="*/ 682021 w 1006780"/>
                <a:gd name="connsiteY2104" fmla="*/ 137565 h 963337"/>
                <a:gd name="connsiteX2105" fmla="*/ 688865 w 1006780"/>
                <a:gd name="connsiteY2105" fmla="*/ 138980 h 963337"/>
                <a:gd name="connsiteX2106" fmla="*/ 684144 w 1006780"/>
                <a:gd name="connsiteY2106" fmla="*/ 136620 h 963337"/>
                <a:gd name="connsiteX2107" fmla="*/ 529111 w 1006780"/>
                <a:gd name="connsiteY2107" fmla="*/ 76210 h 963337"/>
                <a:gd name="connsiteX2108" fmla="*/ 534065 w 1006780"/>
                <a:gd name="connsiteY2108" fmla="*/ 73378 h 963337"/>
                <a:gd name="connsiteX2109" fmla="*/ 531234 w 1006780"/>
                <a:gd name="connsiteY2109" fmla="*/ 75268 h 963337"/>
                <a:gd name="connsiteX2110" fmla="*/ 518021 w 1006780"/>
                <a:gd name="connsiteY2110" fmla="*/ 78808 h 963337"/>
                <a:gd name="connsiteX2111" fmla="*/ 526043 w 1006780"/>
                <a:gd name="connsiteY2111" fmla="*/ 74559 h 963337"/>
                <a:gd name="connsiteX2112" fmla="*/ 529111 w 1006780"/>
                <a:gd name="connsiteY2112" fmla="*/ 74559 h 963337"/>
                <a:gd name="connsiteX2113" fmla="*/ 520143 w 1006780"/>
                <a:gd name="connsiteY2113" fmla="*/ 77391 h 963337"/>
                <a:gd name="connsiteX2114" fmla="*/ 631522 w 1006780"/>
                <a:gd name="connsiteY2114" fmla="*/ 112551 h 963337"/>
                <a:gd name="connsiteX2115" fmla="*/ 639544 w 1006780"/>
                <a:gd name="connsiteY2115" fmla="*/ 114204 h 963337"/>
                <a:gd name="connsiteX2116" fmla="*/ 633645 w 1006780"/>
                <a:gd name="connsiteY2116" fmla="*/ 111606 h 963337"/>
                <a:gd name="connsiteX2117" fmla="*/ 645444 w 1006780"/>
                <a:gd name="connsiteY2117" fmla="*/ 125058 h 963337"/>
                <a:gd name="connsiteX2118" fmla="*/ 651579 w 1006780"/>
                <a:gd name="connsiteY2118" fmla="*/ 125058 h 963337"/>
                <a:gd name="connsiteX2119" fmla="*/ 647570 w 1006780"/>
                <a:gd name="connsiteY2119" fmla="*/ 124586 h 963337"/>
                <a:gd name="connsiteX2120" fmla="*/ 594712 w 1006780"/>
                <a:gd name="connsiteY2120" fmla="*/ 105943 h 963337"/>
                <a:gd name="connsiteX2121" fmla="*/ 587395 w 1006780"/>
                <a:gd name="connsiteY2121" fmla="*/ 105943 h 963337"/>
                <a:gd name="connsiteX2122" fmla="*/ 594948 w 1006780"/>
                <a:gd name="connsiteY2122" fmla="*/ 104292 h 963337"/>
                <a:gd name="connsiteX2123" fmla="*/ 596835 w 1006780"/>
                <a:gd name="connsiteY2123" fmla="*/ 105001 h 963337"/>
                <a:gd name="connsiteX2124" fmla="*/ 575597 w 1006780"/>
                <a:gd name="connsiteY2124" fmla="*/ 103111 h 963337"/>
                <a:gd name="connsiteX2125" fmla="*/ 570878 w 1006780"/>
                <a:gd name="connsiteY2125" fmla="*/ 103111 h 963337"/>
                <a:gd name="connsiteX2126" fmla="*/ 572765 w 1006780"/>
                <a:gd name="connsiteY2126" fmla="*/ 103111 h 963337"/>
                <a:gd name="connsiteX2127" fmla="*/ 572765 w 1006780"/>
                <a:gd name="connsiteY2127" fmla="*/ 103111 h 963337"/>
                <a:gd name="connsiteX2128" fmla="*/ 576541 w 1006780"/>
                <a:gd name="connsiteY2128" fmla="*/ 101224 h 963337"/>
                <a:gd name="connsiteX2129" fmla="*/ 583149 w 1006780"/>
                <a:gd name="connsiteY2129" fmla="*/ 101224 h 963337"/>
                <a:gd name="connsiteX2130" fmla="*/ 577720 w 1006780"/>
                <a:gd name="connsiteY2130" fmla="*/ 102169 h 963337"/>
                <a:gd name="connsiteX2131" fmla="*/ 585981 w 1006780"/>
                <a:gd name="connsiteY2131" fmla="*/ 108774 h 963337"/>
                <a:gd name="connsiteX2132" fmla="*/ 583383 w 1006780"/>
                <a:gd name="connsiteY2132" fmla="*/ 107124 h 963337"/>
                <a:gd name="connsiteX2133" fmla="*/ 596362 w 1006780"/>
                <a:gd name="connsiteY2133" fmla="*/ 107124 h 963337"/>
                <a:gd name="connsiteX2134" fmla="*/ 588104 w 1006780"/>
                <a:gd name="connsiteY2134" fmla="*/ 107832 h 963337"/>
                <a:gd name="connsiteX2135" fmla="*/ 279216 w 1006780"/>
                <a:gd name="connsiteY2135" fmla="*/ 117978 h 963337"/>
                <a:gd name="connsiteX2136" fmla="*/ 279216 w 1006780"/>
                <a:gd name="connsiteY2136" fmla="*/ 114437 h 963337"/>
                <a:gd name="connsiteX2137" fmla="*/ 282989 w 1006780"/>
                <a:gd name="connsiteY2137" fmla="*/ 112315 h 963337"/>
                <a:gd name="connsiteX2138" fmla="*/ 281811 w 1006780"/>
                <a:gd name="connsiteY2138" fmla="*/ 117036 h 963337"/>
                <a:gd name="connsiteX2139" fmla="*/ 472476 w 1006780"/>
                <a:gd name="connsiteY2139" fmla="*/ 89426 h 963337"/>
                <a:gd name="connsiteX2140" fmla="*/ 462565 w 1006780"/>
                <a:gd name="connsiteY2140" fmla="*/ 92021 h 963337"/>
                <a:gd name="connsiteX2141" fmla="*/ 471062 w 1006780"/>
                <a:gd name="connsiteY2141" fmla="*/ 86830 h 963337"/>
                <a:gd name="connsiteX2142" fmla="*/ 475072 w 1006780"/>
                <a:gd name="connsiteY2142" fmla="*/ 88481 h 963337"/>
                <a:gd name="connsiteX2143" fmla="*/ 553653 w 1006780"/>
                <a:gd name="connsiteY2143" fmla="*/ 103820 h 963337"/>
                <a:gd name="connsiteX2144" fmla="*/ 557190 w 1006780"/>
                <a:gd name="connsiteY2144" fmla="*/ 105237 h 963337"/>
                <a:gd name="connsiteX2145" fmla="*/ 578428 w 1006780"/>
                <a:gd name="connsiteY2145" fmla="*/ 105237 h 963337"/>
                <a:gd name="connsiteX2146" fmla="*/ 556248 w 1006780"/>
                <a:gd name="connsiteY2146" fmla="*/ 106888 h 963337"/>
                <a:gd name="connsiteX2147" fmla="*/ 554358 w 1006780"/>
                <a:gd name="connsiteY2147" fmla="*/ 104765 h 963337"/>
                <a:gd name="connsiteX2148" fmla="*/ 549640 w 1006780"/>
                <a:gd name="connsiteY2148" fmla="*/ 106651 h 963337"/>
                <a:gd name="connsiteX2149" fmla="*/ 549640 w 1006780"/>
                <a:gd name="connsiteY2149" fmla="*/ 105237 h 963337"/>
                <a:gd name="connsiteX2150" fmla="*/ 543977 w 1006780"/>
                <a:gd name="connsiteY2150" fmla="*/ 105237 h 963337"/>
                <a:gd name="connsiteX2151" fmla="*/ 538314 w 1006780"/>
                <a:gd name="connsiteY2151" fmla="*/ 105237 h 963337"/>
                <a:gd name="connsiteX2152" fmla="*/ 544922 w 1006780"/>
                <a:gd name="connsiteY2152" fmla="*/ 102406 h 963337"/>
                <a:gd name="connsiteX2153" fmla="*/ 556248 w 1006780"/>
                <a:gd name="connsiteY2153" fmla="*/ 102875 h 963337"/>
                <a:gd name="connsiteX2154" fmla="*/ 618309 w 1006780"/>
                <a:gd name="connsiteY2154" fmla="*/ 130721 h 963337"/>
                <a:gd name="connsiteX2155" fmla="*/ 607689 w 1006780"/>
                <a:gd name="connsiteY2155" fmla="*/ 130721 h 963337"/>
                <a:gd name="connsiteX2156" fmla="*/ 611701 w 1006780"/>
                <a:gd name="connsiteY2156" fmla="*/ 128126 h 963337"/>
                <a:gd name="connsiteX2157" fmla="*/ 616892 w 1006780"/>
                <a:gd name="connsiteY2157" fmla="*/ 128126 h 963337"/>
                <a:gd name="connsiteX2158" fmla="*/ 620904 w 1006780"/>
                <a:gd name="connsiteY2158" fmla="*/ 129776 h 963337"/>
                <a:gd name="connsiteX2159" fmla="*/ 555303 w 1006780"/>
                <a:gd name="connsiteY2159" fmla="*/ 109011 h 963337"/>
                <a:gd name="connsiteX2160" fmla="*/ 543268 w 1006780"/>
                <a:gd name="connsiteY2160" fmla="*/ 109011 h 963337"/>
                <a:gd name="connsiteX2161" fmla="*/ 551527 w 1006780"/>
                <a:gd name="connsiteY2161" fmla="*/ 107360 h 963337"/>
                <a:gd name="connsiteX2162" fmla="*/ 557899 w 1006780"/>
                <a:gd name="connsiteY2162" fmla="*/ 108069 h 963337"/>
                <a:gd name="connsiteX2163" fmla="*/ 588104 w 1006780"/>
                <a:gd name="connsiteY2163" fmla="*/ 123877 h 963337"/>
                <a:gd name="connsiteX2164" fmla="*/ 594476 w 1006780"/>
                <a:gd name="connsiteY2164" fmla="*/ 122226 h 963337"/>
                <a:gd name="connsiteX2165" fmla="*/ 590699 w 1006780"/>
                <a:gd name="connsiteY2165" fmla="*/ 122935 h 963337"/>
                <a:gd name="connsiteX2166" fmla="*/ 592350 w 1006780"/>
                <a:gd name="connsiteY2166" fmla="*/ 130013 h 963337"/>
                <a:gd name="connsiteX2167" fmla="*/ 598721 w 1006780"/>
                <a:gd name="connsiteY2167" fmla="*/ 128362 h 963337"/>
                <a:gd name="connsiteX2168" fmla="*/ 596362 w 1006780"/>
                <a:gd name="connsiteY2168" fmla="*/ 126945 h 963337"/>
                <a:gd name="connsiteX2169" fmla="*/ 605566 w 1006780"/>
                <a:gd name="connsiteY2169" fmla="*/ 128834 h 963337"/>
                <a:gd name="connsiteX2170" fmla="*/ 594948 w 1006780"/>
                <a:gd name="connsiteY2170" fmla="*/ 129068 h 963337"/>
                <a:gd name="connsiteX2171" fmla="*/ 532887 w 1006780"/>
                <a:gd name="connsiteY2171" fmla="*/ 108538 h 963337"/>
                <a:gd name="connsiteX2172" fmla="*/ 526279 w 1006780"/>
                <a:gd name="connsiteY2172" fmla="*/ 108538 h 963337"/>
                <a:gd name="connsiteX2173" fmla="*/ 535482 w 1006780"/>
                <a:gd name="connsiteY2173" fmla="*/ 107596 h 963337"/>
                <a:gd name="connsiteX2174" fmla="*/ 552235 w 1006780"/>
                <a:gd name="connsiteY2174" fmla="*/ 117741 h 963337"/>
                <a:gd name="connsiteX2175" fmla="*/ 563089 w 1006780"/>
                <a:gd name="connsiteY2175" fmla="*/ 116091 h 963337"/>
                <a:gd name="connsiteX2176" fmla="*/ 554831 w 1006780"/>
                <a:gd name="connsiteY2176" fmla="*/ 116800 h 963337"/>
                <a:gd name="connsiteX2177" fmla="*/ 584091 w 1006780"/>
                <a:gd name="connsiteY2177" fmla="*/ 127417 h 963337"/>
                <a:gd name="connsiteX2178" fmla="*/ 585981 w 1006780"/>
                <a:gd name="connsiteY2178" fmla="*/ 127417 h 963337"/>
                <a:gd name="connsiteX2179" fmla="*/ 593531 w 1006780"/>
                <a:gd name="connsiteY2179" fmla="*/ 129068 h 963337"/>
                <a:gd name="connsiteX2180" fmla="*/ 586687 w 1006780"/>
                <a:gd name="connsiteY2180" fmla="*/ 126472 h 963337"/>
                <a:gd name="connsiteX2181" fmla="*/ 493478 w 1006780"/>
                <a:gd name="connsiteY2181" fmla="*/ 117269 h 963337"/>
                <a:gd name="connsiteX2182" fmla="*/ 517076 w 1006780"/>
                <a:gd name="connsiteY2182" fmla="*/ 111370 h 963337"/>
                <a:gd name="connsiteX2183" fmla="*/ 517076 w 1006780"/>
                <a:gd name="connsiteY2183" fmla="*/ 109483 h 963337"/>
                <a:gd name="connsiteX2184" fmla="*/ 526515 w 1006780"/>
                <a:gd name="connsiteY2184" fmla="*/ 109483 h 963337"/>
                <a:gd name="connsiteX2185" fmla="*/ 522030 w 1006780"/>
                <a:gd name="connsiteY2185" fmla="*/ 113968 h 963337"/>
                <a:gd name="connsiteX2186" fmla="*/ 496074 w 1006780"/>
                <a:gd name="connsiteY2186" fmla="*/ 116327 h 963337"/>
                <a:gd name="connsiteX2187" fmla="*/ 221165 w 1006780"/>
                <a:gd name="connsiteY2187" fmla="*/ 163286 h 963337"/>
                <a:gd name="connsiteX2188" fmla="*/ 229659 w 1006780"/>
                <a:gd name="connsiteY2188" fmla="*/ 155733 h 963337"/>
                <a:gd name="connsiteX2189" fmla="*/ 223760 w 1006780"/>
                <a:gd name="connsiteY2189" fmla="*/ 162341 h 963337"/>
                <a:gd name="connsiteX2190" fmla="*/ 403807 w 1006780"/>
                <a:gd name="connsiteY2190" fmla="*/ 114437 h 963337"/>
                <a:gd name="connsiteX2191" fmla="*/ 398144 w 1006780"/>
                <a:gd name="connsiteY2191" fmla="*/ 116800 h 963337"/>
                <a:gd name="connsiteX2192" fmla="*/ 408765 w 1006780"/>
                <a:gd name="connsiteY2192" fmla="*/ 108774 h 963337"/>
                <a:gd name="connsiteX2193" fmla="*/ 406403 w 1006780"/>
                <a:gd name="connsiteY2193" fmla="*/ 113496 h 963337"/>
                <a:gd name="connsiteX2194" fmla="*/ 566629 w 1006780"/>
                <a:gd name="connsiteY2194" fmla="*/ 127181 h 963337"/>
                <a:gd name="connsiteX2195" fmla="*/ 582441 w 1006780"/>
                <a:gd name="connsiteY2195" fmla="*/ 127181 h 963337"/>
                <a:gd name="connsiteX2196" fmla="*/ 579609 w 1006780"/>
                <a:gd name="connsiteY2196" fmla="*/ 127181 h 963337"/>
                <a:gd name="connsiteX2197" fmla="*/ 569225 w 1006780"/>
                <a:gd name="connsiteY2197" fmla="*/ 126236 h 963337"/>
                <a:gd name="connsiteX2198" fmla="*/ 476253 w 1006780"/>
                <a:gd name="connsiteY2198" fmla="*/ 111136 h 963337"/>
                <a:gd name="connsiteX2199" fmla="*/ 489702 w 1006780"/>
                <a:gd name="connsiteY2199" fmla="*/ 109011 h 963337"/>
                <a:gd name="connsiteX2200" fmla="*/ 478848 w 1006780"/>
                <a:gd name="connsiteY2200" fmla="*/ 110192 h 963337"/>
                <a:gd name="connsiteX2201" fmla="*/ 486398 w 1006780"/>
                <a:gd name="connsiteY2201" fmla="*/ 114674 h 963337"/>
                <a:gd name="connsiteX2202" fmla="*/ 471295 w 1006780"/>
                <a:gd name="connsiteY2202" fmla="*/ 117978 h 963337"/>
                <a:gd name="connsiteX2203" fmla="*/ 488993 w 1006780"/>
                <a:gd name="connsiteY2203" fmla="*/ 113259 h 963337"/>
                <a:gd name="connsiteX2204" fmla="*/ 488993 w 1006780"/>
                <a:gd name="connsiteY2204" fmla="*/ 113732 h 963337"/>
                <a:gd name="connsiteX2205" fmla="*/ 559785 w 1006780"/>
                <a:gd name="connsiteY2205" fmla="*/ 128362 h 963337"/>
                <a:gd name="connsiteX2206" fmla="*/ 559785 w 1006780"/>
                <a:gd name="connsiteY2206" fmla="*/ 126945 h 963337"/>
                <a:gd name="connsiteX2207" fmla="*/ 566866 w 1006780"/>
                <a:gd name="connsiteY2207" fmla="*/ 126945 h 963337"/>
                <a:gd name="connsiteX2208" fmla="*/ 562384 w 1006780"/>
                <a:gd name="connsiteY2208" fmla="*/ 127417 h 963337"/>
                <a:gd name="connsiteX2209" fmla="*/ 543268 w 1006780"/>
                <a:gd name="connsiteY2209" fmla="*/ 128362 h 963337"/>
                <a:gd name="connsiteX2210" fmla="*/ 551999 w 1006780"/>
                <a:gd name="connsiteY2210" fmla="*/ 126945 h 963337"/>
                <a:gd name="connsiteX2211" fmla="*/ 545864 w 1006780"/>
                <a:gd name="connsiteY2211" fmla="*/ 128126 h 963337"/>
                <a:gd name="connsiteX2212" fmla="*/ 485929 w 1006780"/>
                <a:gd name="connsiteY2212" fmla="*/ 118214 h 963337"/>
                <a:gd name="connsiteX2213" fmla="*/ 475544 w 1006780"/>
                <a:gd name="connsiteY2213" fmla="*/ 119631 h 963337"/>
                <a:gd name="connsiteX2214" fmla="*/ 478140 w 1006780"/>
                <a:gd name="connsiteY2214" fmla="*/ 117269 h 963337"/>
                <a:gd name="connsiteX2215" fmla="*/ 480029 w 1006780"/>
                <a:gd name="connsiteY2215" fmla="*/ 117269 h 963337"/>
                <a:gd name="connsiteX2216" fmla="*/ 488524 w 1006780"/>
                <a:gd name="connsiteY2216" fmla="*/ 117978 h 963337"/>
                <a:gd name="connsiteX2217" fmla="*/ 551999 w 1006780"/>
                <a:gd name="connsiteY2217" fmla="*/ 131902 h 963337"/>
                <a:gd name="connsiteX2218" fmla="*/ 538078 w 1006780"/>
                <a:gd name="connsiteY2218" fmla="*/ 131902 h 963337"/>
                <a:gd name="connsiteX2219" fmla="*/ 544922 w 1006780"/>
                <a:gd name="connsiteY2219" fmla="*/ 128598 h 963337"/>
                <a:gd name="connsiteX2220" fmla="*/ 548459 w 1006780"/>
                <a:gd name="connsiteY2220" fmla="*/ 130721 h 963337"/>
                <a:gd name="connsiteX2221" fmla="*/ 551054 w 1006780"/>
                <a:gd name="connsiteY2221" fmla="*/ 128362 h 963337"/>
                <a:gd name="connsiteX2222" fmla="*/ 554595 w 1006780"/>
                <a:gd name="connsiteY2222" fmla="*/ 131666 h 963337"/>
                <a:gd name="connsiteX2223" fmla="*/ 530761 w 1006780"/>
                <a:gd name="connsiteY2223" fmla="*/ 130485 h 963337"/>
                <a:gd name="connsiteX2224" fmla="*/ 534301 w 1006780"/>
                <a:gd name="connsiteY2224" fmla="*/ 127890 h 963337"/>
                <a:gd name="connsiteX2225" fmla="*/ 541382 w 1006780"/>
                <a:gd name="connsiteY2225" fmla="*/ 127890 h 963337"/>
                <a:gd name="connsiteX2226" fmla="*/ 539728 w 1006780"/>
                <a:gd name="connsiteY2226" fmla="*/ 127890 h 963337"/>
                <a:gd name="connsiteX2227" fmla="*/ 533356 w 1006780"/>
                <a:gd name="connsiteY2227" fmla="*/ 130249 h 963337"/>
                <a:gd name="connsiteX2228" fmla="*/ 454542 w 1006780"/>
                <a:gd name="connsiteY2228" fmla="*/ 127417 h 963337"/>
                <a:gd name="connsiteX2229" fmla="*/ 469172 w 1006780"/>
                <a:gd name="connsiteY2229" fmla="*/ 122699 h 963337"/>
                <a:gd name="connsiteX2230" fmla="*/ 457138 w 1006780"/>
                <a:gd name="connsiteY2230" fmla="*/ 127181 h 963337"/>
                <a:gd name="connsiteX2231" fmla="*/ 425990 w 1006780"/>
                <a:gd name="connsiteY2231" fmla="*/ 132135 h 963337"/>
                <a:gd name="connsiteX2232" fmla="*/ 433068 w 1006780"/>
                <a:gd name="connsiteY2232" fmla="*/ 128598 h 963337"/>
                <a:gd name="connsiteX2233" fmla="*/ 428586 w 1006780"/>
                <a:gd name="connsiteY2233" fmla="*/ 131902 h 963337"/>
                <a:gd name="connsiteX2234" fmla="*/ 425990 w 1006780"/>
                <a:gd name="connsiteY2234" fmla="*/ 135912 h 963337"/>
                <a:gd name="connsiteX2235" fmla="*/ 445339 w 1006780"/>
                <a:gd name="connsiteY2235" fmla="*/ 130485 h 963337"/>
                <a:gd name="connsiteX2236" fmla="*/ 428586 w 1006780"/>
                <a:gd name="connsiteY2236" fmla="*/ 135676 h 963337"/>
                <a:gd name="connsiteX2237" fmla="*/ 392481 w 1006780"/>
                <a:gd name="connsiteY2237" fmla="*/ 142756 h 963337"/>
                <a:gd name="connsiteX2238" fmla="*/ 399562 w 1006780"/>
                <a:gd name="connsiteY2238" fmla="*/ 138743 h 963337"/>
                <a:gd name="connsiteX2239" fmla="*/ 396021 w 1006780"/>
                <a:gd name="connsiteY2239" fmla="*/ 142520 h 963337"/>
                <a:gd name="connsiteX2240" fmla="*/ 400270 w 1006780"/>
                <a:gd name="connsiteY2240" fmla="*/ 144170 h 963337"/>
                <a:gd name="connsiteX2241" fmla="*/ 384459 w 1006780"/>
                <a:gd name="connsiteY2241" fmla="*/ 149600 h 963337"/>
                <a:gd name="connsiteX2242" fmla="*/ 403338 w 1006780"/>
                <a:gd name="connsiteY2242" fmla="*/ 140866 h 963337"/>
                <a:gd name="connsiteX2243" fmla="*/ 402866 w 1006780"/>
                <a:gd name="connsiteY2243" fmla="*/ 143934 h 963337"/>
                <a:gd name="connsiteX2244" fmla="*/ 398853 w 1006780"/>
                <a:gd name="connsiteY2244" fmla="*/ 146296 h 963337"/>
                <a:gd name="connsiteX2245" fmla="*/ 387527 w 1006780"/>
                <a:gd name="connsiteY2245" fmla="*/ 152432 h 963337"/>
                <a:gd name="connsiteX2246" fmla="*/ 391303 w 1006780"/>
                <a:gd name="connsiteY2246" fmla="*/ 148183 h 963337"/>
                <a:gd name="connsiteX2247" fmla="*/ 401448 w 1006780"/>
                <a:gd name="connsiteY2247" fmla="*/ 146060 h 963337"/>
                <a:gd name="connsiteX2248" fmla="*/ 368884 w 1006780"/>
                <a:gd name="connsiteY2248" fmla="*/ 160690 h 963337"/>
                <a:gd name="connsiteX2249" fmla="*/ 376200 w 1006780"/>
                <a:gd name="connsiteY2249" fmla="*/ 155263 h 963337"/>
                <a:gd name="connsiteX2250" fmla="*/ 372424 w 1006780"/>
                <a:gd name="connsiteY2250" fmla="*/ 160454 h 963337"/>
                <a:gd name="connsiteX2251" fmla="*/ 433777 w 1006780"/>
                <a:gd name="connsiteY2251" fmla="*/ 155027 h 963337"/>
                <a:gd name="connsiteX2252" fmla="*/ 442035 w 1006780"/>
                <a:gd name="connsiteY2252" fmla="*/ 150778 h 963337"/>
                <a:gd name="connsiteX2253" fmla="*/ 436372 w 1006780"/>
                <a:gd name="connsiteY2253" fmla="*/ 154791 h 963337"/>
                <a:gd name="connsiteX2254" fmla="*/ 435666 w 1006780"/>
                <a:gd name="connsiteY2254" fmla="*/ 155027 h 963337"/>
                <a:gd name="connsiteX2255" fmla="*/ 442744 w 1006780"/>
                <a:gd name="connsiteY2255" fmla="*/ 152665 h 963337"/>
                <a:gd name="connsiteX2256" fmla="*/ 438262 w 1006780"/>
                <a:gd name="connsiteY2256" fmla="*/ 155263 h 963337"/>
                <a:gd name="connsiteX2257" fmla="*/ 421978 w 1006780"/>
                <a:gd name="connsiteY2257" fmla="*/ 157386 h 963337"/>
                <a:gd name="connsiteX2258" fmla="*/ 419855 w 1006780"/>
                <a:gd name="connsiteY2258" fmla="*/ 157386 h 963337"/>
                <a:gd name="connsiteX2259" fmla="*/ 425754 w 1006780"/>
                <a:gd name="connsiteY2259" fmla="*/ 154318 h 963337"/>
                <a:gd name="connsiteX2260" fmla="*/ 424573 w 1006780"/>
                <a:gd name="connsiteY2260" fmla="*/ 157622 h 963337"/>
                <a:gd name="connsiteX2261" fmla="*/ 424573 w 1006780"/>
                <a:gd name="connsiteY2261" fmla="*/ 163286 h 963337"/>
                <a:gd name="connsiteX2262" fmla="*/ 426463 w 1006780"/>
                <a:gd name="connsiteY2262" fmla="*/ 159509 h 963337"/>
                <a:gd name="connsiteX2263" fmla="*/ 420327 w 1006780"/>
                <a:gd name="connsiteY2263" fmla="*/ 161399 h 963337"/>
                <a:gd name="connsiteX2264" fmla="*/ 432598 w 1006780"/>
                <a:gd name="connsiteY2264" fmla="*/ 154082 h 963337"/>
                <a:gd name="connsiteX2265" fmla="*/ 427169 w 1006780"/>
                <a:gd name="connsiteY2265" fmla="*/ 163522 h 963337"/>
                <a:gd name="connsiteX2266" fmla="*/ 335378 w 1006780"/>
                <a:gd name="connsiteY2266" fmla="*/ 173667 h 963337"/>
                <a:gd name="connsiteX2267" fmla="*/ 341510 w 1006780"/>
                <a:gd name="connsiteY2267" fmla="*/ 170599 h 963337"/>
                <a:gd name="connsiteX2268" fmla="*/ 337973 w 1006780"/>
                <a:gd name="connsiteY2268" fmla="*/ 173903 h 963337"/>
                <a:gd name="connsiteX2269" fmla="*/ 410652 w 1006780"/>
                <a:gd name="connsiteY2269" fmla="*/ 164700 h 963337"/>
                <a:gd name="connsiteX2270" fmla="*/ 416551 w 1006780"/>
                <a:gd name="connsiteY2270" fmla="*/ 161632 h 963337"/>
                <a:gd name="connsiteX2271" fmla="*/ 413247 w 1006780"/>
                <a:gd name="connsiteY2271" fmla="*/ 164936 h 963337"/>
                <a:gd name="connsiteX2272" fmla="*/ 348354 w 1006780"/>
                <a:gd name="connsiteY2272" fmla="*/ 173903 h 963337"/>
                <a:gd name="connsiteX2273" fmla="*/ 335378 w 1006780"/>
                <a:gd name="connsiteY2273" fmla="*/ 180511 h 963337"/>
                <a:gd name="connsiteX2274" fmla="*/ 327116 w 1006780"/>
                <a:gd name="connsiteY2274" fmla="*/ 188061 h 963337"/>
                <a:gd name="connsiteX2275" fmla="*/ 323579 w 1006780"/>
                <a:gd name="connsiteY2275" fmla="*/ 188061 h 963337"/>
                <a:gd name="connsiteX2276" fmla="*/ 326647 w 1006780"/>
                <a:gd name="connsiteY2276" fmla="*/ 183815 h 963337"/>
                <a:gd name="connsiteX2277" fmla="*/ 334197 w 1006780"/>
                <a:gd name="connsiteY2277" fmla="*/ 177207 h 963337"/>
                <a:gd name="connsiteX2278" fmla="*/ 336792 w 1006780"/>
                <a:gd name="connsiteY2278" fmla="*/ 177207 h 963337"/>
                <a:gd name="connsiteX2279" fmla="*/ 340332 w 1006780"/>
                <a:gd name="connsiteY2279" fmla="*/ 173431 h 963337"/>
                <a:gd name="connsiteX2280" fmla="*/ 350950 w 1006780"/>
                <a:gd name="connsiteY2280" fmla="*/ 174139 h 963337"/>
                <a:gd name="connsiteX2281" fmla="*/ 318149 w 1006780"/>
                <a:gd name="connsiteY2281" fmla="*/ 191601 h 963337"/>
                <a:gd name="connsiteX2282" fmla="*/ 325229 w 1006780"/>
                <a:gd name="connsiteY2282" fmla="*/ 184287 h 963337"/>
                <a:gd name="connsiteX2283" fmla="*/ 325229 w 1006780"/>
                <a:gd name="connsiteY2283" fmla="*/ 186174 h 963337"/>
                <a:gd name="connsiteX2284" fmla="*/ 320747 w 1006780"/>
                <a:gd name="connsiteY2284" fmla="*/ 191837 h 963337"/>
                <a:gd name="connsiteX2285" fmla="*/ 310363 w 1006780"/>
                <a:gd name="connsiteY2285" fmla="*/ 200096 h 963337"/>
                <a:gd name="connsiteX2286" fmla="*/ 310363 w 1006780"/>
                <a:gd name="connsiteY2286" fmla="*/ 195378 h 963337"/>
                <a:gd name="connsiteX2287" fmla="*/ 314376 w 1006780"/>
                <a:gd name="connsiteY2287" fmla="*/ 192546 h 963337"/>
                <a:gd name="connsiteX2288" fmla="*/ 312958 w 1006780"/>
                <a:gd name="connsiteY2288" fmla="*/ 200332 h 963337"/>
                <a:gd name="connsiteX2289" fmla="*/ 286766 w 1006780"/>
                <a:gd name="connsiteY2289" fmla="*/ 208357 h 963337"/>
                <a:gd name="connsiteX2290" fmla="*/ 293846 w 1006780"/>
                <a:gd name="connsiteY2290" fmla="*/ 202927 h 963337"/>
                <a:gd name="connsiteX2291" fmla="*/ 289597 w 1006780"/>
                <a:gd name="connsiteY2291" fmla="*/ 208593 h 963337"/>
                <a:gd name="connsiteX2292" fmla="*/ 53860 w 1006780"/>
                <a:gd name="connsiteY2292" fmla="*/ 399731 h 963337"/>
                <a:gd name="connsiteX2293" fmla="*/ 50084 w 1006780"/>
                <a:gd name="connsiteY2293" fmla="*/ 409170 h 963337"/>
                <a:gd name="connsiteX2294" fmla="*/ 50084 w 1006780"/>
                <a:gd name="connsiteY2294" fmla="*/ 402090 h 963337"/>
                <a:gd name="connsiteX2295" fmla="*/ 56692 w 1006780"/>
                <a:gd name="connsiteY2295" fmla="*/ 399967 h 963337"/>
                <a:gd name="connsiteX2296" fmla="*/ 249483 w 1006780"/>
                <a:gd name="connsiteY2296" fmla="*/ 247999 h 963337"/>
                <a:gd name="connsiteX2297" fmla="*/ 255382 w 1006780"/>
                <a:gd name="connsiteY2297" fmla="*/ 240922 h 963337"/>
                <a:gd name="connsiteX2298" fmla="*/ 252315 w 1006780"/>
                <a:gd name="connsiteY2298" fmla="*/ 248235 h 963337"/>
                <a:gd name="connsiteX2299" fmla="*/ 48197 w 1006780"/>
                <a:gd name="connsiteY2299" fmla="*/ 417193 h 963337"/>
                <a:gd name="connsiteX2300" fmla="*/ 40881 w 1006780"/>
                <a:gd name="connsiteY2300" fmla="*/ 436305 h 963337"/>
                <a:gd name="connsiteX2301" fmla="*/ 40881 w 1006780"/>
                <a:gd name="connsiteY2301" fmla="*/ 428519 h 963337"/>
                <a:gd name="connsiteX2302" fmla="*/ 45130 w 1006780"/>
                <a:gd name="connsiteY2302" fmla="*/ 427102 h 963337"/>
                <a:gd name="connsiteX2303" fmla="*/ 51029 w 1006780"/>
                <a:gd name="connsiteY2303" fmla="*/ 417429 h 963337"/>
                <a:gd name="connsiteX2304" fmla="*/ 36871 w 1006780"/>
                <a:gd name="connsiteY2304" fmla="*/ 450699 h 963337"/>
                <a:gd name="connsiteX2305" fmla="*/ 39703 w 1006780"/>
                <a:gd name="connsiteY2305" fmla="*/ 441968 h 963337"/>
                <a:gd name="connsiteX2306" fmla="*/ 39703 w 1006780"/>
                <a:gd name="connsiteY2306" fmla="*/ 450935 h 963337"/>
                <a:gd name="connsiteX2307" fmla="*/ 266472 w 1006780"/>
                <a:gd name="connsiteY2307" fmla="*/ 266169 h 963337"/>
                <a:gd name="connsiteX2308" fmla="*/ 273553 w 1006780"/>
                <a:gd name="connsiteY2308" fmla="*/ 259798 h 963337"/>
                <a:gd name="connsiteX2309" fmla="*/ 269304 w 1006780"/>
                <a:gd name="connsiteY2309" fmla="*/ 266169 h 963337"/>
                <a:gd name="connsiteX2310" fmla="*/ 256088 w 1006780"/>
                <a:gd name="connsiteY2310" fmla="*/ 280091 h 963337"/>
                <a:gd name="connsiteX2311" fmla="*/ 250897 w 1006780"/>
                <a:gd name="connsiteY2311" fmla="*/ 285518 h 963337"/>
                <a:gd name="connsiteX2312" fmla="*/ 250897 w 1006780"/>
                <a:gd name="connsiteY2312" fmla="*/ 291184 h 963337"/>
                <a:gd name="connsiteX2313" fmla="*/ 248774 w 1006780"/>
                <a:gd name="connsiteY2313" fmla="*/ 287408 h 963337"/>
                <a:gd name="connsiteX2314" fmla="*/ 248774 w 1006780"/>
                <a:gd name="connsiteY2314" fmla="*/ 290712 h 963337"/>
                <a:gd name="connsiteX2315" fmla="*/ 243820 w 1006780"/>
                <a:gd name="connsiteY2315" fmla="*/ 293307 h 963337"/>
                <a:gd name="connsiteX2316" fmla="*/ 257978 w 1006780"/>
                <a:gd name="connsiteY2316" fmla="*/ 278204 h 963337"/>
                <a:gd name="connsiteX2317" fmla="*/ 267181 w 1006780"/>
                <a:gd name="connsiteY2317" fmla="*/ 269001 h 963337"/>
                <a:gd name="connsiteX2318" fmla="*/ 258920 w 1006780"/>
                <a:gd name="connsiteY2318" fmla="*/ 280327 h 963337"/>
                <a:gd name="connsiteX2319" fmla="*/ 254201 w 1006780"/>
                <a:gd name="connsiteY2319" fmla="*/ 286463 h 963337"/>
                <a:gd name="connsiteX2320" fmla="*/ 263168 w 1006780"/>
                <a:gd name="connsiteY2320" fmla="*/ 275373 h 963337"/>
                <a:gd name="connsiteX2321" fmla="*/ 257033 w 1006780"/>
                <a:gd name="connsiteY2321" fmla="*/ 286699 h 963337"/>
                <a:gd name="connsiteX2322" fmla="*/ 23419 w 1006780"/>
                <a:gd name="connsiteY2322" fmla="*/ 525740 h 963337"/>
                <a:gd name="connsiteX2323" fmla="*/ 21060 w 1006780"/>
                <a:gd name="connsiteY2323" fmla="*/ 542493 h 963337"/>
                <a:gd name="connsiteX2324" fmla="*/ 26251 w 1006780"/>
                <a:gd name="connsiteY2324" fmla="*/ 525740 h 963337"/>
                <a:gd name="connsiteX2325" fmla="*/ 243584 w 1006780"/>
                <a:gd name="connsiteY2325" fmla="*/ 299915 h 963337"/>
                <a:gd name="connsiteX2326" fmla="*/ 240752 w 1006780"/>
                <a:gd name="connsiteY2326" fmla="*/ 299915 h 963337"/>
                <a:gd name="connsiteX2327" fmla="*/ 245707 w 1006780"/>
                <a:gd name="connsiteY2327" fmla="*/ 293071 h 963337"/>
                <a:gd name="connsiteX2328" fmla="*/ 246415 w 1006780"/>
                <a:gd name="connsiteY2328" fmla="*/ 300148 h 963337"/>
                <a:gd name="connsiteX2329" fmla="*/ 229423 w 1006780"/>
                <a:gd name="connsiteY2329" fmla="*/ 310532 h 963337"/>
                <a:gd name="connsiteX2330" fmla="*/ 224941 w 1006780"/>
                <a:gd name="connsiteY2330" fmla="*/ 315251 h 963337"/>
                <a:gd name="connsiteX2331" fmla="*/ 232257 w 1006780"/>
                <a:gd name="connsiteY2331" fmla="*/ 310769 h 963337"/>
                <a:gd name="connsiteX2332" fmla="*/ 238863 w 1006780"/>
                <a:gd name="connsiteY2332" fmla="*/ 310532 h 963337"/>
                <a:gd name="connsiteX2333" fmla="*/ 236267 w 1006780"/>
                <a:gd name="connsiteY2333" fmla="*/ 310532 h 963337"/>
                <a:gd name="connsiteX2334" fmla="*/ 239335 w 1006780"/>
                <a:gd name="connsiteY2334" fmla="*/ 308410 h 963337"/>
                <a:gd name="connsiteX2335" fmla="*/ 240988 w 1006780"/>
                <a:gd name="connsiteY2335" fmla="*/ 306047 h 963337"/>
                <a:gd name="connsiteX2336" fmla="*/ 17756 w 1006780"/>
                <a:gd name="connsiteY2336" fmla="*/ 583316 h 963337"/>
                <a:gd name="connsiteX2337" fmla="*/ 17756 w 1006780"/>
                <a:gd name="connsiteY2337" fmla="*/ 579542 h 963337"/>
                <a:gd name="connsiteX2338" fmla="*/ 19409 w 1006780"/>
                <a:gd name="connsiteY2338" fmla="*/ 571753 h 963337"/>
                <a:gd name="connsiteX2339" fmla="*/ 20587 w 1006780"/>
                <a:gd name="connsiteY2339" fmla="*/ 582846 h 963337"/>
                <a:gd name="connsiteX2340" fmla="*/ 209602 w 1006780"/>
                <a:gd name="connsiteY2340" fmla="*/ 338848 h 963337"/>
                <a:gd name="connsiteX2341" fmla="*/ 206062 w 1006780"/>
                <a:gd name="connsiteY2341" fmla="*/ 341916 h 963337"/>
                <a:gd name="connsiteX2342" fmla="*/ 206062 w 1006780"/>
                <a:gd name="connsiteY2342" fmla="*/ 343569 h 963337"/>
                <a:gd name="connsiteX2343" fmla="*/ 202525 w 1006780"/>
                <a:gd name="connsiteY2343" fmla="*/ 343569 h 963337"/>
                <a:gd name="connsiteX2344" fmla="*/ 211961 w 1006780"/>
                <a:gd name="connsiteY2344" fmla="*/ 332007 h 963337"/>
                <a:gd name="connsiteX2345" fmla="*/ 212434 w 1006780"/>
                <a:gd name="connsiteY2345" fmla="*/ 338379 h 963337"/>
                <a:gd name="connsiteX2346" fmla="*/ 14924 w 1006780"/>
                <a:gd name="connsiteY2346" fmla="*/ 603376 h 963337"/>
                <a:gd name="connsiteX2347" fmla="*/ 14924 w 1006780"/>
                <a:gd name="connsiteY2347" fmla="*/ 599127 h 963337"/>
                <a:gd name="connsiteX2348" fmla="*/ 18465 w 1006780"/>
                <a:gd name="connsiteY2348" fmla="*/ 602903 h 963337"/>
                <a:gd name="connsiteX2349" fmla="*/ 194736 w 1006780"/>
                <a:gd name="connsiteY2349" fmla="*/ 357963 h 963337"/>
                <a:gd name="connsiteX2350" fmla="*/ 190017 w 1006780"/>
                <a:gd name="connsiteY2350" fmla="*/ 365041 h 963337"/>
                <a:gd name="connsiteX2351" fmla="*/ 194263 w 1006780"/>
                <a:gd name="connsiteY2351" fmla="*/ 357491 h 963337"/>
                <a:gd name="connsiteX2352" fmla="*/ 197567 w 1006780"/>
                <a:gd name="connsiteY2352" fmla="*/ 357491 h 963337"/>
                <a:gd name="connsiteX2353" fmla="*/ 20587 w 1006780"/>
                <a:gd name="connsiteY2353" fmla="*/ 654580 h 963337"/>
                <a:gd name="connsiteX2354" fmla="*/ 20587 w 1006780"/>
                <a:gd name="connsiteY2354" fmla="*/ 662369 h 963337"/>
                <a:gd name="connsiteX2355" fmla="*/ 18701 w 1006780"/>
                <a:gd name="connsiteY2355" fmla="*/ 658829 h 963337"/>
                <a:gd name="connsiteX2356" fmla="*/ 18701 w 1006780"/>
                <a:gd name="connsiteY2356" fmla="*/ 655525 h 963337"/>
                <a:gd name="connsiteX2357" fmla="*/ 16814 w 1006780"/>
                <a:gd name="connsiteY2357" fmla="*/ 655525 h 963337"/>
                <a:gd name="connsiteX2358" fmla="*/ 16814 w 1006780"/>
                <a:gd name="connsiteY2358" fmla="*/ 648917 h 963337"/>
                <a:gd name="connsiteX2359" fmla="*/ 23419 w 1006780"/>
                <a:gd name="connsiteY2359" fmla="*/ 654108 h 963337"/>
                <a:gd name="connsiteX2360" fmla="*/ 182465 w 1006780"/>
                <a:gd name="connsiteY2360" fmla="*/ 383920 h 963337"/>
                <a:gd name="connsiteX2361" fmla="*/ 174442 w 1006780"/>
                <a:gd name="connsiteY2361" fmla="*/ 395482 h 963337"/>
                <a:gd name="connsiteX2362" fmla="*/ 178691 w 1006780"/>
                <a:gd name="connsiteY2362" fmla="*/ 387932 h 963337"/>
                <a:gd name="connsiteX2363" fmla="*/ 175387 w 1006780"/>
                <a:gd name="connsiteY2363" fmla="*/ 391472 h 963337"/>
                <a:gd name="connsiteX2364" fmla="*/ 177038 w 1006780"/>
                <a:gd name="connsiteY2364" fmla="*/ 384628 h 963337"/>
                <a:gd name="connsiteX2365" fmla="*/ 185296 w 1006780"/>
                <a:gd name="connsiteY2365" fmla="*/ 384156 h 963337"/>
                <a:gd name="connsiteX2366" fmla="*/ 23655 w 1006780"/>
                <a:gd name="connsiteY2366" fmla="*/ 677236 h 963337"/>
                <a:gd name="connsiteX2367" fmla="*/ 20824 w 1006780"/>
                <a:gd name="connsiteY2367" fmla="*/ 673695 h 963337"/>
                <a:gd name="connsiteX2368" fmla="*/ 26487 w 1006780"/>
                <a:gd name="connsiteY2368" fmla="*/ 676763 h 963337"/>
                <a:gd name="connsiteX2369" fmla="*/ 171611 w 1006780"/>
                <a:gd name="connsiteY2369" fmla="*/ 400203 h 963337"/>
                <a:gd name="connsiteX2370" fmla="*/ 166892 w 1006780"/>
                <a:gd name="connsiteY2370" fmla="*/ 400203 h 963337"/>
                <a:gd name="connsiteX2371" fmla="*/ 169015 w 1006780"/>
                <a:gd name="connsiteY2371" fmla="*/ 397372 h 963337"/>
                <a:gd name="connsiteX2372" fmla="*/ 174442 w 1006780"/>
                <a:gd name="connsiteY2372" fmla="*/ 399731 h 963337"/>
                <a:gd name="connsiteX2373" fmla="*/ 23419 w 1006780"/>
                <a:gd name="connsiteY2373" fmla="*/ 687381 h 963337"/>
                <a:gd name="connsiteX2374" fmla="*/ 22005 w 1006780"/>
                <a:gd name="connsiteY2374" fmla="*/ 679358 h 963337"/>
                <a:gd name="connsiteX2375" fmla="*/ 26251 w 1006780"/>
                <a:gd name="connsiteY2375" fmla="*/ 686908 h 963337"/>
                <a:gd name="connsiteX2376" fmla="*/ 167129 w 1006780"/>
                <a:gd name="connsiteY2376" fmla="*/ 411530 h 963337"/>
                <a:gd name="connsiteX2377" fmla="*/ 173498 w 1006780"/>
                <a:gd name="connsiteY2377" fmla="*/ 398078 h 963337"/>
                <a:gd name="connsiteX2378" fmla="*/ 169960 w 1006780"/>
                <a:gd name="connsiteY2378" fmla="*/ 407989 h 963337"/>
                <a:gd name="connsiteX2379" fmla="*/ 169960 w 1006780"/>
                <a:gd name="connsiteY2379" fmla="*/ 407989 h 963337"/>
                <a:gd name="connsiteX2380" fmla="*/ 169960 w 1006780"/>
                <a:gd name="connsiteY2380" fmla="*/ 411057 h 963337"/>
                <a:gd name="connsiteX2381" fmla="*/ 162880 w 1006780"/>
                <a:gd name="connsiteY2381" fmla="*/ 417665 h 963337"/>
                <a:gd name="connsiteX2382" fmla="*/ 161229 w 1006780"/>
                <a:gd name="connsiteY2382" fmla="*/ 417665 h 963337"/>
                <a:gd name="connsiteX2383" fmla="*/ 167834 w 1006780"/>
                <a:gd name="connsiteY2383" fmla="*/ 403035 h 963337"/>
                <a:gd name="connsiteX2384" fmla="*/ 167834 w 1006780"/>
                <a:gd name="connsiteY2384" fmla="*/ 407989 h 963337"/>
                <a:gd name="connsiteX2385" fmla="*/ 165711 w 1006780"/>
                <a:gd name="connsiteY2385" fmla="*/ 417193 h 963337"/>
                <a:gd name="connsiteX2386" fmla="*/ 29555 w 1006780"/>
                <a:gd name="connsiteY2386" fmla="*/ 715699 h 963337"/>
                <a:gd name="connsiteX2387" fmla="*/ 26014 w 1006780"/>
                <a:gd name="connsiteY2387" fmla="*/ 710036 h 963337"/>
                <a:gd name="connsiteX2388" fmla="*/ 26014 w 1006780"/>
                <a:gd name="connsiteY2388" fmla="*/ 699888 h 963337"/>
                <a:gd name="connsiteX2389" fmla="*/ 28376 w 1006780"/>
                <a:gd name="connsiteY2389" fmla="*/ 699888 h 963337"/>
                <a:gd name="connsiteX2390" fmla="*/ 32386 w 1006780"/>
                <a:gd name="connsiteY2390" fmla="*/ 714518 h 963337"/>
                <a:gd name="connsiteX2391" fmla="*/ 162880 w 1006780"/>
                <a:gd name="connsiteY2391" fmla="*/ 425451 h 963337"/>
                <a:gd name="connsiteX2392" fmla="*/ 160285 w 1006780"/>
                <a:gd name="connsiteY2392" fmla="*/ 427102 h 963337"/>
                <a:gd name="connsiteX2393" fmla="*/ 160285 w 1006780"/>
                <a:gd name="connsiteY2393" fmla="*/ 428519 h 963337"/>
                <a:gd name="connsiteX2394" fmla="*/ 158867 w 1006780"/>
                <a:gd name="connsiteY2394" fmla="*/ 426396 h 963337"/>
                <a:gd name="connsiteX2395" fmla="*/ 160993 w 1006780"/>
                <a:gd name="connsiteY2395" fmla="*/ 423328 h 963337"/>
                <a:gd name="connsiteX2396" fmla="*/ 160993 w 1006780"/>
                <a:gd name="connsiteY2396" fmla="*/ 420969 h 963337"/>
                <a:gd name="connsiteX2397" fmla="*/ 162880 w 1006780"/>
                <a:gd name="connsiteY2397" fmla="*/ 419079 h 963337"/>
                <a:gd name="connsiteX2398" fmla="*/ 165711 w 1006780"/>
                <a:gd name="connsiteY2398" fmla="*/ 424979 h 963337"/>
                <a:gd name="connsiteX2399" fmla="*/ 153440 w 1006780"/>
                <a:gd name="connsiteY2399" fmla="*/ 434891 h 963337"/>
                <a:gd name="connsiteX2400" fmla="*/ 149667 w 1006780"/>
                <a:gd name="connsiteY2400" fmla="*/ 443622 h 963337"/>
                <a:gd name="connsiteX2401" fmla="*/ 156272 w 1006780"/>
                <a:gd name="connsiteY2401" fmla="*/ 434418 h 963337"/>
                <a:gd name="connsiteX2402" fmla="*/ 148250 w 1006780"/>
                <a:gd name="connsiteY2402" fmla="*/ 455184 h 963337"/>
                <a:gd name="connsiteX2403" fmla="*/ 145654 w 1006780"/>
                <a:gd name="connsiteY2403" fmla="*/ 463443 h 963337"/>
                <a:gd name="connsiteX2404" fmla="*/ 147541 w 1006780"/>
                <a:gd name="connsiteY2404" fmla="*/ 456129 h 963337"/>
                <a:gd name="connsiteX2405" fmla="*/ 147541 w 1006780"/>
                <a:gd name="connsiteY2405" fmla="*/ 456129 h 963337"/>
                <a:gd name="connsiteX2406" fmla="*/ 151081 w 1006780"/>
                <a:gd name="connsiteY2406" fmla="*/ 454948 h 963337"/>
                <a:gd name="connsiteX2407" fmla="*/ 139046 w 1006780"/>
                <a:gd name="connsiteY2407" fmla="*/ 474533 h 963337"/>
                <a:gd name="connsiteX2408" fmla="*/ 142823 w 1006780"/>
                <a:gd name="connsiteY2408" fmla="*/ 466038 h 963337"/>
                <a:gd name="connsiteX2409" fmla="*/ 141878 w 1006780"/>
                <a:gd name="connsiteY2409" fmla="*/ 474063 h 963337"/>
                <a:gd name="connsiteX2410" fmla="*/ 139046 w 1006780"/>
                <a:gd name="connsiteY2410" fmla="*/ 472410 h 963337"/>
                <a:gd name="connsiteX2411" fmla="*/ 139046 w 1006780"/>
                <a:gd name="connsiteY2411" fmla="*/ 475241 h 963337"/>
                <a:gd name="connsiteX2412" fmla="*/ 136687 w 1006780"/>
                <a:gd name="connsiteY2412" fmla="*/ 475241 h 963337"/>
                <a:gd name="connsiteX2413" fmla="*/ 138574 w 1006780"/>
                <a:gd name="connsiteY2413" fmla="*/ 470995 h 963337"/>
                <a:gd name="connsiteX2414" fmla="*/ 142114 w 1006780"/>
                <a:gd name="connsiteY2414" fmla="*/ 471937 h 963337"/>
                <a:gd name="connsiteX2415" fmla="*/ 131733 w 1006780"/>
                <a:gd name="connsiteY2415" fmla="*/ 492703 h 963337"/>
                <a:gd name="connsiteX2416" fmla="*/ 135979 w 1006780"/>
                <a:gd name="connsiteY2416" fmla="*/ 478309 h 963337"/>
                <a:gd name="connsiteX2417" fmla="*/ 134800 w 1006780"/>
                <a:gd name="connsiteY2417" fmla="*/ 492231 h 963337"/>
                <a:gd name="connsiteX2418" fmla="*/ 134328 w 1006780"/>
                <a:gd name="connsiteY2418" fmla="*/ 496952 h 963337"/>
                <a:gd name="connsiteX2419" fmla="*/ 136215 w 1006780"/>
                <a:gd name="connsiteY2419" fmla="*/ 484681 h 963337"/>
                <a:gd name="connsiteX2420" fmla="*/ 136451 w 1006780"/>
                <a:gd name="connsiteY2420" fmla="*/ 496479 h 963337"/>
                <a:gd name="connsiteX2421" fmla="*/ 125361 w 1006780"/>
                <a:gd name="connsiteY2421" fmla="*/ 518190 h 963337"/>
                <a:gd name="connsiteX2422" fmla="*/ 123235 w 1006780"/>
                <a:gd name="connsiteY2422" fmla="*/ 520313 h 963337"/>
                <a:gd name="connsiteX2423" fmla="*/ 125597 w 1006780"/>
                <a:gd name="connsiteY2423" fmla="*/ 508278 h 963337"/>
                <a:gd name="connsiteX2424" fmla="*/ 128429 w 1006780"/>
                <a:gd name="connsiteY2424" fmla="*/ 517717 h 963337"/>
                <a:gd name="connsiteX2425" fmla="*/ 120876 w 1006780"/>
                <a:gd name="connsiteY2425" fmla="*/ 573407 h 963337"/>
                <a:gd name="connsiteX2426" fmla="*/ 119225 w 1006780"/>
                <a:gd name="connsiteY2426" fmla="*/ 576947 h 963337"/>
                <a:gd name="connsiteX2427" fmla="*/ 120876 w 1006780"/>
                <a:gd name="connsiteY2427" fmla="*/ 570575 h 963337"/>
                <a:gd name="connsiteX2428" fmla="*/ 123944 w 1006780"/>
                <a:gd name="connsiteY2428" fmla="*/ 572934 h 963337"/>
                <a:gd name="connsiteX2429" fmla="*/ 275676 w 1006780"/>
                <a:gd name="connsiteY2429" fmla="*/ 852326 h 963337"/>
                <a:gd name="connsiteX2430" fmla="*/ 282047 w 1006780"/>
                <a:gd name="connsiteY2430" fmla="*/ 854921 h 963337"/>
                <a:gd name="connsiteX2431" fmla="*/ 271191 w 1006780"/>
                <a:gd name="connsiteY2431" fmla="*/ 854921 h 963337"/>
                <a:gd name="connsiteX2432" fmla="*/ 269068 w 1006780"/>
                <a:gd name="connsiteY2432" fmla="*/ 853507 h 963337"/>
                <a:gd name="connsiteX2433" fmla="*/ 278035 w 1006780"/>
                <a:gd name="connsiteY2433" fmla="*/ 851853 h 963337"/>
                <a:gd name="connsiteX2434" fmla="*/ 303519 w 1006780"/>
                <a:gd name="connsiteY2434" fmla="*/ 857753 h 963337"/>
                <a:gd name="connsiteX2435" fmla="*/ 295969 w 1006780"/>
                <a:gd name="connsiteY2435" fmla="*/ 855630 h 963337"/>
                <a:gd name="connsiteX2436" fmla="*/ 306587 w 1006780"/>
                <a:gd name="connsiteY2436" fmla="*/ 857283 h 963337"/>
                <a:gd name="connsiteX2437" fmla="*/ 664559 w 1006780"/>
                <a:gd name="connsiteY2437" fmla="*/ 739766 h 963337"/>
                <a:gd name="connsiteX2438" fmla="*/ 667390 w 1006780"/>
                <a:gd name="connsiteY2438" fmla="*/ 742128 h 963337"/>
                <a:gd name="connsiteX2439" fmla="*/ 662200 w 1006780"/>
                <a:gd name="connsiteY2439" fmla="*/ 748264 h 963337"/>
                <a:gd name="connsiteX2440" fmla="*/ 667627 w 1006780"/>
                <a:gd name="connsiteY2440" fmla="*/ 738116 h 963337"/>
                <a:gd name="connsiteX2441" fmla="*/ 661491 w 1006780"/>
                <a:gd name="connsiteY2441" fmla="*/ 752273 h 963337"/>
                <a:gd name="connsiteX2442" fmla="*/ 658660 w 1006780"/>
                <a:gd name="connsiteY2442" fmla="*/ 755814 h 963337"/>
                <a:gd name="connsiteX2443" fmla="*/ 658660 w 1006780"/>
                <a:gd name="connsiteY2443" fmla="*/ 761477 h 963337"/>
                <a:gd name="connsiteX2444" fmla="*/ 656537 w 1006780"/>
                <a:gd name="connsiteY2444" fmla="*/ 761477 h 963337"/>
                <a:gd name="connsiteX2445" fmla="*/ 660310 w 1006780"/>
                <a:gd name="connsiteY2445" fmla="*/ 749442 h 963337"/>
                <a:gd name="connsiteX2446" fmla="*/ 664559 w 1006780"/>
                <a:gd name="connsiteY2446" fmla="*/ 750859 h 963337"/>
                <a:gd name="connsiteX2447" fmla="*/ 389177 w 1006780"/>
                <a:gd name="connsiteY2447" fmla="*/ 848786 h 963337"/>
                <a:gd name="connsiteX2448" fmla="*/ 396730 w 1006780"/>
                <a:gd name="connsiteY2448" fmla="*/ 846190 h 963337"/>
                <a:gd name="connsiteX2449" fmla="*/ 391067 w 1006780"/>
                <a:gd name="connsiteY2449" fmla="*/ 850203 h 963337"/>
                <a:gd name="connsiteX2450" fmla="*/ 392245 w 1006780"/>
                <a:gd name="connsiteY2450" fmla="*/ 847371 h 963337"/>
                <a:gd name="connsiteX2451" fmla="*/ 672345 w 1006780"/>
                <a:gd name="connsiteY2451" fmla="*/ 723958 h 963337"/>
                <a:gd name="connsiteX2452" fmla="*/ 675885 w 1006780"/>
                <a:gd name="connsiteY2452" fmla="*/ 723958 h 963337"/>
                <a:gd name="connsiteX2453" fmla="*/ 671403 w 1006780"/>
                <a:gd name="connsiteY2453" fmla="*/ 732216 h 963337"/>
                <a:gd name="connsiteX2454" fmla="*/ 675649 w 1006780"/>
                <a:gd name="connsiteY2454" fmla="*/ 722541 h 963337"/>
                <a:gd name="connsiteX2455" fmla="*/ 406875 w 1006780"/>
                <a:gd name="connsiteY2455" fmla="*/ 844540 h 963337"/>
                <a:gd name="connsiteX2456" fmla="*/ 400034 w 1006780"/>
                <a:gd name="connsiteY2456" fmla="*/ 847135 h 963337"/>
                <a:gd name="connsiteX2457" fmla="*/ 410179 w 1006780"/>
                <a:gd name="connsiteY2457" fmla="*/ 843122 h 963337"/>
                <a:gd name="connsiteX2458" fmla="*/ 673998 w 1006780"/>
                <a:gd name="connsiteY2458" fmla="*/ 721126 h 963337"/>
                <a:gd name="connsiteX2459" fmla="*/ 677066 w 1006780"/>
                <a:gd name="connsiteY2459" fmla="*/ 714518 h 963337"/>
                <a:gd name="connsiteX2460" fmla="*/ 677066 w 1006780"/>
                <a:gd name="connsiteY2460" fmla="*/ 719709 h 963337"/>
                <a:gd name="connsiteX2461" fmla="*/ 677302 w 1006780"/>
                <a:gd name="connsiteY2461" fmla="*/ 719709 h 963337"/>
                <a:gd name="connsiteX2462" fmla="*/ 589282 w 1006780"/>
                <a:gd name="connsiteY2462" fmla="*/ 666615 h 963337"/>
                <a:gd name="connsiteX2463" fmla="*/ 585745 w 1006780"/>
                <a:gd name="connsiteY2463" fmla="*/ 675582 h 963337"/>
                <a:gd name="connsiteX2464" fmla="*/ 592586 w 1006780"/>
                <a:gd name="connsiteY2464" fmla="*/ 665201 h 963337"/>
                <a:gd name="connsiteX2465" fmla="*/ 594239 w 1006780"/>
                <a:gd name="connsiteY2465" fmla="*/ 653402 h 963337"/>
                <a:gd name="connsiteX2466" fmla="*/ 589049 w 1006780"/>
                <a:gd name="connsiteY2466" fmla="*/ 665437 h 963337"/>
                <a:gd name="connsiteX2467" fmla="*/ 597543 w 1006780"/>
                <a:gd name="connsiteY2467" fmla="*/ 651985 h 963337"/>
                <a:gd name="connsiteX2468" fmla="*/ 594239 w 1006780"/>
                <a:gd name="connsiteY2468" fmla="*/ 647030 h 963337"/>
                <a:gd name="connsiteX2469" fmla="*/ 594239 w 1006780"/>
                <a:gd name="connsiteY2469" fmla="*/ 650807 h 963337"/>
                <a:gd name="connsiteX2470" fmla="*/ 592586 w 1006780"/>
                <a:gd name="connsiteY2470" fmla="*/ 652693 h 963337"/>
                <a:gd name="connsiteX2471" fmla="*/ 598249 w 1006780"/>
                <a:gd name="connsiteY2471" fmla="*/ 645613 h 963337"/>
                <a:gd name="connsiteX2472" fmla="*/ 525807 w 1006780"/>
                <a:gd name="connsiteY2472" fmla="*/ 407281 h 963337"/>
                <a:gd name="connsiteX2473" fmla="*/ 528874 w 1006780"/>
                <a:gd name="connsiteY2473" fmla="*/ 404922 h 963337"/>
                <a:gd name="connsiteX2474" fmla="*/ 548932 w 1006780"/>
                <a:gd name="connsiteY2474" fmla="*/ 407753 h 963337"/>
                <a:gd name="connsiteX2475" fmla="*/ 550585 w 1006780"/>
                <a:gd name="connsiteY2475" fmla="*/ 409404 h 963337"/>
                <a:gd name="connsiteX2476" fmla="*/ 498197 w 1006780"/>
                <a:gd name="connsiteY2476" fmla="*/ 404213 h 963337"/>
                <a:gd name="connsiteX2477" fmla="*/ 496546 w 1006780"/>
                <a:gd name="connsiteY2477" fmla="*/ 402326 h 963337"/>
                <a:gd name="connsiteX2478" fmla="*/ 517312 w 1006780"/>
                <a:gd name="connsiteY2478" fmla="*/ 402326 h 963337"/>
                <a:gd name="connsiteX2479" fmla="*/ 502209 w 1006780"/>
                <a:gd name="connsiteY2479" fmla="*/ 402799 h 963337"/>
                <a:gd name="connsiteX2480" fmla="*/ 587868 w 1006780"/>
                <a:gd name="connsiteY2480" fmla="*/ 508278 h 963337"/>
                <a:gd name="connsiteX2481" fmla="*/ 593058 w 1006780"/>
                <a:gd name="connsiteY2481" fmla="*/ 514650 h 963337"/>
                <a:gd name="connsiteX2482" fmla="*/ 591880 w 1006780"/>
                <a:gd name="connsiteY2482" fmla="*/ 506861 h 963337"/>
                <a:gd name="connsiteX2483" fmla="*/ 467050 w 1006780"/>
                <a:gd name="connsiteY2483" fmla="*/ 407753 h 963337"/>
                <a:gd name="connsiteX2484" fmla="*/ 488051 w 1006780"/>
                <a:gd name="connsiteY2484" fmla="*/ 402326 h 963337"/>
                <a:gd name="connsiteX2485" fmla="*/ 492061 w 1006780"/>
                <a:gd name="connsiteY2485" fmla="*/ 402326 h 963337"/>
                <a:gd name="connsiteX2486" fmla="*/ 471062 w 1006780"/>
                <a:gd name="connsiteY2486" fmla="*/ 406336 h 963337"/>
                <a:gd name="connsiteX2487" fmla="*/ 552472 w 1006780"/>
                <a:gd name="connsiteY2487" fmla="*/ 484208 h 963337"/>
                <a:gd name="connsiteX2488" fmla="*/ 549404 w 1006780"/>
                <a:gd name="connsiteY2488" fmla="*/ 484208 h 963337"/>
                <a:gd name="connsiteX2489" fmla="*/ 549404 w 1006780"/>
                <a:gd name="connsiteY2489" fmla="*/ 479254 h 963337"/>
                <a:gd name="connsiteX2490" fmla="*/ 555539 w 1006780"/>
                <a:gd name="connsiteY2490" fmla="*/ 482322 h 963337"/>
                <a:gd name="connsiteX2491" fmla="*/ 556484 w 1006780"/>
                <a:gd name="connsiteY2491" fmla="*/ 482794 h 963337"/>
                <a:gd name="connsiteX2492" fmla="*/ 393662 w 1006780"/>
                <a:gd name="connsiteY2492" fmla="*/ 424270 h 963337"/>
                <a:gd name="connsiteX2493" fmla="*/ 393662 w 1006780"/>
                <a:gd name="connsiteY2493" fmla="*/ 421911 h 963337"/>
                <a:gd name="connsiteX2494" fmla="*/ 400740 w 1006780"/>
                <a:gd name="connsiteY2494" fmla="*/ 420024 h 963337"/>
                <a:gd name="connsiteX2495" fmla="*/ 397672 w 1006780"/>
                <a:gd name="connsiteY2495" fmla="*/ 422856 h 963337"/>
                <a:gd name="connsiteX2496" fmla="*/ 435666 w 1006780"/>
                <a:gd name="connsiteY2496" fmla="*/ 436777 h 963337"/>
                <a:gd name="connsiteX2497" fmla="*/ 430709 w 1006780"/>
                <a:gd name="connsiteY2497" fmla="*/ 440554 h 963337"/>
                <a:gd name="connsiteX2498" fmla="*/ 428822 w 1006780"/>
                <a:gd name="connsiteY2498" fmla="*/ 439137 h 963337"/>
                <a:gd name="connsiteX2499" fmla="*/ 425990 w 1006780"/>
                <a:gd name="connsiteY2499" fmla="*/ 439137 h 963337"/>
                <a:gd name="connsiteX2500" fmla="*/ 432126 w 1006780"/>
                <a:gd name="connsiteY2500" fmla="*/ 435599 h 963337"/>
                <a:gd name="connsiteX2501" fmla="*/ 439676 w 1006780"/>
                <a:gd name="connsiteY2501" fmla="*/ 435363 h 963337"/>
                <a:gd name="connsiteX2502" fmla="*/ 471062 w 1006780"/>
                <a:gd name="connsiteY2502" fmla="*/ 460375 h 963337"/>
                <a:gd name="connsiteX2503" fmla="*/ 476725 w 1006780"/>
                <a:gd name="connsiteY2503" fmla="*/ 460375 h 963337"/>
                <a:gd name="connsiteX2504" fmla="*/ 475072 w 1006780"/>
                <a:gd name="connsiteY2504" fmla="*/ 459430 h 963337"/>
                <a:gd name="connsiteX2505" fmla="*/ 449352 w 1006780"/>
                <a:gd name="connsiteY2505" fmla="*/ 462970 h 963337"/>
                <a:gd name="connsiteX2506" fmla="*/ 460914 w 1006780"/>
                <a:gd name="connsiteY2506" fmla="*/ 460375 h 963337"/>
                <a:gd name="connsiteX2507" fmla="*/ 453364 w 1006780"/>
                <a:gd name="connsiteY2507" fmla="*/ 462028 h 963337"/>
                <a:gd name="connsiteX2508" fmla="*/ 434013 w 1006780"/>
                <a:gd name="connsiteY2508" fmla="*/ 466038 h 963337"/>
                <a:gd name="connsiteX2509" fmla="*/ 440148 w 1006780"/>
                <a:gd name="connsiteY2509" fmla="*/ 464624 h 963337"/>
                <a:gd name="connsiteX2510" fmla="*/ 438025 w 1006780"/>
                <a:gd name="connsiteY2510" fmla="*/ 465096 h 963337"/>
                <a:gd name="connsiteX2511" fmla="*/ 436372 w 1006780"/>
                <a:gd name="connsiteY2511" fmla="*/ 471701 h 963337"/>
                <a:gd name="connsiteX2512" fmla="*/ 433540 w 1006780"/>
                <a:gd name="connsiteY2512" fmla="*/ 471701 h 963337"/>
                <a:gd name="connsiteX2513" fmla="*/ 437789 w 1006780"/>
                <a:gd name="connsiteY2513" fmla="*/ 469342 h 963337"/>
                <a:gd name="connsiteX2514" fmla="*/ 350008 w 1006780"/>
                <a:gd name="connsiteY2514" fmla="*/ 542493 h 963337"/>
                <a:gd name="connsiteX2515" fmla="*/ 350008 w 1006780"/>
                <a:gd name="connsiteY2515" fmla="*/ 536830 h 963337"/>
                <a:gd name="connsiteX2516" fmla="*/ 354018 w 1006780"/>
                <a:gd name="connsiteY2516" fmla="*/ 542729 h 9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</a:cxnLst>
              <a:rect l="l" t="t" r="r" b="b"/>
              <a:pathLst>
                <a:path w="1006780" h="963337">
                  <a:moveTo>
                    <a:pt x="870090" y="776815"/>
                  </a:moveTo>
                  <a:cubicBezTo>
                    <a:pt x="871744" y="774220"/>
                    <a:pt x="871508" y="772803"/>
                    <a:pt x="870090" y="774929"/>
                  </a:cubicBezTo>
                  <a:cubicBezTo>
                    <a:pt x="870563" y="773748"/>
                    <a:pt x="871508" y="772567"/>
                    <a:pt x="872686" y="771625"/>
                  </a:cubicBezTo>
                  <a:cubicBezTo>
                    <a:pt x="874103" y="767848"/>
                    <a:pt x="872686" y="768321"/>
                    <a:pt x="872686" y="765725"/>
                  </a:cubicBezTo>
                  <a:cubicBezTo>
                    <a:pt x="876226" y="760532"/>
                    <a:pt x="879058" y="755105"/>
                    <a:pt x="881183" y="749206"/>
                  </a:cubicBezTo>
                  <a:cubicBezTo>
                    <a:pt x="887552" y="744251"/>
                    <a:pt x="888733" y="735993"/>
                    <a:pt x="892982" y="729621"/>
                  </a:cubicBezTo>
                  <a:cubicBezTo>
                    <a:pt x="894869" y="731508"/>
                    <a:pt x="888261" y="740475"/>
                    <a:pt x="889678" y="742598"/>
                  </a:cubicBezTo>
                  <a:cubicBezTo>
                    <a:pt x="894869" y="733397"/>
                    <a:pt x="899351" y="723958"/>
                    <a:pt x="903127" y="714046"/>
                  </a:cubicBezTo>
                  <a:cubicBezTo>
                    <a:pt x="906195" y="712159"/>
                    <a:pt x="908082" y="708619"/>
                    <a:pt x="908082" y="705079"/>
                  </a:cubicBezTo>
                  <a:cubicBezTo>
                    <a:pt x="910444" y="703428"/>
                    <a:pt x="911150" y="705079"/>
                    <a:pt x="909499" y="709800"/>
                  </a:cubicBezTo>
                  <a:cubicBezTo>
                    <a:pt x="911150" y="709800"/>
                    <a:pt x="910913" y="706732"/>
                    <a:pt x="912094" y="705315"/>
                  </a:cubicBezTo>
                  <a:cubicBezTo>
                    <a:pt x="913275" y="703901"/>
                    <a:pt x="912094" y="700124"/>
                    <a:pt x="909499" y="703664"/>
                  </a:cubicBezTo>
                  <a:cubicBezTo>
                    <a:pt x="913275" y="697293"/>
                    <a:pt x="916579" y="690685"/>
                    <a:pt x="918939" y="683604"/>
                  </a:cubicBezTo>
                  <a:cubicBezTo>
                    <a:pt x="915871" y="693044"/>
                    <a:pt x="914217" y="699179"/>
                    <a:pt x="913512" y="701302"/>
                  </a:cubicBezTo>
                  <a:cubicBezTo>
                    <a:pt x="916813" y="699652"/>
                    <a:pt x="919644" y="686908"/>
                    <a:pt x="921534" y="680539"/>
                  </a:cubicBezTo>
                  <a:cubicBezTo>
                    <a:pt x="923184" y="680539"/>
                    <a:pt x="925780" y="673932"/>
                    <a:pt x="927197" y="670391"/>
                  </a:cubicBezTo>
                  <a:cubicBezTo>
                    <a:pt x="928611" y="666851"/>
                    <a:pt x="925780" y="670391"/>
                    <a:pt x="927197" y="670391"/>
                  </a:cubicBezTo>
                  <a:cubicBezTo>
                    <a:pt x="928611" y="670391"/>
                    <a:pt x="927197" y="668505"/>
                    <a:pt x="927197" y="667324"/>
                  </a:cubicBezTo>
                  <a:cubicBezTo>
                    <a:pt x="927197" y="666143"/>
                    <a:pt x="927197" y="669210"/>
                    <a:pt x="928848" y="667324"/>
                  </a:cubicBezTo>
                  <a:cubicBezTo>
                    <a:pt x="932152" y="659065"/>
                    <a:pt x="935219" y="650807"/>
                    <a:pt x="937578" y="642309"/>
                  </a:cubicBezTo>
                  <a:cubicBezTo>
                    <a:pt x="937578" y="642309"/>
                    <a:pt x="937578" y="642309"/>
                    <a:pt x="937578" y="642309"/>
                  </a:cubicBezTo>
                  <a:cubicBezTo>
                    <a:pt x="934747" y="651512"/>
                    <a:pt x="934747" y="654816"/>
                    <a:pt x="931915" y="663311"/>
                  </a:cubicBezTo>
                  <a:cubicBezTo>
                    <a:pt x="935928" y="657176"/>
                    <a:pt x="937578" y="649626"/>
                    <a:pt x="941119" y="643018"/>
                  </a:cubicBezTo>
                  <a:cubicBezTo>
                    <a:pt x="941119" y="640186"/>
                    <a:pt x="939468" y="646085"/>
                    <a:pt x="938287" y="646322"/>
                  </a:cubicBezTo>
                  <a:cubicBezTo>
                    <a:pt x="938051" y="644671"/>
                    <a:pt x="938051" y="642781"/>
                    <a:pt x="938287" y="641131"/>
                  </a:cubicBezTo>
                  <a:cubicBezTo>
                    <a:pt x="940882" y="636882"/>
                    <a:pt x="941119" y="641131"/>
                    <a:pt x="942772" y="636410"/>
                  </a:cubicBezTo>
                  <a:cubicBezTo>
                    <a:pt x="944423" y="631691"/>
                    <a:pt x="942772" y="634995"/>
                    <a:pt x="942772" y="632636"/>
                  </a:cubicBezTo>
                  <a:cubicBezTo>
                    <a:pt x="942536" y="633578"/>
                    <a:pt x="942536" y="634759"/>
                    <a:pt x="942772" y="635704"/>
                  </a:cubicBezTo>
                  <a:cubicBezTo>
                    <a:pt x="941119" y="637591"/>
                    <a:pt x="939232" y="635704"/>
                    <a:pt x="940177" y="639008"/>
                  </a:cubicBezTo>
                  <a:cubicBezTo>
                    <a:pt x="936400" y="643963"/>
                    <a:pt x="938523" y="636882"/>
                    <a:pt x="940177" y="633109"/>
                  </a:cubicBezTo>
                  <a:cubicBezTo>
                    <a:pt x="940177" y="638536"/>
                    <a:pt x="943478" y="627915"/>
                    <a:pt x="943008" y="633109"/>
                  </a:cubicBezTo>
                  <a:cubicBezTo>
                    <a:pt x="944659" y="630747"/>
                    <a:pt x="943008" y="626973"/>
                    <a:pt x="944895" y="624611"/>
                  </a:cubicBezTo>
                  <a:cubicBezTo>
                    <a:pt x="946782" y="622252"/>
                    <a:pt x="944895" y="629805"/>
                    <a:pt x="944895" y="632636"/>
                  </a:cubicBezTo>
                  <a:cubicBezTo>
                    <a:pt x="944895" y="635468"/>
                    <a:pt x="947490" y="630983"/>
                    <a:pt x="947254" y="632636"/>
                  </a:cubicBezTo>
                  <a:cubicBezTo>
                    <a:pt x="949377" y="629332"/>
                    <a:pt x="949141" y="624847"/>
                    <a:pt x="951503" y="621780"/>
                  </a:cubicBezTo>
                  <a:cubicBezTo>
                    <a:pt x="951503" y="621780"/>
                    <a:pt x="951503" y="626265"/>
                    <a:pt x="951503" y="628860"/>
                  </a:cubicBezTo>
                  <a:cubicBezTo>
                    <a:pt x="954334" y="626028"/>
                    <a:pt x="953626" y="621310"/>
                    <a:pt x="956221" y="618242"/>
                  </a:cubicBezTo>
                  <a:cubicBezTo>
                    <a:pt x="958817" y="615174"/>
                    <a:pt x="954098" y="622488"/>
                    <a:pt x="952445" y="623433"/>
                  </a:cubicBezTo>
                  <a:cubicBezTo>
                    <a:pt x="953390" y="620365"/>
                    <a:pt x="954571" y="617297"/>
                    <a:pt x="955985" y="614466"/>
                  </a:cubicBezTo>
                  <a:cubicBezTo>
                    <a:pt x="953153" y="618478"/>
                    <a:pt x="953390" y="614466"/>
                    <a:pt x="952445" y="614466"/>
                  </a:cubicBezTo>
                  <a:cubicBezTo>
                    <a:pt x="951503" y="614466"/>
                    <a:pt x="952445" y="612343"/>
                    <a:pt x="952445" y="611162"/>
                  </a:cubicBezTo>
                  <a:cubicBezTo>
                    <a:pt x="952445" y="609981"/>
                    <a:pt x="952445" y="614230"/>
                    <a:pt x="954807" y="611162"/>
                  </a:cubicBezTo>
                  <a:cubicBezTo>
                    <a:pt x="957166" y="608094"/>
                    <a:pt x="963065" y="582610"/>
                    <a:pt x="964716" y="585442"/>
                  </a:cubicBezTo>
                  <a:cubicBezTo>
                    <a:pt x="964716" y="582138"/>
                    <a:pt x="966133" y="578834"/>
                    <a:pt x="964716" y="578361"/>
                  </a:cubicBezTo>
                  <a:cubicBezTo>
                    <a:pt x="967311" y="573171"/>
                    <a:pt x="967075" y="578361"/>
                    <a:pt x="968729" y="574352"/>
                  </a:cubicBezTo>
                  <a:cubicBezTo>
                    <a:pt x="967075" y="579306"/>
                    <a:pt x="966606" y="585205"/>
                    <a:pt x="964716" y="589924"/>
                  </a:cubicBezTo>
                  <a:cubicBezTo>
                    <a:pt x="968020" y="583083"/>
                    <a:pt x="970379" y="576002"/>
                    <a:pt x="971796" y="568452"/>
                  </a:cubicBezTo>
                  <a:cubicBezTo>
                    <a:pt x="971796" y="566563"/>
                    <a:pt x="971796" y="570575"/>
                    <a:pt x="973919" y="567035"/>
                  </a:cubicBezTo>
                  <a:cubicBezTo>
                    <a:pt x="973683" y="561608"/>
                    <a:pt x="974864" y="555945"/>
                    <a:pt x="977223" y="550988"/>
                  </a:cubicBezTo>
                  <a:cubicBezTo>
                    <a:pt x="975806" y="550988"/>
                    <a:pt x="977223" y="545325"/>
                    <a:pt x="974864" y="547687"/>
                  </a:cubicBezTo>
                  <a:cubicBezTo>
                    <a:pt x="976751" y="544855"/>
                    <a:pt x="974864" y="540370"/>
                    <a:pt x="978168" y="535179"/>
                  </a:cubicBezTo>
                  <a:cubicBezTo>
                    <a:pt x="975336" y="537538"/>
                    <a:pt x="978168" y="525976"/>
                    <a:pt x="978168" y="525504"/>
                  </a:cubicBezTo>
                  <a:cubicBezTo>
                    <a:pt x="980291" y="517954"/>
                    <a:pt x="978168" y="530694"/>
                    <a:pt x="981000" y="525504"/>
                  </a:cubicBezTo>
                  <a:cubicBezTo>
                    <a:pt x="980055" y="522200"/>
                    <a:pt x="980055" y="518659"/>
                    <a:pt x="981000" y="515358"/>
                  </a:cubicBezTo>
                  <a:cubicBezTo>
                    <a:pt x="981000" y="515358"/>
                    <a:pt x="982178" y="515358"/>
                    <a:pt x="982886" y="517009"/>
                  </a:cubicBezTo>
                  <a:cubicBezTo>
                    <a:pt x="982886" y="528571"/>
                    <a:pt x="979346" y="538956"/>
                    <a:pt x="978638" y="547920"/>
                  </a:cubicBezTo>
                  <a:cubicBezTo>
                    <a:pt x="980291" y="545797"/>
                    <a:pt x="978638" y="542493"/>
                    <a:pt x="981236" y="540606"/>
                  </a:cubicBezTo>
                  <a:cubicBezTo>
                    <a:pt x="981236" y="525267"/>
                    <a:pt x="988077" y="512760"/>
                    <a:pt x="986663" y="497660"/>
                  </a:cubicBezTo>
                  <a:cubicBezTo>
                    <a:pt x="988549" y="489163"/>
                    <a:pt x="989730" y="480432"/>
                    <a:pt x="989967" y="471701"/>
                  </a:cubicBezTo>
                  <a:cubicBezTo>
                    <a:pt x="989494" y="464860"/>
                    <a:pt x="990203" y="458016"/>
                    <a:pt x="991617" y="451171"/>
                  </a:cubicBezTo>
                  <a:cubicBezTo>
                    <a:pt x="991617" y="446689"/>
                    <a:pt x="991617" y="442677"/>
                    <a:pt x="991617" y="437722"/>
                  </a:cubicBezTo>
                  <a:cubicBezTo>
                    <a:pt x="991617" y="432768"/>
                    <a:pt x="990203" y="427574"/>
                    <a:pt x="989258" y="421675"/>
                  </a:cubicBezTo>
                  <a:cubicBezTo>
                    <a:pt x="989258" y="421675"/>
                    <a:pt x="989258" y="423328"/>
                    <a:pt x="990672" y="421675"/>
                  </a:cubicBezTo>
                  <a:cubicBezTo>
                    <a:pt x="992090" y="420024"/>
                    <a:pt x="988313" y="413180"/>
                    <a:pt x="990672" y="413653"/>
                  </a:cubicBezTo>
                  <a:cubicBezTo>
                    <a:pt x="987841" y="400909"/>
                    <a:pt x="987841" y="390055"/>
                    <a:pt x="984773" y="377076"/>
                  </a:cubicBezTo>
                  <a:cubicBezTo>
                    <a:pt x="984773" y="380616"/>
                    <a:pt x="982886" y="374716"/>
                    <a:pt x="982178" y="372830"/>
                  </a:cubicBezTo>
                  <a:cubicBezTo>
                    <a:pt x="981472" y="370940"/>
                    <a:pt x="984304" y="377312"/>
                    <a:pt x="984773" y="376134"/>
                  </a:cubicBezTo>
                  <a:cubicBezTo>
                    <a:pt x="983831" y="365749"/>
                    <a:pt x="981472" y="355368"/>
                    <a:pt x="977696" y="345692"/>
                  </a:cubicBezTo>
                  <a:cubicBezTo>
                    <a:pt x="980055" y="345692"/>
                    <a:pt x="977696" y="333421"/>
                    <a:pt x="974628" y="331534"/>
                  </a:cubicBezTo>
                  <a:cubicBezTo>
                    <a:pt x="971560" y="329645"/>
                    <a:pt x="974628" y="327049"/>
                    <a:pt x="974628" y="324926"/>
                  </a:cubicBezTo>
                  <a:cubicBezTo>
                    <a:pt x="970379" y="319972"/>
                    <a:pt x="966839" y="297317"/>
                    <a:pt x="959289" y="285754"/>
                  </a:cubicBezTo>
                  <a:cubicBezTo>
                    <a:pt x="959289" y="275373"/>
                    <a:pt x="945840" y="260506"/>
                    <a:pt x="945367" y="252484"/>
                  </a:cubicBezTo>
                  <a:cubicBezTo>
                    <a:pt x="946782" y="255788"/>
                    <a:pt x="948435" y="258853"/>
                    <a:pt x="950322" y="261687"/>
                  </a:cubicBezTo>
                  <a:cubicBezTo>
                    <a:pt x="950322" y="258853"/>
                    <a:pt x="943478" y="249416"/>
                    <a:pt x="940177" y="241155"/>
                  </a:cubicBezTo>
                  <a:cubicBezTo>
                    <a:pt x="940177" y="237854"/>
                    <a:pt x="934277" y="225819"/>
                    <a:pt x="932152" y="226291"/>
                  </a:cubicBezTo>
                  <a:cubicBezTo>
                    <a:pt x="930029" y="226761"/>
                    <a:pt x="930501" y="222043"/>
                    <a:pt x="929556" y="219920"/>
                  </a:cubicBezTo>
                  <a:cubicBezTo>
                    <a:pt x="924129" y="213548"/>
                    <a:pt x="921061" y="206468"/>
                    <a:pt x="915398" y="200332"/>
                  </a:cubicBezTo>
                  <a:cubicBezTo>
                    <a:pt x="907376" y="187828"/>
                    <a:pt x="898409" y="175793"/>
                    <a:pt x="888969" y="164230"/>
                  </a:cubicBezTo>
                  <a:cubicBezTo>
                    <a:pt x="792927" y="46713"/>
                    <a:pt x="637894" y="-5436"/>
                    <a:pt x="490411" y="30196"/>
                  </a:cubicBezTo>
                  <a:cubicBezTo>
                    <a:pt x="467050" y="34915"/>
                    <a:pt x="443925" y="41759"/>
                    <a:pt x="421505" y="50017"/>
                  </a:cubicBezTo>
                  <a:cubicBezTo>
                    <a:pt x="399089" y="58042"/>
                    <a:pt x="377142" y="67479"/>
                    <a:pt x="355907" y="78336"/>
                  </a:cubicBezTo>
                  <a:cubicBezTo>
                    <a:pt x="270955" y="121754"/>
                    <a:pt x="197095" y="184287"/>
                    <a:pt x="140464" y="260979"/>
                  </a:cubicBezTo>
                  <a:cubicBezTo>
                    <a:pt x="82885" y="337434"/>
                    <a:pt x="44421" y="426396"/>
                    <a:pt x="28140" y="520549"/>
                  </a:cubicBezTo>
                  <a:cubicBezTo>
                    <a:pt x="26723" y="523381"/>
                    <a:pt x="26723" y="520549"/>
                    <a:pt x="26487" y="518659"/>
                  </a:cubicBezTo>
                  <a:cubicBezTo>
                    <a:pt x="31680" y="490344"/>
                    <a:pt x="38994" y="462264"/>
                    <a:pt x="48197" y="434891"/>
                  </a:cubicBezTo>
                  <a:cubicBezTo>
                    <a:pt x="47725" y="432059"/>
                    <a:pt x="47725" y="429464"/>
                    <a:pt x="48197" y="426632"/>
                  </a:cubicBezTo>
                  <a:cubicBezTo>
                    <a:pt x="48197" y="426632"/>
                    <a:pt x="48197" y="428519"/>
                    <a:pt x="48197" y="430406"/>
                  </a:cubicBezTo>
                  <a:cubicBezTo>
                    <a:pt x="50320" y="426396"/>
                    <a:pt x="49848" y="420969"/>
                    <a:pt x="52679" y="417429"/>
                  </a:cubicBezTo>
                  <a:cubicBezTo>
                    <a:pt x="55511" y="413889"/>
                    <a:pt x="51029" y="417429"/>
                    <a:pt x="51265" y="414125"/>
                  </a:cubicBezTo>
                  <a:cubicBezTo>
                    <a:pt x="58815" y="400203"/>
                    <a:pt x="65187" y="385573"/>
                    <a:pt x="70377" y="370471"/>
                  </a:cubicBezTo>
                  <a:cubicBezTo>
                    <a:pt x="76513" y="359141"/>
                    <a:pt x="81707" y="346873"/>
                    <a:pt x="87370" y="335780"/>
                  </a:cubicBezTo>
                  <a:cubicBezTo>
                    <a:pt x="87370" y="335780"/>
                    <a:pt x="88784" y="335780"/>
                    <a:pt x="87370" y="335780"/>
                  </a:cubicBezTo>
                  <a:cubicBezTo>
                    <a:pt x="96573" y="317613"/>
                    <a:pt x="110967" y="294249"/>
                    <a:pt x="118044" y="282450"/>
                  </a:cubicBezTo>
                  <a:cubicBezTo>
                    <a:pt x="120404" y="280563"/>
                    <a:pt x="118044" y="282450"/>
                    <a:pt x="121585" y="279855"/>
                  </a:cubicBezTo>
                  <a:cubicBezTo>
                    <a:pt x="125125" y="277259"/>
                    <a:pt x="121585" y="279855"/>
                    <a:pt x="119225" y="279855"/>
                  </a:cubicBezTo>
                  <a:cubicBezTo>
                    <a:pt x="132911" y="260034"/>
                    <a:pt x="148013" y="241155"/>
                    <a:pt x="164297" y="223224"/>
                  </a:cubicBezTo>
                  <a:cubicBezTo>
                    <a:pt x="164297" y="220156"/>
                    <a:pt x="174442" y="211894"/>
                    <a:pt x="178691" y="207412"/>
                  </a:cubicBezTo>
                  <a:cubicBezTo>
                    <a:pt x="182937" y="202927"/>
                    <a:pt x="189073" y="192310"/>
                    <a:pt x="193558" y="190423"/>
                  </a:cubicBezTo>
                  <a:cubicBezTo>
                    <a:pt x="199221" y="183343"/>
                    <a:pt x="206062" y="177207"/>
                    <a:pt x="213615" y="172253"/>
                  </a:cubicBezTo>
                  <a:cubicBezTo>
                    <a:pt x="217155" y="168476"/>
                    <a:pt x="211019" y="172253"/>
                    <a:pt x="213615" y="169185"/>
                  </a:cubicBezTo>
                  <a:cubicBezTo>
                    <a:pt x="216210" y="166117"/>
                    <a:pt x="219514" y="165172"/>
                    <a:pt x="217624" y="167298"/>
                  </a:cubicBezTo>
                  <a:cubicBezTo>
                    <a:pt x="221401" y="161868"/>
                    <a:pt x="226591" y="159037"/>
                    <a:pt x="230604" y="154082"/>
                  </a:cubicBezTo>
                  <a:cubicBezTo>
                    <a:pt x="232491" y="154082"/>
                    <a:pt x="232021" y="154082"/>
                    <a:pt x="230604" y="154082"/>
                  </a:cubicBezTo>
                  <a:cubicBezTo>
                    <a:pt x="236031" y="148183"/>
                    <a:pt x="241930" y="142756"/>
                    <a:pt x="248538" y="138035"/>
                  </a:cubicBezTo>
                  <a:cubicBezTo>
                    <a:pt x="250425" y="139452"/>
                    <a:pt x="248538" y="138035"/>
                    <a:pt x="254674" y="135203"/>
                  </a:cubicBezTo>
                  <a:cubicBezTo>
                    <a:pt x="254674" y="135203"/>
                    <a:pt x="256088" y="132135"/>
                    <a:pt x="258450" y="130485"/>
                  </a:cubicBezTo>
                  <a:cubicBezTo>
                    <a:pt x="260809" y="128834"/>
                    <a:pt x="260101" y="130485"/>
                    <a:pt x="261987" y="130485"/>
                  </a:cubicBezTo>
                  <a:cubicBezTo>
                    <a:pt x="265055" y="125294"/>
                    <a:pt x="275440" y="121518"/>
                    <a:pt x="282989" y="112787"/>
                  </a:cubicBezTo>
                  <a:cubicBezTo>
                    <a:pt x="284879" y="112787"/>
                    <a:pt x="285115" y="112787"/>
                    <a:pt x="284643" y="112787"/>
                  </a:cubicBezTo>
                  <a:cubicBezTo>
                    <a:pt x="295024" y="104765"/>
                    <a:pt x="322398" y="89190"/>
                    <a:pt x="324521" y="86594"/>
                  </a:cubicBezTo>
                  <a:cubicBezTo>
                    <a:pt x="330893" y="83999"/>
                    <a:pt x="336792" y="80223"/>
                    <a:pt x="341983" y="75974"/>
                  </a:cubicBezTo>
                  <a:cubicBezTo>
                    <a:pt x="348827" y="74559"/>
                    <a:pt x="355199" y="71964"/>
                    <a:pt x="360862" y="67951"/>
                  </a:cubicBezTo>
                  <a:cubicBezTo>
                    <a:pt x="379741" y="58984"/>
                    <a:pt x="399089" y="51198"/>
                    <a:pt x="418674" y="44354"/>
                  </a:cubicBezTo>
                  <a:cubicBezTo>
                    <a:pt x="438498" y="36568"/>
                    <a:pt x="459027" y="30433"/>
                    <a:pt x="479793" y="26420"/>
                  </a:cubicBezTo>
                  <a:cubicBezTo>
                    <a:pt x="481916" y="26420"/>
                    <a:pt x="479793" y="26420"/>
                    <a:pt x="481916" y="24769"/>
                  </a:cubicBezTo>
                  <a:cubicBezTo>
                    <a:pt x="484039" y="23116"/>
                    <a:pt x="486634" y="24769"/>
                    <a:pt x="492061" y="24769"/>
                  </a:cubicBezTo>
                  <a:cubicBezTo>
                    <a:pt x="520380" y="18162"/>
                    <a:pt x="548932" y="14149"/>
                    <a:pt x="577956" y="12735"/>
                  </a:cubicBezTo>
                  <a:cubicBezTo>
                    <a:pt x="580318" y="12735"/>
                    <a:pt x="577956" y="12735"/>
                    <a:pt x="581260" y="14149"/>
                  </a:cubicBezTo>
                  <a:cubicBezTo>
                    <a:pt x="592350" y="12971"/>
                    <a:pt x="603443" y="12971"/>
                    <a:pt x="614533" y="14149"/>
                  </a:cubicBezTo>
                  <a:cubicBezTo>
                    <a:pt x="614533" y="14149"/>
                    <a:pt x="612174" y="10375"/>
                    <a:pt x="622791" y="10612"/>
                  </a:cubicBezTo>
                  <a:cubicBezTo>
                    <a:pt x="625859" y="12262"/>
                    <a:pt x="622791" y="12498"/>
                    <a:pt x="629399" y="13679"/>
                  </a:cubicBezTo>
                  <a:cubicBezTo>
                    <a:pt x="630813" y="13679"/>
                    <a:pt x="622555" y="15330"/>
                    <a:pt x="620904" y="13679"/>
                  </a:cubicBezTo>
                  <a:cubicBezTo>
                    <a:pt x="619251" y="12026"/>
                    <a:pt x="628218" y="16511"/>
                    <a:pt x="627746" y="13679"/>
                  </a:cubicBezTo>
                  <a:cubicBezTo>
                    <a:pt x="642612" y="15330"/>
                    <a:pt x="657479" y="18162"/>
                    <a:pt x="671873" y="22174"/>
                  </a:cubicBezTo>
                  <a:cubicBezTo>
                    <a:pt x="678717" y="21702"/>
                    <a:pt x="685561" y="23352"/>
                    <a:pt x="691224" y="27129"/>
                  </a:cubicBezTo>
                  <a:cubicBezTo>
                    <a:pt x="693819" y="27129"/>
                    <a:pt x="692875" y="27129"/>
                    <a:pt x="691224" y="27129"/>
                  </a:cubicBezTo>
                  <a:cubicBezTo>
                    <a:pt x="703731" y="32319"/>
                    <a:pt x="716944" y="35151"/>
                    <a:pt x="728979" y="41050"/>
                  </a:cubicBezTo>
                  <a:cubicBezTo>
                    <a:pt x="728979" y="41050"/>
                    <a:pt x="728979" y="41050"/>
                    <a:pt x="730866" y="41050"/>
                  </a:cubicBezTo>
                  <a:cubicBezTo>
                    <a:pt x="739600" y="45299"/>
                    <a:pt x="750217" y="49545"/>
                    <a:pt x="760129" y="54030"/>
                  </a:cubicBezTo>
                  <a:cubicBezTo>
                    <a:pt x="768624" y="57806"/>
                    <a:pt x="776410" y="62761"/>
                    <a:pt x="783726" y="68660"/>
                  </a:cubicBezTo>
                  <a:cubicBezTo>
                    <a:pt x="784905" y="68660"/>
                    <a:pt x="783726" y="68660"/>
                    <a:pt x="783726" y="68660"/>
                  </a:cubicBezTo>
                  <a:cubicBezTo>
                    <a:pt x="793163" y="73615"/>
                    <a:pt x="802130" y="79278"/>
                    <a:pt x="810625" y="85649"/>
                  </a:cubicBezTo>
                  <a:cubicBezTo>
                    <a:pt x="819122" y="91313"/>
                    <a:pt x="826908" y="97921"/>
                    <a:pt x="834222" y="105001"/>
                  </a:cubicBezTo>
                  <a:cubicBezTo>
                    <a:pt x="849797" y="116800"/>
                    <a:pt x="863955" y="130249"/>
                    <a:pt x="876698" y="145115"/>
                  </a:cubicBezTo>
                  <a:cubicBezTo>
                    <a:pt x="880475" y="147947"/>
                    <a:pt x="876698" y="143701"/>
                    <a:pt x="880947" y="146532"/>
                  </a:cubicBezTo>
                  <a:lnTo>
                    <a:pt x="884248" y="149833"/>
                  </a:lnTo>
                  <a:cubicBezTo>
                    <a:pt x="878349" y="148419"/>
                    <a:pt x="892746" y="161163"/>
                    <a:pt x="895577" y="167062"/>
                  </a:cubicBezTo>
                  <a:cubicBezTo>
                    <a:pt x="898409" y="167062"/>
                    <a:pt x="892746" y="162813"/>
                    <a:pt x="892510" y="160926"/>
                  </a:cubicBezTo>
                  <a:cubicBezTo>
                    <a:pt x="892273" y="159037"/>
                    <a:pt x="896519" y="164700"/>
                    <a:pt x="897700" y="165881"/>
                  </a:cubicBezTo>
                  <a:cubicBezTo>
                    <a:pt x="899115" y="174139"/>
                    <a:pt x="911150" y="184996"/>
                    <a:pt x="916107" y="195141"/>
                  </a:cubicBezTo>
                  <a:cubicBezTo>
                    <a:pt x="918939" y="198681"/>
                    <a:pt x="916107" y="193727"/>
                    <a:pt x="919880" y="197264"/>
                  </a:cubicBezTo>
                  <a:cubicBezTo>
                    <a:pt x="923657" y="200804"/>
                    <a:pt x="919880" y="200096"/>
                    <a:pt x="922243" y="201277"/>
                  </a:cubicBezTo>
                  <a:cubicBezTo>
                    <a:pt x="924602" y="202458"/>
                    <a:pt x="920353" y="201277"/>
                    <a:pt x="918939" y="198918"/>
                  </a:cubicBezTo>
                  <a:cubicBezTo>
                    <a:pt x="920117" y="202222"/>
                    <a:pt x="922243" y="205289"/>
                    <a:pt x="924838" y="207649"/>
                  </a:cubicBezTo>
                  <a:cubicBezTo>
                    <a:pt x="924838" y="207649"/>
                    <a:pt x="924838" y="203872"/>
                    <a:pt x="926488" y="207649"/>
                  </a:cubicBezTo>
                  <a:cubicBezTo>
                    <a:pt x="926488" y="205289"/>
                    <a:pt x="923657" y="203872"/>
                    <a:pt x="923421" y="201513"/>
                  </a:cubicBezTo>
                  <a:cubicBezTo>
                    <a:pt x="926725" y="204108"/>
                    <a:pt x="927197" y="208121"/>
                    <a:pt x="930737" y="210716"/>
                  </a:cubicBezTo>
                  <a:cubicBezTo>
                    <a:pt x="931679" y="214493"/>
                    <a:pt x="933333" y="218030"/>
                    <a:pt x="935692" y="221098"/>
                  </a:cubicBezTo>
                  <a:cubicBezTo>
                    <a:pt x="935692" y="222515"/>
                    <a:pt x="931915" y="214493"/>
                    <a:pt x="929320" y="212603"/>
                  </a:cubicBezTo>
                  <a:cubicBezTo>
                    <a:pt x="931443" y="219683"/>
                    <a:pt x="926961" y="210244"/>
                    <a:pt x="924838" y="208357"/>
                  </a:cubicBezTo>
                  <a:cubicBezTo>
                    <a:pt x="928848" y="218739"/>
                    <a:pt x="930501" y="216852"/>
                    <a:pt x="934747" y="226291"/>
                  </a:cubicBezTo>
                  <a:cubicBezTo>
                    <a:pt x="936400" y="227942"/>
                    <a:pt x="934747" y="223224"/>
                    <a:pt x="934747" y="223693"/>
                  </a:cubicBezTo>
                  <a:cubicBezTo>
                    <a:pt x="935455" y="224638"/>
                    <a:pt x="935928" y="225583"/>
                    <a:pt x="936400" y="226761"/>
                  </a:cubicBezTo>
                  <a:cubicBezTo>
                    <a:pt x="938051" y="228178"/>
                    <a:pt x="937815" y="226761"/>
                    <a:pt x="936400" y="224402"/>
                  </a:cubicBezTo>
                  <a:cubicBezTo>
                    <a:pt x="941119" y="228887"/>
                    <a:pt x="942772" y="234314"/>
                    <a:pt x="947254" y="239032"/>
                  </a:cubicBezTo>
                  <a:cubicBezTo>
                    <a:pt x="947254" y="242336"/>
                    <a:pt x="949141" y="244223"/>
                    <a:pt x="947254" y="243753"/>
                  </a:cubicBezTo>
                  <a:cubicBezTo>
                    <a:pt x="949377" y="248235"/>
                    <a:pt x="954334" y="252012"/>
                    <a:pt x="955513" y="256730"/>
                  </a:cubicBezTo>
                  <a:cubicBezTo>
                    <a:pt x="956694" y="261451"/>
                    <a:pt x="952681" y="253898"/>
                    <a:pt x="951503" y="253190"/>
                  </a:cubicBezTo>
                  <a:cubicBezTo>
                    <a:pt x="951503" y="256730"/>
                    <a:pt x="955276" y="259089"/>
                    <a:pt x="955749" y="257911"/>
                  </a:cubicBezTo>
                  <a:cubicBezTo>
                    <a:pt x="958108" y="260742"/>
                    <a:pt x="957638" y="264283"/>
                    <a:pt x="959761" y="267350"/>
                  </a:cubicBezTo>
                  <a:cubicBezTo>
                    <a:pt x="961884" y="270418"/>
                    <a:pt x="957638" y="265225"/>
                    <a:pt x="959761" y="269946"/>
                  </a:cubicBezTo>
                  <a:cubicBezTo>
                    <a:pt x="961884" y="274664"/>
                    <a:pt x="970851" y="290712"/>
                    <a:pt x="968492" y="291184"/>
                  </a:cubicBezTo>
                  <a:cubicBezTo>
                    <a:pt x="969907" y="296138"/>
                    <a:pt x="972032" y="300857"/>
                    <a:pt x="974864" y="305106"/>
                  </a:cubicBezTo>
                  <a:cubicBezTo>
                    <a:pt x="974864" y="311477"/>
                    <a:pt x="979582" y="319972"/>
                    <a:pt x="978168" y="322804"/>
                  </a:cubicBezTo>
                  <a:cubicBezTo>
                    <a:pt x="983359" y="328230"/>
                    <a:pt x="981941" y="343333"/>
                    <a:pt x="987135" y="352536"/>
                  </a:cubicBezTo>
                  <a:cubicBezTo>
                    <a:pt x="987135" y="361740"/>
                    <a:pt x="990672" y="371176"/>
                    <a:pt x="991381" y="380380"/>
                  </a:cubicBezTo>
                  <a:cubicBezTo>
                    <a:pt x="991381" y="383447"/>
                    <a:pt x="990203" y="374716"/>
                    <a:pt x="990203" y="380380"/>
                  </a:cubicBezTo>
                  <a:cubicBezTo>
                    <a:pt x="993740" y="395246"/>
                    <a:pt x="995630" y="410585"/>
                    <a:pt x="996336" y="425924"/>
                  </a:cubicBezTo>
                  <a:cubicBezTo>
                    <a:pt x="996336" y="424034"/>
                    <a:pt x="996336" y="422147"/>
                    <a:pt x="996336" y="420261"/>
                  </a:cubicBezTo>
                  <a:cubicBezTo>
                    <a:pt x="996336" y="418371"/>
                    <a:pt x="996336" y="421911"/>
                    <a:pt x="996336" y="420261"/>
                  </a:cubicBezTo>
                  <a:cubicBezTo>
                    <a:pt x="996808" y="427102"/>
                    <a:pt x="996808" y="434182"/>
                    <a:pt x="996336" y="441026"/>
                  </a:cubicBezTo>
                  <a:cubicBezTo>
                    <a:pt x="996336" y="441026"/>
                    <a:pt x="996336" y="439137"/>
                    <a:pt x="996336" y="437722"/>
                  </a:cubicBezTo>
                  <a:cubicBezTo>
                    <a:pt x="996336" y="436305"/>
                    <a:pt x="996336" y="442913"/>
                    <a:pt x="997753" y="444800"/>
                  </a:cubicBezTo>
                  <a:cubicBezTo>
                    <a:pt x="999170" y="446689"/>
                    <a:pt x="997753" y="446217"/>
                    <a:pt x="997753" y="449285"/>
                  </a:cubicBezTo>
                  <a:cubicBezTo>
                    <a:pt x="997753" y="452353"/>
                    <a:pt x="997753" y="467455"/>
                    <a:pt x="997753" y="477128"/>
                  </a:cubicBezTo>
                  <a:cubicBezTo>
                    <a:pt x="997753" y="481141"/>
                    <a:pt x="995866" y="480904"/>
                    <a:pt x="995394" y="477128"/>
                  </a:cubicBezTo>
                  <a:cubicBezTo>
                    <a:pt x="993976" y="479962"/>
                    <a:pt x="995394" y="483263"/>
                    <a:pt x="995394" y="486095"/>
                  </a:cubicBezTo>
                  <a:cubicBezTo>
                    <a:pt x="995394" y="488927"/>
                    <a:pt x="995394" y="484444"/>
                    <a:pt x="997044" y="483027"/>
                  </a:cubicBezTo>
                  <a:cubicBezTo>
                    <a:pt x="997517" y="486095"/>
                    <a:pt x="997517" y="489399"/>
                    <a:pt x="997044" y="492467"/>
                  </a:cubicBezTo>
                  <a:cubicBezTo>
                    <a:pt x="997044" y="494120"/>
                    <a:pt x="995866" y="492467"/>
                    <a:pt x="995394" y="489635"/>
                  </a:cubicBezTo>
                  <a:cubicBezTo>
                    <a:pt x="995630" y="497660"/>
                    <a:pt x="994921" y="505446"/>
                    <a:pt x="993271" y="513233"/>
                  </a:cubicBezTo>
                  <a:cubicBezTo>
                    <a:pt x="993271" y="513233"/>
                    <a:pt x="993271" y="510165"/>
                    <a:pt x="991145" y="514886"/>
                  </a:cubicBezTo>
                  <a:cubicBezTo>
                    <a:pt x="991145" y="527157"/>
                    <a:pt x="989730" y="539425"/>
                    <a:pt x="986899" y="551224"/>
                  </a:cubicBezTo>
                  <a:cubicBezTo>
                    <a:pt x="985009" y="553113"/>
                    <a:pt x="983359" y="562081"/>
                    <a:pt x="983595" y="554528"/>
                  </a:cubicBezTo>
                  <a:cubicBezTo>
                    <a:pt x="983595" y="559249"/>
                    <a:pt x="983595" y="559955"/>
                    <a:pt x="983595" y="560663"/>
                  </a:cubicBezTo>
                  <a:cubicBezTo>
                    <a:pt x="983595" y="565385"/>
                    <a:pt x="979819" y="565385"/>
                    <a:pt x="979346" y="571990"/>
                  </a:cubicBezTo>
                  <a:cubicBezTo>
                    <a:pt x="981000" y="570339"/>
                    <a:pt x="979346" y="567744"/>
                    <a:pt x="981705" y="565854"/>
                  </a:cubicBezTo>
                  <a:cubicBezTo>
                    <a:pt x="984067" y="563967"/>
                    <a:pt x="981705" y="567744"/>
                    <a:pt x="981705" y="567271"/>
                  </a:cubicBezTo>
                  <a:cubicBezTo>
                    <a:pt x="977696" y="577653"/>
                    <a:pt x="974864" y="588509"/>
                    <a:pt x="973211" y="599599"/>
                  </a:cubicBezTo>
                  <a:cubicBezTo>
                    <a:pt x="971796" y="599599"/>
                    <a:pt x="971796" y="599599"/>
                    <a:pt x="969201" y="602431"/>
                  </a:cubicBezTo>
                  <a:cubicBezTo>
                    <a:pt x="966606" y="605263"/>
                    <a:pt x="971324" y="602431"/>
                    <a:pt x="972738" y="600544"/>
                  </a:cubicBezTo>
                  <a:cubicBezTo>
                    <a:pt x="972738" y="607386"/>
                    <a:pt x="967547" y="610926"/>
                    <a:pt x="967547" y="617534"/>
                  </a:cubicBezTo>
                  <a:cubicBezTo>
                    <a:pt x="967547" y="624142"/>
                    <a:pt x="967547" y="613757"/>
                    <a:pt x="964244" y="617534"/>
                  </a:cubicBezTo>
                  <a:cubicBezTo>
                    <a:pt x="960940" y="621310"/>
                    <a:pt x="965661" y="620129"/>
                    <a:pt x="966133" y="622252"/>
                  </a:cubicBezTo>
                  <a:cubicBezTo>
                    <a:pt x="966606" y="624378"/>
                    <a:pt x="963774" y="625792"/>
                    <a:pt x="963538" y="628151"/>
                  </a:cubicBezTo>
                  <a:cubicBezTo>
                    <a:pt x="963302" y="630510"/>
                    <a:pt x="963538" y="625792"/>
                    <a:pt x="963538" y="624142"/>
                  </a:cubicBezTo>
                  <a:cubicBezTo>
                    <a:pt x="961884" y="627679"/>
                    <a:pt x="960706" y="633814"/>
                    <a:pt x="963538" y="632164"/>
                  </a:cubicBezTo>
                  <a:cubicBezTo>
                    <a:pt x="959053" y="638536"/>
                    <a:pt x="960470" y="639244"/>
                    <a:pt x="956694" y="643254"/>
                  </a:cubicBezTo>
                  <a:cubicBezTo>
                    <a:pt x="955513" y="648208"/>
                    <a:pt x="953626" y="652930"/>
                    <a:pt x="951031" y="657412"/>
                  </a:cubicBezTo>
                  <a:cubicBezTo>
                    <a:pt x="951031" y="657412"/>
                    <a:pt x="953390" y="655289"/>
                    <a:pt x="951031" y="660716"/>
                  </a:cubicBezTo>
                  <a:lnTo>
                    <a:pt x="954571" y="656470"/>
                  </a:lnTo>
                  <a:cubicBezTo>
                    <a:pt x="955985" y="652693"/>
                    <a:pt x="954571" y="653874"/>
                    <a:pt x="956930" y="650334"/>
                  </a:cubicBezTo>
                  <a:cubicBezTo>
                    <a:pt x="959289" y="646794"/>
                    <a:pt x="956930" y="648681"/>
                    <a:pt x="956930" y="650334"/>
                  </a:cubicBezTo>
                  <a:cubicBezTo>
                    <a:pt x="959761" y="644199"/>
                    <a:pt x="966369" y="624142"/>
                    <a:pt x="967784" y="629096"/>
                  </a:cubicBezTo>
                  <a:cubicBezTo>
                    <a:pt x="967784" y="627446"/>
                    <a:pt x="967784" y="624378"/>
                    <a:pt x="967784" y="622252"/>
                  </a:cubicBezTo>
                  <a:cubicBezTo>
                    <a:pt x="967784" y="620129"/>
                    <a:pt x="970143" y="622252"/>
                    <a:pt x="969201" y="626737"/>
                  </a:cubicBezTo>
                  <a:cubicBezTo>
                    <a:pt x="969201" y="624847"/>
                    <a:pt x="973919" y="613993"/>
                    <a:pt x="971088" y="617770"/>
                  </a:cubicBezTo>
                  <a:cubicBezTo>
                    <a:pt x="971088" y="613049"/>
                    <a:pt x="975100" y="609275"/>
                    <a:pt x="974864" y="603848"/>
                  </a:cubicBezTo>
                  <a:cubicBezTo>
                    <a:pt x="974864" y="602195"/>
                    <a:pt x="974864" y="608803"/>
                    <a:pt x="974864" y="607858"/>
                  </a:cubicBezTo>
                  <a:cubicBezTo>
                    <a:pt x="974864" y="606913"/>
                    <a:pt x="977932" y="592755"/>
                    <a:pt x="979582" y="596768"/>
                  </a:cubicBezTo>
                  <a:cubicBezTo>
                    <a:pt x="981236" y="594409"/>
                    <a:pt x="979582" y="592519"/>
                    <a:pt x="979582" y="594173"/>
                  </a:cubicBezTo>
                  <a:cubicBezTo>
                    <a:pt x="980763" y="590160"/>
                    <a:pt x="982178" y="586384"/>
                    <a:pt x="983831" y="582610"/>
                  </a:cubicBezTo>
                  <a:cubicBezTo>
                    <a:pt x="983831" y="582610"/>
                    <a:pt x="983831" y="582610"/>
                    <a:pt x="983831" y="580957"/>
                  </a:cubicBezTo>
                  <a:cubicBezTo>
                    <a:pt x="983831" y="579306"/>
                    <a:pt x="985482" y="576002"/>
                    <a:pt x="985718" y="573407"/>
                  </a:cubicBezTo>
                  <a:cubicBezTo>
                    <a:pt x="985954" y="570811"/>
                    <a:pt x="985718" y="573407"/>
                    <a:pt x="985718" y="575057"/>
                  </a:cubicBezTo>
                  <a:cubicBezTo>
                    <a:pt x="986899" y="565148"/>
                    <a:pt x="989022" y="555473"/>
                    <a:pt x="991853" y="546033"/>
                  </a:cubicBezTo>
                  <a:cubicBezTo>
                    <a:pt x="991853" y="543910"/>
                    <a:pt x="991853" y="549573"/>
                    <a:pt x="991853" y="550988"/>
                  </a:cubicBezTo>
                  <a:cubicBezTo>
                    <a:pt x="993504" y="547920"/>
                    <a:pt x="991853" y="544146"/>
                    <a:pt x="994921" y="541315"/>
                  </a:cubicBezTo>
                  <a:cubicBezTo>
                    <a:pt x="994921" y="546033"/>
                    <a:pt x="993740" y="550518"/>
                    <a:pt x="991381" y="554528"/>
                  </a:cubicBezTo>
                  <a:cubicBezTo>
                    <a:pt x="993034" y="558777"/>
                    <a:pt x="987841" y="569630"/>
                    <a:pt x="987371" y="576947"/>
                  </a:cubicBezTo>
                  <a:cubicBezTo>
                    <a:pt x="991853" y="562786"/>
                    <a:pt x="993976" y="549337"/>
                    <a:pt x="997044" y="537302"/>
                  </a:cubicBezTo>
                  <a:cubicBezTo>
                    <a:pt x="997044" y="534234"/>
                    <a:pt x="997044" y="540606"/>
                    <a:pt x="994921" y="541315"/>
                  </a:cubicBezTo>
                  <a:cubicBezTo>
                    <a:pt x="994921" y="533526"/>
                    <a:pt x="998698" y="534707"/>
                    <a:pt x="998225" y="526921"/>
                  </a:cubicBezTo>
                  <a:lnTo>
                    <a:pt x="996572" y="533526"/>
                  </a:lnTo>
                  <a:cubicBezTo>
                    <a:pt x="996572" y="529989"/>
                    <a:pt x="997989" y="527627"/>
                    <a:pt x="996572" y="524089"/>
                  </a:cubicBezTo>
                  <a:cubicBezTo>
                    <a:pt x="995157" y="520549"/>
                    <a:pt x="996572" y="524089"/>
                    <a:pt x="997989" y="525740"/>
                  </a:cubicBezTo>
                  <a:cubicBezTo>
                    <a:pt x="997517" y="523853"/>
                    <a:pt x="997517" y="521963"/>
                    <a:pt x="997989" y="520077"/>
                  </a:cubicBezTo>
                  <a:cubicBezTo>
                    <a:pt x="998225" y="509692"/>
                    <a:pt x="999170" y="499311"/>
                    <a:pt x="1001057" y="488927"/>
                  </a:cubicBezTo>
                  <a:cubicBezTo>
                    <a:pt x="1002707" y="487276"/>
                    <a:pt x="1001057" y="493884"/>
                    <a:pt x="1001057" y="496007"/>
                  </a:cubicBezTo>
                  <a:cubicBezTo>
                    <a:pt x="1001057" y="479962"/>
                    <a:pt x="1002707" y="464151"/>
                    <a:pt x="1003180" y="448812"/>
                  </a:cubicBezTo>
                  <a:cubicBezTo>
                    <a:pt x="1003180" y="447631"/>
                    <a:pt x="1003180" y="450935"/>
                    <a:pt x="1004833" y="452589"/>
                  </a:cubicBezTo>
                  <a:cubicBezTo>
                    <a:pt x="1006247" y="447868"/>
                    <a:pt x="1004833" y="443622"/>
                    <a:pt x="1003180" y="444094"/>
                  </a:cubicBezTo>
                  <a:cubicBezTo>
                    <a:pt x="1003180" y="437014"/>
                    <a:pt x="1005069" y="444094"/>
                    <a:pt x="1005539" y="437250"/>
                  </a:cubicBezTo>
                  <a:cubicBezTo>
                    <a:pt x="1006011" y="430406"/>
                    <a:pt x="1004124" y="441968"/>
                    <a:pt x="1003416" y="437250"/>
                  </a:cubicBezTo>
                  <a:cubicBezTo>
                    <a:pt x="1002002" y="427574"/>
                    <a:pt x="1001293" y="417665"/>
                    <a:pt x="1001293" y="407753"/>
                  </a:cubicBezTo>
                  <a:cubicBezTo>
                    <a:pt x="998698" y="404213"/>
                    <a:pt x="999639" y="399731"/>
                    <a:pt x="997989" y="393832"/>
                  </a:cubicBezTo>
                  <a:cubicBezTo>
                    <a:pt x="996336" y="387932"/>
                    <a:pt x="997989" y="392414"/>
                    <a:pt x="997989" y="389347"/>
                  </a:cubicBezTo>
                  <a:cubicBezTo>
                    <a:pt x="995866" y="382269"/>
                    <a:pt x="994213" y="375189"/>
                    <a:pt x="993271" y="367875"/>
                  </a:cubicBezTo>
                  <a:cubicBezTo>
                    <a:pt x="993271" y="365986"/>
                    <a:pt x="995157" y="373538"/>
                    <a:pt x="995630" y="375661"/>
                  </a:cubicBezTo>
                  <a:cubicBezTo>
                    <a:pt x="995157" y="369053"/>
                    <a:pt x="993740" y="362682"/>
                    <a:pt x="991145" y="356546"/>
                  </a:cubicBezTo>
                  <a:cubicBezTo>
                    <a:pt x="991145" y="352064"/>
                    <a:pt x="992798" y="356546"/>
                    <a:pt x="992562" y="353009"/>
                  </a:cubicBezTo>
                  <a:cubicBezTo>
                    <a:pt x="994213" y="356077"/>
                    <a:pt x="994449" y="361031"/>
                    <a:pt x="995630" y="360795"/>
                  </a:cubicBezTo>
                  <a:cubicBezTo>
                    <a:pt x="993504" y="348288"/>
                    <a:pt x="989730" y="336253"/>
                    <a:pt x="984304" y="324926"/>
                  </a:cubicBezTo>
                  <a:cubicBezTo>
                    <a:pt x="984304" y="318555"/>
                    <a:pt x="987135" y="328703"/>
                    <a:pt x="986663" y="323512"/>
                  </a:cubicBezTo>
                  <a:cubicBezTo>
                    <a:pt x="983359" y="311477"/>
                    <a:pt x="979346" y="299915"/>
                    <a:pt x="976278" y="287644"/>
                  </a:cubicBezTo>
                  <a:cubicBezTo>
                    <a:pt x="973447" y="283867"/>
                    <a:pt x="971560" y="279149"/>
                    <a:pt x="971088" y="274428"/>
                  </a:cubicBezTo>
                  <a:cubicBezTo>
                    <a:pt x="969673" y="272541"/>
                    <a:pt x="971088" y="276318"/>
                    <a:pt x="968492" y="272777"/>
                  </a:cubicBezTo>
                  <a:cubicBezTo>
                    <a:pt x="968492" y="263338"/>
                    <a:pt x="954571" y="245404"/>
                    <a:pt x="956694" y="243281"/>
                  </a:cubicBezTo>
                  <a:cubicBezTo>
                    <a:pt x="953390" y="236673"/>
                    <a:pt x="949850" y="228651"/>
                    <a:pt x="946076" y="221098"/>
                  </a:cubicBezTo>
                  <a:cubicBezTo>
                    <a:pt x="942536" y="214726"/>
                    <a:pt x="938287" y="208593"/>
                    <a:pt x="933805" y="202927"/>
                  </a:cubicBezTo>
                  <a:cubicBezTo>
                    <a:pt x="931443" y="195850"/>
                    <a:pt x="925780" y="190187"/>
                    <a:pt x="923657" y="182870"/>
                  </a:cubicBezTo>
                  <a:cubicBezTo>
                    <a:pt x="918939" y="179566"/>
                    <a:pt x="917049" y="174612"/>
                    <a:pt x="912094" y="171308"/>
                  </a:cubicBezTo>
                  <a:cubicBezTo>
                    <a:pt x="907140" y="168004"/>
                    <a:pt x="912094" y="169657"/>
                    <a:pt x="912094" y="166826"/>
                  </a:cubicBezTo>
                  <a:lnTo>
                    <a:pt x="899115" y="150070"/>
                  </a:lnTo>
                  <a:lnTo>
                    <a:pt x="884485" y="134734"/>
                  </a:lnTo>
                  <a:lnTo>
                    <a:pt x="870327" y="119159"/>
                  </a:lnTo>
                  <a:lnTo>
                    <a:pt x="854988" y="104292"/>
                  </a:lnTo>
                  <a:cubicBezTo>
                    <a:pt x="854988" y="104292"/>
                    <a:pt x="850978" y="102875"/>
                    <a:pt x="854988" y="106179"/>
                  </a:cubicBezTo>
                  <a:cubicBezTo>
                    <a:pt x="838235" y="89426"/>
                    <a:pt x="819356" y="75032"/>
                    <a:pt x="798826" y="63469"/>
                  </a:cubicBezTo>
                  <a:cubicBezTo>
                    <a:pt x="793399" y="61344"/>
                    <a:pt x="789859" y="56861"/>
                    <a:pt x="784668" y="54266"/>
                  </a:cubicBezTo>
                  <a:cubicBezTo>
                    <a:pt x="784668" y="54266"/>
                    <a:pt x="784668" y="55680"/>
                    <a:pt x="784668" y="54266"/>
                  </a:cubicBezTo>
                  <a:cubicBezTo>
                    <a:pt x="777591" y="48839"/>
                    <a:pt x="769566" y="44354"/>
                    <a:pt x="761071" y="41523"/>
                  </a:cubicBezTo>
                  <a:lnTo>
                    <a:pt x="755408" y="37041"/>
                  </a:lnTo>
                  <a:cubicBezTo>
                    <a:pt x="731811" y="27837"/>
                    <a:pt x="708213" y="19106"/>
                    <a:pt x="684616" y="11790"/>
                  </a:cubicBezTo>
                  <a:cubicBezTo>
                    <a:pt x="684616" y="11790"/>
                    <a:pt x="684616" y="11790"/>
                    <a:pt x="682965" y="11790"/>
                  </a:cubicBezTo>
                  <a:cubicBezTo>
                    <a:pt x="640725" y="1172"/>
                    <a:pt x="597071" y="-3077"/>
                    <a:pt x="553416" y="-245"/>
                  </a:cubicBezTo>
                  <a:cubicBezTo>
                    <a:pt x="546809" y="2586"/>
                    <a:pt x="516367" y="2350"/>
                    <a:pt x="499378" y="7308"/>
                  </a:cubicBezTo>
                  <a:cubicBezTo>
                    <a:pt x="491592" y="9431"/>
                    <a:pt x="483803" y="11081"/>
                    <a:pt x="475780" y="12026"/>
                  </a:cubicBezTo>
                  <a:lnTo>
                    <a:pt x="471295" y="14149"/>
                  </a:lnTo>
                  <a:cubicBezTo>
                    <a:pt x="466577" y="14149"/>
                    <a:pt x="456432" y="17689"/>
                    <a:pt x="447698" y="18398"/>
                  </a:cubicBezTo>
                  <a:cubicBezTo>
                    <a:pt x="429531" y="26892"/>
                    <a:pt x="400504" y="32083"/>
                    <a:pt x="380446" y="43412"/>
                  </a:cubicBezTo>
                  <a:lnTo>
                    <a:pt x="375964" y="43412"/>
                  </a:lnTo>
                  <a:cubicBezTo>
                    <a:pt x="362512" y="50490"/>
                    <a:pt x="349063" y="56625"/>
                    <a:pt x="335378" y="62997"/>
                  </a:cubicBezTo>
                  <a:cubicBezTo>
                    <a:pt x="321926" y="69841"/>
                    <a:pt x="309182" y="77863"/>
                    <a:pt x="296914" y="86594"/>
                  </a:cubicBezTo>
                  <a:cubicBezTo>
                    <a:pt x="285351" y="92730"/>
                    <a:pt x="274022" y="99807"/>
                    <a:pt x="263405" y="107360"/>
                  </a:cubicBezTo>
                  <a:cubicBezTo>
                    <a:pt x="257978" y="113732"/>
                    <a:pt x="250897" y="116091"/>
                    <a:pt x="245470" y="122226"/>
                  </a:cubicBezTo>
                  <a:cubicBezTo>
                    <a:pt x="227300" y="134025"/>
                    <a:pt x="210547" y="148183"/>
                    <a:pt x="195681" y="163994"/>
                  </a:cubicBezTo>
                  <a:cubicBezTo>
                    <a:pt x="160285" y="196559"/>
                    <a:pt x="128665" y="232896"/>
                    <a:pt x="101291" y="272541"/>
                  </a:cubicBezTo>
                  <a:lnTo>
                    <a:pt x="99405" y="277259"/>
                  </a:lnTo>
                  <a:cubicBezTo>
                    <a:pt x="99405" y="278913"/>
                    <a:pt x="97751" y="277259"/>
                    <a:pt x="99405" y="277259"/>
                  </a:cubicBezTo>
                  <a:cubicBezTo>
                    <a:pt x="86189" y="298970"/>
                    <a:pt x="75807" y="315251"/>
                    <a:pt x="64714" y="337906"/>
                  </a:cubicBezTo>
                  <a:lnTo>
                    <a:pt x="61647" y="341443"/>
                  </a:lnTo>
                  <a:cubicBezTo>
                    <a:pt x="59760" y="345928"/>
                    <a:pt x="61647" y="344278"/>
                    <a:pt x="58815" y="350411"/>
                  </a:cubicBezTo>
                  <a:cubicBezTo>
                    <a:pt x="58815" y="350411"/>
                    <a:pt x="58815" y="348524"/>
                    <a:pt x="58815" y="346873"/>
                  </a:cubicBezTo>
                  <a:cubicBezTo>
                    <a:pt x="57164" y="349469"/>
                    <a:pt x="55278" y="354187"/>
                    <a:pt x="55983" y="354659"/>
                  </a:cubicBezTo>
                  <a:cubicBezTo>
                    <a:pt x="14216" y="439845"/>
                    <a:pt x="-5369" y="534234"/>
                    <a:pt x="-414" y="629096"/>
                  </a:cubicBezTo>
                  <a:cubicBezTo>
                    <a:pt x="2184" y="676291"/>
                    <a:pt x="11148" y="723013"/>
                    <a:pt x="26251" y="767848"/>
                  </a:cubicBezTo>
                  <a:lnTo>
                    <a:pt x="31680" y="784602"/>
                  </a:lnTo>
                  <a:lnTo>
                    <a:pt x="39939" y="803717"/>
                  </a:lnTo>
                  <a:cubicBezTo>
                    <a:pt x="45602" y="816457"/>
                    <a:pt x="52443" y="828492"/>
                    <a:pt x="60232" y="840055"/>
                  </a:cubicBezTo>
                  <a:cubicBezTo>
                    <a:pt x="68018" y="851620"/>
                    <a:pt x="76749" y="862474"/>
                    <a:pt x="86189" y="872855"/>
                  </a:cubicBezTo>
                  <a:cubicBezTo>
                    <a:pt x="95864" y="882767"/>
                    <a:pt x="106010" y="891970"/>
                    <a:pt x="116630" y="900701"/>
                  </a:cubicBezTo>
                  <a:lnTo>
                    <a:pt x="120640" y="902588"/>
                  </a:lnTo>
                  <a:cubicBezTo>
                    <a:pt x="144001" y="919814"/>
                    <a:pt x="169488" y="933738"/>
                    <a:pt x="196625" y="944356"/>
                  </a:cubicBezTo>
                  <a:cubicBezTo>
                    <a:pt x="201580" y="946009"/>
                    <a:pt x="206534" y="944356"/>
                    <a:pt x="206771" y="947424"/>
                  </a:cubicBezTo>
                  <a:cubicBezTo>
                    <a:pt x="214323" y="948605"/>
                    <a:pt x="221873" y="950727"/>
                    <a:pt x="228954" y="953559"/>
                  </a:cubicBezTo>
                  <a:lnTo>
                    <a:pt x="234380" y="953559"/>
                  </a:lnTo>
                  <a:cubicBezTo>
                    <a:pt x="243820" y="956154"/>
                    <a:pt x="253257" y="957808"/>
                    <a:pt x="262932" y="958514"/>
                  </a:cubicBezTo>
                  <a:cubicBezTo>
                    <a:pt x="308240" y="964649"/>
                    <a:pt x="354490" y="963235"/>
                    <a:pt x="399325" y="954031"/>
                  </a:cubicBezTo>
                  <a:lnTo>
                    <a:pt x="404044" y="951908"/>
                  </a:lnTo>
                  <a:cubicBezTo>
                    <a:pt x="412302" y="951436"/>
                    <a:pt x="420327" y="949074"/>
                    <a:pt x="427641" y="945064"/>
                  </a:cubicBezTo>
                  <a:cubicBezTo>
                    <a:pt x="430000" y="945064"/>
                    <a:pt x="428822" y="945064"/>
                    <a:pt x="431417" y="945064"/>
                  </a:cubicBezTo>
                  <a:cubicBezTo>
                    <a:pt x="434013" y="945064"/>
                    <a:pt x="438262" y="941997"/>
                    <a:pt x="441799" y="941524"/>
                  </a:cubicBezTo>
                  <a:cubicBezTo>
                    <a:pt x="452419" y="935861"/>
                    <a:pt x="465396" y="930907"/>
                    <a:pt x="480029" y="924771"/>
                  </a:cubicBezTo>
                  <a:cubicBezTo>
                    <a:pt x="482152" y="924771"/>
                    <a:pt x="482388" y="924771"/>
                    <a:pt x="481444" y="924771"/>
                  </a:cubicBezTo>
                  <a:cubicBezTo>
                    <a:pt x="484984" y="923354"/>
                    <a:pt x="484511" y="920758"/>
                    <a:pt x="491119" y="918872"/>
                  </a:cubicBezTo>
                  <a:cubicBezTo>
                    <a:pt x="491119" y="918872"/>
                    <a:pt x="491119" y="918872"/>
                    <a:pt x="489702" y="918872"/>
                  </a:cubicBezTo>
                  <a:cubicBezTo>
                    <a:pt x="492770" y="916513"/>
                    <a:pt x="496310" y="916040"/>
                    <a:pt x="499142" y="912972"/>
                  </a:cubicBezTo>
                  <a:cubicBezTo>
                    <a:pt x="501973" y="909905"/>
                    <a:pt x="500559" y="912972"/>
                    <a:pt x="499142" y="912972"/>
                  </a:cubicBezTo>
                  <a:cubicBezTo>
                    <a:pt x="502445" y="910141"/>
                    <a:pt x="509526" y="905892"/>
                    <a:pt x="515425" y="901879"/>
                  </a:cubicBezTo>
                  <a:cubicBezTo>
                    <a:pt x="518962" y="901879"/>
                    <a:pt x="512591" y="904947"/>
                    <a:pt x="509995" y="907309"/>
                  </a:cubicBezTo>
                  <a:cubicBezTo>
                    <a:pt x="521794" y="898578"/>
                    <a:pt x="533593" y="890317"/>
                    <a:pt x="544686" y="880644"/>
                  </a:cubicBezTo>
                  <a:lnTo>
                    <a:pt x="550349" y="878755"/>
                  </a:lnTo>
                  <a:cubicBezTo>
                    <a:pt x="550349" y="880644"/>
                    <a:pt x="552708" y="876159"/>
                    <a:pt x="547753" y="878755"/>
                  </a:cubicBezTo>
                  <a:cubicBezTo>
                    <a:pt x="552472" y="873564"/>
                    <a:pt x="557426" y="870260"/>
                    <a:pt x="563798" y="863652"/>
                  </a:cubicBezTo>
                  <a:cubicBezTo>
                    <a:pt x="565685" y="863652"/>
                    <a:pt x="572056" y="857753"/>
                    <a:pt x="568283" y="862238"/>
                  </a:cubicBezTo>
                  <a:cubicBezTo>
                    <a:pt x="571584" y="859878"/>
                    <a:pt x="570406" y="858225"/>
                    <a:pt x="577483" y="854452"/>
                  </a:cubicBezTo>
                  <a:cubicBezTo>
                    <a:pt x="580787" y="849730"/>
                    <a:pt x="574652" y="855866"/>
                    <a:pt x="573237" y="856574"/>
                  </a:cubicBezTo>
                  <a:cubicBezTo>
                    <a:pt x="578664" y="849730"/>
                    <a:pt x="585508" y="845248"/>
                    <a:pt x="590463" y="838168"/>
                  </a:cubicBezTo>
                  <a:cubicBezTo>
                    <a:pt x="590463" y="838168"/>
                    <a:pt x="590463" y="839585"/>
                    <a:pt x="590463" y="840763"/>
                  </a:cubicBezTo>
                  <a:cubicBezTo>
                    <a:pt x="590463" y="841944"/>
                    <a:pt x="593531" y="836987"/>
                    <a:pt x="595890" y="836281"/>
                  </a:cubicBezTo>
                  <a:cubicBezTo>
                    <a:pt x="593295" y="836281"/>
                    <a:pt x="598249" y="832741"/>
                    <a:pt x="600375" y="828728"/>
                  </a:cubicBezTo>
                  <a:cubicBezTo>
                    <a:pt x="616656" y="815752"/>
                    <a:pt x="626095" y="793096"/>
                    <a:pt x="639311" y="781534"/>
                  </a:cubicBezTo>
                  <a:cubicBezTo>
                    <a:pt x="641906" y="773748"/>
                    <a:pt x="645680" y="766431"/>
                    <a:pt x="650401" y="759826"/>
                  </a:cubicBezTo>
                  <a:cubicBezTo>
                    <a:pt x="651815" y="761240"/>
                    <a:pt x="645210" y="768793"/>
                    <a:pt x="643793" y="772803"/>
                  </a:cubicBezTo>
                  <a:cubicBezTo>
                    <a:pt x="645444" y="772803"/>
                    <a:pt x="646388" y="769735"/>
                    <a:pt x="647806" y="768557"/>
                  </a:cubicBezTo>
                  <a:cubicBezTo>
                    <a:pt x="645210" y="774929"/>
                    <a:pt x="642143" y="781298"/>
                    <a:pt x="638602" y="787433"/>
                  </a:cubicBezTo>
                  <a:cubicBezTo>
                    <a:pt x="636477" y="784838"/>
                    <a:pt x="627982" y="801827"/>
                    <a:pt x="625859" y="804659"/>
                  </a:cubicBezTo>
                  <a:cubicBezTo>
                    <a:pt x="637421" y="792860"/>
                    <a:pt x="646388" y="778938"/>
                    <a:pt x="652760" y="763600"/>
                  </a:cubicBezTo>
                  <a:cubicBezTo>
                    <a:pt x="653941" y="763600"/>
                    <a:pt x="652760" y="765962"/>
                    <a:pt x="652760" y="767612"/>
                  </a:cubicBezTo>
                  <a:cubicBezTo>
                    <a:pt x="656773" y="761477"/>
                    <a:pt x="664323" y="748027"/>
                    <a:pt x="662200" y="746374"/>
                  </a:cubicBezTo>
                  <a:cubicBezTo>
                    <a:pt x="664086" y="742128"/>
                    <a:pt x="664795" y="744487"/>
                    <a:pt x="666446" y="742128"/>
                  </a:cubicBezTo>
                  <a:cubicBezTo>
                    <a:pt x="671403" y="730566"/>
                    <a:pt x="675649" y="718767"/>
                    <a:pt x="679425" y="706732"/>
                  </a:cubicBezTo>
                  <a:cubicBezTo>
                    <a:pt x="687448" y="689976"/>
                    <a:pt x="692638" y="672042"/>
                    <a:pt x="695000" y="653638"/>
                  </a:cubicBezTo>
                  <a:cubicBezTo>
                    <a:pt x="698538" y="642309"/>
                    <a:pt x="700191" y="630510"/>
                    <a:pt x="699719" y="618712"/>
                  </a:cubicBezTo>
                  <a:cubicBezTo>
                    <a:pt x="702786" y="587328"/>
                    <a:pt x="702314" y="555709"/>
                    <a:pt x="698304" y="524323"/>
                  </a:cubicBezTo>
                  <a:cubicBezTo>
                    <a:pt x="696178" y="532348"/>
                    <a:pt x="692405" y="506155"/>
                    <a:pt x="689101" y="508514"/>
                  </a:cubicBezTo>
                  <a:cubicBezTo>
                    <a:pt x="689101" y="501906"/>
                    <a:pt x="682021" y="496007"/>
                    <a:pt x="682257" y="489399"/>
                  </a:cubicBezTo>
                  <a:cubicBezTo>
                    <a:pt x="670222" y="465329"/>
                    <a:pt x="655828" y="442441"/>
                    <a:pt x="639311" y="421202"/>
                  </a:cubicBezTo>
                  <a:cubicBezTo>
                    <a:pt x="636007" y="419552"/>
                    <a:pt x="632467" y="417665"/>
                    <a:pt x="633176" y="419552"/>
                  </a:cubicBezTo>
                  <a:cubicBezTo>
                    <a:pt x="629635" y="416957"/>
                    <a:pt x="626804" y="413889"/>
                    <a:pt x="624678" y="410112"/>
                  </a:cubicBezTo>
                  <a:cubicBezTo>
                    <a:pt x="621141" y="408462"/>
                    <a:pt x="617837" y="406336"/>
                    <a:pt x="614769" y="403741"/>
                  </a:cubicBezTo>
                  <a:cubicBezTo>
                    <a:pt x="612174" y="403741"/>
                    <a:pt x="609578" y="401854"/>
                    <a:pt x="606274" y="401618"/>
                  </a:cubicBezTo>
                  <a:cubicBezTo>
                    <a:pt x="607925" y="403504"/>
                    <a:pt x="610756" y="403977"/>
                    <a:pt x="612410" y="405867"/>
                  </a:cubicBezTo>
                  <a:cubicBezTo>
                    <a:pt x="597780" y="397372"/>
                    <a:pt x="574182" y="385806"/>
                    <a:pt x="556484" y="378020"/>
                  </a:cubicBezTo>
                  <a:cubicBezTo>
                    <a:pt x="553416" y="379674"/>
                    <a:pt x="546572" y="378020"/>
                    <a:pt x="539256" y="376134"/>
                  </a:cubicBezTo>
                  <a:cubicBezTo>
                    <a:pt x="523447" y="377548"/>
                    <a:pt x="504805" y="377548"/>
                    <a:pt x="486634" y="379438"/>
                  </a:cubicBezTo>
                  <a:lnTo>
                    <a:pt x="480263" y="377548"/>
                  </a:lnTo>
                  <a:cubicBezTo>
                    <a:pt x="481916" y="379201"/>
                    <a:pt x="470117" y="379201"/>
                    <a:pt x="465163" y="380852"/>
                  </a:cubicBezTo>
                  <a:cubicBezTo>
                    <a:pt x="465163" y="380852"/>
                    <a:pt x="465163" y="380852"/>
                    <a:pt x="465163" y="380852"/>
                  </a:cubicBezTo>
                  <a:cubicBezTo>
                    <a:pt x="457138" y="381561"/>
                    <a:pt x="449352" y="382975"/>
                    <a:pt x="441565" y="385101"/>
                  </a:cubicBezTo>
                  <a:cubicBezTo>
                    <a:pt x="434721" y="386515"/>
                    <a:pt x="427877" y="388874"/>
                    <a:pt x="421742" y="392178"/>
                  </a:cubicBezTo>
                  <a:cubicBezTo>
                    <a:pt x="404516" y="396663"/>
                    <a:pt x="388472" y="404685"/>
                    <a:pt x="374547" y="415776"/>
                  </a:cubicBezTo>
                  <a:cubicBezTo>
                    <a:pt x="362512" y="422856"/>
                    <a:pt x="351895" y="431823"/>
                    <a:pt x="343164" y="442677"/>
                  </a:cubicBezTo>
                  <a:cubicBezTo>
                    <a:pt x="333960" y="452589"/>
                    <a:pt x="326880" y="464387"/>
                    <a:pt x="322398" y="477128"/>
                  </a:cubicBezTo>
                  <a:cubicBezTo>
                    <a:pt x="324757" y="473827"/>
                    <a:pt x="325702" y="474533"/>
                    <a:pt x="327589" y="473354"/>
                  </a:cubicBezTo>
                  <a:cubicBezTo>
                    <a:pt x="327589" y="476186"/>
                    <a:pt x="324285" y="478073"/>
                    <a:pt x="323579" y="480668"/>
                  </a:cubicBezTo>
                  <a:cubicBezTo>
                    <a:pt x="326880" y="477128"/>
                    <a:pt x="327352" y="474769"/>
                    <a:pt x="329948" y="473118"/>
                  </a:cubicBezTo>
                  <a:cubicBezTo>
                    <a:pt x="329948" y="467455"/>
                    <a:pt x="339151" y="463206"/>
                    <a:pt x="338915" y="460611"/>
                  </a:cubicBezTo>
                  <a:cubicBezTo>
                    <a:pt x="338679" y="458016"/>
                    <a:pt x="342927" y="458016"/>
                    <a:pt x="344814" y="456835"/>
                  </a:cubicBezTo>
                  <a:cubicBezTo>
                    <a:pt x="349063" y="452116"/>
                    <a:pt x="354018" y="447631"/>
                    <a:pt x="359208" y="443858"/>
                  </a:cubicBezTo>
                  <a:cubicBezTo>
                    <a:pt x="355435" y="448104"/>
                    <a:pt x="351895" y="452825"/>
                    <a:pt x="348827" y="457543"/>
                  </a:cubicBezTo>
                  <a:cubicBezTo>
                    <a:pt x="369593" y="438667"/>
                    <a:pt x="393662" y="423564"/>
                    <a:pt x="419619" y="412944"/>
                  </a:cubicBezTo>
                  <a:cubicBezTo>
                    <a:pt x="422214" y="412002"/>
                    <a:pt x="424809" y="411530"/>
                    <a:pt x="427641" y="411530"/>
                  </a:cubicBezTo>
                  <a:cubicBezTo>
                    <a:pt x="427641" y="411530"/>
                    <a:pt x="427641" y="411530"/>
                    <a:pt x="427641" y="411530"/>
                  </a:cubicBezTo>
                  <a:lnTo>
                    <a:pt x="436608" y="408226"/>
                  </a:lnTo>
                  <a:cubicBezTo>
                    <a:pt x="441329" y="410349"/>
                    <a:pt x="452419" y="403741"/>
                    <a:pt x="458082" y="401145"/>
                  </a:cubicBezTo>
                  <a:cubicBezTo>
                    <a:pt x="463746" y="398550"/>
                    <a:pt x="456665" y="403035"/>
                    <a:pt x="453834" y="404685"/>
                  </a:cubicBezTo>
                  <a:cubicBezTo>
                    <a:pt x="456665" y="404685"/>
                    <a:pt x="461150" y="404685"/>
                    <a:pt x="460914" y="404685"/>
                  </a:cubicBezTo>
                  <a:cubicBezTo>
                    <a:pt x="455959" y="406336"/>
                    <a:pt x="455015" y="404685"/>
                    <a:pt x="451711" y="407989"/>
                  </a:cubicBezTo>
                  <a:cubicBezTo>
                    <a:pt x="454070" y="407989"/>
                    <a:pt x="456432" y="405158"/>
                    <a:pt x="458791" y="407989"/>
                  </a:cubicBezTo>
                  <a:cubicBezTo>
                    <a:pt x="461150" y="410821"/>
                    <a:pt x="460205" y="406572"/>
                    <a:pt x="463037" y="405867"/>
                  </a:cubicBezTo>
                  <a:lnTo>
                    <a:pt x="467050" y="405867"/>
                  </a:lnTo>
                  <a:cubicBezTo>
                    <a:pt x="467050" y="405867"/>
                    <a:pt x="462565" y="408226"/>
                    <a:pt x="462801" y="409404"/>
                  </a:cubicBezTo>
                  <a:cubicBezTo>
                    <a:pt x="461859" y="409404"/>
                    <a:pt x="460678" y="409404"/>
                    <a:pt x="459733" y="409404"/>
                  </a:cubicBezTo>
                  <a:cubicBezTo>
                    <a:pt x="462095" y="407045"/>
                    <a:pt x="453364" y="409404"/>
                    <a:pt x="449824" y="410821"/>
                  </a:cubicBezTo>
                  <a:cubicBezTo>
                    <a:pt x="446284" y="412235"/>
                    <a:pt x="449824" y="410821"/>
                    <a:pt x="446756" y="410821"/>
                  </a:cubicBezTo>
                  <a:cubicBezTo>
                    <a:pt x="438025" y="413180"/>
                    <a:pt x="436844" y="416484"/>
                    <a:pt x="429294" y="419316"/>
                  </a:cubicBezTo>
                  <a:cubicBezTo>
                    <a:pt x="429294" y="419316"/>
                    <a:pt x="435430" y="415303"/>
                    <a:pt x="437789" y="413889"/>
                  </a:cubicBezTo>
                  <a:cubicBezTo>
                    <a:pt x="434249" y="413889"/>
                    <a:pt x="426935" y="417193"/>
                    <a:pt x="429058" y="418135"/>
                  </a:cubicBezTo>
                  <a:cubicBezTo>
                    <a:pt x="419383" y="420261"/>
                    <a:pt x="410179" y="424270"/>
                    <a:pt x="402157" y="429933"/>
                  </a:cubicBezTo>
                  <a:cubicBezTo>
                    <a:pt x="408056" y="428047"/>
                    <a:pt x="413483" y="425215"/>
                    <a:pt x="418674" y="421675"/>
                  </a:cubicBezTo>
                  <a:cubicBezTo>
                    <a:pt x="413011" y="426868"/>
                    <a:pt x="406170" y="430170"/>
                    <a:pt x="398617" y="431351"/>
                  </a:cubicBezTo>
                  <a:cubicBezTo>
                    <a:pt x="392717" y="436069"/>
                    <a:pt x="386110" y="440318"/>
                    <a:pt x="379268" y="443622"/>
                  </a:cubicBezTo>
                  <a:cubicBezTo>
                    <a:pt x="360625" y="456598"/>
                    <a:pt x="345523" y="473827"/>
                    <a:pt x="335141" y="493884"/>
                  </a:cubicBezTo>
                  <a:cubicBezTo>
                    <a:pt x="338209" y="490108"/>
                    <a:pt x="341510" y="486804"/>
                    <a:pt x="345287" y="483972"/>
                  </a:cubicBezTo>
                  <a:cubicBezTo>
                    <a:pt x="347646" y="479490"/>
                    <a:pt x="351422" y="475950"/>
                    <a:pt x="355907" y="473591"/>
                  </a:cubicBezTo>
                  <a:cubicBezTo>
                    <a:pt x="355907" y="472173"/>
                    <a:pt x="355907" y="473591"/>
                    <a:pt x="355907" y="471465"/>
                  </a:cubicBezTo>
                  <a:cubicBezTo>
                    <a:pt x="355907" y="469342"/>
                    <a:pt x="361570" y="466274"/>
                    <a:pt x="365108" y="464624"/>
                  </a:cubicBezTo>
                  <a:cubicBezTo>
                    <a:pt x="368648" y="462970"/>
                    <a:pt x="365108" y="466038"/>
                    <a:pt x="365108" y="468164"/>
                  </a:cubicBezTo>
                  <a:cubicBezTo>
                    <a:pt x="369593" y="466274"/>
                    <a:pt x="372188" y="461792"/>
                    <a:pt x="376437" y="459666"/>
                  </a:cubicBezTo>
                  <a:cubicBezTo>
                    <a:pt x="380683" y="457543"/>
                    <a:pt x="376437" y="461792"/>
                    <a:pt x="378087" y="461083"/>
                  </a:cubicBezTo>
                  <a:cubicBezTo>
                    <a:pt x="384695" y="458488"/>
                    <a:pt x="386346" y="453767"/>
                    <a:pt x="393662" y="449757"/>
                  </a:cubicBezTo>
                  <a:cubicBezTo>
                    <a:pt x="396258" y="449757"/>
                    <a:pt x="388472" y="455656"/>
                    <a:pt x="386582" y="458252"/>
                  </a:cubicBezTo>
                  <a:cubicBezTo>
                    <a:pt x="387763" y="457543"/>
                    <a:pt x="389177" y="457071"/>
                    <a:pt x="390594" y="456835"/>
                  </a:cubicBezTo>
                  <a:cubicBezTo>
                    <a:pt x="390594" y="456835"/>
                    <a:pt x="390594" y="456835"/>
                    <a:pt x="390594" y="456835"/>
                  </a:cubicBezTo>
                  <a:cubicBezTo>
                    <a:pt x="390594" y="456835"/>
                    <a:pt x="395785" y="454712"/>
                    <a:pt x="396494" y="452589"/>
                  </a:cubicBezTo>
                  <a:cubicBezTo>
                    <a:pt x="397202" y="450466"/>
                    <a:pt x="396494" y="452589"/>
                    <a:pt x="399562" y="452589"/>
                  </a:cubicBezTo>
                  <a:cubicBezTo>
                    <a:pt x="404516" y="449049"/>
                    <a:pt x="409943" y="446689"/>
                    <a:pt x="415842" y="445036"/>
                  </a:cubicBezTo>
                  <a:cubicBezTo>
                    <a:pt x="417732" y="443622"/>
                    <a:pt x="417496" y="442913"/>
                    <a:pt x="415842" y="442677"/>
                  </a:cubicBezTo>
                  <a:cubicBezTo>
                    <a:pt x="417260" y="441499"/>
                    <a:pt x="418910" y="440318"/>
                    <a:pt x="420800" y="439609"/>
                  </a:cubicBezTo>
                  <a:cubicBezTo>
                    <a:pt x="422450" y="440081"/>
                    <a:pt x="423631" y="441026"/>
                    <a:pt x="424809" y="442204"/>
                  </a:cubicBezTo>
                  <a:cubicBezTo>
                    <a:pt x="418201" y="445036"/>
                    <a:pt x="408529" y="450699"/>
                    <a:pt x="408056" y="454239"/>
                  </a:cubicBezTo>
                  <a:cubicBezTo>
                    <a:pt x="398381" y="459430"/>
                    <a:pt x="389886" y="465329"/>
                    <a:pt x="380919" y="470287"/>
                  </a:cubicBezTo>
                  <a:cubicBezTo>
                    <a:pt x="384223" y="470287"/>
                    <a:pt x="378087" y="474769"/>
                    <a:pt x="374783" y="477128"/>
                  </a:cubicBezTo>
                  <a:cubicBezTo>
                    <a:pt x="371479" y="479490"/>
                    <a:pt x="378087" y="474533"/>
                    <a:pt x="378796" y="472882"/>
                  </a:cubicBezTo>
                  <a:cubicBezTo>
                    <a:pt x="375019" y="475241"/>
                    <a:pt x="371952" y="478545"/>
                    <a:pt x="369829" y="482558"/>
                  </a:cubicBezTo>
                  <a:cubicBezTo>
                    <a:pt x="367233" y="484208"/>
                    <a:pt x="369829" y="480196"/>
                    <a:pt x="367233" y="482558"/>
                  </a:cubicBezTo>
                  <a:cubicBezTo>
                    <a:pt x="367233" y="484917"/>
                    <a:pt x="360389" y="492467"/>
                    <a:pt x="357085" y="496716"/>
                  </a:cubicBezTo>
                  <a:cubicBezTo>
                    <a:pt x="353781" y="500961"/>
                    <a:pt x="352603" y="505446"/>
                    <a:pt x="350714" y="511346"/>
                  </a:cubicBezTo>
                  <a:cubicBezTo>
                    <a:pt x="352131" y="512760"/>
                    <a:pt x="353545" y="506861"/>
                    <a:pt x="354490" y="505210"/>
                  </a:cubicBezTo>
                  <a:cubicBezTo>
                    <a:pt x="353545" y="508987"/>
                    <a:pt x="352367" y="512760"/>
                    <a:pt x="350950" y="516300"/>
                  </a:cubicBezTo>
                  <a:cubicBezTo>
                    <a:pt x="350008" y="521021"/>
                    <a:pt x="348354" y="525504"/>
                    <a:pt x="345995" y="529752"/>
                  </a:cubicBezTo>
                  <a:cubicBezTo>
                    <a:pt x="346468" y="535179"/>
                    <a:pt x="346468" y="540370"/>
                    <a:pt x="345995" y="545797"/>
                  </a:cubicBezTo>
                  <a:cubicBezTo>
                    <a:pt x="345995" y="552169"/>
                    <a:pt x="345995" y="557832"/>
                    <a:pt x="349772" y="558540"/>
                  </a:cubicBezTo>
                  <a:cubicBezTo>
                    <a:pt x="349772" y="564204"/>
                    <a:pt x="352839" y="566090"/>
                    <a:pt x="352367" y="570575"/>
                  </a:cubicBezTo>
                  <a:cubicBezTo>
                    <a:pt x="352367" y="570575"/>
                    <a:pt x="352367" y="567744"/>
                    <a:pt x="350008" y="568452"/>
                  </a:cubicBezTo>
                  <a:cubicBezTo>
                    <a:pt x="353309" y="580484"/>
                    <a:pt x="361334" y="592050"/>
                    <a:pt x="364874" y="592050"/>
                  </a:cubicBezTo>
                  <a:cubicBezTo>
                    <a:pt x="368412" y="592050"/>
                    <a:pt x="364874" y="583788"/>
                    <a:pt x="366525" y="584733"/>
                  </a:cubicBezTo>
                  <a:cubicBezTo>
                    <a:pt x="366289" y="581193"/>
                    <a:pt x="365816" y="577653"/>
                    <a:pt x="365108" y="574115"/>
                  </a:cubicBezTo>
                  <a:cubicBezTo>
                    <a:pt x="364638" y="571517"/>
                    <a:pt x="365580" y="568686"/>
                    <a:pt x="367706" y="567035"/>
                  </a:cubicBezTo>
                  <a:cubicBezTo>
                    <a:pt x="365580" y="564676"/>
                    <a:pt x="365580" y="559719"/>
                    <a:pt x="363457" y="559249"/>
                  </a:cubicBezTo>
                  <a:cubicBezTo>
                    <a:pt x="361334" y="558777"/>
                    <a:pt x="363457" y="560900"/>
                    <a:pt x="363457" y="561844"/>
                  </a:cubicBezTo>
                  <a:cubicBezTo>
                    <a:pt x="363457" y="562786"/>
                    <a:pt x="363457" y="561844"/>
                    <a:pt x="361570" y="559955"/>
                  </a:cubicBezTo>
                  <a:cubicBezTo>
                    <a:pt x="361806" y="558304"/>
                    <a:pt x="361806" y="556417"/>
                    <a:pt x="361570" y="554764"/>
                  </a:cubicBezTo>
                  <a:cubicBezTo>
                    <a:pt x="361570" y="553113"/>
                    <a:pt x="362985" y="554764"/>
                    <a:pt x="363693" y="554764"/>
                  </a:cubicBezTo>
                  <a:cubicBezTo>
                    <a:pt x="364402" y="554764"/>
                    <a:pt x="363693" y="551932"/>
                    <a:pt x="363693" y="551932"/>
                  </a:cubicBezTo>
                  <a:cubicBezTo>
                    <a:pt x="364402" y="549101"/>
                    <a:pt x="364402" y="546269"/>
                    <a:pt x="363693" y="543674"/>
                  </a:cubicBezTo>
                  <a:cubicBezTo>
                    <a:pt x="363929" y="540606"/>
                    <a:pt x="363929" y="537538"/>
                    <a:pt x="363693" y="534471"/>
                  </a:cubicBezTo>
                  <a:cubicBezTo>
                    <a:pt x="368175" y="529516"/>
                    <a:pt x="366289" y="522436"/>
                    <a:pt x="367942" y="515358"/>
                  </a:cubicBezTo>
                  <a:lnTo>
                    <a:pt x="367942" y="515358"/>
                  </a:lnTo>
                  <a:cubicBezTo>
                    <a:pt x="369829" y="519604"/>
                    <a:pt x="366289" y="524795"/>
                    <a:pt x="367942" y="528571"/>
                  </a:cubicBezTo>
                  <a:cubicBezTo>
                    <a:pt x="367942" y="528571"/>
                    <a:pt x="367942" y="526685"/>
                    <a:pt x="369829" y="526212"/>
                  </a:cubicBezTo>
                  <a:cubicBezTo>
                    <a:pt x="371243" y="517717"/>
                    <a:pt x="374783" y="509459"/>
                    <a:pt x="380210" y="502615"/>
                  </a:cubicBezTo>
                  <a:cubicBezTo>
                    <a:pt x="380210" y="502615"/>
                    <a:pt x="380210" y="502615"/>
                    <a:pt x="380210" y="502615"/>
                  </a:cubicBezTo>
                  <a:cubicBezTo>
                    <a:pt x="377851" y="505446"/>
                    <a:pt x="376437" y="508987"/>
                    <a:pt x="376200" y="512760"/>
                  </a:cubicBezTo>
                  <a:cubicBezTo>
                    <a:pt x="377851" y="512760"/>
                    <a:pt x="377851" y="510401"/>
                    <a:pt x="379268" y="509929"/>
                  </a:cubicBezTo>
                  <a:cubicBezTo>
                    <a:pt x="380683" y="509459"/>
                    <a:pt x="379268" y="508042"/>
                    <a:pt x="379268" y="507097"/>
                  </a:cubicBezTo>
                  <a:cubicBezTo>
                    <a:pt x="378323" y="506861"/>
                    <a:pt x="377615" y="506155"/>
                    <a:pt x="377615" y="505210"/>
                  </a:cubicBezTo>
                  <a:cubicBezTo>
                    <a:pt x="380683" y="503560"/>
                    <a:pt x="385168" y="496716"/>
                    <a:pt x="382572" y="496007"/>
                  </a:cubicBezTo>
                  <a:cubicBezTo>
                    <a:pt x="379974" y="495298"/>
                    <a:pt x="384223" y="496007"/>
                    <a:pt x="385640" y="496007"/>
                  </a:cubicBezTo>
                  <a:cubicBezTo>
                    <a:pt x="387054" y="496007"/>
                    <a:pt x="383987" y="498130"/>
                    <a:pt x="385640" y="498366"/>
                  </a:cubicBezTo>
                  <a:cubicBezTo>
                    <a:pt x="387291" y="498602"/>
                    <a:pt x="388235" y="493648"/>
                    <a:pt x="387054" y="493412"/>
                  </a:cubicBezTo>
                  <a:cubicBezTo>
                    <a:pt x="385873" y="493175"/>
                    <a:pt x="389177" y="493412"/>
                    <a:pt x="390831" y="493412"/>
                  </a:cubicBezTo>
                  <a:cubicBezTo>
                    <a:pt x="392481" y="493412"/>
                    <a:pt x="390831" y="491052"/>
                    <a:pt x="390831" y="489163"/>
                  </a:cubicBezTo>
                  <a:cubicBezTo>
                    <a:pt x="390831" y="487276"/>
                    <a:pt x="393426" y="489163"/>
                    <a:pt x="392717" y="489163"/>
                  </a:cubicBezTo>
                  <a:cubicBezTo>
                    <a:pt x="392009" y="489163"/>
                    <a:pt x="392717" y="486804"/>
                    <a:pt x="394371" y="486095"/>
                  </a:cubicBezTo>
                  <a:cubicBezTo>
                    <a:pt x="396021" y="485389"/>
                    <a:pt x="397908" y="486095"/>
                    <a:pt x="398617" y="486095"/>
                  </a:cubicBezTo>
                  <a:cubicBezTo>
                    <a:pt x="399325" y="486095"/>
                    <a:pt x="396258" y="488457"/>
                    <a:pt x="395077" y="490108"/>
                  </a:cubicBezTo>
                  <a:cubicBezTo>
                    <a:pt x="399089" y="488927"/>
                    <a:pt x="399562" y="485862"/>
                    <a:pt x="398853" y="484917"/>
                  </a:cubicBezTo>
                  <a:cubicBezTo>
                    <a:pt x="402629" y="481849"/>
                    <a:pt x="407348" y="480196"/>
                    <a:pt x="409471" y="476186"/>
                  </a:cubicBezTo>
                  <a:cubicBezTo>
                    <a:pt x="411596" y="472173"/>
                    <a:pt x="409471" y="478073"/>
                    <a:pt x="411596" y="478073"/>
                  </a:cubicBezTo>
                  <a:lnTo>
                    <a:pt x="404044" y="482794"/>
                  </a:lnTo>
                  <a:cubicBezTo>
                    <a:pt x="407111" y="482794"/>
                    <a:pt x="407348" y="482794"/>
                    <a:pt x="405461" y="486095"/>
                  </a:cubicBezTo>
                  <a:cubicBezTo>
                    <a:pt x="407348" y="486095"/>
                    <a:pt x="408529" y="484681"/>
                    <a:pt x="408292" y="483972"/>
                  </a:cubicBezTo>
                  <a:cubicBezTo>
                    <a:pt x="408056" y="483263"/>
                    <a:pt x="411360" y="482558"/>
                    <a:pt x="412775" y="483972"/>
                  </a:cubicBezTo>
                  <a:cubicBezTo>
                    <a:pt x="415842" y="480904"/>
                    <a:pt x="419855" y="478545"/>
                    <a:pt x="424337" y="477600"/>
                  </a:cubicBezTo>
                  <a:cubicBezTo>
                    <a:pt x="424337" y="477600"/>
                    <a:pt x="421036" y="480432"/>
                    <a:pt x="419383" y="479490"/>
                  </a:cubicBezTo>
                  <a:cubicBezTo>
                    <a:pt x="417732" y="478545"/>
                    <a:pt x="419383" y="479490"/>
                    <a:pt x="419383" y="479490"/>
                  </a:cubicBezTo>
                  <a:lnTo>
                    <a:pt x="419383" y="479490"/>
                  </a:lnTo>
                  <a:cubicBezTo>
                    <a:pt x="422214" y="479254"/>
                    <a:pt x="425046" y="478073"/>
                    <a:pt x="427405" y="476186"/>
                  </a:cubicBezTo>
                  <a:cubicBezTo>
                    <a:pt x="429058" y="476186"/>
                    <a:pt x="427405" y="478545"/>
                    <a:pt x="429531" y="479254"/>
                  </a:cubicBezTo>
                  <a:cubicBezTo>
                    <a:pt x="431654" y="479962"/>
                    <a:pt x="430945" y="477837"/>
                    <a:pt x="433304" y="476186"/>
                  </a:cubicBezTo>
                  <a:cubicBezTo>
                    <a:pt x="435666" y="474533"/>
                    <a:pt x="435430" y="476186"/>
                    <a:pt x="437317" y="477364"/>
                  </a:cubicBezTo>
                  <a:cubicBezTo>
                    <a:pt x="439203" y="478545"/>
                    <a:pt x="437317" y="475950"/>
                    <a:pt x="439203" y="475241"/>
                  </a:cubicBezTo>
                  <a:cubicBezTo>
                    <a:pt x="441093" y="474533"/>
                    <a:pt x="439203" y="475241"/>
                    <a:pt x="442271" y="475241"/>
                  </a:cubicBezTo>
                  <a:cubicBezTo>
                    <a:pt x="446520" y="473591"/>
                    <a:pt x="450766" y="472646"/>
                    <a:pt x="455251" y="472173"/>
                  </a:cubicBezTo>
                  <a:cubicBezTo>
                    <a:pt x="457374" y="472173"/>
                    <a:pt x="453597" y="472173"/>
                    <a:pt x="451711" y="475005"/>
                  </a:cubicBezTo>
                  <a:cubicBezTo>
                    <a:pt x="454070" y="475005"/>
                    <a:pt x="455959" y="473118"/>
                    <a:pt x="458319" y="475005"/>
                  </a:cubicBezTo>
                  <a:cubicBezTo>
                    <a:pt x="460678" y="476895"/>
                    <a:pt x="459733" y="473591"/>
                    <a:pt x="458319" y="473354"/>
                  </a:cubicBezTo>
                  <a:cubicBezTo>
                    <a:pt x="469172" y="471701"/>
                    <a:pt x="480029" y="470995"/>
                    <a:pt x="490883" y="470995"/>
                  </a:cubicBezTo>
                  <a:cubicBezTo>
                    <a:pt x="490883" y="470995"/>
                    <a:pt x="490883" y="470995"/>
                    <a:pt x="489466" y="469814"/>
                  </a:cubicBezTo>
                  <a:cubicBezTo>
                    <a:pt x="491355" y="469342"/>
                    <a:pt x="493006" y="469342"/>
                    <a:pt x="494893" y="469814"/>
                  </a:cubicBezTo>
                  <a:cubicBezTo>
                    <a:pt x="497019" y="474769"/>
                    <a:pt x="509759" y="469814"/>
                    <a:pt x="515189" y="472173"/>
                  </a:cubicBezTo>
                  <a:cubicBezTo>
                    <a:pt x="512357" y="476186"/>
                    <a:pt x="505513" y="472173"/>
                    <a:pt x="499142" y="474769"/>
                  </a:cubicBezTo>
                  <a:cubicBezTo>
                    <a:pt x="502209" y="476186"/>
                    <a:pt x="506222" y="474769"/>
                    <a:pt x="506928" y="476658"/>
                  </a:cubicBezTo>
                  <a:lnTo>
                    <a:pt x="511413" y="476658"/>
                  </a:lnTo>
                  <a:cubicBezTo>
                    <a:pt x="512827" y="476658"/>
                    <a:pt x="511413" y="478073"/>
                    <a:pt x="512827" y="478545"/>
                  </a:cubicBezTo>
                  <a:cubicBezTo>
                    <a:pt x="514244" y="479018"/>
                    <a:pt x="509053" y="478545"/>
                    <a:pt x="507400" y="478545"/>
                  </a:cubicBezTo>
                  <a:cubicBezTo>
                    <a:pt x="505749" y="478545"/>
                    <a:pt x="505749" y="478545"/>
                    <a:pt x="504805" y="480196"/>
                  </a:cubicBezTo>
                  <a:cubicBezTo>
                    <a:pt x="503860" y="481849"/>
                    <a:pt x="511885" y="478545"/>
                    <a:pt x="514244" y="481613"/>
                  </a:cubicBezTo>
                  <a:cubicBezTo>
                    <a:pt x="517548" y="480432"/>
                    <a:pt x="520852" y="479490"/>
                    <a:pt x="524156" y="478781"/>
                  </a:cubicBezTo>
                  <a:cubicBezTo>
                    <a:pt x="526279" y="480432"/>
                    <a:pt x="524156" y="480668"/>
                    <a:pt x="524156" y="481141"/>
                  </a:cubicBezTo>
                  <a:cubicBezTo>
                    <a:pt x="524156" y="481613"/>
                    <a:pt x="528166" y="482794"/>
                    <a:pt x="530055" y="483500"/>
                  </a:cubicBezTo>
                  <a:cubicBezTo>
                    <a:pt x="531942" y="484208"/>
                    <a:pt x="530055" y="481849"/>
                    <a:pt x="533356" y="482085"/>
                  </a:cubicBezTo>
                  <a:cubicBezTo>
                    <a:pt x="536660" y="482322"/>
                    <a:pt x="530761" y="482085"/>
                    <a:pt x="530055" y="480432"/>
                  </a:cubicBezTo>
                  <a:cubicBezTo>
                    <a:pt x="532178" y="480196"/>
                    <a:pt x="534301" y="480904"/>
                    <a:pt x="535719" y="482558"/>
                  </a:cubicBezTo>
                  <a:lnTo>
                    <a:pt x="542087" y="482558"/>
                  </a:lnTo>
                  <a:cubicBezTo>
                    <a:pt x="542087" y="484681"/>
                    <a:pt x="540673" y="482558"/>
                    <a:pt x="543977" y="485389"/>
                  </a:cubicBezTo>
                  <a:cubicBezTo>
                    <a:pt x="547281" y="488221"/>
                    <a:pt x="541854" y="485389"/>
                    <a:pt x="543977" y="487985"/>
                  </a:cubicBezTo>
                  <a:cubicBezTo>
                    <a:pt x="546100" y="486095"/>
                    <a:pt x="548695" y="487985"/>
                    <a:pt x="552944" y="487985"/>
                  </a:cubicBezTo>
                  <a:cubicBezTo>
                    <a:pt x="557190" y="487985"/>
                    <a:pt x="558371" y="491994"/>
                    <a:pt x="560022" y="495062"/>
                  </a:cubicBezTo>
                  <a:cubicBezTo>
                    <a:pt x="563798" y="495062"/>
                    <a:pt x="567574" y="496243"/>
                    <a:pt x="570642" y="498602"/>
                  </a:cubicBezTo>
                  <a:cubicBezTo>
                    <a:pt x="570642" y="500961"/>
                    <a:pt x="568047" y="498602"/>
                    <a:pt x="567811" y="498602"/>
                  </a:cubicBezTo>
                  <a:cubicBezTo>
                    <a:pt x="571820" y="501670"/>
                    <a:pt x="576305" y="504029"/>
                    <a:pt x="581260" y="505446"/>
                  </a:cubicBezTo>
                  <a:cubicBezTo>
                    <a:pt x="578664" y="500256"/>
                    <a:pt x="574418" y="500961"/>
                    <a:pt x="571351" y="498839"/>
                  </a:cubicBezTo>
                  <a:cubicBezTo>
                    <a:pt x="568283" y="496716"/>
                    <a:pt x="571351" y="497424"/>
                    <a:pt x="571351" y="498839"/>
                  </a:cubicBezTo>
                  <a:cubicBezTo>
                    <a:pt x="571351" y="500256"/>
                    <a:pt x="568047" y="496716"/>
                    <a:pt x="568519" y="498839"/>
                  </a:cubicBezTo>
                  <a:cubicBezTo>
                    <a:pt x="567102" y="493175"/>
                    <a:pt x="554831" y="492703"/>
                    <a:pt x="551527" y="486567"/>
                  </a:cubicBezTo>
                  <a:cubicBezTo>
                    <a:pt x="554831" y="486567"/>
                    <a:pt x="557899" y="487512"/>
                    <a:pt x="560730" y="489163"/>
                  </a:cubicBezTo>
                  <a:cubicBezTo>
                    <a:pt x="563562" y="491052"/>
                    <a:pt x="566157" y="493412"/>
                    <a:pt x="568519" y="495771"/>
                  </a:cubicBezTo>
                  <a:cubicBezTo>
                    <a:pt x="571820" y="496243"/>
                    <a:pt x="574652" y="497894"/>
                    <a:pt x="577014" y="500020"/>
                  </a:cubicBezTo>
                  <a:cubicBezTo>
                    <a:pt x="579609" y="503087"/>
                    <a:pt x="581968" y="506391"/>
                    <a:pt x="584327" y="509692"/>
                  </a:cubicBezTo>
                  <a:cubicBezTo>
                    <a:pt x="581968" y="508750"/>
                    <a:pt x="579609" y="508750"/>
                    <a:pt x="577250" y="509692"/>
                  </a:cubicBezTo>
                  <a:cubicBezTo>
                    <a:pt x="579609" y="509692"/>
                    <a:pt x="579845" y="512054"/>
                    <a:pt x="581496" y="513233"/>
                  </a:cubicBezTo>
                  <a:cubicBezTo>
                    <a:pt x="581496" y="519368"/>
                    <a:pt x="586923" y="519368"/>
                    <a:pt x="586217" y="525504"/>
                  </a:cubicBezTo>
                  <a:cubicBezTo>
                    <a:pt x="588340" y="528335"/>
                    <a:pt x="589991" y="531403"/>
                    <a:pt x="591408" y="534471"/>
                  </a:cubicBezTo>
                  <a:cubicBezTo>
                    <a:pt x="591408" y="532584"/>
                    <a:pt x="592586" y="534471"/>
                    <a:pt x="592822" y="534471"/>
                  </a:cubicBezTo>
                  <a:cubicBezTo>
                    <a:pt x="593531" y="536357"/>
                    <a:pt x="594239" y="538011"/>
                    <a:pt x="595418" y="539661"/>
                  </a:cubicBezTo>
                  <a:cubicBezTo>
                    <a:pt x="595418" y="543202"/>
                    <a:pt x="593767" y="539661"/>
                    <a:pt x="592822" y="537302"/>
                  </a:cubicBezTo>
                  <a:cubicBezTo>
                    <a:pt x="591880" y="534943"/>
                    <a:pt x="595181" y="545797"/>
                    <a:pt x="596599" y="545561"/>
                  </a:cubicBezTo>
                  <a:cubicBezTo>
                    <a:pt x="598016" y="545325"/>
                    <a:pt x="598958" y="550988"/>
                    <a:pt x="596599" y="554292"/>
                  </a:cubicBezTo>
                  <a:cubicBezTo>
                    <a:pt x="594239" y="557596"/>
                    <a:pt x="600847" y="562553"/>
                    <a:pt x="599902" y="567035"/>
                  </a:cubicBezTo>
                  <a:cubicBezTo>
                    <a:pt x="598958" y="571517"/>
                    <a:pt x="596362" y="565148"/>
                    <a:pt x="594712" y="563022"/>
                  </a:cubicBezTo>
                  <a:cubicBezTo>
                    <a:pt x="594712" y="568452"/>
                    <a:pt x="597780" y="570811"/>
                    <a:pt x="597307" y="578361"/>
                  </a:cubicBezTo>
                  <a:cubicBezTo>
                    <a:pt x="597307" y="581193"/>
                    <a:pt x="595890" y="578361"/>
                    <a:pt x="595890" y="583083"/>
                  </a:cubicBezTo>
                  <a:cubicBezTo>
                    <a:pt x="595890" y="587801"/>
                    <a:pt x="595890" y="578125"/>
                    <a:pt x="597543" y="580957"/>
                  </a:cubicBezTo>
                  <a:cubicBezTo>
                    <a:pt x="598249" y="578598"/>
                    <a:pt x="598249" y="576238"/>
                    <a:pt x="597543" y="573879"/>
                  </a:cubicBezTo>
                  <a:cubicBezTo>
                    <a:pt x="599194" y="573879"/>
                    <a:pt x="598958" y="573879"/>
                    <a:pt x="598721" y="569394"/>
                  </a:cubicBezTo>
                  <a:cubicBezTo>
                    <a:pt x="598485" y="564912"/>
                    <a:pt x="598721" y="569394"/>
                    <a:pt x="598721" y="571048"/>
                  </a:cubicBezTo>
                  <a:cubicBezTo>
                    <a:pt x="598721" y="572698"/>
                    <a:pt x="597307" y="574821"/>
                    <a:pt x="598721" y="576947"/>
                  </a:cubicBezTo>
                  <a:cubicBezTo>
                    <a:pt x="600139" y="579070"/>
                    <a:pt x="598721" y="578834"/>
                    <a:pt x="600139" y="576947"/>
                  </a:cubicBezTo>
                  <a:cubicBezTo>
                    <a:pt x="600375" y="579542"/>
                    <a:pt x="600375" y="582138"/>
                    <a:pt x="600139" y="584733"/>
                  </a:cubicBezTo>
                  <a:cubicBezTo>
                    <a:pt x="600139" y="584733"/>
                    <a:pt x="600139" y="584733"/>
                    <a:pt x="600139" y="583083"/>
                  </a:cubicBezTo>
                  <a:cubicBezTo>
                    <a:pt x="600139" y="581429"/>
                    <a:pt x="600139" y="583083"/>
                    <a:pt x="600139" y="580720"/>
                  </a:cubicBezTo>
                  <a:cubicBezTo>
                    <a:pt x="600139" y="578361"/>
                    <a:pt x="598249" y="579070"/>
                    <a:pt x="597307" y="580720"/>
                  </a:cubicBezTo>
                  <a:cubicBezTo>
                    <a:pt x="600611" y="591813"/>
                    <a:pt x="601789" y="603376"/>
                    <a:pt x="600611" y="614702"/>
                  </a:cubicBezTo>
                  <a:cubicBezTo>
                    <a:pt x="600611" y="614702"/>
                    <a:pt x="599194" y="617061"/>
                    <a:pt x="598958" y="616116"/>
                  </a:cubicBezTo>
                  <a:cubicBezTo>
                    <a:pt x="600139" y="621310"/>
                    <a:pt x="600139" y="626737"/>
                    <a:pt x="598958" y="631928"/>
                  </a:cubicBezTo>
                  <a:cubicBezTo>
                    <a:pt x="597307" y="631928"/>
                    <a:pt x="598958" y="622961"/>
                    <a:pt x="597780" y="623197"/>
                  </a:cubicBezTo>
                  <a:cubicBezTo>
                    <a:pt x="596599" y="623433"/>
                    <a:pt x="599430" y="619184"/>
                    <a:pt x="597780" y="623197"/>
                  </a:cubicBezTo>
                  <a:cubicBezTo>
                    <a:pt x="597071" y="631928"/>
                    <a:pt x="595418" y="640422"/>
                    <a:pt x="592822" y="648681"/>
                  </a:cubicBezTo>
                  <a:cubicBezTo>
                    <a:pt x="589991" y="650570"/>
                    <a:pt x="594239" y="639478"/>
                    <a:pt x="592822" y="639008"/>
                  </a:cubicBezTo>
                  <a:cubicBezTo>
                    <a:pt x="592822" y="642076"/>
                    <a:pt x="590935" y="643018"/>
                    <a:pt x="592822" y="644907"/>
                  </a:cubicBezTo>
                  <a:cubicBezTo>
                    <a:pt x="588104" y="655053"/>
                    <a:pt x="584564" y="676055"/>
                    <a:pt x="579609" y="687145"/>
                  </a:cubicBezTo>
                  <a:cubicBezTo>
                    <a:pt x="577483" y="689034"/>
                    <a:pt x="581260" y="680067"/>
                    <a:pt x="578192" y="684077"/>
                  </a:cubicBezTo>
                  <a:cubicBezTo>
                    <a:pt x="578428" y="687617"/>
                    <a:pt x="577720" y="691157"/>
                    <a:pt x="576069" y="694225"/>
                  </a:cubicBezTo>
                  <a:cubicBezTo>
                    <a:pt x="577720" y="692102"/>
                    <a:pt x="579137" y="689740"/>
                    <a:pt x="580082" y="687381"/>
                  </a:cubicBezTo>
                  <a:cubicBezTo>
                    <a:pt x="580082" y="687381"/>
                    <a:pt x="580082" y="687381"/>
                    <a:pt x="580082" y="687381"/>
                  </a:cubicBezTo>
                  <a:cubicBezTo>
                    <a:pt x="578428" y="692808"/>
                    <a:pt x="574418" y="696348"/>
                    <a:pt x="573474" y="702247"/>
                  </a:cubicBezTo>
                  <a:cubicBezTo>
                    <a:pt x="572056" y="702247"/>
                    <a:pt x="572056" y="702247"/>
                    <a:pt x="570642" y="702247"/>
                  </a:cubicBezTo>
                  <a:cubicBezTo>
                    <a:pt x="569225" y="706260"/>
                    <a:pt x="567338" y="710036"/>
                    <a:pt x="565215" y="713810"/>
                  </a:cubicBezTo>
                  <a:cubicBezTo>
                    <a:pt x="565215" y="713810"/>
                    <a:pt x="563562" y="713810"/>
                    <a:pt x="563562" y="713810"/>
                  </a:cubicBezTo>
                  <a:cubicBezTo>
                    <a:pt x="563562" y="713810"/>
                    <a:pt x="561911" y="717822"/>
                    <a:pt x="559785" y="718531"/>
                  </a:cubicBezTo>
                  <a:cubicBezTo>
                    <a:pt x="557662" y="719237"/>
                    <a:pt x="559785" y="719945"/>
                    <a:pt x="559785" y="718531"/>
                  </a:cubicBezTo>
                  <a:cubicBezTo>
                    <a:pt x="550585" y="731980"/>
                    <a:pt x="543977" y="742128"/>
                    <a:pt x="534065" y="753927"/>
                  </a:cubicBezTo>
                  <a:cubicBezTo>
                    <a:pt x="532651" y="753927"/>
                    <a:pt x="532887" y="753927"/>
                    <a:pt x="534065" y="751095"/>
                  </a:cubicBezTo>
                  <a:cubicBezTo>
                    <a:pt x="532178" y="752982"/>
                    <a:pt x="531234" y="755814"/>
                    <a:pt x="529111" y="757464"/>
                  </a:cubicBezTo>
                  <a:cubicBezTo>
                    <a:pt x="526988" y="759117"/>
                    <a:pt x="531470" y="757464"/>
                    <a:pt x="529111" y="760532"/>
                  </a:cubicBezTo>
                  <a:cubicBezTo>
                    <a:pt x="525334" y="762658"/>
                    <a:pt x="522503" y="765962"/>
                    <a:pt x="520616" y="769971"/>
                  </a:cubicBezTo>
                  <a:cubicBezTo>
                    <a:pt x="518490" y="769971"/>
                    <a:pt x="520616" y="769971"/>
                    <a:pt x="517076" y="769971"/>
                  </a:cubicBezTo>
                  <a:cubicBezTo>
                    <a:pt x="513536" y="769971"/>
                    <a:pt x="517076" y="769971"/>
                    <a:pt x="517076" y="772330"/>
                  </a:cubicBezTo>
                  <a:cubicBezTo>
                    <a:pt x="512357" y="774456"/>
                    <a:pt x="514244" y="775162"/>
                    <a:pt x="509526" y="780119"/>
                  </a:cubicBezTo>
                  <a:cubicBezTo>
                    <a:pt x="507400" y="780119"/>
                    <a:pt x="509526" y="780119"/>
                    <a:pt x="505749" y="780119"/>
                  </a:cubicBezTo>
                  <a:cubicBezTo>
                    <a:pt x="501973" y="780119"/>
                    <a:pt x="505749" y="780119"/>
                    <a:pt x="507400" y="780119"/>
                  </a:cubicBezTo>
                  <a:cubicBezTo>
                    <a:pt x="503860" y="784838"/>
                    <a:pt x="492770" y="790737"/>
                    <a:pt x="491828" y="788850"/>
                  </a:cubicBezTo>
                  <a:cubicBezTo>
                    <a:pt x="485929" y="795222"/>
                    <a:pt x="498197" y="786255"/>
                    <a:pt x="495129" y="790973"/>
                  </a:cubicBezTo>
                  <a:cubicBezTo>
                    <a:pt x="492061" y="795692"/>
                    <a:pt x="493006" y="790973"/>
                    <a:pt x="489466" y="793569"/>
                  </a:cubicBezTo>
                  <a:cubicBezTo>
                    <a:pt x="485929" y="796164"/>
                    <a:pt x="482152" y="798996"/>
                    <a:pt x="481916" y="802063"/>
                  </a:cubicBezTo>
                  <a:cubicBezTo>
                    <a:pt x="481680" y="805131"/>
                    <a:pt x="475308" y="807021"/>
                    <a:pt x="473185" y="806312"/>
                  </a:cubicBezTo>
                  <a:lnTo>
                    <a:pt x="470117" y="810088"/>
                  </a:lnTo>
                  <a:cubicBezTo>
                    <a:pt x="473657" y="810088"/>
                    <a:pt x="470117" y="808199"/>
                    <a:pt x="473894" y="807963"/>
                  </a:cubicBezTo>
                  <a:cubicBezTo>
                    <a:pt x="473894" y="811030"/>
                    <a:pt x="461150" y="816930"/>
                    <a:pt x="455015" y="822123"/>
                  </a:cubicBezTo>
                  <a:cubicBezTo>
                    <a:pt x="455015" y="820470"/>
                    <a:pt x="455015" y="819997"/>
                    <a:pt x="457846" y="817402"/>
                  </a:cubicBezTo>
                  <a:cubicBezTo>
                    <a:pt x="451711" y="819056"/>
                    <a:pt x="452419" y="822829"/>
                    <a:pt x="446992" y="826133"/>
                  </a:cubicBezTo>
                  <a:cubicBezTo>
                    <a:pt x="441565" y="829437"/>
                    <a:pt x="439440" y="829673"/>
                    <a:pt x="436136" y="832505"/>
                  </a:cubicBezTo>
                  <a:cubicBezTo>
                    <a:pt x="431181" y="833450"/>
                    <a:pt x="426227" y="835336"/>
                    <a:pt x="421978" y="837932"/>
                  </a:cubicBezTo>
                  <a:cubicBezTo>
                    <a:pt x="420327" y="837932"/>
                    <a:pt x="425990" y="835809"/>
                    <a:pt x="427405" y="834155"/>
                  </a:cubicBezTo>
                  <a:cubicBezTo>
                    <a:pt x="425282" y="834155"/>
                    <a:pt x="429058" y="831560"/>
                    <a:pt x="427405" y="831088"/>
                  </a:cubicBezTo>
                  <a:cubicBezTo>
                    <a:pt x="422686" y="834155"/>
                    <a:pt x="418201" y="837695"/>
                    <a:pt x="413719" y="841236"/>
                  </a:cubicBezTo>
                  <a:cubicBezTo>
                    <a:pt x="412069" y="841236"/>
                    <a:pt x="410415" y="842653"/>
                    <a:pt x="406875" y="843122"/>
                  </a:cubicBezTo>
                  <a:cubicBezTo>
                    <a:pt x="403338" y="843595"/>
                    <a:pt x="416551" y="838876"/>
                    <a:pt x="409707" y="839349"/>
                  </a:cubicBezTo>
                  <a:cubicBezTo>
                    <a:pt x="411833" y="837223"/>
                    <a:pt x="414664" y="837695"/>
                    <a:pt x="416787" y="835573"/>
                  </a:cubicBezTo>
                  <a:cubicBezTo>
                    <a:pt x="413956" y="835573"/>
                    <a:pt x="407820" y="840291"/>
                    <a:pt x="407584" y="838168"/>
                  </a:cubicBezTo>
                  <a:cubicBezTo>
                    <a:pt x="404516" y="840055"/>
                    <a:pt x="401212" y="841708"/>
                    <a:pt x="397908" y="843122"/>
                  </a:cubicBezTo>
                  <a:cubicBezTo>
                    <a:pt x="397908" y="840527"/>
                    <a:pt x="392954" y="844540"/>
                    <a:pt x="388472" y="843122"/>
                  </a:cubicBezTo>
                  <a:cubicBezTo>
                    <a:pt x="383750" y="845954"/>
                    <a:pt x="378796" y="848080"/>
                    <a:pt x="373369" y="849258"/>
                  </a:cubicBezTo>
                  <a:cubicBezTo>
                    <a:pt x="373369" y="849258"/>
                    <a:pt x="377851" y="849258"/>
                    <a:pt x="380446" y="849258"/>
                  </a:cubicBezTo>
                  <a:cubicBezTo>
                    <a:pt x="383042" y="849258"/>
                    <a:pt x="372424" y="851620"/>
                    <a:pt x="369120" y="852089"/>
                  </a:cubicBezTo>
                  <a:cubicBezTo>
                    <a:pt x="365816" y="852562"/>
                    <a:pt x="369120" y="849967"/>
                    <a:pt x="371715" y="849494"/>
                  </a:cubicBezTo>
                  <a:cubicBezTo>
                    <a:pt x="374311" y="849022"/>
                    <a:pt x="368412" y="849494"/>
                    <a:pt x="367942" y="847844"/>
                  </a:cubicBezTo>
                  <a:cubicBezTo>
                    <a:pt x="367942" y="850439"/>
                    <a:pt x="362985" y="849494"/>
                    <a:pt x="358739" y="852326"/>
                  </a:cubicBezTo>
                  <a:cubicBezTo>
                    <a:pt x="360625" y="852326"/>
                    <a:pt x="362748" y="852326"/>
                    <a:pt x="364638" y="852326"/>
                  </a:cubicBezTo>
                  <a:cubicBezTo>
                    <a:pt x="361806" y="852326"/>
                    <a:pt x="358975" y="854921"/>
                    <a:pt x="356143" y="853979"/>
                  </a:cubicBezTo>
                  <a:cubicBezTo>
                    <a:pt x="353309" y="853034"/>
                    <a:pt x="357558" y="853979"/>
                    <a:pt x="358739" y="852562"/>
                  </a:cubicBezTo>
                  <a:cubicBezTo>
                    <a:pt x="359917" y="851148"/>
                    <a:pt x="354962" y="852562"/>
                    <a:pt x="356143" y="852562"/>
                  </a:cubicBezTo>
                  <a:cubicBezTo>
                    <a:pt x="352839" y="852562"/>
                    <a:pt x="354962" y="854685"/>
                    <a:pt x="351658" y="852562"/>
                  </a:cubicBezTo>
                  <a:cubicBezTo>
                    <a:pt x="351658" y="852562"/>
                    <a:pt x="354490" y="854215"/>
                    <a:pt x="351658" y="855630"/>
                  </a:cubicBezTo>
                  <a:cubicBezTo>
                    <a:pt x="348827" y="857047"/>
                    <a:pt x="351658" y="855630"/>
                    <a:pt x="348118" y="853979"/>
                  </a:cubicBezTo>
                  <a:cubicBezTo>
                    <a:pt x="344578" y="852326"/>
                    <a:pt x="346704" y="855630"/>
                    <a:pt x="348118" y="856338"/>
                  </a:cubicBezTo>
                  <a:cubicBezTo>
                    <a:pt x="349535" y="857047"/>
                    <a:pt x="345050" y="856338"/>
                    <a:pt x="343636" y="856338"/>
                  </a:cubicBezTo>
                  <a:cubicBezTo>
                    <a:pt x="342219" y="856338"/>
                    <a:pt x="346231" y="853507"/>
                    <a:pt x="343636" y="852326"/>
                  </a:cubicBezTo>
                  <a:cubicBezTo>
                    <a:pt x="341041" y="851148"/>
                    <a:pt x="341041" y="854215"/>
                    <a:pt x="341746" y="854921"/>
                  </a:cubicBezTo>
                  <a:cubicBezTo>
                    <a:pt x="338679" y="856574"/>
                    <a:pt x="336083" y="854921"/>
                    <a:pt x="333016" y="856574"/>
                  </a:cubicBezTo>
                  <a:cubicBezTo>
                    <a:pt x="329948" y="858225"/>
                    <a:pt x="330656" y="854921"/>
                    <a:pt x="328770" y="854215"/>
                  </a:cubicBezTo>
                  <a:cubicBezTo>
                    <a:pt x="324993" y="855157"/>
                    <a:pt x="321217" y="855157"/>
                    <a:pt x="317443" y="854215"/>
                  </a:cubicBezTo>
                  <a:cubicBezTo>
                    <a:pt x="313195" y="855866"/>
                    <a:pt x="308476" y="855866"/>
                    <a:pt x="304228" y="854215"/>
                  </a:cubicBezTo>
                  <a:cubicBezTo>
                    <a:pt x="301868" y="854215"/>
                    <a:pt x="308713" y="854215"/>
                    <a:pt x="304228" y="852326"/>
                  </a:cubicBezTo>
                  <a:cubicBezTo>
                    <a:pt x="299745" y="853270"/>
                    <a:pt x="294788" y="853270"/>
                    <a:pt x="290306" y="852326"/>
                  </a:cubicBezTo>
                  <a:cubicBezTo>
                    <a:pt x="286530" y="852326"/>
                    <a:pt x="291720" y="853743"/>
                    <a:pt x="288889" y="854215"/>
                  </a:cubicBezTo>
                  <a:cubicBezTo>
                    <a:pt x="286057" y="854685"/>
                    <a:pt x="288889" y="852326"/>
                    <a:pt x="284407" y="851384"/>
                  </a:cubicBezTo>
                  <a:cubicBezTo>
                    <a:pt x="279922" y="850439"/>
                    <a:pt x="281103" y="851384"/>
                    <a:pt x="280630" y="851384"/>
                  </a:cubicBezTo>
                  <a:cubicBezTo>
                    <a:pt x="273553" y="846190"/>
                    <a:pt x="262932" y="851384"/>
                    <a:pt x="255619" y="845721"/>
                  </a:cubicBezTo>
                  <a:cubicBezTo>
                    <a:pt x="252315" y="845721"/>
                    <a:pt x="250661" y="845721"/>
                    <a:pt x="244762" y="845721"/>
                  </a:cubicBezTo>
                  <a:cubicBezTo>
                    <a:pt x="243111" y="845721"/>
                    <a:pt x="242639" y="843831"/>
                    <a:pt x="239335" y="843122"/>
                  </a:cubicBezTo>
                  <a:cubicBezTo>
                    <a:pt x="236031" y="842417"/>
                    <a:pt x="244526" y="843122"/>
                    <a:pt x="246651" y="843122"/>
                  </a:cubicBezTo>
                  <a:cubicBezTo>
                    <a:pt x="242639" y="841472"/>
                    <a:pt x="238390" y="840527"/>
                    <a:pt x="234144" y="840291"/>
                  </a:cubicBezTo>
                  <a:cubicBezTo>
                    <a:pt x="230604" y="838168"/>
                    <a:pt x="232491" y="838168"/>
                    <a:pt x="230604" y="836045"/>
                  </a:cubicBezTo>
                  <a:cubicBezTo>
                    <a:pt x="228717" y="833922"/>
                    <a:pt x="226122" y="833686"/>
                    <a:pt x="223996" y="834628"/>
                  </a:cubicBezTo>
                  <a:lnTo>
                    <a:pt x="221637" y="832269"/>
                  </a:lnTo>
                  <a:cubicBezTo>
                    <a:pt x="221637" y="834391"/>
                    <a:pt x="213851" y="830854"/>
                    <a:pt x="212197" y="827314"/>
                  </a:cubicBezTo>
                  <a:cubicBezTo>
                    <a:pt x="208660" y="827314"/>
                    <a:pt x="207243" y="825897"/>
                    <a:pt x="203703" y="823538"/>
                  </a:cubicBezTo>
                  <a:cubicBezTo>
                    <a:pt x="200163" y="821178"/>
                    <a:pt x="203703" y="823538"/>
                    <a:pt x="203703" y="825424"/>
                  </a:cubicBezTo>
                  <a:cubicBezTo>
                    <a:pt x="201816" y="824955"/>
                    <a:pt x="200163" y="824010"/>
                    <a:pt x="198748" y="822593"/>
                  </a:cubicBezTo>
                  <a:cubicBezTo>
                    <a:pt x="197095" y="819525"/>
                    <a:pt x="198748" y="820942"/>
                    <a:pt x="200163" y="820706"/>
                  </a:cubicBezTo>
                  <a:cubicBezTo>
                    <a:pt x="197331" y="818819"/>
                    <a:pt x="194972" y="815988"/>
                    <a:pt x="193321" y="812920"/>
                  </a:cubicBezTo>
                  <a:cubicBezTo>
                    <a:pt x="194027" y="812684"/>
                    <a:pt x="194736" y="812684"/>
                    <a:pt x="195444" y="812920"/>
                  </a:cubicBezTo>
                  <a:cubicBezTo>
                    <a:pt x="195444" y="812920"/>
                    <a:pt x="189545" y="807963"/>
                    <a:pt x="187186" y="806076"/>
                  </a:cubicBezTo>
                  <a:cubicBezTo>
                    <a:pt x="193321" y="811503"/>
                    <a:pt x="190726" y="812211"/>
                    <a:pt x="196862" y="817402"/>
                  </a:cubicBezTo>
                  <a:cubicBezTo>
                    <a:pt x="189073" y="815043"/>
                    <a:pt x="191196" y="810794"/>
                    <a:pt x="186241" y="807963"/>
                  </a:cubicBezTo>
                  <a:cubicBezTo>
                    <a:pt x="186241" y="809144"/>
                    <a:pt x="189309" y="813626"/>
                    <a:pt x="187894" y="814098"/>
                  </a:cubicBezTo>
                  <a:cubicBezTo>
                    <a:pt x="186477" y="814571"/>
                    <a:pt x="182228" y="809144"/>
                    <a:pt x="182228" y="806548"/>
                  </a:cubicBezTo>
                  <a:cubicBezTo>
                    <a:pt x="182228" y="803953"/>
                    <a:pt x="178691" y="806548"/>
                    <a:pt x="176329" y="806548"/>
                  </a:cubicBezTo>
                  <a:cubicBezTo>
                    <a:pt x="178691" y="806548"/>
                    <a:pt x="176329" y="803008"/>
                    <a:pt x="174206" y="800177"/>
                  </a:cubicBezTo>
                  <a:cubicBezTo>
                    <a:pt x="172083" y="797345"/>
                    <a:pt x="177746" y="800177"/>
                    <a:pt x="176096" y="798526"/>
                  </a:cubicBezTo>
                  <a:cubicBezTo>
                    <a:pt x="174442" y="796873"/>
                    <a:pt x="173734" y="798526"/>
                    <a:pt x="173028" y="798526"/>
                  </a:cubicBezTo>
                  <a:cubicBezTo>
                    <a:pt x="172319" y="798526"/>
                    <a:pt x="170196" y="794513"/>
                    <a:pt x="170196" y="796873"/>
                  </a:cubicBezTo>
                  <a:cubicBezTo>
                    <a:pt x="168543" y="794986"/>
                    <a:pt x="167365" y="792860"/>
                    <a:pt x="166892" y="790501"/>
                  </a:cubicBezTo>
                  <a:cubicBezTo>
                    <a:pt x="166892" y="790501"/>
                    <a:pt x="171375" y="795928"/>
                    <a:pt x="172083" y="793569"/>
                  </a:cubicBezTo>
                  <a:cubicBezTo>
                    <a:pt x="168543" y="791209"/>
                    <a:pt x="154858" y="777994"/>
                    <a:pt x="159812" y="778702"/>
                  </a:cubicBezTo>
                  <a:cubicBezTo>
                    <a:pt x="158398" y="777052"/>
                    <a:pt x="156272" y="775398"/>
                    <a:pt x="156036" y="773039"/>
                  </a:cubicBezTo>
                  <a:cubicBezTo>
                    <a:pt x="152026" y="771625"/>
                    <a:pt x="149195" y="764072"/>
                    <a:pt x="144473" y="759826"/>
                  </a:cubicBezTo>
                  <a:cubicBezTo>
                    <a:pt x="145891" y="757700"/>
                    <a:pt x="142823" y="753691"/>
                    <a:pt x="144473" y="754632"/>
                  </a:cubicBezTo>
                  <a:cubicBezTo>
                    <a:pt x="146127" y="755577"/>
                    <a:pt x="142114" y="754632"/>
                    <a:pt x="140227" y="750387"/>
                  </a:cubicBezTo>
                  <a:cubicBezTo>
                    <a:pt x="138338" y="746138"/>
                    <a:pt x="136687" y="738352"/>
                    <a:pt x="133147" y="731508"/>
                  </a:cubicBezTo>
                  <a:cubicBezTo>
                    <a:pt x="134800" y="731508"/>
                    <a:pt x="133147" y="724666"/>
                    <a:pt x="131260" y="724430"/>
                  </a:cubicBezTo>
                  <a:cubicBezTo>
                    <a:pt x="129371" y="724194"/>
                    <a:pt x="131260" y="719000"/>
                    <a:pt x="131260" y="716169"/>
                  </a:cubicBezTo>
                  <a:cubicBezTo>
                    <a:pt x="131260" y="716169"/>
                    <a:pt x="131260" y="718531"/>
                    <a:pt x="129843" y="720181"/>
                  </a:cubicBezTo>
                  <a:cubicBezTo>
                    <a:pt x="129134" y="717114"/>
                    <a:pt x="129134" y="714046"/>
                    <a:pt x="129843" y="710978"/>
                  </a:cubicBezTo>
                  <a:cubicBezTo>
                    <a:pt x="129843" y="706260"/>
                    <a:pt x="127484" y="708855"/>
                    <a:pt x="127484" y="702011"/>
                  </a:cubicBezTo>
                  <a:cubicBezTo>
                    <a:pt x="127484" y="702011"/>
                    <a:pt x="127484" y="702011"/>
                    <a:pt x="125833" y="702011"/>
                  </a:cubicBezTo>
                  <a:cubicBezTo>
                    <a:pt x="127012" y="705787"/>
                    <a:pt x="127956" y="709800"/>
                    <a:pt x="127956" y="713810"/>
                  </a:cubicBezTo>
                  <a:lnTo>
                    <a:pt x="122529" y="693989"/>
                  </a:lnTo>
                  <a:cubicBezTo>
                    <a:pt x="122529" y="693989"/>
                    <a:pt x="122529" y="693989"/>
                    <a:pt x="122529" y="693989"/>
                  </a:cubicBezTo>
                  <a:cubicBezTo>
                    <a:pt x="123944" y="697056"/>
                    <a:pt x="124180" y="702720"/>
                    <a:pt x="126303" y="702956"/>
                  </a:cubicBezTo>
                  <a:cubicBezTo>
                    <a:pt x="126303" y="698001"/>
                    <a:pt x="121821" y="694461"/>
                    <a:pt x="123235" y="687617"/>
                  </a:cubicBezTo>
                  <a:cubicBezTo>
                    <a:pt x="123002" y="686439"/>
                    <a:pt x="123002" y="685022"/>
                    <a:pt x="123235" y="683841"/>
                  </a:cubicBezTo>
                  <a:cubicBezTo>
                    <a:pt x="123235" y="683841"/>
                    <a:pt x="123235" y="683841"/>
                    <a:pt x="121821" y="683841"/>
                  </a:cubicBezTo>
                  <a:cubicBezTo>
                    <a:pt x="120404" y="679831"/>
                    <a:pt x="121821" y="675818"/>
                    <a:pt x="119462" y="671806"/>
                  </a:cubicBezTo>
                  <a:cubicBezTo>
                    <a:pt x="117103" y="667796"/>
                    <a:pt x="119462" y="671806"/>
                    <a:pt x="120876" y="668268"/>
                  </a:cubicBezTo>
                  <a:cubicBezTo>
                    <a:pt x="122293" y="664728"/>
                    <a:pt x="119462" y="670155"/>
                    <a:pt x="118753" y="665437"/>
                  </a:cubicBezTo>
                  <a:cubicBezTo>
                    <a:pt x="118044" y="660716"/>
                    <a:pt x="120640" y="667560"/>
                    <a:pt x="118753" y="662605"/>
                  </a:cubicBezTo>
                  <a:cubicBezTo>
                    <a:pt x="116866" y="657648"/>
                    <a:pt x="118753" y="662605"/>
                    <a:pt x="117103" y="662605"/>
                  </a:cubicBezTo>
                  <a:cubicBezTo>
                    <a:pt x="117808" y="654816"/>
                    <a:pt x="117336" y="646794"/>
                    <a:pt x="115685" y="639008"/>
                  </a:cubicBezTo>
                  <a:cubicBezTo>
                    <a:pt x="115213" y="632164"/>
                    <a:pt x="115213" y="625320"/>
                    <a:pt x="115685" y="618478"/>
                  </a:cubicBezTo>
                  <a:cubicBezTo>
                    <a:pt x="115685" y="616825"/>
                    <a:pt x="115685" y="621074"/>
                    <a:pt x="117572" y="620365"/>
                  </a:cubicBezTo>
                  <a:cubicBezTo>
                    <a:pt x="117572" y="615411"/>
                    <a:pt x="115213" y="609748"/>
                    <a:pt x="117572" y="605026"/>
                  </a:cubicBezTo>
                  <a:cubicBezTo>
                    <a:pt x="117572" y="605026"/>
                    <a:pt x="117572" y="605026"/>
                    <a:pt x="115921" y="605026"/>
                  </a:cubicBezTo>
                  <a:cubicBezTo>
                    <a:pt x="114271" y="605026"/>
                    <a:pt x="115921" y="601486"/>
                    <a:pt x="115921" y="599363"/>
                  </a:cubicBezTo>
                  <a:cubicBezTo>
                    <a:pt x="115921" y="597240"/>
                    <a:pt x="115921" y="599363"/>
                    <a:pt x="117336" y="599363"/>
                  </a:cubicBezTo>
                  <a:cubicBezTo>
                    <a:pt x="117336" y="596768"/>
                    <a:pt x="117336" y="593936"/>
                    <a:pt x="117336" y="591105"/>
                  </a:cubicBezTo>
                  <a:cubicBezTo>
                    <a:pt x="117336" y="588273"/>
                    <a:pt x="117336" y="591105"/>
                    <a:pt x="117336" y="592755"/>
                  </a:cubicBezTo>
                  <a:cubicBezTo>
                    <a:pt x="117336" y="594409"/>
                    <a:pt x="117336" y="589215"/>
                    <a:pt x="117336" y="587092"/>
                  </a:cubicBezTo>
                  <a:cubicBezTo>
                    <a:pt x="117336" y="584969"/>
                    <a:pt x="117336" y="588509"/>
                    <a:pt x="118989" y="587092"/>
                  </a:cubicBezTo>
                  <a:lnTo>
                    <a:pt x="118989" y="583083"/>
                  </a:lnTo>
                  <a:cubicBezTo>
                    <a:pt x="118989" y="580720"/>
                    <a:pt x="120404" y="583083"/>
                    <a:pt x="121348" y="579779"/>
                  </a:cubicBezTo>
                  <a:cubicBezTo>
                    <a:pt x="121348" y="570811"/>
                    <a:pt x="121348" y="561844"/>
                    <a:pt x="123471" y="553113"/>
                  </a:cubicBezTo>
                  <a:lnTo>
                    <a:pt x="123471" y="555473"/>
                  </a:lnTo>
                  <a:cubicBezTo>
                    <a:pt x="123471" y="553113"/>
                    <a:pt x="123471" y="550282"/>
                    <a:pt x="123471" y="548156"/>
                  </a:cubicBezTo>
                  <a:cubicBezTo>
                    <a:pt x="123471" y="546033"/>
                    <a:pt x="123471" y="548156"/>
                    <a:pt x="124889" y="548156"/>
                  </a:cubicBezTo>
                  <a:cubicBezTo>
                    <a:pt x="124889" y="542965"/>
                    <a:pt x="124889" y="533056"/>
                    <a:pt x="124889" y="530458"/>
                  </a:cubicBezTo>
                  <a:cubicBezTo>
                    <a:pt x="126775" y="528571"/>
                    <a:pt x="127720" y="525976"/>
                    <a:pt x="127248" y="523381"/>
                  </a:cubicBezTo>
                  <a:cubicBezTo>
                    <a:pt x="124889" y="527627"/>
                    <a:pt x="125833" y="523381"/>
                    <a:pt x="125833" y="521021"/>
                  </a:cubicBezTo>
                  <a:cubicBezTo>
                    <a:pt x="123708" y="527863"/>
                    <a:pt x="122293" y="534707"/>
                    <a:pt x="121585" y="541787"/>
                  </a:cubicBezTo>
                  <a:cubicBezTo>
                    <a:pt x="121585" y="541787"/>
                    <a:pt x="121585" y="541787"/>
                    <a:pt x="121585" y="540134"/>
                  </a:cubicBezTo>
                  <a:cubicBezTo>
                    <a:pt x="121585" y="538483"/>
                    <a:pt x="121585" y="543674"/>
                    <a:pt x="121585" y="546033"/>
                  </a:cubicBezTo>
                  <a:cubicBezTo>
                    <a:pt x="121585" y="548392"/>
                    <a:pt x="120170" y="548628"/>
                    <a:pt x="118281" y="552641"/>
                  </a:cubicBezTo>
                  <a:cubicBezTo>
                    <a:pt x="119462" y="546742"/>
                    <a:pt x="120170" y="540842"/>
                    <a:pt x="120404" y="534943"/>
                  </a:cubicBezTo>
                  <a:cubicBezTo>
                    <a:pt x="120876" y="529752"/>
                    <a:pt x="122293" y="524559"/>
                    <a:pt x="124416" y="519840"/>
                  </a:cubicBezTo>
                  <a:cubicBezTo>
                    <a:pt x="124416" y="519840"/>
                    <a:pt x="124416" y="519840"/>
                    <a:pt x="124416" y="519840"/>
                  </a:cubicBezTo>
                  <a:cubicBezTo>
                    <a:pt x="124416" y="519840"/>
                    <a:pt x="124416" y="519840"/>
                    <a:pt x="126539" y="517481"/>
                  </a:cubicBezTo>
                  <a:cubicBezTo>
                    <a:pt x="126303" y="511818"/>
                    <a:pt x="127484" y="506155"/>
                    <a:pt x="129843" y="500961"/>
                  </a:cubicBezTo>
                  <a:cubicBezTo>
                    <a:pt x="128665" y="497894"/>
                    <a:pt x="128665" y="494593"/>
                    <a:pt x="129843" y="491525"/>
                  </a:cubicBezTo>
                  <a:cubicBezTo>
                    <a:pt x="129843" y="493175"/>
                    <a:pt x="129843" y="496952"/>
                    <a:pt x="132911" y="494826"/>
                  </a:cubicBezTo>
                  <a:cubicBezTo>
                    <a:pt x="132911" y="497424"/>
                    <a:pt x="131024" y="501906"/>
                    <a:pt x="132911" y="502379"/>
                  </a:cubicBezTo>
                  <a:cubicBezTo>
                    <a:pt x="132911" y="498839"/>
                    <a:pt x="132911" y="498839"/>
                    <a:pt x="135270" y="497424"/>
                  </a:cubicBezTo>
                  <a:cubicBezTo>
                    <a:pt x="137632" y="496007"/>
                    <a:pt x="135270" y="493175"/>
                    <a:pt x="135270" y="492231"/>
                  </a:cubicBezTo>
                  <a:cubicBezTo>
                    <a:pt x="135270" y="491289"/>
                    <a:pt x="136923" y="486331"/>
                    <a:pt x="136923" y="483027"/>
                  </a:cubicBezTo>
                  <a:cubicBezTo>
                    <a:pt x="136923" y="479726"/>
                    <a:pt x="141878" y="471937"/>
                    <a:pt x="143295" y="465329"/>
                  </a:cubicBezTo>
                  <a:cubicBezTo>
                    <a:pt x="144946" y="465329"/>
                    <a:pt x="145891" y="462734"/>
                    <a:pt x="146363" y="457779"/>
                  </a:cubicBezTo>
                  <a:cubicBezTo>
                    <a:pt x="146363" y="457779"/>
                    <a:pt x="146363" y="457779"/>
                    <a:pt x="146363" y="459197"/>
                  </a:cubicBezTo>
                  <a:cubicBezTo>
                    <a:pt x="149195" y="453767"/>
                    <a:pt x="149431" y="446926"/>
                    <a:pt x="152026" y="441499"/>
                  </a:cubicBezTo>
                  <a:cubicBezTo>
                    <a:pt x="154621" y="436069"/>
                    <a:pt x="150136" y="443149"/>
                    <a:pt x="150373" y="441499"/>
                  </a:cubicBezTo>
                  <a:cubicBezTo>
                    <a:pt x="150609" y="439845"/>
                    <a:pt x="152968" y="438667"/>
                    <a:pt x="152498" y="436305"/>
                  </a:cubicBezTo>
                  <a:cubicBezTo>
                    <a:pt x="152026" y="433946"/>
                    <a:pt x="154149" y="436305"/>
                    <a:pt x="154149" y="436305"/>
                  </a:cubicBezTo>
                  <a:cubicBezTo>
                    <a:pt x="154149" y="436305"/>
                    <a:pt x="152498" y="436305"/>
                    <a:pt x="154149" y="431587"/>
                  </a:cubicBezTo>
                  <a:cubicBezTo>
                    <a:pt x="155800" y="426868"/>
                    <a:pt x="156744" y="429228"/>
                    <a:pt x="156744" y="431587"/>
                  </a:cubicBezTo>
                  <a:cubicBezTo>
                    <a:pt x="157925" y="426868"/>
                    <a:pt x="162880" y="420024"/>
                    <a:pt x="161935" y="417429"/>
                  </a:cubicBezTo>
                  <a:cubicBezTo>
                    <a:pt x="160993" y="414834"/>
                    <a:pt x="161935" y="417429"/>
                    <a:pt x="165239" y="415070"/>
                  </a:cubicBezTo>
                  <a:cubicBezTo>
                    <a:pt x="163589" y="415070"/>
                    <a:pt x="166892" y="410585"/>
                    <a:pt x="166892" y="410821"/>
                  </a:cubicBezTo>
                  <a:cubicBezTo>
                    <a:pt x="169488" y="404685"/>
                    <a:pt x="168307" y="401618"/>
                    <a:pt x="172792" y="395955"/>
                  </a:cubicBezTo>
                  <a:cubicBezTo>
                    <a:pt x="172792" y="393832"/>
                    <a:pt x="176565" y="387696"/>
                    <a:pt x="178455" y="383920"/>
                  </a:cubicBezTo>
                  <a:cubicBezTo>
                    <a:pt x="178455" y="383920"/>
                    <a:pt x="178455" y="385573"/>
                    <a:pt x="180105" y="383920"/>
                  </a:cubicBezTo>
                  <a:cubicBezTo>
                    <a:pt x="181759" y="382269"/>
                    <a:pt x="183882" y="377548"/>
                    <a:pt x="184827" y="372121"/>
                  </a:cubicBezTo>
                  <a:cubicBezTo>
                    <a:pt x="185769" y="366694"/>
                    <a:pt x="181050" y="375425"/>
                    <a:pt x="180578" y="377312"/>
                  </a:cubicBezTo>
                  <a:cubicBezTo>
                    <a:pt x="180105" y="379201"/>
                    <a:pt x="181759" y="372830"/>
                    <a:pt x="182701" y="371649"/>
                  </a:cubicBezTo>
                  <a:cubicBezTo>
                    <a:pt x="183646" y="370471"/>
                    <a:pt x="180105" y="375189"/>
                    <a:pt x="179164" y="376134"/>
                  </a:cubicBezTo>
                  <a:cubicBezTo>
                    <a:pt x="178219" y="377076"/>
                    <a:pt x="179164" y="374008"/>
                    <a:pt x="179164" y="372830"/>
                  </a:cubicBezTo>
                  <a:cubicBezTo>
                    <a:pt x="179164" y="371649"/>
                    <a:pt x="183646" y="369290"/>
                    <a:pt x="184118" y="364571"/>
                  </a:cubicBezTo>
                  <a:cubicBezTo>
                    <a:pt x="184590" y="359850"/>
                    <a:pt x="187658" y="361503"/>
                    <a:pt x="187186" y="364571"/>
                  </a:cubicBezTo>
                  <a:cubicBezTo>
                    <a:pt x="190017" y="362445"/>
                    <a:pt x="190490" y="358436"/>
                    <a:pt x="193321" y="356310"/>
                  </a:cubicBezTo>
                  <a:cubicBezTo>
                    <a:pt x="196153" y="354187"/>
                    <a:pt x="191668" y="356310"/>
                    <a:pt x="193321" y="351828"/>
                  </a:cubicBezTo>
                  <a:cubicBezTo>
                    <a:pt x="193085" y="357727"/>
                    <a:pt x="191668" y="363626"/>
                    <a:pt x="189073" y="368817"/>
                  </a:cubicBezTo>
                  <a:lnTo>
                    <a:pt x="194972" y="361740"/>
                  </a:lnTo>
                  <a:cubicBezTo>
                    <a:pt x="194972" y="360322"/>
                    <a:pt x="194972" y="359141"/>
                    <a:pt x="196625" y="357255"/>
                  </a:cubicBezTo>
                  <a:cubicBezTo>
                    <a:pt x="198276" y="355368"/>
                    <a:pt x="196625" y="357255"/>
                    <a:pt x="196625" y="355368"/>
                  </a:cubicBezTo>
                  <a:cubicBezTo>
                    <a:pt x="196625" y="353478"/>
                    <a:pt x="198512" y="353715"/>
                    <a:pt x="201107" y="350883"/>
                  </a:cubicBezTo>
                  <a:cubicBezTo>
                    <a:pt x="198512" y="350883"/>
                    <a:pt x="208424" y="336253"/>
                    <a:pt x="211492" y="336489"/>
                  </a:cubicBezTo>
                  <a:cubicBezTo>
                    <a:pt x="211492" y="336489"/>
                    <a:pt x="214087" y="333421"/>
                    <a:pt x="214560" y="330117"/>
                  </a:cubicBezTo>
                  <a:cubicBezTo>
                    <a:pt x="211725" y="332007"/>
                    <a:pt x="211019" y="335544"/>
                    <a:pt x="208424" y="337198"/>
                  </a:cubicBezTo>
                  <a:cubicBezTo>
                    <a:pt x="205826" y="338848"/>
                    <a:pt x="213142" y="330826"/>
                    <a:pt x="215029" y="328230"/>
                  </a:cubicBezTo>
                  <a:cubicBezTo>
                    <a:pt x="216919" y="325635"/>
                    <a:pt x="215029" y="326344"/>
                    <a:pt x="215029" y="323982"/>
                  </a:cubicBezTo>
                  <a:cubicBezTo>
                    <a:pt x="215029" y="321623"/>
                    <a:pt x="217155" y="323982"/>
                    <a:pt x="215029" y="323982"/>
                  </a:cubicBezTo>
                  <a:cubicBezTo>
                    <a:pt x="217391" y="321623"/>
                    <a:pt x="215029" y="319972"/>
                    <a:pt x="215029" y="321623"/>
                  </a:cubicBezTo>
                  <a:cubicBezTo>
                    <a:pt x="215029" y="323276"/>
                    <a:pt x="212197" y="324926"/>
                    <a:pt x="211725" y="327522"/>
                  </a:cubicBezTo>
                  <a:lnTo>
                    <a:pt x="209366" y="327522"/>
                  </a:lnTo>
                  <a:cubicBezTo>
                    <a:pt x="211256" y="323276"/>
                    <a:pt x="215265" y="321150"/>
                    <a:pt x="217155" y="316904"/>
                  </a:cubicBezTo>
                  <a:cubicBezTo>
                    <a:pt x="218569" y="316904"/>
                    <a:pt x="215738" y="324454"/>
                    <a:pt x="219750" y="319736"/>
                  </a:cubicBezTo>
                  <a:cubicBezTo>
                    <a:pt x="217861" y="319736"/>
                    <a:pt x="219750" y="318082"/>
                    <a:pt x="221637" y="314781"/>
                  </a:cubicBezTo>
                  <a:cubicBezTo>
                    <a:pt x="223290" y="314781"/>
                    <a:pt x="220223" y="317846"/>
                    <a:pt x="225177" y="313128"/>
                  </a:cubicBezTo>
                  <a:cubicBezTo>
                    <a:pt x="225177" y="311947"/>
                    <a:pt x="225177" y="311477"/>
                    <a:pt x="225177" y="307701"/>
                  </a:cubicBezTo>
                  <a:cubicBezTo>
                    <a:pt x="227772" y="307701"/>
                    <a:pt x="228954" y="301802"/>
                    <a:pt x="233436" y="300148"/>
                  </a:cubicBezTo>
                  <a:cubicBezTo>
                    <a:pt x="225650" y="308646"/>
                    <a:pt x="222818" y="317613"/>
                    <a:pt x="213851" y="326580"/>
                  </a:cubicBezTo>
                  <a:cubicBezTo>
                    <a:pt x="218097" y="324218"/>
                    <a:pt x="209366" y="334130"/>
                    <a:pt x="212197" y="334130"/>
                  </a:cubicBezTo>
                  <a:cubicBezTo>
                    <a:pt x="215029" y="334130"/>
                    <a:pt x="214323" y="331771"/>
                    <a:pt x="215738" y="331062"/>
                  </a:cubicBezTo>
                  <a:cubicBezTo>
                    <a:pt x="217155" y="330353"/>
                    <a:pt x="221165" y="323040"/>
                    <a:pt x="222818" y="322567"/>
                  </a:cubicBezTo>
                  <a:cubicBezTo>
                    <a:pt x="219986" y="322567"/>
                    <a:pt x="224232" y="318082"/>
                    <a:pt x="221165" y="319500"/>
                  </a:cubicBezTo>
                  <a:cubicBezTo>
                    <a:pt x="222582" y="317613"/>
                    <a:pt x="223524" y="314781"/>
                    <a:pt x="225650" y="313600"/>
                  </a:cubicBezTo>
                  <a:cubicBezTo>
                    <a:pt x="227772" y="312419"/>
                    <a:pt x="220928" y="319500"/>
                    <a:pt x="225650" y="315251"/>
                  </a:cubicBezTo>
                  <a:cubicBezTo>
                    <a:pt x="225650" y="317846"/>
                    <a:pt x="222818" y="317846"/>
                    <a:pt x="222582" y="320208"/>
                  </a:cubicBezTo>
                  <a:cubicBezTo>
                    <a:pt x="222346" y="322567"/>
                    <a:pt x="223996" y="320208"/>
                    <a:pt x="225413" y="320208"/>
                  </a:cubicBezTo>
                  <a:cubicBezTo>
                    <a:pt x="227064" y="314309"/>
                    <a:pt x="229190" y="314309"/>
                    <a:pt x="231076" y="314073"/>
                  </a:cubicBezTo>
                  <a:cubicBezTo>
                    <a:pt x="228954" y="311947"/>
                    <a:pt x="238157" y="304397"/>
                    <a:pt x="241694" y="299915"/>
                  </a:cubicBezTo>
                  <a:cubicBezTo>
                    <a:pt x="245234" y="295430"/>
                    <a:pt x="241694" y="299915"/>
                    <a:pt x="238863" y="299915"/>
                  </a:cubicBezTo>
                  <a:cubicBezTo>
                    <a:pt x="241458" y="294016"/>
                    <a:pt x="249719" y="287644"/>
                    <a:pt x="250661" y="283867"/>
                  </a:cubicBezTo>
                  <a:cubicBezTo>
                    <a:pt x="251606" y="280091"/>
                    <a:pt x="250661" y="285518"/>
                    <a:pt x="252551" y="283867"/>
                  </a:cubicBezTo>
                  <a:cubicBezTo>
                    <a:pt x="249247" y="287408"/>
                    <a:pt x="246179" y="291417"/>
                    <a:pt x="242639" y="294721"/>
                  </a:cubicBezTo>
                  <a:cubicBezTo>
                    <a:pt x="239099" y="298025"/>
                    <a:pt x="242639" y="297083"/>
                    <a:pt x="244056" y="296611"/>
                  </a:cubicBezTo>
                  <a:cubicBezTo>
                    <a:pt x="244526" y="295430"/>
                    <a:pt x="245470" y="294485"/>
                    <a:pt x="246651" y="293779"/>
                  </a:cubicBezTo>
                  <a:cubicBezTo>
                    <a:pt x="246651" y="293779"/>
                    <a:pt x="246651" y="293779"/>
                    <a:pt x="246651" y="293779"/>
                  </a:cubicBezTo>
                  <a:cubicBezTo>
                    <a:pt x="252551" y="289058"/>
                    <a:pt x="257505" y="282923"/>
                    <a:pt x="260573" y="276081"/>
                  </a:cubicBezTo>
                  <a:cubicBezTo>
                    <a:pt x="260573" y="280091"/>
                    <a:pt x="266000" y="272305"/>
                    <a:pt x="269068" y="272069"/>
                  </a:cubicBezTo>
                  <a:cubicBezTo>
                    <a:pt x="269776" y="270652"/>
                    <a:pt x="270955" y="269473"/>
                    <a:pt x="272372" y="268765"/>
                  </a:cubicBezTo>
                  <a:cubicBezTo>
                    <a:pt x="272372" y="266406"/>
                    <a:pt x="268832" y="271360"/>
                    <a:pt x="267417" y="271596"/>
                  </a:cubicBezTo>
                  <a:cubicBezTo>
                    <a:pt x="266000" y="271833"/>
                    <a:pt x="268832" y="267350"/>
                    <a:pt x="271191" y="262865"/>
                  </a:cubicBezTo>
                  <a:cubicBezTo>
                    <a:pt x="273553" y="258383"/>
                    <a:pt x="269304" y="266878"/>
                    <a:pt x="271191" y="267820"/>
                  </a:cubicBezTo>
                  <a:cubicBezTo>
                    <a:pt x="273080" y="268765"/>
                    <a:pt x="273786" y="265225"/>
                    <a:pt x="276854" y="261451"/>
                  </a:cubicBezTo>
                  <a:cubicBezTo>
                    <a:pt x="275440" y="261451"/>
                    <a:pt x="276854" y="261451"/>
                    <a:pt x="274967" y="261451"/>
                  </a:cubicBezTo>
                  <a:cubicBezTo>
                    <a:pt x="273080" y="261451"/>
                    <a:pt x="278743" y="259325"/>
                    <a:pt x="279685" y="256966"/>
                  </a:cubicBezTo>
                  <a:cubicBezTo>
                    <a:pt x="275912" y="258620"/>
                    <a:pt x="274495" y="263338"/>
                    <a:pt x="270013" y="264283"/>
                  </a:cubicBezTo>
                  <a:cubicBezTo>
                    <a:pt x="267417" y="268292"/>
                    <a:pt x="264586" y="272305"/>
                    <a:pt x="261518" y="275845"/>
                  </a:cubicBezTo>
                  <a:cubicBezTo>
                    <a:pt x="259864" y="275845"/>
                    <a:pt x="264113" y="272305"/>
                    <a:pt x="264819" y="271124"/>
                  </a:cubicBezTo>
                  <a:cubicBezTo>
                    <a:pt x="265528" y="269946"/>
                    <a:pt x="260809" y="273955"/>
                    <a:pt x="262460" y="273955"/>
                  </a:cubicBezTo>
                  <a:cubicBezTo>
                    <a:pt x="257033" y="269710"/>
                    <a:pt x="281339" y="255079"/>
                    <a:pt x="290778" y="243753"/>
                  </a:cubicBezTo>
                  <a:cubicBezTo>
                    <a:pt x="290778" y="243753"/>
                    <a:pt x="288416" y="243753"/>
                    <a:pt x="288889" y="243753"/>
                  </a:cubicBezTo>
                  <a:cubicBezTo>
                    <a:pt x="289361" y="243753"/>
                    <a:pt x="286057" y="247527"/>
                    <a:pt x="283698" y="247999"/>
                  </a:cubicBezTo>
                  <a:cubicBezTo>
                    <a:pt x="281339" y="248471"/>
                    <a:pt x="287711" y="241627"/>
                    <a:pt x="290306" y="241155"/>
                  </a:cubicBezTo>
                  <a:cubicBezTo>
                    <a:pt x="288183" y="241155"/>
                    <a:pt x="292901" y="234314"/>
                    <a:pt x="296441" y="233369"/>
                  </a:cubicBezTo>
                  <a:cubicBezTo>
                    <a:pt x="299982" y="232424"/>
                    <a:pt x="292901" y="238323"/>
                    <a:pt x="291015" y="238796"/>
                  </a:cubicBezTo>
                  <a:cubicBezTo>
                    <a:pt x="293138" y="238796"/>
                    <a:pt x="291015" y="241627"/>
                    <a:pt x="291015" y="243753"/>
                  </a:cubicBezTo>
                  <a:cubicBezTo>
                    <a:pt x="294552" y="241391"/>
                    <a:pt x="293846" y="243753"/>
                    <a:pt x="297620" y="240213"/>
                  </a:cubicBezTo>
                  <a:cubicBezTo>
                    <a:pt x="292901" y="244459"/>
                    <a:pt x="288653" y="248944"/>
                    <a:pt x="284879" y="254135"/>
                  </a:cubicBezTo>
                  <a:cubicBezTo>
                    <a:pt x="288653" y="252720"/>
                    <a:pt x="284879" y="255552"/>
                    <a:pt x="290306" y="252484"/>
                  </a:cubicBezTo>
                  <a:cubicBezTo>
                    <a:pt x="290306" y="252484"/>
                    <a:pt x="286530" y="252484"/>
                    <a:pt x="290306" y="248708"/>
                  </a:cubicBezTo>
                  <a:cubicBezTo>
                    <a:pt x="294082" y="244931"/>
                    <a:pt x="299745" y="240922"/>
                    <a:pt x="304228" y="236200"/>
                  </a:cubicBezTo>
                  <a:cubicBezTo>
                    <a:pt x="302105" y="237381"/>
                    <a:pt x="301160" y="237381"/>
                    <a:pt x="301868" y="236200"/>
                  </a:cubicBezTo>
                  <a:cubicBezTo>
                    <a:pt x="299509" y="237854"/>
                    <a:pt x="297383" y="239741"/>
                    <a:pt x="295260" y="241627"/>
                  </a:cubicBezTo>
                  <a:cubicBezTo>
                    <a:pt x="295260" y="241627"/>
                    <a:pt x="297383" y="237854"/>
                    <a:pt x="298564" y="236200"/>
                  </a:cubicBezTo>
                  <a:cubicBezTo>
                    <a:pt x="299745" y="234550"/>
                    <a:pt x="299745" y="236200"/>
                    <a:pt x="298564" y="236200"/>
                  </a:cubicBezTo>
                  <a:cubicBezTo>
                    <a:pt x="303049" y="233133"/>
                    <a:pt x="298564" y="233605"/>
                    <a:pt x="303519" y="230065"/>
                  </a:cubicBezTo>
                  <a:cubicBezTo>
                    <a:pt x="303519" y="230065"/>
                    <a:pt x="303519" y="232896"/>
                    <a:pt x="303519" y="233133"/>
                  </a:cubicBezTo>
                  <a:cubicBezTo>
                    <a:pt x="307532" y="227233"/>
                    <a:pt x="318858" y="221806"/>
                    <a:pt x="323343" y="215671"/>
                  </a:cubicBezTo>
                  <a:cubicBezTo>
                    <a:pt x="324757" y="215671"/>
                    <a:pt x="323343" y="217324"/>
                    <a:pt x="326647" y="215671"/>
                  </a:cubicBezTo>
                  <a:cubicBezTo>
                    <a:pt x="329948" y="214020"/>
                    <a:pt x="332310" y="211658"/>
                    <a:pt x="334197" y="208121"/>
                  </a:cubicBezTo>
                  <a:cubicBezTo>
                    <a:pt x="332074" y="208121"/>
                    <a:pt x="330893" y="208121"/>
                    <a:pt x="330420" y="208121"/>
                  </a:cubicBezTo>
                  <a:cubicBezTo>
                    <a:pt x="333488" y="204817"/>
                    <a:pt x="337264" y="202694"/>
                    <a:pt x="340332" y="199154"/>
                  </a:cubicBezTo>
                  <a:cubicBezTo>
                    <a:pt x="343400" y="195614"/>
                    <a:pt x="340332" y="204108"/>
                    <a:pt x="335141" y="205289"/>
                  </a:cubicBezTo>
                  <a:cubicBezTo>
                    <a:pt x="337264" y="205289"/>
                    <a:pt x="335141" y="207649"/>
                    <a:pt x="337264" y="207176"/>
                  </a:cubicBezTo>
                  <a:cubicBezTo>
                    <a:pt x="340332" y="202694"/>
                    <a:pt x="344345" y="198681"/>
                    <a:pt x="349063" y="195850"/>
                  </a:cubicBezTo>
                  <a:cubicBezTo>
                    <a:pt x="346704" y="195850"/>
                    <a:pt x="345523" y="198445"/>
                    <a:pt x="343400" y="198918"/>
                  </a:cubicBezTo>
                  <a:cubicBezTo>
                    <a:pt x="341277" y="199390"/>
                    <a:pt x="347882" y="195850"/>
                    <a:pt x="350008" y="193255"/>
                  </a:cubicBezTo>
                  <a:cubicBezTo>
                    <a:pt x="352131" y="190659"/>
                    <a:pt x="350008" y="193255"/>
                    <a:pt x="353076" y="193255"/>
                  </a:cubicBezTo>
                  <a:cubicBezTo>
                    <a:pt x="356143" y="193255"/>
                    <a:pt x="362512" y="187828"/>
                    <a:pt x="366052" y="183815"/>
                  </a:cubicBezTo>
                  <a:cubicBezTo>
                    <a:pt x="369356" y="183815"/>
                    <a:pt x="360625" y="189006"/>
                    <a:pt x="360862" y="190423"/>
                  </a:cubicBezTo>
                  <a:cubicBezTo>
                    <a:pt x="361806" y="190187"/>
                    <a:pt x="362512" y="189478"/>
                    <a:pt x="363221" y="188770"/>
                  </a:cubicBezTo>
                  <a:cubicBezTo>
                    <a:pt x="366997" y="187119"/>
                    <a:pt x="361570" y="191129"/>
                    <a:pt x="365580" y="188770"/>
                  </a:cubicBezTo>
                  <a:cubicBezTo>
                    <a:pt x="369593" y="186410"/>
                    <a:pt x="372660" y="184760"/>
                    <a:pt x="370537" y="184051"/>
                  </a:cubicBezTo>
                  <a:cubicBezTo>
                    <a:pt x="372660" y="181220"/>
                    <a:pt x="376200" y="181456"/>
                    <a:pt x="378560" y="179330"/>
                  </a:cubicBezTo>
                  <a:cubicBezTo>
                    <a:pt x="380919" y="177207"/>
                    <a:pt x="378560" y="181692"/>
                    <a:pt x="375728" y="182398"/>
                  </a:cubicBezTo>
                  <a:cubicBezTo>
                    <a:pt x="377379" y="184051"/>
                    <a:pt x="385404" y="174848"/>
                    <a:pt x="387527" y="176971"/>
                  </a:cubicBezTo>
                  <a:cubicBezTo>
                    <a:pt x="388705" y="175557"/>
                    <a:pt x="390122" y="173903"/>
                    <a:pt x="391539" y="172725"/>
                  </a:cubicBezTo>
                  <a:cubicBezTo>
                    <a:pt x="389413" y="172725"/>
                    <a:pt x="389650" y="172725"/>
                    <a:pt x="388705" y="172725"/>
                  </a:cubicBezTo>
                  <a:cubicBezTo>
                    <a:pt x="391539" y="170363"/>
                    <a:pt x="392009" y="172725"/>
                    <a:pt x="394135" y="172725"/>
                  </a:cubicBezTo>
                  <a:cubicBezTo>
                    <a:pt x="398381" y="168004"/>
                    <a:pt x="404280" y="168004"/>
                    <a:pt x="413719" y="164936"/>
                  </a:cubicBezTo>
                  <a:cubicBezTo>
                    <a:pt x="418201" y="160926"/>
                    <a:pt x="429767" y="158331"/>
                    <a:pt x="437317" y="153610"/>
                  </a:cubicBezTo>
                  <a:cubicBezTo>
                    <a:pt x="437317" y="151959"/>
                    <a:pt x="433777" y="153610"/>
                    <a:pt x="431181" y="155263"/>
                  </a:cubicBezTo>
                  <a:cubicBezTo>
                    <a:pt x="428586" y="156914"/>
                    <a:pt x="440621" y="150070"/>
                    <a:pt x="444633" y="148892"/>
                  </a:cubicBezTo>
                  <a:cubicBezTo>
                    <a:pt x="448643" y="147710"/>
                    <a:pt x="439203" y="150778"/>
                    <a:pt x="440621" y="151959"/>
                  </a:cubicBezTo>
                  <a:cubicBezTo>
                    <a:pt x="442035" y="153137"/>
                    <a:pt x="445811" y="151959"/>
                    <a:pt x="446284" y="151959"/>
                  </a:cubicBezTo>
                  <a:cubicBezTo>
                    <a:pt x="449115" y="150070"/>
                    <a:pt x="451711" y="147947"/>
                    <a:pt x="454306" y="145588"/>
                  </a:cubicBezTo>
                  <a:cubicBezTo>
                    <a:pt x="458319" y="143701"/>
                    <a:pt x="457846" y="145588"/>
                    <a:pt x="460914" y="145588"/>
                  </a:cubicBezTo>
                  <a:cubicBezTo>
                    <a:pt x="463982" y="145588"/>
                    <a:pt x="469172" y="141103"/>
                    <a:pt x="468700" y="143465"/>
                  </a:cubicBezTo>
                  <a:cubicBezTo>
                    <a:pt x="474836" y="139924"/>
                    <a:pt x="481680" y="137329"/>
                    <a:pt x="488760" y="136384"/>
                  </a:cubicBezTo>
                  <a:cubicBezTo>
                    <a:pt x="493006" y="136384"/>
                    <a:pt x="485692" y="138743"/>
                    <a:pt x="488760" y="138743"/>
                  </a:cubicBezTo>
                  <a:cubicBezTo>
                    <a:pt x="491828" y="138743"/>
                    <a:pt x="487107" y="137329"/>
                    <a:pt x="491119" y="135439"/>
                  </a:cubicBezTo>
                  <a:cubicBezTo>
                    <a:pt x="495129" y="133553"/>
                    <a:pt x="495838" y="135439"/>
                    <a:pt x="498669" y="136620"/>
                  </a:cubicBezTo>
                  <a:cubicBezTo>
                    <a:pt x="501028" y="135912"/>
                    <a:pt x="503390" y="135439"/>
                    <a:pt x="505749" y="135203"/>
                  </a:cubicBezTo>
                  <a:cubicBezTo>
                    <a:pt x="505749" y="135203"/>
                    <a:pt x="505749" y="136620"/>
                    <a:pt x="509526" y="136857"/>
                  </a:cubicBezTo>
                  <a:cubicBezTo>
                    <a:pt x="509759" y="135676"/>
                    <a:pt x="510940" y="135203"/>
                    <a:pt x="512121" y="135439"/>
                  </a:cubicBezTo>
                  <a:cubicBezTo>
                    <a:pt x="514008" y="134025"/>
                    <a:pt x="509290" y="135439"/>
                    <a:pt x="508345" y="135439"/>
                  </a:cubicBezTo>
                  <a:cubicBezTo>
                    <a:pt x="510468" y="134261"/>
                    <a:pt x="513063" y="133789"/>
                    <a:pt x="515425" y="133789"/>
                  </a:cubicBezTo>
                  <a:cubicBezTo>
                    <a:pt x="517312" y="133789"/>
                    <a:pt x="512121" y="133789"/>
                    <a:pt x="510940" y="133789"/>
                  </a:cubicBezTo>
                  <a:cubicBezTo>
                    <a:pt x="509759" y="133789"/>
                    <a:pt x="510940" y="132372"/>
                    <a:pt x="510940" y="131430"/>
                  </a:cubicBezTo>
                  <a:cubicBezTo>
                    <a:pt x="510940" y="130485"/>
                    <a:pt x="514717" y="131430"/>
                    <a:pt x="516367" y="129776"/>
                  </a:cubicBezTo>
                  <a:cubicBezTo>
                    <a:pt x="518021" y="128126"/>
                    <a:pt x="516367" y="131194"/>
                    <a:pt x="516367" y="132135"/>
                  </a:cubicBezTo>
                  <a:cubicBezTo>
                    <a:pt x="516367" y="133080"/>
                    <a:pt x="519671" y="130721"/>
                    <a:pt x="520616" y="129776"/>
                  </a:cubicBezTo>
                  <a:cubicBezTo>
                    <a:pt x="521558" y="128834"/>
                    <a:pt x="529111" y="128126"/>
                    <a:pt x="533123" y="126945"/>
                  </a:cubicBezTo>
                  <a:cubicBezTo>
                    <a:pt x="533123" y="126945"/>
                    <a:pt x="530761" y="129540"/>
                    <a:pt x="530525" y="130485"/>
                  </a:cubicBezTo>
                  <a:cubicBezTo>
                    <a:pt x="534537" y="130485"/>
                    <a:pt x="538314" y="132135"/>
                    <a:pt x="542796" y="130485"/>
                  </a:cubicBezTo>
                  <a:cubicBezTo>
                    <a:pt x="546336" y="132372"/>
                    <a:pt x="550585" y="133080"/>
                    <a:pt x="554595" y="132372"/>
                  </a:cubicBezTo>
                  <a:cubicBezTo>
                    <a:pt x="552472" y="132372"/>
                    <a:pt x="549404" y="132372"/>
                    <a:pt x="549640" y="130957"/>
                  </a:cubicBezTo>
                  <a:cubicBezTo>
                    <a:pt x="552235" y="130485"/>
                    <a:pt x="554595" y="130485"/>
                    <a:pt x="557190" y="130957"/>
                  </a:cubicBezTo>
                  <a:cubicBezTo>
                    <a:pt x="559080" y="130957"/>
                    <a:pt x="557190" y="130957"/>
                    <a:pt x="559080" y="128834"/>
                  </a:cubicBezTo>
                  <a:cubicBezTo>
                    <a:pt x="555776" y="128834"/>
                    <a:pt x="549404" y="128834"/>
                    <a:pt x="548695" y="128834"/>
                  </a:cubicBezTo>
                  <a:cubicBezTo>
                    <a:pt x="547987" y="128834"/>
                    <a:pt x="547281" y="127417"/>
                    <a:pt x="548695" y="126472"/>
                  </a:cubicBezTo>
                  <a:cubicBezTo>
                    <a:pt x="550113" y="125530"/>
                    <a:pt x="550821" y="128126"/>
                    <a:pt x="554831" y="126472"/>
                  </a:cubicBezTo>
                  <a:cubicBezTo>
                    <a:pt x="558843" y="124822"/>
                    <a:pt x="552708" y="127890"/>
                    <a:pt x="556484" y="128126"/>
                  </a:cubicBezTo>
                  <a:cubicBezTo>
                    <a:pt x="556484" y="126472"/>
                    <a:pt x="560494" y="126003"/>
                    <a:pt x="564270" y="126472"/>
                  </a:cubicBezTo>
                  <a:cubicBezTo>
                    <a:pt x="568047" y="126945"/>
                    <a:pt x="564270" y="125058"/>
                    <a:pt x="560966" y="126472"/>
                  </a:cubicBezTo>
                  <a:cubicBezTo>
                    <a:pt x="557662" y="127890"/>
                    <a:pt x="563798" y="126472"/>
                    <a:pt x="565215" y="125294"/>
                  </a:cubicBezTo>
                  <a:cubicBezTo>
                    <a:pt x="566629" y="124113"/>
                    <a:pt x="571351" y="126709"/>
                    <a:pt x="569461" y="127417"/>
                  </a:cubicBezTo>
                  <a:cubicBezTo>
                    <a:pt x="567574" y="128126"/>
                    <a:pt x="576778" y="126003"/>
                    <a:pt x="575360" y="127417"/>
                  </a:cubicBezTo>
                  <a:cubicBezTo>
                    <a:pt x="578192" y="127417"/>
                    <a:pt x="579845" y="124822"/>
                    <a:pt x="584091" y="125767"/>
                  </a:cubicBezTo>
                  <a:cubicBezTo>
                    <a:pt x="588340" y="126709"/>
                    <a:pt x="582677" y="125767"/>
                    <a:pt x="581496" y="127181"/>
                  </a:cubicBezTo>
                  <a:cubicBezTo>
                    <a:pt x="585745" y="127181"/>
                    <a:pt x="593295" y="129068"/>
                    <a:pt x="595181" y="127181"/>
                  </a:cubicBezTo>
                  <a:cubicBezTo>
                    <a:pt x="597071" y="125294"/>
                    <a:pt x="602262" y="127181"/>
                    <a:pt x="598249" y="128834"/>
                  </a:cubicBezTo>
                  <a:cubicBezTo>
                    <a:pt x="605566" y="130013"/>
                    <a:pt x="612879" y="128834"/>
                    <a:pt x="619251" y="125294"/>
                  </a:cubicBezTo>
                  <a:cubicBezTo>
                    <a:pt x="621377" y="125530"/>
                    <a:pt x="623264" y="125530"/>
                    <a:pt x="625387" y="125294"/>
                  </a:cubicBezTo>
                  <a:cubicBezTo>
                    <a:pt x="628454" y="126709"/>
                    <a:pt x="621846" y="125294"/>
                    <a:pt x="625387" y="128598"/>
                  </a:cubicBezTo>
                  <a:cubicBezTo>
                    <a:pt x="623264" y="129304"/>
                    <a:pt x="620904" y="129304"/>
                    <a:pt x="618779" y="128598"/>
                  </a:cubicBezTo>
                  <a:cubicBezTo>
                    <a:pt x="614533" y="128598"/>
                    <a:pt x="613352" y="130013"/>
                    <a:pt x="616183" y="131430"/>
                  </a:cubicBezTo>
                  <a:cubicBezTo>
                    <a:pt x="619015" y="132844"/>
                    <a:pt x="616183" y="131430"/>
                    <a:pt x="616183" y="131430"/>
                  </a:cubicBezTo>
                  <a:cubicBezTo>
                    <a:pt x="618779" y="130485"/>
                    <a:pt x="621377" y="130485"/>
                    <a:pt x="623972" y="131430"/>
                  </a:cubicBezTo>
                  <a:cubicBezTo>
                    <a:pt x="625859" y="131430"/>
                    <a:pt x="621377" y="131430"/>
                    <a:pt x="620196" y="131430"/>
                  </a:cubicBezTo>
                  <a:cubicBezTo>
                    <a:pt x="619015" y="131430"/>
                    <a:pt x="625150" y="131430"/>
                    <a:pt x="626804" y="133080"/>
                  </a:cubicBezTo>
                  <a:cubicBezTo>
                    <a:pt x="629163" y="130485"/>
                    <a:pt x="637894" y="134734"/>
                    <a:pt x="643085" y="137329"/>
                  </a:cubicBezTo>
                  <a:cubicBezTo>
                    <a:pt x="648275" y="139924"/>
                    <a:pt x="649220" y="135203"/>
                    <a:pt x="643085" y="134025"/>
                  </a:cubicBezTo>
                  <a:cubicBezTo>
                    <a:pt x="643085" y="135676"/>
                    <a:pt x="640725" y="134025"/>
                    <a:pt x="637894" y="134025"/>
                  </a:cubicBezTo>
                  <a:cubicBezTo>
                    <a:pt x="635062" y="134025"/>
                    <a:pt x="639311" y="134025"/>
                    <a:pt x="640489" y="134025"/>
                  </a:cubicBezTo>
                  <a:cubicBezTo>
                    <a:pt x="641670" y="134025"/>
                    <a:pt x="630577" y="131430"/>
                    <a:pt x="626568" y="130013"/>
                  </a:cubicBezTo>
                  <a:cubicBezTo>
                    <a:pt x="634590" y="130957"/>
                    <a:pt x="642376" y="132135"/>
                    <a:pt x="650165" y="134025"/>
                  </a:cubicBezTo>
                  <a:cubicBezTo>
                    <a:pt x="658896" y="136148"/>
                    <a:pt x="667627" y="139688"/>
                    <a:pt x="675885" y="141575"/>
                  </a:cubicBezTo>
                  <a:cubicBezTo>
                    <a:pt x="675885" y="141575"/>
                    <a:pt x="675885" y="141575"/>
                    <a:pt x="673762" y="141575"/>
                  </a:cubicBezTo>
                  <a:cubicBezTo>
                    <a:pt x="675649" y="142992"/>
                    <a:pt x="678244" y="143465"/>
                    <a:pt x="680606" y="142992"/>
                  </a:cubicBezTo>
                  <a:cubicBezTo>
                    <a:pt x="680606" y="145351"/>
                    <a:pt x="683671" y="144643"/>
                    <a:pt x="686269" y="147002"/>
                  </a:cubicBezTo>
                  <a:cubicBezTo>
                    <a:pt x="688865" y="149364"/>
                    <a:pt x="680370" y="147002"/>
                    <a:pt x="684380" y="148419"/>
                  </a:cubicBezTo>
                  <a:cubicBezTo>
                    <a:pt x="688392" y="149833"/>
                    <a:pt x="689101" y="149833"/>
                    <a:pt x="694528" y="152665"/>
                  </a:cubicBezTo>
                  <a:cubicBezTo>
                    <a:pt x="698068" y="152195"/>
                    <a:pt x="701842" y="153610"/>
                    <a:pt x="704204" y="156205"/>
                  </a:cubicBezTo>
                  <a:cubicBezTo>
                    <a:pt x="707741" y="156205"/>
                    <a:pt x="709394" y="158564"/>
                    <a:pt x="712698" y="158801"/>
                  </a:cubicBezTo>
                  <a:cubicBezTo>
                    <a:pt x="718125" y="166826"/>
                    <a:pt x="734406" y="171780"/>
                    <a:pt x="745263" y="182398"/>
                  </a:cubicBezTo>
                  <a:cubicBezTo>
                    <a:pt x="745263" y="182398"/>
                    <a:pt x="749745" y="182398"/>
                    <a:pt x="749981" y="184996"/>
                  </a:cubicBezTo>
                  <a:cubicBezTo>
                    <a:pt x="750217" y="187591"/>
                    <a:pt x="752813" y="184996"/>
                    <a:pt x="753521" y="184996"/>
                  </a:cubicBezTo>
                  <a:cubicBezTo>
                    <a:pt x="754463" y="185466"/>
                    <a:pt x="755408" y="186174"/>
                    <a:pt x="756353" y="187119"/>
                  </a:cubicBezTo>
                  <a:cubicBezTo>
                    <a:pt x="756353" y="187119"/>
                    <a:pt x="756353" y="188770"/>
                    <a:pt x="752340" y="187119"/>
                  </a:cubicBezTo>
                  <a:cubicBezTo>
                    <a:pt x="755408" y="190895"/>
                    <a:pt x="755172" y="185702"/>
                    <a:pt x="758003" y="190895"/>
                  </a:cubicBezTo>
                  <a:cubicBezTo>
                    <a:pt x="760599" y="190895"/>
                    <a:pt x="761071" y="190895"/>
                    <a:pt x="764847" y="194905"/>
                  </a:cubicBezTo>
                  <a:cubicBezTo>
                    <a:pt x="768624" y="198918"/>
                    <a:pt x="763430" y="194905"/>
                    <a:pt x="761307" y="194905"/>
                  </a:cubicBezTo>
                  <a:cubicBezTo>
                    <a:pt x="768624" y="200568"/>
                    <a:pt x="776646" y="205759"/>
                    <a:pt x="784905" y="210008"/>
                  </a:cubicBezTo>
                  <a:cubicBezTo>
                    <a:pt x="788209" y="212603"/>
                    <a:pt x="787264" y="213312"/>
                    <a:pt x="789153" y="215435"/>
                  </a:cubicBezTo>
                  <a:cubicBezTo>
                    <a:pt x="791040" y="217558"/>
                    <a:pt x="786086" y="215435"/>
                    <a:pt x="787500" y="217794"/>
                  </a:cubicBezTo>
                  <a:cubicBezTo>
                    <a:pt x="788917" y="220156"/>
                    <a:pt x="790331" y="217794"/>
                    <a:pt x="790568" y="217794"/>
                  </a:cubicBezTo>
                  <a:cubicBezTo>
                    <a:pt x="793163" y="221098"/>
                    <a:pt x="793163" y="219683"/>
                    <a:pt x="796231" y="222043"/>
                  </a:cubicBezTo>
                  <a:cubicBezTo>
                    <a:pt x="799299" y="224402"/>
                    <a:pt x="791276" y="222043"/>
                    <a:pt x="788445" y="219211"/>
                  </a:cubicBezTo>
                  <a:cubicBezTo>
                    <a:pt x="788445" y="220862"/>
                    <a:pt x="788445" y="220392"/>
                    <a:pt x="788445" y="219211"/>
                  </a:cubicBezTo>
                  <a:cubicBezTo>
                    <a:pt x="791749" y="226055"/>
                    <a:pt x="796939" y="232191"/>
                    <a:pt x="803311" y="236437"/>
                  </a:cubicBezTo>
                  <a:cubicBezTo>
                    <a:pt x="803311" y="239504"/>
                    <a:pt x="799771" y="234314"/>
                    <a:pt x="801424" y="237854"/>
                  </a:cubicBezTo>
                  <a:cubicBezTo>
                    <a:pt x="803075" y="241391"/>
                    <a:pt x="808029" y="247054"/>
                    <a:pt x="811570" y="251303"/>
                  </a:cubicBezTo>
                  <a:cubicBezTo>
                    <a:pt x="815110" y="255552"/>
                    <a:pt x="812987" y="251303"/>
                    <a:pt x="814401" y="251303"/>
                  </a:cubicBezTo>
                  <a:cubicBezTo>
                    <a:pt x="815818" y="251303"/>
                    <a:pt x="812987" y="251303"/>
                    <a:pt x="814401" y="252720"/>
                  </a:cubicBezTo>
                  <a:cubicBezTo>
                    <a:pt x="815818" y="254135"/>
                    <a:pt x="814401" y="252720"/>
                    <a:pt x="817469" y="254843"/>
                  </a:cubicBezTo>
                  <a:cubicBezTo>
                    <a:pt x="820537" y="256966"/>
                    <a:pt x="816055" y="254843"/>
                    <a:pt x="817469" y="254843"/>
                  </a:cubicBezTo>
                  <a:cubicBezTo>
                    <a:pt x="818886" y="254843"/>
                    <a:pt x="821245" y="261215"/>
                    <a:pt x="822190" y="260034"/>
                  </a:cubicBezTo>
                  <a:cubicBezTo>
                    <a:pt x="822190" y="260979"/>
                    <a:pt x="822660" y="261921"/>
                    <a:pt x="823368" y="262393"/>
                  </a:cubicBezTo>
                  <a:cubicBezTo>
                    <a:pt x="823368" y="262393"/>
                    <a:pt x="822190" y="262393"/>
                    <a:pt x="821245" y="262393"/>
                  </a:cubicBezTo>
                  <a:cubicBezTo>
                    <a:pt x="824786" y="270182"/>
                    <a:pt x="829268" y="277496"/>
                    <a:pt x="834458" y="284104"/>
                  </a:cubicBezTo>
                  <a:cubicBezTo>
                    <a:pt x="836348" y="291653"/>
                    <a:pt x="837526" y="289058"/>
                    <a:pt x="838471" y="293543"/>
                  </a:cubicBezTo>
                  <a:cubicBezTo>
                    <a:pt x="842011" y="296611"/>
                    <a:pt x="844843" y="300148"/>
                    <a:pt x="847202" y="303925"/>
                  </a:cubicBezTo>
                  <a:cubicBezTo>
                    <a:pt x="846966" y="302038"/>
                    <a:pt x="846257" y="300148"/>
                    <a:pt x="845551" y="298261"/>
                  </a:cubicBezTo>
                  <a:cubicBezTo>
                    <a:pt x="847674" y="300148"/>
                    <a:pt x="847202" y="302983"/>
                    <a:pt x="849325" y="305106"/>
                  </a:cubicBezTo>
                  <a:cubicBezTo>
                    <a:pt x="851451" y="307229"/>
                    <a:pt x="849325" y="305106"/>
                    <a:pt x="847202" y="305106"/>
                  </a:cubicBezTo>
                  <a:cubicBezTo>
                    <a:pt x="849325" y="310060"/>
                    <a:pt x="850978" y="315251"/>
                    <a:pt x="852156" y="320444"/>
                  </a:cubicBezTo>
                  <a:cubicBezTo>
                    <a:pt x="852156" y="320444"/>
                    <a:pt x="850978" y="320444"/>
                    <a:pt x="850270" y="319263"/>
                  </a:cubicBezTo>
                  <a:cubicBezTo>
                    <a:pt x="850978" y="321859"/>
                    <a:pt x="851920" y="324218"/>
                    <a:pt x="853337" y="326344"/>
                  </a:cubicBezTo>
                  <a:cubicBezTo>
                    <a:pt x="857586" y="328230"/>
                    <a:pt x="859709" y="345220"/>
                    <a:pt x="863485" y="353242"/>
                  </a:cubicBezTo>
                  <a:cubicBezTo>
                    <a:pt x="861123" y="343333"/>
                    <a:pt x="858528" y="333657"/>
                    <a:pt x="855224" y="324218"/>
                  </a:cubicBezTo>
                  <a:cubicBezTo>
                    <a:pt x="856878" y="327286"/>
                    <a:pt x="858056" y="330590"/>
                    <a:pt x="858764" y="333894"/>
                  </a:cubicBezTo>
                  <a:cubicBezTo>
                    <a:pt x="860651" y="333894"/>
                    <a:pt x="857586" y="329645"/>
                    <a:pt x="857586" y="327994"/>
                  </a:cubicBezTo>
                  <a:lnTo>
                    <a:pt x="861360" y="332479"/>
                  </a:lnTo>
                  <a:cubicBezTo>
                    <a:pt x="861360" y="334130"/>
                    <a:pt x="861360" y="332479"/>
                    <a:pt x="861360" y="335311"/>
                  </a:cubicBezTo>
                  <a:cubicBezTo>
                    <a:pt x="864900" y="341680"/>
                    <a:pt x="867495" y="340974"/>
                    <a:pt x="868676" y="349705"/>
                  </a:cubicBezTo>
                  <a:cubicBezTo>
                    <a:pt x="868676" y="349705"/>
                    <a:pt x="865845" y="344278"/>
                    <a:pt x="864427" y="342388"/>
                  </a:cubicBezTo>
                  <a:cubicBezTo>
                    <a:pt x="863013" y="340502"/>
                    <a:pt x="864427" y="344984"/>
                    <a:pt x="862541" y="343805"/>
                  </a:cubicBezTo>
                  <a:cubicBezTo>
                    <a:pt x="865845" y="346873"/>
                    <a:pt x="868204" y="351119"/>
                    <a:pt x="868676" y="355840"/>
                  </a:cubicBezTo>
                  <a:cubicBezTo>
                    <a:pt x="868676" y="357255"/>
                    <a:pt x="868676" y="355840"/>
                    <a:pt x="866317" y="354423"/>
                  </a:cubicBezTo>
                  <a:cubicBezTo>
                    <a:pt x="866317" y="358199"/>
                    <a:pt x="870799" y="360795"/>
                    <a:pt x="871508" y="365986"/>
                  </a:cubicBezTo>
                  <a:cubicBezTo>
                    <a:pt x="872216" y="371176"/>
                    <a:pt x="869149" y="363863"/>
                    <a:pt x="869385" y="368109"/>
                  </a:cubicBezTo>
                  <a:cubicBezTo>
                    <a:pt x="869385" y="368109"/>
                    <a:pt x="869385" y="368109"/>
                    <a:pt x="869385" y="368109"/>
                  </a:cubicBezTo>
                  <a:cubicBezTo>
                    <a:pt x="869385" y="368109"/>
                    <a:pt x="870799" y="372593"/>
                    <a:pt x="872216" y="371412"/>
                  </a:cubicBezTo>
                  <a:cubicBezTo>
                    <a:pt x="873631" y="370234"/>
                    <a:pt x="872216" y="378729"/>
                    <a:pt x="874575" y="377312"/>
                  </a:cubicBezTo>
                  <a:cubicBezTo>
                    <a:pt x="876935" y="375897"/>
                    <a:pt x="875754" y="381324"/>
                    <a:pt x="874575" y="383447"/>
                  </a:cubicBezTo>
                  <a:cubicBezTo>
                    <a:pt x="873394" y="385573"/>
                    <a:pt x="871272" y="377784"/>
                    <a:pt x="870563" y="379438"/>
                  </a:cubicBezTo>
                  <a:cubicBezTo>
                    <a:pt x="869854" y="381088"/>
                    <a:pt x="872216" y="384392"/>
                    <a:pt x="873394" y="386988"/>
                  </a:cubicBezTo>
                  <a:cubicBezTo>
                    <a:pt x="874575" y="389583"/>
                    <a:pt x="873394" y="386988"/>
                    <a:pt x="873394" y="390528"/>
                  </a:cubicBezTo>
                  <a:cubicBezTo>
                    <a:pt x="873394" y="394068"/>
                    <a:pt x="875048" y="400909"/>
                    <a:pt x="876226" y="406103"/>
                  </a:cubicBezTo>
                  <a:cubicBezTo>
                    <a:pt x="877407" y="411293"/>
                    <a:pt x="875048" y="402799"/>
                    <a:pt x="873867" y="401854"/>
                  </a:cubicBezTo>
                  <a:cubicBezTo>
                    <a:pt x="873867" y="408462"/>
                    <a:pt x="878821" y="409876"/>
                    <a:pt x="876935" y="416248"/>
                  </a:cubicBezTo>
                  <a:cubicBezTo>
                    <a:pt x="876935" y="417901"/>
                    <a:pt x="879058" y="419552"/>
                    <a:pt x="878585" y="421439"/>
                  </a:cubicBezTo>
                  <a:cubicBezTo>
                    <a:pt x="878116" y="423328"/>
                    <a:pt x="878585" y="418843"/>
                    <a:pt x="878585" y="418135"/>
                  </a:cubicBezTo>
                  <a:lnTo>
                    <a:pt x="878585" y="420497"/>
                  </a:lnTo>
                  <a:cubicBezTo>
                    <a:pt x="878585" y="425451"/>
                    <a:pt x="878585" y="430642"/>
                    <a:pt x="878585" y="435599"/>
                  </a:cubicBezTo>
                  <a:cubicBezTo>
                    <a:pt x="876935" y="435599"/>
                    <a:pt x="876226" y="428755"/>
                    <a:pt x="878585" y="426396"/>
                  </a:cubicBezTo>
                  <a:cubicBezTo>
                    <a:pt x="877643" y="424270"/>
                    <a:pt x="876935" y="421911"/>
                    <a:pt x="876698" y="419552"/>
                  </a:cubicBezTo>
                  <a:cubicBezTo>
                    <a:pt x="876698" y="422383"/>
                    <a:pt x="876698" y="428755"/>
                    <a:pt x="876698" y="433001"/>
                  </a:cubicBezTo>
                  <a:cubicBezTo>
                    <a:pt x="876698" y="437250"/>
                    <a:pt x="874812" y="433001"/>
                    <a:pt x="874339" y="435363"/>
                  </a:cubicBezTo>
                  <a:cubicBezTo>
                    <a:pt x="873867" y="437722"/>
                    <a:pt x="876226" y="448576"/>
                    <a:pt x="876462" y="456365"/>
                  </a:cubicBezTo>
                  <a:cubicBezTo>
                    <a:pt x="876462" y="458016"/>
                    <a:pt x="876462" y="453531"/>
                    <a:pt x="876462" y="452825"/>
                  </a:cubicBezTo>
                  <a:cubicBezTo>
                    <a:pt x="876462" y="456365"/>
                    <a:pt x="876462" y="454712"/>
                    <a:pt x="874575" y="457543"/>
                  </a:cubicBezTo>
                  <a:cubicBezTo>
                    <a:pt x="874812" y="462028"/>
                    <a:pt x="874812" y="466510"/>
                    <a:pt x="874575" y="470995"/>
                  </a:cubicBezTo>
                  <a:cubicBezTo>
                    <a:pt x="872216" y="476895"/>
                    <a:pt x="874575" y="477128"/>
                    <a:pt x="874575" y="486804"/>
                  </a:cubicBezTo>
                  <a:cubicBezTo>
                    <a:pt x="874103" y="483027"/>
                    <a:pt x="874103" y="479490"/>
                    <a:pt x="874575" y="475714"/>
                  </a:cubicBezTo>
                  <a:cubicBezTo>
                    <a:pt x="874575" y="473827"/>
                    <a:pt x="874575" y="475714"/>
                    <a:pt x="874575" y="475714"/>
                  </a:cubicBezTo>
                  <a:cubicBezTo>
                    <a:pt x="874103" y="473354"/>
                    <a:pt x="874103" y="471229"/>
                    <a:pt x="874575" y="468869"/>
                  </a:cubicBezTo>
                  <a:cubicBezTo>
                    <a:pt x="874575" y="466983"/>
                    <a:pt x="874575" y="471701"/>
                    <a:pt x="874575" y="472410"/>
                  </a:cubicBezTo>
                  <a:cubicBezTo>
                    <a:pt x="874575" y="473118"/>
                    <a:pt x="879530" y="463443"/>
                    <a:pt x="877171" y="459197"/>
                  </a:cubicBezTo>
                  <a:cubicBezTo>
                    <a:pt x="878585" y="453531"/>
                    <a:pt x="878585" y="447398"/>
                    <a:pt x="877171" y="441732"/>
                  </a:cubicBezTo>
                  <a:cubicBezTo>
                    <a:pt x="877171" y="439609"/>
                    <a:pt x="878821" y="441732"/>
                    <a:pt x="877171" y="437486"/>
                  </a:cubicBezTo>
                  <a:cubicBezTo>
                    <a:pt x="878585" y="428991"/>
                    <a:pt x="878585" y="420024"/>
                    <a:pt x="877171" y="411530"/>
                  </a:cubicBezTo>
                  <a:cubicBezTo>
                    <a:pt x="879294" y="411530"/>
                    <a:pt x="877171" y="402090"/>
                    <a:pt x="878349" y="404449"/>
                  </a:cubicBezTo>
                  <a:cubicBezTo>
                    <a:pt x="878349" y="403035"/>
                    <a:pt x="877171" y="400203"/>
                    <a:pt x="875990" y="396663"/>
                  </a:cubicBezTo>
                  <a:cubicBezTo>
                    <a:pt x="875990" y="398078"/>
                    <a:pt x="875990" y="399495"/>
                    <a:pt x="875990" y="401145"/>
                  </a:cubicBezTo>
                  <a:lnTo>
                    <a:pt x="874339" y="395955"/>
                  </a:lnTo>
                  <a:cubicBezTo>
                    <a:pt x="874339" y="395955"/>
                    <a:pt x="874339" y="395955"/>
                    <a:pt x="875990" y="395955"/>
                  </a:cubicBezTo>
                  <a:cubicBezTo>
                    <a:pt x="875990" y="393595"/>
                    <a:pt x="875990" y="391236"/>
                    <a:pt x="875990" y="388874"/>
                  </a:cubicBezTo>
                  <a:cubicBezTo>
                    <a:pt x="875990" y="386515"/>
                    <a:pt x="875990" y="388874"/>
                    <a:pt x="874575" y="387224"/>
                  </a:cubicBezTo>
                  <a:cubicBezTo>
                    <a:pt x="875517" y="385337"/>
                    <a:pt x="875517" y="382975"/>
                    <a:pt x="874575" y="381088"/>
                  </a:cubicBezTo>
                  <a:cubicBezTo>
                    <a:pt x="874575" y="379438"/>
                    <a:pt x="874575" y="378020"/>
                    <a:pt x="874575" y="376606"/>
                  </a:cubicBezTo>
                  <a:cubicBezTo>
                    <a:pt x="874575" y="375189"/>
                    <a:pt x="876698" y="380852"/>
                    <a:pt x="876462" y="376606"/>
                  </a:cubicBezTo>
                  <a:cubicBezTo>
                    <a:pt x="872922" y="369998"/>
                    <a:pt x="871035" y="362682"/>
                    <a:pt x="871035" y="355132"/>
                  </a:cubicBezTo>
                  <a:cubicBezTo>
                    <a:pt x="871035" y="351828"/>
                    <a:pt x="871035" y="355132"/>
                    <a:pt x="868912" y="351828"/>
                  </a:cubicBezTo>
                  <a:cubicBezTo>
                    <a:pt x="866787" y="348524"/>
                    <a:pt x="868912" y="350177"/>
                    <a:pt x="868912" y="349232"/>
                  </a:cubicBezTo>
                  <a:cubicBezTo>
                    <a:pt x="868912" y="348288"/>
                    <a:pt x="868912" y="348051"/>
                    <a:pt x="868912" y="344747"/>
                  </a:cubicBezTo>
                  <a:cubicBezTo>
                    <a:pt x="865372" y="337198"/>
                    <a:pt x="862541" y="329175"/>
                    <a:pt x="860651" y="321150"/>
                  </a:cubicBezTo>
                  <a:cubicBezTo>
                    <a:pt x="858764" y="319500"/>
                    <a:pt x="858292" y="317377"/>
                    <a:pt x="856878" y="315723"/>
                  </a:cubicBezTo>
                  <a:cubicBezTo>
                    <a:pt x="856878" y="320208"/>
                    <a:pt x="859237" y="318555"/>
                    <a:pt x="859945" y="323040"/>
                  </a:cubicBezTo>
                  <a:cubicBezTo>
                    <a:pt x="858292" y="321386"/>
                    <a:pt x="859945" y="323040"/>
                    <a:pt x="858292" y="324454"/>
                  </a:cubicBezTo>
                  <a:cubicBezTo>
                    <a:pt x="855224" y="321386"/>
                    <a:pt x="853810" y="316904"/>
                    <a:pt x="854518" y="312655"/>
                  </a:cubicBezTo>
                  <a:cubicBezTo>
                    <a:pt x="856405" y="314545"/>
                    <a:pt x="854518" y="317613"/>
                    <a:pt x="856878" y="319263"/>
                  </a:cubicBezTo>
                  <a:cubicBezTo>
                    <a:pt x="856878" y="315723"/>
                    <a:pt x="856878" y="313364"/>
                    <a:pt x="858764" y="316196"/>
                  </a:cubicBezTo>
                  <a:cubicBezTo>
                    <a:pt x="857114" y="310769"/>
                    <a:pt x="855224" y="305578"/>
                    <a:pt x="852865" y="300384"/>
                  </a:cubicBezTo>
                  <a:cubicBezTo>
                    <a:pt x="855224" y="300384"/>
                    <a:pt x="854282" y="300384"/>
                    <a:pt x="852865" y="296611"/>
                  </a:cubicBezTo>
                  <a:cubicBezTo>
                    <a:pt x="854518" y="299206"/>
                    <a:pt x="855460" y="302038"/>
                    <a:pt x="855696" y="305106"/>
                  </a:cubicBezTo>
                  <a:cubicBezTo>
                    <a:pt x="855696" y="305106"/>
                    <a:pt x="855696" y="302510"/>
                    <a:pt x="857350" y="305106"/>
                  </a:cubicBezTo>
                  <a:cubicBezTo>
                    <a:pt x="855460" y="302510"/>
                    <a:pt x="854988" y="299206"/>
                    <a:pt x="853337" y="296375"/>
                  </a:cubicBezTo>
                  <a:cubicBezTo>
                    <a:pt x="851687" y="293543"/>
                    <a:pt x="853337" y="298025"/>
                    <a:pt x="853337" y="300148"/>
                  </a:cubicBezTo>
                  <a:cubicBezTo>
                    <a:pt x="851214" y="295666"/>
                    <a:pt x="848619" y="291184"/>
                    <a:pt x="845787" y="287171"/>
                  </a:cubicBezTo>
                  <a:cubicBezTo>
                    <a:pt x="845787" y="287171"/>
                    <a:pt x="845787" y="288822"/>
                    <a:pt x="843425" y="287171"/>
                  </a:cubicBezTo>
                  <a:cubicBezTo>
                    <a:pt x="840830" y="282686"/>
                    <a:pt x="844843" y="287171"/>
                    <a:pt x="843425" y="282450"/>
                  </a:cubicBezTo>
                  <a:cubicBezTo>
                    <a:pt x="842011" y="277732"/>
                    <a:pt x="843425" y="283867"/>
                    <a:pt x="845315" y="284576"/>
                  </a:cubicBezTo>
                  <a:cubicBezTo>
                    <a:pt x="845315" y="278913"/>
                    <a:pt x="837762" y="269710"/>
                    <a:pt x="836820" y="263574"/>
                  </a:cubicBezTo>
                  <a:cubicBezTo>
                    <a:pt x="832099" y="258147"/>
                    <a:pt x="828089" y="252248"/>
                    <a:pt x="824549" y="245876"/>
                  </a:cubicBezTo>
                  <a:cubicBezTo>
                    <a:pt x="824549" y="243281"/>
                    <a:pt x="829031" y="248944"/>
                    <a:pt x="830449" y="248708"/>
                  </a:cubicBezTo>
                  <a:cubicBezTo>
                    <a:pt x="828559" y="243517"/>
                    <a:pt x="824786" y="244459"/>
                    <a:pt x="826672" y="241864"/>
                  </a:cubicBezTo>
                  <a:cubicBezTo>
                    <a:pt x="824786" y="241864"/>
                    <a:pt x="823841" y="242336"/>
                    <a:pt x="823841" y="243281"/>
                  </a:cubicBezTo>
                  <a:cubicBezTo>
                    <a:pt x="819592" y="238796"/>
                    <a:pt x="815818" y="233841"/>
                    <a:pt x="812751" y="228414"/>
                  </a:cubicBezTo>
                  <a:cubicBezTo>
                    <a:pt x="809683" y="228414"/>
                    <a:pt x="806851" y="222751"/>
                    <a:pt x="803784" y="219683"/>
                  </a:cubicBezTo>
                  <a:cubicBezTo>
                    <a:pt x="800716" y="216616"/>
                    <a:pt x="805198" y="219683"/>
                    <a:pt x="806143" y="219683"/>
                  </a:cubicBezTo>
                  <a:cubicBezTo>
                    <a:pt x="807088" y="220625"/>
                    <a:pt x="808029" y="222043"/>
                    <a:pt x="808266" y="223457"/>
                  </a:cubicBezTo>
                  <a:cubicBezTo>
                    <a:pt x="808266" y="223457"/>
                    <a:pt x="809683" y="223457"/>
                    <a:pt x="809683" y="223457"/>
                  </a:cubicBezTo>
                  <a:lnTo>
                    <a:pt x="811097" y="223457"/>
                  </a:lnTo>
                  <a:cubicBezTo>
                    <a:pt x="811097" y="220392"/>
                    <a:pt x="806143" y="219211"/>
                    <a:pt x="805434" y="215671"/>
                  </a:cubicBezTo>
                  <a:cubicBezTo>
                    <a:pt x="807557" y="215671"/>
                    <a:pt x="808502" y="218739"/>
                    <a:pt x="810155" y="220156"/>
                  </a:cubicBezTo>
                  <a:cubicBezTo>
                    <a:pt x="811806" y="221570"/>
                    <a:pt x="807088" y="215907"/>
                    <a:pt x="806143" y="214256"/>
                  </a:cubicBezTo>
                  <a:cubicBezTo>
                    <a:pt x="812278" y="216852"/>
                    <a:pt x="801894" y="208827"/>
                    <a:pt x="799535" y="204817"/>
                  </a:cubicBezTo>
                  <a:cubicBezTo>
                    <a:pt x="799535" y="204817"/>
                    <a:pt x="796703" y="204817"/>
                    <a:pt x="794108" y="203164"/>
                  </a:cubicBezTo>
                  <a:cubicBezTo>
                    <a:pt x="797176" y="203164"/>
                    <a:pt x="794108" y="200568"/>
                    <a:pt x="794108" y="199154"/>
                  </a:cubicBezTo>
                  <a:cubicBezTo>
                    <a:pt x="793163" y="198681"/>
                    <a:pt x="792457" y="198209"/>
                    <a:pt x="791985" y="197264"/>
                  </a:cubicBezTo>
                  <a:cubicBezTo>
                    <a:pt x="791985" y="199626"/>
                    <a:pt x="787972" y="195141"/>
                    <a:pt x="785849" y="195614"/>
                  </a:cubicBezTo>
                  <a:cubicBezTo>
                    <a:pt x="782782" y="191365"/>
                    <a:pt x="779005" y="188061"/>
                    <a:pt x="774523" y="185466"/>
                  </a:cubicBezTo>
                  <a:cubicBezTo>
                    <a:pt x="772870" y="182634"/>
                    <a:pt x="774523" y="184051"/>
                    <a:pt x="776410" y="183815"/>
                  </a:cubicBezTo>
                  <a:cubicBezTo>
                    <a:pt x="773342" y="179802"/>
                    <a:pt x="769802" y="176735"/>
                    <a:pt x="768388" y="174139"/>
                  </a:cubicBezTo>
                  <a:lnTo>
                    <a:pt x="764611" y="172725"/>
                  </a:lnTo>
                  <a:lnTo>
                    <a:pt x="766498" y="175793"/>
                  </a:lnTo>
                  <a:cubicBezTo>
                    <a:pt x="770274" y="175793"/>
                    <a:pt x="771455" y="180511"/>
                    <a:pt x="773815" y="182634"/>
                  </a:cubicBezTo>
                  <a:cubicBezTo>
                    <a:pt x="769566" y="180747"/>
                    <a:pt x="768151" y="176499"/>
                    <a:pt x="763903" y="174848"/>
                  </a:cubicBezTo>
                  <a:cubicBezTo>
                    <a:pt x="766498" y="172253"/>
                    <a:pt x="757061" y="168004"/>
                    <a:pt x="752340" y="162577"/>
                  </a:cubicBezTo>
                  <a:cubicBezTo>
                    <a:pt x="754230" y="164464"/>
                    <a:pt x="757061" y="165408"/>
                    <a:pt x="758712" y="167531"/>
                  </a:cubicBezTo>
                  <a:cubicBezTo>
                    <a:pt x="760362" y="169657"/>
                    <a:pt x="753521" y="162577"/>
                    <a:pt x="751162" y="161163"/>
                  </a:cubicBezTo>
                  <a:cubicBezTo>
                    <a:pt x="748800" y="159745"/>
                    <a:pt x="749745" y="161163"/>
                    <a:pt x="748094" y="161163"/>
                  </a:cubicBezTo>
                  <a:cubicBezTo>
                    <a:pt x="746441" y="161163"/>
                    <a:pt x="748094" y="158564"/>
                    <a:pt x="745968" y="156914"/>
                  </a:cubicBezTo>
                  <a:cubicBezTo>
                    <a:pt x="744790" y="156678"/>
                    <a:pt x="743609" y="155969"/>
                    <a:pt x="742901" y="154791"/>
                  </a:cubicBezTo>
                  <a:cubicBezTo>
                    <a:pt x="741723" y="154791"/>
                    <a:pt x="737946" y="154791"/>
                    <a:pt x="735115" y="150306"/>
                  </a:cubicBezTo>
                  <a:cubicBezTo>
                    <a:pt x="735115" y="153137"/>
                    <a:pt x="733464" y="150306"/>
                    <a:pt x="728979" y="150306"/>
                  </a:cubicBezTo>
                  <a:cubicBezTo>
                    <a:pt x="725439" y="146296"/>
                    <a:pt x="735351" y="152195"/>
                    <a:pt x="730866" y="147710"/>
                  </a:cubicBezTo>
                  <a:cubicBezTo>
                    <a:pt x="728034" y="147710"/>
                    <a:pt x="725439" y="147710"/>
                    <a:pt x="722607" y="147710"/>
                  </a:cubicBezTo>
                  <a:cubicBezTo>
                    <a:pt x="719776" y="147710"/>
                    <a:pt x="728034" y="148892"/>
                    <a:pt x="727329" y="147710"/>
                  </a:cubicBezTo>
                  <a:cubicBezTo>
                    <a:pt x="724966" y="145824"/>
                    <a:pt x="722135" y="144879"/>
                    <a:pt x="719303" y="144879"/>
                  </a:cubicBezTo>
                  <a:cubicBezTo>
                    <a:pt x="716472" y="141811"/>
                    <a:pt x="722371" y="144879"/>
                    <a:pt x="721902" y="144879"/>
                  </a:cubicBezTo>
                  <a:cubicBezTo>
                    <a:pt x="716472" y="138980"/>
                    <a:pt x="712698" y="140397"/>
                    <a:pt x="705146" y="138035"/>
                  </a:cubicBezTo>
                  <a:cubicBezTo>
                    <a:pt x="703495" y="136620"/>
                    <a:pt x="705146" y="136384"/>
                    <a:pt x="702078" y="134261"/>
                  </a:cubicBezTo>
                  <a:cubicBezTo>
                    <a:pt x="699010" y="132135"/>
                    <a:pt x="695000" y="131194"/>
                    <a:pt x="690988" y="130249"/>
                  </a:cubicBezTo>
                  <a:cubicBezTo>
                    <a:pt x="686975" y="129304"/>
                    <a:pt x="692405" y="130249"/>
                    <a:pt x="690988" y="128126"/>
                  </a:cubicBezTo>
                  <a:cubicBezTo>
                    <a:pt x="689571" y="126003"/>
                    <a:pt x="693347" y="128126"/>
                    <a:pt x="694528" y="128126"/>
                  </a:cubicBezTo>
                  <a:cubicBezTo>
                    <a:pt x="695706" y="128126"/>
                    <a:pt x="694528" y="128126"/>
                    <a:pt x="694528" y="129776"/>
                  </a:cubicBezTo>
                  <a:cubicBezTo>
                    <a:pt x="699010" y="130957"/>
                    <a:pt x="703259" y="132372"/>
                    <a:pt x="707505" y="134497"/>
                  </a:cubicBezTo>
                  <a:cubicBezTo>
                    <a:pt x="704204" y="132135"/>
                    <a:pt x="700900" y="130249"/>
                    <a:pt x="697123" y="128834"/>
                  </a:cubicBezTo>
                  <a:cubicBezTo>
                    <a:pt x="694764" y="126945"/>
                    <a:pt x="701842" y="130957"/>
                    <a:pt x="699482" y="128834"/>
                  </a:cubicBezTo>
                  <a:cubicBezTo>
                    <a:pt x="703023" y="131194"/>
                    <a:pt x="707269" y="132608"/>
                    <a:pt x="710809" y="134497"/>
                  </a:cubicBezTo>
                  <a:cubicBezTo>
                    <a:pt x="714349" y="136384"/>
                    <a:pt x="710809" y="134497"/>
                    <a:pt x="710809" y="134497"/>
                  </a:cubicBezTo>
                  <a:cubicBezTo>
                    <a:pt x="710809" y="134497"/>
                    <a:pt x="710809" y="135912"/>
                    <a:pt x="714113" y="137565"/>
                  </a:cubicBezTo>
                  <a:cubicBezTo>
                    <a:pt x="715766" y="137565"/>
                    <a:pt x="717180" y="138271"/>
                    <a:pt x="718361" y="139452"/>
                  </a:cubicBezTo>
                  <a:cubicBezTo>
                    <a:pt x="720957" y="136384"/>
                    <a:pt x="725675" y="144643"/>
                    <a:pt x="731338" y="145115"/>
                  </a:cubicBezTo>
                  <a:cubicBezTo>
                    <a:pt x="737001" y="145588"/>
                    <a:pt x="729451" y="145115"/>
                    <a:pt x="733464" y="148419"/>
                  </a:cubicBezTo>
                  <a:cubicBezTo>
                    <a:pt x="737474" y="151723"/>
                    <a:pt x="733464" y="145824"/>
                    <a:pt x="737238" y="146296"/>
                  </a:cubicBezTo>
                  <a:cubicBezTo>
                    <a:pt x="735587" y="144407"/>
                    <a:pt x="732755" y="143934"/>
                    <a:pt x="731102" y="142047"/>
                  </a:cubicBezTo>
                  <a:cubicBezTo>
                    <a:pt x="729451" y="140161"/>
                    <a:pt x="731102" y="142047"/>
                    <a:pt x="731102" y="144170"/>
                  </a:cubicBezTo>
                  <a:cubicBezTo>
                    <a:pt x="728034" y="143228"/>
                    <a:pt x="725439" y="141575"/>
                    <a:pt x="723080" y="139452"/>
                  </a:cubicBezTo>
                  <a:cubicBezTo>
                    <a:pt x="723080" y="139452"/>
                    <a:pt x="725911" y="139452"/>
                    <a:pt x="727329" y="139452"/>
                  </a:cubicBezTo>
                  <a:cubicBezTo>
                    <a:pt x="730632" y="141339"/>
                    <a:pt x="733934" y="142992"/>
                    <a:pt x="737474" y="144407"/>
                  </a:cubicBezTo>
                  <a:cubicBezTo>
                    <a:pt x="739833" y="146766"/>
                    <a:pt x="735587" y="144407"/>
                    <a:pt x="739600" y="147710"/>
                  </a:cubicBezTo>
                  <a:cubicBezTo>
                    <a:pt x="747622" y="147710"/>
                    <a:pt x="763197" y="161632"/>
                    <a:pt x="771692" y="168240"/>
                  </a:cubicBezTo>
                  <a:cubicBezTo>
                    <a:pt x="771692" y="168240"/>
                    <a:pt x="767679" y="168240"/>
                    <a:pt x="768388" y="168240"/>
                  </a:cubicBezTo>
                  <a:cubicBezTo>
                    <a:pt x="759657" y="161632"/>
                    <a:pt x="751632" y="154082"/>
                    <a:pt x="742195" y="148183"/>
                  </a:cubicBezTo>
                  <a:cubicBezTo>
                    <a:pt x="740069" y="148183"/>
                    <a:pt x="745027" y="151251"/>
                    <a:pt x="746677" y="151251"/>
                  </a:cubicBezTo>
                  <a:cubicBezTo>
                    <a:pt x="748330" y="151251"/>
                    <a:pt x="751632" y="155733"/>
                    <a:pt x="746677" y="154555"/>
                  </a:cubicBezTo>
                  <a:lnTo>
                    <a:pt x="754463" y="159509"/>
                  </a:lnTo>
                  <a:cubicBezTo>
                    <a:pt x="754463" y="159509"/>
                    <a:pt x="751398" y="159509"/>
                    <a:pt x="754463" y="162341"/>
                  </a:cubicBezTo>
                  <a:cubicBezTo>
                    <a:pt x="757531" y="165172"/>
                    <a:pt x="758239" y="163758"/>
                    <a:pt x="761780" y="166353"/>
                  </a:cubicBezTo>
                  <a:cubicBezTo>
                    <a:pt x="765320" y="168949"/>
                    <a:pt x="760129" y="166353"/>
                    <a:pt x="761780" y="169657"/>
                  </a:cubicBezTo>
                  <a:cubicBezTo>
                    <a:pt x="766498" y="173667"/>
                    <a:pt x="771692" y="177207"/>
                    <a:pt x="777118" y="180039"/>
                  </a:cubicBezTo>
                  <a:cubicBezTo>
                    <a:pt x="777118" y="180039"/>
                    <a:pt x="777118" y="181928"/>
                    <a:pt x="777118" y="181692"/>
                  </a:cubicBezTo>
                  <a:cubicBezTo>
                    <a:pt x="777118" y="181456"/>
                    <a:pt x="777118" y="180275"/>
                    <a:pt x="774287" y="179330"/>
                  </a:cubicBezTo>
                  <a:cubicBezTo>
                    <a:pt x="777591" y="183579"/>
                    <a:pt x="782545" y="186410"/>
                    <a:pt x="785849" y="190895"/>
                  </a:cubicBezTo>
                  <a:cubicBezTo>
                    <a:pt x="787972" y="191601"/>
                    <a:pt x="790095" y="192546"/>
                    <a:pt x="791985" y="193727"/>
                  </a:cubicBezTo>
                  <a:cubicBezTo>
                    <a:pt x="792457" y="195614"/>
                    <a:pt x="792927" y="197500"/>
                    <a:pt x="793872" y="199390"/>
                  </a:cubicBezTo>
                  <a:cubicBezTo>
                    <a:pt x="798120" y="200804"/>
                    <a:pt x="793872" y="196322"/>
                    <a:pt x="793872" y="194669"/>
                  </a:cubicBezTo>
                  <a:cubicBezTo>
                    <a:pt x="796939" y="196559"/>
                    <a:pt x="796703" y="201041"/>
                    <a:pt x="800480" y="202222"/>
                  </a:cubicBezTo>
                  <a:cubicBezTo>
                    <a:pt x="804256" y="203400"/>
                    <a:pt x="795995" y="201041"/>
                    <a:pt x="798593" y="205759"/>
                  </a:cubicBezTo>
                  <a:cubicBezTo>
                    <a:pt x="798593" y="205759"/>
                    <a:pt x="798593" y="205759"/>
                    <a:pt x="798593" y="205759"/>
                  </a:cubicBezTo>
                  <a:cubicBezTo>
                    <a:pt x="803784" y="210244"/>
                    <a:pt x="808502" y="215435"/>
                    <a:pt x="812278" y="221334"/>
                  </a:cubicBezTo>
                  <a:cubicBezTo>
                    <a:pt x="815582" y="223693"/>
                    <a:pt x="812278" y="218030"/>
                    <a:pt x="810861" y="215907"/>
                  </a:cubicBezTo>
                  <a:cubicBezTo>
                    <a:pt x="813693" y="218030"/>
                    <a:pt x="818178" y="219211"/>
                    <a:pt x="819122" y="222515"/>
                  </a:cubicBezTo>
                  <a:cubicBezTo>
                    <a:pt x="820064" y="225819"/>
                    <a:pt x="816524" y="219683"/>
                    <a:pt x="816055" y="222515"/>
                  </a:cubicBezTo>
                  <a:cubicBezTo>
                    <a:pt x="815582" y="225347"/>
                    <a:pt x="818886" y="224874"/>
                    <a:pt x="818886" y="226997"/>
                  </a:cubicBezTo>
                  <a:cubicBezTo>
                    <a:pt x="818886" y="229123"/>
                    <a:pt x="818886" y="226997"/>
                    <a:pt x="823604" y="229592"/>
                  </a:cubicBezTo>
                  <a:cubicBezTo>
                    <a:pt x="828323" y="232191"/>
                    <a:pt x="823604" y="231954"/>
                    <a:pt x="821954" y="229592"/>
                  </a:cubicBezTo>
                  <a:cubicBezTo>
                    <a:pt x="823841" y="234314"/>
                    <a:pt x="826672" y="231954"/>
                    <a:pt x="828559" y="236437"/>
                  </a:cubicBezTo>
                  <a:cubicBezTo>
                    <a:pt x="830449" y="240922"/>
                    <a:pt x="823841" y="233369"/>
                    <a:pt x="825491" y="236437"/>
                  </a:cubicBezTo>
                  <a:cubicBezTo>
                    <a:pt x="827145" y="239504"/>
                    <a:pt x="828323" y="236437"/>
                    <a:pt x="830212" y="239032"/>
                  </a:cubicBezTo>
                  <a:cubicBezTo>
                    <a:pt x="831154" y="239741"/>
                    <a:pt x="831863" y="240922"/>
                    <a:pt x="832572" y="241864"/>
                  </a:cubicBezTo>
                  <a:cubicBezTo>
                    <a:pt x="832572" y="241864"/>
                    <a:pt x="828559" y="238560"/>
                    <a:pt x="828089" y="240213"/>
                  </a:cubicBezTo>
                  <a:cubicBezTo>
                    <a:pt x="827617" y="241864"/>
                    <a:pt x="829740" y="243281"/>
                    <a:pt x="830921" y="247999"/>
                  </a:cubicBezTo>
                  <a:cubicBezTo>
                    <a:pt x="834458" y="255079"/>
                    <a:pt x="838943" y="261451"/>
                    <a:pt x="843898" y="267587"/>
                  </a:cubicBezTo>
                  <a:cubicBezTo>
                    <a:pt x="841539" y="265933"/>
                    <a:pt x="843898" y="269237"/>
                    <a:pt x="845551" y="273486"/>
                  </a:cubicBezTo>
                  <a:cubicBezTo>
                    <a:pt x="847202" y="277732"/>
                    <a:pt x="850506" y="283867"/>
                    <a:pt x="851687" y="286935"/>
                  </a:cubicBezTo>
                  <a:cubicBezTo>
                    <a:pt x="852865" y="290003"/>
                    <a:pt x="848147" y="279385"/>
                    <a:pt x="844843" y="276787"/>
                  </a:cubicBezTo>
                  <a:cubicBezTo>
                    <a:pt x="846729" y="284104"/>
                    <a:pt x="852629" y="288586"/>
                    <a:pt x="853101" y="294016"/>
                  </a:cubicBezTo>
                  <a:cubicBezTo>
                    <a:pt x="853101" y="294016"/>
                    <a:pt x="853101" y="294016"/>
                    <a:pt x="853101" y="291890"/>
                  </a:cubicBezTo>
                  <a:cubicBezTo>
                    <a:pt x="853101" y="289767"/>
                    <a:pt x="855460" y="296375"/>
                    <a:pt x="857586" y="298025"/>
                  </a:cubicBezTo>
                  <a:cubicBezTo>
                    <a:pt x="857586" y="304869"/>
                    <a:pt x="863485" y="312655"/>
                    <a:pt x="862777" y="317140"/>
                  </a:cubicBezTo>
                  <a:cubicBezTo>
                    <a:pt x="865372" y="323276"/>
                    <a:pt x="868440" y="329411"/>
                    <a:pt x="871744" y="335311"/>
                  </a:cubicBezTo>
                  <a:cubicBezTo>
                    <a:pt x="871744" y="332243"/>
                    <a:pt x="871744" y="335311"/>
                    <a:pt x="871744" y="331771"/>
                  </a:cubicBezTo>
                  <a:cubicBezTo>
                    <a:pt x="877407" y="340738"/>
                    <a:pt x="873867" y="344511"/>
                    <a:pt x="871744" y="345456"/>
                  </a:cubicBezTo>
                  <a:cubicBezTo>
                    <a:pt x="869618" y="346401"/>
                    <a:pt x="874103" y="345456"/>
                    <a:pt x="875754" y="345456"/>
                  </a:cubicBezTo>
                  <a:cubicBezTo>
                    <a:pt x="877407" y="345456"/>
                    <a:pt x="877643" y="353242"/>
                    <a:pt x="878116" y="357018"/>
                  </a:cubicBezTo>
                  <a:cubicBezTo>
                    <a:pt x="878585" y="360795"/>
                    <a:pt x="875990" y="352536"/>
                    <a:pt x="874812" y="351119"/>
                  </a:cubicBezTo>
                  <a:cubicBezTo>
                    <a:pt x="873631" y="349705"/>
                    <a:pt x="877407" y="364571"/>
                    <a:pt x="878585" y="366930"/>
                  </a:cubicBezTo>
                  <a:cubicBezTo>
                    <a:pt x="879766" y="369290"/>
                    <a:pt x="877171" y="369290"/>
                    <a:pt x="878585" y="366930"/>
                  </a:cubicBezTo>
                  <a:cubicBezTo>
                    <a:pt x="880002" y="364571"/>
                    <a:pt x="878585" y="370471"/>
                    <a:pt x="880002" y="372121"/>
                  </a:cubicBezTo>
                  <a:cubicBezTo>
                    <a:pt x="881417" y="373775"/>
                    <a:pt x="880002" y="372121"/>
                    <a:pt x="880002" y="370234"/>
                  </a:cubicBezTo>
                  <a:cubicBezTo>
                    <a:pt x="880239" y="379907"/>
                    <a:pt x="881417" y="389583"/>
                    <a:pt x="883306" y="399022"/>
                  </a:cubicBezTo>
                  <a:lnTo>
                    <a:pt x="883306" y="403741"/>
                  </a:lnTo>
                  <a:cubicBezTo>
                    <a:pt x="883306" y="405394"/>
                    <a:pt x="883306" y="407281"/>
                    <a:pt x="884957" y="408934"/>
                  </a:cubicBezTo>
                  <a:cubicBezTo>
                    <a:pt x="882362" y="416484"/>
                    <a:pt x="884957" y="424034"/>
                    <a:pt x="884957" y="431351"/>
                  </a:cubicBezTo>
                  <a:cubicBezTo>
                    <a:pt x="887083" y="439137"/>
                    <a:pt x="887083" y="447162"/>
                    <a:pt x="884957" y="454948"/>
                  </a:cubicBezTo>
                  <a:cubicBezTo>
                    <a:pt x="884957" y="449993"/>
                    <a:pt x="883306" y="449757"/>
                    <a:pt x="882598" y="445981"/>
                  </a:cubicBezTo>
                  <a:cubicBezTo>
                    <a:pt x="882598" y="454475"/>
                    <a:pt x="885193" y="463443"/>
                    <a:pt x="882598" y="467455"/>
                  </a:cubicBezTo>
                  <a:cubicBezTo>
                    <a:pt x="885193" y="467455"/>
                    <a:pt x="885902" y="474063"/>
                    <a:pt x="888969" y="472173"/>
                  </a:cubicBezTo>
                  <a:cubicBezTo>
                    <a:pt x="888969" y="476186"/>
                    <a:pt x="887083" y="481141"/>
                    <a:pt x="886374" y="485153"/>
                  </a:cubicBezTo>
                  <a:cubicBezTo>
                    <a:pt x="888969" y="485153"/>
                    <a:pt x="888497" y="469106"/>
                    <a:pt x="891801" y="470050"/>
                  </a:cubicBezTo>
                  <a:cubicBezTo>
                    <a:pt x="895105" y="470995"/>
                    <a:pt x="891801" y="473354"/>
                    <a:pt x="890148" y="475241"/>
                  </a:cubicBezTo>
                  <a:cubicBezTo>
                    <a:pt x="888497" y="477128"/>
                    <a:pt x="890148" y="482322"/>
                    <a:pt x="890148" y="486095"/>
                  </a:cubicBezTo>
                  <a:cubicBezTo>
                    <a:pt x="890148" y="486095"/>
                    <a:pt x="888261" y="484681"/>
                    <a:pt x="886847" y="488927"/>
                  </a:cubicBezTo>
                  <a:cubicBezTo>
                    <a:pt x="888497" y="488927"/>
                    <a:pt x="888497" y="491761"/>
                    <a:pt x="888733" y="496007"/>
                  </a:cubicBezTo>
                  <a:cubicBezTo>
                    <a:pt x="888969" y="500256"/>
                    <a:pt x="884721" y="503087"/>
                    <a:pt x="886610" y="503793"/>
                  </a:cubicBezTo>
                  <a:cubicBezTo>
                    <a:pt x="888497" y="504502"/>
                    <a:pt x="884485" y="503793"/>
                    <a:pt x="884015" y="508514"/>
                  </a:cubicBezTo>
                  <a:cubicBezTo>
                    <a:pt x="883543" y="513233"/>
                    <a:pt x="884015" y="508514"/>
                    <a:pt x="882834" y="505446"/>
                  </a:cubicBezTo>
                  <a:cubicBezTo>
                    <a:pt x="881889" y="509223"/>
                    <a:pt x="881417" y="512996"/>
                    <a:pt x="881417" y="517009"/>
                  </a:cubicBezTo>
                  <a:cubicBezTo>
                    <a:pt x="879766" y="519604"/>
                    <a:pt x="880002" y="513233"/>
                    <a:pt x="878349" y="517009"/>
                  </a:cubicBezTo>
                  <a:cubicBezTo>
                    <a:pt x="876698" y="520785"/>
                    <a:pt x="880711" y="520549"/>
                    <a:pt x="878349" y="523617"/>
                  </a:cubicBezTo>
                  <a:cubicBezTo>
                    <a:pt x="875990" y="526685"/>
                    <a:pt x="878349" y="526685"/>
                    <a:pt x="880475" y="523617"/>
                  </a:cubicBezTo>
                  <a:cubicBezTo>
                    <a:pt x="880475" y="528808"/>
                    <a:pt x="880475" y="528099"/>
                    <a:pt x="880475" y="530694"/>
                  </a:cubicBezTo>
                  <a:cubicBezTo>
                    <a:pt x="880475" y="533290"/>
                    <a:pt x="878116" y="533526"/>
                    <a:pt x="878585" y="535652"/>
                  </a:cubicBezTo>
                  <a:cubicBezTo>
                    <a:pt x="879058" y="537775"/>
                    <a:pt x="880239" y="533998"/>
                    <a:pt x="881183" y="532820"/>
                  </a:cubicBezTo>
                  <a:cubicBezTo>
                    <a:pt x="880475" y="535179"/>
                    <a:pt x="880002" y="537538"/>
                    <a:pt x="879530" y="539898"/>
                  </a:cubicBezTo>
                  <a:cubicBezTo>
                    <a:pt x="879530" y="541551"/>
                    <a:pt x="879530" y="535652"/>
                    <a:pt x="877171" y="539898"/>
                  </a:cubicBezTo>
                  <a:cubicBezTo>
                    <a:pt x="874812" y="544146"/>
                    <a:pt x="877171" y="546506"/>
                    <a:pt x="875990" y="544383"/>
                  </a:cubicBezTo>
                  <a:cubicBezTo>
                    <a:pt x="875754" y="552169"/>
                    <a:pt x="873394" y="559719"/>
                    <a:pt x="868912" y="566090"/>
                  </a:cubicBezTo>
                  <a:cubicBezTo>
                    <a:pt x="868912" y="566090"/>
                    <a:pt x="868912" y="569158"/>
                    <a:pt x="868912" y="569630"/>
                  </a:cubicBezTo>
                  <a:cubicBezTo>
                    <a:pt x="870563" y="566090"/>
                    <a:pt x="870090" y="567744"/>
                    <a:pt x="871980" y="565148"/>
                  </a:cubicBezTo>
                  <a:cubicBezTo>
                    <a:pt x="873867" y="562553"/>
                    <a:pt x="871980" y="565148"/>
                    <a:pt x="870327" y="565148"/>
                  </a:cubicBezTo>
                  <a:cubicBezTo>
                    <a:pt x="872686" y="557832"/>
                    <a:pt x="875517" y="550754"/>
                    <a:pt x="878585" y="543674"/>
                  </a:cubicBezTo>
                  <a:cubicBezTo>
                    <a:pt x="878585" y="550282"/>
                    <a:pt x="873867" y="555709"/>
                    <a:pt x="873158" y="562317"/>
                  </a:cubicBezTo>
                  <a:cubicBezTo>
                    <a:pt x="874339" y="559249"/>
                    <a:pt x="875754" y="556181"/>
                    <a:pt x="877407" y="553113"/>
                  </a:cubicBezTo>
                  <a:cubicBezTo>
                    <a:pt x="877407" y="556887"/>
                    <a:pt x="874575" y="559955"/>
                    <a:pt x="875517" y="564204"/>
                  </a:cubicBezTo>
                  <a:cubicBezTo>
                    <a:pt x="876462" y="568452"/>
                    <a:pt x="874339" y="562081"/>
                    <a:pt x="872686" y="564204"/>
                  </a:cubicBezTo>
                  <a:cubicBezTo>
                    <a:pt x="872686" y="565854"/>
                    <a:pt x="872686" y="567271"/>
                    <a:pt x="872686" y="568922"/>
                  </a:cubicBezTo>
                  <a:cubicBezTo>
                    <a:pt x="872686" y="571048"/>
                    <a:pt x="872686" y="568922"/>
                    <a:pt x="872686" y="567507"/>
                  </a:cubicBezTo>
                  <a:cubicBezTo>
                    <a:pt x="872686" y="566090"/>
                    <a:pt x="872686" y="571284"/>
                    <a:pt x="870563" y="572462"/>
                  </a:cubicBezTo>
                  <a:cubicBezTo>
                    <a:pt x="868440" y="573643"/>
                    <a:pt x="868912" y="579542"/>
                    <a:pt x="870563" y="580720"/>
                  </a:cubicBezTo>
                  <a:cubicBezTo>
                    <a:pt x="867968" y="584969"/>
                    <a:pt x="868676" y="580720"/>
                    <a:pt x="866550" y="582846"/>
                  </a:cubicBezTo>
                  <a:cubicBezTo>
                    <a:pt x="865845" y="587092"/>
                    <a:pt x="863955" y="591341"/>
                    <a:pt x="861123" y="594645"/>
                  </a:cubicBezTo>
                  <a:cubicBezTo>
                    <a:pt x="861123" y="600780"/>
                    <a:pt x="858528" y="599836"/>
                    <a:pt x="857114" y="605263"/>
                  </a:cubicBezTo>
                  <a:cubicBezTo>
                    <a:pt x="855224" y="606913"/>
                    <a:pt x="857114" y="602431"/>
                    <a:pt x="857114" y="601250"/>
                  </a:cubicBezTo>
                  <a:cubicBezTo>
                    <a:pt x="854046" y="605499"/>
                    <a:pt x="853337" y="611162"/>
                    <a:pt x="850506" y="615647"/>
                  </a:cubicBezTo>
                  <a:cubicBezTo>
                    <a:pt x="847674" y="620129"/>
                    <a:pt x="850506" y="618478"/>
                    <a:pt x="850506" y="619657"/>
                  </a:cubicBezTo>
                  <a:cubicBezTo>
                    <a:pt x="850506" y="620838"/>
                    <a:pt x="847438" y="628387"/>
                    <a:pt x="848619" y="629332"/>
                  </a:cubicBezTo>
                  <a:cubicBezTo>
                    <a:pt x="849797" y="630277"/>
                    <a:pt x="848619" y="626501"/>
                    <a:pt x="846257" y="629332"/>
                  </a:cubicBezTo>
                  <a:cubicBezTo>
                    <a:pt x="843898" y="632164"/>
                    <a:pt x="844370" y="634995"/>
                    <a:pt x="842247" y="637118"/>
                  </a:cubicBezTo>
                  <a:cubicBezTo>
                    <a:pt x="840121" y="639244"/>
                    <a:pt x="842247" y="638772"/>
                    <a:pt x="842247" y="642309"/>
                  </a:cubicBezTo>
                  <a:cubicBezTo>
                    <a:pt x="842247" y="645849"/>
                    <a:pt x="842247" y="637118"/>
                    <a:pt x="842247" y="637118"/>
                  </a:cubicBezTo>
                  <a:cubicBezTo>
                    <a:pt x="842247" y="637118"/>
                    <a:pt x="845787" y="634051"/>
                    <a:pt x="845315" y="630983"/>
                  </a:cubicBezTo>
                  <a:cubicBezTo>
                    <a:pt x="844843" y="627915"/>
                    <a:pt x="840830" y="638299"/>
                    <a:pt x="839888" y="642309"/>
                  </a:cubicBezTo>
                  <a:cubicBezTo>
                    <a:pt x="838943" y="646322"/>
                    <a:pt x="838471" y="642309"/>
                    <a:pt x="836820" y="644907"/>
                  </a:cubicBezTo>
                  <a:cubicBezTo>
                    <a:pt x="835876" y="650334"/>
                    <a:pt x="833989" y="655525"/>
                    <a:pt x="830685" y="660007"/>
                  </a:cubicBezTo>
                  <a:cubicBezTo>
                    <a:pt x="829504" y="661424"/>
                    <a:pt x="830685" y="661897"/>
                    <a:pt x="830685" y="661424"/>
                  </a:cubicBezTo>
                  <a:cubicBezTo>
                    <a:pt x="829504" y="664964"/>
                    <a:pt x="827853" y="668032"/>
                    <a:pt x="825255" y="670628"/>
                  </a:cubicBezTo>
                  <a:cubicBezTo>
                    <a:pt x="825255" y="673223"/>
                    <a:pt x="823604" y="674873"/>
                    <a:pt x="823604" y="677472"/>
                  </a:cubicBezTo>
                  <a:cubicBezTo>
                    <a:pt x="823604" y="673223"/>
                    <a:pt x="829031" y="671100"/>
                    <a:pt x="829268" y="666379"/>
                  </a:cubicBezTo>
                  <a:cubicBezTo>
                    <a:pt x="829504" y="661660"/>
                    <a:pt x="830685" y="668741"/>
                    <a:pt x="834458" y="662842"/>
                  </a:cubicBezTo>
                  <a:cubicBezTo>
                    <a:pt x="834458" y="668974"/>
                    <a:pt x="831154" y="669210"/>
                    <a:pt x="830449" y="670628"/>
                  </a:cubicBezTo>
                  <a:cubicBezTo>
                    <a:pt x="829740" y="672042"/>
                    <a:pt x="833044" y="667796"/>
                    <a:pt x="834222" y="668505"/>
                  </a:cubicBezTo>
                  <a:cubicBezTo>
                    <a:pt x="834222" y="666379"/>
                    <a:pt x="835167" y="664256"/>
                    <a:pt x="836820" y="663075"/>
                  </a:cubicBezTo>
                  <a:cubicBezTo>
                    <a:pt x="836820" y="660243"/>
                    <a:pt x="838471" y="658593"/>
                    <a:pt x="836820" y="657884"/>
                  </a:cubicBezTo>
                  <a:cubicBezTo>
                    <a:pt x="835167" y="657176"/>
                    <a:pt x="834458" y="663311"/>
                    <a:pt x="833516" y="661424"/>
                  </a:cubicBezTo>
                  <a:cubicBezTo>
                    <a:pt x="832572" y="659538"/>
                    <a:pt x="836584" y="658120"/>
                    <a:pt x="836820" y="655525"/>
                  </a:cubicBezTo>
                  <a:cubicBezTo>
                    <a:pt x="837054" y="652930"/>
                    <a:pt x="836820" y="658829"/>
                    <a:pt x="839888" y="654108"/>
                  </a:cubicBezTo>
                  <a:cubicBezTo>
                    <a:pt x="837054" y="654108"/>
                    <a:pt x="841539" y="650098"/>
                    <a:pt x="842953" y="647030"/>
                  </a:cubicBezTo>
                  <a:cubicBezTo>
                    <a:pt x="844370" y="643963"/>
                    <a:pt x="844606" y="648445"/>
                    <a:pt x="842953" y="650570"/>
                  </a:cubicBezTo>
                  <a:cubicBezTo>
                    <a:pt x="845551" y="646794"/>
                    <a:pt x="847910" y="643018"/>
                    <a:pt x="849561" y="638772"/>
                  </a:cubicBezTo>
                  <a:cubicBezTo>
                    <a:pt x="853337" y="636882"/>
                    <a:pt x="854518" y="630510"/>
                    <a:pt x="857586" y="629096"/>
                  </a:cubicBezTo>
                  <a:cubicBezTo>
                    <a:pt x="859000" y="624142"/>
                    <a:pt x="857586" y="624142"/>
                    <a:pt x="859709" y="619184"/>
                  </a:cubicBezTo>
                  <a:cubicBezTo>
                    <a:pt x="859709" y="619184"/>
                    <a:pt x="859709" y="621310"/>
                    <a:pt x="859709" y="622724"/>
                  </a:cubicBezTo>
                  <a:cubicBezTo>
                    <a:pt x="863013" y="619893"/>
                    <a:pt x="863485" y="615411"/>
                    <a:pt x="865608" y="611871"/>
                  </a:cubicBezTo>
                  <a:cubicBezTo>
                    <a:pt x="867731" y="608330"/>
                    <a:pt x="865608" y="611871"/>
                    <a:pt x="863955" y="611871"/>
                  </a:cubicBezTo>
                  <a:cubicBezTo>
                    <a:pt x="863955" y="608567"/>
                    <a:pt x="866550" y="605499"/>
                    <a:pt x="865136" y="604790"/>
                  </a:cubicBezTo>
                  <a:cubicBezTo>
                    <a:pt x="863719" y="604082"/>
                    <a:pt x="867259" y="604790"/>
                    <a:pt x="867495" y="601959"/>
                  </a:cubicBezTo>
                  <a:cubicBezTo>
                    <a:pt x="867731" y="599127"/>
                    <a:pt x="867495" y="601959"/>
                    <a:pt x="867495" y="605263"/>
                  </a:cubicBezTo>
                  <a:cubicBezTo>
                    <a:pt x="870327" y="601014"/>
                    <a:pt x="870563" y="595587"/>
                    <a:pt x="874339" y="591813"/>
                  </a:cubicBezTo>
                  <a:cubicBezTo>
                    <a:pt x="871980" y="588746"/>
                    <a:pt x="877879" y="585678"/>
                    <a:pt x="876935" y="580251"/>
                  </a:cubicBezTo>
                  <a:cubicBezTo>
                    <a:pt x="878349" y="582138"/>
                    <a:pt x="879058" y="576947"/>
                    <a:pt x="880475" y="576711"/>
                  </a:cubicBezTo>
                  <a:cubicBezTo>
                    <a:pt x="880002" y="580251"/>
                    <a:pt x="878585" y="583552"/>
                    <a:pt x="876226" y="586384"/>
                  </a:cubicBezTo>
                  <a:cubicBezTo>
                    <a:pt x="876226" y="590396"/>
                    <a:pt x="872686" y="597949"/>
                    <a:pt x="869385" y="603140"/>
                  </a:cubicBezTo>
                  <a:cubicBezTo>
                    <a:pt x="869385" y="603140"/>
                    <a:pt x="870563" y="604554"/>
                    <a:pt x="869385" y="608803"/>
                  </a:cubicBezTo>
                  <a:cubicBezTo>
                    <a:pt x="869385" y="598891"/>
                    <a:pt x="882598" y="585205"/>
                    <a:pt x="880711" y="573879"/>
                  </a:cubicBezTo>
                  <a:cubicBezTo>
                    <a:pt x="882125" y="567980"/>
                    <a:pt x="884248" y="562317"/>
                    <a:pt x="886610" y="556887"/>
                  </a:cubicBezTo>
                  <a:cubicBezTo>
                    <a:pt x="886610" y="555236"/>
                    <a:pt x="886610" y="556887"/>
                    <a:pt x="884957" y="558304"/>
                  </a:cubicBezTo>
                  <a:lnTo>
                    <a:pt x="884957" y="552169"/>
                  </a:lnTo>
                  <a:cubicBezTo>
                    <a:pt x="885429" y="550282"/>
                    <a:pt x="886138" y="548628"/>
                    <a:pt x="887083" y="546978"/>
                  </a:cubicBezTo>
                  <a:cubicBezTo>
                    <a:pt x="887083" y="550046"/>
                    <a:pt x="885429" y="552405"/>
                    <a:pt x="887083" y="555709"/>
                  </a:cubicBezTo>
                  <a:cubicBezTo>
                    <a:pt x="888733" y="553350"/>
                    <a:pt x="889442" y="550518"/>
                    <a:pt x="891092" y="548156"/>
                  </a:cubicBezTo>
                  <a:lnTo>
                    <a:pt x="891092" y="543910"/>
                  </a:lnTo>
                  <a:cubicBezTo>
                    <a:pt x="890856" y="542493"/>
                    <a:pt x="890856" y="540842"/>
                    <a:pt x="891092" y="539425"/>
                  </a:cubicBezTo>
                  <a:cubicBezTo>
                    <a:pt x="891092" y="537775"/>
                    <a:pt x="891092" y="539425"/>
                    <a:pt x="892510" y="542965"/>
                  </a:cubicBezTo>
                  <a:cubicBezTo>
                    <a:pt x="894633" y="536357"/>
                    <a:pt x="890620" y="538247"/>
                    <a:pt x="892510" y="531167"/>
                  </a:cubicBezTo>
                  <a:cubicBezTo>
                    <a:pt x="892510" y="531167"/>
                    <a:pt x="892510" y="531167"/>
                    <a:pt x="890856" y="531167"/>
                  </a:cubicBezTo>
                  <a:cubicBezTo>
                    <a:pt x="890384" y="529280"/>
                    <a:pt x="890384" y="527390"/>
                    <a:pt x="890856" y="525504"/>
                  </a:cubicBezTo>
                  <a:cubicBezTo>
                    <a:pt x="892510" y="529989"/>
                    <a:pt x="896756" y="516064"/>
                    <a:pt x="898173" y="511346"/>
                  </a:cubicBezTo>
                  <a:cubicBezTo>
                    <a:pt x="898173" y="517009"/>
                    <a:pt x="893452" y="529989"/>
                    <a:pt x="895814" y="530222"/>
                  </a:cubicBezTo>
                  <a:cubicBezTo>
                    <a:pt x="895814" y="535888"/>
                    <a:pt x="892273" y="541079"/>
                    <a:pt x="891329" y="546742"/>
                  </a:cubicBezTo>
                  <a:cubicBezTo>
                    <a:pt x="892982" y="546742"/>
                    <a:pt x="893452" y="540134"/>
                    <a:pt x="894633" y="537775"/>
                  </a:cubicBezTo>
                  <a:cubicBezTo>
                    <a:pt x="894160" y="540606"/>
                    <a:pt x="894160" y="543202"/>
                    <a:pt x="894633" y="546033"/>
                  </a:cubicBezTo>
                  <a:cubicBezTo>
                    <a:pt x="891801" y="546033"/>
                    <a:pt x="892982" y="551224"/>
                    <a:pt x="889914" y="552169"/>
                  </a:cubicBezTo>
                  <a:cubicBezTo>
                    <a:pt x="889914" y="557123"/>
                    <a:pt x="889914" y="555473"/>
                    <a:pt x="892746" y="554528"/>
                  </a:cubicBezTo>
                  <a:cubicBezTo>
                    <a:pt x="892746" y="558304"/>
                    <a:pt x="890384" y="557596"/>
                    <a:pt x="889442" y="559249"/>
                  </a:cubicBezTo>
                  <a:cubicBezTo>
                    <a:pt x="889206" y="561608"/>
                    <a:pt x="889206" y="563967"/>
                    <a:pt x="889442" y="566326"/>
                  </a:cubicBezTo>
                  <a:cubicBezTo>
                    <a:pt x="887788" y="569394"/>
                    <a:pt x="888025" y="566326"/>
                    <a:pt x="886610" y="569158"/>
                  </a:cubicBezTo>
                  <a:cubicBezTo>
                    <a:pt x="885193" y="571990"/>
                    <a:pt x="886610" y="571753"/>
                    <a:pt x="884485" y="575530"/>
                  </a:cubicBezTo>
                  <a:cubicBezTo>
                    <a:pt x="882362" y="579306"/>
                    <a:pt x="881653" y="584261"/>
                    <a:pt x="881183" y="588982"/>
                  </a:cubicBezTo>
                  <a:cubicBezTo>
                    <a:pt x="880711" y="593700"/>
                    <a:pt x="880002" y="588982"/>
                    <a:pt x="878821" y="588982"/>
                  </a:cubicBezTo>
                  <a:cubicBezTo>
                    <a:pt x="878821" y="584497"/>
                    <a:pt x="884015" y="576711"/>
                    <a:pt x="881653" y="576475"/>
                  </a:cubicBezTo>
                  <a:cubicBezTo>
                    <a:pt x="880711" y="579070"/>
                    <a:pt x="880239" y="581665"/>
                    <a:pt x="880239" y="584497"/>
                  </a:cubicBezTo>
                  <a:cubicBezTo>
                    <a:pt x="880239" y="584497"/>
                    <a:pt x="880239" y="584497"/>
                    <a:pt x="878349" y="584497"/>
                  </a:cubicBezTo>
                  <a:cubicBezTo>
                    <a:pt x="878821" y="587565"/>
                    <a:pt x="877879" y="590632"/>
                    <a:pt x="875754" y="592755"/>
                  </a:cubicBezTo>
                  <a:cubicBezTo>
                    <a:pt x="875754" y="598418"/>
                    <a:pt x="878116" y="592755"/>
                    <a:pt x="877171" y="598891"/>
                  </a:cubicBezTo>
                  <a:cubicBezTo>
                    <a:pt x="877171" y="599836"/>
                    <a:pt x="877171" y="600780"/>
                    <a:pt x="877171" y="601722"/>
                  </a:cubicBezTo>
                  <a:cubicBezTo>
                    <a:pt x="875284" y="604790"/>
                    <a:pt x="875754" y="601722"/>
                    <a:pt x="875048" y="601722"/>
                  </a:cubicBezTo>
                  <a:cubicBezTo>
                    <a:pt x="874339" y="601722"/>
                    <a:pt x="873158" y="606680"/>
                    <a:pt x="871272" y="608567"/>
                  </a:cubicBezTo>
                  <a:cubicBezTo>
                    <a:pt x="869385" y="610453"/>
                    <a:pt x="871272" y="609981"/>
                    <a:pt x="871272" y="608567"/>
                  </a:cubicBezTo>
                  <a:cubicBezTo>
                    <a:pt x="869854" y="614466"/>
                    <a:pt x="865136" y="618242"/>
                    <a:pt x="865372" y="625084"/>
                  </a:cubicBezTo>
                  <a:cubicBezTo>
                    <a:pt x="861832" y="633345"/>
                    <a:pt x="857586" y="641131"/>
                    <a:pt x="852629" y="648681"/>
                  </a:cubicBezTo>
                  <a:cubicBezTo>
                    <a:pt x="852156" y="651985"/>
                    <a:pt x="850978" y="655053"/>
                    <a:pt x="849325" y="657884"/>
                  </a:cubicBezTo>
                  <a:cubicBezTo>
                    <a:pt x="849325" y="659774"/>
                    <a:pt x="850978" y="657884"/>
                    <a:pt x="849325" y="662133"/>
                  </a:cubicBezTo>
                  <a:cubicBezTo>
                    <a:pt x="850978" y="660007"/>
                    <a:pt x="852865" y="658120"/>
                    <a:pt x="854752" y="656234"/>
                  </a:cubicBezTo>
                  <a:cubicBezTo>
                    <a:pt x="854282" y="654580"/>
                    <a:pt x="854282" y="652930"/>
                    <a:pt x="854752" y="651276"/>
                  </a:cubicBezTo>
                  <a:cubicBezTo>
                    <a:pt x="856878" y="647503"/>
                    <a:pt x="858292" y="643490"/>
                    <a:pt x="859237" y="639244"/>
                  </a:cubicBezTo>
                  <a:cubicBezTo>
                    <a:pt x="861123" y="637355"/>
                    <a:pt x="859237" y="644199"/>
                    <a:pt x="859237" y="645377"/>
                  </a:cubicBezTo>
                  <a:cubicBezTo>
                    <a:pt x="859237" y="646558"/>
                    <a:pt x="863013" y="636410"/>
                    <a:pt x="864191" y="638063"/>
                  </a:cubicBezTo>
                  <a:cubicBezTo>
                    <a:pt x="867495" y="632400"/>
                    <a:pt x="867968" y="625084"/>
                    <a:pt x="872450" y="620365"/>
                  </a:cubicBezTo>
                  <a:cubicBezTo>
                    <a:pt x="872450" y="624378"/>
                    <a:pt x="869854" y="627915"/>
                    <a:pt x="869149" y="631928"/>
                  </a:cubicBezTo>
                  <a:cubicBezTo>
                    <a:pt x="869854" y="629569"/>
                    <a:pt x="871272" y="627209"/>
                    <a:pt x="873158" y="625320"/>
                  </a:cubicBezTo>
                  <a:cubicBezTo>
                    <a:pt x="873158" y="623669"/>
                    <a:pt x="873158" y="622724"/>
                    <a:pt x="874575" y="621546"/>
                  </a:cubicBezTo>
                  <a:cubicBezTo>
                    <a:pt x="874575" y="613521"/>
                    <a:pt x="881417" y="608094"/>
                    <a:pt x="883070" y="600544"/>
                  </a:cubicBezTo>
                  <a:cubicBezTo>
                    <a:pt x="884957" y="597240"/>
                    <a:pt x="883070" y="600544"/>
                    <a:pt x="883070" y="603376"/>
                  </a:cubicBezTo>
                  <a:cubicBezTo>
                    <a:pt x="883070" y="606207"/>
                    <a:pt x="884721" y="598418"/>
                    <a:pt x="886138" y="596295"/>
                  </a:cubicBezTo>
                  <a:cubicBezTo>
                    <a:pt x="883779" y="597240"/>
                    <a:pt x="881889" y="598891"/>
                    <a:pt x="880947" y="601014"/>
                  </a:cubicBezTo>
                  <a:cubicBezTo>
                    <a:pt x="880947" y="601014"/>
                    <a:pt x="880947" y="601014"/>
                    <a:pt x="880947" y="599363"/>
                  </a:cubicBezTo>
                  <a:cubicBezTo>
                    <a:pt x="881653" y="597240"/>
                    <a:pt x="882362" y="595114"/>
                    <a:pt x="883306" y="593228"/>
                  </a:cubicBezTo>
                  <a:cubicBezTo>
                    <a:pt x="883306" y="593228"/>
                    <a:pt x="883306" y="595823"/>
                    <a:pt x="885666" y="593228"/>
                  </a:cubicBezTo>
                  <a:cubicBezTo>
                    <a:pt x="888025" y="590632"/>
                    <a:pt x="885666" y="591105"/>
                    <a:pt x="885666" y="589924"/>
                  </a:cubicBezTo>
                  <a:cubicBezTo>
                    <a:pt x="885666" y="588746"/>
                    <a:pt x="885666" y="587565"/>
                    <a:pt x="887083" y="586150"/>
                  </a:cubicBezTo>
                  <a:cubicBezTo>
                    <a:pt x="888497" y="584733"/>
                    <a:pt x="887083" y="588509"/>
                    <a:pt x="887083" y="588746"/>
                  </a:cubicBezTo>
                  <a:cubicBezTo>
                    <a:pt x="887083" y="588982"/>
                    <a:pt x="884248" y="593936"/>
                    <a:pt x="884485" y="597240"/>
                  </a:cubicBezTo>
                  <a:cubicBezTo>
                    <a:pt x="895577" y="569158"/>
                    <a:pt x="904545" y="540370"/>
                    <a:pt x="910913" y="510873"/>
                  </a:cubicBezTo>
                  <a:cubicBezTo>
                    <a:pt x="908790" y="508278"/>
                    <a:pt x="910913" y="499075"/>
                    <a:pt x="913512" y="497660"/>
                  </a:cubicBezTo>
                  <a:cubicBezTo>
                    <a:pt x="916107" y="496243"/>
                    <a:pt x="910913" y="497660"/>
                    <a:pt x="909971" y="495771"/>
                  </a:cubicBezTo>
                  <a:cubicBezTo>
                    <a:pt x="909027" y="493884"/>
                    <a:pt x="912331" y="491052"/>
                    <a:pt x="911858" y="485389"/>
                  </a:cubicBezTo>
                  <a:cubicBezTo>
                    <a:pt x="911858" y="485389"/>
                    <a:pt x="911858" y="485389"/>
                    <a:pt x="911858" y="487512"/>
                  </a:cubicBezTo>
                  <a:cubicBezTo>
                    <a:pt x="911858" y="482794"/>
                    <a:pt x="911858" y="477837"/>
                    <a:pt x="911858" y="473118"/>
                  </a:cubicBezTo>
                  <a:cubicBezTo>
                    <a:pt x="914454" y="479490"/>
                    <a:pt x="915162" y="462028"/>
                    <a:pt x="917049" y="454475"/>
                  </a:cubicBezTo>
                  <a:cubicBezTo>
                    <a:pt x="918939" y="446926"/>
                    <a:pt x="917049" y="454475"/>
                    <a:pt x="915162" y="456129"/>
                  </a:cubicBezTo>
                  <a:cubicBezTo>
                    <a:pt x="914926" y="452353"/>
                    <a:pt x="914926" y="448576"/>
                    <a:pt x="915162" y="444800"/>
                  </a:cubicBezTo>
                  <a:cubicBezTo>
                    <a:pt x="915162" y="444800"/>
                    <a:pt x="915162" y="447162"/>
                    <a:pt x="913745" y="444800"/>
                  </a:cubicBezTo>
                  <a:cubicBezTo>
                    <a:pt x="913512" y="442913"/>
                    <a:pt x="913512" y="441026"/>
                    <a:pt x="913745" y="439137"/>
                  </a:cubicBezTo>
                  <a:cubicBezTo>
                    <a:pt x="912803" y="437958"/>
                    <a:pt x="912094" y="436541"/>
                    <a:pt x="912094" y="435127"/>
                  </a:cubicBezTo>
                  <a:cubicBezTo>
                    <a:pt x="912094" y="430642"/>
                    <a:pt x="913512" y="432295"/>
                    <a:pt x="912094" y="427338"/>
                  </a:cubicBezTo>
                  <a:cubicBezTo>
                    <a:pt x="912094" y="425924"/>
                    <a:pt x="912094" y="427338"/>
                    <a:pt x="913981" y="429464"/>
                  </a:cubicBezTo>
                  <a:cubicBezTo>
                    <a:pt x="914926" y="421675"/>
                    <a:pt x="914926" y="413653"/>
                    <a:pt x="913981" y="405867"/>
                  </a:cubicBezTo>
                  <a:cubicBezTo>
                    <a:pt x="913981" y="405867"/>
                    <a:pt x="913981" y="405867"/>
                    <a:pt x="915635" y="405867"/>
                  </a:cubicBezTo>
                  <a:cubicBezTo>
                    <a:pt x="913039" y="396899"/>
                    <a:pt x="912567" y="387696"/>
                    <a:pt x="909971" y="378729"/>
                  </a:cubicBezTo>
                  <a:cubicBezTo>
                    <a:pt x="909971" y="378729"/>
                    <a:pt x="909971" y="378729"/>
                    <a:pt x="909971" y="378729"/>
                  </a:cubicBezTo>
                  <a:cubicBezTo>
                    <a:pt x="909263" y="374953"/>
                    <a:pt x="907846" y="371412"/>
                    <a:pt x="905959" y="368109"/>
                  </a:cubicBezTo>
                  <a:cubicBezTo>
                    <a:pt x="905959" y="365041"/>
                    <a:pt x="905959" y="364807"/>
                    <a:pt x="907612" y="368109"/>
                  </a:cubicBezTo>
                  <a:cubicBezTo>
                    <a:pt x="906195" y="356310"/>
                    <a:pt x="902891" y="344747"/>
                    <a:pt x="898173" y="333894"/>
                  </a:cubicBezTo>
                  <a:cubicBezTo>
                    <a:pt x="898173" y="330117"/>
                    <a:pt x="899823" y="333894"/>
                    <a:pt x="899587" y="330826"/>
                  </a:cubicBezTo>
                  <a:cubicBezTo>
                    <a:pt x="899587" y="332479"/>
                    <a:pt x="899587" y="334602"/>
                    <a:pt x="901713" y="336489"/>
                  </a:cubicBezTo>
                  <a:cubicBezTo>
                    <a:pt x="899115" y="327286"/>
                    <a:pt x="893452" y="316904"/>
                    <a:pt x="890384" y="305578"/>
                  </a:cubicBezTo>
                  <a:cubicBezTo>
                    <a:pt x="888733" y="305578"/>
                    <a:pt x="892273" y="313128"/>
                    <a:pt x="888733" y="307937"/>
                  </a:cubicBezTo>
                  <a:cubicBezTo>
                    <a:pt x="888497" y="303452"/>
                    <a:pt x="887552" y="298970"/>
                    <a:pt x="885666" y="294721"/>
                  </a:cubicBezTo>
                  <a:cubicBezTo>
                    <a:pt x="882834" y="292598"/>
                    <a:pt x="887083" y="298734"/>
                    <a:pt x="887316" y="301329"/>
                  </a:cubicBezTo>
                  <a:cubicBezTo>
                    <a:pt x="885193" y="298261"/>
                    <a:pt x="883543" y="294957"/>
                    <a:pt x="882362" y="291417"/>
                  </a:cubicBezTo>
                  <a:cubicBezTo>
                    <a:pt x="883543" y="290948"/>
                    <a:pt x="884957" y="290948"/>
                    <a:pt x="886138" y="291417"/>
                  </a:cubicBezTo>
                  <a:cubicBezTo>
                    <a:pt x="882362" y="282217"/>
                    <a:pt x="876226" y="276787"/>
                    <a:pt x="872450" y="265933"/>
                  </a:cubicBezTo>
                  <a:cubicBezTo>
                    <a:pt x="872450" y="265933"/>
                    <a:pt x="873867" y="265933"/>
                    <a:pt x="872450" y="265933"/>
                  </a:cubicBezTo>
                  <a:cubicBezTo>
                    <a:pt x="871035" y="265933"/>
                    <a:pt x="872450" y="263102"/>
                    <a:pt x="871035" y="261215"/>
                  </a:cubicBezTo>
                  <a:cubicBezTo>
                    <a:pt x="869618" y="259325"/>
                    <a:pt x="869149" y="261215"/>
                    <a:pt x="866787" y="256494"/>
                  </a:cubicBezTo>
                  <a:cubicBezTo>
                    <a:pt x="867259" y="255316"/>
                    <a:pt x="867259" y="253662"/>
                    <a:pt x="866787" y="252484"/>
                  </a:cubicBezTo>
                  <a:cubicBezTo>
                    <a:pt x="863955" y="248471"/>
                    <a:pt x="861123" y="244223"/>
                    <a:pt x="858764" y="239977"/>
                  </a:cubicBezTo>
                  <a:cubicBezTo>
                    <a:pt x="858764" y="237618"/>
                    <a:pt x="861360" y="242100"/>
                    <a:pt x="861360" y="243045"/>
                  </a:cubicBezTo>
                  <a:cubicBezTo>
                    <a:pt x="861360" y="239032"/>
                    <a:pt x="854752" y="232896"/>
                    <a:pt x="851687" y="231482"/>
                  </a:cubicBezTo>
                  <a:cubicBezTo>
                    <a:pt x="848619" y="230065"/>
                    <a:pt x="851687" y="230065"/>
                    <a:pt x="854752" y="231482"/>
                  </a:cubicBezTo>
                  <a:cubicBezTo>
                    <a:pt x="851214" y="225583"/>
                    <a:pt x="845315" y="220862"/>
                    <a:pt x="841775" y="214962"/>
                  </a:cubicBezTo>
                  <a:cubicBezTo>
                    <a:pt x="841775" y="213075"/>
                    <a:pt x="845315" y="216616"/>
                    <a:pt x="844606" y="218030"/>
                  </a:cubicBezTo>
                  <a:cubicBezTo>
                    <a:pt x="843898" y="219447"/>
                    <a:pt x="843189" y="213075"/>
                    <a:pt x="840358" y="209063"/>
                  </a:cubicBezTo>
                  <a:cubicBezTo>
                    <a:pt x="840358" y="210244"/>
                    <a:pt x="844370" y="213784"/>
                    <a:pt x="842483" y="210244"/>
                  </a:cubicBezTo>
                  <a:cubicBezTo>
                    <a:pt x="844134" y="211658"/>
                    <a:pt x="844370" y="213548"/>
                    <a:pt x="846729" y="214493"/>
                  </a:cubicBezTo>
                  <a:cubicBezTo>
                    <a:pt x="846729" y="211425"/>
                    <a:pt x="842720" y="209299"/>
                    <a:pt x="841302" y="206468"/>
                  </a:cubicBezTo>
                  <a:cubicBezTo>
                    <a:pt x="841302" y="207885"/>
                    <a:pt x="838235" y="206468"/>
                    <a:pt x="836820" y="203164"/>
                  </a:cubicBezTo>
                  <a:cubicBezTo>
                    <a:pt x="835403" y="199860"/>
                    <a:pt x="836820" y="204581"/>
                    <a:pt x="836820" y="205995"/>
                  </a:cubicBezTo>
                  <a:cubicBezTo>
                    <a:pt x="833989" y="202927"/>
                    <a:pt x="830921" y="200096"/>
                    <a:pt x="827617" y="197737"/>
                  </a:cubicBezTo>
                  <a:cubicBezTo>
                    <a:pt x="825255" y="193491"/>
                    <a:pt x="830212" y="197737"/>
                    <a:pt x="827617" y="194905"/>
                  </a:cubicBezTo>
                  <a:cubicBezTo>
                    <a:pt x="825022" y="192074"/>
                    <a:pt x="821482" y="189478"/>
                    <a:pt x="820301" y="190423"/>
                  </a:cubicBezTo>
                  <a:cubicBezTo>
                    <a:pt x="815346" y="184287"/>
                    <a:pt x="810155" y="178388"/>
                    <a:pt x="804726" y="172725"/>
                  </a:cubicBezTo>
                  <a:cubicBezTo>
                    <a:pt x="804726" y="172725"/>
                    <a:pt x="804726" y="174139"/>
                    <a:pt x="800952" y="172725"/>
                  </a:cubicBezTo>
                  <a:cubicBezTo>
                    <a:pt x="797176" y="171308"/>
                    <a:pt x="804962" y="172725"/>
                    <a:pt x="799062" y="166589"/>
                  </a:cubicBezTo>
                  <a:cubicBezTo>
                    <a:pt x="802130" y="166589"/>
                    <a:pt x="803075" y="170130"/>
                    <a:pt x="805198" y="172016"/>
                  </a:cubicBezTo>
                  <a:cubicBezTo>
                    <a:pt x="807324" y="173903"/>
                    <a:pt x="798593" y="165408"/>
                    <a:pt x="795995" y="162813"/>
                  </a:cubicBezTo>
                  <a:cubicBezTo>
                    <a:pt x="793399" y="160218"/>
                    <a:pt x="795995" y="164230"/>
                    <a:pt x="794108" y="162813"/>
                  </a:cubicBezTo>
                  <a:cubicBezTo>
                    <a:pt x="792221" y="161399"/>
                    <a:pt x="790095" y="159037"/>
                    <a:pt x="789390" y="156205"/>
                  </a:cubicBezTo>
                  <a:cubicBezTo>
                    <a:pt x="788681" y="153374"/>
                    <a:pt x="787500" y="156205"/>
                    <a:pt x="784196" y="154318"/>
                  </a:cubicBezTo>
                  <a:cubicBezTo>
                    <a:pt x="780895" y="152432"/>
                    <a:pt x="781601" y="148655"/>
                    <a:pt x="776174" y="147002"/>
                  </a:cubicBezTo>
                  <a:cubicBezTo>
                    <a:pt x="774287" y="144879"/>
                    <a:pt x="776174" y="147002"/>
                    <a:pt x="774287" y="143228"/>
                  </a:cubicBezTo>
                  <a:cubicBezTo>
                    <a:pt x="776646" y="144170"/>
                    <a:pt x="778533" y="145588"/>
                    <a:pt x="779950" y="147474"/>
                  </a:cubicBezTo>
                  <a:cubicBezTo>
                    <a:pt x="765792" y="134497"/>
                    <a:pt x="749981" y="123405"/>
                    <a:pt x="732755" y="114910"/>
                  </a:cubicBezTo>
                  <a:cubicBezTo>
                    <a:pt x="732755" y="114910"/>
                    <a:pt x="735115" y="114910"/>
                    <a:pt x="737710" y="114910"/>
                  </a:cubicBezTo>
                  <a:cubicBezTo>
                    <a:pt x="734406" y="113259"/>
                    <a:pt x="731338" y="111370"/>
                    <a:pt x="728270" y="109247"/>
                  </a:cubicBezTo>
                  <a:cubicBezTo>
                    <a:pt x="725439" y="109247"/>
                    <a:pt x="725911" y="109247"/>
                    <a:pt x="726148" y="110428"/>
                  </a:cubicBezTo>
                  <a:cubicBezTo>
                    <a:pt x="716708" y="103584"/>
                    <a:pt x="706090" y="98865"/>
                    <a:pt x="694528" y="96740"/>
                  </a:cubicBezTo>
                  <a:cubicBezTo>
                    <a:pt x="692405" y="94380"/>
                    <a:pt x="698304" y="96740"/>
                    <a:pt x="698304" y="96740"/>
                  </a:cubicBezTo>
                  <a:lnTo>
                    <a:pt x="686506" y="91076"/>
                  </a:lnTo>
                  <a:cubicBezTo>
                    <a:pt x="686506" y="91076"/>
                    <a:pt x="686506" y="91076"/>
                    <a:pt x="684852" y="91076"/>
                  </a:cubicBezTo>
                  <a:cubicBezTo>
                    <a:pt x="678244" y="89426"/>
                    <a:pt x="669041" y="82818"/>
                    <a:pt x="664795" y="84235"/>
                  </a:cubicBezTo>
                  <a:cubicBezTo>
                    <a:pt x="660546" y="85649"/>
                    <a:pt x="664795" y="82582"/>
                    <a:pt x="660783" y="80695"/>
                  </a:cubicBezTo>
                  <a:cubicBezTo>
                    <a:pt x="657715" y="80695"/>
                    <a:pt x="654647" y="79750"/>
                    <a:pt x="652052" y="78336"/>
                  </a:cubicBezTo>
                  <a:cubicBezTo>
                    <a:pt x="646388" y="80459"/>
                    <a:pt x="635298" y="74087"/>
                    <a:pt x="626804" y="74559"/>
                  </a:cubicBezTo>
                  <a:cubicBezTo>
                    <a:pt x="626804" y="74559"/>
                    <a:pt x="623500" y="72436"/>
                    <a:pt x="625387" y="72200"/>
                  </a:cubicBezTo>
                  <a:cubicBezTo>
                    <a:pt x="620196" y="72436"/>
                    <a:pt x="615005" y="71492"/>
                    <a:pt x="610284" y="69841"/>
                  </a:cubicBezTo>
                  <a:cubicBezTo>
                    <a:pt x="608161" y="70074"/>
                    <a:pt x="606038" y="70074"/>
                    <a:pt x="603915" y="69841"/>
                  </a:cubicBezTo>
                  <a:cubicBezTo>
                    <a:pt x="603679" y="69132"/>
                    <a:pt x="602970" y="68660"/>
                    <a:pt x="602262" y="68424"/>
                  </a:cubicBezTo>
                  <a:cubicBezTo>
                    <a:pt x="602262" y="68424"/>
                    <a:pt x="595654" y="68424"/>
                    <a:pt x="598249" y="68424"/>
                  </a:cubicBezTo>
                  <a:cubicBezTo>
                    <a:pt x="593295" y="68660"/>
                    <a:pt x="588576" y="68188"/>
                    <a:pt x="583855" y="66773"/>
                  </a:cubicBezTo>
                  <a:cubicBezTo>
                    <a:pt x="583855" y="68188"/>
                    <a:pt x="582205" y="68188"/>
                    <a:pt x="578664" y="68424"/>
                  </a:cubicBezTo>
                  <a:cubicBezTo>
                    <a:pt x="575124" y="68660"/>
                    <a:pt x="578664" y="68424"/>
                    <a:pt x="580787" y="67243"/>
                  </a:cubicBezTo>
                  <a:cubicBezTo>
                    <a:pt x="575833" y="67243"/>
                    <a:pt x="570642" y="67243"/>
                    <a:pt x="565685" y="67243"/>
                  </a:cubicBezTo>
                  <a:cubicBezTo>
                    <a:pt x="569697" y="65829"/>
                    <a:pt x="570878" y="67243"/>
                    <a:pt x="573001" y="65829"/>
                  </a:cubicBezTo>
                  <a:cubicBezTo>
                    <a:pt x="569933" y="65356"/>
                    <a:pt x="566866" y="65356"/>
                    <a:pt x="563798" y="65829"/>
                  </a:cubicBezTo>
                  <a:cubicBezTo>
                    <a:pt x="563798" y="65829"/>
                    <a:pt x="565685" y="65829"/>
                    <a:pt x="567102" y="64411"/>
                  </a:cubicBezTo>
                  <a:cubicBezTo>
                    <a:pt x="568519" y="62997"/>
                    <a:pt x="574418" y="66301"/>
                    <a:pt x="578428" y="64411"/>
                  </a:cubicBezTo>
                  <a:cubicBezTo>
                    <a:pt x="573710" y="64411"/>
                    <a:pt x="576069" y="62288"/>
                    <a:pt x="571351" y="62997"/>
                  </a:cubicBezTo>
                  <a:cubicBezTo>
                    <a:pt x="571351" y="61580"/>
                    <a:pt x="574418" y="61344"/>
                    <a:pt x="577956" y="61110"/>
                  </a:cubicBezTo>
                  <a:cubicBezTo>
                    <a:pt x="581496" y="60874"/>
                    <a:pt x="577956" y="62525"/>
                    <a:pt x="576541" y="63233"/>
                  </a:cubicBezTo>
                  <a:cubicBezTo>
                    <a:pt x="579137" y="63706"/>
                    <a:pt x="581968" y="63233"/>
                    <a:pt x="584091" y="61816"/>
                  </a:cubicBezTo>
                  <a:cubicBezTo>
                    <a:pt x="587631" y="61816"/>
                    <a:pt x="590935" y="62288"/>
                    <a:pt x="594239" y="63469"/>
                  </a:cubicBezTo>
                  <a:cubicBezTo>
                    <a:pt x="586687" y="63469"/>
                    <a:pt x="588340" y="63469"/>
                    <a:pt x="582677" y="63469"/>
                  </a:cubicBezTo>
                  <a:cubicBezTo>
                    <a:pt x="580551" y="63469"/>
                    <a:pt x="589049" y="63469"/>
                    <a:pt x="582677" y="65356"/>
                  </a:cubicBezTo>
                  <a:cubicBezTo>
                    <a:pt x="576305" y="67243"/>
                    <a:pt x="583855" y="63469"/>
                    <a:pt x="579845" y="65356"/>
                  </a:cubicBezTo>
                  <a:cubicBezTo>
                    <a:pt x="575833" y="67243"/>
                    <a:pt x="579845" y="65356"/>
                    <a:pt x="581496" y="67010"/>
                  </a:cubicBezTo>
                  <a:cubicBezTo>
                    <a:pt x="580082" y="67243"/>
                    <a:pt x="578901" y="67243"/>
                    <a:pt x="577483" y="67010"/>
                  </a:cubicBezTo>
                  <a:cubicBezTo>
                    <a:pt x="581732" y="67010"/>
                    <a:pt x="595181" y="67010"/>
                    <a:pt x="602734" y="69369"/>
                  </a:cubicBezTo>
                  <a:cubicBezTo>
                    <a:pt x="601081" y="67479"/>
                    <a:pt x="606747" y="69369"/>
                    <a:pt x="607452" y="67951"/>
                  </a:cubicBezTo>
                  <a:cubicBezTo>
                    <a:pt x="602498" y="67479"/>
                    <a:pt x="597780" y="67479"/>
                    <a:pt x="592822" y="67951"/>
                  </a:cubicBezTo>
                  <a:cubicBezTo>
                    <a:pt x="591172" y="63706"/>
                    <a:pt x="607689" y="67951"/>
                    <a:pt x="613352" y="66065"/>
                  </a:cubicBezTo>
                  <a:cubicBezTo>
                    <a:pt x="619015" y="64175"/>
                    <a:pt x="613352" y="69132"/>
                    <a:pt x="617128" y="71255"/>
                  </a:cubicBezTo>
                  <a:cubicBezTo>
                    <a:pt x="617128" y="69132"/>
                    <a:pt x="623500" y="72673"/>
                    <a:pt x="627512" y="71255"/>
                  </a:cubicBezTo>
                  <a:cubicBezTo>
                    <a:pt x="624208" y="71255"/>
                    <a:pt x="615478" y="68424"/>
                    <a:pt x="619015" y="67243"/>
                  </a:cubicBezTo>
                  <a:cubicBezTo>
                    <a:pt x="624208" y="70074"/>
                    <a:pt x="624678" y="67243"/>
                    <a:pt x="631994" y="70311"/>
                  </a:cubicBezTo>
                  <a:cubicBezTo>
                    <a:pt x="635771" y="71964"/>
                    <a:pt x="630344" y="71728"/>
                    <a:pt x="634117" y="73615"/>
                  </a:cubicBezTo>
                  <a:lnTo>
                    <a:pt x="639781" y="73615"/>
                  </a:lnTo>
                  <a:cubicBezTo>
                    <a:pt x="638366" y="73615"/>
                    <a:pt x="636949" y="72200"/>
                    <a:pt x="638130" y="71964"/>
                  </a:cubicBezTo>
                  <a:cubicBezTo>
                    <a:pt x="647806" y="72909"/>
                    <a:pt x="657479" y="74559"/>
                    <a:pt x="666682" y="77391"/>
                  </a:cubicBezTo>
                  <a:cubicBezTo>
                    <a:pt x="664323" y="75268"/>
                    <a:pt x="661019" y="75268"/>
                    <a:pt x="658187" y="73851"/>
                  </a:cubicBezTo>
                  <a:cubicBezTo>
                    <a:pt x="664323" y="73851"/>
                    <a:pt x="674471" y="77155"/>
                    <a:pt x="675649" y="79986"/>
                  </a:cubicBezTo>
                  <a:cubicBezTo>
                    <a:pt x="673054" y="78808"/>
                    <a:pt x="670222" y="78336"/>
                    <a:pt x="667390" y="78572"/>
                  </a:cubicBezTo>
                  <a:cubicBezTo>
                    <a:pt x="665740" y="78572"/>
                    <a:pt x="671873" y="80459"/>
                    <a:pt x="669513" y="80931"/>
                  </a:cubicBezTo>
                  <a:cubicBezTo>
                    <a:pt x="675885" y="82582"/>
                    <a:pt x="682257" y="82109"/>
                    <a:pt x="685325" y="86122"/>
                  </a:cubicBezTo>
                  <a:cubicBezTo>
                    <a:pt x="687684" y="85886"/>
                    <a:pt x="690279" y="86594"/>
                    <a:pt x="692169" y="88245"/>
                  </a:cubicBezTo>
                  <a:cubicBezTo>
                    <a:pt x="692169" y="88245"/>
                    <a:pt x="694528" y="88245"/>
                    <a:pt x="693819" y="88245"/>
                  </a:cubicBezTo>
                  <a:cubicBezTo>
                    <a:pt x="700191" y="92257"/>
                    <a:pt x="713168" y="95561"/>
                    <a:pt x="715766" y="99338"/>
                  </a:cubicBezTo>
                  <a:cubicBezTo>
                    <a:pt x="720012" y="100752"/>
                    <a:pt x="724025" y="102406"/>
                    <a:pt x="728034" y="104528"/>
                  </a:cubicBezTo>
                  <a:cubicBezTo>
                    <a:pt x="728034" y="104528"/>
                    <a:pt x="728034" y="104528"/>
                    <a:pt x="726384" y="104528"/>
                  </a:cubicBezTo>
                  <a:cubicBezTo>
                    <a:pt x="724733" y="104528"/>
                    <a:pt x="729215" y="104528"/>
                    <a:pt x="731574" y="105943"/>
                  </a:cubicBezTo>
                  <a:cubicBezTo>
                    <a:pt x="733934" y="107360"/>
                    <a:pt x="731574" y="108305"/>
                    <a:pt x="729688" y="108305"/>
                  </a:cubicBezTo>
                  <a:cubicBezTo>
                    <a:pt x="733464" y="111136"/>
                    <a:pt x="738891" y="113496"/>
                    <a:pt x="739363" y="115855"/>
                  </a:cubicBezTo>
                  <a:cubicBezTo>
                    <a:pt x="739833" y="118214"/>
                    <a:pt x="739363" y="112551"/>
                    <a:pt x="743373" y="113968"/>
                  </a:cubicBezTo>
                  <a:cubicBezTo>
                    <a:pt x="738419" y="109955"/>
                    <a:pt x="739600" y="113968"/>
                    <a:pt x="733700" y="109955"/>
                  </a:cubicBezTo>
                  <a:cubicBezTo>
                    <a:pt x="733700" y="108305"/>
                    <a:pt x="735115" y="108538"/>
                    <a:pt x="738891" y="109955"/>
                  </a:cubicBezTo>
                  <a:cubicBezTo>
                    <a:pt x="742664" y="111370"/>
                    <a:pt x="751162" y="119395"/>
                    <a:pt x="757767" y="123405"/>
                  </a:cubicBezTo>
                  <a:cubicBezTo>
                    <a:pt x="759184" y="126472"/>
                    <a:pt x="754463" y="122226"/>
                    <a:pt x="751632" y="121282"/>
                  </a:cubicBezTo>
                  <a:cubicBezTo>
                    <a:pt x="754230" y="123641"/>
                    <a:pt x="757061" y="125530"/>
                    <a:pt x="760362" y="126709"/>
                  </a:cubicBezTo>
                  <a:cubicBezTo>
                    <a:pt x="760362" y="126709"/>
                    <a:pt x="760362" y="126709"/>
                    <a:pt x="760362" y="124586"/>
                  </a:cubicBezTo>
                  <a:cubicBezTo>
                    <a:pt x="762961" y="126003"/>
                    <a:pt x="762961" y="127417"/>
                    <a:pt x="764139" y="126472"/>
                  </a:cubicBezTo>
                  <a:cubicBezTo>
                    <a:pt x="768151" y="130721"/>
                    <a:pt x="774996" y="131902"/>
                    <a:pt x="777827" y="137329"/>
                  </a:cubicBezTo>
                  <a:cubicBezTo>
                    <a:pt x="779478" y="137329"/>
                    <a:pt x="786086" y="141811"/>
                    <a:pt x="785613" y="143701"/>
                  </a:cubicBezTo>
                  <a:cubicBezTo>
                    <a:pt x="790095" y="143701"/>
                    <a:pt x="797412" y="150542"/>
                    <a:pt x="801424" y="155263"/>
                  </a:cubicBezTo>
                  <a:cubicBezTo>
                    <a:pt x="803311" y="155263"/>
                    <a:pt x="802603" y="155263"/>
                    <a:pt x="804020" y="155263"/>
                  </a:cubicBezTo>
                  <a:cubicBezTo>
                    <a:pt x="805434" y="155263"/>
                    <a:pt x="812278" y="162813"/>
                    <a:pt x="810392" y="164230"/>
                  </a:cubicBezTo>
                  <a:lnTo>
                    <a:pt x="816997" y="168240"/>
                  </a:lnTo>
                  <a:cubicBezTo>
                    <a:pt x="821009" y="173903"/>
                    <a:pt x="813929" y="168240"/>
                    <a:pt x="816997" y="171544"/>
                  </a:cubicBezTo>
                  <a:cubicBezTo>
                    <a:pt x="820773" y="173903"/>
                    <a:pt x="823841" y="177207"/>
                    <a:pt x="826200" y="180983"/>
                  </a:cubicBezTo>
                  <a:cubicBezTo>
                    <a:pt x="827617" y="180983"/>
                    <a:pt x="831391" y="183343"/>
                    <a:pt x="833044" y="183579"/>
                  </a:cubicBezTo>
                  <a:cubicBezTo>
                    <a:pt x="834695" y="183815"/>
                    <a:pt x="827617" y="181456"/>
                    <a:pt x="829976" y="185702"/>
                  </a:cubicBezTo>
                  <a:cubicBezTo>
                    <a:pt x="832808" y="183815"/>
                    <a:pt x="840594" y="194196"/>
                    <a:pt x="843189" y="199860"/>
                  </a:cubicBezTo>
                  <a:cubicBezTo>
                    <a:pt x="845787" y="205526"/>
                    <a:pt x="848147" y="202458"/>
                    <a:pt x="851214" y="207176"/>
                  </a:cubicBezTo>
                  <a:cubicBezTo>
                    <a:pt x="850033" y="207176"/>
                    <a:pt x="846493" y="205053"/>
                    <a:pt x="851214" y="209535"/>
                  </a:cubicBezTo>
                  <a:cubicBezTo>
                    <a:pt x="851214" y="210953"/>
                    <a:pt x="848619" y="209535"/>
                    <a:pt x="845551" y="206940"/>
                  </a:cubicBezTo>
                  <a:cubicBezTo>
                    <a:pt x="845787" y="207649"/>
                    <a:pt x="846257" y="208121"/>
                    <a:pt x="846966" y="208593"/>
                  </a:cubicBezTo>
                  <a:lnTo>
                    <a:pt x="846966" y="210480"/>
                  </a:lnTo>
                  <a:cubicBezTo>
                    <a:pt x="849561" y="212603"/>
                    <a:pt x="848852" y="210480"/>
                    <a:pt x="851451" y="212603"/>
                  </a:cubicBezTo>
                  <a:cubicBezTo>
                    <a:pt x="854046" y="214726"/>
                    <a:pt x="853101" y="216616"/>
                    <a:pt x="855224" y="221806"/>
                  </a:cubicBezTo>
                  <a:cubicBezTo>
                    <a:pt x="857350" y="226997"/>
                    <a:pt x="858528" y="228414"/>
                    <a:pt x="861360" y="231246"/>
                  </a:cubicBezTo>
                  <a:cubicBezTo>
                    <a:pt x="860418" y="227233"/>
                    <a:pt x="858528" y="223457"/>
                    <a:pt x="855460" y="220625"/>
                  </a:cubicBezTo>
                  <a:cubicBezTo>
                    <a:pt x="855460" y="220625"/>
                    <a:pt x="855460" y="217794"/>
                    <a:pt x="855460" y="215435"/>
                  </a:cubicBezTo>
                  <a:cubicBezTo>
                    <a:pt x="857819" y="219211"/>
                    <a:pt x="858528" y="218266"/>
                    <a:pt x="860181" y="223224"/>
                  </a:cubicBezTo>
                  <a:cubicBezTo>
                    <a:pt x="861832" y="228178"/>
                    <a:pt x="860181" y="220625"/>
                    <a:pt x="863013" y="223224"/>
                  </a:cubicBezTo>
                  <a:cubicBezTo>
                    <a:pt x="865608" y="229829"/>
                    <a:pt x="869149" y="236200"/>
                    <a:pt x="872922" y="242100"/>
                  </a:cubicBezTo>
                  <a:cubicBezTo>
                    <a:pt x="874339" y="242100"/>
                    <a:pt x="870563" y="236437"/>
                    <a:pt x="869149" y="234786"/>
                  </a:cubicBezTo>
                  <a:cubicBezTo>
                    <a:pt x="867731" y="233133"/>
                    <a:pt x="875754" y="241391"/>
                    <a:pt x="877643" y="245640"/>
                  </a:cubicBezTo>
                  <a:cubicBezTo>
                    <a:pt x="879530" y="249889"/>
                    <a:pt x="873631" y="239504"/>
                    <a:pt x="874339" y="242572"/>
                  </a:cubicBezTo>
                  <a:cubicBezTo>
                    <a:pt x="875048" y="245640"/>
                    <a:pt x="877643" y="245404"/>
                    <a:pt x="879058" y="250358"/>
                  </a:cubicBezTo>
                  <a:cubicBezTo>
                    <a:pt x="873631" y="246112"/>
                    <a:pt x="886374" y="264283"/>
                    <a:pt x="886610" y="271124"/>
                  </a:cubicBezTo>
                  <a:cubicBezTo>
                    <a:pt x="890148" y="275137"/>
                    <a:pt x="893452" y="279619"/>
                    <a:pt x="896519" y="284104"/>
                  </a:cubicBezTo>
                  <a:cubicBezTo>
                    <a:pt x="893688" y="284104"/>
                    <a:pt x="901713" y="298970"/>
                    <a:pt x="903600" y="301093"/>
                  </a:cubicBezTo>
                  <a:cubicBezTo>
                    <a:pt x="905486" y="303216"/>
                    <a:pt x="903600" y="304161"/>
                    <a:pt x="903600" y="303216"/>
                  </a:cubicBezTo>
                  <a:cubicBezTo>
                    <a:pt x="903600" y="302274"/>
                    <a:pt x="905486" y="308646"/>
                    <a:pt x="908318" y="312419"/>
                  </a:cubicBezTo>
                  <a:cubicBezTo>
                    <a:pt x="908318" y="315959"/>
                    <a:pt x="910913" y="319027"/>
                    <a:pt x="913275" y="326107"/>
                  </a:cubicBezTo>
                  <a:cubicBezTo>
                    <a:pt x="913275" y="327522"/>
                    <a:pt x="911622" y="326107"/>
                    <a:pt x="911858" y="329175"/>
                  </a:cubicBezTo>
                  <a:cubicBezTo>
                    <a:pt x="915635" y="339320"/>
                    <a:pt x="918939" y="349941"/>
                    <a:pt x="921534" y="360559"/>
                  </a:cubicBezTo>
                  <a:cubicBezTo>
                    <a:pt x="921534" y="362209"/>
                    <a:pt x="919880" y="360559"/>
                    <a:pt x="921534" y="363626"/>
                  </a:cubicBezTo>
                  <a:cubicBezTo>
                    <a:pt x="923893" y="363626"/>
                    <a:pt x="923657" y="370707"/>
                    <a:pt x="921534" y="373775"/>
                  </a:cubicBezTo>
                  <a:cubicBezTo>
                    <a:pt x="922948" y="371649"/>
                    <a:pt x="925544" y="378020"/>
                    <a:pt x="925780" y="383684"/>
                  </a:cubicBezTo>
                  <a:cubicBezTo>
                    <a:pt x="925780" y="385573"/>
                    <a:pt x="925780" y="377312"/>
                    <a:pt x="923421" y="378729"/>
                  </a:cubicBezTo>
                  <a:cubicBezTo>
                    <a:pt x="921061" y="380143"/>
                    <a:pt x="923421" y="382033"/>
                    <a:pt x="923421" y="383684"/>
                  </a:cubicBezTo>
                  <a:cubicBezTo>
                    <a:pt x="923421" y="385337"/>
                    <a:pt x="924838" y="383684"/>
                    <a:pt x="925544" y="386751"/>
                  </a:cubicBezTo>
                  <a:cubicBezTo>
                    <a:pt x="926252" y="389819"/>
                    <a:pt x="924129" y="384156"/>
                    <a:pt x="923893" y="386751"/>
                  </a:cubicBezTo>
                  <a:cubicBezTo>
                    <a:pt x="923893" y="393123"/>
                    <a:pt x="925544" y="395010"/>
                    <a:pt x="926488" y="394774"/>
                  </a:cubicBezTo>
                  <a:cubicBezTo>
                    <a:pt x="927906" y="399731"/>
                    <a:pt x="924602" y="394774"/>
                    <a:pt x="926488" y="399731"/>
                  </a:cubicBezTo>
                  <a:cubicBezTo>
                    <a:pt x="927906" y="399731"/>
                    <a:pt x="928848" y="403271"/>
                    <a:pt x="929792" y="407753"/>
                  </a:cubicBezTo>
                  <a:cubicBezTo>
                    <a:pt x="930737" y="412235"/>
                    <a:pt x="929792" y="410821"/>
                    <a:pt x="929792" y="414834"/>
                  </a:cubicBezTo>
                  <a:cubicBezTo>
                    <a:pt x="931210" y="414834"/>
                    <a:pt x="931443" y="420024"/>
                    <a:pt x="931210" y="422856"/>
                  </a:cubicBezTo>
                  <a:cubicBezTo>
                    <a:pt x="930973" y="425687"/>
                    <a:pt x="931210" y="420733"/>
                    <a:pt x="929556" y="421675"/>
                  </a:cubicBezTo>
                  <a:cubicBezTo>
                    <a:pt x="927906" y="422620"/>
                    <a:pt x="929556" y="438900"/>
                    <a:pt x="933096" y="437250"/>
                  </a:cubicBezTo>
                  <a:cubicBezTo>
                    <a:pt x="933096" y="440790"/>
                    <a:pt x="934983" y="444800"/>
                    <a:pt x="933096" y="448340"/>
                  </a:cubicBezTo>
                  <a:cubicBezTo>
                    <a:pt x="931210" y="451880"/>
                    <a:pt x="933096" y="445036"/>
                    <a:pt x="930501" y="441968"/>
                  </a:cubicBezTo>
                  <a:cubicBezTo>
                    <a:pt x="930501" y="445745"/>
                    <a:pt x="930501" y="449521"/>
                    <a:pt x="930501" y="453061"/>
                  </a:cubicBezTo>
                  <a:cubicBezTo>
                    <a:pt x="934747" y="455420"/>
                    <a:pt x="932152" y="468869"/>
                    <a:pt x="932388" y="472882"/>
                  </a:cubicBezTo>
                  <a:cubicBezTo>
                    <a:pt x="932388" y="472882"/>
                    <a:pt x="932388" y="467219"/>
                    <a:pt x="930973" y="465329"/>
                  </a:cubicBezTo>
                  <a:cubicBezTo>
                    <a:pt x="929556" y="463443"/>
                    <a:pt x="930973" y="465329"/>
                    <a:pt x="930973" y="465329"/>
                  </a:cubicBezTo>
                  <a:cubicBezTo>
                    <a:pt x="930973" y="460847"/>
                    <a:pt x="930973" y="462028"/>
                    <a:pt x="930973" y="457071"/>
                  </a:cubicBezTo>
                  <a:cubicBezTo>
                    <a:pt x="931210" y="461792"/>
                    <a:pt x="930029" y="466510"/>
                    <a:pt x="927669" y="470523"/>
                  </a:cubicBezTo>
                  <a:cubicBezTo>
                    <a:pt x="927669" y="474769"/>
                    <a:pt x="929084" y="470523"/>
                    <a:pt x="929792" y="471937"/>
                  </a:cubicBezTo>
                  <a:cubicBezTo>
                    <a:pt x="928142" y="477837"/>
                    <a:pt x="927433" y="483736"/>
                    <a:pt x="927433" y="489871"/>
                  </a:cubicBezTo>
                  <a:cubicBezTo>
                    <a:pt x="926961" y="496716"/>
                    <a:pt x="926016" y="503323"/>
                    <a:pt x="924838" y="509929"/>
                  </a:cubicBezTo>
                  <a:cubicBezTo>
                    <a:pt x="924838" y="511346"/>
                    <a:pt x="924838" y="518659"/>
                    <a:pt x="924838" y="515592"/>
                  </a:cubicBezTo>
                  <a:cubicBezTo>
                    <a:pt x="924838" y="521258"/>
                    <a:pt x="922006" y="525031"/>
                    <a:pt x="924838" y="525976"/>
                  </a:cubicBezTo>
                  <a:cubicBezTo>
                    <a:pt x="923421" y="528808"/>
                    <a:pt x="923184" y="525976"/>
                    <a:pt x="922479" y="525976"/>
                  </a:cubicBezTo>
                  <a:cubicBezTo>
                    <a:pt x="921770" y="525976"/>
                    <a:pt x="923657" y="522908"/>
                    <a:pt x="924365" y="521258"/>
                  </a:cubicBezTo>
                  <a:cubicBezTo>
                    <a:pt x="925074" y="519604"/>
                    <a:pt x="922006" y="522908"/>
                    <a:pt x="922479" y="516536"/>
                  </a:cubicBezTo>
                  <a:cubicBezTo>
                    <a:pt x="922479" y="521491"/>
                    <a:pt x="922479" y="522436"/>
                    <a:pt x="922479" y="529044"/>
                  </a:cubicBezTo>
                  <a:cubicBezTo>
                    <a:pt x="922479" y="529044"/>
                    <a:pt x="922479" y="529044"/>
                    <a:pt x="920825" y="530458"/>
                  </a:cubicBezTo>
                  <a:cubicBezTo>
                    <a:pt x="919175" y="531875"/>
                    <a:pt x="920825" y="528808"/>
                    <a:pt x="923184" y="530458"/>
                  </a:cubicBezTo>
                  <a:cubicBezTo>
                    <a:pt x="925544" y="532112"/>
                    <a:pt x="921298" y="536357"/>
                    <a:pt x="922006" y="539661"/>
                  </a:cubicBezTo>
                  <a:cubicBezTo>
                    <a:pt x="926725" y="525031"/>
                    <a:pt x="930265" y="509692"/>
                    <a:pt x="932152" y="494356"/>
                  </a:cubicBezTo>
                  <a:cubicBezTo>
                    <a:pt x="932152" y="489871"/>
                    <a:pt x="932152" y="497188"/>
                    <a:pt x="934041" y="492703"/>
                  </a:cubicBezTo>
                  <a:cubicBezTo>
                    <a:pt x="935928" y="488221"/>
                    <a:pt x="934041" y="489871"/>
                    <a:pt x="934041" y="487276"/>
                  </a:cubicBezTo>
                  <a:cubicBezTo>
                    <a:pt x="934041" y="484681"/>
                    <a:pt x="936400" y="490344"/>
                    <a:pt x="937109" y="494356"/>
                  </a:cubicBezTo>
                  <a:cubicBezTo>
                    <a:pt x="934277" y="503793"/>
                    <a:pt x="932388" y="513705"/>
                    <a:pt x="931679" y="523617"/>
                  </a:cubicBezTo>
                  <a:cubicBezTo>
                    <a:pt x="930501" y="526448"/>
                    <a:pt x="929556" y="529280"/>
                    <a:pt x="928848" y="532348"/>
                  </a:cubicBezTo>
                  <a:cubicBezTo>
                    <a:pt x="930737" y="529752"/>
                    <a:pt x="930265" y="530694"/>
                    <a:pt x="928848" y="536357"/>
                  </a:cubicBezTo>
                  <a:cubicBezTo>
                    <a:pt x="927433" y="542021"/>
                    <a:pt x="928848" y="536357"/>
                    <a:pt x="930265" y="539189"/>
                  </a:cubicBezTo>
                  <a:cubicBezTo>
                    <a:pt x="926252" y="545797"/>
                    <a:pt x="927669" y="548156"/>
                    <a:pt x="926016" y="555000"/>
                  </a:cubicBezTo>
                  <a:cubicBezTo>
                    <a:pt x="924602" y="557596"/>
                    <a:pt x="926016" y="555000"/>
                    <a:pt x="923184" y="558068"/>
                  </a:cubicBezTo>
                  <a:cubicBezTo>
                    <a:pt x="920353" y="561136"/>
                    <a:pt x="924602" y="561608"/>
                    <a:pt x="923184" y="565618"/>
                  </a:cubicBezTo>
                  <a:cubicBezTo>
                    <a:pt x="921770" y="569630"/>
                    <a:pt x="923184" y="560191"/>
                    <a:pt x="921298" y="565618"/>
                  </a:cubicBezTo>
                  <a:cubicBezTo>
                    <a:pt x="921770" y="567035"/>
                    <a:pt x="921770" y="568216"/>
                    <a:pt x="921298" y="569630"/>
                  </a:cubicBezTo>
                  <a:cubicBezTo>
                    <a:pt x="921534" y="570811"/>
                    <a:pt x="921534" y="571990"/>
                    <a:pt x="921298" y="573171"/>
                  </a:cubicBezTo>
                  <a:cubicBezTo>
                    <a:pt x="919175" y="579542"/>
                    <a:pt x="916579" y="585678"/>
                    <a:pt x="913039" y="591577"/>
                  </a:cubicBezTo>
                  <a:cubicBezTo>
                    <a:pt x="914690" y="594409"/>
                    <a:pt x="910208" y="597713"/>
                    <a:pt x="910208" y="602667"/>
                  </a:cubicBezTo>
                  <a:cubicBezTo>
                    <a:pt x="908318" y="604082"/>
                    <a:pt x="910208" y="598891"/>
                    <a:pt x="910208" y="597240"/>
                  </a:cubicBezTo>
                  <a:cubicBezTo>
                    <a:pt x="909263" y="600780"/>
                    <a:pt x="907846" y="604318"/>
                    <a:pt x="906195" y="607622"/>
                  </a:cubicBezTo>
                  <a:cubicBezTo>
                    <a:pt x="906195" y="609748"/>
                    <a:pt x="906195" y="612343"/>
                    <a:pt x="906195" y="613993"/>
                  </a:cubicBezTo>
                  <a:cubicBezTo>
                    <a:pt x="906195" y="615647"/>
                    <a:pt x="907612" y="613993"/>
                    <a:pt x="906195" y="620129"/>
                  </a:cubicBezTo>
                  <a:cubicBezTo>
                    <a:pt x="908790" y="614938"/>
                    <a:pt x="910913" y="609511"/>
                    <a:pt x="912331" y="603848"/>
                  </a:cubicBezTo>
                  <a:cubicBezTo>
                    <a:pt x="914926" y="600780"/>
                    <a:pt x="912331" y="606680"/>
                    <a:pt x="914454" y="603848"/>
                  </a:cubicBezTo>
                  <a:cubicBezTo>
                    <a:pt x="916579" y="601014"/>
                    <a:pt x="914454" y="598891"/>
                    <a:pt x="913039" y="599599"/>
                  </a:cubicBezTo>
                  <a:cubicBezTo>
                    <a:pt x="913745" y="597240"/>
                    <a:pt x="914454" y="594881"/>
                    <a:pt x="914690" y="592519"/>
                  </a:cubicBezTo>
                  <a:cubicBezTo>
                    <a:pt x="916579" y="592519"/>
                    <a:pt x="917994" y="586620"/>
                    <a:pt x="918466" y="583083"/>
                  </a:cubicBezTo>
                  <a:cubicBezTo>
                    <a:pt x="918939" y="579542"/>
                    <a:pt x="918466" y="587801"/>
                    <a:pt x="918466" y="589215"/>
                  </a:cubicBezTo>
                  <a:cubicBezTo>
                    <a:pt x="919175" y="587092"/>
                    <a:pt x="919175" y="584733"/>
                    <a:pt x="918466" y="582610"/>
                  </a:cubicBezTo>
                  <a:cubicBezTo>
                    <a:pt x="920589" y="580015"/>
                    <a:pt x="922006" y="576947"/>
                    <a:pt x="922948" y="573643"/>
                  </a:cubicBezTo>
                  <a:cubicBezTo>
                    <a:pt x="922948" y="573643"/>
                    <a:pt x="922948" y="569630"/>
                    <a:pt x="922948" y="566563"/>
                  </a:cubicBezTo>
                  <a:cubicBezTo>
                    <a:pt x="922948" y="563495"/>
                    <a:pt x="924838" y="566563"/>
                    <a:pt x="926961" y="563967"/>
                  </a:cubicBezTo>
                  <a:cubicBezTo>
                    <a:pt x="929084" y="561372"/>
                    <a:pt x="928611" y="558777"/>
                    <a:pt x="929084" y="555945"/>
                  </a:cubicBezTo>
                  <a:cubicBezTo>
                    <a:pt x="929084" y="557359"/>
                    <a:pt x="930737" y="555945"/>
                    <a:pt x="931443" y="555945"/>
                  </a:cubicBezTo>
                  <a:cubicBezTo>
                    <a:pt x="933333" y="545088"/>
                    <a:pt x="936400" y="534471"/>
                    <a:pt x="939232" y="523617"/>
                  </a:cubicBezTo>
                  <a:cubicBezTo>
                    <a:pt x="939232" y="517009"/>
                    <a:pt x="941827" y="511582"/>
                    <a:pt x="941355" y="504974"/>
                  </a:cubicBezTo>
                  <a:cubicBezTo>
                    <a:pt x="946546" y="494826"/>
                    <a:pt x="941355" y="477837"/>
                    <a:pt x="947018" y="471229"/>
                  </a:cubicBezTo>
                  <a:cubicBezTo>
                    <a:pt x="946782" y="469106"/>
                    <a:pt x="946782" y="466747"/>
                    <a:pt x="947018" y="464624"/>
                  </a:cubicBezTo>
                  <a:cubicBezTo>
                    <a:pt x="947963" y="462028"/>
                    <a:pt x="948671" y="459430"/>
                    <a:pt x="948908" y="456598"/>
                  </a:cubicBezTo>
                  <a:cubicBezTo>
                    <a:pt x="948908" y="460847"/>
                    <a:pt x="948908" y="464151"/>
                    <a:pt x="948908" y="466274"/>
                  </a:cubicBezTo>
                  <a:cubicBezTo>
                    <a:pt x="947490" y="464151"/>
                    <a:pt x="948908" y="468633"/>
                    <a:pt x="947254" y="472410"/>
                  </a:cubicBezTo>
                  <a:cubicBezTo>
                    <a:pt x="945604" y="476186"/>
                    <a:pt x="948435" y="471229"/>
                    <a:pt x="948908" y="468397"/>
                  </a:cubicBezTo>
                  <a:cubicBezTo>
                    <a:pt x="949613" y="473354"/>
                    <a:pt x="949613" y="478309"/>
                    <a:pt x="948908" y="483263"/>
                  </a:cubicBezTo>
                  <a:cubicBezTo>
                    <a:pt x="948908" y="485153"/>
                    <a:pt x="948908" y="478309"/>
                    <a:pt x="948908" y="476895"/>
                  </a:cubicBezTo>
                  <a:cubicBezTo>
                    <a:pt x="948908" y="475477"/>
                    <a:pt x="948908" y="489399"/>
                    <a:pt x="947254" y="494593"/>
                  </a:cubicBezTo>
                  <a:cubicBezTo>
                    <a:pt x="948435" y="492467"/>
                    <a:pt x="947254" y="489635"/>
                    <a:pt x="948671" y="487512"/>
                  </a:cubicBezTo>
                  <a:cubicBezTo>
                    <a:pt x="948671" y="497188"/>
                    <a:pt x="948671" y="501198"/>
                    <a:pt x="947254" y="511110"/>
                  </a:cubicBezTo>
                  <a:cubicBezTo>
                    <a:pt x="947254" y="513941"/>
                    <a:pt x="947254" y="503793"/>
                    <a:pt x="945367" y="509459"/>
                  </a:cubicBezTo>
                  <a:lnTo>
                    <a:pt x="945367" y="513941"/>
                  </a:lnTo>
                  <a:cubicBezTo>
                    <a:pt x="943242" y="522672"/>
                    <a:pt x="941827" y="531403"/>
                    <a:pt x="941355" y="540370"/>
                  </a:cubicBezTo>
                  <a:cubicBezTo>
                    <a:pt x="941355" y="533762"/>
                    <a:pt x="939232" y="543674"/>
                    <a:pt x="937815" y="548865"/>
                  </a:cubicBezTo>
                  <a:cubicBezTo>
                    <a:pt x="937815" y="548865"/>
                    <a:pt x="937815" y="552641"/>
                    <a:pt x="939468" y="548865"/>
                  </a:cubicBezTo>
                  <a:cubicBezTo>
                    <a:pt x="939468" y="556887"/>
                    <a:pt x="936637" y="556887"/>
                    <a:pt x="936637" y="563495"/>
                  </a:cubicBezTo>
                  <a:cubicBezTo>
                    <a:pt x="934983" y="566090"/>
                    <a:pt x="934511" y="563495"/>
                    <a:pt x="933805" y="563495"/>
                  </a:cubicBezTo>
                  <a:cubicBezTo>
                    <a:pt x="932860" y="566090"/>
                    <a:pt x="932860" y="568686"/>
                    <a:pt x="933805" y="571284"/>
                  </a:cubicBezTo>
                  <a:cubicBezTo>
                    <a:pt x="933805" y="575766"/>
                    <a:pt x="928378" y="582610"/>
                    <a:pt x="930265" y="584497"/>
                  </a:cubicBezTo>
                  <a:cubicBezTo>
                    <a:pt x="932152" y="586384"/>
                    <a:pt x="926961" y="592755"/>
                    <a:pt x="926725" y="590869"/>
                  </a:cubicBezTo>
                  <a:cubicBezTo>
                    <a:pt x="925780" y="599127"/>
                    <a:pt x="923184" y="607149"/>
                    <a:pt x="919175" y="614466"/>
                  </a:cubicBezTo>
                  <a:cubicBezTo>
                    <a:pt x="919644" y="611162"/>
                    <a:pt x="919644" y="607858"/>
                    <a:pt x="919175" y="604554"/>
                  </a:cubicBezTo>
                  <a:lnTo>
                    <a:pt x="913981" y="613521"/>
                  </a:lnTo>
                  <a:cubicBezTo>
                    <a:pt x="913981" y="616589"/>
                    <a:pt x="917049" y="611634"/>
                    <a:pt x="913981" y="615174"/>
                  </a:cubicBezTo>
                  <a:cubicBezTo>
                    <a:pt x="910913" y="618712"/>
                    <a:pt x="915398" y="610690"/>
                    <a:pt x="915871" y="609275"/>
                  </a:cubicBezTo>
                  <a:cubicBezTo>
                    <a:pt x="916343" y="607858"/>
                    <a:pt x="915871" y="621780"/>
                    <a:pt x="911386" y="625556"/>
                  </a:cubicBezTo>
                  <a:cubicBezTo>
                    <a:pt x="906904" y="629332"/>
                    <a:pt x="909499" y="640422"/>
                    <a:pt x="905250" y="645849"/>
                  </a:cubicBezTo>
                  <a:lnTo>
                    <a:pt x="905250" y="650334"/>
                  </a:lnTo>
                  <a:cubicBezTo>
                    <a:pt x="903364" y="653402"/>
                    <a:pt x="905250" y="650334"/>
                    <a:pt x="903600" y="650334"/>
                  </a:cubicBezTo>
                  <a:cubicBezTo>
                    <a:pt x="901713" y="653874"/>
                    <a:pt x="901946" y="659065"/>
                    <a:pt x="899115" y="662133"/>
                  </a:cubicBezTo>
                  <a:cubicBezTo>
                    <a:pt x="896283" y="665201"/>
                    <a:pt x="899115" y="658120"/>
                    <a:pt x="899115" y="656470"/>
                  </a:cubicBezTo>
                  <a:cubicBezTo>
                    <a:pt x="896519" y="666143"/>
                    <a:pt x="892273" y="675582"/>
                    <a:pt x="886610" y="683841"/>
                  </a:cubicBezTo>
                  <a:cubicBezTo>
                    <a:pt x="884721" y="686908"/>
                    <a:pt x="883543" y="690212"/>
                    <a:pt x="883070" y="693752"/>
                  </a:cubicBezTo>
                  <a:cubicBezTo>
                    <a:pt x="884485" y="691866"/>
                    <a:pt x="885193" y="691630"/>
                    <a:pt x="884721" y="693752"/>
                  </a:cubicBezTo>
                  <a:cubicBezTo>
                    <a:pt x="884248" y="695875"/>
                    <a:pt x="878585" y="707910"/>
                    <a:pt x="873631" y="713573"/>
                  </a:cubicBezTo>
                  <a:cubicBezTo>
                    <a:pt x="873867" y="710978"/>
                    <a:pt x="874812" y="708619"/>
                    <a:pt x="876226" y="706496"/>
                  </a:cubicBezTo>
                  <a:cubicBezTo>
                    <a:pt x="872686" y="711450"/>
                    <a:pt x="869385" y="716877"/>
                    <a:pt x="866550" y="722304"/>
                  </a:cubicBezTo>
                  <a:cubicBezTo>
                    <a:pt x="866550" y="727498"/>
                    <a:pt x="868204" y="719237"/>
                    <a:pt x="870327" y="718531"/>
                  </a:cubicBezTo>
                  <a:cubicBezTo>
                    <a:pt x="870327" y="722304"/>
                    <a:pt x="867023" y="724666"/>
                    <a:pt x="866550" y="728440"/>
                  </a:cubicBezTo>
                  <a:cubicBezTo>
                    <a:pt x="866550" y="728440"/>
                    <a:pt x="866550" y="728440"/>
                    <a:pt x="866550" y="730329"/>
                  </a:cubicBezTo>
                  <a:cubicBezTo>
                    <a:pt x="868440" y="728440"/>
                    <a:pt x="868440" y="727025"/>
                    <a:pt x="869385" y="727498"/>
                  </a:cubicBezTo>
                  <a:lnTo>
                    <a:pt x="867968" y="731508"/>
                  </a:lnTo>
                  <a:cubicBezTo>
                    <a:pt x="864664" y="734339"/>
                    <a:pt x="861832" y="737879"/>
                    <a:pt x="859473" y="741656"/>
                  </a:cubicBezTo>
                  <a:cubicBezTo>
                    <a:pt x="859473" y="737879"/>
                    <a:pt x="863485" y="736229"/>
                    <a:pt x="863955" y="732216"/>
                  </a:cubicBezTo>
                  <a:cubicBezTo>
                    <a:pt x="861832" y="733633"/>
                    <a:pt x="861360" y="736229"/>
                    <a:pt x="859237" y="737643"/>
                  </a:cubicBezTo>
                  <a:cubicBezTo>
                    <a:pt x="861360" y="737643"/>
                    <a:pt x="857586" y="745432"/>
                    <a:pt x="855460" y="748969"/>
                  </a:cubicBezTo>
                  <a:cubicBezTo>
                    <a:pt x="853337" y="752510"/>
                    <a:pt x="855460" y="747555"/>
                    <a:pt x="855460" y="746374"/>
                  </a:cubicBezTo>
                  <a:cubicBezTo>
                    <a:pt x="855460" y="745196"/>
                    <a:pt x="852865" y="751095"/>
                    <a:pt x="850506" y="752982"/>
                  </a:cubicBezTo>
                  <a:cubicBezTo>
                    <a:pt x="848147" y="754869"/>
                    <a:pt x="852865" y="751095"/>
                    <a:pt x="853101" y="752982"/>
                  </a:cubicBezTo>
                  <a:cubicBezTo>
                    <a:pt x="850506" y="759826"/>
                    <a:pt x="845787" y="765253"/>
                    <a:pt x="842720" y="772094"/>
                  </a:cubicBezTo>
                  <a:cubicBezTo>
                    <a:pt x="844134" y="772094"/>
                    <a:pt x="845315" y="767376"/>
                    <a:pt x="847438" y="765253"/>
                  </a:cubicBezTo>
                  <a:cubicBezTo>
                    <a:pt x="849561" y="763130"/>
                    <a:pt x="847438" y="765253"/>
                    <a:pt x="847438" y="765253"/>
                  </a:cubicBezTo>
                  <a:cubicBezTo>
                    <a:pt x="845079" y="768793"/>
                    <a:pt x="843425" y="772803"/>
                    <a:pt x="842247" y="776815"/>
                  </a:cubicBezTo>
                  <a:cubicBezTo>
                    <a:pt x="843898" y="776815"/>
                    <a:pt x="845787" y="772803"/>
                    <a:pt x="845551" y="770208"/>
                  </a:cubicBezTo>
                  <a:cubicBezTo>
                    <a:pt x="845315" y="767612"/>
                    <a:pt x="845551" y="775398"/>
                    <a:pt x="848147" y="770208"/>
                  </a:cubicBezTo>
                  <a:cubicBezTo>
                    <a:pt x="869854" y="773748"/>
                    <a:pt x="866317" y="780356"/>
                    <a:pt x="870090" y="776815"/>
                  </a:cubicBezTo>
                  <a:close/>
                  <a:moveTo>
                    <a:pt x="988077" y="393359"/>
                  </a:moveTo>
                  <a:cubicBezTo>
                    <a:pt x="986663" y="389583"/>
                    <a:pt x="985954" y="385337"/>
                    <a:pt x="986190" y="381324"/>
                  </a:cubicBezTo>
                  <a:cubicBezTo>
                    <a:pt x="987605" y="385101"/>
                    <a:pt x="988077" y="389347"/>
                    <a:pt x="987841" y="393359"/>
                  </a:cubicBezTo>
                  <a:close/>
                  <a:moveTo>
                    <a:pt x="827617" y="93908"/>
                  </a:moveTo>
                  <a:cubicBezTo>
                    <a:pt x="831627" y="93908"/>
                    <a:pt x="837526" y="100752"/>
                    <a:pt x="833989" y="95798"/>
                  </a:cubicBezTo>
                  <a:cubicBezTo>
                    <a:pt x="839888" y="99338"/>
                    <a:pt x="844843" y="103820"/>
                    <a:pt x="849325" y="109011"/>
                  </a:cubicBezTo>
                  <a:cubicBezTo>
                    <a:pt x="845787" y="107596"/>
                    <a:pt x="846021" y="106651"/>
                    <a:pt x="842011" y="105943"/>
                  </a:cubicBezTo>
                  <a:cubicBezTo>
                    <a:pt x="837999" y="105237"/>
                    <a:pt x="840121" y="102406"/>
                    <a:pt x="838235" y="101461"/>
                  </a:cubicBezTo>
                  <a:cubicBezTo>
                    <a:pt x="836348" y="100516"/>
                    <a:pt x="838235" y="101461"/>
                    <a:pt x="838235" y="101461"/>
                  </a:cubicBezTo>
                  <a:cubicBezTo>
                    <a:pt x="838235" y="101461"/>
                    <a:pt x="829268" y="97921"/>
                    <a:pt x="827381" y="93908"/>
                  </a:cubicBezTo>
                  <a:close/>
                  <a:moveTo>
                    <a:pt x="430709" y="435127"/>
                  </a:moveTo>
                  <a:cubicBezTo>
                    <a:pt x="427877" y="436777"/>
                    <a:pt x="428822" y="437722"/>
                    <a:pt x="424809" y="437722"/>
                  </a:cubicBezTo>
                  <a:cubicBezTo>
                    <a:pt x="424337" y="436777"/>
                    <a:pt x="427877" y="434655"/>
                    <a:pt x="430473" y="435127"/>
                  </a:cubicBezTo>
                  <a:close/>
                  <a:moveTo>
                    <a:pt x="442271" y="466274"/>
                  </a:moveTo>
                  <a:cubicBezTo>
                    <a:pt x="439203" y="467219"/>
                    <a:pt x="436372" y="469342"/>
                    <a:pt x="434249" y="471937"/>
                  </a:cubicBezTo>
                  <a:cubicBezTo>
                    <a:pt x="432126" y="471937"/>
                    <a:pt x="430709" y="471937"/>
                    <a:pt x="429294" y="473827"/>
                  </a:cubicBezTo>
                  <a:cubicBezTo>
                    <a:pt x="427641" y="473827"/>
                    <a:pt x="425754" y="473354"/>
                    <a:pt x="424337" y="472410"/>
                  </a:cubicBezTo>
                  <a:cubicBezTo>
                    <a:pt x="421036" y="475005"/>
                    <a:pt x="424337" y="475005"/>
                    <a:pt x="424337" y="475950"/>
                  </a:cubicBezTo>
                  <a:cubicBezTo>
                    <a:pt x="418674" y="477600"/>
                    <a:pt x="418201" y="474769"/>
                    <a:pt x="420800" y="471701"/>
                  </a:cubicBezTo>
                  <a:cubicBezTo>
                    <a:pt x="423395" y="468633"/>
                    <a:pt x="430473" y="466274"/>
                    <a:pt x="435666" y="465565"/>
                  </a:cubicBezTo>
                  <a:cubicBezTo>
                    <a:pt x="440857" y="464860"/>
                    <a:pt x="433068" y="467219"/>
                    <a:pt x="435666" y="467928"/>
                  </a:cubicBezTo>
                  <a:cubicBezTo>
                    <a:pt x="438262" y="468633"/>
                    <a:pt x="441799" y="465329"/>
                    <a:pt x="443216" y="466274"/>
                  </a:cubicBezTo>
                  <a:close/>
                  <a:moveTo>
                    <a:pt x="498905" y="792860"/>
                  </a:moveTo>
                  <a:cubicBezTo>
                    <a:pt x="496782" y="795928"/>
                    <a:pt x="493242" y="796400"/>
                    <a:pt x="490883" y="798996"/>
                  </a:cubicBezTo>
                  <a:cubicBezTo>
                    <a:pt x="493006" y="796400"/>
                    <a:pt x="495601" y="794277"/>
                    <a:pt x="498669" y="792860"/>
                  </a:cubicBezTo>
                  <a:close/>
                  <a:moveTo>
                    <a:pt x="239335" y="842886"/>
                  </a:moveTo>
                  <a:cubicBezTo>
                    <a:pt x="239335" y="841472"/>
                    <a:pt x="233199" y="839585"/>
                    <a:pt x="234853" y="838876"/>
                  </a:cubicBezTo>
                  <a:cubicBezTo>
                    <a:pt x="236503" y="838168"/>
                    <a:pt x="241458" y="842417"/>
                    <a:pt x="238390" y="842886"/>
                  </a:cubicBezTo>
                  <a:close/>
                  <a:moveTo>
                    <a:pt x="129843" y="688798"/>
                  </a:moveTo>
                  <a:cubicBezTo>
                    <a:pt x="129843" y="691393"/>
                    <a:pt x="131260" y="693752"/>
                    <a:pt x="129843" y="696348"/>
                  </a:cubicBezTo>
                  <a:cubicBezTo>
                    <a:pt x="127956" y="694461"/>
                    <a:pt x="127484" y="687853"/>
                    <a:pt x="128901" y="688798"/>
                  </a:cubicBezTo>
                  <a:close/>
                  <a:moveTo>
                    <a:pt x="884957" y="403271"/>
                  </a:moveTo>
                  <a:cubicBezTo>
                    <a:pt x="885429" y="407045"/>
                    <a:pt x="885429" y="410821"/>
                    <a:pt x="884957" y="414597"/>
                  </a:cubicBezTo>
                  <a:cubicBezTo>
                    <a:pt x="884721" y="411293"/>
                    <a:pt x="882362" y="403741"/>
                    <a:pt x="883779" y="403271"/>
                  </a:cubicBezTo>
                  <a:close/>
                  <a:moveTo>
                    <a:pt x="884957" y="326813"/>
                  </a:moveTo>
                  <a:cubicBezTo>
                    <a:pt x="886374" y="326813"/>
                    <a:pt x="891801" y="342152"/>
                    <a:pt x="888733" y="340029"/>
                  </a:cubicBezTo>
                  <a:cubicBezTo>
                    <a:pt x="885666" y="337906"/>
                    <a:pt x="884721" y="331534"/>
                    <a:pt x="884957" y="326813"/>
                  </a:cubicBezTo>
                  <a:close/>
                  <a:moveTo>
                    <a:pt x="857819" y="639950"/>
                  </a:moveTo>
                  <a:cubicBezTo>
                    <a:pt x="857819" y="639950"/>
                    <a:pt x="857819" y="639950"/>
                    <a:pt x="857819" y="636410"/>
                  </a:cubicBezTo>
                  <a:cubicBezTo>
                    <a:pt x="857819" y="632872"/>
                    <a:pt x="859473" y="633578"/>
                    <a:pt x="860651" y="632400"/>
                  </a:cubicBezTo>
                  <a:cubicBezTo>
                    <a:pt x="860651" y="635232"/>
                    <a:pt x="859709" y="637827"/>
                    <a:pt x="857819" y="639950"/>
                  </a:cubicBezTo>
                  <a:close/>
                  <a:moveTo>
                    <a:pt x="873158" y="215198"/>
                  </a:moveTo>
                  <a:cubicBezTo>
                    <a:pt x="877643" y="220625"/>
                    <a:pt x="881653" y="226761"/>
                    <a:pt x="884957" y="233133"/>
                  </a:cubicBezTo>
                  <a:cubicBezTo>
                    <a:pt x="880475" y="226997"/>
                    <a:pt x="876698" y="220625"/>
                    <a:pt x="873158" y="214020"/>
                  </a:cubicBezTo>
                  <a:close/>
                  <a:moveTo>
                    <a:pt x="946309" y="396427"/>
                  </a:moveTo>
                  <a:cubicBezTo>
                    <a:pt x="946309" y="399495"/>
                    <a:pt x="948671" y="407753"/>
                    <a:pt x="946309" y="407517"/>
                  </a:cubicBezTo>
                  <a:cubicBezTo>
                    <a:pt x="943950" y="407281"/>
                    <a:pt x="944659" y="395010"/>
                    <a:pt x="946309" y="395246"/>
                  </a:cubicBezTo>
                  <a:close/>
                  <a:moveTo>
                    <a:pt x="946309" y="496243"/>
                  </a:moveTo>
                  <a:cubicBezTo>
                    <a:pt x="947727" y="498130"/>
                    <a:pt x="947727" y="500492"/>
                    <a:pt x="946309" y="502379"/>
                  </a:cubicBezTo>
                  <a:cubicBezTo>
                    <a:pt x="945840" y="502142"/>
                    <a:pt x="945840" y="496243"/>
                    <a:pt x="946546" y="495062"/>
                  </a:cubicBezTo>
                  <a:close/>
                  <a:moveTo>
                    <a:pt x="883070" y="744015"/>
                  </a:moveTo>
                  <a:cubicBezTo>
                    <a:pt x="881653" y="745665"/>
                    <a:pt x="883070" y="745432"/>
                    <a:pt x="883070" y="747319"/>
                  </a:cubicBezTo>
                  <a:cubicBezTo>
                    <a:pt x="883070" y="749206"/>
                    <a:pt x="880947" y="753454"/>
                    <a:pt x="877643" y="754869"/>
                  </a:cubicBezTo>
                  <a:cubicBezTo>
                    <a:pt x="877643" y="749678"/>
                    <a:pt x="882362" y="742364"/>
                    <a:pt x="883306" y="742834"/>
                  </a:cubicBezTo>
                  <a:close/>
                  <a:moveTo>
                    <a:pt x="950086" y="613757"/>
                  </a:moveTo>
                  <a:cubicBezTo>
                    <a:pt x="949850" y="616589"/>
                    <a:pt x="948908" y="619420"/>
                    <a:pt x="947254" y="621780"/>
                  </a:cubicBezTo>
                  <a:cubicBezTo>
                    <a:pt x="947254" y="618478"/>
                    <a:pt x="948199" y="615174"/>
                    <a:pt x="950322" y="612579"/>
                  </a:cubicBezTo>
                  <a:close/>
                  <a:moveTo>
                    <a:pt x="989258" y="470523"/>
                  </a:moveTo>
                  <a:cubicBezTo>
                    <a:pt x="989258" y="470523"/>
                    <a:pt x="989258" y="478309"/>
                    <a:pt x="989258" y="481613"/>
                  </a:cubicBezTo>
                  <a:cubicBezTo>
                    <a:pt x="988077" y="477600"/>
                    <a:pt x="988313" y="473354"/>
                    <a:pt x="989494" y="469342"/>
                  </a:cubicBezTo>
                  <a:close/>
                  <a:moveTo>
                    <a:pt x="989258" y="438195"/>
                  </a:moveTo>
                  <a:cubicBezTo>
                    <a:pt x="989258" y="441968"/>
                    <a:pt x="989258" y="451644"/>
                    <a:pt x="988077" y="451408"/>
                  </a:cubicBezTo>
                  <a:cubicBezTo>
                    <a:pt x="988077" y="446453"/>
                    <a:pt x="988549" y="441732"/>
                    <a:pt x="989730" y="437014"/>
                  </a:cubicBezTo>
                  <a:close/>
                  <a:moveTo>
                    <a:pt x="888261" y="626973"/>
                  </a:moveTo>
                  <a:cubicBezTo>
                    <a:pt x="890856" y="620838"/>
                    <a:pt x="892746" y="614466"/>
                    <a:pt x="895577" y="608567"/>
                  </a:cubicBezTo>
                  <a:cubicBezTo>
                    <a:pt x="894396" y="614466"/>
                    <a:pt x="892037" y="619893"/>
                    <a:pt x="888733" y="624847"/>
                  </a:cubicBezTo>
                  <a:close/>
                  <a:moveTo>
                    <a:pt x="995394" y="340502"/>
                  </a:moveTo>
                  <a:cubicBezTo>
                    <a:pt x="997753" y="344042"/>
                    <a:pt x="998934" y="348524"/>
                    <a:pt x="998698" y="352773"/>
                  </a:cubicBezTo>
                  <a:cubicBezTo>
                    <a:pt x="996336" y="348288"/>
                    <a:pt x="995157" y="343333"/>
                    <a:pt x="995866" y="338379"/>
                  </a:cubicBezTo>
                  <a:close/>
                  <a:moveTo>
                    <a:pt x="967547" y="486567"/>
                  </a:moveTo>
                  <a:cubicBezTo>
                    <a:pt x="968020" y="490108"/>
                    <a:pt x="968020" y="493648"/>
                    <a:pt x="967547" y="497188"/>
                  </a:cubicBezTo>
                  <a:cubicBezTo>
                    <a:pt x="966606" y="491994"/>
                    <a:pt x="966369" y="483500"/>
                    <a:pt x="968020" y="484444"/>
                  </a:cubicBezTo>
                  <a:close/>
                  <a:moveTo>
                    <a:pt x="883543" y="624142"/>
                  </a:moveTo>
                  <a:cubicBezTo>
                    <a:pt x="882125" y="624142"/>
                    <a:pt x="881183" y="631455"/>
                    <a:pt x="880239" y="628860"/>
                  </a:cubicBezTo>
                  <a:cubicBezTo>
                    <a:pt x="879294" y="626265"/>
                    <a:pt x="883543" y="618478"/>
                    <a:pt x="884015" y="622016"/>
                  </a:cubicBezTo>
                  <a:close/>
                  <a:moveTo>
                    <a:pt x="885193" y="617297"/>
                  </a:moveTo>
                  <a:cubicBezTo>
                    <a:pt x="887552" y="617297"/>
                    <a:pt x="886847" y="614702"/>
                    <a:pt x="888733" y="611398"/>
                  </a:cubicBezTo>
                  <a:cubicBezTo>
                    <a:pt x="888733" y="613049"/>
                    <a:pt x="890384" y="609981"/>
                    <a:pt x="890384" y="611398"/>
                  </a:cubicBezTo>
                  <a:cubicBezTo>
                    <a:pt x="890384" y="612812"/>
                    <a:pt x="887788" y="614230"/>
                    <a:pt x="887552" y="618712"/>
                  </a:cubicBezTo>
                  <a:lnTo>
                    <a:pt x="885429" y="621074"/>
                  </a:lnTo>
                  <a:cubicBezTo>
                    <a:pt x="885429" y="621074"/>
                    <a:pt x="885193" y="617770"/>
                    <a:pt x="885666" y="615174"/>
                  </a:cubicBezTo>
                  <a:close/>
                  <a:moveTo>
                    <a:pt x="895341" y="601959"/>
                  </a:moveTo>
                  <a:cubicBezTo>
                    <a:pt x="894869" y="605263"/>
                    <a:pt x="893924" y="608330"/>
                    <a:pt x="892037" y="611162"/>
                  </a:cubicBezTo>
                  <a:cubicBezTo>
                    <a:pt x="891329" y="606913"/>
                    <a:pt x="892746" y="602667"/>
                    <a:pt x="895814" y="599836"/>
                  </a:cubicBezTo>
                  <a:close/>
                  <a:moveTo>
                    <a:pt x="952445" y="489399"/>
                  </a:moveTo>
                  <a:cubicBezTo>
                    <a:pt x="952209" y="487276"/>
                    <a:pt x="952209" y="485389"/>
                    <a:pt x="952445" y="483263"/>
                  </a:cubicBezTo>
                  <a:cubicBezTo>
                    <a:pt x="952445" y="487985"/>
                    <a:pt x="956221" y="485626"/>
                    <a:pt x="954807" y="491994"/>
                  </a:cubicBezTo>
                  <a:cubicBezTo>
                    <a:pt x="953626" y="491289"/>
                    <a:pt x="954334" y="483736"/>
                    <a:pt x="952917" y="487276"/>
                  </a:cubicBezTo>
                  <a:close/>
                  <a:moveTo>
                    <a:pt x="903836" y="572934"/>
                  </a:moveTo>
                  <a:lnTo>
                    <a:pt x="903836" y="577183"/>
                  </a:lnTo>
                  <a:lnTo>
                    <a:pt x="902182" y="579542"/>
                  </a:lnTo>
                  <a:cubicBezTo>
                    <a:pt x="901713" y="576475"/>
                    <a:pt x="902655" y="573407"/>
                    <a:pt x="904308" y="570811"/>
                  </a:cubicBezTo>
                  <a:close/>
                  <a:moveTo>
                    <a:pt x="867495" y="620129"/>
                  </a:moveTo>
                  <a:cubicBezTo>
                    <a:pt x="865136" y="620129"/>
                    <a:pt x="867495" y="623669"/>
                    <a:pt x="864191" y="626737"/>
                  </a:cubicBezTo>
                  <a:cubicBezTo>
                    <a:pt x="860887" y="629805"/>
                    <a:pt x="867968" y="610690"/>
                    <a:pt x="867968" y="617297"/>
                  </a:cubicBezTo>
                  <a:close/>
                  <a:moveTo>
                    <a:pt x="953390" y="467455"/>
                  </a:moveTo>
                  <a:cubicBezTo>
                    <a:pt x="954807" y="461083"/>
                    <a:pt x="951739" y="452589"/>
                    <a:pt x="953390" y="449285"/>
                  </a:cubicBezTo>
                  <a:cubicBezTo>
                    <a:pt x="951503" y="449285"/>
                    <a:pt x="951739" y="441499"/>
                    <a:pt x="953390" y="437958"/>
                  </a:cubicBezTo>
                  <a:cubicBezTo>
                    <a:pt x="953390" y="447868"/>
                    <a:pt x="955985" y="446217"/>
                    <a:pt x="957402" y="455893"/>
                  </a:cubicBezTo>
                  <a:cubicBezTo>
                    <a:pt x="955040" y="459430"/>
                    <a:pt x="957402" y="459666"/>
                    <a:pt x="955749" y="461792"/>
                  </a:cubicBezTo>
                  <a:cubicBezTo>
                    <a:pt x="956930" y="467455"/>
                    <a:pt x="956930" y="473591"/>
                    <a:pt x="955749" y="479254"/>
                  </a:cubicBezTo>
                  <a:cubicBezTo>
                    <a:pt x="955749" y="479254"/>
                    <a:pt x="955749" y="472882"/>
                    <a:pt x="955749" y="475005"/>
                  </a:cubicBezTo>
                  <a:cubicBezTo>
                    <a:pt x="955749" y="478545"/>
                    <a:pt x="955276" y="481849"/>
                    <a:pt x="954334" y="485153"/>
                  </a:cubicBezTo>
                  <a:cubicBezTo>
                    <a:pt x="953390" y="482558"/>
                    <a:pt x="953390" y="479726"/>
                    <a:pt x="954334" y="477128"/>
                  </a:cubicBezTo>
                  <a:cubicBezTo>
                    <a:pt x="954807" y="470995"/>
                    <a:pt x="955749" y="465096"/>
                    <a:pt x="953862" y="464624"/>
                  </a:cubicBezTo>
                  <a:close/>
                  <a:moveTo>
                    <a:pt x="976987" y="352536"/>
                  </a:moveTo>
                  <a:cubicBezTo>
                    <a:pt x="978874" y="352536"/>
                    <a:pt x="979819" y="358908"/>
                    <a:pt x="980055" y="362445"/>
                  </a:cubicBezTo>
                  <a:cubicBezTo>
                    <a:pt x="979819" y="360559"/>
                    <a:pt x="978638" y="353242"/>
                    <a:pt x="978168" y="349705"/>
                  </a:cubicBezTo>
                  <a:close/>
                  <a:moveTo>
                    <a:pt x="947018" y="488927"/>
                  </a:moveTo>
                  <a:lnTo>
                    <a:pt x="948435" y="485153"/>
                  </a:lnTo>
                  <a:cubicBezTo>
                    <a:pt x="948908" y="487276"/>
                    <a:pt x="948908" y="489399"/>
                    <a:pt x="948435" y="491525"/>
                  </a:cubicBezTo>
                  <a:cubicBezTo>
                    <a:pt x="949613" y="483972"/>
                    <a:pt x="948435" y="490816"/>
                    <a:pt x="948199" y="486095"/>
                  </a:cubicBezTo>
                  <a:close/>
                  <a:moveTo>
                    <a:pt x="880947" y="590396"/>
                  </a:moveTo>
                  <a:cubicBezTo>
                    <a:pt x="880947" y="593700"/>
                    <a:pt x="877879" y="595114"/>
                    <a:pt x="878585" y="598418"/>
                  </a:cubicBezTo>
                  <a:cubicBezTo>
                    <a:pt x="879294" y="601722"/>
                    <a:pt x="876698" y="598418"/>
                    <a:pt x="875048" y="601959"/>
                  </a:cubicBezTo>
                  <a:cubicBezTo>
                    <a:pt x="876226" y="592050"/>
                    <a:pt x="880002" y="592755"/>
                    <a:pt x="882125" y="587565"/>
                  </a:cubicBezTo>
                  <a:close/>
                  <a:moveTo>
                    <a:pt x="912803" y="543202"/>
                  </a:moveTo>
                  <a:cubicBezTo>
                    <a:pt x="913981" y="546033"/>
                    <a:pt x="913981" y="549101"/>
                    <a:pt x="912803" y="551932"/>
                  </a:cubicBezTo>
                  <a:cubicBezTo>
                    <a:pt x="913512" y="546742"/>
                    <a:pt x="912094" y="543202"/>
                    <a:pt x="915162" y="540842"/>
                  </a:cubicBezTo>
                  <a:close/>
                  <a:moveTo>
                    <a:pt x="892037" y="575294"/>
                  </a:moveTo>
                  <a:cubicBezTo>
                    <a:pt x="889442" y="577889"/>
                    <a:pt x="890148" y="567980"/>
                    <a:pt x="892037" y="564204"/>
                  </a:cubicBezTo>
                  <a:cubicBezTo>
                    <a:pt x="893215" y="564204"/>
                    <a:pt x="893215" y="567507"/>
                    <a:pt x="892037" y="569630"/>
                  </a:cubicBezTo>
                  <a:cubicBezTo>
                    <a:pt x="890856" y="571753"/>
                    <a:pt x="891565" y="570575"/>
                    <a:pt x="893215" y="572934"/>
                  </a:cubicBezTo>
                  <a:close/>
                  <a:moveTo>
                    <a:pt x="954334" y="403741"/>
                  </a:moveTo>
                  <a:cubicBezTo>
                    <a:pt x="952917" y="403741"/>
                    <a:pt x="954334" y="407753"/>
                    <a:pt x="955749" y="409876"/>
                  </a:cubicBezTo>
                  <a:cubicBezTo>
                    <a:pt x="957166" y="412002"/>
                    <a:pt x="955749" y="413653"/>
                    <a:pt x="955749" y="414125"/>
                  </a:cubicBezTo>
                  <a:cubicBezTo>
                    <a:pt x="957875" y="421439"/>
                    <a:pt x="955749" y="428519"/>
                    <a:pt x="958580" y="435833"/>
                  </a:cubicBezTo>
                  <a:cubicBezTo>
                    <a:pt x="958580" y="439137"/>
                    <a:pt x="955985" y="435833"/>
                    <a:pt x="958580" y="441026"/>
                  </a:cubicBezTo>
                  <a:cubicBezTo>
                    <a:pt x="961176" y="446217"/>
                    <a:pt x="955276" y="444330"/>
                    <a:pt x="956221" y="438667"/>
                  </a:cubicBezTo>
                  <a:cubicBezTo>
                    <a:pt x="956221" y="438667"/>
                    <a:pt x="956221" y="440790"/>
                    <a:pt x="956221" y="438667"/>
                  </a:cubicBezTo>
                  <a:cubicBezTo>
                    <a:pt x="952917" y="438667"/>
                    <a:pt x="952681" y="425687"/>
                    <a:pt x="951031" y="419079"/>
                  </a:cubicBezTo>
                  <a:lnTo>
                    <a:pt x="951031" y="413889"/>
                  </a:lnTo>
                  <a:cubicBezTo>
                    <a:pt x="949850" y="409876"/>
                    <a:pt x="949141" y="405867"/>
                    <a:pt x="948908" y="401618"/>
                  </a:cubicBezTo>
                  <a:cubicBezTo>
                    <a:pt x="951503" y="403504"/>
                    <a:pt x="952681" y="412944"/>
                    <a:pt x="952681" y="418135"/>
                  </a:cubicBezTo>
                  <a:cubicBezTo>
                    <a:pt x="952681" y="418135"/>
                    <a:pt x="952681" y="418135"/>
                    <a:pt x="952681" y="420261"/>
                  </a:cubicBezTo>
                  <a:cubicBezTo>
                    <a:pt x="952917" y="416720"/>
                    <a:pt x="952917" y="413416"/>
                    <a:pt x="952681" y="409876"/>
                  </a:cubicBezTo>
                  <a:cubicBezTo>
                    <a:pt x="950322" y="405158"/>
                    <a:pt x="948908" y="399967"/>
                    <a:pt x="948908" y="394537"/>
                  </a:cubicBezTo>
                  <a:cubicBezTo>
                    <a:pt x="953153" y="400437"/>
                    <a:pt x="954098" y="398314"/>
                    <a:pt x="955513" y="401382"/>
                  </a:cubicBezTo>
                  <a:close/>
                  <a:moveTo>
                    <a:pt x="913275" y="536357"/>
                  </a:moveTo>
                  <a:cubicBezTo>
                    <a:pt x="913275" y="534471"/>
                    <a:pt x="911622" y="538247"/>
                    <a:pt x="911622" y="536357"/>
                  </a:cubicBezTo>
                  <a:cubicBezTo>
                    <a:pt x="911622" y="534471"/>
                    <a:pt x="911622" y="532348"/>
                    <a:pt x="913512" y="530931"/>
                  </a:cubicBezTo>
                  <a:cubicBezTo>
                    <a:pt x="913512" y="533998"/>
                    <a:pt x="914926" y="533526"/>
                    <a:pt x="915162" y="537538"/>
                  </a:cubicBezTo>
                  <a:lnTo>
                    <a:pt x="913512" y="540134"/>
                  </a:lnTo>
                  <a:close/>
                  <a:moveTo>
                    <a:pt x="954098" y="229592"/>
                  </a:moveTo>
                  <a:cubicBezTo>
                    <a:pt x="954098" y="227706"/>
                    <a:pt x="959053" y="234314"/>
                    <a:pt x="958817" y="236673"/>
                  </a:cubicBezTo>
                  <a:cubicBezTo>
                    <a:pt x="958344" y="232660"/>
                    <a:pt x="955276" y="230773"/>
                    <a:pt x="955276" y="227942"/>
                  </a:cubicBezTo>
                  <a:close/>
                  <a:moveTo>
                    <a:pt x="957638" y="285285"/>
                  </a:moveTo>
                  <a:cubicBezTo>
                    <a:pt x="960706" y="287171"/>
                    <a:pt x="962357" y="298970"/>
                    <a:pt x="960940" y="294721"/>
                  </a:cubicBezTo>
                  <a:cubicBezTo>
                    <a:pt x="959998" y="291184"/>
                    <a:pt x="959289" y="287408"/>
                    <a:pt x="958817" y="283631"/>
                  </a:cubicBezTo>
                  <a:close/>
                  <a:moveTo>
                    <a:pt x="900296" y="541787"/>
                  </a:moveTo>
                  <a:lnTo>
                    <a:pt x="900296" y="545797"/>
                  </a:lnTo>
                  <a:cubicBezTo>
                    <a:pt x="900296" y="545797"/>
                    <a:pt x="898881" y="548156"/>
                    <a:pt x="898645" y="547214"/>
                  </a:cubicBezTo>
                  <a:cubicBezTo>
                    <a:pt x="898409" y="546269"/>
                    <a:pt x="899351" y="542965"/>
                    <a:pt x="901477" y="540134"/>
                  </a:cubicBezTo>
                  <a:close/>
                  <a:moveTo>
                    <a:pt x="913512" y="508987"/>
                  </a:moveTo>
                  <a:cubicBezTo>
                    <a:pt x="913512" y="510873"/>
                    <a:pt x="913512" y="510401"/>
                    <a:pt x="915162" y="508987"/>
                  </a:cubicBezTo>
                  <a:lnTo>
                    <a:pt x="915162" y="513941"/>
                  </a:lnTo>
                  <a:cubicBezTo>
                    <a:pt x="915162" y="516773"/>
                    <a:pt x="913275" y="519368"/>
                    <a:pt x="912567" y="521963"/>
                  </a:cubicBezTo>
                  <a:cubicBezTo>
                    <a:pt x="915162" y="515828"/>
                    <a:pt x="915162" y="511346"/>
                    <a:pt x="915162" y="507333"/>
                  </a:cubicBezTo>
                  <a:close/>
                  <a:moveTo>
                    <a:pt x="900060" y="539661"/>
                  </a:moveTo>
                  <a:cubicBezTo>
                    <a:pt x="900060" y="537538"/>
                    <a:pt x="898645" y="538011"/>
                    <a:pt x="897700" y="537775"/>
                  </a:cubicBezTo>
                  <a:cubicBezTo>
                    <a:pt x="896756" y="537538"/>
                    <a:pt x="897700" y="533998"/>
                    <a:pt x="899587" y="532584"/>
                  </a:cubicBezTo>
                  <a:cubicBezTo>
                    <a:pt x="899587" y="540606"/>
                    <a:pt x="901946" y="526448"/>
                    <a:pt x="903127" y="529044"/>
                  </a:cubicBezTo>
                  <a:cubicBezTo>
                    <a:pt x="904308" y="531639"/>
                    <a:pt x="901477" y="541315"/>
                    <a:pt x="899115" y="541315"/>
                  </a:cubicBezTo>
                  <a:close/>
                  <a:moveTo>
                    <a:pt x="920117" y="492467"/>
                  </a:moveTo>
                  <a:cubicBezTo>
                    <a:pt x="917994" y="492467"/>
                    <a:pt x="920117" y="498839"/>
                    <a:pt x="917758" y="502615"/>
                  </a:cubicBezTo>
                  <a:cubicBezTo>
                    <a:pt x="916813" y="498602"/>
                    <a:pt x="919411" y="488457"/>
                    <a:pt x="921298" y="491525"/>
                  </a:cubicBezTo>
                  <a:close/>
                  <a:moveTo>
                    <a:pt x="920117" y="485153"/>
                  </a:moveTo>
                  <a:cubicBezTo>
                    <a:pt x="920117" y="481849"/>
                    <a:pt x="922006" y="485153"/>
                    <a:pt x="921534" y="481613"/>
                  </a:cubicBezTo>
                  <a:cubicBezTo>
                    <a:pt x="921061" y="478073"/>
                    <a:pt x="920117" y="481613"/>
                    <a:pt x="919644" y="480196"/>
                  </a:cubicBezTo>
                  <a:lnTo>
                    <a:pt x="921061" y="476658"/>
                  </a:lnTo>
                  <a:cubicBezTo>
                    <a:pt x="921061" y="478309"/>
                    <a:pt x="921061" y="480432"/>
                    <a:pt x="922479" y="478073"/>
                  </a:cubicBezTo>
                  <a:cubicBezTo>
                    <a:pt x="923184" y="480196"/>
                    <a:pt x="923184" y="482794"/>
                    <a:pt x="922479" y="484917"/>
                  </a:cubicBezTo>
                  <a:cubicBezTo>
                    <a:pt x="922479" y="484917"/>
                    <a:pt x="922479" y="482558"/>
                    <a:pt x="922479" y="484917"/>
                  </a:cubicBezTo>
                  <a:cubicBezTo>
                    <a:pt x="922479" y="487276"/>
                    <a:pt x="922479" y="486331"/>
                    <a:pt x="923893" y="489163"/>
                  </a:cubicBezTo>
                  <a:cubicBezTo>
                    <a:pt x="925310" y="491994"/>
                    <a:pt x="923421" y="485389"/>
                    <a:pt x="922479" y="484208"/>
                  </a:cubicBezTo>
                  <a:close/>
                  <a:moveTo>
                    <a:pt x="929556" y="459902"/>
                  </a:moveTo>
                  <a:cubicBezTo>
                    <a:pt x="931210" y="463915"/>
                    <a:pt x="931210" y="468397"/>
                    <a:pt x="929556" y="472410"/>
                  </a:cubicBezTo>
                  <a:cubicBezTo>
                    <a:pt x="929556" y="467928"/>
                    <a:pt x="930265" y="463206"/>
                    <a:pt x="931915" y="458960"/>
                  </a:cubicBezTo>
                  <a:close/>
                  <a:moveTo>
                    <a:pt x="901713" y="525267"/>
                  </a:moveTo>
                  <a:cubicBezTo>
                    <a:pt x="902891" y="520785"/>
                    <a:pt x="903600" y="516300"/>
                    <a:pt x="904308" y="511582"/>
                  </a:cubicBezTo>
                  <a:cubicBezTo>
                    <a:pt x="905250" y="515592"/>
                    <a:pt x="905250" y="519840"/>
                    <a:pt x="904308" y="523853"/>
                  </a:cubicBezTo>
                  <a:cubicBezTo>
                    <a:pt x="905486" y="521727"/>
                    <a:pt x="904781" y="523144"/>
                    <a:pt x="904072" y="524323"/>
                  </a:cubicBezTo>
                  <a:close/>
                  <a:moveTo>
                    <a:pt x="945131" y="376839"/>
                  </a:moveTo>
                  <a:lnTo>
                    <a:pt x="947018" y="381088"/>
                  </a:lnTo>
                  <a:cubicBezTo>
                    <a:pt x="946309" y="383920"/>
                    <a:pt x="946782" y="386751"/>
                    <a:pt x="948671" y="389110"/>
                  </a:cubicBezTo>
                  <a:lnTo>
                    <a:pt x="948671" y="392178"/>
                  </a:lnTo>
                  <a:cubicBezTo>
                    <a:pt x="947727" y="386751"/>
                    <a:pt x="947254" y="381324"/>
                    <a:pt x="947490" y="375897"/>
                  </a:cubicBezTo>
                  <a:close/>
                  <a:moveTo>
                    <a:pt x="907376" y="505919"/>
                  </a:moveTo>
                  <a:cubicBezTo>
                    <a:pt x="906904" y="508750"/>
                    <a:pt x="906195" y="511346"/>
                    <a:pt x="905250" y="513941"/>
                  </a:cubicBezTo>
                  <a:cubicBezTo>
                    <a:pt x="906904" y="510401"/>
                    <a:pt x="908554" y="503793"/>
                    <a:pt x="909735" y="504974"/>
                  </a:cubicBezTo>
                  <a:close/>
                  <a:moveTo>
                    <a:pt x="934511" y="232660"/>
                  </a:moveTo>
                  <a:cubicBezTo>
                    <a:pt x="938051" y="237854"/>
                    <a:pt x="939232" y="243753"/>
                    <a:pt x="942536" y="248944"/>
                  </a:cubicBezTo>
                  <a:cubicBezTo>
                    <a:pt x="942063" y="246821"/>
                    <a:pt x="938759" y="237145"/>
                    <a:pt x="936873" y="231718"/>
                  </a:cubicBezTo>
                  <a:close/>
                  <a:moveTo>
                    <a:pt x="896047" y="523144"/>
                  </a:moveTo>
                  <a:cubicBezTo>
                    <a:pt x="896047" y="523144"/>
                    <a:pt x="896047" y="521258"/>
                    <a:pt x="894396" y="519840"/>
                  </a:cubicBezTo>
                  <a:cubicBezTo>
                    <a:pt x="894160" y="517481"/>
                    <a:pt x="894160" y="515122"/>
                    <a:pt x="894396" y="512760"/>
                  </a:cubicBezTo>
                  <a:cubicBezTo>
                    <a:pt x="894396" y="512760"/>
                    <a:pt x="896047" y="512760"/>
                    <a:pt x="896992" y="514414"/>
                  </a:cubicBezTo>
                  <a:cubicBezTo>
                    <a:pt x="896047" y="510165"/>
                    <a:pt x="896047" y="505683"/>
                    <a:pt x="896992" y="501434"/>
                  </a:cubicBezTo>
                  <a:cubicBezTo>
                    <a:pt x="899587" y="497660"/>
                    <a:pt x="901004" y="493175"/>
                    <a:pt x="901477" y="488693"/>
                  </a:cubicBezTo>
                  <a:cubicBezTo>
                    <a:pt x="903127" y="491761"/>
                    <a:pt x="901477" y="501198"/>
                    <a:pt x="899115" y="506625"/>
                  </a:cubicBezTo>
                  <a:cubicBezTo>
                    <a:pt x="899115" y="505210"/>
                    <a:pt x="899115" y="505210"/>
                    <a:pt x="900532" y="506625"/>
                  </a:cubicBezTo>
                  <a:cubicBezTo>
                    <a:pt x="900532" y="512054"/>
                    <a:pt x="899115" y="513469"/>
                    <a:pt x="898409" y="510637"/>
                  </a:cubicBezTo>
                  <a:cubicBezTo>
                    <a:pt x="898409" y="514886"/>
                    <a:pt x="896992" y="528099"/>
                    <a:pt x="893215" y="530931"/>
                  </a:cubicBezTo>
                  <a:cubicBezTo>
                    <a:pt x="898409" y="525740"/>
                    <a:pt x="897228" y="525740"/>
                    <a:pt x="898409" y="522200"/>
                  </a:cubicBezTo>
                  <a:close/>
                  <a:moveTo>
                    <a:pt x="916343" y="478545"/>
                  </a:moveTo>
                  <a:cubicBezTo>
                    <a:pt x="917758" y="480432"/>
                    <a:pt x="918466" y="482085"/>
                    <a:pt x="916343" y="487276"/>
                  </a:cubicBezTo>
                  <a:cubicBezTo>
                    <a:pt x="920117" y="480196"/>
                    <a:pt x="917994" y="483736"/>
                    <a:pt x="918702" y="478545"/>
                  </a:cubicBezTo>
                  <a:close/>
                  <a:moveTo>
                    <a:pt x="901477" y="511818"/>
                  </a:moveTo>
                  <a:cubicBezTo>
                    <a:pt x="901477" y="509692"/>
                    <a:pt x="901477" y="507569"/>
                    <a:pt x="903364" y="505683"/>
                  </a:cubicBezTo>
                  <a:cubicBezTo>
                    <a:pt x="906431" y="507569"/>
                    <a:pt x="904781" y="513941"/>
                    <a:pt x="903836" y="510873"/>
                  </a:cubicBezTo>
                  <a:close/>
                  <a:moveTo>
                    <a:pt x="942536" y="362682"/>
                  </a:moveTo>
                  <a:cubicBezTo>
                    <a:pt x="942300" y="361031"/>
                    <a:pt x="941827" y="359141"/>
                    <a:pt x="940882" y="357727"/>
                  </a:cubicBezTo>
                  <a:lnTo>
                    <a:pt x="940882" y="352773"/>
                  </a:lnTo>
                  <a:cubicBezTo>
                    <a:pt x="937578" y="346165"/>
                    <a:pt x="938287" y="344278"/>
                    <a:pt x="935219" y="336961"/>
                  </a:cubicBezTo>
                  <a:cubicBezTo>
                    <a:pt x="935219" y="338848"/>
                    <a:pt x="935219" y="335311"/>
                    <a:pt x="937578" y="338612"/>
                  </a:cubicBezTo>
                  <a:cubicBezTo>
                    <a:pt x="937815" y="342861"/>
                    <a:pt x="938996" y="346873"/>
                    <a:pt x="940882" y="350647"/>
                  </a:cubicBezTo>
                  <a:cubicBezTo>
                    <a:pt x="940882" y="348996"/>
                    <a:pt x="942536" y="348524"/>
                    <a:pt x="944659" y="352300"/>
                  </a:cubicBezTo>
                  <a:cubicBezTo>
                    <a:pt x="946782" y="356077"/>
                    <a:pt x="944659" y="358436"/>
                    <a:pt x="944659" y="361503"/>
                  </a:cubicBezTo>
                  <a:cubicBezTo>
                    <a:pt x="942772" y="358672"/>
                    <a:pt x="942772" y="355604"/>
                    <a:pt x="940410" y="352536"/>
                  </a:cubicBezTo>
                  <a:cubicBezTo>
                    <a:pt x="943242" y="353478"/>
                    <a:pt x="946076" y="360559"/>
                    <a:pt x="944895" y="361740"/>
                  </a:cubicBezTo>
                  <a:close/>
                  <a:moveTo>
                    <a:pt x="942536" y="359614"/>
                  </a:moveTo>
                  <a:cubicBezTo>
                    <a:pt x="944423" y="362682"/>
                    <a:pt x="944895" y="366222"/>
                    <a:pt x="944186" y="369762"/>
                  </a:cubicBezTo>
                  <a:cubicBezTo>
                    <a:pt x="944186" y="365986"/>
                    <a:pt x="944659" y="362209"/>
                    <a:pt x="945604" y="358672"/>
                  </a:cubicBezTo>
                  <a:close/>
                  <a:moveTo>
                    <a:pt x="906431" y="488693"/>
                  </a:moveTo>
                  <a:cubicBezTo>
                    <a:pt x="906431" y="484917"/>
                    <a:pt x="906431" y="491289"/>
                    <a:pt x="908554" y="487276"/>
                  </a:cubicBezTo>
                  <a:cubicBezTo>
                    <a:pt x="909263" y="489635"/>
                    <a:pt x="909263" y="492231"/>
                    <a:pt x="908554" y="494593"/>
                  </a:cubicBezTo>
                  <a:cubicBezTo>
                    <a:pt x="908554" y="494593"/>
                    <a:pt x="909263" y="490344"/>
                    <a:pt x="909499" y="487748"/>
                  </a:cubicBezTo>
                  <a:close/>
                  <a:moveTo>
                    <a:pt x="914926" y="187828"/>
                  </a:moveTo>
                  <a:cubicBezTo>
                    <a:pt x="917758" y="189478"/>
                    <a:pt x="919880" y="192074"/>
                    <a:pt x="920825" y="195141"/>
                  </a:cubicBezTo>
                  <a:cubicBezTo>
                    <a:pt x="919411" y="192546"/>
                    <a:pt x="918466" y="189714"/>
                    <a:pt x="917994" y="186883"/>
                  </a:cubicBezTo>
                  <a:close/>
                  <a:moveTo>
                    <a:pt x="903600" y="494593"/>
                  </a:moveTo>
                  <a:cubicBezTo>
                    <a:pt x="903600" y="492703"/>
                    <a:pt x="903600" y="494593"/>
                    <a:pt x="905486" y="492231"/>
                  </a:cubicBezTo>
                  <a:cubicBezTo>
                    <a:pt x="906431" y="494356"/>
                    <a:pt x="906431" y="496479"/>
                    <a:pt x="905486" y="498602"/>
                  </a:cubicBezTo>
                  <a:close/>
                  <a:moveTo>
                    <a:pt x="927197" y="414834"/>
                  </a:moveTo>
                  <a:cubicBezTo>
                    <a:pt x="927197" y="412944"/>
                    <a:pt x="927669" y="412002"/>
                    <a:pt x="928611" y="412002"/>
                  </a:cubicBezTo>
                  <a:cubicBezTo>
                    <a:pt x="929556" y="416012"/>
                    <a:pt x="929556" y="420497"/>
                    <a:pt x="928611" y="424506"/>
                  </a:cubicBezTo>
                  <a:cubicBezTo>
                    <a:pt x="930029" y="419316"/>
                    <a:pt x="931443" y="416248"/>
                    <a:pt x="929556" y="412944"/>
                  </a:cubicBezTo>
                  <a:close/>
                  <a:moveTo>
                    <a:pt x="908318" y="479726"/>
                  </a:moveTo>
                  <a:cubicBezTo>
                    <a:pt x="909735" y="475241"/>
                    <a:pt x="908318" y="470050"/>
                    <a:pt x="909971" y="465329"/>
                  </a:cubicBezTo>
                  <a:cubicBezTo>
                    <a:pt x="910680" y="470287"/>
                    <a:pt x="910680" y="475005"/>
                    <a:pt x="909971" y="479962"/>
                  </a:cubicBezTo>
                  <a:cubicBezTo>
                    <a:pt x="909971" y="479962"/>
                    <a:pt x="910913" y="478545"/>
                    <a:pt x="910680" y="478545"/>
                  </a:cubicBezTo>
                  <a:close/>
                  <a:moveTo>
                    <a:pt x="916107" y="458960"/>
                  </a:moveTo>
                  <a:lnTo>
                    <a:pt x="914690" y="454948"/>
                  </a:lnTo>
                  <a:cubicBezTo>
                    <a:pt x="914690" y="454948"/>
                    <a:pt x="916107" y="451880"/>
                    <a:pt x="916813" y="452589"/>
                  </a:cubicBezTo>
                  <a:cubicBezTo>
                    <a:pt x="917521" y="453297"/>
                    <a:pt x="919411" y="454948"/>
                    <a:pt x="918466" y="457071"/>
                  </a:cubicBezTo>
                  <a:close/>
                  <a:moveTo>
                    <a:pt x="904545" y="482558"/>
                  </a:moveTo>
                  <a:cubicBezTo>
                    <a:pt x="904545" y="481377"/>
                    <a:pt x="902419" y="488221"/>
                    <a:pt x="901946" y="483972"/>
                  </a:cubicBezTo>
                  <a:cubicBezTo>
                    <a:pt x="901477" y="479726"/>
                    <a:pt x="903364" y="483972"/>
                    <a:pt x="904545" y="479962"/>
                  </a:cubicBezTo>
                  <a:lnTo>
                    <a:pt x="904545" y="484681"/>
                  </a:lnTo>
                  <a:cubicBezTo>
                    <a:pt x="904545" y="484681"/>
                    <a:pt x="904545" y="491052"/>
                    <a:pt x="902655" y="488927"/>
                  </a:cubicBezTo>
                  <a:cubicBezTo>
                    <a:pt x="903836" y="486331"/>
                    <a:pt x="905250" y="483972"/>
                    <a:pt x="906904" y="481613"/>
                  </a:cubicBezTo>
                  <a:close/>
                  <a:moveTo>
                    <a:pt x="933805" y="325635"/>
                  </a:moveTo>
                  <a:cubicBezTo>
                    <a:pt x="933805" y="330117"/>
                    <a:pt x="936164" y="329411"/>
                    <a:pt x="936637" y="334602"/>
                  </a:cubicBezTo>
                  <a:cubicBezTo>
                    <a:pt x="937109" y="331534"/>
                    <a:pt x="934277" y="324218"/>
                    <a:pt x="936164" y="324690"/>
                  </a:cubicBezTo>
                  <a:close/>
                  <a:moveTo>
                    <a:pt x="916343" y="433001"/>
                  </a:moveTo>
                  <a:cubicBezTo>
                    <a:pt x="916813" y="436305"/>
                    <a:pt x="916813" y="439845"/>
                    <a:pt x="916343" y="443149"/>
                  </a:cubicBezTo>
                  <a:cubicBezTo>
                    <a:pt x="916343" y="439137"/>
                    <a:pt x="917049" y="435127"/>
                    <a:pt x="918702" y="431351"/>
                  </a:cubicBezTo>
                  <a:close/>
                  <a:moveTo>
                    <a:pt x="885193" y="147947"/>
                  </a:moveTo>
                  <a:cubicBezTo>
                    <a:pt x="887788" y="149364"/>
                    <a:pt x="889678" y="151251"/>
                    <a:pt x="891092" y="153846"/>
                  </a:cubicBezTo>
                  <a:cubicBezTo>
                    <a:pt x="891092" y="153846"/>
                    <a:pt x="888733" y="150070"/>
                    <a:pt x="887552" y="148183"/>
                  </a:cubicBezTo>
                  <a:close/>
                  <a:moveTo>
                    <a:pt x="919644" y="405158"/>
                  </a:moveTo>
                  <a:cubicBezTo>
                    <a:pt x="920117" y="408698"/>
                    <a:pt x="920117" y="412002"/>
                    <a:pt x="919644" y="415539"/>
                  </a:cubicBezTo>
                  <a:cubicBezTo>
                    <a:pt x="919175" y="411530"/>
                    <a:pt x="919880" y="407517"/>
                    <a:pt x="922006" y="404213"/>
                  </a:cubicBezTo>
                  <a:close/>
                  <a:moveTo>
                    <a:pt x="926016" y="304397"/>
                  </a:moveTo>
                  <a:cubicBezTo>
                    <a:pt x="924129" y="299915"/>
                    <a:pt x="922948" y="295194"/>
                    <a:pt x="921534" y="290712"/>
                  </a:cubicBezTo>
                  <a:cubicBezTo>
                    <a:pt x="926725" y="293307"/>
                    <a:pt x="931443" y="304869"/>
                    <a:pt x="928378" y="303452"/>
                  </a:cubicBezTo>
                  <a:close/>
                  <a:moveTo>
                    <a:pt x="898173" y="445981"/>
                  </a:moveTo>
                  <a:cubicBezTo>
                    <a:pt x="898173" y="449757"/>
                    <a:pt x="898173" y="445981"/>
                    <a:pt x="898173" y="444330"/>
                  </a:cubicBezTo>
                  <a:cubicBezTo>
                    <a:pt x="899587" y="446689"/>
                    <a:pt x="898173" y="448576"/>
                    <a:pt x="898173" y="450699"/>
                  </a:cubicBezTo>
                  <a:cubicBezTo>
                    <a:pt x="899823" y="447868"/>
                    <a:pt x="898173" y="444800"/>
                    <a:pt x="899823" y="441968"/>
                  </a:cubicBezTo>
                  <a:cubicBezTo>
                    <a:pt x="901477" y="439137"/>
                    <a:pt x="902419" y="438195"/>
                    <a:pt x="901946" y="441968"/>
                  </a:cubicBezTo>
                  <a:cubicBezTo>
                    <a:pt x="901946" y="439845"/>
                    <a:pt x="901946" y="445272"/>
                    <a:pt x="900532" y="446217"/>
                  </a:cubicBezTo>
                  <a:cubicBezTo>
                    <a:pt x="899115" y="447162"/>
                    <a:pt x="900532" y="453297"/>
                    <a:pt x="900532" y="456835"/>
                  </a:cubicBezTo>
                  <a:cubicBezTo>
                    <a:pt x="898881" y="459430"/>
                    <a:pt x="898173" y="462498"/>
                    <a:pt x="898645" y="465565"/>
                  </a:cubicBezTo>
                  <a:cubicBezTo>
                    <a:pt x="898645" y="466983"/>
                    <a:pt x="898645" y="463679"/>
                    <a:pt x="900060" y="465565"/>
                  </a:cubicBezTo>
                  <a:cubicBezTo>
                    <a:pt x="897700" y="473118"/>
                    <a:pt x="896992" y="468397"/>
                    <a:pt x="894633" y="465565"/>
                  </a:cubicBezTo>
                  <a:cubicBezTo>
                    <a:pt x="892273" y="462734"/>
                    <a:pt x="894633" y="465565"/>
                    <a:pt x="896283" y="465565"/>
                  </a:cubicBezTo>
                  <a:cubicBezTo>
                    <a:pt x="897937" y="465565"/>
                    <a:pt x="896283" y="462734"/>
                    <a:pt x="896283" y="461083"/>
                  </a:cubicBezTo>
                  <a:cubicBezTo>
                    <a:pt x="896283" y="459430"/>
                    <a:pt x="895105" y="463443"/>
                    <a:pt x="894633" y="463443"/>
                  </a:cubicBezTo>
                  <a:cubicBezTo>
                    <a:pt x="894160" y="463443"/>
                    <a:pt x="894633" y="458016"/>
                    <a:pt x="893215" y="458960"/>
                  </a:cubicBezTo>
                  <a:cubicBezTo>
                    <a:pt x="891801" y="459902"/>
                    <a:pt x="893215" y="454948"/>
                    <a:pt x="893215" y="453061"/>
                  </a:cubicBezTo>
                  <a:cubicBezTo>
                    <a:pt x="893215" y="451171"/>
                    <a:pt x="893215" y="456598"/>
                    <a:pt x="893215" y="455656"/>
                  </a:cubicBezTo>
                  <a:cubicBezTo>
                    <a:pt x="895341" y="452116"/>
                    <a:pt x="897700" y="448812"/>
                    <a:pt x="900532" y="445745"/>
                  </a:cubicBezTo>
                  <a:close/>
                  <a:moveTo>
                    <a:pt x="906904" y="420024"/>
                  </a:moveTo>
                  <a:cubicBezTo>
                    <a:pt x="906904" y="420024"/>
                    <a:pt x="906904" y="416957"/>
                    <a:pt x="905250" y="414597"/>
                  </a:cubicBezTo>
                  <a:cubicBezTo>
                    <a:pt x="903600" y="412235"/>
                    <a:pt x="905250" y="407989"/>
                    <a:pt x="905250" y="403741"/>
                  </a:cubicBezTo>
                  <a:cubicBezTo>
                    <a:pt x="907846" y="407989"/>
                    <a:pt x="905250" y="399731"/>
                    <a:pt x="905250" y="398314"/>
                  </a:cubicBezTo>
                  <a:cubicBezTo>
                    <a:pt x="906195" y="402090"/>
                    <a:pt x="906667" y="406103"/>
                    <a:pt x="907140" y="410112"/>
                  </a:cubicBezTo>
                  <a:cubicBezTo>
                    <a:pt x="909499" y="417193"/>
                    <a:pt x="913039" y="415303"/>
                    <a:pt x="912567" y="423092"/>
                  </a:cubicBezTo>
                  <a:cubicBezTo>
                    <a:pt x="913745" y="417429"/>
                    <a:pt x="909735" y="411293"/>
                    <a:pt x="909263" y="419788"/>
                  </a:cubicBezTo>
                  <a:close/>
                  <a:moveTo>
                    <a:pt x="855460" y="120103"/>
                  </a:moveTo>
                  <a:cubicBezTo>
                    <a:pt x="855460" y="120103"/>
                    <a:pt x="861123" y="123168"/>
                    <a:pt x="858056" y="120103"/>
                  </a:cubicBezTo>
                  <a:cubicBezTo>
                    <a:pt x="854988" y="117036"/>
                    <a:pt x="854046" y="120103"/>
                    <a:pt x="851451" y="117978"/>
                  </a:cubicBezTo>
                  <a:cubicBezTo>
                    <a:pt x="848852" y="115855"/>
                    <a:pt x="848852" y="115146"/>
                    <a:pt x="847674" y="113496"/>
                  </a:cubicBezTo>
                  <a:cubicBezTo>
                    <a:pt x="852156" y="113496"/>
                    <a:pt x="856169" y="117036"/>
                    <a:pt x="860651" y="118214"/>
                  </a:cubicBezTo>
                  <a:cubicBezTo>
                    <a:pt x="863955" y="123405"/>
                    <a:pt x="867731" y="128362"/>
                    <a:pt x="871744" y="133080"/>
                  </a:cubicBezTo>
                  <a:cubicBezTo>
                    <a:pt x="866787" y="128834"/>
                    <a:pt x="862304" y="124586"/>
                    <a:pt x="857819" y="119867"/>
                  </a:cubicBezTo>
                  <a:close/>
                  <a:moveTo>
                    <a:pt x="916813" y="280563"/>
                  </a:moveTo>
                  <a:cubicBezTo>
                    <a:pt x="919411" y="282686"/>
                    <a:pt x="921061" y="285518"/>
                    <a:pt x="921298" y="288822"/>
                  </a:cubicBezTo>
                  <a:cubicBezTo>
                    <a:pt x="922006" y="285754"/>
                    <a:pt x="920825" y="282923"/>
                    <a:pt x="919175" y="280327"/>
                  </a:cubicBezTo>
                  <a:close/>
                  <a:moveTo>
                    <a:pt x="894869" y="465565"/>
                  </a:moveTo>
                  <a:cubicBezTo>
                    <a:pt x="894869" y="467219"/>
                    <a:pt x="894869" y="463679"/>
                    <a:pt x="896756" y="465565"/>
                  </a:cubicBezTo>
                  <a:cubicBezTo>
                    <a:pt x="898645" y="467455"/>
                    <a:pt x="896283" y="469578"/>
                    <a:pt x="897228" y="465329"/>
                  </a:cubicBezTo>
                  <a:close/>
                  <a:moveTo>
                    <a:pt x="908790" y="402799"/>
                  </a:moveTo>
                  <a:lnTo>
                    <a:pt x="912567" y="410112"/>
                  </a:lnTo>
                  <a:cubicBezTo>
                    <a:pt x="912567" y="411293"/>
                    <a:pt x="912567" y="412708"/>
                    <a:pt x="912567" y="413889"/>
                  </a:cubicBezTo>
                  <a:cubicBezTo>
                    <a:pt x="912567" y="415070"/>
                    <a:pt x="911386" y="407753"/>
                    <a:pt x="911150" y="402563"/>
                  </a:cubicBezTo>
                  <a:close/>
                  <a:moveTo>
                    <a:pt x="913745" y="273014"/>
                  </a:moveTo>
                  <a:cubicBezTo>
                    <a:pt x="913745" y="270182"/>
                    <a:pt x="911622" y="268056"/>
                    <a:pt x="913745" y="269710"/>
                  </a:cubicBezTo>
                  <a:cubicBezTo>
                    <a:pt x="915871" y="271360"/>
                    <a:pt x="916107" y="273250"/>
                    <a:pt x="915871" y="275373"/>
                  </a:cubicBezTo>
                  <a:close/>
                  <a:moveTo>
                    <a:pt x="913745" y="343805"/>
                  </a:moveTo>
                  <a:cubicBezTo>
                    <a:pt x="913745" y="338379"/>
                    <a:pt x="917285" y="347109"/>
                    <a:pt x="917285" y="350177"/>
                  </a:cubicBezTo>
                  <a:cubicBezTo>
                    <a:pt x="917758" y="347343"/>
                    <a:pt x="917994" y="345220"/>
                    <a:pt x="915162" y="343097"/>
                  </a:cubicBezTo>
                  <a:close/>
                  <a:moveTo>
                    <a:pt x="900768" y="439609"/>
                  </a:moveTo>
                  <a:cubicBezTo>
                    <a:pt x="900768" y="437958"/>
                    <a:pt x="900768" y="434418"/>
                    <a:pt x="902655" y="437250"/>
                  </a:cubicBezTo>
                  <a:cubicBezTo>
                    <a:pt x="904545" y="440081"/>
                    <a:pt x="903600" y="440790"/>
                    <a:pt x="903127" y="438900"/>
                  </a:cubicBezTo>
                  <a:close/>
                  <a:moveTo>
                    <a:pt x="909027" y="268292"/>
                  </a:moveTo>
                  <a:cubicBezTo>
                    <a:pt x="909027" y="268292"/>
                    <a:pt x="909027" y="268292"/>
                    <a:pt x="909027" y="268292"/>
                  </a:cubicBezTo>
                  <a:cubicBezTo>
                    <a:pt x="907612" y="267114"/>
                    <a:pt x="906904" y="265461"/>
                    <a:pt x="906431" y="263810"/>
                  </a:cubicBezTo>
                  <a:cubicBezTo>
                    <a:pt x="908790" y="266406"/>
                    <a:pt x="910444" y="269710"/>
                    <a:pt x="911622" y="273014"/>
                  </a:cubicBezTo>
                  <a:cubicBezTo>
                    <a:pt x="911150" y="271124"/>
                    <a:pt x="911150" y="269473"/>
                    <a:pt x="911386" y="267587"/>
                  </a:cubicBezTo>
                  <a:close/>
                  <a:moveTo>
                    <a:pt x="904781" y="273014"/>
                  </a:moveTo>
                  <a:cubicBezTo>
                    <a:pt x="904781" y="276318"/>
                    <a:pt x="909027" y="278677"/>
                    <a:pt x="909499" y="281981"/>
                  </a:cubicBezTo>
                  <a:cubicBezTo>
                    <a:pt x="909499" y="279149"/>
                    <a:pt x="905486" y="272069"/>
                    <a:pt x="907140" y="272305"/>
                  </a:cubicBezTo>
                  <a:close/>
                  <a:moveTo>
                    <a:pt x="881183" y="465802"/>
                  </a:moveTo>
                  <a:cubicBezTo>
                    <a:pt x="882598" y="467455"/>
                    <a:pt x="881183" y="462498"/>
                    <a:pt x="881183" y="463206"/>
                  </a:cubicBezTo>
                  <a:cubicBezTo>
                    <a:pt x="881183" y="463915"/>
                    <a:pt x="882598" y="463206"/>
                    <a:pt x="883306" y="463206"/>
                  </a:cubicBezTo>
                  <a:cubicBezTo>
                    <a:pt x="883779" y="466038"/>
                    <a:pt x="883779" y="468869"/>
                    <a:pt x="883306" y="471701"/>
                  </a:cubicBezTo>
                  <a:cubicBezTo>
                    <a:pt x="882834" y="469342"/>
                    <a:pt x="883306" y="467219"/>
                    <a:pt x="884248" y="465096"/>
                  </a:cubicBezTo>
                  <a:close/>
                  <a:moveTo>
                    <a:pt x="791749" y="71255"/>
                  </a:moveTo>
                  <a:cubicBezTo>
                    <a:pt x="794816" y="72200"/>
                    <a:pt x="797648" y="73851"/>
                    <a:pt x="800007" y="75974"/>
                  </a:cubicBezTo>
                  <a:cubicBezTo>
                    <a:pt x="797884" y="74796"/>
                    <a:pt x="795995" y="72909"/>
                    <a:pt x="794816" y="70547"/>
                  </a:cubicBezTo>
                  <a:close/>
                  <a:moveTo>
                    <a:pt x="892510" y="286935"/>
                  </a:moveTo>
                  <a:cubicBezTo>
                    <a:pt x="894160" y="288586"/>
                    <a:pt x="895341" y="290712"/>
                    <a:pt x="895341" y="293071"/>
                  </a:cubicBezTo>
                  <a:cubicBezTo>
                    <a:pt x="894396" y="290948"/>
                    <a:pt x="894633" y="288350"/>
                    <a:pt x="895577" y="286227"/>
                  </a:cubicBezTo>
                  <a:close/>
                  <a:moveTo>
                    <a:pt x="870327" y="199626"/>
                  </a:moveTo>
                  <a:cubicBezTo>
                    <a:pt x="868204" y="195141"/>
                    <a:pt x="873394" y="199626"/>
                    <a:pt x="874103" y="202222"/>
                  </a:cubicBezTo>
                  <a:cubicBezTo>
                    <a:pt x="874575" y="199626"/>
                    <a:pt x="875990" y="201749"/>
                    <a:pt x="873394" y="198918"/>
                  </a:cubicBezTo>
                  <a:close/>
                  <a:moveTo>
                    <a:pt x="886610" y="270418"/>
                  </a:moveTo>
                  <a:cubicBezTo>
                    <a:pt x="883543" y="267114"/>
                    <a:pt x="879766" y="258620"/>
                    <a:pt x="880711" y="257202"/>
                  </a:cubicBezTo>
                  <a:cubicBezTo>
                    <a:pt x="882362" y="261215"/>
                    <a:pt x="884485" y="264988"/>
                    <a:pt x="887083" y="268292"/>
                  </a:cubicBezTo>
                  <a:cubicBezTo>
                    <a:pt x="888497" y="267350"/>
                    <a:pt x="891565" y="271124"/>
                    <a:pt x="889678" y="270652"/>
                  </a:cubicBezTo>
                  <a:close/>
                  <a:moveTo>
                    <a:pt x="738419" y="41995"/>
                  </a:moveTo>
                  <a:cubicBezTo>
                    <a:pt x="743373" y="43412"/>
                    <a:pt x="748094" y="45535"/>
                    <a:pt x="752340" y="48367"/>
                  </a:cubicBezTo>
                  <a:cubicBezTo>
                    <a:pt x="749981" y="47186"/>
                    <a:pt x="741723" y="44118"/>
                    <a:pt x="741486" y="42231"/>
                  </a:cubicBezTo>
                  <a:close/>
                  <a:moveTo>
                    <a:pt x="880002" y="389819"/>
                  </a:moveTo>
                  <a:cubicBezTo>
                    <a:pt x="880002" y="391706"/>
                    <a:pt x="880002" y="398078"/>
                    <a:pt x="880002" y="396899"/>
                  </a:cubicBezTo>
                  <a:cubicBezTo>
                    <a:pt x="880002" y="395718"/>
                    <a:pt x="881889" y="389110"/>
                    <a:pt x="883070" y="390055"/>
                  </a:cubicBezTo>
                  <a:close/>
                  <a:moveTo>
                    <a:pt x="875990" y="315015"/>
                  </a:moveTo>
                  <a:cubicBezTo>
                    <a:pt x="875754" y="311947"/>
                    <a:pt x="875284" y="308882"/>
                    <a:pt x="874575" y="305814"/>
                  </a:cubicBezTo>
                  <a:cubicBezTo>
                    <a:pt x="876935" y="308646"/>
                    <a:pt x="876462" y="312419"/>
                    <a:pt x="879530" y="315015"/>
                  </a:cubicBezTo>
                  <a:cubicBezTo>
                    <a:pt x="882598" y="317613"/>
                    <a:pt x="880947" y="318555"/>
                    <a:pt x="879530" y="320444"/>
                  </a:cubicBezTo>
                  <a:cubicBezTo>
                    <a:pt x="879530" y="318791"/>
                    <a:pt x="879530" y="316904"/>
                    <a:pt x="879058" y="315251"/>
                  </a:cubicBezTo>
                  <a:close/>
                  <a:moveTo>
                    <a:pt x="840358" y="179802"/>
                  </a:moveTo>
                  <a:cubicBezTo>
                    <a:pt x="838471" y="176499"/>
                    <a:pt x="837999" y="174848"/>
                    <a:pt x="842011" y="177680"/>
                  </a:cubicBezTo>
                  <a:cubicBezTo>
                    <a:pt x="846021" y="180511"/>
                    <a:pt x="843425" y="181692"/>
                    <a:pt x="846966" y="185229"/>
                  </a:cubicBezTo>
                  <a:cubicBezTo>
                    <a:pt x="846966" y="184287"/>
                    <a:pt x="846257" y="181456"/>
                    <a:pt x="844370" y="180039"/>
                  </a:cubicBezTo>
                  <a:close/>
                  <a:moveTo>
                    <a:pt x="865372" y="328703"/>
                  </a:moveTo>
                  <a:cubicBezTo>
                    <a:pt x="867731" y="331062"/>
                    <a:pt x="869385" y="333894"/>
                    <a:pt x="870327" y="337198"/>
                  </a:cubicBezTo>
                  <a:cubicBezTo>
                    <a:pt x="871272" y="334838"/>
                    <a:pt x="867968" y="332007"/>
                    <a:pt x="867968" y="328939"/>
                  </a:cubicBezTo>
                  <a:close/>
                  <a:moveTo>
                    <a:pt x="857586" y="249416"/>
                  </a:moveTo>
                  <a:cubicBezTo>
                    <a:pt x="859473" y="250831"/>
                    <a:pt x="860418" y="252954"/>
                    <a:pt x="860651" y="255316"/>
                  </a:cubicBezTo>
                  <a:cubicBezTo>
                    <a:pt x="859945" y="253426"/>
                    <a:pt x="859945" y="251539"/>
                    <a:pt x="860651" y="249652"/>
                  </a:cubicBezTo>
                  <a:close/>
                  <a:moveTo>
                    <a:pt x="860887" y="277968"/>
                  </a:moveTo>
                  <a:cubicBezTo>
                    <a:pt x="863485" y="280327"/>
                    <a:pt x="865136" y="283395"/>
                    <a:pt x="865608" y="286935"/>
                  </a:cubicBezTo>
                  <a:cubicBezTo>
                    <a:pt x="864664" y="284104"/>
                    <a:pt x="864191" y="281272"/>
                    <a:pt x="863955" y="278204"/>
                  </a:cubicBezTo>
                  <a:close/>
                  <a:moveTo>
                    <a:pt x="853810" y="254371"/>
                  </a:moveTo>
                  <a:cubicBezTo>
                    <a:pt x="851687" y="249889"/>
                    <a:pt x="849089" y="245640"/>
                    <a:pt x="846021" y="241627"/>
                  </a:cubicBezTo>
                  <a:cubicBezTo>
                    <a:pt x="849797" y="243281"/>
                    <a:pt x="851920" y="248708"/>
                    <a:pt x="855696" y="254371"/>
                  </a:cubicBezTo>
                  <a:cubicBezTo>
                    <a:pt x="855696" y="254371"/>
                    <a:pt x="857114" y="254371"/>
                    <a:pt x="857586" y="256730"/>
                  </a:cubicBezTo>
                  <a:cubicBezTo>
                    <a:pt x="858056" y="259089"/>
                    <a:pt x="858764" y="257202"/>
                    <a:pt x="856878" y="255552"/>
                  </a:cubicBezTo>
                  <a:close/>
                  <a:moveTo>
                    <a:pt x="821954" y="178624"/>
                  </a:moveTo>
                  <a:cubicBezTo>
                    <a:pt x="826200" y="181456"/>
                    <a:pt x="829976" y="184996"/>
                    <a:pt x="833044" y="189006"/>
                  </a:cubicBezTo>
                  <a:cubicBezTo>
                    <a:pt x="829976" y="186410"/>
                    <a:pt x="827381" y="183106"/>
                    <a:pt x="825022" y="179802"/>
                  </a:cubicBezTo>
                  <a:close/>
                  <a:moveTo>
                    <a:pt x="855460" y="309588"/>
                  </a:moveTo>
                  <a:cubicBezTo>
                    <a:pt x="856878" y="311477"/>
                    <a:pt x="858056" y="313600"/>
                    <a:pt x="858764" y="315959"/>
                  </a:cubicBezTo>
                  <a:cubicBezTo>
                    <a:pt x="857114" y="314545"/>
                    <a:pt x="856878" y="315959"/>
                    <a:pt x="855224" y="315959"/>
                  </a:cubicBezTo>
                  <a:cubicBezTo>
                    <a:pt x="853574" y="315959"/>
                    <a:pt x="859237" y="313364"/>
                    <a:pt x="858528" y="310769"/>
                  </a:cubicBezTo>
                  <a:close/>
                  <a:moveTo>
                    <a:pt x="861832" y="322331"/>
                  </a:moveTo>
                  <a:cubicBezTo>
                    <a:pt x="861832" y="323982"/>
                    <a:pt x="861832" y="325871"/>
                    <a:pt x="861832" y="329175"/>
                  </a:cubicBezTo>
                  <a:cubicBezTo>
                    <a:pt x="859237" y="323745"/>
                    <a:pt x="854518" y="320444"/>
                    <a:pt x="855696" y="316668"/>
                  </a:cubicBezTo>
                  <a:cubicBezTo>
                    <a:pt x="861596" y="322331"/>
                    <a:pt x="862777" y="321623"/>
                    <a:pt x="864900" y="323512"/>
                  </a:cubicBezTo>
                  <a:close/>
                  <a:moveTo>
                    <a:pt x="857819" y="307937"/>
                  </a:moveTo>
                  <a:cubicBezTo>
                    <a:pt x="857819" y="309824"/>
                    <a:pt x="861360" y="315487"/>
                    <a:pt x="859237" y="314781"/>
                  </a:cubicBezTo>
                  <a:cubicBezTo>
                    <a:pt x="858056" y="311947"/>
                    <a:pt x="856878" y="308882"/>
                    <a:pt x="856405" y="305814"/>
                  </a:cubicBezTo>
                  <a:cubicBezTo>
                    <a:pt x="856405" y="307229"/>
                    <a:pt x="857819" y="305814"/>
                    <a:pt x="856405" y="305814"/>
                  </a:cubicBezTo>
                  <a:cubicBezTo>
                    <a:pt x="858528" y="307937"/>
                    <a:pt x="859945" y="310532"/>
                    <a:pt x="860651" y="313600"/>
                  </a:cubicBezTo>
                  <a:cubicBezTo>
                    <a:pt x="860651" y="313600"/>
                    <a:pt x="861360" y="307465"/>
                    <a:pt x="860887" y="309115"/>
                  </a:cubicBezTo>
                  <a:close/>
                  <a:moveTo>
                    <a:pt x="844134" y="246821"/>
                  </a:moveTo>
                  <a:cubicBezTo>
                    <a:pt x="844134" y="249180"/>
                    <a:pt x="847202" y="250594"/>
                    <a:pt x="847438" y="253190"/>
                  </a:cubicBezTo>
                  <a:cubicBezTo>
                    <a:pt x="848619" y="253190"/>
                    <a:pt x="845787" y="247290"/>
                    <a:pt x="847202" y="247999"/>
                  </a:cubicBezTo>
                  <a:close/>
                  <a:moveTo>
                    <a:pt x="850033" y="256021"/>
                  </a:moveTo>
                  <a:cubicBezTo>
                    <a:pt x="847910" y="254135"/>
                    <a:pt x="850033" y="259089"/>
                    <a:pt x="847438" y="256021"/>
                  </a:cubicBezTo>
                  <a:cubicBezTo>
                    <a:pt x="844843" y="252954"/>
                    <a:pt x="851687" y="254135"/>
                    <a:pt x="853101" y="257202"/>
                  </a:cubicBezTo>
                  <a:close/>
                  <a:moveTo>
                    <a:pt x="843662" y="235728"/>
                  </a:moveTo>
                  <a:cubicBezTo>
                    <a:pt x="841539" y="234314"/>
                    <a:pt x="839652" y="232424"/>
                    <a:pt x="837999" y="230537"/>
                  </a:cubicBezTo>
                  <a:cubicBezTo>
                    <a:pt x="837290" y="228178"/>
                    <a:pt x="836112" y="225819"/>
                    <a:pt x="834458" y="223929"/>
                  </a:cubicBezTo>
                  <a:cubicBezTo>
                    <a:pt x="837526" y="226761"/>
                    <a:pt x="836348" y="225347"/>
                    <a:pt x="839652" y="227469"/>
                  </a:cubicBezTo>
                  <a:cubicBezTo>
                    <a:pt x="839652" y="229356"/>
                    <a:pt x="839652" y="230537"/>
                    <a:pt x="843189" y="232896"/>
                  </a:cubicBezTo>
                  <a:cubicBezTo>
                    <a:pt x="846729" y="235256"/>
                    <a:pt x="846966" y="236673"/>
                    <a:pt x="846729" y="236909"/>
                  </a:cubicBezTo>
                  <a:close/>
                  <a:moveTo>
                    <a:pt x="760599" y="102169"/>
                  </a:moveTo>
                  <a:cubicBezTo>
                    <a:pt x="763903" y="102169"/>
                    <a:pt x="767443" y="105237"/>
                    <a:pt x="768388" y="104056"/>
                  </a:cubicBezTo>
                  <a:lnTo>
                    <a:pt x="769802" y="105707"/>
                  </a:lnTo>
                  <a:lnTo>
                    <a:pt x="771692" y="105707"/>
                  </a:lnTo>
                  <a:cubicBezTo>
                    <a:pt x="768860" y="105470"/>
                    <a:pt x="766028" y="104765"/>
                    <a:pt x="763666" y="103347"/>
                  </a:cubicBezTo>
                  <a:close/>
                  <a:moveTo>
                    <a:pt x="642612" y="16511"/>
                  </a:moveTo>
                  <a:cubicBezTo>
                    <a:pt x="639781" y="16511"/>
                    <a:pt x="636713" y="16511"/>
                    <a:pt x="636949" y="15094"/>
                  </a:cubicBezTo>
                  <a:cubicBezTo>
                    <a:pt x="637185" y="13679"/>
                    <a:pt x="649929" y="17217"/>
                    <a:pt x="646388" y="17689"/>
                  </a:cubicBezTo>
                  <a:close/>
                  <a:moveTo>
                    <a:pt x="852156" y="301565"/>
                  </a:moveTo>
                  <a:cubicBezTo>
                    <a:pt x="853337" y="303925"/>
                    <a:pt x="854282" y="306284"/>
                    <a:pt x="854752" y="308882"/>
                  </a:cubicBezTo>
                  <a:cubicBezTo>
                    <a:pt x="855933" y="308646"/>
                    <a:pt x="854988" y="302274"/>
                    <a:pt x="855933" y="302746"/>
                  </a:cubicBezTo>
                  <a:close/>
                  <a:moveTo>
                    <a:pt x="772870" y="121754"/>
                  </a:moveTo>
                  <a:cubicBezTo>
                    <a:pt x="776646" y="123641"/>
                    <a:pt x="780186" y="126003"/>
                    <a:pt x="783018" y="129068"/>
                  </a:cubicBezTo>
                  <a:cubicBezTo>
                    <a:pt x="780659" y="127417"/>
                    <a:pt x="778533" y="125294"/>
                    <a:pt x="776646" y="122935"/>
                  </a:cubicBezTo>
                  <a:close/>
                  <a:moveTo>
                    <a:pt x="838235" y="270888"/>
                  </a:moveTo>
                  <a:cubicBezTo>
                    <a:pt x="838235" y="272541"/>
                    <a:pt x="838235" y="270888"/>
                    <a:pt x="840358" y="272777"/>
                  </a:cubicBezTo>
                  <a:cubicBezTo>
                    <a:pt x="842483" y="274664"/>
                    <a:pt x="840358" y="276787"/>
                    <a:pt x="844606" y="280327"/>
                  </a:cubicBezTo>
                  <a:cubicBezTo>
                    <a:pt x="844606" y="280327"/>
                    <a:pt x="842483" y="275609"/>
                    <a:pt x="844606" y="277259"/>
                  </a:cubicBezTo>
                  <a:cubicBezTo>
                    <a:pt x="846257" y="279149"/>
                    <a:pt x="846966" y="281744"/>
                    <a:pt x="846257" y="284104"/>
                  </a:cubicBezTo>
                  <a:cubicBezTo>
                    <a:pt x="847202" y="281508"/>
                    <a:pt x="841066" y="274428"/>
                    <a:pt x="842011" y="272069"/>
                  </a:cubicBezTo>
                  <a:close/>
                  <a:moveTo>
                    <a:pt x="789859" y="147474"/>
                  </a:moveTo>
                  <a:cubicBezTo>
                    <a:pt x="786794" y="144643"/>
                    <a:pt x="782073" y="143465"/>
                    <a:pt x="779714" y="139688"/>
                  </a:cubicBezTo>
                  <a:cubicBezTo>
                    <a:pt x="783490" y="141103"/>
                    <a:pt x="786086" y="143465"/>
                    <a:pt x="789626" y="145115"/>
                  </a:cubicBezTo>
                  <a:cubicBezTo>
                    <a:pt x="793163" y="146766"/>
                    <a:pt x="795525" y="148183"/>
                    <a:pt x="793635" y="148183"/>
                  </a:cubicBezTo>
                  <a:close/>
                  <a:moveTo>
                    <a:pt x="823132" y="216616"/>
                  </a:moveTo>
                  <a:cubicBezTo>
                    <a:pt x="821954" y="215198"/>
                    <a:pt x="821009" y="213548"/>
                    <a:pt x="820537" y="211894"/>
                  </a:cubicBezTo>
                  <a:cubicBezTo>
                    <a:pt x="827145" y="213784"/>
                    <a:pt x="829504" y="218975"/>
                    <a:pt x="826908" y="218975"/>
                  </a:cubicBezTo>
                  <a:close/>
                  <a:moveTo>
                    <a:pt x="831627" y="259561"/>
                  </a:moveTo>
                  <a:cubicBezTo>
                    <a:pt x="832335" y="259798"/>
                    <a:pt x="833044" y="259798"/>
                    <a:pt x="833753" y="259561"/>
                  </a:cubicBezTo>
                  <a:cubicBezTo>
                    <a:pt x="834458" y="261215"/>
                    <a:pt x="834931" y="262865"/>
                    <a:pt x="835167" y="264519"/>
                  </a:cubicBezTo>
                  <a:cubicBezTo>
                    <a:pt x="834931" y="263338"/>
                    <a:pt x="835167" y="261921"/>
                    <a:pt x="835403" y="260742"/>
                  </a:cubicBezTo>
                  <a:close/>
                  <a:moveTo>
                    <a:pt x="811097" y="202694"/>
                  </a:moveTo>
                  <a:cubicBezTo>
                    <a:pt x="812987" y="204817"/>
                    <a:pt x="816524" y="205526"/>
                    <a:pt x="817469" y="208357"/>
                  </a:cubicBezTo>
                  <a:cubicBezTo>
                    <a:pt x="816524" y="206940"/>
                    <a:pt x="815582" y="205526"/>
                    <a:pt x="814874" y="203872"/>
                  </a:cubicBezTo>
                  <a:close/>
                  <a:moveTo>
                    <a:pt x="795995" y="180747"/>
                  </a:moveTo>
                  <a:cubicBezTo>
                    <a:pt x="800007" y="182162"/>
                    <a:pt x="799535" y="184051"/>
                    <a:pt x="802130" y="184051"/>
                  </a:cubicBezTo>
                  <a:cubicBezTo>
                    <a:pt x="804726" y="184051"/>
                    <a:pt x="803547" y="186410"/>
                    <a:pt x="802130" y="186883"/>
                  </a:cubicBezTo>
                  <a:cubicBezTo>
                    <a:pt x="800952" y="185466"/>
                    <a:pt x="800243" y="183815"/>
                    <a:pt x="799771" y="181928"/>
                  </a:cubicBezTo>
                  <a:close/>
                  <a:moveTo>
                    <a:pt x="810392" y="195378"/>
                  </a:moveTo>
                  <a:cubicBezTo>
                    <a:pt x="808738" y="191837"/>
                    <a:pt x="804492" y="190423"/>
                    <a:pt x="803075" y="186883"/>
                  </a:cubicBezTo>
                  <a:cubicBezTo>
                    <a:pt x="810625" y="189006"/>
                    <a:pt x="815346" y="195378"/>
                    <a:pt x="814165" y="196559"/>
                  </a:cubicBezTo>
                  <a:close/>
                  <a:moveTo>
                    <a:pt x="828089" y="247763"/>
                  </a:moveTo>
                  <a:cubicBezTo>
                    <a:pt x="830921" y="247763"/>
                    <a:pt x="831154" y="251303"/>
                    <a:pt x="831627" y="253662"/>
                  </a:cubicBezTo>
                  <a:cubicBezTo>
                    <a:pt x="833280" y="253426"/>
                    <a:pt x="833044" y="250831"/>
                    <a:pt x="831863" y="248944"/>
                  </a:cubicBezTo>
                  <a:close/>
                  <a:moveTo>
                    <a:pt x="804492" y="192546"/>
                  </a:moveTo>
                  <a:cubicBezTo>
                    <a:pt x="807088" y="192546"/>
                    <a:pt x="808029" y="196086"/>
                    <a:pt x="809919" y="197737"/>
                  </a:cubicBezTo>
                  <a:cubicBezTo>
                    <a:pt x="811806" y="199390"/>
                    <a:pt x="808029" y="195378"/>
                    <a:pt x="807088" y="193727"/>
                  </a:cubicBezTo>
                  <a:close/>
                  <a:moveTo>
                    <a:pt x="794344" y="186883"/>
                  </a:moveTo>
                  <a:cubicBezTo>
                    <a:pt x="799062" y="189006"/>
                    <a:pt x="800480" y="190423"/>
                    <a:pt x="802366" y="189714"/>
                  </a:cubicBezTo>
                  <a:cubicBezTo>
                    <a:pt x="804256" y="189006"/>
                    <a:pt x="802366" y="191837"/>
                    <a:pt x="803547" y="193255"/>
                  </a:cubicBezTo>
                  <a:cubicBezTo>
                    <a:pt x="801424" y="192074"/>
                    <a:pt x="799062" y="190659"/>
                    <a:pt x="797176" y="189242"/>
                  </a:cubicBezTo>
                  <a:cubicBezTo>
                    <a:pt x="797176" y="189242"/>
                    <a:pt x="799771" y="191601"/>
                    <a:pt x="798593" y="191601"/>
                  </a:cubicBezTo>
                  <a:cubicBezTo>
                    <a:pt x="795289" y="189478"/>
                    <a:pt x="792457" y="186410"/>
                    <a:pt x="790804" y="182870"/>
                  </a:cubicBezTo>
                  <a:cubicBezTo>
                    <a:pt x="790804" y="182870"/>
                    <a:pt x="790804" y="182870"/>
                    <a:pt x="793872" y="182870"/>
                  </a:cubicBezTo>
                  <a:cubicBezTo>
                    <a:pt x="796939" y="182870"/>
                    <a:pt x="797176" y="186647"/>
                    <a:pt x="797176" y="188061"/>
                  </a:cubicBezTo>
                  <a:close/>
                  <a:moveTo>
                    <a:pt x="786558" y="175557"/>
                  </a:moveTo>
                  <a:cubicBezTo>
                    <a:pt x="791749" y="178861"/>
                    <a:pt x="796703" y="182634"/>
                    <a:pt x="800952" y="187119"/>
                  </a:cubicBezTo>
                  <a:cubicBezTo>
                    <a:pt x="800716" y="189714"/>
                    <a:pt x="793163" y="181456"/>
                    <a:pt x="789153" y="176735"/>
                  </a:cubicBezTo>
                  <a:close/>
                  <a:moveTo>
                    <a:pt x="822423" y="254371"/>
                  </a:moveTo>
                  <a:cubicBezTo>
                    <a:pt x="825255" y="257675"/>
                    <a:pt x="827381" y="261215"/>
                    <a:pt x="829031" y="265225"/>
                  </a:cubicBezTo>
                  <a:cubicBezTo>
                    <a:pt x="827381" y="262157"/>
                    <a:pt x="825964" y="258853"/>
                    <a:pt x="825022" y="255552"/>
                  </a:cubicBezTo>
                  <a:close/>
                  <a:moveTo>
                    <a:pt x="814637" y="229123"/>
                  </a:moveTo>
                  <a:cubicBezTo>
                    <a:pt x="814637" y="229123"/>
                    <a:pt x="816997" y="229123"/>
                    <a:pt x="818650" y="231718"/>
                  </a:cubicBezTo>
                  <a:cubicBezTo>
                    <a:pt x="818178" y="231246"/>
                    <a:pt x="817705" y="230773"/>
                    <a:pt x="817233" y="230301"/>
                  </a:cubicBezTo>
                  <a:close/>
                  <a:moveTo>
                    <a:pt x="812278" y="237618"/>
                  </a:moveTo>
                  <a:cubicBezTo>
                    <a:pt x="810155" y="233605"/>
                    <a:pt x="815582" y="239741"/>
                    <a:pt x="814637" y="237618"/>
                  </a:cubicBezTo>
                  <a:cubicBezTo>
                    <a:pt x="813693" y="235492"/>
                    <a:pt x="810861" y="234550"/>
                    <a:pt x="810625" y="231954"/>
                  </a:cubicBezTo>
                  <a:cubicBezTo>
                    <a:pt x="814165" y="235022"/>
                    <a:pt x="816997" y="238796"/>
                    <a:pt x="819356" y="242808"/>
                  </a:cubicBezTo>
                  <a:cubicBezTo>
                    <a:pt x="820773" y="242572"/>
                    <a:pt x="817705" y="239268"/>
                    <a:pt x="814874" y="238796"/>
                  </a:cubicBezTo>
                  <a:close/>
                  <a:moveTo>
                    <a:pt x="783726" y="168004"/>
                  </a:moveTo>
                  <a:cubicBezTo>
                    <a:pt x="777591" y="165408"/>
                    <a:pt x="774051" y="159982"/>
                    <a:pt x="777355" y="159982"/>
                  </a:cubicBezTo>
                  <a:cubicBezTo>
                    <a:pt x="780659" y="159982"/>
                    <a:pt x="780659" y="163522"/>
                    <a:pt x="786322" y="169185"/>
                  </a:cubicBezTo>
                  <a:close/>
                  <a:moveTo>
                    <a:pt x="780186" y="170130"/>
                  </a:moveTo>
                  <a:lnTo>
                    <a:pt x="784668" y="172253"/>
                  </a:lnTo>
                  <a:cubicBezTo>
                    <a:pt x="784668" y="172253"/>
                    <a:pt x="786086" y="174612"/>
                    <a:pt x="784668" y="174139"/>
                  </a:cubicBezTo>
                  <a:cubicBezTo>
                    <a:pt x="783254" y="173667"/>
                    <a:pt x="783018" y="173903"/>
                    <a:pt x="782782" y="171780"/>
                  </a:cubicBezTo>
                  <a:close/>
                  <a:moveTo>
                    <a:pt x="795758" y="204108"/>
                  </a:moveTo>
                  <a:cubicBezTo>
                    <a:pt x="795758" y="201513"/>
                    <a:pt x="795758" y="202694"/>
                    <a:pt x="798120" y="204108"/>
                  </a:cubicBezTo>
                  <a:cubicBezTo>
                    <a:pt x="800480" y="205526"/>
                    <a:pt x="799771" y="205759"/>
                    <a:pt x="800007" y="206940"/>
                  </a:cubicBezTo>
                  <a:close/>
                  <a:moveTo>
                    <a:pt x="800243" y="219211"/>
                  </a:moveTo>
                  <a:cubicBezTo>
                    <a:pt x="800243" y="217088"/>
                    <a:pt x="800243" y="216379"/>
                    <a:pt x="803547" y="217794"/>
                  </a:cubicBezTo>
                  <a:cubicBezTo>
                    <a:pt x="806851" y="219211"/>
                    <a:pt x="805198" y="222515"/>
                    <a:pt x="802839" y="220392"/>
                  </a:cubicBezTo>
                  <a:close/>
                  <a:moveTo>
                    <a:pt x="781128" y="175557"/>
                  </a:moveTo>
                  <a:cubicBezTo>
                    <a:pt x="778060" y="175557"/>
                    <a:pt x="775701" y="170599"/>
                    <a:pt x="776410" y="170130"/>
                  </a:cubicBezTo>
                  <a:cubicBezTo>
                    <a:pt x="783490" y="171780"/>
                    <a:pt x="781364" y="173431"/>
                    <a:pt x="783726" y="176735"/>
                  </a:cubicBezTo>
                  <a:close/>
                  <a:moveTo>
                    <a:pt x="790095" y="208593"/>
                  </a:moveTo>
                  <a:cubicBezTo>
                    <a:pt x="789626" y="207176"/>
                    <a:pt x="788917" y="205995"/>
                    <a:pt x="787736" y="205053"/>
                  </a:cubicBezTo>
                  <a:cubicBezTo>
                    <a:pt x="791513" y="207176"/>
                    <a:pt x="790804" y="209063"/>
                    <a:pt x="794344" y="209535"/>
                  </a:cubicBezTo>
                  <a:cubicBezTo>
                    <a:pt x="794344" y="211894"/>
                    <a:pt x="796939" y="213075"/>
                    <a:pt x="798357" y="216143"/>
                  </a:cubicBezTo>
                  <a:cubicBezTo>
                    <a:pt x="797176" y="215435"/>
                    <a:pt x="797176" y="211658"/>
                    <a:pt x="792694" y="209772"/>
                  </a:cubicBezTo>
                  <a:close/>
                  <a:moveTo>
                    <a:pt x="774287" y="190423"/>
                  </a:moveTo>
                  <a:cubicBezTo>
                    <a:pt x="776882" y="195614"/>
                    <a:pt x="786558" y="200332"/>
                    <a:pt x="786794" y="203400"/>
                  </a:cubicBezTo>
                  <a:cubicBezTo>
                    <a:pt x="785613" y="201277"/>
                    <a:pt x="773578" y="193491"/>
                    <a:pt x="776882" y="191601"/>
                  </a:cubicBezTo>
                  <a:close/>
                  <a:moveTo>
                    <a:pt x="778297" y="193960"/>
                  </a:moveTo>
                  <a:cubicBezTo>
                    <a:pt x="779950" y="193960"/>
                    <a:pt x="778297" y="192310"/>
                    <a:pt x="780895" y="193960"/>
                  </a:cubicBezTo>
                  <a:cubicBezTo>
                    <a:pt x="782073" y="194905"/>
                    <a:pt x="782782" y="196086"/>
                    <a:pt x="783490" y="197500"/>
                  </a:cubicBezTo>
                  <a:cubicBezTo>
                    <a:pt x="782782" y="195378"/>
                    <a:pt x="783254" y="197973"/>
                    <a:pt x="780895" y="195378"/>
                  </a:cubicBezTo>
                  <a:close/>
                  <a:moveTo>
                    <a:pt x="754699" y="175793"/>
                  </a:moveTo>
                  <a:cubicBezTo>
                    <a:pt x="754699" y="173903"/>
                    <a:pt x="751162" y="173667"/>
                    <a:pt x="750453" y="171544"/>
                  </a:cubicBezTo>
                  <a:cubicBezTo>
                    <a:pt x="752576" y="172489"/>
                    <a:pt x="754699" y="173667"/>
                    <a:pt x="756353" y="175320"/>
                  </a:cubicBezTo>
                  <a:cubicBezTo>
                    <a:pt x="756353" y="175320"/>
                    <a:pt x="757298" y="177207"/>
                    <a:pt x="756353" y="176971"/>
                  </a:cubicBezTo>
                  <a:close/>
                  <a:moveTo>
                    <a:pt x="695470" y="121518"/>
                  </a:moveTo>
                  <a:cubicBezTo>
                    <a:pt x="698538" y="121518"/>
                    <a:pt x="707741" y="125058"/>
                    <a:pt x="704437" y="126236"/>
                  </a:cubicBezTo>
                  <a:cubicBezTo>
                    <a:pt x="701136" y="127417"/>
                    <a:pt x="696178" y="124586"/>
                    <a:pt x="697123" y="122699"/>
                  </a:cubicBezTo>
                  <a:close/>
                  <a:moveTo>
                    <a:pt x="609342" y="70783"/>
                  </a:moveTo>
                  <a:cubicBezTo>
                    <a:pt x="604857" y="69369"/>
                    <a:pt x="610993" y="68188"/>
                    <a:pt x="613824" y="69369"/>
                  </a:cubicBezTo>
                  <a:cubicBezTo>
                    <a:pt x="612646" y="70783"/>
                    <a:pt x="615005" y="71728"/>
                    <a:pt x="610993" y="71964"/>
                  </a:cubicBezTo>
                  <a:close/>
                  <a:moveTo>
                    <a:pt x="697359" y="123641"/>
                  </a:moveTo>
                  <a:cubicBezTo>
                    <a:pt x="699482" y="124113"/>
                    <a:pt x="701605" y="125058"/>
                    <a:pt x="703023" y="126709"/>
                  </a:cubicBezTo>
                  <a:cubicBezTo>
                    <a:pt x="700427" y="126709"/>
                    <a:pt x="699719" y="128126"/>
                    <a:pt x="697832" y="126709"/>
                  </a:cubicBezTo>
                  <a:cubicBezTo>
                    <a:pt x="695942" y="125294"/>
                    <a:pt x="698774" y="125767"/>
                    <a:pt x="699010" y="124586"/>
                  </a:cubicBezTo>
                  <a:close/>
                  <a:moveTo>
                    <a:pt x="693347" y="125294"/>
                  </a:moveTo>
                  <a:cubicBezTo>
                    <a:pt x="689337" y="123168"/>
                    <a:pt x="693347" y="122463"/>
                    <a:pt x="697123" y="125294"/>
                  </a:cubicBezTo>
                  <a:cubicBezTo>
                    <a:pt x="700900" y="128126"/>
                    <a:pt x="698774" y="126945"/>
                    <a:pt x="695000" y="126472"/>
                  </a:cubicBezTo>
                  <a:close/>
                  <a:moveTo>
                    <a:pt x="719540" y="152432"/>
                  </a:moveTo>
                  <a:cubicBezTo>
                    <a:pt x="718125" y="149600"/>
                    <a:pt x="714349" y="150778"/>
                    <a:pt x="712935" y="148419"/>
                  </a:cubicBezTo>
                  <a:cubicBezTo>
                    <a:pt x="717180" y="149364"/>
                    <a:pt x="721429" y="151014"/>
                    <a:pt x="724966" y="153374"/>
                  </a:cubicBezTo>
                  <a:close/>
                  <a:moveTo>
                    <a:pt x="692169" y="128834"/>
                  </a:moveTo>
                  <a:lnTo>
                    <a:pt x="696178" y="128834"/>
                  </a:lnTo>
                  <a:lnTo>
                    <a:pt x="698304" y="130721"/>
                  </a:lnTo>
                  <a:cubicBezTo>
                    <a:pt x="697359" y="130957"/>
                    <a:pt x="695942" y="129540"/>
                    <a:pt x="693819" y="128834"/>
                  </a:cubicBezTo>
                  <a:close/>
                  <a:moveTo>
                    <a:pt x="679189" y="118214"/>
                  </a:moveTo>
                  <a:cubicBezTo>
                    <a:pt x="673998" y="118214"/>
                    <a:pt x="675885" y="115855"/>
                    <a:pt x="670931" y="114204"/>
                  </a:cubicBezTo>
                  <a:cubicBezTo>
                    <a:pt x="675885" y="114674"/>
                    <a:pt x="681076" y="117036"/>
                    <a:pt x="680840" y="118214"/>
                  </a:cubicBezTo>
                  <a:close/>
                  <a:moveTo>
                    <a:pt x="668335" y="113023"/>
                  </a:moveTo>
                  <a:cubicBezTo>
                    <a:pt x="667390" y="112315"/>
                    <a:pt x="666446" y="111606"/>
                    <a:pt x="665267" y="110900"/>
                  </a:cubicBezTo>
                  <a:cubicBezTo>
                    <a:pt x="667627" y="110900"/>
                    <a:pt x="673998" y="110900"/>
                    <a:pt x="672345" y="113023"/>
                  </a:cubicBezTo>
                  <a:cubicBezTo>
                    <a:pt x="671639" y="112787"/>
                    <a:pt x="670694" y="112787"/>
                    <a:pt x="669986" y="113023"/>
                  </a:cubicBezTo>
                  <a:close/>
                  <a:moveTo>
                    <a:pt x="576541" y="71964"/>
                  </a:moveTo>
                  <a:cubicBezTo>
                    <a:pt x="578901" y="71492"/>
                    <a:pt x="581260" y="71492"/>
                    <a:pt x="583619" y="71964"/>
                  </a:cubicBezTo>
                  <a:cubicBezTo>
                    <a:pt x="569225" y="71964"/>
                    <a:pt x="555067" y="74087"/>
                    <a:pt x="540673" y="73851"/>
                  </a:cubicBezTo>
                  <a:cubicBezTo>
                    <a:pt x="544922" y="71255"/>
                    <a:pt x="548932" y="73851"/>
                    <a:pt x="552944" y="72200"/>
                  </a:cubicBezTo>
                  <a:cubicBezTo>
                    <a:pt x="550349" y="72200"/>
                    <a:pt x="547987" y="72200"/>
                    <a:pt x="550113" y="70783"/>
                  </a:cubicBezTo>
                  <a:cubicBezTo>
                    <a:pt x="552235" y="69369"/>
                    <a:pt x="552708" y="70783"/>
                    <a:pt x="557190" y="72200"/>
                  </a:cubicBezTo>
                  <a:cubicBezTo>
                    <a:pt x="561675" y="73615"/>
                    <a:pt x="565921" y="72200"/>
                    <a:pt x="570406" y="70311"/>
                  </a:cubicBezTo>
                  <a:cubicBezTo>
                    <a:pt x="567811" y="70311"/>
                    <a:pt x="564979" y="70311"/>
                    <a:pt x="562384" y="70311"/>
                  </a:cubicBezTo>
                  <a:cubicBezTo>
                    <a:pt x="564507" y="70311"/>
                    <a:pt x="566393" y="70311"/>
                    <a:pt x="568752" y="68424"/>
                  </a:cubicBezTo>
                  <a:cubicBezTo>
                    <a:pt x="571114" y="66537"/>
                    <a:pt x="567574" y="70783"/>
                    <a:pt x="572529" y="70311"/>
                  </a:cubicBezTo>
                  <a:cubicBezTo>
                    <a:pt x="577483" y="69841"/>
                    <a:pt x="569461" y="68896"/>
                    <a:pt x="573946" y="68188"/>
                  </a:cubicBezTo>
                  <a:cubicBezTo>
                    <a:pt x="576069" y="67951"/>
                    <a:pt x="577956" y="67951"/>
                    <a:pt x="580082" y="68188"/>
                  </a:cubicBezTo>
                  <a:cubicBezTo>
                    <a:pt x="580082" y="68188"/>
                    <a:pt x="577014" y="71019"/>
                    <a:pt x="578192" y="71964"/>
                  </a:cubicBezTo>
                  <a:close/>
                  <a:moveTo>
                    <a:pt x="677539" y="121990"/>
                  </a:moveTo>
                  <a:cubicBezTo>
                    <a:pt x="673762" y="119867"/>
                    <a:pt x="669750" y="118214"/>
                    <a:pt x="665740" y="117036"/>
                  </a:cubicBezTo>
                  <a:cubicBezTo>
                    <a:pt x="668571" y="117036"/>
                    <a:pt x="665740" y="114674"/>
                    <a:pt x="671167" y="117036"/>
                  </a:cubicBezTo>
                  <a:cubicBezTo>
                    <a:pt x="676594" y="119395"/>
                    <a:pt x="671167" y="118686"/>
                    <a:pt x="671167" y="119867"/>
                  </a:cubicBezTo>
                  <a:cubicBezTo>
                    <a:pt x="673762" y="120573"/>
                    <a:pt x="676358" y="121282"/>
                    <a:pt x="679189" y="121518"/>
                  </a:cubicBezTo>
                  <a:cubicBezTo>
                    <a:pt x="684616" y="122226"/>
                    <a:pt x="682021" y="122226"/>
                    <a:pt x="679189" y="121990"/>
                  </a:cubicBezTo>
                  <a:close/>
                  <a:moveTo>
                    <a:pt x="701136" y="145588"/>
                  </a:moveTo>
                  <a:cubicBezTo>
                    <a:pt x="704204" y="145351"/>
                    <a:pt x="707269" y="146296"/>
                    <a:pt x="709867" y="147947"/>
                  </a:cubicBezTo>
                  <a:cubicBezTo>
                    <a:pt x="708922" y="146296"/>
                    <a:pt x="705382" y="146766"/>
                    <a:pt x="702786" y="144643"/>
                  </a:cubicBezTo>
                  <a:close/>
                  <a:moveTo>
                    <a:pt x="646152" y="102875"/>
                  </a:moveTo>
                  <a:lnTo>
                    <a:pt x="650401" y="102875"/>
                  </a:lnTo>
                  <a:lnTo>
                    <a:pt x="652760" y="104292"/>
                  </a:lnTo>
                  <a:cubicBezTo>
                    <a:pt x="650873" y="103584"/>
                    <a:pt x="649456" y="102639"/>
                    <a:pt x="648275" y="100988"/>
                  </a:cubicBezTo>
                  <a:close/>
                  <a:moveTo>
                    <a:pt x="616419" y="105943"/>
                  </a:moveTo>
                  <a:cubicBezTo>
                    <a:pt x="614769" y="106415"/>
                    <a:pt x="613352" y="106415"/>
                    <a:pt x="611701" y="105943"/>
                  </a:cubicBezTo>
                  <a:cubicBezTo>
                    <a:pt x="618779" y="105943"/>
                    <a:pt x="621613" y="109247"/>
                    <a:pt x="624914" y="110192"/>
                  </a:cubicBezTo>
                  <a:lnTo>
                    <a:pt x="629872" y="110192"/>
                  </a:lnTo>
                  <a:cubicBezTo>
                    <a:pt x="636477" y="112787"/>
                    <a:pt x="643557" y="114437"/>
                    <a:pt x="650637" y="115146"/>
                  </a:cubicBezTo>
                  <a:cubicBezTo>
                    <a:pt x="652524" y="113732"/>
                    <a:pt x="654647" y="113023"/>
                    <a:pt x="657009" y="113259"/>
                  </a:cubicBezTo>
                  <a:cubicBezTo>
                    <a:pt x="657009" y="115618"/>
                    <a:pt x="660783" y="113259"/>
                    <a:pt x="664086" y="115382"/>
                  </a:cubicBezTo>
                  <a:cubicBezTo>
                    <a:pt x="658896" y="115382"/>
                    <a:pt x="653941" y="116091"/>
                    <a:pt x="648984" y="117036"/>
                  </a:cubicBezTo>
                  <a:cubicBezTo>
                    <a:pt x="641670" y="113732"/>
                    <a:pt x="633412" y="112551"/>
                    <a:pt x="625387" y="113496"/>
                  </a:cubicBezTo>
                  <a:cubicBezTo>
                    <a:pt x="625387" y="113496"/>
                    <a:pt x="631522" y="113496"/>
                    <a:pt x="629399" y="112078"/>
                  </a:cubicBezTo>
                  <a:cubicBezTo>
                    <a:pt x="627276" y="110664"/>
                    <a:pt x="622555" y="112078"/>
                    <a:pt x="619015" y="112078"/>
                  </a:cubicBezTo>
                  <a:cubicBezTo>
                    <a:pt x="619015" y="112078"/>
                    <a:pt x="622555" y="112078"/>
                    <a:pt x="621613" y="113259"/>
                  </a:cubicBezTo>
                  <a:cubicBezTo>
                    <a:pt x="620668" y="114437"/>
                    <a:pt x="609814" y="113259"/>
                    <a:pt x="609814" y="111136"/>
                  </a:cubicBezTo>
                  <a:cubicBezTo>
                    <a:pt x="614297" y="112315"/>
                    <a:pt x="621613" y="111136"/>
                    <a:pt x="617837" y="108774"/>
                  </a:cubicBezTo>
                  <a:cubicBezTo>
                    <a:pt x="617837" y="110900"/>
                    <a:pt x="605093" y="108774"/>
                    <a:pt x="605093" y="107360"/>
                  </a:cubicBezTo>
                  <a:cubicBezTo>
                    <a:pt x="605093" y="105943"/>
                    <a:pt x="620196" y="107360"/>
                    <a:pt x="618545" y="105001"/>
                  </a:cubicBezTo>
                  <a:close/>
                  <a:moveTo>
                    <a:pt x="611937" y="108538"/>
                  </a:moveTo>
                  <a:cubicBezTo>
                    <a:pt x="611937" y="108538"/>
                    <a:pt x="607689" y="108538"/>
                    <a:pt x="605329" y="108538"/>
                  </a:cubicBezTo>
                  <a:cubicBezTo>
                    <a:pt x="607216" y="108538"/>
                    <a:pt x="601081" y="108538"/>
                    <a:pt x="599902" y="106888"/>
                  </a:cubicBezTo>
                  <a:cubicBezTo>
                    <a:pt x="604621" y="105943"/>
                    <a:pt x="609578" y="106179"/>
                    <a:pt x="614060" y="107596"/>
                  </a:cubicBezTo>
                  <a:close/>
                  <a:moveTo>
                    <a:pt x="701369" y="145115"/>
                  </a:moveTo>
                  <a:cubicBezTo>
                    <a:pt x="697359" y="143701"/>
                    <a:pt x="693583" y="141339"/>
                    <a:pt x="689571" y="139688"/>
                  </a:cubicBezTo>
                  <a:cubicBezTo>
                    <a:pt x="695942" y="139452"/>
                    <a:pt x="702786" y="142047"/>
                    <a:pt x="702786" y="144170"/>
                  </a:cubicBezTo>
                  <a:close/>
                  <a:moveTo>
                    <a:pt x="672109" y="122935"/>
                  </a:moveTo>
                  <a:cubicBezTo>
                    <a:pt x="673526" y="122935"/>
                    <a:pt x="675885" y="122935"/>
                    <a:pt x="677066" y="125294"/>
                  </a:cubicBezTo>
                  <a:cubicBezTo>
                    <a:pt x="678244" y="127653"/>
                    <a:pt x="672345" y="122226"/>
                    <a:pt x="674235" y="121990"/>
                  </a:cubicBezTo>
                  <a:close/>
                  <a:moveTo>
                    <a:pt x="655592" y="117741"/>
                  </a:moveTo>
                  <a:cubicBezTo>
                    <a:pt x="658187" y="117741"/>
                    <a:pt x="665031" y="117741"/>
                    <a:pt x="663614" y="119867"/>
                  </a:cubicBezTo>
                  <a:cubicBezTo>
                    <a:pt x="662200" y="121990"/>
                    <a:pt x="660310" y="117978"/>
                    <a:pt x="657715" y="116800"/>
                  </a:cubicBezTo>
                  <a:close/>
                  <a:moveTo>
                    <a:pt x="682021" y="137565"/>
                  </a:moveTo>
                  <a:cubicBezTo>
                    <a:pt x="682021" y="137565"/>
                    <a:pt x="686975" y="137565"/>
                    <a:pt x="688865" y="138980"/>
                  </a:cubicBezTo>
                  <a:cubicBezTo>
                    <a:pt x="687211" y="138507"/>
                    <a:pt x="685561" y="137801"/>
                    <a:pt x="684144" y="136620"/>
                  </a:cubicBezTo>
                  <a:close/>
                  <a:moveTo>
                    <a:pt x="529111" y="76210"/>
                  </a:moveTo>
                  <a:cubicBezTo>
                    <a:pt x="529111" y="74559"/>
                    <a:pt x="535246" y="75032"/>
                    <a:pt x="534065" y="73378"/>
                  </a:cubicBezTo>
                  <a:cubicBezTo>
                    <a:pt x="541382" y="72909"/>
                    <a:pt x="534301" y="75268"/>
                    <a:pt x="531234" y="75268"/>
                  </a:cubicBezTo>
                  <a:close/>
                  <a:moveTo>
                    <a:pt x="518021" y="78808"/>
                  </a:moveTo>
                  <a:cubicBezTo>
                    <a:pt x="518021" y="77391"/>
                    <a:pt x="523211" y="76682"/>
                    <a:pt x="526043" y="74559"/>
                  </a:cubicBezTo>
                  <a:lnTo>
                    <a:pt x="529111" y="74559"/>
                  </a:lnTo>
                  <a:cubicBezTo>
                    <a:pt x="526279" y="75974"/>
                    <a:pt x="523211" y="76919"/>
                    <a:pt x="520143" y="77391"/>
                  </a:cubicBezTo>
                  <a:close/>
                  <a:moveTo>
                    <a:pt x="631522" y="112551"/>
                  </a:moveTo>
                  <a:cubicBezTo>
                    <a:pt x="633881" y="112551"/>
                    <a:pt x="640962" y="112551"/>
                    <a:pt x="639544" y="114204"/>
                  </a:cubicBezTo>
                  <a:cubicBezTo>
                    <a:pt x="638130" y="115855"/>
                    <a:pt x="636243" y="112787"/>
                    <a:pt x="633645" y="111606"/>
                  </a:cubicBezTo>
                  <a:close/>
                  <a:moveTo>
                    <a:pt x="645444" y="125058"/>
                  </a:moveTo>
                  <a:cubicBezTo>
                    <a:pt x="647333" y="124113"/>
                    <a:pt x="649692" y="124113"/>
                    <a:pt x="651579" y="125058"/>
                  </a:cubicBezTo>
                  <a:cubicBezTo>
                    <a:pt x="650165" y="125294"/>
                    <a:pt x="648748" y="125058"/>
                    <a:pt x="647570" y="124586"/>
                  </a:cubicBezTo>
                  <a:close/>
                  <a:moveTo>
                    <a:pt x="594712" y="105943"/>
                  </a:moveTo>
                  <a:lnTo>
                    <a:pt x="587395" y="105943"/>
                  </a:lnTo>
                  <a:cubicBezTo>
                    <a:pt x="590463" y="105943"/>
                    <a:pt x="590699" y="103820"/>
                    <a:pt x="594948" y="104292"/>
                  </a:cubicBezTo>
                  <a:cubicBezTo>
                    <a:pt x="595418" y="103820"/>
                    <a:pt x="599430" y="104528"/>
                    <a:pt x="596835" y="105001"/>
                  </a:cubicBezTo>
                  <a:close/>
                  <a:moveTo>
                    <a:pt x="575597" y="103111"/>
                  </a:moveTo>
                  <a:cubicBezTo>
                    <a:pt x="573946" y="102875"/>
                    <a:pt x="572529" y="102875"/>
                    <a:pt x="570878" y="103111"/>
                  </a:cubicBezTo>
                  <a:lnTo>
                    <a:pt x="572765" y="103111"/>
                  </a:lnTo>
                  <a:cubicBezTo>
                    <a:pt x="572765" y="103111"/>
                    <a:pt x="572765" y="103111"/>
                    <a:pt x="572765" y="103111"/>
                  </a:cubicBezTo>
                  <a:cubicBezTo>
                    <a:pt x="577720" y="104528"/>
                    <a:pt x="574182" y="101697"/>
                    <a:pt x="576541" y="101224"/>
                  </a:cubicBezTo>
                  <a:cubicBezTo>
                    <a:pt x="578901" y="100752"/>
                    <a:pt x="581024" y="101224"/>
                    <a:pt x="583149" y="101224"/>
                  </a:cubicBezTo>
                  <a:cubicBezTo>
                    <a:pt x="581260" y="101461"/>
                    <a:pt x="579609" y="101697"/>
                    <a:pt x="577720" y="102169"/>
                  </a:cubicBezTo>
                  <a:close/>
                  <a:moveTo>
                    <a:pt x="585981" y="108774"/>
                  </a:moveTo>
                  <a:cubicBezTo>
                    <a:pt x="584800" y="108774"/>
                    <a:pt x="582441" y="108774"/>
                    <a:pt x="583383" y="107124"/>
                  </a:cubicBezTo>
                  <a:cubicBezTo>
                    <a:pt x="584327" y="105470"/>
                    <a:pt x="592350" y="107124"/>
                    <a:pt x="596362" y="107124"/>
                  </a:cubicBezTo>
                  <a:cubicBezTo>
                    <a:pt x="593531" y="107832"/>
                    <a:pt x="591172" y="106415"/>
                    <a:pt x="588104" y="107832"/>
                  </a:cubicBezTo>
                  <a:close/>
                  <a:moveTo>
                    <a:pt x="279216" y="117978"/>
                  </a:moveTo>
                  <a:cubicBezTo>
                    <a:pt x="275676" y="119631"/>
                    <a:pt x="277562" y="117978"/>
                    <a:pt x="279216" y="114437"/>
                  </a:cubicBezTo>
                  <a:cubicBezTo>
                    <a:pt x="280630" y="113968"/>
                    <a:pt x="281811" y="113259"/>
                    <a:pt x="282989" y="112315"/>
                  </a:cubicBezTo>
                  <a:cubicBezTo>
                    <a:pt x="282989" y="112315"/>
                    <a:pt x="284407" y="115382"/>
                    <a:pt x="281811" y="117036"/>
                  </a:cubicBezTo>
                  <a:close/>
                  <a:moveTo>
                    <a:pt x="472476" y="89426"/>
                  </a:moveTo>
                  <a:cubicBezTo>
                    <a:pt x="469409" y="91076"/>
                    <a:pt x="466105" y="92021"/>
                    <a:pt x="462565" y="92021"/>
                  </a:cubicBezTo>
                  <a:cubicBezTo>
                    <a:pt x="465396" y="89898"/>
                    <a:pt x="465396" y="87539"/>
                    <a:pt x="471062" y="86830"/>
                  </a:cubicBezTo>
                  <a:cubicBezTo>
                    <a:pt x="471062" y="88245"/>
                    <a:pt x="469172" y="89898"/>
                    <a:pt x="475072" y="88481"/>
                  </a:cubicBezTo>
                  <a:close/>
                  <a:moveTo>
                    <a:pt x="553653" y="103820"/>
                  </a:moveTo>
                  <a:cubicBezTo>
                    <a:pt x="557190" y="103820"/>
                    <a:pt x="557899" y="103820"/>
                    <a:pt x="557190" y="105237"/>
                  </a:cubicBezTo>
                  <a:cubicBezTo>
                    <a:pt x="564034" y="102639"/>
                    <a:pt x="571584" y="102639"/>
                    <a:pt x="578428" y="105237"/>
                  </a:cubicBezTo>
                  <a:cubicBezTo>
                    <a:pt x="571114" y="104056"/>
                    <a:pt x="563326" y="104528"/>
                    <a:pt x="556248" y="106888"/>
                  </a:cubicBezTo>
                  <a:cubicBezTo>
                    <a:pt x="556248" y="106888"/>
                    <a:pt x="556248" y="105470"/>
                    <a:pt x="554358" y="104765"/>
                  </a:cubicBezTo>
                  <a:cubicBezTo>
                    <a:pt x="552472" y="104056"/>
                    <a:pt x="554358" y="106179"/>
                    <a:pt x="549640" y="106651"/>
                  </a:cubicBezTo>
                  <a:cubicBezTo>
                    <a:pt x="544922" y="107124"/>
                    <a:pt x="549640" y="106651"/>
                    <a:pt x="549640" y="105237"/>
                  </a:cubicBezTo>
                  <a:cubicBezTo>
                    <a:pt x="549640" y="103820"/>
                    <a:pt x="547517" y="105237"/>
                    <a:pt x="543977" y="105237"/>
                  </a:cubicBezTo>
                  <a:cubicBezTo>
                    <a:pt x="546572" y="105237"/>
                    <a:pt x="540909" y="107124"/>
                    <a:pt x="538314" y="105237"/>
                  </a:cubicBezTo>
                  <a:cubicBezTo>
                    <a:pt x="535719" y="103347"/>
                    <a:pt x="542324" y="105237"/>
                    <a:pt x="544922" y="102406"/>
                  </a:cubicBezTo>
                  <a:cubicBezTo>
                    <a:pt x="553180" y="104056"/>
                    <a:pt x="553653" y="104765"/>
                    <a:pt x="556248" y="102875"/>
                  </a:cubicBezTo>
                  <a:close/>
                  <a:moveTo>
                    <a:pt x="618309" y="130721"/>
                  </a:moveTo>
                  <a:cubicBezTo>
                    <a:pt x="614060" y="128834"/>
                    <a:pt x="610284" y="130721"/>
                    <a:pt x="607689" y="130721"/>
                  </a:cubicBezTo>
                  <a:cubicBezTo>
                    <a:pt x="605093" y="130721"/>
                    <a:pt x="609578" y="130721"/>
                    <a:pt x="611701" y="128126"/>
                  </a:cubicBezTo>
                  <a:cubicBezTo>
                    <a:pt x="613824" y="125530"/>
                    <a:pt x="615241" y="128126"/>
                    <a:pt x="616892" y="128126"/>
                  </a:cubicBezTo>
                  <a:cubicBezTo>
                    <a:pt x="618545" y="128126"/>
                    <a:pt x="622319" y="129304"/>
                    <a:pt x="620904" y="129776"/>
                  </a:cubicBezTo>
                  <a:close/>
                  <a:moveTo>
                    <a:pt x="555303" y="109011"/>
                  </a:moveTo>
                  <a:lnTo>
                    <a:pt x="543268" y="109011"/>
                  </a:lnTo>
                  <a:cubicBezTo>
                    <a:pt x="545864" y="108069"/>
                    <a:pt x="548695" y="107596"/>
                    <a:pt x="551527" y="107360"/>
                  </a:cubicBezTo>
                  <a:cubicBezTo>
                    <a:pt x="552472" y="107360"/>
                    <a:pt x="561203" y="106179"/>
                    <a:pt x="557899" y="108069"/>
                  </a:cubicBezTo>
                  <a:close/>
                  <a:moveTo>
                    <a:pt x="588104" y="123877"/>
                  </a:moveTo>
                  <a:cubicBezTo>
                    <a:pt x="588104" y="123877"/>
                    <a:pt x="592116" y="121518"/>
                    <a:pt x="594476" y="122226"/>
                  </a:cubicBezTo>
                  <a:cubicBezTo>
                    <a:pt x="594948" y="121754"/>
                    <a:pt x="592586" y="124586"/>
                    <a:pt x="590699" y="122935"/>
                  </a:cubicBezTo>
                  <a:close/>
                  <a:moveTo>
                    <a:pt x="592350" y="130013"/>
                  </a:moveTo>
                  <a:cubicBezTo>
                    <a:pt x="594476" y="130013"/>
                    <a:pt x="596362" y="130013"/>
                    <a:pt x="598721" y="128362"/>
                  </a:cubicBezTo>
                  <a:cubicBezTo>
                    <a:pt x="596362" y="128362"/>
                    <a:pt x="594239" y="128362"/>
                    <a:pt x="596362" y="126945"/>
                  </a:cubicBezTo>
                  <a:cubicBezTo>
                    <a:pt x="598485" y="125530"/>
                    <a:pt x="606038" y="126945"/>
                    <a:pt x="605566" y="128834"/>
                  </a:cubicBezTo>
                  <a:cubicBezTo>
                    <a:pt x="602025" y="129304"/>
                    <a:pt x="598485" y="129304"/>
                    <a:pt x="594948" y="129068"/>
                  </a:cubicBezTo>
                  <a:close/>
                  <a:moveTo>
                    <a:pt x="532887" y="108538"/>
                  </a:moveTo>
                  <a:cubicBezTo>
                    <a:pt x="531234" y="108538"/>
                    <a:pt x="524862" y="111136"/>
                    <a:pt x="526279" y="108538"/>
                  </a:cubicBezTo>
                  <a:cubicBezTo>
                    <a:pt x="527693" y="105943"/>
                    <a:pt x="537605" y="105001"/>
                    <a:pt x="535482" y="107596"/>
                  </a:cubicBezTo>
                  <a:close/>
                  <a:moveTo>
                    <a:pt x="552235" y="117741"/>
                  </a:moveTo>
                  <a:lnTo>
                    <a:pt x="563089" y="116091"/>
                  </a:lnTo>
                  <a:cubicBezTo>
                    <a:pt x="563089" y="116091"/>
                    <a:pt x="555067" y="118214"/>
                    <a:pt x="554831" y="116800"/>
                  </a:cubicBezTo>
                  <a:close/>
                  <a:moveTo>
                    <a:pt x="584091" y="127417"/>
                  </a:moveTo>
                  <a:cubicBezTo>
                    <a:pt x="585272" y="127417"/>
                    <a:pt x="585745" y="127417"/>
                    <a:pt x="585981" y="127417"/>
                  </a:cubicBezTo>
                  <a:cubicBezTo>
                    <a:pt x="586217" y="127417"/>
                    <a:pt x="594476" y="127417"/>
                    <a:pt x="593531" y="129068"/>
                  </a:cubicBezTo>
                  <a:cubicBezTo>
                    <a:pt x="592586" y="130721"/>
                    <a:pt x="589754" y="127890"/>
                    <a:pt x="586687" y="126472"/>
                  </a:cubicBezTo>
                  <a:close/>
                  <a:moveTo>
                    <a:pt x="493478" y="117269"/>
                  </a:moveTo>
                  <a:cubicBezTo>
                    <a:pt x="499142" y="115146"/>
                    <a:pt x="508581" y="113259"/>
                    <a:pt x="517076" y="111370"/>
                  </a:cubicBezTo>
                  <a:cubicBezTo>
                    <a:pt x="515658" y="111370"/>
                    <a:pt x="513299" y="111370"/>
                    <a:pt x="517076" y="109483"/>
                  </a:cubicBezTo>
                  <a:cubicBezTo>
                    <a:pt x="517076" y="111842"/>
                    <a:pt x="521088" y="109483"/>
                    <a:pt x="526515" y="109483"/>
                  </a:cubicBezTo>
                  <a:cubicBezTo>
                    <a:pt x="523211" y="111606"/>
                    <a:pt x="520380" y="112078"/>
                    <a:pt x="522030" y="113968"/>
                  </a:cubicBezTo>
                  <a:cubicBezTo>
                    <a:pt x="515895" y="110664"/>
                    <a:pt x="505041" y="115855"/>
                    <a:pt x="496074" y="116327"/>
                  </a:cubicBezTo>
                  <a:close/>
                  <a:moveTo>
                    <a:pt x="221165" y="163286"/>
                  </a:moveTo>
                  <a:cubicBezTo>
                    <a:pt x="224232" y="161163"/>
                    <a:pt x="226122" y="156914"/>
                    <a:pt x="229659" y="155733"/>
                  </a:cubicBezTo>
                  <a:cubicBezTo>
                    <a:pt x="230840" y="157150"/>
                    <a:pt x="224232" y="163994"/>
                    <a:pt x="223760" y="162341"/>
                  </a:cubicBezTo>
                  <a:close/>
                  <a:moveTo>
                    <a:pt x="403807" y="114437"/>
                  </a:moveTo>
                  <a:cubicBezTo>
                    <a:pt x="401685" y="114204"/>
                    <a:pt x="399562" y="115146"/>
                    <a:pt x="398144" y="116800"/>
                  </a:cubicBezTo>
                  <a:cubicBezTo>
                    <a:pt x="393898" y="116800"/>
                    <a:pt x="403102" y="110192"/>
                    <a:pt x="408765" y="108774"/>
                  </a:cubicBezTo>
                  <a:cubicBezTo>
                    <a:pt x="406170" y="111606"/>
                    <a:pt x="406403" y="111606"/>
                    <a:pt x="406403" y="113496"/>
                  </a:cubicBezTo>
                  <a:close/>
                  <a:moveTo>
                    <a:pt x="566629" y="127181"/>
                  </a:moveTo>
                  <a:cubicBezTo>
                    <a:pt x="571820" y="126472"/>
                    <a:pt x="577250" y="126472"/>
                    <a:pt x="582441" y="127181"/>
                  </a:cubicBezTo>
                  <a:lnTo>
                    <a:pt x="579609" y="127181"/>
                  </a:lnTo>
                  <a:cubicBezTo>
                    <a:pt x="576069" y="126709"/>
                    <a:pt x="572765" y="126236"/>
                    <a:pt x="569225" y="126236"/>
                  </a:cubicBezTo>
                  <a:close/>
                  <a:moveTo>
                    <a:pt x="476253" y="111136"/>
                  </a:moveTo>
                  <a:cubicBezTo>
                    <a:pt x="479793" y="109483"/>
                    <a:pt x="488760" y="107596"/>
                    <a:pt x="489702" y="109011"/>
                  </a:cubicBezTo>
                  <a:cubicBezTo>
                    <a:pt x="488288" y="107832"/>
                    <a:pt x="479557" y="111842"/>
                    <a:pt x="478848" y="110192"/>
                  </a:cubicBezTo>
                  <a:close/>
                  <a:moveTo>
                    <a:pt x="486398" y="114674"/>
                  </a:moveTo>
                  <a:cubicBezTo>
                    <a:pt x="480971" y="114674"/>
                    <a:pt x="476489" y="117505"/>
                    <a:pt x="471295" y="117978"/>
                  </a:cubicBezTo>
                  <a:cubicBezTo>
                    <a:pt x="476489" y="114674"/>
                    <a:pt x="482861" y="113023"/>
                    <a:pt x="488993" y="113259"/>
                  </a:cubicBezTo>
                  <a:cubicBezTo>
                    <a:pt x="488993" y="113496"/>
                    <a:pt x="488993" y="113496"/>
                    <a:pt x="488993" y="113732"/>
                  </a:cubicBezTo>
                  <a:close/>
                  <a:moveTo>
                    <a:pt x="559785" y="128362"/>
                  </a:moveTo>
                  <a:cubicBezTo>
                    <a:pt x="561203" y="128362"/>
                    <a:pt x="557899" y="128362"/>
                    <a:pt x="559785" y="126945"/>
                  </a:cubicBezTo>
                  <a:cubicBezTo>
                    <a:pt x="561675" y="125530"/>
                    <a:pt x="564507" y="126945"/>
                    <a:pt x="566866" y="126945"/>
                  </a:cubicBezTo>
                  <a:cubicBezTo>
                    <a:pt x="565451" y="127417"/>
                    <a:pt x="563798" y="127653"/>
                    <a:pt x="562384" y="127417"/>
                  </a:cubicBezTo>
                  <a:close/>
                  <a:moveTo>
                    <a:pt x="543268" y="128362"/>
                  </a:moveTo>
                  <a:cubicBezTo>
                    <a:pt x="545864" y="126945"/>
                    <a:pt x="548932" y="126472"/>
                    <a:pt x="551999" y="126945"/>
                  </a:cubicBezTo>
                  <a:cubicBezTo>
                    <a:pt x="550113" y="127653"/>
                    <a:pt x="547987" y="127890"/>
                    <a:pt x="545864" y="128126"/>
                  </a:cubicBezTo>
                  <a:close/>
                  <a:moveTo>
                    <a:pt x="485929" y="118214"/>
                  </a:moveTo>
                  <a:cubicBezTo>
                    <a:pt x="482861" y="120103"/>
                    <a:pt x="479084" y="120573"/>
                    <a:pt x="475544" y="119631"/>
                  </a:cubicBezTo>
                  <a:cubicBezTo>
                    <a:pt x="477195" y="119631"/>
                    <a:pt x="478140" y="117741"/>
                    <a:pt x="478140" y="117269"/>
                  </a:cubicBezTo>
                  <a:lnTo>
                    <a:pt x="480029" y="117269"/>
                  </a:lnTo>
                  <a:cubicBezTo>
                    <a:pt x="481207" y="119159"/>
                    <a:pt x="483803" y="118450"/>
                    <a:pt x="488524" y="117978"/>
                  </a:cubicBezTo>
                  <a:close/>
                  <a:moveTo>
                    <a:pt x="551999" y="131902"/>
                  </a:moveTo>
                  <a:cubicBezTo>
                    <a:pt x="547281" y="132135"/>
                    <a:pt x="542796" y="132135"/>
                    <a:pt x="538078" y="131902"/>
                  </a:cubicBezTo>
                  <a:cubicBezTo>
                    <a:pt x="542560" y="131902"/>
                    <a:pt x="541145" y="129304"/>
                    <a:pt x="544922" y="128598"/>
                  </a:cubicBezTo>
                  <a:cubicBezTo>
                    <a:pt x="548695" y="127890"/>
                    <a:pt x="544922" y="131430"/>
                    <a:pt x="548459" y="130721"/>
                  </a:cubicBezTo>
                  <a:cubicBezTo>
                    <a:pt x="551999" y="130013"/>
                    <a:pt x="548459" y="130721"/>
                    <a:pt x="551054" y="128362"/>
                  </a:cubicBezTo>
                  <a:cubicBezTo>
                    <a:pt x="553653" y="126003"/>
                    <a:pt x="554831" y="130721"/>
                    <a:pt x="554595" y="131666"/>
                  </a:cubicBezTo>
                  <a:close/>
                  <a:moveTo>
                    <a:pt x="530761" y="130485"/>
                  </a:moveTo>
                  <a:cubicBezTo>
                    <a:pt x="530761" y="130485"/>
                    <a:pt x="530761" y="129068"/>
                    <a:pt x="534301" y="127890"/>
                  </a:cubicBezTo>
                  <a:cubicBezTo>
                    <a:pt x="537841" y="126709"/>
                    <a:pt x="539256" y="126709"/>
                    <a:pt x="541382" y="127890"/>
                  </a:cubicBezTo>
                  <a:lnTo>
                    <a:pt x="539728" y="127890"/>
                  </a:lnTo>
                  <a:cubicBezTo>
                    <a:pt x="539492" y="127653"/>
                    <a:pt x="537605" y="129540"/>
                    <a:pt x="533356" y="130249"/>
                  </a:cubicBezTo>
                  <a:close/>
                  <a:moveTo>
                    <a:pt x="454542" y="127417"/>
                  </a:moveTo>
                  <a:cubicBezTo>
                    <a:pt x="458791" y="127417"/>
                    <a:pt x="470354" y="119395"/>
                    <a:pt x="469172" y="122699"/>
                  </a:cubicBezTo>
                  <a:cubicBezTo>
                    <a:pt x="466813" y="122699"/>
                    <a:pt x="462331" y="127181"/>
                    <a:pt x="457138" y="127181"/>
                  </a:cubicBezTo>
                  <a:close/>
                  <a:moveTo>
                    <a:pt x="425990" y="132135"/>
                  </a:moveTo>
                  <a:cubicBezTo>
                    <a:pt x="428113" y="130485"/>
                    <a:pt x="430473" y="129304"/>
                    <a:pt x="433068" y="128598"/>
                  </a:cubicBezTo>
                  <a:cubicBezTo>
                    <a:pt x="433068" y="128598"/>
                    <a:pt x="431417" y="131666"/>
                    <a:pt x="428586" y="131902"/>
                  </a:cubicBezTo>
                  <a:close/>
                  <a:moveTo>
                    <a:pt x="425990" y="135912"/>
                  </a:moveTo>
                  <a:cubicBezTo>
                    <a:pt x="431181" y="133553"/>
                    <a:pt x="445103" y="127417"/>
                    <a:pt x="445339" y="130485"/>
                  </a:cubicBezTo>
                  <a:cubicBezTo>
                    <a:pt x="441799" y="130485"/>
                    <a:pt x="431417" y="135912"/>
                    <a:pt x="428586" y="135676"/>
                  </a:cubicBezTo>
                  <a:close/>
                  <a:moveTo>
                    <a:pt x="392481" y="142756"/>
                  </a:moveTo>
                  <a:cubicBezTo>
                    <a:pt x="394371" y="140866"/>
                    <a:pt x="396966" y="139452"/>
                    <a:pt x="399562" y="138743"/>
                  </a:cubicBezTo>
                  <a:cubicBezTo>
                    <a:pt x="399562" y="138743"/>
                    <a:pt x="397908" y="141811"/>
                    <a:pt x="396021" y="142520"/>
                  </a:cubicBezTo>
                  <a:close/>
                  <a:moveTo>
                    <a:pt x="400270" y="144170"/>
                  </a:moveTo>
                  <a:cubicBezTo>
                    <a:pt x="394371" y="144170"/>
                    <a:pt x="389886" y="148419"/>
                    <a:pt x="384459" y="149600"/>
                  </a:cubicBezTo>
                  <a:cubicBezTo>
                    <a:pt x="390358" y="145824"/>
                    <a:pt x="396730" y="142992"/>
                    <a:pt x="403338" y="140866"/>
                  </a:cubicBezTo>
                  <a:cubicBezTo>
                    <a:pt x="403571" y="142284"/>
                    <a:pt x="405933" y="141811"/>
                    <a:pt x="402866" y="143934"/>
                  </a:cubicBezTo>
                  <a:close/>
                  <a:moveTo>
                    <a:pt x="398853" y="146296"/>
                  </a:moveTo>
                  <a:cubicBezTo>
                    <a:pt x="392954" y="146296"/>
                    <a:pt x="393898" y="151014"/>
                    <a:pt x="387527" y="152432"/>
                  </a:cubicBezTo>
                  <a:cubicBezTo>
                    <a:pt x="392009" y="149128"/>
                    <a:pt x="389650" y="150542"/>
                    <a:pt x="391303" y="148183"/>
                  </a:cubicBezTo>
                  <a:cubicBezTo>
                    <a:pt x="392954" y="145824"/>
                    <a:pt x="403571" y="143228"/>
                    <a:pt x="401448" y="146060"/>
                  </a:cubicBezTo>
                  <a:close/>
                  <a:moveTo>
                    <a:pt x="368884" y="160690"/>
                  </a:moveTo>
                  <a:cubicBezTo>
                    <a:pt x="370774" y="158331"/>
                    <a:pt x="373369" y="156441"/>
                    <a:pt x="376200" y="155263"/>
                  </a:cubicBezTo>
                  <a:cubicBezTo>
                    <a:pt x="376200" y="155263"/>
                    <a:pt x="374783" y="160454"/>
                    <a:pt x="372424" y="160454"/>
                  </a:cubicBezTo>
                  <a:close/>
                  <a:moveTo>
                    <a:pt x="433777" y="155027"/>
                  </a:moveTo>
                  <a:cubicBezTo>
                    <a:pt x="435899" y="152665"/>
                    <a:pt x="438967" y="151251"/>
                    <a:pt x="442035" y="150778"/>
                  </a:cubicBezTo>
                  <a:cubicBezTo>
                    <a:pt x="441799" y="151723"/>
                    <a:pt x="439203" y="154318"/>
                    <a:pt x="436372" y="154791"/>
                  </a:cubicBezTo>
                  <a:close/>
                  <a:moveTo>
                    <a:pt x="435666" y="155027"/>
                  </a:moveTo>
                  <a:cubicBezTo>
                    <a:pt x="437080" y="152901"/>
                    <a:pt x="443452" y="151014"/>
                    <a:pt x="442744" y="152665"/>
                  </a:cubicBezTo>
                  <a:cubicBezTo>
                    <a:pt x="442035" y="154318"/>
                    <a:pt x="440857" y="155733"/>
                    <a:pt x="438262" y="155263"/>
                  </a:cubicBezTo>
                  <a:close/>
                  <a:moveTo>
                    <a:pt x="421978" y="157386"/>
                  </a:moveTo>
                  <a:cubicBezTo>
                    <a:pt x="423395" y="156205"/>
                    <a:pt x="419383" y="157386"/>
                    <a:pt x="419855" y="157386"/>
                  </a:cubicBezTo>
                  <a:cubicBezTo>
                    <a:pt x="421269" y="155499"/>
                    <a:pt x="423395" y="154318"/>
                    <a:pt x="425754" y="154318"/>
                  </a:cubicBezTo>
                  <a:cubicBezTo>
                    <a:pt x="425754" y="155499"/>
                    <a:pt x="429294" y="155969"/>
                    <a:pt x="424573" y="157622"/>
                  </a:cubicBezTo>
                  <a:close/>
                  <a:moveTo>
                    <a:pt x="424573" y="163286"/>
                  </a:moveTo>
                  <a:cubicBezTo>
                    <a:pt x="424573" y="163286"/>
                    <a:pt x="427877" y="160218"/>
                    <a:pt x="426463" y="159509"/>
                  </a:cubicBezTo>
                  <a:cubicBezTo>
                    <a:pt x="424573" y="160690"/>
                    <a:pt x="422450" y="161399"/>
                    <a:pt x="420327" y="161399"/>
                  </a:cubicBezTo>
                  <a:cubicBezTo>
                    <a:pt x="423868" y="158095"/>
                    <a:pt x="428113" y="155499"/>
                    <a:pt x="432598" y="154082"/>
                  </a:cubicBezTo>
                  <a:cubicBezTo>
                    <a:pt x="429058" y="158564"/>
                    <a:pt x="435666" y="161399"/>
                    <a:pt x="427169" y="163522"/>
                  </a:cubicBezTo>
                  <a:close/>
                  <a:moveTo>
                    <a:pt x="335378" y="173667"/>
                  </a:moveTo>
                  <a:cubicBezTo>
                    <a:pt x="335378" y="171544"/>
                    <a:pt x="342455" y="168712"/>
                    <a:pt x="341510" y="170599"/>
                  </a:cubicBezTo>
                  <a:cubicBezTo>
                    <a:pt x="340568" y="172489"/>
                    <a:pt x="340568" y="173903"/>
                    <a:pt x="337973" y="173903"/>
                  </a:cubicBezTo>
                  <a:close/>
                  <a:moveTo>
                    <a:pt x="410652" y="164700"/>
                  </a:moveTo>
                  <a:cubicBezTo>
                    <a:pt x="412069" y="162813"/>
                    <a:pt x="414192" y="161632"/>
                    <a:pt x="416551" y="161632"/>
                  </a:cubicBezTo>
                  <a:cubicBezTo>
                    <a:pt x="415842" y="163049"/>
                    <a:pt x="414664" y="164230"/>
                    <a:pt x="413247" y="164936"/>
                  </a:cubicBezTo>
                  <a:close/>
                  <a:moveTo>
                    <a:pt x="348354" y="173903"/>
                  </a:moveTo>
                  <a:cubicBezTo>
                    <a:pt x="344578" y="176499"/>
                    <a:pt x="337264" y="181220"/>
                    <a:pt x="335378" y="180511"/>
                  </a:cubicBezTo>
                  <a:cubicBezTo>
                    <a:pt x="333488" y="179802"/>
                    <a:pt x="326647" y="185938"/>
                    <a:pt x="327116" y="188061"/>
                  </a:cubicBezTo>
                  <a:lnTo>
                    <a:pt x="323579" y="188061"/>
                  </a:lnTo>
                  <a:cubicBezTo>
                    <a:pt x="324993" y="185702"/>
                    <a:pt x="327352" y="184996"/>
                    <a:pt x="326647" y="183815"/>
                  </a:cubicBezTo>
                  <a:cubicBezTo>
                    <a:pt x="331601" y="181220"/>
                    <a:pt x="333960" y="179566"/>
                    <a:pt x="334197" y="177207"/>
                  </a:cubicBezTo>
                  <a:cubicBezTo>
                    <a:pt x="338209" y="175557"/>
                    <a:pt x="335611" y="177207"/>
                    <a:pt x="336792" y="177207"/>
                  </a:cubicBezTo>
                  <a:lnTo>
                    <a:pt x="340332" y="173431"/>
                  </a:lnTo>
                  <a:cubicBezTo>
                    <a:pt x="348827" y="174376"/>
                    <a:pt x="344108" y="177680"/>
                    <a:pt x="350950" y="174139"/>
                  </a:cubicBezTo>
                  <a:close/>
                  <a:moveTo>
                    <a:pt x="318149" y="191601"/>
                  </a:moveTo>
                  <a:cubicBezTo>
                    <a:pt x="312958" y="193255"/>
                    <a:pt x="321926" y="184996"/>
                    <a:pt x="325229" y="184287"/>
                  </a:cubicBezTo>
                  <a:cubicBezTo>
                    <a:pt x="325229" y="184287"/>
                    <a:pt x="325229" y="184287"/>
                    <a:pt x="325229" y="186174"/>
                  </a:cubicBezTo>
                  <a:cubicBezTo>
                    <a:pt x="322634" y="190423"/>
                    <a:pt x="323107" y="187119"/>
                    <a:pt x="320747" y="191837"/>
                  </a:cubicBezTo>
                  <a:close/>
                  <a:moveTo>
                    <a:pt x="310363" y="200096"/>
                  </a:moveTo>
                  <a:cubicBezTo>
                    <a:pt x="305881" y="201749"/>
                    <a:pt x="310363" y="197973"/>
                    <a:pt x="310363" y="195378"/>
                  </a:cubicBezTo>
                  <a:cubicBezTo>
                    <a:pt x="310363" y="192782"/>
                    <a:pt x="312722" y="192782"/>
                    <a:pt x="314376" y="192546"/>
                  </a:cubicBezTo>
                  <a:cubicBezTo>
                    <a:pt x="316026" y="196795"/>
                    <a:pt x="313903" y="196795"/>
                    <a:pt x="312958" y="200332"/>
                  </a:cubicBezTo>
                  <a:close/>
                  <a:moveTo>
                    <a:pt x="286766" y="208357"/>
                  </a:moveTo>
                  <a:cubicBezTo>
                    <a:pt x="288653" y="205995"/>
                    <a:pt x="291015" y="204108"/>
                    <a:pt x="293846" y="202927"/>
                  </a:cubicBezTo>
                  <a:cubicBezTo>
                    <a:pt x="292901" y="205053"/>
                    <a:pt x="291484" y="206940"/>
                    <a:pt x="289597" y="208593"/>
                  </a:cubicBezTo>
                  <a:close/>
                  <a:moveTo>
                    <a:pt x="53860" y="399731"/>
                  </a:moveTo>
                  <a:cubicBezTo>
                    <a:pt x="53860" y="402563"/>
                    <a:pt x="51265" y="411057"/>
                    <a:pt x="50084" y="409170"/>
                  </a:cubicBezTo>
                  <a:cubicBezTo>
                    <a:pt x="48906" y="407281"/>
                    <a:pt x="51974" y="402326"/>
                    <a:pt x="50084" y="402090"/>
                  </a:cubicBezTo>
                  <a:cubicBezTo>
                    <a:pt x="48197" y="401854"/>
                    <a:pt x="56220" y="399967"/>
                    <a:pt x="56692" y="399967"/>
                  </a:cubicBezTo>
                  <a:close/>
                  <a:moveTo>
                    <a:pt x="249483" y="247999"/>
                  </a:moveTo>
                  <a:cubicBezTo>
                    <a:pt x="244056" y="250358"/>
                    <a:pt x="254201" y="238323"/>
                    <a:pt x="255382" y="240922"/>
                  </a:cubicBezTo>
                  <a:cubicBezTo>
                    <a:pt x="254438" y="242572"/>
                    <a:pt x="256088" y="244695"/>
                    <a:pt x="252315" y="248235"/>
                  </a:cubicBezTo>
                  <a:close/>
                  <a:moveTo>
                    <a:pt x="48197" y="417193"/>
                  </a:moveTo>
                  <a:cubicBezTo>
                    <a:pt x="46544" y="423328"/>
                    <a:pt x="43712" y="435127"/>
                    <a:pt x="40881" y="436305"/>
                  </a:cubicBezTo>
                  <a:cubicBezTo>
                    <a:pt x="44421" y="428991"/>
                    <a:pt x="40881" y="432295"/>
                    <a:pt x="40881" y="428519"/>
                  </a:cubicBezTo>
                  <a:cubicBezTo>
                    <a:pt x="40881" y="424743"/>
                    <a:pt x="43712" y="427102"/>
                    <a:pt x="45130" y="427102"/>
                  </a:cubicBezTo>
                  <a:cubicBezTo>
                    <a:pt x="47725" y="423092"/>
                    <a:pt x="49378" y="416720"/>
                    <a:pt x="51029" y="417429"/>
                  </a:cubicBezTo>
                  <a:close/>
                  <a:moveTo>
                    <a:pt x="36871" y="450699"/>
                  </a:moveTo>
                  <a:cubicBezTo>
                    <a:pt x="36871" y="447868"/>
                    <a:pt x="38285" y="444566"/>
                    <a:pt x="39703" y="441968"/>
                  </a:cubicBezTo>
                  <a:cubicBezTo>
                    <a:pt x="41117" y="439373"/>
                    <a:pt x="39703" y="454948"/>
                    <a:pt x="39703" y="450935"/>
                  </a:cubicBezTo>
                  <a:close/>
                  <a:moveTo>
                    <a:pt x="266472" y="266169"/>
                  </a:moveTo>
                  <a:cubicBezTo>
                    <a:pt x="268123" y="263338"/>
                    <a:pt x="270718" y="261215"/>
                    <a:pt x="273553" y="259798"/>
                  </a:cubicBezTo>
                  <a:cubicBezTo>
                    <a:pt x="272608" y="262157"/>
                    <a:pt x="271191" y="264519"/>
                    <a:pt x="269304" y="266169"/>
                  </a:cubicBezTo>
                  <a:close/>
                  <a:moveTo>
                    <a:pt x="256088" y="280091"/>
                  </a:moveTo>
                  <a:cubicBezTo>
                    <a:pt x="256088" y="283631"/>
                    <a:pt x="253020" y="283395"/>
                    <a:pt x="250897" y="285518"/>
                  </a:cubicBezTo>
                  <a:cubicBezTo>
                    <a:pt x="253729" y="285518"/>
                    <a:pt x="250897" y="289294"/>
                    <a:pt x="250897" y="291184"/>
                  </a:cubicBezTo>
                  <a:cubicBezTo>
                    <a:pt x="246888" y="293543"/>
                    <a:pt x="252787" y="285048"/>
                    <a:pt x="248774" y="287408"/>
                  </a:cubicBezTo>
                  <a:cubicBezTo>
                    <a:pt x="248774" y="287408"/>
                    <a:pt x="248774" y="287408"/>
                    <a:pt x="248774" y="290712"/>
                  </a:cubicBezTo>
                  <a:cubicBezTo>
                    <a:pt x="248774" y="294016"/>
                    <a:pt x="243348" y="295194"/>
                    <a:pt x="243820" y="293307"/>
                  </a:cubicBezTo>
                  <a:cubicBezTo>
                    <a:pt x="248066" y="290239"/>
                    <a:pt x="257978" y="271124"/>
                    <a:pt x="257978" y="278204"/>
                  </a:cubicBezTo>
                  <a:cubicBezTo>
                    <a:pt x="260573" y="275373"/>
                    <a:pt x="265528" y="267820"/>
                    <a:pt x="267181" y="269001"/>
                  </a:cubicBezTo>
                  <a:cubicBezTo>
                    <a:pt x="265291" y="273250"/>
                    <a:pt x="262460" y="277259"/>
                    <a:pt x="258920" y="280327"/>
                  </a:cubicBezTo>
                  <a:close/>
                  <a:moveTo>
                    <a:pt x="254201" y="286463"/>
                  </a:moveTo>
                  <a:cubicBezTo>
                    <a:pt x="256797" y="282450"/>
                    <a:pt x="259628" y="278677"/>
                    <a:pt x="263168" y="275373"/>
                  </a:cubicBezTo>
                  <a:cubicBezTo>
                    <a:pt x="261754" y="279385"/>
                    <a:pt x="259864" y="283395"/>
                    <a:pt x="257033" y="286699"/>
                  </a:cubicBezTo>
                  <a:close/>
                  <a:moveTo>
                    <a:pt x="23419" y="525740"/>
                  </a:moveTo>
                  <a:cubicBezTo>
                    <a:pt x="22005" y="530458"/>
                    <a:pt x="23419" y="542021"/>
                    <a:pt x="21060" y="542493"/>
                  </a:cubicBezTo>
                  <a:cubicBezTo>
                    <a:pt x="24836" y="537538"/>
                    <a:pt x="23891" y="526921"/>
                    <a:pt x="26251" y="525740"/>
                  </a:cubicBezTo>
                  <a:close/>
                  <a:moveTo>
                    <a:pt x="243584" y="299915"/>
                  </a:moveTo>
                  <a:cubicBezTo>
                    <a:pt x="242403" y="299915"/>
                    <a:pt x="240280" y="301802"/>
                    <a:pt x="240752" y="299915"/>
                  </a:cubicBezTo>
                  <a:cubicBezTo>
                    <a:pt x="241222" y="298025"/>
                    <a:pt x="245707" y="295666"/>
                    <a:pt x="245707" y="293071"/>
                  </a:cubicBezTo>
                  <a:cubicBezTo>
                    <a:pt x="245707" y="290475"/>
                    <a:pt x="248302" y="297083"/>
                    <a:pt x="246415" y="300148"/>
                  </a:cubicBezTo>
                  <a:close/>
                  <a:moveTo>
                    <a:pt x="229423" y="310532"/>
                  </a:moveTo>
                  <a:cubicBezTo>
                    <a:pt x="227300" y="310532"/>
                    <a:pt x="227300" y="314545"/>
                    <a:pt x="224941" y="315251"/>
                  </a:cubicBezTo>
                  <a:cubicBezTo>
                    <a:pt x="228954" y="313364"/>
                    <a:pt x="233199" y="307701"/>
                    <a:pt x="232257" y="310769"/>
                  </a:cubicBezTo>
                  <a:close/>
                  <a:moveTo>
                    <a:pt x="238863" y="310532"/>
                  </a:moveTo>
                  <a:cubicBezTo>
                    <a:pt x="236740" y="311947"/>
                    <a:pt x="235795" y="312183"/>
                    <a:pt x="236267" y="310532"/>
                  </a:cubicBezTo>
                  <a:cubicBezTo>
                    <a:pt x="237448" y="310060"/>
                    <a:pt x="238390" y="309351"/>
                    <a:pt x="239335" y="308410"/>
                  </a:cubicBezTo>
                  <a:cubicBezTo>
                    <a:pt x="239807" y="307465"/>
                    <a:pt x="240280" y="306756"/>
                    <a:pt x="240988" y="306047"/>
                  </a:cubicBezTo>
                  <a:close/>
                  <a:moveTo>
                    <a:pt x="17756" y="583316"/>
                  </a:moveTo>
                  <a:cubicBezTo>
                    <a:pt x="17756" y="581901"/>
                    <a:pt x="17756" y="583316"/>
                    <a:pt x="17756" y="579542"/>
                  </a:cubicBezTo>
                  <a:cubicBezTo>
                    <a:pt x="18701" y="576947"/>
                    <a:pt x="19173" y="574352"/>
                    <a:pt x="19409" y="571753"/>
                  </a:cubicBezTo>
                  <a:cubicBezTo>
                    <a:pt x="20587" y="575294"/>
                    <a:pt x="21060" y="579070"/>
                    <a:pt x="20587" y="582846"/>
                  </a:cubicBezTo>
                  <a:close/>
                  <a:moveTo>
                    <a:pt x="209602" y="338848"/>
                  </a:moveTo>
                  <a:cubicBezTo>
                    <a:pt x="209602" y="338848"/>
                    <a:pt x="206534" y="341680"/>
                    <a:pt x="206062" y="341916"/>
                  </a:cubicBezTo>
                  <a:cubicBezTo>
                    <a:pt x="205592" y="342152"/>
                    <a:pt x="206062" y="341916"/>
                    <a:pt x="206062" y="343569"/>
                  </a:cubicBezTo>
                  <a:cubicBezTo>
                    <a:pt x="206062" y="345220"/>
                    <a:pt x="201107" y="348051"/>
                    <a:pt x="202525" y="343569"/>
                  </a:cubicBezTo>
                  <a:cubicBezTo>
                    <a:pt x="205356" y="339557"/>
                    <a:pt x="208660" y="335780"/>
                    <a:pt x="211961" y="332007"/>
                  </a:cubicBezTo>
                  <a:cubicBezTo>
                    <a:pt x="213615" y="335311"/>
                    <a:pt x="213378" y="336961"/>
                    <a:pt x="212434" y="338379"/>
                  </a:cubicBezTo>
                  <a:close/>
                  <a:moveTo>
                    <a:pt x="14924" y="603376"/>
                  </a:moveTo>
                  <a:lnTo>
                    <a:pt x="14924" y="599127"/>
                  </a:lnTo>
                  <a:cubicBezTo>
                    <a:pt x="20351" y="602431"/>
                    <a:pt x="18465" y="608330"/>
                    <a:pt x="18465" y="602903"/>
                  </a:cubicBezTo>
                  <a:close/>
                  <a:moveTo>
                    <a:pt x="194736" y="357963"/>
                  </a:moveTo>
                  <a:cubicBezTo>
                    <a:pt x="193794" y="360795"/>
                    <a:pt x="192140" y="363154"/>
                    <a:pt x="190017" y="365041"/>
                  </a:cubicBezTo>
                  <a:cubicBezTo>
                    <a:pt x="190726" y="362209"/>
                    <a:pt x="192140" y="359614"/>
                    <a:pt x="194263" y="357491"/>
                  </a:cubicBezTo>
                  <a:cubicBezTo>
                    <a:pt x="194263" y="357491"/>
                    <a:pt x="196862" y="358199"/>
                    <a:pt x="197567" y="357491"/>
                  </a:cubicBezTo>
                  <a:close/>
                  <a:moveTo>
                    <a:pt x="20587" y="654580"/>
                  </a:moveTo>
                  <a:cubicBezTo>
                    <a:pt x="20587" y="657176"/>
                    <a:pt x="20587" y="659774"/>
                    <a:pt x="20587" y="662369"/>
                  </a:cubicBezTo>
                  <a:cubicBezTo>
                    <a:pt x="20587" y="660716"/>
                    <a:pt x="18701" y="662369"/>
                    <a:pt x="18701" y="658829"/>
                  </a:cubicBezTo>
                  <a:cubicBezTo>
                    <a:pt x="18701" y="661188"/>
                    <a:pt x="20115" y="658829"/>
                    <a:pt x="18701" y="655525"/>
                  </a:cubicBezTo>
                  <a:cubicBezTo>
                    <a:pt x="18701" y="655525"/>
                    <a:pt x="17520" y="655525"/>
                    <a:pt x="16814" y="655525"/>
                  </a:cubicBezTo>
                  <a:cubicBezTo>
                    <a:pt x="16105" y="655525"/>
                    <a:pt x="16814" y="651043"/>
                    <a:pt x="16814" y="648917"/>
                  </a:cubicBezTo>
                  <a:cubicBezTo>
                    <a:pt x="21532" y="653874"/>
                    <a:pt x="22005" y="648208"/>
                    <a:pt x="23419" y="654108"/>
                  </a:cubicBezTo>
                  <a:close/>
                  <a:moveTo>
                    <a:pt x="182465" y="383920"/>
                  </a:moveTo>
                  <a:cubicBezTo>
                    <a:pt x="179869" y="386988"/>
                    <a:pt x="176096" y="395482"/>
                    <a:pt x="174442" y="395482"/>
                  </a:cubicBezTo>
                  <a:cubicBezTo>
                    <a:pt x="176096" y="393123"/>
                    <a:pt x="177510" y="390528"/>
                    <a:pt x="178691" y="387932"/>
                  </a:cubicBezTo>
                  <a:cubicBezTo>
                    <a:pt x="177274" y="387932"/>
                    <a:pt x="176802" y="390528"/>
                    <a:pt x="175387" y="391472"/>
                  </a:cubicBezTo>
                  <a:cubicBezTo>
                    <a:pt x="173970" y="392414"/>
                    <a:pt x="178219" y="385101"/>
                    <a:pt x="177038" y="384628"/>
                  </a:cubicBezTo>
                  <a:cubicBezTo>
                    <a:pt x="179397" y="382975"/>
                    <a:pt x="182701" y="382739"/>
                    <a:pt x="185296" y="384156"/>
                  </a:cubicBezTo>
                  <a:close/>
                  <a:moveTo>
                    <a:pt x="23655" y="677236"/>
                  </a:moveTo>
                  <a:cubicBezTo>
                    <a:pt x="23655" y="675582"/>
                    <a:pt x="22005" y="677236"/>
                    <a:pt x="20824" y="673695"/>
                  </a:cubicBezTo>
                  <a:cubicBezTo>
                    <a:pt x="19646" y="670155"/>
                    <a:pt x="26487" y="671336"/>
                    <a:pt x="26487" y="676763"/>
                  </a:cubicBezTo>
                  <a:close/>
                  <a:moveTo>
                    <a:pt x="171611" y="400203"/>
                  </a:moveTo>
                  <a:cubicBezTo>
                    <a:pt x="168543" y="403504"/>
                    <a:pt x="167598" y="402326"/>
                    <a:pt x="166892" y="400203"/>
                  </a:cubicBezTo>
                  <a:cubicBezTo>
                    <a:pt x="167834" y="399495"/>
                    <a:pt x="168543" y="398550"/>
                    <a:pt x="169015" y="397372"/>
                  </a:cubicBezTo>
                  <a:cubicBezTo>
                    <a:pt x="172083" y="399259"/>
                    <a:pt x="175387" y="394774"/>
                    <a:pt x="174442" y="399731"/>
                  </a:cubicBezTo>
                  <a:close/>
                  <a:moveTo>
                    <a:pt x="23419" y="687381"/>
                  </a:moveTo>
                  <a:cubicBezTo>
                    <a:pt x="22241" y="685022"/>
                    <a:pt x="21768" y="682190"/>
                    <a:pt x="22005" y="679358"/>
                  </a:cubicBezTo>
                  <a:cubicBezTo>
                    <a:pt x="24128" y="681481"/>
                    <a:pt x="25545" y="684077"/>
                    <a:pt x="26251" y="686908"/>
                  </a:cubicBezTo>
                  <a:close/>
                  <a:moveTo>
                    <a:pt x="167129" y="411530"/>
                  </a:moveTo>
                  <a:cubicBezTo>
                    <a:pt x="168779" y="406808"/>
                    <a:pt x="170902" y="402326"/>
                    <a:pt x="173498" y="398078"/>
                  </a:cubicBezTo>
                  <a:cubicBezTo>
                    <a:pt x="171375" y="403035"/>
                    <a:pt x="171611" y="404449"/>
                    <a:pt x="169960" y="407989"/>
                  </a:cubicBezTo>
                  <a:cubicBezTo>
                    <a:pt x="169960" y="407989"/>
                    <a:pt x="169960" y="407989"/>
                    <a:pt x="169960" y="407989"/>
                  </a:cubicBezTo>
                  <a:cubicBezTo>
                    <a:pt x="170196" y="408934"/>
                    <a:pt x="170196" y="410112"/>
                    <a:pt x="169960" y="411057"/>
                  </a:cubicBezTo>
                  <a:close/>
                  <a:moveTo>
                    <a:pt x="162880" y="417665"/>
                  </a:moveTo>
                  <a:cubicBezTo>
                    <a:pt x="162880" y="416484"/>
                    <a:pt x="161466" y="417665"/>
                    <a:pt x="161229" y="417665"/>
                  </a:cubicBezTo>
                  <a:cubicBezTo>
                    <a:pt x="162408" y="412472"/>
                    <a:pt x="164767" y="407517"/>
                    <a:pt x="167834" y="403035"/>
                  </a:cubicBezTo>
                  <a:cubicBezTo>
                    <a:pt x="167834" y="406336"/>
                    <a:pt x="167834" y="404685"/>
                    <a:pt x="167834" y="407989"/>
                  </a:cubicBezTo>
                  <a:cubicBezTo>
                    <a:pt x="167834" y="411293"/>
                    <a:pt x="167834" y="414125"/>
                    <a:pt x="165711" y="417193"/>
                  </a:cubicBezTo>
                  <a:close/>
                  <a:moveTo>
                    <a:pt x="29555" y="715699"/>
                  </a:moveTo>
                  <a:cubicBezTo>
                    <a:pt x="28140" y="711687"/>
                    <a:pt x="26723" y="708619"/>
                    <a:pt x="26014" y="710036"/>
                  </a:cubicBezTo>
                  <a:cubicBezTo>
                    <a:pt x="26014" y="706732"/>
                    <a:pt x="26014" y="703428"/>
                    <a:pt x="26014" y="699888"/>
                  </a:cubicBezTo>
                  <a:cubicBezTo>
                    <a:pt x="28846" y="706260"/>
                    <a:pt x="26014" y="696584"/>
                    <a:pt x="28376" y="699888"/>
                  </a:cubicBezTo>
                  <a:cubicBezTo>
                    <a:pt x="30736" y="703192"/>
                    <a:pt x="32150" y="710036"/>
                    <a:pt x="32386" y="714518"/>
                  </a:cubicBezTo>
                  <a:close/>
                  <a:moveTo>
                    <a:pt x="162880" y="425451"/>
                  </a:moveTo>
                  <a:cubicBezTo>
                    <a:pt x="162880" y="426868"/>
                    <a:pt x="161466" y="425451"/>
                    <a:pt x="160285" y="427102"/>
                  </a:cubicBezTo>
                  <a:cubicBezTo>
                    <a:pt x="159104" y="428755"/>
                    <a:pt x="160285" y="427102"/>
                    <a:pt x="160285" y="428519"/>
                  </a:cubicBezTo>
                  <a:cubicBezTo>
                    <a:pt x="160285" y="429933"/>
                    <a:pt x="158162" y="428519"/>
                    <a:pt x="158867" y="426396"/>
                  </a:cubicBezTo>
                  <a:cubicBezTo>
                    <a:pt x="159576" y="424270"/>
                    <a:pt x="160757" y="424743"/>
                    <a:pt x="160993" y="423328"/>
                  </a:cubicBezTo>
                  <a:cubicBezTo>
                    <a:pt x="161229" y="421911"/>
                    <a:pt x="160993" y="423328"/>
                    <a:pt x="160993" y="420969"/>
                  </a:cubicBezTo>
                  <a:lnTo>
                    <a:pt x="162880" y="419079"/>
                  </a:lnTo>
                  <a:cubicBezTo>
                    <a:pt x="165003" y="423801"/>
                    <a:pt x="165003" y="422856"/>
                    <a:pt x="165711" y="424979"/>
                  </a:cubicBezTo>
                  <a:close/>
                  <a:moveTo>
                    <a:pt x="153440" y="434891"/>
                  </a:moveTo>
                  <a:cubicBezTo>
                    <a:pt x="153440" y="438195"/>
                    <a:pt x="150609" y="440554"/>
                    <a:pt x="149667" y="443622"/>
                  </a:cubicBezTo>
                  <a:cubicBezTo>
                    <a:pt x="152026" y="439373"/>
                    <a:pt x="154858" y="433710"/>
                    <a:pt x="156272" y="434418"/>
                  </a:cubicBezTo>
                  <a:close/>
                  <a:moveTo>
                    <a:pt x="148250" y="455184"/>
                  </a:moveTo>
                  <a:cubicBezTo>
                    <a:pt x="148013" y="458016"/>
                    <a:pt x="147069" y="460847"/>
                    <a:pt x="145654" y="463443"/>
                  </a:cubicBezTo>
                  <a:cubicBezTo>
                    <a:pt x="145654" y="460375"/>
                    <a:pt x="147069" y="458488"/>
                    <a:pt x="147541" y="456129"/>
                  </a:cubicBezTo>
                  <a:cubicBezTo>
                    <a:pt x="148013" y="453767"/>
                    <a:pt x="147541" y="456129"/>
                    <a:pt x="147541" y="456129"/>
                  </a:cubicBezTo>
                  <a:cubicBezTo>
                    <a:pt x="148486" y="455184"/>
                    <a:pt x="149900" y="454712"/>
                    <a:pt x="151081" y="454948"/>
                  </a:cubicBezTo>
                  <a:close/>
                  <a:moveTo>
                    <a:pt x="139046" y="474533"/>
                  </a:moveTo>
                  <a:cubicBezTo>
                    <a:pt x="140700" y="471937"/>
                    <a:pt x="140700" y="468397"/>
                    <a:pt x="142823" y="466038"/>
                  </a:cubicBezTo>
                  <a:cubicBezTo>
                    <a:pt x="145418" y="468397"/>
                    <a:pt x="143059" y="475241"/>
                    <a:pt x="141878" y="474063"/>
                  </a:cubicBezTo>
                  <a:close/>
                  <a:moveTo>
                    <a:pt x="139046" y="472410"/>
                  </a:moveTo>
                  <a:cubicBezTo>
                    <a:pt x="138810" y="473354"/>
                    <a:pt x="138810" y="474296"/>
                    <a:pt x="139046" y="475241"/>
                  </a:cubicBezTo>
                  <a:cubicBezTo>
                    <a:pt x="137632" y="477364"/>
                    <a:pt x="136687" y="477837"/>
                    <a:pt x="136687" y="475241"/>
                  </a:cubicBezTo>
                  <a:cubicBezTo>
                    <a:pt x="136687" y="472646"/>
                    <a:pt x="136687" y="472410"/>
                    <a:pt x="138574" y="470995"/>
                  </a:cubicBezTo>
                  <a:cubicBezTo>
                    <a:pt x="140464" y="469578"/>
                    <a:pt x="141878" y="471229"/>
                    <a:pt x="142114" y="471937"/>
                  </a:cubicBezTo>
                  <a:close/>
                  <a:moveTo>
                    <a:pt x="131733" y="492703"/>
                  </a:moveTo>
                  <a:cubicBezTo>
                    <a:pt x="131733" y="487512"/>
                    <a:pt x="133383" y="482558"/>
                    <a:pt x="135979" y="478309"/>
                  </a:cubicBezTo>
                  <a:cubicBezTo>
                    <a:pt x="138574" y="483263"/>
                    <a:pt x="136451" y="487276"/>
                    <a:pt x="134800" y="492231"/>
                  </a:cubicBezTo>
                  <a:close/>
                  <a:moveTo>
                    <a:pt x="134328" y="496952"/>
                  </a:moveTo>
                  <a:cubicBezTo>
                    <a:pt x="132438" y="494120"/>
                    <a:pt x="134328" y="488693"/>
                    <a:pt x="136215" y="484681"/>
                  </a:cubicBezTo>
                  <a:cubicBezTo>
                    <a:pt x="136923" y="488693"/>
                    <a:pt x="136923" y="492467"/>
                    <a:pt x="136451" y="496479"/>
                  </a:cubicBezTo>
                  <a:close/>
                  <a:moveTo>
                    <a:pt x="125361" y="518190"/>
                  </a:moveTo>
                  <a:cubicBezTo>
                    <a:pt x="125361" y="518190"/>
                    <a:pt x="124180" y="518190"/>
                    <a:pt x="123235" y="520313"/>
                  </a:cubicBezTo>
                  <a:cubicBezTo>
                    <a:pt x="122766" y="516064"/>
                    <a:pt x="123708" y="512054"/>
                    <a:pt x="125597" y="508278"/>
                  </a:cubicBezTo>
                  <a:cubicBezTo>
                    <a:pt x="127720" y="512524"/>
                    <a:pt x="127484" y="517245"/>
                    <a:pt x="128429" y="517717"/>
                  </a:cubicBezTo>
                  <a:close/>
                  <a:moveTo>
                    <a:pt x="120876" y="573407"/>
                  </a:moveTo>
                  <a:cubicBezTo>
                    <a:pt x="120876" y="571048"/>
                    <a:pt x="120876" y="576238"/>
                    <a:pt x="119225" y="576947"/>
                  </a:cubicBezTo>
                  <a:cubicBezTo>
                    <a:pt x="117572" y="577653"/>
                    <a:pt x="119225" y="569158"/>
                    <a:pt x="120876" y="570575"/>
                  </a:cubicBezTo>
                  <a:cubicBezTo>
                    <a:pt x="122529" y="571990"/>
                    <a:pt x="124652" y="571284"/>
                    <a:pt x="123944" y="572934"/>
                  </a:cubicBezTo>
                  <a:close/>
                  <a:moveTo>
                    <a:pt x="275676" y="852326"/>
                  </a:moveTo>
                  <a:cubicBezTo>
                    <a:pt x="277799" y="853034"/>
                    <a:pt x="279922" y="853743"/>
                    <a:pt x="282047" y="854921"/>
                  </a:cubicBezTo>
                  <a:cubicBezTo>
                    <a:pt x="278507" y="855393"/>
                    <a:pt x="274731" y="855393"/>
                    <a:pt x="271191" y="854921"/>
                  </a:cubicBezTo>
                  <a:lnTo>
                    <a:pt x="269068" y="853507"/>
                  </a:lnTo>
                  <a:cubicBezTo>
                    <a:pt x="278035" y="853034"/>
                    <a:pt x="276148" y="853034"/>
                    <a:pt x="278035" y="851853"/>
                  </a:cubicBezTo>
                  <a:close/>
                  <a:moveTo>
                    <a:pt x="303519" y="857753"/>
                  </a:moveTo>
                  <a:cubicBezTo>
                    <a:pt x="299982" y="855866"/>
                    <a:pt x="294316" y="857753"/>
                    <a:pt x="295969" y="855630"/>
                  </a:cubicBezTo>
                  <a:cubicBezTo>
                    <a:pt x="297620" y="853507"/>
                    <a:pt x="307532" y="856102"/>
                    <a:pt x="306587" y="857283"/>
                  </a:cubicBezTo>
                  <a:close/>
                  <a:moveTo>
                    <a:pt x="664559" y="739766"/>
                  </a:moveTo>
                  <a:cubicBezTo>
                    <a:pt x="661255" y="750623"/>
                    <a:pt x="670458" y="729857"/>
                    <a:pt x="667390" y="742128"/>
                  </a:cubicBezTo>
                  <a:cubicBezTo>
                    <a:pt x="665267" y="743779"/>
                    <a:pt x="663378" y="745902"/>
                    <a:pt x="662200" y="748264"/>
                  </a:cubicBezTo>
                  <a:cubicBezTo>
                    <a:pt x="661491" y="744015"/>
                    <a:pt x="663614" y="739766"/>
                    <a:pt x="667627" y="738116"/>
                  </a:cubicBezTo>
                  <a:close/>
                  <a:moveTo>
                    <a:pt x="661491" y="752273"/>
                  </a:moveTo>
                  <a:cubicBezTo>
                    <a:pt x="661491" y="752273"/>
                    <a:pt x="659132" y="754396"/>
                    <a:pt x="658660" y="755814"/>
                  </a:cubicBezTo>
                  <a:cubicBezTo>
                    <a:pt x="658187" y="757231"/>
                    <a:pt x="661255" y="755814"/>
                    <a:pt x="658660" y="761477"/>
                  </a:cubicBezTo>
                  <a:cubicBezTo>
                    <a:pt x="658660" y="761477"/>
                    <a:pt x="658660" y="758881"/>
                    <a:pt x="656537" y="761477"/>
                  </a:cubicBezTo>
                  <a:cubicBezTo>
                    <a:pt x="659604" y="756050"/>
                    <a:pt x="656537" y="754869"/>
                    <a:pt x="660310" y="749442"/>
                  </a:cubicBezTo>
                  <a:cubicBezTo>
                    <a:pt x="664086" y="747083"/>
                    <a:pt x="666209" y="745665"/>
                    <a:pt x="664559" y="750859"/>
                  </a:cubicBezTo>
                  <a:close/>
                  <a:moveTo>
                    <a:pt x="389177" y="848786"/>
                  </a:moveTo>
                  <a:cubicBezTo>
                    <a:pt x="391539" y="847371"/>
                    <a:pt x="394135" y="846663"/>
                    <a:pt x="396730" y="846190"/>
                  </a:cubicBezTo>
                  <a:cubicBezTo>
                    <a:pt x="396730" y="846190"/>
                    <a:pt x="393190" y="848080"/>
                    <a:pt x="391067" y="850203"/>
                  </a:cubicBezTo>
                  <a:cubicBezTo>
                    <a:pt x="388941" y="852326"/>
                    <a:pt x="393898" y="847607"/>
                    <a:pt x="392245" y="847371"/>
                  </a:cubicBezTo>
                  <a:close/>
                  <a:moveTo>
                    <a:pt x="672345" y="723958"/>
                  </a:moveTo>
                  <a:cubicBezTo>
                    <a:pt x="674707" y="721599"/>
                    <a:pt x="674471" y="723958"/>
                    <a:pt x="675885" y="723958"/>
                  </a:cubicBezTo>
                  <a:cubicBezTo>
                    <a:pt x="677302" y="723958"/>
                    <a:pt x="673998" y="730329"/>
                    <a:pt x="671403" y="732216"/>
                  </a:cubicBezTo>
                  <a:cubicBezTo>
                    <a:pt x="674940" y="726789"/>
                    <a:pt x="675413" y="726317"/>
                    <a:pt x="675649" y="722541"/>
                  </a:cubicBezTo>
                  <a:close/>
                  <a:moveTo>
                    <a:pt x="406875" y="844540"/>
                  </a:moveTo>
                  <a:cubicBezTo>
                    <a:pt x="402629" y="844540"/>
                    <a:pt x="404044" y="846899"/>
                    <a:pt x="400034" y="847135"/>
                  </a:cubicBezTo>
                  <a:cubicBezTo>
                    <a:pt x="396021" y="847371"/>
                    <a:pt x="410888" y="840763"/>
                    <a:pt x="410179" y="843122"/>
                  </a:cubicBezTo>
                  <a:close/>
                  <a:moveTo>
                    <a:pt x="673998" y="721126"/>
                  </a:moveTo>
                  <a:cubicBezTo>
                    <a:pt x="674471" y="718767"/>
                    <a:pt x="675413" y="716405"/>
                    <a:pt x="677066" y="714518"/>
                  </a:cubicBezTo>
                  <a:cubicBezTo>
                    <a:pt x="677539" y="716169"/>
                    <a:pt x="677539" y="718058"/>
                    <a:pt x="677066" y="719709"/>
                  </a:cubicBezTo>
                  <a:cubicBezTo>
                    <a:pt x="679189" y="716877"/>
                    <a:pt x="679189" y="718295"/>
                    <a:pt x="677302" y="719709"/>
                  </a:cubicBezTo>
                  <a:close/>
                  <a:moveTo>
                    <a:pt x="589282" y="666615"/>
                  </a:moveTo>
                  <a:cubicBezTo>
                    <a:pt x="587159" y="668974"/>
                    <a:pt x="587631" y="672987"/>
                    <a:pt x="585745" y="675582"/>
                  </a:cubicBezTo>
                  <a:cubicBezTo>
                    <a:pt x="588576" y="670864"/>
                    <a:pt x="591408" y="664256"/>
                    <a:pt x="592586" y="665201"/>
                  </a:cubicBezTo>
                  <a:close/>
                  <a:moveTo>
                    <a:pt x="594239" y="653402"/>
                  </a:moveTo>
                  <a:cubicBezTo>
                    <a:pt x="592822" y="657648"/>
                    <a:pt x="591172" y="661660"/>
                    <a:pt x="589049" y="665437"/>
                  </a:cubicBezTo>
                  <a:cubicBezTo>
                    <a:pt x="589991" y="660007"/>
                    <a:pt x="593058" y="655289"/>
                    <a:pt x="597543" y="651985"/>
                  </a:cubicBezTo>
                  <a:close/>
                  <a:moveTo>
                    <a:pt x="594239" y="647030"/>
                  </a:moveTo>
                  <a:lnTo>
                    <a:pt x="594239" y="650807"/>
                  </a:lnTo>
                  <a:lnTo>
                    <a:pt x="592586" y="652693"/>
                  </a:lnTo>
                  <a:cubicBezTo>
                    <a:pt x="592822" y="649389"/>
                    <a:pt x="594948" y="646558"/>
                    <a:pt x="598249" y="645613"/>
                  </a:cubicBezTo>
                  <a:close/>
                  <a:moveTo>
                    <a:pt x="525807" y="407281"/>
                  </a:moveTo>
                  <a:cubicBezTo>
                    <a:pt x="522739" y="405630"/>
                    <a:pt x="525807" y="405158"/>
                    <a:pt x="528874" y="404922"/>
                  </a:cubicBezTo>
                  <a:cubicBezTo>
                    <a:pt x="535719" y="405394"/>
                    <a:pt x="542324" y="406336"/>
                    <a:pt x="548932" y="407753"/>
                  </a:cubicBezTo>
                  <a:cubicBezTo>
                    <a:pt x="548932" y="407753"/>
                    <a:pt x="551763" y="409404"/>
                    <a:pt x="550585" y="409404"/>
                  </a:cubicBezTo>
                  <a:close/>
                  <a:moveTo>
                    <a:pt x="498197" y="404213"/>
                  </a:moveTo>
                  <a:cubicBezTo>
                    <a:pt x="496546" y="404213"/>
                    <a:pt x="495601" y="404213"/>
                    <a:pt x="496546" y="402326"/>
                  </a:cubicBezTo>
                  <a:cubicBezTo>
                    <a:pt x="503390" y="402090"/>
                    <a:pt x="510468" y="402090"/>
                    <a:pt x="517312" y="402326"/>
                  </a:cubicBezTo>
                  <a:cubicBezTo>
                    <a:pt x="514008" y="402326"/>
                    <a:pt x="508581" y="402090"/>
                    <a:pt x="502209" y="402799"/>
                  </a:cubicBezTo>
                  <a:close/>
                  <a:moveTo>
                    <a:pt x="587868" y="508278"/>
                  </a:moveTo>
                  <a:cubicBezTo>
                    <a:pt x="590463" y="509459"/>
                    <a:pt x="592350" y="511818"/>
                    <a:pt x="593058" y="514650"/>
                  </a:cubicBezTo>
                  <a:cubicBezTo>
                    <a:pt x="592350" y="512054"/>
                    <a:pt x="591880" y="509459"/>
                    <a:pt x="591880" y="506861"/>
                  </a:cubicBezTo>
                  <a:close/>
                  <a:moveTo>
                    <a:pt x="467050" y="407753"/>
                  </a:moveTo>
                  <a:cubicBezTo>
                    <a:pt x="474130" y="406336"/>
                    <a:pt x="481207" y="404449"/>
                    <a:pt x="488051" y="402326"/>
                  </a:cubicBezTo>
                  <a:lnTo>
                    <a:pt x="492061" y="402326"/>
                  </a:lnTo>
                  <a:cubicBezTo>
                    <a:pt x="485220" y="404213"/>
                    <a:pt x="478140" y="405630"/>
                    <a:pt x="471062" y="406336"/>
                  </a:cubicBezTo>
                  <a:close/>
                  <a:moveTo>
                    <a:pt x="552472" y="484208"/>
                  </a:moveTo>
                  <a:cubicBezTo>
                    <a:pt x="551527" y="484444"/>
                    <a:pt x="550349" y="484444"/>
                    <a:pt x="549404" y="484208"/>
                  </a:cubicBezTo>
                  <a:cubicBezTo>
                    <a:pt x="547517" y="481377"/>
                    <a:pt x="552708" y="482794"/>
                    <a:pt x="549404" y="479254"/>
                  </a:cubicBezTo>
                  <a:cubicBezTo>
                    <a:pt x="551527" y="479254"/>
                    <a:pt x="554358" y="479254"/>
                    <a:pt x="555539" y="482322"/>
                  </a:cubicBezTo>
                  <a:cubicBezTo>
                    <a:pt x="556248" y="478545"/>
                    <a:pt x="554122" y="478545"/>
                    <a:pt x="556484" y="482794"/>
                  </a:cubicBezTo>
                  <a:close/>
                  <a:moveTo>
                    <a:pt x="393662" y="424270"/>
                  </a:moveTo>
                  <a:cubicBezTo>
                    <a:pt x="390594" y="424270"/>
                    <a:pt x="393662" y="422620"/>
                    <a:pt x="393662" y="421911"/>
                  </a:cubicBezTo>
                  <a:cubicBezTo>
                    <a:pt x="395785" y="420733"/>
                    <a:pt x="398381" y="420261"/>
                    <a:pt x="400740" y="420024"/>
                  </a:cubicBezTo>
                  <a:cubicBezTo>
                    <a:pt x="401921" y="420261"/>
                    <a:pt x="399562" y="420733"/>
                    <a:pt x="397672" y="422856"/>
                  </a:cubicBezTo>
                  <a:close/>
                  <a:moveTo>
                    <a:pt x="435666" y="436777"/>
                  </a:moveTo>
                  <a:cubicBezTo>
                    <a:pt x="433304" y="436777"/>
                    <a:pt x="431890" y="439609"/>
                    <a:pt x="430709" y="440554"/>
                  </a:cubicBezTo>
                  <a:cubicBezTo>
                    <a:pt x="429531" y="441499"/>
                    <a:pt x="430709" y="440554"/>
                    <a:pt x="428822" y="439137"/>
                  </a:cubicBezTo>
                  <a:cubicBezTo>
                    <a:pt x="427877" y="439373"/>
                    <a:pt x="426935" y="439373"/>
                    <a:pt x="425990" y="439137"/>
                  </a:cubicBezTo>
                  <a:cubicBezTo>
                    <a:pt x="430473" y="437722"/>
                    <a:pt x="434249" y="437014"/>
                    <a:pt x="432126" y="435599"/>
                  </a:cubicBezTo>
                  <a:cubicBezTo>
                    <a:pt x="438262" y="433710"/>
                    <a:pt x="439912" y="434418"/>
                    <a:pt x="439676" y="435363"/>
                  </a:cubicBezTo>
                  <a:close/>
                  <a:moveTo>
                    <a:pt x="471062" y="460375"/>
                  </a:moveTo>
                  <a:cubicBezTo>
                    <a:pt x="472949" y="460375"/>
                    <a:pt x="474836" y="460375"/>
                    <a:pt x="476725" y="460375"/>
                  </a:cubicBezTo>
                  <a:cubicBezTo>
                    <a:pt x="478612" y="460375"/>
                    <a:pt x="473894" y="460611"/>
                    <a:pt x="475072" y="459430"/>
                  </a:cubicBezTo>
                  <a:close/>
                  <a:moveTo>
                    <a:pt x="449352" y="462970"/>
                  </a:moveTo>
                  <a:cubicBezTo>
                    <a:pt x="452892" y="461083"/>
                    <a:pt x="456901" y="460375"/>
                    <a:pt x="460914" y="460375"/>
                  </a:cubicBezTo>
                  <a:cubicBezTo>
                    <a:pt x="458555" y="461083"/>
                    <a:pt x="455959" y="461792"/>
                    <a:pt x="453364" y="462028"/>
                  </a:cubicBezTo>
                  <a:close/>
                  <a:moveTo>
                    <a:pt x="434013" y="466038"/>
                  </a:moveTo>
                  <a:cubicBezTo>
                    <a:pt x="435666" y="464860"/>
                    <a:pt x="438025" y="464151"/>
                    <a:pt x="440148" y="464624"/>
                  </a:cubicBezTo>
                  <a:cubicBezTo>
                    <a:pt x="439440" y="464860"/>
                    <a:pt x="438734" y="465096"/>
                    <a:pt x="438025" y="465096"/>
                  </a:cubicBezTo>
                  <a:close/>
                  <a:moveTo>
                    <a:pt x="436372" y="471701"/>
                  </a:moveTo>
                  <a:cubicBezTo>
                    <a:pt x="434249" y="471701"/>
                    <a:pt x="433540" y="471701"/>
                    <a:pt x="433540" y="471701"/>
                  </a:cubicBezTo>
                  <a:cubicBezTo>
                    <a:pt x="430000" y="471701"/>
                    <a:pt x="436136" y="468397"/>
                    <a:pt x="437789" y="469342"/>
                  </a:cubicBezTo>
                  <a:close/>
                  <a:moveTo>
                    <a:pt x="350008" y="542493"/>
                  </a:moveTo>
                  <a:cubicBezTo>
                    <a:pt x="348591" y="542493"/>
                    <a:pt x="350008" y="538956"/>
                    <a:pt x="350008" y="536830"/>
                  </a:cubicBezTo>
                  <a:cubicBezTo>
                    <a:pt x="350008" y="534707"/>
                    <a:pt x="354962" y="541079"/>
                    <a:pt x="354018" y="5427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2" name="Полилиния: фигура 3941">
              <a:extLst>
                <a:ext uri="{FF2B5EF4-FFF2-40B4-BE49-F238E27FC236}">
                  <a16:creationId xmlns:a16="http://schemas.microsoft.com/office/drawing/2014/main" id="{59017D6D-C578-5EEB-4566-D99CC16D1AC7}"/>
                </a:ext>
              </a:extLst>
            </p:cNvPr>
            <p:cNvSpPr/>
            <p:nvPr/>
          </p:nvSpPr>
          <p:spPr>
            <a:xfrm>
              <a:off x="-66300" y="2916851"/>
              <a:ext cx="28207" cy="7316"/>
            </a:xfrm>
            <a:custGeom>
              <a:avLst/>
              <a:gdLst>
                <a:gd name="connsiteX0" fmla="*/ 26676 w 28207"/>
                <a:gd name="connsiteY0" fmla="*/ 5980 h 7316"/>
                <a:gd name="connsiteX1" fmla="*/ 26676 w 28207"/>
                <a:gd name="connsiteY1" fmla="*/ 4799 h 7316"/>
                <a:gd name="connsiteX2" fmla="*/ -1167 w 28207"/>
                <a:gd name="connsiteY2" fmla="*/ -1100 h 7316"/>
                <a:gd name="connsiteX3" fmla="*/ 22430 w 28207"/>
                <a:gd name="connsiteY3" fmla="*/ 6216 h 7316"/>
                <a:gd name="connsiteX4" fmla="*/ 22430 w 28207"/>
                <a:gd name="connsiteY4" fmla="*/ 4563 h 7316"/>
                <a:gd name="connsiteX5" fmla="*/ 26676 w 28207"/>
                <a:gd name="connsiteY5" fmla="*/ 5980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207" h="7316">
                  <a:moveTo>
                    <a:pt x="26676" y="5980"/>
                  </a:moveTo>
                  <a:cubicBezTo>
                    <a:pt x="28093" y="5980"/>
                    <a:pt x="24789" y="5980"/>
                    <a:pt x="26676" y="4799"/>
                  </a:cubicBezTo>
                  <a:cubicBezTo>
                    <a:pt x="16295" y="4799"/>
                    <a:pt x="8742" y="-1100"/>
                    <a:pt x="-1167" y="-1100"/>
                  </a:cubicBezTo>
                  <a:cubicBezTo>
                    <a:pt x="6383" y="1026"/>
                    <a:pt x="13699" y="4093"/>
                    <a:pt x="22430" y="6216"/>
                  </a:cubicBezTo>
                  <a:cubicBezTo>
                    <a:pt x="22430" y="6216"/>
                    <a:pt x="22430" y="5035"/>
                    <a:pt x="22430" y="4563"/>
                  </a:cubicBezTo>
                  <a:cubicBezTo>
                    <a:pt x="23844" y="5035"/>
                    <a:pt x="25262" y="5508"/>
                    <a:pt x="26676" y="5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3" name="Полилиния: фигура 3942">
              <a:extLst>
                <a:ext uri="{FF2B5EF4-FFF2-40B4-BE49-F238E27FC236}">
                  <a16:creationId xmlns:a16="http://schemas.microsoft.com/office/drawing/2014/main" id="{67251F4C-D959-4887-B14F-A238D256346E}"/>
                </a:ext>
              </a:extLst>
            </p:cNvPr>
            <p:cNvSpPr/>
            <p:nvPr/>
          </p:nvSpPr>
          <p:spPr>
            <a:xfrm>
              <a:off x="214035" y="3467851"/>
              <a:ext cx="4009" cy="10145"/>
            </a:xfrm>
            <a:custGeom>
              <a:avLst/>
              <a:gdLst>
                <a:gd name="connsiteX0" fmla="*/ -1167 w 4009"/>
                <a:gd name="connsiteY0" fmla="*/ 9045 h 10145"/>
                <a:gd name="connsiteX1" fmla="*/ 2843 w 4009"/>
                <a:gd name="connsiteY1" fmla="*/ -1100 h 10145"/>
                <a:gd name="connsiteX2" fmla="*/ -1167 w 4009"/>
                <a:gd name="connsiteY2" fmla="*/ 9045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9" h="10145">
                  <a:moveTo>
                    <a:pt x="-1167" y="9045"/>
                  </a:moveTo>
                  <a:cubicBezTo>
                    <a:pt x="1192" y="6450"/>
                    <a:pt x="1192" y="2201"/>
                    <a:pt x="2843" y="-1100"/>
                  </a:cubicBezTo>
                  <a:cubicBezTo>
                    <a:pt x="956" y="1968"/>
                    <a:pt x="-461" y="5505"/>
                    <a:pt x="-1167" y="90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4" name="Полилиния: фигура 3943">
              <a:extLst>
                <a:ext uri="{FF2B5EF4-FFF2-40B4-BE49-F238E27FC236}">
                  <a16:creationId xmlns:a16="http://schemas.microsoft.com/office/drawing/2014/main" id="{958CB25D-5008-6613-B43E-40500DD73613}"/>
                </a:ext>
              </a:extLst>
            </p:cNvPr>
            <p:cNvSpPr/>
            <p:nvPr/>
          </p:nvSpPr>
          <p:spPr>
            <a:xfrm>
              <a:off x="266420" y="3283209"/>
              <a:ext cx="1924" cy="8367"/>
            </a:xfrm>
            <a:custGeom>
              <a:avLst/>
              <a:gdLst>
                <a:gd name="connsiteX0" fmla="*/ -1167 w 1924"/>
                <a:gd name="connsiteY0" fmla="*/ 3494 h 8367"/>
                <a:gd name="connsiteX1" fmla="*/ -1167 w 1924"/>
                <a:gd name="connsiteY1" fmla="*/ 7267 h 8367"/>
                <a:gd name="connsiteX2" fmla="*/ -1167 w 1924"/>
                <a:gd name="connsiteY2" fmla="*/ 1368 h 8367"/>
                <a:gd name="connsiteX3" fmla="*/ 247 w 1924"/>
                <a:gd name="connsiteY3" fmla="*/ -519 h 8367"/>
                <a:gd name="connsiteX4" fmla="*/ -1167 w 1924"/>
                <a:gd name="connsiteY4" fmla="*/ 3494 h 8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4" h="8367">
                  <a:moveTo>
                    <a:pt x="-1167" y="3494"/>
                  </a:moveTo>
                  <a:cubicBezTo>
                    <a:pt x="-1167" y="6325"/>
                    <a:pt x="-1167" y="5853"/>
                    <a:pt x="-1167" y="7267"/>
                  </a:cubicBezTo>
                  <a:cubicBezTo>
                    <a:pt x="-931" y="5381"/>
                    <a:pt x="-931" y="3258"/>
                    <a:pt x="-1167" y="1368"/>
                  </a:cubicBezTo>
                  <a:cubicBezTo>
                    <a:pt x="-1167" y="1368"/>
                    <a:pt x="-1167" y="1368"/>
                    <a:pt x="247" y="-519"/>
                  </a:cubicBezTo>
                  <a:cubicBezTo>
                    <a:pt x="1664" y="-2405"/>
                    <a:pt x="-222" y="662"/>
                    <a:pt x="-1167" y="34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5" name="Полилиния: фигура 3944">
              <a:extLst>
                <a:ext uri="{FF2B5EF4-FFF2-40B4-BE49-F238E27FC236}">
                  <a16:creationId xmlns:a16="http://schemas.microsoft.com/office/drawing/2014/main" id="{C08F560E-5CF7-2C4A-B3CE-FFE806452AE0}"/>
                </a:ext>
              </a:extLst>
            </p:cNvPr>
            <p:cNvSpPr/>
            <p:nvPr/>
          </p:nvSpPr>
          <p:spPr>
            <a:xfrm>
              <a:off x="181707" y="3415462"/>
              <a:ext cx="4591" cy="7806"/>
            </a:xfrm>
            <a:custGeom>
              <a:avLst/>
              <a:gdLst>
                <a:gd name="connsiteX0" fmla="*/ -1167 w 4591"/>
                <a:gd name="connsiteY0" fmla="*/ 5744 h 7806"/>
                <a:gd name="connsiteX1" fmla="*/ 2843 w 4591"/>
                <a:gd name="connsiteY1" fmla="*/ 1026 h 7806"/>
                <a:gd name="connsiteX2" fmla="*/ 1192 w 4591"/>
                <a:gd name="connsiteY2" fmla="*/ -1100 h 7806"/>
                <a:gd name="connsiteX3" fmla="*/ -1167 w 4591"/>
                <a:gd name="connsiteY3" fmla="*/ 5744 h 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1" h="7806">
                  <a:moveTo>
                    <a:pt x="-1167" y="5744"/>
                  </a:moveTo>
                  <a:cubicBezTo>
                    <a:pt x="-1167" y="9757"/>
                    <a:pt x="1428" y="-155"/>
                    <a:pt x="2843" y="1026"/>
                  </a:cubicBezTo>
                  <a:cubicBezTo>
                    <a:pt x="4260" y="2204"/>
                    <a:pt x="2843" y="-392"/>
                    <a:pt x="1192" y="-1100"/>
                  </a:cubicBezTo>
                  <a:cubicBezTo>
                    <a:pt x="-1167" y="2204"/>
                    <a:pt x="1428" y="1495"/>
                    <a:pt x="-1167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6" name="Полилиния: фигура 3945">
              <a:extLst>
                <a:ext uri="{FF2B5EF4-FFF2-40B4-BE49-F238E27FC236}">
                  <a16:creationId xmlns:a16="http://schemas.microsoft.com/office/drawing/2014/main" id="{5E983A62-7DFA-DBCB-3789-5ABEDD082429}"/>
                </a:ext>
              </a:extLst>
            </p:cNvPr>
            <p:cNvSpPr/>
            <p:nvPr/>
          </p:nvSpPr>
          <p:spPr>
            <a:xfrm>
              <a:off x="221349" y="3361093"/>
              <a:ext cx="2386" cy="8032"/>
            </a:xfrm>
            <a:custGeom>
              <a:avLst/>
              <a:gdLst>
                <a:gd name="connsiteX0" fmla="*/ -1167 w 2386"/>
                <a:gd name="connsiteY0" fmla="*/ 4896 h 8032"/>
                <a:gd name="connsiteX1" fmla="*/ 486 w 2386"/>
                <a:gd name="connsiteY1" fmla="*/ 4896 h 8032"/>
                <a:gd name="connsiteX2" fmla="*/ 486 w 2386"/>
                <a:gd name="connsiteY2" fmla="*/ -531 h 8032"/>
                <a:gd name="connsiteX3" fmla="*/ -1167 w 2386"/>
                <a:gd name="connsiteY3" fmla="*/ 4896 h 8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8032">
                  <a:moveTo>
                    <a:pt x="-1167" y="4896"/>
                  </a:moveTo>
                  <a:cubicBezTo>
                    <a:pt x="-1167" y="7492"/>
                    <a:pt x="-1167" y="7728"/>
                    <a:pt x="486" y="4896"/>
                  </a:cubicBezTo>
                  <a:cubicBezTo>
                    <a:pt x="2137" y="2065"/>
                    <a:pt x="486" y="2065"/>
                    <a:pt x="486" y="-531"/>
                  </a:cubicBezTo>
                  <a:cubicBezTo>
                    <a:pt x="486" y="-3129"/>
                    <a:pt x="-459" y="3951"/>
                    <a:pt x="-1167" y="48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7" name="Полилиния: фигура 3946">
              <a:extLst>
                <a:ext uri="{FF2B5EF4-FFF2-40B4-BE49-F238E27FC236}">
                  <a16:creationId xmlns:a16="http://schemas.microsoft.com/office/drawing/2014/main" id="{E2F44F4C-B46A-7086-A50B-E0A793737465}"/>
                </a:ext>
              </a:extLst>
            </p:cNvPr>
            <p:cNvSpPr/>
            <p:nvPr/>
          </p:nvSpPr>
          <p:spPr>
            <a:xfrm>
              <a:off x="208239" y="3373715"/>
              <a:ext cx="3566" cy="6147"/>
            </a:xfrm>
            <a:custGeom>
              <a:avLst/>
              <a:gdLst>
                <a:gd name="connsiteX0" fmla="*/ 1561 w 3566"/>
                <a:gd name="connsiteY0" fmla="*/ 296 h 6147"/>
                <a:gd name="connsiteX1" fmla="*/ -329 w 3566"/>
                <a:gd name="connsiteY1" fmla="*/ 296 h 6147"/>
                <a:gd name="connsiteX2" fmla="*/ -329 w 3566"/>
                <a:gd name="connsiteY2" fmla="*/ 5015 h 6147"/>
                <a:gd name="connsiteX3" fmla="*/ 1561 w 3566"/>
                <a:gd name="connsiteY3" fmla="*/ -648 h 6147"/>
                <a:gd name="connsiteX4" fmla="*/ 1561 w 3566"/>
                <a:gd name="connsiteY4" fmla="*/ 296 h 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6" h="6147">
                  <a:moveTo>
                    <a:pt x="1561" y="296"/>
                  </a:moveTo>
                  <a:cubicBezTo>
                    <a:pt x="1561" y="296"/>
                    <a:pt x="1561" y="-1354"/>
                    <a:pt x="-329" y="296"/>
                  </a:cubicBezTo>
                  <a:cubicBezTo>
                    <a:pt x="-2215" y="1947"/>
                    <a:pt x="-329" y="4545"/>
                    <a:pt x="-329" y="5015"/>
                  </a:cubicBezTo>
                  <a:cubicBezTo>
                    <a:pt x="-329" y="5487"/>
                    <a:pt x="-329" y="769"/>
                    <a:pt x="1561" y="-648"/>
                  </a:cubicBezTo>
                  <a:cubicBezTo>
                    <a:pt x="3448" y="-2063"/>
                    <a:pt x="1561" y="296"/>
                    <a:pt x="1561" y="2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8" name="Полилиния: фигура 3947">
              <a:extLst>
                <a:ext uri="{FF2B5EF4-FFF2-40B4-BE49-F238E27FC236}">
                  <a16:creationId xmlns:a16="http://schemas.microsoft.com/office/drawing/2014/main" id="{371AC876-2E9E-6339-90A4-3DCFF8905F7F}"/>
                </a:ext>
              </a:extLst>
            </p:cNvPr>
            <p:cNvSpPr/>
            <p:nvPr/>
          </p:nvSpPr>
          <p:spPr>
            <a:xfrm>
              <a:off x="277038" y="3205212"/>
              <a:ext cx="2754" cy="30438"/>
            </a:xfrm>
            <a:custGeom>
              <a:avLst/>
              <a:gdLst>
                <a:gd name="connsiteX0" fmla="*/ 959 w 2754"/>
                <a:gd name="connsiteY0" fmla="*/ 29338 h 30438"/>
                <a:gd name="connsiteX1" fmla="*/ 959 w 2754"/>
                <a:gd name="connsiteY1" fmla="*/ 24384 h 30438"/>
                <a:gd name="connsiteX2" fmla="*/ 959 w 2754"/>
                <a:gd name="connsiteY2" fmla="*/ 20135 h 30438"/>
                <a:gd name="connsiteX3" fmla="*/ 959 w 2754"/>
                <a:gd name="connsiteY3" fmla="*/ 1495 h 30438"/>
                <a:gd name="connsiteX4" fmla="*/ -1167 w 2754"/>
                <a:gd name="connsiteY4" fmla="*/ -1100 h 30438"/>
                <a:gd name="connsiteX5" fmla="*/ -1167 w 2754"/>
                <a:gd name="connsiteY5" fmla="*/ 22497 h 30438"/>
                <a:gd name="connsiteX6" fmla="*/ 959 w 2754"/>
                <a:gd name="connsiteY6" fmla="*/ 29338 h 3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4" h="30438">
                  <a:moveTo>
                    <a:pt x="959" y="29338"/>
                  </a:moveTo>
                  <a:cubicBezTo>
                    <a:pt x="2373" y="25329"/>
                    <a:pt x="959" y="26271"/>
                    <a:pt x="959" y="24384"/>
                  </a:cubicBezTo>
                  <a:cubicBezTo>
                    <a:pt x="959" y="22497"/>
                    <a:pt x="959" y="24384"/>
                    <a:pt x="959" y="20135"/>
                  </a:cubicBezTo>
                  <a:cubicBezTo>
                    <a:pt x="14" y="14000"/>
                    <a:pt x="14" y="7631"/>
                    <a:pt x="959" y="1495"/>
                  </a:cubicBezTo>
                  <a:cubicBezTo>
                    <a:pt x="959" y="314"/>
                    <a:pt x="-459" y="78"/>
                    <a:pt x="-1167" y="-1100"/>
                  </a:cubicBezTo>
                  <a:cubicBezTo>
                    <a:pt x="14" y="6686"/>
                    <a:pt x="14" y="14708"/>
                    <a:pt x="-1167" y="22497"/>
                  </a:cubicBezTo>
                  <a:cubicBezTo>
                    <a:pt x="250" y="27215"/>
                    <a:pt x="14" y="29102"/>
                    <a:pt x="959" y="29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49" name="Полилиния: фигура 3948">
              <a:extLst>
                <a:ext uri="{FF2B5EF4-FFF2-40B4-BE49-F238E27FC236}">
                  <a16:creationId xmlns:a16="http://schemas.microsoft.com/office/drawing/2014/main" id="{169B55D0-ACCF-D3F2-60D8-B25F536C8021}"/>
                </a:ext>
              </a:extLst>
            </p:cNvPr>
            <p:cNvSpPr/>
            <p:nvPr/>
          </p:nvSpPr>
          <p:spPr>
            <a:xfrm>
              <a:off x="200151" y="3350097"/>
              <a:ext cx="8926" cy="31858"/>
            </a:xfrm>
            <a:custGeom>
              <a:avLst/>
              <a:gdLst>
                <a:gd name="connsiteX0" fmla="*/ -499 w 8926"/>
                <a:gd name="connsiteY0" fmla="*/ 30759 h 31858"/>
                <a:gd name="connsiteX1" fmla="*/ 7759 w 8926"/>
                <a:gd name="connsiteY1" fmla="*/ -1100 h 31858"/>
                <a:gd name="connsiteX2" fmla="*/ 6109 w 8926"/>
                <a:gd name="connsiteY2" fmla="*/ 1498 h 31858"/>
                <a:gd name="connsiteX3" fmla="*/ 4928 w 8926"/>
                <a:gd name="connsiteY3" fmla="*/ 8576 h 31858"/>
                <a:gd name="connsiteX4" fmla="*/ 210 w 8926"/>
                <a:gd name="connsiteY4" fmla="*/ 18487 h 31858"/>
                <a:gd name="connsiteX5" fmla="*/ -499 w 8926"/>
                <a:gd name="connsiteY5" fmla="*/ 30759 h 3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26" h="31858">
                  <a:moveTo>
                    <a:pt x="-499" y="30759"/>
                  </a:moveTo>
                  <a:cubicBezTo>
                    <a:pt x="3514" y="20610"/>
                    <a:pt x="6345" y="9757"/>
                    <a:pt x="7759" y="-1100"/>
                  </a:cubicBezTo>
                  <a:cubicBezTo>
                    <a:pt x="7759" y="-1100"/>
                    <a:pt x="6345" y="2912"/>
                    <a:pt x="6109" y="1498"/>
                  </a:cubicBezTo>
                  <a:cubicBezTo>
                    <a:pt x="4222" y="5508"/>
                    <a:pt x="6109" y="4093"/>
                    <a:pt x="4928" y="8576"/>
                  </a:cubicBezTo>
                  <a:cubicBezTo>
                    <a:pt x="4928" y="8576"/>
                    <a:pt x="210" y="23206"/>
                    <a:pt x="210" y="18487"/>
                  </a:cubicBezTo>
                  <a:cubicBezTo>
                    <a:pt x="-1208" y="22497"/>
                    <a:pt x="-1677" y="26746"/>
                    <a:pt x="-499" y="307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0" name="Полилиния: фигура 3949">
              <a:extLst>
                <a:ext uri="{FF2B5EF4-FFF2-40B4-BE49-F238E27FC236}">
                  <a16:creationId xmlns:a16="http://schemas.microsoft.com/office/drawing/2014/main" id="{59761F0F-5E7C-30C0-6464-5F1467B1950A}"/>
                </a:ext>
              </a:extLst>
            </p:cNvPr>
            <p:cNvSpPr/>
            <p:nvPr/>
          </p:nvSpPr>
          <p:spPr>
            <a:xfrm>
              <a:off x="282937" y="3151174"/>
              <a:ext cx="3776" cy="23597"/>
            </a:xfrm>
            <a:custGeom>
              <a:avLst/>
              <a:gdLst>
                <a:gd name="connsiteX0" fmla="*/ 2609 w 3776"/>
                <a:gd name="connsiteY0" fmla="*/ 22497 h 23597"/>
                <a:gd name="connsiteX1" fmla="*/ -1167 w 3776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76" h="23597">
                  <a:moveTo>
                    <a:pt x="2609" y="22497"/>
                  </a:moveTo>
                  <a:cubicBezTo>
                    <a:pt x="2373" y="14475"/>
                    <a:pt x="1192" y="64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1" name="Полилиния: фигура 3950">
              <a:extLst>
                <a:ext uri="{FF2B5EF4-FFF2-40B4-BE49-F238E27FC236}">
                  <a16:creationId xmlns:a16="http://schemas.microsoft.com/office/drawing/2014/main" id="{F7AE921B-810E-478B-01EA-C8D3F982A256}"/>
                </a:ext>
              </a:extLst>
            </p:cNvPr>
            <p:cNvSpPr/>
            <p:nvPr/>
          </p:nvSpPr>
          <p:spPr>
            <a:xfrm>
              <a:off x="101475" y="3474692"/>
              <a:ext cx="3540" cy="8494"/>
            </a:xfrm>
            <a:custGeom>
              <a:avLst/>
              <a:gdLst>
                <a:gd name="connsiteX0" fmla="*/ 247 w 3540"/>
                <a:gd name="connsiteY0" fmla="*/ 1026 h 8494"/>
                <a:gd name="connsiteX1" fmla="*/ -1167 w 3540"/>
                <a:gd name="connsiteY1" fmla="*/ 7395 h 8494"/>
                <a:gd name="connsiteX2" fmla="*/ 2373 w 3540"/>
                <a:gd name="connsiteY2" fmla="*/ -1100 h 8494"/>
                <a:gd name="connsiteX3" fmla="*/ 247 w 3540"/>
                <a:gd name="connsiteY3" fmla="*/ 1026 h 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8494">
                  <a:moveTo>
                    <a:pt x="247" y="1026"/>
                  </a:moveTo>
                  <a:cubicBezTo>
                    <a:pt x="247" y="1026"/>
                    <a:pt x="247" y="4327"/>
                    <a:pt x="-1167" y="7395"/>
                  </a:cubicBezTo>
                  <a:cubicBezTo>
                    <a:pt x="720" y="4799"/>
                    <a:pt x="1901" y="1968"/>
                    <a:pt x="2373" y="-1100"/>
                  </a:cubicBezTo>
                  <a:cubicBezTo>
                    <a:pt x="2373" y="-1100"/>
                    <a:pt x="1192" y="317"/>
                    <a:pt x="247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2" name="Полилиния: фигура 3951">
              <a:extLst>
                <a:ext uri="{FF2B5EF4-FFF2-40B4-BE49-F238E27FC236}">
                  <a16:creationId xmlns:a16="http://schemas.microsoft.com/office/drawing/2014/main" id="{F4448DDD-B011-92B9-D608-9F912FB90C9B}"/>
                </a:ext>
              </a:extLst>
            </p:cNvPr>
            <p:cNvSpPr/>
            <p:nvPr/>
          </p:nvSpPr>
          <p:spPr>
            <a:xfrm>
              <a:off x="209078" y="3345615"/>
              <a:ext cx="2362" cy="11090"/>
            </a:xfrm>
            <a:custGeom>
              <a:avLst/>
              <a:gdLst>
                <a:gd name="connsiteX0" fmla="*/ -1167 w 2362"/>
                <a:gd name="connsiteY0" fmla="*/ 9990 h 11090"/>
                <a:gd name="connsiteX1" fmla="*/ 1195 w 2362"/>
                <a:gd name="connsiteY1" fmla="*/ -1100 h 11090"/>
                <a:gd name="connsiteX2" fmla="*/ -1167 w 2362"/>
                <a:gd name="connsiteY2" fmla="*/ 9990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11090">
                  <a:moveTo>
                    <a:pt x="-1167" y="9990"/>
                  </a:moveTo>
                  <a:cubicBezTo>
                    <a:pt x="14" y="6450"/>
                    <a:pt x="722" y="2676"/>
                    <a:pt x="1195" y="-1100"/>
                  </a:cubicBezTo>
                  <a:cubicBezTo>
                    <a:pt x="-1167" y="1968"/>
                    <a:pt x="-459" y="6216"/>
                    <a:pt x="-1167" y="9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3" name="Полилиния: фигура 3952">
              <a:extLst>
                <a:ext uri="{FF2B5EF4-FFF2-40B4-BE49-F238E27FC236}">
                  <a16:creationId xmlns:a16="http://schemas.microsoft.com/office/drawing/2014/main" id="{1B7709F3-C557-9995-F7EE-C913C7780624}"/>
                </a:ext>
              </a:extLst>
            </p:cNvPr>
            <p:cNvSpPr/>
            <p:nvPr/>
          </p:nvSpPr>
          <p:spPr>
            <a:xfrm>
              <a:off x="270902" y="3181659"/>
              <a:ext cx="1830" cy="8786"/>
            </a:xfrm>
            <a:custGeom>
              <a:avLst/>
              <a:gdLst>
                <a:gd name="connsiteX0" fmla="*/ -1167 w 1830"/>
                <a:gd name="connsiteY0" fmla="*/ 6170 h 8786"/>
                <a:gd name="connsiteX1" fmla="*/ 486 w 1830"/>
                <a:gd name="connsiteY1" fmla="*/ 7351 h 8786"/>
                <a:gd name="connsiteX2" fmla="*/ 486 w 1830"/>
                <a:gd name="connsiteY2" fmla="*/ -674 h 8786"/>
                <a:gd name="connsiteX3" fmla="*/ -1167 w 1830"/>
                <a:gd name="connsiteY3" fmla="*/ 6170 h 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" h="8786">
                  <a:moveTo>
                    <a:pt x="-1167" y="6170"/>
                  </a:moveTo>
                  <a:cubicBezTo>
                    <a:pt x="-1167" y="9474"/>
                    <a:pt x="-1167" y="6170"/>
                    <a:pt x="486" y="7351"/>
                  </a:cubicBezTo>
                  <a:cubicBezTo>
                    <a:pt x="722" y="4755"/>
                    <a:pt x="722" y="1924"/>
                    <a:pt x="486" y="-674"/>
                  </a:cubicBezTo>
                  <a:cubicBezTo>
                    <a:pt x="-1637" y="-2797"/>
                    <a:pt x="486" y="3574"/>
                    <a:pt x="-1167" y="61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4" name="Полилиния: фигура 3953">
              <a:extLst>
                <a:ext uri="{FF2B5EF4-FFF2-40B4-BE49-F238E27FC236}">
                  <a16:creationId xmlns:a16="http://schemas.microsoft.com/office/drawing/2014/main" id="{EA37DE41-DD7A-BE93-BE51-21B04FF8F746}"/>
                </a:ext>
              </a:extLst>
            </p:cNvPr>
            <p:cNvSpPr/>
            <p:nvPr/>
          </p:nvSpPr>
          <p:spPr>
            <a:xfrm>
              <a:off x="155042" y="3388797"/>
              <a:ext cx="4403" cy="11092"/>
            </a:xfrm>
            <a:custGeom>
              <a:avLst/>
              <a:gdLst>
                <a:gd name="connsiteX0" fmla="*/ 2606 w 4403"/>
                <a:gd name="connsiteY0" fmla="*/ 4799 h 11092"/>
                <a:gd name="connsiteX1" fmla="*/ 2606 w 4403"/>
                <a:gd name="connsiteY1" fmla="*/ 4799 h 11092"/>
                <a:gd name="connsiteX2" fmla="*/ 2606 w 4403"/>
                <a:gd name="connsiteY2" fmla="*/ -1100 h 11092"/>
                <a:gd name="connsiteX3" fmla="*/ -1167 w 4403"/>
                <a:gd name="connsiteY3" fmla="*/ 9993 h 11092"/>
                <a:gd name="connsiteX4" fmla="*/ 2606 w 4403"/>
                <a:gd name="connsiteY4" fmla="*/ 4799 h 1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3" h="11092">
                  <a:moveTo>
                    <a:pt x="2606" y="4799"/>
                  </a:moveTo>
                  <a:cubicBezTo>
                    <a:pt x="2606" y="4799"/>
                    <a:pt x="2606" y="4799"/>
                    <a:pt x="2606" y="4799"/>
                  </a:cubicBezTo>
                  <a:cubicBezTo>
                    <a:pt x="2606" y="4799"/>
                    <a:pt x="4024" y="1262"/>
                    <a:pt x="2606" y="-1100"/>
                  </a:cubicBezTo>
                  <a:cubicBezTo>
                    <a:pt x="247" y="2204"/>
                    <a:pt x="-931" y="5980"/>
                    <a:pt x="-1167" y="9993"/>
                  </a:cubicBezTo>
                  <a:cubicBezTo>
                    <a:pt x="720" y="7395"/>
                    <a:pt x="483" y="5744"/>
                    <a:pt x="2606" y="4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5" name="Полилиния: фигура 3954">
              <a:extLst>
                <a:ext uri="{FF2B5EF4-FFF2-40B4-BE49-F238E27FC236}">
                  <a16:creationId xmlns:a16="http://schemas.microsoft.com/office/drawing/2014/main" id="{C4A3DE70-3787-6492-41F2-762D6955D76E}"/>
                </a:ext>
              </a:extLst>
            </p:cNvPr>
            <p:cNvSpPr/>
            <p:nvPr/>
          </p:nvSpPr>
          <p:spPr>
            <a:xfrm>
              <a:off x="205385" y="3284027"/>
              <a:ext cx="2278" cy="13921"/>
            </a:xfrm>
            <a:custGeom>
              <a:avLst/>
              <a:gdLst>
                <a:gd name="connsiteX0" fmla="*/ -1012 w 2278"/>
                <a:gd name="connsiteY0" fmla="*/ 12821 h 13921"/>
                <a:gd name="connsiteX1" fmla="*/ 1111 w 2278"/>
                <a:gd name="connsiteY1" fmla="*/ 3382 h 13921"/>
                <a:gd name="connsiteX2" fmla="*/ -779 w 2278"/>
                <a:gd name="connsiteY2" fmla="*/ -1100 h 13921"/>
                <a:gd name="connsiteX3" fmla="*/ -1012 w 2278"/>
                <a:gd name="connsiteY3" fmla="*/ 12821 h 1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" h="13921">
                  <a:moveTo>
                    <a:pt x="-1012" y="12821"/>
                  </a:moveTo>
                  <a:cubicBezTo>
                    <a:pt x="-1012" y="7631"/>
                    <a:pt x="-1012" y="8812"/>
                    <a:pt x="1111" y="3382"/>
                  </a:cubicBezTo>
                  <a:cubicBezTo>
                    <a:pt x="403" y="1968"/>
                    <a:pt x="-306" y="550"/>
                    <a:pt x="-779" y="-1100"/>
                  </a:cubicBezTo>
                  <a:cubicBezTo>
                    <a:pt x="-1248" y="3618"/>
                    <a:pt x="-1248" y="8103"/>
                    <a:pt x="-1012" y="128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6" name="Полилиния: фигура 3955">
              <a:extLst>
                <a:ext uri="{FF2B5EF4-FFF2-40B4-BE49-F238E27FC236}">
                  <a16:creationId xmlns:a16="http://schemas.microsoft.com/office/drawing/2014/main" id="{BA89C5BE-6898-1A7B-2A0F-84AD01F28ABD}"/>
                </a:ext>
              </a:extLst>
            </p:cNvPr>
            <p:cNvSpPr/>
            <p:nvPr/>
          </p:nvSpPr>
          <p:spPr>
            <a:xfrm>
              <a:off x="242020" y="3059134"/>
              <a:ext cx="6240" cy="10925"/>
            </a:xfrm>
            <a:custGeom>
              <a:avLst/>
              <a:gdLst>
                <a:gd name="connsiteX0" fmla="*/ 2467 w 6240"/>
                <a:gd name="connsiteY0" fmla="*/ 4337 h 10925"/>
                <a:gd name="connsiteX1" fmla="*/ -1073 w 6240"/>
                <a:gd name="connsiteY1" fmla="*/ 563 h 10925"/>
                <a:gd name="connsiteX2" fmla="*/ 1522 w 6240"/>
                <a:gd name="connsiteY2" fmla="*/ 8113 h 10925"/>
                <a:gd name="connsiteX3" fmla="*/ 5062 w 6240"/>
                <a:gd name="connsiteY3" fmla="*/ 8113 h 10925"/>
                <a:gd name="connsiteX4" fmla="*/ 1286 w 6240"/>
                <a:gd name="connsiteY4" fmla="*/ -382 h 10925"/>
                <a:gd name="connsiteX5" fmla="*/ 2467 w 6240"/>
                <a:gd name="connsiteY5" fmla="*/ 4337 h 10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0" h="10925">
                  <a:moveTo>
                    <a:pt x="2467" y="4337"/>
                  </a:moveTo>
                  <a:cubicBezTo>
                    <a:pt x="2467" y="6696"/>
                    <a:pt x="-365" y="-1090"/>
                    <a:pt x="-1073" y="563"/>
                  </a:cubicBezTo>
                  <a:cubicBezTo>
                    <a:pt x="-1782" y="2214"/>
                    <a:pt x="1758" y="5281"/>
                    <a:pt x="1522" y="8113"/>
                  </a:cubicBezTo>
                  <a:cubicBezTo>
                    <a:pt x="1522" y="6696"/>
                    <a:pt x="5299" y="12595"/>
                    <a:pt x="5062" y="8113"/>
                  </a:cubicBezTo>
                  <a:cubicBezTo>
                    <a:pt x="3412" y="5518"/>
                    <a:pt x="2231" y="2686"/>
                    <a:pt x="1286" y="-382"/>
                  </a:cubicBezTo>
                  <a:cubicBezTo>
                    <a:pt x="-365" y="-3213"/>
                    <a:pt x="2467" y="3158"/>
                    <a:pt x="2467" y="43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7" name="Полилиния: фигура 3956">
              <a:extLst>
                <a:ext uri="{FF2B5EF4-FFF2-40B4-BE49-F238E27FC236}">
                  <a16:creationId xmlns:a16="http://schemas.microsoft.com/office/drawing/2014/main" id="{E9E9437B-2A3D-105F-8917-65F80EB8FA87}"/>
                </a:ext>
              </a:extLst>
            </p:cNvPr>
            <p:cNvSpPr/>
            <p:nvPr/>
          </p:nvSpPr>
          <p:spPr>
            <a:xfrm>
              <a:off x="232937" y="3028383"/>
              <a:ext cx="6581" cy="16367"/>
            </a:xfrm>
            <a:custGeom>
              <a:avLst/>
              <a:gdLst>
                <a:gd name="connsiteX0" fmla="*/ 5415 w 6581"/>
                <a:gd name="connsiteY0" fmla="*/ 15267 h 16367"/>
                <a:gd name="connsiteX1" fmla="*/ -957 w 6581"/>
                <a:gd name="connsiteY1" fmla="*/ 637 h 16367"/>
                <a:gd name="connsiteX2" fmla="*/ -957 w 6581"/>
                <a:gd name="connsiteY2" fmla="*/ 2051 h 16367"/>
                <a:gd name="connsiteX3" fmla="*/ 5415 w 6581"/>
                <a:gd name="connsiteY3" fmla="*/ 15267 h 1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1" h="16367">
                  <a:moveTo>
                    <a:pt x="5415" y="15267"/>
                  </a:moveTo>
                  <a:cubicBezTo>
                    <a:pt x="5415" y="10076"/>
                    <a:pt x="-485" y="5827"/>
                    <a:pt x="-957" y="637"/>
                  </a:cubicBezTo>
                  <a:cubicBezTo>
                    <a:pt x="-1430" y="-4554"/>
                    <a:pt x="-957" y="3704"/>
                    <a:pt x="-957" y="2051"/>
                  </a:cubicBezTo>
                  <a:cubicBezTo>
                    <a:pt x="224" y="6772"/>
                    <a:pt x="2347" y="11254"/>
                    <a:pt x="5415" y="152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8" name="Полилиния: фигура 3957">
              <a:extLst>
                <a:ext uri="{FF2B5EF4-FFF2-40B4-BE49-F238E27FC236}">
                  <a16:creationId xmlns:a16="http://schemas.microsoft.com/office/drawing/2014/main" id="{37B887E2-D0A6-6A31-DCFA-657AD60CB998}"/>
                </a:ext>
              </a:extLst>
            </p:cNvPr>
            <p:cNvSpPr/>
            <p:nvPr/>
          </p:nvSpPr>
          <p:spPr>
            <a:xfrm>
              <a:off x="218281" y="3007703"/>
              <a:ext cx="17634" cy="37282"/>
            </a:xfrm>
            <a:custGeom>
              <a:avLst/>
              <a:gdLst>
                <a:gd name="connsiteX0" fmla="*/ 7800 w 17634"/>
                <a:gd name="connsiteY0" fmla="*/ 15181 h 37282"/>
                <a:gd name="connsiteX1" fmla="*/ 7800 w 17634"/>
                <a:gd name="connsiteY1" fmla="*/ 18721 h 37282"/>
                <a:gd name="connsiteX2" fmla="*/ 16058 w 17634"/>
                <a:gd name="connsiteY2" fmla="*/ 36183 h 37282"/>
                <a:gd name="connsiteX3" fmla="*/ 11104 w 17634"/>
                <a:gd name="connsiteY3" fmla="*/ 19899 h 37282"/>
                <a:gd name="connsiteX4" fmla="*/ 6622 w 17634"/>
                <a:gd name="connsiteY4" fmla="*/ 9517 h 37282"/>
                <a:gd name="connsiteX5" fmla="*/ -1167 w 17634"/>
                <a:gd name="connsiteY5" fmla="*/ -1100 h 37282"/>
                <a:gd name="connsiteX6" fmla="*/ 1428 w 17634"/>
                <a:gd name="connsiteY6" fmla="*/ 5269 h 37282"/>
                <a:gd name="connsiteX7" fmla="*/ 3318 w 17634"/>
                <a:gd name="connsiteY7" fmla="*/ 5269 h 37282"/>
                <a:gd name="connsiteX8" fmla="*/ 5205 w 17634"/>
                <a:gd name="connsiteY8" fmla="*/ 8336 h 37282"/>
                <a:gd name="connsiteX9" fmla="*/ 5205 w 17634"/>
                <a:gd name="connsiteY9" fmla="*/ 10932 h 37282"/>
                <a:gd name="connsiteX10" fmla="*/ 7800 w 17634"/>
                <a:gd name="connsiteY10" fmla="*/ 15181 h 3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34" h="37282">
                  <a:moveTo>
                    <a:pt x="7800" y="15181"/>
                  </a:moveTo>
                  <a:cubicBezTo>
                    <a:pt x="7800" y="17067"/>
                    <a:pt x="7800" y="16362"/>
                    <a:pt x="7800" y="18721"/>
                  </a:cubicBezTo>
                  <a:cubicBezTo>
                    <a:pt x="11340" y="24148"/>
                    <a:pt x="14172" y="30047"/>
                    <a:pt x="16058" y="36183"/>
                  </a:cubicBezTo>
                  <a:cubicBezTo>
                    <a:pt x="18184" y="34296"/>
                    <a:pt x="11340" y="25093"/>
                    <a:pt x="11104" y="19899"/>
                  </a:cubicBezTo>
                  <a:cubicBezTo>
                    <a:pt x="8509" y="17067"/>
                    <a:pt x="6855" y="13294"/>
                    <a:pt x="6622" y="9517"/>
                  </a:cubicBezTo>
                  <a:cubicBezTo>
                    <a:pt x="4260" y="5741"/>
                    <a:pt x="1664" y="2201"/>
                    <a:pt x="-1167" y="-1100"/>
                  </a:cubicBezTo>
                  <a:cubicBezTo>
                    <a:pt x="-1167" y="1259"/>
                    <a:pt x="486" y="2673"/>
                    <a:pt x="1428" y="5269"/>
                  </a:cubicBezTo>
                  <a:cubicBezTo>
                    <a:pt x="2373" y="7867"/>
                    <a:pt x="1428" y="5269"/>
                    <a:pt x="3318" y="5269"/>
                  </a:cubicBezTo>
                  <a:lnTo>
                    <a:pt x="5205" y="8336"/>
                  </a:lnTo>
                  <a:cubicBezTo>
                    <a:pt x="5205" y="9517"/>
                    <a:pt x="2845" y="6214"/>
                    <a:pt x="5205" y="10932"/>
                  </a:cubicBezTo>
                  <a:cubicBezTo>
                    <a:pt x="7564" y="15653"/>
                    <a:pt x="6855" y="14944"/>
                    <a:pt x="7800" y="151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59" name="Полилиния: фигура 3958">
              <a:extLst>
                <a:ext uri="{FF2B5EF4-FFF2-40B4-BE49-F238E27FC236}">
                  <a16:creationId xmlns:a16="http://schemas.microsoft.com/office/drawing/2014/main" id="{D35D0974-91F8-BD3B-13A4-183E86D01813}"/>
                </a:ext>
              </a:extLst>
            </p:cNvPr>
            <p:cNvSpPr/>
            <p:nvPr/>
          </p:nvSpPr>
          <p:spPr>
            <a:xfrm>
              <a:off x="154333" y="3288039"/>
              <a:ext cx="1591" cy="5899"/>
            </a:xfrm>
            <a:custGeom>
              <a:avLst/>
              <a:gdLst>
                <a:gd name="connsiteX0" fmla="*/ -1167 w 1591"/>
                <a:gd name="connsiteY0" fmla="*/ 4799 h 5899"/>
                <a:gd name="connsiteX1" fmla="*/ -1167 w 1591"/>
                <a:gd name="connsiteY1" fmla="*/ 4799 h 5899"/>
                <a:gd name="connsiteX2" fmla="*/ 247 w 1591"/>
                <a:gd name="connsiteY2" fmla="*/ 3382 h 5899"/>
                <a:gd name="connsiteX3" fmla="*/ 247 w 1591"/>
                <a:gd name="connsiteY3" fmla="*/ -1100 h 5899"/>
                <a:gd name="connsiteX4" fmla="*/ -1167 w 1591"/>
                <a:gd name="connsiteY4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1" h="5899">
                  <a:moveTo>
                    <a:pt x="-1167" y="4799"/>
                  </a:moveTo>
                  <a:cubicBezTo>
                    <a:pt x="-1167" y="4799"/>
                    <a:pt x="-1167" y="4799"/>
                    <a:pt x="-1167" y="4799"/>
                  </a:cubicBezTo>
                  <a:cubicBezTo>
                    <a:pt x="-1167" y="4799"/>
                    <a:pt x="-1167" y="2437"/>
                    <a:pt x="247" y="3382"/>
                  </a:cubicBezTo>
                  <a:cubicBezTo>
                    <a:pt x="483" y="1965"/>
                    <a:pt x="483" y="314"/>
                    <a:pt x="247" y="-1100"/>
                  </a:cubicBezTo>
                  <a:cubicBezTo>
                    <a:pt x="-222" y="787"/>
                    <a:pt x="-695" y="2910"/>
                    <a:pt x="-1167" y="4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0" name="Полилиния: фигура 3959">
              <a:extLst>
                <a:ext uri="{FF2B5EF4-FFF2-40B4-BE49-F238E27FC236}">
                  <a16:creationId xmlns:a16="http://schemas.microsoft.com/office/drawing/2014/main" id="{9C9C491A-4138-D717-B4D8-156F071E7C5B}"/>
                </a:ext>
              </a:extLst>
            </p:cNvPr>
            <p:cNvSpPr/>
            <p:nvPr/>
          </p:nvSpPr>
          <p:spPr>
            <a:xfrm>
              <a:off x="167889" y="3198132"/>
              <a:ext cx="1468" cy="15251"/>
            </a:xfrm>
            <a:custGeom>
              <a:avLst/>
              <a:gdLst>
                <a:gd name="connsiteX0" fmla="*/ -329 w 1468"/>
                <a:gd name="connsiteY0" fmla="*/ 14002 h 15251"/>
                <a:gd name="connsiteX1" fmla="*/ -329 w 1468"/>
                <a:gd name="connsiteY1" fmla="*/ -1100 h 15251"/>
                <a:gd name="connsiteX2" fmla="*/ -329 w 1468"/>
                <a:gd name="connsiteY2" fmla="*/ 4091 h 15251"/>
                <a:gd name="connsiteX3" fmla="*/ -329 w 1468"/>
                <a:gd name="connsiteY3" fmla="*/ 14002 h 1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15251">
                  <a:moveTo>
                    <a:pt x="-329" y="14002"/>
                  </a:moveTo>
                  <a:cubicBezTo>
                    <a:pt x="-329" y="15653"/>
                    <a:pt x="1089" y="3149"/>
                    <a:pt x="-329" y="-1100"/>
                  </a:cubicBezTo>
                  <a:cubicBezTo>
                    <a:pt x="-329" y="-1100"/>
                    <a:pt x="1089" y="5508"/>
                    <a:pt x="-329" y="4091"/>
                  </a:cubicBezTo>
                  <a:cubicBezTo>
                    <a:pt x="-2215" y="7395"/>
                    <a:pt x="-329" y="10699"/>
                    <a:pt x="-329" y="140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1" name="Полилиния: фигура 3960">
              <a:extLst>
                <a:ext uri="{FF2B5EF4-FFF2-40B4-BE49-F238E27FC236}">
                  <a16:creationId xmlns:a16="http://schemas.microsoft.com/office/drawing/2014/main" id="{0D64F176-9717-D3BC-9E84-B29AA0D47A1D}"/>
                </a:ext>
              </a:extLst>
            </p:cNvPr>
            <p:cNvSpPr/>
            <p:nvPr/>
          </p:nvSpPr>
          <p:spPr>
            <a:xfrm>
              <a:off x="165423" y="3158487"/>
              <a:ext cx="2255" cy="10620"/>
            </a:xfrm>
            <a:custGeom>
              <a:avLst/>
              <a:gdLst>
                <a:gd name="connsiteX0" fmla="*/ 250 w 2255"/>
                <a:gd name="connsiteY0" fmla="*/ 9520 h 10620"/>
                <a:gd name="connsiteX1" fmla="*/ 250 w 2255"/>
                <a:gd name="connsiteY1" fmla="*/ -1100 h 10620"/>
                <a:gd name="connsiteX2" fmla="*/ -1167 w 2255"/>
                <a:gd name="connsiteY2" fmla="*/ 7867 h 10620"/>
                <a:gd name="connsiteX3" fmla="*/ 250 w 2255"/>
                <a:gd name="connsiteY3" fmla="*/ 9520 h 10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5" h="10620">
                  <a:moveTo>
                    <a:pt x="250" y="9520"/>
                  </a:moveTo>
                  <a:cubicBezTo>
                    <a:pt x="250" y="5980"/>
                    <a:pt x="2137" y="3857"/>
                    <a:pt x="250" y="-1100"/>
                  </a:cubicBezTo>
                  <a:cubicBezTo>
                    <a:pt x="-1876" y="-1100"/>
                    <a:pt x="1664" y="8812"/>
                    <a:pt x="-1167" y="7867"/>
                  </a:cubicBezTo>
                  <a:cubicBezTo>
                    <a:pt x="-459" y="11880"/>
                    <a:pt x="-931" y="5744"/>
                    <a:pt x="250" y="9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2" name="Полилиния: фигура 3961">
              <a:extLst>
                <a:ext uri="{FF2B5EF4-FFF2-40B4-BE49-F238E27FC236}">
                  <a16:creationId xmlns:a16="http://schemas.microsoft.com/office/drawing/2014/main" id="{47CE80F9-F378-0AC6-F721-6B11A76E9612}"/>
                </a:ext>
              </a:extLst>
            </p:cNvPr>
            <p:cNvSpPr/>
            <p:nvPr/>
          </p:nvSpPr>
          <p:spPr>
            <a:xfrm>
              <a:off x="130316" y="2980800"/>
              <a:ext cx="6085" cy="7520"/>
            </a:xfrm>
            <a:custGeom>
              <a:avLst/>
              <a:gdLst>
                <a:gd name="connsiteX0" fmla="*/ 4207 w 6085"/>
                <a:gd name="connsiteY0" fmla="*/ 6215 h 7520"/>
                <a:gd name="connsiteX1" fmla="*/ 2084 w 6085"/>
                <a:gd name="connsiteY1" fmla="*/ 1969 h 7520"/>
                <a:gd name="connsiteX2" fmla="*/ -747 w 6085"/>
                <a:gd name="connsiteY2" fmla="*/ -157 h 7520"/>
                <a:gd name="connsiteX3" fmla="*/ -747 w 6085"/>
                <a:gd name="connsiteY3" fmla="*/ -157 h 7520"/>
                <a:gd name="connsiteX4" fmla="*/ -747 w 6085"/>
                <a:gd name="connsiteY4" fmla="*/ 1733 h 7520"/>
                <a:gd name="connsiteX5" fmla="*/ 1848 w 6085"/>
                <a:gd name="connsiteY5" fmla="*/ 3620 h 7520"/>
                <a:gd name="connsiteX6" fmla="*/ 4207 w 6085"/>
                <a:gd name="connsiteY6" fmla="*/ 6215 h 7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5" h="7520">
                  <a:moveTo>
                    <a:pt x="4207" y="6215"/>
                  </a:moveTo>
                  <a:cubicBezTo>
                    <a:pt x="6566" y="7396"/>
                    <a:pt x="2321" y="3147"/>
                    <a:pt x="2084" y="1969"/>
                  </a:cubicBezTo>
                  <a:cubicBezTo>
                    <a:pt x="1848" y="788"/>
                    <a:pt x="198" y="1969"/>
                    <a:pt x="-747" y="-157"/>
                  </a:cubicBezTo>
                  <a:cubicBezTo>
                    <a:pt x="-1692" y="-2280"/>
                    <a:pt x="-747" y="-157"/>
                    <a:pt x="-747" y="-157"/>
                  </a:cubicBezTo>
                  <a:lnTo>
                    <a:pt x="-747" y="1733"/>
                  </a:lnTo>
                  <a:cubicBezTo>
                    <a:pt x="-747" y="1733"/>
                    <a:pt x="4207" y="4328"/>
                    <a:pt x="1848" y="3620"/>
                  </a:cubicBezTo>
                  <a:cubicBezTo>
                    <a:pt x="-511" y="2911"/>
                    <a:pt x="3499" y="4328"/>
                    <a:pt x="4207" y="62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3" name="Полилиния: фигура 3962">
              <a:extLst>
                <a:ext uri="{FF2B5EF4-FFF2-40B4-BE49-F238E27FC236}">
                  <a16:creationId xmlns:a16="http://schemas.microsoft.com/office/drawing/2014/main" id="{D28A9E7C-4ED7-1C4F-C248-4975A65BB986}"/>
                </a:ext>
              </a:extLst>
            </p:cNvPr>
            <p:cNvSpPr/>
            <p:nvPr/>
          </p:nvSpPr>
          <p:spPr>
            <a:xfrm>
              <a:off x="132150" y="3053185"/>
              <a:ext cx="6135" cy="19879"/>
            </a:xfrm>
            <a:custGeom>
              <a:avLst/>
              <a:gdLst>
                <a:gd name="connsiteX0" fmla="*/ 4968 w 6135"/>
                <a:gd name="connsiteY0" fmla="*/ 18780 h 19879"/>
                <a:gd name="connsiteX1" fmla="*/ 1431 w 6135"/>
                <a:gd name="connsiteY1" fmla="*/ 8871 h 19879"/>
                <a:gd name="connsiteX2" fmla="*/ 1431 w 6135"/>
                <a:gd name="connsiteY2" fmla="*/ -569 h 19879"/>
                <a:gd name="connsiteX3" fmla="*/ -1167 w 6135"/>
                <a:gd name="connsiteY3" fmla="*/ 5331 h 19879"/>
                <a:gd name="connsiteX4" fmla="*/ 3554 w 6135"/>
                <a:gd name="connsiteY4" fmla="*/ 15712 h 19879"/>
                <a:gd name="connsiteX5" fmla="*/ 4968 w 6135"/>
                <a:gd name="connsiteY5" fmla="*/ 18780 h 19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5" h="19879">
                  <a:moveTo>
                    <a:pt x="4968" y="18780"/>
                  </a:moveTo>
                  <a:cubicBezTo>
                    <a:pt x="4968" y="18780"/>
                    <a:pt x="2373" y="11702"/>
                    <a:pt x="1431" y="8871"/>
                  </a:cubicBezTo>
                  <a:cubicBezTo>
                    <a:pt x="486" y="6039"/>
                    <a:pt x="1431" y="1790"/>
                    <a:pt x="1431" y="-569"/>
                  </a:cubicBezTo>
                  <a:cubicBezTo>
                    <a:pt x="1431" y="-2928"/>
                    <a:pt x="-222" y="3208"/>
                    <a:pt x="-1167" y="5331"/>
                  </a:cubicBezTo>
                  <a:cubicBezTo>
                    <a:pt x="1901" y="5331"/>
                    <a:pt x="722" y="10521"/>
                    <a:pt x="3554" y="15712"/>
                  </a:cubicBezTo>
                  <a:cubicBezTo>
                    <a:pt x="3790" y="15712"/>
                    <a:pt x="4263" y="16657"/>
                    <a:pt x="4968" y="187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4" name="Полилиния: фигура 3963">
              <a:extLst>
                <a:ext uri="{FF2B5EF4-FFF2-40B4-BE49-F238E27FC236}">
                  <a16:creationId xmlns:a16="http://schemas.microsoft.com/office/drawing/2014/main" id="{3C1A1BD2-0DD1-A82E-294F-8CBE70998E31}"/>
                </a:ext>
              </a:extLst>
            </p:cNvPr>
            <p:cNvSpPr/>
            <p:nvPr/>
          </p:nvSpPr>
          <p:spPr>
            <a:xfrm>
              <a:off x="122723" y="3031089"/>
              <a:ext cx="7067" cy="13660"/>
            </a:xfrm>
            <a:custGeom>
              <a:avLst/>
              <a:gdLst>
                <a:gd name="connsiteX0" fmla="*/ 5900 w 7067"/>
                <a:gd name="connsiteY0" fmla="*/ 12560 h 13660"/>
                <a:gd name="connsiteX1" fmla="*/ -708 w 7067"/>
                <a:gd name="connsiteY1" fmla="*/ -183 h 13660"/>
                <a:gd name="connsiteX2" fmla="*/ -708 w 7067"/>
                <a:gd name="connsiteY2" fmla="*/ 3593 h 13660"/>
                <a:gd name="connsiteX3" fmla="*/ 5900 w 7067"/>
                <a:gd name="connsiteY3" fmla="*/ 12560 h 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7" h="13660">
                  <a:moveTo>
                    <a:pt x="5900" y="12560"/>
                  </a:moveTo>
                  <a:cubicBezTo>
                    <a:pt x="5900" y="10910"/>
                    <a:pt x="1182" y="3593"/>
                    <a:pt x="-708" y="-183"/>
                  </a:cubicBezTo>
                  <a:cubicBezTo>
                    <a:pt x="-2594" y="-3957"/>
                    <a:pt x="2124" y="5244"/>
                    <a:pt x="-708" y="3593"/>
                  </a:cubicBezTo>
                  <a:cubicBezTo>
                    <a:pt x="2124" y="6188"/>
                    <a:pt x="4250" y="9256"/>
                    <a:pt x="5900" y="125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5" name="Полилиния: фигура 3964">
              <a:extLst>
                <a:ext uri="{FF2B5EF4-FFF2-40B4-BE49-F238E27FC236}">
                  <a16:creationId xmlns:a16="http://schemas.microsoft.com/office/drawing/2014/main" id="{B71F7156-2162-2314-F41D-91DC64DC8B3C}"/>
                </a:ext>
              </a:extLst>
            </p:cNvPr>
            <p:cNvSpPr/>
            <p:nvPr/>
          </p:nvSpPr>
          <p:spPr>
            <a:xfrm>
              <a:off x="125545" y="3045694"/>
              <a:ext cx="5504" cy="9935"/>
            </a:xfrm>
            <a:custGeom>
              <a:avLst/>
              <a:gdLst>
                <a:gd name="connsiteX0" fmla="*/ 3079 w 5504"/>
                <a:gd name="connsiteY0" fmla="*/ 7631 h 9935"/>
                <a:gd name="connsiteX1" fmla="*/ 3079 w 5504"/>
                <a:gd name="connsiteY1" fmla="*/ 5977 h 9935"/>
                <a:gd name="connsiteX2" fmla="*/ 3079 w 5504"/>
                <a:gd name="connsiteY2" fmla="*/ 4563 h 9935"/>
                <a:gd name="connsiteX3" fmla="*/ 956 w 5504"/>
                <a:gd name="connsiteY3" fmla="*/ 787 h 9935"/>
                <a:gd name="connsiteX4" fmla="*/ -1167 w 5504"/>
                <a:gd name="connsiteY4" fmla="*/ -1100 h 9935"/>
                <a:gd name="connsiteX5" fmla="*/ -1167 w 5504"/>
                <a:gd name="connsiteY5" fmla="*/ 1731 h 9935"/>
                <a:gd name="connsiteX6" fmla="*/ 3079 w 5504"/>
                <a:gd name="connsiteY6" fmla="*/ 7631 h 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4" h="9935">
                  <a:moveTo>
                    <a:pt x="3079" y="7631"/>
                  </a:moveTo>
                  <a:cubicBezTo>
                    <a:pt x="5910" y="10462"/>
                    <a:pt x="3079" y="7631"/>
                    <a:pt x="3079" y="5977"/>
                  </a:cubicBezTo>
                  <a:cubicBezTo>
                    <a:pt x="3079" y="4327"/>
                    <a:pt x="3079" y="4091"/>
                    <a:pt x="3079" y="4563"/>
                  </a:cubicBezTo>
                  <a:cubicBezTo>
                    <a:pt x="3079" y="5035"/>
                    <a:pt x="1428" y="2204"/>
                    <a:pt x="956" y="787"/>
                  </a:cubicBezTo>
                  <a:cubicBezTo>
                    <a:pt x="483" y="-628"/>
                    <a:pt x="956" y="4091"/>
                    <a:pt x="-1167" y="-1100"/>
                  </a:cubicBezTo>
                  <a:cubicBezTo>
                    <a:pt x="-1167" y="-1100"/>
                    <a:pt x="-1167" y="550"/>
                    <a:pt x="-1167" y="1731"/>
                  </a:cubicBezTo>
                  <a:cubicBezTo>
                    <a:pt x="956" y="3146"/>
                    <a:pt x="2370" y="5272"/>
                    <a:pt x="3079" y="76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6" name="Полилиния: фигура 3965">
              <a:extLst>
                <a:ext uri="{FF2B5EF4-FFF2-40B4-BE49-F238E27FC236}">
                  <a16:creationId xmlns:a16="http://schemas.microsoft.com/office/drawing/2014/main" id="{7FCEAF6E-66F2-6D2E-6230-FAD7F2B9DA45}"/>
                </a:ext>
              </a:extLst>
            </p:cNvPr>
            <p:cNvSpPr/>
            <p:nvPr/>
          </p:nvSpPr>
          <p:spPr>
            <a:xfrm>
              <a:off x="106194" y="3016198"/>
              <a:ext cx="5899" cy="4062"/>
            </a:xfrm>
            <a:custGeom>
              <a:avLst/>
              <a:gdLst>
                <a:gd name="connsiteX0" fmla="*/ -1167 w 5899"/>
                <a:gd name="connsiteY0" fmla="*/ -1100 h 4062"/>
                <a:gd name="connsiteX1" fmla="*/ 1192 w 5899"/>
                <a:gd name="connsiteY1" fmla="*/ 2437 h 4062"/>
                <a:gd name="connsiteX2" fmla="*/ 4732 w 5899"/>
                <a:gd name="connsiteY2" fmla="*/ 2437 h 4062"/>
                <a:gd name="connsiteX3" fmla="*/ -1167 w 5899"/>
                <a:gd name="connsiteY3" fmla="*/ -1100 h 4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9" h="4062">
                  <a:moveTo>
                    <a:pt x="-1167" y="-1100"/>
                  </a:moveTo>
                  <a:cubicBezTo>
                    <a:pt x="-1167" y="-1100"/>
                    <a:pt x="722" y="1259"/>
                    <a:pt x="1192" y="2437"/>
                  </a:cubicBezTo>
                  <a:cubicBezTo>
                    <a:pt x="1664" y="3618"/>
                    <a:pt x="1192" y="2437"/>
                    <a:pt x="4732" y="2437"/>
                  </a:cubicBezTo>
                  <a:cubicBezTo>
                    <a:pt x="2845" y="1259"/>
                    <a:pt x="2137" y="173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7" name="Полилиния: фигура 3966">
              <a:extLst>
                <a:ext uri="{FF2B5EF4-FFF2-40B4-BE49-F238E27FC236}">
                  <a16:creationId xmlns:a16="http://schemas.microsoft.com/office/drawing/2014/main" id="{77800425-FA26-A9C3-1CEE-080C83E5F709}"/>
                </a:ext>
              </a:extLst>
            </p:cNvPr>
            <p:cNvSpPr/>
            <p:nvPr/>
          </p:nvSpPr>
          <p:spPr>
            <a:xfrm>
              <a:off x="68022" y="2990675"/>
              <a:ext cx="5999" cy="5935"/>
            </a:xfrm>
            <a:custGeom>
              <a:avLst/>
              <a:gdLst>
                <a:gd name="connsiteX0" fmla="*/ 667 w 5999"/>
                <a:gd name="connsiteY0" fmla="*/ 2949 h 5935"/>
                <a:gd name="connsiteX1" fmla="*/ 3968 w 5999"/>
                <a:gd name="connsiteY1" fmla="*/ 4835 h 5935"/>
                <a:gd name="connsiteX2" fmla="*/ 3968 w 5999"/>
                <a:gd name="connsiteY2" fmla="*/ 1531 h 5935"/>
                <a:gd name="connsiteX3" fmla="*/ 1609 w 5999"/>
                <a:gd name="connsiteY3" fmla="*/ 117 h 5935"/>
                <a:gd name="connsiteX4" fmla="*/ -514 w 5999"/>
                <a:gd name="connsiteY4" fmla="*/ 117 h 5935"/>
                <a:gd name="connsiteX5" fmla="*/ 667 w 5999"/>
                <a:gd name="connsiteY5" fmla="*/ 2949 h 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9" h="5935">
                  <a:moveTo>
                    <a:pt x="667" y="2949"/>
                  </a:moveTo>
                  <a:cubicBezTo>
                    <a:pt x="667" y="2949"/>
                    <a:pt x="667" y="2949"/>
                    <a:pt x="3968" y="4835"/>
                  </a:cubicBezTo>
                  <a:cubicBezTo>
                    <a:pt x="2317" y="2004"/>
                    <a:pt x="6566" y="4835"/>
                    <a:pt x="3968" y="1531"/>
                  </a:cubicBezTo>
                  <a:lnTo>
                    <a:pt x="1609" y="117"/>
                  </a:lnTo>
                  <a:cubicBezTo>
                    <a:pt x="1609" y="2004"/>
                    <a:pt x="1609" y="3657"/>
                    <a:pt x="-514" y="117"/>
                  </a:cubicBezTo>
                  <a:cubicBezTo>
                    <a:pt x="-2637" y="-3423"/>
                    <a:pt x="1136" y="1768"/>
                    <a:pt x="667" y="29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8" name="Полилиния: фигура 3967">
              <a:extLst>
                <a:ext uri="{FF2B5EF4-FFF2-40B4-BE49-F238E27FC236}">
                  <a16:creationId xmlns:a16="http://schemas.microsoft.com/office/drawing/2014/main" id="{36A04525-0EDB-7D99-3776-3DA0B1A9A5AF}"/>
                </a:ext>
              </a:extLst>
            </p:cNvPr>
            <p:cNvSpPr/>
            <p:nvPr/>
          </p:nvSpPr>
          <p:spPr>
            <a:xfrm>
              <a:off x="33213" y="2936788"/>
              <a:ext cx="5255" cy="2507"/>
            </a:xfrm>
            <a:custGeom>
              <a:avLst/>
              <a:gdLst>
                <a:gd name="connsiteX0" fmla="*/ 1257 w 5255"/>
                <a:gd name="connsiteY0" fmla="*/ 674 h 2507"/>
                <a:gd name="connsiteX1" fmla="*/ 1257 w 5255"/>
                <a:gd name="connsiteY1" fmla="*/ 674 h 2507"/>
                <a:gd name="connsiteX2" fmla="*/ 4089 w 5255"/>
                <a:gd name="connsiteY2" fmla="*/ 674 h 2507"/>
                <a:gd name="connsiteX3" fmla="*/ -630 w 5255"/>
                <a:gd name="connsiteY3" fmla="*/ 674 h 2507"/>
                <a:gd name="connsiteX4" fmla="*/ 1257 w 5255"/>
                <a:gd name="connsiteY4" fmla="*/ 674 h 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55" h="2507">
                  <a:moveTo>
                    <a:pt x="1257" y="674"/>
                  </a:moveTo>
                  <a:cubicBezTo>
                    <a:pt x="2911" y="2324"/>
                    <a:pt x="1257" y="674"/>
                    <a:pt x="1257" y="674"/>
                  </a:cubicBezTo>
                  <a:cubicBezTo>
                    <a:pt x="1257" y="674"/>
                    <a:pt x="2438" y="674"/>
                    <a:pt x="4089" y="674"/>
                  </a:cubicBezTo>
                  <a:cubicBezTo>
                    <a:pt x="1966" y="-1449"/>
                    <a:pt x="-2755" y="-1922"/>
                    <a:pt x="-630" y="674"/>
                  </a:cubicBezTo>
                  <a:cubicBezTo>
                    <a:pt x="79" y="437"/>
                    <a:pt x="549" y="437"/>
                    <a:pt x="1257" y="6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69" name="Полилиния: фигура 3968">
              <a:extLst>
                <a:ext uri="{FF2B5EF4-FFF2-40B4-BE49-F238E27FC236}">
                  <a16:creationId xmlns:a16="http://schemas.microsoft.com/office/drawing/2014/main" id="{2A78DC7A-ACFF-CE72-6036-DFD5022A7A8E}"/>
                </a:ext>
              </a:extLst>
            </p:cNvPr>
            <p:cNvSpPr/>
            <p:nvPr/>
          </p:nvSpPr>
          <p:spPr>
            <a:xfrm>
              <a:off x="-56155" y="2858280"/>
              <a:ext cx="11203" cy="3171"/>
            </a:xfrm>
            <a:custGeom>
              <a:avLst/>
              <a:gdLst>
                <a:gd name="connsiteX0" fmla="*/ 9217 w 11203"/>
                <a:gd name="connsiteY0" fmla="*/ 840 h 3171"/>
                <a:gd name="connsiteX1" fmla="*/ 8036 w 11203"/>
                <a:gd name="connsiteY1" fmla="*/ 840 h 3171"/>
                <a:gd name="connsiteX2" fmla="*/ -1167 w 11203"/>
                <a:gd name="connsiteY2" fmla="*/ -813 h 3171"/>
                <a:gd name="connsiteX3" fmla="*/ 8745 w 11203"/>
                <a:gd name="connsiteY3" fmla="*/ 1782 h 3171"/>
                <a:gd name="connsiteX4" fmla="*/ 9217 w 11203"/>
                <a:gd name="connsiteY4" fmla="*/ 840 h 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03" h="3171">
                  <a:moveTo>
                    <a:pt x="9217" y="840"/>
                  </a:moveTo>
                  <a:cubicBezTo>
                    <a:pt x="8036" y="840"/>
                    <a:pt x="7564" y="840"/>
                    <a:pt x="8036" y="840"/>
                  </a:cubicBezTo>
                  <a:cubicBezTo>
                    <a:pt x="4732" y="840"/>
                    <a:pt x="2609" y="-1991"/>
                    <a:pt x="-1167" y="-813"/>
                  </a:cubicBezTo>
                  <a:cubicBezTo>
                    <a:pt x="1664" y="1310"/>
                    <a:pt x="5441" y="840"/>
                    <a:pt x="8745" y="1782"/>
                  </a:cubicBezTo>
                  <a:cubicBezTo>
                    <a:pt x="12049" y="2727"/>
                    <a:pt x="7800" y="1073"/>
                    <a:pt x="9217" y="8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0" name="Полилиния: фигура 3969">
              <a:extLst>
                <a:ext uri="{FF2B5EF4-FFF2-40B4-BE49-F238E27FC236}">
                  <a16:creationId xmlns:a16="http://schemas.microsoft.com/office/drawing/2014/main" id="{C67D85B1-6D8E-ADEA-236E-6E18DE444CC2}"/>
                </a:ext>
              </a:extLst>
            </p:cNvPr>
            <p:cNvSpPr/>
            <p:nvPr/>
          </p:nvSpPr>
          <p:spPr>
            <a:xfrm>
              <a:off x="-15802" y="2936911"/>
              <a:ext cx="20529" cy="11326"/>
            </a:xfrm>
            <a:custGeom>
              <a:avLst/>
              <a:gdLst>
                <a:gd name="connsiteX0" fmla="*/ 10865 w 20529"/>
                <a:gd name="connsiteY0" fmla="*/ 4563 h 11326"/>
                <a:gd name="connsiteX1" fmla="*/ 19362 w 20529"/>
                <a:gd name="connsiteY1" fmla="*/ 10226 h 11326"/>
                <a:gd name="connsiteX2" fmla="*/ 10631 w 20529"/>
                <a:gd name="connsiteY2" fmla="*/ 2201 h 11326"/>
                <a:gd name="connsiteX3" fmla="*/ -1167 w 20529"/>
                <a:gd name="connsiteY3" fmla="*/ -1100 h 11326"/>
                <a:gd name="connsiteX4" fmla="*/ 10865 w 20529"/>
                <a:gd name="connsiteY4" fmla="*/ 4563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529" h="11326">
                  <a:moveTo>
                    <a:pt x="10865" y="4563"/>
                  </a:moveTo>
                  <a:cubicBezTo>
                    <a:pt x="13227" y="7158"/>
                    <a:pt x="16058" y="9281"/>
                    <a:pt x="19362" y="10226"/>
                  </a:cubicBezTo>
                  <a:cubicBezTo>
                    <a:pt x="17000" y="6922"/>
                    <a:pt x="13227" y="5269"/>
                    <a:pt x="10631" y="2201"/>
                  </a:cubicBezTo>
                  <a:cubicBezTo>
                    <a:pt x="7800" y="2201"/>
                    <a:pt x="3079" y="78"/>
                    <a:pt x="-1167" y="-1100"/>
                  </a:cubicBezTo>
                  <a:cubicBezTo>
                    <a:pt x="-461" y="-867"/>
                    <a:pt x="9450" y="5269"/>
                    <a:pt x="10865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1" name="Полилиния: фигура 3970">
              <a:extLst>
                <a:ext uri="{FF2B5EF4-FFF2-40B4-BE49-F238E27FC236}">
                  <a16:creationId xmlns:a16="http://schemas.microsoft.com/office/drawing/2014/main" id="{E21AE105-8232-369D-2667-A5C4D494703F}"/>
                </a:ext>
              </a:extLst>
            </p:cNvPr>
            <p:cNvSpPr/>
            <p:nvPr/>
          </p:nvSpPr>
          <p:spPr>
            <a:xfrm>
              <a:off x="-43411" y="2924640"/>
              <a:ext cx="31147" cy="11573"/>
            </a:xfrm>
            <a:custGeom>
              <a:avLst/>
              <a:gdLst>
                <a:gd name="connsiteX0" fmla="*/ 29980 w 31147"/>
                <a:gd name="connsiteY0" fmla="*/ 10462 h 11573"/>
                <a:gd name="connsiteX1" fmla="*/ 17476 w 31147"/>
                <a:gd name="connsiteY1" fmla="*/ 4799 h 11573"/>
                <a:gd name="connsiteX2" fmla="*/ -1167 w 31147"/>
                <a:gd name="connsiteY2" fmla="*/ -1100 h 11573"/>
                <a:gd name="connsiteX3" fmla="*/ -1167 w 31147"/>
                <a:gd name="connsiteY3" fmla="*/ 550 h 11573"/>
                <a:gd name="connsiteX4" fmla="*/ 8978 w 31147"/>
                <a:gd name="connsiteY4" fmla="*/ 4091 h 11573"/>
                <a:gd name="connsiteX5" fmla="*/ 23611 w 31147"/>
                <a:gd name="connsiteY5" fmla="*/ 10462 h 11573"/>
                <a:gd name="connsiteX6" fmla="*/ 22194 w 31147"/>
                <a:gd name="connsiteY6" fmla="*/ 8103 h 11573"/>
                <a:gd name="connsiteX7" fmla="*/ 29980 w 31147"/>
                <a:gd name="connsiteY7" fmla="*/ 10462 h 1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147" h="11573">
                  <a:moveTo>
                    <a:pt x="29980" y="10462"/>
                  </a:moveTo>
                  <a:cubicBezTo>
                    <a:pt x="25498" y="9045"/>
                    <a:pt x="21485" y="7158"/>
                    <a:pt x="17476" y="4799"/>
                  </a:cubicBezTo>
                  <a:cubicBezTo>
                    <a:pt x="15114" y="7395"/>
                    <a:pt x="5677" y="-1100"/>
                    <a:pt x="-1167" y="-1100"/>
                  </a:cubicBezTo>
                  <a:cubicBezTo>
                    <a:pt x="-1167" y="-1100"/>
                    <a:pt x="247" y="314"/>
                    <a:pt x="-1167" y="550"/>
                  </a:cubicBezTo>
                  <a:cubicBezTo>
                    <a:pt x="2373" y="550"/>
                    <a:pt x="6619" y="550"/>
                    <a:pt x="8978" y="4091"/>
                  </a:cubicBezTo>
                  <a:cubicBezTo>
                    <a:pt x="14172" y="5741"/>
                    <a:pt x="18890" y="7867"/>
                    <a:pt x="23611" y="10462"/>
                  </a:cubicBezTo>
                  <a:cubicBezTo>
                    <a:pt x="23611" y="10462"/>
                    <a:pt x="23611" y="9045"/>
                    <a:pt x="22194" y="8103"/>
                  </a:cubicBezTo>
                  <a:cubicBezTo>
                    <a:pt x="20777" y="7158"/>
                    <a:pt x="26676" y="10699"/>
                    <a:pt x="29980" y="10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2" name="Полилиния: фигура 3971">
              <a:extLst>
                <a:ext uri="{FF2B5EF4-FFF2-40B4-BE49-F238E27FC236}">
                  <a16:creationId xmlns:a16="http://schemas.microsoft.com/office/drawing/2014/main" id="{AC3B9617-E3E1-91D1-3F8F-FA429D450551}"/>
                </a:ext>
              </a:extLst>
            </p:cNvPr>
            <p:cNvSpPr/>
            <p:nvPr/>
          </p:nvSpPr>
          <p:spPr>
            <a:xfrm>
              <a:off x="-29017" y="2934785"/>
              <a:ext cx="21238" cy="11092"/>
            </a:xfrm>
            <a:custGeom>
              <a:avLst/>
              <a:gdLst>
                <a:gd name="connsiteX0" fmla="*/ 20071 w 21238"/>
                <a:gd name="connsiteY0" fmla="*/ 9993 h 11092"/>
                <a:gd name="connsiteX1" fmla="*/ -1167 w 21238"/>
                <a:gd name="connsiteY1" fmla="*/ -1100 h 11092"/>
                <a:gd name="connsiteX2" fmla="*/ 20071 w 21238"/>
                <a:gd name="connsiteY2" fmla="*/ 9993 h 11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38" h="11092">
                  <a:moveTo>
                    <a:pt x="20071" y="9993"/>
                  </a:moveTo>
                  <a:cubicBezTo>
                    <a:pt x="20071" y="6453"/>
                    <a:pt x="3082" y="-628"/>
                    <a:pt x="-1167" y="-1100"/>
                  </a:cubicBezTo>
                  <a:cubicBezTo>
                    <a:pt x="5677" y="2204"/>
                    <a:pt x="17003" y="5272"/>
                    <a:pt x="20071" y="99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3" name="Полилиния: фигура 3972">
              <a:extLst>
                <a:ext uri="{FF2B5EF4-FFF2-40B4-BE49-F238E27FC236}">
                  <a16:creationId xmlns:a16="http://schemas.microsoft.com/office/drawing/2014/main" id="{7AB4C6C6-D2E8-44E6-59A2-A8103761AACC}"/>
                </a:ext>
              </a:extLst>
            </p:cNvPr>
            <p:cNvSpPr/>
            <p:nvPr/>
          </p:nvSpPr>
          <p:spPr>
            <a:xfrm>
              <a:off x="-74089" y="2918268"/>
              <a:ext cx="9439" cy="2595"/>
            </a:xfrm>
            <a:custGeom>
              <a:avLst/>
              <a:gdLst>
                <a:gd name="connsiteX0" fmla="*/ 8272 w 9439"/>
                <a:gd name="connsiteY0" fmla="*/ 1495 h 2595"/>
                <a:gd name="connsiteX1" fmla="*/ -1167 w 9439"/>
                <a:gd name="connsiteY1" fmla="*/ -1100 h 2595"/>
                <a:gd name="connsiteX2" fmla="*/ 8272 w 9439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9" h="2595">
                  <a:moveTo>
                    <a:pt x="8272" y="1495"/>
                  </a:moveTo>
                  <a:lnTo>
                    <a:pt x="-1167" y="-1100"/>
                  </a:lnTo>
                  <a:cubicBezTo>
                    <a:pt x="-1167" y="-1100"/>
                    <a:pt x="5677" y="1259"/>
                    <a:pt x="8272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4" name="Полилиния: фигура 3973">
              <a:extLst>
                <a:ext uri="{FF2B5EF4-FFF2-40B4-BE49-F238E27FC236}">
                  <a16:creationId xmlns:a16="http://schemas.microsoft.com/office/drawing/2014/main" id="{79F4035C-5A6C-B068-5CD3-1AA3815EA8E8}"/>
                </a:ext>
              </a:extLst>
            </p:cNvPr>
            <p:cNvSpPr/>
            <p:nvPr/>
          </p:nvSpPr>
          <p:spPr>
            <a:xfrm>
              <a:off x="-134969" y="2909605"/>
              <a:ext cx="25956" cy="4650"/>
            </a:xfrm>
            <a:custGeom>
              <a:avLst/>
              <a:gdLst>
                <a:gd name="connsiteX0" fmla="*/ 24789 w 25956"/>
                <a:gd name="connsiteY0" fmla="*/ 1428 h 4650"/>
                <a:gd name="connsiteX1" fmla="*/ -1167 w 25956"/>
                <a:gd name="connsiteY1" fmla="*/ -695 h 4650"/>
                <a:gd name="connsiteX2" fmla="*/ 7091 w 25956"/>
                <a:gd name="connsiteY2" fmla="*/ 1192 h 4650"/>
                <a:gd name="connsiteX3" fmla="*/ 17239 w 25956"/>
                <a:gd name="connsiteY3" fmla="*/ 1192 h 4650"/>
                <a:gd name="connsiteX4" fmla="*/ 19362 w 25956"/>
                <a:gd name="connsiteY4" fmla="*/ 3551 h 4650"/>
                <a:gd name="connsiteX5" fmla="*/ 24789 w 25956"/>
                <a:gd name="connsiteY5" fmla="*/ 1428 h 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56" h="4650">
                  <a:moveTo>
                    <a:pt x="24789" y="1428"/>
                  </a:moveTo>
                  <a:cubicBezTo>
                    <a:pt x="16295" y="-931"/>
                    <a:pt x="7564" y="-1640"/>
                    <a:pt x="-1167" y="-695"/>
                  </a:cubicBezTo>
                  <a:cubicBezTo>
                    <a:pt x="2137" y="955"/>
                    <a:pt x="5913" y="-695"/>
                    <a:pt x="7091" y="1192"/>
                  </a:cubicBezTo>
                  <a:cubicBezTo>
                    <a:pt x="7091" y="-931"/>
                    <a:pt x="13935" y="1192"/>
                    <a:pt x="17239" y="1192"/>
                  </a:cubicBezTo>
                  <a:cubicBezTo>
                    <a:pt x="20543" y="1192"/>
                    <a:pt x="14644" y="3078"/>
                    <a:pt x="19362" y="3551"/>
                  </a:cubicBezTo>
                  <a:cubicBezTo>
                    <a:pt x="19362" y="955"/>
                    <a:pt x="20543" y="719"/>
                    <a:pt x="24789" y="14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5" name="Полилиния: фигура 3974">
              <a:extLst>
                <a:ext uri="{FF2B5EF4-FFF2-40B4-BE49-F238E27FC236}">
                  <a16:creationId xmlns:a16="http://schemas.microsoft.com/office/drawing/2014/main" id="{F547673E-27C1-CB54-2D3E-0A96C4EF4B0A}"/>
                </a:ext>
              </a:extLst>
            </p:cNvPr>
            <p:cNvSpPr/>
            <p:nvPr/>
          </p:nvSpPr>
          <p:spPr>
            <a:xfrm>
              <a:off x="-118420" y="2912772"/>
              <a:ext cx="10588" cy="3594"/>
            </a:xfrm>
            <a:custGeom>
              <a:avLst/>
              <a:gdLst>
                <a:gd name="connsiteX0" fmla="*/ 9421 w 10588"/>
                <a:gd name="connsiteY0" fmla="*/ 1565 h 3594"/>
                <a:gd name="connsiteX1" fmla="*/ -491 w 10588"/>
                <a:gd name="connsiteY1" fmla="*/ -325 h 3594"/>
                <a:gd name="connsiteX2" fmla="*/ 3285 w 10588"/>
                <a:gd name="connsiteY2" fmla="*/ 1801 h 3594"/>
                <a:gd name="connsiteX3" fmla="*/ 9421 w 10588"/>
                <a:gd name="connsiteY3" fmla="*/ 1565 h 3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88" h="3594">
                  <a:moveTo>
                    <a:pt x="9421" y="1565"/>
                  </a:moveTo>
                  <a:cubicBezTo>
                    <a:pt x="9421" y="-88"/>
                    <a:pt x="2104" y="1565"/>
                    <a:pt x="-491" y="-325"/>
                  </a:cubicBezTo>
                  <a:cubicBezTo>
                    <a:pt x="-3086" y="-2211"/>
                    <a:pt x="2577" y="-325"/>
                    <a:pt x="3285" y="1801"/>
                  </a:cubicBezTo>
                  <a:cubicBezTo>
                    <a:pt x="3994" y="3924"/>
                    <a:pt x="5645" y="384"/>
                    <a:pt x="9421" y="15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6" name="Полилиния: фигура 3975">
              <a:extLst>
                <a:ext uri="{FF2B5EF4-FFF2-40B4-BE49-F238E27FC236}">
                  <a16:creationId xmlns:a16="http://schemas.microsoft.com/office/drawing/2014/main" id="{A18D6DFA-B187-E357-38D4-236E2D341CA1}"/>
                </a:ext>
              </a:extLst>
            </p:cNvPr>
            <p:cNvSpPr/>
            <p:nvPr/>
          </p:nvSpPr>
          <p:spPr>
            <a:xfrm>
              <a:off x="-154554" y="2909124"/>
              <a:ext cx="17697" cy="2151"/>
            </a:xfrm>
            <a:custGeom>
              <a:avLst/>
              <a:gdLst>
                <a:gd name="connsiteX0" fmla="*/ 16531 w 17697"/>
                <a:gd name="connsiteY0" fmla="*/ -214 h 2151"/>
                <a:gd name="connsiteX1" fmla="*/ -1167 w 17697"/>
                <a:gd name="connsiteY1" fmla="*/ -214 h 2151"/>
                <a:gd name="connsiteX2" fmla="*/ 16531 w 17697"/>
                <a:gd name="connsiteY2" fmla="*/ -214 h 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97" h="2151">
                  <a:moveTo>
                    <a:pt x="16531" y="-214"/>
                  </a:moveTo>
                  <a:cubicBezTo>
                    <a:pt x="10631" y="-1395"/>
                    <a:pt x="4732" y="-1395"/>
                    <a:pt x="-1167" y="-214"/>
                  </a:cubicBezTo>
                  <a:cubicBezTo>
                    <a:pt x="1428" y="2381"/>
                    <a:pt x="10868" y="258"/>
                    <a:pt x="16531" y="-2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7" name="Полилиния: фигура 3976">
              <a:extLst>
                <a:ext uri="{FF2B5EF4-FFF2-40B4-BE49-F238E27FC236}">
                  <a16:creationId xmlns:a16="http://schemas.microsoft.com/office/drawing/2014/main" id="{0250FC4A-A3E9-148A-D64F-2F1719E822DE}"/>
                </a:ext>
              </a:extLst>
            </p:cNvPr>
            <p:cNvSpPr/>
            <p:nvPr/>
          </p:nvSpPr>
          <p:spPr>
            <a:xfrm>
              <a:off x="-240685" y="2920864"/>
              <a:ext cx="9439" cy="3540"/>
            </a:xfrm>
            <a:custGeom>
              <a:avLst/>
              <a:gdLst>
                <a:gd name="connsiteX0" fmla="*/ 8272 w 9439"/>
                <a:gd name="connsiteY0" fmla="*/ -1100 h 3540"/>
                <a:gd name="connsiteX1" fmla="*/ -1167 w 9439"/>
                <a:gd name="connsiteY1" fmla="*/ 2440 h 3540"/>
                <a:gd name="connsiteX2" fmla="*/ 1428 w 9439"/>
                <a:gd name="connsiteY2" fmla="*/ 2440 h 3540"/>
                <a:gd name="connsiteX3" fmla="*/ 8272 w 9439"/>
                <a:gd name="connsiteY3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39" h="3540">
                  <a:moveTo>
                    <a:pt x="8272" y="-1100"/>
                  </a:moveTo>
                  <a:cubicBezTo>
                    <a:pt x="5674" y="-1100"/>
                    <a:pt x="3079" y="787"/>
                    <a:pt x="-1167" y="2440"/>
                  </a:cubicBezTo>
                  <a:lnTo>
                    <a:pt x="1428" y="2440"/>
                  </a:lnTo>
                  <a:cubicBezTo>
                    <a:pt x="3551" y="317"/>
                    <a:pt x="7091" y="787"/>
                    <a:pt x="82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8" name="Полилиния: фигура 3977">
              <a:extLst>
                <a:ext uri="{FF2B5EF4-FFF2-40B4-BE49-F238E27FC236}">
                  <a16:creationId xmlns:a16="http://schemas.microsoft.com/office/drawing/2014/main" id="{4A6AF904-F77A-733F-7C64-7EE2FEAC65B2}"/>
                </a:ext>
              </a:extLst>
            </p:cNvPr>
            <p:cNvSpPr/>
            <p:nvPr/>
          </p:nvSpPr>
          <p:spPr>
            <a:xfrm>
              <a:off x="-284323" y="2938089"/>
              <a:ext cx="9420" cy="5377"/>
            </a:xfrm>
            <a:custGeom>
              <a:avLst/>
              <a:gdLst>
                <a:gd name="connsiteX0" fmla="*/ 3535 w 9420"/>
                <a:gd name="connsiteY0" fmla="*/ 2676 h 5377"/>
                <a:gd name="connsiteX1" fmla="*/ 8253 w 9420"/>
                <a:gd name="connsiteY1" fmla="*/ -1100 h 5377"/>
                <a:gd name="connsiteX2" fmla="*/ -947 w 9420"/>
                <a:gd name="connsiteY2" fmla="*/ 3854 h 5377"/>
                <a:gd name="connsiteX3" fmla="*/ 3535 w 9420"/>
                <a:gd name="connsiteY3" fmla="*/ 2676 h 5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0" h="5377">
                  <a:moveTo>
                    <a:pt x="3535" y="2676"/>
                  </a:moveTo>
                  <a:cubicBezTo>
                    <a:pt x="4952" y="1259"/>
                    <a:pt x="6603" y="81"/>
                    <a:pt x="8253" y="-1100"/>
                  </a:cubicBezTo>
                  <a:cubicBezTo>
                    <a:pt x="3535" y="-1100"/>
                    <a:pt x="4243" y="2676"/>
                    <a:pt x="-947" y="3854"/>
                  </a:cubicBezTo>
                  <a:cubicBezTo>
                    <a:pt x="-2365" y="5272"/>
                    <a:pt x="3535" y="2676"/>
                    <a:pt x="3535" y="26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79" name="Полилиния: фигура 3978">
              <a:extLst>
                <a:ext uri="{FF2B5EF4-FFF2-40B4-BE49-F238E27FC236}">
                  <a16:creationId xmlns:a16="http://schemas.microsoft.com/office/drawing/2014/main" id="{7166BAAC-5423-4C9C-3918-CAB178D93229}"/>
                </a:ext>
              </a:extLst>
            </p:cNvPr>
            <p:cNvSpPr/>
            <p:nvPr/>
          </p:nvSpPr>
          <p:spPr>
            <a:xfrm>
              <a:off x="-337433" y="2962741"/>
              <a:ext cx="9200" cy="6025"/>
            </a:xfrm>
            <a:custGeom>
              <a:avLst/>
              <a:gdLst>
                <a:gd name="connsiteX0" fmla="*/ 8033 w 9200"/>
                <a:gd name="connsiteY0" fmla="*/ -738 h 6025"/>
                <a:gd name="connsiteX1" fmla="*/ -1167 w 9200"/>
                <a:gd name="connsiteY1" fmla="*/ 3036 h 6025"/>
                <a:gd name="connsiteX2" fmla="*/ -1167 w 9200"/>
                <a:gd name="connsiteY2" fmla="*/ 4926 h 6025"/>
                <a:gd name="connsiteX3" fmla="*/ 8033 w 9200"/>
                <a:gd name="connsiteY3" fmla="*/ -738 h 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00" h="6025">
                  <a:moveTo>
                    <a:pt x="8033" y="-738"/>
                  </a:moveTo>
                  <a:cubicBezTo>
                    <a:pt x="5674" y="-2627"/>
                    <a:pt x="4024" y="3508"/>
                    <a:pt x="-1167" y="3036"/>
                  </a:cubicBezTo>
                  <a:cubicBezTo>
                    <a:pt x="-1167" y="3036"/>
                    <a:pt x="-1167" y="3036"/>
                    <a:pt x="-1167" y="4926"/>
                  </a:cubicBezTo>
                  <a:cubicBezTo>
                    <a:pt x="2134" y="3508"/>
                    <a:pt x="5202" y="1622"/>
                    <a:pt x="8033" y="-7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0" name="Полилиния: фигура 3979">
              <a:extLst>
                <a:ext uri="{FF2B5EF4-FFF2-40B4-BE49-F238E27FC236}">
                  <a16:creationId xmlns:a16="http://schemas.microsoft.com/office/drawing/2014/main" id="{A1A03704-3A7F-DDB0-844B-B437FDFF6760}"/>
                </a:ext>
              </a:extLst>
            </p:cNvPr>
            <p:cNvSpPr/>
            <p:nvPr/>
          </p:nvSpPr>
          <p:spPr>
            <a:xfrm>
              <a:off x="-419536" y="3008779"/>
              <a:ext cx="19331" cy="18981"/>
            </a:xfrm>
            <a:custGeom>
              <a:avLst/>
              <a:gdLst>
                <a:gd name="connsiteX0" fmla="*/ 17221 w 19331"/>
                <a:gd name="connsiteY0" fmla="*/ 1597 h 18981"/>
                <a:gd name="connsiteX1" fmla="*/ 17221 w 19331"/>
                <a:gd name="connsiteY1" fmla="*/ 1597 h 18981"/>
                <a:gd name="connsiteX2" fmla="*/ 17221 w 19331"/>
                <a:gd name="connsiteY2" fmla="*/ -998 h 18981"/>
                <a:gd name="connsiteX3" fmla="*/ 9671 w 19331"/>
                <a:gd name="connsiteY3" fmla="*/ 4429 h 18981"/>
                <a:gd name="connsiteX4" fmla="*/ -5 w 19331"/>
                <a:gd name="connsiteY4" fmla="*/ 15050 h 18981"/>
                <a:gd name="connsiteX5" fmla="*/ -5 w 19331"/>
                <a:gd name="connsiteY5" fmla="*/ 17881 h 18981"/>
                <a:gd name="connsiteX6" fmla="*/ 11322 w 19331"/>
                <a:gd name="connsiteY6" fmla="*/ 6555 h 18981"/>
                <a:gd name="connsiteX7" fmla="*/ 14389 w 19331"/>
                <a:gd name="connsiteY7" fmla="*/ 6555 h 18981"/>
                <a:gd name="connsiteX8" fmla="*/ 17221 w 19331"/>
                <a:gd name="connsiteY8" fmla="*/ 1597 h 18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31" h="18981">
                  <a:moveTo>
                    <a:pt x="17221" y="1597"/>
                  </a:moveTo>
                  <a:cubicBezTo>
                    <a:pt x="19344" y="1597"/>
                    <a:pt x="17221" y="1597"/>
                    <a:pt x="17221" y="1597"/>
                  </a:cubicBezTo>
                  <a:cubicBezTo>
                    <a:pt x="17221" y="1597"/>
                    <a:pt x="17221" y="-53"/>
                    <a:pt x="17221" y="-998"/>
                  </a:cubicBezTo>
                  <a:cubicBezTo>
                    <a:pt x="17221" y="-1943"/>
                    <a:pt x="12739" y="3957"/>
                    <a:pt x="9671" y="4429"/>
                  </a:cubicBezTo>
                  <a:cubicBezTo>
                    <a:pt x="8254" y="9386"/>
                    <a:pt x="3536" y="11273"/>
                    <a:pt x="-5" y="15050"/>
                  </a:cubicBezTo>
                  <a:cubicBezTo>
                    <a:pt x="-3545" y="18823"/>
                    <a:pt x="2355" y="15050"/>
                    <a:pt x="-5" y="17881"/>
                  </a:cubicBezTo>
                  <a:cubicBezTo>
                    <a:pt x="3536" y="13632"/>
                    <a:pt x="8018" y="11037"/>
                    <a:pt x="11322" y="6555"/>
                  </a:cubicBezTo>
                  <a:cubicBezTo>
                    <a:pt x="12975" y="6555"/>
                    <a:pt x="11322" y="6555"/>
                    <a:pt x="14389" y="6555"/>
                  </a:cubicBezTo>
                  <a:cubicBezTo>
                    <a:pt x="17457" y="6555"/>
                    <a:pt x="15098" y="3251"/>
                    <a:pt x="17221" y="15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1" name="Полилиния: фигура 3980">
              <a:extLst>
                <a:ext uri="{FF2B5EF4-FFF2-40B4-BE49-F238E27FC236}">
                  <a16:creationId xmlns:a16="http://schemas.microsoft.com/office/drawing/2014/main" id="{CB824CDD-7177-14EB-4661-F053738B25E9}"/>
                </a:ext>
              </a:extLst>
            </p:cNvPr>
            <p:cNvSpPr/>
            <p:nvPr/>
          </p:nvSpPr>
          <p:spPr>
            <a:xfrm>
              <a:off x="-515594" y="3119318"/>
              <a:ext cx="9203" cy="11798"/>
            </a:xfrm>
            <a:custGeom>
              <a:avLst/>
              <a:gdLst>
                <a:gd name="connsiteX0" fmla="*/ 8036 w 9203"/>
                <a:gd name="connsiteY0" fmla="*/ -1100 h 11798"/>
                <a:gd name="connsiteX1" fmla="*/ -1167 w 9203"/>
                <a:gd name="connsiteY1" fmla="*/ 10699 h 11798"/>
                <a:gd name="connsiteX2" fmla="*/ 1664 w 9203"/>
                <a:gd name="connsiteY2" fmla="*/ 9517 h 11798"/>
                <a:gd name="connsiteX3" fmla="*/ 8036 w 9203"/>
                <a:gd name="connsiteY3" fmla="*/ -1100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03" h="11798">
                  <a:moveTo>
                    <a:pt x="8036" y="-1100"/>
                  </a:moveTo>
                  <a:cubicBezTo>
                    <a:pt x="4024" y="1968"/>
                    <a:pt x="3082" y="7867"/>
                    <a:pt x="-1167" y="10699"/>
                  </a:cubicBezTo>
                  <a:cubicBezTo>
                    <a:pt x="-1167" y="10699"/>
                    <a:pt x="483" y="10699"/>
                    <a:pt x="1664" y="9517"/>
                  </a:cubicBezTo>
                  <a:cubicBezTo>
                    <a:pt x="2845" y="5035"/>
                    <a:pt x="6855" y="3382"/>
                    <a:pt x="80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2" name="Полилиния: фигура 3981">
              <a:extLst>
                <a:ext uri="{FF2B5EF4-FFF2-40B4-BE49-F238E27FC236}">
                  <a16:creationId xmlns:a16="http://schemas.microsoft.com/office/drawing/2014/main" id="{A74C0292-9BDC-AE28-ED5B-F8D5D53DC621}"/>
                </a:ext>
              </a:extLst>
            </p:cNvPr>
            <p:cNvSpPr/>
            <p:nvPr/>
          </p:nvSpPr>
          <p:spPr>
            <a:xfrm>
              <a:off x="-559305" y="3204504"/>
              <a:ext cx="5483" cy="10617"/>
            </a:xfrm>
            <a:custGeom>
              <a:avLst/>
              <a:gdLst>
                <a:gd name="connsiteX0" fmla="*/ 4317 w 5483"/>
                <a:gd name="connsiteY0" fmla="*/ -1100 h 10617"/>
                <a:gd name="connsiteX1" fmla="*/ -1110 w 5483"/>
                <a:gd name="connsiteY1" fmla="*/ 9517 h 10617"/>
                <a:gd name="connsiteX2" fmla="*/ 4317 w 5483"/>
                <a:gd name="connsiteY2" fmla="*/ -1100 h 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83" h="10617">
                  <a:moveTo>
                    <a:pt x="4317" y="-1100"/>
                  </a:moveTo>
                  <a:cubicBezTo>
                    <a:pt x="4317" y="-1100"/>
                    <a:pt x="-1819" y="8809"/>
                    <a:pt x="-1110" y="9517"/>
                  </a:cubicBezTo>
                  <a:cubicBezTo>
                    <a:pt x="304" y="5744"/>
                    <a:pt x="2194" y="2204"/>
                    <a:pt x="43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3" name="Полилиния: фигура 3982">
              <a:extLst>
                <a:ext uri="{FF2B5EF4-FFF2-40B4-BE49-F238E27FC236}">
                  <a16:creationId xmlns:a16="http://schemas.microsoft.com/office/drawing/2014/main" id="{E09D4060-2212-569C-9C0D-2BD74086A93E}"/>
                </a:ext>
              </a:extLst>
            </p:cNvPr>
            <p:cNvSpPr/>
            <p:nvPr/>
          </p:nvSpPr>
          <p:spPr>
            <a:xfrm>
              <a:off x="-589926" y="3284263"/>
              <a:ext cx="2273" cy="7313"/>
            </a:xfrm>
            <a:custGeom>
              <a:avLst/>
              <a:gdLst>
                <a:gd name="connsiteX0" fmla="*/ -1167 w 2273"/>
                <a:gd name="connsiteY0" fmla="*/ 3618 h 7313"/>
                <a:gd name="connsiteX1" fmla="*/ 722 w 2273"/>
                <a:gd name="connsiteY1" fmla="*/ 6214 h 7313"/>
                <a:gd name="connsiteX2" fmla="*/ 722 w 2273"/>
                <a:gd name="connsiteY2" fmla="*/ -1100 h 7313"/>
                <a:gd name="connsiteX3" fmla="*/ 722 w 2273"/>
                <a:gd name="connsiteY3" fmla="*/ 4327 h 7313"/>
                <a:gd name="connsiteX4" fmla="*/ -1167 w 2273"/>
                <a:gd name="connsiteY4" fmla="*/ 3618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3" h="7313">
                  <a:moveTo>
                    <a:pt x="-1167" y="3618"/>
                  </a:moveTo>
                  <a:cubicBezTo>
                    <a:pt x="-1167" y="5272"/>
                    <a:pt x="14" y="5272"/>
                    <a:pt x="722" y="6214"/>
                  </a:cubicBezTo>
                  <a:cubicBezTo>
                    <a:pt x="1192" y="3854"/>
                    <a:pt x="1192" y="1259"/>
                    <a:pt x="722" y="-1100"/>
                  </a:cubicBezTo>
                  <a:cubicBezTo>
                    <a:pt x="-695" y="314"/>
                    <a:pt x="722" y="2440"/>
                    <a:pt x="722" y="4327"/>
                  </a:cubicBezTo>
                  <a:cubicBezTo>
                    <a:pt x="722" y="6214"/>
                    <a:pt x="2373" y="-1809"/>
                    <a:pt x="-1167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4" name="Полилиния: фигура 3983">
              <a:extLst>
                <a:ext uri="{FF2B5EF4-FFF2-40B4-BE49-F238E27FC236}">
                  <a16:creationId xmlns:a16="http://schemas.microsoft.com/office/drawing/2014/main" id="{21D109B1-D137-C593-DD8E-0CBFCBE27C6D}"/>
                </a:ext>
              </a:extLst>
            </p:cNvPr>
            <p:cNvSpPr/>
            <p:nvPr/>
          </p:nvSpPr>
          <p:spPr>
            <a:xfrm>
              <a:off x="-515874" y="3598814"/>
              <a:ext cx="6808" cy="5925"/>
            </a:xfrm>
            <a:custGeom>
              <a:avLst/>
              <a:gdLst>
                <a:gd name="connsiteX0" fmla="*/ -887 w 6808"/>
                <a:gd name="connsiteY0" fmla="*/ -1100 h 5925"/>
                <a:gd name="connsiteX1" fmla="*/ 5012 w 6808"/>
                <a:gd name="connsiteY1" fmla="*/ 4091 h 5925"/>
                <a:gd name="connsiteX2" fmla="*/ 5012 w 6808"/>
                <a:gd name="connsiteY2" fmla="*/ 4091 h 5925"/>
                <a:gd name="connsiteX3" fmla="*/ 5012 w 6808"/>
                <a:gd name="connsiteY3" fmla="*/ 4091 h 5925"/>
                <a:gd name="connsiteX4" fmla="*/ -887 w 6808"/>
                <a:gd name="connsiteY4" fmla="*/ -1100 h 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08" h="5925">
                  <a:moveTo>
                    <a:pt x="-887" y="-1100"/>
                  </a:moveTo>
                  <a:cubicBezTo>
                    <a:pt x="-2538" y="-1100"/>
                    <a:pt x="3595" y="2440"/>
                    <a:pt x="5012" y="4091"/>
                  </a:cubicBezTo>
                  <a:cubicBezTo>
                    <a:pt x="6429" y="5744"/>
                    <a:pt x="5012" y="4091"/>
                    <a:pt x="5012" y="4091"/>
                  </a:cubicBezTo>
                  <a:lnTo>
                    <a:pt x="5012" y="4091"/>
                  </a:lnTo>
                  <a:cubicBezTo>
                    <a:pt x="2417" y="3149"/>
                    <a:pt x="294" y="1259"/>
                    <a:pt x="-88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5" name="Полилиния: фигура 3984">
              <a:extLst>
                <a:ext uri="{FF2B5EF4-FFF2-40B4-BE49-F238E27FC236}">
                  <a16:creationId xmlns:a16="http://schemas.microsoft.com/office/drawing/2014/main" id="{B2AA29DE-81DC-AE9B-EBA2-ABD01C04F708}"/>
                </a:ext>
              </a:extLst>
            </p:cNvPr>
            <p:cNvSpPr/>
            <p:nvPr/>
          </p:nvSpPr>
          <p:spPr>
            <a:xfrm>
              <a:off x="-176737" y="3645511"/>
              <a:ext cx="30441" cy="25748"/>
            </a:xfrm>
            <a:custGeom>
              <a:avLst/>
              <a:gdLst>
                <a:gd name="connsiteX0" fmla="*/ -1167 w 30441"/>
                <a:gd name="connsiteY0" fmla="*/ 24648 h 25748"/>
                <a:gd name="connsiteX1" fmla="*/ 15586 w 30441"/>
                <a:gd name="connsiteY1" fmla="*/ 13319 h 25748"/>
                <a:gd name="connsiteX2" fmla="*/ 29274 w 30441"/>
                <a:gd name="connsiteY2" fmla="*/ 1287 h 25748"/>
                <a:gd name="connsiteX3" fmla="*/ 29274 w 30441"/>
                <a:gd name="connsiteY3" fmla="*/ -367 h 25748"/>
                <a:gd name="connsiteX4" fmla="*/ 29274 w 30441"/>
                <a:gd name="connsiteY4" fmla="*/ -367 h 25748"/>
                <a:gd name="connsiteX5" fmla="*/ -1167 w 30441"/>
                <a:gd name="connsiteY5" fmla="*/ 24648 h 2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41" h="25748">
                  <a:moveTo>
                    <a:pt x="-1167" y="24648"/>
                  </a:moveTo>
                  <a:cubicBezTo>
                    <a:pt x="4496" y="21108"/>
                    <a:pt x="9687" y="16623"/>
                    <a:pt x="15586" y="13319"/>
                  </a:cubicBezTo>
                  <a:cubicBezTo>
                    <a:pt x="19362" y="8601"/>
                    <a:pt x="24084" y="4588"/>
                    <a:pt x="29274" y="1287"/>
                  </a:cubicBezTo>
                  <a:cubicBezTo>
                    <a:pt x="29274" y="1287"/>
                    <a:pt x="29274" y="1287"/>
                    <a:pt x="29274" y="-367"/>
                  </a:cubicBezTo>
                  <a:cubicBezTo>
                    <a:pt x="29274" y="-2017"/>
                    <a:pt x="29274" y="-367"/>
                    <a:pt x="29274" y="-367"/>
                  </a:cubicBezTo>
                  <a:cubicBezTo>
                    <a:pt x="20071" y="8837"/>
                    <a:pt x="8981" y="15917"/>
                    <a:pt x="-1167" y="246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6" name="Полилиния: фигура 3985">
              <a:extLst>
                <a:ext uri="{FF2B5EF4-FFF2-40B4-BE49-F238E27FC236}">
                  <a16:creationId xmlns:a16="http://schemas.microsoft.com/office/drawing/2014/main" id="{034D07E2-E698-9F56-C5F7-BEFAF0E62702}"/>
                </a:ext>
              </a:extLst>
            </p:cNvPr>
            <p:cNvSpPr/>
            <p:nvPr/>
          </p:nvSpPr>
          <p:spPr>
            <a:xfrm>
              <a:off x="-129326" y="3401068"/>
              <a:ext cx="1671" cy="5169"/>
            </a:xfrm>
            <a:custGeom>
              <a:avLst/>
              <a:gdLst>
                <a:gd name="connsiteX0" fmla="*/ 504 w 1671"/>
                <a:gd name="connsiteY0" fmla="*/ 2912 h 5169"/>
                <a:gd name="connsiteX1" fmla="*/ -1147 w 1671"/>
                <a:gd name="connsiteY1" fmla="*/ -1100 h 5169"/>
                <a:gd name="connsiteX2" fmla="*/ -1147 w 1671"/>
                <a:gd name="connsiteY2" fmla="*/ 1023 h 5169"/>
                <a:gd name="connsiteX3" fmla="*/ -1147 w 1671"/>
                <a:gd name="connsiteY3" fmla="*/ 2912 h 5169"/>
                <a:gd name="connsiteX4" fmla="*/ 504 w 1671"/>
                <a:gd name="connsiteY4" fmla="*/ 2912 h 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1" h="5169">
                  <a:moveTo>
                    <a:pt x="504" y="2912"/>
                  </a:moveTo>
                  <a:cubicBezTo>
                    <a:pt x="504" y="-1573"/>
                    <a:pt x="-1383" y="2912"/>
                    <a:pt x="-1147" y="-1100"/>
                  </a:cubicBezTo>
                  <a:cubicBezTo>
                    <a:pt x="-911" y="-392"/>
                    <a:pt x="-911" y="317"/>
                    <a:pt x="-1147" y="1023"/>
                  </a:cubicBezTo>
                  <a:lnTo>
                    <a:pt x="-1147" y="2912"/>
                  </a:lnTo>
                  <a:cubicBezTo>
                    <a:pt x="34" y="-1100"/>
                    <a:pt x="-1619" y="6922"/>
                    <a:pt x="504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7" name="Полилиния: фигура 3986">
              <a:extLst>
                <a:ext uri="{FF2B5EF4-FFF2-40B4-BE49-F238E27FC236}">
                  <a16:creationId xmlns:a16="http://schemas.microsoft.com/office/drawing/2014/main" id="{8C062874-9009-DBD7-9A1B-51889CF7CCE5}"/>
                </a:ext>
              </a:extLst>
            </p:cNvPr>
            <p:cNvSpPr/>
            <p:nvPr/>
          </p:nvSpPr>
          <p:spPr>
            <a:xfrm>
              <a:off x="-119840" y="3364155"/>
              <a:ext cx="1446" cy="6343"/>
            </a:xfrm>
            <a:custGeom>
              <a:avLst/>
              <a:gdLst>
                <a:gd name="connsiteX0" fmla="*/ -485 w 1446"/>
                <a:gd name="connsiteY0" fmla="*/ 4430 h 6343"/>
                <a:gd name="connsiteX1" fmla="*/ -485 w 1446"/>
                <a:gd name="connsiteY1" fmla="*/ 181 h 6343"/>
                <a:gd name="connsiteX2" fmla="*/ -485 w 1446"/>
                <a:gd name="connsiteY2" fmla="*/ 4902 h 6343"/>
                <a:gd name="connsiteX3" fmla="*/ -485 w 1446"/>
                <a:gd name="connsiteY3" fmla="*/ 4430 h 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6" h="6343">
                  <a:moveTo>
                    <a:pt x="-485" y="4430"/>
                  </a:moveTo>
                  <a:cubicBezTo>
                    <a:pt x="1874" y="181"/>
                    <a:pt x="-2847" y="4430"/>
                    <a:pt x="-485" y="181"/>
                  </a:cubicBezTo>
                  <a:cubicBezTo>
                    <a:pt x="1874" y="-4065"/>
                    <a:pt x="-2138" y="3485"/>
                    <a:pt x="-485" y="4902"/>
                  </a:cubicBezTo>
                  <a:cubicBezTo>
                    <a:pt x="1166" y="6316"/>
                    <a:pt x="-721" y="2776"/>
                    <a:pt x="-485" y="44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8" name="Полилиния: фигура 3987">
              <a:extLst>
                <a:ext uri="{FF2B5EF4-FFF2-40B4-BE49-F238E27FC236}">
                  <a16:creationId xmlns:a16="http://schemas.microsoft.com/office/drawing/2014/main" id="{E605FC39-285A-51A8-B504-258D00A09C13}"/>
                </a:ext>
              </a:extLst>
            </p:cNvPr>
            <p:cNvSpPr/>
            <p:nvPr/>
          </p:nvSpPr>
          <p:spPr>
            <a:xfrm>
              <a:off x="299221" y="3819448"/>
              <a:ext cx="299920" cy="281517"/>
            </a:xfrm>
            <a:custGeom>
              <a:avLst/>
              <a:gdLst>
                <a:gd name="connsiteX0" fmla="*/ -1167 w 299920"/>
                <a:gd name="connsiteY0" fmla="*/ 101550 h 281517"/>
                <a:gd name="connsiteX1" fmla="*/ 93222 w 299920"/>
                <a:gd name="connsiteY1" fmla="*/ 195940 h 281517"/>
                <a:gd name="connsiteX2" fmla="*/ 116819 w 299920"/>
                <a:gd name="connsiteY2" fmla="*/ 219537 h 281517"/>
                <a:gd name="connsiteX3" fmla="*/ 128618 w 299920"/>
                <a:gd name="connsiteY3" fmla="*/ 231336 h 281517"/>
                <a:gd name="connsiteX4" fmla="*/ 135226 w 299920"/>
                <a:gd name="connsiteY4" fmla="*/ 238177 h 281517"/>
                <a:gd name="connsiteX5" fmla="*/ 147258 w 299920"/>
                <a:gd name="connsiteY5" fmla="*/ 249267 h 281517"/>
                <a:gd name="connsiteX6" fmla="*/ 168024 w 299920"/>
                <a:gd name="connsiteY6" fmla="*/ 262719 h 281517"/>
                <a:gd name="connsiteX7" fmla="*/ 175340 w 299920"/>
                <a:gd name="connsiteY7" fmla="*/ 267201 h 281517"/>
                <a:gd name="connsiteX8" fmla="*/ 177936 w 299920"/>
                <a:gd name="connsiteY8" fmla="*/ 268618 h 281517"/>
                <a:gd name="connsiteX9" fmla="*/ 177936 w 299920"/>
                <a:gd name="connsiteY9" fmla="*/ 268618 h 281517"/>
                <a:gd name="connsiteX10" fmla="*/ 181003 w 299920"/>
                <a:gd name="connsiteY10" fmla="*/ 263664 h 281517"/>
                <a:gd name="connsiteX11" fmla="*/ 194689 w 299920"/>
                <a:gd name="connsiteY11" fmla="*/ 242426 h 281517"/>
                <a:gd name="connsiteX12" fmla="*/ 207905 w 299920"/>
                <a:gd name="connsiteY12" fmla="*/ 224255 h 281517"/>
                <a:gd name="connsiteX13" fmla="*/ 212859 w 299920"/>
                <a:gd name="connsiteY13" fmla="*/ 217647 h 281517"/>
                <a:gd name="connsiteX14" fmla="*/ 215691 w 299920"/>
                <a:gd name="connsiteY14" fmla="*/ 214580 h 281517"/>
                <a:gd name="connsiteX15" fmla="*/ 215691 w 299920"/>
                <a:gd name="connsiteY15" fmla="*/ 214580 h 281517"/>
                <a:gd name="connsiteX16" fmla="*/ 215691 w 299920"/>
                <a:gd name="connsiteY16" fmla="*/ 214580 h 281517"/>
                <a:gd name="connsiteX17" fmla="*/ 215691 w 299920"/>
                <a:gd name="connsiteY17" fmla="*/ 214580 h 281517"/>
                <a:gd name="connsiteX18" fmla="*/ 215691 w 299920"/>
                <a:gd name="connsiteY18" fmla="*/ 214580 h 281517"/>
                <a:gd name="connsiteX19" fmla="*/ 211445 w 299920"/>
                <a:gd name="connsiteY19" fmla="*/ 216939 h 281517"/>
                <a:gd name="connsiteX20" fmla="*/ 171564 w 299920"/>
                <a:gd name="connsiteY20" fmla="*/ 236290 h 281517"/>
                <a:gd name="connsiteX21" fmla="*/ 161419 w 299920"/>
                <a:gd name="connsiteY21" fmla="*/ 241008 h 281517"/>
                <a:gd name="connsiteX22" fmla="*/ 156225 w 299920"/>
                <a:gd name="connsiteY22" fmla="*/ 243134 h 281517"/>
                <a:gd name="connsiteX23" fmla="*/ 156225 w 299920"/>
                <a:gd name="connsiteY23" fmla="*/ 243134 h 281517"/>
                <a:gd name="connsiteX24" fmla="*/ 156225 w 299920"/>
                <a:gd name="connsiteY24" fmla="*/ 243134 h 281517"/>
                <a:gd name="connsiteX25" fmla="*/ 156225 w 299920"/>
                <a:gd name="connsiteY25" fmla="*/ 243134 h 281517"/>
                <a:gd name="connsiteX26" fmla="*/ 156225 w 299920"/>
                <a:gd name="connsiteY26" fmla="*/ 243134 h 281517"/>
                <a:gd name="connsiteX27" fmla="*/ 156225 w 299920"/>
                <a:gd name="connsiteY27" fmla="*/ 244785 h 281517"/>
                <a:gd name="connsiteX28" fmla="*/ 157878 w 299920"/>
                <a:gd name="connsiteY28" fmla="*/ 248325 h 281517"/>
                <a:gd name="connsiteX29" fmla="*/ 164956 w 299920"/>
                <a:gd name="connsiteY29" fmla="*/ 261774 h 281517"/>
                <a:gd name="connsiteX30" fmla="*/ 177463 w 299920"/>
                <a:gd name="connsiteY30" fmla="*/ 280417 h 281517"/>
                <a:gd name="connsiteX31" fmla="*/ 298754 w 299920"/>
                <a:gd name="connsiteY31" fmla="*/ 194050 h 281517"/>
                <a:gd name="connsiteX32" fmla="*/ 292618 w 299920"/>
                <a:gd name="connsiteY32" fmla="*/ 185083 h 281517"/>
                <a:gd name="connsiteX33" fmla="*/ 292618 w 299920"/>
                <a:gd name="connsiteY33" fmla="*/ 185083 h 281517"/>
                <a:gd name="connsiteX34" fmla="*/ 292618 w 299920"/>
                <a:gd name="connsiteY34" fmla="*/ 185083 h 281517"/>
                <a:gd name="connsiteX35" fmla="*/ 292618 w 299920"/>
                <a:gd name="connsiteY35" fmla="*/ 182960 h 281517"/>
                <a:gd name="connsiteX36" fmla="*/ 290968 w 299920"/>
                <a:gd name="connsiteY36" fmla="*/ 179420 h 281517"/>
                <a:gd name="connsiteX37" fmla="*/ 285541 w 299920"/>
                <a:gd name="connsiteY37" fmla="*/ 170453 h 281517"/>
                <a:gd name="connsiteX38" fmla="*/ 278460 w 299920"/>
                <a:gd name="connsiteY38" fmla="*/ 161249 h 281517"/>
                <a:gd name="connsiteX39" fmla="*/ 274212 w 299920"/>
                <a:gd name="connsiteY39" fmla="*/ 157004 h 281517"/>
                <a:gd name="connsiteX40" fmla="*/ 271616 w 299920"/>
                <a:gd name="connsiteY40" fmla="*/ 154408 h 281517"/>
                <a:gd name="connsiteX41" fmla="*/ 266425 w 299920"/>
                <a:gd name="connsiteY41" fmla="*/ 150159 h 281517"/>
                <a:gd name="connsiteX42" fmla="*/ 263358 w 299920"/>
                <a:gd name="connsiteY42" fmla="*/ 148036 h 281517"/>
                <a:gd name="connsiteX43" fmla="*/ 259112 w 299920"/>
                <a:gd name="connsiteY43" fmla="*/ 145205 h 281517"/>
                <a:gd name="connsiteX44" fmla="*/ 254627 w 299920"/>
                <a:gd name="connsiteY44" fmla="*/ 142373 h 281517"/>
                <a:gd name="connsiteX45" fmla="*/ 247783 w 299920"/>
                <a:gd name="connsiteY45" fmla="*/ 138125 h 281517"/>
                <a:gd name="connsiteX46" fmla="*/ 240705 w 299920"/>
                <a:gd name="connsiteY46" fmla="*/ 133642 h 281517"/>
                <a:gd name="connsiteX47" fmla="*/ 200352 w 299920"/>
                <a:gd name="connsiteY47" fmla="*/ 93289 h 281517"/>
                <a:gd name="connsiteX48" fmla="*/ 105963 w 299920"/>
                <a:gd name="connsiteY48" fmla="*/ -1100 h 28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9920" h="281517">
                  <a:moveTo>
                    <a:pt x="-1167" y="101550"/>
                  </a:moveTo>
                  <a:lnTo>
                    <a:pt x="93222" y="195940"/>
                  </a:lnTo>
                  <a:lnTo>
                    <a:pt x="116819" y="219537"/>
                  </a:lnTo>
                  <a:lnTo>
                    <a:pt x="128618" y="231336"/>
                  </a:lnTo>
                  <a:lnTo>
                    <a:pt x="135226" y="238177"/>
                  </a:lnTo>
                  <a:cubicBezTo>
                    <a:pt x="138999" y="242189"/>
                    <a:pt x="143012" y="245966"/>
                    <a:pt x="147258" y="249267"/>
                  </a:cubicBezTo>
                  <a:lnTo>
                    <a:pt x="168024" y="262719"/>
                  </a:lnTo>
                  <a:lnTo>
                    <a:pt x="175340" y="267201"/>
                  </a:lnTo>
                  <a:lnTo>
                    <a:pt x="177936" y="268618"/>
                  </a:lnTo>
                  <a:lnTo>
                    <a:pt x="177936" y="268618"/>
                  </a:lnTo>
                  <a:lnTo>
                    <a:pt x="181003" y="263664"/>
                  </a:lnTo>
                  <a:cubicBezTo>
                    <a:pt x="185252" y="256583"/>
                    <a:pt x="189970" y="249503"/>
                    <a:pt x="194689" y="242426"/>
                  </a:cubicBezTo>
                  <a:lnTo>
                    <a:pt x="207905" y="224255"/>
                  </a:lnTo>
                  <a:cubicBezTo>
                    <a:pt x="209319" y="221896"/>
                    <a:pt x="210972" y="219537"/>
                    <a:pt x="212859" y="217647"/>
                  </a:cubicBezTo>
                  <a:lnTo>
                    <a:pt x="215691" y="214580"/>
                  </a:lnTo>
                  <a:lnTo>
                    <a:pt x="215691" y="214580"/>
                  </a:lnTo>
                  <a:lnTo>
                    <a:pt x="215691" y="214580"/>
                  </a:lnTo>
                  <a:lnTo>
                    <a:pt x="215691" y="214580"/>
                  </a:lnTo>
                  <a:lnTo>
                    <a:pt x="215691" y="214580"/>
                  </a:lnTo>
                  <a:cubicBezTo>
                    <a:pt x="214276" y="215524"/>
                    <a:pt x="212859" y="216233"/>
                    <a:pt x="211445" y="216939"/>
                  </a:cubicBezTo>
                  <a:cubicBezTo>
                    <a:pt x="199410" y="223074"/>
                    <a:pt x="185016" y="230155"/>
                    <a:pt x="171564" y="236290"/>
                  </a:cubicBezTo>
                  <a:lnTo>
                    <a:pt x="161419" y="241008"/>
                  </a:lnTo>
                  <a:lnTo>
                    <a:pt x="156225" y="243134"/>
                  </a:lnTo>
                  <a:cubicBezTo>
                    <a:pt x="155047" y="243134"/>
                    <a:pt x="156225" y="243134"/>
                    <a:pt x="156225" y="243134"/>
                  </a:cubicBezTo>
                  <a:lnTo>
                    <a:pt x="156225" y="243134"/>
                  </a:lnTo>
                  <a:lnTo>
                    <a:pt x="156225" y="243134"/>
                  </a:lnTo>
                  <a:lnTo>
                    <a:pt x="156225" y="243134"/>
                  </a:lnTo>
                  <a:lnTo>
                    <a:pt x="156225" y="244785"/>
                  </a:lnTo>
                  <a:lnTo>
                    <a:pt x="157878" y="248325"/>
                  </a:lnTo>
                  <a:cubicBezTo>
                    <a:pt x="160001" y="253043"/>
                    <a:pt x="162361" y="257528"/>
                    <a:pt x="164956" y="261774"/>
                  </a:cubicBezTo>
                  <a:cubicBezTo>
                    <a:pt x="169441" y="269091"/>
                    <a:pt x="173453" y="274754"/>
                    <a:pt x="177463" y="280417"/>
                  </a:cubicBezTo>
                  <a:lnTo>
                    <a:pt x="298754" y="194050"/>
                  </a:lnTo>
                  <a:cubicBezTo>
                    <a:pt x="296395" y="190746"/>
                    <a:pt x="293799" y="187209"/>
                    <a:pt x="292618" y="185083"/>
                  </a:cubicBezTo>
                  <a:lnTo>
                    <a:pt x="292618" y="185083"/>
                  </a:lnTo>
                  <a:lnTo>
                    <a:pt x="292618" y="185083"/>
                  </a:lnTo>
                  <a:lnTo>
                    <a:pt x="292618" y="182960"/>
                  </a:lnTo>
                  <a:lnTo>
                    <a:pt x="290968" y="179420"/>
                  </a:lnTo>
                  <a:cubicBezTo>
                    <a:pt x="289314" y="176352"/>
                    <a:pt x="287427" y="173284"/>
                    <a:pt x="285541" y="170453"/>
                  </a:cubicBezTo>
                  <a:cubicBezTo>
                    <a:pt x="283415" y="167149"/>
                    <a:pt x="281056" y="164081"/>
                    <a:pt x="278460" y="161249"/>
                  </a:cubicBezTo>
                  <a:lnTo>
                    <a:pt x="274212" y="157004"/>
                  </a:lnTo>
                  <a:lnTo>
                    <a:pt x="271616" y="154408"/>
                  </a:lnTo>
                  <a:lnTo>
                    <a:pt x="266425" y="150159"/>
                  </a:lnTo>
                  <a:lnTo>
                    <a:pt x="263358" y="148036"/>
                  </a:lnTo>
                  <a:lnTo>
                    <a:pt x="259112" y="145205"/>
                  </a:lnTo>
                  <a:lnTo>
                    <a:pt x="254627" y="142373"/>
                  </a:lnTo>
                  <a:lnTo>
                    <a:pt x="247783" y="138125"/>
                  </a:lnTo>
                  <a:lnTo>
                    <a:pt x="240705" y="133642"/>
                  </a:lnTo>
                  <a:lnTo>
                    <a:pt x="200352" y="93289"/>
                  </a:lnTo>
                  <a:lnTo>
                    <a:pt x="105963" y="-1100"/>
                  </a:ln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89" name="Полилиния: фигура 3988">
              <a:extLst>
                <a:ext uri="{FF2B5EF4-FFF2-40B4-BE49-F238E27FC236}">
                  <a16:creationId xmlns:a16="http://schemas.microsoft.com/office/drawing/2014/main" id="{D911845C-BA4D-B83A-6AFD-23959EF0B59E}"/>
                </a:ext>
              </a:extLst>
            </p:cNvPr>
            <p:cNvSpPr/>
            <p:nvPr/>
          </p:nvSpPr>
          <p:spPr>
            <a:xfrm>
              <a:off x="542325" y="4048580"/>
              <a:ext cx="418" cy="209"/>
            </a:xfrm>
            <a:custGeom>
              <a:avLst/>
              <a:gdLst>
                <a:gd name="connsiteX0" fmla="*/ -749 w 418"/>
                <a:gd name="connsiteY0" fmla="*/ -1100 h 209"/>
                <a:gd name="connsiteX1" fmla="*/ -749 w 418"/>
                <a:gd name="connsiteY1" fmla="*/ -1100 h 209"/>
                <a:gd name="connsiteX2" fmla="*/ -749 w 418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09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-628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0" name="Полилиния: фигура 3989">
              <a:extLst>
                <a:ext uri="{FF2B5EF4-FFF2-40B4-BE49-F238E27FC236}">
                  <a16:creationId xmlns:a16="http://schemas.microsoft.com/office/drawing/2014/main" id="{C6F3B572-FEC3-B018-B08C-2CE42708B923}"/>
                </a:ext>
              </a:extLst>
            </p:cNvPr>
            <p:cNvSpPr/>
            <p:nvPr/>
          </p:nvSpPr>
          <p:spPr>
            <a:xfrm>
              <a:off x="539284" y="4049758"/>
              <a:ext cx="628" cy="209"/>
            </a:xfrm>
            <a:custGeom>
              <a:avLst/>
              <a:gdLst>
                <a:gd name="connsiteX0" fmla="*/ -539 w 628"/>
                <a:gd name="connsiteY0" fmla="*/ -1100 h 209"/>
                <a:gd name="connsiteX1" fmla="*/ -539 w 628"/>
                <a:gd name="connsiteY1" fmla="*/ -1100 h 209"/>
                <a:gd name="connsiteX2" fmla="*/ -539 w 628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09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628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1" name="Полилиния: фигура 3990">
              <a:extLst>
                <a:ext uri="{FF2B5EF4-FFF2-40B4-BE49-F238E27FC236}">
                  <a16:creationId xmlns:a16="http://schemas.microsoft.com/office/drawing/2014/main" id="{011230D8-2677-AED3-693E-53FFC85BED43}"/>
                </a:ext>
              </a:extLst>
            </p:cNvPr>
            <p:cNvSpPr/>
            <p:nvPr/>
          </p:nvSpPr>
          <p:spPr>
            <a:xfrm>
              <a:off x="543689" y="4045040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2" name="Полилиния: фигура 3991">
              <a:extLst>
                <a:ext uri="{FF2B5EF4-FFF2-40B4-BE49-F238E27FC236}">
                  <a16:creationId xmlns:a16="http://schemas.microsoft.com/office/drawing/2014/main" id="{559CB990-6880-A45B-2A7B-9706D08D9D33}"/>
                </a:ext>
              </a:extLst>
            </p:cNvPr>
            <p:cNvSpPr/>
            <p:nvPr/>
          </p:nvSpPr>
          <p:spPr>
            <a:xfrm>
              <a:off x="563090" y="4024746"/>
              <a:ext cx="419" cy="104"/>
            </a:xfrm>
            <a:custGeom>
              <a:avLst/>
              <a:gdLst>
                <a:gd name="connsiteX0" fmla="*/ -747 w 419"/>
                <a:gd name="connsiteY0" fmla="*/ -1100 h 104"/>
                <a:gd name="connsiteX1" fmla="*/ -747 w 419"/>
                <a:gd name="connsiteY1" fmla="*/ -1100 h 104"/>
                <a:gd name="connsiteX2" fmla="*/ -747 w 419"/>
                <a:gd name="connsiteY2" fmla="*/ -1100 h 104"/>
                <a:gd name="connsiteX3" fmla="*/ -747 w 419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104">
                  <a:moveTo>
                    <a:pt x="-747" y="-1100"/>
                  </a:moveTo>
                  <a:lnTo>
                    <a:pt x="-747" y="-1100"/>
                  </a:ln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864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3" name="Полилиния: фигура 3992">
              <a:extLst>
                <a:ext uri="{FF2B5EF4-FFF2-40B4-BE49-F238E27FC236}">
                  <a16:creationId xmlns:a16="http://schemas.microsoft.com/office/drawing/2014/main" id="{E5F63089-5EC2-4534-36EF-A5C7BD963026}"/>
                </a:ext>
              </a:extLst>
            </p:cNvPr>
            <p:cNvSpPr/>
            <p:nvPr/>
          </p:nvSpPr>
          <p:spPr>
            <a:xfrm>
              <a:off x="539047" y="4047714"/>
              <a:ext cx="1258" cy="1258"/>
            </a:xfrm>
            <a:custGeom>
              <a:avLst/>
              <a:gdLst>
                <a:gd name="connsiteX0" fmla="*/ -539 w 1258"/>
                <a:gd name="connsiteY0" fmla="*/ -470 h 1258"/>
                <a:gd name="connsiteX1" fmla="*/ -539 w 1258"/>
                <a:gd name="connsiteY1" fmla="*/ -470 h 1258"/>
                <a:gd name="connsiteX2" fmla="*/ -539 w 1258"/>
                <a:gd name="connsiteY2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1258">
                  <a:moveTo>
                    <a:pt x="-539" y="-470"/>
                  </a:moveTo>
                  <a:cubicBezTo>
                    <a:pt x="-539" y="-470"/>
                    <a:pt x="879" y="-1887"/>
                    <a:pt x="-539" y="-470"/>
                  </a:cubicBezTo>
                  <a:cubicBezTo>
                    <a:pt x="-1953" y="944"/>
                    <a:pt x="-539" y="-470"/>
                    <a:pt x="-53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4" name="Полилиния: фигура 3993">
              <a:extLst>
                <a:ext uri="{FF2B5EF4-FFF2-40B4-BE49-F238E27FC236}">
                  <a16:creationId xmlns:a16="http://schemas.microsoft.com/office/drawing/2014/main" id="{C1DE4BF1-9C6E-D098-2F49-9A945B35A3B1}"/>
                </a:ext>
              </a:extLst>
            </p:cNvPr>
            <p:cNvSpPr/>
            <p:nvPr/>
          </p:nvSpPr>
          <p:spPr>
            <a:xfrm>
              <a:off x="562565" y="4022151"/>
              <a:ext cx="2598" cy="1650"/>
            </a:xfrm>
            <a:custGeom>
              <a:avLst/>
              <a:gdLst>
                <a:gd name="connsiteX0" fmla="*/ 14 w 2598"/>
                <a:gd name="connsiteY0" fmla="*/ 314 h 1650"/>
                <a:gd name="connsiteX1" fmla="*/ 1431 w 2598"/>
                <a:gd name="connsiteY1" fmla="*/ -1100 h 1650"/>
                <a:gd name="connsiteX2" fmla="*/ -1167 w 2598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8" h="1650">
                  <a:moveTo>
                    <a:pt x="14" y="314"/>
                  </a:moveTo>
                  <a:lnTo>
                    <a:pt x="1431" y="-1100"/>
                  </a:lnTo>
                  <a:lnTo>
                    <a:pt x="-1167" y="55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5" name="Полилиния: фигура 3994">
              <a:extLst>
                <a:ext uri="{FF2B5EF4-FFF2-40B4-BE49-F238E27FC236}">
                  <a16:creationId xmlns:a16="http://schemas.microsoft.com/office/drawing/2014/main" id="{B9569083-842D-819C-D5D4-FB010AAF7DA3}"/>
                </a:ext>
              </a:extLst>
            </p:cNvPr>
            <p:cNvSpPr/>
            <p:nvPr/>
          </p:nvSpPr>
          <p:spPr>
            <a:xfrm>
              <a:off x="544633" y="4039088"/>
              <a:ext cx="733" cy="922"/>
            </a:xfrm>
            <a:custGeom>
              <a:avLst/>
              <a:gdLst>
                <a:gd name="connsiteX0" fmla="*/ -1167 w 733"/>
                <a:gd name="connsiteY0" fmla="*/ -575 h 922"/>
                <a:gd name="connsiteX1" fmla="*/ -1167 w 733"/>
                <a:gd name="connsiteY1" fmla="*/ -575 h 922"/>
                <a:gd name="connsiteX2" fmla="*/ -1167 w 733"/>
                <a:gd name="connsiteY2" fmla="*/ -575 h 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922">
                  <a:moveTo>
                    <a:pt x="-1167" y="-575"/>
                  </a:moveTo>
                  <a:cubicBezTo>
                    <a:pt x="-1167" y="-575"/>
                    <a:pt x="-1167" y="-1756"/>
                    <a:pt x="-1167" y="-575"/>
                  </a:cubicBezTo>
                  <a:cubicBezTo>
                    <a:pt x="-1167" y="603"/>
                    <a:pt x="483" y="-1284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6" name="Полилиния: фигура 3995">
              <a:extLst>
                <a:ext uri="{FF2B5EF4-FFF2-40B4-BE49-F238E27FC236}">
                  <a16:creationId xmlns:a16="http://schemas.microsoft.com/office/drawing/2014/main" id="{A0F104A3-0EE4-2CC2-749C-C9984150CAD1}"/>
                </a:ext>
              </a:extLst>
            </p:cNvPr>
            <p:cNvSpPr/>
            <p:nvPr/>
          </p:nvSpPr>
          <p:spPr>
            <a:xfrm>
              <a:off x="564218" y="4018611"/>
              <a:ext cx="2831" cy="1650"/>
            </a:xfrm>
            <a:custGeom>
              <a:avLst/>
              <a:gdLst>
                <a:gd name="connsiteX0" fmla="*/ 14 w 2831"/>
                <a:gd name="connsiteY0" fmla="*/ 550 h 1650"/>
                <a:gd name="connsiteX1" fmla="*/ 14 w 2831"/>
                <a:gd name="connsiteY1" fmla="*/ 550 h 1650"/>
                <a:gd name="connsiteX2" fmla="*/ 14 w 2831"/>
                <a:gd name="connsiteY2" fmla="*/ 550 h 1650"/>
                <a:gd name="connsiteX3" fmla="*/ 1664 w 2831"/>
                <a:gd name="connsiteY3" fmla="*/ -1100 h 1650"/>
                <a:gd name="connsiteX4" fmla="*/ -1167 w 2831"/>
                <a:gd name="connsiteY4" fmla="*/ -1100 h 1650"/>
                <a:gd name="connsiteX5" fmla="*/ -1167 w 2831"/>
                <a:gd name="connsiteY5" fmla="*/ -1100 h 1650"/>
                <a:gd name="connsiteX6" fmla="*/ 720 w 2831"/>
                <a:gd name="connsiteY6" fmla="*/ -1100 h 1650"/>
                <a:gd name="connsiteX7" fmla="*/ 720 w 2831"/>
                <a:gd name="connsiteY7" fmla="*/ -1100 h 1650"/>
                <a:gd name="connsiteX8" fmla="*/ 720 w 2831"/>
                <a:gd name="connsiteY8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31" h="1650">
                  <a:moveTo>
                    <a:pt x="14" y="550"/>
                  </a:moveTo>
                  <a:cubicBezTo>
                    <a:pt x="14" y="550"/>
                    <a:pt x="14" y="550"/>
                    <a:pt x="14" y="550"/>
                  </a:cubicBezTo>
                  <a:lnTo>
                    <a:pt x="14" y="550"/>
                  </a:lnTo>
                  <a:lnTo>
                    <a:pt x="1664" y="-1100"/>
                  </a:lnTo>
                  <a:cubicBezTo>
                    <a:pt x="720" y="-864"/>
                    <a:pt x="-222" y="-864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720" y="-1100"/>
                  </a:cubicBezTo>
                  <a:lnTo>
                    <a:pt x="720" y="-1100"/>
                  </a:lnTo>
                  <a:cubicBezTo>
                    <a:pt x="720" y="-1100"/>
                    <a:pt x="720" y="-1100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7" name="Полилиния: фигура 3996">
              <a:extLst>
                <a:ext uri="{FF2B5EF4-FFF2-40B4-BE49-F238E27FC236}">
                  <a16:creationId xmlns:a16="http://schemas.microsoft.com/office/drawing/2014/main" id="{76710623-EEB8-C866-3AAE-27328A742C45}"/>
                </a:ext>
              </a:extLst>
            </p:cNvPr>
            <p:cNvSpPr/>
            <p:nvPr/>
          </p:nvSpPr>
          <p:spPr>
            <a:xfrm>
              <a:off x="544448" y="4038196"/>
              <a:ext cx="418" cy="314"/>
            </a:xfrm>
            <a:custGeom>
              <a:avLst/>
              <a:gdLst>
                <a:gd name="connsiteX0" fmla="*/ -749 w 418"/>
                <a:gd name="connsiteY0" fmla="*/ -1100 h 314"/>
                <a:gd name="connsiteX1" fmla="*/ -749 w 418"/>
                <a:gd name="connsiteY1" fmla="*/ -1100 h 314"/>
                <a:gd name="connsiteX2" fmla="*/ -749 w 418"/>
                <a:gd name="connsiteY2" fmla="*/ -1100 h 314"/>
                <a:gd name="connsiteX3" fmla="*/ -749 w 418"/>
                <a:gd name="connsiteY3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" h="314">
                  <a:moveTo>
                    <a:pt x="-749" y="-1100"/>
                  </a:moveTo>
                  <a:lnTo>
                    <a:pt x="-749" y="-1100"/>
                  </a:lnTo>
                  <a:lnTo>
                    <a:pt x="-749" y="-1100"/>
                  </a:lnTo>
                  <a:cubicBezTo>
                    <a:pt x="-749" y="-1100"/>
                    <a:pt x="-1690" y="-392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8" name="Полилиния: фигура 3997">
              <a:extLst>
                <a:ext uri="{FF2B5EF4-FFF2-40B4-BE49-F238E27FC236}">
                  <a16:creationId xmlns:a16="http://schemas.microsoft.com/office/drawing/2014/main" id="{DD45DF5A-A1EE-A23F-E108-9DFC97099519}"/>
                </a:ext>
              </a:extLst>
            </p:cNvPr>
            <p:cNvSpPr/>
            <p:nvPr/>
          </p:nvSpPr>
          <p:spPr>
            <a:xfrm>
              <a:off x="536792" y="4041972"/>
              <a:ext cx="524" cy="314"/>
            </a:xfrm>
            <a:custGeom>
              <a:avLst/>
              <a:gdLst>
                <a:gd name="connsiteX0" fmla="*/ -642 w 524"/>
                <a:gd name="connsiteY0" fmla="*/ -1100 h 314"/>
                <a:gd name="connsiteX1" fmla="*/ -642 w 524"/>
                <a:gd name="connsiteY1" fmla="*/ -1100 h 314"/>
                <a:gd name="connsiteX2" fmla="*/ -642 w 52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2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99" name="Полилиния: фигура 3998">
              <a:extLst>
                <a:ext uri="{FF2B5EF4-FFF2-40B4-BE49-F238E27FC236}">
                  <a16:creationId xmlns:a16="http://schemas.microsoft.com/office/drawing/2014/main" id="{8AE8A0E8-071D-6D9D-E056-867344CB2006}"/>
                </a:ext>
              </a:extLst>
            </p:cNvPr>
            <p:cNvSpPr/>
            <p:nvPr/>
          </p:nvSpPr>
          <p:spPr>
            <a:xfrm>
              <a:off x="569881" y="401365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0" name="Полилиния: фигура 3999">
              <a:extLst>
                <a:ext uri="{FF2B5EF4-FFF2-40B4-BE49-F238E27FC236}">
                  <a16:creationId xmlns:a16="http://schemas.microsoft.com/office/drawing/2014/main" id="{BEDCC67E-F814-1A14-ECA8-9AAFAA9939B5}"/>
                </a:ext>
              </a:extLst>
            </p:cNvPr>
            <p:cNvSpPr/>
            <p:nvPr/>
          </p:nvSpPr>
          <p:spPr>
            <a:xfrm>
              <a:off x="536282" y="4038852"/>
              <a:ext cx="1323" cy="1105"/>
            </a:xfrm>
            <a:custGeom>
              <a:avLst/>
              <a:gdLst>
                <a:gd name="connsiteX0" fmla="*/ -369 w 1323"/>
                <a:gd name="connsiteY0" fmla="*/ -575 h 1105"/>
                <a:gd name="connsiteX1" fmla="*/ -369 w 1323"/>
                <a:gd name="connsiteY1" fmla="*/ -575 h 1105"/>
                <a:gd name="connsiteX2" fmla="*/ -369 w 1323"/>
                <a:gd name="connsiteY2" fmla="*/ -575 h 1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3" h="1105">
                  <a:moveTo>
                    <a:pt x="-369" y="-575"/>
                  </a:moveTo>
                  <a:cubicBezTo>
                    <a:pt x="-369" y="-575"/>
                    <a:pt x="812" y="-1756"/>
                    <a:pt x="-369" y="-575"/>
                  </a:cubicBezTo>
                  <a:cubicBezTo>
                    <a:pt x="-1547" y="603"/>
                    <a:pt x="-1313" y="-339"/>
                    <a:pt x="-369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1" name="Полилиния: фигура 4000">
              <a:extLst>
                <a:ext uri="{FF2B5EF4-FFF2-40B4-BE49-F238E27FC236}">
                  <a16:creationId xmlns:a16="http://schemas.microsoft.com/office/drawing/2014/main" id="{443CEFFE-0AA3-8F1E-0DFD-3AED7541E1B5}"/>
                </a:ext>
              </a:extLst>
            </p:cNvPr>
            <p:cNvSpPr/>
            <p:nvPr/>
          </p:nvSpPr>
          <p:spPr>
            <a:xfrm>
              <a:off x="551002" y="4023329"/>
              <a:ext cx="1417" cy="419"/>
            </a:xfrm>
            <a:custGeom>
              <a:avLst/>
              <a:gdLst>
                <a:gd name="connsiteX0" fmla="*/ 250 w 1417"/>
                <a:gd name="connsiteY0" fmla="*/ -1100 h 419"/>
                <a:gd name="connsiteX1" fmla="*/ -1167 w 1417"/>
                <a:gd name="connsiteY1" fmla="*/ -1100 h 419"/>
                <a:gd name="connsiteX2" fmla="*/ -1167 w 1417"/>
                <a:gd name="connsiteY2" fmla="*/ -1100 h 419"/>
                <a:gd name="connsiteX3" fmla="*/ 250 w 1417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419">
                  <a:moveTo>
                    <a:pt x="250" y="-1100"/>
                  </a:moveTo>
                  <a:cubicBezTo>
                    <a:pt x="250" y="-1100"/>
                    <a:pt x="250" y="-1100"/>
                    <a:pt x="-1167" y="-1100"/>
                  </a:cubicBezTo>
                  <a:lnTo>
                    <a:pt x="-1167" y="-1100"/>
                  </a:lnTo>
                  <a:cubicBezTo>
                    <a:pt x="250" y="-1100"/>
                    <a:pt x="-1167" y="-155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2" name="Полилиния: фигура 4001">
              <a:extLst>
                <a:ext uri="{FF2B5EF4-FFF2-40B4-BE49-F238E27FC236}">
                  <a16:creationId xmlns:a16="http://schemas.microsoft.com/office/drawing/2014/main" id="{8D7ECE11-03AB-B8D9-7632-82BB0C898A32}"/>
                </a:ext>
              </a:extLst>
            </p:cNvPr>
            <p:cNvSpPr/>
            <p:nvPr/>
          </p:nvSpPr>
          <p:spPr>
            <a:xfrm>
              <a:off x="530473" y="4039140"/>
              <a:ext cx="1889" cy="1886"/>
            </a:xfrm>
            <a:custGeom>
              <a:avLst/>
              <a:gdLst>
                <a:gd name="connsiteX0" fmla="*/ 722 w 1889"/>
                <a:gd name="connsiteY0" fmla="*/ -1100 h 1886"/>
                <a:gd name="connsiteX1" fmla="*/ -1167 w 1889"/>
                <a:gd name="connsiteY1" fmla="*/ 787 h 1886"/>
                <a:gd name="connsiteX2" fmla="*/ 722 w 1889"/>
                <a:gd name="connsiteY2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1886">
                  <a:moveTo>
                    <a:pt x="722" y="-1100"/>
                  </a:moveTo>
                  <a:lnTo>
                    <a:pt x="-1167" y="787"/>
                  </a:lnTo>
                  <a:cubicBezTo>
                    <a:pt x="-222" y="550"/>
                    <a:pt x="486" y="-155"/>
                    <a:pt x="7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3" name="Полилиния: фигура 4002">
              <a:extLst>
                <a:ext uri="{FF2B5EF4-FFF2-40B4-BE49-F238E27FC236}">
                  <a16:creationId xmlns:a16="http://schemas.microsoft.com/office/drawing/2014/main" id="{A97A9C45-2C34-0E2B-985E-DE4CCFC2A24F}"/>
                </a:ext>
              </a:extLst>
            </p:cNvPr>
            <p:cNvSpPr/>
            <p:nvPr/>
          </p:nvSpPr>
          <p:spPr>
            <a:xfrm>
              <a:off x="533227" y="4035836"/>
              <a:ext cx="313" cy="1812"/>
            </a:xfrm>
            <a:custGeom>
              <a:avLst/>
              <a:gdLst>
                <a:gd name="connsiteX0" fmla="*/ -854 w 313"/>
                <a:gd name="connsiteY0" fmla="*/ -1100 h 1812"/>
                <a:gd name="connsiteX1" fmla="*/ -854 w 313"/>
                <a:gd name="connsiteY1" fmla="*/ -1100 h 1812"/>
                <a:gd name="connsiteX2" fmla="*/ -854 w 313"/>
                <a:gd name="connsiteY2" fmla="*/ 317 h 1812"/>
                <a:gd name="connsiteX3" fmla="*/ -854 w 313"/>
                <a:gd name="connsiteY3" fmla="*/ -1100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1812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854" y="-1100"/>
                    <a:pt x="-854" y="317"/>
                  </a:cubicBezTo>
                  <a:cubicBezTo>
                    <a:pt x="-854" y="1731"/>
                    <a:pt x="-1559" y="-1100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4" name="Полилиния: фигура 4003">
              <a:extLst>
                <a:ext uri="{FF2B5EF4-FFF2-40B4-BE49-F238E27FC236}">
                  <a16:creationId xmlns:a16="http://schemas.microsoft.com/office/drawing/2014/main" id="{DBC3A080-BBE2-D5FD-30C9-058EAECBF1B9}"/>
                </a:ext>
              </a:extLst>
            </p:cNvPr>
            <p:cNvSpPr/>
            <p:nvPr/>
          </p:nvSpPr>
          <p:spPr>
            <a:xfrm>
              <a:off x="562565" y="4009823"/>
              <a:ext cx="734" cy="2416"/>
            </a:xfrm>
            <a:custGeom>
              <a:avLst/>
              <a:gdLst>
                <a:gd name="connsiteX0" fmla="*/ -1167 w 734"/>
                <a:gd name="connsiteY0" fmla="*/ 1316 h 2416"/>
                <a:gd name="connsiteX1" fmla="*/ -1167 w 734"/>
                <a:gd name="connsiteY1" fmla="*/ -571 h 2416"/>
                <a:gd name="connsiteX2" fmla="*/ -1167 w 734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416">
                  <a:moveTo>
                    <a:pt x="-1167" y="1316"/>
                  </a:moveTo>
                  <a:cubicBezTo>
                    <a:pt x="486" y="1316"/>
                    <a:pt x="-1167" y="1316"/>
                    <a:pt x="-1167" y="-571"/>
                  </a:cubicBezTo>
                  <a:cubicBezTo>
                    <a:pt x="-1167" y="-2460"/>
                    <a:pt x="-1167" y="1316"/>
                    <a:pt x="-1167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5" name="Полилиния: фигура 4004">
              <a:extLst>
                <a:ext uri="{FF2B5EF4-FFF2-40B4-BE49-F238E27FC236}">
                  <a16:creationId xmlns:a16="http://schemas.microsoft.com/office/drawing/2014/main" id="{43633166-CE76-4F16-1265-499F387CF8C8}"/>
                </a:ext>
              </a:extLst>
            </p:cNvPr>
            <p:cNvSpPr/>
            <p:nvPr/>
          </p:nvSpPr>
          <p:spPr>
            <a:xfrm>
              <a:off x="556196" y="4014170"/>
              <a:ext cx="2359" cy="1786"/>
            </a:xfrm>
            <a:custGeom>
              <a:avLst/>
              <a:gdLst>
                <a:gd name="connsiteX0" fmla="*/ -1167 w 2359"/>
                <a:gd name="connsiteY0" fmla="*/ -908 h 1786"/>
                <a:gd name="connsiteX1" fmla="*/ -1167 w 2359"/>
                <a:gd name="connsiteY1" fmla="*/ 509 h 1786"/>
                <a:gd name="connsiteX2" fmla="*/ 1192 w 2359"/>
                <a:gd name="connsiteY2" fmla="*/ 509 h 1786"/>
                <a:gd name="connsiteX3" fmla="*/ -1167 w 2359"/>
                <a:gd name="connsiteY3" fmla="*/ -908 h 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786">
                  <a:moveTo>
                    <a:pt x="-1167" y="-908"/>
                  </a:moveTo>
                  <a:cubicBezTo>
                    <a:pt x="-1167" y="-908"/>
                    <a:pt x="-1167" y="-908"/>
                    <a:pt x="-1167" y="509"/>
                  </a:cubicBezTo>
                  <a:cubicBezTo>
                    <a:pt x="-461" y="745"/>
                    <a:pt x="483" y="745"/>
                    <a:pt x="1192" y="509"/>
                  </a:cubicBezTo>
                  <a:cubicBezTo>
                    <a:pt x="-931" y="-199"/>
                    <a:pt x="11" y="-1614"/>
                    <a:pt x="-1167" y="-9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6" name="Полилиния: фигура 4005">
              <a:extLst>
                <a:ext uri="{FF2B5EF4-FFF2-40B4-BE49-F238E27FC236}">
                  <a16:creationId xmlns:a16="http://schemas.microsoft.com/office/drawing/2014/main" id="{FFB15918-0E43-6B38-AC7F-91B4E0D8D55C}"/>
                </a:ext>
              </a:extLst>
            </p:cNvPr>
            <p:cNvSpPr/>
            <p:nvPr/>
          </p:nvSpPr>
          <p:spPr>
            <a:xfrm>
              <a:off x="550730" y="3980780"/>
              <a:ext cx="1925" cy="1490"/>
            </a:xfrm>
            <a:custGeom>
              <a:avLst/>
              <a:gdLst>
                <a:gd name="connsiteX0" fmla="*/ 758 w 1925"/>
                <a:gd name="connsiteY0" fmla="*/ 390 h 1490"/>
                <a:gd name="connsiteX1" fmla="*/ -659 w 1925"/>
                <a:gd name="connsiteY1" fmla="*/ -1024 h 1490"/>
                <a:gd name="connsiteX2" fmla="*/ 758 w 1925"/>
                <a:gd name="connsiteY2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5" h="1490">
                  <a:moveTo>
                    <a:pt x="758" y="390"/>
                  </a:moveTo>
                  <a:cubicBezTo>
                    <a:pt x="758" y="390"/>
                    <a:pt x="758" y="-1497"/>
                    <a:pt x="-659" y="-1024"/>
                  </a:cubicBezTo>
                  <a:cubicBezTo>
                    <a:pt x="-2073" y="-555"/>
                    <a:pt x="-186" y="390"/>
                    <a:pt x="758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7" name="Полилиния: фигура 4006">
              <a:extLst>
                <a:ext uri="{FF2B5EF4-FFF2-40B4-BE49-F238E27FC236}">
                  <a16:creationId xmlns:a16="http://schemas.microsoft.com/office/drawing/2014/main" id="{B75A86EB-40C8-2AAC-8C52-43764D268969}"/>
                </a:ext>
              </a:extLst>
            </p:cNvPr>
            <p:cNvSpPr/>
            <p:nvPr/>
          </p:nvSpPr>
          <p:spPr>
            <a:xfrm>
              <a:off x="517024" y="4045985"/>
              <a:ext cx="1886" cy="1414"/>
            </a:xfrm>
            <a:custGeom>
              <a:avLst/>
              <a:gdLst>
                <a:gd name="connsiteX0" fmla="*/ 720 w 1886"/>
                <a:gd name="connsiteY0" fmla="*/ -1100 h 1414"/>
                <a:gd name="connsiteX1" fmla="*/ 720 w 1886"/>
                <a:gd name="connsiteY1" fmla="*/ -1100 h 1414"/>
                <a:gd name="connsiteX2" fmla="*/ -1167 w 1886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414">
                  <a:moveTo>
                    <a:pt x="720" y="-1100"/>
                  </a:moveTo>
                  <a:cubicBezTo>
                    <a:pt x="720" y="-1100"/>
                    <a:pt x="720" y="-1100"/>
                    <a:pt x="720" y="-1100"/>
                  </a:cubicBezTo>
                  <a:cubicBezTo>
                    <a:pt x="14" y="-867"/>
                    <a:pt x="-695" y="-394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8" name="Полилиния: фигура 4007">
              <a:extLst>
                <a:ext uri="{FF2B5EF4-FFF2-40B4-BE49-F238E27FC236}">
                  <a16:creationId xmlns:a16="http://schemas.microsoft.com/office/drawing/2014/main" id="{0CCE700E-B03D-DCC1-A812-E91FB78D26AE}"/>
                </a:ext>
              </a:extLst>
            </p:cNvPr>
            <p:cNvSpPr/>
            <p:nvPr/>
          </p:nvSpPr>
          <p:spPr>
            <a:xfrm>
              <a:off x="523866" y="4040085"/>
              <a:ext cx="943" cy="208"/>
            </a:xfrm>
            <a:custGeom>
              <a:avLst/>
              <a:gdLst>
                <a:gd name="connsiteX0" fmla="*/ -224 w 943"/>
                <a:gd name="connsiteY0" fmla="*/ -1100 h 208"/>
                <a:gd name="connsiteX1" fmla="*/ -224 w 943"/>
                <a:gd name="connsiteY1" fmla="*/ -1100 h 208"/>
                <a:gd name="connsiteX2" fmla="*/ -224 w 943"/>
                <a:gd name="connsiteY2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208">
                  <a:moveTo>
                    <a:pt x="-224" y="-1100"/>
                  </a:moveTo>
                  <a:lnTo>
                    <a:pt x="-224" y="-1100"/>
                  </a:lnTo>
                  <a:cubicBezTo>
                    <a:pt x="-224" y="-1100"/>
                    <a:pt x="-2347" y="-631"/>
                    <a:pt x="-22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09" name="Полилиния: фигура 4008">
              <a:extLst>
                <a:ext uri="{FF2B5EF4-FFF2-40B4-BE49-F238E27FC236}">
                  <a16:creationId xmlns:a16="http://schemas.microsoft.com/office/drawing/2014/main" id="{EA4B6987-6FE9-D300-D68E-AE4434EA2BB9}"/>
                </a:ext>
              </a:extLst>
            </p:cNvPr>
            <p:cNvSpPr/>
            <p:nvPr/>
          </p:nvSpPr>
          <p:spPr>
            <a:xfrm>
              <a:off x="515660" y="4040504"/>
              <a:ext cx="3775" cy="3118"/>
            </a:xfrm>
            <a:custGeom>
              <a:avLst/>
              <a:gdLst>
                <a:gd name="connsiteX0" fmla="*/ 2083 w 3775"/>
                <a:gd name="connsiteY0" fmla="*/ 2019 h 3118"/>
                <a:gd name="connsiteX1" fmla="*/ 2083 w 3775"/>
                <a:gd name="connsiteY1" fmla="*/ 2019 h 3118"/>
                <a:gd name="connsiteX2" fmla="*/ 2083 w 3775"/>
                <a:gd name="connsiteY2" fmla="*/ -577 h 3118"/>
                <a:gd name="connsiteX3" fmla="*/ -749 w 3775"/>
                <a:gd name="connsiteY3" fmla="*/ -577 h 3118"/>
                <a:gd name="connsiteX4" fmla="*/ -749 w 3775"/>
                <a:gd name="connsiteY4" fmla="*/ -577 h 3118"/>
                <a:gd name="connsiteX5" fmla="*/ -749 w 3775"/>
                <a:gd name="connsiteY5" fmla="*/ -577 h 3118"/>
                <a:gd name="connsiteX6" fmla="*/ 1377 w 3775"/>
                <a:gd name="connsiteY6" fmla="*/ -577 h 3118"/>
                <a:gd name="connsiteX7" fmla="*/ 1377 w 3775"/>
                <a:gd name="connsiteY7" fmla="*/ -577 h 3118"/>
                <a:gd name="connsiteX8" fmla="*/ 2083 w 3775"/>
                <a:gd name="connsiteY8" fmla="*/ 2019 h 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5" h="3118">
                  <a:moveTo>
                    <a:pt x="2083" y="2019"/>
                  </a:moveTo>
                  <a:lnTo>
                    <a:pt x="2083" y="2019"/>
                  </a:lnTo>
                  <a:cubicBezTo>
                    <a:pt x="3264" y="604"/>
                    <a:pt x="2083" y="604"/>
                    <a:pt x="2083" y="-577"/>
                  </a:cubicBezTo>
                  <a:cubicBezTo>
                    <a:pt x="2083" y="-1755"/>
                    <a:pt x="196" y="-577"/>
                    <a:pt x="-749" y="-577"/>
                  </a:cubicBezTo>
                  <a:cubicBezTo>
                    <a:pt x="-1690" y="-577"/>
                    <a:pt x="-749" y="-577"/>
                    <a:pt x="-749" y="-577"/>
                  </a:cubicBezTo>
                  <a:cubicBezTo>
                    <a:pt x="-749" y="-577"/>
                    <a:pt x="-749" y="-577"/>
                    <a:pt x="-749" y="-577"/>
                  </a:cubicBezTo>
                  <a:cubicBezTo>
                    <a:pt x="-749" y="-577"/>
                    <a:pt x="-749" y="-577"/>
                    <a:pt x="1377" y="-577"/>
                  </a:cubicBezTo>
                  <a:lnTo>
                    <a:pt x="1377" y="-577"/>
                  </a:lnTo>
                  <a:cubicBezTo>
                    <a:pt x="1377" y="-577"/>
                    <a:pt x="1611" y="2019"/>
                    <a:pt x="2083" y="20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0" name="Полилиния: фигура 4009">
              <a:extLst>
                <a:ext uri="{FF2B5EF4-FFF2-40B4-BE49-F238E27FC236}">
                  <a16:creationId xmlns:a16="http://schemas.microsoft.com/office/drawing/2014/main" id="{584BF2DD-6480-6AB4-97F9-A766BC93301A}"/>
                </a:ext>
              </a:extLst>
            </p:cNvPr>
            <p:cNvSpPr/>
            <p:nvPr/>
          </p:nvSpPr>
          <p:spPr>
            <a:xfrm>
              <a:off x="544633" y="3995486"/>
              <a:ext cx="2122" cy="3328"/>
            </a:xfrm>
            <a:custGeom>
              <a:avLst/>
              <a:gdLst>
                <a:gd name="connsiteX0" fmla="*/ 483 w 2122"/>
                <a:gd name="connsiteY0" fmla="*/ -158 h 3328"/>
                <a:gd name="connsiteX1" fmla="*/ -1167 w 2122"/>
                <a:gd name="connsiteY1" fmla="*/ -158 h 3328"/>
                <a:gd name="connsiteX2" fmla="*/ -1167 w 2122"/>
                <a:gd name="connsiteY2" fmla="*/ 1495 h 3328"/>
                <a:gd name="connsiteX3" fmla="*/ 956 w 2122"/>
                <a:gd name="connsiteY3" fmla="*/ 1495 h 3328"/>
                <a:gd name="connsiteX4" fmla="*/ 956 w 2122"/>
                <a:gd name="connsiteY4" fmla="*/ -1100 h 3328"/>
                <a:gd name="connsiteX5" fmla="*/ 483 w 2122"/>
                <a:gd name="connsiteY5" fmla="*/ -158 h 3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2" h="3328">
                  <a:moveTo>
                    <a:pt x="483" y="-158"/>
                  </a:moveTo>
                  <a:cubicBezTo>
                    <a:pt x="483" y="-158"/>
                    <a:pt x="-1167" y="-158"/>
                    <a:pt x="-1167" y="-158"/>
                  </a:cubicBezTo>
                  <a:cubicBezTo>
                    <a:pt x="-1167" y="-158"/>
                    <a:pt x="-1167" y="-158"/>
                    <a:pt x="-1167" y="1495"/>
                  </a:cubicBezTo>
                  <a:cubicBezTo>
                    <a:pt x="-1167" y="3146"/>
                    <a:pt x="247" y="1495"/>
                    <a:pt x="956" y="1495"/>
                  </a:cubicBezTo>
                  <a:cubicBezTo>
                    <a:pt x="956" y="550"/>
                    <a:pt x="956" y="-158"/>
                    <a:pt x="956" y="-1100"/>
                  </a:cubicBezTo>
                  <a:cubicBezTo>
                    <a:pt x="956" y="-1100"/>
                    <a:pt x="-934" y="-864"/>
                    <a:pt x="483" y="-15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1" name="Полилиния: фигура 4010">
              <a:extLst>
                <a:ext uri="{FF2B5EF4-FFF2-40B4-BE49-F238E27FC236}">
                  <a16:creationId xmlns:a16="http://schemas.microsoft.com/office/drawing/2014/main" id="{8508B85C-E30F-4DCD-F1A6-052CD398B188}"/>
                </a:ext>
              </a:extLst>
            </p:cNvPr>
            <p:cNvSpPr/>
            <p:nvPr/>
          </p:nvSpPr>
          <p:spPr>
            <a:xfrm>
              <a:off x="496520" y="4062180"/>
              <a:ext cx="1652" cy="1303"/>
            </a:xfrm>
            <a:custGeom>
              <a:avLst/>
              <a:gdLst>
                <a:gd name="connsiteX0" fmla="*/ -248 w 1652"/>
                <a:gd name="connsiteY0" fmla="*/ 166 h 1303"/>
                <a:gd name="connsiteX1" fmla="*/ -248 w 1652"/>
                <a:gd name="connsiteY1" fmla="*/ -1015 h 1303"/>
                <a:gd name="connsiteX2" fmla="*/ -248 w 1652"/>
                <a:gd name="connsiteY2" fmla="*/ 166 h 1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2" h="1303">
                  <a:moveTo>
                    <a:pt x="-248" y="166"/>
                  </a:moveTo>
                  <a:cubicBezTo>
                    <a:pt x="-248" y="166"/>
                    <a:pt x="1402" y="-1488"/>
                    <a:pt x="-248" y="-1015"/>
                  </a:cubicBezTo>
                  <a:cubicBezTo>
                    <a:pt x="-1902" y="-543"/>
                    <a:pt x="-957" y="402"/>
                    <a:pt x="-248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2" name="Полилиния: фигура 4011">
              <a:extLst>
                <a:ext uri="{FF2B5EF4-FFF2-40B4-BE49-F238E27FC236}">
                  <a16:creationId xmlns:a16="http://schemas.microsoft.com/office/drawing/2014/main" id="{54E7A33F-719E-A79D-CD13-C662B9E89887}"/>
                </a:ext>
              </a:extLst>
            </p:cNvPr>
            <p:cNvSpPr/>
            <p:nvPr/>
          </p:nvSpPr>
          <p:spPr>
            <a:xfrm>
              <a:off x="495785" y="4064414"/>
              <a:ext cx="104" cy="209"/>
            </a:xfrm>
            <a:custGeom>
              <a:avLst/>
              <a:gdLst>
                <a:gd name="connsiteX0" fmla="*/ -1167 w 104"/>
                <a:gd name="connsiteY0" fmla="*/ -890 h 209"/>
                <a:gd name="connsiteX1" fmla="*/ -1167 w 104"/>
                <a:gd name="connsiteY1" fmla="*/ -890 h 209"/>
                <a:gd name="connsiteX2" fmla="*/ -1167 w 10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931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3" name="Полилиния: фигура 4012">
              <a:extLst>
                <a:ext uri="{FF2B5EF4-FFF2-40B4-BE49-F238E27FC236}">
                  <a16:creationId xmlns:a16="http://schemas.microsoft.com/office/drawing/2014/main" id="{C8B7B0A9-59C0-24AA-B6B4-6479B69C26D2}"/>
                </a:ext>
              </a:extLst>
            </p:cNvPr>
            <p:cNvSpPr/>
            <p:nvPr/>
          </p:nvSpPr>
          <p:spPr>
            <a:xfrm>
              <a:off x="495313" y="4062029"/>
              <a:ext cx="1889" cy="177"/>
            </a:xfrm>
            <a:custGeom>
              <a:avLst/>
              <a:gdLst>
                <a:gd name="connsiteX0" fmla="*/ 722 w 1889"/>
                <a:gd name="connsiteY0" fmla="*/ -1100 h 177"/>
                <a:gd name="connsiteX1" fmla="*/ -1167 w 1889"/>
                <a:gd name="connsiteY1" fmla="*/ -1100 h 177"/>
                <a:gd name="connsiteX2" fmla="*/ -1167 w 1889"/>
                <a:gd name="connsiteY2" fmla="*/ -1100 h 177"/>
                <a:gd name="connsiteX3" fmla="*/ 722 w 1889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177">
                  <a:moveTo>
                    <a:pt x="722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459" y="-864"/>
                    <a:pt x="14" y="-864"/>
                    <a:pt x="72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4" name="Полилиния: фигура 4013">
              <a:extLst>
                <a:ext uri="{FF2B5EF4-FFF2-40B4-BE49-F238E27FC236}">
                  <a16:creationId xmlns:a16="http://schemas.microsoft.com/office/drawing/2014/main" id="{F758DF0B-EB79-5792-306C-116576976A98}"/>
                </a:ext>
              </a:extLst>
            </p:cNvPr>
            <p:cNvSpPr/>
            <p:nvPr/>
          </p:nvSpPr>
          <p:spPr>
            <a:xfrm>
              <a:off x="542429" y="3991734"/>
              <a:ext cx="839" cy="3043"/>
            </a:xfrm>
            <a:custGeom>
              <a:avLst/>
              <a:gdLst>
                <a:gd name="connsiteX0" fmla="*/ -852 w 839"/>
                <a:gd name="connsiteY0" fmla="*/ 1943 h 3043"/>
                <a:gd name="connsiteX1" fmla="*/ -852 w 839"/>
                <a:gd name="connsiteY1" fmla="*/ -416 h 3043"/>
                <a:gd name="connsiteX2" fmla="*/ -852 w 839"/>
                <a:gd name="connsiteY2" fmla="*/ 1943 h 3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3043">
                  <a:moveTo>
                    <a:pt x="-852" y="1943"/>
                  </a:moveTo>
                  <a:cubicBezTo>
                    <a:pt x="329" y="526"/>
                    <a:pt x="-852" y="1943"/>
                    <a:pt x="-852" y="-416"/>
                  </a:cubicBezTo>
                  <a:cubicBezTo>
                    <a:pt x="-852" y="-2775"/>
                    <a:pt x="-1561" y="1707"/>
                    <a:pt x="-852" y="194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5" name="Полилиния: фигура 4014">
              <a:extLst>
                <a:ext uri="{FF2B5EF4-FFF2-40B4-BE49-F238E27FC236}">
                  <a16:creationId xmlns:a16="http://schemas.microsoft.com/office/drawing/2014/main" id="{57C45BF8-3C3B-6011-72B4-37FAD482557C}"/>
                </a:ext>
              </a:extLst>
            </p:cNvPr>
            <p:cNvSpPr/>
            <p:nvPr/>
          </p:nvSpPr>
          <p:spPr>
            <a:xfrm>
              <a:off x="478408" y="4075951"/>
              <a:ext cx="3219" cy="209"/>
            </a:xfrm>
            <a:custGeom>
              <a:avLst/>
              <a:gdLst>
                <a:gd name="connsiteX0" fmla="*/ 2052 w 3219"/>
                <a:gd name="connsiteY0" fmla="*/ -1100 h 209"/>
                <a:gd name="connsiteX1" fmla="*/ -307 w 3219"/>
                <a:gd name="connsiteY1" fmla="*/ -1100 h 209"/>
                <a:gd name="connsiteX2" fmla="*/ 2052 w 3219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19" h="209">
                  <a:moveTo>
                    <a:pt x="2052" y="-1100"/>
                  </a:moveTo>
                  <a:cubicBezTo>
                    <a:pt x="2052" y="-1100"/>
                    <a:pt x="2052" y="-1100"/>
                    <a:pt x="-307" y="-1100"/>
                  </a:cubicBezTo>
                  <a:cubicBezTo>
                    <a:pt x="-2666" y="-1100"/>
                    <a:pt x="399" y="-628"/>
                    <a:pt x="20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6" name="Полилиния: фигура 4015">
              <a:extLst>
                <a:ext uri="{FF2B5EF4-FFF2-40B4-BE49-F238E27FC236}">
                  <a16:creationId xmlns:a16="http://schemas.microsoft.com/office/drawing/2014/main" id="{376ABD06-3BA0-68E2-CD4F-83430F4D6B38}"/>
                </a:ext>
              </a:extLst>
            </p:cNvPr>
            <p:cNvSpPr/>
            <p:nvPr/>
          </p:nvSpPr>
          <p:spPr>
            <a:xfrm>
              <a:off x="539676" y="3989472"/>
              <a:ext cx="419" cy="2133"/>
            </a:xfrm>
            <a:custGeom>
              <a:avLst/>
              <a:gdLst>
                <a:gd name="connsiteX0" fmla="*/ -1167 w 419"/>
                <a:gd name="connsiteY0" fmla="*/ -750 h 2133"/>
                <a:gd name="connsiteX1" fmla="*/ -1167 w 419"/>
                <a:gd name="connsiteY1" fmla="*/ 901 h 2133"/>
                <a:gd name="connsiteX2" fmla="*/ -1167 w 419"/>
                <a:gd name="connsiteY2" fmla="*/ -750 h 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133">
                  <a:moveTo>
                    <a:pt x="-1167" y="-750"/>
                  </a:moveTo>
                  <a:cubicBezTo>
                    <a:pt x="-1167" y="-750"/>
                    <a:pt x="-1167" y="1610"/>
                    <a:pt x="-1167" y="901"/>
                  </a:cubicBezTo>
                  <a:cubicBezTo>
                    <a:pt x="-1167" y="192"/>
                    <a:pt x="-222" y="-1931"/>
                    <a:pt x="-1167" y="-7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7" name="Полилиния: фигура 4016">
              <a:extLst>
                <a:ext uri="{FF2B5EF4-FFF2-40B4-BE49-F238E27FC236}">
                  <a16:creationId xmlns:a16="http://schemas.microsoft.com/office/drawing/2014/main" id="{4E0A2550-32ED-93CF-A98E-6C1EDC63699B}"/>
                </a:ext>
              </a:extLst>
            </p:cNvPr>
            <p:cNvSpPr/>
            <p:nvPr/>
          </p:nvSpPr>
          <p:spPr>
            <a:xfrm>
              <a:off x="500436" y="4051149"/>
              <a:ext cx="2193" cy="1468"/>
            </a:xfrm>
            <a:custGeom>
              <a:avLst/>
              <a:gdLst>
                <a:gd name="connsiteX0" fmla="*/ 1026 w 2193"/>
                <a:gd name="connsiteY0" fmla="*/ -365 h 1468"/>
                <a:gd name="connsiteX1" fmla="*/ -627 w 2193"/>
                <a:gd name="connsiteY1" fmla="*/ -365 h 1468"/>
                <a:gd name="connsiteX2" fmla="*/ 1026 w 2193"/>
                <a:gd name="connsiteY2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1468">
                  <a:moveTo>
                    <a:pt x="1026" y="-365"/>
                  </a:moveTo>
                  <a:cubicBezTo>
                    <a:pt x="1026" y="-365"/>
                    <a:pt x="1026" y="-2019"/>
                    <a:pt x="-627" y="-365"/>
                  </a:cubicBezTo>
                  <a:cubicBezTo>
                    <a:pt x="-2278" y="1285"/>
                    <a:pt x="317" y="-365"/>
                    <a:pt x="1026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8" name="Полилиния: фигура 4017">
              <a:extLst>
                <a:ext uri="{FF2B5EF4-FFF2-40B4-BE49-F238E27FC236}">
                  <a16:creationId xmlns:a16="http://schemas.microsoft.com/office/drawing/2014/main" id="{249C43FA-D52D-01E3-081F-52BE8C82F1B5}"/>
                </a:ext>
              </a:extLst>
            </p:cNvPr>
            <p:cNvSpPr/>
            <p:nvPr/>
          </p:nvSpPr>
          <p:spPr>
            <a:xfrm>
              <a:off x="518205" y="4036283"/>
              <a:ext cx="628" cy="734"/>
            </a:xfrm>
            <a:custGeom>
              <a:avLst/>
              <a:gdLst>
                <a:gd name="connsiteX0" fmla="*/ -1167 w 628"/>
                <a:gd name="connsiteY0" fmla="*/ -365 h 734"/>
                <a:gd name="connsiteX1" fmla="*/ -1167 w 628"/>
                <a:gd name="connsiteY1" fmla="*/ -365 h 734"/>
                <a:gd name="connsiteX2" fmla="*/ -1167 w 628"/>
                <a:gd name="connsiteY2" fmla="*/ -365 h 734"/>
                <a:gd name="connsiteX3" fmla="*/ -1167 w 628"/>
                <a:gd name="connsiteY3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734">
                  <a:moveTo>
                    <a:pt x="-1167" y="-365"/>
                  </a:moveTo>
                  <a:cubicBezTo>
                    <a:pt x="247" y="-365"/>
                    <a:pt x="-1167" y="-2019"/>
                    <a:pt x="-1167" y="-365"/>
                  </a:cubicBezTo>
                  <a:lnTo>
                    <a:pt x="-1167" y="-365"/>
                  </a:lnTo>
                  <a:cubicBezTo>
                    <a:pt x="-1167" y="-365"/>
                    <a:pt x="-461" y="-1546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19" name="Полилиния: фигура 4018">
              <a:extLst>
                <a:ext uri="{FF2B5EF4-FFF2-40B4-BE49-F238E27FC236}">
                  <a16:creationId xmlns:a16="http://schemas.microsoft.com/office/drawing/2014/main" id="{C31DF9F1-06E8-9E93-9266-80EA8CEE7C2A}"/>
                </a:ext>
              </a:extLst>
            </p:cNvPr>
            <p:cNvSpPr/>
            <p:nvPr/>
          </p:nvSpPr>
          <p:spPr>
            <a:xfrm>
              <a:off x="487238" y="4063916"/>
              <a:ext cx="524" cy="1440"/>
            </a:xfrm>
            <a:custGeom>
              <a:avLst/>
              <a:gdLst>
                <a:gd name="connsiteX0" fmla="*/ -642 w 524"/>
                <a:gd name="connsiteY0" fmla="*/ 317 h 1440"/>
                <a:gd name="connsiteX1" fmla="*/ -642 w 524"/>
                <a:gd name="connsiteY1" fmla="*/ -1100 h 1440"/>
                <a:gd name="connsiteX2" fmla="*/ -642 w 524"/>
                <a:gd name="connsiteY2" fmla="*/ 317 h 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1440">
                  <a:moveTo>
                    <a:pt x="-642" y="317"/>
                  </a:moveTo>
                  <a:cubicBezTo>
                    <a:pt x="-642" y="317"/>
                    <a:pt x="-642" y="-1100"/>
                    <a:pt x="-642" y="-1100"/>
                  </a:cubicBezTo>
                  <a:cubicBezTo>
                    <a:pt x="-642" y="-1100"/>
                    <a:pt x="-1823" y="553"/>
                    <a:pt x="-64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0" name="Полилиния: фигура 4019">
              <a:extLst>
                <a:ext uri="{FF2B5EF4-FFF2-40B4-BE49-F238E27FC236}">
                  <a16:creationId xmlns:a16="http://schemas.microsoft.com/office/drawing/2014/main" id="{D01473AD-3C84-4499-E931-F9E75A91AD78}"/>
                </a:ext>
              </a:extLst>
            </p:cNvPr>
            <p:cNvSpPr/>
            <p:nvPr/>
          </p:nvSpPr>
          <p:spPr>
            <a:xfrm>
              <a:off x="536192" y="3988642"/>
              <a:ext cx="2541" cy="838"/>
            </a:xfrm>
            <a:custGeom>
              <a:avLst/>
              <a:gdLst>
                <a:gd name="connsiteX0" fmla="*/ 1374 w 2541"/>
                <a:gd name="connsiteY0" fmla="*/ -1100 h 838"/>
                <a:gd name="connsiteX1" fmla="*/ 1374 w 2541"/>
                <a:gd name="connsiteY1" fmla="*/ -1100 h 838"/>
                <a:gd name="connsiteX2" fmla="*/ -279 w 2541"/>
                <a:gd name="connsiteY2" fmla="*/ -1100 h 838"/>
                <a:gd name="connsiteX3" fmla="*/ 1374 w 2541"/>
                <a:gd name="connsiteY3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838">
                  <a:moveTo>
                    <a:pt x="1374" y="-1100"/>
                  </a:moveTo>
                  <a:lnTo>
                    <a:pt x="1374" y="-1100"/>
                  </a:lnTo>
                  <a:cubicBezTo>
                    <a:pt x="1374" y="-1100"/>
                    <a:pt x="1374" y="-1100"/>
                    <a:pt x="-279" y="-1100"/>
                  </a:cubicBezTo>
                  <a:cubicBezTo>
                    <a:pt x="-1930" y="-1100"/>
                    <a:pt x="-1224" y="787"/>
                    <a:pt x="137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1" name="Полилиния: фигура 4020">
              <a:extLst>
                <a:ext uri="{FF2B5EF4-FFF2-40B4-BE49-F238E27FC236}">
                  <a16:creationId xmlns:a16="http://schemas.microsoft.com/office/drawing/2014/main" id="{43065EE1-4ACE-C152-798C-B4F38EA2FE66}"/>
                </a:ext>
              </a:extLst>
            </p:cNvPr>
            <p:cNvSpPr/>
            <p:nvPr/>
          </p:nvSpPr>
          <p:spPr>
            <a:xfrm>
              <a:off x="500976" y="4046926"/>
              <a:ext cx="1181" cy="23597"/>
            </a:xfrm>
            <a:custGeom>
              <a:avLst/>
              <a:gdLst>
                <a:gd name="connsiteX0" fmla="*/ 14 w 1181"/>
                <a:gd name="connsiteY0" fmla="*/ -1100 h 23597"/>
                <a:gd name="connsiteX1" fmla="*/ -1167 w 1181"/>
                <a:gd name="connsiteY1" fmla="*/ -1100 h 23597"/>
                <a:gd name="connsiteX2" fmla="*/ -1167 w 118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" h="23597">
                  <a:moveTo>
                    <a:pt x="14" y="-1100"/>
                  </a:moveTo>
                  <a:cubicBezTo>
                    <a:pt x="14" y="-1100"/>
                    <a:pt x="14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2" name="Полилиния: фигура 4021">
              <a:extLst>
                <a:ext uri="{FF2B5EF4-FFF2-40B4-BE49-F238E27FC236}">
                  <a16:creationId xmlns:a16="http://schemas.microsoft.com/office/drawing/2014/main" id="{71AD6424-1E2A-F282-3E9F-90434E77B0F7}"/>
                </a:ext>
              </a:extLst>
            </p:cNvPr>
            <p:cNvSpPr/>
            <p:nvPr/>
          </p:nvSpPr>
          <p:spPr>
            <a:xfrm>
              <a:off x="536844" y="3985049"/>
              <a:ext cx="104" cy="1705"/>
            </a:xfrm>
            <a:custGeom>
              <a:avLst/>
              <a:gdLst>
                <a:gd name="connsiteX0" fmla="*/ -1167 w 104"/>
                <a:gd name="connsiteY0" fmla="*/ 606 h 1705"/>
                <a:gd name="connsiteX1" fmla="*/ -1167 w 104"/>
                <a:gd name="connsiteY1" fmla="*/ -575 h 1705"/>
                <a:gd name="connsiteX2" fmla="*/ -1167 w 104"/>
                <a:gd name="connsiteY2" fmla="*/ -575 h 1705"/>
                <a:gd name="connsiteX3" fmla="*/ -1167 w 104"/>
                <a:gd name="connsiteY3" fmla="*/ -575 h 1705"/>
                <a:gd name="connsiteX4" fmla="*/ -1167 w 104"/>
                <a:gd name="connsiteY4" fmla="*/ 606 h 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705">
                  <a:moveTo>
                    <a:pt x="-1167" y="606"/>
                  </a:moveTo>
                  <a:cubicBezTo>
                    <a:pt x="-1167" y="606"/>
                    <a:pt x="-1167" y="606"/>
                    <a:pt x="-1167" y="-575"/>
                  </a:cubicBezTo>
                  <a:cubicBezTo>
                    <a:pt x="-1167" y="-1756"/>
                    <a:pt x="-1167" y="-575"/>
                    <a:pt x="-1167" y="-575"/>
                  </a:cubicBezTo>
                  <a:cubicBezTo>
                    <a:pt x="-1167" y="-575"/>
                    <a:pt x="-1167" y="-575"/>
                    <a:pt x="-1167" y="-575"/>
                  </a:cubicBezTo>
                  <a:cubicBezTo>
                    <a:pt x="-1167" y="-575"/>
                    <a:pt x="-931" y="133"/>
                    <a:pt x="-1167" y="6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3" name="Полилиния: фигура 4022">
              <a:extLst>
                <a:ext uri="{FF2B5EF4-FFF2-40B4-BE49-F238E27FC236}">
                  <a16:creationId xmlns:a16="http://schemas.microsoft.com/office/drawing/2014/main" id="{CDE3F286-E14D-54D7-4A57-9F09D09B8A7E}"/>
                </a:ext>
              </a:extLst>
            </p:cNvPr>
            <p:cNvSpPr/>
            <p:nvPr/>
          </p:nvSpPr>
          <p:spPr>
            <a:xfrm>
              <a:off x="534958" y="3983337"/>
              <a:ext cx="1939" cy="3445"/>
            </a:xfrm>
            <a:custGeom>
              <a:avLst/>
              <a:gdLst>
                <a:gd name="connsiteX0" fmla="*/ 247 w 1939"/>
                <a:gd name="connsiteY0" fmla="*/ 1137 h 3445"/>
                <a:gd name="connsiteX1" fmla="*/ 247 w 1939"/>
                <a:gd name="connsiteY1" fmla="*/ -986 h 3445"/>
                <a:gd name="connsiteX2" fmla="*/ -1167 w 1939"/>
                <a:gd name="connsiteY2" fmla="*/ 1845 h 3445"/>
                <a:gd name="connsiteX3" fmla="*/ 247 w 1939"/>
                <a:gd name="connsiteY3" fmla="*/ 1137 h 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9" h="3445">
                  <a:moveTo>
                    <a:pt x="247" y="1137"/>
                  </a:moveTo>
                  <a:cubicBezTo>
                    <a:pt x="247" y="1137"/>
                    <a:pt x="1428" y="-1695"/>
                    <a:pt x="247" y="-986"/>
                  </a:cubicBezTo>
                  <a:cubicBezTo>
                    <a:pt x="-931" y="-278"/>
                    <a:pt x="-1167" y="664"/>
                    <a:pt x="-1167" y="1845"/>
                  </a:cubicBezTo>
                  <a:cubicBezTo>
                    <a:pt x="-1167" y="3023"/>
                    <a:pt x="-459" y="1845"/>
                    <a:pt x="247" y="1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4" name="Полилиния: фигура 4023">
              <a:extLst>
                <a:ext uri="{FF2B5EF4-FFF2-40B4-BE49-F238E27FC236}">
                  <a16:creationId xmlns:a16="http://schemas.microsoft.com/office/drawing/2014/main" id="{9A8348B2-971D-B287-4AF6-55AAD65102C9}"/>
                </a:ext>
              </a:extLst>
            </p:cNvPr>
            <p:cNvSpPr/>
            <p:nvPr/>
          </p:nvSpPr>
          <p:spPr>
            <a:xfrm>
              <a:off x="487763" y="4052117"/>
              <a:ext cx="2359" cy="23597"/>
            </a:xfrm>
            <a:custGeom>
              <a:avLst/>
              <a:gdLst>
                <a:gd name="connsiteX0" fmla="*/ 1192 w 2359"/>
                <a:gd name="connsiteY0" fmla="*/ -1100 h 23597"/>
                <a:gd name="connsiteX1" fmla="*/ -1167 w 2359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" h="23597">
                  <a:moveTo>
                    <a:pt x="1192" y="-1100"/>
                  </a:moveTo>
                  <a:cubicBezTo>
                    <a:pt x="1192" y="-1100"/>
                    <a:pt x="119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5" name="Полилиния: фигура 4024">
              <a:extLst>
                <a:ext uri="{FF2B5EF4-FFF2-40B4-BE49-F238E27FC236}">
                  <a16:creationId xmlns:a16="http://schemas.microsoft.com/office/drawing/2014/main" id="{E3530524-8028-7602-7686-B86058179B7D}"/>
                </a:ext>
              </a:extLst>
            </p:cNvPr>
            <p:cNvSpPr/>
            <p:nvPr/>
          </p:nvSpPr>
          <p:spPr>
            <a:xfrm>
              <a:off x="533802" y="3981356"/>
              <a:ext cx="2100" cy="3361"/>
            </a:xfrm>
            <a:custGeom>
              <a:avLst/>
              <a:gdLst>
                <a:gd name="connsiteX0" fmla="*/ -484 w 2100"/>
                <a:gd name="connsiteY0" fmla="*/ 1231 h 3361"/>
                <a:gd name="connsiteX1" fmla="*/ -484 w 2100"/>
                <a:gd name="connsiteY1" fmla="*/ 1231 h 3361"/>
                <a:gd name="connsiteX2" fmla="*/ 933 w 2100"/>
                <a:gd name="connsiteY2" fmla="*/ -422 h 3361"/>
                <a:gd name="connsiteX3" fmla="*/ -956 w 2100"/>
                <a:gd name="connsiteY3" fmla="*/ -422 h 3361"/>
                <a:gd name="connsiteX4" fmla="*/ -956 w 2100"/>
                <a:gd name="connsiteY4" fmla="*/ 1467 h 3361"/>
                <a:gd name="connsiteX5" fmla="*/ -956 w 2100"/>
                <a:gd name="connsiteY5" fmla="*/ 50 h 3361"/>
                <a:gd name="connsiteX6" fmla="*/ -484 w 2100"/>
                <a:gd name="connsiteY6" fmla="*/ 1231 h 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0" h="3361">
                  <a:moveTo>
                    <a:pt x="-484" y="1231"/>
                  </a:moveTo>
                  <a:cubicBezTo>
                    <a:pt x="-484" y="-186"/>
                    <a:pt x="-484" y="1231"/>
                    <a:pt x="-484" y="1231"/>
                  </a:cubicBezTo>
                  <a:cubicBezTo>
                    <a:pt x="-248" y="522"/>
                    <a:pt x="225" y="50"/>
                    <a:pt x="933" y="-422"/>
                  </a:cubicBezTo>
                  <a:cubicBezTo>
                    <a:pt x="933" y="-422"/>
                    <a:pt x="-720" y="1231"/>
                    <a:pt x="-956" y="-422"/>
                  </a:cubicBezTo>
                  <a:cubicBezTo>
                    <a:pt x="-1193" y="-2073"/>
                    <a:pt x="-956" y="-422"/>
                    <a:pt x="-956" y="1467"/>
                  </a:cubicBezTo>
                  <a:cubicBezTo>
                    <a:pt x="-956" y="3354"/>
                    <a:pt x="-956" y="1467"/>
                    <a:pt x="-956" y="50"/>
                  </a:cubicBezTo>
                  <a:cubicBezTo>
                    <a:pt x="-956" y="-1364"/>
                    <a:pt x="-1665" y="1937"/>
                    <a:pt x="-484" y="12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6" name="Полилиния: фигура 4025">
              <a:extLst>
                <a:ext uri="{FF2B5EF4-FFF2-40B4-BE49-F238E27FC236}">
                  <a16:creationId xmlns:a16="http://schemas.microsoft.com/office/drawing/2014/main" id="{329639FB-6B5D-97E2-E753-811ABC8D9434}"/>
                </a:ext>
              </a:extLst>
            </p:cNvPr>
            <p:cNvSpPr/>
            <p:nvPr/>
          </p:nvSpPr>
          <p:spPr>
            <a:xfrm>
              <a:off x="516043" y="4024983"/>
              <a:ext cx="1925" cy="628"/>
            </a:xfrm>
            <a:custGeom>
              <a:avLst/>
              <a:gdLst>
                <a:gd name="connsiteX0" fmla="*/ 758 w 1925"/>
                <a:gd name="connsiteY0" fmla="*/ -1100 h 628"/>
                <a:gd name="connsiteX1" fmla="*/ -659 w 1925"/>
                <a:gd name="connsiteY1" fmla="*/ -1100 h 628"/>
                <a:gd name="connsiteX2" fmla="*/ 758 w 1925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5" h="628">
                  <a:moveTo>
                    <a:pt x="758" y="-1100"/>
                  </a:moveTo>
                  <a:cubicBezTo>
                    <a:pt x="758" y="-1100"/>
                    <a:pt x="758" y="-1100"/>
                    <a:pt x="-659" y="-1100"/>
                  </a:cubicBezTo>
                  <a:cubicBezTo>
                    <a:pt x="-2073" y="-1100"/>
                    <a:pt x="-186" y="314"/>
                    <a:pt x="75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7" name="Полилиния: фигура 4026">
              <a:extLst>
                <a:ext uri="{FF2B5EF4-FFF2-40B4-BE49-F238E27FC236}">
                  <a16:creationId xmlns:a16="http://schemas.microsoft.com/office/drawing/2014/main" id="{FDB9C77D-ABC0-0CE2-D9FC-C55E0ED3EBEC}"/>
                </a:ext>
              </a:extLst>
            </p:cNvPr>
            <p:cNvSpPr/>
            <p:nvPr/>
          </p:nvSpPr>
          <p:spPr>
            <a:xfrm>
              <a:off x="515370" y="4035836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8" name="Полилиния: фигура 4027">
              <a:extLst>
                <a:ext uri="{FF2B5EF4-FFF2-40B4-BE49-F238E27FC236}">
                  <a16:creationId xmlns:a16="http://schemas.microsoft.com/office/drawing/2014/main" id="{AD0E930B-1D97-3FF1-D887-0EEA23D209F5}"/>
                </a:ext>
              </a:extLst>
            </p:cNvPr>
            <p:cNvSpPr/>
            <p:nvPr/>
          </p:nvSpPr>
          <p:spPr>
            <a:xfrm>
              <a:off x="506326" y="4038668"/>
              <a:ext cx="313" cy="629"/>
            </a:xfrm>
            <a:custGeom>
              <a:avLst/>
              <a:gdLst>
                <a:gd name="connsiteX0" fmla="*/ -854 w 313"/>
                <a:gd name="connsiteY0" fmla="*/ -1100 h 629"/>
                <a:gd name="connsiteX1" fmla="*/ -854 w 313"/>
                <a:gd name="connsiteY1" fmla="*/ -1100 h 629"/>
                <a:gd name="connsiteX2" fmla="*/ -854 w 31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62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317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29" name="Полилиния: фигура 4028">
              <a:extLst>
                <a:ext uri="{FF2B5EF4-FFF2-40B4-BE49-F238E27FC236}">
                  <a16:creationId xmlns:a16="http://schemas.microsoft.com/office/drawing/2014/main" id="{AD9E87FE-AA32-89D6-B3FD-04A8FA1897C1}"/>
                </a:ext>
              </a:extLst>
            </p:cNvPr>
            <p:cNvSpPr/>
            <p:nvPr/>
          </p:nvSpPr>
          <p:spPr>
            <a:xfrm>
              <a:off x="488993" y="4057783"/>
              <a:ext cx="8679" cy="12540"/>
            </a:xfrm>
            <a:custGeom>
              <a:avLst/>
              <a:gdLst>
                <a:gd name="connsiteX0" fmla="*/ 7512 w 8679"/>
                <a:gd name="connsiteY0" fmla="*/ -1100 h 12540"/>
                <a:gd name="connsiteX1" fmla="*/ -274 w 8679"/>
                <a:gd name="connsiteY1" fmla="*/ 9990 h 12540"/>
                <a:gd name="connsiteX2" fmla="*/ 1613 w 8679"/>
                <a:gd name="connsiteY2" fmla="*/ 7395 h 1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79" h="12540">
                  <a:moveTo>
                    <a:pt x="7512" y="-1100"/>
                  </a:moveTo>
                  <a:lnTo>
                    <a:pt x="-274" y="9990"/>
                  </a:lnTo>
                  <a:cubicBezTo>
                    <a:pt x="-4051" y="15889"/>
                    <a:pt x="5625" y="1495"/>
                    <a:pt x="1613" y="73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0" name="Полилиния: фигура 4029">
              <a:extLst>
                <a:ext uri="{FF2B5EF4-FFF2-40B4-BE49-F238E27FC236}">
                  <a16:creationId xmlns:a16="http://schemas.microsoft.com/office/drawing/2014/main" id="{7F6AB2F1-9329-AA9A-7DA2-1627E400E7BF}"/>
                </a:ext>
              </a:extLst>
            </p:cNvPr>
            <p:cNvSpPr/>
            <p:nvPr/>
          </p:nvSpPr>
          <p:spPr>
            <a:xfrm>
              <a:off x="515370" y="4035207"/>
              <a:ext cx="839" cy="629"/>
            </a:xfrm>
            <a:custGeom>
              <a:avLst/>
              <a:gdLst>
                <a:gd name="connsiteX0" fmla="*/ -1167 w 839"/>
                <a:gd name="connsiteY0" fmla="*/ -470 h 629"/>
                <a:gd name="connsiteX1" fmla="*/ -1167 w 839"/>
                <a:gd name="connsiteY1" fmla="*/ -470 h 629"/>
                <a:gd name="connsiteX2" fmla="*/ -1167 w 83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629">
                  <a:moveTo>
                    <a:pt x="-1167" y="-470"/>
                  </a:moveTo>
                  <a:cubicBezTo>
                    <a:pt x="722" y="-1887"/>
                    <a:pt x="-1167" y="-470"/>
                    <a:pt x="-1167" y="-470"/>
                  </a:cubicBezTo>
                  <a:lnTo>
                    <a:pt x="-1167" y="-47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1" name="Полилиния: фигура 4030">
              <a:extLst>
                <a:ext uri="{FF2B5EF4-FFF2-40B4-BE49-F238E27FC236}">
                  <a16:creationId xmlns:a16="http://schemas.microsoft.com/office/drawing/2014/main" id="{7BD3102B-A293-F436-35AA-C0481E77B511}"/>
                </a:ext>
              </a:extLst>
            </p:cNvPr>
            <p:cNvSpPr/>
            <p:nvPr/>
          </p:nvSpPr>
          <p:spPr>
            <a:xfrm>
              <a:off x="505146" y="4025219"/>
              <a:ext cx="314" cy="418"/>
            </a:xfrm>
            <a:custGeom>
              <a:avLst/>
              <a:gdLst>
                <a:gd name="connsiteX0" fmla="*/ -852 w 314"/>
                <a:gd name="connsiteY0" fmla="*/ -1100 h 418"/>
                <a:gd name="connsiteX1" fmla="*/ -852 w 314"/>
                <a:gd name="connsiteY1" fmla="*/ -1100 h 418"/>
                <a:gd name="connsiteX2" fmla="*/ -852 w 314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8">
                  <a:moveTo>
                    <a:pt x="-852" y="-1100"/>
                  </a:moveTo>
                  <a:lnTo>
                    <a:pt x="-852" y="-1100"/>
                  </a:lnTo>
                  <a:cubicBezTo>
                    <a:pt x="-852" y="-1100"/>
                    <a:pt x="-1561" y="-15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2" name="Полилиния: фигура 4031">
              <a:extLst>
                <a:ext uri="{FF2B5EF4-FFF2-40B4-BE49-F238E27FC236}">
                  <a16:creationId xmlns:a16="http://schemas.microsoft.com/office/drawing/2014/main" id="{9F4FF667-1CCD-7CA7-3DC8-81DC3498D8D1}"/>
                </a:ext>
              </a:extLst>
            </p:cNvPr>
            <p:cNvSpPr/>
            <p:nvPr/>
          </p:nvSpPr>
          <p:spPr>
            <a:xfrm>
              <a:off x="484984" y="4074536"/>
              <a:ext cx="419" cy="2175"/>
            </a:xfrm>
            <a:custGeom>
              <a:avLst/>
              <a:gdLst>
                <a:gd name="connsiteX0" fmla="*/ -747 w 419"/>
                <a:gd name="connsiteY0" fmla="*/ 550 h 2175"/>
                <a:gd name="connsiteX1" fmla="*/ -747 w 419"/>
                <a:gd name="connsiteY1" fmla="*/ -1100 h 2175"/>
                <a:gd name="connsiteX2" fmla="*/ -747 w 419"/>
                <a:gd name="connsiteY2" fmla="*/ 550 h 2175"/>
                <a:gd name="connsiteX3" fmla="*/ -747 w 419"/>
                <a:gd name="connsiteY3" fmla="*/ 550 h 2175"/>
                <a:gd name="connsiteX4" fmla="*/ -747 w 419"/>
                <a:gd name="connsiteY4" fmla="*/ 550 h 2175"/>
                <a:gd name="connsiteX5" fmla="*/ -747 w 419"/>
                <a:gd name="connsiteY5" fmla="*/ 550 h 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" h="2175">
                  <a:moveTo>
                    <a:pt x="-747" y="550"/>
                  </a:moveTo>
                  <a:cubicBezTo>
                    <a:pt x="-747" y="550"/>
                    <a:pt x="-747" y="550"/>
                    <a:pt x="-747" y="-1100"/>
                  </a:cubicBezTo>
                  <a:lnTo>
                    <a:pt x="-747" y="550"/>
                  </a:lnTo>
                  <a:cubicBezTo>
                    <a:pt x="-747" y="550"/>
                    <a:pt x="-747" y="550"/>
                    <a:pt x="-747" y="550"/>
                  </a:cubicBezTo>
                  <a:cubicBezTo>
                    <a:pt x="-747" y="550"/>
                    <a:pt x="-747" y="550"/>
                    <a:pt x="-747" y="550"/>
                  </a:cubicBezTo>
                  <a:cubicBezTo>
                    <a:pt x="-747" y="550"/>
                    <a:pt x="-1692" y="1731"/>
                    <a:pt x="-74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3" name="Полилиния: фигура 4032">
              <a:extLst>
                <a:ext uri="{FF2B5EF4-FFF2-40B4-BE49-F238E27FC236}">
                  <a16:creationId xmlns:a16="http://schemas.microsoft.com/office/drawing/2014/main" id="{2D23BA5E-F9A8-7949-28CB-85E3532330E7}"/>
                </a:ext>
              </a:extLst>
            </p:cNvPr>
            <p:cNvSpPr/>
            <p:nvPr/>
          </p:nvSpPr>
          <p:spPr>
            <a:xfrm>
              <a:off x="499877" y="4030173"/>
              <a:ext cx="629" cy="1886"/>
            </a:xfrm>
            <a:custGeom>
              <a:avLst/>
              <a:gdLst>
                <a:gd name="connsiteX0" fmla="*/ -537 w 629"/>
                <a:gd name="connsiteY0" fmla="*/ -1100 h 1886"/>
                <a:gd name="connsiteX1" fmla="*/ -537 w 629"/>
                <a:gd name="connsiteY1" fmla="*/ -1100 h 1886"/>
                <a:gd name="connsiteX2" fmla="*/ -537 w 629"/>
                <a:gd name="connsiteY2" fmla="*/ 787 h 1886"/>
                <a:gd name="connsiteX3" fmla="*/ -537 w 629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1886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537" y="787"/>
                    <a:pt x="-537" y="787"/>
                  </a:cubicBezTo>
                  <a:cubicBezTo>
                    <a:pt x="-537" y="787"/>
                    <a:pt x="-1955" y="-864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4" name="Полилиния: фигура 4033">
              <a:extLst>
                <a:ext uri="{FF2B5EF4-FFF2-40B4-BE49-F238E27FC236}">
                  <a16:creationId xmlns:a16="http://schemas.microsoft.com/office/drawing/2014/main" id="{980C11F0-E86A-5228-DE00-02E824718BC3}"/>
                </a:ext>
              </a:extLst>
            </p:cNvPr>
            <p:cNvSpPr/>
            <p:nvPr/>
          </p:nvSpPr>
          <p:spPr>
            <a:xfrm>
              <a:off x="482336" y="4073335"/>
              <a:ext cx="104" cy="2267"/>
            </a:xfrm>
            <a:custGeom>
              <a:avLst/>
              <a:gdLst>
                <a:gd name="connsiteX0" fmla="*/ -1167 w 104"/>
                <a:gd name="connsiteY0" fmla="*/ 337 h 2267"/>
                <a:gd name="connsiteX1" fmla="*/ -1167 w 104"/>
                <a:gd name="connsiteY1" fmla="*/ 337 h 2267"/>
                <a:gd name="connsiteX2" fmla="*/ -1167 w 104"/>
                <a:gd name="connsiteY2" fmla="*/ 33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267">
                  <a:moveTo>
                    <a:pt x="-1167" y="337"/>
                  </a:moveTo>
                  <a:cubicBezTo>
                    <a:pt x="-1167" y="-1080"/>
                    <a:pt x="-1167" y="-2022"/>
                    <a:pt x="-1167" y="337"/>
                  </a:cubicBezTo>
                  <a:cubicBezTo>
                    <a:pt x="-1167" y="2697"/>
                    <a:pt x="-931" y="-844"/>
                    <a:pt x="-1167" y="3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5" name="Полилиния: фигура 4034">
              <a:extLst>
                <a:ext uri="{FF2B5EF4-FFF2-40B4-BE49-F238E27FC236}">
                  <a16:creationId xmlns:a16="http://schemas.microsoft.com/office/drawing/2014/main" id="{F649E7E6-2F3B-0473-F083-1419B4EF5F51}"/>
                </a:ext>
              </a:extLst>
            </p:cNvPr>
            <p:cNvSpPr/>
            <p:nvPr/>
          </p:nvSpPr>
          <p:spPr>
            <a:xfrm>
              <a:off x="476409" y="4084212"/>
              <a:ext cx="733" cy="313"/>
            </a:xfrm>
            <a:custGeom>
              <a:avLst/>
              <a:gdLst>
                <a:gd name="connsiteX0" fmla="*/ -434 w 733"/>
                <a:gd name="connsiteY0" fmla="*/ -1100 h 313"/>
                <a:gd name="connsiteX1" fmla="*/ -434 w 733"/>
                <a:gd name="connsiteY1" fmla="*/ -1100 h 313"/>
                <a:gd name="connsiteX2" fmla="*/ -434 w 733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313">
                  <a:moveTo>
                    <a:pt x="-434" y="-1100"/>
                  </a:moveTo>
                  <a:cubicBezTo>
                    <a:pt x="-434" y="-1100"/>
                    <a:pt x="-434" y="-1100"/>
                    <a:pt x="-434" y="-1100"/>
                  </a:cubicBezTo>
                  <a:cubicBezTo>
                    <a:pt x="-434" y="-1100"/>
                    <a:pt x="-2084" y="-394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6" name="Полилиния: фигура 4035">
              <a:extLst>
                <a:ext uri="{FF2B5EF4-FFF2-40B4-BE49-F238E27FC236}">
                  <a16:creationId xmlns:a16="http://schemas.microsoft.com/office/drawing/2014/main" id="{B1F42170-8C4E-9D91-9957-C2CD11CFE54D}"/>
                </a:ext>
              </a:extLst>
            </p:cNvPr>
            <p:cNvSpPr/>
            <p:nvPr/>
          </p:nvSpPr>
          <p:spPr>
            <a:xfrm>
              <a:off x="481549" y="4067300"/>
              <a:ext cx="314" cy="1377"/>
            </a:xfrm>
            <a:custGeom>
              <a:avLst/>
              <a:gdLst>
                <a:gd name="connsiteX0" fmla="*/ -852 w 314"/>
                <a:gd name="connsiteY0" fmla="*/ -472 h 1377"/>
                <a:gd name="connsiteX1" fmla="*/ -852 w 314"/>
                <a:gd name="connsiteY1" fmla="*/ -472 h 1377"/>
                <a:gd name="connsiteX2" fmla="*/ -852 w 314"/>
                <a:gd name="connsiteY2" fmla="*/ -472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377">
                  <a:moveTo>
                    <a:pt x="-852" y="-472"/>
                  </a:moveTo>
                  <a:cubicBezTo>
                    <a:pt x="-852" y="-472"/>
                    <a:pt x="-852" y="-1886"/>
                    <a:pt x="-852" y="-472"/>
                  </a:cubicBezTo>
                  <a:cubicBezTo>
                    <a:pt x="-852" y="946"/>
                    <a:pt x="-1561" y="1"/>
                    <a:pt x="-85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7" name="Полилиния: фигура 4036">
              <a:extLst>
                <a:ext uri="{FF2B5EF4-FFF2-40B4-BE49-F238E27FC236}">
                  <a16:creationId xmlns:a16="http://schemas.microsoft.com/office/drawing/2014/main" id="{E5D06FF0-F603-D47F-ADBB-2FDD1CB2B81D}"/>
                </a:ext>
              </a:extLst>
            </p:cNvPr>
            <p:cNvSpPr/>
            <p:nvPr/>
          </p:nvSpPr>
          <p:spPr>
            <a:xfrm>
              <a:off x="480919" y="4063683"/>
              <a:ext cx="23597" cy="1650"/>
            </a:xfrm>
            <a:custGeom>
              <a:avLst/>
              <a:gdLst>
                <a:gd name="connsiteX0" fmla="*/ -1167 w 23597"/>
                <a:gd name="connsiteY0" fmla="*/ -1100 h 1650"/>
                <a:gd name="connsiteX1" fmla="*/ -1167 w 23597"/>
                <a:gd name="connsiteY1" fmla="*/ -1100 h 1650"/>
                <a:gd name="connsiteX2" fmla="*/ -1167 w 2359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31"/>
                    <a:pt x="-1167" y="78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8" name="Полилиния: фигура 4037">
              <a:extLst>
                <a:ext uri="{FF2B5EF4-FFF2-40B4-BE49-F238E27FC236}">
                  <a16:creationId xmlns:a16="http://schemas.microsoft.com/office/drawing/2014/main" id="{9172BFCA-3CA8-BE6E-71A5-48AFF041E1AE}"/>
                </a:ext>
              </a:extLst>
            </p:cNvPr>
            <p:cNvSpPr/>
            <p:nvPr/>
          </p:nvSpPr>
          <p:spPr>
            <a:xfrm>
              <a:off x="479085" y="4063683"/>
              <a:ext cx="419" cy="523"/>
            </a:xfrm>
            <a:custGeom>
              <a:avLst/>
              <a:gdLst>
                <a:gd name="connsiteX0" fmla="*/ -747 w 419"/>
                <a:gd name="connsiteY0" fmla="*/ -1100 h 523"/>
                <a:gd name="connsiteX1" fmla="*/ -747 w 419"/>
                <a:gd name="connsiteY1" fmla="*/ -1100 h 523"/>
                <a:gd name="connsiteX2" fmla="*/ -747 w 419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3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7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39" name="Полилиния: фигура 4038">
              <a:extLst>
                <a:ext uri="{FF2B5EF4-FFF2-40B4-BE49-F238E27FC236}">
                  <a16:creationId xmlns:a16="http://schemas.microsoft.com/office/drawing/2014/main" id="{9172C2BB-31A8-3B0D-8D54-338ADB49628D}"/>
                </a:ext>
              </a:extLst>
            </p:cNvPr>
            <p:cNvSpPr/>
            <p:nvPr/>
          </p:nvSpPr>
          <p:spPr>
            <a:xfrm>
              <a:off x="493190" y="4019093"/>
              <a:ext cx="23597" cy="1877"/>
            </a:xfrm>
            <a:custGeom>
              <a:avLst/>
              <a:gdLst>
                <a:gd name="connsiteX0" fmla="*/ -1167 w 23597"/>
                <a:gd name="connsiteY0" fmla="*/ -404 h 1877"/>
                <a:gd name="connsiteX1" fmla="*/ -1167 w 23597"/>
                <a:gd name="connsiteY1" fmla="*/ -404 h 1877"/>
                <a:gd name="connsiteX2" fmla="*/ -1167 w 23597"/>
                <a:gd name="connsiteY2" fmla="*/ -404 h 1877"/>
                <a:gd name="connsiteX3" fmla="*/ -1167 w 23597"/>
                <a:gd name="connsiteY3" fmla="*/ -404 h 1877"/>
                <a:gd name="connsiteX4" fmla="*/ -1167 w 23597"/>
                <a:gd name="connsiteY4" fmla="*/ 777 h 1877"/>
                <a:gd name="connsiteX5" fmla="*/ -1167 w 23597"/>
                <a:gd name="connsiteY5" fmla="*/ -404 h 1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1877">
                  <a:moveTo>
                    <a:pt x="-1167" y="-404"/>
                  </a:moveTo>
                  <a:lnTo>
                    <a:pt x="-1167" y="-404"/>
                  </a:lnTo>
                  <a:cubicBezTo>
                    <a:pt x="-1167" y="-404"/>
                    <a:pt x="-1167" y="-404"/>
                    <a:pt x="-1167" y="-404"/>
                  </a:cubicBezTo>
                  <a:cubicBezTo>
                    <a:pt x="-1167" y="-404"/>
                    <a:pt x="-1167" y="1249"/>
                    <a:pt x="-1167" y="-404"/>
                  </a:cubicBezTo>
                  <a:cubicBezTo>
                    <a:pt x="-1167" y="-2055"/>
                    <a:pt x="-1167" y="-404"/>
                    <a:pt x="-1167" y="777"/>
                  </a:cubicBezTo>
                  <a:cubicBezTo>
                    <a:pt x="-1167" y="304"/>
                    <a:pt x="-1167" y="68"/>
                    <a:pt x="-1167" y="-4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0" name="Полилиния: фигура 4039">
              <a:extLst>
                <a:ext uri="{FF2B5EF4-FFF2-40B4-BE49-F238E27FC236}">
                  <a16:creationId xmlns:a16="http://schemas.microsoft.com/office/drawing/2014/main" id="{8B8B7FCF-8729-CA09-5C6C-0243B2B93327}"/>
                </a:ext>
              </a:extLst>
            </p:cNvPr>
            <p:cNvSpPr/>
            <p:nvPr/>
          </p:nvSpPr>
          <p:spPr>
            <a:xfrm>
              <a:off x="490857" y="4020970"/>
              <a:ext cx="209" cy="1417"/>
            </a:xfrm>
            <a:custGeom>
              <a:avLst/>
              <a:gdLst>
                <a:gd name="connsiteX0" fmla="*/ -957 w 209"/>
                <a:gd name="connsiteY0" fmla="*/ -1100 h 1417"/>
                <a:gd name="connsiteX1" fmla="*/ -957 w 209"/>
                <a:gd name="connsiteY1" fmla="*/ -1100 h 1417"/>
                <a:gd name="connsiteX2" fmla="*/ -957 w 209"/>
                <a:gd name="connsiteY2" fmla="*/ -1100 h 1417"/>
                <a:gd name="connsiteX3" fmla="*/ -957 w 209"/>
                <a:gd name="connsiteY3" fmla="*/ -1100 h 1417"/>
                <a:gd name="connsiteX4" fmla="*/ -957 w 209"/>
                <a:gd name="connsiteY4" fmla="*/ 317 h 1417"/>
                <a:gd name="connsiteX5" fmla="*/ -957 w 209"/>
                <a:gd name="connsiteY5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141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-1100"/>
                  </a:cubicBezTo>
                  <a:lnTo>
                    <a:pt x="-957" y="317"/>
                  </a:lnTo>
                  <a:cubicBezTo>
                    <a:pt x="-957" y="317"/>
                    <a:pt x="-1430" y="-628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1" name="Полилиния: фигура 4040">
              <a:extLst>
                <a:ext uri="{FF2B5EF4-FFF2-40B4-BE49-F238E27FC236}">
                  <a16:creationId xmlns:a16="http://schemas.microsoft.com/office/drawing/2014/main" id="{DD8C3632-7880-7C4B-288B-01B57CC9AA88}"/>
                </a:ext>
              </a:extLst>
            </p:cNvPr>
            <p:cNvSpPr/>
            <p:nvPr/>
          </p:nvSpPr>
          <p:spPr>
            <a:xfrm>
              <a:off x="492875" y="4014834"/>
              <a:ext cx="314" cy="314"/>
            </a:xfrm>
            <a:custGeom>
              <a:avLst/>
              <a:gdLst>
                <a:gd name="connsiteX0" fmla="*/ -852 w 314"/>
                <a:gd name="connsiteY0" fmla="*/ -1100 h 314"/>
                <a:gd name="connsiteX1" fmla="*/ -852 w 314"/>
                <a:gd name="connsiteY1" fmla="*/ -1100 h 314"/>
                <a:gd name="connsiteX2" fmla="*/ -852 w 31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314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392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2" name="Полилиния: фигура 4041">
              <a:extLst>
                <a:ext uri="{FF2B5EF4-FFF2-40B4-BE49-F238E27FC236}">
                  <a16:creationId xmlns:a16="http://schemas.microsoft.com/office/drawing/2014/main" id="{84263B18-AA31-7D89-3DA1-94B39FB9AB93}"/>
                </a:ext>
              </a:extLst>
            </p:cNvPr>
            <p:cNvSpPr/>
            <p:nvPr/>
          </p:nvSpPr>
          <p:spPr>
            <a:xfrm>
              <a:off x="476225" y="4057075"/>
              <a:ext cx="1861" cy="2265"/>
            </a:xfrm>
            <a:custGeom>
              <a:avLst/>
              <a:gdLst>
                <a:gd name="connsiteX0" fmla="*/ 695 w 1861"/>
                <a:gd name="connsiteY0" fmla="*/ -1100 h 2265"/>
                <a:gd name="connsiteX1" fmla="*/ -720 w 1861"/>
                <a:gd name="connsiteY1" fmla="*/ 1023 h 2265"/>
                <a:gd name="connsiteX2" fmla="*/ 695 w 1861"/>
                <a:gd name="connsiteY2" fmla="*/ -1100 h 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2265">
                  <a:moveTo>
                    <a:pt x="695" y="-1100"/>
                  </a:moveTo>
                  <a:cubicBezTo>
                    <a:pt x="695" y="-1100"/>
                    <a:pt x="695" y="314"/>
                    <a:pt x="-720" y="1023"/>
                  </a:cubicBezTo>
                  <a:cubicBezTo>
                    <a:pt x="-2137" y="1731"/>
                    <a:pt x="222" y="-392"/>
                    <a:pt x="6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3" name="Полилиния: фигура 4042">
              <a:extLst>
                <a:ext uri="{FF2B5EF4-FFF2-40B4-BE49-F238E27FC236}">
                  <a16:creationId xmlns:a16="http://schemas.microsoft.com/office/drawing/2014/main" id="{B018CD72-73E0-E489-7A23-344DDBA7D836}"/>
                </a:ext>
              </a:extLst>
            </p:cNvPr>
            <p:cNvSpPr/>
            <p:nvPr/>
          </p:nvSpPr>
          <p:spPr>
            <a:xfrm>
              <a:off x="474415" y="4059775"/>
              <a:ext cx="2258" cy="2167"/>
            </a:xfrm>
            <a:custGeom>
              <a:avLst/>
              <a:gdLst>
                <a:gd name="connsiteX0" fmla="*/ 1091 w 2258"/>
                <a:gd name="connsiteY0" fmla="*/ -260 h 2167"/>
                <a:gd name="connsiteX1" fmla="*/ -562 w 2258"/>
                <a:gd name="connsiteY1" fmla="*/ -260 h 2167"/>
                <a:gd name="connsiteX2" fmla="*/ 1091 w 2258"/>
                <a:gd name="connsiteY2" fmla="*/ -260 h 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8" h="2167">
                  <a:moveTo>
                    <a:pt x="1091" y="-260"/>
                  </a:moveTo>
                  <a:cubicBezTo>
                    <a:pt x="1091" y="-260"/>
                    <a:pt x="1091" y="-2150"/>
                    <a:pt x="-562" y="-260"/>
                  </a:cubicBezTo>
                  <a:cubicBezTo>
                    <a:pt x="-2213" y="1626"/>
                    <a:pt x="-90" y="1390"/>
                    <a:pt x="1091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4" name="Полилиния: фигура 4043">
              <a:extLst>
                <a:ext uri="{FF2B5EF4-FFF2-40B4-BE49-F238E27FC236}">
                  <a16:creationId xmlns:a16="http://schemas.microsoft.com/office/drawing/2014/main" id="{05BB6A6B-0989-4F06-B42F-FFD5C190FD57}"/>
                </a:ext>
              </a:extLst>
            </p:cNvPr>
            <p:cNvSpPr/>
            <p:nvPr/>
          </p:nvSpPr>
          <p:spPr>
            <a:xfrm>
              <a:off x="477274" y="4057075"/>
              <a:ext cx="104" cy="104"/>
            </a:xfrm>
            <a:custGeom>
              <a:avLst/>
              <a:gdLst>
                <a:gd name="connsiteX0" fmla="*/ -1062 w 104"/>
                <a:gd name="connsiteY0" fmla="*/ -1100 h 104"/>
                <a:gd name="connsiteX1" fmla="*/ -1062 w 104"/>
                <a:gd name="connsiteY1" fmla="*/ -1100 h 104"/>
                <a:gd name="connsiteX2" fmla="*/ -1062 w 104"/>
                <a:gd name="connsiteY2" fmla="*/ -1100 h 104"/>
                <a:gd name="connsiteX3" fmla="*/ -1062 w 104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04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5" name="Полилиния: фигура 4044">
              <a:extLst>
                <a:ext uri="{FF2B5EF4-FFF2-40B4-BE49-F238E27FC236}">
                  <a16:creationId xmlns:a16="http://schemas.microsoft.com/office/drawing/2014/main" id="{8EFFA016-5B97-F4E2-56B7-B384CB97D1B2}"/>
                </a:ext>
              </a:extLst>
            </p:cNvPr>
            <p:cNvSpPr/>
            <p:nvPr/>
          </p:nvSpPr>
          <p:spPr>
            <a:xfrm>
              <a:off x="477379" y="4051648"/>
              <a:ext cx="1889" cy="2122"/>
            </a:xfrm>
            <a:custGeom>
              <a:avLst/>
              <a:gdLst>
                <a:gd name="connsiteX0" fmla="*/ 722 w 1889"/>
                <a:gd name="connsiteY0" fmla="*/ -1100 h 2122"/>
                <a:gd name="connsiteX1" fmla="*/ -1167 w 1889"/>
                <a:gd name="connsiteY1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9" h="2122">
                  <a:moveTo>
                    <a:pt x="722" y="-1100"/>
                  </a:moveTo>
                  <a:cubicBezTo>
                    <a:pt x="722" y="-1100"/>
                    <a:pt x="722" y="-1100"/>
                    <a:pt x="-1167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6" name="Полилиния: фигура 4045">
              <a:extLst>
                <a:ext uri="{FF2B5EF4-FFF2-40B4-BE49-F238E27FC236}">
                  <a16:creationId xmlns:a16="http://schemas.microsoft.com/office/drawing/2014/main" id="{232959E6-5B46-8722-C35E-0198515C2654}"/>
                </a:ext>
              </a:extLst>
            </p:cNvPr>
            <p:cNvSpPr/>
            <p:nvPr/>
          </p:nvSpPr>
          <p:spPr>
            <a:xfrm>
              <a:off x="490516" y="4013656"/>
              <a:ext cx="314" cy="313"/>
            </a:xfrm>
            <a:custGeom>
              <a:avLst/>
              <a:gdLst>
                <a:gd name="connsiteX0" fmla="*/ -852 w 314"/>
                <a:gd name="connsiteY0" fmla="*/ -1100 h 313"/>
                <a:gd name="connsiteX1" fmla="*/ -852 w 314"/>
                <a:gd name="connsiteY1" fmla="*/ -1100 h 313"/>
                <a:gd name="connsiteX2" fmla="*/ -852 w 314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313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394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7" name="Полилиния: фигура 4046">
              <a:extLst>
                <a:ext uri="{FF2B5EF4-FFF2-40B4-BE49-F238E27FC236}">
                  <a16:creationId xmlns:a16="http://schemas.microsoft.com/office/drawing/2014/main" id="{8F6D501C-3717-5835-E797-7C52649B6832}"/>
                </a:ext>
              </a:extLst>
            </p:cNvPr>
            <p:cNvSpPr/>
            <p:nvPr/>
          </p:nvSpPr>
          <p:spPr>
            <a:xfrm>
              <a:off x="487054" y="4008463"/>
              <a:ext cx="3067" cy="524"/>
            </a:xfrm>
            <a:custGeom>
              <a:avLst/>
              <a:gdLst>
                <a:gd name="connsiteX0" fmla="*/ 1901 w 3067"/>
                <a:gd name="connsiteY0" fmla="*/ -1100 h 524"/>
                <a:gd name="connsiteX1" fmla="*/ -1167 w 3067"/>
                <a:gd name="connsiteY1" fmla="*/ -1100 h 524"/>
                <a:gd name="connsiteX2" fmla="*/ 720 w 3067"/>
                <a:gd name="connsiteY2" fmla="*/ -1100 h 524"/>
                <a:gd name="connsiteX3" fmla="*/ 720 w 3067"/>
                <a:gd name="connsiteY3" fmla="*/ -1100 h 524"/>
                <a:gd name="connsiteX4" fmla="*/ 1901 w 3067"/>
                <a:gd name="connsiteY4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524">
                  <a:moveTo>
                    <a:pt x="1901" y="-1100"/>
                  </a:moveTo>
                  <a:cubicBezTo>
                    <a:pt x="250" y="-1100"/>
                    <a:pt x="1901" y="-1100"/>
                    <a:pt x="-1167" y="-1100"/>
                  </a:cubicBezTo>
                  <a:cubicBezTo>
                    <a:pt x="-695" y="-628"/>
                    <a:pt x="250" y="-628"/>
                    <a:pt x="720" y="-1100"/>
                  </a:cubicBezTo>
                  <a:lnTo>
                    <a:pt x="720" y="-1100"/>
                  </a:lnTo>
                  <a:cubicBezTo>
                    <a:pt x="720" y="-1100"/>
                    <a:pt x="1192" y="81"/>
                    <a:pt x="190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8" name="Полилиния: фигура 4047">
              <a:extLst>
                <a:ext uri="{FF2B5EF4-FFF2-40B4-BE49-F238E27FC236}">
                  <a16:creationId xmlns:a16="http://schemas.microsoft.com/office/drawing/2014/main" id="{C2BF5CEC-BD96-3BF8-EF10-2AAEB5121A34}"/>
                </a:ext>
              </a:extLst>
            </p:cNvPr>
            <p:cNvSpPr/>
            <p:nvPr/>
          </p:nvSpPr>
          <p:spPr>
            <a:xfrm>
              <a:off x="471221" y="4049293"/>
              <a:ext cx="1439" cy="1541"/>
            </a:xfrm>
            <a:custGeom>
              <a:avLst/>
              <a:gdLst>
                <a:gd name="connsiteX0" fmla="*/ 273 w 1439"/>
                <a:gd name="connsiteY0" fmla="*/ -399 h 1541"/>
                <a:gd name="connsiteX1" fmla="*/ -1145 w 1439"/>
                <a:gd name="connsiteY1" fmla="*/ -399 h 1541"/>
                <a:gd name="connsiteX2" fmla="*/ 273 w 1439"/>
                <a:gd name="connsiteY2" fmla="*/ -399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9" h="1541">
                  <a:moveTo>
                    <a:pt x="273" y="-399"/>
                  </a:moveTo>
                  <a:cubicBezTo>
                    <a:pt x="273" y="-399"/>
                    <a:pt x="-1378" y="1491"/>
                    <a:pt x="-1145" y="-399"/>
                  </a:cubicBezTo>
                  <a:cubicBezTo>
                    <a:pt x="-908" y="-2285"/>
                    <a:pt x="36" y="310"/>
                    <a:pt x="273" y="-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49" name="Полилиния: фигура 4048">
              <a:extLst>
                <a:ext uri="{FF2B5EF4-FFF2-40B4-BE49-F238E27FC236}">
                  <a16:creationId xmlns:a16="http://schemas.microsoft.com/office/drawing/2014/main" id="{EA3645DD-E2D2-C479-A4B7-9D5F28C3EE74}"/>
                </a:ext>
              </a:extLst>
            </p:cNvPr>
            <p:cNvSpPr/>
            <p:nvPr/>
          </p:nvSpPr>
          <p:spPr>
            <a:xfrm>
              <a:off x="469792" y="4050467"/>
              <a:ext cx="1923" cy="209"/>
            </a:xfrm>
            <a:custGeom>
              <a:avLst/>
              <a:gdLst>
                <a:gd name="connsiteX0" fmla="*/ 757 w 1923"/>
                <a:gd name="connsiteY0" fmla="*/ -1100 h 209"/>
                <a:gd name="connsiteX1" fmla="*/ -658 w 1923"/>
                <a:gd name="connsiteY1" fmla="*/ -1100 h 209"/>
                <a:gd name="connsiteX2" fmla="*/ 757 w 192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3" h="209">
                  <a:moveTo>
                    <a:pt x="757" y="-1100"/>
                  </a:moveTo>
                  <a:cubicBezTo>
                    <a:pt x="757" y="-1100"/>
                    <a:pt x="757" y="-1100"/>
                    <a:pt x="-658" y="-1100"/>
                  </a:cubicBezTo>
                  <a:cubicBezTo>
                    <a:pt x="-2075" y="-1100"/>
                    <a:pt x="-185" y="-628"/>
                    <a:pt x="7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0" name="Полилиния: фигура 4049">
              <a:extLst>
                <a:ext uri="{FF2B5EF4-FFF2-40B4-BE49-F238E27FC236}">
                  <a16:creationId xmlns:a16="http://schemas.microsoft.com/office/drawing/2014/main" id="{06547170-0696-4F12-D2DE-D298EB511E8C}"/>
                </a:ext>
              </a:extLst>
            </p:cNvPr>
            <p:cNvSpPr/>
            <p:nvPr/>
          </p:nvSpPr>
          <p:spPr>
            <a:xfrm>
              <a:off x="486032" y="4007048"/>
              <a:ext cx="313" cy="209"/>
            </a:xfrm>
            <a:custGeom>
              <a:avLst/>
              <a:gdLst>
                <a:gd name="connsiteX0" fmla="*/ -854 w 313"/>
                <a:gd name="connsiteY0" fmla="*/ -1100 h 209"/>
                <a:gd name="connsiteX1" fmla="*/ -854 w 313"/>
                <a:gd name="connsiteY1" fmla="*/ -1100 h 209"/>
                <a:gd name="connsiteX2" fmla="*/ -854 w 313"/>
                <a:gd name="connsiteY2" fmla="*/ -1100 h 209"/>
                <a:gd name="connsiteX3" fmla="*/ -854 w 313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09">
                  <a:moveTo>
                    <a:pt x="-854" y="-1100"/>
                  </a:moveTo>
                  <a:lnTo>
                    <a:pt x="-854" y="-1100"/>
                  </a:lnTo>
                  <a:lnTo>
                    <a:pt x="-854" y="-1100"/>
                  </a:lnTo>
                  <a:cubicBezTo>
                    <a:pt x="-854" y="-1100"/>
                    <a:pt x="-1559" y="-628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1" name="Полилиния: фигура 4050">
              <a:extLst>
                <a:ext uri="{FF2B5EF4-FFF2-40B4-BE49-F238E27FC236}">
                  <a16:creationId xmlns:a16="http://schemas.microsoft.com/office/drawing/2014/main" id="{0D8584A6-3ED2-190F-CDC3-E797B2455583}"/>
                </a:ext>
              </a:extLst>
            </p:cNvPr>
            <p:cNvSpPr/>
            <p:nvPr/>
          </p:nvSpPr>
          <p:spPr>
            <a:xfrm>
              <a:off x="468228" y="4039140"/>
              <a:ext cx="2114" cy="1681"/>
            </a:xfrm>
            <a:custGeom>
              <a:avLst/>
              <a:gdLst>
                <a:gd name="connsiteX0" fmla="*/ 906 w 2114"/>
                <a:gd name="connsiteY0" fmla="*/ -1100 h 1681"/>
                <a:gd name="connsiteX1" fmla="*/ -747 w 2114"/>
                <a:gd name="connsiteY1" fmla="*/ 550 h 1681"/>
                <a:gd name="connsiteX2" fmla="*/ 906 w 2114"/>
                <a:gd name="connsiteY2" fmla="*/ -1100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4" h="1681">
                  <a:moveTo>
                    <a:pt x="906" y="-1100"/>
                  </a:moveTo>
                  <a:cubicBezTo>
                    <a:pt x="906" y="-1100"/>
                    <a:pt x="906" y="314"/>
                    <a:pt x="-747" y="550"/>
                  </a:cubicBezTo>
                  <a:cubicBezTo>
                    <a:pt x="-2397" y="787"/>
                    <a:pt x="1379" y="-392"/>
                    <a:pt x="90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2" name="Полилиния: фигура 4051">
              <a:extLst>
                <a:ext uri="{FF2B5EF4-FFF2-40B4-BE49-F238E27FC236}">
                  <a16:creationId xmlns:a16="http://schemas.microsoft.com/office/drawing/2014/main" id="{575C788D-EED4-FD80-FB6C-D2827BAA8098}"/>
                </a:ext>
              </a:extLst>
            </p:cNvPr>
            <p:cNvSpPr/>
            <p:nvPr/>
          </p:nvSpPr>
          <p:spPr>
            <a:xfrm>
              <a:off x="438705" y="4045484"/>
              <a:ext cx="1863" cy="838"/>
            </a:xfrm>
            <a:custGeom>
              <a:avLst/>
              <a:gdLst>
                <a:gd name="connsiteX0" fmla="*/ 696 w 1863"/>
                <a:gd name="connsiteY0" fmla="*/ -367 h 838"/>
                <a:gd name="connsiteX1" fmla="*/ -721 w 1863"/>
                <a:gd name="connsiteY1" fmla="*/ -367 h 838"/>
                <a:gd name="connsiteX2" fmla="*/ 696 w 1863"/>
                <a:gd name="connsiteY2" fmla="*/ -367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838">
                  <a:moveTo>
                    <a:pt x="696" y="-367"/>
                  </a:moveTo>
                  <a:cubicBezTo>
                    <a:pt x="696" y="-2017"/>
                    <a:pt x="696" y="-367"/>
                    <a:pt x="-721" y="-367"/>
                  </a:cubicBezTo>
                  <a:cubicBezTo>
                    <a:pt x="-2135" y="-367"/>
                    <a:pt x="224" y="-130"/>
                    <a:pt x="696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3" name="Полилиния: фигура 4052">
              <a:extLst>
                <a:ext uri="{FF2B5EF4-FFF2-40B4-BE49-F238E27FC236}">
                  <a16:creationId xmlns:a16="http://schemas.microsoft.com/office/drawing/2014/main" id="{69AA626E-5247-827B-E421-AB44880AE801}"/>
                </a:ext>
              </a:extLst>
            </p:cNvPr>
            <p:cNvSpPr/>
            <p:nvPr/>
          </p:nvSpPr>
          <p:spPr>
            <a:xfrm>
              <a:off x="435927" y="4038668"/>
              <a:ext cx="2527" cy="209"/>
            </a:xfrm>
            <a:custGeom>
              <a:avLst/>
              <a:gdLst>
                <a:gd name="connsiteX0" fmla="*/ -302 w 2527"/>
                <a:gd name="connsiteY0" fmla="*/ -1100 h 209"/>
                <a:gd name="connsiteX1" fmla="*/ -302 w 2527"/>
                <a:gd name="connsiteY1" fmla="*/ -1100 h 209"/>
                <a:gd name="connsiteX2" fmla="*/ 879 w 2527"/>
                <a:gd name="connsiteY2" fmla="*/ -1100 h 209"/>
                <a:gd name="connsiteX3" fmla="*/ -539 w 2527"/>
                <a:gd name="connsiteY3" fmla="*/ -1100 h 209"/>
                <a:gd name="connsiteX4" fmla="*/ -539 w 2527"/>
                <a:gd name="connsiteY4" fmla="*/ -1100 h 209"/>
                <a:gd name="connsiteX5" fmla="*/ -539 w 2527"/>
                <a:gd name="connsiteY5" fmla="*/ -1100 h 209"/>
                <a:gd name="connsiteX6" fmla="*/ -539 w 2527"/>
                <a:gd name="connsiteY6" fmla="*/ -1100 h 209"/>
                <a:gd name="connsiteX7" fmla="*/ -539 w 2527"/>
                <a:gd name="connsiteY7" fmla="*/ -1100 h 209"/>
                <a:gd name="connsiteX8" fmla="*/ -302 w 2527"/>
                <a:gd name="connsiteY8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7" h="209">
                  <a:moveTo>
                    <a:pt x="-302" y="-1100"/>
                  </a:moveTo>
                  <a:cubicBezTo>
                    <a:pt x="-302" y="-1100"/>
                    <a:pt x="-1717" y="-1100"/>
                    <a:pt x="-302" y="-1100"/>
                  </a:cubicBezTo>
                  <a:cubicBezTo>
                    <a:pt x="1115" y="-1100"/>
                    <a:pt x="-302" y="-1100"/>
                    <a:pt x="879" y="-1100"/>
                  </a:cubicBezTo>
                  <a:cubicBezTo>
                    <a:pt x="2057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481" y="-628"/>
                    <a:pt x="-3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4" name="Полилиния: фигура 4053">
              <a:extLst>
                <a:ext uri="{FF2B5EF4-FFF2-40B4-BE49-F238E27FC236}">
                  <a16:creationId xmlns:a16="http://schemas.microsoft.com/office/drawing/2014/main" id="{00348F9E-ACE6-B8F9-DA85-BD5F4C60EFDF}"/>
                </a:ext>
              </a:extLst>
            </p:cNvPr>
            <p:cNvSpPr/>
            <p:nvPr/>
          </p:nvSpPr>
          <p:spPr>
            <a:xfrm>
              <a:off x="432294" y="4035836"/>
              <a:ext cx="2138" cy="23597"/>
            </a:xfrm>
            <a:custGeom>
              <a:avLst/>
              <a:gdLst>
                <a:gd name="connsiteX0" fmla="*/ 972 w 2138"/>
                <a:gd name="connsiteY0" fmla="*/ -1100 h 23597"/>
                <a:gd name="connsiteX1" fmla="*/ 972 w 2138"/>
                <a:gd name="connsiteY1" fmla="*/ -1100 h 23597"/>
                <a:gd name="connsiteX2" fmla="*/ -682 w 2138"/>
                <a:gd name="connsiteY2" fmla="*/ -1100 h 23597"/>
                <a:gd name="connsiteX3" fmla="*/ -682 w 2138"/>
                <a:gd name="connsiteY3" fmla="*/ -1100 h 23597"/>
                <a:gd name="connsiteX4" fmla="*/ 972 w 2138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8" h="23597">
                  <a:moveTo>
                    <a:pt x="972" y="-1100"/>
                  </a:moveTo>
                  <a:lnTo>
                    <a:pt x="972" y="-1100"/>
                  </a:lnTo>
                  <a:lnTo>
                    <a:pt x="-682" y="-1100"/>
                  </a:lnTo>
                  <a:cubicBezTo>
                    <a:pt x="-682" y="-1100"/>
                    <a:pt x="972" y="-1100"/>
                    <a:pt x="-682" y="-1100"/>
                  </a:cubicBezTo>
                  <a:cubicBezTo>
                    <a:pt x="-2332" y="-1100"/>
                    <a:pt x="736" y="-1100"/>
                    <a:pt x="97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5" name="Полилиния: фигура 4054">
              <a:extLst>
                <a:ext uri="{FF2B5EF4-FFF2-40B4-BE49-F238E27FC236}">
                  <a16:creationId xmlns:a16="http://schemas.microsoft.com/office/drawing/2014/main" id="{EB36E1A5-9A92-D4F8-F46C-94B330CFC5DF}"/>
                </a:ext>
              </a:extLst>
            </p:cNvPr>
            <p:cNvSpPr/>
            <p:nvPr/>
          </p:nvSpPr>
          <p:spPr>
            <a:xfrm>
              <a:off x="432780" y="4035836"/>
              <a:ext cx="2125" cy="23597"/>
            </a:xfrm>
            <a:custGeom>
              <a:avLst/>
              <a:gdLst>
                <a:gd name="connsiteX0" fmla="*/ 959 w 2125"/>
                <a:gd name="connsiteY0" fmla="*/ -1100 h 23597"/>
                <a:gd name="connsiteX1" fmla="*/ -1167 w 2125"/>
                <a:gd name="connsiteY1" fmla="*/ -1100 h 23597"/>
                <a:gd name="connsiteX2" fmla="*/ -1167 w 2125"/>
                <a:gd name="connsiteY2" fmla="*/ -1100 h 23597"/>
                <a:gd name="connsiteX3" fmla="*/ -1167 w 2125"/>
                <a:gd name="connsiteY3" fmla="*/ -1100 h 23597"/>
                <a:gd name="connsiteX4" fmla="*/ -1167 w 2125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5" h="23597">
                  <a:moveTo>
                    <a:pt x="959" y="-1100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6" name="Полилиния: фигура 4055">
              <a:extLst>
                <a:ext uri="{FF2B5EF4-FFF2-40B4-BE49-F238E27FC236}">
                  <a16:creationId xmlns:a16="http://schemas.microsoft.com/office/drawing/2014/main" id="{81DA1610-85D0-9E4B-EF03-08281F32D0D6}"/>
                </a:ext>
              </a:extLst>
            </p:cNvPr>
            <p:cNvSpPr/>
            <p:nvPr/>
          </p:nvSpPr>
          <p:spPr>
            <a:xfrm>
              <a:off x="433096" y="4032769"/>
              <a:ext cx="2045" cy="1650"/>
            </a:xfrm>
            <a:custGeom>
              <a:avLst/>
              <a:gdLst>
                <a:gd name="connsiteX0" fmla="*/ 879 w 2045"/>
                <a:gd name="connsiteY0" fmla="*/ -1100 h 1650"/>
                <a:gd name="connsiteX1" fmla="*/ -539 w 2045"/>
                <a:gd name="connsiteY1" fmla="*/ -1100 h 1650"/>
                <a:gd name="connsiteX2" fmla="*/ -539 w 2045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5" h="1650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7" name="Полилиния: фигура 4056">
              <a:extLst>
                <a:ext uri="{FF2B5EF4-FFF2-40B4-BE49-F238E27FC236}">
                  <a16:creationId xmlns:a16="http://schemas.microsoft.com/office/drawing/2014/main" id="{71E49263-9DA1-96F1-E1C8-ECBD08628315}"/>
                </a:ext>
              </a:extLst>
            </p:cNvPr>
            <p:cNvSpPr/>
            <p:nvPr/>
          </p:nvSpPr>
          <p:spPr>
            <a:xfrm>
              <a:off x="432074" y="4032296"/>
              <a:ext cx="1650" cy="1417"/>
            </a:xfrm>
            <a:custGeom>
              <a:avLst/>
              <a:gdLst>
                <a:gd name="connsiteX0" fmla="*/ -1167 w 1650"/>
                <a:gd name="connsiteY0" fmla="*/ 317 h 1417"/>
                <a:gd name="connsiteX1" fmla="*/ 483 w 1650"/>
                <a:gd name="connsiteY1" fmla="*/ -1100 h 1417"/>
                <a:gd name="connsiteX2" fmla="*/ 483 w 1650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417">
                  <a:moveTo>
                    <a:pt x="-1167" y="317"/>
                  </a:moveTo>
                  <a:cubicBezTo>
                    <a:pt x="-461" y="81"/>
                    <a:pt x="11" y="-392"/>
                    <a:pt x="483" y="-1100"/>
                  </a:cubicBezTo>
                  <a:lnTo>
                    <a:pt x="483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8" name="Полилиния: фигура 4057">
              <a:extLst>
                <a:ext uri="{FF2B5EF4-FFF2-40B4-BE49-F238E27FC236}">
                  <a16:creationId xmlns:a16="http://schemas.microsoft.com/office/drawing/2014/main" id="{CA362408-4D3E-D4C5-BC16-799E87D0E5ED}"/>
                </a:ext>
              </a:extLst>
            </p:cNvPr>
            <p:cNvSpPr/>
            <p:nvPr/>
          </p:nvSpPr>
          <p:spPr>
            <a:xfrm>
              <a:off x="432546" y="4032769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-1100 h 1181"/>
                <a:gd name="connsiteX3" fmla="*/ -1167 w 23597"/>
                <a:gd name="connsiteY3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28"/>
                    <a:pt x="-1167" y="-392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59" name="Полилиния: фигура 4058">
              <a:extLst>
                <a:ext uri="{FF2B5EF4-FFF2-40B4-BE49-F238E27FC236}">
                  <a16:creationId xmlns:a16="http://schemas.microsoft.com/office/drawing/2014/main" id="{ACF3D5F2-0F08-EC3D-B3F4-24CA185AA00D}"/>
                </a:ext>
              </a:extLst>
            </p:cNvPr>
            <p:cNvSpPr/>
            <p:nvPr/>
          </p:nvSpPr>
          <p:spPr>
            <a:xfrm>
              <a:off x="429909" y="4032400"/>
              <a:ext cx="1377" cy="1786"/>
            </a:xfrm>
            <a:custGeom>
              <a:avLst/>
              <a:gdLst>
                <a:gd name="connsiteX0" fmla="*/ -420 w 1377"/>
                <a:gd name="connsiteY0" fmla="*/ 686 h 1786"/>
                <a:gd name="connsiteX1" fmla="*/ -420 w 1377"/>
                <a:gd name="connsiteY1" fmla="*/ -968 h 1786"/>
                <a:gd name="connsiteX2" fmla="*/ -420 w 1377"/>
                <a:gd name="connsiteY2" fmla="*/ 686 h 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" h="1786">
                  <a:moveTo>
                    <a:pt x="-420" y="686"/>
                  </a:moveTo>
                  <a:cubicBezTo>
                    <a:pt x="-420" y="686"/>
                    <a:pt x="997" y="-1676"/>
                    <a:pt x="-420" y="-968"/>
                  </a:cubicBezTo>
                  <a:cubicBezTo>
                    <a:pt x="-1834" y="-259"/>
                    <a:pt x="-892" y="686"/>
                    <a:pt x="-420" y="6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0" name="Полилиния: фигура 4059">
              <a:extLst>
                <a:ext uri="{FF2B5EF4-FFF2-40B4-BE49-F238E27FC236}">
                  <a16:creationId xmlns:a16="http://schemas.microsoft.com/office/drawing/2014/main" id="{9E41DE74-1509-0C58-01DD-4D50B5846FF1}"/>
                </a:ext>
              </a:extLst>
            </p:cNvPr>
            <p:cNvSpPr/>
            <p:nvPr/>
          </p:nvSpPr>
          <p:spPr>
            <a:xfrm>
              <a:off x="428770" y="4028050"/>
              <a:ext cx="1414" cy="23597"/>
            </a:xfrm>
            <a:custGeom>
              <a:avLst/>
              <a:gdLst>
                <a:gd name="connsiteX0" fmla="*/ 247 w 1414"/>
                <a:gd name="connsiteY0" fmla="*/ -1100 h 23597"/>
                <a:gd name="connsiteX1" fmla="*/ -1167 w 1414"/>
                <a:gd name="connsiteY1" fmla="*/ -1100 h 23597"/>
                <a:gd name="connsiteX2" fmla="*/ -1167 w 1414"/>
                <a:gd name="connsiteY2" fmla="*/ -1100 h 23597"/>
                <a:gd name="connsiteX3" fmla="*/ 247 w 141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597">
                  <a:moveTo>
                    <a:pt x="24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695" y="-1100"/>
                    <a:pt x="-222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1" name="Полилиния: фигура 4060">
              <a:extLst>
                <a:ext uri="{FF2B5EF4-FFF2-40B4-BE49-F238E27FC236}">
                  <a16:creationId xmlns:a16="http://schemas.microsoft.com/office/drawing/2014/main" id="{FEB370B4-C927-D7C1-9B65-197B892DB8F7}"/>
                </a:ext>
              </a:extLst>
            </p:cNvPr>
            <p:cNvSpPr/>
            <p:nvPr/>
          </p:nvSpPr>
          <p:spPr>
            <a:xfrm>
              <a:off x="428297" y="4026633"/>
              <a:ext cx="23597" cy="1181"/>
            </a:xfrm>
            <a:custGeom>
              <a:avLst/>
              <a:gdLst>
                <a:gd name="connsiteX0" fmla="*/ -1167 w 23597"/>
                <a:gd name="connsiteY0" fmla="*/ -1100 h 1181"/>
                <a:gd name="connsiteX1" fmla="*/ -1167 w 23597"/>
                <a:gd name="connsiteY1" fmla="*/ -1100 h 1181"/>
                <a:gd name="connsiteX2" fmla="*/ -1167 w 23597"/>
                <a:gd name="connsiteY2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81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81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2" name="Полилиния: фигура 4061">
              <a:extLst>
                <a:ext uri="{FF2B5EF4-FFF2-40B4-BE49-F238E27FC236}">
                  <a16:creationId xmlns:a16="http://schemas.microsoft.com/office/drawing/2014/main" id="{9E9B3640-9038-BE57-1A4E-557E5B605886}"/>
                </a:ext>
              </a:extLst>
            </p:cNvPr>
            <p:cNvSpPr/>
            <p:nvPr/>
          </p:nvSpPr>
          <p:spPr>
            <a:xfrm>
              <a:off x="426252" y="4025219"/>
              <a:ext cx="2045" cy="1755"/>
            </a:xfrm>
            <a:custGeom>
              <a:avLst/>
              <a:gdLst>
                <a:gd name="connsiteX0" fmla="*/ 879 w 2045"/>
                <a:gd name="connsiteY0" fmla="*/ -1100 h 1755"/>
                <a:gd name="connsiteX1" fmla="*/ 879 w 2045"/>
                <a:gd name="connsiteY1" fmla="*/ -1100 h 1755"/>
                <a:gd name="connsiteX2" fmla="*/ -539 w 2045"/>
                <a:gd name="connsiteY2" fmla="*/ 550 h 1755"/>
                <a:gd name="connsiteX3" fmla="*/ -539 w 2045"/>
                <a:gd name="connsiteY3" fmla="*/ 550 h 1755"/>
                <a:gd name="connsiteX4" fmla="*/ 879 w 2045"/>
                <a:gd name="connsiteY4" fmla="*/ -1100 h 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1755">
                  <a:moveTo>
                    <a:pt x="879" y="-1100"/>
                  </a:moveTo>
                  <a:cubicBezTo>
                    <a:pt x="879" y="-1100"/>
                    <a:pt x="879" y="-1100"/>
                    <a:pt x="879" y="-1100"/>
                  </a:cubicBezTo>
                  <a:cubicBezTo>
                    <a:pt x="879" y="-1100"/>
                    <a:pt x="879" y="314"/>
                    <a:pt x="-539" y="550"/>
                  </a:cubicBezTo>
                  <a:cubicBezTo>
                    <a:pt x="-1953" y="787"/>
                    <a:pt x="-539" y="550"/>
                    <a:pt x="-539" y="550"/>
                  </a:cubicBezTo>
                  <a:cubicBezTo>
                    <a:pt x="-539" y="550"/>
                    <a:pt x="-1008" y="-394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3" name="Полилиния: фигура 4062">
              <a:extLst>
                <a:ext uri="{FF2B5EF4-FFF2-40B4-BE49-F238E27FC236}">
                  <a16:creationId xmlns:a16="http://schemas.microsoft.com/office/drawing/2014/main" id="{890773A5-1D00-1D87-9CE1-343D50BBD792}"/>
                </a:ext>
              </a:extLst>
            </p:cNvPr>
            <p:cNvSpPr/>
            <p:nvPr/>
          </p:nvSpPr>
          <p:spPr>
            <a:xfrm>
              <a:off x="424207" y="4026633"/>
              <a:ext cx="313" cy="1728"/>
            </a:xfrm>
            <a:custGeom>
              <a:avLst/>
              <a:gdLst>
                <a:gd name="connsiteX0" fmla="*/ -854 w 313"/>
                <a:gd name="connsiteY0" fmla="*/ -1100 h 1728"/>
                <a:gd name="connsiteX1" fmla="*/ -854 w 313"/>
                <a:gd name="connsiteY1" fmla="*/ -1100 h 1728"/>
                <a:gd name="connsiteX2" fmla="*/ -854 w 313"/>
                <a:gd name="connsiteY2" fmla="*/ 553 h 1728"/>
                <a:gd name="connsiteX3" fmla="*/ -854 w 313"/>
                <a:gd name="connsiteY3" fmla="*/ -1100 h 1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1728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854" y="81"/>
                    <a:pt x="-854" y="553"/>
                  </a:cubicBezTo>
                  <a:cubicBezTo>
                    <a:pt x="-854" y="1023"/>
                    <a:pt x="-1559" y="-864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4" name="Полилиния: фигура 4063">
              <a:extLst>
                <a:ext uri="{FF2B5EF4-FFF2-40B4-BE49-F238E27FC236}">
                  <a16:creationId xmlns:a16="http://schemas.microsoft.com/office/drawing/2014/main" id="{203F627F-21BB-7F36-BD56-2A21792180CE}"/>
                </a:ext>
              </a:extLst>
            </p:cNvPr>
            <p:cNvSpPr/>
            <p:nvPr/>
          </p:nvSpPr>
          <p:spPr>
            <a:xfrm>
              <a:off x="423982" y="4020470"/>
              <a:ext cx="2664" cy="4276"/>
            </a:xfrm>
            <a:custGeom>
              <a:avLst/>
              <a:gdLst>
                <a:gd name="connsiteX0" fmla="*/ 1497 w 2664"/>
                <a:gd name="connsiteY0" fmla="*/ 345 h 4276"/>
                <a:gd name="connsiteX1" fmla="*/ 1497 w 2664"/>
                <a:gd name="connsiteY1" fmla="*/ -836 h 4276"/>
                <a:gd name="connsiteX2" fmla="*/ -865 w 2664"/>
                <a:gd name="connsiteY2" fmla="*/ 2468 h 4276"/>
                <a:gd name="connsiteX3" fmla="*/ 1261 w 2664"/>
                <a:gd name="connsiteY3" fmla="*/ 1051 h 4276"/>
                <a:gd name="connsiteX4" fmla="*/ 80 w 2664"/>
                <a:gd name="connsiteY4" fmla="*/ 3176 h 4276"/>
                <a:gd name="connsiteX5" fmla="*/ 1497 w 2664"/>
                <a:gd name="connsiteY5" fmla="*/ 345 h 4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4" h="4276">
                  <a:moveTo>
                    <a:pt x="1497" y="345"/>
                  </a:moveTo>
                  <a:cubicBezTo>
                    <a:pt x="80" y="345"/>
                    <a:pt x="1497" y="345"/>
                    <a:pt x="1497" y="-836"/>
                  </a:cubicBezTo>
                  <a:cubicBezTo>
                    <a:pt x="1497" y="-2014"/>
                    <a:pt x="316" y="1051"/>
                    <a:pt x="-865" y="2468"/>
                  </a:cubicBezTo>
                  <a:cubicBezTo>
                    <a:pt x="-2043" y="3885"/>
                    <a:pt x="552" y="1051"/>
                    <a:pt x="1261" y="1051"/>
                  </a:cubicBezTo>
                  <a:cubicBezTo>
                    <a:pt x="1967" y="1051"/>
                    <a:pt x="-156" y="2940"/>
                    <a:pt x="80" y="3176"/>
                  </a:cubicBezTo>
                  <a:cubicBezTo>
                    <a:pt x="789" y="2232"/>
                    <a:pt x="1261" y="1287"/>
                    <a:pt x="1497" y="3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5" name="Полилиния: фигура 4064">
              <a:extLst>
                <a:ext uri="{FF2B5EF4-FFF2-40B4-BE49-F238E27FC236}">
                  <a16:creationId xmlns:a16="http://schemas.microsoft.com/office/drawing/2014/main" id="{B825A033-81FB-6ED2-3009-633D2DD1F1B8}"/>
                </a:ext>
              </a:extLst>
            </p:cNvPr>
            <p:cNvSpPr/>
            <p:nvPr/>
          </p:nvSpPr>
          <p:spPr>
            <a:xfrm>
              <a:off x="423185" y="4024746"/>
              <a:ext cx="629" cy="418"/>
            </a:xfrm>
            <a:custGeom>
              <a:avLst/>
              <a:gdLst>
                <a:gd name="connsiteX0" fmla="*/ -537 w 629"/>
                <a:gd name="connsiteY0" fmla="*/ -1100 h 418"/>
                <a:gd name="connsiteX1" fmla="*/ -537 w 629"/>
                <a:gd name="connsiteY1" fmla="*/ -1100 h 418"/>
                <a:gd name="connsiteX2" fmla="*/ -537 w 629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418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-158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6" name="Полилиния: фигура 4065">
              <a:extLst>
                <a:ext uri="{FF2B5EF4-FFF2-40B4-BE49-F238E27FC236}">
                  <a16:creationId xmlns:a16="http://schemas.microsoft.com/office/drawing/2014/main" id="{5AE3EBBD-2CF7-1967-47FE-4B25FB7A8E8D}"/>
                </a:ext>
              </a:extLst>
            </p:cNvPr>
            <p:cNvSpPr/>
            <p:nvPr/>
          </p:nvSpPr>
          <p:spPr>
            <a:xfrm>
              <a:off x="419567" y="4024274"/>
              <a:ext cx="2122" cy="1886"/>
            </a:xfrm>
            <a:custGeom>
              <a:avLst/>
              <a:gdLst>
                <a:gd name="connsiteX0" fmla="*/ 956 w 2122"/>
                <a:gd name="connsiteY0" fmla="*/ -1100 h 1886"/>
                <a:gd name="connsiteX1" fmla="*/ 956 w 2122"/>
                <a:gd name="connsiteY1" fmla="*/ -1100 h 1886"/>
                <a:gd name="connsiteX2" fmla="*/ -1167 w 2122"/>
                <a:gd name="connsiteY2" fmla="*/ 787 h 1886"/>
                <a:gd name="connsiteX3" fmla="*/ -1167 w 2122"/>
                <a:gd name="connsiteY3" fmla="*/ 787 h 1886"/>
                <a:gd name="connsiteX4" fmla="*/ 956 w 2122"/>
                <a:gd name="connsiteY4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1886">
                  <a:moveTo>
                    <a:pt x="956" y="-1100"/>
                  </a:moveTo>
                  <a:cubicBezTo>
                    <a:pt x="956" y="-1100"/>
                    <a:pt x="956" y="-1100"/>
                    <a:pt x="956" y="-1100"/>
                  </a:cubicBezTo>
                  <a:cubicBezTo>
                    <a:pt x="956" y="-1100"/>
                    <a:pt x="956" y="314"/>
                    <a:pt x="-1167" y="787"/>
                  </a:cubicBezTo>
                  <a:lnTo>
                    <a:pt x="-1167" y="787"/>
                  </a:lnTo>
                  <a:cubicBezTo>
                    <a:pt x="-1167" y="787"/>
                    <a:pt x="14" y="-628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7" name="Полилиния: фигура 4066">
              <a:extLst>
                <a:ext uri="{FF2B5EF4-FFF2-40B4-BE49-F238E27FC236}">
                  <a16:creationId xmlns:a16="http://schemas.microsoft.com/office/drawing/2014/main" id="{6EDEDD09-9CD0-5198-51A2-FC95D4B0793B}"/>
                </a:ext>
              </a:extLst>
            </p:cNvPr>
            <p:cNvSpPr/>
            <p:nvPr/>
          </p:nvSpPr>
          <p:spPr>
            <a:xfrm>
              <a:off x="418622" y="4022621"/>
              <a:ext cx="1417" cy="1417"/>
            </a:xfrm>
            <a:custGeom>
              <a:avLst/>
              <a:gdLst>
                <a:gd name="connsiteX0" fmla="*/ 250 w 1417"/>
                <a:gd name="connsiteY0" fmla="*/ -1100 h 1417"/>
                <a:gd name="connsiteX1" fmla="*/ 250 w 1417"/>
                <a:gd name="connsiteY1" fmla="*/ -1100 h 1417"/>
                <a:gd name="connsiteX2" fmla="*/ -1167 w 1417"/>
                <a:gd name="connsiteY2" fmla="*/ 317 h 1417"/>
                <a:gd name="connsiteX3" fmla="*/ 250 w 1417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41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-1167" y="317"/>
                  </a:lnTo>
                  <a:cubicBezTo>
                    <a:pt x="-1167" y="317"/>
                    <a:pt x="-459" y="-864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8" name="Полилиния: фигура 4067">
              <a:extLst>
                <a:ext uri="{FF2B5EF4-FFF2-40B4-BE49-F238E27FC236}">
                  <a16:creationId xmlns:a16="http://schemas.microsoft.com/office/drawing/2014/main" id="{1486C68A-5C62-1D23-F363-574A2539D3A9}"/>
                </a:ext>
              </a:extLst>
            </p:cNvPr>
            <p:cNvSpPr/>
            <p:nvPr/>
          </p:nvSpPr>
          <p:spPr>
            <a:xfrm>
              <a:off x="406667" y="3995014"/>
              <a:ext cx="2045" cy="2122"/>
            </a:xfrm>
            <a:custGeom>
              <a:avLst/>
              <a:gdLst>
                <a:gd name="connsiteX0" fmla="*/ 879 w 2045"/>
                <a:gd name="connsiteY0" fmla="*/ -1100 h 2122"/>
                <a:gd name="connsiteX1" fmla="*/ -539 w 2045"/>
                <a:gd name="connsiteY1" fmla="*/ -1100 h 2122"/>
                <a:gd name="connsiteX2" fmla="*/ -539 w 2045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5" h="2122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550"/>
                    <a:pt x="-539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69" name="Полилиния: фигура 4068">
              <a:extLst>
                <a:ext uri="{FF2B5EF4-FFF2-40B4-BE49-F238E27FC236}">
                  <a16:creationId xmlns:a16="http://schemas.microsoft.com/office/drawing/2014/main" id="{A368BEC8-27F1-205F-8592-81C6490926D7}"/>
                </a:ext>
              </a:extLst>
            </p:cNvPr>
            <p:cNvSpPr/>
            <p:nvPr/>
          </p:nvSpPr>
          <p:spPr>
            <a:xfrm>
              <a:off x="399693" y="3992129"/>
              <a:ext cx="524" cy="838"/>
            </a:xfrm>
            <a:custGeom>
              <a:avLst/>
              <a:gdLst>
                <a:gd name="connsiteX0" fmla="*/ -642 w 524"/>
                <a:gd name="connsiteY0" fmla="*/ -575 h 838"/>
                <a:gd name="connsiteX1" fmla="*/ -642 w 524"/>
                <a:gd name="connsiteY1" fmla="*/ -575 h 838"/>
                <a:gd name="connsiteX2" fmla="*/ -642 w 524"/>
                <a:gd name="connsiteY2" fmla="*/ -575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838">
                  <a:moveTo>
                    <a:pt x="-642" y="-575"/>
                  </a:moveTo>
                  <a:cubicBezTo>
                    <a:pt x="-642" y="-1756"/>
                    <a:pt x="-642" y="-575"/>
                    <a:pt x="-642" y="-575"/>
                  </a:cubicBezTo>
                  <a:cubicBezTo>
                    <a:pt x="-642" y="-575"/>
                    <a:pt x="-1823" y="130"/>
                    <a:pt x="-64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0" name="Полилиния: фигура 4069">
              <a:extLst>
                <a:ext uri="{FF2B5EF4-FFF2-40B4-BE49-F238E27FC236}">
                  <a16:creationId xmlns:a16="http://schemas.microsoft.com/office/drawing/2014/main" id="{8FA8F7FF-DB91-9C5D-AA45-8F22B3F214C4}"/>
                </a:ext>
              </a:extLst>
            </p:cNvPr>
            <p:cNvSpPr/>
            <p:nvPr/>
          </p:nvSpPr>
          <p:spPr>
            <a:xfrm>
              <a:off x="396205" y="3984237"/>
              <a:ext cx="23597" cy="1209"/>
            </a:xfrm>
            <a:custGeom>
              <a:avLst/>
              <a:gdLst>
                <a:gd name="connsiteX0" fmla="*/ -1167 w 23597"/>
                <a:gd name="connsiteY0" fmla="*/ -472 h 1209"/>
                <a:gd name="connsiteX1" fmla="*/ -1167 w 23597"/>
                <a:gd name="connsiteY1" fmla="*/ -472 h 1209"/>
                <a:gd name="connsiteX2" fmla="*/ -1167 w 23597"/>
                <a:gd name="connsiteY2" fmla="*/ -472 h 1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209">
                  <a:moveTo>
                    <a:pt x="-1167" y="-472"/>
                  </a:move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1167" y="-708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1" name="Полилиния: фигура 4070">
              <a:extLst>
                <a:ext uri="{FF2B5EF4-FFF2-40B4-BE49-F238E27FC236}">
                  <a16:creationId xmlns:a16="http://schemas.microsoft.com/office/drawing/2014/main" id="{864AF1F9-13D3-A2AB-AE69-097685900548}"/>
                </a:ext>
              </a:extLst>
            </p:cNvPr>
            <p:cNvSpPr/>
            <p:nvPr/>
          </p:nvSpPr>
          <p:spPr>
            <a:xfrm>
              <a:off x="391703" y="3981325"/>
              <a:ext cx="2615" cy="524"/>
            </a:xfrm>
            <a:custGeom>
              <a:avLst/>
              <a:gdLst>
                <a:gd name="connsiteX0" fmla="*/ 1448 w 2615"/>
                <a:gd name="connsiteY0" fmla="*/ -1100 h 524"/>
                <a:gd name="connsiteX1" fmla="*/ -914 w 2615"/>
                <a:gd name="connsiteY1" fmla="*/ -1100 h 524"/>
                <a:gd name="connsiteX2" fmla="*/ 1448 w 2615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15" h="524">
                  <a:moveTo>
                    <a:pt x="1448" y="-1100"/>
                  </a:moveTo>
                  <a:cubicBezTo>
                    <a:pt x="1448" y="-1100"/>
                    <a:pt x="31" y="-1100"/>
                    <a:pt x="-914" y="-1100"/>
                  </a:cubicBezTo>
                  <a:cubicBezTo>
                    <a:pt x="-1856" y="-1100"/>
                    <a:pt x="31" y="81"/>
                    <a:pt x="144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2" name="Полилиния: фигура 4071">
              <a:extLst>
                <a:ext uri="{FF2B5EF4-FFF2-40B4-BE49-F238E27FC236}">
                  <a16:creationId xmlns:a16="http://schemas.microsoft.com/office/drawing/2014/main" id="{E13D1EBA-A7D2-2B11-959A-120FFC013ED9}"/>
                </a:ext>
              </a:extLst>
            </p:cNvPr>
            <p:cNvSpPr/>
            <p:nvPr/>
          </p:nvSpPr>
          <p:spPr>
            <a:xfrm>
              <a:off x="387186" y="3976843"/>
              <a:ext cx="524" cy="314"/>
            </a:xfrm>
            <a:custGeom>
              <a:avLst/>
              <a:gdLst>
                <a:gd name="connsiteX0" fmla="*/ -642 w 524"/>
                <a:gd name="connsiteY0" fmla="*/ -1100 h 314"/>
                <a:gd name="connsiteX1" fmla="*/ -642 w 524"/>
                <a:gd name="connsiteY1" fmla="*/ -1100 h 314"/>
                <a:gd name="connsiteX2" fmla="*/ -642 w 52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2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3" name="Полилиния: фигура 4072">
              <a:extLst>
                <a:ext uri="{FF2B5EF4-FFF2-40B4-BE49-F238E27FC236}">
                  <a16:creationId xmlns:a16="http://schemas.microsoft.com/office/drawing/2014/main" id="{40A63257-4FB2-A132-CB48-DD253A6EDE4D}"/>
                </a:ext>
              </a:extLst>
            </p:cNvPr>
            <p:cNvSpPr/>
            <p:nvPr/>
          </p:nvSpPr>
          <p:spPr>
            <a:xfrm>
              <a:off x="383698" y="3967404"/>
              <a:ext cx="1886" cy="1181"/>
            </a:xfrm>
            <a:custGeom>
              <a:avLst/>
              <a:gdLst>
                <a:gd name="connsiteX0" fmla="*/ 720 w 1886"/>
                <a:gd name="connsiteY0" fmla="*/ -1100 h 1181"/>
                <a:gd name="connsiteX1" fmla="*/ -1167 w 1886"/>
                <a:gd name="connsiteY1" fmla="*/ 81 h 1181"/>
                <a:gd name="connsiteX2" fmla="*/ -1167 w 1886"/>
                <a:gd name="connsiteY2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181">
                  <a:moveTo>
                    <a:pt x="720" y="-1100"/>
                  </a:moveTo>
                  <a:lnTo>
                    <a:pt x="-1167" y="81"/>
                  </a:lnTo>
                  <a:lnTo>
                    <a:pt x="-1167" y="81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4" name="Полилиния: фигура 4073">
              <a:extLst>
                <a:ext uri="{FF2B5EF4-FFF2-40B4-BE49-F238E27FC236}">
                  <a16:creationId xmlns:a16="http://schemas.microsoft.com/office/drawing/2014/main" id="{863F716B-2A63-D4BF-DBAE-B580CA095BF9}"/>
                </a:ext>
              </a:extLst>
            </p:cNvPr>
            <p:cNvSpPr/>
            <p:nvPr/>
          </p:nvSpPr>
          <p:spPr>
            <a:xfrm>
              <a:off x="439605" y="3873434"/>
              <a:ext cx="1907" cy="629"/>
            </a:xfrm>
            <a:custGeom>
              <a:avLst/>
              <a:gdLst>
                <a:gd name="connsiteX0" fmla="*/ 741 w 1907"/>
                <a:gd name="connsiteY0" fmla="*/ -575 h 629"/>
                <a:gd name="connsiteX1" fmla="*/ -1149 w 1907"/>
                <a:gd name="connsiteY1" fmla="*/ -575 h 629"/>
                <a:gd name="connsiteX2" fmla="*/ 741 w 1907"/>
                <a:gd name="connsiteY2" fmla="*/ -575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629">
                  <a:moveTo>
                    <a:pt x="741" y="-575"/>
                  </a:moveTo>
                  <a:cubicBezTo>
                    <a:pt x="741" y="-1756"/>
                    <a:pt x="-1385" y="-575"/>
                    <a:pt x="-1149" y="-575"/>
                  </a:cubicBezTo>
                  <a:cubicBezTo>
                    <a:pt x="-913" y="-575"/>
                    <a:pt x="-204" y="-339"/>
                    <a:pt x="741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5" name="Полилиния: фигура 4074">
              <a:extLst>
                <a:ext uri="{FF2B5EF4-FFF2-40B4-BE49-F238E27FC236}">
                  <a16:creationId xmlns:a16="http://schemas.microsoft.com/office/drawing/2014/main" id="{5B40D3C3-493B-D37D-8D77-729528C1D11F}"/>
                </a:ext>
              </a:extLst>
            </p:cNvPr>
            <p:cNvSpPr/>
            <p:nvPr/>
          </p:nvSpPr>
          <p:spPr>
            <a:xfrm>
              <a:off x="438601" y="3873723"/>
              <a:ext cx="313" cy="104"/>
            </a:xfrm>
            <a:custGeom>
              <a:avLst/>
              <a:gdLst>
                <a:gd name="connsiteX0" fmla="*/ -854 w 313"/>
                <a:gd name="connsiteY0" fmla="*/ -1100 h 104"/>
                <a:gd name="connsiteX1" fmla="*/ -854 w 313"/>
                <a:gd name="connsiteY1" fmla="*/ -1100 h 104"/>
                <a:gd name="connsiteX2" fmla="*/ -854 w 31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04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864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6" name="Полилиния: фигура 4075">
              <a:extLst>
                <a:ext uri="{FF2B5EF4-FFF2-40B4-BE49-F238E27FC236}">
                  <a16:creationId xmlns:a16="http://schemas.microsoft.com/office/drawing/2014/main" id="{75201999-0BB3-15F1-592F-4BF24F321838}"/>
                </a:ext>
              </a:extLst>
            </p:cNvPr>
            <p:cNvSpPr/>
            <p:nvPr/>
          </p:nvSpPr>
          <p:spPr>
            <a:xfrm>
              <a:off x="371900" y="3959618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-1100 h 1414"/>
                <a:gd name="connsiteX3" fmla="*/ -1167 w 23597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314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7" name="Полилиния: фигура 4076">
              <a:extLst>
                <a:ext uri="{FF2B5EF4-FFF2-40B4-BE49-F238E27FC236}">
                  <a16:creationId xmlns:a16="http://schemas.microsoft.com/office/drawing/2014/main" id="{D5707AD7-ECF8-ECD8-1B04-FE2F5B074976}"/>
                </a:ext>
              </a:extLst>
            </p:cNvPr>
            <p:cNvSpPr/>
            <p:nvPr/>
          </p:nvSpPr>
          <p:spPr>
            <a:xfrm>
              <a:off x="371352" y="3954427"/>
              <a:ext cx="2200" cy="2521"/>
            </a:xfrm>
            <a:custGeom>
              <a:avLst/>
              <a:gdLst>
                <a:gd name="connsiteX0" fmla="*/ 1034 w 2200"/>
                <a:gd name="connsiteY0" fmla="*/ -1100 h 2521"/>
                <a:gd name="connsiteX1" fmla="*/ -1092 w 2200"/>
                <a:gd name="connsiteY1" fmla="*/ 787 h 2521"/>
                <a:gd name="connsiteX2" fmla="*/ 1034 w 2200"/>
                <a:gd name="connsiteY2" fmla="*/ -1100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0" h="2521">
                  <a:moveTo>
                    <a:pt x="1034" y="-1100"/>
                  </a:moveTo>
                  <a:cubicBezTo>
                    <a:pt x="1034" y="-1100"/>
                    <a:pt x="-620" y="-1100"/>
                    <a:pt x="-1092" y="787"/>
                  </a:cubicBezTo>
                  <a:cubicBezTo>
                    <a:pt x="-1565" y="2673"/>
                    <a:pt x="325" y="-158"/>
                    <a:pt x="10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8" name="Полилиния: фигура 4077">
              <a:extLst>
                <a:ext uri="{FF2B5EF4-FFF2-40B4-BE49-F238E27FC236}">
                  <a16:creationId xmlns:a16="http://schemas.microsoft.com/office/drawing/2014/main" id="{F087E4AF-5BEB-1ED4-2B7D-097334C76889}"/>
                </a:ext>
              </a:extLst>
            </p:cNvPr>
            <p:cNvSpPr/>
            <p:nvPr/>
          </p:nvSpPr>
          <p:spPr>
            <a:xfrm>
              <a:off x="368123" y="3958725"/>
              <a:ext cx="1721" cy="419"/>
            </a:xfrm>
            <a:custGeom>
              <a:avLst/>
              <a:gdLst>
                <a:gd name="connsiteX0" fmla="*/ 486 w 1721"/>
                <a:gd name="connsiteY0" fmla="*/ -680 h 419"/>
                <a:gd name="connsiteX1" fmla="*/ -1167 w 1721"/>
                <a:gd name="connsiteY1" fmla="*/ -680 h 419"/>
                <a:gd name="connsiteX2" fmla="*/ 486 w 1721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1" h="419">
                  <a:moveTo>
                    <a:pt x="486" y="-680"/>
                  </a:moveTo>
                  <a:lnTo>
                    <a:pt x="-1167" y="-680"/>
                  </a:lnTo>
                  <a:cubicBezTo>
                    <a:pt x="-1167" y="-680"/>
                    <a:pt x="959" y="-1625"/>
                    <a:pt x="486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79" name="Полилиния: фигура 4078">
              <a:extLst>
                <a:ext uri="{FF2B5EF4-FFF2-40B4-BE49-F238E27FC236}">
                  <a16:creationId xmlns:a16="http://schemas.microsoft.com/office/drawing/2014/main" id="{C401C14D-B412-8AE9-62A8-F236B2A91E80}"/>
                </a:ext>
              </a:extLst>
            </p:cNvPr>
            <p:cNvSpPr/>
            <p:nvPr/>
          </p:nvSpPr>
          <p:spPr>
            <a:xfrm>
              <a:off x="351606" y="3948764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-1167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0" name="Полилиния: фигура 4079">
              <a:extLst>
                <a:ext uri="{FF2B5EF4-FFF2-40B4-BE49-F238E27FC236}">
                  <a16:creationId xmlns:a16="http://schemas.microsoft.com/office/drawing/2014/main" id="{0989C8C8-F367-F3BE-85F1-512229C436D3}"/>
                </a:ext>
              </a:extLst>
            </p:cNvPr>
            <p:cNvSpPr/>
            <p:nvPr/>
          </p:nvSpPr>
          <p:spPr>
            <a:xfrm>
              <a:off x="348066" y="3950414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-1167 w 1417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1" name="Полилиния: фигура 4080">
              <a:extLst>
                <a:ext uri="{FF2B5EF4-FFF2-40B4-BE49-F238E27FC236}">
                  <a16:creationId xmlns:a16="http://schemas.microsoft.com/office/drawing/2014/main" id="{AFEC9D6F-743B-0487-2E9D-E83FAD0DA267}"/>
                </a:ext>
              </a:extLst>
            </p:cNvPr>
            <p:cNvSpPr/>
            <p:nvPr/>
          </p:nvSpPr>
          <p:spPr>
            <a:xfrm>
              <a:off x="346173" y="3946009"/>
              <a:ext cx="3782" cy="2045"/>
            </a:xfrm>
            <a:custGeom>
              <a:avLst/>
              <a:gdLst>
                <a:gd name="connsiteX0" fmla="*/ 2616 w 3782"/>
                <a:gd name="connsiteY0" fmla="*/ 946 h 2045"/>
                <a:gd name="connsiteX1" fmla="*/ 1198 w 3782"/>
                <a:gd name="connsiteY1" fmla="*/ -472 h 2045"/>
                <a:gd name="connsiteX2" fmla="*/ -688 w 3782"/>
                <a:gd name="connsiteY2" fmla="*/ -472 h 2045"/>
                <a:gd name="connsiteX3" fmla="*/ 2616 w 3782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2" h="2045">
                  <a:moveTo>
                    <a:pt x="2616" y="946"/>
                  </a:moveTo>
                  <a:cubicBezTo>
                    <a:pt x="2616" y="946"/>
                    <a:pt x="2616" y="946"/>
                    <a:pt x="1198" y="-472"/>
                  </a:cubicBezTo>
                  <a:cubicBezTo>
                    <a:pt x="-216" y="-1886"/>
                    <a:pt x="1198" y="-472"/>
                    <a:pt x="-688" y="-472"/>
                  </a:cubicBezTo>
                  <a:cubicBezTo>
                    <a:pt x="-2578" y="-472"/>
                    <a:pt x="1671" y="473"/>
                    <a:pt x="2616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2" name="Полилиния: фигура 4081">
              <a:extLst>
                <a:ext uri="{FF2B5EF4-FFF2-40B4-BE49-F238E27FC236}">
                  <a16:creationId xmlns:a16="http://schemas.microsoft.com/office/drawing/2014/main" id="{C20F9834-2416-A222-64AA-F6648C42A4B9}"/>
                </a:ext>
              </a:extLst>
            </p:cNvPr>
            <p:cNvSpPr/>
            <p:nvPr/>
          </p:nvSpPr>
          <p:spPr>
            <a:xfrm>
              <a:off x="347306" y="3946874"/>
              <a:ext cx="523" cy="314"/>
            </a:xfrm>
            <a:custGeom>
              <a:avLst/>
              <a:gdLst>
                <a:gd name="connsiteX0" fmla="*/ -644 w 523"/>
                <a:gd name="connsiteY0" fmla="*/ -1100 h 314"/>
                <a:gd name="connsiteX1" fmla="*/ -644 w 523"/>
                <a:gd name="connsiteY1" fmla="*/ -1100 h 314"/>
                <a:gd name="connsiteX2" fmla="*/ -644 w 523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314">
                  <a:moveTo>
                    <a:pt x="-644" y="-1100"/>
                  </a:move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-392"/>
                    <a:pt x="-6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3" name="Полилиния: фигура 4082">
              <a:extLst>
                <a:ext uri="{FF2B5EF4-FFF2-40B4-BE49-F238E27FC236}">
                  <a16:creationId xmlns:a16="http://schemas.microsoft.com/office/drawing/2014/main" id="{2C19CE7E-3870-4D39-B7A5-417523A2F86B}"/>
                </a:ext>
              </a:extLst>
            </p:cNvPr>
            <p:cNvSpPr/>
            <p:nvPr/>
          </p:nvSpPr>
          <p:spPr>
            <a:xfrm>
              <a:off x="345891" y="3946402"/>
              <a:ext cx="524" cy="419"/>
            </a:xfrm>
            <a:custGeom>
              <a:avLst/>
              <a:gdLst>
                <a:gd name="connsiteX0" fmla="*/ -642 w 524"/>
                <a:gd name="connsiteY0" fmla="*/ -1100 h 419"/>
                <a:gd name="connsiteX1" fmla="*/ -642 w 524"/>
                <a:gd name="connsiteY1" fmla="*/ -1100 h 419"/>
                <a:gd name="connsiteX2" fmla="*/ -642 w 524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419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155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4" name="Полилиния: фигура 4083">
              <a:extLst>
                <a:ext uri="{FF2B5EF4-FFF2-40B4-BE49-F238E27FC236}">
                  <a16:creationId xmlns:a16="http://schemas.microsoft.com/office/drawing/2014/main" id="{97BCA36A-71EB-B605-69C4-E139E2F23604}"/>
                </a:ext>
              </a:extLst>
            </p:cNvPr>
            <p:cNvSpPr/>
            <p:nvPr/>
          </p:nvSpPr>
          <p:spPr>
            <a:xfrm>
              <a:off x="345471" y="3942628"/>
              <a:ext cx="2122" cy="2122"/>
            </a:xfrm>
            <a:custGeom>
              <a:avLst/>
              <a:gdLst>
                <a:gd name="connsiteX0" fmla="*/ 956 w 2122"/>
                <a:gd name="connsiteY0" fmla="*/ 550 h 2122"/>
                <a:gd name="connsiteX1" fmla="*/ 956 w 2122"/>
                <a:gd name="connsiteY1" fmla="*/ -1100 h 2122"/>
                <a:gd name="connsiteX2" fmla="*/ -1167 w 2122"/>
                <a:gd name="connsiteY2" fmla="*/ 1023 h 2122"/>
                <a:gd name="connsiteX3" fmla="*/ 956 w 2122"/>
                <a:gd name="connsiteY3" fmla="*/ 55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122">
                  <a:moveTo>
                    <a:pt x="956" y="550"/>
                  </a:moveTo>
                  <a:cubicBezTo>
                    <a:pt x="956" y="550"/>
                    <a:pt x="956" y="550"/>
                    <a:pt x="956" y="-1100"/>
                  </a:cubicBezTo>
                  <a:cubicBezTo>
                    <a:pt x="14" y="-631"/>
                    <a:pt x="-695" y="78"/>
                    <a:pt x="-1167" y="1023"/>
                  </a:cubicBezTo>
                  <a:cubicBezTo>
                    <a:pt x="486" y="-394"/>
                    <a:pt x="-222" y="1023"/>
                    <a:pt x="95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5" name="Полилиния: фигура 4084">
              <a:extLst>
                <a:ext uri="{FF2B5EF4-FFF2-40B4-BE49-F238E27FC236}">
                  <a16:creationId xmlns:a16="http://schemas.microsoft.com/office/drawing/2014/main" id="{D7F0404F-55D3-B7A9-723D-16964B9677AC}"/>
                </a:ext>
              </a:extLst>
            </p:cNvPr>
            <p:cNvSpPr/>
            <p:nvPr/>
          </p:nvSpPr>
          <p:spPr>
            <a:xfrm>
              <a:off x="333908" y="3955605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6" name="Полилиния: фигура 4085">
              <a:extLst>
                <a:ext uri="{FF2B5EF4-FFF2-40B4-BE49-F238E27FC236}">
                  <a16:creationId xmlns:a16="http://schemas.microsoft.com/office/drawing/2014/main" id="{704FBEDA-D163-F316-8508-0B7ED73E3E02}"/>
                </a:ext>
              </a:extLst>
            </p:cNvPr>
            <p:cNvSpPr/>
            <p:nvPr/>
          </p:nvSpPr>
          <p:spPr>
            <a:xfrm>
              <a:off x="338360" y="3944544"/>
              <a:ext cx="2943" cy="2592"/>
            </a:xfrm>
            <a:custGeom>
              <a:avLst/>
              <a:gdLst>
                <a:gd name="connsiteX0" fmla="*/ 1461 w 2943"/>
                <a:gd name="connsiteY0" fmla="*/ -893 h 2592"/>
                <a:gd name="connsiteX1" fmla="*/ 1461 w 2943"/>
                <a:gd name="connsiteY1" fmla="*/ -893 h 2592"/>
                <a:gd name="connsiteX2" fmla="*/ 1461 w 2943"/>
                <a:gd name="connsiteY2" fmla="*/ -893 h 2592"/>
                <a:gd name="connsiteX3" fmla="*/ -901 w 2943"/>
                <a:gd name="connsiteY3" fmla="*/ -893 h 2592"/>
                <a:gd name="connsiteX4" fmla="*/ -901 w 2943"/>
                <a:gd name="connsiteY4" fmla="*/ -893 h 2592"/>
                <a:gd name="connsiteX5" fmla="*/ 989 w 2943"/>
                <a:gd name="connsiteY5" fmla="*/ -893 h 2592"/>
                <a:gd name="connsiteX6" fmla="*/ -665 w 2943"/>
                <a:gd name="connsiteY6" fmla="*/ 757 h 2592"/>
                <a:gd name="connsiteX7" fmla="*/ -665 w 2943"/>
                <a:gd name="connsiteY7" fmla="*/ 757 h 2592"/>
                <a:gd name="connsiteX8" fmla="*/ 1461 w 2943"/>
                <a:gd name="connsiteY8" fmla="*/ -893 h 2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43" h="2592">
                  <a:moveTo>
                    <a:pt x="1461" y="-893"/>
                  </a:moveTo>
                  <a:cubicBezTo>
                    <a:pt x="1461" y="-893"/>
                    <a:pt x="1461" y="-893"/>
                    <a:pt x="1461" y="-893"/>
                  </a:cubicBezTo>
                  <a:lnTo>
                    <a:pt x="1461" y="-893"/>
                  </a:lnTo>
                  <a:cubicBezTo>
                    <a:pt x="1461" y="-893"/>
                    <a:pt x="1461" y="-893"/>
                    <a:pt x="-901" y="-893"/>
                  </a:cubicBezTo>
                  <a:lnTo>
                    <a:pt x="-901" y="-893"/>
                  </a:lnTo>
                  <a:cubicBezTo>
                    <a:pt x="-901" y="-893"/>
                    <a:pt x="-901" y="-893"/>
                    <a:pt x="989" y="-893"/>
                  </a:cubicBezTo>
                  <a:cubicBezTo>
                    <a:pt x="2875" y="-893"/>
                    <a:pt x="989" y="-893"/>
                    <a:pt x="-665" y="757"/>
                  </a:cubicBezTo>
                  <a:cubicBezTo>
                    <a:pt x="-2315" y="2411"/>
                    <a:pt x="752" y="757"/>
                    <a:pt x="-665" y="757"/>
                  </a:cubicBezTo>
                  <a:cubicBezTo>
                    <a:pt x="-2079" y="757"/>
                    <a:pt x="1461" y="-1838"/>
                    <a:pt x="1461" y="-8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7" name="Полилиния: фигура 4086">
              <a:extLst>
                <a:ext uri="{FF2B5EF4-FFF2-40B4-BE49-F238E27FC236}">
                  <a16:creationId xmlns:a16="http://schemas.microsoft.com/office/drawing/2014/main" id="{FDF8FF9C-1A58-8DCF-914B-5DE2B44D136F}"/>
                </a:ext>
              </a:extLst>
            </p:cNvPr>
            <p:cNvSpPr/>
            <p:nvPr/>
          </p:nvSpPr>
          <p:spPr>
            <a:xfrm>
              <a:off x="331492" y="3954896"/>
              <a:ext cx="2416" cy="104"/>
            </a:xfrm>
            <a:custGeom>
              <a:avLst/>
              <a:gdLst>
                <a:gd name="connsiteX0" fmla="*/ 1249 w 2416"/>
                <a:gd name="connsiteY0" fmla="*/ -1100 h 104"/>
                <a:gd name="connsiteX1" fmla="*/ -638 w 2416"/>
                <a:gd name="connsiteY1" fmla="*/ -1100 h 104"/>
                <a:gd name="connsiteX2" fmla="*/ 1249 w 2416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" h="104">
                  <a:moveTo>
                    <a:pt x="1249" y="-1100"/>
                  </a:moveTo>
                  <a:cubicBezTo>
                    <a:pt x="1249" y="-1100"/>
                    <a:pt x="1249" y="-1100"/>
                    <a:pt x="-638" y="-1100"/>
                  </a:cubicBezTo>
                  <a:cubicBezTo>
                    <a:pt x="-2527" y="-1100"/>
                    <a:pt x="1249" y="-864"/>
                    <a:pt x="12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8" name="Полилиния: фигура 4087">
              <a:extLst>
                <a:ext uri="{FF2B5EF4-FFF2-40B4-BE49-F238E27FC236}">
                  <a16:creationId xmlns:a16="http://schemas.microsoft.com/office/drawing/2014/main" id="{BB9E03CF-A19A-3CB7-AA31-7DFB32A8550E}"/>
                </a:ext>
              </a:extLst>
            </p:cNvPr>
            <p:cNvSpPr/>
            <p:nvPr/>
          </p:nvSpPr>
          <p:spPr>
            <a:xfrm>
              <a:off x="336892" y="3941896"/>
              <a:ext cx="1970" cy="1909"/>
            </a:xfrm>
            <a:custGeom>
              <a:avLst/>
              <a:gdLst>
                <a:gd name="connsiteX0" fmla="*/ 803 w 1970"/>
                <a:gd name="connsiteY0" fmla="*/ 810 h 1909"/>
                <a:gd name="connsiteX1" fmla="*/ 803 w 1970"/>
                <a:gd name="connsiteY1" fmla="*/ -1077 h 1909"/>
                <a:gd name="connsiteX2" fmla="*/ -1084 w 1970"/>
                <a:gd name="connsiteY2" fmla="*/ 337 h 1909"/>
                <a:gd name="connsiteX3" fmla="*/ 803 w 1970"/>
                <a:gd name="connsiteY3" fmla="*/ 810 h 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0" h="1909">
                  <a:moveTo>
                    <a:pt x="803" y="810"/>
                  </a:moveTo>
                  <a:cubicBezTo>
                    <a:pt x="803" y="810"/>
                    <a:pt x="803" y="-841"/>
                    <a:pt x="803" y="-1077"/>
                  </a:cubicBezTo>
                  <a:cubicBezTo>
                    <a:pt x="803" y="-1313"/>
                    <a:pt x="-611" y="337"/>
                    <a:pt x="-1084" y="337"/>
                  </a:cubicBezTo>
                  <a:cubicBezTo>
                    <a:pt x="-1556" y="337"/>
                    <a:pt x="97" y="810"/>
                    <a:pt x="803" y="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89" name="Полилиния: фигура 4088">
              <a:extLst>
                <a:ext uri="{FF2B5EF4-FFF2-40B4-BE49-F238E27FC236}">
                  <a16:creationId xmlns:a16="http://schemas.microsoft.com/office/drawing/2014/main" id="{BEF98B20-5B54-B3B1-4637-99F37B5E7C05}"/>
                </a:ext>
              </a:extLst>
            </p:cNvPr>
            <p:cNvSpPr/>
            <p:nvPr/>
          </p:nvSpPr>
          <p:spPr>
            <a:xfrm>
              <a:off x="334784" y="3944751"/>
              <a:ext cx="2191" cy="23597"/>
            </a:xfrm>
            <a:custGeom>
              <a:avLst/>
              <a:gdLst>
                <a:gd name="connsiteX0" fmla="*/ 1025 w 2191"/>
                <a:gd name="connsiteY0" fmla="*/ -1100 h 23597"/>
                <a:gd name="connsiteX1" fmla="*/ -626 w 2191"/>
                <a:gd name="connsiteY1" fmla="*/ -1100 h 23597"/>
                <a:gd name="connsiteX2" fmla="*/ 1025 w 219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23597">
                  <a:moveTo>
                    <a:pt x="1025" y="-1100"/>
                  </a:moveTo>
                  <a:cubicBezTo>
                    <a:pt x="1025" y="-1100"/>
                    <a:pt x="1025" y="-1100"/>
                    <a:pt x="-626" y="-1100"/>
                  </a:cubicBezTo>
                  <a:cubicBezTo>
                    <a:pt x="-2279" y="-1100"/>
                    <a:pt x="316" y="-1100"/>
                    <a:pt x="102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0" name="Полилиния: фигура 4089">
              <a:extLst>
                <a:ext uri="{FF2B5EF4-FFF2-40B4-BE49-F238E27FC236}">
                  <a16:creationId xmlns:a16="http://schemas.microsoft.com/office/drawing/2014/main" id="{4D783511-20D2-581A-A63A-531F93D89D98}"/>
                </a:ext>
              </a:extLst>
            </p:cNvPr>
            <p:cNvSpPr/>
            <p:nvPr/>
          </p:nvSpPr>
          <p:spPr>
            <a:xfrm>
              <a:off x="333908" y="3941447"/>
              <a:ext cx="2395" cy="733"/>
            </a:xfrm>
            <a:custGeom>
              <a:avLst/>
              <a:gdLst>
                <a:gd name="connsiteX0" fmla="*/ -1167 w 2395"/>
                <a:gd name="connsiteY0" fmla="*/ -1100 h 733"/>
                <a:gd name="connsiteX1" fmla="*/ -1167 w 2395"/>
                <a:gd name="connsiteY1" fmla="*/ -1100 h 733"/>
                <a:gd name="connsiteX2" fmla="*/ 483 w 2395"/>
                <a:gd name="connsiteY2" fmla="*/ -1100 h 733"/>
                <a:gd name="connsiteX3" fmla="*/ -1167 w 2395"/>
                <a:gd name="connsiteY3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5" h="73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664" y="-1100"/>
                    <a:pt x="483" y="-1100"/>
                  </a:cubicBezTo>
                  <a:cubicBezTo>
                    <a:pt x="2845" y="-1100"/>
                    <a:pt x="-1167" y="55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1" name="Полилиния: фигура 4090">
              <a:extLst>
                <a:ext uri="{FF2B5EF4-FFF2-40B4-BE49-F238E27FC236}">
                  <a16:creationId xmlns:a16="http://schemas.microsoft.com/office/drawing/2014/main" id="{71A9F028-61A6-B802-118B-96C77B8C0FA2}"/>
                </a:ext>
              </a:extLst>
            </p:cNvPr>
            <p:cNvSpPr/>
            <p:nvPr/>
          </p:nvSpPr>
          <p:spPr>
            <a:xfrm>
              <a:off x="331084" y="3944515"/>
              <a:ext cx="2824" cy="104"/>
            </a:xfrm>
            <a:custGeom>
              <a:avLst/>
              <a:gdLst>
                <a:gd name="connsiteX0" fmla="*/ 1657 w 2824"/>
                <a:gd name="connsiteY0" fmla="*/ -1100 h 104"/>
                <a:gd name="connsiteX1" fmla="*/ -938 w 2824"/>
                <a:gd name="connsiteY1" fmla="*/ -1100 h 104"/>
                <a:gd name="connsiteX2" fmla="*/ 1657 w 282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4" h="104">
                  <a:moveTo>
                    <a:pt x="1657" y="-1100"/>
                  </a:moveTo>
                  <a:cubicBezTo>
                    <a:pt x="1657" y="-1100"/>
                    <a:pt x="240" y="-1100"/>
                    <a:pt x="-938" y="-1100"/>
                  </a:cubicBezTo>
                  <a:cubicBezTo>
                    <a:pt x="-2119" y="-1100"/>
                    <a:pt x="1657" y="-864"/>
                    <a:pt x="16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2" name="Полилиния: фигура 4091">
              <a:extLst>
                <a:ext uri="{FF2B5EF4-FFF2-40B4-BE49-F238E27FC236}">
                  <a16:creationId xmlns:a16="http://schemas.microsoft.com/office/drawing/2014/main" id="{82CC6716-E4B2-24A5-3102-8FAC4DCE72EB}"/>
                </a:ext>
              </a:extLst>
            </p:cNvPr>
            <p:cNvSpPr/>
            <p:nvPr/>
          </p:nvSpPr>
          <p:spPr>
            <a:xfrm>
              <a:off x="330368" y="3946559"/>
              <a:ext cx="524" cy="314"/>
            </a:xfrm>
            <a:custGeom>
              <a:avLst/>
              <a:gdLst>
                <a:gd name="connsiteX0" fmla="*/ -1167 w 524"/>
                <a:gd name="connsiteY0" fmla="*/ -785 h 314"/>
                <a:gd name="connsiteX1" fmla="*/ -1167 w 524"/>
                <a:gd name="connsiteY1" fmla="*/ -785 h 314"/>
                <a:gd name="connsiteX2" fmla="*/ -1167 w 524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1167" y="-785"/>
                  </a:moveTo>
                  <a:cubicBezTo>
                    <a:pt x="14" y="-785"/>
                    <a:pt x="-1167" y="-785"/>
                    <a:pt x="-1167" y="-785"/>
                  </a:cubicBezTo>
                  <a:cubicBezTo>
                    <a:pt x="-1167" y="-785"/>
                    <a:pt x="-931" y="-1494"/>
                    <a:pt x="-116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3" name="Полилиния: фигура 4092">
              <a:extLst>
                <a:ext uri="{FF2B5EF4-FFF2-40B4-BE49-F238E27FC236}">
                  <a16:creationId xmlns:a16="http://schemas.microsoft.com/office/drawing/2014/main" id="{C756AE7C-BE8A-443A-46B7-D4731D254F6E}"/>
                </a:ext>
              </a:extLst>
            </p:cNvPr>
            <p:cNvSpPr/>
            <p:nvPr/>
          </p:nvSpPr>
          <p:spPr>
            <a:xfrm>
              <a:off x="329546" y="3944620"/>
              <a:ext cx="2002" cy="1792"/>
            </a:xfrm>
            <a:custGeom>
              <a:avLst/>
              <a:gdLst>
                <a:gd name="connsiteX0" fmla="*/ 836 w 2002"/>
                <a:gd name="connsiteY0" fmla="*/ -260 h 1792"/>
                <a:gd name="connsiteX1" fmla="*/ -581 w 2002"/>
                <a:gd name="connsiteY1" fmla="*/ -260 h 1792"/>
                <a:gd name="connsiteX2" fmla="*/ 836 w 2002"/>
                <a:gd name="connsiteY2" fmla="*/ -260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1792">
                  <a:moveTo>
                    <a:pt x="836" y="-260"/>
                  </a:moveTo>
                  <a:cubicBezTo>
                    <a:pt x="836" y="-260"/>
                    <a:pt x="836" y="-2150"/>
                    <a:pt x="-581" y="-260"/>
                  </a:cubicBezTo>
                  <a:cubicBezTo>
                    <a:pt x="-1996" y="1626"/>
                    <a:pt x="-581" y="209"/>
                    <a:pt x="836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4" name="Полилиния: фигура 4093">
              <a:extLst>
                <a:ext uri="{FF2B5EF4-FFF2-40B4-BE49-F238E27FC236}">
                  <a16:creationId xmlns:a16="http://schemas.microsoft.com/office/drawing/2014/main" id="{D5C37528-930B-14F2-D8B2-584F20FEA75E}"/>
                </a:ext>
              </a:extLst>
            </p:cNvPr>
            <p:cNvSpPr/>
            <p:nvPr/>
          </p:nvSpPr>
          <p:spPr>
            <a:xfrm>
              <a:off x="325452" y="3941270"/>
              <a:ext cx="8227" cy="4309"/>
            </a:xfrm>
            <a:custGeom>
              <a:avLst/>
              <a:gdLst>
                <a:gd name="connsiteX0" fmla="*/ 5166 w 8227"/>
                <a:gd name="connsiteY0" fmla="*/ -923 h 4309"/>
                <a:gd name="connsiteX1" fmla="*/ 3276 w 8227"/>
                <a:gd name="connsiteY1" fmla="*/ -923 h 4309"/>
                <a:gd name="connsiteX2" fmla="*/ 5166 w 8227"/>
                <a:gd name="connsiteY2" fmla="*/ -923 h 4309"/>
                <a:gd name="connsiteX3" fmla="*/ 5166 w 8227"/>
                <a:gd name="connsiteY3" fmla="*/ -923 h 4309"/>
                <a:gd name="connsiteX4" fmla="*/ -733 w 8227"/>
                <a:gd name="connsiteY4" fmla="*/ 2617 h 4309"/>
                <a:gd name="connsiteX5" fmla="*/ 2098 w 8227"/>
                <a:gd name="connsiteY5" fmla="*/ 1436 h 4309"/>
                <a:gd name="connsiteX6" fmla="*/ 681 w 8227"/>
                <a:gd name="connsiteY6" fmla="*/ 3090 h 4309"/>
                <a:gd name="connsiteX7" fmla="*/ 7053 w 8227"/>
                <a:gd name="connsiteY7" fmla="*/ -214 h 4309"/>
                <a:gd name="connsiteX8" fmla="*/ 5166 w 8227"/>
                <a:gd name="connsiteY8" fmla="*/ -923 h 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27" h="4309">
                  <a:moveTo>
                    <a:pt x="5166" y="-923"/>
                  </a:moveTo>
                  <a:cubicBezTo>
                    <a:pt x="5166" y="494"/>
                    <a:pt x="3040" y="964"/>
                    <a:pt x="3276" y="-923"/>
                  </a:cubicBezTo>
                  <a:cubicBezTo>
                    <a:pt x="3985" y="-1159"/>
                    <a:pt x="4457" y="-1159"/>
                    <a:pt x="5166" y="-923"/>
                  </a:cubicBezTo>
                  <a:cubicBezTo>
                    <a:pt x="5166" y="-923"/>
                    <a:pt x="5166" y="-923"/>
                    <a:pt x="5166" y="-923"/>
                  </a:cubicBezTo>
                  <a:cubicBezTo>
                    <a:pt x="3276" y="494"/>
                    <a:pt x="1389" y="1672"/>
                    <a:pt x="-733" y="2617"/>
                  </a:cubicBezTo>
                  <a:cubicBezTo>
                    <a:pt x="-2387" y="4032"/>
                    <a:pt x="1153" y="2617"/>
                    <a:pt x="2098" y="1436"/>
                  </a:cubicBezTo>
                  <a:cubicBezTo>
                    <a:pt x="3040" y="258"/>
                    <a:pt x="2098" y="1436"/>
                    <a:pt x="681" y="3090"/>
                  </a:cubicBezTo>
                  <a:lnTo>
                    <a:pt x="7053" y="-214"/>
                  </a:lnTo>
                  <a:cubicBezTo>
                    <a:pt x="7053" y="-214"/>
                    <a:pt x="7289" y="-923"/>
                    <a:pt x="5166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5" name="Полилиния: фигура 4094">
              <a:extLst>
                <a:ext uri="{FF2B5EF4-FFF2-40B4-BE49-F238E27FC236}">
                  <a16:creationId xmlns:a16="http://schemas.microsoft.com/office/drawing/2014/main" id="{C0436D05-A650-D74D-6BE0-BF0BE1DCA790}"/>
                </a:ext>
              </a:extLst>
            </p:cNvPr>
            <p:cNvSpPr/>
            <p:nvPr/>
          </p:nvSpPr>
          <p:spPr>
            <a:xfrm>
              <a:off x="328009" y="3941447"/>
              <a:ext cx="209" cy="23597"/>
            </a:xfrm>
            <a:custGeom>
              <a:avLst/>
              <a:gdLst>
                <a:gd name="connsiteX0" fmla="*/ -1167 w 209"/>
                <a:gd name="connsiteY0" fmla="*/ -1100 h 23597"/>
                <a:gd name="connsiteX1" fmla="*/ -1167 w 209"/>
                <a:gd name="connsiteY1" fmla="*/ -1100 h 23597"/>
                <a:gd name="connsiteX2" fmla="*/ -1167 w 209"/>
                <a:gd name="connsiteY2" fmla="*/ -1100 h 23597"/>
                <a:gd name="connsiteX3" fmla="*/ -1167 w 209"/>
                <a:gd name="connsiteY3" fmla="*/ -1100 h 23597"/>
                <a:gd name="connsiteX4" fmla="*/ -1167 w 209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6" name="Полилиния: фигура 4095">
              <a:extLst>
                <a:ext uri="{FF2B5EF4-FFF2-40B4-BE49-F238E27FC236}">
                  <a16:creationId xmlns:a16="http://schemas.microsoft.com/office/drawing/2014/main" id="{58DC536C-171B-4DC2-0CAE-993FA04546D6}"/>
                </a:ext>
              </a:extLst>
            </p:cNvPr>
            <p:cNvSpPr/>
            <p:nvPr/>
          </p:nvSpPr>
          <p:spPr>
            <a:xfrm>
              <a:off x="327536" y="3940030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-1167 w 1653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7" name="Полилиния: фигура 4096">
              <a:extLst>
                <a:ext uri="{FF2B5EF4-FFF2-40B4-BE49-F238E27FC236}">
                  <a16:creationId xmlns:a16="http://schemas.microsoft.com/office/drawing/2014/main" id="{159E9CE8-3509-3BB6-1051-7A47AC22CA3D}"/>
                </a:ext>
              </a:extLst>
            </p:cNvPr>
            <p:cNvSpPr/>
            <p:nvPr/>
          </p:nvSpPr>
          <p:spPr>
            <a:xfrm>
              <a:off x="324243" y="3939401"/>
              <a:ext cx="2115" cy="2045"/>
            </a:xfrm>
            <a:custGeom>
              <a:avLst/>
              <a:gdLst>
                <a:gd name="connsiteX0" fmla="*/ 948 w 2115"/>
                <a:gd name="connsiteY0" fmla="*/ 946 h 2045"/>
                <a:gd name="connsiteX1" fmla="*/ 948 w 2115"/>
                <a:gd name="connsiteY1" fmla="*/ -472 h 2045"/>
                <a:gd name="connsiteX2" fmla="*/ -705 w 2115"/>
                <a:gd name="connsiteY2" fmla="*/ -472 h 2045"/>
                <a:gd name="connsiteX3" fmla="*/ 948 w 2115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2045">
                  <a:moveTo>
                    <a:pt x="948" y="946"/>
                  </a:moveTo>
                  <a:cubicBezTo>
                    <a:pt x="948" y="946"/>
                    <a:pt x="948" y="946"/>
                    <a:pt x="948" y="-472"/>
                  </a:cubicBezTo>
                  <a:cubicBezTo>
                    <a:pt x="948" y="-1886"/>
                    <a:pt x="948" y="-472"/>
                    <a:pt x="-705" y="-472"/>
                  </a:cubicBezTo>
                  <a:cubicBezTo>
                    <a:pt x="-2356" y="-472"/>
                    <a:pt x="948" y="946"/>
                    <a:pt x="948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8" name="Полилиния: фигура 4097">
              <a:extLst>
                <a:ext uri="{FF2B5EF4-FFF2-40B4-BE49-F238E27FC236}">
                  <a16:creationId xmlns:a16="http://schemas.microsoft.com/office/drawing/2014/main" id="{EA60FDDB-B85D-A907-109F-92C1D7D868C3}"/>
                </a:ext>
              </a:extLst>
            </p:cNvPr>
            <p:cNvSpPr/>
            <p:nvPr/>
          </p:nvSpPr>
          <p:spPr>
            <a:xfrm>
              <a:off x="535527" y="4049052"/>
              <a:ext cx="5433" cy="5240"/>
            </a:xfrm>
            <a:custGeom>
              <a:avLst/>
              <a:gdLst>
                <a:gd name="connsiteX0" fmla="*/ 3927 w 5433"/>
                <a:gd name="connsiteY0" fmla="*/ 4091 h 5240"/>
                <a:gd name="connsiteX1" fmla="*/ 2273 w 5433"/>
                <a:gd name="connsiteY1" fmla="*/ 4091 h 5240"/>
                <a:gd name="connsiteX2" fmla="*/ 2273 w 5433"/>
                <a:gd name="connsiteY2" fmla="*/ 4091 h 5240"/>
                <a:gd name="connsiteX3" fmla="*/ 2273 w 5433"/>
                <a:gd name="connsiteY3" fmla="*/ 2673 h 5240"/>
                <a:gd name="connsiteX4" fmla="*/ 2273 w 5433"/>
                <a:gd name="connsiteY4" fmla="*/ 78 h 5240"/>
                <a:gd name="connsiteX5" fmla="*/ 2273 w 5433"/>
                <a:gd name="connsiteY5" fmla="*/ 78 h 5240"/>
                <a:gd name="connsiteX6" fmla="*/ 2273 w 5433"/>
                <a:gd name="connsiteY6" fmla="*/ 78 h 5240"/>
                <a:gd name="connsiteX7" fmla="*/ 2273 w 5433"/>
                <a:gd name="connsiteY7" fmla="*/ -1100 h 5240"/>
                <a:gd name="connsiteX8" fmla="*/ -1028 w 5433"/>
                <a:gd name="connsiteY8" fmla="*/ 314 h 5240"/>
                <a:gd name="connsiteX9" fmla="*/ 623 w 5433"/>
                <a:gd name="connsiteY9" fmla="*/ 314 h 5240"/>
                <a:gd name="connsiteX10" fmla="*/ 623 w 5433"/>
                <a:gd name="connsiteY10" fmla="*/ 314 h 5240"/>
                <a:gd name="connsiteX11" fmla="*/ -792 w 5433"/>
                <a:gd name="connsiteY11" fmla="*/ 3146 h 5240"/>
                <a:gd name="connsiteX12" fmla="*/ 623 w 5433"/>
                <a:gd name="connsiteY12" fmla="*/ 1495 h 5240"/>
                <a:gd name="connsiteX13" fmla="*/ 3927 w 5433"/>
                <a:gd name="connsiteY13" fmla="*/ 4091 h 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33" h="5240">
                  <a:moveTo>
                    <a:pt x="3927" y="4091"/>
                  </a:moveTo>
                  <a:cubicBezTo>
                    <a:pt x="3927" y="4091"/>
                    <a:pt x="3927" y="4091"/>
                    <a:pt x="2273" y="4091"/>
                  </a:cubicBezTo>
                  <a:lnTo>
                    <a:pt x="2273" y="4091"/>
                  </a:lnTo>
                  <a:cubicBezTo>
                    <a:pt x="2273" y="4091"/>
                    <a:pt x="6758" y="1023"/>
                    <a:pt x="2273" y="2673"/>
                  </a:cubicBezTo>
                  <a:cubicBezTo>
                    <a:pt x="2273" y="2673"/>
                    <a:pt x="2273" y="2673"/>
                    <a:pt x="2273" y="78"/>
                  </a:cubicBezTo>
                  <a:cubicBezTo>
                    <a:pt x="2273" y="-2517"/>
                    <a:pt x="2273" y="78"/>
                    <a:pt x="2273" y="78"/>
                  </a:cubicBezTo>
                  <a:lnTo>
                    <a:pt x="2273" y="78"/>
                  </a:lnTo>
                  <a:cubicBezTo>
                    <a:pt x="2273" y="78"/>
                    <a:pt x="2273" y="78"/>
                    <a:pt x="2273" y="-1100"/>
                  </a:cubicBezTo>
                  <a:lnTo>
                    <a:pt x="-1028" y="314"/>
                  </a:lnTo>
                  <a:cubicBezTo>
                    <a:pt x="-1028" y="314"/>
                    <a:pt x="-1028" y="314"/>
                    <a:pt x="623" y="314"/>
                  </a:cubicBezTo>
                  <a:cubicBezTo>
                    <a:pt x="2273" y="314"/>
                    <a:pt x="623" y="314"/>
                    <a:pt x="623" y="314"/>
                  </a:cubicBezTo>
                  <a:cubicBezTo>
                    <a:pt x="623" y="314"/>
                    <a:pt x="623" y="2201"/>
                    <a:pt x="-792" y="3146"/>
                  </a:cubicBezTo>
                  <a:cubicBezTo>
                    <a:pt x="-2209" y="4091"/>
                    <a:pt x="859" y="1495"/>
                    <a:pt x="623" y="1495"/>
                  </a:cubicBezTo>
                  <a:cubicBezTo>
                    <a:pt x="386" y="1495"/>
                    <a:pt x="2509" y="4563"/>
                    <a:pt x="3927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99" name="Полилиния: фигура 4098">
              <a:extLst>
                <a:ext uri="{FF2B5EF4-FFF2-40B4-BE49-F238E27FC236}">
                  <a16:creationId xmlns:a16="http://schemas.microsoft.com/office/drawing/2014/main" id="{AEB33E09-21CA-9662-D3CB-E9FFE3CF25DD}"/>
                </a:ext>
              </a:extLst>
            </p:cNvPr>
            <p:cNvSpPr/>
            <p:nvPr/>
          </p:nvSpPr>
          <p:spPr>
            <a:xfrm>
              <a:off x="544867" y="4041260"/>
              <a:ext cx="1771" cy="503"/>
            </a:xfrm>
            <a:custGeom>
              <a:avLst/>
              <a:gdLst>
                <a:gd name="connsiteX0" fmla="*/ 250 w 1771"/>
                <a:gd name="connsiteY0" fmla="*/ -624 h 503"/>
                <a:gd name="connsiteX1" fmla="*/ 250 w 1771"/>
                <a:gd name="connsiteY1" fmla="*/ -624 h 503"/>
                <a:gd name="connsiteX2" fmla="*/ -1167 w 1771"/>
                <a:gd name="connsiteY2" fmla="*/ -624 h 503"/>
                <a:gd name="connsiteX3" fmla="*/ 250 w 1771"/>
                <a:gd name="connsiteY3" fmla="*/ -624 h 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1" h="503">
                  <a:moveTo>
                    <a:pt x="250" y="-624"/>
                  </a:moveTo>
                  <a:cubicBezTo>
                    <a:pt x="250" y="-624"/>
                    <a:pt x="250" y="-624"/>
                    <a:pt x="250" y="-624"/>
                  </a:cubicBezTo>
                  <a:lnTo>
                    <a:pt x="-1167" y="-624"/>
                  </a:lnTo>
                  <a:cubicBezTo>
                    <a:pt x="1667" y="-1805"/>
                    <a:pt x="250" y="-388"/>
                    <a:pt x="250" y="-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0" name="Полилиния: фигура 4099">
              <a:extLst>
                <a:ext uri="{FF2B5EF4-FFF2-40B4-BE49-F238E27FC236}">
                  <a16:creationId xmlns:a16="http://schemas.microsoft.com/office/drawing/2014/main" id="{B8B2F648-4C1A-5E9C-2ED3-E001C616525D}"/>
                </a:ext>
              </a:extLst>
            </p:cNvPr>
            <p:cNvSpPr/>
            <p:nvPr/>
          </p:nvSpPr>
          <p:spPr>
            <a:xfrm>
              <a:off x="317627" y="3866917"/>
              <a:ext cx="255425" cy="219654"/>
            </a:xfrm>
            <a:custGeom>
              <a:avLst/>
              <a:gdLst>
                <a:gd name="connsiteX0" fmla="*/ 227489 w 255425"/>
                <a:gd name="connsiteY0" fmla="*/ 171596 h 219654"/>
                <a:gd name="connsiteX1" fmla="*/ 227489 w 255425"/>
                <a:gd name="connsiteY1" fmla="*/ 171596 h 219654"/>
                <a:gd name="connsiteX2" fmla="*/ 225603 w 255425"/>
                <a:gd name="connsiteY2" fmla="*/ 171596 h 219654"/>
                <a:gd name="connsiteX3" fmla="*/ 225603 w 255425"/>
                <a:gd name="connsiteY3" fmla="*/ 171596 h 219654"/>
                <a:gd name="connsiteX4" fmla="*/ 225603 w 255425"/>
                <a:gd name="connsiteY4" fmla="*/ 169470 h 219654"/>
                <a:gd name="connsiteX5" fmla="*/ 228434 w 255425"/>
                <a:gd name="connsiteY5" fmla="*/ 169470 h 219654"/>
                <a:gd name="connsiteX6" fmla="*/ 226545 w 255425"/>
                <a:gd name="connsiteY6" fmla="*/ 168056 h 219654"/>
                <a:gd name="connsiteX7" fmla="*/ 226545 w 255425"/>
                <a:gd name="connsiteY7" fmla="*/ 168056 h 219654"/>
                <a:gd name="connsiteX8" fmla="*/ 229376 w 255425"/>
                <a:gd name="connsiteY8" fmla="*/ 166402 h 219654"/>
                <a:gd name="connsiteX9" fmla="*/ 229376 w 255425"/>
                <a:gd name="connsiteY9" fmla="*/ 166402 h 219654"/>
                <a:gd name="connsiteX10" fmla="*/ 226781 w 255425"/>
                <a:gd name="connsiteY10" fmla="*/ 168056 h 219654"/>
                <a:gd name="connsiteX11" fmla="*/ 226781 w 255425"/>
                <a:gd name="connsiteY11" fmla="*/ 166875 h 219654"/>
                <a:gd name="connsiteX12" fmla="*/ 229376 w 255425"/>
                <a:gd name="connsiteY12" fmla="*/ 166875 h 219654"/>
                <a:gd name="connsiteX13" fmla="*/ 227726 w 255425"/>
                <a:gd name="connsiteY13" fmla="*/ 166875 h 219654"/>
                <a:gd name="connsiteX14" fmla="*/ 227726 w 255425"/>
                <a:gd name="connsiteY14" fmla="*/ 166875 h 219654"/>
                <a:gd name="connsiteX15" fmla="*/ 227726 w 255425"/>
                <a:gd name="connsiteY15" fmla="*/ 166875 h 219654"/>
                <a:gd name="connsiteX16" fmla="*/ 227726 w 255425"/>
                <a:gd name="connsiteY16" fmla="*/ 166875 h 219654"/>
                <a:gd name="connsiteX17" fmla="*/ 229140 w 255425"/>
                <a:gd name="connsiteY17" fmla="*/ 166875 h 219654"/>
                <a:gd name="connsiteX18" fmla="*/ 227253 w 255425"/>
                <a:gd name="connsiteY18" fmla="*/ 166875 h 219654"/>
                <a:gd name="connsiteX19" fmla="*/ 227253 w 255425"/>
                <a:gd name="connsiteY19" fmla="*/ 166875 h 219654"/>
                <a:gd name="connsiteX20" fmla="*/ 229612 w 255425"/>
                <a:gd name="connsiteY20" fmla="*/ 166875 h 219654"/>
                <a:gd name="connsiteX21" fmla="*/ 229612 w 255425"/>
                <a:gd name="connsiteY21" fmla="*/ 165224 h 219654"/>
                <a:gd name="connsiteX22" fmla="*/ 229612 w 255425"/>
                <a:gd name="connsiteY22" fmla="*/ 165224 h 219654"/>
                <a:gd name="connsiteX23" fmla="*/ 229612 w 255425"/>
                <a:gd name="connsiteY23" fmla="*/ 165224 h 219654"/>
                <a:gd name="connsiteX24" fmla="*/ 231738 w 255425"/>
                <a:gd name="connsiteY24" fmla="*/ 163571 h 219654"/>
                <a:gd name="connsiteX25" fmla="*/ 230321 w 255425"/>
                <a:gd name="connsiteY25" fmla="*/ 163571 h 219654"/>
                <a:gd name="connsiteX26" fmla="*/ 230321 w 255425"/>
                <a:gd name="connsiteY26" fmla="*/ 163571 h 219654"/>
                <a:gd name="connsiteX27" fmla="*/ 230321 w 255425"/>
                <a:gd name="connsiteY27" fmla="*/ 163571 h 219654"/>
                <a:gd name="connsiteX28" fmla="*/ 228434 w 255425"/>
                <a:gd name="connsiteY28" fmla="*/ 163571 h 219654"/>
                <a:gd name="connsiteX29" fmla="*/ 230557 w 255425"/>
                <a:gd name="connsiteY29" fmla="*/ 163571 h 219654"/>
                <a:gd name="connsiteX30" fmla="*/ 230557 w 255425"/>
                <a:gd name="connsiteY30" fmla="*/ 163571 h 219654"/>
                <a:gd name="connsiteX31" fmla="*/ 232444 w 255425"/>
                <a:gd name="connsiteY31" fmla="*/ 163571 h 219654"/>
                <a:gd name="connsiteX32" fmla="*/ 234570 w 255425"/>
                <a:gd name="connsiteY32" fmla="*/ 162393 h 219654"/>
                <a:gd name="connsiteX33" fmla="*/ 234570 w 255425"/>
                <a:gd name="connsiteY33" fmla="*/ 162393 h 219654"/>
                <a:gd name="connsiteX34" fmla="*/ 236693 w 255425"/>
                <a:gd name="connsiteY34" fmla="*/ 162393 h 219654"/>
                <a:gd name="connsiteX35" fmla="*/ 236693 w 255425"/>
                <a:gd name="connsiteY35" fmla="*/ 162393 h 219654"/>
                <a:gd name="connsiteX36" fmla="*/ 235275 w 255425"/>
                <a:gd name="connsiteY36" fmla="*/ 162393 h 219654"/>
                <a:gd name="connsiteX37" fmla="*/ 235275 w 255425"/>
                <a:gd name="connsiteY37" fmla="*/ 162393 h 219654"/>
                <a:gd name="connsiteX38" fmla="*/ 232444 w 255425"/>
                <a:gd name="connsiteY38" fmla="*/ 163807 h 219654"/>
                <a:gd name="connsiteX39" fmla="*/ 232444 w 255425"/>
                <a:gd name="connsiteY39" fmla="*/ 163807 h 219654"/>
                <a:gd name="connsiteX40" fmla="*/ 234097 w 255425"/>
                <a:gd name="connsiteY40" fmla="*/ 163807 h 219654"/>
                <a:gd name="connsiteX41" fmla="*/ 235512 w 255425"/>
                <a:gd name="connsiteY41" fmla="*/ 161684 h 219654"/>
                <a:gd name="connsiteX42" fmla="*/ 233861 w 255425"/>
                <a:gd name="connsiteY42" fmla="*/ 161684 h 219654"/>
                <a:gd name="connsiteX43" fmla="*/ 236456 w 255425"/>
                <a:gd name="connsiteY43" fmla="*/ 160270 h 219654"/>
                <a:gd name="connsiteX44" fmla="*/ 236456 w 255425"/>
                <a:gd name="connsiteY44" fmla="*/ 160270 h 219654"/>
                <a:gd name="connsiteX45" fmla="*/ 236456 w 255425"/>
                <a:gd name="connsiteY45" fmla="*/ 158852 h 219654"/>
                <a:gd name="connsiteX46" fmla="*/ 238107 w 255425"/>
                <a:gd name="connsiteY46" fmla="*/ 158852 h 219654"/>
                <a:gd name="connsiteX47" fmla="*/ 238107 w 255425"/>
                <a:gd name="connsiteY47" fmla="*/ 158852 h 219654"/>
                <a:gd name="connsiteX48" fmla="*/ 235275 w 255425"/>
                <a:gd name="connsiteY48" fmla="*/ 158852 h 219654"/>
                <a:gd name="connsiteX49" fmla="*/ 235275 w 255425"/>
                <a:gd name="connsiteY49" fmla="*/ 156729 h 219654"/>
                <a:gd name="connsiteX50" fmla="*/ 232444 w 255425"/>
                <a:gd name="connsiteY50" fmla="*/ 156729 h 219654"/>
                <a:gd name="connsiteX51" fmla="*/ 234806 w 255425"/>
                <a:gd name="connsiteY51" fmla="*/ 155076 h 219654"/>
                <a:gd name="connsiteX52" fmla="*/ 232208 w 255425"/>
                <a:gd name="connsiteY52" fmla="*/ 152481 h 219654"/>
                <a:gd name="connsiteX53" fmla="*/ 234333 w 255425"/>
                <a:gd name="connsiteY53" fmla="*/ 152481 h 219654"/>
                <a:gd name="connsiteX54" fmla="*/ 238343 w 255425"/>
                <a:gd name="connsiteY54" fmla="*/ 158616 h 219654"/>
                <a:gd name="connsiteX55" fmla="*/ 238343 w 255425"/>
                <a:gd name="connsiteY55" fmla="*/ 156966 h 219654"/>
                <a:gd name="connsiteX56" fmla="*/ 230085 w 255425"/>
                <a:gd name="connsiteY56" fmla="*/ 145403 h 219654"/>
                <a:gd name="connsiteX57" fmla="*/ 225603 w 255425"/>
                <a:gd name="connsiteY57" fmla="*/ 139031 h 219654"/>
                <a:gd name="connsiteX58" fmla="*/ 223949 w 255425"/>
                <a:gd name="connsiteY58" fmla="*/ 135491 h 219654"/>
                <a:gd name="connsiteX59" fmla="*/ 223949 w 255425"/>
                <a:gd name="connsiteY59" fmla="*/ 133841 h 219654"/>
                <a:gd name="connsiteX60" fmla="*/ 222062 w 255425"/>
                <a:gd name="connsiteY60" fmla="*/ 133841 h 219654"/>
                <a:gd name="connsiteX61" fmla="*/ 222062 w 255425"/>
                <a:gd name="connsiteY61" fmla="*/ 132423 h 219654"/>
                <a:gd name="connsiteX62" fmla="*/ 222062 w 255425"/>
                <a:gd name="connsiteY62" fmla="*/ 132423 h 219654"/>
                <a:gd name="connsiteX63" fmla="*/ 219703 w 255425"/>
                <a:gd name="connsiteY63" fmla="*/ 130773 h 219654"/>
                <a:gd name="connsiteX64" fmla="*/ 218286 w 255425"/>
                <a:gd name="connsiteY64" fmla="*/ 132187 h 219654"/>
                <a:gd name="connsiteX65" fmla="*/ 219703 w 255425"/>
                <a:gd name="connsiteY65" fmla="*/ 130537 h 219654"/>
                <a:gd name="connsiteX66" fmla="*/ 217577 w 255425"/>
                <a:gd name="connsiteY66" fmla="*/ 130537 h 219654"/>
                <a:gd name="connsiteX67" fmla="*/ 217577 w 255425"/>
                <a:gd name="connsiteY67" fmla="*/ 129120 h 219654"/>
                <a:gd name="connsiteX68" fmla="*/ 217577 w 255425"/>
                <a:gd name="connsiteY68" fmla="*/ 127705 h 219654"/>
                <a:gd name="connsiteX69" fmla="*/ 214746 w 255425"/>
                <a:gd name="connsiteY69" fmla="*/ 127705 h 219654"/>
                <a:gd name="connsiteX70" fmla="*/ 214746 w 255425"/>
                <a:gd name="connsiteY70" fmla="*/ 125107 h 219654"/>
                <a:gd name="connsiteX71" fmla="*/ 214746 w 255425"/>
                <a:gd name="connsiteY71" fmla="*/ 125107 h 219654"/>
                <a:gd name="connsiteX72" fmla="*/ 214746 w 255425"/>
                <a:gd name="connsiteY72" fmla="*/ 125107 h 219654"/>
                <a:gd name="connsiteX73" fmla="*/ 214746 w 255425"/>
                <a:gd name="connsiteY73" fmla="*/ 125107 h 219654"/>
                <a:gd name="connsiteX74" fmla="*/ 214746 w 255425"/>
                <a:gd name="connsiteY74" fmla="*/ 123693 h 219654"/>
                <a:gd name="connsiteX75" fmla="*/ 212859 w 255425"/>
                <a:gd name="connsiteY75" fmla="*/ 123693 h 219654"/>
                <a:gd name="connsiteX76" fmla="*/ 211209 w 255425"/>
                <a:gd name="connsiteY76" fmla="*/ 120861 h 219654"/>
                <a:gd name="connsiteX77" fmla="*/ 209555 w 255425"/>
                <a:gd name="connsiteY77" fmla="*/ 115198 h 219654"/>
                <a:gd name="connsiteX78" fmla="*/ 208141 w 255425"/>
                <a:gd name="connsiteY78" fmla="*/ 110007 h 219654"/>
                <a:gd name="connsiteX79" fmla="*/ 195870 w 255425"/>
                <a:gd name="connsiteY79" fmla="*/ 93724 h 219654"/>
                <a:gd name="connsiteX80" fmla="*/ 166609 w 255425"/>
                <a:gd name="connsiteY80" fmla="*/ 65644 h 219654"/>
                <a:gd name="connsiteX81" fmla="*/ 168024 w 255425"/>
                <a:gd name="connsiteY81" fmla="*/ 64227 h 219654"/>
                <a:gd name="connsiteX82" fmla="*/ 172036 w 255425"/>
                <a:gd name="connsiteY82" fmla="*/ 68712 h 219654"/>
                <a:gd name="connsiteX83" fmla="*/ 173451 w 255425"/>
                <a:gd name="connsiteY83" fmla="*/ 68712 h 219654"/>
                <a:gd name="connsiteX84" fmla="*/ 173451 w 255425"/>
                <a:gd name="connsiteY84" fmla="*/ 68712 h 219654"/>
                <a:gd name="connsiteX85" fmla="*/ 173451 w 255425"/>
                <a:gd name="connsiteY85" fmla="*/ 68712 h 219654"/>
                <a:gd name="connsiteX86" fmla="*/ 175340 w 255425"/>
                <a:gd name="connsiteY86" fmla="*/ 67295 h 219654"/>
                <a:gd name="connsiteX87" fmla="*/ 177227 w 255425"/>
                <a:gd name="connsiteY87" fmla="*/ 69890 h 219654"/>
                <a:gd name="connsiteX88" fmla="*/ 179114 w 255425"/>
                <a:gd name="connsiteY88" fmla="*/ 71780 h 219654"/>
                <a:gd name="connsiteX89" fmla="*/ 179114 w 255425"/>
                <a:gd name="connsiteY89" fmla="*/ 71780 h 219654"/>
                <a:gd name="connsiteX90" fmla="*/ 183362 w 255425"/>
                <a:gd name="connsiteY90" fmla="*/ 73903 h 219654"/>
                <a:gd name="connsiteX91" fmla="*/ 183362 w 255425"/>
                <a:gd name="connsiteY91" fmla="*/ 73903 h 219654"/>
                <a:gd name="connsiteX92" fmla="*/ 183362 w 255425"/>
                <a:gd name="connsiteY92" fmla="*/ 73903 h 219654"/>
                <a:gd name="connsiteX93" fmla="*/ 186430 w 255425"/>
                <a:gd name="connsiteY93" fmla="*/ 78149 h 219654"/>
                <a:gd name="connsiteX94" fmla="*/ 186430 w 255425"/>
                <a:gd name="connsiteY94" fmla="*/ 78149 h 219654"/>
                <a:gd name="connsiteX95" fmla="*/ 187845 w 255425"/>
                <a:gd name="connsiteY95" fmla="*/ 78149 h 219654"/>
                <a:gd name="connsiteX96" fmla="*/ 189026 w 255425"/>
                <a:gd name="connsiteY96" fmla="*/ 79802 h 219654"/>
                <a:gd name="connsiteX97" fmla="*/ 190443 w 255425"/>
                <a:gd name="connsiteY97" fmla="*/ 79802 h 219654"/>
                <a:gd name="connsiteX98" fmla="*/ 190443 w 255425"/>
                <a:gd name="connsiteY98" fmla="*/ 79802 h 219654"/>
                <a:gd name="connsiteX99" fmla="*/ 191857 w 255425"/>
                <a:gd name="connsiteY99" fmla="*/ 79802 h 219654"/>
                <a:gd name="connsiteX100" fmla="*/ 191857 w 255425"/>
                <a:gd name="connsiteY100" fmla="*/ 79802 h 219654"/>
                <a:gd name="connsiteX101" fmla="*/ 193744 w 255425"/>
                <a:gd name="connsiteY101" fmla="*/ 79802 h 219654"/>
                <a:gd name="connsiteX102" fmla="*/ 193744 w 255425"/>
                <a:gd name="connsiteY102" fmla="*/ 79802 h 219654"/>
                <a:gd name="connsiteX103" fmla="*/ 193744 w 255425"/>
                <a:gd name="connsiteY103" fmla="*/ 79802 h 219654"/>
                <a:gd name="connsiteX104" fmla="*/ 193744 w 255425"/>
                <a:gd name="connsiteY104" fmla="*/ 79802 h 219654"/>
                <a:gd name="connsiteX105" fmla="*/ 196342 w 255425"/>
                <a:gd name="connsiteY105" fmla="*/ 79802 h 219654"/>
                <a:gd name="connsiteX106" fmla="*/ 196342 w 255425"/>
                <a:gd name="connsiteY106" fmla="*/ 79802 h 219654"/>
                <a:gd name="connsiteX107" fmla="*/ 199643 w 255425"/>
                <a:gd name="connsiteY107" fmla="*/ 81453 h 219654"/>
                <a:gd name="connsiteX108" fmla="*/ 199643 w 255425"/>
                <a:gd name="connsiteY108" fmla="*/ 81453 h 219654"/>
                <a:gd name="connsiteX109" fmla="*/ 199643 w 255425"/>
                <a:gd name="connsiteY109" fmla="*/ 83106 h 219654"/>
                <a:gd name="connsiteX110" fmla="*/ 204837 w 255425"/>
                <a:gd name="connsiteY110" fmla="*/ 90420 h 219654"/>
                <a:gd name="connsiteX111" fmla="*/ 204837 w 255425"/>
                <a:gd name="connsiteY111" fmla="*/ 90420 h 219654"/>
                <a:gd name="connsiteX112" fmla="*/ 204837 w 255425"/>
                <a:gd name="connsiteY112" fmla="*/ 92073 h 219654"/>
                <a:gd name="connsiteX113" fmla="*/ 209319 w 255425"/>
                <a:gd name="connsiteY113" fmla="*/ 95847 h 219654"/>
                <a:gd name="connsiteX114" fmla="*/ 209319 w 255425"/>
                <a:gd name="connsiteY114" fmla="*/ 95847 h 219654"/>
                <a:gd name="connsiteX115" fmla="*/ 211209 w 255425"/>
                <a:gd name="connsiteY115" fmla="*/ 97264 h 219654"/>
                <a:gd name="connsiteX116" fmla="*/ 214510 w 255425"/>
                <a:gd name="connsiteY116" fmla="*/ 94668 h 219654"/>
                <a:gd name="connsiteX117" fmla="*/ 213095 w 255425"/>
                <a:gd name="connsiteY117" fmla="*/ 96791 h 219654"/>
                <a:gd name="connsiteX118" fmla="*/ 213095 w 255425"/>
                <a:gd name="connsiteY118" fmla="*/ 96791 h 219654"/>
                <a:gd name="connsiteX119" fmla="*/ 213095 w 255425"/>
                <a:gd name="connsiteY119" fmla="*/ 96791 h 219654"/>
                <a:gd name="connsiteX120" fmla="*/ 213095 w 255425"/>
                <a:gd name="connsiteY120" fmla="*/ 100095 h 219654"/>
                <a:gd name="connsiteX121" fmla="*/ 213095 w 255425"/>
                <a:gd name="connsiteY121" fmla="*/ 100095 h 219654"/>
                <a:gd name="connsiteX122" fmla="*/ 213095 w 255425"/>
                <a:gd name="connsiteY122" fmla="*/ 100095 h 219654"/>
                <a:gd name="connsiteX123" fmla="*/ 213095 w 255425"/>
                <a:gd name="connsiteY123" fmla="*/ 101746 h 219654"/>
                <a:gd name="connsiteX124" fmla="*/ 213095 w 255425"/>
                <a:gd name="connsiteY124" fmla="*/ 101746 h 219654"/>
                <a:gd name="connsiteX125" fmla="*/ 213095 w 255425"/>
                <a:gd name="connsiteY125" fmla="*/ 104344 h 219654"/>
                <a:gd name="connsiteX126" fmla="*/ 213095 w 255425"/>
                <a:gd name="connsiteY126" fmla="*/ 104344 h 219654"/>
                <a:gd name="connsiteX127" fmla="*/ 213095 w 255425"/>
                <a:gd name="connsiteY127" fmla="*/ 106939 h 219654"/>
                <a:gd name="connsiteX128" fmla="*/ 213095 w 255425"/>
                <a:gd name="connsiteY128" fmla="*/ 108354 h 219654"/>
                <a:gd name="connsiteX129" fmla="*/ 213095 w 255425"/>
                <a:gd name="connsiteY129" fmla="*/ 106703 h 219654"/>
                <a:gd name="connsiteX130" fmla="*/ 213095 w 255425"/>
                <a:gd name="connsiteY130" fmla="*/ 106703 h 219654"/>
                <a:gd name="connsiteX131" fmla="*/ 213095 w 255425"/>
                <a:gd name="connsiteY131" fmla="*/ 109771 h 219654"/>
                <a:gd name="connsiteX132" fmla="*/ 213095 w 255425"/>
                <a:gd name="connsiteY132" fmla="*/ 108354 h 219654"/>
                <a:gd name="connsiteX133" fmla="*/ 213095 w 255425"/>
                <a:gd name="connsiteY133" fmla="*/ 108354 h 219654"/>
                <a:gd name="connsiteX134" fmla="*/ 213095 w 255425"/>
                <a:gd name="connsiteY134" fmla="*/ 112603 h 219654"/>
                <a:gd name="connsiteX135" fmla="*/ 213095 w 255425"/>
                <a:gd name="connsiteY135" fmla="*/ 110949 h 219654"/>
                <a:gd name="connsiteX136" fmla="*/ 213095 w 255425"/>
                <a:gd name="connsiteY136" fmla="*/ 110949 h 219654"/>
                <a:gd name="connsiteX137" fmla="*/ 213095 w 255425"/>
                <a:gd name="connsiteY137" fmla="*/ 110949 h 219654"/>
                <a:gd name="connsiteX138" fmla="*/ 213095 w 255425"/>
                <a:gd name="connsiteY138" fmla="*/ 110949 h 219654"/>
                <a:gd name="connsiteX139" fmla="*/ 213095 w 255425"/>
                <a:gd name="connsiteY139" fmla="*/ 109535 h 219654"/>
                <a:gd name="connsiteX140" fmla="*/ 213095 w 255425"/>
                <a:gd name="connsiteY140" fmla="*/ 109535 h 219654"/>
                <a:gd name="connsiteX141" fmla="*/ 214273 w 255425"/>
                <a:gd name="connsiteY141" fmla="*/ 109535 h 219654"/>
                <a:gd name="connsiteX142" fmla="*/ 214273 w 255425"/>
                <a:gd name="connsiteY142" fmla="*/ 111185 h 219654"/>
                <a:gd name="connsiteX143" fmla="*/ 213095 w 255425"/>
                <a:gd name="connsiteY143" fmla="*/ 111185 h 219654"/>
                <a:gd name="connsiteX144" fmla="*/ 213095 w 255425"/>
                <a:gd name="connsiteY144" fmla="*/ 111185 h 219654"/>
                <a:gd name="connsiteX145" fmla="*/ 213095 w 255425"/>
                <a:gd name="connsiteY145" fmla="*/ 113308 h 219654"/>
                <a:gd name="connsiteX146" fmla="*/ 213095 w 255425"/>
                <a:gd name="connsiteY146" fmla="*/ 111658 h 219654"/>
                <a:gd name="connsiteX147" fmla="*/ 213095 w 255425"/>
                <a:gd name="connsiteY147" fmla="*/ 111658 h 219654"/>
                <a:gd name="connsiteX148" fmla="*/ 213095 w 255425"/>
                <a:gd name="connsiteY148" fmla="*/ 111658 h 219654"/>
                <a:gd name="connsiteX149" fmla="*/ 215454 w 255425"/>
                <a:gd name="connsiteY149" fmla="*/ 110007 h 219654"/>
                <a:gd name="connsiteX150" fmla="*/ 215454 w 255425"/>
                <a:gd name="connsiteY150" fmla="*/ 111894 h 219654"/>
                <a:gd name="connsiteX151" fmla="*/ 217108 w 255425"/>
                <a:gd name="connsiteY151" fmla="*/ 111894 h 219654"/>
                <a:gd name="connsiteX152" fmla="*/ 215691 w 255425"/>
                <a:gd name="connsiteY152" fmla="*/ 113308 h 219654"/>
                <a:gd name="connsiteX153" fmla="*/ 215691 w 255425"/>
                <a:gd name="connsiteY153" fmla="*/ 113308 h 219654"/>
                <a:gd name="connsiteX154" fmla="*/ 215691 w 255425"/>
                <a:gd name="connsiteY154" fmla="*/ 113308 h 219654"/>
                <a:gd name="connsiteX155" fmla="*/ 215691 w 255425"/>
                <a:gd name="connsiteY155" fmla="*/ 114962 h 219654"/>
                <a:gd name="connsiteX156" fmla="*/ 217108 w 255425"/>
                <a:gd name="connsiteY156" fmla="*/ 114962 h 219654"/>
                <a:gd name="connsiteX157" fmla="*/ 217108 w 255425"/>
                <a:gd name="connsiteY157" fmla="*/ 114962 h 219654"/>
                <a:gd name="connsiteX158" fmla="*/ 217108 w 255425"/>
                <a:gd name="connsiteY158" fmla="*/ 117557 h 219654"/>
                <a:gd name="connsiteX159" fmla="*/ 219231 w 255425"/>
                <a:gd name="connsiteY159" fmla="*/ 117557 h 219654"/>
                <a:gd name="connsiteX160" fmla="*/ 219231 w 255425"/>
                <a:gd name="connsiteY160" fmla="*/ 119680 h 219654"/>
                <a:gd name="connsiteX161" fmla="*/ 219231 w 255425"/>
                <a:gd name="connsiteY161" fmla="*/ 119680 h 219654"/>
                <a:gd name="connsiteX162" fmla="*/ 222535 w 255425"/>
                <a:gd name="connsiteY162" fmla="*/ 121806 h 219654"/>
                <a:gd name="connsiteX163" fmla="*/ 222535 w 255425"/>
                <a:gd name="connsiteY163" fmla="*/ 121806 h 219654"/>
                <a:gd name="connsiteX164" fmla="*/ 222535 w 255425"/>
                <a:gd name="connsiteY164" fmla="*/ 121806 h 219654"/>
                <a:gd name="connsiteX165" fmla="*/ 222535 w 255425"/>
                <a:gd name="connsiteY165" fmla="*/ 124874 h 219654"/>
                <a:gd name="connsiteX166" fmla="*/ 222535 w 255425"/>
                <a:gd name="connsiteY166" fmla="*/ 124874 h 219654"/>
                <a:gd name="connsiteX167" fmla="*/ 223949 w 255425"/>
                <a:gd name="connsiteY167" fmla="*/ 124874 h 219654"/>
                <a:gd name="connsiteX168" fmla="*/ 223949 w 255425"/>
                <a:gd name="connsiteY168" fmla="*/ 126288 h 219654"/>
                <a:gd name="connsiteX169" fmla="*/ 229376 w 255425"/>
                <a:gd name="connsiteY169" fmla="*/ 129120 h 219654"/>
                <a:gd name="connsiteX170" fmla="*/ 227726 w 255425"/>
                <a:gd name="connsiteY170" fmla="*/ 131006 h 219654"/>
                <a:gd name="connsiteX171" fmla="*/ 229376 w 255425"/>
                <a:gd name="connsiteY171" fmla="*/ 133368 h 219654"/>
                <a:gd name="connsiteX172" fmla="*/ 229376 w 255425"/>
                <a:gd name="connsiteY172" fmla="*/ 131479 h 219654"/>
                <a:gd name="connsiteX173" fmla="*/ 232444 w 255425"/>
                <a:gd name="connsiteY173" fmla="*/ 132896 h 219654"/>
                <a:gd name="connsiteX174" fmla="*/ 230321 w 255425"/>
                <a:gd name="connsiteY174" fmla="*/ 132896 h 219654"/>
                <a:gd name="connsiteX175" fmla="*/ 238343 w 255425"/>
                <a:gd name="connsiteY175" fmla="*/ 142099 h 219654"/>
                <a:gd name="connsiteX176" fmla="*/ 238343 w 255425"/>
                <a:gd name="connsiteY176" fmla="*/ 143750 h 219654"/>
                <a:gd name="connsiteX177" fmla="*/ 243064 w 255425"/>
                <a:gd name="connsiteY177" fmla="*/ 148940 h 219654"/>
                <a:gd name="connsiteX178" fmla="*/ 244715 w 255425"/>
                <a:gd name="connsiteY178" fmla="*/ 151772 h 219654"/>
                <a:gd name="connsiteX179" fmla="*/ 242592 w 255425"/>
                <a:gd name="connsiteY179" fmla="*/ 152953 h 219654"/>
                <a:gd name="connsiteX180" fmla="*/ 244006 w 255425"/>
                <a:gd name="connsiteY180" fmla="*/ 152953 h 219654"/>
                <a:gd name="connsiteX181" fmla="*/ 242592 w 255425"/>
                <a:gd name="connsiteY181" fmla="*/ 154134 h 219654"/>
                <a:gd name="connsiteX182" fmla="*/ 242592 w 255425"/>
                <a:gd name="connsiteY182" fmla="*/ 154134 h 219654"/>
                <a:gd name="connsiteX183" fmla="*/ 242592 w 255425"/>
                <a:gd name="connsiteY183" fmla="*/ 154134 h 219654"/>
                <a:gd name="connsiteX184" fmla="*/ 242592 w 255425"/>
                <a:gd name="connsiteY184" fmla="*/ 154134 h 219654"/>
                <a:gd name="connsiteX185" fmla="*/ 239760 w 255425"/>
                <a:gd name="connsiteY185" fmla="*/ 155548 h 219654"/>
                <a:gd name="connsiteX186" fmla="*/ 242356 w 255425"/>
                <a:gd name="connsiteY186" fmla="*/ 154134 h 219654"/>
                <a:gd name="connsiteX187" fmla="*/ 242356 w 255425"/>
                <a:gd name="connsiteY187" fmla="*/ 154134 h 219654"/>
                <a:gd name="connsiteX188" fmla="*/ 239288 w 255425"/>
                <a:gd name="connsiteY188" fmla="*/ 155548 h 219654"/>
                <a:gd name="connsiteX189" fmla="*/ 242356 w 255425"/>
                <a:gd name="connsiteY189" fmla="*/ 154134 h 219654"/>
                <a:gd name="connsiteX190" fmla="*/ 242356 w 255425"/>
                <a:gd name="connsiteY190" fmla="*/ 154134 h 219654"/>
                <a:gd name="connsiteX191" fmla="*/ 240939 w 255425"/>
                <a:gd name="connsiteY191" fmla="*/ 154134 h 219654"/>
                <a:gd name="connsiteX192" fmla="*/ 242356 w 255425"/>
                <a:gd name="connsiteY192" fmla="*/ 154134 h 219654"/>
                <a:gd name="connsiteX193" fmla="*/ 240233 w 255425"/>
                <a:gd name="connsiteY193" fmla="*/ 155785 h 219654"/>
                <a:gd name="connsiteX194" fmla="*/ 240233 w 255425"/>
                <a:gd name="connsiteY194" fmla="*/ 155785 h 219654"/>
                <a:gd name="connsiteX195" fmla="*/ 242356 w 255425"/>
                <a:gd name="connsiteY195" fmla="*/ 155785 h 219654"/>
                <a:gd name="connsiteX196" fmla="*/ 243770 w 255425"/>
                <a:gd name="connsiteY196" fmla="*/ 155785 h 219654"/>
                <a:gd name="connsiteX197" fmla="*/ 243770 w 255425"/>
                <a:gd name="connsiteY197" fmla="*/ 155785 h 219654"/>
                <a:gd name="connsiteX198" fmla="*/ 243770 w 255425"/>
                <a:gd name="connsiteY198" fmla="*/ 155785 h 219654"/>
                <a:gd name="connsiteX199" fmla="*/ 245896 w 255425"/>
                <a:gd name="connsiteY199" fmla="*/ 153898 h 219654"/>
                <a:gd name="connsiteX200" fmla="*/ 245896 w 255425"/>
                <a:gd name="connsiteY200" fmla="*/ 153898 h 219654"/>
                <a:gd name="connsiteX201" fmla="*/ 248255 w 255425"/>
                <a:gd name="connsiteY201" fmla="*/ 152717 h 219654"/>
                <a:gd name="connsiteX202" fmla="*/ 248255 w 255425"/>
                <a:gd name="connsiteY202" fmla="*/ 152717 h 219654"/>
                <a:gd name="connsiteX203" fmla="*/ 248255 w 255425"/>
                <a:gd name="connsiteY203" fmla="*/ 152717 h 219654"/>
                <a:gd name="connsiteX204" fmla="*/ 250142 w 255425"/>
                <a:gd name="connsiteY204" fmla="*/ 152717 h 219654"/>
                <a:gd name="connsiteX205" fmla="*/ 251559 w 255425"/>
                <a:gd name="connsiteY205" fmla="*/ 152717 h 219654"/>
                <a:gd name="connsiteX206" fmla="*/ 251559 w 255425"/>
                <a:gd name="connsiteY206" fmla="*/ 152717 h 219654"/>
                <a:gd name="connsiteX207" fmla="*/ 251559 w 255425"/>
                <a:gd name="connsiteY207" fmla="*/ 152717 h 219654"/>
                <a:gd name="connsiteX208" fmla="*/ 250142 w 255425"/>
                <a:gd name="connsiteY208" fmla="*/ 152717 h 219654"/>
                <a:gd name="connsiteX209" fmla="*/ 250142 w 255425"/>
                <a:gd name="connsiteY209" fmla="*/ 152717 h 219654"/>
                <a:gd name="connsiteX210" fmla="*/ 251559 w 255425"/>
                <a:gd name="connsiteY210" fmla="*/ 152717 h 219654"/>
                <a:gd name="connsiteX211" fmla="*/ 251559 w 255425"/>
                <a:gd name="connsiteY211" fmla="*/ 151066 h 219654"/>
                <a:gd name="connsiteX212" fmla="*/ 253210 w 255425"/>
                <a:gd name="connsiteY212" fmla="*/ 151066 h 219654"/>
                <a:gd name="connsiteX213" fmla="*/ 253210 w 255425"/>
                <a:gd name="connsiteY213" fmla="*/ 148704 h 219654"/>
                <a:gd name="connsiteX214" fmla="*/ 253210 w 255425"/>
                <a:gd name="connsiteY214" fmla="*/ 151066 h 219654"/>
                <a:gd name="connsiteX215" fmla="*/ 253210 w 255425"/>
                <a:gd name="connsiteY215" fmla="*/ 151066 h 219654"/>
                <a:gd name="connsiteX216" fmla="*/ 253210 w 255425"/>
                <a:gd name="connsiteY216" fmla="*/ 146818 h 219654"/>
                <a:gd name="connsiteX217" fmla="*/ 253210 w 255425"/>
                <a:gd name="connsiteY217" fmla="*/ 148235 h 219654"/>
                <a:gd name="connsiteX218" fmla="*/ 253210 w 255425"/>
                <a:gd name="connsiteY218" fmla="*/ 143986 h 219654"/>
                <a:gd name="connsiteX219" fmla="*/ 253210 w 255425"/>
                <a:gd name="connsiteY219" fmla="*/ 146581 h 219654"/>
                <a:gd name="connsiteX220" fmla="*/ 250378 w 255425"/>
                <a:gd name="connsiteY220" fmla="*/ 143750 h 219654"/>
                <a:gd name="connsiteX221" fmla="*/ 252031 w 255425"/>
                <a:gd name="connsiteY221" fmla="*/ 143750 h 219654"/>
                <a:gd name="connsiteX222" fmla="*/ 252031 w 255425"/>
                <a:gd name="connsiteY222" fmla="*/ 140918 h 219654"/>
                <a:gd name="connsiteX223" fmla="*/ 247310 w 255425"/>
                <a:gd name="connsiteY223" fmla="*/ 135727 h 219654"/>
                <a:gd name="connsiteX224" fmla="*/ 241175 w 255425"/>
                <a:gd name="connsiteY224" fmla="*/ 127705 h 219654"/>
                <a:gd name="connsiteX225" fmla="*/ 244006 w 255425"/>
                <a:gd name="connsiteY225" fmla="*/ 129592 h 219654"/>
                <a:gd name="connsiteX226" fmla="*/ 233861 w 255425"/>
                <a:gd name="connsiteY226" fmla="*/ 119916 h 219654"/>
                <a:gd name="connsiteX227" fmla="*/ 233861 w 255425"/>
                <a:gd name="connsiteY227" fmla="*/ 119916 h 219654"/>
                <a:gd name="connsiteX228" fmla="*/ 231971 w 255425"/>
                <a:gd name="connsiteY228" fmla="*/ 119916 h 219654"/>
                <a:gd name="connsiteX229" fmla="*/ 231971 w 255425"/>
                <a:gd name="connsiteY229" fmla="*/ 117321 h 219654"/>
                <a:gd name="connsiteX230" fmla="*/ 231971 w 255425"/>
                <a:gd name="connsiteY230" fmla="*/ 119208 h 219654"/>
                <a:gd name="connsiteX231" fmla="*/ 229848 w 255425"/>
                <a:gd name="connsiteY231" fmla="*/ 117085 h 219654"/>
                <a:gd name="connsiteX232" fmla="*/ 227726 w 255425"/>
                <a:gd name="connsiteY232" fmla="*/ 117085 h 219654"/>
                <a:gd name="connsiteX233" fmla="*/ 227726 w 255425"/>
                <a:gd name="connsiteY233" fmla="*/ 115198 h 219654"/>
                <a:gd name="connsiteX234" fmla="*/ 225839 w 255425"/>
                <a:gd name="connsiteY234" fmla="*/ 115198 h 219654"/>
                <a:gd name="connsiteX235" fmla="*/ 225839 w 255425"/>
                <a:gd name="connsiteY235" fmla="*/ 115198 h 219654"/>
                <a:gd name="connsiteX236" fmla="*/ 224422 w 255425"/>
                <a:gd name="connsiteY236" fmla="*/ 115198 h 219654"/>
                <a:gd name="connsiteX237" fmla="*/ 224422 w 255425"/>
                <a:gd name="connsiteY237" fmla="*/ 113308 h 219654"/>
                <a:gd name="connsiteX238" fmla="*/ 224422 w 255425"/>
                <a:gd name="connsiteY238" fmla="*/ 113308 h 219654"/>
                <a:gd name="connsiteX239" fmla="*/ 221118 w 255425"/>
                <a:gd name="connsiteY239" fmla="*/ 113308 h 219654"/>
                <a:gd name="connsiteX240" fmla="*/ 222535 w 255425"/>
                <a:gd name="connsiteY240" fmla="*/ 110949 h 219654"/>
                <a:gd name="connsiteX241" fmla="*/ 222535 w 255425"/>
                <a:gd name="connsiteY241" fmla="*/ 108354 h 219654"/>
                <a:gd name="connsiteX242" fmla="*/ 222535 w 255425"/>
                <a:gd name="connsiteY242" fmla="*/ 108354 h 219654"/>
                <a:gd name="connsiteX243" fmla="*/ 222535 w 255425"/>
                <a:gd name="connsiteY243" fmla="*/ 109771 h 219654"/>
                <a:gd name="connsiteX244" fmla="*/ 222535 w 255425"/>
                <a:gd name="connsiteY244" fmla="*/ 107176 h 219654"/>
                <a:gd name="connsiteX245" fmla="*/ 220173 w 255425"/>
                <a:gd name="connsiteY245" fmla="*/ 105286 h 219654"/>
                <a:gd name="connsiteX246" fmla="*/ 220173 w 255425"/>
                <a:gd name="connsiteY246" fmla="*/ 102454 h 219654"/>
                <a:gd name="connsiteX247" fmla="*/ 218286 w 255425"/>
                <a:gd name="connsiteY247" fmla="*/ 103635 h 219654"/>
                <a:gd name="connsiteX248" fmla="*/ 218286 w 255425"/>
                <a:gd name="connsiteY248" fmla="*/ 101982 h 219654"/>
                <a:gd name="connsiteX249" fmla="*/ 218286 w 255425"/>
                <a:gd name="connsiteY249" fmla="*/ 98678 h 219654"/>
                <a:gd name="connsiteX250" fmla="*/ 218286 w 255425"/>
                <a:gd name="connsiteY250" fmla="*/ 98678 h 219654"/>
                <a:gd name="connsiteX251" fmla="*/ 218286 w 255425"/>
                <a:gd name="connsiteY251" fmla="*/ 97028 h 219654"/>
                <a:gd name="connsiteX252" fmla="*/ 218286 w 255425"/>
                <a:gd name="connsiteY252" fmla="*/ 97028 h 219654"/>
                <a:gd name="connsiteX253" fmla="*/ 218286 w 255425"/>
                <a:gd name="connsiteY253" fmla="*/ 97028 h 219654"/>
                <a:gd name="connsiteX254" fmla="*/ 218286 w 255425"/>
                <a:gd name="connsiteY254" fmla="*/ 97028 h 219654"/>
                <a:gd name="connsiteX255" fmla="*/ 218286 w 255425"/>
                <a:gd name="connsiteY255" fmla="*/ 95610 h 219654"/>
                <a:gd name="connsiteX256" fmla="*/ 218286 w 255425"/>
                <a:gd name="connsiteY256" fmla="*/ 95610 h 219654"/>
                <a:gd name="connsiteX257" fmla="*/ 218286 w 255425"/>
                <a:gd name="connsiteY257" fmla="*/ 95610 h 219654"/>
                <a:gd name="connsiteX258" fmla="*/ 214746 w 255425"/>
                <a:gd name="connsiteY258" fmla="*/ 89005 h 219654"/>
                <a:gd name="connsiteX259" fmla="*/ 212623 w 255425"/>
                <a:gd name="connsiteY259" fmla="*/ 86174 h 219654"/>
                <a:gd name="connsiteX260" fmla="*/ 212623 w 255425"/>
                <a:gd name="connsiteY260" fmla="*/ 84520 h 219654"/>
                <a:gd name="connsiteX261" fmla="*/ 212623 w 255425"/>
                <a:gd name="connsiteY261" fmla="*/ 84520 h 219654"/>
                <a:gd name="connsiteX262" fmla="*/ 212623 w 255425"/>
                <a:gd name="connsiteY262" fmla="*/ 82161 h 219654"/>
                <a:gd name="connsiteX263" fmla="*/ 208610 w 255425"/>
                <a:gd name="connsiteY263" fmla="*/ 79093 h 219654"/>
                <a:gd name="connsiteX264" fmla="*/ 208610 w 255425"/>
                <a:gd name="connsiteY264" fmla="*/ 79093 h 219654"/>
                <a:gd name="connsiteX265" fmla="*/ 203656 w 255425"/>
                <a:gd name="connsiteY265" fmla="*/ 75317 h 219654"/>
                <a:gd name="connsiteX266" fmla="*/ 203656 w 255425"/>
                <a:gd name="connsiteY266" fmla="*/ 72485 h 219654"/>
                <a:gd name="connsiteX267" fmla="*/ 201769 w 255425"/>
                <a:gd name="connsiteY267" fmla="*/ 72485 h 219654"/>
                <a:gd name="connsiteX268" fmla="*/ 198938 w 255425"/>
                <a:gd name="connsiteY268" fmla="*/ 69181 h 219654"/>
                <a:gd name="connsiteX269" fmla="*/ 191857 w 255425"/>
                <a:gd name="connsiteY269" fmla="*/ 62104 h 219654"/>
                <a:gd name="connsiteX270" fmla="*/ 191857 w 255425"/>
                <a:gd name="connsiteY270" fmla="*/ 62104 h 219654"/>
                <a:gd name="connsiteX271" fmla="*/ 191857 w 255425"/>
                <a:gd name="connsiteY271" fmla="*/ 62104 h 219654"/>
                <a:gd name="connsiteX272" fmla="*/ 187375 w 255425"/>
                <a:gd name="connsiteY272" fmla="*/ 59745 h 219654"/>
                <a:gd name="connsiteX273" fmla="*/ 187375 w 255425"/>
                <a:gd name="connsiteY273" fmla="*/ 59745 h 219654"/>
                <a:gd name="connsiteX274" fmla="*/ 186194 w 255425"/>
                <a:gd name="connsiteY274" fmla="*/ 59745 h 219654"/>
                <a:gd name="connsiteX275" fmla="*/ 186194 w 255425"/>
                <a:gd name="connsiteY275" fmla="*/ 59745 h 219654"/>
                <a:gd name="connsiteX276" fmla="*/ 186194 w 255425"/>
                <a:gd name="connsiteY276" fmla="*/ 59745 h 219654"/>
                <a:gd name="connsiteX277" fmla="*/ 154338 w 255425"/>
                <a:gd name="connsiteY277" fmla="*/ 36148 h 219654"/>
                <a:gd name="connsiteX278" fmla="*/ 154338 w 255425"/>
                <a:gd name="connsiteY278" fmla="*/ 36148 h 219654"/>
                <a:gd name="connsiteX279" fmla="*/ 150562 w 255425"/>
                <a:gd name="connsiteY279" fmla="*/ 32371 h 219654"/>
                <a:gd name="connsiteX280" fmla="*/ 150562 w 255425"/>
                <a:gd name="connsiteY280" fmla="*/ 32371 h 219654"/>
                <a:gd name="connsiteX281" fmla="*/ 150562 w 255425"/>
                <a:gd name="connsiteY281" fmla="*/ 32371 h 219654"/>
                <a:gd name="connsiteX282" fmla="*/ 150562 w 255425"/>
                <a:gd name="connsiteY282" fmla="*/ 32371 h 219654"/>
                <a:gd name="connsiteX283" fmla="*/ 148675 w 255425"/>
                <a:gd name="connsiteY283" fmla="*/ 32371 h 219654"/>
                <a:gd name="connsiteX284" fmla="*/ 143012 w 255425"/>
                <a:gd name="connsiteY284" fmla="*/ 25527 h 219654"/>
                <a:gd name="connsiteX285" fmla="*/ 143012 w 255425"/>
                <a:gd name="connsiteY285" fmla="*/ 25527 h 219654"/>
                <a:gd name="connsiteX286" fmla="*/ 143012 w 255425"/>
                <a:gd name="connsiteY286" fmla="*/ 25527 h 219654"/>
                <a:gd name="connsiteX287" fmla="*/ 143012 w 255425"/>
                <a:gd name="connsiteY287" fmla="*/ 25527 h 219654"/>
                <a:gd name="connsiteX288" fmla="*/ 143012 w 255425"/>
                <a:gd name="connsiteY288" fmla="*/ 25527 h 219654"/>
                <a:gd name="connsiteX289" fmla="*/ 140180 w 255425"/>
                <a:gd name="connsiteY289" fmla="*/ 25527 h 219654"/>
                <a:gd name="connsiteX290" fmla="*/ 140180 w 255425"/>
                <a:gd name="connsiteY290" fmla="*/ 24349 h 219654"/>
                <a:gd name="connsiteX291" fmla="*/ 140180 w 255425"/>
                <a:gd name="connsiteY291" fmla="*/ 24349 h 219654"/>
                <a:gd name="connsiteX292" fmla="*/ 140180 w 255425"/>
                <a:gd name="connsiteY292" fmla="*/ 24349 h 219654"/>
                <a:gd name="connsiteX293" fmla="*/ 140180 w 255425"/>
                <a:gd name="connsiteY293" fmla="*/ 24349 h 219654"/>
                <a:gd name="connsiteX294" fmla="*/ 140180 w 255425"/>
                <a:gd name="connsiteY294" fmla="*/ 24349 h 219654"/>
                <a:gd name="connsiteX295" fmla="*/ 138291 w 255425"/>
                <a:gd name="connsiteY295" fmla="*/ 24349 h 219654"/>
                <a:gd name="connsiteX296" fmla="*/ 139944 w 255425"/>
                <a:gd name="connsiteY296" fmla="*/ 24349 h 219654"/>
                <a:gd name="connsiteX297" fmla="*/ 135459 w 255425"/>
                <a:gd name="connsiteY297" fmla="*/ 24349 h 219654"/>
                <a:gd name="connsiteX298" fmla="*/ 135459 w 255425"/>
                <a:gd name="connsiteY298" fmla="*/ 22932 h 219654"/>
                <a:gd name="connsiteX299" fmla="*/ 135459 w 255425"/>
                <a:gd name="connsiteY299" fmla="*/ 22932 h 219654"/>
                <a:gd name="connsiteX300" fmla="*/ 132864 w 255425"/>
                <a:gd name="connsiteY300" fmla="*/ 22932 h 219654"/>
                <a:gd name="connsiteX301" fmla="*/ 132864 w 255425"/>
                <a:gd name="connsiteY301" fmla="*/ 21281 h 219654"/>
                <a:gd name="connsiteX302" fmla="*/ 132864 w 255425"/>
                <a:gd name="connsiteY302" fmla="*/ 21281 h 219654"/>
                <a:gd name="connsiteX303" fmla="*/ 132864 w 255425"/>
                <a:gd name="connsiteY303" fmla="*/ 21281 h 219654"/>
                <a:gd name="connsiteX304" fmla="*/ 130269 w 255425"/>
                <a:gd name="connsiteY304" fmla="*/ 21281 h 219654"/>
                <a:gd name="connsiteX305" fmla="*/ 130269 w 255425"/>
                <a:gd name="connsiteY305" fmla="*/ 21281 h 219654"/>
                <a:gd name="connsiteX306" fmla="*/ 130269 w 255425"/>
                <a:gd name="connsiteY306" fmla="*/ 21281 h 219654"/>
                <a:gd name="connsiteX307" fmla="*/ 128382 w 255425"/>
                <a:gd name="connsiteY307" fmla="*/ 21281 h 219654"/>
                <a:gd name="connsiteX308" fmla="*/ 125078 w 255425"/>
                <a:gd name="connsiteY308" fmla="*/ 18686 h 219654"/>
                <a:gd name="connsiteX309" fmla="*/ 122010 w 255425"/>
                <a:gd name="connsiteY309" fmla="*/ 18686 h 219654"/>
                <a:gd name="connsiteX310" fmla="*/ 123897 w 255425"/>
                <a:gd name="connsiteY310" fmla="*/ 18686 h 219654"/>
                <a:gd name="connsiteX311" fmla="*/ 123897 w 255425"/>
                <a:gd name="connsiteY311" fmla="*/ 18686 h 219654"/>
                <a:gd name="connsiteX312" fmla="*/ 126965 w 255425"/>
                <a:gd name="connsiteY312" fmla="*/ 17505 h 219654"/>
                <a:gd name="connsiteX313" fmla="*/ 128382 w 255425"/>
                <a:gd name="connsiteY313" fmla="*/ 17505 h 219654"/>
                <a:gd name="connsiteX314" fmla="*/ 124369 w 255425"/>
                <a:gd name="connsiteY314" fmla="*/ 17505 h 219654"/>
                <a:gd name="connsiteX315" fmla="*/ 125784 w 255425"/>
                <a:gd name="connsiteY315" fmla="*/ 17505 h 219654"/>
                <a:gd name="connsiteX316" fmla="*/ 122482 w 255425"/>
                <a:gd name="connsiteY316" fmla="*/ 17505 h 219654"/>
                <a:gd name="connsiteX317" fmla="*/ 122482 w 255425"/>
                <a:gd name="connsiteY317" fmla="*/ 17505 h 219654"/>
                <a:gd name="connsiteX318" fmla="*/ 117761 w 255425"/>
                <a:gd name="connsiteY318" fmla="*/ 17505 h 219654"/>
                <a:gd name="connsiteX319" fmla="*/ 113043 w 255425"/>
                <a:gd name="connsiteY319" fmla="*/ 17505 h 219654"/>
                <a:gd name="connsiteX320" fmla="*/ 109267 w 255425"/>
                <a:gd name="connsiteY320" fmla="*/ 17505 h 219654"/>
                <a:gd name="connsiteX321" fmla="*/ 103603 w 255425"/>
                <a:gd name="connsiteY321" fmla="*/ 14201 h 219654"/>
                <a:gd name="connsiteX322" fmla="*/ 98885 w 255425"/>
                <a:gd name="connsiteY322" fmla="*/ 17505 h 219654"/>
                <a:gd name="connsiteX323" fmla="*/ 97232 w 255425"/>
                <a:gd name="connsiteY323" fmla="*/ 17505 h 219654"/>
                <a:gd name="connsiteX324" fmla="*/ 93222 w 255425"/>
                <a:gd name="connsiteY324" fmla="*/ 14201 h 219654"/>
                <a:gd name="connsiteX325" fmla="*/ 90860 w 255425"/>
                <a:gd name="connsiteY325" fmla="*/ 16088 h 219654"/>
                <a:gd name="connsiteX326" fmla="*/ 90860 w 255425"/>
                <a:gd name="connsiteY326" fmla="*/ 14673 h 219654"/>
                <a:gd name="connsiteX327" fmla="*/ 90860 w 255425"/>
                <a:gd name="connsiteY327" fmla="*/ 14673 h 219654"/>
                <a:gd name="connsiteX328" fmla="*/ 88501 w 255425"/>
                <a:gd name="connsiteY328" fmla="*/ 16324 h 219654"/>
                <a:gd name="connsiteX329" fmla="*/ 88501 w 255425"/>
                <a:gd name="connsiteY329" fmla="*/ 16324 h 219654"/>
                <a:gd name="connsiteX330" fmla="*/ 86378 w 255425"/>
                <a:gd name="connsiteY330" fmla="*/ 12786 h 219654"/>
                <a:gd name="connsiteX331" fmla="*/ 84019 w 255425"/>
                <a:gd name="connsiteY331" fmla="*/ 12786 h 219654"/>
                <a:gd name="connsiteX332" fmla="*/ 75288 w 255425"/>
                <a:gd name="connsiteY332" fmla="*/ 16088 h 219654"/>
                <a:gd name="connsiteX333" fmla="*/ 75288 w 255425"/>
                <a:gd name="connsiteY333" fmla="*/ 14437 h 219654"/>
                <a:gd name="connsiteX334" fmla="*/ 72690 w 255425"/>
                <a:gd name="connsiteY334" fmla="*/ 14437 h 219654"/>
                <a:gd name="connsiteX335" fmla="*/ 72690 w 255425"/>
                <a:gd name="connsiteY335" fmla="*/ 14437 h 219654"/>
                <a:gd name="connsiteX336" fmla="*/ 67735 w 255425"/>
                <a:gd name="connsiteY336" fmla="*/ 14437 h 219654"/>
                <a:gd name="connsiteX337" fmla="*/ 61363 w 255425"/>
                <a:gd name="connsiteY337" fmla="*/ 14437 h 219654"/>
                <a:gd name="connsiteX338" fmla="*/ 55936 w 255425"/>
                <a:gd name="connsiteY338" fmla="*/ 14437 h 219654"/>
                <a:gd name="connsiteX339" fmla="*/ 48623 w 255425"/>
                <a:gd name="connsiteY339" fmla="*/ 17505 h 219654"/>
                <a:gd name="connsiteX340" fmla="*/ 48623 w 255425"/>
                <a:gd name="connsiteY340" fmla="*/ 19155 h 219654"/>
                <a:gd name="connsiteX341" fmla="*/ 48623 w 255425"/>
                <a:gd name="connsiteY341" fmla="*/ 19155 h 219654"/>
                <a:gd name="connsiteX342" fmla="*/ 48623 w 255425"/>
                <a:gd name="connsiteY342" fmla="*/ 19155 h 219654"/>
                <a:gd name="connsiteX343" fmla="*/ 50510 w 255425"/>
                <a:gd name="connsiteY343" fmla="*/ 19155 h 219654"/>
                <a:gd name="connsiteX344" fmla="*/ 50510 w 255425"/>
                <a:gd name="connsiteY344" fmla="*/ 20572 h 219654"/>
                <a:gd name="connsiteX345" fmla="*/ 52160 w 255425"/>
                <a:gd name="connsiteY345" fmla="*/ 20572 h 219654"/>
                <a:gd name="connsiteX346" fmla="*/ 48387 w 255425"/>
                <a:gd name="connsiteY346" fmla="*/ 22459 h 219654"/>
                <a:gd name="connsiteX347" fmla="*/ 56645 w 255425"/>
                <a:gd name="connsiteY347" fmla="*/ 22459 h 219654"/>
                <a:gd name="connsiteX348" fmla="*/ 56645 w 255425"/>
                <a:gd name="connsiteY348" fmla="*/ 22459 h 219654"/>
                <a:gd name="connsiteX349" fmla="*/ 56645 w 255425"/>
                <a:gd name="connsiteY349" fmla="*/ 22459 h 219654"/>
                <a:gd name="connsiteX350" fmla="*/ 57826 w 255425"/>
                <a:gd name="connsiteY350" fmla="*/ 22459 h 219654"/>
                <a:gd name="connsiteX351" fmla="*/ 61600 w 255425"/>
                <a:gd name="connsiteY351" fmla="*/ 21045 h 219654"/>
                <a:gd name="connsiteX352" fmla="*/ 59240 w 255425"/>
                <a:gd name="connsiteY352" fmla="*/ 22932 h 219654"/>
                <a:gd name="connsiteX353" fmla="*/ 59240 w 255425"/>
                <a:gd name="connsiteY353" fmla="*/ 24585 h 219654"/>
                <a:gd name="connsiteX354" fmla="*/ 57354 w 255425"/>
                <a:gd name="connsiteY354" fmla="*/ 24585 h 219654"/>
                <a:gd name="connsiteX355" fmla="*/ 57354 w 255425"/>
                <a:gd name="connsiteY355" fmla="*/ 24585 h 219654"/>
                <a:gd name="connsiteX356" fmla="*/ 58768 w 255425"/>
                <a:gd name="connsiteY356" fmla="*/ 24585 h 219654"/>
                <a:gd name="connsiteX357" fmla="*/ 58768 w 255425"/>
                <a:gd name="connsiteY357" fmla="*/ 24585 h 219654"/>
                <a:gd name="connsiteX358" fmla="*/ 56409 w 255425"/>
                <a:gd name="connsiteY358" fmla="*/ 26472 h 219654"/>
                <a:gd name="connsiteX359" fmla="*/ 56409 w 255425"/>
                <a:gd name="connsiteY359" fmla="*/ 26472 h 219654"/>
                <a:gd name="connsiteX360" fmla="*/ 56409 w 255425"/>
                <a:gd name="connsiteY360" fmla="*/ 26472 h 219654"/>
                <a:gd name="connsiteX361" fmla="*/ 56409 w 255425"/>
                <a:gd name="connsiteY361" fmla="*/ 26472 h 219654"/>
                <a:gd name="connsiteX362" fmla="*/ 52160 w 255425"/>
                <a:gd name="connsiteY362" fmla="*/ 28595 h 219654"/>
                <a:gd name="connsiteX363" fmla="*/ 54992 w 255425"/>
                <a:gd name="connsiteY363" fmla="*/ 26944 h 219654"/>
                <a:gd name="connsiteX364" fmla="*/ 53105 w 255425"/>
                <a:gd name="connsiteY364" fmla="*/ 26944 h 219654"/>
                <a:gd name="connsiteX365" fmla="*/ 49329 w 255425"/>
                <a:gd name="connsiteY365" fmla="*/ 26944 h 219654"/>
                <a:gd name="connsiteX366" fmla="*/ 51927 w 255425"/>
                <a:gd name="connsiteY366" fmla="*/ 26944 h 219654"/>
                <a:gd name="connsiteX367" fmla="*/ 49092 w 255425"/>
                <a:gd name="connsiteY367" fmla="*/ 26944 h 219654"/>
                <a:gd name="connsiteX368" fmla="*/ 46497 w 255425"/>
                <a:gd name="connsiteY368" fmla="*/ 26944 h 219654"/>
                <a:gd name="connsiteX369" fmla="*/ 38238 w 255425"/>
                <a:gd name="connsiteY369" fmla="*/ 26944 h 219654"/>
                <a:gd name="connsiteX370" fmla="*/ 38238 w 255425"/>
                <a:gd name="connsiteY370" fmla="*/ 29540 h 219654"/>
                <a:gd name="connsiteX371" fmla="*/ 38238 w 255425"/>
                <a:gd name="connsiteY371" fmla="*/ 31426 h 219654"/>
                <a:gd name="connsiteX372" fmla="*/ 38238 w 255425"/>
                <a:gd name="connsiteY372" fmla="*/ 31426 h 219654"/>
                <a:gd name="connsiteX373" fmla="*/ 38238 w 255425"/>
                <a:gd name="connsiteY373" fmla="*/ 32844 h 219654"/>
                <a:gd name="connsiteX374" fmla="*/ 36588 w 255425"/>
                <a:gd name="connsiteY374" fmla="*/ 34258 h 219654"/>
                <a:gd name="connsiteX375" fmla="*/ 36588 w 255425"/>
                <a:gd name="connsiteY375" fmla="*/ 34258 h 219654"/>
                <a:gd name="connsiteX376" fmla="*/ 35171 w 255425"/>
                <a:gd name="connsiteY376" fmla="*/ 35911 h 219654"/>
                <a:gd name="connsiteX377" fmla="*/ 37530 w 255425"/>
                <a:gd name="connsiteY377" fmla="*/ 35911 h 219654"/>
                <a:gd name="connsiteX378" fmla="*/ 34229 w 255425"/>
                <a:gd name="connsiteY378" fmla="*/ 37798 h 219654"/>
                <a:gd name="connsiteX379" fmla="*/ 34229 w 255425"/>
                <a:gd name="connsiteY379" fmla="*/ 37798 h 219654"/>
                <a:gd name="connsiteX380" fmla="*/ 34229 w 255425"/>
                <a:gd name="connsiteY380" fmla="*/ 37798 h 219654"/>
                <a:gd name="connsiteX381" fmla="*/ 34229 w 255425"/>
                <a:gd name="connsiteY381" fmla="*/ 37798 h 219654"/>
                <a:gd name="connsiteX382" fmla="*/ 34229 w 255425"/>
                <a:gd name="connsiteY382" fmla="*/ 37798 h 219654"/>
                <a:gd name="connsiteX383" fmla="*/ 35643 w 255425"/>
                <a:gd name="connsiteY383" fmla="*/ 37798 h 219654"/>
                <a:gd name="connsiteX384" fmla="*/ 37294 w 255425"/>
                <a:gd name="connsiteY384" fmla="*/ 36148 h 219654"/>
                <a:gd name="connsiteX385" fmla="*/ 38475 w 255425"/>
                <a:gd name="connsiteY385" fmla="*/ 36148 h 219654"/>
                <a:gd name="connsiteX386" fmla="*/ 36116 w 255425"/>
                <a:gd name="connsiteY386" fmla="*/ 38979 h 219654"/>
                <a:gd name="connsiteX387" fmla="*/ 31161 w 255425"/>
                <a:gd name="connsiteY387" fmla="*/ 41338 h 219654"/>
                <a:gd name="connsiteX388" fmla="*/ 28799 w 255425"/>
                <a:gd name="connsiteY388" fmla="*/ 39451 h 219654"/>
                <a:gd name="connsiteX389" fmla="*/ 27148 w 255425"/>
                <a:gd name="connsiteY389" fmla="*/ 39451 h 219654"/>
                <a:gd name="connsiteX390" fmla="*/ 27148 w 255425"/>
                <a:gd name="connsiteY390" fmla="*/ 39451 h 219654"/>
                <a:gd name="connsiteX391" fmla="*/ 25025 w 255425"/>
                <a:gd name="connsiteY391" fmla="*/ 39451 h 219654"/>
                <a:gd name="connsiteX392" fmla="*/ 25025 w 255425"/>
                <a:gd name="connsiteY392" fmla="*/ 38034 h 219654"/>
                <a:gd name="connsiteX393" fmla="*/ 22663 w 255425"/>
                <a:gd name="connsiteY393" fmla="*/ 38034 h 219654"/>
                <a:gd name="connsiteX394" fmla="*/ 20304 w 255425"/>
                <a:gd name="connsiteY394" fmla="*/ 38034 h 219654"/>
                <a:gd name="connsiteX395" fmla="*/ 20304 w 255425"/>
                <a:gd name="connsiteY395" fmla="*/ 38034 h 219654"/>
                <a:gd name="connsiteX396" fmla="*/ 17237 w 255425"/>
                <a:gd name="connsiteY396" fmla="*/ 38034 h 219654"/>
                <a:gd name="connsiteX397" fmla="*/ 11337 w 255425"/>
                <a:gd name="connsiteY397" fmla="*/ 39451 h 219654"/>
                <a:gd name="connsiteX398" fmla="*/ 9687 w 255425"/>
                <a:gd name="connsiteY398" fmla="*/ 39451 h 219654"/>
                <a:gd name="connsiteX399" fmla="*/ 11337 w 255425"/>
                <a:gd name="connsiteY399" fmla="*/ 38034 h 219654"/>
                <a:gd name="connsiteX400" fmla="*/ 2843 w 255425"/>
                <a:gd name="connsiteY400" fmla="*/ 42753 h 219654"/>
                <a:gd name="connsiteX401" fmla="*/ 956 w 255425"/>
                <a:gd name="connsiteY401" fmla="*/ 45584 h 219654"/>
                <a:gd name="connsiteX402" fmla="*/ -1167 w 255425"/>
                <a:gd name="connsiteY402" fmla="*/ 50542 h 219654"/>
                <a:gd name="connsiteX403" fmla="*/ 1428 w 255425"/>
                <a:gd name="connsiteY403" fmla="*/ 49124 h 219654"/>
                <a:gd name="connsiteX404" fmla="*/ 1428 w 255425"/>
                <a:gd name="connsiteY404" fmla="*/ 49124 h 219654"/>
                <a:gd name="connsiteX405" fmla="*/ 1428 w 255425"/>
                <a:gd name="connsiteY405" fmla="*/ 49124 h 219654"/>
                <a:gd name="connsiteX406" fmla="*/ 1428 w 255425"/>
                <a:gd name="connsiteY406" fmla="*/ 50542 h 219654"/>
                <a:gd name="connsiteX407" fmla="*/ -225 w 255425"/>
                <a:gd name="connsiteY407" fmla="*/ 51956 h 219654"/>
                <a:gd name="connsiteX408" fmla="*/ -225 w 255425"/>
                <a:gd name="connsiteY408" fmla="*/ 51956 h 219654"/>
                <a:gd name="connsiteX409" fmla="*/ 1898 w 255425"/>
                <a:gd name="connsiteY409" fmla="*/ 53137 h 219654"/>
                <a:gd name="connsiteX410" fmla="*/ 6146 w 255425"/>
                <a:gd name="connsiteY410" fmla="*/ 53137 h 219654"/>
                <a:gd name="connsiteX411" fmla="*/ 6146 w 255425"/>
                <a:gd name="connsiteY411" fmla="*/ 53137 h 219654"/>
                <a:gd name="connsiteX412" fmla="*/ 956 w 255425"/>
                <a:gd name="connsiteY412" fmla="*/ 55732 h 219654"/>
                <a:gd name="connsiteX413" fmla="*/ 956 w 255425"/>
                <a:gd name="connsiteY413" fmla="*/ 57149 h 219654"/>
                <a:gd name="connsiteX414" fmla="*/ 6619 w 255425"/>
                <a:gd name="connsiteY414" fmla="*/ 57149 h 219654"/>
                <a:gd name="connsiteX415" fmla="*/ 6619 w 255425"/>
                <a:gd name="connsiteY415" fmla="*/ 57149 h 219654"/>
                <a:gd name="connsiteX416" fmla="*/ 3079 w 255425"/>
                <a:gd name="connsiteY416" fmla="*/ 58564 h 219654"/>
                <a:gd name="connsiteX417" fmla="*/ 3079 w 255425"/>
                <a:gd name="connsiteY417" fmla="*/ 58564 h 219654"/>
                <a:gd name="connsiteX418" fmla="*/ 3079 w 255425"/>
                <a:gd name="connsiteY418" fmla="*/ 58564 h 219654"/>
                <a:gd name="connsiteX419" fmla="*/ 4732 w 255425"/>
                <a:gd name="connsiteY419" fmla="*/ 56913 h 219654"/>
                <a:gd name="connsiteX420" fmla="*/ 7797 w 255425"/>
                <a:gd name="connsiteY420" fmla="*/ 56913 h 219654"/>
                <a:gd name="connsiteX421" fmla="*/ 7797 w 255425"/>
                <a:gd name="connsiteY421" fmla="*/ 56913 h 219654"/>
                <a:gd name="connsiteX422" fmla="*/ 6383 w 255425"/>
                <a:gd name="connsiteY422" fmla="*/ 58091 h 219654"/>
                <a:gd name="connsiteX423" fmla="*/ 8742 w 255425"/>
                <a:gd name="connsiteY423" fmla="*/ 56205 h 219654"/>
                <a:gd name="connsiteX424" fmla="*/ 8742 w 255425"/>
                <a:gd name="connsiteY424" fmla="*/ 58091 h 219654"/>
                <a:gd name="connsiteX425" fmla="*/ 10865 w 255425"/>
                <a:gd name="connsiteY425" fmla="*/ 56441 h 219654"/>
                <a:gd name="connsiteX426" fmla="*/ 10865 w 255425"/>
                <a:gd name="connsiteY426" fmla="*/ 57619 h 219654"/>
                <a:gd name="connsiteX427" fmla="*/ 12282 w 255425"/>
                <a:gd name="connsiteY427" fmla="*/ 56441 h 219654"/>
                <a:gd name="connsiteX428" fmla="*/ 12282 w 255425"/>
                <a:gd name="connsiteY428" fmla="*/ 58091 h 219654"/>
                <a:gd name="connsiteX429" fmla="*/ 10865 w 255425"/>
                <a:gd name="connsiteY429" fmla="*/ 58091 h 219654"/>
                <a:gd name="connsiteX430" fmla="*/ 12991 w 255425"/>
                <a:gd name="connsiteY430" fmla="*/ 58091 h 219654"/>
                <a:gd name="connsiteX431" fmla="*/ 16058 w 255425"/>
                <a:gd name="connsiteY431" fmla="*/ 58091 h 219654"/>
                <a:gd name="connsiteX432" fmla="*/ 14405 w 255425"/>
                <a:gd name="connsiteY432" fmla="*/ 59981 h 219654"/>
                <a:gd name="connsiteX433" fmla="*/ 12991 w 255425"/>
                <a:gd name="connsiteY433" fmla="*/ 59981 h 219654"/>
                <a:gd name="connsiteX434" fmla="*/ 10159 w 255425"/>
                <a:gd name="connsiteY434" fmla="*/ 62576 h 219654"/>
                <a:gd name="connsiteX435" fmla="*/ 10159 w 255425"/>
                <a:gd name="connsiteY435" fmla="*/ 62576 h 219654"/>
                <a:gd name="connsiteX436" fmla="*/ 10159 w 255425"/>
                <a:gd name="connsiteY436" fmla="*/ 64227 h 219654"/>
                <a:gd name="connsiteX437" fmla="*/ 12282 w 255425"/>
                <a:gd name="connsiteY437" fmla="*/ 64227 h 219654"/>
                <a:gd name="connsiteX438" fmla="*/ 12282 w 255425"/>
                <a:gd name="connsiteY438" fmla="*/ 64227 h 219654"/>
                <a:gd name="connsiteX439" fmla="*/ 12282 w 255425"/>
                <a:gd name="connsiteY439" fmla="*/ 64227 h 219654"/>
                <a:gd name="connsiteX440" fmla="*/ 12282 w 255425"/>
                <a:gd name="connsiteY440" fmla="*/ 64227 h 219654"/>
                <a:gd name="connsiteX441" fmla="*/ 12282 w 255425"/>
                <a:gd name="connsiteY441" fmla="*/ 64227 h 219654"/>
                <a:gd name="connsiteX442" fmla="*/ 9687 w 255425"/>
                <a:gd name="connsiteY442" fmla="*/ 66822 h 219654"/>
                <a:gd name="connsiteX443" fmla="*/ 11337 w 255425"/>
                <a:gd name="connsiteY443" fmla="*/ 66822 h 219654"/>
                <a:gd name="connsiteX444" fmla="*/ 9923 w 255425"/>
                <a:gd name="connsiteY444" fmla="*/ 68476 h 219654"/>
                <a:gd name="connsiteX445" fmla="*/ 11101 w 255425"/>
                <a:gd name="connsiteY445" fmla="*/ 68476 h 219654"/>
                <a:gd name="connsiteX446" fmla="*/ 9923 w 255425"/>
                <a:gd name="connsiteY446" fmla="*/ 69890 h 219654"/>
                <a:gd name="connsiteX447" fmla="*/ 11337 w 255425"/>
                <a:gd name="connsiteY447" fmla="*/ 69890 h 219654"/>
                <a:gd name="connsiteX448" fmla="*/ 9450 w 255425"/>
                <a:gd name="connsiteY448" fmla="*/ 71071 h 219654"/>
                <a:gd name="connsiteX449" fmla="*/ 9450 w 255425"/>
                <a:gd name="connsiteY449" fmla="*/ 71071 h 219654"/>
                <a:gd name="connsiteX450" fmla="*/ 10631 w 255425"/>
                <a:gd name="connsiteY450" fmla="*/ 71071 h 219654"/>
                <a:gd name="connsiteX451" fmla="*/ 13463 w 255425"/>
                <a:gd name="connsiteY451" fmla="*/ 73194 h 219654"/>
                <a:gd name="connsiteX452" fmla="*/ 13463 w 255425"/>
                <a:gd name="connsiteY452" fmla="*/ 73194 h 219654"/>
                <a:gd name="connsiteX453" fmla="*/ 14877 w 255425"/>
                <a:gd name="connsiteY453" fmla="*/ 73194 h 219654"/>
                <a:gd name="connsiteX454" fmla="*/ 16531 w 255425"/>
                <a:gd name="connsiteY454" fmla="*/ 74611 h 219654"/>
                <a:gd name="connsiteX455" fmla="*/ 11810 w 255425"/>
                <a:gd name="connsiteY455" fmla="*/ 76970 h 219654"/>
                <a:gd name="connsiteX456" fmla="*/ 11810 w 255425"/>
                <a:gd name="connsiteY456" fmla="*/ 76970 h 219654"/>
                <a:gd name="connsiteX457" fmla="*/ 13463 w 255425"/>
                <a:gd name="connsiteY457" fmla="*/ 76970 h 219654"/>
                <a:gd name="connsiteX458" fmla="*/ 13463 w 255425"/>
                <a:gd name="connsiteY458" fmla="*/ 78149 h 219654"/>
                <a:gd name="connsiteX459" fmla="*/ 13463 w 255425"/>
                <a:gd name="connsiteY459" fmla="*/ 78149 h 219654"/>
                <a:gd name="connsiteX460" fmla="*/ 11573 w 255425"/>
                <a:gd name="connsiteY460" fmla="*/ 78149 h 219654"/>
                <a:gd name="connsiteX461" fmla="*/ 11573 w 255425"/>
                <a:gd name="connsiteY461" fmla="*/ 78149 h 219654"/>
                <a:gd name="connsiteX462" fmla="*/ 15822 w 255425"/>
                <a:gd name="connsiteY462" fmla="*/ 75553 h 219654"/>
                <a:gd name="connsiteX463" fmla="*/ 14169 w 255425"/>
                <a:gd name="connsiteY463" fmla="*/ 77207 h 219654"/>
                <a:gd name="connsiteX464" fmla="*/ 14169 w 255425"/>
                <a:gd name="connsiteY464" fmla="*/ 77207 h 219654"/>
                <a:gd name="connsiteX465" fmla="*/ 16058 w 255425"/>
                <a:gd name="connsiteY465" fmla="*/ 75789 h 219654"/>
                <a:gd name="connsiteX466" fmla="*/ 16058 w 255425"/>
                <a:gd name="connsiteY466" fmla="*/ 75789 h 219654"/>
                <a:gd name="connsiteX467" fmla="*/ 16058 w 255425"/>
                <a:gd name="connsiteY467" fmla="*/ 75789 h 219654"/>
                <a:gd name="connsiteX468" fmla="*/ 18418 w 255425"/>
                <a:gd name="connsiteY468" fmla="*/ 74375 h 219654"/>
                <a:gd name="connsiteX469" fmla="*/ 18418 w 255425"/>
                <a:gd name="connsiteY469" fmla="*/ 75789 h 219654"/>
                <a:gd name="connsiteX470" fmla="*/ 16764 w 255425"/>
                <a:gd name="connsiteY470" fmla="*/ 77679 h 219654"/>
                <a:gd name="connsiteX471" fmla="*/ 20777 w 255425"/>
                <a:gd name="connsiteY471" fmla="*/ 75317 h 219654"/>
                <a:gd name="connsiteX472" fmla="*/ 20777 w 255425"/>
                <a:gd name="connsiteY472" fmla="*/ 77443 h 219654"/>
                <a:gd name="connsiteX473" fmla="*/ 25495 w 255425"/>
                <a:gd name="connsiteY473" fmla="*/ 74847 h 219654"/>
                <a:gd name="connsiteX474" fmla="*/ 23608 w 255425"/>
                <a:gd name="connsiteY474" fmla="*/ 76498 h 219654"/>
                <a:gd name="connsiteX475" fmla="*/ 29508 w 255425"/>
                <a:gd name="connsiteY475" fmla="*/ 73194 h 219654"/>
                <a:gd name="connsiteX476" fmla="*/ 25495 w 255425"/>
                <a:gd name="connsiteY476" fmla="*/ 75081 h 219654"/>
                <a:gd name="connsiteX477" fmla="*/ 25495 w 255425"/>
                <a:gd name="connsiteY477" fmla="*/ 75081 h 219654"/>
                <a:gd name="connsiteX478" fmla="*/ 24081 w 255425"/>
                <a:gd name="connsiteY478" fmla="*/ 75081 h 219654"/>
                <a:gd name="connsiteX479" fmla="*/ 21249 w 255425"/>
                <a:gd name="connsiteY479" fmla="*/ 75081 h 219654"/>
                <a:gd name="connsiteX480" fmla="*/ 25262 w 255425"/>
                <a:gd name="connsiteY480" fmla="*/ 75081 h 219654"/>
                <a:gd name="connsiteX481" fmla="*/ 29980 w 255425"/>
                <a:gd name="connsiteY481" fmla="*/ 75081 h 219654"/>
                <a:gd name="connsiteX482" fmla="*/ 25731 w 255425"/>
                <a:gd name="connsiteY482" fmla="*/ 78385 h 219654"/>
                <a:gd name="connsiteX483" fmla="*/ 27621 w 255425"/>
                <a:gd name="connsiteY483" fmla="*/ 78385 h 219654"/>
                <a:gd name="connsiteX484" fmla="*/ 27621 w 255425"/>
                <a:gd name="connsiteY484" fmla="*/ 80511 h 219654"/>
                <a:gd name="connsiteX485" fmla="*/ 29744 w 255425"/>
                <a:gd name="connsiteY485" fmla="*/ 80511 h 219654"/>
                <a:gd name="connsiteX486" fmla="*/ 29744 w 255425"/>
                <a:gd name="connsiteY486" fmla="*/ 80511 h 219654"/>
                <a:gd name="connsiteX487" fmla="*/ 29744 w 255425"/>
                <a:gd name="connsiteY487" fmla="*/ 80511 h 219654"/>
                <a:gd name="connsiteX488" fmla="*/ 28329 w 255425"/>
                <a:gd name="connsiteY488" fmla="*/ 80511 h 219654"/>
                <a:gd name="connsiteX489" fmla="*/ 30216 w 255425"/>
                <a:gd name="connsiteY489" fmla="*/ 80511 h 219654"/>
                <a:gd name="connsiteX490" fmla="*/ 30216 w 255425"/>
                <a:gd name="connsiteY490" fmla="*/ 80511 h 219654"/>
                <a:gd name="connsiteX491" fmla="*/ 32575 w 255425"/>
                <a:gd name="connsiteY491" fmla="*/ 80511 h 219654"/>
                <a:gd name="connsiteX492" fmla="*/ 28563 w 255425"/>
                <a:gd name="connsiteY492" fmla="*/ 83812 h 219654"/>
                <a:gd name="connsiteX493" fmla="*/ 31161 w 255425"/>
                <a:gd name="connsiteY493" fmla="*/ 83812 h 219654"/>
                <a:gd name="connsiteX494" fmla="*/ 31161 w 255425"/>
                <a:gd name="connsiteY494" fmla="*/ 83812 h 219654"/>
                <a:gd name="connsiteX495" fmla="*/ 31161 w 255425"/>
                <a:gd name="connsiteY495" fmla="*/ 83812 h 219654"/>
                <a:gd name="connsiteX496" fmla="*/ 31161 w 255425"/>
                <a:gd name="connsiteY496" fmla="*/ 83812 h 219654"/>
                <a:gd name="connsiteX497" fmla="*/ 31161 w 255425"/>
                <a:gd name="connsiteY497" fmla="*/ 83812 h 219654"/>
                <a:gd name="connsiteX498" fmla="*/ 31161 w 255425"/>
                <a:gd name="connsiteY498" fmla="*/ 83812 h 219654"/>
                <a:gd name="connsiteX499" fmla="*/ 31161 w 255425"/>
                <a:gd name="connsiteY499" fmla="*/ 85229 h 219654"/>
                <a:gd name="connsiteX500" fmla="*/ 31161 w 255425"/>
                <a:gd name="connsiteY500" fmla="*/ 85229 h 219654"/>
                <a:gd name="connsiteX501" fmla="*/ 31161 w 255425"/>
                <a:gd name="connsiteY501" fmla="*/ 85229 h 219654"/>
                <a:gd name="connsiteX502" fmla="*/ 31161 w 255425"/>
                <a:gd name="connsiteY502" fmla="*/ 85229 h 219654"/>
                <a:gd name="connsiteX503" fmla="*/ 31161 w 255425"/>
                <a:gd name="connsiteY503" fmla="*/ 85229 h 219654"/>
                <a:gd name="connsiteX504" fmla="*/ 29035 w 255425"/>
                <a:gd name="connsiteY504" fmla="*/ 87116 h 219654"/>
                <a:gd name="connsiteX505" fmla="*/ 36352 w 255425"/>
                <a:gd name="connsiteY505" fmla="*/ 84756 h 219654"/>
                <a:gd name="connsiteX506" fmla="*/ 36352 w 255425"/>
                <a:gd name="connsiteY506" fmla="*/ 84756 h 219654"/>
                <a:gd name="connsiteX507" fmla="*/ 39419 w 255425"/>
                <a:gd name="connsiteY507" fmla="*/ 84756 h 219654"/>
                <a:gd name="connsiteX508" fmla="*/ 36588 w 255425"/>
                <a:gd name="connsiteY508" fmla="*/ 86646 h 219654"/>
                <a:gd name="connsiteX509" fmla="*/ 36588 w 255425"/>
                <a:gd name="connsiteY509" fmla="*/ 86646 h 219654"/>
                <a:gd name="connsiteX510" fmla="*/ 39656 w 255425"/>
                <a:gd name="connsiteY510" fmla="*/ 86646 h 219654"/>
                <a:gd name="connsiteX511" fmla="*/ 36588 w 255425"/>
                <a:gd name="connsiteY511" fmla="*/ 88533 h 219654"/>
                <a:gd name="connsiteX512" fmla="*/ 36588 w 255425"/>
                <a:gd name="connsiteY512" fmla="*/ 88533 h 219654"/>
                <a:gd name="connsiteX513" fmla="*/ 42015 w 255425"/>
                <a:gd name="connsiteY513" fmla="*/ 88533 h 219654"/>
                <a:gd name="connsiteX514" fmla="*/ 40128 w 255425"/>
                <a:gd name="connsiteY514" fmla="*/ 89947 h 219654"/>
                <a:gd name="connsiteX515" fmla="*/ 42723 w 255425"/>
                <a:gd name="connsiteY515" fmla="*/ 89947 h 219654"/>
                <a:gd name="connsiteX516" fmla="*/ 42723 w 255425"/>
                <a:gd name="connsiteY516" fmla="*/ 89947 h 219654"/>
                <a:gd name="connsiteX517" fmla="*/ 42723 w 255425"/>
                <a:gd name="connsiteY517" fmla="*/ 89947 h 219654"/>
                <a:gd name="connsiteX518" fmla="*/ 44610 w 255425"/>
                <a:gd name="connsiteY518" fmla="*/ 89947 h 219654"/>
                <a:gd name="connsiteX519" fmla="*/ 44610 w 255425"/>
                <a:gd name="connsiteY519" fmla="*/ 91364 h 219654"/>
                <a:gd name="connsiteX520" fmla="*/ 46027 w 255425"/>
                <a:gd name="connsiteY520" fmla="*/ 91364 h 219654"/>
                <a:gd name="connsiteX521" fmla="*/ 46027 w 255425"/>
                <a:gd name="connsiteY521" fmla="*/ 91364 h 219654"/>
                <a:gd name="connsiteX522" fmla="*/ 46027 w 255425"/>
                <a:gd name="connsiteY522" fmla="*/ 91364 h 219654"/>
                <a:gd name="connsiteX523" fmla="*/ 46027 w 255425"/>
                <a:gd name="connsiteY523" fmla="*/ 91364 h 219654"/>
                <a:gd name="connsiteX524" fmla="*/ 49329 w 255425"/>
                <a:gd name="connsiteY524" fmla="*/ 93724 h 219654"/>
                <a:gd name="connsiteX525" fmla="*/ 47914 w 255425"/>
                <a:gd name="connsiteY525" fmla="*/ 93724 h 219654"/>
                <a:gd name="connsiteX526" fmla="*/ 47914 w 255425"/>
                <a:gd name="connsiteY526" fmla="*/ 93724 h 219654"/>
                <a:gd name="connsiteX527" fmla="*/ 49565 w 255425"/>
                <a:gd name="connsiteY527" fmla="*/ 92309 h 219654"/>
                <a:gd name="connsiteX528" fmla="*/ 49565 w 255425"/>
                <a:gd name="connsiteY528" fmla="*/ 92309 h 219654"/>
                <a:gd name="connsiteX529" fmla="*/ 49565 w 255425"/>
                <a:gd name="connsiteY529" fmla="*/ 93724 h 219654"/>
                <a:gd name="connsiteX530" fmla="*/ 51218 w 255425"/>
                <a:gd name="connsiteY530" fmla="*/ 92309 h 219654"/>
                <a:gd name="connsiteX531" fmla="*/ 51218 w 255425"/>
                <a:gd name="connsiteY531" fmla="*/ 92309 h 219654"/>
                <a:gd name="connsiteX532" fmla="*/ 50037 w 255425"/>
                <a:gd name="connsiteY532" fmla="*/ 93724 h 219654"/>
                <a:gd name="connsiteX533" fmla="*/ 51218 w 255425"/>
                <a:gd name="connsiteY533" fmla="*/ 93724 h 219654"/>
                <a:gd name="connsiteX534" fmla="*/ 49801 w 255425"/>
                <a:gd name="connsiteY534" fmla="*/ 97028 h 219654"/>
                <a:gd name="connsiteX535" fmla="*/ 52396 w 255425"/>
                <a:gd name="connsiteY535" fmla="*/ 94432 h 219654"/>
                <a:gd name="connsiteX536" fmla="*/ 52396 w 255425"/>
                <a:gd name="connsiteY536" fmla="*/ 95847 h 219654"/>
                <a:gd name="connsiteX537" fmla="*/ 54758 w 255425"/>
                <a:gd name="connsiteY537" fmla="*/ 95847 h 219654"/>
                <a:gd name="connsiteX538" fmla="*/ 54758 w 255425"/>
                <a:gd name="connsiteY538" fmla="*/ 97500 h 219654"/>
                <a:gd name="connsiteX539" fmla="*/ 56173 w 255425"/>
                <a:gd name="connsiteY539" fmla="*/ 97500 h 219654"/>
                <a:gd name="connsiteX540" fmla="*/ 56173 w 255425"/>
                <a:gd name="connsiteY540" fmla="*/ 97500 h 219654"/>
                <a:gd name="connsiteX541" fmla="*/ 59004 w 255425"/>
                <a:gd name="connsiteY541" fmla="*/ 97500 h 219654"/>
                <a:gd name="connsiteX542" fmla="*/ 56881 w 255425"/>
                <a:gd name="connsiteY542" fmla="*/ 99150 h 219654"/>
                <a:gd name="connsiteX543" fmla="*/ 59477 w 255425"/>
                <a:gd name="connsiteY543" fmla="*/ 99150 h 219654"/>
                <a:gd name="connsiteX544" fmla="*/ 59477 w 255425"/>
                <a:gd name="connsiteY544" fmla="*/ 99150 h 219654"/>
                <a:gd name="connsiteX545" fmla="*/ 59477 w 255425"/>
                <a:gd name="connsiteY545" fmla="*/ 100568 h 219654"/>
                <a:gd name="connsiteX546" fmla="*/ 58059 w 255425"/>
                <a:gd name="connsiteY546" fmla="*/ 100568 h 219654"/>
                <a:gd name="connsiteX547" fmla="*/ 55936 w 255425"/>
                <a:gd name="connsiteY547" fmla="*/ 102454 h 219654"/>
                <a:gd name="connsiteX548" fmla="*/ 59949 w 255425"/>
                <a:gd name="connsiteY548" fmla="*/ 100804 h 219654"/>
                <a:gd name="connsiteX549" fmla="*/ 59949 w 255425"/>
                <a:gd name="connsiteY549" fmla="*/ 100804 h 219654"/>
                <a:gd name="connsiteX550" fmla="*/ 57826 w 255425"/>
                <a:gd name="connsiteY550" fmla="*/ 102218 h 219654"/>
                <a:gd name="connsiteX551" fmla="*/ 57826 w 255425"/>
                <a:gd name="connsiteY551" fmla="*/ 102218 h 219654"/>
                <a:gd name="connsiteX552" fmla="*/ 57826 w 255425"/>
                <a:gd name="connsiteY552" fmla="*/ 103635 h 219654"/>
                <a:gd name="connsiteX553" fmla="*/ 59713 w 255425"/>
                <a:gd name="connsiteY553" fmla="*/ 103635 h 219654"/>
                <a:gd name="connsiteX554" fmla="*/ 59713 w 255425"/>
                <a:gd name="connsiteY554" fmla="*/ 105286 h 219654"/>
                <a:gd name="connsiteX555" fmla="*/ 62072 w 255425"/>
                <a:gd name="connsiteY555" fmla="*/ 105286 h 219654"/>
                <a:gd name="connsiteX556" fmla="*/ 62072 w 255425"/>
                <a:gd name="connsiteY556" fmla="*/ 105286 h 219654"/>
                <a:gd name="connsiteX557" fmla="*/ 62072 w 255425"/>
                <a:gd name="connsiteY557" fmla="*/ 105286 h 219654"/>
                <a:gd name="connsiteX558" fmla="*/ 60421 w 255425"/>
                <a:gd name="connsiteY558" fmla="*/ 105286 h 219654"/>
                <a:gd name="connsiteX559" fmla="*/ 58768 w 255425"/>
                <a:gd name="connsiteY559" fmla="*/ 107176 h 219654"/>
                <a:gd name="connsiteX560" fmla="*/ 61363 w 255425"/>
                <a:gd name="connsiteY560" fmla="*/ 105995 h 219654"/>
                <a:gd name="connsiteX561" fmla="*/ 61363 w 255425"/>
                <a:gd name="connsiteY561" fmla="*/ 105995 h 219654"/>
                <a:gd name="connsiteX562" fmla="*/ 61363 w 255425"/>
                <a:gd name="connsiteY562" fmla="*/ 105995 h 219654"/>
                <a:gd name="connsiteX563" fmla="*/ 61363 w 255425"/>
                <a:gd name="connsiteY563" fmla="*/ 105995 h 219654"/>
                <a:gd name="connsiteX564" fmla="*/ 61363 w 255425"/>
                <a:gd name="connsiteY564" fmla="*/ 105995 h 219654"/>
                <a:gd name="connsiteX565" fmla="*/ 61363 w 255425"/>
                <a:gd name="connsiteY565" fmla="*/ 105995 h 219654"/>
                <a:gd name="connsiteX566" fmla="*/ 63725 w 255425"/>
                <a:gd name="connsiteY566" fmla="*/ 103872 h 219654"/>
                <a:gd name="connsiteX567" fmla="*/ 63725 w 255425"/>
                <a:gd name="connsiteY567" fmla="*/ 105522 h 219654"/>
                <a:gd name="connsiteX568" fmla="*/ 65376 w 255425"/>
                <a:gd name="connsiteY568" fmla="*/ 104108 h 219654"/>
                <a:gd name="connsiteX569" fmla="*/ 65376 w 255425"/>
                <a:gd name="connsiteY569" fmla="*/ 104108 h 219654"/>
                <a:gd name="connsiteX570" fmla="*/ 62544 w 255425"/>
                <a:gd name="connsiteY570" fmla="*/ 106939 h 219654"/>
                <a:gd name="connsiteX571" fmla="*/ 64195 w 255425"/>
                <a:gd name="connsiteY571" fmla="*/ 105522 h 219654"/>
                <a:gd name="connsiteX572" fmla="*/ 64195 w 255425"/>
                <a:gd name="connsiteY572" fmla="*/ 105522 h 219654"/>
                <a:gd name="connsiteX573" fmla="*/ 64195 w 255425"/>
                <a:gd name="connsiteY573" fmla="*/ 107409 h 219654"/>
                <a:gd name="connsiteX574" fmla="*/ 64195 w 255425"/>
                <a:gd name="connsiteY574" fmla="*/ 107409 h 219654"/>
                <a:gd name="connsiteX575" fmla="*/ 66085 w 255425"/>
                <a:gd name="connsiteY575" fmla="*/ 107409 h 219654"/>
                <a:gd name="connsiteX576" fmla="*/ 64667 w 255425"/>
                <a:gd name="connsiteY576" fmla="*/ 108826 h 219654"/>
                <a:gd name="connsiteX577" fmla="*/ 66321 w 255425"/>
                <a:gd name="connsiteY577" fmla="*/ 108826 h 219654"/>
                <a:gd name="connsiteX578" fmla="*/ 67971 w 255425"/>
                <a:gd name="connsiteY578" fmla="*/ 107409 h 219654"/>
                <a:gd name="connsiteX579" fmla="*/ 66321 w 255425"/>
                <a:gd name="connsiteY579" fmla="*/ 109299 h 219654"/>
                <a:gd name="connsiteX580" fmla="*/ 66321 w 255425"/>
                <a:gd name="connsiteY580" fmla="*/ 109299 h 219654"/>
                <a:gd name="connsiteX581" fmla="*/ 67735 w 255425"/>
                <a:gd name="connsiteY581" fmla="*/ 111422 h 219654"/>
                <a:gd name="connsiteX582" fmla="*/ 70330 w 255425"/>
                <a:gd name="connsiteY582" fmla="*/ 110007 h 219654"/>
                <a:gd name="connsiteX583" fmla="*/ 70330 w 255425"/>
                <a:gd name="connsiteY583" fmla="*/ 110007 h 219654"/>
                <a:gd name="connsiteX584" fmla="*/ 68680 w 255425"/>
                <a:gd name="connsiteY584" fmla="*/ 110007 h 219654"/>
                <a:gd name="connsiteX585" fmla="*/ 70330 w 255425"/>
                <a:gd name="connsiteY585" fmla="*/ 110007 h 219654"/>
                <a:gd name="connsiteX586" fmla="*/ 68916 w 255425"/>
                <a:gd name="connsiteY586" fmla="*/ 111894 h 219654"/>
                <a:gd name="connsiteX587" fmla="*/ 68916 w 255425"/>
                <a:gd name="connsiteY587" fmla="*/ 111894 h 219654"/>
                <a:gd name="connsiteX588" fmla="*/ 68916 w 255425"/>
                <a:gd name="connsiteY588" fmla="*/ 111894 h 219654"/>
                <a:gd name="connsiteX589" fmla="*/ 68916 w 255425"/>
                <a:gd name="connsiteY589" fmla="*/ 111894 h 219654"/>
                <a:gd name="connsiteX590" fmla="*/ 68916 w 255425"/>
                <a:gd name="connsiteY590" fmla="*/ 111894 h 219654"/>
                <a:gd name="connsiteX591" fmla="*/ 68916 w 255425"/>
                <a:gd name="connsiteY591" fmla="*/ 111894 h 219654"/>
                <a:gd name="connsiteX592" fmla="*/ 68916 w 255425"/>
                <a:gd name="connsiteY592" fmla="*/ 111894 h 219654"/>
                <a:gd name="connsiteX593" fmla="*/ 67263 w 255425"/>
                <a:gd name="connsiteY593" fmla="*/ 113544 h 219654"/>
                <a:gd name="connsiteX594" fmla="*/ 67263 w 255425"/>
                <a:gd name="connsiteY594" fmla="*/ 115907 h 219654"/>
                <a:gd name="connsiteX595" fmla="*/ 67263 w 255425"/>
                <a:gd name="connsiteY595" fmla="*/ 115907 h 219654"/>
                <a:gd name="connsiteX596" fmla="*/ 67263 w 255425"/>
                <a:gd name="connsiteY596" fmla="*/ 117321 h 219654"/>
                <a:gd name="connsiteX597" fmla="*/ 68916 w 255425"/>
                <a:gd name="connsiteY597" fmla="*/ 113781 h 219654"/>
                <a:gd name="connsiteX598" fmla="*/ 68916 w 255425"/>
                <a:gd name="connsiteY598" fmla="*/ 115670 h 219654"/>
                <a:gd name="connsiteX599" fmla="*/ 71275 w 255425"/>
                <a:gd name="connsiteY599" fmla="*/ 112603 h 219654"/>
                <a:gd name="connsiteX600" fmla="*/ 70094 w 255425"/>
                <a:gd name="connsiteY600" fmla="*/ 114962 h 219654"/>
                <a:gd name="connsiteX601" fmla="*/ 73162 w 255425"/>
                <a:gd name="connsiteY601" fmla="*/ 112603 h 219654"/>
                <a:gd name="connsiteX602" fmla="*/ 71511 w 255425"/>
                <a:gd name="connsiteY602" fmla="*/ 115198 h 219654"/>
                <a:gd name="connsiteX603" fmla="*/ 69625 w 255425"/>
                <a:gd name="connsiteY603" fmla="*/ 117085 h 219654"/>
                <a:gd name="connsiteX604" fmla="*/ 71511 w 255425"/>
                <a:gd name="connsiteY604" fmla="*/ 115434 h 219654"/>
                <a:gd name="connsiteX605" fmla="*/ 71511 w 255425"/>
                <a:gd name="connsiteY605" fmla="*/ 115434 h 219654"/>
                <a:gd name="connsiteX606" fmla="*/ 71511 w 255425"/>
                <a:gd name="connsiteY606" fmla="*/ 117085 h 219654"/>
                <a:gd name="connsiteX607" fmla="*/ 69625 w 255425"/>
                <a:gd name="connsiteY607" fmla="*/ 117085 h 219654"/>
                <a:gd name="connsiteX608" fmla="*/ 71039 w 255425"/>
                <a:gd name="connsiteY608" fmla="*/ 118502 h 219654"/>
                <a:gd name="connsiteX609" fmla="*/ 71039 w 255425"/>
                <a:gd name="connsiteY609" fmla="*/ 118502 h 219654"/>
                <a:gd name="connsiteX610" fmla="*/ 74815 w 255425"/>
                <a:gd name="connsiteY610" fmla="*/ 118502 h 219654"/>
                <a:gd name="connsiteX611" fmla="*/ 73162 w 255425"/>
                <a:gd name="connsiteY611" fmla="*/ 120625 h 219654"/>
                <a:gd name="connsiteX612" fmla="*/ 75052 w 255425"/>
                <a:gd name="connsiteY612" fmla="*/ 120625 h 219654"/>
                <a:gd name="connsiteX613" fmla="*/ 76938 w 255425"/>
                <a:gd name="connsiteY613" fmla="*/ 120625 h 219654"/>
                <a:gd name="connsiteX614" fmla="*/ 76938 w 255425"/>
                <a:gd name="connsiteY614" fmla="*/ 120625 h 219654"/>
                <a:gd name="connsiteX615" fmla="*/ 76938 w 255425"/>
                <a:gd name="connsiteY615" fmla="*/ 122275 h 219654"/>
                <a:gd name="connsiteX616" fmla="*/ 78589 w 255425"/>
                <a:gd name="connsiteY616" fmla="*/ 120152 h 219654"/>
                <a:gd name="connsiteX617" fmla="*/ 78589 w 255425"/>
                <a:gd name="connsiteY617" fmla="*/ 122275 h 219654"/>
                <a:gd name="connsiteX618" fmla="*/ 78589 w 255425"/>
                <a:gd name="connsiteY618" fmla="*/ 122275 h 219654"/>
                <a:gd name="connsiteX619" fmla="*/ 78589 w 255425"/>
                <a:gd name="connsiteY619" fmla="*/ 122275 h 219654"/>
                <a:gd name="connsiteX620" fmla="*/ 78589 w 255425"/>
                <a:gd name="connsiteY620" fmla="*/ 120861 h 219654"/>
                <a:gd name="connsiteX621" fmla="*/ 78589 w 255425"/>
                <a:gd name="connsiteY621" fmla="*/ 122275 h 219654"/>
                <a:gd name="connsiteX622" fmla="*/ 78589 w 255425"/>
                <a:gd name="connsiteY622" fmla="*/ 122275 h 219654"/>
                <a:gd name="connsiteX623" fmla="*/ 77175 w 255425"/>
                <a:gd name="connsiteY623" fmla="*/ 122275 h 219654"/>
                <a:gd name="connsiteX624" fmla="*/ 77175 w 255425"/>
                <a:gd name="connsiteY624" fmla="*/ 123693 h 219654"/>
                <a:gd name="connsiteX625" fmla="*/ 77175 w 255425"/>
                <a:gd name="connsiteY625" fmla="*/ 123693 h 219654"/>
                <a:gd name="connsiteX626" fmla="*/ 77175 w 255425"/>
                <a:gd name="connsiteY626" fmla="*/ 123693 h 219654"/>
                <a:gd name="connsiteX627" fmla="*/ 77175 w 255425"/>
                <a:gd name="connsiteY627" fmla="*/ 123693 h 219654"/>
                <a:gd name="connsiteX628" fmla="*/ 77175 w 255425"/>
                <a:gd name="connsiteY628" fmla="*/ 125343 h 219654"/>
                <a:gd name="connsiteX629" fmla="*/ 77175 w 255425"/>
                <a:gd name="connsiteY629" fmla="*/ 125343 h 219654"/>
                <a:gd name="connsiteX630" fmla="*/ 77175 w 255425"/>
                <a:gd name="connsiteY630" fmla="*/ 126760 h 219654"/>
                <a:gd name="connsiteX631" fmla="*/ 77175 w 255425"/>
                <a:gd name="connsiteY631" fmla="*/ 126760 h 219654"/>
                <a:gd name="connsiteX632" fmla="*/ 78356 w 255425"/>
                <a:gd name="connsiteY632" fmla="*/ 131006 h 219654"/>
                <a:gd name="connsiteX633" fmla="*/ 76938 w 255425"/>
                <a:gd name="connsiteY633" fmla="*/ 131006 h 219654"/>
                <a:gd name="connsiteX634" fmla="*/ 76938 w 255425"/>
                <a:gd name="connsiteY634" fmla="*/ 132423 h 219654"/>
                <a:gd name="connsiteX635" fmla="*/ 78119 w 255425"/>
                <a:gd name="connsiteY635" fmla="*/ 132423 h 219654"/>
                <a:gd name="connsiteX636" fmla="*/ 78119 w 255425"/>
                <a:gd name="connsiteY636" fmla="*/ 132423 h 219654"/>
                <a:gd name="connsiteX637" fmla="*/ 78119 w 255425"/>
                <a:gd name="connsiteY637" fmla="*/ 132423 h 219654"/>
                <a:gd name="connsiteX638" fmla="*/ 78119 w 255425"/>
                <a:gd name="connsiteY638" fmla="*/ 132423 h 219654"/>
                <a:gd name="connsiteX639" fmla="*/ 78119 w 255425"/>
                <a:gd name="connsiteY639" fmla="*/ 132423 h 219654"/>
                <a:gd name="connsiteX640" fmla="*/ 78119 w 255425"/>
                <a:gd name="connsiteY640" fmla="*/ 132423 h 219654"/>
                <a:gd name="connsiteX641" fmla="*/ 78119 w 255425"/>
                <a:gd name="connsiteY641" fmla="*/ 132423 h 219654"/>
                <a:gd name="connsiteX642" fmla="*/ 78119 w 255425"/>
                <a:gd name="connsiteY642" fmla="*/ 133841 h 219654"/>
                <a:gd name="connsiteX643" fmla="*/ 80006 w 255425"/>
                <a:gd name="connsiteY643" fmla="*/ 135255 h 219654"/>
                <a:gd name="connsiteX644" fmla="*/ 80006 w 255425"/>
                <a:gd name="connsiteY644" fmla="*/ 135255 h 219654"/>
                <a:gd name="connsiteX645" fmla="*/ 80006 w 255425"/>
                <a:gd name="connsiteY645" fmla="*/ 135255 h 219654"/>
                <a:gd name="connsiteX646" fmla="*/ 82129 w 255425"/>
                <a:gd name="connsiteY646" fmla="*/ 135255 h 219654"/>
                <a:gd name="connsiteX647" fmla="*/ 82129 w 255425"/>
                <a:gd name="connsiteY647" fmla="*/ 135255 h 219654"/>
                <a:gd name="connsiteX648" fmla="*/ 83546 w 255425"/>
                <a:gd name="connsiteY648" fmla="*/ 135255 h 219654"/>
                <a:gd name="connsiteX649" fmla="*/ 83546 w 255425"/>
                <a:gd name="connsiteY649" fmla="*/ 133605 h 219654"/>
                <a:gd name="connsiteX650" fmla="*/ 83546 w 255425"/>
                <a:gd name="connsiteY650" fmla="*/ 133605 h 219654"/>
                <a:gd name="connsiteX651" fmla="*/ 83546 w 255425"/>
                <a:gd name="connsiteY651" fmla="*/ 133605 h 219654"/>
                <a:gd name="connsiteX652" fmla="*/ 84961 w 255425"/>
                <a:gd name="connsiteY652" fmla="*/ 131479 h 219654"/>
                <a:gd name="connsiteX653" fmla="*/ 84961 w 255425"/>
                <a:gd name="connsiteY653" fmla="*/ 134310 h 219654"/>
                <a:gd name="connsiteX654" fmla="*/ 84961 w 255425"/>
                <a:gd name="connsiteY654" fmla="*/ 134310 h 219654"/>
                <a:gd name="connsiteX655" fmla="*/ 84961 w 255425"/>
                <a:gd name="connsiteY655" fmla="*/ 135727 h 219654"/>
                <a:gd name="connsiteX656" fmla="*/ 84961 w 255425"/>
                <a:gd name="connsiteY656" fmla="*/ 135727 h 219654"/>
                <a:gd name="connsiteX657" fmla="*/ 86378 w 255425"/>
                <a:gd name="connsiteY657" fmla="*/ 135727 h 219654"/>
                <a:gd name="connsiteX658" fmla="*/ 83783 w 255425"/>
                <a:gd name="connsiteY658" fmla="*/ 138323 h 219654"/>
                <a:gd name="connsiteX659" fmla="*/ 82365 w 255425"/>
                <a:gd name="connsiteY659" fmla="*/ 138323 h 219654"/>
                <a:gd name="connsiteX660" fmla="*/ 82365 w 255425"/>
                <a:gd name="connsiteY660" fmla="*/ 139504 h 219654"/>
                <a:gd name="connsiteX661" fmla="*/ 84019 w 255425"/>
                <a:gd name="connsiteY661" fmla="*/ 138323 h 219654"/>
                <a:gd name="connsiteX662" fmla="*/ 84019 w 255425"/>
                <a:gd name="connsiteY662" fmla="*/ 138323 h 219654"/>
                <a:gd name="connsiteX663" fmla="*/ 84019 w 255425"/>
                <a:gd name="connsiteY663" fmla="*/ 139740 h 219654"/>
                <a:gd name="connsiteX664" fmla="*/ 84019 w 255425"/>
                <a:gd name="connsiteY664" fmla="*/ 139740 h 219654"/>
                <a:gd name="connsiteX665" fmla="*/ 84019 w 255425"/>
                <a:gd name="connsiteY665" fmla="*/ 139740 h 219654"/>
                <a:gd name="connsiteX666" fmla="*/ 85433 w 255425"/>
                <a:gd name="connsiteY666" fmla="*/ 139740 h 219654"/>
                <a:gd name="connsiteX667" fmla="*/ 85433 w 255425"/>
                <a:gd name="connsiteY667" fmla="*/ 138323 h 219654"/>
                <a:gd name="connsiteX668" fmla="*/ 85433 w 255425"/>
                <a:gd name="connsiteY668" fmla="*/ 138323 h 219654"/>
                <a:gd name="connsiteX669" fmla="*/ 85433 w 255425"/>
                <a:gd name="connsiteY669" fmla="*/ 138323 h 219654"/>
                <a:gd name="connsiteX670" fmla="*/ 84019 w 255425"/>
                <a:gd name="connsiteY670" fmla="*/ 139740 h 219654"/>
                <a:gd name="connsiteX671" fmla="*/ 85669 w 255425"/>
                <a:gd name="connsiteY671" fmla="*/ 139740 h 219654"/>
                <a:gd name="connsiteX672" fmla="*/ 85669 w 255425"/>
                <a:gd name="connsiteY672" fmla="*/ 141391 h 219654"/>
                <a:gd name="connsiteX673" fmla="*/ 85669 w 255425"/>
                <a:gd name="connsiteY673" fmla="*/ 141391 h 219654"/>
                <a:gd name="connsiteX674" fmla="*/ 87087 w 255425"/>
                <a:gd name="connsiteY674" fmla="*/ 141391 h 219654"/>
                <a:gd name="connsiteX675" fmla="*/ 88737 w 255425"/>
                <a:gd name="connsiteY675" fmla="*/ 141391 h 219654"/>
                <a:gd name="connsiteX676" fmla="*/ 88737 w 255425"/>
                <a:gd name="connsiteY676" fmla="*/ 141391 h 219654"/>
                <a:gd name="connsiteX677" fmla="*/ 90860 w 255425"/>
                <a:gd name="connsiteY677" fmla="*/ 141391 h 219654"/>
                <a:gd name="connsiteX678" fmla="*/ 90860 w 255425"/>
                <a:gd name="connsiteY678" fmla="*/ 141391 h 219654"/>
                <a:gd name="connsiteX679" fmla="*/ 90860 w 255425"/>
                <a:gd name="connsiteY679" fmla="*/ 141391 h 219654"/>
                <a:gd name="connsiteX680" fmla="*/ 90860 w 255425"/>
                <a:gd name="connsiteY680" fmla="*/ 141391 h 219654"/>
                <a:gd name="connsiteX681" fmla="*/ 90860 w 255425"/>
                <a:gd name="connsiteY681" fmla="*/ 141391 h 219654"/>
                <a:gd name="connsiteX682" fmla="*/ 90860 w 255425"/>
                <a:gd name="connsiteY682" fmla="*/ 141391 h 219654"/>
                <a:gd name="connsiteX683" fmla="*/ 89446 w 255425"/>
                <a:gd name="connsiteY683" fmla="*/ 143041 h 219654"/>
                <a:gd name="connsiteX684" fmla="*/ 89446 w 255425"/>
                <a:gd name="connsiteY684" fmla="*/ 144458 h 219654"/>
                <a:gd name="connsiteX685" fmla="*/ 90860 w 255425"/>
                <a:gd name="connsiteY685" fmla="*/ 144458 h 219654"/>
                <a:gd name="connsiteX686" fmla="*/ 86378 w 255425"/>
                <a:gd name="connsiteY686" fmla="*/ 147054 h 219654"/>
                <a:gd name="connsiteX687" fmla="*/ 86378 w 255425"/>
                <a:gd name="connsiteY687" fmla="*/ 148471 h 219654"/>
                <a:gd name="connsiteX688" fmla="*/ 86378 w 255425"/>
                <a:gd name="connsiteY688" fmla="*/ 148471 h 219654"/>
                <a:gd name="connsiteX689" fmla="*/ 86378 w 255425"/>
                <a:gd name="connsiteY689" fmla="*/ 148471 h 219654"/>
                <a:gd name="connsiteX690" fmla="*/ 86378 w 255425"/>
                <a:gd name="connsiteY690" fmla="*/ 150121 h 219654"/>
                <a:gd name="connsiteX691" fmla="*/ 86378 w 255425"/>
                <a:gd name="connsiteY691" fmla="*/ 150121 h 219654"/>
                <a:gd name="connsiteX692" fmla="*/ 87792 w 255425"/>
                <a:gd name="connsiteY692" fmla="*/ 150121 h 219654"/>
                <a:gd name="connsiteX693" fmla="*/ 87792 w 255425"/>
                <a:gd name="connsiteY693" fmla="*/ 148940 h 219654"/>
                <a:gd name="connsiteX694" fmla="*/ 87792 w 255425"/>
                <a:gd name="connsiteY694" fmla="*/ 148940 h 219654"/>
                <a:gd name="connsiteX695" fmla="*/ 89209 w 255425"/>
                <a:gd name="connsiteY695" fmla="*/ 147762 h 219654"/>
                <a:gd name="connsiteX696" fmla="*/ 89209 w 255425"/>
                <a:gd name="connsiteY696" fmla="*/ 147762 h 219654"/>
                <a:gd name="connsiteX697" fmla="*/ 90860 w 255425"/>
                <a:gd name="connsiteY697" fmla="*/ 146345 h 219654"/>
                <a:gd name="connsiteX698" fmla="*/ 90860 w 255425"/>
                <a:gd name="connsiteY698" fmla="*/ 146345 h 219654"/>
                <a:gd name="connsiteX699" fmla="*/ 90860 w 255425"/>
                <a:gd name="connsiteY699" fmla="*/ 144931 h 219654"/>
                <a:gd name="connsiteX700" fmla="*/ 90860 w 255425"/>
                <a:gd name="connsiteY700" fmla="*/ 144931 h 219654"/>
                <a:gd name="connsiteX701" fmla="*/ 88265 w 255425"/>
                <a:gd name="connsiteY701" fmla="*/ 147526 h 219654"/>
                <a:gd name="connsiteX702" fmla="*/ 89446 w 255425"/>
                <a:gd name="connsiteY702" fmla="*/ 147526 h 219654"/>
                <a:gd name="connsiteX703" fmla="*/ 88265 w 255425"/>
                <a:gd name="connsiteY703" fmla="*/ 148940 h 219654"/>
                <a:gd name="connsiteX704" fmla="*/ 90154 w 255425"/>
                <a:gd name="connsiteY704" fmla="*/ 148940 h 219654"/>
                <a:gd name="connsiteX705" fmla="*/ 90154 w 255425"/>
                <a:gd name="connsiteY705" fmla="*/ 150594 h 219654"/>
                <a:gd name="connsiteX706" fmla="*/ 87792 w 255425"/>
                <a:gd name="connsiteY706" fmla="*/ 148940 h 219654"/>
                <a:gd name="connsiteX707" fmla="*/ 84961 w 255425"/>
                <a:gd name="connsiteY707" fmla="*/ 150830 h 219654"/>
                <a:gd name="connsiteX708" fmla="*/ 84961 w 255425"/>
                <a:gd name="connsiteY708" fmla="*/ 150830 h 219654"/>
                <a:gd name="connsiteX709" fmla="*/ 84961 w 255425"/>
                <a:gd name="connsiteY709" fmla="*/ 150830 h 219654"/>
                <a:gd name="connsiteX710" fmla="*/ 87323 w 255425"/>
                <a:gd name="connsiteY710" fmla="*/ 148704 h 219654"/>
                <a:gd name="connsiteX711" fmla="*/ 87323 w 255425"/>
                <a:gd name="connsiteY711" fmla="*/ 148704 h 219654"/>
                <a:gd name="connsiteX712" fmla="*/ 87323 w 255425"/>
                <a:gd name="connsiteY712" fmla="*/ 148704 h 219654"/>
                <a:gd name="connsiteX713" fmla="*/ 87323 w 255425"/>
                <a:gd name="connsiteY713" fmla="*/ 148704 h 219654"/>
                <a:gd name="connsiteX714" fmla="*/ 87323 w 255425"/>
                <a:gd name="connsiteY714" fmla="*/ 150121 h 219654"/>
                <a:gd name="connsiteX715" fmla="*/ 87323 w 255425"/>
                <a:gd name="connsiteY715" fmla="*/ 151302 h 219654"/>
                <a:gd name="connsiteX716" fmla="*/ 89209 w 255425"/>
                <a:gd name="connsiteY716" fmla="*/ 151302 h 219654"/>
                <a:gd name="connsiteX717" fmla="*/ 89209 w 255425"/>
                <a:gd name="connsiteY717" fmla="*/ 149885 h 219654"/>
                <a:gd name="connsiteX718" fmla="*/ 91805 w 255425"/>
                <a:gd name="connsiteY718" fmla="*/ 149885 h 219654"/>
                <a:gd name="connsiteX719" fmla="*/ 90388 w 255425"/>
                <a:gd name="connsiteY719" fmla="*/ 151539 h 219654"/>
                <a:gd name="connsiteX720" fmla="*/ 90388 w 255425"/>
                <a:gd name="connsiteY720" fmla="*/ 151539 h 219654"/>
                <a:gd name="connsiteX721" fmla="*/ 88501 w 255425"/>
                <a:gd name="connsiteY721" fmla="*/ 153189 h 219654"/>
                <a:gd name="connsiteX722" fmla="*/ 88501 w 255425"/>
                <a:gd name="connsiteY722" fmla="*/ 153189 h 219654"/>
                <a:gd name="connsiteX723" fmla="*/ 88501 w 255425"/>
                <a:gd name="connsiteY723" fmla="*/ 153189 h 219654"/>
                <a:gd name="connsiteX724" fmla="*/ 90860 w 255425"/>
                <a:gd name="connsiteY724" fmla="*/ 153189 h 219654"/>
                <a:gd name="connsiteX725" fmla="*/ 88737 w 255425"/>
                <a:gd name="connsiteY725" fmla="*/ 156493 h 219654"/>
                <a:gd name="connsiteX726" fmla="*/ 88737 w 255425"/>
                <a:gd name="connsiteY726" fmla="*/ 156493 h 219654"/>
                <a:gd name="connsiteX727" fmla="*/ 88737 w 255425"/>
                <a:gd name="connsiteY727" fmla="*/ 156493 h 219654"/>
                <a:gd name="connsiteX728" fmla="*/ 92041 w 255425"/>
                <a:gd name="connsiteY728" fmla="*/ 154370 h 219654"/>
                <a:gd name="connsiteX729" fmla="*/ 89682 w 255425"/>
                <a:gd name="connsiteY729" fmla="*/ 156257 h 219654"/>
                <a:gd name="connsiteX730" fmla="*/ 89682 w 255425"/>
                <a:gd name="connsiteY730" fmla="*/ 156257 h 219654"/>
                <a:gd name="connsiteX731" fmla="*/ 91332 w 255425"/>
                <a:gd name="connsiteY731" fmla="*/ 154604 h 219654"/>
                <a:gd name="connsiteX732" fmla="*/ 91332 w 255425"/>
                <a:gd name="connsiteY732" fmla="*/ 154604 h 219654"/>
                <a:gd name="connsiteX733" fmla="*/ 91332 w 255425"/>
                <a:gd name="connsiteY733" fmla="*/ 153189 h 219654"/>
                <a:gd name="connsiteX734" fmla="*/ 89209 w 255425"/>
                <a:gd name="connsiteY734" fmla="*/ 153189 h 219654"/>
                <a:gd name="connsiteX735" fmla="*/ 89209 w 255425"/>
                <a:gd name="connsiteY735" fmla="*/ 153189 h 219654"/>
                <a:gd name="connsiteX736" fmla="*/ 89209 w 255425"/>
                <a:gd name="connsiteY736" fmla="*/ 153189 h 219654"/>
                <a:gd name="connsiteX737" fmla="*/ 93455 w 255425"/>
                <a:gd name="connsiteY737" fmla="*/ 153189 h 219654"/>
                <a:gd name="connsiteX738" fmla="*/ 93455 w 255425"/>
                <a:gd name="connsiteY738" fmla="*/ 153189 h 219654"/>
                <a:gd name="connsiteX739" fmla="*/ 93455 w 255425"/>
                <a:gd name="connsiteY739" fmla="*/ 153189 h 219654"/>
                <a:gd name="connsiteX740" fmla="*/ 93455 w 255425"/>
                <a:gd name="connsiteY740" fmla="*/ 153189 h 219654"/>
                <a:gd name="connsiteX741" fmla="*/ 95109 w 255425"/>
                <a:gd name="connsiteY741" fmla="*/ 153189 h 219654"/>
                <a:gd name="connsiteX742" fmla="*/ 95109 w 255425"/>
                <a:gd name="connsiteY742" fmla="*/ 153189 h 219654"/>
                <a:gd name="connsiteX743" fmla="*/ 92513 w 255425"/>
                <a:gd name="connsiteY743" fmla="*/ 155312 h 219654"/>
                <a:gd name="connsiteX744" fmla="*/ 92513 w 255425"/>
                <a:gd name="connsiteY744" fmla="*/ 157202 h 219654"/>
                <a:gd name="connsiteX745" fmla="*/ 90154 w 255425"/>
                <a:gd name="connsiteY745" fmla="*/ 157202 h 219654"/>
                <a:gd name="connsiteX746" fmla="*/ 88737 w 255425"/>
                <a:gd name="connsiteY746" fmla="*/ 159089 h 219654"/>
                <a:gd name="connsiteX747" fmla="*/ 91096 w 255425"/>
                <a:gd name="connsiteY747" fmla="*/ 157202 h 219654"/>
                <a:gd name="connsiteX748" fmla="*/ 91096 w 255425"/>
                <a:gd name="connsiteY748" fmla="*/ 158616 h 219654"/>
                <a:gd name="connsiteX749" fmla="*/ 92277 w 255425"/>
                <a:gd name="connsiteY749" fmla="*/ 157202 h 219654"/>
                <a:gd name="connsiteX750" fmla="*/ 92277 w 255425"/>
                <a:gd name="connsiteY750" fmla="*/ 157202 h 219654"/>
                <a:gd name="connsiteX751" fmla="*/ 93928 w 255425"/>
                <a:gd name="connsiteY751" fmla="*/ 157202 h 219654"/>
                <a:gd name="connsiteX752" fmla="*/ 93928 w 255425"/>
                <a:gd name="connsiteY752" fmla="*/ 157202 h 219654"/>
                <a:gd name="connsiteX753" fmla="*/ 93928 w 255425"/>
                <a:gd name="connsiteY753" fmla="*/ 157202 h 219654"/>
                <a:gd name="connsiteX754" fmla="*/ 92041 w 255425"/>
                <a:gd name="connsiteY754" fmla="*/ 159089 h 219654"/>
                <a:gd name="connsiteX755" fmla="*/ 95109 w 255425"/>
                <a:gd name="connsiteY755" fmla="*/ 159089 h 219654"/>
                <a:gd name="connsiteX756" fmla="*/ 93692 w 255425"/>
                <a:gd name="connsiteY756" fmla="*/ 160975 h 219654"/>
                <a:gd name="connsiteX757" fmla="*/ 95345 w 255425"/>
                <a:gd name="connsiteY757" fmla="*/ 160975 h 219654"/>
                <a:gd name="connsiteX758" fmla="*/ 95345 w 255425"/>
                <a:gd name="connsiteY758" fmla="*/ 159561 h 219654"/>
                <a:gd name="connsiteX759" fmla="*/ 96996 w 255425"/>
                <a:gd name="connsiteY759" fmla="*/ 159561 h 219654"/>
                <a:gd name="connsiteX760" fmla="*/ 95345 w 255425"/>
                <a:gd name="connsiteY760" fmla="*/ 159561 h 219654"/>
                <a:gd name="connsiteX761" fmla="*/ 93455 w 255425"/>
                <a:gd name="connsiteY761" fmla="*/ 161684 h 219654"/>
                <a:gd name="connsiteX762" fmla="*/ 96054 w 255425"/>
                <a:gd name="connsiteY762" fmla="*/ 161684 h 219654"/>
                <a:gd name="connsiteX763" fmla="*/ 96054 w 255425"/>
                <a:gd name="connsiteY763" fmla="*/ 161684 h 219654"/>
                <a:gd name="connsiteX764" fmla="*/ 97468 w 255425"/>
                <a:gd name="connsiteY764" fmla="*/ 161684 h 219654"/>
                <a:gd name="connsiteX765" fmla="*/ 97468 w 255425"/>
                <a:gd name="connsiteY765" fmla="*/ 163101 h 219654"/>
                <a:gd name="connsiteX766" fmla="*/ 99355 w 255425"/>
                <a:gd name="connsiteY766" fmla="*/ 163101 h 219654"/>
                <a:gd name="connsiteX767" fmla="*/ 96759 w 255425"/>
                <a:gd name="connsiteY767" fmla="*/ 164752 h 219654"/>
                <a:gd name="connsiteX768" fmla="*/ 96759 w 255425"/>
                <a:gd name="connsiteY768" fmla="*/ 164752 h 219654"/>
                <a:gd name="connsiteX769" fmla="*/ 96759 w 255425"/>
                <a:gd name="connsiteY769" fmla="*/ 166169 h 219654"/>
                <a:gd name="connsiteX770" fmla="*/ 98177 w 255425"/>
                <a:gd name="connsiteY770" fmla="*/ 166169 h 219654"/>
                <a:gd name="connsiteX771" fmla="*/ 98177 w 255425"/>
                <a:gd name="connsiteY771" fmla="*/ 166169 h 219654"/>
                <a:gd name="connsiteX772" fmla="*/ 98177 w 255425"/>
                <a:gd name="connsiteY772" fmla="*/ 166169 h 219654"/>
                <a:gd name="connsiteX773" fmla="*/ 98177 w 255425"/>
                <a:gd name="connsiteY773" fmla="*/ 167819 h 219654"/>
                <a:gd name="connsiteX774" fmla="*/ 99827 w 255425"/>
                <a:gd name="connsiteY774" fmla="*/ 167819 h 219654"/>
                <a:gd name="connsiteX775" fmla="*/ 99827 w 255425"/>
                <a:gd name="connsiteY775" fmla="*/ 166402 h 219654"/>
                <a:gd name="connsiteX776" fmla="*/ 99827 w 255425"/>
                <a:gd name="connsiteY776" fmla="*/ 166402 h 219654"/>
                <a:gd name="connsiteX777" fmla="*/ 99827 w 255425"/>
                <a:gd name="connsiteY777" fmla="*/ 168764 h 219654"/>
                <a:gd name="connsiteX778" fmla="*/ 101481 w 255425"/>
                <a:gd name="connsiteY778" fmla="*/ 170179 h 219654"/>
                <a:gd name="connsiteX779" fmla="*/ 101481 w 255425"/>
                <a:gd name="connsiteY779" fmla="*/ 170179 h 219654"/>
                <a:gd name="connsiteX780" fmla="*/ 102895 w 255425"/>
                <a:gd name="connsiteY780" fmla="*/ 170179 h 219654"/>
                <a:gd name="connsiteX781" fmla="*/ 102895 w 255425"/>
                <a:gd name="connsiteY781" fmla="*/ 170179 h 219654"/>
                <a:gd name="connsiteX782" fmla="*/ 102895 w 255425"/>
                <a:gd name="connsiteY782" fmla="*/ 171832 h 219654"/>
                <a:gd name="connsiteX783" fmla="*/ 106199 w 255425"/>
                <a:gd name="connsiteY783" fmla="*/ 169942 h 219654"/>
                <a:gd name="connsiteX784" fmla="*/ 104784 w 255425"/>
                <a:gd name="connsiteY784" fmla="*/ 172068 h 219654"/>
                <a:gd name="connsiteX785" fmla="*/ 104784 w 255425"/>
                <a:gd name="connsiteY785" fmla="*/ 172068 h 219654"/>
                <a:gd name="connsiteX786" fmla="*/ 106435 w 255425"/>
                <a:gd name="connsiteY786" fmla="*/ 172068 h 219654"/>
                <a:gd name="connsiteX787" fmla="*/ 104548 w 255425"/>
                <a:gd name="connsiteY787" fmla="*/ 173955 h 219654"/>
                <a:gd name="connsiteX788" fmla="*/ 106671 w 255425"/>
                <a:gd name="connsiteY788" fmla="*/ 172302 h 219654"/>
                <a:gd name="connsiteX789" fmla="*/ 105254 w 255425"/>
                <a:gd name="connsiteY789" fmla="*/ 174664 h 219654"/>
                <a:gd name="connsiteX790" fmla="*/ 105254 w 255425"/>
                <a:gd name="connsiteY790" fmla="*/ 174664 h 219654"/>
                <a:gd name="connsiteX791" fmla="*/ 103603 w 255425"/>
                <a:gd name="connsiteY791" fmla="*/ 176550 h 219654"/>
                <a:gd name="connsiteX792" fmla="*/ 103603 w 255425"/>
                <a:gd name="connsiteY792" fmla="*/ 176550 h 219654"/>
                <a:gd name="connsiteX793" fmla="*/ 103603 w 255425"/>
                <a:gd name="connsiteY793" fmla="*/ 176550 h 219654"/>
                <a:gd name="connsiteX794" fmla="*/ 103603 w 255425"/>
                <a:gd name="connsiteY794" fmla="*/ 176550 h 219654"/>
                <a:gd name="connsiteX795" fmla="*/ 103603 w 255425"/>
                <a:gd name="connsiteY795" fmla="*/ 176550 h 219654"/>
                <a:gd name="connsiteX796" fmla="*/ 105254 w 255425"/>
                <a:gd name="connsiteY796" fmla="*/ 175136 h 219654"/>
                <a:gd name="connsiteX797" fmla="*/ 105254 w 255425"/>
                <a:gd name="connsiteY797" fmla="*/ 175136 h 219654"/>
                <a:gd name="connsiteX798" fmla="*/ 103603 w 255425"/>
                <a:gd name="connsiteY798" fmla="*/ 176550 h 219654"/>
                <a:gd name="connsiteX799" fmla="*/ 105021 w 255425"/>
                <a:gd name="connsiteY799" fmla="*/ 176550 h 219654"/>
                <a:gd name="connsiteX800" fmla="*/ 105021 w 255425"/>
                <a:gd name="connsiteY800" fmla="*/ 176550 h 219654"/>
                <a:gd name="connsiteX801" fmla="*/ 102895 w 255425"/>
                <a:gd name="connsiteY801" fmla="*/ 178201 h 219654"/>
                <a:gd name="connsiteX802" fmla="*/ 102895 w 255425"/>
                <a:gd name="connsiteY802" fmla="*/ 180327 h 219654"/>
                <a:gd name="connsiteX803" fmla="*/ 101481 w 255425"/>
                <a:gd name="connsiteY803" fmla="*/ 183394 h 219654"/>
                <a:gd name="connsiteX804" fmla="*/ 101481 w 255425"/>
                <a:gd name="connsiteY804" fmla="*/ 181741 h 219654"/>
                <a:gd name="connsiteX805" fmla="*/ 101481 w 255425"/>
                <a:gd name="connsiteY805" fmla="*/ 181741 h 219654"/>
                <a:gd name="connsiteX806" fmla="*/ 102895 w 255425"/>
                <a:gd name="connsiteY806" fmla="*/ 181741 h 219654"/>
                <a:gd name="connsiteX807" fmla="*/ 102895 w 255425"/>
                <a:gd name="connsiteY807" fmla="*/ 181741 h 219654"/>
                <a:gd name="connsiteX808" fmla="*/ 104312 w 255425"/>
                <a:gd name="connsiteY808" fmla="*/ 180327 h 219654"/>
                <a:gd name="connsiteX809" fmla="*/ 104312 w 255425"/>
                <a:gd name="connsiteY809" fmla="*/ 180327 h 219654"/>
                <a:gd name="connsiteX810" fmla="*/ 102895 w 255425"/>
                <a:gd name="connsiteY810" fmla="*/ 181741 h 219654"/>
                <a:gd name="connsiteX811" fmla="*/ 102895 w 255425"/>
                <a:gd name="connsiteY811" fmla="*/ 181741 h 219654"/>
                <a:gd name="connsiteX812" fmla="*/ 102895 w 255425"/>
                <a:gd name="connsiteY812" fmla="*/ 181741 h 219654"/>
                <a:gd name="connsiteX813" fmla="*/ 102895 w 255425"/>
                <a:gd name="connsiteY813" fmla="*/ 181741 h 219654"/>
                <a:gd name="connsiteX814" fmla="*/ 101481 w 255425"/>
                <a:gd name="connsiteY814" fmla="*/ 183631 h 219654"/>
                <a:gd name="connsiteX815" fmla="*/ 101481 w 255425"/>
                <a:gd name="connsiteY815" fmla="*/ 183631 h 219654"/>
                <a:gd name="connsiteX816" fmla="*/ 103367 w 255425"/>
                <a:gd name="connsiteY816" fmla="*/ 183631 h 219654"/>
                <a:gd name="connsiteX817" fmla="*/ 103367 w 255425"/>
                <a:gd name="connsiteY817" fmla="*/ 183631 h 219654"/>
                <a:gd name="connsiteX818" fmla="*/ 103367 w 255425"/>
                <a:gd name="connsiteY818" fmla="*/ 183631 h 219654"/>
                <a:gd name="connsiteX819" fmla="*/ 103367 w 255425"/>
                <a:gd name="connsiteY819" fmla="*/ 183631 h 219654"/>
                <a:gd name="connsiteX820" fmla="*/ 108558 w 255425"/>
                <a:gd name="connsiteY820" fmla="*/ 181269 h 219654"/>
                <a:gd name="connsiteX821" fmla="*/ 108558 w 255425"/>
                <a:gd name="connsiteY821" fmla="*/ 181269 h 219654"/>
                <a:gd name="connsiteX822" fmla="*/ 106435 w 255425"/>
                <a:gd name="connsiteY822" fmla="*/ 183631 h 219654"/>
                <a:gd name="connsiteX823" fmla="*/ 106435 w 255425"/>
                <a:gd name="connsiteY823" fmla="*/ 183631 h 219654"/>
                <a:gd name="connsiteX824" fmla="*/ 104076 w 255425"/>
                <a:gd name="connsiteY824" fmla="*/ 185754 h 219654"/>
                <a:gd name="connsiteX825" fmla="*/ 104076 w 255425"/>
                <a:gd name="connsiteY825" fmla="*/ 185754 h 219654"/>
                <a:gd name="connsiteX826" fmla="*/ 104076 w 255425"/>
                <a:gd name="connsiteY826" fmla="*/ 185754 h 219654"/>
                <a:gd name="connsiteX827" fmla="*/ 104076 w 255425"/>
                <a:gd name="connsiteY827" fmla="*/ 185754 h 219654"/>
                <a:gd name="connsiteX828" fmla="*/ 104076 w 255425"/>
                <a:gd name="connsiteY828" fmla="*/ 185754 h 219654"/>
                <a:gd name="connsiteX829" fmla="*/ 104076 w 255425"/>
                <a:gd name="connsiteY829" fmla="*/ 187877 h 219654"/>
                <a:gd name="connsiteX830" fmla="*/ 106435 w 255425"/>
                <a:gd name="connsiteY830" fmla="*/ 185517 h 219654"/>
                <a:gd name="connsiteX831" fmla="*/ 106435 w 255425"/>
                <a:gd name="connsiteY831" fmla="*/ 185517 h 219654"/>
                <a:gd name="connsiteX832" fmla="*/ 106435 w 255425"/>
                <a:gd name="connsiteY832" fmla="*/ 185517 h 219654"/>
                <a:gd name="connsiteX833" fmla="*/ 106435 w 255425"/>
                <a:gd name="connsiteY833" fmla="*/ 183631 h 219654"/>
                <a:gd name="connsiteX834" fmla="*/ 112571 w 255425"/>
                <a:gd name="connsiteY834" fmla="*/ 188349 h 219654"/>
                <a:gd name="connsiteX835" fmla="*/ 112571 w 255425"/>
                <a:gd name="connsiteY835" fmla="*/ 188349 h 219654"/>
                <a:gd name="connsiteX836" fmla="*/ 112571 w 255425"/>
                <a:gd name="connsiteY836" fmla="*/ 190236 h 219654"/>
                <a:gd name="connsiteX837" fmla="*/ 110920 w 255425"/>
                <a:gd name="connsiteY837" fmla="*/ 191653 h 219654"/>
                <a:gd name="connsiteX838" fmla="*/ 112334 w 255425"/>
                <a:gd name="connsiteY838" fmla="*/ 191653 h 219654"/>
                <a:gd name="connsiteX839" fmla="*/ 113985 w 255425"/>
                <a:gd name="connsiteY839" fmla="*/ 191653 h 219654"/>
                <a:gd name="connsiteX840" fmla="*/ 116111 w 255425"/>
                <a:gd name="connsiteY840" fmla="*/ 191653 h 219654"/>
                <a:gd name="connsiteX841" fmla="*/ 119179 w 255425"/>
                <a:gd name="connsiteY841" fmla="*/ 198261 h 219654"/>
                <a:gd name="connsiteX842" fmla="*/ 119179 w 255425"/>
                <a:gd name="connsiteY842" fmla="*/ 198261 h 219654"/>
                <a:gd name="connsiteX843" fmla="*/ 120829 w 255425"/>
                <a:gd name="connsiteY843" fmla="*/ 196607 h 219654"/>
                <a:gd name="connsiteX844" fmla="*/ 120829 w 255425"/>
                <a:gd name="connsiteY844" fmla="*/ 196607 h 219654"/>
                <a:gd name="connsiteX845" fmla="*/ 118706 w 255425"/>
                <a:gd name="connsiteY845" fmla="*/ 198497 h 219654"/>
                <a:gd name="connsiteX846" fmla="*/ 120120 w 255425"/>
                <a:gd name="connsiteY846" fmla="*/ 198497 h 219654"/>
                <a:gd name="connsiteX847" fmla="*/ 122010 w 255425"/>
                <a:gd name="connsiteY847" fmla="*/ 198497 h 219654"/>
                <a:gd name="connsiteX848" fmla="*/ 120357 w 255425"/>
                <a:gd name="connsiteY848" fmla="*/ 199911 h 219654"/>
                <a:gd name="connsiteX849" fmla="*/ 126020 w 255425"/>
                <a:gd name="connsiteY849" fmla="*/ 199911 h 219654"/>
                <a:gd name="connsiteX850" fmla="*/ 126020 w 255425"/>
                <a:gd name="connsiteY850" fmla="*/ 199911 h 219654"/>
                <a:gd name="connsiteX851" fmla="*/ 124605 w 255425"/>
                <a:gd name="connsiteY851" fmla="*/ 202271 h 219654"/>
                <a:gd name="connsiteX852" fmla="*/ 126256 w 255425"/>
                <a:gd name="connsiteY852" fmla="*/ 200384 h 219654"/>
                <a:gd name="connsiteX853" fmla="*/ 127673 w 255425"/>
                <a:gd name="connsiteY853" fmla="*/ 200384 h 219654"/>
                <a:gd name="connsiteX854" fmla="*/ 124842 w 255425"/>
                <a:gd name="connsiteY854" fmla="*/ 202743 h 219654"/>
                <a:gd name="connsiteX855" fmla="*/ 124842 w 255425"/>
                <a:gd name="connsiteY855" fmla="*/ 202743 h 219654"/>
                <a:gd name="connsiteX856" fmla="*/ 127201 w 255425"/>
                <a:gd name="connsiteY856" fmla="*/ 204866 h 219654"/>
                <a:gd name="connsiteX857" fmla="*/ 125784 w 255425"/>
                <a:gd name="connsiteY857" fmla="*/ 206992 h 219654"/>
                <a:gd name="connsiteX858" fmla="*/ 125784 w 255425"/>
                <a:gd name="connsiteY858" fmla="*/ 206992 h 219654"/>
                <a:gd name="connsiteX859" fmla="*/ 126965 w 255425"/>
                <a:gd name="connsiteY859" fmla="*/ 206992 h 219654"/>
                <a:gd name="connsiteX860" fmla="*/ 126965 w 255425"/>
                <a:gd name="connsiteY860" fmla="*/ 208406 h 219654"/>
                <a:gd name="connsiteX861" fmla="*/ 126965 w 255425"/>
                <a:gd name="connsiteY861" fmla="*/ 208406 h 219654"/>
                <a:gd name="connsiteX862" fmla="*/ 126965 w 255425"/>
                <a:gd name="connsiteY862" fmla="*/ 208406 h 219654"/>
                <a:gd name="connsiteX863" fmla="*/ 126965 w 255425"/>
                <a:gd name="connsiteY863" fmla="*/ 208406 h 219654"/>
                <a:gd name="connsiteX864" fmla="*/ 126965 w 255425"/>
                <a:gd name="connsiteY864" fmla="*/ 208406 h 219654"/>
                <a:gd name="connsiteX865" fmla="*/ 126965 w 255425"/>
                <a:gd name="connsiteY865" fmla="*/ 208406 h 219654"/>
                <a:gd name="connsiteX866" fmla="*/ 129088 w 255425"/>
                <a:gd name="connsiteY866" fmla="*/ 210296 h 219654"/>
                <a:gd name="connsiteX867" fmla="*/ 129088 w 255425"/>
                <a:gd name="connsiteY867" fmla="*/ 210296 h 219654"/>
                <a:gd name="connsiteX868" fmla="*/ 131683 w 255425"/>
                <a:gd name="connsiteY868" fmla="*/ 208170 h 219654"/>
                <a:gd name="connsiteX869" fmla="*/ 131683 w 255425"/>
                <a:gd name="connsiteY869" fmla="*/ 206992 h 219654"/>
                <a:gd name="connsiteX870" fmla="*/ 131683 w 255425"/>
                <a:gd name="connsiteY870" fmla="*/ 206992 h 219654"/>
                <a:gd name="connsiteX871" fmla="*/ 131683 w 255425"/>
                <a:gd name="connsiteY871" fmla="*/ 206992 h 219654"/>
                <a:gd name="connsiteX872" fmla="*/ 131683 w 255425"/>
                <a:gd name="connsiteY872" fmla="*/ 209587 h 219654"/>
                <a:gd name="connsiteX873" fmla="*/ 131683 w 255425"/>
                <a:gd name="connsiteY873" fmla="*/ 209587 h 219654"/>
                <a:gd name="connsiteX874" fmla="*/ 131683 w 255425"/>
                <a:gd name="connsiteY874" fmla="*/ 209587 h 219654"/>
                <a:gd name="connsiteX875" fmla="*/ 134281 w 255425"/>
                <a:gd name="connsiteY875" fmla="*/ 209587 h 219654"/>
                <a:gd name="connsiteX876" fmla="*/ 132864 w 255425"/>
                <a:gd name="connsiteY876" fmla="*/ 206283 h 219654"/>
                <a:gd name="connsiteX877" fmla="*/ 132864 w 255425"/>
                <a:gd name="connsiteY877" fmla="*/ 206283 h 219654"/>
                <a:gd name="connsiteX878" fmla="*/ 132864 w 255425"/>
                <a:gd name="connsiteY878" fmla="*/ 206283 h 219654"/>
                <a:gd name="connsiteX879" fmla="*/ 134281 w 255425"/>
                <a:gd name="connsiteY879" fmla="*/ 206283 h 219654"/>
                <a:gd name="connsiteX880" fmla="*/ 134281 w 255425"/>
                <a:gd name="connsiteY880" fmla="*/ 207698 h 219654"/>
                <a:gd name="connsiteX881" fmla="*/ 136640 w 255425"/>
                <a:gd name="connsiteY881" fmla="*/ 207698 h 219654"/>
                <a:gd name="connsiteX882" fmla="*/ 134987 w 255425"/>
                <a:gd name="connsiteY882" fmla="*/ 207698 h 219654"/>
                <a:gd name="connsiteX883" fmla="*/ 134987 w 255425"/>
                <a:gd name="connsiteY883" fmla="*/ 209587 h 219654"/>
                <a:gd name="connsiteX884" fmla="*/ 137349 w 255425"/>
                <a:gd name="connsiteY884" fmla="*/ 208170 h 219654"/>
                <a:gd name="connsiteX885" fmla="*/ 137349 w 255425"/>
                <a:gd name="connsiteY885" fmla="*/ 209587 h 219654"/>
                <a:gd name="connsiteX886" fmla="*/ 138999 w 255425"/>
                <a:gd name="connsiteY886" fmla="*/ 209587 h 219654"/>
                <a:gd name="connsiteX887" fmla="*/ 138999 w 255425"/>
                <a:gd name="connsiteY887" fmla="*/ 211710 h 219654"/>
                <a:gd name="connsiteX888" fmla="*/ 138999 w 255425"/>
                <a:gd name="connsiteY888" fmla="*/ 211710 h 219654"/>
                <a:gd name="connsiteX889" fmla="*/ 140180 w 255425"/>
                <a:gd name="connsiteY889" fmla="*/ 210296 h 219654"/>
                <a:gd name="connsiteX890" fmla="*/ 140180 w 255425"/>
                <a:gd name="connsiteY890" fmla="*/ 210296 h 219654"/>
                <a:gd name="connsiteX891" fmla="*/ 140180 w 255425"/>
                <a:gd name="connsiteY891" fmla="*/ 210296 h 219654"/>
                <a:gd name="connsiteX892" fmla="*/ 138055 w 255425"/>
                <a:gd name="connsiteY892" fmla="*/ 212891 h 219654"/>
                <a:gd name="connsiteX893" fmla="*/ 139472 w 255425"/>
                <a:gd name="connsiteY893" fmla="*/ 212891 h 219654"/>
                <a:gd name="connsiteX894" fmla="*/ 139472 w 255425"/>
                <a:gd name="connsiteY894" fmla="*/ 214542 h 219654"/>
                <a:gd name="connsiteX895" fmla="*/ 140650 w 255425"/>
                <a:gd name="connsiteY895" fmla="*/ 214542 h 219654"/>
                <a:gd name="connsiteX896" fmla="*/ 139472 w 255425"/>
                <a:gd name="connsiteY896" fmla="*/ 214542 h 219654"/>
                <a:gd name="connsiteX897" fmla="*/ 140650 w 255425"/>
                <a:gd name="connsiteY897" fmla="*/ 214542 h 219654"/>
                <a:gd name="connsiteX898" fmla="*/ 140650 w 255425"/>
                <a:gd name="connsiteY898" fmla="*/ 214542 h 219654"/>
                <a:gd name="connsiteX899" fmla="*/ 140650 w 255425"/>
                <a:gd name="connsiteY899" fmla="*/ 214542 h 219654"/>
                <a:gd name="connsiteX900" fmla="*/ 140650 w 255425"/>
                <a:gd name="connsiteY900" fmla="*/ 214542 h 219654"/>
                <a:gd name="connsiteX901" fmla="*/ 140650 w 255425"/>
                <a:gd name="connsiteY901" fmla="*/ 216195 h 219654"/>
                <a:gd name="connsiteX902" fmla="*/ 140650 w 255425"/>
                <a:gd name="connsiteY902" fmla="*/ 216195 h 219654"/>
                <a:gd name="connsiteX903" fmla="*/ 140650 w 255425"/>
                <a:gd name="connsiteY903" fmla="*/ 216195 h 219654"/>
                <a:gd name="connsiteX904" fmla="*/ 140650 w 255425"/>
                <a:gd name="connsiteY904" fmla="*/ 216195 h 219654"/>
                <a:gd name="connsiteX905" fmla="*/ 139236 w 255425"/>
                <a:gd name="connsiteY905" fmla="*/ 218554 h 219654"/>
                <a:gd name="connsiteX906" fmla="*/ 139236 w 255425"/>
                <a:gd name="connsiteY906" fmla="*/ 218554 h 219654"/>
                <a:gd name="connsiteX907" fmla="*/ 139236 w 255425"/>
                <a:gd name="connsiteY907" fmla="*/ 218554 h 219654"/>
                <a:gd name="connsiteX908" fmla="*/ 142540 w 255425"/>
                <a:gd name="connsiteY908" fmla="*/ 213127 h 219654"/>
                <a:gd name="connsiteX909" fmla="*/ 158584 w 255425"/>
                <a:gd name="connsiteY909" fmla="*/ 189530 h 219654"/>
                <a:gd name="connsiteX910" fmla="*/ 153866 w 255425"/>
                <a:gd name="connsiteY910" fmla="*/ 196371 h 219654"/>
                <a:gd name="connsiteX911" fmla="*/ 160474 w 255425"/>
                <a:gd name="connsiteY911" fmla="*/ 187168 h 219654"/>
                <a:gd name="connsiteX912" fmla="*/ 165192 w 255425"/>
                <a:gd name="connsiteY912" fmla="*/ 180799 h 219654"/>
                <a:gd name="connsiteX913" fmla="*/ 167079 w 255425"/>
                <a:gd name="connsiteY913" fmla="*/ 177968 h 219654"/>
                <a:gd name="connsiteX914" fmla="*/ 170147 w 255425"/>
                <a:gd name="connsiteY914" fmla="*/ 173719 h 219654"/>
                <a:gd name="connsiteX915" fmla="*/ 175104 w 255425"/>
                <a:gd name="connsiteY915" fmla="*/ 168292 h 219654"/>
                <a:gd name="connsiteX916" fmla="*/ 172272 w 255425"/>
                <a:gd name="connsiteY916" fmla="*/ 171123 h 219654"/>
                <a:gd name="connsiteX917" fmla="*/ 172272 w 255425"/>
                <a:gd name="connsiteY917" fmla="*/ 171123 h 219654"/>
                <a:gd name="connsiteX918" fmla="*/ 168968 w 255425"/>
                <a:gd name="connsiteY918" fmla="*/ 174900 h 219654"/>
                <a:gd name="connsiteX919" fmla="*/ 170619 w 255425"/>
                <a:gd name="connsiteY919" fmla="*/ 173010 h 219654"/>
                <a:gd name="connsiteX920" fmla="*/ 168024 w 255425"/>
                <a:gd name="connsiteY920" fmla="*/ 176078 h 219654"/>
                <a:gd name="connsiteX921" fmla="*/ 162361 w 255425"/>
                <a:gd name="connsiteY921" fmla="*/ 184100 h 219654"/>
                <a:gd name="connsiteX922" fmla="*/ 152215 w 255425"/>
                <a:gd name="connsiteY922" fmla="*/ 198733 h 219654"/>
                <a:gd name="connsiteX923" fmla="*/ 145371 w 255425"/>
                <a:gd name="connsiteY923" fmla="*/ 208642 h 219654"/>
                <a:gd name="connsiteX924" fmla="*/ 142303 w 255425"/>
                <a:gd name="connsiteY924" fmla="*/ 213597 h 219654"/>
                <a:gd name="connsiteX925" fmla="*/ 140886 w 255425"/>
                <a:gd name="connsiteY925" fmla="*/ 215959 h 219654"/>
                <a:gd name="connsiteX926" fmla="*/ 140886 w 255425"/>
                <a:gd name="connsiteY926" fmla="*/ 215959 h 219654"/>
                <a:gd name="connsiteX927" fmla="*/ 140886 w 255425"/>
                <a:gd name="connsiteY927" fmla="*/ 215959 h 219654"/>
                <a:gd name="connsiteX928" fmla="*/ 140886 w 255425"/>
                <a:gd name="connsiteY928" fmla="*/ 213597 h 219654"/>
                <a:gd name="connsiteX929" fmla="*/ 140886 w 255425"/>
                <a:gd name="connsiteY929" fmla="*/ 211238 h 219654"/>
                <a:gd name="connsiteX930" fmla="*/ 140886 w 255425"/>
                <a:gd name="connsiteY930" fmla="*/ 211238 h 219654"/>
                <a:gd name="connsiteX931" fmla="*/ 140886 w 255425"/>
                <a:gd name="connsiteY931" fmla="*/ 211238 h 219654"/>
                <a:gd name="connsiteX932" fmla="*/ 140886 w 255425"/>
                <a:gd name="connsiteY932" fmla="*/ 211238 h 219654"/>
                <a:gd name="connsiteX933" fmla="*/ 140886 w 255425"/>
                <a:gd name="connsiteY933" fmla="*/ 209823 h 219654"/>
                <a:gd name="connsiteX934" fmla="*/ 140886 w 255425"/>
                <a:gd name="connsiteY934" fmla="*/ 209823 h 219654"/>
                <a:gd name="connsiteX935" fmla="*/ 140886 w 255425"/>
                <a:gd name="connsiteY935" fmla="*/ 209823 h 219654"/>
                <a:gd name="connsiteX936" fmla="*/ 140886 w 255425"/>
                <a:gd name="connsiteY936" fmla="*/ 209823 h 219654"/>
                <a:gd name="connsiteX937" fmla="*/ 140886 w 255425"/>
                <a:gd name="connsiteY937" fmla="*/ 208170 h 219654"/>
                <a:gd name="connsiteX938" fmla="*/ 140886 w 255425"/>
                <a:gd name="connsiteY938" fmla="*/ 206519 h 219654"/>
                <a:gd name="connsiteX939" fmla="*/ 140886 w 255425"/>
                <a:gd name="connsiteY939" fmla="*/ 206519 h 219654"/>
                <a:gd name="connsiteX940" fmla="*/ 140886 w 255425"/>
                <a:gd name="connsiteY940" fmla="*/ 206519 h 219654"/>
                <a:gd name="connsiteX941" fmla="*/ 140886 w 255425"/>
                <a:gd name="connsiteY941" fmla="*/ 204396 h 219654"/>
                <a:gd name="connsiteX942" fmla="*/ 139236 w 255425"/>
                <a:gd name="connsiteY942" fmla="*/ 202507 h 219654"/>
                <a:gd name="connsiteX943" fmla="*/ 138055 w 255425"/>
                <a:gd name="connsiteY943" fmla="*/ 202507 h 219654"/>
                <a:gd name="connsiteX944" fmla="*/ 138055 w 255425"/>
                <a:gd name="connsiteY944" fmla="*/ 202507 h 219654"/>
                <a:gd name="connsiteX945" fmla="*/ 138055 w 255425"/>
                <a:gd name="connsiteY945" fmla="*/ 204396 h 219654"/>
                <a:gd name="connsiteX946" fmla="*/ 138055 w 255425"/>
                <a:gd name="connsiteY946" fmla="*/ 202979 h 219654"/>
                <a:gd name="connsiteX947" fmla="*/ 138055 w 255425"/>
                <a:gd name="connsiteY947" fmla="*/ 202979 h 219654"/>
                <a:gd name="connsiteX948" fmla="*/ 138055 w 255425"/>
                <a:gd name="connsiteY948" fmla="*/ 200620 h 219654"/>
                <a:gd name="connsiteX949" fmla="*/ 138055 w 255425"/>
                <a:gd name="connsiteY949" fmla="*/ 198733 h 219654"/>
                <a:gd name="connsiteX950" fmla="*/ 138055 w 255425"/>
                <a:gd name="connsiteY950" fmla="*/ 196844 h 219654"/>
                <a:gd name="connsiteX951" fmla="*/ 138055 w 255425"/>
                <a:gd name="connsiteY951" fmla="*/ 198497 h 219654"/>
                <a:gd name="connsiteX952" fmla="*/ 138055 w 255425"/>
                <a:gd name="connsiteY952" fmla="*/ 197080 h 219654"/>
                <a:gd name="connsiteX953" fmla="*/ 138055 w 255425"/>
                <a:gd name="connsiteY953" fmla="*/ 197080 h 219654"/>
                <a:gd name="connsiteX954" fmla="*/ 138055 w 255425"/>
                <a:gd name="connsiteY954" fmla="*/ 199203 h 219654"/>
                <a:gd name="connsiteX955" fmla="*/ 136404 w 255425"/>
                <a:gd name="connsiteY955" fmla="*/ 199203 h 219654"/>
                <a:gd name="connsiteX956" fmla="*/ 134987 w 255425"/>
                <a:gd name="connsiteY956" fmla="*/ 201092 h 219654"/>
                <a:gd name="connsiteX957" fmla="*/ 134987 w 255425"/>
                <a:gd name="connsiteY957" fmla="*/ 199203 h 219654"/>
                <a:gd name="connsiteX958" fmla="*/ 134987 w 255425"/>
                <a:gd name="connsiteY958" fmla="*/ 199203 h 219654"/>
                <a:gd name="connsiteX959" fmla="*/ 134987 w 255425"/>
                <a:gd name="connsiteY959" fmla="*/ 195193 h 219654"/>
                <a:gd name="connsiteX960" fmla="*/ 133100 w 255425"/>
                <a:gd name="connsiteY960" fmla="*/ 195193 h 219654"/>
                <a:gd name="connsiteX961" fmla="*/ 135223 w 255425"/>
                <a:gd name="connsiteY961" fmla="*/ 193067 h 219654"/>
                <a:gd name="connsiteX962" fmla="*/ 135223 w 255425"/>
                <a:gd name="connsiteY962" fmla="*/ 191653 h 219654"/>
                <a:gd name="connsiteX963" fmla="*/ 133573 w 255425"/>
                <a:gd name="connsiteY963" fmla="*/ 194248 h 219654"/>
                <a:gd name="connsiteX964" fmla="*/ 133573 w 255425"/>
                <a:gd name="connsiteY964" fmla="*/ 192834 h 219654"/>
                <a:gd name="connsiteX965" fmla="*/ 131919 w 255425"/>
                <a:gd name="connsiteY965" fmla="*/ 192834 h 219654"/>
                <a:gd name="connsiteX966" fmla="*/ 131919 w 255425"/>
                <a:gd name="connsiteY966" fmla="*/ 192834 h 219654"/>
                <a:gd name="connsiteX967" fmla="*/ 131919 w 255425"/>
                <a:gd name="connsiteY967" fmla="*/ 192834 h 219654"/>
                <a:gd name="connsiteX968" fmla="*/ 131919 w 255425"/>
                <a:gd name="connsiteY968" fmla="*/ 192834 h 219654"/>
                <a:gd name="connsiteX969" fmla="*/ 131919 w 255425"/>
                <a:gd name="connsiteY969" fmla="*/ 192834 h 219654"/>
                <a:gd name="connsiteX970" fmla="*/ 131919 w 255425"/>
                <a:gd name="connsiteY970" fmla="*/ 191417 h 219654"/>
                <a:gd name="connsiteX971" fmla="*/ 131919 w 255425"/>
                <a:gd name="connsiteY971" fmla="*/ 191417 h 219654"/>
                <a:gd name="connsiteX972" fmla="*/ 131919 w 255425"/>
                <a:gd name="connsiteY972" fmla="*/ 190000 h 219654"/>
                <a:gd name="connsiteX973" fmla="*/ 131919 w 255425"/>
                <a:gd name="connsiteY973" fmla="*/ 187640 h 219654"/>
                <a:gd name="connsiteX974" fmla="*/ 129796 w 255425"/>
                <a:gd name="connsiteY974" fmla="*/ 189530 h 219654"/>
                <a:gd name="connsiteX975" fmla="*/ 131450 w 255425"/>
                <a:gd name="connsiteY975" fmla="*/ 186462 h 219654"/>
                <a:gd name="connsiteX976" fmla="*/ 131450 w 255425"/>
                <a:gd name="connsiteY976" fmla="*/ 186462 h 219654"/>
                <a:gd name="connsiteX977" fmla="*/ 129088 w 255425"/>
                <a:gd name="connsiteY977" fmla="*/ 188585 h 219654"/>
                <a:gd name="connsiteX978" fmla="*/ 127673 w 255425"/>
                <a:gd name="connsiteY978" fmla="*/ 186935 h 219654"/>
                <a:gd name="connsiteX979" fmla="*/ 129088 w 255425"/>
                <a:gd name="connsiteY979" fmla="*/ 185045 h 219654"/>
                <a:gd name="connsiteX980" fmla="*/ 129088 w 255425"/>
                <a:gd name="connsiteY980" fmla="*/ 182450 h 219654"/>
                <a:gd name="connsiteX981" fmla="*/ 129088 w 255425"/>
                <a:gd name="connsiteY981" fmla="*/ 182450 h 219654"/>
                <a:gd name="connsiteX982" fmla="*/ 129088 w 255425"/>
                <a:gd name="connsiteY982" fmla="*/ 182450 h 219654"/>
                <a:gd name="connsiteX983" fmla="*/ 129088 w 255425"/>
                <a:gd name="connsiteY983" fmla="*/ 183631 h 219654"/>
                <a:gd name="connsiteX984" fmla="*/ 127201 w 255425"/>
                <a:gd name="connsiteY984" fmla="*/ 183631 h 219654"/>
                <a:gd name="connsiteX985" fmla="*/ 127201 w 255425"/>
                <a:gd name="connsiteY985" fmla="*/ 179618 h 219654"/>
                <a:gd name="connsiteX986" fmla="*/ 127201 w 255425"/>
                <a:gd name="connsiteY986" fmla="*/ 179618 h 219654"/>
                <a:gd name="connsiteX987" fmla="*/ 127201 w 255425"/>
                <a:gd name="connsiteY987" fmla="*/ 177968 h 219654"/>
                <a:gd name="connsiteX988" fmla="*/ 125550 w 255425"/>
                <a:gd name="connsiteY988" fmla="*/ 179618 h 219654"/>
                <a:gd name="connsiteX989" fmla="*/ 125550 w 255425"/>
                <a:gd name="connsiteY989" fmla="*/ 177731 h 219654"/>
                <a:gd name="connsiteX990" fmla="*/ 125550 w 255425"/>
                <a:gd name="connsiteY990" fmla="*/ 177731 h 219654"/>
                <a:gd name="connsiteX991" fmla="*/ 125550 w 255425"/>
                <a:gd name="connsiteY991" fmla="*/ 177731 h 219654"/>
                <a:gd name="connsiteX992" fmla="*/ 123424 w 255425"/>
                <a:gd name="connsiteY992" fmla="*/ 179146 h 219654"/>
                <a:gd name="connsiteX993" fmla="*/ 125550 w 255425"/>
                <a:gd name="connsiteY993" fmla="*/ 176787 h 219654"/>
                <a:gd name="connsiteX994" fmla="*/ 122719 w 255425"/>
                <a:gd name="connsiteY994" fmla="*/ 178437 h 219654"/>
                <a:gd name="connsiteX995" fmla="*/ 124605 w 255425"/>
                <a:gd name="connsiteY995" fmla="*/ 177023 h 219654"/>
                <a:gd name="connsiteX996" fmla="*/ 122952 w 255425"/>
                <a:gd name="connsiteY996" fmla="*/ 177023 h 219654"/>
                <a:gd name="connsiteX997" fmla="*/ 124369 w 255425"/>
                <a:gd name="connsiteY997" fmla="*/ 177023 h 219654"/>
                <a:gd name="connsiteX998" fmla="*/ 122010 w 255425"/>
                <a:gd name="connsiteY998" fmla="*/ 177023 h 219654"/>
                <a:gd name="connsiteX999" fmla="*/ 122010 w 255425"/>
                <a:gd name="connsiteY999" fmla="*/ 174900 h 219654"/>
                <a:gd name="connsiteX1000" fmla="*/ 120357 w 255425"/>
                <a:gd name="connsiteY1000" fmla="*/ 174900 h 219654"/>
                <a:gd name="connsiteX1001" fmla="*/ 122010 w 255425"/>
                <a:gd name="connsiteY1001" fmla="*/ 173010 h 219654"/>
                <a:gd name="connsiteX1002" fmla="*/ 122010 w 255425"/>
                <a:gd name="connsiteY1002" fmla="*/ 173010 h 219654"/>
                <a:gd name="connsiteX1003" fmla="*/ 122010 w 255425"/>
                <a:gd name="connsiteY1003" fmla="*/ 174427 h 219654"/>
                <a:gd name="connsiteX1004" fmla="*/ 123661 w 255425"/>
                <a:gd name="connsiteY1004" fmla="*/ 174427 h 219654"/>
                <a:gd name="connsiteX1005" fmla="*/ 123661 w 255425"/>
                <a:gd name="connsiteY1005" fmla="*/ 172538 h 219654"/>
                <a:gd name="connsiteX1006" fmla="*/ 123661 w 255425"/>
                <a:gd name="connsiteY1006" fmla="*/ 172538 h 219654"/>
                <a:gd name="connsiteX1007" fmla="*/ 123661 w 255425"/>
                <a:gd name="connsiteY1007" fmla="*/ 174427 h 219654"/>
                <a:gd name="connsiteX1008" fmla="*/ 123661 w 255425"/>
                <a:gd name="connsiteY1008" fmla="*/ 174427 h 219654"/>
                <a:gd name="connsiteX1009" fmla="*/ 123661 w 255425"/>
                <a:gd name="connsiteY1009" fmla="*/ 176078 h 219654"/>
                <a:gd name="connsiteX1010" fmla="*/ 123661 w 255425"/>
                <a:gd name="connsiteY1010" fmla="*/ 176078 h 219654"/>
                <a:gd name="connsiteX1011" fmla="*/ 125784 w 255425"/>
                <a:gd name="connsiteY1011" fmla="*/ 176078 h 219654"/>
                <a:gd name="connsiteX1012" fmla="*/ 125784 w 255425"/>
                <a:gd name="connsiteY1012" fmla="*/ 177968 h 219654"/>
                <a:gd name="connsiteX1013" fmla="*/ 128146 w 255425"/>
                <a:gd name="connsiteY1013" fmla="*/ 175136 h 219654"/>
                <a:gd name="connsiteX1014" fmla="*/ 128146 w 255425"/>
                <a:gd name="connsiteY1014" fmla="*/ 175136 h 219654"/>
                <a:gd name="connsiteX1015" fmla="*/ 128146 w 255425"/>
                <a:gd name="connsiteY1015" fmla="*/ 175136 h 219654"/>
                <a:gd name="connsiteX1016" fmla="*/ 128146 w 255425"/>
                <a:gd name="connsiteY1016" fmla="*/ 175136 h 219654"/>
                <a:gd name="connsiteX1017" fmla="*/ 129560 w 255425"/>
                <a:gd name="connsiteY1017" fmla="*/ 175136 h 219654"/>
                <a:gd name="connsiteX1018" fmla="*/ 130977 w 255425"/>
                <a:gd name="connsiteY1018" fmla="*/ 175136 h 219654"/>
                <a:gd name="connsiteX1019" fmla="*/ 130977 w 255425"/>
                <a:gd name="connsiteY1019" fmla="*/ 176787 h 219654"/>
                <a:gd name="connsiteX1020" fmla="*/ 135459 w 255425"/>
                <a:gd name="connsiteY1020" fmla="*/ 178673 h 219654"/>
                <a:gd name="connsiteX1021" fmla="*/ 133809 w 255425"/>
                <a:gd name="connsiteY1021" fmla="*/ 180563 h 219654"/>
                <a:gd name="connsiteX1022" fmla="*/ 131450 w 255425"/>
                <a:gd name="connsiteY1022" fmla="*/ 176787 h 219654"/>
                <a:gd name="connsiteX1023" fmla="*/ 131450 w 255425"/>
                <a:gd name="connsiteY1023" fmla="*/ 176787 h 219654"/>
                <a:gd name="connsiteX1024" fmla="*/ 131450 w 255425"/>
                <a:gd name="connsiteY1024" fmla="*/ 178673 h 219654"/>
                <a:gd name="connsiteX1025" fmla="*/ 132864 w 255425"/>
                <a:gd name="connsiteY1025" fmla="*/ 178673 h 219654"/>
                <a:gd name="connsiteX1026" fmla="*/ 131450 w 255425"/>
                <a:gd name="connsiteY1026" fmla="*/ 180799 h 219654"/>
                <a:gd name="connsiteX1027" fmla="*/ 132864 w 255425"/>
                <a:gd name="connsiteY1027" fmla="*/ 180799 h 219654"/>
                <a:gd name="connsiteX1028" fmla="*/ 132864 w 255425"/>
                <a:gd name="connsiteY1028" fmla="*/ 182686 h 219654"/>
                <a:gd name="connsiteX1029" fmla="*/ 135932 w 255425"/>
                <a:gd name="connsiteY1029" fmla="*/ 182686 h 219654"/>
                <a:gd name="connsiteX1030" fmla="*/ 135932 w 255425"/>
                <a:gd name="connsiteY1030" fmla="*/ 184100 h 219654"/>
                <a:gd name="connsiteX1031" fmla="*/ 135932 w 255425"/>
                <a:gd name="connsiteY1031" fmla="*/ 184100 h 219654"/>
                <a:gd name="connsiteX1032" fmla="*/ 135932 w 255425"/>
                <a:gd name="connsiteY1032" fmla="*/ 186462 h 219654"/>
                <a:gd name="connsiteX1033" fmla="*/ 137818 w 255425"/>
                <a:gd name="connsiteY1033" fmla="*/ 186462 h 219654"/>
                <a:gd name="connsiteX1034" fmla="*/ 137818 w 255425"/>
                <a:gd name="connsiteY1034" fmla="*/ 188821 h 219654"/>
                <a:gd name="connsiteX1035" fmla="*/ 139236 w 255425"/>
                <a:gd name="connsiteY1035" fmla="*/ 185990 h 219654"/>
                <a:gd name="connsiteX1036" fmla="*/ 139236 w 255425"/>
                <a:gd name="connsiteY1036" fmla="*/ 185990 h 219654"/>
                <a:gd name="connsiteX1037" fmla="*/ 137349 w 255425"/>
                <a:gd name="connsiteY1037" fmla="*/ 189058 h 219654"/>
                <a:gd name="connsiteX1038" fmla="*/ 137349 w 255425"/>
                <a:gd name="connsiteY1038" fmla="*/ 189058 h 219654"/>
                <a:gd name="connsiteX1039" fmla="*/ 139236 w 255425"/>
                <a:gd name="connsiteY1039" fmla="*/ 190708 h 219654"/>
                <a:gd name="connsiteX1040" fmla="*/ 139236 w 255425"/>
                <a:gd name="connsiteY1040" fmla="*/ 188349 h 219654"/>
                <a:gd name="connsiteX1041" fmla="*/ 140886 w 255425"/>
                <a:gd name="connsiteY1041" fmla="*/ 188349 h 219654"/>
                <a:gd name="connsiteX1042" fmla="*/ 140886 w 255425"/>
                <a:gd name="connsiteY1042" fmla="*/ 188349 h 219654"/>
                <a:gd name="connsiteX1043" fmla="*/ 140886 w 255425"/>
                <a:gd name="connsiteY1043" fmla="*/ 188349 h 219654"/>
                <a:gd name="connsiteX1044" fmla="*/ 142540 w 255425"/>
                <a:gd name="connsiteY1044" fmla="*/ 186698 h 219654"/>
                <a:gd name="connsiteX1045" fmla="*/ 142540 w 255425"/>
                <a:gd name="connsiteY1045" fmla="*/ 188349 h 219654"/>
                <a:gd name="connsiteX1046" fmla="*/ 143954 w 255425"/>
                <a:gd name="connsiteY1046" fmla="*/ 188349 h 219654"/>
                <a:gd name="connsiteX1047" fmla="*/ 142303 w 255425"/>
                <a:gd name="connsiteY1047" fmla="*/ 190472 h 219654"/>
                <a:gd name="connsiteX1048" fmla="*/ 143954 w 255425"/>
                <a:gd name="connsiteY1048" fmla="*/ 189058 h 219654"/>
                <a:gd name="connsiteX1049" fmla="*/ 143954 w 255425"/>
                <a:gd name="connsiteY1049" fmla="*/ 189058 h 219654"/>
                <a:gd name="connsiteX1050" fmla="*/ 142303 w 255425"/>
                <a:gd name="connsiteY1050" fmla="*/ 190944 h 219654"/>
                <a:gd name="connsiteX1051" fmla="*/ 142303 w 255425"/>
                <a:gd name="connsiteY1051" fmla="*/ 193304 h 219654"/>
                <a:gd name="connsiteX1052" fmla="*/ 144426 w 255425"/>
                <a:gd name="connsiteY1052" fmla="*/ 193304 h 219654"/>
                <a:gd name="connsiteX1053" fmla="*/ 144426 w 255425"/>
                <a:gd name="connsiteY1053" fmla="*/ 196371 h 219654"/>
                <a:gd name="connsiteX1054" fmla="*/ 142776 w 255425"/>
                <a:gd name="connsiteY1054" fmla="*/ 196371 h 219654"/>
                <a:gd name="connsiteX1055" fmla="*/ 142776 w 255425"/>
                <a:gd name="connsiteY1055" fmla="*/ 197788 h 219654"/>
                <a:gd name="connsiteX1056" fmla="*/ 142776 w 255425"/>
                <a:gd name="connsiteY1056" fmla="*/ 197788 h 219654"/>
                <a:gd name="connsiteX1057" fmla="*/ 142776 w 255425"/>
                <a:gd name="connsiteY1057" fmla="*/ 197788 h 219654"/>
                <a:gd name="connsiteX1058" fmla="*/ 142776 w 255425"/>
                <a:gd name="connsiteY1058" fmla="*/ 201092 h 219654"/>
                <a:gd name="connsiteX1059" fmla="*/ 145135 w 255425"/>
                <a:gd name="connsiteY1059" fmla="*/ 201092 h 219654"/>
                <a:gd name="connsiteX1060" fmla="*/ 145135 w 255425"/>
                <a:gd name="connsiteY1060" fmla="*/ 199675 h 219654"/>
                <a:gd name="connsiteX1061" fmla="*/ 143954 w 255425"/>
                <a:gd name="connsiteY1061" fmla="*/ 203924 h 219654"/>
                <a:gd name="connsiteX1062" fmla="*/ 146080 w 255425"/>
                <a:gd name="connsiteY1062" fmla="*/ 201092 h 219654"/>
                <a:gd name="connsiteX1063" fmla="*/ 146080 w 255425"/>
                <a:gd name="connsiteY1063" fmla="*/ 202507 h 219654"/>
                <a:gd name="connsiteX1064" fmla="*/ 146080 w 255425"/>
                <a:gd name="connsiteY1064" fmla="*/ 202507 h 219654"/>
                <a:gd name="connsiteX1065" fmla="*/ 146080 w 255425"/>
                <a:gd name="connsiteY1065" fmla="*/ 203924 h 219654"/>
                <a:gd name="connsiteX1066" fmla="*/ 146080 w 255425"/>
                <a:gd name="connsiteY1066" fmla="*/ 203924 h 219654"/>
                <a:gd name="connsiteX1067" fmla="*/ 146080 w 255425"/>
                <a:gd name="connsiteY1067" fmla="*/ 203924 h 219654"/>
                <a:gd name="connsiteX1068" fmla="*/ 146080 w 255425"/>
                <a:gd name="connsiteY1068" fmla="*/ 207228 h 219654"/>
                <a:gd name="connsiteX1069" fmla="*/ 146080 w 255425"/>
                <a:gd name="connsiteY1069" fmla="*/ 208642 h 219654"/>
                <a:gd name="connsiteX1070" fmla="*/ 146080 w 255425"/>
                <a:gd name="connsiteY1070" fmla="*/ 208642 h 219654"/>
                <a:gd name="connsiteX1071" fmla="*/ 146080 w 255425"/>
                <a:gd name="connsiteY1071" fmla="*/ 212182 h 219654"/>
                <a:gd name="connsiteX1072" fmla="*/ 146080 w 255425"/>
                <a:gd name="connsiteY1072" fmla="*/ 212182 h 219654"/>
                <a:gd name="connsiteX1073" fmla="*/ 146080 w 255425"/>
                <a:gd name="connsiteY1073" fmla="*/ 212182 h 219654"/>
                <a:gd name="connsiteX1074" fmla="*/ 149617 w 255425"/>
                <a:gd name="connsiteY1074" fmla="*/ 206756 h 219654"/>
                <a:gd name="connsiteX1075" fmla="*/ 156934 w 255425"/>
                <a:gd name="connsiteY1075" fmla="*/ 196371 h 219654"/>
                <a:gd name="connsiteX1076" fmla="*/ 145371 w 255425"/>
                <a:gd name="connsiteY1076" fmla="*/ 213127 h 219654"/>
                <a:gd name="connsiteX1077" fmla="*/ 161652 w 255425"/>
                <a:gd name="connsiteY1077" fmla="*/ 189530 h 219654"/>
                <a:gd name="connsiteX1078" fmla="*/ 165192 w 255425"/>
                <a:gd name="connsiteY1078" fmla="*/ 184573 h 219654"/>
                <a:gd name="connsiteX1079" fmla="*/ 166609 w 255425"/>
                <a:gd name="connsiteY1079" fmla="*/ 182686 h 219654"/>
                <a:gd name="connsiteX1080" fmla="*/ 168024 w 255425"/>
                <a:gd name="connsiteY1080" fmla="*/ 180327 h 219654"/>
                <a:gd name="connsiteX1081" fmla="*/ 170147 w 255425"/>
                <a:gd name="connsiteY1081" fmla="*/ 177731 h 219654"/>
                <a:gd name="connsiteX1082" fmla="*/ 174632 w 255425"/>
                <a:gd name="connsiteY1082" fmla="*/ 172774 h 219654"/>
                <a:gd name="connsiteX1083" fmla="*/ 174632 w 255425"/>
                <a:gd name="connsiteY1083" fmla="*/ 172774 h 219654"/>
                <a:gd name="connsiteX1084" fmla="*/ 174632 w 255425"/>
                <a:gd name="connsiteY1084" fmla="*/ 172774 h 219654"/>
                <a:gd name="connsiteX1085" fmla="*/ 172978 w 255425"/>
                <a:gd name="connsiteY1085" fmla="*/ 174191 h 219654"/>
                <a:gd name="connsiteX1086" fmla="*/ 169677 w 255425"/>
                <a:gd name="connsiteY1086" fmla="*/ 178201 h 219654"/>
                <a:gd name="connsiteX1087" fmla="*/ 172036 w 255425"/>
                <a:gd name="connsiteY1087" fmla="*/ 175369 h 219654"/>
                <a:gd name="connsiteX1088" fmla="*/ 175104 w 255425"/>
                <a:gd name="connsiteY1088" fmla="*/ 172068 h 219654"/>
                <a:gd name="connsiteX1089" fmla="*/ 175104 w 255425"/>
                <a:gd name="connsiteY1089" fmla="*/ 172068 h 219654"/>
                <a:gd name="connsiteX1090" fmla="*/ 175104 w 255425"/>
                <a:gd name="connsiteY1090" fmla="*/ 172068 h 219654"/>
                <a:gd name="connsiteX1091" fmla="*/ 172272 w 255425"/>
                <a:gd name="connsiteY1091" fmla="*/ 173719 h 219654"/>
                <a:gd name="connsiteX1092" fmla="*/ 170147 w 255425"/>
                <a:gd name="connsiteY1092" fmla="*/ 173719 h 219654"/>
                <a:gd name="connsiteX1093" fmla="*/ 170147 w 255425"/>
                <a:gd name="connsiteY1093" fmla="*/ 173719 h 219654"/>
                <a:gd name="connsiteX1094" fmla="*/ 155047 w 255425"/>
                <a:gd name="connsiteY1094" fmla="*/ 181269 h 219654"/>
                <a:gd name="connsiteX1095" fmla="*/ 134751 w 255425"/>
                <a:gd name="connsiteY1095" fmla="*/ 190944 h 219654"/>
                <a:gd name="connsiteX1096" fmla="*/ 129560 w 255425"/>
                <a:gd name="connsiteY1096" fmla="*/ 193540 h 219654"/>
                <a:gd name="connsiteX1097" fmla="*/ 129560 w 255425"/>
                <a:gd name="connsiteY1097" fmla="*/ 193540 h 219654"/>
                <a:gd name="connsiteX1098" fmla="*/ 126728 w 255425"/>
                <a:gd name="connsiteY1098" fmla="*/ 194721 h 219654"/>
                <a:gd name="connsiteX1099" fmla="*/ 126728 w 255425"/>
                <a:gd name="connsiteY1099" fmla="*/ 193540 h 219654"/>
                <a:gd name="connsiteX1100" fmla="*/ 128851 w 255425"/>
                <a:gd name="connsiteY1100" fmla="*/ 193540 h 219654"/>
                <a:gd name="connsiteX1101" fmla="*/ 130741 w 255425"/>
                <a:gd name="connsiteY1101" fmla="*/ 193540 h 219654"/>
                <a:gd name="connsiteX1102" fmla="*/ 130741 w 255425"/>
                <a:gd name="connsiteY1102" fmla="*/ 193540 h 219654"/>
                <a:gd name="connsiteX1103" fmla="*/ 132392 w 255425"/>
                <a:gd name="connsiteY1103" fmla="*/ 193540 h 219654"/>
                <a:gd name="connsiteX1104" fmla="*/ 132392 w 255425"/>
                <a:gd name="connsiteY1104" fmla="*/ 193540 h 219654"/>
                <a:gd name="connsiteX1105" fmla="*/ 130032 w 255425"/>
                <a:gd name="connsiteY1105" fmla="*/ 193540 h 219654"/>
                <a:gd name="connsiteX1106" fmla="*/ 130032 w 255425"/>
                <a:gd name="connsiteY1106" fmla="*/ 193540 h 219654"/>
                <a:gd name="connsiteX1107" fmla="*/ 130032 w 255425"/>
                <a:gd name="connsiteY1107" fmla="*/ 197080 h 219654"/>
                <a:gd name="connsiteX1108" fmla="*/ 132155 w 255425"/>
                <a:gd name="connsiteY1108" fmla="*/ 197080 h 219654"/>
                <a:gd name="connsiteX1109" fmla="*/ 133573 w 255425"/>
                <a:gd name="connsiteY1109" fmla="*/ 195429 h 219654"/>
                <a:gd name="connsiteX1110" fmla="*/ 132155 w 255425"/>
                <a:gd name="connsiteY1110" fmla="*/ 195429 h 219654"/>
                <a:gd name="connsiteX1111" fmla="*/ 132155 w 255425"/>
                <a:gd name="connsiteY1111" fmla="*/ 191417 h 219654"/>
                <a:gd name="connsiteX1112" fmla="*/ 132155 w 255425"/>
                <a:gd name="connsiteY1112" fmla="*/ 194012 h 219654"/>
                <a:gd name="connsiteX1113" fmla="*/ 132155 w 255425"/>
                <a:gd name="connsiteY1113" fmla="*/ 192125 h 219654"/>
                <a:gd name="connsiteX1114" fmla="*/ 133809 w 255425"/>
                <a:gd name="connsiteY1114" fmla="*/ 192125 h 219654"/>
                <a:gd name="connsiteX1115" fmla="*/ 131683 w 255425"/>
                <a:gd name="connsiteY1115" fmla="*/ 192125 h 219654"/>
                <a:gd name="connsiteX1116" fmla="*/ 131683 w 255425"/>
                <a:gd name="connsiteY1116" fmla="*/ 192125 h 219654"/>
                <a:gd name="connsiteX1117" fmla="*/ 130032 w 255425"/>
                <a:gd name="connsiteY1117" fmla="*/ 192125 h 219654"/>
                <a:gd name="connsiteX1118" fmla="*/ 130032 w 255425"/>
                <a:gd name="connsiteY1118" fmla="*/ 192125 h 219654"/>
                <a:gd name="connsiteX1119" fmla="*/ 132628 w 255425"/>
                <a:gd name="connsiteY1119" fmla="*/ 192125 h 219654"/>
                <a:gd name="connsiteX1120" fmla="*/ 130032 w 255425"/>
                <a:gd name="connsiteY1120" fmla="*/ 194012 h 219654"/>
                <a:gd name="connsiteX1121" fmla="*/ 130032 w 255425"/>
                <a:gd name="connsiteY1121" fmla="*/ 196371 h 219654"/>
                <a:gd name="connsiteX1122" fmla="*/ 130032 w 255425"/>
                <a:gd name="connsiteY1122" fmla="*/ 197788 h 219654"/>
                <a:gd name="connsiteX1123" fmla="*/ 130032 w 255425"/>
                <a:gd name="connsiteY1123" fmla="*/ 197788 h 219654"/>
                <a:gd name="connsiteX1124" fmla="*/ 130032 w 255425"/>
                <a:gd name="connsiteY1124" fmla="*/ 200384 h 219654"/>
                <a:gd name="connsiteX1125" fmla="*/ 132628 w 255425"/>
                <a:gd name="connsiteY1125" fmla="*/ 200384 h 219654"/>
                <a:gd name="connsiteX1126" fmla="*/ 134751 w 255425"/>
                <a:gd name="connsiteY1126" fmla="*/ 200384 h 219654"/>
                <a:gd name="connsiteX1127" fmla="*/ 133336 w 255425"/>
                <a:gd name="connsiteY1127" fmla="*/ 200384 h 219654"/>
                <a:gd name="connsiteX1128" fmla="*/ 133336 w 255425"/>
                <a:gd name="connsiteY1128" fmla="*/ 200384 h 219654"/>
                <a:gd name="connsiteX1129" fmla="*/ 134987 w 255425"/>
                <a:gd name="connsiteY1129" fmla="*/ 200384 h 219654"/>
                <a:gd name="connsiteX1130" fmla="*/ 132155 w 255425"/>
                <a:gd name="connsiteY1130" fmla="*/ 200384 h 219654"/>
                <a:gd name="connsiteX1131" fmla="*/ 132155 w 255425"/>
                <a:gd name="connsiteY1131" fmla="*/ 200384 h 219654"/>
                <a:gd name="connsiteX1132" fmla="*/ 132155 w 255425"/>
                <a:gd name="connsiteY1132" fmla="*/ 201798 h 219654"/>
                <a:gd name="connsiteX1133" fmla="*/ 130741 w 255425"/>
                <a:gd name="connsiteY1133" fmla="*/ 203215 h 219654"/>
                <a:gd name="connsiteX1134" fmla="*/ 132392 w 255425"/>
                <a:gd name="connsiteY1134" fmla="*/ 204633 h 219654"/>
                <a:gd name="connsiteX1135" fmla="*/ 132392 w 255425"/>
                <a:gd name="connsiteY1135" fmla="*/ 204633 h 219654"/>
                <a:gd name="connsiteX1136" fmla="*/ 132392 w 255425"/>
                <a:gd name="connsiteY1136" fmla="*/ 206283 h 219654"/>
                <a:gd name="connsiteX1137" fmla="*/ 134045 w 255425"/>
                <a:gd name="connsiteY1137" fmla="*/ 206283 h 219654"/>
                <a:gd name="connsiteX1138" fmla="*/ 134045 w 255425"/>
                <a:gd name="connsiteY1138" fmla="*/ 204633 h 219654"/>
                <a:gd name="connsiteX1139" fmla="*/ 136404 w 255425"/>
                <a:gd name="connsiteY1139" fmla="*/ 202507 h 219654"/>
                <a:gd name="connsiteX1140" fmla="*/ 136404 w 255425"/>
                <a:gd name="connsiteY1140" fmla="*/ 202507 h 219654"/>
                <a:gd name="connsiteX1141" fmla="*/ 138527 w 255425"/>
                <a:gd name="connsiteY1141" fmla="*/ 200856 h 219654"/>
                <a:gd name="connsiteX1142" fmla="*/ 138527 w 255425"/>
                <a:gd name="connsiteY1142" fmla="*/ 200856 h 219654"/>
                <a:gd name="connsiteX1143" fmla="*/ 137113 w 255425"/>
                <a:gd name="connsiteY1143" fmla="*/ 200856 h 219654"/>
                <a:gd name="connsiteX1144" fmla="*/ 137113 w 255425"/>
                <a:gd name="connsiteY1144" fmla="*/ 200856 h 219654"/>
                <a:gd name="connsiteX1145" fmla="*/ 137113 w 255425"/>
                <a:gd name="connsiteY1145" fmla="*/ 200856 h 219654"/>
                <a:gd name="connsiteX1146" fmla="*/ 138763 w 255425"/>
                <a:gd name="connsiteY1146" fmla="*/ 200856 h 219654"/>
                <a:gd name="connsiteX1147" fmla="*/ 138763 w 255425"/>
                <a:gd name="connsiteY1147" fmla="*/ 200856 h 219654"/>
                <a:gd name="connsiteX1148" fmla="*/ 140180 w 255425"/>
                <a:gd name="connsiteY1148" fmla="*/ 200856 h 219654"/>
                <a:gd name="connsiteX1149" fmla="*/ 140180 w 255425"/>
                <a:gd name="connsiteY1149" fmla="*/ 198733 h 219654"/>
                <a:gd name="connsiteX1150" fmla="*/ 142540 w 255425"/>
                <a:gd name="connsiteY1150" fmla="*/ 195899 h 219654"/>
                <a:gd name="connsiteX1151" fmla="*/ 140417 w 255425"/>
                <a:gd name="connsiteY1151" fmla="*/ 195899 h 219654"/>
                <a:gd name="connsiteX1152" fmla="*/ 141831 w 255425"/>
                <a:gd name="connsiteY1152" fmla="*/ 195899 h 219654"/>
                <a:gd name="connsiteX1153" fmla="*/ 141831 w 255425"/>
                <a:gd name="connsiteY1153" fmla="*/ 193776 h 219654"/>
                <a:gd name="connsiteX1154" fmla="*/ 141831 w 255425"/>
                <a:gd name="connsiteY1154" fmla="*/ 193776 h 219654"/>
                <a:gd name="connsiteX1155" fmla="*/ 140180 w 255425"/>
                <a:gd name="connsiteY1155" fmla="*/ 193776 h 219654"/>
                <a:gd name="connsiteX1156" fmla="*/ 140180 w 255425"/>
                <a:gd name="connsiteY1156" fmla="*/ 193776 h 219654"/>
                <a:gd name="connsiteX1157" fmla="*/ 141595 w 255425"/>
                <a:gd name="connsiteY1157" fmla="*/ 193776 h 219654"/>
                <a:gd name="connsiteX1158" fmla="*/ 141595 w 255425"/>
                <a:gd name="connsiteY1158" fmla="*/ 190944 h 219654"/>
                <a:gd name="connsiteX1159" fmla="*/ 139944 w 255425"/>
                <a:gd name="connsiteY1159" fmla="*/ 190944 h 219654"/>
                <a:gd name="connsiteX1160" fmla="*/ 141831 w 255425"/>
                <a:gd name="connsiteY1160" fmla="*/ 189294 h 219654"/>
                <a:gd name="connsiteX1161" fmla="*/ 141831 w 255425"/>
                <a:gd name="connsiteY1161" fmla="*/ 190944 h 219654"/>
                <a:gd name="connsiteX1162" fmla="*/ 141831 w 255425"/>
                <a:gd name="connsiteY1162" fmla="*/ 193540 h 219654"/>
                <a:gd name="connsiteX1163" fmla="*/ 144663 w 255425"/>
                <a:gd name="connsiteY1163" fmla="*/ 193540 h 219654"/>
                <a:gd name="connsiteX1164" fmla="*/ 141831 w 255425"/>
                <a:gd name="connsiteY1164" fmla="*/ 189530 h 219654"/>
                <a:gd name="connsiteX1165" fmla="*/ 141831 w 255425"/>
                <a:gd name="connsiteY1165" fmla="*/ 186935 h 219654"/>
                <a:gd name="connsiteX1166" fmla="*/ 141831 w 255425"/>
                <a:gd name="connsiteY1166" fmla="*/ 186935 h 219654"/>
                <a:gd name="connsiteX1167" fmla="*/ 139944 w 255425"/>
                <a:gd name="connsiteY1167" fmla="*/ 186935 h 219654"/>
                <a:gd name="connsiteX1168" fmla="*/ 139944 w 255425"/>
                <a:gd name="connsiteY1168" fmla="*/ 186935 h 219654"/>
                <a:gd name="connsiteX1169" fmla="*/ 141831 w 255425"/>
                <a:gd name="connsiteY1169" fmla="*/ 186935 h 219654"/>
                <a:gd name="connsiteX1170" fmla="*/ 141831 w 255425"/>
                <a:gd name="connsiteY1170" fmla="*/ 185281 h 219654"/>
                <a:gd name="connsiteX1171" fmla="*/ 141831 w 255425"/>
                <a:gd name="connsiteY1171" fmla="*/ 185281 h 219654"/>
                <a:gd name="connsiteX1172" fmla="*/ 141831 w 255425"/>
                <a:gd name="connsiteY1172" fmla="*/ 185281 h 219654"/>
                <a:gd name="connsiteX1173" fmla="*/ 143718 w 255425"/>
                <a:gd name="connsiteY1173" fmla="*/ 185281 h 219654"/>
                <a:gd name="connsiteX1174" fmla="*/ 141831 w 255425"/>
                <a:gd name="connsiteY1174" fmla="*/ 185281 h 219654"/>
                <a:gd name="connsiteX1175" fmla="*/ 140417 w 255425"/>
                <a:gd name="connsiteY1175" fmla="*/ 185281 h 219654"/>
                <a:gd name="connsiteX1176" fmla="*/ 140417 w 255425"/>
                <a:gd name="connsiteY1176" fmla="*/ 185281 h 219654"/>
                <a:gd name="connsiteX1177" fmla="*/ 143248 w 255425"/>
                <a:gd name="connsiteY1177" fmla="*/ 185281 h 219654"/>
                <a:gd name="connsiteX1178" fmla="*/ 143248 w 255425"/>
                <a:gd name="connsiteY1178" fmla="*/ 185281 h 219654"/>
                <a:gd name="connsiteX1179" fmla="*/ 146080 w 255425"/>
                <a:gd name="connsiteY1179" fmla="*/ 185281 h 219654"/>
                <a:gd name="connsiteX1180" fmla="*/ 160710 w 255425"/>
                <a:gd name="connsiteY1180" fmla="*/ 177968 h 219654"/>
                <a:gd name="connsiteX1181" fmla="*/ 144663 w 255425"/>
                <a:gd name="connsiteY1181" fmla="*/ 185990 h 219654"/>
                <a:gd name="connsiteX1182" fmla="*/ 144663 w 255425"/>
                <a:gd name="connsiteY1182" fmla="*/ 185990 h 219654"/>
                <a:gd name="connsiteX1183" fmla="*/ 144663 w 255425"/>
                <a:gd name="connsiteY1183" fmla="*/ 185990 h 219654"/>
                <a:gd name="connsiteX1184" fmla="*/ 144663 w 255425"/>
                <a:gd name="connsiteY1184" fmla="*/ 188113 h 219654"/>
                <a:gd name="connsiteX1185" fmla="*/ 144663 w 255425"/>
                <a:gd name="connsiteY1185" fmla="*/ 186698 h 219654"/>
                <a:gd name="connsiteX1186" fmla="*/ 146549 w 255425"/>
                <a:gd name="connsiteY1186" fmla="*/ 186698 h 219654"/>
                <a:gd name="connsiteX1187" fmla="*/ 143954 w 255425"/>
                <a:gd name="connsiteY1187" fmla="*/ 188821 h 219654"/>
                <a:gd name="connsiteX1188" fmla="*/ 147258 w 255425"/>
                <a:gd name="connsiteY1188" fmla="*/ 188821 h 219654"/>
                <a:gd name="connsiteX1189" fmla="*/ 145607 w 255425"/>
                <a:gd name="connsiteY1189" fmla="*/ 190236 h 219654"/>
                <a:gd name="connsiteX1190" fmla="*/ 147258 w 255425"/>
                <a:gd name="connsiteY1190" fmla="*/ 190236 h 219654"/>
                <a:gd name="connsiteX1191" fmla="*/ 145844 w 255425"/>
                <a:gd name="connsiteY1191" fmla="*/ 191653 h 219654"/>
                <a:gd name="connsiteX1192" fmla="*/ 145844 w 255425"/>
                <a:gd name="connsiteY1192" fmla="*/ 191653 h 219654"/>
                <a:gd name="connsiteX1193" fmla="*/ 147494 w 255425"/>
                <a:gd name="connsiteY1193" fmla="*/ 191653 h 219654"/>
                <a:gd name="connsiteX1194" fmla="*/ 145607 w 255425"/>
                <a:gd name="connsiteY1194" fmla="*/ 191653 h 219654"/>
                <a:gd name="connsiteX1195" fmla="*/ 143718 w 255425"/>
                <a:gd name="connsiteY1195" fmla="*/ 191653 h 219654"/>
                <a:gd name="connsiteX1196" fmla="*/ 145135 w 255425"/>
                <a:gd name="connsiteY1196" fmla="*/ 191653 h 219654"/>
                <a:gd name="connsiteX1197" fmla="*/ 143954 w 255425"/>
                <a:gd name="connsiteY1197" fmla="*/ 191653 h 219654"/>
                <a:gd name="connsiteX1198" fmla="*/ 143954 w 255425"/>
                <a:gd name="connsiteY1198" fmla="*/ 191653 h 219654"/>
                <a:gd name="connsiteX1199" fmla="*/ 147258 w 255425"/>
                <a:gd name="connsiteY1199" fmla="*/ 191653 h 219654"/>
                <a:gd name="connsiteX1200" fmla="*/ 147258 w 255425"/>
                <a:gd name="connsiteY1200" fmla="*/ 191653 h 219654"/>
                <a:gd name="connsiteX1201" fmla="*/ 144899 w 255425"/>
                <a:gd name="connsiteY1201" fmla="*/ 191653 h 219654"/>
                <a:gd name="connsiteX1202" fmla="*/ 144899 w 255425"/>
                <a:gd name="connsiteY1202" fmla="*/ 193067 h 219654"/>
                <a:gd name="connsiteX1203" fmla="*/ 144899 w 255425"/>
                <a:gd name="connsiteY1203" fmla="*/ 193067 h 219654"/>
                <a:gd name="connsiteX1204" fmla="*/ 144899 w 255425"/>
                <a:gd name="connsiteY1204" fmla="*/ 194721 h 219654"/>
                <a:gd name="connsiteX1205" fmla="*/ 144899 w 255425"/>
                <a:gd name="connsiteY1205" fmla="*/ 198497 h 219654"/>
                <a:gd name="connsiteX1206" fmla="*/ 144899 w 255425"/>
                <a:gd name="connsiteY1206" fmla="*/ 198497 h 219654"/>
                <a:gd name="connsiteX1207" fmla="*/ 147494 w 255425"/>
                <a:gd name="connsiteY1207" fmla="*/ 197316 h 219654"/>
                <a:gd name="connsiteX1208" fmla="*/ 149381 w 255425"/>
                <a:gd name="connsiteY1208" fmla="*/ 195429 h 219654"/>
                <a:gd name="connsiteX1209" fmla="*/ 147022 w 255425"/>
                <a:gd name="connsiteY1209" fmla="*/ 195429 h 219654"/>
                <a:gd name="connsiteX1210" fmla="*/ 145607 w 255425"/>
                <a:gd name="connsiteY1210" fmla="*/ 195429 h 219654"/>
                <a:gd name="connsiteX1211" fmla="*/ 148911 w 255425"/>
                <a:gd name="connsiteY1211" fmla="*/ 195429 h 219654"/>
                <a:gd name="connsiteX1212" fmla="*/ 148911 w 255425"/>
                <a:gd name="connsiteY1212" fmla="*/ 193776 h 219654"/>
                <a:gd name="connsiteX1213" fmla="*/ 148911 w 255425"/>
                <a:gd name="connsiteY1213" fmla="*/ 191417 h 219654"/>
                <a:gd name="connsiteX1214" fmla="*/ 150326 w 255425"/>
                <a:gd name="connsiteY1214" fmla="*/ 191417 h 219654"/>
                <a:gd name="connsiteX1215" fmla="*/ 150326 w 255425"/>
                <a:gd name="connsiteY1215" fmla="*/ 190000 h 219654"/>
                <a:gd name="connsiteX1216" fmla="*/ 150326 w 255425"/>
                <a:gd name="connsiteY1216" fmla="*/ 190000 h 219654"/>
                <a:gd name="connsiteX1217" fmla="*/ 150326 w 255425"/>
                <a:gd name="connsiteY1217" fmla="*/ 187640 h 219654"/>
                <a:gd name="connsiteX1218" fmla="*/ 152215 w 255425"/>
                <a:gd name="connsiteY1218" fmla="*/ 187640 h 219654"/>
                <a:gd name="connsiteX1219" fmla="*/ 152215 w 255425"/>
                <a:gd name="connsiteY1219" fmla="*/ 187640 h 219654"/>
                <a:gd name="connsiteX1220" fmla="*/ 149381 w 255425"/>
                <a:gd name="connsiteY1220" fmla="*/ 190000 h 219654"/>
                <a:gd name="connsiteX1221" fmla="*/ 147967 w 255425"/>
                <a:gd name="connsiteY1221" fmla="*/ 190000 h 219654"/>
                <a:gd name="connsiteX1222" fmla="*/ 147967 w 255425"/>
                <a:gd name="connsiteY1222" fmla="*/ 190000 h 219654"/>
                <a:gd name="connsiteX1223" fmla="*/ 149617 w 255425"/>
                <a:gd name="connsiteY1223" fmla="*/ 188821 h 219654"/>
                <a:gd name="connsiteX1224" fmla="*/ 148203 w 255425"/>
                <a:gd name="connsiteY1224" fmla="*/ 188821 h 219654"/>
                <a:gd name="connsiteX1225" fmla="*/ 148203 w 255425"/>
                <a:gd name="connsiteY1225" fmla="*/ 188821 h 219654"/>
                <a:gd name="connsiteX1226" fmla="*/ 149853 w 255425"/>
                <a:gd name="connsiteY1226" fmla="*/ 188821 h 219654"/>
                <a:gd name="connsiteX1227" fmla="*/ 149853 w 255425"/>
                <a:gd name="connsiteY1227" fmla="*/ 188821 h 219654"/>
                <a:gd name="connsiteX1228" fmla="*/ 149853 w 255425"/>
                <a:gd name="connsiteY1228" fmla="*/ 183394 h 219654"/>
                <a:gd name="connsiteX1229" fmla="*/ 149853 w 255425"/>
                <a:gd name="connsiteY1229" fmla="*/ 180799 h 219654"/>
                <a:gd name="connsiteX1230" fmla="*/ 149853 w 255425"/>
                <a:gd name="connsiteY1230" fmla="*/ 180799 h 219654"/>
                <a:gd name="connsiteX1231" fmla="*/ 149853 w 255425"/>
                <a:gd name="connsiteY1231" fmla="*/ 180799 h 219654"/>
                <a:gd name="connsiteX1232" fmla="*/ 154102 w 255425"/>
                <a:gd name="connsiteY1232" fmla="*/ 178673 h 219654"/>
                <a:gd name="connsiteX1233" fmla="*/ 160474 w 255425"/>
                <a:gd name="connsiteY1233" fmla="*/ 175606 h 219654"/>
                <a:gd name="connsiteX1234" fmla="*/ 164956 w 255425"/>
                <a:gd name="connsiteY1234" fmla="*/ 172774 h 219654"/>
                <a:gd name="connsiteX1235" fmla="*/ 164956 w 255425"/>
                <a:gd name="connsiteY1235" fmla="*/ 172774 h 219654"/>
                <a:gd name="connsiteX1236" fmla="*/ 164956 w 255425"/>
                <a:gd name="connsiteY1236" fmla="*/ 172774 h 219654"/>
                <a:gd name="connsiteX1237" fmla="*/ 164956 w 255425"/>
                <a:gd name="connsiteY1237" fmla="*/ 172774 h 219654"/>
                <a:gd name="connsiteX1238" fmla="*/ 160710 w 255425"/>
                <a:gd name="connsiteY1238" fmla="*/ 177259 h 219654"/>
                <a:gd name="connsiteX1239" fmla="*/ 159057 w 255425"/>
                <a:gd name="connsiteY1239" fmla="*/ 179382 h 219654"/>
                <a:gd name="connsiteX1240" fmla="*/ 156697 w 255425"/>
                <a:gd name="connsiteY1240" fmla="*/ 182922 h 219654"/>
                <a:gd name="connsiteX1241" fmla="*/ 156697 w 255425"/>
                <a:gd name="connsiteY1241" fmla="*/ 181741 h 219654"/>
                <a:gd name="connsiteX1242" fmla="*/ 156697 w 255425"/>
                <a:gd name="connsiteY1242" fmla="*/ 183394 h 219654"/>
                <a:gd name="connsiteX1243" fmla="*/ 156697 w 255425"/>
                <a:gd name="connsiteY1243" fmla="*/ 181977 h 219654"/>
                <a:gd name="connsiteX1244" fmla="*/ 156697 w 255425"/>
                <a:gd name="connsiteY1244" fmla="*/ 183158 h 219654"/>
                <a:gd name="connsiteX1245" fmla="*/ 156697 w 255425"/>
                <a:gd name="connsiteY1245" fmla="*/ 183158 h 219654"/>
                <a:gd name="connsiteX1246" fmla="*/ 156697 w 255425"/>
                <a:gd name="connsiteY1246" fmla="*/ 184573 h 219654"/>
                <a:gd name="connsiteX1247" fmla="*/ 156697 w 255425"/>
                <a:gd name="connsiteY1247" fmla="*/ 184573 h 219654"/>
                <a:gd name="connsiteX1248" fmla="*/ 156697 w 255425"/>
                <a:gd name="connsiteY1248" fmla="*/ 183158 h 219654"/>
                <a:gd name="connsiteX1249" fmla="*/ 156697 w 255425"/>
                <a:gd name="connsiteY1249" fmla="*/ 181035 h 219654"/>
                <a:gd name="connsiteX1250" fmla="*/ 156697 w 255425"/>
                <a:gd name="connsiteY1250" fmla="*/ 181035 h 219654"/>
                <a:gd name="connsiteX1251" fmla="*/ 154574 w 255425"/>
                <a:gd name="connsiteY1251" fmla="*/ 181035 h 219654"/>
                <a:gd name="connsiteX1252" fmla="*/ 154574 w 255425"/>
                <a:gd name="connsiteY1252" fmla="*/ 181035 h 219654"/>
                <a:gd name="connsiteX1253" fmla="*/ 152685 w 255425"/>
                <a:gd name="connsiteY1253" fmla="*/ 181035 h 219654"/>
                <a:gd name="connsiteX1254" fmla="*/ 152685 w 255425"/>
                <a:gd name="connsiteY1254" fmla="*/ 179382 h 219654"/>
                <a:gd name="connsiteX1255" fmla="*/ 150326 w 255425"/>
                <a:gd name="connsiteY1255" fmla="*/ 177968 h 219654"/>
                <a:gd name="connsiteX1256" fmla="*/ 150326 w 255425"/>
                <a:gd name="connsiteY1256" fmla="*/ 176078 h 219654"/>
                <a:gd name="connsiteX1257" fmla="*/ 150326 w 255425"/>
                <a:gd name="connsiteY1257" fmla="*/ 176078 h 219654"/>
                <a:gd name="connsiteX1258" fmla="*/ 147730 w 255425"/>
                <a:gd name="connsiteY1258" fmla="*/ 176078 h 219654"/>
                <a:gd name="connsiteX1259" fmla="*/ 147730 w 255425"/>
                <a:gd name="connsiteY1259" fmla="*/ 178201 h 219654"/>
                <a:gd name="connsiteX1260" fmla="*/ 147730 w 255425"/>
                <a:gd name="connsiteY1260" fmla="*/ 175842 h 219654"/>
                <a:gd name="connsiteX1261" fmla="*/ 147730 w 255425"/>
                <a:gd name="connsiteY1261" fmla="*/ 175842 h 219654"/>
                <a:gd name="connsiteX1262" fmla="*/ 147730 w 255425"/>
                <a:gd name="connsiteY1262" fmla="*/ 175842 h 219654"/>
                <a:gd name="connsiteX1263" fmla="*/ 149617 w 255425"/>
                <a:gd name="connsiteY1263" fmla="*/ 173246 h 219654"/>
                <a:gd name="connsiteX1264" fmla="*/ 147022 w 255425"/>
                <a:gd name="connsiteY1264" fmla="*/ 173246 h 219654"/>
                <a:gd name="connsiteX1265" fmla="*/ 147022 w 255425"/>
                <a:gd name="connsiteY1265" fmla="*/ 173246 h 219654"/>
                <a:gd name="connsiteX1266" fmla="*/ 147022 w 255425"/>
                <a:gd name="connsiteY1266" fmla="*/ 173246 h 219654"/>
                <a:gd name="connsiteX1267" fmla="*/ 147022 w 255425"/>
                <a:gd name="connsiteY1267" fmla="*/ 173246 h 219654"/>
                <a:gd name="connsiteX1268" fmla="*/ 147022 w 255425"/>
                <a:gd name="connsiteY1268" fmla="*/ 171596 h 219654"/>
                <a:gd name="connsiteX1269" fmla="*/ 147022 w 255425"/>
                <a:gd name="connsiteY1269" fmla="*/ 171596 h 219654"/>
                <a:gd name="connsiteX1270" fmla="*/ 147022 w 255425"/>
                <a:gd name="connsiteY1270" fmla="*/ 171596 h 219654"/>
                <a:gd name="connsiteX1271" fmla="*/ 144899 w 255425"/>
                <a:gd name="connsiteY1271" fmla="*/ 171596 h 219654"/>
                <a:gd name="connsiteX1272" fmla="*/ 146316 w 255425"/>
                <a:gd name="connsiteY1272" fmla="*/ 169706 h 219654"/>
                <a:gd name="connsiteX1273" fmla="*/ 144190 w 255425"/>
                <a:gd name="connsiteY1273" fmla="*/ 169706 h 219654"/>
                <a:gd name="connsiteX1274" fmla="*/ 144190 w 255425"/>
                <a:gd name="connsiteY1274" fmla="*/ 169706 h 219654"/>
                <a:gd name="connsiteX1275" fmla="*/ 144190 w 255425"/>
                <a:gd name="connsiteY1275" fmla="*/ 167583 h 219654"/>
                <a:gd name="connsiteX1276" fmla="*/ 144190 w 255425"/>
                <a:gd name="connsiteY1276" fmla="*/ 167583 h 219654"/>
                <a:gd name="connsiteX1277" fmla="*/ 144190 w 255425"/>
                <a:gd name="connsiteY1277" fmla="*/ 167583 h 219654"/>
                <a:gd name="connsiteX1278" fmla="*/ 144190 w 255425"/>
                <a:gd name="connsiteY1278" fmla="*/ 167583 h 219654"/>
                <a:gd name="connsiteX1279" fmla="*/ 143012 w 255425"/>
                <a:gd name="connsiteY1279" fmla="*/ 167583 h 219654"/>
                <a:gd name="connsiteX1280" fmla="*/ 143012 w 255425"/>
                <a:gd name="connsiteY1280" fmla="*/ 167583 h 219654"/>
                <a:gd name="connsiteX1281" fmla="*/ 140886 w 255425"/>
                <a:gd name="connsiteY1281" fmla="*/ 169000 h 219654"/>
                <a:gd name="connsiteX1282" fmla="*/ 142303 w 255425"/>
                <a:gd name="connsiteY1282" fmla="*/ 166875 h 219654"/>
                <a:gd name="connsiteX1283" fmla="*/ 140417 w 255425"/>
                <a:gd name="connsiteY1283" fmla="*/ 168528 h 219654"/>
                <a:gd name="connsiteX1284" fmla="*/ 138999 w 255425"/>
                <a:gd name="connsiteY1284" fmla="*/ 166402 h 219654"/>
                <a:gd name="connsiteX1285" fmla="*/ 137582 w 255425"/>
                <a:gd name="connsiteY1285" fmla="*/ 168056 h 219654"/>
                <a:gd name="connsiteX1286" fmla="*/ 138999 w 255425"/>
                <a:gd name="connsiteY1286" fmla="*/ 165224 h 219654"/>
                <a:gd name="connsiteX1287" fmla="*/ 138999 w 255425"/>
                <a:gd name="connsiteY1287" fmla="*/ 165224 h 219654"/>
                <a:gd name="connsiteX1288" fmla="*/ 138999 w 255425"/>
                <a:gd name="connsiteY1288" fmla="*/ 165224 h 219654"/>
                <a:gd name="connsiteX1289" fmla="*/ 138999 w 255425"/>
                <a:gd name="connsiteY1289" fmla="*/ 165224 h 219654"/>
                <a:gd name="connsiteX1290" fmla="*/ 138999 w 255425"/>
                <a:gd name="connsiteY1290" fmla="*/ 163337 h 219654"/>
                <a:gd name="connsiteX1291" fmla="*/ 137349 w 255425"/>
                <a:gd name="connsiteY1291" fmla="*/ 164752 h 219654"/>
                <a:gd name="connsiteX1292" fmla="*/ 137349 w 255425"/>
                <a:gd name="connsiteY1292" fmla="*/ 164752 h 219654"/>
                <a:gd name="connsiteX1293" fmla="*/ 137349 w 255425"/>
                <a:gd name="connsiteY1293" fmla="*/ 163101 h 219654"/>
                <a:gd name="connsiteX1294" fmla="*/ 137349 w 255425"/>
                <a:gd name="connsiteY1294" fmla="*/ 163101 h 219654"/>
                <a:gd name="connsiteX1295" fmla="*/ 134045 w 255425"/>
                <a:gd name="connsiteY1295" fmla="*/ 159089 h 219654"/>
                <a:gd name="connsiteX1296" fmla="*/ 135932 w 255425"/>
                <a:gd name="connsiteY1296" fmla="*/ 157438 h 219654"/>
                <a:gd name="connsiteX1297" fmla="*/ 135932 w 255425"/>
                <a:gd name="connsiteY1297" fmla="*/ 157438 h 219654"/>
                <a:gd name="connsiteX1298" fmla="*/ 134517 w 255425"/>
                <a:gd name="connsiteY1298" fmla="*/ 159089 h 219654"/>
                <a:gd name="connsiteX1299" fmla="*/ 131919 w 255425"/>
                <a:gd name="connsiteY1299" fmla="*/ 157438 h 219654"/>
                <a:gd name="connsiteX1300" fmla="*/ 133573 w 255425"/>
                <a:gd name="connsiteY1300" fmla="*/ 156021 h 219654"/>
                <a:gd name="connsiteX1301" fmla="*/ 133573 w 255425"/>
                <a:gd name="connsiteY1301" fmla="*/ 156021 h 219654"/>
                <a:gd name="connsiteX1302" fmla="*/ 132392 w 255425"/>
                <a:gd name="connsiteY1302" fmla="*/ 156021 h 219654"/>
                <a:gd name="connsiteX1303" fmla="*/ 132392 w 255425"/>
                <a:gd name="connsiteY1303" fmla="*/ 154134 h 219654"/>
                <a:gd name="connsiteX1304" fmla="*/ 133573 w 255425"/>
                <a:gd name="connsiteY1304" fmla="*/ 152244 h 219654"/>
                <a:gd name="connsiteX1305" fmla="*/ 133573 w 255425"/>
                <a:gd name="connsiteY1305" fmla="*/ 152244 h 219654"/>
                <a:gd name="connsiteX1306" fmla="*/ 131450 w 255425"/>
                <a:gd name="connsiteY1306" fmla="*/ 152244 h 219654"/>
                <a:gd name="connsiteX1307" fmla="*/ 131450 w 255425"/>
                <a:gd name="connsiteY1307" fmla="*/ 150830 h 219654"/>
                <a:gd name="connsiteX1308" fmla="*/ 131450 w 255425"/>
                <a:gd name="connsiteY1308" fmla="*/ 150830 h 219654"/>
                <a:gd name="connsiteX1309" fmla="*/ 131450 w 255425"/>
                <a:gd name="connsiteY1309" fmla="*/ 150830 h 219654"/>
                <a:gd name="connsiteX1310" fmla="*/ 131450 w 255425"/>
                <a:gd name="connsiteY1310" fmla="*/ 150830 h 219654"/>
                <a:gd name="connsiteX1311" fmla="*/ 131450 w 255425"/>
                <a:gd name="connsiteY1311" fmla="*/ 150830 h 219654"/>
                <a:gd name="connsiteX1312" fmla="*/ 131450 w 255425"/>
                <a:gd name="connsiteY1312" fmla="*/ 150830 h 219654"/>
                <a:gd name="connsiteX1313" fmla="*/ 130032 w 255425"/>
                <a:gd name="connsiteY1313" fmla="*/ 150830 h 219654"/>
                <a:gd name="connsiteX1314" fmla="*/ 130032 w 255425"/>
                <a:gd name="connsiteY1314" fmla="*/ 150830 h 219654"/>
                <a:gd name="connsiteX1315" fmla="*/ 130032 w 255425"/>
                <a:gd name="connsiteY1315" fmla="*/ 150830 h 219654"/>
                <a:gd name="connsiteX1316" fmla="*/ 131450 w 255425"/>
                <a:gd name="connsiteY1316" fmla="*/ 150830 h 219654"/>
                <a:gd name="connsiteX1317" fmla="*/ 131450 w 255425"/>
                <a:gd name="connsiteY1317" fmla="*/ 150830 h 219654"/>
                <a:gd name="connsiteX1318" fmla="*/ 132864 w 255425"/>
                <a:gd name="connsiteY1318" fmla="*/ 150830 h 219654"/>
                <a:gd name="connsiteX1319" fmla="*/ 132864 w 255425"/>
                <a:gd name="connsiteY1319" fmla="*/ 150830 h 219654"/>
                <a:gd name="connsiteX1320" fmla="*/ 132864 w 255425"/>
                <a:gd name="connsiteY1320" fmla="*/ 149413 h 219654"/>
                <a:gd name="connsiteX1321" fmla="*/ 134517 w 255425"/>
                <a:gd name="connsiteY1321" fmla="*/ 149413 h 219654"/>
                <a:gd name="connsiteX1322" fmla="*/ 132864 w 255425"/>
                <a:gd name="connsiteY1322" fmla="*/ 150830 h 219654"/>
                <a:gd name="connsiteX1323" fmla="*/ 134281 w 255425"/>
                <a:gd name="connsiteY1323" fmla="*/ 150830 h 219654"/>
                <a:gd name="connsiteX1324" fmla="*/ 134281 w 255425"/>
                <a:gd name="connsiteY1324" fmla="*/ 150830 h 219654"/>
                <a:gd name="connsiteX1325" fmla="*/ 132864 w 255425"/>
                <a:gd name="connsiteY1325" fmla="*/ 150830 h 219654"/>
                <a:gd name="connsiteX1326" fmla="*/ 131450 w 255425"/>
                <a:gd name="connsiteY1326" fmla="*/ 150830 h 219654"/>
                <a:gd name="connsiteX1327" fmla="*/ 131450 w 255425"/>
                <a:gd name="connsiteY1327" fmla="*/ 150830 h 219654"/>
                <a:gd name="connsiteX1328" fmla="*/ 131450 w 255425"/>
                <a:gd name="connsiteY1328" fmla="*/ 152244 h 219654"/>
                <a:gd name="connsiteX1329" fmla="*/ 131450 w 255425"/>
                <a:gd name="connsiteY1329" fmla="*/ 152244 h 219654"/>
                <a:gd name="connsiteX1330" fmla="*/ 131450 w 255425"/>
                <a:gd name="connsiteY1330" fmla="*/ 154134 h 219654"/>
                <a:gd name="connsiteX1331" fmla="*/ 133100 w 255425"/>
                <a:gd name="connsiteY1331" fmla="*/ 152953 h 219654"/>
                <a:gd name="connsiteX1332" fmla="*/ 131450 w 255425"/>
                <a:gd name="connsiteY1332" fmla="*/ 152953 h 219654"/>
                <a:gd name="connsiteX1333" fmla="*/ 135223 w 255425"/>
                <a:gd name="connsiteY1333" fmla="*/ 151539 h 219654"/>
                <a:gd name="connsiteX1334" fmla="*/ 132155 w 255425"/>
                <a:gd name="connsiteY1334" fmla="*/ 155076 h 219654"/>
                <a:gd name="connsiteX1335" fmla="*/ 133573 w 255425"/>
                <a:gd name="connsiteY1335" fmla="*/ 155076 h 219654"/>
                <a:gd name="connsiteX1336" fmla="*/ 133573 w 255425"/>
                <a:gd name="connsiteY1336" fmla="*/ 152953 h 219654"/>
                <a:gd name="connsiteX1337" fmla="*/ 133573 w 255425"/>
                <a:gd name="connsiteY1337" fmla="*/ 154134 h 219654"/>
                <a:gd name="connsiteX1338" fmla="*/ 131683 w 255425"/>
                <a:gd name="connsiteY1338" fmla="*/ 156021 h 219654"/>
                <a:gd name="connsiteX1339" fmla="*/ 133100 w 255425"/>
                <a:gd name="connsiteY1339" fmla="*/ 156021 h 219654"/>
                <a:gd name="connsiteX1340" fmla="*/ 133100 w 255425"/>
                <a:gd name="connsiteY1340" fmla="*/ 156021 h 219654"/>
                <a:gd name="connsiteX1341" fmla="*/ 135695 w 255425"/>
                <a:gd name="connsiteY1341" fmla="*/ 156021 h 219654"/>
                <a:gd name="connsiteX1342" fmla="*/ 135695 w 255425"/>
                <a:gd name="connsiteY1342" fmla="*/ 154604 h 219654"/>
                <a:gd name="connsiteX1343" fmla="*/ 135695 w 255425"/>
                <a:gd name="connsiteY1343" fmla="*/ 156257 h 219654"/>
                <a:gd name="connsiteX1344" fmla="*/ 135695 w 255425"/>
                <a:gd name="connsiteY1344" fmla="*/ 156257 h 219654"/>
                <a:gd name="connsiteX1345" fmla="*/ 135695 w 255425"/>
                <a:gd name="connsiteY1345" fmla="*/ 156257 h 219654"/>
                <a:gd name="connsiteX1346" fmla="*/ 135695 w 255425"/>
                <a:gd name="connsiteY1346" fmla="*/ 156257 h 219654"/>
                <a:gd name="connsiteX1347" fmla="*/ 135695 w 255425"/>
                <a:gd name="connsiteY1347" fmla="*/ 156257 h 219654"/>
                <a:gd name="connsiteX1348" fmla="*/ 135695 w 255425"/>
                <a:gd name="connsiteY1348" fmla="*/ 156257 h 219654"/>
                <a:gd name="connsiteX1349" fmla="*/ 135695 w 255425"/>
                <a:gd name="connsiteY1349" fmla="*/ 158852 h 219654"/>
                <a:gd name="connsiteX1350" fmla="*/ 136876 w 255425"/>
                <a:gd name="connsiteY1350" fmla="*/ 158852 h 219654"/>
                <a:gd name="connsiteX1351" fmla="*/ 135695 w 255425"/>
                <a:gd name="connsiteY1351" fmla="*/ 158852 h 219654"/>
                <a:gd name="connsiteX1352" fmla="*/ 137113 w 255425"/>
                <a:gd name="connsiteY1352" fmla="*/ 158852 h 219654"/>
                <a:gd name="connsiteX1353" fmla="*/ 134987 w 255425"/>
                <a:gd name="connsiteY1353" fmla="*/ 161212 h 219654"/>
                <a:gd name="connsiteX1354" fmla="*/ 134987 w 255425"/>
                <a:gd name="connsiteY1354" fmla="*/ 163337 h 219654"/>
                <a:gd name="connsiteX1355" fmla="*/ 137582 w 255425"/>
                <a:gd name="connsiteY1355" fmla="*/ 160739 h 219654"/>
                <a:gd name="connsiteX1356" fmla="*/ 136168 w 255425"/>
                <a:gd name="connsiteY1356" fmla="*/ 160739 h 219654"/>
                <a:gd name="connsiteX1357" fmla="*/ 137818 w 255425"/>
                <a:gd name="connsiteY1357" fmla="*/ 159089 h 219654"/>
                <a:gd name="connsiteX1358" fmla="*/ 137818 w 255425"/>
                <a:gd name="connsiteY1358" fmla="*/ 161684 h 219654"/>
                <a:gd name="connsiteX1359" fmla="*/ 136404 w 255425"/>
                <a:gd name="connsiteY1359" fmla="*/ 161684 h 219654"/>
                <a:gd name="connsiteX1360" fmla="*/ 136404 w 255425"/>
                <a:gd name="connsiteY1360" fmla="*/ 161684 h 219654"/>
                <a:gd name="connsiteX1361" fmla="*/ 136404 w 255425"/>
                <a:gd name="connsiteY1361" fmla="*/ 161684 h 219654"/>
                <a:gd name="connsiteX1362" fmla="*/ 136404 w 255425"/>
                <a:gd name="connsiteY1362" fmla="*/ 161684 h 219654"/>
                <a:gd name="connsiteX1363" fmla="*/ 136404 w 255425"/>
                <a:gd name="connsiteY1363" fmla="*/ 163337 h 219654"/>
                <a:gd name="connsiteX1364" fmla="*/ 136404 w 255425"/>
                <a:gd name="connsiteY1364" fmla="*/ 163337 h 219654"/>
                <a:gd name="connsiteX1365" fmla="*/ 138291 w 255425"/>
                <a:gd name="connsiteY1365" fmla="*/ 163337 h 219654"/>
                <a:gd name="connsiteX1366" fmla="*/ 138291 w 255425"/>
                <a:gd name="connsiteY1366" fmla="*/ 163337 h 219654"/>
                <a:gd name="connsiteX1367" fmla="*/ 138291 w 255425"/>
                <a:gd name="connsiteY1367" fmla="*/ 165697 h 219654"/>
                <a:gd name="connsiteX1368" fmla="*/ 139708 w 255425"/>
                <a:gd name="connsiteY1368" fmla="*/ 164279 h 219654"/>
                <a:gd name="connsiteX1369" fmla="*/ 138291 w 255425"/>
                <a:gd name="connsiteY1369" fmla="*/ 166875 h 219654"/>
                <a:gd name="connsiteX1370" fmla="*/ 138291 w 255425"/>
                <a:gd name="connsiteY1370" fmla="*/ 166875 h 219654"/>
                <a:gd name="connsiteX1371" fmla="*/ 140417 w 255425"/>
                <a:gd name="connsiteY1371" fmla="*/ 164752 h 219654"/>
                <a:gd name="connsiteX1372" fmla="*/ 138291 w 255425"/>
                <a:gd name="connsiteY1372" fmla="*/ 167819 h 219654"/>
                <a:gd name="connsiteX1373" fmla="*/ 140180 w 255425"/>
                <a:gd name="connsiteY1373" fmla="*/ 167819 h 219654"/>
                <a:gd name="connsiteX1374" fmla="*/ 141831 w 255425"/>
                <a:gd name="connsiteY1374" fmla="*/ 167819 h 219654"/>
                <a:gd name="connsiteX1375" fmla="*/ 141831 w 255425"/>
                <a:gd name="connsiteY1375" fmla="*/ 169470 h 219654"/>
                <a:gd name="connsiteX1376" fmla="*/ 140180 w 255425"/>
                <a:gd name="connsiteY1376" fmla="*/ 171596 h 219654"/>
                <a:gd name="connsiteX1377" fmla="*/ 140180 w 255425"/>
                <a:gd name="connsiteY1377" fmla="*/ 171596 h 219654"/>
                <a:gd name="connsiteX1378" fmla="*/ 140180 w 255425"/>
                <a:gd name="connsiteY1378" fmla="*/ 171596 h 219654"/>
                <a:gd name="connsiteX1379" fmla="*/ 141831 w 255425"/>
                <a:gd name="connsiteY1379" fmla="*/ 169706 h 219654"/>
                <a:gd name="connsiteX1380" fmla="*/ 141831 w 255425"/>
                <a:gd name="connsiteY1380" fmla="*/ 172302 h 219654"/>
                <a:gd name="connsiteX1381" fmla="*/ 141831 w 255425"/>
                <a:gd name="connsiteY1381" fmla="*/ 172302 h 219654"/>
                <a:gd name="connsiteX1382" fmla="*/ 141831 w 255425"/>
                <a:gd name="connsiteY1382" fmla="*/ 172302 h 219654"/>
                <a:gd name="connsiteX1383" fmla="*/ 141831 w 255425"/>
                <a:gd name="connsiteY1383" fmla="*/ 170415 h 219654"/>
                <a:gd name="connsiteX1384" fmla="*/ 141831 w 255425"/>
                <a:gd name="connsiteY1384" fmla="*/ 170415 h 219654"/>
                <a:gd name="connsiteX1385" fmla="*/ 141831 w 255425"/>
                <a:gd name="connsiteY1385" fmla="*/ 169000 h 219654"/>
                <a:gd name="connsiteX1386" fmla="*/ 141831 w 255425"/>
                <a:gd name="connsiteY1386" fmla="*/ 171360 h 219654"/>
                <a:gd name="connsiteX1387" fmla="*/ 141831 w 255425"/>
                <a:gd name="connsiteY1387" fmla="*/ 171360 h 219654"/>
                <a:gd name="connsiteX1388" fmla="*/ 143482 w 255425"/>
                <a:gd name="connsiteY1388" fmla="*/ 171360 h 219654"/>
                <a:gd name="connsiteX1389" fmla="*/ 143482 w 255425"/>
                <a:gd name="connsiteY1389" fmla="*/ 171360 h 219654"/>
                <a:gd name="connsiteX1390" fmla="*/ 143482 w 255425"/>
                <a:gd name="connsiteY1390" fmla="*/ 171360 h 219654"/>
                <a:gd name="connsiteX1391" fmla="*/ 143482 w 255425"/>
                <a:gd name="connsiteY1391" fmla="*/ 174664 h 219654"/>
                <a:gd name="connsiteX1392" fmla="*/ 146316 w 255425"/>
                <a:gd name="connsiteY1392" fmla="*/ 172538 h 219654"/>
                <a:gd name="connsiteX1393" fmla="*/ 147730 w 255425"/>
                <a:gd name="connsiteY1393" fmla="*/ 172538 h 219654"/>
                <a:gd name="connsiteX1394" fmla="*/ 147730 w 255425"/>
                <a:gd name="connsiteY1394" fmla="*/ 172538 h 219654"/>
                <a:gd name="connsiteX1395" fmla="*/ 149148 w 255425"/>
                <a:gd name="connsiteY1395" fmla="*/ 172538 h 219654"/>
                <a:gd name="connsiteX1396" fmla="*/ 149148 w 255425"/>
                <a:gd name="connsiteY1396" fmla="*/ 172538 h 219654"/>
                <a:gd name="connsiteX1397" fmla="*/ 149148 w 255425"/>
                <a:gd name="connsiteY1397" fmla="*/ 174664 h 219654"/>
                <a:gd name="connsiteX1398" fmla="*/ 151743 w 255425"/>
                <a:gd name="connsiteY1398" fmla="*/ 174664 h 219654"/>
                <a:gd name="connsiteX1399" fmla="*/ 151743 w 255425"/>
                <a:gd name="connsiteY1399" fmla="*/ 176078 h 219654"/>
                <a:gd name="connsiteX1400" fmla="*/ 151743 w 255425"/>
                <a:gd name="connsiteY1400" fmla="*/ 176078 h 219654"/>
                <a:gd name="connsiteX1401" fmla="*/ 153630 w 255425"/>
                <a:gd name="connsiteY1401" fmla="*/ 174664 h 219654"/>
                <a:gd name="connsiteX1402" fmla="*/ 153630 w 255425"/>
                <a:gd name="connsiteY1402" fmla="*/ 174664 h 219654"/>
                <a:gd name="connsiteX1403" fmla="*/ 153630 w 255425"/>
                <a:gd name="connsiteY1403" fmla="*/ 174664 h 219654"/>
                <a:gd name="connsiteX1404" fmla="*/ 153630 w 255425"/>
                <a:gd name="connsiteY1404" fmla="*/ 174664 h 219654"/>
                <a:gd name="connsiteX1405" fmla="*/ 153630 w 255425"/>
                <a:gd name="connsiteY1405" fmla="*/ 174664 h 219654"/>
                <a:gd name="connsiteX1406" fmla="*/ 153630 w 255425"/>
                <a:gd name="connsiteY1406" fmla="*/ 174664 h 219654"/>
                <a:gd name="connsiteX1407" fmla="*/ 153630 w 255425"/>
                <a:gd name="connsiteY1407" fmla="*/ 176314 h 219654"/>
                <a:gd name="connsiteX1408" fmla="*/ 155280 w 255425"/>
                <a:gd name="connsiteY1408" fmla="*/ 174664 h 219654"/>
                <a:gd name="connsiteX1409" fmla="*/ 155280 w 255425"/>
                <a:gd name="connsiteY1409" fmla="*/ 176314 h 219654"/>
                <a:gd name="connsiteX1410" fmla="*/ 155280 w 255425"/>
                <a:gd name="connsiteY1410" fmla="*/ 176314 h 219654"/>
                <a:gd name="connsiteX1411" fmla="*/ 155280 w 255425"/>
                <a:gd name="connsiteY1411" fmla="*/ 176314 h 219654"/>
                <a:gd name="connsiteX1412" fmla="*/ 157642 w 255425"/>
                <a:gd name="connsiteY1412" fmla="*/ 174900 h 219654"/>
                <a:gd name="connsiteX1413" fmla="*/ 157642 w 255425"/>
                <a:gd name="connsiteY1413" fmla="*/ 174900 h 219654"/>
                <a:gd name="connsiteX1414" fmla="*/ 155989 w 255425"/>
                <a:gd name="connsiteY1414" fmla="*/ 176550 h 219654"/>
                <a:gd name="connsiteX1415" fmla="*/ 155989 w 255425"/>
                <a:gd name="connsiteY1415" fmla="*/ 176550 h 219654"/>
                <a:gd name="connsiteX1416" fmla="*/ 158348 w 255425"/>
                <a:gd name="connsiteY1416" fmla="*/ 175136 h 219654"/>
                <a:gd name="connsiteX1417" fmla="*/ 156697 w 255425"/>
                <a:gd name="connsiteY1417" fmla="*/ 176550 h 219654"/>
                <a:gd name="connsiteX1418" fmla="*/ 156697 w 255425"/>
                <a:gd name="connsiteY1418" fmla="*/ 176550 h 219654"/>
                <a:gd name="connsiteX1419" fmla="*/ 156697 w 255425"/>
                <a:gd name="connsiteY1419" fmla="*/ 176550 h 219654"/>
                <a:gd name="connsiteX1420" fmla="*/ 156697 w 255425"/>
                <a:gd name="connsiteY1420" fmla="*/ 179146 h 219654"/>
                <a:gd name="connsiteX1421" fmla="*/ 158115 w 255425"/>
                <a:gd name="connsiteY1421" fmla="*/ 177495 h 219654"/>
                <a:gd name="connsiteX1422" fmla="*/ 158115 w 255425"/>
                <a:gd name="connsiteY1422" fmla="*/ 177495 h 219654"/>
                <a:gd name="connsiteX1423" fmla="*/ 160001 w 255425"/>
                <a:gd name="connsiteY1423" fmla="*/ 177495 h 219654"/>
                <a:gd name="connsiteX1424" fmla="*/ 160001 w 255425"/>
                <a:gd name="connsiteY1424" fmla="*/ 177495 h 219654"/>
                <a:gd name="connsiteX1425" fmla="*/ 157878 w 255425"/>
                <a:gd name="connsiteY1425" fmla="*/ 177495 h 219654"/>
                <a:gd name="connsiteX1426" fmla="*/ 157878 w 255425"/>
                <a:gd name="connsiteY1426" fmla="*/ 177495 h 219654"/>
                <a:gd name="connsiteX1427" fmla="*/ 155516 w 255425"/>
                <a:gd name="connsiteY1427" fmla="*/ 177495 h 219654"/>
                <a:gd name="connsiteX1428" fmla="*/ 157406 w 255425"/>
                <a:gd name="connsiteY1428" fmla="*/ 177495 h 219654"/>
                <a:gd name="connsiteX1429" fmla="*/ 157406 w 255425"/>
                <a:gd name="connsiteY1429" fmla="*/ 177495 h 219654"/>
                <a:gd name="connsiteX1430" fmla="*/ 159529 w 255425"/>
                <a:gd name="connsiteY1430" fmla="*/ 177495 h 219654"/>
                <a:gd name="connsiteX1431" fmla="*/ 159529 w 255425"/>
                <a:gd name="connsiteY1431" fmla="*/ 177495 h 219654"/>
                <a:gd name="connsiteX1432" fmla="*/ 159529 w 255425"/>
                <a:gd name="connsiteY1432" fmla="*/ 173955 h 219654"/>
                <a:gd name="connsiteX1433" fmla="*/ 159529 w 255425"/>
                <a:gd name="connsiteY1433" fmla="*/ 172538 h 219654"/>
                <a:gd name="connsiteX1434" fmla="*/ 159529 w 255425"/>
                <a:gd name="connsiteY1434" fmla="*/ 172538 h 219654"/>
                <a:gd name="connsiteX1435" fmla="*/ 162597 w 255425"/>
                <a:gd name="connsiteY1435" fmla="*/ 170651 h 219654"/>
                <a:gd name="connsiteX1436" fmla="*/ 162597 w 255425"/>
                <a:gd name="connsiteY1436" fmla="*/ 173483 h 219654"/>
                <a:gd name="connsiteX1437" fmla="*/ 162597 w 255425"/>
                <a:gd name="connsiteY1437" fmla="*/ 173483 h 219654"/>
                <a:gd name="connsiteX1438" fmla="*/ 162597 w 255425"/>
                <a:gd name="connsiteY1438" fmla="*/ 173483 h 219654"/>
                <a:gd name="connsiteX1439" fmla="*/ 164483 w 255425"/>
                <a:gd name="connsiteY1439" fmla="*/ 173483 h 219654"/>
                <a:gd name="connsiteX1440" fmla="*/ 164483 w 255425"/>
                <a:gd name="connsiteY1440" fmla="*/ 174900 h 219654"/>
                <a:gd name="connsiteX1441" fmla="*/ 162833 w 255425"/>
                <a:gd name="connsiteY1441" fmla="*/ 174900 h 219654"/>
                <a:gd name="connsiteX1442" fmla="*/ 164247 w 255425"/>
                <a:gd name="connsiteY1442" fmla="*/ 174900 h 219654"/>
                <a:gd name="connsiteX1443" fmla="*/ 162597 w 255425"/>
                <a:gd name="connsiteY1443" fmla="*/ 174900 h 219654"/>
                <a:gd name="connsiteX1444" fmla="*/ 162597 w 255425"/>
                <a:gd name="connsiteY1444" fmla="*/ 174900 h 219654"/>
                <a:gd name="connsiteX1445" fmla="*/ 164014 w 255425"/>
                <a:gd name="connsiteY1445" fmla="*/ 174900 h 219654"/>
                <a:gd name="connsiteX1446" fmla="*/ 162124 w 255425"/>
                <a:gd name="connsiteY1446" fmla="*/ 177495 h 219654"/>
                <a:gd name="connsiteX1447" fmla="*/ 162124 w 255425"/>
                <a:gd name="connsiteY1447" fmla="*/ 177495 h 219654"/>
                <a:gd name="connsiteX1448" fmla="*/ 160474 w 255425"/>
                <a:gd name="connsiteY1448" fmla="*/ 177495 h 219654"/>
                <a:gd name="connsiteX1449" fmla="*/ 160474 w 255425"/>
                <a:gd name="connsiteY1449" fmla="*/ 177495 h 219654"/>
                <a:gd name="connsiteX1450" fmla="*/ 161888 w 255425"/>
                <a:gd name="connsiteY1450" fmla="*/ 177495 h 219654"/>
                <a:gd name="connsiteX1451" fmla="*/ 164483 w 255425"/>
                <a:gd name="connsiteY1451" fmla="*/ 177495 h 219654"/>
                <a:gd name="connsiteX1452" fmla="*/ 164483 w 255425"/>
                <a:gd name="connsiteY1452" fmla="*/ 176078 h 219654"/>
                <a:gd name="connsiteX1453" fmla="*/ 166373 w 255425"/>
                <a:gd name="connsiteY1453" fmla="*/ 176078 h 219654"/>
                <a:gd name="connsiteX1454" fmla="*/ 163778 w 255425"/>
                <a:gd name="connsiteY1454" fmla="*/ 176078 h 219654"/>
                <a:gd name="connsiteX1455" fmla="*/ 163778 w 255425"/>
                <a:gd name="connsiteY1455" fmla="*/ 176078 h 219654"/>
                <a:gd name="connsiteX1456" fmla="*/ 163778 w 255425"/>
                <a:gd name="connsiteY1456" fmla="*/ 176078 h 219654"/>
                <a:gd name="connsiteX1457" fmla="*/ 166373 w 255425"/>
                <a:gd name="connsiteY1457" fmla="*/ 176078 h 219654"/>
                <a:gd name="connsiteX1458" fmla="*/ 164956 w 255425"/>
                <a:gd name="connsiteY1458" fmla="*/ 176078 h 219654"/>
                <a:gd name="connsiteX1459" fmla="*/ 166609 w 255425"/>
                <a:gd name="connsiteY1459" fmla="*/ 174664 h 219654"/>
                <a:gd name="connsiteX1460" fmla="*/ 164247 w 255425"/>
                <a:gd name="connsiteY1460" fmla="*/ 174664 h 219654"/>
                <a:gd name="connsiteX1461" fmla="*/ 166846 w 255425"/>
                <a:gd name="connsiteY1461" fmla="*/ 173246 h 219654"/>
                <a:gd name="connsiteX1462" fmla="*/ 166846 w 255425"/>
                <a:gd name="connsiteY1462" fmla="*/ 173246 h 219654"/>
                <a:gd name="connsiteX1463" fmla="*/ 168732 w 255425"/>
                <a:gd name="connsiteY1463" fmla="*/ 173246 h 219654"/>
                <a:gd name="connsiteX1464" fmla="*/ 168732 w 255425"/>
                <a:gd name="connsiteY1464" fmla="*/ 170415 h 219654"/>
                <a:gd name="connsiteX1465" fmla="*/ 167315 w 255425"/>
                <a:gd name="connsiteY1465" fmla="*/ 168292 h 219654"/>
                <a:gd name="connsiteX1466" fmla="*/ 165665 w 255425"/>
                <a:gd name="connsiteY1466" fmla="*/ 162865 h 219654"/>
                <a:gd name="connsiteX1467" fmla="*/ 164483 w 255425"/>
                <a:gd name="connsiteY1467" fmla="*/ 162865 h 219654"/>
                <a:gd name="connsiteX1468" fmla="*/ 164483 w 255425"/>
                <a:gd name="connsiteY1468" fmla="*/ 160739 h 219654"/>
                <a:gd name="connsiteX1469" fmla="*/ 166137 w 255425"/>
                <a:gd name="connsiteY1469" fmla="*/ 160739 h 219654"/>
                <a:gd name="connsiteX1470" fmla="*/ 166137 w 255425"/>
                <a:gd name="connsiteY1470" fmla="*/ 162393 h 219654"/>
                <a:gd name="connsiteX1471" fmla="*/ 166137 w 255425"/>
                <a:gd name="connsiteY1471" fmla="*/ 160975 h 219654"/>
                <a:gd name="connsiteX1472" fmla="*/ 168024 w 255425"/>
                <a:gd name="connsiteY1472" fmla="*/ 160975 h 219654"/>
                <a:gd name="connsiteX1473" fmla="*/ 168024 w 255425"/>
                <a:gd name="connsiteY1473" fmla="*/ 160975 h 219654"/>
                <a:gd name="connsiteX1474" fmla="*/ 169677 w 255425"/>
                <a:gd name="connsiteY1474" fmla="*/ 163807 h 219654"/>
                <a:gd name="connsiteX1475" fmla="*/ 169677 w 255425"/>
                <a:gd name="connsiteY1475" fmla="*/ 161920 h 219654"/>
                <a:gd name="connsiteX1476" fmla="*/ 173451 w 255425"/>
                <a:gd name="connsiteY1476" fmla="*/ 164988 h 219654"/>
                <a:gd name="connsiteX1477" fmla="*/ 171564 w 255425"/>
                <a:gd name="connsiteY1477" fmla="*/ 164988 h 219654"/>
                <a:gd name="connsiteX1478" fmla="*/ 172978 w 255425"/>
                <a:gd name="connsiteY1478" fmla="*/ 164988 h 219654"/>
                <a:gd name="connsiteX1479" fmla="*/ 175104 w 255425"/>
                <a:gd name="connsiteY1479" fmla="*/ 167819 h 219654"/>
                <a:gd name="connsiteX1480" fmla="*/ 173687 w 255425"/>
                <a:gd name="connsiteY1480" fmla="*/ 167819 h 219654"/>
                <a:gd name="connsiteX1481" fmla="*/ 175104 w 255425"/>
                <a:gd name="connsiteY1481" fmla="*/ 167819 h 219654"/>
                <a:gd name="connsiteX1482" fmla="*/ 175104 w 255425"/>
                <a:gd name="connsiteY1482" fmla="*/ 167819 h 219654"/>
                <a:gd name="connsiteX1483" fmla="*/ 172745 w 255425"/>
                <a:gd name="connsiteY1483" fmla="*/ 167819 h 219654"/>
                <a:gd name="connsiteX1484" fmla="*/ 174632 w 255425"/>
                <a:gd name="connsiteY1484" fmla="*/ 167819 h 219654"/>
                <a:gd name="connsiteX1485" fmla="*/ 174632 w 255425"/>
                <a:gd name="connsiteY1485" fmla="*/ 167819 h 219654"/>
                <a:gd name="connsiteX1486" fmla="*/ 174632 w 255425"/>
                <a:gd name="connsiteY1486" fmla="*/ 167819 h 219654"/>
                <a:gd name="connsiteX1487" fmla="*/ 174632 w 255425"/>
                <a:gd name="connsiteY1487" fmla="*/ 169237 h 219654"/>
                <a:gd name="connsiteX1488" fmla="*/ 172509 w 255425"/>
                <a:gd name="connsiteY1488" fmla="*/ 169237 h 219654"/>
                <a:gd name="connsiteX1489" fmla="*/ 171091 w 255425"/>
                <a:gd name="connsiteY1489" fmla="*/ 170651 h 219654"/>
                <a:gd name="connsiteX1490" fmla="*/ 172509 w 255425"/>
                <a:gd name="connsiteY1490" fmla="*/ 170651 h 219654"/>
                <a:gd name="connsiteX1491" fmla="*/ 172509 w 255425"/>
                <a:gd name="connsiteY1491" fmla="*/ 170651 h 219654"/>
                <a:gd name="connsiteX1492" fmla="*/ 173923 w 255425"/>
                <a:gd name="connsiteY1492" fmla="*/ 170651 h 219654"/>
                <a:gd name="connsiteX1493" fmla="*/ 175813 w 255425"/>
                <a:gd name="connsiteY1493" fmla="*/ 170651 h 219654"/>
                <a:gd name="connsiteX1494" fmla="*/ 176991 w 255425"/>
                <a:gd name="connsiteY1494" fmla="*/ 170651 h 219654"/>
                <a:gd name="connsiteX1495" fmla="*/ 175340 w 255425"/>
                <a:gd name="connsiteY1495" fmla="*/ 170651 h 219654"/>
                <a:gd name="connsiteX1496" fmla="*/ 175340 w 255425"/>
                <a:gd name="connsiteY1496" fmla="*/ 170651 h 219654"/>
                <a:gd name="connsiteX1497" fmla="*/ 173923 w 255425"/>
                <a:gd name="connsiteY1497" fmla="*/ 170651 h 219654"/>
                <a:gd name="connsiteX1498" fmla="*/ 173923 w 255425"/>
                <a:gd name="connsiteY1498" fmla="*/ 173010 h 219654"/>
                <a:gd name="connsiteX1499" fmla="*/ 175340 w 255425"/>
                <a:gd name="connsiteY1499" fmla="*/ 173010 h 219654"/>
                <a:gd name="connsiteX1500" fmla="*/ 175340 w 255425"/>
                <a:gd name="connsiteY1500" fmla="*/ 173010 h 219654"/>
                <a:gd name="connsiteX1501" fmla="*/ 175340 w 255425"/>
                <a:gd name="connsiteY1501" fmla="*/ 175136 h 219654"/>
                <a:gd name="connsiteX1502" fmla="*/ 175340 w 255425"/>
                <a:gd name="connsiteY1502" fmla="*/ 175136 h 219654"/>
                <a:gd name="connsiteX1503" fmla="*/ 175340 w 255425"/>
                <a:gd name="connsiteY1503" fmla="*/ 177023 h 219654"/>
                <a:gd name="connsiteX1504" fmla="*/ 176518 w 255425"/>
                <a:gd name="connsiteY1504" fmla="*/ 177023 h 219654"/>
                <a:gd name="connsiteX1505" fmla="*/ 177936 w 255425"/>
                <a:gd name="connsiteY1505" fmla="*/ 177023 h 219654"/>
                <a:gd name="connsiteX1506" fmla="*/ 177936 w 255425"/>
                <a:gd name="connsiteY1506" fmla="*/ 177023 h 219654"/>
                <a:gd name="connsiteX1507" fmla="*/ 177936 w 255425"/>
                <a:gd name="connsiteY1507" fmla="*/ 177023 h 219654"/>
                <a:gd name="connsiteX1508" fmla="*/ 177936 w 255425"/>
                <a:gd name="connsiteY1508" fmla="*/ 177023 h 219654"/>
                <a:gd name="connsiteX1509" fmla="*/ 175813 w 255425"/>
                <a:gd name="connsiteY1509" fmla="*/ 179382 h 219654"/>
                <a:gd name="connsiteX1510" fmla="*/ 175813 w 255425"/>
                <a:gd name="connsiteY1510" fmla="*/ 179382 h 219654"/>
                <a:gd name="connsiteX1511" fmla="*/ 175813 w 255425"/>
                <a:gd name="connsiteY1511" fmla="*/ 179382 h 219654"/>
                <a:gd name="connsiteX1512" fmla="*/ 177936 w 255425"/>
                <a:gd name="connsiteY1512" fmla="*/ 179382 h 219654"/>
                <a:gd name="connsiteX1513" fmla="*/ 177936 w 255425"/>
                <a:gd name="connsiteY1513" fmla="*/ 179382 h 219654"/>
                <a:gd name="connsiteX1514" fmla="*/ 177936 w 255425"/>
                <a:gd name="connsiteY1514" fmla="*/ 179382 h 219654"/>
                <a:gd name="connsiteX1515" fmla="*/ 179586 w 255425"/>
                <a:gd name="connsiteY1515" fmla="*/ 179382 h 219654"/>
                <a:gd name="connsiteX1516" fmla="*/ 179586 w 255425"/>
                <a:gd name="connsiteY1516" fmla="*/ 180799 h 219654"/>
                <a:gd name="connsiteX1517" fmla="*/ 179586 w 255425"/>
                <a:gd name="connsiteY1517" fmla="*/ 180799 h 219654"/>
                <a:gd name="connsiteX1518" fmla="*/ 179586 w 255425"/>
                <a:gd name="connsiteY1518" fmla="*/ 180799 h 219654"/>
                <a:gd name="connsiteX1519" fmla="*/ 179586 w 255425"/>
                <a:gd name="connsiteY1519" fmla="*/ 180799 h 219654"/>
                <a:gd name="connsiteX1520" fmla="*/ 179586 w 255425"/>
                <a:gd name="connsiteY1520" fmla="*/ 180799 h 219654"/>
                <a:gd name="connsiteX1521" fmla="*/ 181003 w 255425"/>
                <a:gd name="connsiteY1521" fmla="*/ 180799 h 219654"/>
                <a:gd name="connsiteX1522" fmla="*/ 227489 w 255425"/>
                <a:gd name="connsiteY1522" fmla="*/ 171596 h 219654"/>
                <a:gd name="connsiteX1523" fmla="*/ 215927 w 255425"/>
                <a:gd name="connsiteY1523" fmla="*/ 124401 h 219654"/>
                <a:gd name="connsiteX1524" fmla="*/ 215927 w 255425"/>
                <a:gd name="connsiteY1524" fmla="*/ 124401 h 219654"/>
                <a:gd name="connsiteX1525" fmla="*/ 216399 w 255425"/>
                <a:gd name="connsiteY1525" fmla="*/ 124874 h 219654"/>
                <a:gd name="connsiteX1526" fmla="*/ 207196 w 255425"/>
                <a:gd name="connsiteY1526" fmla="*/ 100804 h 219654"/>
                <a:gd name="connsiteX1527" fmla="*/ 207196 w 255425"/>
                <a:gd name="connsiteY1527" fmla="*/ 99150 h 219654"/>
                <a:gd name="connsiteX1528" fmla="*/ 207196 w 255425"/>
                <a:gd name="connsiteY1528" fmla="*/ 99150 h 219654"/>
                <a:gd name="connsiteX1529" fmla="*/ 205779 w 255425"/>
                <a:gd name="connsiteY1529" fmla="*/ 101040 h 219654"/>
                <a:gd name="connsiteX1530" fmla="*/ 205779 w 255425"/>
                <a:gd name="connsiteY1530" fmla="*/ 101040 h 219654"/>
                <a:gd name="connsiteX1531" fmla="*/ 205779 w 255425"/>
                <a:gd name="connsiteY1531" fmla="*/ 101040 h 219654"/>
                <a:gd name="connsiteX1532" fmla="*/ 207668 w 255425"/>
                <a:gd name="connsiteY1532" fmla="*/ 101040 h 219654"/>
                <a:gd name="connsiteX1533" fmla="*/ 30452 w 255425"/>
                <a:gd name="connsiteY1533" fmla="*/ 31426 h 219654"/>
                <a:gd name="connsiteX1534" fmla="*/ 30452 w 255425"/>
                <a:gd name="connsiteY1534" fmla="*/ 31426 h 219654"/>
                <a:gd name="connsiteX1535" fmla="*/ 30925 w 255425"/>
                <a:gd name="connsiteY1535" fmla="*/ 31663 h 219654"/>
                <a:gd name="connsiteX1536" fmla="*/ 6855 w 255425"/>
                <a:gd name="connsiteY1536" fmla="*/ 55024 h 219654"/>
                <a:gd name="connsiteX1537" fmla="*/ 4024 w 255425"/>
                <a:gd name="connsiteY1537" fmla="*/ 56441 h 219654"/>
                <a:gd name="connsiteX1538" fmla="*/ 4024 w 255425"/>
                <a:gd name="connsiteY1538" fmla="*/ 56441 h 219654"/>
                <a:gd name="connsiteX1539" fmla="*/ 5910 w 255425"/>
                <a:gd name="connsiteY1539" fmla="*/ 53846 h 219654"/>
                <a:gd name="connsiteX1540" fmla="*/ 3315 w 255425"/>
                <a:gd name="connsiteY1540" fmla="*/ 56441 h 219654"/>
                <a:gd name="connsiteX1541" fmla="*/ 6855 w 255425"/>
                <a:gd name="connsiteY1541" fmla="*/ 52664 h 219654"/>
                <a:gd name="connsiteX1542" fmla="*/ 8506 w 255425"/>
                <a:gd name="connsiteY1542" fmla="*/ 52664 h 219654"/>
                <a:gd name="connsiteX1543" fmla="*/ 7091 w 255425"/>
                <a:gd name="connsiteY1543" fmla="*/ 52664 h 219654"/>
                <a:gd name="connsiteX1544" fmla="*/ 7564 w 255425"/>
                <a:gd name="connsiteY1544" fmla="*/ 55024 h 219654"/>
                <a:gd name="connsiteX1545" fmla="*/ 48623 w 255425"/>
                <a:gd name="connsiteY1545" fmla="*/ 83578 h 219654"/>
                <a:gd name="connsiteX1546" fmla="*/ 48623 w 255425"/>
                <a:gd name="connsiteY1546" fmla="*/ 83578 h 219654"/>
                <a:gd name="connsiteX1547" fmla="*/ 49329 w 255425"/>
                <a:gd name="connsiteY1547" fmla="*/ 83578 h 219654"/>
                <a:gd name="connsiteX1548" fmla="*/ 68208 w 255425"/>
                <a:gd name="connsiteY1548" fmla="*/ 99387 h 219654"/>
                <a:gd name="connsiteX1549" fmla="*/ 68208 w 255425"/>
                <a:gd name="connsiteY1549" fmla="*/ 101510 h 219654"/>
                <a:gd name="connsiteX1550" fmla="*/ 68916 w 255425"/>
                <a:gd name="connsiteY1550" fmla="*/ 99387 h 219654"/>
                <a:gd name="connsiteX1551" fmla="*/ 79534 w 255425"/>
                <a:gd name="connsiteY1551" fmla="*/ 115198 h 219654"/>
                <a:gd name="connsiteX1552" fmla="*/ 79534 w 255425"/>
                <a:gd name="connsiteY1552" fmla="*/ 115198 h 219654"/>
                <a:gd name="connsiteX1553" fmla="*/ 80242 w 255425"/>
                <a:gd name="connsiteY1553" fmla="*/ 115198 h 219654"/>
                <a:gd name="connsiteX1554" fmla="*/ 160710 w 255425"/>
                <a:gd name="connsiteY1554" fmla="*/ 212891 h 219654"/>
                <a:gd name="connsiteX1555" fmla="*/ 160710 w 255425"/>
                <a:gd name="connsiteY1555" fmla="*/ 214305 h 219654"/>
                <a:gd name="connsiteX1556" fmla="*/ 161416 w 255425"/>
                <a:gd name="connsiteY1556" fmla="*/ 212891 h 219654"/>
                <a:gd name="connsiteX1557" fmla="*/ 166137 w 255425"/>
                <a:gd name="connsiteY1557" fmla="*/ 191417 h 219654"/>
                <a:gd name="connsiteX1558" fmla="*/ 166137 w 255425"/>
                <a:gd name="connsiteY1558" fmla="*/ 193067 h 219654"/>
                <a:gd name="connsiteX1559" fmla="*/ 166846 w 255425"/>
                <a:gd name="connsiteY1559" fmla="*/ 191417 h 219654"/>
                <a:gd name="connsiteX1560" fmla="*/ 160946 w 255425"/>
                <a:gd name="connsiteY1560" fmla="*/ 200384 h 219654"/>
                <a:gd name="connsiteX1561" fmla="*/ 159529 w 255425"/>
                <a:gd name="connsiteY1561" fmla="*/ 200384 h 219654"/>
                <a:gd name="connsiteX1562" fmla="*/ 159529 w 255425"/>
                <a:gd name="connsiteY1562" fmla="*/ 200384 h 219654"/>
                <a:gd name="connsiteX1563" fmla="*/ 161652 w 255425"/>
                <a:gd name="connsiteY1563" fmla="*/ 200384 h 219654"/>
                <a:gd name="connsiteX1564" fmla="*/ 181945 w 255425"/>
                <a:gd name="connsiteY1564" fmla="*/ 149177 h 219654"/>
                <a:gd name="connsiteX1565" fmla="*/ 183126 w 255425"/>
                <a:gd name="connsiteY1565" fmla="*/ 150594 h 219654"/>
                <a:gd name="connsiteX1566" fmla="*/ 182654 w 255425"/>
                <a:gd name="connsiteY1566" fmla="*/ 149177 h 219654"/>
                <a:gd name="connsiteX1567" fmla="*/ 193744 w 255425"/>
                <a:gd name="connsiteY1567" fmla="*/ 159561 h 219654"/>
                <a:gd name="connsiteX1568" fmla="*/ 193744 w 255425"/>
                <a:gd name="connsiteY1568" fmla="*/ 160975 h 219654"/>
                <a:gd name="connsiteX1569" fmla="*/ 194453 w 255425"/>
                <a:gd name="connsiteY1569" fmla="*/ 159561 h 219654"/>
                <a:gd name="connsiteX1570" fmla="*/ 196575 w 255425"/>
                <a:gd name="connsiteY1570" fmla="*/ 165933 h 219654"/>
                <a:gd name="connsiteX1571" fmla="*/ 196575 w 255425"/>
                <a:gd name="connsiteY1571" fmla="*/ 165933 h 219654"/>
                <a:gd name="connsiteX1572" fmla="*/ 222299 w 255425"/>
                <a:gd name="connsiteY1572" fmla="*/ 171832 h 219654"/>
                <a:gd name="connsiteX1573" fmla="*/ 222299 w 255425"/>
                <a:gd name="connsiteY1573" fmla="*/ 171832 h 219654"/>
                <a:gd name="connsiteX1574" fmla="*/ 222299 w 255425"/>
                <a:gd name="connsiteY1574" fmla="*/ 171832 h 219654"/>
                <a:gd name="connsiteX1575" fmla="*/ 223007 w 255425"/>
                <a:gd name="connsiteY1575" fmla="*/ 171832 h 219654"/>
                <a:gd name="connsiteX1576" fmla="*/ 225839 w 255425"/>
                <a:gd name="connsiteY1576" fmla="*/ 159089 h 219654"/>
                <a:gd name="connsiteX1577" fmla="*/ 225839 w 255425"/>
                <a:gd name="connsiteY1577" fmla="*/ 159089 h 219654"/>
                <a:gd name="connsiteX1578" fmla="*/ 227489 w 255425"/>
                <a:gd name="connsiteY1578" fmla="*/ 159089 h 219654"/>
                <a:gd name="connsiteX1579" fmla="*/ 221118 w 255425"/>
                <a:gd name="connsiteY1579" fmla="*/ 132660 h 219654"/>
                <a:gd name="connsiteX1580" fmla="*/ 223241 w 255425"/>
                <a:gd name="connsiteY1580" fmla="*/ 134546 h 219654"/>
                <a:gd name="connsiteX1581" fmla="*/ 221826 w 255425"/>
                <a:gd name="connsiteY1581" fmla="*/ 132660 h 219654"/>
                <a:gd name="connsiteX1582" fmla="*/ 217577 w 255425"/>
                <a:gd name="connsiteY1582" fmla="*/ 129356 h 219654"/>
                <a:gd name="connsiteX1583" fmla="*/ 217577 w 255425"/>
                <a:gd name="connsiteY1583" fmla="*/ 131479 h 219654"/>
                <a:gd name="connsiteX1584" fmla="*/ 218286 w 255425"/>
                <a:gd name="connsiteY1584" fmla="*/ 129356 h 219654"/>
                <a:gd name="connsiteX1585" fmla="*/ 179586 w 255425"/>
                <a:gd name="connsiteY1585" fmla="*/ 186462 h 219654"/>
                <a:gd name="connsiteX1586" fmla="*/ 179586 w 255425"/>
                <a:gd name="connsiteY1586" fmla="*/ 184336 h 219654"/>
                <a:gd name="connsiteX1587" fmla="*/ 180295 w 255425"/>
                <a:gd name="connsiteY1587" fmla="*/ 186462 h 219654"/>
                <a:gd name="connsiteX1588" fmla="*/ 222535 w 255425"/>
                <a:gd name="connsiteY1588" fmla="*/ 106231 h 219654"/>
                <a:gd name="connsiteX1589" fmla="*/ 222535 w 255425"/>
                <a:gd name="connsiteY1589" fmla="*/ 106231 h 219654"/>
                <a:gd name="connsiteX1590" fmla="*/ 223241 w 255425"/>
                <a:gd name="connsiteY1590" fmla="*/ 106231 h 219654"/>
                <a:gd name="connsiteX1591" fmla="*/ 210500 w 255425"/>
                <a:gd name="connsiteY1591" fmla="*/ 150358 h 219654"/>
                <a:gd name="connsiteX1592" fmla="*/ 211914 w 255425"/>
                <a:gd name="connsiteY1592" fmla="*/ 152008 h 219654"/>
                <a:gd name="connsiteX1593" fmla="*/ 211209 w 255425"/>
                <a:gd name="connsiteY1593" fmla="*/ 150358 h 219654"/>
                <a:gd name="connsiteX1594" fmla="*/ 174632 w 255425"/>
                <a:gd name="connsiteY1594" fmla="*/ 189058 h 219654"/>
                <a:gd name="connsiteX1595" fmla="*/ 174632 w 255425"/>
                <a:gd name="connsiteY1595" fmla="*/ 189058 h 219654"/>
                <a:gd name="connsiteX1596" fmla="*/ 175340 w 255425"/>
                <a:gd name="connsiteY1596" fmla="*/ 189058 h 219654"/>
                <a:gd name="connsiteX1597" fmla="*/ 174632 w 255425"/>
                <a:gd name="connsiteY1597" fmla="*/ 189058 h 219654"/>
                <a:gd name="connsiteX1598" fmla="*/ 174632 w 255425"/>
                <a:gd name="connsiteY1598" fmla="*/ 187640 h 219654"/>
                <a:gd name="connsiteX1599" fmla="*/ 174632 w 255425"/>
                <a:gd name="connsiteY1599" fmla="*/ 187640 h 219654"/>
                <a:gd name="connsiteX1600" fmla="*/ 174632 w 255425"/>
                <a:gd name="connsiteY1600" fmla="*/ 187640 h 219654"/>
                <a:gd name="connsiteX1601" fmla="*/ 174632 w 255425"/>
                <a:gd name="connsiteY1601" fmla="*/ 187640 h 219654"/>
                <a:gd name="connsiteX1602" fmla="*/ 177463 w 255425"/>
                <a:gd name="connsiteY1602" fmla="*/ 185045 h 219654"/>
                <a:gd name="connsiteX1603" fmla="*/ 177463 w 255425"/>
                <a:gd name="connsiteY1603" fmla="*/ 185045 h 219654"/>
                <a:gd name="connsiteX1604" fmla="*/ 176991 w 255425"/>
                <a:gd name="connsiteY1604" fmla="*/ 184809 h 219654"/>
                <a:gd name="connsiteX1605" fmla="*/ 201060 w 255425"/>
                <a:gd name="connsiteY1605" fmla="*/ 161448 h 219654"/>
                <a:gd name="connsiteX1606" fmla="*/ 201060 w 255425"/>
                <a:gd name="connsiteY1606" fmla="*/ 161448 h 219654"/>
                <a:gd name="connsiteX1607" fmla="*/ 203656 w 255425"/>
                <a:gd name="connsiteY1607" fmla="*/ 159797 h 219654"/>
                <a:gd name="connsiteX1608" fmla="*/ 201533 w 255425"/>
                <a:gd name="connsiteY1608" fmla="*/ 161448 h 219654"/>
                <a:gd name="connsiteX1609" fmla="*/ 174632 w 255425"/>
                <a:gd name="connsiteY1609" fmla="*/ 181741 h 219654"/>
                <a:gd name="connsiteX1610" fmla="*/ 174632 w 255425"/>
                <a:gd name="connsiteY1610" fmla="*/ 181741 h 219654"/>
                <a:gd name="connsiteX1611" fmla="*/ 174632 w 255425"/>
                <a:gd name="connsiteY1611" fmla="*/ 181741 h 219654"/>
                <a:gd name="connsiteX1612" fmla="*/ 175104 w 255425"/>
                <a:gd name="connsiteY1612" fmla="*/ 181741 h 219654"/>
                <a:gd name="connsiteX1613" fmla="*/ 160474 w 255425"/>
                <a:gd name="connsiteY1613" fmla="*/ 197316 h 219654"/>
                <a:gd name="connsiteX1614" fmla="*/ 160474 w 255425"/>
                <a:gd name="connsiteY1614" fmla="*/ 197316 h 219654"/>
                <a:gd name="connsiteX1615" fmla="*/ 160946 w 255425"/>
                <a:gd name="connsiteY1615" fmla="*/ 197316 h 219654"/>
                <a:gd name="connsiteX1616" fmla="*/ 199643 w 255425"/>
                <a:gd name="connsiteY1616" fmla="*/ 160739 h 219654"/>
                <a:gd name="connsiteX1617" fmla="*/ 199643 w 255425"/>
                <a:gd name="connsiteY1617" fmla="*/ 158616 h 219654"/>
                <a:gd name="connsiteX1618" fmla="*/ 199643 w 255425"/>
                <a:gd name="connsiteY1618" fmla="*/ 158616 h 219654"/>
                <a:gd name="connsiteX1619" fmla="*/ 202711 w 255425"/>
                <a:gd name="connsiteY1619" fmla="*/ 156257 h 219654"/>
                <a:gd name="connsiteX1620" fmla="*/ 202711 w 255425"/>
                <a:gd name="connsiteY1620" fmla="*/ 158144 h 219654"/>
                <a:gd name="connsiteX1621" fmla="*/ 204128 w 255425"/>
                <a:gd name="connsiteY1621" fmla="*/ 158144 h 219654"/>
                <a:gd name="connsiteX1622" fmla="*/ 204128 w 255425"/>
                <a:gd name="connsiteY1622" fmla="*/ 158144 h 219654"/>
                <a:gd name="connsiteX1623" fmla="*/ 204128 w 255425"/>
                <a:gd name="connsiteY1623" fmla="*/ 158144 h 219654"/>
                <a:gd name="connsiteX1624" fmla="*/ 204128 w 255425"/>
                <a:gd name="connsiteY1624" fmla="*/ 158144 h 219654"/>
                <a:gd name="connsiteX1625" fmla="*/ 200116 w 255425"/>
                <a:gd name="connsiteY1625" fmla="*/ 160739 h 219654"/>
                <a:gd name="connsiteX1626" fmla="*/ 212623 w 255425"/>
                <a:gd name="connsiteY1626" fmla="*/ 123693 h 219654"/>
                <a:gd name="connsiteX1627" fmla="*/ 212623 w 255425"/>
                <a:gd name="connsiteY1627" fmla="*/ 123693 h 219654"/>
                <a:gd name="connsiteX1628" fmla="*/ 213095 w 255425"/>
                <a:gd name="connsiteY1628" fmla="*/ 123693 h 219654"/>
                <a:gd name="connsiteX1629" fmla="*/ 197757 w 255425"/>
                <a:gd name="connsiteY1629" fmla="*/ 164988 h 219654"/>
                <a:gd name="connsiteX1630" fmla="*/ 197757 w 255425"/>
                <a:gd name="connsiteY1630" fmla="*/ 164988 h 219654"/>
                <a:gd name="connsiteX1631" fmla="*/ 197757 w 255425"/>
                <a:gd name="connsiteY1631" fmla="*/ 164988 h 219654"/>
                <a:gd name="connsiteX1632" fmla="*/ 161180 w 255425"/>
                <a:gd name="connsiteY1632" fmla="*/ 191653 h 219654"/>
                <a:gd name="connsiteX1633" fmla="*/ 161180 w 255425"/>
                <a:gd name="connsiteY1633" fmla="*/ 191653 h 219654"/>
                <a:gd name="connsiteX1634" fmla="*/ 159529 w 255425"/>
                <a:gd name="connsiteY1634" fmla="*/ 193304 h 219654"/>
                <a:gd name="connsiteX1635" fmla="*/ 161652 w 255425"/>
                <a:gd name="connsiteY1635" fmla="*/ 191417 h 219654"/>
                <a:gd name="connsiteX1636" fmla="*/ 174868 w 255425"/>
                <a:gd name="connsiteY1636" fmla="*/ 177731 h 219654"/>
                <a:gd name="connsiteX1637" fmla="*/ 174868 w 255425"/>
                <a:gd name="connsiteY1637" fmla="*/ 177731 h 219654"/>
                <a:gd name="connsiteX1638" fmla="*/ 175340 w 255425"/>
                <a:gd name="connsiteY1638" fmla="*/ 177731 h 219654"/>
                <a:gd name="connsiteX1639" fmla="*/ 165665 w 255425"/>
                <a:gd name="connsiteY1639" fmla="*/ 186935 h 219654"/>
                <a:gd name="connsiteX1640" fmla="*/ 162597 w 255425"/>
                <a:gd name="connsiteY1640" fmla="*/ 186935 h 219654"/>
                <a:gd name="connsiteX1641" fmla="*/ 164720 w 255425"/>
                <a:gd name="connsiteY1641" fmla="*/ 186935 h 219654"/>
                <a:gd name="connsiteX1642" fmla="*/ 166137 w 255425"/>
                <a:gd name="connsiteY1642" fmla="*/ 186935 h 219654"/>
                <a:gd name="connsiteX1643" fmla="*/ 198701 w 255425"/>
                <a:gd name="connsiteY1643" fmla="*/ 153189 h 219654"/>
                <a:gd name="connsiteX1644" fmla="*/ 198701 w 255425"/>
                <a:gd name="connsiteY1644" fmla="*/ 153189 h 219654"/>
                <a:gd name="connsiteX1645" fmla="*/ 198701 w 255425"/>
                <a:gd name="connsiteY1645" fmla="*/ 154370 h 219654"/>
                <a:gd name="connsiteX1646" fmla="*/ 200588 w 255425"/>
                <a:gd name="connsiteY1646" fmla="*/ 154370 h 219654"/>
                <a:gd name="connsiteX1647" fmla="*/ 200588 w 255425"/>
                <a:gd name="connsiteY1647" fmla="*/ 154370 h 219654"/>
                <a:gd name="connsiteX1648" fmla="*/ 198938 w 255425"/>
                <a:gd name="connsiteY1648" fmla="*/ 156257 h 219654"/>
                <a:gd name="connsiteX1649" fmla="*/ 196106 w 255425"/>
                <a:gd name="connsiteY1649" fmla="*/ 158144 h 219654"/>
                <a:gd name="connsiteX1650" fmla="*/ 196106 w 255425"/>
                <a:gd name="connsiteY1650" fmla="*/ 156493 h 219654"/>
                <a:gd name="connsiteX1651" fmla="*/ 196106 w 255425"/>
                <a:gd name="connsiteY1651" fmla="*/ 156493 h 219654"/>
                <a:gd name="connsiteX1652" fmla="*/ 198229 w 255425"/>
                <a:gd name="connsiteY1652" fmla="*/ 156493 h 219654"/>
                <a:gd name="connsiteX1653" fmla="*/ 198229 w 255425"/>
                <a:gd name="connsiteY1653" fmla="*/ 156493 h 219654"/>
                <a:gd name="connsiteX1654" fmla="*/ 198229 w 255425"/>
                <a:gd name="connsiteY1654" fmla="*/ 154840 h 219654"/>
                <a:gd name="connsiteX1655" fmla="*/ 196342 w 255425"/>
                <a:gd name="connsiteY1655" fmla="*/ 154840 h 219654"/>
                <a:gd name="connsiteX1656" fmla="*/ 199174 w 255425"/>
                <a:gd name="connsiteY1656" fmla="*/ 153189 h 219654"/>
                <a:gd name="connsiteX1657" fmla="*/ 175104 w 255425"/>
                <a:gd name="connsiteY1657" fmla="*/ 176787 h 219654"/>
                <a:gd name="connsiteX1658" fmla="*/ 173451 w 255425"/>
                <a:gd name="connsiteY1658" fmla="*/ 176787 h 219654"/>
                <a:gd name="connsiteX1659" fmla="*/ 173451 w 255425"/>
                <a:gd name="connsiteY1659" fmla="*/ 176787 h 219654"/>
                <a:gd name="connsiteX1660" fmla="*/ 176046 w 255425"/>
                <a:gd name="connsiteY1660" fmla="*/ 176787 h 219654"/>
                <a:gd name="connsiteX1661" fmla="*/ 176046 w 255425"/>
                <a:gd name="connsiteY1661" fmla="*/ 176787 h 219654"/>
                <a:gd name="connsiteX1662" fmla="*/ 219231 w 255425"/>
                <a:gd name="connsiteY1662" fmla="*/ 98445 h 219654"/>
                <a:gd name="connsiteX1663" fmla="*/ 219231 w 255425"/>
                <a:gd name="connsiteY1663" fmla="*/ 98445 h 219654"/>
                <a:gd name="connsiteX1664" fmla="*/ 218522 w 255425"/>
                <a:gd name="connsiteY1664" fmla="*/ 99150 h 219654"/>
                <a:gd name="connsiteX1665" fmla="*/ 211209 w 255425"/>
                <a:gd name="connsiteY1665" fmla="*/ 118029 h 219654"/>
                <a:gd name="connsiteX1666" fmla="*/ 211209 w 255425"/>
                <a:gd name="connsiteY1666" fmla="*/ 118029 h 219654"/>
                <a:gd name="connsiteX1667" fmla="*/ 210500 w 255425"/>
                <a:gd name="connsiteY1667" fmla="*/ 118738 h 219654"/>
                <a:gd name="connsiteX1668" fmla="*/ 164014 w 255425"/>
                <a:gd name="connsiteY1668" fmla="*/ 182213 h 219654"/>
                <a:gd name="connsiteX1669" fmla="*/ 164014 w 255425"/>
                <a:gd name="connsiteY1669" fmla="*/ 182213 h 219654"/>
                <a:gd name="connsiteX1670" fmla="*/ 164014 w 255425"/>
                <a:gd name="connsiteY1670" fmla="*/ 182213 h 219654"/>
                <a:gd name="connsiteX1671" fmla="*/ 164247 w 255425"/>
                <a:gd name="connsiteY1671" fmla="*/ 182922 h 219654"/>
                <a:gd name="connsiteX1672" fmla="*/ 194925 w 255425"/>
                <a:gd name="connsiteY1672" fmla="*/ 166638 h 219654"/>
                <a:gd name="connsiteX1673" fmla="*/ 194925 w 255425"/>
                <a:gd name="connsiteY1673" fmla="*/ 166638 h 219654"/>
                <a:gd name="connsiteX1674" fmla="*/ 193038 w 255425"/>
                <a:gd name="connsiteY1674" fmla="*/ 166638 h 219654"/>
                <a:gd name="connsiteX1675" fmla="*/ 193038 w 255425"/>
                <a:gd name="connsiteY1675" fmla="*/ 166638 h 219654"/>
                <a:gd name="connsiteX1676" fmla="*/ 187845 w 255425"/>
                <a:gd name="connsiteY1676" fmla="*/ 169237 h 219654"/>
                <a:gd name="connsiteX1677" fmla="*/ 174395 w 255425"/>
                <a:gd name="connsiteY1677" fmla="*/ 175842 h 219654"/>
                <a:gd name="connsiteX1678" fmla="*/ 172272 w 255425"/>
                <a:gd name="connsiteY1678" fmla="*/ 175842 h 219654"/>
                <a:gd name="connsiteX1679" fmla="*/ 172272 w 255425"/>
                <a:gd name="connsiteY1679" fmla="*/ 175842 h 219654"/>
                <a:gd name="connsiteX1680" fmla="*/ 163305 w 255425"/>
                <a:gd name="connsiteY1680" fmla="*/ 182213 h 219654"/>
                <a:gd name="connsiteX1681" fmla="*/ 160710 w 255425"/>
                <a:gd name="connsiteY1681" fmla="*/ 182213 h 219654"/>
                <a:gd name="connsiteX1682" fmla="*/ 160710 w 255425"/>
                <a:gd name="connsiteY1682" fmla="*/ 182213 h 219654"/>
                <a:gd name="connsiteX1683" fmla="*/ 162124 w 255425"/>
                <a:gd name="connsiteY1683" fmla="*/ 182213 h 219654"/>
                <a:gd name="connsiteX1684" fmla="*/ 162124 w 255425"/>
                <a:gd name="connsiteY1684" fmla="*/ 182213 h 219654"/>
                <a:gd name="connsiteX1685" fmla="*/ 162124 w 255425"/>
                <a:gd name="connsiteY1685" fmla="*/ 183631 h 219654"/>
                <a:gd name="connsiteX1686" fmla="*/ 196342 w 255425"/>
                <a:gd name="connsiteY1686" fmla="*/ 165697 h 219654"/>
                <a:gd name="connsiteX1687" fmla="*/ 196342 w 255425"/>
                <a:gd name="connsiteY1687" fmla="*/ 165697 h 219654"/>
                <a:gd name="connsiteX1688" fmla="*/ 196575 w 255425"/>
                <a:gd name="connsiteY1688" fmla="*/ 166402 h 219654"/>
                <a:gd name="connsiteX1689" fmla="*/ 196342 w 255425"/>
                <a:gd name="connsiteY1689" fmla="*/ 165697 h 219654"/>
                <a:gd name="connsiteX1690" fmla="*/ 194689 w 255425"/>
                <a:gd name="connsiteY1690" fmla="*/ 167583 h 219654"/>
                <a:gd name="connsiteX1691" fmla="*/ 194689 w 255425"/>
                <a:gd name="connsiteY1691" fmla="*/ 167583 h 219654"/>
                <a:gd name="connsiteX1692" fmla="*/ 193038 w 255425"/>
                <a:gd name="connsiteY1692" fmla="*/ 169470 h 219654"/>
                <a:gd name="connsiteX1693" fmla="*/ 193038 w 255425"/>
                <a:gd name="connsiteY1693" fmla="*/ 169470 h 219654"/>
                <a:gd name="connsiteX1694" fmla="*/ 196106 w 255425"/>
                <a:gd name="connsiteY1694" fmla="*/ 165933 h 219654"/>
                <a:gd name="connsiteX1695" fmla="*/ 196106 w 255425"/>
                <a:gd name="connsiteY1695" fmla="*/ 165933 h 219654"/>
                <a:gd name="connsiteX1696" fmla="*/ 196106 w 255425"/>
                <a:gd name="connsiteY1696" fmla="*/ 165933 h 219654"/>
                <a:gd name="connsiteX1697" fmla="*/ 187375 w 255425"/>
                <a:gd name="connsiteY1697" fmla="*/ 176787 h 219654"/>
                <a:gd name="connsiteX1698" fmla="*/ 187375 w 255425"/>
                <a:gd name="connsiteY1698" fmla="*/ 176787 h 219654"/>
                <a:gd name="connsiteX1699" fmla="*/ 189498 w 255425"/>
                <a:gd name="connsiteY1699" fmla="*/ 173483 h 219654"/>
                <a:gd name="connsiteX1700" fmla="*/ 187375 w 255425"/>
                <a:gd name="connsiteY1700" fmla="*/ 177023 h 219654"/>
                <a:gd name="connsiteX1701" fmla="*/ 187375 w 255425"/>
                <a:gd name="connsiteY1701" fmla="*/ 178437 h 219654"/>
                <a:gd name="connsiteX1702" fmla="*/ 187375 w 255425"/>
                <a:gd name="connsiteY1702" fmla="*/ 178437 h 219654"/>
                <a:gd name="connsiteX1703" fmla="*/ 163778 w 255425"/>
                <a:gd name="connsiteY1703" fmla="*/ 180799 h 219654"/>
                <a:gd name="connsiteX1704" fmla="*/ 163778 w 255425"/>
                <a:gd name="connsiteY1704" fmla="*/ 180799 h 219654"/>
                <a:gd name="connsiteX1705" fmla="*/ 166137 w 255425"/>
                <a:gd name="connsiteY1705" fmla="*/ 179618 h 219654"/>
                <a:gd name="connsiteX1706" fmla="*/ 189734 w 255425"/>
                <a:gd name="connsiteY1706" fmla="*/ 168292 h 219654"/>
                <a:gd name="connsiteX1707" fmla="*/ 192802 w 255425"/>
                <a:gd name="connsiteY1707" fmla="*/ 166638 h 219654"/>
                <a:gd name="connsiteX1708" fmla="*/ 192802 w 255425"/>
                <a:gd name="connsiteY1708" fmla="*/ 166638 h 219654"/>
                <a:gd name="connsiteX1709" fmla="*/ 192802 w 255425"/>
                <a:gd name="connsiteY1709" fmla="*/ 166638 h 219654"/>
                <a:gd name="connsiteX1710" fmla="*/ 176282 w 255425"/>
                <a:gd name="connsiteY1710" fmla="*/ 174900 h 219654"/>
                <a:gd name="connsiteX1711" fmla="*/ 166609 w 255425"/>
                <a:gd name="connsiteY1711" fmla="*/ 179618 h 219654"/>
                <a:gd name="connsiteX1712" fmla="*/ 165192 w 255425"/>
                <a:gd name="connsiteY1712" fmla="*/ 179618 h 219654"/>
                <a:gd name="connsiteX1713" fmla="*/ 163778 w 255425"/>
                <a:gd name="connsiteY1713" fmla="*/ 179618 h 219654"/>
                <a:gd name="connsiteX1714" fmla="*/ 196342 w 255425"/>
                <a:gd name="connsiteY1714" fmla="*/ 152953 h 219654"/>
                <a:gd name="connsiteX1715" fmla="*/ 196342 w 255425"/>
                <a:gd name="connsiteY1715" fmla="*/ 152953 h 219654"/>
                <a:gd name="connsiteX1716" fmla="*/ 196342 w 255425"/>
                <a:gd name="connsiteY1716" fmla="*/ 152953 h 219654"/>
                <a:gd name="connsiteX1717" fmla="*/ 196342 w 255425"/>
                <a:gd name="connsiteY1717" fmla="*/ 152953 h 219654"/>
                <a:gd name="connsiteX1718" fmla="*/ 195870 w 255425"/>
                <a:gd name="connsiteY1718" fmla="*/ 154604 h 219654"/>
                <a:gd name="connsiteX1719" fmla="*/ 196342 w 255425"/>
                <a:gd name="connsiteY1719" fmla="*/ 165460 h 219654"/>
                <a:gd name="connsiteX1720" fmla="*/ 193274 w 255425"/>
                <a:gd name="connsiteY1720" fmla="*/ 166875 h 219654"/>
                <a:gd name="connsiteX1721" fmla="*/ 209319 w 255425"/>
                <a:gd name="connsiteY1721" fmla="*/ 112839 h 219654"/>
                <a:gd name="connsiteX1722" fmla="*/ 209319 w 255425"/>
                <a:gd name="connsiteY1722" fmla="*/ 112839 h 219654"/>
                <a:gd name="connsiteX1723" fmla="*/ 208610 w 255425"/>
                <a:gd name="connsiteY1723" fmla="*/ 114489 h 219654"/>
                <a:gd name="connsiteX1724" fmla="*/ 158584 w 255425"/>
                <a:gd name="connsiteY1724" fmla="*/ 183631 h 219654"/>
                <a:gd name="connsiteX1725" fmla="*/ 156697 w 255425"/>
                <a:gd name="connsiteY1725" fmla="*/ 183631 h 219654"/>
                <a:gd name="connsiteX1726" fmla="*/ 156697 w 255425"/>
                <a:gd name="connsiteY1726" fmla="*/ 183631 h 219654"/>
                <a:gd name="connsiteX1727" fmla="*/ 159765 w 255425"/>
                <a:gd name="connsiteY1727" fmla="*/ 182213 h 219654"/>
                <a:gd name="connsiteX1728" fmla="*/ 172272 w 255425"/>
                <a:gd name="connsiteY1728" fmla="*/ 176078 h 219654"/>
                <a:gd name="connsiteX1729" fmla="*/ 193274 w 255425"/>
                <a:gd name="connsiteY1729" fmla="*/ 165697 h 219654"/>
                <a:gd name="connsiteX1730" fmla="*/ 188081 w 255425"/>
                <a:gd name="connsiteY1730" fmla="*/ 168292 h 219654"/>
                <a:gd name="connsiteX1731" fmla="*/ 195161 w 255425"/>
                <a:gd name="connsiteY1731" fmla="*/ 164988 h 219654"/>
                <a:gd name="connsiteX1732" fmla="*/ 197520 w 255425"/>
                <a:gd name="connsiteY1732" fmla="*/ 163571 h 219654"/>
                <a:gd name="connsiteX1733" fmla="*/ 197520 w 255425"/>
                <a:gd name="connsiteY1733" fmla="*/ 163571 h 219654"/>
                <a:gd name="connsiteX1734" fmla="*/ 197520 w 255425"/>
                <a:gd name="connsiteY1734" fmla="*/ 163571 h 219654"/>
                <a:gd name="connsiteX1735" fmla="*/ 197520 w 255425"/>
                <a:gd name="connsiteY1735" fmla="*/ 163571 h 219654"/>
                <a:gd name="connsiteX1736" fmla="*/ 197520 w 255425"/>
                <a:gd name="connsiteY1736" fmla="*/ 163571 h 219654"/>
                <a:gd name="connsiteX1737" fmla="*/ 197520 w 255425"/>
                <a:gd name="connsiteY1737" fmla="*/ 163571 h 219654"/>
                <a:gd name="connsiteX1738" fmla="*/ 195870 w 255425"/>
                <a:gd name="connsiteY1738" fmla="*/ 163571 h 219654"/>
                <a:gd name="connsiteX1739" fmla="*/ 195870 w 255425"/>
                <a:gd name="connsiteY1739" fmla="*/ 163571 h 219654"/>
                <a:gd name="connsiteX1740" fmla="*/ 194216 w 255425"/>
                <a:gd name="connsiteY1740" fmla="*/ 163571 h 219654"/>
                <a:gd name="connsiteX1741" fmla="*/ 194216 w 255425"/>
                <a:gd name="connsiteY1741" fmla="*/ 163571 h 219654"/>
                <a:gd name="connsiteX1742" fmla="*/ 187611 w 255425"/>
                <a:gd name="connsiteY1742" fmla="*/ 166638 h 219654"/>
                <a:gd name="connsiteX1743" fmla="*/ 167079 w 255425"/>
                <a:gd name="connsiteY1743" fmla="*/ 176787 h 219654"/>
                <a:gd name="connsiteX1744" fmla="*/ 161888 w 255425"/>
                <a:gd name="connsiteY1744" fmla="*/ 179382 h 219654"/>
                <a:gd name="connsiteX1745" fmla="*/ 161888 w 255425"/>
                <a:gd name="connsiteY1745" fmla="*/ 179382 h 219654"/>
                <a:gd name="connsiteX1746" fmla="*/ 161888 w 255425"/>
                <a:gd name="connsiteY1746" fmla="*/ 179382 h 219654"/>
                <a:gd name="connsiteX1747" fmla="*/ 159529 w 255425"/>
                <a:gd name="connsiteY1747" fmla="*/ 179382 h 219654"/>
                <a:gd name="connsiteX1748" fmla="*/ 157878 w 255425"/>
                <a:gd name="connsiteY1748" fmla="*/ 185281 h 219654"/>
                <a:gd name="connsiteX1749" fmla="*/ 193744 w 255425"/>
                <a:gd name="connsiteY1749" fmla="*/ 169000 h 219654"/>
                <a:gd name="connsiteX1750" fmla="*/ 196812 w 255425"/>
                <a:gd name="connsiteY1750" fmla="*/ 165460 h 219654"/>
                <a:gd name="connsiteX1751" fmla="*/ 193744 w 255425"/>
                <a:gd name="connsiteY1751" fmla="*/ 166638 h 219654"/>
                <a:gd name="connsiteX1752" fmla="*/ 196106 w 255425"/>
                <a:gd name="connsiteY1752" fmla="*/ 166638 h 219654"/>
                <a:gd name="connsiteX1753" fmla="*/ 195397 w 255425"/>
                <a:gd name="connsiteY1753" fmla="*/ 152244 h 219654"/>
                <a:gd name="connsiteX1754" fmla="*/ 195397 w 255425"/>
                <a:gd name="connsiteY1754" fmla="*/ 152244 h 219654"/>
                <a:gd name="connsiteX1755" fmla="*/ 195397 w 255425"/>
                <a:gd name="connsiteY1755" fmla="*/ 150594 h 219654"/>
                <a:gd name="connsiteX1756" fmla="*/ 193744 w 255425"/>
                <a:gd name="connsiteY1756" fmla="*/ 150594 h 219654"/>
                <a:gd name="connsiteX1757" fmla="*/ 193744 w 255425"/>
                <a:gd name="connsiteY1757" fmla="*/ 149177 h 219654"/>
                <a:gd name="connsiteX1758" fmla="*/ 193744 w 255425"/>
                <a:gd name="connsiteY1758" fmla="*/ 149177 h 219654"/>
                <a:gd name="connsiteX1759" fmla="*/ 195634 w 255425"/>
                <a:gd name="connsiteY1759" fmla="*/ 146818 h 219654"/>
                <a:gd name="connsiteX1760" fmla="*/ 195634 w 255425"/>
                <a:gd name="connsiteY1760" fmla="*/ 148704 h 219654"/>
                <a:gd name="connsiteX1761" fmla="*/ 195634 w 255425"/>
                <a:gd name="connsiteY1761" fmla="*/ 148704 h 219654"/>
                <a:gd name="connsiteX1762" fmla="*/ 194925 w 255425"/>
                <a:gd name="connsiteY1762" fmla="*/ 153898 h 219654"/>
                <a:gd name="connsiteX1763" fmla="*/ 195397 w 255425"/>
                <a:gd name="connsiteY1763" fmla="*/ 150830 h 219654"/>
                <a:gd name="connsiteX1764" fmla="*/ 195397 w 255425"/>
                <a:gd name="connsiteY1764" fmla="*/ 150830 h 219654"/>
                <a:gd name="connsiteX1765" fmla="*/ 195634 w 255425"/>
                <a:gd name="connsiteY1765" fmla="*/ 152481 h 219654"/>
                <a:gd name="connsiteX1766" fmla="*/ 195397 w 255425"/>
                <a:gd name="connsiteY1766" fmla="*/ 165224 h 219654"/>
                <a:gd name="connsiteX1767" fmla="*/ 195397 w 255425"/>
                <a:gd name="connsiteY1767" fmla="*/ 165224 h 219654"/>
                <a:gd name="connsiteX1768" fmla="*/ 195397 w 255425"/>
                <a:gd name="connsiteY1768" fmla="*/ 165224 h 219654"/>
                <a:gd name="connsiteX1769" fmla="*/ 209791 w 255425"/>
                <a:gd name="connsiteY1769" fmla="*/ 103635 h 219654"/>
                <a:gd name="connsiteX1770" fmla="*/ 209791 w 255425"/>
                <a:gd name="connsiteY1770" fmla="*/ 103635 h 219654"/>
                <a:gd name="connsiteX1771" fmla="*/ 210736 w 255425"/>
                <a:gd name="connsiteY1771" fmla="*/ 105286 h 219654"/>
                <a:gd name="connsiteX1772" fmla="*/ 196106 w 255425"/>
                <a:gd name="connsiteY1772" fmla="*/ 164515 h 219654"/>
                <a:gd name="connsiteX1773" fmla="*/ 196106 w 255425"/>
                <a:gd name="connsiteY1773" fmla="*/ 164515 h 219654"/>
                <a:gd name="connsiteX1774" fmla="*/ 196106 w 255425"/>
                <a:gd name="connsiteY1774" fmla="*/ 164515 h 219654"/>
                <a:gd name="connsiteX1775" fmla="*/ 184307 w 255425"/>
                <a:gd name="connsiteY1775" fmla="*/ 174900 h 219654"/>
                <a:gd name="connsiteX1776" fmla="*/ 184307 w 255425"/>
                <a:gd name="connsiteY1776" fmla="*/ 173483 h 219654"/>
                <a:gd name="connsiteX1777" fmla="*/ 184307 w 255425"/>
                <a:gd name="connsiteY1777" fmla="*/ 173483 h 219654"/>
                <a:gd name="connsiteX1778" fmla="*/ 185249 w 255425"/>
                <a:gd name="connsiteY1778" fmla="*/ 176550 h 219654"/>
                <a:gd name="connsiteX1779" fmla="*/ 192330 w 255425"/>
                <a:gd name="connsiteY1779" fmla="*/ 168528 h 219654"/>
                <a:gd name="connsiteX1780" fmla="*/ 185485 w 255425"/>
                <a:gd name="connsiteY1780" fmla="*/ 177731 h 219654"/>
                <a:gd name="connsiteX1781" fmla="*/ 192330 w 255425"/>
                <a:gd name="connsiteY1781" fmla="*/ 168528 h 219654"/>
                <a:gd name="connsiteX1782" fmla="*/ 193274 w 255425"/>
                <a:gd name="connsiteY1782" fmla="*/ 170179 h 219654"/>
                <a:gd name="connsiteX1783" fmla="*/ 178172 w 255425"/>
                <a:gd name="connsiteY1783" fmla="*/ 187640 h 219654"/>
                <a:gd name="connsiteX1784" fmla="*/ 178172 w 255425"/>
                <a:gd name="connsiteY1784" fmla="*/ 187640 h 219654"/>
                <a:gd name="connsiteX1785" fmla="*/ 178172 w 255425"/>
                <a:gd name="connsiteY1785" fmla="*/ 185990 h 219654"/>
                <a:gd name="connsiteX1786" fmla="*/ 194216 w 255425"/>
                <a:gd name="connsiteY1786" fmla="*/ 166402 h 219654"/>
                <a:gd name="connsiteX1787" fmla="*/ 194216 w 255425"/>
                <a:gd name="connsiteY1787" fmla="*/ 166402 h 219654"/>
                <a:gd name="connsiteX1788" fmla="*/ 194216 w 255425"/>
                <a:gd name="connsiteY1788" fmla="*/ 166402 h 219654"/>
                <a:gd name="connsiteX1789" fmla="*/ 192093 w 255425"/>
                <a:gd name="connsiteY1789" fmla="*/ 168528 h 219654"/>
                <a:gd name="connsiteX1790" fmla="*/ 194453 w 255425"/>
                <a:gd name="connsiteY1790" fmla="*/ 166402 h 219654"/>
                <a:gd name="connsiteX1791" fmla="*/ 194453 w 255425"/>
                <a:gd name="connsiteY1791" fmla="*/ 166402 h 219654"/>
                <a:gd name="connsiteX1792" fmla="*/ 195161 w 255425"/>
                <a:gd name="connsiteY1792" fmla="*/ 167819 h 219654"/>
                <a:gd name="connsiteX1793" fmla="*/ 192566 w 255425"/>
                <a:gd name="connsiteY1793" fmla="*/ 148940 h 219654"/>
                <a:gd name="connsiteX1794" fmla="*/ 192566 w 255425"/>
                <a:gd name="connsiteY1794" fmla="*/ 148940 h 219654"/>
                <a:gd name="connsiteX1795" fmla="*/ 193511 w 255425"/>
                <a:gd name="connsiteY1795" fmla="*/ 150594 h 219654"/>
                <a:gd name="connsiteX1796" fmla="*/ 178408 w 255425"/>
                <a:gd name="connsiteY1796" fmla="*/ 186226 h 219654"/>
                <a:gd name="connsiteX1797" fmla="*/ 178408 w 255425"/>
                <a:gd name="connsiteY1797" fmla="*/ 186226 h 219654"/>
                <a:gd name="connsiteX1798" fmla="*/ 180295 w 255425"/>
                <a:gd name="connsiteY1798" fmla="*/ 187877 h 219654"/>
                <a:gd name="connsiteX1799" fmla="*/ 208374 w 255425"/>
                <a:gd name="connsiteY1799" fmla="*/ 100332 h 219654"/>
                <a:gd name="connsiteX1800" fmla="*/ 208374 w 255425"/>
                <a:gd name="connsiteY1800" fmla="*/ 100332 h 219654"/>
                <a:gd name="connsiteX1801" fmla="*/ 209319 w 255425"/>
                <a:gd name="connsiteY1801" fmla="*/ 101982 h 219654"/>
                <a:gd name="connsiteX1802" fmla="*/ 180295 w 255425"/>
                <a:gd name="connsiteY1802" fmla="*/ 179854 h 219654"/>
                <a:gd name="connsiteX1803" fmla="*/ 180295 w 255425"/>
                <a:gd name="connsiteY1803" fmla="*/ 181035 h 219654"/>
                <a:gd name="connsiteX1804" fmla="*/ 180295 w 255425"/>
                <a:gd name="connsiteY1804" fmla="*/ 181505 h 219654"/>
                <a:gd name="connsiteX1805" fmla="*/ 191149 w 255425"/>
                <a:gd name="connsiteY1805" fmla="*/ 147762 h 219654"/>
                <a:gd name="connsiteX1806" fmla="*/ 191149 w 255425"/>
                <a:gd name="connsiteY1806" fmla="*/ 146345 h 219654"/>
                <a:gd name="connsiteX1807" fmla="*/ 192093 w 255425"/>
                <a:gd name="connsiteY1807" fmla="*/ 149413 h 219654"/>
                <a:gd name="connsiteX1808" fmla="*/ 167551 w 255425"/>
                <a:gd name="connsiteY1808" fmla="*/ 202271 h 219654"/>
                <a:gd name="connsiteX1809" fmla="*/ 167551 w 255425"/>
                <a:gd name="connsiteY1809" fmla="*/ 202271 h 219654"/>
                <a:gd name="connsiteX1810" fmla="*/ 167551 w 255425"/>
                <a:gd name="connsiteY1810" fmla="*/ 202271 h 219654"/>
                <a:gd name="connsiteX1811" fmla="*/ 168968 w 255425"/>
                <a:gd name="connsiteY1811" fmla="*/ 200620 h 219654"/>
                <a:gd name="connsiteX1812" fmla="*/ 170147 w 255425"/>
                <a:gd name="connsiteY1812" fmla="*/ 198967 h 219654"/>
                <a:gd name="connsiteX1813" fmla="*/ 170147 w 255425"/>
                <a:gd name="connsiteY1813" fmla="*/ 200148 h 219654"/>
                <a:gd name="connsiteX1814" fmla="*/ 170147 w 255425"/>
                <a:gd name="connsiteY1814" fmla="*/ 200148 h 219654"/>
                <a:gd name="connsiteX1815" fmla="*/ 170147 w 255425"/>
                <a:gd name="connsiteY1815" fmla="*/ 198733 h 219654"/>
                <a:gd name="connsiteX1816" fmla="*/ 176755 w 255425"/>
                <a:gd name="connsiteY1816" fmla="*/ 189058 h 219654"/>
                <a:gd name="connsiteX1817" fmla="*/ 181476 w 255425"/>
                <a:gd name="connsiteY1817" fmla="*/ 182686 h 219654"/>
                <a:gd name="connsiteX1818" fmla="*/ 185958 w 255425"/>
                <a:gd name="connsiteY1818" fmla="*/ 176550 h 219654"/>
                <a:gd name="connsiteX1819" fmla="*/ 185958 w 255425"/>
                <a:gd name="connsiteY1819" fmla="*/ 176550 h 219654"/>
                <a:gd name="connsiteX1820" fmla="*/ 185958 w 255425"/>
                <a:gd name="connsiteY1820" fmla="*/ 176550 h 219654"/>
                <a:gd name="connsiteX1821" fmla="*/ 185958 w 255425"/>
                <a:gd name="connsiteY1821" fmla="*/ 176550 h 219654"/>
                <a:gd name="connsiteX1822" fmla="*/ 180295 w 255425"/>
                <a:gd name="connsiteY1822" fmla="*/ 184100 h 219654"/>
                <a:gd name="connsiteX1823" fmla="*/ 183599 w 255425"/>
                <a:gd name="connsiteY1823" fmla="*/ 179854 h 219654"/>
                <a:gd name="connsiteX1824" fmla="*/ 177463 w 255425"/>
                <a:gd name="connsiteY1824" fmla="*/ 188113 h 219654"/>
                <a:gd name="connsiteX1825" fmla="*/ 169913 w 255425"/>
                <a:gd name="connsiteY1825" fmla="*/ 199203 h 219654"/>
                <a:gd name="connsiteX1826" fmla="*/ 173451 w 255425"/>
                <a:gd name="connsiteY1826" fmla="*/ 194012 h 219654"/>
                <a:gd name="connsiteX1827" fmla="*/ 168024 w 255425"/>
                <a:gd name="connsiteY1827" fmla="*/ 202034 h 219654"/>
                <a:gd name="connsiteX1828" fmla="*/ 172745 w 255425"/>
                <a:gd name="connsiteY1828" fmla="*/ 192598 h 219654"/>
                <a:gd name="connsiteX1829" fmla="*/ 172745 w 255425"/>
                <a:gd name="connsiteY1829" fmla="*/ 192598 h 219654"/>
                <a:gd name="connsiteX1830" fmla="*/ 172745 w 255425"/>
                <a:gd name="connsiteY1830" fmla="*/ 190944 h 219654"/>
                <a:gd name="connsiteX1831" fmla="*/ 172745 w 255425"/>
                <a:gd name="connsiteY1831" fmla="*/ 189058 h 219654"/>
                <a:gd name="connsiteX1832" fmla="*/ 172745 w 255425"/>
                <a:gd name="connsiteY1832" fmla="*/ 189058 h 219654"/>
                <a:gd name="connsiteX1833" fmla="*/ 175813 w 255425"/>
                <a:gd name="connsiteY1833" fmla="*/ 185990 h 219654"/>
                <a:gd name="connsiteX1834" fmla="*/ 174395 w 255425"/>
                <a:gd name="connsiteY1834" fmla="*/ 194248 h 219654"/>
                <a:gd name="connsiteX1835" fmla="*/ 206015 w 255425"/>
                <a:gd name="connsiteY1835" fmla="*/ 100804 h 219654"/>
                <a:gd name="connsiteX1836" fmla="*/ 207432 w 255425"/>
                <a:gd name="connsiteY1836" fmla="*/ 99150 h 219654"/>
                <a:gd name="connsiteX1837" fmla="*/ 205779 w 255425"/>
                <a:gd name="connsiteY1837" fmla="*/ 101276 h 219654"/>
                <a:gd name="connsiteX1838" fmla="*/ 205779 w 255425"/>
                <a:gd name="connsiteY1838" fmla="*/ 101276 h 219654"/>
                <a:gd name="connsiteX1839" fmla="*/ 208847 w 255425"/>
                <a:gd name="connsiteY1839" fmla="*/ 97500 h 219654"/>
                <a:gd name="connsiteX1840" fmla="*/ 207432 w 255425"/>
                <a:gd name="connsiteY1840" fmla="*/ 100568 h 219654"/>
                <a:gd name="connsiteX1841" fmla="*/ 207668 w 255425"/>
                <a:gd name="connsiteY1841" fmla="*/ 102454 h 219654"/>
                <a:gd name="connsiteX1842" fmla="*/ 189026 w 255425"/>
                <a:gd name="connsiteY1842" fmla="*/ 146345 h 219654"/>
                <a:gd name="connsiteX1843" fmla="*/ 189026 w 255425"/>
                <a:gd name="connsiteY1843" fmla="*/ 146345 h 219654"/>
                <a:gd name="connsiteX1844" fmla="*/ 186430 w 255425"/>
                <a:gd name="connsiteY1844" fmla="*/ 175369 h 219654"/>
                <a:gd name="connsiteX1845" fmla="*/ 186430 w 255425"/>
                <a:gd name="connsiteY1845" fmla="*/ 175369 h 219654"/>
                <a:gd name="connsiteX1846" fmla="*/ 188081 w 255425"/>
                <a:gd name="connsiteY1846" fmla="*/ 177023 h 219654"/>
                <a:gd name="connsiteX1847" fmla="*/ 173923 w 255425"/>
                <a:gd name="connsiteY1847" fmla="*/ 188585 h 219654"/>
                <a:gd name="connsiteX1848" fmla="*/ 175813 w 255425"/>
                <a:gd name="connsiteY1848" fmla="*/ 186698 h 219654"/>
                <a:gd name="connsiteX1849" fmla="*/ 175813 w 255425"/>
                <a:gd name="connsiteY1849" fmla="*/ 186698 h 219654"/>
                <a:gd name="connsiteX1850" fmla="*/ 175576 w 255425"/>
                <a:gd name="connsiteY1850" fmla="*/ 191417 h 219654"/>
                <a:gd name="connsiteX1851" fmla="*/ 189026 w 255425"/>
                <a:gd name="connsiteY1851" fmla="*/ 145403 h 219654"/>
                <a:gd name="connsiteX1852" fmla="*/ 189026 w 255425"/>
                <a:gd name="connsiteY1852" fmla="*/ 143986 h 219654"/>
                <a:gd name="connsiteX1853" fmla="*/ 189026 w 255425"/>
                <a:gd name="connsiteY1853" fmla="*/ 143986 h 219654"/>
                <a:gd name="connsiteX1854" fmla="*/ 179822 w 255425"/>
                <a:gd name="connsiteY1854" fmla="*/ 170179 h 219654"/>
                <a:gd name="connsiteX1855" fmla="*/ 179822 w 255425"/>
                <a:gd name="connsiteY1855" fmla="*/ 170179 h 219654"/>
                <a:gd name="connsiteX1856" fmla="*/ 181476 w 255425"/>
                <a:gd name="connsiteY1856" fmla="*/ 171832 h 219654"/>
                <a:gd name="connsiteX1857" fmla="*/ 169205 w 255425"/>
                <a:gd name="connsiteY1857" fmla="*/ 200384 h 219654"/>
                <a:gd name="connsiteX1858" fmla="*/ 170383 w 255425"/>
                <a:gd name="connsiteY1858" fmla="*/ 198497 h 219654"/>
                <a:gd name="connsiteX1859" fmla="*/ 170855 w 255425"/>
                <a:gd name="connsiteY1859" fmla="*/ 202034 h 219654"/>
                <a:gd name="connsiteX1860" fmla="*/ 187611 w 255425"/>
                <a:gd name="connsiteY1860" fmla="*/ 146581 h 219654"/>
                <a:gd name="connsiteX1861" fmla="*/ 187611 w 255425"/>
                <a:gd name="connsiteY1861" fmla="*/ 146581 h 219654"/>
                <a:gd name="connsiteX1862" fmla="*/ 187611 w 255425"/>
                <a:gd name="connsiteY1862" fmla="*/ 146581 h 219654"/>
                <a:gd name="connsiteX1863" fmla="*/ 187611 w 255425"/>
                <a:gd name="connsiteY1863" fmla="*/ 146581 h 219654"/>
                <a:gd name="connsiteX1864" fmla="*/ 189262 w 255425"/>
                <a:gd name="connsiteY1864" fmla="*/ 148235 h 219654"/>
                <a:gd name="connsiteX1865" fmla="*/ 184544 w 255425"/>
                <a:gd name="connsiteY1865" fmla="*/ 151772 h 219654"/>
                <a:gd name="connsiteX1866" fmla="*/ 184544 w 255425"/>
                <a:gd name="connsiteY1866" fmla="*/ 151772 h 219654"/>
                <a:gd name="connsiteX1867" fmla="*/ 186194 w 255425"/>
                <a:gd name="connsiteY1867" fmla="*/ 153425 h 219654"/>
                <a:gd name="connsiteX1868" fmla="*/ 186430 w 255425"/>
                <a:gd name="connsiteY1868" fmla="*/ 175369 h 219654"/>
                <a:gd name="connsiteX1869" fmla="*/ 186430 w 255425"/>
                <a:gd name="connsiteY1869" fmla="*/ 175369 h 219654"/>
                <a:gd name="connsiteX1870" fmla="*/ 184544 w 255425"/>
                <a:gd name="connsiteY1870" fmla="*/ 177731 h 219654"/>
                <a:gd name="connsiteX1871" fmla="*/ 184544 w 255425"/>
                <a:gd name="connsiteY1871" fmla="*/ 177731 h 219654"/>
                <a:gd name="connsiteX1872" fmla="*/ 187845 w 255425"/>
                <a:gd name="connsiteY1872" fmla="*/ 173246 h 219654"/>
                <a:gd name="connsiteX1873" fmla="*/ 189970 w 255425"/>
                <a:gd name="connsiteY1873" fmla="*/ 170179 h 219654"/>
                <a:gd name="connsiteX1874" fmla="*/ 206251 w 255425"/>
                <a:gd name="connsiteY1874" fmla="*/ 97500 h 219654"/>
                <a:gd name="connsiteX1875" fmla="*/ 206251 w 255425"/>
                <a:gd name="connsiteY1875" fmla="*/ 97500 h 219654"/>
                <a:gd name="connsiteX1876" fmla="*/ 207905 w 255425"/>
                <a:gd name="connsiteY1876" fmla="*/ 99150 h 219654"/>
                <a:gd name="connsiteX1877" fmla="*/ 176282 w 255425"/>
                <a:gd name="connsiteY1877" fmla="*/ 166169 h 219654"/>
                <a:gd name="connsiteX1878" fmla="*/ 176282 w 255425"/>
                <a:gd name="connsiteY1878" fmla="*/ 166169 h 219654"/>
                <a:gd name="connsiteX1879" fmla="*/ 177936 w 255425"/>
                <a:gd name="connsiteY1879" fmla="*/ 167819 h 219654"/>
                <a:gd name="connsiteX1880" fmla="*/ 185485 w 255425"/>
                <a:gd name="connsiteY1880" fmla="*/ 138795 h 219654"/>
                <a:gd name="connsiteX1881" fmla="*/ 185485 w 255425"/>
                <a:gd name="connsiteY1881" fmla="*/ 138795 h 219654"/>
                <a:gd name="connsiteX1882" fmla="*/ 187139 w 255425"/>
                <a:gd name="connsiteY1882" fmla="*/ 140446 h 219654"/>
                <a:gd name="connsiteX1883" fmla="*/ 176046 w 255425"/>
                <a:gd name="connsiteY1883" fmla="*/ 164043 h 219654"/>
                <a:gd name="connsiteX1884" fmla="*/ 176046 w 255425"/>
                <a:gd name="connsiteY1884" fmla="*/ 162393 h 219654"/>
                <a:gd name="connsiteX1885" fmla="*/ 176046 w 255425"/>
                <a:gd name="connsiteY1885" fmla="*/ 162393 h 219654"/>
                <a:gd name="connsiteX1886" fmla="*/ 177699 w 255425"/>
                <a:gd name="connsiteY1886" fmla="*/ 165697 h 219654"/>
                <a:gd name="connsiteX1887" fmla="*/ 206724 w 255425"/>
                <a:gd name="connsiteY1887" fmla="*/ 94905 h 219654"/>
                <a:gd name="connsiteX1888" fmla="*/ 206724 w 255425"/>
                <a:gd name="connsiteY1888" fmla="*/ 94905 h 219654"/>
                <a:gd name="connsiteX1889" fmla="*/ 208374 w 255425"/>
                <a:gd name="connsiteY1889" fmla="*/ 97028 h 219654"/>
                <a:gd name="connsiteX1890" fmla="*/ 159529 w 255425"/>
                <a:gd name="connsiteY1890" fmla="*/ 209115 h 219654"/>
                <a:gd name="connsiteX1891" fmla="*/ 159529 w 255425"/>
                <a:gd name="connsiteY1891" fmla="*/ 211238 h 219654"/>
                <a:gd name="connsiteX1892" fmla="*/ 161180 w 255425"/>
                <a:gd name="connsiteY1892" fmla="*/ 210765 h 219654"/>
                <a:gd name="connsiteX1893" fmla="*/ 163542 w 255425"/>
                <a:gd name="connsiteY1893" fmla="*/ 190000 h 219654"/>
                <a:gd name="connsiteX1894" fmla="*/ 163542 w 255425"/>
                <a:gd name="connsiteY1894" fmla="*/ 187877 h 219654"/>
                <a:gd name="connsiteX1895" fmla="*/ 164956 w 255425"/>
                <a:gd name="connsiteY1895" fmla="*/ 187877 h 219654"/>
                <a:gd name="connsiteX1896" fmla="*/ 164956 w 255425"/>
                <a:gd name="connsiteY1896" fmla="*/ 187877 h 219654"/>
                <a:gd name="connsiteX1897" fmla="*/ 177699 w 255425"/>
                <a:gd name="connsiteY1897" fmla="*/ 146109 h 219654"/>
                <a:gd name="connsiteX1898" fmla="*/ 179114 w 255425"/>
                <a:gd name="connsiteY1898" fmla="*/ 143750 h 219654"/>
                <a:gd name="connsiteX1899" fmla="*/ 179114 w 255425"/>
                <a:gd name="connsiteY1899" fmla="*/ 145639 h 219654"/>
                <a:gd name="connsiteX1900" fmla="*/ 180295 w 255425"/>
                <a:gd name="connsiteY1900" fmla="*/ 147762 h 219654"/>
                <a:gd name="connsiteX1901" fmla="*/ 156461 w 255425"/>
                <a:gd name="connsiteY1901" fmla="*/ 203215 h 219654"/>
                <a:gd name="connsiteX1902" fmla="*/ 158115 w 255425"/>
                <a:gd name="connsiteY1902" fmla="*/ 203215 h 219654"/>
                <a:gd name="connsiteX1903" fmla="*/ 158115 w 255425"/>
                <a:gd name="connsiteY1903" fmla="*/ 204866 h 219654"/>
                <a:gd name="connsiteX1904" fmla="*/ 166137 w 255425"/>
                <a:gd name="connsiteY1904" fmla="*/ 174427 h 219654"/>
                <a:gd name="connsiteX1905" fmla="*/ 166137 w 255425"/>
                <a:gd name="connsiteY1905" fmla="*/ 174427 h 219654"/>
                <a:gd name="connsiteX1906" fmla="*/ 167787 w 255425"/>
                <a:gd name="connsiteY1906" fmla="*/ 176078 h 219654"/>
                <a:gd name="connsiteX1907" fmla="*/ 161888 w 255425"/>
                <a:gd name="connsiteY1907" fmla="*/ 185990 h 219654"/>
                <a:gd name="connsiteX1908" fmla="*/ 161888 w 255425"/>
                <a:gd name="connsiteY1908" fmla="*/ 185990 h 219654"/>
                <a:gd name="connsiteX1909" fmla="*/ 163542 w 255425"/>
                <a:gd name="connsiteY1909" fmla="*/ 187640 h 219654"/>
                <a:gd name="connsiteX1910" fmla="*/ 161888 w 255425"/>
                <a:gd name="connsiteY1910" fmla="*/ 179854 h 219654"/>
                <a:gd name="connsiteX1911" fmla="*/ 161888 w 255425"/>
                <a:gd name="connsiteY1911" fmla="*/ 179854 h 219654"/>
                <a:gd name="connsiteX1912" fmla="*/ 163778 w 255425"/>
                <a:gd name="connsiteY1912" fmla="*/ 179854 h 219654"/>
                <a:gd name="connsiteX1913" fmla="*/ 163778 w 255425"/>
                <a:gd name="connsiteY1913" fmla="*/ 179854 h 219654"/>
                <a:gd name="connsiteX1914" fmla="*/ 164720 w 255425"/>
                <a:gd name="connsiteY1914" fmla="*/ 181505 h 219654"/>
                <a:gd name="connsiteX1915" fmla="*/ 168496 w 255425"/>
                <a:gd name="connsiteY1915" fmla="*/ 156257 h 219654"/>
                <a:gd name="connsiteX1916" fmla="*/ 169913 w 255425"/>
                <a:gd name="connsiteY1916" fmla="*/ 156257 h 219654"/>
                <a:gd name="connsiteX1917" fmla="*/ 171328 w 255425"/>
                <a:gd name="connsiteY1917" fmla="*/ 158144 h 219654"/>
                <a:gd name="connsiteX1918" fmla="*/ 152449 w 255425"/>
                <a:gd name="connsiteY1918" fmla="*/ 203452 h 219654"/>
                <a:gd name="connsiteX1919" fmla="*/ 152449 w 255425"/>
                <a:gd name="connsiteY1919" fmla="*/ 203452 h 219654"/>
                <a:gd name="connsiteX1920" fmla="*/ 150798 w 255425"/>
                <a:gd name="connsiteY1920" fmla="*/ 205811 h 219654"/>
                <a:gd name="connsiteX1921" fmla="*/ 155280 w 255425"/>
                <a:gd name="connsiteY1921" fmla="*/ 205811 h 219654"/>
                <a:gd name="connsiteX1922" fmla="*/ 154102 w 255425"/>
                <a:gd name="connsiteY1922" fmla="*/ 203452 h 219654"/>
                <a:gd name="connsiteX1923" fmla="*/ 154102 w 255425"/>
                <a:gd name="connsiteY1923" fmla="*/ 205338 h 219654"/>
                <a:gd name="connsiteX1924" fmla="*/ 152449 w 255425"/>
                <a:gd name="connsiteY1924" fmla="*/ 205338 h 219654"/>
                <a:gd name="connsiteX1925" fmla="*/ 154102 w 255425"/>
                <a:gd name="connsiteY1925" fmla="*/ 201092 h 219654"/>
                <a:gd name="connsiteX1926" fmla="*/ 154102 w 255425"/>
                <a:gd name="connsiteY1926" fmla="*/ 202507 h 219654"/>
                <a:gd name="connsiteX1927" fmla="*/ 154102 w 255425"/>
                <a:gd name="connsiteY1927" fmla="*/ 201092 h 219654"/>
                <a:gd name="connsiteX1928" fmla="*/ 154102 w 255425"/>
                <a:gd name="connsiteY1928" fmla="*/ 201092 h 219654"/>
                <a:gd name="connsiteX1929" fmla="*/ 156697 w 255425"/>
                <a:gd name="connsiteY1929" fmla="*/ 203452 h 219654"/>
                <a:gd name="connsiteX1930" fmla="*/ 159057 w 255425"/>
                <a:gd name="connsiteY1930" fmla="*/ 182213 h 219654"/>
                <a:gd name="connsiteX1931" fmla="*/ 159057 w 255425"/>
                <a:gd name="connsiteY1931" fmla="*/ 182213 h 219654"/>
                <a:gd name="connsiteX1932" fmla="*/ 161652 w 255425"/>
                <a:gd name="connsiteY1932" fmla="*/ 184573 h 219654"/>
                <a:gd name="connsiteX1933" fmla="*/ 159057 w 255425"/>
                <a:gd name="connsiteY1933" fmla="*/ 182213 h 219654"/>
                <a:gd name="connsiteX1934" fmla="*/ 157642 w 255425"/>
                <a:gd name="connsiteY1934" fmla="*/ 183867 h 219654"/>
                <a:gd name="connsiteX1935" fmla="*/ 162597 w 255425"/>
                <a:gd name="connsiteY1935" fmla="*/ 185281 h 219654"/>
                <a:gd name="connsiteX1936" fmla="*/ 160710 w 255425"/>
                <a:gd name="connsiteY1936" fmla="*/ 175842 h 219654"/>
                <a:gd name="connsiteX1937" fmla="*/ 160710 w 255425"/>
                <a:gd name="connsiteY1937" fmla="*/ 175842 h 219654"/>
                <a:gd name="connsiteX1938" fmla="*/ 160710 w 255425"/>
                <a:gd name="connsiteY1938" fmla="*/ 174191 h 219654"/>
                <a:gd name="connsiteX1939" fmla="*/ 160710 w 255425"/>
                <a:gd name="connsiteY1939" fmla="*/ 174191 h 219654"/>
                <a:gd name="connsiteX1940" fmla="*/ 160710 w 255425"/>
                <a:gd name="connsiteY1940" fmla="*/ 174191 h 219654"/>
                <a:gd name="connsiteX1941" fmla="*/ 176518 w 255425"/>
                <a:gd name="connsiteY1941" fmla="*/ 130301 h 219654"/>
                <a:gd name="connsiteX1942" fmla="*/ 178172 w 255425"/>
                <a:gd name="connsiteY1942" fmla="*/ 128883 h 219654"/>
                <a:gd name="connsiteX1943" fmla="*/ 178172 w 255425"/>
                <a:gd name="connsiteY1943" fmla="*/ 128883 h 219654"/>
                <a:gd name="connsiteX1944" fmla="*/ 178172 w 255425"/>
                <a:gd name="connsiteY1944" fmla="*/ 128883 h 219654"/>
                <a:gd name="connsiteX1945" fmla="*/ 180295 w 255425"/>
                <a:gd name="connsiteY1945" fmla="*/ 133368 h 219654"/>
                <a:gd name="connsiteX1946" fmla="*/ 202711 w 255425"/>
                <a:gd name="connsiteY1946" fmla="*/ 92309 h 219654"/>
                <a:gd name="connsiteX1947" fmla="*/ 202711 w 255425"/>
                <a:gd name="connsiteY1947" fmla="*/ 92309 h 219654"/>
                <a:gd name="connsiteX1948" fmla="*/ 206251 w 255425"/>
                <a:gd name="connsiteY1948" fmla="*/ 95377 h 219654"/>
                <a:gd name="connsiteX1949" fmla="*/ 151743 w 255425"/>
                <a:gd name="connsiteY1949" fmla="*/ 201092 h 219654"/>
                <a:gd name="connsiteX1950" fmla="*/ 151743 w 255425"/>
                <a:gd name="connsiteY1950" fmla="*/ 202507 h 219654"/>
                <a:gd name="connsiteX1951" fmla="*/ 155280 w 255425"/>
                <a:gd name="connsiteY1951" fmla="*/ 204160 h 219654"/>
                <a:gd name="connsiteX1952" fmla="*/ 171091 w 255425"/>
                <a:gd name="connsiteY1952" fmla="*/ 139504 h 219654"/>
                <a:gd name="connsiteX1953" fmla="*/ 171091 w 255425"/>
                <a:gd name="connsiteY1953" fmla="*/ 139504 h 219654"/>
                <a:gd name="connsiteX1954" fmla="*/ 174632 w 255425"/>
                <a:gd name="connsiteY1954" fmla="*/ 142572 h 219654"/>
                <a:gd name="connsiteX1955" fmla="*/ 150326 w 255425"/>
                <a:gd name="connsiteY1955" fmla="*/ 197080 h 219654"/>
                <a:gd name="connsiteX1956" fmla="*/ 150326 w 255425"/>
                <a:gd name="connsiteY1956" fmla="*/ 197080 h 219654"/>
                <a:gd name="connsiteX1957" fmla="*/ 150326 w 255425"/>
                <a:gd name="connsiteY1957" fmla="*/ 197080 h 219654"/>
                <a:gd name="connsiteX1958" fmla="*/ 150326 w 255425"/>
                <a:gd name="connsiteY1958" fmla="*/ 195193 h 219654"/>
                <a:gd name="connsiteX1959" fmla="*/ 150326 w 255425"/>
                <a:gd name="connsiteY1959" fmla="*/ 197080 h 219654"/>
                <a:gd name="connsiteX1960" fmla="*/ 153866 w 255425"/>
                <a:gd name="connsiteY1960" fmla="*/ 200148 h 219654"/>
                <a:gd name="connsiteX1961" fmla="*/ 166137 w 255425"/>
                <a:gd name="connsiteY1961" fmla="*/ 149885 h 219654"/>
                <a:gd name="connsiteX1962" fmla="*/ 166137 w 255425"/>
                <a:gd name="connsiteY1962" fmla="*/ 149885 h 219654"/>
                <a:gd name="connsiteX1963" fmla="*/ 167787 w 255425"/>
                <a:gd name="connsiteY1963" fmla="*/ 149885 h 219654"/>
                <a:gd name="connsiteX1964" fmla="*/ 169677 w 255425"/>
                <a:gd name="connsiteY1964" fmla="*/ 152953 h 219654"/>
                <a:gd name="connsiteX1965" fmla="*/ 156697 w 255425"/>
                <a:gd name="connsiteY1965" fmla="*/ 177495 h 219654"/>
                <a:gd name="connsiteX1966" fmla="*/ 160238 w 255425"/>
                <a:gd name="connsiteY1966" fmla="*/ 180563 h 219654"/>
                <a:gd name="connsiteX1967" fmla="*/ 149617 w 255425"/>
                <a:gd name="connsiteY1967" fmla="*/ 195899 h 219654"/>
                <a:gd name="connsiteX1968" fmla="*/ 149617 w 255425"/>
                <a:gd name="connsiteY1968" fmla="*/ 195899 h 219654"/>
                <a:gd name="connsiteX1969" fmla="*/ 149617 w 255425"/>
                <a:gd name="connsiteY1969" fmla="*/ 197316 h 219654"/>
                <a:gd name="connsiteX1970" fmla="*/ 153157 w 255425"/>
                <a:gd name="connsiteY1970" fmla="*/ 198967 h 219654"/>
                <a:gd name="connsiteX1971" fmla="*/ 155280 w 255425"/>
                <a:gd name="connsiteY1971" fmla="*/ 175606 h 219654"/>
                <a:gd name="connsiteX1972" fmla="*/ 156697 w 255425"/>
                <a:gd name="connsiteY1972" fmla="*/ 175606 h 219654"/>
                <a:gd name="connsiteX1973" fmla="*/ 158820 w 255425"/>
                <a:gd name="connsiteY1973" fmla="*/ 178673 h 219654"/>
                <a:gd name="connsiteX1974" fmla="*/ 155280 w 255425"/>
                <a:gd name="connsiteY1974" fmla="*/ 169237 h 219654"/>
                <a:gd name="connsiteX1975" fmla="*/ 156934 w 255425"/>
                <a:gd name="connsiteY1975" fmla="*/ 169237 h 219654"/>
                <a:gd name="connsiteX1976" fmla="*/ 156934 w 255425"/>
                <a:gd name="connsiteY1976" fmla="*/ 170651 h 219654"/>
                <a:gd name="connsiteX1977" fmla="*/ 159293 w 255425"/>
                <a:gd name="connsiteY1977" fmla="*/ 172302 h 219654"/>
                <a:gd name="connsiteX1978" fmla="*/ 156934 w 255425"/>
                <a:gd name="connsiteY1978" fmla="*/ 171360 h 219654"/>
                <a:gd name="connsiteX1979" fmla="*/ 156934 w 255425"/>
                <a:gd name="connsiteY1979" fmla="*/ 169942 h 219654"/>
                <a:gd name="connsiteX1980" fmla="*/ 160946 w 255425"/>
                <a:gd name="connsiteY1980" fmla="*/ 174427 h 219654"/>
                <a:gd name="connsiteX1981" fmla="*/ 150089 w 255425"/>
                <a:gd name="connsiteY1981" fmla="*/ 192125 h 219654"/>
                <a:gd name="connsiteX1982" fmla="*/ 150089 w 255425"/>
                <a:gd name="connsiteY1982" fmla="*/ 192125 h 219654"/>
                <a:gd name="connsiteX1983" fmla="*/ 154102 w 255425"/>
                <a:gd name="connsiteY1983" fmla="*/ 195193 h 219654"/>
                <a:gd name="connsiteX1984" fmla="*/ 154338 w 255425"/>
                <a:gd name="connsiteY1984" fmla="*/ 173719 h 219654"/>
                <a:gd name="connsiteX1985" fmla="*/ 154338 w 255425"/>
                <a:gd name="connsiteY1985" fmla="*/ 173719 h 219654"/>
                <a:gd name="connsiteX1986" fmla="*/ 158348 w 255425"/>
                <a:gd name="connsiteY1986" fmla="*/ 176787 h 219654"/>
                <a:gd name="connsiteX1987" fmla="*/ 151979 w 255425"/>
                <a:gd name="connsiteY1987" fmla="*/ 173719 h 219654"/>
                <a:gd name="connsiteX1988" fmla="*/ 154338 w 255425"/>
                <a:gd name="connsiteY1988" fmla="*/ 171832 h 219654"/>
                <a:gd name="connsiteX1989" fmla="*/ 154338 w 255425"/>
                <a:gd name="connsiteY1989" fmla="*/ 173719 h 219654"/>
                <a:gd name="connsiteX1990" fmla="*/ 152921 w 255425"/>
                <a:gd name="connsiteY1990" fmla="*/ 173719 h 219654"/>
                <a:gd name="connsiteX1991" fmla="*/ 152921 w 255425"/>
                <a:gd name="connsiteY1991" fmla="*/ 173719 h 219654"/>
                <a:gd name="connsiteX1992" fmla="*/ 152921 w 255425"/>
                <a:gd name="connsiteY1992" fmla="*/ 171360 h 219654"/>
                <a:gd name="connsiteX1993" fmla="*/ 156697 w 255425"/>
                <a:gd name="connsiteY1993" fmla="*/ 177731 h 219654"/>
                <a:gd name="connsiteX1994" fmla="*/ 151979 w 255425"/>
                <a:gd name="connsiteY1994" fmla="*/ 169942 h 219654"/>
                <a:gd name="connsiteX1995" fmla="*/ 154102 w 255425"/>
                <a:gd name="connsiteY1995" fmla="*/ 169942 h 219654"/>
                <a:gd name="connsiteX1996" fmla="*/ 156697 w 255425"/>
                <a:gd name="connsiteY1996" fmla="*/ 173955 h 219654"/>
                <a:gd name="connsiteX1997" fmla="*/ 144663 w 255425"/>
                <a:gd name="connsiteY1997" fmla="*/ 199203 h 219654"/>
                <a:gd name="connsiteX1998" fmla="*/ 144663 w 255425"/>
                <a:gd name="connsiteY1998" fmla="*/ 199203 h 219654"/>
                <a:gd name="connsiteX1999" fmla="*/ 149148 w 255425"/>
                <a:gd name="connsiteY1999" fmla="*/ 203215 h 219654"/>
                <a:gd name="connsiteX2000" fmla="*/ 147730 w 255425"/>
                <a:gd name="connsiteY2000" fmla="*/ 189766 h 219654"/>
                <a:gd name="connsiteX2001" fmla="*/ 147730 w 255425"/>
                <a:gd name="connsiteY2001" fmla="*/ 189766 h 219654"/>
                <a:gd name="connsiteX2002" fmla="*/ 152215 w 255425"/>
                <a:gd name="connsiteY2002" fmla="*/ 193776 h 219654"/>
                <a:gd name="connsiteX2003" fmla="*/ 144426 w 255425"/>
                <a:gd name="connsiteY2003" fmla="*/ 196135 h 219654"/>
                <a:gd name="connsiteX2004" fmla="*/ 144426 w 255425"/>
                <a:gd name="connsiteY2004" fmla="*/ 194485 h 219654"/>
                <a:gd name="connsiteX2005" fmla="*/ 144426 w 255425"/>
                <a:gd name="connsiteY2005" fmla="*/ 194485 h 219654"/>
                <a:gd name="connsiteX2006" fmla="*/ 145844 w 255425"/>
                <a:gd name="connsiteY2006" fmla="*/ 194485 h 219654"/>
                <a:gd name="connsiteX2007" fmla="*/ 148911 w 255425"/>
                <a:gd name="connsiteY2007" fmla="*/ 200148 h 219654"/>
                <a:gd name="connsiteX2008" fmla="*/ 153630 w 255425"/>
                <a:gd name="connsiteY2008" fmla="*/ 166402 h 219654"/>
                <a:gd name="connsiteX2009" fmla="*/ 153630 w 255425"/>
                <a:gd name="connsiteY2009" fmla="*/ 163337 h 219654"/>
                <a:gd name="connsiteX2010" fmla="*/ 158115 w 255425"/>
                <a:gd name="connsiteY2010" fmla="*/ 170415 h 219654"/>
                <a:gd name="connsiteX2011" fmla="*/ 151034 w 255425"/>
                <a:gd name="connsiteY2011" fmla="*/ 169470 h 219654"/>
                <a:gd name="connsiteX2012" fmla="*/ 152449 w 255425"/>
                <a:gd name="connsiteY2012" fmla="*/ 169470 h 219654"/>
                <a:gd name="connsiteX2013" fmla="*/ 152449 w 255425"/>
                <a:gd name="connsiteY2013" fmla="*/ 169470 h 219654"/>
                <a:gd name="connsiteX2014" fmla="*/ 156697 w 255425"/>
                <a:gd name="connsiteY2014" fmla="*/ 173483 h 219654"/>
                <a:gd name="connsiteX2015" fmla="*/ 146080 w 255425"/>
                <a:gd name="connsiteY2015" fmla="*/ 184573 h 219654"/>
                <a:gd name="connsiteX2016" fmla="*/ 147494 w 255425"/>
                <a:gd name="connsiteY2016" fmla="*/ 182922 h 219654"/>
                <a:gd name="connsiteX2017" fmla="*/ 147494 w 255425"/>
                <a:gd name="connsiteY2017" fmla="*/ 182922 h 219654"/>
                <a:gd name="connsiteX2018" fmla="*/ 143954 w 255425"/>
                <a:gd name="connsiteY2018" fmla="*/ 191889 h 219654"/>
                <a:gd name="connsiteX2019" fmla="*/ 145844 w 255425"/>
                <a:gd name="connsiteY2019" fmla="*/ 189058 h 219654"/>
                <a:gd name="connsiteX2020" fmla="*/ 150562 w 255425"/>
                <a:gd name="connsiteY2020" fmla="*/ 191181 h 219654"/>
                <a:gd name="connsiteX2021" fmla="*/ 148439 w 255425"/>
                <a:gd name="connsiteY2021" fmla="*/ 195899 h 219654"/>
                <a:gd name="connsiteX2022" fmla="*/ 149381 w 255425"/>
                <a:gd name="connsiteY2022" fmla="*/ 172538 h 219654"/>
                <a:gd name="connsiteX2023" fmla="*/ 149381 w 255425"/>
                <a:gd name="connsiteY2023" fmla="*/ 171123 h 219654"/>
                <a:gd name="connsiteX2024" fmla="*/ 153866 w 255425"/>
                <a:gd name="connsiteY2024" fmla="*/ 176550 h 219654"/>
                <a:gd name="connsiteX2025" fmla="*/ 142067 w 255425"/>
                <a:gd name="connsiteY2025" fmla="*/ 190472 h 219654"/>
                <a:gd name="connsiteX2026" fmla="*/ 142067 w 255425"/>
                <a:gd name="connsiteY2026" fmla="*/ 189294 h 219654"/>
                <a:gd name="connsiteX2027" fmla="*/ 143718 w 255425"/>
                <a:gd name="connsiteY2027" fmla="*/ 189294 h 219654"/>
                <a:gd name="connsiteX2028" fmla="*/ 143718 w 255425"/>
                <a:gd name="connsiteY2028" fmla="*/ 191417 h 219654"/>
                <a:gd name="connsiteX2029" fmla="*/ 146549 w 255425"/>
                <a:gd name="connsiteY2029" fmla="*/ 194485 h 219654"/>
                <a:gd name="connsiteX2030" fmla="*/ 142067 w 255425"/>
                <a:gd name="connsiteY2030" fmla="*/ 185754 h 219654"/>
                <a:gd name="connsiteX2031" fmla="*/ 142067 w 255425"/>
                <a:gd name="connsiteY2031" fmla="*/ 188821 h 219654"/>
                <a:gd name="connsiteX2032" fmla="*/ 145371 w 255425"/>
                <a:gd name="connsiteY2032" fmla="*/ 189766 h 219654"/>
                <a:gd name="connsiteX2033" fmla="*/ 142067 w 255425"/>
                <a:gd name="connsiteY2033" fmla="*/ 185754 h 219654"/>
                <a:gd name="connsiteX2034" fmla="*/ 143482 w 255425"/>
                <a:gd name="connsiteY2034" fmla="*/ 184336 h 219654"/>
                <a:gd name="connsiteX2035" fmla="*/ 143482 w 255425"/>
                <a:gd name="connsiteY2035" fmla="*/ 184336 h 219654"/>
                <a:gd name="connsiteX2036" fmla="*/ 145844 w 255425"/>
                <a:gd name="connsiteY2036" fmla="*/ 191417 h 219654"/>
                <a:gd name="connsiteX2037" fmla="*/ 138055 w 255425"/>
                <a:gd name="connsiteY2037" fmla="*/ 183631 h 219654"/>
                <a:gd name="connsiteX2038" fmla="*/ 138055 w 255425"/>
                <a:gd name="connsiteY2038" fmla="*/ 182213 h 219654"/>
                <a:gd name="connsiteX2039" fmla="*/ 139236 w 255425"/>
                <a:gd name="connsiteY2039" fmla="*/ 182213 h 219654"/>
                <a:gd name="connsiteX2040" fmla="*/ 137582 w 255425"/>
                <a:gd name="connsiteY2040" fmla="*/ 186462 h 219654"/>
                <a:gd name="connsiteX2041" fmla="*/ 141831 w 255425"/>
                <a:gd name="connsiteY2041" fmla="*/ 188113 h 219654"/>
                <a:gd name="connsiteX2042" fmla="*/ 143482 w 255425"/>
                <a:gd name="connsiteY2042" fmla="*/ 160033 h 219654"/>
                <a:gd name="connsiteX2043" fmla="*/ 143482 w 255425"/>
                <a:gd name="connsiteY2043" fmla="*/ 161684 h 219654"/>
                <a:gd name="connsiteX2044" fmla="*/ 147258 w 255425"/>
                <a:gd name="connsiteY2044" fmla="*/ 164515 h 219654"/>
                <a:gd name="connsiteX2045" fmla="*/ 160238 w 255425"/>
                <a:gd name="connsiteY2045" fmla="*/ 129592 h 219654"/>
                <a:gd name="connsiteX2046" fmla="*/ 161888 w 255425"/>
                <a:gd name="connsiteY2046" fmla="*/ 129592 h 219654"/>
                <a:gd name="connsiteX2047" fmla="*/ 142540 w 255425"/>
                <a:gd name="connsiteY2047" fmla="*/ 161212 h 219654"/>
                <a:gd name="connsiteX2048" fmla="*/ 142540 w 255425"/>
                <a:gd name="connsiteY2048" fmla="*/ 161212 h 219654"/>
                <a:gd name="connsiteX2049" fmla="*/ 140886 w 255425"/>
                <a:gd name="connsiteY2049" fmla="*/ 161212 h 219654"/>
                <a:gd name="connsiteX2050" fmla="*/ 140417 w 255425"/>
                <a:gd name="connsiteY2050" fmla="*/ 163101 h 219654"/>
                <a:gd name="connsiteX2051" fmla="*/ 142067 w 255425"/>
                <a:gd name="connsiteY2051" fmla="*/ 161684 h 219654"/>
                <a:gd name="connsiteX2052" fmla="*/ 144190 w 255425"/>
                <a:gd name="connsiteY2052" fmla="*/ 167819 h 219654"/>
                <a:gd name="connsiteX2053" fmla="*/ 134045 w 255425"/>
                <a:gd name="connsiteY2053" fmla="*/ 177968 h 219654"/>
                <a:gd name="connsiteX2054" fmla="*/ 134045 w 255425"/>
                <a:gd name="connsiteY2054" fmla="*/ 176314 h 219654"/>
                <a:gd name="connsiteX2055" fmla="*/ 135932 w 255425"/>
                <a:gd name="connsiteY2055" fmla="*/ 176314 h 219654"/>
                <a:gd name="connsiteX2056" fmla="*/ 138763 w 255425"/>
                <a:gd name="connsiteY2056" fmla="*/ 164752 h 219654"/>
                <a:gd name="connsiteX2057" fmla="*/ 138763 w 255425"/>
                <a:gd name="connsiteY2057" fmla="*/ 164752 h 219654"/>
                <a:gd name="connsiteX2058" fmla="*/ 138763 w 255425"/>
                <a:gd name="connsiteY2058" fmla="*/ 164752 h 219654"/>
                <a:gd name="connsiteX2059" fmla="*/ 142540 w 255425"/>
                <a:gd name="connsiteY2059" fmla="*/ 169237 h 219654"/>
                <a:gd name="connsiteX2060" fmla="*/ 141595 w 255425"/>
                <a:gd name="connsiteY2060" fmla="*/ 158616 h 219654"/>
                <a:gd name="connsiteX2061" fmla="*/ 141595 w 255425"/>
                <a:gd name="connsiteY2061" fmla="*/ 156966 h 219654"/>
                <a:gd name="connsiteX2062" fmla="*/ 145371 w 255425"/>
                <a:gd name="connsiteY2062" fmla="*/ 163101 h 219654"/>
                <a:gd name="connsiteX2063" fmla="*/ 141595 w 255425"/>
                <a:gd name="connsiteY2063" fmla="*/ 156493 h 219654"/>
                <a:gd name="connsiteX2064" fmla="*/ 141595 w 255425"/>
                <a:gd name="connsiteY2064" fmla="*/ 155076 h 219654"/>
                <a:gd name="connsiteX2065" fmla="*/ 141595 w 255425"/>
                <a:gd name="connsiteY2065" fmla="*/ 155076 h 219654"/>
                <a:gd name="connsiteX2066" fmla="*/ 145607 w 255425"/>
                <a:gd name="connsiteY2066" fmla="*/ 160975 h 219654"/>
                <a:gd name="connsiteX2067" fmla="*/ 158115 w 255425"/>
                <a:gd name="connsiteY2067" fmla="*/ 127941 h 219654"/>
                <a:gd name="connsiteX2068" fmla="*/ 158115 w 255425"/>
                <a:gd name="connsiteY2068" fmla="*/ 127941 h 219654"/>
                <a:gd name="connsiteX2069" fmla="*/ 156461 w 255425"/>
                <a:gd name="connsiteY2069" fmla="*/ 124874 h 219654"/>
                <a:gd name="connsiteX2070" fmla="*/ 156461 w 255425"/>
                <a:gd name="connsiteY2070" fmla="*/ 124874 h 219654"/>
                <a:gd name="connsiteX2071" fmla="*/ 156461 w 255425"/>
                <a:gd name="connsiteY2071" fmla="*/ 123693 h 219654"/>
                <a:gd name="connsiteX2072" fmla="*/ 155047 w 255425"/>
                <a:gd name="connsiteY2072" fmla="*/ 125579 h 219654"/>
                <a:gd name="connsiteX2073" fmla="*/ 156461 w 255425"/>
                <a:gd name="connsiteY2073" fmla="*/ 125579 h 219654"/>
                <a:gd name="connsiteX2074" fmla="*/ 156461 w 255425"/>
                <a:gd name="connsiteY2074" fmla="*/ 124165 h 219654"/>
                <a:gd name="connsiteX2075" fmla="*/ 156461 w 255425"/>
                <a:gd name="connsiteY2075" fmla="*/ 124165 h 219654"/>
                <a:gd name="connsiteX2076" fmla="*/ 156461 w 255425"/>
                <a:gd name="connsiteY2076" fmla="*/ 125816 h 219654"/>
                <a:gd name="connsiteX2077" fmla="*/ 158115 w 255425"/>
                <a:gd name="connsiteY2077" fmla="*/ 124401 h 219654"/>
                <a:gd name="connsiteX2078" fmla="*/ 158115 w 255425"/>
                <a:gd name="connsiteY2078" fmla="*/ 124401 h 219654"/>
                <a:gd name="connsiteX2079" fmla="*/ 138527 w 255425"/>
                <a:gd name="connsiteY2079" fmla="*/ 161684 h 219654"/>
                <a:gd name="connsiteX2080" fmla="*/ 138527 w 255425"/>
                <a:gd name="connsiteY2080" fmla="*/ 159561 h 219654"/>
                <a:gd name="connsiteX2081" fmla="*/ 140886 w 255425"/>
                <a:gd name="connsiteY2081" fmla="*/ 158144 h 219654"/>
                <a:gd name="connsiteX2082" fmla="*/ 139236 w 255425"/>
                <a:gd name="connsiteY2082" fmla="*/ 160033 h 219654"/>
                <a:gd name="connsiteX2083" fmla="*/ 140650 w 255425"/>
                <a:gd name="connsiteY2083" fmla="*/ 160033 h 219654"/>
                <a:gd name="connsiteX2084" fmla="*/ 144663 w 255425"/>
                <a:gd name="connsiteY2084" fmla="*/ 162156 h 219654"/>
                <a:gd name="connsiteX2085" fmla="*/ 142540 w 255425"/>
                <a:gd name="connsiteY2085" fmla="*/ 166169 h 219654"/>
                <a:gd name="connsiteX2086" fmla="*/ 132628 w 255425"/>
                <a:gd name="connsiteY2086" fmla="*/ 174900 h 219654"/>
                <a:gd name="connsiteX2087" fmla="*/ 134281 w 255425"/>
                <a:gd name="connsiteY2087" fmla="*/ 174900 h 219654"/>
                <a:gd name="connsiteX2088" fmla="*/ 136640 w 255425"/>
                <a:gd name="connsiteY2088" fmla="*/ 179382 h 219654"/>
                <a:gd name="connsiteX2089" fmla="*/ 144190 w 255425"/>
                <a:gd name="connsiteY2089" fmla="*/ 149885 h 219654"/>
                <a:gd name="connsiteX2090" fmla="*/ 144190 w 255425"/>
                <a:gd name="connsiteY2090" fmla="*/ 149885 h 219654"/>
                <a:gd name="connsiteX2091" fmla="*/ 144190 w 255425"/>
                <a:gd name="connsiteY2091" fmla="*/ 149885 h 219654"/>
                <a:gd name="connsiteX2092" fmla="*/ 148203 w 255425"/>
                <a:gd name="connsiteY2092" fmla="*/ 154370 h 219654"/>
                <a:gd name="connsiteX2093" fmla="*/ 137582 w 255425"/>
                <a:gd name="connsiteY2093" fmla="*/ 152953 h 219654"/>
                <a:gd name="connsiteX2094" fmla="*/ 137582 w 255425"/>
                <a:gd name="connsiteY2094" fmla="*/ 152953 h 219654"/>
                <a:gd name="connsiteX2095" fmla="*/ 137582 w 255425"/>
                <a:gd name="connsiteY2095" fmla="*/ 155785 h 219654"/>
                <a:gd name="connsiteX2096" fmla="*/ 137582 w 255425"/>
                <a:gd name="connsiteY2096" fmla="*/ 155785 h 219654"/>
                <a:gd name="connsiteX2097" fmla="*/ 137582 w 255425"/>
                <a:gd name="connsiteY2097" fmla="*/ 157908 h 219654"/>
                <a:gd name="connsiteX2098" fmla="*/ 140180 w 255425"/>
                <a:gd name="connsiteY2098" fmla="*/ 156493 h 219654"/>
                <a:gd name="connsiteX2099" fmla="*/ 140180 w 255425"/>
                <a:gd name="connsiteY2099" fmla="*/ 156493 h 219654"/>
                <a:gd name="connsiteX2100" fmla="*/ 135695 w 255425"/>
                <a:gd name="connsiteY2100" fmla="*/ 158144 h 219654"/>
                <a:gd name="connsiteX2101" fmla="*/ 134045 w 255425"/>
                <a:gd name="connsiteY2101" fmla="*/ 158144 h 219654"/>
                <a:gd name="connsiteX2102" fmla="*/ 135695 w 255425"/>
                <a:gd name="connsiteY2102" fmla="*/ 158144 h 219654"/>
                <a:gd name="connsiteX2103" fmla="*/ 134045 w 255425"/>
                <a:gd name="connsiteY2103" fmla="*/ 158144 h 219654"/>
                <a:gd name="connsiteX2104" fmla="*/ 134045 w 255425"/>
                <a:gd name="connsiteY2104" fmla="*/ 158144 h 219654"/>
                <a:gd name="connsiteX2105" fmla="*/ 134045 w 255425"/>
                <a:gd name="connsiteY2105" fmla="*/ 156729 h 219654"/>
                <a:gd name="connsiteX2106" fmla="*/ 136640 w 255425"/>
                <a:gd name="connsiteY2106" fmla="*/ 155076 h 219654"/>
                <a:gd name="connsiteX2107" fmla="*/ 136640 w 255425"/>
                <a:gd name="connsiteY2107" fmla="*/ 155076 h 219654"/>
                <a:gd name="connsiteX2108" fmla="*/ 141595 w 255425"/>
                <a:gd name="connsiteY2108" fmla="*/ 157438 h 219654"/>
                <a:gd name="connsiteX2109" fmla="*/ 135223 w 255425"/>
                <a:gd name="connsiteY2109" fmla="*/ 154840 h 219654"/>
                <a:gd name="connsiteX2110" fmla="*/ 133809 w 255425"/>
                <a:gd name="connsiteY2110" fmla="*/ 154840 h 219654"/>
                <a:gd name="connsiteX2111" fmla="*/ 133809 w 255425"/>
                <a:gd name="connsiteY2111" fmla="*/ 153662 h 219654"/>
                <a:gd name="connsiteX2112" fmla="*/ 139236 w 255425"/>
                <a:gd name="connsiteY2112" fmla="*/ 159325 h 219654"/>
                <a:gd name="connsiteX2113" fmla="*/ 132864 w 255425"/>
                <a:gd name="connsiteY2113" fmla="*/ 174427 h 219654"/>
                <a:gd name="connsiteX2114" fmla="*/ 132864 w 255425"/>
                <a:gd name="connsiteY2114" fmla="*/ 172538 h 219654"/>
                <a:gd name="connsiteX2115" fmla="*/ 136876 w 255425"/>
                <a:gd name="connsiteY2115" fmla="*/ 178909 h 219654"/>
                <a:gd name="connsiteX2116" fmla="*/ 137113 w 255425"/>
                <a:gd name="connsiteY2116" fmla="*/ 162393 h 219654"/>
                <a:gd name="connsiteX2117" fmla="*/ 137113 w 255425"/>
                <a:gd name="connsiteY2117" fmla="*/ 162393 h 219654"/>
                <a:gd name="connsiteX2118" fmla="*/ 141122 w 255425"/>
                <a:gd name="connsiteY2118" fmla="*/ 167819 h 219654"/>
                <a:gd name="connsiteX2119" fmla="*/ 137113 w 255425"/>
                <a:gd name="connsiteY2119" fmla="*/ 159797 h 219654"/>
                <a:gd name="connsiteX2120" fmla="*/ 137113 w 255425"/>
                <a:gd name="connsiteY2120" fmla="*/ 160975 h 219654"/>
                <a:gd name="connsiteX2121" fmla="*/ 140180 w 255425"/>
                <a:gd name="connsiteY2121" fmla="*/ 164279 h 219654"/>
                <a:gd name="connsiteX2122" fmla="*/ 131919 w 255425"/>
                <a:gd name="connsiteY2122" fmla="*/ 171832 h 219654"/>
                <a:gd name="connsiteX2123" fmla="*/ 131919 w 255425"/>
                <a:gd name="connsiteY2123" fmla="*/ 171832 h 219654"/>
                <a:gd name="connsiteX2124" fmla="*/ 134987 w 255425"/>
                <a:gd name="connsiteY2124" fmla="*/ 176314 h 219654"/>
                <a:gd name="connsiteX2125" fmla="*/ 157406 w 255425"/>
                <a:gd name="connsiteY2125" fmla="*/ 124637 h 219654"/>
                <a:gd name="connsiteX2126" fmla="*/ 159293 w 255425"/>
                <a:gd name="connsiteY2126" fmla="*/ 124637 h 219654"/>
                <a:gd name="connsiteX2127" fmla="*/ 160474 w 255425"/>
                <a:gd name="connsiteY2127" fmla="*/ 128883 h 219654"/>
                <a:gd name="connsiteX2128" fmla="*/ 157406 w 255425"/>
                <a:gd name="connsiteY2128" fmla="*/ 124637 h 219654"/>
                <a:gd name="connsiteX2129" fmla="*/ 159529 w 255425"/>
                <a:gd name="connsiteY2129" fmla="*/ 124637 h 219654"/>
                <a:gd name="connsiteX2130" fmla="*/ 159529 w 255425"/>
                <a:gd name="connsiteY2130" fmla="*/ 124637 h 219654"/>
                <a:gd name="connsiteX2131" fmla="*/ 159765 w 255425"/>
                <a:gd name="connsiteY2131" fmla="*/ 128175 h 219654"/>
                <a:gd name="connsiteX2132" fmla="*/ 136640 w 255425"/>
                <a:gd name="connsiteY2132" fmla="*/ 158380 h 219654"/>
                <a:gd name="connsiteX2133" fmla="*/ 136640 w 255425"/>
                <a:gd name="connsiteY2133" fmla="*/ 158380 h 219654"/>
                <a:gd name="connsiteX2134" fmla="*/ 138999 w 255425"/>
                <a:gd name="connsiteY2134" fmla="*/ 161920 h 219654"/>
                <a:gd name="connsiteX2135" fmla="*/ 130741 w 255425"/>
                <a:gd name="connsiteY2135" fmla="*/ 166402 h 219654"/>
                <a:gd name="connsiteX2136" fmla="*/ 130741 w 255425"/>
                <a:gd name="connsiteY2136" fmla="*/ 166402 h 219654"/>
                <a:gd name="connsiteX2137" fmla="*/ 133100 w 255425"/>
                <a:gd name="connsiteY2137" fmla="*/ 169942 h 219654"/>
                <a:gd name="connsiteX2138" fmla="*/ 137113 w 255425"/>
                <a:gd name="connsiteY2138" fmla="*/ 153425 h 219654"/>
                <a:gd name="connsiteX2139" fmla="*/ 137113 w 255425"/>
                <a:gd name="connsiteY2139" fmla="*/ 153425 h 219654"/>
                <a:gd name="connsiteX2140" fmla="*/ 138999 w 255425"/>
                <a:gd name="connsiteY2140" fmla="*/ 153425 h 219654"/>
                <a:gd name="connsiteX2141" fmla="*/ 137113 w 255425"/>
                <a:gd name="connsiteY2141" fmla="*/ 150121 h 219654"/>
                <a:gd name="connsiteX2142" fmla="*/ 137113 w 255425"/>
                <a:gd name="connsiteY2142" fmla="*/ 150121 h 219654"/>
                <a:gd name="connsiteX2143" fmla="*/ 137113 w 255425"/>
                <a:gd name="connsiteY2143" fmla="*/ 150121 h 219654"/>
                <a:gd name="connsiteX2144" fmla="*/ 138763 w 255425"/>
                <a:gd name="connsiteY2144" fmla="*/ 150121 h 219654"/>
                <a:gd name="connsiteX2145" fmla="*/ 138763 w 255425"/>
                <a:gd name="connsiteY2145" fmla="*/ 150121 h 219654"/>
                <a:gd name="connsiteX2146" fmla="*/ 133809 w 255425"/>
                <a:gd name="connsiteY2146" fmla="*/ 154604 h 219654"/>
                <a:gd name="connsiteX2147" fmla="*/ 133809 w 255425"/>
                <a:gd name="connsiteY2147" fmla="*/ 154604 h 219654"/>
                <a:gd name="connsiteX2148" fmla="*/ 133809 w 255425"/>
                <a:gd name="connsiteY2148" fmla="*/ 156021 h 219654"/>
                <a:gd name="connsiteX2149" fmla="*/ 137113 w 255425"/>
                <a:gd name="connsiteY2149" fmla="*/ 158144 h 219654"/>
                <a:gd name="connsiteX2150" fmla="*/ 185958 w 255425"/>
                <a:gd name="connsiteY2150" fmla="*/ 71071 h 219654"/>
                <a:gd name="connsiteX2151" fmla="*/ 187845 w 255425"/>
                <a:gd name="connsiteY2151" fmla="*/ 69418 h 219654"/>
                <a:gd name="connsiteX2152" fmla="*/ 187845 w 255425"/>
                <a:gd name="connsiteY2152" fmla="*/ 69418 h 219654"/>
                <a:gd name="connsiteX2153" fmla="*/ 153630 w 255425"/>
                <a:gd name="connsiteY2153" fmla="*/ 122275 h 219654"/>
                <a:gd name="connsiteX2154" fmla="*/ 153630 w 255425"/>
                <a:gd name="connsiteY2154" fmla="*/ 122275 h 219654"/>
                <a:gd name="connsiteX2155" fmla="*/ 155753 w 255425"/>
                <a:gd name="connsiteY2155" fmla="*/ 122275 h 219654"/>
                <a:gd name="connsiteX2156" fmla="*/ 156697 w 255425"/>
                <a:gd name="connsiteY2156" fmla="*/ 125816 h 219654"/>
                <a:gd name="connsiteX2157" fmla="*/ 136876 w 255425"/>
                <a:gd name="connsiteY2157" fmla="*/ 147762 h 219654"/>
                <a:gd name="connsiteX2158" fmla="*/ 136876 w 255425"/>
                <a:gd name="connsiteY2158" fmla="*/ 149413 h 219654"/>
                <a:gd name="connsiteX2159" fmla="*/ 136876 w 255425"/>
                <a:gd name="connsiteY2159" fmla="*/ 152008 h 219654"/>
                <a:gd name="connsiteX2160" fmla="*/ 135223 w 255425"/>
                <a:gd name="connsiteY2160" fmla="*/ 152008 h 219654"/>
                <a:gd name="connsiteX2161" fmla="*/ 136876 w 255425"/>
                <a:gd name="connsiteY2161" fmla="*/ 150121 h 219654"/>
                <a:gd name="connsiteX2162" fmla="*/ 136876 w 255425"/>
                <a:gd name="connsiteY2162" fmla="*/ 150121 h 219654"/>
                <a:gd name="connsiteX2163" fmla="*/ 136876 w 255425"/>
                <a:gd name="connsiteY2163" fmla="*/ 150121 h 219654"/>
                <a:gd name="connsiteX2164" fmla="*/ 136876 w 255425"/>
                <a:gd name="connsiteY2164" fmla="*/ 150121 h 219654"/>
                <a:gd name="connsiteX2165" fmla="*/ 136876 w 255425"/>
                <a:gd name="connsiteY2165" fmla="*/ 150121 h 219654"/>
                <a:gd name="connsiteX2166" fmla="*/ 138763 w 255425"/>
                <a:gd name="connsiteY2166" fmla="*/ 150121 h 219654"/>
                <a:gd name="connsiteX2167" fmla="*/ 140180 w 255425"/>
                <a:gd name="connsiteY2167" fmla="*/ 151302 h 219654"/>
                <a:gd name="connsiteX2168" fmla="*/ 121301 w 255425"/>
                <a:gd name="connsiteY2168" fmla="*/ 171360 h 219654"/>
                <a:gd name="connsiteX2169" fmla="*/ 119415 w 255425"/>
                <a:gd name="connsiteY2169" fmla="*/ 171360 h 219654"/>
                <a:gd name="connsiteX2170" fmla="*/ 121774 w 255425"/>
                <a:gd name="connsiteY2170" fmla="*/ 169470 h 219654"/>
                <a:gd name="connsiteX2171" fmla="*/ 121774 w 255425"/>
                <a:gd name="connsiteY2171" fmla="*/ 169470 h 219654"/>
                <a:gd name="connsiteX2172" fmla="*/ 132864 w 255425"/>
                <a:gd name="connsiteY2172" fmla="*/ 151772 h 219654"/>
                <a:gd name="connsiteX2173" fmla="*/ 132864 w 255425"/>
                <a:gd name="connsiteY2173" fmla="*/ 150358 h 219654"/>
                <a:gd name="connsiteX2174" fmla="*/ 132864 w 255425"/>
                <a:gd name="connsiteY2174" fmla="*/ 150358 h 219654"/>
                <a:gd name="connsiteX2175" fmla="*/ 136168 w 255425"/>
                <a:gd name="connsiteY2175" fmla="*/ 155312 h 219654"/>
                <a:gd name="connsiteX2176" fmla="*/ 123188 w 255425"/>
                <a:gd name="connsiteY2176" fmla="*/ 165460 h 219654"/>
                <a:gd name="connsiteX2177" fmla="*/ 124605 w 255425"/>
                <a:gd name="connsiteY2177" fmla="*/ 165460 h 219654"/>
                <a:gd name="connsiteX2178" fmla="*/ 126492 w 255425"/>
                <a:gd name="connsiteY2178" fmla="*/ 169000 h 219654"/>
                <a:gd name="connsiteX2179" fmla="*/ 119179 w 255425"/>
                <a:gd name="connsiteY2179" fmla="*/ 170179 h 219654"/>
                <a:gd name="connsiteX2180" fmla="*/ 120593 w 255425"/>
                <a:gd name="connsiteY2180" fmla="*/ 170179 h 219654"/>
                <a:gd name="connsiteX2181" fmla="*/ 120593 w 255425"/>
                <a:gd name="connsiteY2181" fmla="*/ 170179 h 219654"/>
                <a:gd name="connsiteX2182" fmla="*/ 120593 w 255425"/>
                <a:gd name="connsiteY2182" fmla="*/ 171832 h 219654"/>
                <a:gd name="connsiteX2183" fmla="*/ 122482 w 255425"/>
                <a:gd name="connsiteY2183" fmla="*/ 173719 h 219654"/>
                <a:gd name="connsiteX2184" fmla="*/ 134045 w 255425"/>
                <a:gd name="connsiteY2184" fmla="*/ 147999 h 219654"/>
                <a:gd name="connsiteX2185" fmla="*/ 134045 w 255425"/>
                <a:gd name="connsiteY2185" fmla="*/ 147999 h 219654"/>
                <a:gd name="connsiteX2186" fmla="*/ 137349 w 255425"/>
                <a:gd name="connsiteY2186" fmla="*/ 151539 h 219654"/>
                <a:gd name="connsiteX2187" fmla="*/ 126965 w 255425"/>
                <a:gd name="connsiteY2187" fmla="*/ 157438 h 219654"/>
                <a:gd name="connsiteX2188" fmla="*/ 126965 w 255425"/>
                <a:gd name="connsiteY2188" fmla="*/ 157438 h 219654"/>
                <a:gd name="connsiteX2189" fmla="*/ 130269 w 255425"/>
                <a:gd name="connsiteY2189" fmla="*/ 160975 h 219654"/>
                <a:gd name="connsiteX2190" fmla="*/ 120357 w 255425"/>
                <a:gd name="connsiteY2190" fmla="*/ 167819 h 219654"/>
                <a:gd name="connsiteX2191" fmla="*/ 120357 w 255425"/>
                <a:gd name="connsiteY2191" fmla="*/ 167819 h 219654"/>
                <a:gd name="connsiteX2192" fmla="*/ 120357 w 255425"/>
                <a:gd name="connsiteY2192" fmla="*/ 169470 h 219654"/>
                <a:gd name="connsiteX2193" fmla="*/ 123661 w 255425"/>
                <a:gd name="connsiteY2193" fmla="*/ 171360 h 219654"/>
                <a:gd name="connsiteX2194" fmla="*/ 131683 w 255425"/>
                <a:gd name="connsiteY2194" fmla="*/ 145639 h 219654"/>
                <a:gd name="connsiteX2195" fmla="*/ 133573 w 255425"/>
                <a:gd name="connsiteY2195" fmla="*/ 145639 h 219654"/>
                <a:gd name="connsiteX2196" fmla="*/ 135223 w 255425"/>
                <a:gd name="connsiteY2196" fmla="*/ 144222 h 219654"/>
                <a:gd name="connsiteX2197" fmla="*/ 135223 w 255425"/>
                <a:gd name="connsiteY2197" fmla="*/ 146109 h 219654"/>
                <a:gd name="connsiteX2198" fmla="*/ 132628 w 255425"/>
                <a:gd name="connsiteY2198" fmla="*/ 148235 h 219654"/>
                <a:gd name="connsiteX2199" fmla="*/ 134987 w 255425"/>
                <a:gd name="connsiteY2199" fmla="*/ 149177 h 219654"/>
                <a:gd name="connsiteX2200" fmla="*/ 182654 w 255425"/>
                <a:gd name="connsiteY2200" fmla="*/ 66822 h 219654"/>
                <a:gd name="connsiteX2201" fmla="*/ 182654 w 255425"/>
                <a:gd name="connsiteY2201" fmla="*/ 66822 h 219654"/>
                <a:gd name="connsiteX2202" fmla="*/ 185958 w 255425"/>
                <a:gd name="connsiteY2202" fmla="*/ 70362 h 219654"/>
                <a:gd name="connsiteX2203" fmla="*/ 150326 w 255425"/>
                <a:gd name="connsiteY2203" fmla="*/ 117793 h 219654"/>
                <a:gd name="connsiteX2204" fmla="*/ 150326 w 255425"/>
                <a:gd name="connsiteY2204" fmla="*/ 117793 h 219654"/>
                <a:gd name="connsiteX2205" fmla="*/ 152921 w 255425"/>
                <a:gd name="connsiteY2205" fmla="*/ 117793 h 219654"/>
                <a:gd name="connsiteX2206" fmla="*/ 153630 w 255425"/>
                <a:gd name="connsiteY2206" fmla="*/ 120625 h 219654"/>
                <a:gd name="connsiteX2207" fmla="*/ 119884 w 255425"/>
                <a:gd name="connsiteY2207" fmla="*/ 164988 h 219654"/>
                <a:gd name="connsiteX2208" fmla="*/ 119884 w 255425"/>
                <a:gd name="connsiteY2208" fmla="*/ 164988 h 219654"/>
                <a:gd name="connsiteX2209" fmla="*/ 119884 w 255425"/>
                <a:gd name="connsiteY2209" fmla="*/ 164988 h 219654"/>
                <a:gd name="connsiteX2210" fmla="*/ 123188 w 255425"/>
                <a:gd name="connsiteY2210" fmla="*/ 169470 h 219654"/>
                <a:gd name="connsiteX2211" fmla="*/ 138055 w 255425"/>
                <a:gd name="connsiteY2211" fmla="*/ 136672 h 219654"/>
                <a:gd name="connsiteX2212" fmla="*/ 138055 w 255425"/>
                <a:gd name="connsiteY2212" fmla="*/ 138323 h 219654"/>
                <a:gd name="connsiteX2213" fmla="*/ 141359 w 255425"/>
                <a:gd name="connsiteY2213" fmla="*/ 141154 h 219654"/>
                <a:gd name="connsiteX2214" fmla="*/ 134281 w 255425"/>
                <a:gd name="connsiteY2214" fmla="*/ 141627 h 219654"/>
                <a:gd name="connsiteX2215" fmla="*/ 134281 w 255425"/>
                <a:gd name="connsiteY2215" fmla="*/ 139504 h 219654"/>
                <a:gd name="connsiteX2216" fmla="*/ 134281 w 255425"/>
                <a:gd name="connsiteY2216" fmla="*/ 141154 h 219654"/>
                <a:gd name="connsiteX2217" fmla="*/ 137582 w 255425"/>
                <a:gd name="connsiteY2217" fmla="*/ 146109 h 219654"/>
                <a:gd name="connsiteX2218" fmla="*/ 119179 w 255425"/>
                <a:gd name="connsiteY2218" fmla="*/ 165224 h 219654"/>
                <a:gd name="connsiteX2219" fmla="*/ 119179 w 255425"/>
                <a:gd name="connsiteY2219" fmla="*/ 165224 h 219654"/>
                <a:gd name="connsiteX2220" fmla="*/ 119179 w 255425"/>
                <a:gd name="connsiteY2220" fmla="*/ 165224 h 219654"/>
                <a:gd name="connsiteX2221" fmla="*/ 122482 w 255425"/>
                <a:gd name="connsiteY2221" fmla="*/ 169470 h 219654"/>
                <a:gd name="connsiteX2222" fmla="*/ 119179 w 255425"/>
                <a:gd name="connsiteY2222" fmla="*/ 163337 h 219654"/>
                <a:gd name="connsiteX2223" fmla="*/ 119179 w 255425"/>
                <a:gd name="connsiteY2223" fmla="*/ 163337 h 219654"/>
                <a:gd name="connsiteX2224" fmla="*/ 122246 w 255425"/>
                <a:gd name="connsiteY2224" fmla="*/ 167819 h 219654"/>
                <a:gd name="connsiteX2225" fmla="*/ 131450 w 255425"/>
                <a:gd name="connsiteY2225" fmla="*/ 144458 h 219654"/>
                <a:gd name="connsiteX2226" fmla="*/ 131450 w 255425"/>
                <a:gd name="connsiteY2226" fmla="*/ 142572 h 219654"/>
                <a:gd name="connsiteX2227" fmla="*/ 132628 w 255425"/>
                <a:gd name="connsiteY2227" fmla="*/ 142572 h 219654"/>
                <a:gd name="connsiteX2228" fmla="*/ 132628 w 255425"/>
                <a:gd name="connsiteY2228" fmla="*/ 142572 h 219654"/>
                <a:gd name="connsiteX2229" fmla="*/ 133573 w 255425"/>
                <a:gd name="connsiteY2229" fmla="*/ 148235 h 219654"/>
                <a:gd name="connsiteX2230" fmla="*/ 134517 w 255425"/>
                <a:gd name="connsiteY2230" fmla="*/ 148704 h 219654"/>
                <a:gd name="connsiteX2231" fmla="*/ 116583 w 255425"/>
                <a:gd name="connsiteY2231" fmla="*/ 168056 h 219654"/>
                <a:gd name="connsiteX2232" fmla="*/ 116583 w 255425"/>
                <a:gd name="connsiteY2232" fmla="*/ 166638 h 219654"/>
                <a:gd name="connsiteX2233" fmla="*/ 118706 w 255425"/>
                <a:gd name="connsiteY2233" fmla="*/ 166638 h 219654"/>
                <a:gd name="connsiteX2234" fmla="*/ 117053 w 255425"/>
                <a:gd name="connsiteY2234" fmla="*/ 168528 h 219654"/>
                <a:gd name="connsiteX2235" fmla="*/ 118706 w 255425"/>
                <a:gd name="connsiteY2235" fmla="*/ 168528 h 219654"/>
                <a:gd name="connsiteX2236" fmla="*/ 118470 w 255425"/>
                <a:gd name="connsiteY2236" fmla="*/ 163571 h 219654"/>
                <a:gd name="connsiteX2237" fmla="*/ 120120 w 255425"/>
                <a:gd name="connsiteY2237" fmla="*/ 163571 h 219654"/>
                <a:gd name="connsiteX2238" fmla="*/ 120120 w 255425"/>
                <a:gd name="connsiteY2238" fmla="*/ 164988 h 219654"/>
                <a:gd name="connsiteX2239" fmla="*/ 120120 w 255425"/>
                <a:gd name="connsiteY2239" fmla="*/ 164988 h 219654"/>
                <a:gd name="connsiteX2240" fmla="*/ 121538 w 255425"/>
                <a:gd name="connsiteY2240" fmla="*/ 167819 h 219654"/>
                <a:gd name="connsiteX2241" fmla="*/ 130505 w 255425"/>
                <a:gd name="connsiteY2241" fmla="*/ 142805 h 219654"/>
                <a:gd name="connsiteX2242" fmla="*/ 130505 w 255425"/>
                <a:gd name="connsiteY2242" fmla="*/ 142805 h 219654"/>
                <a:gd name="connsiteX2243" fmla="*/ 133100 w 255425"/>
                <a:gd name="connsiteY2243" fmla="*/ 145873 h 219654"/>
                <a:gd name="connsiteX2244" fmla="*/ 132628 w 255425"/>
                <a:gd name="connsiteY2244" fmla="*/ 137614 h 219654"/>
                <a:gd name="connsiteX2245" fmla="*/ 132628 w 255425"/>
                <a:gd name="connsiteY2245" fmla="*/ 137614 h 219654"/>
                <a:gd name="connsiteX2246" fmla="*/ 135695 w 255425"/>
                <a:gd name="connsiteY2246" fmla="*/ 140682 h 219654"/>
                <a:gd name="connsiteX2247" fmla="*/ 130032 w 255425"/>
                <a:gd name="connsiteY2247" fmla="*/ 139740 h 219654"/>
                <a:gd name="connsiteX2248" fmla="*/ 130032 w 255425"/>
                <a:gd name="connsiteY2248" fmla="*/ 142335 h 219654"/>
                <a:gd name="connsiteX2249" fmla="*/ 133100 w 255425"/>
                <a:gd name="connsiteY2249" fmla="*/ 142805 h 219654"/>
                <a:gd name="connsiteX2250" fmla="*/ 134045 w 255425"/>
                <a:gd name="connsiteY2250" fmla="*/ 132187 h 219654"/>
                <a:gd name="connsiteX2251" fmla="*/ 134045 w 255425"/>
                <a:gd name="connsiteY2251" fmla="*/ 132187 h 219654"/>
                <a:gd name="connsiteX2252" fmla="*/ 137113 w 255425"/>
                <a:gd name="connsiteY2252" fmla="*/ 135255 h 219654"/>
                <a:gd name="connsiteX2253" fmla="*/ 130977 w 255425"/>
                <a:gd name="connsiteY2253" fmla="*/ 135727 h 219654"/>
                <a:gd name="connsiteX2254" fmla="*/ 130977 w 255425"/>
                <a:gd name="connsiteY2254" fmla="*/ 133605 h 219654"/>
                <a:gd name="connsiteX2255" fmla="*/ 130977 w 255425"/>
                <a:gd name="connsiteY2255" fmla="*/ 133605 h 219654"/>
                <a:gd name="connsiteX2256" fmla="*/ 130977 w 255425"/>
                <a:gd name="connsiteY2256" fmla="*/ 135727 h 219654"/>
                <a:gd name="connsiteX2257" fmla="*/ 130977 w 255425"/>
                <a:gd name="connsiteY2257" fmla="*/ 135727 h 219654"/>
                <a:gd name="connsiteX2258" fmla="*/ 132628 w 255425"/>
                <a:gd name="connsiteY2258" fmla="*/ 135727 h 219654"/>
                <a:gd name="connsiteX2259" fmla="*/ 133100 w 255425"/>
                <a:gd name="connsiteY2259" fmla="*/ 139504 h 219654"/>
                <a:gd name="connsiteX2260" fmla="*/ 130977 w 255425"/>
                <a:gd name="connsiteY2260" fmla="*/ 133132 h 219654"/>
                <a:gd name="connsiteX2261" fmla="*/ 130977 w 255425"/>
                <a:gd name="connsiteY2261" fmla="*/ 133132 h 219654"/>
                <a:gd name="connsiteX2262" fmla="*/ 133100 w 255425"/>
                <a:gd name="connsiteY2262" fmla="*/ 136906 h 219654"/>
                <a:gd name="connsiteX2263" fmla="*/ 117525 w 255425"/>
                <a:gd name="connsiteY2263" fmla="*/ 153425 h 219654"/>
                <a:gd name="connsiteX2264" fmla="*/ 117525 w 255425"/>
                <a:gd name="connsiteY2264" fmla="*/ 153425 h 219654"/>
                <a:gd name="connsiteX2265" fmla="*/ 118470 w 255425"/>
                <a:gd name="connsiteY2265" fmla="*/ 157202 h 219654"/>
                <a:gd name="connsiteX2266" fmla="*/ 117525 w 255425"/>
                <a:gd name="connsiteY2266" fmla="*/ 153425 h 219654"/>
                <a:gd name="connsiteX2267" fmla="*/ 117525 w 255425"/>
                <a:gd name="connsiteY2267" fmla="*/ 153425 h 219654"/>
                <a:gd name="connsiteX2268" fmla="*/ 117761 w 255425"/>
                <a:gd name="connsiteY2268" fmla="*/ 158380 h 219654"/>
                <a:gd name="connsiteX2269" fmla="*/ 119179 w 255425"/>
                <a:gd name="connsiteY2269" fmla="*/ 149885 h 219654"/>
                <a:gd name="connsiteX2270" fmla="*/ 120593 w 255425"/>
                <a:gd name="connsiteY2270" fmla="*/ 148471 h 219654"/>
                <a:gd name="connsiteX2271" fmla="*/ 120593 w 255425"/>
                <a:gd name="connsiteY2271" fmla="*/ 148471 h 219654"/>
                <a:gd name="connsiteX2272" fmla="*/ 119415 w 255425"/>
                <a:gd name="connsiteY2272" fmla="*/ 154840 h 219654"/>
                <a:gd name="connsiteX2273" fmla="*/ 114694 w 255425"/>
                <a:gd name="connsiteY2273" fmla="*/ 154604 h 219654"/>
                <a:gd name="connsiteX2274" fmla="*/ 116819 w 255425"/>
                <a:gd name="connsiteY2274" fmla="*/ 152717 h 219654"/>
                <a:gd name="connsiteX2275" fmla="*/ 116819 w 255425"/>
                <a:gd name="connsiteY2275" fmla="*/ 152717 h 219654"/>
                <a:gd name="connsiteX2276" fmla="*/ 118706 w 255425"/>
                <a:gd name="connsiteY2276" fmla="*/ 152717 h 219654"/>
                <a:gd name="connsiteX2277" fmla="*/ 114930 w 255425"/>
                <a:gd name="connsiteY2277" fmla="*/ 159561 h 219654"/>
                <a:gd name="connsiteX2278" fmla="*/ 133809 w 255425"/>
                <a:gd name="connsiteY2278" fmla="*/ 125816 h 219654"/>
                <a:gd name="connsiteX2279" fmla="*/ 133809 w 255425"/>
                <a:gd name="connsiteY2279" fmla="*/ 125816 h 219654"/>
                <a:gd name="connsiteX2280" fmla="*/ 133100 w 255425"/>
                <a:gd name="connsiteY2280" fmla="*/ 130773 h 219654"/>
                <a:gd name="connsiteX2281" fmla="*/ 117289 w 255425"/>
                <a:gd name="connsiteY2281" fmla="*/ 149413 h 219654"/>
                <a:gd name="connsiteX2282" fmla="*/ 117289 w 255425"/>
                <a:gd name="connsiteY2282" fmla="*/ 149413 h 219654"/>
                <a:gd name="connsiteX2283" fmla="*/ 117525 w 255425"/>
                <a:gd name="connsiteY2283" fmla="*/ 155312 h 219654"/>
                <a:gd name="connsiteX2284" fmla="*/ 129560 w 255425"/>
                <a:gd name="connsiteY2284" fmla="*/ 130301 h 219654"/>
                <a:gd name="connsiteX2285" fmla="*/ 129560 w 255425"/>
                <a:gd name="connsiteY2285" fmla="*/ 128647 h 219654"/>
                <a:gd name="connsiteX2286" fmla="*/ 127909 w 255425"/>
                <a:gd name="connsiteY2286" fmla="*/ 128647 h 219654"/>
                <a:gd name="connsiteX2287" fmla="*/ 127909 w 255425"/>
                <a:gd name="connsiteY2287" fmla="*/ 128647 h 219654"/>
                <a:gd name="connsiteX2288" fmla="*/ 129324 w 255425"/>
                <a:gd name="connsiteY2288" fmla="*/ 128647 h 219654"/>
                <a:gd name="connsiteX2289" fmla="*/ 129324 w 255425"/>
                <a:gd name="connsiteY2289" fmla="*/ 128647 h 219654"/>
                <a:gd name="connsiteX2290" fmla="*/ 129324 w 255425"/>
                <a:gd name="connsiteY2290" fmla="*/ 130064 h 219654"/>
                <a:gd name="connsiteX2291" fmla="*/ 130741 w 255425"/>
                <a:gd name="connsiteY2291" fmla="*/ 130064 h 219654"/>
                <a:gd name="connsiteX2292" fmla="*/ 129796 w 255425"/>
                <a:gd name="connsiteY2292" fmla="*/ 136200 h 219654"/>
                <a:gd name="connsiteX2293" fmla="*/ 129560 w 255425"/>
                <a:gd name="connsiteY2293" fmla="*/ 126524 h 219654"/>
                <a:gd name="connsiteX2294" fmla="*/ 131450 w 255425"/>
                <a:gd name="connsiteY2294" fmla="*/ 126524 h 219654"/>
                <a:gd name="connsiteX2295" fmla="*/ 130269 w 255425"/>
                <a:gd name="connsiteY2295" fmla="*/ 126524 h 219654"/>
                <a:gd name="connsiteX2296" fmla="*/ 129324 w 255425"/>
                <a:gd name="connsiteY2296" fmla="*/ 132423 h 219654"/>
                <a:gd name="connsiteX2297" fmla="*/ 127673 w 255425"/>
                <a:gd name="connsiteY2297" fmla="*/ 126524 h 219654"/>
                <a:gd name="connsiteX2298" fmla="*/ 130269 w 255425"/>
                <a:gd name="connsiteY2298" fmla="*/ 124401 h 219654"/>
                <a:gd name="connsiteX2299" fmla="*/ 130269 w 255425"/>
                <a:gd name="connsiteY2299" fmla="*/ 124401 h 219654"/>
                <a:gd name="connsiteX2300" fmla="*/ 127437 w 255425"/>
                <a:gd name="connsiteY2300" fmla="*/ 133368 h 219654"/>
                <a:gd name="connsiteX2301" fmla="*/ 131450 w 255425"/>
                <a:gd name="connsiteY2301" fmla="*/ 119916 h 219654"/>
                <a:gd name="connsiteX2302" fmla="*/ 131450 w 255425"/>
                <a:gd name="connsiteY2302" fmla="*/ 119916 h 219654"/>
                <a:gd name="connsiteX2303" fmla="*/ 131213 w 255425"/>
                <a:gd name="connsiteY2303" fmla="*/ 126760 h 219654"/>
                <a:gd name="connsiteX2304" fmla="*/ 170383 w 255425"/>
                <a:gd name="connsiteY2304" fmla="*/ 49124 h 219654"/>
                <a:gd name="connsiteX2305" fmla="*/ 170383 w 255425"/>
                <a:gd name="connsiteY2305" fmla="*/ 49124 h 219654"/>
                <a:gd name="connsiteX2306" fmla="*/ 170383 w 255425"/>
                <a:gd name="connsiteY2306" fmla="*/ 49124 h 219654"/>
                <a:gd name="connsiteX2307" fmla="*/ 125550 w 255425"/>
                <a:gd name="connsiteY2307" fmla="*/ 119916 h 219654"/>
                <a:gd name="connsiteX2308" fmla="*/ 126965 w 255425"/>
                <a:gd name="connsiteY2308" fmla="*/ 119916 h 219654"/>
                <a:gd name="connsiteX2309" fmla="*/ 125314 w 255425"/>
                <a:gd name="connsiteY2309" fmla="*/ 126524 h 219654"/>
                <a:gd name="connsiteX2310" fmla="*/ 169205 w 255425"/>
                <a:gd name="connsiteY2310" fmla="*/ 49124 h 219654"/>
                <a:gd name="connsiteX2311" fmla="*/ 169205 w 255425"/>
                <a:gd name="connsiteY2311" fmla="*/ 47474 h 219654"/>
                <a:gd name="connsiteX2312" fmla="*/ 171091 w 255425"/>
                <a:gd name="connsiteY2312" fmla="*/ 47474 h 219654"/>
                <a:gd name="connsiteX2313" fmla="*/ 168968 w 255425"/>
                <a:gd name="connsiteY2313" fmla="*/ 49833 h 219654"/>
                <a:gd name="connsiteX2314" fmla="*/ 168968 w 255425"/>
                <a:gd name="connsiteY2314" fmla="*/ 56205 h 219654"/>
                <a:gd name="connsiteX2315" fmla="*/ 167551 w 255425"/>
                <a:gd name="connsiteY2315" fmla="*/ 47238 h 219654"/>
                <a:gd name="connsiteX2316" fmla="*/ 167551 w 255425"/>
                <a:gd name="connsiteY2316" fmla="*/ 47238 h 219654"/>
                <a:gd name="connsiteX2317" fmla="*/ 167315 w 255425"/>
                <a:gd name="connsiteY2317" fmla="*/ 54315 h 219654"/>
                <a:gd name="connsiteX2318" fmla="*/ 107852 w 255425"/>
                <a:gd name="connsiteY2318" fmla="*/ 136906 h 219654"/>
                <a:gd name="connsiteX2319" fmla="*/ 107852 w 255425"/>
                <a:gd name="connsiteY2319" fmla="*/ 136906 h 219654"/>
                <a:gd name="connsiteX2320" fmla="*/ 107616 w 255425"/>
                <a:gd name="connsiteY2320" fmla="*/ 144222 h 219654"/>
                <a:gd name="connsiteX2321" fmla="*/ 105726 w 255425"/>
                <a:gd name="connsiteY2321" fmla="*/ 136906 h 219654"/>
                <a:gd name="connsiteX2322" fmla="*/ 105726 w 255425"/>
                <a:gd name="connsiteY2322" fmla="*/ 136906 h 219654"/>
                <a:gd name="connsiteX2323" fmla="*/ 102895 w 255425"/>
                <a:gd name="connsiteY2323" fmla="*/ 139031 h 219654"/>
                <a:gd name="connsiteX2324" fmla="*/ 105963 w 255425"/>
                <a:gd name="connsiteY2324" fmla="*/ 136436 h 219654"/>
                <a:gd name="connsiteX2325" fmla="*/ 105963 w 255425"/>
                <a:gd name="connsiteY2325" fmla="*/ 136436 h 219654"/>
                <a:gd name="connsiteX2326" fmla="*/ 105963 w 255425"/>
                <a:gd name="connsiteY2326" fmla="*/ 134546 h 219654"/>
                <a:gd name="connsiteX2327" fmla="*/ 105963 w 255425"/>
                <a:gd name="connsiteY2327" fmla="*/ 136200 h 219654"/>
                <a:gd name="connsiteX2328" fmla="*/ 105963 w 255425"/>
                <a:gd name="connsiteY2328" fmla="*/ 136200 h 219654"/>
                <a:gd name="connsiteX2329" fmla="*/ 105490 w 255425"/>
                <a:gd name="connsiteY2329" fmla="*/ 144222 h 219654"/>
                <a:gd name="connsiteX2330" fmla="*/ 103131 w 255425"/>
                <a:gd name="connsiteY2330" fmla="*/ 138559 h 219654"/>
                <a:gd name="connsiteX2331" fmla="*/ 104548 w 255425"/>
                <a:gd name="connsiteY2331" fmla="*/ 138559 h 219654"/>
                <a:gd name="connsiteX2332" fmla="*/ 102895 w 255425"/>
                <a:gd name="connsiteY2332" fmla="*/ 145639 h 219654"/>
                <a:gd name="connsiteX2333" fmla="*/ 161180 w 255425"/>
                <a:gd name="connsiteY2333" fmla="*/ 46293 h 219654"/>
                <a:gd name="connsiteX2334" fmla="*/ 161180 w 255425"/>
                <a:gd name="connsiteY2334" fmla="*/ 44878 h 219654"/>
                <a:gd name="connsiteX2335" fmla="*/ 160946 w 255425"/>
                <a:gd name="connsiteY2335" fmla="*/ 53373 h 219654"/>
                <a:gd name="connsiteX2336" fmla="*/ 101481 w 255425"/>
                <a:gd name="connsiteY2336" fmla="*/ 138323 h 219654"/>
                <a:gd name="connsiteX2337" fmla="*/ 101481 w 255425"/>
                <a:gd name="connsiteY2337" fmla="*/ 136906 h 219654"/>
                <a:gd name="connsiteX2338" fmla="*/ 101481 w 255425"/>
                <a:gd name="connsiteY2338" fmla="*/ 136906 h 219654"/>
                <a:gd name="connsiteX2339" fmla="*/ 101244 w 255425"/>
                <a:gd name="connsiteY2339" fmla="*/ 145403 h 219654"/>
                <a:gd name="connsiteX2340" fmla="*/ 103131 w 255425"/>
                <a:gd name="connsiteY2340" fmla="*/ 134546 h 219654"/>
                <a:gd name="connsiteX2341" fmla="*/ 103131 w 255425"/>
                <a:gd name="connsiteY2341" fmla="*/ 134546 h 219654"/>
                <a:gd name="connsiteX2342" fmla="*/ 102895 w 255425"/>
                <a:gd name="connsiteY2342" fmla="*/ 141627 h 219654"/>
                <a:gd name="connsiteX2343" fmla="*/ 98649 w 255425"/>
                <a:gd name="connsiteY2343" fmla="*/ 139740 h 219654"/>
                <a:gd name="connsiteX2344" fmla="*/ 98649 w 255425"/>
                <a:gd name="connsiteY2344" fmla="*/ 139740 h 219654"/>
                <a:gd name="connsiteX2345" fmla="*/ 98649 w 255425"/>
                <a:gd name="connsiteY2345" fmla="*/ 139740 h 219654"/>
                <a:gd name="connsiteX2346" fmla="*/ 98649 w 255425"/>
                <a:gd name="connsiteY2346" fmla="*/ 139740 h 219654"/>
                <a:gd name="connsiteX2347" fmla="*/ 158348 w 255425"/>
                <a:gd name="connsiteY2347" fmla="*/ 43225 h 219654"/>
                <a:gd name="connsiteX2348" fmla="*/ 158348 w 255425"/>
                <a:gd name="connsiteY2348" fmla="*/ 43225 h 219654"/>
                <a:gd name="connsiteX2349" fmla="*/ 158348 w 255425"/>
                <a:gd name="connsiteY2349" fmla="*/ 43225 h 219654"/>
                <a:gd name="connsiteX2350" fmla="*/ 158115 w 255425"/>
                <a:gd name="connsiteY2350" fmla="*/ 49833 h 219654"/>
                <a:gd name="connsiteX2351" fmla="*/ 101008 w 255425"/>
                <a:gd name="connsiteY2351" fmla="*/ 132660 h 219654"/>
                <a:gd name="connsiteX2352" fmla="*/ 101008 w 255425"/>
                <a:gd name="connsiteY2352" fmla="*/ 132660 h 219654"/>
                <a:gd name="connsiteX2353" fmla="*/ 99827 w 255425"/>
                <a:gd name="connsiteY2353" fmla="*/ 132660 h 219654"/>
                <a:gd name="connsiteX2354" fmla="*/ 101717 w 255425"/>
                <a:gd name="connsiteY2354" fmla="*/ 130537 h 219654"/>
                <a:gd name="connsiteX2355" fmla="*/ 101717 w 255425"/>
                <a:gd name="connsiteY2355" fmla="*/ 131951 h 219654"/>
                <a:gd name="connsiteX2356" fmla="*/ 159293 w 255425"/>
                <a:gd name="connsiteY2356" fmla="*/ 40393 h 219654"/>
                <a:gd name="connsiteX2357" fmla="*/ 159293 w 255425"/>
                <a:gd name="connsiteY2357" fmla="*/ 40393 h 219654"/>
                <a:gd name="connsiteX2358" fmla="*/ 159057 w 255425"/>
                <a:gd name="connsiteY2358" fmla="*/ 47474 h 219654"/>
                <a:gd name="connsiteX2359" fmla="*/ 100772 w 255425"/>
                <a:gd name="connsiteY2359" fmla="*/ 130064 h 219654"/>
                <a:gd name="connsiteX2360" fmla="*/ 100772 w 255425"/>
                <a:gd name="connsiteY2360" fmla="*/ 130064 h 219654"/>
                <a:gd name="connsiteX2361" fmla="*/ 100772 w 255425"/>
                <a:gd name="connsiteY2361" fmla="*/ 130064 h 219654"/>
                <a:gd name="connsiteX2362" fmla="*/ 153866 w 255425"/>
                <a:gd name="connsiteY2362" fmla="*/ 40866 h 219654"/>
                <a:gd name="connsiteX2363" fmla="*/ 153866 w 255425"/>
                <a:gd name="connsiteY2363" fmla="*/ 39685 h 219654"/>
                <a:gd name="connsiteX2364" fmla="*/ 153866 w 255425"/>
                <a:gd name="connsiteY2364" fmla="*/ 39685 h 219654"/>
                <a:gd name="connsiteX2365" fmla="*/ 153866 w 255425"/>
                <a:gd name="connsiteY2365" fmla="*/ 39685 h 219654"/>
                <a:gd name="connsiteX2366" fmla="*/ 155280 w 255425"/>
                <a:gd name="connsiteY2366" fmla="*/ 39685 h 219654"/>
                <a:gd name="connsiteX2367" fmla="*/ 155280 w 255425"/>
                <a:gd name="connsiteY2367" fmla="*/ 39685 h 219654"/>
                <a:gd name="connsiteX2368" fmla="*/ 153630 w 255425"/>
                <a:gd name="connsiteY2368" fmla="*/ 47946 h 219654"/>
                <a:gd name="connsiteX2369" fmla="*/ 97232 w 255425"/>
                <a:gd name="connsiteY2369" fmla="*/ 130064 h 219654"/>
                <a:gd name="connsiteX2370" fmla="*/ 97232 w 255425"/>
                <a:gd name="connsiteY2370" fmla="*/ 128411 h 219654"/>
                <a:gd name="connsiteX2371" fmla="*/ 97232 w 255425"/>
                <a:gd name="connsiteY2371" fmla="*/ 128411 h 219654"/>
                <a:gd name="connsiteX2372" fmla="*/ 97232 w 255425"/>
                <a:gd name="connsiteY2372" fmla="*/ 128411 h 219654"/>
                <a:gd name="connsiteX2373" fmla="*/ 99121 w 255425"/>
                <a:gd name="connsiteY2373" fmla="*/ 128411 h 219654"/>
                <a:gd name="connsiteX2374" fmla="*/ 152921 w 255425"/>
                <a:gd name="connsiteY2374" fmla="*/ 39451 h 219654"/>
                <a:gd name="connsiteX2375" fmla="*/ 154574 w 255425"/>
                <a:gd name="connsiteY2375" fmla="*/ 39451 h 219654"/>
                <a:gd name="connsiteX2376" fmla="*/ 152685 w 255425"/>
                <a:gd name="connsiteY2376" fmla="*/ 46529 h 219654"/>
                <a:gd name="connsiteX2377" fmla="*/ 97232 w 255425"/>
                <a:gd name="connsiteY2377" fmla="*/ 127705 h 219654"/>
                <a:gd name="connsiteX2378" fmla="*/ 100063 w 255425"/>
                <a:gd name="connsiteY2378" fmla="*/ 124637 h 219654"/>
                <a:gd name="connsiteX2379" fmla="*/ 100063 w 255425"/>
                <a:gd name="connsiteY2379" fmla="*/ 124637 h 219654"/>
                <a:gd name="connsiteX2380" fmla="*/ 96996 w 255425"/>
                <a:gd name="connsiteY2380" fmla="*/ 134783 h 219654"/>
                <a:gd name="connsiteX2381" fmla="*/ 153630 w 255425"/>
                <a:gd name="connsiteY2381" fmla="*/ 37798 h 219654"/>
                <a:gd name="connsiteX2382" fmla="*/ 153630 w 255425"/>
                <a:gd name="connsiteY2382" fmla="*/ 37798 h 219654"/>
                <a:gd name="connsiteX2383" fmla="*/ 153393 w 255425"/>
                <a:gd name="connsiteY2383" fmla="*/ 44878 h 219654"/>
                <a:gd name="connsiteX2384" fmla="*/ 96054 w 255425"/>
                <a:gd name="connsiteY2384" fmla="*/ 127469 h 219654"/>
                <a:gd name="connsiteX2385" fmla="*/ 96054 w 255425"/>
                <a:gd name="connsiteY2385" fmla="*/ 127469 h 219654"/>
                <a:gd name="connsiteX2386" fmla="*/ 96054 w 255425"/>
                <a:gd name="connsiteY2386" fmla="*/ 127469 h 219654"/>
                <a:gd name="connsiteX2387" fmla="*/ 96054 w 255425"/>
                <a:gd name="connsiteY2387" fmla="*/ 127469 h 219654"/>
                <a:gd name="connsiteX2388" fmla="*/ 95817 w 255425"/>
                <a:gd name="connsiteY2388" fmla="*/ 134546 h 219654"/>
                <a:gd name="connsiteX2389" fmla="*/ 96054 w 255425"/>
                <a:gd name="connsiteY2389" fmla="*/ 126052 h 219654"/>
                <a:gd name="connsiteX2390" fmla="*/ 96054 w 255425"/>
                <a:gd name="connsiteY2390" fmla="*/ 126052 h 219654"/>
                <a:gd name="connsiteX2391" fmla="*/ 93928 w 255425"/>
                <a:gd name="connsiteY2391" fmla="*/ 127469 h 219654"/>
                <a:gd name="connsiteX2392" fmla="*/ 96287 w 255425"/>
                <a:gd name="connsiteY2392" fmla="*/ 133132 h 219654"/>
                <a:gd name="connsiteX2393" fmla="*/ 150326 w 255425"/>
                <a:gd name="connsiteY2393" fmla="*/ 37562 h 219654"/>
                <a:gd name="connsiteX2394" fmla="*/ 152685 w 255425"/>
                <a:gd name="connsiteY2394" fmla="*/ 35911 h 219654"/>
                <a:gd name="connsiteX2395" fmla="*/ 152685 w 255425"/>
                <a:gd name="connsiteY2395" fmla="*/ 35911 h 219654"/>
                <a:gd name="connsiteX2396" fmla="*/ 150798 w 255425"/>
                <a:gd name="connsiteY2396" fmla="*/ 37562 h 219654"/>
                <a:gd name="connsiteX2397" fmla="*/ 150562 w 255425"/>
                <a:gd name="connsiteY2397" fmla="*/ 44642 h 219654"/>
                <a:gd name="connsiteX2398" fmla="*/ 93222 w 255425"/>
                <a:gd name="connsiteY2398" fmla="*/ 127941 h 219654"/>
                <a:gd name="connsiteX2399" fmla="*/ 93222 w 255425"/>
                <a:gd name="connsiteY2399" fmla="*/ 127941 h 219654"/>
                <a:gd name="connsiteX2400" fmla="*/ 93222 w 255425"/>
                <a:gd name="connsiteY2400" fmla="*/ 127941 h 219654"/>
                <a:gd name="connsiteX2401" fmla="*/ 94873 w 255425"/>
                <a:gd name="connsiteY2401" fmla="*/ 126524 h 219654"/>
                <a:gd name="connsiteX2402" fmla="*/ 94873 w 255425"/>
                <a:gd name="connsiteY2402" fmla="*/ 126524 h 219654"/>
                <a:gd name="connsiteX2403" fmla="*/ 94873 w 255425"/>
                <a:gd name="connsiteY2403" fmla="*/ 126524 h 219654"/>
                <a:gd name="connsiteX2404" fmla="*/ 94873 w 255425"/>
                <a:gd name="connsiteY2404" fmla="*/ 126524 h 219654"/>
                <a:gd name="connsiteX2405" fmla="*/ 95817 w 255425"/>
                <a:gd name="connsiteY2405" fmla="*/ 123929 h 219654"/>
                <a:gd name="connsiteX2406" fmla="*/ 95817 w 255425"/>
                <a:gd name="connsiteY2406" fmla="*/ 123929 h 219654"/>
                <a:gd name="connsiteX2407" fmla="*/ 96054 w 255425"/>
                <a:gd name="connsiteY2407" fmla="*/ 131006 h 219654"/>
                <a:gd name="connsiteX2408" fmla="*/ 92986 w 255425"/>
                <a:gd name="connsiteY2408" fmla="*/ 123929 h 219654"/>
                <a:gd name="connsiteX2409" fmla="*/ 92986 w 255425"/>
                <a:gd name="connsiteY2409" fmla="*/ 123929 h 219654"/>
                <a:gd name="connsiteX2410" fmla="*/ 92986 w 255425"/>
                <a:gd name="connsiteY2410" fmla="*/ 123929 h 219654"/>
                <a:gd name="connsiteX2411" fmla="*/ 92986 w 255425"/>
                <a:gd name="connsiteY2411" fmla="*/ 123929 h 219654"/>
                <a:gd name="connsiteX2412" fmla="*/ 92986 w 255425"/>
                <a:gd name="connsiteY2412" fmla="*/ 120861 h 219654"/>
                <a:gd name="connsiteX2413" fmla="*/ 92986 w 255425"/>
                <a:gd name="connsiteY2413" fmla="*/ 120861 h 219654"/>
                <a:gd name="connsiteX2414" fmla="*/ 93692 w 255425"/>
                <a:gd name="connsiteY2414" fmla="*/ 128175 h 219654"/>
                <a:gd name="connsiteX2415" fmla="*/ 92986 w 255425"/>
                <a:gd name="connsiteY2415" fmla="*/ 120861 h 219654"/>
                <a:gd name="connsiteX2416" fmla="*/ 92986 w 255425"/>
                <a:gd name="connsiteY2416" fmla="*/ 120861 h 219654"/>
                <a:gd name="connsiteX2417" fmla="*/ 94164 w 255425"/>
                <a:gd name="connsiteY2417" fmla="*/ 119444 h 219654"/>
                <a:gd name="connsiteX2418" fmla="*/ 94164 w 255425"/>
                <a:gd name="connsiteY2418" fmla="*/ 119444 h 219654"/>
                <a:gd name="connsiteX2419" fmla="*/ 92986 w 255425"/>
                <a:gd name="connsiteY2419" fmla="*/ 119208 h 219654"/>
                <a:gd name="connsiteX2420" fmla="*/ 92986 w 255425"/>
                <a:gd name="connsiteY2420" fmla="*/ 119208 h 219654"/>
                <a:gd name="connsiteX2421" fmla="*/ 93455 w 255425"/>
                <a:gd name="connsiteY2421" fmla="*/ 126288 h 219654"/>
                <a:gd name="connsiteX2422" fmla="*/ 90388 w 255425"/>
                <a:gd name="connsiteY2422" fmla="*/ 121333 h 219654"/>
                <a:gd name="connsiteX2423" fmla="*/ 92041 w 255425"/>
                <a:gd name="connsiteY2423" fmla="*/ 121333 h 219654"/>
                <a:gd name="connsiteX2424" fmla="*/ 90860 w 255425"/>
                <a:gd name="connsiteY2424" fmla="*/ 128411 h 219654"/>
                <a:gd name="connsiteX2425" fmla="*/ 92041 w 255425"/>
                <a:gd name="connsiteY2425" fmla="*/ 116848 h 219654"/>
                <a:gd name="connsiteX2426" fmla="*/ 92041 w 255425"/>
                <a:gd name="connsiteY2426" fmla="*/ 115670 h 219654"/>
                <a:gd name="connsiteX2427" fmla="*/ 92041 w 255425"/>
                <a:gd name="connsiteY2427" fmla="*/ 115670 h 219654"/>
                <a:gd name="connsiteX2428" fmla="*/ 92513 w 255425"/>
                <a:gd name="connsiteY2428" fmla="*/ 123929 h 219654"/>
                <a:gd name="connsiteX2429" fmla="*/ 86142 w 255425"/>
                <a:gd name="connsiteY2429" fmla="*/ 116848 h 219654"/>
                <a:gd name="connsiteX2430" fmla="*/ 86142 w 255425"/>
                <a:gd name="connsiteY2430" fmla="*/ 116848 h 219654"/>
                <a:gd name="connsiteX2431" fmla="*/ 86142 w 255425"/>
                <a:gd name="connsiteY2431" fmla="*/ 116848 h 219654"/>
                <a:gd name="connsiteX2432" fmla="*/ 85906 w 255425"/>
                <a:gd name="connsiteY2432" fmla="*/ 123220 h 219654"/>
                <a:gd name="connsiteX2433" fmla="*/ 64195 w 255425"/>
                <a:gd name="connsiteY2433" fmla="*/ 93251 h 219654"/>
                <a:gd name="connsiteX2434" fmla="*/ 64195 w 255425"/>
                <a:gd name="connsiteY2434" fmla="*/ 91837 h 219654"/>
                <a:gd name="connsiteX2435" fmla="*/ 66085 w 255425"/>
                <a:gd name="connsiteY2435" fmla="*/ 91837 h 219654"/>
                <a:gd name="connsiteX2436" fmla="*/ 66085 w 255425"/>
                <a:gd name="connsiteY2436" fmla="*/ 91837 h 219654"/>
                <a:gd name="connsiteX2437" fmla="*/ 64667 w 255425"/>
                <a:gd name="connsiteY2437" fmla="*/ 98445 h 219654"/>
                <a:gd name="connsiteX2438" fmla="*/ 64195 w 255425"/>
                <a:gd name="connsiteY2438" fmla="*/ 89947 h 219654"/>
                <a:gd name="connsiteX2439" fmla="*/ 64195 w 255425"/>
                <a:gd name="connsiteY2439" fmla="*/ 91601 h 219654"/>
                <a:gd name="connsiteX2440" fmla="*/ 64195 w 255425"/>
                <a:gd name="connsiteY2440" fmla="*/ 95141 h 219654"/>
                <a:gd name="connsiteX2441" fmla="*/ 109267 w 255425"/>
                <a:gd name="connsiteY2441" fmla="*/ 2402 h 219654"/>
                <a:gd name="connsiteX2442" fmla="*/ 111862 w 255425"/>
                <a:gd name="connsiteY2442" fmla="*/ -193 h 219654"/>
                <a:gd name="connsiteX2443" fmla="*/ 111862 w 255425"/>
                <a:gd name="connsiteY2443" fmla="*/ 1221 h 219654"/>
                <a:gd name="connsiteX2444" fmla="*/ 109503 w 255425"/>
                <a:gd name="connsiteY2444" fmla="*/ 7593 h 219654"/>
                <a:gd name="connsiteX2445" fmla="*/ 112334 w 255425"/>
                <a:gd name="connsiteY2445" fmla="*/ 515 h 219654"/>
                <a:gd name="connsiteX2446" fmla="*/ 112334 w 255425"/>
                <a:gd name="connsiteY2446" fmla="*/ 515 h 219654"/>
                <a:gd name="connsiteX2447" fmla="*/ 114221 w 255425"/>
                <a:gd name="connsiteY2447" fmla="*/ -902 h 219654"/>
                <a:gd name="connsiteX2448" fmla="*/ 112807 w 255425"/>
                <a:gd name="connsiteY2448" fmla="*/ 515 h 219654"/>
                <a:gd name="connsiteX2449" fmla="*/ 110211 w 255425"/>
                <a:gd name="connsiteY2449" fmla="*/ 1930 h 219654"/>
                <a:gd name="connsiteX2450" fmla="*/ 112334 w 255425"/>
                <a:gd name="connsiteY2450" fmla="*/ 5706 h 219654"/>
                <a:gd name="connsiteX2451" fmla="*/ 57590 w 255425"/>
                <a:gd name="connsiteY2451" fmla="*/ 85465 h 219654"/>
                <a:gd name="connsiteX2452" fmla="*/ 57590 w 255425"/>
                <a:gd name="connsiteY2452" fmla="*/ 85465 h 219654"/>
                <a:gd name="connsiteX2453" fmla="*/ 59477 w 255425"/>
                <a:gd name="connsiteY2453" fmla="*/ 85465 h 219654"/>
                <a:gd name="connsiteX2454" fmla="*/ 57590 w 255425"/>
                <a:gd name="connsiteY2454" fmla="*/ 90656 h 219654"/>
                <a:gd name="connsiteX2455" fmla="*/ 108322 w 255425"/>
                <a:gd name="connsiteY2455" fmla="*/ 1457 h 219654"/>
                <a:gd name="connsiteX2456" fmla="*/ 110448 w 255425"/>
                <a:gd name="connsiteY2456" fmla="*/ -666 h 219654"/>
                <a:gd name="connsiteX2457" fmla="*/ 110448 w 255425"/>
                <a:gd name="connsiteY2457" fmla="*/ -666 h 219654"/>
                <a:gd name="connsiteX2458" fmla="*/ 57117 w 255425"/>
                <a:gd name="connsiteY2458" fmla="*/ 83342 h 219654"/>
                <a:gd name="connsiteX2459" fmla="*/ 57117 w 255425"/>
                <a:gd name="connsiteY2459" fmla="*/ 83342 h 219654"/>
                <a:gd name="connsiteX2460" fmla="*/ 57117 w 255425"/>
                <a:gd name="connsiteY2460" fmla="*/ 88533 h 219654"/>
                <a:gd name="connsiteX2461" fmla="*/ 108558 w 255425"/>
                <a:gd name="connsiteY2461" fmla="*/ 988 h 219654"/>
                <a:gd name="connsiteX2462" fmla="*/ 108558 w 255425"/>
                <a:gd name="connsiteY2462" fmla="*/ 988 h 219654"/>
                <a:gd name="connsiteX2463" fmla="*/ 108558 w 255425"/>
                <a:gd name="connsiteY2463" fmla="*/ 988 h 219654"/>
                <a:gd name="connsiteX2464" fmla="*/ 37766 w 255425"/>
                <a:gd name="connsiteY2464" fmla="*/ 70362 h 219654"/>
                <a:gd name="connsiteX2465" fmla="*/ 37766 w 255425"/>
                <a:gd name="connsiteY2465" fmla="*/ 70362 h 219654"/>
                <a:gd name="connsiteX2466" fmla="*/ 37060 w 255425"/>
                <a:gd name="connsiteY2466" fmla="*/ 75553 h 219654"/>
                <a:gd name="connsiteX2467" fmla="*/ 37766 w 255425"/>
                <a:gd name="connsiteY2467" fmla="*/ 70362 h 219654"/>
                <a:gd name="connsiteX2468" fmla="*/ 37766 w 255425"/>
                <a:gd name="connsiteY2468" fmla="*/ 70362 h 219654"/>
                <a:gd name="connsiteX2469" fmla="*/ 35879 w 255425"/>
                <a:gd name="connsiteY2469" fmla="*/ 74847 h 219654"/>
                <a:gd name="connsiteX2470" fmla="*/ 36352 w 255425"/>
                <a:gd name="connsiteY2470" fmla="*/ 70362 h 219654"/>
                <a:gd name="connsiteX2471" fmla="*/ 36352 w 255425"/>
                <a:gd name="connsiteY2471" fmla="*/ 70362 h 219654"/>
                <a:gd name="connsiteX2472" fmla="*/ 36352 w 255425"/>
                <a:gd name="connsiteY2472" fmla="*/ 70362 h 219654"/>
                <a:gd name="connsiteX2473" fmla="*/ 34462 w 255425"/>
                <a:gd name="connsiteY2473" fmla="*/ 75553 h 219654"/>
                <a:gd name="connsiteX2474" fmla="*/ 55464 w 255425"/>
                <a:gd name="connsiteY2474" fmla="*/ 15618 h 219654"/>
                <a:gd name="connsiteX2475" fmla="*/ 57590 w 255425"/>
                <a:gd name="connsiteY2475" fmla="*/ 13728 h 219654"/>
                <a:gd name="connsiteX2476" fmla="*/ 59949 w 255425"/>
                <a:gd name="connsiteY2476" fmla="*/ 13728 h 219654"/>
                <a:gd name="connsiteX2477" fmla="*/ 59949 w 255425"/>
                <a:gd name="connsiteY2477" fmla="*/ 13728 h 219654"/>
                <a:gd name="connsiteX2478" fmla="*/ 53577 w 255425"/>
                <a:gd name="connsiteY2478" fmla="*/ 20809 h 219654"/>
                <a:gd name="connsiteX2479" fmla="*/ 53814 w 255425"/>
                <a:gd name="connsiteY2479" fmla="*/ 14201 h 219654"/>
                <a:gd name="connsiteX2480" fmla="*/ 55228 w 255425"/>
                <a:gd name="connsiteY2480" fmla="*/ 12786 h 219654"/>
                <a:gd name="connsiteX2481" fmla="*/ 56881 w 255425"/>
                <a:gd name="connsiteY2481" fmla="*/ 12786 h 219654"/>
                <a:gd name="connsiteX2482" fmla="*/ 23136 w 255425"/>
                <a:gd name="connsiteY2482" fmla="*/ 61395 h 219654"/>
                <a:gd name="connsiteX2483" fmla="*/ 25025 w 255425"/>
                <a:gd name="connsiteY2483" fmla="*/ 61395 h 219654"/>
                <a:gd name="connsiteX2484" fmla="*/ 21249 w 255425"/>
                <a:gd name="connsiteY2484" fmla="*/ 67767 h 219654"/>
                <a:gd name="connsiteX2485" fmla="*/ 50273 w 255425"/>
                <a:gd name="connsiteY2485" fmla="*/ 14201 h 219654"/>
                <a:gd name="connsiteX2486" fmla="*/ 54758 w 255425"/>
                <a:gd name="connsiteY2486" fmla="*/ 12078 h 219654"/>
                <a:gd name="connsiteX2487" fmla="*/ 54758 w 255425"/>
                <a:gd name="connsiteY2487" fmla="*/ 13256 h 219654"/>
                <a:gd name="connsiteX2488" fmla="*/ 48387 w 255425"/>
                <a:gd name="connsiteY2488" fmla="*/ 19391 h 219654"/>
                <a:gd name="connsiteX2489" fmla="*/ 12991 w 255425"/>
                <a:gd name="connsiteY2489" fmla="*/ 64699 h 219654"/>
                <a:gd name="connsiteX2490" fmla="*/ 12991 w 255425"/>
                <a:gd name="connsiteY2490" fmla="*/ 64699 h 219654"/>
                <a:gd name="connsiteX2491" fmla="*/ 15822 w 255425"/>
                <a:gd name="connsiteY2491" fmla="*/ 61395 h 219654"/>
                <a:gd name="connsiteX2492" fmla="*/ 15822 w 255425"/>
                <a:gd name="connsiteY2492" fmla="*/ 61395 h 219654"/>
                <a:gd name="connsiteX2493" fmla="*/ 11101 w 255425"/>
                <a:gd name="connsiteY2493" fmla="*/ 69890 h 219654"/>
                <a:gd name="connsiteX2494" fmla="*/ 47442 w 255425"/>
                <a:gd name="connsiteY2494" fmla="*/ 8774 h 219654"/>
                <a:gd name="connsiteX2495" fmla="*/ 49092 w 255425"/>
                <a:gd name="connsiteY2495" fmla="*/ 7120 h 219654"/>
                <a:gd name="connsiteX2496" fmla="*/ 49092 w 255425"/>
                <a:gd name="connsiteY2496" fmla="*/ 7120 h 219654"/>
                <a:gd name="connsiteX2497" fmla="*/ 45555 w 255425"/>
                <a:gd name="connsiteY2497" fmla="*/ 13965 h 219654"/>
                <a:gd name="connsiteX2498" fmla="*/ 31394 w 255425"/>
                <a:gd name="connsiteY2498" fmla="*/ 28831 h 219654"/>
                <a:gd name="connsiteX2499" fmla="*/ 29508 w 255425"/>
                <a:gd name="connsiteY2499" fmla="*/ 30012 h 219654"/>
                <a:gd name="connsiteX2500" fmla="*/ 29508 w 255425"/>
                <a:gd name="connsiteY2500" fmla="*/ 28595 h 219654"/>
                <a:gd name="connsiteX2501" fmla="*/ 29508 w 255425"/>
                <a:gd name="connsiteY2501" fmla="*/ 28595 h 219654"/>
                <a:gd name="connsiteX2502" fmla="*/ 31394 w 255425"/>
                <a:gd name="connsiteY2502" fmla="*/ 28595 h 219654"/>
                <a:gd name="connsiteX2503" fmla="*/ 29508 w 255425"/>
                <a:gd name="connsiteY2503" fmla="*/ 34022 h 219654"/>
                <a:gd name="connsiteX2504" fmla="*/ 12518 w 255425"/>
                <a:gd name="connsiteY2504" fmla="*/ 52428 h 219654"/>
                <a:gd name="connsiteX2505" fmla="*/ 12518 w 255425"/>
                <a:gd name="connsiteY2505" fmla="*/ 52428 h 219654"/>
                <a:gd name="connsiteX2506" fmla="*/ 10631 w 255425"/>
                <a:gd name="connsiteY2506" fmla="*/ 56913 h 219654"/>
                <a:gd name="connsiteX2507" fmla="*/ 11101 w 255425"/>
                <a:gd name="connsiteY2507" fmla="*/ 50542 h 219654"/>
                <a:gd name="connsiteX2508" fmla="*/ 12518 w 255425"/>
                <a:gd name="connsiteY2508" fmla="*/ 50542 h 219654"/>
                <a:gd name="connsiteX2509" fmla="*/ 9214 w 255425"/>
                <a:gd name="connsiteY2509" fmla="*/ 55024 h 219654"/>
                <a:gd name="connsiteX2510" fmla="*/ 11101 w 255425"/>
                <a:gd name="connsiteY2510" fmla="*/ 48888 h 219654"/>
                <a:gd name="connsiteX2511" fmla="*/ 11101 w 255425"/>
                <a:gd name="connsiteY2511" fmla="*/ 48888 h 219654"/>
                <a:gd name="connsiteX2512" fmla="*/ 8742 w 255425"/>
                <a:gd name="connsiteY2512" fmla="*/ 53373 h 219654"/>
                <a:gd name="connsiteX2513" fmla="*/ 6855 w 255425"/>
                <a:gd name="connsiteY2513" fmla="*/ 53137 h 219654"/>
                <a:gd name="connsiteX2514" fmla="*/ 6855 w 255425"/>
                <a:gd name="connsiteY2514" fmla="*/ 53137 h 219654"/>
                <a:gd name="connsiteX2515" fmla="*/ 6855 w 255425"/>
                <a:gd name="connsiteY2515" fmla="*/ 53137 h 219654"/>
                <a:gd name="connsiteX2516" fmla="*/ 6855 w 255425"/>
                <a:gd name="connsiteY2516" fmla="*/ 33785 h 219654"/>
                <a:gd name="connsiteX2517" fmla="*/ 8506 w 255425"/>
                <a:gd name="connsiteY2517" fmla="*/ 33785 h 219654"/>
                <a:gd name="connsiteX2518" fmla="*/ 4024 w 255425"/>
                <a:gd name="connsiteY2518" fmla="*/ 38270 h 219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</a:cxnLst>
              <a:rect l="l" t="t" r="r" b="b"/>
              <a:pathLst>
                <a:path w="255425" h="219654">
                  <a:moveTo>
                    <a:pt x="227489" y="171596"/>
                  </a:moveTo>
                  <a:cubicBezTo>
                    <a:pt x="227489" y="171596"/>
                    <a:pt x="227489" y="171596"/>
                    <a:pt x="227489" y="171596"/>
                  </a:cubicBezTo>
                  <a:cubicBezTo>
                    <a:pt x="227489" y="171596"/>
                    <a:pt x="227489" y="171596"/>
                    <a:pt x="225603" y="171596"/>
                  </a:cubicBezTo>
                  <a:cubicBezTo>
                    <a:pt x="223713" y="171596"/>
                    <a:pt x="225603" y="171596"/>
                    <a:pt x="225603" y="171596"/>
                  </a:cubicBezTo>
                  <a:cubicBezTo>
                    <a:pt x="227962" y="169470"/>
                    <a:pt x="225603" y="170415"/>
                    <a:pt x="225603" y="169470"/>
                  </a:cubicBezTo>
                  <a:cubicBezTo>
                    <a:pt x="225603" y="168528"/>
                    <a:pt x="225603" y="169470"/>
                    <a:pt x="228434" y="169470"/>
                  </a:cubicBezTo>
                  <a:cubicBezTo>
                    <a:pt x="231266" y="169470"/>
                    <a:pt x="228434" y="167583"/>
                    <a:pt x="226545" y="168056"/>
                  </a:cubicBezTo>
                  <a:cubicBezTo>
                    <a:pt x="224658" y="168528"/>
                    <a:pt x="228670" y="166402"/>
                    <a:pt x="226545" y="168056"/>
                  </a:cubicBezTo>
                  <a:cubicBezTo>
                    <a:pt x="227253" y="167347"/>
                    <a:pt x="228198" y="166638"/>
                    <a:pt x="229376" y="166402"/>
                  </a:cubicBezTo>
                  <a:cubicBezTo>
                    <a:pt x="229376" y="166402"/>
                    <a:pt x="229376" y="166402"/>
                    <a:pt x="229376" y="166402"/>
                  </a:cubicBezTo>
                  <a:cubicBezTo>
                    <a:pt x="229376" y="166402"/>
                    <a:pt x="227489" y="166402"/>
                    <a:pt x="226781" y="168056"/>
                  </a:cubicBezTo>
                  <a:cubicBezTo>
                    <a:pt x="226072" y="169706"/>
                    <a:pt x="226781" y="168056"/>
                    <a:pt x="226781" y="166875"/>
                  </a:cubicBezTo>
                  <a:lnTo>
                    <a:pt x="229376" y="166875"/>
                  </a:lnTo>
                  <a:cubicBezTo>
                    <a:pt x="231266" y="166875"/>
                    <a:pt x="229376" y="166875"/>
                    <a:pt x="227726" y="166875"/>
                  </a:cubicBezTo>
                  <a:cubicBezTo>
                    <a:pt x="226072" y="166875"/>
                    <a:pt x="227726" y="166875"/>
                    <a:pt x="227726" y="166875"/>
                  </a:cubicBezTo>
                  <a:lnTo>
                    <a:pt x="227726" y="166875"/>
                  </a:lnTo>
                  <a:lnTo>
                    <a:pt x="227726" y="166875"/>
                  </a:lnTo>
                  <a:lnTo>
                    <a:pt x="229140" y="166875"/>
                  </a:lnTo>
                  <a:cubicBezTo>
                    <a:pt x="229140" y="166875"/>
                    <a:pt x="227726" y="166875"/>
                    <a:pt x="227253" y="166875"/>
                  </a:cubicBezTo>
                  <a:lnTo>
                    <a:pt x="227253" y="166875"/>
                  </a:lnTo>
                  <a:lnTo>
                    <a:pt x="229612" y="166875"/>
                  </a:lnTo>
                  <a:cubicBezTo>
                    <a:pt x="229612" y="166875"/>
                    <a:pt x="229612" y="166875"/>
                    <a:pt x="229612" y="165224"/>
                  </a:cubicBezTo>
                  <a:cubicBezTo>
                    <a:pt x="229612" y="163571"/>
                    <a:pt x="229612" y="165224"/>
                    <a:pt x="229612" y="165224"/>
                  </a:cubicBezTo>
                  <a:lnTo>
                    <a:pt x="229612" y="165224"/>
                  </a:lnTo>
                  <a:cubicBezTo>
                    <a:pt x="229612" y="165224"/>
                    <a:pt x="231738" y="163807"/>
                    <a:pt x="231738" y="163571"/>
                  </a:cubicBezTo>
                  <a:lnTo>
                    <a:pt x="230321" y="163571"/>
                  </a:lnTo>
                  <a:lnTo>
                    <a:pt x="230321" y="163571"/>
                  </a:lnTo>
                  <a:cubicBezTo>
                    <a:pt x="230321" y="163571"/>
                    <a:pt x="227726" y="164988"/>
                    <a:pt x="230321" y="163571"/>
                  </a:cubicBezTo>
                  <a:cubicBezTo>
                    <a:pt x="232916" y="162156"/>
                    <a:pt x="228198" y="163571"/>
                    <a:pt x="228434" y="163571"/>
                  </a:cubicBezTo>
                  <a:cubicBezTo>
                    <a:pt x="228670" y="163571"/>
                    <a:pt x="228434" y="163571"/>
                    <a:pt x="230557" y="163571"/>
                  </a:cubicBezTo>
                  <a:cubicBezTo>
                    <a:pt x="232680" y="163571"/>
                    <a:pt x="228907" y="163571"/>
                    <a:pt x="230557" y="163571"/>
                  </a:cubicBezTo>
                  <a:cubicBezTo>
                    <a:pt x="232208" y="163571"/>
                    <a:pt x="232208" y="163571"/>
                    <a:pt x="232444" y="163571"/>
                  </a:cubicBezTo>
                  <a:lnTo>
                    <a:pt x="234570" y="162393"/>
                  </a:lnTo>
                  <a:cubicBezTo>
                    <a:pt x="234570" y="162393"/>
                    <a:pt x="234570" y="162393"/>
                    <a:pt x="234570" y="162393"/>
                  </a:cubicBezTo>
                  <a:lnTo>
                    <a:pt x="236693" y="162393"/>
                  </a:lnTo>
                  <a:cubicBezTo>
                    <a:pt x="238343" y="162393"/>
                    <a:pt x="236693" y="162393"/>
                    <a:pt x="236693" y="162393"/>
                  </a:cubicBezTo>
                  <a:cubicBezTo>
                    <a:pt x="236693" y="162393"/>
                    <a:pt x="236693" y="162393"/>
                    <a:pt x="235275" y="162393"/>
                  </a:cubicBezTo>
                  <a:cubicBezTo>
                    <a:pt x="233861" y="162393"/>
                    <a:pt x="235275" y="162393"/>
                    <a:pt x="235275" y="162393"/>
                  </a:cubicBezTo>
                  <a:lnTo>
                    <a:pt x="232444" y="163807"/>
                  </a:lnTo>
                  <a:lnTo>
                    <a:pt x="232444" y="163807"/>
                  </a:lnTo>
                  <a:lnTo>
                    <a:pt x="234097" y="163807"/>
                  </a:lnTo>
                  <a:cubicBezTo>
                    <a:pt x="232208" y="163807"/>
                    <a:pt x="234097" y="163807"/>
                    <a:pt x="235512" y="161684"/>
                  </a:cubicBezTo>
                  <a:lnTo>
                    <a:pt x="233861" y="161684"/>
                  </a:lnTo>
                  <a:cubicBezTo>
                    <a:pt x="233861" y="161684"/>
                    <a:pt x="235512" y="161684"/>
                    <a:pt x="236456" y="160270"/>
                  </a:cubicBezTo>
                  <a:cubicBezTo>
                    <a:pt x="237401" y="158852"/>
                    <a:pt x="236456" y="160270"/>
                    <a:pt x="236456" y="160270"/>
                  </a:cubicBezTo>
                  <a:cubicBezTo>
                    <a:pt x="236456" y="160270"/>
                    <a:pt x="237871" y="158852"/>
                    <a:pt x="236456" y="158852"/>
                  </a:cubicBezTo>
                  <a:lnTo>
                    <a:pt x="238107" y="158852"/>
                  </a:lnTo>
                  <a:cubicBezTo>
                    <a:pt x="238107" y="158852"/>
                    <a:pt x="236220" y="158852"/>
                    <a:pt x="238107" y="158852"/>
                  </a:cubicBezTo>
                  <a:cubicBezTo>
                    <a:pt x="239997" y="158852"/>
                    <a:pt x="236693" y="158852"/>
                    <a:pt x="235275" y="158852"/>
                  </a:cubicBezTo>
                  <a:cubicBezTo>
                    <a:pt x="233861" y="158852"/>
                    <a:pt x="235275" y="158852"/>
                    <a:pt x="235275" y="156729"/>
                  </a:cubicBezTo>
                  <a:cubicBezTo>
                    <a:pt x="235275" y="154604"/>
                    <a:pt x="235275" y="156729"/>
                    <a:pt x="232444" y="156729"/>
                  </a:cubicBezTo>
                  <a:cubicBezTo>
                    <a:pt x="229612" y="156729"/>
                    <a:pt x="234806" y="156729"/>
                    <a:pt x="234806" y="155076"/>
                  </a:cubicBezTo>
                  <a:cubicBezTo>
                    <a:pt x="233389" y="154840"/>
                    <a:pt x="232444" y="153898"/>
                    <a:pt x="232208" y="152481"/>
                  </a:cubicBezTo>
                  <a:cubicBezTo>
                    <a:pt x="232208" y="152481"/>
                    <a:pt x="233625" y="152481"/>
                    <a:pt x="234333" y="152481"/>
                  </a:cubicBezTo>
                  <a:cubicBezTo>
                    <a:pt x="237637" y="156729"/>
                    <a:pt x="236220" y="157671"/>
                    <a:pt x="238343" y="158616"/>
                  </a:cubicBezTo>
                  <a:cubicBezTo>
                    <a:pt x="240469" y="159561"/>
                    <a:pt x="238343" y="158616"/>
                    <a:pt x="238343" y="156966"/>
                  </a:cubicBezTo>
                  <a:cubicBezTo>
                    <a:pt x="235039" y="156966"/>
                    <a:pt x="236693" y="148235"/>
                    <a:pt x="230085" y="145403"/>
                  </a:cubicBezTo>
                  <a:cubicBezTo>
                    <a:pt x="229376" y="142805"/>
                    <a:pt x="227962" y="140446"/>
                    <a:pt x="225603" y="139031"/>
                  </a:cubicBezTo>
                  <a:cubicBezTo>
                    <a:pt x="223949" y="137614"/>
                    <a:pt x="223713" y="137378"/>
                    <a:pt x="223949" y="135491"/>
                  </a:cubicBezTo>
                  <a:cubicBezTo>
                    <a:pt x="223949" y="135019"/>
                    <a:pt x="223949" y="134310"/>
                    <a:pt x="223949" y="133841"/>
                  </a:cubicBezTo>
                  <a:cubicBezTo>
                    <a:pt x="222299" y="135491"/>
                    <a:pt x="223949" y="133841"/>
                    <a:pt x="222062" y="133841"/>
                  </a:cubicBezTo>
                  <a:cubicBezTo>
                    <a:pt x="220173" y="133841"/>
                    <a:pt x="222062" y="133841"/>
                    <a:pt x="222062" y="132423"/>
                  </a:cubicBezTo>
                  <a:cubicBezTo>
                    <a:pt x="222062" y="131006"/>
                    <a:pt x="220645" y="132423"/>
                    <a:pt x="222062" y="132423"/>
                  </a:cubicBezTo>
                  <a:cubicBezTo>
                    <a:pt x="223477" y="132423"/>
                    <a:pt x="222062" y="130301"/>
                    <a:pt x="219703" y="130773"/>
                  </a:cubicBezTo>
                  <a:cubicBezTo>
                    <a:pt x="219467" y="131479"/>
                    <a:pt x="218995" y="131951"/>
                    <a:pt x="218286" y="132187"/>
                  </a:cubicBezTo>
                  <a:lnTo>
                    <a:pt x="219703" y="130537"/>
                  </a:lnTo>
                  <a:cubicBezTo>
                    <a:pt x="219703" y="128647"/>
                    <a:pt x="218286" y="130537"/>
                    <a:pt x="217577" y="130537"/>
                  </a:cubicBezTo>
                  <a:cubicBezTo>
                    <a:pt x="216872" y="130537"/>
                    <a:pt x="217577" y="127941"/>
                    <a:pt x="217577" y="129120"/>
                  </a:cubicBezTo>
                  <a:cubicBezTo>
                    <a:pt x="217577" y="130301"/>
                    <a:pt x="217577" y="129120"/>
                    <a:pt x="217577" y="127705"/>
                  </a:cubicBezTo>
                  <a:cubicBezTo>
                    <a:pt x="217577" y="126288"/>
                    <a:pt x="217577" y="125343"/>
                    <a:pt x="214746" y="127705"/>
                  </a:cubicBezTo>
                  <a:cubicBezTo>
                    <a:pt x="214746" y="124401"/>
                    <a:pt x="212151" y="127705"/>
                    <a:pt x="214746" y="125107"/>
                  </a:cubicBezTo>
                  <a:cubicBezTo>
                    <a:pt x="214746" y="125107"/>
                    <a:pt x="214746" y="125107"/>
                    <a:pt x="214746" y="125107"/>
                  </a:cubicBezTo>
                  <a:cubicBezTo>
                    <a:pt x="214746" y="125107"/>
                    <a:pt x="214746" y="125107"/>
                    <a:pt x="214746" y="125107"/>
                  </a:cubicBezTo>
                  <a:cubicBezTo>
                    <a:pt x="214746" y="125107"/>
                    <a:pt x="214746" y="122512"/>
                    <a:pt x="214746" y="125107"/>
                  </a:cubicBezTo>
                  <a:cubicBezTo>
                    <a:pt x="214746" y="127705"/>
                    <a:pt x="214746" y="125107"/>
                    <a:pt x="214746" y="123693"/>
                  </a:cubicBezTo>
                  <a:cubicBezTo>
                    <a:pt x="214746" y="122275"/>
                    <a:pt x="214746" y="123693"/>
                    <a:pt x="212859" y="123693"/>
                  </a:cubicBezTo>
                  <a:cubicBezTo>
                    <a:pt x="210972" y="123693"/>
                    <a:pt x="211678" y="121570"/>
                    <a:pt x="211209" y="120861"/>
                  </a:cubicBezTo>
                  <a:cubicBezTo>
                    <a:pt x="210500" y="118974"/>
                    <a:pt x="210028" y="117085"/>
                    <a:pt x="209555" y="115198"/>
                  </a:cubicBezTo>
                  <a:cubicBezTo>
                    <a:pt x="209555" y="113075"/>
                    <a:pt x="209555" y="113075"/>
                    <a:pt x="208141" y="110007"/>
                  </a:cubicBezTo>
                  <a:cubicBezTo>
                    <a:pt x="204601" y="104344"/>
                    <a:pt x="200352" y="98914"/>
                    <a:pt x="195870" y="93724"/>
                  </a:cubicBezTo>
                  <a:cubicBezTo>
                    <a:pt x="186666" y="83812"/>
                    <a:pt x="176991" y="74375"/>
                    <a:pt x="166609" y="65644"/>
                  </a:cubicBezTo>
                  <a:cubicBezTo>
                    <a:pt x="166846" y="64936"/>
                    <a:pt x="167315" y="64463"/>
                    <a:pt x="168024" y="64227"/>
                  </a:cubicBezTo>
                  <a:cubicBezTo>
                    <a:pt x="168024" y="67058"/>
                    <a:pt x="172036" y="66114"/>
                    <a:pt x="172036" y="68712"/>
                  </a:cubicBezTo>
                  <a:cubicBezTo>
                    <a:pt x="172036" y="71307"/>
                    <a:pt x="172036" y="68712"/>
                    <a:pt x="173451" y="68712"/>
                  </a:cubicBezTo>
                  <a:lnTo>
                    <a:pt x="173451" y="68712"/>
                  </a:lnTo>
                  <a:cubicBezTo>
                    <a:pt x="173451" y="68712"/>
                    <a:pt x="174868" y="68712"/>
                    <a:pt x="173451" y="68712"/>
                  </a:cubicBezTo>
                  <a:cubicBezTo>
                    <a:pt x="172036" y="68712"/>
                    <a:pt x="173451" y="68712"/>
                    <a:pt x="175340" y="67295"/>
                  </a:cubicBezTo>
                  <a:cubicBezTo>
                    <a:pt x="177227" y="65880"/>
                    <a:pt x="175340" y="70362"/>
                    <a:pt x="177227" y="69890"/>
                  </a:cubicBezTo>
                  <a:cubicBezTo>
                    <a:pt x="179114" y="69418"/>
                    <a:pt x="177227" y="72249"/>
                    <a:pt x="179114" y="71780"/>
                  </a:cubicBezTo>
                  <a:cubicBezTo>
                    <a:pt x="181003" y="71307"/>
                    <a:pt x="179114" y="71780"/>
                    <a:pt x="179114" y="71780"/>
                  </a:cubicBezTo>
                  <a:cubicBezTo>
                    <a:pt x="179114" y="71780"/>
                    <a:pt x="181003" y="74847"/>
                    <a:pt x="183362" y="73903"/>
                  </a:cubicBezTo>
                  <a:cubicBezTo>
                    <a:pt x="185722" y="72958"/>
                    <a:pt x="183362" y="73903"/>
                    <a:pt x="183362" y="73903"/>
                  </a:cubicBezTo>
                  <a:lnTo>
                    <a:pt x="183362" y="73903"/>
                  </a:lnTo>
                  <a:cubicBezTo>
                    <a:pt x="183362" y="76734"/>
                    <a:pt x="186903" y="75081"/>
                    <a:pt x="186430" y="78149"/>
                  </a:cubicBezTo>
                  <a:cubicBezTo>
                    <a:pt x="187845" y="78149"/>
                    <a:pt x="186430" y="78149"/>
                    <a:pt x="186430" y="78149"/>
                  </a:cubicBezTo>
                  <a:cubicBezTo>
                    <a:pt x="186430" y="78149"/>
                    <a:pt x="188789" y="78149"/>
                    <a:pt x="187845" y="78149"/>
                  </a:cubicBezTo>
                  <a:cubicBezTo>
                    <a:pt x="186903" y="78149"/>
                    <a:pt x="189734" y="78149"/>
                    <a:pt x="189026" y="79802"/>
                  </a:cubicBezTo>
                  <a:cubicBezTo>
                    <a:pt x="188317" y="81453"/>
                    <a:pt x="189026" y="79802"/>
                    <a:pt x="190443" y="79802"/>
                  </a:cubicBezTo>
                  <a:cubicBezTo>
                    <a:pt x="191857" y="79802"/>
                    <a:pt x="190443" y="79802"/>
                    <a:pt x="190443" y="79802"/>
                  </a:cubicBezTo>
                  <a:cubicBezTo>
                    <a:pt x="190443" y="79802"/>
                    <a:pt x="190443" y="79802"/>
                    <a:pt x="191857" y="79802"/>
                  </a:cubicBezTo>
                  <a:cubicBezTo>
                    <a:pt x="193274" y="79802"/>
                    <a:pt x="191857" y="79802"/>
                    <a:pt x="191857" y="79802"/>
                  </a:cubicBezTo>
                  <a:cubicBezTo>
                    <a:pt x="191857" y="79802"/>
                    <a:pt x="191857" y="79802"/>
                    <a:pt x="193744" y="79802"/>
                  </a:cubicBezTo>
                  <a:cubicBezTo>
                    <a:pt x="195634" y="79802"/>
                    <a:pt x="193744" y="79802"/>
                    <a:pt x="193744" y="79802"/>
                  </a:cubicBezTo>
                  <a:lnTo>
                    <a:pt x="193744" y="79802"/>
                  </a:lnTo>
                  <a:lnTo>
                    <a:pt x="193744" y="79802"/>
                  </a:lnTo>
                  <a:cubicBezTo>
                    <a:pt x="195634" y="79802"/>
                    <a:pt x="193744" y="81216"/>
                    <a:pt x="196342" y="79802"/>
                  </a:cubicBezTo>
                  <a:lnTo>
                    <a:pt x="196342" y="79802"/>
                  </a:lnTo>
                  <a:cubicBezTo>
                    <a:pt x="196342" y="79802"/>
                    <a:pt x="198465" y="82161"/>
                    <a:pt x="199643" y="81453"/>
                  </a:cubicBezTo>
                  <a:cubicBezTo>
                    <a:pt x="200824" y="80747"/>
                    <a:pt x="199643" y="83342"/>
                    <a:pt x="199643" y="81453"/>
                  </a:cubicBezTo>
                  <a:cubicBezTo>
                    <a:pt x="199643" y="79566"/>
                    <a:pt x="199643" y="84048"/>
                    <a:pt x="199643" y="83106"/>
                  </a:cubicBezTo>
                  <a:cubicBezTo>
                    <a:pt x="199643" y="86174"/>
                    <a:pt x="203656" y="87116"/>
                    <a:pt x="204837" y="90420"/>
                  </a:cubicBezTo>
                  <a:lnTo>
                    <a:pt x="204837" y="90420"/>
                  </a:lnTo>
                  <a:cubicBezTo>
                    <a:pt x="204837" y="90420"/>
                    <a:pt x="204837" y="90420"/>
                    <a:pt x="204837" y="92073"/>
                  </a:cubicBezTo>
                  <a:cubicBezTo>
                    <a:pt x="204837" y="93724"/>
                    <a:pt x="204837" y="96319"/>
                    <a:pt x="209319" y="95847"/>
                  </a:cubicBezTo>
                  <a:lnTo>
                    <a:pt x="209319" y="95847"/>
                  </a:lnTo>
                  <a:cubicBezTo>
                    <a:pt x="209319" y="95847"/>
                    <a:pt x="211209" y="95847"/>
                    <a:pt x="211209" y="97264"/>
                  </a:cubicBezTo>
                  <a:cubicBezTo>
                    <a:pt x="211209" y="98678"/>
                    <a:pt x="213568" y="94668"/>
                    <a:pt x="214510" y="94668"/>
                  </a:cubicBezTo>
                  <a:cubicBezTo>
                    <a:pt x="215454" y="94668"/>
                    <a:pt x="213095" y="96083"/>
                    <a:pt x="213095" y="96791"/>
                  </a:cubicBezTo>
                  <a:cubicBezTo>
                    <a:pt x="213095" y="97500"/>
                    <a:pt x="211209" y="96791"/>
                    <a:pt x="213095" y="96791"/>
                  </a:cubicBezTo>
                  <a:cubicBezTo>
                    <a:pt x="214982" y="96791"/>
                    <a:pt x="213095" y="98678"/>
                    <a:pt x="213095" y="96791"/>
                  </a:cubicBezTo>
                  <a:cubicBezTo>
                    <a:pt x="213095" y="94905"/>
                    <a:pt x="215218" y="98209"/>
                    <a:pt x="213095" y="100095"/>
                  </a:cubicBezTo>
                  <a:cubicBezTo>
                    <a:pt x="210972" y="101982"/>
                    <a:pt x="213095" y="100095"/>
                    <a:pt x="213095" y="100095"/>
                  </a:cubicBezTo>
                  <a:lnTo>
                    <a:pt x="213095" y="100095"/>
                  </a:lnTo>
                  <a:cubicBezTo>
                    <a:pt x="213095" y="100095"/>
                    <a:pt x="213095" y="100095"/>
                    <a:pt x="213095" y="101746"/>
                  </a:cubicBezTo>
                  <a:lnTo>
                    <a:pt x="213095" y="101746"/>
                  </a:lnTo>
                  <a:cubicBezTo>
                    <a:pt x="213095" y="102927"/>
                    <a:pt x="213095" y="101746"/>
                    <a:pt x="213095" y="104344"/>
                  </a:cubicBezTo>
                  <a:lnTo>
                    <a:pt x="213095" y="104344"/>
                  </a:lnTo>
                  <a:cubicBezTo>
                    <a:pt x="213095" y="104344"/>
                    <a:pt x="213095" y="104344"/>
                    <a:pt x="213095" y="106939"/>
                  </a:cubicBezTo>
                  <a:cubicBezTo>
                    <a:pt x="213095" y="109535"/>
                    <a:pt x="213095" y="106939"/>
                    <a:pt x="213095" y="108354"/>
                  </a:cubicBezTo>
                  <a:lnTo>
                    <a:pt x="213095" y="106703"/>
                  </a:lnTo>
                  <a:lnTo>
                    <a:pt x="213095" y="106703"/>
                  </a:lnTo>
                  <a:cubicBezTo>
                    <a:pt x="210972" y="109535"/>
                    <a:pt x="213095" y="108590"/>
                    <a:pt x="213095" y="109771"/>
                  </a:cubicBezTo>
                  <a:cubicBezTo>
                    <a:pt x="213095" y="110949"/>
                    <a:pt x="213095" y="109771"/>
                    <a:pt x="213095" y="108354"/>
                  </a:cubicBezTo>
                  <a:cubicBezTo>
                    <a:pt x="213095" y="106939"/>
                    <a:pt x="213095" y="108354"/>
                    <a:pt x="213095" y="108354"/>
                  </a:cubicBezTo>
                  <a:cubicBezTo>
                    <a:pt x="211442" y="112130"/>
                    <a:pt x="213095" y="110713"/>
                    <a:pt x="213095" y="112603"/>
                  </a:cubicBezTo>
                  <a:cubicBezTo>
                    <a:pt x="213095" y="114489"/>
                    <a:pt x="213095" y="111185"/>
                    <a:pt x="213095" y="110949"/>
                  </a:cubicBezTo>
                  <a:cubicBezTo>
                    <a:pt x="213095" y="110713"/>
                    <a:pt x="213095" y="110949"/>
                    <a:pt x="213095" y="110949"/>
                  </a:cubicBezTo>
                  <a:lnTo>
                    <a:pt x="213095" y="110949"/>
                  </a:lnTo>
                  <a:cubicBezTo>
                    <a:pt x="213095" y="110949"/>
                    <a:pt x="213095" y="110949"/>
                    <a:pt x="213095" y="110949"/>
                  </a:cubicBezTo>
                  <a:cubicBezTo>
                    <a:pt x="213095" y="110949"/>
                    <a:pt x="213095" y="110949"/>
                    <a:pt x="213095" y="109535"/>
                  </a:cubicBezTo>
                  <a:cubicBezTo>
                    <a:pt x="213095" y="108118"/>
                    <a:pt x="213095" y="109535"/>
                    <a:pt x="213095" y="109535"/>
                  </a:cubicBezTo>
                  <a:cubicBezTo>
                    <a:pt x="213095" y="109535"/>
                    <a:pt x="213095" y="109535"/>
                    <a:pt x="214273" y="109535"/>
                  </a:cubicBezTo>
                  <a:cubicBezTo>
                    <a:pt x="215454" y="109535"/>
                    <a:pt x="214273" y="110713"/>
                    <a:pt x="214273" y="111185"/>
                  </a:cubicBezTo>
                  <a:cubicBezTo>
                    <a:pt x="214273" y="111658"/>
                    <a:pt x="214273" y="111185"/>
                    <a:pt x="213095" y="111185"/>
                  </a:cubicBezTo>
                  <a:cubicBezTo>
                    <a:pt x="211914" y="111185"/>
                    <a:pt x="213095" y="111185"/>
                    <a:pt x="213095" y="111185"/>
                  </a:cubicBezTo>
                  <a:cubicBezTo>
                    <a:pt x="213095" y="111185"/>
                    <a:pt x="213095" y="111185"/>
                    <a:pt x="213095" y="113308"/>
                  </a:cubicBezTo>
                  <a:cubicBezTo>
                    <a:pt x="213095" y="115434"/>
                    <a:pt x="213095" y="113308"/>
                    <a:pt x="213095" y="111658"/>
                  </a:cubicBezTo>
                  <a:cubicBezTo>
                    <a:pt x="213095" y="110007"/>
                    <a:pt x="213095" y="111658"/>
                    <a:pt x="213095" y="111658"/>
                  </a:cubicBezTo>
                  <a:cubicBezTo>
                    <a:pt x="213095" y="111658"/>
                    <a:pt x="213095" y="111658"/>
                    <a:pt x="213095" y="111658"/>
                  </a:cubicBezTo>
                  <a:cubicBezTo>
                    <a:pt x="213095" y="111658"/>
                    <a:pt x="214273" y="111658"/>
                    <a:pt x="215454" y="110007"/>
                  </a:cubicBezTo>
                  <a:cubicBezTo>
                    <a:pt x="216636" y="108354"/>
                    <a:pt x="215454" y="110007"/>
                    <a:pt x="215454" y="111894"/>
                  </a:cubicBezTo>
                  <a:cubicBezTo>
                    <a:pt x="215454" y="113781"/>
                    <a:pt x="217341" y="110007"/>
                    <a:pt x="217108" y="111894"/>
                  </a:cubicBezTo>
                  <a:cubicBezTo>
                    <a:pt x="216872" y="113781"/>
                    <a:pt x="217108" y="111894"/>
                    <a:pt x="215691" y="113308"/>
                  </a:cubicBezTo>
                  <a:cubicBezTo>
                    <a:pt x="214273" y="114726"/>
                    <a:pt x="215691" y="113308"/>
                    <a:pt x="215691" y="113308"/>
                  </a:cubicBezTo>
                  <a:cubicBezTo>
                    <a:pt x="215691" y="113308"/>
                    <a:pt x="215691" y="114726"/>
                    <a:pt x="215691" y="113308"/>
                  </a:cubicBezTo>
                  <a:cubicBezTo>
                    <a:pt x="215691" y="111894"/>
                    <a:pt x="215691" y="113308"/>
                    <a:pt x="215691" y="114962"/>
                  </a:cubicBezTo>
                  <a:cubicBezTo>
                    <a:pt x="215691" y="116612"/>
                    <a:pt x="218286" y="113308"/>
                    <a:pt x="217108" y="114962"/>
                  </a:cubicBezTo>
                  <a:cubicBezTo>
                    <a:pt x="215927" y="116612"/>
                    <a:pt x="217108" y="116143"/>
                    <a:pt x="217108" y="114962"/>
                  </a:cubicBezTo>
                  <a:cubicBezTo>
                    <a:pt x="217108" y="117321"/>
                    <a:pt x="218286" y="114962"/>
                    <a:pt x="217108" y="117557"/>
                  </a:cubicBezTo>
                  <a:cubicBezTo>
                    <a:pt x="219467" y="114726"/>
                    <a:pt x="217108" y="120152"/>
                    <a:pt x="219231" y="117557"/>
                  </a:cubicBezTo>
                  <a:cubicBezTo>
                    <a:pt x="221354" y="114962"/>
                    <a:pt x="219231" y="117557"/>
                    <a:pt x="219231" y="119680"/>
                  </a:cubicBezTo>
                  <a:cubicBezTo>
                    <a:pt x="219231" y="121806"/>
                    <a:pt x="219231" y="119680"/>
                    <a:pt x="219231" y="119680"/>
                  </a:cubicBezTo>
                  <a:cubicBezTo>
                    <a:pt x="219231" y="119680"/>
                    <a:pt x="220645" y="122275"/>
                    <a:pt x="222535" y="121806"/>
                  </a:cubicBezTo>
                  <a:cubicBezTo>
                    <a:pt x="224422" y="121333"/>
                    <a:pt x="222535" y="121806"/>
                    <a:pt x="222535" y="121806"/>
                  </a:cubicBezTo>
                  <a:cubicBezTo>
                    <a:pt x="222535" y="121806"/>
                    <a:pt x="222535" y="121806"/>
                    <a:pt x="222535" y="121806"/>
                  </a:cubicBezTo>
                  <a:cubicBezTo>
                    <a:pt x="222535" y="121806"/>
                    <a:pt x="222535" y="123929"/>
                    <a:pt x="222535" y="124874"/>
                  </a:cubicBezTo>
                  <a:cubicBezTo>
                    <a:pt x="222535" y="125816"/>
                    <a:pt x="222535" y="124874"/>
                    <a:pt x="222535" y="124874"/>
                  </a:cubicBezTo>
                  <a:cubicBezTo>
                    <a:pt x="222535" y="124874"/>
                    <a:pt x="222535" y="124874"/>
                    <a:pt x="223949" y="124874"/>
                  </a:cubicBezTo>
                  <a:cubicBezTo>
                    <a:pt x="225366" y="124874"/>
                    <a:pt x="223949" y="124874"/>
                    <a:pt x="223949" y="126288"/>
                  </a:cubicBezTo>
                  <a:cubicBezTo>
                    <a:pt x="223949" y="127705"/>
                    <a:pt x="223949" y="128647"/>
                    <a:pt x="229376" y="129120"/>
                  </a:cubicBezTo>
                  <a:cubicBezTo>
                    <a:pt x="229376" y="130773"/>
                    <a:pt x="229376" y="131242"/>
                    <a:pt x="227726" y="131006"/>
                  </a:cubicBezTo>
                  <a:cubicBezTo>
                    <a:pt x="226072" y="130773"/>
                    <a:pt x="229140" y="131006"/>
                    <a:pt x="229376" y="133368"/>
                  </a:cubicBezTo>
                  <a:cubicBezTo>
                    <a:pt x="229612" y="135727"/>
                    <a:pt x="229376" y="133368"/>
                    <a:pt x="229376" y="131479"/>
                  </a:cubicBezTo>
                  <a:cubicBezTo>
                    <a:pt x="229376" y="129592"/>
                    <a:pt x="231266" y="131479"/>
                    <a:pt x="232444" y="132896"/>
                  </a:cubicBezTo>
                  <a:cubicBezTo>
                    <a:pt x="233625" y="134310"/>
                    <a:pt x="232444" y="132896"/>
                    <a:pt x="230321" y="132896"/>
                  </a:cubicBezTo>
                  <a:cubicBezTo>
                    <a:pt x="233861" y="134546"/>
                    <a:pt x="236220" y="139031"/>
                    <a:pt x="238343" y="142099"/>
                  </a:cubicBezTo>
                  <a:cubicBezTo>
                    <a:pt x="240469" y="145167"/>
                    <a:pt x="236693" y="142099"/>
                    <a:pt x="238343" y="143750"/>
                  </a:cubicBezTo>
                  <a:cubicBezTo>
                    <a:pt x="239997" y="145403"/>
                    <a:pt x="242828" y="147762"/>
                    <a:pt x="243064" y="148940"/>
                  </a:cubicBezTo>
                  <a:cubicBezTo>
                    <a:pt x="243301" y="150121"/>
                    <a:pt x="243064" y="152008"/>
                    <a:pt x="244715" y="151772"/>
                  </a:cubicBezTo>
                  <a:cubicBezTo>
                    <a:pt x="246368" y="151539"/>
                    <a:pt x="244715" y="151772"/>
                    <a:pt x="242592" y="152953"/>
                  </a:cubicBezTo>
                  <a:lnTo>
                    <a:pt x="244006" y="152953"/>
                  </a:lnTo>
                  <a:cubicBezTo>
                    <a:pt x="244006" y="152953"/>
                    <a:pt x="241411" y="154604"/>
                    <a:pt x="242592" y="154134"/>
                  </a:cubicBezTo>
                  <a:lnTo>
                    <a:pt x="242592" y="154134"/>
                  </a:lnTo>
                  <a:lnTo>
                    <a:pt x="242592" y="154134"/>
                  </a:lnTo>
                  <a:cubicBezTo>
                    <a:pt x="242592" y="154134"/>
                    <a:pt x="240939" y="155548"/>
                    <a:pt x="242592" y="154134"/>
                  </a:cubicBezTo>
                  <a:lnTo>
                    <a:pt x="239760" y="155548"/>
                  </a:lnTo>
                  <a:cubicBezTo>
                    <a:pt x="240705" y="155076"/>
                    <a:pt x="241647" y="154604"/>
                    <a:pt x="242356" y="154134"/>
                  </a:cubicBezTo>
                  <a:cubicBezTo>
                    <a:pt x="244479" y="154134"/>
                    <a:pt x="240939" y="154134"/>
                    <a:pt x="242356" y="154134"/>
                  </a:cubicBezTo>
                  <a:cubicBezTo>
                    <a:pt x="243770" y="154134"/>
                    <a:pt x="240233" y="154134"/>
                    <a:pt x="239288" y="155548"/>
                  </a:cubicBezTo>
                  <a:cubicBezTo>
                    <a:pt x="240469" y="155312"/>
                    <a:pt x="241411" y="154840"/>
                    <a:pt x="242356" y="154134"/>
                  </a:cubicBezTo>
                  <a:cubicBezTo>
                    <a:pt x="242356" y="154134"/>
                    <a:pt x="242356" y="154134"/>
                    <a:pt x="242356" y="154134"/>
                  </a:cubicBezTo>
                  <a:lnTo>
                    <a:pt x="240939" y="154134"/>
                  </a:lnTo>
                  <a:lnTo>
                    <a:pt x="242356" y="154134"/>
                  </a:lnTo>
                  <a:cubicBezTo>
                    <a:pt x="240469" y="154134"/>
                    <a:pt x="242356" y="154134"/>
                    <a:pt x="240233" y="155785"/>
                  </a:cubicBezTo>
                  <a:cubicBezTo>
                    <a:pt x="238107" y="157438"/>
                    <a:pt x="240233" y="155785"/>
                    <a:pt x="240233" y="155785"/>
                  </a:cubicBezTo>
                  <a:lnTo>
                    <a:pt x="242356" y="155785"/>
                  </a:lnTo>
                  <a:lnTo>
                    <a:pt x="243770" y="155785"/>
                  </a:lnTo>
                  <a:cubicBezTo>
                    <a:pt x="243770" y="155785"/>
                    <a:pt x="242356" y="155785"/>
                    <a:pt x="243770" y="155785"/>
                  </a:cubicBezTo>
                  <a:lnTo>
                    <a:pt x="243770" y="155785"/>
                  </a:lnTo>
                  <a:cubicBezTo>
                    <a:pt x="243770" y="155785"/>
                    <a:pt x="243770" y="155785"/>
                    <a:pt x="245896" y="153898"/>
                  </a:cubicBezTo>
                  <a:cubicBezTo>
                    <a:pt x="248019" y="152008"/>
                    <a:pt x="245896" y="153898"/>
                    <a:pt x="245896" y="153898"/>
                  </a:cubicBezTo>
                  <a:lnTo>
                    <a:pt x="248255" y="152717"/>
                  </a:lnTo>
                  <a:cubicBezTo>
                    <a:pt x="248255" y="152717"/>
                    <a:pt x="248255" y="152717"/>
                    <a:pt x="248255" y="152717"/>
                  </a:cubicBezTo>
                  <a:cubicBezTo>
                    <a:pt x="248255" y="152717"/>
                    <a:pt x="248255" y="152717"/>
                    <a:pt x="248255" y="152717"/>
                  </a:cubicBezTo>
                  <a:lnTo>
                    <a:pt x="250142" y="152717"/>
                  </a:lnTo>
                  <a:cubicBezTo>
                    <a:pt x="250142" y="152717"/>
                    <a:pt x="250142" y="152717"/>
                    <a:pt x="251559" y="152717"/>
                  </a:cubicBezTo>
                  <a:lnTo>
                    <a:pt x="251559" y="152717"/>
                  </a:lnTo>
                  <a:lnTo>
                    <a:pt x="251559" y="152717"/>
                  </a:lnTo>
                  <a:lnTo>
                    <a:pt x="250142" y="152717"/>
                  </a:lnTo>
                  <a:lnTo>
                    <a:pt x="250142" y="152717"/>
                  </a:lnTo>
                  <a:lnTo>
                    <a:pt x="251559" y="152717"/>
                  </a:lnTo>
                  <a:cubicBezTo>
                    <a:pt x="250142" y="152717"/>
                    <a:pt x="251559" y="152717"/>
                    <a:pt x="251559" y="151066"/>
                  </a:cubicBezTo>
                  <a:cubicBezTo>
                    <a:pt x="251559" y="149413"/>
                    <a:pt x="251559" y="151066"/>
                    <a:pt x="253210" y="151066"/>
                  </a:cubicBezTo>
                  <a:cubicBezTo>
                    <a:pt x="254863" y="151066"/>
                    <a:pt x="253210" y="151066"/>
                    <a:pt x="253210" y="148704"/>
                  </a:cubicBezTo>
                  <a:cubicBezTo>
                    <a:pt x="253210" y="146345"/>
                    <a:pt x="254863" y="150594"/>
                    <a:pt x="253210" y="151066"/>
                  </a:cubicBezTo>
                  <a:cubicBezTo>
                    <a:pt x="255569" y="151066"/>
                    <a:pt x="253210" y="151066"/>
                    <a:pt x="253210" y="151066"/>
                  </a:cubicBezTo>
                  <a:cubicBezTo>
                    <a:pt x="253210" y="151066"/>
                    <a:pt x="253210" y="151066"/>
                    <a:pt x="253210" y="146818"/>
                  </a:cubicBezTo>
                  <a:cubicBezTo>
                    <a:pt x="253210" y="146818"/>
                    <a:pt x="253210" y="146818"/>
                    <a:pt x="253210" y="148235"/>
                  </a:cubicBezTo>
                  <a:cubicBezTo>
                    <a:pt x="253210" y="149649"/>
                    <a:pt x="255569" y="146581"/>
                    <a:pt x="253210" y="143986"/>
                  </a:cubicBezTo>
                  <a:cubicBezTo>
                    <a:pt x="253210" y="145403"/>
                    <a:pt x="253210" y="146109"/>
                    <a:pt x="253210" y="146581"/>
                  </a:cubicBezTo>
                  <a:cubicBezTo>
                    <a:pt x="253210" y="147054"/>
                    <a:pt x="253210" y="144458"/>
                    <a:pt x="250378" y="143750"/>
                  </a:cubicBezTo>
                  <a:cubicBezTo>
                    <a:pt x="247546" y="143041"/>
                    <a:pt x="250378" y="143750"/>
                    <a:pt x="252031" y="143750"/>
                  </a:cubicBezTo>
                  <a:cubicBezTo>
                    <a:pt x="253682" y="143750"/>
                    <a:pt x="252031" y="142099"/>
                    <a:pt x="252031" y="140918"/>
                  </a:cubicBezTo>
                  <a:cubicBezTo>
                    <a:pt x="252031" y="139740"/>
                    <a:pt x="249436" y="138795"/>
                    <a:pt x="247310" y="135727"/>
                  </a:cubicBezTo>
                  <a:lnTo>
                    <a:pt x="241175" y="127705"/>
                  </a:lnTo>
                  <a:cubicBezTo>
                    <a:pt x="241175" y="126052"/>
                    <a:pt x="241175" y="129356"/>
                    <a:pt x="244006" y="129592"/>
                  </a:cubicBezTo>
                  <a:cubicBezTo>
                    <a:pt x="238343" y="124401"/>
                    <a:pt x="234570" y="122042"/>
                    <a:pt x="233861" y="119916"/>
                  </a:cubicBezTo>
                  <a:cubicBezTo>
                    <a:pt x="233152" y="117793"/>
                    <a:pt x="233861" y="119916"/>
                    <a:pt x="233861" y="119916"/>
                  </a:cubicBezTo>
                  <a:cubicBezTo>
                    <a:pt x="233861" y="119916"/>
                    <a:pt x="232444" y="119916"/>
                    <a:pt x="231971" y="119916"/>
                  </a:cubicBezTo>
                  <a:cubicBezTo>
                    <a:pt x="231502" y="119916"/>
                    <a:pt x="233152" y="118502"/>
                    <a:pt x="231971" y="117321"/>
                  </a:cubicBezTo>
                  <a:cubicBezTo>
                    <a:pt x="230793" y="116143"/>
                    <a:pt x="231971" y="118974"/>
                    <a:pt x="231971" y="119208"/>
                  </a:cubicBezTo>
                  <a:cubicBezTo>
                    <a:pt x="231971" y="119444"/>
                    <a:pt x="229376" y="119208"/>
                    <a:pt x="229848" y="117085"/>
                  </a:cubicBezTo>
                  <a:cubicBezTo>
                    <a:pt x="228434" y="118502"/>
                    <a:pt x="229848" y="117085"/>
                    <a:pt x="227726" y="117085"/>
                  </a:cubicBezTo>
                  <a:cubicBezTo>
                    <a:pt x="225603" y="117085"/>
                    <a:pt x="227726" y="117085"/>
                    <a:pt x="227726" y="115198"/>
                  </a:cubicBezTo>
                  <a:cubicBezTo>
                    <a:pt x="227726" y="113308"/>
                    <a:pt x="226308" y="115198"/>
                    <a:pt x="225839" y="115198"/>
                  </a:cubicBezTo>
                  <a:cubicBezTo>
                    <a:pt x="225366" y="115198"/>
                    <a:pt x="225839" y="115198"/>
                    <a:pt x="225839" y="115198"/>
                  </a:cubicBezTo>
                  <a:cubicBezTo>
                    <a:pt x="225839" y="115198"/>
                    <a:pt x="225839" y="115198"/>
                    <a:pt x="224422" y="115198"/>
                  </a:cubicBezTo>
                  <a:cubicBezTo>
                    <a:pt x="223007" y="115198"/>
                    <a:pt x="224422" y="115198"/>
                    <a:pt x="224422" y="113308"/>
                  </a:cubicBezTo>
                  <a:cubicBezTo>
                    <a:pt x="224422" y="111422"/>
                    <a:pt x="224422" y="113308"/>
                    <a:pt x="224422" y="113308"/>
                  </a:cubicBezTo>
                  <a:cubicBezTo>
                    <a:pt x="224422" y="113308"/>
                    <a:pt x="222771" y="113308"/>
                    <a:pt x="221118" y="113308"/>
                  </a:cubicBezTo>
                  <a:cubicBezTo>
                    <a:pt x="219467" y="113308"/>
                    <a:pt x="221118" y="111894"/>
                    <a:pt x="222535" y="110949"/>
                  </a:cubicBezTo>
                  <a:cubicBezTo>
                    <a:pt x="223949" y="110007"/>
                    <a:pt x="221118" y="110949"/>
                    <a:pt x="222535" y="108354"/>
                  </a:cubicBezTo>
                  <a:cubicBezTo>
                    <a:pt x="223949" y="105758"/>
                    <a:pt x="222535" y="108354"/>
                    <a:pt x="222535" y="108354"/>
                  </a:cubicBezTo>
                  <a:cubicBezTo>
                    <a:pt x="222535" y="108354"/>
                    <a:pt x="222535" y="109535"/>
                    <a:pt x="222535" y="109771"/>
                  </a:cubicBezTo>
                  <a:cubicBezTo>
                    <a:pt x="222535" y="110007"/>
                    <a:pt x="220409" y="109771"/>
                    <a:pt x="222535" y="107176"/>
                  </a:cubicBezTo>
                  <a:cubicBezTo>
                    <a:pt x="224658" y="104577"/>
                    <a:pt x="222535" y="104344"/>
                    <a:pt x="220173" y="105286"/>
                  </a:cubicBezTo>
                  <a:cubicBezTo>
                    <a:pt x="217814" y="106231"/>
                    <a:pt x="220173" y="105286"/>
                    <a:pt x="220173" y="102454"/>
                  </a:cubicBezTo>
                  <a:cubicBezTo>
                    <a:pt x="220173" y="103635"/>
                    <a:pt x="220173" y="102454"/>
                    <a:pt x="218286" y="103635"/>
                  </a:cubicBezTo>
                  <a:cubicBezTo>
                    <a:pt x="218050" y="103163"/>
                    <a:pt x="218050" y="102454"/>
                    <a:pt x="218286" y="101982"/>
                  </a:cubicBezTo>
                  <a:cubicBezTo>
                    <a:pt x="216636" y="100332"/>
                    <a:pt x="216636" y="101982"/>
                    <a:pt x="218286" y="98678"/>
                  </a:cubicBezTo>
                  <a:lnTo>
                    <a:pt x="218286" y="98678"/>
                  </a:lnTo>
                  <a:cubicBezTo>
                    <a:pt x="218286" y="98678"/>
                    <a:pt x="218286" y="96319"/>
                    <a:pt x="218286" y="97028"/>
                  </a:cubicBezTo>
                  <a:cubicBezTo>
                    <a:pt x="218286" y="97736"/>
                    <a:pt x="218286" y="97028"/>
                    <a:pt x="218286" y="97028"/>
                  </a:cubicBezTo>
                  <a:lnTo>
                    <a:pt x="218286" y="97028"/>
                  </a:lnTo>
                  <a:cubicBezTo>
                    <a:pt x="218286" y="97028"/>
                    <a:pt x="218286" y="95847"/>
                    <a:pt x="218286" y="97028"/>
                  </a:cubicBezTo>
                  <a:lnTo>
                    <a:pt x="218286" y="95610"/>
                  </a:lnTo>
                  <a:cubicBezTo>
                    <a:pt x="218286" y="95610"/>
                    <a:pt x="218286" y="95610"/>
                    <a:pt x="218286" y="95610"/>
                  </a:cubicBezTo>
                  <a:lnTo>
                    <a:pt x="218286" y="95610"/>
                  </a:lnTo>
                  <a:cubicBezTo>
                    <a:pt x="218286" y="94196"/>
                    <a:pt x="215454" y="91364"/>
                    <a:pt x="214746" y="89005"/>
                  </a:cubicBezTo>
                  <a:cubicBezTo>
                    <a:pt x="214040" y="86646"/>
                    <a:pt x="213332" y="87116"/>
                    <a:pt x="212623" y="86174"/>
                  </a:cubicBezTo>
                  <a:cubicBezTo>
                    <a:pt x="211914" y="85229"/>
                    <a:pt x="210972" y="86174"/>
                    <a:pt x="212623" y="84520"/>
                  </a:cubicBezTo>
                  <a:lnTo>
                    <a:pt x="212623" y="84520"/>
                  </a:lnTo>
                  <a:cubicBezTo>
                    <a:pt x="214040" y="82634"/>
                    <a:pt x="212623" y="84520"/>
                    <a:pt x="212623" y="82161"/>
                  </a:cubicBezTo>
                  <a:cubicBezTo>
                    <a:pt x="210264" y="82161"/>
                    <a:pt x="210972" y="79330"/>
                    <a:pt x="208610" y="79093"/>
                  </a:cubicBezTo>
                  <a:lnTo>
                    <a:pt x="208610" y="79093"/>
                  </a:lnTo>
                  <a:cubicBezTo>
                    <a:pt x="205779" y="79093"/>
                    <a:pt x="206487" y="75317"/>
                    <a:pt x="203656" y="75317"/>
                  </a:cubicBezTo>
                  <a:cubicBezTo>
                    <a:pt x="203656" y="73194"/>
                    <a:pt x="201769" y="75317"/>
                    <a:pt x="203656" y="72485"/>
                  </a:cubicBezTo>
                  <a:cubicBezTo>
                    <a:pt x="205543" y="69654"/>
                    <a:pt x="203656" y="72485"/>
                    <a:pt x="201769" y="72485"/>
                  </a:cubicBezTo>
                  <a:cubicBezTo>
                    <a:pt x="199879" y="72485"/>
                    <a:pt x="200352" y="69890"/>
                    <a:pt x="198938" y="69181"/>
                  </a:cubicBezTo>
                  <a:cubicBezTo>
                    <a:pt x="197520" y="68476"/>
                    <a:pt x="193511" y="65172"/>
                    <a:pt x="191857" y="62104"/>
                  </a:cubicBezTo>
                  <a:lnTo>
                    <a:pt x="191857" y="62104"/>
                  </a:lnTo>
                  <a:cubicBezTo>
                    <a:pt x="191857" y="62104"/>
                    <a:pt x="191857" y="62104"/>
                    <a:pt x="191857" y="62104"/>
                  </a:cubicBezTo>
                  <a:cubicBezTo>
                    <a:pt x="191857" y="62104"/>
                    <a:pt x="189262" y="60214"/>
                    <a:pt x="187375" y="59745"/>
                  </a:cubicBezTo>
                  <a:lnTo>
                    <a:pt x="187375" y="59745"/>
                  </a:lnTo>
                  <a:cubicBezTo>
                    <a:pt x="187375" y="59745"/>
                    <a:pt x="185722" y="61159"/>
                    <a:pt x="186194" y="59745"/>
                  </a:cubicBezTo>
                  <a:cubicBezTo>
                    <a:pt x="186666" y="58328"/>
                    <a:pt x="186194" y="59745"/>
                    <a:pt x="186194" y="59745"/>
                  </a:cubicBezTo>
                  <a:cubicBezTo>
                    <a:pt x="186194" y="59745"/>
                    <a:pt x="186194" y="59745"/>
                    <a:pt x="186194" y="59745"/>
                  </a:cubicBezTo>
                  <a:cubicBezTo>
                    <a:pt x="176282" y="51014"/>
                    <a:pt x="165665" y="42989"/>
                    <a:pt x="154338" y="36148"/>
                  </a:cubicBezTo>
                  <a:lnTo>
                    <a:pt x="154338" y="36148"/>
                  </a:lnTo>
                  <a:cubicBezTo>
                    <a:pt x="154338" y="34258"/>
                    <a:pt x="150562" y="36148"/>
                    <a:pt x="150562" y="32371"/>
                  </a:cubicBezTo>
                  <a:cubicBezTo>
                    <a:pt x="150562" y="28595"/>
                    <a:pt x="148439" y="33785"/>
                    <a:pt x="150562" y="32371"/>
                  </a:cubicBezTo>
                  <a:cubicBezTo>
                    <a:pt x="152685" y="30954"/>
                    <a:pt x="148911" y="32371"/>
                    <a:pt x="150562" y="32371"/>
                  </a:cubicBezTo>
                  <a:lnTo>
                    <a:pt x="150562" y="32371"/>
                  </a:lnTo>
                  <a:cubicBezTo>
                    <a:pt x="150562" y="32371"/>
                    <a:pt x="150562" y="32371"/>
                    <a:pt x="148675" y="32371"/>
                  </a:cubicBezTo>
                  <a:cubicBezTo>
                    <a:pt x="146786" y="32371"/>
                    <a:pt x="142776" y="30012"/>
                    <a:pt x="143012" y="25527"/>
                  </a:cubicBezTo>
                  <a:lnTo>
                    <a:pt x="143012" y="25527"/>
                  </a:lnTo>
                  <a:cubicBezTo>
                    <a:pt x="143012" y="24113"/>
                    <a:pt x="143012" y="23876"/>
                    <a:pt x="143012" y="25527"/>
                  </a:cubicBezTo>
                  <a:lnTo>
                    <a:pt x="143012" y="25527"/>
                  </a:lnTo>
                  <a:cubicBezTo>
                    <a:pt x="141122" y="26944"/>
                    <a:pt x="143012" y="25527"/>
                    <a:pt x="143012" y="25527"/>
                  </a:cubicBezTo>
                  <a:cubicBezTo>
                    <a:pt x="143012" y="25527"/>
                    <a:pt x="140886" y="25527"/>
                    <a:pt x="140180" y="25527"/>
                  </a:cubicBezTo>
                  <a:lnTo>
                    <a:pt x="140180" y="24349"/>
                  </a:lnTo>
                  <a:cubicBezTo>
                    <a:pt x="140180" y="24349"/>
                    <a:pt x="138527" y="25527"/>
                    <a:pt x="140180" y="24349"/>
                  </a:cubicBezTo>
                  <a:lnTo>
                    <a:pt x="140180" y="24349"/>
                  </a:lnTo>
                  <a:cubicBezTo>
                    <a:pt x="140180" y="24349"/>
                    <a:pt x="140180" y="24349"/>
                    <a:pt x="140180" y="24349"/>
                  </a:cubicBezTo>
                  <a:lnTo>
                    <a:pt x="140180" y="24349"/>
                  </a:lnTo>
                  <a:cubicBezTo>
                    <a:pt x="140180" y="24349"/>
                    <a:pt x="138527" y="24349"/>
                    <a:pt x="138291" y="24349"/>
                  </a:cubicBezTo>
                  <a:cubicBezTo>
                    <a:pt x="138055" y="24349"/>
                    <a:pt x="138291" y="24349"/>
                    <a:pt x="139944" y="24349"/>
                  </a:cubicBezTo>
                  <a:lnTo>
                    <a:pt x="135459" y="24349"/>
                  </a:lnTo>
                  <a:lnTo>
                    <a:pt x="135459" y="22932"/>
                  </a:lnTo>
                  <a:cubicBezTo>
                    <a:pt x="135459" y="22932"/>
                    <a:pt x="135459" y="22932"/>
                    <a:pt x="135459" y="22932"/>
                  </a:cubicBezTo>
                  <a:cubicBezTo>
                    <a:pt x="135459" y="22932"/>
                    <a:pt x="134045" y="22932"/>
                    <a:pt x="132864" y="22932"/>
                  </a:cubicBezTo>
                  <a:cubicBezTo>
                    <a:pt x="131683" y="22932"/>
                    <a:pt x="132864" y="22932"/>
                    <a:pt x="132864" y="21281"/>
                  </a:cubicBezTo>
                  <a:cubicBezTo>
                    <a:pt x="132864" y="19628"/>
                    <a:pt x="131213" y="21281"/>
                    <a:pt x="132864" y="21281"/>
                  </a:cubicBezTo>
                  <a:cubicBezTo>
                    <a:pt x="134517" y="21281"/>
                    <a:pt x="132864" y="21281"/>
                    <a:pt x="132864" y="21281"/>
                  </a:cubicBezTo>
                  <a:cubicBezTo>
                    <a:pt x="132864" y="21281"/>
                    <a:pt x="132864" y="21281"/>
                    <a:pt x="130269" y="21281"/>
                  </a:cubicBezTo>
                  <a:lnTo>
                    <a:pt x="130269" y="21281"/>
                  </a:lnTo>
                  <a:cubicBezTo>
                    <a:pt x="130269" y="21281"/>
                    <a:pt x="130269" y="21281"/>
                    <a:pt x="130269" y="21281"/>
                  </a:cubicBezTo>
                  <a:cubicBezTo>
                    <a:pt x="130269" y="21281"/>
                    <a:pt x="130269" y="21281"/>
                    <a:pt x="128382" y="21281"/>
                  </a:cubicBezTo>
                  <a:cubicBezTo>
                    <a:pt x="126492" y="21281"/>
                    <a:pt x="123424" y="21281"/>
                    <a:pt x="125078" y="18686"/>
                  </a:cubicBezTo>
                  <a:cubicBezTo>
                    <a:pt x="122952" y="20336"/>
                    <a:pt x="122719" y="18686"/>
                    <a:pt x="122010" y="18686"/>
                  </a:cubicBezTo>
                  <a:cubicBezTo>
                    <a:pt x="121301" y="18686"/>
                    <a:pt x="122010" y="18686"/>
                    <a:pt x="123897" y="18686"/>
                  </a:cubicBezTo>
                  <a:cubicBezTo>
                    <a:pt x="125784" y="18686"/>
                    <a:pt x="123897" y="18686"/>
                    <a:pt x="123897" y="18686"/>
                  </a:cubicBezTo>
                  <a:cubicBezTo>
                    <a:pt x="124842" y="18213"/>
                    <a:pt x="126020" y="17741"/>
                    <a:pt x="126965" y="17505"/>
                  </a:cubicBezTo>
                  <a:cubicBezTo>
                    <a:pt x="124842" y="19628"/>
                    <a:pt x="126965" y="17505"/>
                    <a:pt x="128382" y="17505"/>
                  </a:cubicBezTo>
                  <a:cubicBezTo>
                    <a:pt x="129796" y="17505"/>
                    <a:pt x="126965" y="15382"/>
                    <a:pt x="124369" y="17505"/>
                  </a:cubicBezTo>
                  <a:lnTo>
                    <a:pt x="125784" y="17505"/>
                  </a:lnTo>
                  <a:cubicBezTo>
                    <a:pt x="125784" y="17505"/>
                    <a:pt x="124369" y="17505"/>
                    <a:pt x="122482" y="17505"/>
                  </a:cubicBezTo>
                  <a:cubicBezTo>
                    <a:pt x="120593" y="17505"/>
                    <a:pt x="122482" y="17505"/>
                    <a:pt x="122482" y="17505"/>
                  </a:cubicBezTo>
                  <a:lnTo>
                    <a:pt x="117761" y="17505"/>
                  </a:lnTo>
                  <a:cubicBezTo>
                    <a:pt x="117761" y="17505"/>
                    <a:pt x="116111" y="15854"/>
                    <a:pt x="113043" y="17505"/>
                  </a:cubicBezTo>
                  <a:cubicBezTo>
                    <a:pt x="109975" y="19155"/>
                    <a:pt x="111153" y="17505"/>
                    <a:pt x="109267" y="17505"/>
                  </a:cubicBezTo>
                  <a:cubicBezTo>
                    <a:pt x="107380" y="17505"/>
                    <a:pt x="101717" y="18919"/>
                    <a:pt x="103603" y="14201"/>
                  </a:cubicBezTo>
                  <a:cubicBezTo>
                    <a:pt x="101244" y="17505"/>
                    <a:pt x="101244" y="14201"/>
                    <a:pt x="98885" y="17505"/>
                  </a:cubicBezTo>
                  <a:cubicBezTo>
                    <a:pt x="96523" y="20809"/>
                    <a:pt x="95817" y="19155"/>
                    <a:pt x="97232" y="17505"/>
                  </a:cubicBezTo>
                  <a:cubicBezTo>
                    <a:pt x="93455" y="17505"/>
                    <a:pt x="92277" y="17505"/>
                    <a:pt x="93222" y="14201"/>
                  </a:cubicBezTo>
                  <a:lnTo>
                    <a:pt x="90860" y="16088"/>
                  </a:lnTo>
                  <a:cubicBezTo>
                    <a:pt x="90860" y="16088"/>
                    <a:pt x="90860" y="16088"/>
                    <a:pt x="90860" y="14673"/>
                  </a:cubicBezTo>
                  <a:cubicBezTo>
                    <a:pt x="90860" y="13256"/>
                    <a:pt x="90860" y="14673"/>
                    <a:pt x="90860" y="14673"/>
                  </a:cubicBezTo>
                  <a:cubicBezTo>
                    <a:pt x="90860" y="14673"/>
                    <a:pt x="90860" y="14673"/>
                    <a:pt x="88501" y="16324"/>
                  </a:cubicBezTo>
                  <a:cubicBezTo>
                    <a:pt x="86142" y="17977"/>
                    <a:pt x="88501" y="16324"/>
                    <a:pt x="88501" y="16324"/>
                  </a:cubicBezTo>
                  <a:cubicBezTo>
                    <a:pt x="88501" y="16324"/>
                    <a:pt x="84961" y="16324"/>
                    <a:pt x="86378" y="12786"/>
                  </a:cubicBezTo>
                  <a:cubicBezTo>
                    <a:pt x="84724" y="14201"/>
                    <a:pt x="84019" y="14201"/>
                    <a:pt x="84019" y="12786"/>
                  </a:cubicBezTo>
                  <a:cubicBezTo>
                    <a:pt x="81423" y="14437"/>
                    <a:pt x="78356" y="15618"/>
                    <a:pt x="75288" y="16088"/>
                  </a:cubicBezTo>
                  <a:lnTo>
                    <a:pt x="75288" y="14437"/>
                  </a:lnTo>
                  <a:cubicBezTo>
                    <a:pt x="73871" y="15854"/>
                    <a:pt x="73634" y="14437"/>
                    <a:pt x="72690" y="14437"/>
                  </a:cubicBezTo>
                  <a:lnTo>
                    <a:pt x="72690" y="14437"/>
                  </a:lnTo>
                  <a:cubicBezTo>
                    <a:pt x="71039" y="13728"/>
                    <a:pt x="69389" y="13728"/>
                    <a:pt x="67735" y="14437"/>
                  </a:cubicBezTo>
                  <a:cubicBezTo>
                    <a:pt x="65612" y="13492"/>
                    <a:pt x="63489" y="13492"/>
                    <a:pt x="61363" y="14437"/>
                  </a:cubicBezTo>
                  <a:cubicBezTo>
                    <a:pt x="61363" y="14437"/>
                    <a:pt x="57354" y="14437"/>
                    <a:pt x="55936" y="14437"/>
                  </a:cubicBezTo>
                  <a:cubicBezTo>
                    <a:pt x="53341" y="15146"/>
                    <a:pt x="50982" y="16324"/>
                    <a:pt x="48623" y="17505"/>
                  </a:cubicBezTo>
                  <a:cubicBezTo>
                    <a:pt x="48623" y="17505"/>
                    <a:pt x="48623" y="17505"/>
                    <a:pt x="48623" y="19155"/>
                  </a:cubicBezTo>
                  <a:cubicBezTo>
                    <a:pt x="48623" y="20809"/>
                    <a:pt x="48623" y="19155"/>
                    <a:pt x="48623" y="19155"/>
                  </a:cubicBezTo>
                  <a:cubicBezTo>
                    <a:pt x="48623" y="19155"/>
                    <a:pt x="48623" y="19155"/>
                    <a:pt x="48623" y="19155"/>
                  </a:cubicBezTo>
                  <a:cubicBezTo>
                    <a:pt x="48623" y="19155"/>
                    <a:pt x="48623" y="20572"/>
                    <a:pt x="50510" y="19155"/>
                  </a:cubicBezTo>
                  <a:cubicBezTo>
                    <a:pt x="52396" y="17741"/>
                    <a:pt x="50510" y="20336"/>
                    <a:pt x="50510" y="20572"/>
                  </a:cubicBezTo>
                  <a:lnTo>
                    <a:pt x="52160" y="20572"/>
                  </a:lnTo>
                  <a:lnTo>
                    <a:pt x="48387" y="22459"/>
                  </a:lnTo>
                  <a:cubicBezTo>
                    <a:pt x="50982" y="23640"/>
                    <a:pt x="54050" y="23640"/>
                    <a:pt x="56645" y="22459"/>
                  </a:cubicBezTo>
                  <a:cubicBezTo>
                    <a:pt x="56645" y="22459"/>
                    <a:pt x="56645" y="22459"/>
                    <a:pt x="56645" y="22459"/>
                  </a:cubicBezTo>
                  <a:lnTo>
                    <a:pt x="56645" y="22459"/>
                  </a:lnTo>
                  <a:lnTo>
                    <a:pt x="57826" y="22459"/>
                  </a:lnTo>
                  <a:cubicBezTo>
                    <a:pt x="56173" y="24585"/>
                    <a:pt x="59949" y="22459"/>
                    <a:pt x="61600" y="21045"/>
                  </a:cubicBezTo>
                  <a:cubicBezTo>
                    <a:pt x="61127" y="21987"/>
                    <a:pt x="60185" y="22695"/>
                    <a:pt x="59240" y="22932"/>
                  </a:cubicBezTo>
                  <a:cubicBezTo>
                    <a:pt x="59240" y="22932"/>
                    <a:pt x="59240" y="22932"/>
                    <a:pt x="59240" y="24585"/>
                  </a:cubicBezTo>
                  <a:cubicBezTo>
                    <a:pt x="59240" y="26236"/>
                    <a:pt x="59240" y="24585"/>
                    <a:pt x="57354" y="24585"/>
                  </a:cubicBezTo>
                  <a:cubicBezTo>
                    <a:pt x="55464" y="24585"/>
                    <a:pt x="59004" y="24585"/>
                    <a:pt x="57354" y="24585"/>
                  </a:cubicBezTo>
                  <a:lnTo>
                    <a:pt x="58768" y="24585"/>
                  </a:lnTo>
                  <a:cubicBezTo>
                    <a:pt x="58768" y="24585"/>
                    <a:pt x="58768" y="24585"/>
                    <a:pt x="58768" y="24585"/>
                  </a:cubicBezTo>
                  <a:lnTo>
                    <a:pt x="56409" y="26472"/>
                  </a:lnTo>
                  <a:lnTo>
                    <a:pt x="56409" y="26472"/>
                  </a:lnTo>
                  <a:cubicBezTo>
                    <a:pt x="58059" y="26472"/>
                    <a:pt x="56409" y="26472"/>
                    <a:pt x="56409" y="26472"/>
                  </a:cubicBezTo>
                  <a:lnTo>
                    <a:pt x="56409" y="26472"/>
                  </a:lnTo>
                  <a:cubicBezTo>
                    <a:pt x="56409" y="26472"/>
                    <a:pt x="53105" y="28831"/>
                    <a:pt x="52160" y="28595"/>
                  </a:cubicBezTo>
                  <a:cubicBezTo>
                    <a:pt x="51218" y="28359"/>
                    <a:pt x="54050" y="28595"/>
                    <a:pt x="54992" y="26944"/>
                  </a:cubicBezTo>
                  <a:cubicBezTo>
                    <a:pt x="55936" y="25291"/>
                    <a:pt x="54992" y="26944"/>
                    <a:pt x="53105" y="26944"/>
                  </a:cubicBezTo>
                  <a:cubicBezTo>
                    <a:pt x="51218" y="26944"/>
                    <a:pt x="50982" y="26944"/>
                    <a:pt x="49329" y="26944"/>
                  </a:cubicBezTo>
                  <a:cubicBezTo>
                    <a:pt x="47678" y="26944"/>
                    <a:pt x="50982" y="26944"/>
                    <a:pt x="51927" y="26944"/>
                  </a:cubicBezTo>
                  <a:cubicBezTo>
                    <a:pt x="52869" y="26944"/>
                    <a:pt x="48387" y="28831"/>
                    <a:pt x="49092" y="26944"/>
                  </a:cubicBezTo>
                  <a:cubicBezTo>
                    <a:pt x="49801" y="25055"/>
                    <a:pt x="46027" y="26944"/>
                    <a:pt x="46497" y="26944"/>
                  </a:cubicBezTo>
                  <a:cubicBezTo>
                    <a:pt x="42251" y="28359"/>
                    <a:pt x="42015" y="26944"/>
                    <a:pt x="38238" y="26944"/>
                  </a:cubicBezTo>
                  <a:cubicBezTo>
                    <a:pt x="34462" y="26944"/>
                    <a:pt x="38238" y="26944"/>
                    <a:pt x="38238" y="29540"/>
                  </a:cubicBezTo>
                  <a:cubicBezTo>
                    <a:pt x="38238" y="32135"/>
                    <a:pt x="38238" y="29540"/>
                    <a:pt x="38238" y="31426"/>
                  </a:cubicBezTo>
                  <a:lnTo>
                    <a:pt x="38238" y="31426"/>
                  </a:lnTo>
                  <a:cubicBezTo>
                    <a:pt x="38238" y="33080"/>
                    <a:pt x="38238" y="31426"/>
                    <a:pt x="38238" y="32844"/>
                  </a:cubicBezTo>
                  <a:cubicBezTo>
                    <a:pt x="37766" y="33552"/>
                    <a:pt x="37294" y="34022"/>
                    <a:pt x="36588" y="34258"/>
                  </a:cubicBezTo>
                  <a:cubicBezTo>
                    <a:pt x="36588" y="34258"/>
                    <a:pt x="36588" y="34258"/>
                    <a:pt x="36588" y="34258"/>
                  </a:cubicBezTo>
                  <a:cubicBezTo>
                    <a:pt x="36588" y="34258"/>
                    <a:pt x="36588" y="34258"/>
                    <a:pt x="35171" y="35911"/>
                  </a:cubicBezTo>
                  <a:cubicBezTo>
                    <a:pt x="33756" y="37562"/>
                    <a:pt x="36824" y="35911"/>
                    <a:pt x="37530" y="35911"/>
                  </a:cubicBezTo>
                  <a:cubicBezTo>
                    <a:pt x="38238" y="35911"/>
                    <a:pt x="34935" y="37326"/>
                    <a:pt x="34229" y="37798"/>
                  </a:cubicBezTo>
                  <a:lnTo>
                    <a:pt x="34229" y="37798"/>
                  </a:lnTo>
                  <a:lnTo>
                    <a:pt x="34229" y="37798"/>
                  </a:lnTo>
                  <a:cubicBezTo>
                    <a:pt x="34229" y="37798"/>
                    <a:pt x="34229" y="37798"/>
                    <a:pt x="34229" y="37798"/>
                  </a:cubicBezTo>
                  <a:lnTo>
                    <a:pt x="34229" y="37798"/>
                  </a:lnTo>
                  <a:cubicBezTo>
                    <a:pt x="34229" y="37798"/>
                    <a:pt x="34229" y="37798"/>
                    <a:pt x="35643" y="37798"/>
                  </a:cubicBezTo>
                  <a:cubicBezTo>
                    <a:pt x="36352" y="37326"/>
                    <a:pt x="36824" y="36853"/>
                    <a:pt x="37294" y="36148"/>
                  </a:cubicBezTo>
                  <a:lnTo>
                    <a:pt x="38475" y="36148"/>
                  </a:lnTo>
                  <a:lnTo>
                    <a:pt x="36116" y="38979"/>
                  </a:lnTo>
                  <a:cubicBezTo>
                    <a:pt x="34229" y="39215"/>
                    <a:pt x="32575" y="39921"/>
                    <a:pt x="31161" y="41338"/>
                  </a:cubicBezTo>
                  <a:cubicBezTo>
                    <a:pt x="31161" y="41338"/>
                    <a:pt x="28563" y="41338"/>
                    <a:pt x="28799" y="39451"/>
                  </a:cubicBezTo>
                  <a:cubicBezTo>
                    <a:pt x="29035" y="37562"/>
                    <a:pt x="27148" y="39451"/>
                    <a:pt x="27148" y="39451"/>
                  </a:cubicBezTo>
                  <a:cubicBezTo>
                    <a:pt x="27148" y="39451"/>
                    <a:pt x="27148" y="39451"/>
                    <a:pt x="27148" y="39451"/>
                  </a:cubicBezTo>
                  <a:cubicBezTo>
                    <a:pt x="27148" y="39451"/>
                    <a:pt x="25731" y="39451"/>
                    <a:pt x="25025" y="39451"/>
                  </a:cubicBezTo>
                  <a:cubicBezTo>
                    <a:pt x="24317" y="39451"/>
                    <a:pt x="26204" y="39451"/>
                    <a:pt x="25025" y="38034"/>
                  </a:cubicBezTo>
                  <a:cubicBezTo>
                    <a:pt x="23844" y="36617"/>
                    <a:pt x="22663" y="38034"/>
                    <a:pt x="22663" y="38034"/>
                  </a:cubicBezTo>
                  <a:cubicBezTo>
                    <a:pt x="22663" y="38034"/>
                    <a:pt x="21249" y="38034"/>
                    <a:pt x="20304" y="38034"/>
                  </a:cubicBezTo>
                  <a:cubicBezTo>
                    <a:pt x="19362" y="38034"/>
                    <a:pt x="20304" y="38034"/>
                    <a:pt x="20304" y="38034"/>
                  </a:cubicBezTo>
                  <a:cubicBezTo>
                    <a:pt x="20304" y="38034"/>
                    <a:pt x="16531" y="39215"/>
                    <a:pt x="17237" y="38034"/>
                  </a:cubicBezTo>
                  <a:cubicBezTo>
                    <a:pt x="17945" y="36853"/>
                    <a:pt x="15350" y="35675"/>
                    <a:pt x="11337" y="39451"/>
                  </a:cubicBezTo>
                  <a:cubicBezTo>
                    <a:pt x="11337" y="39451"/>
                    <a:pt x="9450" y="39451"/>
                    <a:pt x="9687" y="39451"/>
                  </a:cubicBezTo>
                  <a:cubicBezTo>
                    <a:pt x="9923" y="39451"/>
                    <a:pt x="9687" y="39451"/>
                    <a:pt x="11337" y="38034"/>
                  </a:cubicBezTo>
                  <a:cubicBezTo>
                    <a:pt x="8033" y="38743"/>
                    <a:pt x="5202" y="40393"/>
                    <a:pt x="2843" y="42753"/>
                  </a:cubicBezTo>
                  <a:cubicBezTo>
                    <a:pt x="2370" y="43934"/>
                    <a:pt x="1898" y="44878"/>
                    <a:pt x="956" y="45584"/>
                  </a:cubicBezTo>
                  <a:cubicBezTo>
                    <a:pt x="956" y="47238"/>
                    <a:pt x="956" y="47710"/>
                    <a:pt x="-1167" y="50542"/>
                  </a:cubicBezTo>
                  <a:cubicBezTo>
                    <a:pt x="247" y="50542"/>
                    <a:pt x="-1167" y="50542"/>
                    <a:pt x="1428" y="49124"/>
                  </a:cubicBezTo>
                  <a:lnTo>
                    <a:pt x="1428" y="49124"/>
                  </a:lnTo>
                  <a:cubicBezTo>
                    <a:pt x="1428" y="49124"/>
                    <a:pt x="1428" y="49124"/>
                    <a:pt x="1428" y="49124"/>
                  </a:cubicBezTo>
                  <a:cubicBezTo>
                    <a:pt x="1428" y="49124"/>
                    <a:pt x="1428" y="50542"/>
                    <a:pt x="1428" y="50542"/>
                  </a:cubicBezTo>
                  <a:cubicBezTo>
                    <a:pt x="956" y="51250"/>
                    <a:pt x="483" y="51720"/>
                    <a:pt x="-225" y="51956"/>
                  </a:cubicBezTo>
                  <a:cubicBezTo>
                    <a:pt x="-225" y="51956"/>
                    <a:pt x="-225" y="51956"/>
                    <a:pt x="-225" y="51956"/>
                  </a:cubicBezTo>
                  <a:cubicBezTo>
                    <a:pt x="-225" y="51956"/>
                    <a:pt x="-225" y="53373"/>
                    <a:pt x="1898" y="53137"/>
                  </a:cubicBezTo>
                  <a:cubicBezTo>
                    <a:pt x="4024" y="52901"/>
                    <a:pt x="4024" y="53137"/>
                    <a:pt x="6146" y="53137"/>
                  </a:cubicBezTo>
                  <a:lnTo>
                    <a:pt x="6146" y="53137"/>
                  </a:lnTo>
                  <a:cubicBezTo>
                    <a:pt x="3551" y="55260"/>
                    <a:pt x="2843" y="54551"/>
                    <a:pt x="956" y="55732"/>
                  </a:cubicBezTo>
                  <a:cubicBezTo>
                    <a:pt x="-934" y="56913"/>
                    <a:pt x="956" y="55732"/>
                    <a:pt x="956" y="57149"/>
                  </a:cubicBezTo>
                  <a:cubicBezTo>
                    <a:pt x="4260" y="55732"/>
                    <a:pt x="4024" y="57149"/>
                    <a:pt x="6619" y="57149"/>
                  </a:cubicBezTo>
                  <a:lnTo>
                    <a:pt x="6619" y="57149"/>
                  </a:lnTo>
                  <a:cubicBezTo>
                    <a:pt x="6619" y="57149"/>
                    <a:pt x="4496" y="57149"/>
                    <a:pt x="3079" y="58564"/>
                  </a:cubicBezTo>
                  <a:cubicBezTo>
                    <a:pt x="1664" y="59981"/>
                    <a:pt x="3079" y="58564"/>
                    <a:pt x="3079" y="58564"/>
                  </a:cubicBezTo>
                  <a:cubicBezTo>
                    <a:pt x="3079" y="58564"/>
                    <a:pt x="3079" y="58564"/>
                    <a:pt x="3079" y="58564"/>
                  </a:cubicBezTo>
                  <a:lnTo>
                    <a:pt x="4732" y="56913"/>
                  </a:lnTo>
                  <a:cubicBezTo>
                    <a:pt x="4732" y="56913"/>
                    <a:pt x="6146" y="56913"/>
                    <a:pt x="7797" y="56913"/>
                  </a:cubicBezTo>
                  <a:cubicBezTo>
                    <a:pt x="9450" y="56913"/>
                    <a:pt x="6383" y="58328"/>
                    <a:pt x="7797" y="56913"/>
                  </a:cubicBezTo>
                  <a:cubicBezTo>
                    <a:pt x="9214" y="55496"/>
                    <a:pt x="7797" y="56913"/>
                    <a:pt x="6383" y="58091"/>
                  </a:cubicBezTo>
                  <a:cubicBezTo>
                    <a:pt x="4965" y="59272"/>
                    <a:pt x="8269" y="56913"/>
                    <a:pt x="8742" y="56205"/>
                  </a:cubicBezTo>
                  <a:cubicBezTo>
                    <a:pt x="9214" y="55496"/>
                    <a:pt x="8742" y="57619"/>
                    <a:pt x="8742" y="58091"/>
                  </a:cubicBezTo>
                  <a:cubicBezTo>
                    <a:pt x="8742" y="58564"/>
                    <a:pt x="10159" y="56913"/>
                    <a:pt x="10865" y="56441"/>
                  </a:cubicBezTo>
                  <a:cubicBezTo>
                    <a:pt x="11573" y="55968"/>
                    <a:pt x="10865" y="56441"/>
                    <a:pt x="10865" y="57619"/>
                  </a:cubicBezTo>
                  <a:cubicBezTo>
                    <a:pt x="10865" y="58800"/>
                    <a:pt x="10865" y="57619"/>
                    <a:pt x="12282" y="56441"/>
                  </a:cubicBezTo>
                  <a:cubicBezTo>
                    <a:pt x="12518" y="56913"/>
                    <a:pt x="12518" y="57619"/>
                    <a:pt x="12282" y="58091"/>
                  </a:cubicBezTo>
                  <a:lnTo>
                    <a:pt x="10865" y="58091"/>
                  </a:lnTo>
                  <a:cubicBezTo>
                    <a:pt x="10865" y="58091"/>
                    <a:pt x="10865" y="58091"/>
                    <a:pt x="12991" y="58091"/>
                  </a:cubicBezTo>
                  <a:cubicBezTo>
                    <a:pt x="15114" y="58091"/>
                    <a:pt x="12991" y="58091"/>
                    <a:pt x="16058" y="58091"/>
                  </a:cubicBezTo>
                  <a:cubicBezTo>
                    <a:pt x="19126" y="58091"/>
                    <a:pt x="14877" y="59272"/>
                    <a:pt x="14405" y="59981"/>
                  </a:cubicBezTo>
                  <a:lnTo>
                    <a:pt x="12991" y="59981"/>
                  </a:lnTo>
                  <a:cubicBezTo>
                    <a:pt x="12282" y="61159"/>
                    <a:pt x="11337" y="61868"/>
                    <a:pt x="10159" y="62576"/>
                  </a:cubicBezTo>
                  <a:cubicBezTo>
                    <a:pt x="10159" y="62576"/>
                    <a:pt x="10159" y="62576"/>
                    <a:pt x="10159" y="62576"/>
                  </a:cubicBezTo>
                  <a:cubicBezTo>
                    <a:pt x="10159" y="62576"/>
                    <a:pt x="10159" y="62576"/>
                    <a:pt x="10159" y="64227"/>
                  </a:cubicBezTo>
                  <a:cubicBezTo>
                    <a:pt x="10159" y="65880"/>
                    <a:pt x="11810" y="64227"/>
                    <a:pt x="12282" y="64227"/>
                  </a:cubicBezTo>
                  <a:cubicBezTo>
                    <a:pt x="12754" y="64227"/>
                    <a:pt x="10865" y="64227"/>
                    <a:pt x="12282" y="64227"/>
                  </a:cubicBezTo>
                  <a:lnTo>
                    <a:pt x="12282" y="64227"/>
                  </a:lnTo>
                  <a:lnTo>
                    <a:pt x="12282" y="64227"/>
                  </a:lnTo>
                  <a:cubicBezTo>
                    <a:pt x="12282" y="65408"/>
                    <a:pt x="12282" y="64227"/>
                    <a:pt x="12282" y="64227"/>
                  </a:cubicBezTo>
                  <a:lnTo>
                    <a:pt x="9687" y="66822"/>
                  </a:lnTo>
                  <a:cubicBezTo>
                    <a:pt x="9687" y="66822"/>
                    <a:pt x="9687" y="66822"/>
                    <a:pt x="11337" y="66822"/>
                  </a:cubicBezTo>
                  <a:lnTo>
                    <a:pt x="9923" y="68476"/>
                  </a:lnTo>
                  <a:cubicBezTo>
                    <a:pt x="9923" y="68476"/>
                    <a:pt x="9923" y="68476"/>
                    <a:pt x="11101" y="68476"/>
                  </a:cubicBezTo>
                  <a:lnTo>
                    <a:pt x="9923" y="69890"/>
                  </a:lnTo>
                  <a:cubicBezTo>
                    <a:pt x="10395" y="69654"/>
                    <a:pt x="10865" y="69654"/>
                    <a:pt x="11337" y="69890"/>
                  </a:cubicBezTo>
                  <a:cubicBezTo>
                    <a:pt x="11337" y="69890"/>
                    <a:pt x="11337" y="69890"/>
                    <a:pt x="9450" y="71071"/>
                  </a:cubicBezTo>
                  <a:cubicBezTo>
                    <a:pt x="7564" y="72249"/>
                    <a:pt x="10631" y="71071"/>
                    <a:pt x="9450" y="71071"/>
                  </a:cubicBezTo>
                  <a:cubicBezTo>
                    <a:pt x="9923" y="71071"/>
                    <a:pt x="10159" y="71071"/>
                    <a:pt x="10631" y="71071"/>
                  </a:cubicBezTo>
                  <a:cubicBezTo>
                    <a:pt x="10631" y="72722"/>
                    <a:pt x="13463" y="71071"/>
                    <a:pt x="13463" y="73194"/>
                  </a:cubicBezTo>
                  <a:lnTo>
                    <a:pt x="13463" y="73194"/>
                  </a:lnTo>
                  <a:cubicBezTo>
                    <a:pt x="13463" y="73194"/>
                    <a:pt x="13463" y="73194"/>
                    <a:pt x="14877" y="73194"/>
                  </a:cubicBezTo>
                  <a:cubicBezTo>
                    <a:pt x="11573" y="76734"/>
                    <a:pt x="16764" y="73194"/>
                    <a:pt x="16531" y="74611"/>
                  </a:cubicBezTo>
                  <a:cubicBezTo>
                    <a:pt x="16295" y="76026"/>
                    <a:pt x="13463" y="76026"/>
                    <a:pt x="11810" y="76970"/>
                  </a:cubicBezTo>
                  <a:cubicBezTo>
                    <a:pt x="10159" y="77912"/>
                    <a:pt x="13227" y="76970"/>
                    <a:pt x="11810" y="76970"/>
                  </a:cubicBezTo>
                  <a:lnTo>
                    <a:pt x="13463" y="76970"/>
                  </a:lnTo>
                  <a:lnTo>
                    <a:pt x="13463" y="78149"/>
                  </a:lnTo>
                  <a:cubicBezTo>
                    <a:pt x="13463" y="78149"/>
                    <a:pt x="13463" y="78149"/>
                    <a:pt x="13463" y="78149"/>
                  </a:cubicBezTo>
                  <a:cubicBezTo>
                    <a:pt x="13463" y="78149"/>
                    <a:pt x="13463" y="78149"/>
                    <a:pt x="11573" y="78149"/>
                  </a:cubicBezTo>
                  <a:cubicBezTo>
                    <a:pt x="9687" y="78149"/>
                    <a:pt x="14405" y="76498"/>
                    <a:pt x="11573" y="78149"/>
                  </a:cubicBezTo>
                  <a:lnTo>
                    <a:pt x="15822" y="75553"/>
                  </a:lnTo>
                  <a:cubicBezTo>
                    <a:pt x="15350" y="76262"/>
                    <a:pt x="14877" y="76734"/>
                    <a:pt x="14169" y="77207"/>
                  </a:cubicBezTo>
                  <a:cubicBezTo>
                    <a:pt x="14169" y="77207"/>
                    <a:pt x="14169" y="77207"/>
                    <a:pt x="14169" y="77207"/>
                  </a:cubicBezTo>
                  <a:lnTo>
                    <a:pt x="16058" y="75789"/>
                  </a:lnTo>
                  <a:cubicBezTo>
                    <a:pt x="16058" y="75789"/>
                    <a:pt x="16058" y="75789"/>
                    <a:pt x="16058" y="75789"/>
                  </a:cubicBezTo>
                  <a:cubicBezTo>
                    <a:pt x="16058" y="75789"/>
                    <a:pt x="16058" y="75789"/>
                    <a:pt x="16058" y="75789"/>
                  </a:cubicBezTo>
                  <a:lnTo>
                    <a:pt x="18418" y="74375"/>
                  </a:lnTo>
                  <a:cubicBezTo>
                    <a:pt x="18418" y="75789"/>
                    <a:pt x="18418" y="74375"/>
                    <a:pt x="18418" y="75789"/>
                  </a:cubicBezTo>
                  <a:cubicBezTo>
                    <a:pt x="18418" y="77207"/>
                    <a:pt x="18418" y="75789"/>
                    <a:pt x="16764" y="77679"/>
                  </a:cubicBezTo>
                  <a:cubicBezTo>
                    <a:pt x="15114" y="79566"/>
                    <a:pt x="18654" y="77679"/>
                    <a:pt x="20777" y="75317"/>
                  </a:cubicBezTo>
                  <a:cubicBezTo>
                    <a:pt x="22900" y="72958"/>
                    <a:pt x="20777" y="76498"/>
                    <a:pt x="20777" y="77443"/>
                  </a:cubicBezTo>
                  <a:cubicBezTo>
                    <a:pt x="22194" y="76262"/>
                    <a:pt x="23844" y="75317"/>
                    <a:pt x="25495" y="74847"/>
                  </a:cubicBezTo>
                  <a:cubicBezTo>
                    <a:pt x="25495" y="74847"/>
                    <a:pt x="24081" y="74847"/>
                    <a:pt x="23608" y="76498"/>
                  </a:cubicBezTo>
                  <a:cubicBezTo>
                    <a:pt x="23136" y="78149"/>
                    <a:pt x="27621" y="74611"/>
                    <a:pt x="29508" y="73194"/>
                  </a:cubicBezTo>
                  <a:cubicBezTo>
                    <a:pt x="31394" y="71780"/>
                    <a:pt x="26440" y="74847"/>
                    <a:pt x="25495" y="75081"/>
                  </a:cubicBezTo>
                  <a:lnTo>
                    <a:pt x="25495" y="75081"/>
                  </a:lnTo>
                  <a:cubicBezTo>
                    <a:pt x="25495" y="75081"/>
                    <a:pt x="25495" y="75081"/>
                    <a:pt x="24081" y="75081"/>
                  </a:cubicBezTo>
                  <a:cubicBezTo>
                    <a:pt x="22663" y="75081"/>
                    <a:pt x="19362" y="76970"/>
                    <a:pt x="21249" y="75081"/>
                  </a:cubicBezTo>
                  <a:cubicBezTo>
                    <a:pt x="23136" y="73194"/>
                    <a:pt x="25025" y="73666"/>
                    <a:pt x="25262" y="75081"/>
                  </a:cubicBezTo>
                  <a:cubicBezTo>
                    <a:pt x="25495" y="76498"/>
                    <a:pt x="29035" y="73666"/>
                    <a:pt x="29980" y="75081"/>
                  </a:cubicBezTo>
                  <a:lnTo>
                    <a:pt x="25731" y="78385"/>
                  </a:lnTo>
                  <a:cubicBezTo>
                    <a:pt x="26912" y="78385"/>
                    <a:pt x="25731" y="78385"/>
                    <a:pt x="27621" y="78385"/>
                  </a:cubicBezTo>
                  <a:cubicBezTo>
                    <a:pt x="25495" y="81216"/>
                    <a:pt x="29508" y="78385"/>
                    <a:pt x="27621" y="80511"/>
                  </a:cubicBezTo>
                  <a:cubicBezTo>
                    <a:pt x="25731" y="82634"/>
                    <a:pt x="27621" y="80511"/>
                    <a:pt x="29744" y="80511"/>
                  </a:cubicBezTo>
                  <a:cubicBezTo>
                    <a:pt x="31867" y="80511"/>
                    <a:pt x="29744" y="80511"/>
                    <a:pt x="29744" y="80511"/>
                  </a:cubicBezTo>
                  <a:cubicBezTo>
                    <a:pt x="29744" y="80511"/>
                    <a:pt x="29744" y="80511"/>
                    <a:pt x="29744" y="80511"/>
                  </a:cubicBezTo>
                  <a:cubicBezTo>
                    <a:pt x="29744" y="80511"/>
                    <a:pt x="28329" y="81689"/>
                    <a:pt x="28329" y="80511"/>
                  </a:cubicBezTo>
                  <a:cubicBezTo>
                    <a:pt x="28329" y="79330"/>
                    <a:pt x="28329" y="80511"/>
                    <a:pt x="30216" y="80511"/>
                  </a:cubicBezTo>
                  <a:cubicBezTo>
                    <a:pt x="32103" y="80511"/>
                    <a:pt x="30216" y="80511"/>
                    <a:pt x="30216" y="80511"/>
                  </a:cubicBezTo>
                  <a:cubicBezTo>
                    <a:pt x="30216" y="80511"/>
                    <a:pt x="33048" y="79093"/>
                    <a:pt x="32575" y="80511"/>
                  </a:cubicBezTo>
                  <a:cubicBezTo>
                    <a:pt x="31394" y="81689"/>
                    <a:pt x="29980" y="82870"/>
                    <a:pt x="28563" y="83812"/>
                  </a:cubicBezTo>
                  <a:cubicBezTo>
                    <a:pt x="28563" y="83812"/>
                    <a:pt x="31161" y="82397"/>
                    <a:pt x="31161" y="83812"/>
                  </a:cubicBezTo>
                  <a:cubicBezTo>
                    <a:pt x="31161" y="85229"/>
                    <a:pt x="31161" y="83812"/>
                    <a:pt x="31161" y="83812"/>
                  </a:cubicBezTo>
                  <a:cubicBezTo>
                    <a:pt x="31161" y="83812"/>
                    <a:pt x="31161" y="83812"/>
                    <a:pt x="31161" y="83812"/>
                  </a:cubicBezTo>
                  <a:cubicBezTo>
                    <a:pt x="31161" y="83812"/>
                    <a:pt x="31161" y="83812"/>
                    <a:pt x="31161" y="83812"/>
                  </a:cubicBezTo>
                  <a:cubicBezTo>
                    <a:pt x="31161" y="83812"/>
                    <a:pt x="31161" y="83812"/>
                    <a:pt x="31161" y="83812"/>
                  </a:cubicBezTo>
                  <a:lnTo>
                    <a:pt x="31161" y="83812"/>
                  </a:lnTo>
                  <a:cubicBezTo>
                    <a:pt x="31161" y="83812"/>
                    <a:pt x="31161" y="85229"/>
                    <a:pt x="31161" y="85229"/>
                  </a:cubicBezTo>
                  <a:cubicBezTo>
                    <a:pt x="31161" y="85229"/>
                    <a:pt x="31161" y="85229"/>
                    <a:pt x="31161" y="85229"/>
                  </a:cubicBezTo>
                  <a:cubicBezTo>
                    <a:pt x="31161" y="85229"/>
                    <a:pt x="31161" y="85229"/>
                    <a:pt x="31161" y="85229"/>
                  </a:cubicBezTo>
                  <a:lnTo>
                    <a:pt x="31161" y="85229"/>
                  </a:lnTo>
                  <a:cubicBezTo>
                    <a:pt x="31161" y="85229"/>
                    <a:pt x="31161" y="85229"/>
                    <a:pt x="31161" y="85229"/>
                  </a:cubicBezTo>
                  <a:lnTo>
                    <a:pt x="29035" y="87116"/>
                  </a:lnTo>
                  <a:cubicBezTo>
                    <a:pt x="33284" y="84756"/>
                    <a:pt x="33993" y="85701"/>
                    <a:pt x="36352" y="84756"/>
                  </a:cubicBezTo>
                  <a:lnTo>
                    <a:pt x="36352" y="84756"/>
                  </a:lnTo>
                  <a:cubicBezTo>
                    <a:pt x="37294" y="84520"/>
                    <a:pt x="38475" y="84520"/>
                    <a:pt x="39419" y="84756"/>
                  </a:cubicBezTo>
                  <a:cubicBezTo>
                    <a:pt x="39419" y="84756"/>
                    <a:pt x="37294" y="84756"/>
                    <a:pt x="36588" y="86646"/>
                  </a:cubicBezTo>
                  <a:cubicBezTo>
                    <a:pt x="35879" y="88533"/>
                    <a:pt x="36588" y="86646"/>
                    <a:pt x="36588" y="86646"/>
                  </a:cubicBezTo>
                  <a:cubicBezTo>
                    <a:pt x="36588" y="86646"/>
                    <a:pt x="39183" y="86646"/>
                    <a:pt x="39656" y="86646"/>
                  </a:cubicBezTo>
                  <a:cubicBezTo>
                    <a:pt x="40128" y="86646"/>
                    <a:pt x="38238" y="86646"/>
                    <a:pt x="36588" y="88533"/>
                  </a:cubicBezTo>
                  <a:cubicBezTo>
                    <a:pt x="34935" y="90420"/>
                    <a:pt x="36588" y="88533"/>
                    <a:pt x="36588" y="88533"/>
                  </a:cubicBezTo>
                  <a:cubicBezTo>
                    <a:pt x="36588" y="88533"/>
                    <a:pt x="40834" y="88533"/>
                    <a:pt x="42015" y="88533"/>
                  </a:cubicBezTo>
                  <a:cubicBezTo>
                    <a:pt x="43193" y="88533"/>
                    <a:pt x="40361" y="88533"/>
                    <a:pt x="40128" y="89947"/>
                  </a:cubicBezTo>
                  <a:cubicBezTo>
                    <a:pt x="39892" y="91364"/>
                    <a:pt x="42015" y="89947"/>
                    <a:pt x="42723" y="89947"/>
                  </a:cubicBezTo>
                  <a:cubicBezTo>
                    <a:pt x="43429" y="89947"/>
                    <a:pt x="42723" y="89947"/>
                    <a:pt x="42723" y="89947"/>
                  </a:cubicBezTo>
                  <a:lnTo>
                    <a:pt x="42723" y="89947"/>
                  </a:lnTo>
                  <a:cubicBezTo>
                    <a:pt x="42723" y="89947"/>
                    <a:pt x="42723" y="91364"/>
                    <a:pt x="44610" y="89947"/>
                  </a:cubicBezTo>
                  <a:lnTo>
                    <a:pt x="44610" y="91364"/>
                  </a:lnTo>
                  <a:cubicBezTo>
                    <a:pt x="44610" y="91364"/>
                    <a:pt x="44610" y="91364"/>
                    <a:pt x="46027" y="91364"/>
                  </a:cubicBezTo>
                  <a:lnTo>
                    <a:pt x="46027" y="91364"/>
                  </a:lnTo>
                  <a:cubicBezTo>
                    <a:pt x="46027" y="91364"/>
                    <a:pt x="46027" y="91364"/>
                    <a:pt x="46027" y="91364"/>
                  </a:cubicBezTo>
                  <a:lnTo>
                    <a:pt x="46027" y="91364"/>
                  </a:lnTo>
                  <a:cubicBezTo>
                    <a:pt x="46027" y="92779"/>
                    <a:pt x="47678" y="93015"/>
                    <a:pt x="49329" y="93724"/>
                  </a:cubicBezTo>
                  <a:lnTo>
                    <a:pt x="47914" y="93724"/>
                  </a:lnTo>
                  <a:cubicBezTo>
                    <a:pt x="47914" y="93724"/>
                    <a:pt x="47914" y="93724"/>
                    <a:pt x="47914" y="93724"/>
                  </a:cubicBezTo>
                  <a:cubicBezTo>
                    <a:pt x="47914" y="93724"/>
                    <a:pt x="47914" y="92545"/>
                    <a:pt x="49565" y="92309"/>
                  </a:cubicBezTo>
                  <a:cubicBezTo>
                    <a:pt x="51218" y="92073"/>
                    <a:pt x="49565" y="92309"/>
                    <a:pt x="49565" y="92309"/>
                  </a:cubicBezTo>
                  <a:cubicBezTo>
                    <a:pt x="49565" y="92309"/>
                    <a:pt x="49565" y="92309"/>
                    <a:pt x="49565" y="93724"/>
                  </a:cubicBezTo>
                  <a:cubicBezTo>
                    <a:pt x="49565" y="95141"/>
                    <a:pt x="49565" y="93724"/>
                    <a:pt x="51218" y="92309"/>
                  </a:cubicBezTo>
                  <a:cubicBezTo>
                    <a:pt x="52869" y="90892"/>
                    <a:pt x="51218" y="92309"/>
                    <a:pt x="51218" y="92309"/>
                  </a:cubicBezTo>
                  <a:lnTo>
                    <a:pt x="50037" y="93724"/>
                  </a:lnTo>
                  <a:lnTo>
                    <a:pt x="51218" y="93724"/>
                  </a:lnTo>
                  <a:cubicBezTo>
                    <a:pt x="51218" y="93724"/>
                    <a:pt x="51218" y="95610"/>
                    <a:pt x="49801" y="97028"/>
                  </a:cubicBezTo>
                  <a:cubicBezTo>
                    <a:pt x="48387" y="98445"/>
                    <a:pt x="49801" y="95377"/>
                    <a:pt x="52396" y="94432"/>
                  </a:cubicBezTo>
                  <a:cubicBezTo>
                    <a:pt x="54992" y="93487"/>
                    <a:pt x="52396" y="94432"/>
                    <a:pt x="52396" y="95847"/>
                  </a:cubicBezTo>
                  <a:cubicBezTo>
                    <a:pt x="52396" y="97264"/>
                    <a:pt x="52396" y="95847"/>
                    <a:pt x="54758" y="95847"/>
                  </a:cubicBezTo>
                  <a:cubicBezTo>
                    <a:pt x="57117" y="95847"/>
                    <a:pt x="54758" y="95847"/>
                    <a:pt x="54758" y="97500"/>
                  </a:cubicBezTo>
                  <a:lnTo>
                    <a:pt x="56173" y="97500"/>
                  </a:lnTo>
                  <a:cubicBezTo>
                    <a:pt x="56173" y="96083"/>
                    <a:pt x="56173" y="97500"/>
                    <a:pt x="56173" y="97500"/>
                  </a:cubicBezTo>
                  <a:cubicBezTo>
                    <a:pt x="56173" y="97500"/>
                    <a:pt x="56173" y="97500"/>
                    <a:pt x="59004" y="97500"/>
                  </a:cubicBezTo>
                  <a:cubicBezTo>
                    <a:pt x="61836" y="97500"/>
                    <a:pt x="57354" y="99150"/>
                    <a:pt x="56881" y="99150"/>
                  </a:cubicBezTo>
                  <a:cubicBezTo>
                    <a:pt x="56409" y="99150"/>
                    <a:pt x="59004" y="99150"/>
                    <a:pt x="59477" y="99150"/>
                  </a:cubicBezTo>
                  <a:cubicBezTo>
                    <a:pt x="59949" y="99150"/>
                    <a:pt x="59477" y="99150"/>
                    <a:pt x="59477" y="99150"/>
                  </a:cubicBezTo>
                  <a:cubicBezTo>
                    <a:pt x="59477" y="99150"/>
                    <a:pt x="59477" y="100568"/>
                    <a:pt x="59477" y="100568"/>
                  </a:cubicBezTo>
                  <a:cubicBezTo>
                    <a:pt x="59477" y="100568"/>
                    <a:pt x="59477" y="100568"/>
                    <a:pt x="58059" y="100568"/>
                  </a:cubicBezTo>
                  <a:cubicBezTo>
                    <a:pt x="56645" y="100568"/>
                    <a:pt x="56645" y="101746"/>
                    <a:pt x="55936" y="102454"/>
                  </a:cubicBezTo>
                  <a:cubicBezTo>
                    <a:pt x="55228" y="103163"/>
                    <a:pt x="58296" y="102454"/>
                    <a:pt x="59949" y="100804"/>
                  </a:cubicBezTo>
                  <a:cubicBezTo>
                    <a:pt x="61600" y="99150"/>
                    <a:pt x="59949" y="100804"/>
                    <a:pt x="59949" y="100804"/>
                  </a:cubicBezTo>
                  <a:cubicBezTo>
                    <a:pt x="59949" y="100804"/>
                    <a:pt x="59949" y="100804"/>
                    <a:pt x="57826" y="102218"/>
                  </a:cubicBezTo>
                  <a:cubicBezTo>
                    <a:pt x="55700" y="103635"/>
                    <a:pt x="57826" y="102218"/>
                    <a:pt x="57826" y="102218"/>
                  </a:cubicBezTo>
                  <a:cubicBezTo>
                    <a:pt x="57826" y="102218"/>
                    <a:pt x="57826" y="102218"/>
                    <a:pt x="57826" y="103635"/>
                  </a:cubicBezTo>
                  <a:cubicBezTo>
                    <a:pt x="57826" y="105050"/>
                    <a:pt x="57826" y="103635"/>
                    <a:pt x="59713" y="103635"/>
                  </a:cubicBezTo>
                  <a:cubicBezTo>
                    <a:pt x="61600" y="103635"/>
                    <a:pt x="59713" y="103635"/>
                    <a:pt x="59713" y="105286"/>
                  </a:cubicBezTo>
                  <a:cubicBezTo>
                    <a:pt x="59713" y="106939"/>
                    <a:pt x="61127" y="105286"/>
                    <a:pt x="62072" y="105286"/>
                  </a:cubicBezTo>
                  <a:cubicBezTo>
                    <a:pt x="63017" y="105286"/>
                    <a:pt x="63489" y="103635"/>
                    <a:pt x="62072" y="105286"/>
                  </a:cubicBezTo>
                  <a:cubicBezTo>
                    <a:pt x="60658" y="106939"/>
                    <a:pt x="62072" y="105286"/>
                    <a:pt x="62072" y="105286"/>
                  </a:cubicBezTo>
                  <a:lnTo>
                    <a:pt x="60421" y="105286"/>
                  </a:lnTo>
                  <a:cubicBezTo>
                    <a:pt x="60421" y="105286"/>
                    <a:pt x="60421" y="105286"/>
                    <a:pt x="58768" y="107176"/>
                  </a:cubicBezTo>
                  <a:cubicBezTo>
                    <a:pt x="57117" y="109062"/>
                    <a:pt x="58768" y="107176"/>
                    <a:pt x="61363" y="105995"/>
                  </a:cubicBezTo>
                  <a:cubicBezTo>
                    <a:pt x="63959" y="104814"/>
                    <a:pt x="61363" y="105995"/>
                    <a:pt x="61363" y="105995"/>
                  </a:cubicBezTo>
                  <a:cubicBezTo>
                    <a:pt x="61363" y="105995"/>
                    <a:pt x="62544" y="105995"/>
                    <a:pt x="61363" y="105995"/>
                  </a:cubicBezTo>
                  <a:cubicBezTo>
                    <a:pt x="60185" y="105995"/>
                    <a:pt x="61363" y="105995"/>
                    <a:pt x="61363" y="105995"/>
                  </a:cubicBezTo>
                  <a:cubicBezTo>
                    <a:pt x="61363" y="105995"/>
                    <a:pt x="61363" y="105995"/>
                    <a:pt x="61363" y="105995"/>
                  </a:cubicBezTo>
                  <a:cubicBezTo>
                    <a:pt x="61363" y="105995"/>
                    <a:pt x="62781" y="104577"/>
                    <a:pt x="61363" y="105995"/>
                  </a:cubicBezTo>
                  <a:lnTo>
                    <a:pt x="63725" y="103872"/>
                  </a:lnTo>
                  <a:cubicBezTo>
                    <a:pt x="63725" y="103872"/>
                    <a:pt x="63725" y="103872"/>
                    <a:pt x="63725" y="105522"/>
                  </a:cubicBezTo>
                  <a:cubicBezTo>
                    <a:pt x="63725" y="107176"/>
                    <a:pt x="63725" y="105522"/>
                    <a:pt x="65376" y="104108"/>
                  </a:cubicBezTo>
                  <a:cubicBezTo>
                    <a:pt x="67027" y="102691"/>
                    <a:pt x="65376" y="104108"/>
                    <a:pt x="65376" y="104108"/>
                  </a:cubicBezTo>
                  <a:cubicBezTo>
                    <a:pt x="65376" y="104108"/>
                    <a:pt x="63253" y="105758"/>
                    <a:pt x="62544" y="106939"/>
                  </a:cubicBezTo>
                  <a:lnTo>
                    <a:pt x="64195" y="105522"/>
                  </a:lnTo>
                  <a:cubicBezTo>
                    <a:pt x="64195" y="105522"/>
                    <a:pt x="64195" y="106939"/>
                    <a:pt x="64195" y="105522"/>
                  </a:cubicBezTo>
                  <a:cubicBezTo>
                    <a:pt x="64195" y="104108"/>
                    <a:pt x="64195" y="106703"/>
                    <a:pt x="64195" y="107409"/>
                  </a:cubicBezTo>
                  <a:cubicBezTo>
                    <a:pt x="64195" y="108118"/>
                    <a:pt x="64195" y="107409"/>
                    <a:pt x="64195" y="107409"/>
                  </a:cubicBezTo>
                  <a:cubicBezTo>
                    <a:pt x="64195" y="107409"/>
                    <a:pt x="65848" y="107409"/>
                    <a:pt x="66085" y="107409"/>
                  </a:cubicBezTo>
                  <a:cubicBezTo>
                    <a:pt x="66321" y="107409"/>
                    <a:pt x="66085" y="107409"/>
                    <a:pt x="64667" y="108826"/>
                  </a:cubicBezTo>
                  <a:cubicBezTo>
                    <a:pt x="63253" y="110243"/>
                    <a:pt x="64667" y="108826"/>
                    <a:pt x="66321" y="108826"/>
                  </a:cubicBezTo>
                  <a:cubicBezTo>
                    <a:pt x="67971" y="108826"/>
                    <a:pt x="66321" y="108826"/>
                    <a:pt x="67971" y="107409"/>
                  </a:cubicBezTo>
                  <a:cubicBezTo>
                    <a:pt x="69625" y="105995"/>
                    <a:pt x="66557" y="107409"/>
                    <a:pt x="66321" y="109299"/>
                  </a:cubicBezTo>
                  <a:cubicBezTo>
                    <a:pt x="66085" y="111185"/>
                    <a:pt x="66321" y="109299"/>
                    <a:pt x="66321" y="109299"/>
                  </a:cubicBezTo>
                  <a:cubicBezTo>
                    <a:pt x="64431" y="112366"/>
                    <a:pt x="68680" y="109299"/>
                    <a:pt x="67735" y="111422"/>
                  </a:cubicBezTo>
                  <a:cubicBezTo>
                    <a:pt x="68444" y="110713"/>
                    <a:pt x="69389" y="110243"/>
                    <a:pt x="70330" y="110007"/>
                  </a:cubicBezTo>
                  <a:cubicBezTo>
                    <a:pt x="70330" y="110007"/>
                    <a:pt x="70330" y="110007"/>
                    <a:pt x="70330" y="110007"/>
                  </a:cubicBezTo>
                  <a:cubicBezTo>
                    <a:pt x="70330" y="110007"/>
                    <a:pt x="70330" y="110007"/>
                    <a:pt x="68680" y="110007"/>
                  </a:cubicBezTo>
                  <a:cubicBezTo>
                    <a:pt x="67027" y="110007"/>
                    <a:pt x="68680" y="110007"/>
                    <a:pt x="70330" y="110007"/>
                  </a:cubicBezTo>
                  <a:cubicBezTo>
                    <a:pt x="71984" y="110007"/>
                    <a:pt x="70330" y="110007"/>
                    <a:pt x="68916" y="111894"/>
                  </a:cubicBezTo>
                  <a:cubicBezTo>
                    <a:pt x="67499" y="113781"/>
                    <a:pt x="68916" y="111894"/>
                    <a:pt x="68916" y="111894"/>
                  </a:cubicBezTo>
                  <a:lnTo>
                    <a:pt x="68916" y="111894"/>
                  </a:lnTo>
                  <a:cubicBezTo>
                    <a:pt x="68916" y="110477"/>
                    <a:pt x="71039" y="111894"/>
                    <a:pt x="68916" y="111894"/>
                  </a:cubicBezTo>
                  <a:cubicBezTo>
                    <a:pt x="66790" y="111894"/>
                    <a:pt x="68916" y="111894"/>
                    <a:pt x="68916" y="111894"/>
                  </a:cubicBezTo>
                  <a:cubicBezTo>
                    <a:pt x="68916" y="111894"/>
                    <a:pt x="68916" y="111894"/>
                    <a:pt x="68916" y="111894"/>
                  </a:cubicBezTo>
                  <a:cubicBezTo>
                    <a:pt x="68916" y="111894"/>
                    <a:pt x="68916" y="111894"/>
                    <a:pt x="68916" y="111894"/>
                  </a:cubicBezTo>
                  <a:cubicBezTo>
                    <a:pt x="68680" y="112603"/>
                    <a:pt x="67971" y="113308"/>
                    <a:pt x="67263" y="113544"/>
                  </a:cubicBezTo>
                  <a:cubicBezTo>
                    <a:pt x="67263" y="113544"/>
                    <a:pt x="67263" y="113544"/>
                    <a:pt x="67263" y="115907"/>
                  </a:cubicBezTo>
                  <a:lnTo>
                    <a:pt x="67263" y="115907"/>
                  </a:lnTo>
                  <a:cubicBezTo>
                    <a:pt x="67263" y="115907"/>
                    <a:pt x="67263" y="115907"/>
                    <a:pt x="67263" y="117321"/>
                  </a:cubicBezTo>
                  <a:cubicBezTo>
                    <a:pt x="67263" y="118738"/>
                    <a:pt x="68916" y="114726"/>
                    <a:pt x="68916" y="113781"/>
                  </a:cubicBezTo>
                  <a:cubicBezTo>
                    <a:pt x="68916" y="112839"/>
                    <a:pt x="68916" y="115670"/>
                    <a:pt x="68916" y="115670"/>
                  </a:cubicBezTo>
                  <a:cubicBezTo>
                    <a:pt x="68916" y="115670"/>
                    <a:pt x="70330" y="113308"/>
                    <a:pt x="71275" y="112603"/>
                  </a:cubicBezTo>
                  <a:cubicBezTo>
                    <a:pt x="72220" y="111894"/>
                    <a:pt x="71275" y="112603"/>
                    <a:pt x="70094" y="114962"/>
                  </a:cubicBezTo>
                  <a:lnTo>
                    <a:pt x="73162" y="112603"/>
                  </a:lnTo>
                  <a:cubicBezTo>
                    <a:pt x="71511" y="114017"/>
                    <a:pt x="73162" y="114253"/>
                    <a:pt x="71511" y="115198"/>
                  </a:cubicBezTo>
                  <a:cubicBezTo>
                    <a:pt x="69858" y="116143"/>
                    <a:pt x="70094" y="115198"/>
                    <a:pt x="69625" y="117085"/>
                  </a:cubicBezTo>
                  <a:lnTo>
                    <a:pt x="71511" y="115434"/>
                  </a:lnTo>
                  <a:cubicBezTo>
                    <a:pt x="71511" y="115434"/>
                    <a:pt x="71511" y="115434"/>
                    <a:pt x="71511" y="115434"/>
                  </a:cubicBezTo>
                  <a:lnTo>
                    <a:pt x="71511" y="117085"/>
                  </a:lnTo>
                  <a:cubicBezTo>
                    <a:pt x="71511" y="117085"/>
                    <a:pt x="71511" y="117085"/>
                    <a:pt x="69625" y="117085"/>
                  </a:cubicBezTo>
                  <a:cubicBezTo>
                    <a:pt x="67735" y="117085"/>
                    <a:pt x="73634" y="117085"/>
                    <a:pt x="71039" y="118502"/>
                  </a:cubicBezTo>
                  <a:cubicBezTo>
                    <a:pt x="68444" y="119916"/>
                    <a:pt x="71039" y="118502"/>
                    <a:pt x="71039" y="118502"/>
                  </a:cubicBezTo>
                  <a:cubicBezTo>
                    <a:pt x="71039" y="118502"/>
                    <a:pt x="71039" y="118502"/>
                    <a:pt x="74815" y="118502"/>
                  </a:cubicBezTo>
                  <a:cubicBezTo>
                    <a:pt x="73398" y="120152"/>
                    <a:pt x="74815" y="118502"/>
                    <a:pt x="73162" y="120625"/>
                  </a:cubicBezTo>
                  <a:cubicBezTo>
                    <a:pt x="71511" y="122748"/>
                    <a:pt x="74579" y="120625"/>
                    <a:pt x="75052" y="120625"/>
                  </a:cubicBezTo>
                  <a:cubicBezTo>
                    <a:pt x="75524" y="120625"/>
                    <a:pt x="75052" y="122275"/>
                    <a:pt x="76938" y="120625"/>
                  </a:cubicBezTo>
                  <a:cubicBezTo>
                    <a:pt x="78825" y="118974"/>
                    <a:pt x="76938" y="122042"/>
                    <a:pt x="76938" y="120625"/>
                  </a:cubicBezTo>
                  <a:cubicBezTo>
                    <a:pt x="76938" y="119208"/>
                    <a:pt x="76938" y="120625"/>
                    <a:pt x="76938" y="122275"/>
                  </a:cubicBezTo>
                  <a:lnTo>
                    <a:pt x="78589" y="120152"/>
                  </a:lnTo>
                  <a:cubicBezTo>
                    <a:pt x="78589" y="120152"/>
                    <a:pt x="78589" y="121570"/>
                    <a:pt x="78589" y="122275"/>
                  </a:cubicBezTo>
                  <a:cubicBezTo>
                    <a:pt x="78589" y="122984"/>
                    <a:pt x="80006" y="122275"/>
                    <a:pt x="78589" y="122275"/>
                  </a:cubicBezTo>
                  <a:lnTo>
                    <a:pt x="78589" y="122275"/>
                  </a:lnTo>
                  <a:cubicBezTo>
                    <a:pt x="78589" y="122275"/>
                    <a:pt x="78589" y="122275"/>
                    <a:pt x="78589" y="120861"/>
                  </a:cubicBezTo>
                  <a:cubicBezTo>
                    <a:pt x="78589" y="119444"/>
                    <a:pt x="78589" y="120861"/>
                    <a:pt x="78589" y="122275"/>
                  </a:cubicBezTo>
                  <a:lnTo>
                    <a:pt x="78589" y="122275"/>
                  </a:lnTo>
                  <a:cubicBezTo>
                    <a:pt x="78589" y="122275"/>
                    <a:pt x="78589" y="122275"/>
                    <a:pt x="77175" y="122275"/>
                  </a:cubicBezTo>
                  <a:cubicBezTo>
                    <a:pt x="75757" y="122275"/>
                    <a:pt x="78825" y="122275"/>
                    <a:pt x="77175" y="123693"/>
                  </a:cubicBezTo>
                  <a:lnTo>
                    <a:pt x="77175" y="123693"/>
                  </a:lnTo>
                  <a:lnTo>
                    <a:pt x="77175" y="123693"/>
                  </a:lnTo>
                  <a:cubicBezTo>
                    <a:pt x="77175" y="123693"/>
                    <a:pt x="77175" y="123693"/>
                    <a:pt x="77175" y="123693"/>
                  </a:cubicBezTo>
                  <a:cubicBezTo>
                    <a:pt x="77175" y="123693"/>
                    <a:pt x="77175" y="123693"/>
                    <a:pt x="77175" y="125343"/>
                  </a:cubicBezTo>
                  <a:cubicBezTo>
                    <a:pt x="77175" y="126997"/>
                    <a:pt x="77175" y="125343"/>
                    <a:pt x="77175" y="125343"/>
                  </a:cubicBezTo>
                  <a:cubicBezTo>
                    <a:pt x="77175" y="125343"/>
                    <a:pt x="77175" y="125343"/>
                    <a:pt x="77175" y="126760"/>
                  </a:cubicBezTo>
                  <a:lnTo>
                    <a:pt x="77175" y="126760"/>
                  </a:lnTo>
                  <a:cubicBezTo>
                    <a:pt x="75288" y="130301"/>
                    <a:pt x="78825" y="129120"/>
                    <a:pt x="78356" y="131006"/>
                  </a:cubicBezTo>
                  <a:cubicBezTo>
                    <a:pt x="77883" y="132896"/>
                    <a:pt x="77175" y="131006"/>
                    <a:pt x="76938" y="131006"/>
                  </a:cubicBezTo>
                  <a:cubicBezTo>
                    <a:pt x="76702" y="131006"/>
                    <a:pt x="79061" y="131006"/>
                    <a:pt x="76938" y="132423"/>
                  </a:cubicBezTo>
                  <a:cubicBezTo>
                    <a:pt x="74815" y="133841"/>
                    <a:pt x="76938" y="132423"/>
                    <a:pt x="78119" y="132423"/>
                  </a:cubicBezTo>
                  <a:cubicBezTo>
                    <a:pt x="79298" y="132423"/>
                    <a:pt x="78119" y="132423"/>
                    <a:pt x="78119" y="132423"/>
                  </a:cubicBezTo>
                  <a:lnTo>
                    <a:pt x="78119" y="132423"/>
                  </a:lnTo>
                  <a:cubicBezTo>
                    <a:pt x="78119" y="132423"/>
                    <a:pt x="78119" y="132423"/>
                    <a:pt x="78119" y="132423"/>
                  </a:cubicBezTo>
                  <a:lnTo>
                    <a:pt x="78119" y="132423"/>
                  </a:lnTo>
                  <a:cubicBezTo>
                    <a:pt x="78119" y="132423"/>
                    <a:pt x="78119" y="132423"/>
                    <a:pt x="78119" y="132423"/>
                  </a:cubicBezTo>
                  <a:lnTo>
                    <a:pt x="78119" y="132423"/>
                  </a:lnTo>
                  <a:lnTo>
                    <a:pt x="78119" y="133841"/>
                  </a:lnTo>
                  <a:cubicBezTo>
                    <a:pt x="78119" y="133841"/>
                    <a:pt x="79770" y="133841"/>
                    <a:pt x="80006" y="135255"/>
                  </a:cubicBezTo>
                  <a:lnTo>
                    <a:pt x="80006" y="135255"/>
                  </a:lnTo>
                  <a:cubicBezTo>
                    <a:pt x="80006" y="135255"/>
                    <a:pt x="80006" y="135255"/>
                    <a:pt x="80006" y="135255"/>
                  </a:cubicBezTo>
                  <a:cubicBezTo>
                    <a:pt x="80006" y="135255"/>
                    <a:pt x="81423" y="135255"/>
                    <a:pt x="82129" y="135255"/>
                  </a:cubicBezTo>
                  <a:cubicBezTo>
                    <a:pt x="82838" y="135255"/>
                    <a:pt x="82129" y="136672"/>
                    <a:pt x="82129" y="135255"/>
                  </a:cubicBezTo>
                  <a:cubicBezTo>
                    <a:pt x="82129" y="133841"/>
                    <a:pt x="82129" y="135255"/>
                    <a:pt x="83546" y="135255"/>
                  </a:cubicBezTo>
                  <a:cubicBezTo>
                    <a:pt x="84961" y="135255"/>
                    <a:pt x="83546" y="133605"/>
                    <a:pt x="83546" y="133605"/>
                  </a:cubicBezTo>
                  <a:lnTo>
                    <a:pt x="83546" y="133605"/>
                  </a:lnTo>
                  <a:cubicBezTo>
                    <a:pt x="83546" y="133605"/>
                    <a:pt x="83546" y="133605"/>
                    <a:pt x="83546" y="133605"/>
                  </a:cubicBezTo>
                  <a:lnTo>
                    <a:pt x="84961" y="131479"/>
                  </a:lnTo>
                  <a:cubicBezTo>
                    <a:pt x="84961" y="133132"/>
                    <a:pt x="87323" y="131479"/>
                    <a:pt x="84961" y="134310"/>
                  </a:cubicBezTo>
                  <a:lnTo>
                    <a:pt x="84961" y="134310"/>
                  </a:lnTo>
                  <a:cubicBezTo>
                    <a:pt x="84961" y="134310"/>
                    <a:pt x="84961" y="134310"/>
                    <a:pt x="84961" y="135727"/>
                  </a:cubicBezTo>
                  <a:cubicBezTo>
                    <a:pt x="84961" y="137142"/>
                    <a:pt x="86378" y="135727"/>
                    <a:pt x="84961" y="135727"/>
                  </a:cubicBezTo>
                  <a:cubicBezTo>
                    <a:pt x="83546" y="135727"/>
                    <a:pt x="86378" y="135727"/>
                    <a:pt x="86378" y="135727"/>
                  </a:cubicBezTo>
                  <a:cubicBezTo>
                    <a:pt x="85433" y="136436"/>
                    <a:pt x="84488" y="137378"/>
                    <a:pt x="83783" y="138323"/>
                  </a:cubicBezTo>
                  <a:cubicBezTo>
                    <a:pt x="83783" y="138323"/>
                    <a:pt x="83783" y="138323"/>
                    <a:pt x="82365" y="138323"/>
                  </a:cubicBezTo>
                  <a:cubicBezTo>
                    <a:pt x="80951" y="138323"/>
                    <a:pt x="82365" y="138323"/>
                    <a:pt x="82365" y="139504"/>
                  </a:cubicBezTo>
                  <a:lnTo>
                    <a:pt x="84019" y="138323"/>
                  </a:lnTo>
                  <a:cubicBezTo>
                    <a:pt x="84019" y="138323"/>
                    <a:pt x="84019" y="138323"/>
                    <a:pt x="84019" y="138323"/>
                  </a:cubicBezTo>
                  <a:cubicBezTo>
                    <a:pt x="84019" y="138323"/>
                    <a:pt x="84019" y="139973"/>
                    <a:pt x="84019" y="139740"/>
                  </a:cubicBezTo>
                  <a:cubicBezTo>
                    <a:pt x="84019" y="139504"/>
                    <a:pt x="84019" y="141154"/>
                    <a:pt x="84019" y="139740"/>
                  </a:cubicBezTo>
                  <a:lnTo>
                    <a:pt x="84019" y="139740"/>
                  </a:lnTo>
                  <a:cubicBezTo>
                    <a:pt x="84019" y="139740"/>
                    <a:pt x="85433" y="139740"/>
                    <a:pt x="85433" y="139740"/>
                  </a:cubicBezTo>
                  <a:cubicBezTo>
                    <a:pt x="85433" y="139740"/>
                    <a:pt x="85433" y="139740"/>
                    <a:pt x="85433" y="138323"/>
                  </a:cubicBezTo>
                  <a:cubicBezTo>
                    <a:pt x="85433" y="136906"/>
                    <a:pt x="85433" y="139740"/>
                    <a:pt x="85433" y="138323"/>
                  </a:cubicBezTo>
                  <a:cubicBezTo>
                    <a:pt x="85433" y="138323"/>
                    <a:pt x="85433" y="138323"/>
                    <a:pt x="85433" y="138323"/>
                  </a:cubicBezTo>
                  <a:cubicBezTo>
                    <a:pt x="85433" y="138323"/>
                    <a:pt x="85433" y="138323"/>
                    <a:pt x="84019" y="139740"/>
                  </a:cubicBezTo>
                  <a:cubicBezTo>
                    <a:pt x="82602" y="141154"/>
                    <a:pt x="84019" y="141391"/>
                    <a:pt x="85669" y="139740"/>
                  </a:cubicBezTo>
                  <a:cubicBezTo>
                    <a:pt x="87323" y="138087"/>
                    <a:pt x="85669" y="139740"/>
                    <a:pt x="85669" y="141391"/>
                  </a:cubicBezTo>
                  <a:cubicBezTo>
                    <a:pt x="85669" y="143041"/>
                    <a:pt x="85669" y="141391"/>
                    <a:pt x="85669" y="141391"/>
                  </a:cubicBezTo>
                  <a:cubicBezTo>
                    <a:pt x="85669" y="141391"/>
                    <a:pt x="88028" y="141391"/>
                    <a:pt x="87087" y="141391"/>
                  </a:cubicBezTo>
                  <a:cubicBezTo>
                    <a:pt x="86142" y="141391"/>
                    <a:pt x="88265" y="141391"/>
                    <a:pt x="88737" y="141391"/>
                  </a:cubicBezTo>
                  <a:lnTo>
                    <a:pt x="88737" y="141391"/>
                  </a:lnTo>
                  <a:cubicBezTo>
                    <a:pt x="90388" y="141391"/>
                    <a:pt x="88737" y="141391"/>
                    <a:pt x="90860" y="141391"/>
                  </a:cubicBezTo>
                  <a:cubicBezTo>
                    <a:pt x="92986" y="141391"/>
                    <a:pt x="90860" y="139973"/>
                    <a:pt x="90860" y="141391"/>
                  </a:cubicBezTo>
                  <a:cubicBezTo>
                    <a:pt x="90860" y="142805"/>
                    <a:pt x="90860" y="141391"/>
                    <a:pt x="90860" y="141391"/>
                  </a:cubicBezTo>
                  <a:cubicBezTo>
                    <a:pt x="90860" y="141391"/>
                    <a:pt x="90860" y="141391"/>
                    <a:pt x="90860" y="141391"/>
                  </a:cubicBezTo>
                  <a:cubicBezTo>
                    <a:pt x="90860" y="141391"/>
                    <a:pt x="90860" y="141391"/>
                    <a:pt x="90860" y="141391"/>
                  </a:cubicBezTo>
                  <a:cubicBezTo>
                    <a:pt x="90860" y="141391"/>
                    <a:pt x="90860" y="143277"/>
                    <a:pt x="90860" y="141391"/>
                  </a:cubicBezTo>
                  <a:cubicBezTo>
                    <a:pt x="90624" y="142099"/>
                    <a:pt x="89918" y="142572"/>
                    <a:pt x="89446" y="143041"/>
                  </a:cubicBezTo>
                  <a:cubicBezTo>
                    <a:pt x="89446" y="143041"/>
                    <a:pt x="89446" y="143041"/>
                    <a:pt x="89446" y="144458"/>
                  </a:cubicBezTo>
                  <a:lnTo>
                    <a:pt x="90860" y="144458"/>
                  </a:lnTo>
                  <a:cubicBezTo>
                    <a:pt x="89446" y="145639"/>
                    <a:pt x="88028" y="146581"/>
                    <a:pt x="86378" y="147054"/>
                  </a:cubicBezTo>
                  <a:cubicBezTo>
                    <a:pt x="86378" y="147054"/>
                    <a:pt x="86378" y="147054"/>
                    <a:pt x="86378" y="148471"/>
                  </a:cubicBezTo>
                  <a:cubicBezTo>
                    <a:pt x="86378" y="149885"/>
                    <a:pt x="87792" y="147290"/>
                    <a:pt x="86378" y="148471"/>
                  </a:cubicBezTo>
                  <a:lnTo>
                    <a:pt x="86378" y="148471"/>
                  </a:lnTo>
                  <a:cubicBezTo>
                    <a:pt x="86378" y="148471"/>
                    <a:pt x="86378" y="148471"/>
                    <a:pt x="86378" y="150121"/>
                  </a:cubicBezTo>
                  <a:cubicBezTo>
                    <a:pt x="86378" y="151772"/>
                    <a:pt x="89209" y="150121"/>
                    <a:pt x="86378" y="150121"/>
                  </a:cubicBezTo>
                  <a:cubicBezTo>
                    <a:pt x="83546" y="150121"/>
                    <a:pt x="86378" y="150121"/>
                    <a:pt x="87792" y="150121"/>
                  </a:cubicBezTo>
                  <a:cubicBezTo>
                    <a:pt x="89209" y="150121"/>
                    <a:pt x="87792" y="150121"/>
                    <a:pt x="87792" y="148940"/>
                  </a:cubicBezTo>
                  <a:cubicBezTo>
                    <a:pt x="87792" y="147762"/>
                    <a:pt x="87792" y="148940"/>
                    <a:pt x="87792" y="148940"/>
                  </a:cubicBezTo>
                  <a:lnTo>
                    <a:pt x="89209" y="147762"/>
                  </a:lnTo>
                  <a:cubicBezTo>
                    <a:pt x="89209" y="147762"/>
                    <a:pt x="89209" y="147762"/>
                    <a:pt x="89209" y="147762"/>
                  </a:cubicBezTo>
                  <a:cubicBezTo>
                    <a:pt x="89209" y="147762"/>
                    <a:pt x="90624" y="147762"/>
                    <a:pt x="90860" y="146345"/>
                  </a:cubicBezTo>
                  <a:cubicBezTo>
                    <a:pt x="91096" y="144931"/>
                    <a:pt x="90860" y="146345"/>
                    <a:pt x="90860" y="146345"/>
                  </a:cubicBezTo>
                  <a:lnTo>
                    <a:pt x="90860" y="144931"/>
                  </a:lnTo>
                  <a:cubicBezTo>
                    <a:pt x="90860" y="144931"/>
                    <a:pt x="90860" y="144931"/>
                    <a:pt x="90860" y="144931"/>
                  </a:cubicBezTo>
                  <a:cubicBezTo>
                    <a:pt x="90860" y="144931"/>
                    <a:pt x="88028" y="146818"/>
                    <a:pt x="88265" y="147526"/>
                  </a:cubicBezTo>
                  <a:cubicBezTo>
                    <a:pt x="88501" y="148235"/>
                    <a:pt x="88265" y="147526"/>
                    <a:pt x="89446" y="147526"/>
                  </a:cubicBezTo>
                  <a:cubicBezTo>
                    <a:pt x="90624" y="147526"/>
                    <a:pt x="89446" y="147526"/>
                    <a:pt x="88265" y="148940"/>
                  </a:cubicBezTo>
                  <a:lnTo>
                    <a:pt x="90154" y="148940"/>
                  </a:lnTo>
                  <a:cubicBezTo>
                    <a:pt x="88501" y="150830"/>
                    <a:pt x="90154" y="148940"/>
                    <a:pt x="90154" y="150594"/>
                  </a:cubicBezTo>
                  <a:cubicBezTo>
                    <a:pt x="90154" y="152244"/>
                    <a:pt x="87323" y="150594"/>
                    <a:pt x="87792" y="148940"/>
                  </a:cubicBezTo>
                  <a:cubicBezTo>
                    <a:pt x="88265" y="147290"/>
                    <a:pt x="87792" y="148940"/>
                    <a:pt x="84961" y="150830"/>
                  </a:cubicBezTo>
                  <a:cubicBezTo>
                    <a:pt x="82129" y="152717"/>
                    <a:pt x="84961" y="150830"/>
                    <a:pt x="84961" y="150830"/>
                  </a:cubicBezTo>
                  <a:cubicBezTo>
                    <a:pt x="84961" y="150830"/>
                    <a:pt x="84961" y="150830"/>
                    <a:pt x="84961" y="150830"/>
                  </a:cubicBezTo>
                  <a:cubicBezTo>
                    <a:pt x="84961" y="150830"/>
                    <a:pt x="86378" y="150830"/>
                    <a:pt x="87323" y="148704"/>
                  </a:cubicBezTo>
                  <a:cubicBezTo>
                    <a:pt x="88265" y="146581"/>
                    <a:pt x="87323" y="148704"/>
                    <a:pt x="87323" y="148704"/>
                  </a:cubicBezTo>
                  <a:cubicBezTo>
                    <a:pt x="87323" y="148704"/>
                    <a:pt x="87323" y="148704"/>
                    <a:pt x="87323" y="148704"/>
                  </a:cubicBezTo>
                  <a:cubicBezTo>
                    <a:pt x="87323" y="148704"/>
                    <a:pt x="87323" y="148704"/>
                    <a:pt x="87323" y="148704"/>
                  </a:cubicBezTo>
                  <a:cubicBezTo>
                    <a:pt x="87323" y="148704"/>
                    <a:pt x="87323" y="148704"/>
                    <a:pt x="87323" y="150121"/>
                  </a:cubicBezTo>
                  <a:cubicBezTo>
                    <a:pt x="87323" y="151539"/>
                    <a:pt x="87323" y="150121"/>
                    <a:pt x="87323" y="151302"/>
                  </a:cubicBezTo>
                  <a:cubicBezTo>
                    <a:pt x="87323" y="152481"/>
                    <a:pt x="87323" y="151302"/>
                    <a:pt x="89209" y="151302"/>
                  </a:cubicBezTo>
                  <a:cubicBezTo>
                    <a:pt x="91096" y="151302"/>
                    <a:pt x="89209" y="151302"/>
                    <a:pt x="89209" y="149885"/>
                  </a:cubicBezTo>
                  <a:cubicBezTo>
                    <a:pt x="89209" y="148471"/>
                    <a:pt x="89209" y="151066"/>
                    <a:pt x="91805" y="149885"/>
                  </a:cubicBezTo>
                  <a:cubicBezTo>
                    <a:pt x="94400" y="148704"/>
                    <a:pt x="91805" y="149885"/>
                    <a:pt x="90388" y="151539"/>
                  </a:cubicBezTo>
                  <a:cubicBezTo>
                    <a:pt x="88973" y="153189"/>
                    <a:pt x="90388" y="151539"/>
                    <a:pt x="90388" y="151539"/>
                  </a:cubicBezTo>
                  <a:cubicBezTo>
                    <a:pt x="89682" y="152008"/>
                    <a:pt x="88973" y="152481"/>
                    <a:pt x="88501" y="153189"/>
                  </a:cubicBezTo>
                  <a:cubicBezTo>
                    <a:pt x="88501" y="153189"/>
                    <a:pt x="88501" y="153189"/>
                    <a:pt x="88501" y="153189"/>
                  </a:cubicBezTo>
                  <a:lnTo>
                    <a:pt x="88501" y="153189"/>
                  </a:lnTo>
                  <a:cubicBezTo>
                    <a:pt x="88501" y="154840"/>
                    <a:pt x="88501" y="153189"/>
                    <a:pt x="90860" y="153189"/>
                  </a:cubicBezTo>
                  <a:cubicBezTo>
                    <a:pt x="88501" y="155312"/>
                    <a:pt x="90860" y="154840"/>
                    <a:pt x="88737" y="156493"/>
                  </a:cubicBezTo>
                  <a:lnTo>
                    <a:pt x="88737" y="156493"/>
                  </a:lnTo>
                  <a:cubicBezTo>
                    <a:pt x="89918" y="156493"/>
                    <a:pt x="88737" y="156493"/>
                    <a:pt x="88737" y="156493"/>
                  </a:cubicBezTo>
                  <a:cubicBezTo>
                    <a:pt x="89682" y="155548"/>
                    <a:pt x="90860" y="154840"/>
                    <a:pt x="92041" y="154370"/>
                  </a:cubicBezTo>
                  <a:cubicBezTo>
                    <a:pt x="92041" y="155785"/>
                    <a:pt x="90624" y="154370"/>
                    <a:pt x="89682" y="156257"/>
                  </a:cubicBezTo>
                  <a:cubicBezTo>
                    <a:pt x="88737" y="158144"/>
                    <a:pt x="89682" y="156257"/>
                    <a:pt x="89682" y="156257"/>
                  </a:cubicBezTo>
                  <a:lnTo>
                    <a:pt x="91332" y="154604"/>
                  </a:lnTo>
                  <a:cubicBezTo>
                    <a:pt x="91332" y="154604"/>
                    <a:pt x="91332" y="154604"/>
                    <a:pt x="91332" y="154604"/>
                  </a:cubicBezTo>
                  <a:cubicBezTo>
                    <a:pt x="91332" y="154604"/>
                    <a:pt x="89918" y="154604"/>
                    <a:pt x="91332" y="153189"/>
                  </a:cubicBezTo>
                  <a:cubicBezTo>
                    <a:pt x="92750" y="151772"/>
                    <a:pt x="89209" y="153189"/>
                    <a:pt x="89209" y="153189"/>
                  </a:cubicBezTo>
                  <a:cubicBezTo>
                    <a:pt x="89209" y="153189"/>
                    <a:pt x="89209" y="153189"/>
                    <a:pt x="89209" y="153189"/>
                  </a:cubicBezTo>
                  <a:cubicBezTo>
                    <a:pt x="89209" y="153189"/>
                    <a:pt x="89209" y="152008"/>
                    <a:pt x="89209" y="153189"/>
                  </a:cubicBezTo>
                  <a:cubicBezTo>
                    <a:pt x="93455" y="148704"/>
                    <a:pt x="91332" y="153189"/>
                    <a:pt x="93455" y="153189"/>
                  </a:cubicBezTo>
                  <a:lnTo>
                    <a:pt x="93455" y="153189"/>
                  </a:lnTo>
                  <a:cubicBezTo>
                    <a:pt x="93455" y="153189"/>
                    <a:pt x="93455" y="153189"/>
                    <a:pt x="93455" y="153189"/>
                  </a:cubicBezTo>
                  <a:cubicBezTo>
                    <a:pt x="93455" y="153189"/>
                    <a:pt x="95109" y="153189"/>
                    <a:pt x="93455" y="153189"/>
                  </a:cubicBezTo>
                  <a:cubicBezTo>
                    <a:pt x="91805" y="153189"/>
                    <a:pt x="96054" y="151302"/>
                    <a:pt x="95109" y="153189"/>
                  </a:cubicBezTo>
                  <a:cubicBezTo>
                    <a:pt x="94164" y="155076"/>
                    <a:pt x="95109" y="153189"/>
                    <a:pt x="95109" y="153189"/>
                  </a:cubicBezTo>
                  <a:cubicBezTo>
                    <a:pt x="95109" y="153189"/>
                    <a:pt x="93692" y="154370"/>
                    <a:pt x="92513" y="155312"/>
                  </a:cubicBezTo>
                  <a:cubicBezTo>
                    <a:pt x="91332" y="156257"/>
                    <a:pt x="92513" y="155312"/>
                    <a:pt x="92513" y="157202"/>
                  </a:cubicBezTo>
                  <a:cubicBezTo>
                    <a:pt x="92513" y="159089"/>
                    <a:pt x="92513" y="157202"/>
                    <a:pt x="90154" y="157202"/>
                  </a:cubicBezTo>
                  <a:cubicBezTo>
                    <a:pt x="87792" y="157202"/>
                    <a:pt x="90154" y="157202"/>
                    <a:pt x="88737" y="159089"/>
                  </a:cubicBezTo>
                  <a:cubicBezTo>
                    <a:pt x="87323" y="160975"/>
                    <a:pt x="90154" y="157438"/>
                    <a:pt x="91096" y="157202"/>
                  </a:cubicBezTo>
                  <a:cubicBezTo>
                    <a:pt x="92041" y="156966"/>
                    <a:pt x="91096" y="158616"/>
                    <a:pt x="91096" y="158616"/>
                  </a:cubicBezTo>
                  <a:cubicBezTo>
                    <a:pt x="91332" y="157908"/>
                    <a:pt x="91805" y="157438"/>
                    <a:pt x="92277" y="157202"/>
                  </a:cubicBezTo>
                  <a:cubicBezTo>
                    <a:pt x="92277" y="157202"/>
                    <a:pt x="92277" y="157202"/>
                    <a:pt x="92277" y="157202"/>
                  </a:cubicBezTo>
                  <a:lnTo>
                    <a:pt x="93928" y="157202"/>
                  </a:lnTo>
                  <a:lnTo>
                    <a:pt x="93928" y="157202"/>
                  </a:lnTo>
                  <a:cubicBezTo>
                    <a:pt x="93928" y="157202"/>
                    <a:pt x="95345" y="157202"/>
                    <a:pt x="93928" y="157202"/>
                  </a:cubicBezTo>
                  <a:lnTo>
                    <a:pt x="92041" y="159089"/>
                  </a:lnTo>
                  <a:cubicBezTo>
                    <a:pt x="93928" y="159089"/>
                    <a:pt x="92041" y="159089"/>
                    <a:pt x="95109" y="159089"/>
                  </a:cubicBezTo>
                  <a:cubicBezTo>
                    <a:pt x="98177" y="159089"/>
                    <a:pt x="95109" y="159089"/>
                    <a:pt x="93692" y="160975"/>
                  </a:cubicBezTo>
                  <a:cubicBezTo>
                    <a:pt x="92277" y="162865"/>
                    <a:pt x="93692" y="160975"/>
                    <a:pt x="95345" y="160975"/>
                  </a:cubicBezTo>
                  <a:lnTo>
                    <a:pt x="95345" y="159561"/>
                  </a:lnTo>
                  <a:cubicBezTo>
                    <a:pt x="95345" y="159561"/>
                    <a:pt x="95345" y="159561"/>
                    <a:pt x="96996" y="159561"/>
                  </a:cubicBezTo>
                  <a:cubicBezTo>
                    <a:pt x="98649" y="159561"/>
                    <a:pt x="94164" y="161920"/>
                    <a:pt x="95345" y="159561"/>
                  </a:cubicBezTo>
                  <a:cubicBezTo>
                    <a:pt x="96523" y="157202"/>
                    <a:pt x="93928" y="160739"/>
                    <a:pt x="93455" y="161684"/>
                  </a:cubicBezTo>
                  <a:cubicBezTo>
                    <a:pt x="92986" y="162629"/>
                    <a:pt x="93455" y="161684"/>
                    <a:pt x="96054" y="161684"/>
                  </a:cubicBezTo>
                  <a:cubicBezTo>
                    <a:pt x="98649" y="161684"/>
                    <a:pt x="96054" y="161684"/>
                    <a:pt x="96054" y="161684"/>
                  </a:cubicBezTo>
                  <a:cubicBezTo>
                    <a:pt x="96054" y="161684"/>
                    <a:pt x="96054" y="161684"/>
                    <a:pt x="97468" y="161684"/>
                  </a:cubicBezTo>
                  <a:lnTo>
                    <a:pt x="97468" y="163101"/>
                  </a:lnTo>
                  <a:cubicBezTo>
                    <a:pt x="100063" y="160975"/>
                    <a:pt x="97468" y="163101"/>
                    <a:pt x="99355" y="163101"/>
                  </a:cubicBezTo>
                  <a:cubicBezTo>
                    <a:pt x="101244" y="163101"/>
                    <a:pt x="97940" y="163101"/>
                    <a:pt x="96759" y="164752"/>
                  </a:cubicBezTo>
                  <a:lnTo>
                    <a:pt x="96759" y="164752"/>
                  </a:lnTo>
                  <a:cubicBezTo>
                    <a:pt x="96759" y="164752"/>
                    <a:pt x="96759" y="164752"/>
                    <a:pt x="96759" y="166169"/>
                  </a:cubicBezTo>
                  <a:cubicBezTo>
                    <a:pt x="96759" y="167583"/>
                    <a:pt x="96759" y="166169"/>
                    <a:pt x="98177" y="166169"/>
                  </a:cubicBezTo>
                  <a:cubicBezTo>
                    <a:pt x="99591" y="166169"/>
                    <a:pt x="98177" y="166169"/>
                    <a:pt x="98177" y="166169"/>
                  </a:cubicBezTo>
                  <a:cubicBezTo>
                    <a:pt x="98177" y="166169"/>
                    <a:pt x="96759" y="167583"/>
                    <a:pt x="98177" y="166169"/>
                  </a:cubicBezTo>
                  <a:cubicBezTo>
                    <a:pt x="99591" y="164752"/>
                    <a:pt x="100063" y="166169"/>
                    <a:pt x="98177" y="167819"/>
                  </a:cubicBezTo>
                  <a:lnTo>
                    <a:pt x="99827" y="167819"/>
                  </a:lnTo>
                  <a:cubicBezTo>
                    <a:pt x="99827" y="167347"/>
                    <a:pt x="99827" y="166875"/>
                    <a:pt x="99827" y="166402"/>
                  </a:cubicBezTo>
                  <a:cubicBezTo>
                    <a:pt x="99827" y="166402"/>
                    <a:pt x="99827" y="166402"/>
                    <a:pt x="99827" y="166402"/>
                  </a:cubicBezTo>
                  <a:cubicBezTo>
                    <a:pt x="99827" y="166402"/>
                    <a:pt x="99827" y="166402"/>
                    <a:pt x="99827" y="168764"/>
                  </a:cubicBezTo>
                  <a:cubicBezTo>
                    <a:pt x="99827" y="171123"/>
                    <a:pt x="99827" y="170415"/>
                    <a:pt x="101481" y="170179"/>
                  </a:cubicBezTo>
                  <a:cubicBezTo>
                    <a:pt x="103131" y="169942"/>
                    <a:pt x="101481" y="170179"/>
                    <a:pt x="101481" y="170179"/>
                  </a:cubicBezTo>
                  <a:cubicBezTo>
                    <a:pt x="101481" y="170179"/>
                    <a:pt x="102895" y="170179"/>
                    <a:pt x="102895" y="170179"/>
                  </a:cubicBezTo>
                  <a:cubicBezTo>
                    <a:pt x="102895" y="170179"/>
                    <a:pt x="102895" y="170179"/>
                    <a:pt x="102895" y="170179"/>
                  </a:cubicBezTo>
                  <a:lnTo>
                    <a:pt x="102895" y="171832"/>
                  </a:lnTo>
                  <a:lnTo>
                    <a:pt x="106199" y="169942"/>
                  </a:lnTo>
                  <a:cubicBezTo>
                    <a:pt x="106199" y="169942"/>
                    <a:pt x="106199" y="171360"/>
                    <a:pt x="104784" y="172068"/>
                  </a:cubicBezTo>
                  <a:cubicBezTo>
                    <a:pt x="103367" y="172774"/>
                    <a:pt x="106435" y="172068"/>
                    <a:pt x="104784" y="172068"/>
                  </a:cubicBezTo>
                  <a:cubicBezTo>
                    <a:pt x="103131" y="172068"/>
                    <a:pt x="106435" y="172068"/>
                    <a:pt x="106435" y="172068"/>
                  </a:cubicBezTo>
                  <a:cubicBezTo>
                    <a:pt x="106435" y="172068"/>
                    <a:pt x="105021" y="172068"/>
                    <a:pt x="104548" y="173955"/>
                  </a:cubicBezTo>
                  <a:cubicBezTo>
                    <a:pt x="104076" y="175842"/>
                    <a:pt x="104548" y="173955"/>
                    <a:pt x="106671" y="172302"/>
                  </a:cubicBezTo>
                  <a:cubicBezTo>
                    <a:pt x="108794" y="170651"/>
                    <a:pt x="106671" y="173719"/>
                    <a:pt x="105254" y="174664"/>
                  </a:cubicBezTo>
                  <a:cubicBezTo>
                    <a:pt x="103840" y="175606"/>
                    <a:pt x="105254" y="174664"/>
                    <a:pt x="105254" y="174664"/>
                  </a:cubicBezTo>
                  <a:cubicBezTo>
                    <a:pt x="104548" y="175136"/>
                    <a:pt x="104076" y="175842"/>
                    <a:pt x="103603" y="176550"/>
                  </a:cubicBezTo>
                  <a:lnTo>
                    <a:pt x="103603" y="176550"/>
                  </a:lnTo>
                  <a:cubicBezTo>
                    <a:pt x="103603" y="176550"/>
                    <a:pt x="103603" y="176550"/>
                    <a:pt x="103603" y="176550"/>
                  </a:cubicBezTo>
                  <a:cubicBezTo>
                    <a:pt x="103603" y="176550"/>
                    <a:pt x="103603" y="176550"/>
                    <a:pt x="103603" y="176550"/>
                  </a:cubicBezTo>
                  <a:cubicBezTo>
                    <a:pt x="103603" y="176550"/>
                    <a:pt x="103603" y="176550"/>
                    <a:pt x="103603" y="176550"/>
                  </a:cubicBezTo>
                  <a:lnTo>
                    <a:pt x="105254" y="175136"/>
                  </a:lnTo>
                  <a:cubicBezTo>
                    <a:pt x="105254" y="175136"/>
                    <a:pt x="105254" y="175136"/>
                    <a:pt x="105254" y="175136"/>
                  </a:cubicBezTo>
                  <a:cubicBezTo>
                    <a:pt x="105254" y="175136"/>
                    <a:pt x="105254" y="175136"/>
                    <a:pt x="103603" y="176550"/>
                  </a:cubicBezTo>
                  <a:cubicBezTo>
                    <a:pt x="101953" y="177968"/>
                    <a:pt x="103603" y="176550"/>
                    <a:pt x="105021" y="176550"/>
                  </a:cubicBezTo>
                  <a:cubicBezTo>
                    <a:pt x="106435" y="176550"/>
                    <a:pt x="105021" y="176550"/>
                    <a:pt x="105021" y="176550"/>
                  </a:cubicBezTo>
                  <a:lnTo>
                    <a:pt x="102895" y="178201"/>
                  </a:lnTo>
                  <a:cubicBezTo>
                    <a:pt x="102895" y="178201"/>
                    <a:pt x="101244" y="180799"/>
                    <a:pt x="102895" y="180327"/>
                  </a:cubicBezTo>
                  <a:cubicBezTo>
                    <a:pt x="104548" y="179854"/>
                    <a:pt x="101244" y="182686"/>
                    <a:pt x="101481" y="183394"/>
                  </a:cubicBezTo>
                  <a:cubicBezTo>
                    <a:pt x="101481" y="182922"/>
                    <a:pt x="101481" y="182213"/>
                    <a:pt x="101481" y="181741"/>
                  </a:cubicBezTo>
                  <a:cubicBezTo>
                    <a:pt x="101481" y="181741"/>
                    <a:pt x="101481" y="181741"/>
                    <a:pt x="101481" y="181741"/>
                  </a:cubicBezTo>
                  <a:cubicBezTo>
                    <a:pt x="101481" y="181741"/>
                    <a:pt x="101481" y="181741"/>
                    <a:pt x="102895" y="181741"/>
                  </a:cubicBezTo>
                  <a:cubicBezTo>
                    <a:pt x="104312" y="181741"/>
                    <a:pt x="102895" y="179854"/>
                    <a:pt x="102895" y="181741"/>
                  </a:cubicBezTo>
                  <a:lnTo>
                    <a:pt x="104312" y="180327"/>
                  </a:lnTo>
                  <a:cubicBezTo>
                    <a:pt x="104312" y="180327"/>
                    <a:pt x="104312" y="181505"/>
                    <a:pt x="104312" y="180327"/>
                  </a:cubicBezTo>
                  <a:cubicBezTo>
                    <a:pt x="104312" y="179146"/>
                    <a:pt x="104312" y="180327"/>
                    <a:pt x="102895" y="181741"/>
                  </a:cubicBezTo>
                  <a:cubicBezTo>
                    <a:pt x="101481" y="183158"/>
                    <a:pt x="104548" y="181741"/>
                    <a:pt x="102895" y="181741"/>
                  </a:cubicBezTo>
                  <a:cubicBezTo>
                    <a:pt x="101244" y="181741"/>
                    <a:pt x="102895" y="181741"/>
                    <a:pt x="102895" y="181741"/>
                  </a:cubicBezTo>
                  <a:cubicBezTo>
                    <a:pt x="102895" y="181741"/>
                    <a:pt x="102895" y="181741"/>
                    <a:pt x="102895" y="181741"/>
                  </a:cubicBezTo>
                  <a:cubicBezTo>
                    <a:pt x="102895" y="181741"/>
                    <a:pt x="102895" y="183394"/>
                    <a:pt x="101481" y="183631"/>
                  </a:cubicBezTo>
                  <a:cubicBezTo>
                    <a:pt x="100063" y="183867"/>
                    <a:pt x="103131" y="183631"/>
                    <a:pt x="101481" y="183631"/>
                  </a:cubicBezTo>
                  <a:cubicBezTo>
                    <a:pt x="99827" y="183631"/>
                    <a:pt x="103840" y="181977"/>
                    <a:pt x="103367" y="183631"/>
                  </a:cubicBezTo>
                  <a:lnTo>
                    <a:pt x="103367" y="183631"/>
                  </a:lnTo>
                  <a:cubicBezTo>
                    <a:pt x="103367" y="183631"/>
                    <a:pt x="103367" y="185990"/>
                    <a:pt x="103367" y="183631"/>
                  </a:cubicBezTo>
                  <a:cubicBezTo>
                    <a:pt x="103367" y="181269"/>
                    <a:pt x="103367" y="183631"/>
                    <a:pt x="103367" y="183631"/>
                  </a:cubicBezTo>
                  <a:cubicBezTo>
                    <a:pt x="103367" y="183631"/>
                    <a:pt x="105963" y="183631"/>
                    <a:pt x="108558" y="181269"/>
                  </a:cubicBezTo>
                  <a:cubicBezTo>
                    <a:pt x="111153" y="178909"/>
                    <a:pt x="108558" y="181269"/>
                    <a:pt x="108558" y="181269"/>
                  </a:cubicBezTo>
                  <a:cubicBezTo>
                    <a:pt x="108558" y="181269"/>
                    <a:pt x="106907" y="181269"/>
                    <a:pt x="106435" y="183631"/>
                  </a:cubicBezTo>
                  <a:cubicBezTo>
                    <a:pt x="105963" y="185990"/>
                    <a:pt x="106435" y="183631"/>
                    <a:pt x="106435" y="183631"/>
                  </a:cubicBezTo>
                  <a:cubicBezTo>
                    <a:pt x="105490" y="184100"/>
                    <a:pt x="104784" y="184809"/>
                    <a:pt x="104076" y="185754"/>
                  </a:cubicBezTo>
                  <a:lnTo>
                    <a:pt x="104076" y="185754"/>
                  </a:lnTo>
                  <a:cubicBezTo>
                    <a:pt x="104076" y="185754"/>
                    <a:pt x="105254" y="185754"/>
                    <a:pt x="104076" y="185754"/>
                  </a:cubicBezTo>
                  <a:cubicBezTo>
                    <a:pt x="102895" y="185754"/>
                    <a:pt x="104076" y="185754"/>
                    <a:pt x="104076" y="185754"/>
                  </a:cubicBezTo>
                  <a:cubicBezTo>
                    <a:pt x="104076" y="185754"/>
                    <a:pt x="104076" y="185754"/>
                    <a:pt x="104076" y="185754"/>
                  </a:cubicBezTo>
                  <a:cubicBezTo>
                    <a:pt x="104076" y="185754"/>
                    <a:pt x="105254" y="185754"/>
                    <a:pt x="104076" y="187877"/>
                  </a:cubicBezTo>
                  <a:cubicBezTo>
                    <a:pt x="102895" y="190000"/>
                    <a:pt x="106907" y="186462"/>
                    <a:pt x="106435" y="185517"/>
                  </a:cubicBezTo>
                  <a:cubicBezTo>
                    <a:pt x="105963" y="184573"/>
                    <a:pt x="106435" y="185517"/>
                    <a:pt x="106435" y="185517"/>
                  </a:cubicBezTo>
                  <a:cubicBezTo>
                    <a:pt x="106435" y="185517"/>
                    <a:pt x="106435" y="185517"/>
                    <a:pt x="106435" y="185517"/>
                  </a:cubicBezTo>
                  <a:cubicBezTo>
                    <a:pt x="106435" y="185517"/>
                    <a:pt x="106435" y="185517"/>
                    <a:pt x="106435" y="183631"/>
                  </a:cubicBezTo>
                  <a:cubicBezTo>
                    <a:pt x="106435" y="181741"/>
                    <a:pt x="109975" y="187404"/>
                    <a:pt x="112571" y="188349"/>
                  </a:cubicBezTo>
                  <a:cubicBezTo>
                    <a:pt x="112571" y="188349"/>
                    <a:pt x="112571" y="189530"/>
                    <a:pt x="112571" y="188349"/>
                  </a:cubicBezTo>
                  <a:cubicBezTo>
                    <a:pt x="112571" y="187168"/>
                    <a:pt x="112571" y="188349"/>
                    <a:pt x="112571" y="190236"/>
                  </a:cubicBezTo>
                  <a:cubicBezTo>
                    <a:pt x="112571" y="192125"/>
                    <a:pt x="110920" y="190236"/>
                    <a:pt x="110920" y="191653"/>
                  </a:cubicBezTo>
                  <a:cubicBezTo>
                    <a:pt x="110920" y="193067"/>
                    <a:pt x="112098" y="191653"/>
                    <a:pt x="112334" y="191653"/>
                  </a:cubicBezTo>
                  <a:cubicBezTo>
                    <a:pt x="112571" y="191653"/>
                    <a:pt x="114694" y="191653"/>
                    <a:pt x="113985" y="191653"/>
                  </a:cubicBezTo>
                  <a:cubicBezTo>
                    <a:pt x="113279" y="191653"/>
                    <a:pt x="113985" y="191653"/>
                    <a:pt x="116111" y="191653"/>
                  </a:cubicBezTo>
                  <a:cubicBezTo>
                    <a:pt x="114221" y="196135"/>
                    <a:pt x="118470" y="195193"/>
                    <a:pt x="119179" y="198261"/>
                  </a:cubicBezTo>
                  <a:cubicBezTo>
                    <a:pt x="119179" y="198261"/>
                    <a:pt x="121065" y="196844"/>
                    <a:pt x="119179" y="198261"/>
                  </a:cubicBezTo>
                  <a:cubicBezTo>
                    <a:pt x="117289" y="199675"/>
                    <a:pt x="119179" y="198261"/>
                    <a:pt x="120829" y="196607"/>
                  </a:cubicBezTo>
                  <a:cubicBezTo>
                    <a:pt x="122482" y="194957"/>
                    <a:pt x="120829" y="196607"/>
                    <a:pt x="120829" y="196607"/>
                  </a:cubicBezTo>
                  <a:cubicBezTo>
                    <a:pt x="120829" y="196607"/>
                    <a:pt x="120829" y="198025"/>
                    <a:pt x="118706" y="198497"/>
                  </a:cubicBezTo>
                  <a:cubicBezTo>
                    <a:pt x="116583" y="198967"/>
                    <a:pt x="120593" y="196607"/>
                    <a:pt x="120120" y="198497"/>
                  </a:cubicBezTo>
                  <a:cubicBezTo>
                    <a:pt x="121538" y="196844"/>
                    <a:pt x="120120" y="198497"/>
                    <a:pt x="122010" y="198497"/>
                  </a:cubicBezTo>
                  <a:cubicBezTo>
                    <a:pt x="121774" y="199203"/>
                    <a:pt x="121065" y="199675"/>
                    <a:pt x="120357" y="199911"/>
                  </a:cubicBezTo>
                  <a:cubicBezTo>
                    <a:pt x="122246" y="199911"/>
                    <a:pt x="123188" y="201798"/>
                    <a:pt x="126020" y="199911"/>
                  </a:cubicBezTo>
                  <a:cubicBezTo>
                    <a:pt x="128851" y="198025"/>
                    <a:pt x="126020" y="199911"/>
                    <a:pt x="126020" y="199911"/>
                  </a:cubicBezTo>
                  <a:cubicBezTo>
                    <a:pt x="126020" y="199911"/>
                    <a:pt x="126020" y="201329"/>
                    <a:pt x="124605" y="202271"/>
                  </a:cubicBezTo>
                  <a:cubicBezTo>
                    <a:pt x="123188" y="203215"/>
                    <a:pt x="124605" y="202271"/>
                    <a:pt x="126256" y="200384"/>
                  </a:cubicBezTo>
                  <a:cubicBezTo>
                    <a:pt x="127909" y="198497"/>
                    <a:pt x="126256" y="200384"/>
                    <a:pt x="127673" y="200384"/>
                  </a:cubicBezTo>
                  <a:cubicBezTo>
                    <a:pt x="129088" y="200384"/>
                    <a:pt x="125314" y="203215"/>
                    <a:pt x="124842" y="202743"/>
                  </a:cubicBezTo>
                  <a:cubicBezTo>
                    <a:pt x="124369" y="202271"/>
                    <a:pt x="124842" y="202743"/>
                    <a:pt x="124842" y="202743"/>
                  </a:cubicBezTo>
                  <a:cubicBezTo>
                    <a:pt x="124842" y="202743"/>
                    <a:pt x="124842" y="207228"/>
                    <a:pt x="127201" y="204866"/>
                  </a:cubicBezTo>
                  <a:cubicBezTo>
                    <a:pt x="129560" y="202507"/>
                    <a:pt x="127201" y="204866"/>
                    <a:pt x="125784" y="206992"/>
                  </a:cubicBezTo>
                  <a:cubicBezTo>
                    <a:pt x="124369" y="209115"/>
                    <a:pt x="125784" y="206992"/>
                    <a:pt x="125784" y="206992"/>
                  </a:cubicBezTo>
                  <a:cubicBezTo>
                    <a:pt x="125784" y="206992"/>
                    <a:pt x="125784" y="206992"/>
                    <a:pt x="126965" y="206992"/>
                  </a:cubicBezTo>
                  <a:cubicBezTo>
                    <a:pt x="128146" y="206992"/>
                    <a:pt x="126965" y="206992"/>
                    <a:pt x="126965" y="208406"/>
                  </a:cubicBezTo>
                  <a:cubicBezTo>
                    <a:pt x="126965" y="209823"/>
                    <a:pt x="126965" y="208406"/>
                    <a:pt x="126965" y="208406"/>
                  </a:cubicBezTo>
                  <a:cubicBezTo>
                    <a:pt x="126965" y="208406"/>
                    <a:pt x="126965" y="208406"/>
                    <a:pt x="126965" y="208406"/>
                  </a:cubicBezTo>
                  <a:cubicBezTo>
                    <a:pt x="126965" y="208406"/>
                    <a:pt x="126965" y="208406"/>
                    <a:pt x="126965" y="208406"/>
                  </a:cubicBezTo>
                  <a:cubicBezTo>
                    <a:pt x="126965" y="208406"/>
                    <a:pt x="126965" y="208406"/>
                    <a:pt x="126965" y="208406"/>
                  </a:cubicBezTo>
                  <a:lnTo>
                    <a:pt x="126965" y="208406"/>
                  </a:lnTo>
                  <a:cubicBezTo>
                    <a:pt x="126965" y="208406"/>
                    <a:pt x="126965" y="211710"/>
                    <a:pt x="129088" y="210296"/>
                  </a:cubicBezTo>
                  <a:cubicBezTo>
                    <a:pt x="131213" y="208879"/>
                    <a:pt x="129088" y="210296"/>
                    <a:pt x="129088" y="210296"/>
                  </a:cubicBezTo>
                  <a:cubicBezTo>
                    <a:pt x="129088" y="210296"/>
                    <a:pt x="130741" y="210296"/>
                    <a:pt x="131683" y="208170"/>
                  </a:cubicBezTo>
                  <a:cubicBezTo>
                    <a:pt x="132628" y="206047"/>
                    <a:pt x="131683" y="208170"/>
                    <a:pt x="131683" y="206992"/>
                  </a:cubicBezTo>
                  <a:cubicBezTo>
                    <a:pt x="131683" y="205811"/>
                    <a:pt x="131683" y="206992"/>
                    <a:pt x="131683" y="206992"/>
                  </a:cubicBezTo>
                  <a:lnTo>
                    <a:pt x="131683" y="206992"/>
                  </a:lnTo>
                  <a:cubicBezTo>
                    <a:pt x="131683" y="206992"/>
                    <a:pt x="131683" y="208879"/>
                    <a:pt x="131683" y="209587"/>
                  </a:cubicBezTo>
                  <a:lnTo>
                    <a:pt x="131683" y="209587"/>
                  </a:lnTo>
                  <a:cubicBezTo>
                    <a:pt x="131683" y="209587"/>
                    <a:pt x="131683" y="209587"/>
                    <a:pt x="131683" y="209587"/>
                  </a:cubicBezTo>
                  <a:cubicBezTo>
                    <a:pt x="131683" y="209587"/>
                    <a:pt x="131683" y="211946"/>
                    <a:pt x="134281" y="209587"/>
                  </a:cubicBezTo>
                  <a:cubicBezTo>
                    <a:pt x="133573" y="208642"/>
                    <a:pt x="133100" y="207464"/>
                    <a:pt x="132864" y="206283"/>
                  </a:cubicBezTo>
                  <a:cubicBezTo>
                    <a:pt x="132864" y="206283"/>
                    <a:pt x="132864" y="206283"/>
                    <a:pt x="132864" y="206283"/>
                  </a:cubicBezTo>
                  <a:cubicBezTo>
                    <a:pt x="132864" y="206283"/>
                    <a:pt x="132864" y="206283"/>
                    <a:pt x="132864" y="206283"/>
                  </a:cubicBezTo>
                  <a:lnTo>
                    <a:pt x="134281" y="206283"/>
                  </a:lnTo>
                  <a:cubicBezTo>
                    <a:pt x="134281" y="206283"/>
                    <a:pt x="134281" y="206283"/>
                    <a:pt x="134281" y="207698"/>
                  </a:cubicBezTo>
                  <a:cubicBezTo>
                    <a:pt x="134281" y="209115"/>
                    <a:pt x="136640" y="205102"/>
                    <a:pt x="136640" y="207698"/>
                  </a:cubicBezTo>
                  <a:cubicBezTo>
                    <a:pt x="136640" y="210296"/>
                    <a:pt x="136640" y="207698"/>
                    <a:pt x="134987" y="207698"/>
                  </a:cubicBezTo>
                  <a:cubicBezTo>
                    <a:pt x="134987" y="208406"/>
                    <a:pt x="134987" y="208879"/>
                    <a:pt x="134987" y="209587"/>
                  </a:cubicBezTo>
                  <a:cubicBezTo>
                    <a:pt x="134987" y="209587"/>
                    <a:pt x="137818" y="206519"/>
                    <a:pt x="137349" y="208170"/>
                  </a:cubicBezTo>
                  <a:cubicBezTo>
                    <a:pt x="137582" y="208642"/>
                    <a:pt x="137582" y="209115"/>
                    <a:pt x="137349" y="209587"/>
                  </a:cubicBezTo>
                  <a:cubicBezTo>
                    <a:pt x="137349" y="209587"/>
                    <a:pt x="139236" y="207698"/>
                    <a:pt x="138999" y="209587"/>
                  </a:cubicBezTo>
                  <a:cubicBezTo>
                    <a:pt x="138763" y="211474"/>
                    <a:pt x="138999" y="209587"/>
                    <a:pt x="138999" y="211710"/>
                  </a:cubicBezTo>
                  <a:lnTo>
                    <a:pt x="138999" y="211710"/>
                  </a:lnTo>
                  <a:cubicBezTo>
                    <a:pt x="138999" y="211710"/>
                    <a:pt x="138999" y="211710"/>
                    <a:pt x="140180" y="210296"/>
                  </a:cubicBezTo>
                  <a:cubicBezTo>
                    <a:pt x="141359" y="208879"/>
                    <a:pt x="140180" y="210296"/>
                    <a:pt x="140180" y="210296"/>
                  </a:cubicBezTo>
                  <a:cubicBezTo>
                    <a:pt x="140180" y="210296"/>
                    <a:pt x="140180" y="210296"/>
                    <a:pt x="140180" y="210296"/>
                  </a:cubicBezTo>
                  <a:cubicBezTo>
                    <a:pt x="139472" y="211001"/>
                    <a:pt x="138763" y="211946"/>
                    <a:pt x="138055" y="212891"/>
                  </a:cubicBezTo>
                  <a:lnTo>
                    <a:pt x="139472" y="212891"/>
                  </a:lnTo>
                  <a:cubicBezTo>
                    <a:pt x="139472" y="213364"/>
                    <a:pt x="139472" y="214069"/>
                    <a:pt x="139472" y="214542"/>
                  </a:cubicBezTo>
                  <a:cubicBezTo>
                    <a:pt x="139472" y="214542"/>
                    <a:pt x="139472" y="214542"/>
                    <a:pt x="140650" y="214542"/>
                  </a:cubicBezTo>
                  <a:cubicBezTo>
                    <a:pt x="141831" y="214542"/>
                    <a:pt x="140650" y="214542"/>
                    <a:pt x="139472" y="214542"/>
                  </a:cubicBezTo>
                  <a:cubicBezTo>
                    <a:pt x="138291" y="214542"/>
                    <a:pt x="141595" y="212182"/>
                    <a:pt x="140650" y="214542"/>
                  </a:cubicBezTo>
                  <a:lnTo>
                    <a:pt x="140650" y="214542"/>
                  </a:lnTo>
                  <a:cubicBezTo>
                    <a:pt x="140650" y="214542"/>
                    <a:pt x="140650" y="214542"/>
                    <a:pt x="140650" y="214542"/>
                  </a:cubicBezTo>
                  <a:lnTo>
                    <a:pt x="140650" y="214542"/>
                  </a:lnTo>
                  <a:cubicBezTo>
                    <a:pt x="140650" y="214542"/>
                    <a:pt x="140650" y="214542"/>
                    <a:pt x="140650" y="216195"/>
                  </a:cubicBezTo>
                  <a:cubicBezTo>
                    <a:pt x="140650" y="217846"/>
                    <a:pt x="140650" y="216195"/>
                    <a:pt x="140650" y="216195"/>
                  </a:cubicBezTo>
                  <a:lnTo>
                    <a:pt x="140650" y="216195"/>
                  </a:lnTo>
                  <a:cubicBezTo>
                    <a:pt x="140650" y="216195"/>
                    <a:pt x="140650" y="218554"/>
                    <a:pt x="140650" y="216195"/>
                  </a:cubicBezTo>
                  <a:cubicBezTo>
                    <a:pt x="140650" y="213833"/>
                    <a:pt x="140650" y="217609"/>
                    <a:pt x="139236" y="218554"/>
                  </a:cubicBezTo>
                  <a:lnTo>
                    <a:pt x="139236" y="218554"/>
                  </a:lnTo>
                  <a:lnTo>
                    <a:pt x="139236" y="218554"/>
                  </a:lnTo>
                  <a:lnTo>
                    <a:pt x="142540" y="213127"/>
                  </a:lnTo>
                  <a:cubicBezTo>
                    <a:pt x="147494" y="205338"/>
                    <a:pt x="153393" y="196844"/>
                    <a:pt x="158584" y="189530"/>
                  </a:cubicBezTo>
                  <a:cubicBezTo>
                    <a:pt x="161180" y="186226"/>
                    <a:pt x="155047" y="194485"/>
                    <a:pt x="153866" y="196371"/>
                  </a:cubicBezTo>
                  <a:cubicBezTo>
                    <a:pt x="152685" y="198261"/>
                    <a:pt x="157406" y="191181"/>
                    <a:pt x="160474" y="187168"/>
                  </a:cubicBezTo>
                  <a:cubicBezTo>
                    <a:pt x="163542" y="183158"/>
                    <a:pt x="164483" y="181741"/>
                    <a:pt x="165192" y="180799"/>
                  </a:cubicBezTo>
                  <a:lnTo>
                    <a:pt x="167079" y="177968"/>
                  </a:lnTo>
                  <a:lnTo>
                    <a:pt x="170147" y="173719"/>
                  </a:lnTo>
                  <a:lnTo>
                    <a:pt x="175104" y="168292"/>
                  </a:lnTo>
                  <a:lnTo>
                    <a:pt x="172272" y="171123"/>
                  </a:lnTo>
                  <a:cubicBezTo>
                    <a:pt x="172272" y="171123"/>
                    <a:pt x="172272" y="171123"/>
                    <a:pt x="172272" y="171123"/>
                  </a:cubicBezTo>
                  <a:lnTo>
                    <a:pt x="168968" y="174900"/>
                  </a:lnTo>
                  <a:cubicBezTo>
                    <a:pt x="168968" y="174900"/>
                    <a:pt x="168968" y="173246"/>
                    <a:pt x="170619" y="173010"/>
                  </a:cubicBezTo>
                  <a:lnTo>
                    <a:pt x="168024" y="176078"/>
                  </a:lnTo>
                  <a:cubicBezTo>
                    <a:pt x="166373" y="178909"/>
                    <a:pt x="164483" y="181505"/>
                    <a:pt x="162361" y="184100"/>
                  </a:cubicBezTo>
                  <a:cubicBezTo>
                    <a:pt x="156225" y="192834"/>
                    <a:pt x="153157" y="197080"/>
                    <a:pt x="152215" y="198733"/>
                  </a:cubicBezTo>
                  <a:lnTo>
                    <a:pt x="145371" y="208642"/>
                  </a:lnTo>
                  <a:lnTo>
                    <a:pt x="142303" y="213597"/>
                  </a:lnTo>
                  <a:lnTo>
                    <a:pt x="140886" y="215959"/>
                  </a:lnTo>
                  <a:lnTo>
                    <a:pt x="140886" y="215959"/>
                  </a:lnTo>
                  <a:cubicBezTo>
                    <a:pt x="140886" y="215959"/>
                    <a:pt x="140886" y="214542"/>
                    <a:pt x="140886" y="215959"/>
                  </a:cubicBezTo>
                  <a:cubicBezTo>
                    <a:pt x="140886" y="217373"/>
                    <a:pt x="140886" y="213127"/>
                    <a:pt x="140886" y="213597"/>
                  </a:cubicBezTo>
                  <a:cubicBezTo>
                    <a:pt x="140886" y="214069"/>
                    <a:pt x="140886" y="213597"/>
                    <a:pt x="140886" y="211238"/>
                  </a:cubicBezTo>
                  <a:cubicBezTo>
                    <a:pt x="140886" y="208879"/>
                    <a:pt x="140886" y="211238"/>
                    <a:pt x="140886" y="211238"/>
                  </a:cubicBezTo>
                  <a:cubicBezTo>
                    <a:pt x="140886" y="211238"/>
                    <a:pt x="140886" y="211238"/>
                    <a:pt x="140886" y="211238"/>
                  </a:cubicBezTo>
                  <a:lnTo>
                    <a:pt x="140886" y="211238"/>
                  </a:lnTo>
                  <a:cubicBezTo>
                    <a:pt x="140886" y="211238"/>
                    <a:pt x="140886" y="211238"/>
                    <a:pt x="140886" y="209823"/>
                  </a:cubicBezTo>
                  <a:cubicBezTo>
                    <a:pt x="140886" y="208406"/>
                    <a:pt x="140886" y="209823"/>
                    <a:pt x="140886" y="209823"/>
                  </a:cubicBezTo>
                  <a:cubicBezTo>
                    <a:pt x="140886" y="209823"/>
                    <a:pt x="140886" y="208170"/>
                    <a:pt x="140886" y="209823"/>
                  </a:cubicBezTo>
                  <a:cubicBezTo>
                    <a:pt x="140886" y="211474"/>
                    <a:pt x="140886" y="209823"/>
                    <a:pt x="140886" y="209823"/>
                  </a:cubicBezTo>
                  <a:cubicBezTo>
                    <a:pt x="140886" y="209823"/>
                    <a:pt x="140886" y="209823"/>
                    <a:pt x="140886" y="208170"/>
                  </a:cubicBezTo>
                  <a:cubicBezTo>
                    <a:pt x="140886" y="206519"/>
                    <a:pt x="138999" y="208170"/>
                    <a:pt x="140886" y="206519"/>
                  </a:cubicBezTo>
                  <a:cubicBezTo>
                    <a:pt x="142776" y="204866"/>
                    <a:pt x="140886" y="206519"/>
                    <a:pt x="140886" y="206519"/>
                  </a:cubicBezTo>
                  <a:lnTo>
                    <a:pt x="140886" y="206519"/>
                  </a:lnTo>
                  <a:cubicBezTo>
                    <a:pt x="140886" y="206519"/>
                    <a:pt x="140886" y="206519"/>
                    <a:pt x="140886" y="204396"/>
                  </a:cubicBezTo>
                  <a:cubicBezTo>
                    <a:pt x="140886" y="202271"/>
                    <a:pt x="139472" y="204396"/>
                    <a:pt x="139236" y="202507"/>
                  </a:cubicBezTo>
                  <a:cubicBezTo>
                    <a:pt x="138999" y="200620"/>
                    <a:pt x="139236" y="202507"/>
                    <a:pt x="138055" y="202507"/>
                  </a:cubicBezTo>
                  <a:cubicBezTo>
                    <a:pt x="136876" y="202507"/>
                    <a:pt x="138055" y="202507"/>
                    <a:pt x="138055" y="202507"/>
                  </a:cubicBezTo>
                  <a:cubicBezTo>
                    <a:pt x="138055" y="202507"/>
                    <a:pt x="138055" y="202507"/>
                    <a:pt x="138055" y="204396"/>
                  </a:cubicBezTo>
                  <a:cubicBezTo>
                    <a:pt x="138055" y="206283"/>
                    <a:pt x="138055" y="204396"/>
                    <a:pt x="138055" y="202979"/>
                  </a:cubicBezTo>
                  <a:cubicBezTo>
                    <a:pt x="138055" y="201565"/>
                    <a:pt x="138055" y="204633"/>
                    <a:pt x="138055" y="202979"/>
                  </a:cubicBezTo>
                  <a:cubicBezTo>
                    <a:pt x="138055" y="201329"/>
                    <a:pt x="138055" y="201092"/>
                    <a:pt x="138055" y="200620"/>
                  </a:cubicBezTo>
                  <a:cubicBezTo>
                    <a:pt x="138055" y="200148"/>
                    <a:pt x="138055" y="199203"/>
                    <a:pt x="138055" y="198733"/>
                  </a:cubicBezTo>
                  <a:cubicBezTo>
                    <a:pt x="138055" y="198261"/>
                    <a:pt x="138055" y="198733"/>
                    <a:pt x="138055" y="196844"/>
                  </a:cubicBezTo>
                  <a:cubicBezTo>
                    <a:pt x="138055" y="194957"/>
                    <a:pt x="138055" y="196844"/>
                    <a:pt x="138055" y="198497"/>
                  </a:cubicBezTo>
                  <a:cubicBezTo>
                    <a:pt x="138055" y="200148"/>
                    <a:pt x="138055" y="198497"/>
                    <a:pt x="138055" y="197080"/>
                  </a:cubicBezTo>
                  <a:cubicBezTo>
                    <a:pt x="138055" y="195666"/>
                    <a:pt x="138055" y="197080"/>
                    <a:pt x="138055" y="197080"/>
                  </a:cubicBezTo>
                  <a:cubicBezTo>
                    <a:pt x="137818" y="197788"/>
                    <a:pt x="137818" y="198497"/>
                    <a:pt x="138055" y="199203"/>
                  </a:cubicBezTo>
                  <a:cubicBezTo>
                    <a:pt x="138055" y="199203"/>
                    <a:pt x="138055" y="199203"/>
                    <a:pt x="136404" y="199203"/>
                  </a:cubicBezTo>
                  <a:cubicBezTo>
                    <a:pt x="134751" y="199203"/>
                    <a:pt x="136404" y="200620"/>
                    <a:pt x="134987" y="201092"/>
                  </a:cubicBezTo>
                  <a:cubicBezTo>
                    <a:pt x="133573" y="201565"/>
                    <a:pt x="134987" y="199911"/>
                    <a:pt x="134987" y="199203"/>
                  </a:cubicBezTo>
                  <a:cubicBezTo>
                    <a:pt x="134987" y="198497"/>
                    <a:pt x="134987" y="199203"/>
                    <a:pt x="134987" y="199203"/>
                  </a:cubicBezTo>
                  <a:cubicBezTo>
                    <a:pt x="134987" y="199203"/>
                    <a:pt x="134987" y="197552"/>
                    <a:pt x="134987" y="195193"/>
                  </a:cubicBezTo>
                  <a:cubicBezTo>
                    <a:pt x="133336" y="196371"/>
                    <a:pt x="133573" y="195193"/>
                    <a:pt x="133100" y="195193"/>
                  </a:cubicBezTo>
                  <a:cubicBezTo>
                    <a:pt x="132628" y="195193"/>
                    <a:pt x="133100" y="195193"/>
                    <a:pt x="135223" y="193067"/>
                  </a:cubicBezTo>
                  <a:cubicBezTo>
                    <a:pt x="137349" y="190944"/>
                    <a:pt x="133573" y="193067"/>
                    <a:pt x="135223" y="191653"/>
                  </a:cubicBezTo>
                  <a:cubicBezTo>
                    <a:pt x="134517" y="192362"/>
                    <a:pt x="134045" y="193304"/>
                    <a:pt x="133573" y="194248"/>
                  </a:cubicBezTo>
                  <a:cubicBezTo>
                    <a:pt x="133573" y="194248"/>
                    <a:pt x="133573" y="194248"/>
                    <a:pt x="133573" y="192834"/>
                  </a:cubicBezTo>
                  <a:cubicBezTo>
                    <a:pt x="133573" y="191417"/>
                    <a:pt x="132392" y="192834"/>
                    <a:pt x="131919" y="192834"/>
                  </a:cubicBezTo>
                  <a:lnTo>
                    <a:pt x="131919" y="192834"/>
                  </a:lnTo>
                  <a:cubicBezTo>
                    <a:pt x="131919" y="192834"/>
                    <a:pt x="131919" y="192834"/>
                    <a:pt x="131919" y="192834"/>
                  </a:cubicBezTo>
                  <a:cubicBezTo>
                    <a:pt x="131919" y="192834"/>
                    <a:pt x="131919" y="192834"/>
                    <a:pt x="131919" y="192834"/>
                  </a:cubicBezTo>
                  <a:lnTo>
                    <a:pt x="131919" y="192834"/>
                  </a:lnTo>
                  <a:cubicBezTo>
                    <a:pt x="131919" y="192834"/>
                    <a:pt x="130741" y="192834"/>
                    <a:pt x="131919" y="191417"/>
                  </a:cubicBezTo>
                  <a:cubicBezTo>
                    <a:pt x="133100" y="190000"/>
                    <a:pt x="131919" y="191417"/>
                    <a:pt x="131919" y="191417"/>
                  </a:cubicBezTo>
                  <a:cubicBezTo>
                    <a:pt x="131919" y="191417"/>
                    <a:pt x="131919" y="191417"/>
                    <a:pt x="131919" y="190000"/>
                  </a:cubicBezTo>
                  <a:cubicBezTo>
                    <a:pt x="131919" y="188585"/>
                    <a:pt x="131919" y="190000"/>
                    <a:pt x="131919" y="187640"/>
                  </a:cubicBezTo>
                  <a:cubicBezTo>
                    <a:pt x="131919" y="185281"/>
                    <a:pt x="130269" y="189766"/>
                    <a:pt x="129796" y="189530"/>
                  </a:cubicBezTo>
                  <a:cubicBezTo>
                    <a:pt x="129324" y="189294"/>
                    <a:pt x="129796" y="188113"/>
                    <a:pt x="131450" y="186462"/>
                  </a:cubicBezTo>
                  <a:lnTo>
                    <a:pt x="131450" y="186462"/>
                  </a:lnTo>
                  <a:cubicBezTo>
                    <a:pt x="131450" y="188113"/>
                    <a:pt x="130269" y="186462"/>
                    <a:pt x="129088" y="188585"/>
                  </a:cubicBezTo>
                  <a:cubicBezTo>
                    <a:pt x="127909" y="190708"/>
                    <a:pt x="129088" y="185990"/>
                    <a:pt x="127673" y="186935"/>
                  </a:cubicBezTo>
                  <a:cubicBezTo>
                    <a:pt x="127909" y="186226"/>
                    <a:pt x="128382" y="185517"/>
                    <a:pt x="129088" y="185045"/>
                  </a:cubicBezTo>
                  <a:cubicBezTo>
                    <a:pt x="129088" y="185045"/>
                    <a:pt x="129088" y="183394"/>
                    <a:pt x="129088" y="182450"/>
                  </a:cubicBezTo>
                  <a:lnTo>
                    <a:pt x="129088" y="182450"/>
                  </a:lnTo>
                  <a:lnTo>
                    <a:pt x="129088" y="182450"/>
                  </a:lnTo>
                  <a:cubicBezTo>
                    <a:pt x="130505" y="182450"/>
                    <a:pt x="129088" y="182450"/>
                    <a:pt x="129088" y="183631"/>
                  </a:cubicBezTo>
                  <a:cubicBezTo>
                    <a:pt x="129088" y="184809"/>
                    <a:pt x="129088" y="182450"/>
                    <a:pt x="127201" y="183631"/>
                  </a:cubicBezTo>
                  <a:cubicBezTo>
                    <a:pt x="125314" y="184809"/>
                    <a:pt x="127201" y="181505"/>
                    <a:pt x="127201" y="179618"/>
                  </a:cubicBezTo>
                  <a:cubicBezTo>
                    <a:pt x="127201" y="177731"/>
                    <a:pt x="127201" y="179618"/>
                    <a:pt x="127201" y="179618"/>
                  </a:cubicBezTo>
                  <a:cubicBezTo>
                    <a:pt x="127201" y="179618"/>
                    <a:pt x="127201" y="178201"/>
                    <a:pt x="127201" y="177968"/>
                  </a:cubicBezTo>
                  <a:cubicBezTo>
                    <a:pt x="126728" y="178673"/>
                    <a:pt x="126256" y="179146"/>
                    <a:pt x="125550" y="179618"/>
                  </a:cubicBezTo>
                  <a:cubicBezTo>
                    <a:pt x="125550" y="179618"/>
                    <a:pt x="125550" y="178201"/>
                    <a:pt x="125550" y="177731"/>
                  </a:cubicBezTo>
                  <a:cubicBezTo>
                    <a:pt x="125550" y="177259"/>
                    <a:pt x="125550" y="177731"/>
                    <a:pt x="125550" y="177731"/>
                  </a:cubicBezTo>
                  <a:cubicBezTo>
                    <a:pt x="125550" y="177731"/>
                    <a:pt x="123897" y="178909"/>
                    <a:pt x="125550" y="177731"/>
                  </a:cubicBezTo>
                  <a:cubicBezTo>
                    <a:pt x="125550" y="179618"/>
                    <a:pt x="125550" y="177731"/>
                    <a:pt x="123424" y="179146"/>
                  </a:cubicBezTo>
                  <a:cubicBezTo>
                    <a:pt x="121301" y="180563"/>
                    <a:pt x="125078" y="179146"/>
                    <a:pt x="125550" y="176787"/>
                  </a:cubicBezTo>
                  <a:cubicBezTo>
                    <a:pt x="123897" y="178437"/>
                    <a:pt x="123897" y="176787"/>
                    <a:pt x="122719" y="178437"/>
                  </a:cubicBezTo>
                  <a:cubicBezTo>
                    <a:pt x="121538" y="180091"/>
                    <a:pt x="124133" y="178437"/>
                    <a:pt x="124605" y="177023"/>
                  </a:cubicBezTo>
                  <a:cubicBezTo>
                    <a:pt x="125078" y="175606"/>
                    <a:pt x="124605" y="177023"/>
                    <a:pt x="122952" y="177023"/>
                  </a:cubicBezTo>
                  <a:cubicBezTo>
                    <a:pt x="121301" y="177023"/>
                    <a:pt x="122952" y="177023"/>
                    <a:pt x="124369" y="177023"/>
                  </a:cubicBezTo>
                  <a:cubicBezTo>
                    <a:pt x="125784" y="177023"/>
                    <a:pt x="124369" y="177023"/>
                    <a:pt x="122010" y="177023"/>
                  </a:cubicBezTo>
                  <a:cubicBezTo>
                    <a:pt x="119651" y="177023"/>
                    <a:pt x="122010" y="177023"/>
                    <a:pt x="122010" y="174900"/>
                  </a:cubicBezTo>
                  <a:cubicBezTo>
                    <a:pt x="122010" y="172774"/>
                    <a:pt x="122010" y="174900"/>
                    <a:pt x="120357" y="174900"/>
                  </a:cubicBezTo>
                  <a:lnTo>
                    <a:pt x="122010" y="173010"/>
                  </a:lnTo>
                  <a:lnTo>
                    <a:pt x="122010" y="173010"/>
                  </a:lnTo>
                  <a:cubicBezTo>
                    <a:pt x="122010" y="173010"/>
                    <a:pt x="122010" y="173010"/>
                    <a:pt x="122010" y="174427"/>
                  </a:cubicBezTo>
                  <a:cubicBezTo>
                    <a:pt x="122010" y="175842"/>
                    <a:pt x="123661" y="174427"/>
                    <a:pt x="123661" y="174427"/>
                  </a:cubicBezTo>
                  <a:cubicBezTo>
                    <a:pt x="123661" y="174427"/>
                    <a:pt x="123661" y="172538"/>
                    <a:pt x="123661" y="172538"/>
                  </a:cubicBezTo>
                  <a:cubicBezTo>
                    <a:pt x="123661" y="172538"/>
                    <a:pt x="123661" y="172538"/>
                    <a:pt x="123661" y="172538"/>
                  </a:cubicBezTo>
                  <a:cubicBezTo>
                    <a:pt x="123661" y="172538"/>
                    <a:pt x="123661" y="172538"/>
                    <a:pt x="123661" y="174427"/>
                  </a:cubicBezTo>
                  <a:cubicBezTo>
                    <a:pt x="123661" y="176314"/>
                    <a:pt x="123661" y="174427"/>
                    <a:pt x="123661" y="174427"/>
                  </a:cubicBezTo>
                  <a:cubicBezTo>
                    <a:pt x="123661" y="174427"/>
                    <a:pt x="123661" y="174427"/>
                    <a:pt x="123661" y="176078"/>
                  </a:cubicBezTo>
                  <a:cubicBezTo>
                    <a:pt x="123661" y="177731"/>
                    <a:pt x="123661" y="176078"/>
                    <a:pt x="123661" y="176078"/>
                  </a:cubicBezTo>
                  <a:cubicBezTo>
                    <a:pt x="126256" y="173010"/>
                    <a:pt x="123661" y="177731"/>
                    <a:pt x="125784" y="176078"/>
                  </a:cubicBezTo>
                  <a:cubicBezTo>
                    <a:pt x="127909" y="174427"/>
                    <a:pt x="125784" y="177495"/>
                    <a:pt x="125784" y="177968"/>
                  </a:cubicBezTo>
                  <a:cubicBezTo>
                    <a:pt x="125784" y="178437"/>
                    <a:pt x="127201" y="175842"/>
                    <a:pt x="128146" y="175136"/>
                  </a:cubicBezTo>
                  <a:cubicBezTo>
                    <a:pt x="129088" y="174427"/>
                    <a:pt x="128146" y="175136"/>
                    <a:pt x="128146" y="175136"/>
                  </a:cubicBezTo>
                  <a:lnTo>
                    <a:pt x="128146" y="175136"/>
                  </a:lnTo>
                  <a:cubicBezTo>
                    <a:pt x="128146" y="175136"/>
                    <a:pt x="128146" y="175136"/>
                    <a:pt x="128146" y="175136"/>
                  </a:cubicBezTo>
                  <a:cubicBezTo>
                    <a:pt x="128146" y="175136"/>
                    <a:pt x="128146" y="175136"/>
                    <a:pt x="129560" y="175136"/>
                  </a:cubicBezTo>
                  <a:cubicBezTo>
                    <a:pt x="130977" y="175136"/>
                    <a:pt x="129560" y="175136"/>
                    <a:pt x="130977" y="175136"/>
                  </a:cubicBezTo>
                  <a:cubicBezTo>
                    <a:pt x="132392" y="175136"/>
                    <a:pt x="130977" y="176550"/>
                    <a:pt x="130977" y="176787"/>
                  </a:cubicBezTo>
                  <a:cubicBezTo>
                    <a:pt x="130977" y="177023"/>
                    <a:pt x="134045" y="177968"/>
                    <a:pt x="135459" y="178673"/>
                  </a:cubicBezTo>
                  <a:cubicBezTo>
                    <a:pt x="136876" y="179382"/>
                    <a:pt x="134045" y="178673"/>
                    <a:pt x="133809" y="180563"/>
                  </a:cubicBezTo>
                  <a:cubicBezTo>
                    <a:pt x="133573" y="182450"/>
                    <a:pt x="133809" y="177495"/>
                    <a:pt x="131450" y="176787"/>
                  </a:cubicBezTo>
                  <a:cubicBezTo>
                    <a:pt x="129088" y="176078"/>
                    <a:pt x="131450" y="177968"/>
                    <a:pt x="131450" y="176787"/>
                  </a:cubicBezTo>
                  <a:cubicBezTo>
                    <a:pt x="131450" y="175606"/>
                    <a:pt x="131450" y="177968"/>
                    <a:pt x="131450" y="178673"/>
                  </a:cubicBezTo>
                  <a:lnTo>
                    <a:pt x="132864" y="178673"/>
                  </a:lnTo>
                  <a:cubicBezTo>
                    <a:pt x="132864" y="178673"/>
                    <a:pt x="131450" y="178673"/>
                    <a:pt x="131450" y="180799"/>
                  </a:cubicBezTo>
                  <a:cubicBezTo>
                    <a:pt x="131450" y="182922"/>
                    <a:pt x="131450" y="180799"/>
                    <a:pt x="132864" y="180799"/>
                  </a:cubicBezTo>
                  <a:cubicBezTo>
                    <a:pt x="134281" y="180799"/>
                    <a:pt x="132864" y="180799"/>
                    <a:pt x="132864" y="182686"/>
                  </a:cubicBezTo>
                  <a:cubicBezTo>
                    <a:pt x="132864" y="184573"/>
                    <a:pt x="134751" y="182686"/>
                    <a:pt x="135932" y="182686"/>
                  </a:cubicBezTo>
                  <a:cubicBezTo>
                    <a:pt x="137113" y="182686"/>
                    <a:pt x="135932" y="182686"/>
                    <a:pt x="135932" y="184100"/>
                  </a:cubicBezTo>
                  <a:cubicBezTo>
                    <a:pt x="135932" y="185517"/>
                    <a:pt x="135932" y="182686"/>
                    <a:pt x="135932" y="184100"/>
                  </a:cubicBezTo>
                  <a:cubicBezTo>
                    <a:pt x="135932" y="185517"/>
                    <a:pt x="135932" y="184100"/>
                    <a:pt x="135932" y="186462"/>
                  </a:cubicBezTo>
                  <a:lnTo>
                    <a:pt x="137818" y="186462"/>
                  </a:lnTo>
                  <a:cubicBezTo>
                    <a:pt x="137818" y="187168"/>
                    <a:pt x="137818" y="188113"/>
                    <a:pt x="137818" y="188821"/>
                  </a:cubicBezTo>
                  <a:cubicBezTo>
                    <a:pt x="139472" y="187404"/>
                    <a:pt x="137818" y="186935"/>
                    <a:pt x="139236" y="185990"/>
                  </a:cubicBezTo>
                  <a:cubicBezTo>
                    <a:pt x="140650" y="185045"/>
                    <a:pt x="139236" y="188349"/>
                    <a:pt x="139236" y="185990"/>
                  </a:cubicBezTo>
                  <a:cubicBezTo>
                    <a:pt x="139236" y="183631"/>
                    <a:pt x="137349" y="187640"/>
                    <a:pt x="137349" y="189058"/>
                  </a:cubicBezTo>
                  <a:lnTo>
                    <a:pt x="137349" y="189058"/>
                  </a:lnTo>
                  <a:cubicBezTo>
                    <a:pt x="138763" y="189058"/>
                    <a:pt x="138999" y="189058"/>
                    <a:pt x="139236" y="190708"/>
                  </a:cubicBezTo>
                  <a:cubicBezTo>
                    <a:pt x="139472" y="192362"/>
                    <a:pt x="140417" y="188349"/>
                    <a:pt x="139236" y="188349"/>
                  </a:cubicBezTo>
                  <a:cubicBezTo>
                    <a:pt x="138055" y="188349"/>
                    <a:pt x="141595" y="185990"/>
                    <a:pt x="140886" y="188349"/>
                  </a:cubicBezTo>
                  <a:cubicBezTo>
                    <a:pt x="140180" y="190708"/>
                    <a:pt x="140886" y="188349"/>
                    <a:pt x="140886" y="188349"/>
                  </a:cubicBezTo>
                  <a:cubicBezTo>
                    <a:pt x="140886" y="188349"/>
                    <a:pt x="140886" y="188349"/>
                    <a:pt x="140886" y="188349"/>
                  </a:cubicBezTo>
                  <a:cubicBezTo>
                    <a:pt x="140886" y="188349"/>
                    <a:pt x="140886" y="186935"/>
                    <a:pt x="142540" y="186698"/>
                  </a:cubicBezTo>
                  <a:cubicBezTo>
                    <a:pt x="142540" y="187168"/>
                    <a:pt x="142540" y="187877"/>
                    <a:pt x="142540" y="188349"/>
                  </a:cubicBezTo>
                  <a:cubicBezTo>
                    <a:pt x="142540" y="189766"/>
                    <a:pt x="144190" y="186462"/>
                    <a:pt x="143954" y="188349"/>
                  </a:cubicBezTo>
                  <a:cubicBezTo>
                    <a:pt x="143718" y="190236"/>
                    <a:pt x="142540" y="189530"/>
                    <a:pt x="142303" y="190472"/>
                  </a:cubicBezTo>
                  <a:cubicBezTo>
                    <a:pt x="142067" y="191417"/>
                    <a:pt x="142303" y="190472"/>
                    <a:pt x="143954" y="189058"/>
                  </a:cubicBezTo>
                  <a:lnTo>
                    <a:pt x="143954" y="189058"/>
                  </a:lnTo>
                  <a:cubicBezTo>
                    <a:pt x="143954" y="189058"/>
                    <a:pt x="143954" y="189058"/>
                    <a:pt x="142303" y="190944"/>
                  </a:cubicBezTo>
                  <a:cubicBezTo>
                    <a:pt x="140650" y="192834"/>
                    <a:pt x="142303" y="190944"/>
                    <a:pt x="142303" y="193304"/>
                  </a:cubicBezTo>
                  <a:cubicBezTo>
                    <a:pt x="142303" y="195666"/>
                    <a:pt x="143954" y="193304"/>
                    <a:pt x="144426" y="193304"/>
                  </a:cubicBezTo>
                  <a:cubicBezTo>
                    <a:pt x="144899" y="193304"/>
                    <a:pt x="144426" y="195193"/>
                    <a:pt x="144426" y="196371"/>
                  </a:cubicBezTo>
                  <a:cubicBezTo>
                    <a:pt x="144426" y="197552"/>
                    <a:pt x="144426" y="196371"/>
                    <a:pt x="142776" y="196371"/>
                  </a:cubicBezTo>
                  <a:cubicBezTo>
                    <a:pt x="141122" y="196371"/>
                    <a:pt x="144663" y="196371"/>
                    <a:pt x="142776" y="197788"/>
                  </a:cubicBezTo>
                  <a:lnTo>
                    <a:pt x="142776" y="197788"/>
                  </a:lnTo>
                  <a:cubicBezTo>
                    <a:pt x="142776" y="197788"/>
                    <a:pt x="142776" y="197788"/>
                    <a:pt x="142776" y="197788"/>
                  </a:cubicBezTo>
                  <a:cubicBezTo>
                    <a:pt x="142776" y="200856"/>
                    <a:pt x="142776" y="197788"/>
                    <a:pt x="142776" y="201092"/>
                  </a:cubicBezTo>
                  <a:cubicBezTo>
                    <a:pt x="142776" y="204396"/>
                    <a:pt x="142776" y="201092"/>
                    <a:pt x="145135" y="201092"/>
                  </a:cubicBezTo>
                  <a:cubicBezTo>
                    <a:pt x="147494" y="201092"/>
                    <a:pt x="145135" y="201092"/>
                    <a:pt x="145135" y="199675"/>
                  </a:cubicBezTo>
                  <a:cubicBezTo>
                    <a:pt x="145135" y="198261"/>
                    <a:pt x="145135" y="201798"/>
                    <a:pt x="143954" y="203924"/>
                  </a:cubicBezTo>
                  <a:cubicBezTo>
                    <a:pt x="144663" y="202979"/>
                    <a:pt x="145371" y="202034"/>
                    <a:pt x="146080" y="201092"/>
                  </a:cubicBezTo>
                  <a:cubicBezTo>
                    <a:pt x="146080" y="201092"/>
                    <a:pt x="146080" y="201092"/>
                    <a:pt x="146080" y="202507"/>
                  </a:cubicBezTo>
                  <a:cubicBezTo>
                    <a:pt x="146080" y="203924"/>
                    <a:pt x="146080" y="202507"/>
                    <a:pt x="146080" y="202507"/>
                  </a:cubicBezTo>
                  <a:cubicBezTo>
                    <a:pt x="146080" y="202507"/>
                    <a:pt x="146080" y="204160"/>
                    <a:pt x="146080" y="203924"/>
                  </a:cubicBezTo>
                  <a:cubicBezTo>
                    <a:pt x="146080" y="203688"/>
                    <a:pt x="146080" y="205811"/>
                    <a:pt x="146080" y="203924"/>
                  </a:cubicBezTo>
                  <a:cubicBezTo>
                    <a:pt x="146080" y="202034"/>
                    <a:pt x="146080" y="203924"/>
                    <a:pt x="146080" y="203924"/>
                  </a:cubicBezTo>
                  <a:cubicBezTo>
                    <a:pt x="146080" y="203924"/>
                    <a:pt x="146080" y="207934"/>
                    <a:pt x="146080" y="207228"/>
                  </a:cubicBezTo>
                  <a:lnTo>
                    <a:pt x="146080" y="208642"/>
                  </a:lnTo>
                  <a:cubicBezTo>
                    <a:pt x="146080" y="208642"/>
                    <a:pt x="146080" y="208642"/>
                    <a:pt x="146080" y="208642"/>
                  </a:cubicBezTo>
                  <a:cubicBezTo>
                    <a:pt x="144663" y="211710"/>
                    <a:pt x="146080" y="208642"/>
                    <a:pt x="146080" y="212182"/>
                  </a:cubicBezTo>
                  <a:cubicBezTo>
                    <a:pt x="146080" y="215723"/>
                    <a:pt x="146080" y="212182"/>
                    <a:pt x="146080" y="212182"/>
                  </a:cubicBezTo>
                  <a:cubicBezTo>
                    <a:pt x="146080" y="212182"/>
                    <a:pt x="146080" y="212182"/>
                    <a:pt x="146080" y="212182"/>
                  </a:cubicBezTo>
                  <a:lnTo>
                    <a:pt x="149617" y="206756"/>
                  </a:lnTo>
                  <a:cubicBezTo>
                    <a:pt x="151507" y="203924"/>
                    <a:pt x="154102" y="200148"/>
                    <a:pt x="156934" y="196371"/>
                  </a:cubicBezTo>
                  <a:lnTo>
                    <a:pt x="145371" y="213127"/>
                  </a:lnTo>
                  <a:cubicBezTo>
                    <a:pt x="150798" y="204866"/>
                    <a:pt x="156461" y="196607"/>
                    <a:pt x="161652" y="189530"/>
                  </a:cubicBezTo>
                  <a:lnTo>
                    <a:pt x="165192" y="184573"/>
                  </a:lnTo>
                  <a:lnTo>
                    <a:pt x="166609" y="182686"/>
                  </a:lnTo>
                  <a:lnTo>
                    <a:pt x="168024" y="180327"/>
                  </a:lnTo>
                  <a:lnTo>
                    <a:pt x="170147" y="177731"/>
                  </a:lnTo>
                  <a:lnTo>
                    <a:pt x="174632" y="172774"/>
                  </a:lnTo>
                  <a:lnTo>
                    <a:pt x="174632" y="172774"/>
                  </a:lnTo>
                  <a:lnTo>
                    <a:pt x="174632" y="172774"/>
                  </a:lnTo>
                  <a:lnTo>
                    <a:pt x="172978" y="174191"/>
                  </a:lnTo>
                  <a:lnTo>
                    <a:pt x="169677" y="178201"/>
                  </a:lnTo>
                  <a:lnTo>
                    <a:pt x="172036" y="175369"/>
                  </a:lnTo>
                  <a:lnTo>
                    <a:pt x="175104" y="172068"/>
                  </a:lnTo>
                  <a:lnTo>
                    <a:pt x="175104" y="172068"/>
                  </a:lnTo>
                  <a:lnTo>
                    <a:pt x="175104" y="172068"/>
                  </a:lnTo>
                  <a:lnTo>
                    <a:pt x="172272" y="173719"/>
                  </a:lnTo>
                  <a:lnTo>
                    <a:pt x="170147" y="173719"/>
                  </a:lnTo>
                  <a:lnTo>
                    <a:pt x="170147" y="173719"/>
                  </a:lnTo>
                  <a:lnTo>
                    <a:pt x="155047" y="181269"/>
                  </a:lnTo>
                  <a:lnTo>
                    <a:pt x="134751" y="190944"/>
                  </a:lnTo>
                  <a:lnTo>
                    <a:pt x="129560" y="193540"/>
                  </a:lnTo>
                  <a:lnTo>
                    <a:pt x="129560" y="193540"/>
                  </a:lnTo>
                  <a:cubicBezTo>
                    <a:pt x="129560" y="193540"/>
                    <a:pt x="127909" y="193540"/>
                    <a:pt x="126728" y="194721"/>
                  </a:cubicBezTo>
                  <a:cubicBezTo>
                    <a:pt x="125550" y="195899"/>
                    <a:pt x="129324" y="193304"/>
                    <a:pt x="126728" y="193540"/>
                  </a:cubicBezTo>
                  <a:cubicBezTo>
                    <a:pt x="127437" y="193304"/>
                    <a:pt x="128146" y="193304"/>
                    <a:pt x="128851" y="193540"/>
                  </a:cubicBezTo>
                  <a:cubicBezTo>
                    <a:pt x="128851" y="193540"/>
                    <a:pt x="128851" y="193540"/>
                    <a:pt x="130741" y="193540"/>
                  </a:cubicBezTo>
                  <a:cubicBezTo>
                    <a:pt x="132628" y="193540"/>
                    <a:pt x="129324" y="193540"/>
                    <a:pt x="130741" y="193540"/>
                  </a:cubicBezTo>
                  <a:cubicBezTo>
                    <a:pt x="132155" y="193540"/>
                    <a:pt x="130741" y="193540"/>
                    <a:pt x="132392" y="193540"/>
                  </a:cubicBezTo>
                  <a:cubicBezTo>
                    <a:pt x="134045" y="193540"/>
                    <a:pt x="132392" y="193540"/>
                    <a:pt x="132392" y="193540"/>
                  </a:cubicBezTo>
                  <a:cubicBezTo>
                    <a:pt x="132392" y="193540"/>
                    <a:pt x="130741" y="193540"/>
                    <a:pt x="130032" y="193540"/>
                  </a:cubicBezTo>
                  <a:cubicBezTo>
                    <a:pt x="129324" y="193540"/>
                    <a:pt x="130032" y="193540"/>
                    <a:pt x="130032" y="193540"/>
                  </a:cubicBezTo>
                  <a:cubicBezTo>
                    <a:pt x="130032" y="193540"/>
                    <a:pt x="131919" y="194957"/>
                    <a:pt x="130032" y="197080"/>
                  </a:cubicBezTo>
                  <a:lnTo>
                    <a:pt x="132155" y="197080"/>
                  </a:lnTo>
                  <a:cubicBezTo>
                    <a:pt x="132155" y="197080"/>
                    <a:pt x="132155" y="197080"/>
                    <a:pt x="133573" y="195429"/>
                  </a:cubicBezTo>
                  <a:cubicBezTo>
                    <a:pt x="134987" y="193776"/>
                    <a:pt x="133573" y="195429"/>
                    <a:pt x="132155" y="195429"/>
                  </a:cubicBezTo>
                  <a:cubicBezTo>
                    <a:pt x="130741" y="195429"/>
                    <a:pt x="132155" y="192598"/>
                    <a:pt x="132155" y="191417"/>
                  </a:cubicBezTo>
                  <a:cubicBezTo>
                    <a:pt x="132155" y="190236"/>
                    <a:pt x="132155" y="193540"/>
                    <a:pt x="132155" y="194012"/>
                  </a:cubicBezTo>
                  <a:cubicBezTo>
                    <a:pt x="132155" y="193304"/>
                    <a:pt x="132155" y="192834"/>
                    <a:pt x="132155" y="192125"/>
                  </a:cubicBezTo>
                  <a:cubicBezTo>
                    <a:pt x="132155" y="192125"/>
                    <a:pt x="132155" y="193540"/>
                    <a:pt x="133809" y="192125"/>
                  </a:cubicBezTo>
                  <a:cubicBezTo>
                    <a:pt x="135459" y="190708"/>
                    <a:pt x="132392" y="192125"/>
                    <a:pt x="131683" y="192125"/>
                  </a:cubicBezTo>
                  <a:cubicBezTo>
                    <a:pt x="130977" y="192125"/>
                    <a:pt x="131683" y="192125"/>
                    <a:pt x="131683" y="192125"/>
                  </a:cubicBezTo>
                  <a:cubicBezTo>
                    <a:pt x="131213" y="192362"/>
                    <a:pt x="130505" y="192362"/>
                    <a:pt x="130032" y="192125"/>
                  </a:cubicBezTo>
                  <a:cubicBezTo>
                    <a:pt x="130032" y="192125"/>
                    <a:pt x="130032" y="192125"/>
                    <a:pt x="130032" y="192125"/>
                  </a:cubicBezTo>
                  <a:cubicBezTo>
                    <a:pt x="130032" y="192125"/>
                    <a:pt x="130032" y="192125"/>
                    <a:pt x="132628" y="192125"/>
                  </a:cubicBezTo>
                  <a:cubicBezTo>
                    <a:pt x="135223" y="192125"/>
                    <a:pt x="130741" y="192125"/>
                    <a:pt x="130032" y="194012"/>
                  </a:cubicBezTo>
                  <a:cubicBezTo>
                    <a:pt x="129324" y="195899"/>
                    <a:pt x="130032" y="195666"/>
                    <a:pt x="130032" y="196371"/>
                  </a:cubicBezTo>
                  <a:cubicBezTo>
                    <a:pt x="130032" y="197080"/>
                    <a:pt x="130032" y="196371"/>
                    <a:pt x="130032" y="197788"/>
                  </a:cubicBezTo>
                  <a:cubicBezTo>
                    <a:pt x="130032" y="199203"/>
                    <a:pt x="130032" y="197788"/>
                    <a:pt x="130032" y="197788"/>
                  </a:cubicBezTo>
                  <a:cubicBezTo>
                    <a:pt x="130032" y="197788"/>
                    <a:pt x="130032" y="199203"/>
                    <a:pt x="130032" y="200384"/>
                  </a:cubicBezTo>
                  <a:cubicBezTo>
                    <a:pt x="130977" y="200620"/>
                    <a:pt x="131683" y="200620"/>
                    <a:pt x="132628" y="200384"/>
                  </a:cubicBezTo>
                  <a:cubicBezTo>
                    <a:pt x="132628" y="200384"/>
                    <a:pt x="132628" y="200384"/>
                    <a:pt x="134751" y="200384"/>
                  </a:cubicBezTo>
                  <a:cubicBezTo>
                    <a:pt x="136876" y="200384"/>
                    <a:pt x="134751" y="200384"/>
                    <a:pt x="133336" y="200384"/>
                  </a:cubicBezTo>
                  <a:cubicBezTo>
                    <a:pt x="131919" y="200384"/>
                    <a:pt x="133336" y="200384"/>
                    <a:pt x="133336" y="200384"/>
                  </a:cubicBezTo>
                  <a:cubicBezTo>
                    <a:pt x="133336" y="200384"/>
                    <a:pt x="134751" y="200384"/>
                    <a:pt x="134987" y="200384"/>
                  </a:cubicBezTo>
                  <a:cubicBezTo>
                    <a:pt x="135223" y="200384"/>
                    <a:pt x="132864" y="200384"/>
                    <a:pt x="132155" y="200384"/>
                  </a:cubicBezTo>
                  <a:cubicBezTo>
                    <a:pt x="131450" y="200384"/>
                    <a:pt x="133573" y="198733"/>
                    <a:pt x="132155" y="200384"/>
                  </a:cubicBezTo>
                  <a:cubicBezTo>
                    <a:pt x="130741" y="202034"/>
                    <a:pt x="132155" y="202034"/>
                    <a:pt x="132155" y="201798"/>
                  </a:cubicBezTo>
                  <a:lnTo>
                    <a:pt x="130741" y="203215"/>
                  </a:lnTo>
                  <a:cubicBezTo>
                    <a:pt x="130741" y="203215"/>
                    <a:pt x="133573" y="203215"/>
                    <a:pt x="132392" y="204633"/>
                  </a:cubicBezTo>
                  <a:cubicBezTo>
                    <a:pt x="131213" y="206047"/>
                    <a:pt x="132392" y="204633"/>
                    <a:pt x="132392" y="204633"/>
                  </a:cubicBezTo>
                  <a:cubicBezTo>
                    <a:pt x="132392" y="204633"/>
                    <a:pt x="132392" y="204633"/>
                    <a:pt x="132392" y="206283"/>
                  </a:cubicBezTo>
                  <a:cubicBezTo>
                    <a:pt x="132392" y="207934"/>
                    <a:pt x="132392" y="206283"/>
                    <a:pt x="134045" y="206283"/>
                  </a:cubicBezTo>
                  <a:cubicBezTo>
                    <a:pt x="135695" y="206283"/>
                    <a:pt x="135459" y="204160"/>
                    <a:pt x="134045" y="204633"/>
                  </a:cubicBezTo>
                  <a:cubicBezTo>
                    <a:pt x="132628" y="205102"/>
                    <a:pt x="135932" y="204633"/>
                    <a:pt x="136404" y="202507"/>
                  </a:cubicBezTo>
                  <a:cubicBezTo>
                    <a:pt x="136876" y="200384"/>
                    <a:pt x="136404" y="202507"/>
                    <a:pt x="136404" y="202507"/>
                  </a:cubicBezTo>
                  <a:cubicBezTo>
                    <a:pt x="136404" y="202507"/>
                    <a:pt x="136404" y="202507"/>
                    <a:pt x="138527" y="200856"/>
                  </a:cubicBezTo>
                  <a:cubicBezTo>
                    <a:pt x="140650" y="199203"/>
                    <a:pt x="138527" y="200856"/>
                    <a:pt x="138527" y="200856"/>
                  </a:cubicBezTo>
                  <a:cubicBezTo>
                    <a:pt x="138527" y="200856"/>
                    <a:pt x="138527" y="200856"/>
                    <a:pt x="137113" y="200856"/>
                  </a:cubicBezTo>
                  <a:cubicBezTo>
                    <a:pt x="135695" y="200856"/>
                    <a:pt x="137113" y="200856"/>
                    <a:pt x="137113" y="200856"/>
                  </a:cubicBezTo>
                  <a:cubicBezTo>
                    <a:pt x="137113" y="200856"/>
                    <a:pt x="137113" y="200856"/>
                    <a:pt x="137113" y="200856"/>
                  </a:cubicBezTo>
                  <a:cubicBezTo>
                    <a:pt x="137113" y="200856"/>
                    <a:pt x="138527" y="200856"/>
                    <a:pt x="138763" y="200856"/>
                  </a:cubicBezTo>
                  <a:cubicBezTo>
                    <a:pt x="138999" y="200856"/>
                    <a:pt x="138763" y="200856"/>
                    <a:pt x="138763" y="200856"/>
                  </a:cubicBezTo>
                  <a:cubicBezTo>
                    <a:pt x="138763" y="200856"/>
                    <a:pt x="140650" y="200856"/>
                    <a:pt x="140180" y="200856"/>
                  </a:cubicBezTo>
                  <a:cubicBezTo>
                    <a:pt x="139708" y="200856"/>
                    <a:pt x="141359" y="198967"/>
                    <a:pt x="140180" y="198733"/>
                  </a:cubicBezTo>
                  <a:cubicBezTo>
                    <a:pt x="138999" y="198497"/>
                    <a:pt x="140180" y="197316"/>
                    <a:pt x="142540" y="195899"/>
                  </a:cubicBezTo>
                  <a:cubicBezTo>
                    <a:pt x="144899" y="194485"/>
                    <a:pt x="140650" y="195899"/>
                    <a:pt x="140417" y="195899"/>
                  </a:cubicBezTo>
                  <a:cubicBezTo>
                    <a:pt x="140180" y="195899"/>
                    <a:pt x="140417" y="195899"/>
                    <a:pt x="141831" y="195899"/>
                  </a:cubicBezTo>
                  <a:cubicBezTo>
                    <a:pt x="143248" y="195899"/>
                    <a:pt x="141831" y="194485"/>
                    <a:pt x="141831" y="193776"/>
                  </a:cubicBezTo>
                  <a:cubicBezTo>
                    <a:pt x="141831" y="193067"/>
                    <a:pt x="141831" y="193776"/>
                    <a:pt x="141831" y="193776"/>
                  </a:cubicBezTo>
                  <a:cubicBezTo>
                    <a:pt x="141831" y="193776"/>
                    <a:pt x="141831" y="193776"/>
                    <a:pt x="140180" y="193776"/>
                  </a:cubicBezTo>
                  <a:cubicBezTo>
                    <a:pt x="138527" y="193776"/>
                    <a:pt x="141831" y="193776"/>
                    <a:pt x="140180" y="193776"/>
                  </a:cubicBezTo>
                  <a:cubicBezTo>
                    <a:pt x="138527" y="193776"/>
                    <a:pt x="140180" y="193776"/>
                    <a:pt x="141595" y="193776"/>
                  </a:cubicBezTo>
                  <a:cubicBezTo>
                    <a:pt x="143012" y="193776"/>
                    <a:pt x="141595" y="193776"/>
                    <a:pt x="141595" y="190944"/>
                  </a:cubicBezTo>
                  <a:cubicBezTo>
                    <a:pt x="138763" y="190944"/>
                    <a:pt x="141595" y="189530"/>
                    <a:pt x="139944" y="190944"/>
                  </a:cubicBezTo>
                  <a:cubicBezTo>
                    <a:pt x="141831" y="190944"/>
                    <a:pt x="139944" y="190944"/>
                    <a:pt x="141831" y="189294"/>
                  </a:cubicBezTo>
                  <a:cubicBezTo>
                    <a:pt x="143718" y="187640"/>
                    <a:pt x="141831" y="189294"/>
                    <a:pt x="141831" y="190944"/>
                  </a:cubicBezTo>
                  <a:cubicBezTo>
                    <a:pt x="144426" y="190944"/>
                    <a:pt x="141831" y="192362"/>
                    <a:pt x="141831" y="193540"/>
                  </a:cubicBezTo>
                  <a:cubicBezTo>
                    <a:pt x="142776" y="193304"/>
                    <a:pt x="143718" y="193304"/>
                    <a:pt x="144663" y="193540"/>
                  </a:cubicBezTo>
                  <a:cubicBezTo>
                    <a:pt x="141595" y="193540"/>
                    <a:pt x="147258" y="188349"/>
                    <a:pt x="141831" y="189530"/>
                  </a:cubicBezTo>
                  <a:cubicBezTo>
                    <a:pt x="141831" y="189530"/>
                    <a:pt x="141831" y="188113"/>
                    <a:pt x="141831" y="186935"/>
                  </a:cubicBezTo>
                  <a:cubicBezTo>
                    <a:pt x="141831" y="185754"/>
                    <a:pt x="141831" y="186935"/>
                    <a:pt x="141831" y="186935"/>
                  </a:cubicBezTo>
                  <a:lnTo>
                    <a:pt x="139944" y="186935"/>
                  </a:lnTo>
                  <a:cubicBezTo>
                    <a:pt x="139944" y="186935"/>
                    <a:pt x="139944" y="186935"/>
                    <a:pt x="139944" y="186935"/>
                  </a:cubicBezTo>
                  <a:cubicBezTo>
                    <a:pt x="139944" y="186935"/>
                    <a:pt x="139944" y="186935"/>
                    <a:pt x="141831" y="186935"/>
                  </a:cubicBezTo>
                  <a:cubicBezTo>
                    <a:pt x="143718" y="186935"/>
                    <a:pt x="141831" y="186935"/>
                    <a:pt x="141831" y="185281"/>
                  </a:cubicBezTo>
                  <a:lnTo>
                    <a:pt x="141831" y="185281"/>
                  </a:lnTo>
                  <a:lnTo>
                    <a:pt x="141831" y="185281"/>
                  </a:lnTo>
                  <a:cubicBezTo>
                    <a:pt x="142540" y="185045"/>
                    <a:pt x="143012" y="185045"/>
                    <a:pt x="143718" y="185281"/>
                  </a:cubicBezTo>
                  <a:cubicBezTo>
                    <a:pt x="143718" y="185281"/>
                    <a:pt x="140886" y="185281"/>
                    <a:pt x="141831" y="185281"/>
                  </a:cubicBezTo>
                  <a:lnTo>
                    <a:pt x="140417" y="185281"/>
                  </a:lnTo>
                  <a:lnTo>
                    <a:pt x="140417" y="185281"/>
                  </a:lnTo>
                  <a:lnTo>
                    <a:pt x="143248" y="185281"/>
                  </a:lnTo>
                  <a:lnTo>
                    <a:pt x="143248" y="185281"/>
                  </a:lnTo>
                  <a:lnTo>
                    <a:pt x="146080" y="185281"/>
                  </a:lnTo>
                  <a:lnTo>
                    <a:pt x="160710" y="177968"/>
                  </a:lnTo>
                  <a:lnTo>
                    <a:pt x="144663" y="185990"/>
                  </a:lnTo>
                  <a:lnTo>
                    <a:pt x="144663" y="185990"/>
                  </a:lnTo>
                  <a:lnTo>
                    <a:pt x="144663" y="185990"/>
                  </a:lnTo>
                  <a:cubicBezTo>
                    <a:pt x="144663" y="185990"/>
                    <a:pt x="144663" y="187640"/>
                    <a:pt x="144663" y="188113"/>
                  </a:cubicBezTo>
                  <a:cubicBezTo>
                    <a:pt x="144663" y="188585"/>
                    <a:pt x="144663" y="188113"/>
                    <a:pt x="144663" y="186698"/>
                  </a:cubicBezTo>
                  <a:cubicBezTo>
                    <a:pt x="144663" y="185281"/>
                    <a:pt x="144663" y="186698"/>
                    <a:pt x="146549" y="186698"/>
                  </a:cubicBezTo>
                  <a:cubicBezTo>
                    <a:pt x="144190" y="188113"/>
                    <a:pt x="146549" y="186698"/>
                    <a:pt x="143954" y="188821"/>
                  </a:cubicBezTo>
                  <a:cubicBezTo>
                    <a:pt x="145135" y="189058"/>
                    <a:pt x="146080" y="189058"/>
                    <a:pt x="147258" y="188821"/>
                  </a:cubicBezTo>
                  <a:cubicBezTo>
                    <a:pt x="147258" y="188821"/>
                    <a:pt x="147258" y="188821"/>
                    <a:pt x="145607" y="190236"/>
                  </a:cubicBezTo>
                  <a:lnTo>
                    <a:pt x="147258" y="190236"/>
                  </a:lnTo>
                  <a:cubicBezTo>
                    <a:pt x="147258" y="190236"/>
                    <a:pt x="147258" y="190236"/>
                    <a:pt x="145844" y="191653"/>
                  </a:cubicBezTo>
                  <a:cubicBezTo>
                    <a:pt x="144426" y="193067"/>
                    <a:pt x="145844" y="191653"/>
                    <a:pt x="145844" y="191653"/>
                  </a:cubicBezTo>
                  <a:cubicBezTo>
                    <a:pt x="145844" y="191653"/>
                    <a:pt x="145844" y="191653"/>
                    <a:pt x="147494" y="191653"/>
                  </a:cubicBezTo>
                  <a:cubicBezTo>
                    <a:pt x="149148" y="191653"/>
                    <a:pt x="146080" y="191653"/>
                    <a:pt x="145607" y="191653"/>
                  </a:cubicBezTo>
                  <a:cubicBezTo>
                    <a:pt x="145135" y="191653"/>
                    <a:pt x="145607" y="189766"/>
                    <a:pt x="143718" y="191653"/>
                  </a:cubicBezTo>
                  <a:cubicBezTo>
                    <a:pt x="141831" y="193540"/>
                    <a:pt x="143718" y="191653"/>
                    <a:pt x="145135" y="191653"/>
                  </a:cubicBezTo>
                  <a:cubicBezTo>
                    <a:pt x="146549" y="191653"/>
                    <a:pt x="145135" y="191653"/>
                    <a:pt x="143954" y="191653"/>
                  </a:cubicBezTo>
                  <a:cubicBezTo>
                    <a:pt x="142776" y="191653"/>
                    <a:pt x="145607" y="191653"/>
                    <a:pt x="143954" y="191653"/>
                  </a:cubicBezTo>
                  <a:cubicBezTo>
                    <a:pt x="142303" y="191653"/>
                    <a:pt x="146080" y="191653"/>
                    <a:pt x="147258" y="191653"/>
                  </a:cubicBezTo>
                  <a:lnTo>
                    <a:pt x="147258" y="191653"/>
                  </a:lnTo>
                  <a:cubicBezTo>
                    <a:pt x="147258" y="191653"/>
                    <a:pt x="145844" y="191653"/>
                    <a:pt x="144899" y="191653"/>
                  </a:cubicBezTo>
                  <a:cubicBezTo>
                    <a:pt x="143954" y="191653"/>
                    <a:pt x="144899" y="191653"/>
                    <a:pt x="144899" y="193067"/>
                  </a:cubicBezTo>
                  <a:lnTo>
                    <a:pt x="144899" y="193067"/>
                  </a:lnTo>
                  <a:cubicBezTo>
                    <a:pt x="144899" y="193067"/>
                    <a:pt x="143482" y="195429"/>
                    <a:pt x="144899" y="194721"/>
                  </a:cubicBezTo>
                  <a:cubicBezTo>
                    <a:pt x="146316" y="194012"/>
                    <a:pt x="144899" y="196371"/>
                    <a:pt x="144899" y="198497"/>
                  </a:cubicBezTo>
                  <a:cubicBezTo>
                    <a:pt x="144899" y="200620"/>
                    <a:pt x="144899" y="198497"/>
                    <a:pt x="144899" y="198497"/>
                  </a:cubicBezTo>
                  <a:lnTo>
                    <a:pt x="147494" y="197316"/>
                  </a:lnTo>
                  <a:lnTo>
                    <a:pt x="149381" y="195429"/>
                  </a:lnTo>
                  <a:lnTo>
                    <a:pt x="147022" y="195429"/>
                  </a:lnTo>
                  <a:cubicBezTo>
                    <a:pt x="147022" y="195429"/>
                    <a:pt x="147022" y="195429"/>
                    <a:pt x="145607" y="195429"/>
                  </a:cubicBezTo>
                  <a:cubicBezTo>
                    <a:pt x="144190" y="195429"/>
                    <a:pt x="147730" y="195429"/>
                    <a:pt x="148911" y="195429"/>
                  </a:cubicBezTo>
                  <a:cubicBezTo>
                    <a:pt x="150089" y="195429"/>
                    <a:pt x="148911" y="195429"/>
                    <a:pt x="148911" y="193776"/>
                  </a:cubicBezTo>
                  <a:cubicBezTo>
                    <a:pt x="148911" y="192125"/>
                    <a:pt x="146786" y="193776"/>
                    <a:pt x="148911" y="191417"/>
                  </a:cubicBezTo>
                  <a:cubicBezTo>
                    <a:pt x="151034" y="189058"/>
                    <a:pt x="148911" y="191417"/>
                    <a:pt x="150326" y="191417"/>
                  </a:cubicBezTo>
                  <a:cubicBezTo>
                    <a:pt x="151743" y="191417"/>
                    <a:pt x="150326" y="191417"/>
                    <a:pt x="150326" y="190000"/>
                  </a:cubicBezTo>
                  <a:cubicBezTo>
                    <a:pt x="150326" y="188585"/>
                    <a:pt x="150326" y="190000"/>
                    <a:pt x="150326" y="190000"/>
                  </a:cubicBezTo>
                  <a:cubicBezTo>
                    <a:pt x="150326" y="190000"/>
                    <a:pt x="150326" y="187877"/>
                    <a:pt x="150326" y="187640"/>
                  </a:cubicBezTo>
                  <a:cubicBezTo>
                    <a:pt x="150326" y="187404"/>
                    <a:pt x="150326" y="187640"/>
                    <a:pt x="152215" y="187640"/>
                  </a:cubicBezTo>
                  <a:cubicBezTo>
                    <a:pt x="154102" y="187640"/>
                    <a:pt x="152215" y="187640"/>
                    <a:pt x="152215" y="187640"/>
                  </a:cubicBezTo>
                  <a:cubicBezTo>
                    <a:pt x="151271" y="188349"/>
                    <a:pt x="150089" y="189058"/>
                    <a:pt x="149381" y="190000"/>
                  </a:cubicBezTo>
                  <a:lnTo>
                    <a:pt x="147967" y="190000"/>
                  </a:lnTo>
                  <a:cubicBezTo>
                    <a:pt x="147967" y="190000"/>
                    <a:pt x="147967" y="190000"/>
                    <a:pt x="147967" y="190000"/>
                  </a:cubicBezTo>
                  <a:cubicBezTo>
                    <a:pt x="147967" y="190000"/>
                    <a:pt x="147967" y="190000"/>
                    <a:pt x="149617" y="188821"/>
                  </a:cubicBezTo>
                  <a:lnTo>
                    <a:pt x="148203" y="188821"/>
                  </a:lnTo>
                  <a:cubicBezTo>
                    <a:pt x="148203" y="188821"/>
                    <a:pt x="148203" y="188821"/>
                    <a:pt x="148203" y="188821"/>
                  </a:cubicBezTo>
                  <a:cubicBezTo>
                    <a:pt x="148203" y="188821"/>
                    <a:pt x="148203" y="188821"/>
                    <a:pt x="149853" y="188821"/>
                  </a:cubicBezTo>
                  <a:cubicBezTo>
                    <a:pt x="151507" y="188821"/>
                    <a:pt x="149853" y="188821"/>
                    <a:pt x="149853" y="188821"/>
                  </a:cubicBezTo>
                  <a:cubicBezTo>
                    <a:pt x="150089" y="186935"/>
                    <a:pt x="150089" y="185281"/>
                    <a:pt x="149853" y="183394"/>
                  </a:cubicBezTo>
                  <a:cubicBezTo>
                    <a:pt x="149853" y="182450"/>
                    <a:pt x="149853" y="181741"/>
                    <a:pt x="149853" y="180799"/>
                  </a:cubicBezTo>
                  <a:lnTo>
                    <a:pt x="149853" y="180799"/>
                  </a:lnTo>
                  <a:lnTo>
                    <a:pt x="149853" y="180799"/>
                  </a:lnTo>
                  <a:lnTo>
                    <a:pt x="154102" y="178673"/>
                  </a:lnTo>
                  <a:cubicBezTo>
                    <a:pt x="162597" y="174191"/>
                    <a:pt x="159057" y="176078"/>
                    <a:pt x="160474" y="175606"/>
                  </a:cubicBezTo>
                  <a:cubicBezTo>
                    <a:pt x="162124" y="174900"/>
                    <a:pt x="163542" y="173955"/>
                    <a:pt x="164956" y="172774"/>
                  </a:cubicBezTo>
                  <a:lnTo>
                    <a:pt x="164956" y="172774"/>
                  </a:lnTo>
                  <a:lnTo>
                    <a:pt x="164956" y="172774"/>
                  </a:lnTo>
                  <a:lnTo>
                    <a:pt x="164956" y="172774"/>
                  </a:lnTo>
                  <a:lnTo>
                    <a:pt x="160710" y="177259"/>
                  </a:lnTo>
                  <a:cubicBezTo>
                    <a:pt x="162124" y="175842"/>
                    <a:pt x="160710" y="177259"/>
                    <a:pt x="159057" y="179382"/>
                  </a:cubicBezTo>
                  <a:cubicBezTo>
                    <a:pt x="158115" y="180563"/>
                    <a:pt x="157406" y="181741"/>
                    <a:pt x="156697" y="182922"/>
                  </a:cubicBezTo>
                  <a:cubicBezTo>
                    <a:pt x="156697" y="182922"/>
                    <a:pt x="156697" y="182922"/>
                    <a:pt x="156697" y="181741"/>
                  </a:cubicBezTo>
                  <a:cubicBezTo>
                    <a:pt x="156697" y="182213"/>
                    <a:pt x="156697" y="182922"/>
                    <a:pt x="156697" y="183394"/>
                  </a:cubicBezTo>
                  <a:cubicBezTo>
                    <a:pt x="156697" y="183394"/>
                    <a:pt x="156697" y="183394"/>
                    <a:pt x="156697" y="181977"/>
                  </a:cubicBezTo>
                  <a:lnTo>
                    <a:pt x="156697" y="183158"/>
                  </a:lnTo>
                  <a:lnTo>
                    <a:pt x="156697" y="183158"/>
                  </a:lnTo>
                  <a:lnTo>
                    <a:pt x="156697" y="184573"/>
                  </a:lnTo>
                  <a:cubicBezTo>
                    <a:pt x="156697" y="184573"/>
                    <a:pt x="156697" y="183158"/>
                    <a:pt x="156697" y="184573"/>
                  </a:cubicBezTo>
                  <a:cubicBezTo>
                    <a:pt x="156461" y="184100"/>
                    <a:pt x="156461" y="183631"/>
                    <a:pt x="156697" y="183158"/>
                  </a:cubicBezTo>
                  <a:cubicBezTo>
                    <a:pt x="156697" y="181741"/>
                    <a:pt x="156697" y="181035"/>
                    <a:pt x="156697" y="181035"/>
                  </a:cubicBezTo>
                  <a:lnTo>
                    <a:pt x="156697" y="181035"/>
                  </a:lnTo>
                  <a:cubicBezTo>
                    <a:pt x="155280" y="181035"/>
                    <a:pt x="156697" y="181035"/>
                    <a:pt x="154574" y="181035"/>
                  </a:cubicBezTo>
                  <a:lnTo>
                    <a:pt x="154574" y="181035"/>
                  </a:lnTo>
                  <a:cubicBezTo>
                    <a:pt x="154574" y="181035"/>
                    <a:pt x="154574" y="181035"/>
                    <a:pt x="152685" y="181035"/>
                  </a:cubicBezTo>
                  <a:cubicBezTo>
                    <a:pt x="152449" y="180563"/>
                    <a:pt x="152449" y="179854"/>
                    <a:pt x="152685" y="179382"/>
                  </a:cubicBezTo>
                  <a:cubicBezTo>
                    <a:pt x="152685" y="179382"/>
                    <a:pt x="152685" y="175842"/>
                    <a:pt x="150326" y="177968"/>
                  </a:cubicBezTo>
                  <a:cubicBezTo>
                    <a:pt x="147967" y="180091"/>
                    <a:pt x="150326" y="177968"/>
                    <a:pt x="150326" y="176078"/>
                  </a:cubicBezTo>
                  <a:cubicBezTo>
                    <a:pt x="150326" y="174191"/>
                    <a:pt x="150326" y="176078"/>
                    <a:pt x="150326" y="176078"/>
                  </a:cubicBezTo>
                  <a:cubicBezTo>
                    <a:pt x="150326" y="176078"/>
                    <a:pt x="147730" y="176078"/>
                    <a:pt x="147730" y="176078"/>
                  </a:cubicBezTo>
                  <a:cubicBezTo>
                    <a:pt x="147730" y="176078"/>
                    <a:pt x="147730" y="176078"/>
                    <a:pt x="147730" y="178201"/>
                  </a:cubicBezTo>
                  <a:cubicBezTo>
                    <a:pt x="147730" y="180327"/>
                    <a:pt x="147730" y="175606"/>
                    <a:pt x="147730" y="175842"/>
                  </a:cubicBezTo>
                  <a:cubicBezTo>
                    <a:pt x="147730" y="176078"/>
                    <a:pt x="147730" y="175842"/>
                    <a:pt x="147730" y="175842"/>
                  </a:cubicBezTo>
                  <a:cubicBezTo>
                    <a:pt x="147730" y="175842"/>
                    <a:pt x="147730" y="175842"/>
                    <a:pt x="147730" y="175842"/>
                  </a:cubicBezTo>
                  <a:lnTo>
                    <a:pt x="149617" y="173246"/>
                  </a:lnTo>
                  <a:cubicBezTo>
                    <a:pt x="149617" y="173246"/>
                    <a:pt x="147022" y="174664"/>
                    <a:pt x="147022" y="173246"/>
                  </a:cubicBezTo>
                  <a:cubicBezTo>
                    <a:pt x="147022" y="171832"/>
                    <a:pt x="147022" y="173246"/>
                    <a:pt x="147022" y="173246"/>
                  </a:cubicBezTo>
                  <a:cubicBezTo>
                    <a:pt x="147022" y="173246"/>
                    <a:pt x="147022" y="173246"/>
                    <a:pt x="147022" y="173246"/>
                  </a:cubicBezTo>
                  <a:lnTo>
                    <a:pt x="147022" y="173246"/>
                  </a:lnTo>
                  <a:lnTo>
                    <a:pt x="147022" y="171596"/>
                  </a:lnTo>
                  <a:cubicBezTo>
                    <a:pt x="147022" y="171596"/>
                    <a:pt x="147022" y="171596"/>
                    <a:pt x="147022" y="171596"/>
                  </a:cubicBezTo>
                  <a:cubicBezTo>
                    <a:pt x="147022" y="171596"/>
                    <a:pt x="147022" y="171596"/>
                    <a:pt x="147022" y="171596"/>
                  </a:cubicBezTo>
                  <a:cubicBezTo>
                    <a:pt x="147022" y="171596"/>
                    <a:pt x="147022" y="171596"/>
                    <a:pt x="144899" y="171596"/>
                  </a:cubicBezTo>
                  <a:cubicBezTo>
                    <a:pt x="142776" y="171596"/>
                    <a:pt x="144899" y="170179"/>
                    <a:pt x="146316" y="169706"/>
                  </a:cubicBezTo>
                  <a:cubicBezTo>
                    <a:pt x="147730" y="169237"/>
                    <a:pt x="144190" y="171123"/>
                    <a:pt x="144190" y="169706"/>
                  </a:cubicBezTo>
                  <a:cubicBezTo>
                    <a:pt x="144190" y="168292"/>
                    <a:pt x="144190" y="168292"/>
                    <a:pt x="144190" y="169706"/>
                  </a:cubicBezTo>
                  <a:cubicBezTo>
                    <a:pt x="144190" y="171123"/>
                    <a:pt x="144190" y="167819"/>
                    <a:pt x="144190" y="167583"/>
                  </a:cubicBezTo>
                  <a:cubicBezTo>
                    <a:pt x="144190" y="167347"/>
                    <a:pt x="144190" y="167583"/>
                    <a:pt x="144190" y="167583"/>
                  </a:cubicBezTo>
                  <a:cubicBezTo>
                    <a:pt x="144190" y="167583"/>
                    <a:pt x="144190" y="167583"/>
                    <a:pt x="144190" y="167583"/>
                  </a:cubicBezTo>
                  <a:cubicBezTo>
                    <a:pt x="144190" y="167583"/>
                    <a:pt x="144190" y="167583"/>
                    <a:pt x="144190" y="167583"/>
                  </a:cubicBezTo>
                  <a:cubicBezTo>
                    <a:pt x="144190" y="167583"/>
                    <a:pt x="142776" y="169470"/>
                    <a:pt x="143012" y="167583"/>
                  </a:cubicBezTo>
                  <a:cubicBezTo>
                    <a:pt x="143248" y="165697"/>
                    <a:pt x="143012" y="167583"/>
                    <a:pt x="143012" y="167583"/>
                  </a:cubicBezTo>
                  <a:cubicBezTo>
                    <a:pt x="142303" y="167819"/>
                    <a:pt x="141359" y="168292"/>
                    <a:pt x="140886" y="169000"/>
                  </a:cubicBezTo>
                  <a:cubicBezTo>
                    <a:pt x="140886" y="169000"/>
                    <a:pt x="140886" y="167819"/>
                    <a:pt x="142303" y="166875"/>
                  </a:cubicBezTo>
                  <a:cubicBezTo>
                    <a:pt x="143718" y="165933"/>
                    <a:pt x="142303" y="166875"/>
                    <a:pt x="140417" y="168528"/>
                  </a:cubicBezTo>
                  <a:cubicBezTo>
                    <a:pt x="138527" y="170179"/>
                    <a:pt x="140417" y="166402"/>
                    <a:pt x="138999" y="166402"/>
                  </a:cubicBezTo>
                  <a:cubicBezTo>
                    <a:pt x="137582" y="166402"/>
                    <a:pt x="138999" y="167819"/>
                    <a:pt x="137582" y="168056"/>
                  </a:cubicBezTo>
                  <a:cubicBezTo>
                    <a:pt x="136168" y="168292"/>
                    <a:pt x="139236" y="165933"/>
                    <a:pt x="138999" y="165224"/>
                  </a:cubicBezTo>
                  <a:cubicBezTo>
                    <a:pt x="138763" y="164515"/>
                    <a:pt x="138999" y="165224"/>
                    <a:pt x="138999" y="165224"/>
                  </a:cubicBezTo>
                  <a:cubicBezTo>
                    <a:pt x="138999" y="165224"/>
                    <a:pt x="138999" y="165224"/>
                    <a:pt x="138999" y="165224"/>
                  </a:cubicBezTo>
                  <a:lnTo>
                    <a:pt x="138999" y="165224"/>
                  </a:lnTo>
                  <a:cubicBezTo>
                    <a:pt x="138999" y="165224"/>
                    <a:pt x="138999" y="165224"/>
                    <a:pt x="138999" y="163337"/>
                  </a:cubicBezTo>
                  <a:cubicBezTo>
                    <a:pt x="138999" y="161448"/>
                    <a:pt x="138999" y="163337"/>
                    <a:pt x="137349" y="164752"/>
                  </a:cubicBezTo>
                  <a:cubicBezTo>
                    <a:pt x="135695" y="166169"/>
                    <a:pt x="138527" y="162156"/>
                    <a:pt x="137349" y="164752"/>
                  </a:cubicBezTo>
                  <a:cubicBezTo>
                    <a:pt x="136168" y="167347"/>
                    <a:pt x="137349" y="164752"/>
                    <a:pt x="137349" y="163101"/>
                  </a:cubicBezTo>
                  <a:cubicBezTo>
                    <a:pt x="137349" y="161448"/>
                    <a:pt x="137349" y="163101"/>
                    <a:pt x="137349" y="163101"/>
                  </a:cubicBezTo>
                  <a:cubicBezTo>
                    <a:pt x="137349" y="163101"/>
                    <a:pt x="134751" y="160739"/>
                    <a:pt x="134045" y="159089"/>
                  </a:cubicBezTo>
                  <a:lnTo>
                    <a:pt x="135932" y="157438"/>
                  </a:lnTo>
                  <a:cubicBezTo>
                    <a:pt x="135932" y="157438"/>
                    <a:pt x="135932" y="157438"/>
                    <a:pt x="135932" y="157438"/>
                  </a:cubicBezTo>
                  <a:lnTo>
                    <a:pt x="134517" y="159089"/>
                  </a:lnTo>
                  <a:cubicBezTo>
                    <a:pt x="134517" y="159089"/>
                    <a:pt x="134517" y="155076"/>
                    <a:pt x="131919" y="157438"/>
                  </a:cubicBezTo>
                  <a:cubicBezTo>
                    <a:pt x="131919" y="157438"/>
                    <a:pt x="131919" y="157438"/>
                    <a:pt x="133573" y="156021"/>
                  </a:cubicBezTo>
                  <a:cubicBezTo>
                    <a:pt x="135223" y="154604"/>
                    <a:pt x="133573" y="156021"/>
                    <a:pt x="133573" y="156021"/>
                  </a:cubicBezTo>
                  <a:lnTo>
                    <a:pt x="132392" y="156021"/>
                  </a:lnTo>
                  <a:cubicBezTo>
                    <a:pt x="132392" y="156021"/>
                    <a:pt x="133573" y="152481"/>
                    <a:pt x="132392" y="154134"/>
                  </a:cubicBezTo>
                  <a:cubicBezTo>
                    <a:pt x="131213" y="155785"/>
                    <a:pt x="132392" y="154134"/>
                    <a:pt x="133573" y="152244"/>
                  </a:cubicBezTo>
                  <a:cubicBezTo>
                    <a:pt x="134751" y="150358"/>
                    <a:pt x="131919" y="152244"/>
                    <a:pt x="133573" y="152244"/>
                  </a:cubicBezTo>
                  <a:cubicBezTo>
                    <a:pt x="135223" y="152244"/>
                    <a:pt x="133573" y="150358"/>
                    <a:pt x="131450" y="152244"/>
                  </a:cubicBezTo>
                  <a:cubicBezTo>
                    <a:pt x="129324" y="154134"/>
                    <a:pt x="131450" y="152244"/>
                    <a:pt x="131450" y="150830"/>
                  </a:cubicBezTo>
                  <a:cubicBezTo>
                    <a:pt x="131450" y="149413"/>
                    <a:pt x="129560" y="150830"/>
                    <a:pt x="131450" y="150830"/>
                  </a:cubicBezTo>
                  <a:lnTo>
                    <a:pt x="131450" y="150830"/>
                  </a:lnTo>
                  <a:lnTo>
                    <a:pt x="131450" y="150830"/>
                  </a:lnTo>
                  <a:cubicBezTo>
                    <a:pt x="131450" y="150830"/>
                    <a:pt x="131450" y="150830"/>
                    <a:pt x="131450" y="150830"/>
                  </a:cubicBezTo>
                  <a:cubicBezTo>
                    <a:pt x="131450" y="150830"/>
                    <a:pt x="131450" y="150830"/>
                    <a:pt x="131450" y="150830"/>
                  </a:cubicBezTo>
                  <a:cubicBezTo>
                    <a:pt x="131450" y="150830"/>
                    <a:pt x="131450" y="150830"/>
                    <a:pt x="130032" y="150830"/>
                  </a:cubicBezTo>
                  <a:lnTo>
                    <a:pt x="130032" y="150830"/>
                  </a:lnTo>
                  <a:cubicBezTo>
                    <a:pt x="130032" y="150830"/>
                    <a:pt x="130032" y="150830"/>
                    <a:pt x="130032" y="150830"/>
                  </a:cubicBezTo>
                  <a:cubicBezTo>
                    <a:pt x="130032" y="150830"/>
                    <a:pt x="130032" y="150830"/>
                    <a:pt x="131450" y="150830"/>
                  </a:cubicBezTo>
                  <a:cubicBezTo>
                    <a:pt x="132864" y="150830"/>
                    <a:pt x="131450" y="150830"/>
                    <a:pt x="131450" y="150830"/>
                  </a:cubicBezTo>
                  <a:lnTo>
                    <a:pt x="132864" y="150830"/>
                  </a:lnTo>
                  <a:cubicBezTo>
                    <a:pt x="132864" y="150830"/>
                    <a:pt x="132864" y="152717"/>
                    <a:pt x="132864" y="150830"/>
                  </a:cubicBezTo>
                  <a:cubicBezTo>
                    <a:pt x="132864" y="148940"/>
                    <a:pt x="134281" y="149413"/>
                    <a:pt x="132864" y="149413"/>
                  </a:cubicBezTo>
                  <a:cubicBezTo>
                    <a:pt x="131450" y="149413"/>
                    <a:pt x="134045" y="149413"/>
                    <a:pt x="134517" y="149413"/>
                  </a:cubicBezTo>
                  <a:cubicBezTo>
                    <a:pt x="134045" y="150121"/>
                    <a:pt x="133573" y="150594"/>
                    <a:pt x="132864" y="150830"/>
                  </a:cubicBezTo>
                  <a:cubicBezTo>
                    <a:pt x="132864" y="150830"/>
                    <a:pt x="132864" y="150830"/>
                    <a:pt x="134281" y="150830"/>
                  </a:cubicBezTo>
                  <a:cubicBezTo>
                    <a:pt x="135695" y="150830"/>
                    <a:pt x="134281" y="150830"/>
                    <a:pt x="134281" y="150830"/>
                  </a:cubicBezTo>
                  <a:cubicBezTo>
                    <a:pt x="134281" y="150830"/>
                    <a:pt x="132628" y="150830"/>
                    <a:pt x="132864" y="150830"/>
                  </a:cubicBezTo>
                  <a:cubicBezTo>
                    <a:pt x="133100" y="150830"/>
                    <a:pt x="132864" y="150830"/>
                    <a:pt x="131450" y="150830"/>
                  </a:cubicBezTo>
                  <a:cubicBezTo>
                    <a:pt x="130032" y="150830"/>
                    <a:pt x="132864" y="150830"/>
                    <a:pt x="131450" y="150830"/>
                  </a:cubicBezTo>
                  <a:cubicBezTo>
                    <a:pt x="130032" y="150830"/>
                    <a:pt x="131450" y="150830"/>
                    <a:pt x="131450" y="152244"/>
                  </a:cubicBezTo>
                  <a:lnTo>
                    <a:pt x="131450" y="152244"/>
                  </a:lnTo>
                  <a:cubicBezTo>
                    <a:pt x="131450" y="152244"/>
                    <a:pt x="132864" y="152244"/>
                    <a:pt x="131450" y="154134"/>
                  </a:cubicBezTo>
                  <a:cubicBezTo>
                    <a:pt x="130032" y="156021"/>
                    <a:pt x="131450" y="154134"/>
                    <a:pt x="133100" y="152953"/>
                  </a:cubicBezTo>
                  <a:cubicBezTo>
                    <a:pt x="132628" y="152481"/>
                    <a:pt x="131919" y="152481"/>
                    <a:pt x="131450" y="152953"/>
                  </a:cubicBezTo>
                  <a:cubicBezTo>
                    <a:pt x="134281" y="149885"/>
                    <a:pt x="134045" y="152953"/>
                    <a:pt x="135223" y="151539"/>
                  </a:cubicBezTo>
                  <a:cubicBezTo>
                    <a:pt x="136404" y="150121"/>
                    <a:pt x="133100" y="153662"/>
                    <a:pt x="132155" y="155076"/>
                  </a:cubicBezTo>
                  <a:cubicBezTo>
                    <a:pt x="131213" y="156493"/>
                    <a:pt x="132155" y="155076"/>
                    <a:pt x="133573" y="155076"/>
                  </a:cubicBezTo>
                  <a:cubicBezTo>
                    <a:pt x="134987" y="155076"/>
                    <a:pt x="133573" y="155076"/>
                    <a:pt x="133573" y="152953"/>
                  </a:cubicBezTo>
                  <a:cubicBezTo>
                    <a:pt x="133573" y="150830"/>
                    <a:pt x="133573" y="152953"/>
                    <a:pt x="133573" y="154134"/>
                  </a:cubicBezTo>
                  <a:lnTo>
                    <a:pt x="131683" y="156021"/>
                  </a:lnTo>
                  <a:lnTo>
                    <a:pt x="133100" y="156021"/>
                  </a:lnTo>
                  <a:lnTo>
                    <a:pt x="133100" y="156021"/>
                  </a:lnTo>
                  <a:cubicBezTo>
                    <a:pt x="134517" y="156021"/>
                    <a:pt x="134517" y="156021"/>
                    <a:pt x="135695" y="156021"/>
                  </a:cubicBezTo>
                  <a:cubicBezTo>
                    <a:pt x="136876" y="156021"/>
                    <a:pt x="135695" y="156021"/>
                    <a:pt x="135695" y="154604"/>
                  </a:cubicBezTo>
                  <a:cubicBezTo>
                    <a:pt x="135695" y="153189"/>
                    <a:pt x="137582" y="154604"/>
                    <a:pt x="135695" y="156257"/>
                  </a:cubicBezTo>
                  <a:cubicBezTo>
                    <a:pt x="133809" y="157908"/>
                    <a:pt x="135695" y="156257"/>
                    <a:pt x="135695" y="156257"/>
                  </a:cubicBezTo>
                  <a:cubicBezTo>
                    <a:pt x="135695" y="156257"/>
                    <a:pt x="135695" y="156257"/>
                    <a:pt x="135695" y="156257"/>
                  </a:cubicBezTo>
                  <a:cubicBezTo>
                    <a:pt x="135695" y="156257"/>
                    <a:pt x="138291" y="156257"/>
                    <a:pt x="135695" y="156257"/>
                  </a:cubicBezTo>
                  <a:cubicBezTo>
                    <a:pt x="133100" y="156257"/>
                    <a:pt x="135695" y="156257"/>
                    <a:pt x="135695" y="156257"/>
                  </a:cubicBezTo>
                  <a:lnTo>
                    <a:pt x="135695" y="156257"/>
                  </a:lnTo>
                  <a:cubicBezTo>
                    <a:pt x="135695" y="157671"/>
                    <a:pt x="137582" y="156257"/>
                    <a:pt x="135695" y="158852"/>
                  </a:cubicBezTo>
                  <a:lnTo>
                    <a:pt x="136876" y="158852"/>
                  </a:lnTo>
                  <a:lnTo>
                    <a:pt x="135695" y="158852"/>
                  </a:lnTo>
                  <a:cubicBezTo>
                    <a:pt x="135695" y="158852"/>
                    <a:pt x="135695" y="158852"/>
                    <a:pt x="137113" y="158852"/>
                  </a:cubicBezTo>
                  <a:cubicBezTo>
                    <a:pt x="138527" y="158852"/>
                    <a:pt x="135695" y="160503"/>
                    <a:pt x="134987" y="161212"/>
                  </a:cubicBezTo>
                  <a:cubicBezTo>
                    <a:pt x="134281" y="161920"/>
                    <a:pt x="134987" y="161212"/>
                    <a:pt x="134987" y="163337"/>
                  </a:cubicBezTo>
                  <a:cubicBezTo>
                    <a:pt x="135695" y="162393"/>
                    <a:pt x="136640" y="161448"/>
                    <a:pt x="137582" y="160739"/>
                  </a:cubicBezTo>
                  <a:cubicBezTo>
                    <a:pt x="137582" y="160739"/>
                    <a:pt x="135695" y="162629"/>
                    <a:pt x="136168" y="160739"/>
                  </a:cubicBezTo>
                  <a:lnTo>
                    <a:pt x="137818" y="159089"/>
                  </a:lnTo>
                  <a:cubicBezTo>
                    <a:pt x="137818" y="159089"/>
                    <a:pt x="137818" y="161920"/>
                    <a:pt x="137818" y="161684"/>
                  </a:cubicBezTo>
                  <a:cubicBezTo>
                    <a:pt x="137818" y="161448"/>
                    <a:pt x="137818" y="161684"/>
                    <a:pt x="136404" y="161684"/>
                  </a:cubicBezTo>
                  <a:cubicBezTo>
                    <a:pt x="134987" y="161684"/>
                    <a:pt x="136404" y="161684"/>
                    <a:pt x="136404" y="161684"/>
                  </a:cubicBezTo>
                  <a:lnTo>
                    <a:pt x="136404" y="161684"/>
                  </a:lnTo>
                  <a:cubicBezTo>
                    <a:pt x="136404" y="161684"/>
                    <a:pt x="136404" y="161684"/>
                    <a:pt x="136404" y="161684"/>
                  </a:cubicBezTo>
                  <a:cubicBezTo>
                    <a:pt x="136404" y="161684"/>
                    <a:pt x="138291" y="161684"/>
                    <a:pt x="136404" y="163337"/>
                  </a:cubicBezTo>
                  <a:cubicBezTo>
                    <a:pt x="136404" y="163337"/>
                    <a:pt x="138055" y="163337"/>
                    <a:pt x="136404" y="163337"/>
                  </a:cubicBezTo>
                  <a:cubicBezTo>
                    <a:pt x="134751" y="163337"/>
                    <a:pt x="138527" y="163337"/>
                    <a:pt x="138291" y="163337"/>
                  </a:cubicBezTo>
                  <a:cubicBezTo>
                    <a:pt x="138055" y="163337"/>
                    <a:pt x="138291" y="163337"/>
                    <a:pt x="138291" y="163337"/>
                  </a:cubicBezTo>
                  <a:cubicBezTo>
                    <a:pt x="138291" y="163337"/>
                    <a:pt x="138291" y="163337"/>
                    <a:pt x="138291" y="165697"/>
                  </a:cubicBezTo>
                  <a:lnTo>
                    <a:pt x="139708" y="164279"/>
                  </a:lnTo>
                  <a:cubicBezTo>
                    <a:pt x="139708" y="165460"/>
                    <a:pt x="139708" y="165933"/>
                    <a:pt x="138291" y="166875"/>
                  </a:cubicBezTo>
                  <a:cubicBezTo>
                    <a:pt x="136876" y="167819"/>
                    <a:pt x="138291" y="166875"/>
                    <a:pt x="138291" y="166875"/>
                  </a:cubicBezTo>
                  <a:lnTo>
                    <a:pt x="140417" y="164752"/>
                  </a:lnTo>
                  <a:cubicBezTo>
                    <a:pt x="139708" y="165697"/>
                    <a:pt x="138999" y="166638"/>
                    <a:pt x="138291" y="167819"/>
                  </a:cubicBezTo>
                  <a:cubicBezTo>
                    <a:pt x="139944" y="165460"/>
                    <a:pt x="140650" y="166169"/>
                    <a:pt x="140180" y="167819"/>
                  </a:cubicBezTo>
                  <a:cubicBezTo>
                    <a:pt x="139708" y="169470"/>
                    <a:pt x="141831" y="165933"/>
                    <a:pt x="141831" y="167819"/>
                  </a:cubicBezTo>
                  <a:cubicBezTo>
                    <a:pt x="141831" y="169706"/>
                    <a:pt x="140417" y="169470"/>
                    <a:pt x="141831" y="169470"/>
                  </a:cubicBezTo>
                  <a:cubicBezTo>
                    <a:pt x="141359" y="170179"/>
                    <a:pt x="140886" y="171123"/>
                    <a:pt x="140180" y="171596"/>
                  </a:cubicBezTo>
                  <a:lnTo>
                    <a:pt x="140180" y="171596"/>
                  </a:lnTo>
                  <a:lnTo>
                    <a:pt x="140180" y="171596"/>
                  </a:lnTo>
                  <a:cubicBezTo>
                    <a:pt x="140180" y="171596"/>
                    <a:pt x="140180" y="170179"/>
                    <a:pt x="141831" y="169706"/>
                  </a:cubicBezTo>
                  <a:cubicBezTo>
                    <a:pt x="143482" y="169237"/>
                    <a:pt x="141831" y="171123"/>
                    <a:pt x="141831" y="172302"/>
                  </a:cubicBezTo>
                  <a:cubicBezTo>
                    <a:pt x="141831" y="173483"/>
                    <a:pt x="141831" y="172302"/>
                    <a:pt x="141831" y="172302"/>
                  </a:cubicBezTo>
                  <a:cubicBezTo>
                    <a:pt x="141831" y="172302"/>
                    <a:pt x="141831" y="170887"/>
                    <a:pt x="141831" y="172302"/>
                  </a:cubicBezTo>
                  <a:cubicBezTo>
                    <a:pt x="142067" y="171596"/>
                    <a:pt x="142067" y="171123"/>
                    <a:pt x="141831" y="170415"/>
                  </a:cubicBezTo>
                  <a:cubicBezTo>
                    <a:pt x="141831" y="170415"/>
                    <a:pt x="141831" y="170415"/>
                    <a:pt x="141831" y="170415"/>
                  </a:cubicBezTo>
                  <a:cubicBezTo>
                    <a:pt x="141831" y="170415"/>
                    <a:pt x="141831" y="170415"/>
                    <a:pt x="141831" y="169000"/>
                  </a:cubicBezTo>
                  <a:cubicBezTo>
                    <a:pt x="141831" y="167583"/>
                    <a:pt x="141831" y="170651"/>
                    <a:pt x="141831" y="171360"/>
                  </a:cubicBezTo>
                  <a:cubicBezTo>
                    <a:pt x="141831" y="172068"/>
                    <a:pt x="141831" y="170179"/>
                    <a:pt x="141831" y="171360"/>
                  </a:cubicBezTo>
                  <a:cubicBezTo>
                    <a:pt x="141831" y="172538"/>
                    <a:pt x="143482" y="171360"/>
                    <a:pt x="143482" y="171360"/>
                  </a:cubicBezTo>
                  <a:cubicBezTo>
                    <a:pt x="143482" y="171360"/>
                    <a:pt x="143482" y="171360"/>
                    <a:pt x="143482" y="171360"/>
                  </a:cubicBezTo>
                  <a:cubicBezTo>
                    <a:pt x="143482" y="171360"/>
                    <a:pt x="143482" y="171360"/>
                    <a:pt x="143482" y="171360"/>
                  </a:cubicBezTo>
                  <a:cubicBezTo>
                    <a:pt x="143482" y="171360"/>
                    <a:pt x="143482" y="171360"/>
                    <a:pt x="143482" y="174664"/>
                  </a:cubicBezTo>
                  <a:lnTo>
                    <a:pt x="146316" y="172538"/>
                  </a:lnTo>
                  <a:cubicBezTo>
                    <a:pt x="144663" y="174900"/>
                    <a:pt x="146316" y="172538"/>
                    <a:pt x="147730" y="172538"/>
                  </a:cubicBezTo>
                  <a:cubicBezTo>
                    <a:pt x="149148" y="172538"/>
                    <a:pt x="147730" y="172538"/>
                    <a:pt x="147730" y="172538"/>
                  </a:cubicBezTo>
                  <a:cubicBezTo>
                    <a:pt x="147730" y="172538"/>
                    <a:pt x="147730" y="172538"/>
                    <a:pt x="149148" y="172538"/>
                  </a:cubicBezTo>
                  <a:cubicBezTo>
                    <a:pt x="150562" y="172538"/>
                    <a:pt x="149148" y="172538"/>
                    <a:pt x="149148" y="172538"/>
                  </a:cubicBezTo>
                  <a:cubicBezTo>
                    <a:pt x="148911" y="173246"/>
                    <a:pt x="148911" y="173955"/>
                    <a:pt x="149148" y="174664"/>
                  </a:cubicBezTo>
                  <a:cubicBezTo>
                    <a:pt x="150562" y="174664"/>
                    <a:pt x="149148" y="174664"/>
                    <a:pt x="151743" y="174664"/>
                  </a:cubicBezTo>
                  <a:cubicBezTo>
                    <a:pt x="154338" y="174664"/>
                    <a:pt x="151743" y="175842"/>
                    <a:pt x="151743" y="176078"/>
                  </a:cubicBezTo>
                  <a:cubicBezTo>
                    <a:pt x="151743" y="176314"/>
                    <a:pt x="151743" y="176078"/>
                    <a:pt x="151743" y="176078"/>
                  </a:cubicBezTo>
                  <a:cubicBezTo>
                    <a:pt x="151743" y="176078"/>
                    <a:pt x="153630" y="173719"/>
                    <a:pt x="153630" y="174664"/>
                  </a:cubicBezTo>
                  <a:cubicBezTo>
                    <a:pt x="153630" y="175606"/>
                    <a:pt x="153630" y="174664"/>
                    <a:pt x="153630" y="174664"/>
                  </a:cubicBezTo>
                  <a:cubicBezTo>
                    <a:pt x="153630" y="174664"/>
                    <a:pt x="153630" y="174664"/>
                    <a:pt x="153630" y="174664"/>
                  </a:cubicBezTo>
                  <a:cubicBezTo>
                    <a:pt x="153630" y="174664"/>
                    <a:pt x="153630" y="173246"/>
                    <a:pt x="153630" y="174664"/>
                  </a:cubicBezTo>
                  <a:lnTo>
                    <a:pt x="153630" y="174664"/>
                  </a:lnTo>
                  <a:cubicBezTo>
                    <a:pt x="153630" y="174664"/>
                    <a:pt x="153630" y="174664"/>
                    <a:pt x="153630" y="174664"/>
                  </a:cubicBezTo>
                  <a:cubicBezTo>
                    <a:pt x="153630" y="174664"/>
                    <a:pt x="153630" y="176314"/>
                    <a:pt x="153630" y="176314"/>
                  </a:cubicBezTo>
                  <a:cubicBezTo>
                    <a:pt x="153866" y="175606"/>
                    <a:pt x="154574" y="174900"/>
                    <a:pt x="155280" y="174664"/>
                  </a:cubicBezTo>
                  <a:cubicBezTo>
                    <a:pt x="155280" y="176314"/>
                    <a:pt x="155280" y="174664"/>
                    <a:pt x="155280" y="176314"/>
                  </a:cubicBezTo>
                  <a:cubicBezTo>
                    <a:pt x="155280" y="177968"/>
                    <a:pt x="155280" y="176314"/>
                    <a:pt x="155280" y="176314"/>
                  </a:cubicBezTo>
                  <a:cubicBezTo>
                    <a:pt x="155280" y="176314"/>
                    <a:pt x="155280" y="176314"/>
                    <a:pt x="155280" y="176314"/>
                  </a:cubicBezTo>
                  <a:cubicBezTo>
                    <a:pt x="155280" y="176314"/>
                    <a:pt x="155280" y="177495"/>
                    <a:pt x="157642" y="174900"/>
                  </a:cubicBezTo>
                  <a:cubicBezTo>
                    <a:pt x="157642" y="174900"/>
                    <a:pt x="159057" y="174900"/>
                    <a:pt x="157642" y="174900"/>
                  </a:cubicBezTo>
                  <a:cubicBezTo>
                    <a:pt x="156225" y="174900"/>
                    <a:pt x="157642" y="174900"/>
                    <a:pt x="155989" y="176550"/>
                  </a:cubicBezTo>
                  <a:cubicBezTo>
                    <a:pt x="154338" y="178201"/>
                    <a:pt x="155989" y="176550"/>
                    <a:pt x="155989" y="176550"/>
                  </a:cubicBezTo>
                  <a:cubicBezTo>
                    <a:pt x="158348" y="173483"/>
                    <a:pt x="157642" y="176550"/>
                    <a:pt x="158348" y="175136"/>
                  </a:cubicBezTo>
                  <a:lnTo>
                    <a:pt x="156697" y="176550"/>
                  </a:lnTo>
                  <a:lnTo>
                    <a:pt x="156697" y="176550"/>
                  </a:lnTo>
                  <a:cubicBezTo>
                    <a:pt x="156697" y="176550"/>
                    <a:pt x="156697" y="176550"/>
                    <a:pt x="156697" y="176550"/>
                  </a:cubicBezTo>
                  <a:cubicBezTo>
                    <a:pt x="156697" y="176550"/>
                    <a:pt x="156697" y="176550"/>
                    <a:pt x="156697" y="179146"/>
                  </a:cubicBezTo>
                  <a:lnTo>
                    <a:pt x="158115" y="177495"/>
                  </a:lnTo>
                  <a:cubicBezTo>
                    <a:pt x="158115" y="179618"/>
                    <a:pt x="158115" y="177495"/>
                    <a:pt x="158115" y="177495"/>
                  </a:cubicBezTo>
                  <a:lnTo>
                    <a:pt x="160001" y="177495"/>
                  </a:lnTo>
                  <a:cubicBezTo>
                    <a:pt x="160001" y="177495"/>
                    <a:pt x="160001" y="177495"/>
                    <a:pt x="160001" y="177495"/>
                  </a:cubicBezTo>
                  <a:lnTo>
                    <a:pt x="157878" y="177495"/>
                  </a:lnTo>
                  <a:cubicBezTo>
                    <a:pt x="157878" y="177495"/>
                    <a:pt x="157878" y="177495"/>
                    <a:pt x="157878" y="177495"/>
                  </a:cubicBezTo>
                  <a:cubicBezTo>
                    <a:pt x="157878" y="177495"/>
                    <a:pt x="156225" y="177495"/>
                    <a:pt x="155516" y="177495"/>
                  </a:cubicBezTo>
                  <a:lnTo>
                    <a:pt x="157406" y="177495"/>
                  </a:lnTo>
                  <a:lnTo>
                    <a:pt x="157406" y="177495"/>
                  </a:lnTo>
                  <a:cubicBezTo>
                    <a:pt x="157406" y="177495"/>
                    <a:pt x="157406" y="177495"/>
                    <a:pt x="159529" y="177495"/>
                  </a:cubicBezTo>
                  <a:cubicBezTo>
                    <a:pt x="161652" y="177495"/>
                    <a:pt x="159529" y="177495"/>
                    <a:pt x="159529" y="177495"/>
                  </a:cubicBezTo>
                  <a:cubicBezTo>
                    <a:pt x="159765" y="176314"/>
                    <a:pt x="159765" y="175136"/>
                    <a:pt x="159529" y="173955"/>
                  </a:cubicBezTo>
                  <a:cubicBezTo>
                    <a:pt x="159529" y="173955"/>
                    <a:pt x="159529" y="173955"/>
                    <a:pt x="159529" y="172538"/>
                  </a:cubicBezTo>
                  <a:lnTo>
                    <a:pt x="159529" y="172538"/>
                  </a:lnTo>
                  <a:cubicBezTo>
                    <a:pt x="160474" y="171596"/>
                    <a:pt x="161416" y="170887"/>
                    <a:pt x="162597" y="170651"/>
                  </a:cubicBezTo>
                  <a:cubicBezTo>
                    <a:pt x="162597" y="170651"/>
                    <a:pt x="160710" y="173483"/>
                    <a:pt x="162597" y="173483"/>
                  </a:cubicBezTo>
                  <a:cubicBezTo>
                    <a:pt x="164483" y="173483"/>
                    <a:pt x="162597" y="173483"/>
                    <a:pt x="162597" y="173483"/>
                  </a:cubicBezTo>
                  <a:cubicBezTo>
                    <a:pt x="162597" y="173483"/>
                    <a:pt x="162597" y="173483"/>
                    <a:pt x="162597" y="173483"/>
                  </a:cubicBezTo>
                  <a:lnTo>
                    <a:pt x="164483" y="173483"/>
                  </a:lnTo>
                  <a:cubicBezTo>
                    <a:pt x="162361" y="174900"/>
                    <a:pt x="164483" y="173483"/>
                    <a:pt x="164483" y="174900"/>
                  </a:cubicBezTo>
                  <a:cubicBezTo>
                    <a:pt x="164483" y="176314"/>
                    <a:pt x="164483" y="174900"/>
                    <a:pt x="162833" y="174900"/>
                  </a:cubicBezTo>
                  <a:cubicBezTo>
                    <a:pt x="161180" y="174900"/>
                    <a:pt x="164956" y="174900"/>
                    <a:pt x="164247" y="174900"/>
                  </a:cubicBezTo>
                  <a:cubicBezTo>
                    <a:pt x="163542" y="174900"/>
                    <a:pt x="164247" y="174900"/>
                    <a:pt x="162597" y="174900"/>
                  </a:cubicBezTo>
                  <a:cubicBezTo>
                    <a:pt x="160946" y="174900"/>
                    <a:pt x="162597" y="174900"/>
                    <a:pt x="162597" y="174900"/>
                  </a:cubicBezTo>
                  <a:lnTo>
                    <a:pt x="164014" y="174900"/>
                  </a:lnTo>
                  <a:cubicBezTo>
                    <a:pt x="163542" y="175842"/>
                    <a:pt x="162833" y="176787"/>
                    <a:pt x="162124" y="177495"/>
                  </a:cubicBezTo>
                  <a:cubicBezTo>
                    <a:pt x="164483" y="177495"/>
                    <a:pt x="162124" y="177495"/>
                    <a:pt x="162124" y="177495"/>
                  </a:cubicBezTo>
                  <a:cubicBezTo>
                    <a:pt x="162124" y="177495"/>
                    <a:pt x="162124" y="177495"/>
                    <a:pt x="160474" y="177495"/>
                  </a:cubicBezTo>
                  <a:cubicBezTo>
                    <a:pt x="158820" y="177495"/>
                    <a:pt x="160474" y="177495"/>
                    <a:pt x="160474" y="177495"/>
                  </a:cubicBezTo>
                  <a:cubicBezTo>
                    <a:pt x="160474" y="177495"/>
                    <a:pt x="162361" y="177495"/>
                    <a:pt x="161888" y="177495"/>
                  </a:cubicBezTo>
                  <a:cubicBezTo>
                    <a:pt x="162833" y="177259"/>
                    <a:pt x="163542" y="177259"/>
                    <a:pt x="164483" y="177495"/>
                  </a:cubicBezTo>
                  <a:cubicBezTo>
                    <a:pt x="164483" y="177495"/>
                    <a:pt x="164483" y="175842"/>
                    <a:pt x="164483" y="176078"/>
                  </a:cubicBezTo>
                  <a:cubicBezTo>
                    <a:pt x="164483" y="176314"/>
                    <a:pt x="164483" y="176078"/>
                    <a:pt x="166373" y="176078"/>
                  </a:cubicBezTo>
                  <a:lnTo>
                    <a:pt x="163778" y="176078"/>
                  </a:lnTo>
                  <a:cubicBezTo>
                    <a:pt x="163778" y="176078"/>
                    <a:pt x="163778" y="176078"/>
                    <a:pt x="163778" y="176078"/>
                  </a:cubicBezTo>
                  <a:cubicBezTo>
                    <a:pt x="163778" y="176078"/>
                    <a:pt x="163778" y="176078"/>
                    <a:pt x="163778" y="176078"/>
                  </a:cubicBezTo>
                  <a:cubicBezTo>
                    <a:pt x="163778" y="176078"/>
                    <a:pt x="163778" y="176078"/>
                    <a:pt x="166373" y="176078"/>
                  </a:cubicBezTo>
                  <a:lnTo>
                    <a:pt x="164956" y="176078"/>
                  </a:lnTo>
                  <a:cubicBezTo>
                    <a:pt x="164956" y="176078"/>
                    <a:pt x="166609" y="176078"/>
                    <a:pt x="166609" y="174664"/>
                  </a:cubicBezTo>
                  <a:lnTo>
                    <a:pt x="164247" y="174664"/>
                  </a:lnTo>
                  <a:cubicBezTo>
                    <a:pt x="165192" y="174191"/>
                    <a:pt x="166137" y="173719"/>
                    <a:pt x="166846" y="173246"/>
                  </a:cubicBezTo>
                  <a:cubicBezTo>
                    <a:pt x="166846" y="173246"/>
                    <a:pt x="166846" y="173246"/>
                    <a:pt x="166846" y="173246"/>
                  </a:cubicBezTo>
                  <a:lnTo>
                    <a:pt x="168732" y="173246"/>
                  </a:lnTo>
                  <a:cubicBezTo>
                    <a:pt x="168732" y="173246"/>
                    <a:pt x="168732" y="171832"/>
                    <a:pt x="168732" y="170415"/>
                  </a:cubicBezTo>
                  <a:cubicBezTo>
                    <a:pt x="168732" y="169000"/>
                    <a:pt x="168732" y="168528"/>
                    <a:pt x="167315" y="168292"/>
                  </a:cubicBezTo>
                  <a:cubicBezTo>
                    <a:pt x="165901" y="168056"/>
                    <a:pt x="163542" y="166169"/>
                    <a:pt x="165665" y="162865"/>
                  </a:cubicBezTo>
                  <a:cubicBezTo>
                    <a:pt x="165665" y="162865"/>
                    <a:pt x="165665" y="162865"/>
                    <a:pt x="164483" y="162865"/>
                  </a:cubicBezTo>
                  <a:cubicBezTo>
                    <a:pt x="164483" y="162156"/>
                    <a:pt x="164483" y="161448"/>
                    <a:pt x="164483" y="160739"/>
                  </a:cubicBezTo>
                  <a:cubicBezTo>
                    <a:pt x="164483" y="160739"/>
                    <a:pt x="164483" y="160739"/>
                    <a:pt x="166137" y="160739"/>
                  </a:cubicBezTo>
                  <a:cubicBezTo>
                    <a:pt x="167787" y="160739"/>
                    <a:pt x="166137" y="160739"/>
                    <a:pt x="166137" y="162393"/>
                  </a:cubicBezTo>
                  <a:cubicBezTo>
                    <a:pt x="166137" y="164043"/>
                    <a:pt x="166137" y="162393"/>
                    <a:pt x="166137" y="160975"/>
                  </a:cubicBezTo>
                  <a:cubicBezTo>
                    <a:pt x="166137" y="159561"/>
                    <a:pt x="167551" y="160975"/>
                    <a:pt x="168024" y="160975"/>
                  </a:cubicBezTo>
                  <a:cubicBezTo>
                    <a:pt x="168496" y="160975"/>
                    <a:pt x="168024" y="160975"/>
                    <a:pt x="168024" y="160975"/>
                  </a:cubicBezTo>
                  <a:cubicBezTo>
                    <a:pt x="168024" y="160975"/>
                    <a:pt x="169441" y="162393"/>
                    <a:pt x="169677" y="163807"/>
                  </a:cubicBezTo>
                  <a:cubicBezTo>
                    <a:pt x="169913" y="165224"/>
                    <a:pt x="169677" y="163807"/>
                    <a:pt x="169677" y="161920"/>
                  </a:cubicBezTo>
                  <a:cubicBezTo>
                    <a:pt x="169677" y="160033"/>
                    <a:pt x="172509" y="163571"/>
                    <a:pt x="173451" y="164988"/>
                  </a:cubicBezTo>
                  <a:cubicBezTo>
                    <a:pt x="174395" y="166402"/>
                    <a:pt x="171800" y="164988"/>
                    <a:pt x="171564" y="164988"/>
                  </a:cubicBezTo>
                  <a:lnTo>
                    <a:pt x="172978" y="164988"/>
                  </a:lnTo>
                  <a:cubicBezTo>
                    <a:pt x="172978" y="167111"/>
                    <a:pt x="172978" y="167347"/>
                    <a:pt x="175104" y="167819"/>
                  </a:cubicBezTo>
                  <a:cubicBezTo>
                    <a:pt x="177227" y="168292"/>
                    <a:pt x="175104" y="167819"/>
                    <a:pt x="173687" y="167819"/>
                  </a:cubicBezTo>
                  <a:lnTo>
                    <a:pt x="175104" y="167819"/>
                  </a:lnTo>
                  <a:cubicBezTo>
                    <a:pt x="177463" y="167819"/>
                    <a:pt x="175104" y="167819"/>
                    <a:pt x="175104" y="167819"/>
                  </a:cubicBezTo>
                  <a:cubicBezTo>
                    <a:pt x="174395" y="168056"/>
                    <a:pt x="173451" y="168056"/>
                    <a:pt x="172745" y="167819"/>
                  </a:cubicBezTo>
                  <a:cubicBezTo>
                    <a:pt x="172745" y="167819"/>
                    <a:pt x="174159" y="167819"/>
                    <a:pt x="174632" y="167819"/>
                  </a:cubicBezTo>
                  <a:cubicBezTo>
                    <a:pt x="175104" y="167819"/>
                    <a:pt x="173214" y="169237"/>
                    <a:pt x="174632" y="167819"/>
                  </a:cubicBezTo>
                  <a:cubicBezTo>
                    <a:pt x="176046" y="166402"/>
                    <a:pt x="174632" y="167819"/>
                    <a:pt x="174632" y="167819"/>
                  </a:cubicBezTo>
                  <a:cubicBezTo>
                    <a:pt x="174632" y="167819"/>
                    <a:pt x="176518" y="167819"/>
                    <a:pt x="174632" y="169237"/>
                  </a:cubicBezTo>
                  <a:lnTo>
                    <a:pt x="172509" y="169237"/>
                  </a:lnTo>
                  <a:lnTo>
                    <a:pt x="171091" y="170651"/>
                  </a:lnTo>
                  <a:lnTo>
                    <a:pt x="172509" y="170651"/>
                  </a:lnTo>
                  <a:cubicBezTo>
                    <a:pt x="173923" y="170651"/>
                    <a:pt x="172509" y="170651"/>
                    <a:pt x="172509" y="170651"/>
                  </a:cubicBezTo>
                  <a:cubicBezTo>
                    <a:pt x="172509" y="170651"/>
                    <a:pt x="175576" y="170651"/>
                    <a:pt x="173923" y="170651"/>
                  </a:cubicBezTo>
                  <a:cubicBezTo>
                    <a:pt x="172272" y="170651"/>
                    <a:pt x="177463" y="170651"/>
                    <a:pt x="175813" y="170651"/>
                  </a:cubicBezTo>
                  <a:lnTo>
                    <a:pt x="176991" y="170651"/>
                  </a:lnTo>
                  <a:cubicBezTo>
                    <a:pt x="176991" y="170651"/>
                    <a:pt x="175813" y="170651"/>
                    <a:pt x="175340" y="170651"/>
                  </a:cubicBezTo>
                  <a:cubicBezTo>
                    <a:pt x="174868" y="170651"/>
                    <a:pt x="177227" y="170651"/>
                    <a:pt x="175340" y="170651"/>
                  </a:cubicBezTo>
                  <a:cubicBezTo>
                    <a:pt x="173451" y="170651"/>
                    <a:pt x="175340" y="170651"/>
                    <a:pt x="173923" y="170651"/>
                  </a:cubicBezTo>
                  <a:cubicBezTo>
                    <a:pt x="172509" y="170651"/>
                    <a:pt x="176046" y="170651"/>
                    <a:pt x="173923" y="173010"/>
                  </a:cubicBezTo>
                  <a:cubicBezTo>
                    <a:pt x="171800" y="175369"/>
                    <a:pt x="173923" y="173010"/>
                    <a:pt x="175340" y="173010"/>
                  </a:cubicBezTo>
                  <a:cubicBezTo>
                    <a:pt x="176755" y="173010"/>
                    <a:pt x="175340" y="173010"/>
                    <a:pt x="175340" y="173010"/>
                  </a:cubicBezTo>
                  <a:cubicBezTo>
                    <a:pt x="175340" y="173010"/>
                    <a:pt x="175340" y="173010"/>
                    <a:pt x="175340" y="175136"/>
                  </a:cubicBezTo>
                  <a:cubicBezTo>
                    <a:pt x="175340" y="177259"/>
                    <a:pt x="173923" y="175136"/>
                    <a:pt x="175340" y="175136"/>
                  </a:cubicBezTo>
                  <a:cubicBezTo>
                    <a:pt x="175104" y="175842"/>
                    <a:pt x="175104" y="176314"/>
                    <a:pt x="175340" y="177023"/>
                  </a:cubicBezTo>
                  <a:cubicBezTo>
                    <a:pt x="176755" y="177023"/>
                    <a:pt x="175340" y="177023"/>
                    <a:pt x="176518" y="177023"/>
                  </a:cubicBezTo>
                  <a:cubicBezTo>
                    <a:pt x="177699" y="177023"/>
                    <a:pt x="176518" y="177023"/>
                    <a:pt x="177936" y="177023"/>
                  </a:cubicBezTo>
                  <a:lnTo>
                    <a:pt x="177936" y="177023"/>
                  </a:lnTo>
                  <a:cubicBezTo>
                    <a:pt x="177936" y="177023"/>
                    <a:pt x="177936" y="177023"/>
                    <a:pt x="177936" y="177023"/>
                  </a:cubicBezTo>
                  <a:cubicBezTo>
                    <a:pt x="177936" y="177023"/>
                    <a:pt x="177936" y="177023"/>
                    <a:pt x="177936" y="177023"/>
                  </a:cubicBezTo>
                  <a:cubicBezTo>
                    <a:pt x="176991" y="177731"/>
                    <a:pt x="176282" y="178437"/>
                    <a:pt x="175813" y="179382"/>
                  </a:cubicBezTo>
                  <a:cubicBezTo>
                    <a:pt x="175813" y="179382"/>
                    <a:pt x="175813" y="179382"/>
                    <a:pt x="175813" y="179382"/>
                  </a:cubicBezTo>
                  <a:lnTo>
                    <a:pt x="175813" y="179382"/>
                  </a:lnTo>
                  <a:cubicBezTo>
                    <a:pt x="175813" y="179382"/>
                    <a:pt x="177936" y="179382"/>
                    <a:pt x="177936" y="179382"/>
                  </a:cubicBezTo>
                  <a:lnTo>
                    <a:pt x="177936" y="179382"/>
                  </a:lnTo>
                  <a:cubicBezTo>
                    <a:pt x="177936" y="179382"/>
                    <a:pt x="177936" y="179382"/>
                    <a:pt x="177936" y="179382"/>
                  </a:cubicBezTo>
                  <a:cubicBezTo>
                    <a:pt x="177936" y="179382"/>
                    <a:pt x="177936" y="179382"/>
                    <a:pt x="179586" y="179382"/>
                  </a:cubicBezTo>
                  <a:cubicBezTo>
                    <a:pt x="181240" y="179382"/>
                    <a:pt x="179586" y="180799"/>
                    <a:pt x="179586" y="180799"/>
                  </a:cubicBezTo>
                  <a:cubicBezTo>
                    <a:pt x="179586" y="180799"/>
                    <a:pt x="179586" y="180799"/>
                    <a:pt x="179586" y="180799"/>
                  </a:cubicBezTo>
                  <a:lnTo>
                    <a:pt x="179586" y="180799"/>
                  </a:lnTo>
                  <a:cubicBezTo>
                    <a:pt x="179586" y="180799"/>
                    <a:pt x="179586" y="180799"/>
                    <a:pt x="179586" y="180799"/>
                  </a:cubicBezTo>
                  <a:cubicBezTo>
                    <a:pt x="179586" y="180799"/>
                    <a:pt x="179586" y="180799"/>
                    <a:pt x="179586" y="180799"/>
                  </a:cubicBezTo>
                  <a:cubicBezTo>
                    <a:pt x="179586" y="180799"/>
                    <a:pt x="181240" y="180799"/>
                    <a:pt x="181003" y="180799"/>
                  </a:cubicBezTo>
                  <a:cubicBezTo>
                    <a:pt x="180767" y="180799"/>
                    <a:pt x="227489" y="172774"/>
                    <a:pt x="227489" y="171596"/>
                  </a:cubicBezTo>
                  <a:close/>
                  <a:moveTo>
                    <a:pt x="215927" y="124401"/>
                  </a:moveTo>
                  <a:cubicBezTo>
                    <a:pt x="215927" y="124401"/>
                    <a:pt x="215927" y="124401"/>
                    <a:pt x="215927" y="124401"/>
                  </a:cubicBezTo>
                  <a:cubicBezTo>
                    <a:pt x="215927" y="124401"/>
                    <a:pt x="216399" y="123929"/>
                    <a:pt x="216399" y="124874"/>
                  </a:cubicBezTo>
                  <a:close/>
                  <a:moveTo>
                    <a:pt x="207196" y="100804"/>
                  </a:moveTo>
                  <a:cubicBezTo>
                    <a:pt x="207196" y="100804"/>
                    <a:pt x="207196" y="100804"/>
                    <a:pt x="207196" y="99150"/>
                  </a:cubicBezTo>
                  <a:cubicBezTo>
                    <a:pt x="207196" y="97500"/>
                    <a:pt x="207196" y="99150"/>
                    <a:pt x="207196" y="99150"/>
                  </a:cubicBezTo>
                  <a:lnTo>
                    <a:pt x="205779" y="101040"/>
                  </a:lnTo>
                  <a:lnTo>
                    <a:pt x="205779" y="101040"/>
                  </a:lnTo>
                  <a:lnTo>
                    <a:pt x="205779" y="101040"/>
                  </a:lnTo>
                  <a:cubicBezTo>
                    <a:pt x="205779" y="101040"/>
                    <a:pt x="206487" y="102691"/>
                    <a:pt x="207668" y="101040"/>
                  </a:cubicBezTo>
                  <a:close/>
                  <a:moveTo>
                    <a:pt x="30452" y="31426"/>
                  </a:moveTo>
                  <a:cubicBezTo>
                    <a:pt x="30452" y="31426"/>
                    <a:pt x="28799" y="32844"/>
                    <a:pt x="30452" y="31426"/>
                  </a:cubicBezTo>
                  <a:cubicBezTo>
                    <a:pt x="32103" y="30012"/>
                    <a:pt x="31394" y="30718"/>
                    <a:pt x="30925" y="31663"/>
                  </a:cubicBezTo>
                  <a:close/>
                  <a:moveTo>
                    <a:pt x="6855" y="55024"/>
                  </a:moveTo>
                  <a:lnTo>
                    <a:pt x="4024" y="56441"/>
                  </a:lnTo>
                  <a:cubicBezTo>
                    <a:pt x="4024" y="56441"/>
                    <a:pt x="4024" y="56441"/>
                    <a:pt x="4024" y="56441"/>
                  </a:cubicBezTo>
                  <a:lnTo>
                    <a:pt x="5910" y="53846"/>
                  </a:lnTo>
                  <a:cubicBezTo>
                    <a:pt x="4732" y="54551"/>
                    <a:pt x="4024" y="55260"/>
                    <a:pt x="3315" y="56441"/>
                  </a:cubicBezTo>
                  <a:cubicBezTo>
                    <a:pt x="3315" y="56441"/>
                    <a:pt x="5438" y="53373"/>
                    <a:pt x="6855" y="52664"/>
                  </a:cubicBezTo>
                  <a:cubicBezTo>
                    <a:pt x="8269" y="51956"/>
                    <a:pt x="8742" y="52664"/>
                    <a:pt x="8506" y="52664"/>
                  </a:cubicBezTo>
                  <a:cubicBezTo>
                    <a:pt x="8269" y="52664"/>
                    <a:pt x="8506" y="52664"/>
                    <a:pt x="7091" y="52664"/>
                  </a:cubicBezTo>
                  <a:cubicBezTo>
                    <a:pt x="5674" y="52664"/>
                    <a:pt x="8269" y="54315"/>
                    <a:pt x="7564" y="55024"/>
                  </a:cubicBezTo>
                  <a:close/>
                  <a:moveTo>
                    <a:pt x="48623" y="83578"/>
                  </a:moveTo>
                  <a:cubicBezTo>
                    <a:pt x="48623" y="83578"/>
                    <a:pt x="48623" y="83578"/>
                    <a:pt x="48623" y="83578"/>
                  </a:cubicBezTo>
                  <a:cubicBezTo>
                    <a:pt x="48623" y="83578"/>
                    <a:pt x="49092" y="84284"/>
                    <a:pt x="49329" y="83578"/>
                  </a:cubicBezTo>
                  <a:close/>
                  <a:moveTo>
                    <a:pt x="68208" y="99387"/>
                  </a:moveTo>
                  <a:cubicBezTo>
                    <a:pt x="68208" y="99387"/>
                    <a:pt x="68208" y="100568"/>
                    <a:pt x="68208" y="101510"/>
                  </a:cubicBezTo>
                  <a:cubicBezTo>
                    <a:pt x="68208" y="102454"/>
                    <a:pt x="67499" y="100568"/>
                    <a:pt x="68916" y="99387"/>
                  </a:cubicBezTo>
                  <a:close/>
                  <a:moveTo>
                    <a:pt x="79534" y="115198"/>
                  </a:moveTo>
                  <a:cubicBezTo>
                    <a:pt x="79534" y="115198"/>
                    <a:pt x="79534" y="115198"/>
                    <a:pt x="79534" y="115198"/>
                  </a:cubicBezTo>
                  <a:cubicBezTo>
                    <a:pt x="79534" y="115198"/>
                    <a:pt x="81423" y="114253"/>
                    <a:pt x="80242" y="115198"/>
                  </a:cubicBezTo>
                  <a:close/>
                  <a:moveTo>
                    <a:pt x="160710" y="212891"/>
                  </a:moveTo>
                  <a:cubicBezTo>
                    <a:pt x="160710" y="212891"/>
                    <a:pt x="160710" y="212891"/>
                    <a:pt x="160710" y="214305"/>
                  </a:cubicBezTo>
                  <a:cubicBezTo>
                    <a:pt x="160710" y="215723"/>
                    <a:pt x="160710" y="215014"/>
                    <a:pt x="161416" y="212891"/>
                  </a:cubicBezTo>
                  <a:close/>
                  <a:moveTo>
                    <a:pt x="166137" y="191417"/>
                  </a:moveTo>
                  <a:cubicBezTo>
                    <a:pt x="166137" y="191417"/>
                    <a:pt x="167787" y="191417"/>
                    <a:pt x="166137" y="193067"/>
                  </a:cubicBezTo>
                  <a:cubicBezTo>
                    <a:pt x="164483" y="194721"/>
                    <a:pt x="166137" y="193067"/>
                    <a:pt x="166846" y="191417"/>
                  </a:cubicBezTo>
                  <a:close/>
                  <a:moveTo>
                    <a:pt x="160946" y="200384"/>
                  </a:moveTo>
                  <a:lnTo>
                    <a:pt x="159529" y="200384"/>
                  </a:lnTo>
                  <a:cubicBezTo>
                    <a:pt x="159529" y="200384"/>
                    <a:pt x="159529" y="200384"/>
                    <a:pt x="159529" y="200384"/>
                  </a:cubicBezTo>
                  <a:cubicBezTo>
                    <a:pt x="159529" y="200384"/>
                    <a:pt x="162361" y="199675"/>
                    <a:pt x="161652" y="200384"/>
                  </a:cubicBezTo>
                  <a:close/>
                  <a:moveTo>
                    <a:pt x="181945" y="149177"/>
                  </a:moveTo>
                  <a:cubicBezTo>
                    <a:pt x="182418" y="149413"/>
                    <a:pt x="182890" y="149885"/>
                    <a:pt x="183126" y="150594"/>
                  </a:cubicBezTo>
                  <a:cubicBezTo>
                    <a:pt x="183126" y="150594"/>
                    <a:pt x="182418" y="150594"/>
                    <a:pt x="182654" y="149177"/>
                  </a:cubicBezTo>
                  <a:close/>
                  <a:moveTo>
                    <a:pt x="193744" y="159561"/>
                  </a:moveTo>
                  <a:cubicBezTo>
                    <a:pt x="193744" y="159561"/>
                    <a:pt x="193744" y="159561"/>
                    <a:pt x="193744" y="160975"/>
                  </a:cubicBezTo>
                  <a:cubicBezTo>
                    <a:pt x="193744" y="162393"/>
                    <a:pt x="193511" y="160739"/>
                    <a:pt x="194453" y="159561"/>
                  </a:cubicBezTo>
                  <a:close/>
                  <a:moveTo>
                    <a:pt x="196575" y="165933"/>
                  </a:moveTo>
                  <a:lnTo>
                    <a:pt x="196575" y="165933"/>
                  </a:lnTo>
                  <a:close/>
                  <a:moveTo>
                    <a:pt x="222299" y="171832"/>
                  </a:moveTo>
                  <a:cubicBezTo>
                    <a:pt x="222299" y="171832"/>
                    <a:pt x="222299" y="171832"/>
                    <a:pt x="222299" y="171832"/>
                  </a:cubicBezTo>
                  <a:cubicBezTo>
                    <a:pt x="222299" y="171832"/>
                    <a:pt x="223477" y="171832"/>
                    <a:pt x="222299" y="171832"/>
                  </a:cubicBezTo>
                  <a:cubicBezTo>
                    <a:pt x="221118" y="171832"/>
                    <a:pt x="222062" y="172538"/>
                    <a:pt x="223007" y="171832"/>
                  </a:cubicBezTo>
                  <a:close/>
                  <a:moveTo>
                    <a:pt x="225839" y="159089"/>
                  </a:moveTo>
                  <a:cubicBezTo>
                    <a:pt x="225839" y="159089"/>
                    <a:pt x="225839" y="159089"/>
                    <a:pt x="225839" y="159089"/>
                  </a:cubicBezTo>
                  <a:cubicBezTo>
                    <a:pt x="225839" y="159089"/>
                    <a:pt x="227489" y="159089"/>
                    <a:pt x="227489" y="159089"/>
                  </a:cubicBezTo>
                  <a:close/>
                  <a:moveTo>
                    <a:pt x="221118" y="132660"/>
                  </a:moveTo>
                  <a:cubicBezTo>
                    <a:pt x="221118" y="132660"/>
                    <a:pt x="223241" y="132660"/>
                    <a:pt x="223241" y="134546"/>
                  </a:cubicBezTo>
                  <a:cubicBezTo>
                    <a:pt x="223241" y="136436"/>
                    <a:pt x="222062" y="133605"/>
                    <a:pt x="221826" y="132660"/>
                  </a:cubicBezTo>
                  <a:close/>
                  <a:moveTo>
                    <a:pt x="217577" y="129356"/>
                  </a:moveTo>
                  <a:cubicBezTo>
                    <a:pt x="217577" y="129356"/>
                    <a:pt x="218995" y="129356"/>
                    <a:pt x="217577" y="131479"/>
                  </a:cubicBezTo>
                  <a:cubicBezTo>
                    <a:pt x="216163" y="133605"/>
                    <a:pt x="217814" y="131006"/>
                    <a:pt x="218286" y="129356"/>
                  </a:cubicBezTo>
                  <a:close/>
                  <a:moveTo>
                    <a:pt x="179586" y="186462"/>
                  </a:moveTo>
                  <a:cubicBezTo>
                    <a:pt x="179586" y="186462"/>
                    <a:pt x="179586" y="186462"/>
                    <a:pt x="179586" y="184336"/>
                  </a:cubicBezTo>
                  <a:cubicBezTo>
                    <a:pt x="179586" y="182213"/>
                    <a:pt x="180295" y="185754"/>
                    <a:pt x="180295" y="186462"/>
                  </a:cubicBezTo>
                  <a:close/>
                  <a:moveTo>
                    <a:pt x="222535" y="106231"/>
                  </a:moveTo>
                  <a:cubicBezTo>
                    <a:pt x="222535" y="105050"/>
                    <a:pt x="222535" y="106231"/>
                    <a:pt x="222535" y="106231"/>
                  </a:cubicBezTo>
                  <a:cubicBezTo>
                    <a:pt x="222535" y="106231"/>
                    <a:pt x="223007" y="107176"/>
                    <a:pt x="223241" y="106231"/>
                  </a:cubicBezTo>
                  <a:close/>
                  <a:moveTo>
                    <a:pt x="210500" y="150358"/>
                  </a:moveTo>
                  <a:cubicBezTo>
                    <a:pt x="210500" y="150358"/>
                    <a:pt x="212151" y="150358"/>
                    <a:pt x="211914" y="152008"/>
                  </a:cubicBezTo>
                  <a:cubicBezTo>
                    <a:pt x="211678" y="153662"/>
                    <a:pt x="210028" y="151302"/>
                    <a:pt x="211209" y="150358"/>
                  </a:cubicBezTo>
                  <a:close/>
                  <a:moveTo>
                    <a:pt x="174632" y="189058"/>
                  </a:moveTo>
                  <a:cubicBezTo>
                    <a:pt x="174632" y="189058"/>
                    <a:pt x="174632" y="189058"/>
                    <a:pt x="174632" y="189058"/>
                  </a:cubicBezTo>
                  <a:cubicBezTo>
                    <a:pt x="174632" y="189058"/>
                    <a:pt x="173687" y="189530"/>
                    <a:pt x="175340" y="189058"/>
                  </a:cubicBezTo>
                  <a:close/>
                  <a:moveTo>
                    <a:pt x="174632" y="189058"/>
                  </a:moveTo>
                  <a:cubicBezTo>
                    <a:pt x="176282" y="187877"/>
                    <a:pt x="174632" y="189058"/>
                    <a:pt x="174632" y="187640"/>
                  </a:cubicBezTo>
                  <a:cubicBezTo>
                    <a:pt x="174632" y="186226"/>
                    <a:pt x="174632" y="187640"/>
                    <a:pt x="174632" y="187640"/>
                  </a:cubicBezTo>
                  <a:cubicBezTo>
                    <a:pt x="174632" y="187640"/>
                    <a:pt x="174632" y="187640"/>
                    <a:pt x="174632" y="187640"/>
                  </a:cubicBezTo>
                  <a:lnTo>
                    <a:pt x="174632" y="187640"/>
                  </a:lnTo>
                  <a:close/>
                  <a:moveTo>
                    <a:pt x="177463" y="185045"/>
                  </a:moveTo>
                  <a:cubicBezTo>
                    <a:pt x="177463" y="185045"/>
                    <a:pt x="178878" y="185045"/>
                    <a:pt x="177463" y="185045"/>
                  </a:cubicBezTo>
                  <a:cubicBezTo>
                    <a:pt x="176046" y="185045"/>
                    <a:pt x="176282" y="185754"/>
                    <a:pt x="176991" y="184809"/>
                  </a:cubicBezTo>
                  <a:close/>
                  <a:moveTo>
                    <a:pt x="201060" y="161448"/>
                  </a:moveTo>
                  <a:lnTo>
                    <a:pt x="201060" y="161448"/>
                  </a:lnTo>
                  <a:cubicBezTo>
                    <a:pt x="201060" y="161448"/>
                    <a:pt x="203892" y="158616"/>
                    <a:pt x="203656" y="159797"/>
                  </a:cubicBezTo>
                  <a:cubicBezTo>
                    <a:pt x="203420" y="160975"/>
                    <a:pt x="202005" y="160503"/>
                    <a:pt x="201533" y="161448"/>
                  </a:cubicBezTo>
                  <a:close/>
                  <a:moveTo>
                    <a:pt x="174632" y="181741"/>
                  </a:moveTo>
                  <a:lnTo>
                    <a:pt x="174632" y="181741"/>
                  </a:lnTo>
                  <a:lnTo>
                    <a:pt x="174632" y="181741"/>
                  </a:lnTo>
                  <a:cubicBezTo>
                    <a:pt x="174632" y="181741"/>
                    <a:pt x="174868" y="182213"/>
                    <a:pt x="175104" y="181741"/>
                  </a:cubicBezTo>
                  <a:close/>
                  <a:moveTo>
                    <a:pt x="160474" y="197316"/>
                  </a:moveTo>
                  <a:cubicBezTo>
                    <a:pt x="158584" y="197316"/>
                    <a:pt x="160474" y="197316"/>
                    <a:pt x="160474" y="197316"/>
                  </a:cubicBezTo>
                  <a:cubicBezTo>
                    <a:pt x="160474" y="197316"/>
                    <a:pt x="159057" y="197080"/>
                    <a:pt x="160946" y="197316"/>
                  </a:cubicBezTo>
                  <a:close/>
                  <a:moveTo>
                    <a:pt x="199643" y="160739"/>
                  </a:moveTo>
                  <a:cubicBezTo>
                    <a:pt x="199643" y="159325"/>
                    <a:pt x="197757" y="160739"/>
                    <a:pt x="199643" y="158616"/>
                  </a:cubicBezTo>
                  <a:cubicBezTo>
                    <a:pt x="199643" y="160270"/>
                    <a:pt x="198229" y="159797"/>
                    <a:pt x="199643" y="158616"/>
                  </a:cubicBezTo>
                  <a:cubicBezTo>
                    <a:pt x="201060" y="157438"/>
                    <a:pt x="201533" y="156966"/>
                    <a:pt x="202711" y="156257"/>
                  </a:cubicBezTo>
                  <a:cubicBezTo>
                    <a:pt x="203892" y="155548"/>
                    <a:pt x="202711" y="156257"/>
                    <a:pt x="202711" y="158144"/>
                  </a:cubicBezTo>
                  <a:cubicBezTo>
                    <a:pt x="202711" y="160033"/>
                    <a:pt x="204837" y="158144"/>
                    <a:pt x="204128" y="158144"/>
                  </a:cubicBezTo>
                  <a:cubicBezTo>
                    <a:pt x="203420" y="158144"/>
                    <a:pt x="204128" y="158144"/>
                    <a:pt x="204128" y="158144"/>
                  </a:cubicBezTo>
                  <a:cubicBezTo>
                    <a:pt x="204128" y="158144"/>
                    <a:pt x="204128" y="158144"/>
                    <a:pt x="204128" y="158144"/>
                  </a:cubicBezTo>
                  <a:cubicBezTo>
                    <a:pt x="204128" y="158144"/>
                    <a:pt x="204128" y="158144"/>
                    <a:pt x="204128" y="158144"/>
                  </a:cubicBezTo>
                  <a:cubicBezTo>
                    <a:pt x="204128" y="158144"/>
                    <a:pt x="201060" y="159325"/>
                    <a:pt x="200116" y="160739"/>
                  </a:cubicBezTo>
                  <a:close/>
                  <a:moveTo>
                    <a:pt x="212623" y="123693"/>
                  </a:moveTo>
                  <a:cubicBezTo>
                    <a:pt x="212623" y="122275"/>
                    <a:pt x="212623" y="123693"/>
                    <a:pt x="212623" y="123693"/>
                  </a:cubicBezTo>
                  <a:cubicBezTo>
                    <a:pt x="212623" y="123693"/>
                    <a:pt x="213095" y="124401"/>
                    <a:pt x="213095" y="123693"/>
                  </a:cubicBezTo>
                  <a:close/>
                  <a:moveTo>
                    <a:pt x="197757" y="164988"/>
                  </a:moveTo>
                  <a:lnTo>
                    <a:pt x="197757" y="164988"/>
                  </a:lnTo>
                  <a:cubicBezTo>
                    <a:pt x="197757" y="164988"/>
                    <a:pt x="197757" y="164988"/>
                    <a:pt x="197757" y="164988"/>
                  </a:cubicBezTo>
                  <a:close/>
                  <a:moveTo>
                    <a:pt x="161180" y="191653"/>
                  </a:moveTo>
                  <a:cubicBezTo>
                    <a:pt x="162597" y="191653"/>
                    <a:pt x="161180" y="193067"/>
                    <a:pt x="161180" y="191653"/>
                  </a:cubicBezTo>
                  <a:cubicBezTo>
                    <a:pt x="161180" y="190236"/>
                    <a:pt x="159293" y="191653"/>
                    <a:pt x="159529" y="193304"/>
                  </a:cubicBezTo>
                  <a:cubicBezTo>
                    <a:pt x="159765" y="194957"/>
                    <a:pt x="161652" y="191417"/>
                    <a:pt x="161652" y="191417"/>
                  </a:cubicBezTo>
                  <a:close/>
                  <a:moveTo>
                    <a:pt x="174868" y="177731"/>
                  </a:moveTo>
                  <a:cubicBezTo>
                    <a:pt x="174868" y="177731"/>
                    <a:pt x="177227" y="177731"/>
                    <a:pt x="174868" y="177731"/>
                  </a:cubicBezTo>
                  <a:cubicBezTo>
                    <a:pt x="172509" y="177731"/>
                    <a:pt x="174395" y="178437"/>
                    <a:pt x="175340" y="177731"/>
                  </a:cubicBezTo>
                  <a:close/>
                  <a:moveTo>
                    <a:pt x="165665" y="186935"/>
                  </a:moveTo>
                  <a:cubicBezTo>
                    <a:pt x="164247" y="186935"/>
                    <a:pt x="161888" y="186935"/>
                    <a:pt x="162597" y="186935"/>
                  </a:cubicBezTo>
                  <a:cubicBezTo>
                    <a:pt x="163305" y="186935"/>
                    <a:pt x="164483" y="186935"/>
                    <a:pt x="164720" y="186935"/>
                  </a:cubicBezTo>
                  <a:cubicBezTo>
                    <a:pt x="164956" y="186935"/>
                    <a:pt x="164956" y="187168"/>
                    <a:pt x="166137" y="186935"/>
                  </a:cubicBezTo>
                  <a:close/>
                  <a:moveTo>
                    <a:pt x="198701" y="153189"/>
                  </a:moveTo>
                  <a:cubicBezTo>
                    <a:pt x="198701" y="154604"/>
                    <a:pt x="198701" y="153189"/>
                    <a:pt x="198701" y="153189"/>
                  </a:cubicBezTo>
                  <a:cubicBezTo>
                    <a:pt x="198701" y="153189"/>
                    <a:pt x="198701" y="153189"/>
                    <a:pt x="198701" y="154370"/>
                  </a:cubicBezTo>
                  <a:cubicBezTo>
                    <a:pt x="198701" y="155548"/>
                    <a:pt x="198701" y="155785"/>
                    <a:pt x="200588" y="154370"/>
                  </a:cubicBezTo>
                  <a:cubicBezTo>
                    <a:pt x="202475" y="152953"/>
                    <a:pt x="198938" y="156729"/>
                    <a:pt x="200588" y="154370"/>
                  </a:cubicBezTo>
                  <a:cubicBezTo>
                    <a:pt x="202241" y="152008"/>
                    <a:pt x="198938" y="157202"/>
                    <a:pt x="198938" y="156257"/>
                  </a:cubicBezTo>
                  <a:cubicBezTo>
                    <a:pt x="197048" y="159325"/>
                    <a:pt x="196812" y="157671"/>
                    <a:pt x="196106" y="158144"/>
                  </a:cubicBezTo>
                  <a:lnTo>
                    <a:pt x="196106" y="156493"/>
                  </a:lnTo>
                  <a:cubicBezTo>
                    <a:pt x="196106" y="156493"/>
                    <a:pt x="194453" y="156493"/>
                    <a:pt x="196106" y="156493"/>
                  </a:cubicBezTo>
                  <a:cubicBezTo>
                    <a:pt x="197757" y="156493"/>
                    <a:pt x="197993" y="155076"/>
                    <a:pt x="198229" y="156493"/>
                  </a:cubicBezTo>
                  <a:cubicBezTo>
                    <a:pt x="198465" y="157908"/>
                    <a:pt x="198229" y="156493"/>
                    <a:pt x="198229" y="156493"/>
                  </a:cubicBezTo>
                  <a:cubicBezTo>
                    <a:pt x="198229" y="156493"/>
                    <a:pt x="198229" y="155076"/>
                    <a:pt x="198229" y="154840"/>
                  </a:cubicBezTo>
                  <a:cubicBezTo>
                    <a:pt x="198229" y="154604"/>
                    <a:pt x="195870" y="156966"/>
                    <a:pt x="196342" y="154840"/>
                  </a:cubicBezTo>
                  <a:cubicBezTo>
                    <a:pt x="196812" y="152717"/>
                    <a:pt x="198465" y="153662"/>
                    <a:pt x="199174" y="153189"/>
                  </a:cubicBezTo>
                  <a:close/>
                  <a:moveTo>
                    <a:pt x="175104" y="176787"/>
                  </a:moveTo>
                  <a:cubicBezTo>
                    <a:pt x="175104" y="176787"/>
                    <a:pt x="175104" y="176787"/>
                    <a:pt x="173451" y="176787"/>
                  </a:cubicBezTo>
                  <a:cubicBezTo>
                    <a:pt x="171800" y="176787"/>
                    <a:pt x="173451" y="176787"/>
                    <a:pt x="173451" y="176787"/>
                  </a:cubicBezTo>
                  <a:lnTo>
                    <a:pt x="176046" y="176787"/>
                  </a:lnTo>
                  <a:lnTo>
                    <a:pt x="176046" y="176787"/>
                  </a:lnTo>
                  <a:close/>
                  <a:moveTo>
                    <a:pt x="219231" y="98445"/>
                  </a:moveTo>
                  <a:cubicBezTo>
                    <a:pt x="219231" y="98445"/>
                    <a:pt x="220881" y="96791"/>
                    <a:pt x="219231" y="98445"/>
                  </a:cubicBezTo>
                  <a:cubicBezTo>
                    <a:pt x="217577" y="100095"/>
                    <a:pt x="218050" y="100332"/>
                    <a:pt x="218522" y="99150"/>
                  </a:cubicBezTo>
                  <a:close/>
                  <a:moveTo>
                    <a:pt x="211209" y="118029"/>
                  </a:moveTo>
                  <a:cubicBezTo>
                    <a:pt x="211209" y="116376"/>
                    <a:pt x="211209" y="118029"/>
                    <a:pt x="211209" y="118029"/>
                  </a:cubicBezTo>
                  <a:cubicBezTo>
                    <a:pt x="211209" y="118029"/>
                    <a:pt x="210028" y="120625"/>
                    <a:pt x="210500" y="118738"/>
                  </a:cubicBezTo>
                  <a:close/>
                  <a:moveTo>
                    <a:pt x="164014" y="182213"/>
                  </a:moveTo>
                  <a:lnTo>
                    <a:pt x="164014" y="182213"/>
                  </a:lnTo>
                  <a:lnTo>
                    <a:pt x="164014" y="182213"/>
                  </a:lnTo>
                  <a:cubicBezTo>
                    <a:pt x="164014" y="182213"/>
                    <a:pt x="163069" y="183867"/>
                    <a:pt x="164247" y="182922"/>
                  </a:cubicBezTo>
                  <a:close/>
                  <a:moveTo>
                    <a:pt x="194925" y="166638"/>
                  </a:moveTo>
                  <a:cubicBezTo>
                    <a:pt x="194925" y="166638"/>
                    <a:pt x="194925" y="166638"/>
                    <a:pt x="194925" y="166638"/>
                  </a:cubicBezTo>
                  <a:lnTo>
                    <a:pt x="193038" y="166638"/>
                  </a:lnTo>
                  <a:lnTo>
                    <a:pt x="193038" y="166638"/>
                  </a:lnTo>
                  <a:lnTo>
                    <a:pt x="187845" y="169237"/>
                  </a:lnTo>
                  <a:lnTo>
                    <a:pt x="174395" y="175842"/>
                  </a:lnTo>
                  <a:lnTo>
                    <a:pt x="172272" y="175842"/>
                  </a:lnTo>
                  <a:lnTo>
                    <a:pt x="172272" y="175842"/>
                  </a:lnTo>
                  <a:close/>
                  <a:moveTo>
                    <a:pt x="163305" y="182213"/>
                  </a:moveTo>
                  <a:lnTo>
                    <a:pt x="160710" y="182213"/>
                  </a:lnTo>
                  <a:cubicBezTo>
                    <a:pt x="160710" y="182213"/>
                    <a:pt x="160710" y="182213"/>
                    <a:pt x="160710" y="182213"/>
                  </a:cubicBezTo>
                  <a:cubicBezTo>
                    <a:pt x="160710" y="182213"/>
                    <a:pt x="160710" y="182213"/>
                    <a:pt x="162124" y="182213"/>
                  </a:cubicBezTo>
                  <a:lnTo>
                    <a:pt x="162124" y="182213"/>
                  </a:lnTo>
                  <a:cubicBezTo>
                    <a:pt x="162124" y="182213"/>
                    <a:pt x="162124" y="182213"/>
                    <a:pt x="162124" y="183631"/>
                  </a:cubicBezTo>
                  <a:close/>
                  <a:moveTo>
                    <a:pt x="196342" y="165697"/>
                  </a:moveTo>
                  <a:lnTo>
                    <a:pt x="196342" y="165697"/>
                  </a:lnTo>
                  <a:cubicBezTo>
                    <a:pt x="196342" y="165697"/>
                    <a:pt x="196106" y="167819"/>
                    <a:pt x="196575" y="166402"/>
                  </a:cubicBezTo>
                  <a:close/>
                  <a:moveTo>
                    <a:pt x="196342" y="165697"/>
                  </a:moveTo>
                  <a:lnTo>
                    <a:pt x="194689" y="167583"/>
                  </a:lnTo>
                  <a:lnTo>
                    <a:pt x="194689" y="167583"/>
                  </a:lnTo>
                  <a:lnTo>
                    <a:pt x="193038" y="169470"/>
                  </a:lnTo>
                  <a:cubicBezTo>
                    <a:pt x="193038" y="169470"/>
                    <a:pt x="194689" y="167819"/>
                    <a:pt x="193038" y="169470"/>
                  </a:cubicBezTo>
                  <a:lnTo>
                    <a:pt x="196106" y="165933"/>
                  </a:lnTo>
                  <a:cubicBezTo>
                    <a:pt x="196106" y="165933"/>
                    <a:pt x="196106" y="165933"/>
                    <a:pt x="196106" y="165933"/>
                  </a:cubicBezTo>
                  <a:lnTo>
                    <a:pt x="196106" y="165933"/>
                  </a:lnTo>
                  <a:close/>
                  <a:moveTo>
                    <a:pt x="187375" y="176787"/>
                  </a:moveTo>
                  <a:lnTo>
                    <a:pt x="187375" y="176787"/>
                  </a:lnTo>
                  <a:lnTo>
                    <a:pt x="189498" y="173483"/>
                  </a:lnTo>
                  <a:lnTo>
                    <a:pt x="187375" y="177023"/>
                  </a:lnTo>
                  <a:lnTo>
                    <a:pt x="187375" y="178437"/>
                  </a:lnTo>
                  <a:lnTo>
                    <a:pt x="187375" y="178437"/>
                  </a:lnTo>
                  <a:close/>
                  <a:moveTo>
                    <a:pt x="163778" y="180799"/>
                  </a:moveTo>
                  <a:lnTo>
                    <a:pt x="163778" y="180799"/>
                  </a:lnTo>
                  <a:lnTo>
                    <a:pt x="166137" y="179618"/>
                  </a:lnTo>
                  <a:lnTo>
                    <a:pt x="189734" y="168292"/>
                  </a:lnTo>
                  <a:lnTo>
                    <a:pt x="192802" y="166638"/>
                  </a:lnTo>
                  <a:lnTo>
                    <a:pt x="192802" y="166638"/>
                  </a:lnTo>
                  <a:lnTo>
                    <a:pt x="192802" y="166638"/>
                  </a:lnTo>
                  <a:lnTo>
                    <a:pt x="176282" y="174900"/>
                  </a:lnTo>
                  <a:lnTo>
                    <a:pt x="166609" y="179618"/>
                  </a:lnTo>
                  <a:cubicBezTo>
                    <a:pt x="164014" y="180799"/>
                    <a:pt x="166609" y="179618"/>
                    <a:pt x="165192" y="179618"/>
                  </a:cubicBezTo>
                  <a:lnTo>
                    <a:pt x="163778" y="179618"/>
                  </a:lnTo>
                  <a:close/>
                  <a:moveTo>
                    <a:pt x="196342" y="152953"/>
                  </a:moveTo>
                  <a:lnTo>
                    <a:pt x="196342" y="152953"/>
                  </a:lnTo>
                  <a:cubicBezTo>
                    <a:pt x="196342" y="152953"/>
                    <a:pt x="196342" y="152953"/>
                    <a:pt x="196342" y="152953"/>
                  </a:cubicBezTo>
                  <a:lnTo>
                    <a:pt x="196342" y="152953"/>
                  </a:lnTo>
                  <a:cubicBezTo>
                    <a:pt x="196342" y="152953"/>
                    <a:pt x="196106" y="155076"/>
                    <a:pt x="195870" y="154604"/>
                  </a:cubicBezTo>
                  <a:close/>
                  <a:moveTo>
                    <a:pt x="196342" y="165460"/>
                  </a:moveTo>
                  <a:lnTo>
                    <a:pt x="193274" y="166875"/>
                  </a:lnTo>
                  <a:close/>
                  <a:moveTo>
                    <a:pt x="209319" y="112839"/>
                  </a:moveTo>
                  <a:cubicBezTo>
                    <a:pt x="209319" y="112839"/>
                    <a:pt x="209319" y="112839"/>
                    <a:pt x="209319" y="112839"/>
                  </a:cubicBezTo>
                  <a:cubicBezTo>
                    <a:pt x="209319" y="112839"/>
                    <a:pt x="208610" y="115434"/>
                    <a:pt x="208610" y="114489"/>
                  </a:cubicBezTo>
                  <a:close/>
                  <a:moveTo>
                    <a:pt x="158584" y="183631"/>
                  </a:moveTo>
                  <a:lnTo>
                    <a:pt x="156697" y="183631"/>
                  </a:lnTo>
                  <a:lnTo>
                    <a:pt x="156697" y="183631"/>
                  </a:lnTo>
                  <a:lnTo>
                    <a:pt x="159765" y="182213"/>
                  </a:lnTo>
                  <a:lnTo>
                    <a:pt x="172272" y="176078"/>
                  </a:lnTo>
                  <a:lnTo>
                    <a:pt x="193274" y="165697"/>
                  </a:lnTo>
                  <a:lnTo>
                    <a:pt x="188081" y="168292"/>
                  </a:lnTo>
                  <a:lnTo>
                    <a:pt x="195161" y="164988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7520" y="163571"/>
                  </a:lnTo>
                  <a:lnTo>
                    <a:pt x="195870" y="163571"/>
                  </a:lnTo>
                  <a:lnTo>
                    <a:pt x="195870" y="163571"/>
                  </a:lnTo>
                  <a:lnTo>
                    <a:pt x="194216" y="163571"/>
                  </a:lnTo>
                  <a:lnTo>
                    <a:pt x="194216" y="163571"/>
                  </a:lnTo>
                  <a:cubicBezTo>
                    <a:pt x="192802" y="163571"/>
                    <a:pt x="196575" y="162156"/>
                    <a:pt x="187611" y="166638"/>
                  </a:cubicBezTo>
                  <a:lnTo>
                    <a:pt x="167079" y="176787"/>
                  </a:lnTo>
                  <a:lnTo>
                    <a:pt x="161888" y="179382"/>
                  </a:lnTo>
                  <a:cubicBezTo>
                    <a:pt x="160238" y="179382"/>
                    <a:pt x="161888" y="179382"/>
                    <a:pt x="161888" y="179382"/>
                  </a:cubicBezTo>
                  <a:lnTo>
                    <a:pt x="161888" y="179382"/>
                  </a:lnTo>
                  <a:cubicBezTo>
                    <a:pt x="161888" y="179382"/>
                    <a:pt x="161888" y="179382"/>
                    <a:pt x="159529" y="179382"/>
                  </a:cubicBezTo>
                  <a:cubicBezTo>
                    <a:pt x="157170" y="179382"/>
                    <a:pt x="156697" y="185045"/>
                    <a:pt x="157878" y="185281"/>
                  </a:cubicBezTo>
                  <a:close/>
                  <a:moveTo>
                    <a:pt x="193744" y="169000"/>
                  </a:moveTo>
                  <a:lnTo>
                    <a:pt x="196812" y="165460"/>
                  </a:lnTo>
                  <a:close/>
                  <a:moveTo>
                    <a:pt x="193744" y="166638"/>
                  </a:moveTo>
                  <a:lnTo>
                    <a:pt x="196106" y="166638"/>
                  </a:lnTo>
                  <a:close/>
                  <a:moveTo>
                    <a:pt x="195397" y="152244"/>
                  </a:moveTo>
                  <a:cubicBezTo>
                    <a:pt x="195397" y="152244"/>
                    <a:pt x="195397" y="152244"/>
                    <a:pt x="195397" y="152244"/>
                  </a:cubicBezTo>
                  <a:lnTo>
                    <a:pt x="195397" y="150594"/>
                  </a:lnTo>
                  <a:cubicBezTo>
                    <a:pt x="195397" y="150594"/>
                    <a:pt x="195397" y="150594"/>
                    <a:pt x="193744" y="150594"/>
                  </a:cubicBezTo>
                  <a:cubicBezTo>
                    <a:pt x="192093" y="150594"/>
                    <a:pt x="193744" y="150594"/>
                    <a:pt x="193744" y="149177"/>
                  </a:cubicBezTo>
                  <a:cubicBezTo>
                    <a:pt x="193744" y="147762"/>
                    <a:pt x="193744" y="149177"/>
                    <a:pt x="193744" y="149177"/>
                  </a:cubicBezTo>
                  <a:cubicBezTo>
                    <a:pt x="194216" y="148235"/>
                    <a:pt x="194689" y="147526"/>
                    <a:pt x="195634" y="146818"/>
                  </a:cubicBezTo>
                  <a:cubicBezTo>
                    <a:pt x="195634" y="146818"/>
                    <a:pt x="195634" y="146818"/>
                    <a:pt x="195634" y="148704"/>
                  </a:cubicBezTo>
                  <a:cubicBezTo>
                    <a:pt x="195634" y="150594"/>
                    <a:pt x="195634" y="148704"/>
                    <a:pt x="195634" y="148704"/>
                  </a:cubicBezTo>
                  <a:cubicBezTo>
                    <a:pt x="195634" y="148704"/>
                    <a:pt x="195634" y="152717"/>
                    <a:pt x="194925" y="153898"/>
                  </a:cubicBezTo>
                  <a:close/>
                  <a:moveTo>
                    <a:pt x="195397" y="150830"/>
                  </a:moveTo>
                  <a:cubicBezTo>
                    <a:pt x="195397" y="150830"/>
                    <a:pt x="195397" y="150830"/>
                    <a:pt x="195397" y="150830"/>
                  </a:cubicBezTo>
                  <a:cubicBezTo>
                    <a:pt x="195397" y="150830"/>
                    <a:pt x="195634" y="152953"/>
                    <a:pt x="195634" y="152481"/>
                  </a:cubicBezTo>
                  <a:close/>
                  <a:moveTo>
                    <a:pt x="195397" y="165224"/>
                  </a:moveTo>
                  <a:lnTo>
                    <a:pt x="195397" y="165224"/>
                  </a:lnTo>
                  <a:lnTo>
                    <a:pt x="195397" y="165224"/>
                  </a:lnTo>
                  <a:close/>
                  <a:moveTo>
                    <a:pt x="209791" y="103635"/>
                  </a:moveTo>
                  <a:cubicBezTo>
                    <a:pt x="209791" y="103635"/>
                    <a:pt x="209791" y="103635"/>
                    <a:pt x="209791" y="103635"/>
                  </a:cubicBezTo>
                  <a:cubicBezTo>
                    <a:pt x="209791" y="103635"/>
                    <a:pt x="210736" y="105758"/>
                    <a:pt x="210736" y="105286"/>
                  </a:cubicBezTo>
                  <a:close/>
                  <a:moveTo>
                    <a:pt x="196106" y="164515"/>
                  </a:moveTo>
                  <a:lnTo>
                    <a:pt x="196106" y="164515"/>
                  </a:lnTo>
                  <a:lnTo>
                    <a:pt x="196106" y="164515"/>
                  </a:lnTo>
                  <a:close/>
                  <a:moveTo>
                    <a:pt x="184307" y="174900"/>
                  </a:moveTo>
                  <a:lnTo>
                    <a:pt x="184307" y="173483"/>
                  </a:lnTo>
                  <a:cubicBezTo>
                    <a:pt x="184307" y="173483"/>
                    <a:pt x="184307" y="173483"/>
                    <a:pt x="184307" y="173483"/>
                  </a:cubicBezTo>
                  <a:cubicBezTo>
                    <a:pt x="184307" y="173483"/>
                    <a:pt x="186194" y="175369"/>
                    <a:pt x="185249" y="176550"/>
                  </a:cubicBezTo>
                  <a:close/>
                  <a:moveTo>
                    <a:pt x="192330" y="168528"/>
                  </a:moveTo>
                  <a:cubicBezTo>
                    <a:pt x="189970" y="171360"/>
                    <a:pt x="187611" y="174427"/>
                    <a:pt x="185485" y="177731"/>
                  </a:cubicBezTo>
                  <a:cubicBezTo>
                    <a:pt x="187375" y="174427"/>
                    <a:pt x="189734" y="171360"/>
                    <a:pt x="192330" y="168528"/>
                  </a:cubicBezTo>
                  <a:cubicBezTo>
                    <a:pt x="192330" y="168528"/>
                    <a:pt x="193744" y="169706"/>
                    <a:pt x="193274" y="170179"/>
                  </a:cubicBezTo>
                  <a:close/>
                  <a:moveTo>
                    <a:pt x="178172" y="187640"/>
                  </a:moveTo>
                  <a:lnTo>
                    <a:pt x="178172" y="187640"/>
                  </a:lnTo>
                  <a:lnTo>
                    <a:pt x="178172" y="185990"/>
                  </a:lnTo>
                  <a:close/>
                  <a:moveTo>
                    <a:pt x="194216" y="166402"/>
                  </a:moveTo>
                  <a:cubicBezTo>
                    <a:pt x="194216" y="166402"/>
                    <a:pt x="194216" y="166402"/>
                    <a:pt x="194216" y="166402"/>
                  </a:cubicBezTo>
                  <a:cubicBezTo>
                    <a:pt x="194216" y="166402"/>
                    <a:pt x="194216" y="166402"/>
                    <a:pt x="194216" y="166402"/>
                  </a:cubicBezTo>
                  <a:lnTo>
                    <a:pt x="192093" y="168528"/>
                  </a:lnTo>
                  <a:lnTo>
                    <a:pt x="194453" y="166402"/>
                  </a:lnTo>
                  <a:cubicBezTo>
                    <a:pt x="194453" y="166402"/>
                    <a:pt x="194453" y="166402"/>
                    <a:pt x="194453" y="166402"/>
                  </a:cubicBezTo>
                  <a:cubicBezTo>
                    <a:pt x="194453" y="166402"/>
                    <a:pt x="196812" y="167819"/>
                    <a:pt x="195161" y="167819"/>
                  </a:cubicBezTo>
                  <a:close/>
                  <a:moveTo>
                    <a:pt x="192566" y="148940"/>
                  </a:moveTo>
                  <a:cubicBezTo>
                    <a:pt x="192566" y="148940"/>
                    <a:pt x="192566" y="148940"/>
                    <a:pt x="192566" y="148940"/>
                  </a:cubicBezTo>
                  <a:cubicBezTo>
                    <a:pt x="192566" y="148940"/>
                    <a:pt x="192566" y="152008"/>
                    <a:pt x="193511" y="150594"/>
                  </a:cubicBezTo>
                  <a:close/>
                  <a:moveTo>
                    <a:pt x="178408" y="186226"/>
                  </a:moveTo>
                  <a:cubicBezTo>
                    <a:pt x="178408" y="186226"/>
                    <a:pt x="178408" y="186226"/>
                    <a:pt x="178408" y="186226"/>
                  </a:cubicBezTo>
                  <a:cubicBezTo>
                    <a:pt x="178408" y="186226"/>
                    <a:pt x="180295" y="188349"/>
                    <a:pt x="180295" y="187877"/>
                  </a:cubicBezTo>
                  <a:close/>
                  <a:moveTo>
                    <a:pt x="208374" y="100332"/>
                  </a:moveTo>
                  <a:cubicBezTo>
                    <a:pt x="208374" y="100332"/>
                    <a:pt x="208374" y="100332"/>
                    <a:pt x="208374" y="100332"/>
                  </a:cubicBezTo>
                  <a:cubicBezTo>
                    <a:pt x="208374" y="100332"/>
                    <a:pt x="208610" y="103163"/>
                    <a:pt x="209319" y="101982"/>
                  </a:cubicBezTo>
                  <a:close/>
                  <a:moveTo>
                    <a:pt x="180295" y="179854"/>
                  </a:moveTo>
                  <a:cubicBezTo>
                    <a:pt x="180295" y="179854"/>
                    <a:pt x="180295" y="179854"/>
                    <a:pt x="180295" y="181035"/>
                  </a:cubicBezTo>
                  <a:cubicBezTo>
                    <a:pt x="180295" y="182213"/>
                    <a:pt x="180295" y="182213"/>
                    <a:pt x="180295" y="181505"/>
                  </a:cubicBezTo>
                  <a:close/>
                  <a:moveTo>
                    <a:pt x="191149" y="147762"/>
                  </a:moveTo>
                  <a:cubicBezTo>
                    <a:pt x="191149" y="147762"/>
                    <a:pt x="191149" y="147762"/>
                    <a:pt x="191149" y="146345"/>
                  </a:cubicBezTo>
                  <a:cubicBezTo>
                    <a:pt x="191149" y="144931"/>
                    <a:pt x="193511" y="147526"/>
                    <a:pt x="192093" y="149413"/>
                  </a:cubicBezTo>
                  <a:close/>
                  <a:moveTo>
                    <a:pt x="167551" y="202271"/>
                  </a:moveTo>
                  <a:cubicBezTo>
                    <a:pt x="167551" y="202271"/>
                    <a:pt x="167551" y="202271"/>
                    <a:pt x="167551" y="202271"/>
                  </a:cubicBezTo>
                  <a:cubicBezTo>
                    <a:pt x="167551" y="202271"/>
                    <a:pt x="167551" y="202271"/>
                    <a:pt x="167551" y="202271"/>
                  </a:cubicBezTo>
                  <a:lnTo>
                    <a:pt x="168968" y="200620"/>
                  </a:lnTo>
                  <a:lnTo>
                    <a:pt x="170147" y="198967"/>
                  </a:lnTo>
                  <a:cubicBezTo>
                    <a:pt x="170147" y="198967"/>
                    <a:pt x="170147" y="198967"/>
                    <a:pt x="170147" y="200148"/>
                  </a:cubicBezTo>
                  <a:lnTo>
                    <a:pt x="170147" y="200148"/>
                  </a:lnTo>
                  <a:cubicBezTo>
                    <a:pt x="170147" y="200148"/>
                    <a:pt x="170147" y="200148"/>
                    <a:pt x="170147" y="198733"/>
                  </a:cubicBezTo>
                  <a:lnTo>
                    <a:pt x="176755" y="189058"/>
                  </a:lnTo>
                  <a:lnTo>
                    <a:pt x="181476" y="182686"/>
                  </a:lnTo>
                  <a:lnTo>
                    <a:pt x="185958" y="176550"/>
                  </a:lnTo>
                  <a:cubicBezTo>
                    <a:pt x="185958" y="176550"/>
                    <a:pt x="185958" y="176550"/>
                    <a:pt x="185958" y="176550"/>
                  </a:cubicBezTo>
                  <a:cubicBezTo>
                    <a:pt x="189262" y="172068"/>
                    <a:pt x="187139" y="174900"/>
                    <a:pt x="185958" y="176550"/>
                  </a:cubicBezTo>
                  <a:lnTo>
                    <a:pt x="185958" y="176550"/>
                  </a:lnTo>
                  <a:lnTo>
                    <a:pt x="180295" y="184100"/>
                  </a:lnTo>
                  <a:lnTo>
                    <a:pt x="183599" y="179854"/>
                  </a:lnTo>
                  <a:lnTo>
                    <a:pt x="177463" y="188113"/>
                  </a:lnTo>
                  <a:cubicBezTo>
                    <a:pt x="177463" y="188113"/>
                    <a:pt x="179350" y="185754"/>
                    <a:pt x="169913" y="199203"/>
                  </a:cubicBezTo>
                  <a:lnTo>
                    <a:pt x="173451" y="194012"/>
                  </a:lnTo>
                  <a:lnTo>
                    <a:pt x="168024" y="202034"/>
                  </a:lnTo>
                  <a:close/>
                  <a:moveTo>
                    <a:pt x="172745" y="192598"/>
                  </a:moveTo>
                  <a:cubicBezTo>
                    <a:pt x="172745" y="192598"/>
                    <a:pt x="172745" y="192598"/>
                    <a:pt x="172745" y="192598"/>
                  </a:cubicBezTo>
                  <a:cubicBezTo>
                    <a:pt x="172745" y="192598"/>
                    <a:pt x="172745" y="192598"/>
                    <a:pt x="172745" y="190944"/>
                  </a:cubicBezTo>
                  <a:cubicBezTo>
                    <a:pt x="172745" y="189294"/>
                    <a:pt x="172745" y="190944"/>
                    <a:pt x="172745" y="189058"/>
                  </a:cubicBezTo>
                  <a:cubicBezTo>
                    <a:pt x="172745" y="187168"/>
                    <a:pt x="172745" y="189058"/>
                    <a:pt x="172745" y="189058"/>
                  </a:cubicBezTo>
                  <a:cubicBezTo>
                    <a:pt x="172745" y="189058"/>
                    <a:pt x="176046" y="184809"/>
                    <a:pt x="175813" y="185990"/>
                  </a:cubicBezTo>
                  <a:cubicBezTo>
                    <a:pt x="174395" y="188585"/>
                    <a:pt x="173923" y="191417"/>
                    <a:pt x="174395" y="194248"/>
                  </a:cubicBezTo>
                  <a:close/>
                  <a:moveTo>
                    <a:pt x="206015" y="100804"/>
                  </a:moveTo>
                  <a:lnTo>
                    <a:pt x="207432" y="99150"/>
                  </a:lnTo>
                  <a:cubicBezTo>
                    <a:pt x="206724" y="99859"/>
                    <a:pt x="206251" y="100568"/>
                    <a:pt x="205779" y="101276"/>
                  </a:cubicBezTo>
                  <a:lnTo>
                    <a:pt x="205779" y="101276"/>
                  </a:lnTo>
                  <a:lnTo>
                    <a:pt x="208847" y="97500"/>
                  </a:lnTo>
                  <a:cubicBezTo>
                    <a:pt x="208847" y="99623"/>
                    <a:pt x="208847" y="99387"/>
                    <a:pt x="207432" y="100568"/>
                  </a:cubicBezTo>
                  <a:cubicBezTo>
                    <a:pt x="206015" y="101746"/>
                    <a:pt x="207668" y="102927"/>
                    <a:pt x="207668" y="102454"/>
                  </a:cubicBezTo>
                  <a:close/>
                  <a:moveTo>
                    <a:pt x="189026" y="146345"/>
                  </a:moveTo>
                  <a:cubicBezTo>
                    <a:pt x="189026" y="146345"/>
                    <a:pt x="189026" y="146345"/>
                    <a:pt x="189026" y="146345"/>
                  </a:cubicBezTo>
                  <a:close/>
                  <a:moveTo>
                    <a:pt x="186430" y="175369"/>
                  </a:moveTo>
                  <a:cubicBezTo>
                    <a:pt x="186430" y="175369"/>
                    <a:pt x="186430" y="175369"/>
                    <a:pt x="186430" y="175369"/>
                  </a:cubicBezTo>
                  <a:cubicBezTo>
                    <a:pt x="186430" y="175369"/>
                    <a:pt x="189734" y="174427"/>
                    <a:pt x="188081" y="177023"/>
                  </a:cubicBezTo>
                  <a:close/>
                  <a:moveTo>
                    <a:pt x="173923" y="188585"/>
                  </a:moveTo>
                  <a:lnTo>
                    <a:pt x="175813" y="186698"/>
                  </a:lnTo>
                  <a:cubicBezTo>
                    <a:pt x="175813" y="186698"/>
                    <a:pt x="175813" y="186698"/>
                    <a:pt x="175813" y="186698"/>
                  </a:cubicBezTo>
                  <a:cubicBezTo>
                    <a:pt x="175813" y="186698"/>
                    <a:pt x="175340" y="191417"/>
                    <a:pt x="175576" y="191417"/>
                  </a:cubicBezTo>
                  <a:close/>
                  <a:moveTo>
                    <a:pt x="189026" y="145403"/>
                  </a:moveTo>
                  <a:cubicBezTo>
                    <a:pt x="189026" y="145403"/>
                    <a:pt x="189026" y="145403"/>
                    <a:pt x="189026" y="143986"/>
                  </a:cubicBezTo>
                  <a:cubicBezTo>
                    <a:pt x="189026" y="142572"/>
                    <a:pt x="189026" y="143986"/>
                    <a:pt x="189026" y="143986"/>
                  </a:cubicBezTo>
                  <a:close/>
                  <a:moveTo>
                    <a:pt x="179822" y="170179"/>
                  </a:moveTo>
                  <a:cubicBezTo>
                    <a:pt x="179822" y="168764"/>
                    <a:pt x="181476" y="168292"/>
                    <a:pt x="179822" y="170179"/>
                  </a:cubicBezTo>
                  <a:cubicBezTo>
                    <a:pt x="178172" y="172068"/>
                    <a:pt x="182181" y="170887"/>
                    <a:pt x="181476" y="171832"/>
                  </a:cubicBezTo>
                  <a:close/>
                  <a:moveTo>
                    <a:pt x="169205" y="200384"/>
                  </a:moveTo>
                  <a:cubicBezTo>
                    <a:pt x="169441" y="199675"/>
                    <a:pt x="169913" y="198967"/>
                    <a:pt x="170383" y="198497"/>
                  </a:cubicBezTo>
                  <a:cubicBezTo>
                    <a:pt x="170383" y="198497"/>
                    <a:pt x="171091" y="201329"/>
                    <a:pt x="170855" y="202034"/>
                  </a:cubicBezTo>
                  <a:close/>
                  <a:moveTo>
                    <a:pt x="187611" y="146581"/>
                  </a:moveTo>
                  <a:cubicBezTo>
                    <a:pt x="187611" y="146581"/>
                    <a:pt x="187611" y="146581"/>
                    <a:pt x="187611" y="146581"/>
                  </a:cubicBezTo>
                  <a:cubicBezTo>
                    <a:pt x="187611" y="146581"/>
                    <a:pt x="187611" y="146581"/>
                    <a:pt x="187611" y="146581"/>
                  </a:cubicBezTo>
                  <a:cubicBezTo>
                    <a:pt x="187611" y="146581"/>
                    <a:pt x="188789" y="146581"/>
                    <a:pt x="187611" y="146581"/>
                  </a:cubicBezTo>
                  <a:cubicBezTo>
                    <a:pt x="186430" y="146581"/>
                    <a:pt x="189262" y="148704"/>
                    <a:pt x="189262" y="148235"/>
                  </a:cubicBezTo>
                  <a:close/>
                  <a:moveTo>
                    <a:pt x="184544" y="151772"/>
                  </a:moveTo>
                  <a:cubicBezTo>
                    <a:pt x="184544" y="151772"/>
                    <a:pt x="184544" y="151772"/>
                    <a:pt x="184544" y="151772"/>
                  </a:cubicBezTo>
                  <a:cubicBezTo>
                    <a:pt x="184544" y="151772"/>
                    <a:pt x="185485" y="154604"/>
                    <a:pt x="186194" y="153425"/>
                  </a:cubicBezTo>
                  <a:close/>
                  <a:moveTo>
                    <a:pt x="186430" y="175369"/>
                  </a:moveTo>
                  <a:cubicBezTo>
                    <a:pt x="186430" y="175369"/>
                    <a:pt x="186430" y="175369"/>
                    <a:pt x="186430" y="175369"/>
                  </a:cubicBezTo>
                  <a:lnTo>
                    <a:pt x="184544" y="177731"/>
                  </a:lnTo>
                  <a:lnTo>
                    <a:pt x="184544" y="177731"/>
                  </a:lnTo>
                  <a:lnTo>
                    <a:pt x="187845" y="173246"/>
                  </a:lnTo>
                  <a:lnTo>
                    <a:pt x="189970" y="170179"/>
                  </a:lnTo>
                  <a:close/>
                  <a:moveTo>
                    <a:pt x="206251" y="97500"/>
                  </a:moveTo>
                  <a:cubicBezTo>
                    <a:pt x="206251" y="97500"/>
                    <a:pt x="206251" y="97500"/>
                    <a:pt x="206251" y="97500"/>
                  </a:cubicBezTo>
                  <a:cubicBezTo>
                    <a:pt x="206251" y="97500"/>
                    <a:pt x="207196" y="100095"/>
                    <a:pt x="207905" y="99150"/>
                  </a:cubicBezTo>
                  <a:close/>
                  <a:moveTo>
                    <a:pt x="176282" y="166169"/>
                  </a:moveTo>
                  <a:cubicBezTo>
                    <a:pt x="176282" y="166169"/>
                    <a:pt x="176282" y="166169"/>
                    <a:pt x="176282" y="166169"/>
                  </a:cubicBezTo>
                  <a:cubicBezTo>
                    <a:pt x="176282" y="166169"/>
                    <a:pt x="177699" y="167819"/>
                    <a:pt x="177936" y="167819"/>
                  </a:cubicBezTo>
                  <a:close/>
                  <a:moveTo>
                    <a:pt x="185485" y="138795"/>
                  </a:moveTo>
                  <a:cubicBezTo>
                    <a:pt x="185485" y="138795"/>
                    <a:pt x="186903" y="136672"/>
                    <a:pt x="185485" y="138795"/>
                  </a:cubicBezTo>
                  <a:cubicBezTo>
                    <a:pt x="184071" y="140918"/>
                    <a:pt x="187375" y="140682"/>
                    <a:pt x="187139" y="140446"/>
                  </a:cubicBezTo>
                  <a:close/>
                  <a:moveTo>
                    <a:pt x="176046" y="164043"/>
                  </a:moveTo>
                  <a:cubicBezTo>
                    <a:pt x="176046" y="164043"/>
                    <a:pt x="174868" y="164043"/>
                    <a:pt x="176046" y="162393"/>
                  </a:cubicBezTo>
                  <a:cubicBezTo>
                    <a:pt x="177227" y="160739"/>
                    <a:pt x="176046" y="162393"/>
                    <a:pt x="176046" y="162393"/>
                  </a:cubicBezTo>
                  <a:cubicBezTo>
                    <a:pt x="176046" y="162393"/>
                    <a:pt x="178408" y="164752"/>
                    <a:pt x="177699" y="165697"/>
                  </a:cubicBezTo>
                  <a:close/>
                  <a:moveTo>
                    <a:pt x="206724" y="94905"/>
                  </a:moveTo>
                  <a:cubicBezTo>
                    <a:pt x="206724" y="94905"/>
                    <a:pt x="206724" y="94905"/>
                    <a:pt x="206724" y="94905"/>
                  </a:cubicBezTo>
                  <a:cubicBezTo>
                    <a:pt x="206724" y="94905"/>
                    <a:pt x="207432" y="97028"/>
                    <a:pt x="208374" y="97028"/>
                  </a:cubicBezTo>
                  <a:close/>
                  <a:moveTo>
                    <a:pt x="159529" y="209115"/>
                  </a:moveTo>
                  <a:cubicBezTo>
                    <a:pt x="159765" y="209823"/>
                    <a:pt x="159765" y="210532"/>
                    <a:pt x="159529" y="211238"/>
                  </a:cubicBezTo>
                  <a:cubicBezTo>
                    <a:pt x="159529" y="211238"/>
                    <a:pt x="160710" y="211710"/>
                    <a:pt x="161180" y="210765"/>
                  </a:cubicBezTo>
                  <a:close/>
                  <a:moveTo>
                    <a:pt x="163542" y="190000"/>
                  </a:moveTo>
                  <a:cubicBezTo>
                    <a:pt x="163542" y="188585"/>
                    <a:pt x="163542" y="190000"/>
                    <a:pt x="163542" y="187877"/>
                  </a:cubicBezTo>
                  <a:cubicBezTo>
                    <a:pt x="163542" y="185754"/>
                    <a:pt x="163542" y="187877"/>
                    <a:pt x="164956" y="187877"/>
                  </a:cubicBezTo>
                  <a:cubicBezTo>
                    <a:pt x="166373" y="187877"/>
                    <a:pt x="164956" y="187877"/>
                    <a:pt x="164956" y="187877"/>
                  </a:cubicBezTo>
                  <a:close/>
                  <a:moveTo>
                    <a:pt x="177699" y="146109"/>
                  </a:moveTo>
                  <a:cubicBezTo>
                    <a:pt x="177936" y="145167"/>
                    <a:pt x="178408" y="144458"/>
                    <a:pt x="179114" y="143750"/>
                  </a:cubicBezTo>
                  <a:cubicBezTo>
                    <a:pt x="179114" y="143750"/>
                    <a:pt x="179114" y="145639"/>
                    <a:pt x="179114" y="145639"/>
                  </a:cubicBezTo>
                  <a:cubicBezTo>
                    <a:pt x="179114" y="145639"/>
                    <a:pt x="180295" y="147054"/>
                    <a:pt x="180295" y="147762"/>
                  </a:cubicBezTo>
                  <a:close/>
                  <a:moveTo>
                    <a:pt x="156461" y="203215"/>
                  </a:moveTo>
                  <a:cubicBezTo>
                    <a:pt x="156461" y="203215"/>
                    <a:pt x="158115" y="203215"/>
                    <a:pt x="158115" y="203215"/>
                  </a:cubicBezTo>
                  <a:cubicBezTo>
                    <a:pt x="158115" y="203215"/>
                    <a:pt x="157878" y="206047"/>
                    <a:pt x="158115" y="204866"/>
                  </a:cubicBezTo>
                  <a:close/>
                  <a:moveTo>
                    <a:pt x="166137" y="174427"/>
                  </a:moveTo>
                  <a:cubicBezTo>
                    <a:pt x="166137" y="174427"/>
                    <a:pt x="166137" y="174427"/>
                    <a:pt x="166137" y="174427"/>
                  </a:cubicBezTo>
                  <a:cubicBezTo>
                    <a:pt x="166137" y="174427"/>
                    <a:pt x="167551" y="177023"/>
                    <a:pt x="167787" y="176078"/>
                  </a:cubicBezTo>
                  <a:close/>
                  <a:moveTo>
                    <a:pt x="161888" y="185990"/>
                  </a:moveTo>
                  <a:cubicBezTo>
                    <a:pt x="161888" y="185990"/>
                    <a:pt x="161888" y="185990"/>
                    <a:pt x="161888" y="185990"/>
                  </a:cubicBezTo>
                  <a:cubicBezTo>
                    <a:pt x="161888" y="185990"/>
                    <a:pt x="163778" y="187877"/>
                    <a:pt x="163542" y="187640"/>
                  </a:cubicBezTo>
                  <a:close/>
                  <a:moveTo>
                    <a:pt x="161888" y="179854"/>
                  </a:moveTo>
                  <a:cubicBezTo>
                    <a:pt x="161888" y="179854"/>
                    <a:pt x="161888" y="179854"/>
                    <a:pt x="161888" y="179854"/>
                  </a:cubicBezTo>
                  <a:cubicBezTo>
                    <a:pt x="161888" y="179854"/>
                    <a:pt x="163305" y="179854"/>
                    <a:pt x="163778" y="179854"/>
                  </a:cubicBezTo>
                  <a:cubicBezTo>
                    <a:pt x="164247" y="179854"/>
                    <a:pt x="163778" y="179854"/>
                    <a:pt x="163778" y="179854"/>
                  </a:cubicBezTo>
                  <a:cubicBezTo>
                    <a:pt x="163778" y="179854"/>
                    <a:pt x="165428" y="181269"/>
                    <a:pt x="164720" y="181505"/>
                  </a:cubicBezTo>
                  <a:close/>
                  <a:moveTo>
                    <a:pt x="168496" y="156257"/>
                  </a:moveTo>
                  <a:cubicBezTo>
                    <a:pt x="168496" y="156257"/>
                    <a:pt x="169677" y="156257"/>
                    <a:pt x="169913" y="156257"/>
                  </a:cubicBezTo>
                  <a:cubicBezTo>
                    <a:pt x="170147" y="156257"/>
                    <a:pt x="171564" y="158616"/>
                    <a:pt x="171328" y="158144"/>
                  </a:cubicBezTo>
                  <a:close/>
                  <a:moveTo>
                    <a:pt x="152449" y="203452"/>
                  </a:moveTo>
                  <a:cubicBezTo>
                    <a:pt x="152449" y="203452"/>
                    <a:pt x="152449" y="203452"/>
                    <a:pt x="152449" y="203452"/>
                  </a:cubicBezTo>
                  <a:cubicBezTo>
                    <a:pt x="152449" y="203452"/>
                    <a:pt x="152449" y="205102"/>
                    <a:pt x="150798" y="205811"/>
                  </a:cubicBezTo>
                  <a:cubicBezTo>
                    <a:pt x="149148" y="206519"/>
                    <a:pt x="155047" y="206756"/>
                    <a:pt x="155280" y="205811"/>
                  </a:cubicBezTo>
                  <a:close/>
                  <a:moveTo>
                    <a:pt x="154102" y="203452"/>
                  </a:moveTo>
                  <a:cubicBezTo>
                    <a:pt x="154102" y="204633"/>
                    <a:pt x="154102" y="203452"/>
                    <a:pt x="154102" y="205338"/>
                  </a:cubicBezTo>
                  <a:cubicBezTo>
                    <a:pt x="154102" y="207228"/>
                    <a:pt x="151271" y="207698"/>
                    <a:pt x="152449" y="205338"/>
                  </a:cubicBezTo>
                  <a:close/>
                  <a:moveTo>
                    <a:pt x="154102" y="201092"/>
                  </a:moveTo>
                  <a:cubicBezTo>
                    <a:pt x="154102" y="201092"/>
                    <a:pt x="154102" y="201092"/>
                    <a:pt x="154102" y="202507"/>
                  </a:cubicBezTo>
                  <a:cubicBezTo>
                    <a:pt x="154102" y="203924"/>
                    <a:pt x="154102" y="202507"/>
                    <a:pt x="154102" y="201092"/>
                  </a:cubicBezTo>
                  <a:cubicBezTo>
                    <a:pt x="154102" y="201092"/>
                    <a:pt x="154102" y="201092"/>
                    <a:pt x="154102" y="201092"/>
                  </a:cubicBezTo>
                  <a:cubicBezTo>
                    <a:pt x="154102" y="201092"/>
                    <a:pt x="156697" y="202271"/>
                    <a:pt x="156697" y="203452"/>
                  </a:cubicBezTo>
                  <a:close/>
                  <a:moveTo>
                    <a:pt x="159057" y="182213"/>
                  </a:moveTo>
                  <a:cubicBezTo>
                    <a:pt x="159057" y="182213"/>
                    <a:pt x="159057" y="182213"/>
                    <a:pt x="159057" y="182213"/>
                  </a:cubicBezTo>
                  <a:cubicBezTo>
                    <a:pt x="159057" y="182213"/>
                    <a:pt x="161180" y="185281"/>
                    <a:pt x="161652" y="184573"/>
                  </a:cubicBezTo>
                  <a:close/>
                  <a:moveTo>
                    <a:pt x="159057" y="182213"/>
                  </a:moveTo>
                  <a:cubicBezTo>
                    <a:pt x="159057" y="182213"/>
                    <a:pt x="159057" y="182213"/>
                    <a:pt x="157642" y="183867"/>
                  </a:cubicBezTo>
                  <a:cubicBezTo>
                    <a:pt x="156225" y="185517"/>
                    <a:pt x="162597" y="184573"/>
                    <a:pt x="162597" y="185281"/>
                  </a:cubicBezTo>
                  <a:close/>
                  <a:moveTo>
                    <a:pt x="160710" y="175842"/>
                  </a:moveTo>
                  <a:cubicBezTo>
                    <a:pt x="160710" y="175842"/>
                    <a:pt x="160710" y="175842"/>
                    <a:pt x="160710" y="175842"/>
                  </a:cubicBezTo>
                  <a:cubicBezTo>
                    <a:pt x="160710" y="175842"/>
                    <a:pt x="160710" y="175842"/>
                    <a:pt x="160710" y="174191"/>
                  </a:cubicBezTo>
                  <a:lnTo>
                    <a:pt x="160710" y="174191"/>
                  </a:lnTo>
                  <a:cubicBezTo>
                    <a:pt x="160710" y="174191"/>
                    <a:pt x="160710" y="175842"/>
                    <a:pt x="160710" y="174191"/>
                  </a:cubicBezTo>
                  <a:close/>
                  <a:moveTo>
                    <a:pt x="176518" y="130301"/>
                  </a:moveTo>
                  <a:cubicBezTo>
                    <a:pt x="176518" y="130301"/>
                    <a:pt x="176518" y="130301"/>
                    <a:pt x="178172" y="128883"/>
                  </a:cubicBezTo>
                  <a:lnTo>
                    <a:pt x="178172" y="128883"/>
                  </a:lnTo>
                  <a:cubicBezTo>
                    <a:pt x="178172" y="128883"/>
                    <a:pt x="178172" y="128883"/>
                    <a:pt x="178172" y="128883"/>
                  </a:cubicBezTo>
                  <a:cubicBezTo>
                    <a:pt x="178172" y="128883"/>
                    <a:pt x="180295" y="134074"/>
                    <a:pt x="180295" y="133368"/>
                  </a:cubicBezTo>
                  <a:close/>
                  <a:moveTo>
                    <a:pt x="202711" y="92309"/>
                  </a:moveTo>
                  <a:cubicBezTo>
                    <a:pt x="202711" y="92309"/>
                    <a:pt x="202711" y="92309"/>
                    <a:pt x="202711" y="92309"/>
                  </a:cubicBezTo>
                  <a:cubicBezTo>
                    <a:pt x="202711" y="92309"/>
                    <a:pt x="206960" y="94905"/>
                    <a:pt x="206251" y="95377"/>
                  </a:cubicBezTo>
                  <a:close/>
                  <a:moveTo>
                    <a:pt x="151743" y="201092"/>
                  </a:moveTo>
                  <a:cubicBezTo>
                    <a:pt x="151743" y="201092"/>
                    <a:pt x="151743" y="201092"/>
                    <a:pt x="151743" y="202507"/>
                  </a:cubicBezTo>
                  <a:cubicBezTo>
                    <a:pt x="151743" y="203924"/>
                    <a:pt x="154811" y="204633"/>
                    <a:pt x="155280" y="204160"/>
                  </a:cubicBezTo>
                  <a:close/>
                  <a:moveTo>
                    <a:pt x="171091" y="139504"/>
                  </a:moveTo>
                  <a:cubicBezTo>
                    <a:pt x="171091" y="139504"/>
                    <a:pt x="171091" y="139504"/>
                    <a:pt x="171091" y="139504"/>
                  </a:cubicBezTo>
                  <a:cubicBezTo>
                    <a:pt x="171091" y="139504"/>
                    <a:pt x="174395" y="144222"/>
                    <a:pt x="174632" y="142572"/>
                  </a:cubicBezTo>
                  <a:close/>
                  <a:moveTo>
                    <a:pt x="150326" y="197080"/>
                  </a:moveTo>
                  <a:cubicBezTo>
                    <a:pt x="150326" y="197080"/>
                    <a:pt x="150326" y="197080"/>
                    <a:pt x="150326" y="197080"/>
                  </a:cubicBezTo>
                  <a:cubicBezTo>
                    <a:pt x="150326" y="197080"/>
                    <a:pt x="150326" y="198967"/>
                    <a:pt x="150326" y="197080"/>
                  </a:cubicBezTo>
                  <a:cubicBezTo>
                    <a:pt x="150326" y="195193"/>
                    <a:pt x="150326" y="197080"/>
                    <a:pt x="150326" y="195193"/>
                  </a:cubicBezTo>
                  <a:cubicBezTo>
                    <a:pt x="150326" y="193304"/>
                    <a:pt x="150326" y="195193"/>
                    <a:pt x="150326" y="197080"/>
                  </a:cubicBezTo>
                  <a:cubicBezTo>
                    <a:pt x="150326" y="198967"/>
                    <a:pt x="152921" y="201798"/>
                    <a:pt x="153866" y="200148"/>
                  </a:cubicBezTo>
                  <a:close/>
                  <a:moveTo>
                    <a:pt x="166137" y="149885"/>
                  </a:moveTo>
                  <a:cubicBezTo>
                    <a:pt x="166137" y="149885"/>
                    <a:pt x="164720" y="149885"/>
                    <a:pt x="166137" y="149885"/>
                  </a:cubicBezTo>
                  <a:cubicBezTo>
                    <a:pt x="167551" y="149885"/>
                    <a:pt x="166137" y="149885"/>
                    <a:pt x="167787" y="149885"/>
                  </a:cubicBezTo>
                  <a:cubicBezTo>
                    <a:pt x="168968" y="150594"/>
                    <a:pt x="169677" y="151772"/>
                    <a:pt x="169677" y="152953"/>
                  </a:cubicBezTo>
                  <a:close/>
                  <a:moveTo>
                    <a:pt x="156697" y="177495"/>
                  </a:moveTo>
                  <a:cubicBezTo>
                    <a:pt x="156697" y="177495"/>
                    <a:pt x="160946" y="180091"/>
                    <a:pt x="160238" y="180563"/>
                  </a:cubicBezTo>
                  <a:close/>
                  <a:moveTo>
                    <a:pt x="149617" y="195899"/>
                  </a:moveTo>
                  <a:lnTo>
                    <a:pt x="149617" y="195899"/>
                  </a:lnTo>
                  <a:cubicBezTo>
                    <a:pt x="149617" y="196371"/>
                    <a:pt x="149617" y="196844"/>
                    <a:pt x="149617" y="197316"/>
                  </a:cubicBezTo>
                  <a:cubicBezTo>
                    <a:pt x="149617" y="197316"/>
                    <a:pt x="152921" y="199911"/>
                    <a:pt x="153157" y="198967"/>
                  </a:cubicBezTo>
                  <a:close/>
                  <a:moveTo>
                    <a:pt x="155280" y="175606"/>
                  </a:moveTo>
                  <a:cubicBezTo>
                    <a:pt x="155280" y="175606"/>
                    <a:pt x="157170" y="175606"/>
                    <a:pt x="156697" y="175606"/>
                  </a:cubicBezTo>
                  <a:cubicBezTo>
                    <a:pt x="156225" y="175606"/>
                    <a:pt x="159057" y="179382"/>
                    <a:pt x="158820" y="178673"/>
                  </a:cubicBezTo>
                  <a:close/>
                  <a:moveTo>
                    <a:pt x="155280" y="169237"/>
                  </a:moveTo>
                  <a:cubicBezTo>
                    <a:pt x="156461" y="169237"/>
                    <a:pt x="155280" y="169237"/>
                    <a:pt x="156934" y="169237"/>
                  </a:cubicBezTo>
                  <a:lnTo>
                    <a:pt x="156934" y="170651"/>
                  </a:lnTo>
                  <a:cubicBezTo>
                    <a:pt x="156934" y="170651"/>
                    <a:pt x="159057" y="173483"/>
                    <a:pt x="159293" y="172302"/>
                  </a:cubicBezTo>
                  <a:close/>
                  <a:moveTo>
                    <a:pt x="156934" y="171360"/>
                  </a:moveTo>
                  <a:cubicBezTo>
                    <a:pt x="156934" y="169942"/>
                    <a:pt x="155516" y="171360"/>
                    <a:pt x="156934" y="169942"/>
                  </a:cubicBezTo>
                  <a:cubicBezTo>
                    <a:pt x="158348" y="168528"/>
                    <a:pt x="161652" y="173246"/>
                    <a:pt x="160946" y="174427"/>
                  </a:cubicBezTo>
                  <a:close/>
                  <a:moveTo>
                    <a:pt x="150089" y="192125"/>
                  </a:moveTo>
                  <a:cubicBezTo>
                    <a:pt x="150089" y="190944"/>
                    <a:pt x="150089" y="192125"/>
                    <a:pt x="150089" y="192125"/>
                  </a:cubicBezTo>
                  <a:cubicBezTo>
                    <a:pt x="150089" y="192125"/>
                    <a:pt x="154102" y="195429"/>
                    <a:pt x="154102" y="195193"/>
                  </a:cubicBezTo>
                  <a:close/>
                  <a:moveTo>
                    <a:pt x="154338" y="173719"/>
                  </a:moveTo>
                  <a:cubicBezTo>
                    <a:pt x="154338" y="173719"/>
                    <a:pt x="154338" y="173719"/>
                    <a:pt x="154338" y="173719"/>
                  </a:cubicBezTo>
                  <a:cubicBezTo>
                    <a:pt x="154338" y="173719"/>
                    <a:pt x="158115" y="177731"/>
                    <a:pt x="158348" y="176787"/>
                  </a:cubicBezTo>
                  <a:close/>
                  <a:moveTo>
                    <a:pt x="151979" y="173719"/>
                  </a:moveTo>
                  <a:cubicBezTo>
                    <a:pt x="151979" y="173719"/>
                    <a:pt x="153393" y="173719"/>
                    <a:pt x="154338" y="171832"/>
                  </a:cubicBezTo>
                  <a:cubicBezTo>
                    <a:pt x="155280" y="169942"/>
                    <a:pt x="154338" y="173010"/>
                    <a:pt x="154338" y="173719"/>
                  </a:cubicBezTo>
                  <a:cubicBezTo>
                    <a:pt x="154338" y="174427"/>
                    <a:pt x="154338" y="173719"/>
                    <a:pt x="152921" y="173719"/>
                  </a:cubicBezTo>
                  <a:cubicBezTo>
                    <a:pt x="151507" y="173719"/>
                    <a:pt x="152921" y="173719"/>
                    <a:pt x="152921" y="173719"/>
                  </a:cubicBezTo>
                  <a:cubicBezTo>
                    <a:pt x="152921" y="173719"/>
                    <a:pt x="152921" y="173719"/>
                    <a:pt x="152921" y="171360"/>
                  </a:cubicBezTo>
                  <a:cubicBezTo>
                    <a:pt x="152921" y="171360"/>
                    <a:pt x="156697" y="177023"/>
                    <a:pt x="156697" y="177731"/>
                  </a:cubicBezTo>
                  <a:close/>
                  <a:moveTo>
                    <a:pt x="151979" y="169942"/>
                  </a:moveTo>
                  <a:cubicBezTo>
                    <a:pt x="153393" y="169942"/>
                    <a:pt x="153866" y="169942"/>
                    <a:pt x="154102" y="169942"/>
                  </a:cubicBezTo>
                  <a:cubicBezTo>
                    <a:pt x="154338" y="169942"/>
                    <a:pt x="156697" y="175136"/>
                    <a:pt x="156697" y="173955"/>
                  </a:cubicBezTo>
                  <a:close/>
                  <a:moveTo>
                    <a:pt x="144663" y="199203"/>
                  </a:moveTo>
                  <a:cubicBezTo>
                    <a:pt x="144663" y="199203"/>
                    <a:pt x="144663" y="199203"/>
                    <a:pt x="144663" y="199203"/>
                  </a:cubicBezTo>
                  <a:cubicBezTo>
                    <a:pt x="144663" y="199203"/>
                    <a:pt x="148911" y="204633"/>
                    <a:pt x="149148" y="203215"/>
                  </a:cubicBezTo>
                  <a:close/>
                  <a:moveTo>
                    <a:pt x="147730" y="189766"/>
                  </a:moveTo>
                  <a:cubicBezTo>
                    <a:pt x="147730" y="189766"/>
                    <a:pt x="149148" y="187877"/>
                    <a:pt x="147730" y="189766"/>
                  </a:cubicBezTo>
                  <a:cubicBezTo>
                    <a:pt x="146316" y="191653"/>
                    <a:pt x="151979" y="194485"/>
                    <a:pt x="152215" y="193776"/>
                  </a:cubicBezTo>
                  <a:close/>
                  <a:moveTo>
                    <a:pt x="144426" y="196135"/>
                  </a:moveTo>
                  <a:cubicBezTo>
                    <a:pt x="144426" y="196135"/>
                    <a:pt x="144426" y="196135"/>
                    <a:pt x="144426" y="194485"/>
                  </a:cubicBezTo>
                  <a:cubicBezTo>
                    <a:pt x="144426" y="192834"/>
                    <a:pt x="144426" y="194485"/>
                    <a:pt x="144426" y="194485"/>
                  </a:cubicBezTo>
                  <a:cubicBezTo>
                    <a:pt x="144426" y="194485"/>
                    <a:pt x="144426" y="194485"/>
                    <a:pt x="145844" y="194485"/>
                  </a:cubicBezTo>
                  <a:cubicBezTo>
                    <a:pt x="147258" y="194485"/>
                    <a:pt x="150089" y="198497"/>
                    <a:pt x="148911" y="200148"/>
                  </a:cubicBezTo>
                  <a:close/>
                  <a:moveTo>
                    <a:pt x="153630" y="166402"/>
                  </a:moveTo>
                  <a:cubicBezTo>
                    <a:pt x="151743" y="166402"/>
                    <a:pt x="153630" y="164752"/>
                    <a:pt x="153630" y="163337"/>
                  </a:cubicBezTo>
                  <a:cubicBezTo>
                    <a:pt x="153630" y="161920"/>
                    <a:pt x="157878" y="169000"/>
                    <a:pt x="158115" y="170415"/>
                  </a:cubicBezTo>
                  <a:close/>
                  <a:moveTo>
                    <a:pt x="151034" y="169470"/>
                  </a:moveTo>
                  <a:lnTo>
                    <a:pt x="152449" y="169470"/>
                  </a:lnTo>
                  <a:lnTo>
                    <a:pt x="152449" y="169470"/>
                  </a:lnTo>
                  <a:cubicBezTo>
                    <a:pt x="152449" y="169470"/>
                    <a:pt x="154811" y="175136"/>
                    <a:pt x="156697" y="173483"/>
                  </a:cubicBezTo>
                  <a:close/>
                  <a:moveTo>
                    <a:pt x="146080" y="184573"/>
                  </a:moveTo>
                  <a:cubicBezTo>
                    <a:pt x="146080" y="184573"/>
                    <a:pt x="146080" y="183394"/>
                    <a:pt x="147494" y="182922"/>
                  </a:cubicBezTo>
                  <a:cubicBezTo>
                    <a:pt x="148911" y="182450"/>
                    <a:pt x="147494" y="182922"/>
                    <a:pt x="147494" y="182922"/>
                  </a:cubicBezTo>
                  <a:close/>
                  <a:moveTo>
                    <a:pt x="143954" y="191889"/>
                  </a:moveTo>
                  <a:cubicBezTo>
                    <a:pt x="144190" y="190708"/>
                    <a:pt x="144899" y="189766"/>
                    <a:pt x="145844" y="189058"/>
                  </a:cubicBezTo>
                  <a:cubicBezTo>
                    <a:pt x="147730" y="188349"/>
                    <a:pt x="149853" y="189294"/>
                    <a:pt x="150562" y="191181"/>
                  </a:cubicBezTo>
                  <a:cubicBezTo>
                    <a:pt x="151271" y="193067"/>
                    <a:pt x="150326" y="195193"/>
                    <a:pt x="148439" y="195899"/>
                  </a:cubicBezTo>
                  <a:close/>
                  <a:moveTo>
                    <a:pt x="149381" y="172538"/>
                  </a:moveTo>
                  <a:cubicBezTo>
                    <a:pt x="149381" y="172538"/>
                    <a:pt x="149381" y="172538"/>
                    <a:pt x="149381" y="171123"/>
                  </a:cubicBezTo>
                  <a:cubicBezTo>
                    <a:pt x="149381" y="169706"/>
                    <a:pt x="154102" y="175606"/>
                    <a:pt x="153866" y="176550"/>
                  </a:cubicBezTo>
                  <a:close/>
                  <a:moveTo>
                    <a:pt x="142067" y="190472"/>
                  </a:moveTo>
                  <a:lnTo>
                    <a:pt x="142067" y="189294"/>
                  </a:lnTo>
                  <a:cubicBezTo>
                    <a:pt x="142067" y="189294"/>
                    <a:pt x="142067" y="189294"/>
                    <a:pt x="143718" y="189294"/>
                  </a:cubicBezTo>
                  <a:cubicBezTo>
                    <a:pt x="145371" y="189294"/>
                    <a:pt x="143718" y="189294"/>
                    <a:pt x="143718" y="191417"/>
                  </a:cubicBezTo>
                  <a:cubicBezTo>
                    <a:pt x="143718" y="193540"/>
                    <a:pt x="147730" y="194012"/>
                    <a:pt x="146549" y="194485"/>
                  </a:cubicBezTo>
                  <a:close/>
                  <a:moveTo>
                    <a:pt x="142067" y="185754"/>
                  </a:moveTo>
                  <a:cubicBezTo>
                    <a:pt x="142067" y="187877"/>
                    <a:pt x="144190" y="185754"/>
                    <a:pt x="142067" y="188821"/>
                  </a:cubicBezTo>
                  <a:cubicBezTo>
                    <a:pt x="139944" y="191889"/>
                    <a:pt x="143248" y="191417"/>
                    <a:pt x="145371" y="189766"/>
                  </a:cubicBezTo>
                  <a:close/>
                  <a:moveTo>
                    <a:pt x="142067" y="185754"/>
                  </a:moveTo>
                  <a:cubicBezTo>
                    <a:pt x="142067" y="185754"/>
                    <a:pt x="142067" y="185754"/>
                    <a:pt x="143482" y="184336"/>
                  </a:cubicBezTo>
                  <a:cubicBezTo>
                    <a:pt x="144899" y="182922"/>
                    <a:pt x="143482" y="184336"/>
                    <a:pt x="143482" y="184336"/>
                  </a:cubicBezTo>
                  <a:cubicBezTo>
                    <a:pt x="143482" y="184336"/>
                    <a:pt x="146080" y="191417"/>
                    <a:pt x="145844" y="191417"/>
                  </a:cubicBezTo>
                  <a:close/>
                  <a:moveTo>
                    <a:pt x="138055" y="183631"/>
                  </a:moveTo>
                  <a:cubicBezTo>
                    <a:pt x="138055" y="183631"/>
                    <a:pt x="138055" y="183631"/>
                    <a:pt x="138055" y="182213"/>
                  </a:cubicBezTo>
                  <a:cubicBezTo>
                    <a:pt x="138055" y="180799"/>
                    <a:pt x="139236" y="182213"/>
                    <a:pt x="139236" y="182213"/>
                  </a:cubicBezTo>
                  <a:cubicBezTo>
                    <a:pt x="137582" y="182922"/>
                    <a:pt x="136876" y="184809"/>
                    <a:pt x="137582" y="186462"/>
                  </a:cubicBezTo>
                  <a:cubicBezTo>
                    <a:pt x="138291" y="188113"/>
                    <a:pt x="140180" y="188821"/>
                    <a:pt x="141831" y="188113"/>
                  </a:cubicBezTo>
                  <a:close/>
                  <a:moveTo>
                    <a:pt x="143482" y="160033"/>
                  </a:moveTo>
                  <a:cubicBezTo>
                    <a:pt x="143482" y="160033"/>
                    <a:pt x="145371" y="160033"/>
                    <a:pt x="143482" y="161684"/>
                  </a:cubicBezTo>
                  <a:cubicBezTo>
                    <a:pt x="141595" y="163337"/>
                    <a:pt x="146316" y="165224"/>
                    <a:pt x="147258" y="164515"/>
                  </a:cubicBezTo>
                  <a:close/>
                  <a:moveTo>
                    <a:pt x="160238" y="129592"/>
                  </a:moveTo>
                  <a:cubicBezTo>
                    <a:pt x="160238" y="129592"/>
                    <a:pt x="162361" y="127705"/>
                    <a:pt x="161888" y="129592"/>
                  </a:cubicBezTo>
                  <a:close/>
                  <a:moveTo>
                    <a:pt x="142540" y="161212"/>
                  </a:moveTo>
                  <a:cubicBezTo>
                    <a:pt x="142540" y="161212"/>
                    <a:pt x="142540" y="161212"/>
                    <a:pt x="142540" y="161212"/>
                  </a:cubicBezTo>
                  <a:cubicBezTo>
                    <a:pt x="142540" y="161212"/>
                    <a:pt x="140650" y="162865"/>
                    <a:pt x="140886" y="161212"/>
                  </a:cubicBezTo>
                  <a:close/>
                  <a:moveTo>
                    <a:pt x="140417" y="163101"/>
                  </a:moveTo>
                  <a:cubicBezTo>
                    <a:pt x="140417" y="163101"/>
                    <a:pt x="142540" y="160739"/>
                    <a:pt x="142067" y="161684"/>
                  </a:cubicBezTo>
                  <a:cubicBezTo>
                    <a:pt x="141595" y="162629"/>
                    <a:pt x="145135" y="167819"/>
                    <a:pt x="144190" y="167819"/>
                  </a:cubicBezTo>
                  <a:close/>
                  <a:moveTo>
                    <a:pt x="134045" y="177968"/>
                  </a:moveTo>
                  <a:cubicBezTo>
                    <a:pt x="134045" y="176314"/>
                    <a:pt x="134045" y="177968"/>
                    <a:pt x="134045" y="176314"/>
                  </a:cubicBezTo>
                  <a:cubicBezTo>
                    <a:pt x="134045" y="174664"/>
                    <a:pt x="135459" y="176314"/>
                    <a:pt x="135932" y="176314"/>
                  </a:cubicBezTo>
                  <a:close/>
                  <a:moveTo>
                    <a:pt x="138763" y="164752"/>
                  </a:moveTo>
                  <a:lnTo>
                    <a:pt x="138763" y="164752"/>
                  </a:lnTo>
                  <a:lnTo>
                    <a:pt x="138763" y="164752"/>
                  </a:lnTo>
                  <a:cubicBezTo>
                    <a:pt x="138763" y="164752"/>
                    <a:pt x="142540" y="169706"/>
                    <a:pt x="142540" y="169237"/>
                  </a:cubicBezTo>
                  <a:close/>
                  <a:moveTo>
                    <a:pt x="141595" y="158616"/>
                  </a:moveTo>
                  <a:cubicBezTo>
                    <a:pt x="140180" y="158616"/>
                    <a:pt x="141595" y="158616"/>
                    <a:pt x="141595" y="156966"/>
                  </a:cubicBezTo>
                  <a:cubicBezTo>
                    <a:pt x="141595" y="155312"/>
                    <a:pt x="146316" y="162393"/>
                    <a:pt x="145371" y="163101"/>
                  </a:cubicBezTo>
                  <a:close/>
                  <a:moveTo>
                    <a:pt x="141595" y="156493"/>
                  </a:moveTo>
                  <a:lnTo>
                    <a:pt x="141595" y="155076"/>
                  </a:lnTo>
                  <a:cubicBezTo>
                    <a:pt x="141595" y="155076"/>
                    <a:pt x="143482" y="155076"/>
                    <a:pt x="141595" y="155076"/>
                  </a:cubicBezTo>
                  <a:cubicBezTo>
                    <a:pt x="139708" y="155076"/>
                    <a:pt x="145844" y="160739"/>
                    <a:pt x="145607" y="160975"/>
                  </a:cubicBezTo>
                  <a:close/>
                  <a:moveTo>
                    <a:pt x="158115" y="127941"/>
                  </a:moveTo>
                  <a:cubicBezTo>
                    <a:pt x="158115" y="127941"/>
                    <a:pt x="158115" y="127941"/>
                    <a:pt x="158115" y="127941"/>
                  </a:cubicBezTo>
                  <a:cubicBezTo>
                    <a:pt x="156934" y="127469"/>
                    <a:pt x="156225" y="126052"/>
                    <a:pt x="156461" y="124874"/>
                  </a:cubicBezTo>
                  <a:cubicBezTo>
                    <a:pt x="158348" y="123456"/>
                    <a:pt x="156461" y="124874"/>
                    <a:pt x="156461" y="124874"/>
                  </a:cubicBezTo>
                  <a:cubicBezTo>
                    <a:pt x="156461" y="124874"/>
                    <a:pt x="156461" y="124874"/>
                    <a:pt x="156461" y="123693"/>
                  </a:cubicBezTo>
                  <a:cubicBezTo>
                    <a:pt x="156461" y="122512"/>
                    <a:pt x="156461" y="123693"/>
                    <a:pt x="155047" y="125579"/>
                  </a:cubicBezTo>
                  <a:cubicBezTo>
                    <a:pt x="153630" y="127469"/>
                    <a:pt x="155047" y="125579"/>
                    <a:pt x="156461" y="125579"/>
                  </a:cubicBezTo>
                  <a:cubicBezTo>
                    <a:pt x="157878" y="125579"/>
                    <a:pt x="156461" y="125579"/>
                    <a:pt x="156461" y="124165"/>
                  </a:cubicBezTo>
                  <a:cubicBezTo>
                    <a:pt x="156461" y="122748"/>
                    <a:pt x="156461" y="124165"/>
                    <a:pt x="156461" y="124165"/>
                  </a:cubicBezTo>
                  <a:cubicBezTo>
                    <a:pt x="156461" y="124165"/>
                    <a:pt x="154574" y="125816"/>
                    <a:pt x="156461" y="125816"/>
                  </a:cubicBezTo>
                  <a:cubicBezTo>
                    <a:pt x="158348" y="125816"/>
                    <a:pt x="156461" y="125816"/>
                    <a:pt x="158115" y="124401"/>
                  </a:cubicBezTo>
                  <a:cubicBezTo>
                    <a:pt x="159765" y="122984"/>
                    <a:pt x="158115" y="124401"/>
                    <a:pt x="158115" y="124401"/>
                  </a:cubicBezTo>
                  <a:close/>
                  <a:moveTo>
                    <a:pt x="138527" y="161684"/>
                  </a:moveTo>
                  <a:cubicBezTo>
                    <a:pt x="138527" y="160033"/>
                    <a:pt x="138527" y="161684"/>
                    <a:pt x="138527" y="159561"/>
                  </a:cubicBezTo>
                  <a:cubicBezTo>
                    <a:pt x="138527" y="157438"/>
                    <a:pt x="139944" y="157908"/>
                    <a:pt x="140886" y="158144"/>
                  </a:cubicBezTo>
                  <a:cubicBezTo>
                    <a:pt x="141831" y="158380"/>
                    <a:pt x="140886" y="158144"/>
                    <a:pt x="139236" y="160033"/>
                  </a:cubicBezTo>
                  <a:cubicBezTo>
                    <a:pt x="137582" y="161920"/>
                    <a:pt x="139236" y="160033"/>
                    <a:pt x="140650" y="160033"/>
                  </a:cubicBezTo>
                  <a:cubicBezTo>
                    <a:pt x="142303" y="159561"/>
                    <a:pt x="144190" y="160503"/>
                    <a:pt x="144663" y="162156"/>
                  </a:cubicBezTo>
                  <a:cubicBezTo>
                    <a:pt x="145135" y="163807"/>
                    <a:pt x="144190" y="165697"/>
                    <a:pt x="142540" y="166169"/>
                  </a:cubicBezTo>
                  <a:close/>
                  <a:moveTo>
                    <a:pt x="132628" y="174900"/>
                  </a:moveTo>
                  <a:cubicBezTo>
                    <a:pt x="132628" y="174900"/>
                    <a:pt x="134751" y="174900"/>
                    <a:pt x="134281" y="174900"/>
                  </a:cubicBezTo>
                  <a:cubicBezTo>
                    <a:pt x="133809" y="174900"/>
                    <a:pt x="136168" y="180327"/>
                    <a:pt x="136640" y="179382"/>
                  </a:cubicBezTo>
                  <a:close/>
                  <a:moveTo>
                    <a:pt x="144190" y="149885"/>
                  </a:moveTo>
                  <a:lnTo>
                    <a:pt x="144190" y="149885"/>
                  </a:lnTo>
                  <a:lnTo>
                    <a:pt x="144190" y="149885"/>
                  </a:lnTo>
                  <a:cubicBezTo>
                    <a:pt x="144190" y="149885"/>
                    <a:pt x="147730" y="155076"/>
                    <a:pt x="148203" y="154370"/>
                  </a:cubicBezTo>
                  <a:close/>
                  <a:moveTo>
                    <a:pt x="137582" y="152953"/>
                  </a:moveTo>
                  <a:cubicBezTo>
                    <a:pt x="137582" y="152953"/>
                    <a:pt x="137582" y="152953"/>
                    <a:pt x="137582" y="152953"/>
                  </a:cubicBezTo>
                  <a:cubicBezTo>
                    <a:pt x="137582" y="152953"/>
                    <a:pt x="137582" y="155076"/>
                    <a:pt x="137582" y="155785"/>
                  </a:cubicBezTo>
                  <a:lnTo>
                    <a:pt x="137582" y="155785"/>
                  </a:lnTo>
                  <a:cubicBezTo>
                    <a:pt x="137582" y="157671"/>
                    <a:pt x="137582" y="157671"/>
                    <a:pt x="137582" y="157908"/>
                  </a:cubicBezTo>
                  <a:cubicBezTo>
                    <a:pt x="138291" y="157202"/>
                    <a:pt x="139236" y="156729"/>
                    <a:pt x="140180" y="156493"/>
                  </a:cubicBezTo>
                  <a:cubicBezTo>
                    <a:pt x="138527" y="158144"/>
                    <a:pt x="140180" y="156493"/>
                    <a:pt x="140180" y="156493"/>
                  </a:cubicBezTo>
                  <a:cubicBezTo>
                    <a:pt x="138527" y="156966"/>
                    <a:pt x="137113" y="157438"/>
                    <a:pt x="135695" y="158144"/>
                  </a:cubicBezTo>
                  <a:cubicBezTo>
                    <a:pt x="137349" y="155785"/>
                    <a:pt x="135695" y="158144"/>
                    <a:pt x="134045" y="158144"/>
                  </a:cubicBezTo>
                  <a:cubicBezTo>
                    <a:pt x="132392" y="158144"/>
                    <a:pt x="134045" y="158144"/>
                    <a:pt x="135695" y="158144"/>
                  </a:cubicBezTo>
                  <a:lnTo>
                    <a:pt x="134045" y="158144"/>
                  </a:lnTo>
                  <a:lnTo>
                    <a:pt x="134045" y="158144"/>
                  </a:lnTo>
                  <a:cubicBezTo>
                    <a:pt x="134045" y="158144"/>
                    <a:pt x="132628" y="158144"/>
                    <a:pt x="134045" y="156729"/>
                  </a:cubicBezTo>
                  <a:cubicBezTo>
                    <a:pt x="135459" y="155312"/>
                    <a:pt x="135695" y="156729"/>
                    <a:pt x="136640" y="155076"/>
                  </a:cubicBezTo>
                  <a:cubicBezTo>
                    <a:pt x="137582" y="153425"/>
                    <a:pt x="135223" y="155076"/>
                    <a:pt x="136640" y="155076"/>
                  </a:cubicBezTo>
                  <a:cubicBezTo>
                    <a:pt x="138055" y="155076"/>
                    <a:pt x="140180" y="159089"/>
                    <a:pt x="141595" y="157438"/>
                  </a:cubicBezTo>
                  <a:close/>
                  <a:moveTo>
                    <a:pt x="135223" y="154840"/>
                  </a:moveTo>
                  <a:cubicBezTo>
                    <a:pt x="135223" y="154840"/>
                    <a:pt x="135223" y="154840"/>
                    <a:pt x="133809" y="154840"/>
                  </a:cubicBezTo>
                  <a:cubicBezTo>
                    <a:pt x="132392" y="154840"/>
                    <a:pt x="133809" y="154840"/>
                    <a:pt x="133809" y="153662"/>
                  </a:cubicBezTo>
                  <a:cubicBezTo>
                    <a:pt x="133809" y="152481"/>
                    <a:pt x="139236" y="158852"/>
                    <a:pt x="139236" y="159325"/>
                  </a:cubicBezTo>
                  <a:close/>
                  <a:moveTo>
                    <a:pt x="132864" y="174427"/>
                  </a:moveTo>
                  <a:cubicBezTo>
                    <a:pt x="132864" y="174427"/>
                    <a:pt x="132864" y="174427"/>
                    <a:pt x="132864" y="172538"/>
                  </a:cubicBezTo>
                  <a:cubicBezTo>
                    <a:pt x="132864" y="170651"/>
                    <a:pt x="138055" y="177495"/>
                    <a:pt x="136876" y="178909"/>
                  </a:cubicBezTo>
                  <a:close/>
                  <a:moveTo>
                    <a:pt x="137113" y="162393"/>
                  </a:moveTo>
                  <a:cubicBezTo>
                    <a:pt x="137113" y="162393"/>
                    <a:pt x="137113" y="162393"/>
                    <a:pt x="137113" y="162393"/>
                  </a:cubicBezTo>
                  <a:cubicBezTo>
                    <a:pt x="137113" y="162393"/>
                    <a:pt x="140417" y="167819"/>
                    <a:pt x="141122" y="167819"/>
                  </a:cubicBezTo>
                  <a:close/>
                  <a:moveTo>
                    <a:pt x="137113" y="159797"/>
                  </a:moveTo>
                  <a:cubicBezTo>
                    <a:pt x="137113" y="159797"/>
                    <a:pt x="138763" y="159797"/>
                    <a:pt x="137113" y="160975"/>
                  </a:cubicBezTo>
                  <a:cubicBezTo>
                    <a:pt x="135459" y="162156"/>
                    <a:pt x="140180" y="164988"/>
                    <a:pt x="140180" y="164279"/>
                  </a:cubicBezTo>
                  <a:close/>
                  <a:moveTo>
                    <a:pt x="131919" y="171832"/>
                  </a:moveTo>
                  <a:cubicBezTo>
                    <a:pt x="131919" y="171832"/>
                    <a:pt x="133336" y="171832"/>
                    <a:pt x="131919" y="171832"/>
                  </a:cubicBezTo>
                  <a:cubicBezTo>
                    <a:pt x="130505" y="171832"/>
                    <a:pt x="134987" y="176787"/>
                    <a:pt x="134987" y="176314"/>
                  </a:cubicBezTo>
                  <a:close/>
                  <a:moveTo>
                    <a:pt x="157406" y="124637"/>
                  </a:moveTo>
                  <a:cubicBezTo>
                    <a:pt x="157406" y="124637"/>
                    <a:pt x="157406" y="124637"/>
                    <a:pt x="159293" y="124637"/>
                  </a:cubicBezTo>
                  <a:cubicBezTo>
                    <a:pt x="161180" y="124637"/>
                    <a:pt x="160001" y="129592"/>
                    <a:pt x="160474" y="128883"/>
                  </a:cubicBezTo>
                  <a:close/>
                  <a:moveTo>
                    <a:pt x="157406" y="124637"/>
                  </a:moveTo>
                  <a:cubicBezTo>
                    <a:pt x="157406" y="124637"/>
                    <a:pt x="157406" y="124637"/>
                    <a:pt x="159529" y="124637"/>
                  </a:cubicBezTo>
                  <a:lnTo>
                    <a:pt x="159529" y="124637"/>
                  </a:lnTo>
                  <a:cubicBezTo>
                    <a:pt x="159529" y="124637"/>
                    <a:pt x="159293" y="129120"/>
                    <a:pt x="159765" y="128175"/>
                  </a:cubicBezTo>
                  <a:close/>
                  <a:moveTo>
                    <a:pt x="136640" y="158380"/>
                  </a:moveTo>
                  <a:cubicBezTo>
                    <a:pt x="136640" y="158380"/>
                    <a:pt x="138055" y="158380"/>
                    <a:pt x="136640" y="158380"/>
                  </a:cubicBezTo>
                  <a:cubicBezTo>
                    <a:pt x="135223" y="158380"/>
                    <a:pt x="138527" y="162865"/>
                    <a:pt x="138999" y="161920"/>
                  </a:cubicBezTo>
                  <a:close/>
                  <a:moveTo>
                    <a:pt x="130741" y="166402"/>
                  </a:moveTo>
                  <a:cubicBezTo>
                    <a:pt x="130741" y="166402"/>
                    <a:pt x="130741" y="166402"/>
                    <a:pt x="130741" y="166402"/>
                  </a:cubicBezTo>
                  <a:cubicBezTo>
                    <a:pt x="130741" y="166402"/>
                    <a:pt x="133100" y="170651"/>
                    <a:pt x="133100" y="169942"/>
                  </a:cubicBezTo>
                  <a:close/>
                  <a:moveTo>
                    <a:pt x="137113" y="153425"/>
                  </a:moveTo>
                  <a:lnTo>
                    <a:pt x="137113" y="153425"/>
                  </a:lnTo>
                  <a:cubicBezTo>
                    <a:pt x="137113" y="153425"/>
                    <a:pt x="138999" y="152008"/>
                    <a:pt x="138999" y="153425"/>
                  </a:cubicBezTo>
                  <a:close/>
                  <a:moveTo>
                    <a:pt x="137113" y="150121"/>
                  </a:moveTo>
                  <a:lnTo>
                    <a:pt x="137113" y="150121"/>
                  </a:lnTo>
                  <a:lnTo>
                    <a:pt x="137113" y="150121"/>
                  </a:lnTo>
                  <a:cubicBezTo>
                    <a:pt x="137113" y="151302"/>
                    <a:pt x="138291" y="150121"/>
                    <a:pt x="138763" y="150121"/>
                  </a:cubicBezTo>
                  <a:cubicBezTo>
                    <a:pt x="139236" y="150121"/>
                    <a:pt x="138763" y="150121"/>
                    <a:pt x="138763" y="150121"/>
                  </a:cubicBezTo>
                  <a:close/>
                  <a:moveTo>
                    <a:pt x="133809" y="154604"/>
                  </a:moveTo>
                  <a:cubicBezTo>
                    <a:pt x="133809" y="154604"/>
                    <a:pt x="133809" y="154604"/>
                    <a:pt x="133809" y="154604"/>
                  </a:cubicBezTo>
                  <a:cubicBezTo>
                    <a:pt x="133809" y="154604"/>
                    <a:pt x="133809" y="154604"/>
                    <a:pt x="133809" y="156021"/>
                  </a:cubicBezTo>
                  <a:cubicBezTo>
                    <a:pt x="133809" y="157438"/>
                    <a:pt x="138055" y="157438"/>
                    <a:pt x="137113" y="158144"/>
                  </a:cubicBezTo>
                  <a:close/>
                  <a:moveTo>
                    <a:pt x="185958" y="71071"/>
                  </a:moveTo>
                  <a:cubicBezTo>
                    <a:pt x="185958" y="71071"/>
                    <a:pt x="185958" y="71071"/>
                    <a:pt x="187845" y="69418"/>
                  </a:cubicBezTo>
                  <a:lnTo>
                    <a:pt x="187845" y="69418"/>
                  </a:lnTo>
                  <a:close/>
                  <a:moveTo>
                    <a:pt x="153630" y="122275"/>
                  </a:moveTo>
                  <a:cubicBezTo>
                    <a:pt x="153630" y="122275"/>
                    <a:pt x="153630" y="122275"/>
                    <a:pt x="153630" y="122275"/>
                  </a:cubicBezTo>
                  <a:cubicBezTo>
                    <a:pt x="153630" y="122275"/>
                    <a:pt x="156225" y="120152"/>
                    <a:pt x="155753" y="122275"/>
                  </a:cubicBezTo>
                  <a:cubicBezTo>
                    <a:pt x="155280" y="124401"/>
                    <a:pt x="156697" y="125107"/>
                    <a:pt x="156697" y="125816"/>
                  </a:cubicBezTo>
                  <a:close/>
                  <a:moveTo>
                    <a:pt x="136876" y="147762"/>
                  </a:moveTo>
                  <a:lnTo>
                    <a:pt x="136876" y="149413"/>
                  </a:lnTo>
                  <a:cubicBezTo>
                    <a:pt x="138291" y="149413"/>
                    <a:pt x="138291" y="149413"/>
                    <a:pt x="136876" y="152008"/>
                  </a:cubicBezTo>
                  <a:cubicBezTo>
                    <a:pt x="135459" y="154604"/>
                    <a:pt x="136876" y="150358"/>
                    <a:pt x="135223" y="152008"/>
                  </a:cubicBezTo>
                  <a:cubicBezTo>
                    <a:pt x="135932" y="151539"/>
                    <a:pt x="136404" y="150830"/>
                    <a:pt x="136876" y="150121"/>
                  </a:cubicBezTo>
                  <a:cubicBezTo>
                    <a:pt x="136876" y="150121"/>
                    <a:pt x="136876" y="150121"/>
                    <a:pt x="136876" y="150121"/>
                  </a:cubicBezTo>
                  <a:cubicBezTo>
                    <a:pt x="136876" y="150121"/>
                    <a:pt x="136876" y="150121"/>
                    <a:pt x="136876" y="150121"/>
                  </a:cubicBezTo>
                  <a:cubicBezTo>
                    <a:pt x="136876" y="150121"/>
                    <a:pt x="136876" y="150121"/>
                    <a:pt x="136876" y="150121"/>
                  </a:cubicBezTo>
                  <a:cubicBezTo>
                    <a:pt x="136876" y="150121"/>
                    <a:pt x="136876" y="150121"/>
                    <a:pt x="136876" y="150121"/>
                  </a:cubicBezTo>
                  <a:cubicBezTo>
                    <a:pt x="136876" y="150121"/>
                    <a:pt x="136876" y="150121"/>
                    <a:pt x="138763" y="150121"/>
                  </a:cubicBezTo>
                  <a:cubicBezTo>
                    <a:pt x="140650" y="150121"/>
                    <a:pt x="138763" y="152481"/>
                    <a:pt x="140180" y="151302"/>
                  </a:cubicBezTo>
                  <a:close/>
                  <a:moveTo>
                    <a:pt x="121301" y="171360"/>
                  </a:moveTo>
                  <a:cubicBezTo>
                    <a:pt x="121301" y="169942"/>
                    <a:pt x="119651" y="171360"/>
                    <a:pt x="119415" y="171360"/>
                  </a:cubicBezTo>
                  <a:cubicBezTo>
                    <a:pt x="119179" y="171360"/>
                    <a:pt x="119415" y="171360"/>
                    <a:pt x="121774" y="169470"/>
                  </a:cubicBezTo>
                  <a:cubicBezTo>
                    <a:pt x="124133" y="167583"/>
                    <a:pt x="121774" y="169470"/>
                    <a:pt x="121774" y="169470"/>
                  </a:cubicBezTo>
                  <a:close/>
                  <a:moveTo>
                    <a:pt x="132864" y="151772"/>
                  </a:moveTo>
                  <a:cubicBezTo>
                    <a:pt x="132864" y="151772"/>
                    <a:pt x="132864" y="151772"/>
                    <a:pt x="132864" y="150358"/>
                  </a:cubicBezTo>
                  <a:lnTo>
                    <a:pt x="132864" y="150358"/>
                  </a:lnTo>
                  <a:cubicBezTo>
                    <a:pt x="132864" y="150358"/>
                    <a:pt x="137582" y="154604"/>
                    <a:pt x="136168" y="155312"/>
                  </a:cubicBezTo>
                  <a:close/>
                  <a:moveTo>
                    <a:pt x="123188" y="165460"/>
                  </a:moveTo>
                  <a:cubicBezTo>
                    <a:pt x="123188" y="165460"/>
                    <a:pt x="125078" y="164043"/>
                    <a:pt x="124605" y="165460"/>
                  </a:cubicBezTo>
                  <a:cubicBezTo>
                    <a:pt x="124133" y="166875"/>
                    <a:pt x="126256" y="169706"/>
                    <a:pt x="126492" y="169000"/>
                  </a:cubicBezTo>
                  <a:close/>
                  <a:moveTo>
                    <a:pt x="119179" y="170179"/>
                  </a:moveTo>
                  <a:lnTo>
                    <a:pt x="120593" y="170179"/>
                  </a:lnTo>
                  <a:cubicBezTo>
                    <a:pt x="120593" y="170179"/>
                    <a:pt x="120593" y="170179"/>
                    <a:pt x="120593" y="170179"/>
                  </a:cubicBezTo>
                  <a:cubicBezTo>
                    <a:pt x="120593" y="170179"/>
                    <a:pt x="120593" y="170179"/>
                    <a:pt x="120593" y="171832"/>
                  </a:cubicBezTo>
                  <a:cubicBezTo>
                    <a:pt x="120593" y="173483"/>
                    <a:pt x="122010" y="174900"/>
                    <a:pt x="122482" y="173719"/>
                  </a:cubicBezTo>
                  <a:close/>
                  <a:moveTo>
                    <a:pt x="134045" y="147999"/>
                  </a:moveTo>
                  <a:cubicBezTo>
                    <a:pt x="134045" y="147999"/>
                    <a:pt x="134045" y="147999"/>
                    <a:pt x="134045" y="147999"/>
                  </a:cubicBezTo>
                  <a:cubicBezTo>
                    <a:pt x="134045" y="147999"/>
                    <a:pt x="138763" y="150594"/>
                    <a:pt x="137349" y="151539"/>
                  </a:cubicBezTo>
                  <a:close/>
                  <a:moveTo>
                    <a:pt x="126965" y="157438"/>
                  </a:moveTo>
                  <a:lnTo>
                    <a:pt x="126965" y="157438"/>
                  </a:lnTo>
                  <a:cubicBezTo>
                    <a:pt x="126965" y="157438"/>
                    <a:pt x="129088" y="161920"/>
                    <a:pt x="130269" y="160975"/>
                  </a:cubicBezTo>
                  <a:close/>
                  <a:moveTo>
                    <a:pt x="120357" y="167819"/>
                  </a:moveTo>
                  <a:lnTo>
                    <a:pt x="120357" y="167819"/>
                  </a:lnTo>
                  <a:cubicBezTo>
                    <a:pt x="120357" y="167819"/>
                    <a:pt x="120357" y="167819"/>
                    <a:pt x="120357" y="169470"/>
                  </a:cubicBezTo>
                  <a:cubicBezTo>
                    <a:pt x="120357" y="171123"/>
                    <a:pt x="122952" y="172538"/>
                    <a:pt x="123661" y="171360"/>
                  </a:cubicBezTo>
                  <a:close/>
                  <a:moveTo>
                    <a:pt x="131683" y="145639"/>
                  </a:moveTo>
                  <a:cubicBezTo>
                    <a:pt x="131683" y="145639"/>
                    <a:pt x="133100" y="145639"/>
                    <a:pt x="133573" y="145639"/>
                  </a:cubicBezTo>
                  <a:cubicBezTo>
                    <a:pt x="134045" y="145639"/>
                    <a:pt x="133573" y="145639"/>
                    <a:pt x="135223" y="144222"/>
                  </a:cubicBezTo>
                  <a:cubicBezTo>
                    <a:pt x="136876" y="142805"/>
                    <a:pt x="135223" y="144222"/>
                    <a:pt x="135223" y="146109"/>
                  </a:cubicBezTo>
                  <a:cubicBezTo>
                    <a:pt x="134281" y="146581"/>
                    <a:pt x="133336" y="147290"/>
                    <a:pt x="132628" y="148235"/>
                  </a:cubicBezTo>
                  <a:cubicBezTo>
                    <a:pt x="137113" y="149649"/>
                    <a:pt x="134517" y="150830"/>
                    <a:pt x="134987" y="149177"/>
                  </a:cubicBezTo>
                  <a:close/>
                  <a:moveTo>
                    <a:pt x="182654" y="66822"/>
                  </a:moveTo>
                  <a:cubicBezTo>
                    <a:pt x="182654" y="66822"/>
                    <a:pt x="184071" y="66822"/>
                    <a:pt x="182654" y="66822"/>
                  </a:cubicBezTo>
                  <a:cubicBezTo>
                    <a:pt x="181240" y="66822"/>
                    <a:pt x="185013" y="71307"/>
                    <a:pt x="185958" y="70362"/>
                  </a:cubicBezTo>
                  <a:close/>
                  <a:moveTo>
                    <a:pt x="150326" y="117793"/>
                  </a:moveTo>
                  <a:cubicBezTo>
                    <a:pt x="150326" y="117793"/>
                    <a:pt x="150326" y="117793"/>
                    <a:pt x="150326" y="117793"/>
                  </a:cubicBezTo>
                  <a:cubicBezTo>
                    <a:pt x="150326" y="117793"/>
                    <a:pt x="153393" y="115434"/>
                    <a:pt x="152921" y="117793"/>
                  </a:cubicBezTo>
                  <a:cubicBezTo>
                    <a:pt x="152921" y="118738"/>
                    <a:pt x="153157" y="119680"/>
                    <a:pt x="153630" y="120625"/>
                  </a:cubicBezTo>
                  <a:close/>
                  <a:moveTo>
                    <a:pt x="119884" y="164988"/>
                  </a:moveTo>
                  <a:cubicBezTo>
                    <a:pt x="119884" y="164988"/>
                    <a:pt x="119884" y="164988"/>
                    <a:pt x="119884" y="164988"/>
                  </a:cubicBezTo>
                  <a:lnTo>
                    <a:pt x="119884" y="164988"/>
                  </a:lnTo>
                  <a:cubicBezTo>
                    <a:pt x="119884" y="164988"/>
                    <a:pt x="122952" y="170415"/>
                    <a:pt x="123188" y="169470"/>
                  </a:cubicBezTo>
                  <a:close/>
                  <a:moveTo>
                    <a:pt x="138055" y="136672"/>
                  </a:moveTo>
                  <a:cubicBezTo>
                    <a:pt x="138055" y="136672"/>
                    <a:pt x="138055" y="136672"/>
                    <a:pt x="138055" y="138323"/>
                  </a:cubicBezTo>
                  <a:cubicBezTo>
                    <a:pt x="138055" y="139973"/>
                    <a:pt x="139944" y="142572"/>
                    <a:pt x="141359" y="141154"/>
                  </a:cubicBezTo>
                  <a:close/>
                  <a:moveTo>
                    <a:pt x="134281" y="141627"/>
                  </a:moveTo>
                  <a:cubicBezTo>
                    <a:pt x="134281" y="140210"/>
                    <a:pt x="134281" y="141627"/>
                    <a:pt x="134281" y="139504"/>
                  </a:cubicBezTo>
                  <a:cubicBezTo>
                    <a:pt x="134281" y="137378"/>
                    <a:pt x="135695" y="139504"/>
                    <a:pt x="134281" y="141154"/>
                  </a:cubicBezTo>
                  <a:cubicBezTo>
                    <a:pt x="132864" y="142805"/>
                    <a:pt x="137818" y="145639"/>
                    <a:pt x="137582" y="146109"/>
                  </a:cubicBezTo>
                  <a:close/>
                  <a:moveTo>
                    <a:pt x="119179" y="165224"/>
                  </a:moveTo>
                  <a:cubicBezTo>
                    <a:pt x="119179" y="165224"/>
                    <a:pt x="119179" y="165224"/>
                    <a:pt x="119179" y="165224"/>
                  </a:cubicBezTo>
                  <a:cubicBezTo>
                    <a:pt x="119179" y="165224"/>
                    <a:pt x="119179" y="165224"/>
                    <a:pt x="119179" y="165224"/>
                  </a:cubicBezTo>
                  <a:cubicBezTo>
                    <a:pt x="119179" y="165224"/>
                    <a:pt x="122010" y="169942"/>
                    <a:pt x="122482" y="169470"/>
                  </a:cubicBezTo>
                  <a:close/>
                  <a:moveTo>
                    <a:pt x="119179" y="163337"/>
                  </a:moveTo>
                  <a:cubicBezTo>
                    <a:pt x="119179" y="163337"/>
                    <a:pt x="119179" y="163337"/>
                    <a:pt x="119179" y="163337"/>
                  </a:cubicBezTo>
                  <a:cubicBezTo>
                    <a:pt x="119179" y="163337"/>
                    <a:pt x="121774" y="167819"/>
                    <a:pt x="122246" y="167819"/>
                  </a:cubicBezTo>
                  <a:close/>
                  <a:moveTo>
                    <a:pt x="131450" y="144458"/>
                  </a:moveTo>
                  <a:cubicBezTo>
                    <a:pt x="131450" y="144458"/>
                    <a:pt x="131450" y="144458"/>
                    <a:pt x="131450" y="142572"/>
                  </a:cubicBezTo>
                  <a:lnTo>
                    <a:pt x="132628" y="142572"/>
                  </a:lnTo>
                  <a:lnTo>
                    <a:pt x="132628" y="142572"/>
                  </a:lnTo>
                  <a:cubicBezTo>
                    <a:pt x="131213" y="144458"/>
                    <a:pt x="131683" y="146818"/>
                    <a:pt x="133573" y="148235"/>
                  </a:cubicBezTo>
                  <a:cubicBezTo>
                    <a:pt x="133809" y="148471"/>
                    <a:pt x="134045" y="148471"/>
                    <a:pt x="134517" y="148704"/>
                  </a:cubicBezTo>
                  <a:close/>
                  <a:moveTo>
                    <a:pt x="116583" y="168056"/>
                  </a:moveTo>
                  <a:cubicBezTo>
                    <a:pt x="116583" y="168056"/>
                    <a:pt x="116583" y="168056"/>
                    <a:pt x="116583" y="166638"/>
                  </a:cubicBezTo>
                  <a:cubicBezTo>
                    <a:pt x="116583" y="165224"/>
                    <a:pt x="118234" y="165224"/>
                    <a:pt x="118706" y="166638"/>
                  </a:cubicBezTo>
                  <a:cubicBezTo>
                    <a:pt x="119179" y="168056"/>
                    <a:pt x="116583" y="168528"/>
                    <a:pt x="117053" y="168528"/>
                  </a:cubicBezTo>
                  <a:cubicBezTo>
                    <a:pt x="117525" y="168528"/>
                    <a:pt x="118234" y="168528"/>
                    <a:pt x="118706" y="168528"/>
                  </a:cubicBezTo>
                  <a:close/>
                  <a:moveTo>
                    <a:pt x="118470" y="163571"/>
                  </a:moveTo>
                  <a:cubicBezTo>
                    <a:pt x="118942" y="163571"/>
                    <a:pt x="119651" y="163571"/>
                    <a:pt x="120120" y="163571"/>
                  </a:cubicBezTo>
                  <a:cubicBezTo>
                    <a:pt x="120120" y="163571"/>
                    <a:pt x="120120" y="163571"/>
                    <a:pt x="120120" y="164988"/>
                  </a:cubicBezTo>
                  <a:lnTo>
                    <a:pt x="120120" y="164988"/>
                  </a:lnTo>
                  <a:cubicBezTo>
                    <a:pt x="120120" y="164988"/>
                    <a:pt x="121538" y="167819"/>
                    <a:pt x="121538" y="167819"/>
                  </a:cubicBezTo>
                  <a:close/>
                  <a:moveTo>
                    <a:pt x="130505" y="142805"/>
                  </a:moveTo>
                  <a:cubicBezTo>
                    <a:pt x="130505" y="142805"/>
                    <a:pt x="133336" y="142805"/>
                    <a:pt x="130505" y="142805"/>
                  </a:cubicBezTo>
                  <a:cubicBezTo>
                    <a:pt x="127673" y="142805"/>
                    <a:pt x="133100" y="147290"/>
                    <a:pt x="133100" y="145873"/>
                  </a:cubicBezTo>
                  <a:close/>
                  <a:moveTo>
                    <a:pt x="132628" y="137614"/>
                  </a:moveTo>
                  <a:cubicBezTo>
                    <a:pt x="132628" y="137614"/>
                    <a:pt x="132628" y="137614"/>
                    <a:pt x="132628" y="137614"/>
                  </a:cubicBezTo>
                  <a:cubicBezTo>
                    <a:pt x="132628" y="137614"/>
                    <a:pt x="134987" y="141391"/>
                    <a:pt x="135695" y="140682"/>
                  </a:cubicBezTo>
                  <a:close/>
                  <a:moveTo>
                    <a:pt x="130032" y="139740"/>
                  </a:moveTo>
                  <a:cubicBezTo>
                    <a:pt x="130032" y="139740"/>
                    <a:pt x="132392" y="139740"/>
                    <a:pt x="130032" y="142335"/>
                  </a:cubicBezTo>
                  <a:cubicBezTo>
                    <a:pt x="133100" y="144222"/>
                    <a:pt x="133100" y="144222"/>
                    <a:pt x="133100" y="142805"/>
                  </a:cubicBezTo>
                  <a:close/>
                  <a:moveTo>
                    <a:pt x="134045" y="132187"/>
                  </a:moveTo>
                  <a:cubicBezTo>
                    <a:pt x="134045" y="132187"/>
                    <a:pt x="134045" y="132187"/>
                    <a:pt x="134045" y="132187"/>
                  </a:cubicBezTo>
                  <a:cubicBezTo>
                    <a:pt x="134045" y="132187"/>
                    <a:pt x="136640" y="135727"/>
                    <a:pt x="137113" y="135255"/>
                  </a:cubicBezTo>
                  <a:close/>
                  <a:moveTo>
                    <a:pt x="130977" y="135727"/>
                  </a:moveTo>
                  <a:cubicBezTo>
                    <a:pt x="132628" y="133605"/>
                    <a:pt x="130977" y="135727"/>
                    <a:pt x="130977" y="133605"/>
                  </a:cubicBezTo>
                  <a:cubicBezTo>
                    <a:pt x="130977" y="131479"/>
                    <a:pt x="130977" y="133605"/>
                    <a:pt x="130977" y="133605"/>
                  </a:cubicBezTo>
                  <a:close/>
                  <a:moveTo>
                    <a:pt x="130977" y="135727"/>
                  </a:moveTo>
                  <a:cubicBezTo>
                    <a:pt x="130977" y="134310"/>
                    <a:pt x="129088" y="135727"/>
                    <a:pt x="130977" y="135727"/>
                  </a:cubicBezTo>
                  <a:cubicBezTo>
                    <a:pt x="132864" y="135727"/>
                    <a:pt x="130977" y="135727"/>
                    <a:pt x="132628" y="135727"/>
                  </a:cubicBezTo>
                  <a:cubicBezTo>
                    <a:pt x="134281" y="135727"/>
                    <a:pt x="134517" y="138559"/>
                    <a:pt x="133100" y="139504"/>
                  </a:cubicBezTo>
                  <a:close/>
                  <a:moveTo>
                    <a:pt x="130977" y="133132"/>
                  </a:moveTo>
                  <a:cubicBezTo>
                    <a:pt x="130977" y="133132"/>
                    <a:pt x="132392" y="133132"/>
                    <a:pt x="130977" y="133132"/>
                  </a:cubicBezTo>
                  <a:cubicBezTo>
                    <a:pt x="129560" y="133132"/>
                    <a:pt x="130977" y="138087"/>
                    <a:pt x="133100" y="136906"/>
                  </a:cubicBezTo>
                  <a:close/>
                  <a:moveTo>
                    <a:pt x="117525" y="153425"/>
                  </a:moveTo>
                  <a:cubicBezTo>
                    <a:pt x="118942" y="153425"/>
                    <a:pt x="117525" y="153425"/>
                    <a:pt x="117525" y="153425"/>
                  </a:cubicBezTo>
                  <a:cubicBezTo>
                    <a:pt x="117525" y="153425"/>
                    <a:pt x="118234" y="157908"/>
                    <a:pt x="118470" y="157202"/>
                  </a:cubicBezTo>
                  <a:close/>
                  <a:moveTo>
                    <a:pt x="117525" y="153425"/>
                  </a:moveTo>
                  <a:cubicBezTo>
                    <a:pt x="117525" y="153425"/>
                    <a:pt x="117525" y="153425"/>
                    <a:pt x="117525" y="153425"/>
                  </a:cubicBezTo>
                  <a:cubicBezTo>
                    <a:pt x="117525" y="153425"/>
                    <a:pt x="116819" y="159561"/>
                    <a:pt x="117761" y="158380"/>
                  </a:cubicBezTo>
                  <a:close/>
                  <a:moveTo>
                    <a:pt x="119179" y="149885"/>
                  </a:moveTo>
                  <a:cubicBezTo>
                    <a:pt x="119179" y="149885"/>
                    <a:pt x="119179" y="149885"/>
                    <a:pt x="120593" y="148471"/>
                  </a:cubicBezTo>
                  <a:cubicBezTo>
                    <a:pt x="122010" y="147054"/>
                    <a:pt x="120593" y="148471"/>
                    <a:pt x="120593" y="148471"/>
                  </a:cubicBezTo>
                  <a:cubicBezTo>
                    <a:pt x="120593" y="148471"/>
                    <a:pt x="119415" y="155548"/>
                    <a:pt x="119415" y="154840"/>
                  </a:cubicBezTo>
                  <a:close/>
                  <a:moveTo>
                    <a:pt x="114694" y="154604"/>
                  </a:moveTo>
                  <a:lnTo>
                    <a:pt x="116819" y="152717"/>
                  </a:lnTo>
                  <a:cubicBezTo>
                    <a:pt x="116819" y="152717"/>
                    <a:pt x="116819" y="152717"/>
                    <a:pt x="116819" y="152717"/>
                  </a:cubicBezTo>
                  <a:cubicBezTo>
                    <a:pt x="116819" y="152717"/>
                    <a:pt x="119415" y="152717"/>
                    <a:pt x="118706" y="152717"/>
                  </a:cubicBezTo>
                  <a:cubicBezTo>
                    <a:pt x="117997" y="152717"/>
                    <a:pt x="114457" y="160975"/>
                    <a:pt x="114930" y="159561"/>
                  </a:cubicBezTo>
                  <a:close/>
                  <a:moveTo>
                    <a:pt x="133809" y="125816"/>
                  </a:moveTo>
                  <a:cubicBezTo>
                    <a:pt x="133809" y="125816"/>
                    <a:pt x="133809" y="125816"/>
                    <a:pt x="133809" y="125816"/>
                  </a:cubicBezTo>
                  <a:cubicBezTo>
                    <a:pt x="133809" y="125816"/>
                    <a:pt x="133100" y="131715"/>
                    <a:pt x="133100" y="130773"/>
                  </a:cubicBezTo>
                  <a:close/>
                  <a:moveTo>
                    <a:pt x="117289" y="149413"/>
                  </a:moveTo>
                  <a:cubicBezTo>
                    <a:pt x="117289" y="149413"/>
                    <a:pt x="118470" y="149413"/>
                    <a:pt x="117289" y="149413"/>
                  </a:cubicBezTo>
                  <a:cubicBezTo>
                    <a:pt x="116111" y="149413"/>
                    <a:pt x="117053" y="156021"/>
                    <a:pt x="117525" y="155312"/>
                  </a:cubicBezTo>
                  <a:close/>
                  <a:moveTo>
                    <a:pt x="129560" y="130301"/>
                  </a:moveTo>
                  <a:cubicBezTo>
                    <a:pt x="129560" y="130301"/>
                    <a:pt x="129560" y="130301"/>
                    <a:pt x="129560" y="128647"/>
                  </a:cubicBezTo>
                  <a:cubicBezTo>
                    <a:pt x="129560" y="126997"/>
                    <a:pt x="129560" y="128647"/>
                    <a:pt x="127909" y="128647"/>
                  </a:cubicBezTo>
                  <a:lnTo>
                    <a:pt x="127909" y="128647"/>
                  </a:lnTo>
                  <a:lnTo>
                    <a:pt x="129324" y="128647"/>
                  </a:lnTo>
                  <a:cubicBezTo>
                    <a:pt x="129324" y="128647"/>
                    <a:pt x="129324" y="128647"/>
                    <a:pt x="129324" y="128647"/>
                  </a:cubicBezTo>
                  <a:cubicBezTo>
                    <a:pt x="129324" y="128647"/>
                    <a:pt x="129324" y="128647"/>
                    <a:pt x="129324" y="130064"/>
                  </a:cubicBezTo>
                  <a:lnTo>
                    <a:pt x="130741" y="130064"/>
                  </a:lnTo>
                  <a:cubicBezTo>
                    <a:pt x="130505" y="135019"/>
                    <a:pt x="129560" y="135491"/>
                    <a:pt x="129796" y="136200"/>
                  </a:cubicBezTo>
                  <a:close/>
                  <a:moveTo>
                    <a:pt x="129560" y="126524"/>
                  </a:moveTo>
                  <a:cubicBezTo>
                    <a:pt x="130741" y="124874"/>
                    <a:pt x="132155" y="124874"/>
                    <a:pt x="131450" y="126524"/>
                  </a:cubicBezTo>
                  <a:lnTo>
                    <a:pt x="130269" y="126524"/>
                  </a:lnTo>
                  <a:cubicBezTo>
                    <a:pt x="130269" y="126524"/>
                    <a:pt x="131450" y="131006"/>
                    <a:pt x="129324" y="132423"/>
                  </a:cubicBezTo>
                  <a:close/>
                  <a:moveTo>
                    <a:pt x="127673" y="126524"/>
                  </a:moveTo>
                  <a:cubicBezTo>
                    <a:pt x="128146" y="125579"/>
                    <a:pt x="129088" y="124637"/>
                    <a:pt x="130269" y="124401"/>
                  </a:cubicBezTo>
                  <a:cubicBezTo>
                    <a:pt x="130269" y="124401"/>
                    <a:pt x="130269" y="124401"/>
                    <a:pt x="130269" y="124401"/>
                  </a:cubicBezTo>
                  <a:cubicBezTo>
                    <a:pt x="130269" y="124401"/>
                    <a:pt x="129088" y="131951"/>
                    <a:pt x="127437" y="133368"/>
                  </a:cubicBezTo>
                  <a:close/>
                  <a:moveTo>
                    <a:pt x="131450" y="119916"/>
                  </a:moveTo>
                  <a:cubicBezTo>
                    <a:pt x="131450" y="119916"/>
                    <a:pt x="132864" y="119916"/>
                    <a:pt x="131450" y="119916"/>
                  </a:cubicBezTo>
                  <a:cubicBezTo>
                    <a:pt x="130032" y="119916"/>
                    <a:pt x="130977" y="127469"/>
                    <a:pt x="131213" y="126760"/>
                  </a:cubicBezTo>
                  <a:close/>
                  <a:moveTo>
                    <a:pt x="170383" y="49124"/>
                  </a:moveTo>
                  <a:cubicBezTo>
                    <a:pt x="170383" y="49124"/>
                    <a:pt x="170383" y="49124"/>
                    <a:pt x="170383" y="49124"/>
                  </a:cubicBezTo>
                  <a:cubicBezTo>
                    <a:pt x="170383" y="49124"/>
                    <a:pt x="170383" y="49124"/>
                    <a:pt x="170383" y="49124"/>
                  </a:cubicBezTo>
                  <a:close/>
                  <a:moveTo>
                    <a:pt x="125550" y="119916"/>
                  </a:moveTo>
                  <a:cubicBezTo>
                    <a:pt x="125550" y="118266"/>
                    <a:pt x="128851" y="117557"/>
                    <a:pt x="126965" y="119916"/>
                  </a:cubicBezTo>
                  <a:cubicBezTo>
                    <a:pt x="125078" y="122275"/>
                    <a:pt x="125784" y="126760"/>
                    <a:pt x="125314" y="126524"/>
                  </a:cubicBezTo>
                  <a:close/>
                  <a:moveTo>
                    <a:pt x="169205" y="49124"/>
                  </a:moveTo>
                  <a:cubicBezTo>
                    <a:pt x="169205" y="49124"/>
                    <a:pt x="167315" y="49124"/>
                    <a:pt x="169205" y="47474"/>
                  </a:cubicBezTo>
                  <a:cubicBezTo>
                    <a:pt x="171091" y="45820"/>
                    <a:pt x="169205" y="47474"/>
                    <a:pt x="171091" y="47474"/>
                  </a:cubicBezTo>
                  <a:cubicBezTo>
                    <a:pt x="170619" y="48416"/>
                    <a:pt x="169913" y="49124"/>
                    <a:pt x="168968" y="49833"/>
                  </a:cubicBezTo>
                  <a:cubicBezTo>
                    <a:pt x="168968" y="49833"/>
                    <a:pt x="170383" y="55024"/>
                    <a:pt x="168968" y="56205"/>
                  </a:cubicBezTo>
                  <a:close/>
                  <a:moveTo>
                    <a:pt x="167551" y="47238"/>
                  </a:moveTo>
                  <a:cubicBezTo>
                    <a:pt x="167551" y="47238"/>
                    <a:pt x="167551" y="47238"/>
                    <a:pt x="167551" y="47238"/>
                  </a:cubicBezTo>
                  <a:cubicBezTo>
                    <a:pt x="167551" y="47238"/>
                    <a:pt x="166137" y="55024"/>
                    <a:pt x="167315" y="54315"/>
                  </a:cubicBezTo>
                  <a:close/>
                  <a:moveTo>
                    <a:pt x="107852" y="136906"/>
                  </a:moveTo>
                  <a:cubicBezTo>
                    <a:pt x="107852" y="136906"/>
                    <a:pt x="107852" y="136906"/>
                    <a:pt x="107852" y="136906"/>
                  </a:cubicBezTo>
                  <a:cubicBezTo>
                    <a:pt x="107852" y="136906"/>
                    <a:pt x="107380" y="144222"/>
                    <a:pt x="107616" y="144222"/>
                  </a:cubicBezTo>
                  <a:close/>
                  <a:moveTo>
                    <a:pt x="105726" y="136906"/>
                  </a:moveTo>
                  <a:cubicBezTo>
                    <a:pt x="103840" y="138323"/>
                    <a:pt x="105726" y="136906"/>
                    <a:pt x="105726" y="136906"/>
                  </a:cubicBezTo>
                  <a:cubicBezTo>
                    <a:pt x="105021" y="137850"/>
                    <a:pt x="104076" y="138559"/>
                    <a:pt x="102895" y="139031"/>
                  </a:cubicBezTo>
                  <a:cubicBezTo>
                    <a:pt x="102895" y="139031"/>
                    <a:pt x="105254" y="137614"/>
                    <a:pt x="105963" y="136436"/>
                  </a:cubicBezTo>
                  <a:lnTo>
                    <a:pt x="105963" y="136436"/>
                  </a:lnTo>
                  <a:cubicBezTo>
                    <a:pt x="105726" y="135727"/>
                    <a:pt x="105726" y="135255"/>
                    <a:pt x="105963" y="134546"/>
                  </a:cubicBezTo>
                  <a:cubicBezTo>
                    <a:pt x="105963" y="134546"/>
                    <a:pt x="110448" y="133132"/>
                    <a:pt x="105963" y="136200"/>
                  </a:cubicBezTo>
                  <a:cubicBezTo>
                    <a:pt x="105963" y="136200"/>
                    <a:pt x="107616" y="136200"/>
                    <a:pt x="105963" y="136200"/>
                  </a:cubicBezTo>
                  <a:cubicBezTo>
                    <a:pt x="104312" y="136200"/>
                    <a:pt x="104548" y="144222"/>
                    <a:pt x="105490" y="144222"/>
                  </a:cubicBezTo>
                  <a:close/>
                  <a:moveTo>
                    <a:pt x="103131" y="138559"/>
                  </a:moveTo>
                  <a:cubicBezTo>
                    <a:pt x="103131" y="138559"/>
                    <a:pt x="103131" y="138559"/>
                    <a:pt x="104548" y="138559"/>
                  </a:cubicBezTo>
                  <a:cubicBezTo>
                    <a:pt x="105963" y="138559"/>
                    <a:pt x="102422" y="146818"/>
                    <a:pt x="102895" y="145639"/>
                  </a:cubicBezTo>
                  <a:close/>
                  <a:moveTo>
                    <a:pt x="161180" y="46293"/>
                  </a:moveTo>
                  <a:cubicBezTo>
                    <a:pt x="161180" y="46293"/>
                    <a:pt x="159057" y="46293"/>
                    <a:pt x="161180" y="44878"/>
                  </a:cubicBezTo>
                  <a:cubicBezTo>
                    <a:pt x="163305" y="43461"/>
                    <a:pt x="162597" y="51483"/>
                    <a:pt x="160946" y="53373"/>
                  </a:cubicBezTo>
                  <a:close/>
                  <a:moveTo>
                    <a:pt x="101481" y="138323"/>
                  </a:moveTo>
                  <a:lnTo>
                    <a:pt x="101481" y="136906"/>
                  </a:lnTo>
                  <a:cubicBezTo>
                    <a:pt x="101481" y="136906"/>
                    <a:pt x="101481" y="136906"/>
                    <a:pt x="101481" y="136906"/>
                  </a:cubicBezTo>
                  <a:cubicBezTo>
                    <a:pt x="101481" y="136906"/>
                    <a:pt x="101953" y="144222"/>
                    <a:pt x="101244" y="145403"/>
                  </a:cubicBezTo>
                  <a:close/>
                  <a:moveTo>
                    <a:pt x="103131" y="134546"/>
                  </a:moveTo>
                  <a:cubicBezTo>
                    <a:pt x="103131" y="134546"/>
                    <a:pt x="103131" y="134546"/>
                    <a:pt x="103131" y="134546"/>
                  </a:cubicBezTo>
                  <a:cubicBezTo>
                    <a:pt x="103131" y="134546"/>
                    <a:pt x="103840" y="141154"/>
                    <a:pt x="102895" y="141627"/>
                  </a:cubicBezTo>
                  <a:close/>
                  <a:moveTo>
                    <a:pt x="98649" y="139740"/>
                  </a:moveTo>
                  <a:lnTo>
                    <a:pt x="98649" y="139740"/>
                  </a:lnTo>
                  <a:lnTo>
                    <a:pt x="98649" y="139740"/>
                  </a:lnTo>
                  <a:lnTo>
                    <a:pt x="98649" y="139740"/>
                  </a:lnTo>
                  <a:close/>
                  <a:moveTo>
                    <a:pt x="158348" y="43225"/>
                  </a:moveTo>
                  <a:cubicBezTo>
                    <a:pt x="158348" y="43225"/>
                    <a:pt x="158348" y="43225"/>
                    <a:pt x="158348" y="43225"/>
                  </a:cubicBezTo>
                  <a:cubicBezTo>
                    <a:pt x="158348" y="43225"/>
                    <a:pt x="158348" y="43225"/>
                    <a:pt x="158348" y="43225"/>
                  </a:cubicBezTo>
                  <a:cubicBezTo>
                    <a:pt x="158348" y="43225"/>
                    <a:pt x="156697" y="51250"/>
                    <a:pt x="158115" y="49833"/>
                  </a:cubicBezTo>
                  <a:close/>
                  <a:moveTo>
                    <a:pt x="101008" y="132660"/>
                  </a:moveTo>
                  <a:cubicBezTo>
                    <a:pt x="101008" y="132660"/>
                    <a:pt x="101008" y="132660"/>
                    <a:pt x="101008" y="132660"/>
                  </a:cubicBezTo>
                  <a:lnTo>
                    <a:pt x="99827" y="132660"/>
                  </a:lnTo>
                  <a:cubicBezTo>
                    <a:pt x="99827" y="132660"/>
                    <a:pt x="99827" y="131242"/>
                    <a:pt x="101717" y="130537"/>
                  </a:cubicBezTo>
                  <a:cubicBezTo>
                    <a:pt x="103603" y="129828"/>
                    <a:pt x="101717" y="130537"/>
                    <a:pt x="101717" y="131951"/>
                  </a:cubicBezTo>
                  <a:close/>
                  <a:moveTo>
                    <a:pt x="159293" y="40393"/>
                  </a:moveTo>
                  <a:lnTo>
                    <a:pt x="159293" y="40393"/>
                  </a:lnTo>
                  <a:cubicBezTo>
                    <a:pt x="159293" y="40393"/>
                    <a:pt x="158115" y="47710"/>
                    <a:pt x="159057" y="47474"/>
                  </a:cubicBezTo>
                  <a:close/>
                  <a:moveTo>
                    <a:pt x="100772" y="130064"/>
                  </a:moveTo>
                  <a:cubicBezTo>
                    <a:pt x="100772" y="130064"/>
                    <a:pt x="100772" y="130064"/>
                    <a:pt x="100772" y="130064"/>
                  </a:cubicBezTo>
                  <a:cubicBezTo>
                    <a:pt x="100772" y="130064"/>
                    <a:pt x="100772" y="130064"/>
                    <a:pt x="100772" y="130064"/>
                  </a:cubicBezTo>
                  <a:close/>
                  <a:moveTo>
                    <a:pt x="153866" y="40866"/>
                  </a:moveTo>
                  <a:cubicBezTo>
                    <a:pt x="153866" y="40866"/>
                    <a:pt x="153866" y="40866"/>
                    <a:pt x="153866" y="39685"/>
                  </a:cubicBezTo>
                  <a:cubicBezTo>
                    <a:pt x="153866" y="38507"/>
                    <a:pt x="155516" y="38034"/>
                    <a:pt x="153866" y="39685"/>
                  </a:cubicBezTo>
                  <a:cubicBezTo>
                    <a:pt x="152215" y="41338"/>
                    <a:pt x="153866" y="40866"/>
                    <a:pt x="153866" y="39685"/>
                  </a:cubicBezTo>
                  <a:lnTo>
                    <a:pt x="155280" y="39685"/>
                  </a:lnTo>
                  <a:cubicBezTo>
                    <a:pt x="155280" y="39685"/>
                    <a:pt x="155280" y="39685"/>
                    <a:pt x="155280" y="39685"/>
                  </a:cubicBezTo>
                  <a:cubicBezTo>
                    <a:pt x="155280" y="39685"/>
                    <a:pt x="154338" y="47474"/>
                    <a:pt x="153630" y="47946"/>
                  </a:cubicBezTo>
                  <a:close/>
                  <a:moveTo>
                    <a:pt x="97232" y="130064"/>
                  </a:moveTo>
                  <a:cubicBezTo>
                    <a:pt x="97232" y="130064"/>
                    <a:pt x="97232" y="130064"/>
                    <a:pt x="97232" y="128411"/>
                  </a:cubicBezTo>
                  <a:cubicBezTo>
                    <a:pt x="97232" y="126760"/>
                    <a:pt x="97232" y="128411"/>
                    <a:pt x="97232" y="128411"/>
                  </a:cubicBezTo>
                  <a:cubicBezTo>
                    <a:pt x="97232" y="128411"/>
                    <a:pt x="97232" y="128411"/>
                    <a:pt x="97232" y="128411"/>
                  </a:cubicBezTo>
                  <a:lnTo>
                    <a:pt x="99121" y="128411"/>
                  </a:lnTo>
                  <a:close/>
                  <a:moveTo>
                    <a:pt x="152921" y="39451"/>
                  </a:moveTo>
                  <a:cubicBezTo>
                    <a:pt x="153393" y="39451"/>
                    <a:pt x="154102" y="39451"/>
                    <a:pt x="154574" y="39451"/>
                  </a:cubicBezTo>
                  <a:cubicBezTo>
                    <a:pt x="154574" y="39451"/>
                    <a:pt x="152215" y="47474"/>
                    <a:pt x="152685" y="46529"/>
                  </a:cubicBezTo>
                  <a:close/>
                  <a:moveTo>
                    <a:pt x="97232" y="127705"/>
                  </a:moveTo>
                  <a:cubicBezTo>
                    <a:pt x="97940" y="126524"/>
                    <a:pt x="98885" y="125579"/>
                    <a:pt x="100063" y="124637"/>
                  </a:cubicBezTo>
                  <a:lnTo>
                    <a:pt x="100063" y="124637"/>
                  </a:lnTo>
                  <a:cubicBezTo>
                    <a:pt x="100063" y="124637"/>
                    <a:pt x="98177" y="134310"/>
                    <a:pt x="96996" y="134783"/>
                  </a:cubicBezTo>
                  <a:close/>
                  <a:moveTo>
                    <a:pt x="153630" y="37798"/>
                  </a:moveTo>
                  <a:cubicBezTo>
                    <a:pt x="153630" y="37798"/>
                    <a:pt x="153630" y="37798"/>
                    <a:pt x="153630" y="37798"/>
                  </a:cubicBezTo>
                  <a:cubicBezTo>
                    <a:pt x="153630" y="37798"/>
                    <a:pt x="152685" y="45584"/>
                    <a:pt x="153393" y="44878"/>
                  </a:cubicBezTo>
                  <a:close/>
                  <a:moveTo>
                    <a:pt x="96054" y="127469"/>
                  </a:moveTo>
                  <a:cubicBezTo>
                    <a:pt x="96054" y="127469"/>
                    <a:pt x="96054" y="127469"/>
                    <a:pt x="96054" y="127469"/>
                  </a:cubicBezTo>
                  <a:lnTo>
                    <a:pt x="96054" y="127469"/>
                  </a:lnTo>
                  <a:lnTo>
                    <a:pt x="96054" y="127469"/>
                  </a:lnTo>
                  <a:cubicBezTo>
                    <a:pt x="96054" y="127469"/>
                    <a:pt x="95345" y="135019"/>
                    <a:pt x="95817" y="134546"/>
                  </a:cubicBezTo>
                  <a:close/>
                  <a:moveTo>
                    <a:pt x="96054" y="126052"/>
                  </a:moveTo>
                  <a:cubicBezTo>
                    <a:pt x="97468" y="126052"/>
                    <a:pt x="97468" y="126052"/>
                    <a:pt x="96054" y="126052"/>
                  </a:cubicBezTo>
                  <a:cubicBezTo>
                    <a:pt x="94636" y="126052"/>
                    <a:pt x="96054" y="126052"/>
                    <a:pt x="93928" y="127469"/>
                  </a:cubicBezTo>
                  <a:cubicBezTo>
                    <a:pt x="91805" y="128883"/>
                    <a:pt x="96054" y="133841"/>
                    <a:pt x="96287" y="133132"/>
                  </a:cubicBezTo>
                  <a:close/>
                  <a:moveTo>
                    <a:pt x="150326" y="37562"/>
                  </a:moveTo>
                  <a:cubicBezTo>
                    <a:pt x="151271" y="37326"/>
                    <a:pt x="151979" y="36617"/>
                    <a:pt x="152685" y="35911"/>
                  </a:cubicBezTo>
                  <a:cubicBezTo>
                    <a:pt x="152685" y="35911"/>
                    <a:pt x="152685" y="35911"/>
                    <a:pt x="152685" y="35911"/>
                  </a:cubicBezTo>
                  <a:cubicBezTo>
                    <a:pt x="152685" y="35911"/>
                    <a:pt x="152685" y="35911"/>
                    <a:pt x="150798" y="37562"/>
                  </a:cubicBezTo>
                  <a:cubicBezTo>
                    <a:pt x="148911" y="39215"/>
                    <a:pt x="150562" y="45351"/>
                    <a:pt x="150562" y="44642"/>
                  </a:cubicBezTo>
                  <a:close/>
                  <a:moveTo>
                    <a:pt x="93222" y="127941"/>
                  </a:moveTo>
                  <a:lnTo>
                    <a:pt x="93222" y="127941"/>
                  </a:lnTo>
                  <a:lnTo>
                    <a:pt x="93222" y="127941"/>
                  </a:lnTo>
                  <a:cubicBezTo>
                    <a:pt x="93692" y="127233"/>
                    <a:pt x="94164" y="126760"/>
                    <a:pt x="94873" y="126524"/>
                  </a:cubicBezTo>
                  <a:cubicBezTo>
                    <a:pt x="94873" y="126524"/>
                    <a:pt x="94873" y="126524"/>
                    <a:pt x="94873" y="126524"/>
                  </a:cubicBezTo>
                  <a:cubicBezTo>
                    <a:pt x="94873" y="126524"/>
                    <a:pt x="94873" y="126524"/>
                    <a:pt x="94873" y="126524"/>
                  </a:cubicBezTo>
                  <a:lnTo>
                    <a:pt x="94873" y="126524"/>
                  </a:lnTo>
                  <a:close/>
                  <a:moveTo>
                    <a:pt x="95817" y="123929"/>
                  </a:moveTo>
                  <a:cubicBezTo>
                    <a:pt x="95817" y="123929"/>
                    <a:pt x="95817" y="123929"/>
                    <a:pt x="95817" y="123929"/>
                  </a:cubicBezTo>
                  <a:cubicBezTo>
                    <a:pt x="95817" y="123929"/>
                    <a:pt x="97232" y="129828"/>
                    <a:pt x="96054" y="131006"/>
                  </a:cubicBezTo>
                  <a:close/>
                  <a:moveTo>
                    <a:pt x="92986" y="123929"/>
                  </a:moveTo>
                  <a:cubicBezTo>
                    <a:pt x="92986" y="123929"/>
                    <a:pt x="92986" y="123929"/>
                    <a:pt x="92986" y="123929"/>
                  </a:cubicBezTo>
                  <a:cubicBezTo>
                    <a:pt x="92986" y="123929"/>
                    <a:pt x="92986" y="123929"/>
                    <a:pt x="92986" y="123929"/>
                  </a:cubicBezTo>
                  <a:lnTo>
                    <a:pt x="92986" y="123929"/>
                  </a:lnTo>
                  <a:close/>
                  <a:moveTo>
                    <a:pt x="92986" y="120861"/>
                  </a:moveTo>
                  <a:cubicBezTo>
                    <a:pt x="92986" y="120861"/>
                    <a:pt x="92986" y="120861"/>
                    <a:pt x="92986" y="120861"/>
                  </a:cubicBezTo>
                  <a:cubicBezTo>
                    <a:pt x="92986" y="120861"/>
                    <a:pt x="92513" y="129356"/>
                    <a:pt x="93692" y="128175"/>
                  </a:cubicBezTo>
                  <a:close/>
                  <a:moveTo>
                    <a:pt x="92986" y="120861"/>
                  </a:moveTo>
                  <a:lnTo>
                    <a:pt x="92986" y="120861"/>
                  </a:lnTo>
                  <a:lnTo>
                    <a:pt x="94164" y="119444"/>
                  </a:lnTo>
                  <a:cubicBezTo>
                    <a:pt x="94164" y="119444"/>
                    <a:pt x="94164" y="119444"/>
                    <a:pt x="94164" y="119444"/>
                  </a:cubicBezTo>
                  <a:close/>
                  <a:moveTo>
                    <a:pt x="92986" y="119208"/>
                  </a:moveTo>
                  <a:cubicBezTo>
                    <a:pt x="92986" y="119208"/>
                    <a:pt x="94400" y="119208"/>
                    <a:pt x="92986" y="119208"/>
                  </a:cubicBezTo>
                  <a:cubicBezTo>
                    <a:pt x="91569" y="119208"/>
                    <a:pt x="94164" y="126052"/>
                    <a:pt x="93455" y="126288"/>
                  </a:cubicBezTo>
                  <a:close/>
                  <a:moveTo>
                    <a:pt x="90388" y="121333"/>
                  </a:moveTo>
                  <a:cubicBezTo>
                    <a:pt x="92041" y="119916"/>
                    <a:pt x="92041" y="121333"/>
                    <a:pt x="92041" y="121333"/>
                  </a:cubicBezTo>
                  <a:cubicBezTo>
                    <a:pt x="92041" y="121333"/>
                    <a:pt x="90388" y="129120"/>
                    <a:pt x="90860" y="128411"/>
                  </a:cubicBezTo>
                  <a:close/>
                  <a:moveTo>
                    <a:pt x="92041" y="116848"/>
                  </a:moveTo>
                  <a:lnTo>
                    <a:pt x="92041" y="115670"/>
                  </a:lnTo>
                  <a:cubicBezTo>
                    <a:pt x="92041" y="115670"/>
                    <a:pt x="93692" y="115670"/>
                    <a:pt x="92041" y="115670"/>
                  </a:cubicBezTo>
                  <a:cubicBezTo>
                    <a:pt x="90388" y="115670"/>
                    <a:pt x="93222" y="123456"/>
                    <a:pt x="92513" y="123929"/>
                  </a:cubicBezTo>
                  <a:close/>
                  <a:moveTo>
                    <a:pt x="86142" y="116848"/>
                  </a:moveTo>
                  <a:cubicBezTo>
                    <a:pt x="86142" y="116848"/>
                    <a:pt x="86142" y="116848"/>
                    <a:pt x="86142" y="116848"/>
                  </a:cubicBezTo>
                  <a:cubicBezTo>
                    <a:pt x="86142" y="116848"/>
                    <a:pt x="86142" y="116848"/>
                    <a:pt x="86142" y="116848"/>
                  </a:cubicBezTo>
                  <a:cubicBezTo>
                    <a:pt x="86142" y="116848"/>
                    <a:pt x="85906" y="123456"/>
                    <a:pt x="85906" y="123220"/>
                  </a:cubicBezTo>
                  <a:close/>
                  <a:moveTo>
                    <a:pt x="64195" y="93251"/>
                  </a:moveTo>
                  <a:cubicBezTo>
                    <a:pt x="64195" y="93251"/>
                    <a:pt x="64195" y="93251"/>
                    <a:pt x="64195" y="91837"/>
                  </a:cubicBezTo>
                  <a:cubicBezTo>
                    <a:pt x="64904" y="91601"/>
                    <a:pt x="65376" y="91601"/>
                    <a:pt x="66085" y="91837"/>
                  </a:cubicBezTo>
                  <a:lnTo>
                    <a:pt x="66085" y="91837"/>
                  </a:lnTo>
                  <a:cubicBezTo>
                    <a:pt x="66085" y="91837"/>
                    <a:pt x="66085" y="97028"/>
                    <a:pt x="64667" y="98445"/>
                  </a:cubicBezTo>
                  <a:close/>
                  <a:moveTo>
                    <a:pt x="64195" y="89947"/>
                  </a:moveTo>
                  <a:cubicBezTo>
                    <a:pt x="64195" y="91364"/>
                    <a:pt x="65376" y="89947"/>
                    <a:pt x="64195" y="91601"/>
                  </a:cubicBezTo>
                  <a:cubicBezTo>
                    <a:pt x="63017" y="93251"/>
                    <a:pt x="62308" y="97028"/>
                    <a:pt x="64195" y="95141"/>
                  </a:cubicBezTo>
                  <a:close/>
                  <a:moveTo>
                    <a:pt x="109267" y="2402"/>
                  </a:moveTo>
                  <a:cubicBezTo>
                    <a:pt x="111390" y="2402"/>
                    <a:pt x="109267" y="2402"/>
                    <a:pt x="111862" y="-193"/>
                  </a:cubicBezTo>
                  <a:cubicBezTo>
                    <a:pt x="114457" y="-2789"/>
                    <a:pt x="111862" y="988"/>
                    <a:pt x="111862" y="1221"/>
                  </a:cubicBezTo>
                  <a:cubicBezTo>
                    <a:pt x="111862" y="1457"/>
                    <a:pt x="109503" y="8538"/>
                    <a:pt x="109503" y="7593"/>
                  </a:cubicBezTo>
                  <a:close/>
                  <a:moveTo>
                    <a:pt x="112334" y="515"/>
                  </a:moveTo>
                  <a:cubicBezTo>
                    <a:pt x="112334" y="515"/>
                    <a:pt x="112334" y="515"/>
                    <a:pt x="112334" y="515"/>
                  </a:cubicBezTo>
                  <a:cubicBezTo>
                    <a:pt x="112334" y="515"/>
                    <a:pt x="114457" y="-1610"/>
                    <a:pt x="114221" y="-902"/>
                  </a:cubicBezTo>
                  <a:lnTo>
                    <a:pt x="112807" y="515"/>
                  </a:lnTo>
                  <a:cubicBezTo>
                    <a:pt x="112807" y="515"/>
                    <a:pt x="110448" y="2166"/>
                    <a:pt x="110211" y="1930"/>
                  </a:cubicBezTo>
                  <a:cubicBezTo>
                    <a:pt x="111153" y="3111"/>
                    <a:pt x="111862" y="4289"/>
                    <a:pt x="112334" y="5706"/>
                  </a:cubicBezTo>
                  <a:close/>
                  <a:moveTo>
                    <a:pt x="57590" y="85465"/>
                  </a:moveTo>
                  <a:cubicBezTo>
                    <a:pt x="57590" y="85465"/>
                    <a:pt x="57590" y="85465"/>
                    <a:pt x="57590" y="85465"/>
                  </a:cubicBezTo>
                  <a:cubicBezTo>
                    <a:pt x="57590" y="85465"/>
                    <a:pt x="57590" y="85465"/>
                    <a:pt x="59477" y="85465"/>
                  </a:cubicBezTo>
                  <a:cubicBezTo>
                    <a:pt x="61363" y="85465"/>
                    <a:pt x="57826" y="90183"/>
                    <a:pt x="57590" y="90656"/>
                  </a:cubicBezTo>
                  <a:close/>
                  <a:moveTo>
                    <a:pt x="108322" y="1457"/>
                  </a:moveTo>
                  <a:lnTo>
                    <a:pt x="110448" y="-666"/>
                  </a:lnTo>
                  <a:cubicBezTo>
                    <a:pt x="110448" y="-666"/>
                    <a:pt x="110448" y="-666"/>
                    <a:pt x="110448" y="-666"/>
                  </a:cubicBezTo>
                  <a:close/>
                  <a:moveTo>
                    <a:pt x="57117" y="83342"/>
                  </a:moveTo>
                  <a:cubicBezTo>
                    <a:pt x="57117" y="83342"/>
                    <a:pt x="58532" y="83342"/>
                    <a:pt x="57117" y="83342"/>
                  </a:cubicBezTo>
                  <a:cubicBezTo>
                    <a:pt x="55700" y="83342"/>
                    <a:pt x="55700" y="89947"/>
                    <a:pt x="57117" y="88533"/>
                  </a:cubicBezTo>
                  <a:close/>
                  <a:moveTo>
                    <a:pt x="108558" y="988"/>
                  </a:moveTo>
                  <a:cubicBezTo>
                    <a:pt x="108558" y="988"/>
                    <a:pt x="108558" y="988"/>
                    <a:pt x="108558" y="988"/>
                  </a:cubicBezTo>
                  <a:lnTo>
                    <a:pt x="108558" y="988"/>
                  </a:lnTo>
                  <a:close/>
                  <a:moveTo>
                    <a:pt x="37766" y="70362"/>
                  </a:moveTo>
                  <a:cubicBezTo>
                    <a:pt x="37766" y="70362"/>
                    <a:pt x="37766" y="70362"/>
                    <a:pt x="37766" y="70362"/>
                  </a:cubicBezTo>
                  <a:cubicBezTo>
                    <a:pt x="37766" y="70362"/>
                    <a:pt x="35879" y="76498"/>
                    <a:pt x="37060" y="75553"/>
                  </a:cubicBezTo>
                  <a:close/>
                  <a:moveTo>
                    <a:pt x="37766" y="70362"/>
                  </a:moveTo>
                  <a:cubicBezTo>
                    <a:pt x="37766" y="70362"/>
                    <a:pt x="37766" y="70362"/>
                    <a:pt x="37766" y="70362"/>
                  </a:cubicBezTo>
                  <a:cubicBezTo>
                    <a:pt x="37766" y="70362"/>
                    <a:pt x="34935" y="76262"/>
                    <a:pt x="35879" y="74847"/>
                  </a:cubicBezTo>
                  <a:close/>
                  <a:moveTo>
                    <a:pt x="36352" y="70362"/>
                  </a:moveTo>
                  <a:lnTo>
                    <a:pt x="36352" y="70362"/>
                  </a:lnTo>
                  <a:lnTo>
                    <a:pt x="36352" y="70362"/>
                  </a:lnTo>
                  <a:cubicBezTo>
                    <a:pt x="36352" y="70362"/>
                    <a:pt x="34462" y="75789"/>
                    <a:pt x="34462" y="75553"/>
                  </a:cubicBezTo>
                  <a:close/>
                  <a:moveTo>
                    <a:pt x="55464" y="15618"/>
                  </a:moveTo>
                  <a:cubicBezTo>
                    <a:pt x="55936" y="14909"/>
                    <a:pt x="56645" y="14201"/>
                    <a:pt x="57590" y="13728"/>
                  </a:cubicBezTo>
                  <a:cubicBezTo>
                    <a:pt x="57590" y="13728"/>
                    <a:pt x="57590" y="13728"/>
                    <a:pt x="59949" y="13728"/>
                  </a:cubicBezTo>
                  <a:cubicBezTo>
                    <a:pt x="62308" y="13728"/>
                    <a:pt x="59949" y="13728"/>
                    <a:pt x="59949" y="13728"/>
                  </a:cubicBezTo>
                  <a:cubicBezTo>
                    <a:pt x="59240" y="17032"/>
                    <a:pt x="56881" y="19628"/>
                    <a:pt x="53577" y="20809"/>
                  </a:cubicBezTo>
                  <a:close/>
                  <a:moveTo>
                    <a:pt x="53814" y="14201"/>
                  </a:moveTo>
                  <a:lnTo>
                    <a:pt x="55228" y="12786"/>
                  </a:lnTo>
                  <a:cubicBezTo>
                    <a:pt x="55228" y="12786"/>
                    <a:pt x="56881" y="12786"/>
                    <a:pt x="56881" y="12786"/>
                  </a:cubicBezTo>
                  <a:close/>
                  <a:moveTo>
                    <a:pt x="23136" y="61395"/>
                  </a:moveTo>
                  <a:cubicBezTo>
                    <a:pt x="23136" y="61395"/>
                    <a:pt x="25262" y="61395"/>
                    <a:pt x="25025" y="61395"/>
                  </a:cubicBezTo>
                  <a:cubicBezTo>
                    <a:pt x="24789" y="61395"/>
                    <a:pt x="21722" y="68003"/>
                    <a:pt x="21249" y="67767"/>
                  </a:cubicBezTo>
                  <a:close/>
                  <a:moveTo>
                    <a:pt x="50273" y="14201"/>
                  </a:moveTo>
                  <a:cubicBezTo>
                    <a:pt x="51927" y="13965"/>
                    <a:pt x="53577" y="13256"/>
                    <a:pt x="54758" y="12078"/>
                  </a:cubicBezTo>
                  <a:lnTo>
                    <a:pt x="54758" y="13256"/>
                  </a:lnTo>
                  <a:cubicBezTo>
                    <a:pt x="54758" y="13256"/>
                    <a:pt x="48150" y="20809"/>
                    <a:pt x="48387" y="19391"/>
                  </a:cubicBezTo>
                  <a:close/>
                  <a:moveTo>
                    <a:pt x="12991" y="64699"/>
                  </a:moveTo>
                  <a:lnTo>
                    <a:pt x="12991" y="64699"/>
                  </a:lnTo>
                  <a:cubicBezTo>
                    <a:pt x="12991" y="63282"/>
                    <a:pt x="15114" y="62813"/>
                    <a:pt x="15822" y="61395"/>
                  </a:cubicBezTo>
                  <a:cubicBezTo>
                    <a:pt x="16531" y="59981"/>
                    <a:pt x="17473" y="61395"/>
                    <a:pt x="15822" y="61395"/>
                  </a:cubicBezTo>
                  <a:cubicBezTo>
                    <a:pt x="14169" y="61395"/>
                    <a:pt x="11810" y="68476"/>
                    <a:pt x="11101" y="69890"/>
                  </a:cubicBezTo>
                  <a:close/>
                  <a:moveTo>
                    <a:pt x="47442" y="8774"/>
                  </a:moveTo>
                  <a:lnTo>
                    <a:pt x="49092" y="7120"/>
                  </a:lnTo>
                  <a:cubicBezTo>
                    <a:pt x="49092" y="7120"/>
                    <a:pt x="49092" y="7120"/>
                    <a:pt x="49092" y="7120"/>
                  </a:cubicBezTo>
                  <a:cubicBezTo>
                    <a:pt x="49092" y="7120"/>
                    <a:pt x="46497" y="13256"/>
                    <a:pt x="45555" y="13965"/>
                  </a:cubicBezTo>
                  <a:close/>
                  <a:moveTo>
                    <a:pt x="31394" y="28831"/>
                  </a:moveTo>
                  <a:cubicBezTo>
                    <a:pt x="31394" y="28831"/>
                    <a:pt x="29980" y="28831"/>
                    <a:pt x="29508" y="30012"/>
                  </a:cubicBezTo>
                  <a:cubicBezTo>
                    <a:pt x="29035" y="31190"/>
                    <a:pt x="29508" y="30012"/>
                    <a:pt x="29508" y="28595"/>
                  </a:cubicBezTo>
                  <a:cubicBezTo>
                    <a:pt x="29508" y="27180"/>
                    <a:pt x="29508" y="28595"/>
                    <a:pt x="29508" y="28595"/>
                  </a:cubicBezTo>
                  <a:cubicBezTo>
                    <a:pt x="29508" y="28595"/>
                    <a:pt x="29508" y="28595"/>
                    <a:pt x="31394" y="28595"/>
                  </a:cubicBezTo>
                  <a:cubicBezTo>
                    <a:pt x="33284" y="28595"/>
                    <a:pt x="30216" y="33552"/>
                    <a:pt x="29508" y="34022"/>
                  </a:cubicBezTo>
                  <a:close/>
                  <a:moveTo>
                    <a:pt x="12518" y="52428"/>
                  </a:moveTo>
                  <a:cubicBezTo>
                    <a:pt x="12518" y="52428"/>
                    <a:pt x="12518" y="52428"/>
                    <a:pt x="12518" y="52428"/>
                  </a:cubicBezTo>
                  <a:cubicBezTo>
                    <a:pt x="12518" y="52428"/>
                    <a:pt x="9687" y="57619"/>
                    <a:pt x="10631" y="56913"/>
                  </a:cubicBezTo>
                  <a:close/>
                  <a:moveTo>
                    <a:pt x="11101" y="50542"/>
                  </a:moveTo>
                  <a:cubicBezTo>
                    <a:pt x="11101" y="50542"/>
                    <a:pt x="12991" y="50542"/>
                    <a:pt x="12518" y="50542"/>
                  </a:cubicBezTo>
                  <a:cubicBezTo>
                    <a:pt x="12046" y="50542"/>
                    <a:pt x="8742" y="56205"/>
                    <a:pt x="9214" y="55024"/>
                  </a:cubicBezTo>
                  <a:close/>
                  <a:moveTo>
                    <a:pt x="11101" y="48888"/>
                  </a:moveTo>
                  <a:cubicBezTo>
                    <a:pt x="11101" y="48888"/>
                    <a:pt x="11101" y="48888"/>
                    <a:pt x="11101" y="48888"/>
                  </a:cubicBezTo>
                  <a:cubicBezTo>
                    <a:pt x="11101" y="48888"/>
                    <a:pt x="8269" y="54082"/>
                    <a:pt x="8742" y="53373"/>
                  </a:cubicBezTo>
                  <a:close/>
                  <a:moveTo>
                    <a:pt x="6855" y="53137"/>
                  </a:moveTo>
                  <a:cubicBezTo>
                    <a:pt x="6855" y="53137"/>
                    <a:pt x="6855" y="53137"/>
                    <a:pt x="6855" y="53137"/>
                  </a:cubicBezTo>
                  <a:cubicBezTo>
                    <a:pt x="6855" y="53137"/>
                    <a:pt x="8742" y="53137"/>
                    <a:pt x="6855" y="53137"/>
                  </a:cubicBezTo>
                  <a:close/>
                  <a:moveTo>
                    <a:pt x="6855" y="33785"/>
                  </a:moveTo>
                  <a:cubicBezTo>
                    <a:pt x="6855" y="33785"/>
                    <a:pt x="8269" y="33785"/>
                    <a:pt x="8506" y="33785"/>
                  </a:cubicBezTo>
                  <a:cubicBezTo>
                    <a:pt x="8742" y="33785"/>
                    <a:pt x="3551" y="38979"/>
                    <a:pt x="4024" y="382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1" name="Полилиния: фигура 4100">
              <a:extLst>
                <a:ext uri="{FF2B5EF4-FFF2-40B4-BE49-F238E27FC236}">
                  <a16:creationId xmlns:a16="http://schemas.microsoft.com/office/drawing/2014/main" id="{67209233-EA5D-D238-2660-7C975BED727C}"/>
                </a:ext>
              </a:extLst>
            </p:cNvPr>
            <p:cNvSpPr/>
            <p:nvPr/>
          </p:nvSpPr>
          <p:spPr>
            <a:xfrm>
              <a:off x="443872" y="4048580"/>
              <a:ext cx="4482" cy="3537"/>
            </a:xfrm>
            <a:custGeom>
              <a:avLst/>
              <a:gdLst>
                <a:gd name="connsiteX0" fmla="*/ 3315 w 4482"/>
                <a:gd name="connsiteY0" fmla="*/ 1023 h 3537"/>
                <a:gd name="connsiteX1" fmla="*/ 3315 w 4482"/>
                <a:gd name="connsiteY1" fmla="*/ 1023 h 3537"/>
                <a:gd name="connsiteX2" fmla="*/ -1167 w 4482"/>
                <a:gd name="connsiteY2" fmla="*/ -1100 h 3537"/>
                <a:gd name="connsiteX3" fmla="*/ 956 w 4482"/>
                <a:gd name="connsiteY3" fmla="*/ 2437 h 3537"/>
                <a:gd name="connsiteX4" fmla="*/ 956 w 4482"/>
                <a:gd name="connsiteY4" fmla="*/ 1259 h 3537"/>
                <a:gd name="connsiteX5" fmla="*/ 3315 w 4482"/>
                <a:gd name="connsiteY5" fmla="*/ 1023 h 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2" h="3537">
                  <a:moveTo>
                    <a:pt x="3315" y="1023"/>
                  </a:moveTo>
                  <a:cubicBezTo>
                    <a:pt x="3315" y="1023"/>
                    <a:pt x="3315" y="1023"/>
                    <a:pt x="3315" y="1023"/>
                  </a:cubicBezTo>
                  <a:cubicBezTo>
                    <a:pt x="247" y="1023"/>
                    <a:pt x="720" y="-864"/>
                    <a:pt x="-1167" y="-1100"/>
                  </a:cubicBezTo>
                  <a:cubicBezTo>
                    <a:pt x="-1167" y="314"/>
                    <a:pt x="-461" y="1731"/>
                    <a:pt x="956" y="2437"/>
                  </a:cubicBezTo>
                  <a:cubicBezTo>
                    <a:pt x="1192" y="1968"/>
                    <a:pt x="1192" y="1731"/>
                    <a:pt x="956" y="1259"/>
                  </a:cubicBezTo>
                  <a:cubicBezTo>
                    <a:pt x="956" y="1259"/>
                    <a:pt x="3315" y="550"/>
                    <a:pt x="331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2" name="Полилиния: фигура 4101">
              <a:extLst>
                <a:ext uri="{FF2B5EF4-FFF2-40B4-BE49-F238E27FC236}">
                  <a16:creationId xmlns:a16="http://schemas.microsoft.com/office/drawing/2014/main" id="{A9B89EE7-6636-2818-E415-AF094BB568DD}"/>
                </a:ext>
              </a:extLst>
            </p:cNvPr>
            <p:cNvSpPr/>
            <p:nvPr/>
          </p:nvSpPr>
          <p:spPr>
            <a:xfrm>
              <a:off x="563929" y="4021442"/>
              <a:ext cx="524" cy="209"/>
            </a:xfrm>
            <a:custGeom>
              <a:avLst/>
              <a:gdLst>
                <a:gd name="connsiteX0" fmla="*/ -642 w 524"/>
                <a:gd name="connsiteY0" fmla="*/ -1100 h 209"/>
                <a:gd name="connsiteX1" fmla="*/ -642 w 524"/>
                <a:gd name="connsiteY1" fmla="*/ -1100 h 209"/>
                <a:gd name="connsiteX2" fmla="*/ -642 w 52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09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628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3" name="Полилиния: фигура 4102">
              <a:extLst>
                <a:ext uri="{FF2B5EF4-FFF2-40B4-BE49-F238E27FC236}">
                  <a16:creationId xmlns:a16="http://schemas.microsoft.com/office/drawing/2014/main" id="{2DBC9970-3CED-0917-30B6-0610B1514A21}"/>
                </a:ext>
              </a:extLst>
            </p:cNvPr>
            <p:cNvSpPr/>
            <p:nvPr/>
          </p:nvSpPr>
          <p:spPr>
            <a:xfrm>
              <a:off x="551553" y="4005395"/>
              <a:ext cx="3018" cy="3067"/>
            </a:xfrm>
            <a:custGeom>
              <a:avLst/>
              <a:gdLst>
                <a:gd name="connsiteX0" fmla="*/ -537 w 3018"/>
                <a:gd name="connsiteY0" fmla="*/ 1968 h 3067"/>
                <a:gd name="connsiteX1" fmla="*/ 1586 w 3018"/>
                <a:gd name="connsiteY1" fmla="*/ 1968 h 3067"/>
                <a:gd name="connsiteX2" fmla="*/ -537 w 3018"/>
                <a:gd name="connsiteY2" fmla="*/ 317 h 3067"/>
                <a:gd name="connsiteX3" fmla="*/ -537 w 3018"/>
                <a:gd name="connsiteY3" fmla="*/ -1100 h 3067"/>
                <a:gd name="connsiteX4" fmla="*/ -537 w 3018"/>
                <a:gd name="connsiteY4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8" h="3067">
                  <a:moveTo>
                    <a:pt x="-537" y="1968"/>
                  </a:moveTo>
                  <a:cubicBezTo>
                    <a:pt x="-537" y="1968"/>
                    <a:pt x="880" y="1968"/>
                    <a:pt x="1586" y="1968"/>
                  </a:cubicBezTo>
                  <a:cubicBezTo>
                    <a:pt x="2294" y="1968"/>
                    <a:pt x="1586" y="1968"/>
                    <a:pt x="-537" y="317"/>
                  </a:cubicBezTo>
                  <a:cubicBezTo>
                    <a:pt x="-301" y="-155"/>
                    <a:pt x="-301" y="-628"/>
                    <a:pt x="-537" y="-1100"/>
                  </a:cubicBezTo>
                  <a:cubicBezTo>
                    <a:pt x="-1955" y="-1100"/>
                    <a:pt x="-537" y="553"/>
                    <a:pt x="-537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4" name="Полилиния: фигура 4103">
              <a:extLst>
                <a:ext uri="{FF2B5EF4-FFF2-40B4-BE49-F238E27FC236}">
                  <a16:creationId xmlns:a16="http://schemas.microsoft.com/office/drawing/2014/main" id="{B2F425F5-EE09-6E1B-C5A7-79B4E98852BA}"/>
                </a:ext>
              </a:extLst>
            </p:cNvPr>
            <p:cNvSpPr/>
            <p:nvPr/>
          </p:nvSpPr>
          <p:spPr>
            <a:xfrm>
              <a:off x="517108" y="4043230"/>
              <a:ext cx="3087" cy="2045"/>
            </a:xfrm>
            <a:custGeom>
              <a:avLst/>
              <a:gdLst>
                <a:gd name="connsiteX0" fmla="*/ -70 w 3087"/>
                <a:gd name="connsiteY0" fmla="*/ 946 h 2045"/>
                <a:gd name="connsiteX1" fmla="*/ 1344 w 3087"/>
                <a:gd name="connsiteY1" fmla="*/ -472 h 2045"/>
                <a:gd name="connsiteX2" fmla="*/ -543 w 3087"/>
                <a:gd name="connsiteY2" fmla="*/ -472 h 2045"/>
                <a:gd name="connsiteX3" fmla="*/ -70 w 3087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7" h="2045">
                  <a:moveTo>
                    <a:pt x="-70" y="946"/>
                  </a:moveTo>
                  <a:cubicBezTo>
                    <a:pt x="-70" y="946"/>
                    <a:pt x="-70" y="946"/>
                    <a:pt x="1344" y="-472"/>
                  </a:cubicBezTo>
                  <a:cubicBezTo>
                    <a:pt x="2761" y="-1886"/>
                    <a:pt x="1344" y="-472"/>
                    <a:pt x="-543" y="-472"/>
                  </a:cubicBezTo>
                  <a:cubicBezTo>
                    <a:pt x="-2432" y="-472"/>
                    <a:pt x="636" y="1"/>
                    <a:pt x="-70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5" name="Полилиния: фигура 4104">
              <a:extLst>
                <a:ext uri="{FF2B5EF4-FFF2-40B4-BE49-F238E27FC236}">
                  <a16:creationId xmlns:a16="http://schemas.microsoft.com/office/drawing/2014/main" id="{39AD8BF5-A18E-E126-EAF3-55F76E73D3BA}"/>
                </a:ext>
              </a:extLst>
            </p:cNvPr>
            <p:cNvSpPr/>
            <p:nvPr/>
          </p:nvSpPr>
          <p:spPr>
            <a:xfrm>
              <a:off x="533068" y="4031615"/>
              <a:ext cx="1653" cy="208"/>
            </a:xfrm>
            <a:custGeom>
              <a:avLst/>
              <a:gdLst>
                <a:gd name="connsiteX0" fmla="*/ -1167 w 1653"/>
                <a:gd name="connsiteY0" fmla="*/ -891 h 208"/>
                <a:gd name="connsiteX1" fmla="*/ 486 w 1653"/>
                <a:gd name="connsiteY1" fmla="*/ -891 h 208"/>
                <a:gd name="connsiteX2" fmla="*/ 486 w 1653"/>
                <a:gd name="connsiteY2" fmla="*/ -891 h 208"/>
                <a:gd name="connsiteX3" fmla="*/ -1167 w 1653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08">
                  <a:moveTo>
                    <a:pt x="-1167" y="-891"/>
                  </a:moveTo>
                  <a:lnTo>
                    <a:pt x="486" y="-891"/>
                  </a:lnTo>
                  <a:cubicBezTo>
                    <a:pt x="486" y="-891"/>
                    <a:pt x="486" y="-891"/>
                    <a:pt x="486" y="-891"/>
                  </a:cubicBezTo>
                  <a:cubicBezTo>
                    <a:pt x="486" y="-891"/>
                    <a:pt x="-931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6" name="Полилиния: фигура 4105">
              <a:extLst>
                <a:ext uri="{FF2B5EF4-FFF2-40B4-BE49-F238E27FC236}">
                  <a16:creationId xmlns:a16="http://schemas.microsoft.com/office/drawing/2014/main" id="{48FC415E-BE6E-5DF9-25E6-0B5EA379F9C6}"/>
                </a:ext>
              </a:extLst>
            </p:cNvPr>
            <p:cNvSpPr/>
            <p:nvPr/>
          </p:nvSpPr>
          <p:spPr>
            <a:xfrm>
              <a:off x="525282" y="4035836"/>
              <a:ext cx="1653" cy="23597"/>
            </a:xfrm>
            <a:custGeom>
              <a:avLst/>
              <a:gdLst>
                <a:gd name="connsiteX0" fmla="*/ 250 w 1653"/>
                <a:gd name="connsiteY0" fmla="*/ -1100 h 23597"/>
                <a:gd name="connsiteX1" fmla="*/ -1167 w 1653"/>
                <a:gd name="connsiteY1" fmla="*/ -1100 h 23597"/>
                <a:gd name="connsiteX2" fmla="*/ 486 w 1653"/>
                <a:gd name="connsiteY2" fmla="*/ -1100 h 23597"/>
                <a:gd name="connsiteX3" fmla="*/ 486 w 1653"/>
                <a:gd name="connsiteY3" fmla="*/ -1100 h 23597"/>
                <a:gd name="connsiteX4" fmla="*/ 250 w 1653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3" h="23597">
                  <a:moveTo>
                    <a:pt x="250" y="-1100"/>
                  </a:moveTo>
                  <a:lnTo>
                    <a:pt x="-1167" y="-1100"/>
                  </a:lnTo>
                  <a:lnTo>
                    <a:pt x="486" y="-1100"/>
                  </a:lnTo>
                  <a:cubicBezTo>
                    <a:pt x="486" y="-1100"/>
                    <a:pt x="486" y="-1100"/>
                    <a:pt x="486" y="-1100"/>
                  </a:cubicBezTo>
                  <a:cubicBezTo>
                    <a:pt x="486" y="-1100"/>
                    <a:pt x="14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7" name="Полилиния: фигура 4106">
              <a:extLst>
                <a:ext uri="{FF2B5EF4-FFF2-40B4-BE49-F238E27FC236}">
                  <a16:creationId xmlns:a16="http://schemas.microsoft.com/office/drawing/2014/main" id="{356168A1-0171-9C7E-AB30-D006117E2EF4}"/>
                </a:ext>
              </a:extLst>
            </p:cNvPr>
            <p:cNvSpPr/>
            <p:nvPr/>
          </p:nvSpPr>
          <p:spPr>
            <a:xfrm>
              <a:off x="542508" y="3986596"/>
              <a:ext cx="3776" cy="4303"/>
            </a:xfrm>
            <a:custGeom>
              <a:avLst/>
              <a:gdLst>
                <a:gd name="connsiteX0" fmla="*/ 2609 w 3776"/>
                <a:gd name="connsiteY0" fmla="*/ 946 h 4303"/>
                <a:gd name="connsiteX1" fmla="*/ 1192 w 3776"/>
                <a:gd name="connsiteY1" fmla="*/ 946 h 4303"/>
                <a:gd name="connsiteX2" fmla="*/ 1192 w 3776"/>
                <a:gd name="connsiteY2" fmla="*/ -472 h 4303"/>
                <a:gd name="connsiteX3" fmla="*/ -1167 w 3776"/>
                <a:gd name="connsiteY3" fmla="*/ -472 h 4303"/>
                <a:gd name="connsiteX4" fmla="*/ -1167 w 3776"/>
                <a:gd name="connsiteY4" fmla="*/ 946 h 4303"/>
                <a:gd name="connsiteX5" fmla="*/ 1428 w 3776"/>
                <a:gd name="connsiteY5" fmla="*/ 2596 h 4303"/>
                <a:gd name="connsiteX6" fmla="*/ 2609 w 3776"/>
                <a:gd name="connsiteY6" fmla="*/ 946 h 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76" h="4303">
                  <a:moveTo>
                    <a:pt x="2609" y="946"/>
                  </a:moveTo>
                  <a:cubicBezTo>
                    <a:pt x="2609" y="-472"/>
                    <a:pt x="2609" y="946"/>
                    <a:pt x="1192" y="946"/>
                  </a:cubicBezTo>
                  <a:cubicBezTo>
                    <a:pt x="-222" y="946"/>
                    <a:pt x="1192" y="946"/>
                    <a:pt x="1192" y="-472"/>
                  </a:cubicBezTo>
                  <a:cubicBezTo>
                    <a:pt x="1192" y="-1886"/>
                    <a:pt x="-1167" y="-472"/>
                    <a:pt x="-1167" y="-472"/>
                  </a:cubicBezTo>
                  <a:lnTo>
                    <a:pt x="-1167" y="946"/>
                  </a:lnTo>
                  <a:cubicBezTo>
                    <a:pt x="-1167" y="946"/>
                    <a:pt x="1192" y="946"/>
                    <a:pt x="1428" y="2596"/>
                  </a:cubicBezTo>
                  <a:cubicBezTo>
                    <a:pt x="1664" y="4250"/>
                    <a:pt x="2609" y="2127"/>
                    <a:pt x="2609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8" name="Полилиния: фигура 4107">
              <a:extLst>
                <a:ext uri="{FF2B5EF4-FFF2-40B4-BE49-F238E27FC236}">
                  <a16:creationId xmlns:a16="http://schemas.microsoft.com/office/drawing/2014/main" id="{826C5514-B1EC-CBFC-3E17-D40CEB497CD6}"/>
                </a:ext>
              </a:extLst>
            </p:cNvPr>
            <p:cNvSpPr/>
            <p:nvPr/>
          </p:nvSpPr>
          <p:spPr>
            <a:xfrm>
              <a:off x="516579" y="4037618"/>
              <a:ext cx="3748" cy="2388"/>
            </a:xfrm>
            <a:custGeom>
              <a:avLst/>
              <a:gdLst>
                <a:gd name="connsiteX0" fmla="*/ 2582 w 3748"/>
                <a:gd name="connsiteY0" fmla="*/ 1131 h 2388"/>
                <a:gd name="connsiteX1" fmla="*/ -14 w 3748"/>
                <a:gd name="connsiteY1" fmla="*/ -995 h 2388"/>
                <a:gd name="connsiteX2" fmla="*/ -14 w 3748"/>
                <a:gd name="connsiteY2" fmla="*/ -995 h 2388"/>
                <a:gd name="connsiteX3" fmla="*/ -14 w 3748"/>
                <a:gd name="connsiteY3" fmla="*/ -995 h 2388"/>
                <a:gd name="connsiteX4" fmla="*/ -14 w 3748"/>
                <a:gd name="connsiteY4" fmla="*/ 658 h 2388"/>
                <a:gd name="connsiteX5" fmla="*/ 2582 w 3748"/>
                <a:gd name="connsiteY5" fmla="*/ 1131 h 2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48" h="2388">
                  <a:moveTo>
                    <a:pt x="2582" y="1131"/>
                  </a:moveTo>
                  <a:cubicBezTo>
                    <a:pt x="2582" y="1131"/>
                    <a:pt x="2582" y="-759"/>
                    <a:pt x="-14" y="-995"/>
                  </a:cubicBezTo>
                  <a:cubicBezTo>
                    <a:pt x="-2609" y="-1231"/>
                    <a:pt x="-14" y="-995"/>
                    <a:pt x="-14" y="-995"/>
                  </a:cubicBezTo>
                  <a:cubicBezTo>
                    <a:pt x="-14" y="-995"/>
                    <a:pt x="-14" y="-995"/>
                    <a:pt x="-14" y="-995"/>
                  </a:cubicBezTo>
                  <a:cubicBezTo>
                    <a:pt x="-14" y="-995"/>
                    <a:pt x="-14" y="422"/>
                    <a:pt x="-14" y="658"/>
                  </a:cubicBezTo>
                  <a:cubicBezTo>
                    <a:pt x="-14" y="894"/>
                    <a:pt x="1164" y="1600"/>
                    <a:pt x="2582" y="11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09" name="Полилиния: фигура 4108">
              <a:extLst>
                <a:ext uri="{FF2B5EF4-FFF2-40B4-BE49-F238E27FC236}">
                  <a16:creationId xmlns:a16="http://schemas.microsoft.com/office/drawing/2014/main" id="{128846C9-D32B-CEDB-7C7D-E05083840DA5}"/>
                </a:ext>
              </a:extLst>
            </p:cNvPr>
            <p:cNvSpPr/>
            <p:nvPr/>
          </p:nvSpPr>
          <p:spPr>
            <a:xfrm>
              <a:off x="544867" y="3974408"/>
              <a:ext cx="1417" cy="1490"/>
            </a:xfrm>
            <a:custGeom>
              <a:avLst/>
              <a:gdLst>
                <a:gd name="connsiteX0" fmla="*/ 250 w 1417"/>
                <a:gd name="connsiteY0" fmla="*/ 390 h 1490"/>
                <a:gd name="connsiteX1" fmla="*/ -1167 w 1417"/>
                <a:gd name="connsiteY1" fmla="*/ -1024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7" h="1490">
                  <a:moveTo>
                    <a:pt x="250" y="390"/>
                  </a:moveTo>
                  <a:cubicBezTo>
                    <a:pt x="250" y="390"/>
                    <a:pt x="250" y="-1497"/>
                    <a:pt x="-1167" y="-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0" name="Полилиния: фигура 4109">
              <a:extLst>
                <a:ext uri="{FF2B5EF4-FFF2-40B4-BE49-F238E27FC236}">
                  <a16:creationId xmlns:a16="http://schemas.microsoft.com/office/drawing/2014/main" id="{B9C64957-1736-12B0-8549-0F08C8EF2BEC}"/>
                </a:ext>
              </a:extLst>
            </p:cNvPr>
            <p:cNvSpPr/>
            <p:nvPr/>
          </p:nvSpPr>
          <p:spPr>
            <a:xfrm>
              <a:off x="480683" y="4077158"/>
              <a:ext cx="2728" cy="209"/>
            </a:xfrm>
            <a:custGeom>
              <a:avLst/>
              <a:gdLst>
                <a:gd name="connsiteX0" fmla="*/ -1167 w 2728"/>
                <a:gd name="connsiteY0" fmla="*/ -890 h 209"/>
                <a:gd name="connsiteX1" fmla="*/ 722 w 2728"/>
                <a:gd name="connsiteY1" fmla="*/ -890 h 209"/>
                <a:gd name="connsiteX2" fmla="*/ 722 w 2728"/>
                <a:gd name="connsiteY2" fmla="*/ -890 h 209"/>
                <a:gd name="connsiteX3" fmla="*/ -1167 w 2728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8" h="209">
                  <a:moveTo>
                    <a:pt x="-1167" y="-890"/>
                  </a:moveTo>
                  <a:cubicBezTo>
                    <a:pt x="-1167" y="-890"/>
                    <a:pt x="-1167" y="-890"/>
                    <a:pt x="722" y="-890"/>
                  </a:cubicBezTo>
                  <a:cubicBezTo>
                    <a:pt x="2609" y="-890"/>
                    <a:pt x="722" y="-890"/>
                    <a:pt x="722" y="-890"/>
                  </a:cubicBezTo>
                  <a:cubicBezTo>
                    <a:pt x="722" y="-890"/>
                    <a:pt x="-695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1" name="Полилиния: фигура 4110">
              <a:extLst>
                <a:ext uri="{FF2B5EF4-FFF2-40B4-BE49-F238E27FC236}">
                  <a16:creationId xmlns:a16="http://schemas.microsoft.com/office/drawing/2014/main" id="{6C46F145-43F5-4C6A-72C7-C5D3A7568F44}"/>
                </a:ext>
              </a:extLst>
            </p:cNvPr>
            <p:cNvSpPr/>
            <p:nvPr/>
          </p:nvSpPr>
          <p:spPr>
            <a:xfrm>
              <a:off x="519409" y="4037487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2" name="Полилиния: фигура 4111">
              <a:extLst>
                <a:ext uri="{FF2B5EF4-FFF2-40B4-BE49-F238E27FC236}">
                  <a16:creationId xmlns:a16="http://schemas.microsoft.com/office/drawing/2014/main" id="{36D93F85-CC8A-C88D-D1AD-D27EC28E4FD5}"/>
                </a:ext>
              </a:extLst>
            </p:cNvPr>
            <p:cNvSpPr/>
            <p:nvPr/>
          </p:nvSpPr>
          <p:spPr>
            <a:xfrm>
              <a:off x="538498" y="3989690"/>
              <a:ext cx="313" cy="838"/>
            </a:xfrm>
            <a:custGeom>
              <a:avLst/>
              <a:gdLst>
                <a:gd name="connsiteX0" fmla="*/ -1167 w 313"/>
                <a:gd name="connsiteY0" fmla="*/ -262 h 838"/>
                <a:gd name="connsiteX1" fmla="*/ -1167 w 313"/>
                <a:gd name="connsiteY1" fmla="*/ -262 h 838"/>
                <a:gd name="connsiteX2" fmla="*/ -1167 w 313"/>
                <a:gd name="connsiteY2" fmla="*/ -262 h 838"/>
                <a:gd name="connsiteX3" fmla="*/ -1167 w 313"/>
                <a:gd name="connsiteY3" fmla="*/ -262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838">
                  <a:moveTo>
                    <a:pt x="-1167" y="-262"/>
                  </a:moveTo>
                  <a:cubicBezTo>
                    <a:pt x="-1167" y="-262"/>
                    <a:pt x="-1167" y="-262"/>
                    <a:pt x="-1167" y="-262"/>
                  </a:cubicBezTo>
                  <a:cubicBezTo>
                    <a:pt x="-1167" y="-262"/>
                    <a:pt x="-1167" y="-262"/>
                    <a:pt x="-1167" y="-262"/>
                  </a:cubicBezTo>
                  <a:cubicBezTo>
                    <a:pt x="-1167" y="-262"/>
                    <a:pt x="-461" y="-2148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3" name="Полилиния: фигура 4112">
              <a:extLst>
                <a:ext uri="{FF2B5EF4-FFF2-40B4-BE49-F238E27FC236}">
                  <a16:creationId xmlns:a16="http://schemas.microsoft.com/office/drawing/2014/main" id="{371AB602-493E-0026-9DA1-6B32438BC050}"/>
                </a:ext>
              </a:extLst>
            </p:cNvPr>
            <p:cNvSpPr/>
            <p:nvPr/>
          </p:nvSpPr>
          <p:spPr>
            <a:xfrm>
              <a:off x="488078" y="4058804"/>
              <a:ext cx="2044" cy="1259"/>
            </a:xfrm>
            <a:custGeom>
              <a:avLst/>
              <a:gdLst>
                <a:gd name="connsiteX0" fmla="*/ 877 w 2044"/>
                <a:gd name="connsiteY0" fmla="*/ -470 h 1259"/>
                <a:gd name="connsiteX1" fmla="*/ 877 w 2044"/>
                <a:gd name="connsiteY1" fmla="*/ -470 h 1259"/>
                <a:gd name="connsiteX2" fmla="*/ -537 w 2044"/>
                <a:gd name="connsiteY2" fmla="*/ -470 h 1259"/>
                <a:gd name="connsiteX3" fmla="*/ -537 w 2044"/>
                <a:gd name="connsiteY3" fmla="*/ -470 h 1259"/>
                <a:gd name="connsiteX4" fmla="*/ 877 w 2044"/>
                <a:gd name="connsiteY4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4" h="1259">
                  <a:moveTo>
                    <a:pt x="877" y="-470"/>
                  </a:moveTo>
                  <a:lnTo>
                    <a:pt x="877" y="-470"/>
                  </a:lnTo>
                  <a:cubicBezTo>
                    <a:pt x="877" y="-470"/>
                    <a:pt x="877" y="-470"/>
                    <a:pt x="-537" y="-470"/>
                  </a:cubicBezTo>
                  <a:cubicBezTo>
                    <a:pt x="-1955" y="-470"/>
                    <a:pt x="-537" y="947"/>
                    <a:pt x="-537" y="-470"/>
                  </a:cubicBezTo>
                  <a:cubicBezTo>
                    <a:pt x="-537" y="-1887"/>
                    <a:pt x="-537" y="-470"/>
                    <a:pt x="87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4" name="Полилиния: фигура 4113">
              <a:extLst>
                <a:ext uri="{FF2B5EF4-FFF2-40B4-BE49-F238E27FC236}">
                  <a16:creationId xmlns:a16="http://schemas.microsoft.com/office/drawing/2014/main" id="{B3C75032-202E-DBAA-289C-2510CEBD5A31}"/>
                </a:ext>
              </a:extLst>
            </p:cNvPr>
            <p:cNvSpPr/>
            <p:nvPr/>
          </p:nvSpPr>
          <p:spPr>
            <a:xfrm>
              <a:off x="501921" y="4036781"/>
              <a:ext cx="12271" cy="5426"/>
            </a:xfrm>
            <a:custGeom>
              <a:avLst/>
              <a:gdLst>
                <a:gd name="connsiteX0" fmla="*/ 14 w 12271"/>
                <a:gd name="connsiteY0" fmla="*/ 2910 h 5426"/>
                <a:gd name="connsiteX1" fmla="*/ 14 w 12271"/>
                <a:gd name="connsiteY1" fmla="*/ 2910 h 5426"/>
                <a:gd name="connsiteX2" fmla="*/ 4260 w 12271"/>
                <a:gd name="connsiteY2" fmla="*/ 787 h 5426"/>
                <a:gd name="connsiteX3" fmla="*/ 8036 w 12271"/>
                <a:gd name="connsiteY3" fmla="*/ -1100 h 5426"/>
                <a:gd name="connsiteX4" fmla="*/ 8036 w 12271"/>
                <a:gd name="connsiteY4" fmla="*/ -1100 h 5426"/>
                <a:gd name="connsiteX5" fmla="*/ 9687 w 12271"/>
                <a:gd name="connsiteY5" fmla="*/ -1100 h 5426"/>
                <a:gd name="connsiteX6" fmla="*/ 11104 w 12271"/>
                <a:gd name="connsiteY6" fmla="*/ -1100 h 5426"/>
                <a:gd name="connsiteX7" fmla="*/ 8272 w 12271"/>
                <a:gd name="connsiteY7" fmla="*/ 550 h 5426"/>
                <a:gd name="connsiteX8" fmla="*/ 6383 w 12271"/>
                <a:gd name="connsiteY8" fmla="*/ 550 h 5426"/>
                <a:gd name="connsiteX9" fmla="*/ -1167 w 12271"/>
                <a:gd name="connsiteY9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71" h="5426">
                  <a:moveTo>
                    <a:pt x="14" y="2910"/>
                  </a:moveTo>
                  <a:lnTo>
                    <a:pt x="14" y="2910"/>
                  </a:lnTo>
                  <a:lnTo>
                    <a:pt x="4260" y="787"/>
                  </a:lnTo>
                  <a:lnTo>
                    <a:pt x="8036" y="-1100"/>
                  </a:lnTo>
                  <a:lnTo>
                    <a:pt x="8036" y="-1100"/>
                  </a:lnTo>
                  <a:lnTo>
                    <a:pt x="9687" y="-1100"/>
                  </a:lnTo>
                  <a:lnTo>
                    <a:pt x="11104" y="-1100"/>
                  </a:lnTo>
                  <a:lnTo>
                    <a:pt x="8272" y="550"/>
                  </a:lnTo>
                  <a:lnTo>
                    <a:pt x="6383" y="550"/>
                  </a:lnTo>
                  <a:lnTo>
                    <a:pt x="-1167" y="432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5" name="Полилиния: фигура 4114">
              <a:extLst>
                <a:ext uri="{FF2B5EF4-FFF2-40B4-BE49-F238E27FC236}">
                  <a16:creationId xmlns:a16="http://schemas.microsoft.com/office/drawing/2014/main" id="{5C1BCB4E-896D-0117-687E-E967EAE5255E}"/>
                </a:ext>
              </a:extLst>
            </p:cNvPr>
            <p:cNvSpPr/>
            <p:nvPr/>
          </p:nvSpPr>
          <p:spPr>
            <a:xfrm>
              <a:off x="533777" y="3978494"/>
              <a:ext cx="1889" cy="3697"/>
            </a:xfrm>
            <a:custGeom>
              <a:avLst/>
              <a:gdLst>
                <a:gd name="connsiteX0" fmla="*/ -1167 w 1889"/>
                <a:gd name="connsiteY0" fmla="*/ 553 h 3697"/>
                <a:gd name="connsiteX1" fmla="*/ -1167 w 1889"/>
                <a:gd name="connsiteY1" fmla="*/ 1968 h 3697"/>
                <a:gd name="connsiteX2" fmla="*/ -1167 w 1889"/>
                <a:gd name="connsiteY2" fmla="*/ 1968 h 3697"/>
                <a:gd name="connsiteX3" fmla="*/ 722 w 1889"/>
                <a:gd name="connsiteY3" fmla="*/ -1100 h 3697"/>
                <a:gd name="connsiteX4" fmla="*/ 722 w 1889"/>
                <a:gd name="connsiteY4" fmla="*/ -1100 h 3697"/>
                <a:gd name="connsiteX5" fmla="*/ -1167 w 1889"/>
                <a:gd name="connsiteY5" fmla="*/ 553 h 3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9" h="3697">
                  <a:moveTo>
                    <a:pt x="-1167" y="553"/>
                  </a:moveTo>
                  <a:cubicBezTo>
                    <a:pt x="-1167" y="553"/>
                    <a:pt x="-1167" y="553"/>
                    <a:pt x="-1167" y="1968"/>
                  </a:cubicBezTo>
                  <a:cubicBezTo>
                    <a:pt x="-1167" y="3385"/>
                    <a:pt x="-1167" y="1968"/>
                    <a:pt x="-1167" y="1968"/>
                  </a:cubicBezTo>
                  <a:cubicBezTo>
                    <a:pt x="-459" y="1026"/>
                    <a:pt x="250" y="81"/>
                    <a:pt x="722" y="-1100"/>
                  </a:cubicBezTo>
                  <a:cubicBezTo>
                    <a:pt x="722" y="-1100"/>
                    <a:pt x="722" y="-1100"/>
                    <a:pt x="722" y="-1100"/>
                  </a:cubicBezTo>
                  <a:cubicBezTo>
                    <a:pt x="722" y="-1100"/>
                    <a:pt x="-931" y="81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6" name="Полилиния: фигура 4115">
              <a:extLst>
                <a:ext uri="{FF2B5EF4-FFF2-40B4-BE49-F238E27FC236}">
                  <a16:creationId xmlns:a16="http://schemas.microsoft.com/office/drawing/2014/main" id="{FC6627A0-A423-8A33-33F6-6463742274CD}"/>
                </a:ext>
              </a:extLst>
            </p:cNvPr>
            <p:cNvSpPr/>
            <p:nvPr/>
          </p:nvSpPr>
          <p:spPr>
            <a:xfrm>
              <a:off x="533096" y="3978260"/>
              <a:ext cx="208" cy="208"/>
            </a:xfrm>
            <a:custGeom>
              <a:avLst/>
              <a:gdLst>
                <a:gd name="connsiteX0" fmla="*/ -959 w 208"/>
                <a:gd name="connsiteY0" fmla="*/ -1100 h 208"/>
                <a:gd name="connsiteX1" fmla="*/ -959 w 208"/>
                <a:gd name="connsiteY1" fmla="*/ -1100 h 208"/>
                <a:gd name="connsiteX2" fmla="*/ -959 w 208"/>
                <a:gd name="connsiteY2" fmla="*/ -1100 h 208"/>
                <a:gd name="connsiteX3" fmla="*/ -959 w 208"/>
                <a:gd name="connsiteY3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08">
                  <a:moveTo>
                    <a:pt x="-959" y="-1100"/>
                  </a:move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959" y="-1100"/>
                    <a:pt x="-959" y="-1100"/>
                  </a:cubicBezTo>
                  <a:cubicBezTo>
                    <a:pt x="-959" y="-1100"/>
                    <a:pt x="-1428" y="-631"/>
                    <a:pt x="-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7" name="Полилиния: фигура 4116">
              <a:extLst>
                <a:ext uri="{FF2B5EF4-FFF2-40B4-BE49-F238E27FC236}">
                  <a16:creationId xmlns:a16="http://schemas.microsoft.com/office/drawing/2014/main" id="{AAD72807-56D9-FAFC-6E34-9E6987429E37}"/>
                </a:ext>
              </a:extLst>
            </p:cNvPr>
            <p:cNvSpPr/>
            <p:nvPr/>
          </p:nvSpPr>
          <p:spPr>
            <a:xfrm>
              <a:off x="529767" y="3975480"/>
              <a:ext cx="1650" cy="4431"/>
            </a:xfrm>
            <a:custGeom>
              <a:avLst/>
              <a:gdLst>
                <a:gd name="connsiteX0" fmla="*/ 483 w 1650"/>
                <a:gd name="connsiteY0" fmla="*/ 1914 h 4431"/>
                <a:gd name="connsiteX1" fmla="*/ 483 w 1650"/>
                <a:gd name="connsiteY1" fmla="*/ 3331 h 4431"/>
                <a:gd name="connsiteX2" fmla="*/ 483 w 1650"/>
                <a:gd name="connsiteY2" fmla="*/ 3331 h 4431"/>
                <a:gd name="connsiteX3" fmla="*/ 483 w 1650"/>
                <a:gd name="connsiteY3" fmla="*/ 263 h 4431"/>
                <a:gd name="connsiteX4" fmla="*/ 483 w 1650"/>
                <a:gd name="connsiteY4" fmla="*/ 263 h 4431"/>
                <a:gd name="connsiteX5" fmla="*/ -1167 w 1650"/>
                <a:gd name="connsiteY5" fmla="*/ 263 h 4431"/>
                <a:gd name="connsiteX6" fmla="*/ -1167 w 1650"/>
                <a:gd name="connsiteY6" fmla="*/ 263 h 4431"/>
                <a:gd name="connsiteX7" fmla="*/ -1167 w 1650"/>
                <a:gd name="connsiteY7" fmla="*/ 263 h 4431"/>
                <a:gd name="connsiteX8" fmla="*/ -1167 w 1650"/>
                <a:gd name="connsiteY8" fmla="*/ 263 h 4431"/>
                <a:gd name="connsiteX9" fmla="*/ -1167 w 1650"/>
                <a:gd name="connsiteY9" fmla="*/ 1914 h 4431"/>
                <a:gd name="connsiteX10" fmla="*/ 483 w 1650"/>
                <a:gd name="connsiteY10" fmla="*/ 1914 h 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0" h="4431">
                  <a:moveTo>
                    <a:pt x="483" y="1914"/>
                  </a:moveTo>
                  <a:lnTo>
                    <a:pt x="483" y="3331"/>
                  </a:lnTo>
                  <a:cubicBezTo>
                    <a:pt x="483" y="3331"/>
                    <a:pt x="483" y="3331"/>
                    <a:pt x="483" y="3331"/>
                  </a:cubicBezTo>
                  <a:cubicBezTo>
                    <a:pt x="483" y="972"/>
                    <a:pt x="483" y="3331"/>
                    <a:pt x="483" y="263"/>
                  </a:cubicBezTo>
                  <a:cubicBezTo>
                    <a:pt x="483" y="-2804"/>
                    <a:pt x="483" y="263"/>
                    <a:pt x="483" y="263"/>
                  </a:cubicBezTo>
                  <a:lnTo>
                    <a:pt x="-1167" y="263"/>
                  </a:lnTo>
                  <a:lnTo>
                    <a:pt x="-1167" y="263"/>
                  </a:lnTo>
                  <a:cubicBezTo>
                    <a:pt x="-1167" y="263"/>
                    <a:pt x="-1167" y="263"/>
                    <a:pt x="-1167" y="263"/>
                  </a:cubicBezTo>
                  <a:lnTo>
                    <a:pt x="-1167" y="263"/>
                  </a:lnTo>
                  <a:cubicBezTo>
                    <a:pt x="-1167" y="263"/>
                    <a:pt x="-1167" y="263"/>
                    <a:pt x="-1167" y="1914"/>
                  </a:cubicBezTo>
                  <a:cubicBezTo>
                    <a:pt x="-1167" y="3567"/>
                    <a:pt x="11" y="2622"/>
                    <a:pt x="483" y="19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8" name="Полилиния: фигура 4117">
              <a:extLst>
                <a:ext uri="{FF2B5EF4-FFF2-40B4-BE49-F238E27FC236}">
                  <a16:creationId xmlns:a16="http://schemas.microsoft.com/office/drawing/2014/main" id="{A76D56F7-7EFC-0512-CE7D-29322FC2CA4C}"/>
                </a:ext>
              </a:extLst>
            </p:cNvPr>
            <p:cNvSpPr/>
            <p:nvPr/>
          </p:nvSpPr>
          <p:spPr>
            <a:xfrm>
              <a:off x="466053" y="4037487"/>
              <a:ext cx="45307" cy="21946"/>
            </a:xfrm>
            <a:custGeom>
              <a:avLst/>
              <a:gdLst>
                <a:gd name="connsiteX0" fmla="*/ -1167 w 45307"/>
                <a:gd name="connsiteY0" fmla="*/ 20847 h 21946"/>
                <a:gd name="connsiteX1" fmla="*/ 4968 w 45307"/>
                <a:gd name="connsiteY1" fmla="*/ 18015 h 21946"/>
                <a:gd name="connsiteX2" fmla="*/ 16058 w 45307"/>
                <a:gd name="connsiteY2" fmla="*/ 12824 h 21946"/>
                <a:gd name="connsiteX3" fmla="*/ 44141 w 45307"/>
                <a:gd name="connsiteY3" fmla="*/ -1100 h 21946"/>
                <a:gd name="connsiteX4" fmla="*/ 23847 w 45307"/>
                <a:gd name="connsiteY4" fmla="*/ 9048 h 2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07" h="21946">
                  <a:moveTo>
                    <a:pt x="-1167" y="20847"/>
                  </a:moveTo>
                  <a:lnTo>
                    <a:pt x="4968" y="18015"/>
                  </a:lnTo>
                  <a:lnTo>
                    <a:pt x="16058" y="12824"/>
                  </a:lnTo>
                  <a:lnTo>
                    <a:pt x="44141" y="-1100"/>
                  </a:lnTo>
                  <a:lnTo>
                    <a:pt x="23847" y="9048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19" name="Полилиния: фигура 4118">
              <a:extLst>
                <a:ext uri="{FF2B5EF4-FFF2-40B4-BE49-F238E27FC236}">
                  <a16:creationId xmlns:a16="http://schemas.microsoft.com/office/drawing/2014/main" id="{A0E25E73-ED6B-3B67-3158-3DD07C9796F0}"/>
                </a:ext>
              </a:extLst>
            </p:cNvPr>
            <p:cNvSpPr/>
            <p:nvPr/>
          </p:nvSpPr>
          <p:spPr>
            <a:xfrm>
              <a:off x="483278" y="4078442"/>
              <a:ext cx="314" cy="2097"/>
            </a:xfrm>
            <a:custGeom>
              <a:avLst/>
              <a:gdLst>
                <a:gd name="connsiteX0" fmla="*/ -1167 w 314"/>
                <a:gd name="connsiteY0" fmla="*/ -52 h 2097"/>
                <a:gd name="connsiteX1" fmla="*/ -1167 w 314"/>
                <a:gd name="connsiteY1" fmla="*/ -52 h 2097"/>
                <a:gd name="connsiteX2" fmla="*/ -1167 w 314"/>
                <a:gd name="connsiteY2" fmla="*/ -52 h 2097"/>
                <a:gd name="connsiteX3" fmla="*/ -1167 w 314"/>
                <a:gd name="connsiteY3" fmla="*/ -52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2097">
                  <a:moveTo>
                    <a:pt x="-1167" y="-52"/>
                  </a:moveTo>
                  <a:cubicBezTo>
                    <a:pt x="-1167" y="-52"/>
                    <a:pt x="-1167" y="-2411"/>
                    <a:pt x="-1167" y="-52"/>
                  </a:cubicBezTo>
                  <a:cubicBezTo>
                    <a:pt x="-1167" y="2308"/>
                    <a:pt x="-1167" y="-52"/>
                    <a:pt x="-1167" y="-52"/>
                  </a:cubicBezTo>
                  <a:cubicBezTo>
                    <a:pt x="-1167" y="-52"/>
                    <a:pt x="-459" y="-1466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0" name="Полилиния: фигура 4119">
              <a:extLst>
                <a:ext uri="{FF2B5EF4-FFF2-40B4-BE49-F238E27FC236}">
                  <a16:creationId xmlns:a16="http://schemas.microsoft.com/office/drawing/2014/main" id="{149689CB-E680-B2B5-E8EA-46E8660DD22B}"/>
                </a:ext>
              </a:extLst>
            </p:cNvPr>
            <p:cNvSpPr/>
            <p:nvPr/>
          </p:nvSpPr>
          <p:spPr>
            <a:xfrm>
              <a:off x="482991" y="4071512"/>
              <a:ext cx="1048" cy="4706"/>
            </a:xfrm>
            <a:custGeom>
              <a:avLst/>
              <a:gdLst>
                <a:gd name="connsiteX0" fmla="*/ -644 w 1048"/>
                <a:gd name="connsiteY0" fmla="*/ 980 h 4706"/>
                <a:gd name="connsiteX1" fmla="*/ -644 w 1048"/>
                <a:gd name="connsiteY1" fmla="*/ -907 h 4706"/>
                <a:gd name="connsiteX2" fmla="*/ -644 w 1048"/>
                <a:gd name="connsiteY2" fmla="*/ 2397 h 4706"/>
                <a:gd name="connsiteX3" fmla="*/ -644 w 1048"/>
                <a:gd name="connsiteY3" fmla="*/ 980 h 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" h="4706">
                  <a:moveTo>
                    <a:pt x="-644" y="980"/>
                  </a:moveTo>
                  <a:cubicBezTo>
                    <a:pt x="-644" y="980"/>
                    <a:pt x="537" y="-1852"/>
                    <a:pt x="-644" y="-907"/>
                  </a:cubicBezTo>
                  <a:cubicBezTo>
                    <a:pt x="-1822" y="38"/>
                    <a:pt x="-644" y="-907"/>
                    <a:pt x="-644" y="2397"/>
                  </a:cubicBezTo>
                  <a:cubicBezTo>
                    <a:pt x="-644" y="5701"/>
                    <a:pt x="-1116" y="1216"/>
                    <a:pt x="-644" y="9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1" name="Полилиния: фигура 4120">
              <a:extLst>
                <a:ext uri="{FF2B5EF4-FFF2-40B4-BE49-F238E27FC236}">
                  <a16:creationId xmlns:a16="http://schemas.microsoft.com/office/drawing/2014/main" id="{4858AE37-A4CC-BF87-54AB-A7BF1F45E610}"/>
                </a:ext>
              </a:extLst>
            </p:cNvPr>
            <p:cNvSpPr/>
            <p:nvPr/>
          </p:nvSpPr>
          <p:spPr>
            <a:xfrm>
              <a:off x="495288" y="4023304"/>
              <a:ext cx="1467" cy="1372"/>
            </a:xfrm>
            <a:custGeom>
              <a:avLst/>
              <a:gdLst>
                <a:gd name="connsiteX0" fmla="*/ -434 w 1467"/>
                <a:gd name="connsiteY0" fmla="*/ -367 h 1372"/>
                <a:gd name="connsiteX1" fmla="*/ -434 w 1467"/>
                <a:gd name="connsiteY1" fmla="*/ -367 h 1372"/>
                <a:gd name="connsiteX2" fmla="*/ -434 w 1467"/>
                <a:gd name="connsiteY2" fmla="*/ -367 h 1372"/>
                <a:gd name="connsiteX3" fmla="*/ -434 w 1467"/>
                <a:gd name="connsiteY3" fmla="*/ -367 h 1372"/>
                <a:gd name="connsiteX4" fmla="*/ -434 w 1467"/>
                <a:gd name="connsiteY4" fmla="*/ -367 h 1372"/>
                <a:gd name="connsiteX5" fmla="*/ -434 w 1467"/>
                <a:gd name="connsiteY5" fmla="*/ -367 h 1372"/>
                <a:gd name="connsiteX6" fmla="*/ -434 w 1467"/>
                <a:gd name="connsiteY6" fmla="*/ -367 h 1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7" h="1372">
                  <a:moveTo>
                    <a:pt x="-434" y="-367"/>
                  </a:moveTo>
                  <a:cubicBezTo>
                    <a:pt x="-434" y="-367"/>
                    <a:pt x="-434" y="-367"/>
                    <a:pt x="-434" y="-367"/>
                  </a:cubicBezTo>
                  <a:cubicBezTo>
                    <a:pt x="-434" y="-367"/>
                    <a:pt x="-434" y="-367"/>
                    <a:pt x="-434" y="-367"/>
                  </a:cubicBezTo>
                  <a:lnTo>
                    <a:pt x="-434" y="-367"/>
                  </a:lnTo>
                  <a:lnTo>
                    <a:pt x="-434" y="-367"/>
                  </a:lnTo>
                  <a:cubicBezTo>
                    <a:pt x="-434" y="-367"/>
                    <a:pt x="1217" y="-2017"/>
                    <a:pt x="-434" y="-367"/>
                  </a:cubicBezTo>
                  <a:cubicBezTo>
                    <a:pt x="-2084" y="1284"/>
                    <a:pt x="-434" y="-839"/>
                    <a:pt x="-434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2" name="Полилиния: фигура 4121">
              <a:extLst>
                <a:ext uri="{FF2B5EF4-FFF2-40B4-BE49-F238E27FC236}">
                  <a16:creationId xmlns:a16="http://schemas.microsoft.com/office/drawing/2014/main" id="{98797B05-34F8-1D0C-FD0E-09244010680C}"/>
                </a:ext>
              </a:extLst>
            </p:cNvPr>
            <p:cNvSpPr/>
            <p:nvPr/>
          </p:nvSpPr>
          <p:spPr>
            <a:xfrm>
              <a:off x="476909" y="4059434"/>
              <a:ext cx="2595" cy="5426"/>
            </a:xfrm>
            <a:custGeom>
              <a:avLst/>
              <a:gdLst>
                <a:gd name="connsiteX0" fmla="*/ 11 w 2595"/>
                <a:gd name="connsiteY0" fmla="*/ 4327 h 5426"/>
                <a:gd name="connsiteX1" fmla="*/ 11 w 2595"/>
                <a:gd name="connsiteY1" fmla="*/ 2676 h 5426"/>
                <a:gd name="connsiteX2" fmla="*/ 1428 w 2595"/>
                <a:gd name="connsiteY2" fmla="*/ -1100 h 5426"/>
                <a:gd name="connsiteX3" fmla="*/ -1167 w 2595"/>
                <a:gd name="connsiteY3" fmla="*/ 3618 h 5426"/>
                <a:gd name="connsiteX4" fmla="*/ -1167 w 2595"/>
                <a:gd name="connsiteY4" fmla="*/ 3618 h 5426"/>
                <a:gd name="connsiteX5" fmla="*/ 11 w 2595"/>
                <a:gd name="connsiteY5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5" h="5426">
                  <a:moveTo>
                    <a:pt x="11" y="4327"/>
                  </a:moveTo>
                  <a:cubicBezTo>
                    <a:pt x="11" y="4327"/>
                    <a:pt x="11" y="4327"/>
                    <a:pt x="11" y="2676"/>
                  </a:cubicBezTo>
                  <a:cubicBezTo>
                    <a:pt x="720" y="1495"/>
                    <a:pt x="1192" y="317"/>
                    <a:pt x="1428" y="-1100"/>
                  </a:cubicBezTo>
                  <a:cubicBezTo>
                    <a:pt x="1428" y="317"/>
                    <a:pt x="-225" y="1968"/>
                    <a:pt x="-1167" y="3618"/>
                  </a:cubicBezTo>
                  <a:cubicBezTo>
                    <a:pt x="720" y="1023"/>
                    <a:pt x="-1167" y="3618"/>
                    <a:pt x="-1167" y="3618"/>
                  </a:cubicBezTo>
                  <a:cubicBezTo>
                    <a:pt x="-1167" y="3618"/>
                    <a:pt x="11" y="3854"/>
                    <a:pt x="11" y="4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3" name="Полилиния: фигура 4122">
              <a:extLst>
                <a:ext uri="{FF2B5EF4-FFF2-40B4-BE49-F238E27FC236}">
                  <a16:creationId xmlns:a16="http://schemas.microsoft.com/office/drawing/2014/main" id="{524775CF-1FBE-73A9-00F0-B83A0E5956B2}"/>
                </a:ext>
              </a:extLst>
            </p:cNvPr>
            <p:cNvSpPr/>
            <p:nvPr/>
          </p:nvSpPr>
          <p:spPr>
            <a:xfrm>
              <a:off x="479032" y="4055348"/>
              <a:ext cx="104" cy="3334"/>
            </a:xfrm>
            <a:custGeom>
              <a:avLst/>
              <a:gdLst>
                <a:gd name="connsiteX0" fmla="*/ -1167 w 104"/>
                <a:gd name="connsiteY0" fmla="*/ 1568 h 3334"/>
                <a:gd name="connsiteX1" fmla="*/ -1167 w 104"/>
                <a:gd name="connsiteY1" fmla="*/ -319 h 3334"/>
                <a:gd name="connsiteX2" fmla="*/ -1167 w 104"/>
                <a:gd name="connsiteY2" fmla="*/ 1568 h 3334"/>
                <a:gd name="connsiteX3" fmla="*/ -1167 w 104"/>
                <a:gd name="connsiteY3" fmla="*/ 1568 h 3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334">
                  <a:moveTo>
                    <a:pt x="-1167" y="1568"/>
                  </a:moveTo>
                  <a:cubicBezTo>
                    <a:pt x="-1167" y="1568"/>
                    <a:pt x="-1167" y="1568"/>
                    <a:pt x="-1167" y="-319"/>
                  </a:cubicBezTo>
                  <a:cubicBezTo>
                    <a:pt x="-1167" y="-2205"/>
                    <a:pt x="-1167" y="-319"/>
                    <a:pt x="-1167" y="1568"/>
                  </a:cubicBezTo>
                  <a:cubicBezTo>
                    <a:pt x="-1167" y="3458"/>
                    <a:pt x="-931" y="626"/>
                    <a:pt x="-1167" y="15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4" name="Полилиния: фигура 4123">
              <a:extLst>
                <a:ext uri="{FF2B5EF4-FFF2-40B4-BE49-F238E27FC236}">
                  <a16:creationId xmlns:a16="http://schemas.microsoft.com/office/drawing/2014/main" id="{55D199E9-9AAA-BB86-1F71-774794107265}"/>
                </a:ext>
              </a:extLst>
            </p:cNvPr>
            <p:cNvSpPr/>
            <p:nvPr/>
          </p:nvSpPr>
          <p:spPr>
            <a:xfrm>
              <a:off x="477143" y="4062593"/>
              <a:ext cx="104" cy="1559"/>
            </a:xfrm>
            <a:custGeom>
              <a:avLst/>
              <a:gdLst>
                <a:gd name="connsiteX0" fmla="*/ -1167 w 104"/>
                <a:gd name="connsiteY0" fmla="*/ -955 h 1559"/>
                <a:gd name="connsiteX1" fmla="*/ -1167 w 104"/>
                <a:gd name="connsiteY1" fmla="*/ -955 h 1559"/>
                <a:gd name="connsiteX2" fmla="*/ -1167 w 104"/>
                <a:gd name="connsiteY2" fmla="*/ -955 h 1559"/>
                <a:gd name="connsiteX3" fmla="*/ -1167 w 104"/>
                <a:gd name="connsiteY3" fmla="*/ -955 h 1559"/>
                <a:gd name="connsiteX4" fmla="*/ -1167 w 104"/>
                <a:gd name="connsiteY4" fmla="*/ 459 h 1559"/>
                <a:gd name="connsiteX5" fmla="*/ -1167 w 104"/>
                <a:gd name="connsiteY5" fmla="*/ -955 h 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" h="1559">
                  <a:moveTo>
                    <a:pt x="-1167" y="-955"/>
                  </a:moveTo>
                  <a:cubicBezTo>
                    <a:pt x="-1167" y="-955"/>
                    <a:pt x="-1167" y="-955"/>
                    <a:pt x="-1167" y="-955"/>
                  </a:cubicBezTo>
                  <a:cubicBezTo>
                    <a:pt x="-1167" y="-955"/>
                    <a:pt x="-1167" y="-955"/>
                    <a:pt x="-1167" y="-955"/>
                  </a:cubicBezTo>
                  <a:cubicBezTo>
                    <a:pt x="-1167" y="-955"/>
                    <a:pt x="-1167" y="1404"/>
                    <a:pt x="-1167" y="-955"/>
                  </a:cubicBezTo>
                  <a:lnTo>
                    <a:pt x="-1167" y="459"/>
                  </a:lnTo>
                  <a:cubicBezTo>
                    <a:pt x="-1167" y="459"/>
                    <a:pt x="-931" y="-1664"/>
                    <a:pt x="-1167" y="-9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5" name="Полилиния: фигура 4124">
              <a:extLst>
                <a:ext uri="{FF2B5EF4-FFF2-40B4-BE49-F238E27FC236}">
                  <a16:creationId xmlns:a16="http://schemas.microsoft.com/office/drawing/2014/main" id="{DC898AF2-E89F-8B10-F935-530A880C7763}"/>
                </a:ext>
              </a:extLst>
            </p:cNvPr>
            <p:cNvSpPr/>
            <p:nvPr/>
          </p:nvSpPr>
          <p:spPr>
            <a:xfrm>
              <a:off x="475492" y="4057725"/>
              <a:ext cx="1812" cy="1708"/>
            </a:xfrm>
            <a:custGeom>
              <a:avLst/>
              <a:gdLst>
                <a:gd name="connsiteX0" fmla="*/ -1167 w 1812"/>
                <a:gd name="connsiteY0" fmla="*/ 609 h 1708"/>
                <a:gd name="connsiteX1" fmla="*/ -1167 w 1812"/>
                <a:gd name="connsiteY1" fmla="*/ 609 h 1708"/>
                <a:gd name="connsiteX2" fmla="*/ 250 w 1812"/>
                <a:gd name="connsiteY2" fmla="*/ -1042 h 1708"/>
                <a:gd name="connsiteX3" fmla="*/ -1167 w 1812"/>
                <a:gd name="connsiteY3" fmla="*/ 609 h 1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1708">
                  <a:moveTo>
                    <a:pt x="-1167" y="609"/>
                  </a:moveTo>
                  <a:cubicBezTo>
                    <a:pt x="-1167" y="609"/>
                    <a:pt x="-1167" y="609"/>
                    <a:pt x="-1167" y="609"/>
                  </a:cubicBezTo>
                  <a:cubicBezTo>
                    <a:pt x="-1167" y="609"/>
                    <a:pt x="-1167" y="-809"/>
                    <a:pt x="250" y="-1042"/>
                  </a:cubicBezTo>
                  <a:cubicBezTo>
                    <a:pt x="1664" y="-1278"/>
                    <a:pt x="-1167" y="-809"/>
                    <a:pt x="-1167" y="6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6" name="Полилиния: фигура 4125">
              <a:extLst>
                <a:ext uri="{FF2B5EF4-FFF2-40B4-BE49-F238E27FC236}">
                  <a16:creationId xmlns:a16="http://schemas.microsoft.com/office/drawing/2014/main" id="{1D96E2FD-6313-CC29-17F9-A729DA72C499}"/>
                </a:ext>
              </a:extLst>
            </p:cNvPr>
            <p:cNvSpPr/>
            <p:nvPr/>
          </p:nvSpPr>
          <p:spPr>
            <a:xfrm>
              <a:off x="463457" y="4063993"/>
              <a:ext cx="209" cy="2757"/>
            </a:xfrm>
            <a:custGeom>
              <a:avLst/>
              <a:gdLst>
                <a:gd name="connsiteX0" fmla="*/ -1167 w 209"/>
                <a:gd name="connsiteY0" fmla="*/ 1657 h 2757"/>
                <a:gd name="connsiteX1" fmla="*/ -1167 w 209"/>
                <a:gd name="connsiteY1" fmla="*/ 1657 h 2757"/>
                <a:gd name="connsiteX2" fmla="*/ -1167 w 209"/>
                <a:gd name="connsiteY2" fmla="*/ -469 h 2757"/>
                <a:gd name="connsiteX3" fmla="*/ -1167 w 209"/>
                <a:gd name="connsiteY3" fmla="*/ -469 h 2757"/>
                <a:gd name="connsiteX4" fmla="*/ -1167 w 209"/>
                <a:gd name="connsiteY4" fmla="*/ -469 h 2757"/>
                <a:gd name="connsiteX5" fmla="*/ -1167 w 209"/>
                <a:gd name="connsiteY5" fmla="*/ 1657 h 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" h="2757">
                  <a:moveTo>
                    <a:pt x="-1167" y="1657"/>
                  </a:moveTo>
                  <a:cubicBezTo>
                    <a:pt x="-1167" y="1657"/>
                    <a:pt x="-1167" y="1657"/>
                    <a:pt x="-1167" y="1657"/>
                  </a:cubicBezTo>
                  <a:cubicBezTo>
                    <a:pt x="-1167" y="1657"/>
                    <a:pt x="-1167" y="1657"/>
                    <a:pt x="-1167" y="-469"/>
                  </a:cubicBezTo>
                  <a:lnTo>
                    <a:pt x="-1167" y="-469"/>
                  </a:lnTo>
                  <a:cubicBezTo>
                    <a:pt x="-1167" y="-469"/>
                    <a:pt x="-1167" y="1421"/>
                    <a:pt x="-1167" y="-469"/>
                  </a:cubicBezTo>
                  <a:cubicBezTo>
                    <a:pt x="-1167" y="-2356"/>
                    <a:pt x="-695" y="476"/>
                    <a:pt x="-1167" y="16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7" name="Полилиния: фигура 4126">
              <a:extLst>
                <a:ext uri="{FF2B5EF4-FFF2-40B4-BE49-F238E27FC236}">
                  <a16:creationId xmlns:a16="http://schemas.microsoft.com/office/drawing/2014/main" id="{19DC5236-12EA-C459-05EB-ABFD9E57FB8A}"/>
                </a:ext>
              </a:extLst>
            </p:cNvPr>
            <p:cNvSpPr/>
            <p:nvPr/>
          </p:nvSpPr>
          <p:spPr>
            <a:xfrm>
              <a:off x="468412" y="4043386"/>
              <a:ext cx="1889" cy="1653"/>
            </a:xfrm>
            <a:custGeom>
              <a:avLst/>
              <a:gdLst>
                <a:gd name="connsiteX0" fmla="*/ -695 w 1889"/>
                <a:gd name="connsiteY0" fmla="*/ -1100 h 1653"/>
                <a:gd name="connsiteX1" fmla="*/ -695 w 1889"/>
                <a:gd name="connsiteY1" fmla="*/ -1100 h 1653"/>
                <a:gd name="connsiteX2" fmla="*/ 722 w 1889"/>
                <a:gd name="connsiteY2" fmla="*/ -1100 h 1653"/>
                <a:gd name="connsiteX3" fmla="*/ -1167 w 1889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9" h="1653">
                  <a:moveTo>
                    <a:pt x="-695" y="-1100"/>
                  </a:moveTo>
                  <a:cubicBezTo>
                    <a:pt x="-695" y="-1100"/>
                    <a:pt x="-695" y="-1100"/>
                    <a:pt x="-695" y="-1100"/>
                  </a:cubicBezTo>
                  <a:lnTo>
                    <a:pt x="722" y="-1100"/>
                  </a:lnTo>
                  <a:cubicBezTo>
                    <a:pt x="722" y="-1100"/>
                    <a:pt x="-1167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8" name="Полилиния: фигура 4127">
              <a:extLst>
                <a:ext uri="{FF2B5EF4-FFF2-40B4-BE49-F238E27FC236}">
                  <a16:creationId xmlns:a16="http://schemas.microsoft.com/office/drawing/2014/main" id="{2A5E6C01-C0B5-1777-94D6-022A7070D056}"/>
                </a:ext>
              </a:extLst>
            </p:cNvPr>
            <p:cNvSpPr/>
            <p:nvPr/>
          </p:nvSpPr>
          <p:spPr>
            <a:xfrm>
              <a:off x="486582" y="4005239"/>
              <a:ext cx="23597" cy="1258"/>
            </a:xfrm>
            <a:custGeom>
              <a:avLst/>
              <a:gdLst>
                <a:gd name="connsiteX0" fmla="*/ -1167 w 23597"/>
                <a:gd name="connsiteY0" fmla="*/ -472 h 1258"/>
                <a:gd name="connsiteX1" fmla="*/ -1167 w 23597"/>
                <a:gd name="connsiteY1" fmla="*/ -472 h 1258"/>
                <a:gd name="connsiteX2" fmla="*/ -1167 w 23597"/>
                <a:gd name="connsiteY2" fmla="*/ -472 h 1258"/>
                <a:gd name="connsiteX3" fmla="*/ -1167 w 23597"/>
                <a:gd name="connsiteY3" fmla="*/ -472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258">
                  <a:moveTo>
                    <a:pt x="-1167" y="-472"/>
                  </a:moveTo>
                  <a:lnTo>
                    <a:pt x="-1167" y="-472"/>
                  </a:lnTo>
                  <a:cubicBezTo>
                    <a:pt x="-1167" y="-472"/>
                    <a:pt x="-1167" y="-1886"/>
                    <a:pt x="-1167" y="-472"/>
                  </a:cubicBezTo>
                  <a:cubicBezTo>
                    <a:pt x="-1167" y="946"/>
                    <a:pt x="-1167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29" name="Полилиния: фигура 4128">
              <a:extLst>
                <a:ext uri="{FF2B5EF4-FFF2-40B4-BE49-F238E27FC236}">
                  <a16:creationId xmlns:a16="http://schemas.microsoft.com/office/drawing/2014/main" id="{F4143BF0-E1BD-0962-8904-0B84CFEBC4D3}"/>
                </a:ext>
              </a:extLst>
            </p:cNvPr>
            <p:cNvSpPr/>
            <p:nvPr/>
          </p:nvSpPr>
          <p:spPr>
            <a:xfrm>
              <a:off x="447665" y="4057153"/>
              <a:ext cx="2812" cy="3989"/>
            </a:xfrm>
            <a:custGeom>
              <a:avLst/>
              <a:gdLst>
                <a:gd name="connsiteX0" fmla="*/ 1645 w 2812"/>
                <a:gd name="connsiteY0" fmla="*/ 1180 h 3989"/>
                <a:gd name="connsiteX1" fmla="*/ 1645 w 2812"/>
                <a:gd name="connsiteY1" fmla="*/ 2831 h 3989"/>
                <a:gd name="connsiteX2" fmla="*/ 1645 w 2812"/>
                <a:gd name="connsiteY2" fmla="*/ -470 h 3989"/>
                <a:gd name="connsiteX3" fmla="*/ -950 w 2812"/>
                <a:gd name="connsiteY3" fmla="*/ -470 h 3989"/>
                <a:gd name="connsiteX4" fmla="*/ 1645 w 2812"/>
                <a:gd name="connsiteY4" fmla="*/ 1180 h 3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" h="3989">
                  <a:moveTo>
                    <a:pt x="1645" y="1180"/>
                  </a:moveTo>
                  <a:cubicBezTo>
                    <a:pt x="1645" y="2597"/>
                    <a:pt x="1645" y="3067"/>
                    <a:pt x="1645" y="2831"/>
                  </a:cubicBezTo>
                  <a:cubicBezTo>
                    <a:pt x="1645" y="2597"/>
                    <a:pt x="1645" y="944"/>
                    <a:pt x="1645" y="-470"/>
                  </a:cubicBezTo>
                  <a:cubicBezTo>
                    <a:pt x="1645" y="-1887"/>
                    <a:pt x="-5" y="-470"/>
                    <a:pt x="-950" y="-470"/>
                  </a:cubicBezTo>
                  <a:cubicBezTo>
                    <a:pt x="-1892" y="-470"/>
                    <a:pt x="467" y="1180"/>
                    <a:pt x="1645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0" name="Полилиния: фигура 4129">
              <a:extLst>
                <a:ext uri="{FF2B5EF4-FFF2-40B4-BE49-F238E27FC236}">
                  <a16:creationId xmlns:a16="http://schemas.microsoft.com/office/drawing/2014/main" id="{B3A07720-AC50-5CB9-4A81-4E72B69CDB9D}"/>
                </a:ext>
              </a:extLst>
            </p:cNvPr>
            <p:cNvSpPr/>
            <p:nvPr/>
          </p:nvSpPr>
          <p:spPr>
            <a:xfrm>
              <a:off x="446387" y="4051850"/>
              <a:ext cx="5507" cy="4365"/>
            </a:xfrm>
            <a:custGeom>
              <a:avLst/>
              <a:gdLst>
                <a:gd name="connsiteX0" fmla="*/ 4340 w 5507"/>
                <a:gd name="connsiteY0" fmla="*/ 2707 h 4365"/>
                <a:gd name="connsiteX1" fmla="*/ 2923 w 5507"/>
                <a:gd name="connsiteY1" fmla="*/ 820 h 4365"/>
                <a:gd name="connsiteX2" fmla="*/ 91 w 5507"/>
                <a:gd name="connsiteY2" fmla="*/ -1067 h 4365"/>
                <a:gd name="connsiteX3" fmla="*/ 91 w 5507"/>
                <a:gd name="connsiteY3" fmla="*/ -1067 h 4365"/>
                <a:gd name="connsiteX4" fmla="*/ 91 w 5507"/>
                <a:gd name="connsiteY4" fmla="*/ 584 h 4365"/>
                <a:gd name="connsiteX5" fmla="*/ 2217 w 5507"/>
                <a:gd name="connsiteY5" fmla="*/ 2471 h 4365"/>
                <a:gd name="connsiteX6" fmla="*/ 2217 w 5507"/>
                <a:gd name="connsiteY6" fmla="*/ 1056 h 4365"/>
                <a:gd name="connsiteX7" fmla="*/ 4340 w 5507"/>
                <a:gd name="connsiteY7" fmla="*/ 2707 h 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7" h="4365">
                  <a:moveTo>
                    <a:pt x="4340" y="2707"/>
                  </a:moveTo>
                  <a:cubicBezTo>
                    <a:pt x="4340" y="2707"/>
                    <a:pt x="2453" y="2707"/>
                    <a:pt x="2923" y="820"/>
                  </a:cubicBezTo>
                  <a:cubicBezTo>
                    <a:pt x="564" y="3179"/>
                    <a:pt x="2923" y="-1539"/>
                    <a:pt x="91" y="-1067"/>
                  </a:cubicBezTo>
                  <a:cubicBezTo>
                    <a:pt x="-2740" y="-597"/>
                    <a:pt x="91" y="-1067"/>
                    <a:pt x="91" y="-1067"/>
                  </a:cubicBezTo>
                  <a:cubicBezTo>
                    <a:pt x="91" y="-1067"/>
                    <a:pt x="2217" y="-1067"/>
                    <a:pt x="91" y="584"/>
                  </a:cubicBezTo>
                  <a:cubicBezTo>
                    <a:pt x="-2032" y="2234"/>
                    <a:pt x="1509" y="584"/>
                    <a:pt x="2217" y="2471"/>
                  </a:cubicBezTo>
                  <a:cubicBezTo>
                    <a:pt x="2923" y="4360"/>
                    <a:pt x="2217" y="2471"/>
                    <a:pt x="2217" y="1056"/>
                  </a:cubicBezTo>
                  <a:cubicBezTo>
                    <a:pt x="2217" y="-361"/>
                    <a:pt x="1981" y="3415"/>
                    <a:pt x="4340" y="270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1" name="Полилиния: фигура 4130">
              <a:extLst>
                <a:ext uri="{FF2B5EF4-FFF2-40B4-BE49-F238E27FC236}">
                  <a16:creationId xmlns:a16="http://schemas.microsoft.com/office/drawing/2014/main" id="{04470369-A112-91E7-0FFF-FCA3398BE501}"/>
                </a:ext>
              </a:extLst>
            </p:cNvPr>
            <p:cNvSpPr/>
            <p:nvPr/>
          </p:nvSpPr>
          <p:spPr>
            <a:xfrm>
              <a:off x="444853" y="4057486"/>
              <a:ext cx="3104" cy="4778"/>
            </a:xfrm>
            <a:custGeom>
              <a:avLst/>
              <a:gdLst>
                <a:gd name="connsiteX0" fmla="*/ 1156 w 3104"/>
                <a:gd name="connsiteY0" fmla="*/ 3679 h 4778"/>
                <a:gd name="connsiteX1" fmla="*/ -734 w 3104"/>
                <a:gd name="connsiteY1" fmla="*/ -1040 h 4778"/>
                <a:gd name="connsiteX2" fmla="*/ 1156 w 3104"/>
                <a:gd name="connsiteY2" fmla="*/ 3679 h 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04" h="4778">
                  <a:moveTo>
                    <a:pt x="1156" y="3679"/>
                  </a:moveTo>
                  <a:cubicBezTo>
                    <a:pt x="3043" y="847"/>
                    <a:pt x="1156" y="-1512"/>
                    <a:pt x="-734" y="-1040"/>
                  </a:cubicBezTo>
                  <a:cubicBezTo>
                    <a:pt x="-2620" y="-570"/>
                    <a:pt x="2334" y="847"/>
                    <a:pt x="1156" y="36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2" name="Полилиния: фигура 4131">
              <a:extLst>
                <a:ext uri="{FF2B5EF4-FFF2-40B4-BE49-F238E27FC236}">
                  <a16:creationId xmlns:a16="http://schemas.microsoft.com/office/drawing/2014/main" id="{934379FC-2161-9589-6578-7745FB1027ED}"/>
                </a:ext>
              </a:extLst>
            </p:cNvPr>
            <p:cNvSpPr/>
            <p:nvPr/>
          </p:nvSpPr>
          <p:spPr>
            <a:xfrm>
              <a:off x="442009" y="4049052"/>
              <a:ext cx="387" cy="1886"/>
            </a:xfrm>
            <a:custGeom>
              <a:avLst/>
              <a:gdLst>
                <a:gd name="connsiteX0" fmla="*/ -957 w 387"/>
                <a:gd name="connsiteY0" fmla="*/ 787 h 1886"/>
                <a:gd name="connsiteX1" fmla="*/ -957 w 387"/>
                <a:gd name="connsiteY1" fmla="*/ -1100 h 1886"/>
                <a:gd name="connsiteX2" fmla="*/ -957 w 387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7" h="1886">
                  <a:moveTo>
                    <a:pt x="-957" y="787"/>
                  </a:moveTo>
                  <a:cubicBezTo>
                    <a:pt x="-721" y="78"/>
                    <a:pt x="-721" y="-394"/>
                    <a:pt x="-957" y="-1100"/>
                  </a:cubicBezTo>
                  <a:cubicBezTo>
                    <a:pt x="-957" y="-1100"/>
                    <a:pt x="-1430" y="550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3" name="Полилиния: фигура 4132">
              <a:extLst>
                <a:ext uri="{FF2B5EF4-FFF2-40B4-BE49-F238E27FC236}">
                  <a16:creationId xmlns:a16="http://schemas.microsoft.com/office/drawing/2014/main" id="{32463855-0051-0E6C-0735-BC32A02CB67B}"/>
                </a:ext>
              </a:extLst>
            </p:cNvPr>
            <p:cNvSpPr/>
            <p:nvPr/>
          </p:nvSpPr>
          <p:spPr>
            <a:xfrm>
              <a:off x="439792" y="4042917"/>
              <a:ext cx="1859" cy="4031"/>
            </a:xfrm>
            <a:custGeom>
              <a:avLst/>
              <a:gdLst>
                <a:gd name="connsiteX0" fmla="*/ -1099 w 1859"/>
                <a:gd name="connsiteY0" fmla="*/ 1495 h 4031"/>
                <a:gd name="connsiteX1" fmla="*/ -1099 w 1859"/>
                <a:gd name="connsiteY1" fmla="*/ -1100 h 4031"/>
                <a:gd name="connsiteX2" fmla="*/ -1099 w 1859"/>
                <a:gd name="connsiteY2" fmla="*/ 787 h 4031"/>
                <a:gd name="connsiteX3" fmla="*/ 318 w 1859"/>
                <a:gd name="connsiteY3" fmla="*/ 787 h 4031"/>
                <a:gd name="connsiteX4" fmla="*/ -1099 w 1859"/>
                <a:gd name="connsiteY4" fmla="*/ 2437 h 4031"/>
                <a:gd name="connsiteX5" fmla="*/ -1099 w 1859"/>
                <a:gd name="connsiteY5" fmla="*/ 1495 h 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59" h="4031">
                  <a:moveTo>
                    <a:pt x="-1099" y="1495"/>
                  </a:moveTo>
                  <a:cubicBezTo>
                    <a:pt x="-390" y="787"/>
                    <a:pt x="-390" y="-394"/>
                    <a:pt x="-1099" y="-1100"/>
                  </a:cubicBezTo>
                  <a:cubicBezTo>
                    <a:pt x="-1099" y="314"/>
                    <a:pt x="-1099" y="-1100"/>
                    <a:pt x="-1099" y="787"/>
                  </a:cubicBezTo>
                  <a:cubicBezTo>
                    <a:pt x="-1099" y="2673"/>
                    <a:pt x="-1099" y="787"/>
                    <a:pt x="318" y="787"/>
                  </a:cubicBezTo>
                  <a:cubicBezTo>
                    <a:pt x="1733" y="787"/>
                    <a:pt x="-1335" y="787"/>
                    <a:pt x="-1099" y="2437"/>
                  </a:cubicBezTo>
                  <a:cubicBezTo>
                    <a:pt x="-863" y="4091"/>
                    <a:pt x="-1335" y="1023"/>
                    <a:pt x="-1099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4" name="Полилиния: фигура 4133">
              <a:extLst>
                <a:ext uri="{FF2B5EF4-FFF2-40B4-BE49-F238E27FC236}">
                  <a16:creationId xmlns:a16="http://schemas.microsoft.com/office/drawing/2014/main" id="{96E0718A-7E0E-269D-D30D-4B4D510B4632}"/>
                </a:ext>
              </a:extLst>
            </p:cNvPr>
            <p:cNvSpPr/>
            <p:nvPr/>
          </p:nvSpPr>
          <p:spPr>
            <a:xfrm>
              <a:off x="437737" y="4047451"/>
              <a:ext cx="104" cy="419"/>
            </a:xfrm>
            <a:custGeom>
              <a:avLst/>
              <a:gdLst>
                <a:gd name="connsiteX0" fmla="*/ -1167 w 104"/>
                <a:gd name="connsiteY0" fmla="*/ -680 h 419"/>
                <a:gd name="connsiteX1" fmla="*/ -1167 w 104"/>
                <a:gd name="connsiteY1" fmla="*/ -680 h 419"/>
                <a:gd name="connsiteX2" fmla="*/ -1167 w 104"/>
                <a:gd name="connsiteY2" fmla="*/ -680 h 419"/>
                <a:gd name="connsiteX3" fmla="*/ -1167 w 104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419">
                  <a:moveTo>
                    <a:pt x="-1167" y="-680"/>
                  </a:moveTo>
                  <a:cubicBezTo>
                    <a:pt x="-1167" y="-680"/>
                    <a:pt x="-1167" y="-680"/>
                    <a:pt x="-1167" y="-680"/>
                  </a:cubicBezTo>
                  <a:cubicBezTo>
                    <a:pt x="-1167" y="-680"/>
                    <a:pt x="-1167" y="-680"/>
                    <a:pt x="-1167" y="-680"/>
                  </a:cubicBezTo>
                  <a:cubicBezTo>
                    <a:pt x="-1167" y="-680"/>
                    <a:pt x="-931" y="-1625"/>
                    <a:pt x="-116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5" name="Полилиния: фигура 4134">
              <a:extLst>
                <a:ext uri="{FF2B5EF4-FFF2-40B4-BE49-F238E27FC236}">
                  <a16:creationId xmlns:a16="http://schemas.microsoft.com/office/drawing/2014/main" id="{79CF0066-B4B5-FFE0-007D-A92F6F40B568}"/>
                </a:ext>
              </a:extLst>
            </p:cNvPr>
            <p:cNvSpPr/>
            <p:nvPr/>
          </p:nvSpPr>
          <p:spPr>
            <a:xfrm>
              <a:off x="438601" y="4040498"/>
              <a:ext cx="313" cy="2182"/>
            </a:xfrm>
            <a:custGeom>
              <a:avLst/>
              <a:gdLst>
                <a:gd name="connsiteX0" fmla="*/ -854 w 313"/>
                <a:gd name="connsiteY0" fmla="*/ 1082 h 2182"/>
                <a:gd name="connsiteX1" fmla="*/ -854 w 313"/>
                <a:gd name="connsiteY1" fmla="*/ -1043 h 2182"/>
                <a:gd name="connsiteX2" fmla="*/ -854 w 313"/>
                <a:gd name="connsiteY2" fmla="*/ 1082 h 2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182">
                  <a:moveTo>
                    <a:pt x="-854" y="1082"/>
                  </a:moveTo>
                  <a:cubicBezTo>
                    <a:pt x="-854" y="1082"/>
                    <a:pt x="-854" y="-571"/>
                    <a:pt x="-854" y="-1043"/>
                  </a:cubicBezTo>
                  <a:cubicBezTo>
                    <a:pt x="-854" y="-1513"/>
                    <a:pt x="-1559" y="1082"/>
                    <a:pt x="-854" y="10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6" name="Полилиния: фигура 4135">
              <a:extLst>
                <a:ext uri="{FF2B5EF4-FFF2-40B4-BE49-F238E27FC236}">
                  <a16:creationId xmlns:a16="http://schemas.microsoft.com/office/drawing/2014/main" id="{359936C0-BD48-5270-BA31-09AF4EFD98FC}"/>
                </a:ext>
              </a:extLst>
            </p:cNvPr>
            <p:cNvSpPr/>
            <p:nvPr/>
          </p:nvSpPr>
          <p:spPr>
            <a:xfrm>
              <a:off x="435429" y="4033713"/>
              <a:ext cx="418" cy="313"/>
            </a:xfrm>
            <a:custGeom>
              <a:avLst/>
              <a:gdLst>
                <a:gd name="connsiteX0" fmla="*/ -749 w 418"/>
                <a:gd name="connsiteY0" fmla="*/ -1100 h 313"/>
                <a:gd name="connsiteX1" fmla="*/ -749 w 418"/>
                <a:gd name="connsiteY1" fmla="*/ -1100 h 313"/>
                <a:gd name="connsiteX2" fmla="*/ -749 w 418"/>
                <a:gd name="connsiteY2" fmla="*/ -1100 h 313"/>
                <a:gd name="connsiteX3" fmla="*/ -749 w 418"/>
                <a:gd name="connsiteY3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" h="313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lnTo>
                    <a:pt x="-749" y="-1100"/>
                  </a:lnTo>
                  <a:cubicBezTo>
                    <a:pt x="-749" y="-1100"/>
                    <a:pt x="-1690" y="-394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7" name="Полилиния: фигура 4136">
              <a:extLst>
                <a:ext uri="{FF2B5EF4-FFF2-40B4-BE49-F238E27FC236}">
                  <a16:creationId xmlns:a16="http://schemas.microsoft.com/office/drawing/2014/main" id="{CEC4F7D1-945C-D6AB-CCA0-EBE1EFCDF9B7}"/>
                </a:ext>
              </a:extLst>
            </p:cNvPr>
            <p:cNvSpPr/>
            <p:nvPr/>
          </p:nvSpPr>
          <p:spPr>
            <a:xfrm>
              <a:off x="429948" y="4032900"/>
              <a:ext cx="1653" cy="104"/>
            </a:xfrm>
            <a:custGeom>
              <a:avLst/>
              <a:gdLst>
                <a:gd name="connsiteX0" fmla="*/ -1167 w 1653"/>
                <a:gd name="connsiteY0" fmla="*/ -995 h 104"/>
                <a:gd name="connsiteX1" fmla="*/ 486 w 1653"/>
                <a:gd name="connsiteY1" fmla="*/ -995 h 104"/>
                <a:gd name="connsiteX2" fmla="*/ -695 w 1653"/>
                <a:gd name="connsiteY2" fmla="*/ -995 h 104"/>
                <a:gd name="connsiteX3" fmla="*/ -1167 w 1653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04">
                  <a:moveTo>
                    <a:pt x="-1167" y="-995"/>
                  </a:moveTo>
                  <a:lnTo>
                    <a:pt x="486" y="-995"/>
                  </a:lnTo>
                  <a:cubicBezTo>
                    <a:pt x="486" y="-995"/>
                    <a:pt x="-1401" y="-995"/>
                    <a:pt x="-695" y="-995"/>
                  </a:cubicBezTo>
                  <a:cubicBezTo>
                    <a:pt x="14" y="-995"/>
                    <a:pt x="-931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8" name="Полилиния: фигура 4137">
              <a:extLst>
                <a:ext uri="{FF2B5EF4-FFF2-40B4-BE49-F238E27FC236}">
                  <a16:creationId xmlns:a16="http://schemas.microsoft.com/office/drawing/2014/main" id="{38B63DAF-CDAA-7E77-C68F-4555664EBAE6}"/>
                </a:ext>
              </a:extLst>
            </p:cNvPr>
            <p:cNvSpPr/>
            <p:nvPr/>
          </p:nvSpPr>
          <p:spPr>
            <a:xfrm>
              <a:off x="427952" y="4026633"/>
              <a:ext cx="1042" cy="1653"/>
            </a:xfrm>
            <a:custGeom>
              <a:avLst/>
              <a:gdLst>
                <a:gd name="connsiteX0" fmla="*/ -822 w 1042"/>
                <a:gd name="connsiteY0" fmla="*/ 553 h 1653"/>
                <a:gd name="connsiteX1" fmla="*/ -822 w 1042"/>
                <a:gd name="connsiteY1" fmla="*/ -1100 h 1653"/>
                <a:gd name="connsiteX2" fmla="*/ -822 w 1042"/>
                <a:gd name="connsiteY2" fmla="*/ -1100 h 1653"/>
                <a:gd name="connsiteX3" fmla="*/ -822 w 1042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" h="1653">
                  <a:moveTo>
                    <a:pt x="-822" y="553"/>
                  </a:moveTo>
                  <a:cubicBezTo>
                    <a:pt x="1301" y="-1573"/>
                    <a:pt x="-2239" y="553"/>
                    <a:pt x="-822" y="-1100"/>
                  </a:cubicBezTo>
                  <a:lnTo>
                    <a:pt x="-822" y="-1100"/>
                  </a:lnTo>
                  <a:cubicBezTo>
                    <a:pt x="-822" y="-1100"/>
                    <a:pt x="-822" y="81"/>
                    <a:pt x="-82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39" name="Полилиния: фигура 4138">
              <a:extLst>
                <a:ext uri="{FF2B5EF4-FFF2-40B4-BE49-F238E27FC236}">
                  <a16:creationId xmlns:a16="http://schemas.microsoft.com/office/drawing/2014/main" id="{1087E135-8B52-AAF2-FF70-8D5546A61629}"/>
                </a:ext>
              </a:extLst>
            </p:cNvPr>
            <p:cNvSpPr/>
            <p:nvPr/>
          </p:nvSpPr>
          <p:spPr>
            <a:xfrm>
              <a:off x="420631" y="4021206"/>
              <a:ext cx="3889" cy="1704"/>
            </a:xfrm>
            <a:custGeom>
              <a:avLst/>
              <a:gdLst>
                <a:gd name="connsiteX0" fmla="*/ 1308 w 3889"/>
                <a:gd name="connsiteY0" fmla="*/ 314 h 1704"/>
                <a:gd name="connsiteX1" fmla="*/ 1308 w 3889"/>
                <a:gd name="connsiteY1" fmla="*/ 314 h 1704"/>
                <a:gd name="connsiteX2" fmla="*/ 2723 w 3889"/>
                <a:gd name="connsiteY2" fmla="*/ -1100 h 1704"/>
                <a:gd name="connsiteX3" fmla="*/ 2723 w 3889"/>
                <a:gd name="connsiteY3" fmla="*/ -1100 h 1704"/>
                <a:gd name="connsiteX4" fmla="*/ 836 w 3889"/>
                <a:gd name="connsiteY4" fmla="*/ -1100 h 1704"/>
                <a:gd name="connsiteX5" fmla="*/ -581 w 3889"/>
                <a:gd name="connsiteY5" fmla="*/ 81 h 1704"/>
                <a:gd name="connsiteX6" fmla="*/ 836 w 3889"/>
                <a:gd name="connsiteY6" fmla="*/ 81 h 1704"/>
                <a:gd name="connsiteX7" fmla="*/ 836 w 3889"/>
                <a:gd name="connsiteY7" fmla="*/ 81 h 1704"/>
                <a:gd name="connsiteX8" fmla="*/ 1308 w 3889"/>
                <a:gd name="connsiteY8" fmla="*/ 31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89" h="1704">
                  <a:moveTo>
                    <a:pt x="1308" y="314"/>
                  </a:moveTo>
                  <a:lnTo>
                    <a:pt x="1308" y="314"/>
                  </a:lnTo>
                  <a:lnTo>
                    <a:pt x="2723" y="-1100"/>
                  </a:lnTo>
                  <a:cubicBezTo>
                    <a:pt x="2723" y="-1100"/>
                    <a:pt x="2723" y="-1100"/>
                    <a:pt x="2723" y="-1100"/>
                  </a:cubicBezTo>
                  <a:cubicBezTo>
                    <a:pt x="2723" y="-1100"/>
                    <a:pt x="1308" y="-1100"/>
                    <a:pt x="836" y="-1100"/>
                  </a:cubicBezTo>
                  <a:cubicBezTo>
                    <a:pt x="363" y="-1100"/>
                    <a:pt x="836" y="-1100"/>
                    <a:pt x="-581" y="81"/>
                  </a:cubicBezTo>
                  <a:cubicBezTo>
                    <a:pt x="-1996" y="1259"/>
                    <a:pt x="-581" y="81"/>
                    <a:pt x="836" y="81"/>
                  </a:cubicBezTo>
                  <a:lnTo>
                    <a:pt x="836" y="81"/>
                  </a:lnTo>
                  <a:cubicBezTo>
                    <a:pt x="836" y="81"/>
                    <a:pt x="1308" y="81"/>
                    <a:pt x="1308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0" name="Полилиния: фигура 4139">
              <a:extLst>
                <a:ext uri="{FF2B5EF4-FFF2-40B4-BE49-F238E27FC236}">
                  <a16:creationId xmlns:a16="http://schemas.microsoft.com/office/drawing/2014/main" id="{DE65C9CC-E01A-3B4B-3EEB-E826FB2957DD}"/>
                </a:ext>
              </a:extLst>
            </p:cNvPr>
            <p:cNvSpPr/>
            <p:nvPr/>
          </p:nvSpPr>
          <p:spPr>
            <a:xfrm>
              <a:off x="415529" y="4011609"/>
              <a:ext cx="1468" cy="2442"/>
            </a:xfrm>
            <a:custGeom>
              <a:avLst/>
              <a:gdLst>
                <a:gd name="connsiteX0" fmla="*/ -434 w 1468"/>
                <a:gd name="connsiteY0" fmla="*/ -470 h 2442"/>
                <a:gd name="connsiteX1" fmla="*/ -434 w 1468"/>
                <a:gd name="connsiteY1" fmla="*/ -470 h 2442"/>
                <a:gd name="connsiteX2" fmla="*/ -434 w 1468"/>
                <a:gd name="connsiteY2" fmla="*/ 947 h 2442"/>
                <a:gd name="connsiteX3" fmla="*/ -434 w 1468"/>
                <a:gd name="connsiteY3" fmla="*/ -470 h 2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2442">
                  <a:moveTo>
                    <a:pt x="-434" y="-470"/>
                  </a:moveTo>
                  <a:cubicBezTo>
                    <a:pt x="-434" y="-1887"/>
                    <a:pt x="-2084" y="-470"/>
                    <a:pt x="-434" y="-470"/>
                  </a:cubicBezTo>
                  <a:cubicBezTo>
                    <a:pt x="1220" y="-470"/>
                    <a:pt x="-434" y="-470"/>
                    <a:pt x="-434" y="947"/>
                  </a:cubicBezTo>
                  <a:cubicBezTo>
                    <a:pt x="-434" y="2361"/>
                    <a:pt x="-1848" y="-470"/>
                    <a:pt x="-43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1" name="Полилиния: фигура 4140">
              <a:extLst>
                <a:ext uri="{FF2B5EF4-FFF2-40B4-BE49-F238E27FC236}">
                  <a16:creationId xmlns:a16="http://schemas.microsoft.com/office/drawing/2014/main" id="{CD5B8FE8-36C2-A662-4F4E-071769165BE9}"/>
                </a:ext>
              </a:extLst>
            </p:cNvPr>
            <p:cNvSpPr/>
            <p:nvPr/>
          </p:nvSpPr>
          <p:spPr>
            <a:xfrm>
              <a:off x="409891" y="4004661"/>
              <a:ext cx="209" cy="1334"/>
            </a:xfrm>
            <a:custGeom>
              <a:avLst/>
              <a:gdLst>
                <a:gd name="connsiteX0" fmla="*/ -1167 w 209"/>
                <a:gd name="connsiteY0" fmla="*/ -367 h 1334"/>
                <a:gd name="connsiteX1" fmla="*/ -1167 w 209"/>
                <a:gd name="connsiteY1" fmla="*/ -367 h 1334"/>
                <a:gd name="connsiteX2" fmla="*/ -1167 w 209"/>
                <a:gd name="connsiteY2" fmla="*/ -367 h 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334">
                  <a:moveTo>
                    <a:pt x="-1167" y="-367"/>
                  </a:moveTo>
                  <a:cubicBezTo>
                    <a:pt x="-1167" y="-367"/>
                    <a:pt x="-1167" y="-2017"/>
                    <a:pt x="-1167" y="-367"/>
                  </a:cubicBezTo>
                  <a:cubicBezTo>
                    <a:pt x="-1167" y="1287"/>
                    <a:pt x="-695" y="-1072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2" name="Полилиния: фигура 4141">
              <a:extLst>
                <a:ext uri="{FF2B5EF4-FFF2-40B4-BE49-F238E27FC236}">
                  <a16:creationId xmlns:a16="http://schemas.microsoft.com/office/drawing/2014/main" id="{0B8A085C-E7AB-889F-673B-EF59FECE26A5}"/>
                </a:ext>
              </a:extLst>
            </p:cNvPr>
            <p:cNvSpPr/>
            <p:nvPr/>
          </p:nvSpPr>
          <p:spPr>
            <a:xfrm>
              <a:off x="408004" y="3994541"/>
              <a:ext cx="1886" cy="1417"/>
            </a:xfrm>
            <a:custGeom>
              <a:avLst/>
              <a:gdLst>
                <a:gd name="connsiteX0" fmla="*/ 720 w 1886"/>
                <a:gd name="connsiteY0" fmla="*/ -1100 h 1417"/>
                <a:gd name="connsiteX1" fmla="*/ -1167 w 1886"/>
                <a:gd name="connsiteY1" fmla="*/ 317 h 1417"/>
                <a:gd name="connsiteX2" fmla="*/ -1167 w 1886"/>
                <a:gd name="connsiteY2" fmla="*/ 317 h 1417"/>
                <a:gd name="connsiteX3" fmla="*/ -1167 w 1886"/>
                <a:gd name="connsiteY3" fmla="*/ 317 h 1417"/>
                <a:gd name="connsiteX4" fmla="*/ 720 w 1886"/>
                <a:gd name="connsiteY4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417">
                  <a:moveTo>
                    <a:pt x="720" y="-1100"/>
                  </a:moveTo>
                  <a:lnTo>
                    <a:pt x="-1167" y="317"/>
                  </a:lnTo>
                  <a:cubicBezTo>
                    <a:pt x="-1167" y="317"/>
                    <a:pt x="-1167" y="317"/>
                    <a:pt x="-1167" y="317"/>
                  </a:cubicBezTo>
                  <a:cubicBezTo>
                    <a:pt x="-1167" y="317"/>
                    <a:pt x="-1167" y="317"/>
                    <a:pt x="-1167" y="317"/>
                  </a:cubicBezTo>
                  <a:cubicBezTo>
                    <a:pt x="-1167" y="317"/>
                    <a:pt x="11" y="81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3" name="Полилиния: фигура 4142">
              <a:extLst>
                <a:ext uri="{FF2B5EF4-FFF2-40B4-BE49-F238E27FC236}">
                  <a16:creationId xmlns:a16="http://schemas.microsoft.com/office/drawing/2014/main" id="{79B6FC36-DBCB-67C3-57C4-D9F4DDDD01A3}"/>
                </a:ext>
              </a:extLst>
            </p:cNvPr>
            <p:cNvSpPr/>
            <p:nvPr/>
          </p:nvSpPr>
          <p:spPr>
            <a:xfrm>
              <a:off x="385716" y="3973303"/>
              <a:ext cx="104" cy="1417"/>
            </a:xfrm>
            <a:custGeom>
              <a:avLst/>
              <a:gdLst>
                <a:gd name="connsiteX0" fmla="*/ -1062 w 104"/>
                <a:gd name="connsiteY0" fmla="*/ 317 h 1417"/>
                <a:gd name="connsiteX1" fmla="*/ -1062 w 104"/>
                <a:gd name="connsiteY1" fmla="*/ -1100 h 1417"/>
                <a:gd name="connsiteX2" fmla="*/ -1062 w 104"/>
                <a:gd name="connsiteY2" fmla="*/ -1100 h 1417"/>
                <a:gd name="connsiteX3" fmla="*/ -1062 w 104"/>
                <a:gd name="connsiteY3" fmla="*/ -1100 h 1417"/>
                <a:gd name="connsiteX4" fmla="*/ -1062 w 104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417">
                  <a:moveTo>
                    <a:pt x="-1062" y="317"/>
                  </a:moveTo>
                  <a:cubicBezTo>
                    <a:pt x="-1062" y="-864"/>
                    <a:pt x="-1062" y="317"/>
                    <a:pt x="-1062" y="-1100"/>
                  </a:cubicBezTo>
                  <a:lnTo>
                    <a:pt x="-1062" y="-1100"/>
                  </a:lnTo>
                  <a:lnTo>
                    <a:pt x="-1062" y="-1100"/>
                  </a:lnTo>
                  <a:cubicBezTo>
                    <a:pt x="-1062" y="-1100"/>
                    <a:pt x="-1298" y="317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4" name="Полилиния: фигура 4143">
              <a:extLst>
                <a:ext uri="{FF2B5EF4-FFF2-40B4-BE49-F238E27FC236}">
                  <a16:creationId xmlns:a16="http://schemas.microsoft.com/office/drawing/2014/main" id="{02CA3520-49B5-89E0-C442-08F7742C9069}"/>
                </a:ext>
              </a:extLst>
            </p:cNvPr>
            <p:cNvSpPr/>
            <p:nvPr/>
          </p:nvSpPr>
          <p:spPr>
            <a:xfrm>
              <a:off x="445228" y="3875850"/>
              <a:ext cx="1240" cy="347"/>
            </a:xfrm>
            <a:custGeom>
              <a:avLst/>
              <a:gdLst>
                <a:gd name="connsiteX0" fmla="*/ 73 w 1240"/>
                <a:gd name="connsiteY0" fmla="*/ -867 h 347"/>
                <a:gd name="connsiteX1" fmla="*/ 73 w 1240"/>
                <a:gd name="connsiteY1" fmla="*/ -867 h 347"/>
                <a:gd name="connsiteX2" fmla="*/ 73 w 1240"/>
                <a:gd name="connsiteY2" fmla="*/ -867 h 347"/>
                <a:gd name="connsiteX3" fmla="*/ 73 w 1240"/>
                <a:gd name="connsiteY3" fmla="*/ -867 h 347"/>
                <a:gd name="connsiteX4" fmla="*/ 73 w 1240"/>
                <a:gd name="connsiteY4" fmla="*/ -867 h 347"/>
                <a:gd name="connsiteX5" fmla="*/ 73 w 1240"/>
                <a:gd name="connsiteY5" fmla="*/ -867 h 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0" h="347">
                  <a:moveTo>
                    <a:pt x="73" y="-867"/>
                  </a:moveTo>
                  <a:cubicBezTo>
                    <a:pt x="73" y="-867"/>
                    <a:pt x="73" y="-867"/>
                    <a:pt x="73" y="-867"/>
                  </a:cubicBezTo>
                  <a:cubicBezTo>
                    <a:pt x="73" y="-867"/>
                    <a:pt x="73" y="-867"/>
                    <a:pt x="73" y="-867"/>
                  </a:cubicBezTo>
                  <a:lnTo>
                    <a:pt x="73" y="-867"/>
                  </a:lnTo>
                  <a:lnTo>
                    <a:pt x="73" y="-867"/>
                  </a:lnTo>
                  <a:cubicBezTo>
                    <a:pt x="-1581" y="-1576"/>
                    <a:pt x="-1581" y="-395"/>
                    <a:pt x="73" y="-8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5" name="Полилиния: фигура 4144">
              <a:extLst>
                <a:ext uri="{FF2B5EF4-FFF2-40B4-BE49-F238E27FC236}">
                  <a16:creationId xmlns:a16="http://schemas.microsoft.com/office/drawing/2014/main" id="{851247D9-8C3A-618C-A5F5-01AFD7D547E1}"/>
                </a:ext>
              </a:extLst>
            </p:cNvPr>
            <p:cNvSpPr/>
            <p:nvPr/>
          </p:nvSpPr>
          <p:spPr>
            <a:xfrm>
              <a:off x="344056" y="3948291"/>
              <a:ext cx="1886" cy="1414"/>
            </a:xfrm>
            <a:custGeom>
              <a:avLst/>
              <a:gdLst>
                <a:gd name="connsiteX0" fmla="*/ 720 w 1886"/>
                <a:gd name="connsiteY0" fmla="*/ -1100 h 1414"/>
                <a:gd name="connsiteX1" fmla="*/ -1167 w 1886"/>
                <a:gd name="connsiteY1" fmla="*/ 314 h 1414"/>
                <a:gd name="connsiteX2" fmla="*/ -1167 w 1886"/>
                <a:gd name="connsiteY2" fmla="*/ 314 h 1414"/>
                <a:gd name="connsiteX3" fmla="*/ -1167 w 1886"/>
                <a:gd name="connsiteY3" fmla="*/ 314 h 1414"/>
                <a:gd name="connsiteX4" fmla="*/ 720 w 1886"/>
                <a:gd name="connsiteY4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414">
                  <a:moveTo>
                    <a:pt x="720" y="-1100"/>
                  </a:moveTo>
                  <a:cubicBezTo>
                    <a:pt x="720" y="-1100"/>
                    <a:pt x="720" y="-1100"/>
                    <a:pt x="-1167" y="314"/>
                  </a:cubicBezTo>
                  <a:lnTo>
                    <a:pt x="-1167" y="314"/>
                  </a:lnTo>
                  <a:lnTo>
                    <a:pt x="-1167" y="314"/>
                  </a:lnTo>
                  <a:cubicBezTo>
                    <a:pt x="-1167" y="314"/>
                    <a:pt x="483" y="-158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6" name="Полилиния: фигура 4145">
              <a:extLst>
                <a:ext uri="{FF2B5EF4-FFF2-40B4-BE49-F238E27FC236}">
                  <a16:creationId xmlns:a16="http://schemas.microsoft.com/office/drawing/2014/main" id="{2FE4BCB9-A363-CFB6-C084-BB787F7991E8}"/>
                </a:ext>
              </a:extLst>
            </p:cNvPr>
            <p:cNvSpPr/>
            <p:nvPr/>
          </p:nvSpPr>
          <p:spPr>
            <a:xfrm>
              <a:off x="343561" y="3943545"/>
              <a:ext cx="1437" cy="1210"/>
            </a:xfrm>
            <a:custGeom>
              <a:avLst/>
              <a:gdLst>
                <a:gd name="connsiteX0" fmla="*/ 270 w 1437"/>
                <a:gd name="connsiteY0" fmla="*/ -367 h 1210"/>
                <a:gd name="connsiteX1" fmla="*/ -1144 w 1437"/>
                <a:gd name="connsiteY1" fmla="*/ -367 h 1210"/>
                <a:gd name="connsiteX2" fmla="*/ -1144 w 1437"/>
                <a:gd name="connsiteY2" fmla="*/ -367 h 1210"/>
                <a:gd name="connsiteX3" fmla="*/ 270 w 1437"/>
                <a:gd name="connsiteY3" fmla="*/ -367 h 1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7" h="1210">
                  <a:moveTo>
                    <a:pt x="270" y="-367"/>
                  </a:moveTo>
                  <a:cubicBezTo>
                    <a:pt x="270" y="-2017"/>
                    <a:pt x="-1380" y="1284"/>
                    <a:pt x="-1144" y="-367"/>
                  </a:cubicBezTo>
                  <a:cubicBezTo>
                    <a:pt x="-908" y="-2017"/>
                    <a:pt x="-1144" y="-367"/>
                    <a:pt x="-1144" y="-367"/>
                  </a:cubicBezTo>
                  <a:cubicBezTo>
                    <a:pt x="-672" y="-603"/>
                    <a:pt x="-202" y="-603"/>
                    <a:pt x="270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7" name="Полилиния: фигура 4146">
              <a:extLst>
                <a:ext uri="{FF2B5EF4-FFF2-40B4-BE49-F238E27FC236}">
                  <a16:creationId xmlns:a16="http://schemas.microsoft.com/office/drawing/2014/main" id="{B901FAC9-5900-6EA0-BD92-8F8FE31D21F5}"/>
                </a:ext>
              </a:extLst>
            </p:cNvPr>
            <p:cNvSpPr/>
            <p:nvPr/>
          </p:nvSpPr>
          <p:spPr>
            <a:xfrm>
              <a:off x="-1063759" y="3891421"/>
              <a:ext cx="256502" cy="278213"/>
            </a:xfrm>
            <a:custGeom>
              <a:avLst/>
              <a:gdLst>
                <a:gd name="connsiteX0" fmla="*/ 130505 w 256502"/>
                <a:gd name="connsiteY0" fmla="*/ -1100 h 278213"/>
                <a:gd name="connsiteX1" fmla="*/ -1167 w 256502"/>
                <a:gd name="connsiteY1" fmla="*/ 176588 h 278213"/>
                <a:gd name="connsiteX2" fmla="*/ 108797 w 256502"/>
                <a:gd name="connsiteY2" fmla="*/ 277113 h 278213"/>
                <a:gd name="connsiteX3" fmla="*/ 255335 w 256502"/>
                <a:gd name="connsiteY3" fmla="*/ 79840 h 278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502" h="278213">
                  <a:moveTo>
                    <a:pt x="130505" y="-1100"/>
                  </a:moveTo>
                  <a:cubicBezTo>
                    <a:pt x="91805" y="61906"/>
                    <a:pt x="47678" y="121368"/>
                    <a:pt x="-1167" y="176588"/>
                  </a:cubicBezTo>
                  <a:lnTo>
                    <a:pt x="108797" y="277113"/>
                  </a:lnTo>
                  <a:cubicBezTo>
                    <a:pt x="163069" y="215758"/>
                    <a:pt x="212153" y="149687"/>
                    <a:pt x="255335" y="7984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8" name="Полилиния: фигура 4147">
              <a:extLst>
                <a:ext uri="{FF2B5EF4-FFF2-40B4-BE49-F238E27FC236}">
                  <a16:creationId xmlns:a16="http://schemas.microsoft.com/office/drawing/2014/main" id="{92A4C1E2-642B-101A-876F-162C4C63022E}"/>
                </a:ext>
              </a:extLst>
            </p:cNvPr>
            <p:cNvSpPr/>
            <p:nvPr/>
          </p:nvSpPr>
          <p:spPr>
            <a:xfrm>
              <a:off x="-1000257" y="4122361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49" name="Полилиния: фигура 4148">
              <a:extLst>
                <a:ext uri="{FF2B5EF4-FFF2-40B4-BE49-F238E27FC236}">
                  <a16:creationId xmlns:a16="http://schemas.microsoft.com/office/drawing/2014/main" id="{CE55ADDF-63DF-2D37-B036-C62E3B09D6DB}"/>
                </a:ext>
              </a:extLst>
            </p:cNvPr>
            <p:cNvSpPr/>
            <p:nvPr/>
          </p:nvSpPr>
          <p:spPr>
            <a:xfrm>
              <a:off x="-1002118" y="4119790"/>
              <a:ext cx="419" cy="523"/>
            </a:xfrm>
            <a:custGeom>
              <a:avLst/>
              <a:gdLst>
                <a:gd name="connsiteX0" fmla="*/ -747 w 419"/>
                <a:gd name="connsiteY0" fmla="*/ -577 h 523"/>
                <a:gd name="connsiteX1" fmla="*/ -747 w 419"/>
                <a:gd name="connsiteY1" fmla="*/ -577 h 523"/>
                <a:gd name="connsiteX2" fmla="*/ -747 w 419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3">
                  <a:moveTo>
                    <a:pt x="-747" y="-577"/>
                  </a:moveTo>
                  <a:cubicBezTo>
                    <a:pt x="-747" y="-577"/>
                    <a:pt x="-747" y="-577"/>
                    <a:pt x="-747" y="-577"/>
                  </a:cubicBezTo>
                  <a:cubicBezTo>
                    <a:pt x="-747" y="-577"/>
                    <a:pt x="-1692" y="-1755"/>
                    <a:pt x="-74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0" name="Полилиния: фигура 4149">
              <a:extLst>
                <a:ext uri="{FF2B5EF4-FFF2-40B4-BE49-F238E27FC236}">
                  <a16:creationId xmlns:a16="http://schemas.microsoft.com/office/drawing/2014/main" id="{BB492B58-46F0-DB6E-6F9F-5B630E45EA38}"/>
                </a:ext>
              </a:extLst>
            </p:cNvPr>
            <p:cNvSpPr/>
            <p:nvPr/>
          </p:nvSpPr>
          <p:spPr>
            <a:xfrm>
              <a:off x="-996271" y="4122909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1" name="Полилиния: фигура 4150">
              <a:extLst>
                <a:ext uri="{FF2B5EF4-FFF2-40B4-BE49-F238E27FC236}">
                  <a16:creationId xmlns:a16="http://schemas.microsoft.com/office/drawing/2014/main" id="{3922E66A-8AD9-94D7-0BF6-BBD75D6E76A2}"/>
                </a:ext>
              </a:extLst>
            </p:cNvPr>
            <p:cNvSpPr/>
            <p:nvPr/>
          </p:nvSpPr>
          <p:spPr>
            <a:xfrm>
              <a:off x="-971702" y="4136414"/>
              <a:ext cx="209" cy="419"/>
            </a:xfrm>
            <a:custGeom>
              <a:avLst/>
              <a:gdLst>
                <a:gd name="connsiteX0" fmla="*/ -957 w 209"/>
                <a:gd name="connsiteY0" fmla="*/ -680 h 419"/>
                <a:gd name="connsiteX1" fmla="*/ -957 w 209"/>
                <a:gd name="connsiteY1" fmla="*/ -680 h 419"/>
                <a:gd name="connsiteX2" fmla="*/ -957 w 209"/>
                <a:gd name="connsiteY2" fmla="*/ -680 h 419"/>
                <a:gd name="connsiteX3" fmla="*/ -957 w 209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419">
                  <a:moveTo>
                    <a:pt x="-957" y="-680"/>
                  </a:moveTo>
                  <a:lnTo>
                    <a:pt x="-957" y="-680"/>
                  </a:lnTo>
                  <a:cubicBezTo>
                    <a:pt x="-957" y="-680"/>
                    <a:pt x="-957" y="-680"/>
                    <a:pt x="-957" y="-680"/>
                  </a:cubicBezTo>
                  <a:cubicBezTo>
                    <a:pt x="-957" y="-680"/>
                    <a:pt x="-1430" y="-1625"/>
                    <a:pt x="-95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2" name="Полилиния: фигура 4151">
              <a:extLst>
                <a:ext uri="{FF2B5EF4-FFF2-40B4-BE49-F238E27FC236}">
                  <a16:creationId xmlns:a16="http://schemas.microsoft.com/office/drawing/2014/main" id="{913A091B-DB36-29C0-25F5-AC8B50F6A10E}"/>
                </a:ext>
              </a:extLst>
            </p:cNvPr>
            <p:cNvSpPr/>
            <p:nvPr/>
          </p:nvSpPr>
          <p:spPr>
            <a:xfrm>
              <a:off x="-1001934" y="4119844"/>
              <a:ext cx="2149" cy="23597"/>
            </a:xfrm>
            <a:custGeom>
              <a:avLst/>
              <a:gdLst>
                <a:gd name="connsiteX0" fmla="*/ 247 w 2149"/>
                <a:gd name="connsiteY0" fmla="*/ -1100 h 23597"/>
                <a:gd name="connsiteX1" fmla="*/ 247 w 2149"/>
                <a:gd name="connsiteY1" fmla="*/ -1100 h 23597"/>
                <a:gd name="connsiteX2" fmla="*/ -1167 w 2149"/>
                <a:gd name="connsiteY2" fmla="*/ -1100 h 23597"/>
                <a:gd name="connsiteX3" fmla="*/ 247 w 214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9" h="23597">
                  <a:moveTo>
                    <a:pt x="247" y="-1100"/>
                  </a:moveTo>
                  <a:cubicBezTo>
                    <a:pt x="247" y="-1100"/>
                    <a:pt x="1901" y="-1100"/>
                    <a:pt x="247" y="-1100"/>
                  </a:cubicBezTo>
                  <a:lnTo>
                    <a:pt x="-1167" y="-1100"/>
                  </a:lnTo>
                  <a:cubicBezTo>
                    <a:pt x="-1167" y="-1100"/>
                    <a:pt x="483" y="-1100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3" name="Полилиния: фигура 4152">
              <a:extLst>
                <a:ext uri="{FF2B5EF4-FFF2-40B4-BE49-F238E27FC236}">
                  <a16:creationId xmlns:a16="http://schemas.microsoft.com/office/drawing/2014/main" id="{4D2D8806-2700-090E-2A14-10F83678545C}"/>
                </a:ext>
              </a:extLst>
            </p:cNvPr>
            <p:cNvSpPr/>
            <p:nvPr/>
          </p:nvSpPr>
          <p:spPr>
            <a:xfrm>
              <a:off x="-970787" y="4134708"/>
              <a:ext cx="2362" cy="1889"/>
            </a:xfrm>
            <a:custGeom>
              <a:avLst/>
              <a:gdLst>
                <a:gd name="connsiteX0" fmla="*/ -459 w 2362"/>
                <a:gd name="connsiteY0" fmla="*/ 789 h 1889"/>
                <a:gd name="connsiteX1" fmla="*/ 1195 w 2362"/>
                <a:gd name="connsiteY1" fmla="*/ 789 h 1889"/>
                <a:gd name="connsiteX2" fmla="*/ -1167 w 2362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" h="1889">
                  <a:moveTo>
                    <a:pt x="-459" y="789"/>
                  </a:moveTo>
                  <a:cubicBezTo>
                    <a:pt x="-459" y="789"/>
                    <a:pt x="-459" y="789"/>
                    <a:pt x="1195" y="789"/>
                  </a:cubicBezTo>
                  <a:cubicBezTo>
                    <a:pt x="486" y="81"/>
                    <a:pt x="-222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4" name="Полилиния: фигура 4153">
              <a:extLst>
                <a:ext uri="{FF2B5EF4-FFF2-40B4-BE49-F238E27FC236}">
                  <a16:creationId xmlns:a16="http://schemas.microsoft.com/office/drawing/2014/main" id="{2DA24A55-6675-B3B0-9982-10572C7FFBF0}"/>
                </a:ext>
              </a:extLst>
            </p:cNvPr>
            <p:cNvSpPr/>
            <p:nvPr/>
          </p:nvSpPr>
          <p:spPr>
            <a:xfrm>
              <a:off x="-991544" y="4122676"/>
              <a:ext cx="1094" cy="208"/>
            </a:xfrm>
            <a:custGeom>
              <a:avLst/>
              <a:gdLst>
                <a:gd name="connsiteX0" fmla="*/ -703 w 1094"/>
                <a:gd name="connsiteY0" fmla="*/ -1100 h 208"/>
                <a:gd name="connsiteX1" fmla="*/ -703 w 1094"/>
                <a:gd name="connsiteY1" fmla="*/ -1100 h 208"/>
                <a:gd name="connsiteX2" fmla="*/ -703 w 1094"/>
                <a:gd name="connsiteY2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" h="208">
                  <a:moveTo>
                    <a:pt x="-703" y="-1100"/>
                  </a:moveTo>
                  <a:cubicBezTo>
                    <a:pt x="-703" y="-1100"/>
                    <a:pt x="714" y="-1100"/>
                    <a:pt x="-703" y="-1100"/>
                  </a:cubicBezTo>
                  <a:cubicBezTo>
                    <a:pt x="-2117" y="-1100"/>
                    <a:pt x="242" y="-631"/>
                    <a:pt x="-7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5" name="Полилиния: фигура 4154">
              <a:extLst>
                <a:ext uri="{FF2B5EF4-FFF2-40B4-BE49-F238E27FC236}">
                  <a16:creationId xmlns:a16="http://schemas.microsoft.com/office/drawing/2014/main" id="{ABFF8E48-AF56-0B8E-2CF0-2716492E9732}"/>
                </a:ext>
              </a:extLst>
            </p:cNvPr>
            <p:cNvSpPr/>
            <p:nvPr/>
          </p:nvSpPr>
          <p:spPr>
            <a:xfrm>
              <a:off x="-966066" y="4133687"/>
              <a:ext cx="2122" cy="2910"/>
            </a:xfrm>
            <a:custGeom>
              <a:avLst/>
              <a:gdLst>
                <a:gd name="connsiteX0" fmla="*/ -1167 w 2122"/>
                <a:gd name="connsiteY0" fmla="*/ 1810 h 2910"/>
                <a:gd name="connsiteX1" fmla="*/ -1167 w 2122"/>
                <a:gd name="connsiteY1" fmla="*/ 1810 h 2910"/>
                <a:gd name="connsiteX2" fmla="*/ -1167 w 2122"/>
                <a:gd name="connsiteY2" fmla="*/ 1810 h 2910"/>
                <a:gd name="connsiteX3" fmla="*/ 956 w 2122"/>
                <a:gd name="connsiteY3" fmla="*/ 1810 h 2910"/>
                <a:gd name="connsiteX4" fmla="*/ -695 w 2122"/>
                <a:gd name="connsiteY4" fmla="*/ -785 h 2910"/>
                <a:gd name="connsiteX5" fmla="*/ -695 w 2122"/>
                <a:gd name="connsiteY5" fmla="*/ -785 h 2910"/>
                <a:gd name="connsiteX6" fmla="*/ -695 w 2122"/>
                <a:gd name="connsiteY6" fmla="*/ 629 h 2910"/>
                <a:gd name="connsiteX7" fmla="*/ -695 w 2122"/>
                <a:gd name="connsiteY7" fmla="*/ 629 h 2910"/>
                <a:gd name="connsiteX8" fmla="*/ -695 w 2122"/>
                <a:gd name="connsiteY8" fmla="*/ 629 h 2910"/>
                <a:gd name="connsiteX9" fmla="*/ -1167 w 2122"/>
                <a:gd name="connsiteY9" fmla="*/ 181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2" h="2910">
                  <a:moveTo>
                    <a:pt x="-1167" y="1810"/>
                  </a:moveTo>
                  <a:cubicBezTo>
                    <a:pt x="-1167" y="1810"/>
                    <a:pt x="-1167" y="1810"/>
                    <a:pt x="-1167" y="1810"/>
                  </a:cubicBezTo>
                  <a:cubicBezTo>
                    <a:pt x="-1167" y="1810"/>
                    <a:pt x="-1167" y="1810"/>
                    <a:pt x="-1167" y="1810"/>
                  </a:cubicBezTo>
                  <a:lnTo>
                    <a:pt x="956" y="1810"/>
                  </a:lnTo>
                  <a:cubicBezTo>
                    <a:pt x="-931" y="157"/>
                    <a:pt x="-461" y="-79"/>
                    <a:pt x="-695" y="-785"/>
                  </a:cubicBezTo>
                  <a:cubicBezTo>
                    <a:pt x="-931" y="-1494"/>
                    <a:pt x="-695" y="-785"/>
                    <a:pt x="-695" y="-785"/>
                  </a:cubicBezTo>
                  <a:cubicBezTo>
                    <a:pt x="-695" y="-785"/>
                    <a:pt x="-695" y="-785"/>
                    <a:pt x="-695" y="629"/>
                  </a:cubicBezTo>
                  <a:lnTo>
                    <a:pt x="-695" y="629"/>
                  </a:lnTo>
                  <a:cubicBezTo>
                    <a:pt x="-695" y="629"/>
                    <a:pt x="-695" y="629"/>
                    <a:pt x="-695" y="629"/>
                  </a:cubicBezTo>
                  <a:cubicBezTo>
                    <a:pt x="-931" y="1102"/>
                    <a:pt x="-931" y="1338"/>
                    <a:pt x="-1167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6" name="Полилиния: фигура 4155">
              <a:extLst>
                <a:ext uri="{FF2B5EF4-FFF2-40B4-BE49-F238E27FC236}">
                  <a16:creationId xmlns:a16="http://schemas.microsoft.com/office/drawing/2014/main" id="{6418ABF8-0EF1-B2F4-4F50-492915DE1928}"/>
                </a:ext>
              </a:extLst>
            </p:cNvPr>
            <p:cNvSpPr/>
            <p:nvPr/>
          </p:nvSpPr>
          <p:spPr>
            <a:xfrm>
              <a:off x="-990083" y="4122256"/>
              <a:ext cx="419" cy="419"/>
            </a:xfrm>
            <a:custGeom>
              <a:avLst/>
              <a:gdLst>
                <a:gd name="connsiteX0" fmla="*/ -747 w 419"/>
                <a:gd name="connsiteY0" fmla="*/ -680 h 419"/>
                <a:gd name="connsiteX1" fmla="*/ -747 w 419"/>
                <a:gd name="connsiteY1" fmla="*/ -680 h 419"/>
                <a:gd name="connsiteX2" fmla="*/ -747 w 419"/>
                <a:gd name="connsiteY2" fmla="*/ -680 h 419"/>
                <a:gd name="connsiteX3" fmla="*/ -747 w 419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419">
                  <a:moveTo>
                    <a:pt x="-747" y="-680"/>
                  </a:moveTo>
                  <a:lnTo>
                    <a:pt x="-747" y="-680"/>
                  </a:lnTo>
                  <a:cubicBezTo>
                    <a:pt x="-747" y="-680"/>
                    <a:pt x="-747" y="-680"/>
                    <a:pt x="-747" y="-680"/>
                  </a:cubicBezTo>
                  <a:cubicBezTo>
                    <a:pt x="-747" y="-680"/>
                    <a:pt x="-1692" y="-1625"/>
                    <a:pt x="-74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7" name="Полилиния: фигура 4156">
              <a:extLst>
                <a:ext uri="{FF2B5EF4-FFF2-40B4-BE49-F238E27FC236}">
                  <a16:creationId xmlns:a16="http://schemas.microsoft.com/office/drawing/2014/main" id="{A98FD950-F24C-48D5-C663-3C97BF0B9337}"/>
                </a:ext>
              </a:extLst>
            </p:cNvPr>
            <p:cNvSpPr/>
            <p:nvPr/>
          </p:nvSpPr>
          <p:spPr>
            <a:xfrm>
              <a:off x="-995851" y="4115884"/>
              <a:ext cx="524" cy="419"/>
            </a:xfrm>
            <a:custGeom>
              <a:avLst/>
              <a:gdLst>
                <a:gd name="connsiteX0" fmla="*/ -642 w 524"/>
                <a:gd name="connsiteY0" fmla="*/ -680 h 419"/>
                <a:gd name="connsiteX1" fmla="*/ -642 w 524"/>
                <a:gd name="connsiteY1" fmla="*/ -680 h 419"/>
                <a:gd name="connsiteX2" fmla="*/ -642 w 52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419">
                  <a:moveTo>
                    <a:pt x="-642" y="-680"/>
                  </a:moveTo>
                  <a:cubicBezTo>
                    <a:pt x="-642" y="-680"/>
                    <a:pt x="-642" y="-680"/>
                    <a:pt x="-642" y="-680"/>
                  </a:cubicBezTo>
                  <a:cubicBezTo>
                    <a:pt x="-642" y="-680"/>
                    <a:pt x="-1823" y="-1625"/>
                    <a:pt x="-64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8" name="Полилиния: фигура 4157">
              <a:extLst>
                <a:ext uri="{FF2B5EF4-FFF2-40B4-BE49-F238E27FC236}">
                  <a16:creationId xmlns:a16="http://schemas.microsoft.com/office/drawing/2014/main" id="{4B3BEB6F-8ED6-9E43-04EB-57495FE40383}"/>
                </a:ext>
              </a:extLst>
            </p:cNvPr>
            <p:cNvSpPr/>
            <p:nvPr/>
          </p:nvSpPr>
          <p:spPr>
            <a:xfrm>
              <a:off x="-956130" y="4136860"/>
              <a:ext cx="209" cy="209"/>
            </a:xfrm>
            <a:custGeom>
              <a:avLst/>
              <a:gdLst>
                <a:gd name="connsiteX0" fmla="*/ -957 w 209"/>
                <a:gd name="connsiteY0" fmla="*/ -890 h 209"/>
                <a:gd name="connsiteX1" fmla="*/ -957 w 209"/>
                <a:gd name="connsiteY1" fmla="*/ -890 h 209"/>
                <a:gd name="connsiteX2" fmla="*/ -957 w 209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09">
                  <a:moveTo>
                    <a:pt x="-957" y="-890"/>
                  </a:moveTo>
                  <a:cubicBezTo>
                    <a:pt x="-957" y="-890"/>
                    <a:pt x="-957" y="-890"/>
                    <a:pt x="-957" y="-890"/>
                  </a:cubicBezTo>
                  <a:cubicBezTo>
                    <a:pt x="-957" y="-890"/>
                    <a:pt x="-1430" y="-1363"/>
                    <a:pt x="-95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59" name="Полилиния: фигура 4158">
              <a:extLst>
                <a:ext uri="{FF2B5EF4-FFF2-40B4-BE49-F238E27FC236}">
                  <a16:creationId xmlns:a16="http://schemas.microsoft.com/office/drawing/2014/main" id="{DCE9B470-B5FE-FD18-F2EF-AC7236D36094}"/>
                </a:ext>
              </a:extLst>
            </p:cNvPr>
            <p:cNvSpPr/>
            <p:nvPr/>
          </p:nvSpPr>
          <p:spPr>
            <a:xfrm>
              <a:off x="-993993" y="4115044"/>
              <a:ext cx="1523" cy="314"/>
            </a:xfrm>
            <a:custGeom>
              <a:avLst/>
              <a:gdLst>
                <a:gd name="connsiteX0" fmla="*/ -377 w 1523"/>
                <a:gd name="connsiteY0" fmla="*/ -785 h 314"/>
                <a:gd name="connsiteX1" fmla="*/ -377 w 1523"/>
                <a:gd name="connsiteY1" fmla="*/ -785 h 314"/>
                <a:gd name="connsiteX2" fmla="*/ -377 w 152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314">
                  <a:moveTo>
                    <a:pt x="-377" y="-785"/>
                  </a:moveTo>
                  <a:cubicBezTo>
                    <a:pt x="-377" y="-785"/>
                    <a:pt x="1274" y="-785"/>
                    <a:pt x="-377" y="-785"/>
                  </a:cubicBezTo>
                  <a:cubicBezTo>
                    <a:pt x="-2030" y="-785"/>
                    <a:pt x="-613" y="-1494"/>
                    <a:pt x="-37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0" name="Полилиния: фигура 4159">
              <a:extLst>
                <a:ext uri="{FF2B5EF4-FFF2-40B4-BE49-F238E27FC236}">
                  <a16:creationId xmlns:a16="http://schemas.microsoft.com/office/drawing/2014/main" id="{C92C0675-CC48-0027-B20F-869B40E56C99}"/>
                </a:ext>
              </a:extLst>
            </p:cNvPr>
            <p:cNvSpPr/>
            <p:nvPr/>
          </p:nvSpPr>
          <p:spPr>
            <a:xfrm>
              <a:off x="-972782" y="4122676"/>
              <a:ext cx="604" cy="1414"/>
            </a:xfrm>
            <a:custGeom>
              <a:avLst/>
              <a:gdLst>
                <a:gd name="connsiteX0" fmla="*/ -587 w 604"/>
                <a:gd name="connsiteY0" fmla="*/ 314 h 1414"/>
                <a:gd name="connsiteX1" fmla="*/ -587 w 604"/>
                <a:gd name="connsiteY1" fmla="*/ -1100 h 1414"/>
                <a:gd name="connsiteX2" fmla="*/ -587 w 604"/>
                <a:gd name="connsiteY2" fmla="*/ -1100 h 1414"/>
                <a:gd name="connsiteX3" fmla="*/ -587 w 604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" h="1414">
                  <a:moveTo>
                    <a:pt x="-587" y="314"/>
                  </a:moveTo>
                  <a:cubicBezTo>
                    <a:pt x="-587" y="314"/>
                    <a:pt x="-587" y="314"/>
                    <a:pt x="-587" y="-1100"/>
                  </a:cubicBezTo>
                  <a:lnTo>
                    <a:pt x="-587" y="-1100"/>
                  </a:lnTo>
                  <a:cubicBezTo>
                    <a:pt x="-350" y="78"/>
                    <a:pt x="-2004" y="-631"/>
                    <a:pt x="-58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1" name="Полилиния: фигура 4160">
              <a:extLst>
                <a:ext uri="{FF2B5EF4-FFF2-40B4-BE49-F238E27FC236}">
                  <a16:creationId xmlns:a16="http://schemas.microsoft.com/office/drawing/2014/main" id="{23C19CC0-BD9C-F803-E87C-2BD8F4E11A09}"/>
                </a:ext>
              </a:extLst>
            </p:cNvPr>
            <p:cNvSpPr/>
            <p:nvPr/>
          </p:nvSpPr>
          <p:spPr>
            <a:xfrm>
              <a:off x="-996507" y="4111110"/>
              <a:ext cx="2122" cy="177"/>
            </a:xfrm>
            <a:custGeom>
              <a:avLst/>
              <a:gdLst>
                <a:gd name="connsiteX0" fmla="*/ 956 w 2122"/>
                <a:gd name="connsiteY0" fmla="*/ -1100 h 177"/>
                <a:gd name="connsiteX1" fmla="*/ -1167 w 2122"/>
                <a:gd name="connsiteY1" fmla="*/ -1100 h 177"/>
                <a:gd name="connsiteX2" fmla="*/ 956 w 2122"/>
                <a:gd name="connsiteY2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77">
                  <a:moveTo>
                    <a:pt x="956" y="-1100"/>
                  </a:moveTo>
                  <a:cubicBezTo>
                    <a:pt x="956" y="-1100"/>
                    <a:pt x="956" y="-1100"/>
                    <a:pt x="-1167" y="-1100"/>
                  </a:cubicBezTo>
                  <a:cubicBezTo>
                    <a:pt x="-459" y="-864"/>
                    <a:pt x="250" y="-864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2" name="Полилиния: фигура 4161">
              <a:extLst>
                <a:ext uri="{FF2B5EF4-FFF2-40B4-BE49-F238E27FC236}">
                  <a16:creationId xmlns:a16="http://schemas.microsoft.com/office/drawing/2014/main" id="{DF5ECB77-5A82-8669-4E6D-73F88E323E1F}"/>
                </a:ext>
              </a:extLst>
            </p:cNvPr>
            <p:cNvSpPr/>
            <p:nvPr/>
          </p:nvSpPr>
          <p:spPr>
            <a:xfrm>
              <a:off x="-992258" y="4110797"/>
              <a:ext cx="1650" cy="313"/>
            </a:xfrm>
            <a:custGeom>
              <a:avLst/>
              <a:gdLst>
                <a:gd name="connsiteX0" fmla="*/ 483 w 1650"/>
                <a:gd name="connsiteY0" fmla="*/ -786 h 313"/>
                <a:gd name="connsiteX1" fmla="*/ 483 w 1650"/>
                <a:gd name="connsiteY1" fmla="*/ -786 h 313"/>
                <a:gd name="connsiteX2" fmla="*/ -1167 w 1650"/>
                <a:gd name="connsiteY2" fmla="*/ -786 h 313"/>
                <a:gd name="connsiteX3" fmla="*/ 483 w 1650"/>
                <a:gd name="connsiteY3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313">
                  <a:moveTo>
                    <a:pt x="483" y="-786"/>
                  </a:moveTo>
                  <a:cubicBezTo>
                    <a:pt x="483" y="-786"/>
                    <a:pt x="483" y="-786"/>
                    <a:pt x="483" y="-786"/>
                  </a:cubicBezTo>
                  <a:lnTo>
                    <a:pt x="-1167" y="-786"/>
                  </a:lnTo>
                  <a:cubicBezTo>
                    <a:pt x="-1167" y="-786"/>
                    <a:pt x="247" y="-1492"/>
                    <a:pt x="483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3" name="Полилиния: фигура 4162">
              <a:extLst>
                <a:ext uri="{FF2B5EF4-FFF2-40B4-BE49-F238E27FC236}">
                  <a16:creationId xmlns:a16="http://schemas.microsoft.com/office/drawing/2014/main" id="{E4363FBA-004E-0480-83F2-0CE364B729AF}"/>
                </a:ext>
              </a:extLst>
            </p:cNvPr>
            <p:cNvSpPr/>
            <p:nvPr/>
          </p:nvSpPr>
          <p:spPr>
            <a:xfrm>
              <a:off x="-958516" y="4128808"/>
              <a:ext cx="629" cy="23597"/>
            </a:xfrm>
            <a:custGeom>
              <a:avLst/>
              <a:gdLst>
                <a:gd name="connsiteX0" fmla="*/ -1167 w 629"/>
                <a:gd name="connsiteY0" fmla="*/ -1100 h 23597"/>
                <a:gd name="connsiteX1" fmla="*/ -1167 w 629"/>
                <a:gd name="connsiteY1" fmla="*/ -1100 h 23597"/>
                <a:gd name="connsiteX2" fmla="*/ -1167 w 62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3597">
                  <a:moveTo>
                    <a:pt x="-1167" y="-1100"/>
                  </a:moveTo>
                  <a:cubicBezTo>
                    <a:pt x="250" y="-1100"/>
                    <a:pt x="-1167" y="-1100"/>
                    <a:pt x="-1167" y="-1100"/>
                  </a:cubicBez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4" name="Полилиния: фигура 4163">
              <a:extLst>
                <a:ext uri="{FF2B5EF4-FFF2-40B4-BE49-F238E27FC236}">
                  <a16:creationId xmlns:a16="http://schemas.microsoft.com/office/drawing/2014/main" id="{3328FD79-8630-9C74-C730-9345ABB18C81}"/>
                </a:ext>
              </a:extLst>
            </p:cNvPr>
            <p:cNvSpPr/>
            <p:nvPr/>
          </p:nvSpPr>
          <p:spPr>
            <a:xfrm>
              <a:off x="-962762" y="4124090"/>
              <a:ext cx="1886" cy="1653"/>
            </a:xfrm>
            <a:custGeom>
              <a:avLst/>
              <a:gdLst>
                <a:gd name="connsiteX0" fmla="*/ -1167 w 1886"/>
                <a:gd name="connsiteY0" fmla="*/ -1100 h 1653"/>
                <a:gd name="connsiteX1" fmla="*/ -1167 w 1886"/>
                <a:gd name="connsiteY1" fmla="*/ -1100 h 1653"/>
                <a:gd name="connsiteX2" fmla="*/ 720 w 1886"/>
                <a:gd name="connsiteY2" fmla="*/ 553 h 1653"/>
                <a:gd name="connsiteX3" fmla="*/ -1167 w 1886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65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698" y="-392"/>
                    <a:pt x="11" y="81"/>
                    <a:pt x="720" y="553"/>
                  </a:cubicBezTo>
                  <a:cubicBezTo>
                    <a:pt x="720" y="553"/>
                    <a:pt x="11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5" name="Полилиния: фигура 4164">
              <a:extLst>
                <a:ext uri="{FF2B5EF4-FFF2-40B4-BE49-F238E27FC236}">
                  <a16:creationId xmlns:a16="http://schemas.microsoft.com/office/drawing/2014/main" id="{2CBE5248-1C00-130F-EE0D-6465AE0D2EC4}"/>
                </a:ext>
              </a:extLst>
            </p:cNvPr>
            <p:cNvSpPr/>
            <p:nvPr/>
          </p:nvSpPr>
          <p:spPr>
            <a:xfrm>
              <a:off x="-946694" y="4133083"/>
              <a:ext cx="1314" cy="209"/>
            </a:xfrm>
            <a:custGeom>
              <a:avLst/>
              <a:gdLst>
                <a:gd name="connsiteX0" fmla="*/ -481 w 1314"/>
                <a:gd name="connsiteY0" fmla="*/ -890 h 209"/>
                <a:gd name="connsiteX1" fmla="*/ -481 w 1314"/>
                <a:gd name="connsiteY1" fmla="*/ -890 h 209"/>
                <a:gd name="connsiteX2" fmla="*/ -481 w 1314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4" h="209">
                  <a:moveTo>
                    <a:pt x="-481" y="-890"/>
                  </a:moveTo>
                  <a:cubicBezTo>
                    <a:pt x="-481" y="-890"/>
                    <a:pt x="933" y="-890"/>
                    <a:pt x="-481" y="-890"/>
                  </a:cubicBezTo>
                  <a:cubicBezTo>
                    <a:pt x="-1899" y="-890"/>
                    <a:pt x="-718" y="-1363"/>
                    <a:pt x="-481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6" name="Полилиния: фигура 4165">
              <a:extLst>
                <a:ext uri="{FF2B5EF4-FFF2-40B4-BE49-F238E27FC236}">
                  <a16:creationId xmlns:a16="http://schemas.microsoft.com/office/drawing/2014/main" id="{538D0795-28E0-522C-CCE0-4934C7DCD1BA}"/>
                </a:ext>
              </a:extLst>
            </p:cNvPr>
            <p:cNvSpPr/>
            <p:nvPr/>
          </p:nvSpPr>
          <p:spPr>
            <a:xfrm>
              <a:off x="-1006888" y="4099078"/>
              <a:ext cx="1886" cy="1414"/>
            </a:xfrm>
            <a:custGeom>
              <a:avLst/>
              <a:gdLst>
                <a:gd name="connsiteX0" fmla="*/ 720 w 1886"/>
                <a:gd name="connsiteY0" fmla="*/ 314 h 1414"/>
                <a:gd name="connsiteX1" fmla="*/ 720 w 1886"/>
                <a:gd name="connsiteY1" fmla="*/ 314 h 1414"/>
                <a:gd name="connsiteX2" fmla="*/ -1167 w 1886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414">
                  <a:moveTo>
                    <a:pt x="720" y="314"/>
                  </a:moveTo>
                  <a:cubicBezTo>
                    <a:pt x="720" y="314"/>
                    <a:pt x="720" y="314"/>
                    <a:pt x="720" y="314"/>
                  </a:cubicBezTo>
                  <a:cubicBezTo>
                    <a:pt x="247" y="-394"/>
                    <a:pt x="-461" y="-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7" name="Полилиния: фигура 4166">
              <a:extLst>
                <a:ext uri="{FF2B5EF4-FFF2-40B4-BE49-F238E27FC236}">
                  <a16:creationId xmlns:a16="http://schemas.microsoft.com/office/drawing/2014/main" id="{319E3221-0CC0-8D37-BA2A-5EC244281A56}"/>
                </a:ext>
              </a:extLst>
            </p:cNvPr>
            <p:cNvSpPr/>
            <p:nvPr/>
          </p:nvSpPr>
          <p:spPr>
            <a:xfrm>
              <a:off x="-998075" y="4103980"/>
              <a:ext cx="1890" cy="524"/>
            </a:xfrm>
            <a:custGeom>
              <a:avLst/>
              <a:gdLst>
                <a:gd name="connsiteX0" fmla="*/ -1013 w 1890"/>
                <a:gd name="connsiteY0" fmla="*/ -575 h 524"/>
                <a:gd name="connsiteX1" fmla="*/ 401 w 1890"/>
                <a:gd name="connsiteY1" fmla="*/ -575 h 524"/>
                <a:gd name="connsiteX2" fmla="*/ -1013 w 1890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0" h="524">
                  <a:moveTo>
                    <a:pt x="-1013" y="-575"/>
                  </a:moveTo>
                  <a:cubicBezTo>
                    <a:pt x="-1013" y="-575"/>
                    <a:pt x="-1013" y="-575"/>
                    <a:pt x="401" y="-575"/>
                  </a:cubicBezTo>
                  <a:cubicBezTo>
                    <a:pt x="1818" y="-575"/>
                    <a:pt x="-1958" y="-1756"/>
                    <a:pt x="-1013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8" name="Полилиния: фигура 4167">
              <a:extLst>
                <a:ext uri="{FF2B5EF4-FFF2-40B4-BE49-F238E27FC236}">
                  <a16:creationId xmlns:a16="http://schemas.microsoft.com/office/drawing/2014/main" id="{FA378FA1-41DF-DD20-FB44-0D2E824A6F30}"/>
                </a:ext>
              </a:extLst>
            </p:cNvPr>
            <p:cNvSpPr/>
            <p:nvPr/>
          </p:nvSpPr>
          <p:spPr>
            <a:xfrm>
              <a:off x="-1006327" y="4098134"/>
              <a:ext cx="5570" cy="2201"/>
            </a:xfrm>
            <a:custGeom>
              <a:avLst/>
              <a:gdLst>
                <a:gd name="connsiteX0" fmla="*/ 2044 w 5570"/>
                <a:gd name="connsiteY0" fmla="*/ 1023 h 2201"/>
                <a:gd name="connsiteX1" fmla="*/ 2044 w 5570"/>
                <a:gd name="connsiteY1" fmla="*/ 1023 h 2201"/>
                <a:gd name="connsiteX2" fmla="*/ 4404 w 5570"/>
                <a:gd name="connsiteY2" fmla="*/ 1023 h 2201"/>
                <a:gd name="connsiteX3" fmla="*/ 2281 w 5570"/>
                <a:gd name="connsiteY3" fmla="*/ -1100 h 2201"/>
                <a:gd name="connsiteX4" fmla="*/ 2281 w 5570"/>
                <a:gd name="connsiteY4" fmla="*/ -1100 h 2201"/>
                <a:gd name="connsiteX5" fmla="*/ 866 w 5570"/>
                <a:gd name="connsiteY5" fmla="*/ -1100 h 2201"/>
                <a:gd name="connsiteX6" fmla="*/ 866 w 5570"/>
                <a:gd name="connsiteY6" fmla="*/ 787 h 2201"/>
                <a:gd name="connsiteX7" fmla="*/ -787 w 5570"/>
                <a:gd name="connsiteY7" fmla="*/ 787 h 2201"/>
                <a:gd name="connsiteX8" fmla="*/ 2044 w 5570"/>
                <a:gd name="connsiteY8" fmla="*/ 1023 h 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70" h="2201">
                  <a:moveTo>
                    <a:pt x="2044" y="1023"/>
                  </a:moveTo>
                  <a:cubicBezTo>
                    <a:pt x="2044" y="1023"/>
                    <a:pt x="2044" y="1023"/>
                    <a:pt x="2044" y="1023"/>
                  </a:cubicBezTo>
                  <a:cubicBezTo>
                    <a:pt x="2044" y="1023"/>
                    <a:pt x="2044" y="1023"/>
                    <a:pt x="4404" y="1023"/>
                  </a:cubicBezTo>
                  <a:lnTo>
                    <a:pt x="2281" y="-1100"/>
                  </a:lnTo>
                  <a:cubicBezTo>
                    <a:pt x="2281" y="-1100"/>
                    <a:pt x="2281" y="-1100"/>
                    <a:pt x="2281" y="-1100"/>
                  </a:cubicBezTo>
                  <a:lnTo>
                    <a:pt x="866" y="-1100"/>
                  </a:lnTo>
                  <a:cubicBezTo>
                    <a:pt x="2281" y="78"/>
                    <a:pt x="866" y="78"/>
                    <a:pt x="866" y="787"/>
                  </a:cubicBezTo>
                  <a:cubicBezTo>
                    <a:pt x="866" y="1495"/>
                    <a:pt x="866" y="787"/>
                    <a:pt x="-787" y="787"/>
                  </a:cubicBezTo>
                  <a:cubicBezTo>
                    <a:pt x="-2438" y="787"/>
                    <a:pt x="1808" y="314"/>
                    <a:pt x="2044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69" name="Полилиния: фигура 4168">
              <a:extLst>
                <a:ext uri="{FF2B5EF4-FFF2-40B4-BE49-F238E27FC236}">
                  <a16:creationId xmlns:a16="http://schemas.microsoft.com/office/drawing/2014/main" id="{A8361629-6746-391E-DA65-A7F24ED8B067}"/>
                </a:ext>
              </a:extLst>
            </p:cNvPr>
            <p:cNvSpPr/>
            <p:nvPr/>
          </p:nvSpPr>
          <p:spPr>
            <a:xfrm>
              <a:off x="-958043" y="4123595"/>
              <a:ext cx="2831" cy="1617"/>
            </a:xfrm>
            <a:custGeom>
              <a:avLst/>
              <a:gdLst>
                <a:gd name="connsiteX0" fmla="*/ -1167 w 2831"/>
                <a:gd name="connsiteY0" fmla="*/ -1077 h 1617"/>
                <a:gd name="connsiteX1" fmla="*/ -1167 w 2831"/>
                <a:gd name="connsiteY1" fmla="*/ -1077 h 1617"/>
                <a:gd name="connsiteX2" fmla="*/ -1167 w 2831"/>
                <a:gd name="connsiteY2" fmla="*/ -1077 h 1617"/>
                <a:gd name="connsiteX3" fmla="*/ 250 w 2831"/>
                <a:gd name="connsiteY3" fmla="*/ 340 h 1617"/>
                <a:gd name="connsiteX4" fmla="*/ 1664 w 2831"/>
                <a:gd name="connsiteY4" fmla="*/ 340 h 1617"/>
                <a:gd name="connsiteX5" fmla="*/ -1167 w 2831"/>
                <a:gd name="connsiteY5" fmla="*/ -1077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1617">
                  <a:moveTo>
                    <a:pt x="-1167" y="-1077"/>
                  </a:moveTo>
                  <a:cubicBezTo>
                    <a:pt x="-1167" y="-1077"/>
                    <a:pt x="-1167" y="-1077"/>
                    <a:pt x="-1167" y="-1077"/>
                  </a:cubicBezTo>
                  <a:cubicBezTo>
                    <a:pt x="-1167" y="-1077"/>
                    <a:pt x="-1167" y="-1077"/>
                    <a:pt x="-1167" y="-1077"/>
                  </a:cubicBezTo>
                  <a:cubicBezTo>
                    <a:pt x="-1167" y="-1077"/>
                    <a:pt x="-1167" y="-1077"/>
                    <a:pt x="250" y="340"/>
                  </a:cubicBezTo>
                  <a:cubicBezTo>
                    <a:pt x="720" y="576"/>
                    <a:pt x="1192" y="576"/>
                    <a:pt x="1664" y="340"/>
                  </a:cubicBezTo>
                  <a:cubicBezTo>
                    <a:pt x="1664" y="340"/>
                    <a:pt x="-1167" y="-1313"/>
                    <a:pt x="-1167" y="-10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0" name="Полилиния: фигура 4169">
              <a:extLst>
                <a:ext uri="{FF2B5EF4-FFF2-40B4-BE49-F238E27FC236}">
                  <a16:creationId xmlns:a16="http://schemas.microsoft.com/office/drawing/2014/main" id="{94AAEB52-55AE-BA8B-FCA4-6E0CF6B1C376}"/>
                </a:ext>
              </a:extLst>
            </p:cNvPr>
            <p:cNvSpPr/>
            <p:nvPr/>
          </p:nvSpPr>
          <p:spPr>
            <a:xfrm>
              <a:off x="-1028549" y="4083948"/>
              <a:ext cx="1733" cy="733"/>
            </a:xfrm>
            <a:custGeom>
              <a:avLst/>
              <a:gdLst>
                <a:gd name="connsiteX0" fmla="*/ -272 w 1733"/>
                <a:gd name="connsiteY0" fmla="*/ -367 h 733"/>
                <a:gd name="connsiteX1" fmla="*/ -272 w 1733"/>
                <a:gd name="connsiteY1" fmla="*/ -367 h 733"/>
                <a:gd name="connsiteX2" fmla="*/ -272 w 1733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3" h="733">
                  <a:moveTo>
                    <a:pt x="-272" y="-367"/>
                  </a:moveTo>
                  <a:cubicBezTo>
                    <a:pt x="-272" y="-367"/>
                    <a:pt x="1614" y="-367"/>
                    <a:pt x="-272" y="-367"/>
                  </a:cubicBezTo>
                  <a:cubicBezTo>
                    <a:pt x="-2162" y="-367"/>
                    <a:pt x="-509" y="-2017"/>
                    <a:pt x="-27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1" name="Полилиния: фигура 4170">
              <a:extLst>
                <a:ext uri="{FF2B5EF4-FFF2-40B4-BE49-F238E27FC236}">
                  <a16:creationId xmlns:a16="http://schemas.microsoft.com/office/drawing/2014/main" id="{70FEA233-5883-03C7-E169-068AFB8EE8B8}"/>
                </a:ext>
              </a:extLst>
            </p:cNvPr>
            <p:cNvSpPr/>
            <p:nvPr/>
          </p:nvSpPr>
          <p:spPr>
            <a:xfrm>
              <a:off x="-1029308" y="4083031"/>
              <a:ext cx="209" cy="23597"/>
            </a:xfrm>
            <a:custGeom>
              <a:avLst/>
              <a:gdLst>
                <a:gd name="connsiteX0" fmla="*/ -1167 w 209"/>
                <a:gd name="connsiteY0" fmla="*/ -1100 h 23597"/>
                <a:gd name="connsiteX1" fmla="*/ -1167 w 209"/>
                <a:gd name="connsiteY1" fmla="*/ -1100 h 23597"/>
                <a:gd name="connsiteX2" fmla="*/ -1167 w 209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2" name="Полилиния: фигура 4171">
              <a:extLst>
                <a:ext uri="{FF2B5EF4-FFF2-40B4-BE49-F238E27FC236}">
                  <a16:creationId xmlns:a16="http://schemas.microsoft.com/office/drawing/2014/main" id="{F3F92BF7-4DCF-8EF7-FE08-53AA4D427EFA}"/>
                </a:ext>
              </a:extLst>
            </p:cNvPr>
            <p:cNvSpPr/>
            <p:nvPr/>
          </p:nvSpPr>
          <p:spPr>
            <a:xfrm>
              <a:off x="-1028127" y="4082795"/>
              <a:ext cx="1414" cy="1417"/>
            </a:xfrm>
            <a:custGeom>
              <a:avLst/>
              <a:gdLst>
                <a:gd name="connsiteX0" fmla="*/ 247 w 1414"/>
                <a:gd name="connsiteY0" fmla="*/ 317 h 1417"/>
                <a:gd name="connsiteX1" fmla="*/ -1167 w 1414"/>
                <a:gd name="connsiteY1" fmla="*/ -1100 h 1417"/>
                <a:gd name="connsiteX2" fmla="*/ -1167 w 1414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417">
                  <a:moveTo>
                    <a:pt x="247" y="317"/>
                  </a:move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3" name="Полилиния: фигура 4172">
              <a:extLst>
                <a:ext uri="{FF2B5EF4-FFF2-40B4-BE49-F238E27FC236}">
                  <a16:creationId xmlns:a16="http://schemas.microsoft.com/office/drawing/2014/main" id="{6E662C8D-6D86-D97A-019C-0C3462A7B0DC}"/>
                </a:ext>
              </a:extLst>
            </p:cNvPr>
            <p:cNvSpPr/>
            <p:nvPr/>
          </p:nvSpPr>
          <p:spPr>
            <a:xfrm>
              <a:off x="-957807" y="4122571"/>
              <a:ext cx="2113" cy="104"/>
            </a:xfrm>
            <a:custGeom>
              <a:avLst/>
              <a:gdLst>
                <a:gd name="connsiteX0" fmla="*/ -1167 w 2113"/>
                <a:gd name="connsiteY0" fmla="*/ -995 h 104"/>
                <a:gd name="connsiteX1" fmla="*/ 483 w 2113"/>
                <a:gd name="connsiteY1" fmla="*/ -995 h 104"/>
                <a:gd name="connsiteX2" fmla="*/ -1167 w 2113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104">
                  <a:moveTo>
                    <a:pt x="-1167" y="-995"/>
                  </a:moveTo>
                  <a:cubicBezTo>
                    <a:pt x="247" y="-995"/>
                    <a:pt x="-1167" y="-995"/>
                    <a:pt x="483" y="-995"/>
                  </a:cubicBezTo>
                  <a:cubicBezTo>
                    <a:pt x="2137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4" name="Полилиния: фигура 4173">
              <a:extLst>
                <a:ext uri="{FF2B5EF4-FFF2-40B4-BE49-F238E27FC236}">
                  <a16:creationId xmlns:a16="http://schemas.microsoft.com/office/drawing/2014/main" id="{4D5ED0FD-0F52-92A1-A82B-544F115A8CE3}"/>
                </a:ext>
              </a:extLst>
            </p:cNvPr>
            <p:cNvSpPr/>
            <p:nvPr/>
          </p:nvSpPr>
          <p:spPr>
            <a:xfrm>
              <a:off x="-1043465" y="4070524"/>
              <a:ext cx="23597" cy="1889"/>
            </a:xfrm>
            <a:custGeom>
              <a:avLst/>
              <a:gdLst>
                <a:gd name="connsiteX0" fmla="*/ -1167 w 23597"/>
                <a:gd name="connsiteY0" fmla="*/ 789 h 1889"/>
                <a:gd name="connsiteX1" fmla="*/ -1167 w 23597"/>
                <a:gd name="connsiteY1" fmla="*/ -1100 h 1889"/>
                <a:gd name="connsiteX2" fmla="*/ -1167 w 23597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9">
                  <a:moveTo>
                    <a:pt x="-1167" y="789"/>
                  </a:moveTo>
                  <a:cubicBezTo>
                    <a:pt x="-1167" y="789"/>
                    <a:pt x="-1167" y="789"/>
                    <a:pt x="-1167" y="-1100"/>
                  </a:cubicBezTo>
                  <a:cubicBezTo>
                    <a:pt x="-1167" y="-392"/>
                    <a:pt x="-1167" y="81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5" name="Полилиния: фигура 4174">
              <a:extLst>
                <a:ext uri="{FF2B5EF4-FFF2-40B4-BE49-F238E27FC236}">
                  <a16:creationId xmlns:a16="http://schemas.microsoft.com/office/drawing/2014/main" id="{DE952AED-8D92-2AA3-4E37-5EAAB1A6B347}"/>
                </a:ext>
              </a:extLst>
            </p:cNvPr>
            <p:cNvSpPr/>
            <p:nvPr/>
          </p:nvSpPr>
          <p:spPr>
            <a:xfrm>
              <a:off x="-955829" y="4121573"/>
              <a:ext cx="1845" cy="1522"/>
            </a:xfrm>
            <a:custGeom>
              <a:avLst/>
              <a:gdLst>
                <a:gd name="connsiteX0" fmla="*/ 395 w 1845"/>
                <a:gd name="connsiteY0" fmla="*/ -470 h 1522"/>
                <a:gd name="connsiteX1" fmla="*/ -1023 w 1845"/>
                <a:gd name="connsiteY1" fmla="*/ -470 h 1522"/>
                <a:gd name="connsiteX2" fmla="*/ 395 w 1845"/>
                <a:gd name="connsiteY2" fmla="*/ -470 h 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45" h="1522">
                  <a:moveTo>
                    <a:pt x="395" y="-470"/>
                  </a:moveTo>
                  <a:cubicBezTo>
                    <a:pt x="395" y="-470"/>
                    <a:pt x="-1731" y="-1887"/>
                    <a:pt x="-1023" y="-470"/>
                  </a:cubicBezTo>
                  <a:cubicBezTo>
                    <a:pt x="-314" y="944"/>
                    <a:pt x="1337" y="472"/>
                    <a:pt x="395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6" name="Полилиния: фигура 4175">
              <a:extLst>
                <a:ext uri="{FF2B5EF4-FFF2-40B4-BE49-F238E27FC236}">
                  <a16:creationId xmlns:a16="http://schemas.microsoft.com/office/drawing/2014/main" id="{7CDEF84B-FFF1-75E6-5E9D-F1BC2D1725AD}"/>
                </a:ext>
              </a:extLst>
            </p:cNvPr>
            <p:cNvSpPr/>
            <p:nvPr/>
          </p:nvSpPr>
          <p:spPr>
            <a:xfrm>
              <a:off x="-1016774" y="4085858"/>
              <a:ext cx="209" cy="1891"/>
            </a:xfrm>
            <a:custGeom>
              <a:avLst/>
              <a:gdLst>
                <a:gd name="connsiteX0" fmla="*/ -957 w 209"/>
                <a:gd name="connsiteY0" fmla="*/ 791 h 1891"/>
                <a:gd name="connsiteX1" fmla="*/ -957 w 209"/>
                <a:gd name="connsiteY1" fmla="*/ -623 h 1891"/>
                <a:gd name="connsiteX2" fmla="*/ -957 w 209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91">
                  <a:moveTo>
                    <a:pt x="-957" y="791"/>
                  </a:moveTo>
                  <a:cubicBezTo>
                    <a:pt x="-957" y="791"/>
                    <a:pt x="-957" y="791"/>
                    <a:pt x="-957" y="-623"/>
                  </a:cubicBezTo>
                  <a:cubicBezTo>
                    <a:pt x="-957" y="-2041"/>
                    <a:pt x="-1430" y="85"/>
                    <a:pt x="-95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7" name="Полилиния: фигура 4176">
              <a:extLst>
                <a:ext uri="{FF2B5EF4-FFF2-40B4-BE49-F238E27FC236}">
                  <a16:creationId xmlns:a16="http://schemas.microsoft.com/office/drawing/2014/main" id="{10274728-43FA-51C5-429D-1101B5812186}"/>
                </a:ext>
              </a:extLst>
            </p:cNvPr>
            <p:cNvSpPr/>
            <p:nvPr/>
          </p:nvSpPr>
          <p:spPr>
            <a:xfrm>
              <a:off x="-998623" y="4096899"/>
              <a:ext cx="1709" cy="1013"/>
            </a:xfrm>
            <a:custGeom>
              <a:avLst/>
              <a:gdLst>
                <a:gd name="connsiteX0" fmla="*/ -701 w 1709"/>
                <a:gd name="connsiteY0" fmla="*/ -102 h 1013"/>
                <a:gd name="connsiteX1" fmla="*/ -701 w 1709"/>
                <a:gd name="connsiteY1" fmla="*/ -102 h 1013"/>
                <a:gd name="connsiteX2" fmla="*/ -701 w 1709"/>
                <a:gd name="connsiteY2" fmla="*/ -102 h 1013"/>
                <a:gd name="connsiteX3" fmla="*/ -701 w 1709"/>
                <a:gd name="connsiteY3" fmla="*/ -102 h 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" h="1013">
                  <a:moveTo>
                    <a:pt x="-701" y="-102"/>
                  </a:moveTo>
                  <a:cubicBezTo>
                    <a:pt x="713" y="-102"/>
                    <a:pt x="1185" y="-102"/>
                    <a:pt x="-701" y="-102"/>
                  </a:cubicBezTo>
                  <a:lnTo>
                    <a:pt x="-701" y="-102"/>
                  </a:lnTo>
                  <a:cubicBezTo>
                    <a:pt x="-2119" y="-2461"/>
                    <a:pt x="240" y="134"/>
                    <a:pt x="-701" y="-1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8" name="Полилиния: фигура 4177">
              <a:extLst>
                <a:ext uri="{FF2B5EF4-FFF2-40B4-BE49-F238E27FC236}">
                  <a16:creationId xmlns:a16="http://schemas.microsoft.com/office/drawing/2014/main" id="{1765D5E7-56C9-3DA9-A2E9-CFE1AF1D8DDA}"/>
                </a:ext>
              </a:extLst>
            </p:cNvPr>
            <p:cNvSpPr/>
            <p:nvPr/>
          </p:nvSpPr>
          <p:spPr>
            <a:xfrm>
              <a:off x="-1034235" y="4076476"/>
              <a:ext cx="1780" cy="419"/>
            </a:xfrm>
            <a:custGeom>
              <a:avLst/>
              <a:gdLst>
                <a:gd name="connsiteX0" fmla="*/ -16 w 1780"/>
                <a:gd name="connsiteY0" fmla="*/ -680 h 419"/>
                <a:gd name="connsiteX1" fmla="*/ -16 w 1780"/>
                <a:gd name="connsiteY1" fmla="*/ -680 h 419"/>
                <a:gd name="connsiteX2" fmla="*/ -16 w 1780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0" h="419">
                  <a:moveTo>
                    <a:pt x="-16" y="-680"/>
                  </a:moveTo>
                  <a:cubicBezTo>
                    <a:pt x="-16" y="-680"/>
                    <a:pt x="1401" y="-680"/>
                    <a:pt x="-16" y="-680"/>
                  </a:cubicBezTo>
                  <a:cubicBezTo>
                    <a:pt x="-1430" y="-680"/>
                    <a:pt x="-1667" y="-1625"/>
                    <a:pt x="-16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79" name="Полилиния: фигура 4178">
              <a:extLst>
                <a:ext uri="{FF2B5EF4-FFF2-40B4-BE49-F238E27FC236}">
                  <a16:creationId xmlns:a16="http://schemas.microsoft.com/office/drawing/2014/main" id="{A4519DEB-EB5F-5694-E26A-D38A8D5D2861}"/>
                </a:ext>
              </a:extLst>
            </p:cNvPr>
            <p:cNvSpPr/>
            <p:nvPr/>
          </p:nvSpPr>
          <p:spPr>
            <a:xfrm>
              <a:off x="-953429" y="4119190"/>
              <a:ext cx="1048" cy="2540"/>
            </a:xfrm>
            <a:custGeom>
              <a:avLst/>
              <a:gdLst>
                <a:gd name="connsiteX0" fmla="*/ -119 w 1048"/>
                <a:gd name="connsiteY0" fmla="*/ 1441 h 2540"/>
                <a:gd name="connsiteX1" fmla="*/ -119 w 1048"/>
                <a:gd name="connsiteY1" fmla="*/ 1441 h 2540"/>
                <a:gd name="connsiteX2" fmla="*/ -119 w 1048"/>
                <a:gd name="connsiteY2" fmla="*/ -213 h 2540"/>
                <a:gd name="connsiteX3" fmla="*/ -119 w 1048"/>
                <a:gd name="connsiteY3" fmla="*/ 1441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8" h="2540">
                  <a:moveTo>
                    <a:pt x="-119" y="1441"/>
                  </a:moveTo>
                  <a:lnTo>
                    <a:pt x="-119" y="1441"/>
                  </a:lnTo>
                  <a:cubicBezTo>
                    <a:pt x="-119" y="260"/>
                    <a:pt x="-119" y="1441"/>
                    <a:pt x="-119" y="-213"/>
                  </a:cubicBezTo>
                  <a:cubicBezTo>
                    <a:pt x="-119" y="-1863"/>
                    <a:pt x="-2478" y="-1155"/>
                    <a:pt x="-119" y="14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0" name="Полилиния: фигура 4179">
              <a:extLst>
                <a:ext uri="{FF2B5EF4-FFF2-40B4-BE49-F238E27FC236}">
                  <a16:creationId xmlns:a16="http://schemas.microsoft.com/office/drawing/2014/main" id="{BE1D3747-B645-7E86-C7F3-75F17D93607E}"/>
                </a:ext>
              </a:extLst>
            </p:cNvPr>
            <p:cNvSpPr/>
            <p:nvPr/>
          </p:nvSpPr>
          <p:spPr>
            <a:xfrm>
              <a:off x="-1013365" y="4086466"/>
              <a:ext cx="104" cy="104"/>
            </a:xfrm>
            <a:custGeom>
              <a:avLst/>
              <a:gdLst>
                <a:gd name="connsiteX0" fmla="*/ -1062 w 104"/>
                <a:gd name="connsiteY0" fmla="*/ -995 h 104"/>
                <a:gd name="connsiteX1" fmla="*/ -1062 w 104"/>
                <a:gd name="connsiteY1" fmla="*/ -995 h 104"/>
                <a:gd name="connsiteX2" fmla="*/ -1062 w 104"/>
                <a:gd name="connsiteY2" fmla="*/ -995 h 104"/>
                <a:gd name="connsiteX3" fmla="*/ -1062 w 104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04">
                  <a:moveTo>
                    <a:pt x="-1062" y="-995"/>
                  </a:moveTo>
                  <a:cubicBezTo>
                    <a:pt x="-1062" y="-995"/>
                    <a:pt x="-1062" y="-995"/>
                    <a:pt x="-1062" y="-995"/>
                  </a:cubicBezTo>
                  <a:lnTo>
                    <a:pt x="-1062" y="-995"/>
                  </a:lnTo>
                  <a:cubicBezTo>
                    <a:pt x="-1062" y="-995"/>
                    <a:pt x="-1298" y="-1231"/>
                    <a:pt x="-106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1" name="Полилиния: фигура 4180">
              <a:extLst>
                <a:ext uri="{FF2B5EF4-FFF2-40B4-BE49-F238E27FC236}">
                  <a16:creationId xmlns:a16="http://schemas.microsoft.com/office/drawing/2014/main" id="{771E8F60-783F-005F-097B-D3118042E3E4}"/>
                </a:ext>
              </a:extLst>
            </p:cNvPr>
            <p:cNvSpPr/>
            <p:nvPr/>
          </p:nvSpPr>
          <p:spPr>
            <a:xfrm>
              <a:off x="-951435" y="4118506"/>
              <a:ext cx="209" cy="2067"/>
            </a:xfrm>
            <a:custGeom>
              <a:avLst/>
              <a:gdLst>
                <a:gd name="connsiteX0" fmla="*/ -1167 w 209"/>
                <a:gd name="connsiteY0" fmla="*/ 944 h 2067"/>
                <a:gd name="connsiteX1" fmla="*/ -1167 w 209"/>
                <a:gd name="connsiteY1" fmla="*/ 944 h 2067"/>
                <a:gd name="connsiteX2" fmla="*/ -1167 w 209"/>
                <a:gd name="connsiteY2" fmla="*/ -470 h 2067"/>
                <a:gd name="connsiteX3" fmla="*/ -1167 w 209"/>
                <a:gd name="connsiteY3" fmla="*/ -470 h 2067"/>
                <a:gd name="connsiteX4" fmla="*/ -1167 w 209"/>
                <a:gd name="connsiteY4" fmla="*/ 944 h 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2067">
                  <a:moveTo>
                    <a:pt x="-1167" y="944"/>
                  </a:moveTo>
                  <a:cubicBezTo>
                    <a:pt x="-1167" y="944"/>
                    <a:pt x="-1167" y="944"/>
                    <a:pt x="-1167" y="944"/>
                  </a:cubicBez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695" y="1180"/>
                    <a:pt x="-116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2" name="Полилиния: фигура 4181">
              <a:extLst>
                <a:ext uri="{FF2B5EF4-FFF2-40B4-BE49-F238E27FC236}">
                  <a16:creationId xmlns:a16="http://schemas.microsoft.com/office/drawing/2014/main" id="{F93EFF35-AC0A-2863-81F4-767D19352FD9}"/>
                </a:ext>
              </a:extLst>
            </p:cNvPr>
            <p:cNvSpPr/>
            <p:nvPr/>
          </p:nvSpPr>
          <p:spPr>
            <a:xfrm>
              <a:off x="-951131" y="4118343"/>
              <a:ext cx="2955" cy="2705"/>
            </a:xfrm>
            <a:custGeom>
              <a:avLst/>
              <a:gdLst>
                <a:gd name="connsiteX0" fmla="*/ -293 w 2955"/>
                <a:gd name="connsiteY0" fmla="*/ 870 h 2705"/>
                <a:gd name="connsiteX1" fmla="*/ 1596 w 2955"/>
                <a:gd name="connsiteY1" fmla="*/ 870 h 2705"/>
                <a:gd name="connsiteX2" fmla="*/ -763 w 2955"/>
                <a:gd name="connsiteY2" fmla="*/ -1017 h 2705"/>
                <a:gd name="connsiteX3" fmla="*/ -293 w 2955"/>
                <a:gd name="connsiteY3" fmla="*/ 870 h 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5" h="2705">
                  <a:moveTo>
                    <a:pt x="-293" y="870"/>
                  </a:moveTo>
                  <a:cubicBezTo>
                    <a:pt x="-293" y="870"/>
                    <a:pt x="2538" y="2524"/>
                    <a:pt x="1596" y="870"/>
                  </a:cubicBezTo>
                  <a:cubicBezTo>
                    <a:pt x="652" y="-780"/>
                    <a:pt x="179" y="-544"/>
                    <a:pt x="-763" y="-1017"/>
                  </a:cubicBezTo>
                  <a:cubicBezTo>
                    <a:pt x="-1708" y="-1489"/>
                    <a:pt x="-763" y="164"/>
                    <a:pt x="-293" y="8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3" name="Полилиния: фигура 4182">
              <a:extLst>
                <a:ext uri="{FF2B5EF4-FFF2-40B4-BE49-F238E27FC236}">
                  <a16:creationId xmlns:a16="http://schemas.microsoft.com/office/drawing/2014/main" id="{24F60687-96A9-76F5-380E-7F2D35B758F3}"/>
                </a:ext>
              </a:extLst>
            </p:cNvPr>
            <p:cNvSpPr/>
            <p:nvPr/>
          </p:nvSpPr>
          <p:spPr>
            <a:xfrm>
              <a:off x="-1022936" y="4076187"/>
              <a:ext cx="23597" cy="1653"/>
            </a:xfrm>
            <a:custGeom>
              <a:avLst/>
              <a:gdLst>
                <a:gd name="connsiteX0" fmla="*/ -1167 w 23597"/>
                <a:gd name="connsiteY0" fmla="*/ 553 h 1653"/>
                <a:gd name="connsiteX1" fmla="*/ -1167 w 23597"/>
                <a:gd name="connsiteY1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653">
                  <a:moveTo>
                    <a:pt x="-1167" y="553"/>
                  </a:moveTo>
                  <a:cubicBezTo>
                    <a:pt x="-1167" y="553"/>
                    <a:pt x="-1167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4" name="Полилиния: фигура 4183">
              <a:extLst>
                <a:ext uri="{FF2B5EF4-FFF2-40B4-BE49-F238E27FC236}">
                  <a16:creationId xmlns:a16="http://schemas.microsoft.com/office/drawing/2014/main" id="{343CC817-6028-8EC0-0F26-67105093E8F8}"/>
                </a:ext>
              </a:extLst>
            </p:cNvPr>
            <p:cNvSpPr/>
            <p:nvPr/>
          </p:nvSpPr>
          <p:spPr>
            <a:xfrm>
              <a:off x="-948427" y="4118216"/>
              <a:ext cx="2119" cy="2469"/>
            </a:xfrm>
            <a:custGeom>
              <a:avLst/>
              <a:gdLst>
                <a:gd name="connsiteX0" fmla="*/ -872 w 2119"/>
                <a:gd name="connsiteY0" fmla="*/ -417 h 2469"/>
                <a:gd name="connsiteX1" fmla="*/ -872 w 2119"/>
                <a:gd name="connsiteY1" fmla="*/ -417 h 2469"/>
                <a:gd name="connsiteX2" fmla="*/ 542 w 2119"/>
                <a:gd name="connsiteY2" fmla="*/ 997 h 2469"/>
                <a:gd name="connsiteX3" fmla="*/ 542 w 2119"/>
                <a:gd name="connsiteY3" fmla="*/ -889 h 2469"/>
                <a:gd name="connsiteX4" fmla="*/ -1108 w 2119"/>
                <a:gd name="connsiteY4" fmla="*/ -889 h 2469"/>
                <a:gd name="connsiteX5" fmla="*/ -1108 w 2119"/>
                <a:gd name="connsiteY5" fmla="*/ -889 h 2469"/>
                <a:gd name="connsiteX6" fmla="*/ -872 w 2119"/>
                <a:gd name="connsiteY6" fmla="*/ -417 h 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9" h="2469">
                  <a:moveTo>
                    <a:pt x="-872" y="-417"/>
                  </a:moveTo>
                  <a:cubicBezTo>
                    <a:pt x="-872" y="-417"/>
                    <a:pt x="-872" y="-417"/>
                    <a:pt x="-872" y="-417"/>
                  </a:cubicBezTo>
                  <a:cubicBezTo>
                    <a:pt x="-872" y="-417"/>
                    <a:pt x="-872" y="-417"/>
                    <a:pt x="542" y="997"/>
                  </a:cubicBezTo>
                  <a:cubicBezTo>
                    <a:pt x="1960" y="2415"/>
                    <a:pt x="-872" y="-653"/>
                    <a:pt x="542" y="-889"/>
                  </a:cubicBezTo>
                  <a:lnTo>
                    <a:pt x="-1108" y="-889"/>
                  </a:lnTo>
                  <a:cubicBezTo>
                    <a:pt x="-1108" y="-889"/>
                    <a:pt x="-1108" y="-889"/>
                    <a:pt x="-1108" y="-889"/>
                  </a:cubicBezTo>
                  <a:cubicBezTo>
                    <a:pt x="-1108" y="-889"/>
                    <a:pt x="-1344" y="-1598"/>
                    <a:pt x="-872" y="-4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5" name="Полилиния: фигура 4184">
              <a:extLst>
                <a:ext uri="{FF2B5EF4-FFF2-40B4-BE49-F238E27FC236}">
                  <a16:creationId xmlns:a16="http://schemas.microsoft.com/office/drawing/2014/main" id="{53E4F0D4-5517-1CE6-D471-285531894902}"/>
                </a:ext>
              </a:extLst>
            </p:cNvPr>
            <p:cNvSpPr/>
            <p:nvPr/>
          </p:nvSpPr>
          <p:spPr>
            <a:xfrm>
              <a:off x="-986623" y="4093812"/>
              <a:ext cx="733" cy="1962"/>
            </a:xfrm>
            <a:custGeom>
              <a:avLst/>
              <a:gdLst>
                <a:gd name="connsiteX0" fmla="*/ -434 w 733"/>
                <a:gd name="connsiteY0" fmla="*/ 862 h 1962"/>
                <a:gd name="connsiteX1" fmla="*/ -434 w 733"/>
                <a:gd name="connsiteY1" fmla="*/ -555 h 1962"/>
                <a:gd name="connsiteX2" fmla="*/ -434 w 733"/>
                <a:gd name="connsiteY2" fmla="*/ 862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962">
                  <a:moveTo>
                    <a:pt x="-434" y="862"/>
                  </a:moveTo>
                  <a:cubicBezTo>
                    <a:pt x="-434" y="862"/>
                    <a:pt x="-434" y="862"/>
                    <a:pt x="-434" y="-555"/>
                  </a:cubicBezTo>
                  <a:cubicBezTo>
                    <a:pt x="-434" y="-1969"/>
                    <a:pt x="-2084" y="-319"/>
                    <a:pt x="-434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6" name="Полилиния: фигура 4185">
              <a:extLst>
                <a:ext uri="{FF2B5EF4-FFF2-40B4-BE49-F238E27FC236}">
                  <a16:creationId xmlns:a16="http://schemas.microsoft.com/office/drawing/2014/main" id="{261114ED-B9EC-6B4C-CCAE-6BDF91D1AE08}"/>
                </a:ext>
              </a:extLst>
            </p:cNvPr>
            <p:cNvSpPr/>
            <p:nvPr/>
          </p:nvSpPr>
          <p:spPr>
            <a:xfrm>
              <a:off x="-1007597" y="4082795"/>
              <a:ext cx="1650" cy="1417"/>
            </a:xfrm>
            <a:custGeom>
              <a:avLst/>
              <a:gdLst>
                <a:gd name="connsiteX0" fmla="*/ 483 w 1650"/>
                <a:gd name="connsiteY0" fmla="*/ 317 h 1417"/>
                <a:gd name="connsiteX1" fmla="*/ 483 w 1650"/>
                <a:gd name="connsiteY1" fmla="*/ 317 h 1417"/>
                <a:gd name="connsiteX2" fmla="*/ -1167 w 1650"/>
                <a:gd name="connsiteY2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417">
                  <a:moveTo>
                    <a:pt x="483" y="317"/>
                  </a:moveTo>
                  <a:lnTo>
                    <a:pt x="483" y="317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7" name="Полилиния: фигура 4186">
              <a:extLst>
                <a:ext uri="{FF2B5EF4-FFF2-40B4-BE49-F238E27FC236}">
                  <a16:creationId xmlns:a16="http://schemas.microsoft.com/office/drawing/2014/main" id="{B3E12B9A-F0A9-F5E5-06BC-CBFE213C0764}"/>
                </a:ext>
              </a:extLst>
            </p:cNvPr>
            <p:cNvSpPr/>
            <p:nvPr/>
          </p:nvSpPr>
          <p:spPr>
            <a:xfrm>
              <a:off x="-998577" y="4082401"/>
              <a:ext cx="419" cy="629"/>
            </a:xfrm>
            <a:custGeom>
              <a:avLst/>
              <a:gdLst>
                <a:gd name="connsiteX0" fmla="*/ -747 w 419"/>
                <a:gd name="connsiteY0" fmla="*/ -470 h 629"/>
                <a:gd name="connsiteX1" fmla="*/ -747 w 419"/>
                <a:gd name="connsiteY1" fmla="*/ -470 h 629"/>
                <a:gd name="connsiteX2" fmla="*/ -747 w 41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629">
                  <a:moveTo>
                    <a:pt x="-747" y="-470"/>
                  </a:moveTo>
                  <a:cubicBezTo>
                    <a:pt x="-747" y="-470"/>
                    <a:pt x="-747" y="-470"/>
                    <a:pt x="-747" y="-470"/>
                  </a:cubicBezTo>
                  <a:cubicBezTo>
                    <a:pt x="-747" y="-470"/>
                    <a:pt x="-1692" y="-1887"/>
                    <a:pt x="-74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8" name="Полилиния: фигура 4187">
              <a:extLst>
                <a:ext uri="{FF2B5EF4-FFF2-40B4-BE49-F238E27FC236}">
                  <a16:creationId xmlns:a16="http://schemas.microsoft.com/office/drawing/2014/main" id="{1A766BC0-9672-26A2-824D-0AEDB4591848}"/>
                </a:ext>
              </a:extLst>
            </p:cNvPr>
            <p:cNvSpPr/>
            <p:nvPr/>
          </p:nvSpPr>
          <p:spPr>
            <a:xfrm>
              <a:off x="-1030252" y="4061793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lnTo>
                    <a:pt x="486" y="-1100"/>
                  </a:ln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89" name="Полилиния: фигура 4188">
              <a:extLst>
                <a:ext uri="{FF2B5EF4-FFF2-40B4-BE49-F238E27FC236}">
                  <a16:creationId xmlns:a16="http://schemas.microsoft.com/office/drawing/2014/main" id="{F4074B8D-3D5E-3377-07FB-5CA093619054}"/>
                </a:ext>
              </a:extLst>
            </p:cNvPr>
            <p:cNvSpPr/>
            <p:nvPr/>
          </p:nvSpPr>
          <p:spPr>
            <a:xfrm>
              <a:off x="-1044122" y="4051138"/>
              <a:ext cx="419" cy="1924"/>
            </a:xfrm>
            <a:custGeom>
              <a:avLst/>
              <a:gdLst>
                <a:gd name="connsiteX0" fmla="*/ -747 w 419"/>
                <a:gd name="connsiteY0" fmla="*/ 824 h 1924"/>
                <a:gd name="connsiteX1" fmla="*/ -747 w 419"/>
                <a:gd name="connsiteY1" fmla="*/ -590 h 1924"/>
                <a:gd name="connsiteX2" fmla="*/ -747 w 419"/>
                <a:gd name="connsiteY2" fmla="*/ 824 h 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924">
                  <a:moveTo>
                    <a:pt x="-747" y="824"/>
                  </a:moveTo>
                  <a:cubicBezTo>
                    <a:pt x="-747" y="824"/>
                    <a:pt x="-747" y="824"/>
                    <a:pt x="-747" y="-590"/>
                  </a:cubicBezTo>
                  <a:cubicBezTo>
                    <a:pt x="-747" y="-2007"/>
                    <a:pt x="-1692" y="-121"/>
                    <a:pt x="-747" y="8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0" name="Полилиния: фигура 4189">
              <a:extLst>
                <a:ext uri="{FF2B5EF4-FFF2-40B4-BE49-F238E27FC236}">
                  <a16:creationId xmlns:a16="http://schemas.microsoft.com/office/drawing/2014/main" id="{325A4178-05F9-7428-1303-9CC8AB584F88}"/>
                </a:ext>
              </a:extLst>
            </p:cNvPr>
            <p:cNvSpPr/>
            <p:nvPr/>
          </p:nvSpPr>
          <p:spPr>
            <a:xfrm>
              <a:off x="-985422" y="4083687"/>
              <a:ext cx="1422" cy="524"/>
            </a:xfrm>
            <a:custGeom>
              <a:avLst/>
              <a:gdLst>
                <a:gd name="connsiteX0" fmla="*/ -926 w 1422"/>
                <a:gd name="connsiteY0" fmla="*/ -575 h 524"/>
                <a:gd name="connsiteX1" fmla="*/ 255 w 1422"/>
                <a:gd name="connsiteY1" fmla="*/ -575 h 524"/>
                <a:gd name="connsiteX2" fmla="*/ 255 w 1422"/>
                <a:gd name="connsiteY2" fmla="*/ -575 h 524"/>
                <a:gd name="connsiteX3" fmla="*/ -926 w 1422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2" h="524">
                  <a:moveTo>
                    <a:pt x="-926" y="-575"/>
                  </a:moveTo>
                  <a:lnTo>
                    <a:pt x="255" y="-575"/>
                  </a:lnTo>
                  <a:cubicBezTo>
                    <a:pt x="255" y="-575"/>
                    <a:pt x="255" y="-575"/>
                    <a:pt x="255" y="-575"/>
                  </a:cubicBezTo>
                  <a:cubicBezTo>
                    <a:pt x="255" y="-575"/>
                    <a:pt x="-1868" y="-1756"/>
                    <a:pt x="-926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1" name="Полилиния: фигура 4190">
              <a:extLst>
                <a:ext uri="{FF2B5EF4-FFF2-40B4-BE49-F238E27FC236}">
                  <a16:creationId xmlns:a16="http://schemas.microsoft.com/office/drawing/2014/main" id="{19AD0DFF-7E33-96C9-DFBE-8A516982B074}"/>
                </a:ext>
              </a:extLst>
            </p:cNvPr>
            <p:cNvSpPr/>
            <p:nvPr/>
          </p:nvSpPr>
          <p:spPr>
            <a:xfrm>
              <a:off x="-1032639" y="4054952"/>
              <a:ext cx="2153" cy="1414"/>
            </a:xfrm>
            <a:custGeom>
              <a:avLst/>
              <a:gdLst>
                <a:gd name="connsiteX0" fmla="*/ -904 w 2153"/>
                <a:gd name="connsiteY0" fmla="*/ 314 h 1414"/>
                <a:gd name="connsiteX1" fmla="*/ 986 w 2153"/>
                <a:gd name="connsiteY1" fmla="*/ 314 h 1414"/>
                <a:gd name="connsiteX2" fmla="*/ -667 w 2153"/>
                <a:gd name="connsiteY2" fmla="*/ -1100 h 1414"/>
                <a:gd name="connsiteX3" fmla="*/ -667 w 2153"/>
                <a:gd name="connsiteY3" fmla="*/ -1100 h 1414"/>
                <a:gd name="connsiteX4" fmla="*/ -667 w 2153"/>
                <a:gd name="connsiteY4" fmla="*/ -1100 h 1414"/>
                <a:gd name="connsiteX5" fmla="*/ -904 w 2153"/>
                <a:gd name="connsiteY5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3" h="1414">
                  <a:moveTo>
                    <a:pt x="-904" y="314"/>
                  </a:moveTo>
                  <a:cubicBezTo>
                    <a:pt x="-904" y="314"/>
                    <a:pt x="-904" y="314"/>
                    <a:pt x="986" y="314"/>
                  </a:cubicBezTo>
                  <a:lnTo>
                    <a:pt x="-667" y="-1100"/>
                  </a:lnTo>
                  <a:cubicBezTo>
                    <a:pt x="-667" y="-1100"/>
                    <a:pt x="-667" y="-1100"/>
                    <a:pt x="-667" y="-1100"/>
                  </a:cubicBezTo>
                  <a:cubicBezTo>
                    <a:pt x="-667" y="-1100"/>
                    <a:pt x="-667" y="-1100"/>
                    <a:pt x="-667" y="-1100"/>
                  </a:cubicBezTo>
                  <a:cubicBezTo>
                    <a:pt x="-667" y="-1100"/>
                    <a:pt x="-1612" y="-631"/>
                    <a:pt x="-904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2" name="Полилиния: фигура 4191">
              <a:extLst>
                <a:ext uri="{FF2B5EF4-FFF2-40B4-BE49-F238E27FC236}">
                  <a16:creationId xmlns:a16="http://schemas.microsoft.com/office/drawing/2014/main" id="{39832B86-4814-DC82-F387-D61E8F528983}"/>
                </a:ext>
              </a:extLst>
            </p:cNvPr>
            <p:cNvSpPr/>
            <p:nvPr/>
          </p:nvSpPr>
          <p:spPr>
            <a:xfrm>
              <a:off x="-991571" y="4078154"/>
              <a:ext cx="1907" cy="1128"/>
            </a:xfrm>
            <a:custGeom>
              <a:avLst/>
              <a:gdLst>
                <a:gd name="connsiteX0" fmla="*/ 741 w 1907"/>
                <a:gd name="connsiteY0" fmla="*/ -472 h 1128"/>
                <a:gd name="connsiteX1" fmla="*/ 741 w 1907"/>
                <a:gd name="connsiteY1" fmla="*/ -472 h 1128"/>
                <a:gd name="connsiteX2" fmla="*/ -1149 w 1907"/>
                <a:gd name="connsiteY2" fmla="*/ -472 h 1128"/>
                <a:gd name="connsiteX3" fmla="*/ 741 w 1907"/>
                <a:gd name="connsiteY3" fmla="*/ -472 h 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1128">
                  <a:moveTo>
                    <a:pt x="741" y="-472"/>
                  </a:moveTo>
                  <a:lnTo>
                    <a:pt x="741" y="-472"/>
                  </a:lnTo>
                  <a:cubicBezTo>
                    <a:pt x="741" y="-472"/>
                    <a:pt x="-913" y="-1886"/>
                    <a:pt x="-1149" y="-472"/>
                  </a:cubicBezTo>
                  <a:cubicBezTo>
                    <a:pt x="-1385" y="946"/>
                    <a:pt x="741" y="-1177"/>
                    <a:pt x="741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3" name="Полилиния: фигура 4192">
              <a:extLst>
                <a:ext uri="{FF2B5EF4-FFF2-40B4-BE49-F238E27FC236}">
                  <a16:creationId xmlns:a16="http://schemas.microsoft.com/office/drawing/2014/main" id="{F7326680-C05C-23E8-56A7-25F7829998A4}"/>
                </a:ext>
              </a:extLst>
            </p:cNvPr>
            <p:cNvSpPr/>
            <p:nvPr/>
          </p:nvSpPr>
          <p:spPr>
            <a:xfrm>
              <a:off x="-1030782" y="4053298"/>
              <a:ext cx="1710" cy="209"/>
            </a:xfrm>
            <a:custGeom>
              <a:avLst/>
              <a:gdLst>
                <a:gd name="connsiteX0" fmla="*/ -402 w 1710"/>
                <a:gd name="connsiteY0" fmla="*/ -1100 h 209"/>
                <a:gd name="connsiteX1" fmla="*/ -402 w 1710"/>
                <a:gd name="connsiteY1" fmla="*/ -1100 h 209"/>
                <a:gd name="connsiteX2" fmla="*/ -402 w 1710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0" h="209">
                  <a:moveTo>
                    <a:pt x="-402" y="-1100"/>
                  </a:moveTo>
                  <a:cubicBezTo>
                    <a:pt x="-402" y="-1100"/>
                    <a:pt x="1724" y="-1100"/>
                    <a:pt x="-402" y="-1100"/>
                  </a:cubicBezTo>
                  <a:cubicBezTo>
                    <a:pt x="-2525" y="-1100"/>
                    <a:pt x="543" y="-628"/>
                    <a:pt x="-40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4" name="Полилиния: фигура 4193">
              <a:extLst>
                <a:ext uri="{FF2B5EF4-FFF2-40B4-BE49-F238E27FC236}">
                  <a16:creationId xmlns:a16="http://schemas.microsoft.com/office/drawing/2014/main" id="{82ED675C-7CC1-C35B-BC2E-B9D4B1B2BB96}"/>
                </a:ext>
              </a:extLst>
            </p:cNvPr>
            <p:cNvSpPr/>
            <p:nvPr/>
          </p:nvSpPr>
          <p:spPr>
            <a:xfrm>
              <a:off x="-1038956" y="4046377"/>
              <a:ext cx="208" cy="313"/>
            </a:xfrm>
            <a:custGeom>
              <a:avLst/>
              <a:gdLst>
                <a:gd name="connsiteX0" fmla="*/ -959 w 208"/>
                <a:gd name="connsiteY0" fmla="*/ -786 h 313"/>
                <a:gd name="connsiteX1" fmla="*/ -959 w 208"/>
                <a:gd name="connsiteY1" fmla="*/ -786 h 313"/>
                <a:gd name="connsiteX2" fmla="*/ -959 w 208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313">
                  <a:moveTo>
                    <a:pt x="-959" y="-786"/>
                  </a:moveTo>
                  <a:cubicBezTo>
                    <a:pt x="-959" y="-786"/>
                    <a:pt x="-959" y="-786"/>
                    <a:pt x="-959" y="-786"/>
                  </a:cubicBezTo>
                  <a:cubicBezTo>
                    <a:pt x="-959" y="-786"/>
                    <a:pt x="-1428" y="-1492"/>
                    <a:pt x="-959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5" name="Полилиния: фигура 4194">
              <a:extLst>
                <a:ext uri="{FF2B5EF4-FFF2-40B4-BE49-F238E27FC236}">
                  <a16:creationId xmlns:a16="http://schemas.microsoft.com/office/drawing/2014/main" id="{FA8EF8F8-4129-AE09-1D77-1C9B76153AB1}"/>
                </a:ext>
              </a:extLst>
            </p:cNvPr>
            <p:cNvSpPr/>
            <p:nvPr/>
          </p:nvSpPr>
          <p:spPr>
            <a:xfrm>
              <a:off x="-1023854" y="4054164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6" name="Полилиния: фигура 4195">
              <a:extLst>
                <a:ext uri="{FF2B5EF4-FFF2-40B4-BE49-F238E27FC236}">
                  <a16:creationId xmlns:a16="http://schemas.microsoft.com/office/drawing/2014/main" id="{2F98A14F-0921-B9FF-9B91-71DC44889AC6}"/>
                </a:ext>
              </a:extLst>
            </p:cNvPr>
            <p:cNvSpPr/>
            <p:nvPr/>
          </p:nvSpPr>
          <p:spPr>
            <a:xfrm>
              <a:off x="-1021285" y="4054479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-1167 w 141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lnTo>
                    <a:pt x="250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7" name="Полилиния: фигура 4196">
              <a:extLst>
                <a:ext uri="{FF2B5EF4-FFF2-40B4-BE49-F238E27FC236}">
                  <a16:creationId xmlns:a16="http://schemas.microsoft.com/office/drawing/2014/main" id="{A764D698-8840-76B1-9B96-623A88A60E48}"/>
                </a:ext>
              </a:extLst>
            </p:cNvPr>
            <p:cNvSpPr/>
            <p:nvPr/>
          </p:nvSpPr>
          <p:spPr>
            <a:xfrm>
              <a:off x="-1020157" y="4052773"/>
              <a:ext cx="524" cy="524"/>
            </a:xfrm>
            <a:custGeom>
              <a:avLst/>
              <a:gdLst>
                <a:gd name="connsiteX0" fmla="*/ -642 w 524"/>
                <a:gd name="connsiteY0" fmla="*/ -575 h 524"/>
                <a:gd name="connsiteX1" fmla="*/ -642 w 524"/>
                <a:gd name="connsiteY1" fmla="*/ -575 h 524"/>
                <a:gd name="connsiteX2" fmla="*/ -642 w 52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524">
                  <a:moveTo>
                    <a:pt x="-642" y="-575"/>
                  </a:moveTo>
                  <a:cubicBezTo>
                    <a:pt x="-642" y="-575"/>
                    <a:pt x="-642" y="-575"/>
                    <a:pt x="-642" y="-575"/>
                  </a:cubicBezTo>
                  <a:cubicBezTo>
                    <a:pt x="-642" y="-575"/>
                    <a:pt x="-1823" y="-1756"/>
                    <a:pt x="-64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8" name="Полилиния: фигура 4197">
              <a:extLst>
                <a:ext uri="{FF2B5EF4-FFF2-40B4-BE49-F238E27FC236}">
                  <a16:creationId xmlns:a16="http://schemas.microsoft.com/office/drawing/2014/main" id="{3A79E2DD-8AB2-7D32-F725-2B3F3A4ADC99}"/>
                </a:ext>
              </a:extLst>
            </p:cNvPr>
            <p:cNvSpPr/>
            <p:nvPr/>
          </p:nvSpPr>
          <p:spPr>
            <a:xfrm>
              <a:off x="-980251" y="4073670"/>
              <a:ext cx="1468" cy="1258"/>
            </a:xfrm>
            <a:custGeom>
              <a:avLst/>
              <a:gdLst>
                <a:gd name="connsiteX0" fmla="*/ -434 w 1468"/>
                <a:gd name="connsiteY0" fmla="*/ -470 h 1258"/>
                <a:gd name="connsiteX1" fmla="*/ -434 w 1468"/>
                <a:gd name="connsiteY1" fmla="*/ -470 h 1258"/>
                <a:gd name="connsiteX2" fmla="*/ -434 w 1468"/>
                <a:gd name="connsiteY2" fmla="*/ -470 h 1258"/>
                <a:gd name="connsiteX3" fmla="*/ -434 w 1468"/>
                <a:gd name="connsiteY3" fmla="*/ -470 h 1258"/>
                <a:gd name="connsiteX4" fmla="*/ -434 w 1468"/>
                <a:gd name="connsiteY4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8" h="1258">
                  <a:moveTo>
                    <a:pt x="-434" y="-470"/>
                  </a:moveTo>
                  <a:lnTo>
                    <a:pt x="-434" y="-470"/>
                  </a:lnTo>
                  <a:lnTo>
                    <a:pt x="-434" y="-470"/>
                  </a:lnTo>
                  <a:cubicBezTo>
                    <a:pt x="-434" y="-470"/>
                    <a:pt x="-2084" y="-1887"/>
                    <a:pt x="-434" y="-470"/>
                  </a:cubicBezTo>
                  <a:cubicBezTo>
                    <a:pt x="1220" y="944"/>
                    <a:pt x="-434" y="-470"/>
                    <a:pt x="-43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99" name="Полилиния: фигура 4198">
              <a:extLst>
                <a:ext uri="{FF2B5EF4-FFF2-40B4-BE49-F238E27FC236}">
                  <a16:creationId xmlns:a16="http://schemas.microsoft.com/office/drawing/2014/main" id="{33600C8B-A38B-2B2A-5CD4-EE63DAB86A78}"/>
                </a:ext>
              </a:extLst>
            </p:cNvPr>
            <p:cNvSpPr/>
            <p:nvPr/>
          </p:nvSpPr>
          <p:spPr>
            <a:xfrm>
              <a:off x="-981877" y="4072413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250 w 1417"/>
                <a:gd name="connsiteY2" fmla="*/ -1100 h 23597"/>
                <a:gd name="connsiteX3" fmla="*/ 250 w 1417"/>
                <a:gd name="connsiteY3" fmla="*/ -1100 h 23597"/>
                <a:gd name="connsiteX4" fmla="*/ -1167 w 1417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250" y="-1100"/>
                  </a:cubicBezTo>
                  <a:lnTo>
                    <a:pt x="250" y="-1100"/>
                  </a:lnTo>
                  <a:cubicBezTo>
                    <a:pt x="250" y="-1100"/>
                    <a:pt x="250" y="-1100"/>
                    <a:pt x="250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0" name="Полилиния: фигура 4199">
              <a:extLst>
                <a:ext uri="{FF2B5EF4-FFF2-40B4-BE49-F238E27FC236}">
                  <a16:creationId xmlns:a16="http://schemas.microsoft.com/office/drawing/2014/main" id="{764E0A4C-32D7-10B6-94E2-AE56544E6299}"/>
                </a:ext>
              </a:extLst>
            </p:cNvPr>
            <p:cNvSpPr/>
            <p:nvPr/>
          </p:nvSpPr>
          <p:spPr>
            <a:xfrm>
              <a:off x="-975006" y="4074694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1" name="Полилиния: фигура 4200">
              <a:extLst>
                <a:ext uri="{FF2B5EF4-FFF2-40B4-BE49-F238E27FC236}">
                  <a16:creationId xmlns:a16="http://schemas.microsoft.com/office/drawing/2014/main" id="{62C1EAAF-D04E-9F9A-50C5-E666EEC43B0B}"/>
                </a:ext>
              </a:extLst>
            </p:cNvPr>
            <p:cNvSpPr/>
            <p:nvPr/>
          </p:nvSpPr>
          <p:spPr>
            <a:xfrm>
              <a:off x="-1015480" y="4051853"/>
              <a:ext cx="1746" cy="1681"/>
            </a:xfrm>
            <a:custGeom>
              <a:avLst/>
              <a:gdLst>
                <a:gd name="connsiteX0" fmla="*/ 580 w 1746"/>
                <a:gd name="connsiteY0" fmla="*/ 581 h 1681"/>
                <a:gd name="connsiteX1" fmla="*/ -1074 w 1746"/>
                <a:gd name="connsiteY1" fmla="*/ -1069 h 1681"/>
                <a:gd name="connsiteX2" fmla="*/ 580 w 1746"/>
                <a:gd name="connsiteY2" fmla="*/ 581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6" h="1681">
                  <a:moveTo>
                    <a:pt x="580" y="581"/>
                  </a:moveTo>
                  <a:cubicBezTo>
                    <a:pt x="580" y="581"/>
                    <a:pt x="-601" y="-836"/>
                    <a:pt x="-1074" y="-1069"/>
                  </a:cubicBezTo>
                  <a:cubicBezTo>
                    <a:pt x="-1543" y="-1306"/>
                    <a:pt x="-129" y="-127"/>
                    <a:pt x="580" y="5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2" name="Полилиния: фигура 4201">
              <a:extLst>
                <a:ext uri="{FF2B5EF4-FFF2-40B4-BE49-F238E27FC236}">
                  <a16:creationId xmlns:a16="http://schemas.microsoft.com/office/drawing/2014/main" id="{E919E715-FA9C-992A-B557-0663B0A4ABB4}"/>
                </a:ext>
              </a:extLst>
            </p:cNvPr>
            <p:cNvSpPr/>
            <p:nvPr/>
          </p:nvSpPr>
          <p:spPr>
            <a:xfrm>
              <a:off x="-1018282" y="4049645"/>
              <a:ext cx="2083" cy="1766"/>
            </a:xfrm>
            <a:custGeom>
              <a:avLst/>
              <a:gdLst>
                <a:gd name="connsiteX0" fmla="*/ 78 w 2083"/>
                <a:gd name="connsiteY0" fmla="*/ 666 h 1766"/>
                <a:gd name="connsiteX1" fmla="*/ 78 w 2083"/>
                <a:gd name="connsiteY1" fmla="*/ -515 h 1766"/>
                <a:gd name="connsiteX2" fmla="*/ 78 w 2083"/>
                <a:gd name="connsiteY2" fmla="*/ 666 h 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3" h="1766">
                  <a:moveTo>
                    <a:pt x="78" y="666"/>
                  </a:moveTo>
                  <a:cubicBezTo>
                    <a:pt x="78" y="666"/>
                    <a:pt x="1965" y="666"/>
                    <a:pt x="78" y="-515"/>
                  </a:cubicBezTo>
                  <a:cubicBezTo>
                    <a:pt x="-1809" y="-1693"/>
                    <a:pt x="-1339" y="-987"/>
                    <a:pt x="78" y="6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3" name="Полилиния: фигура 4202">
              <a:extLst>
                <a:ext uri="{FF2B5EF4-FFF2-40B4-BE49-F238E27FC236}">
                  <a16:creationId xmlns:a16="http://schemas.microsoft.com/office/drawing/2014/main" id="{3E2918A9-B4DC-6BCA-031F-96BACB82F0B4}"/>
                </a:ext>
              </a:extLst>
            </p:cNvPr>
            <p:cNvSpPr/>
            <p:nvPr/>
          </p:nvSpPr>
          <p:spPr>
            <a:xfrm>
              <a:off x="-1013496" y="4053062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4" name="Полилиния: фигура 4203">
              <a:extLst>
                <a:ext uri="{FF2B5EF4-FFF2-40B4-BE49-F238E27FC236}">
                  <a16:creationId xmlns:a16="http://schemas.microsoft.com/office/drawing/2014/main" id="{1C771702-79DD-7C62-6611-4C74B9A6BF07}"/>
                </a:ext>
              </a:extLst>
            </p:cNvPr>
            <p:cNvSpPr/>
            <p:nvPr/>
          </p:nvSpPr>
          <p:spPr>
            <a:xfrm>
              <a:off x="-1010429" y="4053771"/>
              <a:ext cx="1650" cy="1886"/>
            </a:xfrm>
            <a:custGeom>
              <a:avLst/>
              <a:gdLst>
                <a:gd name="connsiteX0" fmla="*/ 483 w 1650"/>
                <a:gd name="connsiteY0" fmla="*/ 787 h 1886"/>
                <a:gd name="connsiteX1" fmla="*/ -1167 w 1650"/>
                <a:gd name="connsiteY1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0" h="1886">
                  <a:moveTo>
                    <a:pt x="483" y="787"/>
                  </a:moveTo>
                  <a:cubicBezTo>
                    <a:pt x="483" y="787"/>
                    <a:pt x="483" y="78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5" name="Полилиния: фигура 4204">
              <a:extLst>
                <a:ext uri="{FF2B5EF4-FFF2-40B4-BE49-F238E27FC236}">
                  <a16:creationId xmlns:a16="http://schemas.microsoft.com/office/drawing/2014/main" id="{44C5AE17-F0D8-42E5-4D68-4B5DC4A55F4C}"/>
                </a:ext>
              </a:extLst>
            </p:cNvPr>
            <p:cNvSpPr/>
            <p:nvPr/>
          </p:nvSpPr>
          <p:spPr>
            <a:xfrm>
              <a:off x="-974263" y="4072937"/>
              <a:ext cx="1169" cy="418"/>
            </a:xfrm>
            <a:custGeom>
              <a:avLst/>
              <a:gdLst>
                <a:gd name="connsiteX0" fmla="*/ -522 w 1169"/>
                <a:gd name="connsiteY0" fmla="*/ -682 h 418"/>
                <a:gd name="connsiteX1" fmla="*/ -522 w 1169"/>
                <a:gd name="connsiteY1" fmla="*/ -682 h 418"/>
                <a:gd name="connsiteX2" fmla="*/ -522 w 1169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9" h="418">
                  <a:moveTo>
                    <a:pt x="-522" y="-682"/>
                  </a:moveTo>
                  <a:cubicBezTo>
                    <a:pt x="-522" y="-682"/>
                    <a:pt x="659" y="-682"/>
                    <a:pt x="-522" y="-682"/>
                  </a:cubicBezTo>
                  <a:cubicBezTo>
                    <a:pt x="-1700" y="-682"/>
                    <a:pt x="-995" y="-1623"/>
                    <a:pt x="-522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6" name="Полилиния: фигура 4205">
              <a:extLst>
                <a:ext uri="{FF2B5EF4-FFF2-40B4-BE49-F238E27FC236}">
                  <a16:creationId xmlns:a16="http://schemas.microsoft.com/office/drawing/2014/main" id="{13372045-4C6B-C39F-22C1-A9D811B285B7}"/>
                </a:ext>
              </a:extLst>
            </p:cNvPr>
            <p:cNvSpPr/>
            <p:nvPr/>
          </p:nvSpPr>
          <p:spPr>
            <a:xfrm>
              <a:off x="-970497" y="4070051"/>
              <a:ext cx="1836" cy="2831"/>
            </a:xfrm>
            <a:custGeom>
              <a:avLst/>
              <a:gdLst>
                <a:gd name="connsiteX0" fmla="*/ 669 w 1836"/>
                <a:gd name="connsiteY0" fmla="*/ 1731 h 2831"/>
                <a:gd name="connsiteX1" fmla="*/ 669 w 1836"/>
                <a:gd name="connsiteY1" fmla="*/ -1100 h 2831"/>
                <a:gd name="connsiteX2" fmla="*/ 669 w 1836"/>
                <a:gd name="connsiteY2" fmla="*/ 553 h 2831"/>
                <a:gd name="connsiteX3" fmla="*/ 669 w 1836"/>
                <a:gd name="connsiteY3" fmla="*/ 553 h 2831"/>
                <a:gd name="connsiteX4" fmla="*/ 669 w 1836"/>
                <a:gd name="connsiteY4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" h="2831">
                  <a:moveTo>
                    <a:pt x="669" y="1731"/>
                  </a:moveTo>
                  <a:cubicBezTo>
                    <a:pt x="669" y="81"/>
                    <a:pt x="669" y="1731"/>
                    <a:pt x="669" y="-1100"/>
                  </a:cubicBezTo>
                  <a:cubicBezTo>
                    <a:pt x="433" y="-628"/>
                    <a:pt x="433" y="81"/>
                    <a:pt x="669" y="553"/>
                  </a:cubicBezTo>
                  <a:lnTo>
                    <a:pt x="669" y="553"/>
                  </a:lnTo>
                  <a:cubicBezTo>
                    <a:pt x="-2635" y="-628"/>
                    <a:pt x="-748" y="1026"/>
                    <a:pt x="669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7" name="Полилиния: фигура 4206">
              <a:extLst>
                <a:ext uri="{FF2B5EF4-FFF2-40B4-BE49-F238E27FC236}">
                  <a16:creationId xmlns:a16="http://schemas.microsoft.com/office/drawing/2014/main" id="{7FDC7374-D421-CA79-CE65-DFF507EF90D5}"/>
                </a:ext>
              </a:extLst>
            </p:cNvPr>
            <p:cNvSpPr/>
            <p:nvPr/>
          </p:nvSpPr>
          <p:spPr>
            <a:xfrm>
              <a:off x="-1008568" y="4049909"/>
              <a:ext cx="1374" cy="1265"/>
            </a:xfrm>
            <a:custGeom>
              <a:avLst/>
              <a:gdLst>
                <a:gd name="connsiteX0" fmla="*/ -432 w 1374"/>
                <a:gd name="connsiteY0" fmla="*/ 166 h 1265"/>
                <a:gd name="connsiteX1" fmla="*/ -432 w 1374"/>
                <a:gd name="connsiteY1" fmla="*/ -1015 h 1265"/>
                <a:gd name="connsiteX2" fmla="*/ -432 w 1374"/>
                <a:gd name="connsiteY2" fmla="*/ 166 h 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65">
                  <a:moveTo>
                    <a:pt x="-432" y="166"/>
                  </a:moveTo>
                  <a:cubicBezTo>
                    <a:pt x="-432" y="166"/>
                    <a:pt x="-2086" y="-1488"/>
                    <a:pt x="-432" y="-1015"/>
                  </a:cubicBezTo>
                  <a:cubicBezTo>
                    <a:pt x="1218" y="-543"/>
                    <a:pt x="-905" y="-307"/>
                    <a:pt x="-432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8" name="Полилиния: фигура 4207">
              <a:extLst>
                <a:ext uri="{FF2B5EF4-FFF2-40B4-BE49-F238E27FC236}">
                  <a16:creationId xmlns:a16="http://schemas.microsoft.com/office/drawing/2014/main" id="{1E51B4AB-1271-E936-CB0F-085C50DE648B}"/>
                </a:ext>
              </a:extLst>
            </p:cNvPr>
            <p:cNvSpPr/>
            <p:nvPr/>
          </p:nvSpPr>
          <p:spPr>
            <a:xfrm>
              <a:off x="-1008516" y="4049915"/>
              <a:ext cx="209" cy="314"/>
            </a:xfrm>
            <a:custGeom>
              <a:avLst/>
              <a:gdLst>
                <a:gd name="connsiteX0" fmla="*/ -957 w 209"/>
                <a:gd name="connsiteY0" fmla="*/ -785 h 314"/>
                <a:gd name="connsiteX1" fmla="*/ -957 w 209"/>
                <a:gd name="connsiteY1" fmla="*/ -785 h 314"/>
                <a:gd name="connsiteX2" fmla="*/ -957 w 209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314">
                  <a:moveTo>
                    <a:pt x="-957" y="-785"/>
                  </a:moveTo>
                  <a:cubicBezTo>
                    <a:pt x="-957" y="-785"/>
                    <a:pt x="-957" y="-785"/>
                    <a:pt x="-957" y="-785"/>
                  </a:cubicBezTo>
                  <a:cubicBezTo>
                    <a:pt x="-957" y="-785"/>
                    <a:pt x="-1430" y="-1494"/>
                    <a:pt x="-95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09" name="Полилиния: фигура 4208">
              <a:extLst>
                <a:ext uri="{FF2B5EF4-FFF2-40B4-BE49-F238E27FC236}">
                  <a16:creationId xmlns:a16="http://schemas.microsoft.com/office/drawing/2014/main" id="{9EE7F81A-67CA-C629-9B67-D2327E4F9E30}"/>
                </a:ext>
              </a:extLst>
            </p:cNvPr>
            <p:cNvSpPr/>
            <p:nvPr/>
          </p:nvSpPr>
          <p:spPr>
            <a:xfrm>
              <a:off x="-968164" y="4068899"/>
              <a:ext cx="1389" cy="209"/>
            </a:xfrm>
            <a:custGeom>
              <a:avLst/>
              <a:gdLst>
                <a:gd name="connsiteX0" fmla="*/ -959 w 1389"/>
                <a:gd name="connsiteY0" fmla="*/ -890 h 209"/>
                <a:gd name="connsiteX1" fmla="*/ 223 w 1389"/>
                <a:gd name="connsiteY1" fmla="*/ -890 h 209"/>
                <a:gd name="connsiteX2" fmla="*/ -959 w 1389"/>
                <a:gd name="connsiteY2" fmla="*/ -890 h 209"/>
                <a:gd name="connsiteX3" fmla="*/ -959 w 1389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9" h="209">
                  <a:moveTo>
                    <a:pt x="-959" y="-890"/>
                  </a:moveTo>
                  <a:lnTo>
                    <a:pt x="223" y="-890"/>
                  </a:lnTo>
                  <a:lnTo>
                    <a:pt x="-959" y="-890"/>
                  </a:lnTo>
                  <a:cubicBezTo>
                    <a:pt x="-959" y="-890"/>
                    <a:pt x="-1428" y="-1363"/>
                    <a:pt x="-959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0" name="Полилиния: фигура 4209">
              <a:extLst>
                <a:ext uri="{FF2B5EF4-FFF2-40B4-BE49-F238E27FC236}">
                  <a16:creationId xmlns:a16="http://schemas.microsoft.com/office/drawing/2014/main" id="{5597CA61-3E19-9554-9762-145D05758C5D}"/>
                </a:ext>
              </a:extLst>
            </p:cNvPr>
            <p:cNvSpPr/>
            <p:nvPr/>
          </p:nvSpPr>
          <p:spPr>
            <a:xfrm>
              <a:off x="-1000283" y="4050939"/>
              <a:ext cx="1653" cy="1437"/>
            </a:xfrm>
            <a:custGeom>
              <a:avLst/>
              <a:gdLst>
                <a:gd name="connsiteX0" fmla="*/ 486 w 1653"/>
                <a:gd name="connsiteY0" fmla="*/ 314 h 1437"/>
                <a:gd name="connsiteX1" fmla="*/ -1167 w 1653"/>
                <a:gd name="connsiteY1" fmla="*/ -1100 h 1437"/>
                <a:gd name="connsiteX2" fmla="*/ 486 w 1653"/>
                <a:gd name="connsiteY2" fmla="*/ 314 h 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437">
                  <a:moveTo>
                    <a:pt x="486" y="314"/>
                  </a:moveTo>
                  <a:lnTo>
                    <a:pt x="-1167" y="-1100"/>
                  </a:lnTo>
                  <a:cubicBezTo>
                    <a:pt x="-1167" y="-1100"/>
                    <a:pt x="-222" y="550"/>
                    <a:pt x="48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1" name="Полилиния: фигура 4210">
              <a:extLst>
                <a:ext uri="{FF2B5EF4-FFF2-40B4-BE49-F238E27FC236}">
                  <a16:creationId xmlns:a16="http://schemas.microsoft.com/office/drawing/2014/main" id="{9774B0AD-9A70-6C2C-D3B3-7157C379945A}"/>
                </a:ext>
              </a:extLst>
            </p:cNvPr>
            <p:cNvSpPr/>
            <p:nvPr/>
          </p:nvSpPr>
          <p:spPr>
            <a:xfrm>
              <a:off x="-1012763" y="4027101"/>
              <a:ext cx="943" cy="1891"/>
            </a:xfrm>
            <a:custGeom>
              <a:avLst/>
              <a:gdLst>
                <a:gd name="connsiteX0" fmla="*/ -959 w 943"/>
                <a:gd name="connsiteY0" fmla="*/ 791 h 1891"/>
                <a:gd name="connsiteX1" fmla="*/ -959 w 943"/>
                <a:gd name="connsiteY1" fmla="*/ -623 h 1891"/>
                <a:gd name="connsiteX2" fmla="*/ -959 w 943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1891">
                  <a:moveTo>
                    <a:pt x="-959" y="791"/>
                  </a:moveTo>
                  <a:cubicBezTo>
                    <a:pt x="695" y="791"/>
                    <a:pt x="-959" y="791"/>
                    <a:pt x="-959" y="-623"/>
                  </a:cubicBezTo>
                  <a:cubicBezTo>
                    <a:pt x="-959" y="-2041"/>
                    <a:pt x="-1428" y="85"/>
                    <a:pt x="-959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2" name="Полилиния: фигура 4211">
              <a:extLst>
                <a:ext uri="{FF2B5EF4-FFF2-40B4-BE49-F238E27FC236}">
                  <a16:creationId xmlns:a16="http://schemas.microsoft.com/office/drawing/2014/main" id="{39276EB1-01FC-5985-6121-74288902A590}"/>
                </a:ext>
              </a:extLst>
            </p:cNvPr>
            <p:cNvSpPr/>
            <p:nvPr/>
          </p:nvSpPr>
          <p:spPr>
            <a:xfrm>
              <a:off x="-1006864" y="4024799"/>
              <a:ext cx="208" cy="419"/>
            </a:xfrm>
            <a:custGeom>
              <a:avLst/>
              <a:gdLst>
                <a:gd name="connsiteX0" fmla="*/ -959 w 208"/>
                <a:gd name="connsiteY0" fmla="*/ -680 h 419"/>
                <a:gd name="connsiteX1" fmla="*/ -959 w 208"/>
                <a:gd name="connsiteY1" fmla="*/ -680 h 419"/>
                <a:gd name="connsiteX2" fmla="*/ -959 w 208"/>
                <a:gd name="connsiteY2" fmla="*/ -680 h 419"/>
                <a:gd name="connsiteX3" fmla="*/ -959 w 208"/>
                <a:gd name="connsiteY3" fmla="*/ -680 h 419"/>
                <a:gd name="connsiteX4" fmla="*/ -959 w 208"/>
                <a:gd name="connsiteY4" fmla="*/ -680 h 419"/>
                <a:gd name="connsiteX5" fmla="*/ -959 w 208"/>
                <a:gd name="connsiteY5" fmla="*/ -680 h 419"/>
                <a:gd name="connsiteX6" fmla="*/ -959 w 208"/>
                <a:gd name="connsiteY6" fmla="*/ -680 h 419"/>
                <a:gd name="connsiteX7" fmla="*/ -959 w 208"/>
                <a:gd name="connsiteY7" fmla="*/ -680 h 419"/>
                <a:gd name="connsiteX8" fmla="*/ -959 w 208"/>
                <a:gd name="connsiteY8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" h="419">
                  <a:moveTo>
                    <a:pt x="-959" y="-680"/>
                  </a:move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959" y="-680"/>
                    <a:pt x="-959" y="-680"/>
                  </a:cubicBezTo>
                  <a:lnTo>
                    <a:pt x="-959" y="-680"/>
                  </a:ln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959" y="-680"/>
                    <a:pt x="-959" y="-680"/>
                  </a:cubicBezTo>
                  <a:cubicBezTo>
                    <a:pt x="-959" y="-680"/>
                    <a:pt x="-1428" y="-1625"/>
                    <a:pt x="-959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3" name="Полилиния: фигура 4212">
              <a:extLst>
                <a:ext uri="{FF2B5EF4-FFF2-40B4-BE49-F238E27FC236}">
                  <a16:creationId xmlns:a16="http://schemas.microsoft.com/office/drawing/2014/main" id="{30FE6B22-0CD4-FECD-988A-FD87C987D729}"/>
                </a:ext>
              </a:extLst>
            </p:cNvPr>
            <p:cNvSpPr/>
            <p:nvPr/>
          </p:nvSpPr>
          <p:spPr>
            <a:xfrm>
              <a:off x="-1005107" y="4021281"/>
              <a:ext cx="104" cy="1811"/>
            </a:xfrm>
            <a:custGeom>
              <a:avLst/>
              <a:gdLst>
                <a:gd name="connsiteX0" fmla="*/ -1062 w 104"/>
                <a:gd name="connsiteY0" fmla="*/ 711 h 1811"/>
                <a:gd name="connsiteX1" fmla="*/ -1062 w 104"/>
                <a:gd name="connsiteY1" fmla="*/ 711 h 1811"/>
                <a:gd name="connsiteX2" fmla="*/ -1062 w 104"/>
                <a:gd name="connsiteY2" fmla="*/ -703 h 1811"/>
                <a:gd name="connsiteX3" fmla="*/ -1062 w 104"/>
                <a:gd name="connsiteY3" fmla="*/ -703 h 1811"/>
                <a:gd name="connsiteX4" fmla="*/ -1062 w 104"/>
                <a:gd name="connsiteY4" fmla="*/ 711 h 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1811">
                  <a:moveTo>
                    <a:pt x="-1062" y="711"/>
                  </a:moveTo>
                  <a:lnTo>
                    <a:pt x="-1062" y="711"/>
                  </a:lnTo>
                  <a:lnTo>
                    <a:pt x="-1062" y="-703"/>
                  </a:lnTo>
                  <a:cubicBezTo>
                    <a:pt x="-1062" y="-703"/>
                    <a:pt x="-1062" y="711"/>
                    <a:pt x="-1062" y="-703"/>
                  </a:cubicBezTo>
                  <a:cubicBezTo>
                    <a:pt x="-1062" y="-2120"/>
                    <a:pt x="-1298" y="711"/>
                    <a:pt x="-1062" y="7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4" name="Полилиния: фигура 4213">
              <a:extLst>
                <a:ext uri="{FF2B5EF4-FFF2-40B4-BE49-F238E27FC236}">
                  <a16:creationId xmlns:a16="http://schemas.microsoft.com/office/drawing/2014/main" id="{2615A4D3-0677-37D0-8506-EC5B21B53DBC}"/>
                </a:ext>
              </a:extLst>
            </p:cNvPr>
            <p:cNvSpPr/>
            <p:nvPr/>
          </p:nvSpPr>
          <p:spPr>
            <a:xfrm>
              <a:off x="-1004766" y="4021679"/>
              <a:ext cx="1650" cy="1886"/>
            </a:xfrm>
            <a:custGeom>
              <a:avLst/>
              <a:gdLst>
                <a:gd name="connsiteX0" fmla="*/ 483 w 1650"/>
                <a:gd name="connsiteY0" fmla="*/ 787 h 1886"/>
                <a:gd name="connsiteX1" fmla="*/ -1167 w 1650"/>
                <a:gd name="connsiteY1" fmla="*/ -1100 h 1886"/>
                <a:gd name="connsiteX2" fmla="*/ -1167 w 1650"/>
                <a:gd name="connsiteY2" fmla="*/ -1100 h 1886"/>
                <a:gd name="connsiteX3" fmla="*/ -1167 w 1650"/>
                <a:gd name="connsiteY3" fmla="*/ -1100 h 1886"/>
                <a:gd name="connsiteX4" fmla="*/ -1167 w 1650"/>
                <a:gd name="connsiteY4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886">
                  <a:moveTo>
                    <a:pt x="483" y="787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5" name="Полилиния: фигура 4214">
              <a:extLst>
                <a:ext uri="{FF2B5EF4-FFF2-40B4-BE49-F238E27FC236}">
                  <a16:creationId xmlns:a16="http://schemas.microsoft.com/office/drawing/2014/main" id="{5D2780C9-F1FA-DBD3-CE76-652218661AB7}"/>
                </a:ext>
              </a:extLst>
            </p:cNvPr>
            <p:cNvSpPr/>
            <p:nvPr/>
          </p:nvSpPr>
          <p:spPr>
            <a:xfrm>
              <a:off x="-1003188" y="4023250"/>
              <a:ext cx="1962" cy="314"/>
            </a:xfrm>
            <a:custGeom>
              <a:avLst/>
              <a:gdLst>
                <a:gd name="connsiteX0" fmla="*/ 795 w 1962"/>
                <a:gd name="connsiteY0" fmla="*/ -785 h 314"/>
                <a:gd name="connsiteX1" fmla="*/ 795 w 1962"/>
                <a:gd name="connsiteY1" fmla="*/ -785 h 314"/>
                <a:gd name="connsiteX2" fmla="*/ -622 w 1962"/>
                <a:gd name="connsiteY2" fmla="*/ -785 h 314"/>
                <a:gd name="connsiteX3" fmla="*/ 795 w 1962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314">
                  <a:moveTo>
                    <a:pt x="795" y="-785"/>
                  </a:moveTo>
                  <a:cubicBezTo>
                    <a:pt x="795" y="-785"/>
                    <a:pt x="795" y="-785"/>
                    <a:pt x="795" y="-785"/>
                  </a:cubicBezTo>
                  <a:cubicBezTo>
                    <a:pt x="795" y="-785"/>
                    <a:pt x="795" y="-785"/>
                    <a:pt x="-622" y="-785"/>
                  </a:cubicBezTo>
                  <a:cubicBezTo>
                    <a:pt x="-2037" y="-785"/>
                    <a:pt x="-386" y="-1494"/>
                    <a:pt x="795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6" name="Полилиния: фигура 4215">
              <a:extLst>
                <a:ext uri="{FF2B5EF4-FFF2-40B4-BE49-F238E27FC236}">
                  <a16:creationId xmlns:a16="http://schemas.microsoft.com/office/drawing/2014/main" id="{B2F41C03-A853-BFAD-82DA-ADA3BE611E0F}"/>
                </a:ext>
              </a:extLst>
            </p:cNvPr>
            <p:cNvSpPr/>
            <p:nvPr/>
          </p:nvSpPr>
          <p:spPr>
            <a:xfrm>
              <a:off x="-1002879" y="4020970"/>
              <a:ext cx="1653" cy="1417"/>
            </a:xfrm>
            <a:custGeom>
              <a:avLst/>
              <a:gdLst>
                <a:gd name="connsiteX0" fmla="*/ -1167 w 1653"/>
                <a:gd name="connsiteY0" fmla="*/ -1100 h 1417"/>
                <a:gd name="connsiteX1" fmla="*/ 486 w 1653"/>
                <a:gd name="connsiteY1" fmla="*/ 317 h 1417"/>
                <a:gd name="connsiteX2" fmla="*/ 486 w 1653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417">
                  <a:moveTo>
                    <a:pt x="-1167" y="-1100"/>
                  </a:moveTo>
                  <a:lnTo>
                    <a:pt x="486" y="317"/>
                  </a:lnTo>
                  <a:lnTo>
                    <a:pt x="486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7" name="Полилиния: фигура 4216">
              <a:extLst>
                <a:ext uri="{FF2B5EF4-FFF2-40B4-BE49-F238E27FC236}">
                  <a16:creationId xmlns:a16="http://schemas.microsoft.com/office/drawing/2014/main" id="{70067758-169F-F512-9BA9-3A422537949E}"/>
                </a:ext>
              </a:extLst>
            </p:cNvPr>
            <p:cNvSpPr/>
            <p:nvPr/>
          </p:nvSpPr>
          <p:spPr>
            <a:xfrm>
              <a:off x="-1001934" y="4021442"/>
              <a:ext cx="1414" cy="23597"/>
            </a:xfrm>
            <a:custGeom>
              <a:avLst/>
              <a:gdLst>
                <a:gd name="connsiteX0" fmla="*/ -1167 w 1414"/>
                <a:gd name="connsiteY0" fmla="*/ -1100 h 23597"/>
                <a:gd name="connsiteX1" fmla="*/ 247 w 1414"/>
                <a:gd name="connsiteY1" fmla="*/ -1100 h 23597"/>
                <a:gd name="connsiteX2" fmla="*/ 247 w 1414"/>
                <a:gd name="connsiteY2" fmla="*/ -1100 h 23597"/>
                <a:gd name="connsiteX3" fmla="*/ -931 w 141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3597">
                  <a:moveTo>
                    <a:pt x="-1167" y="-1100"/>
                  </a:moveTo>
                  <a:lnTo>
                    <a:pt x="247" y="-1100"/>
                  </a:lnTo>
                  <a:lnTo>
                    <a:pt x="247" y="-1100"/>
                  </a:lnTo>
                  <a:lnTo>
                    <a:pt x="-931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8" name="Полилиния: фигура 4217">
              <a:extLst>
                <a:ext uri="{FF2B5EF4-FFF2-40B4-BE49-F238E27FC236}">
                  <a16:creationId xmlns:a16="http://schemas.microsoft.com/office/drawing/2014/main" id="{25704E4D-A319-C1B6-F41F-C85A64020A2D}"/>
                </a:ext>
              </a:extLst>
            </p:cNvPr>
            <p:cNvSpPr/>
            <p:nvPr/>
          </p:nvSpPr>
          <p:spPr>
            <a:xfrm>
              <a:off x="-1003587" y="4019556"/>
              <a:ext cx="1640" cy="23597"/>
            </a:xfrm>
            <a:custGeom>
              <a:avLst/>
              <a:gdLst>
                <a:gd name="connsiteX0" fmla="*/ -1167 w 1640"/>
                <a:gd name="connsiteY0" fmla="*/ -1100 h 23597"/>
                <a:gd name="connsiteX1" fmla="*/ 250 w 164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40" h="23597">
                  <a:moveTo>
                    <a:pt x="-1167" y="-1100"/>
                  </a:moveTo>
                  <a:cubicBezTo>
                    <a:pt x="-1167" y="-1100"/>
                    <a:pt x="1195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19" name="Полилиния: фигура 4218">
              <a:extLst>
                <a:ext uri="{FF2B5EF4-FFF2-40B4-BE49-F238E27FC236}">
                  <a16:creationId xmlns:a16="http://schemas.microsoft.com/office/drawing/2014/main" id="{7E55A180-DC82-B3B4-4036-79E1D5E4C4F1}"/>
                </a:ext>
              </a:extLst>
            </p:cNvPr>
            <p:cNvSpPr/>
            <p:nvPr/>
          </p:nvSpPr>
          <p:spPr>
            <a:xfrm>
              <a:off x="-998158" y="401884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0" name="Полилиния: фигура 4219">
              <a:extLst>
                <a:ext uri="{FF2B5EF4-FFF2-40B4-BE49-F238E27FC236}">
                  <a16:creationId xmlns:a16="http://schemas.microsoft.com/office/drawing/2014/main" id="{D2F3706C-4161-F051-44C5-2D6B771FDBD1}"/>
                </a:ext>
              </a:extLst>
            </p:cNvPr>
            <p:cNvSpPr/>
            <p:nvPr/>
          </p:nvSpPr>
          <p:spPr>
            <a:xfrm>
              <a:off x="-997216" y="401695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1" name="Полилиния: фигура 4220">
              <a:extLst>
                <a:ext uri="{FF2B5EF4-FFF2-40B4-BE49-F238E27FC236}">
                  <a16:creationId xmlns:a16="http://schemas.microsoft.com/office/drawing/2014/main" id="{6304CAF7-CDF7-74FF-82D9-336FF31CA779}"/>
                </a:ext>
              </a:extLst>
            </p:cNvPr>
            <p:cNvSpPr/>
            <p:nvPr/>
          </p:nvSpPr>
          <p:spPr>
            <a:xfrm>
              <a:off x="-997921" y="4015307"/>
              <a:ext cx="1886" cy="1181"/>
            </a:xfrm>
            <a:custGeom>
              <a:avLst/>
              <a:gdLst>
                <a:gd name="connsiteX0" fmla="*/ 720 w 1886"/>
                <a:gd name="connsiteY0" fmla="*/ 81 h 1181"/>
                <a:gd name="connsiteX1" fmla="*/ 720 w 1886"/>
                <a:gd name="connsiteY1" fmla="*/ 81 h 1181"/>
                <a:gd name="connsiteX2" fmla="*/ -1167 w 1886"/>
                <a:gd name="connsiteY2" fmla="*/ -1100 h 1181"/>
                <a:gd name="connsiteX3" fmla="*/ -1167 w 1886"/>
                <a:gd name="connsiteY3" fmla="*/ -1100 h 1181"/>
                <a:gd name="connsiteX4" fmla="*/ 720 w 1886"/>
                <a:gd name="connsiteY4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181">
                  <a:moveTo>
                    <a:pt x="720" y="81"/>
                  </a:moveTo>
                  <a:lnTo>
                    <a:pt x="720" y="81"/>
                  </a:lnTo>
                  <a:cubicBezTo>
                    <a:pt x="720" y="81"/>
                    <a:pt x="-698" y="81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225" y="-864"/>
                    <a:pt x="72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2" name="Полилиния: фигура 4221">
              <a:extLst>
                <a:ext uri="{FF2B5EF4-FFF2-40B4-BE49-F238E27FC236}">
                  <a16:creationId xmlns:a16="http://schemas.microsoft.com/office/drawing/2014/main" id="{90451026-F32B-A48A-C2A7-2B423524023D}"/>
                </a:ext>
              </a:extLst>
            </p:cNvPr>
            <p:cNvSpPr/>
            <p:nvPr/>
          </p:nvSpPr>
          <p:spPr>
            <a:xfrm>
              <a:off x="-999598" y="4013026"/>
              <a:ext cx="1676" cy="629"/>
            </a:xfrm>
            <a:custGeom>
              <a:avLst/>
              <a:gdLst>
                <a:gd name="connsiteX0" fmla="*/ 509 w 1676"/>
                <a:gd name="connsiteY0" fmla="*/ -470 h 629"/>
                <a:gd name="connsiteX1" fmla="*/ 509 w 1676"/>
                <a:gd name="connsiteY1" fmla="*/ -470 h 629"/>
                <a:gd name="connsiteX2" fmla="*/ -1144 w 1676"/>
                <a:gd name="connsiteY2" fmla="*/ -470 h 629"/>
                <a:gd name="connsiteX3" fmla="*/ 509 w 1676"/>
                <a:gd name="connsiteY3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6" h="629">
                  <a:moveTo>
                    <a:pt x="509" y="-470"/>
                  </a:moveTo>
                  <a:cubicBezTo>
                    <a:pt x="509" y="-470"/>
                    <a:pt x="509" y="-470"/>
                    <a:pt x="509" y="-470"/>
                  </a:cubicBezTo>
                  <a:cubicBezTo>
                    <a:pt x="509" y="-470"/>
                    <a:pt x="-908" y="-470"/>
                    <a:pt x="-1144" y="-470"/>
                  </a:cubicBezTo>
                  <a:cubicBezTo>
                    <a:pt x="-1380" y="-470"/>
                    <a:pt x="273" y="-1887"/>
                    <a:pt x="50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3" name="Полилиния: фигура 4222">
              <a:extLst>
                <a:ext uri="{FF2B5EF4-FFF2-40B4-BE49-F238E27FC236}">
                  <a16:creationId xmlns:a16="http://schemas.microsoft.com/office/drawing/2014/main" id="{ECE155BF-C69B-99FA-657D-8EFFC58B75EE}"/>
                </a:ext>
              </a:extLst>
            </p:cNvPr>
            <p:cNvSpPr/>
            <p:nvPr/>
          </p:nvSpPr>
          <p:spPr>
            <a:xfrm>
              <a:off x="-996979" y="4013656"/>
              <a:ext cx="3776" cy="2041"/>
            </a:xfrm>
            <a:custGeom>
              <a:avLst/>
              <a:gdLst>
                <a:gd name="connsiteX0" fmla="*/ 2609 w 3776"/>
                <a:gd name="connsiteY0" fmla="*/ 787 h 2041"/>
                <a:gd name="connsiteX1" fmla="*/ 2609 w 3776"/>
                <a:gd name="connsiteY1" fmla="*/ 787 h 2041"/>
                <a:gd name="connsiteX2" fmla="*/ -695 w 3776"/>
                <a:gd name="connsiteY2" fmla="*/ -1100 h 2041"/>
                <a:gd name="connsiteX3" fmla="*/ 956 w 3776"/>
                <a:gd name="connsiteY3" fmla="*/ 550 h 2041"/>
                <a:gd name="connsiteX4" fmla="*/ -1167 w 3776"/>
                <a:gd name="connsiteY4" fmla="*/ 550 h 2041"/>
                <a:gd name="connsiteX5" fmla="*/ 2609 w 3776"/>
                <a:gd name="connsiteY5" fmla="*/ 787 h 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6" h="2041">
                  <a:moveTo>
                    <a:pt x="2609" y="787"/>
                  </a:moveTo>
                  <a:cubicBezTo>
                    <a:pt x="2609" y="-631"/>
                    <a:pt x="2609" y="787"/>
                    <a:pt x="2609" y="787"/>
                  </a:cubicBezTo>
                  <a:cubicBezTo>
                    <a:pt x="2609" y="787"/>
                    <a:pt x="722" y="787"/>
                    <a:pt x="-695" y="-1100"/>
                  </a:cubicBezTo>
                  <a:lnTo>
                    <a:pt x="956" y="550"/>
                  </a:lnTo>
                  <a:lnTo>
                    <a:pt x="-1167" y="550"/>
                  </a:lnTo>
                  <a:cubicBezTo>
                    <a:pt x="14" y="1023"/>
                    <a:pt x="1428" y="1023"/>
                    <a:pt x="2609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4" name="Полилиния: фигура 4223">
              <a:extLst>
                <a:ext uri="{FF2B5EF4-FFF2-40B4-BE49-F238E27FC236}">
                  <a16:creationId xmlns:a16="http://schemas.microsoft.com/office/drawing/2014/main" id="{D4BC815D-9494-C768-1ABE-E3DE0C8EC021}"/>
                </a:ext>
              </a:extLst>
            </p:cNvPr>
            <p:cNvSpPr/>
            <p:nvPr/>
          </p:nvSpPr>
          <p:spPr>
            <a:xfrm>
              <a:off x="-996796" y="4012239"/>
              <a:ext cx="524" cy="23597"/>
            </a:xfrm>
            <a:custGeom>
              <a:avLst/>
              <a:gdLst>
                <a:gd name="connsiteX0" fmla="*/ -642 w 524"/>
                <a:gd name="connsiteY0" fmla="*/ -1100 h 23597"/>
                <a:gd name="connsiteX1" fmla="*/ -642 w 524"/>
                <a:gd name="connsiteY1" fmla="*/ -1100 h 23597"/>
                <a:gd name="connsiteX2" fmla="*/ -642 w 52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3597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5" name="Полилиния: фигура 4224">
              <a:extLst>
                <a:ext uri="{FF2B5EF4-FFF2-40B4-BE49-F238E27FC236}">
                  <a16:creationId xmlns:a16="http://schemas.microsoft.com/office/drawing/2014/main" id="{9DD726CA-9E3D-7DB1-F7AA-6FDEE9104790}"/>
                </a:ext>
              </a:extLst>
            </p:cNvPr>
            <p:cNvSpPr/>
            <p:nvPr/>
          </p:nvSpPr>
          <p:spPr>
            <a:xfrm>
              <a:off x="-998604" y="4009854"/>
              <a:ext cx="2332" cy="2385"/>
            </a:xfrm>
            <a:custGeom>
              <a:avLst/>
              <a:gdLst>
                <a:gd name="connsiteX0" fmla="*/ 1166 w 2332"/>
                <a:gd name="connsiteY0" fmla="*/ 1285 h 2385"/>
                <a:gd name="connsiteX1" fmla="*/ 1166 w 2332"/>
                <a:gd name="connsiteY1" fmla="*/ 1285 h 2385"/>
                <a:gd name="connsiteX2" fmla="*/ -957 w 2332"/>
                <a:gd name="connsiteY2" fmla="*/ -365 h 2385"/>
                <a:gd name="connsiteX3" fmla="*/ -957 w 2332"/>
                <a:gd name="connsiteY3" fmla="*/ -36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" h="2385">
                  <a:moveTo>
                    <a:pt x="1166" y="1285"/>
                  </a:moveTo>
                  <a:lnTo>
                    <a:pt x="1166" y="1285"/>
                  </a:lnTo>
                  <a:cubicBezTo>
                    <a:pt x="1166" y="1285"/>
                    <a:pt x="-485" y="1285"/>
                    <a:pt x="-957" y="-365"/>
                  </a:cubicBezTo>
                  <a:cubicBezTo>
                    <a:pt x="-1430" y="-2019"/>
                    <a:pt x="-957" y="-365"/>
                    <a:pt x="-95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6" name="Полилиния: фигура 4225">
              <a:extLst>
                <a:ext uri="{FF2B5EF4-FFF2-40B4-BE49-F238E27FC236}">
                  <a16:creationId xmlns:a16="http://schemas.microsoft.com/office/drawing/2014/main" id="{8395D3FA-5EFA-D2C9-B470-64E2F4A8A6C3}"/>
                </a:ext>
              </a:extLst>
            </p:cNvPr>
            <p:cNvSpPr/>
            <p:nvPr/>
          </p:nvSpPr>
          <p:spPr>
            <a:xfrm>
              <a:off x="-996743" y="4008227"/>
              <a:ext cx="1653" cy="1417"/>
            </a:xfrm>
            <a:custGeom>
              <a:avLst/>
              <a:gdLst>
                <a:gd name="connsiteX0" fmla="*/ 486 w 1653"/>
                <a:gd name="connsiteY0" fmla="*/ 317 h 1417"/>
                <a:gd name="connsiteX1" fmla="*/ 486 w 1653"/>
                <a:gd name="connsiteY1" fmla="*/ 317 h 1417"/>
                <a:gd name="connsiteX2" fmla="*/ -1167 w 1653"/>
                <a:gd name="connsiteY2" fmla="*/ -1100 h 1417"/>
                <a:gd name="connsiteX3" fmla="*/ 486 w 1653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417">
                  <a:moveTo>
                    <a:pt x="486" y="317"/>
                  </a:moveTo>
                  <a:lnTo>
                    <a:pt x="486" y="317"/>
                  </a:lnTo>
                  <a:lnTo>
                    <a:pt x="-1167" y="-1100"/>
                  </a:lnTo>
                  <a:cubicBezTo>
                    <a:pt x="-1167" y="-1100"/>
                    <a:pt x="14" y="-392"/>
                    <a:pt x="486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7" name="Полилиния: фигура 4226">
              <a:extLst>
                <a:ext uri="{FF2B5EF4-FFF2-40B4-BE49-F238E27FC236}">
                  <a16:creationId xmlns:a16="http://schemas.microsoft.com/office/drawing/2014/main" id="{19A1587D-119F-F5F4-48B0-6DD145FA7F5C}"/>
                </a:ext>
              </a:extLst>
            </p:cNvPr>
            <p:cNvSpPr/>
            <p:nvPr/>
          </p:nvSpPr>
          <p:spPr>
            <a:xfrm>
              <a:off x="-974091" y="3995904"/>
              <a:ext cx="1889" cy="1704"/>
            </a:xfrm>
            <a:custGeom>
              <a:avLst/>
              <a:gdLst>
                <a:gd name="connsiteX0" fmla="*/ 722 w 1889"/>
                <a:gd name="connsiteY0" fmla="*/ 604 h 1704"/>
                <a:gd name="connsiteX1" fmla="*/ 722 w 1889"/>
                <a:gd name="connsiteY1" fmla="*/ -577 h 1704"/>
                <a:gd name="connsiteX2" fmla="*/ -1167 w 1889"/>
                <a:gd name="connsiteY2" fmla="*/ -577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9" h="1704">
                  <a:moveTo>
                    <a:pt x="722" y="604"/>
                  </a:moveTo>
                  <a:cubicBezTo>
                    <a:pt x="722" y="604"/>
                    <a:pt x="722" y="604"/>
                    <a:pt x="722" y="-577"/>
                  </a:cubicBezTo>
                  <a:cubicBezTo>
                    <a:pt x="722" y="-1755"/>
                    <a:pt x="-695" y="-577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8" name="Полилиния: фигура 4227">
              <a:extLst>
                <a:ext uri="{FF2B5EF4-FFF2-40B4-BE49-F238E27FC236}">
                  <a16:creationId xmlns:a16="http://schemas.microsoft.com/office/drawing/2014/main" id="{3CE19F36-65E7-F0A5-B7D3-0F4B6864D628}"/>
                </a:ext>
              </a:extLst>
            </p:cNvPr>
            <p:cNvSpPr/>
            <p:nvPr/>
          </p:nvSpPr>
          <p:spPr>
            <a:xfrm>
              <a:off x="-972385" y="3989298"/>
              <a:ext cx="419" cy="524"/>
            </a:xfrm>
            <a:custGeom>
              <a:avLst/>
              <a:gdLst>
                <a:gd name="connsiteX0" fmla="*/ -747 w 419"/>
                <a:gd name="connsiteY0" fmla="*/ -575 h 524"/>
                <a:gd name="connsiteX1" fmla="*/ -747 w 419"/>
                <a:gd name="connsiteY1" fmla="*/ -575 h 524"/>
                <a:gd name="connsiteX2" fmla="*/ -747 w 41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4">
                  <a:moveTo>
                    <a:pt x="-747" y="-575"/>
                  </a:moveTo>
                  <a:cubicBezTo>
                    <a:pt x="-747" y="-575"/>
                    <a:pt x="-747" y="-575"/>
                    <a:pt x="-747" y="-575"/>
                  </a:cubicBezTo>
                  <a:cubicBezTo>
                    <a:pt x="-747" y="-575"/>
                    <a:pt x="-1692" y="-1756"/>
                    <a:pt x="-74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29" name="Полилиния: фигура 4228">
              <a:extLst>
                <a:ext uri="{FF2B5EF4-FFF2-40B4-BE49-F238E27FC236}">
                  <a16:creationId xmlns:a16="http://schemas.microsoft.com/office/drawing/2014/main" id="{A0DF614E-E158-E36E-0659-D2B6BA287623}"/>
                </a:ext>
              </a:extLst>
            </p:cNvPr>
            <p:cNvSpPr/>
            <p:nvPr/>
          </p:nvSpPr>
          <p:spPr>
            <a:xfrm>
              <a:off x="-966174" y="3985705"/>
              <a:ext cx="1209" cy="104"/>
            </a:xfrm>
            <a:custGeom>
              <a:avLst/>
              <a:gdLst>
                <a:gd name="connsiteX0" fmla="*/ -586 w 1209"/>
                <a:gd name="connsiteY0" fmla="*/ -995 h 104"/>
                <a:gd name="connsiteX1" fmla="*/ -586 w 1209"/>
                <a:gd name="connsiteY1" fmla="*/ -995 h 104"/>
                <a:gd name="connsiteX2" fmla="*/ -586 w 1209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9" h="104">
                  <a:moveTo>
                    <a:pt x="-586" y="-995"/>
                  </a:moveTo>
                  <a:cubicBezTo>
                    <a:pt x="-586" y="-995"/>
                    <a:pt x="828" y="-995"/>
                    <a:pt x="-586" y="-995"/>
                  </a:cubicBezTo>
                  <a:cubicBezTo>
                    <a:pt x="-2003" y="-995"/>
                    <a:pt x="-353" y="-1231"/>
                    <a:pt x="-58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0" name="Полилиния: фигура 4229">
              <a:extLst>
                <a:ext uri="{FF2B5EF4-FFF2-40B4-BE49-F238E27FC236}">
                  <a16:creationId xmlns:a16="http://schemas.microsoft.com/office/drawing/2014/main" id="{64B869C5-C293-071B-5F71-8EBD74D2C8AE}"/>
                </a:ext>
              </a:extLst>
            </p:cNvPr>
            <p:cNvSpPr/>
            <p:nvPr/>
          </p:nvSpPr>
          <p:spPr>
            <a:xfrm>
              <a:off x="-963287" y="3980832"/>
              <a:ext cx="524" cy="2855"/>
            </a:xfrm>
            <a:custGeom>
              <a:avLst/>
              <a:gdLst>
                <a:gd name="connsiteX0" fmla="*/ -642 w 524"/>
                <a:gd name="connsiteY0" fmla="*/ 1755 h 2855"/>
                <a:gd name="connsiteX1" fmla="*/ -642 w 524"/>
                <a:gd name="connsiteY1" fmla="*/ -370 h 2855"/>
                <a:gd name="connsiteX2" fmla="*/ -642 w 524"/>
                <a:gd name="connsiteY2" fmla="*/ 1755 h 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855">
                  <a:moveTo>
                    <a:pt x="-642" y="1755"/>
                  </a:moveTo>
                  <a:cubicBezTo>
                    <a:pt x="-642" y="1755"/>
                    <a:pt x="-642" y="1755"/>
                    <a:pt x="-642" y="-370"/>
                  </a:cubicBezTo>
                  <a:cubicBezTo>
                    <a:pt x="-642" y="-2493"/>
                    <a:pt x="-1823" y="574"/>
                    <a:pt x="-642" y="175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1" name="Полилиния: фигура 4230">
              <a:extLst>
                <a:ext uri="{FF2B5EF4-FFF2-40B4-BE49-F238E27FC236}">
                  <a16:creationId xmlns:a16="http://schemas.microsoft.com/office/drawing/2014/main" id="{D07489B2-D64C-6361-B80E-9A1B3E84BE2B}"/>
                </a:ext>
              </a:extLst>
            </p:cNvPr>
            <p:cNvSpPr/>
            <p:nvPr/>
          </p:nvSpPr>
          <p:spPr>
            <a:xfrm>
              <a:off x="-960822" y="3976791"/>
              <a:ext cx="419" cy="524"/>
            </a:xfrm>
            <a:custGeom>
              <a:avLst/>
              <a:gdLst>
                <a:gd name="connsiteX0" fmla="*/ -747 w 419"/>
                <a:gd name="connsiteY0" fmla="*/ -575 h 524"/>
                <a:gd name="connsiteX1" fmla="*/ -747 w 419"/>
                <a:gd name="connsiteY1" fmla="*/ -575 h 524"/>
                <a:gd name="connsiteX2" fmla="*/ -747 w 41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524">
                  <a:moveTo>
                    <a:pt x="-747" y="-575"/>
                  </a:moveTo>
                  <a:cubicBezTo>
                    <a:pt x="-747" y="-575"/>
                    <a:pt x="-747" y="-575"/>
                    <a:pt x="-747" y="-575"/>
                  </a:cubicBezTo>
                  <a:cubicBezTo>
                    <a:pt x="-747" y="-575"/>
                    <a:pt x="-1692" y="-1756"/>
                    <a:pt x="-74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2" name="Полилиния: фигура 4231">
              <a:extLst>
                <a:ext uri="{FF2B5EF4-FFF2-40B4-BE49-F238E27FC236}">
                  <a16:creationId xmlns:a16="http://schemas.microsoft.com/office/drawing/2014/main" id="{40D6FC5E-6A3D-C311-F5FA-BDFD5E792D05}"/>
                </a:ext>
              </a:extLst>
            </p:cNvPr>
            <p:cNvSpPr/>
            <p:nvPr/>
          </p:nvSpPr>
          <p:spPr>
            <a:xfrm>
              <a:off x="-953561" y="3973067"/>
              <a:ext cx="1653" cy="1181"/>
            </a:xfrm>
            <a:custGeom>
              <a:avLst/>
              <a:gdLst>
                <a:gd name="connsiteX0" fmla="*/ 486 w 1653"/>
                <a:gd name="connsiteY0" fmla="*/ 81 h 1181"/>
                <a:gd name="connsiteX1" fmla="*/ -1167 w 1653"/>
                <a:gd name="connsiteY1" fmla="*/ -1100 h 1181"/>
                <a:gd name="connsiteX2" fmla="*/ -1167 w 1653"/>
                <a:gd name="connsiteY2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1181">
                  <a:moveTo>
                    <a:pt x="486" y="81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3" name="Полилиния: фигура 4232">
              <a:extLst>
                <a:ext uri="{FF2B5EF4-FFF2-40B4-BE49-F238E27FC236}">
                  <a16:creationId xmlns:a16="http://schemas.microsoft.com/office/drawing/2014/main" id="{83FBC49E-E0BB-5A2A-D0E5-16A956129343}"/>
                </a:ext>
              </a:extLst>
            </p:cNvPr>
            <p:cNvSpPr/>
            <p:nvPr/>
          </p:nvSpPr>
          <p:spPr>
            <a:xfrm>
              <a:off x="-851593" y="4012239"/>
              <a:ext cx="209" cy="1886"/>
            </a:xfrm>
            <a:custGeom>
              <a:avLst/>
              <a:gdLst>
                <a:gd name="connsiteX0" fmla="*/ -957 w 209"/>
                <a:gd name="connsiteY0" fmla="*/ 787 h 1886"/>
                <a:gd name="connsiteX1" fmla="*/ -957 w 209"/>
                <a:gd name="connsiteY1" fmla="*/ -1100 h 1886"/>
                <a:gd name="connsiteX2" fmla="*/ -957 w 209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86">
                  <a:moveTo>
                    <a:pt x="-957" y="787"/>
                  </a:moveTo>
                  <a:cubicBezTo>
                    <a:pt x="-957" y="787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4" name="Полилиния: фигура 4233">
              <a:extLst>
                <a:ext uri="{FF2B5EF4-FFF2-40B4-BE49-F238E27FC236}">
                  <a16:creationId xmlns:a16="http://schemas.microsoft.com/office/drawing/2014/main" id="{4DD35EE5-1998-F6F9-5BA8-27FFC9A16846}"/>
                </a:ext>
              </a:extLst>
            </p:cNvPr>
            <p:cNvSpPr/>
            <p:nvPr/>
          </p:nvSpPr>
          <p:spPr>
            <a:xfrm>
              <a:off x="-851960" y="4012239"/>
              <a:ext cx="104" cy="23597"/>
            </a:xfrm>
            <a:custGeom>
              <a:avLst/>
              <a:gdLst>
                <a:gd name="connsiteX0" fmla="*/ -1062 w 104"/>
                <a:gd name="connsiteY0" fmla="*/ -1100 h 23597"/>
                <a:gd name="connsiteX1" fmla="*/ -1062 w 104"/>
                <a:gd name="connsiteY1" fmla="*/ -1100 h 23597"/>
                <a:gd name="connsiteX2" fmla="*/ -1062 w 10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3597">
                  <a:moveTo>
                    <a:pt x="-1062" y="-1100"/>
                  </a:move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1100"/>
                    <a:pt x="-106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5" name="Полилиния: фигура 4234">
              <a:extLst>
                <a:ext uri="{FF2B5EF4-FFF2-40B4-BE49-F238E27FC236}">
                  <a16:creationId xmlns:a16="http://schemas.microsoft.com/office/drawing/2014/main" id="{75F504EE-9041-25D2-F0AA-60A95F2B1BF4}"/>
                </a:ext>
              </a:extLst>
            </p:cNvPr>
            <p:cNvSpPr/>
            <p:nvPr/>
          </p:nvSpPr>
          <p:spPr>
            <a:xfrm>
              <a:off x="-949549" y="3961268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-1167 w 1417"/>
                <a:gd name="connsiteY1" fmla="*/ -1100 h 23597"/>
                <a:gd name="connsiteX2" fmla="*/ -1167 w 1417"/>
                <a:gd name="connsiteY2" fmla="*/ -1100 h 23597"/>
                <a:gd name="connsiteX3" fmla="*/ -1167 w 141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6" name="Полилиния: фигура 4235">
              <a:extLst>
                <a:ext uri="{FF2B5EF4-FFF2-40B4-BE49-F238E27FC236}">
                  <a16:creationId xmlns:a16="http://schemas.microsoft.com/office/drawing/2014/main" id="{9B607B49-8386-97F1-697D-E9CB16CD8EA7}"/>
                </a:ext>
              </a:extLst>
            </p:cNvPr>
            <p:cNvSpPr/>
            <p:nvPr/>
          </p:nvSpPr>
          <p:spPr>
            <a:xfrm>
              <a:off x="-945300" y="3960562"/>
              <a:ext cx="2122" cy="1650"/>
            </a:xfrm>
            <a:custGeom>
              <a:avLst/>
              <a:gdLst>
                <a:gd name="connsiteX0" fmla="*/ 956 w 2122"/>
                <a:gd name="connsiteY0" fmla="*/ 550 h 1650"/>
                <a:gd name="connsiteX1" fmla="*/ -1167 w 2122"/>
                <a:gd name="connsiteY1" fmla="*/ -1100 h 1650"/>
                <a:gd name="connsiteX2" fmla="*/ 956 w 2122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650">
                  <a:moveTo>
                    <a:pt x="956" y="550"/>
                  </a:moveTo>
                  <a:cubicBezTo>
                    <a:pt x="247" y="-158"/>
                    <a:pt x="-461" y="-631"/>
                    <a:pt x="-1167" y="-1100"/>
                  </a:cubicBezTo>
                  <a:cubicBezTo>
                    <a:pt x="-1167" y="-1100"/>
                    <a:pt x="11" y="78"/>
                    <a:pt x="95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7" name="Полилиния: фигура 4236">
              <a:extLst>
                <a:ext uri="{FF2B5EF4-FFF2-40B4-BE49-F238E27FC236}">
                  <a16:creationId xmlns:a16="http://schemas.microsoft.com/office/drawing/2014/main" id="{DE3D108B-9647-7D8C-5708-63CC9FB9B9EE}"/>
                </a:ext>
              </a:extLst>
            </p:cNvPr>
            <p:cNvSpPr/>
            <p:nvPr/>
          </p:nvSpPr>
          <p:spPr>
            <a:xfrm>
              <a:off x="-948368" y="3959381"/>
              <a:ext cx="1414" cy="209"/>
            </a:xfrm>
            <a:custGeom>
              <a:avLst/>
              <a:gdLst>
                <a:gd name="connsiteX0" fmla="*/ -1167 w 1414"/>
                <a:gd name="connsiteY0" fmla="*/ -1100 h 209"/>
                <a:gd name="connsiteX1" fmla="*/ 247 w 1414"/>
                <a:gd name="connsiteY1" fmla="*/ -1100 h 209"/>
                <a:gd name="connsiteX2" fmla="*/ 247 w 1414"/>
                <a:gd name="connsiteY2" fmla="*/ -1100 h 209"/>
                <a:gd name="connsiteX3" fmla="*/ -1167 w 1414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209">
                  <a:moveTo>
                    <a:pt x="-1167" y="-1100"/>
                  </a:moveTo>
                  <a:lnTo>
                    <a:pt x="247" y="-1100"/>
                  </a:lnTo>
                  <a:lnTo>
                    <a:pt x="247" y="-1100"/>
                  </a:lnTo>
                  <a:cubicBezTo>
                    <a:pt x="247" y="-1100"/>
                    <a:pt x="-22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8" name="Полилиния: фигура 4237">
              <a:extLst>
                <a:ext uri="{FF2B5EF4-FFF2-40B4-BE49-F238E27FC236}">
                  <a16:creationId xmlns:a16="http://schemas.microsoft.com/office/drawing/2014/main" id="{55B05498-BEAB-9A13-5AE8-29A2BB72BAAE}"/>
                </a:ext>
              </a:extLst>
            </p:cNvPr>
            <p:cNvSpPr/>
            <p:nvPr/>
          </p:nvSpPr>
          <p:spPr>
            <a:xfrm>
              <a:off x="-942941" y="3941290"/>
              <a:ext cx="23597" cy="2044"/>
            </a:xfrm>
            <a:custGeom>
              <a:avLst/>
              <a:gdLst>
                <a:gd name="connsiteX0" fmla="*/ -1167 w 23597"/>
                <a:gd name="connsiteY0" fmla="*/ 944 h 2044"/>
                <a:gd name="connsiteX1" fmla="*/ -1167 w 23597"/>
                <a:gd name="connsiteY1" fmla="*/ -470 h 2044"/>
                <a:gd name="connsiteX2" fmla="*/ -1167 w 23597"/>
                <a:gd name="connsiteY2" fmla="*/ -47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44">
                  <a:moveTo>
                    <a:pt x="-1167" y="944"/>
                  </a:move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39" name="Полилиния: фигура 4238">
              <a:extLst>
                <a:ext uri="{FF2B5EF4-FFF2-40B4-BE49-F238E27FC236}">
                  <a16:creationId xmlns:a16="http://schemas.microsoft.com/office/drawing/2014/main" id="{FCF84805-E4EC-5101-4FAE-1E02CC4A7284}"/>
                </a:ext>
              </a:extLst>
            </p:cNvPr>
            <p:cNvSpPr/>
            <p:nvPr/>
          </p:nvSpPr>
          <p:spPr>
            <a:xfrm>
              <a:off x="-945720" y="3939350"/>
              <a:ext cx="419" cy="2097"/>
            </a:xfrm>
            <a:custGeom>
              <a:avLst/>
              <a:gdLst>
                <a:gd name="connsiteX0" fmla="*/ -747 w 419"/>
                <a:gd name="connsiteY0" fmla="*/ 998 h 2097"/>
                <a:gd name="connsiteX1" fmla="*/ -747 w 419"/>
                <a:gd name="connsiteY1" fmla="*/ -420 h 2097"/>
                <a:gd name="connsiteX2" fmla="*/ -747 w 419"/>
                <a:gd name="connsiteY2" fmla="*/ 998 h 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097">
                  <a:moveTo>
                    <a:pt x="-747" y="998"/>
                  </a:moveTo>
                  <a:cubicBezTo>
                    <a:pt x="-747" y="998"/>
                    <a:pt x="-747" y="998"/>
                    <a:pt x="-747" y="-420"/>
                  </a:cubicBezTo>
                  <a:cubicBezTo>
                    <a:pt x="-747" y="-1834"/>
                    <a:pt x="-1692" y="-889"/>
                    <a:pt x="-747" y="9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0" name="Полилиния: фигура 4239">
              <a:extLst>
                <a:ext uri="{FF2B5EF4-FFF2-40B4-BE49-F238E27FC236}">
                  <a16:creationId xmlns:a16="http://schemas.microsoft.com/office/drawing/2014/main" id="{6D5CD41A-5C48-393F-A309-A51D58A1F558}"/>
                </a:ext>
              </a:extLst>
            </p:cNvPr>
            <p:cNvSpPr/>
            <p:nvPr/>
          </p:nvSpPr>
          <p:spPr>
            <a:xfrm>
              <a:off x="-944754" y="3937648"/>
              <a:ext cx="1812" cy="3798"/>
            </a:xfrm>
            <a:custGeom>
              <a:avLst/>
              <a:gdLst>
                <a:gd name="connsiteX0" fmla="*/ 646 w 1812"/>
                <a:gd name="connsiteY0" fmla="*/ 2699 h 3798"/>
                <a:gd name="connsiteX1" fmla="*/ 646 w 1812"/>
                <a:gd name="connsiteY1" fmla="*/ 1048 h 3798"/>
                <a:gd name="connsiteX2" fmla="*/ -771 w 1812"/>
                <a:gd name="connsiteY2" fmla="*/ -605 h 3798"/>
                <a:gd name="connsiteX3" fmla="*/ 646 w 1812"/>
                <a:gd name="connsiteY3" fmla="*/ 2699 h 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3798">
                  <a:moveTo>
                    <a:pt x="646" y="2699"/>
                  </a:moveTo>
                  <a:cubicBezTo>
                    <a:pt x="646" y="2699"/>
                    <a:pt x="646" y="2699"/>
                    <a:pt x="646" y="1048"/>
                  </a:cubicBezTo>
                  <a:cubicBezTo>
                    <a:pt x="646" y="-605"/>
                    <a:pt x="646" y="1048"/>
                    <a:pt x="-771" y="-605"/>
                  </a:cubicBezTo>
                  <a:cubicBezTo>
                    <a:pt x="-2186" y="-2256"/>
                    <a:pt x="646" y="576"/>
                    <a:pt x="646" y="26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1" name="Полилиния: фигура 4240">
              <a:extLst>
                <a:ext uri="{FF2B5EF4-FFF2-40B4-BE49-F238E27FC236}">
                  <a16:creationId xmlns:a16="http://schemas.microsoft.com/office/drawing/2014/main" id="{8FAAE49A-66DD-04BC-DF5B-8B1F111BF440}"/>
                </a:ext>
              </a:extLst>
            </p:cNvPr>
            <p:cNvSpPr/>
            <p:nvPr/>
          </p:nvSpPr>
          <p:spPr>
            <a:xfrm>
              <a:off x="-942888" y="3937723"/>
              <a:ext cx="419" cy="419"/>
            </a:xfrm>
            <a:custGeom>
              <a:avLst/>
              <a:gdLst>
                <a:gd name="connsiteX0" fmla="*/ -747 w 419"/>
                <a:gd name="connsiteY0" fmla="*/ -680 h 419"/>
                <a:gd name="connsiteX1" fmla="*/ -747 w 419"/>
                <a:gd name="connsiteY1" fmla="*/ -680 h 419"/>
                <a:gd name="connsiteX2" fmla="*/ -747 w 419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419">
                  <a:moveTo>
                    <a:pt x="-747" y="-680"/>
                  </a:moveTo>
                  <a:cubicBezTo>
                    <a:pt x="-747" y="-680"/>
                    <a:pt x="-747" y="-680"/>
                    <a:pt x="-747" y="-680"/>
                  </a:cubicBezTo>
                  <a:cubicBezTo>
                    <a:pt x="-747" y="-680"/>
                    <a:pt x="-1692" y="-1625"/>
                    <a:pt x="-74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2" name="Полилиния: фигура 4241">
              <a:extLst>
                <a:ext uri="{FF2B5EF4-FFF2-40B4-BE49-F238E27FC236}">
                  <a16:creationId xmlns:a16="http://schemas.microsoft.com/office/drawing/2014/main" id="{AA60685D-FFBB-8727-8EAF-2E13B705AABC}"/>
                </a:ext>
              </a:extLst>
            </p:cNvPr>
            <p:cNvSpPr/>
            <p:nvPr/>
          </p:nvSpPr>
          <p:spPr>
            <a:xfrm>
              <a:off x="-942993" y="3936545"/>
              <a:ext cx="524" cy="419"/>
            </a:xfrm>
            <a:custGeom>
              <a:avLst/>
              <a:gdLst>
                <a:gd name="connsiteX0" fmla="*/ -642 w 524"/>
                <a:gd name="connsiteY0" fmla="*/ -680 h 419"/>
                <a:gd name="connsiteX1" fmla="*/ -642 w 524"/>
                <a:gd name="connsiteY1" fmla="*/ -680 h 419"/>
                <a:gd name="connsiteX2" fmla="*/ -642 w 52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419">
                  <a:moveTo>
                    <a:pt x="-642" y="-680"/>
                  </a:moveTo>
                  <a:cubicBezTo>
                    <a:pt x="-642" y="-680"/>
                    <a:pt x="-642" y="-680"/>
                    <a:pt x="-642" y="-680"/>
                  </a:cubicBezTo>
                  <a:cubicBezTo>
                    <a:pt x="-642" y="-680"/>
                    <a:pt x="-1823" y="-1625"/>
                    <a:pt x="-64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3" name="Полилиния: фигура 4242">
              <a:extLst>
                <a:ext uri="{FF2B5EF4-FFF2-40B4-BE49-F238E27FC236}">
                  <a16:creationId xmlns:a16="http://schemas.microsoft.com/office/drawing/2014/main" id="{2B444B3E-271F-A5C1-FC70-0B410F686C10}"/>
                </a:ext>
              </a:extLst>
            </p:cNvPr>
            <p:cNvSpPr/>
            <p:nvPr/>
          </p:nvSpPr>
          <p:spPr>
            <a:xfrm>
              <a:off x="-941290" y="3935784"/>
              <a:ext cx="2362" cy="1886"/>
            </a:xfrm>
            <a:custGeom>
              <a:avLst/>
              <a:gdLst>
                <a:gd name="connsiteX0" fmla="*/ -222 w 2362"/>
                <a:gd name="connsiteY0" fmla="*/ 787 h 1886"/>
                <a:gd name="connsiteX1" fmla="*/ 1195 w 2362"/>
                <a:gd name="connsiteY1" fmla="*/ 787 h 1886"/>
                <a:gd name="connsiteX2" fmla="*/ -1167 w 2362"/>
                <a:gd name="connsiteY2" fmla="*/ -1100 h 1886"/>
                <a:gd name="connsiteX3" fmla="*/ -222 w 2362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" h="1886">
                  <a:moveTo>
                    <a:pt x="-222" y="787"/>
                  </a:moveTo>
                  <a:cubicBezTo>
                    <a:pt x="-222" y="787"/>
                    <a:pt x="-222" y="787"/>
                    <a:pt x="1195" y="787"/>
                  </a:cubicBezTo>
                  <a:cubicBezTo>
                    <a:pt x="486" y="81"/>
                    <a:pt x="-222" y="-628"/>
                    <a:pt x="-1167" y="-1100"/>
                  </a:cubicBezTo>
                  <a:cubicBezTo>
                    <a:pt x="-222" y="314"/>
                    <a:pt x="-222" y="81"/>
                    <a:pt x="-222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4" name="Полилиния: фигура 4243">
              <a:extLst>
                <a:ext uri="{FF2B5EF4-FFF2-40B4-BE49-F238E27FC236}">
                  <a16:creationId xmlns:a16="http://schemas.microsoft.com/office/drawing/2014/main" id="{958C5340-0519-042E-37E9-075116AF7E23}"/>
                </a:ext>
              </a:extLst>
            </p:cNvPr>
            <p:cNvSpPr/>
            <p:nvPr/>
          </p:nvSpPr>
          <p:spPr>
            <a:xfrm>
              <a:off x="-954031" y="3927762"/>
              <a:ext cx="208" cy="23597"/>
            </a:xfrm>
            <a:custGeom>
              <a:avLst/>
              <a:gdLst>
                <a:gd name="connsiteX0" fmla="*/ -1167 w 208"/>
                <a:gd name="connsiteY0" fmla="*/ -1100 h 23597"/>
                <a:gd name="connsiteX1" fmla="*/ -1167 w 208"/>
                <a:gd name="connsiteY1" fmla="*/ -1100 h 23597"/>
                <a:gd name="connsiteX2" fmla="*/ -1167 w 208"/>
                <a:gd name="connsiteY2" fmla="*/ -1100 h 23597"/>
                <a:gd name="connsiteX3" fmla="*/ -1167 w 208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698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5" name="Полилиния: фигура 4244">
              <a:extLst>
                <a:ext uri="{FF2B5EF4-FFF2-40B4-BE49-F238E27FC236}">
                  <a16:creationId xmlns:a16="http://schemas.microsoft.com/office/drawing/2014/main" id="{D90DED73-5FC2-EFA4-727E-733ACBD1C3F7}"/>
                </a:ext>
              </a:extLst>
            </p:cNvPr>
            <p:cNvSpPr/>
            <p:nvPr/>
          </p:nvSpPr>
          <p:spPr>
            <a:xfrm>
              <a:off x="-944721" y="3929255"/>
              <a:ext cx="2906" cy="2735"/>
            </a:xfrm>
            <a:custGeom>
              <a:avLst/>
              <a:gdLst>
                <a:gd name="connsiteX0" fmla="*/ 1321 w 2906"/>
                <a:gd name="connsiteY0" fmla="*/ 1416 h 2735"/>
                <a:gd name="connsiteX1" fmla="*/ 1321 w 2906"/>
                <a:gd name="connsiteY1" fmla="*/ 1416 h 2735"/>
                <a:gd name="connsiteX2" fmla="*/ 1321 w 2906"/>
                <a:gd name="connsiteY2" fmla="*/ 1416 h 2735"/>
                <a:gd name="connsiteX3" fmla="*/ 1321 w 2906"/>
                <a:gd name="connsiteY3" fmla="*/ -706 h 2735"/>
                <a:gd name="connsiteX4" fmla="*/ 1321 w 2906"/>
                <a:gd name="connsiteY4" fmla="*/ -706 h 2735"/>
                <a:gd name="connsiteX5" fmla="*/ 1321 w 2906"/>
                <a:gd name="connsiteY5" fmla="*/ 944 h 2735"/>
                <a:gd name="connsiteX6" fmla="*/ -568 w 2906"/>
                <a:gd name="connsiteY6" fmla="*/ -470 h 2735"/>
                <a:gd name="connsiteX7" fmla="*/ -568 w 2906"/>
                <a:gd name="connsiteY7" fmla="*/ -470 h 2735"/>
                <a:gd name="connsiteX8" fmla="*/ 1321 w 2906"/>
                <a:gd name="connsiteY8" fmla="*/ 1416 h 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06" h="2735">
                  <a:moveTo>
                    <a:pt x="1321" y="1416"/>
                  </a:moveTo>
                  <a:lnTo>
                    <a:pt x="1321" y="1416"/>
                  </a:lnTo>
                  <a:lnTo>
                    <a:pt x="1321" y="1416"/>
                  </a:lnTo>
                  <a:cubicBezTo>
                    <a:pt x="1321" y="1416"/>
                    <a:pt x="1321" y="1416"/>
                    <a:pt x="1321" y="-706"/>
                  </a:cubicBezTo>
                  <a:lnTo>
                    <a:pt x="1321" y="-706"/>
                  </a:lnTo>
                  <a:cubicBezTo>
                    <a:pt x="1321" y="-706"/>
                    <a:pt x="1321" y="-706"/>
                    <a:pt x="1321" y="944"/>
                  </a:cubicBezTo>
                  <a:cubicBezTo>
                    <a:pt x="1321" y="2597"/>
                    <a:pt x="1321" y="944"/>
                    <a:pt x="-568" y="-470"/>
                  </a:cubicBezTo>
                  <a:cubicBezTo>
                    <a:pt x="-2455" y="-1887"/>
                    <a:pt x="849" y="-470"/>
                    <a:pt x="-568" y="-470"/>
                  </a:cubicBezTo>
                  <a:cubicBezTo>
                    <a:pt x="-1983" y="-470"/>
                    <a:pt x="3208" y="1416"/>
                    <a:pt x="1321" y="14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6" name="Полилиния: фигура 4245">
              <a:extLst>
                <a:ext uri="{FF2B5EF4-FFF2-40B4-BE49-F238E27FC236}">
                  <a16:creationId xmlns:a16="http://schemas.microsoft.com/office/drawing/2014/main" id="{5536113D-531D-AA46-C3D3-B6AEE387BAC3}"/>
                </a:ext>
              </a:extLst>
            </p:cNvPr>
            <p:cNvSpPr/>
            <p:nvPr/>
          </p:nvSpPr>
          <p:spPr>
            <a:xfrm>
              <a:off x="-953770" y="3924058"/>
              <a:ext cx="208" cy="2522"/>
            </a:xfrm>
            <a:custGeom>
              <a:avLst/>
              <a:gdLst>
                <a:gd name="connsiteX0" fmla="*/ -959 w 208"/>
                <a:gd name="connsiteY0" fmla="*/ 1423 h 2522"/>
                <a:gd name="connsiteX1" fmla="*/ -959 w 208"/>
                <a:gd name="connsiteY1" fmla="*/ -464 h 2522"/>
                <a:gd name="connsiteX2" fmla="*/ -959 w 208"/>
                <a:gd name="connsiteY2" fmla="*/ 1423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2522">
                  <a:moveTo>
                    <a:pt x="-959" y="1423"/>
                  </a:moveTo>
                  <a:cubicBezTo>
                    <a:pt x="-959" y="1423"/>
                    <a:pt x="-959" y="1423"/>
                    <a:pt x="-959" y="-464"/>
                  </a:cubicBezTo>
                  <a:cubicBezTo>
                    <a:pt x="-959" y="-2354"/>
                    <a:pt x="-1428" y="478"/>
                    <a:pt x="-959" y="14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7" name="Полилиния: фигура 4246">
              <a:extLst>
                <a:ext uri="{FF2B5EF4-FFF2-40B4-BE49-F238E27FC236}">
                  <a16:creationId xmlns:a16="http://schemas.microsoft.com/office/drawing/2014/main" id="{70DEDF9D-5232-CF4A-04FC-CC6173D035A6}"/>
                </a:ext>
              </a:extLst>
            </p:cNvPr>
            <p:cNvSpPr/>
            <p:nvPr/>
          </p:nvSpPr>
          <p:spPr>
            <a:xfrm>
              <a:off x="-942062" y="3928021"/>
              <a:ext cx="1953" cy="1863"/>
            </a:xfrm>
            <a:custGeom>
              <a:avLst/>
              <a:gdLst>
                <a:gd name="connsiteX0" fmla="*/ -1101 w 1953"/>
                <a:gd name="connsiteY0" fmla="*/ 763 h 1863"/>
                <a:gd name="connsiteX1" fmla="*/ 786 w 1953"/>
                <a:gd name="connsiteY1" fmla="*/ 763 h 1863"/>
                <a:gd name="connsiteX2" fmla="*/ -867 w 1953"/>
                <a:gd name="connsiteY2" fmla="*/ -654 h 1863"/>
                <a:gd name="connsiteX3" fmla="*/ -1101 w 1953"/>
                <a:gd name="connsiteY3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3" h="1863">
                  <a:moveTo>
                    <a:pt x="-1101" y="763"/>
                  </a:moveTo>
                  <a:cubicBezTo>
                    <a:pt x="-1101" y="763"/>
                    <a:pt x="786" y="763"/>
                    <a:pt x="786" y="763"/>
                  </a:cubicBezTo>
                  <a:cubicBezTo>
                    <a:pt x="786" y="763"/>
                    <a:pt x="-867" y="763"/>
                    <a:pt x="-867" y="-654"/>
                  </a:cubicBezTo>
                  <a:cubicBezTo>
                    <a:pt x="-867" y="-2068"/>
                    <a:pt x="-1337" y="291"/>
                    <a:pt x="-1101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8" name="Полилиния: фигура 4247">
              <a:extLst>
                <a:ext uri="{FF2B5EF4-FFF2-40B4-BE49-F238E27FC236}">
                  <a16:creationId xmlns:a16="http://schemas.microsoft.com/office/drawing/2014/main" id="{6DEF0C82-AD01-9F24-32D7-F7FB290D0EDE}"/>
                </a:ext>
              </a:extLst>
            </p:cNvPr>
            <p:cNvSpPr/>
            <p:nvPr/>
          </p:nvSpPr>
          <p:spPr>
            <a:xfrm>
              <a:off x="-943518" y="3926340"/>
              <a:ext cx="104" cy="1891"/>
            </a:xfrm>
            <a:custGeom>
              <a:avLst/>
              <a:gdLst>
                <a:gd name="connsiteX0" fmla="*/ -1062 w 104"/>
                <a:gd name="connsiteY0" fmla="*/ 791 h 1891"/>
                <a:gd name="connsiteX1" fmla="*/ -1062 w 104"/>
                <a:gd name="connsiteY1" fmla="*/ -623 h 1891"/>
                <a:gd name="connsiteX2" fmla="*/ -1062 w 104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891">
                  <a:moveTo>
                    <a:pt x="-1062" y="791"/>
                  </a:moveTo>
                  <a:cubicBezTo>
                    <a:pt x="-1062" y="791"/>
                    <a:pt x="-1062" y="791"/>
                    <a:pt x="-1062" y="-623"/>
                  </a:cubicBezTo>
                  <a:cubicBezTo>
                    <a:pt x="-1062" y="-2041"/>
                    <a:pt x="-1298" y="85"/>
                    <a:pt x="-1062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49" name="Полилиния: фигура 4248">
              <a:extLst>
                <a:ext uri="{FF2B5EF4-FFF2-40B4-BE49-F238E27FC236}">
                  <a16:creationId xmlns:a16="http://schemas.microsoft.com/office/drawing/2014/main" id="{F17A6A90-51B7-8980-B09B-57954DB8F814}"/>
                </a:ext>
              </a:extLst>
            </p:cNvPr>
            <p:cNvSpPr/>
            <p:nvPr/>
          </p:nvSpPr>
          <p:spPr>
            <a:xfrm>
              <a:off x="-941763" y="3925859"/>
              <a:ext cx="1417" cy="1936"/>
            </a:xfrm>
            <a:custGeom>
              <a:avLst/>
              <a:gdLst>
                <a:gd name="connsiteX0" fmla="*/ 250 w 1417"/>
                <a:gd name="connsiteY0" fmla="*/ -1087 h 1936"/>
                <a:gd name="connsiteX1" fmla="*/ -1167 w 1417"/>
                <a:gd name="connsiteY1" fmla="*/ -1087 h 1936"/>
                <a:gd name="connsiteX2" fmla="*/ -1167 w 1417"/>
                <a:gd name="connsiteY2" fmla="*/ 566 h 1936"/>
                <a:gd name="connsiteX3" fmla="*/ 250 w 1417"/>
                <a:gd name="connsiteY3" fmla="*/ -1087 h 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936">
                  <a:moveTo>
                    <a:pt x="250" y="-1087"/>
                  </a:moveTo>
                  <a:lnTo>
                    <a:pt x="-1167" y="-1087"/>
                  </a:lnTo>
                  <a:cubicBezTo>
                    <a:pt x="-1167" y="-1087"/>
                    <a:pt x="722" y="1272"/>
                    <a:pt x="-1167" y="566"/>
                  </a:cubicBezTo>
                  <a:cubicBezTo>
                    <a:pt x="250" y="1744"/>
                    <a:pt x="-2109" y="-1323"/>
                    <a:pt x="250" y="-10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0" name="Полилиния: фигура 4249">
              <a:extLst>
                <a:ext uri="{FF2B5EF4-FFF2-40B4-BE49-F238E27FC236}">
                  <a16:creationId xmlns:a16="http://schemas.microsoft.com/office/drawing/2014/main" id="{0ABB4B3C-CCA6-CFCF-D505-ECBC6A10A452}"/>
                </a:ext>
              </a:extLst>
            </p:cNvPr>
            <p:cNvSpPr/>
            <p:nvPr/>
          </p:nvSpPr>
          <p:spPr>
            <a:xfrm>
              <a:off x="-943990" y="3923315"/>
              <a:ext cx="629" cy="2792"/>
            </a:xfrm>
            <a:custGeom>
              <a:avLst/>
              <a:gdLst>
                <a:gd name="connsiteX0" fmla="*/ -1062 w 629"/>
                <a:gd name="connsiteY0" fmla="*/ 1693 h 2792"/>
                <a:gd name="connsiteX1" fmla="*/ -1062 w 629"/>
                <a:gd name="connsiteY1" fmla="*/ -430 h 2792"/>
                <a:gd name="connsiteX2" fmla="*/ -1062 w 629"/>
                <a:gd name="connsiteY2" fmla="*/ 1693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792">
                  <a:moveTo>
                    <a:pt x="-1062" y="1693"/>
                  </a:moveTo>
                  <a:cubicBezTo>
                    <a:pt x="119" y="1693"/>
                    <a:pt x="-1062" y="1693"/>
                    <a:pt x="-1062" y="-430"/>
                  </a:cubicBezTo>
                  <a:cubicBezTo>
                    <a:pt x="-1062" y="-2553"/>
                    <a:pt x="-1298" y="984"/>
                    <a:pt x="-1062" y="16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1" name="Полилиния: фигура 4250">
              <a:extLst>
                <a:ext uri="{FF2B5EF4-FFF2-40B4-BE49-F238E27FC236}">
                  <a16:creationId xmlns:a16="http://schemas.microsoft.com/office/drawing/2014/main" id="{30C4FA2A-3B91-EE25-4217-B7742A743A29}"/>
                </a:ext>
              </a:extLst>
            </p:cNvPr>
            <p:cNvSpPr/>
            <p:nvPr/>
          </p:nvSpPr>
          <p:spPr>
            <a:xfrm>
              <a:off x="-946953" y="3922568"/>
              <a:ext cx="209" cy="104"/>
            </a:xfrm>
            <a:custGeom>
              <a:avLst/>
              <a:gdLst>
                <a:gd name="connsiteX0" fmla="*/ -1167 w 209"/>
                <a:gd name="connsiteY0" fmla="*/ -1100 h 104"/>
                <a:gd name="connsiteX1" fmla="*/ -1167 w 209"/>
                <a:gd name="connsiteY1" fmla="*/ -1100 h 104"/>
                <a:gd name="connsiteX2" fmla="*/ -1167 w 209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2" name="Полилиния: фигура 4251">
              <a:extLst>
                <a:ext uri="{FF2B5EF4-FFF2-40B4-BE49-F238E27FC236}">
                  <a16:creationId xmlns:a16="http://schemas.microsoft.com/office/drawing/2014/main" id="{9FD9117E-0A59-3A28-D8D9-B318792C8DC6}"/>
                </a:ext>
              </a:extLst>
            </p:cNvPr>
            <p:cNvSpPr/>
            <p:nvPr/>
          </p:nvSpPr>
          <p:spPr>
            <a:xfrm>
              <a:off x="-946292" y="3921552"/>
              <a:ext cx="1725" cy="1961"/>
            </a:xfrm>
            <a:custGeom>
              <a:avLst/>
              <a:gdLst>
                <a:gd name="connsiteX0" fmla="*/ -175 w 1725"/>
                <a:gd name="connsiteY0" fmla="*/ 861 h 1961"/>
                <a:gd name="connsiteX1" fmla="*/ -175 w 1725"/>
                <a:gd name="connsiteY1" fmla="*/ -553 h 1961"/>
                <a:gd name="connsiteX2" fmla="*/ -175 w 1725"/>
                <a:gd name="connsiteY2" fmla="*/ 861 h 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5" h="1961">
                  <a:moveTo>
                    <a:pt x="-175" y="861"/>
                  </a:moveTo>
                  <a:cubicBezTo>
                    <a:pt x="-175" y="861"/>
                    <a:pt x="1475" y="861"/>
                    <a:pt x="-175" y="-553"/>
                  </a:cubicBezTo>
                  <a:cubicBezTo>
                    <a:pt x="-1829" y="-1971"/>
                    <a:pt x="-1120" y="-320"/>
                    <a:pt x="-175" y="8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3" name="Полилиния: фигура 4252">
              <a:extLst>
                <a:ext uri="{FF2B5EF4-FFF2-40B4-BE49-F238E27FC236}">
                  <a16:creationId xmlns:a16="http://schemas.microsoft.com/office/drawing/2014/main" id="{7987F3DF-F8F0-02A5-C7A8-DAA5C125905D}"/>
                </a:ext>
              </a:extLst>
            </p:cNvPr>
            <p:cNvSpPr/>
            <p:nvPr/>
          </p:nvSpPr>
          <p:spPr>
            <a:xfrm>
              <a:off x="-947498" y="3918322"/>
              <a:ext cx="6236" cy="7549"/>
            </a:xfrm>
            <a:custGeom>
              <a:avLst/>
              <a:gdLst>
                <a:gd name="connsiteX0" fmla="*/ 4335 w 6236"/>
                <a:gd name="connsiteY0" fmla="*/ 3854 h 7549"/>
                <a:gd name="connsiteX1" fmla="*/ 2682 w 6236"/>
                <a:gd name="connsiteY1" fmla="*/ 2440 h 7549"/>
                <a:gd name="connsiteX2" fmla="*/ 4335 w 6236"/>
                <a:gd name="connsiteY2" fmla="*/ 3854 h 7549"/>
                <a:gd name="connsiteX3" fmla="*/ 4335 w 6236"/>
                <a:gd name="connsiteY3" fmla="*/ 3854 h 7549"/>
                <a:gd name="connsiteX4" fmla="*/ -386 w 6236"/>
                <a:gd name="connsiteY4" fmla="*/ -1100 h 7549"/>
                <a:gd name="connsiteX5" fmla="*/ 1504 w 6236"/>
                <a:gd name="connsiteY5" fmla="*/ 1259 h 7549"/>
                <a:gd name="connsiteX6" fmla="*/ -622 w 6236"/>
                <a:gd name="connsiteY6" fmla="*/ 1259 h 7549"/>
                <a:gd name="connsiteX7" fmla="*/ 4335 w 6236"/>
                <a:gd name="connsiteY7" fmla="*/ 6450 h 7549"/>
                <a:gd name="connsiteX8" fmla="*/ 4335 w 6236"/>
                <a:gd name="connsiteY8" fmla="*/ 3854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36" h="7549">
                  <a:moveTo>
                    <a:pt x="4335" y="3854"/>
                  </a:moveTo>
                  <a:cubicBezTo>
                    <a:pt x="2682" y="3854"/>
                    <a:pt x="1973" y="2204"/>
                    <a:pt x="2682" y="2440"/>
                  </a:cubicBezTo>
                  <a:cubicBezTo>
                    <a:pt x="3391" y="2676"/>
                    <a:pt x="3863" y="2440"/>
                    <a:pt x="4335" y="3854"/>
                  </a:cubicBezTo>
                  <a:cubicBezTo>
                    <a:pt x="4805" y="5272"/>
                    <a:pt x="4335" y="3854"/>
                    <a:pt x="4335" y="3854"/>
                  </a:cubicBezTo>
                  <a:cubicBezTo>
                    <a:pt x="2682" y="2440"/>
                    <a:pt x="1031" y="787"/>
                    <a:pt x="-386" y="-1100"/>
                  </a:cubicBezTo>
                  <a:cubicBezTo>
                    <a:pt x="-2272" y="-1100"/>
                    <a:pt x="-386" y="550"/>
                    <a:pt x="1504" y="1259"/>
                  </a:cubicBezTo>
                  <a:cubicBezTo>
                    <a:pt x="3391" y="1968"/>
                    <a:pt x="1504" y="1259"/>
                    <a:pt x="-622" y="1259"/>
                  </a:cubicBezTo>
                  <a:lnTo>
                    <a:pt x="4335" y="6450"/>
                  </a:lnTo>
                  <a:cubicBezTo>
                    <a:pt x="4335" y="6450"/>
                    <a:pt x="5986" y="4799"/>
                    <a:pt x="4335" y="38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4" name="Полилиния: фигура 4253">
              <a:extLst>
                <a:ext uri="{FF2B5EF4-FFF2-40B4-BE49-F238E27FC236}">
                  <a16:creationId xmlns:a16="http://schemas.microsoft.com/office/drawing/2014/main" id="{E2474F6D-566F-6516-34B3-408CB94EAD49}"/>
                </a:ext>
              </a:extLst>
            </p:cNvPr>
            <p:cNvSpPr/>
            <p:nvPr/>
          </p:nvSpPr>
          <p:spPr>
            <a:xfrm>
              <a:off x="-943413" y="3919973"/>
              <a:ext cx="2045" cy="104"/>
            </a:xfrm>
            <a:custGeom>
              <a:avLst/>
              <a:gdLst>
                <a:gd name="connsiteX0" fmla="*/ -1167 w 2045"/>
                <a:gd name="connsiteY0" fmla="*/ -1100 h 104"/>
                <a:gd name="connsiteX1" fmla="*/ 250 w 2045"/>
                <a:gd name="connsiteY1" fmla="*/ -1100 h 104"/>
                <a:gd name="connsiteX2" fmla="*/ 250 w 2045"/>
                <a:gd name="connsiteY2" fmla="*/ -1100 h 104"/>
                <a:gd name="connsiteX3" fmla="*/ -931 w 2045"/>
                <a:gd name="connsiteY3" fmla="*/ -1100 h 104"/>
                <a:gd name="connsiteX4" fmla="*/ -931 w 2045"/>
                <a:gd name="connsiteY4" fmla="*/ -1100 h 104"/>
                <a:gd name="connsiteX5" fmla="*/ -1167 w 2045"/>
                <a:gd name="connsiteY5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" h="104">
                  <a:moveTo>
                    <a:pt x="-1167" y="-1100"/>
                  </a:moveTo>
                  <a:cubicBezTo>
                    <a:pt x="-1167" y="-1100"/>
                    <a:pt x="-1167" y="-1100"/>
                    <a:pt x="250" y="-1100"/>
                  </a:cubicBezTo>
                  <a:cubicBezTo>
                    <a:pt x="1664" y="-1100"/>
                    <a:pt x="250" y="-1100"/>
                    <a:pt x="250" y="-1100"/>
                  </a:cubicBezTo>
                  <a:cubicBezTo>
                    <a:pt x="250" y="-1100"/>
                    <a:pt x="250" y="-1100"/>
                    <a:pt x="-931" y="-1100"/>
                  </a:cubicBezTo>
                  <a:lnTo>
                    <a:pt x="-931" y="-1100"/>
                  </a:lnTo>
                  <a:cubicBezTo>
                    <a:pt x="-931" y="-1100"/>
                    <a:pt x="-222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5" name="Полилиния: фигура 4254">
              <a:extLst>
                <a:ext uri="{FF2B5EF4-FFF2-40B4-BE49-F238E27FC236}">
                  <a16:creationId xmlns:a16="http://schemas.microsoft.com/office/drawing/2014/main" id="{B4FC9718-8009-4C1C-3518-7AF41A67BC9A}"/>
                </a:ext>
              </a:extLst>
            </p:cNvPr>
            <p:cNvSpPr/>
            <p:nvPr/>
          </p:nvSpPr>
          <p:spPr>
            <a:xfrm>
              <a:off x="-941996" y="3919267"/>
              <a:ext cx="1650" cy="1650"/>
            </a:xfrm>
            <a:custGeom>
              <a:avLst/>
              <a:gdLst>
                <a:gd name="connsiteX0" fmla="*/ 483 w 1650"/>
                <a:gd name="connsiteY0" fmla="*/ 550 h 1650"/>
                <a:gd name="connsiteX1" fmla="*/ -1167 w 1650"/>
                <a:gd name="connsiteY1" fmla="*/ -1100 h 1650"/>
                <a:gd name="connsiteX2" fmla="*/ 483 w 1650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650">
                  <a:moveTo>
                    <a:pt x="483" y="550"/>
                  </a:moveTo>
                  <a:cubicBezTo>
                    <a:pt x="247" y="-158"/>
                    <a:pt x="-461" y="-867"/>
                    <a:pt x="-1167" y="-1100"/>
                  </a:cubicBezTo>
                  <a:cubicBezTo>
                    <a:pt x="-1167" y="-1100"/>
                    <a:pt x="483" y="-158"/>
                    <a:pt x="483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6" name="Полилиния: фигура 4255">
              <a:extLst>
                <a:ext uri="{FF2B5EF4-FFF2-40B4-BE49-F238E27FC236}">
                  <a16:creationId xmlns:a16="http://schemas.microsoft.com/office/drawing/2014/main" id="{04CBC331-1AB8-9EE4-B1AC-1F5186366892}"/>
                </a:ext>
              </a:extLst>
            </p:cNvPr>
            <p:cNvSpPr/>
            <p:nvPr/>
          </p:nvSpPr>
          <p:spPr>
            <a:xfrm>
              <a:off x="-943717" y="3917850"/>
              <a:ext cx="1904" cy="23597"/>
            </a:xfrm>
            <a:custGeom>
              <a:avLst/>
              <a:gdLst>
                <a:gd name="connsiteX0" fmla="*/ -1099 w 1904"/>
                <a:gd name="connsiteY0" fmla="*/ -1100 h 23597"/>
                <a:gd name="connsiteX1" fmla="*/ 318 w 1904"/>
                <a:gd name="connsiteY1" fmla="*/ -1100 h 23597"/>
                <a:gd name="connsiteX2" fmla="*/ -1099 w 1904"/>
                <a:gd name="connsiteY2" fmla="*/ -1100 h 23597"/>
                <a:gd name="connsiteX3" fmla="*/ -1099 w 1904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4" h="23597">
                  <a:moveTo>
                    <a:pt x="-1099" y="-1100"/>
                  </a:moveTo>
                  <a:cubicBezTo>
                    <a:pt x="82" y="-1100"/>
                    <a:pt x="-1099" y="-1100"/>
                    <a:pt x="318" y="-1100"/>
                  </a:cubicBezTo>
                  <a:cubicBezTo>
                    <a:pt x="1733" y="-1100"/>
                    <a:pt x="-863" y="-1100"/>
                    <a:pt x="-1099" y="-1100"/>
                  </a:cubicBezTo>
                  <a:cubicBezTo>
                    <a:pt x="-1335" y="-1100"/>
                    <a:pt x="-863" y="-1100"/>
                    <a:pt x="-10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7" name="Полилиния: фигура 4256">
              <a:extLst>
                <a:ext uri="{FF2B5EF4-FFF2-40B4-BE49-F238E27FC236}">
                  <a16:creationId xmlns:a16="http://schemas.microsoft.com/office/drawing/2014/main" id="{F9CC3AB1-47BD-39AB-0667-45C143413EF8}"/>
                </a:ext>
              </a:extLst>
            </p:cNvPr>
            <p:cNvSpPr/>
            <p:nvPr/>
          </p:nvSpPr>
          <p:spPr>
            <a:xfrm>
              <a:off x="-1007395" y="4117482"/>
              <a:ext cx="5225" cy="4614"/>
            </a:xfrm>
            <a:custGeom>
              <a:avLst/>
              <a:gdLst>
                <a:gd name="connsiteX0" fmla="*/ 518 w 5225"/>
                <a:gd name="connsiteY0" fmla="*/ 3149 h 4614"/>
                <a:gd name="connsiteX1" fmla="*/ -1133 w 5225"/>
                <a:gd name="connsiteY1" fmla="*/ 1731 h 4614"/>
                <a:gd name="connsiteX2" fmla="*/ -1133 w 5225"/>
                <a:gd name="connsiteY2" fmla="*/ 1731 h 4614"/>
                <a:gd name="connsiteX3" fmla="*/ 282 w 5225"/>
                <a:gd name="connsiteY3" fmla="*/ 1731 h 4614"/>
                <a:gd name="connsiteX4" fmla="*/ 2641 w 5225"/>
                <a:gd name="connsiteY4" fmla="*/ 1731 h 4614"/>
                <a:gd name="connsiteX5" fmla="*/ 2641 w 5225"/>
                <a:gd name="connsiteY5" fmla="*/ 1731 h 4614"/>
                <a:gd name="connsiteX6" fmla="*/ 2641 w 5225"/>
                <a:gd name="connsiteY6" fmla="*/ 1731 h 4614"/>
                <a:gd name="connsiteX7" fmla="*/ 4058 w 5225"/>
                <a:gd name="connsiteY7" fmla="*/ 1731 h 4614"/>
                <a:gd name="connsiteX8" fmla="*/ 1935 w 5225"/>
                <a:gd name="connsiteY8" fmla="*/ -1100 h 4614"/>
                <a:gd name="connsiteX9" fmla="*/ 1935 w 5225"/>
                <a:gd name="connsiteY9" fmla="*/ 553 h 4614"/>
                <a:gd name="connsiteX10" fmla="*/ 1935 w 5225"/>
                <a:gd name="connsiteY10" fmla="*/ 553 h 4614"/>
                <a:gd name="connsiteX11" fmla="*/ -897 w 5225"/>
                <a:gd name="connsiteY11" fmla="*/ 553 h 4614"/>
                <a:gd name="connsiteX12" fmla="*/ 990 w 5225"/>
                <a:gd name="connsiteY12" fmla="*/ 553 h 4614"/>
                <a:gd name="connsiteX13" fmla="*/ 518 w 5225"/>
                <a:gd name="connsiteY13" fmla="*/ 3149 h 4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25" h="4614">
                  <a:moveTo>
                    <a:pt x="518" y="3149"/>
                  </a:moveTo>
                  <a:cubicBezTo>
                    <a:pt x="518" y="3149"/>
                    <a:pt x="518" y="1968"/>
                    <a:pt x="-1133" y="1731"/>
                  </a:cubicBezTo>
                  <a:lnTo>
                    <a:pt x="-1133" y="1731"/>
                  </a:lnTo>
                  <a:cubicBezTo>
                    <a:pt x="-1133" y="1731"/>
                    <a:pt x="2641" y="5744"/>
                    <a:pt x="282" y="1731"/>
                  </a:cubicBezTo>
                  <a:cubicBezTo>
                    <a:pt x="-2078" y="-2278"/>
                    <a:pt x="282" y="1731"/>
                    <a:pt x="2641" y="1731"/>
                  </a:cubicBezTo>
                  <a:cubicBezTo>
                    <a:pt x="5003" y="1731"/>
                    <a:pt x="2641" y="1731"/>
                    <a:pt x="2641" y="1731"/>
                  </a:cubicBezTo>
                  <a:lnTo>
                    <a:pt x="2641" y="1731"/>
                  </a:lnTo>
                  <a:cubicBezTo>
                    <a:pt x="2641" y="1731"/>
                    <a:pt x="2641" y="1731"/>
                    <a:pt x="4058" y="1731"/>
                  </a:cubicBezTo>
                  <a:cubicBezTo>
                    <a:pt x="3349" y="789"/>
                    <a:pt x="2641" y="-155"/>
                    <a:pt x="1935" y="-1100"/>
                  </a:cubicBezTo>
                  <a:cubicBezTo>
                    <a:pt x="1935" y="-1100"/>
                    <a:pt x="1935" y="-1100"/>
                    <a:pt x="1935" y="553"/>
                  </a:cubicBezTo>
                  <a:cubicBezTo>
                    <a:pt x="1935" y="2204"/>
                    <a:pt x="1935" y="553"/>
                    <a:pt x="1935" y="553"/>
                  </a:cubicBezTo>
                  <a:cubicBezTo>
                    <a:pt x="1935" y="553"/>
                    <a:pt x="282" y="553"/>
                    <a:pt x="-897" y="553"/>
                  </a:cubicBezTo>
                  <a:cubicBezTo>
                    <a:pt x="-2078" y="553"/>
                    <a:pt x="990" y="1968"/>
                    <a:pt x="990" y="553"/>
                  </a:cubicBezTo>
                  <a:cubicBezTo>
                    <a:pt x="990" y="-864"/>
                    <a:pt x="-427" y="1968"/>
                    <a:pt x="518" y="31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8" name="Полилиния: фигура 4257">
              <a:extLst>
                <a:ext uri="{FF2B5EF4-FFF2-40B4-BE49-F238E27FC236}">
                  <a16:creationId xmlns:a16="http://schemas.microsoft.com/office/drawing/2014/main" id="{80FDD393-290A-500C-9760-6B6163D07340}"/>
                </a:ext>
              </a:extLst>
            </p:cNvPr>
            <p:cNvSpPr/>
            <p:nvPr/>
          </p:nvSpPr>
          <p:spPr>
            <a:xfrm>
              <a:off x="-994423" y="4125324"/>
              <a:ext cx="2164" cy="419"/>
            </a:xfrm>
            <a:custGeom>
              <a:avLst/>
              <a:gdLst>
                <a:gd name="connsiteX0" fmla="*/ 998 w 2164"/>
                <a:gd name="connsiteY0" fmla="*/ -680 h 419"/>
                <a:gd name="connsiteX1" fmla="*/ 998 w 2164"/>
                <a:gd name="connsiteY1" fmla="*/ -680 h 419"/>
                <a:gd name="connsiteX2" fmla="*/ -656 w 2164"/>
                <a:gd name="connsiteY2" fmla="*/ -680 h 419"/>
                <a:gd name="connsiteX3" fmla="*/ 998 w 2164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4" h="419">
                  <a:moveTo>
                    <a:pt x="998" y="-680"/>
                  </a:moveTo>
                  <a:cubicBezTo>
                    <a:pt x="998" y="-680"/>
                    <a:pt x="998" y="-680"/>
                    <a:pt x="998" y="-680"/>
                  </a:cubicBezTo>
                  <a:cubicBezTo>
                    <a:pt x="998" y="-680"/>
                    <a:pt x="998" y="-680"/>
                    <a:pt x="-656" y="-680"/>
                  </a:cubicBezTo>
                  <a:cubicBezTo>
                    <a:pt x="-2306" y="-680"/>
                    <a:pt x="525" y="-1625"/>
                    <a:pt x="998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59" name="Полилиния: фигура 4258">
              <a:extLst>
                <a:ext uri="{FF2B5EF4-FFF2-40B4-BE49-F238E27FC236}">
                  <a16:creationId xmlns:a16="http://schemas.microsoft.com/office/drawing/2014/main" id="{C388112F-863A-6A73-6B8B-7C473481C63D}"/>
                </a:ext>
              </a:extLst>
            </p:cNvPr>
            <p:cNvSpPr/>
            <p:nvPr/>
          </p:nvSpPr>
          <p:spPr>
            <a:xfrm>
              <a:off x="-1046297" y="3902511"/>
              <a:ext cx="201182" cy="235588"/>
            </a:xfrm>
            <a:custGeom>
              <a:avLst/>
              <a:gdLst>
                <a:gd name="connsiteX0" fmla="*/ 54522 w 201182"/>
                <a:gd name="connsiteY0" fmla="*/ 221188 h 235588"/>
                <a:gd name="connsiteX1" fmla="*/ 54522 w 201182"/>
                <a:gd name="connsiteY1" fmla="*/ 221188 h 235588"/>
                <a:gd name="connsiteX2" fmla="*/ 54522 w 201182"/>
                <a:gd name="connsiteY2" fmla="*/ 221188 h 235588"/>
                <a:gd name="connsiteX3" fmla="*/ 53108 w 201182"/>
                <a:gd name="connsiteY3" fmla="*/ 219534 h 235588"/>
                <a:gd name="connsiteX4" fmla="*/ 53108 w 201182"/>
                <a:gd name="connsiteY4" fmla="*/ 218356 h 235588"/>
                <a:gd name="connsiteX5" fmla="*/ 55231 w 201182"/>
                <a:gd name="connsiteY5" fmla="*/ 218356 h 235588"/>
                <a:gd name="connsiteX6" fmla="*/ 56881 w 201182"/>
                <a:gd name="connsiteY6" fmla="*/ 220951 h 235588"/>
                <a:gd name="connsiteX7" fmla="*/ 56881 w 201182"/>
                <a:gd name="connsiteY7" fmla="*/ 218828 h 235588"/>
                <a:gd name="connsiteX8" fmla="*/ 56881 w 201182"/>
                <a:gd name="connsiteY8" fmla="*/ 218828 h 235588"/>
                <a:gd name="connsiteX9" fmla="*/ 59240 w 201182"/>
                <a:gd name="connsiteY9" fmla="*/ 221424 h 235588"/>
                <a:gd name="connsiteX10" fmla="*/ 59240 w 201182"/>
                <a:gd name="connsiteY10" fmla="*/ 221424 h 235588"/>
                <a:gd name="connsiteX11" fmla="*/ 56881 w 201182"/>
                <a:gd name="connsiteY11" fmla="*/ 219298 h 235588"/>
                <a:gd name="connsiteX12" fmla="*/ 56881 w 201182"/>
                <a:gd name="connsiteY12" fmla="*/ 218120 h 235588"/>
                <a:gd name="connsiteX13" fmla="*/ 56881 w 201182"/>
                <a:gd name="connsiteY13" fmla="*/ 220715 h 235588"/>
                <a:gd name="connsiteX14" fmla="*/ 56881 w 201182"/>
                <a:gd name="connsiteY14" fmla="*/ 218828 h 235588"/>
                <a:gd name="connsiteX15" fmla="*/ 58298 w 201182"/>
                <a:gd name="connsiteY15" fmla="*/ 218828 h 235588"/>
                <a:gd name="connsiteX16" fmla="*/ 58298 w 201182"/>
                <a:gd name="connsiteY16" fmla="*/ 218828 h 235588"/>
                <a:gd name="connsiteX17" fmla="*/ 58298 w 201182"/>
                <a:gd name="connsiteY17" fmla="*/ 218828 h 235588"/>
                <a:gd name="connsiteX18" fmla="*/ 58298 w 201182"/>
                <a:gd name="connsiteY18" fmla="*/ 218828 h 235588"/>
                <a:gd name="connsiteX19" fmla="*/ 58298 w 201182"/>
                <a:gd name="connsiteY19" fmla="*/ 216703 h 235588"/>
                <a:gd name="connsiteX20" fmla="*/ 58298 w 201182"/>
                <a:gd name="connsiteY20" fmla="*/ 216703 h 235588"/>
                <a:gd name="connsiteX21" fmla="*/ 58298 w 201182"/>
                <a:gd name="connsiteY21" fmla="*/ 219298 h 235588"/>
                <a:gd name="connsiteX22" fmla="*/ 60185 w 201182"/>
                <a:gd name="connsiteY22" fmla="*/ 219298 h 235588"/>
                <a:gd name="connsiteX23" fmla="*/ 59007 w 201182"/>
                <a:gd name="connsiteY23" fmla="*/ 219298 h 235588"/>
                <a:gd name="connsiteX24" fmla="*/ 59007 w 201182"/>
                <a:gd name="connsiteY24" fmla="*/ 219298 h 235588"/>
                <a:gd name="connsiteX25" fmla="*/ 61130 w 201182"/>
                <a:gd name="connsiteY25" fmla="*/ 220715 h 235588"/>
                <a:gd name="connsiteX26" fmla="*/ 61130 w 201182"/>
                <a:gd name="connsiteY26" fmla="*/ 219534 h 235588"/>
                <a:gd name="connsiteX27" fmla="*/ 61130 w 201182"/>
                <a:gd name="connsiteY27" fmla="*/ 219534 h 235588"/>
                <a:gd name="connsiteX28" fmla="*/ 59949 w 201182"/>
                <a:gd name="connsiteY28" fmla="*/ 219534 h 235588"/>
                <a:gd name="connsiteX29" fmla="*/ 59949 w 201182"/>
                <a:gd name="connsiteY29" fmla="*/ 217884 h 235588"/>
                <a:gd name="connsiteX30" fmla="*/ 61839 w 201182"/>
                <a:gd name="connsiteY30" fmla="*/ 219298 h 235588"/>
                <a:gd name="connsiteX31" fmla="*/ 61839 w 201182"/>
                <a:gd name="connsiteY31" fmla="*/ 219298 h 235588"/>
                <a:gd name="connsiteX32" fmla="*/ 63017 w 201182"/>
                <a:gd name="connsiteY32" fmla="*/ 221188 h 235588"/>
                <a:gd name="connsiteX33" fmla="*/ 64906 w 201182"/>
                <a:gd name="connsiteY33" fmla="*/ 222838 h 235588"/>
                <a:gd name="connsiteX34" fmla="*/ 64906 w 201182"/>
                <a:gd name="connsiteY34" fmla="*/ 222838 h 235588"/>
                <a:gd name="connsiteX35" fmla="*/ 66321 w 201182"/>
                <a:gd name="connsiteY35" fmla="*/ 224728 h 235588"/>
                <a:gd name="connsiteX36" fmla="*/ 67502 w 201182"/>
                <a:gd name="connsiteY36" fmla="*/ 224728 h 235588"/>
                <a:gd name="connsiteX37" fmla="*/ 65848 w 201182"/>
                <a:gd name="connsiteY37" fmla="*/ 224728 h 235588"/>
                <a:gd name="connsiteX38" fmla="*/ 65848 w 201182"/>
                <a:gd name="connsiteY38" fmla="*/ 224728 h 235588"/>
                <a:gd name="connsiteX39" fmla="*/ 63253 w 201182"/>
                <a:gd name="connsiteY39" fmla="*/ 222602 h 235588"/>
                <a:gd name="connsiteX40" fmla="*/ 63253 w 201182"/>
                <a:gd name="connsiteY40" fmla="*/ 222602 h 235588"/>
                <a:gd name="connsiteX41" fmla="*/ 64906 w 201182"/>
                <a:gd name="connsiteY41" fmla="*/ 223783 h 235588"/>
                <a:gd name="connsiteX42" fmla="*/ 67738 w 201182"/>
                <a:gd name="connsiteY42" fmla="*/ 223783 h 235588"/>
                <a:gd name="connsiteX43" fmla="*/ 66557 w 201182"/>
                <a:gd name="connsiteY43" fmla="*/ 222366 h 235588"/>
                <a:gd name="connsiteX44" fmla="*/ 68916 w 201182"/>
                <a:gd name="connsiteY44" fmla="*/ 224019 h 235588"/>
                <a:gd name="connsiteX45" fmla="*/ 68916 w 201182"/>
                <a:gd name="connsiteY45" fmla="*/ 224019 h 235588"/>
                <a:gd name="connsiteX46" fmla="*/ 70806 w 201182"/>
                <a:gd name="connsiteY46" fmla="*/ 224019 h 235588"/>
                <a:gd name="connsiteX47" fmla="*/ 72220 w 201182"/>
                <a:gd name="connsiteY47" fmla="*/ 224019 h 235588"/>
                <a:gd name="connsiteX48" fmla="*/ 72220 w 201182"/>
                <a:gd name="connsiteY48" fmla="*/ 224019 h 235588"/>
                <a:gd name="connsiteX49" fmla="*/ 70097 w 201182"/>
                <a:gd name="connsiteY49" fmla="*/ 221896 h 235588"/>
                <a:gd name="connsiteX50" fmla="*/ 70097 w 201182"/>
                <a:gd name="connsiteY50" fmla="*/ 221896 h 235588"/>
                <a:gd name="connsiteX51" fmla="*/ 68680 w 201182"/>
                <a:gd name="connsiteY51" fmla="*/ 219770 h 235588"/>
                <a:gd name="connsiteX52" fmla="*/ 70806 w 201182"/>
                <a:gd name="connsiteY52" fmla="*/ 221660 h 235588"/>
                <a:gd name="connsiteX53" fmla="*/ 70806 w 201182"/>
                <a:gd name="connsiteY53" fmla="*/ 221660 h 235588"/>
                <a:gd name="connsiteX54" fmla="*/ 72456 w 201182"/>
                <a:gd name="connsiteY54" fmla="*/ 223310 h 235588"/>
                <a:gd name="connsiteX55" fmla="*/ 72456 w 201182"/>
                <a:gd name="connsiteY55" fmla="*/ 225197 h 235588"/>
                <a:gd name="connsiteX56" fmla="*/ 72456 w 201182"/>
                <a:gd name="connsiteY56" fmla="*/ 225197 h 235588"/>
                <a:gd name="connsiteX57" fmla="*/ 74107 w 201182"/>
                <a:gd name="connsiteY57" fmla="*/ 222838 h 235588"/>
                <a:gd name="connsiteX58" fmla="*/ 78828 w 201182"/>
                <a:gd name="connsiteY58" fmla="*/ 222838 h 235588"/>
                <a:gd name="connsiteX59" fmla="*/ 78828 w 201182"/>
                <a:gd name="connsiteY59" fmla="*/ 222838 h 235588"/>
                <a:gd name="connsiteX60" fmla="*/ 78828 w 201182"/>
                <a:gd name="connsiteY60" fmla="*/ 221424 h 235588"/>
                <a:gd name="connsiteX61" fmla="*/ 78828 w 201182"/>
                <a:gd name="connsiteY61" fmla="*/ 221424 h 235588"/>
                <a:gd name="connsiteX62" fmla="*/ 78828 w 201182"/>
                <a:gd name="connsiteY62" fmla="*/ 221424 h 235588"/>
                <a:gd name="connsiteX63" fmla="*/ 80479 w 201182"/>
                <a:gd name="connsiteY63" fmla="*/ 219770 h 235588"/>
                <a:gd name="connsiteX64" fmla="*/ 79300 w 201182"/>
                <a:gd name="connsiteY64" fmla="*/ 218356 h 235588"/>
                <a:gd name="connsiteX65" fmla="*/ 80715 w 201182"/>
                <a:gd name="connsiteY65" fmla="*/ 219770 h 235588"/>
                <a:gd name="connsiteX66" fmla="*/ 80715 w 201182"/>
                <a:gd name="connsiteY66" fmla="*/ 218120 h 235588"/>
                <a:gd name="connsiteX67" fmla="*/ 82132 w 201182"/>
                <a:gd name="connsiteY67" fmla="*/ 218120 h 235588"/>
                <a:gd name="connsiteX68" fmla="*/ 83546 w 201182"/>
                <a:gd name="connsiteY68" fmla="*/ 218120 h 235588"/>
                <a:gd name="connsiteX69" fmla="*/ 83546 w 201182"/>
                <a:gd name="connsiteY69" fmla="*/ 215524 h 235588"/>
                <a:gd name="connsiteX70" fmla="*/ 86378 w 201182"/>
                <a:gd name="connsiteY70" fmla="*/ 215524 h 235588"/>
                <a:gd name="connsiteX71" fmla="*/ 86378 w 201182"/>
                <a:gd name="connsiteY71" fmla="*/ 215524 h 235588"/>
                <a:gd name="connsiteX72" fmla="*/ 86378 w 201182"/>
                <a:gd name="connsiteY72" fmla="*/ 215524 h 235588"/>
                <a:gd name="connsiteX73" fmla="*/ 86378 w 201182"/>
                <a:gd name="connsiteY73" fmla="*/ 215524 h 235588"/>
                <a:gd name="connsiteX74" fmla="*/ 87795 w 201182"/>
                <a:gd name="connsiteY74" fmla="*/ 215524 h 235588"/>
                <a:gd name="connsiteX75" fmla="*/ 87795 w 201182"/>
                <a:gd name="connsiteY75" fmla="*/ 213399 h 235588"/>
                <a:gd name="connsiteX76" fmla="*/ 90863 w 201182"/>
                <a:gd name="connsiteY76" fmla="*/ 213399 h 235588"/>
                <a:gd name="connsiteX77" fmla="*/ 142776 w 201182"/>
                <a:gd name="connsiteY77" fmla="*/ 159363 h 235588"/>
                <a:gd name="connsiteX78" fmla="*/ 144429 w 201182"/>
                <a:gd name="connsiteY78" fmla="*/ 160777 h 235588"/>
                <a:gd name="connsiteX79" fmla="*/ 140653 w 201182"/>
                <a:gd name="connsiteY79" fmla="*/ 165026 h 235588"/>
                <a:gd name="connsiteX80" fmla="*/ 140653 w 201182"/>
                <a:gd name="connsiteY80" fmla="*/ 166204 h 235588"/>
                <a:gd name="connsiteX81" fmla="*/ 140653 w 201182"/>
                <a:gd name="connsiteY81" fmla="*/ 166204 h 235588"/>
                <a:gd name="connsiteX82" fmla="*/ 140653 w 201182"/>
                <a:gd name="connsiteY82" fmla="*/ 166204 h 235588"/>
                <a:gd name="connsiteX83" fmla="*/ 142540 w 201182"/>
                <a:gd name="connsiteY83" fmla="*/ 167621 h 235588"/>
                <a:gd name="connsiteX84" fmla="*/ 140180 w 201182"/>
                <a:gd name="connsiteY84" fmla="*/ 169744 h 235588"/>
                <a:gd name="connsiteX85" fmla="*/ 138763 w 201182"/>
                <a:gd name="connsiteY85" fmla="*/ 171870 h 235588"/>
                <a:gd name="connsiteX86" fmla="*/ 138763 w 201182"/>
                <a:gd name="connsiteY86" fmla="*/ 171870 h 235588"/>
                <a:gd name="connsiteX87" fmla="*/ 138763 w 201182"/>
                <a:gd name="connsiteY87" fmla="*/ 176116 h 235588"/>
                <a:gd name="connsiteX88" fmla="*/ 138763 w 201182"/>
                <a:gd name="connsiteY88" fmla="*/ 176116 h 235588"/>
                <a:gd name="connsiteX89" fmla="*/ 138763 w 201182"/>
                <a:gd name="connsiteY89" fmla="*/ 176116 h 235588"/>
                <a:gd name="connsiteX90" fmla="*/ 135226 w 201182"/>
                <a:gd name="connsiteY90" fmla="*/ 179420 h 235588"/>
                <a:gd name="connsiteX91" fmla="*/ 135226 w 201182"/>
                <a:gd name="connsiteY91" fmla="*/ 179420 h 235588"/>
                <a:gd name="connsiteX92" fmla="*/ 135226 w 201182"/>
                <a:gd name="connsiteY92" fmla="*/ 180837 h 235588"/>
                <a:gd name="connsiteX93" fmla="*/ 133809 w 201182"/>
                <a:gd name="connsiteY93" fmla="*/ 180837 h 235588"/>
                <a:gd name="connsiteX94" fmla="*/ 135226 w 201182"/>
                <a:gd name="connsiteY94" fmla="*/ 182015 h 235588"/>
                <a:gd name="connsiteX95" fmla="*/ 135226 w 201182"/>
                <a:gd name="connsiteY95" fmla="*/ 182015 h 235588"/>
                <a:gd name="connsiteX96" fmla="*/ 135226 w 201182"/>
                <a:gd name="connsiteY96" fmla="*/ 183432 h 235588"/>
                <a:gd name="connsiteX97" fmla="*/ 135226 w 201182"/>
                <a:gd name="connsiteY97" fmla="*/ 183432 h 235588"/>
                <a:gd name="connsiteX98" fmla="*/ 135226 w 201182"/>
                <a:gd name="connsiteY98" fmla="*/ 185319 h 235588"/>
                <a:gd name="connsiteX99" fmla="*/ 133809 w 201182"/>
                <a:gd name="connsiteY99" fmla="*/ 185319 h 235588"/>
                <a:gd name="connsiteX100" fmla="*/ 133809 w 201182"/>
                <a:gd name="connsiteY100" fmla="*/ 185319 h 235588"/>
                <a:gd name="connsiteX101" fmla="*/ 133809 w 201182"/>
                <a:gd name="connsiteY101" fmla="*/ 187678 h 235588"/>
                <a:gd name="connsiteX102" fmla="*/ 133809 w 201182"/>
                <a:gd name="connsiteY102" fmla="*/ 190982 h 235588"/>
                <a:gd name="connsiteX103" fmla="*/ 133809 w 201182"/>
                <a:gd name="connsiteY103" fmla="*/ 190982 h 235588"/>
                <a:gd name="connsiteX104" fmla="*/ 132394 w 201182"/>
                <a:gd name="connsiteY104" fmla="*/ 190982 h 235588"/>
                <a:gd name="connsiteX105" fmla="*/ 126259 w 201182"/>
                <a:gd name="connsiteY105" fmla="*/ 196645 h 235588"/>
                <a:gd name="connsiteX106" fmla="*/ 126259 w 201182"/>
                <a:gd name="connsiteY106" fmla="*/ 196645 h 235588"/>
                <a:gd name="connsiteX107" fmla="*/ 124369 w 201182"/>
                <a:gd name="connsiteY107" fmla="*/ 196645 h 235588"/>
                <a:gd name="connsiteX108" fmla="*/ 121538 w 201182"/>
                <a:gd name="connsiteY108" fmla="*/ 201367 h 235588"/>
                <a:gd name="connsiteX109" fmla="*/ 121538 w 201182"/>
                <a:gd name="connsiteY109" fmla="*/ 201367 h 235588"/>
                <a:gd name="connsiteX110" fmla="*/ 120360 w 201182"/>
                <a:gd name="connsiteY110" fmla="*/ 203017 h 235588"/>
                <a:gd name="connsiteX111" fmla="*/ 123191 w 201182"/>
                <a:gd name="connsiteY111" fmla="*/ 206085 h 235588"/>
                <a:gd name="connsiteX112" fmla="*/ 121065 w 201182"/>
                <a:gd name="connsiteY112" fmla="*/ 206085 h 235588"/>
                <a:gd name="connsiteX113" fmla="*/ 121065 w 201182"/>
                <a:gd name="connsiteY113" fmla="*/ 206085 h 235588"/>
                <a:gd name="connsiteX114" fmla="*/ 121065 w 201182"/>
                <a:gd name="connsiteY114" fmla="*/ 206085 h 235588"/>
                <a:gd name="connsiteX115" fmla="*/ 118000 w 201182"/>
                <a:gd name="connsiteY115" fmla="*/ 206085 h 235588"/>
                <a:gd name="connsiteX116" fmla="*/ 118000 w 201182"/>
                <a:gd name="connsiteY116" fmla="*/ 206085 h 235588"/>
                <a:gd name="connsiteX117" fmla="*/ 118000 w 201182"/>
                <a:gd name="connsiteY117" fmla="*/ 206085 h 235588"/>
                <a:gd name="connsiteX118" fmla="*/ 114933 w 201182"/>
                <a:gd name="connsiteY118" fmla="*/ 206085 h 235588"/>
                <a:gd name="connsiteX119" fmla="*/ 114933 w 201182"/>
                <a:gd name="connsiteY119" fmla="*/ 206085 h 235588"/>
                <a:gd name="connsiteX120" fmla="*/ 110920 w 201182"/>
                <a:gd name="connsiteY120" fmla="*/ 207499 h 235588"/>
                <a:gd name="connsiteX121" fmla="*/ 110920 w 201182"/>
                <a:gd name="connsiteY121" fmla="*/ 207499 h 235588"/>
                <a:gd name="connsiteX122" fmla="*/ 106907 w 201182"/>
                <a:gd name="connsiteY122" fmla="*/ 209153 h 235588"/>
                <a:gd name="connsiteX123" fmla="*/ 103840 w 201182"/>
                <a:gd name="connsiteY123" fmla="*/ 211512 h 235588"/>
                <a:gd name="connsiteX124" fmla="*/ 105257 w 201182"/>
                <a:gd name="connsiteY124" fmla="*/ 213165 h 235588"/>
                <a:gd name="connsiteX125" fmla="*/ 105257 w 201182"/>
                <a:gd name="connsiteY125" fmla="*/ 213165 h 235588"/>
                <a:gd name="connsiteX126" fmla="*/ 102425 w 201182"/>
                <a:gd name="connsiteY126" fmla="*/ 213165 h 235588"/>
                <a:gd name="connsiteX127" fmla="*/ 103603 w 201182"/>
                <a:gd name="connsiteY127" fmla="*/ 213165 h 235588"/>
                <a:gd name="connsiteX128" fmla="*/ 103603 w 201182"/>
                <a:gd name="connsiteY128" fmla="*/ 213165 h 235588"/>
                <a:gd name="connsiteX129" fmla="*/ 99594 w 201182"/>
                <a:gd name="connsiteY129" fmla="*/ 213165 h 235588"/>
                <a:gd name="connsiteX130" fmla="*/ 101008 w 201182"/>
                <a:gd name="connsiteY130" fmla="*/ 214816 h 235588"/>
                <a:gd name="connsiteX131" fmla="*/ 101008 w 201182"/>
                <a:gd name="connsiteY131" fmla="*/ 214816 h 235588"/>
                <a:gd name="connsiteX132" fmla="*/ 101008 w 201182"/>
                <a:gd name="connsiteY132" fmla="*/ 214816 h 235588"/>
                <a:gd name="connsiteX133" fmla="*/ 101008 w 201182"/>
                <a:gd name="connsiteY133" fmla="*/ 214816 h 235588"/>
                <a:gd name="connsiteX134" fmla="*/ 102425 w 201182"/>
                <a:gd name="connsiteY134" fmla="*/ 215997 h 235588"/>
                <a:gd name="connsiteX135" fmla="*/ 102425 w 201182"/>
                <a:gd name="connsiteY135" fmla="*/ 215997 h 235588"/>
                <a:gd name="connsiteX136" fmla="*/ 102425 w 201182"/>
                <a:gd name="connsiteY136" fmla="*/ 215997 h 235588"/>
                <a:gd name="connsiteX137" fmla="*/ 101008 w 201182"/>
                <a:gd name="connsiteY137" fmla="*/ 215997 h 235588"/>
                <a:gd name="connsiteX138" fmla="*/ 101008 w 201182"/>
                <a:gd name="connsiteY138" fmla="*/ 215997 h 235588"/>
                <a:gd name="connsiteX139" fmla="*/ 101008 w 201182"/>
                <a:gd name="connsiteY139" fmla="*/ 214816 h 235588"/>
                <a:gd name="connsiteX140" fmla="*/ 99121 w 201182"/>
                <a:gd name="connsiteY140" fmla="*/ 214816 h 235588"/>
                <a:gd name="connsiteX141" fmla="*/ 100536 w 201182"/>
                <a:gd name="connsiteY141" fmla="*/ 215997 h 235588"/>
                <a:gd name="connsiteX142" fmla="*/ 100536 w 201182"/>
                <a:gd name="connsiteY142" fmla="*/ 215997 h 235588"/>
                <a:gd name="connsiteX143" fmla="*/ 100536 w 201182"/>
                <a:gd name="connsiteY143" fmla="*/ 215997 h 235588"/>
                <a:gd name="connsiteX144" fmla="*/ 100536 w 201182"/>
                <a:gd name="connsiteY144" fmla="*/ 218356 h 235588"/>
                <a:gd name="connsiteX145" fmla="*/ 98885 w 201182"/>
                <a:gd name="connsiteY145" fmla="*/ 218356 h 235588"/>
                <a:gd name="connsiteX146" fmla="*/ 98885 w 201182"/>
                <a:gd name="connsiteY146" fmla="*/ 220006 h 235588"/>
                <a:gd name="connsiteX147" fmla="*/ 98885 w 201182"/>
                <a:gd name="connsiteY147" fmla="*/ 218592 h 235588"/>
                <a:gd name="connsiteX148" fmla="*/ 98885 w 201182"/>
                <a:gd name="connsiteY148" fmla="*/ 218592 h 235588"/>
                <a:gd name="connsiteX149" fmla="*/ 98885 w 201182"/>
                <a:gd name="connsiteY149" fmla="*/ 218592 h 235588"/>
                <a:gd name="connsiteX150" fmla="*/ 97235 w 201182"/>
                <a:gd name="connsiteY150" fmla="*/ 218592 h 235588"/>
                <a:gd name="connsiteX151" fmla="*/ 97235 w 201182"/>
                <a:gd name="connsiteY151" fmla="*/ 218592 h 235588"/>
                <a:gd name="connsiteX152" fmla="*/ 97235 w 201182"/>
                <a:gd name="connsiteY152" fmla="*/ 219770 h 235588"/>
                <a:gd name="connsiteX153" fmla="*/ 94873 w 201182"/>
                <a:gd name="connsiteY153" fmla="*/ 219770 h 235588"/>
                <a:gd name="connsiteX154" fmla="*/ 94873 w 201182"/>
                <a:gd name="connsiteY154" fmla="*/ 221660 h 235588"/>
                <a:gd name="connsiteX155" fmla="*/ 92750 w 201182"/>
                <a:gd name="connsiteY155" fmla="*/ 221660 h 235588"/>
                <a:gd name="connsiteX156" fmla="*/ 92750 w 201182"/>
                <a:gd name="connsiteY156" fmla="*/ 221660 h 235588"/>
                <a:gd name="connsiteX157" fmla="*/ 90863 w 201182"/>
                <a:gd name="connsiteY157" fmla="*/ 224019 h 235588"/>
                <a:gd name="connsiteX158" fmla="*/ 90863 w 201182"/>
                <a:gd name="connsiteY158" fmla="*/ 224019 h 235588"/>
                <a:gd name="connsiteX159" fmla="*/ 90863 w 201182"/>
                <a:gd name="connsiteY159" fmla="*/ 224019 h 235588"/>
                <a:gd name="connsiteX160" fmla="*/ 88504 w 201182"/>
                <a:gd name="connsiteY160" fmla="*/ 224019 h 235588"/>
                <a:gd name="connsiteX161" fmla="*/ 88504 w 201182"/>
                <a:gd name="connsiteY161" fmla="*/ 224019 h 235588"/>
                <a:gd name="connsiteX162" fmla="*/ 88504 w 201182"/>
                <a:gd name="connsiteY162" fmla="*/ 225197 h 235588"/>
                <a:gd name="connsiteX163" fmla="*/ 88504 w 201182"/>
                <a:gd name="connsiteY163" fmla="*/ 225197 h 235588"/>
                <a:gd name="connsiteX164" fmla="*/ 88504 w 201182"/>
                <a:gd name="connsiteY164" fmla="*/ 227323 h 235588"/>
                <a:gd name="connsiteX165" fmla="*/ 86614 w 201182"/>
                <a:gd name="connsiteY165" fmla="*/ 225670 h 235588"/>
                <a:gd name="connsiteX166" fmla="*/ 86614 w 201182"/>
                <a:gd name="connsiteY166" fmla="*/ 225670 h 235588"/>
                <a:gd name="connsiteX167" fmla="*/ 88031 w 201182"/>
                <a:gd name="connsiteY167" fmla="*/ 225670 h 235588"/>
                <a:gd name="connsiteX168" fmla="*/ 88031 w 201182"/>
                <a:gd name="connsiteY168" fmla="*/ 225670 h 235588"/>
                <a:gd name="connsiteX169" fmla="*/ 88031 w 201182"/>
                <a:gd name="connsiteY169" fmla="*/ 225670 h 235588"/>
                <a:gd name="connsiteX170" fmla="*/ 88031 w 201182"/>
                <a:gd name="connsiteY170" fmla="*/ 225670 h 235588"/>
                <a:gd name="connsiteX171" fmla="*/ 86378 w 201182"/>
                <a:gd name="connsiteY171" fmla="*/ 225670 h 235588"/>
                <a:gd name="connsiteX172" fmla="*/ 86378 w 201182"/>
                <a:gd name="connsiteY172" fmla="*/ 228737 h 235588"/>
                <a:gd name="connsiteX173" fmla="*/ 84255 w 201182"/>
                <a:gd name="connsiteY173" fmla="*/ 227323 h 235588"/>
                <a:gd name="connsiteX174" fmla="*/ 84255 w 201182"/>
                <a:gd name="connsiteY174" fmla="*/ 227323 h 235588"/>
                <a:gd name="connsiteX175" fmla="*/ 82368 w 201182"/>
                <a:gd name="connsiteY175" fmla="*/ 227323 h 235588"/>
                <a:gd name="connsiteX176" fmla="*/ 82368 w 201182"/>
                <a:gd name="connsiteY176" fmla="*/ 227323 h 235588"/>
                <a:gd name="connsiteX177" fmla="*/ 82368 w 201182"/>
                <a:gd name="connsiteY177" fmla="*/ 227323 h 235588"/>
                <a:gd name="connsiteX178" fmla="*/ 82368 w 201182"/>
                <a:gd name="connsiteY178" fmla="*/ 229210 h 235588"/>
                <a:gd name="connsiteX179" fmla="*/ 79770 w 201182"/>
                <a:gd name="connsiteY179" fmla="*/ 227323 h 235588"/>
                <a:gd name="connsiteX180" fmla="*/ 82132 w 201182"/>
                <a:gd name="connsiteY180" fmla="*/ 228974 h 235588"/>
                <a:gd name="connsiteX181" fmla="*/ 82132 w 201182"/>
                <a:gd name="connsiteY181" fmla="*/ 230155 h 235588"/>
                <a:gd name="connsiteX182" fmla="*/ 79770 w 201182"/>
                <a:gd name="connsiteY182" fmla="*/ 228032 h 235588"/>
                <a:gd name="connsiteX183" fmla="*/ 81896 w 201182"/>
                <a:gd name="connsiteY183" fmla="*/ 230391 h 235588"/>
                <a:gd name="connsiteX184" fmla="*/ 81896 w 201182"/>
                <a:gd name="connsiteY184" fmla="*/ 230391 h 235588"/>
                <a:gd name="connsiteX185" fmla="*/ 81896 w 201182"/>
                <a:gd name="connsiteY185" fmla="*/ 229210 h 235588"/>
                <a:gd name="connsiteX186" fmla="*/ 81896 w 201182"/>
                <a:gd name="connsiteY186" fmla="*/ 230627 h 235588"/>
                <a:gd name="connsiteX187" fmla="*/ 79300 w 201182"/>
                <a:gd name="connsiteY187" fmla="*/ 229446 h 235588"/>
                <a:gd name="connsiteX188" fmla="*/ 79300 w 201182"/>
                <a:gd name="connsiteY188" fmla="*/ 229446 h 235588"/>
                <a:gd name="connsiteX189" fmla="*/ 80951 w 201182"/>
                <a:gd name="connsiteY189" fmla="*/ 231097 h 235588"/>
                <a:gd name="connsiteX190" fmla="*/ 82368 w 201182"/>
                <a:gd name="connsiteY190" fmla="*/ 231097 h 235588"/>
                <a:gd name="connsiteX191" fmla="*/ 82368 w 201182"/>
                <a:gd name="connsiteY191" fmla="*/ 231097 h 235588"/>
                <a:gd name="connsiteX192" fmla="*/ 82368 w 201182"/>
                <a:gd name="connsiteY192" fmla="*/ 231097 h 235588"/>
                <a:gd name="connsiteX193" fmla="*/ 85436 w 201182"/>
                <a:gd name="connsiteY193" fmla="*/ 231097 h 235588"/>
                <a:gd name="connsiteX194" fmla="*/ 85436 w 201182"/>
                <a:gd name="connsiteY194" fmla="*/ 231097 h 235588"/>
                <a:gd name="connsiteX195" fmla="*/ 87323 w 201182"/>
                <a:gd name="connsiteY195" fmla="*/ 233222 h 235588"/>
                <a:gd name="connsiteX196" fmla="*/ 87323 w 201182"/>
                <a:gd name="connsiteY196" fmla="*/ 233222 h 235588"/>
                <a:gd name="connsiteX197" fmla="*/ 87323 w 201182"/>
                <a:gd name="connsiteY197" fmla="*/ 231805 h 235588"/>
                <a:gd name="connsiteX198" fmla="*/ 88737 w 201182"/>
                <a:gd name="connsiteY198" fmla="*/ 233459 h 235588"/>
                <a:gd name="connsiteX199" fmla="*/ 90627 w 201182"/>
                <a:gd name="connsiteY199" fmla="*/ 233459 h 235588"/>
                <a:gd name="connsiteX200" fmla="*/ 90627 w 201182"/>
                <a:gd name="connsiteY200" fmla="*/ 233459 h 235588"/>
                <a:gd name="connsiteX201" fmla="*/ 92041 w 201182"/>
                <a:gd name="connsiteY201" fmla="*/ 233459 h 235588"/>
                <a:gd name="connsiteX202" fmla="*/ 92041 w 201182"/>
                <a:gd name="connsiteY202" fmla="*/ 233459 h 235588"/>
                <a:gd name="connsiteX203" fmla="*/ 92041 w 201182"/>
                <a:gd name="connsiteY203" fmla="*/ 233459 h 235588"/>
                <a:gd name="connsiteX204" fmla="*/ 93222 w 201182"/>
                <a:gd name="connsiteY204" fmla="*/ 233459 h 235588"/>
                <a:gd name="connsiteX205" fmla="*/ 93222 w 201182"/>
                <a:gd name="connsiteY205" fmla="*/ 231805 h 235588"/>
                <a:gd name="connsiteX206" fmla="*/ 93222 w 201182"/>
                <a:gd name="connsiteY206" fmla="*/ 231805 h 235588"/>
                <a:gd name="connsiteX207" fmla="*/ 94636 w 201182"/>
                <a:gd name="connsiteY207" fmla="*/ 231805 h 235588"/>
                <a:gd name="connsiteX208" fmla="*/ 94636 w 201182"/>
                <a:gd name="connsiteY208" fmla="*/ 231805 h 235588"/>
                <a:gd name="connsiteX209" fmla="*/ 94636 w 201182"/>
                <a:gd name="connsiteY209" fmla="*/ 233695 h 235588"/>
                <a:gd name="connsiteX210" fmla="*/ 97235 w 201182"/>
                <a:gd name="connsiteY210" fmla="*/ 232278 h 235588"/>
                <a:gd name="connsiteX211" fmla="*/ 97235 w 201182"/>
                <a:gd name="connsiteY211" fmla="*/ 232278 h 235588"/>
                <a:gd name="connsiteX212" fmla="*/ 98649 w 201182"/>
                <a:gd name="connsiteY212" fmla="*/ 232278 h 235588"/>
                <a:gd name="connsiteX213" fmla="*/ 98649 w 201182"/>
                <a:gd name="connsiteY213" fmla="*/ 232278 h 235588"/>
                <a:gd name="connsiteX214" fmla="*/ 98649 w 201182"/>
                <a:gd name="connsiteY214" fmla="*/ 231097 h 235588"/>
                <a:gd name="connsiteX215" fmla="*/ 98649 w 201182"/>
                <a:gd name="connsiteY215" fmla="*/ 232278 h 235588"/>
                <a:gd name="connsiteX216" fmla="*/ 98649 w 201182"/>
                <a:gd name="connsiteY216" fmla="*/ 232278 h 235588"/>
                <a:gd name="connsiteX217" fmla="*/ 100066 w 201182"/>
                <a:gd name="connsiteY217" fmla="*/ 230863 h 235588"/>
                <a:gd name="connsiteX218" fmla="*/ 100066 w 201182"/>
                <a:gd name="connsiteY218" fmla="*/ 230863 h 235588"/>
                <a:gd name="connsiteX219" fmla="*/ 102662 w 201182"/>
                <a:gd name="connsiteY219" fmla="*/ 229210 h 235588"/>
                <a:gd name="connsiteX220" fmla="*/ 102662 w 201182"/>
                <a:gd name="connsiteY220" fmla="*/ 227795 h 235588"/>
                <a:gd name="connsiteX221" fmla="*/ 104784 w 201182"/>
                <a:gd name="connsiteY221" fmla="*/ 229210 h 235588"/>
                <a:gd name="connsiteX222" fmla="*/ 103134 w 201182"/>
                <a:gd name="connsiteY222" fmla="*/ 227795 h 235588"/>
                <a:gd name="connsiteX223" fmla="*/ 104784 w 201182"/>
                <a:gd name="connsiteY223" fmla="*/ 227795 h 235588"/>
                <a:gd name="connsiteX224" fmla="*/ 104784 w 201182"/>
                <a:gd name="connsiteY224" fmla="*/ 226142 h 235588"/>
                <a:gd name="connsiteX225" fmla="*/ 106435 w 201182"/>
                <a:gd name="connsiteY225" fmla="*/ 226142 h 235588"/>
                <a:gd name="connsiteX226" fmla="*/ 106435 w 201182"/>
                <a:gd name="connsiteY226" fmla="*/ 224728 h 235588"/>
                <a:gd name="connsiteX227" fmla="*/ 106435 w 201182"/>
                <a:gd name="connsiteY227" fmla="*/ 224728 h 235588"/>
                <a:gd name="connsiteX228" fmla="*/ 106435 w 201182"/>
                <a:gd name="connsiteY228" fmla="*/ 224728 h 235588"/>
                <a:gd name="connsiteX229" fmla="*/ 108088 w 201182"/>
                <a:gd name="connsiteY229" fmla="*/ 224728 h 235588"/>
                <a:gd name="connsiteX230" fmla="*/ 108088 w 201182"/>
                <a:gd name="connsiteY230" fmla="*/ 226142 h 235588"/>
                <a:gd name="connsiteX231" fmla="*/ 108088 w 201182"/>
                <a:gd name="connsiteY231" fmla="*/ 222838 h 235588"/>
                <a:gd name="connsiteX232" fmla="*/ 110211 w 201182"/>
                <a:gd name="connsiteY232" fmla="*/ 224728 h 235588"/>
                <a:gd name="connsiteX233" fmla="*/ 113043 w 201182"/>
                <a:gd name="connsiteY233" fmla="*/ 224728 h 235588"/>
                <a:gd name="connsiteX234" fmla="*/ 113043 w 201182"/>
                <a:gd name="connsiteY234" fmla="*/ 224728 h 235588"/>
                <a:gd name="connsiteX235" fmla="*/ 113043 w 201182"/>
                <a:gd name="connsiteY235" fmla="*/ 223547 h 235588"/>
                <a:gd name="connsiteX236" fmla="*/ 115638 w 201182"/>
                <a:gd name="connsiteY236" fmla="*/ 223547 h 235588"/>
                <a:gd name="connsiteX237" fmla="*/ 117764 w 201182"/>
                <a:gd name="connsiteY237" fmla="*/ 221424 h 235588"/>
                <a:gd name="connsiteX238" fmla="*/ 120596 w 201182"/>
                <a:gd name="connsiteY238" fmla="*/ 221424 h 235588"/>
                <a:gd name="connsiteX239" fmla="*/ 120596 w 201182"/>
                <a:gd name="connsiteY239" fmla="*/ 219298 h 235588"/>
                <a:gd name="connsiteX240" fmla="*/ 122246 w 201182"/>
                <a:gd name="connsiteY240" fmla="*/ 219298 h 235588"/>
                <a:gd name="connsiteX241" fmla="*/ 127437 w 201182"/>
                <a:gd name="connsiteY241" fmla="*/ 216703 h 235588"/>
                <a:gd name="connsiteX242" fmla="*/ 126023 w 201182"/>
                <a:gd name="connsiteY242" fmla="*/ 216703 h 235588"/>
                <a:gd name="connsiteX243" fmla="*/ 130032 w 201182"/>
                <a:gd name="connsiteY243" fmla="*/ 214343 h 235588"/>
                <a:gd name="connsiteX244" fmla="*/ 131686 w 201182"/>
                <a:gd name="connsiteY244" fmla="*/ 214343 h 235588"/>
                <a:gd name="connsiteX245" fmla="*/ 131686 w 201182"/>
                <a:gd name="connsiteY245" fmla="*/ 214343 h 235588"/>
                <a:gd name="connsiteX246" fmla="*/ 133100 w 201182"/>
                <a:gd name="connsiteY246" fmla="*/ 214343 h 235588"/>
                <a:gd name="connsiteX247" fmla="*/ 134754 w 201182"/>
                <a:gd name="connsiteY247" fmla="*/ 214343 h 235588"/>
                <a:gd name="connsiteX248" fmla="*/ 138530 w 201182"/>
                <a:gd name="connsiteY248" fmla="*/ 211512 h 235588"/>
                <a:gd name="connsiteX249" fmla="*/ 138530 w 201182"/>
                <a:gd name="connsiteY249" fmla="*/ 211512 h 235588"/>
                <a:gd name="connsiteX250" fmla="*/ 145135 w 201182"/>
                <a:gd name="connsiteY250" fmla="*/ 206557 h 235588"/>
                <a:gd name="connsiteX251" fmla="*/ 147497 w 201182"/>
                <a:gd name="connsiteY251" fmla="*/ 204198 h 235588"/>
                <a:gd name="connsiteX252" fmla="*/ 148911 w 201182"/>
                <a:gd name="connsiteY252" fmla="*/ 204198 h 235588"/>
                <a:gd name="connsiteX253" fmla="*/ 148911 w 201182"/>
                <a:gd name="connsiteY253" fmla="*/ 204198 h 235588"/>
                <a:gd name="connsiteX254" fmla="*/ 151034 w 201182"/>
                <a:gd name="connsiteY254" fmla="*/ 204198 h 235588"/>
                <a:gd name="connsiteX255" fmla="*/ 153396 w 201182"/>
                <a:gd name="connsiteY255" fmla="*/ 200186 h 235588"/>
                <a:gd name="connsiteX256" fmla="*/ 154574 w 201182"/>
                <a:gd name="connsiteY256" fmla="*/ 200186 h 235588"/>
                <a:gd name="connsiteX257" fmla="*/ 157406 w 201182"/>
                <a:gd name="connsiteY257" fmla="*/ 194995 h 235588"/>
                <a:gd name="connsiteX258" fmla="*/ 159765 w 201182"/>
                <a:gd name="connsiteY258" fmla="*/ 193578 h 235588"/>
                <a:gd name="connsiteX259" fmla="*/ 159765 w 201182"/>
                <a:gd name="connsiteY259" fmla="*/ 191927 h 235588"/>
                <a:gd name="connsiteX260" fmla="*/ 162361 w 201182"/>
                <a:gd name="connsiteY260" fmla="*/ 188623 h 235588"/>
                <a:gd name="connsiteX261" fmla="*/ 168027 w 201182"/>
                <a:gd name="connsiteY261" fmla="*/ 181307 h 235588"/>
                <a:gd name="connsiteX262" fmla="*/ 168027 w 201182"/>
                <a:gd name="connsiteY262" fmla="*/ 181307 h 235588"/>
                <a:gd name="connsiteX263" fmla="*/ 168027 w 201182"/>
                <a:gd name="connsiteY263" fmla="*/ 181307 h 235588"/>
                <a:gd name="connsiteX264" fmla="*/ 169441 w 201182"/>
                <a:gd name="connsiteY264" fmla="*/ 176824 h 235588"/>
                <a:gd name="connsiteX265" fmla="*/ 169441 w 201182"/>
                <a:gd name="connsiteY265" fmla="*/ 176824 h 235588"/>
                <a:gd name="connsiteX266" fmla="*/ 169441 w 201182"/>
                <a:gd name="connsiteY266" fmla="*/ 176824 h 235588"/>
                <a:gd name="connsiteX267" fmla="*/ 169441 w 201182"/>
                <a:gd name="connsiteY267" fmla="*/ 176824 h 235588"/>
                <a:gd name="connsiteX268" fmla="*/ 169441 w 201182"/>
                <a:gd name="connsiteY268" fmla="*/ 176824 h 235588"/>
                <a:gd name="connsiteX269" fmla="*/ 184780 w 201182"/>
                <a:gd name="connsiteY269" fmla="*/ 144024 h 235588"/>
                <a:gd name="connsiteX270" fmla="*/ 184780 w 201182"/>
                <a:gd name="connsiteY270" fmla="*/ 144024 h 235588"/>
                <a:gd name="connsiteX271" fmla="*/ 187375 w 201182"/>
                <a:gd name="connsiteY271" fmla="*/ 139775 h 235588"/>
                <a:gd name="connsiteX272" fmla="*/ 187375 w 201182"/>
                <a:gd name="connsiteY272" fmla="*/ 139775 h 235588"/>
                <a:gd name="connsiteX273" fmla="*/ 187375 w 201182"/>
                <a:gd name="connsiteY273" fmla="*/ 139775 h 235588"/>
                <a:gd name="connsiteX274" fmla="*/ 187375 w 201182"/>
                <a:gd name="connsiteY274" fmla="*/ 139775 h 235588"/>
                <a:gd name="connsiteX275" fmla="*/ 187375 w 201182"/>
                <a:gd name="connsiteY275" fmla="*/ 137888 h 235588"/>
                <a:gd name="connsiteX276" fmla="*/ 192566 w 201182"/>
                <a:gd name="connsiteY276" fmla="*/ 131753 h 235588"/>
                <a:gd name="connsiteX277" fmla="*/ 192566 w 201182"/>
                <a:gd name="connsiteY277" fmla="*/ 131753 h 235588"/>
                <a:gd name="connsiteX278" fmla="*/ 192566 w 201182"/>
                <a:gd name="connsiteY278" fmla="*/ 130338 h 235588"/>
                <a:gd name="connsiteX279" fmla="*/ 193983 w 201182"/>
                <a:gd name="connsiteY279" fmla="*/ 130338 h 235588"/>
                <a:gd name="connsiteX280" fmla="*/ 193983 w 201182"/>
                <a:gd name="connsiteY280" fmla="*/ 130338 h 235588"/>
                <a:gd name="connsiteX281" fmla="*/ 193983 w 201182"/>
                <a:gd name="connsiteY281" fmla="*/ 127743 h 235588"/>
                <a:gd name="connsiteX282" fmla="*/ 195161 w 201182"/>
                <a:gd name="connsiteY282" fmla="*/ 127743 h 235588"/>
                <a:gd name="connsiteX283" fmla="*/ 195161 w 201182"/>
                <a:gd name="connsiteY283" fmla="*/ 127743 h 235588"/>
                <a:gd name="connsiteX284" fmla="*/ 195161 w 201182"/>
                <a:gd name="connsiteY284" fmla="*/ 127743 h 235588"/>
                <a:gd name="connsiteX285" fmla="*/ 195161 w 201182"/>
                <a:gd name="connsiteY285" fmla="*/ 127743 h 235588"/>
                <a:gd name="connsiteX286" fmla="*/ 196342 w 201182"/>
                <a:gd name="connsiteY286" fmla="*/ 127743 h 235588"/>
                <a:gd name="connsiteX287" fmla="*/ 196342 w 201182"/>
                <a:gd name="connsiteY287" fmla="*/ 125853 h 235588"/>
                <a:gd name="connsiteX288" fmla="*/ 197523 w 201182"/>
                <a:gd name="connsiteY288" fmla="*/ 125853 h 235588"/>
                <a:gd name="connsiteX289" fmla="*/ 196342 w 201182"/>
                <a:gd name="connsiteY289" fmla="*/ 122077 h 235588"/>
                <a:gd name="connsiteX290" fmla="*/ 197993 w 201182"/>
                <a:gd name="connsiteY290" fmla="*/ 122077 h 235588"/>
                <a:gd name="connsiteX291" fmla="*/ 196815 w 201182"/>
                <a:gd name="connsiteY291" fmla="*/ 122077 h 235588"/>
                <a:gd name="connsiteX292" fmla="*/ 196815 w 201182"/>
                <a:gd name="connsiteY292" fmla="*/ 119718 h 235588"/>
                <a:gd name="connsiteX293" fmla="*/ 198465 w 201182"/>
                <a:gd name="connsiteY293" fmla="*/ 119718 h 235588"/>
                <a:gd name="connsiteX294" fmla="*/ 198465 w 201182"/>
                <a:gd name="connsiteY294" fmla="*/ 119718 h 235588"/>
                <a:gd name="connsiteX295" fmla="*/ 197287 w 201182"/>
                <a:gd name="connsiteY295" fmla="*/ 119718 h 235588"/>
                <a:gd name="connsiteX296" fmla="*/ 197287 w 201182"/>
                <a:gd name="connsiteY296" fmla="*/ 117359 h 235588"/>
                <a:gd name="connsiteX297" fmla="*/ 197287 w 201182"/>
                <a:gd name="connsiteY297" fmla="*/ 117359 h 235588"/>
                <a:gd name="connsiteX298" fmla="*/ 197287 w 201182"/>
                <a:gd name="connsiteY298" fmla="*/ 117359 h 235588"/>
                <a:gd name="connsiteX299" fmla="*/ 196106 w 201182"/>
                <a:gd name="connsiteY299" fmla="*/ 115708 h 235588"/>
                <a:gd name="connsiteX300" fmla="*/ 197757 w 201182"/>
                <a:gd name="connsiteY300" fmla="*/ 112404 h 235588"/>
                <a:gd name="connsiteX301" fmla="*/ 196342 w 201182"/>
                <a:gd name="connsiteY301" fmla="*/ 109573 h 235588"/>
                <a:gd name="connsiteX302" fmla="*/ 196342 w 201182"/>
                <a:gd name="connsiteY302" fmla="*/ 111223 h 235588"/>
                <a:gd name="connsiteX303" fmla="*/ 196342 w 201182"/>
                <a:gd name="connsiteY303" fmla="*/ 111223 h 235588"/>
                <a:gd name="connsiteX304" fmla="*/ 198229 w 201182"/>
                <a:gd name="connsiteY304" fmla="*/ 114055 h 235588"/>
                <a:gd name="connsiteX305" fmla="*/ 198229 w 201182"/>
                <a:gd name="connsiteY305" fmla="*/ 115472 h 235588"/>
                <a:gd name="connsiteX306" fmla="*/ 198229 w 201182"/>
                <a:gd name="connsiteY306" fmla="*/ 111696 h 235588"/>
                <a:gd name="connsiteX307" fmla="*/ 198229 w 201182"/>
                <a:gd name="connsiteY307" fmla="*/ 111696 h 235588"/>
                <a:gd name="connsiteX308" fmla="*/ 196342 w 201182"/>
                <a:gd name="connsiteY308" fmla="*/ 108864 h 235588"/>
                <a:gd name="connsiteX309" fmla="*/ 197993 w 201182"/>
                <a:gd name="connsiteY309" fmla="*/ 108864 h 235588"/>
                <a:gd name="connsiteX310" fmla="*/ 195870 w 201182"/>
                <a:gd name="connsiteY310" fmla="*/ 104615 h 235588"/>
                <a:gd name="connsiteX311" fmla="*/ 195870 w 201182"/>
                <a:gd name="connsiteY311" fmla="*/ 100133 h 235588"/>
                <a:gd name="connsiteX312" fmla="*/ 194692 w 201182"/>
                <a:gd name="connsiteY312" fmla="*/ 96829 h 235588"/>
                <a:gd name="connsiteX313" fmla="*/ 196106 w 201182"/>
                <a:gd name="connsiteY313" fmla="*/ 90930 h 235588"/>
                <a:gd name="connsiteX314" fmla="*/ 191857 w 201182"/>
                <a:gd name="connsiteY314" fmla="*/ 87154 h 235588"/>
                <a:gd name="connsiteX315" fmla="*/ 191857 w 201182"/>
                <a:gd name="connsiteY315" fmla="*/ 85503 h 235588"/>
                <a:gd name="connsiteX316" fmla="*/ 193747 w 201182"/>
                <a:gd name="connsiteY316" fmla="*/ 81490 h 235588"/>
                <a:gd name="connsiteX317" fmla="*/ 191388 w 201182"/>
                <a:gd name="connsiteY317" fmla="*/ 79604 h 235588"/>
                <a:gd name="connsiteX318" fmla="*/ 193038 w 201182"/>
                <a:gd name="connsiteY318" fmla="*/ 79604 h 235588"/>
                <a:gd name="connsiteX319" fmla="*/ 193038 w 201182"/>
                <a:gd name="connsiteY319" fmla="*/ 79604 h 235588"/>
                <a:gd name="connsiteX320" fmla="*/ 190915 w 201182"/>
                <a:gd name="connsiteY320" fmla="*/ 77481 h 235588"/>
                <a:gd name="connsiteX321" fmla="*/ 190915 w 201182"/>
                <a:gd name="connsiteY321" fmla="*/ 77481 h 235588"/>
                <a:gd name="connsiteX322" fmla="*/ 193747 w 201182"/>
                <a:gd name="connsiteY322" fmla="*/ 75119 h 235588"/>
                <a:gd name="connsiteX323" fmla="*/ 192330 w 201182"/>
                <a:gd name="connsiteY323" fmla="*/ 72996 h 235588"/>
                <a:gd name="connsiteX324" fmla="*/ 186903 w 201182"/>
                <a:gd name="connsiteY324" fmla="*/ 65682 h 235588"/>
                <a:gd name="connsiteX325" fmla="*/ 188792 w 201182"/>
                <a:gd name="connsiteY325" fmla="*/ 65682 h 235588"/>
                <a:gd name="connsiteX326" fmla="*/ 187139 w 201182"/>
                <a:gd name="connsiteY326" fmla="*/ 63556 h 235588"/>
                <a:gd name="connsiteX327" fmla="*/ 187139 w 201182"/>
                <a:gd name="connsiteY327" fmla="*/ 63556 h 235588"/>
                <a:gd name="connsiteX328" fmla="*/ 185252 w 201182"/>
                <a:gd name="connsiteY328" fmla="*/ 59074 h 235588"/>
                <a:gd name="connsiteX329" fmla="*/ 182893 w 201182"/>
                <a:gd name="connsiteY329" fmla="*/ 53411 h 235588"/>
                <a:gd name="connsiteX330" fmla="*/ 180295 w 201182"/>
                <a:gd name="connsiteY330" fmla="*/ 48690 h 235588"/>
                <a:gd name="connsiteX331" fmla="*/ 175576 w 201182"/>
                <a:gd name="connsiteY331" fmla="*/ 42554 h 235588"/>
                <a:gd name="connsiteX332" fmla="*/ 173690 w 201182"/>
                <a:gd name="connsiteY332" fmla="*/ 42554 h 235588"/>
                <a:gd name="connsiteX333" fmla="*/ 173690 w 201182"/>
                <a:gd name="connsiteY333" fmla="*/ 41376 h 235588"/>
                <a:gd name="connsiteX334" fmla="*/ 173690 w 201182"/>
                <a:gd name="connsiteY334" fmla="*/ 41376 h 235588"/>
                <a:gd name="connsiteX335" fmla="*/ 173690 w 201182"/>
                <a:gd name="connsiteY335" fmla="*/ 43027 h 235588"/>
                <a:gd name="connsiteX336" fmla="*/ 172036 w 201182"/>
                <a:gd name="connsiteY336" fmla="*/ 43027 h 235588"/>
                <a:gd name="connsiteX337" fmla="*/ 172036 w 201182"/>
                <a:gd name="connsiteY337" fmla="*/ 44444 h 235588"/>
                <a:gd name="connsiteX338" fmla="*/ 169205 w 201182"/>
                <a:gd name="connsiteY338" fmla="*/ 41140 h 235588"/>
                <a:gd name="connsiteX339" fmla="*/ 169205 w 201182"/>
                <a:gd name="connsiteY339" fmla="*/ 48926 h 235588"/>
                <a:gd name="connsiteX340" fmla="*/ 169205 w 201182"/>
                <a:gd name="connsiteY340" fmla="*/ 48926 h 235588"/>
                <a:gd name="connsiteX341" fmla="*/ 169205 w 201182"/>
                <a:gd name="connsiteY341" fmla="*/ 48926 h 235588"/>
                <a:gd name="connsiteX342" fmla="*/ 169205 w 201182"/>
                <a:gd name="connsiteY342" fmla="*/ 48926 h 235588"/>
                <a:gd name="connsiteX343" fmla="*/ 171328 w 201182"/>
                <a:gd name="connsiteY343" fmla="*/ 52230 h 235588"/>
                <a:gd name="connsiteX344" fmla="*/ 168968 w 201182"/>
                <a:gd name="connsiteY344" fmla="*/ 50343 h 235588"/>
                <a:gd name="connsiteX345" fmla="*/ 167318 w 201182"/>
                <a:gd name="connsiteY345" fmla="*/ 50343 h 235588"/>
                <a:gd name="connsiteX346" fmla="*/ 167318 w 201182"/>
                <a:gd name="connsiteY346" fmla="*/ 48690 h 235588"/>
                <a:gd name="connsiteX347" fmla="*/ 167318 w 201182"/>
                <a:gd name="connsiteY347" fmla="*/ 48690 h 235588"/>
                <a:gd name="connsiteX348" fmla="*/ 168732 w 201182"/>
                <a:gd name="connsiteY348" fmla="*/ 48690 h 235588"/>
                <a:gd name="connsiteX349" fmla="*/ 168732 w 201182"/>
                <a:gd name="connsiteY349" fmla="*/ 48690 h 235588"/>
                <a:gd name="connsiteX350" fmla="*/ 166373 w 201182"/>
                <a:gd name="connsiteY350" fmla="*/ 46803 h 235588"/>
                <a:gd name="connsiteX351" fmla="*/ 166373 w 201182"/>
                <a:gd name="connsiteY351" fmla="*/ 46803 h 235588"/>
                <a:gd name="connsiteX352" fmla="*/ 166373 w 201182"/>
                <a:gd name="connsiteY352" fmla="*/ 46803 h 235588"/>
                <a:gd name="connsiteX353" fmla="*/ 167790 w 201182"/>
                <a:gd name="connsiteY353" fmla="*/ 46803 h 235588"/>
                <a:gd name="connsiteX354" fmla="*/ 164723 w 201182"/>
                <a:gd name="connsiteY354" fmla="*/ 43263 h 235588"/>
                <a:gd name="connsiteX355" fmla="*/ 166846 w 201182"/>
                <a:gd name="connsiteY355" fmla="*/ 45622 h 235588"/>
                <a:gd name="connsiteX356" fmla="*/ 166846 w 201182"/>
                <a:gd name="connsiteY356" fmla="*/ 43972 h 235588"/>
                <a:gd name="connsiteX357" fmla="*/ 165428 w 201182"/>
                <a:gd name="connsiteY357" fmla="*/ 40668 h 235588"/>
                <a:gd name="connsiteX358" fmla="*/ 166609 w 201182"/>
                <a:gd name="connsiteY358" fmla="*/ 42790 h 235588"/>
                <a:gd name="connsiteX359" fmla="*/ 166609 w 201182"/>
                <a:gd name="connsiteY359" fmla="*/ 40431 h 235588"/>
                <a:gd name="connsiteX360" fmla="*/ 166609 w 201182"/>
                <a:gd name="connsiteY360" fmla="*/ 38072 h 235588"/>
                <a:gd name="connsiteX361" fmla="*/ 164250 w 201182"/>
                <a:gd name="connsiteY361" fmla="*/ 30519 h 235588"/>
                <a:gd name="connsiteX362" fmla="*/ 161419 w 201182"/>
                <a:gd name="connsiteY362" fmla="*/ 30519 h 235588"/>
                <a:gd name="connsiteX363" fmla="*/ 159765 w 201182"/>
                <a:gd name="connsiteY363" fmla="*/ 30519 h 235588"/>
                <a:gd name="connsiteX364" fmla="*/ 159765 w 201182"/>
                <a:gd name="connsiteY364" fmla="*/ 30519 h 235588"/>
                <a:gd name="connsiteX365" fmla="*/ 158351 w 201182"/>
                <a:gd name="connsiteY365" fmla="*/ 30519 h 235588"/>
                <a:gd name="connsiteX366" fmla="*/ 156697 w 201182"/>
                <a:gd name="connsiteY366" fmla="*/ 30519 h 235588"/>
                <a:gd name="connsiteX367" fmla="*/ 156697 w 201182"/>
                <a:gd name="connsiteY367" fmla="*/ 30519 h 235588"/>
                <a:gd name="connsiteX368" fmla="*/ 155047 w 201182"/>
                <a:gd name="connsiteY368" fmla="*/ 30519 h 235588"/>
                <a:gd name="connsiteX369" fmla="*/ 155047 w 201182"/>
                <a:gd name="connsiteY369" fmla="*/ 32881 h 235588"/>
                <a:gd name="connsiteX370" fmla="*/ 152215 w 201182"/>
                <a:gd name="connsiteY370" fmla="*/ 30050 h 235588"/>
                <a:gd name="connsiteX371" fmla="*/ 152215 w 201182"/>
                <a:gd name="connsiteY371" fmla="*/ 30050 h 235588"/>
                <a:gd name="connsiteX372" fmla="*/ 152215 w 201182"/>
                <a:gd name="connsiteY372" fmla="*/ 30050 h 235588"/>
                <a:gd name="connsiteX373" fmla="*/ 152215 w 201182"/>
                <a:gd name="connsiteY373" fmla="*/ 30050 h 235588"/>
                <a:gd name="connsiteX374" fmla="*/ 150798 w 201182"/>
                <a:gd name="connsiteY374" fmla="*/ 30050 h 235588"/>
                <a:gd name="connsiteX375" fmla="*/ 150798 w 201182"/>
                <a:gd name="connsiteY375" fmla="*/ 30050 h 235588"/>
                <a:gd name="connsiteX376" fmla="*/ 152688 w 201182"/>
                <a:gd name="connsiteY376" fmla="*/ 31464 h 235588"/>
                <a:gd name="connsiteX377" fmla="*/ 152688 w 201182"/>
                <a:gd name="connsiteY377" fmla="*/ 31464 h 235588"/>
                <a:gd name="connsiteX378" fmla="*/ 149620 w 201182"/>
                <a:gd name="connsiteY378" fmla="*/ 29577 h 235588"/>
                <a:gd name="connsiteX379" fmla="*/ 146080 w 201182"/>
                <a:gd name="connsiteY379" fmla="*/ 25565 h 235588"/>
                <a:gd name="connsiteX380" fmla="*/ 146080 w 201182"/>
                <a:gd name="connsiteY380" fmla="*/ 23206 h 235588"/>
                <a:gd name="connsiteX381" fmla="*/ 146080 w 201182"/>
                <a:gd name="connsiteY381" fmla="*/ 21789 h 235588"/>
                <a:gd name="connsiteX382" fmla="*/ 146080 w 201182"/>
                <a:gd name="connsiteY382" fmla="*/ 21789 h 235588"/>
                <a:gd name="connsiteX383" fmla="*/ 146080 w 201182"/>
                <a:gd name="connsiteY383" fmla="*/ 20138 h 235588"/>
                <a:gd name="connsiteX384" fmla="*/ 147497 w 201182"/>
                <a:gd name="connsiteY384" fmla="*/ 20138 h 235588"/>
                <a:gd name="connsiteX385" fmla="*/ 147497 w 201182"/>
                <a:gd name="connsiteY385" fmla="*/ 18015 h 235588"/>
                <a:gd name="connsiteX386" fmla="*/ 147497 w 201182"/>
                <a:gd name="connsiteY386" fmla="*/ 15656 h 235588"/>
                <a:gd name="connsiteX387" fmla="*/ 147497 w 201182"/>
                <a:gd name="connsiteY387" fmla="*/ 15656 h 235588"/>
                <a:gd name="connsiteX388" fmla="*/ 147497 w 201182"/>
                <a:gd name="connsiteY388" fmla="*/ 12821 h 235588"/>
                <a:gd name="connsiteX389" fmla="*/ 144663 w 201182"/>
                <a:gd name="connsiteY389" fmla="*/ 7631 h 235588"/>
                <a:gd name="connsiteX390" fmla="*/ 144663 w 201182"/>
                <a:gd name="connsiteY390" fmla="*/ 5980 h 235588"/>
                <a:gd name="connsiteX391" fmla="*/ 146316 w 201182"/>
                <a:gd name="connsiteY391" fmla="*/ 7395 h 235588"/>
                <a:gd name="connsiteX392" fmla="*/ 139708 w 201182"/>
                <a:gd name="connsiteY392" fmla="*/ 317 h 235588"/>
                <a:gd name="connsiteX393" fmla="*/ 136640 w 201182"/>
                <a:gd name="connsiteY393" fmla="*/ -1100 h 235588"/>
                <a:gd name="connsiteX394" fmla="*/ 131450 w 201182"/>
                <a:gd name="connsiteY394" fmla="*/ -1100 h 235588"/>
                <a:gd name="connsiteX395" fmla="*/ 133336 w 201182"/>
                <a:gd name="connsiteY395" fmla="*/ 1259 h 235588"/>
                <a:gd name="connsiteX396" fmla="*/ 133336 w 201182"/>
                <a:gd name="connsiteY396" fmla="*/ 1259 h 235588"/>
                <a:gd name="connsiteX397" fmla="*/ 134517 w 201182"/>
                <a:gd name="connsiteY397" fmla="*/ 2440 h 235588"/>
                <a:gd name="connsiteX398" fmla="*/ 133100 w 201182"/>
                <a:gd name="connsiteY398" fmla="*/ 2440 h 235588"/>
                <a:gd name="connsiteX399" fmla="*/ 131213 w 201182"/>
                <a:gd name="connsiteY399" fmla="*/ 1259 h 235588"/>
                <a:gd name="connsiteX400" fmla="*/ 131213 w 201182"/>
                <a:gd name="connsiteY400" fmla="*/ 1259 h 235588"/>
                <a:gd name="connsiteX401" fmla="*/ 131213 w 201182"/>
                <a:gd name="connsiteY401" fmla="*/ 3621 h 235588"/>
                <a:gd name="connsiteX402" fmla="*/ 132631 w 201182"/>
                <a:gd name="connsiteY402" fmla="*/ 7395 h 235588"/>
                <a:gd name="connsiteX403" fmla="*/ 132631 w 201182"/>
                <a:gd name="connsiteY403" fmla="*/ 7395 h 235588"/>
                <a:gd name="connsiteX404" fmla="*/ 128618 w 201182"/>
                <a:gd name="connsiteY404" fmla="*/ 2912 h 235588"/>
                <a:gd name="connsiteX405" fmla="*/ 127437 w 201182"/>
                <a:gd name="connsiteY405" fmla="*/ 2912 h 235588"/>
                <a:gd name="connsiteX406" fmla="*/ 129327 w 201182"/>
                <a:gd name="connsiteY406" fmla="*/ 7867 h 235588"/>
                <a:gd name="connsiteX407" fmla="*/ 129327 w 201182"/>
                <a:gd name="connsiteY407" fmla="*/ 7867 h 235588"/>
                <a:gd name="connsiteX408" fmla="*/ 127201 w 201182"/>
                <a:gd name="connsiteY408" fmla="*/ 4799 h 235588"/>
                <a:gd name="connsiteX409" fmla="*/ 127201 w 201182"/>
                <a:gd name="connsiteY409" fmla="*/ 4799 h 235588"/>
                <a:gd name="connsiteX410" fmla="*/ 127201 w 201182"/>
                <a:gd name="connsiteY410" fmla="*/ 4799 h 235588"/>
                <a:gd name="connsiteX411" fmla="*/ 129327 w 201182"/>
                <a:gd name="connsiteY411" fmla="*/ 6216 h 235588"/>
                <a:gd name="connsiteX412" fmla="*/ 131213 w 201182"/>
                <a:gd name="connsiteY412" fmla="*/ 8576 h 235588"/>
                <a:gd name="connsiteX413" fmla="*/ 131213 w 201182"/>
                <a:gd name="connsiteY413" fmla="*/ 8576 h 235588"/>
                <a:gd name="connsiteX414" fmla="*/ 129799 w 201182"/>
                <a:gd name="connsiteY414" fmla="*/ 7395 h 235588"/>
                <a:gd name="connsiteX415" fmla="*/ 132158 w 201182"/>
                <a:gd name="connsiteY415" fmla="*/ 9520 h 235588"/>
                <a:gd name="connsiteX416" fmla="*/ 130032 w 201182"/>
                <a:gd name="connsiteY416" fmla="*/ 9520 h 235588"/>
                <a:gd name="connsiteX417" fmla="*/ 132158 w 201182"/>
                <a:gd name="connsiteY417" fmla="*/ 11171 h 235588"/>
                <a:gd name="connsiteX418" fmla="*/ 132158 w 201182"/>
                <a:gd name="connsiteY418" fmla="*/ 11171 h 235588"/>
                <a:gd name="connsiteX419" fmla="*/ 133573 w 201182"/>
                <a:gd name="connsiteY419" fmla="*/ 11171 h 235588"/>
                <a:gd name="connsiteX420" fmla="*/ 131686 w 201182"/>
                <a:gd name="connsiteY420" fmla="*/ 11171 h 235588"/>
                <a:gd name="connsiteX421" fmla="*/ 131686 w 201182"/>
                <a:gd name="connsiteY421" fmla="*/ 11171 h 235588"/>
                <a:gd name="connsiteX422" fmla="*/ 133336 w 201182"/>
                <a:gd name="connsiteY422" fmla="*/ 12821 h 235588"/>
                <a:gd name="connsiteX423" fmla="*/ 134990 w 201182"/>
                <a:gd name="connsiteY423" fmla="*/ 15420 h 235588"/>
                <a:gd name="connsiteX424" fmla="*/ 132864 w 201182"/>
                <a:gd name="connsiteY424" fmla="*/ 15420 h 235588"/>
                <a:gd name="connsiteX425" fmla="*/ 132864 w 201182"/>
                <a:gd name="connsiteY425" fmla="*/ 15420 h 235588"/>
                <a:gd name="connsiteX426" fmla="*/ 129799 w 201182"/>
                <a:gd name="connsiteY426" fmla="*/ 13294 h 235588"/>
                <a:gd name="connsiteX427" fmla="*/ 129799 w 201182"/>
                <a:gd name="connsiteY427" fmla="*/ 13294 h 235588"/>
                <a:gd name="connsiteX428" fmla="*/ 127909 w 201182"/>
                <a:gd name="connsiteY428" fmla="*/ 13294 h 235588"/>
                <a:gd name="connsiteX429" fmla="*/ 127909 w 201182"/>
                <a:gd name="connsiteY429" fmla="*/ 15183 h 235588"/>
                <a:gd name="connsiteX430" fmla="*/ 127909 w 201182"/>
                <a:gd name="connsiteY430" fmla="*/ 15183 h 235588"/>
                <a:gd name="connsiteX431" fmla="*/ 127909 w 201182"/>
                <a:gd name="connsiteY431" fmla="*/ 15183 h 235588"/>
                <a:gd name="connsiteX432" fmla="*/ 127909 w 201182"/>
                <a:gd name="connsiteY432" fmla="*/ 15183 h 235588"/>
                <a:gd name="connsiteX433" fmla="*/ 127909 w 201182"/>
                <a:gd name="connsiteY433" fmla="*/ 15183 h 235588"/>
                <a:gd name="connsiteX434" fmla="*/ 124842 w 201182"/>
                <a:gd name="connsiteY434" fmla="*/ 13294 h 235588"/>
                <a:gd name="connsiteX435" fmla="*/ 124842 w 201182"/>
                <a:gd name="connsiteY435" fmla="*/ 13294 h 235588"/>
                <a:gd name="connsiteX436" fmla="*/ 122719 w 201182"/>
                <a:gd name="connsiteY436" fmla="*/ 13294 h 235588"/>
                <a:gd name="connsiteX437" fmla="*/ 122719 w 201182"/>
                <a:gd name="connsiteY437" fmla="*/ 13294 h 235588"/>
                <a:gd name="connsiteX438" fmla="*/ 121065 w 201182"/>
                <a:gd name="connsiteY438" fmla="*/ 13294 h 235588"/>
                <a:gd name="connsiteX439" fmla="*/ 121065 w 201182"/>
                <a:gd name="connsiteY439" fmla="*/ 13294 h 235588"/>
                <a:gd name="connsiteX440" fmla="*/ 119651 w 201182"/>
                <a:gd name="connsiteY440" fmla="*/ 11880 h 235588"/>
                <a:gd name="connsiteX441" fmla="*/ 119651 w 201182"/>
                <a:gd name="connsiteY441" fmla="*/ 11880 h 235588"/>
                <a:gd name="connsiteX442" fmla="*/ 120832 w 201182"/>
                <a:gd name="connsiteY442" fmla="*/ 11880 h 235588"/>
                <a:gd name="connsiteX443" fmla="*/ 119651 w 201182"/>
                <a:gd name="connsiteY443" fmla="*/ 14711 h 235588"/>
                <a:gd name="connsiteX444" fmla="*/ 120832 w 201182"/>
                <a:gd name="connsiteY444" fmla="*/ 14711 h 235588"/>
                <a:gd name="connsiteX445" fmla="*/ 120832 w 201182"/>
                <a:gd name="connsiteY445" fmla="*/ 14711 h 235588"/>
                <a:gd name="connsiteX446" fmla="*/ 120832 w 201182"/>
                <a:gd name="connsiteY446" fmla="*/ 16362 h 235588"/>
                <a:gd name="connsiteX447" fmla="*/ 117528 w 201182"/>
                <a:gd name="connsiteY447" fmla="*/ 12352 h 235588"/>
                <a:gd name="connsiteX448" fmla="*/ 116111 w 201182"/>
                <a:gd name="connsiteY448" fmla="*/ 12352 h 235588"/>
                <a:gd name="connsiteX449" fmla="*/ 116111 w 201182"/>
                <a:gd name="connsiteY449" fmla="*/ 13530 h 235588"/>
                <a:gd name="connsiteX450" fmla="*/ 114696 w 201182"/>
                <a:gd name="connsiteY450" fmla="*/ 13530 h 235588"/>
                <a:gd name="connsiteX451" fmla="*/ 114696 w 201182"/>
                <a:gd name="connsiteY451" fmla="*/ 13530 h 235588"/>
                <a:gd name="connsiteX452" fmla="*/ 113043 w 201182"/>
                <a:gd name="connsiteY452" fmla="*/ 12116 h 235588"/>
                <a:gd name="connsiteX453" fmla="*/ 113043 w 201182"/>
                <a:gd name="connsiteY453" fmla="*/ 12116 h 235588"/>
                <a:gd name="connsiteX454" fmla="*/ 116819 w 201182"/>
                <a:gd name="connsiteY454" fmla="*/ 15656 h 235588"/>
                <a:gd name="connsiteX455" fmla="*/ 114696 w 201182"/>
                <a:gd name="connsiteY455" fmla="*/ 14239 h 235588"/>
                <a:gd name="connsiteX456" fmla="*/ 114696 w 201182"/>
                <a:gd name="connsiteY456" fmla="*/ 14239 h 235588"/>
                <a:gd name="connsiteX457" fmla="*/ 116583 w 201182"/>
                <a:gd name="connsiteY457" fmla="*/ 15656 h 235588"/>
                <a:gd name="connsiteX458" fmla="*/ 116583 w 201182"/>
                <a:gd name="connsiteY458" fmla="*/ 15656 h 235588"/>
                <a:gd name="connsiteX459" fmla="*/ 116583 w 201182"/>
                <a:gd name="connsiteY459" fmla="*/ 15656 h 235588"/>
                <a:gd name="connsiteX460" fmla="*/ 118470 w 201182"/>
                <a:gd name="connsiteY460" fmla="*/ 17543 h 235588"/>
                <a:gd name="connsiteX461" fmla="*/ 116819 w 201182"/>
                <a:gd name="connsiteY461" fmla="*/ 17543 h 235588"/>
                <a:gd name="connsiteX462" fmla="*/ 114696 w 201182"/>
                <a:gd name="connsiteY462" fmla="*/ 17543 h 235588"/>
                <a:gd name="connsiteX463" fmla="*/ 118000 w 201182"/>
                <a:gd name="connsiteY463" fmla="*/ 20847 h 235588"/>
                <a:gd name="connsiteX464" fmla="*/ 104784 w 201182"/>
                <a:gd name="connsiteY464" fmla="*/ 20847 h 235588"/>
                <a:gd name="connsiteX465" fmla="*/ 108325 w 201182"/>
                <a:gd name="connsiteY465" fmla="*/ 24387 h 235588"/>
                <a:gd name="connsiteX466" fmla="*/ 106435 w 201182"/>
                <a:gd name="connsiteY466" fmla="*/ 22970 h 235588"/>
                <a:gd name="connsiteX467" fmla="*/ 110920 w 201182"/>
                <a:gd name="connsiteY467" fmla="*/ 27924 h 235588"/>
                <a:gd name="connsiteX468" fmla="*/ 108325 w 201182"/>
                <a:gd name="connsiteY468" fmla="*/ 24620 h 235588"/>
                <a:gd name="connsiteX469" fmla="*/ 109503 w 201182"/>
                <a:gd name="connsiteY469" fmla="*/ 24620 h 235588"/>
                <a:gd name="connsiteX470" fmla="*/ 108325 w 201182"/>
                <a:gd name="connsiteY470" fmla="*/ 24620 h 235588"/>
                <a:gd name="connsiteX471" fmla="*/ 108325 w 201182"/>
                <a:gd name="connsiteY471" fmla="*/ 21789 h 235588"/>
                <a:gd name="connsiteX472" fmla="*/ 109739 w 201182"/>
                <a:gd name="connsiteY472" fmla="*/ 25565 h 235588"/>
                <a:gd name="connsiteX473" fmla="*/ 111865 w 201182"/>
                <a:gd name="connsiteY473" fmla="*/ 29577 h 235588"/>
                <a:gd name="connsiteX474" fmla="*/ 107616 w 201182"/>
                <a:gd name="connsiteY474" fmla="*/ 26274 h 235588"/>
                <a:gd name="connsiteX475" fmla="*/ 108797 w 201182"/>
                <a:gd name="connsiteY475" fmla="*/ 27688 h 235588"/>
                <a:gd name="connsiteX476" fmla="*/ 106907 w 201182"/>
                <a:gd name="connsiteY476" fmla="*/ 27688 h 235588"/>
                <a:gd name="connsiteX477" fmla="*/ 106907 w 201182"/>
                <a:gd name="connsiteY477" fmla="*/ 29814 h 235588"/>
                <a:gd name="connsiteX478" fmla="*/ 108325 w 201182"/>
                <a:gd name="connsiteY478" fmla="*/ 29814 h 235588"/>
                <a:gd name="connsiteX479" fmla="*/ 108325 w 201182"/>
                <a:gd name="connsiteY479" fmla="*/ 29814 h 235588"/>
                <a:gd name="connsiteX480" fmla="*/ 106907 w 201182"/>
                <a:gd name="connsiteY480" fmla="*/ 28396 h 235588"/>
                <a:gd name="connsiteX481" fmla="*/ 106907 w 201182"/>
                <a:gd name="connsiteY481" fmla="*/ 30050 h 235588"/>
                <a:gd name="connsiteX482" fmla="*/ 105729 w 201182"/>
                <a:gd name="connsiteY482" fmla="*/ 30050 h 235588"/>
                <a:gd name="connsiteX483" fmla="*/ 105729 w 201182"/>
                <a:gd name="connsiteY483" fmla="*/ 32173 h 235588"/>
                <a:gd name="connsiteX484" fmla="*/ 101717 w 201182"/>
                <a:gd name="connsiteY484" fmla="*/ 28869 h 235588"/>
                <a:gd name="connsiteX485" fmla="*/ 101717 w 201182"/>
                <a:gd name="connsiteY485" fmla="*/ 31464 h 235588"/>
                <a:gd name="connsiteX486" fmla="*/ 101717 w 201182"/>
                <a:gd name="connsiteY486" fmla="*/ 31464 h 235588"/>
                <a:gd name="connsiteX487" fmla="*/ 103134 w 201182"/>
                <a:gd name="connsiteY487" fmla="*/ 31464 h 235588"/>
                <a:gd name="connsiteX488" fmla="*/ 103134 w 201182"/>
                <a:gd name="connsiteY488" fmla="*/ 31464 h 235588"/>
                <a:gd name="connsiteX489" fmla="*/ 104548 w 201182"/>
                <a:gd name="connsiteY489" fmla="*/ 31464 h 235588"/>
                <a:gd name="connsiteX490" fmla="*/ 104548 w 201182"/>
                <a:gd name="connsiteY490" fmla="*/ 31464 h 235588"/>
                <a:gd name="connsiteX491" fmla="*/ 103134 w 201182"/>
                <a:gd name="connsiteY491" fmla="*/ 31464 h 235588"/>
                <a:gd name="connsiteX492" fmla="*/ 104312 w 201182"/>
                <a:gd name="connsiteY492" fmla="*/ 31464 h 235588"/>
                <a:gd name="connsiteX493" fmla="*/ 104312 w 201182"/>
                <a:gd name="connsiteY493" fmla="*/ 31464 h 235588"/>
                <a:gd name="connsiteX494" fmla="*/ 104312 w 201182"/>
                <a:gd name="connsiteY494" fmla="*/ 31464 h 235588"/>
                <a:gd name="connsiteX495" fmla="*/ 104312 w 201182"/>
                <a:gd name="connsiteY495" fmla="*/ 31464 h 235588"/>
                <a:gd name="connsiteX496" fmla="*/ 101953 w 201182"/>
                <a:gd name="connsiteY496" fmla="*/ 30050 h 235588"/>
                <a:gd name="connsiteX497" fmla="*/ 105966 w 201182"/>
                <a:gd name="connsiteY497" fmla="*/ 36185 h 235588"/>
                <a:gd name="connsiteX498" fmla="*/ 105966 w 201182"/>
                <a:gd name="connsiteY498" fmla="*/ 36185 h 235588"/>
                <a:gd name="connsiteX499" fmla="*/ 107616 w 201182"/>
                <a:gd name="connsiteY499" fmla="*/ 38781 h 235588"/>
                <a:gd name="connsiteX500" fmla="*/ 105257 w 201182"/>
                <a:gd name="connsiteY500" fmla="*/ 36419 h 235588"/>
                <a:gd name="connsiteX501" fmla="*/ 105257 w 201182"/>
                <a:gd name="connsiteY501" fmla="*/ 36419 h 235588"/>
                <a:gd name="connsiteX502" fmla="*/ 105257 w 201182"/>
                <a:gd name="connsiteY502" fmla="*/ 39253 h 235588"/>
                <a:gd name="connsiteX503" fmla="*/ 102662 w 201182"/>
                <a:gd name="connsiteY503" fmla="*/ 36891 h 235588"/>
                <a:gd name="connsiteX504" fmla="*/ 102662 w 201182"/>
                <a:gd name="connsiteY504" fmla="*/ 36891 h 235588"/>
                <a:gd name="connsiteX505" fmla="*/ 102662 w 201182"/>
                <a:gd name="connsiteY505" fmla="*/ 41849 h 235588"/>
                <a:gd name="connsiteX506" fmla="*/ 100772 w 201182"/>
                <a:gd name="connsiteY506" fmla="*/ 40431 h 235588"/>
                <a:gd name="connsiteX507" fmla="*/ 102425 w 201182"/>
                <a:gd name="connsiteY507" fmla="*/ 42318 h 235588"/>
                <a:gd name="connsiteX508" fmla="*/ 102425 w 201182"/>
                <a:gd name="connsiteY508" fmla="*/ 42318 h 235588"/>
                <a:gd name="connsiteX509" fmla="*/ 102425 w 201182"/>
                <a:gd name="connsiteY509" fmla="*/ 42318 h 235588"/>
                <a:gd name="connsiteX510" fmla="*/ 102425 w 201182"/>
                <a:gd name="connsiteY510" fmla="*/ 43972 h 235588"/>
                <a:gd name="connsiteX511" fmla="*/ 101008 w 201182"/>
                <a:gd name="connsiteY511" fmla="*/ 43972 h 235588"/>
                <a:gd name="connsiteX512" fmla="*/ 101008 w 201182"/>
                <a:gd name="connsiteY512" fmla="*/ 45386 h 235588"/>
                <a:gd name="connsiteX513" fmla="*/ 101008 w 201182"/>
                <a:gd name="connsiteY513" fmla="*/ 45386 h 235588"/>
                <a:gd name="connsiteX514" fmla="*/ 101008 w 201182"/>
                <a:gd name="connsiteY514" fmla="*/ 45386 h 235588"/>
                <a:gd name="connsiteX515" fmla="*/ 101008 w 201182"/>
                <a:gd name="connsiteY515" fmla="*/ 48690 h 235588"/>
                <a:gd name="connsiteX516" fmla="*/ 99594 w 201182"/>
                <a:gd name="connsiteY516" fmla="*/ 48690 h 235588"/>
                <a:gd name="connsiteX517" fmla="*/ 99594 w 201182"/>
                <a:gd name="connsiteY517" fmla="*/ 48690 h 235588"/>
                <a:gd name="connsiteX518" fmla="*/ 101717 w 201182"/>
                <a:gd name="connsiteY518" fmla="*/ 50107 h 235588"/>
                <a:gd name="connsiteX519" fmla="*/ 101717 w 201182"/>
                <a:gd name="connsiteY519" fmla="*/ 50107 h 235588"/>
                <a:gd name="connsiteX520" fmla="*/ 99830 w 201182"/>
                <a:gd name="connsiteY520" fmla="*/ 50107 h 235588"/>
                <a:gd name="connsiteX521" fmla="*/ 101717 w 201182"/>
                <a:gd name="connsiteY521" fmla="*/ 50107 h 235588"/>
                <a:gd name="connsiteX522" fmla="*/ 101717 w 201182"/>
                <a:gd name="connsiteY522" fmla="*/ 50107 h 235588"/>
                <a:gd name="connsiteX523" fmla="*/ 100066 w 201182"/>
                <a:gd name="connsiteY523" fmla="*/ 50107 h 235588"/>
                <a:gd name="connsiteX524" fmla="*/ 101481 w 201182"/>
                <a:gd name="connsiteY524" fmla="*/ 50107 h 235588"/>
                <a:gd name="connsiteX525" fmla="*/ 97940 w 201182"/>
                <a:gd name="connsiteY525" fmla="*/ 50107 h 235588"/>
                <a:gd name="connsiteX526" fmla="*/ 101008 w 201182"/>
                <a:gd name="connsiteY526" fmla="*/ 51994 h 235588"/>
                <a:gd name="connsiteX527" fmla="*/ 99358 w 201182"/>
                <a:gd name="connsiteY527" fmla="*/ 51994 h 235588"/>
                <a:gd name="connsiteX528" fmla="*/ 100772 w 201182"/>
                <a:gd name="connsiteY528" fmla="*/ 53883 h 235588"/>
                <a:gd name="connsiteX529" fmla="*/ 98885 w 201182"/>
                <a:gd name="connsiteY529" fmla="*/ 53883 h 235588"/>
                <a:gd name="connsiteX530" fmla="*/ 98885 w 201182"/>
                <a:gd name="connsiteY530" fmla="*/ 53883 h 235588"/>
                <a:gd name="connsiteX531" fmla="*/ 98885 w 201182"/>
                <a:gd name="connsiteY531" fmla="*/ 53883 h 235588"/>
                <a:gd name="connsiteX532" fmla="*/ 98885 w 201182"/>
                <a:gd name="connsiteY532" fmla="*/ 56479 h 235588"/>
                <a:gd name="connsiteX533" fmla="*/ 96762 w 201182"/>
                <a:gd name="connsiteY533" fmla="*/ 54825 h 235588"/>
                <a:gd name="connsiteX534" fmla="*/ 98177 w 201182"/>
                <a:gd name="connsiteY534" fmla="*/ 57185 h 235588"/>
                <a:gd name="connsiteX535" fmla="*/ 98177 w 201182"/>
                <a:gd name="connsiteY535" fmla="*/ 57185 h 235588"/>
                <a:gd name="connsiteX536" fmla="*/ 98177 w 201182"/>
                <a:gd name="connsiteY536" fmla="*/ 57185 h 235588"/>
                <a:gd name="connsiteX537" fmla="*/ 98177 w 201182"/>
                <a:gd name="connsiteY537" fmla="*/ 57185 h 235588"/>
                <a:gd name="connsiteX538" fmla="*/ 96054 w 201182"/>
                <a:gd name="connsiteY538" fmla="*/ 55534 h 235588"/>
                <a:gd name="connsiteX539" fmla="*/ 98649 w 201182"/>
                <a:gd name="connsiteY539" fmla="*/ 58838 h 235588"/>
                <a:gd name="connsiteX540" fmla="*/ 98649 w 201182"/>
                <a:gd name="connsiteY540" fmla="*/ 58838 h 235588"/>
                <a:gd name="connsiteX541" fmla="*/ 96762 w 201182"/>
                <a:gd name="connsiteY541" fmla="*/ 57185 h 235588"/>
                <a:gd name="connsiteX542" fmla="*/ 96762 w 201182"/>
                <a:gd name="connsiteY542" fmla="*/ 57185 h 235588"/>
                <a:gd name="connsiteX543" fmla="*/ 95345 w 201182"/>
                <a:gd name="connsiteY543" fmla="*/ 57185 h 235588"/>
                <a:gd name="connsiteX544" fmla="*/ 95345 w 201182"/>
                <a:gd name="connsiteY544" fmla="*/ 58838 h 235588"/>
                <a:gd name="connsiteX545" fmla="*/ 93458 w 201182"/>
                <a:gd name="connsiteY545" fmla="*/ 58838 h 235588"/>
                <a:gd name="connsiteX546" fmla="*/ 93458 w 201182"/>
                <a:gd name="connsiteY546" fmla="*/ 60961 h 235588"/>
                <a:gd name="connsiteX547" fmla="*/ 94873 w 201182"/>
                <a:gd name="connsiteY547" fmla="*/ 60961 h 235588"/>
                <a:gd name="connsiteX548" fmla="*/ 94873 w 201182"/>
                <a:gd name="connsiteY548" fmla="*/ 60961 h 235588"/>
                <a:gd name="connsiteX549" fmla="*/ 93458 w 201182"/>
                <a:gd name="connsiteY549" fmla="*/ 60961 h 235588"/>
                <a:gd name="connsiteX550" fmla="*/ 91099 w 201182"/>
                <a:gd name="connsiteY550" fmla="*/ 60961 h 235588"/>
                <a:gd name="connsiteX551" fmla="*/ 92750 w 201182"/>
                <a:gd name="connsiteY551" fmla="*/ 62851 h 235588"/>
                <a:gd name="connsiteX552" fmla="*/ 92750 w 201182"/>
                <a:gd name="connsiteY552" fmla="*/ 62851 h 235588"/>
                <a:gd name="connsiteX553" fmla="*/ 92750 w 201182"/>
                <a:gd name="connsiteY553" fmla="*/ 62851 h 235588"/>
                <a:gd name="connsiteX554" fmla="*/ 92750 w 201182"/>
                <a:gd name="connsiteY554" fmla="*/ 62851 h 235588"/>
                <a:gd name="connsiteX555" fmla="*/ 92750 w 201182"/>
                <a:gd name="connsiteY555" fmla="*/ 62851 h 235588"/>
                <a:gd name="connsiteX556" fmla="*/ 92750 w 201182"/>
                <a:gd name="connsiteY556" fmla="*/ 62851 h 235588"/>
                <a:gd name="connsiteX557" fmla="*/ 95109 w 201182"/>
                <a:gd name="connsiteY557" fmla="*/ 64501 h 235588"/>
                <a:gd name="connsiteX558" fmla="*/ 93458 w 201182"/>
                <a:gd name="connsiteY558" fmla="*/ 64501 h 235588"/>
                <a:gd name="connsiteX559" fmla="*/ 95109 w 201182"/>
                <a:gd name="connsiteY559" fmla="*/ 65915 h 235588"/>
                <a:gd name="connsiteX560" fmla="*/ 95109 w 201182"/>
                <a:gd name="connsiteY560" fmla="*/ 65915 h 235588"/>
                <a:gd name="connsiteX561" fmla="*/ 91805 w 201182"/>
                <a:gd name="connsiteY561" fmla="*/ 63556 h 235588"/>
                <a:gd name="connsiteX562" fmla="*/ 93694 w 201182"/>
                <a:gd name="connsiteY562" fmla="*/ 64973 h 235588"/>
                <a:gd name="connsiteX563" fmla="*/ 93694 w 201182"/>
                <a:gd name="connsiteY563" fmla="*/ 64973 h 235588"/>
                <a:gd name="connsiteX564" fmla="*/ 91805 w 201182"/>
                <a:gd name="connsiteY564" fmla="*/ 64973 h 235588"/>
                <a:gd name="connsiteX565" fmla="*/ 91805 w 201182"/>
                <a:gd name="connsiteY565" fmla="*/ 64973 h 235588"/>
                <a:gd name="connsiteX566" fmla="*/ 91805 w 201182"/>
                <a:gd name="connsiteY566" fmla="*/ 66624 h 235588"/>
                <a:gd name="connsiteX567" fmla="*/ 90390 w 201182"/>
                <a:gd name="connsiteY567" fmla="*/ 66624 h 235588"/>
                <a:gd name="connsiteX568" fmla="*/ 90390 w 201182"/>
                <a:gd name="connsiteY568" fmla="*/ 68277 h 235588"/>
                <a:gd name="connsiteX569" fmla="*/ 92277 w 201182"/>
                <a:gd name="connsiteY569" fmla="*/ 68277 h 235588"/>
                <a:gd name="connsiteX570" fmla="*/ 89918 w 201182"/>
                <a:gd name="connsiteY570" fmla="*/ 68277 h 235588"/>
                <a:gd name="connsiteX571" fmla="*/ 89918 w 201182"/>
                <a:gd name="connsiteY571" fmla="*/ 68277 h 235588"/>
                <a:gd name="connsiteX572" fmla="*/ 88504 w 201182"/>
                <a:gd name="connsiteY572" fmla="*/ 69692 h 235588"/>
                <a:gd name="connsiteX573" fmla="*/ 90390 w 201182"/>
                <a:gd name="connsiteY573" fmla="*/ 72051 h 235588"/>
                <a:gd name="connsiteX574" fmla="*/ 90390 w 201182"/>
                <a:gd name="connsiteY574" fmla="*/ 72051 h 235588"/>
                <a:gd name="connsiteX575" fmla="*/ 90390 w 201182"/>
                <a:gd name="connsiteY575" fmla="*/ 70637 h 235588"/>
                <a:gd name="connsiteX576" fmla="*/ 90390 w 201182"/>
                <a:gd name="connsiteY576" fmla="*/ 72287 h 235588"/>
                <a:gd name="connsiteX577" fmla="*/ 88268 w 201182"/>
                <a:gd name="connsiteY577" fmla="*/ 72287 h 235588"/>
                <a:gd name="connsiteX578" fmla="*/ 88268 w 201182"/>
                <a:gd name="connsiteY578" fmla="*/ 72287 h 235588"/>
                <a:gd name="connsiteX579" fmla="*/ 87087 w 201182"/>
                <a:gd name="connsiteY579" fmla="*/ 72287 h 235588"/>
                <a:gd name="connsiteX580" fmla="*/ 87087 w 201182"/>
                <a:gd name="connsiteY580" fmla="*/ 72287 h 235588"/>
                <a:gd name="connsiteX581" fmla="*/ 87087 w 201182"/>
                <a:gd name="connsiteY581" fmla="*/ 72287 h 235588"/>
                <a:gd name="connsiteX582" fmla="*/ 88268 w 201182"/>
                <a:gd name="connsiteY582" fmla="*/ 72287 h 235588"/>
                <a:gd name="connsiteX583" fmla="*/ 88268 w 201182"/>
                <a:gd name="connsiteY583" fmla="*/ 72287 h 235588"/>
                <a:gd name="connsiteX584" fmla="*/ 86378 w 201182"/>
                <a:gd name="connsiteY584" fmla="*/ 70873 h 235588"/>
                <a:gd name="connsiteX585" fmla="*/ 84019 w 201182"/>
                <a:gd name="connsiteY585" fmla="*/ 70873 h 235588"/>
                <a:gd name="connsiteX586" fmla="*/ 84019 w 201182"/>
                <a:gd name="connsiteY586" fmla="*/ 70873 h 235588"/>
                <a:gd name="connsiteX587" fmla="*/ 84019 w 201182"/>
                <a:gd name="connsiteY587" fmla="*/ 70873 h 235588"/>
                <a:gd name="connsiteX588" fmla="*/ 87795 w 201182"/>
                <a:gd name="connsiteY588" fmla="*/ 70873 h 235588"/>
                <a:gd name="connsiteX589" fmla="*/ 85906 w 201182"/>
                <a:gd name="connsiteY589" fmla="*/ 70873 h 235588"/>
                <a:gd name="connsiteX590" fmla="*/ 89446 w 201182"/>
                <a:gd name="connsiteY590" fmla="*/ 72760 h 235588"/>
                <a:gd name="connsiteX591" fmla="*/ 86850 w 201182"/>
                <a:gd name="connsiteY591" fmla="*/ 72760 h 235588"/>
                <a:gd name="connsiteX592" fmla="*/ 89682 w 201182"/>
                <a:gd name="connsiteY592" fmla="*/ 75355 h 235588"/>
                <a:gd name="connsiteX593" fmla="*/ 86850 w 201182"/>
                <a:gd name="connsiteY593" fmla="*/ 73941 h 235588"/>
                <a:gd name="connsiteX594" fmla="*/ 84964 w 201182"/>
                <a:gd name="connsiteY594" fmla="*/ 72523 h 235588"/>
                <a:gd name="connsiteX595" fmla="*/ 86850 w 201182"/>
                <a:gd name="connsiteY595" fmla="*/ 74177 h 235588"/>
                <a:gd name="connsiteX596" fmla="*/ 86850 w 201182"/>
                <a:gd name="connsiteY596" fmla="*/ 74177 h 235588"/>
                <a:gd name="connsiteX597" fmla="*/ 85200 w 201182"/>
                <a:gd name="connsiteY597" fmla="*/ 74177 h 235588"/>
                <a:gd name="connsiteX598" fmla="*/ 83783 w 201182"/>
                <a:gd name="connsiteY598" fmla="*/ 72523 h 235588"/>
                <a:gd name="connsiteX599" fmla="*/ 82604 w 201182"/>
                <a:gd name="connsiteY599" fmla="*/ 73941 h 235588"/>
                <a:gd name="connsiteX600" fmla="*/ 82604 w 201182"/>
                <a:gd name="connsiteY600" fmla="*/ 73941 h 235588"/>
                <a:gd name="connsiteX601" fmla="*/ 84255 w 201182"/>
                <a:gd name="connsiteY601" fmla="*/ 77008 h 235588"/>
                <a:gd name="connsiteX602" fmla="*/ 82132 w 201182"/>
                <a:gd name="connsiteY602" fmla="*/ 77008 h 235588"/>
                <a:gd name="connsiteX603" fmla="*/ 83546 w 201182"/>
                <a:gd name="connsiteY603" fmla="*/ 78659 h 235588"/>
                <a:gd name="connsiteX604" fmla="*/ 83546 w 201182"/>
                <a:gd name="connsiteY604" fmla="*/ 80312 h 235588"/>
                <a:gd name="connsiteX605" fmla="*/ 83546 w 201182"/>
                <a:gd name="connsiteY605" fmla="*/ 80312 h 235588"/>
                <a:gd name="connsiteX606" fmla="*/ 81896 w 201182"/>
                <a:gd name="connsiteY606" fmla="*/ 80312 h 235588"/>
                <a:gd name="connsiteX607" fmla="*/ 84019 w 201182"/>
                <a:gd name="connsiteY607" fmla="*/ 81490 h 235588"/>
                <a:gd name="connsiteX608" fmla="*/ 82132 w 201182"/>
                <a:gd name="connsiteY608" fmla="*/ 81490 h 235588"/>
                <a:gd name="connsiteX609" fmla="*/ 82132 w 201182"/>
                <a:gd name="connsiteY609" fmla="*/ 81490 h 235588"/>
                <a:gd name="connsiteX610" fmla="*/ 82132 w 201182"/>
                <a:gd name="connsiteY610" fmla="*/ 81490 h 235588"/>
                <a:gd name="connsiteX611" fmla="*/ 83546 w 201182"/>
                <a:gd name="connsiteY611" fmla="*/ 81490 h 235588"/>
                <a:gd name="connsiteX612" fmla="*/ 83546 w 201182"/>
                <a:gd name="connsiteY612" fmla="*/ 81490 h 235588"/>
                <a:gd name="connsiteX613" fmla="*/ 83546 w 201182"/>
                <a:gd name="connsiteY613" fmla="*/ 81490 h 235588"/>
                <a:gd name="connsiteX614" fmla="*/ 83546 w 201182"/>
                <a:gd name="connsiteY614" fmla="*/ 81490 h 235588"/>
                <a:gd name="connsiteX615" fmla="*/ 83546 w 201182"/>
                <a:gd name="connsiteY615" fmla="*/ 81490 h 235588"/>
                <a:gd name="connsiteX616" fmla="*/ 83546 w 201182"/>
                <a:gd name="connsiteY616" fmla="*/ 81490 h 235588"/>
                <a:gd name="connsiteX617" fmla="*/ 83546 w 201182"/>
                <a:gd name="connsiteY617" fmla="*/ 81490 h 235588"/>
                <a:gd name="connsiteX618" fmla="*/ 81896 w 201182"/>
                <a:gd name="connsiteY618" fmla="*/ 81490 h 235588"/>
                <a:gd name="connsiteX619" fmla="*/ 81896 w 201182"/>
                <a:gd name="connsiteY619" fmla="*/ 81490 h 235588"/>
                <a:gd name="connsiteX620" fmla="*/ 80479 w 201182"/>
                <a:gd name="connsiteY620" fmla="*/ 81490 h 235588"/>
                <a:gd name="connsiteX621" fmla="*/ 80479 w 201182"/>
                <a:gd name="connsiteY621" fmla="*/ 81490 h 235588"/>
                <a:gd name="connsiteX622" fmla="*/ 76705 w 201182"/>
                <a:gd name="connsiteY622" fmla="*/ 82908 h 235588"/>
                <a:gd name="connsiteX623" fmla="*/ 76705 w 201182"/>
                <a:gd name="connsiteY623" fmla="*/ 82908 h 235588"/>
                <a:gd name="connsiteX624" fmla="*/ 76705 w 201182"/>
                <a:gd name="connsiteY624" fmla="*/ 82908 h 235588"/>
                <a:gd name="connsiteX625" fmla="*/ 76705 w 201182"/>
                <a:gd name="connsiteY625" fmla="*/ 82908 h 235588"/>
                <a:gd name="connsiteX626" fmla="*/ 76705 w 201182"/>
                <a:gd name="connsiteY626" fmla="*/ 82908 h 235588"/>
                <a:gd name="connsiteX627" fmla="*/ 76705 w 201182"/>
                <a:gd name="connsiteY627" fmla="*/ 82908 h 235588"/>
                <a:gd name="connsiteX628" fmla="*/ 76705 w 201182"/>
                <a:gd name="connsiteY628" fmla="*/ 82908 h 235588"/>
                <a:gd name="connsiteX629" fmla="*/ 76705 w 201182"/>
                <a:gd name="connsiteY629" fmla="*/ 82908 h 235588"/>
                <a:gd name="connsiteX630" fmla="*/ 75288 w 201182"/>
                <a:gd name="connsiteY630" fmla="*/ 82908 h 235588"/>
                <a:gd name="connsiteX631" fmla="*/ 75288 w 201182"/>
                <a:gd name="connsiteY631" fmla="*/ 82908 h 235588"/>
                <a:gd name="connsiteX632" fmla="*/ 73637 w 201182"/>
                <a:gd name="connsiteY632" fmla="*/ 82908 h 235588"/>
                <a:gd name="connsiteX633" fmla="*/ 73637 w 201182"/>
                <a:gd name="connsiteY633" fmla="*/ 84794 h 235588"/>
                <a:gd name="connsiteX634" fmla="*/ 73637 w 201182"/>
                <a:gd name="connsiteY634" fmla="*/ 84794 h 235588"/>
                <a:gd name="connsiteX635" fmla="*/ 73637 w 201182"/>
                <a:gd name="connsiteY635" fmla="*/ 84794 h 235588"/>
                <a:gd name="connsiteX636" fmla="*/ 73637 w 201182"/>
                <a:gd name="connsiteY636" fmla="*/ 84794 h 235588"/>
                <a:gd name="connsiteX637" fmla="*/ 73637 w 201182"/>
                <a:gd name="connsiteY637" fmla="*/ 86448 h 235588"/>
                <a:gd name="connsiteX638" fmla="*/ 73637 w 201182"/>
                <a:gd name="connsiteY638" fmla="*/ 86448 h 235588"/>
                <a:gd name="connsiteX639" fmla="*/ 75052 w 201182"/>
                <a:gd name="connsiteY639" fmla="*/ 86448 h 235588"/>
                <a:gd name="connsiteX640" fmla="*/ 76469 w 201182"/>
                <a:gd name="connsiteY640" fmla="*/ 86448 h 235588"/>
                <a:gd name="connsiteX641" fmla="*/ 76469 w 201182"/>
                <a:gd name="connsiteY641" fmla="*/ 86448 h 235588"/>
                <a:gd name="connsiteX642" fmla="*/ 76469 w 201182"/>
                <a:gd name="connsiteY642" fmla="*/ 86448 h 235588"/>
                <a:gd name="connsiteX643" fmla="*/ 78828 w 201182"/>
                <a:gd name="connsiteY643" fmla="*/ 86448 h 235588"/>
                <a:gd name="connsiteX644" fmla="*/ 76469 w 201182"/>
                <a:gd name="connsiteY644" fmla="*/ 87862 h 235588"/>
                <a:gd name="connsiteX645" fmla="*/ 76469 w 201182"/>
                <a:gd name="connsiteY645" fmla="*/ 87862 h 235588"/>
                <a:gd name="connsiteX646" fmla="*/ 75052 w 201182"/>
                <a:gd name="connsiteY646" fmla="*/ 87862 h 235588"/>
                <a:gd name="connsiteX647" fmla="*/ 75052 w 201182"/>
                <a:gd name="connsiteY647" fmla="*/ 87862 h 235588"/>
                <a:gd name="connsiteX648" fmla="*/ 75052 w 201182"/>
                <a:gd name="connsiteY648" fmla="*/ 87862 h 235588"/>
                <a:gd name="connsiteX649" fmla="*/ 72220 w 201182"/>
                <a:gd name="connsiteY649" fmla="*/ 85503 h 235588"/>
                <a:gd name="connsiteX650" fmla="*/ 72220 w 201182"/>
                <a:gd name="connsiteY650" fmla="*/ 85503 h 235588"/>
                <a:gd name="connsiteX651" fmla="*/ 70806 w 201182"/>
                <a:gd name="connsiteY651" fmla="*/ 85503 h 235588"/>
                <a:gd name="connsiteX652" fmla="*/ 72456 w 201182"/>
                <a:gd name="connsiteY652" fmla="*/ 86917 h 235588"/>
                <a:gd name="connsiteX653" fmla="*/ 72456 w 201182"/>
                <a:gd name="connsiteY653" fmla="*/ 86917 h 235588"/>
                <a:gd name="connsiteX654" fmla="*/ 72456 w 201182"/>
                <a:gd name="connsiteY654" fmla="*/ 86917 h 235588"/>
                <a:gd name="connsiteX655" fmla="*/ 72456 w 201182"/>
                <a:gd name="connsiteY655" fmla="*/ 86917 h 235588"/>
                <a:gd name="connsiteX656" fmla="*/ 72456 w 201182"/>
                <a:gd name="connsiteY656" fmla="*/ 86917 h 235588"/>
                <a:gd name="connsiteX657" fmla="*/ 72456 w 201182"/>
                <a:gd name="connsiteY657" fmla="*/ 86917 h 235588"/>
                <a:gd name="connsiteX658" fmla="*/ 73871 w 201182"/>
                <a:gd name="connsiteY658" fmla="*/ 86917 h 235588"/>
                <a:gd name="connsiteX659" fmla="*/ 73871 w 201182"/>
                <a:gd name="connsiteY659" fmla="*/ 86917 h 235588"/>
                <a:gd name="connsiteX660" fmla="*/ 72456 w 201182"/>
                <a:gd name="connsiteY660" fmla="*/ 86917 h 235588"/>
                <a:gd name="connsiteX661" fmla="*/ 72456 w 201182"/>
                <a:gd name="connsiteY661" fmla="*/ 86917 h 235588"/>
                <a:gd name="connsiteX662" fmla="*/ 71039 w 201182"/>
                <a:gd name="connsiteY662" fmla="*/ 86917 h 235588"/>
                <a:gd name="connsiteX663" fmla="*/ 71039 w 201182"/>
                <a:gd name="connsiteY663" fmla="*/ 88335 h 235588"/>
                <a:gd name="connsiteX664" fmla="*/ 69389 w 201182"/>
                <a:gd name="connsiteY664" fmla="*/ 88335 h 235588"/>
                <a:gd name="connsiteX665" fmla="*/ 69389 w 201182"/>
                <a:gd name="connsiteY665" fmla="*/ 88335 h 235588"/>
                <a:gd name="connsiteX666" fmla="*/ 69389 w 201182"/>
                <a:gd name="connsiteY666" fmla="*/ 89749 h 235588"/>
                <a:gd name="connsiteX667" fmla="*/ 69389 w 201182"/>
                <a:gd name="connsiteY667" fmla="*/ 91166 h 235588"/>
                <a:gd name="connsiteX668" fmla="*/ 69389 w 201182"/>
                <a:gd name="connsiteY668" fmla="*/ 93053 h 235588"/>
                <a:gd name="connsiteX669" fmla="*/ 69389 w 201182"/>
                <a:gd name="connsiteY669" fmla="*/ 93053 h 235588"/>
                <a:gd name="connsiteX670" fmla="*/ 69389 w 201182"/>
                <a:gd name="connsiteY670" fmla="*/ 93053 h 235588"/>
                <a:gd name="connsiteX671" fmla="*/ 69389 w 201182"/>
                <a:gd name="connsiteY671" fmla="*/ 93053 h 235588"/>
                <a:gd name="connsiteX672" fmla="*/ 69389 w 201182"/>
                <a:gd name="connsiteY672" fmla="*/ 93053 h 235588"/>
                <a:gd name="connsiteX673" fmla="*/ 69389 w 201182"/>
                <a:gd name="connsiteY673" fmla="*/ 93053 h 235588"/>
                <a:gd name="connsiteX674" fmla="*/ 67502 w 201182"/>
                <a:gd name="connsiteY674" fmla="*/ 93053 h 235588"/>
                <a:gd name="connsiteX675" fmla="*/ 66085 w 201182"/>
                <a:gd name="connsiteY675" fmla="*/ 93053 h 235588"/>
                <a:gd name="connsiteX676" fmla="*/ 66085 w 201182"/>
                <a:gd name="connsiteY676" fmla="*/ 93053 h 235588"/>
                <a:gd name="connsiteX677" fmla="*/ 63017 w 201182"/>
                <a:gd name="connsiteY677" fmla="*/ 89279 h 235588"/>
                <a:gd name="connsiteX678" fmla="*/ 61366 w 201182"/>
                <a:gd name="connsiteY678" fmla="*/ 89279 h 235588"/>
                <a:gd name="connsiteX679" fmla="*/ 61366 w 201182"/>
                <a:gd name="connsiteY679" fmla="*/ 89279 h 235588"/>
                <a:gd name="connsiteX680" fmla="*/ 61366 w 201182"/>
                <a:gd name="connsiteY680" fmla="*/ 89279 h 235588"/>
                <a:gd name="connsiteX681" fmla="*/ 59949 w 201182"/>
                <a:gd name="connsiteY681" fmla="*/ 89279 h 235588"/>
                <a:gd name="connsiteX682" fmla="*/ 59949 w 201182"/>
                <a:gd name="connsiteY682" fmla="*/ 89279 h 235588"/>
                <a:gd name="connsiteX683" fmla="*/ 59949 w 201182"/>
                <a:gd name="connsiteY683" fmla="*/ 89279 h 235588"/>
                <a:gd name="connsiteX684" fmla="*/ 59949 w 201182"/>
                <a:gd name="connsiteY684" fmla="*/ 89279 h 235588"/>
                <a:gd name="connsiteX685" fmla="*/ 59949 w 201182"/>
                <a:gd name="connsiteY685" fmla="*/ 89279 h 235588"/>
                <a:gd name="connsiteX686" fmla="*/ 59949 w 201182"/>
                <a:gd name="connsiteY686" fmla="*/ 90694 h 235588"/>
                <a:gd name="connsiteX687" fmla="*/ 59949 w 201182"/>
                <a:gd name="connsiteY687" fmla="*/ 90694 h 235588"/>
                <a:gd name="connsiteX688" fmla="*/ 61602 w 201182"/>
                <a:gd name="connsiteY688" fmla="*/ 92111 h 235588"/>
                <a:gd name="connsiteX689" fmla="*/ 61602 w 201182"/>
                <a:gd name="connsiteY689" fmla="*/ 92111 h 235588"/>
                <a:gd name="connsiteX690" fmla="*/ 63253 w 201182"/>
                <a:gd name="connsiteY690" fmla="*/ 93289 h 235588"/>
                <a:gd name="connsiteX691" fmla="*/ 63253 w 201182"/>
                <a:gd name="connsiteY691" fmla="*/ 93289 h 235588"/>
                <a:gd name="connsiteX692" fmla="*/ 60185 w 201182"/>
                <a:gd name="connsiteY692" fmla="*/ 91166 h 235588"/>
                <a:gd name="connsiteX693" fmla="*/ 60185 w 201182"/>
                <a:gd name="connsiteY693" fmla="*/ 92347 h 235588"/>
                <a:gd name="connsiteX694" fmla="*/ 58298 w 201182"/>
                <a:gd name="connsiteY694" fmla="*/ 92347 h 235588"/>
                <a:gd name="connsiteX695" fmla="*/ 59949 w 201182"/>
                <a:gd name="connsiteY695" fmla="*/ 93761 h 235588"/>
                <a:gd name="connsiteX696" fmla="*/ 58298 w 201182"/>
                <a:gd name="connsiteY696" fmla="*/ 93761 h 235588"/>
                <a:gd name="connsiteX697" fmla="*/ 58298 w 201182"/>
                <a:gd name="connsiteY697" fmla="*/ 91639 h 235588"/>
                <a:gd name="connsiteX698" fmla="*/ 56173 w 201182"/>
                <a:gd name="connsiteY698" fmla="*/ 89279 h 235588"/>
                <a:gd name="connsiteX699" fmla="*/ 56173 w 201182"/>
                <a:gd name="connsiteY699" fmla="*/ 89279 h 235588"/>
                <a:gd name="connsiteX700" fmla="*/ 56173 w 201182"/>
                <a:gd name="connsiteY700" fmla="*/ 89279 h 235588"/>
                <a:gd name="connsiteX701" fmla="*/ 58771 w 201182"/>
                <a:gd name="connsiteY701" fmla="*/ 91402 h 235588"/>
                <a:gd name="connsiteX702" fmla="*/ 58771 w 201182"/>
                <a:gd name="connsiteY702" fmla="*/ 91402 h 235588"/>
                <a:gd name="connsiteX703" fmla="*/ 58771 w 201182"/>
                <a:gd name="connsiteY703" fmla="*/ 91402 h 235588"/>
                <a:gd name="connsiteX704" fmla="*/ 58771 w 201182"/>
                <a:gd name="connsiteY704" fmla="*/ 91402 h 235588"/>
                <a:gd name="connsiteX705" fmla="*/ 58771 w 201182"/>
                <a:gd name="connsiteY705" fmla="*/ 91402 h 235588"/>
                <a:gd name="connsiteX706" fmla="*/ 57354 w 201182"/>
                <a:gd name="connsiteY706" fmla="*/ 91402 h 235588"/>
                <a:gd name="connsiteX707" fmla="*/ 57354 w 201182"/>
                <a:gd name="connsiteY707" fmla="*/ 93289 h 235588"/>
                <a:gd name="connsiteX708" fmla="*/ 58771 w 201182"/>
                <a:gd name="connsiteY708" fmla="*/ 93289 h 235588"/>
                <a:gd name="connsiteX709" fmla="*/ 58771 w 201182"/>
                <a:gd name="connsiteY709" fmla="*/ 95648 h 235588"/>
                <a:gd name="connsiteX710" fmla="*/ 56881 w 201182"/>
                <a:gd name="connsiteY710" fmla="*/ 94234 h 235588"/>
                <a:gd name="connsiteX711" fmla="*/ 56881 w 201182"/>
                <a:gd name="connsiteY711" fmla="*/ 94234 h 235588"/>
                <a:gd name="connsiteX712" fmla="*/ 54995 w 201182"/>
                <a:gd name="connsiteY712" fmla="*/ 92817 h 235588"/>
                <a:gd name="connsiteX713" fmla="*/ 54995 w 201182"/>
                <a:gd name="connsiteY713" fmla="*/ 92817 h 235588"/>
                <a:gd name="connsiteX714" fmla="*/ 54995 w 201182"/>
                <a:gd name="connsiteY714" fmla="*/ 92817 h 235588"/>
                <a:gd name="connsiteX715" fmla="*/ 54995 w 201182"/>
                <a:gd name="connsiteY715" fmla="*/ 94942 h 235588"/>
                <a:gd name="connsiteX716" fmla="*/ 51454 w 201182"/>
                <a:gd name="connsiteY716" fmla="*/ 93289 h 235588"/>
                <a:gd name="connsiteX717" fmla="*/ 51454 w 201182"/>
                <a:gd name="connsiteY717" fmla="*/ 93289 h 235588"/>
                <a:gd name="connsiteX718" fmla="*/ 52872 w 201182"/>
                <a:gd name="connsiteY718" fmla="*/ 93289 h 235588"/>
                <a:gd name="connsiteX719" fmla="*/ 55467 w 201182"/>
                <a:gd name="connsiteY719" fmla="*/ 96121 h 235588"/>
                <a:gd name="connsiteX720" fmla="*/ 53341 w 201182"/>
                <a:gd name="connsiteY720" fmla="*/ 94234 h 235588"/>
                <a:gd name="connsiteX721" fmla="*/ 53341 w 201182"/>
                <a:gd name="connsiteY721" fmla="*/ 94234 h 235588"/>
                <a:gd name="connsiteX722" fmla="*/ 54995 w 201182"/>
                <a:gd name="connsiteY722" fmla="*/ 94234 h 235588"/>
                <a:gd name="connsiteX723" fmla="*/ 54995 w 201182"/>
                <a:gd name="connsiteY723" fmla="*/ 94234 h 235588"/>
                <a:gd name="connsiteX724" fmla="*/ 56409 w 201182"/>
                <a:gd name="connsiteY724" fmla="*/ 94234 h 235588"/>
                <a:gd name="connsiteX725" fmla="*/ 56409 w 201182"/>
                <a:gd name="connsiteY725" fmla="*/ 92347 h 235588"/>
                <a:gd name="connsiteX726" fmla="*/ 56409 w 201182"/>
                <a:gd name="connsiteY726" fmla="*/ 92347 h 235588"/>
                <a:gd name="connsiteX727" fmla="*/ 56409 w 201182"/>
                <a:gd name="connsiteY727" fmla="*/ 92347 h 235588"/>
                <a:gd name="connsiteX728" fmla="*/ 56409 w 201182"/>
                <a:gd name="connsiteY728" fmla="*/ 96121 h 235588"/>
                <a:gd name="connsiteX729" fmla="*/ 56409 w 201182"/>
                <a:gd name="connsiteY729" fmla="*/ 96121 h 235588"/>
                <a:gd name="connsiteX730" fmla="*/ 56409 w 201182"/>
                <a:gd name="connsiteY730" fmla="*/ 96121 h 235588"/>
                <a:gd name="connsiteX731" fmla="*/ 56409 w 201182"/>
                <a:gd name="connsiteY731" fmla="*/ 96121 h 235588"/>
                <a:gd name="connsiteX732" fmla="*/ 56409 w 201182"/>
                <a:gd name="connsiteY732" fmla="*/ 97538 h 235588"/>
                <a:gd name="connsiteX733" fmla="*/ 56409 w 201182"/>
                <a:gd name="connsiteY733" fmla="*/ 97538 h 235588"/>
                <a:gd name="connsiteX734" fmla="*/ 54050 w 201182"/>
                <a:gd name="connsiteY734" fmla="*/ 95412 h 235588"/>
                <a:gd name="connsiteX735" fmla="*/ 52163 w 201182"/>
                <a:gd name="connsiteY735" fmla="*/ 95412 h 235588"/>
                <a:gd name="connsiteX736" fmla="*/ 52163 w 201182"/>
                <a:gd name="connsiteY736" fmla="*/ 93289 h 235588"/>
                <a:gd name="connsiteX737" fmla="*/ 50040 w 201182"/>
                <a:gd name="connsiteY737" fmla="*/ 93289 h 235588"/>
                <a:gd name="connsiteX738" fmla="*/ 52163 w 201182"/>
                <a:gd name="connsiteY738" fmla="*/ 95179 h 235588"/>
                <a:gd name="connsiteX739" fmla="*/ 52163 w 201182"/>
                <a:gd name="connsiteY739" fmla="*/ 95179 h 235588"/>
                <a:gd name="connsiteX740" fmla="*/ 53814 w 201182"/>
                <a:gd name="connsiteY740" fmla="*/ 95179 h 235588"/>
                <a:gd name="connsiteX741" fmla="*/ 53814 w 201182"/>
                <a:gd name="connsiteY741" fmla="*/ 95179 h 235588"/>
                <a:gd name="connsiteX742" fmla="*/ 53814 w 201182"/>
                <a:gd name="connsiteY742" fmla="*/ 96593 h 235588"/>
                <a:gd name="connsiteX743" fmla="*/ 53814 w 201182"/>
                <a:gd name="connsiteY743" fmla="*/ 96593 h 235588"/>
                <a:gd name="connsiteX744" fmla="*/ 53814 w 201182"/>
                <a:gd name="connsiteY744" fmla="*/ 97774 h 235588"/>
                <a:gd name="connsiteX745" fmla="*/ 51691 w 201182"/>
                <a:gd name="connsiteY745" fmla="*/ 96121 h 235588"/>
                <a:gd name="connsiteX746" fmla="*/ 51691 w 201182"/>
                <a:gd name="connsiteY746" fmla="*/ 98716 h 235588"/>
                <a:gd name="connsiteX747" fmla="*/ 49804 w 201182"/>
                <a:gd name="connsiteY747" fmla="*/ 98716 h 235588"/>
                <a:gd name="connsiteX748" fmla="*/ 49804 w 201182"/>
                <a:gd name="connsiteY748" fmla="*/ 100133 h 235588"/>
                <a:gd name="connsiteX749" fmla="*/ 51454 w 201182"/>
                <a:gd name="connsiteY749" fmla="*/ 100133 h 235588"/>
                <a:gd name="connsiteX750" fmla="*/ 51454 w 201182"/>
                <a:gd name="connsiteY750" fmla="*/ 101548 h 235588"/>
                <a:gd name="connsiteX751" fmla="*/ 50273 w 201182"/>
                <a:gd name="connsiteY751" fmla="*/ 100133 h 235588"/>
                <a:gd name="connsiteX752" fmla="*/ 48150 w 201182"/>
                <a:gd name="connsiteY752" fmla="*/ 98480 h 235588"/>
                <a:gd name="connsiteX753" fmla="*/ 48150 w 201182"/>
                <a:gd name="connsiteY753" fmla="*/ 100842 h 235588"/>
                <a:gd name="connsiteX754" fmla="*/ 48150 w 201182"/>
                <a:gd name="connsiteY754" fmla="*/ 100842 h 235588"/>
                <a:gd name="connsiteX755" fmla="*/ 48150 w 201182"/>
                <a:gd name="connsiteY755" fmla="*/ 102256 h 235588"/>
                <a:gd name="connsiteX756" fmla="*/ 46736 w 201182"/>
                <a:gd name="connsiteY756" fmla="*/ 102256 h 235588"/>
                <a:gd name="connsiteX757" fmla="*/ 46736 w 201182"/>
                <a:gd name="connsiteY757" fmla="*/ 103910 h 235588"/>
                <a:gd name="connsiteX758" fmla="*/ 44846 w 201182"/>
                <a:gd name="connsiteY758" fmla="*/ 101784 h 235588"/>
                <a:gd name="connsiteX759" fmla="*/ 44846 w 201182"/>
                <a:gd name="connsiteY759" fmla="*/ 101784 h 235588"/>
                <a:gd name="connsiteX760" fmla="*/ 43432 w 201182"/>
                <a:gd name="connsiteY760" fmla="*/ 101784 h 235588"/>
                <a:gd name="connsiteX761" fmla="*/ 43432 w 201182"/>
                <a:gd name="connsiteY761" fmla="*/ 101784 h 235588"/>
                <a:gd name="connsiteX762" fmla="*/ 43432 w 201182"/>
                <a:gd name="connsiteY762" fmla="*/ 101784 h 235588"/>
                <a:gd name="connsiteX763" fmla="*/ 43432 w 201182"/>
                <a:gd name="connsiteY763" fmla="*/ 101784 h 235588"/>
                <a:gd name="connsiteX764" fmla="*/ 41779 w 201182"/>
                <a:gd name="connsiteY764" fmla="*/ 101784 h 235588"/>
                <a:gd name="connsiteX765" fmla="*/ 41779 w 201182"/>
                <a:gd name="connsiteY765" fmla="*/ 103201 h 235588"/>
                <a:gd name="connsiteX766" fmla="*/ 43196 w 201182"/>
                <a:gd name="connsiteY766" fmla="*/ 103201 h 235588"/>
                <a:gd name="connsiteX767" fmla="*/ 43196 w 201182"/>
                <a:gd name="connsiteY767" fmla="*/ 103201 h 235588"/>
                <a:gd name="connsiteX768" fmla="*/ 41309 w 201182"/>
                <a:gd name="connsiteY768" fmla="*/ 103201 h 235588"/>
                <a:gd name="connsiteX769" fmla="*/ 41309 w 201182"/>
                <a:gd name="connsiteY769" fmla="*/ 104615 h 235588"/>
                <a:gd name="connsiteX770" fmla="*/ 41309 w 201182"/>
                <a:gd name="connsiteY770" fmla="*/ 104615 h 235588"/>
                <a:gd name="connsiteX771" fmla="*/ 41309 w 201182"/>
                <a:gd name="connsiteY771" fmla="*/ 106033 h 235588"/>
                <a:gd name="connsiteX772" fmla="*/ 41309 w 201182"/>
                <a:gd name="connsiteY772" fmla="*/ 106033 h 235588"/>
                <a:gd name="connsiteX773" fmla="*/ 39419 w 201182"/>
                <a:gd name="connsiteY773" fmla="*/ 106033 h 235588"/>
                <a:gd name="connsiteX774" fmla="*/ 41779 w 201182"/>
                <a:gd name="connsiteY774" fmla="*/ 108864 h 235588"/>
                <a:gd name="connsiteX775" fmla="*/ 39656 w 201182"/>
                <a:gd name="connsiteY775" fmla="*/ 108864 h 235588"/>
                <a:gd name="connsiteX776" fmla="*/ 39656 w 201182"/>
                <a:gd name="connsiteY776" fmla="*/ 108864 h 235588"/>
                <a:gd name="connsiteX777" fmla="*/ 39656 w 201182"/>
                <a:gd name="connsiteY777" fmla="*/ 110515 h 235588"/>
                <a:gd name="connsiteX778" fmla="*/ 37533 w 201182"/>
                <a:gd name="connsiteY778" fmla="*/ 108864 h 235588"/>
                <a:gd name="connsiteX779" fmla="*/ 39419 w 201182"/>
                <a:gd name="connsiteY779" fmla="*/ 110751 h 235588"/>
                <a:gd name="connsiteX780" fmla="*/ 37060 w 201182"/>
                <a:gd name="connsiteY780" fmla="*/ 110751 h 235588"/>
                <a:gd name="connsiteX781" fmla="*/ 37060 w 201182"/>
                <a:gd name="connsiteY781" fmla="*/ 110751 h 235588"/>
                <a:gd name="connsiteX782" fmla="*/ 34937 w 201182"/>
                <a:gd name="connsiteY782" fmla="*/ 109337 h 235588"/>
                <a:gd name="connsiteX783" fmla="*/ 34937 w 201182"/>
                <a:gd name="connsiteY783" fmla="*/ 109337 h 235588"/>
                <a:gd name="connsiteX784" fmla="*/ 34937 w 201182"/>
                <a:gd name="connsiteY784" fmla="*/ 109337 h 235588"/>
                <a:gd name="connsiteX785" fmla="*/ 34937 w 201182"/>
                <a:gd name="connsiteY785" fmla="*/ 109337 h 235588"/>
                <a:gd name="connsiteX786" fmla="*/ 34937 w 201182"/>
                <a:gd name="connsiteY786" fmla="*/ 109337 h 235588"/>
                <a:gd name="connsiteX787" fmla="*/ 36588 w 201182"/>
                <a:gd name="connsiteY787" fmla="*/ 110751 h 235588"/>
                <a:gd name="connsiteX788" fmla="*/ 36588 w 201182"/>
                <a:gd name="connsiteY788" fmla="*/ 110751 h 235588"/>
                <a:gd name="connsiteX789" fmla="*/ 34937 w 201182"/>
                <a:gd name="connsiteY789" fmla="*/ 109337 h 235588"/>
                <a:gd name="connsiteX790" fmla="*/ 34937 w 201182"/>
                <a:gd name="connsiteY790" fmla="*/ 110515 h 235588"/>
                <a:gd name="connsiteX791" fmla="*/ 34937 w 201182"/>
                <a:gd name="connsiteY791" fmla="*/ 110515 h 235588"/>
                <a:gd name="connsiteX792" fmla="*/ 32812 w 201182"/>
                <a:gd name="connsiteY792" fmla="*/ 108628 h 235588"/>
                <a:gd name="connsiteX793" fmla="*/ 30689 w 201182"/>
                <a:gd name="connsiteY793" fmla="*/ 108628 h 235588"/>
                <a:gd name="connsiteX794" fmla="*/ 27621 w 201182"/>
                <a:gd name="connsiteY794" fmla="*/ 107211 h 235588"/>
                <a:gd name="connsiteX795" fmla="*/ 29274 w 201182"/>
                <a:gd name="connsiteY795" fmla="*/ 107211 h 235588"/>
                <a:gd name="connsiteX796" fmla="*/ 29274 w 201182"/>
                <a:gd name="connsiteY796" fmla="*/ 107211 h 235588"/>
                <a:gd name="connsiteX797" fmla="*/ 30689 w 201182"/>
                <a:gd name="connsiteY797" fmla="*/ 107211 h 235588"/>
                <a:gd name="connsiteX798" fmla="*/ 30689 w 201182"/>
                <a:gd name="connsiteY798" fmla="*/ 107211 h 235588"/>
                <a:gd name="connsiteX799" fmla="*/ 32342 w 201182"/>
                <a:gd name="connsiteY799" fmla="*/ 108392 h 235588"/>
                <a:gd name="connsiteX800" fmla="*/ 32342 w 201182"/>
                <a:gd name="connsiteY800" fmla="*/ 108392 h 235588"/>
                <a:gd name="connsiteX801" fmla="*/ 30925 w 201182"/>
                <a:gd name="connsiteY801" fmla="*/ 108392 h 235588"/>
                <a:gd name="connsiteX802" fmla="*/ 30925 w 201182"/>
                <a:gd name="connsiteY802" fmla="*/ 108392 h 235588"/>
                <a:gd name="connsiteX803" fmla="*/ 30925 w 201182"/>
                <a:gd name="connsiteY803" fmla="*/ 108392 h 235588"/>
                <a:gd name="connsiteX804" fmla="*/ 30925 w 201182"/>
                <a:gd name="connsiteY804" fmla="*/ 108392 h 235588"/>
                <a:gd name="connsiteX805" fmla="*/ 29038 w 201182"/>
                <a:gd name="connsiteY805" fmla="*/ 108392 h 235588"/>
                <a:gd name="connsiteX806" fmla="*/ 29038 w 201182"/>
                <a:gd name="connsiteY806" fmla="*/ 108392 h 235588"/>
                <a:gd name="connsiteX807" fmla="*/ 29038 w 201182"/>
                <a:gd name="connsiteY807" fmla="*/ 109809 h 235588"/>
                <a:gd name="connsiteX808" fmla="*/ 29038 w 201182"/>
                <a:gd name="connsiteY808" fmla="*/ 109809 h 235588"/>
                <a:gd name="connsiteX809" fmla="*/ 29038 w 201182"/>
                <a:gd name="connsiteY809" fmla="*/ 109809 h 235588"/>
                <a:gd name="connsiteX810" fmla="*/ 29038 w 201182"/>
                <a:gd name="connsiteY810" fmla="*/ 109809 h 235588"/>
                <a:gd name="connsiteX811" fmla="*/ 32342 w 201182"/>
                <a:gd name="connsiteY811" fmla="*/ 114527 h 235588"/>
                <a:gd name="connsiteX812" fmla="*/ 32342 w 201182"/>
                <a:gd name="connsiteY812" fmla="*/ 114527 h 235588"/>
                <a:gd name="connsiteX813" fmla="*/ 29744 w 201182"/>
                <a:gd name="connsiteY813" fmla="*/ 112640 h 235588"/>
                <a:gd name="connsiteX814" fmla="*/ 29744 w 201182"/>
                <a:gd name="connsiteY814" fmla="*/ 112640 h 235588"/>
                <a:gd name="connsiteX815" fmla="*/ 27621 w 201182"/>
                <a:gd name="connsiteY815" fmla="*/ 110515 h 235588"/>
                <a:gd name="connsiteX816" fmla="*/ 27621 w 201182"/>
                <a:gd name="connsiteY816" fmla="*/ 110515 h 235588"/>
                <a:gd name="connsiteX817" fmla="*/ 27621 w 201182"/>
                <a:gd name="connsiteY817" fmla="*/ 110515 h 235588"/>
                <a:gd name="connsiteX818" fmla="*/ 27621 w 201182"/>
                <a:gd name="connsiteY818" fmla="*/ 110515 h 235588"/>
                <a:gd name="connsiteX819" fmla="*/ 27621 w 201182"/>
                <a:gd name="connsiteY819" fmla="*/ 110515 h 235588"/>
                <a:gd name="connsiteX820" fmla="*/ 25970 w 201182"/>
                <a:gd name="connsiteY820" fmla="*/ 110515 h 235588"/>
                <a:gd name="connsiteX821" fmla="*/ 28802 w 201182"/>
                <a:gd name="connsiteY821" fmla="*/ 112404 h 235588"/>
                <a:gd name="connsiteX822" fmla="*/ 28802 w 201182"/>
                <a:gd name="connsiteY822" fmla="*/ 112404 h 235588"/>
                <a:gd name="connsiteX823" fmla="*/ 28802 w 201182"/>
                <a:gd name="connsiteY823" fmla="*/ 112404 h 235588"/>
                <a:gd name="connsiteX824" fmla="*/ 30452 w 201182"/>
                <a:gd name="connsiteY824" fmla="*/ 112404 h 235588"/>
                <a:gd name="connsiteX825" fmla="*/ 28802 w 201182"/>
                <a:gd name="connsiteY825" fmla="*/ 116178 h 235588"/>
                <a:gd name="connsiteX826" fmla="*/ 28802 w 201182"/>
                <a:gd name="connsiteY826" fmla="*/ 116178 h 235588"/>
                <a:gd name="connsiteX827" fmla="*/ 28802 w 201182"/>
                <a:gd name="connsiteY827" fmla="*/ 116178 h 235588"/>
                <a:gd name="connsiteX828" fmla="*/ 28802 w 201182"/>
                <a:gd name="connsiteY828" fmla="*/ 116178 h 235588"/>
                <a:gd name="connsiteX829" fmla="*/ 27148 w 201182"/>
                <a:gd name="connsiteY829" fmla="*/ 114763 h 235588"/>
                <a:gd name="connsiteX830" fmla="*/ 27148 w 201182"/>
                <a:gd name="connsiteY830" fmla="*/ 114763 h 235588"/>
                <a:gd name="connsiteX831" fmla="*/ 27148 w 201182"/>
                <a:gd name="connsiteY831" fmla="*/ 114763 h 235588"/>
                <a:gd name="connsiteX832" fmla="*/ 27148 w 201182"/>
                <a:gd name="connsiteY832" fmla="*/ 116414 h 235588"/>
                <a:gd name="connsiteX833" fmla="*/ 22194 w 201182"/>
                <a:gd name="connsiteY833" fmla="*/ 116414 h 235588"/>
                <a:gd name="connsiteX834" fmla="*/ 22194 w 201182"/>
                <a:gd name="connsiteY834" fmla="*/ 116414 h 235588"/>
                <a:gd name="connsiteX835" fmla="*/ 23611 w 201182"/>
                <a:gd name="connsiteY835" fmla="*/ 117831 h 235588"/>
                <a:gd name="connsiteX836" fmla="*/ 23611 w 201182"/>
                <a:gd name="connsiteY836" fmla="*/ 117831 h 235588"/>
                <a:gd name="connsiteX837" fmla="*/ 21722 w 201182"/>
                <a:gd name="connsiteY837" fmla="*/ 115944 h 235588"/>
                <a:gd name="connsiteX838" fmla="*/ 21722 w 201182"/>
                <a:gd name="connsiteY838" fmla="*/ 115944 h 235588"/>
                <a:gd name="connsiteX839" fmla="*/ 21722 w 201182"/>
                <a:gd name="connsiteY839" fmla="*/ 117123 h 235588"/>
                <a:gd name="connsiteX840" fmla="*/ 20307 w 201182"/>
                <a:gd name="connsiteY840" fmla="*/ 115708 h 235588"/>
                <a:gd name="connsiteX841" fmla="*/ 20307 w 201182"/>
                <a:gd name="connsiteY841" fmla="*/ 119482 h 235588"/>
                <a:gd name="connsiteX842" fmla="*/ 20307 w 201182"/>
                <a:gd name="connsiteY842" fmla="*/ 119482 h 235588"/>
                <a:gd name="connsiteX843" fmla="*/ 17945 w 201182"/>
                <a:gd name="connsiteY843" fmla="*/ 117831 h 235588"/>
                <a:gd name="connsiteX844" fmla="*/ 19835 w 201182"/>
                <a:gd name="connsiteY844" fmla="*/ 119482 h 235588"/>
                <a:gd name="connsiteX845" fmla="*/ 19835 w 201182"/>
                <a:gd name="connsiteY845" fmla="*/ 119482 h 235588"/>
                <a:gd name="connsiteX846" fmla="*/ 17476 w 201182"/>
                <a:gd name="connsiteY846" fmla="*/ 116650 h 235588"/>
                <a:gd name="connsiteX847" fmla="*/ 17476 w 201182"/>
                <a:gd name="connsiteY847" fmla="*/ 116650 h 235588"/>
                <a:gd name="connsiteX848" fmla="*/ 15822 w 201182"/>
                <a:gd name="connsiteY848" fmla="*/ 116650 h 235588"/>
                <a:gd name="connsiteX849" fmla="*/ 13935 w 201182"/>
                <a:gd name="connsiteY849" fmla="*/ 115236 h 235588"/>
                <a:gd name="connsiteX850" fmla="*/ 13935 w 201182"/>
                <a:gd name="connsiteY850" fmla="*/ 115236 h 235588"/>
                <a:gd name="connsiteX851" fmla="*/ 13935 w 201182"/>
                <a:gd name="connsiteY851" fmla="*/ 115236 h 235588"/>
                <a:gd name="connsiteX852" fmla="*/ 13935 w 201182"/>
                <a:gd name="connsiteY852" fmla="*/ 115236 h 235588"/>
                <a:gd name="connsiteX853" fmla="*/ 13935 w 201182"/>
                <a:gd name="connsiteY853" fmla="*/ 115236 h 235588"/>
                <a:gd name="connsiteX854" fmla="*/ 13935 w 201182"/>
                <a:gd name="connsiteY854" fmla="*/ 115236 h 235588"/>
                <a:gd name="connsiteX855" fmla="*/ 13935 w 201182"/>
                <a:gd name="connsiteY855" fmla="*/ 115236 h 235588"/>
                <a:gd name="connsiteX856" fmla="*/ 13935 w 201182"/>
                <a:gd name="connsiteY856" fmla="*/ 115236 h 235588"/>
                <a:gd name="connsiteX857" fmla="*/ 13935 w 201182"/>
                <a:gd name="connsiteY857" fmla="*/ 115236 h 235588"/>
                <a:gd name="connsiteX858" fmla="*/ 12282 w 201182"/>
                <a:gd name="connsiteY858" fmla="*/ 116650 h 235588"/>
                <a:gd name="connsiteX859" fmla="*/ 11104 w 201182"/>
                <a:gd name="connsiteY859" fmla="*/ 116650 h 235588"/>
                <a:gd name="connsiteX860" fmla="*/ 12991 w 201182"/>
                <a:gd name="connsiteY860" fmla="*/ 119482 h 235588"/>
                <a:gd name="connsiteX861" fmla="*/ 12991 w 201182"/>
                <a:gd name="connsiteY861" fmla="*/ 119482 h 235588"/>
                <a:gd name="connsiteX862" fmla="*/ 12991 w 201182"/>
                <a:gd name="connsiteY862" fmla="*/ 119482 h 235588"/>
                <a:gd name="connsiteX863" fmla="*/ 12991 w 201182"/>
                <a:gd name="connsiteY863" fmla="*/ 119482 h 235588"/>
                <a:gd name="connsiteX864" fmla="*/ 10631 w 201182"/>
                <a:gd name="connsiteY864" fmla="*/ 119482 h 235588"/>
                <a:gd name="connsiteX865" fmla="*/ 10631 w 201182"/>
                <a:gd name="connsiteY865" fmla="*/ 119482 h 235588"/>
                <a:gd name="connsiteX866" fmla="*/ 10631 w 201182"/>
                <a:gd name="connsiteY866" fmla="*/ 119482 h 235588"/>
                <a:gd name="connsiteX867" fmla="*/ 10631 w 201182"/>
                <a:gd name="connsiteY867" fmla="*/ 121371 h 235588"/>
                <a:gd name="connsiteX868" fmla="*/ 13699 w 201182"/>
                <a:gd name="connsiteY868" fmla="*/ 121371 h 235588"/>
                <a:gd name="connsiteX869" fmla="*/ 13699 w 201182"/>
                <a:gd name="connsiteY869" fmla="*/ 121371 h 235588"/>
                <a:gd name="connsiteX870" fmla="*/ 14877 w 201182"/>
                <a:gd name="connsiteY870" fmla="*/ 121371 h 235588"/>
                <a:gd name="connsiteX871" fmla="*/ 14877 w 201182"/>
                <a:gd name="connsiteY871" fmla="*/ 123022 h 235588"/>
                <a:gd name="connsiteX872" fmla="*/ 13463 w 201182"/>
                <a:gd name="connsiteY872" fmla="*/ 123022 h 235588"/>
                <a:gd name="connsiteX873" fmla="*/ 13463 w 201182"/>
                <a:gd name="connsiteY873" fmla="*/ 125381 h 235588"/>
                <a:gd name="connsiteX874" fmla="*/ 13463 w 201182"/>
                <a:gd name="connsiteY874" fmla="*/ 123494 h 235588"/>
                <a:gd name="connsiteX875" fmla="*/ 11812 w 201182"/>
                <a:gd name="connsiteY875" fmla="*/ 123494 h 235588"/>
                <a:gd name="connsiteX876" fmla="*/ 11812 w 201182"/>
                <a:gd name="connsiteY876" fmla="*/ 125853 h 235588"/>
                <a:gd name="connsiteX877" fmla="*/ 11812 w 201182"/>
                <a:gd name="connsiteY877" fmla="*/ 124439 h 235588"/>
                <a:gd name="connsiteX878" fmla="*/ 11812 w 201182"/>
                <a:gd name="connsiteY878" fmla="*/ 126326 h 235588"/>
                <a:gd name="connsiteX879" fmla="*/ 9923 w 201182"/>
                <a:gd name="connsiteY879" fmla="*/ 124675 h 235588"/>
                <a:gd name="connsiteX880" fmla="*/ 9923 w 201182"/>
                <a:gd name="connsiteY880" fmla="*/ 124675 h 235588"/>
                <a:gd name="connsiteX881" fmla="*/ 9923 w 201182"/>
                <a:gd name="connsiteY881" fmla="*/ 126090 h 235588"/>
                <a:gd name="connsiteX882" fmla="*/ 9923 w 201182"/>
                <a:gd name="connsiteY882" fmla="*/ 126090 h 235588"/>
                <a:gd name="connsiteX883" fmla="*/ 9923 w 201182"/>
                <a:gd name="connsiteY883" fmla="*/ 126090 h 235588"/>
                <a:gd name="connsiteX884" fmla="*/ 7564 w 201182"/>
                <a:gd name="connsiteY884" fmla="*/ 123731 h 235588"/>
                <a:gd name="connsiteX885" fmla="*/ 7564 w 201182"/>
                <a:gd name="connsiteY885" fmla="*/ 125145 h 235588"/>
                <a:gd name="connsiteX886" fmla="*/ 5913 w 201182"/>
                <a:gd name="connsiteY886" fmla="*/ 125145 h 235588"/>
                <a:gd name="connsiteX887" fmla="*/ 5913 w 201182"/>
                <a:gd name="connsiteY887" fmla="*/ 125145 h 235588"/>
                <a:gd name="connsiteX888" fmla="*/ 5913 w 201182"/>
                <a:gd name="connsiteY888" fmla="*/ 125145 h 235588"/>
                <a:gd name="connsiteX889" fmla="*/ 5913 w 201182"/>
                <a:gd name="connsiteY889" fmla="*/ 126562 h 235588"/>
                <a:gd name="connsiteX890" fmla="*/ 5913 w 201182"/>
                <a:gd name="connsiteY890" fmla="*/ 126562 h 235588"/>
                <a:gd name="connsiteX891" fmla="*/ 7091 w 201182"/>
                <a:gd name="connsiteY891" fmla="*/ 126562 h 235588"/>
                <a:gd name="connsiteX892" fmla="*/ 7091 w 201182"/>
                <a:gd name="connsiteY892" fmla="*/ 126562 h 235588"/>
                <a:gd name="connsiteX893" fmla="*/ 5205 w 201182"/>
                <a:gd name="connsiteY893" fmla="*/ 126562 h 235588"/>
                <a:gd name="connsiteX894" fmla="*/ 5205 w 201182"/>
                <a:gd name="connsiteY894" fmla="*/ 126562 h 235588"/>
                <a:gd name="connsiteX895" fmla="*/ 5205 w 201182"/>
                <a:gd name="connsiteY895" fmla="*/ 125381 h 235588"/>
                <a:gd name="connsiteX896" fmla="*/ 5205 w 201182"/>
                <a:gd name="connsiteY896" fmla="*/ 125381 h 235588"/>
                <a:gd name="connsiteX897" fmla="*/ 2845 w 201182"/>
                <a:gd name="connsiteY897" fmla="*/ 123731 h 235588"/>
                <a:gd name="connsiteX898" fmla="*/ 2845 w 201182"/>
                <a:gd name="connsiteY898" fmla="*/ 126090 h 235588"/>
                <a:gd name="connsiteX899" fmla="*/ 2845 w 201182"/>
                <a:gd name="connsiteY899" fmla="*/ 126090 h 235588"/>
                <a:gd name="connsiteX900" fmla="*/ 956 w 201182"/>
                <a:gd name="connsiteY900" fmla="*/ 126090 h 235588"/>
                <a:gd name="connsiteX901" fmla="*/ 956 w 201182"/>
                <a:gd name="connsiteY901" fmla="*/ 127507 h 235588"/>
                <a:gd name="connsiteX902" fmla="*/ 956 w 201182"/>
                <a:gd name="connsiteY902" fmla="*/ 129866 h 235588"/>
                <a:gd name="connsiteX903" fmla="*/ 956 w 201182"/>
                <a:gd name="connsiteY903" fmla="*/ 129866 h 235588"/>
                <a:gd name="connsiteX904" fmla="*/ 956 w 201182"/>
                <a:gd name="connsiteY904" fmla="*/ 129866 h 235588"/>
                <a:gd name="connsiteX905" fmla="*/ 956 w 201182"/>
                <a:gd name="connsiteY905" fmla="*/ 129866 h 235588"/>
                <a:gd name="connsiteX906" fmla="*/ 956 w 201182"/>
                <a:gd name="connsiteY906" fmla="*/ 129866 h 235588"/>
                <a:gd name="connsiteX907" fmla="*/ 3315 w 201182"/>
                <a:gd name="connsiteY907" fmla="*/ 129866 h 235588"/>
                <a:gd name="connsiteX908" fmla="*/ 5205 w 201182"/>
                <a:gd name="connsiteY908" fmla="*/ 129866 h 235588"/>
                <a:gd name="connsiteX909" fmla="*/ 5205 w 201182"/>
                <a:gd name="connsiteY909" fmla="*/ 129866 h 235588"/>
                <a:gd name="connsiteX910" fmla="*/ 8036 w 201182"/>
                <a:gd name="connsiteY910" fmla="*/ 129866 h 235588"/>
                <a:gd name="connsiteX911" fmla="*/ 10159 w 201182"/>
                <a:gd name="connsiteY911" fmla="*/ 131280 h 235588"/>
                <a:gd name="connsiteX912" fmla="*/ 10159 w 201182"/>
                <a:gd name="connsiteY912" fmla="*/ 131280 h 235588"/>
                <a:gd name="connsiteX913" fmla="*/ 10159 w 201182"/>
                <a:gd name="connsiteY913" fmla="*/ 131280 h 235588"/>
                <a:gd name="connsiteX914" fmla="*/ 10159 w 201182"/>
                <a:gd name="connsiteY914" fmla="*/ 131280 h 235588"/>
                <a:gd name="connsiteX915" fmla="*/ 10159 w 201182"/>
                <a:gd name="connsiteY915" fmla="*/ 131280 h 235588"/>
                <a:gd name="connsiteX916" fmla="*/ 11576 w 201182"/>
                <a:gd name="connsiteY916" fmla="*/ 131280 h 235588"/>
                <a:gd name="connsiteX917" fmla="*/ 11576 w 201182"/>
                <a:gd name="connsiteY917" fmla="*/ 131280 h 235588"/>
                <a:gd name="connsiteX918" fmla="*/ 11576 w 201182"/>
                <a:gd name="connsiteY918" fmla="*/ 131280 h 235588"/>
                <a:gd name="connsiteX919" fmla="*/ 11576 w 201182"/>
                <a:gd name="connsiteY919" fmla="*/ 131280 h 235588"/>
                <a:gd name="connsiteX920" fmla="*/ 12991 w 201182"/>
                <a:gd name="connsiteY920" fmla="*/ 131280 h 235588"/>
                <a:gd name="connsiteX921" fmla="*/ 14644 w 201182"/>
                <a:gd name="connsiteY921" fmla="*/ 131280 h 235588"/>
                <a:gd name="connsiteX922" fmla="*/ 14644 w 201182"/>
                <a:gd name="connsiteY922" fmla="*/ 131280 h 235588"/>
                <a:gd name="connsiteX923" fmla="*/ 14644 w 201182"/>
                <a:gd name="connsiteY923" fmla="*/ 131280 h 235588"/>
                <a:gd name="connsiteX924" fmla="*/ 16531 w 201182"/>
                <a:gd name="connsiteY924" fmla="*/ 131280 h 235588"/>
                <a:gd name="connsiteX925" fmla="*/ 18181 w 201182"/>
                <a:gd name="connsiteY925" fmla="*/ 131280 h 235588"/>
                <a:gd name="connsiteX926" fmla="*/ 18181 w 201182"/>
                <a:gd name="connsiteY926" fmla="*/ 130102 h 235588"/>
                <a:gd name="connsiteX927" fmla="*/ 18181 w 201182"/>
                <a:gd name="connsiteY927" fmla="*/ 130102 h 235588"/>
                <a:gd name="connsiteX928" fmla="*/ 16531 w 201182"/>
                <a:gd name="connsiteY928" fmla="*/ 130102 h 235588"/>
                <a:gd name="connsiteX929" fmla="*/ 16531 w 201182"/>
                <a:gd name="connsiteY929" fmla="*/ 130102 h 235588"/>
                <a:gd name="connsiteX930" fmla="*/ 16531 w 201182"/>
                <a:gd name="connsiteY930" fmla="*/ 130102 h 235588"/>
                <a:gd name="connsiteX931" fmla="*/ 18890 w 201182"/>
                <a:gd name="connsiteY931" fmla="*/ 131753 h 235588"/>
                <a:gd name="connsiteX932" fmla="*/ 20543 w 201182"/>
                <a:gd name="connsiteY932" fmla="*/ 131753 h 235588"/>
                <a:gd name="connsiteX933" fmla="*/ 22194 w 201182"/>
                <a:gd name="connsiteY933" fmla="*/ 131753 h 235588"/>
                <a:gd name="connsiteX934" fmla="*/ 20777 w 201182"/>
                <a:gd name="connsiteY934" fmla="*/ 131753 h 235588"/>
                <a:gd name="connsiteX935" fmla="*/ 20777 w 201182"/>
                <a:gd name="connsiteY935" fmla="*/ 131753 h 235588"/>
                <a:gd name="connsiteX936" fmla="*/ 20777 w 201182"/>
                <a:gd name="connsiteY936" fmla="*/ 131753 h 235588"/>
                <a:gd name="connsiteX937" fmla="*/ 18654 w 201182"/>
                <a:gd name="connsiteY937" fmla="*/ 130338 h 235588"/>
                <a:gd name="connsiteX938" fmla="*/ 18654 w 201182"/>
                <a:gd name="connsiteY938" fmla="*/ 129157 h 235588"/>
                <a:gd name="connsiteX939" fmla="*/ 16767 w 201182"/>
                <a:gd name="connsiteY939" fmla="*/ 127507 h 235588"/>
                <a:gd name="connsiteX940" fmla="*/ 18654 w 201182"/>
                <a:gd name="connsiteY940" fmla="*/ 127507 h 235588"/>
                <a:gd name="connsiteX941" fmla="*/ 18654 w 201182"/>
                <a:gd name="connsiteY941" fmla="*/ 127507 h 235588"/>
                <a:gd name="connsiteX942" fmla="*/ 22194 w 201182"/>
                <a:gd name="connsiteY942" fmla="*/ 127507 h 235588"/>
                <a:gd name="connsiteX943" fmla="*/ 22194 w 201182"/>
                <a:gd name="connsiteY943" fmla="*/ 126090 h 235588"/>
                <a:gd name="connsiteX944" fmla="*/ 24081 w 201182"/>
                <a:gd name="connsiteY944" fmla="*/ 128213 h 235588"/>
                <a:gd name="connsiteX945" fmla="*/ 24081 w 201182"/>
                <a:gd name="connsiteY945" fmla="*/ 128213 h 235588"/>
                <a:gd name="connsiteX946" fmla="*/ 21958 w 201182"/>
                <a:gd name="connsiteY946" fmla="*/ 126326 h 235588"/>
                <a:gd name="connsiteX947" fmla="*/ 21958 w 201182"/>
                <a:gd name="connsiteY947" fmla="*/ 126326 h 235588"/>
                <a:gd name="connsiteX948" fmla="*/ 21958 w 201182"/>
                <a:gd name="connsiteY948" fmla="*/ 124909 h 235588"/>
                <a:gd name="connsiteX949" fmla="*/ 21958 w 201182"/>
                <a:gd name="connsiteY949" fmla="*/ 124909 h 235588"/>
                <a:gd name="connsiteX950" fmla="*/ 21958 w 201182"/>
                <a:gd name="connsiteY950" fmla="*/ 124909 h 235588"/>
                <a:gd name="connsiteX951" fmla="*/ 21958 w 201182"/>
                <a:gd name="connsiteY951" fmla="*/ 124909 h 235588"/>
                <a:gd name="connsiteX952" fmla="*/ 21958 w 201182"/>
                <a:gd name="connsiteY952" fmla="*/ 124909 h 235588"/>
                <a:gd name="connsiteX953" fmla="*/ 23375 w 201182"/>
                <a:gd name="connsiteY953" fmla="*/ 124909 h 235588"/>
                <a:gd name="connsiteX954" fmla="*/ 23375 w 201182"/>
                <a:gd name="connsiteY954" fmla="*/ 124909 h 235588"/>
                <a:gd name="connsiteX955" fmla="*/ 24789 w 201182"/>
                <a:gd name="connsiteY955" fmla="*/ 124909 h 235588"/>
                <a:gd name="connsiteX956" fmla="*/ 26676 w 201182"/>
                <a:gd name="connsiteY956" fmla="*/ 124909 h 235588"/>
                <a:gd name="connsiteX957" fmla="*/ 24789 w 201182"/>
                <a:gd name="connsiteY957" fmla="*/ 123022 h 235588"/>
                <a:gd name="connsiteX958" fmla="*/ 27621 w 201182"/>
                <a:gd name="connsiteY958" fmla="*/ 124909 h 235588"/>
                <a:gd name="connsiteX959" fmla="*/ 27621 w 201182"/>
                <a:gd name="connsiteY959" fmla="*/ 124909 h 235588"/>
                <a:gd name="connsiteX960" fmla="*/ 25734 w 201182"/>
                <a:gd name="connsiteY960" fmla="*/ 122786 h 235588"/>
                <a:gd name="connsiteX961" fmla="*/ 25734 w 201182"/>
                <a:gd name="connsiteY961" fmla="*/ 122786 h 235588"/>
                <a:gd name="connsiteX962" fmla="*/ 27621 w 201182"/>
                <a:gd name="connsiteY962" fmla="*/ 124439 h 235588"/>
                <a:gd name="connsiteX963" fmla="*/ 29744 w 201182"/>
                <a:gd name="connsiteY963" fmla="*/ 124439 h 235588"/>
                <a:gd name="connsiteX964" fmla="*/ 29744 w 201182"/>
                <a:gd name="connsiteY964" fmla="*/ 124439 h 235588"/>
                <a:gd name="connsiteX965" fmla="*/ 29744 w 201182"/>
                <a:gd name="connsiteY965" fmla="*/ 124439 h 235588"/>
                <a:gd name="connsiteX966" fmla="*/ 29744 w 201182"/>
                <a:gd name="connsiteY966" fmla="*/ 124439 h 235588"/>
                <a:gd name="connsiteX967" fmla="*/ 29744 w 201182"/>
                <a:gd name="connsiteY967" fmla="*/ 124439 h 235588"/>
                <a:gd name="connsiteX968" fmla="*/ 33284 w 201182"/>
                <a:gd name="connsiteY968" fmla="*/ 124439 h 235588"/>
                <a:gd name="connsiteX969" fmla="*/ 33284 w 201182"/>
                <a:gd name="connsiteY969" fmla="*/ 124439 h 235588"/>
                <a:gd name="connsiteX970" fmla="*/ 33284 w 201182"/>
                <a:gd name="connsiteY970" fmla="*/ 124439 h 235588"/>
                <a:gd name="connsiteX971" fmla="*/ 31633 w 201182"/>
                <a:gd name="connsiteY971" fmla="*/ 122786 h 235588"/>
                <a:gd name="connsiteX972" fmla="*/ 33520 w 201182"/>
                <a:gd name="connsiteY972" fmla="*/ 122786 h 235588"/>
                <a:gd name="connsiteX973" fmla="*/ 33520 w 201182"/>
                <a:gd name="connsiteY973" fmla="*/ 122786 h 235588"/>
                <a:gd name="connsiteX974" fmla="*/ 33520 w 201182"/>
                <a:gd name="connsiteY974" fmla="*/ 122786 h 235588"/>
                <a:gd name="connsiteX975" fmla="*/ 32106 w 201182"/>
                <a:gd name="connsiteY975" fmla="*/ 120899 h 235588"/>
                <a:gd name="connsiteX976" fmla="*/ 34465 w 201182"/>
                <a:gd name="connsiteY976" fmla="*/ 123022 h 235588"/>
                <a:gd name="connsiteX977" fmla="*/ 32342 w 201182"/>
                <a:gd name="connsiteY977" fmla="*/ 120663 h 235588"/>
                <a:gd name="connsiteX978" fmla="*/ 33993 w 201182"/>
                <a:gd name="connsiteY978" fmla="*/ 122313 h 235588"/>
                <a:gd name="connsiteX979" fmla="*/ 33993 w 201182"/>
                <a:gd name="connsiteY979" fmla="*/ 122313 h 235588"/>
                <a:gd name="connsiteX980" fmla="*/ 35174 w 201182"/>
                <a:gd name="connsiteY980" fmla="*/ 122313 h 235588"/>
                <a:gd name="connsiteX981" fmla="*/ 35174 w 201182"/>
                <a:gd name="connsiteY981" fmla="*/ 120663 h 235588"/>
                <a:gd name="connsiteX982" fmla="*/ 37060 w 201182"/>
                <a:gd name="connsiteY982" fmla="*/ 120663 h 235588"/>
                <a:gd name="connsiteX983" fmla="*/ 37060 w 201182"/>
                <a:gd name="connsiteY983" fmla="*/ 120663 h 235588"/>
                <a:gd name="connsiteX984" fmla="*/ 38947 w 201182"/>
                <a:gd name="connsiteY984" fmla="*/ 122077 h 235588"/>
                <a:gd name="connsiteX985" fmla="*/ 38947 w 201182"/>
                <a:gd name="connsiteY985" fmla="*/ 122077 h 235588"/>
                <a:gd name="connsiteX986" fmla="*/ 37533 w 201182"/>
                <a:gd name="connsiteY986" fmla="*/ 122077 h 235588"/>
                <a:gd name="connsiteX987" fmla="*/ 37533 w 201182"/>
                <a:gd name="connsiteY987" fmla="*/ 122077 h 235588"/>
                <a:gd name="connsiteX988" fmla="*/ 38947 w 201182"/>
                <a:gd name="connsiteY988" fmla="*/ 122077 h 235588"/>
                <a:gd name="connsiteX989" fmla="*/ 38947 w 201182"/>
                <a:gd name="connsiteY989" fmla="*/ 122077 h 235588"/>
                <a:gd name="connsiteX990" fmla="*/ 38947 w 201182"/>
                <a:gd name="connsiteY990" fmla="*/ 122077 h 235588"/>
                <a:gd name="connsiteX991" fmla="*/ 38947 w 201182"/>
                <a:gd name="connsiteY991" fmla="*/ 122077 h 235588"/>
                <a:gd name="connsiteX992" fmla="*/ 37533 w 201182"/>
                <a:gd name="connsiteY992" fmla="*/ 122077 h 235588"/>
                <a:gd name="connsiteX993" fmla="*/ 37533 w 201182"/>
                <a:gd name="connsiteY993" fmla="*/ 122077 h 235588"/>
                <a:gd name="connsiteX994" fmla="*/ 37533 w 201182"/>
                <a:gd name="connsiteY994" fmla="*/ 123731 h 235588"/>
                <a:gd name="connsiteX995" fmla="*/ 35879 w 201182"/>
                <a:gd name="connsiteY995" fmla="*/ 122549 h 235588"/>
                <a:gd name="connsiteX996" fmla="*/ 38711 w 201182"/>
                <a:gd name="connsiteY996" fmla="*/ 125145 h 235588"/>
                <a:gd name="connsiteX997" fmla="*/ 38711 w 201182"/>
                <a:gd name="connsiteY997" fmla="*/ 125145 h 235588"/>
                <a:gd name="connsiteX998" fmla="*/ 38711 w 201182"/>
                <a:gd name="connsiteY998" fmla="*/ 125145 h 235588"/>
                <a:gd name="connsiteX999" fmla="*/ 38711 w 201182"/>
                <a:gd name="connsiteY999" fmla="*/ 125145 h 235588"/>
                <a:gd name="connsiteX1000" fmla="*/ 39892 w 201182"/>
                <a:gd name="connsiteY1000" fmla="*/ 126562 h 235588"/>
                <a:gd name="connsiteX1001" fmla="*/ 39892 w 201182"/>
                <a:gd name="connsiteY1001" fmla="*/ 126562 h 235588"/>
                <a:gd name="connsiteX1002" fmla="*/ 38241 w 201182"/>
                <a:gd name="connsiteY1002" fmla="*/ 126562 h 235588"/>
                <a:gd name="connsiteX1003" fmla="*/ 38241 w 201182"/>
                <a:gd name="connsiteY1003" fmla="*/ 129394 h 235588"/>
                <a:gd name="connsiteX1004" fmla="*/ 36588 w 201182"/>
                <a:gd name="connsiteY1004" fmla="*/ 127743 h 235588"/>
                <a:gd name="connsiteX1005" fmla="*/ 39419 w 201182"/>
                <a:gd name="connsiteY1005" fmla="*/ 127743 h 235588"/>
                <a:gd name="connsiteX1006" fmla="*/ 39419 w 201182"/>
                <a:gd name="connsiteY1006" fmla="*/ 127743 h 235588"/>
                <a:gd name="connsiteX1007" fmla="*/ 37533 w 201182"/>
                <a:gd name="connsiteY1007" fmla="*/ 127743 h 235588"/>
                <a:gd name="connsiteX1008" fmla="*/ 37533 w 201182"/>
                <a:gd name="connsiteY1008" fmla="*/ 127743 h 235588"/>
                <a:gd name="connsiteX1009" fmla="*/ 35410 w 201182"/>
                <a:gd name="connsiteY1009" fmla="*/ 126326 h 235588"/>
                <a:gd name="connsiteX1010" fmla="*/ 35410 w 201182"/>
                <a:gd name="connsiteY1010" fmla="*/ 126326 h 235588"/>
                <a:gd name="connsiteX1011" fmla="*/ 33520 w 201182"/>
                <a:gd name="connsiteY1011" fmla="*/ 126326 h 235588"/>
                <a:gd name="connsiteX1012" fmla="*/ 33520 w 201182"/>
                <a:gd name="connsiteY1012" fmla="*/ 128213 h 235588"/>
                <a:gd name="connsiteX1013" fmla="*/ 33520 w 201182"/>
                <a:gd name="connsiteY1013" fmla="*/ 128213 h 235588"/>
                <a:gd name="connsiteX1014" fmla="*/ 31397 w 201182"/>
                <a:gd name="connsiteY1014" fmla="*/ 128213 h 235588"/>
                <a:gd name="connsiteX1015" fmla="*/ 32812 w 201182"/>
                <a:gd name="connsiteY1015" fmla="*/ 129866 h 235588"/>
                <a:gd name="connsiteX1016" fmla="*/ 30452 w 201182"/>
                <a:gd name="connsiteY1016" fmla="*/ 128449 h 235588"/>
                <a:gd name="connsiteX1017" fmla="*/ 33048 w 201182"/>
                <a:gd name="connsiteY1017" fmla="*/ 130338 h 235588"/>
                <a:gd name="connsiteX1018" fmla="*/ 33048 w 201182"/>
                <a:gd name="connsiteY1018" fmla="*/ 130338 h 235588"/>
                <a:gd name="connsiteX1019" fmla="*/ 29980 w 201182"/>
                <a:gd name="connsiteY1019" fmla="*/ 127976 h 235588"/>
                <a:gd name="connsiteX1020" fmla="*/ 29980 w 201182"/>
                <a:gd name="connsiteY1020" fmla="*/ 127976 h 235588"/>
                <a:gd name="connsiteX1021" fmla="*/ 28329 w 201182"/>
                <a:gd name="connsiteY1021" fmla="*/ 127976 h 235588"/>
                <a:gd name="connsiteX1022" fmla="*/ 30689 w 201182"/>
                <a:gd name="connsiteY1022" fmla="*/ 127976 h 235588"/>
                <a:gd name="connsiteX1023" fmla="*/ 30689 w 201182"/>
                <a:gd name="connsiteY1023" fmla="*/ 129866 h 235588"/>
                <a:gd name="connsiteX1024" fmla="*/ 30689 w 201182"/>
                <a:gd name="connsiteY1024" fmla="*/ 129866 h 235588"/>
                <a:gd name="connsiteX1025" fmla="*/ 30689 w 201182"/>
                <a:gd name="connsiteY1025" fmla="*/ 129866 h 235588"/>
                <a:gd name="connsiteX1026" fmla="*/ 32106 w 201182"/>
                <a:gd name="connsiteY1026" fmla="*/ 131517 h 235588"/>
                <a:gd name="connsiteX1027" fmla="*/ 30689 w 201182"/>
                <a:gd name="connsiteY1027" fmla="*/ 130338 h 235588"/>
                <a:gd name="connsiteX1028" fmla="*/ 30689 w 201182"/>
                <a:gd name="connsiteY1028" fmla="*/ 131517 h 235588"/>
                <a:gd name="connsiteX1029" fmla="*/ 28566 w 201182"/>
                <a:gd name="connsiteY1029" fmla="*/ 129630 h 235588"/>
                <a:gd name="connsiteX1030" fmla="*/ 29980 w 201182"/>
                <a:gd name="connsiteY1030" fmla="*/ 131280 h 235588"/>
                <a:gd name="connsiteX1031" fmla="*/ 29980 w 201182"/>
                <a:gd name="connsiteY1031" fmla="*/ 131280 h 235588"/>
                <a:gd name="connsiteX1032" fmla="*/ 28329 w 201182"/>
                <a:gd name="connsiteY1032" fmla="*/ 129394 h 235588"/>
                <a:gd name="connsiteX1033" fmla="*/ 26207 w 201182"/>
                <a:gd name="connsiteY1033" fmla="*/ 129394 h 235588"/>
                <a:gd name="connsiteX1034" fmla="*/ 26207 w 201182"/>
                <a:gd name="connsiteY1034" fmla="*/ 130808 h 235588"/>
                <a:gd name="connsiteX1035" fmla="*/ 23375 w 201182"/>
                <a:gd name="connsiteY1035" fmla="*/ 130808 h 235588"/>
                <a:gd name="connsiteX1036" fmla="*/ 23375 w 201182"/>
                <a:gd name="connsiteY1036" fmla="*/ 129157 h 235588"/>
                <a:gd name="connsiteX1037" fmla="*/ 21958 w 201182"/>
                <a:gd name="connsiteY1037" fmla="*/ 129157 h 235588"/>
                <a:gd name="connsiteX1038" fmla="*/ 21958 w 201182"/>
                <a:gd name="connsiteY1038" fmla="*/ 129157 h 235588"/>
                <a:gd name="connsiteX1039" fmla="*/ 21958 w 201182"/>
                <a:gd name="connsiteY1039" fmla="*/ 130338 h 235588"/>
                <a:gd name="connsiteX1040" fmla="*/ 18890 w 201182"/>
                <a:gd name="connsiteY1040" fmla="*/ 130338 h 235588"/>
                <a:gd name="connsiteX1041" fmla="*/ 18890 w 201182"/>
                <a:gd name="connsiteY1041" fmla="*/ 132461 h 235588"/>
                <a:gd name="connsiteX1042" fmla="*/ 18890 w 201182"/>
                <a:gd name="connsiteY1042" fmla="*/ 132461 h 235588"/>
                <a:gd name="connsiteX1043" fmla="*/ 15114 w 201182"/>
                <a:gd name="connsiteY1043" fmla="*/ 130338 h 235588"/>
                <a:gd name="connsiteX1044" fmla="*/ 17712 w 201182"/>
                <a:gd name="connsiteY1044" fmla="*/ 132934 h 235588"/>
                <a:gd name="connsiteX1045" fmla="*/ 16295 w 201182"/>
                <a:gd name="connsiteY1045" fmla="*/ 132934 h 235588"/>
                <a:gd name="connsiteX1046" fmla="*/ 16295 w 201182"/>
                <a:gd name="connsiteY1046" fmla="*/ 132934 h 235588"/>
                <a:gd name="connsiteX1047" fmla="*/ 14877 w 201182"/>
                <a:gd name="connsiteY1047" fmla="*/ 132934 h 235588"/>
                <a:gd name="connsiteX1048" fmla="*/ 14877 w 201182"/>
                <a:gd name="connsiteY1048" fmla="*/ 132934 h 235588"/>
                <a:gd name="connsiteX1049" fmla="*/ 14877 w 201182"/>
                <a:gd name="connsiteY1049" fmla="*/ 132934 h 235588"/>
                <a:gd name="connsiteX1050" fmla="*/ 14877 w 201182"/>
                <a:gd name="connsiteY1050" fmla="*/ 132934 h 235588"/>
                <a:gd name="connsiteX1051" fmla="*/ 11812 w 201182"/>
                <a:gd name="connsiteY1051" fmla="*/ 132934 h 235588"/>
                <a:gd name="connsiteX1052" fmla="*/ 10395 w 201182"/>
                <a:gd name="connsiteY1052" fmla="*/ 132934 h 235588"/>
                <a:gd name="connsiteX1053" fmla="*/ 10395 w 201182"/>
                <a:gd name="connsiteY1053" fmla="*/ 132934 h 235588"/>
                <a:gd name="connsiteX1054" fmla="*/ 6855 w 201182"/>
                <a:gd name="connsiteY1054" fmla="*/ 132934 h 235588"/>
                <a:gd name="connsiteX1055" fmla="*/ 4260 w 201182"/>
                <a:gd name="connsiteY1055" fmla="*/ 132934 h 235588"/>
                <a:gd name="connsiteX1056" fmla="*/ 2845 w 201182"/>
                <a:gd name="connsiteY1056" fmla="*/ 131044 h 235588"/>
                <a:gd name="connsiteX1057" fmla="*/ 2845 w 201182"/>
                <a:gd name="connsiteY1057" fmla="*/ 132225 h 235588"/>
                <a:gd name="connsiteX1058" fmla="*/ 7800 w 201182"/>
                <a:gd name="connsiteY1058" fmla="*/ 136944 h 235588"/>
                <a:gd name="connsiteX1059" fmla="*/ 5677 w 201182"/>
                <a:gd name="connsiteY1059" fmla="*/ 136944 h 235588"/>
                <a:gd name="connsiteX1060" fmla="*/ 9923 w 201182"/>
                <a:gd name="connsiteY1060" fmla="*/ 139069 h 235588"/>
                <a:gd name="connsiteX1061" fmla="*/ 9923 w 201182"/>
                <a:gd name="connsiteY1061" fmla="*/ 139069 h 235588"/>
                <a:gd name="connsiteX1062" fmla="*/ 9923 w 201182"/>
                <a:gd name="connsiteY1062" fmla="*/ 140956 h 235588"/>
                <a:gd name="connsiteX1063" fmla="*/ 7328 w 201182"/>
                <a:gd name="connsiteY1063" fmla="*/ 139069 h 235588"/>
                <a:gd name="connsiteX1064" fmla="*/ 8978 w 201182"/>
                <a:gd name="connsiteY1064" fmla="*/ 141192 h 235588"/>
                <a:gd name="connsiteX1065" fmla="*/ 8978 w 201182"/>
                <a:gd name="connsiteY1065" fmla="*/ 141192 h 235588"/>
                <a:gd name="connsiteX1066" fmla="*/ 7328 w 201182"/>
                <a:gd name="connsiteY1066" fmla="*/ 141192 h 235588"/>
                <a:gd name="connsiteX1067" fmla="*/ 7328 w 201182"/>
                <a:gd name="connsiteY1067" fmla="*/ 141192 h 235588"/>
                <a:gd name="connsiteX1068" fmla="*/ 7328 w 201182"/>
                <a:gd name="connsiteY1068" fmla="*/ 141192 h 235588"/>
                <a:gd name="connsiteX1069" fmla="*/ 4968 w 201182"/>
                <a:gd name="connsiteY1069" fmla="*/ 139069 h 235588"/>
                <a:gd name="connsiteX1070" fmla="*/ 4968 w 201182"/>
                <a:gd name="connsiteY1070" fmla="*/ 140484 h 235588"/>
                <a:gd name="connsiteX1071" fmla="*/ 6855 w 201182"/>
                <a:gd name="connsiteY1071" fmla="*/ 141665 h 235588"/>
                <a:gd name="connsiteX1072" fmla="*/ 6855 w 201182"/>
                <a:gd name="connsiteY1072" fmla="*/ 143551 h 235588"/>
                <a:gd name="connsiteX1073" fmla="*/ 6855 w 201182"/>
                <a:gd name="connsiteY1073" fmla="*/ 143551 h 235588"/>
                <a:gd name="connsiteX1074" fmla="*/ 8509 w 201182"/>
                <a:gd name="connsiteY1074" fmla="*/ 143551 h 235588"/>
                <a:gd name="connsiteX1075" fmla="*/ 8509 w 201182"/>
                <a:gd name="connsiteY1075" fmla="*/ 143551 h 235588"/>
                <a:gd name="connsiteX1076" fmla="*/ 6855 w 201182"/>
                <a:gd name="connsiteY1076" fmla="*/ 141901 h 235588"/>
                <a:gd name="connsiteX1077" fmla="*/ 6855 w 201182"/>
                <a:gd name="connsiteY1077" fmla="*/ 141901 h 235588"/>
                <a:gd name="connsiteX1078" fmla="*/ 4968 w 201182"/>
                <a:gd name="connsiteY1078" fmla="*/ 141901 h 235588"/>
                <a:gd name="connsiteX1079" fmla="*/ 6383 w 201182"/>
                <a:gd name="connsiteY1079" fmla="*/ 143315 h 235588"/>
                <a:gd name="connsiteX1080" fmla="*/ 8036 w 201182"/>
                <a:gd name="connsiteY1080" fmla="*/ 143315 h 235588"/>
                <a:gd name="connsiteX1081" fmla="*/ 10868 w 201182"/>
                <a:gd name="connsiteY1081" fmla="*/ 143315 h 235588"/>
                <a:gd name="connsiteX1082" fmla="*/ 10868 w 201182"/>
                <a:gd name="connsiteY1082" fmla="*/ 143315 h 235588"/>
                <a:gd name="connsiteX1083" fmla="*/ 12518 w 201182"/>
                <a:gd name="connsiteY1083" fmla="*/ 143315 h 235588"/>
                <a:gd name="connsiteX1084" fmla="*/ 12518 w 201182"/>
                <a:gd name="connsiteY1084" fmla="*/ 144732 h 235588"/>
                <a:gd name="connsiteX1085" fmla="*/ 10631 w 201182"/>
                <a:gd name="connsiteY1085" fmla="*/ 143079 h 235588"/>
                <a:gd name="connsiteX1086" fmla="*/ 10631 w 201182"/>
                <a:gd name="connsiteY1086" fmla="*/ 143079 h 235588"/>
                <a:gd name="connsiteX1087" fmla="*/ 10631 w 201182"/>
                <a:gd name="connsiteY1087" fmla="*/ 143079 h 235588"/>
                <a:gd name="connsiteX1088" fmla="*/ 10631 w 201182"/>
                <a:gd name="connsiteY1088" fmla="*/ 143079 h 235588"/>
                <a:gd name="connsiteX1089" fmla="*/ 12046 w 201182"/>
                <a:gd name="connsiteY1089" fmla="*/ 145205 h 235588"/>
                <a:gd name="connsiteX1090" fmla="*/ 9450 w 201182"/>
                <a:gd name="connsiteY1090" fmla="*/ 143315 h 235588"/>
                <a:gd name="connsiteX1091" fmla="*/ 7800 w 201182"/>
                <a:gd name="connsiteY1091" fmla="*/ 143315 h 235588"/>
                <a:gd name="connsiteX1092" fmla="*/ 7800 w 201182"/>
                <a:gd name="connsiteY1092" fmla="*/ 143315 h 235588"/>
                <a:gd name="connsiteX1093" fmla="*/ 7800 w 201182"/>
                <a:gd name="connsiteY1093" fmla="*/ 143315 h 235588"/>
                <a:gd name="connsiteX1094" fmla="*/ 6146 w 201182"/>
                <a:gd name="connsiteY1094" fmla="*/ 143315 h 235588"/>
                <a:gd name="connsiteX1095" fmla="*/ 8036 w 201182"/>
                <a:gd name="connsiteY1095" fmla="*/ 145205 h 235588"/>
                <a:gd name="connsiteX1096" fmla="*/ 8036 w 201182"/>
                <a:gd name="connsiteY1096" fmla="*/ 146855 h 235588"/>
                <a:gd name="connsiteX1097" fmla="*/ 6383 w 201182"/>
                <a:gd name="connsiteY1097" fmla="*/ 146855 h 235588"/>
                <a:gd name="connsiteX1098" fmla="*/ 6383 w 201182"/>
                <a:gd name="connsiteY1098" fmla="*/ 146855 h 235588"/>
                <a:gd name="connsiteX1099" fmla="*/ 6383 w 201182"/>
                <a:gd name="connsiteY1099" fmla="*/ 146855 h 235588"/>
                <a:gd name="connsiteX1100" fmla="*/ 4260 w 201182"/>
                <a:gd name="connsiteY1100" fmla="*/ 144732 h 235588"/>
                <a:gd name="connsiteX1101" fmla="*/ 4260 w 201182"/>
                <a:gd name="connsiteY1101" fmla="*/ 144732 h 235588"/>
                <a:gd name="connsiteX1102" fmla="*/ 4260 w 201182"/>
                <a:gd name="connsiteY1102" fmla="*/ 144732 h 235588"/>
                <a:gd name="connsiteX1103" fmla="*/ 2609 w 201182"/>
                <a:gd name="connsiteY1103" fmla="*/ 143551 h 235588"/>
                <a:gd name="connsiteX1104" fmla="*/ 2609 w 201182"/>
                <a:gd name="connsiteY1104" fmla="*/ 144969 h 235588"/>
                <a:gd name="connsiteX1105" fmla="*/ 2609 w 201182"/>
                <a:gd name="connsiteY1105" fmla="*/ 144969 h 235588"/>
                <a:gd name="connsiteX1106" fmla="*/ 1192 w 201182"/>
                <a:gd name="connsiteY1106" fmla="*/ 144969 h 235588"/>
                <a:gd name="connsiteX1107" fmla="*/ 1192 w 201182"/>
                <a:gd name="connsiteY1107" fmla="*/ 144969 h 235588"/>
                <a:gd name="connsiteX1108" fmla="*/ 1192 w 201182"/>
                <a:gd name="connsiteY1108" fmla="*/ 144969 h 235588"/>
                <a:gd name="connsiteX1109" fmla="*/ 3787 w 201182"/>
                <a:gd name="connsiteY1109" fmla="*/ 146619 h 235588"/>
                <a:gd name="connsiteX1110" fmla="*/ 3787 w 201182"/>
                <a:gd name="connsiteY1110" fmla="*/ 146619 h 235588"/>
                <a:gd name="connsiteX1111" fmla="*/ 5677 w 201182"/>
                <a:gd name="connsiteY1111" fmla="*/ 148036 h 235588"/>
                <a:gd name="connsiteX1112" fmla="*/ 5677 w 201182"/>
                <a:gd name="connsiteY1112" fmla="*/ 148036 h 235588"/>
                <a:gd name="connsiteX1113" fmla="*/ 5677 w 201182"/>
                <a:gd name="connsiteY1113" fmla="*/ 148036 h 235588"/>
                <a:gd name="connsiteX1114" fmla="*/ 4260 w 201182"/>
                <a:gd name="connsiteY1114" fmla="*/ 148036 h 235588"/>
                <a:gd name="connsiteX1115" fmla="*/ 4260 w 201182"/>
                <a:gd name="connsiteY1115" fmla="*/ 148036 h 235588"/>
                <a:gd name="connsiteX1116" fmla="*/ 5913 w 201182"/>
                <a:gd name="connsiteY1116" fmla="*/ 149451 h 235588"/>
                <a:gd name="connsiteX1117" fmla="*/ 5913 w 201182"/>
                <a:gd name="connsiteY1117" fmla="*/ 149451 h 235588"/>
                <a:gd name="connsiteX1118" fmla="*/ 5913 w 201182"/>
                <a:gd name="connsiteY1118" fmla="*/ 149451 h 235588"/>
                <a:gd name="connsiteX1119" fmla="*/ 7564 w 201182"/>
                <a:gd name="connsiteY1119" fmla="*/ 149451 h 235588"/>
                <a:gd name="connsiteX1120" fmla="*/ 10868 w 201182"/>
                <a:gd name="connsiteY1120" fmla="*/ 151104 h 235588"/>
                <a:gd name="connsiteX1121" fmla="*/ 10868 w 201182"/>
                <a:gd name="connsiteY1121" fmla="*/ 149451 h 235588"/>
                <a:gd name="connsiteX1122" fmla="*/ 12754 w 201182"/>
                <a:gd name="connsiteY1122" fmla="*/ 149451 h 235588"/>
                <a:gd name="connsiteX1123" fmla="*/ 12754 w 201182"/>
                <a:gd name="connsiteY1123" fmla="*/ 149451 h 235588"/>
                <a:gd name="connsiteX1124" fmla="*/ 12754 w 201182"/>
                <a:gd name="connsiteY1124" fmla="*/ 148036 h 235588"/>
                <a:gd name="connsiteX1125" fmla="*/ 12754 w 201182"/>
                <a:gd name="connsiteY1125" fmla="*/ 148036 h 235588"/>
                <a:gd name="connsiteX1126" fmla="*/ 12754 w 201182"/>
                <a:gd name="connsiteY1126" fmla="*/ 148036 h 235588"/>
                <a:gd name="connsiteX1127" fmla="*/ 14877 w 201182"/>
                <a:gd name="connsiteY1127" fmla="*/ 148036 h 235588"/>
                <a:gd name="connsiteX1128" fmla="*/ 14877 w 201182"/>
                <a:gd name="connsiteY1128" fmla="*/ 148036 h 235588"/>
                <a:gd name="connsiteX1129" fmla="*/ 16767 w 201182"/>
                <a:gd name="connsiteY1129" fmla="*/ 148036 h 235588"/>
                <a:gd name="connsiteX1130" fmla="*/ 15586 w 201182"/>
                <a:gd name="connsiteY1130" fmla="*/ 148036 h 235588"/>
                <a:gd name="connsiteX1131" fmla="*/ 13699 w 201182"/>
                <a:gd name="connsiteY1131" fmla="*/ 148036 h 235588"/>
                <a:gd name="connsiteX1132" fmla="*/ 15586 w 201182"/>
                <a:gd name="connsiteY1132" fmla="*/ 150159 h 235588"/>
                <a:gd name="connsiteX1133" fmla="*/ 16767 w 201182"/>
                <a:gd name="connsiteY1133" fmla="*/ 147564 h 235588"/>
                <a:gd name="connsiteX1134" fmla="*/ 18418 w 201182"/>
                <a:gd name="connsiteY1134" fmla="*/ 147564 h 235588"/>
                <a:gd name="connsiteX1135" fmla="*/ 18418 w 201182"/>
                <a:gd name="connsiteY1135" fmla="*/ 147564 h 235588"/>
                <a:gd name="connsiteX1136" fmla="*/ 17239 w 201182"/>
                <a:gd name="connsiteY1136" fmla="*/ 145911 h 235588"/>
                <a:gd name="connsiteX1137" fmla="*/ 17239 w 201182"/>
                <a:gd name="connsiteY1137" fmla="*/ 145911 h 235588"/>
                <a:gd name="connsiteX1138" fmla="*/ 17239 w 201182"/>
                <a:gd name="connsiteY1138" fmla="*/ 147328 h 235588"/>
                <a:gd name="connsiteX1139" fmla="*/ 18890 w 201182"/>
                <a:gd name="connsiteY1139" fmla="*/ 147328 h 235588"/>
                <a:gd name="connsiteX1140" fmla="*/ 18890 w 201182"/>
                <a:gd name="connsiteY1140" fmla="*/ 147328 h 235588"/>
                <a:gd name="connsiteX1141" fmla="*/ 18890 w 201182"/>
                <a:gd name="connsiteY1141" fmla="*/ 147328 h 235588"/>
                <a:gd name="connsiteX1142" fmla="*/ 20307 w 201182"/>
                <a:gd name="connsiteY1142" fmla="*/ 148742 h 235588"/>
                <a:gd name="connsiteX1143" fmla="*/ 20307 w 201182"/>
                <a:gd name="connsiteY1143" fmla="*/ 147092 h 235588"/>
                <a:gd name="connsiteX1144" fmla="*/ 20307 w 201182"/>
                <a:gd name="connsiteY1144" fmla="*/ 147092 h 235588"/>
                <a:gd name="connsiteX1145" fmla="*/ 20307 w 201182"/>
                <a:gd name="connsiteY1145" fmla="*/ 147092 h 235588"/>
                <a:gd name="connsiteX1146" fmla="*/ 24789 w 201182"/>
                <a:gd name="connsiteY1146" fmla="*/ 149451 h 235588"/>
                <a:gd name="connsiteX1147" fmla="*/ 24789 w 201182"/>
                <a:gd name="connsiteY1147" fmla="*/ 151104 h 235588"/>
                <a:gd name="connsiteX1148" fmla="*/ 23375 w 201182"/>
                <a:gd name="connsiteY1148" fmla="*/ 151104 h 235588"/>
                <a:gd name="connsiteX1149" fmla="*/ 24789 w 201182"/>
                <a:gd name="connsiteY1149" fmla="*/ 151104 h 235588"/>
                <a:gd name="connsiteX1150" fmla="*/ 24789 w 201182"/>
                <a:gd name="connsiteY1150" fmla="*/ 152755 h 235588"/>
                <a:gd name="connsiteX1151" fmla="*/ 21958 w 201182"/>
                <a:gd name="connsiteY1151" fmla="*/ 150868 h 235588"/>
                <a:gd name="connsiteX1152" fmla="*/ 24553 w 201182"/>
                <a:gd name="connsiteY1152" fmla="*/ 153227 h 235588"/>
                <a:gd name="connsiteX1153" fmla="*/ 22903 w 201182"/>
                <a:gd name="connsiteY1153" fmla="*/ 153227 h 235588"/>
                <a:gd name="connsiteX1154" fmla="*/ 22903 w 201182"/>
                <a:gd name="connsiteY1154" fmla="*/ 153227 h 235588"/>
                <a:gd name="connsiteX1155" fmla="*/ 21249 w 201182"/>
                <a:gd name="connsiteY1155" fmla="*/ 153227 h 235588"/>
                <a:gd name="connsiteX1156" fmla="*/ 21249 w 201182"/>
                <a:gd name="connsiteY1156" fmla="*/ 153227 h 235588"/>
                <a:gd name="connsiteX1157" fmla="*/ 21249 w 201182"/>
                <a:gd name="connsiteY1157" fmla="*/ 154641 h 235588"/>
                <a:gd name="connsiteX1158" fmla="*/ 19599 w 201182"/>
                <a:gd name="connsiteY1158" fmla="*/ 153227 h 235588"/>
                <a:gd name="connsiteX1159" fmla="*/ 19599 w 201182"/>
                <a:gd name="connsiteY1159" fmla="*/ 151810 h 235588"/>
                <a:gd name="connsiteX1160" fmla="*/ 19599 w 201182"/>
                <a:gd name="connsiteY1160" fmla="*/ 151810 h 235588"/>
                <a:gd name="connsiteX1161" fmla="*/ 19599 w 201182"/>
                <a:gd name="connsiteY1161" fmla="*/ 151810 h 235588"/>
                <a:gd name="connsiteX1162" fmla="*/ 19599 w 201182"/>
                <a:gd name="connsiteY1162" fmla="*/ 151810 h 235588"/>
                <a:gd name="connsiteX1163" fmla="*/ 21722 w 201182"/>
                <a:gd name="connsiteY1163" fmla="*/ 154172 h 235588"/>
                <a:gd name="connsiteX1164" fmla="*/ 21722 w 201182"/>
                <a:gd name="connsiteY1164" fmla="*/ 154172 h 235588"/>
                <a:gd name="connsiteX1165" fmla="*/ 20071 w 201182"/>
                <a:gd name="connsiteY1165" fmla="*/ 152519 h 235588"/>
                <a:gd name="connsiteX1166" fmla="*/ 18654 w 201182"/>
                <a:gd name="connsiteY1166" fmla="*/ 152519 h 235588"/>
                <a:gd name="connsiteX1167" fmla="*/ 18654 w 201182"/>
                <a:gd name="connsiteY1167" fmla="*/ 152519 h 235588"/>
                <a:gd name="connsiteX1168" fmla="*/ 18654 w 201182"/>
                <a:gd name="connsiteY1168" fmla="*/ 153700 h 235588"/>
                <a:gd name="connsiteX1169" fmla="*/ 15822 w 201182"/>
                <a:gd name="connsiteY1169" fmla="*/ 153700 h 235588"/>
                <a:gd name="connsiteX1170" fmla="*/ 15822 w 201182"/>
                <a:gd name="connsiteY1170" fmla="*/ 153700 h 235588"/>
                <a:gd name="connsiteX1171" fmla="*/ 17712 w 201182"/>
                <a:gd name="connsiteY1171" fmla="*/ 155823 h 235588"/>
                <a:gd name="connsiteX1172" fmla="*/ 19835 w 201182"/>
                <a:gd name="connsiteY1172" fmla="*/ 155823 h 235588"/>
                <a:gd name="connsiteX1173" fmla="*/ 18181 w 201182"/>
                <a:gd name="connsiteY1173" fmla="*/ 153936 h 235588"/>
                <a:gd name="connsiteX1174" fmla="*/ 18181 w 201182"/>
                <a:gd name="connsiteY1174" fmla="*/ 153936 h 235588"/>
                <a:gd name="connsiteX1175" fmla="*/ 20307 w 201182"/>
                <a:gd name="connsiteY1175" fmla="*/ 156295 h 235588"/>
                <a:gd name="connsiteX1176" fmla="*/ 21958 w 201182"/>
                <a:gd name="connsiteY1176" fmla="*/ 156295 h 235588"/>
                <a:gd name="connsiteX1177" fmla="*/ 23611 w 201182"/>
                <a:gd name="connsiteY1177" fmla="*/ 156295 h 235588"/>
                <a:gd name="connsiteX1178" fmla="*/ 23611 w 201182"/>
                <a:gd name="connsiteY1178" fmla="*/ 157709 h 235588"/>
                <a:gd name="connsiteX1179" fmla="*/ 24789 w 201182"/>
                <a:gd name="connsiteY1179" fmla="*/ 157709 h 235588"/>
                <a:gd name="connsiteX1180" fmla="*/ 24789 w 201182"/>
                <a:gd name="connsiteY1180" fmla="*/ 157709 h 235588"/>
                <a:gd name="connsiteX1181" fmla="*/ 26443 w 201182"/>
                <a:gd name="connsiteY1181" fmla="*/ 157709 h 235588"/>
                <a:gd name="connsiteX1182" fmla="*/ 26443 w 201182"/>
                <a:gd name="connsiteY1182" fmla="*/ 158890 h 235588"/>
                <a:gd name="connsiteX1183" fmla="*/ 26443 w 201182"/>
                <a:gd name="connsiteY1183" fmla="*/ 158890 h 235588"/>
                <a:gd name="connsiteX1184" fmla="*/ 23611 w 201182"/>
                <a:gd name="connsiteY1184" fmla="*/ 156767 h 235588"/>
                <a:gd name="connsiteX1185" fmla="*/ 23611 w 201182"/>
                <a:gd name="connsiteY1185" fmla="*/ 156767 h 235588"/>
                <a:gd name="connsiteX1186" fmla="*/ 23611 w 201182"/>
                <a:gd name="connsiteY1186" fmla="*/ 156767 h 235588"/>
                <a:gd name="connsiteX1187" fmla="*/ 25025 w 201182"/>
                <a:gd name="connsiteY1187" fmla="*/ 156767 h 235588"/>
                <a:gd name="connsiteX1188" fmla="*/ 25025 w 201182"/>
                <a:gd name="connsiteY1188" fmla="*/ 156767 h 235588"/>
                <a:gd name="connsiteX1189" fmla="*/ 25025 w 201182"/>
                <a:gd name="connsiteY1189" fmla="*/ 156767 h 235588"/>
                <a:gd name="connsiteX1190" fmla="*/ 25025 w 201182"/>
                <a:gd name="connsiteY1190" fmla="*/ 156767 h 235588"/>
                <a:gd name="connsiteX1191" fmla="*/ 25025 w 201182"/>
                <a:gd name="connsiteY1191" fmla="*/ 156767 h 235588"/>
                <a:gd name="connsiteX1192" fmla="*/ 32812 w 201182"/>
                <a:gd name="connsiteY1192" fmla="*/ 155114 h 235588"/>
                <a:gd name="connsiteX1193" fmla="*/ 33993 w 201182"/>
                <a:gd name="connsiteY1193" fmla="*/ 155114 h 235588"/>
                <a:gd name="connsiteX1194" fmla="*/ 31161 w 201182"/>
                <a:gd name="connsiteY1194" fmla="*/ 152519 h 235588"/>
                <a:gd name="connsiteX1195" fmla="*/ 31161 w 201182"/>
                <a:gd name="connsiteY1195" fmla="*/ 152519 h 235588"/>
                <a:gd name="connsiteX1196" fmla="*/ 31161 w 201182"/>
                <a:gd name="connsiteY1196" fmla="*/ 152519 h 235588"/>
                <a:gd name="connsiteX1197" fmla="*/ 31161 w 201182"/>
                <a:gd name="connsiteY1197" fmla="*/ 152519 h 235588"/>
                <a:gd name="connsiteX1198" fmla="*/ 35643 w 201182"/>
                <a:gd name="connsiteY1198" fmla="*/ 154641 h 235588"/>
                <a:gd name="connsiteX1199" fmla="*/ 33993 w 201182"/>
                <a:gd name="connsiteY1199" fmla="*/ 154641 h 235588"/>
                <a:gd name="connsiteX1200" fmla="*/ 35643 w 201182"/>
                <a:gd name="connsiteY1200" fmla="*/ 154641 h 235588"/>
                <a:gd name="connsiteX1201" fmla="*/ 35643 w 201182"/>
                <a:gd name="connsiteY1201" fmla="*/ 154641 h 235588"/>
                <a:gd name="connsiteX1202" fmla="*/ 35643 w 201182"/>
                <a:gd name="connsiteY1202" fmla="*/ 154641 h 235588"/>
                <a:gd name="connsiteX1203" fmla="*/ 35643 w 201182"/>
                <a:gd name="connsiteY1203" fmla="*/ 153227 h 235588"/>
                <a:gd name="connsiteX1204" fmla="*/ 35643 w 201182"/>
                <a:gd name="connsiteY1204" fmla="*/ 153227 h 235588"/>
                <a:gd name="connsiteX1205" fmla="*/ 37060 w 201182"/>
                <a:gd name="connsiteY1205" fmla="*/ 153227 h 235588"/>
                <a:gd name="connsiteX1206" fmla="*/ 38947 w 201182"/>
                <a:gd name="connsiteY1206" fmla="*/ 153227 h 235588"/>
                <a:gd name="connsiteX1207" fmla="*/ 38947 w 201182"/>
                <a:gd name="connsiteY1207" fmla="*/ 153227 h 235588"/>
                <a:gd name="connsiteX1208" fmla="*/ 38947 w 201182"/>
                <a:gd name="connsiteY1208" fmla="*/ 151340 h 235588"/>
                <a:gd name="connsiteX1209" fmla="*/ 38947 w 201182"/>
                <a:gd name="connsiteY1209" fmla="*/ 151340 h 235588"/>
                <a:gd name="connsiteX1210" fmla="*/ 38947 w 201182"/>
                <a:gd name="connsiteY1210" fmla="*/ 149451 h 235588"/>
                <a:gd name="connsiteX1211" fmla="*/ 40364 w 201182"/>
                <a:gd name="connsiteY1211" fmla="*/ 149451 h 235588"/>
                <a:gd name="connsiteX1212" fmla="*/ 42015 w 201182"/>
                <a:gd name="connsiteY1212" fmla="*/ 147564 h 235588"/>
                <a:gd name="connsiteX1213" fmla="*/ 43904 w 201182"/>
                <a:gd name="connsiteY1213" fmla="*/ 148978 h 235588"/>
                <a:gd name="connsiteX1214" fmla="*/ 43904 w 201182"/>
                <a:gd name="connsiteY1214" fmla="*/ 148978 h 235588"/>
                <a:gd name="connsiteX1215" fmla="*/ 43904 w 201182"/>
                <a:gd name="connsiteY1215" fmla="*/ 147092 h 235588"/>
                <a:gd name="connsiteX1216" fmla="*/ 42015 w 201182"/>
                <a:gd name="connsiteY1216" fmla="*/ 145441 h 235588"/>
                <a:gd name="connsiteX1217" fmla="*/ 44141 w 201182"/>
                <a:gd name="connsiteY1217" fmla="*/ 145441 h 235588"/>
                <a:gd name="connsiteX1218" fmla="*/ 44141 w 201182"/>
                <a:gd name="connsiteY1218" fmla="*/ 145441 h 235588"/>
                <a:gd name="connsiteX1219" fmla="*/ 44141 w 201182"/>
                <a:gd name="connsiteY1219" fmla="*/ 145441 h 235588"/>
                <a:gd name="connsiteX1220" fmla="*/ 46264 w 201182"/>
                <a:gd name="connsiteY1220" fmla="*/ 147564 h 235588"/>
                <a:gd name="connsiteX1221" fmla="*/ 46264 w 201182"/>
                <a:gd name="connsiteY1221" fmla="*/ 145205 h 235588"/>
                <a:gd name="connsiteX1222" fmla="*/ 46264 w 201182"/>
                <a:gd name="connsiteY1222" fmla="*/ 145205 h 235588"/>
                <a:gd name="connsiteX1223" fmla="*/ 46264 w 201182"/>
                <a:gd name="connsiteY1223" fmla="*/ 145205 h 235588"/>
                <a:gd name="connsiteX1224" fmla="*/ 46264 w 201182"/>
                <a:gd name="connsiteY1224" fmla="*/ 143788 h 235588"/>
                <a:gd name="connsiteX1225" fmla="*/ 47914 w 201182"/>
                <a:gd name="connsiteY1225" fmla="*/ 143788 h 235588"/>
                <a:gd name="connsiteX1226" fmla="*/ 47914 w 201182"/>
                <a:gd name="connsiteY1226" fmla="*/ 143788 h 235588"/>
                <a:gd name="connsiteX1227" fmla="*/ 47914 w 201182"/>
                <a:gd name="connsiteY1227" fmla="*/ 143788 h 235588"/>
                <a:gd name="connsiteX1228" fmla="*/ 47914 w 201182"/>
                <a:gd name="connsiteY1228" fmla="*/ 141665 h 235588"/>
                <a:gd name="connsiteX1229" fmla="*/ 49568 w 201182"/>
                <a:gd name="connsiteY1229" fmla="*/ 143551 h 235588"/>
                <a:gd name="connsiteX1230" fmla="*/ 49568 w 201182"/>
                <a:gd name="connsiteY1230" fmla="*/ 141428 h 235588"/>
                <a:gd name="connsiteX1231" fmla="*/ 49568 w 201182"/>
                <a:gd name="connsiteY1231" fmla="*/ 141428 h 235588"/>
                <a:gd name="connsiteX1232" fmla="*/ 51691 w 201182"/>
                <a:gd name="connsiteY1232" fmla="*/ 141428 h 235588"/>
                <a:gd name="connsiteX1233" fmla="*/ 51691 w 201182"/>
                <a:gd name="connsiteY1233" fmla="*/ 141428 h 235588"/>
                <a:gd name="connsiteX1234" fmla="*/ 51691 w 201182"/>
                <a:gd name="connsiteY1234" fmla="*/ 141428 h 235588"/>
                <a:gd name="connsiteX1235" fmla="*/ 51691 w 201182"/>
                <a:gd name="connsiteY1235" fmla="*/ 141428 h 235588"/>
                <a:gd name="connsiteX1236" fmla="*/ 51691 w 201182"/>
                <a:gd name="connsiteY1236" fmla="*/ 141428 h 235588"/>
                <a:gd name="connsiteX1237" fmla="*/ 51691 w 201182"/>
                <a:gd name="connsiteY1237" fmla="*/ 141428 h 235588"/>
                <a:gd name="connsiteX1238" fmla="*/ 50273 w 201182"/>
                <a:gd name="connsiteY1238" fmla="*/ 139306 h 235588"/>
                <a:gd name="connsiteX1239" fmla="*/ 52399 w 201182"/>
                <a:gd name="connsiteY1239" fmla="*/ 140956 h 235588"/>
                <a:gd name="connsiteX1240" fmla="*/ 50982 w 201182"/>
                <a:gd name="connsiteY1240" fmla="*/ 138833 h 235588"/>
                <a:gd name="connsiteX1241" fmla="*/ 52635 w 201182"/>
                <a:gd name="connsiteY1241" fmla="*/ 138833 h 235588"/>
                <a:gd name="connsiteX1242" fmla="*/ 51218 w 201182"/>
                <a:gd name="connsiteY1242" fmla="*/ 137180 h 235588"/>
                <a:gd name="connsiteX1243" fmla="*/ 54050 w 201182"/>
                <a:gd name="connsiteY1243" fmla="*/ 138833 h 235588"/>
                <a:gd name="connsiteX1244" fmla="*/ 54050 w 201182"/>
                <a:gd name="connsiteY1244" fmla="*/ 138833 h 235588"/>
                <a:gd name="connsiteX1245" fmla="*/ 54050 w 201182"/>
                <a:gd name="connsiteY1245" fmla="*/ 138833 h 235588"/>
                <a:gd name="connsiteX1246" fmla="*/ 54050 w 201182"/>
                <a:gd name="connsiteY1246" fmla="*/ 138833 h 235588"/>
                <a:gd name="connsiteX1247" fmla="*/ 55939 w 201182"/>
                <a:gd name="connsiteY1247" fmla="*/ 138833 h 235588"/>
                <a:gd name="connsiteX1248" fmla="*/ 54522 w 201182"/>
                <a:gd name="connsiteY1248" fmla="*/ 137180 h 235588"/>
                <a:gd name="connsiteX1249" fmla="*/ 54522 w 201182"/>
                <a:gd name="connsiteY1249" fmla="*/ 137180 h 235588"/>
                <a:gd name="connsiteX1250" fmla="*/ 56173 w 201182"/>
                <a:gd name="connsiteY1250" fmla="*/ 137180 h 235588"/>
                <a:gd name="connsiteX1251" fmla="*/ 56173 w 201182"/>
                <a:gd name="connsiteY1251" fmla="*/ 137180 h 235588"/>
                <a:gd name="connsiteX1252" fmla="*/ 59949 w 201182"/>
                <a:gd name="connsiteY1252" fmla="*/ 135293 h 235588"/>
                <a:gd name="connsiteX1253" fmla="*/ 61602 w 201182"/>
                <a:gd name="connsiteY1253" fmla="*/ 137180 h 235588"/>
                <a:gd name="connsiteX1254" fmla="*/ 61602 w 201182"/>
                <a:gd name="connsiteY1254" fmla="*/ 137180 h 235588"/>
                <a:gd name="connsiteX1255" fmla="*/ 59949 w 201182"/>
                <a:gd name="connsiteY1255" fmla="*/ 135765 h 235588"/>
                <a:gd name="connsiteX1256" fmla="*/ 59949 w 201182"/>
                <a:gd name="connsiteY1256" fmla="*/ 133406 h 235588"/>
                <a:gd name="connsiteX1257" fmla="*/ 61602 w 201182"/>
                <a:gd name="connsiteY1257" fmla="*/ 135057 h 235588"/>
                <a:gd name="connsiteX1258" fmla="*/ 61602 w 201182"/>
                <a:gd name="connsiteY1258" fmla="*/ 135057 h 235588"/>
                <a:gd name="connsiteX1259" fmla="*/ 60421 w 201182"/>
                <a:gd name="connsiteY1259" fmla="*/ 135057 h 235588"/>
                <a:gd name="connsiteX1260" fmla="*/ 61839 w 201182"/>
                <a:gd name="connsiteY1260" fmla="*/ 135057 h 235588"/>
                <a:gd name="connsiteX1261" fmla="*/ 63725 w 201182"/>
                <a:gd name="connsiteY1261" fmla="*/ 135057 h 235588"/>
                <a:gd name="connsiteX1262" fmla="*/ 63725 w 201182"/>
                <a:gd name="connsiteY1262" fmla="*/ 135057 h 235588"/>
                <a:gd name="connsiteX1263" fmla="*/ 63725 w 201182"/>
                <a:gd name="connsiteY1263" fmla="*/ 132934 h 235588"/>
                <a:gd name="connsiteX1264" fmla="*/ 65140 w 201182"/>
                <a:gd name="connsiteY1264" fmla="*/ 132934 h 235588"/>
                <a:gd name="connsiteX1265" fmla="*/ 66321 w 201182"/>
                <a:gd name="connsiteY1265" fmla="*/ 132934 h 235588"/>
                <a:gd name="connsiteX1266" fmla="*/ 66321 w 201182"/>
                <a:gd name="connsiteY1266" fmla="*/ 132934 h 235588"/>
                <a:gd name="connsiteX1267" fmla="*/ 67502 w 201182"/>
                <a:gd name="connsiteY1267" fmla="*/ 132934 h 235588"/>
                <a:gd name="connsiteX1268" fmla="*/ 67502 w 201182"/>
                <a:gd name="connsiteY1268" fmla="*/ 132934 h 235588"/>
                <a:gd name="connsiteX1269" fmla="*/ 67502 w 201182"/>
                <a:gd name="connsiteY1269" fmla="*/ 132934 h 235588"/>
                <a:gd name="connsiteX1270" fmla="*/ 67502 w 201182"/>
                <a:gd name="connsiteY1270" fmla="*/ 132934 h 235588"/>
                <a:gd name="connsiteX1271" fmla="*/ 67502 w 201182"/>
                <a:gd name="connsiteY1271" fmla="*/ 132934 h 235588"/>
                <a:gd name="connsiteX1272" fmla="*/ 67502 w 201182"/>
                <a:gd name="connsiteY1272" fmla="*/ 132934 h 235588"/>
                <a:gd name="connsiteX1273" fmla="*/ 67502 w 201182"/>
                <a:gd name="connsiteY1273" fmla="*/ 132934 h 235588"/>
                <a:gd name="connsiteX1274" fmla="*/ 67502 w 201182"/>
                <a:gd name="connsiteY1274" fmla="*/ 132934 h 235588"/>
                <a:gd name="connsiteX1275" fmla="*/ 67502 w 201182"/>
                <a:gd name="connsiteY1275" fmla="*/ 132934 h 235588"/>
                <a:gd name="connsiteX1276" fmla="*/ 69152 w 201182"/>
                <a:gd name="connsiteY1276" fmla="*/ 132934 h 235588"/>
                <a:gd name="connsiteX1277" fmla="*/ 69152 w 201182"/>
                <a:gd name="connsiteY1277" fmla="*/ 134348 h 235588"/>
                <a:gd name="connsiteX1278" fmla="*/ 67502 w 201182"/>
                <a:gd name="connsiteY1278" fmla="*/ 132934 h 235588"/>
                <a:gd name="connsiteX1279" fmla="*/ 67502 w 201182"/>
                <a:gd name="connsiteY1279" fmla="*/ 134348 h 235588"/>
                <a:gd name="connsiteX1280" fmla="*/ 67502 w 201182"/>
                <a:gd name="connsiteY1280" fmla="*/ 134348 h 235588"/>
                <a:gd name="connsiteX1281" fmla="*/ 67502 w 201182"/>
                <a:gd name="connsiteY1281" fmla="*/ 132934 h 235588"/>
                <a:gd name="connsiteX1282" fmla="*/ 66085 w 201182"/>
                <a:gd name="connsiteY1282" fmla="*/ 132934 h 235588"/>
                <a:gd name="connsiteX1283" fmla="*/ 66085 w 201182"/>
                <a:gd name="connsiteY1283" fmla="*/ 132934 h 235588"/>
                <a:gd name="connsiteX1284" fmla="*/ 64670 w 201182"/>
                <a:gd name="connsiteY1284" fmla="*/ 132934 h 235588"/>
                <a:gd name="connsiteX1285" fmla="*/ 64670 w 201182"/>
                <a:gd name="connsiteY1285" fmla="*/ 132934 h 235588"/>
                <a:gd name="connsiteX1286" fmla="*/ 63017 w 201182"/>
                <a:gd name="connsiteY1286" fmla="*/ 132934 h 235588"/>
                <a:gd name="connsiteX1287" fmla="*/ 63017 w 201182"/>
                <a:gd name="connsiteY1287" fmla="*/ 134348 h 235588"/>
                <a:gd name="connsiteX1288" fmla="*/ 63017 w 201182"/>
                <a:gd name="connsiteY1288" fmla="*/ 132934 h 235588"/>
                <a:gd name="connsiteX1289" fmla="*/ 65140 w 201182"/>
                <a:gd name="connsiteY1289" fmla="*/ 136238 h 235588"/>
                <a:gd name="connsiteX1290" fmla="*/ 61130 w 201182"/>
                <a:gd name="connsiteY1290" fmla="*/ 133642 h 235588"/>
                <a:gd name="connsiteX1291" fmla="*/ 61130 w 201182"/>
                <a:gd name="connsiteY1291" fmla="*/ 133642 h 235588"/>
                <a:gd name="connsiteX1292" fmla="*/ 63253 w 201182"/>
                <a:gd name="connsiteY1292" fmla="*/ 133642 h 235588"/>
                <a:gd name="connsiteX1293" fmla="*/ 63253 w 201182"/>
                <a:gd name="connsiteY1293" fmla="*/ 133642 h 235588"/>
                <a:gd name="connsiteX1294" fmla="*/ 60894 w 201182"/>
                <a:gd name="connsiteY1294" fmla="*/ 131989 h 235588"/>
                <a:gd name="connsiteX1295" fmla="*/ 60894 w 201182"/>
                <a:gd name="connsiteY1295" fmla="*/ 133170 h 235588"/>
                <a:gd name="connsiteX1296" fmla="*/ 60894 w 201182"/>
                <a:gd name="connsiteY1296" fmla="*/ 133170 h 235588"/>
                <a:gd name="connsiteX1297" fmla="*/ 60894 w 201182"/>
                <a:gd name="connsiteY1297" fmla="*/ 135765 h 235588"/>
                <a:gd name="connsiteX1298" fmla="*/ 60894 w 201182"/>
                <a:gd name="connsiteY1298" fmla="*/ 135765 h 235588"/>
                <a:gd name="connsiteX1299" fmla="*/ 59477 w 201182"/>
                <a:gd name="connsiteY1299" fmla="*/ 135765 h 235588"/>
                <a:gd name="connsiteX1300" fmla="*/ 59477 w 201182"/>
                <a:gd name="connsiteY1300" fmla="*/ 135765 h 235588"/>
                <a:gd name="connsiteX1301" fmla="*/ 58062 w 201182"/>
                <a:gd name="connsiteY1301" fmla="*/ 135765 h 235588"/>
                <a:gd name="connsiteX1302" fmla="*/ 58062 w 201182"/>
                <a:gd name="connsiteY1302" fmla="*/ 135765 h 235588"/>
                <a:gd name="connsiteX1303" fmla="*/ 58062 w 201182"/>
                <a:gd name="connsiteY1303" fmla="*/ 135765 h 235588"/>
                <a:gd name="connsiteX1304" fmla="*/ 58062 w 201182"/>
                <a:gd name="connsiteY1304" fmla="*/ 135765 h 235588"/>
                <a:gd name="connsiteX1305" fmla="*/ 55703 w 201182"/>
                <a:gd name="connsiteY1305" fmla="*/ 135765 h 235588"/>
                <a:gd name="connsiteX1306" fmla="*/ 55703 w 201182"/>
                <a:gd name="connsiteY1306" fmla="*/ 135765 h 235588"/>
                <a:gd name="connsiteX1307" fmla="*/ 55703 w 201182"/>
                <a:gd name="connsiteY1307" fmla="*/ 135765 h 235588"/>
                <a:gd name="connsiteX1308" fmla="*/ 55703 w 201182"/>
                <a:gd name="connsiteY1308" fmla="*/ 135765 h 235588"/>
                <a:gd name="connsiteX1309" fmla="*/ 53341 w 201182"/>
                <a:gd name="connsiteY1309" fmla="*/ 133876 h 235588"/>
                <a:gd name="connsiteX1310" fmla="*/ 51218 w 201182"/>
                <a:gd name="connsiteY1310" fmla="*/ 133876 h 235588"/>
                <a:gd name="connsiteX1311" fmla="*/ 54050 w 201182"/>
                <a:gd name="connsiteY1311" fmla="*/ 136238 h 235588"/>
                <a:gd name="connsiteX1312" fmla="*/ 54050 w 201182"/>
                <a:gd name="connsiteY1312" fmla="*/ 136238 h 235588"/>
                <a:gd name="connsiteX1313" fmla="*/ 55703 w 201182"/>
                <a:gd name="connsiteY1313" fmla="*/ 137888 h 235588"/>
                <a:gd name="connsiteX1314" fmla="*/ 53341 w 201182"/>
                <a:gd name="connsiteY1314" fmla="*/ 137888 h 235588"/>
                <a:gd name="connsiteX1315" fmla="*/ 52163 w 201182"/>
                <a:gd name="connsiteY1315" fmla="*/ 136474 h 235588"/>
                <a:gd name="connsiteX1316" fmla="*/ 52163 w 201182"/>
                <a:gd name="connsiteY1316" fmla="*/ 136474 h 235588"/>
                <a:gd name="connsiteX1317" fmla="*/ 52163 w 201182"/>
                <a:gd name="connsiteY1317" fmla="*/ 136474 h 235588"/>
                <a:gd name="connsiteX1318" fmla="*/ 52163 w 201182"/>
                <a:gd name="connsiteY1318" fmla="*/ 136474 h 235588"/>
                <a:gd name="connsiteX1319" fmla="*/ 50510 w 201182"/>
                <a:gd name="connsiteY1319" fmla="*/ 136474 h 235588"/>
                <a:gd name="connsiteX1320" fmla="*/ 50510 w 201182"/>
                <a:gd name="connsiteY1320" fmla="*/ 136474 h 235588"/>
                <a:gd name="connsiteX1321" fmla="*/ 50510 w 201182"/>
                <a:gd name="connsiteY1321" fmla="*/ 138361 h 235588"/>
                <a:gd name="connsiteX1322" fmla="*/ 50510 w 201182"/>
                <a:gd name="connsiteY1322" fmla="*/ 138361 h 235588"/>
                <a:gd name="connsiteX1323" fmla="*/ 48150 w 201182"/>
                <a:gd name="connsiteY1323" fmla="*/ 138361 h 235588"/>
                <a:gd name="connsiteX1324" fmla="*/ 49568 w 201182"/>
                <a:gd name="connsiteY1324" fmla="*/ 140247 h 235588"/>
                <a:gd name="connsiteX1325" fmla="*/ 46972 w 201182"/>
                <a:gd name="connsiteY1325" fmla="*/ 138361 h 235588"/>
                <a:gd name="connsiteX1326" fmla="*/ 46972 w 201182"/>
                <a:gd name="connsiteY1326" fmla="*/ 138361 h 235588"/>
                <a:gd name="connsiteX1327" fmla="*/ 49095 w 201182"/>
                <a:gd name="connsiteY1327" fmla="*/ 140484 h 235588"/>
                <a:gd name="connsiteX1328" fmla="*/ 46264 w 201182"/>
                <a:gd name="connsiteY1328" fmla="*/ 138125 h 235588"/>
                <a:gd name="connsiteX1329" fmla="*/ 46264 w 201182"/>
                <a:gd name="connsiteY1329" fmla="*/ 140011 h 235588"/>
                <a:gd name="connsiteX1330" fmla="*/ 46264 w 201182"/>
                <a:gd name="connsiteY1330" fmla="*/ 141665 h 235588"/>
                <a:gd name="connsiteX1331" fmla="*/ 44610 w 201182"/>
                <a:gd name="connsiteY1331" fmla="*/ 141665 h 235588"/>
                <a:gd name="connsiteX1332" fmla="*/ 42723 w 201182"/>
                <a:gd name="connsiteY1332" fmla="*/ 139542 h 235588"/>
                <a:gd name="connsiteX1333" fmla="*/ 42723 w 201182"/>
                <a:gd name="connsiteY1333" fmla="*/ 139542 h 235588"/>
                <a:gd name="connsiteX1334" fmla="*/ 44374 w 201182"/>
                <a:gd name="connsiteY1334" fmla="*/ 141428 h 235588"/>
                <a:gd name="connsiteX1335" fmla="*/ 41779 w 201182"/>
                <a:gd name="connsiteY1335" fmla="*/ 140247 h 235588"/>
                <a:gd name="connsiteX1336" fmla="*/ 41779 w 201182"/>
                <a:gd name="connsiteY1336" fmla="*/ 140247 h 235588"/>
                <a:gd name="connsiteX1337" fmla="*/ 41779 w 201182"/>
                <a:gd name="connsiteY1337" fmla="*/ 140247 h 235588"/>
                <a:gd name="connsiteX1338" fmla="*/ 43904 w 201182"/>
                <a:gd name="connsiteY1338" fmla="*/ 141428 h 235588"/>
                <a:gd name="connsiteX1339" fmla="*/ 43904 w 201182"/>
                <a:gd name="connsiteY1339" fmla="*/ 141428 h 235588"/>
                <a:gd name="connsiteX1340" fmla="*/ 45319 w 201182"/>
                <a:gd name="connsiteY1340" fmla="*/ 141428 h 235588"/>
                <a:gd name="connsiteX1341" fmla="*/ 42960 w 201182"/>
                <a:gd name="connsiteY1341" fmla="*/ 141428 h 235588"/>
                <a:gd name="connsiteX1342" fmla="*/ 42960 w 201182"/>
                <a:gd name="connsiteY1342" fmla="*/ 141428 h 235588"/>
                <a:gd name="connsiteX1343" fmla="*/ 42960 w 201182"/>
                <a:gd name="connsiteY1343" fmla="*/ 143079 h 235588"/>
                <a:gd name="connsiteX1344" fmla="*/ 42960 w 201182"/>
                <a:gd name="connsiteY1344" fmla="*/ 143079 h 235588"/>
                <a:gd name="connsiteX1345" fmla="*/ 42960 w 201182"/>
                <a:gd name="connsiteY1345" fmla="*/ 143079 h 235588"/>
                <a:gd name="connsiteX1346" fmla="*/ 39656 w 201182"/>
                <a:gd name="connsiteY1346" fmla="*/ 143079 h 235588"/>
                <a:gd name="connsiteX1347" fmla="*/ 41542 w 201182"/>
                <a:gd name="connsiteY1347" fmla="*/ 145911 h 235588"/>
                <a:gd name="connsiteX1348" fmla="*/ 41542 w 201182"/>
                <a:gd name="connsiteY1348" fmla="*/ 147092 h 235588"/>
                <a:gd name="connsiteX1349" fmla="*/ 41542 w 201182"/>
                <a:gd name="connsiteY1349" fmla="*/ 147092 h 235588"/>
                <a:gd name="connsiteX1350" fmla="*/ 41542 w 201182"/>
                <a:gd name="connsiteY1350" fmla="*/ 147092 h 235588"/>
                <a:gd name="connsiteX1351" fmla="*/ 41542 w 201182"/>
                <a:gd name="connsiteY1351" fmla="*/ 147092 h 235588"/>
                <a:gd name="connsiteX1352" fmla="*/ 39656 w 201182"/>
                <a:gd name="connsiteY1352" fmla="*/ 147092 h 235588"/>
                <a:gd name="connsiteX1353" fmla="*/ 39656 w 201182"/>
                <a:gd name="connsiteY1353" fmla="*/ 149215 h 235588"/>
                <a:gd name="connsiteX1354" fmla="*/ 38241 w 201182"/>
                <a:gd name="connsiteY1354" fmla="*/ 149215 h 235588"/>
                <a:gd name="connsiteX1355" fmla="*/ 38241 w 201182"/>
                <a:gd name="connsiteY1355" fmla="*/ 149215 h 235588"/>
                <a:gd name="connsiteX1356" fmla="*/ 38241 w 201182"/>
                <a:gd name="connsiteY1356" fmla="*/ 151340 h 235588"/>
                <a:gd name="connsiteX1357" fmla="*/ 38241 w 201182"/>
                <a:gd name="connsiteY1357" fmla="*/ 149923 h 235588"/>
                <a:gd name="connsiteX1358" fmla="*/ 38241 w 201182"/>
                <a:gd name="connsiteY1358" fmla="*/ 149923 h 235588"/>
                <a:gd name="connsiteX1359" fmla="*/ 38241 w 201182"/>
                <a:gd name="connsiteY1359" fmla="*/ 149923 h 235588"/>
                <a:gd name="connsiteX1360" fmla="*/ 38241 w 201182"/>
                <a:gd name="connsiteY1360" fmla="*/ 149923 h 235588"/>
                <a:gd name="connsiteX1361" fmla="*/ 36824 w 201182"/>
                <a:gd name="connsiteY1361" fmla="*/ 149923 h 235588"/>
                <a:gd name="connsiteX1362" fmla="*/ 38241 w 201182"/>
                <a:gd name="connsiteY1362" fmla="*/ 151810 h 235588"/>
                <a:gd name="connsiteX1363" fmla="*/ 36588 w 201182"/>
                <a:gd name="connsiteY1363" fmla="*/ 151810 h 235588"/>
                <a:gd name="connsiteX1364" fmla="*/ 36588 w 201182"/>
                <a:gd name="connsiteY1364" fmla="*/ 151810 h 235588"/>
                <a:gd name="connsiteX1365" fmla="*/ 36588 w 201182"/>
                <a:gd name="connsiteY1365" fmla="*/ 151810 h 235588"/>
                <a:gd name="connsiteX1366" fmla="*/ 38005 w 201182"/>
                <a:gd name="connsiteY1366" fmla="*/ 154172 h 235588"/>
                <a:gd name="connsiteX1367" fmla="*/ 38005 w 201182"/>
                <a:gd name="connsiteY1367" fmla="*/ 154172 h 235588"/>
                <a:gd name="connsiteX1368" fmla="*/ 36588 w 201182"/>
                <a:gd name="connsiteY1368" fmla="*/ 152282 h 235588"/>
                <a:gd name="connsiteX1369" fmla="*/ 36588 w 201182"/>
                <a:gd name="connsiteY1369" fmla="*/ 152282 h 235588"/>
                <a:gd name="connsiteX1370" fmla="*/ 36588 w 201182"/>
                <a:gd name="connsiteY1370" fmla="*/ 154878 h 235588"/>
                <a:gd name="connsiteX1371" fmla="*/ 36588 w 201182"/>
                <a:gd name="connsiteY1371" fmla="*/ 153227 h 235588"/>
                <a:gd name="connsiteX1372" fmla="*/ 36588 w 201182"/>
                <a:gd name="connsiteY1372" fmla="*/ 153227 h 235588"/>
                <a:gd name="connsiteX1373" fmla="*/ 36588 w 201182"/>
                <a:gd name="connsiteY1373" fmla="*/ 153227 h 235588"/>
                <a:gd name="connsiteX1374" fmla="*/ 33993 w 201182"/>
                <a:gd name="connsiteY1374" fmla="*/ 152046 h 235588"/>
                <a:gd name="connsiteX1375" fmla="*/ 35410 w 201182"/>
                <a:gd name="connsiteY1375" fmla="*/ 153463 h 235588"/>
                <a:gd name="connsiteX1376" fmla="*/ 32812 w 201182"/>
                <a:gd name="connsiteY1376" fmla="*/ 154878 h 235588"/>
                <a:gd name="connsiteX1377" fmla="*/ 34229 w 201182"/>
                <a:gd name="connsiteY1377" fmla="*/ 156531 h 235588"/>
                <a:gd name="connsiteX1378" fmla="*/ 34229 w 201182"/>
                <a:gd name="connsiteY1378" fmla="*/ 156531 h 235588"/>
                <a:gd name="connsiteX1379" fmla="*/ 32342 w 201182"/>
                <a:gd name="connsiteY1379" fmla="*/ 154878 h 235588"/>
                <a:gd name="connsiteX1380" fmla="*/ 33520 w 201182"/>
                <a:gd name="connsiteY1380" fmla="*/ 154878 h 235588"/>
                <a:gd name="connsiteX1381" fmla="*/ 31870 w 201182"/>
                <a:gd name="connsiteY1381" fmla="*/ 152991 h 235588"/>
                <a:gd name="connsiteX1382" fmla="*/ 31870 w 201182"/>
                <a:gd name="connsiteY1382" fmla="*/ 154641 h 235588"/>
                <a:gd name="connsiteX1383" fmla="*/ 31870 w 201182"/>
                <a:gd name="connsiteY1383" fmla="*/ 154641 h 235588"/>
                <a:gd name="connsiteX1384" fmla="*/ 33520 w 201182"/>
                <a:gd name="connsiteY1384" fmla="*/ 156059 h 235588"/>
                <a:gd name="connsiteX1385" fmla="*/ 33520 w 201182"/>
                <a:gd name="connsiteY1385" fmla="*/ 156059 h 235588"/>
                <a:gd name="connsiteX1386" fmla="*/ 37533 w 201182"/>
                <a:gd name="connsiteY1386" fmla="*/ 156059 h 235588"/>
                <a:gd name="connsiteX1387" fmla="*/ 38947 w 201182"/>
                <a:gd name="connsiteY1387" fmla="*/ 157240 h 235588"/>
                <a:gd name="connsiteX1388" fmla="*/ 38947 w 201182"/>
                <a:gd name="connsiteY1388" fmla="*/ 156059 h 235588"/>
                <a:gd name="connsiteX1389" fmla="*/ 41309 w 201182"/>
                <a:gd name="connsiteY1389" fmla="*/ 158654 h 235588"/>
                <a:gd name="connsiteX1390" fmla="*/ 38947 w 201182"/>
                <a:gd name="connsiteY1390" fmla="*/ 158654 h 235588"/>
                <a:gd name="connsiteX1391" fmla="*/ 38947 w 201182"/>
                <a:gd name="connsiteY1391" fmla="*/ 158654 h 235588"/>
                <a:gd name="connsiteX1392" fmla="*/ 38947 w 201182"/>
                <a:gd name="connsiteY1392" fmla="*/ 158654 h 235588"/>
                <a:gd name="connsiteX1393" fmla="*/ 38947 w 201182"/>
                <a:gd name="connsiteY1393" fmla="*/ 160071 h 235588"/>
                <a:gd name="connsiteX1394" fmla="*/ 37533 w 201182"/>
                <a:gd name="connsiteY1394" fmla="*/ 160071 h 235588"/>
                <a:gd name="connsiteX1395" fmla="*/ 36116 w 201182"/>
                <a:gd name="connsiteY1395" fmla="*/ 160071 h 235588"/>
                <a:gd name="connsiteX1396" fmla="*/ 36116 w 201182"/>
                <a:gd name="connsiteY1396" fmla="*/ 160071 h 235588"/>
                <a:gd name="connsiteX1397" fmla="*/ 34701 w 201182"/>
                <a:gd name="connsiteY1397" fmla="*/ 160071 h 235588"/>
                <a:gd name="connsiteX1398" fmla="*/ 34701 w 201182"/>
                <a:gd name="connsiteY1398" fmla="*/ 160071 h 235588"/>
                <a:gd name="connsiteX1399" fmla="*/ 31633 w 201182"/>
                <a:gd name="connsiteY1399" fmla="*/ 160071 h 235588"/>
                <a:gd name="connsiteX1400" fmla="*/ 31633 w 201182"/>
                <a:gd name="connsiteY1400" fmla="*/ 160071 h 235588"/>
                <a:gd name="connsiteX1401" fmla="*/ 31633 w 201182"/>
                <a:gd name="connsiteY1401" fmla="*/ 160071 h 235588"/>
                <a:gd name="connsiteX1402" fmla="*/ 31633 w 201182"/>
                <a:gd name="connsiteY1402" fmla="*/ 160071 h 235588"/>
                <a:gd name="connsiteX1403" fmla="*/ 31633 w 201182"/>
                <a:gd name="connsiteY1403" fmla="*/ 160071 h 235588"/>
                <a:gd name="connsiteX1404" fmla="*/ 33284 w 201182"/>
                <a:gd name="connsiteY1404" fmla="*/ 162194 h 235588"/>
                <a:gd name="connsiteX1405" fmla="*/ 33284 w 201182"/>
                <a:gd name="connsiteY1405" fmla="*/ 162194 h 235588"/>
                <a:gd name="connsiteX1406" fmla="*/ 34937 w 201182"/>
                <a:gd name="connsiteY1406" fmla="*/ 163609 h 235588"/>
                <a:gd name="connsiteX1407" fmla="*/ 33048 w 201182"/>
                <a:gd name="connsiteY1407" fmla="*/ 161486 h 235588"/>
                <a:gd name="connsiteX1408" fmla="*/ 33048 w 201182"/>
                <a:gd name="connsiteY1408" fmla="*/ 161486 h 235588"/>
                <a:gd name="connsiteX1409" fmla="*/ 33048 w 201182"/>
                <a:gd name="connsiteY1409" fmla="*/ 161486 h 235588"/>
                <a:gd name="connsiteX1410" fmla="*/ 34701 w 201182"/>
                <a:gd name="connsiteY1410" fmla="*/ 163609 h 235588"/>
                <a:gd name="connsiteX1411" fmla="*/ 34701 w 201182"/>
                <a:gd name="connsiteY1411" fmla="*/ 163609 h 235588"/>
                <a:gd name="connsiteX1412" fmla="*/ 36588 w 201182"/>
                <a:gd name="connsiteY1412" fmla="*/ 163609 h 235588"/>
                <a:gd name="connsiteX1413" fmla="*/ 35174 w 201182"/>
                <a:gd name="connsiteY1413" fmla="*/ 161722 h 235588"/>
                <a:gd name="connsiteX1414" fmla="*/ 37533 w 201182"/>
                <a:gd name="connsiteY1414" fmla="*/ 163609 h 235588"/>
                <a:gd name="connsiteX1415" fmla="*/ 37533 w 201182"/>
                <a:gd name="connsiteY1415" fmla="*/ 163609 h 235588"/>
                <a:gd name="connsiteX1416" fmla="*/ 39183 w 201182"/>
                <a:gd name="connsiteY1416" fmla="*/ 165026 h 235588"/>
                <a:gd name="connsiteX1417" fmla="*/ 41542 w 201182"/>
                <a:gd name="connsiteY1417" fmla="*/ 165026 h 235588"/>
                <a:gd name="connsiteX1418" fmla="*/ 41542 w 201182"/>
                <a:gd name="connsiteY1418" fmla="*/ 163845 h 235588"/>
                <a:gd name="connsiteX1419" fmla="*/ 44846 w 201182"/>
                <a:gd name="connsiteY1419" fmla="*/ 163845 h 235588"/>
                <a:gd name="connsiteX1420" fmla="*/ 44846 w 201182"/>
                <a:gd name="connsiteY1420" fmla="*/ 163845 h 235588"/>
                <a:gd name="connsiteX1421" fmla="*/ 46736 w 201182"/>
                <a:gd name="connsiteY1421" fmla="*/ 163845 h 235588"/>
                <a:gd name="connsiteX1422" fmla="*/ 46736 w 201182"/>
                <a:gd name="connsiteY1422" fmla="*/ 165262 h 235588"/>
                <a:gd name="connsiteX1423" fmla="*/ 45319 w 201182"/>
                <a:gd name="connsiteY1423" fmla="*/ 165262 h 235588"/>
                <a:gd name="connsiteX1424" fmla="*/ 45319 w 201182"/>
                <a:gd name="connsiteY1424" fmla="*/ 165262 h 235588"/>
                <a:gd name="connsiteX1425" fmla="*/ 45319 w 201182"/>
                <a:gd name="connsiteY1425" fmla="*/ 165262 h 235588"/>
                <a:gd name="connsiteX1426" fmla="*/ 45319 w 201182"/>
                <a:gd name="connsiteY1426" fmla="*/ 165262 h 235588"/>
                <a:gd name="connsiteX1427" fmla="*/ 45319 w 201182"/>
                <a:gd name="connsiteY1427" fmla="*/ 165262 h 235588"/>
                <a:gd name="connsiteX1428" fmla="*/ 45319 w 201182"/>
                <a:gd name="connsiteY1428" fmla="*/ 165262 h 235588"/>
                <a:gd name="connsiteX1429" fmla="*/ 45319 w 201182"/>
                <a:gd name="connsiteY1429" fmla="*/ 167385 h 235588"/>
                <a:gd name="connsiteX1430" fmla="*/ 43904 w 201182"/>
                <a:gd name="connsiteY1430" fmla="*/ 165734 h 235588"/>
                <a:gd name="connsiteX1431" fmla="*/ 43904 w 201182"/>
                <a:gd name="connsiteY1431" fmla="*/ 165734 h 235588"/>
                <a:gd name="connsiteX1432" fmla="*/ 43904 w 201182"/>
                <a:gd name="connsiteY1432" fmla="*/ 167385 h 235588"/>
                <a:gd name="connsiteX1433" fmla="*/ 42251 w 201182"/>
                <a:gd name="connsiteY1433" fmla="*/ 167385 h 235588"/>
                <a:gd name="connsiteX1434" fmla="*/ 42251 w 201182"/>
                <a:gd name="connsiteY1434" fmla="*/ 167385 h 235588"/>
                <a:gd name="connsiteX1435" fmla="*/ 42251 w 201182"/>
                <a:gd name="connsiteY1435" fmla="*/ 168566 h 235588"/>
                <a:gd name="connsiteX1436" fmla="*/ 40128 w 201182"/>
                <a:gd name="connsiteY1436" fmla="*/ 166676 h 235588"/>
                <a:gd name="connsiteX1437" fmla="*/ 41309 w 201182"/>
                <a:gd name="connsiteY1437" fmla="*/ 168330 h 235588"/>
                <a:gd name="connsiteX1438" fmla="*/ 41309 w 201182"/>
                <a:gd name="connsiteY1438" fmla="*/ 168330 h 235588"/>
                <a:gd name="connsiteX1439" fmla="*/ 39656 w 201182"/>
                <a:gd name="connsiteY1439" fmla="*/ 168330 h 235588"/>
                <a:gd name="connsiteX1440" fmla="*/ 39656 w 201182"/>
                <a:gd name="connsiteY1440" fmla="*/ 169744 h 235588"/>
                <a:gd name="connsiteX1441" fmla="*/ 39656 w 201182"/>
                <a:gd name="connsiteY1441" fmla="*/ 167857 h 235588"/>
                <a:gd name="connsiteX1442" fmla="*/ 37533 w 201182"/>
                <a:gd name="connsiteY1442" fmla="*/ 167857 h 235588"/>
                <a:gd name="connsiteX1443" fmla="*/ 37533 w 201182"/>
                <a:gd name="connsiteY1443" fmla="*/ 167857 h 235588"/>
                <a:gd name="connsiteX1444" fmla="*/ 37533 w 201182"/>
                <a:gd name="connsiteY1444" fmla="*/ 167857 h 235588"/>
                <a:gd name="connsiteX1445" fmla="*/ 37533 w 201182"/>
                <a:gd name="connsiteY1445" fmla="*/ 169508 h 235588"/>
                <a:gd name="connsiteX1446" fmla="*/ 37533 w 201182"/>
                <a:gd name="connsiteY1446" fmla="*/ 171634 h 235588"/>
                <a:gd name="connsiteX1447" fmla="*/ 37533 w 201182"/>
                <a:gd name="connsiteY1447" fmla="*/ 171634 h 235588"/>
                <a:gd name="connsiteX1448" fmla="*/ 36116 w 201182"/>
                <a:gd name="connsiteY1448" fmla="*/ 171634 h 235588"/>
                <a:gd name="connsiteX1449" fmla="*/ 36116 w 201182"/>
                <a:gd name="connsiteY1449" fmla="*/ 171634 h 235588"/>
                <a:gd name="connsiteX1450" fmla="*/ 36116 w 201182"/>
                <a:gd name="connsiteY1450" fmla="*/ 171634 h 235588"/>
                <a:gd name="connsiteX1451" fmla="*/ 34229 w 201182"/>
                <a:gd name="connsiteY1451" fmla="*/ 171634 h 235588"/>
                <a:gd name="connsiteX1452" fmla="*/ 34229 w 201182"/>
                <a:gd name="connsiteY1452" fmla="*/ 172812 h 235588"/>
                <a:gd name="connsiteX1453" fmla="*/ 32106 w 201182"/>
                <a:gd name="connsiteY1453" fmla="*/ 172812 h 235588"/>
                <a:gd name="connsiteX1454" fmla="*/ 32106 w 201182"/>
                <a:gd name="connsiteY1454" fmla="*/ 172812 h 235588"/>
                <a:gd name="connsiteX1455" fmla="*/ 29980 w 201182"/>
                <a:gd name="connsiteY1455" fmla="*/ 172812 h 235588"/>
                <a:gd name="connsiteX1456" fmla="*/ 31397 w 201182"/>
                <a:gd name="connsiteY1456" fmla="*/ 172812 h 235588"/>
                <a:gd name="connsiteX1457" fmla="*/ 31397 w 201182"/>
                <a:gd name="connsiteY1457" fmla="*/ 172812 h 235588"/>
                <a:gd name="connsiteX1458" fmla="*/ 31397 w 201182"/>
                <a:gd name="connsiteY1458" fmla="*/ 172812 h 235588"/>
                <a:gd name="connsiteX1459" fmla="*/ 31397 w 201182"/>
                <a:gd name="connsiteY1459" fmla="*/ 172812 h 235588"/>
                <a:gd name="connsiteX1460" fmla="*/ 31397 w 201182"/>
                <a:gd name="connsiteY1460" fmla="*/ 172812 h 235588"/>
                <a:gd name="connsiteX1461" fmla="*/ 28566 w 201182"/>
                <a:gd name="connsiteY1461" fmla="*/ 172812 h 235588"/>
                <a:gd name="connsiteX1462" fmla="*/ 28566 w 201182"/>
                <a:gd name="connsiteY1462" fmla="*/ 172812 h 235588"/>
                <a:gd name="connsiteX1463" fmla="*/ 26912 w 201182"/>
                <a:gd name="connsiteY1463" fmla="*/ 172812 h 235588"/>
                <a:gd name="connsiteX1464" fmla="*/ 26912 w 201182"/>
                <a:gd name="connsiteY1464" fmla="*/ 174702 h 235588"/>
                <a:gd name="connsiteX1465" fmla="*/ 26912 w 201182"/>
                <a:gd name="connsiteY1465" fmla="*/ 174702 h 235588"/>
                <a:gd name="connsiteX1466" fmla="*/ 25498 w 201182"/>
                <a:gd name="connsiteY1466" fmla="*/ 174702 h 235588"/>
                <a:gd name="connsiteX1467" fmla="*/ 26912 w 201182"/>
                <a:gd name="connsiteY1467" fmla="*/ 174702 h 235588"/>
                <a:gd name="connsiteX1468" fmla="*/ 26912 w 201182"/>
                <a:gd name="connsiteY1468" fmla="*/ 174702 h 235588"/>
                <a:gd name="connsiteX1469" fmla="*/ 26912 w 201182"/>
                <a:gd name="connsiteY1469" fmla="*/ 174702 h 235588"/>
                <a:gd name="connsiteX1470" fmla="*/ 26912 w 201182"/>
                <a:gd name="connsiteY1470" fmla="*/ 174702 h 235588"/>
                <a:gd name="connsiteX1471" fmla="*/ 26912 w 201182"/>
                <a:gd name="connsiteY1471" fmla="*/ 175880 h 235588"/>
                <a:gd name="connsiteX1472" fmla="*/ 26912 w 201182"/>
                <a:gd name="connsiteY1472" fmla="*/ 175880 h 235588"/>
                <a:gd name="connsiteX1473" fmla="*/ 28329 w 201182"/>
                <a:gd name="connsiteY1473" fmla="*/ 175880 h 235588"/>
                <a:gd name="connsiteX1474" fmla="*/ 54522 w 201182"/>
                <a:gd name="connsiteY1474" fmla="*/ 221188 h 235588"/>
                <a:gd name="connsiteX1475" fmla="*/ 88268 w 201182"/>
                <a:gd name="connsiteY1475" fmla="*/ 214107 h 235588"/>
                <a:gd name="connsiteX1476" fmla="*/ 88268 w 201182"/>
                <a:gd name="connsiteY1476" fmla="*/ 214107 h 235588"/>
                <a:gd name="connsiteX1477" fmla="*/ 88268 w 201182"/>
                <a:gd name="connsiteY1477" fmla="*/ 214107 h 235588"/>
                <a:gd name="connsiteX1478" fmla="*/ 114460 w 201182"/>
                <a:gd name="connsiteY1478" fmla="*/ 206793 h 235588"/>
                <a:gd name="connsiteX1479" fmla="*/ 115875 w 201182"/>
                <a:gd name="connsiteY1479" fmla="*/ 208444 h 235588"/>
                <a:gd name="connsiteX1480" fmla="*/ 114460 w 201182"/>
                <a:gd name="connsiteY1480" fmla="*/ 208444 h 235588"/>
                <a:gd name="connsiteX1481" fmla="*/ 113043 w 201182"/>
                <a:gd name="connsiteY1481" fmla="*/ 206557 h 235588"/>
                <a:gd name="connsiteX1482" fmla="*/ 113043 w 201182"/>
                <a:gd name="connsiteY1482" fmla="*/ 206557 h 235588"/>
                <a:gd name="connsiteX1483" fmla="*/ 113043 w 201182"/>
                <a:gd name="connsiteY1483" fmla="*/ 206557 h 235588"/>
                <a:gd name="connsiteX1484" fmla="*/ 114460 w 201182"/>
                <a:gd name="connsiteY1484" fmla="*/ 206793 h 235588"/>
                <a:gd name="connsiteX1485" fmla="*/ 146788 w 201182"/>
                <a:gd name="connsiteY1485" fmla="*/ 30286 h 235588"/>
                <a:gd name="connsiteX1486" fmla="*/ 146788 w 201182"/>
                <a:gd name="connsiteY1486" fmla="*/ 30286 h 235588"/>
                <a:gd name="connsiteX1487" fmla="*/ 146788 w 201182"/>
                <a:gd name="connsiteY1487" fmla="*/ 30286 h 235588"/>
                <a:gd name="connsiteX1488" fmla="*/ 118942 w 201182"/>
                <a:gd name="connsiteY1488" fmla="*/ 12352 h 235588"/>
                <a:gd name="connsiteX1489" fmla="*/ 117056 w 201182"/>
                <a:gd name="connsiteY1489" fmla="*/ 9990 h 235588"/>
                <a:gd name="connsiteX1490" fmla="*/ 117056 w 201182"/>
                <a:gd name="connsiteY1490" fmla="*/ 9990 h 235588"/>
                <a:gd name="connsiteX1491" fmla="*/ 119887 w 201182"/>
                <a:gd name="connsiteY1491" fmla="*/ 11407 h 235588"/>
                <a:gd name="connsiteX1492" fmla="*/ 117056 w 201182"/>
                <a:gd name="connsiteY1492" fmla="*/ 9284 h 235588"/>
                <a:gd name="connsiteX1493" fmla="*/ 121538 w 201182"/>
                <a:gd name="connsiteY1493" fmla="*/ 12116 h 235588"/>
                <a:gd name="connsiteX1494" fmla="*/ 121538 w 201182"/>
                <a:gd name="connsiteY1494" fmla="*/ 13530 h 235588"/>
                <a:gd name="connsiteX1495" fmla="*/ 120123 w 201182"/>
                <a:gd name="connsiteY1495" fmla="*/ 13530 h 235588"/>
                <a:gd name="connsiteX1496" fmla="*/ 118942 w 201182"/>
                <a:gd name="connsiteY1496" fmla="*/ 12352 h 235588"/>
                <a:gd name="connsiteX1497" fmla="*/ 103367 w 201182"/>
                <a:gd name="connsiteY1497" fmla="*/ 53411 h 235588"/>
                <a:gd name="connsiteX1498" fmla="*/ 103367 w 201182"/>
                <a:gd name="connsiteY1498" fmla="*/ 53411 h 235588"/>
                <a:gd name="connsiteX1499" fmla="*/ 103367 w 201182"/>
                <a:gd name="connsiteY1499" fmla="*/ 53411 h 235588"/>
                <a:gd name="connsiteX1500" fmla="*/ 93458 w 201182"/>
                <a:gd name="connsiteY1500" fmla="*/ 72760 h 235588"/>
                <a:gd name="connsiteX1501" fmla="*/ 91335 w 201182"/>
                <a:gd name="connsiteY1501" fmla="*/ 72760 h 235588"/>
                <a:gd name="connsiteX1502" fmla="*/ 93458 w 201182"/>
                <a:gd name="connsiteY1502" fmla="*/ 72760 h 235588"/>
                <a:gd name="connsiteX1503" fmla="*/ 81660 w 201182"/>
                <a:gd name="connsiteY1503" fmla="*/ 84558 h 235588"/>
                <a:gd name="connsiteX1504" fmla="*/ 81660 w 201182"/>
                <a:gd name="connsiteY1504" fmla="*/ 84558 h 235588"/>
                <a:gd name="connsiteX1505" fmla="*/ 81187 w 201182"/>
                <a:gd name="connsiteY1505" fmla="*/ 85031 h 235588"/>
                <a:gd name="connsiteX1506" fmla="*/ 9214 w 201182"/>
                <a:gd name="connsiteY1506" fmla="*/ 146383 h 235588"/>
                <a:gd name="connsiteX1507" fmla="*/ 9214 w 201182"/>
                <a:gd name="connsiteY1507" fmla="*/ 146383 h 235588"/>
                <a:gd name="connsiteX1508" fmla="*/ 10395 w 201182"/>
                <a:gd name="connsiteY1508" fmla="*/ 146383 h 235588"/>
                <a:gd name="connsiteX1509" fmla="*/ 29038 w 201182"/>
                <a:gd name="connsiteY1509" fmla="*/ 156059 h 235588"/>
                <a:gd name="connsiteX1510" fmla="*/ 27385 w 201182"/>
                <a:gd name="connsiteY1510" fmla="*/ 156059 h 235588"/>
                <a:gd name="connsiteX1511" fmla="*/ 29038 w 201182"/>
                <a:gd name="connsiteY1511" fmla="*/ 155823 h 235588"/>
                <a:gd name="connsiteX1512" fmla="*/ 5441 w 201182"/>
                <a:gd name="connsiteY1512" fmla="*/ 167621 h 235588"/>
                <a:gd name="connsiteX1513" fmla="*/ 5441 w 201182"/>
                <a:gd name="connsiteY1513" fmla="*/ 167621 h 235588"/>
                <a:gd name="connsiteX1514" fmla="*/ 5441 w 201182"/>
                <a:gd name="connsiteY1514" fmla="*/ 167621 h 235588"/>
                <a:gd name="connsiteX1515" fmla="*/ 6383 w 201182"/>
                <a:gd name="connsiteY1515" fmla="*/ 167621 h 235588"/>
                <a:gd name="connsiteX1516" fmla="*/ 66793 w 201182"/>
                <a:gd name="connsiteY1516" fmla="*/ 178475 h 235588"/>
                <a:gd name="connsiteX1517" fmla="*/ 65376 w 201182"/>
                <a:gd name="connsiteY1517" fmla="*/ 178475 h 235588"/>
                <a:gd name="connsiteX1518" fmla="*/ 67738 w 201182"/>
                <a:gd name="connsiteY1518" fmla="*/ 179420 h 235588"/>
                <a:gd name="connsiteX1519" fmla="*/ 56173 w 201182"/>
                <a:gd name="connsiteY1519" fmla="*/ 187206 h 235588"/>
                <a:gd name="connsiteX1520" fmla="*/ 54758 w 201182"/>
                <a:gd name="connsiteY1520" fmla="*/ 187206 h 235588"/>
                <a:gd name="connsiteX1521" fmla="*/ 57590 w 201182"/>
                <a:gd name="connsiteY1521" fmla="*/ 187206 h 235588"/>
                <a:gd name="connsiteX1522" fmla="*/ 48859 w 201182"/>
                <a:gd name="connsiteY1522" fmla="*/ 190274 h 235588"/>
                <a:gd name="connsiteX1523" fmla="*/ 48859 w 201182"/>
                <a:gd name="connsiteY1523" fmla="*/ 190274 h 235588"/>
                <a:gd name="connsiteX1524" fmla="*/ 49804 w 201182"/>
                <a:gd name="connsiteY1524" fmla="*/ 190274 h 235588"/>
                <a:gd name="connsiteX1525" fmla="*/ 51927 w 201182"/>
                <a:gd name="connsiteY1525" fmla="*/ 216466 h 235588"/>
                <a:gd name="connsiteX1526" fmla="*/ 51927 w 201182"/>
                <a:gd name="connsiteY1526" fmla="*/ 216466 h 235588"/>
                <a:gd name="connsiteX1527" fmla="*/ 50510 w 201182"/>
                <a:gd name="connsiteY1527" fmla="*/ 216466 h 235588"/>
                <a:gd name="connsiteX1528" fmla="*/ 52872 w 201182"/>
                <a:gd name="connsiteY1528" fmla="*/ 216466 h 235588"/>
                <a:gd name="connsiteX1529" fmla="*/ 65848 w 201182"/>
                <a:gd name="connsiteY1529" fmla="*/ 216466 h 235588"/>
                <a:gd name="connsiteX1530" fmla="*/ 65848 w 201182"/>
                <a:gd name="connsiteY1530" fmla="*/ 216466 h 235588"/>
                <a:gd name="connsiteX1531" fmla="*/ 66793 w 201182"/>
                <a:gd name="connsiteY1531" fmla="*/ 215288 h 235588"/>
                <a:gd name="connsiteX1532" fmla="*/ 81423 w 201182"/>
                <a:gd name="connsiteY1532" fmla="*/ 216466 h 235588"/>
                <a:gd name="connsiteX1533" fmla="*/ 81423 w 201182"/>
                <a:gd name="connsiteY1533" fmla="*/ 216466 h 235588"/>
                <a:gd name="connsiteX1534" fmla="*/ 82368 w 201182"/>
                <a:gd name="connsiteY1534" fmla="*/ 215524 h 235588"/>
                <a:gd name="connsiteX1535" fmla="*/ 83310 w 201182"/>
                <a:gd name="connsiteY1535" fmla="*/ 216466 h 235588"/>
                <a:gd name="connsiteX1536" fmla="*/ 81660 w 201182"/>
                <a:gd name="connsiteY1536" fmla="*/ 216466 h 235588"/>
                <a:gd name="connsiteX1537" fmla="*/ 84255 w 201182"/>
                <a:gd name="connsiteY1537" fmla="*/ 214580 h 235588"/>
                <a:gd name="connsiteX1538" fmla="*/ 24081 w 201182"/>
                <a:gd name="connsiteY1538" fmla="*/ 183432 h 235588"/>
                <a:gd name="connsiteX1539" fmla="*/ 25262 w 201182"/>
                <a:gd name="connsiteY1539" fmla="*/ 183432 h 235588"/>
                <a:gd name="connsiteX1540" fmla="*/ 25025 w 201182"/>
                <a:gd name="connsiteY1540" fmla="*/ 181543 h 235588"/>
                <a:gd name="connsiteX1541" fmla="*/ 104312 w 201182"/>
                <a:gd name="connsiteY1541" fmla="*/ 225906 h 235588"/>
                <a:gd name="connsiteX1542" fmla="*/ 104312 w 201182"/>
                <a:gd name="connsiteY1542" fmla="*/ 225906 h 235588"/>
                <a:gd name="connsiteX1543" fmla="*/ 104784 w 201182"/>
                <a:gd name="connsiteY1543" fmla="*/ 224019 h 235588"/>
                <a:gd name="connsiteX1544" fmla="*/ 65140 w 201182"/>
                <a:gd name="connsiteY1544" fmla="*/ 204904 h 235588"/>
                <a:gd name="connsiteX1545" fmla="*/ 65140 w 201182"/>
                <a:gd name="connsiteY1545" fmla="*/ 204904 h 235588"/>
                <a:gd name="connsiteX1546" fmla="*/ 66085 w 201182"/>
                <a:gd name="connsiteY1546" fmla="*/ 203017 h 235588"/>
                <a:gd name="connsiteX1547" fmla="*/ 19835 w 201182"/>
                <a:gd name="connsiteY1547" fmla="*/ 179656 h 235588"/>
                <a:gd name="connsiteX1548" fmla="*/ 19835 w 201182"/>
                <a:gd name="connsiteY1548" fmla="*/ 179656 h 235588"/>
                <a:gd name="connsiteX1549" fmla="*/ 20777 w 201182"/>
                <a:gd name="connsiteY1549" fmla="*/ 177769 h 235588"/>
                <a:gd name="connsiteX1550" fmla="*/ 19835 w 201182"/>
                <a:gd name="connsiteY1550" fmla="*/ 179656 h 235588"/>
                <a:gd name="connsiteX1551" fmla="*/ 19835 w 201182"/>
                <a:gd name="connsiteY1551" fmla="*/ 179656 h 235588"/>
                <a:gd name="connsiteX1552" fmla="*/ 19835 w 201182"/>
                <a:gd name="connsiteY1552" fmla="*/ 179656 h 235588"/>
                <a:gd name="connsiteX1553" fmla="*/ 19835 w 201182"/>
                <a:gd name="connsiteY1553" fmla="*/ 179656 h 235588"/>
                <a:gd name="connsiteX1554" fmla="*/ 19835 w 201182"/>
                <a:gd name="connsiteY1554" fmla="*/ 179656 h 235588"/>
                <a:gd name="connsiteX1555" fmla="*/ 23844 w 201182"/>
                <a:gd name="connsiteY1555" fmla="*/ 181543 h 235588"/>
                <a:gd name="connsiteX1556" fmla="*/ 23844 w 201182"/>
                <a:gd name="connsiteY1556" fmla="*/ 181543 h 235588"/>
                <a:gd name="connsiteX1557" fmla="*/ 24553 w 201182"/>
                <a:gd name="connsiteY1557" fmla="*/ 179420 h 235588"/>
                <a:gd name="connsiteX1558" fmla="*/ 54050 w 201182"/>
                <a:gd name="connsiteY1558" fmla="*/ 196409 h 235588"/>
                <a:gd name="connsiteX1559" fmla="*/ 54050 w 201182"/>
                <a:gd name="connsiteY1559" fmla="*/ 196409 h 235588"/>
                <a:gd name="connsiteX1560" fmla="*/ 55939 w 201182"/>
                <a:gd name="connsiteY1560" fmla="*/ 198768 h 235588"/>
                <a:gd name="connsiteX1561" fmla="*/ 54758 w 201182"/>
                <a:gd name="connsiteY1561" fmla="*/ 193578 h 235588"/>
                <a:gd name="connsiteX1562" fmla="*/ 25025 w 201182"/>
                <a:gd name="connsiteY1562" fmla="*/ 179656 h 235588"/>
                <a:gd name="connsiteX1563" fmla="*/ 25025 w 201182"/>
                <a:gd name="connsiteY1563" fmla="*/ 179656 h 235588"/>
                <a:gd name="connsiteX1564" fmla="*/ 25025 w 201182"/>
                <a:gd name="connsiteY1564" fmla="*/ 179656 h 235588"/>
                <a:gd name="connsiteX1565" fmla="*/ 25734 w 201182"/>
                <a:gd name="connsiteY1565" fmla="*/ 176824 h 235588"/>
                <a:gd name="connsiteX1566" fmla="*/ 7564 w 201182"/>
                <a:gd name="connsiteY1566" fmla="*/ 169744 h 235588"/>
                <a:gd name="connsiteX1567" fmla="*/ 7564 w 201182"/>
                <a:gd name="connsiteY1567" fmla="*/ 169744 h 235588"/>
                <a:gd name="connsiteX1568" fmla="*/ 8272 w 201182"/>
                <a:gd name="connsiteY1568" fmla="*/ 166913 h 235588"/>
                <a:gd name="connsiteX1569" fmla="*/ 54758 w 201182"/>
                <a:gd name="connsiteY1569" fmla="*/ 195231 h 235588"/>
                <a:gd name="connsiteX1570" fmla="*/ 56881 w 201182"/>
                <a:gd name="connsiteY1570" fmla="*/ 195231 h 235588"/>
                <a:gd name="connsiteX1571" fmla="*/ 56881 w 201182"/>
                <a:gd name="connsiteY1571" fmla="*/ 195231 h 235588"/>
                <a:gd name="connsiteX1572" fmla="*/ 59007 w 201182"/>
                <a:gd name="connsiteY1572" fmla="*/ 198535 h 235588"/>
                <a:gd name="connsiteX1573" fmla="*/ 57354 w 201182"/>
                <a:gd name="connsiteY1573" fmla="*/ 198535 h 235588"/>
                <a:gd name="connsiteX1574" fmla="*/ 57354 w 201182"/>
                <a:gd name="connsiteY1574" fmla="*/ 198535 h 235588"/>
                <a:gd name="connsiteX1575" fmla="*/ 57354 w 201182"/>
                <a:gd name="connsiteY1575" fmla="*/ 198535 h 235588"/>
                <a:gd name="connsiteX1576" fmla="*/ 57354 w 201182"/>
                <a:gd name="connsiteY1576" fmla="*/ 198535 h 235588"/>
                <a:gd name="connsiteX1577" fmla="*/ 57354 w 201182"/>
                <a:gd name="connsiteY1577" fmla="*/ 198535 h 235588"/>
                <a:gd name="connsiteX1578" fmla="*/ 55467 w 201182"/>
                <a:gd name="connsiteY1578" fmla="*/ 192399 h 235588"/>
                <a:gd name="connsiteX1579" fmla="*/ 88973 w 201182"/>
                <a:gd name="connsiteY1579" fmla="*/ 214343 h 235588"/>
                <a:gd name="connsiteX1580" fmla="*/ 88973 w 201182"/>
                <a:gd name="connsiteY1580" fmla="*/ 214343 h 235588"/>
                <a:gd name="connsiteX1581" fmla="*/ 89682 w 201182"/>
                <a:gd name="connsiteY1581" fmla="*/ 211512 h 235588"/>
                <a:gd name="connsiteX1582" fmla="*/ 50273 w 201182"/>
                <a:gd name="connsiteY1582" fmla="*/ 193341 h 235588"/>
                <a:gd name="connsiteX1583" fmla="*/ 50273 w 201182"/>
                <a:gd name="connsiteY1583" fmla="*/ 193341 h 235588"/>
                <a:gd name="connsiteX1584" fmla="*/ 50273 w 201182"/>
                <a:gd name="connsiteY1584" fmla="*/ 193341 h 235588"/>
                <a:gd name="connsiteX1585" fmla="*/ 50982 w 201182"/>
                <a:gd name="connsiteY1585" fmla="*/ 190510 h 235588"/>
                <a:gd name="connsiteX1586" fmla="*/ 11576 w 201182"/>
                <a:gd name="connsiteY1586" fmla="*/ 169744 h 235588"/>
                <a:gd name="connsiteX1587" fmla="*/ 11576 w 201182"/>
                <a:gd name="connsiteY1587" fmla="*/ 169744 h 235588"/>
                <a:gd name="connsiteX1588" fmla="*/ 9687 w 201182"/>
                <a:gd name="connsiteY1588" fmla="*/ 169744 h 235588"/>
                <a:gd name="connsiteX1589" fmla="*/ 12282 w 201182"/>
                <a:gd name="connsiteY1589" fmla="*/ 167385 h 235588"/>
                <a:gd name="connsiteX1590" fmla="*/ 27857 w 201182"/>
                <a:gd name="connsiteY1590" fmla="*/ 178947 h 235588"/>
                <a:gd name="connsiteX1591" fmla="*/ 27857 w 201182"/>
                <a:gd name="connsiteY1591" fmla="*/ 178947 h 235588"/>
                <a:gd name="connsiteX1592" fmla="*/ 28566 w 201182"/>
                <a:gd name="connsiteY1592" fmla="*/ 176588 h 235588"/>
                <a:gd name="connsiteX1593" fmla="*/ 17003 w 201182"/>
                <a:gd name="connsiteY1593" fmla="*/ 172812 h 235588"/>
                <a:gd name="connsiteX1594" fmla="*/ 15586 w 201182"/>
                <a:gd name="connsiteY1594" fmla="*/ 170453 h 235588"/>
                <a:gd name="connsiteX1595" fmla="*/ 17003 w 201182"/>
                <a:gd name="connsiteY1595" fmla="*/ 172103 h 235588"/>
                <a:gd name="connsiteX1596" fmla="*/ 17712 w 201182"/>
                <a:gd name="connsiteY1596" fmla="*/ 170453 h 235588"/>
                <a:gd name="connsiteX1597" fmla="*/ 62072 w 201182"/>
                <a:gd name="connsiteY1597" fmla="*/ 196409 h 235588"/>
                <a:gd name="connsiteX1598" fmla="*/ 62072 w 201182"/>
                <a:gd name="connsiteY1598" fmla="*/ 196409 h 235588"/>
                <a:gd name="connsiteX1599" fmla="*/ 62072 w 201182"/>
                <a:gd name="connsiteY1599" fmla="*/ 196409 h 235588"/>
                <a:gd name="connsiteX1600" fmla="*/ 62072 w 201182"/>
                <a:gd name="connsiteY1600" fmla="*/ 197826 h 235588"/>
                <a:gd name="connsiteX1601" fmla="*/ 62072 w 201182"/>
                <a:gd name="connsiteY1601" fmla="*/ 197826 h 235588"/>
                <a:gd name="connsiteX1602" fmla="*/ 60421 w 201182"/>
                <a:gd name="connsiteY1602" fmla="*/ 195937 h 235588"/>
                <a:gd name="connsiteX1603" fmla="*/ 60421 w 201182"/>
                <a:gd name="connsiteY1603" fmla="*/ 195937 h 235588"/>
                <a:gd name="connsiteX1604" fmla="*/ 59007 w 201182"/>
                <a:gd name="connsiteY1604" fmla="*/ 192869 h 235588"/>
                <a:gd name="connsiteX1605" fmla="*/ 60421 w 201182"/>
                <a:gd name="connsiteY1605" fmla="*/ 192869 h 235588"/>
                <a:gd name="connsiteX1606" fmla="*/ 60421 w 201182"/>
                <a:gd name="connsiteY1606" fmla="*/ 192869 h 235588"/>
                <a:gd name="connsiteX1607" fmla="*/ 60421 w 201182"/>
                <a:gd name="connsiteY1607" fmla="*/ 194759 h 235588"/>
                <a:gd name="connsiteX1608" fmla="*/ 60421 w 201182"/>
                <a:gd name="connsiteY1608" fmla="*/ 194759 h 235588"/>
                <a:gd name="connsiteX1609" fmla="*/ 62072 w 201182"/>
                <a:gd name="connsiteY1609" fmla="*/ 194759 h 235588"/>
                <a:gd name="connsiteX1610" fmla="*/ 62072 w 201182"/>
                <a:gd name="connsiteY1610" fmla="*/ 193105 h 235588"/>
                <a:gd name="connsiteX1611" fmla="*/ 62781 w 201182"/>
                <a:gd name="connsiteY1611" fmla="*/ 192869 h 235588"/>
                <a:gd name="connsiteX1612" fmla="*/ 27621 w 201182"/>
                <a:gd name="connsiteY1612" fmla="*/ 179184 h 235588"/>
                <a:gd name="connsiteX1613" fmla="*/ 26207 w 201182"/>
                <a:gd name="connsiteY1613" fmla="*/ 179184 h 235588"/>
                <a:gd name="connsiteX1614" fmla="*/ 26207 w 201182"/>
                <a:gd name="connsiteY1614" fmla="*/ 179184 h 235588"/>
                <a:gd name="connsiteX1615" fmla="*/ 28093 w 201182"/>
                <a:gd name="connsiteY1615" fmla="*/ 181543 h 235588"/>
                <a:gd name="connsiteX1616" fmla="*/ 28093 w 201182"/>
                <a:gd name="connsiteY1616" fmla="*/ 181543 h 235588"/>
                <a:gd name="connsiteX1617" fmla="*/ 112101 w 201182"/>
                <a:gd name="connsiteY1617" fmla="*/ 224255 h 235588"/>
                <a:gd name="connsiteX1618" fmla="*/ 112101 w 201182"/>
                <a:gd name="connsiteY1618" fmla="*/ 224255 h 235588"/>
                <a:gd name="connsiteX1619" fmla="*/ 112807 w 201182"/>
                <a:gd name="connsiteY1619" fmla="*/ 220715 h 235588"/>
                <a:gd name="connsiteX1620" fmla="*/ 93931 w 201182"/>
                <a:gd name="connsiteY1620" fmla="*/ 213399 h 235588"/>
                <a:gd name="connsiteX1621" fmla="*/ 93931 w 201182"/>
                <a:gd name="connsiteY1621" fmla="*/ 213399 h 235588"/>
                <a:gd name="connsiteX1622" fmla="*/ 94636 w 201182"/>
                <a:gd name="connsiteY1622" fmla="*/ 209861 h 235588"/>
                <a:gd name="connsiteX1623" fmla="*/ 18654 w 201182"/>
                <a:gd name="connsiteY1623" fmla="*/ 172103 h 235588"/>
                <a:gd name="connsiteX1624" fmla="*/ 18654 w 201182"/>
                <a:gd name="connsiteY1624" fmla="*/ 172103 h 235588"/>
                <a:gd name="connsiteX1625" fmla="*/ 17476 w 201182"/>
                <a:gd name="connsiteY1625" fmla="*/ 172103 h 235588"/>
                <a:gd name="connsiteX1626" fmla="*/ 19362 w 201182"/>
                <a:gd name="connsiteY1626" fmla="*/ 168566 h 235588"/>
                <a:gd name="connsiteX1627" fmla="*/ 25734 w 201182"/>
                <a:gd name="connsiteY1627" fmla="*/ 174938 h 235588"/>
                <a:gd name="connsiteX1628" fmla="*/ 25734 w 201182"/>
                <a:gd name="connsiteY1628" fmla="*/ 174938 h 235588"/>
                <a:gd name="connsiteX1629" fmla="*/ 24081 w 201182"/>
                <a:gd name="connsiteY1629" fmla="*/ 174938 h 235588"/>
                <a:gd name="connsiteX1630" fmla="*/ 26443 w 201182"/>
                <a:gd name="connsiteY1630" fmla="*/ 171398 h 235588"/>
                <a:gd name="connsiteX1631" fmla="*/ 18181 w 201182"/>
                <a:gd name="connsiteY1631" fmla="*/ 171634 h 235588"/>
                <a:gd name="connsiteX1632" fmla="*/ 16295 w 201182"/>
                <a:gd name="connsiteY1632" fmla="*/ 169744 h 235588"/>
                <a:gd name="connsiteX1633" fmla="*/ 16295 w 201182"/>
                <a:gd name="connsiteY1633" fmla="*/ 169744 h 235588"/>
                <a:gd name="connsiteX1634" fmla="*/ 18654 w 201182"/>
                <a:gd name="connsiteY1634" fmla="*/ 171161 h 235588"/>
                <a:gd name="connsiteX1635" fmla="*/ 17003 w 201182"/>
                <a:gd name="connsiteY1635" fmla="*/ 171161 h 235588"/>
                <a:gd name="connsiteX1636" fmla="*/ 29980 w 201182"/>
                <a:gd name="connsiteY1636" fmla="*/ 177061 h 235588"/>
                <a:gd name="connsiteX1637" fmla="*/ 28566 w 201182"/>
                <a:gd name="connsiteY1637" fmla="*/ 177061 h 235588"/>
                <a:gd name="connsiteX1638" fmla="*/ 30689 w 201182"/>
                <a:gd name="connsiteY1638" fmla="*/ 173520 h 235588"/>
                <a:gd name="connsiteX1639" fmla="*/ 29980 w 201182"/>
                <a:gd name="connsiteY1639" fmla="*/ 177061 h 235588"/>
                <a:gd name="connsiteX1640" fmla="*/ 29980 w 201182"/>
                <a:gd name="connsiteY1640" fmla="*/ 177061 h 235588"/>
                <a:gd name="connsiteX1641" fmla="*/ 28566 w 201182"/>
                <a:gd name="connsiteY1641" fmla="*/ 175643 h 235588"/>
                <a:gd name="connsiteX1642" fmla="*/ 28566 w 201182"/>
                <a:gd name="connsiteY1642" fmla="*/ 175643 h 235588"/>
                <a:gd name="connsiteX1643" fmla="*/ 28566 w 201182"/>
                <a:gd name="connsiteY1643" fmla="*/ 175643 h 235588"/>
                <a:gd name="connsiteX1644" fmla="*/ 28566 w 201182"/>
                <a:gd name="connsiteY1644" fmla="*/ 175643 h 235588"/>
                <a:gd name="connsiteX1645" fmla="*/ 28566 w 201182"/>
                <a:gd name="connsiteY1645" fmla="*/ 175643 h 235588"/>
                <a:gd name="connsiteX1646" fmla="*/ 28566 w 201182"/>
                <a:gd name="connsiteY1646" fmla="*/ 177061 h 235588"/>
                <a:gd name="connsiteX1647" fmla="*/ 31633 w 201182"/>
                <a:gd name="connsiteY1647" fmla="*/ 173520 h 235588"/>
                <a:gd name="connsiteX1648" fmla="*/ 37533 w 201182"/>
                <a:gd name="connsiteY1648" fmla="*/ 181307 h 235588"/>
                <a:gd name="connsiteX1649" fmla="*/ 37533 w 201182"/>
                <a:gd name="connsiteY1649" fmla="*/ 181307 h 235588"/>
                <a:gd name="connsiteX1650" fmla="*/ 39183 w 201182"/>
                <a:gd name="connsiteY1650" fmla="*/ 177769 h 235588"/>
                <a:gd name="connsiteX1651" fmla="*/ 17945 w 201182"/>
                <a:gd name="connsiteY1651" fmla="*/ 170689 h 235588"/>
                <a:gd name="connsiteX1652" fmla="*/ 17945 w 201182"/>
                <a:gd name="connsiteY1652" fmla="*/ 170689 h 235588"/>
                <a:gd name="connsiteX1653" fmla="*/ 17945 w 201182"/>
                <a:gd name="connsiteY1653" fmla="*/ 170689 h 235588"/>
                <a:gd name="connsiteX1654" fmla="*/ 59949 w 201182"/>
                <a:gd name="connsiteY1654" fmla="*/ 194286 h 235588"/>
                <a:gd name="connsiteX1655" fmla="*/ 59949 w 201182"/>
                <a:gd name="connsiteY1655" fmla="*/ 194286 h 235588"/>
                <a:gd name="connsiteX1656" fmla="*/ 59949 w 201182"/>
                <a:gd name="connsiteY1656" fmla="*/ 194286 h 235588"/>
                <a:gd name="connsiteX1657" fmla="*/ 59949 w 201182"/>
                <a:gd name="connsiteY1657" fmla="*/ 194286 h 235588"/>
                <a:gd name="connsiteX1658" fmla="*/ 61602 w 201182"/>
                <a:gd name="connsiteY1658" fmla="*/ 189568 h 235588"/>
                <a:gd name="connsiteX1659" fmla="*/ 21013 w 201182"/>
                <a:gd name="connsiteY1659" fmla="*/ 172576 h 235588"/>
                <a:gd name="connsiteX1660" fmla="*/ 21013 w 201182"/>
                <a:gd name="connsiteY1660" fmla="*/ 172576 h 235588"/>
                <a:gd name="connsiteX1661" fmla="*/ 22666 w 201182"/>
                <a:gd name="connsiteY1661" fmla="*/ 167857 h 235588"/>
                <a:gd name="connsiteX1662" fmla="*/ 97235 w 201182"/>
                <a:gd name="connsiteY1662" fmla="*/ 213399 h 235588"/>
                <a:gd name="connsiteX1663" fmla="*/ 97235 w 201182"/>
                <a:gd name="connsiteY1663" fmla="*/ 213399 h 235588"/>
                <a:gd name="connsiteX1664" fmla="*/ 98885 w 201182"/>
                <a:gd name="connsiteY1664" fmla="*/ 208680 h 235588"/>
                <a:gd name="connsiteX1665" fmla="*/ 13227 w 201182"/>
                <a:gd name="connsiteY1665" fmla="*/ 167857 h 235588"/>
                <a:gd name="connsiteX1666" fmla="*/ 11812 w 201182"/>
                <a:gd name="connsiteY1666" fmla="*/ 166440 h 235588"/>
                <a:gd name="connsiteX1667" fmla="*/ 11812 w 201182"/>
                <a:gd name="connsiteY1667" fmla="*/ 166440 h 235588"/>
                <a:gd name="connsiteX1668" fmla="*/ 13699 w 201182"/>
                <a:gd name="connsiteY1668" fmla="*/ 168330 h 235588"/>
                <a:gd name="connsiteX1669" fmla="*/ 13699 w 201182"/>
                <a:gd name="connsiteY1669" fmla="*/ 166676 h 235588"/>
                <a:gd name="connsiteX1670" fmla="*/ 16531 w 201182"/>
                <a:gd name="connsiteY1670" fmla="*/ 166676 h 235588"/>
                <a:gd name="connsiteX1671" fmla="*/ 16531 w 201182"/>
                <a:gd name="connsiteY1671" fmla="*/ 166676 h 235588"/>
                <a:gd name="connsiteX1672" fmla="*/ 17945 w 201182"/>
                <a:gd name="connsiteY1672" fmla="*/ 166676 h 235588"/>
                <a:gd name="connsiteX1673" fmla="*/ 16531 w 201182"/>
                <a:gd name="connsiteY1673" fmla="*/ 166676 h 235588"/>
                <a:gd name="connsiteX1674" fmla="*/ 13935 w 201182"/>
                <a:gd name="connsiteY1674" fmla="*/ 166676 h 235588"/>
                <a:gd name="connsiteX1675" fmla="*/ 14877 w 201182"/>
                <a:gd name="connsiteY1675" fmla="*/ 163139 h 235588"/>
                <a:gd name="connsiteX1676" fmla="*/ 26912 w 201182"/>
                <a:gd name="connsiteY1676" fmla="*/ 175171 h 235588"/>
                <a:gd name="connsiteX1677" fmla="*/ 26912 w 201182"/>
                <a:gd name="connsiteY1677" fmla="*/ 176588 h 235588"/>
                <a:gd name="connsiteX1678" fmla="*/ 28566 w 201182"/>
                <a:gd name="connsiteY1678" fmla="*/ 170453 h 235588"/>
                <a:gd name="connsiteX1679" fmla="*/ 16767 w 201182"/>
                <a:gd name="connsiteY1679" fmla="*/ 169744 h 235588"/>
                <a:gd name="connsiteX1680" fmla="*/ 17945 w 201182"/>
                <a:gd name="connsiteY1680" fmla="*/ 169744 h 235588"/>
                <a:gd name="connsiteX1681" fmla="*/ 18418 w 201182"/>
                <a:gd name="connsiteY1681" fmla="*/ 165026 h 235588"/>
                <a:gd name="connsiteX1682" fmla="*/ 60894 w 201182"/>
                <a:gd name="connsiteY1682" fmla="*/ 193341 h 235588"/>
                <a:gd name="connsiteX1683" fmla="*/ 60894 w 201182"/>
                <a:gd name="connsiteY1683" fmla="*/ 193341 h 235588"/>
                <a:gd name="connsiteX1684" fmla="*/ 62308 w 201182"/>
                <a:gd name="connsiteY1684" fmla="*/ 193341 h 235588"/>
                <a:gd name="connsiteX1685" fmla="*/ 62308 w 201182"/>
                <a:gd name="connsiteY1685" fmla="*/ 191927 h 235588"/>
                <a:gd name="connsiteX1686" fmla="*/ 62308 w 201182"/>
                <a:gd name="connsiteY1686" fmla="*/ 193105 h 235588"/>
                <a:gd name="connsiteX1687" fmla="*/ 62308 w 201182"/>
                <a:gd name="connsiteY1687" fmla="*/ 193105 h 235588"/>
                <a:gd name="connsiteX1688" fmla="*/ 64670 w 201182"/>
                <a:gd name="connsiteY1688" fmla="*/ 195231 h 235588"/>
                <a:gd name="connsiteX1689" fmla="*/ 63017 w 201182"/>
                <a:gd name="connsiteY1689" fmla="*/ 195231 h 235588"/>
                <a:gd name="connsiteX1690" fmla="*/ 63017 w 201182"/>
                <a:gd name="connsiteY1690" fmla="*/ 193814 h 235588"/>
                <a:gd name="connsiteX1691" fmla="*/ 62544 w 201182"/>
                <a:gd name="connsiteY1691" fmla="*/ 188859 h 235588"/>
                <a:gd name="connsiteX1692" fmla="*/ 60894 w 201182"/>
                <a:gd name="connsiteY1692" fmla="*/ 193341 h 235588"/>
                <a:gd name="connsiteX1693" fmla="*/ 60894 w 201182"/>
                <a:gd name="connsiteY1693" fmla="*/ 193341 h 235588"/>
                <a:gd name="connsiteX1694" fmla="*/ 63725 w 201182"/>
                <a:gd name="connsiteY1694" fmla="*/ 189801 h 235588"/>
                <a:gd name="connsiteX1695" fmla="*/ 18890 w 201182"/>
                <a:gd name="connsiteY1695" fmla="*/ 169744 h 235588"/>
                <a:gd name="connsiteX1696" fmla="*/ 20307 w 201182"/>
                <a:gd name="connsiteY1696" fmla="*/ 169744 h 235588"/>
                <a:gd name="connsiteX1697" fmla="*/ 20307 w 201182"/>
                <a:gd name="connsiteY1697" fmla="*/ 169744 h 235588"/>
                <a:gd name="connsiteX1698" fmla="*/ 21722 w 201182"/>
                <a:gd name="connsiteY1698" fmla="*/ 165498 h 235588"/>
                <a:gd name="connsiteX1699" fmla="*/ 104784 w 201182"/>
                <a:gd name="connsiteY1699" fmla="*/ 216939 h 235588"/>
                <a:gd name="connsiteX1700" fmla="*/ 104784 w 201182"/>
                <a:gd name="connsiteY1700" fmla="*/ 216939 h 235588"/>
                <a:gd name="connsiteX1701" fmla="*/ 107616 w 201182"/>
                <a:gd name="connsiteY1701" fmla="*/ 211984 h 235588"/>
                <a:gd name="connsiteX1702" fmla="*/ 16767 w 201182"/>
                <a:gd name="connsiteY1702" fmla="*/ 169744 h 235588"/>
                <a:gd name="connsiteX1703" fmla="*/ 16767 w 201182"/>
                <a:gd name="connsiteY1703" fmla="*/ 169744 h 235588"/>
                <a:gd name="connsiteX1704" fmla="*/ 16767 w 201182"/>
                <a:gd name="connsiteY1704" fmla="*/ 169744 h 235588"/>
                <a:gd name="connsiteX1705" fmla="*/ 38947 w 201182"/>
                <a:gd name="connsiteY1705" fmla="*/ 181070 h 235588"/>
                <a:gd name="connsiteX1706" fmla="*/ 40364 w 201182"/>
                <a:gd name="connsiteY1706" fmla="*/ 181070 h 235588"/>
                <a:gd name="connsiteX1707" fmla="*/ 39183 w 201182"/>
                <a:gd name="connsiteY1707" fmla="*/ 181070 h 235588"/>
                <a:gd name="connsiteX1708" fmla="*/ 41779 w 201182"/>
                <a:gd name="connsiteY1708" fmla="*/ 175643 h 235588"/>
                <a:gd name="connsiteX1709" fmla="*/ 19835 w 201182"/>
                <a:gd name="connsiteY1709" fmla="*/ 170689 h 235588"/>
                <a:gd name="connsiteX1710" fmla="*/ 19835 w 201182"/>
                <a:gd name="connsiteY1710" fmla="*/ 170689 h 235588"/>
                <a:gd name="connsiteX1711" fmla="*/ 19835 w 201182"/>
                <a:gd name="connsiteY1711" fmla="*/ 170689 h 235588"/>
                <a:gd name="connsiteX1712" fmla="*/ 26207 w 201182"/>
                <a:gd name="connsiteY1712" fmla="*/ 174229 h 235588"/>
                <a:gd name="connsiteX1713" fmla="*/ 26207 w 201182"/>
                <a:gd name="connsiteY1713" fmla="*/ 174229 h 235588"/>
                <a:gd name="connsiteX1714" fmla="*/ 27857 w 201182"/>
                <a:gd name="connsiteY1714" fmla="*/ 174229 h 235588"/>
                <a:gd name="connsiteX1715" fmla="*/ 29038 w 201182"/>
                <a:gd name="connsiteY1715" fmla="*/ 168802 h 235588"/>
                <a:gd name="connsiteX1716" fmla="*/ 17003 w 201182"/>
                <a:gd name="connsiteY1716" fmla="*/ 168802 h 235588"/>
                <a:gd name="connsiteX1717" fmla="*/ 14877 w 201182"/>
                <a:gd name="connsiteY1717" fmla="*/ 167149 h 235588"/>
                <a:gd name="connsiteX1718" fmla="*/ 16767 w 201182"/>
                <a:gd name="connsiteY1718" fmla="*/ 167149 h 235588"/>
                <a:gd name="connsiteX1719" fmla="*/ 16767 w 201182"/>
                <a:gd name="connsiteY1719" fmla="*/ 168566 h 235588"/>
                <a:gd name="connsiteX1720" fmla="*/ 15350 w 201182"/>
                <a:gd name="connsiteY1720" fmla="*/ 168566 h 235588"/>
                <a:gd name="connsiteX1721" fmla="*/ 62781 w 201182"/>
                <a:gd name="connsiteY1721" fmla="*/ 192399 h 235588"/>
                <a:gd name="connsiteX1722" fmla="*/ 62781 w 201182"/>
                <a:gd name="connsiteY1722" fmla="*/ 192399 h 235588"/>
                <a:gd name="connsiteX1723" fmla="*/ 65612 w 201182"/>
                <a:gd name="connsiteY1723" fmla="*/ 188151 h 235588"/>
                <a:gd name="connsiteX1724" fmla="*/ 28329 w 201182"/>
                <a:gd name="connsiteY1724" fmla="*/ 172576 h 235588"/>
                <a:gd name="connsiteX1725" fmla="*/ 28329 w 201182"/>
                <a:gd name="connsiteY1725" fmla="*/ 172576 h 235588"/>
                <a:gd name="connsiteX1726" fmla="*/ 31161 w 201182"/>
                <a:gd name="connsiteY1726" fmla="*/ 168330 h 235588"/>
                <a:gd name="connsiteX1727" fmla="*/ 108561 w 201182"/>
                <a:gd name="connsiteY1727" fmla="*/ 215052 h 235588"/>
                <a:gd name="connsiteX1728" fmla="*/ 108561 w 201182"/>
                <a:gd name="connsiteY1728" fmla="*/ 215052 h 235588"/>
                <a:gd name="connsiteX1729" fmla="*/ 111392 w 201182"/>
                <a:gd name="connsiteY1729" fmla="*/ 210803 h 235588"/>
                <a:gd name="connsiteX1730" fmla="*/ 34465 w 201182"/>
                <a:gd name="connsiteY1730" fmla="*/ 175171 h 235588"/>
                <a:gd name="connsiteX1731" fmla="*/ 33284 w 201182"/>
                <a:gd name="connsiteY1731" fmla="*/ 175171 h 235588"/>
                <a:gd name="connsiteX1732" fmla="*/ 37297 w 201182"/>
                <a:gd name="connsiteY1732" fmla="*/ 170925 h 235588"/>
                <a:gd name="connsiteX1733" fmla="*/ 64198 w 201182"/>
                <a:gd name="connsiteY1733" fmla="*/ 191455 h 235588"/>
                <a:gd name="connsiteX1734" fmla="*/ 64198 w 201182"/>
                <a:gd name="connsiteY1734" fmla="*/ 191455 h 235588"/>
                <a:gd name="connsiteX1735" fmla="*/ 67029 w 201182"/>
                <a:gd name="connsiteY1735" fmla="*/ 187206 h 235588"/>
                <a:gd name="connsiteX1736" fmla="*/ 13227 w 201182"/>
                <a:gd name="connsiteY1736" fmla="*/ 161013 h 235588"/>
                <a:gd name="connsiteX1737" fmla="*/ 13227 w 201182"/>
                <a:gd name="connsiteY1737" fmla="*/ 161013 h 235588"/>
                <a:gd name="connsiteX1738" fmla="*/ 13227 w 201182"/>
                <a:gd name="connsiteY1738" fmla="*/ 161013 h 235588"/>
                <a:gd name="connsiteX1739" fmla="*/ 15114 w 201182"/>
                <a:gd name="connsiteY1739" fmla="*/ 161013 h 235588"/>
                <a:gd name="connsiteX1740" fmla="*/ 16767 w 201182"/>
                <a:gd name="connsiteY1740" fmla="*/ 162430 h 235588"/>
                <a:gd name="connsiteX1741" fmla="*/ 15350 w 201182"/>
                <a:gd name="connsiteY1741" fmla="*/ 162430 h 235588"/>
                <a:gd name="connsiteX1742" fmla="*/ 15350 w 201182"/>
                <a:gd name="connsiteY1742" fmla="*/ 162430 h 235588"/>
                <a:gd name="connsiteX1743" fmla="*/ 13463 w 201182"/>
                <a:gd name="connsiteY1743" fmla="*/ 162430 h 235588"/>
                <a:gd name="connsiteX1744" fmla="*/ 13463 w 201182"/>
                <a:gd name="connsiteY1744" fmla="*/ 162430 h 235588"/>
                <a:gd name="connsiteX1745" fmla="*/ 9214 w 201182"/>
                <a:gd name="connsiteY1745" fmla="*/ 158890 h 235588"/>
                <a:gd name="connsiteX1746" fmla="*/ 10631 w 201182"/>
                <a:gd name="connsiteY1746" fmla="*/ 158890 h 235588"/>
                <a:gd name="connsiteX1747" fmla="*/ 10631 w 201182"/>
                <a:gd name="connsiteY1747" fmla="*/ 158890 h 235588"/>
                <a:gd name="connsiteX1748" fmla="*/ 9214 w 201182"/>
                <a:gd name="connsiteY1748" fmla="*/ 158890 h 235588"/>
                <a:gd name="connsiteX1749" fmla="*/ 9214 w 201182"/>
                <a:gd name="connsiteY1749" fmla="*/ 158890 h 235588"/>
                <a:gd name="connsiteX1750" fmla="*/ 9214 w 201182"/>
                <a:gd name="connsiteY1750" fmla="*/ 158890 h 235588"/>
                <a:gd name="connsiteX1751" fmla="*/ 9214 w 201182"/>
                <a:gd name="connsiteY1751" fmla="*/ 158890 h 235588"/>
                <a:gd name="connsiteX1752" fmla="*/ 22903 w 201182"/>
                <a:gd name="connsiteY1752" fmla="*/ 166440 h 235588"/>
                <a:gd name="connsiteX1753" fmla="*/ 22903 w 201182"/>
                <a:gd name="connsiteY1753" fmla="*/ 166440 h 235588"/>
                <a:gd name="connsiteX1754" fmla="*/ 24553 w 201182"/>
                <a:gd name="connsiteY1754" fmla="*/ 166440 h 235588"/>
                <a:gd name="connsiteX1755" fmla="*/ 26207 w 201182"/>
                <a:gd name="connsiteY1755" fmla="*/ 166440 h 235588"/>
                <a:gd name="connsiteX1756" fmla="*/ 26207 w 201182"/>
                <a:gd name="connsiteY1756" fmla="*/ 166440 h 235588"/>
                <a:gd name="connsiteX1757" fmla="*/ 28566 w 201182"/>
                <a:gd name="connsiteY1757" fmla="*/ 169744 h 235588"/>
                <a:gd name="connsiteX1758" fmla="*/ 25734 w 201182"/>
                <a:gd name="connsiteY1758" fmla="*/ 162194 h 235588"/>
                <a:gd name="connsiteX1759" fmla="*/ 109267 w 201182"/>
                <a:gd name="connsiteY1759" fmla="*/ 212220 h 235588"/>
                <a:gd name="connsiteX1760" fmla="*/ 110684 w 201182"/>
                <a:gd name="connsiteY1760" fmla="*/ 213635 h 235588"/>
                <a:gd name="connsiteX1761" fmla="*/ 109033 w 201182"/>
                <a:gd name="connsiteY1761" fmla="*/ 211748 h 235588"/>
                <a:gd name="connsiteX1762" fmla="*/ 109033 w 201182"/>
                <a:gd name="connsiteY1762" fmla="*/ 211748 h 235588"/>
                <a:gd name="connsiteX1763" fmla="*/ 112101 w 201182"/>
                <a:gd name="connsiteY1763" fmla="*/ 215524 h 235588"/>
                <a:gd name="connsiteX1764" fmla="*/ 108797 w 201182"/>
                <a:gd name="connsiteY1764" fmla="*/ 215524 h 235588"/>
                <a:gd name="connsiteX1765" fmla="*/ 112101 w 201182"/>
                <a:gd name="connsiteY1765" fmla="*/ 207972 h 235588"/>
                <a:gd name="connsiteX1766" fmla="*/ 65376 w 201182"/>
                <a:gd name="connsiteY1766" fmla="*/ 190274 h 235588"/>
                <a:gd name="connsiteX1767" fmla="*/ 65376 w 201182"/>
                <a:gd name="connsiteY1767" fmla="*/ 190274 h 235588"/>
                <a:gd name="connsiteX1768" fmla="*/ 68208 w 201182"/>
                <a:gd name="connsiteY1768" fmla="*/ 186028 h 235588"/>
                <a:gd name="connsiteX1769" fmla="*/ 9450 w 201182"/>
                <a:gd name="connsiteY1769" fmla="*/ 159599 h 235588"/>
                <a:gd name="connsiteX1770" fmla="*/ 10868 w 201182"/>
                <a:gd name="connsiteY1770" fmla="*/ 159599 h 235588"/>
                <a:gd name="connsiteX1771" fmla="*/ 12282 w 201182"/>
                <a:gd name="connsiteY1771" fmla="*/ 155823 h 235588"/>
                <a:gd name="connsiteX1772" fmla="*/ 26912 w 201182"/>
                <a:gd name="connsiteY1772" fmla="*/ 168330 h 235588"/>
                <a:gd name="connsiteX1773" fmla="*/ 28329 w 201182"/>
                <a:gd name="connsiteY1773" fmla="*/ 170217 h 235588"/>
                <a:gd name="connsiteX1774" fmla="*/ 28329 w 201182"/>
                <a:gd name="connsiteY1774" fmla="*/ 170217 h 235588"/>
                <a:gd name="connsiteX1775" fmla="*/ 29744 w 201182"/>
                <a:gd name="connsiteY1775" fmla="*/ 164081 h 235588"/>
                <a:gd name="connsiteX1776" fmla="*/ 66321 w 201182"/>
                <a:gd name="connsiteY1776" fmla="*/ 190510 h 235588"/>
                <a:gd name="connsiteX1777" fmla="*/ 67738 w 201182"/>
                <a:gd name="connsiteY1777" fmla="*/ 190510 h 235588"/>
                <a:gd name="connsiteX1778" fmla="*/ 67738 w 201182"/>
                <a:gd name="connsiteY1778" fmla="*/ 190510 h 235588"/>
                <a:gd name="connsiteX1779" fmla="*/ 42723 w 201182"/>
                <a:gd name="connsiteY1779" fmla="*/ 177297 h 235588"/>
                <a:gd name="connsiteX1780" fmla="*/ 42723 w 201182"/>
                <a:gd name="connsiteY1780" fmla="*/ 178711 h 235588"/>
                <a:gd name="connsiteX1781" fmla="*/ 46500 w 201182"/>
                <a:gd name="connsiteY1781" fmla="*/ 173048 h 235588"/>
                <a:gd name="connsiteX1782" fmla="*/ 14644 w 201182"/>
                <a:gd name="connsiteY1782" fmla="*/ 162194 h 235588"/>
                <a:gd name="connsiteX1783" fmla="*/ 16531 w 201182"/>
                <a:gd name="connsiteY1783" fmla="*/ 163609 h 235588"/>
                <a:gd name="connsiteX1784" fmla="*/ 64434 w 201182"/>
                <a:gd name="connsiteY1784" fmla="*/ 188859 h 235588"/>
                <a:gd name="connsiteX1785" fmla="*/ 64434 w 201182"/>
                <a:gd name="connsiteY1785" fmla="*/ 188859 h 235588"/>
                <a:gd name="connsiteX1786" fmla="*/ 64434 w 201182"/>
                <a:gd name="connsiteY1786" fmla="*/ 188859 h 235588"/>
                <a:gd name="connsiteX1787" fmla="*/ 64434 w 201182"/>
                <a:gd name="connsiteY1787" fmla="*/ 188859 h 235588"/>
                <a:gd name="connsiteX1788" fmla="*/ 68208 w 201182"/>
                <a:gd name="connsiteY1788" fmla="*/ 184611 h 235588"/>
                <a:gd name="connsiteX1789" fmla="*/ 59713 w 201182"/>
                <a:gd name="connsiteY1789" fmla="*/ 185319 h 235588"/>
                <a:gd name="connsiteX1790" fmla="*/ 59713 w 201182"/>
                <a:gd name="connsiteY1790" fmla="*/ 185319 h 235588"/>
                <a:gd name="connsiteX1791" fmla="*/ 63489 w 201182"/>
                <a:gd name="connsiteY1791" fmla="*/ 181070 h 235588"/>
                <a:gd name="connsiteX1792" fmla="*/ -1167 w 201182"/>
                <a:gd name="connsiteY1792" fmla="*/ 151340 h 235588"/>
                <a:gd name="connsiteX1793" fmla="*/ -1167 w 201182"/>
                <a:gd name="connsiteY1793" fmla="*/ 151340 h 235588"/>
                <a:gd name="connsiteX1794" fmla="*/ 483 w 201182"/>
                <a:gd name="connsiteY1794" fmla="*/ 152755 h 235588"/>
                <a:gd name="connsiteX1795" fmla="*/ 483 w 201182"/>
                <a:gd name="connsiteY1795" fmla="*/ 152755 h 235588"/>
                <a:gd name="connsiteX1796" fmla="*/ 113515 w 201182"/>
                <a:gd name="connsiteY1796" fmla="*/ 210334 h 235588"/>
                <a:gd name="connsiteX1797" fmla="*/ 113515 w 201182"/>
                <a:gd name="connsiteY1797" fmla="*/ 210334 h 235588"/>
                <a:gd name="connsiteX1798" fmla="*/ 117292 w 201182"/>
                <a:gd name="connsiteY1798" fmla="*/ 206085 h 235588"/>
                <a:gd name="connsiteX1799" fmla="*/ 46736 w 201182"/>
                <a:gd name="connsiteY1799" fmla="*/ 174938 h 235588"/>
                <a:gd name="connsiteX1800" fmla="*/ 46736 w 201182"/>
                <a:gd name="connsiteY1800" fmla="*/ 174938 h 235588"/>
                <a:gd name="connsiteX1801" fmla="*/ 50510 w 201182"/>
                <a:gd name="connsiteY1801" fmla="*/ 170689 h 235588"/>
                <a:gd name="connsiteX1802" fmla="*/ 71984 w 201182"/>
                <a:gd name="connsiteY1802" fmla="*/ 188387 h 235588"/>
                <a:gd name="connsiteX1803" fmla="*/ 71984 w 201182"/>
                <a:gd name="connsiteY1803" fmla="*/ 188387 h 235588"/>
                <a:gd name="connsiteX1804" fmla="*/ 75760 w 201182"/>
                <a:gd name="connsiteY1804" fmla="*/ 184138 h 235588"/>
                <a:gd name="connsiteX1805" fmla="*/ 48387 w 201182"/>
                <a:gd name="connsiteY1805" fmla="*/ 175407 h 235588"/>
                <a:gd name="connsiteX1806" fmla="*/ 49804 w 201182"/>
                <a:gd name="connsiteY1806" fmla="*/ 175407 h 235588"/>
                <a:gd name="connsiteX1807" fmla="*/ 49804 w 201182"/>
                <a:gd name="connsiteY1807" fmla="*/ 175407 h 235588"/>
                <a:gd name="connsiteX1808" fmla="*/ 52635 w 201182"/>
                <a:gd name="connsiteY1808" fmla="*/ 171161 h 235588"/>
                <a:gd name="connsiteX1809" fmla="*/ 117292 w 201182"/>
                <a:gd name="connsiteY1809" fmla="*/ 208680 h 235588"/>
                <a:gd name="connsiteX1810" fmla="*/ 117292 w 201182"/>
                <a:gd name="connsiteY1810" fmla="*/ 208680 h 235588"/>
                <a:gd name="connsiteX1811" fmla="*/ 121538 w 201182"/>
                <a:gd name="connsiteY1811" fmla="*/ 204434 h 235588"/>
                <a:gd name="connsiteX1812" fmla="*/ 7091 w 201182"/>
                <a:gd name="connsiteY1812" fmla="*/ 151104 h 235588"/>
                <a:gd name="connsiteX1813" fmla="*/ 5205 w 201182"/>
                <a:gd name="connsiteY1813" fmla="*/ 151104 h 235588"/>
                <a:gd name="connsiteX1814" fmla="*/ 10395 w 201182"/>
                <a:gd name="connsiteY1814" fmla="*/ 146855 h 235588"/>
                <a:gd name="connsiteX1815" fmla="*/ 24553 w 201182"/>
                <a:gd name="connsiteY1815" fmla="*/ 158890 h 235588"/>
                <a:gd name="connsiteX1816" fmla="*/ 26443 w 201182"/>
                <a:gd name="connsiteY1816" fmla="*/ 158890 h 235588"/>
                <a:gd name="connsiteX1817" fmla="*/ 26443 w 201182"/>
                <a:gd name="connsiteY1817" fmla="*/ 160305 h 235588"/>
                <a:gd name="connsiteX1818" fmla="*/ 25025 w 201182"/>
                <a:gd name="connsiteY1818" fmla="*/ 160305 h 235588"/>
                <a:gd name="connsiteX1819" fmla="*/ 28802 w 201182"/>
                <a:gd name="connsiteY1819" fmla="*/ 157240 h 235588"/>
                <a:gd name="connsiteX1820" fmla="*/ 28802 w 201182"/>
                <a:gd name="connsiteY1820" fmla="*/ 155823 h 235588"/>
                <a:gd name="connsiteX1821" fmla="*/ 65140 w 201182"/>
                <a:gd name="connsiteY1821" fmla="*/ 179892 h 235588"/>
                <a:gd name="connsiteX1822" fmla="*/ 67266 w 201182"/>
                <a:gd name="connsiteY1822" fmla="*/ 181779 h 235588"/>
                <a:gd name="connsiteX1823" fmla="*/ 65612 w 201182"/>
                <a:gd name="connsiteY1823" fmla="*/ 181779 h 235588"/>
                <a:gd name="connsiteX1824" fmla="*/ 69389 w 201182"/>
                <a:gd name="connsiteY1824" fmla="*/ 175643 h 235588"/>
                <a:gd name="connsiteX1825" fmla="*/ 12754 w 201182"/>
                <a:gd name="connsiteY1825" fmla="*/ 149687 h 235588"/>
                <a:gd name="connsiteX1826" fmla="*/ 12754 w 201182"/>
                <a:gd name="connsiteY1826" fmla="*/ 151104 h 235588"/>
                <a:gd name="connsiteX1827" fmla="*/ 17003 w 201182"/>
                <a:gd name="connsiteY1827" fmla="*/ 145441 h 235588"/>
                <a:gd name="connsiteX1828" fmla="*/ 38947 w 201182"/>
                <a:gd name="connsiteY1828" fmla="*/ 164317 h 235588"/>
                <a:gd name="connsiteX1829" fmla="*/ 38947 w 201182"/>
                <a:gd name="connsiteY1829" fmla="*/ 164317 h 235588"/>
                <a:gd name="connsiteX1830" fmla="*/ 43196 w 201182"/>
                <a:gd name="connsiteY1830" fmla="*/ 160071 h 235588"/>
                <a:gd name="connsiteX1831" fmla="*/ 28329 w 201182"/>
                <a:gd name="connsiteY1831" fmla="*/ 158182 h 235588"/>
                <a:gd name="connsiteX1832" fmla="*/ 28329 w 201182"/>
                <a:gd name="connsiteY1832" fmla="*/ 158182 h 235588"/>
                <a:gd name="connsiteX1833" fmla="*/ 32575 w 201182"/>
                <a:gd name="connsiteY1833" fmla="*/ 153936 h 235588"/>
                <a:gd name="connsiteX1834" fmla="*/ 33993 w 201182"/>
                <a:gd name="connsiteY1834" fmla="*/ 160541 h 235588"/>
                <a:gd name="connsiteX1835" fmla="*/ 33993 w 201182"/>
                <a:gd name="connsiteY1835" fmla="*/ 160541 h 235588"/>
                <a:gd name="connsiteX1836" fmla="*/ 33993 w 201182"/>
                <a:gd name="connsiteY1836" fmla="*/ 162430 h 235588"/>
                <a:gd name="connsiteX1837" fmla="*/ 33993 w 201182"/>
                <a:gd name="connsiteY1837" fmla="*/ 162430 h 235588"/>
                <a:gd name="connsiteX1838" fmla="*/ 55703 w 201182"/>
                <a:gd name="connsiteY1838" fmla="*/ 171161 h 235588"/>
                <a:gd name="connsiteX1839" fmla="*/ 55703 w 201182"/>
                <a:gd name="connsiteY1839" fmla="*/ 171161 h 235588"/>
                <a:gd name="connsiteX1840" fmla="*/ 59949 w 201182"/>
                <a:gd name="connsiteY1840" fmla="*/ 166913 h 235588"/>
                <a:gd name="connsiteX1841" fmla="*/ 11812 w 201182"/>
                <a:gd name="connsiteY1841" fmla="*/ 147564 h 235588"/>
                <a:gd name="connsiteX1842" fmla="*/ 11812 w 201182"/>
                <a:gd name="connsiteY1842" fmla="*/ 147564 h 235588"/>
                <a:gd name="connsiteX1843" fmla="*/ 9450 w 201182"/>
                <a:gd name="connsiteY1843" fmla="*/ 145441 h 235588"/>
                <a:gd name="connsiteX1844" fmla="*/ 11812 w 201182"/>
                <a:gd name="connsiteY1844" fmla="*/ 148978 h 235588"/>
                <a:gd name="connsiteX1845" fmla="*/ 9923 w 201182"/>
                <a:gd name="connsiteY1845" fmla="*/ 148978 h 235588"/>
                <a:gd name="connsiteX1846" fmla="*/ 9923 w 201182"/>
                <a:gd name="connsiteY1846" fmla="*/ 147564 h 235588"/>
                <a:gd name="connsiteX1847" fmla="*/ 16295 w 201182"/>
                <a:gd name="connsiteY1847" fmla="*/ 144260 h 235588"/>
                <a:gd name="connsiteX1848" fmla="*/ 13935 w 201182"/>
                <a:gd name="connsiteY1848" fmla="*/ 148978 h 235588"/>
                <a:gd name="connsiteX1849" fmla="*/ 12518 w 201182"/>
                <a:gd name="connsiteY1849" fmla="*/ 148978 h 235588"/>
                <a:gd name="connsiteX1850" fmla="*/ 12518 w 201182"/>
                <a:gd name="connsiteY1850" fmla="*/ 148978 h 235588"/>
                <a:gd name="connsiteX1851" fmla="*/ 13699 w 201182"/>
                <a:gd name="connsiteY1851" fmla="*/ 148978 h 235588"/>
                <a:gd name="connsiteX1852" fmla="*/ 13699 w 201182"/>
                <a:gd name="connsiteY1852" fmla="*/ 148978 h 235588"/>
                <a:gd name="connsiteX1853" fmla="*/ 18418 w 201182"/>
                <a:gd name="connsiteY1853" fmla="*/ 144496 h 235588"/>
                <a:gd name="connsiteX1854" fmla="*/ 31161 w 201182"/>
                <a:gd name="connsiteY1854" fmla="*/ 157473 h 235588"/>
                <a:gd name="connsiteX1855" fmla="*/ 31161 w 201182"/>
                <a:gd name="connsiteY1855" fmla="*/ 157473 h 235588"/>
                <a:gd name="connsiteX1856" fmla="*/ 35643 w 201182"/>
                <a:gd name="connsiteY1856" fmla="*/ 152991 h 235588"/>
                <a:gd name="connsiteX1857" fmla="*/ 31161 w 201182"/>
                <a:gd name="connsiteY1857" fmla="*/ 157473 h 235588"/>
                <a:gd name="connsiteX1858" fmla="*/ 29744 w 201182"/>
                <a:gd name="connsiteY1858" fmla="*/ 156059 h 235588"/>
                <a:gd name="connsiteX1859" fmla="*/ 33993 w 201182"/>
                <a:gd name="connsiteY1859" fmla="*/ 153700 h 235588"/>
                <a:gd name="connsiteX1860" fmla="*/ 36824 w 201182"/>
                <a:gd name="connsiteY1860" fmla="*/ 160071 h 235588"/>
                <a:gd name="connsiteX1861" fmla="*/ 36824 w 201182"/>
                <a:gd name="connsiteY1861" fmla="*/ 160071 h 235588"/>
                <a:gd name="connsiteX1862" fmla="*/ 38241 w 201182"/>
                <a:gd name="connsiteY1862" fmla="*/ 160071 h 235588"/>
                <a:gd name="connsiteX1863" fmla="*/ 38241 w 201182"/>
                <a:gd name="connsiteY1863" fmla="*/ 161486 h 235588"/>
                <a:gd name="connsiteX1864" fmla="*/ 38241 w 201182"/>
                <a:gd name="connsiteY1864" fmla="*/ 161486 h 235588"/>
                <a:gd name="connsiteX1865" fmla="*/ 80006 w 201182"/>
                <a:gd name="connsiteY1865" fmla="*/ 181779 h 235588"/>
                <a:gd name="connsiteX1866" fmla="*/ 81423 w 201182"/>
                <a:gd name="connsiteY1866" fmla="*/ 183432 h 235588"/>
                <a:gd name="connsiteX1867" fmla="*/ 81423 w 201182"/>
                <a:gd name="connsiteY1867" fmla="*/ 183432 h 235588"/>
                <a:gd name="connsiteX1868" fmla="*/ 83783 w 201182"/>
                <a:gd name="connsiteY1868" fmla="*/ 178003 h 235588"/>
                <a:gd name="connsiteX1869" fmla="*/ 121065 w 201182"/>
                <a:gd name="connsiteY1869" fmla="*/ 203017 h 235588"/>
                <a:gd name="connsiteX1870" fmla="*/ 121065 w 201182"/>
                <a:gd name="connsiteY1870" fmla="*/ 203017 h 235588"/>
                <a:gd name="connsiteX1871" fmla="*/ 124842 w 201182"/>
                <a:gd name="connsiteY1871" fmla="*/ 199241 h 235588"/>
                <a:gd name="connsiteX1872" fmla="*/ 13935 w 201182"/>
                <a:gd name="connsiteY1872" fmla="*/ 146855 h 235588"/>
                <a:gd name="connsiteX1873" fmla="*/ 13935 w 201182"/>
                <a:gd name="connsiteY1873" fmla="*/ 146855 h 235588"/>
                <a:gd name="connsiteX1874" fmla="*/ 17712 w 201182"/>
                <a:gd name="connsiteY1874" fmla="*/ 143079 h 235588"/>
                <a:gd name="connsiteX1875" fmla="*/ 70806 w 201182"/>
                <a:gd name="connsiteY1875" fmla="*/ 176116 h 235588"/>
                <a:gd name="connsiteX1876" fmla="*/ 70806 w 201182"/>
                <a:gd name="connsiteY1876" fmla="*/ 176116 h 235588"/>
                <a:gd name="connsiteX1877" fmla="*/ 74579 w 201182"/>
                <a:gd name="connsiteY1877" fmla="*/ 172339 h 235588"/>
                <a:gd name="connsiteX1878" fmla="*/ 17712 w 201182"/>
                <a:gd name="connsiteY1878" fmla="*/ 146619 h 235588"/>
                <a:gd name="connsiteX1879" fmla="*/ 17712 w 201182"/>
                <a:gd name="connsiteY1879" fmla="*/ 146619 h 235588"/>
                <a:gd name="connsiteX1880" fmla="*/ 17712 w 201182"/>
                <a:gd name="connsiteY1880" fmla="*/ 146619 h 235588"/>
                <a:gd name="connsiteX1881" fmla="*/ 19362 w 201182"/>
                <a:gd name="connsiteY1881" fmla="*/ 146619 h 235588"/>
                <a:gd name="connsiteX1882" fmla="*/ 17476 w 201182"/>
                <a:gd name="connsiteY1882" fmla="*/ 146619 h 235588"/>
                <a:gd name="connsiteX1883" fmla="*/ 21485 w 201182"/>
                <a:gd name="connsiteY1883" fmla="*/ 142843 h 235588"/>
                <a:gd name="connsiteX1884" fmla="*/ 60658 w 201182"/>
                <a:gd name="connsiteY1884" fmla="*/ 170217 h 235588"/>
                <a:gd name="connsiteX1885" fmla="*/ 60658 w 201182"/>
                <a:gd name="connsiteY1885" fmla="*/ 170217 h 235588"/>
                <a:gd name="connsiteX1886" fmla="*/ 60658 w 201182"/>
                <a:gd name="connsiteY1886" fmla="*/ 171634 h 235588"/>
                <a:gd name="connsiteX1887" fmla="*/ 35410 w 201182"/>
                <a:gd name="connsiteY1887" fmla="*/ 156059 h 235588"/>
                <a:gd name="connsiteX1888" fmla="*/ 35410 w 201182"/>
                <a:gd name="connsiteY1888" fmla="*/ 156059 h 235588"/>
                <a:gd name="connsiteX1889" fmla="*/ 39183 w 201182"/>
                <a:gd name="connsiteY1889" fmla="*/ 152519 h 235588"/>
                <a:gd name="connsiteX1890" fmla="*/ 18654 w 201182"/>
                <a:gd name="connsiteY1890" fmla="*/ 146147 h 235588"/>
                <a:gd name="connsiteX1891" fmla="*/ 18654 w 201182"/>
                <a:gd name="connsiteY1891" fmla="*/ 146147 h 235588"/>
                <a:gd name="connsiteX1892" fmla="*/ 18654 w 201182"/>
                <a:gd name="connsiteY1892" fmla="*/ 146147 h 235588"/>
                <a:gd name="connsiteX1893" fmla="*/ 22430 w 201182"/>
                <a:gd name="connsiteY1893" fmla="*/ 142607 h 235588"/>
                <a:gd name="connsiteX1894" fmla="*/ 37060 w 201182"/>
                <a:gd name="connsiteY1894" fmla="*/ 155586 h 235588"/>
                <a:gd name="connsiteX1895" fmla="*/ 37060 w 201182"/>
                <a:gd name="connsiteY1895" fmla="*/ 155586 h 235588"/>
                <a:gd name="connsiteX1896" fmla="*/ 40837 w 201182"/>
                <a:gd name="connsiteY1896" fmla="*/ 152046 h 235588"/>
                <a:gd name="connsiteX1897" fmla="*/ 42487 w 201182"/>
                <a:gd name="connsiteY1897" fmla="*/ 157709 h 235588"/>
                <a:gd name="connsiteX1898" fmla="*/ 42487 w 201182"/>
                <a:gd name="connsiteY1898" fmla="*/ 157709 h 235588"/>
                <a:gd name="connsiteX1899" fmla="*/ 41073 w 201182"/>
                <a:gd name="connsiteY1899" fmla="*/ 157709 h 235588"/>
                <a:gd name="connsiteX1900" fmla="*/ 46264 w 201182"/>
                <a:gd name="connsiteY1900" fmla="*/ 154172 h 235588"/>
                <a:gd name="connsiteX1901" fmla="*/ 40837 w 201182"/>
                <a:gd name="connsiteY1901" fmla="*/ 157709 h 235588"/>
                <a:gd name="connsiteX1902" fmla="*/ 40837 w 201182"/>
                <a:gd name="connsiteY1902" fmla="*/ 157709 h 235588"/>
                <a:gd name="connsiteX1903" fmla="*/ 44610 w 201182"/>
                <a:gd name="connsiteY1903" fmla="*/ 155823 h 235588"/>
                <a:gd name="connsiteX1904" fmla="*/ 22194 w 201182"/>
                <a:gd name="connsiteY1904" fmla="*/ 147328 h 235588"/>
                <a:gd name="connsiteX1905" fmla="*/ 22194 w 201182"/>
                <a:gd name="connsiteY1905" fmla="*/ 147328 h 235588"/>
                <a:gd name="connsiteX1906" fmla="*/ 25970 w 201182"/>
                <a:gd name="connsiteY1906" fmla="*/ 144260 h 235588"/>
                <a:gd name="connsiteX1907" fmla="*/ 38711 w 201182"/>
                <a:gd name="connsiteY1907" fmla="*/ 155350 h 235588"/>
                <a:gd name="connsiteX1908" fmla="*/ 38711 w 201182"/>
                <a:gd name="connsiteY1908" fmla="*/ 155350 h 235588"/>
                <a:gd name="connsiteX1909" fmla="*/ 42487 w 201182"/>
                <a:gd name="connsiteY1909" fmla="*/ 152282 h 235588"/>
                <a:gd name="connsiteX1910" fmla="*/ 38711 w 201182"/>
                <a:gd name="connsiteY1910" fmla="*/ 153227 h 235588"/>
                <a:gd name="connsiteX1911" fmla="*/ 40601 w 201182"/>
                <a:gd name="connsiteY1911" fmla="*/ 155586 h 235588"/>
                <a:gd name="connsiteX1912" fmla="*/ 38947 w 201182"/>
                <a:gd name="connsiteY1912" fmla="*/ 155586 h 235588"/>
                <a:gd name="connsiteX1913" fmla="*/ 38947 w 201182"/>
                <a:gd name="connsiteY1913" fmla="*/ 155586 h 235588"/>
                <a:gd name="connsiteX1914" fmla="*/ 38947 w 201182"/>
                <a:gd name="connsiteY1914" fmla="*/ 155586 h 235588"/>
                <a:gd name="connsiteX1915" fmla="*/ 40837 w 201182"/>
                <a:gd name="connsiteY1915" fmla="*/ 155586 h 235588"/>
                <a:gd name="connsiteX1916" fmla="*/ 40837 w 201182"/>
                <a:gd name="connsiteY1916" fmla="*/ 155586 h 235588"/>
                <a:gd name="connsiteX1917" fmla="*/ 41309 w 201182"/>
                <a:gd name="connsiteY1917" fmla="*/ 150159 h 235588"/>
                <a:gd name="connsiteX1918" fmla="*/ 42015 w 201182"/>
                <a:gd name="connsiteY1918" fmla="*/ 154641 h 235588"/>
                <a:gd name="connsiteX1919" fmla="*/ 42015 w 201182"/>
                <a:gd name="connsiteY1919" fmla="*/ 156059 h 235588"/>
                <a:gd name="connsiteX1920" fmla="*/ 44610 w 201182"/>
                <a:gd name="connsiteY1920" fmla="*/ 151574 h 235588"/>
                <a:gd name="connsiteX1921" fmla="*/ 16058 w 201182"/>
                <a:gd name="connsiteY1921" fmla="*/ 141428 h 235588"/>
                <a:gd name="connsiteX1922" fmla="*/ 16058 w 201182"/>
                <a:gd name="connsiteY1922" fmla="*/ 141428 h 235588"/>
                <a:gd name="connsiteX1923" fmla="*/ 18654 w 201182"/>
                <a:gd name="connsiteY1923" fmla="*/ 138361 h 235588"/>
                <a:gd name="connsiteX1924" fmla="*/ 24553 w 201182"/>
                <a:gd name="connsiteY1924" fmla="*/ 145911 h 235588"/>
                <a:gd name="connsiteX1925" fmla="*/ 24553 w 201182"/>
                <a:gd name="connsiteY1925" fmla="*/ 147328 h 235588"/>
                <a:gd name="connsiteX1926" fmla="*/ 27148 w 201182"/>
                <a:gd name="connsiteY1926" fmla="*/ 142843 h 235588"/>
                <a:gd name="connsiteX1927" fmla="*/ 18890 w 201182"/>
                <a:gd name="connsiteY1927" fmla="*/ 141901 h 235588"/>
                <a:gd name="connsiteX1928" fmla="*/ 20307 w 201182"/>
                <a:gd name="connsiteY1928" fmla="*/ 143315 h 235588"/>
                <a:gd name="connsiteX1929" fmla="*/ 20307 w 201182"/>
                <a:gd name="connsiteY1929" fmla="*/ 143315 h 235588"/>
                <a:gd name="connsiteX1930" fmla="*/ 20307 w 201182"/>
                <a:gd name="connsiteY1930" fmla="*/ 143315 h 235588"/>
                <a:gd name="connsiteX1931" fmla="*/ 21485 w 201182"/>
                <a:gd name="connsiteY1931" fmla="*/ 138833 h 235588"/>
                <a:gd name="connsiteX1932" fmla="*/ 45319 w 201182"/>
                <a:gd name="connsiteY1932" fmla="*/ 156767 h 235588"/>
                <a:gd name="connsiteX1933" fmla="*/ 47914 w 201182"/>
                <a:gd name="connsiteY1933" fmla="*/ 156767 h 235588"/>
                <a:gd name="connsiteX1934" fmla="*/ 47914 w 201182"/>
                <a:gd name="connsiteY1934" fmla="*/ 153700 h 235588"/>
                <a:gd name="connsiteX1935" fmla="*/ 42251 w 201182"/>
                <a:gd name="connsiteY1935" fmla="*/ 154172 h 235588"/>
                <a:gd name="connsiteX1936" fmla="*/ 42251 w 201182"/>
                <a:gd name="connsiteY1936" fmla="*/ 154172 h 235588"/>
                <a:gd name="connsiteX1937" fmla="*/ 42251 w 201182"/>
                <a:gd name="connsiteY1937" fmla="*/ 154172 h 235588"/>
                <a:gd name="connsiteX1938" fmla="*/ 44846 w 201182"/>
                <a:gd name="connsiteY1938" fmla="*/ 151104 h 235588"/>
                <a:gd name="connsiteX1939" fmla="*/ 28802 w 201182"/>
                <a:gd name="connsiteY1939" fmla="*/ 146383 h 235588"/>
                <a:gd name="connsiteX1940" fmla="*/ 30452 w 201182"/>
                <a:gd name="connsiteY1940" fmla="*/ 147800 h 235588"/>
                <a:gd name="connsiteX1941" fmla="*/ 30452 w 201182"/>
                <a:gd name="connsiteY1941" fmla="*/ 147800 h 235588"/>
                <a:gd name="connsiteX1942" fmla="*/ 22666 w 201182"/>
                <a:gd name="connsiteY1942" fmla="*/ 142607 h 235588"/>
                <a:gd name="connsiteX1943" fmla="*/ 25025 w 201182"/>
                <a:gd name="connsiteY1943" fmla="*/ 144969 h 235588"/>
                <a:gd name="connsiteX1944" fmla="*/ 25262 w 201182"/>
                <a:gd name="connsiteY1944" fmla="*/ 139542 h 235588"/>
                <a:gd name="connsiteX1945" fmla="*/ 39419 w 201182"/>
                <a:gd name="connsiteY1945" fmla="*/ 152282 h 235588"/>
                <a:gd name="connsiteX1946" fmla="*/ 40837 w 201182"/>
                <a:gd name="connsiteY1946" fmla="*/ 152282 h 235588"/>
                <a:gd name="connsiteX1947" fmla="*/ 42015 w 201182"/>
                <a:gd name="connsiteY1947" fmla="*/ 149215 h 235588"/>
                <a:gd name="connsiteX1948" fmla="*/ 23139 w 201182"/>
                <a:gd name="connsiteY1948" fmla="*/ 141665 h 235588"/>
                <a:gd name="connsiteX1949" fmla="*/ 23139 w 201182"/>
                <a:gd name="connsiteY1949" fmla="*/ 141665 h 235588"/>
                <a:gd name="connsiteX1950" fmla="*/ 23139 w 201182"/>
                <a:gd name="connsiteY1950" fmla="*/ 143079 h 235588"/>
                <a:gd name="connsiteX1951" fmla="*/ 21485 w 201182"/>
                <a:gd name="connsiteY1951" fmla="*/ 143079 h 235588"/>
                <a:gd name="connsiteX1952" fmla="*/ 25734 w 201182"/>
                <a:gd name="connsiteY1952" fmla="*/ 138597 h 235588"/>
                <a:gd name="connsiteX1953" fmla="*/ 27148 w 201182"/>
                <a:gd name="connsiteY1953" fmla="*/ 141665 h 235588"/>
                <a:gd name="connsiteX1954" fmla="*/ 24789 w 201182"/>
                <a:gd name="connsiteY1954" fmla="*/ 141665 h 235588"/>
                <a:gd name="connsiteX1955" fmla="*/ 29744 w 201182"/>
                <a:gd name="connsiteY1955" fmla="*/ 139542 h 235588"/>
                <a:gd name="connsiteX1956" fmla="*/ 27148 w 201182"/>
                <a:gd name="connsiteY1956" fmla="*/ 141665 h 235588"/>
                <a:gd name="connsiteX1957" fmla="*/ 28566 w 201182"/>
                <a:gd name="connsiteY1957" fmla="*/ 141665 h 235588"/>
                <a:gd name="connsiteX1958" fmla="*/ 28566 w 201182"/>
                <a:gd name="connsiteY1958" fmla="*/ 141665 h 235588"/>
                <a:gd name="connsiteX1959" fmla="*/ 29274 w 201182"/>
                <a:gd name="connsiteY1959" fmla="*/ 139775 h 235588"/>
                <a:gd name="connsiteX1960" fmla="*/ 27148 w 201182"/>
                <a:gd name="connsiteY1960" fmla="*/ 139542 h 235588"/>
                <a:gd name="connsiteX1961" fmla="*/ 28329 w 201182"/>
                <a:gd name="connsiteY1961" fmla="*/ 139542 h 235588"/>
                <a:gd name="connsiteX1962" fmla="*/ 28329 w 201182"/>
                <a:gd name="connsiteY1962" fmla="*/ 139542 h 235588"/>
                <a:gd name="connsiteX1963" fmla="*/ 47678 w 201182"/>
                <a:gd name="connsiteY1963" fmla="*/ 148506 h 235588"/>
                <a:gd name="connsiteX1964" fmla="*/ 46264 w 201182"/>
                <a:gd name="connsiteY1964" fmla="*/ 148506 h 235588"/>
                <a:gd name="connsiteX1965" fmla="*/ 50982 w 201182"/>
                <a:gd name="connsiteY1965" fmla="*/ 146619 h 235588"/>
                <a:gd name="connsiteX1966" fmla="*/ 77883 w 201182"/>
                <a:gd name="connsiteY1966" fmla="*/ 164081 h 235588"/>
                <a:gd name="connsiteX1967" fmla="*/ 77883 w 201182"/>
                <a:gd name="connsiteY1967" fmla="*/ 165498 h 235588"/>
                <a:gd name="connsiteX1968" fmla="*/ 81187 w 201182"/>
                <a:gd name="connsiteY1968" fmla="*/ 162194 h 235588"/>
                <a:gd name="connsiteX1969" fmla="*/ 46264 w 201182"/>
                <a:gd name="connsiteY1969" fmla="*/ 147800 h 235588"/>
                <a:gd name="connsiteX1970" fmla="*/ 46264 w 201182"/>
                <a:gd name="connsiteY1970" fmla="*/ 147800 h 235588"/>
                <a:gd name="connsiteX1971" fmla="*/ 44846 w 201182"/>
                <a:gd name="connsiteY1971" fmla="*/ 146147 h 235588"/>
                <a:gd name="connsiteX1972" fmla="*/ 49568 w 201182"/>
                <a:gd name="connsiteY1972" fmla="*/ 145911 h 235588"/>
                <a:gd name="connsiteX1973" fmla="*/ 44374 w 201182"/>
                <a:gd name="connsiteY1973" fmla="*/ 145911 h 235588"/>
                <a:gd name="connsiteX1974" fmla="*/ 45791 w 201182"/>
                <a:gd name="connsiteY1974" fmla="*/ 147328 h 235588"/>
                <a:gd name="connsiteX1975" fmla="*/ 30925 w 201182"/>
                <a:gd name="connsiteY1975" fmla="*/ 138361 h 235588"/>
                <a:gd name="connsiteX1976" fmla="*/ 30925 w 201182"/>
                <a:gd name="connsiteY1976" fmla="*/ 138361 h 235588"/>
                <a:gd name="connsiteX1977" fmla="*/ 30925 w 201182"/>
                <a:gd name="connsiteY1977" fmla="*/ 138361 h 235588"/>
                <a:gd name="connsiteX1978" fmla="*/ 42487 w 201182"/>
                <a:gd name="connsiteY1978" fmla="*/ 144260 h 235588"/>
                <a:gd name="connsiteX1979" fmla="*/ 42487 w 201182"/>
                <a:gd name="connsiteY1979" fmla="*/ 144260 h 235588"/>
                <a:gd name="connsiteX1980" fmla="*/ 42487 w 201182"/>
                <a:gd name="connsiteY1980" fmla="*/ 144260 h 235588"/>
                <a:gd name="connsiteX1981" fmla="*/ 45791 w 201182"/>
                <a:gd name="connsiteY1981" fmla="*/ 142373 h 235588"/>
                <a:gd name="connsiteX1982" fmla="*/ 48150 w 201182"/>
                <a:gd name="connsiteY1982" fmla="*/ 147328 h 235588"/>
                <a:gd name="connsiteX1983" fmla="*/ 49568 w 201182"/>
                <a:gd name="connsiteY1983" fmla="*/ 147328 h 235588"/>
                <a:gd name="connsiteX1984" fmla="*/ 51454 w 201182"/>
                <a:gd name="connsiteY1984" fmla="*/ 145441 h 235588"/>
                <a:gd name="connsiteX1985" fmla="*/ 50040 w 201182"/>
                <a:gd name="connsiteY1985" fmla="*/ 147328 h 235588"/>
                <a:gd name="connsiteX1986" fmla="*/ 50040 w 201182"/>
                <a:gd name="connsiteY1986" fmla="*/ 147328 h 235588"/>
                <a:gd name="connsiteX1987" fmla="*/ 50040 w 201182"/>
                <a:gd name="connsiteY1987" fmla="*/ 147328 h 235588"/>
                <a:gd name="connsiteX1988" fmla="*/ 53341 w 201182"/>
                <a:gd name="connsiteY1988" fmla="*/ 145911 h 235588"/>
                <a:gd name="connsiteX1989" fmla="*/ 79300 w 201182"/>
                <a:gd name="connsiteY1989" fmla="*/ 161722 h 235588"/>
                <a:gd name="connsiteX1990" fmla="*/ 79300 w 201182"/>
                <a:gd name="connsiteY1990" fmla="*/ 161722 h 235588"/>
                <a:gd name="connsiteX1991" fmla="*/ 82132 w 201182"/>
                <a:gd name="connsiteY1991" fmla="*/ 160071 h 235588"/>
                <a:gd name="connsiteX1992" fmla="*/ 82132 w 201182"/>
                <a:gd name="connsiteY1992" fmla="*/ 160071 h 235588"/>
                <a:gd name="connsiteX1993" fmla="*/ 83546 w 201182"/>
                <a:gd name="connsiteY1993" fmla="*/ 160071 h 235588"/>
                <a:gd name="connsiteX1994" fmla="*/ 81423 w 201182"/>
                <a:gd name="connsiteY1994" fmla="*/ 160071 h 235588"/>
                <a:gd name="connsiteX1995" fmla="*/ 81423 w 201182"/>
                <a:gd name="connsiteY1995" fmla="*/ 160071 h 235588"/>
                <a:gd name="connsiteX1996" fmla="*/ 82838 w 201182"/>
                <a:gd name="connsiteY1996" fmla="*/ 160071 h 235588"/>
                <a:gd name="connsiteX1997" fmla="*/ 82838 w 201182"/>
                <a:gd name="connsiteY1997" fmla="*/ 160071 h 235588"/>
                <a:gd name="connsiteX1998" fmla="*/ 81187 w 201182"/>
                <a:gd name="connsiteY1998" fmla="*/ 160071 h 235588"/>
                <a:gd name="connsiteX1999" fmla="*/ 82604 w 201182"/>
                <a:gd name="connsiteY1999" fmla="*/ 160071 h 235588"/>
                <a:gd name="connsiteX2000" fmla="*/ 82604 w 201182"/>
                <a:gd name="connsiteY2000" fmla="*/ 160071 h 235588"/>
                <a:gd name="connsiteX2001" fmla="*/ 82604 w 201182"/>
                <a:gd name="connsiteY2001" fmla="*/ 160305 h 235588"/>
                <a:gd name="connsiteX2002" fmla="*/ 44846 w 201182"/>
                <a:gd name="connsiteY2002" fmla="*/ 144260 h 235588"/>
                <a:gd name="connsiteX2003" fmla="*/ 46500 w 201182"/>
                <a:gd name="connsiteY2003" fmla="*/ 144260 h 235588"/>
                <a:gd name="connsiteX2004" fmla="*/ 48387 w 201182"/>
                <a:gd name="connsiteY2004" fmla="*/ 146383 h 235588"/>
                <a:gd name="connsiteX2005" fmla="*/ 46500 w 201182"/>
                <a:gd name="connsiteY2005" fmla="*/ 144732 h 235588"/>
                <a:gd name="connsiteX2006" fmla="*/ 46500 w 201182"/>
                <a:gd name="connsiteY2006" fmla="*/ 144732 h 235588"/>
                <a:gd name="connsiteX2007" fmla="*/ 48150 w 201182"/>
                <a:gd name="connsiteY2007" fmla="*/ 142843 h 235588"/>
                <a:gd name="connsiteX2008" fmla="*/ 33048 w 201182"/>
                <a:gd name="connsiteY2008" fmla="*/ 137652 h 235588"/>
                <a:gd name="connsiteX2009" fmla="*/ 33048 w 201182"/>
                <a:gd name="connsiteY2009" fmla="*/ 137652 h 235588"/>
                <a:gd name="connsiteX2010" fmla="*/ 36352 w 201182"/>
                <a:gd name="connsiteY2010" fmla="*/ 136238 h 235588"/>
                <a:gd name="connsiteX2011" fmla="*/ 56645 w 201182"/>
                <a:gd name="connsiteY2011" fmla="*/ 149923 h 235588"/>
                <a:gd name="connsiteX2012" fmla="*/ 56645 w 201182"/>
                <a:gd name="connsiteY2012" fmla="*/ 149923 h 235588"/>
                <a:gd name="connsiteX2013" fmla="*/ 56645 w 201182"/>
                <a:gd name="connsiteY2013" fmla="*/ 149923 h 235588"/>
                <a:gd name="connsiteX2014" fmla="*/ 59477 w 201182"/>
                <a:gd name="connsiteY2014" fmla="*/ 148506 h 235588"/>
                <a:gd name="connsiteX2015" fmla="*/ 52635 w 201182"/>
                <a:gd name="connsiteY2015" fmla="*/ 144024 h 235588"/>
                <a:gd name="connsiteX2016" fmla="*/ 52635 w 201182"/>
                <a:gd name="connsiteY2016" fmla="*/ 144024 h 235588"/>
                <a:gd name="connsiteX2017" fmla="*/ 49568 w 201182"/>
                <a:gd name="connsiteY2017" fmla="*/ 144024 h 235588"/>
                <a:gd name="connsiteX2018" fmla="*/ 49568 w 201182"/>
                <a:gd name="connsiteY2018" fmla="*/ 144024 h 235588"/>
                <a:gd name="connsiteX2019" fmla="*/ 47678 w 201182"/>
                <a:gd name="connsiteY2019" fmla="*/ 144024 h 235588"/>
                <a:gd name="connsiteX2020" fmla="*/ 49804 w 201182"/>
                <a:gd name="connsiteY2020" fmla="*/ 146383 h 235588"/>
                <a:gd name="connsiteX2021" fmla="*/ 49804 w 201182"/>
                <a:gd name="connsiteY2021" fmla="*/ 146383 h 235588"/>
                <a:gd name="connsiteX2022" fmla="*/ 46972 w 201182"/>
                <a:gd name="connsiteY2022" fmla="*/ 142843 h 235588"/>
                <a:gd name="connsiteX2023" fmla="*/ 46972 w 201182"/>
                <a:gd name="connsiteY2023" fmla="*/ 141428 h 235588"/>
                <a:gd name="connsiteX2024" fmla="*/ 46972 w 201182"/>
                <a:gd name="connsiteY2024" fmla="*/ 142607 h 235588"/>
                <a:gd name="connsiteX2025" fmla="*/ 46972 w 201182"/>
                <a:gd name="connsiteY2025" fmla="*/ 141192 h 235588"/>
                <a:gd name="connsiteX2026" fmla="*/ 46972 w 201182"/>
                <a:gd name="connsiteY2026" fmla="*/ 141192 h 235588"/>
                <a:gd name="connsiteX2027" fmla="*/ 48387 w 201182"/>
                <a:gd name="connsiteY2027" fmla="*/ 141192 h 235588"/>
                <a:gd name="connsiteX2028" fmla="*/ 50273 w 201182"/>
                <a:gd name="connsiteY2028" fmla="*/ 143551 h 235588"/>
                <a:gd name="connsiteX2029" fmla="*/ 50273 w 201182"/>
                <a:gd name="connsiteY2029" fmla="*/ 143551 h 235588"/>
                <a:gd name="connsiteX2030" fmla="*/ 55467 w 201182"/>
                <a:gd name="connsiteY2030" fmla="*/ 142607 h 235588"/>
                <a:gd name="connsiteX2031" fmla="*/ 50510 w 201182"/>
                <a:gd name="connsiteY2031" fmla="*/ 141901 h 235588"/>
                <a:gd name="connsiteX2032" fmla="*/ 51927 w 201182"/>
                <a:gd name="connsiteY2032" fmla="*/ 141901 h 235588"/>
                <a:gd name="connsiteX2033" fmla="*/ 53341 w 201182"/>
                <a:gd name="connsiteY2033" fmla="*/ 140484 h 235588"/>
                <a:gd name="connsiteX2034" fmla="*/ 33993 w 201182"/>
                <a:gd name="connsiteY2034" fmla="*/ 137888 h 235588"/>
                <a:gd name="connsiteX2035" fmla="*/ 33993 w 201182"/>
                <a:gd name="connsiteY2035" fmla="*/ 137888 h 235588"/>
                <a:gd name="connsiteX2036" fmla="*/ 36824 w 201182"/>
                <a:gd name="connsiteY2036" fmla="*/ 136474 h 235588"/>
                <a:gd name="connsiteX2037" fmla="*/ 44374 w 201182"/>
                <a:gd name="connsiteY2037" fmla="*/ 143079 h 235588"/>
                <a:gd name="connsiteX2038" fmla="*/ 44374 w 201182"/>
                <a:gd name="connsiteY2038" fmla="*/ 143079 h 235588"/>
                <a:gd name="connsiteX2039" fmla="*/ 47208 w 201182"/>
                <a:gd name="connsiteY2039" fmla="*/ 141665 h 235588"/>
                <a:gd name="connsiteX2040" fmla="*/ 46027 w 201182"/>
                <a:gd name="connsiteY2040" fmla="*/ 143079 h 235588"/>
                <a:gd name="connsiteX2041" fmla="*/ 46027 w 201182"/>
                <a:gd name="connsiteY2041" fmla="*/ 143079 h 235588"/>
                <a:gd name="connsiteX2042" fmla="*/ 35174 w 201182"/>
                <a:gd name="connsiteY2042" fmla="*/ 137180 h 235588"/>
                <a:gd name="connsiteX2043" fmla="*/ 35174 w 201182"/>
                <a:gd name="connsiteY2043" fmla="*/ 137180 h 235588"/>
                <a:gd name="connsiteX2044" fmla="*/ 38005 w 201182"/>
                <a:gd name="connsiteY2044" fmla="*/ 135529 h 235588"/>
                <a:gd name="connsiteX2045" fmla="*/ 82368 w 201182"/>
                <a:gd name="connsiteY2045" fmla="*/ 160777 h 235588"/>
                <a:gd name="connsiteX2046" fmla="*/ 83783 w 201182"/>
                <a:gd name="connsiteY2046" fmla="*/ 162194 h 235588"/>
                <a:gd name="connsiteX2047" fmla="*/ 85436 w 201182"/>
                <a:gd name="connsiteY2047" fmla="*/ 158654 h 235588"/>
                <a:gd name="connsiteX2048" fmla="*/ 82368 w 201182"/>
                <a:gd name="connsiteY2048" fmla="*/ 160777 h 235588"/>
                <a:gd name="connsiteX2049" fmla="*/ 83783 w 201182"/>
                <a:gd name="connsiteY2049" fmla="*/ 162667 h 235588"/>
                <a:gd name="connsiteX2050" fmla="*/ 83783 w 201182"/>
                <a:gd name="connsiteY2050" fmla="*/ 162667 h 235588"/>
                <a:gd name="connsiteX2051" fmla="*/ 85906 w 201182"/>
                <a:gd name="connsiteY2051" fmla="*/ 157945 h 235588"/>
                <a:gd name="connsiteX2052" fmla="*/ 47208 w 201182"/>
                <a:gd name="connsiteY2052" fmla="*/ 143079 h 235588"/>
                <a:gd name="connsiteX2053" fmla="*/ 47208 w 201182"/>
                <a:gd name="connsiteY2053" fmla="*/ 143079 h 235588"/>
                <a:gd name="connsiteX2054" fmla="*/ 50746 w 201182"/>
                <a:gd name="connsiteY2054" fmla="*/ 140247 h 235588"/>
                <a:gd name="connsiteX2055" fmla="*/ 38711 w 201182"/>
                <a:gd name="connsiteY2055" fmla="*/ 137888 h 235588"/>
                <a:gd name="connsiteX2056" fmla="*/ 38711 w 201182"/>
                <a:gd name="connsiteY2056" fmla="*/ 137888 h 235588"/>
                <a:gd name="connsiteX2057" fmla="*/ 42251 w 201182"/>
                <a:gd name="connsiteY2057" fmla="*/ 135057 h 235588"/>
                <a:gd name="connsiteX2058" fmla="*/ 51927 w 201182"/>
                <a:gd name="connsiteY2058" fmla="*/ 143551 h 235588"/>
                <a:gd name="connsiteX2059" fmla="*/ 51927 w 201182"/>
                <a:gd name="connsiteY2059" fmla="*/ 143551 h 235588"/>
                <a:gd name="connsiteX2060" fmla="*/ 51927 w 201182"/>
                <a:gd name="connsiteY2060" fmla="*/ 145205 h 235588"/>
                <a:gd name="connsiteX2061" fmla="*/ 55467 w 201182"/>
                <a:gd name="connsiteY2061" fmla="*/ 140720 h 235588"/>
                <a:gd name="connsiteX2062" fmla="*/ 55231 w 201182"/>
                <a:gd name="connsiteY2062" fmla="*/ 143551 h 235588"/>
                <a:gd name="connsiteX2063" fmla="*/ 55231 w 201182"/>
                <a:gd name="connsiteY2063" fmla="*/ 143551 h 235588"/>
                <a:gd name="connsiteX2064" fmla="*/ 55231 w 201182"/>
                <a:gd name="connsiteY2064" fmla="*/ 143551 h 235588"/>
                <a:gd name="connsiteX2065" fmla="*/ 55231 w 201182"/>
                <a:gd name="connsiteY2065" fmla="*/ 143551 h 235588"/>
                <a:gd name="connsiteX2066" fmla="*/ 55231 w 201182"/>
                <a:gd name="connsiteY2066" fmla="*/ 144969 h 235588"/>
                <a:gd name="connsiteX2067" fmla="*/ 55231 w 201182"/>
                <a:gd name="connsiteY2067" fmla="*/ 144969 h 235588"/>
                <a:gd name="connsiteX2068" fmla="*/ 58771 w 201182"/>
                <a:gd name="connsiteY2068" fmla="*/ 141428 h 235588"/>
                <a:gd name="connsiteX2069" fmla="*/ 50273 w 201182"/>
                <a:gd name="connsiteY2069" fmla="*/ 140720 h 235588"/>
                <a:gd name="connsiteX2070" fmla="*/ 51691 w 201182"/>
                <a:gd name="connsiteY2070" fmla="*/ 140720 h 235588"/>
                <a:gd name="connsiteX2071" fmla="*/ 50510 w 201182"/>
                <a:gd name="connsiteY2071" fmla="*/ 140720 h 235588"/>
                <a:gd name="connsiteX2072" fmla="*/ 53814 w 201182"/>
                <a:gd name="connsiteY2072" fmla="*/ 138597 h 235588"/>
                <a:gd name="connsiteX2073" fmla="*/ 138530 w 201182"/>
                <a:gd name="connsiteY2073" fmla="*/ 183432 h 235588"/>
                <a:gd name="connsiteX2074" fmla="*/ 140417 w 201182"/>
                <a:gd name="connsiteY2074" fmla="*/ 185083 h 235588"/>
                <a:gd name="connsiteX2075" fmla="*/ 140417 w 201182"/>
                <a:gd name="connsiteY2075" fmla="*/ 185083 h 235588"/>
                <a:gd name="connsiteX2076" fmla="*/ 142067 w 201182"/>
                <a:gd name="connsiteY2076" fmla="*/ 181307 h 235588"/>
                <a:gd name="connsiteX2077" fmla="*/ 84019 w 201182"/>
                <a:gd name="connsiteY2077" fmla="*/ 157240 h 235588"/>
                <a:gd name="connsiteX2078" fmla="*/ 84019 w 201182"/>
                <a:gd name="connsiteY2078" fmla="*/ 157240 h 235588"/>
                <a:gd name="connsiteX2079" fmla="*/ 84019 w 201182"/>
                <a:gd name="connsiteY2079" fmla="*/ 159126 h 235588"/>
                <a:gd name="connsiteX2080" fmla="*/ 87559 w 201182"/>
                <a:gd name="connsiteY2080" fmla="*/ 155823 h 235588"/>
                <a:gd name="connsiteX2081" fmla="*/ 57117 w 201182"/>
                <a:gd name="connsiteY2081" fmla="*/ 143079 h 235588"/>
                <a:gd name="connsiteX2082" fmla="*/ 55467 w 201182"/>
                <a:gd name="connsiteY2082" fmla="*/ 143079 h 235588"/>
                <a:gd name="connsiteX2083" fmla="*/ 53108 w 201182"/>
                <a:gd name="connsiteY2083" fmla="*/ 143079 h 235588"/>
                <a:gd name="connsiteX2084" fmla="*/ 53108 w 201182"/>
                <a:gd name="connsiteY2084" fmla="*/ 141665 h 235588"/>
                <a:gd name="connsiteX2085" fmla="*/ 55231 w 201182"/>
                <a:gd name="connsiteY2085" fmla="*/ 143079 h 235588"/>
                <a:gd name="connsiteX2086" fmla="*/ 55231 w 201182"/>
                <a:gd name="connsiteY2086" fmla="*/ 143079 h 235588"/>
                <a:gd name="connsiteX2087" fmla="*/ 55231 w 201182"/>
                <a:gd name="connsiteY2087" fmla="*/ 143079 h 235588"/>
                <a:gd name="connsiteX2088" fmla="*/ 55231 w 201182"/>
                <a:gd name="connsiteY2088" fmla="*/ 143079 h 235588"/>
                <a:gd name="connsiteX2089" fmla="*/ 55231 w 201182"/>
                <a:gd name="connsiteY2089" fmla="*/ 143079 h 235588"/>
                <a:gd name="connsiteX2090" fmla="*/ 56645 w 201182"/>
                <a:gd name="connsiteY2090" fmla="*/ 144732 h 235588"/>
                <a:gd name="connsiteX2091" fmla="*/ 60658 w 201182"/>
                <a:gd name="connsiteY2091" fmla="*/ 140956 h 235588"/>
                <a:gd name="connsiteX2092" fmla="*/ 33520 w 201182"/>
                <a:gd name="connsiteY2092" fmla="*/ 129866 h 235588"/>
                <a:gd name="connsiteX2093" fmla="*/ 33520 w 201182"/>
                <a:gd name="connsiteY2093" fmla="*/ 128213 h 235588"/>
                <a:gd name="connsiteX2094" fmla="*/ 35643 w 201182"/>
                <a:gd name="connsiteY2094" fmla="*/ 130338 h 235588"/>
                <a:gd name="connsiteX2095" fmla="*/ 35643 w 201182"/>
                <a:gd name="connsiteY2095" fmla="*/ 130338 h 235588"/>
                <a:gd name="connsiteX2096" fmla="*/ 36116 w 201182"/>
                <a:gd name="connsiteY2096" fmla="*/ 127743 h 235588"/>
                <a:gd name="connsiteX2097" fmla="*/ 53814 w 201182"/>
                <a:gd name="connsiteY2097" fmla="*/ 139775 h 235588"/>
                <a:gd name="connsiteX2098" fmla="*/ 55231 w 201182"/>
                <a:gd name="connsiteY2098" fmla="*/ 139775 h 235588"/>
                <a:gd name="connsiteX2099" fmla="*/ 57590 w 201182"/>
                <a:gd name="connsiteY2099" fmla="*/ 137652 h 235588"/>
                <a:gd name="connsiteX2100" fmla="*/ 39183 w 201182"/>
                <a:gd name="connsiteY2100" fmla="*/ 131517 h 235588"/>
                <a:gd name="connsiteX2101" fmla="*/ 39183 w 201182"/>
                <a:gd name="connsiteY2101" fmla="*/ 131517 h 235588"/>
                <a:gd name="connsiteX2102" fmla="*/ 34229 w 201182"/>
                <a:gd name="connsiteY2102" fmla="*/ 127743 h 235588"/>
                <a:gd name="connsiteX2103" fmla="*/ 34229 w 201182"/>
                <a:gd name="connsiteY2103" fmla="*/ 129157 h 235588"/>
                <a:gd name="connsiteX2104" fmla="*/ 35643 w 201182"/>
                <a:gd name="connsiteY2104" fmla="*/ 129157 h 235588"/>
                <a:gd name="connsiteX2105" fmla="*/ 33993 w 201182"/>
                <a:gd name="connsiteY2105" fmla="*/ 129157 h 235588"/>
                <a:gd name="connsiteX2106" fmla="*/ 36824 w 201182"/>
                <a:gd name="connsiteY2106" fmla="*/ 125617 h 235588"/>
                <a:gd name="connsiteX2107" fmla="*/ 57826 w 201182"/>
                <a:gd name="connsiteY2107" fmla="*/ 140720 h 235588"/>
                <a:gd name="connsiteX2108" fmla="*/ 59007 w 201182"/>
                <a:gd name="connsiteY2108" fmla="*/ 140720 h 235588"/>
                <a:gd name="connsiteX2109" fmla="*/ 59949 w 201182"/>
                <a:gd name="connsiteY2109" fmla="*/ 138597 h 235588"/>
                <a:gd name="connsiteX2110" fmla="*/ 47914 w 201182"/>
                <a:gd name="connsiteY2110" fmla="*/ 134348 h 235588"/>
                <a:gd name="connsiteX2111" fmla="*/ 47914 w 201182"/>
                <a:gd name="connsiteY2111" fmla="*/ 134348 h 235588"/>
                <a:gd name="connsiteX2112" fmla="*/ 50040 w 201182"/>
                <a:gd name="connsiteY2112" fmla="*/ 132225 h 235588"/>
                <a:gd name="connsiteX2113" fmla="*/ 37060 w 201182"/>
                <a:gd name="connsiteY2113" fmla="*/ 128921 h 235588"/>
                <a:gd name="connsiteX2114" fmla="*/ 37060 w 201182"/>
                <a:gd name="connsiteY2114" fmla="*/ 128921 h 235588"/>
                <a:gd name="connsiteX2115" fmla="*/ 35410 w 201182"/>
                <a:gd name="connsiteY2115" fmla="*/ 128921 h 235588"/>
                <a:gd name="connsiteX2116" fmla="*/ 39183 w 201182"/>
                <a:gd name="connsiteY2116" fmla="*/ 126798 h 235588"/>
                <a:gd name="connsiteX2117" fmla="*/ 60658 w 201182"/>
                <a:gd name="connsiteY2117" fmla="*/ 138361 h 235588"/>
                <a:gd name="connsiteX2118" fmla="*/ 60658 w 201182"/>
                <a:gd name="connsiteY2118" fmla="*/ 140247 h 235588"/>
                <a:gd name="connsiteX2119" fmla="*/ 62544 w 201182"/>
                <a:gd name="connsiteY2119" fmla="*/ 140247 h 235588"/>
                <a:gd name="connsiteX2120" fmla="*/ 60421 w 201182"/>
                <a:gd name="connsiteY2120" fmla="*/ 140247 h 235588"/>
                <a:gd name="connsiteX2121" fmla="*/ 58062 w 201182"/>
                <a:gd name="connsiteY2121" fmla="*/ 137888 h 235588"/>
                <a:gd name="connsiteX2122" fmla="*/ 61839 w 201182"/>
                <a:gd name="connsiteY2122" fmla="*/ 136238 h 235588"/>
                <a:gd name="connsiteX2123" fmla="*/ 144193 w 201182"/>
                <a:gd name="connsiteY2123" fmla="*/ 179892 h 235588"/>
                <a:gd name="connsiteX2124" fmla="*/ 144193 w 201182"/>
                <a:gd name="connsiteY2124" fmla="*/ 179892 h 235588"/>
                <a:gd name="connsiteX2125" fmla="*/ 145371 w 201182"/>
                <a:gd name="connsiteY2125" fmla="*/ 177769 h 235588"/>
                <a:gd name="connsiteX2126" fmla="*/ 90154 w 201182"/>
                <a:gd name="connsiteY2126" fmla="*/ 153936 h 235588"/>
                <a:gd name="connsiteX2127" fmla="*/ 90154 w 201182"/>
                <a:gd name="connsiteY2127" fmla="*/ 153936 h 235588"/>
                <a:gd name="connsiteX2128" fmla="*/ 92041 w 201182"/>
                <a:gd name="connsiteY2128" fmla="*/ 156531 h 235588"/>
                <a:gd name="connsiteX2129" fmla="*/ 91335 w 201182"/>
                <a:gd name="connsiteY2129" fmla="*/ 151810 h 235588"/>
                <a:gd name="connsiteX2130" fmla="*/ 39656 w 201182"/>
                <a:gd name="connsiteY2130" fmla="*/ 128449 h 235588"/>
                <a:gd name="connsiteX2131" fmla="*/ 39656 w 201182"/>
                <a:gd name="connsiteY2131" fmla="*/ 128449 h 235588"/>
                <a:gd name="connsiteX2132" fmla="*/ 39656 w 201182"/>
                <a:gd name="connsiteY2132" fmla="*/ 128449 h 235588"/>
                <a:gd name="connsiteX2133" fmla="*/ 40837 w 201182"/>
                <a:gd name="connsiteY2133" fmla="*/ 126326 h 235588"/>
                <a:gd name="connsiteX2134" fmla="*/ 69389 w 201182"/>
                <a:gd name="connsiteY2134" fmla="*/ 143788 h 235588"/>
                <a:gd name="connsiteX2135" fmla="*/ 67738 w 201182"/>
                <a:gd name="connsiteY2135" fmla="*/ 143788 h 235588"/>
                <a:gd name="connsiteX2136" fmla="*/ 70570 w 201182"/>
                <a:gd name="connsiteY2136" fmla="*/ 141665 h 235588"/>
                <a:gd name="connsiteX2137" fmla="*/ 63962 w 201182"/>
                <a:gd name="connsiteY2137" fmla="*/ 140484 h 235588"/>
                <a:gd name="connsiteX2138" fmla="*/ 65848 w 201182"/>
                <a:gd name="connsiteY2138" fmla="*/ 140484 h 235588"/>
                <a:gd name="connsiteX2139" fmla="*/ 64670 w 201182"/>
                <a:gd name="connsiteY2139" fmla="*/ 140484 h 235588"/>
                <a:gd name="connsiteX2140" fmla="*/ 40364 w 201182"/>
                <a:gd name="connsiteY2140" fmla="*/ 127743 h 235588"/>
                <a:gd name="connsiteX2141" fmla="*/ 40364 w 201182"/>
                <a:gd name="connsiteY2141" fmla="*/ 127743 h 235588"/>
                <a:gd name="connsiteX2142" fmla="*/ 40364 w 201182"/>
                <a:gd name="connsiteY2142" fmla="*/ 127743 h 235588"/>
                <a:gd name="connsiteX2143" fmla="*/ 40837 w 201182"/>
                <a:gd name="connsiteY2143" fmla="*/ 125617 h 235588"/>
                <a:gd name="connsiteX2144" fmla="*/ 42015 w 201182"/>
                <a:gd name="connsiteY2144" fmla="*/ 127743 h 235588"/>
                <a:gd name="connsiteX2145" fmla="*/ 42015 w 201182"/>
                <a:gd name="connsiteY2145" fmla="*/ 127743 h 235588"/>
                <a:gd name="connsiteX2146" fmla="*/ 42487 w 201182"/>
                <a:gd name="connsiteY2146" fmla="*/ 125381 h 235588"/>
                <a:gd name="connsiteX2147" fmla="*/ 61839 w 201182"/>
                <a:gd name="connsiteY2147" fmla="*/ 138125 h 235588"/>
                <a:gd name="connsiteX2148" fmla="*/ 63489 w 201182"/>
                <a:gd name="connsiteY2148" fmla="*/ 138125 h 235588"/>
                <a:gd name="connsiteX2149" fmla="*/ 63489 w 201182"/>
                <a:gd name="connsiteY2149" fmla="*/ 138125 h 235588"/>
                <a:gd name="connsiteX2150" fmla="*/ 63489 w 201182"/>
                <a:gd name="connsiteY2150" fmla="*/ 138125 h 235588"/>
                <a:gd name="connsiteX2151" fmla="*/ 62308 w 201182"/>
                <a:gd name="connsiteY2151" fmla="*/ 135765 h 235588"/>
                <a:gd name="connsiteX2152" fmla="*/ 38241 w 201182"/>
                <a:gd name="connsiteY2152" fmla="*/ 125381 h 235588"/>
                <a:gd name="connsiteX2153" fmla="*/ 39656 w 201182"/>
                <a:gd name="connsiteY2153" fmla="*/ 125381 h 235588"/>
                <a:gd name="connsiteX2154" fmla="*/ 41073 w 201182"/>
                <a:gd name="connsiteY2154" fmla="*/ 127271 h 235588"/>
                <a:gd name="connsiteX2155" fmla="*/ 38947 w 201182"/>
                <a:gd name="connsiteY2155" fmla="*/ 125853 h 235588"/>
                <a:gd name="connsiteX2156" fmla="*/ 40601 w 201182"/>
                <a:gd name="connsiteY2156" fmla="*/ 127507 h 235588"/>
                <a:gd name="connsiteX2157" fmla="*/ 38475 w 201182"/>
                <a:gd name="connsiteY2157" fmla="*/ 123022 h 235588"/>
                <a:gd name="connsiteX2158" fmla="*/ 42960 w 201182"/>
                <a:gd name="connsiteY2158" fmla="*/ 127034 h 235588"/>
                <a:gd name="connsiteX2159" fmla="*/ 42960 w 201182"/>
                <a:gd name="connsiteY2159" fmla="*/ 128449 h 235588"/>
                <a:gd name="connsiteX2160" fmla="*/ 41542 w 201182"/>
                <a:gd name="connsiteY2160" fmla="*/ 128449 h 235588"/>
                <a:gd name="connsiteX2161" fmla="*/ 41542 w 201182"/>
                <a:gd name="connsiteY2161" fmla="*/ 128449 h 235588"/>
                <a:gd name="connsiteX2162" fmla="*/ 43196 w 201182"/>
                <a:gd name="connsiteY2162" fmla="*/ 124675 h 235588"/>
                <a:gd name="connsiteX2163" fmla="*/ 64198 w 201182"/>
                <a:gd name="connsiteY2163" fmla="*/ 137180 h 235588"/>
                <a:gd name="connsiteX2164" fmla="*/ 64198 w 201182"/>
                <a:gd name="connsiteY2164" fmla="*/ 137180 h 235588"/>
                <a:gd name="connsiteX2165" fmla="*/ 64434 w 201182"/>
                <a:gd name="connsiteY2165" fmla="*/ 134821 h 235588"/>
                <a:gd name="connsiteX2166" fmla="*/ 69625 w 201182"/>
                <a:gd name="connsiteY2166" fmla="*/ 138833 h 235588"/>
                <a:gd name="connsiteX2167" fmla="*/ 69625 w 201182"/>
                <a:gd name="connsiteY2167" fmla="*/ 138833 h 235588"/>
                <a:gd name="connsiteX2168" fmla="*/ 69861 w 201182"/>
                <a:gd name="connsiteY2168" fmla="*/ 136474 h 235588"/>
                <a:gd name="connsiteX2169" fmla="*/ 67029 w 201182"/>
                <a:gd name="connsiteY2169" fmla="*/ 136707 h 235588"/>
                <a:gd name="connsiteX2170" fmla="*/ 64906 w 201182"/>
                <a:gd name="connsiteY2170" fmla="*/ 136707 h 235588"/>
                <a:gd name="connsiteX2171" fmla="*/ 67266 w 201182"/>
                <a:gd name="connsiteY2171" fmla="*/ 134348 h 235588"/>
                <a:gd name="connsiteX2172" fmla="*/ 75052 w 201182"/>
                <a:gd name="connsiteY2172" fmla="*/ 139775 h 235588"/>
                <a:gd name="connsiteX2173" fmla="*/ 75052 w 201182"/>
                <a:gd name="connsiteY2173" fmla="*/ 139775 h 235588"/>
                <a:gd name="connsiteX2174" fmla="*/ 75288 w 201182"/>
                <a:gd name="connsiteY2174" fmla="*/ 137416 h 235588"/>
                <a:gd name="connsiteX2175" fmla="*/ 71039 w 201182"/>
                <a:gd name="connsiteY2175" fmla="*/ 137180 h 235588"/>
                <a:gd name="connsiteX2176" fmla="*/ 73165 w 201182"/>
                <a:gd name="connsiteY2176" fmla="*/ 137180 h 235588"/>
                <a:gd name="connsiteX2177" fmla="*/ 73165 w 201182"/>
                <a:gd name="connsiteY2177" fmla="*/ 138361 h 235588"/>
                <a:gd name="connsiteX2178" fmla="*/ 71275 w 201182"/>
                <a:gd name="connsiteY2178" fmla="*/ 134821 h 235588"/>
                <a:gd name="connsiteX2179" fmla="*/ 71039 w 201182"/>
                <a:gd name="connsiteY2179" fmla="*/ 137180 h 235588"/>
                <a:gd name="connsiteX2180" fmla="*/ 71039 w 201182"/>
                <a:gd name="connsiteY2180" fmla="*/ 137180 h 235588"/>
                <a:gd name="connsiteX2181" fmla="*/ 72456 w 201182"/>
                <a:gd name="connsiteY2181" fmla="*/ 138597 h 235588"/>
                <a:gd name="connsiteX2182" fmla="*/ 70333 w 201182"/>
                <a:gd name="connsiteY2182" fmla="*/ 134112 h 235588"/>
                <a:gd name="connsiteX2183" fmla="*/ 73401 w 201182"/>
                <a:gd name="connsiteY2183" fmla="*/ 137180 h 235588"/>
                <a:gd name="connsiteX2184" fmla="*/ 73401 w 201182"/>
                <a:gd name="connsiteY2184" fmla="*/ 137180 h 235588"/>
                <a:gd name="connsiteX2185" fmla="*/ 72693 w 201182"/>
                <a:gd name="connsiteY2185" fmla="*/ 132225 h 235588"/>
                <a:gd name="connsiteX2186" fmla="*/ 51691 w 201182"/>
                <a:gd name="connsiteY2186" fmla="*/ 125853 h 235588"/>
                <a:gd name="connsiteX2187" fmla="*/ 51691 w 201182"/>
                <a:gd name="connsiteY2187" fmla="*/ 125853 h 235588"/>
                <a:gd name="connsiteX2188" fmla="*/ 50982 w 201182"/>
                <a:gd name="connsiteY2188" fmla="*/ 121608 h 235588"/>
                <a:gd name="connsiteX2189" fmla="*/ 51691 w 201182"/>
                <a:gd name="connsiteY2189" fmla="*/ 125853 h 235588"/>
                <a:gd name="connsiteX2190" fmla="*/ 51691 w 201182"/>
                <a:gd name="connsiteY2190" fmla="*/ 125853 h 235588"/>
                <a:gd name="connsiteX2191" fmla="*/ 50040 w 201182"/>
                <a:gd name="connsiteY2191" fmla="*/ 121135 h 235588"/>
                <a:gd name="connsiteX2192" fmla="*/ 55231 w 201182"/>
                <a:gd name="connsiteY2192" fmla="*/ 127271 h 235588"/>
                <a:gd name="connsiteX2193" fmla="*/ 56645 w 201182"/>
                <a:gd name="connsiteY2193" fmla="*/ 127271 h 235588"/>
                <a:gd name="connsiteX2194" fmla="*/ 56645 w 201182"/>
                <a:gd name="connsiteY2194" fmla="*/ 127271 h 235588"/>
                <a:gd name="connsiteX2195" fmla="*/ 53577 w 201182"/>
                <a:gd name="connsiteY2195" fmla="*/ 122549 h 235588"/>
                <a:gd name="connsiteX2196" fmla="*/ 50040 w 201182"/>
                <a:gd name="connsiteY2196" fmla="*/ 123258 h 235588"/>
                <a:gd name="connsiteX2197" fmla="*/ 51927 w 201182"/>
                <a:gd name="connsiteY2197" fmla="*/ 125145 h 235588"/>
                <a:gd name="connsiteX2198" fmla="*/ 51927 w 201182"/>
                <a:gd name="connsiteY2198" fmla="*/ 125145 h 235588"/>
                <a:gd name="connsiteX2199" fmla="*/ 51927 w 201182"/>
                <a:gd name="connsiteY2199" fmla="*/ 126798 h 235588"/>
                <a:gd name="connsiteX2200" fmla="*/ 48387 w 201182"/>
                <a:gd name="connsiteY2200" fmla="*/ 118540 h 235588"/>
                <a:gd name="connsiteX2201" fmla="*/ 80479 w 201182"/>
                <a:gd name="connsiteY2201" fmla="*/ 139069 h 235588"/>
                <a:gd name="connsiteX2202" fmla="*/ 80479 w 201182"/>
                <a:gd name="connsiteY2202" fmla="*/ 139069 h 235588"/>
                <a:gd name="connsiteX2203" fmla="*/ 78828 w 201182"/>
                <a:gd name="connsiteY2203" fmla="*/ 134348 h 235588"/>
                <a:gd name="connsiteX2204" fmla="*/ 54522 w 201182"/>
                <a:gd name="connsiteY2204" fmla="*/ 125381 h 235588"/>
                <a:gd name="connsiteX2205" fmla="*/ 54522 w 201182"/>
                <a:gd name="connsiteY2205" fmla="*/ 125381 h 235588"/>
                <a:gd name="connsiteX2206" fmla="*/ 52872 w 201182"/>
                <a:gd name="connsiteY2206" fmla="*/ 120663 h 235588"/>
                <a:gd name="connsiteX2207" fmla="*/ 74579 w 201182"/>
                <a:gd name="connsiteY2207" fmla="*/ 135529 h 235588"/>
                <a:gd name="connsiteX2208" fmla="*/ 75996 w 201182"/>
                <a:gd name="connsiteY2208" fmla="*/ 135529 h 235588"/>
                <a:gd name="connsiteX2209" fmla="*/ 75996 w 201182"/>
                <a:gd name="connsiteY2209" fmla="*/ 134112 h 235588"/>
                <a:gd name="connsiteX2210" fmla="*/ 75996 w 201182"/>
                <a:gd name="connsiteY2210" fmla="*/ 134112 h 235588"/>
                <a:gd name="connsiteX2211" fmla="*/ 75996 w 201182"/>
                <a:gd name="connsiteY2211" fmla="*/ 134112 h 235588"/>
                <a:gd name="connsiteX2212" fmla="*/ 75996 w 201182"/>
                <a:gd name="connsiteY2212" fmla="*/ 134112 h 235588"/>
                <a:gd name="connsiteX2213" fmla="*/ 74579 w 201182"/>
                <a:gd name="connsiteY2213" fmla="*/ 134112 h 235588"/>
                <a:gd name="connsiteX2214" fmla="*/ 74579 w 201182"/>
                <a:gd name="connsiteY2214" fmla="*/ 134112 h 235588"/>
                <a:gd name="connsiteX2215" fmla="*/ 72929 w 201182"/>
                <a:gd name="connsiteY2215" fmla="*/ 130808 h 235588"/>
                <a:gd name="connsiteX2216" fmla="*/ 77883 w 201182"/>
                <a:gd name="connsiteY2216" fmla="*/ 135529 h 235588"/>
                <a:gd name="connsiteX2217" fmla="*/ 77883 w 201182"/>
                <a:gd name="connsiteY2217" fmla="*/ 136944 h 235588"/>
                <a:gd name="connsiteX2218" fmla="*/ 77883 w 201182"/>
                <a:gd name="connsiteY2218" fmla="*/ 136944 h 235588"/>
                <a:gd name="connsiteX2219" fmla="*/ 76233 w 201182"/>
                <a:gd name="connsiteY2219" fmla="*/ 130338 h 235588"/>
                <a:gd name="connsiteX2220" fmla="*/ 77883 w 201182"/>
                <a:gd name="connsiteY2220" fmla="*/ 133642 h 235588"/>
                <a:gd name="connsiteX2221" fmla="*/ 80479 w 201182"/>
                <a:gd name="connsiteY2221" fmla="*/ 135765 h 235588"/>
                <a:gd name="connsiteX2222" fmla="*/ 80479 w 201182"/>
                <a:gd name="connsiteY2222" fmla="*/ 135765 h 235588"/>
                <a:gd name="connsiteX2223" fmla="*/ 75052 w 201182"/>
                <a:gd name="connsiteY2223" fmla="*/ 128449 h 235588"/>
                <a:gd name="connsiteX2224" fmla="*/ 84964 w 201182"/>
                <a:gd name="connsiteY2224" fmla="*/ 136707 h 235588"/>
                <a:gd name="connsiteX2225" fmla="*/ 84964 w 201182"/>
                <a:gd name="connsiteY2225" fmla="*/ 136707 h 235588"/>
                <a:gd name="connsiteX2226" fmla="*/ 81187 w 201182"/>
                <a:gd name="connsiteY2226" fmla="*/ 132225 h 235588"/>
                <a:gd name="connsiteX2227" fmla="*/ 158351 w 201182"/>
                <a:gd name="connsiteY2227" fmla="*/ 166676 h 235588"/>
                <a:gd name="connsiteX2228" fmla="*/ 158351 w 201182"/>
                <a:gd name="connsiteY2228" fmla="*/ 166676 h 235588"/>
                <a:gd name="connsiteX2229" fmla="*/ 158351 w 201182"/>
                <a:gd name="connsiteY2229" fmla="*/ 166676 h 235588"/>
                <a:gd name="connsiteX2230" fmla="*/ 83783 w 201182"/>
                <a:gd name="connsiteY2230" fmla="*/ 131280 h 235588"/>
                <a:gd name="connsiteX2231" fmla="*/ 83783 w 201182"/>
                <a:gd name="connsiteY2231" fmla="*/ 132698 h 235588"/>
                <a:gd name="connsiteX2232" fmla="*/ 81187 w 201182"/>
                <a:gd name="connsiteY2232" fmla="*/ 126090 h 235588"/>
                <a:gd name="connsiteX2233" fmla="*/ 158823 w 201182"/>
                <a:gd name="connsiteY2233" fmla="*/ 165498 h 235588"/>
                <a:gd name="connsiteX2234" fmla="*/ 160238 w 201182"/>
                <a:gd name="connsiteY2234" fmla="*/ 165498 h 235588"/>
                <a:gd name="connsiteX2235" fmla="*/ 161891 w 201182"/>
                <a:gd name="connsiteY2235" fmla="*/ 167149 h 235588"/>
                <a:gd name="connsiteX2236" fmla="*/ 159059 w 201182"/>
                <a:gd name="connsiteY2236" fmla="*/ 165262 h 235588"/>
                <a:gd name="connsiteX2237" fmla="*/ 155992 w 201182"/>
                <a:gd name="connsiteY2237" fmla="*/ 160305 h 235588"/>
                <a:gd name="connsiteX2238" fmla="*/ 160238 w 201182"/>
                <a:gd name="connsiteY2238" fmla="*/ 163845 h 235588"/>
                <a:gd name="connsiteX2239" fmla="*/ 160238 w 201182"/>
                <a:gd name="connsiteY2239" fmla="*/ 163845 h 235588"/>
                <a:gd name="connsiteX2240" fmla="*/ 157406 w 201182"/>
                <a:gd name="connsiteY2240" fmla="*/ 158654 h 235588"/>
                <a:gd name="connsiteX2241" fmla="*/ 63962 w 201182"/>
                <a:gd name="connsiteY2241" fmla="*/ 116650 h 235588"/>
                <a:gd name="connsiteX2242" fmla="*/ 63962 w 201182"/>
                <a:gd name="connsiteY2242" fmla="*/ 116650 h 235588"/>
                <a:gd name="connsiteX2243" fmla="*/ 61130 w 201182"/>
                <a:gd name="connsiteY2243" fmla="*/ 111223 h 235588"/>
                <a:gd name="connsiteX2244" fmla="*/ 63962 w 201182"/>
                <a:gd name="connsiteY2244" fmla="*/ 114763 h 235588"/>
                <a:gd name="connsiteX2245" fmla="*/ 63962 w 201182"/>
                <a:gd name="connsiteY2245" fmla="*/ 114763 h 235588"/>
                <a:gd name="connsiteX2246" fmla="*/ 61130 w 201182"/>
                <a:gd name="connsiteY2246" fmla="*/ 112404 h 235588"/>
                <a:gd name="connsiteX2247" fmla="*/ 64434 w 201182"/>
                <a:gd name="connsiteY2247" fmla="*/ 114763 h 235588"/>
                <a:gd name="connsiteX2248" fmla="*/ 63253 w 201182"/>
                <a:gd name="connsiteY2248" fmla="*/ 114763 h 235588"/>
                <a:gd name="connsiteX2249" fmla="*/ 65140 w 201182"/>
                <a:gd name="connsiteY2249" fmla="*/ 114763 h 235588"/>
                <a:gd name="connsiteX2250" fmla="*/ 65140 w 201182"/>
                <a:gd name="connsiteY2250" fmla="*/ 114763 h 235588"/>
                <a:gd name="connsiteX2251" fmla="*/ 63962 w 201182"/>
                <a:gd name="connsiteY2251" fmla="*/ 114763 h 235588"/>
                <a:gd name="connsiteX2252" fmla="*/ 60658 w 201182"/>
                <a:gd name="connsiteY2252" fmla="*/ 108628 h 235588"/>
                <a:gd name="connsiteX2253" fmla="*/ 61839 w 201182"/>
                <a:gd name="connsiteY2253" fmla="*/ 112640 h 235588"/>
                <a:gd name="connsiteX2254" fmla="*/ 61839 w 201182"/>
                <a:gd name="connsiteY2254" fmla="*/ 112640 h 235588"/>
                <a:gd name="connsiteX2255" fmla="*/ 57590 w 201182"/>
                <a:gd name="connsiteY2255" fmla="*/ 107211 h 235588"/>
                <a:gd name="connsiteX2256" fmla="*/ 160474 w 201182"/>
                <a:gd name="connsiteY2256" fmla="*/ 157709 h 235588"/>
                <a:gd name="connsiteX2257" fmla="*/ 160474 w 201182"/>
                <a:gd name="connsiteY2257" fmla="*/ 157709 h 235588"/>
                <a:gd name="connsiteX2258" fmla="*/ 157170 w 201182"/>
                <a:gd name="connsiteY2258" fmla="*/ 152282 h 235588"/>
                <a:gd name="connsiteX2259" fmla="*/ 61839 w 201182"/>
                <a:gd name="connsiteY2259" fmla="*/ 110515 h 235588"/>
                <a:gd name="connsiteX2260" fmla="*/ 63253 w 201182"/>
                <a:gd name="connsiteY2260" fmla="*/ 110515 h 235588"/>
                <a:gd name="connsiteX2261" fmla="*/ 63253 w 201182"/>
                <a:gd name="connsiteY2261" fmla="*/ 110515 h 235588"/>
                <a:gd name="connsiteX2262" fmla="*/ 57590 w 201182"/>
                <a:gd name="connsiteY2262" fmla="*/ 105560 h 235588"/>
                <a:gd name="connsiteX2263" fmla="*/ 65612 w 201182"/>
                <a:gd name="connsiteY2263" fmla="*/ 111696 h 235588"/>
                <a:gd name="connsiteX2264" fmla="*/ 65612 w 201182"/>
                <a:gd name="connsiteY2264" fmla="*/ 111696 h 235588"/>
                <a:gd name="connsiteX2265" fmla="*/ 62308 w 201182"/>
                <a:gd name="connsiteY2265" fmla="*/ 106741 h 235588"/>
                <a:gd name="connsiteX2266" fmla="*/ 59713 w 201182"/>
                <a:gd name="connsiteY2266" fmla="*/ 107919 h 235588"/>
                <a:gd name="connsiteX2267" fmla="*/ 61366 w 201182"/>
                <a:gd name="connsiteY2267" fmla="*/ 107919 h 235588"/>
                <a:gd name="connsiteX2268" fmla="*/ 61366 w 201182"/>
                <a:gd name="connsiteY2268" fmla="*/ 107919 h 235588"/>
                <a:gd name="connsiteX2269" fmla="*/ 61366 w 201182"/>
                <a:gd name="connsiteY2269" fmla="*/ 107919 h 235588"/>
                <a:gd name="connsiteX2270" fmla="*/ 162597 w 201182"/>
                <a:gd name="connsiteY2270" fmla="*/ 155114 h 235588"/>
                <a:gd name="connsiteX2271" fmla="*/ 162597 w 201182"/>
                <a:gd name="connsiteY2271" fmla="*/ 155114 h 235588"/>
                <a:gd name="connsiteX2272" fmla="*/ 159296 w 201182"/>
                <a:gd name="connsiteY2272" fmla="*/ 149451 h 235588"/>
                <a:gd name="connsiteX2273" fmla="*/ 68208 w 201182"/>
                <a:gd name="connsiteY2273" fmla="*/ 110278 h 235588"/>
                <a:gd name="connsiteX2274" fmla="*/ 68208 w 201182"/>
                <a:gd name="connsiteY2274" fmla="*/ 110278 h 235588"/>
                <a:gd name="connsiteX2275" fmla="*/ 68208 w 201182"/>
                <a:gd name="connsiteY2275" fmla="*/ 110278 h 235588"/>
                <a:gd name="connsiteX2276" fmla="*/ 70570 w 201182"/>
                <a:gd name="connsiteY2276" fmla="*/ 111696 h 235588"/>
                <a:gd name="connsiteX2277" fmla="*/ 69152 w 201182"/>
                <a:gd name="connsiteY2277" fmla="*/ 111696 h 235588"/>
                <a:gd name="connsiteX2278" fmla="*/ 63725 w 201182"/>
                <a:gd name="connsiteY2278" fmla="*/ 104615 h 235588"/>
                <a:gd name="connsiteX2279" fmla="*/ 166846 w 201182"/>
                <a:gd name="connsiteY2279" fmla="*/ 155586 h 235588"/>
                <a:gd name="connsiteX2280" fmla="*/ 166846 w 201182"/>
                <a:gd name="connsiteY2280" fmla="*/ 155586 h 235588"/>
                <a:gd name="connsiteX2281" fmla="*/ 162361 w 201182"/>
                <a:gd name="connsiteY2281" fmla="*/ 149923 h 235588"/>
                <a:gd name="connsiteX2282" fmla="*/ 70333 w 201182"/>
                <a:gd name="connsiteY2282" fmla="*/ 110045 h 235588"/>
                <a:gd name="connsiteX2283" fmla="*/ 70333 w 201182"/>
                <a:gd name="connsiteY2283" fmla="*/ 110045 h 235588"/>
                <a:gd name="connsiteX2284" fmla="*/ 70333 w 201182"/>
                <a:gd name="connsiteY2284" fmla="*/ 110045 h 235588"/>
                <a:gd name="connsiteX2285" fmla="*/ 164723 w 201182"/>
                <a:gd name="connsiteY2285" fmla="*/ 150396 h 235588"/>
                <a:gd name="connsiteX2286" fmla="*/ 165901 w 201182"/>
                <a:gd name="connsiteY2286" fmla="*/ 150396 h 235588"/>
                <a:gd name="connsiteX2287" fmla="*/ 165901 w 201182"/>
                <a:gd name="connsiteY2287" fmla="*/ 150396 h 235588"/>
                <a:gd name="connsiteX2288" fmla="*/ 165901 w 201182"/>
                <a:gd name="connsiteY2288" fmla="*/ 150396 h 235588"/>
                <a:gd name="connsiteX2289" fmla="*/ 167318 w 201182"/>
                <a:gd name="connsiteY2289" fmla="*/ 150396 h 235588"/>
                <a:gd name="connsiteX2290" fmla="*/ 167318 w 201182"/>
                <a:gd name="connsiteY2290" fmla="*/ 150396 h 235588"/>
                <a:gd name="connsiteX2291" fmla="*/ 160710 w 201182"/>
                <a:gd name="connsiteY2291" fmla="*/ 144732 h 235588"/>
                <a:gd name="connsiteX2292" fmla="*/ 70333 w 201182"/>
                <a:gd name="connsiteY2292" fmla="*/ 106741 h 235588"/>
                <a:gd name="connsiteX2293" fmla="*/ 71748 w 201182"/>
                <a:gd name="connsiteY2293" fmla="*/ 106741 h 235588"/>
                <a:gd name="connsiteX2294" fmla="*/ 71748 w 201182"/>
                <a:gd name="connsiteY2294" fmla="*/ 106741 h 235588"/>
                <a:gd name="connsiteX2295" fmla="*/ 71748 w 201182"/>
                <a:gd name="connsiteY2295" fmla="*/ 106741 h 235588"/>
                <a:gd name="connsiteX2296" fmla="*/ 73165 w 201182"/>
                <a:gd name="connsiteY2296" fmla="*/ 108392 h 235588"/>
                <a:gd name="connsiteX2297" fmla="*/ 167082 w 201182"/>
                <a:gd name="connsiteY2297" fmla="*/ 149451 h 235588"/>
                <a:gd name="connsiteX2298" fmla="*/ 168732 w 201182"/>
                <a:gd name="connsiteY2298" fmla="*/ 150868 h 235588"/>
                <a:gd name="connsiteX2299" fmla="*/ 161891 w 201182"/>
                <a:gd name="connsiteY2299" fmla="*/ 143788 h 235588"/>
                <a:gd name="connsiteX2300" fmla="*/ 72693 w 201182"/>
                <a:gd name="connsiteY2300" fmla="*/ 106741 h 235588"/>
                <a:gd name="connsiteX2301" fmla="*/ 76233 w 201182"/>
                <a:gd name="connsiteY2301" fmla="*/ 108864 h 235588"/>
                <a:gd name="connsiteX2302" fmla="*/ 76233 w 201182"/>
                <a:gd name="connsiteY2302" fmla="*/ 108864 h 235588"/>
                <a:gd name="connsiteX2303" fmla="*/ 67266 w 201182"/>
                <a:gd name="connsiteY2303" fmla="*/ 101078 h 235588"/>
                <a:gd name="connsiteX2304" fmla="*/ 168968 w 201182"/>
                <a:gd name="connsiteY2304" fmla="*/ 149923 h 235588"/>
                <a:gd name="connsiteX2305" fmla="*/ 168968 w 201182"/>
                <a:gd name="connsiteY2305" fmla="*/ 149923 h 235588"/>
                <a:gd name="connsiteX2306" fmla="*/ 163542 w 201182"/>
                <a:gd name="connsiteY2306" fmla="*/ 144260 h 235588"/>
                <a:gd name="connsiteX2307" fmla="*/ 72693 w 201182"/>
                <a:gd name="connsiteY2307" fmla="*/ 105560 h 235588"/>
                <a:gd name="connsiteX2308" fmla="*/ 72693 w 201182"/>
                <a:gd name="connsiteY2308" fmla="*/ 105560 h 235588"/>
                <a:gd name="connsiteX2309" fmla="*/ 72693 w 201182"/>
                <a:gd name="connsiteY2309" fmla="*/ 105560 h 235588"/>
                <a:gd name="connsiteX2310" fmla="*/ 72693 w 201182"/>
                <a:gd name="connsiteY2310" fmla="*/ 105560 h 235588"/>
                <a:gd name="connsiteX2311" fmla="*/ 67266 w 201182"/>
                <a:gd name="connsiteY2311" fmla="*/ 99897 h 235588"/>
                <a:gd name="connsiteX2312" fmla="*/ 74107 w 201182"/>
                <a:gd name="connsiteY2312" fmla="*/ 105560 h 235588"/>
                <a:gd name="connsiteX2313" fmla="*/ 75524 w 201182"/>
                <a:gd name="connsiteY2313" fmla="*/ 105560 h 235588"/>
                <a:gd name="connsiteX2314" fmla="*/ 75524 w 201182"/>
                <a:gd name="connsiteY2314" fmla="*/ 105560 h 235588"/>
                <a:gd name="connsiteX2315" fmla="*/ 73637 w 201182"/>
                <a:gd name="connsiteY2315" fmla="*/ 103910 h 235588"/>
                <a:gd name="connsiteX2316" fmla="*/ 168496 w 201182"/>
                <a:gd name="connsiteY2316" fmla="*/ 146855 h 235588"/>
                <a:gd name="connsiteX2317" fmla="*/ 170386 w 201182"/>
                <a:gd name="connsiteY2317" fmla="*/ 148742 h 235588"/>
                <a:gd name="connsiteX2318" fmla="*/ 170386 w 201182"/>
                <a:gd name="connsiteY2318" fmla="*/ 148742 h 235588"/>
                <a:gd name="connsiteX2319" fmla="*/ 168260 w 201182"/>
                <a:gd name="connsiteY2319" fmla="*/ 147328 h 235588"/>
                <a:gd name="connsiteX2320" fmla="*/ 163305 w 201182"/>
                <a:gd name="connsiteY2320" fmla="*/ 141665 h 235588"/>
                <a:gd name="connsiteX2321" fmla="*/ 71511 w 201182"/>
                <a:gd name="connsiteY2321" fmla="*/ 103201 h 235588"/>
                <a:gd name="connsiteX2322" fmla="*/ 72929 w 201182"/>
                <a:gd name="connsiteY2322" fmla="*/ 103201 h 235588"/>
                <a:gd name="connsiteX2323" fmla="*/ 72929 w 201182"/>
                <a:gd name="connsiteY2323" fmla="*/ 103201 h 235588"/>
                <a:gd name="connsiteX2324" fmla="*/ 74579 w 201182"/>
                <a:gd name="connsiteY2324" fmla="*/ 104615 h 235588"/>
                <a:gd name="connsiteX2325" fmla="*/ 74579 w 201182"/>
                <a:gd name="connsiteY2325" fmla="*/ 104615 h 235588"/>
                <a:gd name="connsiteX2326" fmla="*/ 74579 w 201182"/>
                <a:gd name="connsiteY2326" fmla="*/ 104615 h 235588"/>
                <a:gd name="connsiteX2327" fmla="*/ 75760 w 201182"/>
                <a:gd name="connsiteY2327" fmla="*/ 105088 h 235588"/>
                <a:gd name="connsiteX2328" fmla="*/ 75760 w 201182"/>
                <a:gd name="connsiteY2328" fmla="*/ 105088 h 235588"/>
                <a:gd name="connsiteX2329" fmla="*/ 70570 w 201182"/>
                <a:gd name="connsiteY2329" fmla="*/ 99897 h 235588"/>
                <a:gd name="connsiteX2330" fmla="*/ 75760 w 201182"/>
                <a:gd name="connsiteY2330" fmla="*/ 102492 h 235588"/>
                <a:gd name="connsiteX2331" fmla="*/ 75760 w 201182"/>
                <a:gd name="connsiteY2331" fmla="*/ 102492 h 235588"/>
                <a:gd name="connsiteX2332" fmla="*/ 75760 w 201182"/>
                <a:gd name="connsiteY2332" fmla="*/ 102492 h 235588"/>
                <a:gd name="connsiteX2333" fmla="*/ 75760 w 201182"/>
                <a:gd name="connsiteY2333" fmla="*/ 102492 h 235588"/>
                <a:gd name="connsiteX2334" fmla="*/ 78828 w 201182"/>
                <a:gd name="connsiteY2334" fmla="*/ 102492 h 235588"/>
                <a:gd name="connsiteX2335" fmla="*/ 77647 w 201182"/>
                <a:gd name="connsiteY2335" fmla="*/ 102492 h 235588"/>
                <a:gd name="connsiteX2336" fmla="*/ 72693 w 201182"/>
                <a:gd name="connsiteY2336" fmla="*/ 97538 h 235588"/>
                <a:gd name="connsiteX2337" fmla="*/ 78828 w 201182"/>
                <a:gd name="connsiteY2337" fmla="*/ 102492 h 235588"/>
                <a:gd name="connsiteX2338" fmla="*/ 78828 w 201182"/>
                <a:gd name="connsiteY2338" fmla="*/ 102492 h 235588"/>
                <a:gd name="connsiteX2339" fmla="*/ 80479 w 201182"/>
                <a:gd name="connsiteY2339" fmla="*/ 102492 h 235588"/>
                <a:gd name="connsiteX2340" fmla="*/ 80479 w 201182"/>
                <a:gd name="connsiteY2340" fmla="*/ 102492 h 235588"/>
                <a:gd name="connsiteX2341" fmla="*/ 80479 w 201182"/>
                <a:gd name="connsiteY2341" fmla="*/ 102492 h 235588"/>
                <a:gd name="connsiteX2342" fmla="*/ 80479 w 201182"/>
                <a:gd name="connsiteY2342" fmla="*/ 102492 h 235588"/>
                <a:gd name="connsiteX2343" fmla="*/ 74579 w 201182"/>
                <a:gd name="connsiteY2343" fmla="*/ 97065 h 235588"/>
                <a:gd name="connsiteX2344" fmla="*/ 77883 w 201182"/>
                <a:gd name="connsiteY2344" fmla="*/ 100369 h 235588"/>
                <a:gd name="connsiteX2345" fmla="*/ 77883 w 201182"/>
                <a:gd name="connsiteY2345" fmla="*/ 102020 h 235588"/>
                <a:gd name="connsiteX2346" fmla="*/ 71984 w 201182"/>
                <a:gd name="connsiteY2346" fmla="*/ 94942 h 235588"/>
                <a:gd name="connsiteX2347" fmla="*/ 82368 w 201182"/>
                <a:gd name="connsiteY2347" fmla="*/ 100369 h 235588"/>
                <a:gd name="connsiteX2348" fmla="*/ 83783 w 201182"/>
                <a:gd name="connsiteY2348" fmla="*/ 100369 h 235588"/>
                <a:gd name="connsiteX2349" fmla="*/ 83783 w 201182"/>
                <a:gd name="connsiteY2349" fmla="*/ 100369 h 235588"/>
                <a:gd name="connsiteX2350" fmla="*/ 82368 w 201182"/>
                <a:gd name="connsiteY2350" fmla="*/ 94706 h 235588"/>
                <a:gd name="connsiteX2351" fmla="*/ 76469 w 201182"/>
                <a:gd name="connsiteY2351" fmla="*/ 96121 h 235588"/>
                <a:gd name="connsiteX2352" fmla="*/ 82368 w 201182"/>
                <a:gd name="connsiteY2352" fmla="*/ 94942 h 235588"/>
                <a:gd name="connsiteX2353" fmla="*/ 82368 w 201182"/>
                <a:gd name="connsiteY2353" fmla="*/ 94942 h 235588"/>
                <a:gd name="connsiteX2354" fmla="*/ 82368 w 201182"/>
                <a:gd name="connsiteY2354" fmla="*/ 94942 h 235588"/>
                <a:gd name="connsiteX2355" fmla="*/ 75760 w 201182"/>
                <a:gd name="connsiteY2355" fmla="*/ 90694 h 235588"/>
                <a:gd name="connsiteX2356" fmla="*/ 100066 w 201182"/>
                <a:gd name="connsiteY2356" fmla="*/ 72996 h 235588"/>
                <a:gd name="connsiteX2357" fmla="*/ 101481 w 201182"/>
                <a:gd name="connsiteY2357" fmla="*/ 72996 h 235588"/>
                <a:gd name="connsiteX2358" fmla="*/ 101481 w 201182"/>
                <a:gd name="connsiteY2358" fmla="*/ 74649 h 235588"/>
                <a:gd name="connsiteX2359" fmla="*/ 101481 w 201182"/>
                <a:gd name="connsiteY2359" fmla="*/ 74649 h 235588"/>
                <a:gd name="connsiteX2360" fmla="*/ 93458 w 201182"/>
                <a:gd name="connsiteY2360" fmla="*/ 68750 h 235588"/>
                <a:gd name="connsiteX2361" fmla="*/ 102898 w 201182"/>
                <a:gd name="connsiteY2361" fmla="*/ 72996 h 235588"/>
                <a:gd name="connsiteX2362" fmla="*/ 101244 w 201182"/>
                <a:gd name="connsiteY2362" fmla="*/ 72996 h 235588"/>
                <a:gd name="connsiteX2363" fmla="*/ 96290 w 201182"/>
                <a:gd name="connsiteY2363" fmla="*/ 68041 h 235588"/>
                <a:gd name="connsiteX2364" fmla="*/ 195634 w 201182"/>
                <a:gd name="connsiteY2364" fmla="*/ 103437 h 235588"/>
                <a:gd name="connsiteX2365" fmla="*/ 198701 w 201182"/>
                <a:gd name="connsiteY2365" fmla="*/ 105324 h 235588"/>
                <a:gd name="connsiteX2366" fmla="*/ 197051 w 201182"/>
                <a:gd name="connsiteY2366" fmla="*/ 105324 h 235588"/>
                <a:gd name="connsiteX2367" fmla="*/ 189026 w 201182"/>
                <a:gd name="connsiteY2367" fmla="*/ 98480 h 235588"/>
                <a:gd name="connsiteX2368" fmla="*/ 198229 w 201182"/>
                <a:gd name="connsiteY2368" fmla="*/ 106033 h 235588"/>
                <a:gd name="connsiteX2369" fmla="*/ 198229 w 201182"/>
                <a:gd name="connsiteY2369" fmla="*/ 106033 h 235588"/>
                <a:gd name="connsiteX2370" fmla="*/ 199882 w 201182"/>
                <a:gd name="connsiteY2370" fmla="*/ 107683 h 235588"/>
                <a:gd name="connsiteX2371" fmla="*/ 198229 w 201182"/>
                <a:gd name="connsiteY2371" fmla="*/ 107683 h 235588"/>
                <a:gd name="connsiteX2372" fmla="*/ 196106 w 201182"/>
                <a:gd name="connsiteY2372" fmla="*/ 105324 h 235588"/>
                <a:gd name="connsiteX2373" fmla="*/ 191624 w 201182"/>
                <a:gd name="connsiteY2373" fmla="*/ 101078 h 235588"/>
                <a:gd name="connsiteX2374" fmla="*/ 105493 w 201182"/>
                <a:gd name="connsiteY2374" fmla="*/ 66624 h 235588"/>
                <a:gd name="connsiteX2375" fmla="*/ 105493 w 201182"/>
                <a:gd name="connsiteY2375" fmla="*/ 66624 h 235588"/>
                <a:gd name="connsiteX2376" fmla="*/ 106907 w 201182"/>
                <a:gd name="connsiteY2376" fmla="*/ 68277 h 235588"/>
                <a:gd name="connsiteX2377" fmla="*/ 196106 w 201182"/>
                <a:gd name="connsiteY2377" fmla="*/ 102492 h 235588"/>
                <a:gd name="connsiteX2378" fmla="*/ 198701 w 201182"/>
                <a:gd name="connsiteY2378" fmla="*/ 104146 h 235588"/>
                <a:gd name="connsiteX2379" fmla="*/ 198701 w 201182"/>
                <a:gd name="connsiteY2379" fmla="*/ 104146 h 235588"/>
                <a:gd name="connsiteX2380" fmla="*/ 107380 w 201182"/>
                <a:gd name="connsiteY2380" fmla="*/ 66152 h 235588"/>
                <a:gd name="connsiteX2381" fmla="*/ 107380 w 201182"/>
                <a:gd name="connsiteY2381" fmla="*/ 66152 h 235588"/>
                <a:gd name="connsiteX2382" fmla="*/ 100772 w 201182"/>
                <a:gd name="connsiteY2382" fmla="*/ 61433 h 235588"/>
                <a:gd name="connsiteX2383" fmla="*/ 196578 w 201182"/>
                <a:gd name="connsiteY2383" fmla="*/ 102492 h 235588"/>
                <a:gd name="connsiteX2384" fmla="*/ 196578 w 201182"/>
                <a:gd name="connsiteY2384" fmla="*/ 102492 h 235588"/>
                <a:gd name="connsiteX2385" fmla="*/ 196578 w 201182"/>
                <a:gd name="connsiteY2385" fmla="*/ 102492 h 235588"/>
                <a:gd name="connsiteX2386" fmla="*/ 114460 w 201182"/>
                <a:gd name="connsiteY2386" fmla="*/ 46331 h 235588"/>
                <a:gd name="connsiteX2387" fmla="*/ 114460 w 201182"/>
                <a:gd name="connsiteY2387" fmla="*/ 46331 h 235588"/>
                <a:gd name="connsiteX2388" fmla="*/ 107852 w 201182"/>
                <a:gd name="connsiteY2388" fmla="*/ 41376 h 235588"/>
                <a:gd name="connsiteX2389" fmla="*/ 114460 w 201182"/>
                <a:gd name="connsiteY2389" fmla="*/ 45153 h 235588"/>
                <a:gd name="connsiteX2390" fmla="*/ 114460 w 201182"/>
                <a:gd name="connsiteY2390" fmla="*/ 45153 h 235588"/>
                <a:gd name="connsiteX2391" fmla="*/ 108088 w 201182"/>
                <a:gd name="connsiteY2391" fmla="*/ 40195 h 235588"/>
                <a:gd name="connsiteX2392" fmla="*/ 114460 w 201182"/>
                <a:gd name="connsiteY2392" fmla="*/ 45153 h 235588"/>
                <a:gd name="connsiteX2393" fmla="*/ 114460 w 201182"/>
                <a:gd name="connsiteY2393" fmla="*/ 45153 h 235588"/>
                <a:gd name="connsiteX2394" fmla="*/ 114460 w 201182"/>
                <a:gd name="connsiteY2394" fmla="*/ 45153 h 235588"/>
                <a:gd name="connsiteX2395" fmla="*/ 107144 w 201182"/>
                <a:gd name="connsiteY2395" fmla="*/ 39017 h 235588"/>
                <a:gd name="connsiteX2396" fmla="*/ 169913 w 201182"/>
                <a:gd name="connsiteY2396" fmla="*/ 55298 h 235588"/>
                <a:gd name="connsiteX2397" fmla="*/ 172509 w 201182"/>
                <a:gd name="connsiteY2397" fmla="*/ 57185 h 235588"/>
                <a:gd name="connsiteX2398" fmla="*/ 172509 w 201182"/>
                <a:gd name="connsiteY2398" fmla="*/ 59310 h 235588"/>
                <a:gd name="connsiteX2399" fmla="*/ 172509 w 201182"/>
                <a:gd name="connsiteY2399" fmla="*/ 59310 h 235588"/>
                <a:gd name="connsiteX2400" fmla="*/ 162597 w 201182"/>
                <a:gd name="connsiteY2400" fmla="*/ 49162 h 235588"/>
                <a:gd name="connsiteX2401" fmla="*/ 169913 w 201182"/>
                <a:gd name="connsiteY2401" fmla="*/ 53883 h 235588"/>
                <a:gd name="connsiteX2402" fmla="*/ 171564 w 201182"/>
                <a:gd name="connsiteY2402" fmla="*/ 53883 h 235588"/>
                <a:gd name="connsiteX2403" fmla="*/ 171564 w 201182"/>
                <a:gd name="connsiteY2403" fmla="*/ 55534 h 235588"/>
                <a:gd name="connsiteX2404" fmla="*/ 116819 w 201182"/>
                <a:gd name="connsiteY2404" fmla="*/ 32409 h 235588"/>
                <a:gd name="connsiteX2405" fmla="*/ 116819 w 201182"/>
                <a:gd name="connsiteY2405" fmla="*/ 34060 h 235588"/>
                <a:gd name="connsiteX2406" fmla="*/ 110684 w 201182"/>
                <a:gd name="connsiteY2406" fmla="*/ 26274 h 235588"/>
                <a:gd name="connsiteX2407" fmla="*/ 168968 w 201182"/>
                <a:gd name="connsiteY2407" fmla="*/ 50579 h 235588"/>
                <a:gd name="connsiteX2408" fmla="*/ 172036 w 201182"/>
                <a:gd name="connsiteY2408" fmla="*/ 54353 h 235588"/>
                <a:gd name="connsiteX2409" fmla="*/ 172036 w 201182"/>
                <a:gd name="connsiteY2409" fmla="*/ 54353 h 235588"/>
                <a:gd name="connsiteX2410" fmla="*/ 162833 w 201182"/>
                <a:gd name="connsiteY2410" fmla="*/ 44444 h 235588"/>
                <a:gd name="connsiteX2411" fmla="*/ 112334 w 201182"/>
                <a:gd name="connsiteY2411" fmla="*/ 23442 h 235588"/>
                <a:gd name="connsiteX2412" fmla="*/ 112334 w 201182"/>
                <a:gd name="connsiteY2412" fmla="*/ 23442 h 235588"/>
                <a:gd name="connsiteX2413" fmla="*/ 116111 w 201182"/>
                <a:gd name="connsiteY2413" fmla="*/ 25565 h 235588"/>
                <a:gd name="connsiteX2414" fmla="*/ 116111 w 201182"/>
                <a:gd name="connsiteY2414" fmla="*/ 25565 h 235588"/>
                <a:gd name="connsiteX2415" fmla="*/ 106202 w 201182"/>
                <a:gd name="connsiteY2415" fmla="*/ 17306 h 235588"/>
                <a:gd name="connsiteX2416" fmla="*/ 173217 w 201182"/>
                <a:gd name="connsiteY2416" fmla="*/ 47039 h 235588"/>
                <a:gd name="connsiteX2417" fmla="*/ 175340 w 201182"/>
                <a:gd name="connsiteY2417" fmla="*/ 47039 h 235588"/>
                <a:gd name="connsiteX2418" fmla="*/ 175340 w 201182"/>
                <a:gd name="connsiteY2418" fmla="*/ 47039 h 235588"/>
                <a:gd name="connsiteX2419" fmla="*/ 149620 w 201182"/>
                <a:gd name="connsiteY2419" fmla="*/ 35241 h 235588"/>
                <a:gd name="connsiteX2420" fmla="*/ 147730 w 201182"/>
                <a:gd name="connsiteY2420" fmla="*/ 33587 h 235588"/>
                <a:gd name="connsiteX2421" fmla="*/ 149384 w 201182"/>
                <a:gd name="connsiteY2421" fmla="*/ 33587 h 235588"/>
                <a:gd name="connsiteX2422" fmla="*/ 149384 w 201182"/>
                <a:gd name="connsiteY2422" fmla="*/ 33587 h 235588"/>
                <a:gd name="connsiteX2423" fmla="*/ 150798 w 201182"/>
                <a:gd name="connsiteY2423" fmla="*/ 35241 h 235588"/>
                <a:gd name="connsiteX2424" fmla="*/ 123191 w 201182"/>
                <a:gd name="connsiteY2424" fmla="*/ 21083 h 235588"/>
                <a:gd name="connsiteX2425" fmla="*/ 123191 w 201182"/>
                <a:gd name="connsiteY2425" fmla="*/ 21083 h 235588"/>
                <a:gd name="connsiteX2426" fmla="*/ 118000 w 201182"/>
                <a:gd name="connsiteY2426" fmla="*/ 14239 h 235588"/>
                <a:gd name="connsiteX2427" fmla="*/ 124605 w 201182"/>
                <a:gd name="connsiteY2427" fmla="*/ 21083 h 235588"/>
                <a:gd name="connsiteX2428" fmla="*/ 124605 w 201182"/>
                <a:gd name="connsiteY2428" fmla="*/ 21083 h 235588"/>
                <a:gd name="connsiteX2429" fmla="*/ 119415 w 201182"/>
                <a:gd name="connsiteY2429" fmla="*/ 14239 h 235588"/>
                <a:gd name="connsiteX2430" fmla="*/ 126259 w 201182"/>
                <a:gd name="connsiteY2430" fmla="*/ 21083 h 235588"/>
                <a:gd name="connsiteX2431" fmla="*/ 126259 w 201182"/>
                <a:gd name="connsiteY2431" fmla="*/ 21083 h 235588"/>
                <a:gd name="connsiteX2432" fmla="*/ 121065 w 201182"/>
                <a:gd name="connsiteY2432" fmla="*/ 14239 h 235588"/>
                <a:gd name="connsiteX2433" fmla="*/ 121065 w 201182"/>
                <a:gd name="connsiteY2433" fmla="*/ 17779 h 235588"/>
                <a:gd name="connsiteX2434" fmla="*/ 121065 w 201182"/>
                <a:gd name="connsiteY2434" fmla="*/ 17779 h 235588"/>
                <a:gd name="connsiteX2435" fmla="*/ 121065 w 201182"/>
                <a:gd name="connsiteY2435" fmla="*/ 17779 h 235588"/>
                <a:gd name="connsiteX2436" fmla="*/ 138999 w 201182"/>
                <a:gd name="connsiteY2436" fmla="*/ 14711 h 235588"/>
                <a:gd name="connsiteX2437" fmla="*/ 138999 w 201182"/>
                <a:gd name="connsiteY2437" fmla="*/ 16125 h 235588"/>
                <a:gd name="connsiteX2438" fmla="*/ 133809 w 201182"/>
                <a:gd name="connsiteY2438" fmla="*/ 6922 h 23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</a:cxnLst>
              <a:rect l="l" t="t" r="r" b="b"/>
              <a:pathLst>
                <a:path w="201182" h="235588">
                  <a:moveTo>
                    <a:pt x="54522" y="221188"/>
                  </a:moveTo>
                  <a:cubicBezTo>
                    <a:pt x="54522" y="221188"/>
                    <a:pt x="54522" y="221188"/>
                    <a:pt x="54522" y="221188"/>
                  </a:cubicBezTo>
                  <a:lnTo>
                    <a:pt x="54522" y="221188"/>
                  </a:lnTo>
                  <a:lnTo>
                    <a:pt x="53108" y="219534"/>
                  </a:lnTo>
                  <a:cubicBezTo>
                    <a:pt x="53108" y="219534"/>
                    <a:pt x="53108" y="219534"/>
                    <a:pt x="53108" y="218356"/>
                  </a:cubicBezTo>
                  <a:cubicBezTo>
                    <a:pt x="53108" y="217175"/>
                    <a:pt x="54286" y="218356"/>
                    <a:pt x="55231" y="218356"/>
                  </a:cubicBezTo>
                  <a:cubicBezTo>
                    <a:pt x="56173" y="218356"/>
                    <a:pt x="55231" y="218356"/>
                    <a:pt x="56881" y="220951"/>
                  </a:cubicBezTo>
                  <a:cubicBezTo>
                    <a:pt x="58535" y="223547"/>
                    <a:pt x="58771" y="220951"/>
                    <a:pt x="56881" y="218828"/>
                  </a:cubicBezTo>
                  <a:cubicBezTo>
                    <a:pt x="54995" y="216703"/>
                    <a:pt x="59007" y="220243"/>
                    <a:pt x="56881" y="218828"/>
                  </a:cubicBezTo>
                  <a:cubicBezTo>
                    <a:pt x="57826" y="219534"/>
                    <a:pt x="58771" y="220479"/>
                    <a:pt x="59240" y="221424"/>
                  </a:cubicBezTo>
                  <a:cubicBezTo>
                    <a:pt x="59240" y="221424"/>
                    <a:pt x="59240" y="221424"/>
                    <a:pt x="59240" y="221424"/>
                  </a:cubicBezTo>
                  <a:cubicBezTo>
                    <a:pt x="59240" y="221424"/>
                    <a:pt x="57826" y="219770"/>
                    <a:pt x="56881" y="219298"/>
                  </a:cubicBezTo>
                  <a:cubicBezTo>
                    <a:pt x="55939" y="218828"/>
                    <a:pt x="56881" y="218120"/>
                    <a:pt x="56881" y="218120"/>
                  </a:cubicBezTo>
                  <a:lnTo>
                    <a:pt x="56881" y="220715"/>
                  </a:lnTo>
                  <a:cubicBezTo>
                    <a:pt x="58771" y="222132"/>
                    <a:pt x="56881" y="220715"/>
                    <a:pt x="56881" y="218828"/>
                  </a:cubicBezTo>
                  <a:cubicBezTo>
                    <a:pt x="56881" y="216939"/>
                    <a:pt x="58298" y="218828"/>
                    <a:pt x="58298" y="218828"/>
                  </a:cubicBezTo>
                  <a:lnTo>
                    <a:pt x="58298" y="218828"/>
                  </a:lnTo>
                  <a:cubicBezTo>
                    <a:pt x="58298" y="218828"/>
                    <a:pt x="58298" y="218828"/>
                    <a:pt x="58298" y="218828"/>
                  </a:cubicBezTo>
                  <a:lnTo>
                    <a:pt x="58298" y="218828"/>
                  </a:lnTo>
                  <a:cubicBezTo>
                    <a:pt x="58298" y="218828"/>
                    <a:pt x="58298" y="217175"/>
                    <a:pt x="58298" y="216703"/>
                  </a:cubicBezTo>
                  <a:lnTo>
                    <a:pt x="58298" y="216703"/>
                  </a:lnTo>
                  <a:cubicBezTo>
                    <a:pt x="58298" y="216703"/>
                    <a:pt x="58298" y="218356"/>
                    <a:pt x="58298" y="219298"/>
                  </a:cubicBezTo>
                  <a:cubicBezTo>
                    <a:pt x="58298" y="220243"/>
                    <a:pt x="58298" y="219298"/>
                    <a:pt x="60185" y="219298"/>
                  </a:cubicBezTo>
                  <a:cubicBezTo>
                    <a:pt x="62072" y="219298"/>
                    <a:pt x="60185" y="219298"/>
                    <a:pt x="59007" y="219298"/>
                  </a:cubicBezTo>
                  <a:cubicBezTo>
                    <a:pt x="57826" y="219298"/>
                    <a:pt x="59007" y="219298"/>
                    <a:pt x="59007" y="219298"/>
                  </a:cubicBezTo>
                  <a:cubicBezTo>
                    <a:pt x="59007" y="219298"/>
                    <a:pt x="60894" y="220951"/>
                    <a:pt x="61130" y="220715"/>
                  </a:cubicBezTo>
                  <a:lnTo>
                    <a:pt x="61130" y="219534"/>
                  </a:lnTo>
                  <a:cubicBezTo>
                    <a:pt x="61130" y="219534"/>
                    <a:pt x="61130" y="219534"/>
                    <a:pt x="61130" y="219534"/>
                  </a:cubicBezTo>
                  <a:cubicBezTo>
                    <a:pt x="61130" y="219534"/>
                    <a:pt x="58771" y="217647"/>
                    <a:pt x="59949" y="219534"/>
                  </a:cubicBezTo>
                  <a:cubicBezTo>
                    <a:pt x="61130" y="221424"/>
                    <a:pt x="58298" y="217884"/>
                    <a:pt x="59949" y="217884"/>
                  </a:cubicBezTo>
                  <a:cubicBezTo>
                    <a:pt x="61602" y="217884"/>
                    <a:pt x="59949" y="217884"/>
                    <a:pt x="61839" y="219298"/>
                  </a:cubicBezTo>
                  <a:cubicBezTo>
                    <a:pt x="63725" y="220715"/>
                    <a:pt x="61839" y="219298"/>
                    <a:pt x="61839" y="219298"/>
                  </a:cubicBezTo>
                  <a:cubicBezTo>
                    <a:pt x="62544" y="219770"/>
                    <a:pt x="62781" y="220479"/>
                    <a:pt x="63017" y="221188"/>
                  </a:cubicBezTo>
                  <a:cubicBezTo>
                    <a:pt x="63725" y="221660"/>
                    <a:pt x="64434" y="222132"/>
                    <a:pt x="64906" y="222838"/>
                  </a:cubicBezTo>
                  <a:cubicBezTo>
                    <a:pt x="64906" y="222838"/>
                    <a:pt x="64906" y="222838"/>
                    <a:pt x="64906" y="222838"/>
                  </a:cubicBezTo>
                  <a:cubicBezTo>
                    <a:pt x="64906" y="222838"/>
                    <a:pt x="64906" y="222838"/>
                    <a:pt x="66321" y="224728"/>
                  </a:cubicBezTo>
                  <a:cubicBezTo>
                    <a:pt x="67738" y="226614"/>
                    <a:pt x="66321" y="224728"/>
                    <a:pt x="67502" y="224728"/>
                  </a:cubicBezTo>
                  <a:cubicBezTo>
                    <a:pt x="68680" y="224728"/>
                    <a:pt x="67502" y="224728"/>
                    <a:pt x="65848" y="224728"/>
                  </a:cubicBezTo>
                  <a:cubicBezTo>
                    <a:pt x="64198" y="224728"/>
                    <a:pt x="65848" y="224728"/>
                    <a:pt x="65848" y="224728"/>
                  </a:cubicBezTo>
                  <a:cubicBezTo>
                    <a:pt x="64906" y="224019"/>
                    <a:pt x="63962" y="223310"/>
                    <a:pt x="63253" y="222602"/>
                  </a:cubicBezTo>
                  <a:cubicBezTo>
                    <a:pt x="63253" y="222602"/>
                    <a:pt x="63253" y="222602"/>
                    <a:pt x="63253" y="222602"/>
                  </a:cubicBezTo>
                  <a:cubicBezTo>
                    <a:pt x="63253" y="222602"/>
                    <a:pt x="63253" y="222602"/>
                    <a:pt x="64906" y="223783"/>
                  </a:cubicBezTo>
                  <a:cubicBezTo>
                    <a:pt x="66557" y="224964"/>
                    <a:pt x="64906" y="222132"/>
                    <a:pt x="67738" y="223783"/>
                  </a:cubicBezTo>
                  <a:cubicBezTo>
                    <a:pt x="70570" y="225433"/>
                    <a:pt x="67738" y="223783"/>
                    <a:pt x="66557" y="222366"/>
                  </a:cubicBezTo>
                  <a:cubicBezTo>
                    <a:pt x="67502" y="222838"/>
                    <a:pt x="68208" y="223310"/>
                    <a:pt x="68916" y="224019"/>
                  </a:cubicBezTo>
                  <a:cubicBezTo>
                    <a:pt x="68916" y="224019"/>
                    <a:pt x="68916" y="224019"/>
                    <a:pt x="68916" y="224019"/>
                  </a:cubicBezTo>
                  <a:cubicBezTo>
                    <a:pt x="68916" y="224019"/>
                    <a:pt x="70806" y="224019"/>
                    <a:pt x="70806" y="224019"/>
                  </a:cubicBezTo>
                  <a:cubicBezTo>
                    <a:pt x="70806" y="224019"/>
                    <a:pt x="70806" y="224019"/>
                    <a:pt x="72220" y="224019"/>
                  </a:cubicBezTo>
                  <a:cubicBezTo>
                    <a:pt x="73637" y="224019"/>
                    <a:pt x="72220" y="222366"/>
                    <a:pt x="72220" y="224019"/>
                  </a:cubicBezTo>
                  <a:cubicBezTo>
                    <a:pt x="72220" y="225670"/>
                    <a:pt x="72220" y="222838"/>
                    <a:pt x="70097" y="221896"/>
                  </a:cubicBezTo>
                  <a:cubicBezTo>
                    <a:pt x="67971" y="220951"/>
                    <a:pt x="70097" y="221896"/>
                    <a:pt x="70097" y="221896"/>
                  </a:cubicBezTo>
                  <a:cubicBezTo>
                    <a:pt x="70097" y="221896"/>
                    <a:pt x="70097" y="221896"/>
                    <a:pt x="68680" y="219770"/>
                  </a:cubicBezTo>
                  <a:cubicBezTo>
                    <a:pt x="67266" y="217647"/>
                    <a:pt x="68680" y="221188"/>
                    <a:pt x="70806" y="221660"/>
                  </a:cubicBezTo>
                  <a:cubicBezTo>
                    <a:pt x="72929" y="222132"/>
                    <a:pt x="70806" y="221660"/>
                    <a:pt x="70806" y="221660"/>
                  </a:cubicBezTo>
                  <a:lnTo>
                    <a:pt x="72456" y="223310"/>
                  </a:lnTo>
                  <a:cubicBezTo>
                    <a:pt x="72456" y="223310"/>
                    <a:pt x="71039" y="223310"/>
                    <a:pt x="72456" y="225197"/>
                  </a:cubicBezTo>
                  <a:cubicBezTo>
                    <a:pt x="73871" y="227087"/>
                    <a:pt x="72456" y="225197"/>
                    <a:pt x="72456" y="225197"/>
                  </a:cubicBezTo>
                  <a:cubicBezTo>
                    <a:pt x="70570" y="222132"/>
                    <a:pt x="75524" y="225197"/>
                    <a:pt x="74107" y="222838"/>
                  </a:cubicBezTo>
                  <a:cubicBezTo>
                    <a:pt x="77175" y="224255"/>
                    <a:pt x="75996" y="220951"/>
                    <a:pt x="78828" y="222838"/>
                  </a:cubicBezTo>
                  <a:lnTo>
                    <a:pt x="78828" y="222838"/>
                  </a:lnTo>
                  <a:cubicBezTo>
                    <a:pt x="77175" y="221424"/>
                    <a:pt x="78828" y="222838"/>
                    <a:pt x="78828" y="221424"/>
                  </a:cubicBezTo>
                  <a:lnTo>
                    <a:pt x="78828" y="221424"/>
                  </a:lnTo>
                  <a:cubicBezTo>
                    <a:pt x="78828" y="221424"/>
                    <a:pt x="78828" y="220006"/>
                    <a:pt x="78828" y="221424"/>
                  </a:cubicBezTo>
                  <a:cubicBezTo>
                    <a:pt x="78828" y="222838"/>
                    <a:pt x="80715" y="221424"/>
                    <a:pt x="80479" y="219770"/>
                  </a:cubicBezTo>
                  <a:cubicBezTo>
                    <a:pt x="80242" y="218120"/>
                    <a:pt x="80479" y="219770"/>
                    <a:pt x="79300" y="218356"/>
                  </a:cubicBezTo>
                  <a:cubicBezTo>
                    <a:pt x="78119" y="216939"/>
                    <a:pt x="79300" y="218356"/>
                    <a:pt x="80715" y="219770"/>
                  </a:cubicBezTo>
                  <a:cubicBezTo>
                    <a:pt x="82132" y="221188"/>
                    <a:pt x="80715" y="219770"/>
                    <a:pt x="80715" y="218120"/>
                  </a:cubicBezTo>
                  <a:cubicBezTo>
                    <a:pt x="80715" y="216466"/>
                    <a:pt x="83310" y="218120"/>
                    <a:pt x="82132" y="218120"/>
                  </a:cubicBezTo>
                  <a:cubicBezTo>
                    <a:pt x="80951" y="218120"/>
                    <a:pt x="82132" y="218120"/>
                    <a:pt x="83546" y="218120"/>
                  </a:cubicBezTo>
                  <a:cubicBezTo>
                    <a:pt x="84964" y="218120"/>
                    <a:pt x="86142" y="218120"/>
                    <a:pt x="83546" y="215524"/>
                  </a:cubicBezTo>
                  <a:cubicBezTo>
                    <a:pt x="86614" y="217411"/>
                    <a:pt x="83546" y="212929"/>
                    <a:pt x="86378" y="215524"/>
                  </a:cubicBezTo>
                  <a:cubicBezTo>
                    <a:pt x="86378" y="215524"/>
                    <a:pt x="86378" y="215524"/>
                    <a:pt x="86378" y="215524"/>
                  </a:cubicBezTo>
                  <a:cubicBezTo>
                    <a:pt x="86378" y="215524"/>
                    <a:pt x="86378" y="215524"/>
                    <a:pt x="86378" y="215524"/>
                  </a:cubicBezTo>
                  <a:cubicBezTo>
                    <a:pt x="86378" y="215524"/>
                    <a:pt x="88737" y="215524"/>
                    <a:pt x="86378" y="215524"/>
                  </a:cubicBezTo>
                  <a:cubicBezTo>
                    <a:pt x="84019" y="215524"/>
                    <a:pt x="86378" y="215524"/>
                    <a:pt x="87795" y="215524"/>
                  </a:cubicBezTo>
                  <a:cubicBezTo>
                    <a:pt x="89209" y="215524"/>
                    <a:pt x="87795" y="215524"/>
                    <a:pt x="87795" y="213399"/>
                  </a:cubicBezTo>
                  <a:cubicBezTo>
                    <a:pt x="87795" y="211276"/>
                    <a:pt x="89918" y="213399"/>
                    <a:pt x="90863" y="213399"/>
                  </a:cubicBezTo>
                  <a:cubicBezTo>
                    <a:pt x="113279" y="201130"/>
                    <a:pt x="131450" y="182251"/>
                    <a:pt x="142776" y="159363"/>
                  </a:cubicBezTo>
                  <a:cubicBezTo>
                    <a:pt x="142776" y="159363"/>
                    <a:pt x="142776" y="159363"/>
                    <a:pt x="144429" y="160777"/>
                  </a:cubicBezTo>
                  <a:cubicBezTo>
                    <a:pt x="146080" y="162194"/>
                    <a:pt x="144429" y="164553"/>
                    <a:pt x="140653" y="165026"/>
                  </a:cubicBezTo>
                  <a:cubicBezTo>
                    <a:pt x="140653" y="165026"/>
                    <a:pt x="140653" y="165026"/>
                    <a:pt x="140653" y="166204"/>
                  </a:cubicBezTo>
                  <a:cubicBezTo>
                    <a:pt x="140653" y="167385"/>
                    <a:pt x="140653" y="166204"/>
                    <a:pt x="140653" y="166204"/>
                  </a:cubicBezTo>
                  <a:cubicBezTo>
                    <a:pt x="140653" y="166204"/>
                    <a:pt x="140653" y="167621"/>
                    <a:pt x="140653" y="166204"/>
                  </a:cubicBezTo>
                  <a:cubicBezTo>
                    <a:pt x="140653" y="164790"/>
                    <a:pt x="142067" y="166204"/>
                    <a:pt x="142540" y="167621"/>
                  </a:cubicBezTo>
                  <a:cubicBezTo>
                    <a:pt x="143012" y="169038"/>
                    <a:pt x="139708" y="167621"/>
                    <a:pt x="140180" y="169744"/>
                  </a:cubicBezTo>
                  <a:cubicBezTo>
                    <a:pt x="140653" y="171870"/>
                    <a:pt x="138058" y="169744"/>
                    <a:pt x="138763" y="171870"/>
                  </a:cubicBezTo>
                  <a:lnTo>
                    <a:pt x="138763" y="171870"/>
                  </a:lnTo>
                  <a:cubicBezTo>
                    <a:pt x="138763" y="173993"/>
                    <a:pt x="136404" y="173993"/>
                    <a:pt x="138763" y="176116"/>
                  </a:cubicBezTo>
                  <a:cubicBezTo>
                    <a:pt x="141125" y="178239"/>
                    <a:pt x="138763" y="176116"/>
                    <a:pt x="138763" y="176116"/>
                  </a:cubicBezTo>
                  <a:lnTo>
                    <a:pt x="138763" y="176116"/>
                  </a:lnTo>
                  <a:cubicBezTo>
                    <a:pt x="136168" y="176116"/>
                    <a:pt x="138763" y="179656"/>
                    <a:pt x="135226" y="179420"/>
                  </a:cubicBezTo>
                  <a:cubicBezTo>
                    <a:pt x="136640" y="180837"/>
                    <a:pt x="135226" y="179420"/>
                    <a:pt x="135226" y="179420"/>
                  </a:cubicBezTo>
                  <a:cubicBezTo>
                    <a:pt x="135226" y="179420"/>
                    <a:pt x="135226" y="181543"/>
                    <a:pt x="135226" y="180837"/>
                  </a:cubicBezTo>
                  <a:cubicBezTo>
                    <a:pt x="135226" y="180128"/>
                    <a:pt x="135226" y="182488"/>
                    <a:pt x="133809" y="180837"/>
                  </a:cubicBezTo>
                  <a:cubicBezTo>
                    <a:pt x="132394" y="179184"/>
                    <a:pt x="133809" y="180837"/>
                    <a:pt x="135226" y="182015"/>
                  </a:cubicBezTo>
                  <a:cubicBezTo>
                    <a:pt x="136640" y="183196"/>
                    <a:pt x="135226" y="182015"/>
                    <a:pt x="135226" y="182015"/>
                  </a:cubicBezTo>
                  <a:cubicBezTo>
                    <a:pt x="135226" y="182015"/>
                    <a:pt x="135226" y="182015"/>
                    <a:pt x="135226" y="183432"/>
                  </a:cubicBezTo>
                  <a:cubicBezTo>
                    <a:pt x="135226" y="184847"/>
                    <a:pt x="135226" y="183432"/>
                    <a:pt x="135226" y="183432"/>
                  </a:cubicBezTo>
                  <a:cubicBezTo>
                    <a:pt x="135226" y="183432"/>
                    <a:pt x="135226" y="183432"/>
                    <a:pt x="135226" y="185319"/>
                  </a:cubicBezTo>
                  <a:cubicBezTo>
                    <a:pt x="135226" y="187206"/>
                    <a:pt x="135226" y="185319"/>
                    <a:pt x="133809" y="185319"/>
                  </a:cubicBezTo>
                  <a:cubicBezTo>
                    <a:pt x="132394" y="185319"/>
                    <a:pt x="133809" y="185319"/>
                    <a:pt x="133809" y="185319"/>
                  </a:cubicBezTo>
                  <a:cubicBezTo>
                    <a:pt x="135226" y="186970"/>
                    <a:pt x="132394" y="185319"/>
                    <a:pt x="133809" y="187678"/>
                  </a:cubicBezTo>
                  <a:cubicBezTo>
                    <a:pt x="133809" y="187678"/>
                    <a:pt x="131686" y="190037"/>
                    <a:pt x="133809" y="190982"/>
                  </a:cubicBezTo>
                  <a:cubicBezTo>
                    <a:pt x="135932" y="191927"/>
                    <a:pt x="131686" y="190982"/>
                    <a:pt x="133809" y="190982"/>
                  </a:cubicBezTo>
                  <a:cubicBezTo>
                    <a:pt x="135932" y="190982"/>
                    <a:pt x="131213" y="190982"/>
                    <a:pt x="132394" y="190982"/>
                  </a:cubicBezTo>
                  <a:cubicBezTo>
                    <a:pt x="129563" y="190982"/>
                    <a:pt x="129090" y="195231"/>
                    <a:pt x="126259" y="196645"/>
                  </a:cubicBezTo>
                  <a:lnTo>
                    <a:pt x="126259" y="196645"/>
                  </a:lnTo>
                  <a:lnTo>
                    <a:pt x="124369" y="196645"/>
                  </a:lnTo>
                  <a:cubicBezTo>
                    <a:pt x="124369" y="199005"/>
                    <a:pt x="120596" y="198299"/>
                    <a:pt x="121538" y="201367"/>
                  </a:cubicBezTo>
                  <a:lnTo>
                    <a:pt x="121538" y="201367"/>
                  </a:lnTo>
                  <a:cubicBezTo>
                    <a:pt x="121538" y="201367"/>
                    <a:pt x="121538" y="203017"/>
                    <a:pt x="120360" y="203017"/>
                  </a:cubicBezTo>
                  <a:cubicBezTo>
                    <a:pt x="119179" y="203017"/>
                    <a:pt x="123191" y="205140"/>
                    <a:pt x="123191" y="206085"/>
                  </a:cubicBezTo>
                  <a:cubicBezTo>
                    <a:pt x="123191" y="207030"/>
                    <a:pt x="121774" y="206085"/>
                    <a:pt x="121065" y="206085"/>
                  </a:cubicBezTo>
                  <a:cubicBezTo>
                    <a:pt x="120360" y="206085"/>
                    <a:pt x="119651" y="204434"/>
                    <a:pt x="121065" y="206085"/>
                  </a:cubicBezTo>
                  <a:cubicBezTo>
                    <a:pt x="122482" y="207735"/>
                    <a:pt x="118942" y="206085"/>
                    <a:pt x="121065" y="206085"/>
                  </a:cubicBezTo>
                  <a:cubicBezTo>
                    <a:pt x="123191" y="206085"/>
                    <a:pt x="121065" y="207972"/>
                    <a:pt x="118000" y="206085"/>
                  </a:cubicBezTo>
                  <a:cubicBezTo>
                    <a:pt x="119415" y="207499"/>
                    <a:pt x="118000" y="207499"/>
                    <a:pt x="118000" y="206085"/>
                  </a:cubicBezTo>
                  <a:lnTo>
                    <a:pt x="118000" y="206085"/>
                  </a:lnTo>
                  <a:cubicBezTo>
                    <a:pt x="116583" y="206085"/>
                    <a:pt x="116583" y="206085"/>
                    <a:pt x="114933" y="206085"/>
                  </a:cubicBezTo>
                  <a:lnTo>
                    <a:pt x="114933" y="206085"/>
                  </a:lnTo>
                  <a:cubicBezTo>
                    <a:pt x="113279" y="206085"/>
                    <a:pt x="114933" y="208916"/>
                    <a:pt x="110920" y="207499"/>
                  </a:cubicBezTo>
                  <a:lnTo>
                    <a:pt x="110920" y="207499"/>
                  </a:lnTo>
                  <a:cubicBezTo>
                    <a:pt x="109503" y="207499"/>
                    <a:pt x="109267" y="209625"/>
                    <a:pt x="106907" y="209153"/>
                  </a:cubicBezTo>
                  <a:cubicBezTo>
                    <a:pt x="104548" y="208680"/>
                    <a:pt x="105021" y="211039"/>
                    <a:pt x="103840" y="211512"/>
                  </a:cubicBezTo>
                  <a:cubicBezTo>
                    <a:pt x="102662" y="211984"/>
                    <a:pt x="103840" y="211512"/>
                    <a:pt x="105257" y="213165"/>
                  </a:cubicBezTo>
                  <a:cubicBezTo>
                    <a:pt x="106671" y="214816"/>
                    <a:pt x="105257" y="213165"/>
                    <a:pt x="105257" y="213165"/>
                  </a:cubicBezTo>
                  <a:cubicBezTo>
                    <a:pt x="105257" y="213165"/>
                    <a:pt x="103367" y="213165"/>
                    <a:pt x="102425" y="213165"/>
                  </a:cubicBezTo>
                  <a:cubicBezTo>
                    <a:pt x="101481" y="213165"/>
                    <a:pt x="102425" y="213165"/>
                    <a:pt x="103603" y="213165"/>
                  </a:cubicBezTo>
                  <a:cubicBezTo>
                    <a:pt x="104784" y="213165"/>
                    <a:pt x="103603" y="213165"/>
                    <a:pt x="103603" y="213165"/>
                  </a:cubicBezTo>
                  <a:cubicBezTo>
                    <a:pt x="100066" y="211039"/>
                    <a:pt x="101244" y="213165"/>
                    <a:pt x="99594" y="213165"/>
                  </a:cubicBezTo>
                  <a:cubicBezTo>
                    <a:pt x="97940" y="213165"/>
                    <a:pt x="99594" y="213165"/>
                    <a:pt x="101008" y="214816"/>
                  </a:cubicBezTo>
                  <a:cubicBezTo>
                    <a:pt x="102425" y="216466"/>
                    <a:pt x="101008" y="214816"/>
                    <a:pt x="101008" y="214816"/>
                  </a:cubicBezTo>
                  <a:lnTo>
                    <a:pt x="101008" y="214816"/>
                  </a:lnTo>
                  <a:cubicBezTo>
                    <a:pt x="101008" y="214816"/>
                    <a:pt x="101008" y="214816"/>
                    <a:pt x="101008" y="214816"/>
                  </a:cubicBezTo>
                  <a:cubicBezTo>
                    <a:pt x="101008" y="214816"/>
                    <a:pt x="101008" y="214816"/>
                    <a:pt x="102425" y="215997"/>
                  </a:cubicBezTo>
                  <a:cubicBezTo>
                    <a:pt x="103840" y="217175"/>
                    <a:pt x="102425" y="215997"/>
                    <a:pt x="102425" y="215997"/>
                  </a:cubicBezTo>
                  <a:cubicBezTo>
                    <a:pt x="102425" y="215997"/>
                    <a:pt x="102425" y="215997"/>
                    <a:pt x="102425" y="215997"/>
                  </a:cubicBezTo>
                  <a:cubicBezTo>
                    <a:pt x="102425" y="215997"/>
                    <a:pt x="102425" y="215997"/>
                    <a:pt x="101008" y="215997"/>
                  </a:cubicBezTo>
                  <a:cubicBezTo>
                    <a:pt x="99594" y="215997"/>
                    <a:pt x="101008" y="215997"/>
                    <a:pt x="101008" y="215997"/>
                  </a:cubicBezTo>
                  <a:cubicBezTo>
                    <a:pt x="101008" y="215997"/>
                    <a:pt x="101008" y="215997"/>
                    <a:pt x="101008" y="214816"/>
                  </a:cubicBezTo>
                  <a:cubicBezTo>
                    <a:pt x="101008" y="213635"/>
                    <a:pt x="101008" y="214816"/>
                    <a:pt x="99121" y="214816"/>
                  </a:cubicBezTo>
                  <a:cubicBezTo>
                    <a:pt x="97235" y="214816"/>
                    <a:pt x="99121" y="214816"/>
                    <a:pt x="100536" y="215997"/>
                  </a:cubicBezTo>
                  <a:lnTo>
                    <a:pt x="100536" y="215997"/>
                  </a:lnTo>
                  <a:lnTo>
                    <a:pt x="100536" y="215997"/>
                  </a:lnTo>
                  <a:cubicBezTo>
                    <a:pt x="100536" y="217411"/>
                    <a:pt x="100536" y="215997"/>
                    <a:pt x="100536" y="218356"/>
                  </a:cubicBezTo>
                  <a:cubicBezTo>
                    <a:pt x="100066" y="218592"/>
                    <a:pt x="99358" y="218592"/>
                    <a:pt x="98885" y="218356"/>
                  </a:cubicBezTo>
                  <a:cubicBezTo>
                    <a:pt x="98885" y="218356"/>
                    <a:pt x="100302" y="220479"/>
                    <a:pt x="98885" y="220006"/>
                  </a:cubicBezTo>
                  <a:cubicBezTo>
                    <a:pt x="97468" y="219534"/>
                    <a:pt x="98885" y="220006"/>
                    <a:pt x="98885" y="218592"/>
                  </a:cubicBezTo>
                  <a:cubicBezTo>
                    <a:pt x="98885" y="217175"/>
                    <a:pt x="98885" y="218592"/>
                    <a:pt x="98885" y="218592"/>
                  </a:cubicBezTo>
                  <a:cubicBezTo>
                    <a:pt x="98885" y="218592"/>
                    <a:pt x="97468" y="218592"/>
                    <a:pt x="98885" y="218592"/>
                  </a:cubicBezTo>
                  <a:cubicBezTo>
                    <a:pt x="100302" y="218592"/>
                    <a:pt x="98885" y="218592"/>
                    <a:pt x="97235" y="218592"/>
                  </a:cubicBezTo>
                  <a:cubicBezTo>
                    <a:pt x="95581" y="218592"/>
                    <a:pt x="97235" y="221424"/>
                    <a:pt x="97235" y="218592"/>
                  </a:cubicBezTo>
                  <a:cubicBezTo>
                    <a:pt x="97235" y="215761"/>
                    <a:pt x="97235" y="218592"/>
                    <a:pt x="97235" y="219770"/>
                  </a:cubicBezTo>
                  <a:cubicBezTo>
                    <a:pt x="97235" y="220951"/>
                    <a:pt x="97235" y="219770"/>
                    <a:pt x="94873" y="219770"/>
                  </a:cubicBezTo>
                  <a:cubicBezTo>
                    <a:pt x="97235" y="222602"/>
                    <a:pt x="92277" y="219770"/>
                    <a:pt x="94873" y="221660"/>
                  </a:cubicBezTo>
                  <a:cubicBezTo>
                    <a:pt x="97468" y="223547"/>
                    <a:pt x="94873" y="221660"/>
                    <a:pt x="92750" y="221660"/>
                  </a:cubicBezTo>
                  <a:cubicBezTo>
                    <a:pt x="90627" y="221660"/>
                    <a:pt x="92750" y="221660"/>
                    <a:pt x="92750" y="221660"/>
                  </a:cubicBezTo>
                  <a:cubicBezTo>
                    <a:pt x="92750" y="221660"/>
                    <a:pt x="90390" y="221660"/>
                    <a:pt x="90863" y="224019"/>
                  </a:cubicBezTo>
                  <a:lnTo>
                    <a:pt x="90863" y="224019"/>
                  </a:lnTo>
                  <a:lnTo>
                    <a:pt x="90863" y="224019"/>
                  </a:lnTo>
                  <a:lnTo>
                    <a:pt x="88504" y="224019"/>
                  </a:lnTo>
                  <a:cubicBezTo>
                    <a:pt x="88504" y="224019"/>
                    <a:pt x="88504" y="224019"/>
                    <a:pt x="88504" y="224019"/>
                  </a:cubicBezTo>
                  <a:cubicBezTo>
                    <a:pt x="88504" y="224019"/>
                    <a:pt x="88504" y="224019"/>
                    <a:pt x="88504" y="225197"/>
                  </a:cubicBezTo>
                  <a:lnTo>
                    <a:pt x="88504" y="225197"/>
                  </a:lnTo>
                  <a:cubicBezTo>
                    <a:pt x="90863" y="227795"/>
                    <a:pt x="86614" y="225197"/>
                    <a:pt x="88504" y="227323"/>
                  </a:cubicBezTo>
                  <a:cubicBezTo>
                    <a:pt x="87795" y="226851"/>
                    <a:pt x="87087" y="226378"/>
                    <a:pt x="86614" y="225670"/>
                  </a:cubicBezTo>
                  <a:cubicBezTo>
                    <a:pt x="86614" y="225670"/>
                    <a:pt x="86614" y="225670"/>
                    <a:pt x="86614" y="225670"/>
                  </a:cubicBezTo>
                  <a:lnTo>
                    <a:pt x="88031" y="225670"/>
                  </a:lnTo>
                  <a:cubicBezTo>
                    <a:pt x="88031" y="225670"/>
                    <a:pt x="88031" y="225670"/>
                    <a:pt x="88031" y="225670"/>
                  </a:cubicBezTo>
                  <a:lnTo>
                    <a:pt x="88031" y="225670"/>
                  </a:lnTo>
                  <a:cubicBezTo>
                    <a:pt x="88031" y="225670"/>
                    <a:pt x="88031" y="225670"/>
                    <a:pt x="88031" y="225670"/>
                  </a:cubicBezTo>
                  <a:cubicBezTo>
                    <a:pt x="87559" y="225670"/>
                    <a:pt x="86850" y="225670"/>
                    <a:pt x="86378" y="225670"/>
                  </a:cubicBezTo>
                  <a:cubicBezTo>
                    <a:pt x="88737" y="228032"/>
                    <a:pt x="86378" y="227559"/>
                    <a:pt x="86378" y="228737"/>
                  </a:cubicBezTo>
                  <a:cubicBezTo>
                    <a:pt x="86378" y="229918"/>
                    <a:pt x="84964" y="228737"/>
                    <a:pt x="84255" y="227323"/>
                  </a:cubicBezTo>
                  <a:cubicBezTo>
                    <a:pt x="83546" y="225906"/>
                    <a:pt x="84255" y="227323"/>
                    <a:pt x="84255" y="227323"/>
                  </a:cubicBezTo>
                  <a:cubicBezTo>
                    <a:pt x="84255" y="227323"/>
                    <a:pt x="81660" y="225670"/>
                    <a:pt x="82368" y="227323"/>
                  </a:cubicBezTo>
                  <a:cubicBezTo>
                    <a:pt x="83074" y="228974"/>
                    <a:pt x="82368" y="227323"/>
                    <a:pt x="82368" y="227323"/>
                  </a:cubicBezTo>
                  <a:lnTo>
                    <a:pt x="82368" y="227323"/>
                  </a:lnTo>
                  <a:cubicBezTo>
                    <a:pt x="82368" y="227323"/>
                    <a:pt x="80006" y="227323"/>
                    <a:pt x="82368" y="229210"/>
                  </a:cubicBezTo>
                  <a:lnTo>
                    <a:pt x="79770" y="227323"/>
                  </a:lnTo>
                  <a:cubicBezTo>
                    <a:pt x="80479" y="228032"/>
                    <a:pt x="81187" y="228501"/>
                    <a:pt x="82132" y="228974"/>
                  </a:cubicBezTo>
                  <a:cubicBezTo>
                    <a:pt x="83546" y="230863"/>
                    <a:pt x="80242" y="228974"/>
                    <a:pt x="82132" y="230155"/>
                  </a:cubicBezTo>
                  <a:cubicBezTo>
                    <a:pt x="84019" y="231333"/>
                    <a:pt x="80715" y="228501"/>
                    <a:pt x="79770" y="228032"/>
                  </a:cubicBezTo>
                  <a:cubicBezTo>
                    <a:pt x="78828" y="227559"/>
                    <a:pt x="81187" y="229446"/>
                    <a:pt x="81896" y="230391"/>
                  </a:cubicBezTo>
                  <a:cubicBezTo>
                    <a:pt x="82604" y="231333"/>
                    <a:pt x="81896" y="230391"/>
                    <a:pt x="81896" y="230391"/>
                  </a:cubicBezTo>
                  <a:cubicBezTo>
                    <a:pt x="81896" y="229918"/>
                    <a:pt x="81896" y="229682"/>
                    <a:pt x="81896" y="229210"/>
                  </a:cubicBezTo>
                  <a:cubicBezTo>
                    <a:pt x="81896" y="229210"/>
                    <a:pt x="81896" y="229210"/>
                    <a:pt x="81896" y="230627"/>
                  </a:cubicBezTo>
                  <a:cubicBezTo>
                    <a:pt x="81896" y="232041"/>
                    <a:pt x="81896" y="230627"/>
                    <a:pt x="79300" y="229446"/>
                  </a:cubicBezTo>
                  <a:cubicBezTo>
                    <a:pt x="76705" y="228265"/>
                    <a:pt x="79300" y="229446"/>
                    <a:pt x="79300" y="229446"/>
                  </a:cubicBezTo>
                  <a:cubicBezTo>
                    <a:pt x="79300" y="229446"/>
                    <a:pt x="80715" y="229446"/>
                    <a:pt x="80951" y="231097"/>
                  </a:cubicBezTo>
                  <a:lnTo>
                    <a:pt x="82368" y="231097"/>
                  </a:lnTo>
                  <a:cubicBezTo>
                    <a:pt x="82368" y="231097"/>
                    <a:pt x="82368" y="231097"/>
                    <a:pt x="82368" y="231097"/>
                  </a:cubicBezTo>
                  <a:lnTo>
                    <a:pt x="82368" y="231097"/>
                  </a:lnTo>
                  <a:cubicBezTo>
                    <a:pt x="82368" y="231097"/>
                    <a:pt x="82368" y="229446"/>
                    <a:pt x="85436" y="231097"/>
                  </a:cubicBezTo>
                  <a:cubicBezTo>
                    <a:pt x="88504" y="232750"/>
                    <a:pt x="85436" y="231097"/>
                    <a:pt x="85436" y="231097"/>
                  </a:cubicBezTo>
                  <a:cubicBezTo>
                    <a:pt x="86142" y="231569"/>
                    <a:pt x="86850" y="232278"/>
                    <a:pt x="87323" y="233222"/>
                  </a:cubicBezTo>
                  <a:cubicBezTo>
                    <a:pt x="87323" y="233222"/>
                    <a:pt x="87323" y="233222"/>
                    <a:pt x="87323" y="233222"/>
                  </a:cubicBezTo>
                  <a:cubicBezTo>
                    <a:pt x="87323" y="233222"/>
                    <a:pt x="87323" y="233222"/>
                    <a:pt x="87323" y="231805"/>
                  </a:cubicBezTo>
                  <a:cubicBezTo>
                    <a:pt x="87323" y="230391"/>
                    <a:pt x="87323" y="231805"/>
                    <a:pt x="88737" y="233459"/>
                  </a:cubicBezTo>
                  <a:cubicBezTo>
                    <a:pt x="90154" y="235109"/>
                    <a:pt x="88737" y="232041"/>
                    <a:pt x="90627" y="233459"/>
                  </a:cubicBezTo>
                  <a:cubicBezTo>
                    <a:pt x="92513" y="234873"/>
                    <a:pt x="90627" y="233459"/>
                    <a:pt x="90627" y="233459"/>
                  </a:cubicBezTo>
                  <a:cubicBezTo>
                    <a:pt x="90627" y="233459"/>
                    <a:pt x="90627" y="233459"/>
                    <a:pt x="92041" y="233459"/>
                  </a:cubicBezTo>
                  <a:lnTo>
                    <a:pt x="92041" y="233459"/>
                  </a:lnTo>
                  <a:cubicBezTo>
                    <a:pt x="92041" y="233459"/>
                    <a:pt x="92041" y="233459"/>
                    <a:pt x="92041" y="233459"/>
                  </a:cubicBezTo>
                  <a:lnTo>
                    <a:pt x="93222" y="233459"/>
                  </a:lnTo>
                  <a:cubicBezTo>
                    <a:pt x="93222" y="232041"/>
                    <a:pt x="93222" y="231805"/>
                    <a:pt x="93222" y="231805"/>
                  </a:cubicBezTo>
                  <a:cubicBezTo>
                    <a:pt x="93222" y="231805"/>
                    <a:pt x="93222" y="231805"/>
                    <a:pt x="93222" y="231805"/>
                  </a:cubicBezTo>
                  <a:cubicBezTo>
                    <a:pt x="93222" y="231805"/>
                    <a:pt x="93222" y="231805"/>
                    <a:pt x="94636" y="231805"/>
                  </a:cubicBezTo>
                  <a:cubicBezTo>
                    <a:pt x="96054" y="231805"/>
                    <a:pt x="94636" y="231805"/>
                    <a:pt x="94636" y="231805"/>
                  </a:cubicBezTo>
                  <a:cubicBezTo>
                    <a:pt x="94636" y="231805"/>
                    <a:pt x="94636" y="231805"/>
                    <a:pt x="94636" y="233695"/>
                  </a:cubicBezTo>
                  <a:cubicBezTo>
                    <a:pt x="94636" y="235582"/>
                    <a:pt x="96290" y="233695"/>
                    <a:pt x="97235" y="232278"/>
                  </a:cubicBezTo>
                  <a:cubicBezTo>
                    <a:pt x="98177" y="230863"/>
                    <a:pt x="97235" y="232278"/>
                    <a:pt x="97235" y="232278"/>
                  </a:cubicBezTo>
                  <a:cubicBezTo>
                    <a:pt x="97235" y="232278"/>
                    <a:pt x="99594" y="233695"/>
                    <a:pt x="98649" y="232278"/>
                  </a:cubicBezTo>
                  <a:lnTo>
                    <a:pt x="98649" y="232278"/>
                  </a:lnTo>
                  <a:cubicBezTo>
                    <a:pt x="98649" y="231097"/>
                    <a:pt x="98649" y="232278"/>
                    <a:pt x="98649" y="231097"/>
                  </a:cubicBezTo>
                  <a:cubicBezTo>
                    <a:pt x="98885" y="231569"/>
                    <a:pt x="98885" y="231805"/>
                    <a:pt x="98649" y="232278"/>
                  </a:cubicBezTo>
                  <a:cubicBezTo>
                    <a:pt x="98649" y="232278"/>
                    <a:pt x="98649" y="232278"/>
                    <a:pt x="98649" y="232278"/>
                  </a:cubicBezTo>
                  <a:cubicBezTo>
                    <a:pt x="98649" y="232278"/>
                    <a:pt x="98649" y="230627"/>
                    <a:pt x="100066" y="230863"/>
                  </a:cubicBezTo>
                  <a:cubicBezTo>
                    <a:pt x="101481" y="231097"/>
                    <a:pt x="100066" y="230863"/>
                    <a:pt x="100066" y="230863"/>
                  </a:cubicBezTo>
                  <a:cubicBezTo>
                    <a:pt x="100302" y="229682"/>
                    <a:pt x="101481" y="228974"/>
                    <a:pt x="102662" y="229210"/>
                  </a:cubicBezTo>
                  <a:cubicBezTo>
                    <a:pt x="104076" y="229210"/>
                    <a:pt x="102662" y="229210"/>
                    <a:pt x="102662" y="227795"/>
                  </a:cubicBezTo>
                  <a:cubicBezTo>
                    <a:pt x="102662" y="226378"/>
                    <a:pt x="104076" y="227795"/>
                    <a:pt x="104784" y="229210"/>
                  </a:cubicBezTo>
                  <a:cubicBezTo>
                    <a:pt x="105493" y="230627"/>
                    <a:pt x="104784" y="229210"/>
                    <a:pt x="103134" y="227795"/>
                  </a:cubicBezTo>
                  <a:cubicBezTo>
                    <a:pt x="101481" y="226378"/>
                    <a:pt x="103134" y="225906"/>
                    <a:pt x="104784" y="227795"/>
                  </a:cubicBezTo>
                  <a:cubicBezTo>
                    <a:pt x="106435" y="229682"/>
                    <a:pt x="104784" y="227795"/>
                    <a:pt x="104784" y="226142"/>
                  </a:cubicBezTo>
                  <a:lnTo>
                    <a:pt x="106435" y="226142"/>
                  </a:lnTo>
                  <a:cubicBezTo>
                    <a:pt x="106435" y="226142"/>
                    <a:pt x="106435" y="226142"/>
                    <a:pt x="106435" y="224728"/>
                  </a:cubicBezTo>
                  <a:cubicBezTo>
                    <a:pt x="106435" y="223310"/>
                    <a:pt x="106435" y="224728"/>
                    <a:pt x="106435" y="224728"/>
                  </a:cubicBezTo>
                  <a:cubicBezTo>
                    <a:pt x="106435" y="224728"/>
                    <a:pt x="106435" y="224728"/>
                    <a:pt x="106435" y="224728"/>
                  </a:cubicBezTo>
                  <a:cubicBezTo>
                    <a:pt x="106435" y="224728"/>
                    <a:pt x="106435" y="224728"/>
                    <a:pt x="108088" y="224728"/>
                  </a:cubicBezTo>
                  <a:cubicBezTo>
                    <a:pt x="109739" y="224728"/>
                    <a:pt x="108088" y="224728"/>
                    <a:pt x="108088" y="226142"/>
                  </a:cubicBezTo>
                  <a:cubicBezTo>
                    <a:pt x="108088" y="227559"/>
                    <a:pt x="108088" y="224491"/>
                    <a:pt x="108088" y="222838"/>
                  </a:cubicBezTo>
                  <a:cubicBezTo>
                    <a:pt x="108088" y="221188"/>
                    <a:pt x="108088" y="224255"/>
                    <a:pt x="110211" y="224728"/>
                  </a:cubicBezTo>
                  <a:cubicBezTo>
                    <a:pt x="112334" y="225197"/>
                    <a:pt x="110211" y="223310"/>
                    <a:pt x="113043" y="224728"/>
                  </a:cubicBezTo>
                  <a:cubicBezTo>
                    <a:pt x="115875" y="226142"/>
                    <a:pt x="113043" y="224728"/>
                    <a:pt x="113043" y="224728"/>
                  </a:cubicBezTo>
                  <a:lnTo>
                    <a:pt x="113043" y="223547"/>
                  </a:lnTo>
                  <a:cubicBezTo>
                    <a:pt x="114933" y="223547"/>
                    <a:pt x="113043" y="221424"/>
                    <a:pt x="115638" y="223547"/>
                  </a:cubicBezTo>
                  <a:cubicBezTo>
                    <a:pt x="118234" y="225670"/>
                    <a:pt x="118706" y="223547"/>
                    <a:pt x="117764" y="221424"/>
                  </a:cubicBezTo>
                  <a:cubicBezTo>
                    <a:pt x="116819" y="219298"/>
                    <a:pt x="117764" y="221424"/>
                    <a:pt x="120596" y="221424"/>
                  </a:cubicBezTo>
                  <a:cubicBezTo>
                    <a:pt x="123427" y="221424"/>
                    <a:pt x="120596" y="221424"/>
                    <a:pt x="120596" y="219298"/>
                  </a:cubicBezTo>
                  <a:lnTo>
                    <a:pt x="122246" y="219298"/>
                  </a:lnTo>
                  <a:cubicBezTo>
                    <a:pt x="123663" y="219298"/>
                    <a:pt x="124369" y="216703"/>
                    <a:pt x="127437" y="216703"/>
                  </a:cubicBezTo>
                  <a:lnTo>
                    <a:pt x="126023" y="216703"/>
                  </a:lnTo>
                  <a:cubicBezTo>
                    <a:pt x="128146" y="216703"/>
                    <a:pt x="129799" y="216703"/>
                    <a:pt x="130032" y="214343"/>
                  </a:cubicBezTo>
                  <a:cubicBezTo>
                    <a:pt x="130269" y="211984"/>
                    <a:pt x="131686" y="214343"/>
                    <a:pt x="131686" y="214343"/>
                  </a:cubicBezTo>
                  <a:cubicBezTo>
                    <a:pt x="131686" y="214343"/>
                    <a:pt x="131686" y="214343"/>
                    <a:pt x="131686" y="214343"/>
                  </a:cubicBezTo>
                  <a:cubicBezTo>
                    <a:pt x="131686" y="214343"/>
                    <a:pt x="133573" y="214343"/>
                    <a:pt x="133100" y="214343"/>
                  </a:cubicBezTo>
                  <a:lnTo>
                    <a:pt x="134754" y="214343"/>
                  </a:lnTo>
                  <a:cubicBezTo>
                    <a:pt x="134754" y="212457"/>
                    <a:pt x="136876" y="211984"/>
                    <a:pt x="138530" y="211512"/>
                  </a:cubicBezTo>
                  <a:lnTo>
                    <a:pt x="138530" y="211512"/>
                  </a:lnTo>
                  <a:cubicBezTo>
                    <a:pt x="141598" y="211512"/>
                    <a:pt x="142540" y="207735"/>
                    <a:pt x="145135" y="206557"/>
                  </a:cubicBezTo>
                  <a:cubicBezTo>
                    <a:pt x="145135" y="205140"/>
                    <a:pt x="146552" y="204904"/>
                    <a:pt x="147497" y="204198"/>
                  </a:cubicBezTo>
                  <a:cubicBezTo>
                    <a:pt x="148439" y="203490"/>
                    <a:pt x="147497" y="202545"/>
                    <a:pt x="148911" y="204198"/>
                  </a:cubicBezTo>
                  <a:lnTo>
                    <a:pt x="148911" y="204198"/>
                  </a:lnTo>
                  <a:cubicBezTo>
                    <a:pt x="150798" y="204198"/>
                    <a:pt x="148911" y="203017"/>
                    <a:pt x="151034" y="204198"/>
                  </a:cubicBezTo>
                  <a:cubicBezTo>
                    <a:pt x="153160" y="205376"/>
                    <a:pt x="153630" y="202309"/>
                    <a:pt x="153396" y="200186"/>
                  </a:cubicBezTo>
                  <a:lnTo>
                    <a:pt x="154574" y="200186"/>
                  </a:lnTo>
                  <a:cubicBezTo>
                    <a:pt x="154574" y="197590"/>
                    <a:pt x="157642" y="197826"/>
                    <a:pt x="157406" y="194995"/>
                  </a:cubicBezTo>
                  <a:cubicBezTo>
                    <a:pt x="159529" y="194995"/>
                    <a:pt x="157406" y="193105"/>
                    <a:pt x="159765" y="193578"/>
                  </a:cubicBezTo>
                  <a:cubicBezTo>
                    <a:pt x="162127" y="194050"/>
                    <a:pt x="159765" y="193578"/>
                    <a:pt x="159765" y="191927"/>
                  </a:cubicBezTo>
                  <a:cubicBezTo>
                    <a:pt x="159765" y="190274"/>
                    <a:pt x="162127" y="190274"/>
                    <a:pt x="162361" y="188623"/>
                  </a:cubicBezTo>
                  <a:cubicBezTo>
                    <a:pt x="162597" y="186970"/>
                    <a:pt x="165428" y="183196"/>
                    <a:pt x="168027" y="181307"/>
                  </a:cubicBezTo>
                  <a:lnTo>
                    <a:pt x="168027" y="181307"/>
                  </a:lnTo>
                  <a:lnTo>
                    <a:pt x="168027" y="181307"/>
                  </a:lnTo>
                  <a:cubicBezTo>
                    <a:pt x="168027" y="179420"/>
                    <a:pt x="168027" y="178711"/>
                    <a:pt x="169441" y="176824"/>
                  </a:cubicBezTo>
                  <a:lnTo>
                    <a:pt x="169441" y="176824"/>
                  </a:lnTo>
                  <a:cubicBezTo>
                    <a:pt x="169441" y="176824"/>
                    <a:pt x="167790" y="175407"/>
                    <a:pt x="169441" y="176824"/>
                  </a:cubicBezTo>
                  <a:cubicBezTo>
                    <a:pt x="171094" y="178239"/>
                    <a:pt x="169441" y="176824"/>
                    <a:pt x="169441" y="176824"/>
                  </a:cubicBezTo>
                  <a:cubicBezTo>
                    <a:pt x="169441" y="176824"/>
                    <a:pt x="169441" y="176824"/>
                    <a:pt x="169441" y="176824"/>
                  </a:cubicBezTo>
                  <a:cubicBezTo>
                    <a:pt x="175576" y="166440"/>
                    <a:pt x="180767" y="155350"/>
                    <a:pt x="184780" y="144024"/>
                  </a:cubicBezTo>
                  <a:lnTo>
                    <a:pt x="184780" y="144024"/>
                  </a:lnTo>
                  <a:cubicBezTo>
                    <a:pt x="186666" y="144024"/>
                    <a:pt x="184780" y="140011"/>
                    <a:pt x="187375" y="139775"/>
                  </a:cubicBezTo>
                  <a:cubicBezTo>
                    <a:pt x="189970" y="139542"/>
                    <a:pt x="185725" y="138125"/>
                    <a:pt x="187375" y="139775"/>
                  </a:cubicBezTo>
                  <a:cubicBezTo>
                    <a:pt x="189026" y="141428"/>
                    <a:pt x="187375" y="138125"/>
                    <a:pt x="187375" y="139775"/>
                  </a:cubicBezTo>
                  <a:lnTo>
                    <a:pt x="187375" y="139775"/>
                  </a:lnTo>
                  <a:cubicBezTo>
                    <a:pt x="187375" y="139775"/>
                    <a:pt x="187375" y="139775"/>
                    <a:pt x="187375" y="137888"/>
                  </a:cubicBezTo>
                  <a:cubicBezTo>
                    <a:pt x="190207" y="136707"/>
                    <a:pt x="187375" y="132225"/>
                    <a:pt x="192566" y="131753"/>
                  </a:cubicBezTo>
                  <a:lnTo>
                    <a:pt x="192566" y="131753"/>
                  </a:lnTo>
                  <a:cubicBezTo>
                    <a:pt x="193983" y="131753"/>
                    <a:pt x="194219" y="131753"/>
                    <a:pt x="192566" y="130338"/>
                  </a:cubicBezTo>
                  <a:lnTo>
                    <a:pt x="193983" y="130338"/>
                  </a:lnTo>
                  <a:cubicBezTo>
                    <a:pt x="192330" y="128921"/>
                    <a:pt x="193983" y="130338"/>
                    <a:pt x="193983" y="130338"/>
                  </a:cubicBezTo>
                  <a:cubicBezTo>
                    <a:pt x="193983" y="130338"/>
                    <a:pt x="193983" y="128449"/>
                    <a:pt x="193983" y="127743"/>
                  </a:cubicBezTo>
                  <a:cubicBezTo>
                    <a:pt x="194455" y="127743"/>
                    <a:pt x="194692" y="127743"/>
                    <a:pt x="195161" y="127743"/>
                  </a:cubicBezTo>
                  <a:cubicBezTo>
                    <a:pt x="195161" y="127743"/>
                    <a:pt x="193511" y="126326"/>
                    <a:pt x="195161" y="127743"/>
                  </a:cubicBezTo>
                  <a:lnTo>
                    <a:pt x="195161" y="127743"/>
                  </a:lnTo>
                  <a:cubicBezTo>
                    <a:pt x="195161" y="127743"/>
                    <a:pt x="195161" y="127743"/>
                    <a:pt x="195161" y="127743"/>
                  </a:cubicBezTo>
                  <a:cubicBezTo>
                    <a:pt x="195634" y="127507"/>
                    <a:pt x="195870" y="127507"/>
                    <a:pt x="196342" y="127743"/>
                  </a:cubicBezTo>
                  <a:cubicBezTo>
                    <a:pt x="196342" y="127743"/>
                    <a:pt x="196342" y="126090"/>
                    <a:pt x="196342" y="125853"/>
                  </a:cubicBezTo>
                  <a:cubicBezTo>
                    <a:pt x="196342" y="125617"/>
                    <a:pt x="196342" y="125853"/>
                    <a:pt x="197523" y="125853"/>
                  </a:cubicBezTo>
                  <a:cubicBezTo>
                    <a:pt x="197051" y="124675"/>
                    <a:pt x="196578" y="123258"/>
                    <a:pt x="196342" y="122077"/>
                  </a:cubicBezTo>
                  <a:lnTo>
                    <a:pt x="197993" y="122077"/>
                  </a:lnTo>
                  <a:cubicBezTo>
                    <a:pt x="197993" y="122077"/>
                    <a:pt x="197993" y="122077"/>
                    <a:pt x="196815" y="122077"/>
                  </a:cubicBezTo>
                  <a:cubicBezTo>
                    <a:pt x="195634" y="122077"/>
                    <a:pt x="196815" y="120663"/>
                    <a:pt x="196815" y="119718"/>
                  </a:cubicBezTo>
                  <a:cubicBezTo>
                    <a:pt x="196815" y="118776"/>
                    <a:pt x="196815" y="119718"/>
                    <a:pt x="198465" y="119718"/>
                  </a:cubicBezTo>
                  <a:cubicBezTo>
                    <a:pt x="200119" y="119718"/>
                    <a:pt x="197051" y="119718"/>
                    <a:pt x="198465" y="119718"/>
                  </a:cubicBezTo>
                  <a:cubicBezTo>
                    <a:pt x="199882" y="119718"/>
                    <a:pt x="198465" y="119718"/>
                    <a:pt x="197287" y="119718"/>
                  </a:cubicBezTo>
                  <a:cubicBezTo>
                    <a:pt x="196106" y="119718"/>
                    <a:pt x="197287" y="119718"/>
                    <a:pt x="197287" y="117359"/>
                  </a:cubicBezTo>
                  <a:lnTo>
                    <a:pt x="197287" y="117359"/>
                  </a:lnTo>
                  <a:cubicBezTo>
                    <a:pt x="197287" y="117359"/>
                    <a:pt x="197287" y="117359"/>
                    <a:pt x="197287" y="117359"/>
                  </a:cubicBezTo>
                  <a:cubicBezTo>
                    <a:pt x="197287" y="117359"/>
                    <a:pt x="197287" y="117359"/>
                    <a:pt x="196106" y="115708"/>
                  </a:cubicBezTo>
                  <a:cubicBezTo>
                    <a:pt x="198701" y="115708"/>
                    <a:pt x="194219" y="111459"/>
                    <a:pt x="197757" y="112404"/>
                  </a:cubicBezTo>
                  <a:cubicBezTo>
                    <a:pt x="195634" y="110751"/>
                    <a:pt x="196342" y="110278"/>
                    <a:pt x="196342" y="109573"/>
                  </a:cubicBezTo>
                  <a:cubicBezTo>
                    <a:pt x="196342" y="108864"/>
                    <a:pt x="196342" y="109573"/>
                    <a:pt x="196342" y="111223"/>
                  </a:cubicBezTo>
                  <a:lnTo>
                    <a:pt x="196342" y="111223"/>
                  </a:lnTo>
                  <a:cubicBezTo>
                    <a:pt x="196342" y="111223"/>
                    <a:pt x="197993" y="113346"/>
                    <a:pt x="198229" y="114055"/>
                  </a:cubicBezTo>
                  <a:cubicBezTo>
                    <a:pt x="198465" y="114763"/>
                    <a:pt x="198229" y="114055"/>
                    <a:pt x="198229" y="115472"/>
                  </a:cubicBezTo>
                  <a:cubicBezTo>
                    <a:pt x="198229" y="116886"/>
                    <a:pt x="199882" y="113819"/>
                    <a:pt x="198229" y="111696"/>
                  </a:cubicBezTo>
                  <a:lnTo>
                    <a:pt x="198229" y="111696"/>
                  </a:lnTo>
                  <a:cubicBezTo>
                    <a:pt x="198229" y="111696"/>
                    <a:pt x="198229" y="111696"/>
                    <a:pt x="196342" y="108864"/>
                  </a:cubicBezTo>
                  <a:cubicBezTo>
                    <a:pt x="194455" y="106033"/>
                    <a:pt x="196342" y="108864"/>
                    <a:pt x="197993" y="108864"/>
                  </a:cubicBezTo>
                  <a:cubicBezTo>
                    <a:pt x="199646" y="108864"/>
                    <a:pt x="197993" y="106505"/>
                    <a:pt x="195870" y="104615"/>
                  </a:cubicBezTo>
                  <a:cubicBezTo>
                    <a:pt x="193747" y="102729"/>
                    <a:pt x="195870" y="102729"/>
                    <a:pt x="195870" y="100133"/>
                  </a:cubicBezTo>
                  <a:cubicBezTo>
                    <a:pt x="195870" y="97538"/>
                    <a:pt x="195870" y="98246"/>
                    <a:pt x="194692" y="96829"/>
                  </a:cubicBezTo>
                  <a:cubicBezTo>
                    <a:pt x="193511" y="95412"/>
                    <a:pt x="191388" y="89985"/>
                    <a:pt x="196106" y="90930"/>
                  </a:cubicBezTo>
                  <a:cubicBezTo>
                    <a:pt x="192566" y="89279"/>
                    <a:pt x="196106" y="89043"/>
                    <a:pt x="191857" y="87154"/>
                  </a:cubicBezTo>
                  <a:cubicBezTo>
                    <a:pt x="191857" y="87154"/>
                    <a:pt x="189734" y="84558"/>
                    <a:pt x="191857" y="85503"/>
                  </a:cubicBezTo>
                  <a:cubicBezTo>
                    <a:pt x="189734" y="82435"/>
                    <a:pt x="190443" y="81018"/>
                    <a:pt x="193747" y="81490"/>
                  </a:cubicBezTo>
                  <a:cubicBezTo>
                    <a:pt x="193038" y="80782"/>
                    <a:pt x="192330" y="80076"/>
                    <a:pt x="191388" y="79604"/>
                  </a:cubicBezTo>
                  <a:cubicBezTo>
                    <a:pt x="191388" y="79604"/>
                    <a:pt x="191388" y="79604"/>
                    <a:pt x="193038" y="79604"/>
                  </a:cubicBezTo>
                  <a:cubicBezTo>
                    <a:pt x="194692" y="79604"/>
                    <a:pt x="193038" y="79604"/>
                    <a:pt x="193038" y="79604"/>
                  </a:cubicBezTo>
                  <a:lnTo>
                    <a:pt x="190915" y="77481"/>
                  </a:lnTo>
                  <a:cubicBezTo>
                    <a:pt x="190915" y="77481"/>
                    <a:pt x="190915" y="77481"/>
                    <a:pt x="190915" y="77481"/>
                  </a:cubicBezTo>
                  <a:cubicBezTo>
                    <a:pt x="190915" y="77481"/>
                    <a:pt x="190915" y="74413"/>
                    <a:pt x="193747" y="75119"/>
                  </a:cubicBezTo>
                  <a:cubicBezTo>
                    <a:pt x="191857" y="73704"/>
                    <a:pt x="191624" y="73232"/>
                    <a:pt x="192330" y="72996"/>
                  </a:cubicBezTo>
                  <a:cubicBezTo>
                    <a:pt x="189970" y="70873"/>
                    <a:pt x="188084" y="68514"/>
                    <a:pt x="186903" y="65682"/>
                  </a:cubicBezTo>
                  <a:lnTo>
                    <a:pt x="188792" y="65682"/>
                  </a:lnTo>
                  <a:cubicBezTo>
                    <a:pt x="187139" y="65682"/>
                    <a:pt x="188792" y="64265"/>
                    <a:pt x="187139" y="63556"/>
                  </a:cubicBezTo>
                  <a:lnTo>
                    <a:pt x="187139" y="63556"/>
                  </a:lnTo>
                  <a:cubicBezTo>
                    <a:pt x="187139" y="61906"/>
                    <a:pt x="186430" y="60252"/>
                    <a:pt x="185252" y="59074"/>
                  </a:cubicBezTo>
                  <a:cubicBezTo>
                    <a:pt x="185252" y="56951"/>
                    <a:pt x="184307" y="54825"/>
                    <a:pt x="182893" y="53411"/>
                  </a:cubicBezTo>
                  <a:cubicBezTo>
                    <a:pt x="182893" y="53411"/>
                    <a:pt x="181240" y="49871"/>
                    <a:pt x="180295" y="48690"/>
                  </a:cubicBezTo>
                  <a:cubicBezTo>
                    <a:pt x="178880" y="46567"/>
                    <a:pt x="177463" y="44444"/>
                    <a:pt x="175576" y="42554"/>
                  </a:cubicBezTo>
                  <a:cubicBezTo>
                    <a:pt x="175576" y="42554"/>
                    <a:pt x="175576" y="42554"/>
                    <a:pt x="173690" y="42554"/>
                  </a:cubicBezTo>
                  <a:cubicBezTo>
                    <a:pt x="171800" y="42554"/>
                    <a:pt x="173690" y="42554"/>
                    <a:pt x="173690" y="41376"/>
                  </a:cubicBezTo>
                  <a:cubicBezTo>
                    <a:pt x="173690" y="40195"/>
                    <a:pt x="173690" y="41376"/>
                    <a:pt x="173690" y="41376"/>
                  </a:cubicBezTo>
                  <a:cubicBezTo>
                    <a:pt x="173690" y="41376"/>
                    <a:pt x="173690" y="41376"/>
                    <a:pt x="173690" y="43027"/>
                  </a:cubicBezTo>
                  <a:cubicBezTo>
                    <a:pt x="173690" y="44680"/>
                    <a:pt x="173690" y="43027"/>
                    <a:pt x="172036" y="43027"/>
                  </a:cubicBezTo>
                  <a:cubicBezTo>
                    <a:pt x="172272" y="43499"/>
                    <a:pt x="172272" y="43972"/>
                    <a:pt x="172036" y="44444"/>
                  </a:cubicBezTo>
                  <a:lnTo>
                    <a:pt x="169205" y="41140"/>
                  </a:lnTo>
                  <a:cubicBezTo>
                    <a:pt x="168027" y="43499"/>
                    <a:pt x="168027" y="46567"/>
                    <a:pt x="169205" y="48926"/>
                  </a:cubicBezTo>
                  <a:cubicBezTo>
                    <a:pt x="169205" y="48926"/>
                    <a:pt x="169205" y="48926"/>
                    <a:pt x="169205" y="48926"/>
                  </a:cubicBezTo>
                  <a:lnTo>
                    <a:pt x="169205" y="48926"/>
                  </a:lnTo>
                  <a:lnTo>
                    <a:pt x="169205" y="48926"/>
                  </a:lnTo>
                  <a:cubicBezTo>
                    <a:pt x="166609" y="48926"/>
                    <a:pt x="169205" y="50816"/>
                    <a:pt x="171328" y="52230"/>
                  </a:cubicBezTo>
                  <a:cubicBezTo>
                    <a:pt x="170386" y="51758"/>
                    <a:pt x="169677" y="51052"/>
                    <a:pt x="168968" y="50343"/>
                  </a:cubicBezTo>
                  <a:lnTo>
                    <a:pt x="167318" y="50343"/>
                  </a:lnTo>
                  <a:cubicBezTo>
                    <a:pt x="167318" y="50343"/>
                    <a:pt x="167318" y="50343"/>
                    <a:pt x="167318" y="48690"/>
                  </a:cubicBezTo>
                  <a:cubicBezTo>
                    <a:pt x="167318" y="47039"/>
                    <a:pt x="168732" y="50107"/>
                    <a:pt x="167318" y="48690"/>
                  </a:cubicBezTo>
                  <a:lnTo>
                    <a:pt x="168732" y="48690"/>
                  </a:lnTo>
                  <a:lnTo>
                    <a:pt x="168732" y="48690"/>
                  </a:lnTo>
                  <a:lnTo>
                    <a:pt x="166373" y="46803"/>
                  </a:lnTo>
                  <a:cubicBezTo>
                    <a:pt x="166373" y="46803"/>
                    <a:pt x="166373" y="46803"/>
                    <a:pt x="166373" y="46803"/>
                  </a:cubicBezTo>
                  <a:cubicBezTo>
                    <a:pt x="166373" y="46803"/>
                    <a:pt x="166373" y="46803"/>
                    <a:pt x="166373" y="46803"/>
                  </a:cubicBezTo>
                  <a:lnTo>
                    <a:pt x="167790" y="46803"/>
                  </a:lnTo>
                  <a:cubicBezTo>
                    <a:pt x="167790" y="46803"/>
                    <a:pt x="164723" y="43972"/>
                    <a:pt x="164723" y="43263"/>
                  </a:cubicBezTo>
                  <a:cubicBezTo>
                    <a:pt x="165428" y="43972"/>
                    <a:pt x="166137" y="44680"/>
                    <a:pt x="166846" y="45622"/>
                  </a:cubicBezTo>
                  <a:cubicBezTo>
                    <a:pt x="166846" y="45622"/>
                    <a:pt x="166846" y="45622"/>
                    <a:pt x="166846" y="43972"/>
                  </a:cubicBezTo>
                  <a:cubicBezTo>
                    <a:pt x="166846" y="42318"/>
                    <a:pt x="166846" y="42085"/>
                    <a:pt x="165428" y="40668"/>
                  </a:cubicBezTo>
                  <a:cubicBezTo>
                    <a:pt x="164014" y="39253"/>
                    <a:pt x="165428" y="42085"/>
                    <a:pt x="166609" y="42790"/>
                  </a:cubicBezTo>
                  <a:cubicBezTo>
                    <a:pt x="167790" y="43499"/>
                    <a:pt x="164014" y="39959"/>
                    <a:pt x="166609" y="40431"/>
                  </a:cubicBezTo>
                  <a:cubicBezTo>
                    <a:pt x="169205" y="40904"/>
                    <a:pt x="164723" y="37836"/>
                    <a:pt x="166609" y="38072"/>
                  </a:cubicBezTo>
                  <a:cubicBezTo>
                    <a:pt x="164014" y="34532"/>
                    <a:pt x="166609" y="33823"/>
                    <a:pt x="164250" y="30519"/>
                  </a:cubicBezTo>
                  <a:cubicBezTo>
                    <a:pt x="161891" y="27218"/>
                    <a:pt x="164250" y="30519"/>
                    <a:pt x="161419" y="30519"/>
                  </a:cubicBezTo>
                  <a:cubicBezTo>
                    <a:pt x="158587" y="30519"/>
                    <a:pt x="161419" y="30519"/>
                    <a:pt x="159765" y="30519"/>
                  </a:cubicBezTo>
                  <a:lnTo>
                    <a:pt x="159765" y="30519"/>
                  </a:lnTo>
                  <a:cubicBezTo>
                    <a:pt x="157878" y="30519"/>
                    <a:pt x="159765" y="30519"/>
                    <a:pt x="158351" y="30519"/>
                  </a:cubicBezTo>
                  <a:cubicBezTo>
                    <a:pt x="157878" y="30519"/>
                    <a:pt x="157170" y="30519"/>
                    <a:pt x="156697" y="30519"/>
                  </a:cubicBezTo>
                  <a:cubicBezTo>
                    <a:pt x="156697" y="30519"/>
                    <a:pt x="156697" y="30519"/>
                    <a:pt x="156697" y="30519"/>
                  </a:cubicBezTo>
                  <a:cubicBezTo>
                    <a:pt x="156697" y="30519"/>
                    <a:pt x="156697" y="30519"/>
                    <a:pt x="155047" y="30519"/>
                  </a:cubicBezTo>
                  <a:cubicBezTo>
                    <a:pt x="153396" y="30519"/>
                    <a:pt x="155047" y="31937"/>
                    <a:pt x="155047" y="32881"/>
                  </a:cubicBezTo>
                  <a:cubicBezTo>
                    <a:pt x="153866" y="32173"/>
                    <a:pt x="152924" y="31228"/>
                    <a:pt x="152215" y="30050"/>
                  </a:cubicBezTo>
                  <a:lnTo>
                    <a:pt x="152215" y="30050"/>
                  </a:lnTo>
                  <a:lnTo>
                    <a:pt x="152215" y="30050"/>
                  </a:lnTo>
                  <a:cubicBezTo>
                    <a:pt x="152215" y="30050"/>
                    <a:pt x="152215" y="30050"/>
                    <a:pt x="152215" y="30050"/>
                  </a:cubicBezTo>
                  <a:lnTo>
                    <a:pt x="150798" y="30050"/>
                  </a:lnTo>
                  <a:cubicBezTo>
                    <a:pt x="150798" y="30050"/>
                    <a:pt x="150798" y="30050"/>
                    <a:pt x="150798" y="30050"/>
                  </a:cubicBezTo>
                  <a:cubicBezTo>
                    <a:pt x="151271" y="30756"/>
                    <a:pt x="151979" y="31228"/>
                    <a:pt x="152688" y="31464"/>
                  </a:cubicBezTo>
                  <a:cubicBezTo>
                    <a:pt x="152688" y="31464"/>
                    <a:pt x="152688" y="31464"/>
                    <a:pt x="152688" y="31464"/>
                  </a:cubicBezTo>
                  <a:lnTo>
                    <a:pt x="149620" y="29577"/>
                  </a:lnTo>
                  <a:cubicBezTo>
                    <a:pt x="148675" y="27924"/>
                    <a:pt x="147497" y="26510"/>
                    <a:pt x="146080" y="25565"/>
                  </a:cubicBezTo>
                  <a:cubicBezTo>
                    <a:pt x="146080" y="24387"/>
                    <a:pt x="146080" y="23206"/>
                    <a:pt x="146080" y="23206"/>
                  </a:cubicBezTo>
                  <a:cubicBezTo>
                    <a:pt x="143721" y="23206"/>
                    <a:pt x="146080" y="21789"/>
                    <a:pt x="146080" y="21789"/>
                  </a:cubicBezTo>
                  <a:cubicBezTo>
                    <a:pt x="146080" y="21789"/>
                    <a:pt x="146080" y="21789"/>
                    <a:pt x="146080" y="21789"/>
                  </a:cubicBezTo>
                  <a:cubicBezTo>
                    <a:pt x="146080" y="21789"/>
                    <a:pt x="146080" y="21789"/>
                    <a:pt x="146080" y="20138"/>
                  </a:cubicBezTo>
                  <a:cubicBezTo>
                    <a:pt x="146080" y="18487"/>
                    <a:pt x="146080" y="20138"/>
                    <a:pt x="147497" y="20138"/>
                  </a:cubicBezTo>
                  <a:cubicBezTo>
                    <a:pt x="148911" y="20138"/>
                    <a:pt x="147497" y="18015"/>
                    <a:pt x="147497" y="18015"/>
                  </a:cubicBezTo>
                  <a:cubicBezTo>
                    <a:pt x="147497" y="18015"/>
                    <a:pt x="147497" y="16598"/>
                    <a:pt x="147497" y="15656"/>
                  </a:cubicBezTo>
                  <a:cubicBezTo>
                    <a:pt x="147497" y="14711"/>
                    <a:pt x="147497" y="15656"/>
                    <a:pt x="147497" y="15656"/>
                  </a:cubicBezTo>
                  <a:cubicBezTo>
                    <a:pt x="147497" y="15656"/>
                    <a:pt x="145607" y="12352"/>
                    <a:pt x="147497" y="12821"/>
                  </a:cubicBezTo>
                  <a:cubicBezTo>
                    <a:pt x="145844" y="10935"/>
                    <a:pt x="149148" y="10699"/>
                    <a:pt x="144663" y="7631"/>
                  </a:cubicBezTo>
                  <a:cubicBezTo>
                    <a:pt x="144663" y="7631"/>
                    <a:pt x="144663" y="5980"/>
                    <a:pt x="144663" y="5980"/>
                  </a:cubicBezTo>
                  <a:cubicBezTo>
                    <a:pt x="144663" y="5980"/>
                    <a:pt x="144663" y="5980"/>
                    <a:pt x="146316" y="7395"/>
                  </a:cubicBezTo>
                  <a:cubicBezTo>
                    <a:pt x="144663" y="4563"/>
                    <a:pt x="142540" y="2204"/>
                    <a:pt x="139708" y="317"/>
                  </a:cubicBezTo>
                  <a:cubicBezTo>
                    <a:pt x="138530" y="81"/>
                    <a:pt x="137585" y="-392"/>
                    <a:pt x="136640" y="-1100"/>
                  </a:cubicBezTo>
                  <a:cubicBezTo>
                    <a:pt x="134990" y="-1100"/>
                    <a:pt x="134754" y="-1100"/>
                    <a:pt x="131450" y="-1100"/>
                  </a:cubicBezTo>
                  <a:cubicBezTo>
                    <a:pt x="131450" y="-1100"/>
                    <a:pt x="131450" y="-1100"/>
                    <a:pt x="133336" y="1259"/>
                  </a:cubicBezTo>
                  <a:cubicBezTo>
                    <a:pt x="135226" y="3621"/>
                    <a:pt x="133336" y="1259"/>
                    <a:pt x="133336" y="1259"/>
                  </a:cubicBezTo>
                  <a:lnTo>
                    <a:pt x="134517" y="2440"/>
                  </a:lnTo>
                  <a:cubicBezTo>
                    <a:pt x="133336" y="2440"/>
                    <a:pt x="132864" y="2440"/>
                    <a:pt x="133100" y="2440"/>
                  </a:cubicBezTo>
                  <a:lnTo>
                    <a:pt x="131213" y="1259"/>
                  </a:lnTo>
                  <a:cubicBezTo>
                    <a:pt x="131213" y="1259"/>
                    <a:pt x="131213" y="1259"/>
                    <a:pt x="131213" y="1259"/>
                  </a:cubicBezTo>
                  <a:cubicBezTo>
                    <a:pt x="131213" y="1259"/>
                    <a:pt x="131213" y="2440"/>
                    <a:pt x="131213" y="3621"/>
                  </a:cubicBezTo>
                  <a:cubicBezTo>
                    <a:pt x="131213" y="4799"/>
                    <a:pt x="131213" y="5508"/>
                    <a:pt x="132631" y="7395"/>
                  </a:cubicBezTo>
                  <a:lnTo>
                    <a:pt x="132631" y="7395"/>
                  </a:lnTo>
                  <a:cubicBezTo>
                    <a:pt x="130032" y="5272"/>
                    <a:pt x="130269" y="4563"/>
                    <a:pt x="128618" y="2912"/>
                  </a:cubicBezTo>
                  <a:cubicBezTo>
                    <a:pt x="126965" y="1259"/>
                    <a:pt x="128618" y="2912"/>
                    <a:pt x="127437" y="2912"/>
                  </a:cubicBezTo>
                  <a:cubicBezTo>
                    <a:pt x="126259" y="2912"/>
                    <a:pt x="127437" y="5508"/>
                    <a:pt x="129327" y="7867"/>
                  </a:cubicBezTo>
                  <a:lnTo>
                    <a:pt x="129327" y="7867"/>
                  </a:lnTo>
                  <a:cubicBezTo>
                    <a:pt x="129327" y="7867"/>
                    <a:pt x="129327" y="5980"/>
                    <a:pt x="127201" y="4799"/>
                  </a:cubicBezTo>
                  <a:cubicBezTo>
                    <a:pt x="125078" y="3621"/>
                    <a:pt x="127201" y="4799"/>
                    <a:pt x="127201" y="4799"/>
                  </a:cubicBezTo>
                  <a:cubicBezTo>
                    <a:pt x="127201" y="4799"/>
                    <a:pt x="128618" y="4799"/>
                    <a:pt x="127201" y="4799"/>
                  </a:cubicBezTo>
                  <a:lnTo>
                    <a:pt x="129327" y="6216"/>
                  </a:lnTo>
                  <a:cubicBezTo>
                    <a:pt x="129327" y="6216"/>
                    <a:pt x="129327" y="7395"/>
                    <a:pt x="131213" y="8576"/>
                  </a:cubicBezTo>
                  <a:cubicBezTo>
                    <a:pt x="133100" y="9757"/>
                    <a:pt x="129563" y="8576"/>
                    <a:pt x="131213" y="8576"/>
                  </a:cubicBezTo>
                  <a:cubicBezTo>
                    <a:pt x="132864" y="8576"/>
                    <a:pt x="131213" y="8576"/>
                    <a:pt x="129799" y="7395"/>
                  </a:cubicBezTo>
                  <a:cubicBezTo>
                    <a:pt x="128382" y="6216"/>
                    <a:pt x="131213" y="9048"/>
                    <a:pt x="132158" y="9520"/>
                  </a:cubicBezTo>
                  <a:lnTo>
                    <a:pt x="130032" y="9520"/>
                  </a:lnTo>
                  <a:cubicBezTo>
                    <a:pt x="130741" y="10226"/>
                    <a:pt x="131450" y="10699"/>
                    <a:pt x="132158" y="11171"/>
                  </a:cubicBezTo>
                  <a:cubicBezTo>
                    <a:pt x="132158" y="11171"/>
                    <a:pt x="132158" y="11171"/>
                    <a:pt x="132158" y="11171"/>
                  </a:cubicBezTo>
                  <a:cubicBezTo>
                    <a:pt x="132158" y="11171"/>
                    <a:pt x="132158" y="11171"/>
                    <a:pt x="133573" y="11171"/>
                  </a:cubicBezTo>
                  <a:lnTo>
                    <a:pt x="131686" y="11171"/>
                  </a:lnTo>
                  <a:cubicBezTo>
                    <a:pt x="131686" y="11171"/>
                    <a:pt x="131686" y="11171"/>
                    <a:pt x="131686" y="11171"/>
                  </a:cubicBezTo>
                  <a:cubicBezTo>
                    <a:pt x="131686" y="11171"/>
                    <a:pt x="131686" y="11171"/>
                    <a:pt x="133336" y="12821"/>
                  </a:cubicBezTo>
                  <a:cubicBezTo>
                    <a:pt x="134990" y="14475"/>
                    <a:pt x="133336" y="12821"/>
                    <a:pt x="134990" y="15420"/>
                  </a:cubicBezTo>
                  <a:cubicBezTo>
                    <a:pt x="136640" y="18015"/>
                    <a:pt x="133573" y="15420"/>
                    <a:pt x="132864" y="15420"/>
                  </a:cubicBezTo>
                  <a:lnTo>
                    <a:pt x="132864" y="15420"/>
                  </a:lnTo>
                  <a:cubicBezTo>
                    <a:pt x="131686" y="14947"/>
                    <a:pt x="130741" y="14239"/>
                    <a:pt x="129799" y="13294"/>
                  </a:cubicBezTo>
                  <a:cubicBezTo>
                    <a:pt x="129799" y="13294"/>
                    <a:pt x="129799" y="13294"/>
                    <a:pt x="129799" y="13294"/>
                  </a:cubicBezTo>
                  <a:cubicBezTo>
                    <a:pt x="129799" y="13294"/>
                    <a:pt x="129799" y="13294"/>
                    <a:pt x="127909" y="13294"/>
                  </a:cubicBezTo>
                  <a:cubicBezTo>
                    <a:pt x="126023" y="13294"/>
                    <a:pt x="127909" y="14711"/>
                    <a:pt x="127909" y="15183"/>
                  </a:cubicBezTo>
                  <a:cubicBezTo>
                    <a:pt x="127909" y="15656"/>
                    <a:pt x="127909" y="15183"/>
                    <a:pt x="127909" y="15183"/>
                  </a:cubicBezTo>
                  <a:lnTo>
                    <a:pt x="127909" y="15183"/>
                  </a:lnTo>
                  <a:lnTo>
                    <a:pt x="127909" y="15183"/>
                  </a:lnTo>
                  <a:cubicBezTo>
                    <a:pt x="126731" y="15183"/>
                    <a:pt x="127909" y="15183"/>
                    <a:pt x="127909" y="15183"/>
                  </a:cubicBezTo>
                  <a:lnTo>
                    <a:pt x="124842" y="13294"/>
                  </a:lnTo>
                  <a:lnTo>
                    <a:pt x="124842" y="13294"/>
                  </a:lnTo>
                  <a:lnTo>
                    <a:pt x="122719" y="13294"/>
                  </a:lnTo>
                  <a:lnTo>
                    <a:pt x="122719" y="13294"/>
                  </a:lnTo>
                  <a:cubicBezTo>
                    <a:pt x="122719" y="13294"/>
                    <a:pt x="122719" y="13294"/>
                    <a:pt x="121065" y="13294"/>
                  </a:cubicBezTo>
                  <a:cubicBezTo>
                    <a:pt x="119415" y="13294"/>
                    <a:pt x="121065" y="13294"/>
                    <a:pt x="121065" y="13294"/>
                  </a:cubicBezTo>
                  <a:cubicBezTo>
                    <a:pt x="121065" y="13294"/>
                    <a:pt x="121065" y="13294"/>
                    <a:pt x="119651" y="11880"/>
                  </a:cubicBezTo>
                  <a:cubicBezTo>
                    <a:pt x="118234" y="10462"/>
                    <a:pt x="119651" y="11880"/>
                    <a:pt x="119651" y="11880"/>
                  </a:cubicBezTo>
                  <a:lnTo>
                    <a:pt x="120832" y="11880"/>
                  </a:lnTo>
                  <a:cubicBezTo>
                    <a:pt x="119179" y="11880"/>
                    <a:pt x="120832" y="14475"/>
                    <a:pt x="119651" y="14711"/>
                  </a:cubicBezTo>
                  <a:lnTo>
                    <a:pt x="120832" y="14711"/>
                  </a:lnTo>
                  <a:cubicBezTo>
                    <a:pt x="120832" y="14711"/>
                    <a:pt x="120832" y="14711"/>
                    <a:pt x="120832" y="14711"/>
                  </a:cubicBezTo>
                  <a:cubicBezTo>
                    <a:pt x="116819" y="12116"/>
                    <a:pt x="120832" y="16362"/>
                    <a:pt x="120832" y="16362"/>
                  </a:cubicBezTo>
                  <a:cubicBezTo>
                    <a:pt x="120832" y="16362"/>
                    <a:pt x="118706" y="14002"/>
                    <a:pt x="117528" y="12352"/>
                  </a:cubicBezTo>
                  <a:cubicBezTo>
                    <a:pt x="116347" y="10699"/>
                    <a:pt x="117528" y="13530"/>
                    <a:pt x="116111" y="12352"/>
                  </a:cubicBezTo>
                  <a:lnTo>
                    <a:pt x="116111" y="13530"/>
                  </a:lnTo>
                  <a:lnTo>
                    <a:pt x="114696" y="13530"/>
                  </a:lnTo>
                  <a:cubicBezTo>
                    <a:pt x="114696" y="13530"/>
                    <a:pt x="114696" y="13530"/>
                    <a:pt x="114696" y="13530"/>
                  </a:cubicBezTo>
                  <a:cubicBezTo>
                    <a:pt x="114696" y="13530"/>
                    <a:pt x="114696" y="13530"/>
                    <a:pt x="113043" y="12116"/>
                  </a:cubicBezTo>
                  <a:cubicBezTo>
                    <a:pt x="111392" y="10699"/>
                    <a:pt x="115166" y="14475"/>
                    <a:pt x="113043" y="12116"/>
                  </a:cubicBezTo>
                  <a:lnTo>
                    <a:pt x="116819" y="15656"/>
                  </a:lnTo>
                  <a:cubicBezTo>
                    <a:pt x="116819" y="15656"/>
                    <a:pt x="115402" y="15656"/>
                    <a:pt x="114696" y="14239"/>
                  </a:cubicBezTo>
                  <a:cubicBezTo>
                    <a:pt x="113988" y="12821"/>
                    <a:pt x="114696" y="14239"/>
                    <a:pt x="114696" y="14239"/>
                  </a:cubicBezTo>
                  <a:cubicBezTo>
                    <a:pt x="115402" y="14475"/>
                    <a:pt x="116111" y="14947"/>
                    <a:pt x="116583" y="15656"/>
                  </a:cubicBezTo>
                  <a:cubicBezTo>
                    <a:pt x="116583" y="15656"/>
                    <a:pt x="116583" y="15656"/>
                    <a:pt x="116583" y="15656"/>
                  </a:cubicBezTo>
                  <a:cubicBezTo>
                    <a:pt x="116583" y="15656"/>
                    <a:pt x="116583" y="15656"/>
                    <a:pt x="116583" y="15656"/>
                  </a:cubicBezTo>
                  <a:lnTo>
                    <a:pt x="118470" y="17543"/>
                  </a:lnTo>
                  <a:cubicBezTo>
                    <a:pt x="116819" y="17543"/>
                    <a:pt x="118470" y="17543"/>
                    <a:pt x="116819" y="17543"/>
                  </a:cubicBezTo>
                  <a:cubicBezTo>
                    <a:pt x="115166" y="17543"/>
                    <a:pt x="116819" y="17543"/>
                    <a:pt x="114696" y="17543"/>
                  </a:cubicBezTo>
                  <a:cubicBezTo>
                    <a:pt x="112571" y="17543"/>
                    <a:pt x="116111" y="19193"/>
                    <a:pt x="118000" y="20847"/>
                  </a:cubicBezTo>
                  <a:lnTo>
                    <a:pt x="104784" y="20847"/>
                  </a:lnTo>
                  <a:cubicBezTo>
                    <a:pt x="106202" y="21789"/>
                    <a:pt x="107380" y="22970"/>
                    <a:pt x="108325" y="24387"/>
                  </a:cubicBezTo>
                  <a:cubicBezTo>
                    <a:pt x="108325" y="24387"/>
                    <a:pt x="108325" y="24387"/>
                    <a:pt x="106435" y="22970"/>
                  </a:cubicBezTo>
                  <a:cubicBezTo>
                    <a:pt x="104548" y="21555"/>
                    <a:pt x="109267" y="26510"/>
                    <a:pt x="110920" y="27924"/>
                  </a:cubicBezTo>
                  <a:cubicBezTo>
                    <a:pt x="112571" y="29341"/>
                    <a:pt x="108561" y="25329"/>
                    <a:pt x="108325" y="24620"/>
                  </a:cubicBezTo>
                  <a:lnTo>
                    <a:pt x="109503" y="24620"/>
                  </a:lnTo>
                  <a:cubicBezTo>
                    <a:pt x="109503" y="24620"/>
                    <a:pt x="109503" y="24620"/>
                    <a:pt x="108325" y="24620"/>
                  </a:cubicBezTo>
                  <a:cubicBezTo>
                    <a:pt x="107144" y="24620"/>
                    <a:pt x="105257" y="20610"/>
                    <a:pt x="108325" y="21789"/>
                  </a:cubicBezTo>
                  <a:cubicBezTo>
                    <a:pt x="111392" y="22970"/>
                    <a:pt x="110448" y="25093"/>
                    <a:pt x="109739" y="25565"/>
                  </a:cubicBezTo>
                  <a:cubicBezTo>
                    <a:pt x="113043" y="28160"/>
                    <a:pt x="112101" y="28633"/>
                    <a:pt x="111865" y="29577"/>
                  </a:cubicBezTo>
                  <a:cubicBezTo>
                    <a:pt x="110448" y="28396"/>
                    <a:pt x="109033" y="27218"/>
                    <a:pt x="107616" y="26274"/>
                  </a:cubicBezTo>
                  <a:cubicBezTo>
                    <a:pt x="107616" y="26274"/>
                    <a:pt x="107616" y="26274"/>
                    <a:pt x="108797" y="27688"/>
                  </a:cubicBezTo>
                  <a:cubicBezTo>
                    <a:pt x="105493" y="26274"/>
                    <a:pt x="108797" y="29341"/>
                    <a:pt x="106907" y="27688"/>
                  </a:cubicBezTo>
                  <a:cubicBezTo>
                    <a:pt x="106907" y="29105"/>
                    <a:pt x="106907" y="27688"/>
                    <a:pt x="106907" y="29814"/>
                  </a:cubicBezTo>
                  <a:cubicBezTo>
                    <a:pt x="106907" y="31937"/>
                    <a:pt x="106907" y="29814"/>
                    <a:pt x="108325" y="29814"/>
                  </a:cubicBezTo>
                  <a:cubicBezTo>
                    <a:pt x="109739" y="29814"/>
                    <a:pt x="108325" y="29814"/>
                    <a:pt x="108325" y="29814"/>
                  </a:cubicBezTo>
                  <a:cubicBezTo>
                    <a:pt x="108325" y="29814"/>
                    <a:pt x="106671" y="29814"/>
                    <a:pt x="106907" y="28396"/>
                  </a:cubicBezTo>
                  <a:cubicBezTo>
                    <a:pt x="107144" y="26982"/>
                    <a:pt x="106907" y="28396"/>
                    <a:pt x="106907" y="30050"/>
                  </a:cubicBezTo>
                  <a:cubicBezTo>
                    <a:pt x="106907" y="31700"/>
                    <a:pt x="106907" y="30050"/>
                    <a:pt x="105729" y="30050"/>
                  </a:cubicBezTo>
                  <a:cubicBezTo>
                    <a:pt x="104548" y="30050"/>
                    <a:pt x="107616" y="32409"/>
                    <a:pt x="105729" y="32173"/>
                  </a:cubicBezTo>
                  <a:cubicBezTo>
                    <a:pt x="104076" y="31228"/>
                    <a:pt x="102898" y="30286"/>
                    <a:pt x="101717" y="28869"/>
                  </a:cubicBezTo>
                  <a:cubicBezTo>
                    <a:pt x="101717" y="28869"/>
                    <a:pt x="103603" y="30992"/>
                    <a:pt x="101717" y="31464"/>
                  </a:cubicBezTo>
                  <a:cubicBezTo>
                    <a:pt x="99830" y="31937"/>
                    <a:pt x="101717" y="31464"/>
                    <a:pt x="101717" y="31464"/>
                  </a:cubicBezTo>
                  <a:cubicBezTo>
                    <a:pt x="101717" y="31464"/>
                    <a:pt x="101717" y="31464"/>
                    <a:pt x="103134" y="31464"/>
                  </a:cubicBezTo>
                  <a:cubicBezTo>
                    <a:pt x="104548" y="31464"/>
                    <a:pt x="103134" y="31464"/>
                    <a:pt x="103134" y="31464"/>
                  </a:cubicBezTo>
                  <a:cubicBezTo>
                    <a:pt x="103134" y="31464"/>
                    <a:pt x="104548" y="31464"/>
                    <a:pt x="104548" y="31464"/>
                  </a:cubicBezTo>
                  <a:lnTo>
                    <a:pt x="104548" y="31464"/>
                  </a:lnTo>
                  <a:cubicBezTo>
                    <a:pt x="104548" y="31464"/>
                    <a:pt x="102898" y="31464"/>
                    <a:pt x="103134" y="31464"/>
                  </a:cubicBezTo>
                  <a:lnTo>
                    <a:pt x="104312" y="31464"/>
                  </a:lnTo>
                  <a:cubicBezTo>
                    <a:pt x="104312" y="31464"/>
                    <a:pt x="104312" y="31464"/>
                    <a:pt x="104312" y="31464"/>
                  </a:cubicBezTo>
                  <a:lnTo>
                    <a:pt x="104312" y="31464"/>
                  </a:lnTo>
                  <a:cubicBezTo>
                    <a:pt x="104312" y="31464"/>
                    <a:pt x="104312" y="31464"/>
                    <a:pt x="104312" y="31464"/>
                  </a:cubicBezTo>
                  <a:cubicBezTo>
                    <a:pt x="103603" y="30756"/>
                    <a:pt x="102898" y="30286"/>
                    <a:pt x="101953" y="30050"/>
                  </a:cubicBezTo>
                  <a:cubicBezTo>
                    <a:pt x="103840" y="31700"/>
                    <a:pt x="105257" y="33823"/>
                    <a:pt x="105966" y="36185"/>
                  </a:cubicBezTo>
                  <a:lnTo>
                    <a:pt x="105966" y="36185"/>
                  </a:lnTo>
                  <a:cubicBezTo>
                    <a:pt x="105966" y="36185"/>
                    <a:pt x="107852" y="38308"/>
                    <a:pt x="107616" y="38781"/>
                  </a:cubicBezTo>
                  <a:cubicBezTo>
                    <a:pt x="107380" y="39253"/>
                    <a:pt x="106202" y="36891"/>
                    <a:pt x="105257" y="36419"/>
                  </a:cubicBezTo>
                  <a:cubicBezTo>
                    <a:pt x="104312" y="35949"/>
                    <a:pt x="105257" y="36419"/>
                    <a:pt x="105257" y="36419"/>
                  </a:cubicBezTo>
                  <a:cubicBezTo>
                    <a:pt x="105729" y="37364"/>
                    <a:pt x="105729" y="38308"/>
                    <a:pt x="105257" y="39253"/>
                  </a:cubicBezTo>
                  <a:cubicBezTo>
                    <a:pt x="103367" y="39253"/>
                    <a:pt x="105257" y="39253"/>
                    <a:pt x="102662" y="36891"/>
                  </a:cubicBezTo>
                  <a:cubicBezTo>
                    <a:pt x="100066" y="34532"/>
                    <a:pt x="102662" y="36891"/>
                    <a:pt x="102662" y="36891"/>
                  </a:cubicBezTo>
                  <a:cubicBezTo>
                    <a:pt x="102662" y="36891"/>
                    <a:pt x="102662" y="40668"/>
                    <a:pt x="102662" y="41849"/>
                  </a:cubicBezTo>
                  <a:cubicBezTo>
                    <a:pt x="102662" y="43027"/>
                    <a:pt x="102662" y="40431"/>
                    <a:pt x="100772" y="40431"/>
                  </a:cubicBezTo>
                  <a:cubicBezTo>
                    <a:pt x="101481" y="40904"/>
                    <a:pt x="102189" y="41612"/>
                    <a:pt x="102425" y="42318"/>
                  </a:cubicBezTo>
                  <a:cubicBezTo>
                    <a:pt x="102425" y="42318"/>
                    <a:pt x="102425" y="42318"/>
                    <a:pt x="102425" y="42318"/>
                  </a:cubicBezTo>
                  <a:lnTo>
                    <a:pt x="102425" y="42318"/>
                  </a:lnTo>
                  <a:cubicBezTo>
                    <a:pt x="102425" y="42318"/>
                    <a:pt x="100772" y="42318"/>
                    <a:pt x="102425" y="43972"/>
                  </a:cubicBezTo>
                  <a:lnTo>
                    <a:pt x="101008" y="43972"/>
                  </a:lnTo>
                  <a:cubicBezTo>
                    <a:pt x="101008" y="43972"/>
                    <a:pt x="101008" y="43972"/>
                    <a:pt x="101008" y="45386"/>
                  </a:cubicBezTo>
                  <a:cubicBezTo>
                    <a:pt x="101008" y="45386"/>
                    <a:pt x="101008" y="45386"/>
                    <a:pt x="101008" y="45386"/>
                  </a:cubicBezTo>
                  <a:lnTo>
                    <a:pt x="101008" y="45386"/>
                  </a:lnTo>
                  <a:cubicBezTo>
                    <a:pt x="100536" y="46567"/>
                    <a:pt x="100536" y="47512"/>
                    <a:pt x="101008" y="48690"/>
                  </a:cubicBezTo>
                  <a:lnTo>
                    <a:pt x="99594" y="48690"/>
                  </a:lnTo>
                  <a:cubicBezTo>
                    <a:pt x="99594" y="48690"/>
                    <a:pt x="99594" y="48690"/>
                    <a:pt x="99594" y="48690"/>
                  </a:cubicBezTo>
                  <a:cubicBezTo>
                    <a:pt x="99594" y="48690"/>
                    <a:pt x="101244" y="48690"/>
                    <a:pt x="101717" y="50107"/>
                  </a:cubicBezTo>
                  <a:cubicBezTo>
                    <a:pt x="102189" y="51521"/>
                    <a:pt x="101717" y="50107"/>
                    <a:pt x="101717" y="50107"/>
                  </a:cubicBezTo>
                  <a:cubicBezTo>
                    <a:pt x="101717" y="50107"/>
                    <a:pt x="101717" y="50107"/>
                    <a:pt x="99830" y="50107"/>
                  </a:cubicBezTo>
                  <a:lnTo>
                    <a:pt x="101717" y="50107"/>
                  </a:lnTo>
                  <a:cubicBezTo>
                    <a:pt x="100066" y="50107"/>
                    <a:pt x="101717" y="50107"/>
                    <a:pt x="101717" y="50107"/>
                  </a:cubicBezTo>
                  <a:lnTo>
                    <a:pt x="100066" y="50107"/>
                  </a:lnTo>
                  <a:lnTo>
                    <a:pt x="101481" y="50107"/>
                  </a:lnTo>
                  <a:cubicBezTo>
                    <a:pt x="101481" y="50107"/>
                    <a:pt x="99594" y="50107"/>
                    <a:pt x="97940" y="50107"/>
                  </a:cubicBezTo>
                  <a:cubicBezTo>
                    <a:pt x="96290" y="50107"/>
                    <a:pt x="99594" y="50107"/>
                    <a:pt x="101008" y="51994"/>
                  </a:cubicBezTo>
                  <a:cubicBezTo>
                    <a:pt x="102425" y="53883"/>
                    <a:pt x="101008" y="51994"/>
                    <a:pt x="99358" y="51994"/>
                  </a:cubicBezTo>
                  <a:cubicBezTo>
                    <a:pt x="97704" y="51994"/>
                    <a:pt x="99358" y="51994"/>
                    <a:pt x="100772" y="53883"/>
                  </a:cubicBezTo>
                  <a:cubicBezTo>
                    <a:pt x="102189" y="55770"/>
                    <a:pt x="100772" y="53883"/>
                    <a:pt x="98885" y="53883"/>
                  </a:cubicBezTo>
                  <a:lnTo>
                    <a:pt x="98885" y="53883"/>
                  </a:lnTo>
                  <a:cubicBezTo>
                    <a:pt x="100536" y="53883"/>
                    <a:pt x="98885" y="53883"/>
                    <a:pt x="98885" y="53883"/>
                  </a:cubicBezTo>
                  <a:cubicBezTo>
                    <a:pt x="98885" y="53883"/>
                    <a:pt x="98885" y="55298"/>
                    <a:pt x="98885" y="56479"/>
                  </a:cubicBezTo>
                  <a:cubicBezTo>
                    <a:pt x="97940" y="56006"/>
                    <a:pt x="97235" y="55534"/>
                    <a:pt x="96762" y="54825"/>
                  </a:cubicBezTo>
                  <a:cubicBezTo>
                    <a:pt x="95109" y="54825"/>
                    <a:pt x="98413" y="56479"/>
                    <a:pt x="98177" y="57185"/>
                  </a:cubicBezTo>
                  <a:cubicBezTo>
                    <a:pt x="97940" y="57893"/>
                    <a:pt x="98177" y="57185"/>
                    <a:pt x="98177" y="57185"/>
                  </a:cubicBezTo>
                  <a:cubicBezTo>
                    <a:pt x="98177" y="57185"/>
                    <a:pt x="98177" y="57185"/>
                    <a:pt x="98177" y="57185"/>
                  </a:cubicBezTo>
                  <a:cubicBezTo>
                    <a:pt x="98177" y="57185"/>
                    <a:pt x="98177" y="57185"/>
                    <a:pt x="98177" y="57185"/>
                  </a:cubicBezTo>
                  <a:cubicBezTo>
                    <a:pt x="97468" y="56715"/>
                    <a:pt x="96762" y="56243"/>
                    <a:pt x="96054" y="55534"/>
                  </a:cubicBezTo>
                  <a:cubicBezTo>
                    <a:pt x="96054" y="56715"/>
                    <a:pt x="96054" y="57421"/>
                    <a:pt x="98649" y="58838"/>
                  </a:cubicBezTo>
                  <a:lnTo>
                    <a:pt x="98649" y="58838"/>
                  </a:lnTo>
                  <a:cubicBezTo>
                    <a:pt x="96998" y="58838"/>
                    <a:pt x="98649" y="58838"/>
                    <a:pt x="96762" y="57185"/>
                  </a:cubicBezTo>
                  <a:cubicBezTo>
                    <a:pt x="94873" y="55534"/>
                    <a:pt x="96762" y="57185"/>
                    <a:pt x="96762" y="57185"/>
                  </a:cubicBezTo>
                  <a:cubicBezTo>
                    <a:pt x="96762" y="57185"/>
                    <a:pt x="96762" y="58366"/>
                    <a:pt x="95345" y="57185"/>
                  </a:cubicBezTo>
                  <a:cubicBezTo>
                    <a:pt x="93931" y="56006"/>
                    <a:pt x="95345" y="57185"/>
                    <a:pt x="95345" y="58838"/>
                  </a:cubicBezTo>
                  <a:cubicBezTo>
                    <a:pt x="95345" y="60488"/>
                    <a:pt x="95345" y="58838"/>
                    <a:pt x="93458" y="58838"/>
                  </a:cubicBezTo>
                  <a:cubicBezTo>
                    <a:pt x="91569" y="58838"/>
                    <a:pt x="93458" y="58838"/>
                    <a:pt x="93458" y="60961"/>
                  </a:cubicBezTo>
                  <a:cubicBezTo>
                    <a:pt x="93458" y="63084"/>
                    <a:pt x="95581" y="60961"/>
                    <a:pt x="94873" y="60961"/>
                  </a:cubicBezTo>
                  <a:cubicBezTo>
                    <a:pt x="94167" y="60961"/>
                    <a:pt x="94873" y="60961"/>
                    <a:pt x="94873" y="60961"/>
                  </a:cubicBezTo>
                  <a:lnTo>
                    <a:pt x="93458" y="60961"/>
                  </a:lnTo>
                  <a:lnTo>
                    <a:pt x="91099" y="60961"/>
                  </a:lnTo>
                  <a:cubicBezTo>
                    <a:pt x="93458" y="62378"/>
                    <a:pt x="91099" y="60961"/>
                    <a:pt x="92750" y="62851"/>
                  </a:cubicBezTo>
                  <a:cubicBezTo>
                    <a:pt x="94403" y="64737"/>
                    <a:pt x="92750" y="62851"/>
                    <a:pt x="92750" y="62851"/>
                  </a:cubicBezTo>
                  <a:cubicBezTo>
                    <a:pt x="92750" y="62851"/>
                    <a:pt x="92750" y="62851"/>
                    <a:pt x="92750" y="62851"/>
                  </a:cubicBezTo>
                  <a:lnTo>
                    <a:pt x="92750" y="62851"/>
                  </a:lnTo>
                  <a:cubicBezTo>
                    <a:pt x="92750" y="62851"/>
                    <a:pt x="92750" y="62851"/>
                    <a:pt x="92750" y="62851"/>
                  </a:cubicBezTo>
                  <a:cubicBezTo>
                    <a:pt x="92750" y="62851"/>
                    <a:pt x="94167" y="62851"/>
                    <a:pt x="92750" y="62851"/>
                  </a:cubicBezTo>
                  <a:lnTo>
                    <a:pt x="95109" y="64501"/>
                  </a:lnTo>
                  <a:cubicBezTo>
                    <a:pt x="95109" y="64501"/>
                    <a:pt x="95109" y="64501"/>
                    <a:pt x="93458" y="64501"/>
                  </a:cubicBezTo>
                  <a:cubicBezTo>
                    <a:pt x="91805" y="64501"/>
                    <a:pt x="93458" y="64501"/>
                    <a:pt x="95109" y="65915"/>
                  </a:cubicBezTo>
                  <a:cubicBezTo>
                    <a:pt x="96762" y="67333"/>
                    <a:pt x="95109" y="65915"/>
                    <a:pt x="95109" y="65915"/>
                  </a:cubicBezTo>
                  <a:cubicBezTo>
                    <a:pt x="95109" y="65915"/>
                    <a:pt x="93222" y="64265"/>
                    <a:pt x="91805" y="63556"/>
                  </a:cubicBezTo>
                  <a:cubicBezTo>
                    <a:pt x="90390" y="62851"/>
                    <a:pt x="92986" y="63556"/>
                    <a:pt x="93694" y="64973"/>
                  </a:cubicBezTo>
                  <a:cubicBezTo>
                    <a:pt x="94403" y="66388"/>
                    <a:pt x="92277" y="64973"/>
                    <a:pt x="93694" y="64973"/>
                  </a:cubicBezTo>
                  <a:lnTo>
                    <a:pt x="91805" y="64973"/>
                  </a:lnTo>
                  <a:cubicBezTo>
                    <a:pt x="91805" y="64973"/>
                    <a:pt x="91805" y="64973"/>
                    <a:pt x="91805" y="64973"/>
                  </a:cubicBezTo>
                  <a:cubicBezTo>
                    <a:pt x="91805" y="64973"/>
                    <a:pt x="91805" y="66388"/>
                    <a:pt x="91805" y="66624"/>
                  </a:cubicBezTo>
                  <a:cubicBezTo>
                    <a:pt x="91805" y="66860"/>
                    <a:pt x="91805" y="66624"/>
                    <a:pt x="90390" y="66624"/>
                  </a:cubicBezTo>
                  <a:cubicBezTo>
                    <a:pt x="88973" y="66624"/>
                    <a:pt x="90390" y="66624"/>
                    <a:pt x="90390" y="68277"/>
                  </a:cubicBezTo>
                  <a:lnTo>
                    <a:pt x="92277" y="68277"/>
                  </a:lnTo>
                  <a:cubicBezTo>
                    <a:pt x="92277" y="68277"/>
                    <a:pt x="90627" y="68277"/>
                    <a:pt x="89918" y="68277"/>
                  </a:cubicBezTo>
                  <a:cubicBezTo>
                    <a:pt x="89209" y="68277"/>
                    <a:pt x="89918" y="68277"/>
                    <a:pt x="89918" y="68277"/>
                  </a:cubicBezTo>
                  <a:cubicBezTo>
                    <a:pt x="86614" y="66860"/>
                    <a:pt x="89918" y="70400"/>
                    <a:pt x="88504" y="69692"/>
                  </a:cubicBezTo>
                  <a:cubicBezTo>
                    <a:pt x="89209" y="70400"/>
                    <a:pt x="89918" y="71109"/>
                    <a:pt x="90390" y="72051"/>
                  </a:cubicBezTo>
                  <a:cubicBezTo>
                    <a:pt x="90390" y="72051"/>
                    <a:pt x="90390" y="72051"/>
                    <a:pt x="90390" y="72051"/>
                  </a:cubicBezTo>
                  <a:cubicBezTo>
                    <a:pt x="90390" y="72051"/>
                    <a:pt x="90390" y="72051"/>
                    <a:pt x="90390" y="70637"/>
                  </a:cubicBezTo>
                  <a:cubicBezTo>
                    <a:pt x="90390" y="69219"/>
                    <a:pt x="90390" y="70637"/>
                    <a:pt x="90390" y="72287"/>
                  </a:cubicBezTo>
                  <a:cubicBezTo>
                    <a:pt x="89682" y="72523"/>
                    <a:pt x="88973" y="72523"/>
                    <a:pt x="88268" y="72287"/>
                  </a:cubicBezTo>
                  <a:cubicBezTo>
                    <a:pt x="88268" y="72287"/>
                    <a:pt x="88268" y="72287"/>
                    <a:pt x="88268" y="72287"/>
                  </a:cubicBezTo>
                  <a:lnTo>
                    <a:pt x="87087" y="72287"/>
                  </a:lnTo>
                  <a:cubicBezTo>
                    <a:pt x="88504" y="72287"/>
                    <a:pt x="88504" y="73941"/>
                    <a:pt x="87087" y="72287"/>
                  </a:cubicBezTo>
                  <a:cubicBezTo>
                    <a:pt x="88737" y="73704"/>
                    <a:pt x="87087" y="72287"/>
                    <a:pt x="87087" y="72287"/>
                  </a:cubicBezTo>
                  <a:cubicBezTo>
                    <a:pt x="87087" y="72287"/>
                    <a:pt x="87087" y="72287"/>
                    <a:pt x="88268" y="72287"/>
                  </a:cubicBezTo>
                  <a:cubicBezTo>
                    <a:pt x="89446" y="72287"/>
                    <a:pt x="88268" y="72287"/>
                    <a:pt x="88268" y="72287"/>
                  </a:cubicBezTo>
                  <a:cubicBezTo>
                    <a:pt x="88268" y="72287"/>
                    <a:pt x="87087" y="72287"/>
                    <a:pt x="86378" y="70873"/>
                  </a:cubicBezTo>
                  <a:cubicBezTo>
                    <a:pt x="85669" y="69456"/>
                    <a:pt x="86378" y="70873"/>
                    <a:pt x="84019" y="70873"/>
                  </a:cubicBezTo>
                  <a:cubicBezTo>
                    <a:pt x="81660" y="70873"/>
                    <a:pt x="84019" y="70873"/>
                    <a:pt x="84019" y="70873"/>
                  </a:cubicBezTo>
                  <a:cubicBezTo>
                    <a:pt x="84019" y="70873"/>
                    <a:pt x="84019" y="70873"/>
                    <a:pt x="84019" y="70873"/>
                  </a:cubicBezTo>
                  <a:cubicBezTo>
                    <a:pt x="84019" y="70873"/>
                    <a:pt x="86850" y="70873"/>
                    <a:pt x="87795" y="70873"/>
                  </a:cubicBezTo>
                  <a:cubicBezTo>
                    <a:pt x="88737" y="70873"/>
                    <a:pt x="85669" y="70873"/>
                    <a:pt x="85906" y="70873"/>
                  </a:cubicBezTo>
                  <a:lnTo>
                    <a:pt x="89446" y="72760"/>
                  </a:lnTo>
                  <a:cubicBezTo>
                    <a:pt x="88268" y="72760"/>
                    <a:pt x="88268" y="72760"/>
                    <a:pt x="86850" y="72760"/>
                  </a:cubicBezTo>
                  <a:lnTo>
                    <a:pt x="89682" y="75355"/>
                  </a:lnTo>
                  <a:cubicBezTo>
                    <a:pt x="88737" y="74649"/>
                    <a:pt x="87795" y="74177"/>
                    <a:pt x="86850" y="73941"/>
                  </a:cubicBezTo>
                  <a:cubicBezTo>
                    <a:pt x="86850" y="73941"/>
                    <a:pt x="86850" y="73941"/>
                    <a:pt x="84964" y="72523"/>
                  </a:cubicBezTo>
                  <a:lnTo>
                    <a:pt x="86850" y="74177"/>
                  </a:lnTo>
                  <a:cubicBezTo>
                    <a:pt x="86850" y="74177"/>
                    <a:pt x="86850" y="74177"/>
                    <a:pt x="86850" y="74177"/>
                  </a:cubicBezTo>
                  <a:cubicBezTo>
                    <a:pt x="86850" y="74177"/>
                    <a:pt x="86850" y="74177"/>
                    <a:pt x="85200" y="74177"/>
                  </a:cubicBezTo>
                  <a:cubicBezTo>
                    <a:pt x="83546" y="74177"/>
                    <a:pt x="85200" y="74177"/>
                    <a:pt x="83783" y="72523"/>
                  </a:cubicBezTo>
                  <a:cubicBezTo>
                    <a:pt x="82368" y="70873"/>
                    <a:pt x="85436" y="76300"/>
                    <a:pt x="82604" y="73941"/>
                  </a:cubicBezTo>
                  <a:cubicBezTo>
                    <a:pt x="79770" y="71581"/>
                    <a:pt x="82604" y="75119"/>
                    <a:pt x="82604" y="73941"/>
                  </a:cubicBezTo>
                  <a:cubicBezTo>
                    <a:pt x="82604" y="72760"/>
                    <a:pt x="82604" y="73941"/>
                    <a:pt x="84255" y="77008"/>
                  </a:cubicBezTo>
                  <a:cubicBezTo>
                    <a:pt x="82604" y="77008"/>
                    <a:pt x="84255" y="77008"/>
                    <a:pt x="82132" y="77008"/>
                  </a:cubicBezTo>
                  <a:cubicBezTo>
                    <a:pt x="80006" y="77008"/>
                    <a:pt x="83310" y="77008"/>
                    <a:pt x="83546" y="78659"/>
                  </a:cubicBezTo>
                  <a:cubicBezTo>
                    <a:pt x="83783" y="80312"/>
                    <a:pt x="81896" y="78659"/>
                    <a:pt x="83546" y="80312"/>
                  </a:cubicBezTo>
                  <a:cubicBezTo>
                    <a:pt x="85200" y="81963"/>
                    <a:pt x="82132" y="80312"/>
                    <a:pt x="83546" y="80312"/>
                  </a:cubicBezTo>
                  <a:cubicBezTo>
                    <a:pt x="84964" y="80312"/>
                    <a:pt x="83546" y="80312"/>
                    <a:pt x="81896" y="80312"/>
                  </a:cubicBezTo>
                  <a:lnTo>
                    <a:pt x="84019" y="81490"/>
                  </a:lnTo>
                  <a:lnTo>
                    <a:pt x="82132" y="81490"/>
                  </a:lnTo>
                  <a:cubicBezTo>
                    <a:pt x="82132" y="81490"/>
                    <a:pt x="82132" y="81490"/>
                    <a:pt x="82132" y="81490"/>
                  </a:cubicBezTo>
                  <a:lnTo>
                    <a:pt x="82132" y="81490"/>
                  </a:lnTo>
                  <a:cubicBezTo>
                    <a:pt x="82132" y="81490"/>
                    <a:pt x="82132" y="81490"/>
                    <a:pt x="83546" y="81490"/>
                  </a:cubicBezTo>
                  <a:lnTo>
                    <a:pt x="83546" y="81490"/>
                  </a:lnTo>
                  <a:lnTo>
                    <a:pt x="83546" y="81490"/>
                  </a:lnTo>
                  <a:cubicBezTo>
                    <a:pt x="83546" y="81490"/>
                    <a:pt x="83546" y="81490"/>
                    <a:pt x="83546" y="81490"/>
                  </a:cubicBezTo>
                  <a:cubicBezTo>
                    <a:pt x="83546" y="81490"/>
                    <a:pt x="83546" y="82908"/>
                    <a:pt x="83546" y="81490"/>
                  </a:cubicBezTo>
                  <a:lnTo>
                    <a:pt x="83546" y="81490"/>
                  </a:lnTo>
                  <a:cubicBezTo>
                    <a:pt x="83546" y="81490"/>
                    <a:pt x="83546" y="81490"/>
                    <a:pt x="83546" y="81490"/>
                  </a:cubicBezTo>
                  <a:lnTo>
                    <a:pt x="81896" y="81490"/>
                  </a:lnTo>
                  <a:cubicBezTo>
                    <a:pt x="81896" y="81490"/>
                    <a:pt x="83310" y="81490"/>
                    <a:pt x="81896" y="81490"/>
                  </a:cubicBezTo>
                  <a:cubicBezTo>
                    <a:pt x="80479" y="81490"/>
                    <a:pt x="81896" y="81490"/>
                    <a:pt x="80479" y="81490"/>
                  </a:cubicBezTo>
                  <a:cubicBezTo>
                    <a:pt x="79064" y="81490"/>
                    <a:pt x="80479" y="81490"/>
                    <a:pt x="80479" y="81490"/>
                  </a:cubicBezTo>
                  <a:cubicBezTo>
                    <a:pt x="76705" y="80076"/>
                    <a:pt x="78828" y="83144"/>
                    <a:pt x="76705" y="82908"/>
                  </a:cubicBezTo>
                  <a:lnTo>
                    <a:pt x="76705" y="82908"/>
                  </a:lnTo>
                  <a:cubicBezTo>
                    <a:pt x="76705" y="82908"/>
                    <a:pt x="76705" y="84558"/>
                    <a:pt x="76705" y="82908"/>
                  </a:cubicBezTo>
                  <a:cubicBezTo>
                    <a:pt x="76705" y="82908"/>
                    <a:pt x="76705" y="82908"/>
                    <a:pt x="76705" y="82908"/>
                  </a:cubicBezTo>
                  <a:lnTo>
                    <a:pt x="76705" y="82908"/>
                  </a:lnTo>
                  <a:cubicBezTo>
                    <a:pt x="76705" y="82908"/>
                    <a:pt x="76705" y="82908"/>
                    <a:pt x="76705" y="82908"/>
                  </a:cubicBezTo>
                  <a:lnTo>
                    <a:pt x="76705" y="82908"/>
                  </a:lnTo>
                  <a:cubicBezTo>
                    <a:pt x="76705" y="82908"/>
                    <a:pt x="76705" y="82908"/>
                    <a:pt x="76705" y="82908"/>
                  </a:cubicBezTo>
                  <a:lnTo>
                    <a:pt x="75288" y="82908"/>
                  </a:lnTo>
                  <a:lnTo>
                    <a:pt x="75288" y="82908"/>
                  </a:lnTo>
                  <a:lnTo>
                    <a:pt x="73637" y="82908"/>
                  </a:lnTo>
                  <a:cubicBezTo>
                    <a:pt x="73871" y="83380"/>
                    <a:pt x="73871" y="84322"/>
                    <a:pt x="73637" y="84794"/>
                  </a:cubicBezTo>
                  <a:lnTo>
                    <a:pt x="73637" y="84794"/>
                  </a:lnTo>
                  <a:cubicBezTo>
                    <a:pt x="73637" y="84794"/>
                    <a:pt x="73637" y="84794"/>
                    <a:pt x="73637" y="84794"/>
                  </a:cubicBezTo>
                  <a:lnTo>
                    <a:pt x="73637" y="84794"/>
                  </a:lnTo>
                  <a:cubicBezTo>
                    <a:pt x="73637" y="84794"/>
                    <a:pt x="73637" y="84794"/>
                    <a:pt x="73637" y="86448"/>
                  </a:cubicBezTo>
                  <a:cubicBezTo>
                    <a:pt x="73637" y="88098"/>
                    <a:pt x="72220" y="86448"/>
                    <a:pt x="73637" y="86448"/>
                  </a:cubicBezTo>
                  <a:cubicBezTo>
                    <a:pt x="75052" y="86448"/>
                    <a:pt x="73637" y="86448"/>
                    <a:pt x="75052" y="86448"/>
                  </a:cubicBezTo>
                  <a:cubicBezTo>
                    <a:pt x="76469" y="86448"/>
                    <a:pt x="76705" y="86448"/>
                    <a:pt x="76469" y="86448"/>
                  </a:cubicBezTo>
                  <a:lnTo>
                    <a:pt x="76469" y="86448"/>
                  </a:lnTo>
                  <a:cubicBezTo>
                    <a:pt x="76469" y="86448"/>
                    <a:pt x="76469" y="86448"/>
                    <a:pt x="76469" y="86448"/>
                  </a:cubicBezTo>
                  <a:lnTo>
                    <a:pt x="78828" y="86448"/>
                  </a:lnTo>
                  <a:cubicBezTo>
                    <a:pt x="77175" y="86448"/>
                    <a:pt x="78828" y="88571"/>
                    <a:pt x="76469" y="87862"/>
                  </a:cubicBezTo>
                  <a:lnTo>
                    <a:pt x="76469" y="87862"/>
                  </a:lnTo>
                  <a:cubicBezTo>
                    <a:pt x="76469" y="87862"/>
                    <a:pt x="76469" y="87862"/>
                    <a:pt x="75052" y="87862"/>
                  </a:cubicBezTo>
                  <a:cubicBezTo>
                    <a:pt x="73637" y="87862"/>
                    <a:pt x="75052" y="87862"/>
                    <a:pt x="75052" y="87862"/>
                  </a:cubicBezTo>
                  <a:cubicBezTo>
                    <a:pt x="75052" y="87862"/>
                    <a:pt x="75052" y="87862"/>
                    <a:pt x="75052" y="87862"/>
                  </a:cubicBezTo>
                  <a:cubicBezTo>
                    <a:pt x="74107" y="86917"/>
                    <a:pt x="73165" y="86212"/>
                    <a:pt x="72220" y="85503"/>
                  </a:cubicBezTo>
                  <a:cubicBezTo>
                    <a:pt x="72220" y="85503"/>
                    <a:pt x="72220" y="85503"/>
                    <a:pt x="72220" y="85503"/>
                  </a:cubicBezTo>
                  <a:lnTo>
                    <a:pt x="70806" y="85503"/>
                  </a:lnTo>
                  <a:lnTo>
                    <a:pt x="72456" y="86917"/>
                  </a:lnTo>
                  <a:cubicBezTo>
                    <a:pt x="72456" y="86917"/>
                    <a:pt x="72456" y="86917"/>
                    <a:pt x="72456" y="86917"/>
                  </a:cubicBezTo>
                  <a:cubicBezTo>
                    <a:pt x="72456" y="86917"/>
                    <a:pt x="71039" y="86917"/>
                    <a:pt x="72456" y="86917"/>
                  </a:cubicBezTo>
                  <a:cubicBezTo>
                    <a:pt x="73871" y="86917"/>
                    <a:pt x="70806" y="86917"/>
                    <a:pt x="72456" y="86917"/>
                  </a:cubicBezTo>
                  <a:lnTo>
                    <a:pt x="72456" y="86917"/>
                  </a:lnTo>
                  <a:cubicBezTo>
                    <a:pt x="72456" y="86917"/>
                    <a:pt x="72456" y="86917"/>
                    <a:pt x="72456" y="86917"/>
                  </a:cubicBezTo>
                  <a:cubicBezTo>
                    <a:pt x="72456" y="86917"/>
                    <a:pt x="72456" y="86917"/>
                    <a:pt x="73871" y="86917"/>
                  </a:cubicBezTo>
                  <a:cubicBezTo>
                    <a:pt x="75288" y="86917"/>
                    <a:pt x="72456" y="86917"/>
                    <a:pt x="73871" y="86917"/>
                  </a:cubicBezTo>
                  <a:lnTo>
                    <a:pt x="72456" y="86917"/>
                  </a:lnTo>
                  <a:cubicBezTo>
                    <a:pt x="72456" y="86917"/>
                    <a:pt x="73871" y="86917"/>
                    <a:pt x="72456" y="86917"/>
                  </a:cubicBezTo>
                  <a:cubicBezTo>
                    <a:pt x="71039" y="86917"/>
                    <a:pt x="72456" y="86917"/>
                    <a:pt x="71039" y="86917"/>
                  </a:cubicBezTo>
                  <a:cubicBezTo>
                    <a:pt x="69625" y="86917"/>
                    <a:pt x="69625" y="86917"/>
                    <a:pt x="71039" y="88335"/>
                  </a:cubicBezTo>
                  <a:lnTo>
                    <a:pt x="69389" y="88335"/>
                  </a:lnTo>
                  <a:cubicBezTo>
                    <a:pt x="71039" y="88335"/>
                    <a:pt x="69389" y="88335"/>
                    <a:pt x="69389" y="88335"/>
                  </a:cubicBezTo>
                  <a:cubicBezTo>
                    <a:pt x="69389" y="88335"/>
                    <a:pt x="71039" y="90458"/>
                    <a:pt x="69389" y="89749"/>
                  </a:cubicBezTo>
                  <a:cubicBezTo>
                    <a:pt x="67738" y="89043"/>
                    <a:pt x="69389" y="89749"/>
                    <a:pt x="69389" y="91166"/>
                  </a:cubicBezTo>
                  <a:cubicBezTo>
                    <a:pt x="70806" y="92580"/>
                    <a:pt x="69389" y="91166"/>
                    <a:pt x="69389" y="93053"/>
                  </a:cubicBezTo>
                  <a:cubicBezTo>
                    <a:pt x="69389" y="94942"/>
                    <a:pt x="71039" y="93053"/>
                    <a:pt x="69389" y="93053"/>
                  </a:cubicBezTo>
                  <a:cubicBezTo>
                    <a:pt x="67738" y="93053"/>
                    <a:pt x="69389" y="93053"/>
                    <a:pt x="69389" y="93053"/>
                  </a:cubicBezTo>
                  <a:cubicBezTo>
                    <a:pt x="69389" y="93053"/>
                    <a:pt x="69389" y="93053"/>
                    <a:pt x="69389" y="93053"/>
                  </a:cubicBezTo>
                  <a:lnTo>
                    <a:pt x="69389" y="93053"/>
                  </a:lnTo>
                  <a:cubicBezTo>
                    <a:pt x="69389" y="93053"/>
                    <a:pt x="67502" y="93053"/>
                    <a:pt x="69389" y="93053"/>
                  </a:cubicBezTo>
                  <a:lnTo>
                    <a:pt x="67502" y="93053"/>
                  </a:lnTo>
                  <a:cubicBezTo>
                    <a:pt x="67502" y="93053"/>
                    <a:pt x="67502" y="93053"/>
                    <a:pt x="66085" y="93053"/>
                  </a:cubicBezTo>
                  <a:cubicBezTo>
                    <a:pt x="64670" y="93053"/>
                    <a:pt x="67738" y="93053"/>
                    <a:pt x="66085" y="93053"/>
                  </a:cubicBezTo>
                  <a:cubicBezTo>
                    <a:pt x="64670" y="92111"/>
                    <a:pt x="63725" y="90694"/>
                    <a:pt x="63017" y="89279"/>
                  </a:cubicBezTo>
                  <a:lnTo>
                    <a:pt x="61366" y="89279"/>
                  </a:lnTo>
                  <a:cubicBezTo>
                    <a:pt x="61366" y="89279"/>
                    <a:pt x="62781" y="89279"/>
                    <a:pt x="61366" y="89279"/>
                  </a:cubicBezTo>
                  <a:lnTo>
                    <a:pt x="61366" y="89279"/>
                  </a:lnTo>
                  <a:cubicBezTo>
                    <a:pt x="61366" y="89279"/>
                    <a:pt x="61366" y="89279"/>
                    <a:pt x="59949" y="89279"/>
                  </a:cubicBezTo>
                  <a:cubicBezTo>
                    <a:pt x="58535" y="89279"/>
                    <a:pt x="61366" y="91875"/>
                    <a:pt x="59949" y="89279"/>
                  </a:cubicBezTo>
                  <a:cubicBezTo>
                    <a:pt x="61366" y="89279"/>
                    <a:pt x="59949" y="89279"/>
                    <a:pt x="59949" y="89279"/>
                  </a:cubicBezTo>
                  <a:cubicBezTo>
                    <a:pt x="59949" y="89279"/>
                    <a:pt x="59949" y="89279"/>
                    <a:pt x="59949" y="89279"/>
                  </a:cubicBezTo>
                  <a:cubicBezTo>
                    <a:pt x="59949" y="89279"/>
                    <a:pt x="59949" y="89279"/>
                    <a:pt x="59949" y="89279"/>
                  </a:cubicBezTo>
                  <a:lnTo>
                    <a:pt x="59949" y="90694"/>
                  </a:lnTo>
                  <a:cubicBezTo>
                    <a:pt x="59949" y="90694"/>
                    <a:pt x="59949" y="90694"/>
                    <a:pt x="59949" y="90694"/>
                  </a:cubicBezTo>
                  <a:cubicBezTo>
                    <a:pt x="59949" y="90694"/>
                    <a:pt x="59949" y="91875"/>
                    <a:pt x="61602" y="92111"/>
                  </a:cubicBezTo>
                  <a:cubicBezTo>
                    <a:pt x="63253" y="92347"/>
                    <a:pt x="61602" y="92111"/>
                    <a:pt x="61602" y="92111"/>
                  </a:cubicBezTo>
                  <a:lnTo>
                    <a:pt x="63253" y="93289"/>
                  </a:lnTo>
                  <a:cubicBezTo>
                    <a:pt x="63253" y="93289"/>
                    <a:pt x="63253" y="93289"/>
                    <a:pt x="63253" y="93289"/>
                  </a:cubicBezTo>
                  <a:cubicBezTo>
                    <a:pt x="63253" y="93289"/>
                    <a:pt x="60894" y="90930"/>
                    <a:pt x="60185" y="91166"/>
                  </a:cubicBezTo>
                  <a:cubicBezTo>
                    <a:pt x="59477" y="91402"/>
                    <a:pt x="60185" y="91166"/>
                    <a:pt x="60185" y="92347"/>
                  </a:cubicBezTo>
                  <a:cubicBezTo>
                    <a:pt x="60185" y="93525"/>
                    <a:pt x="60185" y="92347"/>
                    <a:pt x="58298" y="92347"/>
                  </a:cubicBezTo>
                  <a:cubicBezTo>
                    <a:pt x="56409" y="92347"/>
                    <a:pt x="59713" y="92347"/>
                    <a:pt x="59949" y="93761"/>
                  </a:cubicBezTo>
                  <a:cubicBezTo>
                    <a:pt x="60185" y="95179"/>
                    <a:pt x="59949" y="93761"/>
                    <a:pt x="58298" y="93761"/>
                  </a:cubicBezTo>
                  <a:cubicBezTo>
                    <a:pt x="56645" y="93761"/>
                    <a:pt x="58298" y="91402"/>
                    <a:pt x="58298" y="91639"/>
                  </a:cubicBezTo>
                  <a:cubicBezTo>
                    <a:pt x="56409" y="91639"/>
                    <a:pt x="58298" y="91639"/>
                    <a:pt x="56173" y="89279"/>
                  </a:cubicBezTo>
                  <a:lnTo>
                    <a:pt x="56173" y="89279"/>
                  </a:lnTo>
                  <a:cubicBezTo>
                    <a:pt x="57826" y="90694"/>
                    <a:pt x="56173" y="89279"/>
                    <a:pt x="56173" y="89279"/>
                  </a:cubicBezTo>
                  <a:cubicBezTo>
                    <a:pt x="56173" y="89279"/>
                    <a:pt x="56173" y="89279"/>
                    <a:pt x="58771" y="91402"/>
                  </a:cubicBezTo>
                  <a:cubicBezTo>
                    <a:pt x="61366" y="93525"/>
                    <a:pt x="58771" y="91402"/>
                    <a:pt x="58771" y="91402"/>
                  </a:cubicBezTo>
                  <a:cubicBezTo>
                    <a:pt x="58771" y="91402"/>
                    <a:pt x="58771" y="91402"/>
                    <a:pt x="58771" y="91402"/>
                  </a:cubicBezTo>
                  <a:cubicBezTo>
                    <a:pt x="58771" y="91402"/>
                    <a:pt x="58771" y="91402"/>
                    <a:pt x="58771" y="91402"/>
                  </a:cubicBezTo>
                  <a:lnTo>
                    <a:pt x="58771" y="91402"/>
                  </a:lnTo>
                  <a:cubicBezTo>
                    <a:pt x="58771" y="92817"/>
                    <a:pt x="58771" y="91402"/>
                    <a:pt x="57354" y="91402"/>
                  </a:cubicBezTo>
                  <a:cubicBezTo>
                    <a:pt x="55939" y="91402"/>
                    <a:pt x="57354" y="91402"/>
                    <a:pt x="57354" y="93289"/>
                  </a:cubicBezTo>
                  <a:lnTo>
                    <a:pt x="58771" y="93289"/>
                  </a:lnTo>
                  <a:cubicBezTo>
                    <a:pt x="60185" y="94942"/>
                    <a:pt x="58771" y="93289"/>
                    <a:pt x="58771" y="95648"/>
                  </a:cubicBezTo>
                  <a:cubicBezTo>
                    <a:pt x="58771" y="98010"/>
                    <a:pt x="58771" y="95648"/>
                    <a:pt x="56881" y="94234"/>
                  </a:cubicBezTo>
                  <a:cubicBezTo>
                    <a:pt x="54995" y="92817"/>
                    <a:pt x="56881" y="94234"/>
                    <a:pt x="56881" y="94234"/>
                  </a:cubicBezTo>
                  <a:lnTo>
                    <a:pt x="54995" y="92817"/>
                  </a:lnTo>
                  <a:cubicBezTo>
                    <a:pt x="54995" y="92817"/>
                    <a:pt x="54995" y="92817"/>
                    <a:pt x="54995" y="92817"/>
                  </a:cubicBezTo>
                  <a:lnTo>
                    <a:pt x="54995" y="92817"/>
                  </a:lnTo>
                  <a:cubicBezTo>
                    <a:pt x="53108" y="92817"/>
                    <a:pt x="54995" y="92817"/>
                    <a:pt x="54995" y="94942"/>
                  </a:cubicBezTo>
                  <a:cubicBezTo>
                    <a:pt x="52635" y="93053"/>
                    <a:pt x="53341" y="94942"/>
                    <a:pt x="51454" y="93289"/>
                  </a:cubicBezTo>
                  <a:cubicBezTo>
                    <a:pt x="49568" y="91639"/>
                    <a:pt x="51454" y="93289"/>
                    <a:pt x="51454" y="93289"/>
                  </a:cubicBezTo>
                  <a:cubicBezTo>
                    <a:pt x="51454" y="93289"/>
                    <a:pt x="51454" y="93289"/>
                    <a:pt x="52872" y="93289"/>
                  </a:cubicBezTo>
                  <a:cubicBezTo>
                    <a:pt x="53814" y="94234"/>
                    <a:pt x="54758" y="95179"/>
                    <a:pt x="55467" y="96121"/>
                  </a:cubicBezTo>
                  <a:cubicBezTo>
                    <a:pt x="53814" y="96121"/>
                    <a:pt x="55467" y="96121"/>
                    <a:pt x="53341" y="94234"/>
                  </a:cubicBezTo>
                  <a:cubicBezTo>
                    <a:pt x="51218" y="92347"/>
                    <a:pt x="53341" y="94234"/>
                    <a:pt x="53341" y="94234"/>
                  </a:cubicBezTo>
                  <a:lnTo>
                    <a:pt x="54995" y="94234"/>
                  </a:lnTo>
                  <a:cubicBezTo>
                    <a:pt x="54995" y="94234"/>
                    <a:pt x="54995" y="94234"/>
                    <a:pt x="54995" y="94234"/>
                  </a:cubicBezTo>
                  <a:cubicBezTo>
                    <a:pt x="54995" y="94234"/>
                    <a:pt x="54995" y="94234"/>
                    <a:pt x="56409" y="94234"/>
                  </a:cubicBezTo>
                  <a:cubicBezTo>
                    <a:pt x="57826" y="94234"/>
                    <a:pt x="54995" y="92347"/>
                    <a:pt x="56409" y="92347"/>
                  </a:cubicBezTo>
                  <a:cubicBezTo>
                    <a:pt x="57826" y="92347"/>
                    <a:pt x="56409" y="92347"/>
                    <a:pt x="56409" y="92347"/>
                  </a:cubicBezTo>
                  <a:cubicBezTo>
                    <a:pt x="56409" y="92347"/>
                    <a:pt x="56409" y="92347"/>
                    <a:pt x="56409" y="92347"/>
                  </a:cubicBezTo>
                  <a:cubicBezTo>
                    <a:pt x="61366" y="95884"/>
                    <a:pt x="56409" y="94234"/>
                    <a:pt x="56409" y="96121"/>
                  </a:cubicBezTo>
                  <a:lnTo>
                    <a:pt x="56409" y="96121"/>
                  </a:lnTo>
                  <a:cubicBezTo>
                    <a:pt x="56409" y="96121"/>
                    <a:pt x="56409" y="96121"/>
                    <a:pt x="56409" y="96121"/>
                  </a:cubicBezTo>
                  <a:cubicBezTo>
                    <a:pt x="56409" y="96121"/>
                    <a:pt x="56409" y="97774"/>
                    <a:pt x="56409" y="96121"/>
                  </a:cubicBezTo>
                  <a:cubicBezTo>
                    <a:pt x="56409" y="94470"/>
                    <a:pt x="58771" y="98480"/>
                    <a:pt x="56409" y="97538"/>
                  </a:cubicBezTo>
                  <a:cubicBezTo>
                    <a:pt x="54050" y="96593"/>
                    <a:pt x="56409" y="97538"/>
                    <a:pt x="56409" y="97538"/>
                  </a:cubicBezTo>
                  <a:cubicBezTo>
                    <a:pt x="56409" y="97538"/>
                    <a:pt x="56409" y="97538"/>
                    <a:pt x="54050" y="95412"/>
                  </a:cubicBezTo>
                  <a:lnTo>
                    <a:pt x="52163" y="95412"/>
                  </a:lnTo>
                  <a:cubicBezTo>
                    <a:pt x="52163" y="95412"/>
                    <a:pt x="52163" y="95412"/>
                    <a:pt x="52163" y="93289"/>
                  </a:cubicBezTo>
                  <a:cubicBezTo>
                    <a:pt x="52163" y="91166"/>
                    <a:pt x="52163" y="93289"/>
                    <a:pt x="50040" y="93289"/>
                  </a:cubicBezTo>
                  <a:cubicBezTo>
                    <a:pt x="50746" y="93761"/>
                    <a:pt x="51454" y="94470"/>
                    <a:pt x="52163" y="95179"/>
                  </a:cubicBezTo>
                  <a:cubicBezTo>
                    <a:pt x="52163" y="95179"/>
                    <a:pt x="52163" y="95179"/>
                    <a:pt x="52163" y="95179"/>
                  </a:cubicBezTo>
                  <a:cubicBezTo>
                    <a:pt x="52635" y="95179"/>
                    <a:pt x="53341" y="95179"/>
                    <a:pt x="53814" y="95179"/>
                  </a:cubicBezTo>
                  <a:lnTo>
                    <a:pt x="53814" y="95179"/>
                  </a:lnTo>
                  <a:cubicBezTo>
                    <a:pt x="53814" y="95648"/>
                    <a:pt x="53814" y="96121"/>
                    <a:pt x="53814" y="96593"/>
                  </a:cubicBezTo>
                  <a:lnTo>
                    <a:pt x="53814" y="96593"/>
                  </a:lnTo>
                  <a:cubicBezTo>
                    <a:pt x="53814" y="96593"/>
                    <a:pt x="55231" y="97774"/>
                    <a:pt x="53814" y="97774"/>
                  </a:cubicBezTo>
                  <a:lnTo>
                    <a:pt x="51691" y="96121"/>
                  </a:lnTo>
                  <a:cubicBezTo>
                    <a:pt x="53108" y="97774"/>
                    <a:pt x="51691" y="96121"/>
                    <a:pt x="51691" y="98716"/>
                  </a:cubicBezTo>
                  <a:lnTo>
                    <a:pt x="49804" y="98716"/>
                  </a:lnTo>
                  <a:cubicBezTo>
                    <a:pt x="49804" y="98716"/>
                    <a:pt x="49804" y="98716"/>
                    <a:pt x="49804" y="100133"/>
                  </a:cubicBezTo>
                  <a:lnTo>
                    <a:pt x="51454" y="100133"/>
                  </a:lnTo>
                  <a:cubicBezTo>
                    <a:pt x="51454" y="100133"/>
                    <a:pt x="51454" y="100133"/>
                    <a:pt x="51454" y="101548"/>
                  </a:cubicBezTo>
                  <a:cubicBezTo>
                    <a:pt x="51454" y="102965"/>
                    <a:pt x="48623" y="99188"/>
                    <a:pt x="50273" y="100133"/>
                  </a:cubicBezTo>
                  <a:lnTo>
                    <a:pt x="48150" y="98480"/>
                  </a:lnTo>
                  <a:cubicBezTo>
                    <a:pt x="49568" y="99897"/>
                    <a:pt x="48150" y="98480"/>
                    <a:pt x="48150" y="100842"/>
                  </a:cubicBezTo>
                  <a:cubicBezTo>
                    <a:pt x="48150" y="103201"/>
                    <a:pt x="48150" y="100842"/>
                    <a:pt x="48150" y="100842"/>
                  </a:cubicBezTo>
                  <a:cubicBezTo>
                    <a:pt x="48150" y="100842"/>
                    <a:pt x="48150" y="100842"/>
                    <a:pt x="48150" y="102256"/>
                  </a:cubicBezTo>
                  <a:lnTo>
                    <a:pt x="46736" y="102256"/>
                  </a:lnTo>
                  <a:cubicBezTo>
                    <a:pt x="49331" y="104379"/>
                    <a:pt x="46736" y="102256"/>
                    <a:pt x="46736" y="103910"/>
                  </a:cubicBezTo>
                  <a:cubicBezTo>
                    <a:pt x="46736" y="105560"/>
                    <a:pt x="46736" y="103910"/>
                    <a:pt x="44846" y="101784"/>
                  </a:cubicBezTo>
                  <a:cubicBezTo>
                    <a:pt x="42960" y="99661"/>
                    <a:pt x="44846" y="101784"/>
                    <a:pt x="44846" y="101784"/>
                  </a:cubicBezTo>
                  <a:lnTo>
                    <a:pt x="43432" y="101784"/>
                  </a:lnTo>
                  <a:cubicBezTo>
                    <a:pt x="43432" y="101784"/>
                    <a:pt x="43432" y="101784"/>
                    <a:pt x="43432" y="101784"/>
                  </a:cubicBezTo>
                  <a:cubicBezTo>
                    <a:pt x="43432" y="101784"/>
                    <a:pt x="43432" y="101784"/>
                    <a:pt x="43432" y="101784"/>
                  </a:cubicBezTo>
                  <a:cubicBezTo>
                    <a:pt x="43432" y="101784"/>
                    <a:pt x="42015" y="101784"/>
                    <a:pt x="43432" y="101784"/>
                  </a:cubicBezTo>
                  <a:cubicBezTo>
                    <a:pt x="44846" y="101784"/>
                    <a:pt x="43432" y="103437"/>
                    <a:pt x="41779" y="101784"/>
                  </a:cubicBezTo>
                  <a:lnTo>
                    <a:pt x="41779" y="103201"/>
                  </a:lnTo>
                  <a:lnTo>
                    <a:pt x="43196" y="103201"/>
                  </a:lnTo>
                  <a:cubicBezTo>
                    <a:pt x="43196" y="103201"/>
                    <a:pt x="43196" y="103201"/>
                    <a:pt x="43196" y="103201"/>
                  </a:cubicBezTo>
                  <a:cubicBezTo>
                    <a:pt x="43196" y="103201"/>
                    <a:pt x="43196" y="103201"/>
                    <a:pt x="41309" y="103201"/>
                  </a:cubicBezTo>
                  <a:cubicBezTo>
                    <a:pt x="39419" y="103201"/>
                    <a:pt x="39656" y="103201"/>
                    <a:pt x="41309" y="104615"/>
                  </a:cubicBezTo>
                  <a:cubicBezTo>
                    <a:pt x="42960" y="106033"/>
                    <a:pt x="41309" y="104615"/>
                    <a:pt x="41309" y="104615"/>
                  </a:cubicBezTo>
                  <a:cubicBezTo>
                    <a:pt x="41309" y="104615"/>
                    <a:pt x="41309" y="104615"/>
                    <a:pt x="41309" y="106033"/>
                  </a:cubicBezTo>
                  <a:cubicBezTo>
                    <a:pt x="41309" y="107447"/>
                    <a:pt x="41309" y="106033"/>
                    <a:pt x="41309" y="106033"/>
                  </a:cubicBezTo>
                  <a:lnTo>
                    <a:pt x="39419" y="106033"/>
                  </a:lnTo>
                  <a:lnTo>
                    <a:pt x="41779" y="108864"/>
                  </a:lnTo>
                  <a:cubicBezTo>
                    <a:pt x="41779" y="108864"/>
                    <a:pt x="40364" y="108864"/>
                    <a:pt x="39656" y="108864"/>
                  </a:cubicBezTo>
                  <a:cubicBezTo>
                    <a:pt x="38947" y="108864"/>
                    <a:pt x="39656" y="110278"/>
                    <a:pt x="39656" y="108864"/>
                  </a:cubicBezTo>
                  <a:cubicBezTo>
                    <a:pt x="39656" y="107447"/>
                    <a:pt x="39656" y="110278"/>
                    <a:pt x="39656" y="110515"/>
                  </a:cubicBezTo>
                  <a:cubicBezTo>
                    <a:pt x="39656" y="110751"/>
                    <a:pt x="38475" y="109100"/>
                    <a:pt x="37533" y="108864"/>
                  </a:cubicBezTo>
                  <a:cubicBezTo>
                    <a:pt x="36588" y="108628"/>
                    <a:pt x="38947" y="108864"/>
                    <a:pt x="39419" y="110751"/>
                  </a:cubicBezTo>
                  <a:cubicBezTo>
                    <a:pt x="39892" y="112640"/>
                    <a:pt x="38005" y="110751"/>
                    <a:pt x="37060" y="110751"/>
                  </a:cubicBezTo>
                  <a:cubicBezTo>
                    <a:pt x="36116" y="110751"/>
                    <a:pt x="37060" y="110751"/>
                    <a:pt x="37060" y="110751"/>
                  </a:cubicBezTo>
                  <a:lnTo>
                    <a:pt x="34937" y="109337"/>
                  </a:lnTo>
                  <a:cubicBezTo>
                    <a:pt x="34937" y="109337"/>
                    <a:pt x="34937" y="109337"/>
                    <a:pt x="34937" y="109337"/>
                  </a:cubicBezTo>
                  <a:cubicBezTo>
                    <a:pt x="34937" y="109337"/>
                    <a:pt x="34937" y="109337"/>
                    <a:pt x="34937" y="109337"/>
                  </a:cubicBezTo>
                  <a:cubicBezTo>
                    <a:pt x="34937" y="109337"/>
                    <a:pt x="34937" y="109337"/>
                    <a:pt x="34937" y="109337"/>
                  </a:cubicBezTo>
                  <a:cubicBezTo>
                    <a:pt x="34937" y="109337"/>
                    <a:pt x="34937" y="109337"/>
                    <a:pt x="34937" y="109337"/>
                  </a:cubicBezTo>
                  <a:lnTo>
                    <a:pt x="36588" y="110751"/>
                  </a:lnTo>
                  <a:cubicBezTo>
                    <a:pt x="36588" y="110751"/>
                    <a:pt x="36588" y="110751"/>
                    <a:pt x="36588" y="110751"/>
                  </a:cubicBezTo>
                  <a:cubicBezTo>
                    <a:pt x="36588" y="110751"/>
                    <a:pt x="36588" y="110751"/>
                    <a:pt x="34937" y="109337"/>
                  </a:cubicBezTo>
                  <a:cubicBezTo>
                    <a:pt x="33284" y="107919"/>
                    <a:pt x="34937" y="109337"/>
                    <a:pt x="34937" y="110515"/>
                  </a:cubicBezTo>
                  <a:cubicBezTo>
                    <a:pt x="34937" y="111696"/>
                    <a:pt x="34937" y="110515"/>
                    <a:pt x="34937" y="110515"/>
                  </a:cubicBezTo>
                  <a:lnTo>
                    <a:pt x="32812" y="108628"/>
                  </a:lnTo>
                  <a:cubicBezTo>
                    <a:pt x="32812" y="108628"/>
                    <a:pt x="30216" y="107211"/>
                    <a:pt x="30689" y="108628"/>
                  </a:cubicBezTo>
                  <a:cubicBezTo>
                    <a:pt x="31161" y="110045"/>
                    <a:pt x="28329" y="106977"/>
                    <a:pt x="27621" y="107211"/>
                  </a:cubicBezTo>
                  <a:cubicBezTo>
                    <a:pt x="28093" y="106977"/>
                    <a:pt x="28802" y="106977"/>
                    <a:pt x="29274" y="107211"/>
                  </a:cubicBezTo>
                  <a:cubicBezTo>
                    <a:pt x="29274" y="107211"/>
                    <a:pt x="29274" y="107211"/>
                    <a:pt x="29274" y="107211"/>
                  </a:cubicBezTo>
                  <a:cubicBezTo>
                    <a:pt x="29274" y="107211"/>
                    <a:pt x="29274" y="107211"/>
                    <a:pt x="30689" y="107211"/>
                  </a:cubicBezTo>
                  <a:cubicBezTo>
                    <a:pt x="32106" y="107211"/>
                    <a:pt x="32575" y="107211"/>
                    <a:pt x="30689" y="107211"/>
                  </a:cubicBezTo>
                  <a:lnTo>
                    <a:pt x="32342" y="108392"/>
                  </a:lnTo>
                  <a:cubicBezTo>
                    <a:pt x="32342" y="108392"/>
                    <a:pt x="30689" y="108392"/>
                    <a:pt x="32342" y="108392"/>
                  </a:cubicBezTo>
                  <a:cubicBezTo>
                    <a:pt x="33993" y="108392"/>
                    <a:pt x="32342" y="108392"/>
                    <a:pt x="30925" y="108392"/>
                  </a:cubicBezTo>
                  <a:cubicBezTo>
                    <a:pt x="29510" y="108392"/>
                    <a:pt x="30925" y="109809"/>
                    <a:pt x="30925" y="108392"/>
                  </a:cubicBezTo>
                  <a:cubicBezTo>
                    <a:pt x="30925" y="106977"/>
                    <a:pt x="30925" y="108392"/>
                    <a:pt x="30925" y="108392"/>
                  </a:cubicBezTo>
                  <a:cubicBezTo>
                    <a:pt x="30925" y="108392"/>
                    <a:pt x="30925" y="108392"/>
                    <a:pt x="30925" y="108392"/>
                  </a:cubicBezTo>
                  <a:lnTo>
                    <a:pt x="29038" y="108392"/>
                  </a:lnTo>
                  <a:cubicBezTo>
                    <a:pt x="29038" y="108392"/>
                    <a:pt x="29038" y="109809"/>
                    <a:pt x="29038" y="108392"/>
                  </a:cubicBezTo>
                  <a:cubicBezTo>
                    <a:pt x="29038" y="106977"/>
                    <a:pt x="30689" y="110278"/>
                    <a:pt x="29038" y="109809"/>
                  </a:cubicBezTo>
                  <a:lnTo>
                    <a:pt x="29038" y="109809"/>
                  </a:lnTo>
                  <a:cubicBezTo>
                    <a:pt x="29038" y="109809"/>
                    <a:pt x="26912" y="109809"/>
                    <a:pt x="29038" y="109809"/>
                  </a:cubicBezTo>
                  <a:cubicBezTo>
                    <a:pt x="31161" y="109809"/>
                    <a:pt x="29038" y="109809"/>
                    <a:pt x="29038" y="109809"/>
                  </a:cubicBezTo>
                  <a:cubicBezTo>
                    <a:pt x="29038" y="109809"/>
                    <a:pt x="29038" y="112168"/>
                    <a:pt x="32342" y="114527"/>
                  </a:cubicBezTo>
                  <a:cubicBezTo>
                    <a:pt x="35643" y="116886"/>
                    <a:pt x="32342" y="114527"/>
                    <a:pt x="32342" y="114527"/>
                  </a:cubicBezTo>
                  <a:cubicBezTo>
                    <a:pt x="32342" y="114527"/>
                    <a:pt x="30925" y="113110"/>
                    <a:pt x="29744" y="112640"/>
                  </a:cubicBezTo>
                  <a:cubicBezTo>
                    <a:pt x="28566" y="112168"/>
                    <a:pt x="29744" y="112640"/>
                    <a:pt x="29744" y="112640"/>
                  </a:cubicBezTo>
                  <a:cubicBezTo>
                    <a:pt x="29274" y="111696"/>
                    <a:pt x="28566" y="110987"/>
                    <a:pt x="27621" y="110515"/>
                  </a:cubicBezTo>
                  <a:lnTo>
                    <a:pt x="27621" y="110515"/>
                  </a:lnTo>
                  <a:cubicBezTo>
                    <a:pt x="27621" y="110515"/>
                    <a:pt x="27621" y="110515"/>
                    <a:pt x="27621" y="110515"/>
                  </a:cubicBezTo>
                  <a:cubicBezTo>
                    <a:pt x="27621" y="110515"/>
                    <a:pt x="27621" y="110515"/>
                    <a:pt x="27621" y="110515"/>
                  </a:cubicBezTo>
                  <a:cubicBezTo>
                    <a:pt x="27621" y="110515"/>
                    <a:pt x="27621" y="110515"/>
                    <a:pt x="27621" y="110515"/>
                  </a:cubicBezTo>
                  <a:cubicBezTo>
                    <a:pt x="27621" y="110515"/>
                    <a:pt x="27621" y="110515"/>
                    <a:pt x="25970" y="110515"/>
                  </a:cubicBezTo>
                  <a:cubicBezTo>
                    <a:pt x="24317" y="110515"/>
                    <a:pt x="28329" y="112640"/>
                    <a:pt x="28802" y="112404"/>
                  </a:cubicBezTo>
                  <a:cubicBezTo>
                    <a:pt x="29274" y="112168"/>
                    <a:pt x="28802" y="112404"/>
                    <a:pt x="28802" y="112404"/>
                  </a:cubicBezTo>
                  <a:cubicBezTo>
                    <a:pt x="28802" y="112404"/>
                    <a:pt x="28802" y="112404"/>
                    <a:pt x="28802" y="112404"/>
                  </a:cubicBezTo>
                  <a:cubicBezTo>
                    <a:pt x="28802" y="112404"/>
                    <a:pt x="28802" y="112404"/>
                    <a:pt x="30452" y="112404"/>
                  </a:cubicBezTo>
                  <a:cubicBezTo>
                    <a:pt x="32106" y="112404"/>
                    <a:pt x="28802" y="114527"/>
                    <a:pt x="28802" y="116178"/>
                  </a:cubicBezTo>
                  <a:lnTo>
                    <a:pt x="28802" y="116178"/>
                  </a:lnTo>
                  <a:cubicBezTo>
                    <a:pt x="28802" y="116178"/>
                    <a:pt x="28802" y="116178"/>
                    <a:pt x="28802" y="116178"/>
                  </a:cubicBezTo>
                  <a:cubicBezTo>
                    <a:pt x="28802" y="116178"/>
                    <a:pt x="28802" y="116178"/>
                    <a:pt x="28802" y="116178"/>
                  </a:cubicBezTo>
                  <a:cubicBezTo>
                    <a:pt x="28802" y="116178"/>
                    <a:pt x="28802" y="116178"/>
                    <a:pt x="27148" y="114763"/>
                  </a:cubicBezTo>
                  <a:cubicBezTo>
                    <a:pt x="25498" y="113346"/>
                    <a:pt x="27148" y="114763"/>
                    <a:pt x="27148" y="114763"/>
                  </a:cubicBezTo>
                  <a:cubicBezTo>
                    <a:pt x="27148" y="114763"/>
                    <a:pt x="28802" y="116650"/>
                    <a:pt x="27148" y="114763"/>
                  </a:cubicBezTo>
                  <a:cubicBezTo>
                    <a:pt x="25498" y="112877"/>
                    <a:pt x="27148" y="114763"/>
                    <a:pt x="27148" y="116414"/>
                  </a:cubicBezTo>
                  <a:cubicBezTo>
                    <a:pt x="23375" y="114055"/>
                    <a:pt x="24789" y="116414"/>
                    <a:pt x="22194" y="116414"/>
                  </a:cubicBezTo>
                  <a:cubicBezTo>
                    <a:pt x="22194" y="116414"/>
                    <a:pt x="23844" y="118067"/>
                    <a:pt x="22194" y="116414"/>
                  </a:cubicBezTo>
                  <a:lnTo>
                    <a:pt x="23611" y="117831"/>
                  </a:lnTo>
                  <a:lnTo>
                    <a:pt x="23611" y="117831"/>
                  </a:lnTo>
                  <a:lnTo>
                    <a:pt x="21722" y="115944"/>
                  </a:lnTo>
                  <a:cubicBezTo>
                    <a:pt x="21722" y="115944"/>
                    <a:pt x="23611" y="117595"/>
                    <a:pt x="21722" y="115944"/>
                  </a:cubicBezTo>
                  <a:cubicBezTo>
                    <a:pt x="23375" y="117359"/>
                    <a:pt x="21722" y="115944"/>
                    <a:pt x="21722" y="117123"/>
                  </a:cubicBezTo>
                  <a:cubicBezTo>
                    <a:pt x="21013" y="116886"/>
                    <a:pt x="20543" y="116414"/>
                    <a:pt x="20307" y="115708"/>
                  </a:cubicBezTo>
                  <a:cubicBezTo>
                    <a:pt x="20307" y="117123"/>
                    <a:pt x="20307" y="116886"/>
                    <a:pt x="20307" y="119482"/>
                  </a:cubicBezTo>
                  <a:cubicBezTo>
                    <a:pt x="20307" y="122077"/>
                    <a:pt x="20307" y="119482"/>
                    <a:pt x="20307" y="119482"/>
                  </a:cubicBezTo>
                  <a:lnTo>
                    <a:pt x="17945" y="117831"/>
                  </a:lnTo>
                  <a:cubicBezTo>
                    <a:pt x="18418" y="118540"/>
                    <a:pt x="19126" y="119009"/>
                    <a:pt x="19835" y="119482"/>
                  </a:cubicBezTo>
                  <a:cubicBezTo>
                    <a:pt x="19835" y="119482"/>
                    <a:pt x="19835" y="119482"/>
                    <a:pt x="19835" y="119482"/>
                  </a:cubicBezTo>
                  <a:cubicBezTo>
                    <a:pt x="19835" y="119482"/>
                    <a:pt x="17239" y="116886"/>
                    <a:pt x="17476" y="116650"/>
                  </a:cubicBezTo>
                  <a:lnTo>
                    <a:pt x="17476" y="116650"/>
                  </a:lnTo>
                  <a:cubicBezTo>
                    <a:pt x="15822" y="116650"/>
                    <a:pt x="13935" y="115000"/>
                    <a:pt x="15822" y="116650"/>
                  </a:cubicBezTo>
                  <a:cubicBezTo>
                    <a:pt x="17712" y="118304"/>
                    <a:pt x="15822" y="116650"/>
                    <a:pt x="13935" y="115236"/>
                  </a:cubicBezTo>
                  <a:cubicBezTo>
                    <a:pt x="12046" y="113819"/>
                    <a:pt x="13935" y="115236"/>
                    <a:pt x="13935" y="115236"/>
                  </a:cubicBezTo>
                  <a:lnTo>
                    <a:pt x="13935" y="115236"/>
                  </a:lnTo>
                  <a:lnTo>
                    <a:pt x="13935" y="115236"/>
                  </a:lnTo>
                  <a:cubicBezTo>
                    <a:pt x="13935" y="115236"/>
                    <a:pt x="13935" y="115236"/>
                    <a:pt x="13935" y="115236"/>
                  </a:cubicBezTo>
                  <a:lnTo>
                    <a:pt x="13935" y="115236"/>
                  </a:lnTo>
                  <a:cubicBezTo>
                    <a:pt x="13935" y="115236"/>
                    <a:pt x="13935" y="115236"/>
                    <a:pt x="13935" y="115236"/>
                  </a:cubicBezTo>
                  <a:lnTo>
                    <a:pt x="13935" y="115236"/>
                  </a:lnTo>
                  <a:lnTo>
                    <a:pt x="13935" y="115236"/>
                  </a:lnTo>
                  <a:cubicBezTo>
                    <a:pt x="13935" y="115236"/>
                    <a:pt x="10868" y="115236"/>
                    <a:pt x="12282" y="116650"/>
                  </a:cubicBezTo>
                  <a:cubicBezTo>
                    <a:pt x="13699" y="118067"/>
                    <a:pt x="12282" y="116650"/>
                    <a:pt x="11104" y="116650"/>
                  </a:cubicBezTo>
                  <a:cubicBezTo>
                    <a:pt x="11812" y="117359"/>
                    <a:pt x="12518" y="118540"/>
                    <a:pt x="12991" y="119482"/>
                  </a:cubicBezTo>
                  <a:cubicBezTo>
                    <a:pt x="12991" y="119482"/>
                    <a:pt x="12991" y="119482"/>
                    <a:pt x="12991" y="119482"/>
                  </a:cubicBezTo>
                  <a:cubicBezTo>
                    <a:pt x="12991" y="119482"/>
                    <a:pt x="12991" y="119482"/>
                    <a:pt x="12991" y="119482"/>
                  </a:cubicBezTo>
                  <a:lnTo>
                    <a:pt x="12991" y="119482"/>
                  </a:lnTo>
                  <a:cubicBezTo>
                    <a:pt x="12991" y="119482"/>
                    <a:pt x="11104" y="119482"/>
                    <a:pt x="10631" y="119482"/>
                  </a:cubicBezTo>
                  <a:lnTo>
                    <a:pt x="10631" y="119482"/>
                  </a:lnTo>
                  <a:cubicBezTo>
                    <a:pt x="10631" y="119482"/>
                    <a:pt x="10631" y="119482"/>
                    <a:pt x="10631" y="119482"/>
                  </a:cubicBezTo>
                  <a:cubicBezTo>
                    <a:pt x="10631" y="119482"/>
                    <a:pt x="8272" y="119482"/>
                    <a:pt x="10631" y="121371"/>
                  </a:cubicBezTo>
                  <a:lnTo>
                    <a:pt x="13699" y="121371"/>
                  </a:lnTo>
                  <a:cubicBezTo>
                    <a:pt x="13699" y="121371"/>
                    <a:pt x="13699" y="121371"/>
                    <a:pt x="13699" y="121371"/>
                  </a:cubicBezTo>
                  <a:cubicBezTo>
                    <a:pt x="13699" y="121371"/>
                    <a:pt x="13699" y="121371"/>
                    <a:pt x="14877" y="121371"/>
                  </a:cubicBezTo>
                  <a:lnTo>
                    <a:pt x="14877" y="123022"/>
                  </a:lnTo>
                  <a:lnTo>
                    <a:pt x="13463" y="123022"/>
                  </a:lnTo>
                  <a:cubicBezTo>
                    <a:pt x="13463" y="123022"/>
                    <a:pt x="15822" y="125617"/>
                    <a:pt x="13463" y="125381"/>
                  </a:cubicBezTo>
                  <a:cubicBezTo>
                    <a:pt x="11104" y="125145"/>
                    <a:pt x="13463" y="125381"/>
                    <a:pt x="13463" y="123494"/>
                  </a:cubicBezTo>
                  <a:lnTo>
                    <a:pt x="11812" y="123494"/>
                  </a:lnTo>
                  <a:cubicBezTo>
                    <a:pt x="11812" y="123494"/>
                    <a:pt x="14644" y="126326"/>
                    <a:pt x="11812" y="125853"/>
                  </a:cubicBezTo>
                  <a:lnTo>
                    <a:pt x="11812" y="124439"/>
                  </a:lnTo>
                  <a:cubicBezTo>
                    <a:pt x="11812" y="124439"/>
                    <a:pt x="13227" y="126562"/>
                    <a:pt x="11812" y="126326"/>
                  </a:cubicBezTo>
                  <a:cubicBezTo>
                    <a:pt x="10395" y="126090"/>
                    <a:pt x="11812" y="126326"/>
                    <a:pt x="9923" y="124675"/>
                  </a:cubicBezTo>
                  <a:lnTo>
                    <a:pt x="9923" y="124675"/>
                  </a:lnTo>
                  <a:cubicBezTo>
                    <a:pt x="9923" y="124675"/>
                    <a:pt x="9923" y="124675"/>
                    <a:pt x="9923" y="126090"/>
                  </a:cubicBezTo>
                  <a:cubicBezTo>
                    <a:pt x="9923" y="127507"/>
                    <a:pt x="9923" y="126090"/>
                    <a:pt x="9923" y="126090"/>
                  </a:cubicBezTo>
                  <a:cubicBezTo>
                    <a:pt x="9923" y="126090"/>
                    <a:pt x="9923" y="126090"/>
                    <a:pt x="9923" y="126090"/>
                  </a:cubicBezTo>
                  <a:lnTo>
                    <a:pt x="7564" y="123731"/>
                  </a:lnTo>
                  <a:lnTo>
                    <a:pt x="7564" y="125145"/>
                  </a:lnTo>
                  <a:cubicBezTo>
                    <a:pt x="7564" y="125145"/>
                    <a:pt x="7564" y="125145"/>
                    <a:pt x="5913" y="125145"/>
                  </a:cubicBezTo>
                  <a:cubicBezTo>
                    <a:pt x="4260" y="125145"/>
                    <a:pt x="5913" y="125145"/>
                    <a:pt x="5913" y="125145"/>
                  </a:cubicBezTo>
                  <a:cubicBezTo>
                    <a:pt x="5913" y="125145"/>
                    <a:pt x="5913" y="125145"/>
                    <a:pt x="5913" y="125145"/>
                  </a:cubicBezTo>
                  <a:cubicBezTo>
                    <a:pt x="5913" y="125145"/>
                    <a:pt x="8036" y="127743"/>
                    <a:pt x="5913" y="126562"/>
                  </a:cubicBezTo>
                  <a:cubicBezTo>
                    <a:pt x="3787" y="125381"/>
                    <a:pt x="7091" y="127976"/>
                    <a:pt x="5913" y="126562"/>
                  </a:cubicBezTo>
                  <a:cubicBezTo>
                    <a:pt x="4732" y="125145"/>
                    <a:pt x="5913" y="126562"/>
                    <a:pt x="7091" y="126562"/>
                  </a:cubicBezTo>
                  <a:lnTo>
                    <a:pt x="7091" y="126562"/>
                  </a:lnTo>
                  <a:cubicBezTo>
                    <a:pt x="7091" y="126562"/>
                    <a:pt x="7091" y="126562"/>
                    <a:pt x="5205" y="126562"/>
                  </a:cubicBezTo>
                  <a:cubicBezTo>
                    <a:pt x="3315" y="126562"/>
                    <a:pt x="5205" y="125145"/>
                    <a:pt x="5205" y="126562"/>
                  </a:cubicBezTo>
                  <a:cubicBezTo>
                    <a:pt x="5205" y="127976"/>
                    <a:pt x="5205" y="125381"/>
                    <a:pt x="5205" y="125381"/>
                  </a:cubicBezTo>
                  <a:cubicBezTo>
                    <a:pt x="5205" y="125381"/>
                    <a:pt x="2845" y="125381"/>
                    <a:pt x="5205" y="125381"/>
                  </a:cubicBezTo>
                  <a:cubicBezTo>
                    <a:pt x="7564" y="125381"/>
                    <a:pt x="3787" y="123967"/>
                    <a:pt x="2845" y="123731"/>
                  </a:cubicBezTo>
                  <a:cubicBezTo>
                    <a:pt x="1901" y="123494"/>
                    <a:pt x="2845" y="125617"/>
                    <a:pt x="2845" y="126090"/>
                  </a:cubicBezTo>
                  <a:cubicBezTo>
                    <a:pt x="2845" y="126562"/>
                    <a:pt x="2845" y="126090"/>
                    <a:pt x="2845" y="126090"/>
                  </a:cubicBezTo>
                  <a:cubicBezTo>
                    <a:pt x="2845" y="126090"/>
                    <a:pt x="2845" y="126090"/>
                    <a:pt x="956" y="126090"/>
                  </a:cubicBezTo>
                  <a:cubicBezTo>
                    <a:pt x="-931" y="126090"/>
                    <a:pt x="956" y="126090"/>
                    <a:pt x="956" y="127507"/>
                  </a:cubicBezTo>
                  <a:cubicBezTo>
                    <a:pt x="956" y="128921"/>
                    <a:pt x="956" y="127507"/>
                    <a:pt x="956" y="129866"/>
                  </a:cubicBezTo>
                  <a:cubicBezTo>
                    <a:pt x="956" y="132225"/>
                    <a:pt x="956" y="129866"/>
                    <a:pt x="956" y="129866"/>
                  </a:cubicBezTo>
                  <a:lnTo>
                    <a:pt x="956" y="129866"/>
                  </a:lnTo>
                  <a:cubicBezTo>
                    <a:pt x="956" y="129866"/>
                    <a:pt x="956" y="129866"/>
                    <a:pt x="956" y="129866"/>
                  </a:cubicBezTo>
                  <a:cubicBezTo>
                    <a:pt x="956" y="129866"/>
                    <a:pt x="956" y="129866"/>
                    <a:pt x="956" y="129866"/>
                  </a:cubicBezTo>
                  <a:cubicBezTo>
                    <a:pt x="956" y="129866"/>
                    <a:pt x="4496" y="131989"/>
                    <a:pt x="3315" y="129866"/>
                  </a:cubicBezTo>
                  <a:cubicBezTo>
                    <a:pt x="2137" y="127743"/>
                    <a:pt x="5205" y="129866"/>
                    <a:pt x="5205" y="129866"/>
                  </a:cubicBezTo>
                  <a:cubicBezTo>
                    <a:pt x="5205" y="129866"/>
                    <a:pt x="6383" y="129866"/>
                    <a:pt x="5205" y="129866"/>
                  </a:cubicBezTo>
                  <a:cubicBezTo>
                    <a:pt x="4024" y="129866"/>
                    <a:pt x="8036" y="129866"/>
                    <a:pt x="8036" y="129866"/>
                  </a:cubicBezTo>
                  <a:cubicBezTo>
                    <a:pt x="8036" y="129866"/>
                    <a:pt x="8036" y="129866"/>
                    <a:pt x="10159" y="131280"/>
                  </a:cubicBezTo>
                  <a:cubicBezTo>
                    <a:pt x="12282" y="132698"/>
                    <a:pt x="10159" y="131280"/>
                    <a:pt x="10159" y="131280"/>
                  </a:cubicBezTo>
                  <a:lnTo>
                    <a:pt x="10159" y="131280"/>
                  </a:lnTo>
                  <a:lnTo>
                    <a:pt x="10159" y="131280"/>
                  </a:lnTo>
                  <a:lnTo>
                    <a:pt x="10159" y="131280"/>
                  </a:lnTo>
                  <a:lnTo>
                    <a:pt x="11576" y="131280"/>
                  </a:lnTo>
                  <a:lnTo>
                    <a:pt x="11576" y="131280"/>
                  </a:lnTo>
                  <a:cubicBezTo>
                    <a:pt x="11576" y="131280"/>
                    <a:pt x="12991" y="131280"/>
                    <a:pt x="11576" y="131280"/>
                  </a:cubicBezTo>
                  <a:cubicBezTo>
                    <a:pt x="10159" y="131280"/>
                    <a:pt x="12754" y="131280"/>
                    <a:pt x="11576" y="131280"/>
                  </a:cubicBezTo>
                  <a:cubicBezTo>
                    <a:pt x="10395" y="131280"/>
                    <a:pt x="11576" y="131280"/>
                    <a:pt x="12991" y="131280"/>
                  </a:cubicBezTo>
                  <a:cubicBezTo>
                    <a:pt x="14408" y="131280"/>
                    <a:pt x="12991" y="129630"/>
                    <a:pt x="14644" y="131280"/>
                  </a:cubicBezTo>
                  <a:cubicBezTo>
                    <a:pt x="16295" y="132934"/>
                    <a:pt x="14644" y="131280"/>
                    <a:pt x="14644" y="131280"/>
                  </a:cubicBezTo>
                  <a:lnTo>
                    <a:pt x="14644" y="131280"/>
                  </a:lnTo>
                  <a:lnTo>
                    <a:pt x="16531" y="131280"/>
                  </a:lnTo>
                  <a:cubicBezTo>
                    <a:pt x="16531" y="129630"/>
                    <a:pt x="16531" y="131280"/>
                    <a:pt x="18181" y="131280"/>
                  </a:cubicBezTo>
                  <a:cubicBezTo>
                    <a:pt x="19835" y="131280"/>
                    <a:pt x="18181" y="131280"/>
                    <a:pt x="18181" y="130102"/>
                  </a:cubicBezTo>
                  <a:cubicBezTo>
                    <a:pt x="18181" y="128921"/>
                    <a:pt x="18181" y="130102"/>
                    <a:pt x="18181" y="130102"/>
                  </a:cubicBezTo>
                  <a:lnTo>
                    <a:pt x="16531" y="130102"/>
                  </a:lnTo>
                  <a:cubicBezTo>
                    <a:pt x="16531" y="128449"/>
                    <a:pt x="16531" y="130102"/>
                    <a:pt x="16531" y="130102"/>
                  </a:cubicBezTo>
                  <a:cubicBezTo>
                    <a:pt x="16531" y="130102"/>
                    <a:pt x="15114" y="130102"/>
                    <a:pt x="16531" y="130102"/>
                  </a:cubicBezTo>
                  <a:lnTo>
                    <a:pt x="18890" y="131753"/>
                  </a:lnTo>
                  <a:lnTo>
                    <a:pt x="20543" y="131753"/>
                  </a:lnTo>
                  <a:cubicBezTo>
                    <a:pt x="20543" y="131753"/>
                    <a:pt x="20543" y="131753"/>
                    <a:pt x="22194" y="131753"/>
                  </a:cubicBezTo>
                  <a:cubicBezTo>
                    <a:pt x="23844" y="131753"/>
                    <a:pt x="22194" y="131753"/>
                    <a:pt x="20777" y="131753"/>
                  </a:cubicBezTo>
                  <a:lnTo>
                    <a:pt x="20777" y="131753"/>
                  </a:lnTo>
                  <a:cubicBezTo>
                    <a:pt x="20777" y="131753"/>
                    <a:pt x="20777" y="131753"/>
                    <a:pt x="20777" y="131753"/>
                  </a:cubicBezTo>
                  <a:lnTo>
                    <a:pt x="18654" y="130338"/>
                  </a:lnTo>
                  <a:cubicBezTo>
                    <a:pt x="18654" y="130338"/>
                    <a:pt x="18654" y="130338"/>
                    <a:pt x="18654" y="129157"/>
                  </a:cubicBezTo>
                  <a:lnTo>
                    <a:pt x="16767" y="127507"/>
                  </a:lnTo>
                  <a:cubicBezTo>
                    <a:pt x="16767" y="127507"/>
                    <a:pt x="16767" y="127507"/>
                    <a:pt x="18654" y="127507"/>
                  </a:cubicBezTo>
                  <a:lnTo>
                    <a:pt x="18654" y="127507"/>
                  </a:lnTo>
                  <a:cubicBezTo>
                    <a:pt x="20543" y="128685"/>
                    <a:pt x="20071" y="127507"/>
                    <a:pt x="22194" y="127507"/>
                  </a:cubicBezTo>
                  <a:cubicBezTo>
                    <a:pt x="24317" y="127507"/>
                    <a:pt x="22194" y="126326"/>
                    <a:pt x="22194" y="126090"/>
                  </a:cubicBezTo>
                  <a:cubicBezTo>
                    <a:pt x="22194" y="125853"/>
                    <a:pt x="22194" y="127271"/>
                    <a:pt x="24081" y="128213"/>
                  </a:cubicBezTo>
                  <a:cubicBezTo>
                    <a:pt x="25970" y="129157"/>
                    <a:pt x="24081" y="126562"/>
                    <a:pt x="24081" y="128213"/>
                  </a:cubicBezTo>
                  <a:cubicBezTo>
                    <a:pt x="23375" y="127507"/>
                    <a:pt x="22666" y="126798"/>
                    <a:pt x="21958" y="126326"/>
                  </a:cubicBezTo>
                  <a:cubicBezTo>
                    <a:pt x="21958" y="126326"/>
                    <a:pt x="21958" y="126326"/>
                    <a:pt x="21958" y="126326"/>
                  </a:cubicBezTo>
                  <a:cubicBezTo>
                    <a:pt x="21958" y="126326"/>
                    <a:pt x="21958" y="124909"/>
                    <a:pt x="21958" y="124909"/>
                  </a:cubicBezTo>
                  <a:lnTo>
                    <a:pt x="21958" y="124909"/>
                  </a:lnTo>
                  <a:lnTo>
                    <a:pt x="21958" y="124909"/>
                  </a:lnTo>
                  <a:lnTo>
                    <a:pt x="21958" y="124909"/>
                  </a:lnTo>
                  <a:lnTo>
                    <a:pt x="21958" y="124909"/>
                  </a:lnTo>
                  <a:cubicBezTo>
                    <a:pt x="21958" y="124909"/>
                    <a:pt x="21958" y="124909"/>
                    <a:pt x="23375" y="124909"/>
                  </a:cubicBezTo>
                  <a:cubicBezTo>
                    <a:pt x="24789" y="124909"/>
                    <a:pt x="23375" y="124909"/>
                    <a:pt x="23375" y="124909"/>
                  </a:cubicBezTo>
                  <a:cubicBezTo>
                    <a:pt x="23375" y="124909"/>
                    <a:pt x="23375" y="124909"/>
                    <a:pt x="24789" y="124909"/>
                  </a:cubicBezTo>
                  <a:cubicBezTo>
                    <a:pt x="26207" y="124909"/>
                    <a:pt x="24789" y="124909"/>
                    <a:pt x="26676" y="124909"/>
                  </a:cubicBezTo>
                  <a:cubicBezTo>
                    <a:pt x="28566" y="124909"/>
                    <a:pt x="24553" y="123258"/>
                    <a:pt x="24789" y="123022"/>
                  </a:cubicBezTo>
                  <a:cubicBezTo>
                    <a:pt x="25025" y="122786"/>
                    <a:pt x="26207" y="123022"/>
                    <a:pt x="27621" y="124909"/>
                  </a:cubicBezTo>
                  <a:lnTo>
                    <a:pt x="27621" y="124909"/>
                  </a:lnTo>
                  <a:cubicBezTo>
                    <a:pt x="26207" y="124909"/>
                    <a:pt x="27621" y="123731"/>
                    <a:pt x="25734" y="122786"/>
                  </a:cubicBezTo>
                  <a:cubicBezTo>
                    <a:pt x="23844" y="121844"/>
                    <a:pt x="27857" y="122786"/>
                    <a:pt x="25734" y="122786"/>
                  </a:cubicBezTo>
                  <a:lnTo>
                    <a:pt x="27621" y="124439"/>
                  </a:lnTo>
                  <a:cubicBezTo>
                    <a:pt x="27621" y="124439"/>
                    <a:pt x="27621" y="124439"/>
                    <a:pt x="29744" y="124439"/>
                  </a:cubicBezTo>
                  <a:lnTo>
                    <a:pt x="29744" y="124439"/>
                  </a:lnTo>
                  <a:lnTo>
                    <a:pt x="29744" y="124439"/>
                  </a:lnTo>
                  <a:cubicBezTo>
                    <a:pt x="29744" y="124439"/>
                    <a:pt x="29744" y="124439"/>
                    <a:pt x="29744" y="124439"/>
                  </a:cubicBezTo>
                  <a:cubicBezTo>
                    <a:pt x="29744" y="124439"/>
                    <a:pt x="29744" y="124439"/>
                    <a:pt x="29744" y="124439"/>
                  </a:cubicBezTo>
                  <a:cubicBezTo>
                    <a:pt x="29744" y="124439"/>
                    <a:pt x="31397" y="124439"/>
                    <a:pt x="33284" y="124439"/>
                  </a:cubicBezTo>
                  <a:cubicBezTo>
                    <a:pt x="35174" y="124439"/>
                    <a:pt x="33284" y="124439"/>
                    <a:pt x="33284" y="124439"/>
                  </a:cubicBezTo>
                  <a:cubicBezTo>
                    <a:pt x="33284" y="124439"/>
                    <a:pt x="33284" y="124439"/>
                    <a:pt x="33284" y="124439"/>
                  </a:cubicBezTo>
                  <a:lnTo>
                    <a:pt x="31633" y="122786"/>
                  </a:lnTo>
                  <a:cubicBezTo>
                    <a:pt x="31633" y="122786"/>
                    <a:pt x="33048" y="122786"/>
                    <a:pt x="33520" y="122786"/>
                  </a:cubicBezTo>
                  <a:cubicBezTo>
                    <a:pt x="33993" y="122786"/>
                    <a:pt x="33520" y="122786"/>
                    <a:pt x="33520" y="122786"/>
                  </a:cubicBezTo>
                  <a:cubicBezTo>
                    <a:pt x="33520" y="122786"/>
                    <a:pt x="33520" y="121371"/>
                    <a:pt x="33520" y="122786"/>
                  </a:cubicBezTo>
                  <a:cubicBezTo>
                    <a:pt x="33520" y="124203"/>
                    <a:pt x="33520" y="122786"/>
                    <a:pt x="32106" y="120899"/>
                  </a:cubicBezTo>
                  <a:cubicBezTo>
                    <a:pt x="30689" y="119009"/>
                    <a:pt x="32106" y="122313"/>
                    <a:pt x="34465" y="123022"/>
                  </a:cubicBezTo>
                  <a:lnTo>
                    <a:pt x="32342" y="120663"/>
                  </a:lnTo>
                  <a:cubicBezTo>
                    <a:pt x="33756" y="120663"/>
                    <a:pt x="32342" y="120663"/>
                    <a:pt x="33993" y="122313"/>
                  </a:cubicBezTo>
                  <a:cubicBezTo>
                    <a:pt x="35643" y="123967"/>
                    <a:pt x="33993" y="122313"/>
                    <a:pt x="33993" y="122313"/>
                  </a:cubicBezTo>
                  <a:cubicBezTo>
                    <a:pt x="33993" y="122313"/>
                    <a:pt x="33993" y="122313"/>
                    <a:pt x="35174" y="122313"/>
                  </a:cubicBezTo>
                  <a:cubicBezTo>
                    <a:pt x="36352" y="122313"/>
                    <a:pt x="35174" y="122313"/>
                    <a:pt x="35174" y="120663"/>
                  </a:cubicBezTo>
                  <a:lnTo>
                    <a:pt x="37060" y="120663"/>
                  </a:lnTo>
                  <a:cubicBezTo>
                    <a:pt x="37060" y="120663"/>
                    <a:pt x="37060" y="120663"/>
                    <a:pt x="37060" y="120663"/>
                  </a:cubicBezTo>
                  <a:lnTo>
                    <a:pt x="38947" y="122077"/>
                  </a:lnTo>
                  <a:cubicBezTo>
                    <a:pt x="38947" y="122077"/>
                    <a:pt x="38947" y="122077"/>
                    <a:pt x="38947" y="122077"/>
                  </a:cubicBezTo>
                  <a:cubicBezTo>
                    <a:pt x="38947" y="122077"/>
                    <a:pt x="38947" y="122077"/>
                    <a:pt x="37533" y="122077"/>
                  </a:cubicBezTo>
                  <a:cubicBezTo>
                    <a:pt x="36116" y="122077"/>
                    <a:pt x="37533" y="122077"/>
                    <a:pt x="37533" y="122077"/>
                  </a:cubicBezTo>
                  <a:cubicBezTo>
                    <a:pt x="37533" y="122077"/>
                    <a:pt x="39419" y="122077"/>
                    <a:pt x="38947" y="122077"/>
                  </a:cubicBezTo>
                  <a:cubicBezTo>
                    <a:pt x="38475" y="122077"/>
                    <a:pt x="38947" y="122077"/>
                    <a:pt x="38947" y="122077"/>
                  </a:cubicBezTo>
                  <a:cubicBezTo>
                    <a:pt x="38947" y="122077"/>
                    <a:pt x="38947" y="122077"/>
                    <a:pt x="38947" y="122077"/>
                  </a:cubicBezTo>
                  <a:lnTo>
                    <a:pt x="38947" y="122077"/>
                  </a:lnTo>
                  <a:cubicBezTo>
                    <a:pt x="38947" y="122077"/>
                    <a:pt x="38947" y="122077"/>
                    <a:pt x="37533" y="122077"/>
                  </a:cubicBezTo>
                  <a:cubicBezTo>
                    <a:pt x="36116" y="122077"/>
                    <a:pt x="37533" y="122077"/>
                    <a:pt x="37533" y="122077"/>
                  </a:cubicBezTo>
                  <a:cubicBezTo>
                    <a:pt x="40601" y="124439"/>
                    <a:pt x="37533" y="122077"/>
                    <a:pt x="37533" y="123731"/>
                  </a:cubicBezTo>
                  <a:cubicBezTo>
                    <a:pt x="37533" y="125381"/>
                    <a:pt x="36116" y="122313"/>
                    <a:pt x="35879" y="122549"/>
                  </a:cubicBezTo>
                  <a:cubicBezTo>
                    <a:pt x="36824" y="123494"/>
                    <a:pt x="37769" y="124439"/>
                    <a:pt x="38711" y="125145"/>
                  </a:cubicBezTo>
                  <a:cubicBezTo>
                    <a:pt x="38711" y="125145"/>
                    <a:pt x="38711" y="125145"/>
                    <a:pt x="38711" y="125145"/>
                  </a:cubicBezTo>
                  <a:lnTo>
                    <a:pt x="38711" y="125145"/>
                  </a:lnTo>
                  <a:cubicBezTo>
                    <a:pt x="38711" y="125145"/>
                    <a:pt x="38711" y="125145"/>
                    <a:pt x="38711" y="125145"/>
                  </a:cubicBezTo>
                  <a:cubicBezTo>
                    <a:pt x="38711" y="125145"/>
                    <a:pt x="38711" y="125145"/>
                    <a:pt x="39892" y="126562"/>
                  </a:cubicBezTo>
                  <a:cubicBezTo>
                    <a:pt x="41073" y="127976"/>
                    <a:pt x="39892" y="126562"/>
                    <a:pt x="39892" y="126562"/>
                  </a:cubicBezTo>
                  <a:cubicBezTo>
                    <a:pt x="39892" y="126562"/>
                    <a:pt x="38475" y="125145"/>
                    <a:pt x="38241" y="126562"/>
                  </a:cubicBezTo>
                  <a:cubicBezTo>
                    <a:pt x="38005" y="127976"/>
                    <a:pt x="38241" y="128685"/>
                    <a:pt x="38241" y="129394"/>
                  </a:cubicBezTo>
                  <a:lnTo>
                    <a:pt x="36588" y="127743"/>
                  </a:lnTo>
                  <a:cubicBezTo>
                    <a:pt x="36588" y="127743"/>
                    <a:pt x="38947" y="127743"/>
                    <a:pt x="39419" y="127743"/>
                  </a:cubicBezTo>
                  <a:cubicBezTo>
                    <a:pt x="39892" y="127743"/>
                    <a:pt x="39419" y="127743"/>
                    <a:pt x="39419" y="127743"/>
                  </a:cubicBezTo>
                  <a:cubicBezTo>
                    <a:pt x="39419" y="127743"/>
                    <a:pt x="39419" y="127743"/>
                    <a:pt x="37533" y="127743"/>
                  </a:cubicBezTo>
                  <a:lnTo>
                    <a:pt x="37533" y="127743"/>
                  </a:lnTo>
                  <a:cubicBezTo>
                    <a:pt x="37533" y="127743"/>
                    <a:pt x="37533" y="127743"/>
                    <a:pt x="35410" y="126326"/>
                  </a:cubicBezTo>
                  <a:cubicBezTo>
                    <a:pt x="33284" y="124909"/>
                    <a:pt x="35410" y="126326"/>
                    <a:pt x="35410" y="126326"/>
                  </a:cubicBezTo>
                  <a:cubicBezTo>
                    <a:pt x="35410" y="126326"/>
                    <a:pt x="35410" y="126326"/>
                    <a:pt x="33520" y="126326"/>
                  </a:cubicBezTo>
                  <a:cubicBezTo>
                    <a:pt x="31633" y="126326"/>
                    <a:pt x="33520" y="126326"/>
                    <a:pt x="33520" y="128213"/>
                  </a:cubicBezTo>
                  <a:cubicBezTo>
                    <a:pt x="33520" y="128213"/>
                    <a:pt x="33520" y="128213"/>
                    <a:pt x="33520" y="128213"/>
                  </a:cubicBezTo>
                  <a:cubicBezTo>
                    <a:pt x="33520" y="128213"/>
                    <a:pt x="33520" y="128213"/>
                    <a:pt x="31397" y="128213"/>
                  </a:cubicBezTo>
                  <a:lnTo>
                    <a:pt x="32812" y="129866"/>
                  </a:lnTo>
                  <a:lnTo>
                    <a:pt x="30452" y="128449"/>
                  </a:lnTo>
                  <a:cubicBezTo>
                    <a:pt x="31870" y="129866"/>
                    <a:pt x="32342" y="128449"/>
                    <a:pt x="33048" y="130338"/>
                  </a:cubicBezTo>
                  <a:cubicBezTo>
                    <a:pt x="33756" y="132225"/>
                    <a:pt x="31161" y="130338"/>
                    <a:pt x="33048" y="130338"/>
                  </a:cubicBezTo>
                  <a:cubicBezTo>
                    <a:pt x="34937" y="130338"/>
                    <a:pt x="31397" y="128449"/>
                    <a:pt x="29980" y="127976"/>
                  </a:cubicBezTo>
                  <a:lnTo>
                    <a:pt x="29980" y="127976"/>
                  </a:lnTo>
                  <a:cubicBezTo>
                    <a:pt x="29980" y="127976"/>
                    <a:pt x="29980" y="127976"/>
                    <a:pt x="28329" y="127976"/>
                  </a:cubicBezTo>
                  <a:cubicBezTo>
                    <a:pt x="26676" y="127976"/>
                    <a:pt x="30452" y="129630"/>
                    <a:pt x="30689" y="127976"/>
                  </a:cubicBezTo>
                  <a:cubicBezTo>
                    <a:pt x="30925" y="126326"/>
                    <a:pt x="32812" y="130575"/>
                    <a:pt x="30689" y="129866"/>
                  </a:cubicBezTo>
                  <a:lnTo>
                    <a:pt x="30689" y="129866"/>
                  </a:lnTo>
                  <a:cubicBezTo>
                    <a:pt x="30689" y="129866"/>
                    <a:pt x="30689" y="129866"/>
                    <a:pt x="30689" y="129866"/>
                  </a:cubicBezTo>
                  <a:cubicBezTo>
                    <a:pt x="30689" y="129866"/>
                    <a:pt x="32106" y="129866"/>
                    <a:pt x="32106" y="131517"/>
                  </a:cubicBezTo>
                  <a:lnTo>
                    <a:pt x="30689" y="130338"/>
                  </a:lnTo>
                  <a:cubicBezTo>
                    <a:pt x="29510" y="130338"/>
                    <a:pt x="32342" y="131989"/>
                    <a:pt x="30689" y="131517"/>
                  </a:cubicBezTo>
                  <a:cubicBezTo>
                    <a:pt x="29038" y="131044"/>
                    <a:pt x="29510" y="130102"/>
                    <a:pt x="28566" y="129630"/>
                  </a:cubicBezTo>
                  <a:lnTo>
                    <a:pt x="29980" y="131280"/>
                  </a:lnTo>
                  <a:lnTo>
                    <a:pt x="29980" y="131280"/>
                  </a:lnTo>
                  <a:cubicBezTo>
                    <a:pt x="29980" y="131280"/>
                    <a:pt x="29980" y="131280"/>
                    <a:pt x="28329" y="129394"/>
                  </a:cubicBezTo>
                  <a:cubicBezTo>
                    <a:pt x="26676" y="127507"/>
                    <a:pt x="28329" y="129394"/>
                    <a:pt x="26207" y="129394"/>
                  </a:cubicBezTo>
                  <a:cubicBezTo>
                    <a:pt x="24081" y="129394"/>
                    <a:pt x="26207" y="129394"/>
                    <a:pt x="26207" y="130808"/>
                  </a:cubicBezTo>
                  <a:cubicBezTo>
                    <a:pt x="26207" y="132225"/>
                    <a:pt x="24317" y="130808"/>
                    <a:pt x="23375" y="130808"/>
                  </a:cubicBezTo>
                  <a:cubicBezTo>
                    <a:pt x="22430" y="130808"/>
                    <a:pt x="23375" y="130808"/>
                    <a:pt x="23375" y="129157"/>
                  </a:cubicBezTo>
                  <a:cubicBezTo>
                    <a:pt x="23375" y="127507"/>
                    <a:pt x="23375" y="130808"/>
                    <a:pt x="21958" y="129157"/>
                  </a:cubicBezTo>
                  <a:lnTo>
                    <a:pt x="21958" y="129157"/>
                  </a:lnTo>
                  <a:cubicBezTo>
                    <a:pt x="21958" y="129157"/>
                    <a:pt x="21958" y="129157"/>
                    <a:pt x="21958" y="130338"/>
                  </a:cubicBezTo>
                  <a:cubicBezTo>
                    <a:pt x="21958" y="131517"/>
                    <a:pt x="21958" y="130338"/>
                    <a:pt x="18890" y="130338"/>
                  </a:cubicBezTo>
                  <a:cubicBezTo>
                    <a:pt x="15822" y="130338"/>
                    <a:pt x="17712" y="130338"/>
                    <a:pt x="18890" y="132461"/>
                  </a:cubicBezTo>
                  <a:cubicBezTo>
                    <a:pt x="20071" y="134584"/>
                    <a:pt x="18890" y="132461"/>
                    <a:pt x="18890" y="132461"/>
                  </a:cubicBezTo>
                  <a:cubicBezTo>
                    <a:pt x="18890" y="132461"/>
                    <a:pt x="17003" y="132461"/>
                    <a:pt x="15114" y="130338"/>
                  </a:cubicBezTo>
                  <a:lnTo>
                    <a:pt x="17712" y="132934"/>
                  </a:lnTo>
                  <a:cubicBezTo>
                    <a:pt x="17712" y="132934"/>
                    <a:pt x="17712" y="132934"/>
                    <a:pt x="16295" y="132934"/>
                  </a:cubicBezTo>
                  <a:cubicBezTo>
                    <a:pt x="14877" y="132934"/>
                    <a:pt x="16295" y="132934"/>
                    <a:pt x="16295" y="132934"/>
                  </a:cubicBezTo>
                  <a:cubicBezTo>
                    <a:pt x="16295" y="132934"/>
                    <a:pt x="14644" y="132934"/>
                    <a:pt x="14877" y="132934"/>
                  </a:cubicBezTo>
                  <a:lnTo>
                    <a:pt x="14877" y="132934"/>
                  </a:lnTo>
                  <a:cubicBezTo>
                    <a:pt x="14877" y="132934"/>
                    <a:pt x="14877" y="132934"/>
                    <a:pt x="14877" y="132934"/>
                  </a:cubicBezTo>
                  <a:lnTo>
                    <a:pt x="14877" y="132934"/>
                  </a:lnTo>
                  <a:cubicBezTo>
                    <a:pt x="14877" y="132934"/>
                    <a:pt x="11104" y="131517"/>
                    <a:pt x="11812" y="132934"/>
                  </a:cubicBezTo>
                  <a:lnTo>
                    <a:pt x="10395" y="132934"/>
                  </a:lnTo>
                  <a:cubicBezTo>
                    <a:pt x="10395" y="132934"/>
                    <a:pt x="10395" y="132934"/>
                    <a:pt x="10395" y="132934"/>
                  </a:cubicBezTo>
                  <a:cubicBezTo>
                    <a:pt x="10395" y="132934"/>
                    <a:pt x="10395" y="132934"/>
                    <a:pt x="6855" y="132934"/>
                  </a:cubicBezTo>
                  <a:cubicBezTo>
                    <a:pt x="3315" y="132934"/>
                    <a:pt x="6855" y="132934"/>
                    <a:pt x="4260" y="132934"/>
                  </a:cubicBezTo>
                  <a:lnTo>
                    <a:pt x="2845" y="131044"/>
                  </a:lnTo>
                  <a:cubicBezTo>
                    <a:pt x="2845" y="131044"/>
                    <a:pt x="2845" y="133406"/>
                    <a:pt x="2845" y="132225"/>
                  </a:cubicBezTo>
                  <a:cubicBezTo>
                    <a:pt x="4968" y="133876"/>
                    <a:pt x="5441" y="135057"/>
                    <a:pt x="7800" y="136944"/>
                  </a:cubicBezTo>
                  <a:lnTo>
                    <a:pt x="5677" y="136944"/>
                  </a:lnTo>
                  <a:cubicBezTo>
                    <a:pt x="7800" y="138597"/>
                    <a:pt x="7564" y="136944"/>
                    <a:pt x="9923" y="139069"/>
                  </a:cubicBezTo>
                  <a:lnTo>
                    <a:pt x="9923" y="139069"/>
                  </a:lnTo>
                  <a:cubicBezTo>
                    <a:pt x="11340" y="140484"/>
                    <a:pt x="9923" y="139069"/>
                    <a:pt x="9923" y="140956"/>
                  </a:cubicBezTo>
                  <a:cubicBezTo>
                    <a:pt x="9214" y="140247"/>
                    <a:pt x="8272" y="139542"/>
                    <a:pt x="7328" y="139069"/>
                  </a:cubicBezTo>
                  <a:cubicBezTo>
                    <a:pt x="8036" y="139542"/>
                    <a:pt x="8745" y="140247"/>
                    <a:pt x="8978" y="141192"/>
                  </a:cubicBezTo>
                  <a:cubicBezTo>
                    <a:pt x="8978" y="141192"/>
                    <a:pt x="6619" y="139775"/>
                    <a:pt x="8978" y="141192"/>
                  </a:cubicBezTo>
                  <a:lnTo>
                    <a:pt x="7328" y="141192"/>
                  </a:lnTo>
                  <a:cubicBezTo>
                    <a:pt x="7328" y="141192"/>
                    <a:pt x="7328" y="141192"/>
                    <a:pt x="7328" y="141192"/>
                  </a:cubicBezTo>
                  <a:cubicBezTo>
                    <a:pt x="7328" y="141192"/>
                    <a:pt x="7328" y="141192"/>
                    <a:pt x="7328" y="141192"/>
                  </a:cubicBezTo>
                  <a:cubicBezTo>
                    <a:pt x="7328" y="141192"/>
                    <a:pt x="5913" y="139542"/>
                    <a:pt x="4968" y="139069"/>
                  </a:cubicBezTo>
                  <a:cubicBezTo>
                    <a:pt x="4024" y="138597"/>
                    <a:pt x="7091" y="141192"/>
                    <a:pt x="4968" y="140484"/>
                  </a:cubicBezTo>
                  <a:cubicBezTo>
                    <a:pt x="2845" y="139775"/>
                    <a:pt x="4968" y="140484"/>
                    <a:pt x="6855" y="141665"/>
                  </a:cubicBezTo>
                  <a:cubicBezTo>
                    <a:pt x="8745" y="142843"/>
                    <a:pt x="6855" y="141665"/>
                    <a:pt x="6855" y="143551"/>
                  </a:cubicBezTo>
                  <a:cubicBezTo>
                    <a:pt x="6855" y="145441"/>
                    <a:pt x="5205" y="143551"/>
                    <a:pt x="6855" y="143551"/>
                  </a:cubicBezTo>
                  <a:cubicBezTo>
                    <a:pt x="8509" y="143551"/>
                    <a:pt x="6855" y="143551"/>
                    <a:pt x="8509" y="143551"/>
                  </a:cubicBezTo>
                  <a:cubicBezTo>
                    <a:pt x="10159" y="143551"/>
                    <a:pt x="8509" y="143551"/>
                    <a:pt x="8509" y="143551"/>
                  </a:cubicBezTo>
                  <a:lnTo>
                    <a:pt x="6855" y="141901"/>
                  </a:lnTo>
                  <a:cubicBezTo>
                    <a:pt x="6855" y="141901"/>
                    <a:pt x="6855" y="141901"/>
                    <a:pt x="6855" y="141901"/>
                  </a:cubicBezTo>
                  <a:cubicBezTo>
                    <a:pt x="6855" y="141901"/>
                    <a:pt x="6855" y="143315"/>
                    <a:pt x="4968" y="141901"/>
                  </a:cubicBezTo>
                  <a:lnTo>
                    <a:pt x="6383" y="143315"/>
                  </a:lnTo>
                  <a:lnTo>
                    <a:pt x="8036" y="143315"/>
                  </a:lnTo>
                  <a:cubicBezTo>
                    <a:pt x="8036" y="143315"/>
                    <a:pt x="9923" y="143315"/>
                    <a:pt x="10868" y="143315"/>
                  </a:cubicBezTo>
                  <a:cubicBezTo>
                    <a:pt x="11812" y="143315"/>
                    <a:pt x="9214" y="143315"/>
                    <a:pt x="10868" y="143315"/>
                  </a:cubicBezTo>
                  <a:cubicBezTo>
                    <a:pt x="11340" y="143079"/>
                    <a:pt x="12046" y="143079"/>
                    <a:pt x="12518" y="143315"/>
                  </a:cubicBezTo>
                  <a:cubicBezTo>
                    <a:pt x="12518" y="143315"/>
                    <a:pt x="12518" y="143315"/>
                    <a:pt x="12518" y="144732"/>
                  </a:cubicBezTo>
                  <a:lnTo>
                    <a:pt x="10631" y="143079"/>
                  </a:lnTo>
                  <a:cubicBezTo>
                    <a:pt x="10631" y="143079"/>
                    <a:pt x="10631" y="143079"/>
                    <a:pt x="10631" y="143079"/>
                  </a:cubicBezTo>
                  <a:cubicBezTo>
                    <a:pt x="10631" y="143079"/>
                    <a:pt x="10631" y="143079"/>
                    <a:pt x="10631" y="143079"/>
                  </a:cubicBezTo>
                  <a:cubicBezTo>
                    <a:pt x="10631" y="143079"/>
                    <a:pt x="10631" y="143079"/>
                    <a:pt x="10631" y="143079"/>
                  </a:cubicBezTo>
                  <a:cubicBezTo>
                    <a:pt x="10631" y="143079"/>
                    <a:pt x="10631" y="143079"/>
                    <a:pt x="12046" y="145205"/>
                  </a:cubicBezTo>
                  <a:cubicBezTo>
                    <a:pt x="13463" y="147328"/>
                    <a:pt x="10395" y="143788"/>
                    <a:pt x="9450" y="143315"/>
                  </a:cubicBezTo>
                  <a:cubicBezTo>
                    <a:pt x="8509" y="142843"/>
                    <a:pt x="9450" y="143315"/>
                    <a:pt x="7800" y="143315"/>
                  </a:cubicBezTo>
                  <a:cubicBezTo>
                    <a:pt x="6146" y="143315"/>
                    <a:pt x="7800" y="143315"/>
                    <a:pt x="7800" y="143315"/>
                  </a:cubicBezTo>
                  <a:cubicBezTo>
                    <a:pt x="7800" y="143315"/>
                    <a:pt x="7800" y="143315"/>
                    <a:pt x="7800" y="143315"/>
                  </a:cubicBezTo>
                  <a:cubicBezTo>
                    <a:pt x="7800" y="143315"/>
                    <a:pt x="7800" y="143315"/>
                    <a:pt x="6146" y="143315"/>
                  </a:cubicBezTo>
                  <a:lnTo>
                    <a:pt x="8036" y="145205"/>
                  </a:lnTo>
                  <a:cubicBezTo>
                    <a:pt x="8036" y="145205"/>
                    <a:pt x="8036" y="145205"/>
                    <a:pt x="8036" y="146855"/>
                  </a:cubicBezTo>
                  <a:cubicBezTo>
                    <a:pt x="8036" y="148506"/>
                    <a:pt x="8036" y="146855"/>
                    <a:pt x="6383" y="146855"/>
                  </a:cubicBezTo>
                  <a:cubicBezTo>
                    <a:pt x="4732" y="146855"/>
                    <a:pt x="6383" y="146855"/>
                    <a:pt x="6383" y="146855"/>
                  </a:cubicBezTo>
                  <a:cubicBezTo>
                    <a:pt x="6383" y="146855"/>
                    <a:pt x="6383" y="146855"/>
                    <a:pt x="6383" y="146855"/>
                  </a:cubicBezTo>
                  <a:cubicBezTo>
                    <a:pt x="6383" y="146855"/>
                    <a:pt x="6383" y="145205"/>
                    <a:pt x="4260" y="144732"/>
                  </a:cubicBezTo>
                  <a:cubicBezTo>
                    <a:pt x="2137" y="144260"/>
                    <a:pt x="6146" y="144732"/>
                    <a:pt x="4260" y="144732"/>
                  </a:cubicBezTo>
                  <a:cubicBezTo>
                    <a:pt x="2373" y="144732"/>
                    <a:pt x="2845" y="144732"/>
                    <a:pt x="4260" y="144732"/>
                  </a:cubicBezTo>
                  <a:cubicBezTo>
                    <a:pt x="5677" y="144732"/>
                    <a:pt x="4260" y="144732"/>
                    <a:pt x="2609" y="143551"/>
                  </a:cubicBezTo>
                  <a:cubicBezTo>
                    <a:pt x="956" y="142373"/>
                    <a:pt x="2609" y="145674"/>
                    <a:pt x="2609" y="144969"/>
                  </a:cubicBezTo>
                  <a:lnTo>
                    <a:pt x="2609" y="144969"/>
                  </a:lnTo>
                  <a:cubicBezTo>
                    <a:pt x="2609" y="144969"/>
                    <a:pt x="2609" y="144969"/>
                    <a:pt x="1192" y="144969"/>
                  </a:cubicBezTo>
                  <a:lnTo>
                    <a:pt x="1192" y="144969"/>
                  </a:lnTo>
                  <a:cubicBezTo>
                    <a:pt x="1192" y="144969"/>
                    <a:pt x="3079" y="144969"/>
                    <a:pt x="1192" y="144969"/>
                  </a:cubicBezTo>
                  <a:cubicBezTo>
                    <a:pt x="-695" y="144969"/>
                    <a:pt x="2609" y="146383"/>
                    <a:pt x="3787" y="146619"/>
                  </a:cubicBezTo>
                  <a:cubicBezTo>
                    <a:pt x="4968" y="146855"/>
                    <a:pt x="3787" y="146619"/>
                    <a:pt x="3787" y="146619"/>
                  </a:cubicBezTo>
                  <a:cubicBezTo>
                    <a:pt x="3787" y="146619"/>
                    <a:pt x="3787" y="146619"/>
                    <a:pt x="5677" y="148036"/>
                  </a:cubicBezTo>
                  <a:cubicBezTo>
                    <a:pt x="7564" y="149451"/>
                    <a:pt x="5677" y="148036"/>
                    <a:pt x="5677" y="148036"/>
                  </a:cubicBezTo>
                  <a:cubicBezTo>
                    <a:pt x="5677" y="148036"/>
                    <a:pt x="5677" y="148036"/>
                    <a:pt x="5677" y="148036"/>
                  </a:cubicBezTo>
                  <a:cubicBezTo>
                    <a:pt x="5677" y="148036"/>
                    <a:pt x="5677" y="148036"/>
                    <a:pt x="4260" y="148036"/>
                  </a:cubicBezTo>
                  <a:cubicBezTo>
                    <a:pt x="2845" y="148036"/>
                    <a:pt x="4260" y="148036"/>
                    <a:pt x="4260" y="148036"/>
                  </a:cubicBezTo>
                  <a:cubicBezTo>
                    <a:pt x="4260" y="148036"/>
                    <a:pt x="4260" y="148036"/>
                    <a:pt x="5913" y="149451"/>
                  </a:cubicBezTo>
                  <a:cubicBezTo>
                    <a:pt x="7564" y="150868"/>
                    <a:pt x="5913" y="149451"/>
                    <a:pt x="5913" y="149451"/>
                  </a:cubicBezTo>
                  <a:lnTo>
                    <a:pt x="5913" y="149451"/>
                  </a:lnTo>
                  <a:cubicBezTo>
                    <a:pt x="5913" y="149451"/>
                    <a:pt x="7800" y="149451"/>
                    <a:pt x="7564" y="149451"/>
                  </a:cubicBezTo>
                  <a:cubicBezTo>
                    <a:pt x="7328" y="149451"/>
                    <a:pt x="7564" y="149451"/>
                    <a:pt x="10868" y="151104"/>
                  </a:cubicBezTo>
                  <a:cubicBezTo>
                    <a:pt x="14172" y="152755"/>
                    <a:pt x="10868" y="149687"/>
                    <a:pt x="10868" y="149451"/>
                  </a:cubicBezTo>
                  <a:cubicBezTo>
                    <a:pt x="12754" y="149451"/>
                    <a:pt x="12046" y="149451"/>
                    <a:pt x="12754" y="149451"/>
                  </a:cubicBezTo>
                  <a:cubicBezTo>
                    <a:pt x="13463" y="149451"/>
                    <a:pt x="12754" y="149451"/>
                    <a:pt x="12754" y="149451"/>
                  </a:cubicBezTo>
                  <a:cubicBezTo>
                    <a:pt x="12754" y="149451"/>
                    <a:pt x="12754" y="149451"/>
                    <a:pt x="12754" y="148036"/>
                  </a:cubicBezTo>
                  <a:cubicBezTo>
                    <a:pt x="12754" y="146619"/>
                    <a:pt x="14172" y="149215"/>
                    <a:pt x="12754" y="148036"/>
                  </a:cubicBezTo>
                  <a:cubicBezTo>
                    <a:pt x="11340" y="146855"/>
                    <a:pt x="12754" y="148036"/>
                    <a:pt x="12754" y="148036"/>
                  </a:cubicBezTo>
                  <a:cubicBezTo>
                    <a:pt x="12754" y="148036"/>
                    <a:pt x="12754" y="148036"/>
                    <a:pt x="14877" y="148036"/>
                  </a:cubicBezTo>
                  <a:cubicBezTo>
                    <a:pt x="12518" y="145911"/>
                    <a:pt x="16531" y="148036"/>
                    <a:pt x="14877" y="148036"/>
                  </a:cubicBezTo>
                  <a:cubicBezTo>
                    <a:pt x="13227" y="148036"/>
                    <a:pt x="14877" y="148036"/>
                    <a:pt x="16767" y="148036"/>
                  </a:cubicBezTo>
                  <a:cubicBezTo>
                    <a:pt x="18654" y="148036"/>
                    <a:pt x="16767" y="148036"/>
                    <a:pt x="15586" y="148036"/>
                  </a:cubicBezTo>
                  <a:cubicBezTo>
                    <a:pt x="14408" y="148036"/>
                    <a:pt x="15586" y="148036"/>
                    <a:pt x="13699" y="148036"/>
                  </a:cubicBezTo>
                  <a:cubicBezTo>
                    <a:pt x="14408" y="148742"/>
                    <a:pt x="15114" y="149451"/>
                    <a:pt x="15586" y="150159"/>
                  </a:cubicBezTo>
                  <a:cubicBezTo>
                    <a:pt x="13935" y="147800"/>
                    <a:pt x="20307" y="151810"/>
                    <a:pt x="16767" y="147564"/>
                  </a:cubicBezTo>
                  <a:cubicBezTo>
                    <a:pt x="16767" y="147564"/>
                    <a:pt x="16767" y="147564"/>
                    <a:pt x="18418" y="147564"/>
                  </a:cubicBezTo>
                  <a:cubicBezTo>
                    <a:pt x="20071" y="147564"/>
                    <a:pt x="18418" y="147564"/>
                    <a:pt x="18418" y="147564"/>
                  </a:cubicBezTo>
                  <a:lnTo>
                    <a:pt x="17239" y="145911"/>
                  </a:lnTo>
                  <a:lnTo>
                    <a:pt x="17239" y="145911"/>
                  </a:lnTo>
                  <a:cubicBezTo>
                    <a:pt x="17239" y="145911"/>
                    <a:pt x="17239" y="145911"/>
                    <a:pt x="17239" y="147328"/>
                  </a:cubicBezTo>
                  <a:lnTo>
                    <a:pt x="18890" y="147328"/>
                  </a:lnTo>
                  <a:lnTo>
                    <a:pt x="18890" y="147328"/>
                  </a:lnTo>
                  <a:lnTo>
                    <a:pt x="18890" y="147328"/>
                  </a:lnTo>
                  <a:lnTo>
                    <a:pt x="20307" y="148742"/>
                  </a:lnTo>
                  <a:cubicBezTo>
                    <a:pt x="20307" y="148742"/>
                    <a:pt x="18181" y="146619"/>
                    <a:pt x="20307" y="147092"/>
                  </a:cubicBezTo>
                  <a:lnTo>
                    <a:pt x="20307" y="147092"/>
                  </a:lnTo>
                  <a:cubicBezTo>
                    <a:pt x="20307" y="147092"/>
                    <a:pt x="20307" y="147092"/>
                    <a:pt x="20307" y="147092"/>
                  </a:cubicBezTo>
                  <a:cubicBezTo>
                    <a:pt x="21485" y="148273"/>
                    <a:pt x="23139" y="149215"/>
                    <a:pt x="24789" y="149451"/>
                  </a:cubicBezTo>
                  <a:cubicBezTo>
                    <a:pt x="24789" y="149451"/>
                    <a:pt x="22666" y="149451"/>
                    <a:pt x="24789" y="151104"/>
                  </a:cubicBezTo>
                  <a:cubicBezTo>
                    <a:pt x="26912" y="152755"/>
                    <a:pt x="23375" y="151104"/>
                    <a:pt x="23375" y="151104"/>
                  </a:cubicBezTo>
                  <a:cubicBezTo>
                    <a:pt x="23375" y="151104"/>
                    <a:pt x="23375" y="151104"/>
                    <a:pt x="24789" y="151104"/>
                  </a:cubicBezTo>
                  <a:cubicBezTo>
                    <a:pt x="26207" y="151104"/>
                    <a:pt x="24789" y="151104"/>
                    <a:pt x="24789" y="152755"/>
                  </a:cubicBezTo>
                  <a:cubicBezTo>
                    <a:pt x="24789" y="154405"/>
                    <a:pt x="24789" y="152755"/>
                    <a:pt x="21958" y="150868"/>
                  </a:cubicBezTo>
                  <a:cubicBezTo>
                    <a:pt x="22666" y="151810"/>
                    <a:pt x="23611" y="152519"/>
                    <a:pt x="24553" y="153227"/>
                  </a:cubicBezTo>
                  <a:cubicBezTo>
                    <a:pt x="24553" y="153227"/>
                    <a:pt x="23139" y="153227"/>
                    <a:pt x="22903" y="153227"/>
                  </a:cubicBezTo>
                  <a:cubicBezTo>
                    <a:pt x="22666" y="153227"/>
                    <a:pt x="22903" y="153227"/>
                    <a:pt x="22903" y="153227"/>
                  </a:cubicBezTo>
                  <a:lnTo>
                    <a:pt x="21249" y="153227"/>
                  </a:lnTo>
                  <a:cubicBezTo>
                    <a:pt x="21249" y="154405"/>
                    <a:pt x="21249" y="153227"/>
                    <a:pt x="21249" y="153227"/>
                  </a:cubicBezTo>
                  <a:cubicBezTo>
                    <a:pt x="21249" y="153227"/>
                    <a:pt x="21249" y="153227"/>
                    <a:pt x="21249" y="154641"/>
                  </a:cubicBezTo>
                  <a:cubicBezTo>
                    <a:pt x="21249" y="156059"/>
                    <a:pt x="21249" y="154641"/>
                    <a:pt x="19599" y="153227"/>
                  </a:cubicBezTo>
                  <a:cubicBezTo>
                    <a:pt x="17945" y="151810"/>
                    <a:pt x="21013" y="153227"/>
                    <a:pt x="19599" y="151810"/>
                  </a:cubicBezTo>
                  <a:cubicBezTo>
                    <a:pt x="18181" y="150396"/>
                    <a:pt x="19599" y="151810"/>
                    <a:pt x="19599" y="151810"/>
                  </a:cubicBezTo>
                  <a:lnTo>
                    <a:pt x="19599" y="151810"/>
                  </a:lnTo>
                  <a:cubicBezTo>
                    <a:pt x="19599" y="151810"/>
                    <a:pt x="19599" y="153227"/>
                    <a:pt x="19599" y="151810"/>
                  </a:cubicBezTo>
                  <a:cubicBezTo>
                    <a:pt x="19599" y="150396"/>
                    <a:pt x="21249" y="153227"/>
                    <a:pt x="21722" y="154172"/>
                  </a:cubicBezTo>
                  <a:lnTo>
                    <a:pt x="21722" y="154172"/>
                  </a:lnTo>
                  <a:lnTo>
                    <a:pt x="20071" y="152519"/>
                  </a:lnTo>
                  <a:cubicBezTo>
                    <a:pt x="18654" y="152519"/>
                    <a:pt x="20071" y="152519"/>
                    <a:pt x="18654" y="152519"/>
                  </a:cubicBezTo>
                  <a:lnTo>
                    <a:pt x="18654" y="152519"/>
                  </a:lnTo>
                  <a:cubicBezTo>
                    <a:pt x="18654" y="152519"/>
                    <a:pt x="16295" y="152519"/>
                    <a:pt x="18654" y="153700"/>
                  </a:cubicBezTo>
                  <a:cubicBezTo>
                    <a:pt x="21013" y="154878"/>
                    <a:pt x="18654" y="153700"/>
                    <a:pt x="15822" y="153700"/>
                  </a:cubicBezTo>
                  <a:cubicBezTo>
                    <a:pt x="12991" y="153700"/>
                    <a:pt x="15822" y="153700"/>
                    <a:pt x="15822" y="153700"/>
                  </a:cubicBezTo>
                  <a:lnTo>
                    <a:pt x="17712" y="155823"/>
                  </a:lnTo>
                  <a:cubicBezTo>
                    <a:pt x="18890" y="155823"/>
                    <a:pt x="17712" y="155823"/>
                    <a:pt x="19835" y="155823"/>
                  </a:cubicBezTo>
                  <a:lnTo>
                    <a:pt x="18181" y="153936"/>
                  </a:lnTo>
                  <a:cubicBezTo>
                    <a:pt x="18181" y="153936"/>
                    <a:pt x="19362" y="153936"/>
                    <a:pt x="18181" y="153936"/>
                  </a:cubicBezTo>
                  <a:cubicBezTo>
                    <a:pt x="17003" y="153936"/>
                    <a:pt x="19599" y="155586"/>
                    <a:pt x="20307" y="156295"/>
                  </a:cubicBezTo>
                  <a:cubicBezTo>
                    <a:pt x="21013" y="157004"/>
                    <a:pt x="20307" y="156295"/>
                    <a:pt x="21958" y="156295"/>
                  </a:cubicBezTo>
                  <a:cubicBezTo>
                    <a:pt x="23611" y="156295"/>
                    <a:pt x="21958" y="154641"/>
                    <a:pt x="23611" y="156295"/>
                  </a:cubicBezTo>
                  <a:cubicBezTo>
                    <a:pt x="25262" y="157945"/>
                    <a:pt x="23611" y="156295"/>
                    <a:pt x="23611" y="157709"/>
                  </a:cubicBezTo>
                  <a:cubicBezTo>
                    <a:pt x="23611" y="159126"/>
                    <a:pt x="23611" y="157709"/>
                    <a:pt x="24789" y="157709"/>
                  </a:cubicBezTo>
                  <a:cubicBezTo>
                    <a:pt x="25970" y="157709"/>
                    <a:pt x="24789" y="157709"/>
                    <a:pt x="24789" y="157709"/>
                  </a:cubicBezTo>
                  <a:cubicBezTo>
                    <a:pt x="24789" y="157709"/>
                    <a:pt x="26443" y="157709"/>
                    <a:pt x="26443" y="157709"/>
                  </a:cubicBezTo>
                  <a:cubicBezTo>
                    <a:pt x="26443" y="157709"/>
                    <a:pt x="26443" y="157709"/>
                    <a:pt x="26443" y="158890"/>
                  </a:cubicBezTo>
                  <a:cubicBezTo>
                    <a:pt x="26443" y="160071"/>
                    <a:pt x="26443" y="158890"/>
                    <a:pt x="26443" y="158890"/>
                  </a:cubicBezTo>
                  <a:lnTo>
                    <a:pt x="23611" y="156767"/>
                  </a:lnTo>
                  <a:lnTo>
                    <a:pt x="23611" y="156767"/>
                  </a:lnTo>
                  <a:lnTo>
                    <a:pt x="23611" y="156767"/>
                  </a:lnTo>
                  <a:cubicBezTo>
                    <a:pt x="23611" y="156767"/>
                    <a:pt x="23611" y="156767"/>
                    <a:pt x="25025" y="156767"/>
                  </a:cubicBezTo>
                  <a:lnTo>
                    <a:pt x="25025" y="156767"/>
                  </a:lnTo>
                  <a:lnTo>
                    <a:pt x="25025" y="156767"/>
                  </a:lnTo>
                  <a:lnTo>
                    <a:pt x="25025" y="156767"/>
                  </a:lnTo>
                  <a:cubicBezTo>
                    <a:pt x="25025" y="156767"/>
                    <a:pt x="25025" y="156767"/>
                    <a:pt x="25025" y="156767"/>
                  </a:cubicBezTo>
                  <a:cubicBezTo>
                    <a:pt x="27621" y="155823"/>
                    <a:pt x="30216" y="155350"/>
                    <a:pt x="32812" y="155114"/>
                  </a:cubicBezTo>
                  <a:cubicBezTo>
                    <a:pt x="30925" y="153227"/>
                    <a:pt x="32812" y="153700"/>
                    <a:pt x="33993" y="155114"/>
                  </a:cubicBezTo>
                  <a:lnTo>
                    <a:pt x="31161" y="152519"/>
                  </a:lnTo>
                  <a:cubicBezTo>
                    <a:pt x="31161" y="152519"/>
                    <a:pt x="32812" y="152519"/>
                    <a:pt x="31161" y="152519"/>
                  </a:cubicBezTo>
                  <a:lnTo>
                    <a:pt x="31161" y="152519"/>
                  </a:lnTo>
                  <a:cubicBezTo>
                    <a:pt x="31161" y="152519"/>
                    <a:pt x="31161" y="152519"/>
                    <a:pt x="31161" y="152519"/>
                  </a:cubicBezTo>
                  <a:cubicBezTo>
                    <a:pt x="31161" y="152519"/>
                    <a:pt x="33284" y="152519"/>
                    <a:pt x="35643" y="154641"/>
                  </a:cubicBezTo>
                  <a:cubicBezTo>
                    <a:pt x="38005" y="156767"/>
                    <a:pt x="35643" y="154641"/>
                    <a:pt x="33993" y="154641"/>
                  </a:cubicBezTo>
                  <a:cubicBezTo>
                    <a:pt x="32342" y="154641"/>
                    <a:pt x="33993" y="154641"/>
                    <a:pt x="35643" y="154641"/>
                  </a:cubicBezTo>
                  <a:cubicBezTo>
                    <a:pt x="37297" y="154641"/>
                    <a:pt x="35643" y="154641"/>
                    <a:pt x="35643" y="154641"/>
                  </a:cubicBezTo>
                  <a:lnTo>
                    <a:pt x="35643" y="154641"/>
                  </a:lnTo>
                  <a:lnTo>
                    <a:pt x="35643" y="153227"/>
                  </a:lnTo>
                  <a:cubicBezTo>
                    <a:pt x="35643" y="153227"/>
                    <a:pt x="37060" y="153227"/>
                    <a:pt x="35643" y="153227"/>
                  </a:cubicBezTo>
                  <a:cubicBezTo>
                    <a:pt x="34229" y="153227"/>
                    <a:pt x="35643" y="153227"/>
                    <a:pt x="37060" y="153227"/>
                  </a:cubicBezTo>
                  <a:cubicBezTo>
                    <a:pt x="38475" y="153227"/>
                    <a:pt x="38947" y="153227"/>
                    <a:pt x="38947" y="153227"/>
                  </a:cubicBezTo>
                  <a:lnTo>
                    <a:pt x="38947" y="153227"/>
                  </a:lnTo>
                  <a:cubicBezTo>
                    <a:pt x="38947" y="151810"/>
                    <a:pt x="38947" y="153227"/>
                    <a:pt x="38947" y="151340"/>
                  </a:cubicBezTo>
                  <a:lnTo>
                    <a:pt x="38947" y="151340"/>
                  </a:lnTo>
                  <a:cubicBezTo>
                    <a:pt x="38947" y="151340"/>
                    <a:pt x="38947" y="151340"/>
                    <a:pt x="38947" y="149451"/>
                  </a:cubicBezTo>
                  <a:cubicBezTo>
                    <a:pt x="39419" y="149215"/>
                    <a:pt x="39892" y="149215"/>
                    <a:pt x="40364" y="149451"/>
                  </a:cubicBezTo>
                  <a:cubicBezTo>
                    <a:pt x="40364" y="149451"/>
                    <a:pt x="43904" y="149451"/>
                    <a:pt x="42015" y="147564"/>
                  </a:cubicBezTo>
                  <a:cubicBezTo>
                    <a:pt x="40128" y="145674"/>
                    <a:pt x="42015" y="147564"/>
                    <a:pt x="43904" y="148978"/>
                  </a:cubicBezTo>
                  <a:cubicBezTo>
                    <a:pt x="45791" y="150396"/>
                    <a:pt x="43904" y="148978"/>
                    <a:pt x="43904" y="148978"/>
                  </a:cubicBezTo>
                  <a:cubicBezTo>
                    <a:pt x="43904" y="148978"/>
                    <a:pt x="43904" y="146619"/>
                    <a:pt x="43904" y="147092"/>
                  </a:cubicBezTo>
                  <a:cubicBezTo>
                    <a:pt x="43904" y="147564"/>
                    <a:pt x="43904" y="147092"/>
                    <a:pt x="42015" y="145441"/>
                  </a:cubicBezTo>
                  <a:cubicBezTo>
                    <a:pt x="40128" y="143788"/>
                    <a:pt x="44141" y="145441"/>
                    <a:pt x="44141" y="145441"/>
                  </a:cubicBezTo>
                  <a:cubicBezTo>
                    <a:pt x="44141" y="145441"/>
                    <a:pt x="44141" y="145441"/>
                    <a:pt x="44141" y="145441"/>
                  </a:cubicBezTo>
                  <a:cubicBezTo>
                    <a:pt x="44141" y="145441"/>
                    <a:pt x="44141" y="145441"/>
                    <a:pt x="44141" y="145441"/>
                  </a:cubicBezTo>
                  <a:lnTo>
                    <a:pt x="46264" y="147564"/>
                  </a:lnTo>
                  <a:cubicBezTo>
                    <a:pt x="46264" y="147564"/>
                    <a:pt x="46264" y="144969"/>
                    <a:pt x="46264" y="145205"/>
                  </a:cubicBezTo>
                  <a:lnTo>
                    <a:pt x="46264" y="145205"/>
                  </a:lnTo>
                  <a:lnTo>
                    <a:pt x="46264" y="145205"/>
                  </a:lnTo>
                  <a:cubicBezTo>
                    <a:pt x="46264" y="145205"/>
                    <a:pt x="46264" y="145205"/>
                    <a:pt x="46264" y="143788"/>
                  </a:cubicBezTo>
                  <a:lnTo>
                    <a:pt x="47914" y="143788"/>
                  </a:lnTo>
                  <a:cubicBezTo>
                    <a:pt x="47914" y="143788"/>
                    <a:pt x="47914" y="143788"/>
                    <a:pt x="47914" y="143788"/>
                  </a:cubicBezTo>
                  <a:cubicBezTo>
                    <a:pt x="47914" y="143788"/>
                    <a:pt x="47914" y="143788"/>
                    <a:pt x="47914" y="143788"/>
                  </a:cubicBezTo>
                  <a:cubicBezTo>
                    <a:pt x="47914" y="143788"/>
                    <a:pt x="47914" y="143788"/>
                    <a:pt x="47914" y="141665"/>
                  </a:cubicBezTo>
                  <a:cubicBezTo>
                    <a:pt x="47914" y="139542"/>
                    <a:pt x="47914" y="142843"/>
                    <a:pt x="49568" y="143551"/>
                  </a:cubicBezTo>
                  <a:cubicBezTo>
                    <a:pt x="51218" y="144260"/>
                    <a:pt x="49568" y="141192"/>
                    <a:pt x="49568" y="141428"/>
                  </a:cubicBezTo>
                  <a:cubicBezTo>
                    <a:pt x="49568" y="141665"/>
                    <a:pt x="50982" y="142843"/>
                    <a:pt x="49568" y="141428"/>
                  </a:cubicBezTo>
                  <a:cubicBezTo>
                    <a:pt x="48150" y="140011"/>
                    <a:pt x="51218" y="141428"/>
                    <a:pt x="51691" y="141428"/>
                  </a:cubicBezTo>
                  <a:cubicBezTo>
                    <a:pt x="52163" y="141428"/>
                    <a:pt x="51691" y="141428"/>
                    <a:pt x="51691" y="141428"/>
                  </a:cubicBezTo>
                  <a:cubicBezTo>
                    <a:pt x="51691" y="141428"/>
                    <a:pt x="51691" y="141428"/>
                    <a:pt x="51691" y="141428"/>
                  </a:cubicBezTo>
                  <a:cubicBezTo>
                    <a:pt x="51691" y="141428"/>
                    <a:pt x="51691" y="141428"/>
                    <a:pt x="51691" y="141428"/>
                  </a:cubicBezTo>
                  <a:cubicBezTo>
                    <a:pt x="51691" y="141428"/>
                    <a:pt x="50040" y="140011"/>
                    <a:pt x="51691" y="141428"/>
                  </a:cubicBezTo>
                  <a:cubicBezTo>
                    <a:pt x="53341" y="142843"/>
                    <a:pt x="51691" y="141428"/>
                    <a:pt x="51691" y="141428"/>
                  </a:cubicBezTo>
                  <a:cubicBezTo>
                    <a:pt x="51454" y="140720"/>
                    <a:pt x="50982" y="140011"/>
                    <a:pt x="50273" y="139306"/>
                  </a:cubicBezTo>
                  <a:cubicBezTo>
                    <a:pt x="50273" y="139306"/>
                    <a:pt x="50273" y="139306"/>
                    <a:pt x="52399" y="140956"/>
                  </a:cubicBezTo>
                  <a:cubicBezTo>
                    <a:pt x="54522" y="142607"/>
                    <a:pt x="52399" y="139775"/>
                    <a:pt x="50982" y="138833"/>
                  </a:cubicBezTo>
                  <a:cubicBezTo>
                    <a:pt x="49568" y="137888"/>
                    <a:pt x="52872" y="138833"/>
                    <a:pt x="52635" y="138833"/>
                  </a:cubicBezTo>
                  <a:lnTo>
                    <a:pt x="51218" y="137180"/>
                  </a:lnTo>
                  <a:cubicBezTo>
                    <a:pt x="52872" y="137180"/>
                    <a:pt x="53108" y="139069"/>
                    <a:pt x="54050" y="138833"/>
                  </a:cubicBezTo>
                  <a:cubicBezTo>
                    <a:pt x="54995" y="138597"/>
                    <a:pt x="54050" y="138833"/>
                    <a:pt x="54050" y="138833"/>
                  </a:cubicBezTo>
                  <a:cubicBezTo>
                    <a:pt x="54050" y="138833"/>
                    <a:pt x="54050" y="138833"/>
                    <a:pt x="54050" y="138833"/>
                  </a:cubicBezTo>
                  <a:lnTo>
                    <a:pt x="54050" y="138833"/>
                  </a:lnTo>
                  <a:cubicBezTo>
                    <a:pt x="54050" y="138833"/>
                    <a:pt x="54050" y="138833"/>
                    <a:pt x="55939" y="138833"/>
                  </a:cubicBezTo>
                  <a:cubicBezTo>
                    <a:pt x="57826" y="138833"/>
                    <a:pt x="55939" y="138833"/>
                    <a:pt x="54522" y="137180"/>
                  </a:cubicBezTo>
                  <a:cubicBezTo>
                    <a:pt x="53108" y="135529"/>
                    <a:pt x="56881" y="138833"/>
                    <a:pt x="54522" y="137180"/>
                  </a:cubicBezTo>
                  <a:lnTo>
                    <a:pt x="56173" y="137180"/>
                  </a:lnTo>
                  <a:cubicBezTo>
                    <a:pt x="56173" y="137180"/>
                    <a:pt x="56173" y="137180"/>
                    <a:pt x="56173" y="137180"/>
                  </a:cubicBezTo>
                  <a:cubicBezTo>
                    <a:pt x="56173" y="137180"/>
                    <a:pt x="58298" y="135529"/>
                    <a:pt x="59949" y="135293"/>
                  </a:cubicBezTo>
                  <a:cubicBezTo>
                    <a:pt x="60658" y="135765"/>
                    <a:pt x="61130" y="136474"/>
                    <a:pt x="61602" y="137180"/>
                  </a:cubicBezTo>
                  <a:cubicBezTo>
                    <a:pt x="61602" y="137180"/>
                    <a:pt x="61602" y="137180"/>
                    <a:pt x="61602" y="137180"/>
                  </a:cubicBezTo>
                  <a:lnTo>
                    <a:pt x="59949" y="135765"/>
                  </a:lnTo>
                  <a:cubicBezTo>
                    <a:pt x="59949" y="135765"/>
                    <a:pt x="63725" y="135765"/>
                    <a:pt x="59949" y="133406"/>
                  </a:cubicBezTo>
                  <a:lnTo>
                    <a:pt x="61602" y="135057"/>
                  </a:lnTo>
                  <a:cubicBezTo>
                    <a:pt x="61602" y="135057"/>
                    <a:pt x="61602" y="135057"/>
                    <a:pt x="61602" y="135057"/>
                  </a:cubicBezTo>
                  <a:lnTo>
                    <a:pt x="60421" y="135057"/>
                  </a:lnTo>
                  <a:cubicBezTo>
                    <a:pt x="60421" y="135057"/>
                    <a:pt x="63489" y="135057"/>
                    <a:pt x="61839" y="135057"/>
                  </a:cubicBezTo>
                  <a:lnTo>
                    <a:pt x="63725" y="135057"/>
                  </a:lnTo>
                  <a:cubicBezTo>
                    <a:pt x="63725" y="135057"/>
                    <a:pt x="63725" y="133642"/>
                    <a:pt x="63725" y="135057"/>
                  </a:cubicBezTo>
                  <a:cubicBezTo>
                    <a:pt x="63725" y="136474"/>
                    <a:pt x="65140" y="135057"/>
                    <a:pt x="63725" y="132934"/>
                  </a:cubicBezTo>
                  <a:cubicBezTo>
                    <a:pt x="62308" y="130808"/>
                    <a:pt x="63725" y="132934"/>
                    <a:pt x="65140" y="132934"/>
                  </a:cubicBezTo>
                  <a:cubicBezTo>
                    <a:pt x="66557" y="132934"/>
                    <a:pt x="65140" y="131517"/>
                    <a:pt x="66321" y="132934"/>
                  </a:cubicBezTo>
                  <a:lnTo>
                    <a:pt x="66321" y="132934"/>
                  </a:lnTo>
                  <a:lnTo>
                    <a:pt x="67502" y="132934"/>
                  </a:ln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7502" y="132934"/>
                  </a:cubicBezTo>
                  <a:lnTo>
                    <a:pt x="67502" y="132934"/>
                  </a:ln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7502" y="132934"/>
                  </a:cubicBezTo>
                  <a:cubicBezTo>
                    <a:pt x="67502" y="132934"/>
                    <a:pt x="65612" y="132934"/>
                    <a:pt x="67502" y="132934"/>
                  </a:cubicBezTo>
                  <a:cubicBezTo>
                    <a:pt x="69389" y="132934"/>
                    <a:pt x="69389" y="132934"/>
                    <a:pt x="69152" y="132934"/>
                  </a:cubicBezTo>
                  <a:cubicBezTo>
                    <a:pt x="68916" y="132934"/>
                    <a:pt x="69152" y="132934"/>
                    <a:pt x="69152" y="134348"/>
                  </a:cubicBezTo>
                  <a:lnTo>
                    <a:pt x="67502" y="132934"/>
                  </a:lnTo>
                  <a:cubicBezTo>
                    <a:pt x="67502" y="132934"/>
                    <a:pt x="67502" y="132934"/>
                    <a:pt x="67502" y="134348"/>
                  </a:cubicBezTo>
                  <a:cubicBezTo>
                    <a:pt x="67502" y="135765"/>
                    <a:pt x="67502" y="134348"/>
                    <a:pt x="67502" y="134348"/>
                  </a:cubicBezTo>
                  <a:cubicBezTo>
                    <a:pt x="67502" y="134348"/>
                    <a:pt x="67502" y="132934"/>
                    <a:pt x="67502" y="132934"/>
                  </a:cubicBezTo>
                  <a:cubicBezTo>
                    <a:pt x="67502" y="132934"/>
                    <a:pt x="67502" y="132934"/>
                    <a:pt x="66085" y="132934"/>
                  </a:cubicBezTo>
                  <a:cubicBezTo>
                    <a:pt x="64670" y="132934"/>
                    <a:pt x="67502" y="132934"/>
                    <a:pt x="66085" y="132934"/>
                  </a:cubicBezTo>
                  <a:cubicBezTo>
                    <a:pt x="64670" y="132934"/>
                    <a:pt x="66085" y="132934"/>
                    <a:pt x="64670" y="132934"/>
                  </a:cubicBezTo>
                  <a:cubicBezTo>
                    <a:pt x="63253" y="132934"/>
                    <a:pt x="64670" y="132934"/>
                    <a:pt x="64670" y="132934"/>
                  </a:cubicBezTo>
                  <a:cubicBezTo>
                    <a:pt x="64670" y="132934"/>
                    <a:pt x="64670" y="134348"/>
                    <a:pt x="63017" y="132934"/>
                  </a:cubicBezTo>
                  <a:cubicBezTo>
                    <a:pt x="61366" y="131517"/>
                    <a:pt x="63017" y="132934"/>
                    <a:pt x="63017" y="134348"/>
                  </a:cubicBezTo>
                  <a:cubicBezTo>
                    <a:pt x="63017" y="135765"/>
                    <a:pt x="63017" y="134348"/>
                    <a:pt x="63017" y="132934"/>
                  </a:cubicBezTo>
                  <a:cubicBezTo>
                    <a:pt x="66321" y="135293"/>
                    <a:pt x="64434" y="135293"/>
                    <a:pt x="65140" y="136238"/>
                  </a:cubicBezTo>
                  <a:cubicBezTo>
                    <a:pt x="65848" y="137180"/>
                    <a:pt x="62781" y="134348"/>
                    <a:pt x="61130" y="133642"/>
                  </a:cubicBezTo>
                  <a:cubicBezTo>
                    <a:pt x="59477" y="132934"/>
                    <a:pt x="61130" y="133642"/>
                    <a:pt x="61130" y="133642"/>
                  </a:cubicBezTo>
                  <a:cubicBezTo>
                    <a:pt x="61130" y="133642"/>
                    <a:pt x="61130" y="133642"/>
                    <a:pt x="63253" y="133642"/>
                  </a:cubicBezTo>
                  <a:cubicBezTo>
                    <a:pt x="65376" y="133642"/>
                    <a:pt x="63253" y="133642"/>
                    <a:pt x="63253" y="133642"/>
                  </a:cubicBezTo>
                  <a:lnTo>
                    <a:pt x="60894" y="131989"/>
                  </a:lnTo>
                  <a:lnTo>
                    <a:pt x="60894" y="133170"/>
                  </a:lnTo>
                  <a:lnTo>
                    <a:pt x="60894" y="133170"/>
                  </a:lnTo>
                  <a:cubicBezTo>
                    <a:pt x="60894" y="134584"/>
                    <a:pt x="60894" y="134584"/>
                    <a:pt x="60894" y="135765"/>
                  </a:cubicBezTo>
                  <a:cubicBezTo>
                    <a:pt x="60894" y="136944"/>
                    <a:pt x="60894" y="135765"/>
                    <a:pt x="60894" y="135765"/>
                  </a:cubicBezTo>
                  <a:cubicBezTo>
                    <a:pt x="60894" y="135765"/>
                    <a:pt x="60894" y="137652"/>
                    <a:pt x="59477" y="135765"/>
                  </a:cubicBezTo>
                  <a:cubicBezTo>
                    <a:pt x="58062" y="133876"/>
                    <a:pt x="59477" y="135765"/>
                    <a:pt x="59477" y="135765"/>
                  </a:cubicBezTo>
                  <a:cubicBezTo>
                    <a:pt x="59477" y="135765"/>
                    <a:pt x="59477" y="135765"/>
                    <a:pt x="58062" y="135765"/>
                  </a:cubicBezTo>
                  <a:cubicBezTo>
                    <a:pt x="56645" y="135765"/>
                    <a:pt x="59713" y="137888"/>
                    <a:pt x="58062" y="135765"/>
                  </a:cubicBezTo>
                  <a:cubicBezTo>
                    <a:pt x="56409" y="133642"/>
                    <a:pt x="58062" y="135765"/>
                    <a:pt x="58062" y="135765"/>
                  </a:cubicBezTo>
                  <a:lnTo>
                    <a:pt x="58062" y="135765"/>
                  </a:lnTo>
                  <a:cubicBezTo>
                    <a:pt x="58062" y="135765"/>
                    <a:pt x="58062" y="137416"/>
                    <a:pt x="55703" y="135765"/>
                  </a:cubicBezTo>
                  <a:cubicBezTo>
                    <a:pt x="53341" y="134112"/>
                    <a:pt x="55703" y="135765"/>
                    <a:pt x="55703" y="135765"/>
                  </a:cubicBezTo>
                  <a:lnTo>
                    <a:pt x="55703" y="135765"/>
                  </a:lnTo>
                  <a:cubicBezTo>
                    <a:pt x="55703" y="135765"/>
                    <a:pt x="55703" y="135765"/>
                    <a:pt x="55703" y="135765"/>
                  </a:cubicBezTo>
                  <a:cubicBezTo>
                    <a:pt x="54758" y="135293"/>
                    <a:pt x="54050" y="134584"/>
                    <a:pt x="53341" y="133876"/>
                  </a:cubicBezTo>
                  <a:cubicBezTo>
                    <a:pt x="53341" y="133876"/>
                    <a:pt x="53341" y="133876"/>
                    <a:pt x="51218" y="133876"/>
                  </a:cubicBezTo>
                  <a:cubicBezTo>
                    <a:pt x="52163" y="134584"/>
                    <a:pt x="53108" y="135293"/>
                    <a:pt x="54050" y="136238"/>
                  </a:cubicBezTo>
                  <a:cubicBezTo>
                    <a:pt x="54050" y="136238"/>
                    <a:pt x="52163" y="134348"/>
                    <a:pt x="54050" y="136238"/>
                  </a:cubicBezTo>
                  <a:cubicBezTo>
                    <a:pt x="54758" y="136707"/>
                    <a:pt x="55231" y="137180"/>
                    <a:pt x="55703" y="137888"/>
                  </a:cubicBezTo>
                  <a:cubicBezTo>
                    <a:pt x="55703" y="137888"/>
                    <a:pt x="53108" y="137888"/>
                    <a:pt x="53341" y="137888"/>
                  </a:cubicBezTo>
                  <a:cubicBezTo>
                    <a:pt x="53577" y="137888"/>
                    <a:pt x="53341" y="137888"/>
                    <a:pt x="52163" y="136474"/>
                  </a:cubicBezTo>
                  <a:cubicBezTo>
                    <a:pt x="50982" y="135057"/>
                    <a:pt x="52163" y="136474"/>
                    <a:pt x="52163" y="136474"/>
                  </a:cubicBezTo>
                  <a:lnTo>
                    <a:pt x="52163" y="136474"/>
                  </a:lnTo>
                  <a:cubicBezTo>
                    <a:pt x="52163" y="136474"/>
                    <a:pt x="52163" y="136474"/>
                    <a:pt x="52163" y="136474"/>
                  </a:cubicBezTo>
                  <a:cubicBezTo>
                    <a:pt x="52163" y="136474"/>
                    <a:pt x="52163" y="138361"/>
                    <a:pt x="50510" y="136474"/>
                  </a:cubicBezTo>
                  <a:cubicBezTo>
                    <a:pt x="50510" y="136474"/>
                    <a:pt x="50510" y="137888"/>
                    <a:pt x="50510" y="136474"/>
                  </a:cubicBezTo>
                  <a:cubicBezTo>
                    <a:pt x="50510" y="135057"/>
                    <a:pt x="50510" y="138597"/>
                    <a:pt x="50510" y="138361"/>
                  </a:cubicBezTo>
                  <a:lnTo>
                    <a:pt x="50510" y="138361"/>
                  </a:lnTo>
                  <a:cubicBezTo>
                    <a:pt x="50510" y="138361"/>
                    <a:pt x="50510" y="138361"/>
                    <a:pt x="48150" y="138361"/>
                  </a:cubicBezTo>
                  <a:lnTo>
                    <a:pt x="49568" y="140247"/>
                  </a:lnTo>
                  <a:cubicBezTo>
                    <a:pt x="49568" y="140247"/>
                    <a:pt x="47914" y="138833"/>
                    <a:pt x="46972" y="138361"/>
                  </a:cubicBezTo>
                  <a:cubicBezTo>
                    <a:pt x="46027" y="137888"/>
                    <a:pt x="46972" y="138361"/>
                    <a:pt x="46972" y="138361"/>
                  </a:cubicBezTo>
                  <a:lnTo>
                    <a:pt x="49095" y="140484"/>
                  </a:lnTo>
                  <a:cubicBezTo>
                    <a:pt x="49095" y="140484"/>
                    <a:pt x="47442" y="138833"/>
                    <a:pt x="46264" y="138125"/>
                  </a:cubicBezTo>
                  <a:cubicBezTo>
                    <a:pt x="45083" y="137416"/>
                    <a:pt x="47678" y="140720"/>
                    <a:pt x="46264" y="140011"/>
                  </a:cubicBezTo>
                  <a:cubicBezTo>
                    <a:pt x="44846" y="139306"/>
                    <a:pt x="47914" y="141901"/>
                    <a:pt x="46264" y="141665"/>
                  </a:cubicBezTo>
                  <a:cubicBezTo>
                    <a:pt x="44610" y="141428"/>
                    <a:pt x="44610" y="140011"/>
                    <a:pt x="44610" y="141665"/>
                  </a:cubicBezTo>
                  <a:lnTo>
                    <a:pt x="42723" y="139542"/>
                  </a:lnTo>
                  <a:lnTo>
                    <a:pt x="42723" y="139542"/>
                  </a:lnTo>
                  <a:cubicBezTo>
                    <a:pt x="42723" y="139542"/>
                    <a:pt x="42723" y="139542"/>
                    <a:pt x="44374" y="141428"/>
                  </a:cubicBezTo>
                  <a:cubicBezTo>
                    <a:pt x="46027" y="143315"/>
                    <a:pt x="42723" y="141428"/>
                    <a:pt x="41779" y="140247"/>
                  </a:cubicBezTo>
                  <a:cubicBezTo>
                    <a:pt x="40837" y="139069"/>
                    <a:pt x="41779" y="140247"/>
                    <a:pt x="41779" y="140247"/>
                  </a:cubicBezTo>
                  <a:cubicBezTo>
                    <a:pt x="41779" y="140247"/>
                    <a:pt x="43196" y="140247"/>
                    <a:pt x="41779" y="140247"/>
                  </a:cubicBezTo>
                  <a:lnTo>
                    <a:pt x="43904" y="141428"/>
                  </a:lnTo>
                  <a:cubicBezTo>
                    <a:pt x="43904" y="141428"/>
                    <a:pt x="43904" y="141428"/>
                    <a:pt x="43904" y="141428"/>
                  </a:cubicBezTo>
                  <a:cubicBezTo>
                    <a:pt x="43904" y="141428"/>
                    <a:pt x="43904" y="141428"/>
                    <a:pt x="45319" y="141428"/>
                  </a:cubicBezTo>
                  <a:cubicBezTo>
                    <a:pt x="46736" y="141428"/>
                    <a:pt x="43668" y="141428"/>
                    <a:pt x="42960" y="141428"/>
                  </a:cubicBezTo>
                  <a:cubicBezTo>
                    <a:pt x="42251" y="141428"/>
                    <a:pt x="42960" y="141428"/>
                    <a:pt x="42960" y="141428"/>
                  </a:cubicBezTo>
                  <a:cubicBezTo>
                    <a:pt x="42960" y="141428"/>
                    <a:pt x="42960" y="143315"/>
                    <a:pt x="42960" y="143079"/>
                  </a:cubicBezTo>
                  <a:cubicBezTo>
                    <a:pt x="42960" y="142843"/>
                    <a:pt x="42960" y="143079"/>
                    <a:pt x="42960" y="143079"/>
                  </a:cubicBezTo>
                  <a:cubicBezTo>
                    <a:pt x="42960" y="143079"/>
                    <a:pt x="42960" y="143079"/>
                    <a:pt x="42960" y="143079"/>
                  </a:cubicBezTo>
                  <a:cubicBezTo>
                    <a:pt x="42960" y="143079"/>
                    <a:pt x="42960" y="143079"/>
                    <a:pt x="39656" y="143079"/>
                  </a:cubicBezTo>
                  <a:cubicBezTo>
                    <a:pt x="36352" y="143079"/>
                    <a:pt x="39656" y="144732"/>
                    <a:pt x="41542" y="145911"/>
                  </a:cubicBezTo>
                  <a:cubicBezTo>
                    <a:pt x="43432" y="147092"/>
                    <a:pt x="41542" y="145911"/>
                    <a:pt x="41542" y="147092"/>
                  </a:cubicBezTo>
                  <a:lnTo>
                    <a:pt x="41542" y="147092"/>
                  </a:lnTo>
                  <a:cubicBezTo>
                    <a:pt x="41542" y="147092"/>
                    <a:pt x="41542" y="147092"/>
                    <a:pt x="41542" y="147092"/>
                  </a:cubicBezTo>
                  <a:cubicBezTo>
                    <a:pt x="41542" y="147092"/>
                    <a:pt x="41542" y="147092"/>
                    <a:pt x="41542" y="147092"/>
                  </a:cubicBezTo>
                  <a:cubicBezTo>
                    <a:pt x="41542" y="147092"/>
                    <a:pt x="41542" y="147092"/>
                    <a:pt x="39656" y="147092"/>
                  </a:cubicBezTo>
                  <a:cubicBezTo>
                    <a:pt x="37769" y="147092"/>
                    <a:pt x="39656" y="147092"/>
                    <a:pt x="39656" y="149215"/>
                  </a:cubicBezTo>
                  <a:cubicBezTo>
                    <a:pt x="39656" y="151340"/>
                    <a:pt x="39656" y="149215"/>
                    <a:pt x="38241" y="149215"/>
                  </a:cubicBezTo>
                  <a:cubicBezTo>
                    <a:pt x="36824" y="149215"/>
                    <a:pt x="38241" y="149215"/>
                    <a:pt x="38241" y="149215"/>
                  </a:cubicBezTo>
                  <a:cubicBezTo>
                    <a:pt x="38241" y="149215"/>
                    <a:pt x="40364" y="151574"/>
                    <a:pt x="38241" y="151340"/>
                  </a:cubicBezTo>
                  <a:cubicBezTo>
                    <a:pt x="36116" y="151104"/>
                    <a:pt x="38241" y="151340"/>
                    <a:pt x="38241" y="149923"/>
                  </a:cubicBezTo>
                  <a:lnTo>
                    <a:pt x="38241" y="149923"/>
                  </a:lnTo>
                  <a:cubicBezTo>
                    <a:pt x="38241" y="149923"/>
                    <a:pt x="38241" y="149923"/>
                    <a:pt x="38241" y="149923"/>
                  </a:cubicBezTo>
                  <a:cubicBezTo>
                    <a:pt x="38241" y="149923"/>
                    <a:pt x="38241" y="149923"/>
                    <a:pt x="38241" y="149923"/>
                  </a:cubicBezTo>
                  <a:cubicBezTo>
                    <a:pt x="38241" y="149923"/>
                    <a:pt x="36824" y="149923"/>
                    <a:pt x="36824" y="149923"/>
                  </a:cubicBezTo>
                  <a:cubicBezTo>
                    <a:pt x="37533" y="150396"/>
                    <a:pt x="38005" y="151104"/>
                    <a:pt x="38241" y="151810"/>
                  </a:cubicBezTo>
                  <a:cubicBezTo>
                    <a:pt x="36588" y="151810"/>
                    <a:pt x="38241" y="151810"/>
                    <a:pt x="36588" y="151810"/>
                  </a:cubicBezTo>
                  <a:cubicBezTo>
                    <a:pt x="34937" y="151810"/>
                    <a:pt x="36588" y="151810"/>
                    <a:pt x="36588" y="151810"/>
                  </a:cubicBezTo>
                  <a:lnTo>
                    <a:pt x="36588" y="151810"/>
                  </a:lnTo>
                  <a:cubicBezTo>
                    <a:pt x="38005" y="151810"/>
                    <a:pt x="36588" y="151810"/>
                    <a:pt x="38005" y="154172"/>
                  </a:cubicBezTo>
                  <a:cubicBezTo>
                    <a:pt x="39419" y="156531"/>
                    <a:pt x="38005" y="155823"/>
                    <a:pt x="38005" y="154172"/>
                  </a:cubicBezTo>
                  <a:cubicBezTo>
                    <a:pt x="38005" y="152519"/>
                    <a:pt x="38005" y="154172"/>
                    <a:pt x="36588" y="152282"/>
                  </a:cubicBezTo>
                  <a:cubicBezTo>
                    <a:pt x="35174" y="150396"/>
                    <a:pt x="36588" y="152282"/>
                    <a:pt x="36588" y="152282"/>
                  </a:cubicBezTo>
                  <a:cubicBezTo>
                    <a:pt x="36588" y="152282"/>
                    <a:pt x="36588" y="154405"/>
                    <a:pt x="36588" y="154878"/>
                  </a:cubicBezTo>
                  <a:cubicBezTo>
                    <a:pt x="36588" y="154405"/>
                    <a:pt x="36588" y="153700"/>
                    <a:pt x="36588" y="153227"/>
                  </a:cubicBezTo>
                  <a:lnTo>
                    <a:pt x="36588" y="153227"/>
                  </a:lnTo>
                  <a:cubicBezTo>
                    <a:pt x="36588" y="153227"/>
                    <a:pt x="36588" y="153227"/>
                    <a:pt x="36588" y="153227"/>
                  </a:cubicBezTo>
                  <a:cubicBezTo>
                    <a:pt x="36588" y="153227"/>
                    <a:pt x="36588" y="153227"/>
                    <a:pt x="33993" y="152046"/>
                  </a:cubicBezTo>
                  <a:cubicBezTo>
                    <a:pt x="31397" y="150868"/>
                    <a:pt x="33993" y="152046"/>
                    <a:pt x="35410" y="153463"/>
                  </a:cubicBezTo>
                  <a:cubicBezTo>
                    <a:pt x="36824" y="154878"/>
                    <a:pt x="33993" y="154878"/>
                    <a:pt x="32812" y="154878"/>
                  </a:cubicBezTo>
                  <a:cubicBezTo>
                    <a:pt x="31633" y="154878"/>
                    <a:pt x="32812" y="154878"/>
                    <a:pt x="34229" y="156531"/>
                  </a:cubicBezTo>
                  <a:cubicBezTo>
                    <a:pt x="35643" y="158182"/>
                    <a:pt x="32575" y="156531"/>
                    <a:pt x="34229" y="156531"/>
                  </a:cubicBezTo>
                  <a:lnTo>
                    <a:pt x="32342" y="154878"/>
                  </a:lnTo>
                  <a:lnTo>
                    <a:pt x="33520" y="154878"/>
                  </a:lnTo>
                  <a:cubicBezTo>
                    <a:pt x="33520" y="154878"/>
                    <a:pt x="31870" y="154878"/>
                    <a:pt x="31870" y="152991"/>
                  </a:cubicBezTo>
                  <a:cubicBezTo>
                    <a:pt x="31870" y="151104"/>
                    <a:pt x="31870" y="152991"/>
                    <a:pt x="31870" y="154641"/>
                  </a:cubicBezTo>
                  <a:lnTo>
                    <a:pt x="31870" y="154641"/>
                  </a:lnTo>
                  <a:cubicBezTo>
                    <a:pt x="31870" y="154641"/>
                    <a:pt x="31870" y="154641"/>
                    <a:pt x="33520" y="156059"/>
                  </a:cubicBezTo>
                  <a:cubicBezTo>
                    <a:pt x="35174" y="157473"/>
                    <a:pt x="33520" y="156059"/>
                    <a:pt x="33520" y="156059"/>
                  </a:cubicBezTo>
                  <a:cubicBezTo>
                    <a:pt x="34701" y="156531"/>
                    <a:pt x="36352" y="156531"/>
                    <a:pt x="37533" y="156059"/>
                  </a:cubicBezTo>
                  <a:cubicBezTo>
                    <a:pt x="37533" y="156059"/>
                    <a:pt x="37533" y="156059"/>
                    <a:pt x="38947" y="157240"/>
                  </a:cubicBezTo>
                  <a:cubicBezTo>
                    <a:pt x="40364" y="158418"/>
                    <a:pt x="38947" y="157240"/>
                    <a:pt x="38947" y="156059"/>
                  </a:cubicBezTo>
                  <a:cubicBezTo>
                    <a:pt x="38947" y="154878"/>
                    <a:pt x="40601" y="157709"/>
                    <a:pt x="41309" y="158654"/>
                  </a:cubicBezTo>
                  <a:cubicBezTo>
                    <a:pt x="42015" y="159599"/>
                    <a:pt x="38241" y="158654"/>
                    <a:pt x="38947" y="158654"/>
                  </a:cubicBezTo>
                  <a:lnTo>
                    <a:pt x="38947" y="158654"/>
                  </a:lnTo>
                  <a:cubicBezTo>
                    <a:pt x="38947" y="158654"/>
                    <a:pt x="38947" y="158654"/>
                    <a:pt x="38947" y="158654"/>
                  </a:cubicBezTo>
                  <a:cubicBezTo>
                    <a:pt x="38947" y="158654"/>
                    <a:pt x="38947" y="158654"/>
                    <a:pt x="38947" y="160071"/>
                  </a:cubicBezTo>
                  <a:cubicBezTo>
                    <a:pt x="38947" y="161486"/>
                    <a:pt x="38947" y="160071"/>
                    <a:pt x="37533" y="160071"/>
                  </a:cubicBezTo>
                  <a:lnTo>
                    <a:pt x="36116" y="160071"/>
                  </a:lnTo>
                  <a:cubicBezTo>
                    <a:pt x="36116" y="160071"/>
                    <a:pt x="37533" y="161486"/>
                    <a:pt x="36116" y="160071"/>
                  </a:cubicBezTo>
                  <a:cubicBezTo>
                    <a:pt x="34701" y="158654"/>
                    <a:pt x="36116" y="160071"/>
                    <a:pt x="34701" y="160071"/>
                  </a:cubicBezTo>
                  <a:cubicBezTo>
                    <a:pt x="33284" y="160071"/>
                    <a:pt x="34701" y="160071"/>
                    <a:pt x="34701" y="160071"/>
                  </a:cubicBezTo>
                  <a:lnTo>
                    <a:pt x="31633" y="160071"/>
                  </a:lnTo>
                  <a:cubicBezTo>
                    <a:pt x="33520" y="161958"/>
                    <a:pt x="31633" y="160071"/>
                    <a:pt x="31633" y="160071"/>
                  </a:cubicBezTo>
                  <a:cubicBezTo>
                    <a:pt x="31633" y="160071"/>
                    <a:pt x="31633" y="160071"/>
                    <a:pt x="31633" y="160071"/>
                  </a:cubicBezTo>
                  <a:cubicBezTo>
                    <a:pt x="31633" y="160071"/>
                    <a:pt x="31633" y="160071"/>
                    <a:pt x="31633" y="160071"/>
                  </a:cubicBezTo>
                  <a:cubicBezTo>
                    <a:pt x="31633" y="160071"/>
                    <a:pt x="33048" y="161486"/>
                    <a:pt x="31633" y="160071"/>
                  </a:cubicBezTo>
                  <a:cubicBezTo>
                    <a:pt x="32342" y="160777"/>
                    <a:pt x="32812" y="161486"/>
                    <a:pt x="33284" y="162194"/>
                  </a:cubicBezTo>
                  <a:cubicBezTo>
                    <a:pt x="33284" y="162194"/>
                    <a:pt x="35174" y="162194"/>
                    <a:pt x="33284" y="162194"/>
                  </a:cubicBezTo>
                  <a:cubicBezTo>
                    <a:pt x="31397" y="162194"/>
                    <a:pt x="33284" y="162194"/>
                    <a:pt x="34937" y="163609"/>
                  </a:cubicBezTo>
                  <a:cubicBezTo>
                    <a:pt x="36588" y="165026"/>
                    <a:pt x="34937" y="162194"/>
                    <a:pt x="33048" y="161486"/>
                  </a:cubicBezTo>
                  <a:cubicBezTo>
                    <a:pt x="31161" y="160777"/>
                    <a:pt x="33048" y="161486"/>
                    <a:pt x="33048" y="161486"/>
                  </a:cubicBezTo>
                  <a:cubicBezTo>
                    <a:pt x="33048" y="161486"/>
                    <a:pt x="33048" y="161486"/>
                    <a:pt x="33048" y="161486"/>
                  </a:cubicBezTo>
                  <a:cubicBezTo>
                    <a:pt x="33048" y="161486"/>
                    <a:pt x="33048" y="162667"/>
                    <a:pt x="34701" y="163609"/>
                  </a:cubicBezTo>
                  <a:cubicBezTo>
                    <a:pt x="36352" y="164553"/>
                    <a:pt x="34701" y="163609"/>
                    <a:pt x="34701" y="163609"/>
                  </a:cubicBezTo>
                  <a:cubicBezTo>
                    <a:pt x="34701" y="163609"/>
                    <a:pt x="36116" y="163609"/>
                    <a:pt x="36588" y="163609"/>
                  </a:cubicBezTo>
                  <a:cubicBezTo>
                    <a:pt x="35879" y="163139"/>
                    <a:pt x="35410" y="162430"/>
                    <a:pt x="35174" y="161722"/>
                  </a:cubicBezTo>
                  <a:cubicBezTo>
                    <a:pt x="35879" y="162430"/>
                    <a:pt x="36588" y="163139"/>
                    <a:pt x="37533" y="163609"/>
                  </a:cubicBezTo>
                  <a:cubicBezTo>
                    <a:pt x="37533" y="163609"/>
                    <a:pt x="37533" y="163609"/>
                    <a:pt x="37533" y="163609"/>
                  </a:cubicBezTo>
                  <a:cubicBezTo>
                    <a:pt x="37533" y="163609"/>
                    <a:pt x="37533" y="163609"/>
                    <a:pt x="39183" y="165026"/>
                  </a:cubicBezTo>
                  <a:cubicBezTo>
                    <a:pt x="40837" y="166440"/>
                    <a:pt x="39183" y="165026"/>
                    <a:pt x="41542" y="165026"/>
                  </a:cubicBezTo>
                  <a:cubicBezTo>
                    <a:pt x="43904" y="165026"/>
                    <a:pt x="41542" y="165026"/>
                    <a:pt x="41542" y="163845"/>
                  </a:cubicBezTo>
                  <a:cubicBezTo>
                    <a:pt x="41542" y="162667"/>
                    <a:pt x="41542" y="161486"/>
                    <a:pt x="44846" y="163845"/>
                  </a:cubicBezTo>
                  <a:cubicBezTo>
                    <a:pt x="44846" y="163845"/>
                    <a:pt x="44846" y="163845"/>
                    <a:pt x="44846" y="163845"/>
                  </a:cubicBezTo>
                  <a:lnTo>
                    <a:pt x="46736" y="163845"/>
                  </a:lnTo>
                  <a:cubicBezTo>
                    <a:pt x="46736" y="163845"/>
                    <a:pt x="46736" y="163845"/>
                    <a:pt x="46736" y="165262"/>
                  </a:cubicBezTo>
                  <a:cubicBezTo>
                    <a:pt x="46736" y="166676"/>
                    <a:pt x="46736" y="165262"/>
                    <a:pt x="45319" y="165262"/>
                  </a:cubicBezTo>
                  <a:cubicBezTo>
                    <a:pt x="43904" y="165262"/>
                    <a:pt x="45319" y="165262"/>
                    <a:pt x="45319" y="165262"/>
                  </a:cubicBezTo>
                  <a:cubicBezTo>
                    <a:pt x="45319" y="165262"/>
                    <a:pt x="45319" y="165262"/>
                    <a:pt x="45319" y="165262"/>
                  </a:cubicBezTo>
                  <a:cubicBezTo>
                    <a:pt x="45319" y="165262"/>
                    <a:pt x="45319" y="165262"/>
                    <a:pt x="45319" y="165262"/>
                  </a:cubicBezTo>
                  <a:cubicBezTo>
                    <a:pt x="45319" y="165262"/>
                    <a:pt x="45319" y="165262"/>
                    <a:pt x="45319" y="165262"/>
                  </a:cubicBezTo>
                  <a:cubicBezTo>
                    <a:pt x="45319" y="165262"/>
                    <a:pt x="45319" y="165262"/>
                    <a:pt x="45319" y="165262"/>
                  </a:cubicBezTo>
                  <a:cubicBezTo>
                    <a:pt x="45319" y="165262"/>
                    <a:pt x="45319" y="166676"/>
                    <a:pt x="45319" y="167385"/>
                  </a:cubicBezTo>
                  <a:cubicBezTo>
                    <a:pt x="45319" y="168094"/>
                    <a:pt x="45319" y="165971"/>
                    <a:pt x="43904" y="165734"/>
                  </a:cubicBezTo>
                  <a:lnTo>
                    <a:pt x="43904" y="165734"/>
                  </a:lnTo>
                  <a:cubicBezTo>
                    <a:pt x="42251" y="165734"/>
                    <a:pt x="42487" y="165734"/>
                    <a:pt x="43904" y="167385"/>
                  </a:cubicBezTo>
                  <a:cubicBezTo>
                    <a:pt x="45319" y="169038"/>
                    <a:pt x="43904" y="167385"/>
                    <a:pt x="42251" y="167385"/>
                  </a:cubicBezTo>
                  <a:cubicBezTo>
                    <a:pt x="40601" y="167385"/>
                    <a:pt x="42251" y="168566"/>
                    <a:pt x="42251" y="167385"/>
                  </a:cubicBezTo>
                  <a:cubicBezTo>
                    <a:pt x="42251" y="166204"/>
                    <a:pt x="42251" y="167385"/>
                    <a:pt x="42251" y="168566"/>
                  </a:cubicBezTo>
                  <a:cubicBezTo>
                    <a:pt x="41542" y="168094"/>
                    <a:pt x="40837" y="167385"/>
                    <a:pt x="40128" y="166676"/>
                  </a:cubicBezTo>
                  <a:cubicBezTo>
                    <a:pt x="40128" y="166676"/>
                    <a:pt x="40128" y="168094"/>
                    <a:pt x="41309" y="168330"/>
                  </a:cubicBezTo>
                  <a:cubicBezTo>
                    <a:pt x="42487" y="168566"/>
                    <a:pt x="39183" y="168330"/>
                    <a:pt x="41309" y="168330"/>
                  </a:cubicBezTo>
                  <a:cubicBezTo>
                    <a:pt x="40837" y="168566"/>
                    <a:pt x="40128" y="168566"/>
                    <a:pt x="39656" y="168330"/>
                  </a:cubicBezTo>
                  <a:cubicBezTo>
                    <a:pt x="39656" y="168330"/>
                    <a:pt x="39656" y="170217"/>
                    <a:pt x="39656" y="169744"/>
                  </a:cubicBezTo>
                  <a:cubicBezTo>
                    <a:pt x="39892" y="169038"/>
                    <a:pt x="39892" y="168566"/>
                    <a:pt x="39656" y="167857"/>
                  </a:cubicBezTo>
                  <a:lnTo>
                    <a:pt x="37533" y="167857"/>
                  </a:lnTo>
                  <a:cubicBezTo>
                    <a:pt x="37533" y="167857"/>
                    <a:pt x="39419" y="169038"/>
                    <a:pt x="37533" y="167857"/>
                  </a:cubicBezTo>
                  <a:cubicBezTo>
                    <a:pt x="35643" y="166676"/>
                    <a:pt x="37533" y="167857"/>
                    <a:pt x="37533" y="167857"/>
                  </a:cubicBezTo>
                  <a:cubicBezTo>
                    <a:pt x="37533" y="167857"/>
                    <a:pt x="39419" y="170689"/>
                    <a:pt x="37533" y="169508"/>
                  </a:cubicBezTo>
                  <a:cubicBezTo>
                    <a:pt x="35643" y="168330"/>
                    <a:pt x="39656" y="172576"/>
                    <a:pt x="37533" y="171634"/>
                  </a:cubicBezTo>
                  <a:lnTo>
                    <a:pt x="37533" y="171634"/>
                  </a:lnTo>
                  <a:cubicBezTo>
                    <a:pt x="37533" y="171634"/>
                    <a:pt x="37533" y="171634"/>
                    <a:pt x="36116" y="171634"/>
                  </a:cubicBezTo>
                  <a:cubicBezTo>
                    <a:pt x="34701" y="171634"/>
                    <a:pt x="36116" y="173048"/>
                    <a:pt x="36116" y="171634"/>
                  </a:cubicBezTo>
                  <a:cubicBezTo>
                    <a:pt x="36116" y="170217"/>
                    <a:pt x="36116" y="171634"/>
                    <a:pt x="36116" y="171634"/>
                  </a:cubicBezTo>
                  <a:cubicBezTo>
                    <a:pt x="36116" y="171634"/>
                    <a:pt x="36116" y="173993"/>
                    <a:pt x="34229" y="171634"/>
                  </a:cubicBezTo>
                  <a:cubicBezTo>
                    <a:pt x="32342" y="169272"/>
                    <a:pt x="34229" y="171634"/>
                    <a:pt x="34229" y="172812"/>
                  </a:cubicBezTo>
                  <a:cubicBezTo>
                    <a:pt x="32812" y="172812"/>
                    <a:pt x="34229" y="172812"/>
                    <a:pt x="32106" y="172812"/>
                  </a:cubicBezTo>
                  <a:cubicBezTo>
                    <a:pt x="29980" y="172812"/>
                    <a:pt x="32106" y="171398"/>
                    <a:pt x="32106" y="172812"/>
                  </a:cubicBezTo>
                  <a:cubicBezTo>
                    <a:pt x="31397" y="172339"/>
                    <a:pt x="30689" y="172339"/>
                    <a:pt x="29980" y="172812"/>
                  </a:cubicBezTo>
                  <a:cubicBezTo>
                    <a:pt x="29980" y="172812"/>
                    <a:pt x="29980" y="172812"/>
                    <a:pt x="31397" y="172812"/>
                  </a:cubicBezTo>
                  <a:cubicBezTo>
                    <a:pt x="32812" y="172812"/>
                    <a:pt x="31397" y="172812"/>
                    <a:pt x="31397" y="172812"/>
                  </a:cubicBezTo>
                  <a:lnTo>
                    <a:pt x="31397" y="172812"/>
                  </a:lnTo>
                  <a:cubicBezTo>
                    <a:pt x="31397" y="172812"/>
                    <a:pt x="31397" y="172812"/>
                    <a:pt x="31397" y="172812"/>
                  </a:cubicBezTo>
                  <a:lnTo>
                    <a:pt x="31397" y="172812"/>
                  </a:lnTo>
                  <a:cubicBezTo>
                    <a:pt x="29274" y="171398"/>
                    <a:pt x="29744" y="172812"/>
                    <a:pt x="28566" y="172812"/>
                  </a:cubicBezTo>
                  <a:cubicBezTo>
                    <a:pt x="27385" y="172812"/>
                    <a:pt x="28566" y="172812"/>
                    <a:pt x="28566" y="172812"/>
                  </a:cubicBezTo>
                  <a:cubicBezTo>
                    <a:pt x="28566" y="172812"/>
                    <a:pt x="28566" y="172812"/>
                    <a:pt x="26912" y="172812"/>
                  </a:cubicBezTo>
                  <a:cubicBezTo>
                    <a:pt x="25262" y="172812"/>
                    <a:pt x="26912" y="174702"/>
                    <a:pt x="26912" y="174702"/>
                  </a:cubicBezTo>
                  <a:lnTo>
                    <a:pt x="26912" y="174702"/>
                  </a:lnTo>
                  <a:cubicBezTo>
                    <a:pt x="26912" y="174702"/>
                    <a:pt x="26912" y="174702"/>
                    <a:pt x="25498" y="174702"/>
                  </a:cubicBezTo>
                  <a:cubicBezTo>
                    <a:pt x="24081" y="174702"/>
                    <a:pt x="25498" y="174702"/>
                    <a:pt x="26912" y="174702"/>
                  </a:cubicBezTo>
                  <a:cubicBezTo>
                    <a:pt x="28329" y="174702"/>
                    <a:pt x="26912" y="174702"/>
                    <a:pt x="26912" y="174702"/>
                  </a:cubicBezTo>
                  <a:cubicBezTo>
                    <a:pt x="26912" y="174702"/>
                    <a:pt x="26912" y="174702"/>
                    <a:pt x="26912" y="174702"/>
                  </a:cubicBezTo>
                  <a:lnTo>
                    <a:pt x="26912" y="174702"/>
                  </a:lnTo>
                  <a:cubicBezTo>
                    <a:pt x="26912" y="174702"/>
                    <a:pt x="26912" y="174702"/>
                    <a:pt x="26912" y="175880"/>
                  </a:cubicBezTo>
                  <a:cubicBezTo>
                    <a:pt x="26912" y="177061"/>
                    <a:pt x="26912" y="175880"/>
                    <a:pt x="26912" y="175880"/>
                  </a:cubicBezTo>
                  <a:cubicBezTo>
                    <a:pt x="26912" y="175880"/>
                    <a:pt x="26912" y="177297"/>
                    <a:pt x="28329" y="175880"/>
                  </a:cubicBezTo>
                  <a:cubicBezTo>
                    <a:pt x="29744" y="174465"/>
                    <a:pt x="53108" y="220243"/>
                    <a:pt x="54522" y="221188"/>
                  </a:cubicBezTo>
                  <a:close/>
                  <a:moveTo>
                    <a:pt x="88268" y="214107"/>
                  </a:moveTo>
                  <a:cubicBezTo>
                    <a:pt x="88268" y="214107"/>
                    <a:pt x="88268" y="214107"/>
                    <a:pt x="88268" y="214107"/>
                  </a:cubicBezTo>
                  <a:cubicBezTo>
                    <a:pt x="88268" y="214107"/>
                    <a:pt x="88973" y="214343"/>
                    <a:pt x="88268" y="214107"/>
                  </a:cubicBezTo>
                  <a:close/>
                  <a:moveTo>
                    <a:pt x="114460" y="206793"/>
                  </a:moveTo>
                  <a:cubicBezTo>
                    <a:pt x="114460" y="206793"/>
                    <a:pt x="114460" y="206793"/>
                    <a:pt x="115875" y="208444"/>
                  </a:cubicBezTo>
                  <a:cubicBezTo>
                    <a:pt x="117292" y="210097"/>
                    <a:pt x="115875" y="208444"/>
                    <a:pt x="114460" y="208444"/>
                  </a:cubicBezTo>
                  <a:cubicBezTo>
                    <a:pt x="113043" y="208444"/>
                    <a:pt x="114460" y="208444"/>
                    <a:pt x="113043" y="206557"/>
                  </a:cubicBezTo>
                  <a:lnTo>
                    <a:pt x="113043" y="206557"/>
                  </a:lnTo>
                  <a:lnTo>
                    <a:pt x="113043" y="206557"/>
                  </a:lnTo>
                  <a:cubicBezTo>
                    <a:pt x="113043" y="206557"/>
                    <a:pt x="112807" y="205612"/>
                    <a:pt x="114460" y="206793"/>
                  </a:cubicBezTo>
                  <a:close/>
                  <a:moveTo>
                    <a:pt x="146788" y="30286"/>
                  </a:moveTo>
                  <a:cubicBezTo>
                    <a:pt x="146788" y="30286"/>
                    <a:pt x="145135" y="28869"/>
                    <a:pt x="146788" y="30286"/>
                  </a:cubicBezTo>
                  <a:cubicBezTo>
                    <a:pt x="148439" y="31700"/>
                    <a:pt x="147730" y="30756"/>
                    <a:pt x="146788" y="30286"/>
                  </a:cubicBezTo>
                  <a:close/>
                  <a:moveTo>
                    <a:pt x="118942" y="12352"/>
                  </a:moveTo>
                  <a:cubicBezTo>
                    <a:pt x="118942" y="12352"/>
                    <a:pt x="118942" y="12352"/>
                    <a:pt x="117056" y="9990"/>
                  </a:cubicBezTo>
                  <a:cubicBezTo>
                    <a:pt x="115166" y="7631"/>
                    <a:pt x="117056" y="9990"/>
                    <a:pt x="117056" y="9990"/>
                  </a:cubicBezTo>
                  <a:lnTo>
                    <a:pt x="119887" y="11407"/>
                  </a:lnTo>
                  <a:cubicBezTo>
                    <a:pt x="118942" y="10462"/>
                    <a:pt x="118000" y="9757"/>
                    <a:pt x="117056" y="9284"/>
                  </a:cubicBezTo>
                  <a:cubicBezTo>
                    <a:pt x="118706" y="9757"/>
                    <a:pt x="120360" y="10699"/>
                    <a:pt x="121538" y="12116"/>
                  </a:cubicBezTo>
                  <a:cubicBezTo>
                    <a:pt x="119179" y="12116"/>
                    <a:pt x="121538" y="13766"/>
                    <a:pt x="121538" y="13530"/>
                  </a:cubicBezTo>
                  <a:cubicBezTo>
                    <a:pt x="121538" y="13294"/>
                    <a:pt x="121538" y="13530"/>
                    <a:pt x="120123" y="13530"/>
                  </a:cubicBezTo>
                  <a:cubicBezTo>
                    <a:pt x="118706" y="13530"/>
                    <a:pt x="119887" y="14239"/>
                    <a:pt x="118942" y="12352"/>
                  </a:cubicBezTo>
                  <a:close/>
                  <a:moveTo>
                    <a:pt x="103367" y="53411"/>
                  </a:moveTo>
                  <a:cubicBezTo>
                    <a:pt x="103367" y="53411"/>
                    <a:pt x="103367" y="53411"/>
                    <a:pt x="103367" y="53411"/>
                  </a:cubicBezTo>
                  <a:cubicBezTo>
                    <a:pt x="103367" y="53411"/>
                    <a:pt x="102662" y="53175"/>
                    <a:pt x="103367" y="53411"/>
                  </a:cubicBezTo>
                  <a:close/>
                  <a:moveTo>
                    <a:pt x="93458" y="72760"/>
                  </a:moveTo>
                  <a:cubicBezTo>
                    <a:pt x="93458" y="72760"/>
                    <a:pt x="93458" y="72760"/>
                    <a:pt x="91335" y="72760"/>
                  </a:cubicBezTo>
                  <a:cubicBezTo>
                    <a:pt x="89209" y="72760"/>
                    <a:pt x="92041" y="71581"/>
                    <a:pt x="93458" y="72760"/>
                  </a:cubicBezTo>
                  <a:close/>
                  <a:moveTo>
                    <a:pt x="81660" y="84558"/>
                  </a:moveTo>
                  <a:cubicBezTo>
                    <a:pt x="81660" y="84558"/>
                    <a:pt x="81660" y="84558"/>
                    <a:pt x="81660" y="84558"/>
                  </a:cubicBezTo>
                  <a:cubicBezTo>
                    <a:pt x="81660" y="84558"/>
                    <a:pt x="82838" y="85031"/>
                    <a:pt x="81187" y="85031"/>
                  </a:cubicBezTo>
                  <a:close/>
                  <a:moveTo>
                    <a:pt x="9214" y="146383"/>
                  </a:moveTo>
                  <a:cubicBezTo>
                    <a:pt x="9214" y="146383"/>
                    <a:pt x="9214" y="146383"/>
                    <a:pt x="9214" y="146383"/>
                  </a:cubicBezTo>
                  <a:cubicBezTo>
                    <a:pt x="9214" y="146383"/>
                    <a:pt x="8272" y="145441"/>
                    <a:pt x="10395" y="146383"/>
                  </a:cubicBezTo>
                  <a:close/>
                  <a:moveTo>
                    <a:pt x="29038" y="156059"/>
                  </a:moveTo>
                  <a:cubicBezTo>
                    <a:pt x="29038" y="156059"/>
                    <a:pt x="29038" y="157473"/>
                    <a:pt x="27385" y="156059"/>
                  </a:cubicBezTo>
                  <a:cubicBezTo>
                    <a:pt x="25734" y="154641"/>
                    <a:pt x="27385" y="155823"/>
                    <a:pt x="29038" y="155823"/>
                  </a:cubicBezTo>
                  <a:close/>
                  <a:moveTo>
                    <a:pt x="5441" y="167621"/>
                  </a:moveTo>
                  <a:lnTo>
                    <a:pt x="5441" y="167621"/>
                  </a:lnTo>
                  <a:lnTo>
                    <a:pt x="5441" y="167621"/>
                  </a:lnTo>
                  <a:cubicBezTo>
                    <a:pt x="5441" y="167621"/>
                    <a:pt x="7328" y="168094"/>
                    <a:pt x="6383" y="167621"/>
                  </a:cubicBezTo>
                  <a:close/>
                  <a:moveTo>
                    <a:pt x="66793" y="178475"/>
                  </a:moveTo>
                  <a:cubicBezTo>
                    <a:pt x="66321" y="178711"/>
                    <a:pt x="65848" y="178711"/>
                    <a:pt x="65376" y="178475"/>
                  </a:cubicBezTo>
                  <a:cubicBezTo>
                    <a:pt x="65376" y="178475"/>
                    <a:pt x="66557" y="179420"/>
                    <a:pt x="67738" y="179420"/>
                  </a:cubicBezTo>
                  <a:close/>
                  <a:moveTo>
                    <a:pt x="56173" y="187206"/>
                  </a:moveTo>
                  <a:cubicBezTo>
                    <a:pt x="56173" y="187206"/>
                    <a:pt x="56173" y="187206"/>
                    <a:pt x="54758" y="187206"/>
                  </a:cubicBezTo>
                  <a:cubicBezTo>
                    <a:pt x="53341" y="187206"/>
                    <a:pt x="55939" y="186264"/>
                    <a:pt x="57590" y="187206"/>
                  </a:cubicBezTo>
                  <a:close/>
                  <a:moveTo>
                    <a:pt x="48859" y="190274"/>
                  </a:moveTo>
                  <a:cubicBezTo>
                    <a:pt x="48859" y="190274"/>
                    <a:pt x="50746" y="192163"/>
                    <a:pt x="48859" y="190274"/>
                  </a:cubicBezTo>
                  <a:cubicBezTo>
                    <a:pt x="46972" y="188387"/>
                    <a:pt x="49331" y="189801"/>
                    <a:pt x="49804" y="190274"/>
                  </a:cubicBezTo>
                  <a:close/>
                  <a:moveTo>
                    <a:pt x="51927" y="216466"/>
                  </a:moveTo>
                  <a:lnTo>
                    <a:pt x="51927" y="216466"/>
                  </a:lnTo>
                  <a:cubicBezTo>
                    <a:pt x="50273" y="216466"/>
                    <a:pt x="51927" y="216466"/>
                    <a:pt x="50510" y="216466"/>
                  </a:cubicBezTo>
                  <a:cubicBezTo>
                    <a:pt x="49095" y="216466"/>
                    <a:pt x="52163" y="215761"/>
                    <a:pt x="52872" y="216466"/>
                  </a:cubicBezTo>
                  <a:close/>
                  <a:moveTo>
                    <a:pt x="65848" y="216466"/>
                  </a:moveTo>
                  <a:cubicBezTo>
                    <a:pt x="65848" y="216466"/>
                    <a:pt x="65848" y="216466"/>
                    <a:pt x="65848" y="216466"/>
                  </a:cubicBezTo>
                  <a:cubicBezTo>
                    <a:pt x="65848" y="216466"/>
                    <a:pt x="66793" y="215288"/>
                    <a:pt x="66793" y="215288"/>
                  </a:cubicBezTo>
                  <a:close/>
                  <a:moveTo>
                    <a:pt x="81423" y="216466"/>
                  </a:moveTo>
                  <a:cubicBezTo>
                    <a:pt x="81423" y="216466"/>
                    <a:pt x="81423" y="216466"/>
                    <a:pt x="81423" y="216466"/>
                  </a:cubicBezTo>
                  <a:cubicBezTo>
                    <a:pt x="81423" y="216466"/>
                    <a:pt x="81187" y="215524"/>
                    <a:pt x="82368" y="215524"/>
                  </a:cubicBezTo>
                  <a:close/>
                  <a:moveTo>
                    <a:pt x="83310" y="216466"/>
                  </a:moveTo>
                  <a:cubicBezTo>
                    <a:pt x="83310" y="216466"/>
                    <a:pt x="83310" y="216466"/>
                    <a:pt x="81660" y="216466"/>
                  </a:cubicBezTo>
                  <a:cubicBezTo>
                    <a:pt x="80006" y="216466"/>
                    <a:pt x="82838" y="213635"/>
                    <a:pt x="84255" y="214580"/>
                  </a:cubicBezTo>
                  <a:close/>
                  <a:moveTo>
                    <a:pt x="24081" y="183432"/>
                  </a:moveTo>
                  <a:cubicBezTo>
                    <a:pt x="24081" y="183432"/>
                    <a:pt x="24081" y="183432"/>
                    <a:pt x="25262" y="183432"/>
                  </a:cubicBezTo>
                  <a:cubicBezTo>
                    <a:pt x="26443" y="183432"/>
                    <a:pt x="25970" y="182015"/>
                    <a:pt x="25025" y="181543"/>
                  </a:cubicBezTo>
                  <a:close/>
                  <a:moveTo>
                    <a:pt x="104312" y="225906"/>
                  </a:moveTo>
                  <a:cubicBezTo>
                    <a:pt x="104312" y="225906"/>
                    <a:pt x="104312" y="225906"/>
                    <a:pt x="104312" y="225906"/>
                  </a:cubicBezTo>
                  <a:cubicBezTo>
                    <a:pt x="104312" y="225906"/>
                    <a:pt x="104784" y="223547"/>
                    <a:pt x="104784" y="224019"/>
                  </a:cubicBezTo>
                  <a:close/>
                  <a:moveTo>
                    <a:pt x="65140" y="204904"/>
                  </a:moveTo>
                  <a:cubicBezTo>
                    <a:pt x="65140" y="204904"/>
                    <a:pt x="65140" y="204904"/>
                    <a:pt x="65140" y="204904"/>
                  </a:cubicBezTo>
                  <a:cubicBezTo>
                    <a:pt x="65140" y="204904"/>
                    <a:pt x="64906" y="203017"/>
                    <a:pt x="66085" y="203017"/>
                  </a:cubicBezTo>
                  <a:close/>
                  <a:moveTo>
                    <a:pt x="19835" y="179656"/>
                  </a:moveTo>
                  <a:cubicBezTo>
                    <a:pt x="19835" y="179656"/>
                    <a:pt x="19835" y="179656"/>
                    <a:pt x="19835" y="179656"/>
                  </a:cubicBezTo>
                  <a:cubicBezTo>
                    <a:pt x="19835" y="179656"/>
                    <a:pt x="19599" y="176588"/>
                    <a:pt x="20777" y="177769"/>
                  </a:cubicBezTo>
                  <a:close/>
                  <a:moveTo>
                    <a:pt x="19835" y="179656"/>
                  </a:moveTo>
                  <a:cubicBezTo>
                    <a:pt x="21249" y="179656"/>
                    <a:pt x="19835" y="179656"/>
                    <a:pt x="19835" y="179656"/>
                  </a:cubicBezTo>
                  <a:lnTo>
                    <a:pt x="19835" y="179656"/>
                  </a:lnTo>
                  <a:cubicBezTo>
                    <a:pt x="19835" y="179656"/>
                    <a:pt x="19835" y="179656"/>
                    <a:pt x="19835" y="179656"/>
                  </a:cubicBezTo>
                  <a:lnTo>
                    <a:pt x="19835" y="179656"/>
                  </a:lnTo>
                  <a:close/>
                  <a:moveTo>
                    <a:pt x="23844" y="181543"/>
                  </a:moveTo>
                  <a:cubicBezTo>
                    <a:pt x="23844" y="181543"/>
                    <a:pt x="23844" y="181543"/>
                    <a:pt x="23844" y="181543"/>
                  </a:cubicBezTo>
                  <a:cubicBezTo>
                    <a:pt x="23844" y="181543"/>
                    <a:pt x="23611" y="179420"/>
                    <a:pt x="24553" y="179420"/>
                  </a:cubicBezTo>
                  <a:close/>
                  <a:moveTo>
                    <a:pt x="54050" y="196409"/>
                  </a:moveTo>
                  <a:cubicBezTo>
                    <a:pt x="54050" y="196409"/>
                    <a:pt x="54050" y="196409"/>
                    <a:pt x="54050" y="196409"/>
                  </a:cubicBezTo>
                  <a:cubicBezTo>
                    <a:pt x="54050" y="196409"/>
                    <a:pt x="57117" y="199241"/>
                    <a:pt x="55939" y="198768"/>
                  </a:cubicBezTo>
                  <a:cubicBezTo>
                    <a:pt x="54758" y="198299"/>
                    <a:pt x="55703" y="194050"/>
                    <a:pt x="54758" y="193578"/>
                  </a:cubicBezTo>
                  <a:close/>
                  <a:moveTo>
                    <a:pt x="25025" y="179656"/>
                  </a:moveTo>
                  <a:lnTo>
                    <a:pt x="25025" y="179656"/>
                  </a:lnTo>
                  <a:lnTo>
                    <a:pt x="25025" y="179656"/>
                  </a:lnTo>
                  <a:cubicBezTo>
                    <a:pt x="25025" y="179656"/>
                    <a:pt x="25498" y="176824"/>
                    <a:pt x="25734" y="176824"/>
                  </a:cubicBezTo>
                  <a:close/>
                  <a:moveTo>
                    <a:pt x="7564" y="169744"/>
                  </a:moveTo>
                  <a:cubicBezTo>
                    <a:pt x="5913" y="168330"/>
                    <a:pt x="7564" y="169744"/>
                    <a:pt x="7564" y="169744"/>
                  </a:cubicBezTo>
                  <a:cubicBezTo>
                    <a:pt x="7564" y="169744"/>
                    <a:pt x="7328" y="165498"/>
                    <a:pt x="8272" y="166913"/>
                  </a:cubicBezTo>
                  <a:close/>
                  <a:moveTo>
                    <a:pt x="54758" y="195231"/>
                  </a:moveTo>
                  <a:cubicBezTo>
                    <a:pt x="56173" y="195231"/>
                    <a:pt x="54758" y="193341"/>
                    <a:pt x="56881" y="195231"/>
                  </a:cubicBezTo>
                  <a:cubicBezTo>
                    <a:pt x="55467" y="193814"/>
                    <a:pt x="56881" y="193578"/>
                    <a:pt x="56881" y="195231"/>
                  </a:cubicBezTo>
                  <a:cubicBezTo>
                    <a:pt x="56881" y="196882"/>
                    <a:pt x="58535" y="197354"/>
                    <a:pt x="59007" y="198535"/>
                  </a:cubicBezTo>
                  <a:cubicBezTo>
                    <a:pt x="59477" y="199713"/>
                    <a:pt x="59007" y="198535"/>
                    <a:pt x="57354" y="198535"/>
                  </a:cubicBezTo>
                  <a:cubicBezTo>
                    <a:pt x="55703" y="198535"/>
                    <a:pt x="57354" y="200422"/>
                    <a:pt x="57354" y="198535"/>
                  </a:cubicBezTo>
                  <a:cubicBezTo>
                    <a:pt x="57354" y="196645"/>
                    <a:pt x="57354" y="198535"/>
                    <a:pt x="57354" y="198535"/>
                  </a:cubicBezTo>
                  <a:cubicBezTo>
                    <a:pt x="57354" y="198535"/>
                    <a:pt x="57354" y="198535"/>
                    <a:pt x="57354" y="198535"/>
                  </a:cubicBezTo>
                  <a:cubicBezTo>
                    <a:pt x="57354" y="198535"/>
                    <a:pt x="57354" y="198535"/>
                    <a:pt x="57354" y="198535"/>
                  </a:cubicBezTo>
                  <a:cubicBezTo>
                    <a:pt x="57354" y="198535"/>
                    <a:pt x="57590" y="193341"/>
                    <a:pt x="55467" y="192399"/>
                  </a:cubicBezTo>
                  <a:close/>
                  <a:moveTo>
                    <a:pt x="88973" y="214343"/>
                  </a:moveTo>
                  <a:cubicBezTo>
                    <a:pt x="88973" y="214343"/>
                    <a:pt x="88973" y="214343"/>
                    <a:pt x="88973" y="214343"/>
                  </a:cubicBezTo>
                  <a:cubicBezTo>
                    <a:pt x="88973" y="214343"/>
                    <a:pt x="88973" y="211039"/>
                    <a:pt x="89682" y="211512"/>
                  </a:cubicBezTo>
                  <a:close/>
                  <a:moveTo>
                    <a:pt x="50273" y="193341"/>
                  </a:moveTo>
                  <a:lnTo>
                    <a:pt x="50273" y="193341"/>
                  </a:lnTo>
                  <a:cubicBezTo>
                    <a:pt x="50273" y="193341"/>
                    <a:pt x="50273" y="193341"/>
                    <a:pt x="50273" y="193341"/>
                  </a:cubicBezTo>
                  <a:cubicBezTo>
                    <a:pt x="50273" y="193341"/>
                    <a:pt x="51218" y="190982"/>
                    <a:pt x="50982" y="190510"/>
                  </a:cubicBezTo>
                  <a:close/>
                  <a:moveTo>
                    <a:pt x="11576" y="169744"/>
                  </a:moveTo>
                  <a:cubicBezTo>
                    <a:pt x="11576" y="169744"/>
                    <a:pt x="10159" y="169744"/>
                    <a:pt x="11576" y="169744"/>
                  </a:cubicBezTo>
                  <a:cubicBezTo>
                    <a:pt x="12991" y="169744"/>
                    <a:pt x="9923" y="168330"/>
                    <a:pt x="9687" y="169744"/>
                  </a:cubicBezTo>
                  <a:cubicBezTo>
                    <a:pt x="9450" y="171161"/>
                    <a:pt x="11812" y="167385"/>
                    <a:pt x="12282" y="167385"/>
                  </a:cubicBezTo>
                  <a:close/>
                  <a:moveTo>
                    <a:pt x="27857" y="178947"/>
                  </a:moveTo>
                  <a:cubicBezTo>
                    <a:pt x="27857" y="178947"/>
                    <a:pt x="29274" y="180601"/>
                    <a:pt x="27857" y="178947"/>
                  </a:cubicBezTo>
                  <a:cubicBezTo>
                    <a:pt x="26443" y="177297"/>
                    <a:pt x="27621" y="175880"/>
                    <a:pt x="28566" y="176588"/>
                  </a:cubicBezTo>
                  <a:close/>
                  <a:moveTo>
                    <a:pt x="17003" y="172812"/>
                  </a:moveTo>
                  <a:cubicBezTo>
                    <a:pt x="15586" y="172812"/>
                    <a:pt x="14408" y="169980"/>
                    <a:pt x="15586" y="170453"/>
                  </a:cubicBezTo>
                  <a:cubicBezTo>
                    <a:pt x="16295" y="170925"/>
                    <a:pt x="16767" y="171398"/>
                    <a:pt x="17003" y="172103"/>
                  </a:cubicBezTo>
                  <a:cubicBezTo>
                    <a:pt x="16295" y="168802"/>
                    <a:pt x="17003" y="169508"/>
                    <a:pt x="17712" y="170453"/>
                  </a:cubicBezTo>
                  <a:close/>
                  <a:moveTo>
                    <a:pt x="62072" y="196409"/>
                  </a:moveTo>
                  <a:cubicBezTo>
                    <a:pt x="62072" y="196409"/>
                    <a:pt x="62072" y="196409"/>
                    <a:pt x="62072" y="196409"/>
                  </a:cubicBezTo>
                  <a:cubicBezTo>
                    <a:pt x="62072" y="196409"/>
                    <a:pt x="62072" y="196409"/>
                    <a:pt x="62072" y="196409"/>
                  </a:cubicBezTo>
                  <a:cubicBezTo>
                    <a:pt x="62072" y="196409"/>
                    <a:pt x="60658" y="196409"/>
                    <a:pt x="62072" y="197826"/>
                  </a:cubicBezTo>
                  <a:cubicBezTo>
                    <a:pt x="63489" y="199241"/>
                    <a:pt x="60185" y="196173"/>
                    <a:pt x="62072" y="197826"/>
                  </a:cubicBezTo>
                  <a:cubicBezTo>
                    <a:pt x="63962" y="199477"/>
                    <a:pt x="59477" y="195701"/>
                    <a:pt x="60421" y="195937"/>
                  </a:cubicBezTo>
                  <a:lnTo>
                    <a:pt x="60421" y="195937"/>
                  </a:lnTo>
                  <a:cubicBezTo>
                    <a:pt x="57826" y="193578"/>
                    <a:pt x="60421" y="193814"/>
                    <a:pt x="59007" y="192869"/>
                  </a:cubicBezTo>
                  <a:lnTo>
                    <a:pt x="60421" y="192869"/>
                  </a:lnTo>
                  <a:cubicBezTo>
                    <a:pt x="60421" y="192869"/>
                    <a:pt x="60421" y="191218"/>
                    <a:pt x="60421" y="192869"/>
                  </a:cubicBezTo>
                  <a:cubicBezTo>
                    <a:pt x="60421" y="194522"/>
                    <a:pt x="60421" y="194995"/>
                    <a:pt x="60421" y="194759"/>
                  </a:cubicBezTo>
                  <a:lnTo>
                    <a:pt x="60421" y="194759"/>
                  </a:lnTo>
                  <a:cubicBezTo>
                    <a:pt x="60421" y="194759"/>
                    <a:pt x="61839" y="194759"/>
                    <a:pt x="62072" y="194759"/>
                  </a:cubicBezTo>
                  <a:cubicBezTo>
                    <a:pt x="62308" y="194759"/>
                    <a:pt x="60185" y="192399"/>
                    <a:pt x="62072" y="193105"/>
                  </a:cubicBezTo>
                  <a:cubicBezTo>
                    <a:pt x="63962" y="193814"/>
                    <a:pt x="62308" y="192163"/>
                    <a:pt x="62781" y="192869"/>
                  </a:cubicBezTo>
                  <a:close/>
                  <a:moveTo>
                    <a:pt x="27621" y="179184"/>
                  </a:moveTo>
                  <a:cubicBezTo>
                    <a:pt x="27621" y="179184"/>
                    <a:pt x="27621" y="179184"/>
                    <a:pt x="26207" y="179184"/>
                  </a:cubicBezTo>
                  <a:cubicBezTo>
                    <a:pt x="24789" y="179184"/>
                    <a:pt x="26207" y="179184"/>
                    <a:pt x="26207" y="179184"/>
                  </a:cubicBezTo>
                  <a:cubicBezTo>
                    <a:pt x="26207" y="179184"/>
                    <a:pt x="27621" y="180601"/>
                    <a:pt x="28093" y="181543"/>
                  </a:cubicBezTo>
                  <a:lnTo>
                    <a:pt x="28093" y="181543"/>
                  </a:lnTo>
                  <a:close/>
                  <a:moveTo>
                    <a:pt x="112101" y="224255"/>
                  </a:moveTo>
                  <a:cubicBezTo>
                    <a:pt x="112101" y="224255"/>
                    <a:pt x="113515" y="225906"/>
                    <a:pt x="112101" y="224255"/>
                  </a:cubicBezTo>
                  <a:cubicBezTo>
                    <a:pt x="110684" y="222602"/>
                    <a:pt x="111629" y="219770"/>
                    <a:pt x="112807" y="220715"/>
                  </a:cubicBezTo>
                  <a:close/>
                  <a:moveTo>
                    <a:pt x="93931" y="213399"/>
                  </a:moveTo>
                  <a:cubicBezTo>
                    <a:pt x="95345" y="214816"/>
                    <a:pt x="93931" y="213399"/>
                    <a:pt x="93931" y="213399"/>
                  </a:cubicBezTo>
                  <a:cubicBezTo>
                    <a:pt x="93931" y="213399"/>
                    <a:pt x="93458" y="209153"/>
                    <a:pt x="94636" y="209861"/>
                  </a:cubicBezTo>
                  <a:close/>
                  <a:moveTo>
                    <a:pt x="18654" y="172103"/>
                  </a:moveTo>
                  <a:lnTo>
                    <a:pt x="18654" y="172103"/>
                  </a:lnTo>
                  <a:lnTo>
                    <a:pt x="17476" y="172103"/>
                  </a:lnTo>
                  <a:cubicBezTo>
                    <a:pt x="17476" y="172103"/>
                    <a:pt x="17945" y="167621"/>
                    <a:pt x="19362" y="168566"/>
                  </a:cubicBezTo>
                  <a:close/>
                  <a:moveTo>
                    <a:pt x="25734" y="174938"/>
                  </a:moveTo>
                  <a:lnTo>
                    <a:pt x="25734" y="174938"/>
                  </a:lnTo>
                  <a:lnTo>
                    <a:pt x="24081" y="174938"/>
                  </a:lnTo>
                  <a:cubicBezTo>
                    <a:pt x="24081" y="174938"/>
                    <a:pt x="26443" y="171870"/>
                    <a:pt x="26443" y="171398"/>
                  </a:cubicBezTo>
                  <a:close/>
                  <a:moveTo>
                    <a:pt x="18181" y="171634"/>
                  </a:moveTo>
                  <a:lnTo>
                    <a:pt x="16295" y="169744"/>
                  </a:lnTo>
                  <a:cubicBezTo>
                    <a:pt x="16295" y="169744"/>
                    <a:pt x="16295" y="169744"/>
                    <a:pt x="16295" y="169744"/>
                  </a:cubicBezTo>
                  <a:cubicBezTo>
                    <a:pt x="16295" y="169744"/>
                    <a:pt x="16295" y="169744"/>
                    <a:pt x="18654" y="171161"/>
                  </a:cubicBezTo>
                  <a:cubicBezTo>
                    <a:pt x="21013" y="172576"/>
                    <a:pt x="18654" y="172576"/>
                    <a:pt x="17003" y="171161"/>
                  </a:cubicBezTo>
                  <a:close/>
                  <a:moveTo>
                    <a:pt x="29980" y="177061"/>
                  </a:moveTo>
                  <a:cubicBezTo>
                    <a:pt x="28093" y="175643"/>
                    <a:pt x="29980" y="177061"/>
                    <a:pt x="28566" y="177061"/>
                  </a:cubicBezTo>
                  <a:cubicBezTo>
                    <a:pt x="27148" y="177061"/>
                    <a:pt x="29038" y="171870"/>
                    <a:pt x="30689" y="173520"/>
                  </a:cubicBezTo>
                  <a:close/>
                  <a:moveTo>
                    <a:pt x="29980" y="177061"/>
                  </a:moveTo>
                  <a:cubicBezTo>
                    <a:pt x="29980" y="177061"/>
                    <a:pt x="31397" y="178475"/>
                    <a:pt x="29980" y="177061"/>
                  </a:cubicBezTo>
                  <a:lnTo>
                    <a:pt x="28566" y="175643"/>
                  </a:lnTo>
                  <a:lnTo>
                    <a:pt x="28566" y="175643"/>
                  </a:lnTo>
                  <a:lnTo>
                    <a:pt x="28566" y="175643"/>
                  </a:lnTo>
                  <a:cubicBezTo>
                    <a:pt x="28566" y="175643"/>
                    <a:pt x="28566" y="175643"/>
                    <a:pt x="28566" y="175643"/>
                  </a:cubicBezTo>
                  <a:lnTo>
                    <a:pt x="28566" y="175643"/>
                  </a:lnTo>
                  <a:cubicBezTo>
                    <a:pt x="28566" y="175643"/>
                    <a:pt x="28566" y="175643"/>
                    <a:pt x="28566" y="177061"/>
                  </a:cubicBezTo>
                  <a:cubicBezTo>
                    <a:pt x="28566" y="178475"/>
                    <a:pt x="32342" y="174465"/>
                    <a:pt x="31633" y="173520"/>
                  </a:cubicBezTo>
                  <a:close/>
                  <a:moveTo>
                    <a:pt x="37533" y="181307"/>
                  </a:moveTo>
                  <a:cubicBezTo>
                    <a:pt x="37533" y="181307"/>
                    <a:pt x="37533" y="181307"/>
                    <a:pt x="37533" y="181307"/>
                  </a:cubicBezTo>
                  <a:cubicBezTo>
                    <a:pt x="37533" y="181307"/>
                    <a:pt x="38241" y="177297"/>
                    <a:pt x="39183" y="177769"/>
                  </a:cubicBezTo>
                  <a:close/>
                  <a:moveTo>
                    <a:pt x="17945" y="170689"/>
                  </a:moveTo>
                  <a:cubicBezTo>
                    <a:pt x="17945" y="170689"/>
                    <a:pt x="19362" y="170689"/>
                    <a:pt x="17945" y="170689"/>
                  </a:cubicBezTo>
                  <a:cubicBezTo>
                    <a:pt x="16531" y="170689"/>
                    <a:pt x="17945" y="170689"/>
                    <a:pt x="17945" y="170689"/>
                  </a:cubicBezTo>
                  <a:close/>
                  <a:moveTo>
                    <a:pt x="59949" y="194286"/>
                  </a:moveTo>
                  <a:lnTo>
                    <a:pt x="59949" y="194286"/>
                  </a:lnTo>
                  <a:cubicBezTo>
                    <a:pt x="59949" y="194286"/>
                    <a:pt x="59949" y="194286"/>
                    <a:pt x="59949" y="194286"/>
                  </a:cubicBezTo>
                  <a:lnTo>
                    <a:pt x="59949" y="194286"/>
                  </a:lnTo>
                  <a:cubicBezTo>
                    <a:pt x="59949" y="194286"/>
                    <a:pt x="61366" y="189568"/>
                    <a:pt x="61602" y="189568"/>
                  </a:cubicBezTo>
                  <a:close/>
                  <a:moveTo>
                    <a:pt x="21013" y="172576"/>
                  </a:moveTo>
                  <a:cubicBezTo>
                    <a:pt x="21013" y="172576"/>
                    <a:pt x="21013" y="172576"/>
                    <a:pt x="21013" y="172576"/>
                  </a:cubicBezTo>
                  <a:cubicBezTo>
                    <a:pt x="21013" y="172576"/>
                    <a:pt x="21485" y="166913"/>
                    <a:pt x="22666" y="167857"/>
                  </a:cubicBezTo>
                  <a:close/>
                  <a:moveTo>
                    <a:pt x="97235" y="213399"/>
                  </a:moveTo>
                  <a:cubicBezTo>
                    <a:pt x="97235" y="213399"/>
                    <a:pt x="97235" y="213399"/>
                    <a:pt x="97235" y="213399"/>
                  </a:cubicBezTo>
                  <a:cubicBezTo>
                    <a:pt x="97235" y="213399"/>
                    <a:pt x="98177" y="208444"/>
                    <a:pt x="98885" y="208680"/>
                  </a:cubicBezTo>
                  <a:close/>
                  <a:moveTo>
                    <a:pt x="13227" y="167857"/>
                  </a:moveTo>
                  <a:lnTo>
                    <a:pt x="11812" y="166440"/>
                  </a:lnTo>
                  <a:cubicBezTo>
                    <a:pt x="11812" y="166440"/>
                    <a:pt x="11812" y="166440"/>
                    <a:pt x="11812" y="166440"/>
                  </a:cubicBezTo>
                  <a:lnTo>
                    <a:pt x="13699" y="168330"/>
                  </a:lnTo>
                  <a:cubicBezTo>
                    <a:pt x="13699" y="166676"/>
                    <a:pt x="13699" y="166913"/>
                    <a:pt x="13699" y="166676"/>
                  </a:cubicBezTo>
                  <a:cubicBezTo>
                    <a:pt x="13699" y="166440"/>
                    <a:pt x="15586" y="166676"/>
                    <a:pt x="16531" y="166676"/>
                  </a:cubicBezTo>
                  <a:cubicBezTo>
                    <a:pt x="17476" y="166676"/>
                    <a:pt x="16531" y="166676"/>
                    <a:pt x="16531" y="166676"/>
                  </a:cubicBezTo>
                  <a:lnTo>
                    <a:pt x="17945" y="166676"/>
                  </a:lnTo>
                  <a:cubicBezTo>
                    <a:pt x="17945" y="166676"/>
                    <a:pt x="17945" y="166676"/>
                    <a:pt x="16531" y="166676"/>
                  </a:cubicBezTo>
                  <a:cubicBezTo>
                    <a:pt x="15114" y="166676"/>
                    <a:pt x="16531" y="168330"/>
                    <a:pt x="13935" y="166676"/>
                  </a:cubicBezTo>
                  <a:cubicBezTo>
                    <a:pt x="11340" y="165026"/>
                    <a:pt x="14408" y="163139"/>
                    <a:pt x="14877" y="163139"/>
                  </a:cubicBezTo>
                  <a:close/>
                  <a:moveTo>
                    <a:pt x="26912" y="175171"/>
                  </a:moveTo>
                  <a:cubicBezTo>
                    <a:pt x="26912" y="176352"/>
                    <a:pt x="28566" y="177061"/>
                    <a:pt x="26912" y="176588"/>
                  </a:cubicBezTo>
                  <a:cubicBezTo>
                    <a:pt x="25262" y="176116"/>
                    <a:pt x="28093" y="170689"/>
                    <a:pt x="28566" y="170453"/>
                  </a:cubicBezTo>
                  <a:close/>
                  <a:moveTo>
                    <a:pt x="16767" y="169744"/>
                  </a:moveTo>
                  <a:lnTo>
                    <a:pt x="17945" y="169744"/>
                  </a:lnTo>
                  <a:cubicBezTo>
                    <a:pt x="17945" y="169744"/>
                    <a:pt x="19362" y="165971"/>
                    <a:pt x="18418" y="165026"/>
                  </a:cubicBezTo>
                  <a:close/>
                  <a:moveTo>
                    <a:pt x="60894" y="193341"/>
                  </a:moveTo>
                  <a:cubicBezTo>
                    <a:pt x="60894" y="193341"/>
                    <a:pt x="60894" y="193341"/>
                    <a:pt x="60894" y="193341"/>
                  </a:cubicBezTo>
                  <a:lnTo>
                    <a:pt x="62308" y="193341"/>
                  </a:lnTo>
                  <a:cubicBezTo>
                    <a:pt x="62308" y="192163"/>
                    <a:pt x="62308" y="193341"/>
                    <a:pt x="62308" y="191927"/>
                  </a:cubicBezTo>
                  <a:lnTo>
                    <a:pt x="62308" y="193105"/>
                  </a:lnTo>
                  <a:cubicBezTo>
                    <a:pt x="62308" y="193105"/>
                    <a:pt x="62308" y="193105"/>
                    <a:pt x="62308" y="193105"/>
                  </a:cubicBezTo>
                  <a:cubicBezTo>
                    <a:pt x="63253" y="193578"/>
                    <a:pt x="63962" y="194286"/>
                    <a:pt x="64670" y="195231"/>
                  </a:cubicBezTo>
                  <a:lnTo>
                    <a:pt x="63017" y="195231"/>
                  </a:lnTo>
                  <a:cubicBezTo>
                    <a:pt x="63017" y="195231"/>
                    <a:pt x="63017" y="195231"/>
                    <a:pt x="63017" y="193814"/>
                  </a:cubicBezTo>
                  <a:cubicBezTo>
                    <a:pt x="63017" y="192399"/>
                    <a:pt x="63489" y="189568"/>
                    <a:pt x="62544" y="188859"/>
                  </a:cubicBezTo>
                  <a:close/>
                  <a:moveTo>
                    <a:pt x="60894" y="193341"/>
                  </a:moveTo>
                  <a:cubicBezTo>
                    <a:pt x="60894" y="193341"/>
                    <a:pt x="60894" y="193341"/>
                    <a:pt x="60894" y="193341"/>
                  </a:cubicBezTo>
                  <a:cubicBezTo>
                    <a:pt x="60894" y="193341"/>
                    <a:pt x="63253" y="189568"/>
                    <a:pt x="63725" y="189801"/>
                  </a:cubicBezTo>
                  <a:close/>
                  <a:moveTo>
                    <a:pt x="18890" y="169744"/>
                  </a:moveTo>
                  <a:cubicBezTo>
                    <a:pt x="18890" y="169744"/>
                    <a:pt x="18890" y="169744"/>
                    <a:pt x="20307" y="169744"/>
                  </a:cubicBezTo>
                  <a:cubicBezTo>
                    <a:pt x="21722" y="169744"/>
                    <a:pt x="20307" y="169744"/>
                    <a:pt x="20307" y="169744"/>
                  </a:cubicBezTo>
                  <a:cubicBezTo>
                    <a:pt x="20307" y="169744"/>
                    <a:pt x="21485" y="165734"/>
                    <a:pt x="21722" y="165498"/>
                  </a:cubicBezTo>
                  <a:close/>
                  <a:moveTo>
                    <a:pt x="104784" y="216939"/>
                  </a:moveTo>
                  <a:cubicBezTo>
                    <a:pt x="104784" y="216939"/>
                    <a:pt x="104784" y="216939"/>
                    <a:pt x="104784" y="216939"/>
                  </a:cubicBezTo>
                  <a:cubicBezTo>
                    <a:pt x="104784" y="216939"/>
                    <a:pt x="107380" y="211984"/>
                    <a:pt x="107616" y="211984"/>
                  </a:cubicBezTo>
                  <a:close/>
                  <a:moveTo>
                    <a:pt x="16767" y="169744"/>
                  </a:moveTo>
                  <a:lnTo>
                    <a:pt x="16767" y="169744"/>
                  </a:lnTo>
                  <a:cubicBezTo>
                    <a:pt x="16767" y="169744"/>
                    <a:pt x="16767" y="169744"/>
                    <a:pt x="16767" y="169744"/>
                  </a:cubicBezTo>
                  <a:close/>
                  <a:moveTo>
                    <a:pt x="38947" y="181070"/>
                  </a:moveTo>
                  <a:lnTo>
                    <a:pt x="40364" y="181070"/>
                  </a:lnTo>
                  <a:cubicBezTo>
                    <a:pt x="40364" y="181070"/>
                    <a:pt x="40364" y="181070"/>
                    <a:pt x="39183" y="181070"/>
                  </a:cubicBezTo>
                  <a:cubicBezTo>
                    <a:pt x="38005" y="181070"/>
                    <a:pt x="42723" y="176824"/>
                    <a:pt x="41779" y="175643"/>
                  </a:cubicBezTo>
                  <a:close/>
                  <a:moveTo>
                    <a:pt x="19835" y="170689"/>
                  </a:moveTo>
                  <a:cubicBezTo>
                    <a:pt x="19835" y="170689"/>
                    <a:pt x="19835" y="170689"/>
                    <a:pt x="19835" y="170689"/>
                  </a:cubicBezTo>
                  <a:cubicBezTo>
                    <a:pt x="19835" y="170689"/>
                    <a:pt x="19835" y="172576"/>
                    <a:pt x="19835" y="170689"/>
                  </a:cubicBezTo>
                  <a:close/>
                  <a:moveTo>
                    <a:pt x="26207" y="174229"/>
                  </a:moveTo>
                  <a:lnTo>
                    <a:pt x="26207" y="174229"/>
                  </a:lnTo>
                  <a:lnTo>
                    <a:pt x="27857" y="174229"/>
                  </a:lnTo>
                  <a:cubicBezTo>
                    <a:pt x="27857" y="174229"/>
                    <a:pt x="29980" y="169508"/>
                    <a:pt x="29038" y="168802"/>
                  </a:cubicBezTo>
                  <a:close/>
                  <a:moveTo>
                    <a:pt x="17003" y="168802"/>
                  </a:moveTo>
                  <a:cubicBezTo>
                    <a:pt x="17003" y="168802"/>
                    <a:pt x="15350" y="168802"/>
                    <a:pt x="14877" y="167149"/>
                  </a:cubicBezTo>
                  <a:cubicBezTo>
                    <a:pt x="14408" y="165498"/>
                    <a:pt x="14877" y="167149"/>
                    <a:pt x="16767" y="167149"/>
                  </a:cubicBezTo>
                  <a:lnTo>
                    <a:pt x="16767" y="168566"/>
                  </a:lnTo>
                  <a:cubicBezTo>
                    <a:pt x="16767" y="168566"/>
                    <a:pt x="16767" y="168566"/>
                    <a:pt x="15350" y="168566"/>
                  </a:cubicBezTo>
                  <a:close/>
                  <a:moveTo>
                    <a:pt x="62781" y="192399"/>
                  </a:moveTo>
                  <a:cubicBezTo>
                    <a:pt x="62781" y="192399"/>
                    <a:pt x="62781" y="192399"/>
                    <a:pt x="62781" y="192399"/>
                  </a:cubicBezTo>
                  <a:cubicBezTo>
                    <a:pt x="62781" y="192399"/>
                    <a:pt x="64434" y="186970"/>
                    <a:pt x="65612" y="188151"/>
                  </a:cubicBezTo>
                  <a:close/>
                  <a:moveTo>
                    <a:pt x="28329" y="172576"/>
                  </a:moveTo>
                  <a:cubicBezTo>
                    <a:pt x="28329" y="172576"/>
                    <a:pt x="28329" y="172576"/>
                    <a:pt x="28329" y="172576"/>
                  </a:cubicBezTo>
                  <a:cubicBezTo>
                    <a:pt x="28329" y="172576"/>
                    <a:pt x="30689" y="168330"/>
                    <a:pt x="31161" y="168330"/>
                  </a:cubicBezTo>
                  <a:close/>
                  <a:moveTo>
                    <a:pt x="108561" y="215052"/>
                  </a:moveTo>
                  <a:cubicBezTo>
                    <a:pt x="108561" y="215052"/>
                    <a:pt x="108561" y="216233"/>
                    <a:pt x="108561" y="215052"/>
                  </a:cubicBezTo>
                  <a:cubicBezTo>
                    <a:pt x="108561" y="213871"/>
                    <a:pt x="110211" y="210097"/>
                    <a:pt x="111392" y="210803"/>
                  </a:cubicBezTo>
                  <a:close/>
                  <a:moveTo>
                    <a:pt x="34465" y="175171"/>
                  </a:moveTo>
                  <a:cubicBezTo>
                    <a:pt x="34465" y="175171"/>
                    <a:pt x="34465" y="175171"/>
                    <a:pt x="33284" y="175171"/>
                  </a:cubicBezTo>
                  <a:cubicBezTo>
                    <a:pt x="32106" y="175171"/>
                    <a:pt x="36588" y="170217"/>
                    <a:pt x="37297" y="170925"/>
                  </a:cubicBezTo>
                  <a:close/>
                  <a:moveTo>
                    <a:pt x="64198" y="191455"/>
                  </a:moveTo>
                  <a:cubicBezTo>
                    <a:pt x="64198" y="191455"/>
                    <a:pt x="64198" y="191455"/>
                    <a:pt x="64198" y="191455"/>
                  </a:cubicBezTo>
                  <a:cubicBezTo>
                    <a:pt x="64198" y="191455"/>
                    <a:pt x="68680" y="188859"/>
                    <a:pt x="67029" y="187206"/>
                  </a:cubicBezTo>
                  <a:close/>
                  <a:moveTo>
                    <a:pt x="13227" y="161013"/>
                  </a:moveTo>
                  <a:cubicBezTo>
                    <a:pt x="13227" y="161013"/>
                    <a:pt x="13227" y="161013"/>
                    <a:pt x="13227" y="161013"/>
                  </a:cubicBezTo>
                  <a:cubicBezTo>
                    <a:pt x="13227" y="161013"/>
                    <a:pt x="13227" y="161013"/>
                    <a:pt x="13227" y="161013"/>
                  </a:cubicBezTo>
                  <a:cubicBezTo>
                    <a:pt x="13227" y="161013"/>
                    <a:pt x="13227" y="161013"/>
                    <a:pt x="15114" y="161013"/>
                  </a:cubicBezTo>
                  <a:cubicBezTo>
                    <a:pt x="17003" y="161013"/>
                    <a:pt x="17476" y="162667"/>
                    <a:pt x="16767" y="162430"/>
                  </a:cubicBezTo>
                  <a:cubicBezTo>
                    <a:pt x="16058" y="162194"/>
                    <a:pt x="16767" y="162430"/>
                    <a:pt x="15350" y="162430"/>
                  </a:cubicBezTo>
                  <a:cubicBezTo>
                    <a:pt x="13935" y="162430"/>
                    <a:pt x="15350" y="162430"/>
                    <a:pt x="15350" y="162430"/>
                  </a:cubicBezTo>
                  <a:cubicBezTo>
                    <a:pt x="15350" y="162430"/>
                    <a:pt x="13699" y="162430"/>
                    <a:pt x="13463" y="162430"/>
                  </a:cubicBezTo>
                  <a:cubicBezTo>
                    <a:pt x="13227" y="162430"/>
                    <a:pt x="13463" y="162430"/>
                    <a:pt x="13463" y="162430"/>
                  </a:cubicBezTo>
                  <a:cubicBezTo>
                    <a:pt x="11812" y="161486"/>
                    <a:pt x="10395" y="160305"/>
                    <a:pt x="9214" y="158890"/>
                  </a:cubicBezTo>
                  <a:lnTo>
                    <a:pt x="10631" y="158890"/>
                  </a:lnTo>
                  <a:cubicBezTo>
                    <a:pt x="10631" y="158890"/>
                    <a:pt x="10631" y="158890"/>
                    <a:pt x="10631" y="158890"/>
                  </a:cubicBezTo>
                  <a:lnTo>
                    <a:pt x="9214" y="158890"/>
                  </a:lnTo>
                  <a:cubicBezTo>
                    <a:pt x="9214" y="158890"/>
                    <a:pt x="9214" y="158890"/>
                    <a:pt x="9214" y="158890"/>
                  </a:cubicBezTo>
                  <a:lnTo>
                    <a:pt x="9214" y="158890"/>
                  </a:lnTo>
                  <a:lnTo>
                    <a:pt x="9214" y="158890"/>
                  </a:lnTo>
                  <a:close/>
                  <a:moveTo>
                    <a:pt x="22903" y="166440"/>
                  </a:moveTo>
                  <a:cubicBezTo>
                    <a:pt x="22903" y="166440"/>
                    <a:pt x="22903" y="166440"/>
                    <a:pt x="22903" y="166440"/>
                  </a:cubicBezTo>
                  <a:cubicBezTo>
                    <a:pt x="22903" y="166440"/>
                    <a:pt x="22903" y="166440"/>
                    <a:pt x="24553" y="166440"/>
                  </a:cubicBezTo>
                  <a:cubicBezTo>
                    <a:pt x="26207" y="166440"/>
                    <a:pt x="24553" y="166440"/>
                    <a:pt x="26207" y="166440"/>
                  </a:cubicBezTo>
                  <a:cubicBezTo>
                    <a:pt x="27857" y="166440"/>
                    <a:pt x="26207" y="166440"/>
                    <a:pt x="26207" y="166440"/>
                  </a:cubicBezTo>
                  <a:cubicBezTo>
                    <a:pt x="26207" y="166440"/>
                    <a:pt x="29980" y="169980"/>
                    <a:pt x="28566" y="169744"/>
                  </a:cubicBezTo>
                  <a:cubicBezTo>
                    <a:pt x="28566" y="166913"/>
                    <a:pt x="27385" y="164317"/>
                    <a:pt x="25734" y="162194"/>
                  </a:cubicBezTo>
                  <a:close/>
                  <a:moveTo>
                    <a:pt x="109267" y="212220"/>
                  </a:moveTo>
                  <a:cubicBezTo>
                    <a:pt x="109267" y="212220"/>
                    <a:pt x="109267" y="212220"/>
                    <a:pt x="110684" y="213635"/>
                  </a:cubicBezTo>
                  <a:cubicBezTo>
                    <a:pt x="112101" y="215052"/>
                    <a:pt x="110684" y="213635"/>
                    <a:pt x="109033" y="211748"/>
                  </a:cubicBezTo>
                  <a:lnTo>
                    <a:pt x="109033" y="211748"/>
                  </a:lnTo>
                  <a:lnTo>
                    <a:pt x="112101" y="215524"/>
                  </a:lnTo>
                  <a:cubicBezTo>
                    <a:pt x="110920" y="215288"/>
                    <a:pt x="109975" y="215288"/>
                    <a:pt x="108797" y="215524"/>
                  </a:cubicBezTo>
                  <a:cubicBezTo>
                    <a:pt x="108797" y="215524"/>
                    <a:pt x="111392" y="208208"/>
                    <a:pt x="112101" y="207972"/>
                  </a:cubicBezTo>
                  <a:close/>
                  <a:moveTo>
                    <a:pt x="65376" y="190274"/>
                  </a:moveTo>
                  <a:cubicBezTo>
                    <a:pt x="65376" y="190274"/>
                    <a:pt x="65376" y="191691"/>
                    <a:pt x="65376" y="190274"/>
                  </a:cubicBezTo>
                  <a:cubicBezTo>
                    <a:pt x="65376" y="188859"/>
                    <a:pt x="68444" y="186500"/>
                    <a:pt x="68208" y="186028"/>
                  </a:cubicBezTo>
                  <a:close/>
                  <a:moveTo>
                    <a:pt x="9450" y="159599"/>
                  </a:moveTo>
                  <a:cubicBezTo>
                    <a:pt x="9450" y="159599"/>
                    <a:pt x="10631" y="159599"/>
                    <a:pt x="10868" y="159599"/>
                  </a:cubicBezTo>
                  <a:cubicBezTo>
                    <a:pt x="11104" y="159599"/>
                    <a:pt x="11812" y="155823"/>
                    <a:pt x="12282" y="155823"/>
                  </a:cubicBezTo>
                  <a:close/>
                  <a:moveTo>
                    <a:pt x="26912" y="168330"/>
                  </a:moveTo>
                  <a:lnTo>
                    <a:pt x="28329" y="170217"/>
                  </a:lnTo>
                  <a:cubicBezTo>
                    <a:pt x="28329" y="170217"/>
                    <a:pt x="28329" y="170217"/>
                    <a:pt x="28329" y="170217"/>
                  </a:cubicBezTo>
                  <a:cubicBezTo>
                    <a:pt x="28329" y="170217"/>
                    <a:pt x="28802" y="163845"/>
                    <a:pt x="29744" y="164081"/>
                  </a:cubicBezTo>
                  <a:close/>
                  <a:moveTo>
                    <a:pt x="66321" y="190510"/>
                  </a:moveTo>
                  <a:cubicBezTo>
                    <a:pt x="66321" y="190510"/>
                    <a:pt x="66321" y="190510"/>
                    <a:pt x="67738" y="190510"/>
                  </a:cubicBezTo>
                  <a:cubicBezTo>
                    <a:pt x="69152" y="190510"/>
                    <a:pt x="67738" y="190510"/>
                    <a:pt x="67738" y="190510"/>
                  </a:cubicBezTo>
                  <a:close/>
                  <a:moveTo>
                    <a:pt x="42723" y="177297"/>
                  </a:moveTo>
                  <a:cubicBezTo>
                    <a:pt x="44141" y="177297"/>
                    <a:pt x="44374" y="178947"/>
                    <a:pt x="42723" y="178711"/>
                  </a:cubicBezTo>
                  <a:cubicBezTo>
                    <a:pt x="41073" y="178475"/>
                    <a:pt x="47208" y="173993"/>
                    <a:pt x="46500" y="173048"/>
                  </a:cubicBezTo>
                  <a:close/>
                  <a:moveTo>
                    <a:pt x="14644" y="162194"/>
                  </a:moveTo>
                  <a:cubicBezTo>
                    <a:pt x="15350" y="162430"/>
                    <a:pt x="16058" y="163139"/>
                    <a:pt x="16531" y="163609"/>
                  </a:cubicBezTo>
                  <a:close/>
                  <a:moveTo>
                    <a:pt x="64434" y="188859"/>
                  </a:moveTo>
                  <a:lnTo>
                    <a:pt x="64434" y="188859"/>
                  </a:lnTo>
                  <a:cubicBezTo>
                    <a:pt x="64434" y="188859"/>
                    <a:pt x="64434" y="188859"/>
                    <a:pt x="64434" y="188859"/>
                  </a:cubicBezTo>
                  <a:cubicBezTo>
                    <a:pt x="64434" y="188859"/>
                    <a:pt x="64434" y="188859"/>
                    <a:pt x="64434" y="188859"/>
                  </a:cubicBezTo>
                  <a:cubicBezTo>
                    <a:pt x="64434" y="188859"/>
                    <a:pt x="67738" y="184611"/>
                    <a:pt x="68208" y="184611"/>
                  </a:cubicBezTo>
                  <a:close/>
                  <a:moveTo>
                    <a:pt x="59713" y="185319"/>
                  </a:moveTo>
                  <a:cubicBezTo>
                    <a:pt x="59713" y="185319"/>
                    <a:pt x="59713" y="185319"/>
                    <a:pt x="59713" y="185319"/>
                  </a:cubicBezTo>
                  <a:cubicBezTo>
                    <a:pt x="59713" y="185319"/>
                    <a:pt x="62544" y="179420"/>
                    <a:pt x="63489" y="181070"/>
                  </a:cubicBezTo>
                  <a:close/>
                  <a:moveTo>
                    <a:pt x="-1167" y="151340"/>
                  </a:moveTo>
                  <a:cubicBezTo>
                    <a:pt x="-1167" y="151340"/>
                    <a:pt x="-1167" y="151340"/>
                    <a:pt x="-1167" y="151340"/>
                  </a:cubicBezTo>
                  <a:lnTo>
                    <a:pt x="483" y="152755"/>
                  </a:lnTo>
                  <a:cubicBezTo>
                    <a:pt x="483" y="152755"/>
                    <a:pt x="483" y="152755"/>
                    <a:pt x="483" y="152755"/>
                  </a:cubicBezTo>
                  <a:close/>
                  <a:moveTo>
                    <a:pt x="113515" y="210334"/>
                  </a:moveTo>
                  <a:cubicBezTo>
                    <a:pt x="113515" y="210334"/>
                    <a:pt x="113515" y="210334"/>
                    <a:pt x="113515" y="210334"/>
                  </a:cubicBezTo>
                  <a:cubicBezTo>
                    <a:pt x="113515" y="210334"/>
                    <a:pt x="116347" y="205376"/>
                    <a:pt x="117292" y="206085"/>
                  </a:cubicBezTo>
                  <a:close/>
                  <a:moveTo>
                    <a:pt x="46736" y="174938"/>
                  </a:moveTo>
                  <a:cubicBezTo>
                    <a:pt x="46736" y="174938"/>
                    <a:pt x="46736" y="174938"/>
                    <a:pt x="46736" y="174938"/>
                  </a:cubicBezTo>
                  <a:cubicBezTo>
                    <a:pt x="46736" y="174938"/>
                    <a:pt x="49568" y="170217"/>
                    <a:pt x="50510" y="170689"/>
                  </a:cubicBezTo>
                  <a:close/>
                  <a:moveTo>
                    <a:pt x="71984" y="188387"/>
                  </a:moveTo>
                  <a:cubicBezTo>
                    <a:pt x="71984" y="188387"/>
                    <a:pt x="73871" y="190037"/>
                    <a:pt x="71984" y="188387"/>
                  </a:cubicBezTo>
                  <a:cubicBezTo>
                    <a:pt x="70097" y="186736"/>
                    <a:pt x="75524" y="184374"/>
                    <a:pt x="75760" y="184138"/>
                  </a:cubicBezTo>
                  <a:close/>
                  <a:moveTo>
                    <a:pt x="48387" y="175407"/>
                  </a:moveTo>
                  <a:cubicBezTo>
                    <a:pt x="48387" y="174229"/>
                    <a:pt x="48387" y="174229"/>
                    <a:pt x="49804" y="175407"/>
                  </a:cubicBezTo>
                  <a:cubicBezTo>
                    <a:pt x="51218" y="176588"/>
                    <a:pt x="49804" y="175407"/>
                    <a:pt x="49804" y="175407"/>
                  </a:cubicBezTo>
                  <a:cubicBezTo>
                    <a:pt x="49804" y="175407"/>
                    <a:pt x="53341" y="171870"/>
                    <a:pt x="52635" y="171161"/>
                  </a:cubicBezTo>
                  <a:close/>
                  <a:moveTo>
                    <a:pt x="117292" y="208680"/>
                  </a:moveTo>
                  <a:cubicBezTo>
                    <a:pt x="117292" y="208680"/>
                    <a:pt x="117292" y="208680"/>
                    <a:pt x="117292" y="208680"/>
                  </a:cubicBezTo>
                  <a:cubicBezTo>
                    <a:pt x="117292" y="208680"/>
                    <a:pt x="120123" y="203017"/>
                    <a:pt x="121538" y="204434"/>
                  </a:cubicBezTo>
                  <a:close/>
                  <a:moveTo>
                    <a:pt x="7091" y="151104"/>
                  </a:moveTo>
                  <a:cubicBezTo>
                    <a:pt x="7091" y="151104"/>
                    <a:pt x="7091" y="151104"/>
                    <a:pt x="5205" y="151104"/>
                  </a:cubicBezTo>
                  <a:cubicBezTo>
                    <a:pt x="3315" y="151104"/>
                    <a:pt x="10395" y="146147"/>
                    <a:pt x="10395" y="146855"/>
                  </a:cubicBezTo>
                  <a:close/>
                  <a:moveTo>
                    <a:pt x="24553" y="158890"/>
                  </a:moveTo>
                  <a:lnTo>
                    <a:pt x="26443" y="158890"/>
                  </a:lnTo>
                  <a:cubicBezTo>
                    <a:pt x="26443" y="158890"/>
                    <a:pt x="26443" y="158890"/>
                    <a:pt x="26443" y="160305"/>
                  </a:cubicBezTo>
                  <a:cubicBezTo>
                    <a:pt x="26443" y="161722"/>
                    <a:pt x="26443" y="160305"/>
                    <a:pt x="25025" y="160305"/>
                  </a:cubicBezTo>
                  <a:cubicBezTo>
                    <a:pt x="26912" y="160541"/>
                    <a:pt x="28802" y="159126"/>
                    <a:pt x="28802" y="157240"/>
                  </a:cubicBezTo>
                  <a:cubicBezTo>
                    <a:pt x="29038" y="156767"/>
                    <a:pt x="29038" y="156295"/>
                    <a:pt x="28802" y="155823"/>
                  </a:cubicBezTo>
                  <a:close/>
                  <a:moveTo>
                    <a:pt x="65140" y="179892"/>
                  </a:moveTo>
                  <a:cubicBezTo>
                    <a:pt x="66085" y="180365"/>
                    <a:pt x="66793" y="180837"/>
                    <a:pt x="67266" y="181779"/>
                  </a:cubicBezTo>
                  <a:lnTo>
                    <a:pt x="65612" y="181779"/>
                  </a:lnTo>
                  <a:cubicBezTo>
                    <a:pt x="65612" y="181779"/>
                    <a:pt x="70097" y="176588"/>
                    <a:pt x="69389" y="175643"/>
                  </a:cubicBezTo>
                  <a:close/>
                  <a:moveTo>
                    <a:pt x="12754" y="149687"/>
                  </a:moveTo>
                  <a:cubicBezTo>
                    <a:pt x="12754" y="149687"/>
                    <a:pt x="12754" y="151340"/>
                    <a:pt x="12754" y="151104"/>
                  </a:cubicBezTo>
                  <a:cubicBezTo>
                    <a:pt x="12754" y="150868"/>
                    <a:pt x="16058" y="144969"/>
                    <a:pt x="17003" y="145441"/>
                  </a:cubicBezTo>
                  <a:close/>
                  <a:moveTo>
                    <a:pt x="38947" y="164317"/>
                  </a:moveTo>
                  <a:cubicBezTo>
                    <a:pt x="38947" y="164317"/>
                    <a:pt x="38947" y="164317"/>
                    <a:pt x="38947" y="164317"/>
                  </a:cubicBezTo>
                  <a:cubicBezTo>
                    <a:pt x="38947" y="164317"/>
                    <a:pt x="42251" y="159599"/>
                    <a:pt x="43196" y="160071"/>
                  </a:cubicBezTo>
                  <a:close/>
                  <a:moveTo>
                    <a:pt x="28329" y="158182"/>
                  </a:moveTo>
                  <a:cubicBezTo>
                    <a:pt x="28329" y="158182"/>
                    <a:pt x="28329" y="158182"/>
                    <a:pt x="28329" y="158182"/>
                  </a:cubicBezTo>
                  <a:cubicBezTo>
                    <a:pt x="28329" y="158182"/>
                    <a:pt x="32342" y="153936"/>
                    <a:pt x="32575" y="153936"/>
                  </a:cubicBezTo>
                  <a:close/>
                  <a:moveTo>
                    <a:pt x="33993" y="160541"/>
                  </a:moveTo>
                  <a:cubicBezTo>
                    <a:pt x="33993" y="160541"/>
                    <a:pt x="33993" y="160541"/>
                    <a:pt x="33993" y="160541"/>
                  </a:cubicBezTo>
                  <a:cubicBezTo>
                    <a:pt x="33993" y="160541"/>
                    <a:pt x="33993" y="161958"/>
                    <a:pt x="33993" y="162430"/>
                  </a:cubicBezTo>
                  <a:cubicBezTo>
                    <a:pt x="33993" y="162903"/>
                    <a:pt x="33993" y="162430"/>
                    <a:pt x="33993" y="162430"/>
                  </a:cubicBezTo>
                  <a:close/>
                  <a:moveTo>
                    <a:pt x="55703" y="171161"/>
                  </a:moveTo>
                  <a:cubicBezTo>
                    <a:pt x="55703" y="171161"/>
                    <a:pt x="55703" y="171161"/>
                    <a:pt x="55703" y="171161"/>
                  </a:cubicBezTo>
                  <a:cubicBezTo>
                    <a:pt x="55703" y="171161"/>
                    <a:pt x="59477" y="166913"/>
                    <a:pt x="59949" y="166913"/>
                  </a:cubicBezTo>
                  <a:close/>
                  <a:moveTo>
                    <a:pt x="11812" y="147564"/>
                  </a:moveTo>
                  <a:cubicBezTo>
                    <a:pt x="11812" y="147564"/>
                    <a:pt x="11812" y="147564"/>
                    <a:pt x="11812" y="147564"/>
                  </a:cubicBezTo>
                  <a:lnTo>
                    <a:pt x="9450" y="145441"/>
                  </a:lnTo>
                  <a:close/>
                  <a:moveTo>
                    <a:pt x="11812" y="148978"/>
                  </a:moveTo>
                  <a:lnTo>
                    <a:pt x="9923" y="148978"/>
                  </a:lnTo>
                  <a:cubicBezTo>
                    <a:pt x="9923" y="148978"/>
                    <a:pt x="7800" y="146147"/>
                    <a:pt x="9923" y="147564"/>
                  </a:cubicBezTo>
                  <a:cubicBezTo>
                    <a:pt x="12046" y="148978"/>
                    <a:pt x="15350" y="143315"/>
                    <a:pt x="16295" y="144260"/>
                  </a:cubicBezTo>
                  <a:close/>
                  <a:moveTo>
                    <a:pt x="13935" y="148978"/>
                  </a:moveTo>
                  <a:cubicBezTo>
                    <a:pt x="13935" y="148978"/>
                    <a:pt x="13935" y="148978"/>
                    <a:pt x="12518" y="148978"/>
                  </a:cubicBezTo>
                  <a:cubicBezTo>
                    <a:pt x="11104" y="148978"/>
                    <a:pt x="12518" y="148978"/>
                    <a:pt x="12518" y="148978"/>
                  </a:cubicBezTo>
                  <a:lnTo>
                    <a:pt x="13699" y="148978"/>
                  </a:lnTo>
                  <a:cubicBezTo>
                    <a:pt x="13699" y="148978"/>
                    <a:pt x="13699" y="148978"/>
                    <a:pt x="13699" y="148978"/>
                  </a:cubicBezTo>
                  <a:cubicBezTo>
                    <a:pt x="13699" y="148978"/>
                    <a:pt x="19362" y="145205"/>
                    <a:pt x="18418" y="144496"/>
                  </a:cubicBezTo>
                  <a:close/>
                  <a:moveTo>
                    <a:pt x="31161" y="157473"/>
                  </a:moveTo>
                  <a:cubicBezTo>
                    <a:pt x="31161" y="157473"/>
                    <a:pt x="31161" y="157473"/>
                    <a:pt x="31161" y="157473"/>
                  </a:cubicBezTo>
                  <a:cubicBezTo>
                    <a:pt x="31161" y="157473"/>
                    <a:pt x="33993" y="152519"/>
                    <a:pt x="35643" y="152991"/>
                  </a:cubicBezTo>
                  <a:close/>
                  <a:moveTo>
                    <a:pt x="31161" y="157473"/>
                  </a:moveTo>
                  <a:cubicBezTo>
                    <a:pt x="31161" y="157473"/>
                    <a:pt x="31161" y="157473"/>
                    <a:pt x="29744" y="156059"/>
                  </a:cubicBezTo>
                  <a:cubicBezTo>
                    <a:pt x="28329" y="154641"/>
                    <a:pt x="35643" y="153700"/>
                    <a:pt x="33993" y="153700"/>
                  </a:cubicBezTo>
                  <a:close/>
                  <a:moveTo>
                    <a:pt x="36824" y="160071"/>
                  </a:moveTo>
                  <a:cubicBezTo>
                    <a:pt x="36824" y="160071"/>
                    <a:pt x="36824" y="160071"/>
                    <a:pt x="36824" y="160071"/>
                  </a:cubicBezTo>
                  <a:cubicBezTo>
                    <a:pt x="36824" y="160071"/>
                    <a:pt x="36824" y="160071"/>
                    <a:pt x="38241" y="160071"/>
                  </a:cubicBezTo>
                  <a:cubicBezTo>
                    <a:pt x="39656" y="160071"/>
                    <a:pt x="38241" y="160071"/>
                    <a:pt x="38241" y="161486"/>
                  </a:cubicBezTo>
                  <a:cubicBezTo>
                    <a:pt x="38241" y="162903"/>
                    <a:pt x="36588" y="161486"/>
                    <a:pt x="38241" y="161486"/>
                  </a:cubicBezTo>
                  <a:close/>
                  <a:moveTo>
                    <a:pt x="80006" y="181779"/>
                  </a:moveTo>
                  <a:cubicBezTo>
                    <a:pt x="80006" y="181779"/>
                    <a:pt x="80006" y="181779"/>
                    <a:pt x="81423" y="183432"/>
                  </a:cubicBezTo>
                  <a:lnTo>
                    <a:pt x="81423" y="183432"/>
                  </a:lnTo>
                  <a:cubicBezTo>
                    <a:pt x="83310" y="179420"/>
                    <a:pt x="83074" y="177533"/>
                    <a:pt x="83783" y="178003"/>
                  </a:cubicBezTo>
                  <a:close/>
                  <a:moveTo>
                    <a:pt x="121065" y="203017"/>
                  </a:moveTo>
                  <a:cubicBezTo>
                    <a:pt x="121065" y="203017"/>
                    <a:pt x="121065" y="203017"/>
                    <a:pt x="121065" y="203017"/>
                  </a:cubicBezTo>
                  <a:cubicBezTo>
                    <a:pt x="121065" y="203017"/>
                    <a:pt x="125314" y="199949"/>
                    <a:pt x="124842" y="199241"/>
                  </a:cubicBezTo>
                  <a:close/>
                  <a:moveTo>
                    <a:pt x="13935" y="146855"/>
                  </a:moveTo>
                  <a:cubicBezTo>
                    <a:pt x="13935" y="146855"/>
                    <a:pt x="13935" y="146855"/>
                    <a:pt x="13935" y="146855"/>
                  </a:cubicBezTo>
                  <a:cubicBezTo>
                    <a:pt x="13935" y="146855"/>
                    <a:pt x="17239" y="142843"/>
                    <a:pt x="17712" y="143079"/>
                  </a:cubicBezTo>
                  <a:close/>
                  <a:moveTo>
                    <a:pt x="70806" y="176116"/>
                  </a:moveTo>
                  <a:cubicBezTo>
                    <a:pt x="70806" y="176116"/>
                    <a:pt x="70806" y="176116"/>
                    <a:pt x="70806" y="176116"/>
                  </a:cubicBezTo>
                  <a:cubicBezTo>
                    <a:pt x="70806" y="176116"/>
                    <a:pt x="73871" y="171870"/>
                    <a:pt x="74579" y="172339"/>
                  </a:cubicBezTo>
                  <a:close/>
                  <a:moveTo>
                    <a:pt x="17712" y="146619"/>
                  </a:moveTo>
                  <a:cubicBezTo>
                    <a:pt x="17712" y="146619"/>
                    <a:pt x="17712" y="146619"/>
                    <a:pt x="17712" y="146619"/>
                  </a:cubicBezTo>
                  <a:cubicBezTo>
                    <a:pt x="17712" y="146619"/>
                    <a:pt x="15822" y="146619"/>
                    <a:pt x="17712" y="146619"/>
                  </a:cubicBezTo>
                  <a:cubicBezTo>
                    <a:pt x="19599" y="146619"/>
                    <a:pt x="17712" y="146619"/>
                    <a:pt x="19362" y="146619"/>
                  </a:cubicBezTo>
                  <a:cubicBezTo>
                    <a:pt x="21013" y="146619"/>
                    <a:pt x="19362" y="146619"/>
                    <a:pt x="17476" y="146619"/>
                  </a:cubicBezTo>
                  <a:cubicBezTo>
                    <a:pt x="15586" y="146619"/>
                    <a:pt x="19835" y="141901"/>
                    <a:pt x="21485" y="142843"/>
                  </a:cubicBezTo>
                  <a:close/>
                  <a:moveTo>
                    <a:pt x="60658" y="170217"/>
                  </a:moveTo>
                  <a:cubicBezTo>
                    <a:pt x="60658" y="170217"/>
                    <a:pt x="60658" y="168802"/>
                    <a:pt x="60658" y="170217"/>
                  </a:cubicBezTo>
                  <a:cubicBezTo>
                    <a:pt x="60658" y="171634"/>
                    <a:pt x="60658" y="170217"/>
                    <a:pt x="60658" y="171634"/>
                  </a:cubicBezTo>
                  <a:close/>
                  <a:moveTo>
                    <a:pt x="35410" y="156059"/>
                  </a:moveTo>
                  <a:lnTo>
                    <a:pt x="35410" y="156059"/>
                  </a:lnTo>
                  <a:cubicBezTo>
                    <a:pt x="35410" y="156059"/>
                    <a:pt x="39656" y="153227"/>
                    <a:pt x="39183" y="152519"/>
                  </a:cubicBezTo>
                  <a:close/>
                  <a:moveTo>
                    <a:pt x="18654" y="146147"/>
                  </a:moveTo>
                  <a:lnTo>
                    <a:pt x="18654" y="146147"/>
                  </a:lnTo>
                  <a:lnTo>
                    <a:pt x="18654" y="146147"/>
                  </a:lnTo>
                  <a:cubicBezTo>
                    <a:pt x="18654" y="146147"/>
                    <a:pt x="21722" y="142137"/>
                    <a:pt x="22430" y="142607"/>
                  </a:cubicBezTo>
                  <a:close/>
                  <a:moveTo>
                    <a:pt x="37060" y="155586"/>
                  </a:moveTo>
                  <a:cubicBezTo>
                    <a:pt x="37060" y="155586"/>
                    <a:pt x="37060" y="157240"/>
                    <a:pt x="37060" y="155586"/>
                  </a:cubicBezTo>
                  <a:cubicBezTo>
                    <a:pt x="37060" y="153936"/>
                    <a:pt x="40364" y="152046"/>
                    <a:pt x="40837" y="152046"/>
                  </a:cubicBezTo>
                  <a:close/>
                  <a:moveTo>
                    <a:pt x="42487" y="157709"/>
                  </a:moveTo>
                  <a:cubicBezTo>
                    <a:pt x="42487" y="157709"/>
                    <a:pt x="42487" y="157709"/>
                    <a:pt x="42487" y="157709"/>
                  </a:cubicBezTo>
                  <a:lnTo>
                    <a:pt x="41073" y="157709"/>
                  </a:lnTo>
                  <a:cubicBezTo>
                    <a:pt x="41073" y="157709"/>
                    <a:pt x="45319" y="153463"/>
                    <a:pt x="46264" y="154172"/>
                  </a:cubicBezTo>
                  <a:close/>
                  <a:moveTo>
                    <a:pt x="40837" y="157709"/>
                  </a:moveTo>
                  <a:cubicBezTo>
                    <a:pt x="40837" y="157709"/>
                    <a:pt x="40837" y="157709"/>
                    <a:pt x="40837" y="157709"/>
                  </a:cubicBezTo>
                  <a:cubicBezTo>
                    <a:pt x="40837" y="157709"/>
                    <a:pt x="45791" y="155823"/>
                    <a:pt x="44610" y="155823"/>
                  </a:cubicBezTo>
                  <a:close/>
                  <a:moveTo>
                    <a:pt x="22194" y="147328"/>
                  </a:moveTo>
                  <a:cubicBezTo>
                    <a:pt x="22194" y="147328"/>
                    <a:pt x="22194" y="147328"/>
                    <a:pt x="22194" y="147328"/>
                  </a:cubicBezTo>
                  <a:cubicBezTo>
                    <a:pt x="22194" y="147328"/>
                    <a:pt x="25734" y="144260"/>
                    <a:pt x="25970" y="144260"/>
                  </a:cubicBezTo>
                  <a:close/>
                  <a:moveTo>
                    <a:pt x="38711" y="155350"/>
                  </a:moveTo>
                  <a:cubicBezTo>
                    <a:pt x="38711" y="155350"/>
                    <a:pt x="38711" y="155350"/>
                    <a:pt x="38711" y="155350"/>
                  </a:cubicBezTo>
                  <a:cubicBezTo>
                    <a:pt x="38711" y="155350"/>
                    <a:pt x="41542" y="151810"/>
                    <a:pt x="42487" y="152282"/>
                  </a:cubicBezTo>
                  <a:close/>
                  <a:moveTo>
                    <a:pt x="38711" y="153227"/>
                  </a:moveTo>
                  <a:cubicBezTo>
                    <a:pt x="39183" y="154172"/>
                    <a:pt x="39892" y="154878"/>
                    <a:pt x="40601" y="155586"/>
                  </a:cubicBezTo>
                  <a:cubicBezTo>
                    <a:pt x="40601" y="155586"/>
                    <a:pt x="40601" y="155586"/>
                    <a:pt x="38947" y="155586"/>
                  </a:cubicBezTo>
                  <a:cubicBezTo>
                    <a:pt x="37297" y="155586"/>
                    <a:pt x="38947" y="155586"/>
                    <a:pt x="38947" y="155586"/>
                  </a:cubicBezTo>
                  <a:lnTo>
                    <a:pt x="38947" y="155586"/>
                  </a:lnTo>
                  <a:cubicBezTo>
                    <a:pt x="38947" y="155586"/>
                    <a:pt x="38947" y="155586"/>
                    <a:pt x="40837" y="155586"/>
                  </a:cubicBezTo>
                  <a:lnTo>
                    <a:pt x="40837" y="155586"/>
                  </a:lnTo>
                  <a:cubicBezTo>
                    <a:pt x="39656" y="153936"/>
                    <a:pt x="39892" y="151574"/>
                    <a:pt x="41309" y="150159"/>
                  </a:cubicBezTo>
                  <a:close/>
                  <a:moveTo>
                    <a:pt x="42015" y="154641"/>
                  </a:moveTo>
                  <a:cubicBezTo>
                    <a:pt x="42015" y="154641"/>
                    <a:pt x="42015" y="156059"/>
                    <a:pt x="42015" y="156059"/>
                  </a:cubicBezTo>
                  <a:cubicBezTo>
                    <a:pt x="42015" y="156059"/>
                    <a:pt x="43432" y="151340"/>
                    <a:pt x="44610" y="151574"/>
                  </a:cubicBezTo>
                  <a:close/>
                  <a:moveTo>
                    <a:pt x="16058" y="141428"/>
                  </a:moveTo>
                  <a:cubicBezTo>
                    <a:pt x="16058" y="141428"/>
                    <a:pt x="16058" y="141428"/>
                    <a:pt x="16058" y="141428"/>
                  </a:cubicBezTo>
                  <a:cubicBezTo>
                    <a:pt x="16058" y="141428"/>
                    <a:pt x="17239" y="137652"/>
                    <a:pt x="18654" y="138361"/>
                  </a:cubicBezTo>
                  <a:close/>
                  <a:moveTo>
                    <a:pt x="24553" y="145911"/>
                  </a:moveTo>
                  <a:cubicBezTo>
                    <a:pt x="24553" y="145911"/>
                    <a:pt x="26443" y="147564"/>
                    <a:pt x="24553" y="147328"/>
                  </a:cubicBezTo>
                  <a:cubicBezTo>
                    <a:pt x="22666" y="147092"/>
                    <a:pt x="26443" y="142607"/>
                    <a:pt x="27148" y="142843"/>
                  </a:cubicBezTo>
                  <a:close/>
                  <a:moveTo>
                    <a:pt x="18890" y="141901"/>
                  </a:moveTo>
                  <a:cubicBezTo>
                    <a:pt x="18890" y="141901"/>
                    <a:pt x="18890" y="141901"/>
                    <a:pt x="20307" y="143315"/>
                  </a:cubicBezTo>
                  <a:cubicBezTo>
                    <a:pt x="21722" y="144732"/>
                    <a:pt x="20307" y="143315"/>
                    <a:pt x="20307" y="143315"/>
                  </a:cubicBezTo>
                  <a:cubicBezTo>
                    <a:pt x="20307" y="143315"/>
                    <a:pt x="20307" y="143315"/>
                    <a:pt x="20307" y="143315"/>
                  </a:cubicBezTo>
                  <a:cubicBezTo>
                    <a:pt x="20307" y="143315"/>
                    <a:pt x="22903" y="140011"/>
                    <a:pt x="21485" y="138833"/>
                  </a:cubicBezTo>
                  <a:close/>
                  <a:moveTo>
                    <a:pt x="45319" y="156767"/>
                  </a:moveTo>
                  <a:cubicBezTo>
                    <a:pt x="45319" y="155350"/>
                    <a:pt x="46736" y="156767"/>
                    <a:pt x="47914" y="156767"/>
                  </a:cubicBezTo>
                  <a:cubicBezTo>
                    <a:pt x="48150" y="155823"/>
                    <a:pt x="48150" y="154641"/>
                    <a:pt x="47914" y="153700"/>
                  </a:cubicBezTo>
                  <a:close/>
                  <a:moveTo>
                    <a:pt x="42251" y="154172"/>
                  </a:moveTo>
                  <a:lnTo>
                    <a:pt x="42251" y="154172"/>
                  </a:lnTo>
                  <a:lnTo>
                    <a:pt x="42251" y="154172"/>
                  </a:lnTo>
                  <a:cubicBezTo>
                    <a:pt x="42251" y="154172"/>
                    <a:pt x="43432" y="150159"/>
                    <a:pt x="44846" y="151104"/>
                  </a:cubicBezTo>
                  <a:close/>
                  <a:moveTo>
                    <a:pt x="28802" y="146383"/>
                  </a:moveTo>
                  <a:lnTo>
                    <a:pt x="30452" y="147800"/>
                  </a:lnTo>
                  <a:cubicBezTo>
                    <a:pt x="30452" y="147800"/>
                    <a:pt x="30452" y="147800"/>
                    <a:pt x="30452" y="147800"/>
                  </a:cubicBezTo>
                  <a:close/>
                  <a:moveTo>
                    <a:pt x="22666" y="142607"/>
                  </a:moveTo>
                  <a:cubicBezTo>
                    <a:pt x="23611" y="143315"/>
                    <a:pt x="24317" y="144024"/>
                    <a:pt x="25025" y="144969"/>
                  </a:cubicBezTo>
                  <a:cubicBezTo>
                    <a:pt x="25025" y="144969"/>
                    <a:pt x="25025" y="139775"/>
                    <a:pt x="25262" y="139542"/>
                  </a:cubicBezTo>
                  <a:close/>
                  <a:moveTo>
                    <a:pt x="39419" y="152282"/>
                  </a:moveTo>
                  <a:cubicBezTo>
                    <a:pt x="39419" y="152282"/>
                    <a:pt x="39419" y="152282"/>
                    <a:pt x="40837" y="152282"/>
                  </a:cubicBezTo>
                  <a:cubicBezTo>
                    <a:pt x="42251" y="152282"/>
                    <a:pt x="42960" y="149687"/>
                    <a:pt x="42015" y="149215"/>
                  </a:cubicBezTo>
                  <a:close/>
                  <a:moveTo>
                    <a:pt x="23139" y="141665"/>
                  </a:moveTo>
                  <a:lnTo>
                    <a:pt x="23139" y="141665"/>
                  </a:lnTo>
                  <a:cubicBezTo>
                    <a:pt x="23139" y="141665"/>
                    <a:pt x="23139" y="141665"/>
                    <a:pt x="23139" y="143079"/>
                  </a:cubicBezTo>
                  <a:cubicBezTo>
                    <a:pt x="23139" y="144496"/>
                    <a:pt x="23139" y="143079"/>
                    <a:pt x="21485" y="143079"/>
                  </a:cubicBezTo>
                  <a:cubicBezTo>
                    <a:pt x="19835" y="143079"/>
                    <a:pt x="26443" y="139775"/>
                    <a:pt x="25734" y="138597"/>
                  </a:cubicBezTo>
                  <a:close/>
                  <a:moveTo>
                    <a:pt x="27148" y="141665"/>
                  </a:moveTo>
                  <a:cubicBezTo>
                    <a:pt x="25025" y="141665"/>
                    <a:pt x="27148" y="141665"/>
                    <a:pt x="24789" y="141665"/>
                  </a:cubicBezTo>
                  <a:cubicBezTo>
                    <a:pt x="22430" y="141665"/>
                    <a:pt x="27148" y="137416"/>
                    <a:pt x="29744" y="139542"/>
                  </a:cubicBezTo>
                  <a:close/>
                  <a:moveTo>
                    <a:pt x="27148" y="141665"/>
                  </a:moveTo>
                  <a:cubicBezTo>
                    <a:pt x="27148" y="141665"/>
                    <a:pt x="27148" y="141665"/>
                    <a:pt x="28566" y="141665"/>
                  </a:cubicBezTo>
                  <a:lnTo>
                    <a:pt x="28566" y="141665"/>
                  </a:lnTo>
                  <a:cubicBezTo>
                    <a:pt x="28566" y="141665"/>
                    <a:pt x="28802" y="139542"/>
                    <a:pt x="29274" y="139775"/>
                  </a:cubicBezTo>
                  <a:close/>
                  <a:moveTo>
                    <a:pt x="27148" y="139542"/>
                  </a:moveTo>
                  <a:cubicBezTo>
                    <a:pt x="28329" y="139542"/>
                    <a:pt x="27148" y="139542"/>
                    <a:pt x="28329" y="139542"/>
                  </a:cubicBezTo>
                  <a:cubicBezTo>
                    <a:pt x="29510" y="139542"/>
                    <a:pt x="28329" y="139542"/>
                    <a:pt x="28329" y="139542"/>
                  </a:cubicBezTo>
                  <a:close/>
                  <a:moveTo>
                    <a:pt x="47678" y="148506"/>
                  </a:moveTo>
                  <a:cubicBezTo>
                    <a:pt x="47678" y="148506"/>
                    <a:pt x="47678" y="150159"/>
                    <a:pt x="46264" y="148506"/>
                  </a:cubicBezTo>
                  <a:cubicBezTo>
                    <a:pt x="44846" y="146855"/>
                    <a:pt x="50040" y="145911"/>
                    <a:pt x="50982" y="146619"/>
                  </a:cubicBezTo>
                  <a:close/>
                  <a:moveTo>
                    <a:pt x="77883" y="164081"/>
                  </a:moveTo>
                  <a:cubicBezTo>
                    <a:pt x="77883" y="164081"/>
                    <a:pt x="80006" y="165734"/>
                    <a:pt x="77883" y="165498"/>
                  </a:cubicBezTo>
                  <a:cubicBezTo>
                    <a:pt x="75760" y="165262"/>
                    <a:pt x="81187" y="162667"/>
                    <a:pt x="81187" y="162194"/>
                  </a:cubicBezTo>
                  <a:close/>
                  <a:moveTo>
                    <a:pt x="46264" y="147800"/>
                  </a:moveTo>
                  <a:cubicBezTo>
                    <a:pt x="46264" y="147800"/>
                    <a:pt x="46264" y="147800"/>
                    <a:pt x="46264" y="147800"/>
                  </a:cubicBezTo>
                  <a:cubicBezTo>
                    <a:pt x="46264" y="147800"/>
                    <a:pt x="44374" y="146147"/>
                    <a:pt x="44846" y="146147"/>
                  </a:cubicBezTo>
                  <a:cubicBezTo>
                    <a:pt x="45319" y="146147"/>
                    <a:pt x="48859" y="145205"/>
                    <a:pt x="49568" y="145911"/>
                  </a:cubicBezTo>
                  <a:close/>
                  <a:moveTo>
                    <a:pt x="44374" y="145911"/>
                  </a:moveTo>
                  <a:cubicBezTo>
                    <a:pt x="44374" y="145911"/>
                    <a:pt x="46736" y="147800"/>
                    <a:pt x="45791" y="147328"/>
                  </a:cubicBezTo>
                  <a:close/>
                  <a:moveTo>
                    <a:pt x="30925" y="138361"/>
                  </a:moveTo>
                  <a:cubicBezTo>
                    <a:pt x="32575" y="138361"/>
                    <a:pt x="30925" y="138361"/>
                    <a:pt x="30925" y="138361"/>
                  </a:cubicBezTo>
                  <a:cubicBezTo>
                    <a:pt x="30925" y="138361"/>
                    <a:pt x="30925" y="138361"/>
                    <a:pt x="30925" y="138361"/>
                  </a:cubicBezTo>
                  <a:close/>
                  <a:moveTo>
                    <a:pt x="42487" y="144260"/>
                  </a:moveTo>
                  <a:lnTo>
                    <a:pt x="42487" y="144260"/>
                  </a:lnTo>
                  <a:lnTo>
                    <a:pt x="42487" y="144260"/>
                  </a:lnTo>
                  <a:cubicBezTo>
                    <a:pt x="42487" y="144260"/>
                    <a:pt x="45555" y="142373"/>
                    <a:pt x="45791" y="142373"/>
                  </a:cubicBezTo>
                  <a:close/>
                  <a:moveTo>
                    <a:pt x="48150" y="147328"/>
                  </a:moveTo>
                  <a:cubicBezTo>
                    <a:pt x="48150" y="147328"/>
                    <a:pt x="48150" y="147328"/>
                    <a:pt x="49568" y="147328"/>
                  </a:cubicBezTo>
                  <a:cubicBezTo>
                    <a:pt x="50982" y="147328"/>
                    <a:pt x="52399" y="146147"/>
                    <a:pt x="51454" y="145441"/>
                  </a:cubicBezTo>
                  <a:close/>
                  <a:moveTo>
                    <a:pt x="50040" y="147328"/>
                  </a:moveTo>
                  <a:lnTo>
                    <a:pt x="50040" y="147328"/>
                  </a:lnTo>
                  <a:cubicBezTo>
                    <a:pt x="50040" y="147328"/>
                    <a:pt x="50040" y="148742"/>
                    <a:pt x="50040" y="147328"/>
                  </a:cubicBezTo>
                  <a:cubicBezTo>
                    <a:pt x="50040" y="145911"/>
                    <a:pt x="53577" y="146147"/>
                    <a:pt x="53341" y="145911"/>
                  </a:cubicBezTo>
                  <a:close/>
                  <a:moveTo>
                    <a:pt x="79300" y="161722"/>
                  </a:moveTo>
                  <a:lnTo>
                    <a:pt x="79300" y="161722"/>
                  </a:lnTo>
                  <a:cubicBezTo>
                    <a:pt x="79770" y="160541"/>
                    <a:pt x="80951" y="159835"/>
                    <a:pt x="82132" y="160071"/>
                  </a:cubicBezTo>
                  <a:cubicBezTo>
                    <a:pt x="83546" y="161722"/>
                    <a:pt x="80715" y="160071"/>
                    <a:pt x="82132" y="160071"/>
                  </a:cubicBezTo>
                  <a:cubicBezTo>
                    <a:pt x="83546" y="160071"/>
                    <a:pt x="82132" y="160071"/>
                    <a:pt x="83546" y="160071"/>
                  </a:cubicBezTo>
                  <a:cubicBezTo>
                    <a:pt x="84964" y="160071"/>
                    <a:pt x="83546" y="160071"/>
                    <a:pt x="81423" y="160071"/>
                  </a:cubicBezTo>
                  <a:cubicBezTo>
                    <a:pt x="79300" y="160071"/>
                    <a:pt x="81423" y="160071"/>
                    <a:pt x="81423" y="160071"/>
                  </a:cubicBezTo>
                  <a:cubicBezTo>
                    <a:pt x="81423" y="160071"/>
                    <a:pt x="81423" y="160071"/>
                    <a:pt x="82838" y="160071"/>
                  </a:cubicBezTo>
                  <a:cubicBezTo>
                    <a:pt x="84255" y="160071"/>
                    <a:pt x="82838" y="160071"/>
                    <a:pt x="82838" y="160071"/>
                  </a:cubicBezTo>
                  <a:cubicBezTo>
                    <a:pt x="82838" y="160071"/>
                    <a:pt x="80951" y="158418"/>
                    <a:pt x="81187" y="160071"/>
                  </a:cubicBezTo>
                  <a:cubicBezTo>
                    <a:pt x="81423" y="161722"/>
                    <a:pt x="82368" y="160071"/>
                    <a:pt x="82604" y="160071"/>
                  </a:cubicBezTo>
                  <a:lnTo>
                    <a:pt x="82604" y="160071"/>
                  </a:lnTo>
                  <a:cubicBezTo>
                    <a:pt x="82604" y="160071"/>
                    <a:pt x="83310" y="160777"/>
                    <a:pt x="82604" y="160305"/>
                  </a:cubicBezTo>
                  <a:close/>
                  <a:moveTo>
                    <a:pt x="44846" y="144260"/>
                  </a:moveTo>
                  <a:cubicBezTo>
                    <a:pt x="46500" y="144260"/>
                    <a:pt x="44846" y="144260"/>
                    <a:pt x="46500" y="144260"/>
                  </a:cubicBezTo>
                  <a:cubicBezTo>
                    <a:pt x="48150" y="144260"/>
                    <a:pt x="48387" y="145674"/>
                    <a:pt x="48387" y="146383"/>
                  </a:cubicBezTo>
                  <a:cubicBezTo>
                    <a:pt x="47678" y="145911"/>
                    <a:pt x="46972" y="145441"/>
                    <a:pt x="46500" y="144732"/>
                  </a:cubicBezTo>
                  <a:cubicBezTo>
                    <a:pt x="46500" y="144732"/>
                    <a:pt x="46500" y="144732"/>
                    <a:pt x="46500" y="144732"/>
                  </a:cubicBezTo>
                  <a:cubicBezTo>
                    <a:pt x="46972" y="144024"/>
                    <a:pt x="47442" y="143315"/>
                    <a:pt x="48150" y="142843"/>
                  </a:cubicBezTo>
                  <a:close/>
                  <a:moveTo>
                    <a:pt x="33048" y="137652"/>
                  </a:moveTo>
                  <a:cubicBezTo>
                    <a:pt x="33048" y="137652"/>
                    <a:pt x="34465" y="139306"/>
                    <a:pt x="33048" y="137652"/>
                  </a:cubicBezTo>
                  <a:cubicBezTo>
                    <a:pt x="31633" y="136002"/>
                    <a:pt x="35410" y="135765"/>
                    <a:pt x="36352" y="136238"/>
                  </a:cubicBezTo>
                  <a:close/>
                  <a:moveTo>
                    <a:pt x="56645" y="149923"/>
                  </a:moveTo>
                  <a:lnTo>
                    <a:pt x="56645" y="149923"/>
                  </a:lnTo>
                  <a:lnTo>
                    <a:pt x="56645" y="149923"/>
                  </a:lnTo>
                  <a:cubicBezTo>
                    <a:pt x="56645" y="149923"/>
                    <a:pt x="58771" y="148036"/>
                    <a:pt x="59477" y="148506"/>
                  </a:cubicBezTo>
                  <a:close/>
                  <a:moveTo>
                    <a:pt x="52635" y="144024"/>
                  </a:moveTo>
                  <a:lnTo>
                    <a:pt x="52635" y="144024"/>
                  </a:lnTo>
                  <a:cubicBezTo>
                    <a:pt x="52635" y="145441"/>
                    <a:pt x="50273" y="144024"/>
                    <a:pt x="49568" y="144024"/>
                  </a:cubicBezTo>
                  <a:lnTo>
                    <a:pt x="49568" y="144024"/>
                  </a:lnTo>
                  <a:cubicBezTo>
                    <a:pt x="47914" y="144024"/>
                    <a:pt x="47678" y="144024"/>
                    <a:pt x="47678" y="144024"/>
                  </a:cubicBezTo>
                  <a:cubicBezTo>
                    <a:pt x="48623" y="144732"/>
                    <a:pt x="49331" y="145441"/>
                    <a:pt x="49804" y="146383"/>
                  </a:cubicBezTo>
                  <a:cubicBezTo>
                    <a:pt x="47914" y="144732"/>
                    <a:pt x="49804" y="146383"/>
                    <a:pt x="49804" y="146383"/>
                  </a:cubicBezTo>
                  <a:cubicBezTo>
                    <a:pt x="48859" y="145205"/>
                    <a:pt x="47914" y="144024"/>
                    <a:pt x="46972" y="142843"/>
                  </a:cubicBezTo>
                  <a:cubicBezTo>
                    <a:pt x="49568" y="144260"/>
                    <a:pt x="46972" y="142843"/>
                    <a:pt x="46972" y="141428"/>
                  </a:cubicBezTo>
                  <a:lnTo>
                    <a:pt x="46972" y="142607"/>
                  </a:lnTo>
                  <a:cubicBezTo>
                    <a:pt x="46972" y="142607"/>
                    <a:pt x="46972" y="142607"/>
                    <a:pt x="46972" y="141192"/>
                  </a:cubicBezTo>
                  <a:cubicBezTo>
                    <a:pt x="46972" y="139775"/>
                    <a:pt x="46972" y="141192"/>
                    <a:pt x="46972" y="141192"/>
                  </a:cubicBezTo>
                  <a:cubicBezTo>
                    <a:pt x="46972" y="141192"/>
                    <a:pt x="46972" y="141192"/>
                    <a:pt x="48387" y="141192"/>
                  </a:cubicBezTo>
                  <a:cubicBezTo>
                    <a:pt x="49804" y="141192"/>
                    <a:pt x="48387" y="142843"/>
                    <a:pt x="50273" y="143551"/>
                  </a:cubicBezTo>
                  <a:cubicBezTo>
                    <a:pt x="52163" y="144260"/>
                    <a:pt x="50273" y="142373"/>
                    <a:pt x="50273" y="143551"/>
                  </a:cubicBezTo>
                  <a:cubicBezTo>
                    <a:pt x="50273" y="144732"/>
                    <a:pt x="53577" y="141428"/>
                    <a:pt x="55467" y="142607"/>
                  </a:cubicBezTo>
                  <a:close/>
                  <a:moveTo>
                    <a:pt x="50510" y="141901"/>
                  </a:moveTo>
                  <a:cubicBezTo>
                    <a:pt x="50510" y="141901"/>
                    <a:pt x="50510" y="141901"/>
                    <a:pt x="51927" y="141901"/>
                  </a:cubicBezTo>
                  <a:cubicBezTo>
                    <a:pt x="53341" y="141901"/>
                    <a:pt x="53577" y="140484"/>
                    <a:pt x="53341" y="140484"/>
                  </a:cubicBezTo>
                  <a:close/>
                  <a:moveTo>
                    <a:pt x="33993" y="137888"/>
                  </a:moveTo>
                  <a:cubicBezTo>
                    <a:pt x="33993" y="137888"/>
                    <a:pt x="33993" y="137888"/>
                    <a:pt x="33993" y="137888"/>
                  </a:cubicBezTo>
                  <a:cubicBezTo>
                    <a:pt x="33993" y="137888"/>
                    <a:pt x="38241" y="137652"/>
                    <a:pt x="36824" y="136474"/>
                  </a:cubicBezTo>
                  <a:close/>
                  <a:moveTo>
                    <a:pt x="44374" y="143079"/>
                  </a:moveTo>
                  <a:cubicBezTo>
                    <a:pt x="44374" y="143079"/>
                    <a:pt x="44374" y="143079"/>
                    <a:pt x="44374" y="143079"/>
                  </a:cubicBezTo>
                  <a:cubicBezTo>
                    <a:pt x="44374" y="143079"/>
                    <a:pt x="46736" y="140956"/>
                    <a:pt x="47208" y="141665"/>
                  </a:cubicBezTo>
                  <a:close/>
                  <a:moveTo>
                    <a:pt x="46027" y="143079"/>
                  </a:moveTo>
                  <a:cubicBezTo>
                    <a:pt x="46027" y="143079"/>
                    <a:pt x="46027" y="143079"/>
                    <a:pt x="46027" y="143079"/>
                  </a:cubicBezTo>
                  <a:close/>
                  <a:moveTo>
                    <a:pt x="35174" y="137180"/>
                  </a:moveTo>
                  <a:cubicBezTo>
                    <a:pt x="35174" y="137180"/>
                    <a:pt x="35174" y="137180"/>
                    <a:pt x="35174" y="137180"/>
                  </a:cubicBezTo>
                  <a:cubicBezTo>
                    <a:pt x="35174" y="137180"/>
                    <a:pt x="37769" y="135529"/>
                    <a:pt x="38005" y="135529"/>
                  </a:cubicBezTo>
                  <a:close/>
                  <a:moveTo>
                    <a:pt x="82368" y="160777"/>
                  </a:moveTo>
                  <a:cubicBezTo>
                    <a:pt x="82368" y="160777"/>
                    <a:pt x="82368" y="160777"/>
                    <a:pt x="83783" y="162194"/>
                  </a:cubicBezTo>
                  <a:cubicBezTo>
                    <a:pt x="85200" y="163609"/>
                    <a:pt x="84727" y="158182"/>
                    <a:pt x="85436" y="158654"/>
                  </a:cubicBezTo>
                  <a:close/>
                  <a:moveTo>
                    <a:pt x="82368" y="160777"/>
                  </a:moveTo>
                  <a:cubicBezTo>
                    <a:pt x="82368" y="160777"/>
                    <a:pt x="82368" y="160777"/>
                    <a:pt x="83783" y="162667"/>
                  </a:cubicBezTo>
                  <a:lnTo>
                    <a:pt x="83783" y="162667"/>
                  </a:lnTo>
                  <a:cubicBezTo>
                    <a:pt x="83783" y="162667"/>
                    <a:pt x="84964" y="157473"/>
                    <a:pt x="85906" y="157945"/>
                  </a:cubicBezTo>
                  <a:close/>
                  <a:moveTo>
                    <a:pt x="47208" y="143079"/>
                  </a:moveTo>
                  <a:cubicBezTo>
                    <a:pt x="47208" y="143079"/>
                    <a:pt x="47208" y="144496"/>
                    <a:pt x="47208" y="143079"/>
                  </a:cubicBezTo>
                  <a:cubicBezTo>
                    <a:pt x="47208" y="141665"/>
                    <a:pt x="49804" y="140011"/>
                    <a:pt x="50746" y="140247"/>
                  </a:cubicBezTo>
                  <a:close/>
                  <a:moveTo>
                    <a:pt x="38711" y="137888"/>
                  </a:moveTo>
                  <a:cubicBezTo>
                    <a:pt x="38711" y="137888"/>
                    <a:pt x="38711" y="139069"/>
                    <a:pt x="38711" y="137888"/>
                  </a:cubicBezTo>
                  <a:cubicBezTo>
                    <a:pt x="38711" y="136707"/>
                    <a:pt x="41542" y="134584"/>
                    <a:pt x="42251" y="135057"/>
                  </a:cubicBezTo>
                  <a:close/>
                  <a:moveTo>
                    <a:pt x="51927" y="143551"/>
                  </a:moveTo>
                  <a:lnTo>
                    <a:pt x="51927" y="143551"/>
                  </a:lnTo>
                  <a:cubicBezTo>
                    <a:pt x="51927" y="143551"/>
                    <a:pt x="53341" y="145205"/>
                    <a:pt x="51927" y="145205"/>
                  </a:cubicBezTo>
                  <a:cubicBezTo>
                    <a:pt x="50510" y="145205"/>
                    <a:pt x="55703" y="141192"/>
                    <a:pt x="55467" y="140720"/>
                  </a:cubicBezTo>
                  <a:close/>
                  <a:moveTo>
                    <a:pt x="55231" y="143551"/>
                  </a:moveTo>
                  <a:lnTo>
                    <a:pt x="55231" y="143551"/>
                  </a:lnTo>
                  <a:lnTo>
                    <a:pt x="55231" y="143551"/>
                  </a:lnTo>
                  <a:lnTo>
                    <a:pt x="55231" y="143551"/>
                  </a:lnTo>
                  <a:cubicBezTo>
                    <a:pt x="53814" y="143551"/>
                    <a:pt x="55231" y="143551"/>
                    <a:pt x="55231" y="144969"/>
                  </a:cubicBezTo>
                  <a:cubicBezTo>
                    <a:pt x="55231" y="146383"/>
                    <a:pt x="55231" y="144969"/>
                    <a:pt x="55231" y="144969"/>
                  </a:cubicBezTo>
                  <a:cubicBezTo>
                    <a:pt x="56645" y="144024"/>
                    <a:pt x="57826" y="142843"/>
                    <a:pt x="58771" y="141428"/>
                  </a:cubicBezTo>
                  <a:close/>
                  <a:moveTo>
                    <a:pt x="50273" y="140720"/>
                  </a:moveTo>
                  <a:lnTo>
                    <a:pt x="51691" y="140720"/>
                  </a:lnTo>
                  <a:cubicBezTo>
                    <a:pt x="51691" y="140720"/>
                    <a:pt x="51691" y="140720"/>
                    <a:pt x="50510" y="140720"/>
                  </a:cubicBezTo>
                  <a:cubicBezTo>
                    <a:pt x="49331" y="140720"/>
                    <a:pt x="54758" y="139542"/>
                    <a:pt x="53814" y="138597"/>
                  </a:cubicBezTo>
                  <a:close/>
                  <a:moveTo>
                    <a:pt x="138530" y="183432"/>
                  </a:moveTo>
                  <a:cubicBezTo>
                    <a:pt x="139236" y="183669"/>
                    <a:pt x="139944" y="184374"/>
                    <a:pt x="140417" y="185083"/>
                  </a:cubicBezTo>
                  <a:lnTo>
                    <a:pt x="140417" y="185083"/>
                  </a:lnTo>
                  <a:cubicBezTo>
                    <a:pt x="140417" y="185083"/>
                    <a:pt x="141831" y="181307"/>
                    <a:pt x="142067" y="181307"/>
                  </a:cubicBezTo>
                  <a:close/>
                  <a:moveTo>
                    <a:pt x="84019" y="157240"/>
                  </a:moveTo>
                  <a:cubicBezTo>
                    <a:pt x="84019" y="157240"/>
                    <a:pt x="84019" y="157240"/>
                    <a:pt x="84019" y="157240"/>
                  </a:cubicBezTo>
                  <a:cubicBezTo>
                    <a:pt x="84019" y="157240"/>
                    <a:pt x="86378" y="159599"/>
                    <a:pt x="84019" y="159126"/>
                  </a:cubicBezTo>
                  <a:cubicBezTo>
                    <a:pt x="85436" y="158418"/>
                    <a:pt x="86850" y="157240"/>
                    <a:pt x="87559" y="155823"/>
                  </a:cubicBezTo>
                  <a:close/>
                  <a:moveTo>
                    <a:pt x="57117" y="143079"/>
                  </a:moveTo>
                  <a:cubicBezTo>
                    <a:pt x="57117" y="143079"/>
                    <a:pt x="57117" y="143079"/>
                    <a:pt x="55467" y="143079"/>
                  </a:cubicBezTo>
                  <a:cubicBezTo>
                    <a:pt x="53814" y="143079"/>
                    <a:pt x="55467" y="144496"/>
                    <a:pt x="53108" y="143079"/>
                  </a:cubicBezTo>
                  <a:cubicBezTo>
                    <a:pt x="50746" y="141665"/>
                    <a:pt x="54522" y="143079"/>
                    <a:pt x="53108" y="141665"/>
                  </a:cubicBezTo>
                  <a:lnTo>
                    <a:pt x="55231" y="143079"/>
                  </a:lnTo>
                  <a:cubicBezTo>
                    <a:pt x="55231" y="143079"/>
                    <a:pt x="55231" y="143079"/>
                    <a:pt x="55231" y="143079"/>
                  </a:cubicBezTo>
                  <a:lnTo>
                    <a:pt x="55231" y="143079"/>
                  </a:lnTo>
                  <a:cubicBezTo>
                    <a:pt x="55231" y="143079"/>
                    <a:pt x="55231" y="143079"/>
                    <a:pt x="55231" y="143079"/>
                  </a:cubicBezTo>
                  <a:cubicBezTo>
                    <a:pt x="55231" y="143079"/>
                    <a:pt x="55231" y="143079"/>
                    <a:pt x="55231" y="143079"/>
                  </a:cubicBezTo>
                  <a:cubicBezTo>
                    <a:pt x="55231" y="143079"/>
                    <a:pt x="55231" y="143079"/>
                    <a:pt x="56645" y="144732"/>
                  </a:cubicBezTo>
                  <a:cubicBezTo>
                    <a:pt x="58062" y="146383"/>
                    <a:pt x="59477" y="139775"/>
                    <a:pt x="60658" y="140956"/>
                  </a:cubicBezTo>
                  <a:close/>
                  <a:moveTo>
                    <a:pt x="33520" y="129866"/>
                  </a:moveTo>
                  <a:cubicBezTo>
                    <a:pt x="34937" y="129866"/>
                    <a:pt x="33520" y="128449"/>
                    <a:pt x="33520" y="128213"/>
                  </a:cubicBezTo>
                  <a:cubicBezTo>
                    <a:pt x="33520" y="127976"/>
                    <a:pt x="33520" y="128213"/>
                    <a:pt x="35643" y="130338"/>
                  </a:cubicBezTo>
                  <a:cubicBezTo>
                    <a:pt x="37769" y="132461"/>
                    <a:pt x="35643" y="130338"/>
                    <a:pt x="35643" y="130338"/>
                  </a:cubicBezTo>
                  <a:cubicBezTo>
                    <a:pt x="35410" y="129394"/>
                    <a:pt x="35643" y="128449"/>
                    <a:pt x="36116" y="127743"/>
                  </a:cubicBezTo>
                  <a:close/>
                  <a:moveTo>
                    <a:pt x="53814" y="139775"/>
                  </a:moveTo>
                  <a:lnTo>
                    <a:pt x="55231" y="139775"/>
                  </a:lnTo>
                  <a:cubicBezTo>
                    <a:pt x="55231" y="139775"/>
                    <a:pt x="57590" y="138833"/>
                    <a:pt x="57590" y="137652"/>
                  </a:cubicBezTo>
                  <a:close/>
                  <a:moveTo>
                    <a:pt x="39183" y="131517"/>
                  </a:moveTo>
                  <a:cubicBezTo>
                    <a:pt x="39183" y="131517"/>
                    <a:pt x="40837" y="133170"/>
                    <a:pt x="39183" y="131517"/>
                  </a:cubicBezTo>
                  <a:close/>
                  <a:moveTo>
                    <a:pt x="34229" y="127743"/>
                  </a:moveTo>
                  <a:cubicBezTo>
                    <a:pt x="34229" y="127743"/>
                    <a:pt x="34229" y="127743"/>
                    <a:pt x="34229" y="129157"/>
                  </a:cubicBezTo>
                  <a:cubicBezTo>
                    <a:pt x="34229" y="130575"/>
                    <a:pt x="34229" y="129157"/>
                    <a:pt x="35643" y="129157"/>
                  </a:cubicBezTo>
                  <a:cubicBezTo>
                    <a:pt x="37060" y="129157"/>
                    <a:pt x="35643" y="129157"/>
                    <a:pt x="33993" y="129157"/>
                  </a:cubicBezTo>
                  <a:cubicBezTo>
                    <a:pt x="32342" y="129157"/>
                    <a:pt x="35643" y="125381"/>
                    <a:pt x="36824" y="125617"/>
                  </a:cubicBezTo>
                  <a:close/>
                  <a:moveTo>
                    <a:pt x="57826" y="140720"/>
                  </a:moveTo>
                  <a:cubicBezTo>
                    <a:pt x="59007" y="140720"/>
                    <a:pt x="57826" y="140720"/>
                    <a:pt x="59007" y="140720"/>
                  </a:cubicBezTo>
                  <a:cubicBezTo>
                    <a:pt x="60185" y="140720"/>
                    <a:pt x="61366" y="139775"/>
                    <a:pt x="59949" y="138597"/>
                  </a:cubicBezTo>
                  <a:close/>
                  <a:moveTo>
                    <a:pt x="47914" y="134348"/>
                  </a:moveTo>
                  <a:cubicBezTo>
                    <a:pt x="47914" y="134348"/>
                    <a:pt x="47914" y="134348"/>
                    <a:pt x="47914" y="134348"/>
                  </a:cubicBezTo>
                  <a:cubicBezTo>
                    <a:pt x="47914" y="134348"/>
                    <a:pt x="48859" y="132225"/>
                    <a:pt x="50040" y="132225"/>
                  </a:cubicBezTo>
                  <a:close/>
                  <a:moveTo>
                    <a:pt x="37060" y="128921"/>
                  </a:moveTo>
                  <a:lnTo>
                    <a:pt x="37060" y="128921"/>
                  </a:lnTo>
                  <a:cubicBezTo>
                    <a:pt x="37060" y="128921"/>
                    <a:pt x="37060" y="128921"/>
                    <a:pt x="35410" y="128921"/>
                  </a:cubicBezTo>
                  <a:cubicBezTo>
                    <a:pt x="33756" y="128921"/>
                    <a:pt x="38005" y="126090"/>
                    <a:pt x="39183" y="126798"/>
                  </a:cubicBezTo>
                  <a:close/>
                  <a:moveTo>
                    <a:pt x="60658" y="138361"/>
                  </a:moveTo>
                  <a:cubicBezTo>
                    <a:pt x="60658" y="138361"/>
                    <a:pt x="60658" y="138361"/>
                    <a:pt x="60658" y="140247"/>
                  </a:cubicBezTo>
                  <a:lnTo>
                    <a:pt x="62544" y="140247"/>
                  </a:lnTo>
                  <a:cubicBezTo>
                    <a:pt x="60421" y="138833"/>
                    <a:pt x="62544" y="140247"/>
                    <a:pt x="60421" y="140247"/>
                  </a:cubicBezTo>
                  <a:cubicBezTo>
                    <a:pt x="59949" y="139306"/>
                    <a:pt x="59007" y="138361"/>
                    <a:pt x="58062" y="137888"/>
                  </a:cubicBezTo>
                  <a:cubicBezTo>
                    <a:pt x="61839" y="138125"/>
                    <a:pt x="60185" y="135765"/>
                    <a:pt x="61839" y="136238"/>
                  </a:cubicBezTo>
                  <a:close/>
                  <a:moveTo>
                    <a:pt x="144193" y="179892"/>
                  </a:moveTo>
                  <a:cubicBezTo>
                    <a:pt x="144193" y="179892"/>
                    <a:pt x="144193" y="179892"/>
                    <a:pt x="144193" y="179892"/>
                  </a:cubicBezTo>
                  <a:cubicBezTo>
                    <a:pt x="144193" y="179892"/>
                    <a:pt x="144429" y="176824"/>
                    <a:pt x="145371" y="177769"/>
                  </a:cubicBezTo>
                  <a:close/>
                  <a:moveTo>
                    <a:pt x="90154" y="153936"/>
                  </a:moveTo>
                  <a:cubicBezTo>
                    <a:pt x="90154" y="153936"/>
                    <a:pt x="90154" y="153936"/>
                    <a:pt x="90154" y="153936"/>
                  </a:cubicBezTo>
                  <a:cubicBezTo>
                    <a:pt x="90154" y="153936"/>
                    <a:pt x="92986" y="156767"/>
                    <a:pt x="92041" y="156531"/>
                  </a:cubicBezTo>
                  <a:cubicBezTo>
                    <a:pt x="91099" y="156295"/>
                    <a:pt x="92513" y="152755"/>
                    <a:pt x="91335" y="151810"/>
                  </a:cubicBezTo>
                  <a:close/>
                  <a:moveTo>
                    <a:pt x="39656" y="128449"/>
                  </a:moveTo>
                  <a:cubicBezTo>
                    <a:pt x="39656" y="128449"/>
                    <a:pt x="39656" y="128449"/>
                    <a:pt x="39656" y="128449"/>
                  </a:cubicBezTo>
                  <a:lnTo>
                    <a:pt x="39656" y="128449"/>
                  </a:lnTo>
                  <a:cubicBezTo>
                    <a:pt x="39656" y="128449"/>
                    <a:pt x="39892" y="126090"/>
                    <a:pt x="40837" y="126326"/>
                  </a:cubicBezTo>
                  <a:close/>
                  <a:moveTo>
                    <a:pt x="69389" y="143788"/>
                  </a:moveTo>
                  <a:cubicBezTo>
                    <a:pt x="69389" y="143788"/>
                    <a:pt x="69389" y="143788"/>
                    <a:pt x="67738" y="143788"/>
                  </a:cubicBezTo>
                  <a:cubicBezTo>
                    <a:pt x="66085" y="143788"/>
                    <a:pt x="68916" y="140484"/>
                    <a:pt x="70570" y="141665"/>
                  </a:cubicBezTo>
                  <a:close/>
                  <a:moveTo>
                    <a:pt x="63962" y="140484"/>
                  </a:moveTo>
                  <a:cubicBezTo>
                    <a:pt x="65376" y="140484"/>
                    <a:pt x="63962" y="140484"/>
                    <a:pt x="65848" y="140484"/>
                  </a:cubicBezTo>
                  <a:cubicBezTo>
                    <a:pt x="67738" y="140484"/>
                    <a:pt x="65848" y="140484"/>
                    <a:pt x="64670" y="140484"/>
                  </a:cubicBezTo>
                  <a:close/>
                  <a:moveTo>
                    <a:pt x="40364" y="127743"/>
                  </a:moveTo>
                  <a:cubicBezTo>
                    <a:pt x="40364" y="127743"/>
                    <a:pt x="40364" y="127743"/>
                    <a:pt x="40364" y="127743"/>
                  </a:cubicBezTo>
                  <a:cubicBezTo>
                    <a:pt x="40364" y="127743"/>
                    <a:pt x="40364" y="127743"/>
                    <a:pt x="40364" y="127743"/>
                  </a:cubicBezTo>
                  <a:cubicBezTo>
                    <a:pt x="40364" y="127743"/>
                    <a:pt x="40128" y="125381"/>
                    <a:pt x="40837" y="125617"/>
                  </a:cubicBezTo>
                  <a:close/>
                  <a:moveTo>
                    <a:pt x="42015" y="127743"/>
                  </a:moveTo>
                  <a:cubicBezTo>
                    <a:pt x="42015" y="127743"/>
                    <a:pt x="42015" y="127743"/>
                    <a:pt x="42015" y="127743"/>
                  </a:cubicBezTo>
                  <a:cubicBezTo>
                    <a:pt x="42015" y="127743"/>
                    <a:pt x="41779" y="125145"/>
                    <a:pt x="42487" y="125381"/>
                  </a:cubicBezTo>
                  <a:close/>
                  <a:moveTo>
                    <a:pt x="61839" y="138125"/>
                  </a:moveTo>
                  <a:cubicBezTo>
                    <a:pt x="61839" y="138125"/>
                    <a:pt x="61839" y="138125"/>
                    <a:pt x="63489" y="138125"/>
                  </a:cubicBezTo>
                  <a:lnTo>
                    <a:pt x="63489" y="138125"/>
                  </a:lnTo>
                  <a:lnTo>
                    <a:pt x="63489" y="138125"/>
                  </a:lnTo>
                  <a:cubicBezTo>
                    <a:pt x="63253" y="137180"/>
                    <a:pt x="63017" y="136474"/>
                    <a:pt x="62308" y="135765"/>
                  </a:cubicBezTo>
                  <a:close/>
                  <a:moveTo>
                    <a:pt x="38241" y="125381"/>
                  </a:moveTo>
                  <a:cubicBezTo>
                    <a:pt x="38241" y="125381"/>
                    <a:pt x="38241" y="125381"/>
                    <a:pt x="39656" y="125381"/>
                  </a:cubicBezTo>
                  <a:cubicBezTo>
                    <a:pt x="41073" y="125381"/>
                    <a:pt x="41309" y="127034"/>
                    <a:pt x="41073" y="127271"/>
                  </a:cubicBezTo>
                  <a:lnTo>
                    <a:pt x="38947" y="125853"/>
                  </a:lnTo>
                  <a:cubicBezTo>
                    <a:pt x="38947" y="125853"/>
                    <a:pt x="38947" y="125853"/>
                    <a:pt x="40601" y="127507"/>
                  </a:cubicBezTo>
                  <a:cubicBezTo>
                    <a:pt x="39419" y="126326"/>
                    <a:pt x="38711" y="124675"/>
                    <a:pt x="38475" y="123022"/>
                  </a:cubicBezTo>
                  <a:close/>
                  <a:moveTo>
                    <a:pt x="42960" y="127034"/>
                  </a:moveTo>
                  <a:lnTo>
                    <a:pt x="42960" y="128449"/>
                  </a:lnTo>
                  <a:cubicBezTo>
                    <a:pt x="42960" y="128449"/>
                    <a:pt x="42960" y="128449"/>
                    <a:pt x="41542" y="128449"/>
                  </a:cubicBezTo>
                  <a:lnTo>
                    <a:pt x="41542" y="128449"/>
                  </a:lnTo>
                  <a:cubicBezTo>
                    <a:pt x="41542" y="128449"/>
                    <a:pt x="42723" y="124909"/>
                    <a:pt x="43196" y="124675"/>
                  </a:cubicBezTo>
                  <a:close/>
                  <a:moveTo>
                    <a:pt x="64198" y="137180"/>
                  </a:moveTo>
                  <a:cubicBezTo>
                    <a:pt x="64198" y="137180"/>
                    <a:pt x="65612" y="139542"/>
                    <a:pt x="64198" y="137180"/>
                  </a:cubicBezTo>
                  <a:cubicBezTo>
                    <a:pt x="62781" y="134821"/>
                    <a:pt x="63017" y="134112"/>
                    <a:pt x="64434" y="134821"/>
                  </a:cubicBezTo>
                  <a:close/>
                  <a:moveTo>
                    <a:pt x="69625" y="138833"/>
                  </a:moveTo>
                  <a:cubicBezTo>
                    <a:pt x="69625" y="138833"/>
                    <a:pt x="69625" y="138833"/>
                    <a:pt x="69625" y="138833"/>
                  </a:cubicBezTo>
                  <a:cubicBezTo>
                    <a:pt x="69625" y="138833"/>
                    <a:pt x="68916" y="136002"/>
                    <a:pt x="69861" y="136474"/>
                  </a:cubicBezTo>
                  <a:close/>
                  <a:moveTo>
                    <a:pt x="67029" y="136707"/>
                  </a:moveTo>
                  <a:cubicBezTo>
                    <a:pt x="67029" y="136707"/>
                    <a:pt x="67029" y="138597"/>
                    <a:pt x="64906" y="136707"/>
                  </a:cubicBezTo>
                  <a:cubicBezTo>
                    <a:pt x="66557" y="135057"/>
                    <a:pt x="65848" y="132225"/>
                    <a:pt x="67266" y="134348"/>
                  </a:cubicBezTo>
                  <a:close/>
                  <a:moveTo>
                    <a:pt x="75052" y="139775"/>
                  </a:moveTo>
                  <a:cubicBezTo>
                    <a:pt x="75052" y="139775"/>
                    <a:pt x="75052" y="139775"/>
                    <a:pt x="75052" y="139775"/>
                  </a:cubicBezTo>
                  <a:cubicBezTo>
                    <a:pt x="75052" y="139775"/>
                    <a:pt x="74579" y="137180"/>
                    <a:pt x="75288" y="137416"/>
                  </a:cubicBezTo>
                  <a:close/>
                  <a:moveTo>
                    <a:pt x="71039" y="137180"/>
                  </a:moveTo>
                  <a:cubicBezTo>
                    <a:pt x="73401" y="138597"/>
                    <a:pt x="71039" y="137180"/>
                    <a:pt x="73165" y="137180"/>
                  </a:cubicBezTo>
                  <a:cubicBezTo>
                    <a:pt x="75288" y="137180"/>
                    <a:pt x="73165" y="137180"/>
                    <a:pt x="73165" y="138361"/>
                  </a:cubicBezTo>
                  <a:cubicBezTo>
                    <a:pt x="73165" y="139542"/>
                    <a:pt x="71511" y="135529"/>
                    <a:pt x="71275" y="134821"/>
                  </a:cubicBezTo>
                  <a:close/>
                  <a:moveTo>
                    <a:pt x="71039" y="137180"/>
                  </a:moveTo>
                  <a:cubicBezTo>
                    <a:pt x="72693" y="137180"/>
                    <a:pt x="69625" y="135293"/>
                    <a:pt x="71039" y="137180"/>
                  </a:cubicBezTo>
                  <a:lnTo>
                    <a:pt x="72456" y="138597"/>
                  </a:lnTo>
                  <a:cubicBezTo>
                    <a:pt x="72456" y="138597"/>
                    <a:pt x="71511" y="135293"/>
                    <a:pt x="70333" y="134112"/>
                  </a:cubicBezTo>
                  <a:close/>
                  <a:moveTo>
                    <a:pt x="73401" y="137180"/>
                  </a:moveTo>
                  <a:cubicBezTo>
                    <a:pt x="73401" y="137180"/>
                    <a:pt x="73401" y="137180"/>
                    <a:pt x="73401" y="137180"/>
                  </a:cubicBezTo>
                  <a:cubicBezTo>
                    <a:pt x="73401" y="137180"/>
                    <a:pt x="71275" y="132225"/>
                    <a:pt x="72693" y="132225"/>
                  </a:cubicBezTo>
                  <a:close/>
                  <a:moveTo>
                    <a:pt x="51691" y="125853"/>
                  </a:moveTo>
                  <a:cubicBezTo>
                    <a:pt x="51691" y="125853"/>
                    <a:pt x="51691" y="125853"/>
                    <a:pt x="51691" y="125853"/>
                  </a:cubicBezTo>
                  <a:cubicBezTo>
                    <a:pt x="51691" y="125853"/>
                    <a:pt x="50273" y="121371"/>
                    <a:pt x="50982" y="121608"/>
                  </a:cubicBezTo>
                  <a:close/>
                  <a:moveTo>
                    <a:pt x="51691" y="125853"/>
                  </a:moveTo>
                  <a:cubicBezTo>
                    <a:pt x="51691" y="125853"/>
                    <a:pt x="51691" y="125853"/>
                    <a:pt x="51691" y="125853"/>
                  </a:cubicBezTo>
                  <a:cubicBezTo>
                    <a:pt x="51691" y="125853"/>
                    <a:pt x="48623" y="120190"/>
                    <a:pt x="50040" y="121135"/>
                  </a:cubicBezTo>
                  <a:close/>
                  <a:moveTo>
                    <a:pt x="55231" y="127271"/>
                  </a:moveTo>
                  <a:lnTo>
                    <a:pt x="56645" y="127271"/>
                  </a:lnTo>
                  <a:cubicBezTo>
                    <a:pt x="56645" y="127271"/>
                    <a:pt x="56645" y="127271"/>
                    <a:pt x="56645" y="127271"/>
                  </a:cubicBezTo>
                  <a:cubicBezTo>
                    <a:pt x="56645" y="127271"/>
                    <a:pt x="52872" y="122313"/>
                    <a:pt x="53577" y="122549"/>
                  </a:cubicBezTo>
                  <a:close/>
                  <a:moveTo>
                    <a:pt x="50040" y="123258"/>
                  </a:moveTo>
                  <a:lnTo>
                    <a:pt x="51927" y="125145"/>
                  </a:lnTo>
                  <a:cubicBezTo>
                    <a:pt x="51927" y="125145"/>
                    <a:pt x="51927" y="125145"/>
                    <a:pt x="51927" y="125145"/>
                  </a:cubicBezTo>
                  <a:cubicBezTo>
                    <a:pt x="51927" y="125145"/>
                    <a:pt x="53577" y="127271"/>
                    <a:pt x="51927" y="126798"/>
                  </a:cubicBezTo>
                  <a:cubicBezTo>
                    <a:pt x="50273" y="126326"/>
                    <a:pt x="46736" y="118067"/>
                    <a:pt x="48387" y="118540"/>
                  </a:cubicBezTo>
                  <a:close/>
                  <a:moveTo>
                    <a:pt x="80479" y="139069"/>
                  </a:moveTo>
                  <a:cubicBezTo>
                    <a:pt x="80479" y="139069"/>
                    <a:pt x="80479" y="139069"/>
                    <a:pt x="80479" y="139069"/>
                  </a:cubicBezTo>
                  <a:cubicBezTo>
                    <a:pt x="80479" y="139069"/>
                    <a:pt x="77647" y="133642"/>
                    <a:pt x="78828" y="134348"/>
                  </a:cubicBezTo>
                  <a:close/>
                  <a:moveTo>
                    <a:pt x="54522" y="125381"/>
                  </a:moveTo>
                  <a:cubicBezTo>
                    <a:pt x="54522" y="125381"/>
                    <a:pt x="54522" y="125381"/>
                    <a:pt x="54522" y="125381"/>
                  </a:cubicBezTo>
                  <a:cubicBezTo>
                    <a:pt x="54522" y="125381"/>
                    <a:pt x="51927" y="120190"/>
                    <a:pt x="52872" y="120663"/>
                  </a:cubicBezTo>
                  <a:close/>
                  <a:moveTo>
                    <a:pt x="74579" y="135529"/>
                  </a:moveTo>
                  <a:cubicBezTo>
                    <a:pt x="74579" y="135529"/>
                    <a:pt x="74579" y="135529"/>
                    <a:pt x="75996" y="135529"/>
                  </a:cubicBezTo>
                  <a:cubicBezTo>
                    <a:pt x="77411" y="135529"/>
                    <a:pt x="75996" y="135529"/>
                    <a:pt x="75996" y="134112"/>
                  </a:cubicBezTo>
                  <a:lnTo>
                    <a:pt x="75996" y="134112"/>
                  </a:lnTo>
                  <a:cubicBezTo>
                    <a:pt x="75996" y="134112"/>
                    <a:pt x="75996" y="134112"/>
                    <a:pt x="75996" y="134112"/>
                  </a:cubicBezTo>
                  <a:cubicBezTo>
                    <a:pt x="75996" y="134112"/>
                    <a:pt x="75996" y="134112"/>
                    <a:pt x="75996" y="134112"/>
                  </a:cubicBezTo>
                  <a:cubicBezTo>
                    <a:pt x="75996" y="134112"/>
                    <a:pt x="75996" y="134112"/>
                    <a:pt x="74579" y="134112"/>
                  </a:cubicBezTo>
                  <a:lnTo>
                    <a:pt x="74579" y="134112"/>
                  </a:lnTo>
                  <a:cubicBezTo>
                    <a:pt x="74107" y="132225"/>
                    <a:pt x="73637" y="130575"/>
                    <a:pt x="72929" y="130808"/>
                  </a:cubicBezTo>
                  <a:close/>
                  <a:moveTo>
                    <a:pt x="77883" y="135529"/>
                  </a:moveTo>
                  <a:cubicBezTo>
                    <a:pt x="79537" y="135529"/>
                    <a:pt x="80006" y="137652"/>
                    <a:pt x="77883" y="136944"/>
                  </a:cubicBezTo>
                  <a:lnTo>
                    <a:pt x="77883" y="136944"/>
                  </a:lnTo>
                  <a:cubicBezTo>
                    <a:pt x="77883" y="136944"/>
                    <a:pt x="77883" y="132225"/>
                    <a:pt x="76233" y="130338"/>
                  </a:cubicBezTo>
                  <a:close/>
                  <a:moveTo>
                    <a:pt x="77883" y="133642"/>
                  </a:moveTo>
                  <a:cubicBezTo>
                    <a:pt x="78828" y="134112"/>
                    <a:pt x="79770" y="134821"/>
                    <a:pt x="80479" y="135765"/>
                  </a:cubicBezTo>
                  <a:cubicBezTo>
                    <a:pt x="80479" y="135765"/>
                    <a:pt x="80479" y="135765"/>
                    <a:pt x="80479" y="135765"/>
                  </a:cubicBezTo>
                  <a:cubicBezTo>
                    <a:pt x="80479" y="135765"/>
                    <a:pt x="76705" y="129866"/>
                    <a:pt x="75052" y="128449"/>
                  </a:cubicBezTo>
                  <a:close/>
                  <a:moveTo>
                    <a:pt x="84964" y="136707"/>
                  </a:moveTo>
                  <a:cubicBezTo>
                    <a:pt x="84964" y="136707"/>
                    <a:pt x="84964" y="136707"/>
                    <a:pt x="84964" y="136707"/>
                  </a:cubicBezTo>
                  <a:cubicBezTo>
                    <a:pt x="84964" y="136707"/>
                    <a:pt x="81187" y="132225"/>
                    <a:pt x="81187" y="132225"/>
                  </a:cubicBezTo>
                  <a:close/>
                  <a:moveTo>
                    <a:pt x="158351" y="166676"/>
                  </a:moveTo>
                  <a:cubicBezTo>
                    <a:pt x="158351" y="166676"/>
                    <a:pt x="158351" y="166676"/>
                    <a:pt x="158351" y="166676"/>
                  </a:cubicBezTo>
                  <a:cubicBezTo>
                    <a:pt x="158351" y="166676"/>
                    <a:pt x="158351" y="166676"/>
                    <a:pt x="158351" y="166676"/>
                  </a:cubicBezTo>
                  <a:close/>
                  <a:moveTo>
                    <a:pt x="83783" y="131280"/>
                  </a:moveTo>
                  <a:cubicBezTo>
                    <a:pt x="85669" y="131280"/>
                    <a:pt x="86614" y="134348"/>
                    <a:pt x="83783" y="132698"/>
                  </a:cubicBezTo>
                  <a:cubicBezTo>
                    <a:pt x="80951" y="131044"/>
                    <a:pt x="81187" y="126562"/>
                    <a:pt x="81187" y="126090"/>
                  </a:cubicBezTo>
                  <a:close/>
                  <a:moveTo>
                    <a:pt x="158823" y="165498"/>
                  </a:moveTo>
                  <a:cubicBezTo>
                    <a:pt x="158823" y="165498"/>
                    <a:pt x="158823" y="163609"/>
                    <a:pt x="160238" y="165498"/>
                  </a:cubicBezTo>
                  <a:cubicBezTo>
                    <a:pt x="161655" y="167385"/>
                    <a:pt x="160238" y="165498"/>
                    <a:pt x="161891" y="167149"/>
                  </a:cubicBezTo>
                  <a:cubicBezTo>
                    <a:pt x="160946" y="166676"/>
                    <a:pt x="160001" y="165971"/>
                    <a:pt x="159059" y="165262"/>
                  </a:cubicBezTo>
                  <a:cubicBezTo>
                    <a:pt x="159059" y="165262"/>
                    <a:pt x="157406" y="161249"/>
                    <a:pt x="155992" y="160305"/>
                  </a:cubicBezTo>
                  <a:close/>
                  <a:moveTo>
                    <a:pt x="160238" y="163845"/>
                  </a:moveTo>
                  <a:cubicBezTo>
                    <a:pt x="160238" y="163845"/>
                    <a:pt x="160238" y="163845"/>
                    <a:pt x="160238" y="163845"/>
                  </a:cubicBezTo>
                  <a:cubicBezTo>
                    <a:pt x="160238" y="163845"/>
                    <a:pt x="156461" y="157473"/>
                    <a:pt x="157406" y="158654"/>
                  </a:cubicBezTo>
                  <a:close/>
                  <a:moveTo>
                    <a:pt x="63962" y="116650"/>
                  </a:moveTo>
                  <a:cubicBezTo>
                    <a:pt x="63962" y="116650"/>
                    <a:pt x="63962" y="116650"/>
                    <a:pt x="63962" y="116650"/>
                  </a:cubicBezTo>
                  <a:cubicBezTo>
                    <a:pt x="63962" y="116650"/>
                    <a:pt x="60421" y="110987"/>
                    <a:pt x="61130" y="111223"/>
                  </a:cubicBezTo>
                  <a:close/>
                  <a:moveTo>
                    <a:pt x="63962" y="114763"/>
                  </a:moveTo>
                  <a:cubicBezTo>
                    <a:pt x="62308" y="113110"/>
                    <a:pt x="63962" y="114763"/>
                    <a:pt x="63962" y="114763"/>
                  </a:cubicBezTo>
                  <a:lnTo>
                    <a:pt x="61130" y="112404"/>
                  </a:lnTo>
                  <a:cubicBezTo>
                    <a:pt x="62544" y="112404"/>
                    <a:pt x="63017" y="114291"/>
                    <a:pt x="64434" y="114763"/>
                  </a:cubicBezTo>
                  <a:cubicBezTo>
                    <a:pt x="63962" y="114763"/>
                    <a:pt x="63725" y="114763"/>
                    <a:pt x="63253" y="114763"/>
                  </a:cubicBezTo>
                  <a:lnTo>
                    <a:pt x="65140" y="114763"/>
                  </a:lnTo>
                  <a:cubicBezTo>
                    <a:pt x="65140" y="114763"/>
                    <a:pt x="67266" y="118776"/>
                    <a:pt x="65140" y="114763"/>
                  </a:cubicBezTo>
                  <a:cubicBezTo>
                    <a:pt x="63017" y="110751"/>
                    <a:pt x="65140" y="116178"/>
                    <a:pt x="63962" y="114763"/>
                  </a:cubicBezTo>
                  <a:cubicBezTo>
                    <a:pt x="62781" y="113346"/>
                    <a:pt x="59240" y="108628"/>
                    <a:pt x="60658" y="108628"/>
                  </a:cubicBezTo>
                  <a:close/>
                  <a:moveTo>
                    <a:pt x="61839" y="112640"/>
                  </a:moveTo>
                  <a:cubicBezTo>
                    <a:pt x="61839" y="112640"/>
                    <a:pt x="61839" y="112640"/>
                    <a:pt x="61839" y="112640"/>
                  </a:cubicBezTo>
                  <a:cubicBezTo>
                    <a:pt x="61839" y="112640"/>
                    <a:pt x="57590" y="106741"/>
                    <a:pt x="57590" y="107211"/>
                  </a:cubicBezTo>
                  <a:close/>
                  <a:moveTo>
                    <a:pt x="160474" y="157709"/>
                  </a:moveTo>
                  <a:cubicBezTo>
                    <a:pt x="160474" y="157709"/>
                    <a:pt x="160474" y="155823"/>
                    <a:pt x="160474" y="157709"/>
                  </a:cubicBezTo>
                  <a:cubicBezTo>
                    <a:pt x="160474" y="159599"/>
                    <a:pt x="159059" y="153700"/>
                    <a:pt x="157170" y="152282"/>
                  </a:cubicBezTo>
                  <a:close/>
                  <a:moveTo>
                    <a:pt x="61839" y="110515"/>
                  </a:moveTo>
                  <a:lnTo>
                    <a:pt x="63253" y="110515"/>
                  </a:lnTo>
                  <a:cubicBezTo>
                    <a:pt x="63253" y="110515"/>
                    <a:pt x="63253" y="110515"/>
                    <a:pt x="63253" y="110515"/>
                  </a:cubicBezTo>
                  <a:cubicBezTo>
                    <a:pt x="63253" y="110515"/>
                    <a:pt x="58771" y="106033"/>
                    <a:pt x="57590" y="105560"/>
                  </a:cubicBezTo>
                  <a:close/>
                  <a:moveTo>
                    <a:pt x="65612" y="111696"/>
                  </a:moveTo>
                  <a:cubicBezTo>
                    <a:pt x="65612" y="111696"/>
                    <a:pt x="65612" y="111696"/>
                    <a:pt x="65612" y="111696"/>
                  </a:cubicBezTo>
                  <a:cubicBezTo>
                    <a:pt x="65612" y="111696"/>
                    <a:pt x="63017" y="108628"/>
                    <a:pt x="62308" y="106741"/>
                  </a:cubicBezTo>
                  <a:close/>
                  <a:moveTo>
                    <a:pt x="59713" y="107919"/>
                  </a:moveTo>
                  <a:cubicBezTo>
                    <a:pt x="60185" y="107919"/>
                    <a:pt x="60894" y="107919"/>
                    <a:pt x="61366" y="107919"/>
                  </a:cubicBezTo>
                  <a:lnTo>
                    <a:pt x="61366" y="107919"/>
                  </a:lnTo>
                  <a:cubicBezTo>
                    <a:pt x="61366" y="107919"/>
                    <a:pt x="61366" y="107919"/>
                    <a:pt x="61366" y="107919"/>
                  </a:cubicBezTo>
                  <a:close/>
                  <a:moveTo>
                    <a:pt x="162597" y="155114"/>
                  </a:moveTo>
                  <a:lnTo>
                    <a:pt x="162597" y="155114"/>
                  </a:lnTo>
                  <a:cubicBezTo>
                    <a:pt x="162597" y="155114"/>
                    <a:pt x="158351" y="148978"/>
                    <a:pt x="159296" y="149451"/>
                  </a:cubicBezTo>
                  <a:close/>
                  <a:moveTo>
                    <a:pt x="68208" y="110278"/>
                  </a:moveTo>
                  <a:cubicBezTo>
                    <a:pt x="68208" y="110278"/>
                    <a:pt x="68208" y="110278"/>
                    <a:pt x="68208" y="110278"/>
                  </a:cubicBezTo>
                  <a:lnTo>
                    <a:pt x="68208" y="110278"/>
                  </a:lnTo>
                  <a:cubicBezTo>
                    <a:pt x="68208" y="110278"/>
                    <a:pt x="69625" y="110278"/>
                    <a:pt x="70570" y="111696"/>
                  </a:cubicBezTo>
                  <a:cubicBezTo>
                    <a:pt x="71511" y="113110"/>
                    <a:pt x="70570" y="111696"/>
                    <a:pt x="69152" y="111696"/>
                  </a:cubicBezTo>
                  <a:cubicBezTo>
                    <a:pt x="67738" y="111696"/>
                    <a:pt x="63489" y="104852"/>
                    <a:pt x="63725" y="104615"/>
                  </a:cubicBezTo>
                  <a:close/>
                  <a:moveTo>
                    <a:pt x="166846" y="155586"/>
                  </a:moveTo>
                  <a:lnTo>
                    <a:pt x="166846" y="155586"/>
                  </a:lnTo>
                  <a:cubicBezTo>
                    <a:pt x="166846" y="155586"/>
                    <a:pt x="161891" y="149215"/>
                    <a:pt x="162361" y="149923"/>
                  </a:cubicBezTo>
                  <a:close/>
                  <a:moveTo>
                    <a:pt x="70333" y="110045"/>
                  </a:moveTo>
                  <a:cubicBezTo>
                    <a:pt x="70333" y="110045"/>
                    <a:pt x="70333" y="110045"/>
                    <a:pt x="70333" y="110045"/>
                  </a:cubicBezTo>
                  <a:cubicBezTo>
                    <a:pt x="70333" y="110045"/>
                    <a:pt x="70333" y="110045"/>
                    <a:pt x="70333" y="110045"/>
                  </a:cubicBezTo>
                  <a:close/>
                  <a:moveTo>
                    <a:pt x="164723" y="150396"/>
                  </a:moveTo>
                  <a:cubicBezTo>
                    <a:pt x="164723" y="150396"/>
                    <a:pt x="164723" y="150396"/>
                    <a:pt x="165901" y="150396"/>
                  </a:cubicBezTo>
                  <a:cubicBezTo>
                    <a:pt x="167082" y="150396"/>
                    <a:pt x="167790" y="150396"/>
                    <a:pt x="165901" y="150396"/>
                  </a:cubicBezTo>
                  <a:cubicBezTo>
                    <a:pt x="164014" y="150396"/>
                    <a:pt x="164486" y="150396"/>
                    <a:pt x="165901" y="150396"/>
                  </a:cubicBezTo>
                  <a:lnTo>
                    <a:pt x="167318" y="150396"/>
                  </a:lnTo>
                  <a:cubicBezTo>
                    <a:pt x="167318" y="150396"/>
                    <a:pt x="167318" y="150396"/>
                    <a:pt x="167318" y="150396"/>
                  </a:cubicBezTo>
                  <a:cubicBezTo>
                    <a:pt x="167318" y="150396"/>
                    <a:pt x="161182" y="145674"/>
                    <a:pt x="160710" y="144732"/>
                  </a:cubicBezTo>
                  <a:close/>
                  <a:moveTo>
                    <a:pt x="70333" y="106741"/>
                  </a:moveTo>
                  <a:cubicBezTo>
                    <a:pt x="70333" y="106741"/>
                    <a:pt x="70333" y="106741"/>
                    <a:pt x="71748" y="106741"/>
                  </a:cubicBezTo>
                  <a:cubicBezTo>
                    <a:pt x="73165" y="106741"/>
                    <a:pt x="71748" y="106741"/>
                    <a:pt x="71748" y="106741"/>
                  </a:cubicBezTo>
                  <a:lnTo>
                    <a:pt x="71748" y="106741"/>
                  </a:lnTo>
                  <a:cubicBezTo>
                    <a:pt x="71748" y="106741"/>
                    <a:pt x="71748" y="106741"/>
                    <a:pt x="73165" y="108392"/>
                  </a:cubicBezTo>
                  <a:close/>
                  <a:moveTo>
                    <a:pt x="167082" y="149451"/>
                  </a:moveTo>
                  <a:lnTo>
                    <a:pt x="168732" y="150868"/>
                  </a:lnTo>
                  <a:cubicBezTo>
                    <a:pt x="168732" y="150868"/>
                    <a:pt x="160946" y="143551"/>
                    <a:pt x="161891" y="143788"/>
                  </a:cubicBezTo>
                  <a:close/>
                  <a:moveTo>
                    <a:pt x="72693" y="106741"/>
                  </a:moveTo>
                  <a:cubicBezTo>
                    <a:pt x="73871" y="107211"/>
                    <a:pt x="75052" y="107919"/>
                    <a:pt x="76233" y="108864"/>
                  </a:cubicBezTo>
                  <a:lnTo>
                    <a:pt x="76233" y="108864"/>
                  </a:lnTo>
                  <a:cubicBezTo>
                    <a:pt x="76233" y="108864"/>
                    <a:pt x="67971" y="102020"/>
                    <a:pt x="67266" y="101078"/>
                  </a:cubicBezTo>
                  <a:close/>
                  <a:moveTo>
                    <a:pt x="168968" y="149923"/>
                  </a:moveTo>
                  <a:cubicBezTo>
                    <a:pt x="168968" y="149923"/>
                    <a:pt x="168968" y="149923"/>
                    <a:pt x="168968" y="149923"/>
                  </a:cubicBezTo>
                  <a:cubicBezTo>
                    <a:pt x="168968" y="149923"/>
                    <a:pt x="162833" y="143788"/>
                    <a:pt x="163542" y="144260"/>
                  </a:cubicBezTo>
                  <a:close/>
                  <a:moveTo>
                    <a:pt x="72693" y="105560"/>
                  </a:moveTo>
                  <a:cubicBezTo>
                    <a:pt x="72693" y="105560"/>
                    <a:pt x="72693" y="105560"/>
                    <a:pt x="72693" y="105560"/>
                  </a:cubicBezTo>
                  <a:cubicBezTo>
                    <a:pt x="72693" y="105560"/>
                    <a:pt x="72693" y="105560"/>
                    <a:pt x="72693" y="105560"/>
                  </a:cubicBezTo>
                  <a:lnTo>
                    <a:pt x="72693" y="105560"/>
                  </a:lnTo>
                  <a:cubicBezTo>
                    <a:pt x="72693" y="105560"/>
                    <a:pt x="66793" y="99661"/>
                    <a:pt x="67266" y="99897"/>
                  </a:cubicBezTo>
                  <a:close/>
                  <a:moveTo>
                    <a:pt x="74107" y="105560"/>
                  </a:moveTo>
                  <a:lnTo>
                    <a:pt x="75524" y="105560"/>
                  </a:lnTo>
                  <a:cubicBezTo>
                    <a:pt x="75524" y="105560"/>
                    <a:pt x="75524" y="105560"/>
                    <a:pt x="75524" y="105560"/>
                  </a:cubicBezTo>
                  <a:cubicBezTo>
                    <a:pt x="74815" y="105088"/>
                    <a:pt x="74107" y="104615"/>
                    <a:pt x="73637" y="103910"/>
                  </a:cubicBezTo>
                  <a:close/>
                  <a:moveTo>
                    <a:pt x="168496" y="146855"/>
                  </a:moveTo>
                  <a:cubicBezTo>
                    <a:pt x="168968" y="147564"/>
                    <a:pt x="169677" y="148273"/>
                    <a:pt x="170386" y="148742"/>
                  </a:cubicBezTo>
                  <a:cubicBezTo>
                    <a:pt x="170386" y="148742"/>
                    <a:pt x="170386" y="148742"/>
                    <a:pt x="170386" y="148742"/>
                  </a:cubicBezTo>
                  <a:cubicBezTo>
                    <a:pt x="170386" y="148742"/>
                    <a:pt x="170386" y="148742"/>
                    <a:pt x="168260" y="147328"/>
                  </a:cubicBezTo>
                  <a:cubicBezTo>
                    <a:pt x="166137" y="145911"/>
                    <a:pt x="162597" y="141665"/>
                    <a:pt x="163305" y="141665"/>
                  </a:cubicBezTo>
                  <a:close/>
                  <a:moveTo>
                    <a:pt x="71511" y="103201"/>
                  </a:moveTo>
                  <a:lnTo>
                    <a:pt x="72929" y="103201"/>
                  </a:lnTo>
                  <a:lnTo>
                    <a:pt x="72929" y="103201"/>
                  </a:lnTo>
                  <a:cubicBezTo>
                    <a:pt x="72929" y="103201"/>
                    <a:pt x="72929" y="103201"/>
                    <a:pt x="74579" y="104615"/>
                  </a:cubicBezTo>
                  <a:lnTo>
                    <a:pt x="74579" y="104615"/>
                  </a:lnTo>
                  <a:lnTo>
                    <a:pt x="74579" y="104615"/>
                  </a:lnTo>
                  <a:close/>
                  <a:moveTo>
                    <a:pt x="75760" y="105088"/>
                  </a:moveTo>
                  <a:cubicBezTo>
                    <a:pt x="75760" y="105088"/>
                    <a:pt x="75760" y="105088"/>
                    <a:pt x="75760" y="105088"/>
                  </a:cubicBezTo>
                  <a:cubicBezTo>
                    <a:pt x="75760" y="105088"/>
                    <a:pt x="71984" y="100842"/>
                    <a:pt x="70570" y="99897"/>
                  </a:cubicBezTo>
                  <a:close/>
                  <a:moveTo>
                    <a:pt x="75760" y="102492"/>
                  </a:moveTo>
                  <a:cubicBezTo>
                    <a:pt x="75760" y="102492"/>
                    <a:pt x="75760" y="102492"/>
                    <a:pt x="75760" y="102492"/>
                  </a:cubicBezTo>
                  <a:cubicBezTo>
                    <a:pt x="75760" y="102492"/>
                    <a:pt x="75760" y="102492"/>
                    <a:pt x="75760" y="102492"/>
                  </a:cubicBezTo>
                  <a:lnTo>
                    <a:pt x="75760" y="102492"/>
                  </a:lnTo>
                  <a:close/>
                  <a:moveTo>
                    <a:pt x="78828" y="102492"/>
                  </a:moveTo>
                  <a:cubicBezTo>
                    <a:pt x="78828" y="102492"/>
                    <a:pt x="78828" y="102492"/>
                    <a:pt x="77647" y="102492"/>
                  </a:cubicBezTo>
                  <a:cubicBezTo>
                    <a:pt x="76469" y="102492"/>
                    <a:pt x="71511" y="96593"/>
                    <a:pt x="72693" y="97538"/>
                  </a:cubicBezTo>
                  <a:close/>
                  <a:moveTo>
                    <a:pt x="78828" y="102492"/>
                  </a:moveTo>
                  <a:cubicBezTo>
                    <a:pt x="78828" y="102492"/>
                    <a:pt x="78828" y="102492"/>
                    <a:pt x="78828" y="102492"/>
                  </a:cubicBezTo>
                  <a:lnTo>
                    <a:pt x="80479" y="102492"/>
                  </a:lnTo>
                  <a:lnTo>
                    <a:pt x="80479" y="102492"/>
                  </a:lnTo>
                  <a:close/>
                  <a:moveTo>
                    <a:pt x="80479" y="102492"/>
                  </a:moveTo>
                  <a:cubicBezTo>
                    <a:pt x="80479" y="102492"/>
                    <a:pt x="80479" y="103910"/>
                    <a:pt x="80479" y="102492"/>
                  </a:cubicBezTo>
                  <a:cubicBezTo>
                    <a:pt x="80479" y="101078"/>
                    <a:pt x="74579" y="97774"/>
                    <a:pt x="74579" y="97065"/>
                  </a:cubicBezTo>
                  <a:close/>
                  <a:moveTo>
                    <a:pt x="77883" y="100369"/>
                  </a:moveTo>
                  <a:cubicBezTo>
                    <a:pt x="79537" y="101784"/>
                    <a:pt x="77883" y="102020"/>
                    <a:pt x="77883" y="102020"/>
                  </a:cubicBezTo>
                  <a:cubicBezTo>
                    <a:pt x="77883" y="102020"/>
                    <a:pt x="71039" y="94706"/>
                    <a:pt x="71984" y="94942"/>
                  </a:cubicBezTo>
                  <a:close/>
                  <a:moveTo>
                    <a:pt x="82368" y="100369"/>
                  </a:moveTo>
                  <a:lnTo>
                    <a:pt x="83783" y="100369"/>
                  </a:lnTo>
                  <a:cubicBezTo>
                    <a:pt x="83783" y="100369"/>
                    <a:pt x="83783" y="101784"/>
                    <a:pt x="83783" y="100369"/>
                  </a:cubicBezTo>
                  <a:cubicBezTo>
                    <a:pt x="84964" y="98246"/>
                    <a:pt x="84255" y="95648"/>
                    <a:pt x="82368" y="94706"/>
                  </a:cubicBezTo>
                  <a:cubicBezTo>
                    <a:pt x="80242" y="93525"/>
                    <a:pt x="77647" y="93998"/>
                    <a:pt x="76469" y="96121"/>
                  </a:cubicBezTo>
                  <a:close/>
                  <a:moveTo>
                    <a:pt x="82368" y="94942"/>
                  </a:moveTo>
                  <a:cubicBezTo>
                    <a:pt x="82368" y="94942"/>
                    <a:pt x="82368" y="94942"/>
                    <a:pt x="82368" y="94942"/>
                  </a:cubicBezTo>
                  <a:cubicBezTo>
                    <a:pt x="82368" y="94942"/>
                    <a:pt x="82368" y="94942"/>
                    <a:pt x="82368" y="94942"/>
                  </a:cubicBezTo>
                  <a:cubicBezTo>
                    <a:pt x="82368" y="94942"/>
                    <a:pt x="75288" y="90694"/>
                    <a:pt x="75760" y="90694"/>
                  </a:cubicBezTo>
                  <a:close/>
                  <a:moveTo>
                    <a:pt x="100066" y="72996"/>
                  </a:moveTo>
                  <a:cubicBezTo>
                    <a:pt x="100066" y="72996"/>
                    <a:pt x="100066" y="72996"/>
                    <a:pt x="101481" y="72996"/>
                  </a:cubicBezTo>
                  <a:cubicBezTo>
                    <a:pt x="102898" y="72996"/>
                    <a:pt x="101481" y="74177"/>
                    <a:pt x="101481" y="74649"/>
                  </a:cubicBezTo>
                  <a:lnTo>
                    <a:pt x="101481" y="74649"/>
                  </a:lnTo>
                  <a:cubicBezTo>
                    <a:pt x="101481" y="74649"/>
                    <a:pt x="94636" y="69928"/>
                    <a:pt x="93458" y="68750"/>
                  </a:cubicBezTo>
                  <a:close/>
                  <a:moveTo>
                    <a:pt x="102898" y="72996"/>
                  </a:moveTo>
                  <a:cubicBezTo>
                    <a:pt x="101481" y="72996"/>
                    <a:pt x="102898" y="72996"/>
                    <a:pt x="101244" y="72996"/>
                  </a:cubicBezTo>
                  <a:cubicBezTo>
                    <a:pt x="99594" y="72996"/>
                    <a:pt x="95109" y="67096"/>
                    <a:pt x="96290" y="68041"/>
                  </a:cubicBezTo>
                  <a:close/>
                  <a:moveTo>
                    <a:pt x="195634" y="103437"/>
                  </a:moveTo>
                  <a:cubicBezTo>
                    <a:pt x="197051" y="105088"/>
                    <a:pt x="195634" y="103437"/>
                    <a:pt x="198701" y="105324"/>
                  </a:cubicBezTo>
                  <a:lnTo>
                    <a:pt x="197051" y="105324"/>
                  </a:lnTo>
                  <a:cubicBezTo>
                    <a:pt x="197051" y="105324"/>
                    <a:pt x="188084" y="98246"/>
                    <a:pt x="189026" y="98480"/>
                  </a:cubicBezTo>
                  <a:close/>
                  <a:moveTo>
                    <a:pt x="198229" y="106033"/>
                  </a:moveTo>
                  <a:lnTo>
                    <a:pt x="198229" y="106033"/>
                  </a:lnTo>
                  <a:cubicBezTo>
                    <a:pt x="198229" y="106033"/>
                    <a:pt x="200591" y="107683"/>
                    <a:pt x="199882" y="107683"/>
                  </a:cubicBezTo>
                  <a:cubicBezTo>
                    <a:pt x="199410" y="107683"/>
                    <a:pt x="198701" y="107683"/>
                    <a:pt x="198229" y="107683"/>
                  </a:cubicBezTo>
                  <a:cubicBezTo>
                    <a:pt x="198229" y="107683"/>
                    <a:pt x="196106" y="105796"/>
                    <a:pt x="196106" y="105324"/>
                  </a:cubicBezTo>
                  <a:cubicBezTo>
                    <a:pt x="194219" y="104379"/>
                    <a:pt x="192802" y="102729"/>
                    <a:pt x="191624" y="101078"/>
                  </a:cubicBezTo>
                  <a:close/>
                  <a:moveTo>
                    <a:pt x="105493" y="66624"/>
                  </a:moveTo>
                  <a:cubicBezTo>
                    <a:pt x="105493" y="66624"/>
                    <a:pt x="105493" y="66624"/>
                    <a:pt x="105493" y="66624"/>
                  </a:cubicBezTo>
                  <a:cubicBezTo>
                    <a:pt x="105493" y="66624"/>
                    <a:pt x="105493" y="66624"/>
                    <a:pt x="106907" y="68277"/>
                  </a:cubicBezTo>
                  <a:close/>
                  <a:moveTo>
                    <a:pt x="196106" y="102492"/>
                  </a:moveTo>
                  <a:cubicBezTo>
                    <a:pt x="197051" y="102729"/>
                    <a:pt x="197993" y="103437"/>
                    <a:pt x="198701" y="104146"/>
                  </a:cubicBezTo>
                  <a:cubicBezTo>
                    <a:pt x="198701" y="104146"/>
                    <a:pt x="198701" y="104146"/>
                    <a:pt x="198701" y="104146"/>
                  </a:cubicBezTo>
                  <a:close/>
                  <a:moveTo>
                    <a:pt x="107380" y="66152"/>
                  </a:moveTo>
                  <a:cubicBezTo>
                    <a:pt x="107380" y="66152"/>
                    <a:pt x="107380" y="66152"/>
                    <a:pt x="107380" y="66152"/>
                  </a:cubicBezTo>
                  <a:cubicBezTo>
                    <a:pt x="107380" y="66152"/>
                    <a:pt x="99121" y="59783"/>
                    <a:pt x="100772" y="61433"/>
                  </a:cubicBezTo>
                  <a:close/>
                  <a:moveTo>
                    <a:pt x="196578" y="102492"/>
                  </a:moveTo>
                  <a:cubicBezTo>
                    <a:pt x="196578" y="102492"/>
                    <a:pt x="196578" y="102492"/>
                    <a:pt x="196578" y="102492"/>
                  </a:cubicBezTo>
                  <a:lnTo>
                    <a:pt x="196578" y="102492"/>
                  </a:lnTo>
                  <a:close/>
                  <a:moveTo>
                    <a:pt x="114460" y="46331"/>
                  </a:moveTo>
                  <a:cubicBezTo>
                    <a:pt x="113279" y="46331"/>
                    <a:pt x="114460" y="46331"/>
                    <a:pt x="114460" y="46331"/>
                  </a:cubicBezTo>
                  <a:cubicBezTo>
                    <a:pt x="114460" y="46331"/>
                    <a:pt x="106435" y="40431"/>
                    <a:pt x="107852" y="41376"/>
                  </a:cubicBezTo>
                  <a:close/>
                  <a:moveTo>
                    <a:pt x="114460" y="45153"/>
                  </a:moveTo>
                  <a:cubicBezTo>
                    <a:pt x="114460" y="45153"/>
                    <a:pt x="114460" y="45153"/>
                    <a:pt x="114460" y="45153"/>
                  </a:cubicBezTo>
                  <a:cubicBezTo>
                    <a:pt x="114460" y="45153"/>
                    <a:pt x="106435" y="39723"/>
                    <a:pt x="108088" y="40195"/>
                  </a:cubicBezTo>
                  <a:close/>
                  <a:moveTo>
                    <a:pt x="114460" y="45153"/>
                  </a:moveTo>
                  <a:lnTo>
                    <a:pt x="114460" y="45153"/>
                  </a:lnTo>
                  <a:lnTo>
                    <a:pt x="114460" y="45153"/>
                  </a:lnTo>
                  <a:cubicBezTo>
                    <a:pt x="114460" y="45153"/>
                    <a:pt x="106907" y="39017"/>
                    <a:pt x="107144" y="39017"/>
                  </a:cubicBezTo>
                  <a:close/>
                  <a:moveTo>
                    <a:pt x="169913" y="55298"/>
                  </a:moveTo>
                  <a:cubicBezTo>
                    <a:pt x="170858" y="55770"/>
                    <a:pt x="171800" y="56479"/>
                    <a:pt x="172509" y="57185"/>
                  </a:cubicBezTo>
                  <a:cubicBezTo>
                    <a:pt x="172509" y="57185"/>
                    <a:pt x="172509" y="57185"/>
                    <a:pt x="172509" y="59310"/>
                  </a:cubicBezTo>
                  <a:lnTo>
                    <a:pt x="172509" y="59310"/>
                  </a:lnTo>
                  <a:cubicBezTo>
                    <a:pt x="167554" y="57893"/>
                    <a:pt x="163778" y="54117"/>
                    <a:pt x="162597" y="49162"/>
                  </a:cubicBezTo>
                  <a:close/>
                  <a:moveTo>
                    <a:pt x="169913" y="53883"/>
                  </a:moveTo>
                  <a:lnTo>
                    <a:pt x="171564" y="53883"/>
                  </a:lnTo>
                  <a:cubicBezTo>
                    <a:pt x="171564" y="53883"/>
                    <a:pt x="171564" y="55298"/>
                    <a:pt x="171564" y="55534"/>
                  </a:cubicBezTo>
                  <a:close/>
                  <a:moveTo>
                    <a:pt x="116819" y="32409"/>
                  </a:moveTo>
                  <a:cubicBezTo>
                    <a:pt x="116819" y="32409"/>
                    <a:pt x="118470" y="34296"/>
                    <a:pt x="116819" y="34060"/>
                  </a:cubicBezTo>
                  <a:cubicBezTo>
                    <a:pt x="115166" y="33823"/>
                    <a:pt x="110920" y="26746"/>
                    <a:pt x="110684" y="26274"/>
                  </a:cubicBezTo>
                  <a:close/>
                  <a:moveTo>
                    <a:pt x="168968" y="50579"/>
                  </a:moveTo>
                  <a:cubicBezTo>
                    <a:pt x="169677" y="51994"/>
                    <a:pt x="170622" y="53411"/>
                    <a:pt x="172036" y="54353"/>
                  </a:cubicBezTo>
                  <a:lnTo>
                    <a:pt x="172036" y="54353"/>
                  </a:lnTo>
                  <a:cubicBezTo>
                    <a:pt x="172036" y="54353"/>
                    <a:pt x="161182" y="44444"/>
                    <a:pt x="162833" y="44444"/>
                  </a:cubicBezTo>
                  <a:close/>
                  <a:moveTo>
                    <a:pt x="112334" y="23442"/>
                  </a:moveTo>
                  <a:lnTo>
                    <a:pt x="112334" y="23442"/>
                  </a:lnTo>
                  <a:cubicBezTo>
                    <a:pt x="113752" y="23442"/>
                    <a:pt x="114460" y="25329"/>
                    <a:pt x="116111" y="25565"/>
                  </a:cubicBezTo>
                  <a:cubicBezTo>
                    <a:pt x="117764" y="25801"/>
                    <a:pt x="116111" y="26982"/>
                    <a:pt x="116111" y="25565"/>
                  </a:cubicBezTo>
                  <a:cubicBezTo>
                    <a:pt x="116111" y="24151"/>
                    <a:pt x="107852" y="18015"/>
                    <a:pt x="106202" y="17306"/>
                  </a:cubicBezTo>
                  <a:close/>
                  <a:moveTo>
                    <a:pt x="173217" y="47039"/>
                  </a:moveTo>
                  <a:lnTo>
                    <a:pt x="175340" y="47039"/>
                  </a:lnTo>
                  <a:cubicBezTo>
                    <a:pt x="175340" y="47039"/>
                    <a:pt x="175340" y="47039"/>
                    <a:pt x="175340" y="47039"/>
                  </a:cubicBezTo>
                  <a:close/>
                  <a:moveTo>
                    <a:pt x="149620" y="35241"/>
                  </a:moveTo>
                  <a:cubicBezTo>
                    <a:pt x="149620" y="35241"/>
                    <a:pt x="148203" y="34060"/>
                    <a:pt x="147730" y="33587"/>
                  </a:cubicBezTo>
                  <a:lnTo>
                    <a:pt x="149384" y="33587"/>
                  </a:lnTo>
                  <a:lnTo>
                    <a:pt x="149384" y="33587"/>
                  </a:lnTo>
                  <a:cubicBezTo>
                    <a:pt x="149384" y="33587"/>
                    <a:pt x="149384" y="33587"/>
                    <a:pt x="150798" y="35241"/>
                  </a:cubicBezTo>
                  <a:close/>
                  <a:moveTo>
                    <a:pt x="123191" y="21083"/>
                  </a:moveTo>
                  <a:cubicBezTo>
                    <a:pt x="123191" y="21083"/>
                    <a:pt x="123191" y="21083"/>
                    <a:pt x="123191" y="21083"/>
                  </a:cubicBezTo>
                  <a:cubicBezTo>
                    <a:pt x="123191" y="21083"/>
                    <a:pt x="117292" y="14239"/>
                    <a:pt x="118000" y="14239"/>
                  </a:cubicBezTo>
                  <a:close/>
                  <a:moveTo>
                    <a:pt x="124605" y="21083"/>
                  </a:moveTo>
                  <a:cubicBezTo>
                    <a:pt x="124605" y="21083"/>
                    <a:pt x="125786" y="22497"/>
                    <a:pt x="124605" y="21083"/>
                  </a:cubicBezTo>
                  <a:cubicBezTo>
                    <a:pt x="123427" y="19666"/>
                    <a:pt x="118470" y="14239"/>
                    <a:pt x="119415" y="14239"/>
                  </a:cubicBezTo>
                  <a:close/>
                  <a:moveTo>
                    <a:pt x="126259" y="21083"/>
                  </a:moveTo>
                  <a:cubicBezTo>
                    <a:pt x="126259" y="21083"/>
                    <a:pt x="126259" y="21083"/>
                    <a:pt x="126259" y="21083"/>
                  </a:cubicBezTo>
                  <a:cubicBezTo>
                    <a:pt x="126259" y="21083"/>
                    <a:pt x="120360" y="14239"/>
                    <a:pt x="121065" y="14239"/>
                  </a:cubicBezTo>
                  <a:close/>
                  <a:moveTo>
                    <a:pt x="121065" y="17779"/>
                  </a:moveTo>
                  <a:cubicBezTo>
                    <a:pt x="121065" y="17779"/>
                    <a:pt x="121065" y="17779"/>
                    <a:pt x="121065" y="17779"/>
                  </a:cubicBezTo>
                  <a:cubicBezTo>
                    <a:pt x="121065" y="17779"/>
                    <a:pt x="122719" y="19193"/>
                    <a:pt x="121065" y="17779"/>
                  </a:cubicBezTo>
                  <a:close/>
                  <a:moveTo>
                    <a:pt x="138999" y="14711"/>
                  </a:moveTo>
                  <a:cubicBezTo>
                    <a:pt x="139236" y="15183"/>
                    <a:pt x="139236" y="15656"/>
                    <a:pt x="138999" y="16125"/>
                  </a:cubicBezTo>
                  <a:cubicBezTo>
                    <a:pt x="138999" y="16125"/>
                    <a:pt x="132864" y="6453"/>
                    <a:pt x="133809" y="69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0" name="Полилиния: фигура 4259">
              <a:extLst>
                <a:ext uri="{FF2B5EF4-FFF2-40B4-BE49-F238E27FC236}">
                  <a16:creationId xmlns:a16="http://schemas.microsoft.com/office/drawing/2014/main" id="{1D3F7BDD-5D77-CB19-D2E4-408A6B7CA064}"/>
                </a:ext>
              </a:extLst>
            </p:cNvPr>
            <p:cNvSpPr/>
            <p:nvPr/>
          </p:nvSpPr>
          <p:spPr>
            <a:xfrm>
              <a:off x="-1015619" y="4030724"/>
              <a:ext cx="1924" cy="3461"/>
            </a:xfrm>
            <a:custGeom>
              <a:avLst/>
              <a:gdLst>
                <a:gd name="connsiteX0" fmla="*/ 720 w 1924"/>
                <a:gd name="connsiteY0" fmla="*/ 2361 h 3461"/>
                <a:gd name="connsiteX1" fmla="*/ 720 w 1924"/>
                <a:gd name="connsiteY1" fmla="*/ 2361 h 3461"/>
                <a:gd name="connsiteX2" fmla="*/ 720 w 1924"/>
                <a:gd name="connsiteY2" fmla="*/ -470 h 3461"/>
                <a:gd name="connsiteX3" fmla="*/ -1167 w 1924"/>
                <a:gd name="connsiteY3" fmla="*/ -470 h 3461"/>
                <a:gd name="connsiteX4" fmla="*/ 11 w 1924"/>
                <a:gd name="connsiteY4" fmla="*/ -470 h 3461"/>
                <a:gd name="connsiteX5" fmla="*/ 720 w 1924"/>
                <a:gd name="connsiteY5" fmla="*/ 2361 h 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4" h="3461">
                  <a:moveTo>
                    <a:pt x="720" y="2361"/>
                  </a:moveTo>
                  <a:lnTo>
                    <a:pt x="720" y="2361"/>
                  </a:lnTo>
                  <a:cubicBezTo>
                    <a:pt x="-934" y="-1"/>
                    <a:pt x="720" y="944"/>
                    <a:pt x="720" y="-470"/>
                  </a:cubicBezTo>
                  <a:cubicBezTo>
                    <a:pt x="720" y="-1887"/>
                    <a:pt x="-934" y="-470"/>
                    <a:pt x="-1167" y="-470"/>
                  </a:cubicBezTo>
                  <a:lnTo>
                    <a:pt x="11" y="-470"/>
                  </a:lnTo>
                  <a:cubicBezTo>
                    <a:pt x="11" y="-470"/>
                    <a:pt x="956" y="2361"/>
                    <a:pt x="720" y="23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1" name="Полилиния: фигура 4260">
              <a:extLst>
                <a:ext uri="{FF2B5EF4-FFF2-40B4-BE49-F238E27FC236}">
                  <a16:creationId xmlns:a16="http://schemas.microsoft.com/office/drawing/2014/main" id="{1D3B867B-FA3C-CD8D-A57E-EC49B56E5724}"/>
                </a:ext>
              </a:extLst>
            </p:cNvPr>
            <p:cNvSpPr/>
            <p:nvPr/>
          </p:nvSpPr>
          <p:spPr>
            <a:xfrm>
              <a:off x="-967798" y="4135705"/>
              <a:ext cx="314" cy="419"/>
            </a:xfrm>
            <a:custGeom>
              <a:avLst/>
              <a:gdLst>
                <a:gd name="connsiteX0" fmla="*/ -852 w 314"/>
                <a:gd name="connsiteY0" fmla="*/ -680 h 419"/>
                <a:gd name="connsiteX1" fmla="*/ -852 w 314"/>
                <a:gd name="connsiteY1" fmla="*/ -680 h 419"/>
                <a:gd name="connsiteX2" fmla="*/ -852 w 31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9">
                  <a:moveTo>
                    <a:pt x="-852" y="-680"/>
                  </a:moveTo>
                  <a:cubicBezTo>
                    <a:pt x="-852" y="-680"/>
                    <a:pt x="-852" y="-680"/>
                    <a:pt x="-852" y="-680"/>
                  </a:cubicBezTo>
                  <a:cubicBezTo>
                    <a:pt x="-852" y="-680"/>
                    <a:pt x="-1561" y="-1625"/>
                    <a:pt x="-85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2" name="Полилиния: фигура 4261">
              <a:extLst>
                <a:ext uri="{FF2B5EF4-FFF2-40B4-BE49-F238E27FC236}">
                  <a16:creationId xmlns:a16="http://schemas.microsoft.com/office/drawing/2014/main" id="{CD3DF66A-49FA-7E0D-6073-C2F0D85D20A9}"/>
                </a:ext>
              </a:extLst>
            </p:cNvPr>
            <p:cNvSpPr/>
            <p:nvPr/>
          </p:nvSpPr>
          <p:spPr>
            <a:xfrm>
              <a:off x="-962292" y="4123145"/>
              <a:ext cx="1181" cy="104"/>
            </a:xfrm>
            <a:custGeom>
              <a:avLst/>
              <a:gdLst>
                <a:gd name="connsiteX0" fmla="*/ -1167 w 1181"/>
                <a:gd name="connsiteY0" fmla="*/ -1100 h 104"/>
                <a:gd name="connsiteX1" fmla="*/ -1167 w 1181"/>
                <a:gd name="connsiteY1" fmla="*/ -1100 h 104"/>
                <a:gd name="connsiteX2" fmla="*/ -1167 w 1181"/>
                <a:gd name="connsiteY2" fmla="*/ -1100 h 104"/>
                <a:gd name="connsiteX3" fmla="*/ 14 w 1181"/>
                <a:gd name="connsiteY3" fmla="*/ -1100 h 104"/>
                <a:gd name="connsiteX4" fmla="*/ -1167 w 1181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104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14" y="-1100"/>
                  </a:lnTo>
                  <a:cubicBezTo>
                    <a:pt x="14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3" name="Полилиния: фигура 4262">
              <a:extLst>
                <a:ext uri="{FF2B5EF4-FFF2-40B4-BE49-F238E27FC236}">
                  <a16:creationId xmlns:a16="http://schemas.microsoft.com/office/drawing/2014/main" id="{8DB2FAA5-D87D-19E7-BD5A-465F0E353776}"/>
                </a:ext>
              </a:extLst>
            </p:cNvPr>
            <p:cNvSpPr/>
            <p:nvPr/>
          </p:nvSpPr>
          <p:spPr>
            <a:xfrm>
              <a:off x="-1004766" y="4098370"/>
              <a:ext cx="1886" cy="1490"/>
            </a:xfrm>
            <a:custGeom>
              <a:avLst/>
              <a:gdLst>
                <a:gd name="connsiteX0" fmla="*/ -1167 w 1886"/>
                <a:gd name="connsiteY0" fmla="*/ 314 h 1490"/>
                <a:gd name="connsiteX1" fmla="*/ 720 w 1886"/>
                <a:gd name="connsiteY1" fmla="*/ 314 h 1490"/>
                <a:gd name="connsiteX2" fmla="*/ -931 w 1886"/>
                <a:gd name="connsiteY2" fmla="*/ -1100 h 1490"/>
                <a:gd name="connsiteX3" fmla="*/ -1167 w 1886"/>
                <a:gd name="connsiteY3" fmla="*/ 314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490">
                  <a:moveTo>
                    <a:pt x="-1167" y="314"/>
                  </a:moveTo>
                  <a:cubicBezTo>
                    <a:pt x="-1167" y="314"/>
                    <a:pt x="-1167" y="314"/>
                    <a:pt x="720" y="314"/>
                  </a:cubicBezTo>
                  <a:lnTo>
                    <a:pt x="-931" y="-1100"/>
                  </a:lnTo>
                  <a:cubicBezTo>
                    <a:pt x="-931" y="-1100"/>
                    <a:pt x="-222" y="787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4" name="Полилиния: фигура 4263">
              <a:extLst>
                <a:ext uri="{FF2B5EF4-FFF2-40B4-BE49-F238E27FC236}">
                  <a16:creationId xmlns:a16="http://schemas.microsoft.com/office/drawing/2014/main" id="{AAF4D5F3-3EC4-53E6-7295-7ADD06235160}"/>
                </a:ext>
              </a:extLst>
            </p:cNvPr>
            <p:cNvSpPr/>
            <p:nvPr/>
          </p:nvSpPr>
          <p:spPr>
            <a:xfrm>
              <a:off x="-987540" y="4109224"/>
              <a:ext cx="1417" cy="1181"/>
            </a:xfrm>
            <a:custGeom>
              <a:avLst/>
              <a:gdLst>
                <a:gd name="connsiteX0" fmla="*/ -1167 w 1417"/>
                <a:gd name="connsiteY0" fmla="*/ -1100 h 1181"/>
                <a:gd name="connsiteX1" fmla="*/ 250 w 1417"/>
                <a:gd name="connsiteY1" fmla="*/ 81 h 1181"/>
                <a:gd name="connsiteX2" fmla="*/ 250 w 1417"/>
                <a:gd name="connsiteY2" fmla="*/ 81 h 1181"/>
                <a:gd name="connsiteX3" fmla="*/ -1167 w 1417"/>
                <a:gd name="connsiteY3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181">
                  <a:moveTo>
                    <a:pt x="-1167" y="-1100"/>
                  </a:moveTo>
                  <a:lnTo>
                    <a:pt x="250" y="81"/>
                  </a:lnTo>
                  <a:cubicBezTo>
                    <a:pt x="250" y="81"/>
                    <a:pt x="250" y="81"/>
                    <a:pt x="250" y="81"/>
                  </a:cubicBezTo>
                  <a:cubicBezTo>
                    <a:pt x="250" y="81"/>
                    <a:pt x="-1167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5" name="Полилиния: фигура 4264">
              <a:extLst>
                <a:ext uri="{FF2B5EF4-FFF2-40B4-BE49-F238E27FC236}">
                  <a16:creationId xmlns:a16="http://schemas.microsoft.com/office/drawing/2014/main" id="{AC740AFA-49A5-5F16-2FE6-7E203C10BE44}"/>
                </a:ext>
              </a:extLst>
            </p:cNvPr>
            <p:cNvSpPr/>
            <p:nvPr/>
          </p:nvSpPr>
          <p:spPr>
            <a:xfrm>
              <a:off x="-993439" y="4104742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  <a:gd name="connsiteX3" fmla="*/ -1167 w 23597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lnTo>
                    <a:pt x="-1167" y="-1100"/>
                  </a:lnTo>
                  <a:lnTo>
                    <a:pt x="-1167" y="314"/>
                  </a:lnTo>
                  <a:cubicBezTo>
                    <a:pt x="-1167" y="314"/>
                    <a:pt x="-1167" y="314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6" name="Полилиния: фигура 4265">
              <a:extLst>
                <a:ext uri="{FF2B5EF4-FFF2-40B4-BE49-F238E27FC236}">
                  <a16:creationId xmlns:a16="http://schemas.microsoft.com/office/drawing/2014/main" id="{B20811A6-98D7-9E21-6E94-12A383DBC9D5}"/>
                </a:ext>
              </a:extLst>
            </p:cNvPr>
            <p:cNvSpPr/>
            <p:nvPr/>
          </p:nvSpPr>
          <p:spPr>
            <a:xfrm>
              <a:off x="-952931" y="4126105"/>
              <a:ext cx="314" cy="1446"/>
            </a:xfrm>
            <a:custGeom>
              <a:avLst/>
              <a:gdLst>
                <a:gd name="connsiteX0" fmla="*/ -852 w 314"/>
                <a:gd name="connsiteY0" fmla="*/ -283 h 1446"/>
                <a:gd name="connsiteX1" fmla="*/ -852 w 314"/>
                <a:gd name="connsiteY1" fmla="*/ -283 h 1446"/>
                <a:gd name="connsiteX2" fmla="*/ -852 w 314"/>
                <a:gd name="connsiteY2" fmla="*/ -283 h 1446"/>
                <a:gd name="connsiteX3" fmla="*/ -852 w 314"/>
                <a:gd name="connsiteY3" fmla="*/ -283 h 1446"/>
                <a:gd name="connsiteX4" fmla="*/ -852 w 314"/>
                <a:gd name="connsiteY4" fmla="*/ -283 h 1446"/>
                <a:gd name="connsiteX5" fmla="*/ -852 w 314"/>
                <a:gd name="connsiteY5" fmla="*/ -283 h 1446"/>
                <a:gd name="connsiteX6" fmla="*/ -852 w 314"/>
                <a:gd name="connsiteY6" fmla="*/ -283 h 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" h="1446">
                  <a:moveTo>
                    <a:pt x="-852" y="-283"/>
                  </a:moveTo>
                  <a:cubicBezTo>
                    <a:pt x="-852" y="-283"/>
                    <a:pt x="-852" y="-283"/>
                    <a:pt x="-852" y="-283"/>
                  </a:cubicBezTo>
                  <a:cubicBezTo>
                    <a:pt x="-852" y="-283"/>
                    <a:pt x="-852" y="-283"/>
                    <a:pt x="-852" y="-283"/>
                  </a:cubicBezTo>
                  <a:cubicBezTo>
                    <a:pt x="-852" y="-283"/>
                    <a:pt x="-852" y="-1697"/>
                    <a:pt x="-852" y="-283"/>
                  </a:cubicBezTo>
                  <a:lnTo>
                    <a:pt x="-852" y="-283"/>
                  </a:lnTo>
                  <a:cubicBezTo>
                    <a:pt x="-852" y="-283"/>
                    <a:pt x="-852" y="1134"/>
                    <a:pt x="-852" y="-283"/>
                  </a:cubicBezTo>
                  <a:cubicBezTo>
                    <a:pt x="-852" y="-1697"/>
                    <a:pt x="-1561" y="-992"/>
                    <a:pt x="-852" y="-2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7" name="Полилиния: фигура 4266">
              <a:extLst>
                <a:ext uri="{FF2B5EF4-FFF2-40B4-BE49-F238E27FC236}">
                  <a16:creationId xmlns:a16="http://schemas.microsoft.com/office/drawing/2014/main" id="{49C46F8F-66C6-D350-4FE1-2764B0E9D615}"/>
                </a:ext>
              </a:extLst>
            </p:cNvPr>
            <p:cNvSpPr/>
            <p:nvPr/>
          </p:nvSpPr>
          <p:spPr>
            <a:xfrm>
              <a:off x="-1001596" y="4097661"/>
              <a:ext cx="2257" cy="2595"/>
            </a:xfrm>
            <a:custGeom>
              <a:avLst/>
              <a:gdLst>
                <a:gd name="connsiteX0" fmla="*/ 1090 w 2257"/>
                <a:gd name="connsiteY0" fmla="*/ 1495 h 2595"/>
                <a:gd name="connsiteX1" fmla="*/ 1090 w 2257"/>
                <a:gd name="connsiteY1" fmla="*/ -1100 h 2595"/>
                <a:gd name="connsiteX2" fmla="*/ 1090 w 2257"/>
                <a:gd name="connsiteY2" fmla="*/ -1100 h 2595"/>
                <a:gd name="connsiteX3" fmla="*/ 1090 w 2257"/>
                <a:gd name="connsiteY3" fmla="*/ -1100 h 2595"/>
                <a:gd name="connsiteX4" fmla="*/ -560 w 2257"/>
                <a:gd name="connsiteY4" fmla="*/ -1100 h 2595"/>
                <a:gd name="connsiteX5" fmla="*/ 1090 w 2257"/>
                <a:gd name="connsiteY5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7" h="2595">
                  <a:moveTo>
                    <a:pt x="1090" y="1495"/>
                  </a:moveTo>
                  <a:cubicBezTo>
                    <a:pt x="1090" y="1495"/>
                    <a:pt x="1090" y="1495"/>
                    <a:pt x="1090" y="-1100"/>
                  </a:cubicBezTo>
                  <a:lnTo>
                    <a:pt x="1090" y="-1100"/>
                  </a:lnTo>
                  <a:cubicBezTo>
                    <a:pt x="1090" y="-1100"/>
                    <a:pt x="1090" y="-1100"/>
                    <a:pt x="1090" y="-1100"/>
                  </a:cubicBezTo>
                  <a:cubicBezTo>
                    <a:pt x="1090" y="-1100"/>
                    <a:pt x="1090" y="-1100"/>
                    <a:pt x="-560" y="-1100"/>
                  </a:cubicBezTo>
                  <a:cubicBezTo>
                    <a:pt x="-2214" y="-1100"/>
                    <a:pt x="-91" y="550"/>
                    <a:pt x="109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8" name="Полилиния: фигура 4267">
              <a:extLst>
                <a:ext uri="{FF2B5EF4-FFF2-40B4-BE49-F238E27FC236}">
                  <a16:creationId xmlns:a16="http://schemas.microsoft.com/office/drawing/2014/main" id="{33D0803C-465B-79AE-9B7D-26CC0BDF6573}"/>
                </a:ext>
              </a:extLst>
            </p:cNvPr>
            <p:cNvSpPr/>
            <p:nvPr/>
          </p:nvSpPr>
          <p:spPr>
            <a:xfrm>
              <a:off x="-941763" y="4130226"/>
              <a:ext cx="1440" cy="23597"/>
            </a:xfrm>
            <a:custGeom>
              <a:avLst/>
              <a:gdLst>
                <a:gd name="connsiteX0" fmla="*/ -1167 w 1440"/>
                <a:gd name="connsiteY0" fmla="*/ -1100 h 23597"/>
                <a:gd name="connsiteX1" fmla="*/ 250 w 144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40" h="23597">
                  <a:moveTo>
                    <a:pt x="-1167" y="-1100"/>
                  </a:moveTo>
                  <a:cubicBezTo>
                    <a:pt x="-1167" y="-1100"/>
                    <a:pt x="486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69" name="Полилиния: фигура 4268">
              <a:extLst>
                <a:ext uri="{FF2B5EF4-FFF2-40B4-BE49-F238E27FC236}">
                  <a16:creationId xmlns:a16="http://schemas.microsoft.com/office/drawing/2014/main" id="{60834006-3583-9D10-6F1B-8EAA84CAFDF1}"/>
                </a:ext>
              </a:extLst>
            </p:cNvPr>
            <p:cNvSpPr/>
            <p:nvPr/>
          </p:nvSpPr>
          <p:spPr>
            <a:xfrm>
              <a:off x="-1044883" y="4071705"/>
              <a:ext cx="209" cy="2044"/>
            </a:xfrm>
            <a:custGeom>
              <a:avLst/>
              <a:gdLst>
                <a:gd name="connsiteX0" fmla="*/ -1167 w 209"/>
                <a:gd name="connsiteY0" fmla="*/ -1100 h 2044"/>
                <a:gd name="connsiteX1" fmla="*/ -1167 w 209"/>
                <a:gd name="connsiteY1" fmla="*/ 314 h 2044"/>
                <a:gd name="connsiteX2" fmla="*/ -1167 w 209"/>
                <a:gd name="connsiteY2" fmla="*/ 314 h 2044"/>
                <a:gd name="connsiteX3" fmla="*/ -1167 w 209"/>
                <a:gd name="connsiteY3" fmla="*/ -110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044">
                  <a:moveTo>
                    <a:pt x="-1167" y="-1100"/>
                  </a:moveTo>
                  <a:cubicBezTo>
                    <a:pt x="-1167" y="-1100"/>
                    <a:pt x="-1167" y="-1100"/>
                    <a:pt x="-1167" y="314"/>
                  </a:cubicBezTo>
                  <a:cubicBezTo>
                    <a:pt x="-1167" y="1731"/>
                    <a:pt x="-1167" y="314"/>
                    <a:pt x="-1167" y="314"/>
                  </a:cubicBezTo>
                  <a:cubicBezTo>
                    <a:pt x="-1167" y="314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0" name="Полилиния: фигура 4269">
              <a:extLst>
                <a:ext uri="{FF2B5EF4-FFF2-40B4-BE49-F238E27FC236}">
                  <a16:creationId xmlns:a16="http://schemas.microsoft.com/office/drawing/2014/main" id="{62DD8BE0-96E3-8094-0781-74DFA0D62BC7}"/>
                </a:ext>
              </a:extLst>
            </p:cNvPr>
            <p:cNvSpPr/>
            <p:nvPr/>
          </p:nvSpPr>
          <p:spPr>
            <a:xfrm>
              <a:off x="-997921" y="4099103"/>
              <a:ext cx="23597" cy="208"/>
            </a:xfrm>
            <a:custGeom>
              <a:avLst/>
              <a:gdLst>
                <a:gd name="connsiteX0" fmla="*/ -1167 w 23597"/>
                <a:gd name="connsiteY0" fmla="*/ -891 h 208"/>
                <a:gd name="connsiteX1" fmla="*/ -1167 w 23597"/>
                <a:gd name="connsiteY1" fmla="*/ -891 h 208"/>
                <a:gd name="connsiteX2" fmla="*/ -1167 w 23597"/>
                <a:gd name="connsiteY2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8">
                  <a:moveTo>
                    <a:pt x="-1167" y="-891"/>
                  </a:moveTo>
                  <a:cubicBezTo>
                    <a:pt x="-1167" y="-891"/>
                    <a:pt x="-1167" y="-891"/>
                    <a:pt x="-1167" y="-891"/>
                  </a:cubicBezTo>
                  <a:cubicBezTo>
                    <a:pt x="-1167" y="-891"/>
                    <a:pt x="-1167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1" name="Полилиния: фигура 4270">
              <a:extLst>
                <a:ext uri="{FF2B5EF4-FFF2-40B4-BE49-F238E27FC236}">
                  <a16:creationId xmlns:a16="http://schemas.microsoft.com/office/drawing/2014/main" id="{458FFC14-43AA-64F5-5280-12159DC95608}"/>
                </a:ext>
              </a:extLst>
            </p:cNvPr>
            <p:cNvSpPr/>
            <p:nvPr/>
          </p:nvSpPr>
          <p:spPr>
            <a:xfrm>
              <a:off x="-954739" y="4121022"/>
              <a:ext cx="523" cy="419"/>
            </a:xfrm>
            <a:custGeom>
              <a:avLst/>
              <a:gdLst>
                <a:gd name="connsiteX0" fmla="*/ -1167 w 523"/>
                <a:gd name="connsiteY0" fmla="*/ -1100 h 419"/>
                <a:gd name="connsiteX1" fmla="*/ -1167 w 523"/>
                <a:gd name="connsiteY1" fmla="*/ -1100 h 419"/>
                <a:gd name="connsiteX2" fmla="*/ -1167 w 523"/>
                <a:gd name="connsiteY2" fmla="*/ -1100 h 419"/>
                <a:gd name="connsiteX3" fmla="*/ -1167 w 523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2" name="Полилиния: фигура 4271">
              <a:extLst>
                <a:ext uri="{FF2B5EF4-FFF2-40B4-BE49-F238E27FC236}">
                  <a16:creationId xmlns:a16="http://schemas.microsoft.com/office/drawing/2014/main" id="{CFF38B51-154F-0E06-51BD-594A5A3A40E9}"/>
                </a:ext>
              </a:extLst>
            </p:cNvPr>
            <p:cNvSpPr/>
            <p:nvPr/>
          </p:nvSpPr>
          <p:spPr>
            <a:xfrm>
              <a:off x="-1027813" y="4077893"/>
              <a:ext cx="628" cy="419"/>
            </a:xfrm>
            <a:custGeom>
              <a:avLst/>
              <a:gdLst>
                <a:gd name="connsiteX0" fmla="*/ -539 w 628"/>
                <a:gd name="connsiteY0" fmla="*/ -680 h 419"/>
                <a:gd name="connsiteX1" fmla="*/ -539 w 628"/>
                <a:gd name="connsiteY1" fmla="*/ -680 h 419"/>
                <a:gd name="connsiteX2" fmla="*/ -539 w 628"/>
                <a:gd name="connsiteY2" fmla="*/ -680 h 419"/>
                <a:gd name="connsiteX3" fmla="*/ -539 w 628"/>
                <a:gd name="connsiteY3" fmla="*/ -680 h 419"/>
                <a:gd name="connsiteX4" fmla="*/ -539 w 628"/>
                <a:gd name="connsiteY4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8" h="419">
                  <a:moveTo>
                    <a:pt x="-539" y="-680"/>
                  </a:moveTo>
                  <a:lnTo>
                    <a:pt x="-539" y="-680"/>
                  </a:lnTo>
                  <a:cubicBezTo>
                    <a:pt x="-539" y="-680"/>
                    <a:pt x="-539" y="-680"/>
                    <a:pt x="-539" y="-680"/>
                  </a:cubicBezTo>
                  <a:cubicBezTo>
                    <a:pt x="-539" y="-680"/>
                    <a:pt x="-539" y="-680"/>
                    <a:pt x="-539" y="-680"/>
                  </a:cubicBezTo>
                  <a:cubicBezTo>
                    <a:pt x="-539" y="-680"/>
                    <a:pt x="-1953" y="-1625"/>
                    <a:pt x="-539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3" name="Полилиния: фигура 4272">
              <a:extLst>
                <a:ext uri="{FF2B5EF4-FFF2-40B4-BE49-F238E27FC236}">
                  <a16:creationId xmlns:a16="http://schemas.microsoft.com/office/drawing/2014/main" id="{0D9285BD-7DDD-CAD7-C659-1363531D1426}"/>
                </a:ext>
              </a:extLst>
            </p:cNvPr>
            <p:cNvSpPr/>
            <p:nvPr/>
          </p:nvSpPr>
          <p:spPr>
            <a:xfrm>
              <a:off x="-1009250" y="4083976"/>
              <a:ext cx="1653" cy="1650"/>
            </a:xfrm>
            <a:custGeom>
              <a:avLst/>
              <a:gdLst>
                <a:gd name="connsiteX0" fmla="*/ 486 w 1653"/>
                <a:gd name="connsiteY0" fmla="*/ 550 h 1650"/>
                <a:gd name="connsiteX1" fmla="*/ 486 w 1653"/>
                <a:gd name="connsiteY1" fmla="*/ 550 h 1650"/>
                <a:gd name="connsiteX2" fmla="*/ -1167 w 1653"/>
                <a:gd name="connsiteY2" fmla="*/ -1100 h 1650"/>
                <a:gd name="connsiteX3" fmla="*/ 486 w 1653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0">
                  <a:moveTo>
                    <a:pt x="486" y="550"/>
                  </a:moveTo>
                  <a:cubicBezTo>
                    <a:pt x="486" y="550"/>
                    <a:pt x="486" y="550"/>
                    <a:pt x="486" y="550"/>
                  </a:cubicBezTo>
                  <a:lnTo>
                    <a:pt x="-1167" y="-1100"/>
                  </a:lnTo>
                  <a:cubicBezTo>
                    <a:pt x="-1167" y="-1100"/>
                    <a:pt x="-459" y="-394"/>
                    <a:pt x="48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4" name="Полилиния: фигура 4273">
              <a:extLst>
                <a:ext uri="{FF2B5EF4-FFF2-40B4-BE49-F238E27FC236}">
                  <a16:creationId xmlns:a16="http://schemas.microsoft.com/office/drawing/2014/main" id="{1CCAE4D5-63A2-465D-4FDF-A891C3086F75}"/>
                </a:ext>
              </a:extLst>
            </p:cNvPr>
            <p:cNvSpPr/>
            <p:nvPr/>
          </p:nvSpPr>
          <p:spPr>
            <a:xfrm>
              <a:off x="-944827" y="4116617"/>
              <a:ext cx="2831" cy="2990"/>
            </a:xfrm>
            <a:custGeom>
              <a:avLst/>
              <a:gdLst>
                <a:gd name="connsiteX0" fmla="*/ -1167 w 2831"/>
                <a:gd name="connsiteY0" fmla="*/ 946 h 2990"/>
                <a:gd name="connsiteX1" fmla="*/ -1167 w 2831"/>
                <a:gd name="connsiteY1" fmla="*/ -472 h 2990"/>
                <a:gd name="connsiteX2" fmla="*/ -1167 w 2831"/>
                <a:gd name="connsiteY2" fmla="*/ -472 h 2990"/>
                <a:gd name="connsiteX3" fmla="*/ 1664 w 2831"/>
                <a:gd name="connsiteY3" fmla="*/ 1890 h 2990"/>
                <a:gd name="connsiteX4" fmla="*/ 1664 w 2831"/>
                <a:gd name="connsiteY4" fmla="*/ 1890 h 2990"/>
                <a:gd name="connsiteX5" fmla="*/ -1167 w 2831"/>
                <a:gd name="connsiteY5" fmla="*/ 946 h 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1" h="2990">
                  <a:moveTo>
                    <a:pt x="-1167" y="946"/>
                  </a:moveTo>
                  <a:cubicBezTo>
                    <a:pt x="-1167" y="946"/>
                    <a:pt x="-1167" y="946"/>
                    <a:pt x="-1167" y="-472"/>
                  </a:cubicBezTo>
                  <a:cubicBezTo>
                    <a:pt x="-1167" y="-1886"/>
                    <a:pt x="-1167" y="-472"/>
                    <a:pt x="-1167" y="-472"/>
                  </a:cubicBezTo>
                  <a:cubicBezTo>
                    <a:pt x="-225" y="473"/>
                    <a:pt x="720" y="1182"/>
                    <a:pt x="1664" y="1890"/>
                  </a:cubicBezTo>
                  <a:cubicBezTo>
                    <a:pt x="1664" y="1890"/>
                    <a:pt x="1664" y="1890"/>
                    <a:pt x="1664" y="1890"/>
                  </a:cubicBezTo>
                  <a:cubicBezTo>
                    <a:pt x="1664" y="1890"/>
                    <a:pt x="-698" y="1182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5" name="Полилиния: фигура 4274">
              <a:extLst>
                <a:ext uri="{FF2B5EF4-FFF2-40B4-BE49-F238E27FC236}">
                  <a16:creationId xmlns:a16="http://schemas.microsoft.com/office/drawing/2014/main" id="{5DB06C75-E66D-2B25-ABAF-A0B03B44F5CF}"/>
                </a:ext>
              </a:extLst>
            </p:cNvPr>
            <p:cNvSpPr/>
            <p:nvPr/>
          </p:nvSpPr>
          <p:spPr>
            <a:xfrm>
              <a:off x="-942809" y="4118348"/>
              <a:ext cx="104" cy="314"/>
            </a:xfrm>
            <a:custGeom>
              <a:avLst/>
              <a:gdLst>
                <a:gd name="connsiteX0" fmla="*/ -1062 w 104"/>
                <a:gd name="connsiteY0" fmla="*/ -785 h 314"/>
                <a:gd name="connsiteX1" fmla="*/ -1062 w 104"/>
                <a:gd name="connsiteY1" fmla="*/ -785 h 314"/>
                <a:gd name="connsiteX2" fmla="*/ -1062 w 104"/>
                <a:gd name="connsiteY2" fmla="*/ -785 h 314"/>
                <a:gd name="connsiteX3" fmla="*/ -1062 w 104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14">
                  <a:moveTo>
                    <a:pt x="-1062" y="-785"/>
                  </a:moveTo>
                  <a:cubicBezTo>
                    <a:pt x="-1062" y="-785"/>
                    <a:pt x="-1062" y="-785"/>
                    <a:pt x="-1062" y="-785"/>
                  </a:cubicBezTo>
                  <a:cubicBezTo>
                    <a:pt x="-1062" y="-785"/>
                    <a:pt x="-1062" y="-785"/>
                    <a:pt x="-1062" y="-785"/>
                  </a:cubicBezTo>
                  <a:cubicBezTo>
                    <a:pt x="-1062" y="-785"/>
                    <a:pt x="-1298" y="-1494"/>
                    <a:pt x="-106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6" name="Полилиния: фигура 4275">
              <a:extLst>
                <a:ext uri="{FF2B5EF4-FFF2-40B4-BE49-F238E27FC236}">
                  <a16:creationId xmlns:a16="http://schemas.microsoft.com/office/drawing/2014/main" id="{B003235D-9089-B47E-3A5C-28097F7E4B3E}"/>
                </a:ext>
              </a:extLst>
            </p:cNvPr>
            <p:cNvSpPr/>
            <p:nvPr/>
          </p:nvSpPr>
          <p:spPr>
            <a:xfrm>
              <a:off x="-945851" y="4114887"/>
              <a:ext cx="4982" cy="1889"/>
            </a:xfrm>
            <a:custGeom>
              <a:avLst/>
              <a:gdLst>
                <a:gd name="connsiteX0" fmla="*/ 1980 w 4982"/>
                <a:gd name="connsiteY0" fmla="*/ 789 h 1889"/>
                <a:gd name="connsiteX1" fmla="*/ 799 w 4982"/>
                <a:gd name="connsiteY1" fmla="*/ 789 h 1889"/>
                <a:gd name="connsiteX2" fmla="*/ -616 w 4982"/>
                <a:gd name="connsiteY2" fmla="*/ 789 h 1889"/>
                <a:gd name="connsiteX3" fmla="*/ 2452 w 4982"/>
                <a:gd name="connsiteY3" fmla="*/ 789 h 1889"/>
                <a:gd name="connsiteX4" fmla="*/ 2452 w 4982"/>
                <a:gd name="connsiteY4" fmla="*/ 789 h 1889"/>
                <a:gd name="connsiteX5" fmla="*/ 2452 w 4982"/>
                <a:gd name="connsiteY5" fmla="*/ -1100 h 1889"/>
                <a:gd name="connsiteX6" fmla="*/ 2452 w 4982"/>
                <a:gd name="connsiteY6" fmla="*/ -1100 h 1889"/>
                <a:gd name="connsiteX7" fmla="*/ 2452 w 4982"/>
                <a:gd name="connsiteY7" fmla="*/ 81 h 1889"/>
                <a:gd name="connsiteX8" fmla="*/ 2452 w 4982"/>
                <a:gd name="connsiteY8" fmla="*/ 81 h 1889"/>
                <a:gd name="connsiteX9" fmla="*/ 799 w 4982"/>
                <a:gd name="connsiteY9" fmla="*/ 81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82" h="1889">
                  <a:moveTo>
                    <a:pt x="1980" y="789"/>
                  </a:moveTo>
                  <a:lnTo>
                    <a:pt x="799" y="789"/>
                  </a:lnTo>
                  <a:cubicBezTo>
                    <a:pt x="799" y="789"/>
                    <a:pt x="799" y="789"/>
                    <a:pt x="-616" y="789"/>
                  </a:cubicBezTo>
                  <a:cubicBezTo>
                    <a:pt x="-2033" y="789"/>
                    <a:pt x="-616" y="789"/>
                    <a:pt x="2452" y="789"/>
                  </a:cubicBezTo>
                  <a:cubicBezTo>
                    <a:pt x="5520" y="789"/>
                    <a:pt x="2452" y="789"/>
                    <a:pt x="2452" y="789"/>
                  </a:cubicBezTo>
                  <a:cubicBezTo>
                    <a:pt x="2452" y="789"/>
                    <a:pt x="2452" y="789"/>
                    <a:pt x="2452" y="-1100"/>
                  </a:cubicBezTo>
                  <a:lnTo>
                    <a:pt x="2452" y="-1100"/>
                  </a:lnTo>
                  <a:lnTo>
                    <a:pt x="2452" y="81"/>
                  </a:lnTo>
                  <a:lnTo>
                    <a:pt x="2452" y="81"/>
                  </a:lnTo>
                  <a:cubicBezTo>
                    <a:pt x="2452" y="81"/>
                    <a:pt x="2452" y="81"/>
                    <a:pt x="799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7" name="Полилиния: фигура 4276">
              <a:extLst>
                <a:ext uri="{FF2B5EF4-FFF2-40B4-BE49-F238E27FC236}">
                  <a16:creationId xmlns:a16="http://schemas.microsoft.com/office/drawing/2014/main" id="{D67CEC60-5367-D871-42CA-E969BA89C762}"/>
                </a:ext>
              </a:extLst>
            </p:cNvPr>
            <p:cNvSpPr/>
            <p:nvPr/>
          </p:nvSpPr>
          <p:spPr>
            <a:xfrm>
              <a:off x="-1046769" y="405211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  <a:gd name="connsiteX3" fmla="*/ -1167 w 235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8" name="Полилиния: фигура 4277">
              <a:extLst>
                <a:ext uri="{FF2B5EF4-FFF2-40B4-BE49-F238E27FC236}">
                  <a16:creationId xmlns:a16="http://schemas.microsoft.com/office/drawing/2014/main" id="{0C39DDD0-3660-AA9A-C325-3EC1B95EB1D3}"/>
                </a:ext>
              </a:extLst>
            </p:cNvPr>
            <p:cNvSpPr/>
            <p:nvPr/>
          </p:nvSpPr>
          <p:spPr>
            <a:xfrm>
              <a:off x="-1034735" y="4053771"/>
              <a:ext cx="1639" cy="419"/>
            </a:xfrm>
            <a:custGeom>
              <a:avLst/>
              <a:gdLst>
                <a:gd name="connsiteX0" fmla="*/ -1167 w 1639"/>
                <a:gd name="connsiteY0" fmla="*/ -1100 h 419"/>
                <a:gd name="connsiteX1" fmla="*/ 250 w 1639"/>
                <a:gd name="connsiteY1" fmla="*/ -1100 h 419"/>
                <a:gd name="connsiteX2" fmla="*/ 250 w 1639"/>
                <a:gd name="connsiteY2" fmla="*/ -1100 h 419"/>
                <a:gd name="connsiteX3" fmla="*/ -1167 w 1639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9" h="419">
                  <a:moveTo>
                    <a:pt x="-1167" y="-1100"/>
                  </a:moveTo>
                  <a:cubicBezTo>
                    <a:pt x="-1167" y="-1100"/>
                    <a:pt x="1192" y="-1100"/>
                    <a:pt x="250" y="-1100"/>
                  </a:cubicBezTo>
                  <a:cubicBezTo>
                    <a:pt x="-695" y="-1100"/>
                    <a:pt x="250" y="-1100"/>
                    <a:pt x="250" y="-1100"/>
                  </a:cubicBezTo>
                  <a:cubicBezTo>
                    <a:pt x="250" y="-1100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79" name="Полилиния: фигура 4278">
              <a:extLst>
                <a:ext uri="{FF2B5EF4-FFF2-40B4-BE49-F238E27FC236}">
                  <a16:creationId xmlns:a16="http://schemas.microsoft.com/office/drawing/2014/main" id="{0FDC9E8D-51B4-11A2-64DD-1D0B01BED1D9}"/>
                </a:ext>
              </a:extLst>
            </p:cNvPr>
            <p:cNvSpPr/>
            <p:nvPr/>
          </p:nvSpPr>
          <p:spPr>
            <a:xfrm>
              <a:off x="-1031301" y="4052823"/>
              <a:ext cx="4088" cy="2626"/>
            </a:xfrm>
            <a:custGeom>
              <a:avLst/>
              <a:gdLst>
                <a:gd name="connsiteX0" fmla="*/ 1062 w 4088"/>
                <a:gd name="connsiteY0" fmla="*/ 793 h 2626"/>
                <a:gd name="connsiteX1" fmla="*/ 2715 w 4088"/>
                <a:gd name="connsiteY1" fmla="*/ 793 h 2626"/>
                <a:gd name="connsiteX2" fmla="*/ -119 w 4088"/>
                <a:gd name="connsiteY2" fmla="*/ -625 h 2626"/>
                <a:gd name="connsiteX3" fmla="*/ 1062 w 4088"/>
                <a:gd name="connsiteY3" fmla="*/ 793 h 2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88" h="2626">
                  <a:moveTo>
                    <a:pt x="1062" y="793"/>
                  </a:moveTo>
                  <a:cubicBezTo>
                    <a:pt x="1062" y="793"/>
                    <a:pt x="3657" y="2443"/>
                    <a:pt x="2715" y="793"/>
                  </a:cubicBezTo>
                  <a:cubicBezTo>
                    <a:pt x="1771" y="-861"/>
                    <a:pt x="2715" y="793"/>
                    <a:pt x="-119" y="-625"/>
                  </a:cubicBezTo>
                  <a:cubicBezTo>
                    <a:pt x="-2951" y="-2039"/>
                    <a:pt x="826" y="84"/>
                    <a:pt x="1062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0" name="Полилиния: фигура 4279">
              <a:extLst>
                <a:ext uri="{FF2B5EF4-FFF2-40B4-BE49-F238E27FC236}">
                  <a16:creationId xmlns:a16="http://schemas.microsoft.com/office/drawing/2014/main" id="{A82D5105-AFFF-2248-B528-96BFC4102741}"/>
                </a:ext>
              </a:extLst>
            </p:cNvPr>
            <p:cNvSpPr/>
            <p:nvPr/>
          </p:nvSpPr>
          <p:spPr>
            <a:xfrm>
              <a:off x="-983527" y="4075951"/>
              <a:ext cx="208" cy="104"/>
            </a:xfrm>
            <a:custGeom>
              <a:avLst/>
              <a:gdLst>
                <a:gd name="connsiteX0" fmla="*/ -1167 w 208"/>
                <a:gd name="connsiteY0" fmla="*/ -1100 h 104"/>
                <a:gd name="connsiteX1" fmla="*/ -1167 w 208"/>
                <a:gd name="connsiteY1" fmla="*/ -1100 h 104"/>
                <a:gd name="connsiteX2" fmla="*/ -1167 w 208"/>
                <a:gd name="connsiteY2" fmla="*/ -1100 h 104"/>
                <a:gd name="connsiteX3" fmla="*/ -1167 w 208"/>
                <a:gd name="connsiteY3" fmla="*/ -1100 h 104"/>
                <a:gd name="connsiteX4" fmla="*/ -1167 w 208"/>
                <a:gd name="connsiteY4" fmla="*/ -1100 h 104"/>
                <a:gd name="connsiteX5" fmla="*/ -1167 w 208"/>
                <a:gd name="connsiteY5" fmla="*/ -1100 h 104"/>
                <a:gd name="connsiteX6" fmla="*/ -1167 w 208"/>
                <a:gd name="connsiteY6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8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698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1" name="Полилиния: фигура 4280">
              <a:extLst>
                <a:ext uri="{FF2B5EF4-FFF2-40B4-BE49-F238E27FC236}">
                  <a16:creationId xmlns:a16="http://schemas.microsoft.com/office/drawing/2014/main" id="{152E3AB4-80BB-4352-ECDA-A535D2A450C3}"/>
                </a:ext>
              </a:extLst>
            </p:cNvPr>
            <p:cNvSpPr/>
            <p:nvPr/>
          </p:nvSpPr>
          <p:spPr>
            <a:xfrm>
              <a:off x="-1020813" y="4050703"/>
              <a:ext cx="4957" cy="3067"/>
            </a:xfrm>
            <a:custGeom>
              <a:avLst/>
              <a:gdLst>
                <a:gd name="connsiteX0" fmla="*/ -1167 w 4957"/>
                <a:gd name="connsiteY0" fmla="*/ 81 h 3067"/>
                <a:gd name="connsiteX1" fmla="*/ 486 w 4957"/>
                <a:gd name="connsiteY1" fmla="*/ 81 h 3067"/>
                <a:gd name="connsiteX2" fmla="*/ 3790 w 4957"/>
                <a:gd name="connsiteY2" fmla="*/ 1968 h 3067"/>
                <a:gd name="connsiteX3" fmla="*/ -459 w 4957"/>
                <a:gd name="connsiteY3" fmla="*/ -1100 h 3067"/>
                <a:gd name="connsiteX4" fmla="*/ -459 w 4957"/>
                <a:gd name="connsiteY4" fmla="*/ -1100 h 3067"/>
                <a:gd name="connsiteX5" fmla="*/ -1167 w 4957"/>
                <a:gd name="connsiteY5" fmla="*/ 81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7" h="3067">
                  <a:moveTo>
                    <a:pt x="-1167" y="81"/>
                  </a:moveTo>
                  <a:cubicBezTo>
                    <a:pt x="-1167" y="81"/>
                    <a:pt x="14" y="81"/>
                    <a:pt x="486" y="81"/>
                  </a:cubicBezTo>
                  <a:cubicBezTo>
                    <a:pt x="1428" y="1023"/>
                    <a:pt x="2609" y="1495"/>
                    <a:pt x="3790" y="1968"/>
                  </a:cubicBezTo>
                  <a:lnTo>
                    <a:pt x="-459" y="-1100"/>
                  </a:lnTo>
                  <a:cubicBezTo>
                    <a:pt x="1901" y="1023"/>
                    <a:pt x="-459" y="-1100"/>
                    <a:pt x="-459" y="-1100"/>
                  </a:cubicBezTo>
                  <a:cubicBezTo>
                    <a:pt x="-459" y="-1100"/>
                    <a:pt x="-695" y="314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2" name="Полилиния: фигура 4281">
              <a:extLst>
                <a:ext uri="{FF2B5EF4-FFF2-40B4-BE49-F238E27FC236}">
                  <a16:creationId xmlns:a16="http://schemas.microsoft.com/office/drawing/2014/main" id="{4794B27D-F8C2-4374-B2C7-AAC8B88555BC}"/>
                </a:ext>
              </a:extLst>
            </p:cNvPr>
            <p:cNvSpPr/>
            <p:nvPr/>
          </p:nvSpPr>
          <p:spPr>
            <a:xfrm>
              <a:off x="-1015045" y="4054243"/>
              <a:ext cx="2529" cy="209"/>
            </a:xfrm>
            <a:custGeom>
              <a:avLst/>
              <a:gdLst>
                <a:gd name="connsiteX0" fmla="*/ -799 w 2529"/>
                <a:gd name="connsiteY0" fmla="*/ -1100 h 209"/>
                <a:gd name="connsiteX1" fmla="*/ 1090 w 2529"/>
                <a:gd name="connsiteY1" fmla="*/ -1100 h 209"/>
                <a:gd name="connsiteX2" fmla="*/ -563 w 2529"/>
                <a:gd name="connsiteY2" fmla="*/ -1100 h 209"/>
                <a:gd name="connsiteX3" fmla="*/ -799 w 2529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9" h="209">
                  <a:moveTo>
                    <a:pt x="-799" y="-1100"/>
                  </a:moveTo>
                  <a:cubicBezTo>
                    <a:pt x="382" y="-1100"/>
                    <a:pt x="382" y="-1100"/>
                    <a:pt x="1090" y="-1100"/>
                  </a:cubicBezTo>
                  <a:cubicBezTo>
                    <a:pt x="1796" y="-1100"/>
                    <a:pt x="1090" y="-1100"/>
                    <a:pt x="-563" y="-1100"/>
                  </a:cubicBezTo>
                  <a:cubicBezTo>
                    <a:pt x="-2214" y="-1100"/>
                    <a:pt x="146" y="-628"/>
                    <a:pt x="-7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3" name="Полилиния: фигура 4282">
              <a:extLst>
                <a:ext uri="{FF2B5EF4-FFF2-40B4-BE49-F238E27FC236}">
                  <a16:creationId xmlns:a16="http://schemas.microsoft.com/office/drawing/2014/main" id="{463C70C1-93D5-FD96-3BC3-E1D6BF4B55E4}"/>
                </a:ext>
              </a:extLst>
            </p:cNvPr>
            <p:cNvSpPr/>
            <p:nvPr/>
          </p:nvSpPr>
          <p:spPr>
            <a:xfrm>
              <a:off x="-1020341" y="4050677"/>
              <a:ext cx="1560" cy="944"/>
            </a:xfrm>
            <a:custGeom>
              <a:avLst/>
              <a:gdLst>
                <a:gd name="connsiteX0" fmla="*/ 250 w 1560"/>
                <a:gd name="connsiteY0" fmla="*/ -365 h 944"/>
                <a:gd name="connsiteX1" fmla="*/ 250 w 1560"/>
                <a:gd name="connsiteY1" fmla="*/ -365 h 944"/>
                <a:gd name="connsiteX2" fmla="*/ 250 w 1560"/>
                <a:gd name="connsiteY2" fmla="*/ -365 h 944"/>
                <a:gd name="connsiteX3" fmla="*/ 250 w 1560"/>
                <a:gd name="connsiteY3" fmla="*/ -365 h 944"/>
                <a:gd name="connsiteX4" fmla="*/ 250 w 1560"/>
                <a:gd name="connsiteY4" fmla="*/ -365 h 944"/>
                <a:gd name="connsiteX5" fmla="*/ -1167 w 1560"/>
                <a:gd name="connsiteY5" fmla="*/ -365 h 944"/>
                <a:gd name="connsiteX6" fmla="*/ 250 w 1560"/>
                <a:gd name="connsiteY6" fmla="*/ -365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0" h="944">
                  <a:moveTo>
                    <a:pt x="250" y="-365"/>
                  </a:moveTo>
                  <a:cubicBezTo>
                    <a:pt x="250" y="-365"/>
                    <a:pt x="250" y="-365"/>
                    <a:pt x="250" y="-365"/>
                  </a:cubicBezTo>
                  <a:lnTo>
                    <a:pt x="250" y="-365"/>
                  </a:lnTo>
                  <a:lnTo>
                    <a:pt x="250" y="-365"/>
                  </a:lnTo>
                  <a:cubicBezTo>
                    <a:pt x="250" y="-365"/>
                    <a:pt x="-1876" y="-2019"/>
                    <a:pt x="250" y="-365"/>
                  </a:cubicBezTo>
                  <a:lnTo>
                    <a:pt x="-1167" y="-365"/>
                  </a:lnTo>
                  <a:cubicBezTo>
                    <a:pt x="-1167" y="-365"/>
                    <a:pt x="956" y="107"/>
                    <a:pt x="250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4" name="Полилиния: фигура 4283">
              <a:extLst>
                <a:ext uri="{FF2B5EF4-FFF2-40B4-BE49-F238E27FC236}">
                  <a16:creationId xmlns:a16="http://schemas.microsoft.com/office/drawing/2014/main" id="{2C13AB0B-E4DD-D709-6CDB-4F4AEA36D942}"/>
                </a:ext>
              </a:extLst>
            </p:cNvPr>
            <p:cNvSpPr/>
            <p:nvPr/>
          </p:nvSpPr>
          <p:spPr>
            <a:xfrm>
              <a:off x="-1014914" y="4050230"/>
              <a:ext cx="1417" cy="1653"/>
            </a:xfrm>
            <a:custGeom>
              <a:avLst/>
              <a:gdLst>
                <a:gd name="connsiteX0" fmla="*/ -1167 w 1417"/>
                <a:gd name="connsiteY0" fmla="*/ -1100 h 1653"/>
                <a:gd name="connsiteX1" fmla="*/ -1167 w 1417"/>
                <a:gd name="connsiteY1" fmla="*/ -1100 h 1653"/>
                <a:gd name="connsiteX2" fmla="*/ 250 w 1417"/>
                <a:gd name="connsiteY2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7" h="165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250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5" name="Полилиния: фигура 4284">
              <a:extLst>
                <a:ext uri="{FF2B5EF4-FFF2-40B4-BE49-F238E27FC236}">
                  <a16:creationId xmlns:a16="http://schemas.microsoft.com/office/drawing/2014/main" id="{F0642AC8-B5AA-74C6-7F1F-758B36C68E29}"/>
                </a:ext>
              </a:extLst>
            </p:cNvPr>
            <p:cNvSpPr/>
            <p:nvPr/>
          </p:nvSpPr>
          <p:spPr>
            <a:xfrm>
              <a:off x="-1022936" y="4039849"/>
              <a:ext cx="2425" cy="313"/>
            </a:xfrm>
            <a:custGeom>
              <a:avLst/>
              <a:gdLst>
                <a:gd name="connsiteX0" fmla="*/ -1167 w 2425"/>
                <a:gd name="connsiteY0" fmla="*/ -1100 h 313"/>
                <a:gd name="connsiteX1" fmla="*/ -1167 w 2425"/>
                <a:gd name="connsiteY1" fmla="*/ -1100 h 313"/>
                <a:gd name="connsiteX2" fmla="*/ 720 w 2425"/>
                <a:gd name="connsiteY2" fmla="*/ -1100 h 313"/>
                <a:gd name="connsiteX3" fmla="*/ 720 w 2425"/>
                <a:gd name="connsiteY3" fmla="*/ -1100 h 313"/>
                <a:gd name="connsiteX4" fmla="*/ 720 w 2425"/>
                <a:gd name="connsiteY4" fmla="*/ -1100 h 313"/>
                <a:gd name="connsiteX5" fmla="*/ -1167 w 2425"/>
                <a:gd name="connsiteY5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5" h="31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720" y="-1100"/>
                  </a:cubicBezTo>
                  <a:lnTo>
                    <a:pt x="720" y="-1100"/>
                  </a:lnTo>
                  <a:cubicBezTo>
                    <a:pt x="720" y="-1100"/>
                    <a:pt x="-931" y="-1100"/>
                    <a:pt x="720" y="-1100"/>
                  </a:cubicBezTo>
                  <a:cubicBezTo>
                    <a:pt x="2373" y="-1100"/>
                    <a:pt x="-222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6" name="Полилиния: фигура 4285">
              <a:extLst>
                <a:ext uri="{FF2B5EF4-FFF2-40B4-BE49-F238E27FC236}">
                  <a16:creationId xmlns:a16="http://schemas.microsoft.com/office/drawing/2014/main" id="{CD193196-4A32-0E3F-8399-62954554AA38}"/>
                </a:ext>
              </a:extLst>
            </p:cNvPr>
            <p:cNvSpPr/>
            <p:nvPr/>
          </p:nvSpPr>
          <p:spPr>
            <a:xfrm>
              <a:off x="-1004498" y="4049946"/>
              <a:ext cx="2103" cy="1937"/>
            </a:xfrm>
            <a:custGeom>
              <a:avLst/>
              <a:gdLst>
                <a:gd name="connsiteX0" fmla="*/ 925 w 2103"/>
                <a:gd name="connsiteY0" fmla="*/ -580 h 1937"/>
                <a:gd name="connsiteX1" fmla="*/ 925 w 2103"/>
                <a:gd name="connsiteY1" fmla="*/ -580 h 1937"/>
                <a:gd name="connsiteX2" fmla="*/ 925 w 2103"/>
                <a:gd name="connsiteY2" fmla="*/ 838 h 1937"/>
                <a:gd name="connsiteX3" fmla="*/ -726 w 2103"/>
                <a:gd name="connsiteY3" fmla="*/ -1052 h 1937"/>
                <a:gd name="connsiteX4" fmla="*/ 925 w 2103"/>
                <a:gd name="connsiteY4" fmla="*/ -580 h 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3" h="1937">
                  <a:moveTo>
                    <a:pt x="925" y="-580"/>
                  </a:moveTo>
                  <a:cubicBezTo>
                    <a:pt x="925" y="-580"/>
                    <a:pt x="925" y="-580"/>
                    <a:pt x="925" y="-580"/>
                  </a:cubicBezTo>
                  <a:lnTo>
                    <a:pt x="925" y="838"/>
                  </a:lnTo>
                  <a:cubicBezTo>
                    <a:pt x="925" y="838"/>
                    <a:pt x="925" y="-816"/>
                    <a:pt x="-726" y="-1052"/>
                  </a:cubicBezTo>
                  <a:cubicBezTo>
                    <a:pt x="-2379" y="-1288"/>
                    <a:pt x="1161" y="-580"/>
                    <a:pt x="925" y="-5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7" name="Полилиния: фигура 4286">
              <a:extLst>
                <a:ext uri="{FF2B5EF4-FFF2-40B4-BE49-F238E27FC236}">
                  <a16:creationId xmlns:a16="http://schemas.microsoft.com/office/drawing/2014/main" id="{12C425F6-3AC6-BE8C-B291-618F30D0A043}"/>
                </a:ext>
              </a:extLst>
            </p:cNvPr>
            <p:cNvSpPr/>
            <p:nvPr/>
          </p:nvSpPr>
          <p:spPr>
            <a:xfrm>
              <a:off x="-967508" y="4069346"/>
              <a:ext cx="1467" cy="23597"/>
            </a:xfrm>
            <a:custGeom>
              <a:avLst/>
              <a:gdLst>
                <a:gd name="connsiteX0" fmla="*/ -434 w 1467"/>
                <a:gd name="connsiteY0" fmla="*/ -1100 h 23597"/>
                <a:gd name="connsiteX1" fmla="*/ -434 w 1467"/>
                <a:gd name="connsiteY1" fmla="*/ -1100 h 23597"/>
                <a:gd name="connsiteX2" fmla="*/ -434 w 1467"/>
                <a:gd name="connsiteY2" fmla="*/ -1100 h 23597"/>
                <a:gd name="connsiteX3" fmla="*/ -434 w 146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7" h="23597">
                  <a:moveTo>
                    <a:pt x="-434" y="-1100"/>
                  </a:moveTo>
                  <a:lnTo>
                    <a:pt x="-434" y="-1100"/>
                  </a:lnTo>
                  <a:cubicBezTo>
                    <a:pt x="-434" y="-1100"/>
                    <a:pt x="1217" y="-1100"/>
                    <a:pt x="-434" y="-1100"/>
                  </a:cubicBezTo>
                  <a:cubicBezTo>
                    <a:pt x="-2084" y="-1100"/>
                    <a:pt x="-434" y="-1100"/>
                    <a:pt x="-43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8" name="Полилиния: фигура 4287">
              <a:extLst>
                <a:ext uri="{FF2B5EF4-FFF2-40B4-BE49-F238E27FC236}">
                  <a16:creationId xmlns:a16="http://schemas.microsoft.com/office/drawing/2014/main" id="{F936D5D4-98D1-BD83-CBFF-9478AACA9E8B}"/>
                </a:ext>
              </a:extLst>
            </p:cNvPr>
            <p:cNvSpPr/>
            <p:nvPr/>
          </p:nvSpPr>
          <p:spPr>
            <a:xfrm>
              <a:off x="-1019809" y="4031393"/>
              <a:ext cx="4004" cy="2556"/>
            </a:xfrm>
            <a:custGeom>
              <a:avLst/>
              <a:gdLst>
                <a:gd name="connsiteX0" fmla="*/ -281 w 4004"/>
                <a:gd name="connsiteY0" fmla="*/ 1456 h 2556"/>
                <a:gd name="connsiteX1" fmla="*/ -281 w 4004"/>
                <a:gd name="connsiteY1" fmla="*/ 1456 h 2556"/>
                <a:gd name="connsiteX2" fmla="*/ 2314 w 4004"/>
                <a:gd name="connsiteY2" fmla="*/ 1456 h 2556"/>
                <a:gd name="connsiteX3" fmla="*/ 2314 w 4004"/>
                <a:gd name="connsiteY3" fmla="*/ -433 h 2556"/>
                <a:gd name="connsiteX4" fmla="*/ -281 w 4004"/>
                <a:gd name="connsiteY4" fmla="*/ 1456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4" h="2556">
                  <a:moveTo>
                    <a:pt x="-281" y="1456"/>
                  </a:moveTo>
                  <a:cubicBezTo>
                    <a:pt x="-1462" y="1456"/>
                    <a:pt x="-1462" y="1456"/>
                    <a:pt x="-281" y="1456"/>
                  </a:cubicBezTo>
                  <a:cubicBezTo>
                    <a:pt x="897" y="1456"/>
                    <a:pt x="1133" y="1456"/>
                    <a:pt x="2314" y="1456"/>
                  </a:cubicBezTo>
                  <a:cubicBezTo>
                    <a:pt x="3492" y="1456"/>
                    <a:pt x="2314" y="1456"/>
                    <a:pt x="2314" y="-433"/>
                  </a:cubicBezTo>
                  <a:cubicBezTo>
                    <a:pt x="2314" y="-2320"/>
                    <a:pt x="-1462" y="275"/>
                    <a:pt x="-281" y="145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89" name="Полилиния: фигура 4288">
              <a:extLst>
                <a:ext uri="{FF2B5EF4-FFF2-40B4-BE49-F238E27FC236}">
                  <a16:creationId xmlns:a16="http://schemas.microsoft.com/office/drawing/2014/main" id="{9C794481-1D2A-B6C2-6D69-568A77102CE5}"/>
                </a:ext>
              </a:extLst>
            </p:cNvPr>
            <p:cNvSpPr/>
            <p:nvPr/>
          </p:nvSpPr>
          <p:spPr>
            <a:xfrm>
              <a:off x="-1017461" y="4033451"/>
              <a:ext cx="1208" cy="2385"/>
            </a:xfrm>
            <a:custGeom>
              <a:avLst/>
              <a:gdLst>
                <a:gd name="connsiteX0" fmla="*/ -271 w 1208"/>
                <a:gd name="connsiteY0" fmla="*/ 1285 h 2385"/>
                <a:gd name="connsiteX1" fmla="*/ -271 w 1208"/>
                <a:gd name="connsiteY1" fmla="*/ 1285 h 2385"/>
                <a:gd name="connsiteX2" fmla="*/ -271 w 1208"/>
                <a:gd name="connsiteY2" fmla="*/ -365 h 2385"/>
                <a:gd name="connsiteX3" fmla="*/ -271 w 1208"/>
                <a:gd name="connsiteY3" fmla="*/ -365 h 2385"/>
                <a:gd name="connsiteX4" fmla="*/ -271 w 1208"/>
                <a:gd name="connsiteY4" fmla="*/ -365 h 2385"/>
                <a:gd name="connsiteX5" fmla="*/ -271 w 1208"/>
                <a:gd name="connsiteY5" fmla="*/ -365 h 2385"/>
                <a:gd name="connsiteX6" fmla="*/ -271 w 1208"/>
                <a:gd name="connsiteY6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8" h="2385">
                  <a:moveTo>
                    <a:pt x="-271" y="1285"/>
                  </a:moveTo>
                  <a:cubicBezTo>
                    <a:pt x="-271" y="1285"/>
                    <a:pt x="-271" y="-132"/>
                    <a:pt x="-271" y="1285"/>
                  </a:cubicBezTo>
                  <a:cubicBezTo>
                    <a:pt x="-2866" y="-1074"/>
                    <a:pt x="1144" y="1285"/>
                    <a:pt x="-271" y="-365"/>
                  </a:cubicBezTo>
                  <a:cubicBezTo>
                    <a:pt x="-271" y="-365"/>
                    <a:pt x="-271" y="1285"/>
                    <a:pt x="-271" y="-365"/>
                  </a:cubicBezTo>
                  <a:cubicBezTo>
                    <a:pt x="-271" y="-2019"/>
                    <a:pt x="-271" y="-365"/>
                    <a:pt x="-271" y="-365"/>
                  </a:cubicBezTo>
                  <a:lnTo>
                    <a:pt x="-271" y="-365"/>
                  </a:lnTo>
                  <a:cubicBezTo>
                    <a:pt x="-271" y="-365"/>
                    <a:pt x="-1216" y="-838"/>
                    <a:pt x="-271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0" name="Полилиния: фигура 4289">
              <a:extLst>
                <a:ext uri="{FF2B5EF4-FFF2-40B4-BE49-F238E27FC236}">
                  <a16:creationId xmlns:a16="http://schemas.microsoft.com/office/drawing/2014/main" id="{8ACD2FFB-CBA2-B92D-8C7C-06D2B81B45F8}"/>
                </a:ext>
              </a:extLst>
            </p:cNvPr>
            <p:cNvSpPr/>
            <p:nvPr/>
          </p:nvSpPr>
          <p:spPr>
            <a:xfrm>
              <a:off x="-1022463" y="4030882"/>
              <a:ext cx="2953" cy="838"/>
            </a:xfrm>
            <a:custGeom>
              <a:avLst/>
              <a:gdLst>
                <a:gd name="connsiteX0" fmla="*/ -1167 w 2953"/>
                <a:gd name="connsiteY0" fmla="*/ -1100 h 838"/>
                <a:gd name="connsiteX1" fmla="*/ 1428 w 2953"/>
                <a:gd name="connsiteY1" fmla="*/ -1100 h 838"/>
                <a:gd name="connsiteX2" fmla="*/ -1167 w 2953"/>
                <a:gd name="connsiteY2" fmla="*/ -1100 h 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53" h="838">
                  <a:moveTo>
                    <a:pt x="-1167" y="-1100"/>
                  </a:moveTo>
                  <a:cubicBezTo>
                    <a:pt x="1428" y="787"/>
                    <a:pt x="2373" y="-1100"/>
                    <a:pt x="1428" y="-1100"/>
                  </a:cubicBezTo>
                  <a:cubicBezTo>
                    <a:pt x="483" y="-1100"/>
                    <a:pt x="1192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1" name="Полилиния: фигура 4290">
              <a:extLst>
                <a:ext uri="{FF2B5EF4-FFF2-40B4-BE49-F238E27FC236}">
                  <a16:creationId xmlns:a16="http://schemas.microsoft.com/office/drawing/2014/main" id="{A4D2CC21-FEB0-125B-CFBE-ABFBF7D645F5}"/>
                </a:ext>
              </a:extLst>
            </p:cNvPr>
            <p:cNvSpPr/>
            <p:nvPr/>
          </p:nvSpPr>
          <p:spPr>
            <a:xfrm>
              <a:off x="-1015961" y="4029596"/>
              <a:ext cx="104" cy="104"/>
            </a:xfrm>
            <a:custGeom>
              <a:avLst/>
              <a:gdLst>
                <a:gd name="connsiteX0" fmla="*/ -1062 w 104"/>
                <a:gd name="connsiteY0" fmla="*/ -995 h 104"/>
                <a:gd name="connsiteX1" fmla="*/ -1062 w 104"/>
                <a:gd name="connsiteY1" fmla="*/ -995 h 104"/>
                <a:gd name="connsiteX2" fmla="*/ -1062 w 10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062" y="-995"/>
                  </a:moveTo>
                  <a:lnTo>
                    <a:pt x="-1062" y="-995"/>
                  </a:lnTo>
                  <a:cubicBezTo>
                    <a:pt x="-1062" y="-995"/>
                    <a:pt x="-1298" y="-1231"/>
                    <a:pt x="-1062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2" name="Полилиния: фигура 4291">
              <a:extLst>
                <a:ext uri="{FF2B5EF4-FFF2-40B4-BE49-F238E27FC236}">
                  <a16:creationId xmlns:a16="http://schemas.microsoft.com/office/drawing/2014/main" id="{3EC4F7A9-0C61-BE83-1D26-812C7EF1098D}"/>
                </a:ext>
              </a:extLst>
            </p:cNvPr>
            <p:cNvSpPr/>
            <p:nvPr/>
          </p:nvSpPr>
          <p:spPr>
            <a:xfrm>
              <a:off x="-1012808" y="4028237"/>
              <a:ext cx="4030" cy="1862"/>
            </a:xfrm>
            <a:custGeom>
              <a:avLst/>
              <a:gdLst>
                <a:gd name="connsiteX0" fmla="*/ 504 w 4030"/>
                <a:gd name="connsiteY0" fmla="*/ -1051 h 1862"/>
                <a:gd name="connsiteX1" fmla="*/ 2863 w 4030"/>
                <a:gd name="connsiteY1" fmla="*/ -1051 h 1862"/>
                <a:gd name="connsiteX2" fmla="*/ 740 w 4030"/>
                <a:gd name="connsiteY2" fmla="*/ -1051 h 1862"/>
                <a:gd name="connsiteX3" fmla="*/ 740 w 4030"/>
                <a:gd name="connsiteY3" fmla="*/ 363 h 1862"/>
                <a:gd name="connsiteX4" fmla="*/ -1147 w 4030"/>
                <a:gd name="connsiteY4" fmla="*/ -818 h 1862"/>
                <a:gd name="connsiteX5" fmla="*/ 504 w 4030"/>
                <a:gd name="connsiteY5" fmla="*/ -1051 h 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30" h="1862">
                  <a:moveTo>
                    <a:pt x="504" y="-1051"/>
                  </a:moveTo>
                  <a:cubicBezTo>
                    <a:pt x="1212" y="-582"/>
                    <a:pt x="2154" y="-582"/>
                    <a:pt x="2863" y="-1051"/>
                  </a:cubicBezTo>
                  <a:cubicBezTo>
                    <a:pt x="1212" y="-1051"/>
                    <a:pt x="2863" y="-1051"/>
                    <a:pt x="740" y="-1051"/>
                  </a:cubicBezTo>
                  <a:cubicBezTo>
                    <a:pt x="-1383" y="-1051"/>
                    <a:pt x="740" y="-1051"/>
                    <a:pt x="740" y="363"/>
                  </a:cubicBezTo>
                  <a:cubicBezTo>
                    <a:pt x="740" y="1780"/>
                    <a:pt x="-913" y="-1051"/>
                    <a:pt x="-1147" y="-818"/>
                  </a:cubicBezTo>
                  <a:cubicBezTo>
                    <a:pt x="-1383" y="-582"/>
                    <a:pt x="504" y="-1287"/>
                    <a:pt x="504" y="-105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3" name="Полилиния: фигура 4292">
              <a:extLst>
                <a:ext uri="{FF2B5EF4-FFF2-40B4-BE49-F238E27FC236}">
                  <a16:creationId xmlns:a16="http://schemas.microsoft.com/office/drawing/2014/main" id="{30A61901-A6A4-A056-8D0C-0569174B008A}"/>
                </a:ext>
              </a:extLst>
            </p:cNvPr>
            <p:cNvSpPr/>
            <p:nvPr/>
          </p:nvSpPr>
          <p:spPr>
            <a:xfrm>
              <a:off x="-1014914" y="4026397"/>
              <a:ext cx="1417" cy="104"/>
            </a:xfrm>
            <a:custGeom>
              <a:avLst/>
              <a:gdLst>
                <a:gd name="connsiteX0" fmla="*/ -931 w 1417"/>
                <a:gd name="connsiteY0" fmla="*/ -1100 h 104"/>
                <a:gd name="connsiteX1" fmla="*/ 250 w 1417"/>
                <a:gd name="connsiteY1" fmla="*/ -1100 h 104"/>
                <a:gd name="connsiteX2" fmla="*/ -1167 w 1417"/>
                <a:gd name="connsiteY2" fmla="*/ -1100 h 104"/>
                <a:gd name="connsiteX3" fmla="*/ -931 w 1417"/>
                <a:gd name="connsiteY3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04">
                  <a:moveTo>
                    <a:pt x="-931" y="-1100"/>
                  </a:moveTo>
                  <a:cubicBezTo>
                    <a:pt x="486" y="-1100"/>
                    <a:pt x="-931" y="-1100"/>
                    <a:pt x="250" y="-1100"/>
                  </a:cubicBezTo>
                  <a:lnTo>
                    <a:pt x="-1167" y="-1100"/>
                  </a:lnTo>
                  <a:cubicBezTo>
                    <a:pt x="-1167" y="-1100"/>
                    <a:pt x="-222" y="-864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4" name="Полилиния: фигура 4293">
              <a:extLst>
                <a:ext uri="{FF2B5EF4-FFF2-40B4-BE49-F238E27FC236}">
                  <a16:creationId xmlns:a16="http://schemas.microsoft.com/office/drawing/2014/main" id="{852DF269-E5E3-FABF-0D3F-F340E8DDF9E9}"/>
                </a:ext>
              </a:extLst>
            </p:cNvPr>
            <p:cNvSpPr/>
            <p:nvPr/>
          </p:nvSpPr>
          <p:spPr>
            <a:xfrm>
              <a:off x="-1009737" y="4027027"/>
              <a:ext cx="1920" cy="314"/>
            </a:xfrm>
            <a:custGeom>
              <a:avLst/>
              <a:gdLst>
                <a:gd name="connsiteX0" fmla="*/ -1151 w 1920"/>
                <a:gd name="connsiteY0" fmla="*/ -785 h 314"/>
                <a:gd name="connsiteX1" fmla="*/ 736 w 1920"/>
                <a:gd name="connsiteY1" fmla="*/ -785 h 314"/>
                <a:gd name="connsiteX2" fmla="*/ -1151 w 1920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0" h="314">
                  <a:moveTo>
                    <a:pt x="-1151" y="-785"/>
                  </a:moveTo>
                  <a:cubicBezTo>
                    <a:pt x="-1151" y="-785"/>
                    <a:pt x="500" y="-785"/>
                    <a:pt x="736" y="-785"/>
                  </a:cubicBezTo>
                  <a:cubicBezTo>
                    <a:pt x="972" y="-785"/>
                    <a:pt x="-1387" y="-1494"/>
                    <a:pt x="-1151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5" name="Полилиния: фигура 4294">
              <a:extLst>
                <a:ext uri="{FF2B5EF4-FFF2-40B4-BE49-F238E27FC236}">
                  <a16:creationId xmlns:a16="http://schemas.microsoft.com/office/drawing/2014/main" id="{87D619D5-91C4-599A-9A6C-23699EAA6658}"/>
                </a:ext>
              </a:extLst>
            </p:cNvPr>
            <p:cNvSpPr/>
            <p:nvPr/>
          </p:nvSpPr>
          <p:spPr>
            <a:xfrm>
              <a:off x="-1002485" y="4023854"/>
              <a:ext cx="314" cy="419"/>
            </a:xfrm>
            <a:custGeom>
              <a:avLst/>
              <a:gdLst>
                <a:gd name="connsiteX0" fmla="*/ -852 w 314"/>
                <a:gd name="connsiteY0" fmla="*/ -680 h 419"/>
                <a:gd name="connsiteX1" fmla="*/ -852 w 314"/>
                <a:gd name="connsiteY1" fmla="*/ -680 h 419"/>
                <a:gd name="connsiteX2" fmla="*/ -852 w 314"/>
                <a:gd name="connsiteY2" fmla="*/ -680 h 419"/>
                <a:gd name="connsiteX3" fmla="*/ -852 w 314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419">
                  <a:moveTo>
                    <a:pt x="-852" y="-680"/>
                  </a:moveTo>
                  <a:cubicBezTo>
                    <a:pt x="-852" y="-680"/>
                    <a:pt x="-852" y="-680"/>
                    <a:pt x="-852" y="-680"/>
                  </a:cubicBezTo>
                  <a:lnTo>
                    <a:pt x="-852" y="-680"/>
                  </a:lnTo>
                  <a:cubicBezTo>
                    <a:pt x="-852" y="-680"/>
                    <a:pt x="-1561" y="-1625"/>
                    <a:pt x="-85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6" name="Полилиния: фигура 4295">
              <a:extLst>
                <a:ext uri="{FF2B5EF4-FFF2-40B4-BE49-F238E27FC236}">
                  <a16:creationId xmlns:a16="http://schemas.microsoft.com/office/drawing/2014/main" id="{67CDEE43-11D3-77DA-513E-4DFC1888E411}"/>
                </a:ext>
              </a:extLst>
            </p:cNvPr>
            <p:cNvSpPr/>
            <p:nvPr/>
          </p:nvSpPr>
          <p:spPr>
            <a:xfrm>
              <a:off x="-1002643" y="4018847"/>
              <a:ext cx="1659" cy="1835"/>
            </a:xfrm>
            <a:custGeom>
              <a:avLst/>
              <a:gdLst>
                <a:gd name="connsiteX0" fmla="*/ -1167 w 1659"/>
                <a:gd name="connsiteY0" fmla="*/ -1100 h 1835"/>
                <a:gd name="connsiteX1" fmla="*/ 14 w 1659"/>
                <a:gd name="connsiteY1" fmla="*/ 314 h 1835"/>
                <a:gd name="connsiteX2" fmla="*/ 14 w 1659"/>
                <a:gd name="connsiteY2" fmla="*/ 314 h 1835"/>
                <a:gd name="connsiteX3" fmla="*/ -1167 w 1659"/>
                <a:gd name="connsiteY3" fmla="*/ -1100 h 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9" h="1835">
                  <a:moveTo>
                    <a:pt x="-1167" y="-1100"/>
                  </a:moveTo>
                  <a:lnTo>
                    <a:pt x="14" y="314"/>
                  </a:lnTo>
                  <a:cubicBezTo>
                    <a:pt x="14" y="314"/>
                    <a:pt x="-1403" y="-1100"/>
                    <a:pt x="14" y="314"/>
                  </a:cubicBezTo>
                  <a:cubicBezTo>
                    <a:pt x="1428" y="1731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7" name="Полилиния: фигура 4296">
              <a:extLst>
                <a:ext uri="{FF2B5EF4-FFF2-40B4-BE49-F238E27FC236}">
                  <a16:creationId xmlns:a16="http://schemas.microsoft.com/office/drawing/2014/main" id="{80C1E9BA-119D-71C2-048D-C722EE689122}"/>
                </a:ext>
              </a:extLst>
            </p:cNvPr>
            <p:cNvSpPr/>
            <p:nvPr/>
          </p:nvSpPr>
          <p:spPr>
            <a:xfrm>
              <a:off x="-998630" y="4016613"/>
              <a:ext cx="1650" cy="1315"/>
            </a:xfrm>
            <a:custGeom>
              <a:avLst/>
              <a:gdLst>
                <a:gd name="connsiteX0" fmla="*/ -1167 w 1650"/>
                <a:gd name="connsiteY0" fmla="*/ -520 h 1315"/>
                <a:gd name="connsiteX1" fmla="*/ 483 w 1650"/>
                <a:gd name="connsiteY1" fmla="*/ -520 h 1315"/>
                <a:gd name="connsiteX2" fmla="*/ 483 w 1650"/>
                <a:gd name="connsiteY2" fmla="*/ -520 h 1315"/>
                <a:gd name="connsiteX3" fmla="*/ -1167 w 1650"/>
                <a:gd name="connsiteY3" fmla="*/ -520 h 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315">
                  <a:moveTo>
                    <a:pt x="-1167" y="-520"/>
                  </a:moveTo>
                  <a:cubicBezTo>
                    <a:pt x="1192" y="1133"/>
                    <a:pt x="-1167" y="-520"/>
                    <a:pt x="483" y="-520"/>
                  </a:cubicBezTo>
                  <a:lnTo>
                    <a:pt x="483" y="-520"/>
                  </a:lnTo>
                  <a:cubicBezTo>
                    <a:pt x="-1640" y="-1698"/>
                    <a:pt x="-931" y="-756"/>
                    <a:pt x="-1167" y="-52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8" name="Полилиния: фигура 4297">
              <a:extLst>
                <a:ext uri="{FF2B5EF4-FFF2-40B4-BE49-F238E27FC236}">
                  <a16:creationId xmlns:a16="http://schemas.microsoft.com/office/drawing/2014/main" id="{26603424-C503-1185-45FB-1769E40E8A13}"/>
                </a:ext>
              </a:extLst>
            </p:cNvPr>
            <p:cNvSpPr/>
            <p:nvPr/>
          </p:nvSpPr>
          <p:spPr>
            <a:xfrm>
              <a:off x="-994384" y="4012003"/>
              <a:ext cx="1653" cy="1653"/>
            </a:xfrm>
            <a:custGeom>
              <a:avLst/>
              <a:gdLst>
                <a:gd name="connsiteX0" fmla="*/ -1167 w 1653"/>
                <a:gd name="connsiteY0" fmla="*/ -864 h 1653"/>
                <a:gd name="connsiteX1" fmla="*/ -1167 w 1653"/>
                <a:gd name="connsiteY1" fmla="*/ -864 h 1653"/>
                <a:gd name="connsiteX2" fmla="*/ 486 w 1653"/>
                <a:gd name="connsiteY2" fmla="*/ 553 h 1653"/>
                <a:gd name="connsiteX3" fmla="*/ 486 w 1653"/>
                <a:gd name="connsiteY3" fmla="*/ 553 h 1653"/>
                <a:gd name="connsiteX4" fmla="*/ 486 w 1653"/>
                <a:gd name="connsiteY4" fmla="*/ -1100 h 1653"/>
                <a:gd name="connsiteX5" fmla="*/ 486 w 1653"/>
                <a:gd name="connsiteY5" fmla="*/ -1100 h 1653"/>
                <a:gd name="connsiteX6" fmla="*/ 486 w 1653"/>
                <a:gd name="connsiteY6" fmla="*/ 317 h 1653"/>
                <a:gd name="connsiteX7" fmla="*/ -931 w 1653"/>
                <a:gd name="connsiteY7" fmla="*/ 317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3" h="1653">
                  <a:moveTo>
                    <a:pt x="-1167" y="-864"/>
                  </a:moveTo>
                  <a:cubicBezTo>
                    <a:pt x="-1167" y="-864"/>
                    <a:pt x="-1167" y="-864"/>
                    <a:pt x="-1167" y="-864"/>
                  </a:cubicBezTo>
                  <a:lnTo>
                    <a:pt x="486" y="553"/>
                  </a:lnTo>
                  <a:cubicBezTo>
                    <a:pt x="486" y="553"/>
                    <a:pt x="486" y="553"/>
                    <a:pt x="486" y="553"/>
                  </a:cubicBezTo>
                  <a:cubicBezTo>
                    <a:pt x="486" y="553"/>
                    <a:pt x="486" y="553"/>
                    <a:pt x="486" y="-1100"/>
                  </a:cubicBezTo>
                  <a:lnTo>
                    <a:pt x="486" y="-1100"/>
                  </a:lnTo>
                  <a:cubicBezTo>
                    <a:pt x="486" y="-1100"/>
                    <a:pt x="486" y="-1100"/>
                    <a:pt x="486" y="317"/>
                  </a:cubicBezTo>
                  <a:lnTo>
                    <a:pt x="-931" y="317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99" name="Полилиния: фигура 4298">
              <a:extLst>
                <a:ext uri="{FF2B5EF4-FFF2-40B4-BE49-F238E27FC236}">
                  <a16:creationId xmlns:a16="http://schemas.microsoft.com/office/drawing/2014/main" id="{A3CDD8B0-6E7D-4F1E-25D4-680A44FD1529}"/>
                </a:ext>
              </a:extLst>
            </p:cNvPr>
            <p:cNvSpPr/>
            <p:nvPr/>
          </p:nvSpPr>
          <p:spPr>
            <a:xfrm>
              <a:off x="-987392" y="4005003"/>
              <a:ext cx="2841" cy="1258"/>
            </a:xfrm>
            <a:custGeom>
              <a:avLst/>
              <a:gdLst>
                <a:gd name="connsiteX0" fmla="*/ 1044 w 2841"/>
                <a:gd name="connsiteY0" fmla="*/ -472 h 1258"/>
                <a:gd name="connsiteX1" fmla="*/ 1044 w 2841"/>
                <a:gd name="connsiteY1" fmla="*/ -472 h 1258"/>
                <a:gd name="connsiteX2" fmla="*/ -370 w 2841"/>
                <a:gd name="connsiteY2" fmla="*/ -472 h 1258"/>
                <a:gd name="connsiteX3" fmla="*/ 1044 w 2841"/>
                <a:gd name="connsiteY3" fmla="*/ -472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1" h="1258">
                  <a:moveTo>
                    <a:pt x="1044" y="-472"/>
                  </a:moveTo>
                  <a:cubicBezTo>
                    <a:pt x="2462" y="-472"/>
                    <a:pt x="1044" y="-1886"/>
                    <a:pt x="1044" y="-472"/>
                  </a:cubicBezTo>
                  <a:cubicBezTo>
                    <a:pt x="1044" y="946"/>
                    <a:pt x="1044" y="-472"/>
                    <a:pt x="-370" y="-472"/>
                  </a:cubicBezTo>
                  <a:cubicBezTo>
                    <a:pt x="-1787" y="-472"/>
                    <a:pt x="-1315" y="-1886"/>
                    <a:pt x="1044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0" name="Полилиния: фигура 4299">
              <a:extLst>
                <a:ext uri="{FF2B5EF4-FFF2-40B4-BE49-F238E27FC236}">
                  <a16:creationId xmlns:a16="http://schemas.microsoft.com/office/drawing/2014/main" id="{56457B80-F235-BF7B-AE38-573345272F85}"/>
                </a:ext>
              </a:extLst>
            </p:cNvPr>
            <p:cNvSpPr/>
            <p:nvPr/>
          </p:nvSpPr>
          <p:spPr>
            <a:xfrm>
              <a:off x="-982005" y="3999496"/>
              <a:ext cx="1334" cy="104"/>
            </a:xfrm>
            <a:custGeom>
              <a:avLst/>
              <a:gdLst>
                <a:gd name="connsiteX0" fmla="*/ -567 w 1334"/>
                <a:gd name="connsiteY0" fmla="*/ -1100 h 104"/>
                <a:gd name="connsiteX1" fmla="*/ -567 w 1334"/>
                <a:gd name="connsiteY1" fmla="*/ -1100 h 104"/>
                <a:gd name="connsiteX2" fmla="*/ -567 w 133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4" h="104">
                  <a:moveTo>
                    <a:pt x="-567" y="-1100"/>
                  </a:moveTo>
                  <a:cubicBezTo>
                    <a:pt x="-567" y="-1100"/>
                    <a:pt x="1084" y="-1100"/>
                    <a:pt x="-567" y="-1100"/>
                  </a:cubicBezTo>
                  <a:cubicBezTo>
                    <a:pt x="-2220" y="-1100"/>
                    <a:pt x="142" y="-864"/>
                    <a:pt x="-5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1" name="Полилиния: фигура 4300">
              <a:extLst>
                <a:ext uri="{FF2B5EF4-FFF2-40B4-BE49-F238E27FC236}">
                  <a16:creationId xmlns:a16="http://schemas.microsoft.com/office/drawing/2014/main" id="{0A943344-9BC2-C583-E0B5-CBCDEF762828}"/>
                </a:ext>
              </a:extLst>
            </p:cNvPr>
            <p:cNvSpPr/>
            <p:nvPr/>
          </p:nvSpPr>
          <p:spPr>
            <a:xfrm>
              <a:off x="-973382" y="3997137"/>
              <a:ext cx="1889" cy="1417"/>
            </a:xfrm>
            <a:custGeom>
              <a:avLst/>
              <a:gdLst>
                <a:gd name="connsiteX0" fmla="*/ 722 w 1889"/>
                <a:gd name="connsiteY0" fmla="*/ 317 h 1417"/>
                <a:gd name="connsiteX1" fmla="*/ -1167 w 1889"/>
                <a:gd name="connsiteY1" fmla="*/ -1100 h 1417"/>
                <a:gd name="connsiteX2" fmla="*/ -1167 w 1889"/>
                <a:gd name="connsiteY2" fmla="*/ -1100 h 1417"/>
                <a:gd name="connsiteX3" fmla="*/ -1167 w 1889"/>
                <a:gd name="connsiteY3" fmla="*/ -1100 h 1417"/>
                <a:gd name="connsiteX4" fmla="*/ 722 w 1889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9" h="1417">
                  <a:moveTo>
                    <a:pt x="722" y="31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459" y="81"/>
                    <a:pt x="72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2" name="Полилиния: фигура 4301">
              <a:extLst>
                <a:ext uri="{FF2B5EF4-FFF2-40B4-BE49-F238E27FC236}">
                  <a16:creationId xmlns:a16="http://schemas.microsoft.com/office/drawing/2014/main" id="{98DC0877-73AD-71AE-1370-EB32B9F0B57F}"/>
                </a:ext>
              </a:extLst>
            </p:cNvPr>
            <p:cNvSpPr/>
            <p:nvPr/>
          </p:nvSpPr>
          <p:spPr>
            <a:xfrm>
              <a:off x="-958752" y="3975322"/>
              <a:ext cx="1417" cy="103"/>
            </a:xfrm>
            <a:custGeom>
              <a:avLst/>
              <a:gdLst>
                <a:gd name="connsiteX0" fmla="*/ -1167 w 1417"/>
                <a:gd name="connsiteY0" fmla="*/ -996 h 103"/>
                <a:gd name="connsiteX1" fmla="*/ 250 w 1417"/>
                <a:gd name="connsiteY1" fmla="*/ -996 h 103"/>
                <a:gd name="connsiteX2" fmla="*/ 250 w 1417"/>
                <a:gd name="connsiteY2" fmla="*/ -996 h 103"/>
                <a:gd name="connsiteX3" fmla="*/ 250 w 1417"/>
                <a:gd name="connsiteY3" fmla="*/ -996 h 103"/>
                <a:gd name="connsiteX4" fmla="*/ -1167 w 1417"/>
                <a:gd name="connsiteY4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103">
                  <a:moveTo>
                    <a:pt x="-1167" y="-996"/>
                  </a:moveTo>
                  <a:cubicBezTo>
                    <a:pt x="-1167" y="-996"/>
                    <a:pt x="-1167" y="-996"/>
                    <a:pt x="250" y="-996"/>
                  </a:cubicBezTo>
                  <a:lnTo>
                    <a:pt x="250" y="-996"/>
                  </a:lnTo>
                  <a:lnTo>
                    <a:pt x="250" y="-996"/>
                  </a:lnTo>
                  <a:cubicBezTo>
                    <a:pt x="250" y="-996"/>
                    <a:pt x="-1167" y="-1230"/>
                    <a:pt x="-11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3" name="Полилиния: фигура 4302">
              <a:extLst>
                <a:ext uri="{FF2B5EF4-FFF2-40B4-BE49-F238E27FC236}">
                  <a16:creationId xmlns:a16="http://schemas.microsoft.com/office/drawing/2014/main" id="{73D5F5D6-45FA-4634-F83D-E276B9BBB889}"/>
                </a:ext>
              </a:extLst>
            </p:cNvPr>
            <p:cNvSpPr/>
            <p:nvPr/>
          </p:nvSpPr>
          <p:spPr>
            <a:xfrm>
              <a:off x="-852561" y="4017586"/>
              <a:ext cx="347" cy="1497"/>
            </a:xfrm>
            <a:custGeom>
              <a:avLst/>
              <a:gdLst>
                <a:gd name="connsiteX0" fmla="*/ -935 w 347"/>
                <a:gd name="connsiteY0" fmla="*/ 397 h 1497"/>
                <a:gd name="connsiteX1" fmla="*/ -935 w 347"/>
                <a:gd name="connsiteY1" fmla="*/ 397 h 1497"/>
                <a:gd name="connsiteX2" fmla="*/ -935 w 347"/>
                <a:gd name="connsiteY2" fmla="*/ -1020 h 1497"/>
                <a:gd name="connsiteX3" fmla="*/ -935 w 347"/>
                <a:gd name="connsiteY3" fmla="*/ -1020 h 1497"/>
                <a:gd name="connsiteX4" fmla="*/ -935 w 347"/>
                <a:gd name="connsiteY4" fmla="*/ -1020 h 1497"/>
                <a:gd name="connsiteX5" fmla="*/ -935 w 347"/>
                <a:gd name="connsiteY5" fmla="*/ 397 h 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" h="1497">
                  <a:moveTo>
                    <a:pt x="-935" y="397"/>
                  </a:moveTo>
                  <a:cubicBezTo>
                    <a:pt x="-935" y="397"/>
                    <a:pt x="-935" y="397"/>
                    <a:pt x="-935" y="397"/>
                  </a:cubicBezTo>
                  <a:cubicBezTo>
                    <a:pt x="-935" y="397"/>
                    <a:pt x="-935" y="397"/>
                    <a:pt x="-935" y="-1020"/>
                  </a:cubicBezTo>
                  <a:lnTo>
                    <a:pt x="-935" y="-1020"/>
                  </a:lnTo>
                  <a:lnTo>
                    <a:pt x="-935" y="-1020"/>
                  </a:lnTo>
                  <a:cubicBezTo>
                    <a:pt x="-462" y="-1257"/>
                    <a:pt x="-1643" y="-1020"/>
                    <a:pt x="-935" y="3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4" name="Полилиния: фигура 4303">
              <a:extLst>
                <a:ext uri="{FF2B5EF4-FFF2-40B4-BE49-F238E27FC236}">
                  <a16:creationId xmlns:a16="http://schemas.microsoft.com/office/drawing/2014/main" id="{EF23F055-FC7C-23EC-24D6-F70E8ADCE7CF}"/>
                </a:ext>
              </a:extLst>
            </p:cNvPr>
            <p:cNvSpPr/>
            <p:nvPr/>
          </p:nvSpPr>
          <p:spPr>
            <a:xfrm>
              <a:off x="-946245" y="3935312"/>
              <a:ext cx="1886" cy="1417"/>
            </a:xfrm>
            <a:custGeom>
              <a:avLst/>
              <a:gdLst>
                <a:gd name="connsiteX0" fmla="*/ 720 w 1886"/>
                <a:gd name="connsiteY0" fmla="*/ 317 h 1417"/>
                <a:gd name="connsiteX1" fmla="*/ -1167 w 1886"/>
                <a:gd name="connsiteY1" fmla="*/ -1100 h 1417"/>
                <a:gd name="connsiteX2" fmla="*/ -1167 w 1886"/>
                <a:gd name="connsiteY2" fmla="*/ -1100 h 1417"/>
                <a:gd name="connsiteX3" fmla="*/ -1167 w 1886"/>
                <a:gd name="connsiteY3" fmla="*/ -1100 h 1417"/>
                <a:gd name="connsiteX4" fmla="*/ 720 w 1886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417">
                  <a:moveTo>
                    <a:pt x="720" y="317"/>
                  </a:moveTo>
                  <a:cubicBezTo>
                    <a:pt x="720" y="317"/>
                    <a:pt x="-695" y="317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222" y="317"/>
                    <a:pt x="720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5" name="Полилиния: фигура 4304">
              <a:extLst>
                <a:ext uri="{FF2B5EF4-FFF2-40B4-BE49-F238E27FC236}">
                  <a16:creationId xmlns:a16="http://schemas.microsoft.com/office/drawing/2014/main" id="{2A694341-4991-14C0-532F-5EBDE166D123}"/>
                </a:ext>
              </a:extLst>
            </p:cNvPr>
            <p:cNvSpPr/>
            <p:nvPr/>
          </p:nvSpPr>
          <p:spPr>
            <a:xfrm>
              <a:off x="-940916" y="3934918"/>
              <a:ext cx="1409" cy="1259"/>
            </a:xfrm>
            <a:custGeom>
              <a:avLst/>
              <a:gdLst>
                <a:gd name="connsiteX0" fmla="*/ -596 w 1409"/>
                <a:gd name="connsiteY0" fmla="*/ -470 h 1259"/>
                <a:gd name="connsiteX1" fmla="*/ -596 w 1409"/>
                <a:gd name="connsiteY1" fmla="*/ -470 h 1259"/>
                <a:gd name="connsiteX2" fmla="*/ -596 w 1409"/>
                <a:gd name="connsiteY2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9" h="1259">
                  <a:moveTo>
                    <a:pt x="-596" y="-470"/>
                  </a:moveTo>
                  <a:cubicBezTo>
                    <a:pt x="1054" y="-470"/>
                    <a:pt x="-2483" y="-1887"/>
                    <a:pt x="-596" y="-470"/>
                  </a:cubicBezTo>
                  <a:cubicBezTo>
                    <a:pt x="1290" y="947"/>
                    <a:pt x="-596" y="-470"/>
                    <a:pt x="-596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6" name="Полилиния: фигура 4305">
              <a:extLst>
                <a:ext uri="{FF2B5EF4-FFF2-40B4-BE49-F238E27FC236}">
                  <a16:creationId xmlns:a16="http://schemas.microsoft.com/office/drawing/2014/main" id="{9F5093AD-2F6E-0531-3196-49212F7FBE7B}"/>
                </a:ext>
              </a:extLst>
            </p:cNvPr>
            <p:cNvSpPr/>
            <p:nvPr/>
          </p:nvSpPr>
          <p:spPr>
            <a:xfrm>
              <a:off x="-294487" y="3947819"/>
              <a:ext cx="188542" cy="577661"/>
            </a:xfrm>
            <a:custGeom>
              <a:avLst/>
              <a:gdLst>
                <a:gd name="connsiteX0" fmla="*/ 51927 w 188542"/>
                <a:gd name="connsiteY0" fmla="*/ -1100 h 577661"/>
                <a:gd name="connsiteX1" fmla="*/ 42723 w 188542"/>
                <a:gd name="connsiteY1" fmla="*/ 22497 h 577661"/>
                <a:gd name="connsiteX2" fmla="*/ 37060 w 188542"/>
                <a:gd name="connsiteY2" fmla="*/ 43735 h 577661"/>
                <a:gd name="connsiteX3" fmla="*/ 29038 w 188542"/>
                <a:gd name="connsiteY3" fmla="*/ 82669 h 577661"/>
                <a:gd name="connsiteX4" fmla="*/ 18890 w 188542"/>
                <a:gd name="connsiteY4" fmla="*/ 155350 h 577661"/>
                <a:gd name="connsiteX5" fmla="*/ 7564 w 188542"/>
                <a:gd name="connsiteY5" fmla="*/ 296934 h 577661"/>
                <a:gd name="connsiteX6" fmla="*/ -1167 w 188542"/>
                <a:gd name="connsiteY6" fmla="*/ 576561 h 577661"/>
                <a:gd name="connsiteX7" fmla="*/ 147733 w 188542"/>
                <a:gd name="connsiteY7" fmla="*/ 576561 h 577661"/>
                <a:gd name="connsiteX8" fmla="*/ 155992 w 188542"/>
                <a:gd name="connsiteY8" fmla="*/ 305901 h 577661"/>
                <a:gd name="connsiteX9" fmla="*/ 166846 w 188542"/>
                <a:gd name="connsiteY9" fmla="*/ 172339 h 577661"/>
                <a:gd name="connsiteX10" fmla="*/ 175576 w 188542"/>
                <a:gd name="connsiteY10" fmla="*/ 108864 h 577661"/>
                <a:gd name="connsiteX11" fmla="*/ 181476 w 188542"/>
                <a:gd name="connsiteY11" fmla="*/ 80309 h 577661"/>
                <a:gd name="connsiteX12" fmla="*/ 184780 w 188542"/>
                <a:gd name="connsiteY12" fmla="*/ 68275 h 577661"/>
                <a:gd name="connsiteX13" fmla="*/ 187375 w 188542"/>
                <a:gd name="connsiteY13" fmla="*/ 60725 h 577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542" h="577661">
                  <a:moveTo>
                    <a:pt x="51927" y="-1100"/>
                  </a:moveTo>
                  <a:cubicBezTo>
                    <a:pt x="48859" y="6922"/>
                    <a:pt x="45555" y="15181"/>
                    <a:pt x="42723" y="22497"/>
                  </a:cubicBezTo>
                  <a:cubicBezTo>
                    <a:pt x="39892" y="29811"/>
                    <a:pt x="38947" y="36655"/>
                    <a:pt x="37060" y="43735"/>
                  </a:cubicBezTo>
                  <a:cubicBezTo>
                    <a:pt x="33048" y="57893"/>
                    <a:pt x="31633" y="69692"/>
                    <a:pt x="29038" y="82669"/>
                  </a:cubicBezTo>
                  <a:cubicBezTo>
                    <a:pt x="24789" y="107447"/>
                    <a:pt x="21722" y="131517"/>
                    <a:pt x="18890" y="155350"/>
                  </a:cubicBezTo>
                  <a:cubicBezTo>
                    <a:pt x="13699" y="202545"/>
                    <a:pt x="10395" y="249739"/>
                    <a:pt x="7564" y="296934"/>
                  </a:cubicBezTo>
                  <a:cubicBezTo>
                    <a:pt x="1901" y="391323"/>
                    <a:pt x="-931" y="482645"/>
                    <a:pt x="-1167" y="576561"/>
                  </a:cubicBezTo>
                  <a:lnTo>
                    <a:pt x="147733" y="576561"/>
                  </a:lnTo>
                  <a:cubicBezTo>
                    <a:pt x="147733" y="486891"/>
                    <a:pt x="150801" y="395569"/>
                    <a:pt x="155992" y="305901"/>
                  </a:cubicBezTo>
                  <a:cubicBezTo>
                    <a:pt x="158823" y="260829"/>
                    <a:pt x="162127" y="216230"/>
                    <a:pt x="166846" y="172339"/>
                  </a:cubicBezTo>
                  <a:cubicBezTo>
                    <a:pt x="169441" y="150629"/>
                    <a:pt x="172272" y="129157"/>
                    <a:pt x="175576" y="108864"/>
                  </a:cubicBezTo>
                  <a:cubicBezTo>
                    <a:pt x="177699" y="99425"/>
                    <a:pt x="179117" y="88098"/>
                    <a:pt x="181476" y="80309"/>
                  </a:cubicBezTo>
                  <a:cubicBezTo>
                    <a:pt x="182657" y="76536"/>
                    <a:pt x="183599" y="71342"/>
                    <a:pt x="184780" y="68275"/>
                  </a:cubicBezTo>
                  <a:cubicBezTo>
                    <a:pt x="185725" y="65915"/>
                    <a:pt x="186666" y="63320"/>
                    <a:pt x="187375" y="60725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7" name="Полилиния: фигура 4306">
              <a:extLst>
                <a:ext uri="{FF2B5EF4-FFF2-40B4-BE49-F238E27FC236}">
                  <a16:creationId xmlns:a16="http://schemas.microsoft.com/office/drawing/2014/main" id="{C4FC753E-1FFF-1843-8190-BE4796D93894}"/>
                </a:ext>
              </a:extLst>
            </p:cNvPr>
            <p:cNvSpPr/>
            <p:nvPr/>
          </p:nvSpPr>
          <p:spPr>
            <a:xfrm>
              <a:off x="-211608" y="4515595"/>
              <a:ext cx="419" cy="1863"/>
            </a:xfrm>
            <a:custGeom>
              <a:avLst/>
              <a:gdLst>
                <a:gd name="connsiteX0" fmla="*/ -747 w 419"/>
                <a:gd name="connsiteY0" fmla="*/ 763 h 1863"/>
                <a:gd name="connsiteX1" fmla="*/ -747 w 419"/>
                <a:gd name="connsiteY1" fmla="*/ -654 h 1863"/>
                <a:gd name="connsiteX2" fmla="*/ -747 w 419"/>
                <a:gd name="connsiteY2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863">
                  <a:moveTo>
                    <a:pt x="-747" y="763"/>
                  </a:moveTo>
                  <a:cubicBezTo>
                    <a:pt x="-747" y="763"/>
                    <a:pt x="-747" y="763"/>
                    <a:pt x="-747" y="-654"/>
                  </a:cubicBezTo>
                  <a:cubicBezTo>
                    <a:pt x="-747" y="-2068"/>
                    <a:pt x="-1692" y="291"/>
                    <a:pt x="-74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8" name="Полилиния: фигура 4307">
              <a:extLst>
                <a:ext uri="{FF2B5EF4-FFF2-40B4-BE49-F238E27FC236}">
                  <a16:creationId xmlns:a16="http://schemas.microsoft.com/office/drawing/2014/main" id="{9A933162-C7EA-16D5-9A01-9B10FBBDA00B}"/>
                </a:ext>
              </a:extLst>
            </p:cNvPr>
            <p:cNvSpPr/>
            <p:nvPr/>
          </p:nvSpPr>
          <p:spPr>
            <a:xfrm>
              <a:off x="-215319" y="4514179"/>
              <a:ext cx="1691" cy="1861"/>
            </a:xfrm>
            <a:custGeom>
              <a:avLst/>
              <a:gdLst>
                <a:gd name="connsiteX0" fmla="*/ -104 w 1691"/>
                <a:gd name="connsiteY0" fmla="*/ 762 h 1861"/>
                <a:gd name="connsiteX1" fmla="*/ -104 w 1691"/>
                <a:gd name="connsiteY1" fmla="*/ -653 h 1861"/>
                <a:gd name="connsiteX2" fmla="*/ -104 w 1691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1" h="1861">
                  <a:moveTo>
                    <a:pt x="-104" y="762"/>
                  </a:moveTo>
                  <a:cubicBezTo>
                    <a:pt x="-104" y="762"/>
                    <a:pt x="1310" y="762"/>
                    <a:pt x="-104" y="-653"/>
                  </a:cubicBezTo>
                  <a:cubicBezTo>
                    <a:pt x="-1521" y="-2070"/>
                    <a:pt x="-1521" y="289"/>
                    <a:pt x="-104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09" name="Полилиния: фигура 4308">
              <a:extLst>
                <a:ext uri="{FF2B5EF4-FFF2-40B4-BE49-F238E27FC236}">
                  <a16:creationId xmlns:a16="http://schemas.microsoft.com/office/drawing/2014/main" id="{760FECEB-423E-BB94-C91E-CDAAD6F16440}"/>
                </a:ext>
              </a:extLst>
            </p:cNvPr>
            <p:cNvSpPr/>
            <p:nvPr/>
          </p:nvSpPr>
          <p:spPr>
            <a:xfrm>
              <a:off x="-208829" y="4510220"/>
              <a:ext cx="23597" cy="2044"/>
            </a:xfrm>
            <a:custGeom>
              <a:avLst/>
              <a:gdLst>
                <a:gd name="connsiteX0" fmla="*/ -1167 w 23597"/>
                <a:gd name="connsiteY0" fmla="*/ 944 h 2044"/>
                <a:gd name="connsiteX1" fmla="*/ -1167 w 23597"/>
                <a:gd name="connsiteY1" fmla="*/ -470 h 2044"/>
                <a:gd name="connsiteX2" fmla="*/ -1167 w 23597"/>
                <a:gd name="connsiteY2" fmla="*/ -47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44">
                  <a:moveTo>
                    <a:pt x="-1167" y="944"/>
                  </a:move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0" name="Полилиния: фигура 4309">
              <a:extLst>
                <a:ext uri="{FF2B5EF4-FFF2-40B4-BE49-F238E27FC236}">
                  <a16:creationId xmlns:a16="http://schemas.microsoft.com/office/drawing/2014/main" id="{C9999E09-503A-00F8-BE8B-7D98637395A5}"/>
                </a:ext>
              </a:extLst>
            </p:cNvPr>
            <p:cNvSpPr/>
            <p:nvPr/>
          </p:nvSpPr>
          <p:spPr>
            <a:xfrm>
              <a:off x="-181037" y="4497793"/>
              <a:ext cx="523" cy="313"/>
            </a:xfrm>
            <a:custGeom>
              <a:avLst/>
              <a:gdLst>
                <a:gd name="connsiteX0" fmla="*/ -644 w 523"/>
                <a:gd name="connsiteY0" fmla="*/ -786 h 313"/>
                <a:gd name="connsiteX1" fmla="*/ -644 w 523"/>
                <a:gd name="connsiteY1" fmla="*/ -786 h 313"/>
                <a:gd name="connsiteX2" fmla="*/ -644 w 523"/>
                <a:gd name="connsiteY2" fmla="*/ -786 h 313"/>
                <a:gd name="connsiteX3" fmla="*/ -644 w 523"/>
                <a:gd name="connsiteY3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313">
                  <a:moveTo>
                    <a:pt x="-644" y="-786"/>
                  </a:moveTo>
                  <a:lnTo>
                    <a:pt x="-644" y="-786"/>
                  </a:lnTo>
                  <a:cubicBezTo>
                    <a:pt x="-644" y="-786"/>
                    <a:pt x="-644" y="-786"/>
                    <a:pt x="-644" y="-786"/>
                  </a:cubicBezTo>
                  <a:cubicBezTo>
                    <a:pt x="-644" y="-786"/>
                    <a:pt x="-1822" y="-1492"/>
                    <a:pt x="-644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1" name="Полилиния: фигура 4310">
              <a:extLst>
                <a:ext uri="{FF2B5EF4-FFF2-40B4-BE49-F238E27FC236}">
                  <a16:creationId xmlns:a16="http://schemas.microsoft.com/office/drawing/2014/main" id="{D509F169-8BCE-729D-CF76-B311DD2BB6EA}"/>
                </a:ext>
              </a:extLst>
            </p:cNvPr>
            <p:cNvSpPr/>
            <p:nvPr/>
          </p:nvSpPr>
          <p:spPr>
            <a:xfrm>
              <a:off x="-215641" y="4513104"/>
              <a:ext cx="2932" cy="104"/>
            </a:xfrm>
            <a:custGeom>
              <a:avLst/>
              <a:gdLst>
                <a:gd name="connsiteX0" fmla="*/ 926 w 2932"/>
                <a:gd name="connsiteY0" fmla="*/ -995 h 104"/>
                <a:gd name="connsiteX1" fmla="*/ 926 w 2932"/>
                <a:gd name="connsiteY1" fmla="*/ -995 h 104"/>
                <a:gd name="connsiteX2" fmla="*/ -727 w 2932"/>
                <a:gd name="connsiteY2" fmla="*/ -995 h 104"/>
                <a:gd name="connsiteX3" fmla="*/ 926 w 2932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2" h="104">
                  <a:moveTo>
                    <a:pt x="926" y="-995"/>
                  </a:moveTo>
                  <a:cubicBezTo>
                    <a:pt x="926" y="-995"/>
                    <a:pt x="2813" y="-995"/>
                    <a:pt x="926" y="-995"/>
                  </a:cubicBezTo>
                  <a:cubicBezTo>
                    <a:pt x="-963" y="-995"/>
                    <a:pt x="926" y="-995"/>
                    <a:pt x="-727" y="-995"/>
                  </a:cubicBezTo>
                  <a:cubicBezTo>
                    <a:pt x="-2378" y="-995"/>
                    <a:pt x="1163" y="-1231"/>
                    <a:pt x="92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2" name="Полилиния: фигура 4311">
              <a:extLst>
                <a:ext uri="{FF2B5EF4-FFF2-40B4-BE49-F238E27FC236}">
                  <a16:creationId xmlns:a16="http://schemas.microsoft.com/office/drawing/2014/main" id="{2E40701E-59E1-F582-BC43-5DCBD5766E35}"/>
                </a:ext>
              </a:extLst>
            </p:cNvPr>
            <p:cNvSpPr/>
            <p:nvPr/>
          </p:nvSpPr>
          <p:spPr>
            <a:xfrm>
              <a:off x="-180749" y="4495571"/>
              <a:ext cx="3067" cy="177"/>
            </a:xfrm>
            <a:custGeom>
              <a:avLst/>
              <a:gdLst>
                <a:gd name="connsiteX0" fmla="*/ 14 w 3067"/>
                <a:gd name="connsiteY0" fmla="*/ -923 h 177"/>
                <a:gd name="connsiteX1" fmla="*/ 1901 w 3067"/>
                <a:gd name="connsiteY1" fmla="*/ -923 h 177"/>
                <a:gd name="connsiteX2" fmla="*/ -1167 w 3067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177">
                  <a:moveTo>
                    <a:pt x="14" y="-923"/>
                  </a:moveTo>
                  <a:cubicBezTo>
                    <a:pt x="14" y="-923"/>
                    <a:pt x="14" y="-923"/>
                    <a:pt x="1901" y="-923"/>
                  </a:cubicBezTo>
                  <a:cubicBezTo>
                    <a:pt x="959" y="-1159"/>
                    <a:pt x="-222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3" name="Полилиния: фигура 4312">
              <a:extLst>
                <a:ext uri="{FF2B5EF4-FFF2-40B4-BE49-F238E27FC236}">
                  <a16:creationId xmlns:a16="http://schemas.microsoft.com/office/drawing/2014/main" id="{D02F69B8-7904-CF94-9C12-9714A04C675D}"/>
                </a:ext>
              </a:extLst>
            </p:cNvPr>
            <p:cNvSpPr/>
            <p:nvPr/>
          </p:nvSpPr>
          <p:spPr>
            <a:xfrm>
              <a:off x="-205349" y="4503430"/>
              <a:ext cx="1266" cy="103"/>
            </a:xfrm>
            <a:custGeom>
              <a:avLst/>
              <a:gdLst>
                <a:gd name="connsiteX0" fmla="*/ -634 w 1266"/>
                <a:gd name="connsiteY0" fmla="*/ -996 h 103"/>
                <a:gd name="connsiteX1" fmla="*/ -634 w 1266"/>
                <a:gd name="connsiteY1" fmla="*/ -996 h 103"/>
                <a:gd name="connsiteX2" fmla="*/ -634 w 1266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6" h="103">
                  <a:moveTo>
                    <a:pt x="-634" y="-996"/>
                  </a:moveTo>
                  <a:cubicBezTo>
                    <a:pt x="-634" y="-996"/>
                    <a:pt x="1016" y="-996"/>
                    <a:pt x="-634" y="-996"/>
                  </a:cubicBezTo>
                  <a:cubicBezTo>
                    <a:pt x="-2288" y="-996"/>
                    <a:pt x="544" y="-1230"/>
                    <a:pt x="-634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4" name="Полилиния: фигура 4313">
              <a:extLst>
                <a:ext uri="{FF2B5EF4-FFF2-40B4-BE49-F238E27FC236}">
                  <a16:creationId xmlns:a16="http://schemas.microsoft.com/office/drawing/2014/main" id="{3F6AD577-A20F-B0AF-2A0B-661EEFB41ABF}"/>
                </a:ext>
              </a:extLst>
            </p:cNvPr>
            <p:cNvSpPr/>
            <p:nvPr/>
          </p:nvSpPr>
          <p:spPr>
            <a:xfrm>
              <a:off x="-178466" y="4485174"/>
              <a:ext cx="3146" cy="4438"/>
            </a:xfrm>
            <a:custGeom>
              <a:avLst/>
              <a:gdLst>
                <a:gd name="connsiteX0" fmla="*/ 798 w 3146"/>
                <a:gd name="connsiteY0" fmla="*/ 3338 h 4438"/>
                <a:gd name="connsiteX1" fmla="*/ 798 w 3146"/>
                <a:gd name="connsiteY1" fmla="*/ 3338 h 4438"/>
                <a:gd name="connsiteX2" fmla="*/ -383 w 3146"/>
                <a:gd name="connsiteY2" fmla="*/ 3338 h 4438"/>
                <a:gd name="connsiteX3" fmla="*/ 1979 w 3146"/>
                <a:gd name="connsiteY3" fmla="*/ 1924 h 4438"/>
                <a:gd name="connsiteX4" fmla="*/ -852 w 3146"/>
                <a:gd name="connsiteY4" fmla="*/ -202 h 4438"/>
                <a:gd name="connsiteX5" fmla="*/ -852 w 3146"/>
                <a:gd name="connsiteY5" fmla="*/ 1215 h 4438"/>
                <a:gd name="connsiteX6" fmla="*/ 1035 w 3146"/>
                <a:gd name="connsiteY6" fmla="*/ 1215 h 4438"/>
                <a:gd name="connsiteX7" fmla="*/ -383 w 3146"/>
                <a:gd name="connsiteY7" fmla="*/ 1215 h 4438"/>
                <a:gd name="connsiteX8" fmla="*/ -383 w 3146"/>
                <a:gd name="connsiteY8" fmla="*/ 1215 h 4438"/>
                <a:gd name="connsiteX9" fmla="*/ 798 w 3146"/>
                <a:gd name="connsiteY9" fmla="*/ 3338 h 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6" h="4438">
                  <a:moveTo>
                    <a:pt x="798" y="3338"/>
                  </a:moveTo>
                  <a:cubicBezTo>
                    <a:pt x="798" y="3338"/>
                    <a:pt x="798" y="3338"/>
                    <a:pt x="798" y="3338"/>
                  </a:cubicBezTo>
                  <a:cubicBezTo>
                    <a:pt x="798" y="3338"/>
                    <a:pt x="798" y="3338"/>
                    <a:pt x="-383" y="3338"/>
                  </a:cubicBezTo>
                  <a:cubicBezTo>
                    <a:pt x="562" y="3102"/>
                    <a:pt x="1271" y="2629"/>
                    <a:pt x="1979" y="1924"/>
                  </a:cubicBezTo>
                  <a:cubicBezTo>
                    <a:pt x="-383" y="1924"/>
                    <a:pt x="-147" y="1924"/>
                    <a:pt x="-852" y="-202"/>
                  </a:cubicBezTo>
                  <a:cubicBezTo>
                    <a:pt x="-1561" y="-2325"/>
                    <a:pt x="-852" y="-202"/>
                    <a:pt x="-852" y="1215"/>
                  </a:cubicBezTo>
                  <a:cubicBezTo>
                    <a:pt x="-852" y="2629"/>
                    <a:pt x="-852" y="1215"/>
                    <a:pt x="1035" y="1215"/>
                  </a:cubicBezTo>
                  <a:lnTo>
                    <a:pt x="-383" y="1215"/>
                  </a:lnTo>
                  <a:cubicBezTo>
                    <a:pt x="-383" y="1215"/>
                    <a:pt x="-383" y="1215"/>
                    <a:pt x="-383" y="1215"/>
                  </a:cubicBezTo>
                  <a:cubicBezTo>
                    <a:pt x="-147" y="1924"/>
                    <a:pt x="90" y="2866"/>
                    <a:pt x="798" y="3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5" name="Полилиния: фигура 4314">
              <a:extLst>
                <a:ext uri="{FF2B5EF4-FFF2-40B4-BE49-F238E27FC236}">
                  <a16:creationId xmlns:a16="http://schemas.microsoft.com/office/drawing/2014/main" id="{C4B22D55-10E0-0CE6-1FD8-3AB51960C04D}"/>
                </a:ext>
              </a:extLst>
            </p:cNvPr>
            <p:cNvSpPr/>
            <p:nvPr/>
          </p:nvSpPr>
          <p:spPr>
            <a:xfrm>
              <a:off x="-203858" y="4501306"/>
              <a:ext cx="1943" cy="104"/>
            </a:xfrm>
            <a:custGeom>
              <a:avLst/>
              <a:gdLst>
                <a:gd name="connsiteX0" fmla="*/ -947 w 1943"/>
                <a:gd name="connsiteY0" fmla="*/ -995 h 104"/>
                <a:gd name="connsiteX1" fmla="*/ 470 w 1943"/>
                <a:gd name="connsiteY1" fmla="*/ -995 h 104"/>
                <a:gd name="connsiteX2" fmla="*/ 470 w 1943"/>
                <a:gd name="connsiteY2" fmla="*/ -995 h 104"/>
                <a:gd name="connsiteX3" fmla="*/ -947 w 1943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3" h="104">
                  <a:moveTo>
                    <a:pt x="-947" y="-995"/>
                  </a:moveTo>
                  <a:lnTo>
                    <a:pt x="470" y="-995"/>
                  </a:lnTo>
                  <a:cubicBezTo>
                    <a:pt x="470" y="-995"/>
                    <a:pt x="-947" y="-995"/>
                    <a:pt x="470" y="-995"/>
                  </a:cubicBezTo>
                  <a:cubicBezTo>
                    <a:pt x="1884" y="-995"/>
                    <a:pt x="-2126" y="-1231"/>
                    <a:pt x="-94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6" name="Полилиния: фигура 4315">
              <a:extLst>
                <a:ext uri="{FF2B5EF4-FFF2-40B4-BE49-F238E27FC236}">
                  <a16:creationId xmlns:a16="http://schemas.microsoft.com/office/drawing/2014/main" id="{7E168515-8847-74F3-5C78-AE2D6DB1A638}"/>
                </a:ext>
              </a:extLst>
            </p:cNvPr>
            <p:cNvSpPr/>
            <p:nvPr/>
          </p:nvSpPr>
          <p:spPr>
            <a:xfrm>
              <a:off x="-212630" y="4497149"/>
              <a:ext cx="733" cy="2138"/>
            </a:xfrm>
            <a:custGeom>
              <a:avLst/>
              <a:gdLst>
                <a:gd name="connsiteX0" fmla="*/ -434 w 733"/>
                <a:gd name="connsiteY0" fmla="*/ 1039 h 2138"/>
                <a:gd name="connsiteX1" fmla="*/ -434 w 733"/>
                <a:gd name="connsiteY1" fmla="*/ -615 h 2138"/>
                <a:gd name="connsiteX2" fmla="*/ -434 w 733"/>
                <a:gd name="connsiteY2" fmla="*/ 1039 h 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138">
                  <a:moveTo>
                    <a:pt x="-434" y="1039"/>
                  </a:moveTo>
                  <a:cubicBezTo>
                    <a:pt x="-434" y="1039"/>
                    <a:pt x="-434" y="1039"/>
                    <a:pt x="-434" y="-615"/>
                  </a:cubicBezTo>
                  <a:cubicBezTo>
                    <a:pt x="-434" y="-2265"/>
                    <a:pt x="-2084" y="803"/>
                    <a:pt x="-434" y="10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7" name="Полилиния: фигура 4316">
              <a:extLst>
                <a:ext uri="{FF2B5EF4-FFF2-40B4-BE49-F238E27FC236}">
                  <a16:creationId xmlns:a16="http://schemas.microsoft.com/office/drawing/2014/main" id="{17F67AD1-DAE0-D455-B835-0B7CD6370210}"/>
                </a:ext>
              </a:extLst>
            </p:cNvPr>
            <p:cNvSpPr/>
            <p:nvPr/>
          </p:nvSpPr>
          <p:spPr>
            <a:xfrm>
              <a:off x="-168792" y="4474746"/>
              <a:ext cx="313" cy="1417"/>
            </a:xfrm>
            <a:custGeom>
              <a:avLst/>
              <a:gdLst>
                <a:gd name="connsiteX0" fmla="*/ -854 w 313"/>
                <a:gd name="connsiteY0" fmla="*/ 317 h 1417"/>
                <a:gd name="connsiteX1" fmla="*/ -854 w 313"/>
                <a:gd name="connsiteY1" fmla="*/ -1100 h 1417"/>
                <a:gd name="connsiteX2" fmla="*/ -854 w 313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417">
                  <a:moveTo>
                    <a:pt x="-854" y="317"/>
                  </a:moveTo>
                  <a:cubicBezTo>
                    <a:pt x="-854" y="317"/>
                    <a:pt x="-854" y="-1100"/>
                    <a:pt x="-854" y="-1100"/>
                  </a:cubicBezTo>
                  <a:cubicBezTo>
                    <a:pt x="-854" y="-1100"/>
                    <a:pt x="-1559" y="-155"/>
                    <a:pt x="-854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8" name="Полилиния: фигура 4317">
              <a:extLst>
                <a:ext uri="{FF2B5EF4-FFF2-40B4-BE49-F238E27FC236}">
                  <a16:creationId xmlns:a16="http://schemas.microsoft.com/office/drawing/2014/main" id="{21217B61-48BD-F0EA-5C6F-C5E97731747D}"/>
                </a:ext>
              </a:extLst>
            </p:cNvPr>
            <p:cNvSpPr/>
            <p:nvPr/>
          </p:nvSpPr>
          <p:spPr>
            <a:xfrm>
              <a:off x="-211972" y="4492140"/>
              <a:ext cx="1858" cy="2193"/>
            </a:xfrm>
            <a:custGeom>
              <a:avLst/>
              <a:gdLst>
                <a:gd name="connsiteX0" fmla="*/ -147 w 1858"/>
                <a:gd name="connsiteY0" fmla="*/ 1093 h 2193"/>
                <a:gd name="connsiteX1" fmla="*/ -147 w 1858"/>
                <a:gd name="connsiteY1" fmla="*/ -560 h 2193"/>
                <a:gd name="connsiteX2" fmla="*/ -147 w 1858"/>
                <a:gd name="connsiteY2" fmla="*/ 1093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" h="2193">
                  <a:moveTo>
                    <a:pt x="-147" y="1093"/>
                  </a:moveTo>
                  <a:cubicBezTo>
                    <a:pt x="-147" y="1093"/>
                    <a:pt x="1740" y="1093"/>
                    <a:pt x="-147" y="-560"/>
                  </a:cubicBezTo>
                  <a:cubicBezTo>
                    <a:pt x="-2036" y="-2211"/>
                    <a:pt x="-855" y="384"/>
                    <a:pt x="-147" y="1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19" name="Полилиния: фигура 4318">
              <a:extLst>
                <a:ext uri="{FF2B5EF4-FFF2-40B4-BE49-F238E27FC236}">
                  <a16:creationId xmlns:a16="http://schemas.microsoft.com/office/drawing/2014/main" id="{F6DE0D85-A89E-576F-3A11-C4D4FDCF5DBE}"/>
                </a:ext>
              </a:extLst>
            </p:cNvPr>
            <p:cNvSpPr/>
            <p:nvPr/>
          </p:nvSpPr>
          <p:spPr>
            <a:xfrm>
              <a:off x="-190658" y="4476163"/>
              <a:ext cx="1414" cy="1687"/>
            </a:xfrm>
            <a:custGeom>
              <a:avLst/>
              <a:gdLst>
                <a:gd name="connsiteX0" fmla="*/ 247 w 1414"/>
                <a:gd name="connsiteY0" fmla="*/ 550 h 1687"/>
                <a:gd name="connsiteX1" fmla="*/ -1167 w 1414"/>
                <a:gd name="connsiteY1" fmla="*/ -1100 h 1687"/>
                <a:gd name="connsiteX2" fmla="*/ -1167 w 1414"/>
                <a:gd name="connsiteY2" fmla="*/ -1100 h 1687"/>
                <a:gd name="connsiteX3" fmla="*/ 247 w 1414"/>
                <a:gd name="connsiteY3" fmla="*/ 550 h 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687">
                  <a:moveTo>
                    <a:pt x="247" y="550"/>
                  </a:moveTo>
                  <a:cubicBezTo>
                    <a:pt x="247" y="550"/>
                    <a:pt x="247" y="550"/>
                    <a:pt x="-1167" y="-1100"/>
                  </a:cubicBezTo>
                  <a:lnTo>
                    <a:pt x="-1167" y="-1100"/>
                  </a:lnTo>
                  <a:cubicBezTo>
                    <a:pt x="247" y="-158"/>
                    <a:pt x="-1403" y="787"/>
                    <a:pt x="24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0" name="Полилиния: фигура 4319">
              <a:extLst>
                <a:ext uri="{FF2B5EF4-FFF2-40B4-BE49-F238E27FC236}">
                  <a16:creationId xmlns:a16="http://schemas.microsoft.com/office/drawing/2014/main" id="{C79283CA-5289-77D1-5CDE-01668D3504B4}"/>
                </a:ext>
              </a:extLst>
            </p:cNvPr>
            <p:cNvSpPr/>
            <p:nvPr/>
          </p:nvSpPr>
          <p:spPr>
            <a:xfrm>
              <a:off x="-217888" y="4488434"/>
              <a:ext cx="3396" cy="1861"/>
            </a:xfrm>
            <a:custGeom>
              <a:avLst/>
              <a:gdLst>
                <a:gd name="connsiteX0" fmla="*/ 2229 w 3396"/>
                <a:gd name="connsiteY0" fmla="*/ -1100 h 1861"/>
                <a:gd name="connsiteX1" fmla="*/ -366 w 3396"/>
                <a:gd name="connsiteY1" fmla="*/ 314 h 1861"/>
                <a:gd name="connsiteX2" fmla="*/ 2229 w 3396"/>
                <a:gd name="connsiteY2" fmla="*/ -1100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6" h="1861">
                  <a:moveTo>
                    <a:pt x="2229" y="-1100"/>
                  </a:moveTo>
                  <a:cubicBezTo>
                    <a:pt x="2229" y="-1100"/>
                    <a:pt x="2229" y="-1100"/>
                    <a:pt x="-366" y="314"/>
                  </a:cubicBezTo>
                  <a:cubicBezTo>
                    <a:pt x="-2962" y="1731"/>
                    <a:pt x="1520" y="-631"/>
                    <a:pt x="222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1" name="Полилиния: фигура 4320">
              <a:extLst>
                <a:ext uri="{FF2B5EF4-FFF2-40B4-BE49-F238E27FC236}">
                  <a16:creationId xmlns:a16="http://schemas.microsoft.com/office/drawing/2014/main" id="{1A22E29D-5AC9-D8EC-9F8D-9A01B5CB81F9}"/>
                </a:ext>
              </a:extLst>
            </p:cNvPr>
            <p:cNvSpPr/>
            <p:nvPr/>
          </p:nvSpPr>
          <p:spPr>
            <a:xfrm>
              <a:off x="-213759" y="4480634"/>
              <a:ext cx="1861" cy="2484"/>
            </a:xfrm>
            <a:custGeom>
              <a:avLst/>
              <a:gdLst>
                <a:gd name="connsiteX0" fmla="*/ 695 w 1861"/>
                <a:gd name="connsiteY0" fmla="*/ 1034 h 2484"/>
                <a:gd name="connsiteX1" fmla="*/ 695 w 1861"/>
                <a:gd name="connsiteY1" fmla="*/ -617 h 2484"/>
                <a:gd name="connsiteX2" fmla="*/ -720 w 1861"/>
                <a:gd name="connsiteY2" fmla="*/ 1270 h 2484"/>
                <a:gd name="connsiteX3" fmla="*/ 695 w 1861"/>
                <a:gd name="connsiteY3" fmla="*/ 1034 h 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1" h="2484">
                  <a:moveTo>
                    <a:pt x="695" y="1034"/>
                  </a:moveTo>
                  <a:cubicBezTo>
                    <a:pt x="695" y="1034"/>
                    <a:pt x="695" y="1034"/>
                    <a:pt x="695" y="-617"/>
                  </a:cubicBezTo>
                  <a:cubicBezTo>
                    <a:pt x="695" y="-2267"/>
                    <a:pt x="695" y="800"/>
                    <a:pt x="-720" y="1270"/>
                  </a:cubicBezTo>
                  <a:cubicBezTo>
                    <a:pt x="-2137" y="1742"/>
                    <a:pt x="222" y="564"/>
                    <a:pt x="695" y="10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2" name="Полилиния: фигура 4321">
              <a:extLst>
                <a:ext uri="{FF2B5EF4-FFF2-40B4-BE49-F238E27FC236}">
                  <a16:creationId xmlns:a16="http://schemas.microsoft.com/office/drawing/2014/main" id="{9E6EFFFC-E5A1-AC1D-4319-B956CEB3F26C}"/>
                </a:ext>
              </a:extLst>
            </p:cNvPr>
            <p:cNvSpPr/>
            <p:nvPr/>
          </p:nvSpPr>
          <p:spPr>
            <a:xfrm>
              <a:off x="-175556" y="4463680"/>
              <a:ext cx="838" cy="1861"/>
            </a:xfrm>
            <a:custGeom>
              <a:avLst/>
              <a:gdLst>
                <a:gd name="connsiteX0" fmla="*/ -1167 w 838"/>
                <a:gd name="connsiteY0" fmla="*/ 762 h 1861"/>
                <a:gd name="connsiteX1" fmla="*/ -1167 w 838"/>
                <a:gd name="connsiteY1" fmla="*/ -653 h 1861"/>
                <a:gd name="connsiteX2" fmla="*/ -1167 w 838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861">
                  <a:moveTo>
                    <a:pt x="-1167" y="762"/>
                  </a:moveTo>
                  <a:cubicBezTo>
                    <a:pt x="720" y="762"/>
                    <a:pt x="-1167" y="762"/>
                    <a:pt x="-1167" y="-653"/>
                  </a:cubicBezTo>
                  <a:cubicBezTo>
                    <a:pt x="-1167" y="-2070"/>
                    <a:pt x="-931" y="289"/>
                    <a:pt x="-1167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3" name="Полилиния: фигура 4322">
              <a:extLst>
                <a:ext uri="{FF2B5EF4-FFF2-40B4-BE49-F238E27FC236}">
                  <a16:creationId xmlns:a16="http://schemas.microsoft.com/office/drawing/2014/main" id="{DB39FF18-A3AD-30FC-392D-642AE2341CE8}"/>
                </a:ext>
              </a:extLst>
            </p:cNvPr>
            <p:cNvSpPr/>
            <p:nvPr/>
          </p:nvSpPr>
          <p:spPr>
            <a:xfrm>
              <a:off x="-182452" y="4464128"/>
              <a:ext cx="2884" cy="354"/>
            </a:xfrm>
            <a:custGeom>
              <a:avLst/>
              <a:gdLst>
                <a:gd name="connsiteX0" fmla="*/ -642 w 2884"/>
                <a:gd name="connsiteY0" fmla="*/ -1100 h 354"/>
                <a:gd name="connsiteX1" fmla="*/ -642 w 2884"/>
                <a:gd name="connsiteY1" fmla="*/ -1100 h 354"/>
                <a:gd name="connsiteX2" fmla="*/ 1717 w 2884"/>
                <a:gd name="connsiteY2" fmla="*/ -1100 h 354"/>
                <a:gd name="connsiteX3" fmla="*/ -642 w 2884"/>
                <a:gd name="connsiteY3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4" h="354">
                  <a:moveTo>
                    <a:pt x="-642" y="-1100"/>
                  </a:moveTo>
                  <a:cubicBezTo>
                    <a:pt x="-1823" y="-1100"/>
                    <a:pt x="-642" y="-1100"/>
                    <a:pt x="-642" y="-1100"/>
                  </a:cubicBezTo>
                  <a:cubicBezTo>
                    <a:pt x="66" y="-628"/>
                    <a:pt x="1008" y="-628"/>
                    <a:pt x="1717" y="-1100"/>
                  </a:cubicBezTo>
                  <a:cubicBezTo>
                    <a:pt x="-642" y="-392"/>
                    <a:pt x="1008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4" name="Полилиния: фигура 4323">
              <a:extLst>
                <a:ext uri="{FF2B5EF4-FFF2-40B4-BE49-F238E27FC236}">
                  <a16:creationId xmlns:a16="http://schemas.microsoft.com/office/drawing/2014/main" id="{494DF00F-724A-9DC6-9C6F-B788F3501AB1}"/>
                </a:ext>
              </a:extLst>
            </p:cNvPr>
            <p:cNvSpPr/>
            <p:nvPr/>
          </p:nvSpPr>
          <p:spPr>
            <a:xfrm>
              <a:off x="-163798" y="4452903"/>
              <a:ext cx="1376" cy="2494"/>
            </a:xfrm>
            <a:custGeom>
              <a:avLst/>
              <a:gdLst>
                <a:gd name="connsiteX0" fmla="*/ -421 w 1376"/>
                <a:gd name="connsiteY0" fmla="*/ 1394 h 2494"/>
                <a:gd name="connsiteX1" fmla="*/ -421 w 1376"/>
                <a:gd name="connsiteY1" fmla="*/ -496 h 2494"/>
                <a:gd name="connsiteX2" fmla="*/ -421 w 1376"/>
                <a:gd name="connsiteY2" fmla="*/ 1394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6" h="2494">
                  <a:moveTo>
                    <a:pt x="-421" y="1394"/>
                  </a:moveTo>
                  <a:cubicBezTo>
                    <a:pt x="-421" y="1394"/>
                    <a:pt x="996" y="1394"/>
                    <a:pt x="-421" y="-496"/>
                  </a:cubicBezTo>
                  <a:cubicBezTo>
                    <a:pt x="-1835" y="-2382"/>
                    <a:pt x="-890" y="685"/>
                    <a:pt x="-421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5" name="Полилиния: фигура 4324">
              <a:extLst>
                <a:ext uri="{FF2B5EF4-FFF2-40B4-BE49-F238E27FC236}">
                  <a16:creationId xmlns:a16="http://schemas.microsoft.com/office/drawing/2014/main" id="{B94E0873-F0A0-7127-5894-47A5D3AF7A8F}"/>
                </a:ext>
              </a:extLst>
            </p:cNvPr>
            <p:cNvSpPr/>
            <p:nvPr/>
          </p:nvSpPr>
          <p:spPr>
            <a:xfrm>
              <a:off x="-230776" y="4486308"/>
              <a:ext cx="2645" cy="23597"/>
            </a:xfrm>
            <a:custGeom>
              <a:avLst/>
              <a:gdLst>
                <a:gd name="connsiteX0" fmla="*/ 14 w 2645"/>
                <a:gd name="connsiteY0" fmla="*/ -1100 h 23597"/>
                <a:gd name="connsiteX1" fmla="*/ 1195 w 2645"/>
                <a:gd name="connsiteY1" fmla="*/ -1100 h 23597"/>
                <a:gd name="connsiteX2" fmla="*/ -1167 w 264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45" h="23597">
                  <a:moveTo>
                    <a:pt x="14" y="-1100"/>
                  </a:moveTo>
                  <a:cubicBezTo>
                    <a:pt x="14" y="-1100"/>
                    <a:pt x="14" y="-1100"/>
                    <a:pt x="1195" y="-1100"/>
                  </a:cubicBezTo>
                  <a:cubicBezTo>
                    <a:pt x="2373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6" name="Полилиния: фигура 4325">
              <a:extLst>
                <a:ext uri="{FF2B5EF4-FFF2-40B4-BE49-F238E27FC236}">
                  <a16:creationId xmlns:a16="http://schemas.microsoft.com/office/drawing/2014/main" id="{D0F3A6ED-8B94-91E1-AA39-2DAE6390A806}"/>
                </a:ext>
              </a:extLst>
            </p:cNvPr>
            <p:cNvSpPr/>
            <p:nvPr/>
          </p:nvSpPr>
          <p:spPr>
            <a:xfrm>
              <a:off x="-221865" y="4480500"/>
              <a:ext cx="2002" cy="1562"/>
            </a:xfrm>
            <a:custGeom>
              <a:avLst/>
              <a:gdLst>
                <a:gd name="connsiteX0" fmla="*/ -874 w 2002"/>
                <a:gd name="connsiteY0" fmla="*/ 462 h 1562"/>
                <a:gd name="connsiteX1" fmla="*/ 543 w 2002"/>
                <a:gd name="connsiteY1" fmla="*/ -719 h 1562"/>
                <a:gd name="connsiteX2" fmla="*/ -874 w 2002"/>
                <a:gd name="connsiteY2" fmla="*/ 462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" h="1562">
                  <a:moveTo>
                    <a:pt x="-874" y="462"/>
                  </a:moveTo>
                  <a:cubicBezTo>
                    <a:pt x="543" y="462"/>
                    <a:pt x="-874" y="462"/>
                    <a:pt x="543" y="-719"/>
                  </a:cubicBezTo>
                  <a:cubicBezTo>
                    <a:pt x="1957" y="-1897"/>
                    <a:pt x="-2289" y="-11"/>
                    <a:pt x="-874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7" name="Полилиния: фигура 4326">
              <a:extLst>
                <a:ext uri="{FF2B5EF4-FFF2-40B4-BE49-F238E27FC236}">
                  <a16:creationId xmlns:a16="http://schemas.microsoft.com/office/drawing/2014/main" id="{52570BEB-B0D8-62C5-13B8-068E72BB79BB}"/>
                </a:ext>
              </a:extLst>
            </p:cNvPr>
            <p:cNvSpPr/>
            <p:nvPr/>
          </p:nvSpPr>
          <p:spPr>
            <a:xfrm>
              <a:off x="-231642" y="4478128"/>
              <a:ext cx="5311" cy="4639"/>
            </a:xfrm>
            <a:custGeom>
              <a:avLst/>
              <a:gdLst>
                <a:gd name="connsiteX0" fmla="*/ 2062 w 5311"/>
                <a:gd name="connsiteY0" fmla="*/ 3539 h 4639"/>
                <a:gd name="connsiteX1" fmla="*/ 2062 w 5311"/>
                <a:gd name="connsiteY1" fmla="*/ 3539 h 4639"/>
                <a:gd name="connsiteX2" fmla="*/ 3712 w 5311"/>
                <a:gd name="connsiteY2" fmla="*/ -470 h 4639"/>
                <a:gd name="connsiteX3" fmla="*/ 644 w 5311"/>
                <a:gd name="connsiteY3" fmla="*/ -470 h 4639"/>
                <a:gd name="connsiteX4" fmla="*/ 644 w 5311"/>
                <a:gd name="connsiteY4" fmla="*/ -470 h 4639"/>
                <a:gd name="connsiteX5" fmla="*/ -1006 w 5311"/>
                <a:gd name="connsiteY5" fmla="*/ -470 h 4639"/>
                <a:gd name="connsiteX6" fmla="*/ 881 w 5311"/>
                <a:gd name="connsiteY6" fmla="*/ 1180 h 4639"/>
                <a:gd name="connsiteX7" fmla="*/ -770 w 5311"/>
                <a:gd name="connsiteY7" fmla="*/ 1180 h 4639"/>
                <a:gd name="connsiteX8" fmla="*/ 2062 w 5311"/>
                <a:gd name="connsiteY8" fmla="*/ 3539 h 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11" h="4639">
                  <a:moveTo>
                    <a:pt x="2062" y="3539"/>
                  </a:moveTo>
                  <a:cubicBezTo>
                    <a:pt x="2062" y="3539"/>
                    <a:pt x="2062" y="3539"/>
                    <a:pt x="2062" y="3539"/>
                  </a:cubicBezTo>
                  <a:cubicBezTo>
                    <a:pt x="2062" y="3539"/>
                    <a:pt x="2062" y="944"/>
                    <a:pt x="3712" y="-470"/>
                  </a:cubicBezTo>
                  <a:cubicBezTo>
                    <a:pt x="5366" y="-1887"/>
                    <a:pt x="1825" y="-470"/>
                    <a:pt x="644" y="-470"/>
                  </a:cubicBezTo>
                  <a:cubicBezTo>
                    <a:pt x="-534" y="-470"/>
                    <a:pt x="1825" y="-470"/>
                    <a:pt x="644" y="-470"/>
                  </a:cubicBezTo>
                  <a:cubicBezTo>
                    <a:pt x="-534" y="-470"/>
                    <a:pt x="-1006" y="-470"/>
                    <a:pt x="-1006" y="-470"/>
                  </a:cubicBezTo>
                  <a:cubicBezTo>
                    <a:pt x="-1006" y="-470"/>
                    <a:pt x="172" y="-470"/>
                    <a:pt x="881" y="1180"/>
                  </a:cubicBezTo>
                  <a:cubicBezTo>
                    <a:pt x="1589" y="2834"/>
                    <a:pt x="881" y="1180"/>
                    <a:pt x="-770" y="1180"/>
                  </a:cubicBezTo>
                  <a:cubicBezTo>
                    <a:pt x="-2423" y="1180"/>
                    <a:pt x="1589" y="2834"/>
                    <a:pt x="2062" y="35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8" name="Полилиния: фигура 4327">
              <a:extLst>
                <a:ext uri="{FF2B5EF4-FFF2-40B4-BE49-F238E27FC236}">
                  <a16:creationId xmlns:a16="http://schemas.microsoft.com/office/drawing/2014/main" id="{B1115D68-E26F-759C-E6CC-8B4027E02772}"/>
                </a:ext>
              </a:extLst>
            </p:cNvPr>
            <p:cNvSpPr/>
            <p:nvPr/>
          </p:nvSpPr>
          <p:spPr>
            <a:xfrm>
              <a:off x="-178624" y="4454925"/>
              <a:ext cx="3540" cy="1414"/>
            </a:xfrm>
            <a:custGeom>
              <a:avLst/>
              <a:gdLst>
                <a:gd name="connsiteX0" fmla="*/ -1167 w 3540"/>
                <a:gd name="connsiteY0" fmla="*/ 314 h 1414"/>
                <a:gd name="connsiteX1" fmla="*/ -1167 w 3540"/>
                <a:gd name="connsiteY1" fmla="*/ 314 h 1414"/>
                <a:gd name="connsiteX2" fmla="*/ -1167 w 3540"/>
                <a:gd name="connsiteY2" fmla="*/ 314 h 1414"/>
                <a:gd name="connsiteX3" fmla="*/ 956 w 3540"/>
                <a:gd name="connsiteY3" fmla="*/ 314 h 1414"/>
                <a:gd name="connsiteX4" fmla="*/ 2373 w 3540"/>
                <a:gd name="connsiteY4" fmla="*/ -1100 h 1414"/>
                <a:gd name="connsiteX5" fmla="*/ -1167 w 3540"/>
                <a:gd name="connsiteY5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1414">
                  <a:moveTo>
                    <a:pt x="-1167" y="314"/>
                  </a:moveTo>
                  <a:cubicBezTo>
                    <a:pt x="-1167" y="314"/>
                    <a:pt x="-1167" y="314"/>
                    <a:pt x="-1167" y="314"/>
                  </a:cubicBezTo>
                  <a:cubicBezTo>
                    <a:pt x="-1167" y="314"/>
                    <a:pt x="-1167" y="314"/>
                    <a:pt x="-1167" y="314"/>
                  </a:cubicBezTo>
                  <a:cubicBezTo>
                    <a:pt x="-1167" y="314"/>
                    <a:pt x="247" y="314"/>
                    <a:pt x="956" y="314"/>
                  </a:cubicBezTo>
                  <a:lnTo>
                    <a:pt x="2373" y="-1100"/>
                  </a:ln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29" name="Полилиния: фигура 4328">
              <a:extLst>
                <a:ext uri="{FF2B5EF4-FFF2-40B4-BE49-F238E27FC236}">
                  <a16:creationId xmlns:a16="http://schemas.microsoft.com/office/drawing/2014/main" id="{369D1BFA-7638-403B-3569-1B62664FB997}"/>
                </a:ext>
              </a:extLst>
            </p:cNvPr>
            <p:cNvSpPr/>
            <p:nvPr/>
          </p:nvSpPr>
          <p:spPr>
            <a:xfrm>
              <a:off x="-257621" y="4491224"/>
              <a:ext cx="2645" cy="2164"/>
            </a:xfrm>
            <a:custGeom>
              <a:avLst/>
              <a:gdLst>
                <a:gd name="connsiteX0" fmla="*/ 430 w 2645"/>
                <a:gd name="connsiteY0" fmla="*/ 1065 h 2164"/>
                <a:gd name="connsiteX1" fmla="*/ 430 w 2645"/>
                <a:gd name="connsiteY1" fmla="*/ -589 h 2164"/>
                <a:gd name="connsiteX2" fmla="*/ 430 w 2645"/>
                <a:gd name="connsiteY2" fmla="*/ 1065 h 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45" h="2164">
                  <a:moveTo>
                    <a:pt x="430" y="1065"/>
                  </a:moveTo>
                  <a:cubicBezTo>
                    <a:pt x="430" y="1065"/>
                    <a:pt x="2789" y="1065"/>
                    <a:pt x="430" y="-589"/>
                  </a:cubicBezTo>
                  <a:cubicBezTo>
                    <a:pt x="-1929" y="-2239"/>
                    <a:pt x="-1457" y="592"/>
                    <a:pt x="430" y="10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0" name="Полилиния: фигура 4329">
              <a:extLst>
                <a:ext uri="{FF2B5EF4-FFF2-40B4-BE49-F238E27FC236}">
                  <a16:creationId xmlns:a16="http://schemas.microsoft.com/office/drawing/2014/main" id="{6DC14D6F-C18D-79E4-5366-73CC0DF8A603}"/>
                </a:ext>
              </a:extLst>
            </p:cNvPr>
            <p:cNvSpPr/>
            <p:nvPr/>
          </p:nvSpPr>
          <p:spPr>
            <a:xfrm>
              <a:off x="-259761" y="4492063"/>
              <a:ext cx="1318" cy="1562"/>
            </a:xfrm>
            <a:custGeom>
              <a:avLst/>
              <a:gdLst>
                <a:gd name="connsiteX0" fmla="*/ -734 w 1318"/>
                <a:gd name="connsiteY0" fmla="*/ 462 h 1562"/>
                <a:gd name="connsiteX1" fmla="*/ -734 w 1318"/>
                <a:gd name="connsiteY1" fmla="*/ -719 h 1562"/>
                <a:gd name="connsiteX2" fmla="*/ -734 w 1318"/>
                <a:gd name="connsiteY2" fmla="*/ 462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8" h="1562">
                  <a:moveTo>
                    <a:pt x="-734" y="462"/>
                  </a:moveTo>
                  <a:cubicBezTo>
                    <a:pt x="447" y="462"/>
                    <a:pt x="447" y="462"/>
                    <a:pt x="-734" y="-719"/>
                  </a:cubicBezTo>
                  <a:cubicBezTo>
                    <a:pt x="-1912" y="-1897"/>
                    <a:pt x="-262" y="-11"/>
                    <a:pt x="-734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1" name="Полилиния: фигура 4330">
              <a:extLst>
                <a:ext uri="{FF2B5EF4-FFF2-40B4-BE49-F238E27FC236}">
                  <a16:creationId xmlns:a16="http://schemas.microsoft.com/office/drawing/2014/main" id="{8898E827-FD71-3ABC-A399-2E7103723AA3}"/>
                </a:ext>
              </a:extLst>
            </p:cNvPr>
            <p:cNvSpPr/>
            <p:nvPr/>
          </p:nvSpPr>
          <p:spPr>
            <a:xfrm>
              <a:off x="-258461" y="4491266"/>
              <a:ext cx="2437" cy="177"/>
            </a:xfrm>
            <a:custGeom>
              <a:avLst/>
              <a:gdLst>
                <a:gd name="connsiteX0" fmla="*/ 1271 w 2437"/>
                <a:gd name="connsiteY0" fmla="*/ -1100 h 177"/>
                <a:gd name="connsiteX1" fmla="*/ -852 w 2437"/>
                <a:gd name="connsiteY1" fmla="*/ -1100 h 177"/>
                <a:gd name="connsiteX2" fmla="*/ -852 w 2437"/>
                <a:gd name="connsiteY2" fmla="*/ -1100 h 177"/>
                <a:gd name="connsiteX3" fmla="*/ 1271 w 2437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7" h="177">
                  <a:moveTo>
                    <a:pt x="1271" y="-1100"/>
                  </a:moveTo>
                  <a:cubicBezTo>
                    <a:pt x="1271" y="-1100"/>
                    <a:pt x="-147" y="-1100"/>
                    <a:pt x="-852" y="-1100"/>
                  </a:cubicBezTo>
                  <a:cubicBezTo>
                    <a:pt x="-1561" y="-1100"/>
                    <a:pt x="-852" y="-1100"/>
                    <a:pt x="-852" y="-1100"/>
                  </a:cubicBezTo>
                  <a:cubicBezTo>
                    <a:pt x="-147" y="-864"/>
                    <a:pt x="562" y="-864"/>
                    <a:pt x="127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2" name="Полилиния: фигура 4331">
              <a:extLst>
                <a:ext uri="{FF2B5EF4-FFF2-40B4-BE49-F238E27FC236}">
                  <a16:creationId xmlns:a16="http://schemas.microsoft.com/office/drawing/2014/main" id="{62521EBF-CDF9-8FFB-DF58-D521894A74C6}"/>
                </a:ext>
              </a:extLst>
            </p:cNvPr>
            <p:cNvSpPr/>
            <p:nvPr/>
          </p:nvSpPr>
          <p:spPr>
            <a:xfrm>
              <a:off x="-179096" y="4452053"/>
              <a:ext cx="2416" cy="2163"/>
            </a:xfrm>
            <a:custGeom>
              <a:avLst/>
              <a:gdLst>
                <a:gd name="connsiteX0" fmla="*/ -1167 w 2416"/>
                <a:gd name="connsiteY0" fmla="*/ 1063 h 2163"/>
                <a:gd name="connsiteX1" fmla="*/ 720 w 2416"/>
                <a:gd name="connsiteY1" fmla="*/ -587 h 2163"/>
                <a:gd name="connsiteX2" fmla="*/ -1167 w 2416"/>
                <a:gd name="connsiteY2" fmla="*/ 1063 h 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" h="2163">
                  <a:moveTo>
                    <a:pt x="-1167" y="1063"/>
                  </a:moveTo>
                  <a:cubicBezTo>
                    <a:pt x="720" y="1063"/>
                    <a:pt x="-1167" y="1063"/>
                    <a:pt x="720" y="-587"/>
                  </a:cubicBezTo>
                  <a:cubicBezTo>
                    <a:pt x="2609" y="-2241"/>
                    <a:pt x="-1167" y="591"/>
                    <a:pt x="-1167" y="10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3" name="Полилиния: фигура 4332">
              <a:extLst>
                <a:ext uri="{FF2B5EF4-FFF2-40B4-BE49-F238E27FC236}">
                  <a16:creationId xmlns:a16="http://schemas.microsoft.com/office/drawing/2014/main" id="{8C29F2DB-8EFB-7BB7-52EA-B318E78F2BD9}"/>
                </a:ext>
              </a:extLst>
            </p:cNvPr>
            <p:cNvSpPr/>
            <p:nvPr/>
          </p:nvSpPr>
          <p:spPr>
            <a:xfrm>
              <a:off x="-280120" y="4493897"/>
              <a:ext cx="3094" cy="2795"/>
            </a:xfrm>
            <a:custGeom>
              <a:avLst/>
              <a:gdLst>
                <a:gd name="connsiteX0" fmla="*/ 1927 w 3094"/>
                <a:gd name="connsiteY0" fmla="*/ 1695 h 2795"/>
                <a:gd name="connsiteX1" fmla="*/ -196 w 3094"/>
                <a:gd name="connsiteY1" fmla="*/ -430 h 2795"/>
                <a:gd name="connsiteX2" fmla="*/ 1927 w 3094"/>
                <a:gd name="connsiteY2" fmla="*/ 1695 h 2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4" h="2795">
                  <a:moveTo>
                    <a:pt x="1927" y="1695"/>
                  </a:moveTo>
                  <a:cubicBezTo>
                    <a:pt x="1927" y="1695"/>
                    <a:pt x="1927" y="1695"/>
                    <a:pt x="-196" y="-430"/>
                  </a:cubicBezTo>
                  <a:cubicBezTo>
                    <a:pt x="-2319" y="-2553"/>
                    <a:pt x="-668" y="987"/>
                    <a:pt x="1927" y="16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4" name="Полилиния: фигура 4333">
              <a:extLst>
                <a:ext uri="{FF2B5EF4-FFF2-40B4-BE49-F238E27FC236}">
                  <a16:creationId xmlns:a16="http://schemas.microsoft.com/office/drawing/2014/main" id="{F6D1DF03-9340-67C9-CE73-6EB48AC153B4}"/>
                </a:ext>
              </a:extLst>
            </p:cNvPr>
            <p:cNvSpPr/>
            <p:nvPr/>
          </p:nvSpPr>
          <p:spPr>
            <a:xfrm>
              <a:off x="-178138" y="4448081"/>
              <a:ext cx="2147" cy="209"/>
            </a:xfrm>
            <a:custGeom>
              <a:avLst/>
              <a:gdLst>
                <a:gd name="connsiteX0" fmla="*/ 470 w 2147"/>
                <a:gd name="connsiteY0" fmla="*/ -1100 h 209"/>
                <a:gd name="connsiteX1" fmla="*/ -944 w 2147"/>
                <a:gd name="connsiteY1" fmla="*/ -1100 h 209"/>
                <a:gd name="connsiteX2" fmla="*/ 470 w 2147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" h="209">
                  <a:moveTo>
                    <a:pt x="470" y="-1100"/>
                  </a:moveTo>
                  <a:cubicBezTo>
                    <a:pt x="470" y="-1100"/>
                    <a:pt x="-1889" y="-1100"/>
                    <a:pt x="-944" y="-1100"/>
                  </a:cubicBezTo>
                  <a:cubicBezTo>
                    <a:pt x="-2" y="-1100"/>
                    <a:pt x="1888" y="-628"/>
                    <a:pt x="4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5" name="Полилиния: фигура 4334">
              <a:extLst>
                <a:ext uri="{FF2B5EF4-FFF2-40B4-BE49-F238E27FC236}">
                  <a16:creationId xmlns:a16="http://schemas.microsoft.com/office/drawing/2014/main" id="{90B56E2E-B24C-EF0D-596C-6CB8760B5BB9}"/>
                </a:ext>
              </a:extLst>
            </p:cNvPr>
            <p:cNvSpPr/>
            <p:nvPr/>
          </p:nvSpPr>
          <p:spPr>
            <a:xfrm>
              <a:off x="-248382" y="4479714"/>
              <a:ext cx="2153" cy="1639"/>
            </a:xfrm>
            <a:custGeom>
              <a:avLst/>
              <a:gdLst>
                <a:gd name="connsiteX0" fmla="*/ 395 w 2153"/>
                <a:gd name="connsiteY0" fmla="*/ 539 h 1639"/>
                <a:gd name="connsiteX1" fmla="*/ -786 w 2153"/>
                <a:gd name="connsiteY1" fmla="*/ -878 h 1639"/>
                <a:gd name="connsiteX2" fmla="*/ 395 w 2153"/>
                <a:gd name="connsiteY2" fmla="*/ 539 h 1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53" h="1639">
                  <a:moveTo>
                    <a:pt x="395" y="539"/>
                  </a:moveTo>
                  <a:cubicBezTo>
                    <a:pt x="1809" y="539"/>
                    <a:pt x="395" y="-1820"/>
                    <a:pt x="-786" y="-878"/>
                  </a:cubicBezTo>
                  <a:cubicBezTo>
                    <a:pt x="-1964" y="67"/>
                    <a:pt x="-78" y="67"/>
                    <a:pt x="395" y="5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6" name="Полилиния: фигура 4335">
              <a:extLst>
                <a:ext uri="{FF2B5EF4-FFF2-40B4-BE49-F238E27FC236}">
                  <a16:creationId xmlns:a16="http://schemas.microsoft.com/office/drawing/2014/main" id="{428A56DB-97B3-95F0-8909-65DF4B6174C5}"/>
                </a:ext>
              </a:extLst>
            </p:cNvPr>
            <p:cNvSpPr/>
            <p:nvPr/>
          </p:nvSpPr>
          <p:spPr>
            <a:xfrm>
              <a:off x="-227633" y="4468374"/>
              <a:ext cx="2906" cy="2125"/>
            </a:xfrm>
            <a:custGeom>
              <a:avLst/>
              <a:gdLst>
                <a:gd name="connsiteX0" fmla="*/ 412 w 2906"/>
                <a:gd name="connsiteY0" fmla="*/ 1026 h 2125"/>
                <a:gd name="connsiteX1" fmla="*/ 412 w 2906"/>
                <a:gd name="connsiteY1" fmla="*/ -1100 h 2125"/>
                <a:gd name="connsiteX2" fmla="*/ -1006 w 2906"/>
                <a:gd name="connsiteY2" fmla="*/ -1100 h 2125"/>
                <a:gd name="connsiteX3" fmla="*/ 412 w 2906"/>
                <a:gd name="connsiteY3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6" h="2125">
                  <a:moveTo>
                    <a:pt x="412" y="1026"/>
                  </a:moveTo>
                  <a:cubicBezTo>
                    <a:pt x="2062" y="1026"/>
                    <a:pt x="2298" y="-392"/>
                    <a:pt x="412" y="-1100"/>
                  </a:cubicBezTo>
                  <a:cubicBezTo>
                    <a:pt x="-61" y="-864"/>
                    <a:pt x="-533" y="-864"/>
                    <a:pt x="-1006" y="-1100"/>
                  </a:cubicBezTo>
                  <a:cubicBezTo>
                    <a:pt x="-1948" y="-628"/>
                    <a:pt x="1590" y="317"/>
                    <a:pt x="412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7" name="Полилиния: фигура 4336">
              <a:extLst>
                <a:ext uri="{FF2B5EF4-FFF2-40B4-BE49-F238E27FC236}">
                  <a16:creationId xmlns:a16="http://schemas.microsoft.com/office/drawing/2014/main" id="{0017EA0E-725A-A6A5-9623-BEE0117F6399}"/>
                </a:ext>
              </a:extLst>
            </p:cNvPr>
            <p:cNvSpPr/>
            <p:nvPr/>
          </p:nvSpPr>
          <p:spPr>
            <a:xfrm>
              <a:off x="-267475" y="4485917"/>
              <a:ext cx="2308" cy="2045"/>
            </a:xfrm>
            <a:custGeom>
              <a:avLst/>
              <a:gdLst>
                <a:gd name="connsiteX0" fmla="*/ -97 w 2308"/>
                <a:gd name="connsiteY0" fmla="*/ 945 h 2045"/>
                <a:gd name="connsiteX1" fmla="*/ -97 w 2308"/>
                <a:gd name="connsiteY1" fmla="*/ -945 h 2045"/>
                <a:gd name="connsiteX2" fmla="*/ -97 w 2308"/>
                <a:gd name="connsiteY2" fmla="*/ 945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08" h="2045">
                  <a:moveTo>
                    <a:pt x="-97" y="945"/>
                  </a:moveTo>
                  <a:cubicBezTo>
                    <a:pt x="1554" y="945"/>
                    <a:pt x="1554" y="-236"/>
                    <a:pt x="-97" y="-945"/>
                  </a:cubicBezTo>
                  <a:cubicBezTo>
                    <a:pt x="-1750" y="-1651"/>
                    <a:pt x="-1278" y="236"/>
                    <a:pt x="-97" y="9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8" name="Полилиния: фигура 4337">
              <a:extLst>
                <a:ext uri="{FF2B5EF4-FFF2-40B4-BE49-F238E27FC236}">
                  <a16:creationId xmlns:a16="http://schemas.microsoft.com/office/drawing/2014/main" id="{A25A1857-1FE6-7824-52D4-C9AF3D0F1D48}"/>
                </a:ext>
              </a:extLst>
            </p:cNvPr>
            <p:cNvSpPr/>
            <p:nvPr/>
          </p:nvSpPr>
          <p:spPr>
            <a:xfrm>
              <a:off x="-176788" y="4441445"/>
              <a:ext cx="1468" cy="3567"/>
            </a:xfrm>
            <a:custGeom>
              <a:avLst/>
              <a:gdLst>
                <a:gd name="connsiteX0" fmla="*/ 301 w 1468"/>
                <a:gd name="connsiteY0" fmla="*/ 2468 h 3567"/>
                <a:gd name="connsiteX1" fmla="*/ 301 w 1468"/>
                <a:gd name="connsiteY1" fmla="*/ 2468 h 3567"/>
                <a:gd name="connsiteX2" fmla="*/ 301 w 1468"/>
                <a:gd name="connsiteY2" fmla="*/ -836 h 3567"/>
                <a:gd name="connsiteX3" fmla="*/ 301 w 1468"/>
                <a:gd name="connsiteY3" fmla="*/ 2468 h 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3567">
                  <a:moveTo>
                    <a:pt x="301" y="2468"/>
                  </a:moveTo>
                  <a:cubicBezTo>
                    <a:pt x="301" y="2468"/>
                    <a:pt x="301" y="2468"/>
                    <a:pt x="301" y="2468"/>
                  </a:cubicBezTo>
                  <a:cubicBezTo>
                    <a:pt x="301" y="2468"/>
                    <a:pt x="301" y="345"/>
                    <a:pt x="301" y="-836"/>
                  </a:cubicBezTo>
                  <a:cubicBezTo>
                    <a:pt x="301" y="-2015"/>
                    <a:pt x="-3003" y="1053"/>
                    <a:pt x="301" y="24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39" name="Полилиния: фигура 4338">
              <a:extLst>
                <a:ext uri="{FF2B5EF4-FFF2-40B4-BE49-F238E27FC236}">
                  <a16:creationId xmlns:a16="http://schemas.microsoft.com/office/drawing/2014/main" id="{7EE59737-8594-1CEF-D061-24460B59F588}"/>
                </a:ext>
              </a:extLst>
            </p:cNvPr>
            <p:cNvSpPr/>
            <p:nvPr/>
          </p:nvSpPr>
          <p:spPr>
            <a:xfrm>
              <a:off x="-244697" y="4472229"/>
              <a:ext cx="629" cy="2044"/>
            </a:xfrm>
            <a:custGeom>
              <a:avLst/>
              <a:gdLst>
                <a:gd name="connsiteX0" fmla="*/ -1167 w 629"/>
                <a:gd name="connsiteY0" fmla="*/ 944 h 2044"/>
                <a:gd name="connsiteX1" fmla="*/ -1167 w 629"/>
                <a:gd name="connsiteY1" fmla="*/ -470 h 2044"/>
                <a:gd name="connsiteX2" fmla="*/ -1167 w 629"/>
                <a:gd name="connsiteY2" fmla="*/ -47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044">
                  <a:moveTo>
                    <a:pt x="-1167" y="944"/>
                  </a:moveTo>
                  <a:cubicBezTo>
                    <a:pt x="250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0" name="Полилиния: фигура 4339">
              <a:extLst>
                <a:ext uri="{FF2B5EF4-FFF2-40B4-BE49-F238E27FC236}">
                  <a16:creationId xmlns:a16="http://schemas.microsoft.com/office/drawing/2014/main" id="{4B3214BE-ECD9-3E4C-9D05-00983BC7FDC5}"/>
                </a:ext>
              </a:extLst>
            </p:cNvPr>
            <p:cNvSpPr/>
            <p:nvPr/>
          </p:nvSpPr>
          <p:spPr>
            <a:xfrm>
              <a:off x="-176909" y="4439230"/>
              <a:ext cx="1837" cy="2305"/>
            </a:xfrm>
            <a:custGeom>
              <a:avLst/>
              <a:gdLst>
                <a:gd name="connsiteX0" fmla="*/ 658 w 1837"/>
                <a:gd name="connsiteY0" fmla="*/ 909 h 2305"/>
                <a:gd name="connsiteX1" fmla="*/ 658 w 1837"/>
                <a:gd name="connsiteY1" fmla="*/ 909 h 2305"/>
                <a:gd name="connsiteX2" fmla="*/ -759 w 1837"/>
                <a:gd name="connsiteY2" fmla="*/ -508 h 2305"/>
                <a:gd name="connsiteX3" fmla="*/ -759 w 1837"/>
                <a:gd name="connsiteY3" fmla="*/ 673 h 2305"/>
                <a:gd name="connsiteX4" fmla="*/ 658 w 1837"/>
                <a:gd name="connsiteY4" fmla="*/ 909 h 2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7" h="2305">
                  <a:moveTo>
                    <a:pt x="658" y="909"/>
                  </a:moveTo>
                  <a:cubicBezTo>
                    <a:pt x="658" y="909"/>
                    <a:pt x="658" y="909"/>
                    <a:pt x="658" y="909"/>
                  </a:cubicBezTo>
                  <a:cubicBezTo>
                    <a:pt x="658" y="909"/>
                    <a:pt x="658" y="909"/>
                    <a:pt x="-759" y="-508"/>
                  </a:cubicBezTo>
                  <a:cubicBezTo>
                    <a:pt x="-2174" y="-1923"/>
                    <a:pt x="658" y="-508"/>
                    <a:pt x="-759" y="673"/>
                  </a:cubicBezTo>
                  <a:cubicBezTo>
                    <a:pt x="-2174" y="1851"/>
                    <a:pt x="891" y="673"/>
                    <a:pt x="658" y="9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1" name="Полилиния: фигура 4340">
              <a:extLst>
                <a:ext uri="{FF2B5EF4-FFF2-40B4-BE49-F238E27FC236}">
                  <a16:creationId xmlns:a16="http://schemas.microsoft.com/office/drawing/2014/main" id="{B13E6B59-64B8-E99C-D0E9-DF3BF2C3D757}"/>
                </a:ext>
              </a:extLst>
            </p:cNvPr>
            <p:cNvSpPr/>
            <p:nvPr/>
          </p:nvSpPr>
          <p:spPr>
            <a:xfrm>
              <a:off x="-175903" y="4436283"/>
              <a:ext cx="3684" cy="3066"/>
            </a:xfrm>
            <a:custGeom>
              <a:avLst/>
              <a:gdLst>
                <a:gd name="connsiteX0" fmla="*/ 358 w 3684"/>
                <a:gd name="connsiteY0" fmla="*/ 1966 h 3066"/>
                <a:gd name="connsiteX1" fmla="*/ 2248 w 3684"/>
                <a:gd name="connsiteY1" fmla="*/ -157 h 3066"/>
                <a:gd name="connsiteX2" fmla="*/ -820 w 3684"/>
                <a:gd name="connsiteY2" fmla="*/ -157 h 3066"/>
                <a:gd name="connsiteX3" fmla="*/ 358 w 3684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4" h="3066">
                  <a:moveTo>
                    <a:pt x="358" y="1966"/>
                  </a:moveTo>
                  <a:cubicBezTo>
                    <a:pt x="358" y="1966"/>
                    <a:pt x="3426" y="1966"/>
                    <a:pt x="2248" y="-157"/>
                  </a:cubicBezTo>
                  <a:cubicBezTo>
                    <a:pt x="1067" y="-2280"/>
                    <a:pt x="122" y="-157"/>
                    <a:pt x="-820" y="-157"/>
                  </a:cubicBezTo>
                  <a:cubicBezTo>
                    <a:pt x="-1765" y="-157"/>
                    <a:pt x="-584" y="1258"/>
                    <a:pt x="358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2" name="Полилиния: фигура 4341">
              <a:extLst>
                <a:ext uri="{FF2B5EF4-FFF2-40B4-BE49-F238E27FC236}">
                  <a16:creationId xmlns:a16="http://schemas.microsoft.com/office/drawing/2014/main" id="{26BB628C-8276-9047-96ED-6CBCFC7EB2D2}"/>
                </a:ext>
              </a:extLst>
            </p:cNvPr>
            <p:cNvSpPr/>
            <p:nvPr/>
          </p:nvSpPr>
          <p:spPr>
            <a:xfrm>
              <a:off x="-260502" y="4472255"/>
              <a:ext cx="2591" cy="1628"/>
            </a:xfrm>
            <a:custGeom>
              <a:avLst/>
              <a:gdLst>
                <a:gd name="connsiteX0" fmla="*/ 1424 w 2591"/>
                <a:gd name="connsiteY0" fmla="*/ -260 h 1628"/>
                <a:gd name="connsiteX1" fmla="*/ -465 w 2591"/>
                <a:gd name="connsiteY1" fmla="*/ -260 h 1628"/>
                <a:gd name="connsiteX2" fmla="*/ 1424 w 2591"/>
                <a:gd name="connsiteY2" fmla="*/ -260 h 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1" h="1628">
                  <a:moveTo>
                    <a:pt x="1424" y="-260"/>
                  </a:moveTo>
                  <a:cubicBezTo>
                    <a:pt x="1424" y="-260"/>
                    <a:pt x="1424" y="-2150"/>
                    <a:pt x="-465" y="-260"/>
                  </a:cubicBezTo>
                  <a:cubicBezTo>
                    <a:pt x="-2352" y="1626"/>
                    <a:pt x="7" y="-497"/>
                    <a:pt x="1424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3" name="Полилиния: фигура 4342">
              <a:extLst>
                <a:ext uri="{FF2B5EF4-FFF2-40B4-BE49-F238E27FC236}">
                  <a16:creationId xmlns:a16="http://schemas.microsoft.com/office/drawing/2014/main" id="{BCD617CE-B6D8-E138-1DF9-E92FEE7D7A1F}"/>
                </a:ext>
              </a:extLst>
            </p:cNvPr>
            <p:cNvSpPr/>
            <p:nvPr/>
          </p:nvSpPr>
          <p:spPr>
            <a:xfrm>
              <a:off x="-175872" y="4428338"/>
              <a:ext cx="4440" cy="5348"/>
            </a:xfrm>
            <a:custGeom>
              <a:avLst/>
              <a:gdLst>
                <a:gd name="connsiteX0" fmla="*/ 1036 w 4440"/>
                <a:gd name="connsiteY0" fmla="*/ 4248 h 5348"/>
                <a:gd name="connsiteX1" fmla="*/ 1036 w 4440"/>
                <a:gd name="connsiteY1" fmla="*/ 2361 h 5348"/>
                <a:gd name="connsiteX2" fmla="*/ 3159 w 4440"/>
                <a:gd name="connsiteY2" fmla="*/ 2361 h 5348"/>
                <a:gd name="connsiteX3" fmla="*/ 1508 w 4440"/>
                <a:gd name="connsiteY3" fmla="*/ -470 h 5348"/>
                <a:gd name="connsiteX4" fmla="*/ -378 w 4440"/>
                <a:gd name="connsiteY4" fmla="*/ -470 h 5348"/>
                <a:gd name="connsiteX5" fmla="*/ 1272 w 4440"/>
                <a:gd name="connsiteY5" fmla="*/ -470 h 5348"/>
                <a:gd name="connsiteX6" fmla="*/ 1036 w 4440"/>
                <a:gd name="connsiteY6" fmla="*/ 4248 h 5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348">
                  <a:moveTo>
                    <a:pt x="1036" y="4248"/>
                  </a:moveTo>
                  <a:cubicBezTo>
                    <a:pt x="2453" y="4248"/>
                    <a:pt x="1036" y="4248"/>
                    <a:pt x="1036" y="2361"/>
                  </a:cubicBezTo>
                  <a:cubicBezTo>
                    <a:pt x="1036" y="472"/>
                    <a:pt x="2453" y="2361"/>
                    <a:pt x="3159" y="2361"/>
                  </a:cubicBezTo>
                  <a:cubicBezTo>
                    <a:pt x="3868" y="2361"/>
                    <a:pt x="1036" y="944"/>
                    <a:pt x="1508" y="-470"/>
                  </a:cubicBezTo>
                  <a:cubicBezTo>
                    <a:pt x="1981" y="-1887"/>
                    <a:pt x="1508" y="-470"/>
                    <a:pt x="-378" y="-470"/>
                  </a:cubicBezTo>
                  <a:cubicBezTo>
                    <a:pt x="-2268" y="-470"/>
                    <a:pt x="-378" y="-470"/>
                    <a:pt x="1272" y="-470"/>
                  </a:cubicBezTo>
                  <a:cubicBezTo>
                    <a:pt x="2923" y="-470"/>
                    <a:pt x="91" y="3070"/>
                    <a:pt x="1036" y="42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4" name="Полилиния: фигура 4343">
              <a:extLst>
                <a:ext uri="{FF2B5EF4-FFF2-40B4-BE49-F238E27FC236}">
                  <a16:creationId xmlns:a16="http://schemas.microsoft.com/office/drawing/2014/main" id="{F2873048-8351-15BD-4CA0-3430342FC475}"/>
                </a:ext>
              </a:extLst>
            </p:cNvPr>
            <p:cNvSpPr/>
            <p:nvPr/>
          </p:nvSpPr>
          <p:spPr>
            <a:xfrm>
              <a:off x="-218530" y="4446643"/>
              <a:ext cx="733" cy="1909"/>
            </a:xfrm>
            <a:custGeom>
              <a:avLst/>
              <a:gdLst>
                <a:gd name="connsiteX0" fmla="*/ -434 w 733"/>
                <a:gd name="connsiteY0" fmla="*/ 810 h 1909"/>
                <a:gd name="connsiteX1" fmla="*/ -434 w 733"/>
                <a:gd name="connsiteY1" fmla="*/ -1077 h 1909"/>
                <a:gd name="connsiteX2" fmla="*/ -434 w 733"/>
                <a:gd name="connsiteY2" fmla="*/ 810 h 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1909">
                  <a:moveTo>
                    <a:pt x="-434" y="810"/>
                  </a:moveTo>
                  <a:cubicBezTo>
                    <a:pt x="-434" y="810"/>
                    <a:pt x="-434" y="-841"/>
                    <a:pt x="-434" y="-1077"/>
                  </a:cubicBezTo>
                  <a:cubicBezTo>
                    <a:pt x="-434" y="-1313"/>
                    <a:pt x="-2084" y="337"/>
                    <a:pt x="-434" y="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5" name="Полилиния: фигура 4344">
              <a:extLst>
                <a:ext uri="{FF2B5EF4-FFF2-40B4-BE49-F238E27FC236}">
                  <a16:creationId xmlns:a16="http://schemas.microsoft.com/office/drawing/2014/main" id="{5A3DB98E-0E25-0696-2FEB-96AF034678BF}"/>
                </a:ext>
              </a:extLst>
            </p:cNvPr>
            <p:cNvSpPr/>
            <p:nvPr/>
          </p:nvSpPr>
          <p:spPr>
            <a:xfrm>
              <a:off x="-241617" y="4458124"/>
              <a:ext cx="2738" cy="104"/>
            </a:xfrm>
            <a:custGeom>
              <a:avLst/>
              <a:gdLst>
                <a:gd name="connsiteX0" fmla="*/ -235 w 2738"/>
                <a:gd name="connsiteY0" fmla="*/ -995 h 104"/>
                <a:gd name="connsiteX1" fmla="*/ 1179 w 2738"/>
                <a:gd name="connsiteY1" fmla="*/ -995 h 104"/>
                <a:gd name="connsiteX2" fmla="*/ -944 w 2738"/>
                <a:gd name="connsiteY2" fmla="*/ -995 h 104"/>
                <a:gd name="connsiteX3" fmla="*/ -235 w 2738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38" h="104">
                  <a:moveTo>
                    <a:pt x="-235" y="-995"/>
                  </a:moveTo>
                  <a:cubicBezTo>
                    <a:pt x="-235" y="-995"/>
                    <a:pt x="-235" y="-995"/>
                    <a:pt x="1179" y="-995"/>
                  </a:cubicBezTo>
                  <a:cubicBezTo>
                    <a:pt x="2597" y="-995"/>
                    <a:pt x="-235" y="-995"/>
                    <a:pt x="-944" y="-995"/>
                  </a:cubicBezTo>
                  <a:cubicBezTo>
                    <a:pt x="-1652" y="-995"/>
                    <a:pt x="-471" y="-1231"/>
                    <a:pt x="-23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6" name="Полилиния: фигура 4345">
              <a:extLst>
                <a:ext uri="{FF2B5EF4-FFF2-40B4-BE49-F238E27FC236}">
                  <a16:creationId xmlns:a16="http://schemas.microsoft.com/office/drawing/2014/main" id="{03403CB1-6733-54FC-9E73-639AD3709F12}"/>
                </a:ext>
              </a:extLst>
            </p:cNvPr>
            <p:cNvSpPr/>
            <p:nvPr/>
          </p:nvSpPr>
          <p:spPr>
            <a:xfrm>
              <a:off x="-235991" y="4440881"/>
              <a:ext cx="733" cy="2245"/>
            </a:xfrm>
            <a:custGeom>
              <a:avLst/>
              <a:gdLst>
                <a:gd name="connsiteX0" fmla="*/ -434 w 733"/>
                <a:gd name="connsiteY0" fmla="*/ 1145 h 2245"/>
                <a:gd name="connsiteX1" fmla="*/ -434 w 733"/>
                <a:gd name="connsiteY1" fmla="*/ -978 h 2245"/>
                <a:gd name="connsiteX2" fmla="*/ -434 w 733"/>
                <a:gd name="connsiteY2" fmla="*/ 1145 h 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245">
                  <a:moveTo>
                    <a:pt x="-434" y="1145"/>
                  </a:moveTo>
                  <a:cubicBezTo>
                    <a:pt x="-434" y="1145"/>
                    <a:pt x="-434" y="-272"/>
                    <a:pt x="-434" y="-978"/>
                  </a:cubicBezTo>
                  <a:cubicBezTo>
                    <a:pt x="-434" y="-1687"/>
                    <a:pt x="-2084" y="909"/>
                    <a:pt x="-434" y="11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7" name="Полилиния: фигура 4346">
              <a:extLst>
                <a:ext uri="{FF2B5EF4-FFF2-40B4-BE49-F238E27FC236}">
                  <a16:creationId xmlns:a16="http://schemas.microsoft.com/office/drawing/2014/main" id="{73FDC190-BFF1-3E0C-D29D-93696A55942A}"/>
                </a:ext>
              </a:extLst>
            </p:cNvPr>
            <p:cNvSpPr/>
            <p:nvPr/>
          </p:nvSpPr>
          <p:spPr>
            <a:xfrm>
              <a:off x="-274033" y="4450389"/>
              <a:ext cx="1961" cy="1704"/>
            </a:xfrm>
            <a:custGeom>
              <a:avLst/>
              <a:gdLst>
                <a:gd name="connsiteX0" fmla="*/ 795 w 1961"/>
                <a:gd name="connsiteY0" fmla="*/ 604 h 1704"/>
                <a:gd name="connsiteX1" fmla="*/ 795 w 1961"/>
                <a:gd name="connsiteY1" fmla="*/ -577 h 1704"/>
                <a:gd name="connsiteX2" fmla="*/ -1092 w 1961"/>
                <a:gd name="connsiteY2" fmla="*/ -577 h 1704"/>
                <a:gd name="connsiteX3" fmla="*/ 795 w 1961"/>
                <a:gd name="connsiteY3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1" h="1704">
                  <a:moveTo>
                    <a:pt x="795" y="604"/>
                  </a:moveTo>
                  <a:cubicBezTo>
                    <a:pt x="795" y="604"/>
                    <a:pt x="795" y="604"/>
                    <a:pt x="795" y="-577"/>
                  </a:cubicBezTo>
                  <a:cubicBezTo>
                    <a:pt x="795" y="-1755"/>
                    <a:pt x="-620" y="-577"/>
                    <a:pt x="-1092" y="-577"/>
                  </a:cubicBezTo>
                  <a:cubicBezTo>
                    <a:pt x="-1564" y="-577"/>
                    <a:pt x="325" y="132"/>
                    <a:pt x="795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8" name="Полилиния: фигура 4347">
              <a:extLst>
                <a:ext uri="{FF2B5EF4-FFF2-40B4-BE49-F238E27FC236}">
                  <a16:creationId xmlns:a16="http://schemas.microsoft.com/office/drawing/2014/main" id="{CB3E3162-8DDE-C9D7-3476-6F659D52362A}"/>
                </a:ext>
              </a:extLst>
            </p:cNvPr>
            <p:cNvSpPr/>
            <p:nvPr/>
          </p:nvSpPr>
          <p:spPr>
            <a:xfrm>
              <a:off x="-290161" y="4458172"/>
              <a:ext cx="628" cy="2416"/>
            </a:xfrm>
            <a:custGeom>
              <a:avLst/>
              <a:gdLst>
                <a:gd name="connsiteX0" fmla="*/ -539 w 628"/>
                <a:gd name="connsiteY0" fmla="*/ 1316 h 2416"/>
                <a:gd name="connsiteX1" fmla="*/ -539 w 628"/>
                <a:gd name="connsiteY1" fmla="*/ -571 h 2416"/>
                <a:gd name="connsiteX2" fmla="*/ -539 w 628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416">
                  <a:moveTo>
                    <a:pt x="-539" y="1316"/>
                  </a:moveTo>
                  <a:cubicBezTo>
                    <a:pt x="-539" y="1316"/>
                    <a:pt x="-539" y="1316"/>
                    <a:pt x="-539" y="-571"/>
                  </a:cubicBezTo>
                  <a:cubicBezTo>
                    <a:pt x="-539" y="-2460"/>
                    <a:pt x="-1953" y="1316"/>
                    <a:pt x="-539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49" name="Полилиния: фигура 4348">
              <a:extLst>
                <a:ext uri="{FF2B5EF4-FFF2-40B4-BE49-F238E27FC236}">
                  <a16:creationId xmlns:a16="http://schemas.microsoft.com/office/drawing/2014/main" id="{7A9FAA57-F60F-D66A-AC8B-D2A2494B43AD}"/>
                </a:ext>
              </a:extLst>
            </p:cNvPr>
            <p:cNvSpPr/>
            <p:nvPr/>
          </p:nvSpPr>
          <p:spPr>
            <a:xfrm>
              <a:off x="-224390" y="4426268"/>
              <a:ext cx="1639" cy="104"/>
            </a:xfrm>
            <a:custGeom>
              <a:avLst/>
              <a:gdLst>
                <a:gd name="connsiteX0" fmla="*/ -945 w 1639"/>
                <a:gd name="connsiteY0" fmla="*/ -995 h 104"/>
                <a:gd name="connsiteX1" fmla="*/ 472 w 1639"/>
                <a:gd name="connsiteY1" fmla="*/ -995 h 104"/>
                <a:gd name="connsiteX2" fmla="*/ 472 w 1639"/>
                <a:gd name="connsiteY2" fmla="*/ -995 h 104"/>
                <a:gd name="connsiteX3" fmla="*/ -945 w 1639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9" h="104">
                  <a:moveTo>
                    <a:pt x="-945" y="-995"/>
                  </a:moveTo>
                  <a:lnTo>
                    <a:pt x="472" y="-995"/>
                  </a:lnTo>
                  <a:cubicBezTo>
                    <a:pt x="472" y="-995"/>
                    <a:pt x="472" y="-995"/>
                    <a:pt x="472" y="-995"/>
                  </a:cubicBezTo>
                  <a:cubicBezTo>
                    <a:pt x="472" y="-995"/>
                    <a:pt x="-1887" y="-1231"/>
                    <a:pt x="-945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0" name="Полилиния: фигура 4349">
              <a:extLst>
                <a:ext uri="{FF2B5EF4-FFF2-40B4-BE49-F238E27FC236}">
                  <a16:creationId xmlns:a16="http://schemas.microsoft.com/office/drawing/2014/main" id="{40E3355D-820A-2271-D5E4-42053CFF2768}"/>
                </a:ext>
              </a:extLst>
            </p:cNvPr>
            <p:cNvSpPr/>
            <p:nvPr/>
          </p:nvSpPr>
          <p:spPr>
            <a:xfrm>
              <a:off x="-279227" y="4445170"/>
              <a:ext cx="2919" cy="2437"/>
            </a:xfrm>
            <a:custGeom>
              <a:avLst/>
              <a:gdLst>
                <a:gd name="connsiteX0" fmla="*/ -380 w 2919"/>
                <a:gd name="connsiteY0" fmla="*/ 1338 h 2437"/>
                <a:gd name="connsiteX1" fmla="*/ 1271 w 2919"/>
                <a:gd name="connsiteY1" fmla="*/ -785 h 2437"/>
                <a:gd name="connsiteX2" fmla="*/ -852 w 2919"/>
                <a:gd name="connsiteY2" fmla="*/ -785 h 2437"/>
                <a:gd name="connsiteX3" fmla="*/ -852 w 2919"/>
                <a:gd name="connsiteY3" fmla="*/ -785 h 2437"/>
                <a:gd name="connsiteX4" fmla="*/ -852 w 2919"/>
                <a:gd name="connsiteY4" fmla="*/ -785 h 2437"/>
                <a:gd name="connsiteX5" fmla="*/ -380 w 2919"/>
                <a:gd name="connsiteY5" fmla="*/ 1338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19" h="2437">
                  <a:moveTo>
                    <a:pt x="-380" y="1338"/>
                  </a:moveTo>
                  <a:cubicBezTo>
                    <a:pt x="-380" y="1338"/>
                    <a:pt x="-380" y="-77"/>
                    <a:pt x="1271" y="-785"/>
                  </a:cubicBezTo>
                  <a:cubicBezTo>
                    <a:pt x="2921" y="-1494"/>
                    <a:pt x="-144" y="-785"/>
                    <a:pt x="-852" y="-785"/>
                  </a:cubicBezTo>
                  <a:cubicBezTo>
                    <a:pt x="-1561" y="-785"/>
                    <a:pt x="-852" y="-785"/>
                    <a:pt x="-852" y="-785"/>
                  </a:cubicBezTo>
                  <a:cubicBezTo>
                    <a:pt x="-852" y="-785"/>
                    <a:pt x="-852" y="-785"/>
                    <a:pt x="-852" y="-785"/>
                  </a:cubicBezTo>
                  <a:cubicBezTo>
                    <a:pt x="-852" y="-785"/>
                    <a:pt x="-1561" y="632"/>
                    <a:pt x="-380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1" name="Полилиния: фигура 4350">
              <a:extLst>
                <a:ext uri="{FF2B5EF4-FFF2-40B4-BE49-F238E27FC236}">
                  <a16:creationId xmlns:a16="http://schemas.microsoft.com/office/drawing/2014/main" id="{6FB16E94-7C74-39A8-0662-95D5AB093522}"/>
                </a:ext>
              </a:extLst>
            </p:cNvPr>
            <p:cNvSpPr/>
            <p:nvPr/>
          </p:nvSpPr>
          <p:spPr>
            <a:xfrm>
              <a:off x="-233135" y="4422518"/>
              <a:ext cx="2359" cy="314"/>
            </a:xfrm>
            <a:custGeom>
              <a:avLst/>
              <a:gdLst>
                <a:gd name="connsiteX0" fmla="*/ 1192 w 2359"/>
                <a:gd name="connsiteY0" fmla="*/ -785 h 314"/>
                <a:gd name="connsiteX1" fmla="*/ 1192 w 2359"/>
                <a:gd name="connsiteY1" fmla="*/ -785 h 314"/>
                <a:gd name="connsiteX2" fmla="*/ -1167 w 2359"/>
                <a:gd name="connsiteY2" fmla="*/ -785 h 314"/>
                <a:gd name="connsiteX3" fmla="*/ 1192 w 2359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314">
                  <a:moveTo>
                    <a:pt x="1192" y="-785"/>
                  </a:moveTo>
                  <a:cubicBezTo>
                    <a:pt x="1192" y="-785"/>
                    <a:pt x="1192" y="-785"/>
                    <a:pt x="1192" y="-785"/>
                  </a:cubicBezTo>
                  <a:cubicBezTo>
                    <a:pt x="1192" y="-785"/>
                    <a:pt x="-1167" y="-785"/>
                    <a:pt x="-1167" y="-785"/>
                  </a:cubicBezTo>
                  <a:cubicBezTo>
                    <a:pt x="-1167" y="-785"/>
                    <a:pt x="722" y="-1494"/>
                    <a:pt x="119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2" name="Полилиния: фигура 4351">
              <a:extLst>
                <a:ext uri="{FF2B5EF4-FFF2-40B4-BE49-F238E27FC236}">
                  <a16:creationId xmlns:a16="http://schemas.microsoft.com/office/drawing/2014/main" id="{46AEC3AE-27FF-9984-2A14-C9AB277F6A80}"/>
                </a:ext>
              </a:extLst>
            </p:cNvPr>
            <p:cNvSpPr/>
            <p:nvPr/>
          </p:nvSpPr>
          <p:spPr>
            <a:xfrm>
              <a:off x="-280234" y="4434616"/>
              <a:ext cx="2033" cy="2374"/>
            </a:xfrm>
            <a:custGeom>
              <a:avLst/>
              <a:gdLst>
                <a:gd name="connsiteX0" fmla="*/ -554 w 2033"/>
                <a:gd name="connsiteY0" fmla="*/ 1274 h 2374"/>
                <a:gd name="connsiteX1" fmla="*/ -554 w 2033"/>
                <a:gd name="connsiteY1" fmla="*/ -1085 h 2374"/>
                <a:gd name="connsiteX2" fmla="*/ -554 w 2033"/>
                <a:gd name="connsiteY2" fmla="*/ 1274 h 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3" h="2374">
                  <a:moveTo>
                    <a:pt x="-554" y="1274"/>
                  </a:moveTo>
                  <a:cubicBezTo>
                    <a:pt x="1096" y="1274"/>
                    <a:pt x="1569" y="-849"/>
                    <a:pt x="-554" y="-1085"/>
                  </a:cubicBezTo>
                  <a:cubicBezTo>
                    <a:pt x="-2677" y="-1321"/>
                    <a:pt x="1569" y="1274"/>
                    <a:pt x="-554" y="12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3" name="Полилиния: фигура 4352">
              <a:extLst>
                <a:ext uri="{FF2B5EF4-FFF2-40B4-BE49-F238E27FC236}">
                  <a16:creationId xmlns:a16="http://schemas.microsoft.com/office/drawing/2014/main" id="{C842EF16-B7E7-41B4-1FB3-F9F01A84C22E}"/>
                </a:ext>
              </a:extLst>
            </p:cNvPr>
            <p:cNvSpPr/>
            <p:nvPr/>
          </p:nvSpPr>
          <p:spPr>
            <a:xfrm>
              <a:off x="-289846" y="4436714"/>
              <a:ext cx="313" cy="2163"/>
            </a:xfrm>
            <a:custGeom>
              <a:avLst/>
              <a:gdLst>
                <a:gd name="connsiteX0" fmla="*/ -854 w 313"/>
                <a:gd name="connsiteY0" fmla="*/ 1063 h 2163"/>
                <a:gd name="connsiteX1" fmla="*/ -854 w 313"/>
                <a:gd name="connsiteY1" fmla="*/ -588 h 2163"/>
                <a:gd name="connsiteX2" fmla="*/ -854 w 313"/>
                <a:gd name="connsiteY2" fmla="*/ 1063 h 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163">
                  <a:moveTo>
                    <a:pt x="-854" y="1063"/>
                  </a:moveTo>
                  <a:cubicBezTo>
                    <a:pt x="-854" y="1063"/>
                    <a:pt x="-854" y="1063"/>
                    <a:pt x="-854" y="-588"/>
                  </a:cubicBezTo>
                  <a:cubicBezTo>
                    <a:pt x="-854" y="-2241"/>
                    <a:pt x="-1559" y="593"/>
                    <a:pt x="-854" y="10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4" name="Полилиния: фигура 4353">
              <a:extLst>
                <a:ext uri="{FF2B5EF4-FFF2-40B4-BE49-F238E27FC236}">
                  <a16:creationId xmlns:a16="http://schemas.microsoft.com/office/drawing/2014/main" id="{68813535-11DC-5213-83F2-5A86CE6218FE}"/>
                </a:ext>
              </a:extLst>
            </p:cNvPr>
            <p:cNvSpPr/>
            <p:nvPr/>
          </p:nvSpPr>
          <p:spPr>
            <a:xfrm>
              <a:off x="-273092" y="4427720"/>
              <a:ext cx="314" cy="2190"/>
            </a:xfrm>
            <a:custGeom>
              <a:avLst/>
              <a:gdLst>
                <a:gd name="connsiteX0" fmla="*/ -852 w 314"/>
                <a:gd name="connsiteY0" fmla="*/ 1090 h 2190"/>
                <a:gd name="connsiteX1" fmla="*/ -852 w 314"/>
                <a:gd name="connsiteY1" fmla="*/ -560 h 2190"/>
                <a:gd name="connsiteX2" fmla="*/ -852 w 314"/>
                <a:gd name="connsiteY2" fmla="*/ 1090 h 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190">
                  <a:moveTo>
                    <a:pt x="-852" y="1090"/>
                  </a:moveTo>
                  <a:cubicBezTo>
                    <a:pt x="-852" y="1090"/>
                    <a:pt x="-852" y="1090"/>
                    <a:pt x="-852" y="-560"/>
                  </a:cubicBezTo>
                  <a:cubicBezTo>
                    <a:pt x="-852" y="-2211"/>
                    <a:pt x="-1561" y="384"/>
                    <a:pt x="-852" y="10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5" name="Полилиния: фигура 4354">
              <a:extLst>
                <a:ext uri="{FF2B5EF4-FFF2-40B4-BE49-F238E27FC236}">
                  <a16:creationId xmlns:a16="http://schemas.microsoft.com/office/drawing/2014/main" id="{CAD42189-6490-5D7F-0CAA-22279554238B}"/>
                </a:ext>
              </a:extLst>
            </p:cNvPr>
            <p:cNvSpPr/>
            <p:nvPr/>
          </p:nvSpPr>
          <p:spPr>
            <a:xfrm>
              <a:off x="-271362" y="4424011"/>
              <a:ext cx="1653" cy="23597"/>
            </a:xfrm>
            <a:custGeom>
              <a:avLst/>
              <a:gdLst>
                <a:gd name="connsiteX0" fmla="*/ 486 w 1653"/>
                <a:gd name="connsiteY0" fmla="*/ -1100 h 23597"/>
                <a:gd name="connsiteX1" fmla="*/ 486 w 1653"/>
                <a:gd name="connsiteY1" fmla="*/ -1100 h 23597"/>
                <a:gd name="connsiteX2" fmla="*/ -1167 w 165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3" h="23597">
                  <a:moveTo>
                    <a:pt x="486" y="-1100"/>
                  </a:moveTo>
                  <a:cubicBezTo>
                    <a:pt x="486" y="-1100"/>
                    <a:pt x="486" y="-1100"/>
                    <a:pt x="486" y="-1100"/>
                  </a:cubicBez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6" name="Полилиния: фигура 4355">
              <a:extLst>
                <a:ext uri="{FF2B5EF4-FFF2-40B4-BE49-F238E27FC236}">
                  <a16:creationId xmlns:a16="http://schemas.microsoft.com/office/drawing/2014/main" id="{F281F6CE-765E-F8C5-6EA2-0EB89E39149F}"/>
                </a:ext>
              </a:extLst>
            </p:cNvPr>
            <p:cNvSpPr/>
            <p:nvPr/>
          </p:nvSpPr>
          <p:spPr>
            <a:xfrm>
              <a:off x="-271047" y="4419554"/>
              <a:ext cx="629" cy="1861"/>
            </a:xfrm>
            <a:custGeom>
              <a:avLst/>
              <a:gdLst>
                <a:gd name="connsiteX0" fmla="*/ -537 w 629"/>
                <a:gd name="connsiteY0" fmla="*/ 762 h 1861"/>
                <a:gd name="connsiteX1" fmla="*/ -537 w 629"/>
                <a:gd name="connsiteY1" fmla="*/ -653 h 1861"/>
                <a:gd name="connsiteX2" fmla="*/ -537 w 629"/>
                <a:gd name="connsiteY2" fmla="*/ 762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861">
                  <a:moveTo>
                    <a:pt x="-537" y="762"/>
                  </a:moveTo>
                  <a:cubicBezTo>
                    <a:pt x="-537" y="762"/>
                    <a:pt x="-537" y="762"/>
                    <a:pt x="-537" y="-653"/>
                  </a:cubicBezTo>
                  <a:cubicBezTo>
                    <a:pt x="-537" y="-2070"/>
                    <a:pt x="-1955" y="289"/>
                    <a:pt x="-537" y="7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7" name="Полилиния: фигура 4356">
              <a:extLst>
                <a:ext uri="{FF2B5EF4-FFF2-40B4-BE49-F238E27FC236}">
                  <a16:creationId xmlns:a16="http://schemas.microsoft.com/office/drawing/2014/main" id="{BE3EB56D-BE73-6322-0313-78907E85D0FC}"/>
                </a:ext>
              </a:extLst>
            </p:cNvPr>
            <p:cNvSpPr/>
            <p:nvPr/>
          </p:nvSpPr>
          <p:spPr>
            <a:xfrm>
              <a:off x="-226908" y="4399472"/>
              <a:ext cx="1561" cy="313"/>
            </a:xfrm>
            <a:custGeom>
              <a:avLst/>
              <a:gdLst>
                <a:gd name="connsiteX0" fmla="*/ 395 w 1561"/>
                <a:gd name="connsiteY0" fmla="*/ -1100 h 313"/>
                <a:gd name="connsiteX1" fmla="*/ 395 w 1561"/>
                <a:gd name="connsiteY1" fmla="*/ -1100 h 313"/>
                <a:gd name="connsiteX2" fmla="*/ 395 w 1561"/>
                <a:gd name="connsiteY2" fmla="*/ -1100 h 313"/>
                <a:gd name="connsiteX3" fmla="*/ -1023 w 1561"/>
                <a:gd name="connsiteY3" fmla="*/ -1100 h 313"/>
                <a:gd name="connsiteX4" fmla="*/ -1023 w 1561"/>
                <a:gd name="connsiteY4" fmla="*/ -1100 h 313"/>
                <a:gd name="connsiteX5" fmla="*/ 395 w 1561"/>
                <a:gd name="connsiteY5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1" h="313">
                  <a:moveTo>
                    <a:pt x="395" y="-1100"/>
                  </a:moveTo>
                  <a:lnTo>
                    <a:pt x="395" y="-1100"/>
                  </a:lnTo>
                  <a:cubicBezTo>
                    <a:pt x="395" y="-1100"/>
                    <a:pt x="395" y="-1100"/>
                    <a:pt x="395" y="-1100"/>
                  </a:cubicBezTo>
                  <a:cubicBezTo>
                    <a:pt x="395" y="-1100"/>
                    <a:pt x="-1731" y="-1100"/>
                    <a:pt x="-1023" y="-1100"/>
                  </a:cubicBezTo>
                  <a:cubicBezTo>
                    <a:pt x="-314" y="-1100"/>
                    <a:pt x="-1023" y="-1100"/>
                    <a:pt x="-1023" y="-1100"/>
                  </a:cubicBezTo>
                  <a:cubicBezTo>
                    <a:pt x="-1023" y="-1100"/>
                    <a:pt x="-1023" y="-394"/>
                    <a:pt x="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8" name="Полилиния: фигура 4357">
              <a:extLst>
                <a:ext uri="{FF2B5EF4-FFF2-40B4-BE49-F238E27FC236}">
                  <a16:creationId xmlns:a16="http://schemas.microsoft.com/office/drawing/2014/main" id="{C0B96F61-D615-295D-4E8C-72283FE4D39D}"/>
                </a:ext>
              </a:extLst>
            </p:cNvPr>
            <p:cNvSpPr/>
            <p:nvPr/>
          </p:nvSpPr>
          <p:spPr>
            <a:xfrm>
              <a:off x="-227626" y="4397242"/>
              <a:ext cx="1807" cy="103"/>
            </a:xfrm>
            <a:custGeom>
              <a:avLst/>
              <a:gdLst>
                <a:gd name="connsiteX0" fmla="*/ -777 w 1807"/>
                <a:gd name="connsiteY0" fmla="*/ -996 h 103"/>
                <a:gd name="connsiteX1" fmla="*/ -777 w 1807"/>
                <a:gd name="connsiteY1" fmla="*/ -996 h 103"/>
                <a:gd name="connsiteX2" fmla="*/ 640 w 1807"/>
                <a:gd name="connsiteY2" fmla="*/ -996 h 103"/>
                <a:gd name="connsiteX3" fmla="*/ 640 w 1807"/>
                <a:gd name="connsiteY3" fmla="*/ -996 h 103"/>
                <a:gd name="connsiteX4" fmla="*/ -1013 w 1807"/>
                <a:gd name="connsiteY4" fmla="*/ -996 h 103"/>
                <a:gd name="connsiteX5" fmla="*/ -777 w 1807"/>
                <a:gd name="connsiteY5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7" h="103">
                  <a:moveTo>
                    <a:pt x="-777" y="-996"/>
                  </a:moveTo>
                  <a:cubicBezTo>
                    <a:pt x="-777" y="-996"/>
                    <a:pt x="-777" y="-996"/>
                    <a:pt x="-777" y="-996"/>
                  </a:cubicBezTo>
                  <a:lnTo>
                    <a:pt x="640" y="-996"/>
                  </a:lnTo>
                  <a:cubicBezTo>
                    <a:pt x="640" y="-996"/>
                    <a:pt x="640" y="-996"/>
                    <a:pt x="640" y="-996"/>
                  </a:cubicBezTo>
                  <a:lnTo>
                    <a:pt x="-1013" y="-996"/>
                  </a:lnTo>
                  <a:cubicBezTo>
                    <a:pt x="-1013" y="-996"/>
                    <a:pt x="-1485" y="-1230"/>
                    <a:pt x="-77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59" name="Полилиния: фигура 4358">
              <a:extLst>
                <a:ext uri="{FF2B5EF4-FFF2-40B4-BE49-F238E27FC236}">
                  <a16:creationId xmlns:a16="http://schemas.microsoft.com/office/drawing/2014/main" id="{9ADE2510-08D8-0900-E4E0-E60235D52BA3}"/>
                </a:ext>
              </a:extLst>
            </p:cNvPr>
            <p:cNvSpPr/>
            <p:nvPr/>
          </p:nvSpPr>
          <p:spPr>
            <a:xfrm>
              <a:off x="-221284" y="4392152"/>
              <a:ext cx="419" cy="1892"/>
            </a:xfrm>
            <a:custGeom>
              <a:avLst/>
              <a:gdLst>
                <a:gd name="connsiteX0" fmla="*/ -747 w 419"/>
                <a:gd name="connsiteY0" fmla="*/ 793 h 1892"/>
                <a:gd name="connsiteX1" fmla="*/ -747 w 419"/>
                <a:gd name="connsiteY1" fmla="*/ -625 h 1892"/>
                <a:gd name="connsiteX2" fmla="*/ -747 w 419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892">
                  <a:moveTo>
                    <a:pt x="-747" y="793"/>
                  </a:moveTo>
                  <a:cubicBezTo>
                    <a:pt x="-747" y="793"/>
                    <a:pt x="-747" y="793"/>
                    <a:pt x="-747" y="-625"/>
                  </a:cubicBezTo>
                  <a:cubicBezTo>
                    <a:pt x="-747" y="-2039"/>
                    <a:pt x="-1692" y="84"/>
                    <a:pt x="-74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0" name="Полилиния: фигура 4359">
              <a:extLst>
                <a:ext uri="{FF2B5EF4-FFF2-40B4-BE49-F238E27FC236}">
                  <a16:creationId xmlns:a16="http://schemas.microsoft.com/office/drawing/2014/main" id="{9651E7AE-4560-F91E-B86A-34F21AD13B07}"/>
                </a:ext>
              </a:extLst>
            </p:cNvPr>
            <p:cNvSpPr/>
            <p:nvPr/>
          </p:nvSpPr>
          <p:spPr>
            <a:xfrm>
              <a:off x="-267661" y="4413393"/>
              <a:ext cx="2433" cy="23597"/>
            </a:xfrm>
            <a:custGeom>
              <a:avLst/>
              <a:gdLst>
                <a:gd name="connsiteX0" fmla="*/ 1267 w 2433"/>
                <a:gd name="connsiteY0" fmla="*/ -1100 h 23597"/>
                <a:gd name="connsiteX1" fmla="*/ -1093 w 2433"/>
                <a:gd name="connsiteY1" fmla="*/ -1100 h 23597"/>
                <a:gd name="connsiteX2" fmla="*/ 1267 w 2433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3" h="23597">
                  <a:moveTo>
                    <a:pt x="1267" y="-1100"/>
                  </a:moveTo>
                  <a:cubicBezTo>
                    <a:pt x="1267" y="-1100"/>
                    <a:pt x="-620" y="-1100"/>
                    <a:pt x="-1093" y="-1100"/>
                  </a:cubicBezTo>
                  <a:cubicBezTo>
                    <a:pt x="-1565" y="-1100"/>
                    <a:pt x="322" y="-1100"/>
                    <a:pt x="12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1" name="Полилиния: фигура 4360">
              <a:extLst>
                <a:ext uri="{FF2B5EF4-FFF2-40B4-BE49-F238E27FC236}">
                  <a16:creationId xmlns:a16="http://schemas.microsoft.com/office/drawing/2014/main" id="{D5A9F772-410D-2FF4-FA70-322EE4563F79}"/>
                </a:ext>
              </a:extLst>
            </p:cNvPr>
            <p:cNvSpPr/>
            <p:nvPr/>
          </p:nvSpPr>
          <p:spPr>
            <a:xfrm>
              <a:off x="-270343" y="4410748"/>
              <a:ext cx="1969" cy="2644"/>
            </a:xfrm>
            <a:custGeom>
              <a:avLst/>
              <a:gdLst>
                <a:gd name="connsiteX0" fmla="*/ 172 w 1969"/>
                <a:gd name="connsiteY0" fmla="*/ 1545 h 2644"/>
                <a:gd name="connsiteX1" fmla="*/ 172 w 1969"/>
                <a:gd name="connsiteY1" fmla="*/ -1051 h 2644"/>
                <a:gd name="connsiteX2" fmla="*/ 172 w 1969"/>
                <a:gd name="connsiteY2" fmla="*/ 1545 h 2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9" h="2644">
                  <a:moveTo>
                    <a:pt x="172" y="1545"/>
                  </a:moveTo>
                  <a:cubicBezTo>
                    <a:pt x="172" y="1545"/>
                    <a:pt x="1590" y="-578"/>
                    <a:pt x="172" y="-1051"/>
                  </a:cubicBezTo>
                  <a:cubicBezTo>
                    <a:pt x="-1242" y="-1523"/>
                    <a:pt x="-1951" y="1545"/>
                    <a:pt x="172" y="15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2" name="Полилиния: фигура 4361">
              <a:extLst>
                <a:ext uri="{FF2B5EF4-FFF2-40B4-BE49-F238E27FC236}">
                  <a16:creationId xmlns:a16="http://schemas.microsoft.com/office/drawing/2014/main" id="{B77CDCA2-2CA0-9D58-7863-6763F2920B8B}"/>
                </a:ext>
              </a:extLst>
            </p:cNvPr>
            <p:cNvSpPr/>
            <p:nvPr/>
          </p:nvSpPr>
          <p:spPr>
            <a:xfrm>
              <a:off x="-265463" y="4409443"/>
              <a:ext cx="23597" cy="1827"/>
            </a:xfrm>
            <a:custGeom>
              <a:avLst/>
              <a:gdLst>
                <a:gd name="connsiteX0" fmla="*/ -1167 w 23597"/>
                <a:gd name="connsiteY0" fmla="*/ 727 h 1827"/>
                <a:gd name="connsiteX1" fmla="*/ -1167 w 23597"/>
                <a:gd name="connsiteY1" fmla="*/ -927 h 1827"/>
                <a:gd name="connsiteX2" fmla="*/ -1167 w 23597"/>
                <a:gd name="connsiteY2" fmla="*/ 727 h 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27">
                  <a:moveTo>
                    <a:pt x="-1167" y="727"/>
                  </a:moveTo>
                  <a:cubicBezTo>
                    <a:pt x="-1167" y="727"/>
                    <a:pt x="-1167" y="-454"/>
                    <a:pt x="-1167" y="-927"/>
                  </a:cubicBezTo>
                  <a:cubicBezTo>
                    <a:pt x="-1167" y="-1399"/>
                    <a:pt x="-1167" y="-927"/>
                    <a:pt x="-1167" y="7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3" name="Полилиния: фигура 4362">
              <a:extLst>
                <a:ext uri="{FF2B5EF4-FFF2-40B4-BE49-F238E27FC236}">
                  <a16:creationId xmlns:a16="http://schemas.microsoft.com/office/drawing/2014/main" id="{080A6C14-1ED8-8609-157E-435C508E46F1}"/>
                </a:ext>
              </a:extLst>
            </p:cNvPr>
            <p:cNvSpPr/>
            <p:nvPr/>
          </p:nvSpPr>
          <p:spPr>
            <a:xfrm>
              <a:off x="-262631" y="4407429"/>
              <a:ext cx="2595" cy="1423"/>
            </a:xfrm>
            <a:custGeom>
              <a:avLst/>
              <a:gdLst>
                <a:gd name="connsiteX0" fmla="*/ 1428 w 2595"/>
                <a:gd name="connsiteY0" fmla="*/ 146 h 1423"/>
                <a:gd name="connsiteX1" fmla="*/ -1167 w 2595"/>
                <a:gd name="connsiteY1" fmla="*/ 146 h 1423"/>
                <a:gd name="connsiteX2" fmla="*/ 1428 w 2595"/>
                <a:gd name="connsiteY2" fmla="*/ 146 h 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423">
                  <a:moveTo>
                    <a:pt x="1428" y="146"/>
                  </a:moveTo>
                  <a:cubicBezTo>
                    <a:pt x="1428" y="-1271"/>
                    <a:pt x="1428" y="-1743"/>
                    <a:pt x="-1167" y="146"/>
                  </a:cubicBezTo>
                  <a:cubicBezTo>
                    <a:pt x="-222" y="382"/>
                    <a:pt x="486" y="382"/>
                    <a:pt x="1428" y="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4" name="Полилиния: фигура 4363">
              <a:extLst>
                <a:ext uri="{FF2B5EF4-FFF2-40B4-BE49-F238E27FC236}">
                  <a16:creationId xmlns:a16="http://schemas.microsoft.com/office/drawing/2014/main" id="{11BE59B2-B95B-5E27-C2B0-C58AC4CFFEEA}"/>
                </a:ext>
              </a:extLst>
            </p:cNvPr>
            <p:cNvSpPr/>
            <p:nvPr/>
          </p:nvSpPr>
          <p:spPr>
            <a:xfrm>
              <a:off x="-221389" y="4387501"/>
              <a:ext cx="524" cy="2294"/>
            </a:xfrm>
            <a:custGeom>
              <a:avLst/>
              <a:gdLst>
                <a:gd name="connsiteX0" fmla="*/ -642 w 524"/>
                <a:gd name="connsiteY0" fmla="*/ 1195 h 2294"/>
                <a:gd name="connsiteX1" fmla="*/ -642 w 524"/>
                <a:gd name="connsiteY1" fmla="*/ -456 h 2294"/>
                <a:gd name="connsiteX2" fmla="*/ -642 w 524"/>
                <a:gd name="connsiteY2" fmla="*/ 1195 h 2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294">
                  <a:moveTo>
                    <a:pt x="-642" y="1195"/>
                  </a:moveTo>
                  <a:cubicBezTo>
                    <a:pt x="-642" y="1195"/>
                    <a:pt x="-642" y="1195"/>
                    <a:pt x="-642" y="-456"/>
                  </a:cubicBezTo>
                  <a:cubicBezTo>
                    <a:pt x="-642" y="-2109"/>
                    <a:pt x="-1823" y="-223"/>
                    <a:pt x="-642" y="11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5" name="Полилиния: фигура 4364">
              <a:extLst>
                <a:ext uri="{FF2B5EF4-FFF2-40B4-BE49-F238E27FC236}">
                  <a16:creationId xmlns:a16="http://schemas.microsoft.com/office/drawing/2014/main" id="{ECB97F32-2FD7-3A55-60F5-22973F430204}"/>
                </a:ext>
              </a:extLst>
            </p:cNvPr>
            <p:cNvSpPr/>
            <p:nvPr/>
          </p:nvSpPr>
          <p:spPr>
            <a:xfrm>
              <a:off x="-219801" y="4377053"/>
              <a:ext cx="2477" cy="4174"/>
            </a:xfrm>
            <a:custGeom>
              <a:avLst/>
              <a:gdLst>
                <a:gd name="connsiteX0" fmla="*/ 1310 w 2477"/>
                <a:gd name="connsiteY0" fmla="*/ 2912 h 4174"/>
                <a:gd name="connsiteX1" fmla="*/ -813 w 2477"/>
                <a:gd name="connsiteY1" fmla="*/ -1100 h 4174"/>
                <a:gd name="connsiteX2" fmla="*/ -813 w 2477"/>
                <a:gd name="connsiteY2" fmla="*/ 2676 h 4174"/>
                <a:gd name="connsiteX3" fmla="*/ -813 w 2477"/>
                <a:gd name="connsiteY3" fmla="*/ 2676 h 4174"/>
                <a:gd name="connsiteX4" fmla="*/ 1310 w 2477"/>
                <a:gd name="connsiteY4" fmla="*/ 2912 h 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7" h="4174">
                  <a:moveTo>
                    <a:pt x="1310" y="2912"/>
                  </a:moveTo>
                  <a:cubicBezTo>
                    <a:pt x="-107" y="1262"/>
                    <a:pt x="1310" y="-155"/>
                    <a:pt x="-813" y="-1100"/>
                  </a:cubicBezTo>
                  <a:cubicBezTo>
                    <a:pt x="-1285" y="81"/>
                    <a:pt x="-1285" y="1495"/>
                    <a:pt x="-813" y="2676"/>
                  </a:cubicBezTo>
                  <a:lnTo>
                    <a:pt x="-813" y="2676"/>
                  </a:lnTo>
                  <a:cubicBezTo>
                    <a:pt x="-813" y="2676"/>
                    <a:pt x="-107" y="3385"/>
                    <a:pt x="1310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6" name="Полилиния: фигура 4365">
              <a:extLst>
                <a:ext uri="{FF2B5EF4-FFF2-40B4-BE49-F238E27FC236}">
                  <a16:creationId xmlns:a16="http://schemas.microsoft.com/office/drawing/2014/main" id="{5754CB19-695E-8AA7-C557-6988066FFBF2}"/>
                </a:ext>
              </a:extLst>
            </p:cNvPr>
            <p:cNvSpPr/>
            <p:nvPr/>
          </p:nvSpPr>
          <p:spPr>
            <a:xfrm>
              <a:off x="-263484" y="4398527"/>
              <a:ext cx="1560" cy="104"/>
            </a:xfrm>
            <a:custGeom>
              <a:avLst/>
              <a:gdLst>
                <a:gd name="connsiteX0" fmla="*/ 394 w 1560"/>
                <a:gd name="connsiteY0" fmla="*/ -1100 h 104"/>
                <a:gd name="connsiteX1" fmla="*/ -1023 w 1560"/>
                <a:gd name="connsiteY1" fmla="*/ -1100 h 104"/>
                <a:gd name="connsiteX2" fmla="*/ 394 w 1560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0" h="104">
                  <a:moveTo>
                    <a:pt x="394" y="-1100"/>
                  </a:moveTo>
                  <a:cubicBezTo>
                    <a:pt x="394" y="-1100"/>
                    <a:pt x="-1729" y="-1100"/>
                    <a:pt x="-1023" y="-1100"/>
                  </a:cubicBezTo>
                  <a:cubicBezTo>
                    <a:pt x="-315" y="-1100"/>
                    <a:pt x="-315" y="-864"/>
                    <a:pt x="3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7" name="Полилиния: фигура 4366">
              <a:extLst>
                <a:ext uri="{FF2B5EF4-FFF2-40B4-BE49-F238E27FC236}">
                  <a16:creationId xmlns:a16="http://schemas.microsoft.com/office/drawing/2014/main" id="{267A720A-4EA5-25D0-6200-6032FBB13F7D}"/>
                </a:ext>
              </a:extLst>
            </p:cNvPr>
            <p:cNvSpPr/>
            <p:nvPr/>
          </p:nvSpPr>
          <p:spPr>
            <a:xfrm>
              <a:off x="-263050" y="4395720"/>
              <a:ext cx="418" cy="1861"/>
            </a:xfrm>
            <a:custGeom>
              <a:avLst/>
              <a:gdLst>
                <a:gd name="connsiteX0" fmla="*/ -749 w 418"/>
                <a:gd name="connsiteY0" fmla="*/ 761 h 1861"/>
                <a:gd name="connsiteX1" fmla="*/ -749 w 418"/>
                <a:gd name="connsiteY1" fmla="*/ -653 h 1861"/>
                <a:gd name="connsiteX2" fmla="*/ -749 w 418"/>
                <a:gd name="connsiteY2" fmla="*/ 761 h 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861">
                  <a:moveTo>
                    <a:pt x="-749" y="761"/>
                  </a:moveTo>
                  <a:cubicBezTo>
                    <a:pt x="-749" y="761"/>
                    <a:pt x="-749" y="761"/>
                    <a:pt x="-749" y="-653"/>
                  </a:cubicBezTo>
                  <a:cubicBezTo>
                    <a:pt x="-749" y="-2070"/>
                    <a:pt x="-1690" y="292"/>
                    <a:pt x="-749" y="7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8" name="Полилиния: фигура 4367">
              <a:extLst>
                <a:ext uri="{FF2B5EF4-FFF2-40B4-BE49-F238E27FC236}">
                  <a16:creationId xmlns:a16="http://schemas.microsoft.com/office/drawing/2014/main" id="{D758EB5B-F424-264F-9FF3-3C617FE536A5}"/>
                </a:ext>
              </a:extLst>
            </p:cNvPr>
            <p:cNvSpPr/>
            <p:nvPr/>
          </p:nvSpPr>
          <p:spPr>
            <a:xfrm>
              <a:off x="-219304" y="4373069"/>
              <a:ext cx="1980" cy="209"/>
            </a:xfrm>
            <a:custGeom>
              <a:avLst/>
              <a:gdLst>
                <a:gd name="connsiteX0" fmla="*/ -604 w 1980"/>
                <a:gd name="connsiteY0" fmla="*/ -890 h 209"/>
                <a:gd name="connsiteX1" fmla="*/ 813 w 1980"/>
                <a:gd name="connsiteY1" fmla="*/ -890 h 209"/>
                <a:gd name="connsiteX2" fmla="*/ -840 w 1980"/>
                <a:gd name="connsiteY2" fmla="*/ -890 h 209"/>
                <a:gd name="connsiteX3" fmla="*/ -604 w 1980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" h="209">
                  <a:moveTo>
                    <a:pt x="-604" y="-890"/>
                  </a:moveTo>
                  <a:lnTo>
                    <a:pt x="813" y="-890"/>
                  </a:lnTo>
                  <a:cubicBezTo>
                    <a:pt x="813" y="-890"/>
                    <a:pt x="-368" y="-890"/>
                    <a:pt x="-840" y="-890"/>
                  </a:cubicBezTo>
                  <a:cubicBezTo>
                    <a:pt x="-1310" y="-890"/>
                    <a:pt x="-1310" y="-1363"/>
                    <a:pt x="-60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69" name="Полилиния: фигура 4368">
              <a:extLst>
                <a:ext uri="{FF2B5EF4-FFF2-40B4-BE49-F238E27FC236}">
                  <a16:creationId xmlns:a16="http://schemas.microsoft.com/office/drawing/2014/main" id="{8271B35C-2DB6-C642-A4F7-4C1BCCA23E4E}"/>
                </a:ext>
              </a:extLst>
            </p:cNvPr>
            <p:cNvSpPr/>
            <p:nvPr/>
          </p:nvSpPr>
          <p:spPr>
            <a:xfrm>
              <a:off x="-255909" y="4386964"/>
              <a:ext cx="2245" cy="524"/>
            </a:xfrm>
            <a:custGeom>
              <a:avLst/>
              <a:gdLst>
                <a:gd name="connsiteX0" fmla="*/ 1078 w 2245"/>
                <a:gd name="connsiteY0" fmla="*/ -1100 h 524"/>
                <a:gd name="connsiteX1" fmla="*/ -1045 w 2245"/>
                <a:gd name="connsiteY1" fmla="*/ -1100 h 524"/>
                <a:gd name="connsiteX2" fmla="*/ 1078 w 2245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45" h="524">
                  <a:moveTo>
                    <a:pt x="1078" y="-1100"/>
                  </a:moveTo>
                  <a:cubicBezTo>
                    <a:pt x="1078" y="-1100"/>
                    <a:pt x="-336" y="-1100"/>
                    <a:pt x="-1045" y="-1100"/>
                  </a:cubicBezTo>
                  <a:cubicBezTo>
                    <a:pt x="-1754" y="-1100"/>
                    <a:pt x="842" y="81"/>
                    <a:pt x="107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0" name="Полилиния: фигура 4369">
              <a:extLst>
                <a:ext uri="{FF2B5EF4-FFF2-40B4-BE49-F238E27FC236}">
                  <a16:creationId xmlns:a16="http://schemas.microsoft.com/office/drawing/2014/main" id="{A536E2B2-BD2E-69D4-4B4B-B5C43EECBBCF}"/>
                </a:ext>
              </a:extLst>
            </p:cNvPr>
            <p:cNvSpPr/>
            <p:nvPr/>
          </p:nvSpPr>
          <p:spPr>
            <a:xfrm>
              <a:off x="-278965" y="4360772"/>
              <a:ext cx="1363" cy="1414"/>
            </a:xfrm>
            <a:custGeom>
              <a:avLst/>
              <a:gdLst>
                <a:gd name="connsiteX0" fmla="*/ -642 w 1363"/>
                <a:gd name="connsiteY0" fmla="*/ 314 h 1414"/>
                <a:gd name="connsiteX1" fmla="*/ -642 w 1363"/>
                <a:gd name="connsiteY1" fmla="*/ -1100 h 1414"/>
                <a:gd name="connsiteX2" fmla="*/ -642 w 1363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3" h="1414">
                  <a:moveTo>
                    <a:pt x="-642" y="314"/>
                  </a:moveTo>
                  <a:cubicBezTo>
                    <a:pt x="1244" y="314"/>
                    <a:pt x="-642" y="-1100"/>
                    <a:pt x="-642" y="-1100"/>
                  </a:cubicBezTo>
                  <a:cubicBezTo>
                    <a:pt x="-642" y="-1100"/>
                    <a:pt x="-1823" y="-155"/>
                    <a:pt x="-64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1" name="Полилиния: фигура 4370">
              <a:extLst>
                <a:ext uri="{FF2B5EF4-FFF2-40B4-BE49-F238E27FC236}">
                  <a16:creationId xmlns:a16="http://schemas.microsoft.com/office/drawing/2014/main" id="{97F99D08-95AC-5DDC-EBD2-7257E1C74D73}"/>
                </a:ext>
              </a:extLst>
            </p:cNvPr>
            <p:cNvSpPr/>
            <p:nvPr/>
          </p:nvSpPr>
          <p:spPr>
            <a:xfrm>
              <a:off x="-276002" y="4339927"/>
              <a:ext cx="2631" cy="5505"/>
            </a:xfrm>
            <a:custGeom>
              <a:avLst/>
              <a:gdLst>
                <a:gd name="connsiteX0" fmla="*/ -537 w 2631"/>
                <a:gd name="connsiteY0" fmla="*/ 4406 h 5505"/>
                <a:gd name="connsiteX1" fmla="*/ -537 w 2631"/>
                <a:gd name="connsiteY1" fmla="*/ 2991 h 5505"/>
                <a:gd name="connsiteX2" fmla="*/ 877 w 2631"/>
                <a:gd name="connsiteY2" fmla="*/ 2991 h 5505"/>
                <a:gd name="connsiteX3" fmla="*/ -537 w 2631"/>
                <a:gd name="connsiteY3" fmla="*/ 1338 h 5505"/>
                <a:gd name="connsiteX4" fmla="*/ -537 w 2631"/>
                <a:gd name="connsiteY4" fmla="*/ 1338 h 5505"/>
                <a:gd name="connsiteX5" fmla="*/ -537 w 2631"/>
                <a:gd name="connsiteY5" fmla="*/ -785 h 5505"/>
                <a:gd name="connsiteX6" fmla="*/ -537 w 2631"/>
                <a:gd name="connsiteY6" fmla="*/ -785 h 5505"/>
                <a:gd name="connsiteX7" fmla="*/ -537 w 2631"/>
                <a:gd name="connsiteY7" fmla="*/ 1338 h 5505"/>
                <a:gd name="connsiteX8" fmla="*/ -537 w 2631"/>
                <a:gd name="connsiteY8" fmla="*/ 4406 h 5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1" h="5505">
                  <a:moveTo>
                    <a:pt x="-537" y="4406"/>
                  </a:moveTo>
                  <a:cubicBezTo>
                    <a:pt x="877" y="4406"/>
                    <a:pt x="-1955" y="4406"/>
                    <a:pt x="-537" y="2991"/>
                  </a:cubicBezTo>
                  <a:cubicBezTo>
                    <a:pt x="877" y="1574"/>
                    <a:pt x="-537" y="2991"/>
                    <a:pt x="877" y="2991"/>
                  </a:cubicBezTo>
                  <a:cubicBezTo>
                    <a:pt x="2294" y="2991"/>
                    <a:pt x="877" y="1574"/>
                    <a:pt x="-537" y="1338"/>
                  </a:cubicBezTo>
                  <a:cubicBezTo>
                    <a:pt x="-1955" y="1102"/>
                    <a:pt x="-537" y="1338"/>
                    <a:pt x="-537" y="1338"/>
                  </a:cubicBezTo>
                  <a:cubicBezTo>
                    <a:pt x="-537" y="1338"/>
                    <a:pt x="-537" y="-77"/>
                    <a:pt x="-537" y="-785"/>
                  </a:cubicBezTo>
                  <a:cubicBezTo>
                    <a:pt x="-537" y="-1494"/>
                    <a:pt x="-537" y="-785"/>
                    <a:pt x="-537" y="-785"/>
                  </a:cubicBezTo>
                  <a:cubicBezTo>
                    <a:pt x="-537" y="-785"/>
                    <a:pt x="-537" y="865"/>
                    <a:pt x="-537" y="1338"/>
                  </a:cubicBezTo>
                  <a:cubicBezTo>
                    <a:pt x="-537" y="1810"/>
                    <a:pt x="-1482" y="3461"/>
                    <a:pt x="-537" y="44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2" name="Полилиния: фигура 4371">
              <a:extLst>
                <a:ext uri="{FF2B5EF4-FFF2-40B4-BE49-F238E27FC236}">
                  <a16:creationId xmlns:a16="http://schemas.microsoft.com/office/drawing/2014/main" id="{6307D4E8-F871-0B39-6943-9D3FD359493D}"/>
                </a:ext>
              </a:extLst>
            </p:cNvPr>
            <p:cNvSpPr/>
            <p:nvPr/>
          </p:nvSpPr>
          <p:spPr>
            <a:xfrm>
              <a:off x="-275994" y="4338328"/>
              <a:ext cx="2272" cy="1468"/>
            </a:xfrm>
            <a:custGeom>
              <a:avLst/>
              <a:gdLst>
                <a:gd name="connsiteX0" fmla="*/ -312 w 2272"/>
                <a:gd name="connsiteY0" fmla="*/ -367 h 1468"/>
                <a:gd name="connsiteX1" fmla="*/ 1105 w 2272"/>
                <a:gd name="connsiteY1" fmla="*/ -367 h 1468"/>
                <a:gd name="connsiteX2" fmla="*/ -546 w 2272"/>
                <a:gd name="connsiteY2" fmla="*/ -367 h 1468"/>
                <a:gd name="connsiteX3" fmla="*/ -546 w 2272"/>
                <a:gd name="connsiteY3" fmla="*/ -367 h 1468"/>
                <a:gd name="connsiteX4" fmla="*/ -312 w 2272"/>
                <a:gd name="connsiteY4" fmla="*/ -367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" h="1468">
                  <a:moveTo>
                    <a:pt x="-312" y="-367"/>
                  </a:moveTo>
                  <a:lnTo>
                    <a:pt x="1105" y="-367"/>
                  </a:lnTo>
                  <a:cubicBezTo>
                    <a:pt x="1105" y="-367"/>
                    <a:pt x="1105" y="-367"/>
                    <a:pt x="-546" y="-367"/>
                  </a:cubicBezTo>
                  <a:cubicBezTo>
                    <a:pt x="-2199" y="-367"/>
                    <a:pt x="869" y="1287"/>
                    <a:pt x="-546" y="-367"/>
                  </a:cubicBezTo>
                  <a:cubicBezTo>
                    <a:pt x="-1963" y="-2017"/>
                    <a:pt x="-546" y="-367"/>
                    <a:pt x="-31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3" name="Полилиния: фигура 4372">
              <a:extLst>
                <a:ext uri="{FF2B5EF4-FFF2-40B4-BE49-F238E27FC236}">
                  <a16:creationId xmlns:a16="http://schemas.microsoft.com/office/drawing/2014/main" id="{739A4285-757E-4438-961A-F3346AC835BF}"/>
                </a:ext>
              </a:extLst>
            </p:cNvPr>
            <p:cNvSpPr/>
            <p:nvPr/>
          </p:nvSpPr>
          <p:spPr>
            <a:xfrm>
              <a:off x="-275608" y="4336702"/>
              <a:ext cx="2359" cy="177"/>
            </a:xfrm>
            <a:custGeom>
              <a:avLst/>
              <a:gdLst>
                <a:gd name="connsiteX0" fmla="*/ 1192 w 2359"/>
                <a:gd name="connsiteY0" fmla="*/ -1100 h 177"/>
                <a:gd name="connsiteX1" fmla="*/ -1167 w 2359"/>
                <a:gd name="connsiteY1" fmla="*/ -1100 h 177"/>
                <a:gd name="connsiteX2" fmla="*/ -1167 w 2359"/>
                <a:gd name="connsiteY2" fmla="*/ -1100 h 177"/>
                <a:gd name="connsiteX3" fmla="*/ -1167 w 2359"/>
                <a:gd name="connsiteY3" fmla="*/ -1100 h 177"/>
                <a:gd name="connsiteX4" fmla="*/ 247 w 2359"/>
                <a:gd name="connsiteY4" fmla="*/ -1100 h 177"/>
                <a:gd name="connsiteX5" fmla="*/ 1192 w 2359"/>
                <a:gd name="connsiteY5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" h="177">
                  <a:moveTo>
                    <a:pt x="1192" y="-1100"/>
                  </a:moveTo>
                  <a:cubicBezTo>
                    <a:pt x="483" y="-864"/>
                    <a:pt x="-461" y="-864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47" y="-1100"/>
                  </a:cubicBezTo>
                  <a:cubicBezTo>
                    <a:pt x="1664" y="-1100"/>
                    <a:pt x="720" y="-864"/>
                    <a:pt x="119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4" name="Полилиния: фигура 4373">
              <a:extLst>
                <a:ext uri="{FF2B5EF4-FFF2-40B4-BE49-F238E27FC236}">
                  <a16:creationId xmlns:a16="http://schemas.microsoft.com/office/drawing/2014/main" id="{D0218D2E-525F-60B6-96EE-8CD151D49914}"/>
                </a:ext>
              </a:extLst>
            </p:cNvPr>
            <p:cNvSpPr/>
            <p:nvPr/>
          </p:nvSpPr>
          <p:spPr>
            <a:xfrm>
              <a:off x="-272227" y="4332088"/>
              <a:ext cx="628" cy="2456"/>
            </a:xfrm>
            <a:custGeom>
              <a:avLst/>
              <a:gdLst>
                <a:gd name="connsiteX0" fmla="*/ -539 w 628"/>
                <a:gd name="connsiteY0" fmla="*/ 918 h 2456"/>
                <a:gd name="connsiteX1" fmla="*/ -539 w 628"/>
                <a:gd name="connsiteY1" fmla="*/ -968 h 2456"/>
                <a:gd name="connsiteX2" fmla="*/ -539 w 628"/>
                <a:gd name="connsiteY2" fmla="*/ 1155 h 2456"/>
                <a:gd name="connsiteX3" fmla="*/ -539 w 628"/>
                <a:gd name="connsiteY3" fmla="*/ 918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2456">
                  <a:moveTo>
                    <a:pt x="-539" y="918"/>
                  </a:moveTo>
                  <a:cubicBezTo>
                    <a:pt x="-539" y="918"/>
                    <a:pt x="-539" y="-263"/>
                    <a:pt x="-539" y="-968"/>
                  </a:cubicBezTo>
                  <a:cubicBezTo>
                    <a:pt x="-539" y="-1677"/>
                    <a:pt x="-539" y="682"/>
                    <a:pt x="-539" y="1155"/>
                  </a:cubicBezTo>
                  <a:cubicBezTo>
                    <a:pt x="-539" y="1627"/>
                    <a:pt x="-1953" y="1155"/>
                    <a:pt x="-539" y="9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5" name="Полилиния: фигура 4374">
              <a:extLst>
                <a:ext uri="{FF2B5EF4-FFF2-40B4-BE49-F238E27FC236}">
                  <a16:creationId xmlns:a16="http://schemas.microsoft.com/office/drawing/2014/main" id="{D1F089C4-B947-E40F-8E5B-9850B615C003}"/>
                </a:ext>
              </a:extLst>
            </p:cNvPr>
            <p:cNvSpPr/>
            <p:nvPr/>
          </p:nvSpPr>
          <p:spPr>
            <a:xfrm>
              <a:off x="-274430" y="4331275"/>
              <a:ext cx="2125" cy="354"/>
            </a:xfrm>
            <a:custGeom>
              <a:avLst/>
              <a:gdLst>
                <a:gd name="connsiteX0" fmla="*/ -1167 w 2125"/>
                <a:gd name="connsiteY0" fmla="*/ -1100 h 354"/>
                <a:gd name="connsiteX1" fmla="*/ 959 w 2125"/>
                <a:gd name="connsiteY1" fmla="*/ -1100 h 354"/>
                <a:gd name="connsiteX2" fmla="*/ 959 w 2125"/>
                <a:gd name="connsiteY2" fmla="*/ -1100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354">
                  <a:moveTo>
                    <a:pt x="-1167" y="-1100"/>
                  </a:moveTo>
                  <a:cubicBezTo>
                    <a:pt x="-459" y="-628"/>
                    <a:pt x="250" y="-628"/>
                    <a:pt x="959" y="-1100"/>
                  </a:cubicBezTo>
                  <a:cubicBezTo>
                    <a:pt x="959" y="-1100"/>
                    <a:pt x="959" y="-1100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6" name="Полилиния: фигура 4375">
              <a:extLst>
                <a:ext uri="{FF2B5EF4-FFF2-40B4-BE49-F238E27FC236}">
                  <a16:creationId xmlns:a16="http://schemas.microsoft.com/office/drawing/2014/main" id="{E7BDC967-DB34-A9C3-AADC-B2A248ABE7C6}"/>
                </a:ext>
              </a:extLst>
            </p:cNvPr>
            <p:cNvSpPr/>
            <p:nvPr/>
          </p:nvSpPr>
          <p:spPr>
            <a:xfrm>
              <a:off x="-273485" y="4330803"/>
              <a:ext cx="1650" cy="23597"/>
            </a:xfrm>
            <a:custGeom>
              <a:avLst/>
              <a:gdLst>
                <a:gd name="connsiteX0" fmla="*/ -1167 w 1650"/>
                <a:gd name="connsiteY0" fmla="*/ -1100 h 23597"/>
                <a:gd name="connsiteX1" fmla="*/ 483 w 1650"/>
                <a:gd name="connsiteY1" fmla="*/ -1100 h 23597"/>
                <a:gd name="connsiteX2" fmla="*/ 483 w 1650"/>
                <a:gd name="connsiteY2" fmla="*/ -1100 h 23597"/>
                <a:gd name="connsiteX3" fmla="*/ -1167 w 1650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3597">
                  <a:moveTo>
                    <a:pt x="-1167" y="-1100"/>
                  </a:moveTo>
                  <a:lnTo>
                    <a:pt x="483" y="-1100"/>
                  </a:lnTo>
                  <a:cubicBezTo>
                    <a:pt x="483" y="-1100"/>
                    <a:pt x="483" y="-1100"/>
                    <a:pt x="483" y="-1100"/>
                  </a:cubicBezTo>
                  <a:cubicBezTo>
                    <a:pt x="483" y="-1100"/>
                    <a:pt x="483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7" name="Полилиния: фигура 4376">
              <a:extLst>
                <a:ext uri="{FF2B5EF4-FFF2-40B4-BE49-F238E27FC236}">
                  <a16:creationId xmlns:a16="http://schemas.microsoft.com/office/drawing/2014/main" id="{A5C55A01-16A7-4028-85AE-BABD54A7AEDE}"/>
                </a:ext>
              </a:extLst>
            </p:cNvPr>
            <p:cNvSpPr/>
            <p:nvPr/>
          </p:nvSpPr>
          <p:spPr>
            <a:xfrm>
              <a:off x="-275756" y="4327431"/>
              <a:ext cx="1870" cy="2190"/>
            </a:xfrm>
            <a:custGeom>
              <a:avLst/>
              <a:gdLst>
                <a:gd name="connsiteX0" fmla="*/ -1019 w 1870"/>
                <a:gd name="connsiteY0" fmla="*/ 1090 h 2190"/>
                <a:gd name="connsiteX1" fmla="*/ 395 w 1870"/>
                <a:gd name="connsiteY1" fmla="*/ -560 h 2190"/>
                <a:gd name="connsiteX2" fmla="*/ -1019 w 1870"/>
                <a:gd name="connsiteY2" fmla="*/ 1090 h 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0" h="2190">
                  <a:moveTo>
                    <a:pt x="-1019" y="1090"/>
                  </a:moveTo>
                  <a:cubicBezTo>
                    <a:pt x="-1019" y="1090"/>
                    <a:pt x="1576" y="1090"/>
                    <a:pt x="395" y="-560"/>
                  </a:cubicBezTo>
                  <a:cubicBezTo>
                    <a:pt x="-783" y="-2211"/>
                    <a:pt x="-1492" y="384"/>
                    <a:pt x="-1019" y="10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8" name="Полилиния: фигура 4377">
              <a:extLst>
                <a:ext uri="{FF2B5EF4-FFF2-40B4-BE49-F238E27FC236}">
                  <a16:creationId xmlns:a16="http://schemas.microsoft.com/office/drawing/2014/main" id="{5B469381-9B5F-45B1-0657-05123C3FCFEC}"/>
                </a:ext>
              </a:extLst>
            </p:cNvPr>
            <p:cNvSpPr/>
            <p:nvPr/>
          </p:nvSpPr>
          <p:spPr>
            <a:xfrm>
              <a:off x="-273406" y="4318139"/>
              <a:ext cx="2044" cy="2045"/>
            </a:xfrm>
            <a:custGeom>
              <a:avLst/>
              <a:gdLst>
                <a:gd name="connsiteX0" fmla="*/ 877 w 2044"/>
                <a:gd name="connsiteY0" fmla="*/ 946 h 2045"/>
                <a:gd name="connsiteX1" fmla="*/ -537 w 2044"/>
                <a:gd name="connsiteY1" fmla="*/ -472 h 2045"/>
                <a:gd name="connsiteX2" fmla="*/ -537 w 2044"/>
                <a:gd name="connsiteY2" fmla="*/ -472 h 2045"/>
                <a:gd name="connsiteX3" fmla="*/ 877 w 2044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045">
                  <a:moveTo>
                    <a:pt x="877" y="946"/>
                  </a:moveTo>
                  <a:cubicBezTo>
                    <a:pt x="877" y="946"/>
                    <a:pt x="877" y="946"/>
                    <a:pt x="-537" y="-472"/>
                  </a:cubicBezTo>
                  <a:cubicBezTo>
                    <a:pt x="-1955" y="-1886"/>
                    <a:pt x="-537" y="-472"/>
                    <a:pt x="-537" y="-472"/>
                  </a:cubicBezTo>
                  <a:cubicBezTo>
                    <a:pt x="-301" y="237"/>
                    <a:pt x="168" y="709"/>
                    <a:pt x="87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79" name="Полилиния: фигура 4378">
              <a:extLst>
                <a:ext uri="{FF2B5EF4-FFF2-40B4-BE49-F238E27FC236}">
                  <a16:creationId xmlns:a16="http://schemas.microsoft.com/office/drawing/2014/main" id="{F6645E8F-EC88-4F16-2039-EC742D9DC162}"/>
                </a:ext>
              </a:extLst>
            </p:cNvPr>
            <p:cNvSpPr/>
            <p:nvPr/>
          </p:nvSpPr>
          <p:spPr>
            <a:xfrm>
              <a:off x="-273013" y="4313577"/>
              <a:ext cx="1414" cy="1414"/>
            </a:xfrm>
            <a:custGeom>
              <a:avLst/>
              <a:gdLst>
                <a:gd name="connsiteX0" fmla="*/ 247 w 1414"/>
                <a:gd name="connsiteY0" fmla="*/ 314 h 1414"/>
                <a:gd name="connsiteX1" fmla="*/ 247 w 1414"/>
                <a:gd name="connsiteY1" fmla="*/ -1100 h 1414"/>
                <a:gd name="connsiteX2" fmla="*/ -1167 w 1414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414">
                  <a:moveTo>
                    <a:pt x="247" y="314"/>
                  </a:moveTo>
                  <a:cubicBezTo>
                    <a:pt x="247" y="314"/>
                    <a:pt x="247" y="314"/>
                    <a:pt x="24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0" name="Полилиния: фигура 4379">
              <a:extLst>
                <a:ext uri="{FF2B5EF4-FFF2-40B4-BE49-F238E27FC236}">
                  <a16:creationId xmlns:a16="http://schemas.microsoft.com/office/drawing/2014/main" id="{08A5A92D-CBBC-C88F-C321-66F74FCEC8F1}"/>
                </a:ext>
              </a:extLst>
            </p:cNvPr>
            <p:cNvSpPr/>
            <p:nvPr/>
          </p:nvSpPr>
          <p:spPr>
            <a:xfrm>
              <a:off x="-273564" y="4308962"/>
              <a:ext cx="2674" cy="2725"/>
            </a:xfrm>
            <a:custGeom>
              <a:avLst/>
              <a:gdLst>
                <a:gd name="connsiteX0" fmla="*/ 1507 w 2674"/>
                <a:gd name="connsiteY0" fmla="*/ 1625 h 2725"/>
                <a:gd name="connsiteX1" fmla="*/ 1507 w 2674"/>
                <a:gd name="connsiteY1" fmla="*/ -262 h 2725"/>
                <a:gd name="connsiteX2" fmla="*/ -852 w 2674"/>
                <a:gd name="connsiteY2" fmla="*/ -262 h 2725"/>
                <a:gd name="connsiteX3" fmla="*/ -852 w 2674"/>
                <a:gd name="connsiteY3" fmla="*/ -262 h 2725"/>
                <a:gd name="connsiteX4" fmla="*/ 1507 w 2674"/>
                <a:gd name="connsiteY4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4" h="2725">
                  <a:moveTo>
                    <a:pt x="1507" y="1625"/>
                  </a:moveTo>
                  <a:cubicBezTo>
                    <a:pt x="1507" y="1625"/>
                    <a:pt x="1507" y="1625"/>
                    <a:pt x="1507" y="-262"/>
                  </a:cubicBezTo>
                  <a:cubicBezTo>
                    <a:pt x="1507" y="-2148"/>
                    <a:pt x="-144" y="-262"/>
                    <a:pt x="-852" y="-262"/>
                  </a:cubicBezTo>
                  <a:cubicBezTo>
                    <a:pt x="-1561" y="-262"/>
                    <a:pt x="-852" y="-262"/>
                    <a:pt x="-852" y="-262"/>
                  </a:cubicBezTo>
                  <a:cubicBezTo>
                    <a:pt x="-852" y="-262"/>
                    <a:pt x="326" y="1156"/>
                    <a:pt x="1507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1" name="Полилиния: фигура 4380">
              <a:extLst>
                <a:ext uri="{FF2B5EF4-FFF2-40B4-BE49-F238E27FC236}">
                  <a16:creationId xmlns:a16="http://schemas.microsoft.com/office/drawing/2014/main" id="{2C8BF8F9-E787-0828-156C-B61E387E8999}"/>
                </a:ext>
              </a:extLst>
            </p:cNvPr>
            <p:cNvSpPr/>
            <p:nvPr/>
          </p:nvSpPr>
          <p:spPr>
            <a:xfrm>
              <a:off x="-276121" y="4309118"/>
              <a:ext cx="2163" cy="209"/>
            </a:xfrm>
            <a:custGeom>
              <a:avLst/>
              <a:gdLst>
                <a:gd name="connsiteX0" fmla="*/ 996 w 2163"/>
                <a:gd name="connsiteY0" fmla="*/ -890 h 209"/>
                <a:gd name="connsiteX1" fmla="*/ 996 w 2163"/>
                <a:gd name="connsiteY1" fmla="*/ -890 h 209"/>
                <a:gd name="connsiteX2" fmla="*/ -654 w 2163"/>
                <a:gd name="connsiteY2" fmla="*/ -890 h 209"/>
                <a:gd name="connsiteX3" fmla="*/ 996 w 2163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3" h="209">
                  <a:moveTo>
                    <a:pt x="996" y="-890"/>
                  </a:moveTo>
                  <a:cubicBezTo>
                    <a:pt x="996" y="-890"/>
                    <a:pt x="996" y="-890"/>
                    <a:pt x="996" y="-890"/>
                  </a:cubicBezTo>
                  <a:cubicBezTo>
                    <a:pt x="996" y="-890"/>
                    <a:pt x="996" y="-890"/>
                    <a:pt x="-654" y="-890"/>
                  </a:cubicBezTo>
                  <a:cubicBezTo>
                    <a:pt x="-2308" y="-890"/>
                    <a:pt x="524" y="-1363"/>
                    <a:pt x="996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2" name="Полилиния: фигура 4381">
              <a:extLst>
                <a:ext uri="{FF2B5EF4-FFF2-40B4-BE49-F238E27FC236}">
                  <a16:creationId xmlns:a16="http://schemas.microsoft.com/office/drawing/2014/main" id="{3E6A6E5A-0848-BF98-9AD3-89E2F7EE941C}"/>
                </a:ext>
              </a:extLst>
            </p:cNvPr>
            <p:cNvSpPr/>
            <p:nvPr/>
          </p:nvSpPr>
          <p:spPr>
            <a:xfrm>
              <a:off x="-272977" y="4302240"/>
              <a:ext cx="4210" cy="4678"/>
            </a:xfrm>
            <a:custGeom>
              <a:avLst/>
              <a:gdLst>
                <a:gd name="connsiteX0" fmla="*/ 3043 w 4210"/>
                <a:gd name="connsiteY0" fmla="*/ 2448 h 4678"/>
                <a:gd name="connsiteX1" fmla="*/ 3043 w 4210"/>
                <a:gd name="connsiteY1" fmla="*/ -617 h 4678"/>
                <a:gd name="connsiteX2" fmla="*/ -730 w 4210"/>
                <a:gd name="connsiteY2" fmla="*/ 798 h 4678"/>
                <a:gd name="connsiteX3" fmla="*/ 1629 w 4210"/>
                <a:gd name="connsiteY3" fmla="*/ 1979 h 4678"/>
                <a:gd name="connsiteX4" fmla="*/ -730 w 4210"/>
                <a:gd name="connsiteY4" fmla="*/ 3393 h 4678"/>
                <a:gd name="connsiteX5" fmla="*/ 3043 w 4210"/>
                <a:gd name="connsiteY5" fmla="*/ 2448 h 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0" h="4678">
                  <a:moveTo>
                    <a:pt x="3043" y="2448"/>
                  </a:moveTo>
                  <a:cubicBezTo>
                    <a:pt x="1393" y="2448"/>
                    <a:pt x="3043" y="561"/>
                    <a:pt x="3043" y="-617"/>
                  </a:cubicBezTo>
                  <a:cubicBezTo>
                    <a:pt x="3043" y="-1798"/>
                    <a:pt x="920" y="-617"/>
                    <a:pt x="-730" y="798"/>
                  </a:cubicBezTo>
                  <a:cubicBezTo>
                    <a:pt x="-2384" y="2215"/>
                    <a:pt x="1156" y="798"/>
                    <a:pt x="1629" y="1979"/>
                  </a:cubicBezTo>
                  <a:cubicBezTo>
                    <a:pt x="2101" y="3157"/>
                    <a:pt x="-730" y="1979"/>
                    <a:pt x="-730" y="3393"/>
                  </a:cubicBezTo>
                  <a:cubicBezTo>
                    <a:pt x="684" y="3865"/>
                    <a:pt x="2101" y="3393"/>
                    <a:pt x="3043" y="24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3" name="Полилиния: фигура 4382">
              <a:extLst>
                <a:ext uri="{FF2B5EF4-FFF2-40B4-BE49-F238E27FC236}">
                  <a16:creationId xmlns:a16="http://schemas.microsoft.com/office/drawing/2014/main" id="{E78B1CDA-7342-9676-9A7C-E3D228BEA9D9}"/>
                </a:ext>
              </a:extLst>
            </p:cNvPr>
            <p:cNvSpPr/>
            <p:nvPr/>
          </p:nvSpPr>
          <p:spPr>
            <a:xfrm>
              <a:off x="-273511" y="4303051"/>
              <a:ext cx="734" cy="2267"/>
            </a:xfrm>
            <a:custGeom>
              <a:avLst/>
              <a:gdLst>
                <a:gd name="connsiteX0" fmla="*/ -432 w 734"/>
                <a:gd name="connsiteY0" fmla="*/ 1167 h 2267"/>
                <a:gd name="connsiteX1" fmla="*/ -432 w 734"/>
                <a:gd name="connsiteY1" fmla="*/ -958 h 2267"/>
                <a:gd name="connsiteX2" fmla="*/ -432 w 734"/>
                <a:gd name="connsiteY2" fmla="*/ 116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267">
                  <a:moveTo>
                    <a:pt x="-432" y="1167"/>
                  </a:moveTo>
                  <a:cubicBezTo>
                    <a:pt x="-432" y="1167"/>
                    <a:pt x="-432" y="-250"/>
                    <a:pt x="-432" y="-958"/>
                  </a:cubicBezTo>
                  <a:cubicBezTo>
                    <a:pt x="-432" y="-1664"/>
                    <a:pt x="-2086" y="459"/>
                    <a:pt x="-432" y="11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4" name="Полилиния: фигура 4383">
              <a:extLst>
                <a:ext uri="{FF2B5EF4-FFF2-40B4-BE49-F238E27FC236}">
                  <a16:creationId xmlns:a16="http://schemas.microsoft.com/office/drawing/2014/main" id="{7AE43D78-2BC1-E776-1CEE-B7C539696EA4}"/>
                </a:ext>
              </a:extLst>
            </p:cNvPr>
            <p:cNvSpPr/>
            <p:nvPr/>
          </p:nvSpPr>
          <p:spPr>
            <a:xfrm>
              <a:off x="-277209" y="4301464"/>
              <a:ext cx="3251" cy="314"/>
            </a:xfrm>
            <a:custGeom>
              <a:avLst/>
              <a:gdLst>
                <a:gd name="connsiteX0" fmla="*/ 2084 w 3251"/>
                <a:gd name="connsiteY0" fmla="*/ -785 h 314"/>
                <a:gd name="connsiteX1" fmla="*/ 2084 w 3251"/>
                <a:gd name="connsiteY1" fmla="*/ -785 h 314"/>
                <a:gd name="connsiteX2" fmla="*/ -747 w 3251"/>
                <a:gd name="connsiteY2" fmla="*/ -785 h 314"/>
                <a:gd name="connsiteX3" fmla="*/ -747 w 3251"/>
                <a:gd name="connsiteY3" fmla="*/ -785 h 314"/>
                <a:gd name="connsiteX4" fmla="*/ 2084 w 3251"/>
                <a:gd name="connsiteY4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" h="314">
                  <a:moveTo>
                    <a:pt x="2084" y="-785"/>
                  </a:moveTo>
                  <a:lnTo>
                    <a:pt x="2084" y="-785"/>
                  </a:lnTo>
                  <a:cubicBezTo>
                    <a:pt x="2084" y="-785"/>
                    <a:pt x="198" y="-785"/>
                    <a:pt x="-747" y="-785"/>
                  </a:cubicBezTo>
                  <a:cubicBezTo>
                    <a:pt x="-1692" y="-785"/>
                    <a:pt x="-747" y="-785"/>
                    <a:pt x="-747" y="-785"/>
                  </a:cubicBezTo>
                  <a:cubicBezTo>
                    <a:pt x="-747" y="-785"/>
                    <a:pt x="1376" y="-1494"/>
                    <a:pt x="2084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5" name="Полилиния: фигура 4384">
              <a:extLst>
                <a:ext uri="{FF2B5EF4-FFF2-40B4-BE49-F238E27FC236}">
                  <a16:creationId xmlns:a16="http://schemas.microsoft.com/office/drawing/2014/main" id="{6A5D45DD-E541-571D-EB4F-DF97A0B51F5C}"/>
                </a:ext>
              </a:extLst>
            </p:cNvPr>
            <p:cNvSpPr/>
            <p:nvPr/>
          </p:nvSpPr>
          <p:spPr>
            <a:xfrm>
              <a:off x="-276279" y="4296194"/>
              <a:ext cx="2794" cy="629"/>
            </a:xfrm>
            <a:custGeom>
              <a:avLst/>
              <a:gdLst>
                <a:gd name="connsiteX0" fmla="*/ 1627 w 2794"/>
                <a:gd name="connsiteY0" fmla="*/ -470 h 629"/>
                <a:gd name="connsiteX1" fmla="*/ -496 w 2794"/>
                <a:gd name="connsiteY1" fmla="*/ -470 h 629"/>
                <a:gd name="connsiteX2" fmla="*/ 1627 w 2794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4" h="629">
                  <a:moveTo>
                    <a:pt x="1627" y="-470"/>
                  </a:moveTo>
                  <a:cubicBezTo>
                    <a:pt x="1627" y="-470"/>
                    <a:pt x="1627" y="-470"/>
                    <a:pt x="-496" y="-470"/>
                  </a:cubicBezTo>
                  <a:cubicBezTo>
                    <a:pt x="-2622" y="-470"/>
                    <a:pt x="918" y="-1887"/>
                    <a:pt x="162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6" name="Полилиния: фигура 4385">
              <a:extLst>
                <a:ext uri="{FF2B5EF4-FFF2-40B4-BE49-F238E27FC236}">
                  <a16:creationId xmlns:a16="http://schemas.microsoft.com/office/drawing/2014/main" id="{1DF2C454-9054-D954-01CF-93E74A5B95FB}"/>
                </a:ext>
              </a:extLst>
            </p:cNvPr>
            <p:cNvSpPr/>
            <p:nvPr/>
          </p:nvSpPr>
          <p:spPr>
            <a:xfrm>
              <a:off x="-260978" y="4236751"/>
              <a:ext cx="2411" cy="2966"/>
            </a:xfrm>
            <a:custGeom>
              <a:avLst/>
              <a:gdLst>
                <a:gd name="connsiteX0" fmla="*/ 720 w 2411"/>
                <a:gd name="connsiteY0" fmla="*/ 1866 h 2966"/>
                <a:gd name="connsiteX1" fmla="*/ 720 w 2411"/>
                <a:gd name="connsiteY1" fmla="*/ -729 h 2966"/>
                <a:gd name="connsiteX2" fmla="*/ -1167 w 2411"/>
                <a:gd name="connsiteY2" fmla="*/ 1157 h 2966"/>
                <a:gd name="connsiteX3" fmla="*/ 720 w 2411"/>
                <a:gd name="connsiteY3" fmla="*/ 1866 h 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1" h="2966">
                  <a:moveTo>
                    <a:pt x="720" y="1866"/>
                  </a:moveTo>
                  <a:cubicBezTo>
                    <a:pt x="1901" y="1866"/>
                    <a:pt x="720" y="212"/>
                    <a:pt x="720" y="-729"/>
                  </a:cubicBezTo>
                  <a:cubicBezTo>
                    <a:pt x="720" y="-1674"/>
                    <a:pt x="-931" y="-729"/>
                    <a:pt x="-1167" y="1157"/>
                  </a:cubicBezTo>
                  <a:cubicBezTo>
                    <a:pt x="-461" y="1394"/>
                    <a:pt x="11" y="1630"/>
                    <a:pt x="720" y="18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7" name="Полилиния: фигура 4386">
              <a:extLst>
                <a:ext uri="{FF2B5EF4-FFF2-40B4-BE49-F238E27FC236}">
                  <a16:creationId xmlns:a16="http://schemas.microsoft.com/office/drawing/2014/main" id="{6078D54B-6C10-3DD4-BC9C-03968660DA98}"/>
                </a:ext>
              </a:extLst>
            </p:cNvPr>
            <p:cNvSpPr/>
            <p:nvPr/>
          </p:nvSpPr>
          <p:spPr>
            <a:xfrm>
              <a:off x="-262919" y="4222754"/>
              <a:ext cx="523" cy="209"/>
            </a:xfrm>
            <a:custGeom>
              <a:avLst/>
              <a:gdLst>
                <a:gd name="connsiteX0" fmla="*/ -644 w 523"/>
                <a:gd name="connsiteY0" fmla="*/ -890 h 209"/>
                <a:gd name="connsiteX1" fmla="*/ -644 w 523"/>
                <a:gd name="connsiteY1" fmla="*/ -890 h 209"/>
                <a:gd name="connsiteX2" fmla="*/ -644 w 52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209">
                  <a:moveTo>
                    <a:pt x="-644" y="-890"/>
                  </a:moveTo>
                  <a:cubicBezTo>
                    <a:pt x="-644" y="-890"/>
                    <a:pt x="-644" y="-890"/>
                    <a:pt x="-644" y="-890"/>
                  </a:cubicBezTo>
                  <a:cubicBezTo>
                    <a:pt x="-644" y="-890"/>
                    <a:pt x="-1822" y="-1363"/>
                    <a:pt x="-64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8" name="Полилиния: фигура 4387">
              <a:extLst>
                <a:ext uri="{FF2B5EF4-FFF2-40B4-BE49-F238E27FC236}">
                  <a16:creationId xmlns:a16="http://schemas.microsoft.com/office/drawing/2014/main" id="{BBF9207C-5359-D44F-2D22-39BC8EA54E84}"/>
                </a:ext>
              </a:extLst>
            </p:cNvPr>
            <p:cNvSpPr/>
            <p:nvPr/>
          </p:nvSpPr>
          <p:spPr>
            <a:xfrm>
              <a:off x="-259304" y="4203508"/>
              <a:ext cx="1836" cy="2464"/>
            </a:xfrm>
            <a:custGeom>
              <a:avLst/>
              <a:gdLst>
                <a:gd name="connsiteX0" fmla="*/ -482 w 1836"/>
                <a:gd name="connsiteY0" fmla="*/ 1364 h 2464"/>
                <a:gd name="connsiteX1" fmla="*/ -482 w 1836"/>
                <a:gd name="connsiteY1" fmla="*/ -523 h 2464"/>
                <a:gd name="connsiteX2" fmla="*/ -482 w 1836"/>
                <a:gd name="connsiteY2" fmla="*/ 1364 h 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6" h="2464">
                  <a:moveTo>
                    <a:pt x="-482" y="1364"/>
                  </a:moveTo>
                  <a:cubicBezTo>
                    <a:pt x="932" y="1364"/>
                    <a:pt x="1168" y="1364"/>
                    <a:pt x="-482" y="-523"/>
                  </a:cubicBezTo>
                  <a:cubicBezTo>
                    <a:pt x="-2135" y="-2410"/>
                    <a:pt x="-246" y="892"/>
                    <a:pt x="-482" y="13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89" name="Полилиния: фигура 4388">
              <a:extLst>
                <a:ext uri="{FF2B5EF4-FFF2-40B4-BE49-F238E27FC236}">
                  <a16:creationId xmlns:a16="http://schemas.microsoft.com/office/drawing/2014/main" id="{4CB69B89-E7B7-6369-4A52-472E4466F65E}"/>
                </a:ext>
              </a:extLst>
            </p:cNvPr>
            <p:cNvSpPr/>
            <p:nvPr/>
          </p:nvSpPr>
          <p:spPr>
            <a:xfrm>
              <a:off x="-257719" y="4195118"/>
              <a:ext cx="1695" cy="2831"/>
            </a:xfrm>
            <a:custGeom>
              <a:avLst/>
              <a:gdLst>
                <a:gd name="connsiteX0" fmla="*/ 529 w 1695"/>
                <a:gd name="connsiteY0" fmla="*/ 1731 h 2831"/>
                <a:gd name="connsiteX1" fmla="*/ -1122 w 1695"/>
                <a:gd name="connsiteY1" fmla="*/ -1100 h 2831"/>
                <a:gd name="connsiteX2" fmla="*/ 529 w 1695"/>
                <a:gd name="connsiteY2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5" h="2831">
                  <a:moveTo>
                    <a:pt x="529" y="1731"/>
                  </a:moveTo>
                  <a:cubicBezTo>
                    <a:pt x="529" y="1731"/>
                    <a:pt x="529" y="-628"/>
                    <a:pt x="-1122" y="-1100"/>
                  </a:cubicBezTo>
                  <a:cubicBezTo>
                    <a:pt x="-1358" y="81"/>
                    <a:pt x="-652" y="1495"/>
                    <a:pt x="529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0" name="Полилиния: фигура 4389">
              <a:extLst>
                <a:ext uri="{FF2B5EF4-FFF2-40B4-BE49-F238E27FC236}">
                  <a16:creationId xmlns:a16="http://schemas.microsoft.com/office/drawing/2014/main" id="{190E7E07-6F40-413D-8169-816F1DD87B71}"/>
                </a:ext>
              </a:extLst>
            </p:cNvPr>
            <p:cNvSpPr/>
            <p:nvPr/>
          </p:nvSpPr>
          <p:spPr>
            <a:xfrm>
              <a:off x="-257177" y="4179449"/>
              <a:ext cx="1153" cy="1747"/>
            </a:xfrm>
            <a:custGeom>
              <a:avLst/>
              <a:gdLst>
                <a:gd name="connsiteX0" fmla="*/ -14 w 1153"/>
                <a:gd name="connsiteY0" fmla="*/ 648 h 1747"/>
                <a:gd name="connsiteX1" fmla="*/ -14 w 1153"/>
                <a:gd name="connsiteY1" fmla="*/ -1006 h 1747"/>
                <a:gd name="connsiteX2" fmla="*/ -14 w 1153"/>
                <a:gd name="connsiteY2" fmla="*/ 648 h 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1747">
                  <a:moveTo>
                    <a:pt x="-14" y="648"/>
                  </a:moveTo>
                  <a:cubicBezTo>
                    <a:pt x="-14" y="648"/>
                    <a:pt x="-14" y="-533"/>
                    <a:pt x="-14" y="-1006"/>
                  </a:cubicBezTo>
                  <a:cubicBezTo>
                    <a:pt x="-14" y="-1478"/>
                    <a:pt x="-2609" y="-61"/>
                    <a:pt x="-14" y="6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1" name="Полилиния: фигура 4390">
              <a:extLst>
                <a:ext uri="{FF2B5EF4-FFF2-40B4-BE49-F238E27FC236}">
                  <a16:creationId xmlns:a16="http://schemas.microsoft.com/office/drawing/2014/main" id="{AC1C40D0-F99C-FF92-6569-863CBC57D5A2}"/>
                </a:ext>
              </a:extLst>
            </p:cNvPr>
            <p:cNvSpPr/>
            <p:nvPr/>
          </p:nvSpPr>
          <p:spPr>
            <a:xfrm>
              <a:off x="-252719" y="4164204"/>
              <a:ext cx="2122" cy="209"/>
            </a:xfrm>
            <a:custGeom>
              <a:avLst/>
              <a:gdLst>
                <a:gd name="connsiteX0" fmla="*/ 956 w 2122"/>
                <a:gd name="connsiteY0" fmla="*/ -1100 h 209"/>
                <a:gd name="connsiteX1" fmla="*/ -1167 w 2122"/>
                <a:gd name="connsiteY1" fmla="*/ -1100 h 209"/>
                <a:gd name="connsiteX2" fmla="*/ -1167 w 2122"/>
                <a:gd name="connsiteY2" fmla="*/ -1100 h 209"/>
                <a:gd name="connsiteX3" fmla="*/ 956 w 2122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09">
                  <a:moveTo>
                    <a:pt x="956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483" y="-628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2" name="Полилиния: фигура 4391">
              <a:extLst>
                <a:ext uri="{FF2B5EF4-FFF2-40B4-BE49-F238E27FC236}">
                  <a16:creationId xmlns:a16="http://schemas.microsoft.com/office/drawing/2014/main" id="{1D3EE5CA-831D-80C6-DABC-9FD8422A8B24}"/>
                </a:ext>
              </a:extLst>
            </p:cNvPr>
            <p:cNvSpPr/>
            <p:nvPr/>
          </p:nvSpPr>
          <p:spPr>
            <a:xfrm>
              <a:off x="-140790" y="4115144"/>
              <a:ext cx="1127" cy="4227"/>
            </a:xfrm>
            <a:custGeom>
              <a:avLst/>
              <a:gdLst>
                <a:gd name="connsiteX0" fmla="*/ -537 w 1127"/>
                <a:gd name="connsiteY0" fmla="*/ 3128 h 4227"/>
                <a:gd name="connsiteX1" fmla="*/ -537 w 1127"/>
                <a:gd name="connsiteY1" fmla="*/ -885 h 4227"/>
                <a:gd name="connsiteX2" fmla="*/ -537 w 1127"/>
                <a:gd name="connsiteY2" fmla="*/ 3128 h 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" h="4227">
                  <a:moveTo>
                    <a:pt x="-537" y="3128"/>
                  </a:moveTo>
                  <a:cubicBezTo>
                    <a:pt x="-537" y="3128"/>
                    <a:pt x="-1955" y="296"/>
                    <a:pt x="-537" y="-885"/>
                  </a:cubicBezTo>
                  <a:cubicBezTo>
                    <a:pt x="877" y="-2066"/>
                    <a:pt x="-1246" y="1947"/>
                    <a:pt x="-537" y="31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3" name="Полилиния: фигура 4392">
              <a:extLst>
                <a:ext uri="{FF2B5EF4-FFF2-40B4-BE49-F238E27FC236}">
                  <a16:creationId xmlns:a16="http://schemas.microsoft.com/office/drawing/2014/main" id="{9A11B3E0-E807-8722-F058-7A7B1F678533}"/>
                </a:ext>
              </a:extLst>
            </p:cNvPr>
            <p:cNvSpPr/>
            <p:nvPr/>
          </p:nvSpPr>
          <p:spPr>
            <a:xfrm>
              <a:off x="-141931" y="4113472"/>
              <a:ext cx="879" cy="1650"/>
            </a:xfrm>
            <a:custGeom>
              <a:avLst/>
              <a:gdLst>
                <a:gd name="connsiteX0" fmla="*/ -813 w 879"/>
                <a:gd name="connsiteY0" fmla="*/ 550 h 1650"/>
                <a:gd name="connsiteX1" fmla="*/ -813 w 879"/>
                <a:gd name="connsiteY1" fmla="*/ -1100 h 1650"/>
                <a:gd name="connsiteX2" fmla="*/ -813 w 879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9" h="1650">
                  <a:moveTo>
                    <a:pt x="-813" y="550"/>
                  </a:moveTo>
                  <a:cubicBezTo>
                    <a:pt x="368" y="550"/>
                    <a:pt x="-813" y="550"/>
                    <a:pt x="-813" y="-1100"/>
                  </a:cubicBezTo>
                  <a:cubicBezTo>
                    <a:pt x="-1285" y="-628"/>
                    <a:pt x="-1285" y="78"/>
                    <a:pt x="-813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4" name="Полилиния: фигура 4393">
              <a:extLst>
                <a:ext uri="{FF2B5EF4-FFF2-40B4-BE49-F238E27FC236}">
                  <a16:creationId xmlns:a16="http://schemas.microsoft.com/office/drawing/2014/main" id="{E825899C-DB3E-8BC4-709A-4C06FA4FFA55}"/>
                </a:ext>
              </a:extLst>
            </p:cNvPr>
            <p:cNvSpPr/>
            <p:nvPr/>
          </p:nvSpPr>
          <p:spPr>
            <a:xfrm>
              <a:off x="-253960" y="4129517"/>
              <a:ext cx="1948" cy="3303"/>
            </a:xfrm>
            <a:custGeom>
              <a:avLst/>
              <a:gdLst>
                <a:gd name="connsiteX0" fmla="*/ 781 w 1948"/>
                <a:gd name="connsiteY0" fmla="*/ 1495 h 3303"/>
                <a:gd name="connsiteX1" fmla="*/ -636 w 1948"/>
                <a:gd name="connsiteY1" fmla="*/ 1495 h 3303"/>
                <a:gd name="connsiteX2" fmla="*/ -636 w 1948"/>
                <a:gd name="connsiteY2" fmla="*/ -1100 h 3303"/>
                <a:gd name="connsiteX3" fmla="*/ -636 w 1948"/>
                <a:gd name="connsiteY3" fmla="*/ 2204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8" h="3303">
                  <a:moveTo>
                    <a:pt x="781" y="1495"/>
                  </a:moveTo>
                  <a:lnTo>
                    <a:pt x="-636" y="1495"/>
                  </a:lnTo>
                  <a:cubicBezTo>
                    <a:pt x="-400" y="553"/>
                    <a:pt x="-400" y="-155"/>
                    <a:pt x="-636" y="-1100"/>
                  </a:cubicBezTo>
                  <a:cubicBezTo>
                    <a:pt x="-1344" y="-155"/>
                    <a:pt x="-1344" y="1259"/>
                    <a:pt x="-636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5" name="Полилиния: фигура 4394">
              <a:extLst>
                <a:ext uri="{FF2B5EF4-FFF2-40B4-BE49-F238E27FC236}">
                  <a16:creationId xmlns:a16="http://schemas.microsoft.com/office/drawing/2014/main" id="{EE2A3066-8948-1321-E593-2A16603FB233}"/>
                </a:ext>
              </a:extLst>
            </p:cNvPr>
            <p:cNvSpPr/>
            <p:nvPr/>
          </p:nvSpPr>
          <p:spPr>
            <a:xfrm>
              <a:off x="-249618" y="4127394"/>
              <a:ext cx="3034" cy="209"/>
            </a:xfrm>
            <a:custGeom>
              <a:avLst/>
              <a:gdLst>
                <a:gd name="connsiteX0" fmla="*/ 1867 w 3034"/>
                <a:gd name="connsiteY0" fmla="*/ -1100 h 209"/>
                <a:gd name="connsiteX1" fmla="*/ -964 w 3034"/>
                <a:gd name="connsiteY1" fmla="*/ -1100 h 209"/>
                <a:gd name="connsiteX2" fmla="*/ 1867 w 3034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34" h="209">
                  <a:moveTo>
                    <a:pt x="1867" y="-1100"/>
                  </a:moveTo>
                  <a:cubicBezTo>
                    <a:pt x="1867" y="-1100"/>
                    <a:pt x="-22" y="-1100"/>
                    <a:pt x="-964" y="-1100"/>
                  </a:cubicBezTo>
                  <a:cubicBezTo>
                    <a:pt x="-1909" y="-1100"/>
                    <a:pt x="686" y="-628"/>
                    <a:pt x="18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6" name="Полилиния: фигура 4395">
              <a:extLst>
                <a:ext uri="{FF2B5EF4-FFF2-40B4-BE49-F238E27FC236}">
                  <a16:creationId xmlns:a16="http://schemas.microsoft.com/office/drawing/2014/main" id="{000E84FB-B0A0-8644-24DE-861B3D0129FB}"/>
                </a:ext>
              </a:extLst>
            </p:cNvPr>
            <p:cNvSpPr/>
            <p:nvPr/>
          </p:nvSpPr>
          <p:spPr>
            <a:xfrm>
              <a:off x="-252719" y="4127998"/>
              <a:ext cx="1650" cy="104"/>
            </a:xfrm>
            <a:custGeom>
              <a:avLst/>
              <a:gdLst>
                <a:gd name="connsiteX0" fmla="*/ -1167 w 1650"/>
                <a:gd name="connsiteY0" fmla="*/ -995 h 104"/>
                <a:gd name="connsiteX1" fmla="*/ 483 w 1650"/>
                <a:gd name="connsiteY1" fmla="*/ -995 h 104"/>
                <a:gd name="connsiteX2" fmla="*/ -1167 w 1650"/>
                <a:gd name="connsiteY2" fmla="*/ -995 h 104"/>
                <a:gd name="connsiteX3" fmla="*/ -1167 w 1650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104">
                  <a:moveTo>
                    <a:pt x="-1167" y="-995"/>
                  </a:moveTo>
                  <a:cubicBezTo>
                    <a:pt x="-1167" y="-995"/>
                    <a:pt x="-1167" y="-995"/>
                    <a:pt x="483" y="-995"/>
                  </a:cubicBezTo>
                  <a:lnTo>
                    <a:pt x="-1167" y="-995"/>
                  </a:lnTo>
                  <a:cubicBezTo>
                    <a:pt x="-1167" y="-995"/>
                    <a:pt x="-222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7" name="Полилиния: фигура 4396">
              <a:extLst>
                <a:ext uri="{FF2B5EF4-FFF2-40B4-BE49-F238E27FC236}">
                  <a16:creationId xmlns:a16="http://schemas.microsoft.com/office/drawing/2014/main" id="{25F73D02-D23F-C485-F309-6280077E595C}"/>
                </a:ext>
              </a:extLst>
            </p:cNvPr>
            <p:cNvSpPr/>
            <p:nvPr/>
          </p:nvSpPr>
          <p:spPr>
            <a:xfrm>
              <a:off x="-254529" y="4085544"/>
              <a:ext cx="2045" cy="1796"/>
            </a:xfrm>
            <a:custGeom>
              <a:avLst/>
              <a:gdLst>
                <a:gd name="connsiteX0" fmla="*/ 879 w 2045"/>
                <a:gd name="connsiteY0" fmla="*/ 399 h 1796"/>
                <a:gd name="connsiteX1" fmla="*/ -539 w 2045"/>
                <a:gd name="connsiteY1" fmla="*/ -1018 h 1796"/>
                <a:gd name="connsiteX2" fmla="*/ -539 w 2045"/>
                <a:gd name="connsiteY2" fmla="*/ 163 h 1796"/>
                <a:gd name="connsiteX3" fmla="*/ 879 w 2045"/>
                <a:gd name="connsiteY3" fmla="*/ 399 h 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1796">
                  <a:moveTo>
                    <a:pt x="879" y="399"/>
                  </a:moveTo>
                  <a:cubicBezTo>
                    <a:pt x="879" y="399"/>
                    <a:pt x="879" y="-782"/>
                    <a:pt x="-539" y="-1018"/>
                  </a:cubicBezTo>
                  <a:cubicBezTo>
                    <a:pt x="-1953" y="-1254"/>
                    <a:pt x="-539" y="-1018"/>
                    <a:pt x="-539" y="163"/>
                  </a:cubicBezTo>
                  <a:cubicBezTo>
                    <a:pt x="-539" y="1341"/>
                    <a:pt x="406" y="163"/>
                    <a:pt x="879" y="3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8" name="Полилиния: фигура 4397">
              <a:extLst>
                <a:ext uri="{FF2B5EF4-FFF2-40B4-BE49-F238E27FC236}">
                  <a16:creationId xmlns:a16="http://schemas.microsoft.com/office/drawing/2014/main" id="{70CF41FB-A649-108D-71A9-DC7E0AF9D13A}"/>
                </a:ext>
              </a:extLst>
            </p:cNvPr>
            <p:cNvSpPr/>
            <p:nvPr/>
          </p:nvSpPr>
          <p:spPr>
            <a:xfrm>
              <a:off x="-258137" y="4081614"/>
              <a:ext cx="2113" cy="1417"/>
            </a:xfrm>
            <a:custGeom>
              <a:avLst/>
              <a:gdLst>
                <a:gd name="connsiteX0" fmla="*/ 947 w 2113"/>
                <a:gd name="connsiteY0" fmla="*/ 317 h 1417"/>
                <a:gd name="connsiteX1" fmla="*/ -704 w 2113"/>
                <a:gd name="connsiteY1" fmla="*/ -1100 h 1417"/>
                <a:gd name="connsiteX2" fmla="*/ 947 w 2113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3" h="1417">
                  <a:moveTo>
                    <a:pt x="947" y="317"/>
                  </a:moveTo>
                  <a:cubicBezTo>
                    <a:pt x="947" y="317"/>
                    <a:pt x="947" y="-1100"/>
                    <a:pt x="-704" y="-1100"/>
                  </a:cubicBezTo>
                  <a:cubicBezTo>
                    <a:pt x="-2357" y="-1100"/>
                    <a:pt x="947" y="317"/>
                    <a:pt x="94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99" name="Полилиния: фигура 4398">
              <a:extLst>
                <a:ext uri="{FF2B5EF4-FFF2-40B4-BE49-F238E27FC236}">
                  <a16:creationId xmlns:a16="http://schemas.microsoft.com/office/drawing/2014/main" id="{AD36D000-034A-FA9F-898F-34C71628D6E0}"/>
                </a:ext>
              </a:extLst>
            </p:cNvPr>
            <p:cNvSpPr/>
            <p:nvPr/>
          </p:nvSpPr>
          <p:spPr>
            <a:xfrm>
              <a:off x="-256104" y="4074701"/>
              <a:ext cx="2964" cy="6443"/>
            </a:xfrm>
            <a:custGeom>
              <a:avLst/>
              <a:gdLst>
                <a:gd name="connsiteX0" fmla="*/ 1273 w 2964"/>
                <a:gd name="connsiteY0" fmla="*/ 5344 h 6443"/>
                <a:gd name="connsiteX1" fmla="*/ 1273 w 2964"/>
                <a:gd name="connsiteY1" fmla="*/ 859 h 6443"/>
                <a:gd name="connsiteX2" fmla="*/ -614 w 2964"/>
                <a:gd name="connsiteY2" fmla="*/ -792 h 6443"/>
                <a:gd name="connsiteX3" fmla="*/ 1273 w 2964"/>
                <a:gd name="connsiteY3" fmla="*/ 5344 h 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4" h="6443">
                  <a:moveTo>
                    <a:pt x="1273" y="5344"/>
                  </a:moveTo>
                  <a:cubicBezTo>
                    <a:pt x="2454" y="3926"/>
                    <a:pt x="1273" y="2276"/>
                    <a:pt x="1273" y="859"/>
                  </a:cubicBezTo>
                  <a:cubicBezTo>
                    <a:pt x="1273" y="-556"/>
                    <a:pt x="1273" y="859"/>
                    <a:pt x="-614" y="-792"/>
                  </a:cubicBezTo>
                  <a:cubicBezTo>
                    <a:pt x="-2504" y="-2445"/>
                    <a:pt x="1036" y="2982"/>
                    <a:pt x="1273" y="53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0" name="Полилиния: фигура 4399">
              <a:extLst>
                <a:ext uri="{FF2B5EF4-FFF2-40B4-BE49-F238E27FC236}">
                  <a16:creationId xmlns:a16="http://schemas.microsoft.com/office/drawing/2014/main" id="{9117D470-1A70-98B1-EA32-8F478DF31B52}"/>
                </a:ext>
              </a:extLst>
            </p:cNvPr>
            <p:cNvSpPr/>
            <p:nvPr/>
          </p:nvSpPr>
          <p:spPr>
            <a:xfrm>
              <a:off x="-254713" y="4073672"/>
              <a:ext cx="1048" cy="2278"/>
            </a:xfrm>
            <a:custGeom>
              <a:avLst/>
              <a:gdLst>
                <a:gd name="connsiteX0" fmla="*/ -119 w 1048"/>
                <a:gd name="connsiteY0" fmla="*/ 1178 h 2278"/>
                <a:gd name="connsiteX1" fmla="*/ -119 w 1048"/>
                <a:gd name="connsiteY1" fmla="*/ -945 h 2278"/>
                <a:gd name="connsiteX2" fmla="*/ -119 w 1048"/>
                <a:gd name="connsiteY2" fmla="*/ 1178 h 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8" h="2278">
                  <a:moveTo>
                    <a:pt x="-119" y="1178"/>
                  </a:moveTo>
                  <a:cubicBezTo>
                    <a:pt x="-119" y="1178"/>
                    <a:pt x="-119" y="-236"/>
                    <a:pt x="-119" y="-945"/>
                  </a:cubicBezTo>
                  <a:cubicBezTo>
                    <a:pt x="-119" y="-1653"/>
                    <a:pt x="-2478" y="236"/>
                    <a:pt x="-119" y="11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1" name="Полилиния: фигура 4400">
              <a:extLst>
                <a:ext uri="{FF2B5EF4-FFF2-40B4-BE49-F238E27FC236}">
                  <a16:creationId xmlns:a16="http://schemas.microsoft.com/office/drawing/2014/main" id="{9C4DB887-FB7A-982D-0D4A-8BB1ECFEB40E}"/>
                </a:ext>
              </a:extLst>
            </p:cNvPr>
            <p:cNvSpPr/>
            <p:nvPr/>
          </p:nvSpPr>
          <p:spPr>
            <a:xfrm>
              <a:off x="-254975" y="4070298"/>
              <a:ext cx="838" cy="2821"/>
            </a:xfrm>
            <a:custGeom>
              <a:avLst/>
              <a:gdLst>
                <a:gd name="connsiteX0" fmla="*/ -329 w 838"/>
                <a:gd name="connsiteY0" fmla="*/ 1721 h 2821"/>
                <a:gd name="connsiteX1" fmla="*/ -329 w 838"/>
                <a:gd name="connsiteY1" fmla="*/ -401 h 2821"/>
                <a:gd name="connsiteX2" fmla="*/ -329 w 838"/>
                <a:gd name="connsiteY2" fmla="*/ 1721 h 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821">
                  <a:moveTo>
                    <a:pt x="-329" y="1721"/>
                  </a:moveTo>
                  <a:cubicBezTo>
                    <a:pt x="-329" y="1721"/>
                    <a:pt x="-329" y="1721"/>
                    <a:pt x="-329" y="-401"/>
                  </a:cubicBezTo>
                  <a:cubicBezTo>
                    <a:pt x="-329" y="-2524"/>
                    <a:pt x="-2215" y="780"/>
                    <a:pt x="-329" y="17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2" name="Полилиния: фигура 4401">
              <a:extLst>
                <a:ext uri="{FF2B5EF4-FFF2-40B4-BE49-F238E27FC236}">
                  <a16:creationId xmlns:a16="http://schemas.microsoft.com/office/drawing/2014/main" id="{71B12840-31F8-3374-9B8A-8FF6C40403EB}"/>
                </a:ext>
              </a:extLst>
            </p:cNvPr>
            <p:cNvSpPr/>
            <p:nvPr/>
          </p:nvSpPr>
          <p:spPr>
            <a:xfrm>
              <a:off x="-252956" y="4069699"/>
              <a:ext cx="3067" cy="2005"/>
            </a:xfrm>
            <a:custGeom>
              <a:avLst/>
              <a:gdLst>
                <a:gd name="connsiteX0" fmla="*/ 247 w 3067"/>
                <a:gd name="connsiteY0" fmla="*/ 905 h 2005"/>
                <a:gd name="connsiteX1" fmla="*/ 1901 w 3067"/>
                <a:gd name="connsiteY1" fmla="*/ -748 h 2005"/>
                <a:gd name="connsiteX2" fmla="*/ -1167 w 3067"/>
                <a:gd name="connsiteY2" fmla="*/ -748 h 2005"/>
                <a:gd name="connsiteX3" fmla="*/ 247 w 3067"/>
                <a:gd name="connsiteY3" fmla="*/ 905 h 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" h="2005">
                  <a:moveTo>
                    <a:pt x="247" y="905"/>
                  </a:moveTo>
                  <a:cubicBezTo>
                    <a:pt x="247" y="905"/>
                    <a:pt x="247" y="905"/>
                    <a:pt x="1901" y="-748"/>
                  </a:cubicBezTo>
                  <a:cubicBezTo>
                    <a:pt x="956" y="-1218"/>
                    <a:pt x="-222" y="-1218"/>
                    <a:pt x="-1167" y="-748"/>
                  </a:cubicBezTo>
                  <a:cubicBezTo>
                    <a:pt x="956" y="-984"/>
                    <a:pt x="-695" y="-39"/>
                    <a:pt x="247" y="9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3" name="Полилиния: фигура 4402">
              <a:extLst>
                <a:ext uri="{FF2B5EF4-FFF2-40B4-BE49-F238E27FC236}">
                  <a16:creationId xmlns:a16="http://schemas.microsoft.com/office/drawing/2014/main" id="{D074BCC1-CAD2-CD5E-F02D-F2DEE8D63696}"/>
                </a:ext>
              </a:extLst>
            </p:cNvPr>
            <p:cNvSpPr/>
            <p:nvPr/>
          </p:nvSpPr>
          <p:spPr>
            <a:xfrm>
              <a:off x="-268295" y="4065648"/>
              <a:ext cx="629" cy="2044"/>
            </a:xfrm>
            <a:custGeom>
              <a:avLst/>
              <a:gdLst>
                <a:gd name="connsiteX0" fmla="*/ -1167 w 629"/>
                <a:gd name="connsiteY0" fmla="*/ 944 h 2044"/>
                <a:gd name="connsiteX1" fmla="*/ -1167 w 629"/>
                <a:gd name="connsiteY1" fmla="*/ -470 h 2044"/>
                <a:gd name="connsiteX2" fmla="*/ -1167 w 629"/>
                <a:gd name="connsiteY2" fmla="*/ -470 h 2044"/>
                <a:gd name="connsiteX3" fmla="*/ -1167 w 629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2044">
                  <a:moveTo>
                    <a:pt x="-1167" y="944"/>
                  </a:moveTo>
                  <a:cubicBezTo>
                    <a:pt x="250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459" y="708"/>
                    <a:pt x="-116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4" name="Полилиния: фигура 4403">
              <a:extLst>
                <a:ext uri="{FF2B5EF4-FFF2-40B4-BE49-F238E27FC236}">
                  <a16:creationId xmlns:a16="http://schemas.microsoft.com/office/drawing/2014/main" id="{D764819C-C7D8-D26A-6E8D-FDAE6A7F1E65}"/>
                </a:ext>
              </a:extLst>
            </p:cNvPr>
            <p:cNvSpPr/>
            <p:nvPr/>
          </p:nvSpPr>
          <p:spPr>
            <a:xfrm>
              <a:off x="-259147" y="4058017"/>
              <a:ext cx="3500" cy="4629"/>
            </a:xfrm>
            <a:custGeom>
              <a:avLst/>
              <a:gdLst>
                <a:gd name="connsiteX0" fmla="*/ 1956 w 3500"/>
                <a:gd name="connsiteY0" fmla="*/ 2440 h 4629"/>
                <a:gd name="connsiteX1" fmla="*/ 1956 w 3500"/>
                <a:gd name="connsiteY1" fmla="*/ 2440 h 4629"/>
                <a:gd name="connsiteX2" fmla="*/ 1956 w 3500"/>
                <a:gd name="connsiteY2" fmla="*/ -1100 h 4629"/>
                <a:gd name="connsiteX3" fmla="*/ 1956 w 3500"/>
                <a:gd name="connsiteY3" fmla="*/ -1100 h 4629"/>
                <a:gd name="connsiteX4" fmla="*/ 1956 w 3500"/>
                <a:gd name="connsiteY4" fmla="*/ 1734 h 4629"/>
                <a:gd name="connsiteX5" fmla="*/ -403 w 3500"/>
                <a:gd name="connsiteY5" fmla="*/ 1734 h 4629"/>
                <a:gd name="connsiteX6" fmla="*/ -403 w 3500"/>
                <a:gd name="connsiteY6" fmla="*/ 3149 h 4629"/>
                <a:gd name="connsiteX7" fmla="*/ 1956 w 3500"/>
                <a:gd name="connsiteY7" fmla="*/ 244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" h="4629">
                  <a:moveTo>
                    <a:pt x="1956" y="2440"/>
                  </a:moveTo>
                  <a:lnTo>
                    <a:pt x="1956" y="2440"/>
                  </a:lnTo>
                  <a:cubicBezTo>
                    <a:pt x="1956" y="2440"/>
                    <a:pt x="1956" y="317"/>
                    <a:pt x="1956" y="-1100"/>
                  </a:cubicBezTo>
                  <a:lnTo>
                    <a:pt x="1956" y="-1100"/>
                  </a:lnTo>
                  <a:cubicBezTo>
                    <a:pt x="1956" y="-1100"/>
                    <a:pt x="1956" y="553"/>
                    <a:pt x="1956" y="1734"/>
                  </a:cubicBezTo>
                  <a:cubicBezTo>
                    <a:pt x="1956" y="2912"/>
                    <a:pt x="1956" y="1734"/>
                    <a:pt x="-403" y="1734"/>
                  </a:cubicBezTo>
                  <a:cubicBezTo>
                    <a:pt x="-2762" y="1734"/>
                    <a:pt x="1248" y="1734"/>
                    <a:pt x="-403" y="3149"/>
                  </a:cubicBezTo>
                  <a:cubicBezTo>
                    <a:pt x="-2056" y="4566"/>
                    <a:pt x="3843" y="1498"/>
                    <a:pt x="1956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5" name="Полилиния: фигура 4404">
              <a:extLst>
                <a:ext uri="{FF2B5EF4-FFF2-40B4-BE49-F238E27FC236}">
                  <a16:creationId xmlns:a16="http://schemas.microsoft.com/office/drawing/2014/main" id="{74ADB2F3-5739-C9CC-DE4D-FDE6AF53E807}"/>
                </a:ext>
              </a:extLst>
            </p:cNvPr>
            <p:cNvSpPr/>
            <p:nvPr/>
          </p:nvSpPr>
          <p:spPr>
            <a:xfrm>
              <a:off x="-268235" y="4061084"/>
              <a:ext cx="708" cy="3540"/>
            </a:xfrm>
            <a:custGeom>
              <a:avLst/>
              <a:gdLst>
                <a:gd name="connsiteX0" fmla="*/ -990 w 708"/>
                <a:gd name="connsiteY0" fmla="*/ 2440 h 3540"/>
                <a:gd name="connsiteX1" fmla="*/ -990 w 708"/>
                <a:gd name="connsiteY1" fmla="*/ -1100 h 3540"/>
                <a:gd name="connsiteX2" fmla="*/ -990 w 708"/>
                <a:gd name="connsiteY2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" h="3540">
                  <a:moveTo>
                    <a:pt x="-990" y="2440"/>
                  </a:moveTo>
                  <a:cubicBezTo>
                    <a:pt x="-281" y="1498"/>
                    <a:pt x="-281" y="-155"/>
                    <a:pt x="-990" y="-1100"/>
                  </a:cubicBezTo>
                  <a:cubicBezTo>
                    <a:pt x="-1226" y="81"/>
                    <a:pt x="-1226" y="1262"/>
                    <a:pt x="-990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6" name="Полилиния: фигура 4405">
              <a:extLst>
                <a:ext uri="{FF2B5EF4-FFF2-40B4-BE49-F238E27FC236}">
                  <a16:creationId xmlns:a16="http://schemas.microsoft.com/office/drawing/2014/main" id="{B7937491-E352-851F-D845-83014C79DA91}"/>
                </a:ext>
              </a:extLst>
            </p:cNvPr>
            <p:cNvSpPr/>
            <p:nvPr/>
          </p:nvSpPr>
          <p:spPr>
            <a:xfrm>
              <a:off x="-256128" y="4056523"/>
              <a:ext cx="2227" cy="314"/>
            </a:xfrm>
            <a:custGeom>
              <a:avLst/>
              <a:gdLst>
                <a:gd name="connsiteX0" fmla="*/ -1062 w 2227"/>
                <a:gd name="connsiteY0" fmla="*/ -785 h 314"/>
                <a:gd name="connsiteX1" fmla="*/ 1061 w 2227"/>
                <a:gd name="connsiteY1" fmla="*/ -785 h 314"/>
                <a:gd name="connsiteX2" fmla="*/ -1062 w 2227"/>
                <a:gd name="connsiteY2" fmla="*/ -785 h 314"/>
                <a:gd name="connsiteX3" fmla="*/ -1062 w 2227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7" h="314">
                  <a:moveTo>
                    <a:pt x="-1062" y="-785"/>
                  </a:moveTo>
                  <a:cubicBezTo>
                    <a:pt x="-1062" y="-785"/>
                    <a:pt x="1061" y="-785"/>
                    <a:pt x="1061" y="-785"/>
                  </a:cubicBezTo>
                  <a:cubicBezTo>
                    <a:pt x="1061" y="-785"/>
                    <a:pt x="-826" y="-785"/>
                    <a:pt x="-1062" y="-785"/>
                  </a:cubicBezTo>
                  <a:cubicBezTo>
                    <a:pt x="-1298" y="-785"/>
                    <a:pt x="-1062" y="-1494"/>
                    <a:pt x="-106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7" name="Полилиния: фигура 4406">
              <a:extLst>
                <a:ext uri="{FF2B5EF4-FFF2-40B4-BE49-F238E27FC236}">
                  <a16:creationId xmlns:a16="http://schemas.microsoft.com/office/drawing/2014/main" id="{CC30FAAC-8734-D9F2-73FB-548DD90A896A}"/>
                </a:ext>
              </a:extLst>
            </p:cNvPr>
            <p:cNvSpPr/>
            <p:nvPr/>
          </p:nvSpPr>
          <p:spPr>
            <a:xfrm>
              <a:off x="-256653" y="4052373"/>
              <a:ext cx="629" cy="2812"/>
            </a:xfrm>
            <a:custGeom>
              <a:avLst/>
              <a:gdLst>
                <a:gd name="connsiteX0" fmla="*/ -537 w 629"/>
                <a:gd name="connsiteY0" fmla="*/ 1712 h 2812"/>
                <a:gd name="connsiteX1" fmla="*/ -537 w 629"/>
                <a:gd name="connsiteY1" fmla="*/ -883 h 2812"/>
                <a:gd name="connsiteX2" fmla="*/ -537 w 629"/>
                <a:gd name="connsiteY2" fmla="*/ 1712 h 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2812">
                  <a:moveTo>
                    <a:pt x="-537" y="1712"/>
                  </a:moveTo>
                  <a:cubicBezTo>
                    <a:pt x="-537" y="1712"/>
                    <a:pt x="-537" y="62"/>
                    <a:pt x="-537" y="-883"/>
                  </a:cubicBezTo>
                  <a:cubicBezTo>
                    <a:pt x="-537" y="-1825"/>
                    <a:pt x="-1955" y="534"/>
                    <a:pt x="-537" y="17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8" name="Полилиния: фигура 4407">
              <a:extLst>
                <a:ext uri="{FF2B5EF4-FFF2-40B4-BE49-F238E27FC236}">
                  <a16:creationId xmlns:a16="http://schemas.microsoft.com/office/drawing/2014/main" id="{EB0BAF87-29F9-ACCE-6698-E75E17551155}"/>
                </a:ext>
              </a:extLst>
            </p:cNvPr>
            <p:cNvSpPr/>
            <p:nvPr/>
          </p:nvSpPr>
          <p:spPr>
            <a:xfrm>
              <a:off x="-256023" y="4047399"/>
              <a:ext cx="1153" cy="3638"/>
            </a:xfrm>
            <a:custGeom>
              <a:avLst/>
              <a:gdLst>
                <a:gd name="connsiteX0" fmla="*/ -1167 w 1153"/>
                <a:gd name="connsiteY0" fmla="*/ -1100 h 3638"/>
                <a:gd name="connsiteX1" fmla="*/ -1167 w 1153"/>
                <a:gd name="connsiteY1" fmla="*/ -1100 h 3638"/>
                <a:gd name="connsiteX2" fmla="*/ -1167 w 1153"/>
                <a:gd name="connsiteY2" fmla="*/ 2440 h 3638"/>
                <a:gd name="connsiteX3" fmla="*/ -1167 w 1153"/>
                <a:gd name="connsiteY3" fmla="*/ -1100 h 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3" h="3638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1192" y="1731"/>
                    <a:pt x="-1167" y="2440"/>
                  </a:cubicBezTo>
                  <a:cubicBezTo>
                    <a:pt x="1428" y="3149"/>
                    <a:pt x="-1167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09" name="Полилиния: фигура 4408">
              <a:extLst>
                <a:ext uri="{FF2B5EF4-FFF2-40B4-BE49-F238E27FC236}">
                  <a16:creationId xmlns:a16="http://schemas.microsoft.com/office/drawing/2014/main" id="{B969C86D-BD96-737D-8343-D34F1416EEE0}"/>
                </a:ext>
              </a:extLst>
            </p:cNvPr>
            <p:cNvSpPr/>
            <p:nvPr/>
          </p:nvSpPr>
          <p:spPr>
            <a:xfrm>
              <a:off x="-259803" y="4046865"/>
              <a:ext cx="1892" cy="4310"/>
            </a:xfrm>
            <a:custGeom>
              <a:avLst/>
              <a:gdLst>
                <a:gd name="connsiteX0" fmla="*/ 726 w 1892"/>
                <a:gd name="connsiteY0" fmla="*/ 3210 h 4310"/>
                <a:gd name="connsiteX1" fmla="*/ -692 w 1892"/>
                <a:gd name="connsiteY1" fmla="*/ -803 h 4310"/>
                <a:gd name="connsiteX2" fmla="*/ 726 w 1892"/>
                <a:gd name="connsiteY2" fmla="*/ 3210 h 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2" h="4310">
                  <a:moveTo>
                    <a:pt x="726" y="3210"/>
                  </a:moveTo>
                  <a:cubicBezTo>
                    <a:pt x="726" y="2029"/>
                    <a:pt x="726" y="615"/>
                    <a:pt x="-692" y="-803"/>
                  </a:cubicBezTo>
                  <a:cubicBezTo>
                    <a:pt x="-2106" y="-2217"/>
                    <a:pt x="17" y="1793"/>
                    <a:pt x="726" y="32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0" name="Полилиния: фигура 4409">
              <a:extLst>
                <a:ext uri="{FF2B5EF4-FFF2-40B4-BE49-F238E27FC236}">
                  <a16:creationId xmlns:a16="http://schemas.microsoft.com/office/drawing/2014/main" id="{192DDA18-1AAF-59E5-FFED-684BB07CE0A8}"/>
                </a:ext>
              </a:extLst>
            </p:cNvPr>
            <p:cNvSpPr/>
            <p:nvPr/>
          </p:nvSpPr>
          <p:spPr>
            <a:xfrm>
              <a:off x="-262159" y="4045235"/>
              <a:ext cx="734" cy="2163"/>
            </a:xfrm>
            <a:custGeom>
              <a:avLst/>
              <a:gdLst>
                <a:gd name="connsiteX0" fmla="*/ -1167 w 734"/>
                <a:gd name="connsiteY0" fmla="*/ 1063 h 2163"/>
                <a:gd name="connsiteX1" fmla="*/ -1167 w 734"/>
                <a:gd name="connsiteY1" fmla="*/ -587 h 2163"/>
                <a:gd name="connsiteX2" fmla="*/ -1167 w 734"/>
                <a:gd name="connsiteY2" fmla="*/ 1063 h 2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163">
                  <a:moveTo>
                    <a:pt x="-1167" y="1063"/>
                  </a:moveTo>
                  <a:cubicBezTo>
                    <a:pt x="486" y="1063"/>
                    <a:pt x="-1167" y="1063"/>
                    <a:pt x="-1167" y="-587"/>
                  </a:cubicBezTo>
                  <a:cubicBezTo>
                    <a:pt x="-1167" y="-2241"/>
                    <a:pt x="-459" y="591"/>
                    <a:pt x="-1167" y="10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1" name="Полилиния: фигура 4410">
              <a:extLst>
                <a:ext uri="{FF2B5EF4-FFF2-40B4-BE49-F238E27FC236}">
                  <a16:creationId xmlns:a16="http://schemas.microsoft.com/office/drawing/2014/main" id="{D1491F23-37E9-3B61-D08A-95FFC07C8C33}"/>
                </a:ext>
              </a:extLst>
            </p:cNvPr>
            <p:cNvSpPr/>
            <p:nvPr/>
          </p:nvSpPr>
          <p:spPr>
            <a:xfrm>
              <a:off x="-261437" y="4043749"/>
              <a:ext cx="2004" cy="3413"/>
            </a:xfrm>
            <a:custGeom>
              <a:avLst/>
              <a:gdLst>
                <a:gd name="connsiteX0" fmla="*/ -3 w 2004"/>
                <a:gd name="connsiteY0" fmla="*/ 2313 h 3413"/>
                <a:gd name="connsiteX1" fmla="*/ -3 w 2004"/>
                <a:gd name="connsiteY1" fmla="*/ -754 h 3413"/>
                <a:gd name="connsiteX2" fmla="*/ -3 w 2004"/>
                <a:gd name="connsiteY2" fmla="*/ 2313 h 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3413">
                  <a:moveTo>
                    <a:pt x="-3" y="2313"/>
                  </a:moveTo>
                  <a:cubicBezTo>
                    <a:pt x="-3" y="2313"/>
                    <a:pt x="1887" y="663"/>
                    <a:pt x="-3" y="-754"/>
                  </a:cubicBezTo>
                  <a:cubicBezTo>
                    <a:pt x="-1890" y="-2169"/>
                    <a:pt x="-1181" y="1135"/>
                    <a:pt x="-3" y="23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2" name="Полилиния: фигура 4411">
              <a:extLst>
                <a:ext uri="{FF2B5EF4-FFF2-40B4-BE49-F238E27FC236}">
                  <a16:creationId xmlns:a16="http://schemas.microsoft.com/office/drawing/2014/main" id="{43F0CC55-212E-28E5-1514-C918D513F5E0}"/>
                </a:ext>
              </a:extLst>
            </p:cNvPr>
            <p:cNvSpPr/>
            <p:nvPr/>
          </p:nvSpPr>
          <p:spPr>
            <a:xfrm>
              <a:off x="-262796" y="4037487"/>
              <a:ext cx="8287" cy="9148"/>
            </a:xfrm>
            <a:custGeom>
              <a:avLst/>
              <a:gdLst>
                <a:gd name="connsiteX0" fmla="*/ 5606 w 8287"/>
                <a:gd name="connsiteY0" fmla="*/ 3857 h 9148"/>
                <a:gd name="connsiteX1" fmla="*/ 3719 w 8287"/>
                <a:gd name="connsiteY1" fmla="*/ 3857 h 9148"/>
                <a:gd name="connsiteX2" fmla="*/ 5606 w 8287"/>
                <a:gd name="connsiteY2" fmla="*/ 3857 h 9148"/>
                <a:gd name="connsiteX3" fmla="*/ 5606 w 8287"/>
                <a:gd name="connsiteY3" fmla="*/ 3857 h 9148"/>
                <a:gd name="connsiteX4" fmla="*/ -294 w 8287"/>
                <a:gd name="connsiteY4" fmla="*/ -1100 h 9148"/>
                <a:gd name="connsiteX5" fmla="*/ 2065 w 8287"/>
                <a:gd name="connsiteY5" fmla="*/ 1968 h 9148"/>
                <a:gd name="connsiteX6" fmla="*/ -294 w 8287"/>
                <a:gd name="connsiteY6" fmla="*/ 1968 h 9148"/>
                <a:gd name="connsiteX7" fmla="*/ 6078 w 8287"/>
                <a:gd name="connsiteY7" fmla="*/ 7397 h 9148"/>
                <a:gd name="connsiteX8" fmla="*/ 5606 w 8287"/>
                <a:gd name="connsiteY8" fmla="*/ 3857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7" h="9148">
                  <a:moveTo>
                    <a:pt x="5606" y="3857"/>
                  </a:moveTo>
                  <a:cubicBezTo>
                    <a:pt x="3955" y="3857"/>
                    <a:pt x="3010" y="3857"/>
                    <a:pt x="3719" y="3857"/>
                  </a:cubicBezTo>
                  <a:cubicBezTo>
                    <a:pt x="4425" y="3857"/>
                    <a:pt x="5369" y="3857"/>
                    <a:pt x="5606" y="3857"/>
                  </a:cubicBezTo>
                  <a:cubicBezTo>
                    <a:pt x="5842" y="3857"/>
                    <a:pt x="5606" y="3857"/>
                    <a:pt x="5606" y="3857"/>
                  </a:cubicBezTo>
                  <a:cubicBezTo>
                    <a:pt x="3247" y="2676"/>
                    <a:pt x="1357" y="1026"/>
                    <a:pt x="-294" y="-1100"/>
                  </a:cubicBezTo>
                  <a:cubicBezTo>
                    <a:pt x="-2417" y="-1100"/>
                    <a:pt x="-294" y="1498"/>
                    <a:pt x="2065" y="1968"/>
                  </a:cubicBezTo>
                  <a:cubicBezTo>
                    <a:pt x="4425" y="2440"/>
                    <a:pt x="2065" y="1968"/>
                    <a:pt x="-294" y="1968"/>
                  </a:cubicBezTo>
                  <a:cubicBezTo>
                    <a:pt x="-2653" y="1968"/>
                    <a:pt x="3483" y="5035"/>
                    <a:pt x="6078" y="7397"/>
                  </a:cubicBezTo>
                  <a:cubicBezTo>
                    <a:pt x="8673" y="9757"/>
                    <a:pt x="5606" y="5035"/>
                    <a:pt x="5606" y="38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3" name="Полилиния: фигура 4412">
              <a:extLst>
                <a:ext uri="{FF2B5EF4-FFF2-40B4-BE49-F238E27FC236}">
                  <a16:creationId xmlns:a16="http://schemas.microsoft.com/office/drawing/2014/main" id="{C83E14CE-DC95-0F95-6089-8936B1BFC063}"/>
                </a:ext>
              </a:extLst>
            </p:cNvPr>
            <p:cNvSpPr/>
            <p:nvPr/>
          </p:nvSpPr>
          <p:spPr>
            <a:xfrm>
              <a:off x="-259091" y="4034867"/>
              <a:ext cx="1860" cy="2386"/>
            </a:xfrm>
            <a:custGeom>
              <a:avLst/>
              <a:gdLst>
                <a:gd name="connsiteX0" fmla="*/ -1167 w 1860"/>
                <a:gd name="connsiteY0" fmla="*/ 1287 h 2386"/>
                <a:gd name="connsiteX1" fmla="*/ 483 w 1860"/>
                <a:gd name="connsiteY1" fmla="*/ 1287 h 2386"/>
                <a:gd name="connsiteX2" fmla="*/ 483 w 1860"/>
                <a:gd name="connsiteY2" fmla="*/ -367 h 2386"/>
                <a:gd name="connsiteX3" fmla="*/ -1167 w 1860"/>
                <a:gd name="connsiteY3" fmla="*/ -367 h 2386"/>
                <a:gd name="connsiteX4" fmla="*/ -1167 w 1860"/>
                <a:gd name="connsiteY4" fmla="*/ -367 h 2386"/>
                <a:gd name="connsiteX5" fmla="*/ -1167 w 1860"/>
                <a:gd name="connsiteY5" fmla="*/ 1287 h 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0" h="2386">
                  <a:moveTo>
                    <a:pt x="-1167" y="1287"/>
                  </a:moveTo>
                  <a:cubicBezTo>
                    <a:pt x="-1167" y="1287"/>
                    <a:pt x="14" y="1287"/>
                    <a:pt x="483" y="1287"/>
                  </a:cubicBezTo>
                  <a:cubicBezTo>
                    <a:pt x="956" y="1287"/>
                    <a:pt x="483" y="1287"/>
                    <a:pt x="483" y="-367"/>
                  </a:cubicBezTo>
                  <a:cubicBezTo>
                    <a:pt x="483" y="-2017"/>
                    <a:pt x="-695" y="-367"/>
                    <a:pt x="-1167" y="-367"/>
                  </a:cubicBezTo>
                  <a:lnTo>
                    <a:pt x="-1167" y="-367"/>
                  </a:lnTo>
                  <a:cubicBezTo>
                    <a:pt x="-1167" y="-367"/>
                    <a:pt x="14" y="-130"/>
                    <a:pt x="-1167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4" name="Полилиния: фигура 4413">
              <a:extLst>
                <a:ext uri="{FF2B5EF4-FFF2-40B4-BE49-F238E27FC236}">
                  <a16:creationId xmlns:a16="http://schemas.microsoft.com/office/drawing/2014/main" id="{6E6F1FEC-CF6C-E247-A545-DF6C7E104B19}"/>
                </a:ext>
              </a:extLst>
            </p:cNvPr>
            <p:cNvSpPr/>
            <p:nvPr/>
          </p:nvSpPr>
          <p:spPr>
            <a:xfrm>
              <a:off x="-258440" y="4034275"/>
              <a:ext cx="2416" cy="1560"/>
            </a:xfrm>
            <a:custGeom>
              <a:avLst/>
              <a:gdLst>
                <a:gd name="connsiteX0" fmla="*/ 1249 w 2416"/>
                <a:gd name="connsiteY0" fmla="*/ 461 h 1560"/>
                <a:gd name="connsiteX1" fmla="*/ -638 w 2416"/>
                <a:gd name="connsiteY1" fmla="*/ -956 h 1560"/>
                <a:gd name="connsiteX2" fmla="*/ 1249 w 2416"/>
                <a:gd name="connsiteY2" fmla="*/ 461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" h="1560">
                  <a:moveTo>
                    <a:pt x="1249" y="461"/>
                  </a:moveTo>
                  <a:cubicBezTo>
                    <a:pt x="1249" y="461"/>
                    <a:pt x="1249" y="-1662"/>
                    <a:pt x="-638" y="-956"/>
                  </a:cubicBezTo>
                  <a:cubicBezTo>
                    <a:pt x="-2527" y="-248"/>
                    <a:pt x="1249" y="461"/>
                    <a:pt x="1249" y="4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5" name="Полилиния: фигура 4414">
              <a:extLst>
                <a:ext uri="{FF2B5EF4-FFF2-40B4-BE49-F238E27FC236}">
                  <a16:creationId xmlns:a16="http://schemas.microsoft.com/office/drawing/2014/main" id="{D851D7A1-2DBE-55B0-C9F1-DADF3172F129}"/>
                </a:ext>
              </a:extLst>
            </p:cNvPr>
            <p:cNvSpPr/>
            <p:nvPr/>
          </p:nvSpPr>
          <p:spPr>
            <a:xfrm>
              <a:off x="-259698" y="4032151"/>
              <a:ext cx="2205" cy="1562"/>
            </a:xfrm>
            <a:custGeom>
              <a:avLst/>
              <a:gdLst>
                <a:gd name="connsiteX0" fmla="*/ -797 w 2205"/>
                <a:gd name="connsiteY0" fmla="*/ 462 h 1562"/>
                <a:gd name="connsiteX1" fmla="*/ 620 w 2205"/>
                <a:gd name="connsiteY1" fmla="*/ 462 h 1562"/>
                <a:gd name="connsiteX2" fmla="*/ -1033 w 2205"/>
                <a:gd name="connsiteY2" fmla="*/ -719 h 1562"/>
                <a:gd name="connsiteX3" fmla="*/ -797 w 2205"/>
                <a:gd name="connsiteY3" fmla="*/ 462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5" h="1562">
                  <a:moveTo>
                    <a:pt x="-797" y="462"/>
                  </a:moveTo>
                  <a:cubicBezTo>
                    <a:pt x="384" y="462"/>
                    <a:pt x="-797" y="462"/>
                    <a:pt x="620" y="462"/>
                  </a:cubicBezTo>
                  <a:cubicBezTo>
                    <a:pt x="2035" y="462"/>
                    <a:pt x="-561" y="462"/>
                    <a:pt x="-1033" y="-719"/>
                  </a:cubicBezTo>
                  <a:cubicBezTo>
                    <a:pt x="-1505" y="-1897"/>
                    <a:pt x="-561" y="-11"/>
                    <a:pt x="-797" y="4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6" name="Полилиния: фигура 4415">
              <a:extLst>
                <a:ext uri="{FF2B5EF4-FFF2-40B4-BE49-F238E27FC236}">
                  <a16:creationId xmlns:a16="http://schemas.microsoft.com/office/drawing/2014/main" id="{9C4B05EE-1210-90C9-B214-BD45D1B9D320}"/>
                </a:ext>
              </a:extLst>
            </p:cNvPr>
            <p:cNvSpPr/>
            <p:nvPr/>
          </p:nvSpPr>
          <p:spPr>
            <a:xfrm>
              <a:off x="-220001" y="4518298"/>
              <a:ext cx="5915" cy="7497"/>
            </a:xfrm>
            <a:custGeom>
              <a:avLst/>
              <a:gdLst>
                <a:gd name="connsiteX0" fmla="*/ 2688 w 5915"/>
                <a:gd name="connsiteY0" fmla="*/ 5137 h 7497"/>
                <a:gd name="connsiteX1" fmla="*/ 565 w 5915"/>
                <a:gd name="connsiteY1" fmla="*/ 5137 h 7497"/>
                <a:gd name="connsiteX2" fmla="*/ 565 w 5915"/>
                <a:gd name="connsiteY2" fmla="*/ 5137 h 7497"/>
                <a:gd name="connsiteX3" fmla="*/ 2219 w 5915"/>
                <a:gd name="connsiteY3" fmla="*/ 5137 h 7497"/>
                <a:gd name="connsiteX4" fmla="*/ 3869 w 5915"/>
                <a:gd name="connsiteY4" fmla="*/ 892 h 7497"/>
                <a:gd name="connsiteX5" fmla="*/ 3869 w 5915"/>
                <a:gd name="connsiteY5" fmla="*/ 892 h 7497"/>
                <a:gd name="connsiteX6" fmla="*/ 2455 w 5915"/>
                <a:gd name="connsiteY6" fmla="*/ 892 h 7497"/>
                <a:gd name="connsiteX7" fmla="*/ 4106 w 5915"/>
                <a:gd name="connsiteY7" fmla="*/ 892 h 7497"/>
                <a:gd name="connsiteX8" fmla="*/ 565 w 5915"/>
                <a:gd name="connsiteY8" fmla="*/ -526 h 7497"/>
                <a:gd name="connsiteX9" fmla="*/ 1983 w 5915"/>
                <a:gd name="connsiteY9" fmla="*/ 1364 h 7497"/>
                <a:gd name="connsiteX10" fmla="*/ 1983 w 5915"/>
                <a:gd name="connsiteY10" fmla="*/ 2778 h 7497"/>
                <a:gd name="connsiteX11" fmla="*/ -849 w 5915"/>
                <a:gd name="connsiteY11" fmla="*/ 6082 h 7497"/>
                <a:gd name="connsiteX12" fmla="*/ 1510 w 5915"/>
                <a:gd name="connsiteY12" fmla="*/ 6082 h 7497"/>
                <a:gd name="connsiteX13" fmla="*/ 2688 w 5915"/>
                <a:gd name="connsiteY13" fmla="*/ 513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15" h="7497">
                  <a:moveTo>
                    <a:pt x="2688" y="5137"/>
                  </a:moveTo>
                  <a:cubicBezTo>
                    <a:pt x="2688" y="5137"/>
                    <a:pt x="1274" y="5137"/>
                    <a:pt x="565" y="5137"/>
                  </a:cubicBezTo>
                  <a:cubicBezTo>
                    <a:pt x="-143" y="5137"/>
                    <a:pt x="565" y="5137"/>
                    <a:pt x="565" y="5137"/>
                  </a:cubicBezTo>
                  <a:cubicBezTo>
                    <a:pt x="565" y="5137"/>
                    <a:pt x="5992" y="5137"/>
                    <a:pt x="2219" y="5137"/>
                  </a:cubicBezTo>
                  <a:cubicBezTo>
                    <a:pt x="2219" y="3723"/>
                    <a:pt x="2219" y="2306"/>
                    <a:pt x="3869" y="892"/>
                  </a:cubicBezTo>
                  <a:cubicBezTo>
                    <a:pt x="5523" y="-526"/>
                    <a:pt x="3869" y="892"/>
                    <a:pt x="3869" y="892"/>
                  </a:cubicBezTo>
                  <a:lnTo>
                    <a:pt x="2455" y="892"/>
                  </a:lnTo>
                  <a:cubicBezTo>
                    <a:pt x="2455" y="892"/>
                    <a:pt x="2455" y="892"/>
                    <a:pt x="4106" y="892"/>
                  </a:cubicBezTo>
                  <a:cubicBezTo>
                    <a:pt x="5756" y="892"/>
                    <a:pt x="4106" y="892"/>
                    <a:pt x="565" y="-526"/>
                  </a:cubicBezTo>
                  <a:cubicBezTo>
                    <a:pt x="-2975" y="-1940"/>
                    <a:pt x="565" y="-526"/>
                    <a:pt x="1983" y="1364"/>
                  </a:cubicBezTo>
                  <a:cubicBezTo>
                    <a:pt x="3397" y="3251"/>
                    <a:pt x="1983" y="1364"/>
                    <a:pt x="1983" y="2778"/>
                  </a:cubicBezTo>
                  <a:cubicBezTo>
                    <a:pt x="1983" y="4196"/>
                    <a:pt x="565" y="5374"/>
                    <a:pt x="-849" y="6082"/>
                  </a:cubicBezTo>
                  <a:cubicBezTo>
                    <a:pt x="-2266" y="6791"/>
                    <a:pt x="1510" y="6082"/>
                    <a:pt x="1510" y="6082"/>
                  </a:cubicBezTo>
                  <a:cubicBezTo>
                    <a:pt x="1510" y="6082"/>
                    <a:pt x="1038" y="4665"/>
                    <a:pt x="2688" y="51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7" name="Полилиния: фигура 4416">
              <a:extLst>
                <a:ext uri="{FF2B5EF4-FFF2-40B4-BE49-F238E27FC236}">
                  <a16:creationId xmlns:a16="http://schemas.microsoft.com/office/drawing/2014/main" id="{0F95B659-9382-9750-E5C9-7111613027EB}"/>
                </a:ext>
              </a:extLst>
            </p:cNvPr>
            <p:cNvSpPr/>
            <p:nvPr/>
          </p:nvSpPr>
          <p:spPr>
            <a:xfrm>
              <a:off x="-206159" y="4507599"/>
              <a:ext cx="2521" cy="3015"/>
            </a:xfrm>
            <a:custGeom>
              <a:avLst/>
              <a:gdLst>
                <a:gd name="connsiteX0" fmla="*/ 1354 w 2521"/>
                <a:gd name="connsiteY0" fmla="*/ 1915 h 3015"/>
                <a:gd name="connsiteX1" fmla="*/ 1354 w 2521"/>
                <a:gd name="connsiteY1" fmla="*/ -680 h 3015"/>
                <a:gd name="connsiteX2" fmla="*/ -533 w 2521"/>
                <a:gd name="connsiteY2" fmla="*/ -680 h 3015"/>
                <a:gd name="connsiteX3" fmla="*/ 1354 w 2521"/>
                <a:gd name="connsiteY3" fmla="*/ 1915 h 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1" h="3015">
                  <a:moveTo>
                    <a:pt x="1354" y="1915"/>
                  </a:moveTo>
                  <a:cubicBezTo>
                    <a:pt x="1354" y="1915"/>
                    <a:pt x="1354" y="265"/>
                    <a:pt x="1354" y="-680"/>
                  </a:cubicBezTo>
                  <a:cubicBezTo>
                    <a:pt x="1354" y="-1625"/>
                    <a:pt x="1354" y="-680"/>
                    <a:pt x="-533" y="-680"/>
                  </a:cubicBezTo>
                  <a:cubicBezTo>
                    <a:pt x="-2419" y="-680"/>
                    <a:pt x="412" y="1207"/>
                    <a:pt x="1354" y="19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8" name="Полилиния: фигура 4417">
              <a:extLst>
                <a:ext uri="{FF2B5EF4-FFF2-40B4-BE49-F238E27FC236}">
                  <a16:creationId xmlns:a16="http://schemas.microsoft.com/office/drawing/2014/main" id="{1C31B879-F1D6-2B11-4C1F-04FF8C6DA071}"/>
                </a:ext>
              </a:extLst>
            </p:cNvPr>
            <p:cNvSpPr/>
            <p:nvPr/>
          </p:nvSpPr>
          <p:spPr>
            <a:xfrm>
              <a:off x="-302170" y="3960811"/>
              <a:ext cx="167655" cy="546971"/>
            </a:xfrm>
            <a:custGeom>
              <a:avLst/>
              <a:gdLst>
                <a:gd name="connsiteX0" fmla="*/ 98073 w 167655"/>
                <a:gd name="connsiteY0" fmla="*/ 545871 h 546971"/>
                <a:gd name="connsiteX1" fmla="*/ 96656 w 167655"/>
                <a:gd name="connsiteY1" fmla="*/ 545871 h 546971"/>
                <a:gd name="connsiteX2" fmla="*/ 96656 w 167655"/>
                <a:gd name="connsiteY2" fmla="*/ 545871 h 546971"/>
                <a:gd name="connsiteX3" fmla="*/ 94533 w 167655"/>
                <a:gd name="connsiteY3" fmla="*/ 545871 h 546971"/>
                <a:gd name="connsiteX4" fmla="*/ 94533 w 167655"/>
                <a:gd name="connsiteY4" fmla="*/ 542803 h 546971"/>
                <a:gd name="connsiteX5" fmla="*/ 95950 w 167655"/>
                <a:gd name="connsiteY5" fmla="*/ 539263 h 546971"/>
                <a:gd name="connsiteX6" fmla="*/ 98782 w 167655"/>
                <a:gd name="connsiteY6" fmla="*/ 541389 h 546971"/>
                <a:gd name="connsiteX7" fmla="*/ 98782 w 167655"/>
                <a:gd name="connsiteY7" fmla="*/ 536431 h 546971"/>
                <a:gd name="connsiteX8" fmla="*/ 98782 w 167655"/>
                <a:gd name="connsiteY8" fmla="*/ 534781 h 546971"/>
                <a:gd name="connsiteX9" fmla="*/ 102086 w 167655"/>
                <a:gd name="connsiteY9" fmla="*/ 534781 h 546971"/>
                <a:gd name="connsiteX10" fmla="*/ 102086 w 167655"/>
                <a:gd name="connsiteY10" fmla="*/ 534781 h 546971"/>
                <a:gd name="connsiteX11" fmla="*/ 99018 w 167655"/>
                <a:gd name="connsiteY11" fmla="*/ 534781 h 546971"/>
                <a:gd name="connsiteX12" fmla="*/ 99018 w 167655"/>
                <a:gd name="connsiteY12" fmla="*/ 531241 h 546971"/>
                <a:gd name="connsiteX13" fmla="*/ 101377 w 167655"/>
                <a:gd name="connsiteY13" fmla="*/ 534072 h 546971"/>
                <a:gd name="connsiteX14" fmla="*/ 101377 w 167655"/>
                <a:gd name="connsiteY14" fmla="*/ 530532 h 546971"/>
                <a:gd name="connsiteX15" fmla="*/ 101377 w 167655"/>
                <a:gd name="connsiteY15" fmla="*/ 528882 h 546971"/>
                <a:gd name="connsiteX16" fmla="*/ 101377 w 167655"/>
                <a:gd name="connsiteY16" fmla="*/ 528882 h 546971"/>
                <a:gd name="connsiteX17" fmla="*/ 101377 w 167655"/>
                <a:gd name="connsiteY17" fmla="*/ 528882 h 546971"/>
                <a:gd name="connsiteX18" fmla="*/ 102791 w 167655"/>
                <a:gd name="connsiteY18" fmla="*/ 528882 h 546971"/>
                <a:gd name="connsiteX19" fmla="*/ 102791 w 167655"/>
                <a:gd name="connsiteY19" fmla="*/ 524633 h 546971"/>
                <a:gd name="connsiteX20" fmla="*/ 102791 w 167655"/>
                <a:gd name="connsiteY20" fmla="*/ 524633 h 546971"/>
                <a:gd name="connsiteX21" fmla="*/ 104917 w 167655"/>
                <a:gd name="connsiteY21" fmla="*/ 527937 h 546971"/>
                <a:gd name="connsiteX22" fmla="*/ 106332 w 167655"/>
                <a:gd name="connsiteY22" fmla="*/ 524633 h 546971"/>
                <a:gd name="connsiteX23" fmla="*/ 104917 w 167655"/>
                <a:gd name="connsiteY23" fmla="*/ 524633 h 546971"/>
                <a:gd name="connsiteX24" fmla="*/ 104917 w 167655"/>
                <a:gd name="connsiteY24" fmla="*/ 524633 h 546971"/>
                <a:gd name="connsiteX25" fmla="*/ 107513 w 167655"/>
                <a:gd name="connsiteY25" fmla="*/ 524633 h 546971"/>
                <a:gd name="connsiteX26" fmla="*/ 105859 w 167655"/>
                <a:gd name="connsiteY26" fmla="*/ 524633 h 546971"/>
                <a:gd name="connsiteX27" fmla="*/ 105859 w 167655"/>
                <a:gd name="connsiteY27" fmla="*/ 524633 h 546971"/>
                <a:gd name="connsiteX28" fmla="*/ 105859 w 167655"/>
                <a:gd name="connsiteY28" fmla="*/ 524633 h 546971"/>
                <a:gd name="connsiteX29" fmla="*/ 103736 w 167655"/>
                <a:gd name="connsiteY29" fmla="*/ 524633 h 546971"/>
                <a:gd name="connsiteX30" fmla="*/ 106332 w 167655"/>
                <a:gd name="connsiteY30" fmla="*/ 524633 h 546971"/>
                <a:gd name="connsiteX31" fmla="*/ 106332 w 167655"/>
                <a:gd name="connsiteY31" fmla="*/ 524633 h 546971"/>
                <a:gd name="connsiteX32" fmla="*/ 108455 w 167655"/>
                <a:gd name="connsiteY32" fmla="*/ 524633 h 546971"/>
                <a:gd name="connsiteX33" fmla="*/ 110817 w 167655"/>
                <a:gd name="connsiteY33" fmla="*/ 524633 h 546971"/>
                <a:gd name="connsiteX34" fmla="*/ 110817 w 167655"/>
                <a:gd name="connsiteY34" fmla="*/ 522982 h 546971"/>
                <a:gd name="connsiteX35" fmla="*/ 113176 w 167655"/>
                <a:gd name="connsiteY35" fmla="*/ 522982 h 546971"/>
                <a:gd name="connsiteX36" fmla="*/ 113176 w 167655"/>
                <a:gd name="connsiteY36" fmla="*/ 521329 h 546971"/>
                <a:gd name="connsiteX37" fmla="*/ 111053 w 167655"/>
                <a:gd name="connsiteY37" fmla="*/ 521329 h 546971"/>
                <a:gd name="connsiteX38" fmla="*/ 111053 w 167655"/>
                <a:gd name="connsiteY38" fmla="*/ 519678 h 546971"/>
                <a:gd name="connsiteX39" fmla="*/ 107749 w 167655"/>
                <a:gd name="connsiteY39" fmla="*/ 519678 h 546971"/>
                <a:gd name="connsiteX40" fmla="*/ 107749 w 167655"/>
                <a:gd name="connsiteY40" fmla="*/ 519678 h 546971"/>
                <a:gd name="connsiteX41" fmla="*/ 109636 w 167655"/>
                <a:gd name="connsiteY41" fmla="*/ 519678 h 546971"/>
                <a:gd name="connsiteX42" fmla="*/ 111995 w 167655"/>
                <a:gd name="connsiteY42" fmla="*/ 515666 h 546971"/>
                <a:gd name="connsiteX43" fmla="*/ 110108 w 167655"/>
                <a:gd name="connsiteY43" fmla="*/ 515666 h 546971"/>
                <a:gd name="connsiteX44" fmla="*/ 112940 w 167655"/>
                <a:gd name="connsiteY44" fmla="*/ 515666 h 546971"/>
                <a:gd name="connsiteX45" fmla="*/ 112940 w 167655"/>
                <a:gd name="connsiteY45" fmla="*/ 518261 h 546971"/>
                <a:gd name="connsiteX46" fmla="*/ 114354 w 167655"/>
                <a:gd name="connsiteY46" fmla="*/ 514724 h 546971"/>
                <a:gd name="connsiteX47" fmla="*/ 116244 w 167655"/>
                <a:gd name="connsiteY47" fmla="*/ 514724 h 546971"/>
                <a:gd name="connsiteX48" fmla="*/ 116244 w 167655"/>
                <a:gd name="connsiteY48" fmla="*/ 512125 h 546971"/>
                <a:gd name="connsiteX49" fmla="*/ 113176 w 167655"/>
                <a:gd name="connsiteY49" fmla="*/ 512125 h 546971"/>
                <a:gd name="connsiteX50" fmla="*/ 113176 w 167655"/>
                <a:gd name="connsiteY50" fmla="*/ 510003 h 546971"/>
                <a:gd name="connsiteX51" fmla="*/ 111053 w 167655"/>
                <a:gd name="connsiteY51" fmla="*/ 508588 h 546971"/>
                <a:gd name="connsiteX52" fmla="*/ 113648 w 167655"/>
                <a:gd name="connsiteY52" fmla="*/ 508588 h 546971"/>
                <a:gd name="connsiteX53" fmla="*/ 113648 w 167655"/>
                <a:gd name="connsiteY53" fmla="*/ 507171 h 546971"/>
                <a:gd name="connsiteX54" fmla="*/ 115771 w 167655"/>
                <a:gd name="connsiteY54" fmla="*/ 507171 h 546971"/>
                <a:gd name="connsiteX55" fmla="*/ 115771 w 167655"/>
                <a:gd name="connsiteY55" fmla="*/ 511656 h 546971"/>
                <a:gd name="connsiteX56" fmla="*/ 115771 w 167655"/>
                <a:gd name="connsiteY56" fmla="*/ 511656 h 546971"/>
                <a:gd name="connsiteX57" fmla="*/ 115771 w 167655"/>
                <a:gd name="connsiteY57" fmla="*/ 505048 h 546971"/>
                <a:gd name="connsiteX58" fmla="*/ 119548 w 167655"/>
                <a:gd name="connsiteY58" fmla="*/ 498440 h 546971"/>
                <a:gd name="connsiteX59" fmla="*/ 119548 w 167655"/>
                <a:gd name="connsiteY59" fmla="*/ 496553 h 546971"/>
                <a:gd name="connsiteX60" fmla="*/ 119548 w 167655"/>
                <a:gd name="connsiteY60" fmla="*/ 494194 h 546971"/>
                <a:gd name="connsiteX61" fmla="*/ 121198 w 167655"/>
                <a:gd name="connsiteY61" fmla="*/ 494194 h 546971"/>
                <a:gd name="connsiteX62" fmla="*/ 121198 w 167655"/>
                <a:gd name="connsiteY62" fmla="*/ 494194 h 546971"/>
                <a:gd name="connsiteX63" fmla="*/ 121198 w 167655"/>
                <a:gd name="connsiteY63" fmla="*/ 488764 h 546971"/>
                <a:gd name="connsiteX64" fmla="*/ 119548 w 167655"/>
                <a:gd name="connsiteY64" fmla="*/ 488764 h 546971"/>
                <a:gd name="connsiteX65" fmla="*/ 121670 w 167655"/>
                <a:gd name="connsiteY65" fmla="*/ 488764 h 546971"/>
                <a:gd name="connsiteX66" fmla="*/ 121670 w 167655"/>
                <a:gd name="connsiteY66" fmla="*/ 484046 h 546971"/>
                <a:gd name="connsiteX67" fmla="*/ 121670 w 167655"/>
                <a:gd name="connsiteY67" fmla="*/ 481923 h 546971"/>
                <a:gd name="connsiteX68" fmla="*/ 123088 w 167655"/>
                <a:gd name="connsiteY68" fmla="*/ 481923 h 546971"/>
                <a:gd name="connsiteX69" fmla="*/ 123088 w 167655"/>
                <a:gd name="connsiteY69" fmla="*/ 475788 h 546971"/>
                <a:gd name="connsiteX70" fmla="*/ 124974 w 167655"/>
                <a:gd name="connsiteY70" fmla="*/ 470597 h 546971"/>
                <a:gd name="connsiteX71" fmla="*/ 124974 w 167655"/>
                <a:gd name="connsiteY71" fmla="*/ 472011 h 546971"/>
                <a:gd name="connsiteX72" fmla="*/ 124974 w 167655"/>
                <a:gd name="connsiteY72" fmla="*/ 468943 h 546971"/>
                <a:gd name="connsiteX73" fmla="*/ 124974 w 167655"/>
                <a:gd name="connsiteY73" fmla="*/ 466348 h 546971"/>
                <a:gd name="connsiteX74" fmla="*/ 124974 w 167655"/>
                <a:gd name="connsiteY74" fmla="*/ 466348 h 546971"/>
                <a:gd name="connsiteX75" fmla="*/ 124974 w 167655"/>
                <a:gd name="connsiteY75" fmla="*/ 462808 h 546971"/>
                <a:gd name="connsiteX76" fmla="*/ 126625 w 167655"/>
                <a:gd name="connsiteY76" fmla="*/ 456436 h 546971"/>
                <a:gd name="connsiteX77" fmla="*/ 142200 w 167655"/>
                <a:gd name="connsiteY77" fmla="*/ 291255 h 546971"/>
                <a:gd name="connsiteX78" fmla="*/ 144323 w 167655"/>
                <a:gd name="connsiteY78" fmla="*/ 291255 h 546971"/>
                <a:gd name="connsiteX79" fmla="*/ 142909 w 167655"/>
                <a:gd name="connsiteY79" fmla="*/ 303526 h 546971"/>
                <a:gd name="connsiteX80" fmla="*/ 144323 w 167655"/>
                <a:gd name="connsiteY80" fmla="*/ 304943 h 546971"/>
                <a:gd name="connsiteX81" fmla="*/ 144323 w 167655"/>
                <a:gd name="connsiteY81" fmla="*/ 304943 h 546971"/>
                <a:gd name="connsiteX82" fmla="*/ 144323 w 167655"/>
                <a:gd name="connsiteY82" fmla="*/ 306830 h 546971"/>
                <a:gd name="connsiteX83" fmla="*/ 146918 w 167655"/>
                <a:gd name="connsiteY83" fmla="*/ 306830 h 546971"/>
                <a:gd name="connsiteX84" fmla="*/ 146918 w 167655"/>
                <a:gd name="connsiteY84" fmla="*/ 313674 h 546971"/>
                <a:gd name="connsiteX85" fmla="*/ 146918 w 167655"/>
                <a:gd name="connsiteY85" fmla="*/ 319101 h 546971"/>
                <a:gd name="connsiteX86" fmla="*/ 146918 w 167655"/>
                <a:gd name="connsiteY86" fmla="*/ 319101 h 546971"/>
                <a:gd name="connsiteX87" fmla="*/ 146918 w 167655"/>
                <a:gd name="connsiteY87" fmla="*/ 328068 h 546971"/>
                <a:gd name="connsiteX88" fmla="*/ 146918 w 167655"/>
                <a:gd name="connsiteY88" fmla="*/ 328068 h 546971"/>
                <a:gd name="connsiteX89" fmla="*/ 146918 w 167655"/>
                <a:gd name="connsiteY89" fmla="*/ 328068 h 546971"/>
                <a:gd name="connsiteX90" fmla="*/ 145504 w 167655"/>
                <a:gd name="connsiteY90" fmla="*/ 338450 h 546971"/>
                <a:gd name="connsiteX91" fmla="*/ 145504 w 167655"/>
                <a:gd name="connsiteY91" fmla="*/ 341517 h 546971"/>
                <a:gd name="connsiteX92" fmla="*/ 145504 w 167655"/>
                <a:gd name="connsiteY92" fmla="*/ 344821 h 546971"/>
                <a:gd name="connsiteX93" fmla="*/ 146213 w 167655"/>
                <a:gd name="connsiteY93" fmla="*/ 348125 h 546971"/>
                <a:gd name="connsiteX94" fmla="*/ 145504 w 167655"/>
                <a:gd name="connsiteY94" fmla="*/ 348834 h 546971"/>
                <a:gd name="connsiteX95" fmla="*/ 147155 w 167655"/>
                <a:gd name="connsiteY95" fmla="*/ 348834 h 546971"/>
                <a:gd name="connsiteX96" fmla="*/ 147155 w 167655"/>
                <a:gd name="connsiteY96" fmla="*/ 348834 h 546971"/>
                <a:gd name="connsiteX97" fmla="*/ 147155 w 167655"/>
                <a:gd name="connsiteY97" fmla="*/ 351666 h 546971"/>
                <a:gd name="connsiteX98" fmla="*/ 147155 w 167655"/>
                <a:gd name="connsiteY98" fmla="*/ 351666 h 546971"/>
                <a:gd name="connsiteX99" fmla="*/ 147155 w 167655"/>
                <a:gd name="connsiteY99" fmla="*/ 355206 h 546971"/>
                <a:gd name="connsiteX100" fmla="*/ 147155 w 167655"/>
                <a:gd name="connsiteY100" fmla="*/ 355206 h 546971"/>
                <a:gd name="connsiteX101" fmla="*/ 148572 w 167655"/>
                <a:gd name="connsiteY101" fmla="*/ 355206 h 546971"/>
                <a:gd name="connsiteX102" fmla="*/ 146918 w 167655"/>
                <a:gd name="connsiteY102" fmla="*/ 355206 h 546971"/>
                <a:gd name="connsiteX103" fmla="*/ 146918 w 167655"/>
                <a:gd name="connsiteY103" fmla="*/ 359215 h 546971"/>
                <a:gd name="connsiteX104" fmla="*/ 145504 w 167655"/>
                <a:gd name="connsiteY104" fmla="*/ 359215 h 546971"/>
                <a:gd name="connsiteX105" fmla="*/ 145504 w 167655"/>
                <a:gd name="connsiteY105" fmla="*/ 366060 h 546971"/>
                <a:gd name="connsiteX106" fmla="*/ 145504 w 167655"/>
                <a:gd name="connsiteY106" fmla="*/ 369127 h 546971"/>
                <a:gd name="connsiteX107" fmla="*/ 145504 w 167655"/>
                <a:gd name="connsiteY107" fmla="*/ 371959 h 546971"/>
                <a:gd name="connsiteX108" fmla="*/ 143381 w 167655"/>
                <a:gd name="connsiteY108" fmla="*/ 390129 h 546971"/>
                <a:gd name="connsiteX109" fmla="*/ 144559 w 167655"/>
                <a:gd name="connsiteY109" fmla="*/ 390129 h 546971"/>
                <a:gd name="connsiteX110" fmla="*/ 142909 w 167655"/>
                <a:gd name="connsiteY110" fmla="*/ 391544 h 546971"/>
                <a:gd name="connsiteX111" fmla="*/ 142909 w 167655"/>
                <a:gd name="connsiteY111" fmla="*/ 403578 h 546971"/>
                <a:gd name="connsiteX112" fmla="*/ 141491 w 167655"/>
                <a:gd name="connsiteY112" fmla="*/ 403578 h 546971"/>
                <a:gd name="connsiteX113" fmla="*/ 141491 w 167655"/>
                <a:gd name="connsiteY113" fmla="*/ 408300 h 546971"/>
                <a:gd name="connsiteX114" fmla="*/ 145504 w 167655"/>
                <a:gd name="connsiteY114" fmla="*/ 408300 h 546971"/>
                <a:gd name="connsiteX115" fmla="*/ 142909 w 167655"/>
                <a:gd name="connsiteY115" fmla="*/ 408300 h 546971"/>
                <a:gd name="connsiteX116" fmla="*/ 142909 w 167655"/>
                <a:gd name="connsiteY116" fmla="*/ 408300 h 546971"/>
                <a:gd name="connsiteX117" fmla="*/ 142909 w 167655"/>
                <a:gd name="connsiteY117" fmla="*/ 408300 h 546971"/>
                <a:gd name="connsiteX118" fmla="*/ 140786 w 167655"/>
                <a:gd name="connsiteY118" fmla="*/ 414435 h 546971"/>
                <a:gd name="connsiteX119" fmla="*/ 140786 w 167655"/>
                <a:gd name="connsiteY119" fmla="*/ 417267 h 546971"/>
                <a:gd name="connsiteX120" fmla="*/ 140786 w 167655"/>
                <a:gd name="connsiteY120" fmla="*/ 417267 h 546971"/>
                <a:gd name="connsiteX121" fmla="*/ 138896 w 167655"/>
                <a:gd name="connsiteY121" fmla="*/ 422930 h 546971"/>
                <a:gd name="connsiteX122" fmla="*/ 140313 w 167655"/>
                <a:gd name="connsiteY122" fmla="*/ 422930 h 546971"/>
                <a:gd name="connsiteX123" fmla="*/ 137718 w 167655"/>
                <a:gd name="connsiteY123" fmla="*/ 431188 h 546971"/>
                <a:gd name="connsiteX124" fmla="*/ 137718 w 167655"/>
                <a:gd name="connsiteY124" fmla="*/ 431188 h 546971"/>
                <a:gd name="connsiteX125" fmla="*/ 135592 w 167655"/>
                <a:gd name="connsiteY125" fmla="*/ 439919 h 546971"/>
                <a:gd name="connsiteX126" fmla="*/ 135592 w 167655"/>
                <a:gd name="connsiteY126" fmla="*/ 448178 h 546971"/>
                <a:gd name="connsiteX127" fmla="*/ 137718 w 167655"/>
                <a:gd name="connsiteY127" fmla="*/ 448178 h 546971"/>
                <a:gd name="connsiteX128" fmla="*/ 137718 w 167655"/>
                <a:gd name="connsiteY128" fmla="*/ 448178 h 546971"/>
                <a:gd name="connsiteX129" fmla="*/ 134886 w 167655"/>
                <a:gd name="connsiteY129" fmla="*/ 451009 h 546971"/>
                <a:gd name="connsiteX130" fmla="*/ 136301 w 167655"/>
                <a:gd name="connsiteY130" fmla="*/ 451009 h 546971"/>
                <a:gd name="connsiteX131" fmla="*/ 136301 w 167655"/>
                <a:gd name="connsiteY131" fmla="*/ 451009 h 546971"/>
                <a:gd name="connsiteX132" fmla="*/ 132761 w 167655"/>
                <a:gd name="connsiteY132" fmla="*/ 455730 h 546971"/>
                <a:gd name="connsiteX133" fmla="*/ 134886 w 167655"/>
                <a:gd name="connsiteY133" fmla="*/ 455730 h 546971"/>
                <a:gd name="connsiteX134" fmla="*/ 134886 w 167655"/>
                <a:gd name="connsiteY134" fmla="*/ 455730 h 546971"/>
                <a:gd name="connsiteX135" fmla="*/ 133233 w 167655"/>
                <a:gd name="connsiteY135" fmla="*/ 455730 h 546971"/>
                <a:gd name="connsiteX136" fmla="*/ 133233 w 167655"/>
                <a:gd name="connsiteY136" fmla="*/ 457145 h 546971"/>
                <a:gd name="connsiteX137" fmla="*/ 135120 w 167655"/>
                <a:gd name="connsiteY137" fmla="*/ 457145 h 546971"/>
                <a:gd name="connsiteX138" fmla="*/ 135120 w 167655"/>
                <a:gd name="connsiteY138" fmla="*/ 457145 h 546971"/>
                <a:gd name="connsiteX139" fmla="*/ 135120 w 167655"/>
                <a:gd name="connsiteY139" fmla="*/ 458798 h 546971"/>
                <a:gd name="connsiteX140" fmla="*/ 133705 w 167655"/>
                <a:gd name="connsiteY140" fmla="*/ 460449 h 546971"/>
                <a:gd name="connsiteX141" fmla="*/ 133705 w 167655"/>
                <a:gd name="connsiteY141" fmla="*/ 458798 h 546971"/>
                <a:gd name="connsiteX142" fmla="*/ 132288 w 167655"/>
                <a:gd name="connsiteY142" fmla="*/ 458798 h 546971"/>
                <a:gd name="connsiteX143" fmla="*/ 130638 w 167655"/>
                <a:gd name="connsiteY143" fmla="*/ 461863 h 546971"/>
                <a:gd name="connsiteX144" fmla="*/ 132524 w 167655"/>
                <a:gd name="connsiteY144" fmla="*/ 461863 h 546971"/>
                <a:gd name="connsiteX145" fmla="*/ 132524 w 167655"/>
                <a:gd name="connsiteY145" fmla="*/ 461863 h 546971"/>
                <a:gd name="connsiteX146" fmla="*/ 132524 w 167655"/>
                <a:gd name="connsiteY146" fmla="*/ 461863 h 546971"/>
                <a:gd name="connsiteX147" fmla="*/ 134886 w 167655"/>
                <a:gd name="connsiteY147" fmla="*/ 464461 h 546971"/>
                <a:gd name="connsiteX148" fmla="*/ 132997 w 167655"/>
                <a:gd name="connsiteY148" fmla="*/ 464461 h 546971"/>
                <a:gd name="connsiteX149" fmla="*/ 134414 w 167655"/>
                <a:gd name="connsiteY149" fmla="*/ 466584 h 546971"/>
                <a:gd name="connsiteX150" fmla="*/ 132524 w 167655"/>
                <a:gd name="connsiteY150" fmla="*/ 466584 h 546971"/>
                <a:gd name="connsiteX151" fmla="*/ 133942 w 167655"/>
                <a:gd name="connsiteY151" fmla="*/ 466584 h 546971"/>
                <a:gd name="connsiteX152" fmla="*/ 133942 w 167655"/>
                <a:gd name="connsiteY152" fmla="*/ 467999 h 546971"/>
                <a:gd name="connsiteX153" fmla="*/ 132052 w 167655"/>
                <a:gd name="connsiteY153" fmla="*/ 467999 h 546971"/>
                <a:gd name="connsiteX154" fmla="*/ 132052 w 167655"/>
                <a:gd name="connsiteY154" fmla="*/ 471303 h 546971"/>
                <a:gd name="connsiteX155" fmla="*/ 132052 w 167655"/>
                <a:gd name="connsiteY155" fmla="*/ 473428 h 546971"/>
                <a:gd name="connsiteX156" fmla="*/ 129929 w 167655"/>
                <a:gd name="connsiteY156" fmla="*/ 476024 h 546971"/>
                <a:gd name="connsiteX157" fmla="*/ 129929 w 167655"/>
                <a:gd name="connsiteY157" fmla="*/ 480506 h 546971"/>
                <a:gd name="connsiteX158" fmla="*/ 128515 w 167655"/>
                <a:gd name="connsiteY158" fmla="*/ 484518 h 546971"/>
                <a:gd name="connsiteX159" fmla="*/ 128515 w 167655"/>
                <a:gd name="connsiteY159" fmla="*/ 484518 h 546971"/>
                <a:gd name="connsiteX160" fmla="*/ 128515 w 167655"/>
                <a:gd name="connsiteY160" fmla="*/ 491126 h 546971"/>
                <a:gd name="connsiteX161" fmla="*/ 128515 w 167655"/>
                <a:gd name="connsiteY161" fmla="*/ 491126 h 546971"/>
                <a:gd name="connsiteX162" fmla="*/ 129693 w 167655"/>
                <a:gd name="connsiteY162" fmla="*/ 491126 h 546971"/>
                <a:gd name="connsiteX163" fmla="*/ 127570 w 167655"/>
                <a:gd name="connsiteY163" fmla="*/ 493958 h 546971"/>
                <a:gd name="connsiteX164" fmla="*/ 127570 w 167655"/>
                <a:gd name="connsiteY164" fmla="*/ 493958 h 546971"/>
                <a:gd name="connsiteX165" fmla="*/ 128751 w 167655"/>
                <a:gd name="connsiteY165" fmla="*/ 493958 h 546971"/>
                <a:gd name="connsiteX166" fmla="*/ 127334 w 167655"/>
                <a:gd name="connsiteY166" fmla="*/ 493958 h 546971"/>
                <a:gd name="connsiteX167" fmla="*/ 127334 w 167655"/>
                <a:gd name="connsiteY167" fmla="*/ 497968 h 546971"/>
                <a:gd name="connsiteX168" fmla="*/ 124974 w 167655"/>
                <a:gd name="connsiteY168" fmla="*/ 497968 h 546971"/>
                <a:gd name="connsiteX169" fmla="*/ 124974 w 167655"/>
                <a:gd name="connsiteY169" fmla="*/ 499385 h 546971"/>
                <a:gd name="connsiteX170" fmla="*/ 126625 w 167655"/>
                <a:gd name="connsiteY170" fmla="*/ 499385 h 546971"/>
                <a:gd name="connsiteX171" fmla="*/ 126625 w 167655"/>
                <a:gd name="connsiteY171" fmla="*/ 500799 h 546971"/>
                <a:gd name="connsiteX172" fmla="*/ 124974 w 167655"/>
                <a:gd name="connsiteY172" fmla="*/ 500799 h 546971"/>
                <a:gd name="connsiteX173" fmla="*/ 124974 w 167655"/>
                <a:gd name="connsiteY173" fmla="*/ 504339 h 546971"/>
                <a:gd name="connsiteX174" fmla="*/ 123088 w 167655"/>
                <a:gd name="connsiteY174" fmla="*/ 504339 h 546971"/>
                <a:gd name="connsiteX175" fmla="*/ 124974 w 167655"/>
                <a:gd name="connsiteY175" fmla="*/ 509530 h 546971"/>
                <a:gd name="connsiteX176" fmla="*/ 122615 w 167655"/>
                <a:gd name="connsiteY176" fmla="*/ 509530 h 546971"/>
                <a:gd name="connsiteX177" fmla="*/ 124030 w 167655"/>
                <a:gd name="connsiteY177" fmla="*/ 509530 h 546971"/>
                <a:gd name="connsiteX178" fmla="*/ 122143 w 167655"/>
                <a:gd name="connsiteY178" fmla="*/ 511184 h 546971"/>
                <a:gd name="connsiteX179" fmla="*/ 122143 w 167655"/>
                <a:gd name="connsiteY179" fmla="*/ 511184 h 546971"/>
                <a:gd name="connsiteX180" fmla="*/ 122143 w 167655"/>
                <a:gd name="connsiteY180" fmla="*/ 511184 h 546971"/>
                <a:gd name="connsiteX181" fmla="*/ 122143 w 167655"/>
                <a:gd name="connsiteY181" fmla="*/ 516138 h 546971"/>
                <a:gd name="connsiteX182" fmla="*/ 118839 w 167655"/>
                <a:gd name="connsiteY182" fmla="*/ 516138 h 546971"/>
                <a:gd name="connsiteX183" fmla="*/ 121670 w 167655"/>
                <a:gd name="connsiteY183" fmla="*/ 516138 h 546971"/>
                <a:gd name="connsiteX184" fmla="*/ 121670 w 167655"/>
                <a:gd name="connsiteY184" fmla="*/ 518733 h 546971"/>
                <a:gd name="connsiteX185" fmla="*/ 118130 w 167655"/>
                <a:gd name="connsiteY185" fmla="*/ 518733 h 546971"/>
                <a:gd name="connsiteX186" fmla="*/ 121434 w 167655"/>
                <a:gd name="connsiteY186" fmla="*/ 518733 h 546971"/>
                <a:gd name="connsiteX187" fmla="*/ 121434 w 167655"/>
                <a:gd name="connsiteY187" fmla="*/ 518733 h 546971"/>
                <a:gd name="connsiteX188" fmla="*/ 120020 w 167655"/>
                <a:gd name="connsiteY188" fmla="*/ 518733 h 546971"/>
                <a:gd name="connsiteX189" fmla="*/ 121434 w 167655"/>
                <a:gd name="connsiteY189" fmla="*/ 518733 h 546971"/>
                <a:gd name="connsiteX190" fmla="*/ 118839 w 167655"/>
                <a:gd name="connsiteY190" fmla="*/ 520623 h 546971"/>
                <a:gd name="connsiteX191" fmla="*/ 118839 w 167655"/>
                <a:gd name="connsiteY191" fmla="*/ 522982 h 546971"/>
                <a:gd name="connsiteX192" fmla="*/ 121198 w 167655"/>
                <a:gd name="connsiteY192" fmla="*/ 522982 h 546971"/>
                <a:gd name="connsiteX193" fmla="*/ 122852 w 167655"/>
                <a:gd name="connsiteY193" fmla="*/ 522982 h 546971"/>
                <a:gd name="connsiteX194" fmla="*/ 122852 w 167655"/>
                <a:gd name="connsiteY194" fmla="*/ 522982 h 546971"/>
                <a:gd name="connsiteX195" fmla="*/ 122852 w 167655"/>
                <a:gd name="connsiteY195" fmla="*/ 522982 h 546971"/>
                <a:gd name="connsiteX196" fmla="*/ 125683 w 167655"/>
                <a:gd name="connsiteY196" fmla="*/ 519442 h 546971"/>
                <a:gd name="connsiteX197" fmla="*/ 125683 w 167655"/>
                <a:gd name="connsiteY197" fmla="*/ 519442 h 546971"/>
                <a:gd name="connsiteX198" fmla="*/ 128515 w 167655"/>
                <a:gd name="connsiteY198" fmla="*/ 519442 h 546971"/>
                <a:gd name="connsiteX199" fmla="*/ 128515 w 167655"/>
                <a:gd name="connsiteY199" fmla="*/ 518025 h 546971"/>
                <a:gd name="connsiteX200" fmla="*/ 128515 w 167655"/>
                <a:gd name="connsiteY200" fmla="*/ 515902 h 546971"/>
                <a:gd name="connsiteX201" fmla="*/ 130638 w 167655"/>
                <a:gd name="connsiteY201" fmla="*/ 515902 h 546971"/>
                <a:gd name="connsiteX202" fmla="*/ 132288 w 167655"/>
                <a:gd name="connsiteY202" fmla="*/ 514015 h 546971"/>
                <a:gd name="connsiteX203" fmla="*/ 132288 w 167655"/>
                <a:gd name="connsiteY203" fmla="*/ 514015 h 546971"/>
                <a:gd name="connsiteX204" fmla="*/ 132288 w 167655"/>
                <a:gd name="connsiteY204" fmla="*/ 512125 h 546971"/>
                <a:gd name="connsiteX205" fmla="*/ 130874 w 167655"/>
                <a:gd name="connsiteY205" fmla="*/ 512125 h 546971"/>
                <a:gd name="connsiteX206" fmla="*/ 130874 w 167655"/>
                <a:gd name="connsiteY206" fmla="*/ 512125 h 546971"/>
                <a:gd name="connsiteX207" fmla="*/ 132288 w 167655"/>
                <a:gd name="connsiteY207" fmla="*/ 512125 h 546971"/>
                <a:gd name="connsiteX208" fmla="*/ 132288 w 167655"/>
                <a:gd name="connsiteY208" fmla="*/ 507880 h 546971"/>
                <a:gd name="connsiteX209" fmla="*/ 132288 w 167655"/>
                <a:gd name="connsiteY209" fmla="*/ 507880 h 546971"/>
                <a:gd name="connsiteX210" fmla="*/ 132288 w 167655"/>
                <a:gd name="connsiteY210" fmla="*/ 506462 h 546971"/>
                <a:gd name="connsiteX211" fmla="*/ 132288 w 167655"/>
                <a:gd name="connsiteY211" fmla="*/ 508352 h 546971"/>
                <a:gd name="connsiteX212" fmla="*/ 132288 w 167655"/>
                <a:gd name="connsiteY212" fmla="*/ 511892 h 546971"/>
                <a:gd name="connsiteX213" fmla="*/ 133705 w 167655"/>
                <a:gd name="connsiteY213" fmla="*/ 505993 h 546971"/>
                <a:gd name="connsiteX214" fmla="*/ 132288 w 167655"/>
                <a:gd name="connsiteY214" fmla="*/ 505993 h 546971"/>
                <a:gd name="connsiteX215" fmla="*/ 132288 w 167655"/>
                <a:gd name="connsiteY215" fmla="*/ 503867 h 546971"/>
                <a:gd name="connsiteX216" fmla="*/ 132288 w 167655"/>
                <a:gd name="connsiteY216" fmla="*/ 503867 h 546971"/>
                <a:gd name="connsiteX217" fmla="*/ 132288 w 167655"/>
                <a:gd name="connsiteY217" fmla="*/ 502689 h 546971"/>
                <a:gd name="connsiteX218" fmla="*/ 133942 w 167655"/>
                <a:gd name="connsiteY218" fmla="*/ 502689 h 546971"/>
                <a:gd name="connsiteX219" fmla="*/ 133942 w 167655"/>
                <a:gd name="connsiteY219" fmla="*/ 502689 h 546971"/>
                <a:gd name="connsiteX220" fmla="*/ 133942 w 167655"/>
                <a:gd name="connsiteY220" fmla="*/ 498204 h 546971"/>
                <a:gd name="connsiteX221" fmla="*/ 133942 w 167655"/>
                <a:gd name="connsiteY221" fmla="*/ 498204 h 546971"/>
                <a:gd name="connsiteX222" fmla="*/ 135120 w 167655"/>
                <a:gd name="connsiteY222" fmla="*/ 491360 h 546971"/>
                <a:gd name="connsiteX223" fmla="*/ 136537 w 167655"/>
                <a:gd name="connsiteY223" fmla="*/ 491360 h 546971"/>
                <a:gd name="connsiteX224" fmla="*/ 135120 w 167655"/>
                <a:gd name="connsiteY224" fmla="*/ 491360 h 546971"/>
                <a:gd name="connsiteX225" fmla="*/ 137718 w 167655"/>
                <a:gd name="connsiteY225" fmla="*/ 491360 h 546971"/>
                <a:gd name="connsiteX226" fmla="*/ 135592 w 167655"/>
                <a:gd name="connsiteY226" fmla="*/ 491360 h 546971"/>
                <a:gd name="connsiteX227" fmla="*/ 135592 w 167655"/>
                <a:gd name="connsiteY227" fmla="*/ 487350 h 546971"/>
                <a:gd name="connsiteX228" fmla="*/ 133942 w 167655"/>
                <a:gd name="connsiteY228" fmla="*/ 485227 h 546971"/>
                <a:gd name="connsiteX229" fmla="*/ 135828 w 167655"/>
                <a:gd name="connsiteY229" fmla="*/ 485227 h 546971"/>
                <a:gd name="connsiteX230" fmla="*/ 135828 w 167655"/>
                <a:gd name="connsiteY230" fmla="*/ 481923 h 546971"/>
                <a:gd name="connsiteX231" fmla="*/ 135828 w 167655"/>
                <a:gd name="connsiteY231" fmla="*/ 481923 h 546971"/>
                <a:gd name="connsiteX232" fmla="*/ 135828 w 167655"/>
                <a:gd name="connsiteY232" fmla="*/ 479092 h 546971"/>
                <a:gd name="connsiteX233" fmla="*/ 138187 w 167655"/>
                <a:gd name="connsiteY233" fmla="*/ 479092 h 546971"/>
                <a:gd name="connsiteX234" fmla="*/ 139605 w 167655"/>
                <a:gd name="connsiteY234" fmla="*/ 480270 h 546971"/>
                <a:gd name="connsiteX235" fmla="*/ 137718 w 167655"/>
                <a:gd name="connsiteY235" fmla="*/ 474843 h 546971"/>
                <a:gd name="connsiteX236" fmla="*/ 140549 w 167655"/>
                <a:gd name="connsiteY236" fmla="*/ 474843 h 546971"/>
                <a:gd name="connsiteX237" fmla="*/ 142200 w 167655"/>
                <a:gd name="connsiteY237" fmla="*/ 469652 h 546971"/>
                <a:gd name="connsiteX238" fmla="*/ 142200 w 167655"/>
                <a:gd name="connsiteY238" fmla="*/ 467762 h 546971"/>
                <a:gd name="connsiteX239" fmla="*/ 140549 w 167655"/>
                <a:gd name="connsiteY239" fmla="*/ 467762 h 546971"/>
                <a:gd name="connsiteX240" fmla="*/ 142436 w 167655"/>
                <a:gd name="connsiteY240" fmla="*/ 463517 h 546971"/>
                <a:gd name="connsiteX241" fmla="*/ 142436 w 167655"/>
                <a:gd name="connsiteY241" fmla="*/ 457145 h 546971"/>
                <a:gd name="connsiteX242" fmla="*/ 145032 w 167655"/>
                <a:gd name="connsiteY242" fmla="*/ 454077 h 546971"/>
                <a:gd name="connsiteX243" fmla="*/ 143145 w 167655"/>
                <a:gd name="connsiteY243" fmla="*/ 451954 h 546971"/>
                <a:gd name="connsiteX244" fmla="*/ 145032 w 167655"/>
                <a:gd name="connsiteY244" fmla="*/ 451954 h 546971"/>
                <a:gd name="connsiteX245" fmla="*/ 147627 w 167655"/>
                <a:gd name="connsiteY245" fmla="*/ 440628 h 546971"/>
                <a:gd name="connsiteX246" fmla="*/ 145976 w 167655"/>
                <a:gd name="connsiteY246" fmla="*/ 440628 h 546971"/>
                <a:gd name="connsiteX247" fmla="*/ 147863 w 167655"/>
                <a:gd name="connsiteY247" fmla="*/ 431188 h 546971"/>
                <a:gd name="connsiteX248" fmla="*/ 149280 w 167655"/>
                <a:gd name="connsiteY248" fmla="*/ 429065 h 546971"/>
                <a:gd name="connsiteX249" fmla="*/ 149280 w 167655"/>
                <a:gd name="connsiteY249" fmla="*/ 429065 h 546971"/>
                <a:gd name="connsiteX250" fmla="*/ 149280 w 167655"/>
                <a:gd name="connsiteY250" fmla="*/ 425289 h 546971"/>
                <a:gd name="connsiteX251" fmla="*/ 151167 w 167655"/>
                <a:gd name="connsiteY251" fmla="*/ 425289 h 546971"/>
                <a:gd name="connsiteX252" fmla="*/ 152818 w 167655"/>
                <a:gd name="connsiteY252" fmla="*/ 415377 h 546971"/>
                <a:gd name="connsiteX253" fmla="*/ 152818 w 167655"/>
                <a:gd name="connsiteY253" fmla="*/ 415377 h 546971"/>
                <a:gd name="connsiteX254" fmla="*/ 155649 w 167655"/>
                <a:gd name="connsiteY254" fmla="*/ 398152 h 546971"/>
                <a:gd name="connsiteX255" fmla="*/ 155649 w 167655"/>
                <a:gd name="connsiteY255" fmla="*/ 390838 h 546971"/>
                <a:gd name="connsiteX256" fmla="*/ 155649 w 167655"/>
                <a:gd name="connsiteY256" fmla="*/ 387298 h 546971"/>
                <a:gd name="connsiteX257" fmla="*/ 155649 w 167655"/>
                <a:gd name="connsiteY257" fmla="*/ 387298 h 546971"/>
                <a:gd name="connsiteX258" fmla="*/ 157303 w 167655"/>
                <a:gd name="connsiteY258" fmla="*/ 384230 h 546971"/>
                <a:gd name="connsiteX259" fmla="*/ 157303 w 167655"/>
                <a:gd name="connsiteY259" fmla="*/ 374082 h 546971"/>
                <a:gd name="connsiteX260" fmla="*/ 157303 w 167655"/>
                <a:gd name="connsiteY260" fmla="*/ 374082 h 546971"/>
                <a:gd name="connsiteX261" fmla="*/ 157303 w 167655"/>
                <a:gd name="connsiteY261" fmla="*/ 361341 h 546971"/>
                <a:gd name="connsiteX262" fmla="*/ 158484 w 167655"/>
                <a:gd name="connsiteY262" fmla="*/ 355911 h 546971"/>
                <a:gd name="connsiteX263" fmla="*/ 158484 w 167655"/>
                <a:gd name="connsiteY263" fmla="*/ 352610 h 546971"/>
                <a:gd name="connsiteX264" fmla="*/ 158484 w 167655"/>
                <a:gd name="connsiteY264" fmla="*/ 343407 h 546971"/>
                <a:gd name="connsiteX265" fmla="*/ 158484 w 167655"/>
                <a:gd name="connsiteY265" fmla="*/ 323114 h 546971"/>
                <a:gd name="connsiteX266" fmla="*/ 158484 w 167655"/>
                <a:gd name="connsiteY266" fmla="*/ 323114 h 546971"/>
                <a:gd name="connsiteX267" fmla="*/ 158484 w 167655"/>
                <a:gd name="connsiteY267" fmla="*/ 323114 h 546971"/>
                <a:gd name="connsiteX268" fmla="*/ 158484 w 167655"/>
                <a:gd name="connsiteY268" fmla="*/ 313202 h 546971"/>
                <a:gd name="connsiteX269" fmla="*/ 159898 w 167655"/>
                <a:gd name="connsiteY269" fmla="*/ 313202 h 546971"/>
                <a:gd name="connsiteX270" fmla="*/ 159898 w 167655"/>
                <a:gd name="connsiteY270" fmla="*/ 311785 h 546971"/>
                <a:gd name="connsiteX271" fmla="*/ 159898 w 167655"/>
                <a:gd name="connsiteY271" fmla="*/ 311785 h 546971"/>
                <a:gd name="connsiteX272" fmla="*/ 159898 w 167655"/>
                <a:gd name="connsiteY272" fmla="*/ 311785 h 546971"/>
                <a:gd name="connsiteX273" fmla="*/ 158484 w 167655"/>
                <a:gd name="connsiteY273" fmla="*/ 232970 h 546971"/>
                <a:gd name="connsiteX274" fmla="*/ 158484 w 167655"/>
                <a:gd name="connsiteY274" fmla="*/ 232970 h 546971"/>
                <a:gd name="connsiteX275" fmla="*/ 158484 w 167655"/>
                <a:gd name="connsiteY275" fmla="*/ 222353 h 546971"/>
                <a:gd name="connsiteX276" fmla="*/ 158484 w 167655"/>
                <a:gd name="connsiteY276" fmla="*/ 220936 h 546971"/>
                <a:gd name="connsiteX277" fmla="*/ 158011 w 167655"/>
                <a:gd name="connsiteY277" fmla="*/ 218576 h 546971"/>
                <a:gd name="connsiteX278" fmla="*/ 158484 w 167655"/>
                <a:gd name="connsiteY278" fmla="*/ 218104 h 546971"/>
                <a:gd name="connsiteX279" fmla="*/ 158484 w 167655"/>
                <a:gd name="connsiteY279" fmla="*/ 218104 h 546971"/>
                <a:gd name="connsiteX280" fmla="*/ 158484 w 167655"/>
                <a:gd name="connsiteY280" fmla="*/ 214328 h 546971"/>
                <a:gd name="connsiteX281" fmla="*/ 161079 w 167655"/>
                <a:gd name="connsiteY281" fmla="*/ 196630 h 546971"/>
                <a:gd name="connsiteX282" fmla="*/ 161079 w 167655"/>
                <a:gd name="connsiteY282" fmla="*/ 196630 h 546971"/>
                <a:gd name="connsiteX283" fmla="*/ 162730 w 167655"/>
                <a:gd name="connsiteY283" fmla="*/ 194979 h 546971"/>
                <a:gd name="connsiteX284" fmla="*/ 161079 w 167655"/>
                <a:gd name="connsiteY284" fmla="*/ 193329 h 546971"/>
                <a:gd name="connsiteX285" fmla="*/ 162730 w 167655"/>
                <a:gd name="connsiteY285" fmla="*/ 193329 h 546971"/>
                <a:gd name="connsiteX286" fmla="*/ 162730 w 167655"/>
                <a:gd name="connsiteY286" fmla="*/ 191911 h 546971"/>
                <a:gd name="connsiteX287" fmla="*/ 162730 w 167655"/>
                <a:gd name="connsiteY287" fmla="*/ 186248 h 546971"/>
                <a:gd name="connsiteX288" fmla="*/ 164383 w 167655"/>
                <a:gd name="connsiteY288" fmla="*/ 186248 h 546971"/>
                <a:gd name="connsiteX289" fmla="*/ 164383 w 167655"/>
                <a:gd name="connsiteY289" fmla="*/ 184595 h 546971"/>
                <a:gd name="connsiteX290" fmla="*/ 164383 w 167655"/>
                <a:gd name="connsiteY290" fmla="*/ 184595 h 546971"/>
                <a:gd name="connsiteX291" fmla="*/ 164383 w 167655"/>
                <a:gd name="connsiteY291" fmla="*/ 182944 h 546971"/>
                <a:gd name="connsiteX292" fmla="*/ 165797 w 167655"/>
                <a:gd name="connsiteY292" fmla="*/ 182944 h 546971"/>
                <a:gd name="connsiteX293" fmla="*/ 164383 w 167655"/>
                <a:gd name="connsiteY293" fmla="*/ 180113 h 546971"/>
                <a:gd name="connsiteX294" fmla="*/ 166034 w 167655"/>
                <a:gd name="connsiteY294" fmla="*/ 181294 h 546971"/>
                <a:gd name="connsiteX295" fmla="*/ 163438 w 167655"/>
                <a:gd name="connsiteY295" fmla="*/ 175158 h 546971"/>
                <a:gd name="connsiteX296" fmla="*/ 165089 w 167655"/>
                <a:gd name="connsiteY296" fmla="*/ 175158 h 546971"/>
                <a:gd name="connsiteX297" fmla="*/ 165089 w 167655"/>
                <a:gd name="connsiteY297" fmla="*/ 175158 h 546971"/>
                <a:gd name="connsiteX298" fmla="*/ 163202 w 167655"/>
                <a:gd name="connsiteY298" fmla="*/ 171854 h 546971"/>
                <a:gd name="connsiteX299" fmla="*/ 165089 w 167655"/>
                <a:gd name="connsiteY299" fmla="*/ 171854 h 546971"/>
                <a:gd name="connsiteX300" fmla="*/ 165089 w 167655"/>
                <a:gd name="connsiteY300" fmla="*/ 170201 h 546971"/>
                <a:gd name="connsiteX301" fmla="*/ 165089 w 167655"/>
                <a:gd name="connsiteY301" fmla="*/ 170201 h 546971"/>
                <a:gd name="connsiteX302" fmla="*/ 163674 w 167655"/>
                <a:gd name="connsiteY302" fmla="*/ 166663 h 546971"/>
                <a:gd name="connsiteX303" fmla="*/ 163674 w 167655"/>
                <a:gd name="connsiteY303" fmla="*/ 166663 h 546971"/>
                <a:gd name="connsiteX304" fmla="*/ 163674 w 167655"/>
                <a:gd name="connsiteY304" fmla="*/ 166663 h 546971"/>
                <a:gd name="connsiteX305" fmla="*/ 161785 w 167655"/>
                <a:gd name="connsiteY305" fmla="*/ 165246 h 546971"/>
                <a:gd name="connsiteX306" fmla="*/ 161785 w 167655"/>
                <a:gd name="connsiteY306" fmla="*/ 156988 h 546971"/>
                <a:gd name="connsiteX307" fmla="*/ 159426 w 167655"/>
                <a:gd name="connsiteY307" fmla="*/ 153448 h 546971"/>
                <a:gd name="connsiteX308" fmla="*/ 160843 w 167655"/>
                <a:gd name="connsiteY308" fmla="*/ 155571 h 546971"/>
                <a:gd name="connsiteX309" fmla="*/ 160843 w 167655"/>
                <a:gd name="connsiteY309" fmla="*/ 155571 h 546971"/>
                <a:gd name="connsiteX310" fmla="*/ 163674 w 167655"/>
                <a:gd name="connsiteY310" fmla="*/ 158875 h 546971"/>
                <a:gd name="connsiteX311" fmla="*/ 163674 w 167655"/>
                <a:gd name="connsiteY311" fmla="*/ 161706 h 546971"/>
                <a:gd name="connsiteX312" fmla="*/ 162257 w 167655"/>
                <a:gd name="connsiteY312" fmla="*/ 154865 h 546971"/>
                <a:gd name="connsiteX313" fmla="*/ 163674 w 167655"/>
                <a:gd name="connsiteY313" fmla="*/ 154865 h 546971"/>
                <a:gd name="connsiteX314" fmla="*/ 161079 w 167655"/>
                <a:gd name="connsiteY314" fmla="*/ 151325 h 546971"/>
                <a:gd name="connsiteX315" fmla="*/ 162730 w 167655"/>
                <a:gd name="connsiteY315" fmla="*/ 151325 h 546971"/>
                <a:gd name="connsiteX316" fmla="*/ 159189 w 167655"/>
                <a:gd name="connsiteY316" fmla="*/ 145662 h 546971"/>
                <a:gd name="connsiteX317" fmla="*/ 157066 w 167655"/>
                <a:gd name="connsiteY317" fmla="*/ 137873 h 546971"/>
                <a:gd name="connsiteX318" fmla="*/ 154707 w 167655"/>
                <a:gd name="connsiteY318" fmla="*/ 132918 h 546971"/>
                <a:gd name="connsiteX319" fmla="*/ 154707 w 167655"/>
                <a:gd name="connsiteY319" fmla="*/ 120411 h 546971"/>
                <a:gd name="connsiteX320" fmla="*/ 149517 w 167655"/>
                <a:gd name="connsiteY320" fmla="*/ 117343 h 546971"/>
                <a:gd name="connsiteX321" fmla="*/ 149517 w 167655"/>
                <a:gd name="connsiteY321" fmla="*/ 114748 h 546971"/>
                <a:gd name="connsiteX322" fmla="*/ 148572 w 167655"/>
                <a:gd name="connsiteY322" fmla="*/ 105544 h 546971"/>
                <a:gd name="connsiteX323" fmla="*/ 149517 w 167655"/>
                <a:gd name="connsiteY323" fmla="*/ 104602 h 546971"/>
                <a:gd name="connsiteX324" fmla="*/ 146685 w 167655"/>
                <a:gd name="connsiteY324" fmla="*/ 104602 h 546971"/>
                <a:gd name="connsiteX325" fmla="*/ 148336 w 167655"/>
                <a:gd name="connsiteY325" fmla="*/ 103185 h 546971"/>
                <a:gd name="connsiteX326" fmla="*/ 148336 w 167655"/>
                <a:gd name="connsiteY326" fmla="*/ 101771 h 546971"/>
                <a:gd name="connsiteX327" fmla="*/ 145504 w 167655"/>
                <a:gd name="connsiteY327" fmla="*/ 100354 h 546971"/>
                <a:gd name="connsiteX328" fmla="*/ 145504 w 167655"/>
                <a:gd name="connsiteY328" fmla="*/ 100354 h 546971"/>
                <a:gd name="connsiteX329" fmla="*/ 147155 w 167655"/>
                <a:gd name="connsiteY329" fmla="*/ 93273 h 546971"/>
                <a:gd name="connsiteX330" fmla="*/ 148099 w 167655"/>
                <a:gd name="connsiteY330" fmla="*/ 92804 h 546971"/>
                <a:gd name="connsiteX331" fmla="*/ 146213 w 167655"/>
                <a:gd name="connsiteY331" fmla="*/ 90206 h 546971"/>
                <a:gd name="connsiteX332" fmla="*/ 139368 w 167655"/>
                <a:gd name="connsiteY332" fmla="*/ 81475 h 546971"/>
                <a:gd name="connsiteX333" fmla="*/ 141255 w 167655"/>
                <a:gd name="connsiteY333" fmla="*/ 81475 h 546971"/>
                <a:gd name="connsiteX334" fmla="*/ 139368 w 167655"/>
                <a:gd name="connsiteY334" fmla="*/ 78643 h 546971"/>
                <a:gd name="connsiteX335" fmla="*/ 139368 w 167655"/>
                <a:gd name="connsiteY335" fmla="*/ 78643 h 546971"/>
                <a:gd name="connsiteX336" fmla="*/ 136537 w 167655"/>
                <a:gd name="connsiteY336" fmla="*/ 71566 h 546971"/>
                <a:gd name="connsiteX337" fmla="*/ 133469 w 167655"/>
                <a:gd name="connsiteY337" fmla="*/ 63071 h 546971"/>
                <a:gd name="connsiteX338" fmla="*/ 130401 w 167655"/>
                <a:gd name="connsiteY338" fmla="*/ 55991 h 546971"/>
                <a:gd name="connsiteX339" fmla="*/ 124974 w 167655"/>
                <a:gd name="connsiteY339" fmla="*/ 48205 h 546971"/>
                <a:gd name="connsiteX340" fmla="*/ 122852 w 167655"/>
                <a:gd name="connsiteY340" fmla="*/ 48205 h 546971"/>
                <a:gd name="connsiteX341" fmla="*/ 122852 w 167655"/>
                <a:gd name="connsiteY341" fmla="*/ 46551 h 546971"/>
                <a:gd name="connsiteX342" fmla="*/ 122852 w 167655"/>
                <a:gd name="connsiteY342" fmla="*/ 47968 h 546971"/>
                <a:gd name="connsiteX343" fmla="*/ 122852 w 167655"/>
                <a:gd name="connsiteY343" fmla="*/ 50800 h 546971"/>
                <a:gd name="connsiteX344" fmla="*/ 121198 w 167655"/>
                <a:gd name="connsiteY344" fmla="*/ 50800 h 546971"/>
                <a:gd name="connsiteX345" fmla="*/ 121198 w 167655"/>
                <a:gd name="connsiteY345" fmla="*/ 54104 h 546971"/>
                <a:gd name="connsiteX346" fmla="*/ 117894 w 167655"/>
                <a:gd name="connsiteY346" fmla="*/ 50327 h 546971"/>
                <a:gd name="connsiteX347" fmla="*/ 119548 w 167655"/>
                <a:gd name="connsiteY347" fmla="*/ 65194 h 546971"/>
                <a:gd name="connsiteX348" fmla="*/ 119548 w 167655"/>
                <a:gd name="connsiteY348" fmla="*/ 65194 h 546971"/>
                <a:gd name="connsiteX349" fmla="*/ 121198 w 167655"/>
                <a:gd name="connsiteY349" fmla="*/ 65194 h 546971"/>
                <a:gd name="connsiteX350" fmla="*/ 121198 w 167655"/>
                <a:gd name="connsiteY350" fmla="*/ 66844 h 546971"/>
                <a:gd name="connsiteX351" fmla="*/ 124030 w 167655"/>
                <a:gd name="connsiteY351" fmla="*/ 71093 h 546971"/>
                <a:gd name="connsiteX352" fmla="*/ 121198 w 167655"/>
                <a:gd name="connsiteY352" fmla="*/ 69676 h 546971"/>
                <a:gd name="connsiteX353" fmla="*/ 119311 w 167655"/>
                <a:gd name="connsiteY353" fmla="*/ 69676 h 546971"/>
                <a:gd name="connsiteX354" fmla="*/ 117658 w 167655"/>
                <a:gd name="connsiteY354" fmla="*/ 67789 h 546971"/>
                <a:gd name="connsiteX355" fmla="*/ 117658 w 167655"/>
                <a:gd name="connsiteY355" fmla="*/ 67789 h 546971"/>
                <a:gd name="connsiteX356" fmla="*/ 119311 w 167655"/>
                <a:gd name="connsiteY356" fmla="*/ 67789 h 546971"/>
                <a:gd name="connsiteX357" fmla="*/ 119311 w 167655"/>
                <a:gd name="connsiteY357" fmla="*/ 67789 h 546971"/>
                <a:gd name="connsiteX358" fmla="*/ 116480 w 167655"/>
                <a:gd name="connsiteY358" fmla="*/ 66375 h 546971"/>
                <a:gd name="connsiteX359" fmla="*/ 116480 w 167655"/>
                <a:gd name="connsiteY359" fmla="*/ 66375 h 546971"/>
                <a:gd name="connsiteX360" fmla="*/ 116480 w 167655"/>
                <a:gd name="connsiteY360" fmla="*/ 64722 h 546971"/>
                <a:gd name="connsiteX361" fmla="*/ 118130 w 167655"/>
                <a:gd name="connsiteY361" fmla="*/ 64722 h 546971"/>
                <a:gd name="connsiteX362" fmla="*/ 114121 w 167655"/>
                <a:gd name="connsiteY362" fmla="*/ 60709 h 546971"/>
                <a:gd name="connsiteX363" fmla="*/ 116952 w 167655"/>
                <a:gd name="connsiteY363" fmla="*/ 62835 h 546971"/>
                <a:gd name="connsiteX364" fmla="*/ 115299 w 167655"/>
                <a:gd name="connsiteY364" fmla="*/ 60945 h 546971"/>
                <a:gd name="connsiteX365" fmla="*/ 113648 w 167655"/>
                <a:gd name="connsiteY365" fmla="*/ 55518 h 546971"/>
                <a:gd name="connsiteX366" fmla="*/ 115063 w 167655"/>
                <a:gd name="connsiteY366" fmla="*/ 58822 h 546971"/>
                <a:gd name="connsiteX367" fmla="*/ 115063 w 167655"/>
                <a:gd name="connsiteY367" fmla="*/ 54810 h 546971"/>
                <a:gd name="connsiteX368" fmla="*/ 115063 w 167655"/>
                <a:gd name="connsiteY368" fmla="*/ 50564 h 546971"/>
                <a:gd name="connsiteX369" fmla="*/ 112467 w 167655"/>
                <a:gd name="connsiteY369" fmla="*/ 36878 h 546971"/>
                <a:gd name="connsiteX370" fmla="*/ 109163 w 167655"/>
                <a:gd name="connsiteY370" fmla="*/ 38765 h 546971"/>
                <a:gd name="connsiteX371" fmla="*/ 107276 w 167655"/>
                <a:gd name="connsiteY371" fmla="*/ 41360 h 546971"/>
                <a:gd name="connsiteX372" fmla="*/ 107276 w 167655"/>
                <a:gd name="connsiteY372" fmla="*/ 41360 h 546971"/>
                <a:gd name="connsiteX373" fmla="*/ 105623 w 167655"/>
                <a:gd name="connsiteY373" fmla="*/ 43483 h 546971"/>
                <a:gd name="connsiteX374" fmla="*/ 103736 w 167655"/>
                <a:gd name="connsiteY374" fmla="*/ 43483 h 546971"/>
                <a:gd name="connsiteX375" fmla="*/ 103736 w 167655"/>
                <a:gd name="connsiteY375" fmla="*/ 46079 h 546971"/>
                <a:gd name="connsiteX376" fmla="*/ 101613 w 167655"/>
                <a:gd name="connsiteY376" fmla="*/ 46079 h 546971"/>
                <a:gd name="connsiteX377" fmla="*/ 101613 w 167655"/>
                <a:gd name="connsiteY377" fmla="*/ 50327 h 546971"/>
                <a:gd name="connsiteX378" fmla="*/ 98546 w 167655"/>
                <a:gd name="connsiteY378" fmla="*/ 47260 h 546971"/>
                <a:gd name="connsiteX379" fmla="*/ 98546 w 167655"/>
                <a:gd name="connsiteY379" fmla="*/ 47260 h 546971"/>
                <a:gd name="connsiteX380" fmla="*/ 98546 w 167655"/>
                <a:gd name="connsiteY380" fmla="*/ 47260 h 546971"/>
                <a:gd name="connsiteX381" fmla="*/ 98546 w 167655"/>
                <a:gd name="connsiteY381" fmla="*/ 48910 h 546971"/>
                <a:gd name="connsiteX382" fmla="*/ 96892 w 167655"/>
                <a:gd name="connsiteY382" fmla="*/ 48910 h 546971"/>
                <a:gd name="connsiteX383" fmla="*/ 96892 w 167655"/>
                <a:gd name="connsiteY383" fmla="*/ 52450 h 546971"/>
                <a:gd name="connsiteX384" fmla="*/ 99254 w 167655"/>
                <a:gd name="connsiteY384" fmla="*/ 52450 h 546971"/>
                <a:gd name="connsiteX385" fmla="*/ 99254 w 167655"/>
                <a:gd name="connsiteY385" fmla="*/ 52450 h 546971"/>
                <a:gd name="connsiteX386" fmla="*/ 95478 w 167655"/>
                <a:gd name="connsiteY386" fmla="*/ 52450 h 546971"/>
                <a:gd name="connsiteX387" fmla="*/ 91465 w 167655"/>
                <a:gd name="connsiteY387" fmla="*/ 47260 h 546971"/>
                <a:gd name="connsiteX388" fmla="*/ 91465 w 167655"/>
                <a:gd name="connsiteY388" fmla="*/ 40652 h 546971"/>
                <a:gd name="connsiteX389" fmla="*/ 91465 w 167655"/>
                <a:gd name="connsiteY389" fmla="*/ 38293 h 546971"/>
                <a:gd name="connsiteX390" fmla="*/ 91465 w 167655"/>
                <a:gd name="connsiteY390" fmla="*/ 39710 h 546971"/>
                <a:gd name="connsiteX391" fmla="*/ 91465 w 167655"/>
                <a:gd name="connsiteY391" fmla="*/ 36406 h 546971"/>
                <a:gd name="connsiteX392" fmla="*/ 93119 w 167655"/>
                <a:gd name="connsiteY392" fmla="*/ 36406 h 546971"/>
                <a:gd name="connsiteX393" fmla="*/ 93119 w 167655"/>
                <a:gd name="connsiteY393" fmla="*/ 31921 h 546971"/>
                <a:gd name="connsiteX394" fmla="*/ 93119 w 167655"/>
                <a:gd name="connsiteY394" fmla="*/ 27675 h 546971"/>
                <a:gd name="connsiteX395" fmla="*/ 91701 w 167655"/>
                <a:gd name="connsiteY395" fmla="*/ 29326 h 546971"/>
                <a:gd name="connsiteX396" fmla="*/ 91701 w 167655"/>
                <a:gd name="connsiteY396" fmla="*/ 21776 h 546971"/>
                <a:gd name="connsiteX397" fmla="*/ 89815 w 167655"/>
                <a:gd name="connsiteY397" fmla="*/ 11864 h 546971"/>
                <a:gd name="connsiteX398" fmla="*/ 89815 w 167655"/>
                <a:gd name="connsiteY398" fmla="*/ 8324 h 546971"/>
                <a:gd name="connsiteX399" fmla="*/ 91701 w 167655"/>
                <a:gd name="connsiteY399" fmla="*/ 9741 h 546971"/>
                <a:gd name="connsiteX400" fmla="*/ 85802 w 167655"/>
                <a:gd name="connsiteY400" fmla="*/ -880 h 546971"/>
                <a:gd name="connsiteX401" fmla="*/ 81792 w 167655"/>
                <a:gd name="connsiteY401" fmla="*/ -880 h 546971"/>
                <a:gd name="connsiteX402" fmla="*/ 75184 w 167655"/>
                <a:gd name="connsiteY402" fmla="*/ 2424 h 546971"/>
                <a:gd name="connsiteX403" fmla="*/ 76835 w 167655"/>
                <a:gd name="connsiteY403" fmla="*/ 6437 h 546971"/>
                <a:gd name="connsiteX404" fmla="*/ 76835 w 167655"/>
                <a:gd name="connsiteY404" fmla="*/ 6437 h 546971"/>
                <a:gd name="connsiteX405" fmla="*/ 78016 w 167655"/>
                <a:gd name="connsiteY405" fmla="*/ 6437 h 546971"/>
                <a:gd name="connsiteX406" fmla="*/ 76126 w 167655"/>
                <a:gd name="connsiteY406" fmla="*/ 6437 h 546971"/>
                <a:gd name="connsiteX407" fmla="*/ 74240 w 167655"/>
                <a:gd name="connsiteY407" fmla="*/ 6437 h 546971"/>
                <a:gd name="connsiteX408" fmla="*/ 74240 w 167655"/>
                <a:gd name="connsiteY408" fmla="*/ 7851 h 546971"/>
                <a:gd name="connsiteX409" fmla="*/ 72353 w 167655"/>
                <a:gd name="connsiteY409" fmla="*/ 14932 h 546971"/>
                <a:gd name="connsiteX410" fmla="*/ 72353 w 167655"/>
                <a:gd name="connsiteY410" fmla="*/ 23190 h 546971"/>
                <a:gd name="connsiteX411" fmla="*/ 72353 w 167655"/>
                <a:gd name="connsiteY411" fmla="*/ 23190 h 546971"/>
                <a:gd name="connsiteX412" fmla="*/ 68813 w 167655"/>
                <a:gd name="connsiteY412" fmla="*/ 16818 h 546971"/>
                <a:gd name="connsiteX413" fmla="*/ 66926 w 167655"/>
                <a:gd name="connsiteY413" fmla="*/ 16818 h 546971"/>
                <a:gd name="connsiteX414" fmla="*/ 68577 w 167655"/>
                <a:gd name="connsiteY414" fmla="*/ 26966 h 546971"/>
                <a:gd name="connsiteX415" fmla="*/ 68577 w 167655"/>
                <a:gd name="connsiteY415" fmla="*/ 26966 h 546971"/>
                <a:gd name="connsiteX416" fmla="*/ 66217 w 167655"/>
                <a:gd name="connsiteY416" fmla="*/ 22481 h 546971"/>
                <a:gd name="connsiteX417" fmla="*/ 65036 w 167655"/>
                <a:gd name="connsiteY417" fmla="*/ 22481 h 546971"/>
                <a:gd name="connsiteX418" fmla="*/ 65036 w 167655"/>
                <a:gd name="connsiteY418" fmla="*/ 22481 h 546971"/>
                <a:gd name="connsiteX419" fmla="*/ 67396 w 167655"/>
                <a:gd name="connsiteY419" fmla="*/ 22481 h 546971"/>
                <a:gd name="connsiteX420" fmla="*/ 67396 w 167655"/>
                <a:gd name="connsiteY420" fmla="*/ 25785 h 546971"/>
                <a:gd name="connsiteX421" fmla="*/ 69285 w 167655"/>
                <a:gd name="connsiteY421" fmla="*/ 26494 h 546971"/>
                <a:gd name="connsiteX422" fmla="*/ 69285 w 167655"/>
                <a:gd name="connsiteY422" fmla="*/ 26494 h 546971"/>
                <a:gd name="connsiteX423" fmla="*/ 67632 w 167655"/>
                <a:gd name="connsiteY423" fmla="*/ 26494 h 546971"/>
                <a:gd name="connsiteX424" fmla="*/ 69994 w 167655"/>
                <a:gd name="connsiteY424" fmla="*/ 28381 h 546971"/>
                <a:gd name="connsiteX425" fmla="*/ 67632 w 167655"/>
                <a:gd name="connsiteY425" fmla="*/ 28381 h 546971"/>
                <a:gd name="connsiteX426" fmla="*/ 69994 w 167655"/>
                <a:gd name="connsiteY426" fmla="*/ 30034 h 546971"/>
                <a:gd name="connsiteX427" fmla="*/ 69994 w 167655"/>
                <a:gd name="connsiteY427" fmla="*/ 30034 h 546971"/>
                <a:gd name="connsiteX428" fmla="*/ 71408 w 167655"/>
                <a:gd name="connsiteY428" fmla="*/ 31449 h 546971"/>
                <a:gd name="connsiteX429" fmla="*/ 69285 w 167655"/>
                <a:gd name="connsiteY429" fmla="*/ 31449 h 546971"/>
                <a:gd name="connsiteX430" fmla="*/ 69285 w 167655"/>
                <a:gd name="connsiteY430" fmla="*/ 29798 h 546971"/>
                <a:gd name="connsiteX431" fmla="*/ 71172 w 167655"/>
                <a:gd name="connsiteY431" fmla="*/ 31921 h 546971"/>
                <a:gd name="connsiteX432" fmla="*/ 72825 w 167655"/>
                <a:gd name="connsiteY432" fmla="*/ 36170 h 546971"/>
                <a:gd name="connsiteX433" fmla="*/ 70463 w 167655"/>
                <a:gd name="connsiteY433" fmla="*/ 36170 h 546971"/>
                <a:gd name="connsiteX434" fmla="*/ 70463 w 167655"/>
                <a:gd name="connsiteY434" fmla="*/ 33811 h 546971"/>
                <a:gd name="connsiteX435" fmla="*/ 66926 w 167655"/>
                <a:gd name="connsiteY435" fmla="*/ 33811 h 546971"/>
                <a:gd name="connsiteX436" fmla="*/ 66926 w 167655"/>
                <a:gd name="connsiteY436" fmla="*/ 33811 h 546971"/>
                <a:gd name="connsiteX437" fmla="*/ 64800 w 167655"/>
                <a:gd name="connsiteY437" fmla="*/ 33811 h 546971"/>
                <a:gd name="connsiteX438" fmla="*/ 64800 w 167655"/>
                <a:gd name="connsiteY438" fmla="*/ 37820 h 546971"/>
                <a:gd name="connsiteX439" fmla="*/ 64800 w 167655"/>
                <a:gd name="connsiteY439" fmla="*/ 36406 h 546971"/>
                <a:gd name="connsiteX440" fmla="*/ 64800 w 167655"/>
                <a:gd name="connsiteY440" fmla="*/ 36406 h 546971"/>
                <a:gd name="connsiteX441" fmla="*/ 64800 w 167655"/>
                <a:gd name="connsiteY441" fmla="*/ 36406 h 546971"/>
                <a:gd name="connsiteX442" fmla="*/ 64800 w 167655"/>
                <a:gd name="connsiteY442" fmla="*/ 38765 h 546971"/>
                <a:gd name="connsiteX443" fmla="*/ 61260 w 167655"/>
                <a:gd name="connsiteY443" fmla="*/ 38765 h 546971"/>
                <a:gd name="connsiteX444" fmla="*/ 62677 w 167655"/>
                <a:gd name="connsiteY444" fmla="*/ 40416 h 546971"/>
                <a:gd name="connsiteX445" fmla="*/ 60318 w 167655"/>
                <a:gd name="connsiteY445" fmla="*/ 40416 h 546971"/>
                <a:gd name="connsiteX446" fmla="*/ 60318 w 167655"/>
                <a:gd name="connsiteY446" fmla="*/ 40416 h 546971"/>
                <a:gd name="connsiteX447" fmla="*/ 58428 w 167655"/>
                <a:gd name="connsiteY447" fmla="*/ 40416 h 546971"/>
                <a:gd name="connsiteX448" fmla="*/ 58428 w 167655"/>
                <a:gd name="connsiteY448" fmla="*/ 43956 h 546971"/>
                <a:gd name="connsiteX449" fmla="*/ 56542 w 167655"/>
                <a:gd name="connsiteY449" fmla="*/ 42541 h 546971"/>
                <a:gd name="connsiteX450" fmla="*/ 56542 w 167655"/>
                <a:gd name="connsiteY450" fmla="*/ 44192 h 546971"/>
                <a:gd name="connsiteX451" fmla="*/ 57959 w 167655"/>
                <a:gd name="connsiteY451" fmla="*/ 44192 h 546971"/>
                <a:gd name="connsiteX452" fmla="*/ 57959 w 167655"/>
                <a:gd name="connsiteY452" fmla="*/ 52214 h 546971"/>
                <a:gd name="connsiteX453" fmla="*/ 59137 w 167655"/>
                <a:gd name="connsiteY453" fmla="*/ 52214 h 546971"/>
                <a:gd name="connsiteX454" fmla="*/ 59137 w 167655"/>
                <a:gd name="connsiteY454" fmla="*/ 53868 h 546971"/>
                <a:gd name="connsiteX455" fmla="*/ 59137 w 167655"/>
                <a:gd name="connsiteY455" fmla="*/ 58822 h 546971"/>
                <a:gd name="connsiteX456" fmla="*/ 55127 w 167655"/>
                <a:gd name="connsiteY456" fmla="*/ 54104 h 546971"/>
                <a:gd name="connsiteX457" fmla="*/ 53710 w 167655"/>
                <a:gd name="connsiteY457" fmla="*/ 55754 h 546971"/>
                <a:gd name="connsiteX458" fmla="*/ 55127 w 167655"/>
                <a:gd name="connsiteY458" fmla="*/ 57172 h 546971"/>
                <a:gd name="connsiteX459" fmla="*/ 53474 w 167655"/>
                <a:gd name="connsiteY459" fmla="*/ 57172 h 546971"/>
                <a:gd name="connsiteX460" fmla="*/ 53474 w 167655"/>
                <a:gd name="connsiteY460" fmla="*/ 55754 h 546971"/>
                <a:gd name="connsiteX461" fmla="*/ 51587 w 167655"/>
                <a:gd name="connsiteY461" fmla="*/ 55754 h 546971"/>
                <a:gd name="connsiteX462" fmla="*/ 51587 w 167655"/>
                <a:gd name="connsiteY462" fmla="*/ 58586 h 546971"/>
                <a:gd name="connsiteX463" fmla="*/ 55833 w 167655"/>
                <a:gd name="connsiteY463" fmla="*/ 61890 h 546971"/>
                <a:gd name="connsiteX464" fmla="*/ 53474 w 167655"/>
                <a:gd name="connsiteY464" fmla="*/ 61890 h 546971"/>
                <a:gd name="connsiteX465" fmla="*/ 53474 w 167655"/>
                <a:gd name="connsiteY465" fmla="*/ 63543 h 546971"/>
                <a:gd name="connsiteX466" fmla="*/ 55597 w 167655"/>
                <a:gd name="connsiteY466" fmla="*/ 64722 h 546971"/>
                <a:gd name="connsiteX467" fmla="*/ 55597 w 167655"/>
                <a:gd name="connsiteY467" fmla="*/ 64722 h 546971"/>
                <a:gd name="connsiteX468" fmla="*/ 55833 w 167655"/>
                <a:gd name="connsiteY468" fmla="*/ 66375 h 546971"/>
                <a:gd name="connsiteX469" fmla="*/ 55597 w 167655"/>
                <a:gd name="connsiteY469" fmla="*/ 66608 h 546971"/>
                <a:gd name="connsiteX470" fmla="*/ 57723 w 167655"/>
                <a:gd name="connsiteY470" fmla="*/ 68734 h 546971"/>
                <a:gd name="connsiteX471" fmla="*/ 56069 w 167655"/>
                <a:gd name="connsiteY471" fmla="*/ 68734 h 546971"/>
                <a:gd name="connsiteX472" fmla="*/ 53474 w 167655"/>
                <a:gd name="connsiteY472" fmla="*/ 68734 h 546971"/>
                <a:gd name="connsiteX473" fmla="*/ 57487 w 167655"/>
                <a:gd name="connsiteY473" fmla="*/ 72038 h 546971"/>
                <a:gd name="connsiteX474" fmla="*/ 55361 w 167655"/>
                <a:gd name="connsiteY474" fmla="*/ 74870 h 546971"/>
                <a:gd name="connsiteX475" fmla="*/ 59609 w 167655"/>
                <a:gd name="connsiteY475" fmla="*/ 78879 h 546971"/>
                <a:gd name="connsiteX476" fmla="*/ 57487 w 167655"/>
                <a:gd name="connsiteY476" fmla="*/ 78879 h 546971"/>
                <a:gd name="connsiteX477" fmla="*/ 63150 w 167655"/>
                <a:gd name="connsiteY477" fmla="*/ 83837 h 546971"/>
                <a:gd name="connsiteX478" fmla="*/ 59609 w 167655"/>
                <a:gd name="connsiteY478" fmla="*/ 79824 h 546971"/>
                <a:gd name="connsiteX479" fmla="*/ 61260 w 167655"/>
                <a:gd name="connsiteY479" fmla="*/ 79824 h 546971"/>
                <a:gd name="connsiteX480" fmla="*/ 59609 w 167655"/>
                <a:gd name="connsiteY480" fmla="*/ 79824 h 546971"/>
                <a:gd name="connsiteX481" fmla="*/ 59609 w 167655"/>
                <a:gd name="connsiteY481" fmla="*/ 72980 h 546971"/>
                <a:gd name="connsiteX482" fmla="*/ 61732 w 167655"/>
                <a:gd name="connsiteY482" fmla="*/ 79352 h 546971"/>
                <a:gd name="connsiteX483" fmla="*/ 61732 w 167655"/>
                <a:gd name="connsiteY483" fmla="*/ 79352 h 546971"/>
                <a:gd name="connsiteX484" fmla="*/ 64800 w 167655"/>
                <a:gd name="connsiteY484" fmla="*/ 85960 h 546971"/>
                <a:gd name="connsiteX485" fmla="*/ 59846 w 167655"/>
                <a:gd name="connsiteY485" fmla="*/ 83837 h 546971"/>
                <a:gd name="connsiteX486" fmla="*/ 61260 w 167655"/>
                <a:gd name="connsiteY486" fmla="*/ 85487 h 546971"/>
                <a:gd name="connsiteX487" fmla="*/ 59373 w 167655"/>
                <a:gd name="connsiteY487" fmla="*/ 89027 h 546971"/>
                <a:gd name="connsiteX488" fmla="*/ 61027 w 167655"/>
                <a:gd name="connsiteY488" fmla="*/ 91859 h 546971"/>
                <a:gd name="connsiteX489" fmla="*/ 62441 w 167655"/>
                <a:gd name="connsiteY489" fmla="*/ 91859 h 546971"/>
                <a:gd name="connsiteX490" fmla="*/ 62441 w 167655"/>
                <a:gd name="connsiteY490" fmla="*/ 93510 h 546971"/>
                <a:gd name="connsiteX491" fmla="*/ 60790 w 167655"/>
                <a:gd name="connsiteY491" fmla="*/ 93510 h 546971"/>
                <a:gd name="connsiteX492" fmla="*/ 62205 w 167655"/>
                <a:gd name="connsiteY492" fmla="*/ 95872 h 546971"/>
                <a:gd name="connsiteX493" fmla="*/ 62205 w 167655"/>
                <a:gd name="connsiteY493" fmla="*/ 97995 h 546971"/>
                <a:gd name="connsiteX494" fmla="*/ 63622 w 167655"/>
                <a:gd name="connsiteY494" fmla="*/ 101062 h 546971"/>
                <a:gd name="connsiteX495" fmla="*/ 58665 w 167655"/>
                <a:gd name="connsiteY495" fmla="*/ 99409 h 546971"/>
                <a:gd name="connsiteX496" fmla="*/ 60318 w 167655"/>
                <a:gd name="connsiteY496" fmla="*/ 103185 h 546971"/>
                <a:gd name="connsiteX497" fmla="*/ 58901 w 167655"/>
                <a:gd name="connsiteY497" fmla="*/ 103185 h 546971"/>
                <a:gd name="connsiteX498" fmla="*/ 60554 w 167655"/>
                <a:gd name="connsiteY498" fmla="*/ 103185 h 546971"/>
                <a:gd name="connsiteX499" fmla="*/ 60554 w 167655"/>
                <a:gd name="connsiteY499" fmla="*/ 101535 h 546971"/>
                <a:gd name="connsiteX500" fmla="*/ 61969 w 167655"/>
                <a:gd name="connsiteY500" fmla="*/ 101535 h 546971"/>
                <a:gd name="connsiteX501" fmla="*/ 61969 w 167655"/>
                <a:gd name="connsiteY501" fmla="*/ 101535 h 546971"/>
                <a:gd name="connsiteX502" fmla="*/ 60318 w 167655"/>
                <a:gd name="connsiteY502" fmla="*/ 102713 h 546971"/>
                <a:gd name="connsiteX503" fmla="*/ 61969 w 167655"/>
                <a:gd name="connsiteY503" fmla="*/ 102713 h 546971"/>
                <a:gd name="connsiteX504" fmla="*/ 61969 w 167655"/>
                <a:gd name="connsiteY504" fmla="*/ 104366 h 546971"/>
                <a:gd name="connsiteX505" fmla="*/ 61969 w 167655"/>
                <a:gd name="connsiteY505" fmla="*/ 104366 h 546971"/>
                <a:gd name="connsiteX506" fmla="*/ 61969 w 167655"/>
                <a:gd name="connsiteY506" fmla="*/ 104366 h 546971"/>
                <a:gd name="connsiteX507" fmla="*/ 59373 w 167655"/>
                <a:gd name="connsiteY507" fmla="*/ 104366 h 546971"/>
                <a:gd name="connsiteX508" fmla="*/ 65036 w 167655"/>
                <a:gd name="connsiteY508" fmla="*/ 112389 h 546971"/>
                <a:gd name="connsiteX509" fmla="*/ 63622 w 167655"/>
                <a:gd name="connsiteY509" fmla="*/ 112389 h 546971"/>
                <a:gd name="connsiteX510" fmla="*/ 65981 w 167655"/>
                <a:gd name="connsiteY510" fmla="*/ 115929 h 546971"/>
                <a:gd name="connsiteX511" fmla="*/ 62913 w 167655"/>
                <a:gd name="connsiteY511" fmla="*/ 113803 h 546971"/>
                <a:gd name="connsiteX512" fmla="*/ 62913 w 167655"/>
                <a:gd name="connsiteY512" fmla="*/ 113803 h 546971"/>
                <a:gd name="connsiteX513" fmla="*/ 64328 w 167655"/>
                <a:gd name="connsiteY513" fmla="*/ 119233 h 546971"/>
                <a:gd name="connsiteX514" fmla="*/ 61027 w 167655"/>
                <a:gd name="connsiteY514" fmla="*/ 116871 h 546971"/>
                <a:gd name="connsiteX515" fmla="*/ 61027 w 167655"/>
                <a:gd name="connsiteY515" fmla="*/ 118288 h 546971"/>
                <a:gd name="connsiteX516" fmla="*/ 63386 w 167655"/>
                <a:gd name="connsiteY516" fmla="*/ 127491 h 546971"/>
                <a:gd name="connsiteX517" fmla="*/ 61027 w 167655"/>
                <a:gd name="connsiteY517" fmla="*/ 127491 h 546971"/>
                <a:gd name="connsiteX518" fmla="*/ 63386 w 167655"/>
                <a:gd name="connsiteY518" fmla="*/ 129614 h 546971"/>
                <a:gd name="connsiteX519" fmla="*/ 63386 w 167655"/>
                <a:gd name="connsiteY519" fmla="*/ 128200 h 546971"/>
                <a:gd name="connsiteX520" fmla="*/ 63386 w 167655"/>
                <a:gd name="connsiteY520" fmla="*/ 128200 h 546971"/>
                <a:gd name="connsiteX521" fmla="*/ 63386 w 167655"/>
                <a:gd name="connsiteY521" fmla="*/ 131268 h 546971"/>
                <a:gd name="connsiteX522" fmla="*/ 61732 w 167655"/>
                <a:gd name="connsiteY522" fmla="*/ 131268 h 546971"/>
                <a:gd name="connsiteX523" fmla="*/ 61732 w 167655"/>
                <a:gd name="connsiteY523" fmla="*/ 133627 h 546971"/>
                <a:gd name="connsiteX524" fmla="*/ 60318 w 167655"/>
                <a:gd name="connsiteY524" fmla="*/ 133627 h 546971"/>
                <a:gd name="connsiteX525" fmla="*/ 60318 w 167655"/>
                <a:gd name="connsiteY525" fmla="*/ 133627 h 546971"/>
                <a:gd name="connsiteX526" fmla="*/ 60318 w 167655"/>
                <a:gd name="connsiteY526" fmla="*/ 133627 h 546971"/>
                <a:gd name="connsiteX527" fmla="*/ 60318 w 167655"/>
                <a:gd name="connsiteY527" fmla="*/ 142121 h 546971"/>
                <a:gd name="connsiteX528" fmla="*/ 58428 w 167655"/>
                <a:gd name="connsiteY528" fmla="*/ 142121 h 546971"/>
                <a:gd name="connsiteX529" fmla="*/ 58428 w 167655"/>
                <a:gd name="connsiteY529" fmla="*/ 143772 h 546971"/>
                <a:gd name="connsiteX530" fmla="*/ 60790 w 167655"/>
                <a:gd name="connsiteY530" fmla="*/ 143772 h 546971"/>
                <a:gd name="connsiteX531" fmla="*/ 60790 w 167655"/>
                <a:gd name="connsiteY531" fmla="*/ 146367 h 546971"/>
                <a:gd name="connsiteX532" fmla="*/ 58901 w 167655"/>
                <a:gd name="connsiteY532" fmla="*/ 146367 h 546971"/>
                <a:gd name="connsiteX533" fmla="*/ 60790 w 167655"/>
                <a:gd name="connsiteY533" fmla="*/ 146367 h 546971"/>
                <a:gd name="connsiteX534" fmla="*/ 60790 w 167655"/>
                <a:gd name="connsiteY534" fmla="*/ 148257 h 546971"/>
                <a:gd name="connsiteX535" fmla="*/ 58901 w 167655"/>
                <a:gd name="connsiteY535" fmla="*/ 148257 h 546971"/>
                <a:gd name="connsiteX536" fmla="*/ 60318 w 167655"/>
                <a:gd name="connsiteY536" fmla="*/ 148257 h 546971"/>
                <a:gd name="connsiteX537" fmla="*/ 56778 w 167655"/>
                <a:gd name="connsiteY537" fmla="*/ 151325 h 546971"/>
                <a:gd name="connsiteX538" fmla="*/ 60554 w 167655"/>
                <a:gd name="connsiteY538" fmla="*/ 151325 h 546971"/>
                <a:gd name="connsiteX539" fmla="*/ 58665 w 167655"/>
                <a:gd name="connsiteY539" fmla="*/ 151325 h 546971"/>
                <a:gd name="connsiteX540" fmla="*/ 60790 w 167655"/>
                <a:gd name="connsiteY540" fmla="*/ 153684 h 546971"/>
                <a:gd name="connsiteX541" fmla="*/ 58901 w 167655"/>
                <a:gd name="connsiteY541" fmla="*/ 155098 h 546971"/>
                <a:gd name="connsiteX542" fmla="*/ 60318 w 167655"/>
                <a:gd name="connsiteY542" fmla="*/ 155098 h 546971"/>
                <a:gd name="connsiteX543" fmla="*/ 60318 w 167655"/>
                <a:gd name="connsiteY543" fmla="*/ 155098 h 546971"/>
                <a:gd name="connsiteX544" fmla="*/ 61732 w 167655"/>
                <a:gd name="connsiteY544" fmla="*/ 159819 h 546971"/>
                <a:gd name="connsiteX545" fmla="*/ 59373 w 167655"/>
                <a:gd name="connsiteY545" fmla="*/ 159819 h 546971"/>
                <a:gd name="connsiteX546" fmla="*/ 61496 w 167655"/>
                <a:gd name="connsiteY546" fmla="*/ 162651 h 546971"/>
                <a:gd name="connsiteX547" fmla="*/ 61496 w 167655"/>
                <a:gd name="connsiteY547" fmla="*/ 165246 h 546971"/>
                <a:gd name="connsiteX548" fmla="*/ 61496 w 167655"/>
                <a:gd name="connsiteY548" fmla="*/ 167842 h 546971"/>
                <a:gd name="connsiteX549" fmla="*/ 60318 w 167655"/>
                <a:gd name="connsiteY549" fmla="*/ 167842 h 546971"/>
                <a:gd name="connsiteX550" fmla="*/ 57487 w 167655"/>
                <a:gd name="connsiteY550" fmla="*/ 167842 h 546971"/>
                <a:gd name="connsiteX551" fmla="*/ 61260 w 167655"/>
                <a:gd name="connsiteY551" fmla="*/ 171382 h 546971"/>
                <a:gd name="connsiteX552" fmla="*/ 61260 w 167655"/>
                <a:gd name="connsiteY552" fmla="*/ 172796 h 546971"/>
                <a:gd name="connsiteX553" fmla="*/ 59137 w 167655"/>
                <a:gd name="connsiteY553" fmla="*/ 172796 h 546971"/>
                <a:gd name="connsiteX554" fmla="*/ 59137 w 167655"/>
                <a:gd name="connsiteY554" fmla="*/ 171146 h 546971"/>
                <a:gd name="connsiteX555" fmla="*/ 59137 w 167655"/>
                <a:gd name="connsiteY555" fmla="*/ 172796 h 546971"/>
                <a:gd name="connsiteX556" fmla="*/ 60554 w 167655"/>
                <a:gd name="connsiteY556" fmla="*/ 175158 h 546971"/>
                <a:gd name="connsiteX557" fmla="*/ 58665 w 167655"/>
                <a:gd name="connsiteY557" fmla="*/ 176809 h 546971"/>
                <a:gd name="connsiteX558" fmla="*/ 60554 w 167655"/>
                <a:gd name="connsiteY558" fmla="*/ 180113 h 546971"/>
                <a:gd name="connsiteX559" fmla="*/ 61969 w 167655"/>
                <a:gd name="connsiteY559" fmla="*/ 178932 h 546971"/>
                <a:gd name="connsiteX560" fmla="*/ 61969 w 167655"/>
                <a:gd name="connsiteY560" fmla="*/ 181057 h 546971"/>
                <a:gd name="connsiteX561" fmla="*/ 59846 w 167655"/>
                <a:gd name="connsiteY561" fmla="*/ 181057 h 546971"/>
                <a:gd name="connsiteX562" fmla="*/ 57487 w 167655"/>
                <a:gd name="connsiteY562" fmla="*/ 181057 h 546971"/>
                <a:gd name="connsiteX563" fmla="*/ 59846 w 167655"/>
                <a:gd name="connsiteY563" fmla="*/ 183180 h 546971"/>
                <a:gd name="connsiteX564" fmla="*/ 59846 w 167655"/>
                <a:gd name="connsiteY564" fmla="*/ 183180 h 546971"/>
                <a:gd name="connsiteX565" fmla="*/ 59846 w 167655"/>
                <a:gd name="connsiteY565" fmla="*/ 184831 h 546971"/>
                <a:gd name="connsiteX566" fmla="*/ 59846 w 167655"/>
                <a:gd name="connsiteY566" fmla="*/ 184831 h 546971"/>
                <a:gd name="connsiteX567" fmla="*/ 59846 w 167655"/>
                <a:gd name="connsiteY567" fmla="*/ 184831 h 546971"/>
                <a:gd name="connsiteX568" fmla="*/ 59846 w 167655"/>
                <a:gd name="connsiteY568" fmla="*/ 184831 h 546971"/>
                <a:gd name="connsiteX569" fmla="*/ 62913 w 167655"/>
                <a:gd name="connsiteY569" fmla="*/ 184831 h 546971"/>
                <a:gd name="connsiteX570" fmla="*/ 61027 w 167655"/>
                <a:gd name="connsiteY570" fmla="*/ 184831 h 546971"/>
                <a:gd name="connsiteX571" fmla="*/ 63150 w 167655"/>
                <a:gd name="connsiteY571" fmla="*/ 184831 h 546971"/>
                <a:gd name="connsiteX572" fmla="*/ 63150 w 167655"/>
                <a:gd name="connsiteY572" fmla="*/ 184831 h 546971"/>
                <a:gd name="connsiteX573" fmla="*/ 59137 w 167655"/>
                <a:gd name="connsiteY573" fmla="*/ 184831 h 546971"/>
                <a:gd name="connsiteX574" fmla="*/ 61496 w 167655"/>
                <a:gd name="connsiteY574" fmla="*/ 184831 h 546971"/>
                <a:gd name="connsiteX575" fmla="*/ 61496 w 167655"/>
                <a:gd name="connsiteY575" fmla="*/ 186484 h 546971"/>
                <a:gd name="connsiteX576" fmla="*/ 59137 w 167655"/>
                <a:gd name="connsiteY576" fmla="*/ 186484 h 546971"/>
                <a:gd name="connsiteX577" fmla="*/ 59137 w 167655"/>
                <a:gd name="connsiteY577" fmla="*/ 188844 h 546971"/>
                <a:gd name="connsiteX578" fmla="*/ 59137 w 167655"/>
                <a:gd name="connsiteY578" fmla="*/ 191439 h 546971"/>
                <a:gd name="connsiteX579" fmla="*/ 57250 w 167655"/>
                <a:gd name="connsiteY579" fmla="*/ 191439 h 546971"/>
                <a:gd name="connsiteX580" fmla="*/ 57250 w 167655"/>
                <a:gd name="connsiteY580" fmla="*/ 194270 h 546971"/>
                <a:gd name="connsiteX581" fmla="*/ 59137 w 167655"/>
                <a:gd name="connsiteY581" fmla="*/ 194270 h 546971"/>
                <a:gd name="connsiteX582" fmla="*/ 56542 w 167655"/>
                <a:gd name="connsiteY582" fmla="*/ 194270 h 546971"/>
                <a:gd name="connsiteX583" fmla="*/ 56542 w 167655"/>
                <a:gd name="connsiteY583" fmla="*/ 194270 h 546971"/>
                <a:gd name="connsiteX584" fmla="*/ 56542 w 167655"/>
                <a:gd name="connsiteY584" fmla="*/ 199461 h 546971"/>
                <a:gd name="connsiteX585" fmla="*/ 59373 w 167655"/>
                <a:gd name="connsiteY585" fmla="*/ 201587 h 546971"/>
                <a:gd name="connsiteX586" fmla="*/ 59373 w 167655"/>
                <a:gd name="connsiteY586" fmla="*/ 201587 h 546971"/>
                <a:gd name="connsiteX587" fmla="*/ 57723 w 167655"/>
                <a:gd name="connsiteY587" fmla="*/ 199934 h 546971"/>
                <a:gd name="connsiteX588" fmla="*/ 57723 w 167655"/>
                <a:gd name="connsiteY588" fmla="*/ 202765 h 546971"/>
                <a:gd name="connsiteX589" fmla="*/ 55127 w 167655"/>
                <a:gd name="connsiteY589" fmla="*/ 202765 h 546971"/>
                <a:gd name="connsiteX590" fmla="*/ 55127 w 167655"/>
                <a:gd name="connsiteY590" fmla="*/ 204182 h 546971"/>
                <a:gd name="connsiteX591" fmla="*/ 53946 w 167655"/>
                <a:gd name="connsiteY591" fmla="*/ 204182 h 546971"/>
                <a:gd name="connsiteX592" fmla="*/ 53946 w 167655"/>
                <a:gd name="connsiteY592" fmla="*/ 206542 h 546971"/>
                <a:gd name="connsiteX593" fmla="*/ 53946 w 167655"/>
                <a:gd name="connsiteY593" fmla="*/ 208428 h 546971"/>
                <a:gd name="connsiteX594" fmla="*/ 53946 w 167655"/>
                <a:gd name="connsiteY594" fmla="*/ 208428 h 546971"/>
                <a:gd name="connsiteX595" fmla="*/ 53946 w 167655"/>
                <a:gd name="connsiteY595" fmla="*/ 209609 h 546971"/>
                <a:gd name="connsiteX596" fmla="*/ 51351 w 167655"/>
                <a:gd name="connsiteY596" fmla="*/ 209609 h 546971"/>
                <a:gd name="connsiteX597" fmla="*/ 48992 w 167655"/>
                <a:gd name="connsiteY597" fmla="*/ 211496 h 546971"/>
                <a:gd name="connsiteX598" fmla="*/ 48992 w 167655"/>
                <a:gd name="connsiteY598" fmla="*/ 211496 h 546971"/>
                <a:gd name="connsiteX599" fmla="*/ 48992 w 167655"/>
                <a:gd name="connsiteY599" fmla="*/ 213858 h 546971"/>
                <a:gd name="connsiteX600" fmla="*/ 52765 w 167655"/>
                <a:gd name="connsiteY600" fmla="*/ 211027 h 546971"/>
                <a:gd name="connsiteX601" fmla="*/ 51115 w 167655"/>
                <a:gd name="connsiteY601" fmla="*/ 213858 h 546971"/>
                <a:gd name="connsiteX602" fmla="*/ 55127 w 167655"/>
                <a:gd name="connsiteY602" fmla="*/ 213858 h 546971"/>
                <a:gd name="connsiteX603" fmla="*/ 52529 w 167655"/>
                <a:gd name="connsiteY603" fmla="*/ 215509 h 546971"/>
                <a:gd name="connsiteX604" fmla="*/ 56305 w 167655"/>
                <a:gd name="connsiteY604" fmla="*/ 216690 h 546971"/>
                <a:gd name="connsiteX605" fmla="*/ 53002 w 167655"/>
                <a:gd name="connsiteY605" fmla="*/ 216690 h 546971"/>
                <a:gd name="connsiteX606" fmla="*/ 50642 w 167655"/>
                <a:gd name="connsiteY606" fmla="*/ 216690 h 546971"/>
                <a:gd name="connsiteX607" fmla="*/ 53002 w 167655"/>
                <a:gd name="connsiteY607" fmla="*/ 216690 h 546971"/>
                <a:gd name="connsiteX608" fmla="*/ 53002 w 167655"/>
                <a:gd name="connsiteY608" fmla="*/ 216690 h 546971"/>
                <a:gd name="connsiteX609" fmla="*/ 51115 w 167655"/>
                <a:gd name="connsiteY609" fmla="*/ 218104 h 546971"/>
                <a:gd name="connsiteX610" fmla="*/ 49228 w 167655"/>
                <a:gd name="connsiteY610" fmla="*/ 216690 h 546971"/>
                <a:gd name="connsiteX611" fmla="*/ 49228 w 167655"/>
                <a:gd name="connsiteY611" fmla="*/ 220936 h 546971"/>
                <a:gd name="connsiteX612" fmla="*/ 49228 w 167655"/>
                <a:gd name="connsiteY612" fmla="*/ 222353 h 546971"/>
                <a:gd name="connsiteX613" fmla="*/ 52296 w 167655"/>
                <a:gd name="connsiteY613" fmla="*/ 226599 h 546971"/>
                <a:gd name="connsiteX614" fmla="*/ 49698 w 167655"/>
                <a:gd name="connsiteY614" fmla="*/ 226599 h 546971"/>
                <a:gd name="connsiteX615" fmla="*/ 51823 w 167655"/>
                <a:gd name="connsiteY615" fmla="*/ 228016 h 546971"/>
                <a:gd name="connsiteX616" fmla="*/ 51823 w 167655"/>
                <a:gd name="connsiteY616" fmla="*/ 231789 h 546971"/>
                <a:gd name="connsiteX617" fmla="*/ 51823 w 167655"/>
                <a:gd name="connsiteY617" fmla="*/ 233207 h 546971"/>
                <a:gd name="connsiteX618" fmla="*/ 50170 w 167655"/>
                <a:gd name="connsiteY618" fmla="*/ 234624 h 546971"/>
                <a:gd name="connsiteX619" fmla="*/ 52529 w 167655"/>
                <a:gd name="connsiteY619" fmla="*/ 234624 h 546971"/>
                <a:gd name="connsiteX620" fmla="*/ 50406 w 167655"/>
                <a:gd name="connsiteY620" fmla="*/ 236038 h 546971"/>
                <a:gd name="connsiteX621" fmla="*/ 50406 w 167655"/>
                <a:gd name="connsiteY621" fmla="*/ 237689 h 546971"/>
                <a:gd name="connsiteX622" fmla="*/ 52060 w 167655"/>
                <a:gd name="connsiteY622" fmla="*/ 237689 h 546971"/>
                <a:gd name="connsiteX623" fmla="*/ 52060 w 167655"/>
                <a:gd name="connsiteY623" fmla="*/ 235802 h 546971"/>
                <a:gd name="connsiteX624" fmla="*/ 52060 w 167655"/>
                <a:gd name="connsiteY624" fmla="*/ 239342 h 546971"/>
                <a:gd name="connsiteX625" fmla="*/ 52060 w 167655"/>
                <a:gd name="connsiteY625" fmla="*/ 239342 h 546971"/>
                <a:gd name="connsiteX626" fmla="*/ 52060 w 167655"/>
                <a:gd name="connsiteY626" fmla="*/ 237455 h 546971"/>
                <a:gd name="connsiteX627" fmla="*/ 52060 w 167655"/>
                <a:gd name="connsiteY627" fmla="*/ 240287 h 546971"/>
                <a:gd name="connsiteX628" fmla="*/ 52060 w 167655"/>
                <a:gd name="connsiteY628" fmla="*/ 240287 h 546971"/>
                <a:gd name="connsiteX629" fmla="*/ 53710 w 167655"/>
                <a:gd name="connsiteY629" fmla="*/ 240287 h 546971"/>
                <a:gd name="connsiteX630" fmla="*/ 53710 w 167655"/>
                <a:gd name="connsiteY630" fmla="*/ 242410 h 546971"/>
                <a:gd name="connsiteX631" fmla="*/ 51823 w 167655"/>
                <a:gd name="connsiteY631" fmla="*/ 242410 h 546971"/>
                <a:gd name="connsiteX632" fmla="*/ 53238 w 167655"/>
                <a:gd name="connsiteY632" fmla="*/ 242410 h 546971"/>
                <a:gd name="connsiteX633" fmla="*/ 51823 w 167655"/>
                <a:gd name="connsiteY633" fmla="*/ 242410 h 546971"/>
                <a:gd name="connsiteX634" fmla="*/ 53238 w 167655"/>
                <a:gd name="connsiteY634" fmla="*/ 242410 h 546971"/>
                <a:gd name="connsiteX635" fmla="*/ 50406 w 167655"/>
                <a:gd name="connsiteY635" fmla="*/ 250196 h 546971"/>
                <a:gd name="connsiteX636" fmla="*/ 48756 w 167655"/>
                <a:gd name="connsiteY636" fmla="*/ 250196 h 546971"/>
                <a:gd name="connsiteX637" fmla="*/ 48756 w 167655"/>
                <a:gd name="connsiteY637" fmla="*/ 253028 h 546971"/>
                <a:gd name="connsiteX638" fmla="*/ 50170 w 167655"/>
                <a:gd name="connsiteY638" fmla="*/ 253028 h 546971"/>
                <a:gd name="connsiteX639" fmla="*/ 50170 w 167655"/>
                <a:gd name="connsiteY639" fmla="*/ 253028 h 546971"/>
                <a:gd name="connsiteX640" fmla="*/ 48519 w 167655"/>
                <a:gd name="connsiteY640" fmla="*/ 253028 h 546971"/>
                <a:gd name="connsiteX641" fmla="*/ 48519 w 167655"/>
                <a:gd name="connsiteY641" fmla="*/ 254445 h 546971"/>
                <a:gd name="connsiteX642" fmla="*/ 49698 w 167655"/>
                <a:gd name="connsiteY642" fmla="*/ 254445 h 546971"/>
                <a:gd name="connsiteX643" fmla="*/ 49698 w 167655"/>
                <a:gd name="connsiteY643" fmla="*/ 254445 h 546971"/>
                <a:gd name="connsiteX644" fmla="*/ 48283 w 167655"/>
                <a:gd name="connsiteY644" fmla="*/ 254445 h 546971"/>
                <a:gd name="connsiteX645" fmla="*/ 48283 w 167655"/>
                <a:gd name="connsiteY645" fmla="*/ 254445 h 546971"/>
                <a:gd name="connsiteX646" fmla="*/ 46396 w 167655"/>
                <a:gd name="connsiteY646" fmla="*/ 254445 h 546971"/>
                <a:gd name="connsiteX647" fmla="*/ 46396 w 167655"/>
                <a:gd name="connsiteY647" fmla="*/ 259399 h 546971"/>
                <a:gd name="connsiteX648" fmla="*/ 46396 w 167655"/>
                <a:gd name="connsiteY648" fmla="*/ 259399 h 546971"/>
                <a:gd name="connsiteX649" fmla="*/ 46396 w 167655"/>
                <a:gd name="connsiteY649" fmla="*/ 260816 h 546971"/>
                <a:gd name="connsiteX650" fmla="*/ 44743 w 167655"/>
                <a:gd name="connsiteY650" fmla="*/ 260816 h 546971"/>
                <a:gd name="connsiteX651" fmla="*/ 44743 w 167655"/>
                <a:gd name="connsiteY651" fmla="*/ 264120 h 546971"/>
                <a:gd name="connsiteX652" fmla="*/ 44743 w 167655"/>
                <a:gd name="connsiteY652" fmla="*/ 264120 h 546971"/>
                <a:gd name="connsiteX653" fmla="*/ 46630 w 167655"/>
                <a:gd name="connsiteY653" fmla="*/ 264120 h 546971"/>
                <a:gd name="connsiteX654" fmla="*/ 46630 w 167655"/>
                <a:gd name="connsiteY654" fmla="*/ 260344 h 546971"/>
                <a:gd name="connsiteX655" fmla="*/ 46630 w 167655"/>
                <a:gd name="connsiteY655" fmla="*/ 260344 h 546971"/>
                <a:gd name="connsiteX656" fmla="*/ 46630 w 167655"/>
                <a:gd name="connsiteY656" fmla="*/ 260344 h 546971"/>
                <a:gd name="connsiteX657" fmla="*/ 49228 w 167655"/>
                <a:gd name="connsiteY657" fmla="*/ 260344 h 546971"/>
                <a:gd name="connsiteX658" fmla="*/ 47811 w 167655"/>
                <a:gd name="connsiteY658" fmla="*/ 266243 h 546971"/>
                <a:gd name="connsiteX659" fmla="*/ 47811 w 167655"/>
                <a:gd name="connsiteY659" fmla="*/ 266243 h 546971"/>
                <a:gd name="connsiteX660" fmla="*/ 46396 w 167655"/>
                <a:gd name="connsiteY660" fmla="*/ 266243 h 546971"/>
                <a:gd name="connsiteX661" fmla="*/ 46396 w 167655"/>
                <a:gd name="connsiteY661" fmla="*/ 269311 h 546971"/>
                <a:gd name="connsiteX662" fmla="*/ 46396 w 167655"/>
                <a:gd name="connsiteY662" fmla="*/ 270962 h 546971"/>
                <a:gd name="connsiteX663" fmla="*/ 42620 w 167655"/>
                <a:gd name="connsiteY663" fmla="*/ 270962 h 546971"/>
                <a:gd name="connsiteX664" fmla="*/ 42620 w 167655"/>
                <a:gd name="connsiteY664" fmla="*/ 269547 h 546971"/>
                <a:gd name="connsiteX665" fmla="*/ 41203 w 167655"/>
                <a:gd name="connsiteY665" fmla="*/ 269547 h 546971"/>
                <a:gd name="connsiteX666" fmla="*/ 43329 w 167655"/>
                <a:gd name="connsiteY666" fmla="*/ 269547 h 546971"/>
                <a:gd name="connsiteX667" fmla="*/ 43329 w 167655"/>
                <a:gd name="connsiteY667" fmla="*/ 271434 h 546971"/>
                <a:gd name="connsiteX668" fmla="*/ 43329 w 167655"/>
                <a:gd name="connsiteY668" fmla="*/ 274738 h 546971"/>
                <a:gd name="connsiteX669" fmla="*/ 43329 w 167655"/>
                <a:gd name="connsiteY669" fmla="*/ 276152 h 546971"/>
                <a:gd name="connsiteX670" fmla="*/ 41911 w 167655"/>
                <a:gd name="connsiteY670" fmla="*/ 276152 h 546971"/>
                <a:gd name="connsiteX671" fmla="*/ 41911 w 167655"/>
                <a:gd name="connsiteY671" fmla="*/ 279456 h 546971"/>
                <a:gd name="connsiteX672" fmla="*/ 43798 w 167655"/>
                <a:gd name="connsiteY672" fmla="*/ 279456 h 546971"/>
                <a:gd name="connsiteX673" fmla="*/ 43798 w 167655"/>
                <a:gd name="connsiteY673" fmla="*/ 279456 h 546971"/>
                <a:gd name="connsiteX674" fmla="*/ 42384 w 167655"/>
                <a:gd name="connsiteY674" fmla="*/ 279456 h 546971"/>
                <a:gd name="connsiteX675" fmla="*/ 42384 w 167655"/>
                <a:gd name="connsiteY675" fmla="*/ 279456 h 546971"/>
                <a:gd name="connsiteX676" fmla="*/ 40497 w 167655"/>
                <a:gd name="connsiteY676" fmla="*/ 279456 h 546971"/>
                <a:gd name="connsiteX677" fmla="*/ 40497 w 167655"/>
                <a:gd name="connsiteY677" fmla="*/ 282288 h 546971"/>
                <a:gd name="connsiteX678" fmla="*/ 38371 w 167655"/>
                <a:gd name="connsiteY678" fmla="*/ 282288 h 546971"/>
                <a:gd name="connsiteX679" fmla="*/ 38371 w 167655"/>
                <a:gd name="connsiteY679" fmla="*/ 282288 h 546971"/>
                <a:gd name="connsiteX680" fmla="*/ 38371 w 167655"/>
                <a:gd name="connsiteY680" fmla="*/ 285356 h 546971"/>
                <a:gd name="connsiteX681" fmla="*/ 38371 w 167655"/>
                <a:gd name="connsiteY681" fmla="*/ 287718 h 546971"/>
                <a:gd name="connsiteX682" fmla="*/ 36721 w 167655"/>
                <a:gd name="connsiteY682" fmla="*/ 287718 h 546971"/>
                <a:gd name="connsiteX683" fmla="*/ 38608 w 167655"/>
                <a:gd name="connsiteY683" fmla="*/ 290077 h 546971"/>
                <a:gd name="connsiteX684" fmla="*/ 38608 w 167655"/>
                <a:gd name="connsiteY684" fmla="*/ 290077 h 546971"/>
                <a:gd name="connsiteX685" fmla="*/ 38608 w 167655"/>
                <a:gd name="connsiteY685" fmla="*/ 290077 h 546971"/>
                <a:gd name="connsiteX686" fmla="*/ 38608 w 167655"/>
                <a:gd name="connsiteY686" fmla="*/ 290077 h 546971"/>
                <a:gd name="connsiteX687" fmla="*/ 40261 w 167655"/>
                <a:gd name="connsiteY687" fmla="*/ 290077 h 546971"/>
                <a:gd name="connsiteX688" fmla="*/ 40261 w 167655"/>
                <a:gd name="connsiteY688" fmla="*/ 291727 h 546971"/>
                <a:gd name="connsiteX689" fmla="*/ 37899 w 167655"/>
                <a:gd name="connsiteY689" fmla="*/ 291727 h 546971"/>
                <a:gd name="connsiteX690" fmla="*/ 37899 w 167655"/>
                <a:gd name="connsiteY690" fmla="*/ 293617 h 546971"/>
                <a:gd name="connsiteX691" fmla="*/ 39789 w 167655"/>
                <a:gd name="connsiteY691" fmla="*/ 293617 h 546971"/>
                <a:gd name="connsiteX692" fmla="*/ 34831 w 167655"/>
                <a:gd name="connsiteY692" fmla="*/ 290313 h 546971"/>
                <a:gd name="connsiteX693" fmla="*/ 33417 w 167655"/>
                <a:gd name="connsiteY693" fmla="*/ 291964 h 546971"/>
                <a:gd name="connsiteX694" fmla="*/ 33417 w 167655"/>
                <a:gd name="connsiteY694" fmla="*/ 291964 h 546971"/>
                <a:gd name="connsiteX695" fmla="*/ 34831 w 167655"/>
                <a:gd name="connsiteY695" fmla="*/ 291964 h 546971"/>
                <a:gd name="connsiteX696" fmla="*/ 33181 w 167655"/>
                <a:gd name="connsiteY696" fmla="*/ 291964 h 546971"/>
                <a:gd name="connsiteX697" fmla="*/ 33181 w 167655"/>
                <a:gd name="connsiteY697" fmla="*/ 295031 h 546971"/>
                <a:gd name="connsiteX698" fmla="*/ 34598 w 167655"/>
                <a:gd name="connsiteY698" fmla="*/ 296449 h 546971"/>
                <a:gd name="connsiteX699" fmla="*/ 34598 w 167655"/>
                <a:gd name="connsiteY699" fmla="*/ 294795 h 546971"/>
                <a:gd name="connsiteX700" fmla="*/ 34598 w 167655"/>
                <a:gd name="connsiteY700" fmla="*/ 296682 h 546971"/>
                <a:gd name="connsiteX701" fmla="*/ 36248 w 167655"/>
                <a:gd name="connsiteY701" fmla="*/ 296682 h 546971"/>
                <a:gd name="connsiteX702" fmla="*/ 36248 w 167655"/>
                <a:gd name="connsiteY702" fmla="*/ 296682 h 546971"/>
                <a:gd name="connsiteX703" fmla="*/ 38371 w 167655"/>
                <a:gd name="connsiteY703" fmla="*/ 296682 h 546971"/>
                <a:gd name="connsiteX704" fmla="*/ 38371 w 167655"/>
                <a:gd name="connsiteY704" fmla="*/ 295268 h 546971"/>
                <a:gd name="connsiteX705" fmla="*/ 40261 w 167655"/>
                <a:gd name="connsiteY705" fmla="*/ 295268 h 546971"/>
                <a:gd name="connsiteX706" fmla="*/ 40261 w 167655"/>
                <a:gd name="connsiteY706" fmla="*/ 297391 h 546971"/>
                <a:gd name="connsiteX707" fmla="*/ 36485 w 167655"/>
                <a:gd name="connsiteY707" fmla="*/ 297391 h 546971"/>
                <a:gd name="connsiteX708" fmla="*/ 37899 w 167655"/>
                <a:gd name="connsiteY708" fmla="*/ 297391 h 546971"/>
                <a:gd name="connsiteX709" fmla="*/ 36012 w 167655"/>
                <a:gd name="connsiteY709" fmla="*/ 297391 h 546971"/>
                <a:gd name="connsiteX710" fmla="*/ 38135 w 167655"/>
                <a:gd name="connsiteY710" fmla="*/ 297391 h 546971"/>
                <a:gd name="connsiteX711" fmla="*/ 36485 w 167655"/>
                <a:gd name="connsiteY711" fmla="*/ 299280 h 546971"/>
                <a:gd name="connsiteX712" fmla="*/ 36485 w 167655"/>
                <a:gd name="connsiteY712" fmla="*/ 293381 h 546971"/>
                <a:gd name="connsiteX713" fmla="*/ 33181 w 167655"/>
                <a:gd name="connsiteY713" fmla="*/ 291964 h 546971"/>
                <a:gd name="connsiteX714" fmla="*/ 33181 w 167655"/>
                <a:gd name="connsiteY714" fmla="*/ 291964 h 546971"/>
                <a:gd name="connsiteX715" fmla="*/ 33181 w 167655"/>
                <a:gd name="connsiteY715" fmla="*/ 293850 h 546971"/>
                <a:gd name="connsiteX716" fmla="*/ 36485 w 167655"/>
                <a:gd name="connsiteY716" fmla="*/ 293850 h 546971"/>
                <a:gd name="connsiteX717" fmla="*/ 36485 w 167655"/>
                <a:gd name="connsiteY717" fmla="*/ 295268 h 546971"/>
                <a:gd name="connsiteX718" fmla="*/ 35067 w 167655"/>
                <a:gd name="connsiteY718" fmla="*/ 295268 h 546971"/>
                <a:gd name="connsiteX719" fmla="*/ 35067 w 167655"/>
                <a:gd name="connsiteY719" fmla="*/ 295268 h 546971"/>
                <a:gd name="connsiteX720" fmla="*/ 33417 w 167655"/>
                <a:gd name="connsiteY720" fmla="*/ 295268 h 546971"/>
                <a:gd name="connsiteX721" fmla="*/ 33417 w 167655"/>
                <a:gd name="connsiteY721" fmla="*/ 296682 h 546971"/>
                <a:gd name="connsiteX722" fmla="*/ 33417 w 167655"/>
                <a:gd name="connsiteY722" fmla="*/ 299986 h 546971"/>
                <a:gd name="connsiteX723" fmla="*/ 35067 w 167655"/>
                <a:gd name="connsiteY723" fmla="*/ 299986 h 546971"/>
                <a:gd name="connsiteX724" fmla="*/ 36721 w 167655"/>
                <a:gd name="connsiteY724" fmla="*/ 303762 h 546971"/>
                <a:gd name="connsiteX725" fmla="*/ 34598 w 167655"/>
                <a:gd name="connsiteY725" fmla="*/ 303762 h 546971"/>
                <a:gd name="connsiteX726" fmla="*/ 34598 w 167655"/>
                <a:gd name="connsiteY726" fmla="*/ 300931 h 546971"/>
                <a:gd name="connsiteX727" fmla="*/ 32236 w 167655"/>
                <a:gd name="connsiteY727" fmla="*/ 300931 h 546971"/>
                <a:gd name="connsiteX728" fmla="*/ 32236 w 167655"/>
                <a:gd name="connsiteY728" fmla="*/ 300931 h 546971"/>
                <a:gd name="connsiteX729" fmla="*/ 33417 w 167655"/>
                <a:gd name="connsiteY729" fmla="*/ 300931 h 546971"/>
                <a:gd name="connsiteX730" fmla="*/ 33417 w 167655"/>
                <a:gd name="connsiteY730" fmla="*/ 304943 h 546971"/>
                <a:gd name="connsiteX731" fmla="*/ 29640 w 167655"/>
                <a:gd name="connsiteY731" fmla="*/ 306358 h 546971"/>
                <a:gd name="connsiteX732" fmla="*/ 29640 w 167655"/>
                <a:gd name="connsiteY732" fmla="*/ 306358 h 546971"/>
                <a:gd name="connsiteX733" fmla="*/ 29640 w 167655"/>
                <a:gd name="connsiteY733" fmla="*/ 306358 h 546971"/>
                <a:gd name="connsiteX734" fmla="*/ 33417 w 167655"/>
                <a:gd name="connsiteY734" fmla="*/ 308247 h 546971"/>
                <a:gd name="connsiteX735" fmla="*/ 30585 w 167655"/>
                <a:gd name="connsiteY735" fmla="*/ 308247 h 546971"/>
                <a:gd name="connsiteX736" fmla="*/ 30585 w 167655"/>
                <a:gd name="connsiteY736" fmla="*/ 309662 h 546971"/>
                <a:gd name="connsiteX737" fmla="*/ 32708 w 167655"/>
                <a:gd name="connsiteY737" fmla="*/ 309662 h 546971"/>
                <a:gd name="connsiteX738" fmla="*/ 32708 w 167655"/>
                <a:gd name="connsiteY738" fmla="*/ 310843 h 546971"/>
                <a:gd name="connsiteX739" fmla="*/ 34125 w 167655"/>
                <a:gd name="connsiteY739" fmla="*/ 308953 h 546971"/>
                <a:gd name="connsiteX740" fmla="*/ 32236 w 167655"/>
                <a:gd name="connsiteY740" fmla="*/ 306121 h 546971"/>
                <a:gd name="connsiteX741" fmla="*/ 32236 w 167655"/>
                <a:gd name="connsiteY741" fmla="*/ 306121 h 546971"/>
                <a:gd name="connsiteX742" fmla="*/ 32236 w 167655"/>
                <a:gd name="connsiteY742" fmla="*/ 306121 h 546971"/>
                <a:gd name="connsiteX743" fmla="*/ 34362 w 167655"/>
                <a:gd name="connsiteY743" fmla="*/ 313674 h 546971"/>
                <a:gd name="connsiteX744" fmla="*/ 35540 w 167655"/>
                <a:gd name="connsiteY744" fmla="*/ 313674 h 546971"/>
                <a:gd name="connsiteX745" fmla="*/ 35540 w 167655"/>
                <a:gd name="connsiteY745" fmla="*/ 313674 h 546971"/>
                <a:gd name="connsiteX746" fmla="*/ 35540 w 167655"/>
                <a:gd name="connsiteY746" fmla="*/ 315325 h 546971"/>
                <a:gd name="connsiteX747" fmla="*/ 37193 w 167655"/>
                <a:gd name="connsiteY747" fmla="*/ 317214 h 546971"/>
                <a:gd name="connsiteX748" fmla="*/ 37193 w 167655"/>
                <a:gd name="connsiteY748" fmla="*/ 315797 h 546971"/>
                <a:gd name="connsiteX749" fmla="*/ 33889 w 167655"/>
                <a:gd name="connsiteY749" fmla="*/ 315797 h 546971"/>
                <a:gd name="connsiteX750" fmla="*/ 32000 w 167655"/>
                <a:gd name="connsiteY750" fmla="*/ 315797 h 546971"/>
                <a:gd name="connsiteX751" fmla="*/ 30585 w 167655"/>
                <a:gd name="connsiteY751" fmla="*/ 312257 h 546971"/>
                <a:gd name="connsiteX752" fmla="*/ 27990 w 167655"/>
                <a:gd name="connsiteY752" fmla="*/ 312257 h 546971"/>
                <a:gd name="connsiteX753" fmla="*/ 31058 w 167655"/>
                <a:gd name="connsiteY753" fmla="*/ 312257 h 546971"/>
                <a:gd name="connsiteX754" fmla="*/ 31058 w 167655"/>
                <a:gd name="connsiteY754" fmla="*/ 315561 h 546971"/>
                <a:gd name="connsiteX755" fmla="*/ 32944 w 167655"/>
                <a:gd name="connsiteY755" fmla="*/ 315561 h 546971"/>
                <a:gd name="connsiteX756" fmla="*/ 32944 w 167655"/>
                <a:gd name="connsiteY756" fmla="*/ 314147 h 546971"/>
                <a:gd name="connsiteX757" fmla="*/ 34598 w 167655"/>
                <a:gd name="connsiteY757" fmla="*/ 315325 h 546971"/>
                <a:gd name="connsiteX758" fmla="*/ 33417 w 167655"/>
                <a:gd name="connsiteY758" fmla="*/ 315325 h 546971"/>
                <a:gd name="connsiteX759" fmla="*/ 33417 w 167655"/>
                <a:gd name="connsiteY759" fmla="*/ 316742 h 546971"/>
                <a:gd name="connsiteX760" fmla="*/ 30821 w 167655"/>
                <a:gd name="connsiteY760" fmla="*/ 316742 h 546971"/>
                <a:gd name="connsiteX761" fmla="*/ 32472 w 167655"/>
                <a:gd name="connsiteY761" fmla="*/ 321697 h 546971"/>
                <a:gd name="connsiteX762" fmla="*/ 30349 w 167655"/>
                <a:gd name="connsiteY762" fmla="*/ 321697 h 546971"/>
                <a:gd name="connsiteX763" fmla="*/ 30349 w 167655"/>
                <a:gd name="connsiteY763" fmla="*/ 323583 h 546971"/>
                <a:gd name="connsiteX764" fmla="*/ 32236 w 167655"/>
                <a:gd name="connsiteY764" fmla="*/ 323583 h 546971"/>
                <a:gd name="connsiteX765" fmla="*/ 32236 w 167655"/>
                <a:gd name="connsiteY765" fmla="*/ 325945 h 546971"/>
                <a:gd name="connsiteX766" fmla="*/ 30585 w 167655"/>
                <a:gd name="connsiteY766" fmla="*/ 324528 h 546971"/>
                <a:gd name="connsiteX767" fmla="*/ 27754 w 167655"/>
                <a:gd name="connsiteY767" fmla="*/ 324528 h 546971"/>
                <a:gd name="connsiteX768" fmla="*/ 30113 w 167655"/>
                <a:gd name="connsiteY768" fmla="*/ 327596 h 546971"/>
                <a:gd name="connsiteX769" fmla="*/ 30113 w 167655"/>
                <a:gd name="connsiteY769" fmla="*/ 326415 h 546971"/>
                <a:gd name="connsiteX770" fmla="*/ 31530 w 167655"/>
                <a:gd name="connsiteY770" fmla="*/ 328068 h 546971"/>
                <a:gd name="connsiteX771" fmla="*/ 29877 w 167655"/>
                <a:gd name="connsiteY771" fmla="*/ 328068 h 546971"/>
                <a:gd name="connsiteX772" fmla="*/ 31058 w 167655"/>
                <a:gd name="connsiteY772" fmla="*/ 331136 h 546971"/>
                <a:gd name="connsiteX773" fmla="*/ 28226 w 167655"/>
                <a:gd name="connsiteY773" fmla="*/ 329483 h 546971"/>
                <a:gd name="connsiteX774" fmla="*/ 28226 w 167655"/>
                <a:gd name="connsiteY774" fmla="*/ 329483 h 546971"/>
                <a:gd name="connsiteX775" fmla="*/ 26336 w 167655"/>
                <a:gd name="connsiteY775" fmla="*/ 329483 h 546971"/>
                <a:gd name="connsiteX776" fmla="*/ 27754 w 167655"/>
                <a:gd name="connsiteY776" fmla="*/ 330900 h 546971"/>
                <a:gd name="connsiteX777" fmla="*/ 27754 w 167655"/>
                <a:gd name="connsiteY777" fmla="*/ 332550 h 546971"/>
                <a:gd name="connsiteX778" fmla="*/ 27754 w 167655"/>
                <a:gd name="connsiteY778" fmla="*/ 332550 h 546971"/>
                <a:gd name="connsiteX779" fmla="*/ 26100 w 167655"/>
                <a:gd name="connsiteY779" fmla="*/ 334676 h 546971"/>
                <a:gd name="connsiteX780" fmla="*/ 27990 w 167655"/>
                <a:gd name="connsiteY780" fmla="*/ 334676 h 546971"/>
                <a:gd name="connsiteX781" fmla="*/ 29404 w 167655"/>
                <a:gd name="connsiteY781" fmla="*/ 334676 h 546971"/>
                <a:gd name="connsiteX782" fmla="*/ 29404 w 167655"/>
                <a:gd name="connsiteY782" fmla="*/ 334676 h 546971"/>
                <a:gd name="connsiteX783" fmla="*/ 27990 w 167655"/>
                <a:gd name="connsiteY783" fmla="*/ 338450 h 546971"/>
                <a:gd name="connsiteX784" fmla="*/ 27990 w 167655"/>
                <a:gd name="connsiteY784" fmla="*/ 343171 h 546971"/>
                <a:gd name="connsiteX785" fmla="*/ 27990 w 167655"/>
                <a:gd name="connsiteY785" fmla="*/ 343171 h 546971"/>
                <a:gd name="connsiteX786" fmla="*/ 27990 w 167655"/>
                <a:gd name="connsiteY786" fmla="*/ 345766 h 546971"/>
                <a:gd name="connsiteX787" fmla="*/ 26573 w 167655"/>
                <a:gd name="connsiteY787" fmla="*/ 345766 h 546971"/>
                <a:gd name="connsiteX788" fmla="*/ 24686 w 167655"/>
                <a:gd name="connsiteY788" fmla="*/ 345766 h 546971"/>
                <a:gd name="connsiteX789" fmla="*/ 27990 w 167655"/>
                <a:gd name="connsiteY789" fmla="*/ 347653 h 546971"/>
                <a:gd name="connsiteX790" fmla="*/ 25864 w 167655"/>
                <a:gd name="connsiteY790" fmla="*/ 347653 h 546971"/>
                <a:gd name="connsiteX791" fmla="*/ 25864 w 167655"/>
                <a:gd name="connsiteY791" fmla="*/ 349306 h 546971"/>
                <a:gd name="connsiteX792" fmla="*/ 25864 w 167655"/>
                <a:gd name="connsiteY792" fmla="*/ 353080 h 546971"/>
                <a:gd name="connsiteX793" fmla="*/ 23269 w 167655"/>
                <a:gd name="connsiteY793" fmla="*/ 353080 h 546971"/>
                <a:gd name="connsiteX794" fmla="*/ 25864 w 167655"/>
                <a:gd name="connsiteY794" fmla="*/ 353080 h 546971"/>
                <a:gd name="connsiteX795" fmla="*/ 23269 w 167655"/>
                <a:gd name="connsiteY795" fmla="*/ 353080 h 546971"/>
                <a:gd name="connsiteX796" fmla="*/ 23269 w 167655"/>
                <a:gd name="connsiteY796" fmla="*/ 354497 h 546971"/>
                <a:gd name="connsiteX797" fmla="*/ 20673 w 167655"/>
                <a:gd name="connsiteY797" fmla="*/ 354497 h 546971"/>
                <a:gd name="connsiteX798" fmla="*/ 20673 w 167655"/>
                <a:gd name="connsiteY798" fmla="*/ 354497 h 546971"/>
                <a:gd name="connsiteX799" fmla="*/ 20673 w 167655"/>
                <a:gd name="connsiteY799" fmla="*/ 354497 h 546971"/>
                <a:gd name="connsiteX800" fmla="*/ 20673 w 167655"/>
                <a:gd name="connsiteY800" fmla="*/ 354497 h 546971"/>
                <a:gd name="connsiteX801" fmla="*/ 20673 w 167655"/>
                <a:gd name="connsiteY801" fmla="*/ 354497 h 546971"/>
                <a:gd name="connsiteX802" fmla="*/ 22799 w 167655"/>
                <a:gd name="connsiteY802" fmla="*/ 354497 h 546971"/>
                <a:gd name="connsiteX803" fmla="*/ 22799 w 167655"/>
                <a:gd name="connsiteY803" fmla="*/ 354497 h 546971"/>
                <a:gd name="connsiteX804" fmla="*/ 20673 w 167655"/>
                <a:gd name="connsiteY804" fmla="*/ 354497 h 546971"/>
                <a:gd name="connsiteX805" fmla="*/ 22091 w 167655"/>
                <a:gd name="connsiteY805" fmla="*/ 354497 h 546971"/>
                <a:gd name="connsiteX806" fmla="*/ 22091 w 167655"/>
                <a:gd name="connsiteY806" fmla="*/ 356856 h 546971"/>
                <a:gd name="connsiteX807" fmla="*/ 19495 w 167655"/>
                <a:gd name="connsiteY807" fmla="*/ 356856 h 546971"/>
                <a:gd name="connsiteX808" fmla="*/ 17369 w 167655"/>
                <a:gd name="connsiteY808" fmla="*/ 359215 h 546971"/>
                <a:gd name="connsiteX809" fmla="*/ 13832 w 167655"/>
                <a:gd name="connsiteY809" fmla="*/ 361341 h 546971"/>
                <a:gd name="connsiteX810" fmla="*/ 15955 w 167655"/>
                <a:gd name="connsiteY810" fmla="*/ 361341 h 546971"/>
                <a:gd name="connsiteX811" fmla="*/ 15955 w 167655"/>
                <a:gd name="connsiteY811" fmla="*/ 362992 h 546971"/>
                <a:gd name="connsiteX812" fmla="*/ 17842 w 167655"/>
                <a:gd name="connsiteY812" fmla="*/ 362992 h 546971"/>
                <a:gd name="connsiteX813" fmla="*/ 17842 w 167655"/>
                <a:gd name="connsiteY813" fmla="*/ 361105 h 546971"/>
                <a:gd name="connsiteX814" fmla="*/ 19965 w 167655"/>
                <a:gd name="connsiteY814" fmla="*/ 361105 h 546971"/>
                <a:gd name="connsiteX815" fmla="*/ 19965 w 167655"/>
                <a:gd name="connsiteY815" fmla="*/ 361105 h 546971"/>
                <a:gd name="connsiteX816" fmla="*/ 18078 w 167655"/>
                <a:gd name="connsiteY816" fmla="*/ 361105 h 546971"/>
                <a:gd name="connsiteX817" fmla="*/ 18078 w 167655"/>
                <a:gd name="connsiteY817" fmla="*/ 362756 h 546971"/>
                <a:gd name="connsiteX818" fmla="*/ 19495 w 167655"/>
                <a:gd name="connsiteY818" fmla="*/ 362756 h 546971"/>
                <a:gd name="connsiteX819" fmla="*/ 19495 w 167655"/>
                <a:gd name="connsiteY819" fmla="*/ 362756 h 546971"/>
                <a:gd name="connsiteX820" fmla="*/ 17369 w 167655"/>
                <a:gd name="connsiteY820" fmla="*/ 362756 h 546971"/>
                <a:gd name="connsiteX821" fmla="*/ 17369 w 167655"/>
                <a:gd name="connsiteY821" fmla="*/ 362756 h 546971"/>
                <a:gd name="connsiteX822" fmla="*/ 19023 w 167655"/>
                <a:gd name="connsiteY822" fmla="*/ 364642 h 546971"/>
                <a:gd name="connsiteX823" fmla="*/ 17606 w 167655"/>
                <a:gd name="connsiteY823" fmla="*/ 364642 h 546971"/>
                <a:gd name="connsiteX824" fmla="*/ 17606 w 167655"/>
                <a:gd name="connsiteY824" fmla="*/ 367241 h 546971"/>
                <a:gd name="connsiteX825" fmla="*/ 17606 w 167655"/>
                <a:gd name="connsiteY825" fmla="*/ 367241 h 546971"/>
                <a:gd name="connsiteX826" fmla="*/ 22799 w 167655"/>
                <a:gd name="connsiteY826" fmla="*/ 371486 h 546971"/>
                <a:gd name="connsiteX827" fmla="*/ 22799 w 167655"/>
                <a:gd name="connsiteY827" fmla="*/ 372667 h 546971"/>
                <a:gd name="connsiteX828" fmla="*/ 19731 w 167655"/>
                <a:gd name="connsiteY828" fmla="*/ 372667 h 546971"/>
                <a:gd name="connsiteX829" fmla="*/ 19731 w 167655"/>
                <a:gd name="connsiteY829" fmla="*/ 371486 h 546971"/>
                <a:gd name="connsiteX830" fmla="*/ 16664 w 167655"/>
                <a:gd name="connsiteY830" fmla="*/ 371486 h 546971"/>
                <a:gd name="connsiteX831" fmla="*/ 16664 w 167655"/>
                <a:gd name="connsiteY831" fmla="*/ 371486 h 546971"/>
                <a:gd name="connsiteX832" fmla="*/ 16664 w 167655"/>
                <a:gd name="connsiteY832" fmla="*/ 372904 h 546971"/>
                <a:gd name="connsiteX833" fmla="*/ 15483 w 167655"/>
                <a:gd name="connsiteY833" fmla="*/ 372904 h 546971"/>
                <a:gd name="connsiteX834" fmla="*/ 15483 w 167655"/>
                <a:gd name="connsiteY834" fmla="*/ 374318 h 546971"/>
                <a:gd name="connsiteX835" fmla="*/ 15483 w 167655"/>
                <a:gd name="connsiteY835" fmla="*/ 377622 h 546971"/>
                <a:gd name="connsiteX836" fmla="*/ 18787 w 167655"/>
                <a:gd name="connsiteY836" fmla="*/ 377622 h 546971"/>
                <a:gd name="connsiteX837" fmla="*/ 18787 w 167655"/>
                <a:gd name="connsiteY837" fmla="*/ 377622 h 546971"/>
                <a:gd name="connsiteX838" fmla="*/ 18787 w 167655"/>
                <a:gd name="connsiteY838" fmla="*/ 377622 h 546971"/>
                <a:gd name="connsiteX839" fmla="*/ 18787 w 167655"/>
                <a:gd name="connsiteY839" fmla="*/ 374790 h 546971"/>
                <a:gd name="connsiteX840" fmla="*/ 18787 w 167655"/>
                <a:gd name="connsiteY840" fmla="*/ 384939 h 546971"/>
                <a:gd name="connsiteX841" fmla="*/ 18787 w 167655"/>
                <a:gd name="connsiteY841" fmla="*/ 384939 h 546971"/>
                <a:gd name="connsiteX842" fmla="*/ 18787 w 167655"/>
                <a:gd name="connsiteY842" fmla="*/ 386353 h 546971"/>
                <a:gd name="connsiteX843" fmla="*/ 17369 w 167655"/>
                <a:gd name="connsiteY843" fmla="*/ 386353 h 546971"/>
                <a:gd name="connsiteX844" fmla="*/ 15246 w 167655"/>
                <a:gd name="connsiteY844" fmla="*/ 386353 h 546971"/>
                <a:gd name="connsiteX845" fmla="*/ 15246 w 167655"/>
                <a:gd name="connsiteY845" fmla="*/ 388476 h 546971"/>
                <a:gd name="connsiteX846" fmla="*/ 15246 w 167655"/>
                <a:gd name="connsiteY846" fmla="*/ 390602 h 546971"/>
                <a:gd name="connsiteX847" fmla="*/ 16900 w 167655"/>
                <a:gd name="connsiteY847" fmla="*/ 392252 h 546971"/>
                <a:gd name="connsiteX848" fmla="*/ 12887 w 167655"/>
                <a:gd name="connsiteY848" fmla="*/ 400274 h 546971"/>
                <a:gd name="connsiteX849" fmla="*/ 12887 w 167655"/>
                <a:gd name="connsiteY849" fmla="*/ 400274 h 546971"/>
                <a:gd name="connsiteX850" fmla="*/ 15010 w 167655"/>
                <a:gd name="connsiteY850" fmla="*/ 400274 h 546971"/>
                <a:gd name="connsiteX851" fmla="*/ 15010 w 167655"/>
                <a:gd name="connsiteY851" fmla="*/ 400274 h 546971"/>
                <a:gd name="connsiteX852" fmla="*/ 12415 w 167655"/>
                <a:gd name="connsiteY852" fmla="*/ 400274 h 546971"/>
                <a:gd name="connsiteX853" fmla="*/ 12415 w 167655"/>
                <a:gd name="connsiteY853" fmla="*/ 401692 h 546971"/>
                <a:gd name="connsiteX854" fmla="*/ 12415 w 167655"/>
                <a:gd name="connsiteY854" fmla="*/ 403106 h 546971"/>
                <a:gd name="connsiteX855" fmla="*/ 10528 w 167655"/>
                <a:gd name="connsiteY855" fmla="*/ 403106 h 546971"/>
                <a:gd name="connsiteX856" fmla="*/ 13832 w 167655"/>
                <a:gd name="connsiteY856" fmla="*/ 408536 h 546971"/>
                <a:gd name="connsiteX857" fmla="*/ 13832 w 167655"/>
                <a:gd name="connsiteY857" fmla="*/ 408536 h 546971"/>
                <a:gd name="connsiteX858" fmla="*/ 11001 w 167655"/>
                <a:gd name="connsiteY858" fmla="*/ 408536 h 546971"/>
                <a:gd name="connsiteX859" fmla="*/ 13360 w 167655"/>
                <a:gd name="connsiteY859" fmla="*/ 408536 h 546971"/>
                <a:gd name="connsiteX860" fmla="*/ 13360 w 167655"/>
                <a:gd name="connsiteY860" fmla="*/ 409950 h 546971"/>
                <a:gd name="connsiteX861" fmla="*/ 9819 w 167655"/>
                <a:gd name="connsiteY861" fmla="*/ 408536 h 546971"/>
                <a:gd name="connsiteX862" fmla="*/ 9819 w 167655"/>
                <a:gd name="connsiteY862" fmla="*/ 408536 h 546971"/>
                <a:gd name="connsiteX863" fmla="*/ 9819 w 167655"/>
                <a:gd name="connsiteY863" fmla="*/ 413254 h 546971"/>
                <a:gd name="connsiteX864" fmla="*/ 7224 w 167655"/>
                <a:gd name="connsiteY864" fmla="*/ 413254 h 546971"/>
                <a:gd name="connsiteX865" fmla="*/ 7224 w 167655"/>
                <a:gd name="connsiteY865" fmla="*/ 416558 h 546971"/>
                <a:gd name="connsiteX866" fmla="*/ 8638 w 167655"/>
                <a:gd name="connsiteY866" fmla="*/ 416558 h 546971"/>
                <a:gd name="connsiteX867" fmla="*/ 6988 w 167655"/>
                <a:gd name="connsiteY867" fmla="*/ 416558 h 546971"/>
                <a:gd name="connsiteX868" fmla="*/ 6988 w 167655"/>
                <a:gd name="connsiteY868" fmla="*/ 416558 h 546971"/>
                <a:gd name="connsiteX869" fmla="*/ 6988 w 167655"/>
                <a:gd name="connsiteY869" fmla="*/ 416558 h 546971"/>
                <a:gd name="connsiteX870" fmla="*/ 6988 w 167655"/>
                <a:gd name="connsiteY870" fmla="*/ 417972 h 546971"/>
                <a:gd name="connsiteX871" fmla="*/ 6988 w 167655"/>
                <a:gd name="connsiteY871" fmla="*/ 417972 h 546971"/>
                <a:gd name="connsiteX872" fmla="*/ 6988 w 167655"/>
                <a:gd name="connsiteY872" fmla="*/ 417972 h 546971"/>
                <a:gd name="connsiteX873" fmla="*/ 6988 w 167655"/>
                <a:gd name="connsiteY873" fmla="*/ 422930 h 546971"/>
                <a:gd name="connsiteX874" fmla="*/ 6988 w 167655"/>
                <a:gd name="connsiteY874" fmla="*/ 425053 h 546971"/>
                <a:gd name="connsiteX875" fmla="*/ 10056 w 167655"/>
                <a:gd name="connsiteY875" fmla="*/ 427648 h 546971"/>
                <a:gd name="connsiteX876" fmla="*/ 10056 w 167655"/>
                <a:gd name="connsiteY876" fmla="*/ 427648 h 546971"/>
                <a:gd name="connsiteX877" fmla="*/ 10056 w 167655"/>
                <a:gd name="connsiteY877" fmla="*/ 429302 h 546971"/>
                <a:gd name="connsiteX878" fmla="*/ 10056 w 167655"/>
                <a:gd name="connsiteY878" fmla="*/ 429302 h 546971"/>
                <a:gd name="connsiteX879" fmla="*/ 8166 w 167655"/>
                <a:gd name="connsiteY879" fmla="*/ 432366 h 546971"/>
                <a:gd name="connsiteX880" fmla="*/ 8166 w 167655"/>
                <a:gd name="connsiteY880" fmla="*/ 432366 h 546971"/>
                <a:gd name="connsiteX881" fmla="*/ 8166 w 167655"/>
                <a:gd name="connsiteY881" fmla="*/ 433784 h 546971"/>
                <a:gd name="connsiteX882" fmla="*/ 8166 w 167655"/>
                <a:gd name="connsiteY882" fmla="*/ 439447 h 546971"/>
                <a:gd name="connsiteX883" fmla="*/ 10292 w 167655"/>
                <a:gd name="connsiteY883" fmla="*/ 433548 h 546971"/>
                <a:gd name="connsiteX884" fmla="*/ 10292 w 167655"/>
                <a:gd name="connsiteY884" fmla="*/ 435670 h 546971"/>
                <a:gd name="connsiteX885" fmla="*/ 10292 w 167655"/>
                <a:gd name="connsiteY885" fmla="*/ 435670 h 546971"/>
                <a:gd name="connsiteX886" fmla="*/ 11942 w 167655"/>
                <a:gd name="connsiteY886" fmla="*/ 435670 h 546971"/>
                <a:gd name="connsiteX887" fmla="*/ 10292 w 167655"/>
                <a:gd name="connsiteY887" fmla="*/ 435670 h 546971"/>
                <a:gd name="connsiteX888" fmla="*/ 12415 w 167655"/>
                <a:gd name="connsiteY888" fmla="*/ 438974 h 546971"/>
                <a:gd name="connsiteX889" fmla="*/ 10528 w 167655"/>
                <a:gd name="connsiteY889" fmla="*/ 437324 h 546971"/>
                <a:gd name="connsiteX890" fmla="*/ 8166 w 167655"/>
                <a:gd name="connsiteY890" fmla="*/ 437324 h 546971"/>
                <a:gd name="connsiteX891" fmla="*/ 10764 w 167655"/>
                <a:gd name="connsiteY891" fmla="*/ 439919 h 546971"/>
                <a:gd name="connsiteX892" fmla="*/ 8875 w 167655"/>
                <a:gd name="connsiteY892" fmla="*/ 439919 h 546971"/>
                <a:gd name="connsiteX893" fmla="*/ 10528 w 167655"/>
                <a:gd name="connsiteY893" fmla="*/ 442515 h 546971"/>
                <a:gd name="connsiteX894" fmla="*/ 7933 w 167655"/>
                <a:gd name="connsiteY894" fmla="*/ 442515 h 546971"/>
                <a:gd name="connsiteX895" fmla="*/ 7933 w 167655"/>
                <a:gd name="connsiteY895" fmla="*/ 442515 h 546971"/>
                <a:gd name="connsiteX896" fmla="*/ 9583 w 167655"/>
                <a:gd name="connsiteY896" fmla="*/ 442515 h 546971"/>
                <a:gd name="connsiteX897" fmla="*/ 9583 w 167655"/>
                <a:gd name="connsiteY897" fmla="*/ 442515 h 546971"/>
                <a:gd name="connsiteX898" fmla="*/ 9583 w 167655"/>
                <a:gd name="connsiteY898" fmla="*/ 442515 h 546971"/>
                <a:gd name="connsiteX899" fmla="*/ 6279 w 167655"/>
                <a:gd name="connsiteY899" fmla="*/ 442515 h 546971"/>
                <a:gd name="connsiteX900" fmla="*/ 7697 w 167655"/>
                <a:gd name="connsiteY900" fmla="*/ 444165 h 546971"/>
                <a:gd name="connsiteX901" fmla="*/ 5807 w 167655"/>
                <a:gd name="connsiteY901" fmla="*/ 444165 h 546971"/>
                <a:gd name="connsiteX902" fmla="*/ 5807 w 167655"/>
                <a:gd name="connsiteY902" fmla="*/ 447233 h 546971"/>
                <a:gd name="connsiteX903" fmla="*/ 4393 w 167655"/>
                <a:gd name="connsiteY903" fmla="*/ 447233 h 546971"/>
                <a:gd name="connsiteX904" fmla="*/ 4393 w 167655"/>
                <a:gd name="connsiteY904" fmla="*/ 450064 h 546971"/>
                <a:gd name="connsiteX905" fmla="*/ 4393 w 167655"/>
                <a:gd name="connsiteY905" fmla="*/ 450064 h 546971"/>
                <a:gd name="connsiteX906" fmla="*/ 4393 w 167655"/>
                <a:gd name="connsiteY906" fmla="*/ 450064 h 546971"/>
                <a:gd name="connsiteX907" fmla="*/ 4393 w 167655"/>
                <a:gd name="connsiteY907" fmla="*/ 450064 h 546971"/>
                <a:gd name="connsiteX908" fmla="*/ 2739 w 167655"/>
                <a:gd name="connsiteY908" fmla="*/ 453132 h 546971"/>
                <a:gd name="connsiteX909" fmla="*/ 2739 w 167655"/>
                <a:gd name="connsiteY909" fmla="*/ 451245 h 546971"/>
                <a:gd name="connsiteX910" fmla="*/ 2739 w 167655"/>
                <a:gd name="connsiteY910" fmla="*/ 449831 h 546971"/>
                <a:gd name="connsiteX911" fmla="*/ 2739 w 167655"/>
                <a:gd name="connsiteY911" fmla="*/ 452663 h 546971"/>
                <a:gd name="connsiteX912" fmla="*/ -92 w 167655"/>
                <a:gd name="connsiteY912" fmla="*/ 452663 h 546971"/>
                <a:gd name="connsiteX913" fmla="*/ 1561 w 167655"/>
                <a:gd name="connsiteY913" fmla="*/ 456909 h 546971"/>
                <a:gd name="connsiteX914" fmla="*/ 1561 w 167655"/>
                <a:gd name="connsiteY914" fmla="*/ 456909 h 546971"/>
                <a:gd name="connsiteX915" fmla="*/ -329 w 167655"/>
                <a:gd name="connsiteY915" fmla="*/ 456909 h 546971"/>
                <a:gd name="connsiteX916" fmla="*/ -329 w 167655"/>
                <a:gd name="connsiteY916" fmla="*/ 459740 h 546971"/>
                <a:gd name="connsiteX917" fmla="*/ 1797 w 167655"/>
                <a:gd name="connsiteY917" fmla="*/ 462808 h 546971"/>
                <a:gd name="connsiteX918" fmla="*/ 1797 w 167655"/>
                <a:gd name="connsiteY918" fmla="*/ 460685 h 546971"/>
                <a:gd name="connsiteX919" fmla="*/ 1797 w 167655"/>
                <a:gd name="connsiteY919" fmla="*/ 460685 h 546971"/>
                <a:gd name="connsiteX920" fmla="*/ 1797 w 167655"/>
                <a:gd name="connsiteY920" fmla="*/ 459268 h 546971"/>
                <a:gd name="connsiteX921" fmla="*/ 1797 w 167655"/>
                <a:gd name="connsiteY921" fmla="*/ 459268 h 546971"/>
                <a:gd name="connsiteX922" fmla="*/ 4156 w 167655"/>
                <a:gd name="connsiteY922" fmla="*/ 456672 h 546971"/>
                <a:gd name="connsiteX923" fmla="*/ 4393 w 167655"/>
                <a:gd name="connsiteY923" fmla="*/ 453368 h 546971"/>
                <a:gd name="connsiteX924" fmla="*/ 4156 w 167655"/>
                <a:gd name="connsiteY924" fmla="*/ 453132 h 546971"/>
                <a:gd name="connsiteX925" fmla="*/ 4156 w 167655"/>
                <a:gd name="connsiteY925" fmla="*/ 453132 h 546971"/>
                <a:gd name="connsiteX926" fmla="*/ 6279 w 167655"/>
                <a:gd name="connsiteY926" fmla="*/ 447942 h 546971"/>
                <a:gd name="connsiteX927" fmla="*/ 8875 w 167655"/>
                <a:gd name="connsiteY927" fmla="*/ 447942 h 546971"/>
                <a:gd name="connsiteX928" fmla="*/ 8875 w 167655"/>
                <a:gd name="connsiteY928" fmla="*/ 446291 h 546971"/>
                <a:gd name="connsiteX929" fmla="*/ 8875 w 167655"/>
                <a:gd name="connsiteY929" fmla="*/ 446291 h 546971"/>
                <a:gd name="connsiteX930" fmla="*/ 8875 w 167655"/>
                <a:gd name="connsiteY930" fmla="*/ 446291 h 546971"/>
                <a:gd name="connsiteX931" fmla="*/ 10292 w 167655"/>
                <a:gd name="connsiteY931" fmla="*/ 446291 h 546971"/>
                <a:gd name="connsiteX932" fmla="*/ 11706 w 167655"/>
                <a:gd name="connsiteY932" fmla="*/ 445110 h 546971"/>
                <a:gd name="connsiteX933" fmla="*/ 11706 w 167655"/>
                <a:gd name="connsiteY933" fmla="*/ 445110 h 546971"/>
                <a:gd name="connsiteX934" fmla="*/ 11706 w 167655"/>
                <a:gd name="connsiteY934" fmla="*/ 445110 h 546971"/>
                <a:gd name="connsiteX935" fmla="*/ 11706 w 167655"/>
                <a:gd name="connsiteY935" fmla="*/ 445110 h 546971"/>
                <a:gd name="connsiteX936" fmla="*/ 13596 w 167655"/>
                <a:gd name="connsiteY936" fmla="*/ 445110 h 546971"/>
                <a:gd name="connsiteX937" fmla="*/ 13596 w 167655"/>
                <a:gd name="connsiteY937" fmla="*/ 440864 h 546971"/>
                <a:gd name="connsiteX938" fmla="*/ 13596 w 167655"/>
                <a:gd name="connsiteY938" fmla="*/ 440864 h 546971"/>
                <a:gd name="connsiteX939" fmla="*/ 13596 w 167655"/>
                <a:gd name="connsiteY939" fmla="*/ 440864 h 546971"/>
                <a:gd name="connsiteX940" fmla="*/ 15955 w 167655"/>
                <a:gd name="connsiteY940" fmla="*/ 440864 h 546971"/>
                <a:gd name="connsiteX941" fmla="*/ 15955 w 167655"/>
                <a:gd name="connsiteY941" fmla="*/ 436143 h 546971"/>
                <a:gd name="connsiteX942" fmla="*/ 14774 w 167655"/>
                <a:gd name="connsiteY942" fmla="*/ 434729 h 546971"/>
                <a:gd name="connsiteX943" fmla="*/ 14774 w 167655"/>
                <a:gd name="connsiteY943" fmla="*/ 436379 h 546971"/>
                <a:gd name="connsiteX944" fmla="*/ 12651 w 167655"/>
                <a:gd name="connsiteY944" fmla="*/ 436379 h 546971"/>
                <a:gd name="connsiteX945" fmla="*/ 12651 w 167655"/>
                <a:gd name="connsiteY945" fmla="*/ 434020 h 546971"/>
                <a:gd name="connsiteX946" fmla="*/ 12651 w 167655"/>
                <a:gd name="connsiteY946" fmla="*/ 435434 h 546971"/>
                <a:gd name="connsiteX947" fmla="*/ 15483 w 167655"/>
                <a:gd name="connsiteY947" fmla="*/ 435434 h 546971"/>
                <a:gd name="connsiteX948" fmla="*/ 15483 w 167655"/>
                <a:gd name="connsiteY948" fmla="*/ 432366 h 546971"/>
                <a:gd name="connsiteX949" fmla="*/ 17369 w 167655"/>
                <a:gd name="connsiteY949" fmla="*/ 432366 h 546971"/>
                <a:gd name="connsiteX950" fmla="*/ 15955 w 167655"/>
                <a:gd name="connsiteY950" fmla="*/ 433784 h 546971"/>
                <a:gd name="connsiteX951" fmla="*/ 17842 w 167655"/>
                <a:gd name="connsiteY951" fmla="*/ 433784 h 546971"/>
                <a:gd name="connsiteX952" fmla="*/ 17842 w 167655"/>
                <a:gd name="connsiteY952" fmla="*/ 431897 h 546971"/>
                <a:gd name="connsiteX953" fmla="*/ 15483 w 167655"/>
                <a:gd name="connsiteY953" fmla="*/ 431897 h 546971"/>
                <a:gd name="connsiteX954" fmla="*/ 15483 w 167655"/>
                <a:gd name="connsiteY954" fmla="*/ 429065 h 546971"/>
                <a:gd name="connsiteX955" fmla="*/ 13123 w 167655"/>
                <a:gd name="connsiteY955" fmla="*/ 429065 h 546971"/>
                <a:gd name="connsiteX956" fmla="*/ 15246 w 167655"/>
                <a:gd name="connsiteY956" fmla="*/ 429065 h 546971"/>
                <a:gd name="connsiteX957" fmla="*/ 15246 w 167655"/>
                <a:gd name="connsiteY957" fmla="*/ 429065 h 546971"/>
                <a:gd name="connsiteX958" fmla="*/ 18787 w 167655"/>
                <a:gd name="connsiteY958" fmla="*/ 424817 h 546971"/>
                <a:gd name="connsiteX959" fmla="*/ 18787 w 167655"/>
                <a:gd name="connsiteY959" fmla="*/ 420804 h 546971"/>
                <a:gd name="connsiteX960" fmla="*/ 21854 w 167655"/>
                <a:gd name="connsiteY960" fmla="*/ 421985 h 546971"/>
                <a:gd name="connsiteX961" fmla="*/ 21854 w 167655"/>
                <a:gd name="connsiteY961" fmla="*/ 420568 h 546971"/>
                <a:gd name="connsiteX962" fmla="*/ 18787 w 167655"/>
                <a:gd name="connsiteY962" fmla="*/ 420568 h 546971"/>
                <a:gd name="connsiteX963" fmla="*/ 18787 w 167655"/>
                <a:gd name="connsiteY963" fmla="*/ 417031 h 546971"/>
                <a:gd name="connsiteX964" fmla="*/ 18787 w 167655"/>
                <a:gd name="connsiteY964" fmla="*/ 414669 h 546971"/>
                <a:gd name="connsiteX965" fmla="*/ 20201 w 167655"/>
                <a:gd name="connsiteY965" fmla="*/ 414669 h 546971"/>
                <a:gd name="connsiteX966" fmla="*/ 20201 w 167655"/>
                <a:gd name="connsiteY966" fmla="*/ 414669 h 546971"/>
                <a:gd name="connsiteX967" fmla="*/ 20201 w 167655"/>
                <a:gd name="connsiteY967" fmla="*/ 414669 h 546971"/>
                <a:gd name="connsiteX968" fmla="*/ 20201 w 167655"/>
                <a:gd name="connsiteY968" fmla="*/ 414669 h 546971"/>
                <a:gd name="connsiteX969" fmla="*/ 20201 w 167655"/>
                <a:gd name="connsiteY969" fmla="*/ 412782 h 546971"/>
                <a:gd name="connsiteX970" fmla="*/ 20201 w 167655"/>
                <a:gd name="connsiteY970" fmla="*/ 413963 h 546971"/>
                <a:gd name="connsiteX971" fmla="*/ 21618 w 167655"/>
                <a:gd name="connsiteY971" fmla="*/ 412782 h 546971"/>
                <a:gd name="connsiteX972" fmla="*/ 23269 w 167655"/>
                <a:gd name="connsiteY972" fmla="*/ 410659 h 546971"/>
                <a:gd name="connsiteX973" fmla="*/ 20673 w 167655"/>
                <a:gd name="connsiteY973" fmla="*/ 410659 h 546971"/>
                <a:gd name="connsiteX974" fmla="*/ 24213 w 167655"/>
                <a:gd name="connsiteY974" fmla="*/ 410659 h 546971"/>
                <a:gd name="connsiteX975" fmla="*/ 24213 w 167655"/>
                <a:gd name="connsiteY975" fmla="*/ 410659 h 546971"/>
                <a:gd name="connsiteX976" fmla="*/ 21146 w 167655"/>
                <a:gd name="connsiteY976" fmla="*/ 409478 h 546971"/>
                <a:gd name="connsiteX977" fmla="*/ 21146 w 167655"/>
                <a:gd name="connsiteY977" fmla="*/ 406646 h 546971"/>
                <a:gd name="connsiteX978" fmla="*/ 23505 w 167655"/>
                <a:gd name="connsiteY978" fmla="*/ 406646 h 546971"/>
                <a:gd name="connsiteX979" fmla="*/ 25631 w 167655"/>
                <a:gd name="connsiteY979" fmla="*/ 404523 h 546971"/>
                <a:gd name="connsiteX980" fmla="*/ 25631 w 167655"/>
                <a:gd name="connsiteY980" fmla="*/ 404523 h 546971"/>
                <a:gd name="connsiteX981" fmla="*/ 25631 w 167655"/>
                <a:gd name="connsiteY981" fmla="*/ 404523 h 546971"/>
                <a:gd name="connsiteX982" fmla="*/ 25631 w 167655"/>
                <a:gd name="connsiteY982" fmla="*/ 406410 h 546971"/>
                <a:gd name="connsiteX983" fmla="*/ 25631 w 167655"/>
                <a:gd name="connsiteY983" fmla="*/ 404051 h 546971"/>
                <a:gd name="connsiteX984" fmla="*/ 29404 w 167655"/>
                <a:gd name="connsiteY984" fmla="*/ 400983 h 546971"/>
                <a:gd name="connsiteX985" fmla="*/ 29404 w 167655"/>
                <a:gd name="connsiteY985" fmla="*/ 402400 h 546971"/>
                <a:gd name="connsiteX986" fmla="*/ 29404 w 167655"/>
                <a:gd name="connsiteY986" fmla="*/ 400747 h 546971"/>
                <a:gd name="connsiteX987" fmla="*/ 27045 w 167655"/>
                <a:gd name="connsiteY987" fmla="*/ 400747 h 546971"/>
                <a:gd name="connsiteX988" fmla="*/ 29168 w 167655"/>
                <a:gd name="connsiteY988" fmla="*/ 400747 h 546971"/>
                <a:gd name="connsiteX989" fmla="*/ 29168 w 167655"/>
                <a:gd name="connsiteY989" fmla="*/ 400747 h 546971"/>
                <a:gd name="connsiteX990" fmla="*/ 29168 w 167655"/>
                <a:gd name="connsiteY990" fmla="*/ 399096 h 546971"/>
                <a:gd name="connsiteX991" fmla="*/ 26809 w 167655"/>
                <a:gd name="connsiteY991" fmla="*/ 399096 h 546971"/>
                <a:gd name="connsiteX992" fmla="*/ 29877 w 167655"/>
                <a:gd name="connsiteY992" fmla="*/ 399096 h 546971"/>
                <a:gd name="connsiteX993" fmla="*/ 27045 w 167655"/>
                <a:gd name="connsiteY993" fmla="*/ 397443 h 546971"/>
                <a:gd name="connsiteX994" fmla="*/ 29404 w 167655"/>
                <a:gd name="connsiteY994" fmla="*/ 397443 h 546971"/>
                <a:gd name="connsiteX995" fmla="*/ 27990 w 167655"/>
                <a:gd name="connsiteY995" fmla="*/ 395792 h 546971"/>
                <a:gd name="connsiteX996" fmla="*/ 29877 w 167655"/>
                <a:gd name="connsiteY996" fmla="*/ 395792 h 546971"/>
                <a:gd name="connsiteX997" fmla="*/ 29877 w 167655"/>
                <a:gd name="connsiteY997" fmla="*/ 392252 h 546971"/>
                <a:gd name="connsiteX998" fmla="*/ 32000 w 167655"/>
                <a:gd name="connsiteY998" fmla="*/ 392252 h 546971"/>
                <a:gd name="connsiteX999" fmla="*/ 32000 w 167655"/>
                <a:gd name="connsiteY999" fmla="*/ 389893 h 546971"/>
                <a:gd name="connsiteX1000" fmla="*/ 34598 w 167655"/>
                <a:gd name="connsiteY1000" fmla="*/ 389893 h 546971"/>
                <a:gd name="connsiteX1001" fmla="*/ 34598 w 167655"/>
                <a:gd name="connsiteY1001" fmla="*/ 389893 h 546971"/>
                <a:gd name="connsiteX1002" fmla="*/ 32708 w 167655"/>
                <a:gd name="connsiteY1002" fmla="*/ 389893 h 546971"/>
                <a:gd name="connsiteX1003" fmla="*/ 32708 w 167655"/>
                <a:gd name="connsiteY1003" fmla="*/ 392488 h 546971"/>
                <a:gd name="connsiteX1004" fmla="*/ 32708 w 167655"/>
                <a:gd name="connsiteY1004" fmla="*/ 390365 h 546971"/>
                <a:gd name="connsiteX1005" fmla="*/ 32708 w 167655"/>
                <a:gd name="connsiteY1005" fmla="*/ 390365 h 546971"/>
                <a:gd name="connsiteX1006" fmla="*/ 32708 w 167655"/>
                <a:gd name="connsiteY1006" fmla="*/ 392725 h 546971"/>
                <a:gd name="connsiteX1007" fmla="*/ 32708 w 167655"/>
                <a:gd name="connsiteY1007" fmla="*/ 392725 h 546971"/>
                <a:gd name="connsiteX1008" fmla="*/ 31058 w 167655"/>
                <a:gd name="connsiteY1008" fmla="*/ 392725 h 546971"/>
                <a:gd name="connsiteX1009" fmla="*/ 31058 w 167655"/>
                <a:gd name="connsiteY1009" fmla="*/ 392725 h 546971"/>
                <a:gd name="connsiteX1010" fmla="*/ 31058 w 167655"/>
                <a:gd name="connsiteY1010" fmla="*/ 395320 h 546971"/>
                <a:gd name="connsiteX1011" fmla="*/ 29168 w 167655"/>
                <a:gd name="connsiteY1011" fmla="*/ 395320 h 546971"/>
                <a:gd name="connsiteX1012" fmla="*/ 32944 w 167655"/>
                <a:gd name="connsiteY1012" fmla="*/ 395320 h 546971"/>
                <a:gd name="connsiteX1013" fmla="*/ 32944 w 167655"/>
                <a:gd name="connsiteY1013" fmla="*/ 395320 h 546971"/>
                <a:gd name="connsiteX1014" fmla="*/ 32944 w 167655"/>
                <a:gd name="connsiteY1014" fmla="*/ 395320 h 546971"/>
                <a:gd name="connsiteX1015" fmla="*/ 32944 w 167655"/>
                <a:gd name="connsiteY1015" fmla="*/ 393669 h 546971"/>
                <a:gd name="connsiteX1016" fmla="*/ 34831 w 167655"/>
                <a:gd name="connsiteY1016" fmla="*/ 393669 h 546971"/>
                <a:gd name="connsiteX1017" fmla="*/ 34831 w 167655"/>
                <a:gd name="connsiteY1017" fmla="*/ 395792 h 546971"/>
                <a:gd name="connsiteX1018" fmla="*/ 32944 w 167655"/>
                <a:gd name="connsiteY1018" fmla="*/ 395792 h 546971"/>
                <a:gd name="connsiteX1019" fmla="*/ 32944 w 167655"/>
                <a:gd name="connsiteY1019" fmla="*/ 402637 h 546971"/>
                <a:gd name="connsiteX1020" fmla="*/ 30585 w 167655"/>
                <a:gd name="connsiteY1020" fmla="*/ 402637 h 546971"/>
                <a:gd name="connsiteX1021" fmla="*/ 32472 w 167655"/>
                <a:gd name="connsiteY1021" fmla="*/ 396737 h 546971"/>
                <a:gd name="connsiteX1022" fmla="*/ 32472 w 167655"/>
                <a:gd name="connsiteY1022" fmla="*/ 396737 h 546971"/>
                <a:gd name="connsiteX1023" fmla="*/ 30113 w 167655"/>
                <a:gd name="connsiteY1023" fmla="*/ 396737 h 546971"/>
                <a:gd name="connsiteX1024" fmla="*/ 30113 w 167655"/>
                <a:gd name="connsiteY1024" fmla="*/ 398388 h 546971"/>
                <a:gd name="connsiteX1025" fmla="*/ 27754 w 167655"/>
                <a:gd name="connsiteY1025" fmla="*/ 398388 h 546971"/>
                <a:gd name="connsiteX1026" fmla="*/ 27754 w 167655"/>
                <a:gd name="connsiteY1026" fmla="*/ 400038 h 546971"/>
                <a:gd name="connsiteX1027" fmla="*/ 25395 w 167655"/>
                <a:gd name="connsiteY1027" fmla="*/ 400038 h 546971"/>
                <a:gd name="connsiteX1028" fmla="*/ 26809 w 167655"/>
                <a:gd name="connsiteY1028" fmla="*/ 403578 h 546971"/>
                <a:gd name="connsiteX1029" fmla="*/ 25395 w 167655"/>
                <a:gd name="connsiteY1029" fmla="*/ 403578 h 546971"/>
                <a:gd name="connsiteX1030" fmla="*/ 25395 w 167655"/>
                <a:gd name="connsiteY1030" fmla="*/ 403578 h 546971"/>
                <a:gd name="connsiteX1031" fmla="*/ 23977 w 167655"/>
                <a:gd name="connsiteY1031" fmla="*/ 406646 h 546971"/>
                <a:gd name="connsiteX1032" fmla="*/ 25864 w 167655"/>
                <a:gd name="connsiteY1032" fmla="*/ 407827 h 546971"/>
                <a:gd name="connsiteX1033" fmla="*/ 23269 w 167655"/>
                <a:gd name="connsiteY1033" fmla="*/ 407827 h 546971"/>
                <a:gd name="connsiteX1034" fmla="*/ 26336 w 167655"/>
                <a:gd name="connsiteY1034" fmla="*/ 407827 h 546971"/>
                <a:gd name="connsiteX1035" fmla="*/ 26336 w 167655"/>
                <a:gd name="connsiteY1035" fmla="*/ 409478 h 546971"/>
                <a:gd name="connsiteX1036" fmla="*/ 22799 w 167655"/>
                <a:gd name="connsiteY1036" fmla="*/ 409478 h 546971"/>
                <a:gd name="connsiteX1037" fmla="*/ 22799 w 167655"/>
                <a:gd name="connsiteY1037" fmla="*/ 409478 h 546971"/>
                <a:gd name="connsiteX1038" fmla="*/ 22799 w 167655"/>
                <a:gd name="connsiteY1038" fmla="*/ 413490 h 546971"/>
                <a:gd name="connsiteX1039" fmla="*/ 25395 w 167655"/>
                <a:gd name="connsiteY1039" fmla="*/ 413490 h 546971"/>
                <a:gd name="connsiteX1040" fmla="*/ 27281 w 167655"/>
                <a:gd name="connsiteY1040" fmla="*/ 415377 h 546971"/>
                <a:gd name="connsiteX1041" fmla="*/ 25864 w 167655"/>
                <a:gd name="connsiteY1041" fmla="*/ 415377 h 546971"/>
                <a:gd name="connsiteX1042" fmla="*/ 25864 w 167655"/>
                <a:gd name="connsiteY1042" fmla="*/ 415377 h 546971"/>
                <a:gd name="connsiteX1043" fmla="*/ 27990 w 167655"/>
                <a:gd name="connsiteY1043" fmla="*/ 415377 h 546971"/>
                <a:gd name="connsiteX1044" fmla="*/ 26100 w 167655"/>
                <a:gd name="connsiteY1044" fmla="*/ 415377 h 546971"/>
                <a:gd name="connsiteX1045" fmla="*/ 26100 w 167655"/>
                <a:gd name="connsiteY1045" fmla="*/ 417267 h 546971"/>
                <a:gd name="connsiteX1046" fmla="*/ 23505 w 167655"/>
                <a:gd name="connsiteY1046" fmla="*/ 417267 h 546971"/>
                <a:gd name="connsiteX1047" fmla="*/ 25395 w 167655"/>
                <a:gd name="connsiteY1047" fmla="*/ 417267 h 546971"/>
                <a:gd name="connsiteX1048" fmla="*/ 25395 w 167655"/>
                <a:gd name="connsiteY1048" fmla="*/ 417267 h 546971"/>
                <a:gd name="connsiteX1049" fmla="*/ 23032 w 167655"/>
                <a:gd name="connsiteY1049" fmla="*/ 417267 h 546971"/>
                <a:gd name="connsiteX1050" fmla="*/ 20673 w 167655"/>
                <a:gd name="connsiteY1050" fmla="*/ 418681 h 546971"/>
                <a:gd name="connsiteX1051" fmla="*/ 20673 w 167655"/>
                <a:gd name="connsiteY1051" fmla="*/ 422930 h 546971"/>
                <a:gd name="connsiteX1052" fmla="*/ 18078 w 167655"/>
                <a:gd name="connsiteY1052" fmla="*/ 426703 h 546971"/>
                <a:gd name="connsiteX1053" fmla="*/ 16664 w 167655"/>
                <a:gd name="connsiteY1053" fmla="*/ 424580 h 546971"/>
                <a:gd name="connsiteX1054" fmla="*/ 16664 w 167655"/>
                <a:gd name="connsiteY1054" fmla="*/ 427884 h 546971"/>
                <a:gd name="connsiteX1055" fmla="*/ 18078 w 167655"/>
                <a:gd name="connsiteY1055" fmla="*/ 427884 h 546971"/>
                <a:gd name="connsiteX1056" fmla="*/ 18078 w 167655"/>
                <a:gd name="connsiteY1056" fmla="*/ 429302 h 546971"/>
                <a:gd name="connsiteX1057" fmla="*/ 15246 w 167655"/>
                <a:gd name="connsiteY1057" fmla="*/ 432839 h 546971"/>
                <a:gd name="connsiteX1058" fmla="*/ 16664 w 167655"/>
                <a:gd name="connsiteY1058" fmla="*/ 436615 h 546971"/>
                <a:gd name="connsiteX1059" fmla="*/ 18078 w 167655"/>
                <a:gd name="connsiteY1059" fmla="*/ 436615 h 546971"/>
                <a:gd name="connsiteX1060" fmla="*/ 13832 w 167655"/>
                <a:gd name="connsiteY1060" fmla="*/ 438974 h 546971"/>
                <a:gd name="connsiteX1061" fmla="*/ 17369 w 167655"/>
                <a:gd name="connsiteY1061" fmla="*/ 438974 h 546971"/>
                <a:gd name="connsiteX1062" fmla="*/ 17369 w 167655"/>
                <a:gd name="connsiteY1062" fmla="*/ 441100 h 546971"/>
                <a:gd name="connsiteX1063" fmla="*/ 15955 w 167655"/>
                <a:gd name="connsiteY1063" fmla="*/ 441100 h 546971"/>
                <a:gd name="connsiteX1064" fmla="*/ 15955 w 167655"/>
                <a:gd name="connsiteY1064" fmla="*/ 444165 h 546971"/>
                <a:gd name="connsiteX1065" fmla="*/ 15955 w 167655"/>
                <a:gd name="connsiteY1065" fmla="*/ 444165 h 546971"/>
                <a:gd name="connsiteX1066" fmla="*/ 15955 w 167655"/>
                <a:gd name="connsiteY1066" fmla="*/ 444165 h 546971"/>
                <a:gd name="connsiteX1067" fmla="*/ 17369 w 167655"/>
                <a:gd name="connsiteY1067" fmla="*/ 444165 h 546971"/>
                <a:gd name="connsiteX1068" fmla="*/ 14774 w 167655"/>
                <a:gd name="connsiteY1068" fmla="*/ 449359 h 546971"/>
                <a:gd name="connsiteX1069" fmla="*/ 13360 w 167655"/>
                <a:gd name="connsiteY1069" fmla="*/ 449359 h 546971"/>
                <a:gd name="connsiteX1070" fmla="*/ 13360 w 167655"/>
                <a:gd name="connsiteY1070" fmla="*/ 449359 h 546971"/>
                <a:gd name="connsiteX1071" fmla="*/ 9819 w 167655"/>
                <a:gd name="connsiteY1071" fmla="*/ 453605 h 546971"/>
                <a:gd name="connsiteX1072" fmla="*/ 7697 w 167655"/>
                <a:gd name="connsiteY1072" fmla="*/ 458090 h 546971"/>
                <a:gd name="connsiteX1073" fmla="*/ 5571 w 167655"/>
                <a:gd name="connsiteY1073" fmla="*/ 456436 h 546971"/>
                <a:gd name="connsiteX1074" fmla="*/ 5571 w 167655"/>
                <a:gd name="connsiteY1074" fmla="*/ 460449 h 546971"/>
                <a:gd name="connsiteX1075" fmla="*/ 12179 w 167655"/>
                <a:gd name="connsiteY1075" fmla="*/ 460449 h 546971"/>
                <a:gd name="connsiteX1076" fmla="*/ 10528 w 167655"/>
                <a:gd name="connsiteY1076" fmla="*/ 462808 h 546971"/>
                <a:gd name="connsiteX1077" fmla="*/ 15010 w 167655"/>
                <a:gd name="connsiteY1077" fmla="*/ 459976 h 546971"/>
                <a:gd name="connsiteX1078" fmla="*/ 15010 w 167655"/>
                <a:gd name="connsiteY1078" fmla="*/ 459976 h 546971"/>
                <a:gd name="connsiteX1079" fmla="*/ 16427 w 167655"/>
                <a:gd name="connsiteY1079" fmla="*/ 462099 h 546971"/>
                <a:gd name="connsiteX1080" fmla="*/ 13360 w 167655"/>
                <a:gd name="connsiteY1080" fmla="*/ 462099 h 546971"/>
                <a:gd name="connsiteX1081" fmla="*/ 15955 w 167655"/>
                <a:gd name="connsiteY1081" fmla="*/ 463517 h 546971"/>
                <a:gd name="connsiteX1082" fmla="*/ 15955 w 167655"/>
                <a:gd name="connsiteY1082" fmla="*/ 464931 h 546971"/>
                <a:gd name="connsiteX1083" fmla="*/ 13832 w 167655"/>
                <a:gd name="connsiteY1083" fmla="*/ 464931 h 546971"/>
                <a:gd name="connsiteX1084" fmla="*/ 12415 w 167655"/>
                <a:gd name="connsiteY1084" fmla="*/ 464931 h 546971"/>
                <a:gd name="connsiteX1085" fmla="*/ 12415 w 167655"/>
                <a:gd name="connsiteY1085" fmla="*/ 467293 h 546971"/>
                <a:gd name="connsiteX1086" fmla="*/ 9347 w 167655"/>
                <a:gd name="connsiteY1086" fmla="*/ 467293 h 546971"/>
                <a:gd name="connsiteX1087" fmla="*/ 10764 w 167655"/>
                <a:gd name="connsiteY1087" fmla="*/ 467293 h 546971"/>
                <a:gd name="connsiteX1088" fmla="*/ 13123 w 167655"/>
                <a:gd name="connsiteY1088" fmla="*/ 467293 h 546971"/>
                <a:gd name="connsiteX1089" fmla="*/ 15010 w 167655"/>
                <a:gd name="connsiteY1089" fmla="*/ 467293 h 546971"/>
                <a:gd name="connsiteX1090" fmla="*/ 15010 w 167655"/>
                <a:gd name="connsiteY1090" fmla="*/ 467293 h 546971"/>
                <a:gd name="connsiteX1091" fmla="*/ 16900 w 167655"/>
                <a:gd name="connsiteY1091" fmla="*/ 467293 h 546971"/>
                <a:gd name="connsiteX1092" fmla="*/ 16900 w 167655"/>
                <a:gd name="connsiteY1092" fmla="*/ 468707 h 546971"/>
                <a:gd name="connsiteX1093" fmla="*/ 14302 w 167655"/>
                <a:gd name="connsiteY1093" fmla="*/ 468707 h 546971"/>
                <a:gd name="connsiteX1094" fmla="*/ 14302 w 167655"/>
                <a:gd name="connsiteY1094" fmla="*/ 468707 h 546971"/>
                <a:gd name="connsiteX1095" fmla="*/ 12887 w 167655"/>
                <a:gd name="connsiteY1095" fmla="*/ 472720 h 546971"/>
                <a:gd name="connsiteX1096" fmla="*/ 15010 w 167655"/>
                <a:gd name="connsiteY1096" fmla="*/ 472720 h 546971"/>
                <a:gd name="connsiteX1097" fmla="*/ 16900 w 167655"/>
                <a:gd name="connsiteY1097" fmla="*/ 472720 h 546971"/>
                <a:gd name="connsiteX1098" fmla="*/ 15246 w 167655"/>
                <a:gd name="connsiteY1098" fmla="*/ 472720 h 546971"/>
                <a:gd name="connsiteX1099" fmla="*/ 17842 w 167655"/>
                <a:gd name="connsiteY1099" fmla="*/ 468707 h 546971"/>
                <a:gd name="connsiteX1100" fmla="*/ 17842 w 167655"/>
                <a:gd name="connsiteY1100" fmla="*/ 472247 h 546971"/>
                <a:gd name="connsiteX1101" fmla="*/ 19731 w 167655"/>
                <a:gd name="connsiteY1101" fmla="*/ 470361 h 546971"/>
                <a:gd name="connsiteX1102" fmla="*/ 19731 w 167655"/>
                <a:gd name="connsiteY1102" fmla="*/ 472484 h 546971"/>
                <a:gd name="connsiteX1103" fmla="*/ 17133 w 167655"/>
                <a:gd name="connsiteY1103" fmla="*/ 472484 h 546971"/>
                <a:gd name="connsiteX1104" fmla="*/ 17133 w 167655"/>
                <a:gd name="connsiteY1104" fmla="*/ 472484 h 546971"/>
                <a:gd name="connsiteX1105" fmla="*/ 15719 w 167655"/>
                <a:gd name="connsiteY1105" fmla="*/ 472484 h 546971"/>
                <a:gd name="connsiteX1106" fmla="*/ 15719 w 167655"/>
                <a:gd name="connsiteY1106" fmla="*/ 472484 h 546971"/>
                <a:gd name="connsiteX1107" fmla="*/ 17842 w 167655"/>
                <a:gd name="connsiteY1107" fmla="*/ 473898 h 546971"/>
                <a:gd name="connsiteX1108" fmla="*/ 14774 w 167655"/>
                <a:gd name="connsiteY1108" fmla="*/ 473898 h 546971"/>
                <a:gd name="connsiteX1109" fmla="*/ 13360 w 167655"/>
                <a:gd name="connsiteY1109" fmla="*/ 476260 h 546971"/>
                <a:gd name="connsiteX1110" fmla="*/ 13360 w 167655"/>
                <a:gd name="connsiteY1110" fmla="*/ 478147 h 546971"/>
                <a:gd name="connsiteX1111" fmla="*/ 12179 w 167655"/>
                <a:gd name="connsiteY1111" fmla="*/ 478147 h 546971"/>
                <a:gd name="connsiteX1112" fmla="*/ 12179 w 167655"/>
                <a:gd name="connsiteY1112" fmla="*/ 480978 h 546971"/>
                <a:gd name="connsiteX1113" fmla="*/ 14774 w 167655"/>
                <a:gd name="connsiteY1113" fmla="*/ 480978 h 546971"/>
                <a:gd name="connsiteX1114" fmla="*/ 16664 w 167655"/>
                <a:gd name="connsiteY1114" fmla="*/ 482629 h 546971"/>
                <a:gd name="connsiteX1115" fmla="*/ 14774 w 167655"/>
                <a:gd name="connsiteY1115" fmla="*/ 482629 h 546971"/>
                <a:gd name="connsiteX1116" fmla="*/ 14774 w 167655"/>
                <a:gd name="connsiteY1116" fmla="*/ 484282 h 546971"/>
                <a:gd name="connsiteX1117" fmla="*/ 16191 w 167655"/>
                <a:gd name="connsiteY1117" fmla="*/ 484282 h 546971"/>
                <a:gd name="connsiteX1118" fmla="*/ 13123 w 167655"/>
                <a:gd name="connsiteY1118" fmla="*/ 484282 h 546971"/>
                <a:gd name="connsiteX1119" fmla="*/ 13123 w 167655"/>
                <a:gd name="connsiteY1119" fmla="*/ 484282 h 546971"/>
                <a:gd name="connsiteX1120" fmla="*/ 13123 w 167655"/>
                <a:gd name="connsiteY1120" fmla="*/ 486641 h 546971"/>
                <a:gd name="connsiteX1121" fmla="*/ 11234 w 167655"/>
                <a:gd name="connsiteY1121" fmla="*/ 486641 h 546971"/>
                <a:gd name="connsiteX1122" fmla="*/ 11234 w 167655"/>
                <a:gd name="connsiteY1122" fmla="*/ 489473 h 546971"/>
                <a:gd name="connsiteX1123" fmla="*/ 11234 w 167655"/>
                <a:gd name="connsiteY1123" fmla="*/ 489473 h 546971"/>
                <a:gd name="connsiteX1124" fmla="*/ 11234 w 167655"/>
                <a:gd name="connsiteY1124" fmla="*/ 491360 h 546971"/>
                <a:gd name="connsiteX1125" fmla="*/ 12651 w 167655"/>
                <a:gd name="connsiteY1125" fmla="*/ 491360 h 546971"/>
                <a:gd name="connsiteX1126" fmla="*/ 12651 w 167655"/>
                <a:gd name="connsiteY1126" fmla="*/ 489237 h 546971"/>
                <a:gd name="connsiteX1127" fmla="*/ 15719 w 167655"/>
                <a:gd name="connsiteY1127" fmla="*/ 489237 h 546971"/>
                <a:gd name="connsiteX1128" fmla="*/ 15719 w 167655"/>
                <a:gd name="connsiteY1128" fmla="*/ 490654 h 546971"/>
                <a:gd name="connsiteX1129" fmla="*/ 18314 w 167655"/>
                <a:gd name="connsiteY1129" fmla="*/ 490654 h 546971"/>
                <a:gd name="connsiteX1130" fmla="*/ 18314 w 167655"/>
                <a:gd name="connsiteY1130" fmla="*/ 490654 h 546971"/>
                <a:gd name="connsiteX1131" fmla="*/ 16900 w 167655"/>
                <a:gd name="connsiteY1131" fmla="*/ 490654 h 546971"/>
                <a:gd name="connsiteX1132" fmla="*/ 15246 w 167655"/>
                <a:gd name="connsiteY1132" fmla="*/ 490654 h 546971"/>
                <a:gd name="connsiteX1133" fmla="*/ 15246 w 167655"/>
                <a:gd name="connsiteY1133" fmla="*/ 490654 h 546971"/>
                <a:gd name="connsiteX1134" fmla="*/ 17369 w 167655"/>
                <a:gd name="connsiteY1134" fmla="*/ 490654 h 546971"/>
                <a:gd name="connsiteX1135" fmla="*/ 17369 w 167655"/>
                <a:gd name="connsiteY1135" fmla="*/ 489237 h 546971"/>
                <a:gd name="connsiteX1136" fmla="*/ 18787 w 167655"/>
                <a:gd name="connsiteY1136" fmla="*/ 489237 h 546971"/>
                <a:gd name="connsiteX1137" fmla="*/ 20201 w 167655"/>
                <a:gd name="connsiteY1137" fmla="*/ 486878 h 546971"/>
                <a:gd name="connsiteX1138" fmla="*/ 23977 w 167655"/>
                <a:gd name="connsiteY1138" fmla="*/ 484991 h 546971"/>
                <a:gd name="connsiteX1139" fmla="*/ 22091 w 167655"/>
                <a:gd name="connsiteY1139" fmla="*/ 483101 h 546971"/>
                <a:gd name="connsiteX1140" fmla="*/ 23741 w 167655"/>
                <a:gd name="connsiteY1140" fmla="*/ 483101 h 546971"/>
                <a:gd name="connsiteX1141" fmla="*/ 25395 w 167655"/>
                <a:gd name="connsiteY1141" fmla="*/ 480978 h 546971"/>
                <a:gd name="connsiteX1142" fmla="*/ 24213 w 167655"/>
                <a:gd name="connsiteY1142" fmla="*/ 480978 h 546971"/>
                <a:gd name="connsiteX1143" fmla="*/ 22799 w 167655"/>
                <a:gd name="connsiteY1143" fmla="*/ 479797 h 546971"/>
                <a:gd name="connsiteX1144" fmla="*/ 22799 w 167655"/>
                <a:gd name="connsiteY1144" fmla="*/ 479797 h 546971"/>
                <a:gd name="connsiteX1145" fmla="*/ 24450 w 167655"/>
                <a:gd name="connsiteY1145" fmla="*/ 479797 h 546971"/>
                <a:gd name="connsiteX1146" fmla="*/ 26573 w 167655"/>
                <a:gd name="connsiteY1146" fmla="*/ 477202 h 546971"/>
                <a:gd name="connsiteX1147" fmla="*/ 26573 w 167655"/>
                <a:gd name="connsiteY1147" fmla="*/ 475079 h 546971"/>
                <a:gd name="connsiteX1148" fmla="*/ 28932 w 167655"/>
                <a:gd name="connsiteY1148" fmla="*/ 475079 h 546971"/>
                <a:gd name="connsiteX1149" fmla="*/ 28932 w 167655"/>
                <a:gd name="connsiteY1149" fmla="*/ 476730 h 546971"/>
                <a:gd name="connsiteX1150" fmla="*/ 28932 w 167655"/>
                <a:gd name="connsiteY1150" fmla="*/ 480034 h 546971"/>
                <a:gd name="connsiteX1151" fmla="*/ 31530 w 167655"/>
                <a:gd name="connsiteY1151" fmla="*/ 480034 h 546971"/>
                <a:gd name="connsiteX1152" fmla="*/ 31530 w 167655"/>
                <a:gd name="connsiteY1152" fmla="*/ 473428 h 546971"/>
                <a:gd name="connsiteX1153" fmla="*/ 31530 w 167655"/>
                <a:gd name="connsiteY1153" fmla="*/ 470361 h 546971"/>
                <a:gd name="connsiteX1154" fmla="*/ 30113 w 167655"/>
                <a:gd name="connsiteY1154" fmla="*/ 470361 h 546971"/>
                <a:gd name="connsiteX1155" fmla="*/ 28462 w 167655"/>
                <a:gd name="connsiteY1155" fmla="*/ 470361 h 546971"/>
                <a:gd name="connsiteX1156" fmla="*/ 28462 w 167655"/>
                <a:gd name="connsiteY1156" fmla="*/ 470361 h 546971"/>
                <a:gd name="connsiteX1157" fmla="*/ 29877 w 167655"/>
                <a:gd name="connsiteY1157" fmla="*/ 471775 h 546971"/>
                <a:gd name="connsiteX1158" fmla="*/ 31530 w 167655"/>
                <a:gd name="connsiteY1158" fmla="*/ 470361 h 546971"/>
                <a:gd name="connsiteX1159" fmla="*/ 31530 w 167655"/>
                <a:gd name="connsiteY1159" fmla="*/ 470361 h 546971"/>
                <a:gd name="connsiteX1160" fmla="*/ 31530 w 167655"/>
                <a:gd name="connsiteY1160" fmla="*/ 470361 h 546971"/>
                <a:gd name="connsiteX1161" fmla="*/ 33653 w 167655"/>
                <a:gd name="connsiteY1161" fmla="*/ 470361 h 546971"/>
                <a:gd name="connsiteX1162" fmla="*/ 32000 w 167655"/>
                <a:gd name="connsiteY1162" fmla="*/ 468235 h 546971"/>
                <a:gd name="connsiteX1163" fmla="*/ 30349 w 167655"/>
                <a:gd name="connsiteY1163" fmla="*/ 468235 h 546971"/>
                <a:gd name="connsiteX1164" fmla="*/ 30349 w 167655"/>
                <a:gd name="connsiteY1164" fmla="*/ 468235 h 546971"/>
                <a:gd name="connsiteX1165" fmla="*/ 35304 w 167655"/>
                <a:gd name="connsiteY1165" fmla="*/ 465639 h 546971"/>
                <a:gd name="connsiteX1166" fmla="*/ 35304 w 167655"/>
                <a:gd name="connsiteY1166" fmla="*/ 469180 h 546971"/>
                <a:gd name="connsiteX1167" fmla="*/ 35304 w 167655"/>
                <a:gd name="connsiteY1167" fmla="*/ 472011 h 546971"/>
                <a:gd name="connsiteX1168" fmla="*/ 36721 w 167655"/>
                <a:gd name="connsiteY1168" fmla="*/ 470361 h 546971"/>
                <a:gd name="connsiteX1169" fmla="*/ 38371 w 167655"/>
                <a:gd name="connsiteY1169" fmla="*/ 471775 h 546971"/>
                <a:gd name="connsiteX1170" fmla="*/ 35067 w 167655"/>
                <a:gd name="connsiteY1170" fmla="*/ 472956 h 546971"/>
                <a:gd name="connsiteX1171" fmla="*/ 38371 w 167655"/>
                <a:gd name="connsiteY1171" fmla="*/ 472956 h 546971"/>
                <a:gd name="connsiteX1172" fmla="*/ 36485 w 167655"/>
                <a:gd name="connsiteY1172" fmla="*/ 472956 h 546971"/>
                <a:gd name="connsiteX1173" fmla="*/ 37899 w 167655"/>
                <a:gd name="connsiteY1173" fmla="*/ 472956 h 546971"/>
                <a:gd name="connsiteX1174" fmla="*/ 36012 w 167655"/>
                <a:gd name="connsiteY1174" fmla="*/ 472956 h 546971"/>
                <a:gd name="connsiteX1175" fmla="*/ 36012 w 167655"/>
                <a:gd name="connsiteY1175" fmla="*/ 472956 h 546971"/>
                <a:gd name="connsiteX1176" fmla="*/ 36012 w 167655"/>
                <a:gd name="connsiteY1176" fmla="*/ 475315 h 546971"/>
                <a:gd name="connsiteX1177" fmla="*/ 33889 w 167655"/>
                <a:gd name="connsiteY1177" fmla="*/ 475315 h 546971"/>
                <a:gd name="connsiteX1178" fmla="*/ 33889 w 167655"/>
                <a:gd name="connsiteY1178" fmla="*/ 472956 h 546971"/>
                <a:gd name="connsiteX1179" fmla="*/ 33889 w 167655"/>
                <a:gd name="connsiteY1179" fmla="*/ 474370 h 546971"/>
                <a:gd name="connsiteX1180" fmla="*/ 32708 w 167655"/>
                <a:gd name="connsiteY1180" fmla="*/ 474370 h 546971"/>
                <a:gd name="connsiteX1181" fmla="*/ 32708 w 167655"/>
                <a:gd name="connsiteY1181" fmla="*/ 476024 h 546971"/>
                <a:gd name="connsiteX1182" fmla="*/ 36012 w 167655"/>
                <a:gd name="connsiteY1182" fmla="*/ 476024 h 546971"/>
                <a:gd name="connsiteX1183" fmla="*/ 36012 w 167655"/>
                <a:gd name="connsiteY1183" fmla="*/ 476024 h 546971"/>
                <a:gd name="connsiteX1184" fmla="*/ 33417 w 167655"/>
                <a:gd name="connsiteY1184" fmla="*/ 476024 h 546971"/>
                <a:gd name="connsiteX1185" fmla="*/ 32236 w 167655"/>
                <a:gd name="connsiteY1185" fmla="*/ 476024 h 546971"/>
                <a:gd name="connsiteX1186" fmla="*/ 33417 w 167655"/>
                <a:gd name="connsiteY1186" fmla="*/ 476024 h 546971"/>
                <a:gd name="connsiteX1187" fmla="*/ 33417 w 167655"/>
                <a:gd name="connsiteY1187" fmla="*/ 479092 h 546971"/>
                <a:gd name="connsiteX1188" fmla="*/ 31058 w 167655"/>
                <a:gd name="connsiteY1188" fmla="*/ 483810 h 546971"/>
                <a:gd name="connsiteX1189" fmla="*/ 31058 w 167655"/>
                <a:gd name="connsiteY1189" fmla="*/ 485460 h 546971"/>
                <a:gd name="connsiteX1190" fmla="*/ 33889 w 167655"/>
                <a:gd name="connsiteY1190" fmla="*/ 485460 h 546971"/>
                <a:gd name="connsiteX1191" fmla="*/ 36485 w 167655"/>
                <a:gd name="connsiteY1191" fmla="*/ 484046 h 546971"/>
                <a:gd name="connsiteX1192" fmla="*/ 33889 w 167655"/>
                <a:gd name="connsiteY1192" fmla="*/ 484046 h 546971"/>
                <a:gd name="connsiteX1193" fmla="*/ 33889 w 167655"/>
                <a:gd name="connsiteY1193" fmla="*/ 481923 h 546971"/>
                <a:gd name="connsiteX1194" fmla="*/ 37193 w 167655"/>
                <a:gd name="connsiteY1194" fmla="*/ 481923 h 546971"/>
                <a:gd name="connsiteX1195" fmla="*/ 39080 w 167655"/>
                <a:gd name="connsiteY1195" fmla="*/ 480506 h 546971"/>
                <a:gd name="connsiteX1196" fmla="*/ 39080 w 167655"/>
                <a:gd name="connsiteY1196" fmla="*/ 477202 h 546971"/>
                <a:gd name="connsiteX1197" fmla="*/ 39080 w 167655"/>
                <a:gd name="connsiteY1197" fmla="*/ 479092 h 546971"/>
                <a:gd name="connsiteX1198" fmla="*/ 40497 w 167655"/>
                <a:gd name="connsiteY1198" fmla="*/ 479092 h 546971"/>
                <a:gd name="connsiteX1199" fmla="*/ 40497 w 167655"/>
                <a:gd name="connsiteY1199" fmla="*/ 479092 h 546971"/>
                <a:gd name="connsiteX1200" fmla="*/ 40497 w 167655"/>
                <a:gd name="connsiteY1200" fmla="*/ 475315 h 546971"/>
                <a:gd name="connsiteX1201" fmla="*/ 42384 w 167655"/>
                <a:gd name="connsiteY1201" fmla="*/ 475315 h 546971"/>
                <a:gd name="connsiteX1202" fmla="*/ 42384 w 167655"/>
                <a:gd name="connsiteY1202" fmla="*/ 473898 h 546971"/>
                <a:gd name="connsiteX1203" fmla="*/ 38844 w 167655"/>
                <a:gd name="connsiteY1203" fmla="*/ 473898 h 546971"/>
                <a:gd name="connsiteX1204" fmla="*/ 37193 w 167655"/>
                <a:gd name="connsiteY1204" fmla="*/ 473898 h 546971"/>
                <a:gd name="connsiteX1205" fmla="*/ 37193 w 167655"/>
                <a:gd name="connsiteY1205" fmla="*/ 473898 h 546971"/>
                <a:gd name="connsiteX1206" fmla="*/ 39080 w 167655"/>
                <a:gd name="connsiteY1206" fmla="*/ 473898 h 546971"/>
                <a:gd name="connsiteX1207" fmla="*/ 37663 w 167655"/>
                <a:gd name="connsiteY1207" fmla="*/ 473898 h 546971"/>
                <a:gd name="connsiteX1208" fmla="*/ 37663 w 167655"/>
                <a:gd name="connsiteY1208" fmla="*/ 473898 h 546971"/>
                <a:gd name="connsiteX1209" fmla="*/ 39552 w 167655"/>
                <a:gd name="connsiteY1209" fmla="*/ 473898 h 546971"/>
                <a:gd name="connsiteX1210" fmla="*/ 39552 w 167655"/>
                <a:gd name="connsiteY1210" fmla="*/ 475315 h 546971"/>
                <a:gd name="connsiteX1211" fmla="*/ 44507 w 167655"/>
                <a:gd name="connsiteY1211" fmla="*/ 459976 h 546971"/>
                <a:gd name="connsiteX1212" fmla="*/ 44507 w 167655"/>
                <a:gd name="connsiteY1212" fmla="*/ 457853 h 546971"/>
                <a:gd name="connsiteX1213" fmla="*/ 40730 w 167655"/>
                <a:gd name="connsiteY1213" fmla="*/ 457853 h 546971"/>
                <a:gd name="connsiteX1214" fmla="*/ 40730 w 167655"/>
                <a:gd name="connsiteY1214" fmla="*/ 456200 h 546971"/>
                <a:gd name="connsiteX1215" fmla="*/ 40730 w 167655"/>
                <a:gd name="connsiteY1215" fmla="*/ 456200 h 546971"/>
                <a:gd name="connsiteX1216" fmla="*/ 40730 w 167655"/>
                <a:gd name="connsiteY1216" fmla="*/ 453841 h 546971"/>
                <a:gd name="connsiteX1217" fmla="*/ 45452 w 167655"/>
                <a:gd name="connsiteY1217" fmla="*/ 450537 h 546971"/>
                <a:gd name="connsiteX1218" fmla="*/ 43562 w 167655"/>
                <a:gd name="connsiteY1218" fmla="*/ 450537 h 546971"/>
                <a:gd name="connsiteX1219" fmla="*/ 44979 w 167655"/>
                <a:gd name="connsiteY1219" fmla="*/ 448650 h 546971"/>
                <a:gd name="connsiteX1220" fmla="*/ 43329 w 167655"/>
                <a:gd name="connsiteY1220" fmla="*/ 448650 h 546971"/>
                <a:gd name="connsiteX1221" fmla="*/ 43329 w 167655"/>
                <a:gd name="connsiteY1221" fmla="*/ 448650 h 546971"/>
                <a:gd name="connsiteX1222" fmla="*/ 41439 w 167655"/>
                <a:gd name="connsiteY1222" fmla="*/ 448650 h 546971"/>
                <a:gd name="connsiteX1223" fmla="*/ 41439 w 167655"/>
                <a:gd name="connsiteY1223" fmla="*/ 448650 h 546971"/>
                <a:gd name="connsiteX1224" fmla="*/ 43092 w 167655"/>
                <a:gd name="connsiteY1224" fmla="*/ 448650 h 546971"/>
                <a:gd name="connsiteX1225" fmla="*/ 44507 w 167655"/>
                <a:gd name="connsiteY1225" fmla="*/ 444638 h 546971"/>
                <a:gd name="connsiteX1226" fmla="*/ 45924 w 167655"/>
                <a:gd name="connsiteY1226" fmla="*/ 444638 h 546971"/>
                <a:gd name="connsiteX1227" fmla="*/ 45924 w 167655"/>
                <a:gd name="connsiteY1227" fmla="*/ 439919 h 546971"/>
                <a:gd name="connsiteX1228" fmla="*/ 47338 w 167655"/>
                <a:gd name="connsiteY1228" fmla="*/ 439919 h 546971"/>
                <a:gd name="connsiteX1229" fmla="*/ 45215 w 167655"/>
                <a:gd name="connsiteY1229" fmla="*/ 438032 h 546971"/>
                <a:gd name="connsiteX1230" fmla="*/ 47102 w 167655"/>
                <a:gd name="connsiteY1230" fmla="*/ 438032 h 546971"/>
                <a:gd name="connsiteX1231" fmla="*/ 47102 w 167655"/>
                <a:gd name="connsiteY1231" fmla="*/ 432133 h 546971"/>
                <a:gd name="connsiteX1232" fmla="*/ 49461 w 167655"/>
                <a:gd name="connsiteY1232" fmla="*/ 432133 h 546971"/>
                <a:gd name="connsiteX1233" fmla="*/ 49461 w 167655"/>
                <a:gd name="connsiteY1233" fmla="*/ 432133 h 546971"/>
                <a:gd name="connsiteX1234" fmla="*/ 49461 w 167655"/>
                <a:gd name="connsiteY1234" fmla="*/ 426467 h 546971"/>
                <a:gd name="connsiteX1235" fmla="*/ 46866 w 167655"/>
                <a:gd name="connsiteY1235" fmla="*/ 426467 h 546971"/>
                <a:gd name="connsiteX1236" fmla="*/ 48992 w 167655"/>
                <a:gd name="connsiteY1236" fmla="*/ 424344 h 546971"/>
                <a:gd name="connsiteX1237" fmla="*/ 48992 w 167655"/>
                <a:gd name="connsiteY1237" fmla="*/ 424344 h 546971"/>
                <a:gd name="connsiteX1238" fmla="*/ 48992 w 167655"/>
                <a:gd name="connsiteY1238" fmla="*/ 422694 h 546971"/>
                <a:gd name="connsiteX1239" fmla="*/ 51823 w 167655"/>
                <a:gd name="connsiteY1239" fmla="*/ 422694 h 546971"/>
                <a:gd name="connsiteX1240" fmla="*/ 51823 w 167655"/>
                <a:gd name="connsiteY1240" fmla="*/ 417736 h 546971"/>
                <a:gd name="connsiteX1241" fmla="*/ 51823 w 167655"/>
                <a:gd name="connsiteY1241" fmla="*/ 417736 h 546971"/>
                <a:gd name="connsiteX1242" fmla="*/ 51823 w 167655"/>
                <a:gd name="connsiteY1242" fmla="*/ 417736 h 546971"/>
                <a:gd name="connsiteX1243" fmla="*/ 49934 w 167655"/>
                <a:gd name="connsiteY1243" fmla="*/ 417736 h 546971"/>
                <a:gd name="connsiteX1244" fmla="*/ 52060 w 167655"/>
                <a:gd name="connsiteY1244" fmla="*/ 417736 h 546971"/>
                <a:gd name="connsiteX1245" fmla="*/ 52060 w 167655"/>
                <a:gd name="connsiteY1245" fmla="*/ 415141 h 546971"/>
                <a:gd name="connsiteX1246" fmla="*/ 52060 w 167655"/>
                <a:gd name="connsiteY1246" fmla="*/ 415141 h 546971"/>
                <a:gd name="connsiteX1247" fmla="*/ 50170 w 167655"/>
                <a:gd name="connsiteY1247" fmla="*/ 412546 h 546971"/>
                <a:gd name="connsiteX1248" fmla="*/ 52529 w 167655"/>
                <a:gd name="connsiteY1248" fmla="*/ 412546 h 546971"/>
                <a:gd name="connsiteX1249" fmla="*/ 52529 w 167655"/>
                <a:gd name="connsiteY1249" fmla="*/ 409005 h 546971"/>
                <a:gd name="connsiteX1250" fmla="*/ 52529 w 167655"/>
                <a:gd name="connsiteY1250" fmla="*/ 409005 h 546971"/>
                <a:gd name="connsiteX1251" fmla="*/ 54419 w 167655"/>
                <a:gd name="connsiteY1251" fmla="*/ 407355 h 546971"/>
                <a:gd name="connsiteX1252" fmla="*/ 55597 w 167655"/>
                <a:gd name="connsiteY1252" fmla="*/ 407355 h 546971"/>
                <a:gd name="connsiteX1253" fmla="*/ 55597 w 167655"/>
                <a:gd name="connsiteY1253" fmla="*/ 407355 h 546971"/>
                <a:gd name="connsiteX1254" fmla="*/ 55597 w 167655"/>
                <a:gd name="connsiteY1254" fmla="*/ 405938 h 546971"/>
                <a:gd name="connsiteX1255" fmla="*/ 54183 w 167655"/>
                <a:gd name="connsiteY1255" fmla="*/ 405938 h 546971"/>
                <a:gd name="connsiteX1256" fmla="*/ 53002 w 167655"/>
                <a:gd name="connsiteY1256" fmla="*/ 405938 h 546971"/>
                <a:gd name="connsiteX1257" fmla="*/ 50879 w 167655"/>
                <a:gd name="connsiteY1257" fmla="*/ 403815 h 546971"/>
                <a:gd name="connsiteX1258" fmla="*/ 53474 w 167655"/>
                <a:gd name="connsiteY1258" fmla="*/ 403815 h 546971"/>
                <a:gd name="connsiteX1259" fmla="*/ 51115 w 167655"/>
                <a:gd name="connsiteY1259" fmla="*/ 402400 h 546971"/>
                <a:gd name="connsiteX1260" fmla="*/ 51115 w 167655"/>
                <a:gd name="connsiteY1260" fmla="*/ 398388 h 546971"/>
                <a:gd name="connsiteX1261" fmla="*/ 49228 w 167655"/>
                <a:gd name="connsiteY1261" fmla="*/ 398388 h 546971"/>
                <a:gd name="connsiteX1262" fmla="*/ 52296 w 167655"/>
                <a:gd name="connsiteY1262" fmla="*/ 398388 h 546971"/>
                <a:gd name="connsiteX1263" fmla="*/ 52296 w 167655"/>
                <a:gd name="connsiteY1263" fmla="*/ 398388 h 546971"/>
                <a:gd name="connsiteX1264" fmla="*/ 52296 w 167655"/>
                <a:gd name="connsiteY1264" fmla="*/ 396265 h 546971"/>
                <a:gd name="connsiteX1265" fmla="*/ 50879 w 167655"/>
                <a:gd name="connsiteY1265" fmla="*/ 396265 h 546971"/>
                <a:gd name="connsiteX1266" fmla="*/ 52765 w 167655"/>
                <a:gd name="connsiteY1266" fmla="*/ 396265 h 546971"/>
                <a:gd name="connsiteX1267" fmla="*/ 50879 w 167655"/>
                <a:gd name="connsiteY1267" fmla="*/ 396265 h 546971"/>
                <a:gd name="connsiteX1268" fmla="*/ 50879 w 167655"/>
                <a:gd name="connsiteY1268" fmla="*/ 394611 h 546971"/>
                <a:gd name="connsiteX1269" fmla="*/ 52765 w 167655"/>
                <a:gd name="connsiteY1269" fmla="*/ 394611 h 546971"/>
                <a:gd name="connsiteX1270" fmla="*/ 52765 w 167655"/>
                <a:gd name="connsiteY1270" fmla="*/ 394611 h 546971"/>
                <a:gd name="connsiteX1271" fmla="*/ 54891 w 167655"/>
                <a:gd name="connsiteY1271" fmla="*/ 385172 h 546971"/>
                <a:gd name="connsiteX1272" fmla="*/ 57250 w 167655"/>
                <a:gd name="connsiteY1272" fmla="*/ 385172 h 546971"/>
                <a:gd name="connsiteX1273" fmla="*/ 57250 w 167655"/>
                <a:gd name="connsiteY1273" fmla="*/ 383285 h 546971"/>
                <a:gd name="connsiteX1274" fmla="*/ 55127 w 167655"/>
                <a:gd name="connsiteY1274" fmla="*/ 383285 h 546971"/>
                <a:gd name="connsiteX1275" fmla="*/ 55127 w 167655"/>
                <a:gd name="connsiteY1275" fmla="*/ 377622 h 546971"/>
                <a:gd name="connsiteX1276" fmla="*/ 57014 w 167655"/>
                <a:gd name="connsiteY1276" fmla="*/ 377622 h 546971"/>
                <a:gd name="connsiteX1277" fmla="*/ 57014 w 167655"/>
                <a:gd name="connsiteY1277" fmla="*/ 375499 h 546971"/>
                <a:gd name="connsiteX1278" fmla="*/ 55361 w 167655"/>
                <a:gd name="connsiteY1278" fmla="*/ 375499 h 546971"/>
                <a:gd name="connsiteX1279" fmla="*/ 55361 w 167655"/>
                <a:gd name="connsiteY1279" fmla="*/ 372195 h 546971"/>
                <a:gd name="connsiteX1280" fmla="*/ 57487 w 167655"/>
                <a:gd name="connsiteY1280" fmla="*/ 372195 h 546971"/>
                <a:gd name="connsiteX1281" fmla="*/ 57487 w 167655"/>
                <a:gd name="connsiteY1281" fmla="*/ 370542 h 546971"/>
                <a:gd name="connsiteX1282" fmla="*/ 57487 w 167655"/>
                <a:gd name="connsiteY1282" fmla="*/ 366296 h 546971"/>
                <a:gd name="connsiteX1283" fmla="*/ 59373 w 167655"/>
                <a:gd name="connsiteY1283" fmla="*/ 366296 h 546971"/>
                <a:gd name="connsiteX1284" fmla="*/ 59373 w 167655"/>
                <a:gd name="connsiteY1284" fmla="*/ 363937 h 546971"/>
                <a:gd name="connsiteX1285" fmla="*/ 59373 w 167655"/>
                <a:gd name="connsiteY1285" fmla="*/ 363937 h 546971"/>
                <a:gd name="connsiteX1286" fmla="*/ 59373 w 167655"/>
                <a:gd name="connsiteY1286" fmla="*/ 363937 h 546971"/>
                <a:gd name="connsiteX1287" fmla="*/ 59373 w 167655"/>
                <a:gd name="connsiteY1287" fmla="*/ 363937 h 546971"/>
                <a:gd name="connsiteX1288" fmla="*/ 59373 w 167655"/>
                <a:gd name="connsiteY1288" fmla="*/ 361575 h 546971"/>
                <a:gd name="connsiteX1289" fmla="*/ 57959 w 167655"/>
                <a:gd name="connsiteY1289" fmla="*/ 361575 h 546971"/>
                <a:gd name="connsiteX1290" fmla="*/ 57959 w 167655"/>
                <a:gd name="connsiteY1290" fmla="*/ 361575 h 546971"/>
                <a:gd name="connsiteX1291" fmla="*/ 57959 w 167655"/>
                <a:gd name="connsiteY1291" fmla="*/ 358979 h 546971"/>
                <a:gd name="connsiteX1292" fmla="*/ 59137 w 167655"/>
                <a:gd name="connsiteY1292" fmla="*/ 360396 h 546971"/>
                <a:gd name="connsiteX1293" fmla="*/ 59137 w 167655"/>
                <a:gd name="connsiteY1293" fmla="*/ 358743 h 546971"/>
                <a:gd name="connsiteX1294" fmla="*/ 60554 w 167655"/>
                <a:gd name="connsiteY1294" fmla="*/ 358743 h 546971"/>
                <a:gd name="connsiteX1295" fmla="*/ 60554 w 167655"/>
                <a:gd name="connsiteY1295" fmla="*/ 360396 h 546971"/>
                <a:gd name="connsiteX1296" fmla="*/ 62441 w 167655"/>
                <a:gd name="connsiteY1296" fmla="*/ 360396 h 546971"/>
                <a:gd name="connsiteX1297" fmla="*/ 64094 w 167655"/>
                <a:gd name="connsiteY1297" fmla="*/ 360396 h 546971"/>
                <a:gd name="connsiteX1298" fmla="*/ 61969 w 167655"/>
                <a:gd name="connsiteY1298" fmla="*/ 360396 h 546971"/>
                <a:gd name="connsiteX1299" fmla="*/ 63386 w 167655"/>
                <a:gd name="connsiteY1299" fmla="*/ 361811 h 546971"/>
                <a:gd name="connsiteX1300" fmla="*/ 63386 w 167655"/>
                <a:gd name="connsiteY1300" fmla="*/ 363464 h 546971"/>
                <a:gd name="connsiteX1301" fmla="*/ 63386 w 167655"/>
                <a:gd name="connsiteY1301" fmla="*/ 361341 h 546971"/>
                <a:gd name="connsiteX1302" fmla="*/ 61496 w 167655"/>
                <a:gd name="connsiteY1302" fmla="*/ 361341 h 546971"/>
                <a:gd name="connsiteX1303" fmla="*/ 61496 w 167655"/>
                <a:gd name="connsiteY1303" fmla="*/ 361341 h 546971"/>
                <a:gd name="connsiteX1304" fmla="*/ 59609 w 167655"/>
                <a:gd name="connsiteY1304" fmla="*/ 361341 h 546971"/>
                <a:gd name="connsiteX1305" fmla="*/ 59609 w 167655"/>
                <a:gd name="connsiteY1305" fmla="*/ 361341 h 546971"/>
                <a:gd name="connsiteX1306" fmla="*/ 59609 w 167655"/>
                <a:gd name="connsiteY1306" fmla="*/ 365587 h 546971"/>
                <a:gd name="connsiteX1307" fmla="*/ 61260 w 167655"/>
                <a:gd name="connsiteY1307" fmla="*/ 365587 h 546971"/>
                <a:gd name="connsiteX1308" fmla="*/ 61260 w 167655"/>
                <a:gd name="connsiteY1308" fmla="*/ 363228 h 546971"/>
                <a:gd name="connsiteX1309" fmla="*/ 65036 w 167655"/>
                <a:gd name="connsiteY1309" fmla="*/ 366532 h 546971"/>
                <a:gd name="connsiteX1310" fmla="*/ 60318 w 167655"/>
                <a:gd name="connsiteY1310" fmla="*/ 366532 h 546971"/>
                <a:gd name="connsiteX1311" fmla="*/ 60318 w 167655"/>
                <a:gd name="connsiteY1311" fmla="*/ 368419 h 546971"/>
                <a:gd name="connsiteX1312" fmla="*/ 62677 w 167655"/>
                <a:gd name="connsiteY1312" fmla="*/ 367004 h 546971"/>
                <a:gd name="connsiteX1313" fmla="*/ 62677 w 167655"/>
                <a:gd name="connsiteY1313" fmla="*/ 369127 h 546971"/>
                <a:gd name="connsiteX1314" fmla="*/ 59846 w 167655"/>
                <a:gd name="connsiteY1314" fmla="*/ 369127 h 546971"/>
                <a:gd name="connsiteX1315" fmla="*/ 61260 w 167655"/>
                <a:gd name="connsiteY1315" fmla="*/ 369127 h 546971"/>
                <a:gd name="connsiteX1316" fmla="*/ 61260 w 167655"/>
                <a:gd name="connsiteY1316" fmla="*/ 369127 h 546971"/>
                <a:gd name="connsiteX1317" fmla="*/ 61260 w 167655"/>
                <a:gd name="connsiteY1317" fmla="*/ 373846 h 546971"/>
                <a:gd name="connsiteX1318" fmla="*/ 61260 w 167655"/>
                <a:gd name="connsiteY1318" fmla="*/ 372431 h 546971"/>
                <a:gd name="connsiteX1319" fmla="*/ 61260 w 167655"/>
                <a:gd name="connsiteY1319" fmla="*/ 375499 h 546971"/>
                <a:gd name="connsiteX1320" fmla="*/ 61260 w 167655"/>
                <a:gd name="connsiteY1320" fmla="*/ 374082 h 546971"/>
                <a:gd name="connsiteX1321" fmla="*/ 59846 w 167655"/>
                <a:gd name="connsiteY1321" fmla="*/ 374082 h 546971"/>
                <a:gd name="connsiteX1322" fmla="*/ 59846 w 167655"/>
                <a:gd name="connsiteY1322" fmla="*/ 376913 h 546971"/>
                <a:gd name="connsiteX1323" fmla="*/ 59846 w 167655"/>
                <a:gd name="connsiteY1323" fmla="*/ 376913 h 546971"/>
                <a:gd name="connsiteX1324" fmla="*/ 61260 w 167655"/>
                <a:gd name="connsiteY1324" fmla="*/ 376913 h 546971"/>
                <a:gd name="connsiteX1325" fmla="*/ 59609 w 167655"/>
                <a:gd name="connsiteY1325" fmla="*/ 380690 h 546971"/>
                <a:gd name="connsiteX1326" fmla="*/ 59609 w 167655"/>
                <a:gd name="connsiteY1326" fmla="*/ 383049 h 546971"/>
                <a:gd name="connsiteX1327" fmla="*/ 58195 w 167655"/>
                <a:gd name="connsiteY1327" fmla="*/ 383049 h 546971"/>
                <a:gd name="connsiteX1328" fmla="*/ 59609 w 167655"/>
                <a:gd name="connsiteY1328" fmla="*/ 383049 h 546971"/>
                <a:gd name="connsiteX1329" fmla="*/ 56542 w 167655"/>
                <a:gd name="connsiteY1329" fmla="*/ 383049 h 546971"/>
                <a:gd name="connsiteX1330" fmla="*/ 54419 w 167655"/>
                <a:gd name="connsiteY1330" fmla="*/ 384939 h 546971"/>
                <a:gd name="connsiteX1331" fmla="*/ 57959 w 167655"/>
                <a:gd name="connsiteY1331" fmla="*/ 384939 h 546971"/>
                <a:gd name="connsiteX1332" fmla="*/ 57959 w 167655"/>
                <a:gd name="connsiteY1332" fmla="*/ 383285 h 546971"/>
                <a:gd name="connsiteX1333" fmla="*/ 60318 w 167655"/>
                <a:gd name="connsiteY1333" fmla="*/ 383285 h 546971"/>
                <a:gd name="connsiteX1334" fmla="*/ 58195 w 167655"/>
                <a:gd name="connsiteY1334" fmla="*/ 387062 h 546971"/>
                <a:gd name="connsiteX1335" fmla="*/ 56542 w 167655"/>
                <a:gd name="connsiteY1335" fmla="*/ 387062 h 546971"/>
                <a:gd name="connsiteX1336" fmla="*/ 56542 w 167655"/>
                <a:gd name="connsiteY1336" fmla="*/ 388712 h 546971"/>
                <a:gd name="connsiteX1337" fmla="*/ 56542 w 167655"/>
                <a:gd name="connsiteY1337" fmla="*/ 388712 h 546971"/>
                <a:gd name="connsiteX1338" fmla="*/ 56542 w 167655"/>
                <a:gd name="connsiteY1338" fmla="*/ 388712 h 546971"/>
                <a:gd name="connsiteX1339" fmla="*/ 55127 w 167655"/>
                <a:gd name="connsiteY1339" fmla="*/ 391544 h 546971"/>
                <a:gd name="connsiteX1340" fmla="*/ 55127 w 167655"/>
                <a:gd name="connsiteY1340" fmla="*/ 393197 h 546971"/>
                <a:gd name="connsiteX1341" fmla="*/ 55127 w 167655"/>
                <a:gd name="connsiteY1341" fmla="*/ 396265 h 546971"/>
                <a:gd name="connsiteX1342" fmla="*/ 55127 w 167655"/>
                <a:gd name="connsiteY1342" fmla="*/ 396265 h 546971"/>
                <a:gd name="connsiteX1343" fmla="*/ 52765 w 167655"/>
                <a:gd name="connsiteY1343" fmla="*/ 397915 h 546971"/>
                <a:gd name="connsiteX1344" fmla="*/ 54891 w 167655"/>
                <a:gd name="connsiteY1344" fmla="*/ 399333 h 546971"/>
                <a:gd name="connsiteX1345" fmla="*/ 51823 w 167655"/>
                <a:gd name="connsiteY1345" fmla="*/ 399333 h 546971"/>
                <a:gd name="connsiteX1346" fmla="*/ 51823 w 167655"/>
                <a:gd name="connsiteY1346" fmla="*/ 401692 h 546971"/>
                <a:gd name="connsiteX1347" fmla="*/ 54655 w 167655"/>
                <a:gd name="connsiteY1347" fmla="*/ 401692 h 546971"/>
                <a:gd name="connsiteX1348" fmla="*/ 51115 w 167655"/>
                <a:gd name="connsiteY1348" fmla="*/ 401692 h 546971"/>
                <a:gd name="connsiteX1349" fmla="*/ 51115 w 167655"/>
                <a:gd name="connsiteY1349" fmla="*/ 404759 h 546971"/>
                <a:gd name="connsiteX1350" fmla="*/ 52765 w 167655"/>
                <a:gd name="connsiteY1350" fmla="*/ 406646 h 546971"/>
                <a:gd name="connsiteX1351" fmla="*/ 50879 w 167655"/>
                <a:gd name="connsiteY1351" fmla="*/ 406646 h 546971"/>
                <a:gd name="connsiteX1352" fmla="*/ 48047 w 167655"/>
                <a:gd name="connsiteY1352" fmla="*/ 406646 h 546971"/>
                <a:gd name="connsiteX1353" fmla="*/ 48047 w 167655"/>
                <a:gd name="connsiteY1353" fmla="*/ 406646 h 546971"/>
                <a:gd name="connsiteX1354" fmla="*/ 48047 w 167655"/>
                <a:gd name="connsiteY1354" fmla="*/ 406646 h 546971"/>
                <a:gd name="connsiteX1355" fmla="*/ 50406 w 167655"/>
                <a:gd name="connsiteY1355" fmla="*/ 406646 h 546971"/>
                <a:gd name="connsiteX1356" fmla="*/ 47575 w 167655"/>
                <a:gd name="connsiteY1356" fmla="*/ 408063 h 546971"/>
                <a:gd name="connsiteX1357" fmla="*/ 47575 w 167655"/>
                <a:gd name="connsiteY1357" fmla="*/ 409950 h 546971"/>
                <a:gd name="connsiteX1358" fmla="*/ 47575 w 167655"/>
                <a:gd name="connsiteY1358" fmla="*/ 408063 h 546971"/>
                <a:gd name="connsiteX1359" fmla="*/ 49934 w 167655"/>
                <a:gd name="connsiteY1359" fmla="*/ 408063 h 546971"/>
                <a:gd name="connsiteX1360" fmla="*/ 49934 w 167655"/>
                <a:gd name="connsiteY1360" fmla="*/ 409478 h 546971"/>
                <a:gd name="connsiteX1361" fmla="*/ 51587 w 167655"/>
                <a:gd name="connsiteY1361" fmla="*/ 409478 h 546971"/>
                <a:gd name="connsiteX1362" fmla="*/ 49698 w 167655"/>
                <a:gd name="connsiteY1362" fmla="*/ 412782 h 546971"/>
                <a:gd name="connsiteX1363" fmla="*/ 49698 w 167655"/>
                <a:gd name="connsiteY1363" fmla="*/ 411604 h 546971"/>
                <a:gd name="connsiteX1364" fmla="*/ 51115 w 167655"/>
                <a:gd name="connsiteY1364" fmla="*/ 413727 h 546971"/>
                <a:gd name="connsiteX1365" fmla="*/ 51115 w 167655"/>
                <a:gd name="connsiteY1365" fmla="*/ 413727 h 546971"/>
                <a:gd name="connsiteX1366" fmla="*/ 51115 w 167655"/>
                <a:gd name="connsiteY1366" fmla="*/ 415141 h 546971"/>
                <a:gd name="connsiteX1367" fmla="*/ 48047 w 167655"/>
                <a:gd name="connsiteY1367" fmla="*/ 418681 h 546971"/>
                <a:gd name="connsiteX1368" fmla="*/ 51115 w 167655"/>
                <a:gd name="connsiteY1368" fmla="*/ 421276 h 546971"/>
                <a:gd name="connsiteX1369" fmla="*/ 51115 w 167655"/>
                <a:gd name="connsiteY1369" fmla="*/ 424344 h 546971"/>
                <a:gd name="connsiteX1370" fmla="*/ 49698 w 167655"/>
                <a:gd name="connsiteY1370" fmla="*/ 424344 h 546971"/>
                <a:gd name="connsiteX1371" fmla="*/ 49698 w 167655"/>
                <a:gd name="connsiteY1371" fmla="*/ 426234 h 546971"/>
                <a:gd name="connsiteX1372" fmla="*/ 49698 w 167655"/>
                <a:gd name="connsiteY1372" fmla="*/ 428593 h 546971"/>
                <a:gd name="connsiteX1373" fmla="*/ 47575 w 167655"/>
                <a:gd name="connsiteY1373" fmla="*/ 428593 h 546971"/>
                <a:gd name="connsiteX1374" fmla="*/ 47575 w 167655"/>
                <a:gd name="connsiteY1374" fmla="*/ 434020 h 546971"/>
                <a:gd name="connsiteX1375" fmla="*/ 46160 w 167655"/>
                <a:gd name="connsiteY1375" fmla="*/ 434020 h 546971"/>
                <a:gd name="connsiteX1376" fmla="*/ 46160 w 167655"/>
                <a:gd name="connsiteY1376" fmla="*/ 435670 h 546971"/>
                <a:gd name="connsiteX1377" fmla="*/ 48519 w 167655"/>
                <a:gd name="connsiteY1377" fmla="*/ 437324 h 546971"/>
                <a:gd name="connsiteX1378" fmla="*/ 47102 w 167655"/>
                <a:gd name="connsiteY1378" fmla="*/ 437324 h 546971"/>
                <a:gd name="connsiteX1379" fmla="*/ 47102 w 167655"/>
                <a:gd name="connsiteY1379" fmla="*/ 437324 h 546971"/>
                <a:gd name="connsiteX1380" fmla="*/ 48519 w 167655"/>
                <a:gd name="connsiteY1380" fmla="*/ 437324 h 546971"/>
                <a:gd name="connsiteX1381" fmla="*/ 46866 w 167655"/>
                <a:gd name="connsiteY1381" fmla="*/ 437324 h 546971"/>
                <a:gd name="connsiteX1382" fmla="*/ 46866 w 167655"/>
                <a:gd name="connsiteY1382" fmla="*/ 438738 h 546971"/>
                <a:gd name="connsiteX1383" fmla="*/ 45215 w 167655"/>
                <a:gd name="connsiteY1383" fmla="*/ 438738 h 546971"/>
                <a:gd name="connsiteX1384" fmla="*/ 47575 w 167655"/>
                <a:gd name="connsiteY1384" fmla="*/ 440155 h 546971"/>
                <a:gd name="connsiteX1385" fmla="*/ 45924 w 167655"/>
                <a:gd name="connsiteY1385" fmla="*/ 441334 h 546971"/>
                <a:gd name="connsiteX1386" fmla="*/ 45924 w 167655"/>
                <a:gd name="connsiteY1386" fmla="*/ 442751 h 546971"/>
                <a:gd name="connsiteX1387" fmla="*/ 44507 w 167655"/>
                <a:gd name="connsiteY1387" fmla="*/ 442751 h 546971"/>
                <a:gd name="connsiteX1388" fmla="*/ 46866 w 167655"/>
                <a:gd name="connsiteY1388" fmla="*/ 445346 h 546971"/>
                <a:gd name="connsiteX1389" fmla="*/ 46866 w 167655"/>
                <a:gd name="connsiteY1389" fmla="*/ 447000 h 546971"/>
                <a:gd name="connsiteX1390" fmla="*/ 44507 w 167655"/>
                <a:gd name="connsiteY1390" fmla="*/ 447000 h 546971"/>
                <a:gd name="connsiteX1391" fmla="*/ 44507 w 167655"/>
                <a:gd name="connsiteY1391" fmla="*/ 448650 h 546971"/>
                <a:gd name="connsiteX1392" fmla="*/ 46866 w 167655"/>
                <a:gd name="connsiteY1392" fmla="*/ 451954 h 546971"/>
                <a:gd name="connsiteX1393" fmla="*/ 44979 w 167655"/>
                <a:gd name="connsiteY1393" fmla="*/ 451954 h 546971"/>
                <a:gd name="connsiteX1394" fmla="*/ 44979 w 167655"/>
                <a:gd name="connsiteY1394" fmla="*/ 451954 h 546971"/>
                <a:gd name="connsiteX1395" fmla="*/ 44979 w 167655"/>
                <a:gd name="connsiteY1395" fmla="*/ 450537 h 546971"/>
                <a:gd name="connsiteX1396" fmla="*/ 42384 w 167655"/>
                <a:gd name="connsiteY1396" fmla="*/ 452899 h 546971"/>
                <a:gd name="connsiteX1397" fmla="*/ 44507 w 167655"/>
                <a:gd name="connsiteY1397" fmla="*/ 452899 h 546971"/>
                <a:gd name="connsiteX1398" fmla="*/ 43092 w 167655"/>
                <a:gd name="connsiteY1398" fmla="*/ 459032 h 546971"/>
                <a:gd name="connsiteX1399" fmla="*/ 45215 w 167655"/>
                <a:gd name="connsiteY1399" fmla="*/ 459032 h 546971"/>
                <a:gd name="connsiteX1400" fmla="*/ 45215 w 167655"/>
                <a:gd name="connsiteY1400" fmla="*/ 460921 h 546971"/>
                <a:gd name="connsiteX1401" fmla="*/ 42856 w 167655"/>
                <a:gd name="connsiteY1401" fmla="*/ 460921 h 546971"/>
                <a:gd name="connsiteX1402" fmla="*/ 42856 w 167655"/>
                <a:gd name="connsiteY1402" fmla="*/ 460921 h 546971"/>
                <a:gd name="connsiteX1403" fmla="*/ 40497 w 167655"/>
                <a:gd name="connsiteY1403" fmla="*/ 460921 h 546971"/>
                <a:gd name="connsiteX1404" fmla="*/ 42148 w 167655"/>
                <a:gd name="connsiteY1404" fmla="*/ 462808 h 546971"/>
                <a:gd name="connsiteX1405" fmla="*/ 42148 w 167655"/>
                <a:gd name="connsiteY1405" fmla="*/ 462808 h 546971"/>
                <a:gd name="connsiteX1406" fmla="*/ 44271 w 167655"/>
                <a:gd name="connsiteY1406" fmla="*/ 462808 h 546971"/>
                <a:gd name="connsiteX1407" fmla="*/ 44271 w 167655"/>
                <a:gd name="connsiteY1407" fmla="*/ 464461 h 546971"/>
                <a:gd name="connsiteX1408" fmla="*/ 46866 w 167655"/>
                <a:gd name="connsiteY1408" fmla="*/ 456909 h 546971"/>
                <a:gd name="connsiteX1409" fmla="*/ 48756 w 167655"/>
                <a:gd name="connsiteY1409" fmla="*/ 456909 h 546971"/>
                <a:gd name="connsiteX1410" fmla="*/ 47338 w 167655"/>
                <a:gd name="connsiteY1410" fmla="*/ 456909 h 546971"/>
                <a:gd name="connsiteX1411" fmla="*/ 50879 w 167655"/>
                <a:gd name="connsiteY1411" fmla="*/ 456909 h 546971"/>
                <a:gd name="connsiteX1412" fmla="*/ 49461 w 167655"/>
                <a:gd name="connsiteY1412" fmla="*/ 461630 h 546971"/>
                <a:gd name="connsiteX1413" fmla="*/ 49461 w 167655"/>
                <a:gd name="connsiteY1413" fmla="*/ 463044 h 546971"/>
                <a:gd name="connsiteX1414" fmla="*/ 49461 w 167655"/>
                <a:gd name="connsiteY1414" fmla="*/ 463044 h 546971"/>
                <a:gd name="connsiteX1415" fmla="*/ 51351 w 167655"/>
                <a:gd name="connsiteY1415" fmla="*/ 463044 h 546971"/>
                <a:gd name="connsiteX1416" fmla="*/ 51351 w 167655"/>
                <a:gd name="connsiteY1416" fmla="*/ 465639 h 546971"/>
                <a:gd name="connsiteX1417" fmla="*/ 49461 w 167655"/>
                <a:gd name="connsiteY1417" fmla="*/ 465639 h 546971"/>
                <a:gd name="connsiteX1418" fmla="*/ 50879 w 167655"/>
                <a:gd name="connsiteY1418" fmla="*/ 465639 h 546971"/>
                <a:gd name="connsiteX1419" fmla="*/ 48992 w 167655"/>
                <a:gd name="connsiteY1419" fmla="*/ 465639 h 546971"/>
                <a:gd name="connsiteX1420" fmla="*/ 48992 w 167655"/>
                <a:gd name="connsiteY1420" fmla="*/ 465639 h 546971"/>
                <a:gd name="connsiteX1421" fmla="*/ 50406 w 167655"/>
                <a:gd name="connsiteY1421" fmla="*/ 465639 h 546971"/>
                <a:gd name="connsiteX1422" fmla="*/ 47575 w 167655"/>
                <a:gd name="connsiteY1422" fmla="*/ 468943 h 546971"/>
                <a:gd name="connsiteX1423" fmla="*/ 47575 w 167655"/>
                <a:gd name="connsiteY1423" fmla="*/ 470830 h 546971"/>
                <a:gd name="connsiteX1424" fmla="*/ 46160 w 167655"/>
                <a:gd name="connsiteY1424" fmla="*/ 470830 h 546971"/>
                <a:gd name="connsiteX1425" fmla="*/ 46160 w 167655"/>
                <a:gd name="connsiteY1425" fmla="*/ 472720 h 546971"/>
                <a:gd name="connsiteX1426" fmla="*/ 47338 w 167655"/>
                <a:gd name="connsiteY1426" fmla="*/ 472720 h 546971"/>
                <a:gd name="connsiteX1427" fmla="*/ 49934 w 167655"/>
                <a:gd name="connsiteY1427" fmla="*/ 472720 h 546971"/>
                <a:gd name="connsiteX1428" fmla="*/ 49934 w 167655"/>
                <a:gd name="connsiteY1428" fmla="*/ 469888 h 546971"/>
                <a:gd name="connsiteX1429" fmla="*/ 52060 w 167655"/>
                <a:gd name="connsiteY1429" fmla="*/ 469888 h 546971"/>
                <a:gd name="connsiteX1430" fmla="*/ 49228 w 167655"/>
                <a:gd name="connsiteY1430" fmla="*/ 469888 h 546971"/>
                <a:gd name="connsiteX1431" fmla="*/ 49228 w 167655"/>
                <a:gd name="connsiteY1431" fmla="*/ 469888 h 546971"/>
                <a:gd name="connsiteX1432" fmla="*/ 49228 w 167655"/>
                <a:gd name="connsiteY1432" fmla="*/ 468235 h 546971"/>
                <a:gd name="connsiteX1433" fmla="*/ 52060 w 167655"/>
                <a:gd name="connsiteY1433" fmla="*/ 468235 h 546971"/>
                <a:gd name="connsiteX1434" fmla="*/ 50879 w 167655"/>
                <a:gd name="connsiteY1434" fmla="*/ 468235 h 546971"/>
                <a:gd name="connsiteX1435" fmla="*/ 52765 w 167655"/>
                <a:gd name="connsiteY1435" fmla="*/ 466584 h 546971"/>
                <a:gd name="connsiteX1436" fmla="*/ 50406 w 167655"/>
                <a:gd name="connsiteY1436" fmla="*/ 466584 h 546971"/>
                <a:gd name="connsiteX1437" fmla="*/ 53710 w 167655"/>
                <a:gd name="connsiteY1437" fmla="*/ 466584 h 546971"/>
                <a:gd name="connsiteX1438" fmla="*/ 53710 w 167655"/>
                <a:gd name="connsiteY1438" fmla="*/ 466584 h 546971"/>
                <a:gd name="connsiteX1439" fmla="*/ 55833 w 167655"/>
                <a:gd name="connsiteY1439" fmla="*/ 466584 h 546971"/>
                <a:gd name="connsiteX1440" fmla="*/ 55833 w 167655"/>
                <a:gd name="connsiteY1440" fmla="*/ 461394 h 546971"/>
                <a:gd name="connsiteX1441" fmla="*/ 55833 w 167655"/>
                <a:gd name="connsiteY1441" fmla="*/ 458326 h 546971"/>
                <a:gd name="connsiteX1442" fmla="*/ 58665 w 167655"/>
                <a:gd name="connsiteY1442" fmla="*/ 453132 h 546971"/>
                <a:gd name="connsiteX1443" fmla="*/ 58665 w 167655"/>
                <a:gd name="connsiteY1443" fmla="*/ 453132 h 546971"/>
                <a:gd name="connsiteX1444" fmla="*/ 60554 w 167655"/>
                <a:gd name="connsiteY1444" fmla="*/ 453132 h 546971"/>
                <a:gd name="connsiteX1445" fmla="*/ 61969 w 167655"/>
                <a:gd name="connsiteY1445" fmla="*/ 454786 h 546971"/>
                <a:gd name="connsiteX1446" fmla="*/ 61969 w 167655"/>
                <a:gd name="connsiteY1446" fmla="*/ 454786 h 546971"/>
                <a:gd name="connsiteX1447" fmla="*/ 61969 w 167655"/>
                <a:gd name="connsiteY1447" fmla="*/ 454786 h 546971"/>
                <a:gd name="connsiteX1448" fmla="*/ 61969 w 167655"/>
                <a:gd name="connsiteY1448" fmla="*/ 457145 h 546971"/>
                <a:gd name="connsiteX1449" fmla="*/ 61969 w 167655"/>
                <a:gd name="connsiteY1449" fmla="*/ 457145 h 546971"/>
                <a:gd name="connsiteX1450" fmla="*/ 61969 w 167655"/>
                <a:gd name="connsiteY1450" fmla="*/ 459740 h 546971"/>
                <a:gd name="connsiteX1451" fmla="*/ 61969 w 167655"/>
                <a:gd name="connsiteY1451" fmla="*/ 459740 h 546971"/>
                <a:gd name="connsiteX1452" fmla="*/ 61969 w 167655"/>
                <a:gd name="connsiteY1452" fmla="*/ 463280 h 546971"/>
                <a:gd name="connsiteX1453" fmla="*/ 59846 w 167655"/>
                <a:gd name="connsiteY1453" fmla="*/ 463280 h 546971"/>
                <a:gd name="connsiteX1454" fmla="*/ 59846 w 167655"/>
                <a:gd name="connsiteY1454" fmla="*/ 463280 h 546971"/>
                <a:gd name="connsiteX1455" fmla="*/ 59846 w 167655"/>
                <a:gd name="connsiteY1455" fmla="*/ 467293 h 546971"/>
                <a:gd name="connsiteX1456" fmla="*/ 59846 w 167655"/>
                <a:gd name="connsiteY1456" fmla="*/ 467293 h 546971"/>
                <a:gd name="connsiteX1457" fmla="*/ 58195 w 167655"/>
                <a:gd name="connsiteY1457" fmla="*/ 468707 h 546971"/>
                <a:gd name="connsiteX1458" fmla="*/ 59609 w 167655"/>
                <a:gd name="connsiteY1458" fmla="*/ 468707 h 546971"/>
                <a:gd name="connsiteX1459" fmla="*/ 59609 w 167655"/>
                <a:gd name="connsiteY1459" fmla="*/ 471066 h 546971"/>
                <a:gd name="connsiteX1460" fmla="*/ 56778 w 167655"/>
                <a:gd name="connsiteY1460" fmla="*/ 471066 h 546971"/>
                <a:gd name="connsiteX1461" fmla="*/ 58901 w 167655"/>
                <a:gd name="connsiteY1461" fmla="*/ 471066 h 546971"/>
                <a:gd name="connsiteX1462" fmla="*/ 58901 w 167655"/>
                <a:gd name="connsiteY1462" fmla="*/ 473192 h 546971"/>
                <a:gd name="connsiteX1463" fmla="*/ 57250 w 167655"/>
                <a:gd name="connsiteY1463" fmla="*/ 473192 h 546971"/>
                <a:gd name="connsiteX1464" fmla="*/ 57959 w 167655"/>
                <a:gd name="connsiteY1464" fmla="*/ 476496 h 546971"/>
                <a:gd name="connsiteX1465" fmla="*/ 57250 w 167655"/>
                <a:gd name="connsiteY1465" fmla="*/ 477202 h 546971"/>
                <a:gd name="connsiteX1466" fmla="*/ 55361 w 167655"/>
                <a:gd name="connsiteY1466" fmla="*/ 475551 h 546971"/>
                <a:gd name="connsiteX1467" fmla="*/ 53238 w 167655"/>
                <a:gd name="connsiteY1467" fmla="*/ 477202 h 546971"/>
                <a:gd name="connsiteX1468" fmla="*/ 54655 w 167655"/>
                <a:gd name="connsiteY1468" fmla="*/ 477202 h 546971"/>
                <a:gd name="connsiteX1469" fmla="*/ 54655 w 167655"/>
                <a:gd name="connsiteY1469" fmla="*/ 477202 h 546971"/>
                <a:gd name="connsiteX1470" fmla="*/ 54655 w 167655"/>
                <a:gd name="connsiteY1470" fmla="*/ 479797 h 546971"/>
                <a:gd name="connsiteX1471" fmla="*/ 56069 w 167655"/>
                <a:gd name="connsiteY1471" fmla="*/ 483101 h 546971"/>
                <a:gd name="connsiteX1472" fmla="*/ 56069 w 167655"/>
                <a:gd name="connsiteY1472" fmla="*/ 483101 h 546971"/>
                <a:gd name="connsiteX1473" fmla="*/ 54183 w 167655"/>
                <a:gd name="connsiteY1473" fmla="*/ 483101 h 546971"/>
                <a:gd name="connsiteX1474" fmla="*/ 54183 w 167655"/>
                <a:gd name="connsiteY1474" fmla="*/ 485227 h 546971"/>
                <a:gd name="connsiteX1475" fmla="*/ 52765 w 167655"/>
                <a:gd name="connsiteY1475" fmla="*/ 485227 h 546971"/>
                <a:gd name="connsiteX1476" fmla="*/ 52765 w 167655"/>
                <a:gd name="connsiteY1476" fmla="*/ 489945 h 546971"/>
                <a:gd name="connsiteX1477" fmla="*/ 52765 w 167655"/>
                <a:gd name="connsiteY1477" fmla="*/ 491596 h 546971"/>
                <a:gd name="connsiteX1478" fmla="*/ 54419 w 167655"/>
                <a:gd name="connsiteY1478" fmla="*/ 491596 h 546971"/>
                <a:gd name="connsiteX1479" fmla="*/ 52765 w 167655"/>
                <a:gd name="connsiteY1479" fmla="*/ 495136 h 546971"/>
                <a:gd name="connsiteX1480" fmla="*/ 52765 w 167655"/>
                <a:gd name="connsiteY1480" fmla="*/ 495136 h 546971"/>
                <a:gd name="connsiteX1481" fmla="*/ 51115 w 167655"/>
                <a:gd name="connsiteY1481" fmla="*/ 497968 h 546971"/>
                <a:gd name="connsiteX1482" fmla="*/ 52765 w 167655"/>
                <a:gd name="connsiteY1482" fmla="*/ 497968 h 546971"/>
                <a:gd name="connsiteX1483" fmla="*/ 52765 w 167655"/>
                <a:gd name="connsiteY1483" fmla="*/ 499621 h 546971"/>
                <a:gd name="connsiteX1484" fmla="*/ 54419 w 167655"/>
                <a:gd name="connsiteY1484" fmla="*/ 499621 h 546971"/>
                <a:gd name="connsiteX1485" fmla="*/ 54419 w 167655"/>
                <a:gd name="connsiteY1485" fmla="*/ 499621 h 546971"/>
                <a:gd name="connsiteX1486" fmla="*/ 54419 w 167655"/>
                <a:gd name="connsiteY1486" fmla="*/ 499621 h 546971"/>
                <a:gd name="connsiteX1487" fmla="*/ 51351 w 167655"/>
                <a:gd name="connsiteY1487" fmla="*/ 501508 h 546971"/>
                <a:gd name="connsiteX1488" fmla="*/ 51351 w 167655"/>
                <a:gd name="connsiteY1488" fmla="*/ 499857 h 546971"/>
                <a:gd name="connsiteX1489" fmla="*/ 49698 w 167655"/>
                <a:gd name="connsiteY1489" fmla="*/ 499857 h 546971"/>
                <a:gd name="connsiteX1490" fmla="*/ 51587 w 167655"/>
                <a:gd name="connsiteY1490" fmla="*/ 501272 h 546971"/>
                <a:gd name="connsiteX1491" fmla="*/ 51587 w 167655"/>
                <a:gd name="connsiteY1491" fmla="*/ 501744 h 546971"/>
                <a:gd name="connsiteX1492" fmla="*/ 51587 w 167655"/>
                <a:gd name="connsiteY1492" fmla="*/ 501744 h 546971"/>
                <a:gd name="connsiteX1493" fmla="*/ 51587 w 167655"/>
                <a:gd name="connsiteY1493" fmla="*/ 503158 h 546971"/>
                <a:gd name="connsiteX1494" fmla="*/ 53474 w 167655"/>
                <a:gd name="connsiteY1494" fmla="*/ 503158 h 546971"/>
                <a:gd name="connsiteX1495" fmla="*/ 53474 w 167655"/>
                <a:gd name="connsiteY1495" fmla="*/ 506462 h 546971"/>
                <a:gd name="connsiteX1496" fmla="*/ 53474 w 167655"/>
                <a:gd name="connsiteY1496" fmla="*/ 506462 h 546971"/>
                <a:gd name="connsiteX1497" fmla="*/ 53474 w 167655"/>
                <a:gd name="connsiteY1497" fmla="*/ 506462 h 546971"/>
                <a:gd name="connsiteX1498" fmla="*/ 53474 w 167655"/>
                <a:gd name="connsiteY1498" fmla="*/ 508588 h 546971"/>
                <a:gd name="connsiteX1499" fmla="*/ 53474 w 167655"/>
                <a:gd name="connsiteY1499" fmla="*/ 508588 h 546971"/>
                <a:gd name="connsiteX1500" fmla="*/ 55361 w 167655"/>
                <a:gd name="connsiteY1500" fmla="*/ 508588 h 546971"/>
                <a:gd name="connsiteX1501" fmla="*/ 98073 w 167655"/>
                <a:gd name="connsiteY1501" fmla="*/ 545871 h 546971"/>
                <a:gd name="connsiteX1502" fmla="*/ 119784 w 167655"/>
                <a:gd name="connsiteY1502" fmla="*/ 483574 h 546971"/>
                <a:gd name="connsiteX1503" fmla="*/ 119784 w 167655"/>
                <a:gd name="connsiteY1503" fmla="*/ 481923 h 546971"/>
                <a:gd name="connsiteX1504" fmla="*/ 119784 w 167655"/>
                <a:gd name="connsiteY1504" fmla="*/ 482396 h 546971"/>
                <a:gd name="connsiteX1505" fmla="*/ 136537 w 167655"/>
                <a:gd name="connsiteY1505" fmla="*/ 434020 h 546971"/>
                <a:gd name="connsiteX1506" fmla="*/ 138660 w 167655"/>
                <a:gd name="connsiteY1506" fmla="*/ 434020 h 546971"/>
                <a:gd name="connsiteX1507" fmla="*/ 138660 w 167655"/>
                <a:gd name="connsiteY1507" fmla="*/ 436851 h 546971"/>
                <a:gd name="connsiteX1508" fmla="*/ 136301 w 167655"/>
                <a:gd name="connsiteY1508" fmla="*/ 436851 h 546971"/>
                <a:gd name="connsiteX1509" fmla="*/ 136301 w 167655"/>
                <a:gd name="connsiteY1509" fmla="*/ 436851 h 546971"/>
                <a:gd name="connsiteX1510" fmla="*/ 135120 w 167655"/>
                <a:gd name="connsiteY1510" fmla="*/ 436851 h 546971"/>
                <a:gd name="connsiteX1511" fmla="*/ 136537 w 167655"/>
                <a:gd name="connsiteY1511" fmla="*/ 432839 h 546971"/>
                <a:gd name="connsiteX1512" fmla="*/ 92174 w 167655"/>
                <a:gd name="connsiteY1512" fmla="*/ 50327 h 546971"/>
                <a:gd name="connsiteX1513" fmla="*/ 92174 w 167655"/>
                <a:gd name="connsiteY1513" fmla="*/ 48910 h 546971"/>
                <a:gd name="connsiteX1514" fmla="*/ 92174 w 167655"/>
                <a:gd name="connsiteY1514" fmla="*/ 50327 h 546971"/>
                <a:gd name="connsiteX1515" fmla="*/ 59609 w 167655"/>
                <a:gd name="connsiteY1515" fmla="*/ 43483 h 546971"/>
                <a:gd name="connsiteX1516" fmla="*/ 57487 w 167655"/>
                <a:gd name="connsiteY1516" fmla="*/ 40416 h 546971"/>
                <a:gd name="connsiteX1517" fmla="*/ 57487 w 167655"/>
                <a:gd name="connsiteY1517" fmla="*/ 39001 h 546971"/>
                <a:gd name="connsiteX1518" fmla="*/ 60790 w 167655"/>
                <a:gd name="connsiteY1518" fmla="*/ 39001 h 546971"/>
                <a:gd name="connsiteX1519" fmla="*/ 57250 w 167655"/>
                <a:gd name="connsiteY1519" fmla="*/ 39001 h 546971"/>
                <a:gd name="connsiteX1520" fmla="*/ 62441 w 167655"/>
                <a:gd name="connsiteY1520" fmla="*/ 39001 h 546971"/>
                <a:gd name="connsiteX1521" fmla="*/ 62441 w 167655"/>
                <a:gd name="connsiteY1521" fmla="*/ 43247 h 546971"/>
                <a:gd name="connsiteX1522" fmla="*/ 60790 w 167655"/>
                <a:gd name="connsiteY1522" fmla="*/ 43247 h 546971"/>
                <a:gd name="connsiteX1523" fmla="*/ 60554 w 167655"/>
                <a:gd name="connsiteY1523" fmla="*/ 43720 h 546971"/>
                <a:gd name="connsiteX1524" fmla="*/ 53002 w 167655"/>
                <a:gd name="connsiteY1524" fmla="*/ 152739 h 546971"/>
                <a:gd name="connsiteX1525" fmla="*/ 53002 w 167655"/>
                <a:gd name="connsiteY1525" fmla="*/ 154629 h 546971"/>
                <a:gd name="connsiteX1526" fmla="*/ 53946 w 167655"/>
                <a:gd name="connsiteY1526" fmla="*/ 152975 h 546971"/>
                <a:gd name="connsiteX1527" fmla="*/ 50642 w 167655"/>
                <a:gd name="connsiteY1527" fmla="*/ 206069 h 546971"/>
                <a:gd name="connsiteX1528" fmla="*/ 48283 w 167655"/>
                <a:gd name="connsiteY1528" fmla="*/ 206069 h 546971"/>
                <a:gd name="connsiteX1529" fmla="*/ 51587 w 167655"/>
                <a:gd name="connsiteY1529" fmla="*/ 206305 h 546971"/>
                <a:gd name="connsiteX1530" fmla="*/ 44743 w 167655"/>
                <a:gd name="connsiteY1530" fmla="*/ 245714 h 546971"/>
                <a:gd name="connsiteX1531" fmla="*/ 44743 w 167655"/>
                <a:gd name="connsiteY1531" fmla="*/ 245714 h 546971"/>
                <a:gd name="connsiteX1532" fmla="*/ 44979 w 167655"/>
                <a:gd name="connsiteY1532" fmla="*/ 245950 h 546971"/>
                <a:gd name="connsiteX1533" fmla="*/ 15010 w 167655"/>
                <a:gd name="connsiteY1533" fmla="*/ 478855 h 546971"/>
                <a:gd name="connsiteX1534" fmla="*/ 15010 w 167655"/>
                <a:gd name="connsiteY1534" fmla="*/ 480978 h 546971"/>
                <a:gd name="connsiteX1535" fmla="*/ 15955 w 167655"/>
                <a:gd name="connsiteY1535" fmla="*/ 479092 h 546971"/>
                <a:gd name="connsiteX1536" fmla="*/ 36485 w 167655"/>
                <a:gd name="connsiteY1536" fmla="*/ 465639 h 546971"/>
                <a:gd name="connsiteX1537" fmla="*/ 36485 w 167655"/>
                <a:gd name="connsiteY1537" fmla="*/ 467999 h 546971"/>
                <a:gd name="connsiteX1538" fmla="*/ 37429 w 167655"/>
                <a:gd name="connsiteY1538" fmla="*/ 465876 h 546971"/>
                <a:gd name="connsiteX1539" fmla="*/ 25864 w 167655"/>
                <a:gd name="connsiteY1539" fmla="*/ 524160 h 546971"/>
                <a:gd name="connsiteX1540" fmla="*/ 24450 w 167655"/>
                <a:gd name="connsiteY1540" fmla="*/ 524160 h 546971"/>
                <a:gd name="connsiteX1541" fmla="*/ 24450 w 167655"/>
                <a:gd name="connsiteY1541" fmla="*/ 524160 h 546971"/>
                <a:gd name="connsiteX1542" fmla="*/ 26809 w 167655"/>
                <a:gd name="connsiteY1542" fmla="*/ 524397 h 546971"/>
                <a:gd name="connsiteX1543" fmla="*/ 81084 w 167655"/>
                <a:gd name="connsiteY1543" fmla="*/ 448650 h 546971"/>
                <a:gd name="connsiteX1544" fmla="*/ 81084 w 167655"/>
                <a:gd name="connsiteY1544" fmla="*/ 452190 h 546971"/>
                <a:gd name="connsiteX1545" fmla="*/ 82026 w 167655"/>
                <a:gd name="connsiteY1545" fmla="*/ 448886 h 546971"/>
                <a:gd name="connsiteX1546" fmla="*/ 77780 w 167655"/>
                <a:gd name="connsiteY1546" fmla="*/ 480742 h 546971"/>
                <a:gd name="connsiteX1547" fmla="*/ 77780 w 167655"/>
                <a:gd name="connsiteY1547" fmla="*/ 482396 h 546971"/>
                <a:gd name="connsiteX1548" fmla="*/ 78725 w 167655"/>
                <a:gd name="connsiteY1548" fmla="*/ 480978 h 546971"/>
                <a:gd name="connsiteX1549" fmla="*/ 73767 w 167655"/>
                <a:gd name="connsiteY1549" fmla="*/ 497026 h 546971"/>
                <a:gd name="connsiteX1550" fmla="*/ 73767 w 167655"/>
                <a:gd name="connsiteY1550" fmla="*/ 497026 h 546971"/>
                <a:gd name="connsiteX1551" fmla="*/ 74712 w 167655"/>
                <a:gd name="connsiteY1551" fmla="*/ 497259 h 546971"/>
                <a:gd name="connsiteX1552" fmla="*/ 92882 w 167655"/>
                <a:gd name="connsiteY1552" fmla="*/ 538554 h 546971"/>
                <a:gd name="connsiteX1553" fmla="*/ 92882 w 167655"/>
                <a:gd name="connsiteY1553" fmla="*/ 538554 h 546971"/>
                <a:gd name="connsiteX1554" fmla="*/ 92882 w 167655"/>
                <a:gd name="connsiteY1554" fmla="*/ 540208 h 546971"/>
                <a:gd name="connsiteX1555" fmla="*/ 93824 w 167655"/>
                <a:gd name="connsiteY1555" fmla="*/ 538791 h 546971"/>
                <a:gd name="connsiteX1556" fmla="*/ 102791 w 167655"/>
                <a:gd name="connsiteY1556" fmla="*/ 514957 h 546971"/>
                <a:gd name="connsiteX1557" fmla="*/ 102791 w 167655"/>
                <a:gd name="connsiteY1557" fmla="*/ 514957 h 546971"/>
                <a:gd name="connsiteX1558" fmla="*/ 103736 w 167655"/>
                <a:gd name="connsiteY1558" fmla="*/ 515902 h 546971"/>
                <a:gd name="connsiteX1559" fmla="*/ 115063 w 167655"/>
                <a:gd name="connsiteY1559" fmla="*/ 491360 h 546971"/>
                <a:gd name="connsiteX1560" fmla="*/ 115063 w 167655"/>
                <a:gd name="connsiteY1560" fmla="*/ 493013 h 546971"/>
                <a:gd name="connsiteX1561" fmla="*/ 115771 w 167655"/>
                <a:gd name="connsiteY1561" fmla="*/ 493486 h 546971"/>
                <a:gd name="connsiteX1562" fmla="*/ 115063 w 167655"/>
                <a:gd name="connsiteY1562" fmla="*/ 486641 h 546971"/>
                <a:gd name="connsiteX1563" fmla="*/ 113648 w 167655"/>
                <a:gd name="connsiteY1563" fmla="*/ 488528 h 546971"/>
                <a:gd name="connsiteX1564" fmla="*/ 116952 w 167655"/>
                <a:gd name="connsiteY1564" fmla="*/ 488764 h 546971"/>
                <a:gd name="connsiteX1565" fmla="*/ 48047 w 167655"/>
                <a:gd name="connsiteY1565" fmla="*/ 518261 h 546971"/>
                <a:gd name="connsiteX1566" fmla="*/ 48047 w 167655"/>
                <a:gd name="connsiteY1566" fmla="*/ 514957 h 546971"/>
                <a:gd name="connsiteX1567" fmla="*/ 51823 w 167655"/>
                <a:gd name="connsiteY1567" fmla="*/ 516610 h 546971"/>
                <a:gd name="connsiteX1568" fmla="*/ 49934 w 167655"/>
                <a:gd name="connsiteY1568" fmla="*/ 520387 h 546971"/>
                <a:gd name="connsiteX1569" fmla="*/ 139368 w 167655"/>
                <a:gd name="connsiteY1569" fmla="*/ 475079 h 546971"/>
                <a:gd name="connsiteX1570" fmla="*/ 139368 w 167655"/>
                <a:gd name="connsiteY1570" fmla="*/ 476966 h 546971"/>
                <a:gd name="connsiteX1571" fmla="*/ 139368 w 167655"/>
                <a:gd name="connsiteY1571" fmla="*/ 475079 h 546971"/>
                <a:gd name="connsiteX1572" fmla="*/ 95478 w 167655"/>
                <a:gd name="connsiteY1572" fmla="*/ 495372 h 546971"/>
                <a:gd name="connsiteX1573" fmla="*/ 95478 w 167655"/>
                <a:gd name="connsiteY1573" fmla="*/ 497026 h 546971"/>
                <a:gd name="connsiteX1574" fmla="*/ 95478 w 167655"/>
                <a:gd name="connsiteY1574" fmla="*/ 495609 h 546971"/>
                <a:gd name="connsiteX1575" fmla="*/ 44507 w 167655"/>
                <a:gd name="connsiteY1575" fmla="*/ 518970 h 546971"/>
                <a:gd name="connsiteX1576" fmla="*/ 43092 w 167655"/>
                <a:gd name="connsiteY1576" fmla="*/ 518970 h 546971"/>
                <a:gd name="connsiteX1577" fmla="*/ 44979 w 167655"/>
                <a:gd name="connsiteY1577" fmla="*/ 520151 h 546971"/>
                <a:gd name="connsiteX1578" fmla="*/ 44507 w 167655"/>
                <a:gd name="connsiteY1578" fmla="*/ 517791 h 546971"/>
                <a:gd name="connsiteX1579" fmla="*/ 44507 w 167655"/>
                <a:gd name="connsiteY1579" fmla="*/ 517791 h 546971"/>
                <a:gd name="connsiteX1580" fmla="*/ 45924 w 167655"/>
                <a:gd name="connsiteY1580" fmla="*/ 517791 h 546971"/>
                <a:gd name="connsiteX1581" fmla="*/ 45924 w 167655"/>
                <a:gd name="connsiteY1581" fmla="*/ 517791 h 546971"/>
                <a:gd name="connsiteX1582" fmla="*/ 45924 w 167655"/>
                <a:gd name="connsiteY1582" fmla="*/ 517791 h 546971"/>
                <a:gd name="connsiteX1583" fmla="*/ 43562 w 167655"/>
                <a:gd name="connsiteY1583" fmla="*/ 518970 h 546971"/>
                <a:gd name="connsiteX1584" fmla="*/ 48756 w 167655"/>
                <a:gd name="connsiteY1584" fmla="*/ 514724 h 546971"/>
                <a:gd name="connsiteX1585" fmla="*/ 48756 w 167655"/>
                <a:gd name="connsiteY1585" fmla="*/ 516374 h 546971"/>
                <a:gd name="connsiteX1586" fmla="*/ 47811 w 167655"/>
                <a:gd name="connsiteY1586" fmla="*/ 515902 h 546971"/>
                <a:gd name="connsiteX1587" fmla="*/ 81792 w 167655"/>
                <a:gd name="connsiteY1587" fmla="*/ 494900 h 546971"/>
                <a:gd name="connsiteX1588" fmla="*/ 81792 w 167655"/>
                <a:gd name="connsiteY1588" fmla="*/ 493722 h 546971"/>
                <a:gd name="connsiteX1589" fmla="*/ 84857 w 167655"/>
                <a:gd name="connsiteY1589" fmla="*/ 495136 h 546971"/>
                <a:gd name="connsiteX1590" fmla="*/ 80848 w 167655"/>
                <a:gd name="connsiteY1590" fmla="*/ 496081 h 546971"/>
                <a:gd name="connsiteX1591" fmla="*/ 48519 w 167655"/>
                <a:gd name="connsiteY1591" fmla="*/ 509530 h 546971"/>
                <a:gd name="connsiteX1592" fmla="*/ 49698 w 167655"/>
                <a:gd name="connsiteY1592" fmla="*/ 509530 h 546971"/>
                <a:gd name="connsiteX1593" fmla="*/ 49698 w 167655"/>
                <a:gd name="connsiteY1593" fmla="*/ 509530 h 546971"/>
                <a:gd name="connsiteX1594" fmla="*/ 47575 w 167655"/>
                <a:gd name="connsiteY1594" fmla="*/ 510711 h 546971"/>
                <a:gd name="connsiteX1595" fmla="*/ 28698 w 167655"/>
                <a:gd name="connsiteY1595" fmla="*/ 518970 h 546971"/>
                <a:gd name="connsiteX1596" fmla="*/ 28698 w 167655"/>
                <a:gd name="connsiteY1596" fmla="*/ 520387 h 546971"/>
                <a:gd name="connsiteX1597" fmla="*/ 27754 w 167655"/>
                <a:gd name="connsiteY1597" fmla="*/ 520151 h 546971"/>
                <a:gd name="connsiteX1598" fmla="*/ 81556 w 167655"/>
                <a:gd name="connsiteY1598" fmla="*/ 491126 h 546971"/>
                <a:gd name="connsiteX1599" fmla="*/ 82971 w 167655"/>
                <a:gd name="connsiteY1599" fmla="*/ 488295 h 546971"/>
                <a:gd name="connsiteX1600" fmla="*/ 82971 w 167655"/>
                <a:gd name="connsiteY1600" fmla="*/ 486405 h 546971"/>
                <a:gd name="connsiteX1601" fmla="*/ 86747 w 167655"/>
                <a:gd name="connsiteY1601" fmla="*/ 489237 h 546971"/>
                <a:gd name="connsiteX1602" fmla="*/ 84624 w 167655"/>
                <a:gd name="connsiteY1602" fmla="*/ 489237 h 546971"/>
                <a:gd name="connsiteX1603" fmla="*/ 84624 w 167655"/>
                <a:gd name="connsiteY1603" fmla="*/ 492068 h 546971"/>
                <a:gd name="connsiteX1604" fmla="*/ 84624 w 167655"/>
                <a:gd name="connsiteY1604" fmla="*/ 492068 h 546971"/>
                <a:gd name="connsiteX1605" fmla="*/ 84624 w 167655"/>
                <a:gd name="connsiteY1605" fmla="*/ 493722 h 546971"/>
                <a:gd name="connsiteX1606" fmla="*/ 84624 w 167655"/>
                <a:gd name="connsiteY1606" fmla="*/ 493722 h 546971"/>
                <a:gd name="connsiteX1607" fmla="*/ 80611 w 167655"/>
                <a:gd name="connsiteY1607" fmla="*/ 492305 h 546971"/>
                <a:gd name="connsiteX1608" fmla="*/ 120253 w 167655"/>
                <a:gd name="connsiteY1608" fmla="*/ 474607 h 546971"/>
                <a:gd name="connsiteX1609" fmla="*/ 120253 w 167655"/>
                <a:gd name="connsiteY1609" fmla="*/ 476260 h 546971"/>
                <a:gd name="connsiteX1610" fmla="*/ 119311 w 167655"/>
                <a:gd name="connsiteY1610" fmla="*/ 475079 h 546971"/>
                <a:gd name="connsiteX1611" fmla="*/ 76835 w 167655"/>
                <a:gd name="connsiteY1611" fmla="*/ 494664 h 546971"/>
                <a:gd name="connsiteX1612" fmla="*/ 76835 w 167655"/>
                <a:gd name="connsiteY1612" fmla="*/ 494664 h 546971"/>
                <a:gd name="connsiteX1613" fmla="*/ 76835 w 167655"/>
                <a:gd name="connsiteY1613" fmla="*/ 494664 h 546971"/>
                <a:gd name="connsiteX1614" fmla="*/ 75893 w 167655"/>
                <a:gd name="connsiteY1614" fmla="*/ 495845 h 546971"/>
                <a:gd name="connsiteX1615" fmla="*/ 32000 w 167655"/>
                <a:gd name="connsiteY1615" fmla="*/ 513307 h 546971"/>
                <a:gd name="connsiteX1616" fmla="*/ 32000 w 167655"/>
                <a:gd name="connsiteY1616" fmla="*/ 514724 h 546971"/>
                <a:gd name="connsiteX1617" fmla="*/ 29877 w 167655"/>
                <a:gd name="connsiteY1617" fmla="*/ 514724 h 546971"/>
                <a:gd name="connsiteX1618" fmla="*/ 31058 w 167655"/>
                <a:gd name="connsiteY1618" fmla="*/ 514488 h 546971"/>
                <a:gd name="connsiteX1619" fmla="*/ 50642 w 167655"/>
                <a:gd name="connsiteY1619" fmla="*/ 504103 h 546971"/>
                <a:gd name="connsiteX1620" fmla="*/ 50642 w 167655"/>
                <a:gd name="connsiteY1620" fmla="*/ 505757 h 546971"/>
                <a:gd name="connsiteX1621" fmla="*/ 49698 w 167655"/>
                <a:gd name="connsiteY1621" fmla="*/ 505284 h 546971"/>
                <a:gd name="connsiteX1622" fmla="*/ 38135 w 167655"/>
                <a:gd name="connsiteY1622" fmla="*/ 510239 h 546971"/>
                <a:gd name="connsiteX1623" fmla="*/ 35776 w 167655"/>
                <a:gd name="connsiteY1623" fmla="*/ 508352 h 546971"/>
                <a:gd name="connsiteX1624" fmla="*/ 37663 w 167655"/>
                <a:gd name="connsiteY1624" fmla="*/ 508352 h 546971"/>
                <a:gd name="connsiteX1625" fmla="*/ 37193 w 167655"/>
                <a:gd name="connsiteY1625" fmla="*/ 511420 h 546971"/>
                <a:gd name="connsiteX1626" fmla="*/ 87456 w 167655"/>
                <a:gd name="connsiteY1626" fmla="*/ 480978 h 546971"/>
                <a:gd name="connsiteX1627" fmla="*/ 87456 w 167655"/>
                <a:gd name="connsiteY1627" fmla="*/ 480978 h 546971"/>
                <a:gd name="connsiteX1628" fmla="*/ 87456 w 167655"/>
                <a:gd name="connsiteY1628" fmla="*/ 480978 h 546971"/>
                <a:gd name="connsiteX1629" fmla="*/ 87456 w 167655"/>
                <a:gd name="connsiteY1629" fmla="*/ 484518 h 546971"/>
                <a:gd name="connsiteX1630" fmla="*/ 87456 w 167655"/>
                <a:gd name="connsiteY1630" fmla="*/ 484518 h 546971"/>
                <a:gd name="connsiteX1631" fmla="*/ 85094 w 167655"/>
                <a:gd name="connsiteY1631" fmla="*/ 484518 h 546971"/>
                <a:gd name="connsiteX1632" fmla="*/ 86275 w 167655"/>
                <a:gd name="connsiteY1632" fmla="*/ 484518 h 546971"/>
                <a:gd name="connsiteX1633" fmla="*/ 83207 w 167655"/>
                <a:gd name="connsiteY1633" fmla="*/ 481215 h 546971"/>
                <a:gd name="connsiteX1634" fmla="*/ 84857 w 167655"/>
                <a:gd name="connsiteY1634" fmla="*/ 481215 h 546971"/>
                <a:gd name="connsiteX1635" fmla="*/ 84857 w 167655"/>
                <a:gd name="connsiteY1635" fmla="*/ 479092 h 546971"/>
                <a:gd name="connsiteX1636" fmla="*/ 86511 w 167655"/>
                <a:gd name="connsiteY1636" fmla="*/ 481923 h 546971"/>
                <a:gd name="connsiteX1637" fmla="*/ 86511 w 167655"/>
                <a:gd name="connsiteY1637" fmla="*/ 481923 h 546971"/>
                <a:gd name="connsiteX1638" fmla="*/ 87925 w 167655"/>
                <a:gd name="connsiteY1638" fmla="*/ 480506 h 546971"/>
                <a:gd name="connsiteX1639" fmla="*/ 87925 w 167655"/>
                <a:gd name="connsiteY1639" fmla="*/ 477911 h 546971"/>
                <a:gd name="connsiteX1640" fmla="*/ 86511 w 167655"/>
                <a:gd name="connsiteY1640" fmla="*/ 482159 h 546971"/>
                <a:gd name="connsiteX1641" fmla="*/ 49698 w 167655"/>
                <a:gd name="connsiteY1641" fmla="*/ 502925 h 546971"/>
                <a:gd name="connsiteX1642" fmla="*/ 48047 w 167655"/>
                <a:gd name="connsiteY1642" fmla="*/ 502925 h 546971"/>
                <a:gd name="connsiteX1643" fmla="*/ 48047 w 167655"/>
                <a:gd name="connsiteY1643" fmla="*/ 502925 h 546971"/>
                <a:gd name="connsiteX1644" fmla="*/ 50879 w 167655"/>
                <a:gd name="connsiteY1644" fmla="*/ 502925 h 546971"/>
                <a:gd name="connsiteX1645" fmla="*/ 50879 w 167655"/>
                <a:gd name="connsiteY1645" fmla="*/ 502925 h 546971"/>
                <a:gd name="connsiteX1646" fmla="*/ 144087 w 167655"/>
                <a:gd name="connsiteY1646" fmla="*/ 457853 h 546971"/>
                <a:gd name="connsiteX1647" fmla="*/ 144087 w 167655"/>
                <a:gd name="connsiteY1647" fmla="*/ 457853 h 546971"/>
                <a:gd name="connsiteX1648" fmla="*/ 143381 w 167655"/>
                <a:gd name="connsiteY1648" fmla="*/ 459032 h 546971"/>
                <a:gd name="connsiteX1649" fmla="*/ 122852 w 167655"/>
                <a:gd name="connsiteY1649" fmla="*/ 464698 h 546971"/>
                <a:gd name="connsiteX1650" fmla="*/ 122852 w 167655"/>
                <a:gd name="connsiteY1650" fmla="*/ 466112 h 546971"/>
                <a:gd name="connsiteX1651" fmla="*/ 122143 w 167655"/>
                <a:gd name="connsiteY1651" fmla="*/ 465876 h 546971"/>
                <a:gd name="connsiteX1652" fmla="*/ 38135 w 167655"/>
                <a:gd name="connsiteY1652" fmla="*/ 504339 h 546971"/>
                <a:gd name="connsiteX1653" fmla="*/ 38135 w 167655"/>
                <a:gd name="connsiteY1653" fmla="*/ 504339 h 546971"/>
                <a:gd name="connsiteX1654" fmla="*/ 38135 w 167655"/>
                <a:gd name="connsiteY1654" fmla="*/ 504339 h 546971"/>
                <a:gd name="connsiteX1655" fmla="*/ 37429 w 167655"/>
                <a:gd name="connsiteY1655" fmla="*/ 505520 h 546971"/>
                <a:gd name="connsiteX1656" fmla="*/ 45452 w 167655"/>
                <a:gd name="connsiteY1656" fmla="*/ 498204 h 546971"/>
                <a:gd name="connsiteX1657" fmla="*/ 47102 w 167655"/>
                <a:gd name="connsiteY1657" fmla="*/ 498204 h 546971"/>
                <a:gd name="connsiteX1658" fmla="*/ 48519 w 167655"/>
                <a:gd name="connsiteY1658" fmla="*/ 498204 h 546971"/>
                <a:gd name="connsiteX1659" fmla="*/ 46630 w 167655"/>
                <a:gd name="connsiteY1659" fmla="*/ 499621 h 546971"/>
                <a:gd name="connsiteX1660" fmla="*/ 44979 w 167655"/>
                <a:gd name="connsiteY1660" fmla="*/ 498676 h 546971"/>
                <a:gd name="connsiteX1661" fmla="*/ 37429 w 167655"/>
                <a:gd name="connsiteY1661" fmla="*/ 503867 h 546971"/>
                <a:gd name="connsiteX1662" fmla="*/ 34598 w 167655"/>
                <a:gd name="connsiteY1662" fmla="*/ 503867 h 546971"/>
                <a:gd name="connsiteX1663" fmla="*/ 34598 w 167655"/>
                <a:gd name="connsiteY1663" fmla="*/ 503867 h 546971"/>
                <a:gd name="connsiteX1664" fmla="*/ 37429 w 167655"/>
                <a:gd name="connsiteY1664" fmla="*/ 503867 h 546971"/>
                <a:gd name="connsiteX1665" fmla="*/ 35776 w 167655"/>
                <a:gd name="connsiteY1665" fmla="*/ 505993 h 546971"/>
                <a:gd name="connsiteX1666" fmla="*/ 49934 w 167655"/>
                <a:gd name="connsiteY1666" fmla="*/ 495372 h 546971"/>
                <a:gd name="connsiteX1667" fmla="*/ 49934 w 167655"/>
                <a:gd name="connsiteY1667" fmla="*/ 497259 h 546971"/>
                <a:gd name="connsiteX1668" fmla="*/ 49228 w 167655"/>
                <a:gd name="connsiteY1668" fmla="*/ 496553 h 546971"/>
                <a:gd name="connsiteX1669" fmla="*/ 49934 w 167655"/>
                <a:gd name="connsiteY1669" fmla="*/ 494194 h 546971"/>
                <a:gd name="connsiteX1670" fmla="*/ 49934 w 167655"/>
                <a:gd name="connsiteY1670" fmla="*/ 494194 h 546971"/>
                <a:gd name="connsiteX1671" fmla="*/ 47811 w 167655"/>
                <a:gd name="connsiteY1671" fmla="*/ 494194 h 546971"/>
                <a:gd name="connsiteX1672" fmla="*/ 49228 w 167655"/>
                <a:gd name="connsiteY1672" fmla="*/ 494194 h 546971"/>
                <a:gd name="connsiteX1673" fmla="*/ 50642 w 167655"/>
                <a:gd name="connsiteY1673" fmla="*/ 494194 h 546971"/>
                <a:gd name="connsiteX1674" fmla="*/ 50642 w 167655"/>
                <a:gd name="connsiteY1674" fmla="*/ 494194 h 546971"/>
                <a:gd name="connsiteX1675" fmla="*/ 50642 w 167655"/>
                <a:gd name="connsiteY1675" fmla="*/ 494194 h 546971"/>
                <a:gd name="connsiteX1676" fmla="*/ 52529 w 167655"/>
                <a:gd name="connsiteY1676" fmla="*/ 494194 h 546971"/>
                <a:gd name="connsiteX1677" fmla="*/ 50170 w 167655"/>
                <a:gd name="connsiteY1677" fmla="*/ 495372 h 546971"/>
                <a:gd name="connsiteX1678" fmla="*/ 58428 w 167655"/>
                <a:gd name="connsiteY1678" fmla="*/ 489709 h 546971"/>
                <a:gd name="connsiteX1679" fmla="*/ 58428 w 167655"/>
                <a:gd name="connsiteY1679" fmla="*/ 491832 h 546971"/>
                <a:gd name="connsiteX1680" fmla="*/ 58665 w 167655"/>
                <a:gd name="connsiteY1680" fmla="*/ 490890 h 546971"/>
                <a:gd name="connsiteX1681" fmla="*/ 36485 w 167655"/>
                <a:gd name="connsiteY1681" fmla="*/ 501272 h 546971"/>
                <a:gd name="connsiteX1682" fmla="*/ 36485 w 167655"/>
                <a:gd name="connsiteY1682" fmla="*/ 498912 h 546971"/>
                <a:gd name="connsiteX1683" fmla="*/ 36485 w 167655"/>
                <a:gd name="connsiteY1683" fmla="*/ 501035 h 546971"/>
                <a:gd name="connsiteX1684" fmla="*/ 36721 w 167655"/>
                <a:gd name="connsiteY1684" fmla="*/ 502453 h 546971"/>
                <a:gd name="connsiteX1685" fmla="*/ 83679 w 167655"/>
                <a:gd name="connsiteY1685" fmla="*/ 477674 h 546971"/>
                <a:gd name="connsiteX1686" fmla="*/ 83679 w 167655"/>
                <a:gd name="connsiteY1686" fmla="*/ 477674 h 546971"/>
                <a:gd name="connsiteX1687" fmla="*/ 83679 w 167655"/>
                <a:gd name="connsiteY1687" fmla="*/ 479092 h 546971"/>
                <a:gd name="connsiteX1688" fmla="*/ 83679 w 167655"/>
                <a:gd name="connsiteY1688" fmla="*/ 479092 h 546971"/>
                <a:gd name="connsiteX1689" fmla="*/ 83679 w 167655"/>
                <a:gd name="connsiteY1689" fmla="*/ 477911 h 546971"/>
                <a:gd name="connsiteX1690" fmla="*/ 39552 w 167655"/>
                <a:gd name="connsiteY1690" fmla="*/ 498676 h 546971"/>
                <a:gd name="connsiteX1691" fmla="*/ 39552 w 167655"/>
                <a:gd name="connsiteY1691" fmla="*/ 500327 h 546971"/>
                <a:gd name="connsiteX1692" fmla="*/ 39552 w 167655"/>
                <a:gd name="connsiteY1692" fmla="*/ 498676 h 546971"/>
                <a:gd name="connsiteX1693" fmla="*/ 124974 w 167655"/>
                <a:gd name="connsiteY1693" fmla="*/ 457381 h 546971"/>
                <a:gd name="connsiteX1694" fmla="*/ 124974 w 167655"/>
                <a:gd name="connsiteY1694" fmla="*/ 459976 h 546971"/>
                <a:gd name="connsiteX1695" fmla="*/ 124974 w 167655"/>
                <a:gd name="connsiteY1695" fmla="*/ 457617 h 546971"/>
                <a:gd name="connsiteX1696" fmla="*/ 30585 w 167655"/>
                <a:gd name="connsiteY1696" fmla="*/ 501980 h 546971"/>
                <a:gd name="connsiteX1697" fmla="*/ 28462 w 167655"/>
                <a:gd name="connsiteY1697" fmla="*/ 501980 h 546971"/>
                <a:gd name="connsiteX1698" fmla="*/ 28462 w 167655"/>
                <a:gd name="connsiteY1698" fmla="*/ 500563 h 546971"/>
                <a:gd name="connsiteX1699" fmla="*/ 31058 w 167655"/>
                <a:gd name="connsiteY1699" fmla="*/ 500563 h 546971"/>
                <a:gd name="connsiteX1700" fmla="*/ 29640 w 167655"/>
                <a:gd name="connsiteY1700" fmla="*/ 498204 h 546971"/>
                <a:gd name="connsiteX1701" fmla="*/ 32472 w 167655"/>
                <a:gd name="connsiteY1701" fmla="*/ 495845 h 546971"/>
                <a:gd name="connsiteX1702" fmla="*/ 32472 w 167655"/>
                <a:gd name="connsiteY1702" fmla="*/ 499149 h 546971"/>
                <a:gd name="connsiteX1703" fmla="*/ 34125 w 167655"/>
                <a:gd name="connsiteY1703" fmla="*/ 499149 h 546971"/>
                <a:gd name="connsiteX1704" fmla="*/ 32472 w 167655"/>
                <a:gd name="connsiteY1704" fmla="*/ 499149 h 546971"/>
                <a:gd name="connsiteX1705" fmla="*/ 31294 w 167655"/>
                <a:gd name="connsiteY1705" fmla="*/ 502689 h 546971"/>
                <a:gd name="connsiteX1706" fmla="*/ 30349 w 167655"/>
                <a:gd name="connsiteY1706" fmla="*/ 502925 h 546971"/>
                <a:gd name="connsiteX1707" fmla="*/ 30585 w 167655"/>
                <a:gd name="connsiteY1707" fmla="*/ 502216 h 546971"/>
                <a:gd name="connsiteX1708" fmla="*/ 45924 w 167655"/>
                <a:gd name="connsiteY1708" fmla="*/ 493722 h 546971"/>
                <a:gd name="connsiteX1709" fmla="*/ 47338 w 167655"/>
                <a:gd name="connsiteY1709" fmla="*/ 495372 h 546971"/>
                <a:gd name="connsiteX1710" fmla="*/ 44979 w 167655"/>
                <a:gd name="connsiteY1710" fmla="*/ 493958 h 546971"/>
                <a:gd name="connsiteX1711" fmla="*/ 34598 w 167655"/>
                <a:gd name="connsiteY1711" fmla="*/ 499857 h 546971"/>
                <a:gd name="connsiteX1712" fmla="*/ 34598 w 167655"/>
                <a:gd name="connsiteY1712" fmla="*/ 499857 h 546971"/>
                <a:gd name="connsiteX1713" fmla="*/ 34598 w 167655"/>
                <a:gd name="connsiteY1713" fmla="*/ 500094 h 546971"/>
                <a:gd name="connsiteX1714" fmla="*/ 83915 w 167655"/>
                <a:gd name="connsiteY1714" fmla="*/ 476260 h 546971"/>
                <a:gd name="connsiteX1715" fmla="*/ 83915 w 167655"/>
                <a:gd name="connsiteY1715" fmla="*/ 476260 h 546971"/>
                <a:gd name="connsiteX1716" fmla="*/ 85566 w 167655"/>
                <a:gd name="connsiteY1716" fmla="*/ 476260 h 546971"/>
                <a:gd name="connsiteX1717" fmla="*/ 85566 w 167655"/>
                <a:gd name="connsiteY1717" fmla="*/ 473428 h 546971"/>
                <a:gd name="connsiteX1718" fmla="*/ 87456 w 167655"/>
                <a:gd name="connsiteY1718" fmla="*/ 473428 h 546971"/>
                <a:gd name="connsiteX1719" fmla="*/ 87456 w 167655"/>
                <a:gd name="connsiteY1719" fmla="*/ 475315 h 546971"/>
                <a:gd name="connsiteX1720" fmla="*/ 90287 w 167655"/>
                <a:gd name="connsiteY1720" fmla="*/ 475315 h 546971"/>
                <a:gd name="connsiteX1721" fmla="*/ 88634 w 167655"/>
                <a:gd name="connsiteY1721" fmla="*/ 476730 h 546971"/>
                <a:gd name="connsiteX1722" fmla="*/ 87219 w 167655"/>
                <a:gd name="connsiteY1722" fmla="*/ 475315 h 546971"/>
                <a:gd name="connsiteX1723" fmla="*/ 83915 w 167655"/>
                <a:gd name="connsiteY1723" fmla="*/ 475079 h 546971"/>
                <a:gd name="connsiteX1724" fmla="*/ 85566 w 167655"/>
                <a:gd name="connsiteY1724" fmla="*/ 476260 h 546971"/>
                <a:gd name="connsiteX1725" fmla="*/ 85566 w 167655"/>
                <a:gd name="connsiteY1725" fmla="*/ 477911 h 546971"/>
                <a:gd name="connsiteX1726" fmla="*/ 85566 w 167655"/>
                <a:gd name="connsiteY1726" fmla="*/ 475079 h 546971"/>
                <a:gd name="connsiteX1727" fmla="*/ 38371 w 167655"/>
                <a:gd name="connsiteY1727" fmla="*/ 496790 h 546971"/>
                <a:gd name="connsiteX1728" fmla="*/ 40261 w 167655"/>
                <a:gd name="connsiteY1728" fmla="*/ 496790 h 546971"/>
                <a:gd name="connsiteX1729" fmla="*/ 40261 w 167655"/>
                <a:gd name="connsiteY1729" fmla="*/ 498204 h 546971"/>
                <a:gd name="connsiteX1730" fmla="*/ 37429 w 167655"/>
                <a:gd name="connsiteY1730" fmla="*/ 495845 h 546971"/>
                <a:gd name="connsiteX1731" fmla="*/ 135120 w 167655"/>
                <a:gd name="connsiteY1731" fmla="*/ 451954 h 546971"/>
                <a:gd name="connsiteX1732" fmla="*/ 135120 w 167655"/>
                <a:gd name="connsiteY1732" fmla="*/ 453368 h 546971"/>
                <a:gd name="connsiteX1733" fmla="*/ 134178 w 167655"/>
                <a:gd name="connsiteY1733" fmla="*/ 451482 h 546971"/>
                <a:gd name="connsiteX1734" fmla="*/ 35776 w 167655"/>
                <a:gd name="connsiteY1734" fmla="*/ 497731 h 546971"/>
                <a:gd name="connsiteX1735" fmla="*/ 37429 w 167655"/>
                <a:gd name="connsiteY1735" fmla="*/ 497731 h 546971"/>
                <a:gd name="connsiteX1736" fmla="*/ 37429 w 167655"/>
                <a:gd name="connsiteY1736" fmla="*/ 497731 h 546971"/>
                <a:gd name="connsiteX1737" fmla="*/ 59373 w 167655"/>
                <a:gd name="connsiteY1737" fmla="*/ 484046 h 546971"/>
                <a:gd name="connsiteX1738" fmla="*/ 61027 w 167655"/>
                <a:gd name="connsiteY1738" fmla="*/ 484046 h 546971"/>
                <a:gd name="connsiteX1739" fmla="*/ 61027 w 167655"/>
                <a:gd name="connsiteY1739" fmla="*/ 486169 h 546971"/>
                <a:gd name="connsiteX1740" fmla="*/ 59373 w 167655"/>
                <a:gd name="connsiteY1740" fmla="*/ 483101 h 546971"/>
                <a:gd name="connsiteX1741" fmla="*/ 37899 w 167655"/>
                <a:gd name="connsiteY1741" fmla="*/ 494900 h 546971"/>
                <a:gd name="connsiteX1742" fmla="*/ 37899 w 167655"/>
                <a:gd name="connsiteY1742" fmla="*/ 492305 h 546971"/>
                <a:gd name="connsiteX1743" fmla="*/ 37899 w 167655"/>
                <a:gd name="connsiteY1743" fmla="*/ 495136 h 546971"/>
                <a:gd name="connsiteX1744" fmla="*/ 44979 w 167655"/>
                <a:gd name="connsiteY1744" fmla="*/ 491360 h 546971"/>
                <a:gd name="connsiteX1745" fmla="*/ 44979 w 167655"/>
                <a:gd name="connsiteY1745" fmla="*/ 491360 h 546971"/>
                <a:gd name="connsiteX1746" fmla="*/ 47102 w 167655"/>
                <a:gd name="connsiteY1746" fmla="*/ 491360 h 546971"/>
                <a:gd name="connsiteX1747" fmla="*/ 44979 w 167655"/>
                <a:gd name="connsiteY1747" fmla="*/ 490418 h 546971"/>
                <a:gd name="connsiteX1748" fmla="*/ 34598 w 167655"/>
                <a:gd name="connsiteY1748" fmla="*/ 495609 h 546971"/>
                <a:gd name="connsiteX1749" fmla="*/ 32000 w 167655"/>
                <a:gd name="connsiteY1749" fmla="*/ 495609 h 546971"/>
                <a:gd name="connsiteX1750" fmla="*/ 34125 w 167655"/>
                <a:gd name="connsiteY1750" fmla="*/ 495609 h 546971"/>
                <a:gd name="connsiteX1751" fmla="*/ 35776 w 167655"/>
                <a:gd name="connsiteY1751" fmla="*/ 495609 h 546971"/>
                <a:gd name="connsiteX1752" fmla="*/ 34125 w 167655"/>
                <a:gd name="connsiteY1752" fmla="*/ 495609 h 546971"/>
                <a:gd name="connsiteX1753" fmla="*/ 34598 w 167655"/>
                <a:gd name="connsiteY1753" fmla="*/ 494664 h 546971"/>
                <a:gd name="connsiteX1754" fmla="*/ 86038 w 167655"/>
                <a:gd name="connsiteY1754" fmla="*/ 470597 h 546971"/>
                <a:gd name="connsiteX1755" fmla="*/ 86038 w 167655"/>
                <a:gd name="connsiteY1755" fmla="*/ 472011 h 546971"/>
                <a:gd name="connsiteX1756" fmla="*/ 86038 w 167655"/>
                <a:gd name="connsiteY1756" fmla="*/ 469652 h 546971"/>
                <a:gd name="connsiteX1757" fmla="*/ 46396 w 167655"/>
                <a:gd name="connsiteY1757" fmla="*/ 486878 h 546971"/>
                <a:gd name="connsiteX1758" fmla="*/ 46396 w 167655"/>
                <a:gd name="connsiteY1758" fmla="*/ 488764 h 546971"/>
                <a:gd name="connsiteX1759" fmla="*/ 46396 w 167655"/>
                <a:gd name="connsiteY1759" fmla="*/ 485933 h 546971"/>
                <a:gd name="connsiteX1760" fmla="*/ 136537 w 167655"/>
                <a:gd name="connsiteY1760" fmla="*/ 445110 h 546971"/>
                <a:gd name="connsiteX1761" fmla="*/ 136537 w 167655"/>
                <a:gd name="connsiteY1761" fmla="*/ 445110 h 546971"/>
                <a:gd name="connsiteX1762" fmla="*/ 136537 w 167655"/>
                <a:gd name="connsiteY1762" fmla="*/ 444165 h 546971"/>
                <a:gd name="connsiteX1763" fmla="*/ 53238 w 167655"/>
                <a:gd name="connsiteY1763" fmla="*/ 482159 h 546971"/>
                <a:gd name="connsiteX1764" fmla="*/ 53238 w 167655"/>
                <a:gd name="connsiteY1764" fmla="*/ 483810 h 546971"/>
                <a:gd name="connsiteX1765" fmla="*/ 53238 w 167655"/>
                <a:gd name="connsiteY1765" fmla="*/ 481215 h 546971"/>
                <a:gd name="connsiteX1766" fmla="*/ 86511 w 167655"/>
                <a:gd name="connsiteY1766" fmla="*/ 466821 h 546971"/>
                <a:gd name="connsiteX1767" fmla="*/ 86511 w 167655"/>
                <a:gd name="connsiteY1767" fmla="*/ 464698 h 546971"/>
                <a:gd name="connsiteX1768" fmla="*/ 86511 w 167655"/>
                <a:gd name="connsiteY1768" fmla="*/ 465876 h 546971"/>
                <a:gd name="connsiteX1769" fmla="*/ 27517 w 167655"/>
                <a:gd name="connsiteY1769" fmla="*/ 488764 h 546971"/>
                <a:gd name="connsiteX1770" fmla="*/ 27517 w 167655"/>
                <a:gd name="connsiteY1770" fmla="*/ 488764 h 546971"/>
                <a:gd name="connsiteX1771" fmla="*/ 27517 w 167655"/>
                <a:gd name="connsiteY1771" fmla="*/ 488764 h 546971"/>
                <a:gd name="connsiteX1772" fmla="*/ 29640 w 167655"/>
                <a:gd name="connsiteY1772" fmla="*/ 487114 h 546971"/>
                <a:gd name="connsiteX1773" fmla="*/ 31763 w 167655"/>
                <a:gd name="connsiteY1773" fmla="*/ 487114 h 546971"/>
                <a:gd name="connsiteX1774" fmla="*/ 30113 w 167655"/>
                <a:gd name="connsiteY1774" fmla="*/ 487114 h 546971"/>
                <a:gd name="connsiteX1775" fmla="*/ 30113 w 167655"/>
                <a:gd name="connsiteY1775" fmla="*/ 489001 h 546971"/>
                <a:gd name="connsiteX1776" fmla="*/ 27990 w 167655"/>
                <a:gd name="connsiteY1776" fmla="*/ 490654 h 546971"/>
                <a:gd name="connsiteX1777" fmla="*/ 29640 w 167655"/>
                <a:gd name="connsiteY1777" fmla="*/ 490654 h 546971"/>
                <a:gd name="connsiteX1778" fmla="*/ 23977 w 167655"/>
                <a:gd name="connsiteY1778" fmla="*/ 490654 h 546971"/>
                <a:gd name="connsiteX1779" fmla="*/ 25631 w 167655"/>
                <a:gd name="connsiteY1779" fmla="*/ 490654 h 546971"/>
                <a:gd name="connsiteX1780" fmla="*/ 25631 w 167655"/>
                <a:gd name="connsiteY1780" fmla="*/ 490654 h 546971"/>
                <a:gd name="connsiteX1781" fmla="*/ 24213 w 167655"/>
                <a:gd name="connsiteY1781" fmla="*/ 490654 h 546971"/>
                <a:gd name="connsiteX1782" fmla="*/ 22799 w 167655"/>
                <a:gd name="connsiteY1782" fmla="*/ 490654 h 546971"/>
                <a:gd name="connsiteX1783" fmla="*/ 22799 w 167655"/>
                <a:gd name="connsiteY1783" fmla="*/ 489473 h 546971"/>
                <a:gd name="connsiteX1784" fmla="*/ 22799 w 167655"/>
                <a:gd name="connsiteY1784" fmla="*/ 489473 h 546971"/>
                <a:gd name="connsiteX1785" fmla="*/ 25158 w 167655"/>
                <a:gd name="connsiteY1785" fmla="*/ 486641 h 546971"/>
                <a:gd name="connsiteX1786" fmla="*/ 27517 w 167655"/>
                <a:gd name="connsiteY1786" fmla="*/ 487822 h 546971"/>
                <a:gd name="connsiteX1787" fmla="*/ 38371 w 167655"/>
                <a:gd name="connsiteY1787" fmla="*/ 484282 h 546971"/>
                <a:gd name="connsiteX1788" fmla="*/ 38371 w 167655"/>
                <a:gd name="connsiteY1788" fmla="*/ 484282 h 546971"/>
                <a:gd name="connsiteX1789" fmla="*/ 39789 w 167655"/>
                <a:gd name="connsiteY1789" fmla="*/ 482159 h 546971"/>
                <a:gd name="connsiteX1790" fmla="*/ 41675 w 167655"/>
                <a:gd name="connsiteY1790" fmla="*/ 482159 h 546971"/>
                <a:gd name="connsiteX1791" fmla="*/ 41675 w 167655"/>
                <a:gd name="connsiteY1791" fmla="*/ 484518 h 546971"/>
                <a:gd name="connsiteX1792" fmla="*/ 45688 w 167655"/>
                <a:gd name="connsiteY1792" fmla="*/ 486878 h 546971"/>
                <a:gd name="connsiteX1793" fmla="*/ 38371 w 167655"/>
                <a:gd name="connsiteY1793" fmla="*/ 483337 h 546971"/>
                <a:gd name="connsiteX1794" fmla="*/ 135356 w 167655"/>
                <a:gd name="connsiteY1794" fmla="*/ 439447 h 546971"/>
                <a:gd name="connsiteX1795" fmla="*/ 137482 w 167655"/>
                <a:gd name="connsiteY1795" fmla="*/ 439447 h 546971"/>
                <a:gd name="connsiteX1796" fmla="*/ 134650 w 167655"/>
                <a:gd name="connsiteY1796" fmla="*/ 439447 h 546971"/>
                <a:gd name="connsiteX1797" fmla="*/ 134650 w 167655"/>
                <a:gd name="connsiteY1797" fmla="*/ 439447 h 546971"/>
                <a:gd name="connsiteX1798" fmla="*/ 139368 w 167655"/>
                <a:gd name="connsiteY1798" fmla="*/ 441334 h 546971"/>
                <a:gd name="connsiteX1799" fmla="*/ 135828 w 167655"/>
                <a:gd name="connsiteY1799" fmla="*/ 443696 h 546971"/>
                <a:gd name="connsiteX1800" fmla="*/ 135356 w 167655"/>
                <a:gd name="connsiteY1800" fmla="*/ 438502 h 546971"/>
                <a:gd name="connsiteX1801" fmla="*/ 88161 w 167655"/>
                <a:gd name="connsiteY1801" fmla="*/ 463044 h 546971"/>
                <a:gd name="connsiteX1802" fmla="*/ 88161 w 167655"/>
                <a:gd name="connsiteY1802" fmla="*/ 464461 h 546971"/>
                <a:gd name="connsiteX1803" fmla="*/ 86983 w 167655"/>
                <a:gd name="connsiteY1803" fmla="*/ 462099 h 546971"/>
                <a:gd name="connsiteX1804" fmla="*/ 24922 w 167655"/>
                <a:gd name="connsiteY1804" fmla="*/ 492541 h 546971"/>
                <a:gd name="connsiteX1805" fmla="*/ 26809 w 167655"/>
                <a:gd name="connsiteY1805" fmla="*/ 492541 h 546971"/>
                <a:gd name="connsiteX1806" fmla="*/ 23741 w 167655"/>
                <a:gd name="connsiteY1806" fmla="*/ 491596 h 546971"/>
                <a:gd name="connsiteX1807" fmla="*/ 44034 w 167655"/>
                <a:gd name="connsiteY1807" fmla="*/ 481215 h 546971"/>
                <a:gd name="connsiteX1808" fmla="*/ 46160 w 167655"/>
                <a:gd name="connsiteY1808" fmla="*/ 482865 h 546971"/>
                <a:gd name="connsiteX1809" fmla="*/ 46160 w 167655"/>
                <a:gd name="connsiteY1809" fmla="*/ 482865 h 546971"/>
                <a:gd name="connsiteX1810" fmla="*/ 42856 w 167655"/>
                <a:gd name="connsiteY1810" fmla="*/ 480270 h 546971"/>
                <a:gd name="connsiteX1811" fmla="*/ 88870 w 167655"/>
                <a:gd name="connsiteY1811" fmla="*/ 461630 h 546971"/>
                <a:gd name="connsiteX1812" fmla="*/ 90523 w 167655"/>
                <a:gd name="connsiteY1812" fmla="*/ 461630 h 546971"/>
                <a:gd name="connsiteX1813" fmla="*/ 90523 w 167655"/>
                <a:gd name="connsiteY1813" fmla="*/ 461630 h 546971"/>
                <a:gd name="connsiteX1814" fmla="*/ 62913 w 167655"/>
                <a:gd name="connsiteY1814" fmla="*/ 471775 h 546971"/>
                <a:gd name="connsiteX1815" fmla="*/ 64328 w 167655"/>
                <a:gd name="connsiteY1815" fmla="*/ 473192 h 546971"/>
                <a:gd name="connsiteX1816" fmla="*/ 61732 w 167655"/>
                <a:gd name="connsiteY1816" fmla="*/ 470830 h 546971"/>
                <a:gd name="connsiteX1817" fmla="*/ 31294 w 167655"/>
                <a:gd name="connsiteY1817" fmla="*/ 487586 h 546971"/>
                <a:gd name="connsiteX1818" fmla="*/ 33417 w 167655"/>
                <a:gd name="connsiteY1818" fmla="*/ 487586 h 546971"/>
                <a:gd name="connsiteX1819" fmla="*/ 30113 w 167655"/>
                <a:gd name="connsiteY1819" fmla="*/ 486641 h 546971"/>
                <a:gd name="connsiteX1820" fmla="*/ 87219 w 167655"/>
                <a:gd name="connsiteY1820" fmla="*/ 460685 h 546971"/>
                <a:gd name="connsiteX1821" fmla="*/ 87219 w 167655"/>
                <a:gd name="connsiteY1821" fmla="*/ 460685 h 546971"/>
                <a:gd name="connsiteX1822" fmla="*/ 87219 w 167655"/>
                <a:gd name="connsiteY1822" fmla="*/ 460685 h 546971"/>
                <a:gd name="connsiteX1823" fmla="*/ 87219 w 167655"/>
                <a:gd name="connsiteY1823" fmla="*/ 462336 h 546971"/>
                <a:gd name="connsiteX1824" fmla="*/ 86038 w 167655"/>
                <a:gd name="connsiteY1824" fmla="*/ 459740 h 546971"/>
                <a:gd name="connsiteX1825" fmla="*/ 81320 w 167655"/>
                <a:gd name="connsiteY1825" fmla="*/ 460685 h 546971"/>
                <a:gd name="connsiteX1826" fmla="*/ 81320 w 167655"/>
                <a:gd name="connsiteY1826" fmla="*/ 462336 h 546971"/>
                <a:gd name="connsiteX1827" fmla="*/ 80139 w 167655"/>
                <a:gd name="connsiteY1827" fmla="*/ 459740 h 546971"/>
                <a:gd name="connsiteX1828" fmla="*/ 11942 w 167655"/>
                <a:gd name="connsiteY1828" fmla="*/ 492305 h 546971"/>
                <a:gd name="connsiteX1829" fmla="*/ 11942 w 167655"/>
                <a:gd name="connsiteY1829" fmla="*/ 492305 h 546971"/>
                <a:gd name="connsiteX1830" fmla="*/ 14302 w 167655"/>
                <a:gd name="connsiteY1830" fmla="*/ 492305 h 546971"/>
                <a:gd name="connsiteX1831" fmla="*/ 14302 w 167655"/>
                <a:gd name="connsiteY1831" fmla="*/ 493958 h 546971"/>
                <a:gd name="connsiteX1832" fmla="*/ 10764 w 167655"/>
                <a:gd name="connsiteY1832" fmla="*/ 491360 h 546971"/>
                <a:gd name="connsiteX1833" fmla="*/ 139368 w 167655"/>
                <a:gd name="connsiteY1833" fmla="*/ 427884 h 546971"/>
                <a:gd name="connsiteX1834" fmla="*/ 139368 w 167655"/>
                <a:gd name="connsiteY1834" fmla="*/ 429302 h 546971"/>
                <a:gd name="connsiteX1835" fmla="*/ 139368 w 167655"/>
                <a:gd name="connsiteY1835" fmla="*/ 427884 h 546971"/>
                <a:gd name="connsiteX1836" fmla="*/ 64328 w 167655"/>
                <a:gd name="connsiteY1836" fmla="*/ 461157 h 546971"/>
                <a:gd name="connsiteX1837" fmla="*/ 64328 w 167655"/>
                <a:gd name="connsiteY1837" fmla="*/ 461157 h 546971"/>
                <a:gd name="connsiteX1838" fmla="*/ 63386 w 167655"/>
                <a:gd name="connsiteY1838" fmla="*/ 460685 h 546971"/>
                <a:gd name="connsiteX1839" fmla="*/ 92646 w 167655"/>
                <a:gd name="connsiteY1839" fmla="*/ 447705 h 546971"/>
                <a:gd name="connsiteX1840" fmla="*/ 92646 w 167655"/>
                <a:gd name="connsiteY1840" fmla="*/ 447705 h 546971"/>
                <a:gd name="connsiteX1841" fmla="*/ 92174 w 167655"/>
                <a:gd name="connsiteY1841" fmla="*/ 447233 h 546971"/>
                <a:gd name="connsiteX1842" fmla="*/ 66217 w 167655"/>
                <a:gd name="connsiteY1842" fmla="*/ 458326 h 546971"/>
                <a:gd name="connsiteX1843" fmla="*/ 67396 w 167655"/>
                <a:gd name="connsiteY1843" fmla="*/ 455964 h 546971"/>
                <a:gd name="connsiteX1844" fmla="*/ 67396 w 167655"/>
                <a:gd name="connsiteY1844" fmla="*/ 458090 h 546971"/>
                <a:gd name="connsiteX1845" fmla="*/ 65273 w 167655"/>
                <a:gd name="connsiteY1845" fmla="*/ 457853 h 546971"/>
                <a:gd name="connsiteX1846" fmla="*/ 141964 w 167655"/>
                <a:gd name="connsiteY1846" fmla="*/ 419626 h 546971"/>
                <a:gd name="connsiteX1847" fmla="*/ 141964 w 167655"/>
                <a:gd name="connsiteY1847" fmla="*/ 421749 h 546971"/>
                <a:gd name="connsiteX1848" fmla="*/ 141019 w 167655"/>
                <a:gd name="connsiteY1848" fmla="*/ 419153 h 546971"/>
                <a:gd name="connsiteX1849" fmla="*/ 18550 w 167655"/>
                <a:gd name="connsiteY1849" fmla="*/ 477202 h 546971"/>
                <a:gd name="connsiteX1850" fmla="*/ 16664 w 167655"/>
                <a:gd name="connsiteY1850" fmla="*/ 477202 h 546971"/>
                <a:gd name="connsiteX1851" fmla="*/ 17606 w 167655"/>
                <a:gd name="connsiteY1851" fmla="*/ 476730 h 546971"/>
                <a:gd name="connsiteX1852" fmla="*/ 37429 w 167655"/>
                <a:gd name="connsiteY1852" fmla="*/ 463989 h 546971"/>
                <a:gd name="connsiteX1853" fmla="*/ 39316 w 167655"/>
                <a:gd name="connsiteY1853" fmla="*/ 462336 h 546971"/>
                <a:gd name="connsiteX1854" fmla="*/ 40730 w 167655"/>
                <a:gd name="connsiteY1854" fmla="*/ 464225 h 546971"/>
                <a:gd name="connsiteX1855" fmla="*/ 39316 w 167655"/>
                <a:gd name="connsiteY1855" fmla="*/ 464225 h 546971"/>
                <a:gd name="connsiteX1856" fmla="*/ 36485 w 167655"/>
                <a:gd name="connsiteY1856" fmla="*/ 463517 h 546971"/>
                <a:gd name="connsiteX1857" fmla="*/ 82498 w 167655"/>
                <a:gd name="connsiteY1857" fmla="*/ 442042 h 546971"/>
                <a:gd name="connsiteX1858" fmla="*/ 85330 w 167655"/>
                <a:gd name="connsiteY1858" fmla="*/ 442042 h 546971"/>
                <a:gd name="connsiteX1859" fmla="*/ 83679 w 167655"/>
                <a:gd name="connsiteY1859" fmla="*/ 443459 h 546971"/>
                <a:gd name="connsiteX1860" fmla="*/ 81556 w 167655"/>
                <a:gd name="connsiteY1860" fmla="*/ 441570 h 546971"/>
                <a:gd name="connsiteX1861" fmla="*/ 22327 w 167655"/>
                <a:gd name="connsiteY1861" fmla="*/ 465639 h 546971"/>
                <a:gd name="connsiteX1862" fmla="*/ 23741 w 167655"/>
                <a:gd name="connsiteY1862" fmla="*/ 467529 h 546971"/>
                <a:gd name="connsiteX1863" fmla="*/ 21382 w 167655"/>
                <a:gd name="connsiteY1863" fmla="*/ 464698 h 546971"/>
                <a:gd name="connsiteX1864" fmla="*/ 52296 w 167655"/>
                <a:gd name="connsiteY1864" fmla="*/ 452663 h 546971"/>
                <a:gd name="connsiteX1865" fmla="*/ 52296 w 167655"/>
                <a:gd name="connsiteY1865" fmla="*/ 452663 h 546971"/>
                <a:gd name="connsiteX1866" fmla="*/ 51351 w 167655"/>
                <a:gd name="connsiteY1866" fmla="*/ 451482 h 546971"/>
                <a:gd name="connsiteX1867" fmla="*/ 40025 w 167655"/>
                <a:gd name="connsiteY1867" fmla="*/ 457145 h 546971"/>
                <a:gd name="connsiteX1868" fmla="*/ 40025 w 167655"/>
                <a:gd name="connsiteY1868" fmla="*/ 459032 h 546971"/>
                <a:gd name="connsiteX1869" fmla="*/ 39080 w 167655"/>
                <a:gd name="connsiteY1869" fmla="*/ 456200 h 546971"/>
                <a:gd name="connsiteX1870" fmla="*/ 45924 w 167655"/>
                <a:gd name="connsiteY1870" fmla="*/ 453132 h 546971"/>
                <a:gd name="connsiteX1871" fmla="*/ 45924 w 167655"/>
                <a:gd name="connsiteY1871" fmla="*/ 450537 h 546971"/>
                <a:gd name="connsiteX1872" fmla="*/ 45924 w 167655"/>
                <a:gd name="connsiteY1872" fmla="*/ 453368 h 546971"/>
                <a:gd name="connsiteX1873" fmla="*/ 45924 w 167655"/>
                <a:gd name="connsiteY1873" fmla="*/ 453368 h 546971"/>
                <a:gd name="connsiteX1874" fmla="*/ 44979 w 167655"/>
                <a:gd name="connsiteY1874" fmla="*/ 451482 h 546971"/>
                <a:gd name="connsiteX1875" fmla="*/ 69521 w 167655"/>
                <a:gd name="connsiteY1875" fmla="*/ 439919 h 546971"/>
                <a:gd name="connsiteX1876" fmla="*/ 69758 w 167655"/>
                <a:gd name="connsiteY1876" fmla="*/ 442278 h 546971"/>
                <a:gd name="connsiteX1877" fmla="*/ 69521 w 167655"/>
                <a:gd name="connsiteY1877" fmla="*/ 442515 h 546971"/>
                <a:gd name="connsiteX1878" fmla="*/ 68577 w 167655"/>
                <a:gd name="connsiteY1878" fmla="*/ 438974 h 546971"/>
                <a:gd name="connsiteX1879" fmla="*/ 19965 w 167655"/>
                <a:gd name="connsiteY1879" fmla="*/ 461630 h 546971"/>
                <a:gd name="connsiteX1880" fmla="*/ 19965 w 167655"/>
                <a:gd name="connsiteY1880" fmla="*/ 463044 h 546971"/>
                <a:gd name="connsiteX1881" fmla="*/ 16900 w 167655"/>
                <a:gd name="connsiteY1881" fmla="*/ 463044 h 546971"/>
                <a:gd name="connsiteX1882" fmla="*/ 19259 w 167655"/>
                <a:gd name="connsiteY1882" fmla="*/ 460685 h 546971"/>
                <a:gd name="connsiteX1883" fmla="*/ 19965 w 167655"/>
                <a:gd name="connsiteY1883" fmla="*/ 464461 h 546971"/>
                <a:gd name="connsiteX1884" fmla="*/ 17842 w 167655"/>
                <a:gd name="connsiteY1884" fmla="*/ 464461 h 546971"/>
                <a:gd name="connsiteX1885" fmla="*/ 17842 w 167655"/>
                <a:gd name="connsiteY1885" fmla="*/ 461630 h 546971"/>
                <a:gd name="connsiteX1886" fmla="*/ 21382 w 167655"/>
                <a:gd name="connsiteY1886" fmla="*/ 463517 h 546971"/>
                <a:gd name="connsiteX1887" fmla="*/ 21618 w 167655"/>
                <a:gd name="connsiteY1887" fmla="*/ 461630 h 546971"/>
                <a:gd name="connsiteX1888" fmla="*/ 21618 w 167655"/>
                <a:gd name="connsiteY1888" fmla="*/ 461630 h 546971"/>
                <a:gd name="connsiteX1889" fmla="*/ 21618 w 167655"/>
                <a:gd name="connsiteY1889" fmla="*/ 459976 h 546971"/>
                <a:gd name="connsiteX1890" fmla="*/ 23269 w 167655"/>
                <a:gd name="connsiteY1890" fmla="*/ 459976 h 546971"/>
                <a:gd name="connsiteX1891" fmla="*/ 23269 w 167655"/>
                <a:gd name="connsiteY1891" fmla="*/ 461863 h 546971"/>
                <a:gd name="connsiteX1892" fmla="*/ 21382 w 167655"/>
                <a:gd name="connsiteY1892" fmla="*/ 460685 h 546971"/>
                <a:gd name="connsiteX1893" fmla="*/ 40730 w 167655"/>
                <a:gd name="connsiteY1893" fmla="*/ 450773 h 546971"/>
                <a:gd name="connsiteX1894" fmla="*/ 40730 w 167655"/>
                <a:gd name="connsiteY1894" fmla="*/ 452190 h 546971"/>
                <a:gd name="connsiteX1895" fmla="*/ 40967 w 167655"/>
                <a:gd name="connsiteY1895" fmla="*/ 449831 h 546971"/>
                <a:gd name="connsiteX1896" fmla="*/ 40730 w 167655"/>
                <a:gd name="connsiteY1896" fmla="*/ 452899 h 546971"/>
                <a:gd name="connsiteX1897" fmla="*/ 38608 w 167655"/>
                <a:gd name="connsiteY1897" fmla="*/ 452899 h 546971"/>
                <a:gd name="connsiteX1898" fmla="*/ 40730 w 167655"/>
                <a:gd name="connsiteY1898" fmla="*/ 451482 h 546971"/>
                <a:gd name="connsiteX1899" fmla="*/ 47102 w 167655"/>
                <a:gd name="connsiteY1899" fmla="*/ 449359 h 546971"/>
                <a:gd name="connsiteX1900" fmla="*/ 47102 w 167655"/>
                <a:gd name="connsiteY1900" fmla="*/ 447942 h 546971"/>
                <a:gd name="connsiteX1901" fmla="*/ 48519 w 167655"/>
                <a:gd name="connsiteY1901" fmla="*/ 447942 h 546971"/>
                <a:gd name="connsiteX1902" fmla="*/ 50170 w 167655"/>
                <a:gd name="connsiteY1902" fmla="*/ 447942 h 546971"/>
                <a:gd name="connsiteX1903" fmla="*/ 50170 w 167655"/>
                <a:gd name="connsiteY1903" fmla="*/ 447942 h 546971"/>
                <a:gd name="connsiteX1904" fmla="*/ 94297 w 167655"/>
                <a:gd name="connsiteY1904" fmla="*/ 425761 h 546971"/>
                <a:gd name="connsiteX1905" fmla="*/ 96423 w 167655"/>
                <a:gd name="connsiteY1905" fmla="*/ 427176 h 546971"/>
                <a:gd name="connsiteX1906" fmla="*/ 96423 w 167655"/>
                <a:gd name="connsiteY1906" fmla="*/ 427176 h 546971"/>
                <a:gd name="connsiteX1907" fmla="*/ 96423 w 167655"/>
                <a:gd name="connsiteY1907" fmla="*/ 427176 h 546971"/>
                <a:gd name="connsiteX1908" fmla="*/ 94769 w 167655"/>
                <a:gd name="connsiteY1908" fmla="*/ 424344 h 546971"/>
                <a:gd name="connsiteX1909" fmla="*/ 141491 w 167655"/>
                <a:gd name="connsiteY1909" fmla="*/ 407119 h 546971"/>
                <a:gd name="connsiteX1910" fmla="*/ 141491 w 167655"/>
                <a:gd name="connsiteY1910" fmla="*/ 407119 h 546971"/>
                <a:gd name="connsiteX1911" fmla="*/ 140786 w 167655"/>
                <a:gd name="connsiteY1911" fmla="*/ 405704 h 546971"/>
                <a:gd name="connsiteX1912" fmla="*/ 21382 w 167655"/>
                <a:gd name="connsiteY1912" fmla="*/ 460449 h 546971"/>
                <a:gd name="connsiteX1913" fmla="*/ 21382 w 167655"/>
                <a:gd name="connsiteY1913" fmla="*/ 462099 h 546971"/>
                <a:gd name="connsiteX1914" fmla="*/ 21382 w 167655"/>
                <a:gd name="connsiteY1914" fmla="*/ 459032 h 546971"/>
                <a:gd name="connsiteX1915" fmla="*/ 84624 w 167655"/>
                <a:gd name="connsiteY1915" fmla="*/ 428829 h 546971"/>
                <a:gd name="connsiteX1916" fmla="*/ 84624 w 167655"/>
                <a:gd name="connsiteY1916" fmla="*/ 430716 h 546971"/>
                <a:gd name="connsiteX1917" fmla="*/ 83915 w 167655"/>
                <a:gd name="connsiteY1917" fmla="*/ 427884 h 546971"/>
                <a:gd name="connsiteX1918" fmla="*/ 24213 w 167655"/>
                <a:gd name="connsiteY1918" fmla="*/ 454077 h 546971"/>
                <a:gd name="connsiteX1919" fmla="*/ 24213 w 167655"/>
                <a:gd name="connsiteY1919" fmla="*/ 454077 h 546971"/>
                <a:gd name="connsiteX1920" fmla="*/ 24213 w 167655"/>
                <a:gd name="connsiteY1920" fmla="*/ 455494 h 546971"/>
                <a:gd name="connsiteX1921" fmla="*/ 26336 w 167655"/>
                <a:gd name="connsiteY1921" fmla="*/ 455494 h 546971"/>
                <a:gd name="connsiteX1922" fmla="*/ 24450 w 167655"/>
                <a:gd name="connsiteY1922" fmla="*/ 455494 h 546971"/>
                <a:gd name="connsiteX1923" fmla="*/ 23505 w 167655"/>
                <a:gd name="connsiteY1923" fmla="*/ 452663 h 546971"/>
                <a:gd name="connsiteX1924" fmla="*/ 73059 w 167655"/>
                <a:gd name="connsiteY1924" fmla="*/ 433075 h 546971"/>
                <a:gd name="connsiteX1925" fmla="*/ 73059 w 167655"/>
                <a:gd name="connsiteY1925" fmla="*/ 430952 h 546971"/>
                <a:gd name="connsiteX1926" fmla="*/ 73059 w 167655"/>
                <a:gd name="connsiteY1926" fmla="*/ 433075 h 546971"/>
                <a:gd name="connsiteX1927" fmla="*/ 72353 w 167655"/>
                <a:gd name="connsiteY1927" fmla="*/ 431661 h 546971"/>
                <a:gd name="connsiteX1928" fmla="*/ 44271 w 167655"/>
                <a:gd name="connsiteY1928" fmla="*/ 444874 h 546971"/>
                <a:gd name="connsiteX1929" fmla="*/ 45688 w 167655"/>
                <a:gd name="connsiteY1929" fmla="*/ 444874 h 546971"/>
                <a:gd name="connsiteX1930" fmla="*/ 43562 w 167655"/>
                <a:gd name="connsiteY1930" fmla="*/ 443459 h 546971"/>
                <a:gd name="connsiteX1931" fmla="*/ 24686 w 167655"/>
                <a:gd name="connsiteY1931" fmla="*/ 451718 h 546971"/>
                <a:gd name="connsiteX1932" fmla="*/ 25864 w 167655"/>
                <a:gd name="connsiteY1932" fmla="*/ 451718 h 546971"/>
                <a:gd name="connsiteX1933" fmla="*/ 24686 w 167655"/>
                <a:gd name="connsiteY1933" fmla="*/ 451718 h 546971"/>
                <a:gd name="connsiteX1934" fmla="*/ 23977 w 167655"/>
                <a:gd name="connsiteY1934" fmla="*/ 451482 h 546971"/>
                <a:gd name="connsiteX1935" fmla="*/ 45215 w 167655"/>
                <a:gd name="connsiteY1935" fmla="*/ 441570 h 546971"/>
                <a:gd name="connsiteX1936" fmla="*/ 45215 w 167655"/>
                <a:gd name="connsiteY1936" fmla="*/ 442987 h 546971"/>
                <a:gd name="connsiteX1937" fmla="*/ 44979 w 167655"/>
                <a:gd name="connsiteY1937" fmla="*/ 440155 h 546971"/>
                <a:gd name="connsiteX1938" fmla="*/ 51115 w 167655"/>
                <a:gd name="connsiteY1938" fmla="*/ 436851 h 546971"/>
                <a:gd name="connsiteX1939" fmla="*/ 52529 w 167655"/>
                <a:gd name="connsiteY1939" fmla="*/ 438266 h 546971"/>
                <a:gd name="connsiteX1940" fmla="*/ 50879 w 167655"/>
                <a:gd name="connsiteY1940" fmla="*/ 438266 h 546971"/>
                <a:gd name="connsiteX1941" fmla="*/ 50406 w 167655"/>
                <a:gd name="connsiteY1941" fmla="*/ 435434 h 546971"/>
                <a:gd name="connsiteX1942" fmla="*/ 51115 w 167655"/>
                <a:gd name="connsiteY1942" fmla="*/ 440628 h 546971"/>
                <a:gd name="connsiteX1943" fmla="*/ 51115 w 167655"/>
                <a:gd name="connsiteY1943" fmla="*/ 438738 h 546971"/>
                <a:gd name="connsiteX1944" fmla="*/ 49228 w 167655"/>
                <a:gd name="connsiteY1944" fmla="*/ 439211 h 546971"/>
                <a:gd name="connsiteX1945" fmla="*/ 29877 w 167655"/>
                <a:gd name="connsiteY1945" fmla="*/ 449595 h 546971"/>
                <a:gd name="connsiteX1946" fmla="*/ 29877 w 167655"/>
                <a:gd name="connsiteY1946" fmla="*/ 450773 h 546971"/>
                <a:gd name="connsiteX1947" fmla="*/ 27990 w 167655"/>
                <a:gd name="connsiteY1947" fmla="*/ 448178 h 546971"/>
                <a:gd name="connsiteX1948" fmla="*/ 48047 w 167655"/>
                <a:gd name="connsiteY1948" fmla="*/ 439211 h 546971"/>
                <a:gd name="connsiteX1949" fmla="*/ 48047 w 167655"/>
                <a:gd name="connsiteY1949" fmla="*/ 440628 h 546971"/>
                <a:gd name="connsiteX1950" fmla="*/ 46160 w 167655"/>
                <a:gd name="connsiteY1950" fmla="*/ 437796 h 546971"/>
                <a:gd name="connsiteX1951" fmla="*/ 45688 w 167655"/>
                <a:gd name="connsiteY1951" fmla="*/ 437088 h 546971"/>
                <a:gd name="connsiteX1952" fmla="*/ 48756 w 167655"/>
                <a:gd name="connsiteY1952" fmla="*/ 438502 h 546971"/>
                <a:gd name="connsiteX1953" fmla="*/ 46866 w 167655"/>
                <a:gd name="connsiteY1953" fmla="*/ 438502 h 546971"/>
                <a:gd name="connsiteX1954" fmla="*/ 46866 w 167655"/>
                <a:gd name="connsiteY1954" fmla="*/ 437088 h 546971"/>
                <a:gd name="connsiteX1955" fmla="*/ 46866 w 167655"/>
                <a:gd name="connsiteY1955" fmla="*/ 437088 h 546971"/>
                <a:gd name="connsiteX1956" fmla="*/ 48756 w 167655"/>
                <a:gd name="connsiteY1956" fmla="*/ 434965 h 546971"/>
                <a:gd name="connsiteX1957" fmla="*/ 50170 w 167655"/>
                <a:gd name="connsiteY1957" fmla="*/ 434965 h 546971"/>
                <a:gd name="connsiteX1958" fmla="*/ 44979 w 167655"/>
                <a:gd name="connsiteY1958" fmla="*/ 435670 h 546971"/>
                <a:gd name="connsiteX1959" fmla="*/ 49461 w 167655"/>
                <a:gd name="connsiteY1959" fmla="*/ 434729 h 546971"/>
                <a:gd name="connsiteX1960" fmla="*/ 49461 w 167655"/>
                <a:gd name="connsiteY1960" fmla="*/ 438266 h 546971"/>
                <a:gd name="connsiteX1961" fmla="*/ 47575 w 167655"/>
                <a:gd name="connsiteY1961" fmla="*/ 433311 h 546971"/>
                <a:gd name="connsiteX1962" fmla="*/ 20437 w 167655"/>
                <a:gd name="connsiteY1962" fmla="*/ 449595 h 546971"/>
                <a:gd name="connsiteX1963" fmla="*/ 20437 w 167655"/>
                <a:gd name="connsiteY1963" fmla="*/ 451954 h 546971"/>
                <a:gd name="connsiteX1964" fmla="*/ 18550 w 167655"/>
                <a:gd name="connsiteY1964" fmla="*/ 448178 h 546971"/>
                <a:gd name="connsiteX1965" fmla="*/ 30113 w 167655"/>
                <a:gd name="connsiteY1965" fmla="*/ 444874 h 546971"/>
                <a:gd name="connsiteX1966" fmla="*/ 31530 w 167655"/>
                <a:gd name="connsiteY1966" fmla="*/ 444874 h 546971"/>
                <a:gd name="connsiteX1967" fmla="*/ 28226 w 167655"/>
                <a:gd name="connsiteY1967" fmla="*/ 443459 h 546971"/>
                <a:gd name="connsiteX1968" fmla="*/ 23032 w 167655"/>
                <a:gd name="connsiteY1968" fmla="*/ 444874 h 546971"/>
                <a:gd name="connsiteX1969" fmla="*/ 25158 w 167655"/>
                <a:gd name="connsiteY1969" fmla="*/ 444874 h 546971"/>
                <a:gd name="connsiteX1970" fmla="*/ 25158 w 167655"/>
                <a:gd name="connsiteY1970" fmla="*/ 443459 h 546971"/>
                <a:gd name="connsiteX1971" fmla="*/ 25158 w 167655"/>
                <a:gd name="connsiteY1971" fmla="*/ 446291 h 546971"/>
                <a:gd name="connsiteX1972" fmla="*/ 21382 w 167655"/>
                <a:gd name="connsiteY1972" fmla="*/ 444401 h 546971"/>
                <a:gd name="connsiteX1973" fmla="*/ 53238 w 167655"/>
                <a:gd name="connsiteY1973" fmla="*/ 432839 h 546971"/>
                <a:gd name="connsiteX1974" fmla="*/ 56305 w 167655"/>
                <a:gd name="connsiteY1974" fmla="*/ 430952 h 546971"/>
                <a:gd name="connsiteX1975" fmla="*/ 51351 w 167655"/>
                <a:gd name="connsiteY1975" fmla="*/ 432366 h 546971"/>
                <a:gd name="connsiteX1976" fmla="*/ 49228 w 167655"/>
                <a:gd name="connsiteY1976" fmla="*/ 432839 h 546971"/>
                <a:gd name="connsiteX1977" fmla="*/ 50642 w 167655"/>
                <a:gd name="connsiteY1977" fmla="*/ 432839 h 546971"/>
                <a:gd name="connsiteX1978" fmla="*/ 49461 w 167655"/>
                <a:gd name="connsiteY1978" fmla="*/ 432839 h 546971"/>
                <a:gd name="connsiteX1979" fmla="*/ 47338 w 167655"/>
                <a:gd name="connsiteY1979" fmla="*/ 431897 h 546971"/>
                <a:gd name="connsiteX1980" fmla="*/ 33889 w 167655"/>
                <a:gd name="connsiteY1980" fmla="*/ 438738 h 546971"/>
                <a:gd name="connsiteX1981" fmla="*/ 36012 w 167655"/>
                <a:gd name="connsiteY1981" fmla="*/ 438738 h 546971"/>
                <a:gd name="connsiteX1982" fmla="*/ 36012 w 167655"/>
                <a:gd name="connsiteY1982" fmla="*/ 438738 h 546971"/>
                <a:gd name="connsiteX1983" fmla="*/ 26573 w 167655"/>
                <a:gd name="connsiteY1983" fmla="*/ 441100 h 546971"/>
                <a:gd name="connsiteX1984" fmla="*/ 29877 w 167655"/>
                <a:gd name="connsiteY1984" fmla="*/ 441100 h 546971"/>
                <a:gd name="connsiteX1985" fmla="*/ 24686 w 167655"/>
                <a:gd name="connsiteY1985" fmla="*/ 440155 h 546971"/>
                <a:gd name="connsiteX1986" fmla="*/ 45924 w 167655"/>
                <a:gd name="connsiteY1986" fmla="*/ 433548 h 546971"/>
                <a:gd name="connsiteX1987" fmla="*/ 47338 w 167655"/>
                <a:gd name="connsiteY1987" fmla="*/ 432133 h 546971"/>
                <a:gd name="connsiteX1988" fmla="*/ 44979 w 167655"/>
                <a:gd name="connsiteY1988" fmla="*/ 432603 h 546971"/>
                <a:gd name="connsiteX1989" fmla="*/ 26573 w 167655"/>
                <a:gd name="connsiteY1989" fmla="*/ 438266 h 546971"/>
                <a:gd name="connsiteX1990" fmla="*/ 26573 w 167655"/>
                <a:gd name="connsiteY1990" fmla="*/ 438266 h 546971"/>
                <a:gd name="connsiteX1991" fmla="*/ 27990 w 167655"/>
                <a:gd name="connsiteY1991" fmla="*/ 439683 h 546971"/>
                <a:gd name="connsiteX1992" fmla="*/ 26336 w 167655"/>
                <a:gd name="connsiteY1992" fmla="*/ 441100 h 546971"/>
                <a:gd name="connsiteX1993" fmla="*/ 24686 w 167655"/>
                <a:gd name="connsiteY1993" fmla="*/ 437324 h 546971"/>
                <a:gd name="connsiteX1994" fmla="*/ 30113 w 167655"/>
                <a:gd name="connsiteY1994" fmla="*/ 433784 h 546971"/>
                <a:gd name="connsiteX1995" fmla="*/ 28226 w 167655"/>
                <a:gd name="connsiteY1995" fmla="*/ 437088 h 546971"/>
                <a:gd name="connsiteX1996" fmla="*/ 28226 w 167655"/>
                <a:gd name="connsiteY1996" fmla="*/ 432839 h 546971"/>
                <a:gd name="connsiteX1997" fmla="*/ 30113 w 167655"/>
                <a:gd name="connsiteY1997" fmla="*/ 433784 h 546971"/>
                <a:gd name="connsiteX1998" fmla="*/ 31763 w 167655"/>
                <a:gd name="connsiteY1998" fmla="*/ 433784 h 546971"/>
                <a:gd name="connsiteX1999" fmla="*/ 28226 w 167655"/>
                <a:gd name="connsiteY1999" fmla="*/ 433784 h 546971"/>
                <a:gd name="connsiteX2000" fmla="*/ 30113 w 167655"/>
                <a:gd name="connsiteY2000" fmla="*/ 427884 h 546971"/>
                <a:gd name="connsiteX2001" fmla="*/ 30113 w 167655"/>
                <a:gd name="connsiteY2001" fmla="*/ 427884 h 546971"/>
                <a:gd name="connsiteX2002" fmla="*/ 30113 w 167655"/>
                <a:gd name="connsiteY2002" fmla="*/ 429302 h 546971"/>
                <a:gd name="connsiteX2003" fmla="*/ 52060 w 167655"/>
                <a:gd name="connsiteY2003" fmla="*/ 414199 h 546971"/>
                <a:gd name="connsiteX2004" fmla="*/ 52060 w 167655"/>
                <a:gd name="connsiteY2004" fmla="*/ 415850 h 546971"/>
                <a:gd name="connsiteX2005" fmla="*/ 49934 w 167655"/>
                <a:gd name="connsiteY2005" fmla="*/ 414199 h 546971"/>
                <a:gd name="connsiteX2006" fmla="*/ 85802 w 167655"/>
                <a:gd name="connsiteY2006" fmla="*/ 399096 h 546971"/>
                <a:gd name="connsiteX2007" fmla="*/ 87692 w 167655"/>
                <a:gd name="connsiteY2007" fmla="*/ 399096 h 546971"/>
                <a:gd name="connsiteX2008" fmla="*/ 83679 w 167655"/>
                <a:gd name="connsiteY2008" fmla="*/ 399096 h 546971"/>
                <a:gd name="connsiteX2009" fmla="*/ 50406 w 167655"/>
                <a:gd name="connsiteY2009" fmla="*/ 414435 h 546971"/>
                <a:gd name="connsiteX2010" fmla="*/ 50406 w 167655"/>
                <a:gd name="connsiteY2010" fmla="*/ 414435 h 546971"/>
                <a:gd name="connsiteX2011" fmla="*/ 48519 w 167655"/>
                <a:gd name="connsiteY2011" fmla="*/ 414435 h 546971"/>
                <a:gd name="connsiteX2012" fmla="*/ 48283 w 167655"/>
                <a:gd name="connsiteY2012" fmla="*/ 414435 h 546971"/>
                <a:gd name="connsiteX2013" fmla="*/ 47811 w 167655"/>
                <a:gd name="connsiteY2013" fmla="*/ 414435 h 546971"/>
                <a:gd name="connsiteX2014" fmla="*/ 49934 w 167655"/>
                <a:gd name="connsiteY2014" fmla="*/ 414435 h 546971"/>
                <a:gd name="connsiteX2015" fmla="*/ 44979 w 167655"/>
                <a:gd name="connsiteY2015" fmla="*/ 413727 h 546971"/>
                <a:gd name="connsiteX2016" fmla="*/ 32472 w 167655"/>
                <a:gd name="connsiteY2016" fmla="*/ 420568 h 546971"/>
                <a:gd name="connsiteX2017" fmla="*/ 32472 w 167655"/>
                <a:gd name="connsiteY2017" fmla="*/ 419153 h 546971"/>
                <a:gd name="connsiteX2018" fmla="*/ 32472 w 167655"/>
                <a:gd name="connsiteY2018" fmla="*/ 421513 h 546971"/>
                <a:gd name="connsiteX2019" fmla="*/ 45215 w 167655"/>
                <a:gd name="connsiteY2019" fmla="*/ 414435 h 546971"/>
                <a:gd name="connsiteX2020" fmla="*/ 45215 w 167655"/>
                <a:gd name="connsiteY2020" fmla="*/ 414435 h 546971"/>
                <a:gd name="connsiteX2021" fmla="*/ 45215 w 167655"/>
                <a:gd name="connsiteY2021" fmla="*/ 414435 h 546971"/>
                <a:gd name="connsiteX2022" fmla="*/ 43092 w 167655"/>
                <a:gd name="connsiteY2022" fmla="*/ 413727 h 546971"/>
                <a:gd name="connsiteX2023" fmla="*/ 51823 w 167655"/>
                <a:gd name="connsiteY2023" fmla="*/ 411837 h 546971"/>
                <a:gd name="connsiteX2024" fmla="*/ 53238 w 167655"/>
                <a:gd name="connsiteY2024" fmla="*/ 410186 h 546971"/>
                <a:gd name="connsiteX2025" fmla="*/ 49698 w 167655"/>
                <a:gd name="connsiteY2025" fmla="*/ 411131 h 546971"/>
                <a:gd name="connsiteX2026" fmla="*/ 53474 w 167655"/>
                <a:gd name="connsiteY2026" fmla="*/ 409714 h 546971"/>
                <a:gd name="connsiteX2027" fmla="*/ 54891 w 167655"/>
                <a:gd name="connsiteY2027" fmla="*/ 409714 h 546971"/>
                <a:gd name="connsiteX2028" fmla="*/ 54891 w 167655"/>
                <a:gd name="connsiteY2028" fmla="*/ 411131 h 546971"/>
                <a:gd name="connsiteX2029" fmla="*/ 51351 w 167655"/>
                <a:gd name="connsiteY2029" fmla="*/ 409005 h 546971"/>
                <a:gd name="connsiteX2030" fmla="*/ 86038 w 167655"/>
                <a:gd name="connsiteY2030" fmla="*/ 394611 h 546971"/>
                <a:gd name="connsiteX2031" fmla="*/ 84857 w 167655"/>
                <a:gd name="connsiteY2031" fmla="*/ 394611 h 546971"/>
                <a:gd name="connsiteX2032" fmla="*/ 86511 w 167655"/>
                <a:gd name="connsiteY2032" fmla="*/ 387770 h 546971"/>
                <a:gd name="connsiteX2033" fmla="*/ 86511 w 167655"/>
                <a:gd name="connsiteY2033" fmla="*/ 389893 h 546971"/>
                <a:gd name="connsiteX2034" fmla="*/ 88161 w 167655"/>
                <a:gd name="connsiteY2034" fmla="*/ 389893 h 546971"/>
                <a:gd name="connsiteX2035" fmla="*/ 85802 w 167655"/>
                <a:gd name="connsiteY2035" fmla="*/ 389893 h 546971"/>
                <a:gd name="connsiteX2036" fmla="*/ 85802 w 167655"/>
                <a:gd name="connsiteY2036" fmla="*/ 392252 h 546971"/>
                <a:gd name="connsiteX2037" fmla="*/ 87219 w 167655"/>
                <a:gd name="connsiteY2037" fmla="*/ 390838 h 546971"/>
                <a:gd name="connsiteX2038" fmla="*/ 87219 w 167655"/>
                <a:gd name="connsiteY2038" fmla="*/ 390838 h 546971"/>
                <a:gd name="connsiteX2039" fmla="*/ 85330 w 167655"/>
                <a:gd name="connsiteY2039" fmla="*/ 390838 h 546971"/>
                <a:gd name="connsiteX2040" fmla="*/ 87456 w 167655"/>
                <a:gd name="connsiteY2040" fmla="*/ 390838 h 546971"/>
                <a:gd name="connsiteX2041" fmla="*/ 87456 w 167655"/>
                <a:gd name="connsiteY2041" fmla="*/ 390838 h 546971"/>
                <a:gd name="connsiteX2042" fmla="*/ 83915 w 167655"/>
                <a:gd name="connsiteY2042" fmla="*/ 393906 h 546971"/>
                <a:gd name="connsiteX2043" fmla="*/ 47575 w 167655"/>
                <a:gd name="connsiteY2043" fmla="*/ 411604 h 546971"/>
                <a:gd name="connsiteX2044" fmla="*/ 48992 w 167655"/>
                <a:gd name="connsiteY2044" fmla="*/ 409242 h 546971"/>
                <a:gd name="connsiteX2045" fmla="*/ 51587 w 167655"/>
                <a:gd name="connsiteY2045" fmla="*/ 409242 h 546971"/>
                <a:gd name="connsiteX2046" fmla="*/ 49228 w 167655"/>
                <a:gd name="connsiteY2046" fmla="*/ 409242 h 546971"/>
                <a:gd name="connsiteX2047" fmla="*/ 49228 w 167655"/>
                <a:gd name="connsiteY2047" fmla="*/ 410895 h 546971"/>
                <a:gd name="connsiteX2048" fmla="*/ 44979 w 167655"/>
                <a:gd name="connsiteY2048" fmla="*/ 410895 h 546971"/>
                <a:gd name="connsiteX2049" fmla="*/ 33889 w 167655"/>
                <a:gd name="connsiteY2049" fmla="*/ 416794 h 546971"/>
                <a:gd name="connsiteX2050" fmla="*/ 33889 w 167655"/>
                <a:gd name="connsiteY2050" fmla="*/ 418445 h 546971"/>
                <a:gd name="connsiteX2051" fmla="*/ 31763 w 167655"/>
                <a:gd name="connsiteY2051" fmla="*/ 416086 h 546971"/>
                <a:gd name="connsiteX2052" fmla="*/ 60318 w 167655"/>
                <a:gd name="connsiteY2052" fmla="*/ 405704 h 546971"/>
                <a:gd name="connsiteX2053" fmla="*/ 60318 w 167655"/>
                <a:gd name="connsiteY2053" fmla="*/ 405704 h 546971"/>
                <a:gd name="connsiteX2054" fmla="*/ 60318 w 167655"/>
                <a:gd name="connsiteY2054" fmla="*/ 405704 h 546971"/>
                <a:gd name="connsiteX2055" fmla="*/ 58195 w 167655"/>
                <a:gd name="connsiteY2055" fmla="*/ 404287 h 546971"/>
                <a:gd name="connsiteX2056" fmla="*/ 53474 w 167655"/>
                <a:gd name="connsiteY2056" fmla="*/ 400274 h 546971"/>
                <a:gd name="connsiteX2057" fmla="*/ 53474 w 167655"/>
                <a:gd name="connsiteY2057" fmla="*/ 400274 h 546971"/>
                <a:gd name="connsiteX2058" fmla="*/ 50406 w 167655"/>
                <a:gd name="connsiteY2058" fmla="*/ 402637 h 546971"/>
                <a:gd name="connsiteX2059" fmla="*/ 51823 w 167655"/>
                <a:gd name="connsiteY2059" fmla="*/ 402637 h 546971"/>
                <a:gd name="connsiteX2060" fmla="*/ 50406 w 167655"/>
                <a:gd name="connsiteY2060" fmla="*/ 405938 h 546971"/>
                <a:gd name="connsiteX2061" fmla="*/ 50406 w 167655"/>
                <a:gd name="connsiteY2061" fmla="*/ 406174 h 546971"/>
                <a:gd name="connsiteX2062" fmla="*/ 53238 w 167655"/>
                <a:gd name="connsiteY2062" fmla="*/ 406174 h 546971"/>
                <a:gd name="connsiteX2063" fmla="*/ 53238 w 167655"/>
                <a:gd name="connsiteY2063" fmla="*/ 407591 h 546971"/>
                <a:gd name="connsiteX2064" fmla="*/ 48992 w 167655"/>
                <a:gd name="connsiteY2064" fmla="*/ 404759 h 546971"/>
                <a:gd name="connsiteX2065" fmla="*/ 48992 w 167655"/>
                <a:gd name="connsiteY2065" fmla="*/ 400511 h 546971"/>
                <a:gd name="connsiteX2066" fmla="*/ 50642 w 167655"/>
                <a:gd name="connsiteY2066" fmla="*/ 400511 h 546971"/>
                <a:gd name="connsiteX2067" fmla="*/ 49461 w 167655"/>
                <a:gd name="connsiteY2067" fmla="*/ 398624 h 546971"/>
                <a:gd name="connsiteX2068" fmla="*/ 49461 w 167655"/>
                <a:gd name="connsiteY2068" fmla="*/ 398624 h 546971"/>
                <a:gd name="connsiteX2069" fmla="*/ 49461 w 167655"/>
                <a:gd name="connsiteY2069" fmla="*/ 396501 h 546971"/>
                <a:gd name="connsiteX2070" fmla="*/ 52529 w 167655"/>
                <a:gd name="connsiteY2070" fmla="*/ 397915 h 546971"/>
                <a:gd name="connsiteX2071" fmla="*/ 52529 w 167655"/>
                <a:gd name="connsiteY2071" fmla="*/ 395556 h 546971"/>
                <a:gd name="connsiteX2072" fmla="*/ 51351 w 167655"/>
                <a:gd name="connsiteY2072" fmla="*/ 399569 h 546971"/>
                <a:gd name="connsiteX2073" fmla="*/ 50406 w 167655"/>
                <a:gd name="connsiteY2073" fmla="*/ 400274 h 546971"/>
                <a:gd name="connsiteX2074" fmla="*/ 49228 w 167655"/>
                <a:gd name="connsiteY2074" fmla="*/ 398860 h 546971"/>
                <a:gd name="connsiteX2075" fmla="*/ 50406 w 167655"/>
                <a:gd name="connsiteY2075" fmla="*/ 398860 h 546971"/>
                <a:gd name="connsiteX2076" fmla="*/ 48283 w 167655"/>
                <a:gd name="connsiteY2076" fmla="*/ 398860 h 546971"/>
                <a:gd name="connsiteX2077" fmla="*/ 34598 w 167655"/>
                <a:gd name="connsiteY2077" fmla="*/ 417503 h 546971"/>
                <a:gd name="connsiteX2078" fmla="*/ 34598 w 167655"/>
                <a:gd name="connsiteY2078" fmla="*/ 414905 h 546971"/>
                <a:gd name="connsiteX2079" fmla="*/ 32472 w 167655"/>
                <a:gd name="connsiteY2079" fmla="*/ 416086 h 546971"/>
                <a:gd name="connsiteX2080" fmla="*/ 46160 w 167655"/>
                <a:gd name="connsiteY2080" fmla="*/ 411367 h 546971"/>
                <a:gd name="connsiteX2081" fmla="*/ 46160 w 167655"/>
                <a:gd name="connsiteY2081" fmla="*/ 411367 h 546971"/>
                <a:gd name="connsiteX2082" fmla="*/ 44979 w 167655"/>
                <a:gd name="connsiteY2082" fmla="*/ 409950 h 546971"/>
                <a:gd name="connsiteX2083" fmla="*/ 46160 w 167655"/>
                <a:gd name="connsiteY2083" fmla="*/ 408300 h 546971"/>
                <a:gd name="connsiteX2084" fmla="*/ 46160 w 167655"/>
                <a:gd name="connsiteY2084" fmla="*/ 409714 h 546971"/>
                <a:gd name="connsiteX2085" fmla="*/ 44979 w 167655"/>
                <a:gd name="connsiteY2085" fmla="*/ 406882 h 546971"/>
                <a:gd name="connsiteX2086" fmla="*/ 33889 w 167655"/>
                <a:gd name="connsiteY2086" fmla="*/ 413490 h 546971"/>
                <a:gd name="connsiteX2087" fmla="*/ 33889 w 167655"/>
                <a:gd name="connsiteY2087" fmla="*/ 414905 h 546971"/>
                <a:gd name="connsiteX2088" fmla="*/ 32944 w 167655"/>
                <a:gd name="connsiteY2088" fmla="*/ 412073 h 546971"/>
                <a:gd name="connsiteX2089" fmla="*/ 86275 w 167655"/>
                <a:gd name="connsiteY2089" fmla="*/ 387770 h 546971"/>
                <a:gd name="connsiteX2090" fmla="*/ 88397 w 167655"/>
                <a:gd name="connsiteY2090" fmla="*/ 387770 h 546971"/>
                <a:gd name="connsiteX2091" fmla="*/ 85330 w 167655"/>
                <a:gd name="connsiteY2091" fmla="*/ 386353 h 546971"/>
                <a:gd name="connsiteX2092" fmla="*/ 86275 w 167655"/>
                <a:gd name="connsiteY2092" fmla="*/ 385880 h 546971"/>
                <a:gd name="connsiteX2093" fmla="*/ 88634 w 167655"/>
                <a:gd name="connsiteY2093" fmla="*/ 387298 h 546971"/>
                <a:gd name="connsiteX2094" fmla="*/ 88634 w 167655"/>
                <a:gd name="connsiteY2094" fmla="*/ 387298 h 546971"/>
                <a:gd name="connsiteX2095" fmla="*/ 85330 w 167655"/>
                <a:gd name="connsiteY2095" fmla="*/ 384466 h 546971"/>
                <a:gd name="connsiteX2096" fmla="*/ 47102 w 167655"/>
                <a:gd name="connsiteY2096" fmla="*/ 403815 h 546971"/>
                <a:gd name="connsiteX2097" fmla="*/ 47102 w 167655"/>
                <a:gd name="connsiteY2097" fmla="*/ 405232 h 546971"/>
                <a:gd name="connsiteX2098" fmla="*/ 46160 w 167655"/>
                <a:gd name="connsiteY2098" fmla="*/ 402400 h 546971"/>
                <a:gd name="connsiteX2099" fmla="*/ 37193 w 167655"/>
                <a:gd name="connsiteY2099" fmla="*/ 406410 h 546971"/>
                <a:gd name="connsiteX2100" fmla="*/ 37193 w 167655"/>
                <a:gd name="connsiteY2100" fmla="*/ 406410 h 546971"/>
                <a:gd name="connsiteX2101" fmla="*/ 36248 w 167655"/>
                <a:gd name="connsiteY2101" fmla="*/ 404287 h 546971"/>
                <a:gd name="connsiteX2102" fmla="*/ 51351 w 167655"/>
                <a:gd name="connsiteY2102" fmla="*/ 397207 h 546971"/>
                <a:gd name="connsiteX2103" fmla="*/ 51351 w 167655"/>
                <a:gd name="connsiteY2103" fmla="*/ 395792 h 546971"/>
                <a:gd name="connsiteX2104" fmla="*/ 53002 w 167655"/>
                <a:gd name="connsiteY2104" fmla="*/ 397207 h 546971"/>
                <a:gd name="connsiteX2105" fmla="*/ 50406 w 167655"/>
                <a:gd name="connsiteY2105" fmla="*/ 395792 h 546971"/>
                <a:gd name="connsiteX2106" fmla="*/ 54419 w 167655"/>
                <a:gd name="connsiteY2106" fmla="*/ 393906 h 546971"/>
                <a:gd name="connsiteX2107" fmla="*/ 55597 w 167655"/>
                <a:gd name="connsiteY2107" fmla="*/ 393906 h 546971"/>
                <a:gd name="connsiteX2108" fmla="*/ 55597 w 167655"/>
                <a:gd name="connsiteY2108" fmla="*/ 393906 h 546971"/>
                <a:gd name="connsiteX2109" fmla="*/ 55597 w 167655"/>
                <a:gd name="connsiteY2109" fmla="*/ 393906 h 546971"/>
                <a:gd name="connsiteX2110" fmla="*/ 57250 w 167655"/>
                <a:gd name="connsiteY2110" fmla="*/ 393906 h 546971"/>
                <a:gd name="connsiteX2111" fmla="*/ 57250 w 167655"/>
                <a:gd name="connsiteY2111" fmla="*/ 393906 h 546971"/>
                <a:gd name="connsiteX2112" fmla="*/ 53474 w 167655"/>
                <a:gd name="connsiteY2112" fmla="*/ 392488 h 546971"/>
                <a:gd name="connsiteX2113" fmla="*/ 48756 w 167655"/>
                <a:gd name="connsiteY2113" fmla="*/ 395556 h 546971"/>
                <a:gd name="connsiteX2114" fmla="*/ 50406 w 167655"/>
                <a:gd name="connsiteY2114" fmla="*/ 395556 h 546971"/>
                <a:gd name="connsiteX2115" fmla="*/ 50406 w 167655"/>
                <a:gd name="connsiteY2115" fmla="*/ 397915 h 546971"/>
                <a:gd name="connsiteX2116" fmla="*/ 47811 w 167655"/>
                <a:gd name="connsiteY2116" fmla="*/ 394139 h 546971"/>
                <a:gd name="connsiteX2117" fmla="*/ 146449 w 167655"/>
                <a:gd name="connsiteY2117" fmla="*/ 352374 h 546971"/>
                <a:gd name="connsiteX2118" fmla="*/ 149044 w 167655"/>
                <a:gd name="connsiteY2118" fmla="*/ 352374 h 546971"/>
                <a:gd name="connsiteX2119" fmla="*/ 149044 w 167655"/>
                <a:gd name="connsiteY2119" fmla="*/ 352374 h 546971"/>
                <a:gd name="connsiteX2120" fmla="*/ 145504 w 167655"/>
                <a:gd name="connsiteY2120" fmla="*/ 350957 h 546971"/>
                <a:gd name="connsiteX2121" fmla="*/ 86275 w 167655"/>
                <a:gd name="connsiteY2121" fmla="*/ 378331 h 546971"/>
                <a:gd name="connsiteX2122" fmla="*/ 86275 w 167655"/>
                <a:gd name="connsiteY2122" fmla="*/ 376677 h 546971"/>
                <a:gd name="connsiteX2123" fmla="*/ 88161 w 167655"/>
                <a:gd name="connsiteY2123" fmla="*/ 378331 h 546971"/>
                <a:gd name="connsiteX2124" fmla="*/ 85330 w 167655"/>
                <a:gd name="connsiteY2124" fmla="*/ 376913 h 546971"/>
                <a:gd name="connsiteX2125" fmla="*/ 55833 w 167655"/>
                <a:gd name="connsiteY2125" fmla="*/ 390129 h 546971"/>
                <a:gd name="connsiteX2126" fmla="*/ 53946 w 167655"/>
                <a:gd name="connsiteY2126" fmla="*/ 390129 h 546971"/>
                <a:gd name="connsiteX2127" fmla="*/ 52060 w 167655"/>
                <a:gd name="connsiteY2127" fmla="*/ 393906 h 546971"/>
                <a:gd name="connsiteX2128" fmla="*/ 52529 w 167655"/>
                <a:gd name="connsiteY2128" fmla="*/ 390365 h 546971"/>
                <a:gd name="connsiteX2129" fmla="*/ 52060 w 167655"/>
                <a:gd name="connsiteY2129" fmla="*/ 389893 h 546971"/>
                <a:gd name="connsiteX2130" fmla="*/ 54655 w 167655"/>
                <a:gd name="connsiteY2130" fmla="*/ 389893 h 546971"/>
                <a:gd name="connsiteX2131" fmla="*/ 53238 w 167655"/>
                <a:gd name="connsiteY2131" fmla="*/ 389893 h 546971"/>
                <a:gd name="connsiteX2132" fmla="*/ 54655 w 167655"/>
                <a:gd name="connsiteY2132" fmla="*/ 389893 h 546971"/>
                <a:gd name="connsiteX2133" fmla="*/ 54655 w 167655"/>
                <a:gd name="connsiteY2133" fmla="*/ 389893 h 546971"/>
                <a:gd name="connsiteX2134" fmla="*/ 54655 w 167655"/>
                <a:gd name="connsiteY2134" fmla="*/ 389893 h 546971"/>
                <a:gd name="connsiteX2135" fmla="*/ 56778 w 167655"/>
                <a:gd name="connsiteY2135" fmla="*/ 389893 h 546971"/>
                <a:gd name="connsiteX2136" fmla="*/ 54891 w 167655"/>
                <a:gd name="connsiteY2136" fmla="*/ 388712 h 546971"/>
                <a:gd name="connsiteX2137" fmla="*/ 27990 w 167655"/>
                <a:gd name="connsiteY2137" fmla="*/ 400983 h 546971"/>
                <a:gd name="connsiteX2138" fmla="*/ 26336 w 167655"/>
                <a:gd name="connsiteY2138" fmla="*/ 398860 h 546971"/>
                <a:gd name="connsiteX2139" fmla="*/ 29404 w 167655"/>
                <a:gd name="connsiteY2139" fmla="*/ 398860 h 546971"/>
                <a:gd name="connsiteX2140" fmla="*/ 29404 w 167655"/>
                <a:gd name="connsiteY2140" fmla="*/ 398860 h 546971"/>
                <a:gd name="connsiteX2141" fmla="*/ 27045 w 167655"/>
                <a:gd name="connsiteY2141" fmla="*/ 399569 h 546971"/>
                <a:gd name="connsiteX2142" fmla="*/ 51587 w 167655"/>
                <a:gd name="connsiteY2142" fmla="*/ 390129 h 546971"/>
                <a:gd name="connsiteX2143" fmla="*/ 51587 w 167655"/>
                <a:gd name="connsiteY2143" fmla="*/ 388006 h 546971"/>
                <a:gd name="connsiteX2144" fmla="*/ 51587 w 167655"/>
                <a:gd name="connsiteY2144" fmla="*/ 389421 h 546971"/>
                <a:gd name="connsiteX2145" fmla="*/ 49461 w 167655"/>
                <a:gd name="connsiteY2145" fmla="*/ 388712 h 546971"/>
                <a:gd name="connsiteX2146" fmla="*/ 34831 w 167655"/>
                <a:gd name="connsiteY2146" fmla="*/ 395320 h 546971"/>
                <a:gd name="connsiteX2147" fmla="*/ 36248 w 167655"/>
                <a:gd name="connsiteY2147" fmla="*/ 395320 h 546971"/>
                <a:gd name="connsiteX2148" fmla="*/ 32708 w 167655"/>
                <a:gd name="connsiteY2148" fmla="*/ 393906 h 546971"/>
                <a:gd name="connsiteX2149" fmla="*/ 28462 w 167655"/>
                <a:gd name="connsiteY2149" fmla="*/ 395320 h 546971"/>
                <a:gd name="connsiteX2150" fmla="*/ 29877 w 167655"/>
                <a:gd name="connsiteY2150" fmla="*/ 396501 h 546971"/>
                <a:gd name="connsiteX2151" fmla="*/ 31530 w 167655"/>
                <a:gd name="connsiteY2151" fmla="*/ 396501 h 546971"/>
                <a:gd name="connsiteX2152" fmla="*/ 29877 w 167655"/>
                <a:gd name="connsiteY2152" fmla="*/ 398388 h 546971"/>
                <a:gd name="connsiteX2153" fmla="*/ 26336 w 167655"/>
                <a:gd name="connsiteY2153" fmla="*/ 394611 h 546971"/>
                <a:gd name="connsiteX2154" fmla="*/ 55127 w 167655"/>
                <a:gd name="connsiteY2154" fmla="*/ 385408 h 546971"/>
                <a:gd name="connsiteX2155" fmla="*/ 55127 w 167655"/>
                <a:gd name="connsiteY2155" fmla="*/ 385408 h 546971"/>
                <a:gd name="connsiteX2156" fmla="*/ 53002 w 167655"/>
                <a:gd name="connsiteY2156" fmla="*/ 384702 h 546971"/>
                <a:gd name="connsiteX2157" fmla="*/ 43329 w 167655"/>
                <a:gd name="connsiteY2157" fmla="*/ 388240 h 546971"/>
                <a:gd name="connsiteX2158" fmla="*/ 43329 w 167655"/>
                <a:gd name="connsiteY2158" fmla="*/ 390365 h 546971"/>
                <a:gd name="connsiteX2159" fmla="*/ 41203 w 167655"/>
                <a:gd name="connsiteY2159" fmla="*/ 387534 h 546971"/>
                <a:gd name="connsiteX2160" fmla="*/ 31294 w 167655"/>
                <a:gd name="connsiteY2160" fmla="*/ 393669 h 546971"/>
                <a:gd name="connsiteX2161" fmla="*/ 32472 w 167655"/>
                <a:gd name="connsiteY2161" fmla="*/ 393669 h 546971"/>
                <a:gd name="connsiteX2162" fmla="*/ 30585 w 167655"/>
                <a:gd name="connsiteY2162" fmla="*/ 395084 h 546971"/>
                <a:gd name="connsiteX2163" fmla="*/ 29168 w 167655"/>
                <a:gd name="connsiteY2163" fmla="*/ 392961 h 546971"/>
                <a:gd name="connsiteX2164" fmla="*/ 54891 w 167655"/>
                <a:gd name="connsiteY2164" fmla="*/ 378567 h 546971"/>
                <a:gd name="connsiteX2165" fmla="*/ 54891 w 167655"/>
                <a:gd name="connsiteY2165" fmla="*/ 382577 h 546971"/>
                <a:gd name="connsiteX2166" fmla="*/ 57014 w 167655"/>
                <a:gd name="connsiteY2166" fmla="*/ 382577 h 546971"/>
                <a:gd name="connsiteX2167" fmla="*/ 55127 w 167655"/>
                <a:gd name="connsiteY2167" fmla="*/ 383994 h 546971"/>
                <a:gd name="connsiteX2168" fmla="*/ 51823 w 167655"/>
                <a:gd name="connsiteY2168" fmla="*/ 383994 h 546971"/>
                <a:gd name="connsiteX2169" fmla="*/ 53238 w 167655"/>
                <a:gd name="connsiteY2169" fmla="*/ 377858 h 546971"/>
                <a:gd name="connsiteX2170" fmla="*/ 149280 w 167655"/>
                <a:gd name="connsiteY2170" fmla="*/ 341045 h 546971"/>
                <a:gd name="connsiteX2171" fmla="*/ 149280 w 167655"/>
                <a:gd name="connsiteY2171" fmla="*/ 342698 h 546971"/>
                <a:gd name="connsiteX2172" fmla="*/ 146685 w 167655"/>
                <a:gd name="connsiteY2172" fmla="*/ 340339 h 546971"/>
                <a:gd name="connsiteX2173" fmla="*/ 89342 w 167655"/>
                <a:gd name="connsiteY2173" fmla="*/ 364642 h 546971"/>
                <a:gd name="connsiteX2174" fmla="*/ 89342 w 167655"/>
                <a:gd name="connsiteY2174" fmla="*/ 364642 h 546971"/>
                <a:gd name="connsiteX2175" fmla="*/ 92174 w 167655"/>
                <a:gd name="connsiteY2175" fmla="*/ 366768 h 546971"/>
                <a:gd name="connsiteX2176" fmla="*/ 86747 w 167655"/>
                <a:gd name="connsiteY2176" fmla="*/ 365115 h 546971"/>
                <a:gd name="connsiteX2177" fmla="*/ 32708 w 167655"/>
                <a:gd name="connsiteY2177" fmla="*/ 388240 h 546971"/>
                <a:gd name="connsiteX2178" fmla="*/ 32708 w 167655"/>
                <a:gd name="connsiteY2178" fmla="*/ 391307 h 546971"/>
                <a:gd name="connsiteX2179" fmla="*/ 32708 w 167655"/>
                <a:gd name="connsiteY2179" fmla="*/ 391307 h 546971"/>
                <a:gd name="connsiteX2180" fmla="*/ 30113 w 167655"/>
                <a:gd name="connsiteY2180" fmla="*/ 389657 h 546971"/>
                <a:gd name="connsiteX2181" fmla="*/ 66217 w 167655"/>
                <a:gd name="connsiteY2181" fmla="*/ 374318 h 546971"/>
                <a:gd name="connsiteX2182" fmla="*/ 64800 w 167655"/>
                <a:gd name="connsiteY2182" fmla="*/ 376441 h 546971"/>
                <a:gd name="connsiteX2183" fmla="*/ 63622 w 167655"/>
                <a:gd name="connsiteY2183" fmla="*/ 375735 h 546971"/>
                <a:gd name="connsiteX2184" fmla="*/ 60082 w 167655"/>
                <a:gd name="connsiteY2184" fmla="*/ 374318 h 546971"/>
                <a:gd name="connsiteX2185" fmla="*/ 61496 w 167655"/>
                <a:gd name="connsiteY2185" fmla="*/ 371723 h 546971"/>
                <a:gd name="connsiteX2186" fmla="*/ 61496 w 167655"/>
                <a:gd name="connsiteY2186" fmla="*/ 374790 h 546971"/>
                <a:gd name="connsiteX2187" fmla="*/ 57487 w 167655"/>
                <a:gd name="connsiteY2187" fmla="*/ 376913 h 546971"/>
                <a:gd name="connsiteX2188" fmla="*/ 32236 w 167655"/>
                <a:gd name="connsiteY2188" fmla="*/ 385644 h 546971"/>
                <a:gd name="connsiteX2189" fmla="*/ 33889 w 167655"/>
                <a:gd name="connsiteY2189" fmla="*/ 385644 h 546971"/>
                <a:gd name="connsiteX2190" fmla="*/ 33889 w 167655"/>
                <a:gd name="connsiteY2190" fmla="*/ 387062 h 546971"/>
                <a:gd name="connsiteX2191" fmla="*/ 29640 w 167655"/>
                <a:gd name="connsiteY2191" fmla="*/ 388240 h 546971"/>
                <a:gd name="connsiteX2192" fmla="*/ 33653 w 167655"/>
                <a:gd name="connsiteY2192" fmla="*/ 382577 h 546971"/>
                <a:gd name="connsiteX2193" fmla="*/ 33653 w 167655"/>
                <a:gd name="connsiteY2193" fmla="*/ 384230 h 546971"/>
                <a:gd name="connsiteX2194" fmla="*/ 31058 w 167655"/>
                <a:gd name="connsiteY2194" fmla="*/ 385172 h 546971"/>
                <a:gd name="connsiteX2195" fmla="*/ 56069 w 167655"/>
                <a:gd name="connsiteY2195" fmla="*/ 373846 h 546971"/>
                <a:gd name="connsiteX2196" fmla="*/ 57723 w 167655"/>
                <a:gd name="connsiteY2196" fmla="*/ 372195 h 546971"/>
                <a:gd name="connsiteX2197" fmla="*/ 59137 w 167655"/>
                <a:gd name="connsiteY2197" fmla="*/ 372195 h 546971"/>
                <a:gd name="connsiteX2198" fmla="*/ 59137 w 167655"/>
                <a:gd name="connsiteY2198" fmla="*/ 372195 h 546971"/>
                <a:gd name="connsiteX2199" fmla="*/ 54183 w 167655"/>
                <a:gd name="connsiteY2199" fmla="*/ 371486 h 546971"/>
                <a:gd name="connsiteX2200" fmla="*/ 53474 w 167655"/>
                <a:gd name="connsiteY2200" fmla="*/ 376441 h 546971"/>
                <a:gd name="connsiteX2201" fmla="*/ 29168 w 167655"/>
                <a:gd name="connsiteY2201" fmla="*/ 383994 h 546971"/>
                <a:gd name="connsiteX2202" fmla="*/ 29168 w 167655"/>
                <a:gd name="connsiteY2202" fmla="*/ 381398 h 546971"/>
                <a:gd name="connsiteX2203" fmla="*/ 31530 w 167655"/>
                <a:gd name="connsiteY2203" fmla="*/ 382813 h 546971"/>
                <a:gd name="connsiteX2204" fmla="*/ 28932 w 167655"/>
                <a:gd name="connsiteY2204" fmla="*/ 382813 h 546971"/>
                <a:gd name="connsiteX2205" fmla="*/ 31058 w 167655"/>
                <a:gd name="connsiteY2205" fmla="*/ 382813 h 546971"/>
                <a:gd name="connsiteX2206" fmla="*/ 26809 w 167655"/>
                <a:gd name="connsiteY2206" fmla="*/ 386589 h 546971"/>
                <a:gd name="connsiteX2207" fmla="*/ 26573 w 167655"/>
                <a:gd name="connsiteY2207" fmla="*/ 386589 h 546971"/>
                <a:gd name="connsiteX2208" fmla="*/ 33889 w 167655"/>
                <a:gd name="connsiteY2208" fmla="*/ 380217 h 546971"/>
                <a:gd name="connsiteX2209" fmla="*/ 35776 w 167655"/>
                <a:gd name="connsiteY2209" fmla="*/ 380217 h 546971"/>
                <a:gd name="connsiteX2210" fmla="*/ 34362 w 167655"/>
                <a:gd name="connsiteY2210" fmla="*/ 380217 h 546971"/>
                <a:gd name="connsiteX2211" fmla="*/ 34362 w 167655"/>
                <a:gd name="connsiteY2211" fmla="*/ 380217 h 546971"/>
                <a:gd name="connsiteX2212" fmla="*/ 31294 w 167655"/>
                <a:gd name="connsiteY2212" fmla="*/ 382813 h 546971"/>
                <a:gd name="connsiteX2213" fmla="*/ 57487 w 167655"/>
                <a:gd name="connsiteY2213" fmla="*/ 368183 h 546971"/>
                <a:gd name="connsiteX2214" fmla="*/ 57487 w 167655"/>
                <a:gd name="connsiteY2214" fmla="*/ 371014 h 546971"/>
                <a:gd name="connsiteX2215" fmla="*/ 54655 w 167655"/>
                <a:gd name="connsiteY2215" fmla="*/ 370778 h 546971"/>
                <a:gd name="connsiteX2216" fmla="*/ 63150 w 167655"/>
                <a:gd name="connsiteY2216" fmla="*/ 363700 h 546971"/>
                <a:gd name="connsiteX2217" fmla="*/ 63150 w 167655"/>
                <a:gd name="connsiteY2217" fmla="*/ 363700 h 546971"/>
                <a:gd name="connsiteX2218" fmla="*/ 60318 w 167655"/>
                <a:gd name="connsiteY2218" fmla="*/ 366296 h 546971"/>
                <a:gd name="connsiteX2219" fmla="*/ 59846 w 167655"/>
                <a:gd name="connsiteY2219" fmla="*/ 363700 h 546971"/>
                <a:gd name="connsiteX2220" fmla="*/ 57723 w 167655"/>
                <a:gd name="connsiteY2220" fmla="*/ 367004 h 546971"/>
                <a:gd name="connsiteX2221" fmla="*/ 57014 w 167655"/>
                <a:gd name="connsiteY2221" fmla="*/ 365823 h 546971"/>
                <a:gd name="connsiteX2222" fmla="*/ 68104 w 167655"/>
                <a:gd name="connsiteY2222" fmla="*/ 358510 h 546971"/>
                <a:gd name="connsiteX2223" fmla="*/ 68104 w 167655"/>
                <a:gd name="connsiteY2223" fmla="*/ 358510 h 546971"/>
                <a:gd name="connsiteX2224" fmla="*/ 65273 w 167655"/>
                <a:gd name="connsiteY2224" fmla="*/ 360633 h 546971"/>
                <a:gd name="connsiteX2225" fmla="*/ 63386 w 167655"/>
                <a:gd name="connsiteY2225" fmla="*/ 358510 h 546971"/>
                <a:gd name="connsiteX2226" fmla="*/ 65273 w 167655"/>
                <a:gd name="connsiteY2226" fmla="*/ 355911 h 546971"/>
                <a:gd name="connsiteX2227" fmla="*/ 65273 w 167655"/>
                <a:gd name="connsiteY2227" fmla="*/ 359452 h 546971"/>
                <a:gd name="connsiteX2228" fmla="*/ 60554 w 167655"/>
                <a:gd name="connsiteY2228" fmla="*/ 361341 h 546971"/>
                <a:gd name="connsiteX2229" fmla="*/ 62205 w 167655"/>
                <a:gd name="connsiteY2229" fmla="*/ 358510 h 546971"/>
                <a:gd name="connsiteX2230" fmla="*/ 62205 w 167655"/>
                <a:gd name="connsiteY2230" fmla="*/ 356384 h 546971"/>
                <a:gd name="connsiteX2231" fmla="*/ 64094 w 167655"/>
                <a:gd name="connsiteY2231" fmla="*/ 356384 h 546971"/>
                <a:gd name="connsiteX2232" fmla="*/ 59373 w 167655"/>
                <a:gd name="connsiteY2232" fmla="*/ 360869 h 546971"/>
                <a:gd name="connsiteX2233" fmla="*/ 63622 w 167655"/>
                <a:gd name="connsiteY2233" fmla="*/ 353080 h 546971"/>
                <a:gd name="connsiteX2234" fmla="*/ 63622 w 167655"/>
                <a:gd name="connsiteY2234" fmla="*/ 354497 h 546971"/>
                <a:gd name="connsiteX2235" fmla="*/ 60790 w 167655"/>
                <a:gd name="connsiteY2235" fmla="*/ 355442 h 546971"/>
                <a:gd name="connsiteX2236" fmla="*/ 40025 w 167655"/>
                <a:gd name="connsiteY2236" fmla="*/ 362519 h 546971"/>
                <a:gd name="connsiteX2237" fmla="*/ 40025 w 167655"/>
                <a:gd name="connsiteY2237" fmla="*/ 364173 h 546971"/>
                <a:gd name="connsiteX2238" fmla="*/ 36485 w 167655"/>
                <a:gd name="connsiteY2238" fmla="*/ 364879 h 546971"/>
                <a:gd name="connsiteX2239" fmla="*/ 38608 w 167655"/>
                <a:gd name="connsiteY2239" fmla="*/ 362519 h 546971"/>
                <a:gd name="connsiteX2240" fmla="*/ 38608 w 167655"/>
                <a:gd name="connsiteY2240" fmla="*/ 363937 h 546971"/>
                <a:gd name="connsiteX2241" fmla="*/ 35067 w 167655"/>
                <a:gd name="connsiteY2241" fmla="*/ 365115 h 546971"/>
                <a:gd name="connsiteX2242" fmla="*/ 42384 w 167655"/>
                <a:gd name="connsiteY2242" fmla="*/ 360396 h 546971"/>
                <a:gd name="connsiteX2243" fmla="*/ 44271 w 167655"/>
                <a:gd name="connsiteY2243" fmla="*/ 360396 h 546971"/>
                <a:gd name="connsiteX2244" fmla="*/ 44271 w 167655"/>
                <a:gd name="connsiteY2244" fmla="*/ 360396 h 546971"/>
                <a:gd name="connsiteX2245" fmla="*/ 38844 w 167655"/>
                <a:gd name="connsiteY2245" fmla="*/ 362992 h 546971"/>
                <a:gd name="connsiteX2246" fmla="*/ 36012 w 167655"/>
                <a:gd name="connsiteY2246" fmla="*/ 360396 h 546971"/>
                <a:gd name="connsiteX2247" fmla="*/ 38608 w 167655"/>
                <a:gd name="connsiteY2247" fmla="*/ 360396 h 546971"/>
                <a:gd name="connsiteX2248" fmla="*/ 39789 w 167655"/>
                <a:gd name="connsiteY2248" fmla="*/ 360396 h 546971"/>
                <a:gd name="connsiteX2249" fmla="*/ 39789 w 167655"/>
                <a:gd name="connsiteY2249" fmla="*/ 362992 h 546971"/>
                <a:gd name="connsiteX2250" fmla="*/ 32472 w 167655"/>
                <a:gd name="connsiteY2250" fmla="*/ 362519 h 546971"/>
                <a:gd name="connsiteX2251" fmla="*/ 70463 w 167655"/>
                <a:gd name="connsiteY2251" fmla="*/ 347417 h 546971"/>
                <a:gd name="connsiteX2252" fmla="*/ 70463 w 167655"/>
                <a:gd name="connsiteY2252" fmla="*/ 347417 h 546971"/>
                <a:gd name="connsiteX2253" fmla="*/ 66926 w 167655"/>
                <a:gd name="connsiteY2253" fmla="*/ 349543 h 546971"/>
                <a:gd name="connsiteX2254" fmla="*/ 40967 w 167655"/>
                <a:gd name="connsiteY2254" fmla="*/ 358273 h 546971"/>
                <a:gd name="connsiteX2255" fmla="*/ 40967 w 167655"/>
                <a:gd name="connsiteY2255" fmla="*/ 358273 h 546971"/>
                <a:gd name="connsiteX2256" fmla="*/ 37429 w 167655"/>
                <a:gd name="connsiteY2256" fmla="*/ 360396 h 546971"/>
                <a:gd name="connsiteX2257" fmla="*/ 64564 w 167655"/>
                <a:gd name="connsiteY2257" fmla="*/ 349070 h 546971"/>
                <a:gd name="connsiteX2258" fmla="*/ 64564 w 167655"/>
                <a:gd name="connsiteY2258" fmla="*/ 346475 h 546971"/>
                <a:gd name="connsiteX2259" fmla="*/ 64564 w 167655"/>
                <a:gd name="connsiteY2259" fmla="*/ 344585 h 546971"/>
                <a:gd name="connsiteX2260" fmla="*/ 64564 w 167655"/>
                <a:gd name="connsiteY2260" fmla="*/ 344585 h 546971"/>
                <a:gd name="connsiteX2261" fmla="*/ 65981 w 167655"/>
                <a:gd name="connsiteY2261" fmla="*/ 344585 h 546971"/>
                <a:gd name="connsiteX2262" fmla="*/ 65981 w 167655"/>
                <a:gd name="connsiteY2262" fmla="*/ 346239 h 546971"/>
                <a:gd name="connsiteX2263" fmla="*/ 64094 w 167655"/>
                <a:gd name="connsiteY2263" fmla="*/ 346239 h 546971"/>
                <a:gd name="connsiteX2264" fmla="*/ 65509 w 167655"/>
                <a:gd name="connsiteY2264" fmla="*/ 346239 h 546971"/>
                <a:gd name="connsiteX2265" fmla="*/ 59846 w 167655"/>
                <a:gd name="connsiteY2265" fmla="*/ 351193 h 546971"/>
                <a:gd name="connsiteX2266" fmla="*/ 67159 w 167655"/>
                <a:gd name="connsiteY2266" fmla="*/ 343171 h 546971"/>
                <a:gd name="connsiteX2267" fmla="*/ 68813 w 167655"/>
                <a:gd name="connsiteY2267" fmla="*/ 345058 h 546971"/>
                <a:gd name="connsiteX2268" fmla="*/ 67396 w 167655"/>
                <a:gd name="connsiteY2268" fmla="*/ 345058 h 546971"/>
                <a:gd name="connsiteX2269" fmla="*/ 62441 w 167655"/>
                <a:gd name="connsiteY2269" fmla="*/ 345294 h 546971"/>
                <a:gd name="connsiteX2270" fmla="*/ 65273 w 167655"/>
                <a:gd name="connsiteY2270" fmla="*/ 341281 h 546971"/>
                <a:gd name="connsiteX2271" fmla="*/ 68577 w 167655"/>
                <a:gd name="connsiteY2271" fmla="*/ 341281 h 546971"/>
                <a:gd name="connsiteX2272" fmla="*/ 68577 w 167655"/>
                <a:gd name="connsiteY2272" fmla="*/ 341281 h 546971"/>
                <a:gd name="connsiteX2273" fmla="*/ 60554 w 167655"/>
                <a:gd name="connsiteY2273" fmla="*/ 343407 h 546971"/>
                <a:gd name="connsiteX2274" fmla="*/ 72825 w 167655"/>
                <a:gd name="connsiteY2274" fmla="*/ 337508 h 546971"/>
                <a:gd name="connsiteX2275" fmla="*/ 72825 w 167655"/>
                <a:gd name="connsiteY2275" fmla="*/ 339158 h 546971"/>
                <a:gd name="connsiteX2276" fmla="*/ 68577 w 167655"/>
                <a:gd name="connsiteY2276" fmla="*/ 339631 h 546971"/>
                <a:gd name="connsiteX2277" fmla="*/ 152112 w 167655"/>
                <a:gd name="connsiteY2277" fmla="*/ 295976 h 546971"/>
                <a:gd name="connsiteX2278" fmla="*/ 152112 w 167655"/>
                <a:gd name="connsiteY2278" fmla="*/ 294323 h 546971"/>
                <a:gd name="connsiteX2279" fmla="*/ 152112 w 167655"/>
                <a:gd name="connsiteY2279" fmla="*/ 294323 h 546971"/>
                <a:gd name="connsiteX2280" fmla="*/ 69285 w 167655"/>
                <a:gd name="connsiteY2280" fmla="*/ 328304 h 546971"/>
                <a:gd name="connsiteX2281" fmla="*/ 70699 w 167655"/>
                <a:gd name="connsiteY2281" fmla="*/ 329955 h 546971"/>
                <a:gd name="connsiteX2282" fmla="*/ 64564 w 167655"/>
                <a:gd name="connsiteY2282" fmla="*/ 330427 h 546971"/>
                <a:gd name="connsiteX2283" fmla="*/ 151876 w 167655"/>
                <a:gd name="connsiteY2283" fmla="*/ 293145 h 546971"/>
                <a:gd name="connsiteX2284" fmla="*/ 151876 w 167655"/>
                <a:gd name="connsiteY2284" fmla="*/ 290313 h 546971"/>
                <a:gd name="connsiteX2285" fmla="*/ 154235 w 167655"/>
                <a:gd name="connsiteY2285" fmla="*/ 290313 h 546971"/>
                <a:gd name="connsiteX2286" fmla="*/ 150695 w 167655"/>
                <a:gd name="connsiteY2286" fmla="*/ 290313 h 546971"/>
                <a:gd name="connsiteX2287" fmla="*/ 147155 w 167655"/>
                <a:gd name="connsiteY2287" fmla="*/ 295268 h 546971"/>
                <a:gd name="connsiteX2288" fmla="*/ 151876 w 167655"/>
                <a:gd name="connsiteY2288" fmla="*/ 288187 h 546971"/>
                <a:gd name="connsiteX2289" fmla="*/ 151876 w 167655"/>
                <a:gd name="connsiteY2289" fmla="*/ 288187 h 546971"/>
                <a:gd name="connsiteX2290" fmla="*/ 147627 w 167655"/>
                <a:gd name="connsiteY2290" fmla="*/ 290313 h 546971"/>
                <a:gd name="connsiteX2291" fmla="*/ 44034 w 167655"/>
                <a:gd name="connsiteY2291" fmla="*/ 326887 h 546971"/>
                <a:gd name="connsiteX2292" fmla="*/ 44034 w 167655"/>
                <a:gd name="connsiteY2292" fmla="*/ 328541 h 546971"/>
                <a:gd name="connsiteX2293" fmla="*/ 39789 w 167655"/>
                <a:gd name="connsiteY2293" fmla="*/ 329013 h 546971"/>
                <a:gd name="connsiteX2294" fmla="*/ 42620 w 167655"/>
                <a:gd name="connsiteY2294" fmla="*/ 323819 h 546971"/>
                <a:gd name="connsiteX2295" fmla="*/ 42620 w 167655"/>
                <a:gd name="connsiteY2295" fmla="*/ 322405 h 546971"/>
                <a:gd name="connsiteX2296" fmla="*/ 38844 w 167655"/>
                <a:gd name="connsiteY2296" fmla="*/ 322405 h 546971"/>
                <a:gd name="connsiteX2297" fmla="*/ 42856 w 167655"/>
                <a:gd name="connsiteY2297" fmla="*/ 322405 h 546971"/>
                <a:gd name="connsiteX2298" fmla="*/ 41439 w 167655"/>
                <a:gd name="connsiteY2298" fmla="*/ 322405 h 546971"/>
                <a:gd name="connsiteX2299" fmla="*/ 43329 w 167655"/>
                <a:gd name="connsiteY2299" fmla="*/ 322405 h 546971"/>
                <a:gd name="connsiteX2300" fmla="*/ 43329 w 167655"/>
                <a:gd name="connsiteY2300" fmla="*/ 325945 h 546971"/>
                <a:gd name="connsiteX2301" fmla="*/ 43329 w 167655"/>
                <a:gd name="connsiteY2301" fmla="*/ 328304 h 546971"/>
                <a:gd name="connsiteX2302" fmla="*/ 39789 w 167655"/>
                <a:gd name="connsiteY2302" fmla="*/ 329719 h 546971"/>
                <a:gd name="connsiteX2303" fmla="*/ 38371 w 167655"/>
                <a:gd name="connsiteY2303" fmla="*/ 325945 h 546971"/>
                <a:gd name="connsiteX2304" fmla="*/ 39552 w 167655"/>
                <a:gd name="connsiteY2304" fmla="*/ 322405 h 546971"/>
                <a:gd name="connsiteX2305" fmla="*/ 39552 w 167655"/>
                <a:gd name="connsiteY2305" fmla="*/ 325000 h 546971"/>
                <a:gd name="connsiteX2306" fmla="*/ 35304 w 167655"/>
                <a:gd name="connsiteY2306" fmla="*/ 324528 h 546971"/>
                <a:gd name="connsiteX2307" fmla="*/ 148572 w 167655"/>
                <a:gd name="connsiteY2307" fmla="*/ 277097 h 546971"/>
                <a:gd name="connsiteX2308" fmla="*/ 148572 w 167655"/>
                <a:gd name="connsiteY2308" fmla="*/ 274502 h 546971"/>
                <a:gd name="connsiteX2309" fmla="*/ 144323 w 167655"/>
                <a:gd name="connsiteY2309" fmla="*/ 279220 h 546971"/>
                <a:gd name="connsiteX2310" fmla="*/ 38844 w 167655"/>
                <a:gd name="connsiteY2310" fmla="*/ 319337 h 546971"/>
                <a:gd name="connsiteX2311" fmla="*/ 40497 w 167655"/>
                <a:gd name="connsiteY2311" fmla="*/ 319337 h 546971"/>
                <a:gd name="connsiteX2312" fmla="*/ 40497 w 167655"/>
                <a:gd name="connsiteY2312" fmla="*/ 320752 h 546971"/>
                <a:gd name="connsiteX2313" fmla="*/ 34598 w 167655"/>
                <a:gd name="connsiteY2313" fmla="*/ 321460 h 546971"/>
                <a:gd name="connsiteX2314" fmla="*/ 42620 w 167655"/>
                <a:gd name="connsiteY2314" fmla="*/ 316506 h 546971"/>
                <a:gd name="connsiteX2315" fmla="*/ 42620 w 167655"/>
                <a:gd name="connsiteY2315" fmla="*/ 316506 h 546971"/>
                <a:gd name="connsiteX2316" fmla="*/ 38371 w 167655"/>
                <a:gd name="connsiteY2316" fmla="*/ 318629 h 546971"/>
                <a:gd name="connsiteX2317" fmla="*/ 35776 w 167655"/>
                <a:gd name="connsiteY2317" fmla="*/ 316506 h 546971"/>
                <a:gd name="connsiteX2318" fmla="*/ 37663 w 167655"/>
                <a:gd name="connsiteY2318" fmla="*/ 316506 h 546971"/>
                <a:gd name="connsiteX2319" fmla="*/ 37663 w 167655"/>
                <a:gd name="connsiteY2319" fmla="*/ 316506 h 546971"/>
                <a:gd name="connsiteX2320" fmla="*/ 37663 w 167655"/>
                <a:gd name="connsiteY2320" fmla="*/ 316506 h 546971"/>
                <a:gd name="connsiteX2321" fmla="*/ 149280 w 167655"/>
                <a:gd name="connsiteY2321" fmla="*/ 268130 h 546971"/>
                <a:gd name="connsiteX2322" fmla="*/ 150695 w 167655"/>
                <a:gd name="connsiteY2322" fmla="*/ 268130 h 546971"/>
                <a:gd name="connsiteX2323" fmla="*/ 150695 w 167655"/>
                <a:gd name="connsiteY2323" fmla="*/ 268130 h 546971"/>
                <a:gd name="connsiteX2324" fmla="*/ 145032 w 167655"/>
                <a:gd name="connsiteY2324" fmla="*/ 270962 h 546971"/>
                <a:gd name="connsiteX2325" fmla="*/ 42856 w 167655"/>
                <a:gd name="connsiteY2325" fmla="*/ 309662 h 546971"/>
                <a:gd name="connsiteX2326" fmla="*/ 42856 w 167655"/>
                <a:gd name="connsiteY2326" fmla="*/ 309662 h 546971"/>
                <a:gd name="connsiteX2327" fmla="*/ 41203 w 167655"/>
                <a:gd name="connsiteY2327" fmla="*/ 309662 h 546971"/>
                <a:gd name="connsiteX2328" fmla="*/ 44034 w 167655"/>
                <a:gd name="connsiteY2328" fmla="*/ 309662 h 546971"/>
                <a:gd name="connsiteX2329" fmla="*/ 44034 w 167655"/>
                <a:gd name="connsiteY2329" fmla="*/ 312257 h 546971"/>
                <a:gd name="connsiteX2330" fmla="*/ 38608 w 167655"/>
                <a:gd name="connsiteY2330" fmla="*/ 312493 h 546971"/>
                <a:gd name="connsiteX2331" fmla="*/ 152112 w 167655"/>
                <a:gd name="connsiteY2331" fmla="*/ 265535 h 546971"/>
                <a:gd name="connsiteX2332" fmla="*/ 150695 w 167655"/>
                <a:gd name="connsiteY2332" fmla="*/ 265535 h 546971"/>
                <a:gd name="connsiteX2333" fmla="*/ 147863 w 167655"/>
                <a:gd name="connsiteY2333" fmla="*/ 268366 h 546971"/>
                <a:gd name="connsiteX2334" fmla="*/ 44743 w 167655"/>
                <a:gd name="connsiteY2334" fmla="*/ 305416 h 546971"/>
                <a:gd name="connsiteX2335" fmla="*/ 44743 w 167655"/>
                <a:gd name="connsiteY2335" fmla="*/ 303999 h 546971"/>
                <a:gd name="connsiteX2336" fmla="*/ 44743 w 167655"/>
                <a:gd name="connsiteY2336" fmla="*/ 305649 h 546971"/>
                <a:gd name="connsiteX2337" fmla="*/ 148336 w 167655"/>
                <a:gd name="connsiteY2337" fmla="*/ 258221 h 546971"/>
                <a:gd name="connsiteX2338" fmla="*/ 148336 w 167655"/>
                <a:gd name="connsiteY2338" fmla="*/ 257040 h 546971"/>
                <a:gd name="connsiteX2339" fmla="*/ 149750 w 167655"/>
                <a:gd name="connsiteY2339" fmla="*/ 257040 h 546971"/>
                <a:gd name="connsiteX2340" fmla="*/ 149750 w 167655"/>
                <a:gd name="connsiteY2340" fmla="*/ 257040 h 546971"/>
                <a:gd name="connsiteX2341" fmla="*/ 151403 w 167655"/>
                <a:gd name="connsiteY2341" fmla="*/ 257040 h 546971"/>
                <a:gd name="connsiteX2342" fmla="*/ 151403 w 167655"/>
                <a:gd name="connsiteY2342" fmla="*/ 257040 h 546971"/>
                <a:gd name="connsiteX2343" fmla="*/ 144087 w 167655"/>
                <a:gd name="connsiteY2343" fmla="*/ 260816 h 546971"/>
                <a:gd name="connsiteX2344" fmla="*/ 42384 w 167655"/>
                <a:gd name="connsiteY2344" fmla="*/ 300458 h 546971"/>
                <a:gd name="connsiteX2345" fmla="*/ 43798 w 167655"/>
                <a:gd name="connsiteY2345" fmla="*/ 298099 h 546971"/>
                <a:gd name="connsiteX2346" fmla="*/ 43798 w 167655"/>
                <a:gd name="connsiteY2346" fmla="*/ 299516 h 546971"/>
                <a:gd name="connsiteX2347" fmla="*/ 43798 w 167655"/>
                <a:gd name="connsiteY2347" fmla="*/ 299516 h 546971"/>
                <a:gd name="connsiteX2348" fmla="*/ 45924 w 167655"/>
                <a:gd name="connsiteY2348" fmla="*/ 300931 h 546971"/>
                <a:gd name="connsiteX2349" fmla="*/ 148808 w 167655"/>
                <a:gd name="connsiteY2349" fmla="*/ 254917 h 546971"/>
                <a:gd name="connsiteX2350" fmla="*/ 150931 w 167655"/>
                <a:gd name="connsiteY2350" fmla="*/ 254917 h 546971"/>
                <a:gd name="connsiteX2351" fmla="*/ 144559 w 167655"/>
                <a:gd name="connsiteY2351" fmla="*/ 257513 h 546971"/>
                <a:gd name="connsiteX2352" fmla="*/ 44507 w 167655"/>
                <a:gd name="connsiteY2352" fmla="*/ 297154 h 546971"/>
                <a:gd name="connsiteX2353" fmla="*/ 48519 w 167655"/>
                <a:gd name="connsiteY2353" fmla="*/ 297154 h 546971"/>
                <a:gd name="connsiteX2354" fmla="*/ 48519 w 167655"/>
                <a:gd name="connsiteY2354" fmla="*/ 297154 h 546971"/>
                <a:gd name="connsiteX2355" fmla="*/ 40261 w 167655"/>
                <a:gd name="connsiteY2355" fmla="*/ 299750 h 546971"/>
                <a:gd name="connsiteX2356" fmla="*/ 150695 w 167655"/>
                <a:gd name="connsiteY2356" fmla="*/ 253500 h 546971"/>
                <a:gd name="connsiteX2357" fmla="*/ 150695 w 167655"/>
                <a:gd name="connsiteY2357" fmla="*/ 253500 h 546971"/>
                <a:gd name="connsiteX2358" fmla="*/ 146449 w 167655"/>
                <a:gd name="connsiteY2358" fmla="*/ 256095 h 546971"/>
                <a:gd name="connsiteX2359" fmla="*/ 43798 w 167655"/>
                <a:gd name="connsiteY2359" fmla="*/ 294795 h 546971"/>
                <a:gd name="connsiteX2360" fmla="*/ 43798 w 167655"/>
                <a:gd name="connsiteY2360" fmla="*/ 297627 h 546971"/>
                <a:gd name="connsiteX2361" fmla="*/ 43798 w 167655"/>
                <a:gd name="connsiteY2361" fmla="*/ 295740 h 546971"/>
                <a:gd name="connsiteX2362" fmla="*/ 43798 w 167655"/>
                <a:gd name="connsiteY2362" fmla="*/ 295740 h 546971"/>
                <a:gd name="connsiteX2363" fmla="*/ 39552 w 167655"/>
                <a:gd name="connsiteY2363" fmla="*/ 297391 h 546971"/>
                <a:gd name="connsiteX2364" fmla="*/ 45215 w 167655"/>
                <a:gd name="connsiteY2364" fmla="*/ 294795 h 546971"/>
                <a:gd name="connsiteX2365" fmla="*/ 46866 w 167655"/>
                <a:gd name="connsiteY2365" fmla="*/ 294795 h 546971"/>
                <a:gd name="connsiteX2366" fmla="*/ 46866 w 167655"/>
                <a:gd name="connsiteY2366" fmla="*/ 297627 h 546971"/>
                <a:gd name="connsiteX2367" fmla="*/ 44507 w 167655"/>
                <a:gd name="connsiteY2367" fmla="*/ 297627 h 546971"/>
                <a:gd name="connsiteX2368" fmla="*/ 40967 w 167655"/>
                <a:gd name="connsiteY2368" fmla="*/ 296212 h 546971"/>
                <a:gd name="connsiteX2369" fmla="*/ 149280 w 167655"/>
                <a:gd name="connsiteY2369" fmla="*/ 250432 h 546971"/>
                <a:gd name="connsiteX2370" fmla="*/ 151876 w 167655"/>
                <a:gd name="connsiteY2370" fmla="*/ 250432 h 546971"/>
                <a:gd name="connsiteX2371" fmla="*/ 151876 w 167655"/>
                <a:gd name="connsiteY2371" fmla="*/ 251849 h 546971"/>
                <a:gd name="connsiteX2372" fmla="*/ 149517 w 167655"/>
                <a:gd name="connsiteY2372" fmla="*/ 251849 h 546971"/>
                <a:gd name="connsiteX2373" fmla="*/ 145032 w 167655"/>
                <a:gd name="connsiteY2373" fmla="*/ 251849 h 546971"/>
                <a:gd name="connsiteX2374" fmla="*/ 42148 w 167655"/>
                <a:gd name="connsiteY2374" fmla="*/ 293381 h 546971"/>
                <a:gd name="connsiteX2375" fmla="*/ 43798 w 167655"/>
                <a:gd name="connsiteY2375" fmla="*/ 293381 h 546971"/>
                <a:gd name="connsiteX2376" fmla="*/ 43798 w 167655"/>
                <a:gd name="connsiteY2376" fmla="*/ 293381 h 546971"/>
                <a:gd name="connsiteX2377" fmla="*/ 45924 w 167655"/>
                <a:gd name="connsiteY2377" fmla="*/ 293381 h 546971"/>
                <a:gd name="connsiteX2378" fmla="*/ 45924 w 167655"/>
                <a:gd name="connsiteY2378" fmla="*/ 293381 h 546971"/>
                <a:gd name="connsiteX2379" fmla="*/ 45924 w 167655"/>
                <a:gd name="connsiteY2379" fmla="*/ 293381 h 546971"/>
                <a:gd name="connsiteX2380" fmla="*/ 45924 w 167655"/>
                <a:gd name="connsiteY2380" fmla="*/ 293381 h 546971"/>
                <a:gd name="connsiteX2381" fmla="*/ 41203 w 167655"/>
                <a:gd name="connsiteY2381" fmla="*/ 290077 h 546971"/>
                <a:gd name="connsiteX2382" fmla="*/ 37899 w 167655"/>
                <a:gd name="connsiteY2382" fmla="*/ 294795 h 546971"/>
                <a:gd name="connsiteX2383" fmla="*/ 46630 w 167655"/>
                <a:gd name="connsiteY2383" fmla="*/ 291491 h 546971"/>
                <a:gd name="connsiteX2384" fmla="*/ 46630 w 167655"/>
                <a:gd name="connsiteY2384" fmla="*/ 289841 h 546971"/>
                <a:gd name="connsiteX2385" fmla="*/ 42384 w 167655"/>
                <a:gd name="connsiteY2385" fmla="*/ 292908 h 546971"/>
                <a:gd name="connsiteX2386" fmla="*/ 44743 w 167655"/>
                <a:gd name="connsiteY2386" fmla="*/ 287482 h 546971"/>
                <a:gd name="connsiteX2387" fmla="*/ 44743 w 167655"/>
                <a:gd name="connsiteY2387" fmla="*/ 286064 h 546971"/>
                <a:gd name="connsiteX2388" fmla="*/ 44743 w 167655"/>
                <a:gd name="connsiteY2388" fmla="*/ 287482 h 546971"/>
                <a:gd name="connsiteX2389" fmla="*/ 44743 w 167655"/>
                <a:gd name="connsiteY2389" fmla="*/ 287482 h 546971"/>
                <a:gd name="connsiteX2390" fmla="*/ 47575 w 167655"/>
                <a:gd name="connsiteY2390" fmla="*/ 283941 h 546971"/>
                <a:gd name="connsiteX2391" fmla="*/ 47575 w 167655"/>
                <a:gd name="connsiteY2391" fmla="*/ 285592 h 546971"/>
                <a:gd name="connsiteX2392" fmla="*/ 43329 w 167655"/>
                <a:gd name="connsiteY2392" fmla="*/ 286301 h 546971"/>
                <a:gd name="connsiteX2393" fmla="*/ 47575 w 167655"/>
                <a:gd name="connsiteY2393" fmla="*/ 283941 h 546971"/>
                <a:gd name="connsiteX2394" fmla="*/ 47575 w 167655"/>
                <a:gd name="connsiteY2394" fmla="*/ 283941 h 546971"/>
                <a:gd name="connsiteX2395" fmla="*/ 49461 w 167655"/>
                <a:gd name="connsiteY2395" fmla="*/ 283941 h 546971"/>
                <a:gd name="connsiteX2396" fmla="*/ 49461 w 167655"/>
                <a:gd name="connsiteY2396" fmla="*/ 283941 h 546971"/>
                <a:gd name="connsiteX2397" fmla="*/ 47575 w 167655"/>
                <a:gd name="connsiteY2397" fmla="*/ 280165 h 546971"/>
                <a:gd name="connsiteX2398" fmla="*/ 47575 w 167655"/>
                <a:gd name="connsiteY2398" fmla="*/ 282997 h 546971"/>
                <a:gd name="connsiteX2399" fmla="*/ 44979 w 167655"/>
                <a:gd name="connsiteY2399" fmla="*/ 281818 h 546971"/>
                <a:gd name="connsiteX2400" fmla="*/ 44271 w 167655"/>
                <a:gd name="connsiteY2400" fmla="*/ 280165 h 546971"/>
                <a:gd name="connsiteX2401" fmla="*/ 45452 w 167655"/>
                <a:gd name="connsiteY2401" fmla="*/ 282524 h 546971"/>
                <a:gd name="connsiteX2402" fmla="*/ 41439 w 167655"/>
                <a:gd name="connsiteY2402" fmla="*/ 281110 h 546971"/>
                <a:gd name="connsiteX2403" fmla="*/ 48756 w 167655"/>
                <a:gd name="connsiteY2403" fmla="*/ 276389 h 546971"/>
                <a:gd name="connsiteX2404" fmla="*/ 50406 w 167655"/>
                <a:gd name="connsiteY2404" fmla="*/ 276389 h 546971"/>
                <a:gd name="connsiteX2405" fmla="*/ 50406 w 167655"/>
                <a:gd name="connsiteY2405" fmla="*/ 278751 h 546971"/>
                <a:gd name="connsiteX2406" fmla="*/ 48519 w 167655"/>
                <a:gd name="connsiteY2406" fmla="*/ 275447 h 546971"/>
                <a:gd name="connsiteX2407" fmla="*/ 44979 w 167655"/>
                <a:gd name="connsiteY2407" fmla="*/ 277333 h 546971"/>
                <a:gd name="connsiteX2408" fmla="*/ 45688 w 167655"/>
                <a:gd name="connsiteY2408" fmla="*/ 266007 h 546971"/>
                <a:gd name="connsiteX2409" fmla="*/ 47102 w 167655"/>
                <a:gd name="connsiteY2409" fmla="*/ 266007 h 546971"/>
                <a:gd name="connsiteX2410" fmla="*/ 47102 w 167655"/>
                <a:gd name="connsiteY2410" fmla="*/ 266007 h 546971"/>
                <a:gd name="connsiteX2411" fmla="*/ 42856 w 167655"/>
                <a:gd name="connsiteY2411" fmla="*/ 266952 h 546971"/>
                <a:gd name="connsiteX2412" fmla="*/ 52765 w 167655"/>
                <a:gd name="connsiteY2412" fmla="*/ 196866 h 546971"/>
                <a:gd name="connsiteX2413" fmla="*/ 54183 w 167655"/>
                <a:gd name="connsiteY2413" fmla="*/ 196866 h 546971"/>
                <a:gd name="connsiteX2414" fmla="*/ 55597 w 167655"/>
                <a:gd name="connsiteY2414" fmla="*/ 199228 h 546971"/>
                <a:gd name="connsiteX2415" fmla="*/ 55597 w 167655"/>
                <a:gd name="connsiteY2415" fmla="*/ 199228 h 546971"/>
                <a:gd name="connsiteX2416" fmla="*/ 49934 w 167655"/>
                <a:gd name="connsiteY2416" fmla="*/ 197811 h 546971"/>
                <a:gd name="connsiteX2417" fmla="*/ 55127 w 167655"/>
                <a:gd name="connsiteY2417" fmla="*/ 191675 h 546971"/>
                <a:gd name="connsiteX2418" fmla="*/ 53474 w 167655"/>
                <a:gd name="connsiteY2418" fmla="*/ 191675 h 546971"/>
                <a:gd name="connsiteX2419" fmla="*/ 52296 w 167655"/>
                <a:gd name="connsiteY2419" fmla="*/ 191911 h 546971"/>
                <a:gd name="connsiteX2420" fmla="*/ 154943 w 167655"/>
                <a:gd name="connsiteY2420" fmla="*/ 138817 h 546971"/>
                <a:gd name="connsiteX2421" fmla="*/ 158717 w 167655"/>
                <a:gd name="connsiteY2421" fmla="*/ 138817 h 546971"/>
                <a:gd name="connsiteX2422" fmla="*/ 156830 w 167655"/>
                <a:gd name="connsiteY2422" fmla="*/ 138817 h 546971"/>
                <a:gd name="connsiteX2423" fmla="*/ 152112 w 167655"/>
                <a:gd name="connsiteY2423" fmla="*/ 139762 h 546971"/>
                <a:gd name="connsiteX2424" fmla="*/ 158247 w 167655"/>
                <a:gd name="connsiteY2424" fmla="*/ 140940 h 546971"/>
                <a:gd name="connsiteX2425" fmla="*/ 158247 w 167655"/>
                <a:gd name="connsiteY2425" fmla="*/ 140940 h 546971"/>
                <a:gd name="connsiteX2426" fmla="*/ 160607 w 167655"/>
                <a:gd name="connsiteY2426" fmla="*/ 140940 h 546971"/>
                <a:gd name="connsiteX2427" fmla="*/ 158484 w 167655"/>
                <a:gd name="connsiteY2427" fmla="*/ 140940 h 546971"/>
                <a:gd name="connsiteX2428" fmla="*/ 155649 w 167655"/>
                <a:gd name="connsiteY2428" fmla="*/ 138817 h 546971"/>
                <a:gd name="connsiteX2429" fmla="*/ 155416 w 167655"/>
                <a:gd name="connsiteY2429" fmla="*/ 141885 h 546971"/>
                <a:gd name="connsiteX2430" fmla="*/ 55127 w 167655"/>
                <a:gd name="connsiteY2430" fmla="*/ 174922 h 546971"/>
                <a:gd name="connsiteX2431" fmla="*/ 55127 w 167655"/>
                <a:gd name="connsiteY2431" fmla="*/ 173269 h 546971"/>
                <a:gd name="connsiteX2432" fmla="*/ 57014 w 167655"/>
                <a:gd name="connsiteY2432" fmla="*/ 174686 h 546971"/>
                <a:gd name="connsiteX2433" fmla="*/ 52296 w 167655"/>
                <a:gd name="connsiteY2433" fmla="*/ 175864 h 546971"/>
                <a:gd name="connsiteX2434" fmla="*/ 155180 w 167655"/>
                <a:gd name="connsiteY2434" fmla="*/ 136458 h 546971"/>
                <a:gd name="connsiteX2435" fmla="*/ 158247 w 167655"/>
                <a:gd name="connsiteY2435" fmla="*/ 136458 h 546971"/>
                <a:gd name="connsiteX2436" fmla="*/ 158247 w 167655"/>
                <a:gd name="connsiteY2436" fmla="*/ 137873 h 546971"/>
                <a:gd name="connsiteX2437" fmla="*/ 56778 w 167655"/>
                <a:gd name="connsiteY2437" fmla="*/ 171618 h 546971"/>
                <a:gd name="connsiteX2438" fmla="*/ 56778 w 167655"/>
                <a:gd name="connsiteY2438" fmla="*/ 173032 h 546971"/>
                <a:gd name="connsiteX2439" fmla="*/ 53946 w 167655"/>
                <a:gd name="connsiteY2439" fmla="*/ 172563 h 546971"/>
                <a:gd name="connsiteX2440" fmla="*/ 155649 w 167655"/>
                <a:gd name="connsiteY2440" fmla="*/ 135986 h 546971"/>
                <a:gd name="connsiteX2441" fmla="*/ 155649 w 167655"/>
                <a:gd name="connsiteY2441" fmla="*/ 135986 h 546971"/>
                <a:gd name="connsiteX2442" fmla="*/ 155649 w 167655"/>
                <a:gd name="connsiteY2442" fmla="*/ 135986 h 546971"/>
                <a:gd name="connsiteX2443" fmla="*/ 152818 w 167655"/>
                <a:gd name="connsiteY2443" fmla="*/ 136931 h 546971"/>
                <a:gd name="connsiteX2444" fmla="*/ 57250 w 167655"/>
                <a:gd name="connsiteY2444" fmla="*/ 121119 h 546971"/>
                <a:gd name="connsiteX2445" fmla="*/ 57250 w 167655"/>
                <a:gd name="connsiteY2445" fmla="*/ 123006 h 546971"/>
                <a:gd name="connsiteX2446" fmla="*/ 54419 w 167655"/>
                <a:gd name="connsiteY2446" fmla="*/ 121119 h 546971"/>
                <a:gd name="connsiteX2447" fmla="*/ 57250 w 167655"/>
                <a:gd name="connsiteY2447" fmla="*/ 118288 h 546971"/>
                <a:gd name="connsiteX2448" fmla="*/ 57250 w 167655"/>
                <a:gd name="connsiteY2448" fmla="*/ 120647 h 546971"/>
                <a:gd name="connsiteX2449" fmla="*/ 54419 w 167655"/>
                <a:gd name="connsiteY2449" fmla="*/ 119233 h 546971"/>
                <a:gd name="connsiteX2450" fmla="*/ 55833 w 167655"/>
                <a:gd name="connsiteY2450" fmla="*/ 116871 h 546971"/>
                <a:gd name="connsiteX2451" fmla="*/ 57014 w 167655"/>
                <a:gd name="connsiteY2451" fmla="*/ 116871 h 546971"/>
                <a:gd name="connsiteX2452" fmla="*/ 55833 w 167655"/>
                <a:gd name="connsiteY2452" fmla="*/ 116871 h 546971"/>
                <a:gd name="connsiteX2453" fmla="*/ 53002 w 167655"/>
                <a:gd name="connsiteY2453" fmla="*/ 117815 h 546971"/>
                <a:gd name="connsiteX2454" fmla="*/ 115535 w 167655"/>
                <a:gd name="connsiteY2454" fmla="*/ 71802 h 546971"/>
                <a:gd name="connsiteX2455" fmla="*/ 118367 w 167655"/>
                <a:gd name="connsiteY2455" fmla="*/ 71802 h 546971"/>
                <a:gd name="connsiteX2456" fmla="*/ 119784 w 167655"/>
                <a:gd name="connsiteY2456" fmla="*/ 75342 h 546971"/>
                <a:gd name="connsiteX2457" fmla="*/ 115771 w 167655"/>
                <a:gd name="connsiteY2457" fmla="*/ 75342 h 546971"/>
                <a:gd name="connsiteX2458" fmla="*/ 112703 w 167655"/>
                <a:gd name="connsiteY2458" fmla="*/ 73925 h 546971"/>
                <a:gd name="connsiteX2459" fmla="*/ 115535 w 167655"/>
                <a:gd name="connsiteY2459" fmla="*/ 67317 h 546971"/>
                <a:gd name="connsiteX2460" fmla="*/ 117422 w 167655"/>
                <a:gd name="connsiteY2460" fmla="*/ 67317 h 546971"/>
                <a:gd name="connsiteX2461" fmla="*/ 117422 w 167655"/>
                <a:gd name="connsiteY2461" fmla="*/ 70621 h 546971"/>
                <a:gd name="connsiteX2462" fmla="*/ 113648 w 167655"/>
                <a:gd name="connsiteY2462" fmla="*/ 68262 h 546971"/>
                <a:gd name="connsiteX2463" fmla="*/ 55597 w 167655"/>
                <a:gd name="connsiteY2463" fmla="*/ 84779 h 546971"/>
                <a:gd name="connsiteX2464" fmla="*/ 56778 w 167655"/>
                <a:gd name="connsiteY2464" fmla="*/ 87141 h 546971"/>
                <a:gd name="connsiteX2465" fmla="*/ 53946 w 167655"/>
                <a:gd name="connsiteY2465" fmla="*/ 86196 h 546971"/>
                <a:gd name="connsiteX2466" fmla="*/ 53710 w 167655"/>
                <a:gd name="connsiteY2466" fmla="*/ 85723 h 546971"/>
                <a:gd name="connsiteX2467" fmla="*/ 113884 w 167655"/>
                <a:gd name="connsiteY2467" fmla="*/ 61181 h 546971"/>
                <a:gd name="connsiteX2468" fmla="*/ 117894 w 167655"/>
                <a:gd name="connsiteY2468" fmla="*/ 65430 h 546971"/>
                <a:gd name="connsiteX2469" fmla="*/ 116480 w 167655"/>
                <a:gd name="connsiteY2469" fmla="*/ 65430 h 546971"/>
                <a:gd name="connsiteX2470" fmla="*/ 111995 w 167655"/>
                <a:gd name="connsiteY2470" fmla="*/ 62835 h 546971"/>
                <a:gd name="connsiteX2471" fmla="*/ 48992 w 167655"/>
                <a:gd name="connsiteY2471" fmla="*/ 69912 h 546971"/>
                <a:gd name="connsiteX2472" fmla="*/ 48992 w 167655"/>
                <a:gd name="connsiteY2472" fmla="*/ 69912 h 546971"/>
                <a:gd name="connsiteX2473" fmla="*/ 53474 w 167655"/>
                <a:gd name="connsiteY2473" fmla="*/ 69912 h 546971"/>
                <a:gd name="connsiteX2474" fmla="*/ 53474 w 167655"/>
                <a:gd name="connsiteY2474" fmla="*/ 72038 h 546971"/>
                <a:gd name="connsiteX2475" fmla="*/ 47102 w 167655"/>
                <a:gd name="connsiteY2475" fmla="*/ 71566 h 546971"/>
                <a:gd name="connsiteX2476" fmla="*/ 118367 w 167655"/>
                <a:gd name="connsiteY2476" fmla="*/ 49619 h 546971"/>
                <a:gd name="connsiteX2477" fmla="*/ 120726 w 167655"/>
                <a:gd name="connsiteY2477" fmla="*/ 49619 h 546971"/>
                <a:gd name="connsiteX2478" fmla="*/ 119548 w 167655"/>
                <a:gd name="connsiteY2478" fmla="*/ 49619 h 546971"/>
                <a:gd name="connsiteX2479" fmla="*/ 115771 w 167655"/>
                <a:gd name="connsiteY2479" fmla="*/ 50327 h 546971"/>
                <a:gd name="connsiteX2480" fmla="*/ 91938 w 167655"/>
                <a:gd name="connsiteY2480" fmla="*/ 49619 h 546971"/>
                <a:gd name="connsiteX2481" fmla="*/ 90051 w 167655"/>
                <a:gd name="connsiteY2481" fmla="*/ 47968 h 546971"/>
                <a:gd name="connsiteX2482" fmla="*/ 91938 w 167655"/>
                <a:gd name="connsiteY2482" fmla="*/ 47968 h 546971"/>
                <a:gd name="connsiteX2483" fmla="*/ 91938 w 167655"/>
                <a:gd name="connsiteY2483" fmla="*/ 47968 h 546971"/>
                <a:gd name="connsiteX2484" fmla="*/ 93591 w 167655"/>
                <a:gd name="connsiteY2484" fmla="*/ 49855 h 546971"/>
                <a:gd name="connsiteX2485" fmla="*/ 90051 w 167655"/>
                <a:gd name="connsiteY2485" fmla="*/ 51745 h 546971"/>
                <a:gd name="connsiteX2486" fmla="*/ 61732 w 167655"/>
                <a:gd name="connsiteY2486" fmla="*/ 49619 h 546971"/>
                <a:gd name="connsiteX2487" fmla="*/ 61732 w 167655"/>
                <a:gd name="connsiteY2487" fmla="*/ 49619 h 546971"/>
                <a:gd name="connsiteX2488" fmla="*/ 59846 w 167655"/>
                <a:gd name="connsiteY2488" fmla="*/ 51745 h 546971"/>
                <a:gd name="connsiteX2489" fmla="*/ 63150 w 167655"/>
                <a:gd name="connsiteY2489" fmla="*/ 44664 h 546971"/>
                <a:gd name="connsiteX2490" fmla="*/ 63150 w 167655"/>
                <a:gd name="connsiteY2490" fmla="*/ 47496 h 546971"/>
                <a:gd name="connsiteX2491" fmla="*/ 61260 w 167655"/>
                <a:gd name="connsiteY2491" fmla="*/ 46787 h 546971"/>
                <a:gd name="connsiteX2492" fmla="*/ 64800 w 167655"/>
                <a:gd name="connsiteY2492" fmla="*/ 41124 h 546971"/>
                <a:gd name="connsiteX2493" fmla="*/ 64800 w 167655"/>
                <a:gd name="connsiteY2493" fmla="*/ 42778 h 546971"/>
                <a:gd name="connsiteX2494" fmla="*/ 62913 w 167655"/>
                <a:gd name="connsiteY2494" fmla="*/ 43247 h 546971"/>
                <a:gd name="connsiteX2495" fmla="*/ 58901 w 167655"/>
                <a:gd name="connsiteY2495" fmla="*/ 41124 h 546971"/>
                <a:gd name="connsiteX2496" fmla="*/ 58901 w 167655"/>
                <a:gd name="connsiteY2496" fmla="*/ 41124 h 546971"/>
                <a:gd name="connsiteX2497" fmla="*/ 58901 w 167655"/>
                <a:gd name="connsiteY2497" fmla="*/ 42541 h 546971"/>
                <a:gd name="connsiteX2498" fmla="*/ 82498 w 167655"/>
                <a:gd name="connsiteY2498" fmla="*/ 10449 h 546971"/>
                <a:gd name="connsiteX2499" fmla="*/ 82734 w 167655"/>
                <a:gd name="connsiteY2499" fmla="*/ 12336 h 546971"/>
                <a:gd name="connsiteX2500" fmla="*/ 82498 w 167655"/>
                <a:gd name="connsiteY2500" fmla="*/ 12572 h 546971"/>
                <a:gd name="connsiteX2501" fmla="*/ 79667 w 167655"/>
                <a:gd name="connsiteY2501" fmla="*/ 11391 h 54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</a:cxnLst>
              <a:rect l="l" t="t" r="r" b="b"/>
              <a:pathLst>
                <a:path w="167655" h="546971">
                  <a:moveTo>
                    <a:pt x="98073" y="545871"/>
                  </a:moveTo>
                  <a:cubicBezTo>
                    <a:pt x="98073" y="545871"/>
                    <a:pt x="98073" y="545871"/>
                    <a:pt x="96656" y="545871"/>
                  </a:cubicBezTo>
                  <a:cubicBezTo>
                    <a:pt x="95242" y="545871"/>
                    <a:pt x="96656" y="545871"/>
                    <a:pt x="96656" y="545871"/>
                  </a:cubicBezTo>
                  <a:cubicBezTo>
                    <a:pt x="96656" y="545871"/>
                    <a:pt x="95242" y="545871"/>
                    <a:pt x="94533" y="545871"/>
                  </a:cubicBezTo>
                  <a:cubicBezTo>
                    <a:pt x="93824" y="545871"/>
                    <a:pt x="94533" y="543984"/>
                    <a:pt x="94533" y="542803"/>
                  </a:cubicBezTo>
                  <a:cubicBezTo>
                    <a:pt x="97601" y="542803"/>
                    <a:pt x="94533" y="540444"/>
                    <a:pt x="95950" y="539263"/>
                  </a:cubicBezTo>
                  <a:cubicBezTo>
                    <a:pt x="97365" y="538085"/>
                    <a:pt x="95950" y="541153"/>
                    <a:pt x="98782" y="541389"/>
                  </a:cubicBezTo>
                  <a:cubicBezTo>
                    <a:pt x="101613" y="541622"/>
                    <a:pt x="100432" y="538554"/>
                    <a:pt x="98782" y="536431"/>
                  </a:cubicBezTo>
                  <a:cubicBezTo>
                    <a:pt x="100196" y="536431"/>
                    <a:pt x="101377" y="536431"/>
                    <a:pt x="98782" y="534781"/>
                  </a:cubicBezTo>
                  <a:cubicBezTo>
                    <a:pt x="99724" y="534072"/>
                    <a:pt x="101141" y="534072"/>
                    <a:pt x="102086" y="534781"/>
                  </a:cubicBezTo>
                  <a:cubicBezTo>
                    <a:pt x="102086" y="534781"/>
                    <a:pt x="102086" y="534781"/>
                    <a:pt x="102086" y="534781"/>
                  </a:cubicBezTo>
                  <a:cubicBezTo>
                    <a:pt x="102086" y="534781"/>
                    <a:pt x="100196" y="534781"/>
                    <a:pt x="99018" y="534781"/>
                  </a:cubicBezTo>
                  <a:cubicBezTo>
                    <a:pt x="97837" y="534781"/>
                    <a:pt x="99018" y="532422"/>
                    <a:pt x="99018" y="531241"/>
                  </a:cubicBezTo>
                  <a:lnTo>
                    <a:pt x="101377" y="534072"/>
                  </a:lnTo>
                  <a:cubicBezTo>
                    <a:pt x="103736" y="534072"/>
                    <a:pt x="101377" y="531713"/>
                    <a:pt x="101377" y="530532"/>
                  </a:cubicBezTo>
                  <a:cubicBezTo>
                    <a:pt x="101377" y="529354"/>
                    <a:pt x="102791" y="530532"/>
                    <a:pt x="101377" y="528882"/>
                  </a:cubicBezTo>
                  <a:lnTo>
                    <a:pt x="101377" y="528882"/>
                  </a:lnTo>
                  <a:cubicBezTo>
                    <a:pt x="101377" y="528882"/>
                    <a:pt x="101377" y="528882"/>
                    <a:pt x="101377" y="528882"/>
                  </a:cubicBezTo>
                  <a:cubicBezTo>
                    <a:pt x="101377" y="528882"/>
                    <a:pt x="101377" y="528882"/>
                    <a:pt x="102791" y="528882"/>
                  </a:cubicBezTo>
                  <a:cubicBezTo>
                    <a:pt x="104209" y="528882"/>
                    <a:pt x="102791" y="526050"/>
                    <a:pt x="102791" y="524633"/>
                  </a:cubicBezTo>
                  <a:lnTo>
                    <a:pt x="102791" y="524633"/>
                  </a:lnTo>
                  <a:cubicBezTo>
                    <a:pt x="102791" y="526050"/>
                    <a:pt x="104445" y="526522"/>
                    <a:pt x="104917" y="527937"/>
                  </a:cubicBezTo>
                  <a:cubicBezTo>
                    <a:pt x="105390" y="529354"/>
                    <a:pt x="104917" y="525578"/>
                    <a:pt x="106332" y="524633"/>
                  </a:cubicBezTo>
                  <a:cubicBezTo>
                    <a:pt x="107749" y="523691"/>
                    <a:pt x="106332" y="524633"/>
                    <a:pt x="104917" y="524633"/>
                  </a:cubicBezTo>
                  <a:cubicBezTo>
                    <a:pt x="103500" y="524633"/>
                    <a:pt x="104917" y="524633"/>
                    <a:pt x="104917" y="524633"/>
                  </a:cubicBezTo>
                  <a:cubicBezTo>
                    <a:pt x="104917" y="524633"/>
                    <a:pt x="107276" y="524633"/>
                    <a:pt x="107513" y="524633"/>
                  </a:cubicBezTo>
                  <a:cubicBezTo>
                    <a:pt x="107749" y="524633"/>
                    <a:pt x="107513" y="524633"/>
                    <a:pt x="105859" y="524633"/>
                  </a:cubicBezTo>
                  <a:cubicBezTo>
                    <a:pt x="104209" y="524633"/>
                    <a:pt x="105859" y="524633"/>
                    <a:pt x="105859" y="524633"/>
                  </a:cubicBezTo>
                  <a:cubicBezTo>
                    <a:pt x="105859" y="524633"/>
                    <a:pt x="102791" y="524633"/>
                    <a:pt x="105859" y="524633"/>
                  </a:cubicBezTo>
                  <a:cubicBezTo>
                    <a:pt x="103973" y="524633"/>
                    <a:pt x="103500" y="524633"/>
                    <a:pt x="103736" y="524633"/>
                  </a:cubicBezTo>
                  <a:cubicBezTo>
                    <a:pt x="103973" y="524633"/>
                    <a:pt x="103736" y="524633"/>
                    <a:pt x="106332" y="524633"/>
                  </a:cubicBezTo>
                  <a:cubicBezTo>
                    <a:pt x="108927" y="524633"/>
                    <a:pt x="104681" y="524633"/>
                    <a:pt x="106332" y="524633"/>
                  </a:cubicBezTo>
                  <a:cubicBezTo>
                    <a:pt x="107985" y="524633"/>
                    <a:pt x="108221" y="524633"/>
                    <a:pt x="108455" y="524633"/>
                  </a:cubicBezTo>
                  <a:cubicBezTo>
                    <a:pt x="108691" y="524633"/>
                    <a:pt x="110108" y="524633"/>
                    <a:pt x="110817" y="524633"/>
                  </a:cubicBezTo>
                  <a:cubicBezTo>
                    <a:pt x="111522" y="524633"/>
                    <a:pt x="110817" y="524633"/>
                    <a:pt x="110817" y="522982"/>
                  </a:cubicBezTo>
                  <a:cubicBezTo>
                    <a:pt x="110817" y="521329"/>
                    <a:pt x="110817" y="522982"/>
                    <a:pt x="113176" y="522982"/>
                  </a:cubicBezTo>
                  <a:cubicBezTo>
                    <a:pt x="115535" y="522982"/>
                    <a:pt x="113176" y="522982"/>
                    <a:pt x="113176" y="521329"/>
                  </a:cubicBezTo>
                  <a:cubicBezTo>
                    <a:pt x="113176" y="519678"/>
                    <a:pt x="113176" y="521329"/>
                    <a:pt x="111053" y="521329"/>
                  </a:cubicBezTo>
                  <a:cubicBezTo>
                    <a:pt x="108927" y="521329"/>
                    <a:pt x="111053" y="521329"/>
                    <a:pt x="111053" y="519678"/>
                  </a:cubicBezTo>
                  <a:cubicBezTo>
                    <a:pt x="111053" y="518025"/>
                    <a:pt x="109163" y="519678"/>
                    <a:pt x="107749" y="519678"/>
                  </a:cubicBezTo>
                  <a:cubicBezTo>
                    <a:pt x="106332" y="519678"/>
                    <a:pt x="107749" y="519678"/>
                    <a:pt x="107749" y="519678"/>
                  </a:cubicBezTo>
                  <a:cubicBezTo>
                    <a:pt x="107749" y="519678"/>
                    <a:pt x="108927" y="519678"/>
                    <a:pt x="109636" y="519678"/>
                  </a:cubicBezTo>
                  <a:cubicBezTo>
                    <a:pt x="110344" y="519678"/>
                    <a:pt x="109636" y="515193"/>
                    <a:pt x="111995" y="515666"/>
                  </a:cubicBezTo>
                  <a:cubicBezTo>
                    <a:pt x="114354" y="516138"/>
                    <a:pt x="111995" y="515666"/>
                    <a:pt x="110108" y="515666"/>
                  </a:cubicBezTo>
                  <a:cubicBezTo>
                    <a:pt x="108221" y="515666"/>
                    <a:pt x="111995" y="515666"/>
                    <a:pt x="112940" y="515666"/>
                  </a:cubicBezTo>
                  <a:cubicBezTo>
                    <a:pt x="113884" y="515666"/>
                    <a:pt x="112940" y="517319"/>
                    <a:pt x="112940" y="518261"/>
                  </a:cubicBezTo>
                  <a:cubicBezTo>
                    <a:pt x="114354" y="517555"/>
                    <a:pt x="114826" y="516138"/>
                    <a:pt x="114354" y="514724"/>
                  </a:cubicBezTo>
                  <a:cubicBezTo>
                    <a:pt x="114354" y="514724"/>
                    <a:pt x="114354" y="514724"/>
                    <a:pt x="116244" y="514724"/>
                  </a:cubicBezTo>
                  <a:cubicBezTo>
                    <a:pt x="118130" y="514724"/>
                    <a:pt x="114354" y="513307"/>
                    <a:pt x="116244" y="512125"/>
                  </a:cubicBezTo>
                  <a:cubicBezTo>
                    <a:pt x="118130" y="510947"/>
                    <a:pt x="114826" y="512125"/>
                    <a:pt x="113176" y="512125"/>
                  </a:cubicBezTo>
                  <a:cubicBezTo>
                    <a:pt x="111522" y="512125"/>
                    <a:pt x="113176" y="512125"/>
                    <a:pt x="113176" y="510003"/>
                  </a:cubicBezTo>
                  <a:cubicBezTo>
                    <a:pt x="113176" y="507880"/>
                    <a:pt x="113176" y="508588"/>
                    <a:pt x="111053" y="508588"/>
                  </a:cubicBezTo>
                  <a:cubicBezTo>
                    <a:pt x="108927" y="508588"/>
                    <a:pt x="112703" y="508588"/>
                    <a:pt x="113648" y="508588"/>
                  </a:cubicBezTo>
                  <a:cubicBezTo>
                    <a:pt x="114590" y="508588"/>
                    <a:pt x="112467" y="508588"/>
                    <a:pt x="113648" y="507171"/>
                  </a:cubicBezTo>
                  <a:lnTo>
                    <a:pt x="115771" y="507171"/>
                  </a:lnTo>
                  <a:cubicBezTo>
                    <a:pt x="115771" y="508824"/>
                    <a:pt x="115771" y="510475"/>
                    <a:pt x="115771" y="511656"/>
                  </a:cubicBezTo>
                  <a:cubicBezTo>
                    <a:pt x="115771" y="512834"/>
                    <a:pt x="115771" y="511656"/>
                    <a:pt x="115771" y="511656"/>
                  </a:cubicBezTo>
                  <a:cubicBezTo>
                    <a:pt x="112467" y="509294"/>
                    <a:pt x="118130" y="507407"/>
                    <a:pt x="115771" y="505048"/>
                  </a:cubicBezTo>
                  <a:cubicBezTo>
                    <a:pt x="119075" y="503158"/>
                    <a:pt x="115771" y="499149"/>
                    <a:pt x="119548" y="498440"/>
                  </a:cubicBezTo>
                  <a:lnTo>
                    <a:pt x="119548" y="496553"/>
                  </a:lnTo>
                  <a:cubicBezTo>
                    <a:pt x="117422" y="496553"/>
                    <a:pt x="119548" y="494900"/>
                    <a:pt x="119548" y="494194"/>
                  </a:cubicBezTo>
                  <a:cubicBezTo>
                    <a:pt x="119548" y="493486"/>
                    <a:pt x="119548" y="494194"/>
                    <a:pt x="121198" y="494194"/>
                  </a:cubicBezTo>
                  <a:cubicBezTo>
                    <a:pt x="122852" y="494194"/>
                    <a:pt x="119548" y="494194"/>
                    <a:pt x="121198" y="494194"/>
                  </a:cubicBezTo>
                  <a:cubicBezTo>
                    <a:pt x="122852" y="494194"/>
                    <a:pt x="121198" y="490654"/>
                    <a:pt x="121198" y="488764"/>
                  </a:cubicBezTo>
                  <a:cubicBezTo>
                    <a:pt x="121198" y="486878"/>
                    <a:pt x="119784" y="488764"/>
                    <a:pt x="119548" y="488764"/>
                  </a:cubicBezTo>
                  <a:cubicBezTo>
                    <a:pt x="119311" y="488764"/>
                    <a:pt x="120962" y="488764"/>
                    <a:pt x="121670" y="488764"/>
                  </a:cubicBezTo>
                  <a:cubicBezTo>
                    <a:pt x="122379" y="488764"/>
                    <a:pt x="121670" y="485460"/>
                    <a:pt x="121670" y="484046"/>
                  </a:cubicBezTo>
                  <a:cubicBezTo>
                    <a:pt x="121670" y="482629"/>
                    <a:pt x="124266" y="482396"/>
                    <a:pt x="121670" y="481923"/>
                  </a:cubicBezTo>
                  <a:cubicBezTo>
                    <a:pt x="119075" y="481451"/>
                    <a:pt x="121670" y="481923"/>
                    <a:pt x="123088" y="481923"/>
                  </a:cubicBezTo>
                  <a:cubicBezTo>
                    <a:pt x="119784" y="481923"/>
                    <a:pt x="124974" y="477911"/>
                    <a:pt x="123088" y="475788"/>
                  </a:cubicBezTo>
                  <a:cubicBezTo>
                    <a:pt x="126625" y="475788"/>
                    <a:pt x="121434" y="471539"/>
                    <a:pt x="124974" y="470597"/>
                  </a:cubicBezTo>
                  <a:cubicBezTo>
                    <a:pt x="124974" y="470597"/>
                    <a:pt x="124974" y="470597"/>
                    <a:pt x="124974" y="472011"/>
                  </a:cubicBezTo>
                  <a:cubicBezTo>
                    <a:pt x="124974" y="473428"/>
                    <a:pt x="124974" y="470124"/>
                    <a:pt x="124974" y="468943"/>
                  </a:cubicBezTo>
                  <a:cubicBezTo>
                    <a:pt x="124974" y="467762"/>
                    <a:pt x="127570" y="466584"/>
                    <a:pt x="124974" y="466348"/>
                  </a:cubicBezTo>
                  <a:cubicBezTo>
                    <a:pt x="122379" y="466112"/>
                    <a:pt x="124974" y="466348"/>
                    <a:pt x="124974" y="466348"/>
                  </a:cubicBezTo>
                  <a:cubicBezTo>
                    <a:pt x="124974" y="466348"/>
                    <a:pt x="124974" y="464225"/>
                    <a:pt x="124974" y="462808"/>
                  </a:cubicBezTo>
                  <a:cubicBezTo>
                    <a:pt x="124974" y="461394"/>
                    <a:pt x="124974" y="458562"/>
                    <a:pt x="126625" y="456436"/>
                  </a:cubicBezTo>
                  <a:cubicBezTo>
                    <a:pt x="137718" y="402164"/>
                    <a:pt x="142909" y="346711"/>
                    <a:pt x="142200" y="291255"/>
                  </a:cubicBezTo>
                  <a:cubicBezTo>
                    <a:pt x="142200" y="291255"/>
                    <a:pt x="143617" y="291255"/>
                    <a:pt x="144323" y="291255"/>
                  </a:cubicBezTo>
                  <a:cubicBezTo>
                    <a:pt x="145032" y="291255"/>
                    <a:pt x="144323" y="299516"/>
                    <a:pt x="142909" y="303526"/>
                  </a:cubicBezTo>
                  <a:cubicBezTo>
                    <a:pt x="144323" y="303526"/>
                    <a:pt x="142909" y="303526"/>
                    <a:pt x="144323" y="304943"/>
                  </a:cubicBezTo>
                  <a:cubicBezTo>
                    <a:pt x="145740" y="306358"/>
                    <a:pt x="144323" y="304943"/>
                    <a:pt x="144323" y="304943"/>
                  </a:cubicBezTo>
                  <a:cubicBezTo>
                    <a:pt x="144323" y="304943"/>
                    <a:pt x="145740" y="306358"/>
                    <a:pt x="144323" y="306830"/>
                  </a:cubicBezTo>
                  <a:cubicBezTo>
                    <a:pt x="142909" y="307303"/>
                    <a:pt x="145976" y="306830"/>
                    <a:pt x="146918" y="306830"/>
                  </a:cubicBezTo>
                  <a:cubicBezTo>
                    <a:pt x="143617" y="308247"/>
                    <a:pt x="144323" y="311079"/>
                    <a:pt x="146918" y="313674"/>
                  </a:cubicBezTo>
                  <a:cubicBezTo>
                    <a:pt x="149517" y="316270"/>
                    <a:pt x="145268" y="317214"/>
                    <a:pt x="146918" y="319101"/>
                  </a:cubicBezTo>
                  <a:lnTo>
                    <a:pt x="146918" y="319101"/>
                  </a:lnTo>
                  <a:cubicBezTo>
                    <a:pt x="148572" y="321933"/>
                    <a:pt x="146918" y="325945"/>
                    <a:pt x="146918" y="328068"/>
                  </a:cubicBezTo>
                  <a:cubicBezTo>
                    <a:pt x="146918" y="330191"/>
                    <a:pt x="146918" y="328068"/>
                    <a:pt x="146918" y="328068"/>
                  </a:cubicBezTo>
                  <a:cubicBezTo>
                    <a:pt x="146918" y="328068"/>
                    <a:pt x="146918" y="328068"/>
                    <a:pt x="146918" y="328068"/>
                  </a:cubicBezTo>
                  <a:cubicBezTo>
                    <a:pt x="144559" y="331608"/>
                    <a:pt x="148336" y="334912"/>
                    <a:pt x="145504" y="338450"/>
                  </a:cubicBezTo>
                  <a:cubicBezTo>
                    <a:pt x="147391" y="338450"/>
                    <a:pt x="145504" y="340576"/>
                    <a:pt x="145504" y="341517"/>
                  </a:cubicBezTo>
                  <a:cubicBezTo>
                    <a:pt x="145504" y="342462"/>
                    <a:pt x="147391" y="344349"/>
                    <a:pt x="145504" y="344821"/>
                  </a:cubicBezTo>
                  <a:cubicBezTo>
                    <a:pt x="146685" y="345530"/>
                    <a:pt x="146918" y="346944"/>
                    <a:pt x="146213" y="348125"/>
                  </a:cubicBezTo>
                  <a:cubicBezTo>
                    <a:pt x="145976" y="348362"/>
                    <a:pt x="145740" y="348598"/>
                    <a:pt x="145504" y="348834"/>
                  </a:cubicBezTo>
                  <a:cubicBezTo>
                    <a:pt x="145504" y="348834"/>
                    <a:pt x="145504" y="348834"/>
                    <a:pt x="147155" y="348834"/>
                  </a:cubicBezTo>
                  <a:cubicBezTo>
                    <a:pt x="148808" y="348834"/>
                    <a:pt x="147155" y="348834"/>
                    <a:pt x="147155" y="348834"/>
                  </a:cubicBezTo>
                  <a:cubicBezTo>
                    <a:pt x="147155" y="348834"/>
                    <a:pt x="147155" y="350721"/>
                    <a:pt x="147155" y="351666"/>
                  </a:cubicBezTo>
                  <a:cubicBezTo>
                    <a:pt x="147155" y="352610"/>
                    <a:pt x="147155" y="351666"/>
                    <a:pt x="147155" y="351666"/>
                  </a:cubicBezTo>
                  <a:cubicBezTo>
                    <a:pt x="147155" y="351666"/>
                    <a:pt x="147155" y="354025"/>
                    <a:pt x="147155" y="355206"/>
                  </a:cubicBezTo>
                  <a:cubicBezTo>
                    <a:pt x="147155" y="356384"/>
                    <a:pt x="147155" y="355206"/>
                    <a:pt x="147155" y="355206"/>
                  </a:cubicBezTo>
                  <a:cubicBezTo>
                    <a:pt x="147155" y="355206"/>
                    <a:pt x="148572" y="355206"/>
                    <a:pt x="148572" y="355206"/>
                  </a:cubicBezTo>
                  <a:cubicBezTo>
                    <a:pt x="148099" y="354970"/>
                    <a:pt x="147391" y="354970"/>
                    <a:pt x="146918" y="355206"/>
                  </a:cubicBezTo>
                  <a:cubicBezTo>
                    <a:pt x="149044" y="355206"/>
                    <a:pt x="146918" y="357329"/>
                    <a:pt x="146918" y="359215"/>
                  </a:cubicBezTo>
                  <a:lnTo>
                    <a:pt x="145504" y="359215"/>
                  </a:lnTo>
                  <a:cubicBezTo>
                    <a:pt x="145504" y="361105"/>
                    <a:pt x="145504" y="365587"/>
                    <a:pt x="145504" y="366060"/>
                  </a:cubicBezTo>
                  <a:cubicBezTo>
                    <a:pt x="145504" y="366532"/>
                    <a:pt x="143617" y="367946"/>
                    <a:pt x="145504" y="369127"/>
                  </a:cubicBezTo>
                  <a:cubicBezTo>
                    <a:pt x="147391" y="370308"/>
                    <a:pt x="143145" y="371486"/>
                    <a:pt x="145504" y="371959"/>
                  </a:cubicBezTo>
                  <a:cubicBezTo>
                    <a:pt x="143851" y="378094"/>
                    <a:pt x="145504" y="383758"/>
                    <a:pt x="143381" y="390129"/>
                  </a:cubicBezTo>
                  <a:cubicBezTo>
                    <a:pt x="143381" y="390129"/>
                    <a:pt x="143381" y="390129"/>
                    <a:pt x="144559" y="390129"/>
                  </a:cubicBezTo>
                  <a:cubicBezTo>
                    <a:pt x="145740" y="390129"/>
                    <a:pt x="144559" y="390129"/>
                    <a:pt x="142909" y="391544"/>
                  </a:cubicBezTo>
                  <a:cubicBezTo>
                    <a:pt x="141255" y="392961"/>
                    <a:pt x="140549" y="399569"/>
                    <a:pt x="142909" y="403578"/>
                  </a:cubicBezTo>
                  <a:cubicBezTo>
                    <a:pt x="142909" y="403578"/>
                    <a:pt x="142909" y="403578"/>
                    <a:pt x="141491" y="403578"/>
                  </a:cubicBezTo>
                  <a:cubicBezTo>
                    <a:pt x="140077" y="403578"/>
                    <a:pt x="141491" y="406646"/>
                    <a:pt x="141491" y="408300"/>
                  </a:cubicBezTo>
                  <a:cubicBezTo>
                    <a:pt x="141491" y="409950"/>
                    <a:pt x="145032" y="408300"/>
                    <a:pt x="145504" y="408300"/>
                  </a:cubicBezTo>
                  <a:cubicBezTo>
                    <a:pt x="145976" y="408300"/>
                    <a:pt x="143617" y="408300"/>
                    <a:pt x="142909" y="408300"/>
                  </a:cubicBezTo>
                  <a:cubicBezTo>
                    <a:pt x="142200" y="408300"/>
                    <a:pt x="140786" y="408300"/>
                    <a:pt x="142909" y="408300"/>
                  </a:cubicBezTo>
                  <a:cubicBezTo>
                    <a:pt x="145032" y="408300"/>
                    <a:pt x="140786" y="408300"/>
                    <a:pt x="142909" y="408300"/>
                  </a:cubicBezTo>
                  <a:cubicBezTo>
                    <a:pt x="140313" y="410423"/>
                    <a:pt x="142909" y="412546"/>
                    <a:pt x="140786" y="414435"/>
                  </a:cubicBezTo>
                  <a:cubicBezTo>
                    <a:pt x="142909" y="414435"/>
                    <a:pt x="142200" y="416558"/>
                    <a:pt x="140786" y="417267"/>
                  </a:cubicBezTo>
                  <a:cubicBezTo>
                    <a:pt x="139368" y="417972"/>
                    <a:pt x="140786" y="417267"/>
                    <a:pt x="140786" y="417267"/>
                  </a:cubicBezTo>
                  <a:cubicBezTo>
                    <a:pt x="140786" y="417267"/>
                    <a:pt x="140786" y="421040"/>
                    <a:pt x="138896" y="422930"/>
                  </a:cubicBezTo>
                  <a:lnTo>
                    <a:pt x="140313" y="422930"/>
                  </a:lnTo>
                  <a:cubicBezTo>
                    <a:pt x="140313" y="425525"/>
                    <a:pt x="140313" y="429302"/>
                    <a:pt x="137718" y="431188"/>
                  </a:cubicBezTo>
                  <a:lnTo>
                    <a:pt x="137718" y="431188"/>
                  </a:lnTo>
                  <a:cubicBezTo>
                    <a:pt x="137718" y="434256"/>
                    <a:pt x="137718" y="437088"/>
                    <a:pt x="135592" y="439919"/>
                  </a:cubicBezTo>
                  <a:cubicBezTo>
                    <a:pt x="133469" y="442751"/>
                    <a:pt x="135592" y="445582"/>
                    <a:pt x="135592" y="448178"/>
                  </a:cubicBezTo>
                  <a:cubicBezTo>
                    <a:pt x="135592" y="450773"/>
                    <a:pt x="137009" y="448178"/>
                    <a:pt x="137718" y="448178"/>
                  </a:cubicBezTo>
                  <a:cubicBezTo>
                    <a:pt x="138424" y="448178"/>
                    <a:pt x="137718" y="448178"/>
                    <a:pt x="137718" y="448178"/>
                  </a:cubicBezTo>
                  <a:cubicBezTo>
                    <a:pt x="137718" y="448178"/>
                    <a:pt x="135828" y="450301"/>
                    <a:pt x="134886" y="451009"/>
                  </a:cubicBezTo>
                  <a:cubicBezTo>
                    <a:pt x="133942" y="451718"/>
                    <a:pt x="134886" y="451009"/>
                    <a:pt x="136301" y="451009"/>
                  </a:cubicBezTo>
                  <a:cubicBezTo>
                    <a:pt x="137718" y="451009"/>
                    <a:pt x="136301" y="451009"/>
                    <a:pt x="136301" y="451009"/>
                  </a:cubicBezTo>
                  <a:cubicBezTo>
                    <a:pt x="132288" y="451009"/>
                    <a:pt x="134650" y="454313"/>
                    <a:pt x="132761" y="455730"/>
                  </a:cubicBezTo>
                  <a:cubicBezTo>
                    <a:pt x="130874" y="457145"/>
                    <a:pt x="134178" y="455730"/>
                    <a:pt x="134886" y="455730"/>
                  </a:cubicBezTo>
                  <a:cubicBezTo>
                    <a:pt x="135592" y="455730"/>
                    <a:pt x="134886" y="455730"/>
                    <a:pt x="134886" y="455730"/>
                  </a:cubicBezTo>
                  <a:cubicBezTo>
                    <a:pt x="134886" y="455730"/>
                    <a:pt x="134886" y="455730"/>
                    <a:pt x="133233" y="455730"/>
                  </a:cubicBezTo>
                  <a:cubicBezTo>
                    <a:pt x="131582" y="455730"/>
                    <a:pt x="133233" y="455730"/>
                    <a:pt x="133233" y="457145"/>
                  </a:cubicBezTo>
                  <a:cubicBezTo>
                    <a:pt x="133233" y="458562"/>
                    <a:pt x="133233" y="457145"/>
                    <a:pt x="135120" y="457145"/>
                  </a:cubicBezTo>
                  <a:cubicBezTo>
                    <a:pt x="137009" y="457145"/>
                    <a:pt x="135120" y="457145"/>
                    <a:pt x="135120" y="457145"/>
                  </a:cubicBezTo>
                  <a:cubicBezTo>
                    <a:pt x="135120" y="457145"/>
                    <a:pt x="135120" y="457145"/>
                    <a:pt x="135120" y="458798"/>
                  </a:cubicBezTo>
                  <a:cubicBezTo>
                    <a:pt x="135120" y="460449"/>
                    <a:pt x="135120" y="458798"/>
                    <a:pt x="133705" y="460449"/>
                  </a:cubicBezTo>
                  <a:cubicBezTo>
                    <a:pt x="132288" y="462099"/>
                    <a:pt x="133705" y="460449"/>
                    <a:pt x="133705" y="458798"/>
                  </a:cubicBezTo>
                  <a:cubicBezTo>
                    <a:pt x="133705" y="457145"/>
                    <a:pt x="133705" y="458798"/>
                    <a:pt x="132288" y="458798"/>
                  </a:cubicBezTo>
                  <a:cubicBezTo>
                    <a:pt x="130874" y="458798"/>
                    <a:pt x="132288" y="460213"/>
                    <a:pt x="130638" y="461863"/>
                  </a:cubicBezTo>
                  <a:cubicBezTo>
                    <a:pt x="128987" y="463517"/>
                    <a:pt x="132052" y="461863"/>
                    <a:pt x="132524" y="461863"/>
                  </a:cubicBezTo>
                  <a:cubicBezTo>
                    <a:pt x="132997" y="461863"/>
                    <a:pt x="132524" y="461863"/>
                    <a:pt x="132524" y="461863"/>
                  </a:cubicBezTo>
                  <a:cubicBezTo>
                    <a:pt x="132524" y="461863"/>
                    <a:pt x="132524" y="461863"/>
                    <a:pt x="132524" y="461863"/>
                  </a:cubicBezTo>
                  <a:cubicBezTo>
                    <a:pt x="132524" y="461863"/>
                    <a:pt x="132524" y="463753"/>
                    <a:pt x="134886" y="464461"/>
                  </a:cubicBezTo>
                  <a:cubicBezTo>
                    <a:pt x="134414" y="464931"/>
                    <a:pt x="133469" y="464931"/>
                    <a:pt x="132997" y="464461"/>
                  </a:cubicBezTo>
                  <a:cubicBezTo>
                    <a:pt x="132997" y="464461"/>
                    <a:pt x="135356" y="465876"/>
                    <a:pt x="134414" y="466584"/>
                  </a:cubicBezTo>
                  <a:cubicBezTo>
                    <a:pt x="133469" y="467293"/>
                    <a:pt x="134414" y="466584"/>
                    <a:pt x="132524" y="466584"/>
                  </a:cubicBezTo>
                  <a:cubicBezTo>
                    <a:pt x="130638" y="466584"/>
                    <a:pt x="132524" y="466584"/>
                    <a:pt x="133942" y="466584"/>
                  </a:cubicBezTo>
                  <a:cubicBezTo>
                    <a:pt x="135356" y="466584"/>
                    <a:pt x="133942" y="466584"/>
                    <a:pt x="133942" y="467999"/>
                  </a:cubicBezTo>
                  <a:cubicBezTo>
                    <a:pt x="133942" y="469416"/>
                    <a:pt x="133942" y="467999"/>
                    <a:pt x="132052" y="467999"/>
                  </a:cubicBezTo>
                  <a:cubicBezTo>
                    <a:pt x="130165" y="467999"/>
                    <a:pt x="134650" y="471303"/>
                    <a:pt x="132052" y="471303"/>
                  </a:cubicBezTo>
                  <a:cubicBezTo>
                    <a:pt x="129457" y="471303"/>
                    <a:pt x="132052" y="472720"/>
                    <a:pt x="132052" y="473428"/>
                  </a:cubicBezTo>
                  <a:cubicBezTo>
                    <a:pt x="129457" y="473428"/>
                    <a:pt x="132052" y="475788"/>
                    <a:pt x="129929" y="476024"/>
                  </a:cubicBezTo>
                  <a:cubicBezTo>
                    <a:pt x="133469" y="476024"/>
                    <a:pt x="127806" y="478855"/>
                    <a:pt x="129929" y="480506"/>
                  </a:cubicBezTo>
                  <a:cubicBezTo>
                    <a:pt x="129929" y="481923"/>
                    <a:pt x="129929" y="483337"/>
                    <a:pt x="128515" y="484518"/>
                  </a:cubicBezTo>
                  <a:cubicBezTo>
                    <a:pt x="127097" y="485697"/>
                    <a:pt x="128515" y="484518"/>
                    <a:pt x="128515" y="484518"/>
                  </a:cubicBezTo>
                  <a:cubicBezTo>
                    <a:pt x="131110" y="486878"/>
                    <a:pt x="126861" y="488764"/>
                    <a:pt x="128515" y="491126"/>
                  </a:cubicBezTo>
                  <a:cubicBezTo>
                    <a:pt x="130165" y="493486"/>
                    <a:pt x="128515" y="491126"/>
                    <a:pt x="128515" y="491126"/>
                  </a:cubicBezTo>
                  <a:cubicBezTo>
                    <a:pt x="128515" y="491126"/>
                    <a:pt x="128515" y="491126"/>
                    <a:pt x="129693" y="491126"/>
                  </a:cubicBezTo>
                  <a:cubicBezTo>
                    <a:pt x="130874" y="491126"/>
                    <a:pt x="127806" y="493013"/>
                    <a:pt x="127570" y="493958"/>
                  </a:cubicBezTo>
                  <a:cubicBezTo>
                    <a:pt x="127334" y="494900"/>
                    <a:pt x="127570" y="493958"/>
                    <a:pt x="127570" y="493958"/>
                  </a:cubicBezTo>
                  <a:cubicBezTo>
                    <a:pt x="127570" y="493958"/>
                    <a:pt x="127570" y="493958"/>
                    <a:pt x="128751" y="493958"/>
                  </a:cubicBezTo>
                  <a:cubicBezTo>
                    <a:pt x="129929" y="493958"/>
                    <a:pt x="127570" y="493958"/>
                    <a:pt x="127334" y="493958"/>
                  </a:cubicBezTo>
                  <a:cubicBezTo>
                    <a:pt x="130874" y="493958"/>
                    <a:pt x="125919" y="496553"/>
                    <a:pt x="127334" y="497968"/>
                  </a:cubicBezTo>
                  <a:cubicBezTo>
                    <a:pt x="126625" y="498440"/>
                    <a:pt x="125683" y="498440"/>
                    <a:pt x="124974" y="497968"/>
                  </a:cubicBezTo>
                  <a:cubicBezTo>
                    <a:pt x="124974" y="497968"/>
                    <a:pt x="124974" y="497968"/>
                    <a:pt x="124974" y="499385"/>
                  </a:cubicBezTo>
                  <a:cubicBezTo>
                    <a:pt x="124974" y="500799"/>
                    <a:pt x="124974" y="499385"/>
                    <a:pt x="126625" y="499385"/>
                  </a:cubicBezTo>
                  <a:cubicBezTo>
                    <a:pt x="128278" y="499385"/>
                    <a:pt x="126625" y="499385"/>
                    <a:pt x="126625" y="500799"/>
                  </a:cubicBezTo>
                  <a:cubicBezTo>
                    <a:pt x="126153" y="501035"/>
                    <a:pt x="125447" y="501035"/>
                    <a:pt x="124974" y="500799"/>
                  </a:cubicBezTo>
                  <a:cubicBezTo>
                    <a:pt x="124974" y="500799"/>
                    <a:pt x="124974" y="503158"/>
                    <a:pt x="124974" y="504339"/>
                  </a:cubicBezTo>
                  <a:cubicBezTo>
                    <a:pt x="124974" y="505520"/>
                    <a:pt x="124974" y="504339"/>
                    <a:pt x="123088" y="504339"/>
                  </a:cubicBezTo>
                  <a:cubicBezTo>
                    <a:pt x="126389" y="504339"/>
                    <a:pt x="123088" y="508352"/>
                    <a:pt x="124974" y="509530"/>
                  </a:cubicBezTo>
                  <a:cubicBezTo>
                    <a:pt x="126861" y="510711"/>
                    <a:pt x="124974" y="511184"/>
                    <a:pt x="122615" y="509530"/>
                  </a:cubicBezTo>
                  <a:cubicBezTo>
                    <a:pt x="120253" y="507880"/>
                    <a:pt x="122615" y="509530"/>
                    <a:pt x="124030" y="509530"/>
                  </a:cubicBezTo>
                  <a:cubicBezTo>
                    <a:pt x="125447" y="509530"/>
                    <a:pt x="120962" y="509530"/>
                    <a:pt x="122143" y="511184"/>
                  </a:cubicBezTo>
                  <a:cubicBezTo>
                    <a:pt x="123321" y="512834"/>
                    <a:pt x="122143" y="511184"/>
                    <a:pt x="122143" y="511184"/>
                  </a:cubicBezTo>
                  <a:lnTo>
                    <a:pt x="122143" y="511184"/>
                  </a:lnTo>
                  <a:cubicBezTo>
                    <a:pt x="122143" y="512834"/>
                    <a:pt x="120020" y="514251"/>
                    <a:pt x="122143" y="516138"/>
                  </a:cubicBezTo>
                  <a:cubicBezTo>
                    <a:pt x="120253" y="516138"/>
                    <a:pt x="120489" y="516138"/>
                    <a:pt x="118839" y="516138"/>
                  </a:cubicBezTo>
                  <a:cubicBezTo>
                    <a:pt x="117188" y="516138"/>
                    <a:pt x="120726" y="516138"/>
                    <a:pt x="121670" y="516138"/>
                  </a:cubicBezTo>
                  <a:cubicBezTo>
                    <a:pt x="122615" y="516138"/>
                    <a:pt x="120020" y="517791"/>
                    <a:pt x="121670" y="518733"/>
                  </a:cubicBezTo>
                  <a:cubicBezTo>
                    <a:pt x="123321" y="519678"/>
                    <a:pt x="119311" y="518733"/>
                    <a:pt x="118130" y="518733"/>
                  </a:cubicBezTo>
                  <a:cubicBezTo>
                    <a:pt x="119311" y="518733"/>
                    <a:pt x="120253" y="518733"/>
                    <a:pt x="121434" y="518733"/>
                  </a:cubicBezTo>
                  <a:cubicBezTo>
                    <a:pt x="121434" y="518733"/>
                    <a:pt x="121434" y="518733"/>
                    <a:pt x="121434" y="518733"/>
                  </a:cubicBezTo>
                  <a:cubicBezTo>
                    <a:pt x="121434" y="518733"/>
                    <a:pt x="121434" y="518733"/>
                    <a:pt x="120020" y="518733"/>
                  </a:cubicBezTo>
                  <a:cubicBezTo>
                    <a:pt x="118603" y="518733"/>
                    <a:pt x="120020" y="520151"/>
                    <a:pt x="121434" y="518733"/>
                  </a:cubicBezTo>
                  <a:cubicBezTo>
                    <a:pt x="122852" y="517319"/>
                    <a:pt x="121434" y="518733"/>
                    <a:pt x="118839" y="520623"/>
                  </a:cubicBezTo>
                  <a:cubicBezTo>
                    <a:pt x="118839" y="520623"/>
                    <a:pt x="118839" y="520623"/>
                    <a:pt x="118839" y="522982"/>
                  </a:cubicBezTo>
                  <a:cubicBezTo>
                    <a:pt x="118839" y="525341"/>
                    <a:pt x="120489" y="522982"/>
                    <a:pt x="121198" y="522982"/>
                  </a:cubicBezTo>
                  <a:lnTo>
                    <a:pt x="122852" y="522982"/>
                  </a:lnTo>
                  <a:cubicBezTo>
                    <a:pt x="122852" y="522982"/>
                    <a:pt x="121198" y="522982"/>
                    <a:pt x="122852" y="522982"/>
                  </a:cubicBezTo>
                  <a:lnTo>
                    <a:pt x="122852" y="522982"/>
                  </a:lnTo>
                  <a:cubicBezTo>
                    <a:pt x="122852" y="522982"/>
                    <a:pt x="122852" y="518733"/>
                    <a:pt x="125683" y="519442"/>
                  </a:cubicBezTo>
                  <a:cubicBezTo>
                    <a:pt x="128515" y="520151"/>
                    <a:pt x="125683" y="519442"/>
                    <a:pt x="125683" y="519442"/>
                  </a:cubicBezTo>
                  <a:cubicBezTo>
                    <a:pt x="126625" y="518970"/>
                    <a:pt x="127570" y="518970"/>
                    <a:pt x="128515" y="519442"/>
                  </a:cubicBezTo>
                  <a:cubicBezTo>
                    <a:pt x="128515" y="519442"/>
                    <a:pt x="128515" y="517555"/>
                    <a:pt x="128515" y="518025"/>
                  </a:cubicBezTo>
                  <a:cubicBezTo>
                    <a:pt x="128515" y="518497"/>
                    <a:pt x="128515" y="518025"/>
                    <a:pt x="128515" y="515902"/>
                  </a:cubicBezTo>
                  <a:cubicBezTo>
                    <a:pt x="128515" y="513779"/>
                    <a:pt x="129929" y="515902"/>
                    <a:pt x="130638" y="515902"/>
                  </a:cubicBezTo>
                  <a:cubicBezTo>
                    <a:pt x="131346" y="515902"/>
                    <a:pt x="130638" y="513543"/>
                    <a:pt x="132288" y="514015"/>
                  </a:cubicBezTo>
                  <a:cubicBezTo>
                    <a:pt x="133942" y="514488"/>
                    <a:pt x="132288" y="514015"/>
                    <a:pt x="132288" y="514015"/>
                  </a:cubicBezTo>
                  <a:cubicBezTo>
                    <a:pt x="132288" y="514015"/>
                    <a:pt x="132288" y="514015"/>
                    <a:pt x="132288" y="512125"/>
                  </a:cubicBezTo>
                  <a:lnTo>
                    <a:pt x="130874" y="512125"/>
                  </a:lnTo>
                  <a:cubicBezTo>
                    <a:pt x="130874" y="512125"/>
                    <a:pt x="130874" y="512125"/>
                    <a:pt x="130874" y="512125"/>
                  </a:cubicBezTo>
                  <a:lnTo>
                    <a:pt x="132288" y="512125"/>
                  </a:lnTo>
                  <a:cubicBezTo>
                    <a:pt x="131582" y="510711"/>
                    <a:pt x="131582" y="509294"/>
                    <a:pt x="132288" y="507880"/>
                  </a:cubicBezTo>
                  <a:cubicBezTo>
                    <a:pt x="132288" y="507880"/>
                    <a:pt x="132288" y="507880"/>
                    <a:pt x="132288" y="507880"/>
                  </a:cubicBezTo>
                  <a:cubicBezTo>
                    <a:pt x="132288" y="507880"/>
                    <a:pt x="132288" y="507880"/>
                    <a:pt x="132288" y="506462"/>
                  </a:cubicBezTo>
                  <a:cubicBezTo>
                    <a:pt x="132288" y="505048"/>
                    <a:pt x="132288" y="507880"/>
                    <a:pt x="132288" y="508352"/>
                  </a:cubicBezTo>
                  <a:cubicBezTo>
                    <a:pt x="134650" y="508352"/>
                    <a:pt x="132288" y="510711"/>
                    <a:pt x="132288" y="511892"/>
                  </a:cubicBezTo>
                  <a:cubicBezTo>
                    <a:pt x="132288" y="509530"/>
                    <a:pt x="132288" y="507643"/>
                    <a:pt x="133705" y="505993"/>
                  </a:cubicBezTo>
                  <a:cubicBezTo>
                    <a:pt x="135120" y="504339"/>
                    <a:pt x="133705" y="505993"/>
                    <a:pt x="132288" y="505993"/>
                  </a:cubicBezTo>
                  <a:cubicBezTo>
                    <a:pt x="130874" y="505993"/>
                    <a:pt x="135120" y="505993"/>
                    <a:pt x="132288" y="503867"/>
                  </a:cubicBezTo>
                  <a:lnTo>
                    <a:pt x="132288" y="503867"/>
                  </a:lnTo>
                  <a:cubicBezTo>
                    <a:pt x="130638" y="503867"/>
                    <a:pt x="132288" y="503867"/>
                    <a:pt x="132288" y="502689"/>
                  </a:cubicBezTo>
                  <a:lnTo>
                    <a:pt x="133942" y="502689"/>
                  </a:lnTo>
                  <a:cubicBezTo>
                    <a:pt x="133942" y="502689"/>
                    <a:pt x="133942" y="502689"/>
                    <a:pt x="133942" y="502689"/>
                  </a:cubicBezTo>
                  <a:cubicBezTo>
                    <a:pt x="133942" y="502689"/>
                    <a:pt x="133942" y="499621"/>
                    <a:pt x="133942" y="498204"/>
                  </a:cubicBezTo>
                  <a:cubicBezTo>
                    <a:pt x="133942" y="496790"/>
                    <a:pt x="133942" y="498204"/>
                    <a:pt x="133942" y="498204"/>
                  </a:cubicBezTo>
                  <a:cubicBezTo>
                    <a:pt x="133705" y="495845"/>
                    <a:pt x="133942" y="493486"/>
                    <a:pt x="135120" y="491360"/>
                  </a:cubicBezTo>
                  <a:lnTo>
                    <a:pt x="136537" y="491360"/>
                  </a:lnTo>
                  <a:cubicBezTo>
                    <a:pt x="138187" y="491360"/>
                    <a:pt x="136537" y="489945"/>
                    <a:pt x="135120" y="491360"/>
                  </a:cubicBezTo>
                  <a:cubicBezTo>
                    <a:pt x="133705" y="492777"/>
                    <a:pt x="137009" y="491360"/>
                    <a:pt x="137718" y="491360"/>
                  </a:cubicBezTo>
                  <a:cubicBezTo>
                    <a:pt x="138424" y="491360"/>
                    <a:pt x="136301" y="491360"/>
                    <a:pt x="135592" y="491360"/>
                  </a:cubicBezTo>
                  <a:cubicBezTo>
                    <a:pt x="134886" y="491360"/>
                    <a:pt x="133942" y="488528"/>
                    <a:pt x="135592" y="487350"/>
                  </a:cubicBezTo>
                  <a:cubicBezTo>
                    <a:pt x="133469" y="487350"/>
                    <a:pt x="135592" y="487350"/>
                    <a:pt x="133942" y="485227"/>
                  </a:cubicBezTo>
                  <a:cubicBezTo>
                    <a:pt x="132288" y="483101"/>
                    <a:pt x="133942" y="485227"/>
                    <a:pt x="135828" y="485227"/>
                  </a:cubicBezTo>
                  <a:cubicBezTo>
                    <a:pt x="137718" y="485227"/>
                    <a:pt x="135828" y="483101"/>
                    <a:pt x="135828" y="481923"/>
                  </a:cubicBezTo>
                  <a:cubicBezTo>
                    <a:pt x="135828" y="480742"/>
                    <a:pt x="135828" y="481923"/>
                    <a:pt x="135828" y="481923"/>
                  </a:cubicBezTo>
                  <a:cubicBezTo>
                    <a:pt x="135828" y="481923"/>
                    <a:pt x="135828" y="480034"/>
                    <a:pt x="135828" y="479092"/>
                  </a:cubicBezTo>
                  <a:cubicBezTo>
                    <a:pt x="135828" y="478147"/>
                    <a:pt x="137246" y="479092"/>
                    <a:pt x="138187" y="479092"/>
                  </a:cubicBezTo>
                  <a:cubicBezTo>
                    <a:pt x="139132" y="479092"/>
                    <a:pt x="138187" y="480270"/>
                    <a:pt x="139605" y="480270"/>
                  </a:cubicBezTo>
                  <a:cubicBezTo>
                    <a:pt x="139841" y="478383"/>
                    <a:pt x="139132" y="476260"/>
                    <a:pt x="137718" y="474843"/>
                  </a:cubicBezTo>
                  <a:cubicBezTo>
                    <a:pt x="137718" y="474843"/>
                    <a:pt x="139368" y="474843"/>
                    <a:pt x="140549" y="474843"/>
                  </a:cubicBezTo>
                  <a:cubicBezTo>
                    <a:pt x="140313" y="472956"/>
                    <a:pt x="140786" y="471066"/>
                    <a:pt x="142200" y="469652"/>
                  </a:cubicBezTo>
                  <a:cubicBezTo>
                    <a:pt x="140313" y="469652"/>
                    <a:pt x="142200" y="468235"/>
                    <a:pt x="142200" y="467762"/>
                  </a:cubicBezTo>
                  <a:cubicBezTo>
                    <a:pt x="142200" y="467293"/>
                    <a:pt x="142200" y="467762"/>
                    <a:pt x="140549" y="467762"/>
                  </a:cubicBezTo>
                  <a:cubicBezTo>
                    <a:pt x="138896" y="467762"/>
                    <a:pt x="140549" y="463517"/>
                    <a:pt x="142436" y="463517"/>
                  </a:cubicBezTo>
                  <a:cubicBezTo>
                    <a:pt x="144323" y="463517"/>
                    <a:pt x="144559" y="458562"/>
                    <a:pt x="142436" y="457145"/>
                  </a:cubicBezTo>
                  <a:cubicBezTo>
                    <a:pt x="140313" y="455730"/>
                    <a:pt x="142436" y="455022"/>
                    <a:pt x="145032" y="454077"/>
                  </a:cubicBezTo>
                  <a:cubicBezTo>
                    <a:pt x="143381" y="454077"/>
                    <a:pt x="145032" y="452663"/>
                    <a:pt x="143145" y="451954"/>
                  </a:cubicBezTo>
                  <a:cubicBezTo>
                    <a:pt x="141255" y="451245"/>
                    <a:pt x="143145" y="451954"/>
                    <a:pt x="145032" y="451954"/>
                  </a:cubicBezTo>
                  <a:cubicBezTo>
                    <a:pt x="145032" y="447942"/>
                    <a:pt x="145976" y="444165"/>
                    <a:pt x="147627" y="440628"/>
                  </a:cubicBezTo>
                  <a:cubicBezTo>
                    <a:pt x="147627" y="440628"/>
                    <a:pt x="146213" y="440628"/>
                    <a:pt x="145976" y="440628"/>
                  </a:cubicBezTo>
                  <a:cubicBezTo>
                    <a:pt x="147863" y="437796"/>
                    <a:pt x="148572" y="434492"/>
                    <a:pt x="147863" y="431188"/>
                  </a:cubicBezTo>
                  <a:cubicBezTo>
                    <a:pt x="147863" y="431188"/>
                    <a:pt x="149517" y="429771"/>
                    <a:pt x="149280" y="429065"/>
                  </a:cubicBezTo>
                  <a:lnTo>
                    <a:pt x="149280" y="429065"/>
                  </a:lnTo>
                  <a:cubicBezTo>
                    <a:pt x="149280" y="429065"/>
                    <a:pt x="150931" y="426940"/>
                    <a:pt x="149280" y="425289"/>
                  </a:cubicBezTo>
                  <a:lnTo>
                    <a:pt x="151167" y="425289"/>
                  </a:lnTo>
                  <a:cubicBezTo>
                    <a:pt x="150459" y="421985"/>
                    <a:pt x="150931" y="418445"/>
                    <a:pt x="152818" y="415377"/>
                  </a:cubicBezTo>
                  <a:lnTo>
                    <a:pt x="152818" y="415377"/>
                  </a:lnTo>
                  <a:cubicBezTo>
                    <a:pt x="154707" y="409714"/>
                    <a:pt x="153999" y="403815"/>
                    <a:pt x="155649" y="398152"/>
                  </a:cubicBezTo>
                  <a:cubicBezTo>
                    <a:pt x="153762" y="398152"/>
                    <a:pt x="155649" y="393197"/>
                    <a:pt x="155649" y="390838"/>
                  </a:cubicBezTo>
                  <a:cubicBezTo>
                    <a:pt x="155649" y="388476"/>
                    <a:pt x="155649" y="388240"/>
                    <a:pt x="155649" y="387298"/>
                  </a:cubicBezTo>
                  <a:lnTo>
                    <a:pt x="155649" y="387298"/>
                  </a:lnTo>
                  <a:cubicBezTo>
                    <a:pt x="158011" y="387298"/>
                    <a:pt x="155649" y="385172"/>
                    <a:pt x="157303" y="384230"/>
                  </a:cubicBezTo>
                  <a:cubicBezTo>
                    <a:pt x="155416" y="381162"/>
                    <a:pt x="157303" y="377386"/>
                    <a:pt x="157303" y="374082"/>
                  </a:cubicBezTo>
                  <a:lnTo>
                    <a:pt x="157303" y="374082"/>
                  </a:lnTo>
                  <a:cubicBezTo>
                    <a:pt x="155649" y="369600"/>
                    <a:pt x="158717" y="365587"/>
                    <a:pt x="157303" y="361341"/>
                  </a:cubicBezTo>
                  <a:cubicBezTo>
                    <a:pt x="159426" y="359688"/>
                    <a:pt x="157303" y="357565"/>
                    <a:pt x="158484" y="355911"/>
                  </a:cubicBezTo>
                  <a:cubicBezTo>
                    <a:pt x="156830" y="355911"/>
                    <a:pt x="158484" y="353789"/>
                    <a:pt x="158484" y="352610"/>
                  </a:cubicBezTo>
                  <a:cubicBezTo>
                    <a:pt x="159426" y="349543"/>
                    <a:pt x="159426" y="346475"/>
                    <a:pt x="158484" y="343407"/>
                  </a:cubicBezTo>
                  <a:cubicBezTo>
                    <a:pt x="159898" y="336799"/>
                    <a:pt x="158484" y="329719"/>
                    <a:pt x="158484" y="323114"/>
                  </a:cubicBezTo>
                  <a:lnTo>
                    <a:pt x="158484" y="323114"/>
                  </a:lnTo>
                  <a:lnTo>
                    <a:pt x="158484" y="323114"/>
                  </a:lnTo>
                  <a:cubicBezTo>
                    <a:pt x="158717" y="319810"/>
                    <a:pt x="158717" y="316506"/>
                    <a:pt x="158484" y="313202"/>
                  </a:cubicBezTo>
                  <a:lnTo>
                    <a:pt x="159898" y="313202"/>
                  </a:lnTo>
                  <a:cubicBezTo>
                    <a:pt x="159898" y="313202"/>
                    <a:pt x="157539" y="313202"/>
                    <a:pt x="159898" y="311785"/>
                  </a:cubicBezTo>
                  <a:cubicBezTo>
                    <a:pt x="162257" y="310370"/>
                    <a:pt x="159898" y="311785"/>
                    <a:pt x="159898" y="311785"/>
                  </a:cubicBezTo>
                  <a:cubicBezTo>
                    <a:pt x="159898" y="311785"/>
                    <a:pt x="159898" y="311785"/>
                    <a:pt x="159898" y="311785"/>
                  </a:cubicBezTo>
                  <a:cubicBezTo>
                    <a:pt x="162021" y="285356"/>
                    <a:pt x="158247" y="259163"/>
                    <a:pt x="158484" y="232970"/>
                  </a:cubicBezTo>
                  <a:lnTo>
                    <a:pt x="158484" y="232970"/>
                  </a:lnTo>
                  <a:cubicBezTo>
                    <a:pt x="158484" y="229666"/>
                    <a:pt x="156830" y="225657"/>
                    <a:pt x="158484" y="222353"/>
                  </a:cubicBezTo>
                  <a:cubicBezTo>
                    <a:pt x="160134" y="219049"/>
                    <a:pt x="156358" y="220936"/>
                    <a:pt x="158484" y="220936"/>
                  </a:cubicBezTo>
                  <a:cubicBezTo>
                    <a:pt x="157775" y="220463"/>
                    <a:pt x="157539" y="219521"/>
                    <a:pt x="158011" y="218576"/>
                  </a:cubicBezTo>
                  <a:cubicBezTo>
                    <a:pt x="158011" y="218340"/>
                    <a:pt x="158247" y="218340"/>
                    <a:pt x="158484" y="218104"/>
                  </a:cubicBezTo>
                  <a:lnTo>
                    <a:pt x="158484" y="218104"/>
                  </a:lnTo>
                  <a:cubicBezTo>
                    <a:pt x="159189" y="216926"/>
                    <a:pt x="159189" y="215509"/>
                    <a:pt x="158484" y="214328"/>
                  </a:cubicBezTo>
                  <a:cubicBezTo>
                    <a:pt x="160607" y="208664"/>
                    <a:pt x="158484" y="202293"/>
                    <a:pt x="161079" y="196630"/>
                  </a:cubicBezTo>
                  <a:lnTo>
                    <a:pt x="161079" y="196630"/>
                  </a:lnTo>
                  <a:cubicBezTo>
                    <a:pt x="162021" y="196630"/>
                    <a:pt x="162730" y="195924"/>
                    <a:pt x="162730" y="194979"/>
                  </a:cubicBezTo>
                  <a:cubicBezTo>
                    <a:pt x="162730" y="194034"/>
                    <a:pt x="162021" y="193329"/>
                    <a:pt x="161079" y="193329"/>
                  </a:cubicBezTo>
                  <a:lnTo>
                    <a:pt x="162730" y="193329"/>
                  </a:lnTo>
                  <a:cubicBezTo>
                    <a:pt x="160370" y="193329"/>
                    <a:pt x="162730" y="192148"/>
                    <a:pt x="162730" y="191911"/>
                  </a:cubicBezTo>
                  <a:cubicBezTo>
                    <a:pt x="162730" y="191675"/>
                    <a:pt x="161549" y="188135"/>
                    <a:pt x="162730" y="186248"/>
                  </a:cubicBezTo>
                  <a:lnTo>
                    <a:pt x="164383" y="186248"/>
                  </a:lnTo>
                  <a:cubicBezTo>
                    <a:pt x="164383" y="186248"/>
                    <a:pt x="162257" y="186248"/>
                    <a:pt x="164383" y="184595"/>
                  </a:cubicBezTo>
                  <a:lnTo>
                    <a:pt x="164383" y="184595"/>
                  </a:lnTo>
                  <a:cubicBezTo>
                    <a:pt x="164383" y="184595"/>
                    <a:pt x="164383" y="184595"/>
                    <a:pt x="164383" y="182944"/>
                  </a:cubicBezTo>
                  <a:cubicBezTo>
                    <a:pt x="164853" y="182708"/>
                    <a:pt x="165325" y="182708"/>
                    <a:pt x="165797" y="182944"/>
                  </a:cubicBezTo>
                  <a:cubicBezTo>
                    <a:pt x="164853" y="182236"/>
                    <a:pt x="164383" y="181294"/>
                    <a:pt x="164383" y="180113"/>
                  </a:cubicBezTo>
                  <a:cubicBezTo>
                    <a:pt x="166034" y="180113"/>
                    <a:pt x="164383" y="180113"/>
                    <a:pt x="166034" y="181294"/>
                  </a:cubicBezTo>
                  <a:cubicBezTo>
                    <a:pt x="167684" y="182472"/>
                    <a:pt x="164383" y="177045"/>
                    <a:pt x="163438" y="175158"/>
                  </a:cubicBezTo>
                  <a:lnTo>
                    <a:pt x="165089" y="175158"/>
                  </a:lnTo>
                  <a:cubicBezTo>
                    <a:pt x="166506" y="175158"/>
                    <a:pt x="165089" y="175158"/>
                    <a:pt x="165089" y="175158"/>
                  </a:cubicBezTo>
                  <a:cubicBezTo>
                    <a:pt x="165089" y="175158"/>
                    <a:pt x="165089" y="173269"/>
                    <a:pt x="163202" y="171854"/>
                  </a:cubicBezTo>
                  <a:cubicBezTo>
                    <a:pt x="161315" y="170437"/>
                    <a:pt x="163202" y="171854"/>
                    <a:pt x="165089" y="171854"/>
                  </a:cubicBezTo>
                  <a:cubicBezTo>
                    <a:pt x="166978" y="171854"/>
                    <a:pt x="163438" y="171854"/>
                    <a:pt x="165089" y="170201"/>
                  </a:cubicBezTo>
                  <a:cubicBezTo>
                    <a:pt x="166742" y="168550"/>
                    <a:pt x="165089" y="170201"/>
                    <a:pt x="165089" y="170201"/>
                  </a:cubicBezTo>
                  <a:cubicBezTo>
                    <a:pt x="165089" y="170201"/>
                    <a:pt x="165089" y="168078"/>
                    <a:pt x="163674" y="166663"/>
                  </a:cubicBezTo>
                  <a:cubicBezTo>
                    <a:pt x="162257" y="165246"/>
                    <a:pt x="163674" y="166663"/>
                    <a:pt x="163674" y="166663"/>
                  </a:cubicBezTo>
                  <a:cubicBezTo>
                    <a:pt x="163674" y="166663"/>
                    <a:pt x="163674" y="166663"/>
                    <a:pt x="163674" y="166663"/>
                  </a:cubicBezTo>
                  <a:cubicBezTo>
                    <a:pt x="163674" y="166663"/>
                    <a:pt x="163674" y="166663"/>
                    <a:pt x="161785" y="165246"/>
                  </a:cubicBezTo>
                  <a:cubicBezTo>
                    <a:pt x="164616" y="162887"/>
                    <a:pt x="158484" y="158875"/>
                    <a:pt x="161785" y="156988"/>
                  </a:cubicBezTo>
                  <a:cubicBezTo>
                    <a:pt x="159189" y="156988"/>
                    <a:pt x="159898" y="154392"/>
                    <a:pt x="159426" y="153448"/>
                  </a:cubicBezTo>
                  <a:cubicBezTo>
                    <a:pt x="158953" y="152503"/>
                    <a:pt x="159426" y="154865"/>
                    <a:pt x="160843" y="155571"/>
                  </a:cubicBezTo>
                  <a:lnTo>
                    <a:pt x="160843" y="155571"/>
                  </a:lnTo>
                  <a:cubicBezTo>
                    <a:pt x="160843" y="155571"/>
                    <a:pt x="163202" y="157696"/>
                    <a:pt x="163674" y="158875"/>
                  </a:cubicBezTo>
                  <a:cubicBezTo>
                    <a:pt x="160370" y="158875"/>
                    <a:pt x="163674" y="161234"/>
                    <a:pt x="163674" y="161706"/>
                  </a:cubicBezTo>
                  <a:cubicBezTo>
                    <a:pt x="163674" y="162178"/>
                    <a:pt x="163674" y="156988"/>
                    <a:pt x="162257" y="154865"/>
                  </a:cubicBezTo>
                  <a:lnTo>
                    <a:pt x="163674" y="154865"/>
                  </a:lnTo>
                  <a:cubicBezTo>
                    <a:pt x="163674" y="154865"/>
                    <a:pt x="163674" y="151797"/>
                    <a:pt x="161079" y="151325"/>
                  </a:cubicBezTo>
                  <a:cubicBezTo>
                    <a:pt x="158484" y="150852"/>
                    <a:pt x="161079" y="151325"/>
                    <a:pt x="162730" y="151325"/>
                  </a:cubicBezTo>
                  <a:cubicBezTo>
                    <a:pt x="164383" y="151325"/>
                    <a:pt x="161079" y="148021"/>
                    <a:pt x="159189" y="145662"/>
                  </a:cubicBezTo>
                  <a:cubicBezTo>
                    <a:pt x="159898" y="142830"/>
                    <a:pt x="159189" y="139998"/>
                    <a:pt x="157066" y="137873"/>
                  </a:cubicBezTo>
                  <a:cubicBezTo>
                    <a:pt x="157066" y="137873"/>
                    <a:pt x="157066" y="134099"/>
                    <a:pt x="154707" y="132918"/>
                  </a:cubicBezTo>
                  <a:cubicBezTo>
                    <a:pt x="156594" y="130087"/>
                    <a:pt x="149750" y="123715"/>
                    <a:pt x="154707" y="120411"/>
                  </a:cubicBezTo>
                  <a:cubicBezTo>
                    <a:pt x="150695" y="120411"/>
                    <a:pt x="153054" y="117815"/>
                    <a:pt x="149517" y="117343"/>
                  </a:cubicBezTo>
                  <a:cubicBezTo>
                    <a:pt x="149517" y="117343"/>
                    <a:pt x="146449" y="115220"/>
                    <a:pt x="149517" y="114748"/>
                  </a:cubicBezTo>
                  <a:cubicBezTo>
                    <a:pt x="146685" y="112389"/>
                    <a:pt x="146449" y="108140"/>
                    <a:pt x="148572" y="105544"/>
                  </a:cubicBezTo>
                  <a:cubicBezTo>
                    <a:pt x="149044" y="105072"/>
                    <a:pt x="149280" y="104839"/>
                    <a:pt x="149517" y="104602"/>
                  </a:cubicBezTo>
                  <a:cubicBezTo>
                    <a:pt x="148572" y="104366"/>
                    <a:pt x="147627" y="104366"/>
                    <a:pt x="146685" y="104602"/>
                  </a:cubicBezTo>
                  <a:cubicBezTo>
                    <a:pt x="146685" y="104602"/>
                    <a:pt x="146685" y="104602"/>
                    <a:pt x="148336" y="103185"/>
                  </a:cubicBezTo>
                  <a:cubicBezTo>
                    <a:pt x="149986" y="101771"/>
                    <a:pt x="148336" y="103185"/>
                    <a:pt x="148336" y="101771"/>
                  </a:cubicBezTo>
                  <a:cubicBezTo>
                    <a:pt x="148336" y="100354"/>
                    <a:pt x="148336" y="101771"/>
                    <a:pt x="145504" y="100354"/>
                  </a:cubicBezTo>
                  <a:cubicBezTo>
                    <a:pt x="142672" y="98939"/>
                    <a:pt x="145504" y="100354"/>
                    <a:pt x="145504" y="100354"/>
                  </a:cubicBezTo>
                  <a:cubicBezTo>
                    <a:pt x="144087" y="97995"/>
                    <a:pt x="144795" y="94691"/>
                    <a:pt x="147155" y="93273"/>
                  </a:cubicBezTo>
                  <a:cubicBezTo>
                    <a:pt x="147627" y="93040"/>
                    <a:pt x="147863" y="92804"/>
                    <a:pt x="148099" y="92804"/>
                  </a:cubicBezTo>
                  <a:cubicBezTo>
                    <a:pt x="145976" y="92804"/>
                    <a:pt x="145740" y="91150"/>
                    <a:pt x="146213" y="90206"/>
                  </a:cubicBezTo>
                  <a:cubicBezTo>
                    <a:pt x="143145" y="88083"/>
                    <a:pt x="140549" y="85015"/>
                    <a:pt x="139368" y="81475"/>
                  </a:cubicBezTo>
                  <a:lnTo>
                    <a:pt x="141255" y="81475"/>
                  </a:lnTo>
                  <a:cubicBezTo>
                    <a:pt x="139368" y="81475"/>
                    <a:pt x="141255" y="79588"/>
                    <a:pt x="139368" y="78643"/>
                  </a:cubicBezTo>
                  <a:lnTo>
                    <a:pt x="139368" y="78643"/>
                  </a:lnTo>
                  <a:cubicBezTo>
                    <a:pt x="139368" y="76048"/>
                    <a:pt x="138187" y="73452"/>
                    <a:pt x="136537" y="71566"/>
                  </a:cubicBezTo>
                  <a:cubicBezTo>
                    <a:pt x="136773" y="68498"/>
                    <a:pt x="135828" y="65194"/>
                    <a:pt x="133469" y="63071"/>
                  </a:cubicBezTo>
                  <a:cubicBezTo>
                    <a:pt x="133469" y="61654"/>
                    <a:pt x="131582" y="57644"/>
                    <a:pt x="130401" y="55991"/>
                  </a:cubicBezTo>
                  <a:cubicBezTo>
                    <a:pt x="128987" y="53159"/>
                    <a:pt x="127097" y="50564"/>
                    <a:pt x="124974" y="48205"/>
                  </a:cubicBezTo>
                  <a:cubicBezTo>
                    <a:pt x="124974" y="48205"/>
                    <a:pt x="123557" y="48205"/>
                    <a:pt x="122852" y="48205"/>
                  </a:cubicBezTo>
                  <a:cubicBezTo>
                    <a:pt x="122143" y="48205"/>
                    <a:pt x="122852" y="48205"/>
                    <a:pt x="122852" y="46551"/>
                  </a:cubicBezTo>
                  <a:cubicBezTo>
                    <a:pt x="122852" y="44901"/>
                    <a:pt x="122852" y="47968"/>
                    <a:pt x="122852" y="47968"/>
                  </a:cubicBezTo>
                  <a:cubicBezTo>
                    <a:pt x="122852" y="47968"/>
                    <a:pt x="121434" y="49855"/>
                    <a:pt x="122852" y="50800"/>
                  </a:cubicBezTo>
                  <a:cubicBezTo>
                    <a:pt x="124266" y="51745"/>
                    <a:pt x="122852" y="50800"/>
                    <a:pt x="121198" y="50800"/>
                  </a:cubicBezTo>
                  <a:cubicBezTo>
                    <a:pt x="121198" y="51978"/>
                    <a:pt x="121198" y="52923"/>
                    <a:pt x="121198" y="54104"/>
                  </a:cubicBezTo>
                  <a:cubicBezTo>
                    <a:pt x="120253" y="52687"/>
                    <a:pt x="119075" y="51509"/>
                    <a:pt x="117894" y="50327"/>
                  </a:cubicBezTo>
                  <a:cubicBezTo>
                    <a:pt x="116952" y="55282"/>
                    <a:pt x="117658" y="60476"/>
                    <a:pt x="119548" y="65194"/>
                  </a:cubicBezTo>
                  <a:cubicBezTo>
                    <a:pt x="119548" y="65194"/>
                    <a:pt x="119548" y="65194"/>
                    <a:pt x="119548" y="65194"/>
                  </a:cubicBezTo>
                  <a:lnTo>
                    <a:pt x="121198" y="65194"/>
                  </a:lnTo>
                  <a:cubicBezTo>
                    <a:pt x="121198" y="65194"/>
                    <a:pt x="121198" y="65194"/>
                    <a:pt x="121198" y="66844"/>
                  </a:cubicBezTo>
                  <a:cubicBezTo>
                    <a:pt x="121198" y="68498"/>
                    <a:pt x="121198" y="69676"/>
                    <a:pt x="124030" y="71093"/>
                  </a:cubicBezTo>
                  <a:cubicBezTo>
                    <a:pt x="126861" y="72508"/>
                    <a:pt x="122143" y="71093"/>
                    <a:pt x="121198" y="69676"/>
                  </a:cubicBezTo>
                  <a:cubicBezTo>
                    <a:pt x="120253" y="68262"/>
                    <a:pt x="121198" y="69676"/>
                    <a:pt x="119311" y="69676"/>
                  </a:cubicBezTo>
                  <a:cubicBezTo>
                    <a:pt x="117422" y="69676"/>
                    <a:pt x="119311" y="69676"/>
                    <a:pt x="117658" y="67789"/>
                  </a:cubicBezTo>
                  <a:cubicBezTo>
                    <a:pt x="116007" y="65903"/>
                    <a:pt x="119548" y="67789"/>
                    <a:pt x="117658" y="67789"/>
                  </a:cubicBezTo>
                  <a:cubicBezTo>
                    <a:pt x="115771" y="67789"/>
                    <a:pt x="118839" y="67789"/>
                    <a:pt x="119311" y="67789"/>
                  </a:cubicBezTo>
                  <a:cubicBezTo>
                    <a:pt x="119784" y="67789"/>
                    <a:pt x="119311" y="67789"/>
                    <a:pt x="119311" y="67789"/>
                  </a:cubicBezTo>
                  <a:cubicBezTo>
                    <a:pt x="119311" y="67789"/>
                    <a:pt x="117658" y="67789"/>
                    <a:pt x="116480" y="66375"/>
                  </a:cubicBezTo>
                  <a:lnTo>
                    <a:pt x="116480" y="66375"/>
                  </a:lnTo>
                  <a:cubicBezTo>
                    <a:pt x="118130" y="66375"/>
                    <a:pt x="116480" y="66375"/>
                    <a:pt x="116480" y="64722"/>
                  </a:cubicBezTo>
                  <a:lnTo>
                    <a:pt x="118130" y="64722"/>
                  </a:lnTo>
                  <a:cubicBezTo>
                    <a:pt x="118130" y="63071"/>
                    <a:pt x="114354" y="62126"/>
                    <a:pt x="114121" y="60709"/>
                  </a:cubicBezTo>
                  <a:cubicBezTo>
                    <a:pt x="113884" y="59295"/>
                    <a:pt x="116007" y="62126"/>
                    <a:pt x="116952" y="62835"/>
                  </a:cubicBezTo>
                  <a:cubicBezTo>
                    <a:pt x="117894" y="63543"/>
                    <a:pt x="116952" y="60945"/>
                    <a:pt x="115299" y="60945"/>
                  </a:cubicBezTo>
                  <a:cubicBezTo>
                    <a:pt x="113648" y="60945"/>
                    <a:pt x="115299" y="57408"/>
                    <a:pt x="113648" y="55518"/>
                  </a:cubicBezTo>
                  <a:cubicBezTo>
                    <a:pt x="111995" y="53631"/>
                    <a:pt x="113648" y="57644"/>
                    <a:pt x="115063" y="58822"/>
                  </a:cubicBezTo>
                  <a:cubicBezTo>
                    <a:pt x="116480" y="60003"/>
                    <a:pt x="111995" y="55518"/>
                    <a:pt x="115063" y="54810"/>
                  </a:cubicBezTo>
                  <a:cubicBezTo>
                    <a:pt x="118130" y="54104"/>
                    <a:pt x="112940" y="51509"/>
                    <a:pt x="115063" y="50564"/>
                  </a:cubicBezTo>
                  <a:cubicBezTo>
                    <a:pt x="112231" y="45373"/>
                    <a:pt x="115063" y="41833"/>
                    <a:pt x="112467" y="36878"/>
                  </a:cubicBezTo>
                  <a:cubicBezTo>
                    <a:pt x="110817" y="36878"/>
                    <a:pt x="112467" y="38529"/>
                    <a:pt x="109163" y="38765"/>
                  </a:cubicBezTo>
                  <a:cubicBezTo>
                    <a:pt x="105859" y="39001"/>
                    <a:pt x="109163" y="40652"/>
                    <a:pt x="107276" y="41360"/>
                  </a:cubicBezTo>
                  <a:lnTo>
                    <a:pt x="107276" y="41360"/>
                  </a:lnTo>
                  <a:cubicBezTo>
                    <a:pt x="104917" y="41360"/>
                    <a:pt x="107276" y="43011"/>
                    <a:pt x="105623" y="43483"/>
                  </a:cubicBezTo>
                  <a:cubicBezTo>
                    <a:pt x="104917" y="43720"/>
                    <a:pt x="104445" y="43720"/>
                    <a:pt x="103736" y="43483"/>
                  </a:cubicBezTo>
                  <a:cubicBezTo>
                    <a:pt x="102322" y="43483"/>
                    <a:pt x="103736" y="45373"/>
                    <a:pt x="103736" y="46079"/>
                  </a:cubicBezTo>
                  <a:cubicBezTo>
                    <a:pt x="103736" y="46787"/>
                    <a:pt x="102322" y="46079"/>
                    <a:pt x="101613" y="46079"/>
                  </a:cubicBezTo>
                  <a:cubicBezTo>
                    <a:pt x="100905" y="46079"/>
                    <a:pt x="101613" y="48677"/>
                    <a:pt x="101613" y="50327"/>
                  </a:cubicBezTo>
                  <a:cubicBezTo>
                    <a:pt x="101613" y="51978"/>
                    <a:pt x="99254" y="48205"/>
                    <a:pt x="98546" y="47260"/>
                  </a:cubicBezTo>
                  <a:cubicBezTo>
                    <a:pt x="97837" y="46315"/>
                    <a:pt x="98546" y="47260"/>
                    <a:pt x="98546" y="47260"/>
                  </a:cubicBezTo>
                  <a:lnTo>
                    <a:pt x="98546" y="47260"/>
                  </a:lnTo>
                  <a:cubicBezTo>
                    <a:pt x="98546" y="47260"/>
                    <a:pt x="98546" y="47260"/>
                    <a:pt x="98546" y="48910"/>
                  </a:cubicBezTo>
                  <a:lnTo>
                    <a:pt x="96892" y="48910"/>
                  </a:lnTo>
                  <a:cubicBezTo>
                    <a:pt x="96892" y="50327"/>
                    <a:pt x="96892" y="51272"/>
                    <a:pt x="96892" y="52450"/>
                  </a:cubicBezTo>
                  <a:cubicBezTo>
                    <a:pt x="97601" y="52923"/>
                    <a:pt x="98546" y="52923"/>
                    <a:pt x="99254" y="52450"/>
                  </a:cubicBezTo>
                  <a:cubicBezTo>
                    <a:pt x="99254" y="52450"/>
                    <a:pt x="99254" y="52450"/>
                    <a:pt x="99254" y="52450"/>
                  </a:cubicBezTo>
                  <a:cubicBezTo>
                    <a:pt x="98073" y="52687"/>
                    <a:pt x="96656" y="52687"/>
                    <a:pt x="95478" y="52450"/>
                  </a:cubicBezTo>
                  <a:cubicBezTo>
                    <a:pt x="95005" y="50091"/>
                    <a:pt x="93591" y="48205"/>
                    <a:pt x="91465" y="47260"/>
                  </a:cubicBezTo>
                  <a:cubicBezTo>
                    <a:pt x="90757" y="45137"/>
                    <a:pt x="90757" y="42778"/>
                    <a:pt x="91465" y="40652"/>
                  </a:cubicBezTo>
                  <a:cubicBezTo>
                    <a:pt x="89106" y="40652"/>
                    <a:pt x="91465" y="39001"/>
                    <a:pt x="91465" y="38293"/>
                  </a:cubicBezTo>
                  <a:cubicBezTo>
                    <a:pt x="91465" y="37584"/>
                    <a:pt x="91465" y="38293"/>
                    <a:pt x="91465" y="39710"/>
                  </a:cubicBezTo>
                  <a:cubicBezTo>
                    <a:pt x="91465" y="41124"/>
                    <a:pt x="91465" y="37584"/>
                    <a:pt x="91465" y="36406"/>
                  </a:cubicBezTo>
                  <a:cubicBezTo>
                    <a:pt x="91465" y="35225"/>
                    <a:pt x="91465" y="36406"/>
                    <a:pt x="93119" y="36406"/>
                  </a:cubicBezTo>
                  <a:cubicBezTo>
                    <a:pt x="94769" y="36406"/>
                    <a:pt x="91701" y="33102"/>
                    <a:pt x="93119" y="31921"/>
                  </a:cubicBezTo>
                  <a:cubicBezTo>
                    <a:pt x="94533" y="30743"/>
                    <a:pt x="93119" y="29562"/>
                    <a:pt x="93119" y="27675"/>
                  </a:cubicBezTo>
                  <a:cubicBezTo>
                    <a:pt x="93119" y="25785"/>
                    <a:pt x="93119" y="27675"/>
                    <a:pt x="91701" y="29326"/>
                  </a:cubicBezTo>
                  <a:cubicBezTo>
                    <a:pt x="90287" y="30979"/>
                    <a:pt x="90051" y="23426"/>
                    <a:pt x="91701" y="21776"/>
                  </a:cubicBezTo>
                  <a:cubicBezTo>
                    <a:pt x="90051" y="19180"/>
                    <a:pt x="94533" y="14459"/>
                    <a:pt x="89815" y="11864"/>
                  </a:cubicBezTo>
                  <a:cubicBezTo>
                    <a:pt x="89815" y="11864"/>
                    <a:pt x="89815" y="9032"/>
                    <a:pt x="89815" y="8324"/>
                  </a:cubicBezTo>
                  <a:cubicBezTo>
                    <a:pt x="89815" y="7615"/>
                    <a:pt x="89815" y="8324"/>
                    <a:pt x="91701" y="9741"/>
                  </a:cubicBezTo>
                  <a:cubicBezTo>
                    <a:pt x="91465" y="5492"/>
                    <a:pt x="89106" y="1716"/>
                    <a:pt x="85802" y="-880"/>
                  </a:cubicBezTo>
                  <a:cubicBezTo>
                    <a:pt x="85802" y="-880"/>
                    <a:pt x="82971" y="538"/>
                    <a:pt x="81792" y="-880"/>
                  </a:cubicBezTo>
                  <a:cubicBezTo>
                    <a:pt x="80611" y="-2294"/>
                    <a:pt x="78958" y="3605"/>
                    <a:pt x="75184" y="2424"/>
                  </a:cubicBezTo>
                  <a:cubicBezTo>
                    <a:pt x="75184" y="4078"/>
                    <a:pt x="75184" y="5492"/>
                    <a:pt x="76835" y="6437"/>
                  </a:cubicBezTo>
                  <a:cubicBezTo>
                    <a:pt x="78488" y="7382"/>
                    <a:pt x="76835" y="6437"/>
                    <a:pt x="76835" y="6437"/>
                  </a:cubicBezTo>
                  <a:cubicBezTo>
                    <a:pt x="76835" y="6437"/>
                    <a:pt x="76835" y="6437"/>
                    <a:pt x="78016" y="6437"/>
                  </a:cubicBezTo>
                  <a:cubicBezTo>
                    <a:pt x="79194" y="6437"/>
                    <a:pt x="76126" y="6437"/>
                    <a:pt x="76126" y="6437"/>
                  </a:cubicBezTo>
                  <a:cubicBezTo>
                    <a:pt x="76126" y="6437"/>
                    <a:pt x="74712" y="6437"/>
                    <a:pt x="74240" y="6437"/>
                  </a:cubicBezTo>
                  <a:cubicBezTo>
                    <a:pt x="73767" y="6437"/>
                    <a:pt x="74240" y="6437"/>
                    <a:pt x="74240" y="7851"/>
                  </a:cubicBezTo>
                  <a:cubicBezTo>
                    <a:pt x="74240" y="9268"/>
                    <a:pt x="72117" y="12336"/>
                    <a:pt x="72353" y="14932"/>
                  </a:cubicBezTo>
                  <a:cubicBezTo>
                    <a:pt x="68813" y="16349"/>
                    <a:pt x="72353" y="20358"/>
                    <a:pt x="72353" y="23190"/>
                  </a:cubicBezTo>
                  <a:lnTo>
                    <a:pt x="72353" y="23190"/>
                  </a:lnTo>
                  <a:cubicBezTo>
                    <a:pt x="69521" y="21539"/>
                    <a:pt x="70227" y="18944"/>
                    <a:pt x="68813" y="16818"/>
                  </a:cubicBezTo>
                  <a:cubicBezTo>
                    <a:pt x="67396" y="14695"/>
                    <a:pt x="68813" y="16818"/>
                    <a:pt x="66926" y="16818"/>
                  </a:cubicBezTo>
                  <a:cubicBezTo>
                    <a:pt x="68813" y="21776"/>
                    <a:pt x="66926" y="22954"/>
                    <a:pt x="68577" y="26966"/>
                  </a:cubicBezTo>
                  <a:lnTo>
                    <a:pt x="68577" y="26966"/>
                  </a:lnTo>
                  <a:cubicBezTo>
                    <a:pt x="68577" y="25313"/>
                    <a:pt x="67632" y="23662"/>
                    <a:pt x="66217" y="22481"/>
                  </a:cubicBezTo>
                  <a:cubicBezTo>
                    <a:pt x="66217" y="22481"/>
                    <a:pt x="66217" y="22481"/>
                    <a:pt x="65036" y="22481"/>
                  </a:cubicBezTo>
                  <a:cubicBezTo>
                    <a:pt x="63858" y="22481"/>
                    <a:pt x="66454" y="22481"/>
                    <a:pt x="65036" y="22481"/>
                  </a:cubicBezTo>
                  <a:lnTo>
                    <a:pt x="67396" y="22481"/>
                  </a:lnTo>
                  <a:cubicBezTo>
                    <a:pt x="66454" y="23426"/>
                    <a:pt x="66454" y="24843"/>
                    <a:pt x="67396" y="25785"/>
                  </a:cubicBezTo>
                  <a:cubicBezTo>
                    <a:pt x="67868" y="26258"/>
                    <a:pt x="68577" y="26494"/>
                    <a:pt x="69285" y="26494"/>
                  </a:cubicBezTo>
                  <a:cubicBezTo>
                    <a:pt x="69285" y="26494"/>
                    <a:pt x="67396" y="26494"/>
                    <a:pt x="69285" y="26494"/>
                  </a:cubicBezTo>
                  <a:cubicBezTo>
                    <a:pt x="71172" y="26494"/>
                    <a:pt x="69285" y="26494"/>
                    <a:pt x="67632" y="26494"/>
                  </a:cubicBezTo>
                  <a:cubicBezTo>
                    <a:pt x="65981" y="26494"/>
                    <a:pt x="69285" y="28617"/>
                    <a:pt x="69994" y="28381"/>
                  </a:cubicBezTo>
                  <a:cubicBezTo>
                    <a:pt x="70699" y="28147"/>
                    <a:pt x="68340" y="28381"/>
                    <a:pt x="67632" y="28381"/>
                  </a:cubicBezTo>
                  <a:cubicBezTo>
                    <a:pt x="66926" y="28381"/>
                    <a:pt x="69285" y="28381"/>
                    <a:pt x="69994" y="30034"/>
                  </a:cubicBezTo>
                  <a:cubicBezTo>
                    <a:pt x="70699" y="31685"/>
                    <a:pt x="69994" y="30034"/>
                    <a:pt x="69994" y="30034"/>
                  </a:cubicBezTo>
                  <a:cubicBezTo>
                    <a:pt x="69994" y="30034"/>
                    <a:pt x="69994" y="30034"/>
                    <a:pt x="71408" y="31449"/>
                  </a:cubicBezTo>
                  <a:cubicBezTo>
                    <a:pt x="72825" y="32866"/>
                    <a:pt x="71408" y="31449"/>
                    <a:pt x="69285" y="31449"/>
                  </a:cubicBezTo>
                  <a:cubicBezTo>
                    <a:pt x="67159" y="31449"/>
                    <a:pt x="69285" y="31449"/>
                    <a:pt x="69285" y="29798"/>
                  </a:cubicBezTo>
                  <a:cubicBezTo>
                    <a:pt x="69285" y="28147"/>
                    <a:pt x="69285" y="31685"/>
                    <a:pt x="71172" y="31921"/>
                  </a:cubicBezTo>
                  <a:cubicBezTo>
                    <a:pt x="70699" y="33574"/>
                    <a:pt x="71408" y="35225"/>
                    <a:pt x="72825" y="36170"/>
                  </a:cubicBezTo>
                  <a:cubicBezTo>
                    <a:pt x="72825" y="36170"/>
                    <a:pt x="71408" y="36170"/>
                    <a:pt x="70463" y="36170"/>
                  </a:cubicBezTo>
                  <a:cubicBezTo>
                    <a:pt x="69521" y="36170"/>
                    <a:pt x="70463" y="34516"/>
                    <a:pt x="70463" y="33811"/>
                  </a:cubicBezTo>
                  <a:cubicBezTo>
                    <a:pt x="69285" y="34516"/>
                    <a:pt x="68104" y="34516"/>
                    <a:pt x="66926" y="33811"/>
                  </a:cubicBezTo>
                  <a:cubicBezTo>
                    <a:pt x="66926" y="33811"/>
                    <a:pt x="66926" y="33811"/>
                    <a:pt x="66926" y="33811"/>
                  </a:cubicBezTo>
                  <a:cubicBezTo>
                    <a:pt x="66926" y="33811"/>
                    <a:pt x="66926" y="33811"/>
                    <a:pt x="64800" y="33811"/>
                  </a:cubicBezTo>
                  <a:cubicBezTo>
                    <a:pt x="62677" y="33811"/>
                    <a:pt x="64800" y="36170"/>
                    <a:pt x="64800" y="37820"/>
                  </a:cubicBezTo>
                  <a:cubicBezTo>
                    <a:pt x="64800" y="39474"/>
                    <a:pt x="64800" y="36406"/>
                    <a:pt x="64800" y="36406"/>
                  </a:cubicBezTo>
                  <a:lnTo>
                    <a:pt x="64800" y="36406"/>
                  </a:lnTo>
                  <a:lnTo>
                    <a:pt x="64800" y="36406"/>
                  </a:lnTo>
                  <a:cubicBezTo>
                    <a:pt x="64800" y="36406"/>
                    <a:pt x="64800" y="37820"/>
                    <a:pt x="64800" y="38765"/>
                  </a:cubicBezTo>
                  <a:lnTo>
                    <a:pt x="61260" y="38765"/>
                  </a:lnTo>
                  <a:cubicBezTo>
                    <a:pt x="61260" y="38765"/>
                    <a:pt x="61260" y="38765"/>
                    <a:pt x="62677" y="40416"/>
                  </a:cubicBezTo>
                  <a:cubicBezTo>
                    <a:pt x="64094" y="42069"/>
                    <a:pt x="61027" y="40416"/>
                    <a:pt x="60318" y="40416"/>
                  </a:cubicBezTo>
                  <a:cubicBezTo>
                    <a:pt x="59609" y="40416"/>
                    <a:pt x="60318" y="40416"/>
                    <a:pt x="60318" y="40416"/>
                  </a:cubicBezTo>
                  <a:cubicBezTo>
                    <a:pt x="60318" y="40416"/>
                    <a:pt x="60318" y="40416"/>
                    <a:pt x="58428" y="40416"/>
                  </a:cubicBezTo>
                  <a:cubicBezTo>
                    <a:pt x="58665" y="41597"/>
                    <a:pt x="58665" y="42778"/>
                    <a:pt x="58428" y="43956"/>
                  </a:cubicBezTo>
                  <a:cubicBezTo>
                    <a:pt x="57014" y="43956"/>
                    <a:pt x="58428" y="43956"/>
                    <a:pt x="56542" y="42541"/>
                  </a:cubicBezTo>
                  <a:cubicBezTo>
                    <a:pt x="54655" y="41124"/>
                    <a:pt x="56542" y="43956"/>
                    <a:pt x="56542" y="44192"/>
                  </a:cubicBezTo>
                  <a:lnTo>
                    <a:pt x="57959" y="44192"/>
                  </a:lnTo>
                  <a:cubicBezTo>
                    <a:pt x="56305" y="46551"/>
                    <a:pt x="57959" y="49855"/>
                    <a:pt x="57959" y="52214"/>
                  </a:cubicBezTo>
                  <a:cubicBezTo>
                    <a:pt x="57959" y="54576"/>
                    <a:pt x="57959" y="52214"/>
                    <a:pt x="59137" y="52214"/>
                  </a:cubicBezTo>
                  <a:cubicBezTo>
                    <a:pt x="60318" y="52214"/>
                    <a:pt x="60554" y="52214"/>
                    <a:pt x="59137" y="53868"/>
                  </a:cubicBezTo>
                  <a:cubicBezTo>
                    <a:pt x="54183" y="53868"/>
                    <a:pt x="59137" y="57644"/>
                    <a:pt x="59137" y="58822"/>
                  </a:cubicBezTo>
                  <a:cubicBezTo>
                    <a:pt x="59137" y="60003"/>
                    <a:pt x="56542" y="55991"/>
                    <a:pt x="55127" y="54104"/>
                  </a:cubicBezTo>
                  <a:cubicBezTo>
                    <a:pt x="53710" y="52214"/>
                    <a:pt x="55127" y="55991"/>
                    <a:pt x="53710" y="55754"/>
                  </a:cubicBezTo>
                  <a:lnTo>
                    <a:pt x="55127" y="57172"/>
                  </a:lnTo>
                  <a:cubicBezTo>
                    <a:pt x="54655" y="57408"/>
                    <a:pt x="53946" y="57408"/>
                    <a:pt x="53474" y="57172"/>
                  </a:cubicBezTo>
                  <a:cubicBezTo>
                    <a:pt x="53474" y="57172"/>
                    <a:pt x="53474" y="55991"/>
                    <a:pt x="53474" y="55754"/>
                  </a:cubicBezTo>
                  <a:cubicBezTo>
                    <a:pt x="53474" y="55518"/>
                    <a:pt x="53474" y="55754"/>
                    <a:pt x="51587" y="55754"/>
                  </a:cubicBezTo>
                  <a:cubicBezTo>
                    <a:pt x="49698" y="55754"/>
                    <a:pt x="54183" y="58114"/>
                    <a:pt x="51587" y="58586"/>
                  </a:cubicBezTo>
                  <a:lnTo>
                    <a:pt x="55833" y="61890"/>
                  </a:lnTo>
                  <a:cubicBezTo>
                    <a:pt x="55833" y="61890"/>
                    <a:pt x="54183" y="61890"/>
                    <a:pt x="53474" y="61890"/>
                  </a:cubicBezTo>
                  <a:cubicBezTo>
                    <a:pt x="52765" y="61890"/>
                    <a:pt x="53474" y="61890"/>
                    <a:pt x="53474" y="63543"/>
                  </a:cubicBezTo>
                  <a:cubicBezTo>
                    <a:pt x="54419" y="63543"/>
                    <a:pt x="55127" y="64013"/>
                    <a:pt x="55597" y="64722"/>
                  </a:cubicBezTo>
                  <a:cubicBezTo>
                    <a:pt x="55597" y="64722"/>
                    <a:pt x="55597" y="64722"/>
                    <a:pt x="55597" y="64722"/>
                  </a:cubicBezTo>
                  <a:cubicBezTo>
                    <a:pt x="56069" y="65194"/>
                    <a:pt x="56305" y="65903"/>
                    <a:pt x="55833" y="66375"/>
                  </a:cubicBezTo>
                  <a:cubicBezTo>
                    <a:pt x="55833" y="66375"/>
                    <a:pt x="55597" y="66608"/>
                    <a:pt x="55597" y="66608"/>
                  </a:cubicBezTo>
                  <a:lnTo>
                    <a:pt x="57723" y="68734"/>
                  </a:lnTo>
                  <a:cubicBezTo>
                    <a:pt x="55833" y="68734"/>
                    <a:pt x="56305" y="68734"/>
                    <a:pt x="56069" y="68734"/>
                  </a:cubicBezTo>
                  <a:cubicBezTo>
                    <a:pt x="55833" y="68734"/>
                    <a:pt x="54419" y="68734"/>
                    <a:pt x="53474" y="68734"/>
                  </a:cubicBezTo>
                  <a:cubicBezTo>
                    <a:pt x="56305" y="68734"/>
                    <a:pt x="55361" y="70385"/>
                    <a:pt x="57487" y="72038"/>
                  </a:cubicBezTo>
                  <a:cubicBezTo>
                    <a:pt x="59609" y="73689"/>
                    <a:pt x="57487" y="73925"/>
                    <a:pt x="55361" y="74870"/>
                  </a:cubicBezTo>
                  <a:cubicBezTo>
                    <a:pt x="57014" y="75812"/>
                    <a:pt x="58665" y="77229"/>
                    <a:pt x="59609" y="78879"/>
                  </a:cubicBezTo>
                  <a:cubicBezTo>
                    <a:pt x="59609" y="78879"/>
                    <a:pt x="58195" y="78879"/>
                    <a:pt x="57487" y="78879"/>
                  </a:cubicBezTo>
                  <a:cubicBezTo>
                    <a:pt x="56778" y="78879"/>
                    <a:pt x="61027" y="82656"/>
                    <a:pt x="63150" y="83837"/>
                  </a:cubicBezTo>
                  <a:cubicBezTo>
                    <a:pt x="65273" y="85015"/>
                    <a:pt x="60318" y="81005"/>
                    <a:pt x="59609" y="79824"/>
                  </a:cubicBezTo>
                  <a:lnTo>
                    <a:pt x="61260" y="79824"/>
                  </a:lnTo>
                  <a:cubicBezTo>
                    <a:pt x="61260" y="79824"/>
                    <a:pt x="61260" y="78407"/>
                    <a:pt x="59609" y="79824"/>
                  </a:cubicBezTo>
                  <a:cubicBezTo>
                    <a:pt x="57959" y="81241"/>
                    <a:pt x="55597" y="74397"/>
                    <a:pt x="59609" y="72980"/>
                  </a:cubicBezTo>
                  <a:cubicBezTo>
                    <a:pt x="61969" y="74161"/>
                    <a:pt x="62913" y="76993"/>
                    <a:pt x="61732" y="79352"/>
                  </a:cubicBezTo>
                  <a:cubicBezTo>
                    <a:pt x="61732" y="79352"/>
                    <a:pt x="61732" y="79352"/>
                    <a:pt x="61732" y="79352"/>
                  </a:cubicBezTo>
                  <a:cubicBezTo>
                    <a:pt x="65745" y="81241"/>
                    <a:pt x="64800" y="83601"/>
                    <a:pt x="64800" y="85960"/>
                  </a:cubicBezTo>
                  <a:cubicBezTo>
                    <a:pt x="63386" y="85015"/>
                    <a:pt x="61496" y="84306"/>
                    <a:pt x="59846" y="83837"/>
                  </a:cubicBezTo>
                  <a:cubicBezTo>
                    <a:pt x="59846" y="83837"/>
                    <a:pt x="59846" y="83837"/>
                    <a:pt x="61260" y="85487"/>
                  </a:cubicBezTo>
                  <a:cubicBezTo>
                    <a:pt x="57723" y="85487"/>
                    <a:pt x="62677" y="88083"/>
                    <a:pt x="59373" y="89027"/>
                  </a:cubicBezTo>
                  <a:cubicBezTo>
                    <a:pt x="60082" y="89972"/>
                    <a:pt x="60554" y="90914"/>
                    <a:pt x="61027" y="91859"/>
                  </a:cubicBezTo>
                  <a:cubicBezTo>
                    <a:pt x="61027" y="91859"/>
                    <a:pt x="61027" y="91859"/>
                    <a:pt x="62441" y="91859"/>
                  </a:cubicBezTo>
                  <a:cubicBezTo>
                    <a:pt x="63858" y="91859"/>
                    <a:pt x="62441" y="91859"/>
                    <a:pt x="62441" y="93510"/>
                  </a:cubicBezTo>
                  <a:cubicBezTo>
                    <a:pt x="62441" y="95163"/>
                    <a:pt x="60554" y="93510"/>
                    <a:pt x="60790" y="93510"/>
                  </a:cubicBezTo>
                  <a:cubicBezTo>
                    <a:pt x="61027" y="93510"/>
                    <a:pt x="60790" y="95872"/>
                    <a:pt x="62205" y="95872"/>
                  </a:cubicBezTo>
                  <a:cubicBezTo>
                    <a:pt x="63622" y="95872"/>
                    <a:pt x="62205" y="97522"/>
                    <a:pt x="62205" y="97995"/>
                  </a:cubicBezTo>
                  <a:cubicBezTo>
                    <a:pt x="62205" y="98467"/>
                    <a:pt x="64800" y="100354"/>
                    <a:pt x="63622" y="101062"/>
                  </a:cubicBezTo>
                  <a:cubicBezTo>
                    <a:pt x="62441" y="101771"/>
                    <a:pt x="60318" y="101062"/>
                    <a:pt x="58665" y="99409"/>
                  </a:cubicBezTo>
                  <a:cubicBezTo>
                    <a:pt x="57014" y="97758"/>
                    <a:pt x="61027" y="101535"/>
                    <a:pt x="60318" y="103185"/>
                  </a:cubicBezTo>
                  <a:cubicBezTo>
                    <a:pt x="59609" y="104839"/>
                    <a:pt x="58901" y="103185"/>
                    <a:pt x="58901" y="103185"/>
                  </a:cubicBezTo>
                  <a:cubicBezTo>
                    <a:pt x="58901" y="103185"/>
                    <a:pt x="58901" y="103185"/>
                    <a:pt x="60554" y="103185"/>
                  </a:cubicBezTo>
                  <a:cubicBezTo>
                    <a:pt x="61027" y="102713"/>
                    <a:pt x="61027" y="102004"/>
                    <a:pt x="60554" y="101535"/>
                  </a:cubicBezTo>
                  <a:cubicBezTo>
                    <a:pt x="62205" y="101535"/>
                    <a:pt x="61969" y="101535"/>
                    <a:pt x="61969" y="101535"/>
                  </a:cubicBezTo>
                  <a:cubicBezTo>
                    <a:pt x="61969" y="101535"/>
                    <a:pt x="61969" y="101535"/>
                    <a:pt x="61969" y="101535"/>
                  </a:cubicBezTo>
                  <a:cubicBezTo>
                    <a:pt x="61969" y="101535"/>
                    <a:pt x="60082" y="101535"/>
                    <a:pt x="60318" y="102713"/>
                  </a:cubicBezTo>
                  <a:lnTo>
                    <a:pt x="61969" y="102713"/>
                  </a:lnTo>
                  <a:cubicBezTo>
                    <a:pt x="61969" y="102713"/>
                    <a:pt x="61969" y="102713"/>
                    <a:pt x="61969" y="104366"/>
                  </a:cubicBezTo>
                  <a:cubicBezTo>
                    <a:pt x="61969" y="106017"/>
                    <a:pt x="61969" y="104366"/>
                    <a:pt x="61969" y="104366"/>
                  </a:cubicBezTo>
                  <a:cubicBezTo>
                    <a:pt x="61969" y="104366"/>
                    <a:pt x="61969" y="104366"/>
                    <a:pt x="61969" y="104366"/>
                  </a:cubicBezTo>
                  <a:cubicBezTo>
                    <a:pt x="61027" y="104130"/>
                    <a:pt x="60318" y="104130"/>
                    <a:pt x="59373" y="104366"/>
                  </a:cubicBezTo>
                  <a:cubicBezTo>
                    <a:pt x="63622" y="107434"/>
                    <a:pt x="63150" y="109793"/>
                    <a:pt x="65036" y="112389"/>
                  </a:cubicBezTo>
                  <a:cubicBezTo>
                    <a:pt x="64564" y="112625"/>
                    <a:pt x="64094" y="112625"/>
                    <a:pt x="63622" y="112389"/>
                  </a:cubicBezTo>
                  <a:cubicBezTo>
                    <a:pt x="64800" y="113097"/>
                    <a:pt x="65745" y="114511"/>
                    <a:pt x="65981" y="115929"/>
                  </a:cubicBezTo>
                  <a:cubicBezTo>
                    <a:pt x="64328" y="115929"/>
                    <a:pt x="63858" y="113803"/>
                    <a:pt x="62913" y="113803"/>
                  </a:cubicBezTo>
                  <a:cubicBezTo>
                    <a:pt x="61969" y="113803"/>
                    <a:pt x="62913" y="113803"/>
                    <a:pt x="62913" y="113803"/>
                  </a:cubicBezTo>
                  <a:cubicBezTo>
                    <a:pt x="63858" y="115456"/>
                    <a:pt x="64564" y="117343"/>
                    <a:pt x="64328" y="119233"/>
                  </a:cubicBezTo>
                  <a:cubicBezTo>
                    <a:pt x="62205" y="119233"/>
                    <a:pt x="64328" y="117343"/>
                    <a:pt x="61027" y="116871"/>
                  </a:cubicBezTo>
                  <a:cubicBezTo>
                    <a:pt x="57723" y="116401"/>
                    <a:pt x="61027" y="116871"/>
                    <a:pt x="61027" y="118288"/>
                  </a:cubicBezTo>
                  <a:cubicBezTo>
                    <a:pt x="61027" y="119702"/>
                    <a:pt x="63150" y="124896"/>
                    <a:pt x="63386" y="127491"/>
                  </a:cubicBezTo>
                  <a:cubicBezTo>
                    <a:pt x="63622" y="130087"/>
                    <a:pt x="63386" y="125838"/>
                    <a:pt x="61027" y="127491"/>
                  </a:cubicBezTo>
                  <a:cubicBezTo>
                    <a:pt x="62205" y="127727"/>
                    <a:pt x="63150" y="128436"/>
                    <a:pt x="63386" y="129614"/>
                  </a:cubicBezTo>
                  <a:cubicBezTo>
                    <a:pt x="63386" y="129614"/>
                    <a:pt x="63386" y="129614"/>
                    <a:pt x="63386" y="128200"/>
                  </a:cubicBezTo>
                  <a:lnTo>
                    <a:pt x="63386" y="128200"/>
                  </a:lnTo>
                  <a:cubicBezTo>
                    <a:pt x="63386" y="128200"/>
                    <a:pt x="61969" y="130087"/>
                    <a:pt x="63386" y="131268"/>
                  </a:cubicBezTo>
                  <a:cubicBezTo>
                    <a:pt x="64800" y="132446"/>
                    <a:pt x="63386" y="131268"/>
                    <a:pt x="61732" y="131268"/>
                  </a:cubicBezTo>
                  <a:cubicBezTo>
                    <a:pt x="60082" y="131268"/>
                    <a:pt x="61732" y="132918"/>
                    <a:pt x="61732" y="133627"/>
                  </a:cubicBezTo>
                  <a:lnTo>
                    <a:pt x="60318" y="133627"/>
                  </a:lnTo>
                  <a:cubicBezTo>
                    <a:pt x="60318" y="133627"/>
                    <a:pt x="60318" y="133627"/>
                    <a:pt x="60318" y="133627"/>
                  </a:cubicBezTo>
                  <a:cubicBezTo>
                    <a:pt x="60318" y="133627"/>
                    <a:pt x="60318" y="133627"/>
                    <a:pt x="60318" y="133627"/>
                  </a:cubicBezTo>
                  <a:cubicBezTo>
                    <a:pt x="59609" y="136458"/>
                    <a:pt x="59609" y="139290"/>
                    <a:pt x="60318" y="142121"/>
                  </a:cubicBezTo>
                  <a:cubicBezTo>
                    <a:pt x="59609" y="142358"/>
                    <a:pt x="59137" y="142358"/>
                    <a:pt x="58428" y="142121"/>
                  </a:cubicBezTo>
                  <a:cubicBezTo>
                    <a:pt x="58428" y="142121"/>
                    <a:pt x="58428" y="143300"/>
                    <a:pt x="58428" y="143772"/>
                  </a:cubicBezTo>
                  <a:cubicBezTo>
                    <a:pt x="58428" y="144244"/>
                    <a:pt x="60318" y="143772"/>
                    <a:pt x="60790" y="143772"/>
                  </a:cubicBezTo>
                  <a:cubicBezTo>
                    <a:pt x="61260" y="143772"/>
                    <a:pt x="60790" y="145425"/>
                    <a:pt x="60790" y="146367"/>
                  </a:cubicBezTo>
                  <a:cubicBezTo>
                    <a:pt x="60790" y="147312"/>
                    <a:pt x="59609" y="146367"/>
                    <a:pt x="58901" y="146367"/>
                  </a:cubicBezTo>
                  <a:cubicBezTo>
                    <a:pt x="58195" y="146367"/>
                    <a:pt x="60318" y="146367"/>
                    <a:pt x="60790" y="146367"/>
                  </a:cubicBezTo>
                  <a:cubicBezTo>
                    <a:pt x="61260" y="146367"/>
                    <a:pt x="60790" y="146367"/>
                    <a:pt x="60790" y="148257"/>
                  </a:cubicBezTo>
                  <a:cubicBezTo>
                    <a:pt x="60790" y="150144"/>
                    <a:pt x="59609" y="148257"/>
                    <a:pt x="58901" y="148257"/>
                  </a:cubicBezTo>
                  <a:lnTo>
                    <a:pt x="60318" y="148257"/>
                  </a:lnTo>
                  <a:cubicBezTo>
                    <a:pt x="60318" y="148257"/>
                    <a:pt x="58901" y="151561"/>
                    <a:pt x="56778" y="151325"/>
                  </a:cubicBezTo>
                  <a:cubicBezTo>
                    <a:pt x="54655" y="151088"/>
                    <a:pt x="58665" y="151325"/>
                    <a:pt x="60554" y="151325"/>
                  </a:cubicBezTo>
                  <a:cubicBezTo>
                    <a:pt x="62441" y="151325"/>
                    <a:pt x="60554" y="151325"/>
                    <a:pt x="58665" y="151325"/>
                  </a:cubicBezTo>
                  <a:cubicBezTo>
                    <a:pt x="56778" y="151325"/>
                    <a:pt x="58665" y="152975"/>
                    <a:pt x="60790" y="153684"/>
                  </a:cubicBezTo>
                  <a:cubicBezTo>
                    <a:pt x="62913" y="154392"/>
                    <a:pt x="60790" y="155098"/>
                    <a:pt x="58901" y="155098"/>
                  </a:cubicBezTo>
                  <a:lnTo>
                    <a:pt x="60318" y="155098"/>
                  </a:lnTo>
                  <a:cubicBezTo>
                    <a:pt x="61969" y="155098"/>
                    <a:pt x="58901" y="155098"/>
                    <a:pt x="60318" y="155098"/>
                  </a:cubicBezTo>
                  <a:cubicBezTo>
                    <a:pt x="61732" y="155098"/>
                    <a:pt x="60318" y="158166"/>
                    <a:pt x="61732" y="159819"/>
                  </a:cubicBezTo>
                  <a:cubicBezTo>
                    <a:pt x="63150" y="161470"/>
                    <a:pt x="59609" y="159819"/>
                    <a:pt x="59373" y="159819"/>
                  </a:cubicBezTo>
                  <a:cubicBezTo>
                    <a:pt x="59137" y="159819"/>
                    <a:pt x="61496" y="161470"/>
                    <a:pt x="61496" y="162651"/>
                  </a:cubicBezTo>
                  <a:cubicBezTo>
                    <a:pt x="61496" y="163832"/>
                    <a:pt x="61496" y="164301"/>
                    <a:pt x="61496" y="165246"/>
                  </a:cubicBezTo>
                  <a:cubicBezTo>
                    <a:pt x="61496" y="166191"/>
                    <a:pt x="61496" y="166897"/>
                    <a:pt x="61496" y="167842"/>
                  </a:cubicBezTo>
                  <a:cubicBezTo>
                    <a:pt x="61496" y="168786"/>
                    <a:pt x="61496" y="167842"/>
                    <a:pt x="60318" y="167842"/>
                  </a:cubicBezTo>
                  <a:cubicBezTo>
                    <a:pt x="59137" y="167842"/>
                    <a:pt x="58428" y="167842"/>
                    <a:pt x="57487" y="167842"/>
                  </a:cubicBezTo>
                  <a:cubicBezTo>
                    <a:pt x="56542" y="167842"/>
                    <a:pt x="59373" y="170437"/>
                    <a:pt x="61260" y="171382"/>
                  </a:cubicBezTo>
                  <a:cubicBezTo>
                    <a:pt x="63150" y="172327"/>
                    <a:pt x="61260" y="171382"/>
                    <a:pt x="61260" y="172796"/>
                  </a:cubicBezTo>
                  <a:cubicBezTo>
                    <a:pt x="61260" y="174213"/>
                    <a:pt x="61260" y="170673"/>
                    <a:pt x="59137" y="172796"/>
                  </a:cubicBezTo>
                  <a:cubicBezTo>
                    <a:pt x="57014" y="174922"/>
                    <a:pt x="59137" y="172796"/>
                    <a:pt x="59137" y="171146"/>
                  </a:cubicBezTo>
                  <a:cubicBezTo>
                    <a:pt x="59137" y="169495"/>
                    <a:pt x="59137" y="173032"/>
                    <a:pt x="59137" y="172796"/>
                  </a:cubicBezTo>
                  <a:cubicBezTo>
                    <a:pt x="59137" y="172563"/>
                    <a:pt x="59137" y="173977"/>
                    <a:pt x="60554" y="175158"/>
                  </a:cubicBezTo>
                  <a:cubicBezTo>
                    <a:pt x="57959" y="175158"/>
                    <a:pt x="60554" y="175158"/>
                    <a:pt x="58665" y="176809"/>
                  </a:cubicBezTo>
                  <a:cubicBezTo>
                    <a:pt x="56778" y="178462"/>
                    <a:pt x="58665" y="178932"/>
                    <a:pt x="60554" y="180113"/>
                  </a:cubicBezTo>
                  <a:cubicBezTo>
                    <a:pt x="62441" y="181294"/>
                    <a:pt x="62677" y="180113"/>
                    <a:pt x="61969" y="178932"/>
                  </a:cubicBezTo>
                  <a:cubicBezTo>
                    <a:pt x="61260" y="177754"/>
                    <a:pt x="61969" y="180585"/>
                    <a:pt x="61969" y="181057"/>
                  </a:cubicBezTo>
                  <a:cubicBezTo>
                    <a:pt x="61260" y="181294"/>
                    <a:pt x="60554" y="181294"/>
                    <a:pt x="59846" y="181057"/>
                  </a:cubicBezTo>
                  <a:cubicBezTo>
                    <a:pt x="59846" y="181057"/>
                    <a:pt x="59846" y="181057"/>
                    <a:pt x="57487" y="181057"/>
                  </a:cubicBezTo>
                  <a:cubicBezTo>
                    <a:pt x="60082" y="181057"/>
                    <a:pt x="57487" y="181057"/>
                    <a:pt x="59846" y="183180"/>
                  </a:cubicBezTo>
                  <a:cubicBezTo>
                    <a:pt x="62205" y="185303"/>
                    <a:pt x="59846" y="183180"/>
                    <a:pt x="59846" y="183180"/>
                  </a:cubicBezTo>
                  <a:cubicBezTo>
                    <a:pt x="59846" y="183180"/>
                    <a:pt x="59846" y="184595"/>
                    <a:pt x="59846" y="184831"/>
                  </a:cubicBezTo>
                  <a:cubicBezTo>
                    <a:pt x="59846" y="185067"/>
                    <a:pt x="59846" y="184831"/>
                    <a:pt x="59846" y="184831"/>
                  </a:cubicBezTo>
                  <a:cubicBezTo>
                    <a:pt x="59846" y="184831"/>
                    <a:pt x="59846" y="184831"/>
                    <a:pt x="59846" y="184831"/>
                  </a:cubicBezTo>
                  <a:cubicBezTo>
                    <a:pt x="59846" y="184831"/>
                    <a:pt x="61969" y="184831"/>
                    <a:pt x="59846" y="184831"/>
                  </a:cubicBezTo>
                  <a:cubicBezTo>
                    <a:pt x="57723" y="184831"/>
                    <a:pt x="61969" y="184831"/>
                    <a:pt x="62913" y="184831"/>
                  </a:cubicBezTo>
                  <a:cubicBezTo>
                    <a:pt x="63858" y="184831"/>
                    <a:pt x="62913" y="184831"/>
                    <a:pt x="61027" y="184831"/>
                  </a:cubicBezTo>
                  <a:cubicBezTo>
                    <a:pt x="61732" y="185303"/>
                    <a:pt x="62441" y="185303"/>
                    <a:pt x="63150" y="184831"/>
                  </a:cubicBezTo>
                  <a:cubicBezTo>
                    <a:pt x="63150" y="184831"/>
                    <a:pt x="63150" y="184831"/>
                    <a:pt x="63150" y="184831"/>
                  </a:cubicBezTo>
                  <a:cubicBezTo>
                    <a:pt x="63150" y="184831"/>
                    <a:pt x="60554" y="184831"/>
                    <a:pt x="59137" y="184831"/>
                  </a:cubicBezTo>
                  <a:lnTo>
                    <a:pt x="61496" y="184831"/>
                  </a:lnTo>
                  <a:cubicBezTo>
                    <a:pt x="62913" y="184831"/>
                    <a:pt x="60082" y="184831"/>
                    <a:pt x="61496" y="186484"/>
                  </a:cubicBezTo>
                  <a:cubicBezTo>
                    <a:pt x="62913" y="188135"/>
                    <a:pt x="59846" y="186484"/>
                    <a:pt x="59137" y="186484"/>
                  </a:cubicBezTo>
                  <a:cubicBezTo>
                    <a:pt x="58428" y="186484"/>
                    <a:pt x="59137" y="188135"/>
                    <a:pt x="59137" y="188844"/>
                  </a:cubicBezTo>
                  <a:cubicBezTo>
                    <a:pt x="59137" y="189552"/>
                    <a:pt x="59137" y="190494"/>
                    <a:pt x="59137" y="191439"/>
                  </a:cubicBezTo>
                  <a:cubicBezTo>
                    <a:pt x="59137" y="192384"/>
                    <a:pt x="59137" y="191439"/>
                    <a:pt x="57250" y="191439"/>
                  </a:cubicBezTo>
                  <a:cubicBezTo>
                    <a:pt x="55361" y="191439"/>
                    <a:pt x="57250" y="193092"/>
                    <a:pt x="57250" y="194270"/>
                  </a:cubicBezTo>
                  <a:cubicBezTo>
                    <a:pt x="57250" y="195452"/>
                    <a:pt x="58665" y="194270"/>
                    <a:pt x="59137" y="194270"/>
                  </a:cubicBezTo>
                  <a:cubicBezTo>
                    <a:pt x="59609" y="194270"/>
                    <a:pt x="57487" y="194270"/>
                    <a:pt x="56542" y="194270"/>
                  </a:cubicBezTo>
                  <a:lnTo>
                    <a:pt x="56542" y="194270"/>
                  </a:lnTo>
                  <a:cubicBezTo>
                    <a:pt x="53002" y="195688"/>
                    <a:pt x="57959" y="197811"/>
                    <a:pt x="56542" y="199461"/>
                  </a:cubicBezTo>
                  <a:cubicBezTo>
                    <a:pt x="58665" y="199461"/>
                    <a:pt x="58195" y="199461"/>
                    <a:pt x="59373" y="201587"/>
                  </a:cubicBezTo>
                  <a:cubicBezTo>
                    <a:pt x="60554" y="203710"/>
                    <a:pt x="59373" y="201587"/>
                    <a:pt x="59373" y="201587"/>
                  </a:cubicBezTo>
                  <a:cubicBezTo>
                    <a:pt x="59373" y="201587"/>
                    <a:pt x="59373" y="201587"/>
                    <a:pt x="57723" y="199934"/>
                  </a:cubicBezTo>
                  <a:cubicBezTo>
                    <a:pt x="56069" y="198283"/>
                    <a:pt x="57723" y="201823"/>
                    <a:pt x="57723" y="202765"/>
                  </a:cubicBezTo>
                  <a:cubicBezTo>
                    <a:pt x="57723" y="203710"/>
                    <a:pt x="57723" y="202765"/>
                    <a:pt x="55127" y="202765"/>
                  </a:cubicBezTo>
                  <a:cubicBezTo>
                    <a:pt x="52529" y="202765"/>
                    <a:pt x="55127" y="202765"/>
                    <a:pt x="55127" y="204182"/>
                  </a:cubicBezTo>
                  <a:lnTo>
                    <a:pt x="53946" y="204182"/>
                  </a:lnTo>
                  <a:cubicBezTo>
                    <a:pt x="55597" y="204182"/>
                    <a:pt x="56069" y="206069"/>
                    <a:pt x="53946" y="206542"/>
                  </a:cubicBezTo>
                  <a:cubicBezTo>
                    <a:pt x="56069" y="206542"/>
                    <a:pt x="55127" y="206542"/>
                    <a:pt x="53946" y="208428"/>
                  </a:cubicBezTo>
                  <a:cubicBezTo>
                    <a:pt x="52765" y="210318"/>
                    <a:pt x="53946" y="208428"/>
                    <a:pt x="53946" y="208428"/>
                  </a:cubicBezTo>
                  <a:cubicBezTo>
                    <a:pt x="53946" y="208428"/>
                    <a:pt x="53946" y="208428"/>
                    <a:pt x="53946" y="209609"/>
                  </a:cubicBezTo>
                  <a:cubicBezTo>
                    <a:pt x="53946" y="210790"/>
                    <a:pt x="52296" y="209609"/>
                    <a:pt x="51351" y="209609"/>
                  </a:cubicBezTo>
                  <a:cubicBezTo>
                    <a:pt x="50406" y="209609"/>
                    <a:pt x="51351" y="211027"/>
                    <a:pt x="48992" y="211496"/>
                  </a:cubicBezTo>
                  <a:cubicBezTo>
                    <a:pt x="46630" y="211968"/>
                    <a:pt x="48992" y="211496"/>
                    <a:pt x="48992" y="211496"/>
                  </a:cubicBezTo>
                  <a:cubicBezTo>
                    <a:pt x="48992" y="211496"/>
                    <a:pt x="48992" y="213149"/>
                    <a:pt x="48992" y="213858"/>
                  </a:cubicBezTo>
                  <a:cubicBezTo>
                    <a:pt x="48992" y="214564"/>
                    <a:pt x="52060" y="213858"/>
                    <a:pt x="52765" y="211027"/>
                  </a:cubicBezTo>
                  <a:cubicBezTo>
                    <a:pt x="53474" y="208192"/>
                    <a:pt x="50642" y="212677"/>
                    <a:pt x="51115" y="213858"/>
                  </a:cubicBezTo>
                  <a:cubicBezTo>
                    <a:pt x="51587" y="215036"/>
                    <a:pt x="53946" y="213858"/>
                    <a:pt x="55127" y="213858"/>
                  </a:cubicBezTo>
                  <a:cubicBezTo>
                    <a:pt x="56305" y="213858"/>
                    <a:pt x="55127" y="215272"/>
                    <a:pt x="52529" y="215509"/>
                  </a:cubicBezTo>
                  <a:cubicBezTo>
                    <a:pt x="53710" y="215981"/>
                    <a:pt x="54891" y="216453"/>
                    <a:pt x="56305" y="216690"/>
                  </a:cubicBezTo>
                  <a:cubicBezTo>
                    <a:pt x="54183" y="216690"/>
                    <a:pt x="54183" y="216690"/>
                    <a:pt x="53002" y="216690"/>
                  </a:cubicBezTo>
                  <a:cubicBezTo>
                    <a:pt x="51823" y="216690"/>
                    <a:pt x="51351" y="216690"/>
                    <a:pt x="50642" y="216690"/>
                  </a:cubicBezTo>
                  <a:cubicBezTo>
                    <a:pt x="51351" y="216926"/>
                    <a:pt x="52296" y="216926"/>
                    <a:pt x="53002" y="216690"/>
                  </a:cubicBezTo>
                  <a:cubicBezTo>
                    <a:pt x="53002" y="216690"/>
                    <a:pt x="51587" y="216690"/>
                    <a:pt x="53002" y="216690"/>
                  </a:cubicBezTo>
                  <a:cubicBezTo>
                    <a:pt x="54419" y="216690"/>
                    <a:pt x="53002" y="216690"/>
                    <a:pt x="51115" y="218104"/>
                  </a:cubicBezTo>
                  <a:cubicBezTo>
                    <a:pt x="49228" y="219521"/>
                    <a:pt x="51115" y="216453"/>
                    <a:pt x="49228" y="216690"/>
                  </a:cubicBezTo>
                  <a:cubicBezTo>
                    <a:pt x="47338" y="216926"/>
                    <a:pt x="52296" y="221880"/>
                    <a:pt x="49228" y="220936"/>
                  </a:cubicBezTo>
                  <a:cubicBezTo>
                    <a:pt x="46160" y="219991"/>
                    <a:pt x="49228" y="220936"/>
                    <a:pt x="49228" y="222353"/>
                  </a:cubicBezTo>
                  <a:cubicBezTo>
                    <a:pt x="52060" y="222353"/>
                    <a:pt x="49228" y="224948"/>
                    <a:pt x="52296" y="226599"/>
                  </a:cubicBezTo>
                  <a:cubicBezTo>
                    <a:pt x="50406" y="226599"/>
                    <a:pt x="52296" y="226599"/>
                    <a:pt x="49698" y="226599"/>
                  </a:cubicBezTo>
                  <a:cubicBezTo>
                    <a:pt x="47102" y="226599"/>
                    <a:pt x="51351" y="226599"/>
                    <a:pt x="51823" y="228016"/>
                  </a:cubicBezTo>
                  <a:cubicBezTo>
                    <a:pt x="52296" y="229430"/>
                    <a:pt x="50406" y="230375"/>
                    <a:pt x="51823" y="231789"/>
                  </a:cubicBezTo>
                  <a:cubicBezTo>
                    <a:pt x="53238" y="233207"/>
                    <a:pt x="50406" y="231789"/>
                    <a:pt x="51823" y="233207"/>
                  </a:cubicBezTo>
                  <a:cubicBezTo>
                    <a:pt x="53238" y="234624"/>
                    <a:pt x="51823" y="233207"/>
                    <a:pt x="50170" y="234624"/>
                  </a:cubicBezTo>
                  <a:cubicBezTo>
                    <a:pt x="50879" y="234388"/>
                    <a:pt x="51823" y="234388"/>
                    <a:pt x="52529" y="234624"/>
                  </a:cubicBezTo>
                  <a:cubicBezTo>
                    <a:pt x="52529" y="234624"/>
                    <a:pt x="52529" y="234624"/>
                    <a:pt x="50406" y="236038"/>
                  </a:cubicBezTo>
                  <a:cubicBezTo>
                    <a:pt x="48283" y="237455"/>
                    <a:pt x="52296" y="236038"/>
                    <a:pt x="50406" y="237689"/>
                  </a:cubicBezTo>
                  <a:lnTo>
                    <a:pt x="52060" y="237689"/>
                  </a:lnTo>
                  <a:cubicBezTo>
                    <a:pt x="52060" y="237689"/>
                    <a:pt x="52060" y="236274"/>
                    <a:pt x="52060" y="235802"/>
                  </a:cubicBezTo>
                  <a:cubicBezTo>
                    <a:pt x="52060" y="236983"/>
                    <a:pt x="52060" y="238161"/>
                    <a:pt x="52060" y="239342"/>
                  </a:cubicBezTo>
                  <a:lnTo>
                    <a:pt x="52060" y="239342"/>
                  </a:lnTo>
                  <a:cubicBezTo>
                    <a:pt x="52060" y="239342"/>
                    <a:pt x="52060" y="237689"/>
                    <a:pt x="52060" y="237455"/>
                  </a:cubicBezTo>
                  <a:cubicBezTo>
                    <a:pt x="52060" y="237219"/>
                    <a:pt x="53474" y="239106"/>
                    <a:pt x="52060" y="240287"/>
                  </a:cubicBezTo>
                  <a:cubicBezTo>
                    <a:pt x="50642" y="241465"/>
                    <a:pt x="52060" y="240287"/>
                    <a:pt x="52060" y="240287"/>
                  </a:cubicBezTo>
                  <a:lnTo>
                    <a:pt x="53710" y="240287"/>
                  </a:lnTo>
                  <a:cubicBezTo>
                    <a:pt x="53710" y="240287"/>
                    <a:pt x="53710" y="241701"/>
                    <a:pt x="53710" y="242410"/>
                  </a:cubicBezTo>
                  <a:cubicBezTo>
                    <a:pt x="53710" y="243119"/>
                    <a:pt x="53710" y="242410"/>
                    <a:pt x="51823" y="242410"/>
                  </a:cubicBezTo>
                  <a:cubicBezTo>
                    <a:pt x="49934" y="242410"/>
                    <a:pt x="53474" y="242410"/>
                    <a:pt x="53238" y="242410"/>
                  </a:cubicBezTo>
                  <a:cubicBezTo>
                    <a:pt x="53002" y="242410"/>
                    <a:pt x="51823" y="242410"/>
                    <a:pt x="51823" y="242410"/>
                  </a:cubicBezTo>
                  <a:cubicBezTo>
                    <a:pt x="51823" y="242410"/>
                    <a:pt x="51823" y="242410"/>
                    <a:pt x="53238" y="242410"/>
                  </a:cubicBezTo>
                  <a:cubicBezTo>
                    <a:pt x="49228" y="244769"/>
                    <a:pt x="53238" y="248073"/>
                    <a:pt x="50406" y="250196"/>
                  </a:cubicBezTo>
                  <a:cubicBezTo>
                    <a:pt x="47575" y="252322"/>
                    <a:pt x="50406" y="250196"/>
                    <a:pt x="48756" y="250196"/>
                  </a:cubicBezTo>
                  <a:cubicBezTo>
                    <a:pt x="47102" y="250196"/>
                    <a:pt x="50642" y="252322"/>
                    <a:pt x="48756" y="253028"/>
                  </a:cubicBezTo>
                  <a:lnTo>
                    <a:pt x="50170" y="253028"/>
                  </a:lnTo>
                  <a:cubicBezTo>
                    <a:pt x="50170" y="253028"/>
                    <a:pt x="50170" y="253028"/>
                    <a:pt x="50170" y="253028"/>
                  </a:cubicBezTo>
                  <a:cubicBezTo>
                    <a:pt x="50170" y="253028"/>
                    <a:pt x="50170" y="253028"/>
                    <a:pt x="48519" y="253028"/>
                  </a:cubicBezTo>
                  <a:cubicBezTo>
                    <a:pt x="46866" y="253028"/>
                    <a:pt x="48519" y="253028"/>
                    <a:pt x="48519" y="254445"/>
                  </a:cubicBezTo>
                  <a:lnTo>
                    <a:pt x="49698" y="254445"/>
                  </a:lnTo>
                  <a:cubicBezTo>
                    <a:pt x="49698" y="254445"/>
                    <a:pt x="49698" y="254445"/>
                    <a:pt x="49698" y="254445"/>
                  </a:cubicBezTo>
                  <a:cubicBezTo>
                    <a:pt x="49698" y="254445"/>
                    <a:pt x="49698" y="254445"/>
                    <a:pt x="48283" y="254445"/>
                  </a:cubicBezTo>
                  <a:lnTo>
                    <a:pt x="48283" y="254445"/>
                  </a:lnTo>
                  <a:cubicBezTo>
                    <a:pt x="48283" y="254445"/>
                    <a:pt x="47102" y="254445"/>
                    <a:pt x="46396" y="254445"/>
                  </a:cubicBezTo>
                  <a:cubicBezTo>
                    <a:pt x="46630" y="256095"/>
                    <a:pt x="46630" y="257749"/>
                    <a:pt x="46396" y="259399"/>
                  </a:cubicBezTo>
                  <a:lnTo>
                    <a:pt x="46396" y="259399"/>
                  </a:lnTo>
                  <a:cubicBezTo>
                    <a:pt x="46396" y="259399"/>
                    <a:pt x="47575" y="259399"/>
                    <a:pt x="46396" y="260816"/>
                  </a:cubicBezTo>
                  <a:cubicBezTo>
                    <a:pt x="45215" y="262231"/>
                    <a:pt x="45215" y="260816"/>
                    <a:pt x="44743" y="260816"/>
                  </a:cubicBezTo>
                  <a:cubicBezTo>
                    <a:pt x="44271" y="260816"/>
                    <a:pt x="44743" y="263648"/>
                    <a:pt x="44743" y="264120"/>
                  </a:cubicBezTo>
                  <a:cubicBezTo>
                    <a:pt x="44743" y="264590"/>
                    <a:pt x="43092" y="264120"/>
                    <a:pt x="44743" y="264120"/>
                  </a:cubicBezTo>
                  <a:cubicBezTo>
                    <a:pt x="46396" y="264120"/>
                    <a:pt x="46160" y="264120"/>
                    <a:pt x="46630" y="264120"/>
                  </a:cubicBezTo>
                  <a:cubicBezTo>
                    <a:pt x="47102" y="264120"/>
                    <a:pt x="48047" y="261995"/>
                    <a:pt x="46630" y="260344"/>
                  </a:cubicBezTo>
                  <a:cubicBezTo>
                    <a:pt x="45215" y="258691"/>
                    <a:pt x="46630" y="260344"/>
                    <a:pt x="46630" y="260344"/>
                  </a:cubicBezTo>
                  <a:cubicBezTo>
                    <a:pt x="46630" y="260344"/>
                    <a:pt x="46630" y="260344"/>
                    <a:pt x="46630" y="260344"/>
                  </a:cubicBezTo>
                  <a:cubicBezTo>
                    <a:pt x="47575" y="260580"/>
                    <a:pt x="48283" y="260580"/>
                    <a:pt x="49228" y="260344"/>
                  </a:cubicBezTo>
                  <a:cubicBezTo>
                    <a:pt x="47811" y="262231"/>
                    <a:pt x="49228" y="265062"/>
                    <a:pt x="47811" y="266243"/>
                  </a:cubicBezTo>
                  <a:lnTo>
                    <a:pt x="47811" y="266243"/>
                  </a:lnTo>
                  <a:cubicBezTo>
                    <a:pt x="47811" y="266243"/>
                    <a:pt x="47811" y="266243"/>
                    <a:pt x="46396" y="266243"/>
                  </a:cubicBezTo>
                  <a:cubicBezTo>
                    <a:pt x="44979" y="266243"/>
                    <a:pt x="46396" y="268366"/>
                    <a:pt x="46396" y="269311"/>
                  </a:cubicBezTo>
                  <a:cubicBezTo>
                    <a:pt x="46396" y="270253"/>
                    <a:pt x="48047" y="269311"/>
                    <a:pt x="46396" y="270962"/>
                  </a:cubicBezTo>
                  <a:cubicBezTo>
                    <a:pt x="45215" y="270726"/>
                    <a:pt x="43798" y="270726"/>
                    <a:pt x="42620" y="270962"/>
                  </a:cubicBezTo>
                  <a:cubicBezTo>
                    <a:pt x="42620" y="270962"/>
                    <a:pt x="42620" y="270962"/>
                    <a:pt x="42620" y="269547"/>
                  </a:cubicBezTo>
                  <a:cubicBezTo>
                    <a:pt x="42620" y="268130"/>
                    <a:pt x="42620" y="269547"/>
                    <a:pt x="41203" y="269547"/>
                  </a:cubicBezTo>
                  <a:cubicBezTo>
                    <a:pt x="39789" y="269547"/>
                    <a:pt x="41203" y="269547"/>
                    <a:pt x="43329" y="269547"/>
                  </a:cubicBezTo>
                  <a:cubicBezTo>
                    <a:pt x="45452" y="269547"/>
                    <a:pt x="43329" y="269547"/>
                    <a:pt x="43329" y="271434"/>
                  </a:cubicBezTo>
                  <a:cubicBezTo>
                    <a:pt x="43329" y="273321"/>
                    <a:pt x="43329" y="273557"/>
                    <a:pt x="43329" y="274738"/>
                  </a:cubicBezTo>
                  <a:cubicBezTo>
                    <a:pt x="43329" y="275919"/>
                    <a:pt x="41675" y="274738"/>
                    <a:pt x="43329" y="276152"/>
                  </a:cubicBezTo>
                  <a:cubicBezTo>
                    <a:pt x="42856" y="276389"/>
                    <a:pt x="42384" y="276389"/>
                    <a:pt x="41911" y="276152"/>
                  </a:cubicBezTo>
                  <a:cubicBezTo>
                    <a:pt x="41911" y="276152"/>
                    <a:pt x="41911" y="278514"/>
                    <a:pt x="41911" y="279456"/>
                  </a:cubicBezTo>
                  <a:cubicBezTo>
                    <a:pt x="41911" y="280401"/>
                    <a:pt x="43329" y="279456"/>
                    <a:pt x="43798" y="279456"/>
                  </a:cubicBezTo>
                  <a:cubicBezTo>
                    <a:pt x="44271" y="279456"/>
                    <a:pt x="42148" y="279456"/>
                    <a:pt x="43798" y="279456"/>
                  </a:cubicBezTo>
                  <a:lnTo>
                    <a:pt x="42384" y="279456"/>
                  </a:lnTo>
                  <a:cubicBezTo>
                    <a:pt x="42384" y="279456"/>
                    <a:pt x="44034" y="279456"/>
                    <a:pt x="42384" y="279456"/>
                  </a:cubicBezTo>
                  <a:cubicBezTo>
                    <a:pt x="41911" y="279693"/>
                    <a:pt x="40967" y="279693"/>
                    <a:pt x="40497" y="279456"/>
                  </a:cubicBezTo>
                  <a:cubicBezTo>
                    <a:pt x="40497" y="279456"/>
                    <a:pt x="40497" y="281818"/>
                    <a:pt x="40497" y="282288"/>
                  </a:cubicBezTo>
                  <a:cubicBezTo>
                    <a:pt x="40497" y="282760"/>
                    <a:pt x="39080" y="282288"/>
                    <a:pt x="38371" y="282288"/>
                  </a:cubicBezTo>
                  <a:cubicBezTo>
                    <a:pt x="37663" y="282288"/>
                    <a:pt x="38371" y="282288"/>
                    <a:pt x="38371" y="282288"/>
                  </a:cubicBezTo>
                  <a:cubicBezTo>
                    <a:pt x="38371" y="282288"/>
                    <a:pt x="40967" y="284178"/>
                    <a:pt x="38371" y="285356"/>
                  </a:cubicBezTo>
                  <a:cubicBezTo>
                    <a:pt x="40261" y="285356"/>
                    <a:pt x="38371" y="287009"/>
                    <a:pt x="38371" y="287718"/>
                  </a:cubicBezTo>
                  <a:lnTo>
                    <a:pt x="36721" y="287718"/>
                  </a:lnTo>
                  <a:cubicBezTo>
                    <a:pt x="38844" y="287718"/>
                    <a:pt x="36721" y="289132"/>
                    <a:pt x="38608" y="290077"/>
                  </a:cubicBezTo>
                  <a:cubicBezTo>
                    <a:pt x="40497" y="291019"/>
                    <a:pt x="40261" y="290077"/>
                    <a:pt x="38608" y="290077"/>
                  </a:cubicBezTo>
                  <a:cubicBezTo>
                    <a:pt x="36957" y="290077"/>
                    <a:pt x="38608" y="290077"/>
                    <a:pt x="38608" y="290077"/>
                  </a:cubicBezTo>
                  <a:cubicBezTo>
                    <a:pt x="38608" y="290077"/>
                    <a:pt x="38608" y="290077"/>
                    <a:pt x="38608" y="290077"/>
                  </a:cubicBezTo>
                  <a:cubicBezTo>
                    <a:pt x="39080" y="289841"/>
                    <a:pt x="39789" y="289841"/>
                    <a:pt x="40261" y="290077"/>
                  </a:cubicBezTo>
                  <a:cubicBezTo>
                    <a:pt x="40261" y="290077"/>
                    <a:pt x="38135" y="290077"/>
                    <a:pt x="40261" y="291727"/>
                  </a:cubicBezTo>
                  <a:cubicBezTo>
                    <a:pt x="42384" y="293381"/>
                    <a:pt x="38608" y="291727"/>
                    <a:pt x="37899" y="291727"/>
                  </a:cubicBezTo>
                  <a:cubicBezTo>
                    <a:pt x="37193" y="291727"/>
                    <a:pt x="37899" y="293145"/>
                    <a:pt x="37899" y="293617"/>
                  </a:cubicBezTo>
                  <a:cubicBezTo>
                    <a:pt x="37899" y="294087"/>
                    <a:pt x="39789" y="293617"/>
                    <a:pt x="39789" y="293617"/>
                  </a:cubicBezTo>
                  <a:cubicBezTo>
                    <a:pt x="37899" y="293145"/>
                    <a:pt x="36012" y="291964"/>
                    <a:pt x="34831" y="290313"/>
                  </a:cubicBezTo>
                  <a:cubicBezTo>
                    <a:pt x="34831" y="290313"/>
                    <a:pt x="34831" y="290313"/>
                    <a:pt x="33417" y="291964"/>
                  </a:cubicBezTo>
                  <a:cubicBezTo>
                    <a:pt x="32000" y="293617"/>
                    <a:pt x="35304" y="291964"/>
                    <a:pt x="33417" y="291964"/>
                  </a:cubicBezTo>
                  <a:lnTo>
                    <a:pt x="34831" y="291964"/>
                  </a:lnTo>
                  <a:cubicBezTo>
                    <a:pt x="34831" y="291964"/>
                    <a:pt x="34831" y="291964"/>
                    <a:pt x="33181" y="291964"/>
                  </a:cubicBezTo>
                  <a:cubicBezTo>
                    <a:pt x="35776" y="291964"/>
                    <a:pt x="35540" y="294795"/>
                    <a:pt x="33181" y="295031"/>
                  </a:cubicBezTo>
                  <a:cubicBezTo>
                    <a:pt x="34598" y="295031"/>
                    <a:pt x="33181" y="295031"/>
                    <a:pt x="34598" y="296449"/>
                  </a:cubicBezTo>
                  <a:cubicBezTo>
                    <a:pt x="36012" y="297863"/>
                    <a:pt x="34598" y="296449"/>
                    <a:pt x="34598" y="294795"/>
                  </a:cubicBezTo>
                  <a:cubicBezTo>
                    <a:pt x="34598" y="293145"/>
                    <a:pt x="34598" y="296212"/>
                    <a:pt x="34598" y="296682"/>
                  </a:cubicBezTo>
                  <a:lnTo>
                    <a:pt x="36248" y="296682"/>
                  </a:lnTo>
                  <a:cubicBezTo>
                    <a:pt x="36248" y="296682"/>
                    <a:pt x="36248" y="296682"/>
                    <a:pt x="36248" y="296682"/>
                  </a:cubicBezTo>
                  <a:cubicBezTo>
                    <a:pt x="36248" y="296682"/>
                    <a:pt x="37899" y="296682"/>
                    <a:pt x="38371" y="296682"/>
                  </a:cubicBezTo>
                  <a:cubicBezTo>
                    <a:pt x="38844" y="296682"/>
                    <a:pt x="38371" y="296682"/>
                    <a:pt x="38371" y="295268"/>
                  </a:cubicBezTo>
                  <a:lnTo>
                    <a:pt x="40261" y="295268"/>
                  </a:lnTo>
                  <a:cubicBezTo>
                    <a:pt x="40261" y="295268"/>
                    <a:pt x="40261" y="296682"/>
                    <a:pt x="40261" y="297391"/>
                  </a:cubicBezTo>
                  <a:cubicBezTo>
                    <a:pt x="40261" y="298099"/>
                    <a:pt x="36957" y="297391"/>
                    <a:pt x="36485" y="297391"/>
                  </a:cubicBezTo>
                  <a:cubicBezTo>
                    <a:pt x="36012" y="297391"/>
                    <a:pt x="36485" y="297391"/>
                    <a:pt x="37899" y="297391"/>
                  </a:cubicBezTo>
                  <a:cubicBezTo>
                    <a:pt x="39316" y="297391"/>
                    <a:pt x="37899" y="297391"/>
                    <a:pt x="36012" y="297391"/>
                  </a:cubicBezTo>
                  <a:cubicBezTo>
                    <a:pt x="34125" y="297391"/>
                    <a:pt x="37663" y="297391"/>
                    <a:pt x="38135" y="297391"/>
                  </a:cubicBezTo>
                  <a:cubicBezTo>
                    <a:pt x="38608" y="297391"/>
                    <a:pt x="38135" y="298572"/>
                    <a:pt x="36485" y="299280"/>
                  </a:cubicBezTo>
                  <a:cubicBezTo>
                    <a:pt x="34831" y="299986"/>
                    <a:pt x="34831" y="295504"/>
                    <a:pt x="36485" y="293381"/>
                  </a:cubicBezTo>
                  <a:cubicBezTo>
                    <a:pt x="34362" y="293381"/>
                    <a:pt x="36485" y="291727"/>
                    <a:pt x="33181" y="291964"/>
                  </a:cubicBezTo>
                  <a:cubicBezTo>
                    <a:pt x="29877" y="292200"/>
                    <a:pt x="33181" y="291964"/>
                    <a:pt x="33181" y="291964"/>
                  </a:cubicBezTo>
                  <a:cubicBezTo>
                    <a:pt x="33181" y="291964"/>
                    <a:pt x="33181" y="293617"/>
                    <a:pt x="33181" y="293850"/>
                  </a:cubicBezTo>
                  <a:cubicBezTo>
                    <a:pt x="33181" y="294087"/>
                    <a:pt x="34598" y="293850"/>
                    <a:pt x="36485" y="293850"/>
                  </a:cubicBezTo>
                  <a:cubicBezTo>
                    <a:pt x="38371" y="293850"/>
                    <a:pt x="36485" y="293850"/>
                    <a:pt x="36485" y="295268"/>
                  </a:cubicBezTo>
                  <a:cubicBezTo>
                    <a:pt x="36485" y="296682"/>
                    <a:pt x="36485" y="293850"/>
                    <a:pt x="35067" y="295268"/>
                  </a:cubicBezTo>
                  <a:cubicBezTo>
                    <a:pt x="33653" y="296682"/>
                    <a:pt x="35067" y="295268"/>
                    <a:pt x="35067" y="295268"/>
                  </a:cubicBezTo>
                  <a:cubicBezTo>
                    <a:pt x="35067" y="295268"/>
                    <a:pt x="35067" y="295268"/>
                    <a:pt x="33417" y="295268"/>
                  </a:cubicBezTo>
                  <a:cubicBezTo>
                    <a:pt x="31763" y="295268"/>
                    <a:pt x="33417" y="295268"/>
                    <a:pt x="33417" y="296682"/>
                  </a:cubicBezTo>
                  <a:cubicBezTo>
                    <a:pt x="35776" y="296682"/>
                    <a:pt x="33417" y="298808"/>
                    <a:pt x="33417" y="299986"/>
                  </a:cubicBezTo>
                  <a:cubicBezTo>
                    <a:pt x="33417" y="301167"/>
                    <a:pt x="33417" y="299986"/>
                    <a:pt x="35067" y="299986"/>
                  </a:cubicBezTo>
                  <a:cubicBezTo>
                    <a:pt x="36721" y="299986"/>
                    <a:pt x="35067" y="303054"/>
                    <a:pt x="36721" y="303762"/>
                  </a:cubicBezTo>
                  <a:cubicBezTo>
                    <a:pt x="38371" y="304471"/>
                    <a:pt x="35304" y="303762"/>
                    <a:pt x="34598" y="303762"/>
                  </a:cubicBezTo>
                  <a:cubicBezTo>
                    <a:pt x="34362" y="302818"/>
                    <a:pt x="34362" y="301876"/>
                    <a:pt x="34598" y="300931"/>
                  </a:cubicBezTo>
                  <a:cubicBezTo>
                    <a:pt x="33889" y="300695"/>
                    <a:pt x="32944" y="300695"/>
                    <a:pt x="32236" y="300931"/>
                  </a:cubicBezTo>
                  <a:cubicBezTo>
                    <a:pt x="32236" y="300931"/>
                    <a:pt x="32236" y="300931"/>
                    <a:pt x="32236" y="300931"/>
                  </a:cubicBezTo>
                  <a:lnTo>
                    <a:pt x="33417" y="300931"/>
                  </a:lnTo>
                  <a:cubicBezTo>
                    <a:pt x="31294" y="300931"/>
                    <a:pt x="33417" y="304235"/>
                    <a:pt x="33417" y="304943"/>
                  </a:cubicBezTo>
                  <a:cubicBezTo>
                    <a:pt x="30349" y="304943"/>
                    <a:pt x="31763" y="304943"/>
                    <a:pt x="29640" y="306358"/>
                  </a:cubicBezTo>
                  <a:cubicBezTo>
                    <a:pt x="27517" y="307775"/>
                    <a:pt x="29640" y="306358"/>
                    <a:pt x="29640" y="306358"/>
                  </a:cubicBezTo>
                  <a:cubicBezTo>
                    <a:pt x="29640" y="306358"/>
                    <a:pt x="29640" y="306358"/>
                    <a:pt x="29640" y="306358"/>
                  </a:cubicBezTo>
                  <a:cubicBezTo>
                    <a:pt x="29640" y="306358"/>
                    <a:pt x="31763" y="306358"/>
                    <a:pt x="33417" y="308247"/>
                  </a:cubicBezTo>
                  <a:cubicBezTo>
                    <a:pt x="35067" y="310134"/>
                    <a:pt x="31763" y="308247"/>
                    <a:pt x="30585" y="308247"/>
                  </a:cubicBezTo>
                  <a:cubicBezTo>
                    <a:pt x="29404" y="308247"/>
                    <a:pt x="30585" y="308247"/>
                    <a:pt x="30585" y="309662"/>
                  </a:cubicBezTo>
                  <a:lnTo>
                    <a:pt x="32708" y="309662"/>
                  </a:lnTo>
                  <a:cubicBezTo>
                    <a:pt x="32708" y="309662"/>
                    <a:pt x="32708" y="309662"/>
                    <a:pt x="32708" y="310843"/>
                  </a:cubicBezTo>
                  <a:cubicBezTo>
                    <a:pt x="32708" y="312021"/>
                    <a:pt x="32708" y="309425"/>
                    <a:pt x="34125" y="308953"/>
                  </a:cubicBezTo>
                  <a:cubicBezTo>
                    <a:pt x="35540" y="308481"/>
                    <a:pt x="32000" y="307066"/>
                    <a:pt x="32236" y="306121"/>
                  </a:cubicBezTo>
                  <a:cubicBezTo>
                    <a:pt x="32472" y="305180"/>
                    <a:pt x="32236" y="306121"/>
                    <a:pt x="32236" y="306121"/>
                  </a:cubicBezTo>
                  <a:cubicBezTo>
                    <a:pt x="32236" y="306121"/>
                    <a:pt x="32236" y="306121"/>
                    <a:pt x="32236" y="306121"/>
                  </a:cubicBezTo>
                  <a:cubicBezTo>
                    <a:pt x="38371" y="306121"/>
                    <a:pt x="32236" y="310843"/>
                    <a:pt x="34362" y="313674"/>
                  </a:cubicBezTo>
                  <a:cubicBezTo>
                    <a:pt x="36485" y="316506"/>
                    <a:pt x="34362" y="313674"/>
                    <a:pt x="35540" y="313674"/>
                  </a:cubicBezTo>
                  <a:cubicBezTo>
                    <a:pt x="36721" y="313674"/>
                    <a:pt x="35540" y="313674"/>
                    <a:pt x="35540" y="313674"/>
                  </a:cubicBezTo>
                  <a:cubicBezTo>
                    <a:pt x="35540" y="313674"/>
                    <a:pt x="37429" y="315089"/>
                    <a:pt x="35540" y="315325"/>
                  </a:cubicBezTo>
                  <a:cubicBezTo>
                    <a:pt x="33653" y="315561"/>
                    <a:pt x="38844" y="316742"/>
                    <a:pt x="37193" y="317214"/>
                  </a:cubicBezTo>
                  <a:cubicBezTo>
                    <a:pt x="35540" y="317684"/>
                    <a:pt x="37193" y="316033"/>
                    <a:pt x="37193" y="315797"/>
                  </a:cubicBezTo>
                  <a:cubicBezTo>
                    <a:pt x="37193" y="315561"/>
                    <a:pt x="35540" y="315797"/>
                    <a:pt x="33889" y="315797"/>
                  </a:cubicBezTo>
                  <a:cubicBezTo>
                    <a:pt x="32236" y="315797"/>
                    <a:pt x="33889" y="315797"/>
                    <a:pt x="32000" y="315797"/>
                  </a:cubicBezTo>
                  <a:cubicBezTo>
                    <a:pt x="30113" y="315797"/>
                    <a:pt x="32000" y="313910"/>
                    <a:pt x="30585" y="312257"/>
                  </a:cubicBezTo>
                  <a:cubicBezTo>
                    <a:pt x="29168" y="310606"/>
                    <a:pt x="29168" y="312257"/>
                    <a:pt x="27990" y="312257"/>
                  </a:cubicBezTo>
                  <a:cubicBezTo>
                    <a:pt x="26809" y="312257"/>
                    <a:pt x="30113" y="312257"/>
                    <a:pt x="31058" y="312257"/>
                  </a:cubicBezTo>
                  <a:cubicBezTo>
                    <a:pt x="32000" y="312257"/>
                    <a:pt x="31058" y="314380"/>
                    <a:pt x="31058" y="315561"/>
                  </a:cubicBezTo>
                  <a:cubicBezTo>
                    <a:pt x="31763" y="315325"/>
                    <a:pt x="32236" y="315325"/>
                    <a:pt x="32944" y="315561"/>
                  </a:cubicBezTo>
                  <a:cubicBezTo>
                    <a:pt x="32944" y="315561"/>
                    <a:pt x="32944" y="315561"/>
                    <a:pt x="32944" y="314147"/>
                  </a:cubicBezTo>
                  <a:cubicBezTo>
                    <a:pt x="33653" y="314380"/>
                    <a:pt x="34125" y="314852"/>
                    <a:pt x="34598" y="315325"/>
                  </a:cubicBezTo>
                  <a:lnTo>
                    <a:pt x="33417" y="315325"/>
                  </a:lnTo>
                  <a:cubicBezTo>
                    <a:pt x="33417" y="315325"/>
                    <a:pt x="35067" y="315325"/>
                    <a:pt x="33417" y="316742"/>
                  </a:cubicBezTo>
                  <a:lnTo>
                    <a:pt x="30821" y="316742"/>
                  </a:lnTo>
                  <a:cubicBezTo>
                    <a:pt x="32944" y="318156"/>
                    <a:pt x="30821" y="320279"/>
                    <a:pt x="32472" y="321697"/>
                  </a:cubicBezTo>
                  <a:cubicBezTo>
                    <a:pt x="34125" y="323114"/>
                    <a:pt x="31058" y="321697"/>
                    <a:pt x="30349" y="321697"/>
                  </a:cubicBezTo>
                  <a:cubicBezTo>
                    <a:pt x="29640" y="321697"/>
                    <a:pt x="30349" y="321697"/>
                    <a:pt x="30349" y="323583"/>
                  </a:cubicBezTo>
                  <a:lnTo>
                    <a:pt x="32236" y="323583"/>
                  </a:lnTo>
                  <a:cubicBezTo>
                    <a:pt x="32236" y="323583"/>
                    <a:pt x="32236" y="325237"/>
                    <a:pt x="32236" y="325945"/>
                  </a:cubicBezTo>
                  <a:cubicBezTo>
                    <a:pt x="32236" y="326651"/>
                    <a:pt x="28932" y="325945"/>
                    <a:pt x="30585" y="324528"/>
                  </a:cubicBezTo>
                  <a:lnTo>
                    <a:pt x="27754" y="324528"/>
                  </a:lnTo>
                  <a:cubicBezTo>
                    <a:pt x="29877" y="324528"/>
                    <a:pt x="27754" y="325945"/>
                    <a:pt x="30113" y="327596"/>
                  </a:cubicBezTo>
                  <a:cubicBezTo>
                    <a:pt x="32472" y="329246"/>
                    <a:pt x="30113" y="327596"/>
                    <a:pt x="30113" y="326415"/>
                  </a:cubicBezTo>
                  <a:cubicBezTo>
                    <a:pt x="30113" y="325237"/>
                    <a:pt x="30113" y="326415"/>
                    <a:pt x="31530" y="328068"/>
                  </a:cubicBezTo>
                  <a:lnTo>
                    <a:pt x="29877" y="328068"/>
                  </a:lnTo>
                  <a:cubicBezTo>
                    <a:pt x="33181" y="328068"/>
                    <a:pt x="29877" y="330191"/>
                    <a:pt x="31058" y="331136"/>
                  </a:cubicBezTo>
                  <a:cubicBezTo>
                    <a:pt x="28698" y="331136"/>
                    <a:pt x="29640" y="329719"/>
                    <a:pt x="28226" y="329483"/>
                  </a:cubicBezTo>
                  <a:cubicBezTo>
                    <a:pt x="26809" y="329246"/>
                    <a:pt x="28226" y="329483"/>
                    <a:pt x="28226" y="329483"/>
                  </a:cubicBezTo>
                  <a:cubicBezTo>
                    <a:pt x="28226" y="329483"/>
                    <a:pt x="28226" y="329483"/>
                    <a:pt x="26336" y="329483"/>
                  </a:cubicBezTo>
                  <a:cubicBezTo>
                    <a:pt x="24450" y="329483"/>
                    <a:pt x="26336" y="331136"/>
                    <a:pt x="27754" y="330900"/>
                  </a:cubicBezTo>
                  <a:cubicBezTo>
                    <a:pt x="29168" y="330664"/>
                    <a:pt x="27754" y="330900"/>
                    <a:pt x="27754" y="332550"/>
                  </a:cubicBezTo>
                  <a:cubicBezTo>
                    <a:pt x="27754" y="334204"/>
                    <a:pt x="25864" y="332550"/>
                    <a:pt x="27754" y="332550"/>
                  </a:cubicBezTo>
                  <a:cubicBezTo>
                    <a:pt x="29640" y="332550"/>
                    <a:pt x="29168" y="334676"/>
                    <a:pt x="26100" y="334676"/>
                  </a:cubicBezTo>
                  <a:lnTo>
                    <a:pt x="27990" y="334676"/>
                  </a:lnTo>
                  <a:cubicBezTo>
                    <a:pt x="27990" y="334676"/>
                    <a:pt x="27990" y="334676"/>
                    <a:pt x="29404" y="334676"/>
                  </a:cubicBezTo>
                  <a:cubicBezTo>
                    <a:pt x="30821" y="334676"/>
                    <a:pt x="29404" y="334676"/>
                    <a:pt x="29404" y="334676"/>
                  </a:cubicBezTo>
                  <a:cubicBezTo>
                    <a:pt x="29404" y="334676"/>
                    <a:pt x="29404" y="336799"/>
                    <a:pt x="27990" y="338450"/>
                  </a:cubicBezTo>
                  <a:cubicBezTo>
                    <a:pt x="26573" y="340103"/>
                    <a:pt x="26809" y="341517"/>
                    <a:pt x="27990" y="343171"/>
                  </a:cubicBezTo>
                  <a:cubicBezTo>
                    <a:pt x="29168" y="344821"/>
                    <a:pt x="27990" y="343171"/>
                    <a:pt x="27990" y="343171"/>
                  </a:cubicBezTo>
                  <a:cubicBezTo>
                    <a:pt x="27990" y="343171"/>
                    <a:pt x="27990" y="345058"/>
                    <a:pt x="27990" y="345766"/>
                  </a:cubicBezTo>
                  <a:cubicBezTo>
                    <a:pt x="27990" y="346475"/>
                    <a:pt x="27990" y="345766"/>
                    <a:pt x="26573" y="345766"/>
                  </a:cubicBezTo>
                  <a:cubicBezTo>
                    <a:pt x="25158" y="345766"/>
                    <a:pt x="25395" y="345766"/>
                    <a:pt x="24686" y="345766"/>
                  </a:cubicBezTo>
                  <a:lnTo>
                    <a:pt x="27990" y="347653"/>
                  </a:lnTo>
                  <a:cubicBezTo>
                    <a:pt x="27990" y="347653"/>
                    <a:pt x="26336" y="347653"/>
                    <a:pt x="25864" y="347653"/>
                  </a:cubicBezTo>
                  <a:cubicBezTo>
                    <a:pt x="25395" y="347653"/>
                    <a:pt x="27281" y="349543"/>
                    <a:pt x="25864" y="349306"/>
                  </a:cubicBezTo>
                  <a:cubicBezTo>
                    <a:pt x="27517" y="350721"/>
                    <a:pt x="25864" y="351902"/>
                    <a:pt x="25864" y="353080"/>
                  </a:cubicBezTo>
                  <a:cubicBezTo>
                    <a:pt x="25864" y="354261"/>
                    <a:pt x="24213" y="353080"/>
                    <a:pt x="23269" y="353080"/>
                  </a:cubicBezTo>
                  <a:cubicBezTo>
                    <a:pt x="22327" y="353080"/>
                    <a:pt x="24922" y="353080"/>
                    <a:pt x="25864" y="353080"/>
                  </a:cubicBezTo>
                  <a:cubicBezTo>
                    <a:pt x="26809" y="353080"/>
                    <a:pt x="24213" y="353080"/>
                    <a:pt x="23269" y="353080"/>
                  </a:cubicBezTo>
                  <a:cubicBezTo>
                    <a:pt x="22327" y="353080"/>
                    <a:pt x="23269" y="353080"/>
                    <a:pt x="23269" y="354497"/>
                  </a:cubicBezTo>
                  <a:cubicBezTo>
                    <a:pt x="22563" y="354025"/>
                    <a:pt x="21382" y="354025"/>
                    <a:pt x="20673" y="354497"/>
                  </a:cubicBezTo>
                  <a:cubicBezTo>
                    <a:pt x="20673" y="354497"/>
                    <a:pt x="22091" y="354497"/>
                    <a:pt x="20673" y="354497"/>
                  </a:cubicBezTo>
                  <a:cubicBezTo>
                    <a:pt x="19259" y="354497"/>
                    <a:pt x="20673" y="354497"/>
                    <a:pt x="20673" y="354497"/>
                  </a:cubicBezTo>
                  <a:cubicBezTo>
                    <a:pt x="20673" y="354497"/>
                    <a:pt x="20673" y="354497"/>
                    <a:pt x="20673" y="354497"/>
                  </a:cubicBezTo>
                  <a:cubicBezTo>
                    <a:pt x="20673" y="354497"/>
                    <a:pt x="20673" y="354497"/>
                    <a:pt x="20673" y="354497"/>
                  </a:cubicBezTo>
                  <a:lnTo>
                    <a:pt x="22799" y="354497"/>
                  </a:lnTo>
                  <a:cubicBezTo>
                    <a:pt x="22799" y="354497"/>
                    <a:pt x="22799" y="354497"/>
                    <a:pt x="22799" y="354497"/>
                  </a:cubicBezTo>
                  <a:cubicBezTo>
                    <a:pt x="22799" y="354497"/>
                    <a:pt x="22799" y="354497"/>
                    <a:pt x="20673" y="354497"/>
                  </a:cubicBezTo>
                  <a:cubicBezTo>
                    <a:pt x="18550" y="354497"/>
                    <a:pt x="20673" y="354497"/>
                    <a:pt x="22091" y="354497"/>
                  </a:cubicBezTo>
                  <a:cubicBezTo>
                    <a:pt x="23505" y="354497"/>
                    <a:pt x="22091" y="356148"/>
                    <a:pt x="22091" y="356856"/>
                  </a:cubicBezTo>
                  <a:cubicBezTo>
                    <a:pt x="21146" y="357092"/>
                    <a:pt x="20437" y="357092"/>
                    <a:pt x="19495" y="356856"/>
                  </a:cubicBezTo>
                  <a:cubicBezTo>
                    <a:pt x="19495" y="356856"/>
                    <a:pt x="16427" y="358273"/>
                    <a:pt x="17369" y="359215"/>
                  </a:cubicBezTo>
                  <a:cubicBezTo>
                    <a:pt x="18314" y="360160"/>
                    <a:pt x="14302" y="359215"/>
                    <a:pt x="13832" y="361341"/>
                  </a:cubicBezTo>
                  <a:cubicBezTo>
                    <a:pt x="13360" y="363464"/>
                    <a:pt x="13832" y="361341"/>
                    <a:pt x="15955" y="361341"/>
                  </a:cubicBezTo>
                  <a:cubicBezTo>
                    <a:pt x="18078" y="361341"/>
                    <a:pt x="15955" y="361341"/>
                    <a:pt x="15955" y="362992"/>
                  </a:cubicBezTo>
                  <a:cubicBezTo>
                    <a:pt x="15955" y="364642"/>
                    <a:pt x="17133" y="362992"/>
                    <a:pt x="17842" y="362992"/>
                  </a:cubicBezTo>
                  <a:cubicBezTo>
                    <a:pt x="18550" y="362992"/>
                    <a:pt x="19495" y="361341"/>
                    <a:pt x="17842" y="361105"/>
                  </a:cubicBezTo>
                  <a:cubicBezTo>
                    <a:pt x="16191" y="360869"/>
                    <a:pt x="19259" y="361105"/>
                    <a:pt x="19965" y="361105"/>
                  </a:cubicBezTo>
                  <a:cubicBezTo>
                    <a:pt x="20673" y="361105"/>
                    <a:pt x="18078" y="361105"/>
                    <a:pt x="19965" y="361105"/>
                  </a:cubicBezTo>
                  <a:cubicBezTo>
                    <a:pt x="21854" y="361105"/>
                    <a:pt x="19965" y="361105"/>
                    <a:pt x="18078" y="361105"/>
                  </a:cubicBezTo>
                  <a:cubicBezTo>
                    <a:pt x="16191" y="361105"/>
                    <a:pt x="19965" y="361105"/>
                    <a:pt x="18078" y="362756"/>
                  </a:cubicBezTo>
                  <a:cubicBezTo>
                    <a:pt x="16191" y="364409"/>
                    <a:pt x="19731" y="362756"/>
                    <a:pt x="19495" y="362756"/>
                  </a:cubicBezTo>
                  <a:cubicBezTo>
                    <a:pt x="19259" y="362756"/>
                    <a:pt x="19495" y="362756"/>
                    <a:pt x="19495" y="362756"/>
                  </a:cubicBezTo>
                  <a:cubicBezTo>
                    <a:pt x="19495" y="362756"/>
                    <a:pt x="18078" y="362756"/>
                    <a:pt x="17369" y="362756"/>
                  </a:cubicBezTo>
                  <a:cubicBezTo>
                    <a:pt x="16664" y="362756"/>
                    <a:pt x="18787" y="364409"/>
                    <a:pt x="17369" y="362756"/>
                  </a:cubicBezTo>
                  <a:cubicBezTo>
                    <a:pt x="15955" y="361105"/>
                    <a:pt x="19965" y="362756"/>
                    <a:pt x="19023" y="364642"/>
                  </a:cubicBezTo>
                  <a:lnTo>
                    <a:pt x="17606" y="364642"/>
                  </a:lnTo>
                  <a:cubicBezTo>
                    <a:pt x="17606" y="364642"/>
                    <a:pt x="15246" y="367004"/>
                    <a:pt x="17606" y="367241"/>
                  </a:cubicBezTo>
                  <a:cubicBezTo>
                    <a:pt x="19965" y="367474"/>
                    <a:pt x="17606" y="368655"/>
                    <a:pt x="17606" y="367241"/>
                  </a:cubicBezTo>
                  <a:cubicBezTo>
                    <a:pt x="17606" y="365823"/>
                    <a:pt x="19259" y="370778"/>
                    <a:pt x="22799" y="371486"/>
                  </a:cubicBezTo>
                  <a:cubicBezTo>
                    <a:pt x="22563" y="371959"/>
                    <a:pt x="22563" y="372195"/>
                    <a:pt x="22799" y="372667"/>
                  </a:cubicBezTo>
                  <a:cubicBezTo>
                    <a:pt x="22799" y="372667"/>
                    <a:pt x="20910" y="372667"/>
                    <a:pt x="19731" y="372667"/>
                  </a:cubicBezTo>
                  <a:cubicBezTo>
                    <a:pt x="18550" y="372667"/>
                    <a:pt x="19731" y="372667"/>
                    <a:pt x="19731" y="371486"/>
                  </a:cubicBezTo>
                  <a:cubicBezTo>
                    <a:pt x="18787" y="370778"/>
                    <a:pt x="17606" y="370778"/>
                    <a:pt x="16664" y="371486"/>
                  </a:cubicBezTo>
                  <a:lnTo>
                    <a:pt x="16664" y="371486"/>
                  </a:lnTo>
                  <a:cubicBezTo>
                    <a:pt x="16664" y="371486"/>
                    <a:pt x="16664" y="372667"/>
                    <a:pt x="16664" y="372904"/>
                  </a:cubicBezTo>
                  <a:cubicBezTo>
                    <a:pt x="16664" y="373140"/>
                    <a:pt x="16664" y="372904"/>
                    <a:pt x="15483" y="372904"/>
                  </a:cubicBezTo>
                  <a:cubicBezTo>
                    <a:pt x="14302" y="372904"/>
                    <a:pt x="15483" y="372904"/>
                    <a:pt x="15483" y="374318"/>
                  </a:cubicBezTo>
                  <a:cubicBezTo>
                    <a:pt x="18550" y="374318"/>
                    <a:pt x="15483" y="376441"/>
                    <a:pt x="15483" y="377622"/>
                  </a:cubicBezTo>
                  <a:cubicBezTo>
                    <a:pt x="15483" y="378803"/>
                    <a:pt x="18550" y="377622"/>
                    <a:pt x="18787" y="377622"/>
                  </a:cubicBezTo>
                  <a:cubicBezTo>
                    <a:pt x="19023" y="377622"/>
                    <a:pt x="18787" y="377622"/>
                    <a:pt x="18787" y="377622"/>
                  </a:cubicBezTo>
                  <a:cubicBezTo>
                    <a:pt x="18787" y="377622"/>
                    <a:pt x="18787" y="377622"/>
                    <a:pt x="18787" y="377622"/>
                  </a:cubicBezTo>
                  <a:cubicBezTo>
                    <a:pt x="18787" y="377622"/>
                    <a:pt x="18787" y="375499"/>
                    <a:pt x="18787" y="374790"/>
                  </a:cubicBezTo>
                  <a:cubicBezTo>
                    <a:pt x="18787" y="374082"/>
                    <a:pt x="18787" y="381635"/>
                    <a:pt x="18787" y="384939"/>
                  </a:cubicBezTo>
                  <a:lnTo>
                    <a:pt x="18787" y="384939"/>
                  </a:lnTo>
                  <a:cubicBezTo>
                    <a:pt x="18787" y="384939"/>
                    <a:pt x="18787" y="384939"/>
                    <a:pt x="18787" y="386353"/>
                  </a:cubicBezTo>
                  <a:cubicBezTo>
                    <a:pt x="18787" y="387770"/>
                    <a:pt x="18787" y="386353"/>
                    <a:pt x="17369" y="386353"/>
                  </a:cubicBezTo>
                  <a:cubicBezTo>
                    <a:pt x="15955" y="386353"/>
                    <a:pt x="16191" y="386353"/>
                    <a:pt x="15246" y="386353"/>
                  </a:cubicBezTo>
                  <a:cubicBezTo>
                    <a:pt x="14302" y="386353"/>
                    <a:pt x="15246" y="386353"/>
                    <a:pt x="15246" y="388476"/>
                  </a:cubicBezTo>
                  <a:cubicBezTo>
                    <a:pt x="15246" y="390602"/>
                    <a:pt x="17842" y="389893"/>
                    <a:pt x="15246" y="390602"/>
                  </a:cubicBezTo>
                  <a:cubicBezTo>
                    <a:pt x="16664" y="390602"/>
                    <a:pt x="15246" y="391780"/>
                    <a:pt x="16900" y="392252"/>
                  </a:cubicBezTo>
                  <a:cubicBezTo>
                    <a:pt x="12415" y="393906"/>
                    <a:pt x="15246" y="397207"/>
                    <a:pt x="12887" y="400274"/>
                  </a:cubicBezTo>
                  <a:cubicBezTo>
                    <a:pt x="10528" y="403342"/>
                    <a:pt x="15246" y="400274"/>
                    <a:pt x="12887" y="400274"/>
                  </a:cubicBezTo>
                  <a:cubicBezTo>
                    <a:pt x="10528" y="400274"/>
                    <a:pt x="14302" y="400274"/>
                    <a:pt x="15010" y="400274"/>
                  </a:cubicBezTo>
                  <a:cubicBezTo>
                    <a:pt x="15719" y="400274"/>
                    <a:pt x="15010" y="400274"/>
                    <a:pt x="15010" y="400274"/>
                  </a:cubicBezTo>
                  <a:cubicBezTo>
                    <a:pt x="15010" y="400274"/>
                    <a:pt x="13123" y="400274"/>
                    <a:pt x="12415" y="400274"/>
                  </a:cubicBezTo>
                  <a:cubicBezTo>
                    <a:pt x="11706" y="400274"/>
                    <a:pt x="15010" y="400274"/>
                    <a:pt x="12415" y="401692"/>
                  </a:cubicBezTo>
                  <a:cubicBezTo>
                    <a:pt x="14538" y="401692"/>
                    <a:pt x="12415" y="401692"/>
                    <a:pt x="12415" y="403106"/>
                  </a:cubicBezTo>
                  <a:cubicBezTo>
                    <a:pt x="12415" y="404523"/>
                    <a:pt x="11001" y="403106"/>
                    <a:pt x="10528" y="403106"/>
                  </a:cubicBezTo>
                  <a:cubicBezTo>
                    <a:pt x="10056" y="403106"/>
                    <a:pt x="10528" y="407119"/>
                    <a:pt x="13832" y="408536"/>
                  </a:cubicBezTo>
                  <a:cubicBezTo>
                    <a:pt x="17133" y="409950"/>
                    <a:pt x="13832" y="408536"/>
                    <a:pt x="13832" y="408536"/>
                  </a:cubicBezTo>
                  <a:cubicBezTo>
                    <a:pt x="13832" y="408536"/>
                    <a:pt x="11942" y="408536"/>
                    <a:pt x="11001" y="408536"/>
                  </a:cubicBezTo>
                  <a:cubicBezTo>
                    <a:pt x="11706" y="409005"/>
                    <a:pt x="12651" y="409005"/>
                    <a:pt x="13360" y="408536"/>
                  </a:cubicBezTo>
                  <a:cubicBezTo>
                    <a:pt x="13360" y="408536"/>
                    <a:pt x="13360" y="408536"/>
                    <a:pt x="13360" y="409950"/>
                  </a:cubicBezTo>
                  <a:cubicBezTo>
                    <a:pt x="13360" y="411367"/>
                    <a:pt x="9583" y="409950"/>
                    <a:pt x="9819" y="408536"/>
                  </a:cubicBezTo>
                  <a:cubicBezTo>
                    <a:pt x="10056" y="407119"/>
                    <a:pt x="9819" y="408536"/>
                    <a:pt x="9819" y="408536"/>
                  </a:cubicBezTo>
                  <a:cubicBezTo>
                    <a:pt x="9819" y="408536"/>
                    <a:pt x="5807" y="411131"/>
                    <a:pt x="9819" y="413254"/>
                  </a:cubicBezTo>
                  <a:cubicBezTo>
                    <a:pt x="9819" y="413254"/>
                    <a:pt x="8166" y="413254"/>
                    <a:pt x="7224" y="413254"/>
                  </a:cubicBezTo>
                  <a:cubicBezTo>
                    <a:pt x="6279" y="413254"/>
                    <a:pt x="7224" y="415377"/>
                    <a:pt x="7224" y="416558"/>
                  </a:cubicBezTo>
                  <a:lnTo>
                    <a:pt x="8638" y="416558"/>
                  </a:lnTo>
                  <a:cubicBezTo>
                    <a:pt x="8638" y="416558"/>
                    <a:pt x="8638" y="416558"/>
                    <a:pt x="6988" y="416558"/>
                  </a:cubicBezTo>
                  <a:cubicBezTo>
                    <a:pt x="5334" y="416558"/>
                    <a:pt x="6988" y="416558"/>
                    <a:pt x="6988" y="416558"/>
                  </a:cubicBezTo>
                  <a:cubicBezTo>
                    <a:pt x="6988" y="416558"/>
                    <a:pt x="6988" y="416558"/>
                    <a:pt x="6988" y="416558"/>
                  </a:cubicBezTo>
                  <a:cubicBezTo>
                    <a:pt x="6988" y="416558"/>
                    <a:pt x="6988" y="417972"/>
                    <a:pt x="6988" y="417972"/>
                  </a:cubicBezTo>
                  <a:cubicBezTo>
                    <a:pt x="6988" y="417972"/>
                    <a:pt x="6988" y="417972"/>
                    <a:pt x="6988" y="417972"/>
                  </a:cubicBezTo>
                  <a:lnTo>
                    <a:pt x="6988" y="417972"/>
                  </a:lnTo>
                  <a:cubicBezTo>
                    <a:pt x="6988" y="419626"/>
                    <a:pt x="4156" y="421985"/>
                    <a:pt x="6988" y="422930"/>
                  </a:cubicBezTo>
                  <a:cubicBezTo>
                    <a:pt x="5101" y="424344"/>
                    <a:pt x="6988" y="422930"/>
                    <a:pt x="6988" y="425053"/>
                  </a:cubicBezTo>
                  <a:cubicBezTo>
                    <a:pt x="6988" y="427176"/>
                    <a:pt x="8875" y="426467"/>
                    <a:pt x="10056" y="427648"/>
                  </a:cubicBezTo>
                  <a:cubicBezTo>
                    <a:pt x="11234" y="428829"/>
                    <a:pt x="10056" y="427648"/>
                    <a:pt x="10056" y="427648"/>
                  </a:cubicBezTo>
                  <a:cubicBezTo>
                    <a:pt x="10056" y="427648"/>
                    <a:pt x="10056" y="427648"/>
                    <a:pt x="10056" y="429302"/>
                  </a:cubicBezTo>
                  <a:lnTo>
                    <a:pt x="10056" y="429302"/>
                  </a:lnTo>
                  <a:cubicBezTo>
                    <a:pt x="10056" y="430480"/>
                    <a:pt x="8402" y="431425"/>
                    <a:pt x="8166" y="432366"/>
                  </a:cubicBezTo>
                  <a:cubicBezTo>
                    <a:pt x="7933" y="433311"/>
                    <a:pt x="8166" y="432366"/>
                    <a:pt x="8166" y="432366"/>
                  </a:cubicBezTo>
                  <a:cubicBezTo>
                    <a:pt x="8166" y="432366"/>
                    <a:pt x="8166" y="432366"/>
                    <a:pt x="8166" y="433784"/>
                  </a:cubicBezTo>
                  <a:cubicBezTo>
                    <a:pt x="8166" y="435201"/>
                    <a:pt x="6279" y="437560"/>
                    <a:pt x="8166" y="439447"/>
                  </a:cubicBezTo>
                  <a:cubicBezTo>
                    <a:pt x="8638" y="437324"/>
                    <a:pt x="9347" y="435434"/>
                    <a:pt x="10292" y="433548"/>
                  </a:cubicBezTo>
                  <a:cubicBezTo>
                    <a:pt x="10292" y="433548"/>
                    <a:pt x="10292" y="434965"/>
                    <a:pt x="10292" y="435670"/>
                  </a:cubicBezTo>
                  <a:cubicBezTo>
                    <a:pt x="10292" y="436379"/>
                    <a:pt x="10292" y="435670"/>
                    <a:pt x="10292" y="435670"/>
                  </a:cubicBezTo>
                  <a:lnTo>
                    <a:pt x="11942" y="435670"/>
                  </a:lnTo>
                  <a:lnTo>
                    <a:pt x="10292" y="435670"/>
                  </a:lnTo>
                  <a:cubicBezTo>
                    <a:pt x="10292" y="437088"/>
                    <a:pt x="13832" y="437324"/>
                    <a:pt x="12415" y="438974"/>
                  </a:cubicBezTo>
                  <a:cubicBezTo>
                    <a:pt x="11001" y="440628"/>
                    <a:pt x="12415" y="438974"/>
                    <a:pt x="10528" y="437324"/>
                  </a:cubicBezTo>
                  <a:lnTo>
                    <a:pt x="8166" y="437324"/>
                  </a:lnTo>
                  <a:cubicBezTo>
                    <a:pt x="8166" y="437324"/>
                    <a:pt x="12415" y="438738"/>
                    <a:pt x="10764" y="439919"/>
                  </a:cubicBezTo>
                  <a:cubicBezTo>
                    <a:pt x="10292" y="440155"/>
                    <a:pt x="9347" y="440155"/>
                    <a:pt x="8875" y="439919"/>
                  </a:cubicBezTo>
                  <a:cubicBezTo>
                    <a:pt x="8875" y="439919"/>
                    <a:pt x="11470" y="441570"/>
                    <a:pt x="10528" y="442515"/>
                  </a:cubicBezTo>
                  <a:cubicBezTo>
                    <a:pt x="9583" y="443459"/>
                    <a:pt x="8875" y="442515"/>
                    <a:pt x="7933" y="442515"/>
                  </a:cubicBezTo>
                  <a:lnTo>
                    <a:pt x="7933" y="442515"/>
                  </a:lnTo>
                  <a:cubicBezTo>
                    <a:pt x="7933" y="442515"/>
                    <a:pt x="7933" y="442515"/>
                    <a:pt x="9583" y="442515"/>
                  </a:cubicBezTo>
                  <a:cubicBezTo>
                    <a:pt x="11234" y="442515"/>
                    <a:pt x="9583" y="443932"/>
                    <a:pt x="9583" y="442515"/>
                  </a:cubicBezTo>
                  <a:cubicBezTo>
                    <a:pt x="9583" y="441100"/>
                    <a:pt x="9583" y="442515"/>
                    <a:pt x="9583" y="442515"/>
                  </a:cubicBezTo>
                  <a:cubicBezTo>
                    <a:pt x="9583" y="442515"/>
                    <a:pt x="7460" y="442515"/>
                    <a:pt x="6279" y="442515"/>
                  </a:cubicBezTo>
                  <a:lnTo>
                    <a:pt x="7697" y="444165"/>
                  </a:lnTo>
                  <a:cubicBezTo>
                    <a:pt x="7697" y="444165"/>
                    <a:pt x="7697" y="444165"/>
                    <a:pt x="5807" y="444165"/>
                  </a:cubicBezTo>
                  <a:cubicBezTo>
                    <a:pt x="6043" y="445110"/>
                    <a:pt x="6043" y="446291"/>
                    <a:pt x="5807" y="447233"/>
                  </a:cubicBezTo>
                  <a:cubicBezTo>
                    <a:pt x="5807" y="447233"/>
                    <a:pt x="5807" y="447233"/>
                    <a:pt x="4393" y="447233"/>
                  </a:cubicBezTo>
                  <a:cubicBezTo>
                    <a:pt x="2975" y="447233"/>
                    <a:pt x="7697" y="448886"/>
                    <a:pt x="4393" y="450064"/>
                  </a:cubicBezTo>
                  <a:cubicBezTo>
                    <a:pt x="1089" y="451245"/>
                    <a:pt x="6279" y="450064"/>
                    <a:pt x="4393" y="450064"/>
                  </a:cubicBezTo>
                  <a:cubicBezTo>
                    <a:pt x="2503" y="450064"/>
                    <a:pt x="4393" y="450064"/>
                    <a:pt x="4393" y="450064"/>
                  </a:cubicBezTo>
                  <a:lnTo>
                    <a:pt x="4393" y="450064"/>
                  </a:lnTo>
                  <a:cubicBezTo>
                    <a:pt x="2975" y="450064"/>
                    <a:pt x="4393" y="452190"/>
                    <a:pt x="2739" y="453132"/>
                  </a:cubicBezTo>
                  <a:cubicBezTo>
                    <a:pt x="1089" y="454077"/>
                    <a:pt x="1089" y="451718"/>
                    <a:pt x="2739" y="451245"/>
                  </a:cubicBezTo>
                  <a:cubicBezTo>
                    <a:pt x="4393" y="450773"/>
                    <a:pt x="2739" y="451245"/>
                    <a:pt x="2739" y="449831"/>
                  </a:cubicBezTo>
                  <a:cubicBezTo>
                    <a:pt x="2739" y="448414"/>
                    <a:pt x="380" y="451718"/>
                    <a:pt x="2739" y="452663"/>
                  </a:cubicBezTo>
                  <a:cubicBezTo>
                    <a:pt x="5101" y="453605"/>
                    <a:pt x="852" y="452663"/>
                    <a:pt x="-92" y="452663"/>
                  </a:cubicBezTo>
                  <a:cubicBezTo>
                    <a:pt x="-1034" y="452663"/>
                    <a:pt x="1561" y="455494"/>
                    <a:pt x="1561" y="456909"/>
                  </a:cubicBezTo>
                  <a:cubicBezTo>
                    <a:pt x="1561" y="458326"/>
                    <a:pt x="1561" y="456909"/>
                    <a:pt x="1561" y="456909"/>
                  </a:cubicBezTo>
                  <a:cubicBezTo>
                    <a:pt x="1561" y="456909"/>
                    <a:pt x="1561" y="456909"/>
                    <a:pt x="-329" y="456909"/>
                  </a:cubicBezTo>
                  <a:cubicBezTo>
                    <a:pt x="-2215" y="456909"/>
                    <a:pt x="-329" y="458798"/>
                    <a:pt x="-329" y="459740"/>
                  </a:cubicBezTo>
                  <a:cubicBezTo>
                    <a:pt x="-329" y="460685"/>
                    <a:pt x="-329" y="459740"/>
                    <a:pt x="1797" y="462808"/>
                  </a:cubicBezTo>
                  <a:cubicBezTo>
                    <a:pt x="3920" y="465876"/>
                    <a:pt x="1797" y="461394"/>
                    <a:pt x="1797" y="460685"/>
                  </a:cubicBezTo>
                  <a:lnTo>
                    <a:pt x="1797" y="460685"/>
                  </a:lnTo>
                  <a:lnTo>
                    <a:pt x="1797" y="459268"/>
                  </a:lnTo>
                  <a:cubicBezTo>
                    <a:pt x="1797" y="459268"/>
                    <a:pt x="1797" y="459268"/>
                    <a:pt x="1797" y="459268"/>
                  </a:cubicBezTo>
                  <a:cubicBezTo>
                    <a:pt x="1797" y="459268"/>
                    <a:pt x="5807" y="457381"/>
                    <a:pt x="4156" y="456672"/>
                  </a:cubicBezTo>
                  <a:cubicBezTo>
                    <a:pt x="5101" y="455730"/>
                    <a:pt x="5334" y="454313"/>
                    <a:pt x="4393" y="453368"/>
                  </a:cubicBezTo>
                  <a:cubicBezTo>
                    <a:pt x="4393" y="453368"/>
                    <a:pt x="4156" y="453132"/>
                    <a:pt x="4156" y="453132"/>
                  </a:cubicBezTo>
                  <a:cubicBezTo>
                    <a:pt x="4156" y="453132"/>
                    <a:pt x="5807" y="453132"/>
                    <a:pt x="4156" y="453132"/>
                  </a:cubicBezTo>
                  <a:cubicBezTo>
                    <a:pt x="2503" y="453132"/>
                    <a:pt x="6988" y="449595"/>
                    <a:pt x="6279" y="447942"/>
                  </a:cubicBezTo>
                  <a:cubicBezTo>
                    <a:pt x="5571" y="446291"/>
                    <a:pt x="6279" y="446055"/>
                    <a:pt x="8875" y="447942"/>
                  </a:cubicBezTo>
                  <a:cubicBezTo>
                    <a:pt x="11470" y="449831"/>
                    <a:pt x="8875" y="447942"/>
                    <a:pt x="8875" y="446291"/>
                  </a:cubicBezTo>
                  <a:cubicBezTo>
                    <a:pt x="8875" y="444638"/>
                    <a:pt x="8875" y="446291"/>
                    <a:pt x="8875" y="446291"/>
                  </a:cubicBezTo>
                  <a:lnTo>
                    <a:pt x="8875" y="446291"/>
                  </a:lnTo>
                  <a:lnTo>
                    <a:pt x="10292" y="446291"/>
                  </a:lnTo>
                  <a:cubicBezTo>
                    <a:pt x="10292" y="446291"/>
                    <a:pt x="10292" y="446291"/>
                    <a:pt x="11706" y="445110"/>
                  </a:cubicBezTo>
                  <a:cubicBezTo>
                    <a:pt x="13123" y="443932"/>
                    <a:pt x="11706" y="445110"/>
                    <a:pt x="11706" y="445110"/>
                  </a:cubicBezTo>
                  <a:cubicBezTo>
                    <a:pt x="11706" y="445110"/>
                    <a:pt x="13360" y="445110"/>
                    <a:pt x="11706" y="445110"/>
                  </a:cubicBezTo>
                  <a:cubicBezTo>
                    <a:pt x="10056" y="445110"/>
                    <a:pt x="13123" y="445110"/>
                    <a:pt x="11706" y="445110"/>
                  </a:cubicBezTo>
                  <a:cubicBezTo>
                    <a:pt x="10292" y="445110"/>
                    <a:pt x="11706" y="445110"/>
                    <a:pt x="13596" y="445110"/>
                  </a:cubicBezTo>
                  <a:cubicBezTo>
                    <a:pt x="15483" y="445110"/>
                    <a:pt x="13596" y="441570"/>
                    <a:pt x="13596" y="440864"/>
                  </a:cubicBezTo>
                  <a:cubicBezTo>
                    <a:pt x="13596" y="440155"/>
                    <a:pt x="13596" y="440864"/>
                    <a:pt x="13596" y="440864"/>
                  </a:cubicBezTo>
                  <a:cubicBezTo>
                    <a:pt x="13596" y="440864"/>
                    <a:pt x="13596" y="440864"/>
                    <a:pt x="13596" y="440864"/>
                  </a:cubicBezTo>
                  <a:cubicBezTo>
                    <a:pt x="13596" y="440864"/>
                    <a:pt x="15010" y="440864"/>
                    <a:pt x="15955" y="440864"/>
                  </a:cubicBezTo>
                  <a:cubicBezTo>
                    <a:pt x="16900" y="440864"/>
                    <a:pt x="15955" y="437560"/>
                    <a:pt x="15955" y="436143"/>
                  </a:cubicBezTo>
                  <a:cubicBezTo>
                    <a:pt x="15955" y="434729"/>
                    <a:pt x="15955" y="436143"/>
                    <a:pt x="14774" y="434729"/>
                  </a:cubicBezTo>
                  <a:cubicBezTo>
                    <a:pt x="13596" y="433311"/>
                    <a:pt x="14774" y="434729"/>
                    <a:pt x="14774" y="436379"/>
                  </a:cubicBezTo>
                  <a:cubicBezTo>
                    <a:pt x="14774" y="438032"/>
                    <a:pt x="14774" y="436379"/>
                    <a:pt x="12651" y="436379"/>
                  </a:cubicBezTo>
                  <a:cubicBezTo>
                    <a:pt x="10528" y="436379"/>
                    <a:pt x="12651" y="434256"/>
                    <a:pt x="12651" y="434020"/>
                  </a:cubicBezTo>
                  <a:cubicBezTo>
                    <a:pt x="12651" y="433784"/>
                    <a:pt x="11001" y="434020"/>
                    <a:pt x="12651" y="435434"/>
                  </a:cubicBezTo>
                  <a:cubicBezTo>
                    <a:pt x="14302" y="436851"/>
                    <a:pt x="14538" y="435434"/>
                    <a:pt x="15483" y="435434"/>
                  </a:cubicBezTo>
                  <a:cubicBezTo>
                    <a:pt x="16427" y="435434"/>
                    <a:pt x="15483" y="433548"/>
                    <a:pt x="15483" y="432366"/>
                  </a:cubicBezTo>
                  <a:cubicBezTo>
                    <a:pt x="15483" y="431188"/>
                    <a:pt x="15483" y="432366"/>
                    <a:pt x="17369" y="432366"/>
                  </a:cubicBezTo>
                  <a:cubicBezTo>
                    <a:pt x="19259" y="432366"/>
                    <a:pt x="17369" y="432366"/>
                    <a:pt x="15955" y="433784"/>
                  </a:cubicBezTo>
                  <a:cubicBezTo>
                    <a:pt x="14538" y="435201"/>
                    <a:pt x="17369" y="433784"/>
                    <a:pt x="17842" y="433784"/>
                  </a:cubicBezTo>
                  <a:cubicBezTo>
                    <a:pt x="18314" y="433784"/>
                    <a:pt x="17842" y="432603"/>
                    <a:pt x="17842" y="431897"/>
                  </a:cubicBezTo>
                  <a:cubicBezTo>
                    <a:pt x="17842" y="431188"/>
                    <a:pt x="16191" y="431897"/>
                    <a:pt x="15483" y="431897"/>
                  </a:cubicBezTo>
                  <a:cubicBezTo>
                    <a:pt x="14774" y="431897"/>
                    <a:pt x="15483" y="430244"/>
                    <a:pt x="15483" y="429065"/>
                  </a:cubicBezTo>
                  <a:lnTo>
                    <a:pt x="13123" y="429065"/>
                  </a:lnTo>
                  <a:cubicBezTo>
                    <a:pt x="13123" y="429065"/>
                    <a:pt x="14774" y="429065"/>
                    <a:pt x="15246" y="429065"/>
                  </a:cubicBezTo>
                  <a:cubicBezTo>
                    <a:pt x="15719" y="429065"/>
                    <a:pt x="15246" y="429065"/>
                    <a:pt x="15246" y="429065"/>
                  </a:cubicBezTo>
                  <a:cubicBezTo>
                    <a:pt x="15246" y="429065"/>
                    <a:pt x="15246" y="425998"/>
                    <a:pt x="18787" y="424817"/>
                  </a:cubicBezTo>
                  <a:cubicBezTo>
                    <a:pt x="16900" y="423402"/>
                    <a:pt x="18787" y="422221"/>
                    <a:pt x="18787" y="420804"/>
                  </a:cubicBezTo>
                  <a:cubicBezTo>
                    <a:pt x="18787" y="419390"/>
                    <a:pt x="20201" y="420804"/>
                    <a:pt x="21854" y="421985"/>
                  </a:cubicBezTo>
                  <a:cubicBezTo>
                    <a:pt x="23505" y="423166"/>
                    <a:pt x="19965" y="420568"/>
                    <a:pt x="21854" y="420568"/>
                  </a:cubicBezTo>
                  <a:cubicBezTo>
                    <a:pt x="20910" y="420335"/>
                    <a:pt x="19731" y="420335"/>
                    <a:pt x="18787" y="420568"/>
                  </a:cubicBezTo>
                  <a:cubicBezTo>
                    <a:pt x="18787" y="420568"/>
                    <a:pt x="18787" y="418209"/>
                    <a:pt x="18787" y="417031"/>
                  </a:cubicBezTo>
                  <a:cubicBezTo>
                    <a:pt x="18787" y="415850"/>
                    <a:pt x="17369" y="415613"/>
                    <a:pt x="18787" y="414669"/>
                  </a:cubicBezTo>
                  <a:lnTo>
                    <a:pt x="20201" y="414669"/>
                  </a:lnTo>
                  <a:cubicBezTo>
                    <a:pt x="20201" y="414669"/>
                    <a:pt x="20201" y="414669"/>
                    <a:pt x="20201" y="414669"/>
                  </a:cubicBezTo>
                  <a:lnTo>
                    <a:pt x="20201" y="414669"/>
                  </a:lnTo>
                  <a:lnTo>
                    <a:pt x="20201" y="414669"/>
                  </a:lnTo>
                  <a:cubicBezTo>
                    <a:pt x="20201" y="414669"/>
                    <a:pt x="20201" y="413254"/>
                    <a:pt x="20201" y="412782"/>
                  </a:cubicBezTo>
                  <a:cubicBezTo>
                    <a:pt x="20201" y="412309"/>
                    <a:pt x="20201" y="412782"/>
                    <a:pt x="20201" y="413963"/>
                  </a:cubicBezTo>
                  <a:cubicBezTo>
                    <a:pt x="20201" y="415141"/>
                    <a:pt x="20201" y="413963"/>
                    <a:pt x="21618" y="412782"/>
                  </a:cubicBezTo>
                  <a:cubicBezTo>
                    <a:pt x="23032" y="411604"/>
                    <a:pt x="21618" y="411367"/>
                    <a:pt x="23269" y="410659"/>
                  </a:cubicBezTo>
                  <a:cubicBezTo>
                    <a:pt x="24922" y="409950"/>
                    <a:pt x="20673" y="410659"/>
                    <a:pt x="20673" y="410659"/>
                  </a:cubicBezTo>
                  <a:cubicBezTo>
                    <a:pt x="20673" y="410659"/>
                    <a:pt x="22327" y="410659"/>
                    <a:pt x="24213" y="410659"/>
                  </a:cubicBezTo>
                  <a:cubicBezTo>
                    <a:pt x="26100" y="410659"/>
                    <a:pt x="24213" y="410659"/>
                    <a:pt x="24213" y="410659"/>
                  </a:cubicBezTo>
                  <a:cubicBezTo>
                    <a:pt x="24213" y="410659"/>
                    <a:pt x="22799" y="410659"/>
                    <a:pt x="21146" y="409478"/>
                  </a:cubicBezTo>
                  <a:cubicBezTo>
                    <a:pt x="19495" y="408300"/>
                    <a:pt x="23269" y="407827"/>
                    <a:pt x="21146" y="406646"/>
                  </a:cubicBezTo>
                  <a:cubicBezTo>
                    <a:pt x="19023" y="405468"/>
                    <a:pt x="22799" y="406646"/>
                    <a:pt x="23505" y="406646"/>
                  </a:cubicBezTo>
                  <a:cubicBezTo>
                    <a:pt x="24213" y="406646"/>
                    <a:pt x="23505" y="404759"/>
                    <a:pt x="25631" y="404523"/>
                  </a:cubicBezTo>
                  <a:lnTo>
                    <a:pt x="25631" y="404523"/>
                  </a:lnTo>
                  <a:lnTo>
                    <a:pt x="25631" y="404523"/>
                  </a:lnTo>
                  <a:cubicBezTo>
                    <a:pt x="27281" y="404523"/>
                    <a:pt x="25631" y="404523"/>
                    <a:pt x="25631" y="406410"/>
                  </a:cubicBezTo>
                  <a:cubicBezTo>
                    <a:pt x="25631" y="408300"/>
                    <a:pt x="25631" y="404759"/>
                    <a:pt x="25631" y="404051"/>
                  </a:cubicBezTo>
                  <a:cubicBezTo>
                    <a:pt x="29404" y="404051"/>
                    <a:pt x="27517" y="402164"/>
                    <a:pt x="29404" y="400983"/>
                  </a:cubicBezTo>
                  <a:cubicBezTo>
                    <a:pt x="31294" y="399805"/>
                    <a:pt x="29404" y="400983"/>
                    <a:pt x="29404" y="402400"/>
                  </a:cubicBezTo>
                  <a:cubicBezTo>
                    <a:pt x="29404" y="403815"/>
                    <a:pt x="29404" y="402400"/>
                    <a:pt x="29404" y="400747"/>
                  </a:cubicBezTo>
                  <a:lnTo>
                    <a:pt x="27045" y="400747"/>
                  </a:lnTo>
                  <a:cubicBezTo>
                    <a:pt x="27045" y="400747"/>
                    <a:pt x="28698" y="400747"/>
                    <a:pt x="29168" y="400747"/>
                  </a:cubicBezTo>
                  <a:cubicBezTo>
                    <a:pt x="29640" y="400747"/>
                    <a:pt x="29168" y="400747"/>
                    <a:pt x="29168" y="400747"/>
                  </a:cubicBezTo>
                  <a:cubicBezTo>
                    <a:pt x="29168" y="400747"/>
                    <a:pt x="27517" y="400747"/>
                    <a:pt x="29168" y="399096"/>
                  </a:cubicBezTo>
                  <a:cubicBezTo>
                    <a:pt x="27281" y="399096"/>
                    <a:pt x="29168" y="399096"/>
                    <a:pt x="26809" y="399096"/>
                  </a:cubicBezTo>
                  <a:cubicBezTo>
                    <a:pt x="28698" y="399096"/>
                    <a:pt x="28226" y="399096"/>
                    <a:pt x="29877" y="399096"/>
                  </a:cubicBezTo>
                  <a:cubicBezTo>
                    <a:pt x="27754" y="399096"/>
                    <a:pt x="28462" y="399096"/>
                    <a:pt x="27045" y="397443"/>
                  </a:cubicBezTo>
                  <a:cubicBezTo>
                    <a:pt x="25631" y="395792"/>
                    <a:pt x="28462" y="397443"/>
                    <a:pt x="29404" y="397443"/>
                  </a:cubicBezTo>
                  <a:cubicBezTo>
                    <a:pt x="30349" y="397443"/>
                    <a:pt x="29404" y="397443"/>
                    <a:pt x="27990" y="395792"/>
                  </a:cubicBezTo>
                  <a:cubicBezTo>
                    <a:pt x="26573" y="394139"/>
                    <a:pt x="27990" y="395792"/>
                    <a:pt x="29877" y="395792"/>
                  </a:cubicBezTo>
                  <a:cubicBezTo>
                    <a:pt x="31763" y="395792"/>
                    <a:pt x="29877" y="393906"/>
                    <a:pt x="29877" y="392252"/>
                  </a:cubicBezTo>
                  <a:cubicBezTo>
                    <a:pt x="29877" y="390602"/>
                    <a:pt x="31294" y="392252"/>
                    <a:pt x="32000" y="392252"/>
                  </a:cubicBezTo>
                  <a:cubicBezTo>
                    <a:pt x="32708" y="392252"/>
                    <a:pt x="32000" y="390602"/>
                    <a:pt x="32000" y="389893"/>
                  </a:cubicBezTo>
                  <a:cubicBezTo>
                    <a:pt x="32000" y="389184"/>
                    <a:pt x="33653" y="389893"/>
                    <a:pt x="34598" y="389893"/>
                  </a:cubicBezTo>
                  <a:cubicBezTo>
                    <a:pt x="35540" y="389893"/>
                    <a:pt x="34598" y="389893"/>
                    <a:pt x="34598" y="389893"/>
                  </a:cubicBezTo>
                  <a:cubicBezTo>
                    <a:pt x="34598" y="389893"/>
                    <a:pt x="34598" y="389893"/>
                    <a:pt x="32708" y="389893"/>
                  </a:cubicBezTo>
                  <a:cubicBezTo>
                    <a:pt x="30821" y="389893"/>
                    <a:pt x="32708" y="391307"/>
                    <a:pt x="32708" y="392488"/>
                  </a:cubicBezTo>
                  <a:cubicBezTo>
                    <a:pt x="32708" y="393669"/>
                    <a:pt x="34362" y="391071"/>
                    <a:pt x="32708" y="390365"/>
                  </a:cubicBezTo>
                  <a:cubicBezTo>
                    <a:pt x="31058" y="389657"/>
                    <a:pt x="32708" y="390365"/>
                    <a:pt x="32708" y="390365"/>
                  </a:cubicBezTo>
                  <a:cubicBezTo>
                    <a:pt x="32708" y="390365"/>
                    <a:pt x="32708" y="391780"/>
                    <a:pt x="32708" y="392725"/>
                  </a:cubicBezTo>
                  <a:cubicBezTo>
                    <a:pt x="32708" y="393669"/>
                    <a:pt x="32708" y="392725"/>
                    <a:pt x="32708" y="392725"/>
                  </a:cubicBezTo>
                  <a:cubicBezTo>
                    <a:pt x="32708" y="392725"/>
                    <a:pt x="32708" y="392725"/>
                    <a:pt x="31058" y="392725"/>
                  </a:cubicBezTo>
                  <a:cubicBezTo>
                    <a:pt x="29404" y="392725"/>
                    <a:pt x="31058" y="392725"/>
                    <a:pt x="31058" y="392725"/>
                  </a:cubicBezTo>
                  <a:cubicBezTo>
                    <a:pt x="34831" y="392725"/>
                    <a:pt x="31058" y="394139"/>
                    <a:pt x="31058" y="395320"/>
                  </a:cubicBezTo>
                  <a:cubicBezTo>
                    <a:pt x="31058" y="396501"/>
                    <a:pt x="29404" y="395320"/>
                    <a:pt x="29168" y="395320"/>
                  </a:cubicBezTo>
                  <a:cubicBezTo>
                    <a:pt x="28932" y="395320"/>
                    <a:pt x="31763" y="395320"/>
                    <a:pt x="32944" y="395320"/>
                  </a:cubicBezTo>
                  <a:cubicBezTo>
                    <a:pt x="34125" y="395320"/>
                    <a:pt x="32944" y="395320"/>
                    <a:pt x="32944" y="395320"/>
                  </a:cubicBezTo>
                  <a:lnTo>
                    <a:pt x="32944" y="395320"/>
                  </a:lnTo>
                  <a:cubicBezTo>
                    <a:pt x="31763" y="395320"/>
                    <a:pt x="32944" y="395320"/>
                    <a:pt x="32944" y="393669"/>
                  </a:cubicBezTo>
                  <a:cubicBezTo>
                    <a:pt x="32944" y="392016"/>
                    <a:pt x="32944" y="393669"/>
                    <a:pt x="34831" y="393669"/>
                  </a:cubicBezTo>
                  <a:cubicBezTo>
                    <a:pt x="36721" y="393669"/>
                    <a:pt x="34831" y="395084"/>
                    <a:pt x="34831" y="395792"/>
                  </a:cubicBezTo>
                  <a:cubicBezTo>
                    <a:pt x="34831" y="396501"/>
                    <a:pt x="33181" y="395792"/>
                    <a:pt x="32944" y="395792"/>
                  </a:cubicBezTo>
                  <a:cubicBezTo>
                    <a:pt x="37429" y="397207"/>
                    <a:pt x="32944" y="400511"/>
                    <a:pt x="32944" y="402637"/>
                  </a:cubicBezTo>
                  <a:cubicBezTo>
                    <a:pt x="32944" y="404759"/>
                    <a:pt x="31530" y="402637"/>
                    <a:pt x="30585" y="402637"/>
                  </a:cubicBezTo>
                  <a:cubicBezTo>
                    <a:pt x="31763" y="400747"/>
                    <a:pt x="32236" y="398860"/>
                    <a:pt x="32472" y="396737"/>
                  </a:cubicBezTo>
                  <a:cubicBezTo>
                    <a:pt x="32472" y="396737"/>
                    <a:pt x="31294" y="396737"/>
                    <a:pt x="32472" y="396737"/>
                  </a:cubicBezTo>
                  <a:cubicBezTo>
                    <a:pt x="33653" y="396737"/>
                    <a:pt x="32472" y="396737"/>
                    <a:pt x="30113" y="396737"/>
                  </a:cubicBezTo>
                  <a:cubicBezTo>
                    <a:pt x="30113" y="397207"/>
                    <a:pt x="30113" y="397915"/>
                    <a:pt x="30113" y="398388"/>
                  </a:cubicBezTo>
                  <a:cubicBezTo>
                    <a:pt x="30113" y="398388"/>
                    <a:pt x="28698" y="398388"/>
                    <a:pt x="27754" y="398388"/>
                  </a:cubicBezTo>
                  <a:cubicBezTo>
                    <a:pt x="26809" y="398388"/>
                    <a:pt x="27754" y="398388"/>
                    <a:pt x="27754" y="400038"/>
                  </a:cubicBezTo>
                  <a:cubicBezTo>
                    <a:pt x="27754" y="401692"/>
                    <a:pt x="26336" y="400038"/>
                    <a:pt x="25395" y="400038"/>
                  </a:cubicBezTo>
                  <a:cubicBezTo>
                    <a:pt x="25158" y="401456"/>
                    <a:pt x="25631" y="402870"/>
                    <a:pt x="26809" y="403578"/>
                  </a:cubicBezTo>
                  <a:lnTo>
                    <a:pt x="25395" y="403578"/>
                  </a:lnTo>
                  <a:cubicBezTo>
                    <a:pt x="25395" y="403578"/>
                    <a:pt x="27045" y="403578"/>
                    <a:pt x="25395" y="403578"/>
                  </a:cubicBezTo>
                  <a:cubicBezTo>
                    <a:pt x="23741" y="403578"/>
                    <a:pt x="25395" y="405704"/>
                    <a:pt x="23977" y="406646"/>
                  </a:cubicBezTo>
                  <a:lnTo>
                    <a:pt x="25864" y="407827"/>
                  </a:lnTo>
                  <a:cubicBezTo>
                    <a:pt x="24922" y="407591"/>
                    <a:pt x="24213" y="407591"/>
                    <a:pt x="23269" y="407827"/>
                  </a:cubicBezTo>
                  <a:cubicBezTo>
                    <a:pt x="25395" y="407827"/>
                    <a:pt x="25395" y="407827"/>
                    <a:pt x="26336" y="407827"/>
                  </a:cubicBezTo>
                  <a:cubicBezTo>
                    <a:pt x="27281" y="407827"/>
                    <a:pt x="24213" y="407827"/>
                    <a:pt x="26336" y="409478"/>
                  </a:cubicBezTo>
                  <a:cubicBezTo>
                    <a:pt x="28462" y="411131"/>
                    <a:pt x="23977" y="409478"/>
                    <a:pt x="22799" y="409478"/>
                  </a:cubicBezTo>
                  <a:cubicBezTo>
                    <a:pt x="21618" y="409478"/>
                    <a:pt x="22799" y="409478"/>
                    <a:pt x="22799" y="409478"/>
                  </a:cubicBezTo>
                  <a:cubicBezTo>
                    <a:pt x="22799" y="409478"/>
                    <a:pt x="22799" y="412073"/>
                    <a:pt x="22799" y="413490"/>
                  </a:cubicBezTo>
                  <a:cubicBezTo>
                    <a:pt x="22799" y="414905"/>
                    <a:pt x="25631" y="413490"/>
                    <a:pt x="25395" y="413490"/>
                  </a:cubicBezTo>
                  <a:cubicBezTo>
                    <a:pt x="25158" y="413490"/>
                    <a:pt x="28698" y="414905"/>
                    <a:pt x="27281" y="415377"/>
                  </a:cubicBezTo>
                  <a:cubicBezTo>
                    <a:pt x="25864" y="415850"/>
                    <a:pt x="27281" y="415377"/>
                    <a:pt x="25864" y="415377"/>
                  </a:cubicBezTo>
                  <a:cubicBezTo>
                    <a:pt x="24450" y="415377"/>
                    <a:pt x="25864" y="415377"/>
                    <a:pt x="25864" y="415377"/>
                  </a:cubicBezTo>
                  <a:cubicBezTo>
                    <a:pt x="25864" y="415377"/>
                    <a:pt x="27517" y="415377"/>
                    <a:pt x="27990" y="415377"/>
                  </a:cubicBezTo>
                  <a:cubicBezTo>
                    <a:pt x="27517" y="415613"/>
                    <a:pt x="26573" y="415613"/>
                    <a:pt x="26100" y="415377"/>
                  </a:cubicBezTo>
                  <a:cubicBezTo>
                    <a:pt x="24686" y="415377"/>
                    <a:pt x="28462" y="415377"/>
                    <a:pt x="26100" y="417267"/>
                  </a:cubicBezTo>
                  <a:cubicBezTo>
                    <a:pt x="23741" y="419153"/>
                    <a:pt x="24450" y="417267"/>
                    <a:pt x="23505" y="417267"/>
                  </a:cubicBezTo>
                  <a:cubicBezTo>
                    <a:pt x="22563" y="417267"/>
                    <a:pt x="24922" y="417267"/>
                    <a:pt x="25395" y="417267"/>
                  </a:cubicBezTo>
                  <a:lnTo>
                    <a:pt x="25395" y="417267"/>
                  </a:lnTo>
                  <a:cubicBezTo>
                    <a:pt x="25395" y="417267"/>
                    <a:pt x="25395" y="417267"/>
                    <a:pt x="23032" y="417267"/>
                  </a:cubicBezTo>
                  <a:cubicBezTo>
                    <a:pt x="20673" y="417267"/>
                    <a:pt x="23032" y="417267"/>
                    <a:pt x="20673" y="418681"/>
                  </a:cubicBezTo>
                  <a:cubicBezTo>
                    <a:pt x="18314" y="420098"/>
                    <a:pt x="20673" y="421749"/>
                    <a:pt x="20673" y="422930"/>
                  </a:cubicBezTo>
                  <a:cubicBezTo>
                    <a:pt x="20673" y="424108"/>
                    <a:pt x="19023" y="425525"/>
                    <a:pt x="18078" y="426703"/>
                  </a:cubicBezTo>
                  <a:cubicBezTo>
                    <a:pt x="17133" y="427884"/>
                    <a:pt x="18078" y="425289"/>
                    <a:pt x="16664" y="424580"/>
                  </a:cubicBezTo>
                  <a:cubicBezTo>
                    <a:pt x="15246" y="423872"/>
                    <a:pt x="18078" y="427176"/>
                    <a:pt x="16664" y="427884"/>
                  </a:cubicBezTo>
                  <a:cubicBezTo>
                    <a:pt x="17133" y="428121"/>
                    <a:pt x="17606" y="428121"/>
                    <a:pt x="18078" y="427884"/>
                  </a:cubicBezTo>
                  <a:cubicBezTo>
                    <a:pt x="19495" y="427884"/>
                    <a:pt x="18078" y="427884"/>
                    <a:pt x="18078" y="429302"/>
                  </a:cubicBezTo>
                  <a:cubicBezTo>
                    <a:pt x="15010" y="430480"/>
                    <a:pt x="18078" y="432133"/>
                    <a:pt x="15246" y="432839"/>
                  </a:cubicBezTo>
                  <a:cubicBezTo>
                    <a:pt x="12415" y="433548"/>
                    <a:pt x="15246" y="435201"/>
                    <a:pt x="16664" y="436615"/>
                  </a:cubicBezTo>
                  <a:cubicBezTo>
                    <a:pt x="18078" y="438032"/>
                    <a:pt x="16664" y="436615"/>
                    <a:pt x="18078" y="436615"/>
                  </a:cubicBezTo>
                  <a:cubicBezTo>
                    <a:pt x="19495" y="436615"/>
                    <a:pt x="16191" y="438974"/>
                    <a:pt x="13832" y="438974"/>
                  </a:cubicBezTo>
                  <a:cubicBezTo>
                    <a:pt x="15010" y="438974"/>
                    <a:pt x="16191" y="438974"/>
                    <a:pt x="17369" y="438974"/>
                  </a:cubicBezTo>
                  <a:cubicBezTo>
                    <a:pt x="17369" y="438974"/>
                    <a:pt x="17369" y="440628"/>
                    <a:pt x="17369" y="441100"/>
                  </a:cubicBezTo>
                  <a:cubicBezTo>
                    <a:pt x="17369" y="441570"/>
                    <a:pt x="17369" y="441100"/>
                    <a:pt x="15955" y="441100"/>
                  </a:cubicBezTo>
                  <a:cubicBezTo>
                    <a:pt x="14538" y="441100"/>
                    <a:pt x="14538" y="443696"/>
                    <a:pt x="15955" y="444165"/>
                  </a:cubicBezTo>
                  <a:lnTo>
                    <a:pt x="15955" y="444165"/>
                  </a:lnTo>
                  <a:cubicBezTo>
                    <a:pt x="14538" y="444165"/>
                    <a:pt x="15955" y="444165"/>
                    <a:pt x="15955" y="444165"/>
                  </a:cubicBezTo>
                  <a:cubicBezTo>
                    <a:pt x="15955" y="444165"/>
                    <a:pt x="15955" y="444165"/>
                    <a:pt x="17369" y="444165"/>
                  </a:cubicBezTo>
                  <a:cubicBezTo>
                    <a:pt x="18787" y="444165"/>
                    <a:pt x="13360" y="447469"/>
                    <a:pt x="14774" y="449359"/>
                  </a:cubicBezTo>
                  <a:lnTo>
                    <a:pt x="13360" y="449359"/>
                  </a:lnTo>
                  <a:cubicBezTo>
                    <a:pt x="13360" y="449359"/>
                    <a:pt x="13360" y="449359"/>
                    <a:pt x="13360" y="449359"/>
                  </a:cubicBezTo>
                  <a:cubicBezTo>
                    <a:pt x="9819" y="450773"/>
                    <a:pt x="13360" y="452427"/>
                    <a:pt x="9819" y="453605"/>
                  </a:cubicBezTo>
                  <a:cubicBezTo>
                    <a:pt x="11234" y="455258"/>
                    <a:pt x="9819" y="456672"/>
                    <a:pt x="7697" y="458090"/>
                  </a:cubicBezTo>
                  <a:cubicBezTo>
                    <a:pt x="5571" y="459504"/>
                    <a:pt x="6279" y="458090"/>
                    <a:pt x="5571" y="456436"/>
                  </a:cubicBezTo>
                  <a:cubicBezTo>
                    <a:pt x="4865" y="454786"/>
                    <a:pt x="7460" y="459740"/>
                    <a:pt x="5571" y="460449"/>
                  </a:cubicBezTo>
                  <a:cubicBezTo>
                    <a:pt x="8166" y="460449"/>
                    <a:pt x="9347" y="461863"/>
                    <a:pt x="12179" y="460449"/>
                  </a:cubicBezTo>
                  <a:cubicBezTo>
                    <a:pt x="11470" y="461157"/>
                    <a:pt x="11001" y="462099"/>
                    <a:pt x="10528" y="462808"/>
                  </a:cubicBezTo>
                  <a:cubicBezTo>
                    <a:pt x="13123" y="462808"/>
                    <a:pt x="10528" y="459740"/>
                    <a:pt x="15010" y="459976"/>
                  </a:cubicBezTo>
                  <a:cubicBezTo>
                    <a:pt x="19495" y="460213"/>
                    <a:pt x="15010" y="459976"/>
                    <a:pt x="15010" y="459976"/>
                  </a:cubicBezTo>
                  <a:cubicBezTo>
                    <a:pt x="15010" y="459976"/>
                    <a:pt x="15010" y="461394"/>
                    <a:pt x="16427" y="462099"/>
                  </a:cubicBezTo>
                  <a:cubicBezTo>
                    <a:pt x="15483" y="461630"/>
                    <a:pt x="14302" y="461630"/>
                    <a:pt x="13360" y="462099"/>
                  </a:cubicBezTo>
                  <a:cubicBezTo>
                    <a:pt x="14538" y="462099"/>
                    <a:pt x="15483" y="462572"/>
                    <a:pt x="15955" y="463517"/>
                  </a:cubicBezTo>
                  <a:cubicBezTo>
                    <a:pt x="15955" y="463517"/>
                    <a:pt x="13123" y="463517"/>
                    <a:pt x="15955" y="464931"/>
                  </a:cubicBezTo>
                  <a:cubicBezTo>
                    <a:pt x="18787" y="466348"/>
                    <a:pt x="14065" y="464931"/>
                    <a:pt x="13832" y="464931"/>
                  </a:cubicBezTo>
                  <a:cubicBezTo>
                    <a:pt x="13596" y="464931"/>
                    <a:pt x="13832" y="464931"/>
                    <a:pt x="12415" y="464931"/>
                  </a:cubicBezTo>
                  <a:cubicBezTo>
                    <a:pt x="11001" y="464931"/>
                    <a:pt x="12415" y="466348"/>
                    <a:pt x="12415" y="467293"/>
                  </a:cubicBezTo>
                  <a:cubicBezTo>
                    <a:pt x="12415" y="468235"/>
                    <a:pt x="10528" y="467293"/>
                    <a:pt x="9347" y="467293"/>
                  </a:cubicBezTo>
                  <a:cubicBezTo>
                    <a:pt x="8166" y="467293"/>
                    <a:pt x="12415" y="467293"/>
                    <a:pt x="10764" y="467293"/>
                  </a:cubicBezTo>
                  <a:cubicBezTo>
                    <a:pt x="9111" y="467293"/>
                    <a:pt x="12179" y="467293"/>
                    <a:pt x="13123" y="467293"/>
                  </a:cubicBezTo>
                  <a:cubicBezTo>
                    <a:pt x="14065" y="467293"/>
                    <a:pt x="13123" y="467293"/>
                    <a:pt x="15010" y="467293"/>
                  </a:cubicBezTo>
                  <a:cubicBezTo>
                    <a:pt x="16900" y="467293"/>
                    <a:pt x="13360" y="467293"/>
                    <a:pt x="15010" y="467293"/>
                  </a:cubicBezTo>
                  <a:cubicBezTo>
                    <a:pt x="16664" y="467293"/>
                    <a:pt x="15010" y="467293"/>
                    <a:pt x="16900" y="467293"/>
                  </a:cubicBezTo>
                  <a:cubicBezTo>
                    <a:pt x="18787" y="467293"/>
                    <a:pt x="16900" y="467293"/>
                    <a:pt x="16900" y="468707"/>
                  </a:cubicBezTo>
                  <a:cubicBezTo>
                    <a:pt x="16900" y="470124"/>
                    <a:pt x="15246" y="468707"/>
                    <a:pt x="14302" y="468707"/>
                  </a:cubicBezTo>
                  <a:cubicBezTo>
                    <a:pt x="13360" y="468707"/>
                    <a:pt x="14302" y="468707"/>
                    <a:pt x="14302" y="468707"/>
                  </a:cubicBezTo>
                  <a:cubicBezTo>
                    <a:pt x="14302" y="468707"/>
                    <a:pt x="14302" y="471303"/>
                    <a:pt x="12887" y="472720"/>
                  </a:cubicBezTo>
                  <a:lnTo>
                    <a:pt x="15010" y="472720"/>
                  </a:lnTo>
                  <a:cubicBezTo>
                    <a:pt x="15010" y="472720"/>
                    <a:pt x="15010" y="472720"/>
                    <a:pt x="16900" y="472720"/>
                  </a:cubicBezTo>
                  <a:cubicBezTo>
                    <a:pt x="18787" y="472720"/>
                    <a:pt x="16900" y="472720"/>
                    <a:pt x="15246" y="472720"/>
                  </a:cubicBezTo>
                  <a:cubicBezTo>
                    <a:pt x="13596" y="472720"/>
                    <a:pt x="16900" y="470124"/>
                    <a:pt x="17842" y="468707"/>
                  </a:cubicBezTo>
                  <a:cubicBezTo>
                    <a:pt x="18787" y="467293"/>
                    <a:pt x="16191" y="471066"/>
                    <a:pt x="17842" y="472247"/>
                  </a:cubicBezTo>
                  <a:lnTo>
                    <a:pt x="19731" y="470361"/>
                  </a:lnTo>
                  <a:cubicBezTo>
                    <a:pt x="19731" y="470361"/>
                    <a:pt x="18550" y="471775"/>
                    <a:pt x="19731" y="472484"/>
                  </a:cubicBezTo>
                  <a:cubicBezTo>
                    <a:pt x="20910" y="473192"/>
                    <a:pt x="18078" y="472484"/>
                    <a:pt x="17133" y="472484"/>
                  </a:cubicBezTo>
                  <a:cubicBezTo>
                    <a:pt x="16191" y="472484"/>
                    <a:pt x="17133" y="472484"/>
                    <a:pt x="17133" y="472484"/>
                  </a:cubicBezTo>
                  <a:cubicBezTo>
                    <a:pt x="16664" y="472720"/>
                    <a:pt x="16191" y="472720"/>
                    <a:pt x="15719" y="472484"/>
                  </a:cubicBezTo>
                  <a:cubicBezTo>
                    <a:pt x="15719" y="472484"/>
                    <a:pt x="15719" y="472484"/>
                    <a:pt x="15719" y="472484"/>
                  </a:cubicBezTo>
                  <a:cubicBezTo>
                    <a:pt x="15719" y="472484"/>
                    <a:pt x="15719" y="472484"/>
                    <a:pt x="17842" y="473898"/>
                  </a:cubicBezTo>
                  <a:cubicBezTo>
                    <a:pt x="19965" y="475315"/>
                    <a:pt x="15955" y="473898"/>
                    <a:pt x="14774" y="473898"/>
                  </a:cubicBezTo>
                  <a:cubicBezTo>
                    <a:pt x="13596" y="473898"/>
                    <a:pt x="14774" y="476260"/>
                    <a:pt x="13360" y="476260"/>
                  </a:cubicBezTo>
                  <a:cubicBezTo>
                    <a:pt x="11942" y="476260"/>
                    <a:pt x="13360" y="476260"/>
                    <a:pt x="13360" y="478147"/>
                  </a:cubicBezTo>
                  <a:cubicBezTo>
                    <a:pt x="13360" y="480034"/>
                    <a:pt x="13360" y="478147"/>
                    <a:pt x="12179" y="478147"/>
                  </a:cubicBezTo>
                  <a:cubicBezTo>
                    <a:pt x="11001" y="478147"/>
                    <a:pt x="12179" y="480034"/>
                    <a:pt x="12179" y="480978"/>
                  </a:cubicBezTo>
                  <a:lnTo>
                    <a:pt x="14774" y="480978"/>
                  </a:lnTo>
                  <a:cubicBezTo>
                    <a:pt x="14774" y="480978"/>
                    <a:pt x="14774" y="482629"/>
                    <a:pt x="16664" y="482629"/>
                  </a:cubicBezTo>
                  <a:cubicBezTo>
                    <a:pt x="18550" y="482629"/>
                    <a:pt x="16664" y="482629"/>
                    <a:pt x="14774" y="482629"/>
                  </a:cubicBezTo>
                  <a:cubicBezTo>
                    <a:pt x="12887" y="482629"/>
                    <a:pt x="14774" y="482629"/>
                    <a:pt x="14774" y="484282"/>
                  </a:cubicBezTo>
                  <a:cubicBezTo>
                    <a:pt x="14774" y="485933"/>
                    <a:pt x="16191" y="484282"/>
                    <a:pt x="16191" y="484282"/>
                  </a:cubicBezTo>
                  <a:cubicBezTo>
                    <a:pt x="16191" y="484282"/>
                    <a:pt x="14302" y="484282"/>
                    <a:pt x="13123" y="484282"/>
                  </a:cubicBezTo>
                  <a:cubicBezTo>
                    <a:pt x="11942" y="484282"/>
                    <a:pt x="15246" y="484282"/>
                    <a:pt x="13123" y="484282"/>
                  </a:cubicBezTo>
                  <a:cubicBezTo>
                    <a:pt x="11001" y="484282"/>
                    <a:pt x="11706" y="485697"/>
                    <a:pt x="13123" y="486641"/>
                  </a:cubicBezTo>
                  <a:cubicBezTo>
                    <a:pt x="14538" y="487586"/>
                    <a:pt x="11706" y="486641"/>
                    <a:pt x="11234" y="486641"/>
                  </a:cubicBezTo>
                  <a:cubicBezTo>
                    <a:pt x="10764" y="486641"/>
                    <a:pt x="13123" y="489237"/>
                    <a:pt x="11234" y="489473"/>
                  </a:cubicBezTo>
                  <a:cubicBezTo>
                    <a:pt x="9347" y="489709"/>
                    <a:pt x="11234" y="489473"/>
                    <a:pt x="11234" y="489473"/>
                  </a:cubicBezTo>
                  <a:cubicBezTo>
                    <a:pt x="11234" y="489473"/>
                    <a:pt x="11234" y="490890"/>
                    <a:pt x="11234" y="491360"/>
                  </a:cubicBezTo>
                  <a:cubicBezTo>
                    <a:pt x="11234" y="491832"/>
                    <a:pt x="11234" y="491360"/>
                    <a:pt x="12651" y="491360"/>
                  </a:cubicBezTo>
                  <a:cubicBezTo>
                    <a:pt x="14065" y="491360"/>
                    <a:pt x="15010" y="489945"/>
                    <a:pt x="12651" y="489237"/>
                  </a:cubicBezTo>
                  <a:cubicBezTo>
                    <a:pt x="10292" y="488528"/>
                    <a:pt x="14774" y="489237"/>
                    <a:pt x="15719" y="489237"/>
                  </a:cubicBezTo>
                  <a:cubicBezTo>
                    <a:pt x="16664" y="489237"/>
                    <a:pt x="15719" y="489237"/>
                    <a:pt x="15719" y="490654"/>
                  </a:cubicBezTo>
                  <a:cubicBezTo>
                    <a:pt x="15719" y="492068"/>
                    <a:pt x="15719" y="490654"/>
                    <a:pt x="18314" y="490654"/>
                  </a:cubicBezTo>
                  <a:cubicBezTo>
                    <a:pt x="20910" y="490654"/>
                    <a:pt x="18314" y="490654"/>
                    <a:pt x="18314" y="490654"/>
                  </a:cubicBezTo>
                  <a:cubicBezTo>
                    <a:pt x="18314" y="490654"/>
                    <a:pt x="18314" y="490654"/>
                    <a:pt x="16900" y="490654"/>
                  </a:cubicBezTo>
                  <a:cubicBezTo>
                    <a:pt x="15483" y="490654"/>
                    <a:pt x="16900" y="490654"/>
                    <a:pt x="15246" y="490654"/>
                  </a:cubicBezTo>
                  <a:cubicBezTo>
                    <a:pt x="13596" y="490654"/>
                    <a:pt x="16664" y="490654"/>
                    <a:pt x="15246" y="490654"/>
                  </a:cubicBezTo>
                  <a:cubicBezTo>
                    <a:pt x="13832" y="490654"/>
                    <a:pt x="16900" y="490654"/>
                    <a:pt x="17369" y="490654"/>
                  </a:cubicBezTo>
                  <a:cubicBezTo>
                    <a:pt x="17842" y="490654"/>
                    <a:pt x="17369" y="490654"/>
                    <a:pt x="17369" y="489237"/>
                  </a:cubicBezTo>
                  <a:cubicBezTo>
                    <a:pt x="17369" y="487822"/>
                    <a:pt x="19495" y="489237"/>
                    <a:pt x="18787" y="489237"/>
                  </a:cubicBezTo>
                  <a:cubicBezTo>
                    <a:pt x="18078" y="489237"/>
                    <a:pt x="20910" y="487822"/>
                    <a:pt x="20201" y="486878"/>
                  </a:cubicBezTo>
                  <a:cubicBezTo>
                    <a:pt x="19495" y="485933"/>
                    <a:pt x="20201" y="485460"/>
                    <a:pt x="23977" y="484991"/>
                  </a:cubicBezTo>
                  <a:cubicBezTo>
                    <a:pt x="27754" y="484518"/>
                    <a:pt x="22091" y="484991"/>
                    <a:pt x="22091" y="483101"/>
                  </a:cubicBezTo>
                  <a:cubicBezTo>
                    <a:pt x="22563" y="482865"/>
                    <a:pt x="23269" y="482865"/>
                    <a:pt x="23741" y="483101"/>
                  </a:cubicBezTo>
                  <a:cubicBezTo>
                    <a:pt x="25631" y="483101"/>
                    <a:pt x="23741" y="481687"/>
                    <a:pt x="25395" y="480978"/>
                  </a:cubicBezTo>
                  <a:cubicBezTo>
                    <a:pt x="27045" y="480270"/>
                    <a:pt x="24213" y="480978"/>
                    <a:pt x="24213" y="480978"/>
                  </a:cubicBezTo>
                  <a:cubicBezTo>
                    <a:pt x="24213" y="480978"/>
                    <a:pt x="24213" y="479797"/>
                    <a:pt x="22799" y="479797"/>
                  </a:cubicBezTo>
                  <a:cubicBezTo>
                    <a:pt x="21382" y="479797"/>
                    <a:pt x="24686" y="479797"/>
                    <a:pt x="22799" y="479797"/>
                  </a:cubicBezTo>
                  <a:cubicBezTo>
                    <a:pt x="20910" y="479797"/>
                    <a:pt x="22799" y="479797"/>
                    <a:pt x="24450" y="479797"/>
                  </a:cubicBezTo>
                  <a:cubicBezTo>
                    <a:pt x="26100" y="479797"/>
                    <a:pt x="24450" y="477911"/>
                    <a:pt x="26573" y="477202"/>
                  </a:cubicBezTo>
                  <a:cubicBezTo>
                    <a:pt x="23269" y="477202"/>
                    <a:pt x="27990" y="477202"/>
                    <a:pt x="26573" y="475079"/>
                  </a:cubicBezTo>
                  <a:cubicBezTo>
                    <a:pt x="28462" y="475079"/>
                    <a:pt x="26573" y="475079"/>
                    <a:pt x="28932" y="475079"/>
                  </a:cubicBezTo>
                  <a:cubicBezTo>
                    <a:pt x="31294" y="475079"/>
                    <a:pt x="28932" y="476260"/>
                    <a:pt x="28932" y="476730"/>
                  </a:cubicBezTo>
                  <a:cubicBezTo>
                    <a:pt x="31530" y="476730"/>
                    <a:pt x="28932" y="478855"/>
                    <a:pt x="28932" y="480034"/>
                  </a:cubicBezTo>
                  <a:cubicBezTo>
                    <a:pt x="29640" y="479561"/>
                    <a:pt x="30821" y="479561"/>
                    <a:pt x="31530" y="480034"/>
                  </a:cubicBezTo>
                  <a:cubicBezTo>
                    <a:pt x="28698" y="478147"/>
                    <a:pt x="36248" y="475315"/>
                    <a:pt x="31530" y="473428"/>
                  </a:cubicBezTo>
                  <a:cubicBezTo>
                    <a:pt x="31530" y="473428"/>
                    <a:pt x="31530" y="471303"/>
                    <a:pt x="31530" y="470361"/>
                  </a:cubicBezTo>
                  <a:cubicBezTo>
                    <a:pt x="31530" y="469416"/>
                    <a:pt x="31530" y="470361"/>
                    <a:pt x="30113" y="470361"/>
                  </a:cubicBezTo>
                  <a:lnTo>
                    <a:pt x="28462" y="470361"/>
                  </a:lnTo>
                  <a:cubicBezTo>
                    <a:pt x="28462" y="470361"/>
                    <a:pt x="28462" y="470361"/>
                    <a:pt x="28462" y="470361"/>
                  </a:cubicBezTo>
                  <a:cubicBezTo>
                    <a:pt x="28462" y="470361"/>
                    <a:pt x="28462" y="470361"/>
                    <a:pt x="29877" y="471775"/>
                  </a:cubicBezTo>
                  <a:cubicBezTo>
                    <a:pt x="31294" y="473192"/>
                    <a:pt x="29877" y="471775"/>
                    <a:pt x="31530" y="470361"/>
                  </a:cubicBezTo>
                  <a:lnTo>
                    <a:pt x="31530" y="470361"/>
                  </a:lnTo>
                  <a:lnTo>
                    <a:pt x="31530" y="470361"/>
                  </a:lnTo>
                  <a:cubicBezTo>
                    <a:pt x="31530" y="470361"/>
                    <a:pt x="32944" y="470361"/>
                    <a:pt x="33653" y="470361"/>
                  </a:cubicBezTo>
                  <a:cubicBezTo>
                    <a:pt x="34362" y="470361"/>
                    <a:pt x="30821" y="470361"/>
                    <a:pt x="32000" y="468235"/>
                  </a:cubicBezTo>
                  <a:lnTo>
                    <a:pt x="30349" y="468235"/>
                  </a:lnTo>
                  <a:cubicBezTo>
                    <a:pt x="30349" y="468235"/>
                    <a:pt x="30349" y="468235"/>
                    <a:pt x="30349" y="468235"/>
                  </a:cubicBezTo>
                  <a:cubicBezTo>
                    <a:pt x="30349" y="468235"/>
                    <a:pt x="34125" y="466584"/>
                    <a:pt x="35304" y="465639"/>
                  </a:cubicBezTo>
                  <a:cubicBezTo>
                    <a:pt x="36485" y="464698"/>
                    <a:pt x="33889" y="469180"/>
                    <a:pt x="35304" y="469180"/>
                  </a:cubicBezTo>
                  <a:cubicBezTo>
                    <a:pt x="36721" y="469180"/>
                    <a:pt x="33889" y="471066"/>
                    <a:pt x="35304" y="472011"/>
                  </a:cubicBezTo>
                  <a:cubicBezTo>
                    <a:pt x="36721" y="472956"/>
                    <a:pt x="35304" y="472011"/>
                    <a:pt x="36721" y="470361"/>
                  </a:cubicBezTo>
                  <a:cubicBezTo>
                    <a:pt x="38135" y="468707"/>
                    <a:pt x="36721" y="470361"/>
                    <a:pt x="38371" y="471775"/>
                  </a:cubicBezTo>
                  <a:cubicBezTo>
                    <a:pt x="35540" y="471775"/>
                    <a:pt x="38371" y="471775"/>
                    <a:pt x="35067" y="472956"/>
                  </a:cubicBezTo>
                  <a:cubicBezTo>
                    <a:pt x="36012" y="473662"/>
                    <a:pt x="37429" y="473662"/>
                    <a:pt x="38371" y="472956"/>
                  </a:cubicBezTo>
                  <a:cubicBezTo>
                    <a:pt x="38371" y="472956"/>
                    <a:pt x="36957" y="472956"/>
                    <a:pt x="36485" y="472956"/>
                  </a:cubicBezTo>
                  <a:cubicBezTo>
                    <a:pt x="36012" y="472956"/>
                    <a:pt x="36485" y="472956"/>
                    <a:pt x="37899" y="472956"/>
                  </a:cubicBezTo>
                  <a:cubicBezTo>
                    <a:pt x="39316" y="472956"/>
                    <a:pt x="37899" y="472956"/>
                    <a:pt x="36012" y="472956"/>
                  </a:cubicBezTo>
                  <a:cubicBezTo>
                    <a:pt x="34125" y="472956"/>
                    <a:pt x="36012" y="472956"/>
                    <a:pt x="36012" y="472956"/>
                  </a:cubicBezTo>
                  <a:cubicBezTo>
                    <a:pt x="36012" y="472956"/>
                    <a:pt x="36012" y="474607"/>
                    <a:pt x="36012" y="475315"/>
                  </a:cubicBezTo>
                  <a:cubicBezTo>
                    <a:pt x="36012" y="476024"/>
                    <a:pt x="34598" y="475315"/>
                    <a:pt x="33889" y="475315"/>
                  </a:cubicBezTo>
                  <a:cubicBezTo>
                    <a:pt x="33181" y="475315"/>
                    <a:pt x="33889" y="472956"/>
                    <a:pt x="33889" y="472956"/>
                  </a:cubicBezTo>
                  <a:cubicBezTo>
                    <a:pt x="33889" y="472956"/>
                    <a:pt x="33889" y="472956"/>
                    <a:pt x="33889" y="474370"/>
                  </a:cubicBezTo>
                  <a:lnTo>
                    <a:pt x="32708" y="474370"/>
                  </a:lnTo>
                  <a:cubicBezTo>
                    <a:pt x="33889" y="474370"/>
                    <a:pt x="34125" y="474370"/>
                    <a:pt x="32708" y="476024"/>
                  </a:cubicBezTo>
                  <a:cubicBezTo>
                    <a:pt x="31294" y="477674"/>
                    <a:pt x="34831" y="476024"/>
                    <a:pt x="36012" y="476024"/>
                  </a:cubicBezTo>
                  <a:cubicBezTo>
                    <a:pt x="37193" y="476024"/>
                    <a:pt x="36012" y="476024"/>
                    <a:pt x="36012" y="476024"/>
                  </a:cubicBezTo>
                  <a:cubicBezTo>
                    <a:pt x="36012" y="476024"/>
                    <a:pt x="34362" y="476024"/>
                    <a:pt x="33417" y="476024"/>
                  </a:cubicBezTo>
                  <a:cubicBezTo>
                    <a:pt x="32472" y="476024"/>
                    <a:pt x="33417" y="476024"/>
                    <a:pt x="32236" y="476024"/>
                  </a:cubicBezTo>
                  <a:cubicBezTo>
                    <a:pt x="31058" y="476024"/>
                    <a:pt x="32236" y="476024"/>
                    <a:pt x="33417" y="476024"/>
                  </a:cubicBezTo>
                  <a:cubicBezTo>
                    <a:pt x="34598" y="476024"/>
                    <a:pt x="31058" y="478147"/>
                    <a:pt x="33417" y="479092"/>
                  </a:cubicBezTo>
                  <a:cubicBezTo>
                    <a:pt x="33417" y="480978"/>
                    <a:pt x="33417" y="482396"/>
                    <a:pt x="31058" y="483810"/>
                  </a:cubicBezTo>
                  <a:cubicBezTo>
                    <a:pt x="32708" y="483810"/>
                    <a:pt x="31058" y="483810"/>
                    <a:pt x="31058" y="485460"/>
                  </a:cubicBezTo>
                  <a:cubicBezTo>
                    <a:pt x="31058" y="487114"/>
                    <a:pt x="32944" y="485460"/>
                    <a:pt x="33889" y="485460"/>
                  </a:cubicBezTo>
                  <a:cubicBezTo>
                    <a:pt x="34831" y="485460"/>
                    <a:pt x="33889" y="485460"/>
                    <a:pt x="36485" y="484046"/>
                  </a:cubicBezTo>
                  <a:cubicBezTo>
                    <a:pt x="39080" y="482629"/>
                    <a:pt x="36485" y="484046"/>
                    <a:pt x="33889" y="484046"/>
                  </a:cubicBezTo>
                  <a:cubicBezTo>
                    <a:pt x="31294" y="484046"/>
                    <a:pt x="33889" y="482629"/>
                    <a:pt x="33889" y="481923"/>
                  </a:cubicBezTo>
                  <a:cubicBezTo>
                    <a:pt x="33889" y="481215"/>
                    <a:pt x="36248" y="481923"/>
                    <a:pt x="37193" y="481923"/>
                  </a:cubicBezTo>
                  <a:cubicBezTo>
                    <a:pt x="38135" y="481923"/>
                    <a:pt x="37193" y="480270"/>
                    <a:pt x="39080" y="480506"/>
                  </a:cubicBezTo>
                  <a:cubicBezTo>
                    <a:pt x="40967" y="480742"/>
                    <a:pt x="37429" y="478147"/>
                    <a:pt x="39080" y="477202"/>
                  </a:cubicBezTo>
                  <a:cubicBezTo>
                    <a:pt x="40730" y="476260"/>
                    <a:pt x="39080" y="477202"/>
                    <a:pt x="39080" y="479092"/>
                  </a:cubicBezTo>
                  <a:cubicBezTo>
                    <a:pt x="39080" y="480978"/>
                    <a:pt x="39080" y="479092"/>
                    <a:pt x="40497" y="479092"/>
                  </a:cubicBezTo>
                  <a:cubicBezTo>
                    <a:pt x="41911" y="479092"/>
                    <a:pt x="39080" y="479092"/>
                    <a:pt x="40497" y="479092"/>
                  </a:cubicBezTo>
                  <a:cubicBezTo>
                    <a:pt x="41911" y="479092"/>
                    <a:pt x="41911" y="476496"/>
                    <a:pt x="40497" y="475315"/>
                  </a:cubicBezTo>
                  <a:cubicBezTo>
                    <a:pt x="39080" y="474134"/>
                    <a:pt x="41675" y="475315"/>
                    <a:pt x="42384" y="475315"/>
                  </a:cubicBezTo>
                  <a:cubicBezTo>
                    <a:pt x="43092" y="475315"/>
                    <a:pt x="42384" y="475315"/>
                    <a:pt x="42384" y="473898"/>
                  </a:cubicBezTo>
                  <a:cubicBezTo>
                    <a:pt x="41203" y="473662"/>
                    <a:pt x="40025" y="473662"/>
                    <a:pt x="38844" y="473898"/>
                  </a:cubicBezTo>
                  <a:lnTo>
                    <a:pt x="37193" y="473898"/>
                  </a:lnTo>
                  <a:cubicBezTo>
                    <a:pt x="37193" y="473898"/>
                    <a:pt x="37193" y="473898"/>
                    <a:pt x="37193" y="473898"/>
                  </a:cubicBezTo>
                  <a:cubicBezTo>
                    <a:pt x="37193" y="473898"/>
                    <a:pt x="37193" y="473898"/>
                    <a:pt x="39080" y="473898"/>
                  </a:cubicBezTo>
                  <a:lnTo>
                    <a:pt x="37663" y="473898"/>
                  </a:lnTo>
                  <a:cubicBezTo>
                    <a:pt x="37663" y="473898"/>
                    <a:pt x="37663" y="473898"/>
                    <a:pt x="37663" y="473898"/>
                  </a:cubicBezTo>
                  <a:cubicBezTo>
                    <a:pt x="37663" y="473898"/>
                    <a:pt x="37663" y="473898"/>
                    <a:pt x="39552" y="473898"/>
                  </a:cubicBezTo>
                  <a:cubicBezTo>
                    <a:pt x="41439" y="473898"/>
                    <a:pt x="39552" y="473898"/>
                    <a:pt x="39552" y="475315"/>
                  </a:cubicBezTo>
                  <a:cubicBezTo>
                    <a:pt x="40730" y="470124"/>
                    <a:pt x="42384" y="464931"/>
                    <a:pt x="44507" y="459976"/>
                  </a:cubicBezTo>
                  <a:cubicBezTo>
                    <a:pt x="41911" y="459976"/>
                    <a:pt x="44507" y="458090"/>
                    <a:pt x="44507" y="457853"/>
                  </a:cubicBezTo>
                  <a:cubicBezTo>
                    <a:pt x="44507" y="457617"/>
                    <a:pt x="41911" y="457853"/>
                    <a:pt x="40730" y="457853"/>
                  </a:cubicBezTo>
                  <a:cubicBezTo>
                    <a:pt x="39552" y="457853"/>
                    <a:pt x="42620" y="457853"/>
                    <a:pt x="40730" y="456200"/>
                  </a:cubicBezTo>
                  <a:lnTo>
                    <a:pt x="40730" y="456200"/>
                  </a:lnTo>
                  <a:cubicBezTo>
                    <a:pt x="40730" y="456200"/>
                    <a:pt x="40730" y="454549"/>
                    <a:pt x="40730" y="453841"/>
                  </a:cubicBezTo>
                  <a:cubicBezTo>
                    <a:pt x="40730" y="453132"/>
                    <a:pt x="42856" y="451718"/>
                    <a:pt x="45452" y="450537"/>
                  </a:cubicBezTo>
                  <a:cubicBezTo>
                    <a:pt x="48047" y="449359"/>
                    <a:pt x="45452" y="450537"/>
                    <a:pt x="43562" y="450537"/>
                  </a:cubicBezTo>
                  <a:cubicBezTo>
                    <a:pt x="41675" y="450537"/>
                    <a:pt x="43562" y="450537"/>
                    <a:pt x="44979" y="448650"/>
                  </a:cubicBezTo>
                  <a:cubicBezTo>
                    <a:pt x="46396" y="446763"/>
                    <a:pt x="44979" y="448650"/>
                    <a:pt x="43329" y="448650"/>
                  </a:cubicBezTo>
                  <a:cubicBezTo>
                    <a:pt x="41675" y="448650"/>
                    <a:pt x="43329" y="448650"/>
                    <a:pt x="43329" y="448650"/>
                  </a:cubicBezTo>
                  <a:cubicBezTo>
                    <a:pt x="42620" y="448886"/>
                    <a:pt x="42148" y="448886"/>
                    <a:pt x="41439" y="448650"/>
                  </a:cubicBezTo>
                  <a:cubicBezTo>
                    <a:pt x="41439" y="448650"/>
                    <a:pt x="43092" y="448650"/>
                    <a:pt x="41439" y="448650"/>
                  </a:cubicBezTo>
                  <a:cubicBezTo>
                    <a:pt x="41911" y="448178"/>
                    <a:pt x="42620" y="448178"/>
                    <a:pt x="43092" y="448650"/>
                  </a:cubicBezTo>
                  <a:cubicBezTo>
                    <a:pt x="43092" y="446763"/>
                    <a:pt x="45215" y="447233"/>
                    <a:pt x="44507" y="444638"/>
                  </a:cubicBezTo>
                  <a:cubicBezTo>
                    <a:pt x="44979" y="444401"/>
                    <a:pt x="45452" y="444401"/>
                    <a:pt x="45924" y="444638"/>
                  </a:cubicBezTo>
                  <a:cubicBezTo>
                    <a:pt x="44507" y="442987"/>
                    <a:pt x="45924" y="441570"/>
                    <a:pt x="45924" y="439919"/>
                  </a:cubicBezTo>
                  <a:lnTo>
                    <a:pt x="47338" y="439919"/>
                  </a:lnTo>
                  <a:cubicBezTo>
                    <a:pt x="47338" y="439919"/>
                    <a:pt x="47338" y="438738"/>
                    <a:pt x="45215" y="438032"/>
                  </a:cubicBezTo>
                  <a:cubicBezTo>
                    <a:pt x="45688" y="437560"/>
                    <a:pt x="46630" y="437560"/>
                    <a:pt x="47102" y="438032"/>
                  </a:cubicBezTo>
                  <a:cubicBezTo>
                    <a:pt x="47102" y="436143"/>
                    <a:pt x="50170" y="434256"/>
                    <a:pt x="47102" y="432133"/>
                  </a:cubicBezTo>
                  <a:cubicBezTo>
                    <a:pt x="47102" y="432133"/>
                    <a:pt x="48519" y="432133"/>
                    <a:pt x="49461" y="432133"/>
                  </a:cubicBezTo>
                  <a:cubicBezTo>
                    <a:pt x="50406" y="432133"/>
                    <a:pt x="49461" y="432133"/>
                    <a:pt x="49461" y="432133"/>
                  </a:cubicBezTo>
                  <a:cubicBezTo>
                    <a:pt x="49461" y="432133"/>
                    <a:pt x="47575" y="428357"/>
                    <a:pt x="49461" y="426467"/>
                  </a:cubicBezTo>
                  <a:cubicBezTo>
                    <a:pt x="51351" y="424580"/>
                    <a:pt x="48283" y="427884"/>
                    <a:pt x="46866" y="426467"/>
                  </a:cubicBezTo>
                  <a:cubicBezTo>
                    <a:pt x="45452" y="425053"/>
                    <a:pt x="49461" y="425053"/>
                    <a:pt x="48992" y="424344"/>
                  </a:cubicBezTo>
                  <a:cubicBezTo>
                    <a:pt x="48519" y="423636"/>
                    <a:pt x="48992" y="424344"/>
                    <a:pt x="48992" y="424344"/>
                  </a:cubicBezTo>
                  <a:cubicBezTo>
                    <a:pt x="48992" y="424344"/>
                    <a:pt x="48992" y="424344"/>
                    <a:pt x="48992" y="422694"/>
                  </a:cubicBezTo>
                  <a:lnTo>
                    <a:pt x="51823" y="422694"/>
                  </a:lnTo>
                  <a:cubicBezTo>
                    <a:pt x="51823" y="420804"/>
                    <a:pt x="49461" y="419626"/>
                    <a:pt x="51823" y="417736"/>
                  </a:cubicBezTo>
                  <a:lnTo>
                    <a:pt x="51823" y="417736"/>
                  </a:lnTo>
                  <a:lnTo>
                    <a:pt x="51823" y="417736"/>
                  </a:lnTo>
                  <a:cubicBezTo>
                    <a:pt x="51823" y="417736"/>
                    <a:pt x="51823" y="417736"/>
                    <a:pt x="49934" y="417736"/>
                  </a:cubicBezTo>
                  <a:cubicBezTo>
                    <a:pt x="50642" y="417972"/>
                    <a:pt x="51351" y="417972"/>
                    <a:pt x="52060" y="417736"/>
                  </a:cubicBezTo>
                  <a:cubicBezTo>
                    <a:pt x="52060" y="417736"/>
                    <a:pt x="52060" y="416086"/>
                    <a:pt x="52060" y="415141"/>
                  </a:cubicBezTo>
                  <a:cubicBezTo>
                    <a:pt x="52060" y="414199"/>
                    <a:pt x="52060" y="415141"/>
                    <a:pt x="52060" y="415141"/>
                  </a:cubicBezTo>
                  <a:cubicBezTo>
                    <a:pt x="52060" y="415141"/>
                    <a:pt x="52060" y="413018"/>
                    <a:pt x="50170" y="412546"/>
                  </a:cubicBezTo>
                  <a:cubicBezTo>
                    <a:pt x="48283" y="412073"/>
                    <a:pt x="51823" y="412546"/>
                    <a:pt x="52529" y="412546"/>
                  </a:cubicBezTo>
                  <a:cubicBezTo>
                    <a:pt x="53238" y="412546"/>
                    <a:pt x="50170" y="410186"/>
                    <a:pt x="52529" y="409005"/>
                  </a:cubicBezTo>
                  <a:cubicBezTo>
                    <a:pt x="54891" y="407827"/>
                    <a:pt x="54419" y="409005"/>
                    <a:pt x="52529" y="409005"/>
                  </a:cubicBezTo>
                  <a:cubicBezTo>
                    <a:pt x="50642" y="409005"/>
                    <a:pt x="54419" y="409005"/>
                    <a:pt x="54419" y="407355"/>
                  </a:cubicBezTo>
                  <a:cubicBezTo>
                    <a:pt x="54419" y="405704"/>
                    <a:pt x="54419" y="408536"/>
                    <a:pt x="55597" y="407355"/>
                  </a:cubicBezTo>
                  <a:cubicBezTo>
                    <a:pt x="56778" y="406174"/>
                    <a:pt x="55597" y="407355"/>
                    <a:pt x="55597" y="407355"/>
                  </a:cubicBezTo>
                  <a:cubicBezTo>
                    <a:pt x="55597" y="407355"/>
                    <a:pt x="55597" y="407355"/>
                    <a:pt x="55597" y="405938"/>
                  </a:cubicBezTo>
                  <a:cubicBezTo>
                    <a:pt x="55597" y="404523"/>
                    <a:pt x="53238" y="405938"/>
                    <a:pt x="54183" y="405938"/>
                  </a:cubicBezTo>
                  <a:cubicBezTo>
                    <a:pt x="55127" y="405938"/>
                    <a:pt x="54183" y="405938"/>
                    <a:pt x="53002" y="405938"/>
                  </a:cubicBezTo>
                  <a:cubicBezTo>
                    <a:pt x="51823" y="405938"/>
                    <a:pt x="53002" y="404523"/>
                    <a:pt x="50879" y="403815"/>
                  </a:cubicBezTo>
                  <a:cubicBezTo>
                    <a:pt x="48756" y="403106"/>
                    <a:pt x="52529" y="403815"/>
                    <a:pt x="53474" y="403815"/>
                  </a:cubicBezTo>
                  <a:cubicBezTo>
                    <a:pt x="54419" y="403815"/>
                    <a:pt x="53474" y="402400"/>
                    <a:pt x="51115" y="402400"/>
                  </a:cubicBezTo>
                  <a:cubicBezTo>
                    <a:pt x="48756" y="402400"/>
                    <a:pt x="52529" y="399333"/>
                    <a:pt x="51115" y="398388"/>
                  </a:cubicBezTo>
                  <a:cubicBezTo>
                    <a:pt x="50642" y="398624"/>
                    <a:pt x="49698" y="398624"/>
                    <a:pt x="49228" y="398388"/>
                  </a:cubicBezTo>
                  <a:cubicBezTo>
                    <a:pt x="50879" y="398388"/>
                    <a:pt x="51823" y="398388"/>
                    <a:pt x="52296" y="398388"/>
                  </a:cubicBezTo>
                  <a:cubicBezTo>
                    <a:pt x="52765" y="398388"/>
                    <a:pt x="52296" y="398388"/>
                    <a:pt x="52296" y="398388"/>
                  </a:cubicBezTo>
                  <a:cubicBezTo>
                    <a:pt x="52296" y="398388"/>
                    <a:pt x="52296" y="396971"/>
                    <a:pt x="52296" y="396265"/>
                  </a:cubicBezTo>
                  <a:cubicBezTo>
                    <a:pt x="52296" y="395556"/>
                    <a:pt x="52296" y="396265"/>
                    <a:pt x="50879" y="396265"/>
                  </a:cubicBezTo>
                  <a:cubicBezTo>
                    <a:pt x="49461" y="396265"/>
                    <a:pt x="50879" y="396265"/>
                    <a:pt x="52765" y="396265"/>
                  </a:cubicBezTo>
                  <a:cubicBezTo>
                    <a:pt x="54655" y="396265"/>
                    <a:pt x="51351" y="396265"/>
                    <a:pt x="50879" y="396265"/>
                  </a:cubicBezTo>
                  <a:cubicBezTo>
                    <a:pt x="50406" y="396265"/>
                    <a:pt x="53710" y="396265"/>
                    <a:pt x="50879" y="394611"/>
                  </a:cubicBezTo>
                  <a:cubicBezTo>
                    <a:pt x="48047" y="392961"/>
                    <a:pt x="50879" y="394611"/>
                    <a:pt x="52765" y="394611"/>
                  </a:cubicBezTo>
                  <a:cubicBezTo>
                    <a:pt x="54655" y="394611"/>
                    <a:pt x="52765" y="394611"/>
                    <a:pt x="52765" y="394611"/>
                  </a:cubicBezTo>
                  <a:cubicBezTo>
                    <a:pt x="52765" y="394611"/>
                    <a:pt x="52765" y="388240"/>
                    <a:pt x="54891" y="385172"/>
                  </a:cubicBezTo>
                  <a:cubicBezTo>
                    <a:pt x="55597" y="384939"/>
                    <a:pt x="56542" y="384939"/>
                    <a:pt x="57250" y="385172"/>
                  </a:cubicBezTo>
                  <a:cubicBezTo>
                    <a:pt x="57250" y="385172"/>
                    <a:pt x="57250" y="383758"/>
                    <a:pt x="57250" y="383285"/>
                  </a:cubicBezTo>
                  <a:cubicBezTo>
                    <a:pt x="57250" y="382813"/>
                    <a:pt x="55833" y="383285"/>
                    <a:pt x="55127" y="383285"/>
                  </a:cubicBezTo>
                  <a:cubicBezTo>
                    <a:pt x="54419" y="383285"/>
                    <a:pt x="58428" y="379273"/>
                    <a:pt x="55127" y="377622"/>
                  </a:cubicBezTo>
                  <a:cubicBezTo>
                    <a:pt x="56542" y="377622"/>
                    <a:pt x="55127" y="377622"/>
                    <a:pt x="57014" y="377622"/>
                  </a:cubicBezTo>
                  <a:cubicBezTo>
                    <a:pt x="57014" y="376913"/>
                    <a:pt x="57014" y="376208"/>
                    <a:pt x="57014" y="375499"/>
                  </a:cubicBezTo>
                  <a:lnTo>
                    <a:pt x="55361" y="375499"/>
                  </a:lnTo>
                  <a:cubicBezTo>
                    <a:pt x="55361" y="375499"/>
                    <a:pt x="58665" y="372904"/>
                    <a:pt x="55361" y="372195"/>
                  </a:cubicBezTo>
                  <a:lnTo>
                    <a:pt x="57487" y="372195"/>
                  </a:lnTo>
                  <a:cubicBezTo>
                    <a:pt x="57487" y="372195"/>
                    <a:pt x="55833" y="372195"/>
                    <a:pt x="57487" y="370542"/>
                  </a:cubicBezTo>
                  <a:cubicBezTo>
                    <a:pt x="54419" y="370542"/>
                    <a:pt x="57487" y="367710"/>
                    <a:pt x="57487" y="366296"/>
                  </a:cubicBezTo>
                  <a:cubicBezTo>
                    <a:pt x="57487" y="364879"/>
                    <a:pt x="58901" y="366296"/>
                    <a:pt x="59373" y="366296"/>
                  </a:cubicBezTo>
                  <a:cubicBezTo>
                    <a:pt x="59846" y="366296"/>
                    <a:pt x="57723" y="364642"/>
                    <a:pt x="59373" y="363937"/>
                  </a:cubicBezTo>
                  <a:cubicBezTo>
                    <a:pt x="61027" y="363228"/>
                    <a:pt x="59373" y="363937"/>
                    <a:pt x="59373" y="363937"/>
                  </a:cubicBezTo>
                  <a:lnTo>
                    <a:pt x="59373" y="363937"/>
                  </a:lnTo>
                  <a:cubicBezTo>
                    <a:pt x="59373" y="363937"/>
                    <a:pt x="59373" y="363937"/>
                    <a:pt x="59373" y="363937"/>
                  </a:cubicBezTo>
                  <a:cubicBezTo>
                    <a:pt x="59373" y="363937"/>
                    <a:pt x="59373" y="362519"/>
                    <a:pt x="59373" y="361575"/>
                  </a:cubicBezTo>
                  <a:cubicBezTo>
                    <a:pt x="59373" y="360633"/>
                    <a:pt x="57959" y="361575"/>
                    <a:pt x="57959" y="361575"/>
                  </a:cubicBezTo>
                  <a:cubicBezTo>
                    <a:pt x="57959" y="361575"/>
                    <a:pt x="57959" y="361575"/>
                    <a:pt x="57959" y="361575"/>
                  </a:cubicBezTo>
                  <a:cubicBezTo>
                    <a:pt x="57959" y="361575"/>
                    <a:pt x="57959" y="359924"/>
                    <a:pt x="57959" y="358979"/>
                  </a:cubicBezTo>
                  <a:cubicBezTo>
                    <a:pt x="57959" y="358037"/>
                    <a:pt x="57959" y="358979"/>
                    <a:pt x="59137" y="360396"/>
                  </a:cubicBezTo>
                  <a:cubicBezTo>
                    <a:pt x="60318" y="361811"/>
                    <a:pt x="59137" y="360396"/>
                    <a:pt x="59137" y="358743"/>
                  </a:cubicBezTo>
                  <a:lnTo>
                    <a:pt x="60554" y="358743"/>
                  </a:lnTo>
                  <a:cubicBezTo>
                    <a:pt x="60554" y="358743"/>
                    <a:pt x="58428" y="358743"/>
                    <a:pt x="60554" y="360396"/>
                  </a:cubicBezTo>
                  <a:cubicBezTo>
                    <a:pt x="62677" y="362047"/>
                    <a:pt x="62677" y="360396"/>
                    <a:pt x="62441" y="360396"/>
                  </a:cubicBezTo>
                  <a:cubicBezTo>
                    <a:pt x="62205" y="360396"/>
                    <a:pt x="63858" y="360396"/>
                    <a:pt x="64094" y="360396"/>
                  </a:cubicBezTo>
                  <a:cubicBezTo>
                    <a:pt x="64328" y="360396"/>
                    <a:pt x="62677" y="360396"/>
                    <a:pt x="61969" y="360396"/>
                  </a:cubicBezTo>
                  <a:cubicBezTo>
                    <a:pt x="61260" y="360396"/>
                    <a:pt x="61969" y="360396"/>
                    <a:pt x="63386" y="361811"/>
                  </a:cubicBezTo>
                  <a:cubicBezTo>
                    <a:pt x="64800" y="363228"/>
                    <a:pt x="63386" y="361811"/>
                    <a:pt x="63386" y="363464"/>
                  </a:cubicBezTo>
                  <a:cubicBezTo>
                    <a:pt x="63386" y="365115"/>
                    <a:pt x="61496" y="363464"/>
                    <a:pt x="63386" y="361341"/>
                  </a:cubicBezTo>
                  <a:cubicBezTo>
                    <a:pt x="65273" y="359215"/>
                    <a:pt x="63386" y="361341"/>
                    <a:pt x="61496" y="361341"/>
                  </a:cubicBezTo>
                  <a:cubicBezTo>
                    <a:pt x="59609" y="361341"/>
                    <a:pt x="63386" y="361341"/>
                    <a:pt x="61496" y="361341"/>
                  </a:cubicBezTo>
                  <a:cubicBezTo>
                    <a:pt x="59609" y="361341"/>
                    <a:pt x="61496" y="361341"/>
                    <a:pt x="59609" y="361341"/>
                  </a:cubicBezTo>
                  <a:cubicBezTo>
                    <a:pt x="57723" y="361341"/>
                    <a:pt x="59609" y="361341"/>
                    <a:pt x="59609" y="361341"/>
                  </a:cubicBezTo>
                  <a:cubicBezTo>
                    <a:pt x="59609" y="361341"/>
                    <a:pt x="59609" y="364173"/>
                    <a:pt x="59609" y="365587"/>
                  </a:cubicBezTo>
                  <a:cubicBezTo>
                    <a:pt x="59609" y="367004"/>
                    <a:pt x="59609" y="365587"/>
                    <a:pt x="61260" y="365587"/>
                  </a:cubicBezTo>
                  <a:cubicBezTo>
                    <a:pt x="61732" y="364879"/>
                    <a:pt x="61732" y="363937"/>
                    <a:pt x="61260" y="363228"/>
                  </a:cubicBezTo>
                  <a:cubicBezTo>
                    <a:pt x="65509" y="363228"/>
                    <a:pt x="63858" y="365587"/>
                    <a:pt x="65036" y="366532"/>
                  </a:cubicBezTo>
                  <a:cubicBezTo>
                    <a:pt x="66217" y="367474"/>
                    <a:pt x="61969" y="366532"/>
                    <a:pt x="60318" y="366532"/>
                  </a:cubicBezTo>
                  <a:cubicBezTo>
                    <a:pt x="62205" y="366532"/>
                    <a:pt x="60318" y="366532"/>
                    <a:pt x="60318" y="368419"/>
                  </a:cubicBezTo>
                  <a:cubicBezTo>
                    <a:pt x="60318" y="370308"/>
                    <a:pt x="60318" y="366296"/>
                    <a:pt x="62677" y="367004"/>
                  </a:cubicBezTo>
                  <a:cubicBezTo>
                    <a:pt x="60554" y="367004"/>
                    <a:pt x="62677" y="367004"/>
                    <a:pt x="62677" y="369127"/>
                  </a:cubicBezTo>
                  <a:cubicBezTo>
                    <a:pt x="62677" y="371250"/>
                    <a:pt x="60790" y="369127"/>
                    <a:pt x="59846" y="369127"/>
                  </a:cubicBezTo>
                  <a:lnTo>
                    <a:pt x="61260" y="369127"/>
                  </a:lnTo>
                  <a:cubicBezTo>
                    <a:pt x="61260" y="369127"/>
                    <a:pt x="61260" y="369127"/>
                    <a:pt x="61260" y="369127"/>
                  </a:cubicBezTo>
                  <a:cubicBezTo>
                    <a:pt x="61260" y="369127"/>
                    <a:pt x="61260" y="372431"/>
                    <a:pt x="61260" y="373846"/>
                  </a:cubicBezTo>
                  <a:cubicBezTo>
                    <a:pt x="61260" y="375263"/>
                    <a:pt x="61260" y="373846"/>
                    <a:pt x="61260" y="372431"/>
                  </a:cubicBezTo>
                  <a:cubicBezTo>
                    <a:pt x="61260" y="371014"/>
                    <a:pt x="62913" y="375263"/>
                    <a:pt x="61260" y="375499"/>
                  </a:cubicBezTo>
                  <a:cubicBezTo>
                    <a:pt x="59609" y="375735"/>
                    <a:pt x="61260" y="375499"/>
                    <a:pt x="61260" y="374082"/>
                  </a:cubicBezTo>
                  <a:cubicBezTo>
                    <a:pt x="61260" y="372667"/>
                    <a:pt x="61260" y="374082"/>
                    <a:pt x="59846" y="374082"/>
                  </a:cubicBezTo>
                  <a:cubicBezTo>
                    <a:pt x="58428" y="374082"/>
                    <a:pt x="62205" y="376208"/>
                    <a:pt x="59846" y="376913"/>
                  </a:cubicBezTo>
                  <a:cubicBezTo>
                    <a:pt x="61027" y="376913"/>
                    <a:pt x="59846" y="376913"/>
                    <a:pt x="59846" y="376913"/>
                  </a:cubicBezTo>
                  <a:lnTo>
                    <a:pt x="61260" y="376913"/>
                  </a:lnTo>
                  <a:cubicBezTo>
                    <a:pt x="61260" y="376913"/>
                    <a:pt x="61260" y="380217"/>
                    <a:pt x="59609" y="380690"/>
                  </a:cubicBezTo>
                  <a:cubicBezTo>
                    <a:pt x="59609" y="381398"/>
                    <a:pt x="59609" y="382340"/>
                    <a:pt x="59609" y="383049"/>
                  </a:cubicBezTo>
                  <a:lnTo>
                    <a:pt x="58195" y="383049"/>
                  </a:lnTo>
                  <a:cubicBezTo>
                    <a:pt x="58195" y="383049"/>
                    <a:pt x="58195" y="383049"/>
                    <a:pt x="59609" y="383049"/>
                  </a:cubicBezTo>
                  <a:cubicBezTo>
                    <a:pt x="58665" y="383521"/>
                    <a:pt x="57487" y="383521"/>
                    <a:pt x="56542" y="383049"/>
                  </a:cubicBezTo>
                  <a:cubicBezTo>
                    <a:pt x="56542" y="383049"/>
                    <a:pt x="56542" y="384702"/>
                    <a:pt x="54419" y="384939"/>
                  </a:cubicBezTo>
                  <a:cubicBezTo>
                    <a:pt x="52296" y="385172"/>
                    <a:pt x="56778" y="384939"/>
                    <a:pt x="57959" y="384939"/>
                  </a:cubicBezTo>
                  <a:cubicBezTo>
                    <a:pt x="59137" y="384939"/>
                    <a:pt x="55361" y="384939"/>
                    <a:pt x="57959" y="383285"/>
                  </a:cubicBezTo>
                  <a:cubicBezTo>
                    <a:pt x="60554" y="381635"/>
                    <a:pt x="59846" y="383285"/>
                    <a:pt x="60318" y="383285"/>
                  </a:cubicBezTo>
                  <a:cubicBezTo>
                    <a:pt x="60790" y="383285"/>
                    <a:pt x="57487" y="385644"/>
                    <a:pt x="58195" y="387062"/>
                  </a:cubicBezTo>
                  <a:cubicBezTo>
                    <a:pt x="58901" y="388476"/>
                    <a:pt x="58195" y="387062"/>
                    <a:pt x="56542" y="387062"/>
                  </a:cubicBezTo>
                  <a:cubicBezTo>
                    <a:pt x="54891" y="387062"/>
                    <a:pt x="56542" y="387062"/>
                    <a:pt x="56542" y="388712"/>
                  </a:cubicBezTo>
                  <a:lnTo>
                    <a:pt x="56542" y="388712"/>
                  </a:lnTo>
                  <a:cubicBezTo>
                    <a:pt x="56542" y="388712"/>
                    <a:pt x="56542" y="388712"/>
                    <a:pt x="56542" y="388712"/>
                  </a:cubicBezTo>
                  <a:cubicBezTo>
                    <a:pt x="56542" y="388712"/>
                    <a:pt x="58195" y="390602"/>
                    <a:pt x="55127" y="391544"/>
                  </a:cubicBezTo>
                  <a:cubicBezTo>
                    <a:pt x="56542" y="391544"/>
                    <a:pt x="56542" y="392961"/>
                    <a:pt x="55127" y="393197"/>
                  </a:cubicBezTo>
                  <a:cubicBezTo>
                    <a:pt x="57723" y="393197"/>
                    <a:pt x="57487" y="395320"/>
                    <a:pt x="55127" y="396265"/>
                  </a:cubicBezTo>
                  <a:cubicBezTo>
                    <a:pt x="52765" y="397207"/>
                    <a:pt x="55127" y="396265"/>
                    <a:pt x="55127" y="396265"/>
                  </a:cubicBezTo>
                  <a:cubicBezTo>
                    <a:pt x="55127" y="396265"/>
                    <a:pt x="55127" y="398152"/>
                    <a:pt x="52765" y="397915"/>
                  </a:cubicBezTo>
                  <a:lnTo>
                    <a:pt x="54891" y="399333"/>
                  </a:lnTo>
                  <a:cubicBezTo>
                    <a:pt x="54891" y="399333"/>
                    <a:pt x="52765" y="399333"/>
                    <a:pt x="51823" y="399333"/>
                  </a:cubicBezTo>
                  <a:cubicBezTo>
                    <a:pt x="50879" y="399333"/>
                    <a:pt x="51823" y="400983"/>
                    <a:pt x="51823" y="401692"/>
                  </a:cubicBezTo>
                  <a:cubicBezTo>
                    <a:pt x="52765" y="401692"/>
                    <a:pt x="53710" y="401692"/>
                    <a:pt x="54655" y="401692"/>
                  </a:cubicBezTo>
                  <a:cubicBezTo>
                    <a:pt x="54655" y="401692"/>
                    <a:pt x="52296" y="401692"/>
                    <a:pt x="51115" y="401692"/>
                  </a:cubicBezTo>
                  <a:cubicBezTo>
                    <a:pt x="53946" y="401692"/>
                    <a:pt x="53710" y="403815"/>
                    <a:pt x="51115" y="404759"/>
                  </a:cubicBezTo>
                  <a:cubicBezTo>
                    <a:pt x="48519" y="405704"/>
                    <a:pt x="53474" y="404759"/>
                    <a:pt x="52765" y="406646"/>
                  </a:cubicBezTo>
                  <a:cubicBezTo>
                    <a:pt x="52060" y="408536"/>
                    <a:pt x="50406" y="406646"/>
                    <a:pt x="50879" y="406646"/>
                  </a:cubicBezTo>
                  <a:cubicBezTo>
                    <a:pt x="49934" y="406882"/>
                    <a:pt x="48992" y="406882"/>
                    <a:pt x="48047" y="406646"/>
                  </a:cubicBezTo>
                  <a:cubicBezTo>
                    <a:pt x="48047" y="406646"/>
                    <a:pt x="48047" y="406646"/>
                    <a:pt x="48047" y="406646"/>
                  </a:cubicBezTo>
                  <a:lnTo>
                    <a:pt x="48047" y="406646"/>
                  </a:lnTo>
                  <a:cubicBezTo>
                    <a:pt x="48047" y="406646"/>
                    <a:pt x="49461" y="406646"/>
                    <a:pt x="50406" y="406646"/>
                  </a:cubicBezTo>
                  <a:cubicBezTo>
                    <a:pt x="51351" y="406646"/>
                    <a:pt x="48756" y="406646"/>
                    <a:pt x="47575" y="408063"/>
                  </a:cubicBezTo>
                  <a:cubicBezTo>
                    <a:pt x="46396" y="409478"/>
                    <a:pt x="47575" y="408063"/>
                    <a:pt x="47575" y="409950"/>
                  </a:cubicBezTo>
                  <a:cubicBezTo>
                    <a:pt x="47575" y="411837"/>
                    <a:pt x="48992" y="409950"/>
                    <a:pt x="47575" y="408063"/>
                  </a:cubicBezTo>
                  <a:lnTo>
                    <a:pt x="49934" y="408063"/>
                  </a:lnTo>
                  <a:cubicBezTo>
                    <a:pt x="49934" y="408063"/>
                    <a:pt x="49934" y="408063"/>
                    <a:pt x="49934" y="409478"/>
                  </a:cubicBezTo>
                  <a:cubicBezTo>
                    <a:pt x="49934" y="410895"/>
                    <a:pt x="49934" y="409478"/>
                    <a:pt x="51587" y="409478"/>
                  </a:cubicBezTo>
                  <a:cubicBezTo>
                    <a:pt x="53238" y="409478"/>
                    <a:pt x="51587" y="411604"/>
                    <a:pt x="49698" y="412782"/>
                  </a:cubicBezTo>
                  <a:cubicBezTo>
                    <a:pt x="47811" y="413963"/>
                    <a:pt x="49698" y="412782"/>
                    <a:pt x="49698" y="411604"/>
                  </a:cubicBezTo>
                  <a:cubicBezTo>
                    <a:pt x="49698" y="410423"/>
                    <a:pt x="51823" y="413018"/>
                    <a:pt x="51115" y="413727"/>
                  </a:cubicBezTo>
                  <a:cubicBezTo>
                    <a:pt x="50406" y="414435"/>
                    <a:pt x="51115" y="413727"/>
                    <a:pt x="51115" y="413727"/>
                  </a:cubicBezTo>
                  <a:cubicBezTo>
                    <a:pt x="51115" y="413727"/>
                    <a:pt x="51115" y="413727"/>
                    <a:pt x="51115" y="415141"/>
                  </a:cubicBezTo>
                  <a:cubicBezTo>
                    <a:pt x="51115" y="416558"/>
                    <a:pt x="51115" y="417736"/>
                    <a:pt x="48047" y="418681"/>
                  </a:cubicBezTo>
                  <a:cubicBezTo>
                    <a:pt x="49461" y="418681"/>
                    <a:pt x="49934" y="420335"/>
                    <a:pt x="51115" y="421276"/>
                  </a:cubicBezTo>
                  <a:cubicBezTo>
                    <a:pt x="48519" y="421276"/>
                    <a:pt x="51115" y="423872"/>
                    <a:pt x="51115" y="424344"/>
                  </a:cubicBezTo>
                  <a:cubicBezTo>
                    <a:pt x="50642" y="424580"/>
                    <a:pt x="50170" y="424580"/>
                    <a:pt x="49698" y="424344"/>
                  </a:cubicBezTo>
                  <a:cubicBezTo>
                    <a:pt x="49698" y="424344"/>
                    <a:pt x="49698" y="424344"/>
                    <a:pt x="49698" y="426234"/>
                  </a:cubicBezTo>
                  <a:cubicBezTo>
                    <a:pt x="47338" y="426234"/>
                    <a:pt x="49698" y="426234"/>
                    <a:pt x="49698" y="428593"/>
                  </a:cubicBezTo>
                  <a:cubicBezTo>
                    <a:pt x="49698" y="430952"/>
                    <a:pt x="48283" y="428593"/>
                    <a:pt x="47575" y="428593"/>
                  </a:cubicBezTo>
                  <a:cubicBezTo>
                    <a:pt x="46866" y="428593"/>
                    <a:pt x="47575" y="431897"/>
                    <a:pt x="47575" y="434020"/>
                  </a:cubicBezTo>
                  <a:cubicBezTo>
                    <a:pt x="47575" y="436143"/>
                    <a:pt x="46160" y="434020"/>
                    <a:pt x="46160" y="434020"/>
                  </a:cubicBezTo>
                  <a:cubicBezTo>
                    <a:pt x="46160" y="434020"/>
                    <a:pt x="46160" y="434020"/>
                    <a:pt x="46160" y="435670"/>
                  </a:cubicBezTo>
                  <a:cubicBezTo>
                    <a:pt x="48047" y="435670"/>
                    <a:pt x="49461" y="435670"/>
                    <a:pt x="48519" y="437324"/>
                  </a:cubicBezTo>
                  <a:cubicBezTo>
                    <a:pt x="47575" y="438974"/>
                    <a:pt x="48519" y="437324"/>
                    <a:pt x="47102" y="437324"/>
                  </a:cubicBezTo>
                  <a:cubicBezTo>
                    <a:pt x="45688" y="437324"/>
                    <a:pt x="47102" y="437324"/>
                    <a:pt x="47102" y="437324"/>
                  </a:cubicBezTo>
                  <a:cubicBezTo>
                    <a:pt x="47102" y="437324"/>
                    <a:pt x="48519" y="437324"/>
                    <a:pt x="48519" y="437324"/>
                  </a:cubicBezTo>
                  <a:cubicBezTo>
                    <a:pt x="48519" y="437324"/>
                    <a:pt x="48519" y="437324"/>
                    <a:pt x="46866" y="437324"/>
                  </a:cubicBezTo>
                  <a:cubicBezTo>
                    <a:pt x="45215" y="437324"/>
                    <a:pt x="46866" y="438738"/>
                    <a:pt x="46866" y="438738"/>
                  </a:cubicBezTo>
                  <a:cubicBezTo>
                    <a:pt x="46866" y="438738"/>
                    <a:pt x="44979" y="438738"/>
                    <a:pt x="45215" y="438738"/>
                  </a:cubicBezTo>
                  <a:cubicBezTo>
                    <a:pt x="46160" y="438738"/>
                    <a:pt x="47102" y="439211"/>
                    <a:pt x="47575" y="440155"/>
                  </a:cubicBezTo>
                  <a:cubicBezTo>
                    <a:pt x="45688" y="440155"/>
                    <a:pt x="47575" y="440155"/>
                    <a:pt x="45924" y="441334"/>
                  </a:cubicBezTo>
                  <a:cubicBezTo>
                    <a:pt x="44271" y="442515"/>
                    <a:pt x="45924" y="441334"/>
                    <a:pt x="45924" y="442751"/>
                  </a:cubicBezTo>
                  <a:cubicBezTo>
                    <a:pt x="45924" y="444165"/>
                    <a:pt x="45924" y="442751"/>
                    <a:pt x="44507" y="442751"/>
                  </a:cubicBezTo>
                  <a:cubicBezTo>
                    <a:pt x="43092" y="442751"/>
                    <a:pt x="44507" y="445582"/>
                    <a:pt x="46866" y="445346"/>
                  </a:cubicBezTo>
                  <a:cubicBezTo>
                    <a:pt x="46866" y="445346"/>
                    <a:pt x="48519" y="446527"/>
                    <a:pt x="46866" y="447000"/>
                  </a:cubicBezTo>
                  <a:cubicBezTo>
                    <a:pt x="45215" y="447469"/>
                    <a:pt x="46866" y="447000"/>
                    <a:pt x="44507" y="447000"/>
                  </a:cubicBezTo>
                  <a:cubicBezTo>
                    <a:pt x="42148" y="447000"/>
                    <a:pt x="44507" y="448178"/>
                    <a:pt x="44507" y="448650"/>
                  </a:cubicBezTo>
                  <a:cubicBezTo>
                    <a:pt x="48283" y="448650"/>
                    <a:pt x="46160" y="451482"/>
                    <a:pt x="46866" y="451954"/>
                  </a:cubicBezTo>
                  <a:cubicBezTo>
                    <a:pt x="47575" y="452427"/>
                    <a:pt x="45452" y="451954"/>
                    <a:pt x="44979" y="451954"/>
                  </a:cubicBezTo>
                  <a:lnTo>
                    <a:pt x="44979" y="451954"/>
                  </a:lnTo>
                  <a:cubicBezTo>
                    <a:pt x="44979" y="451954"/>
                    <a:pt x="44979" y="451954"/>
                    <a:pt x="44979" y="450537"/>
                  </a:cubicBezTo>
                  <a:cubicBezTo>
                    <a:pt x="44979" y="449123"/>
                    <a:pt x="44979" y="451954"/>
                    <a:pt x="42384" y="452899"/>
                  </a:cubicBezTo>
                  <a:cubicBezTo>
                    <a:pt x="39789" y="453841"/>
                    <a:pt x="43798" y="452899"/>
                    <a:pt x="44507" y="452899"/>
                  </a:cubicBezTo>
                  <a:cubicBezTo>
                    <a:pt x="45215" y="452899"/>
                    <a:pt x="44507" y="457617"/>
                    <a:pt x="43092" y="459032"/>
                  </a:cubicBezTo>
                  <a:cubicBezTo>
                    <a:pt x="41675" y="460449"/>
                    <a:pt x="43092" y="460449"/>
                    <a:pt x="45215" y="459032"/>
                  </a:cubicBezTo>
                  <a:cubicBezTo>
                    <a:pt x="47338" y="457617"/>
                    <a:pt x="43798" y="460685"/>
                    <a:pt x="45215" y="460921"/>
                  </a:cubicBezTo>
                  <a:cubicBezTo>
                    <a:pt x="46630" y="461157"/>
                    <a:pt x="43798" y="460921"/>
                    <a:pt x="42856" y="460921"/>
                  </a:cubicBezTo>
                  <a:cubicBezTo>
                    <a:pt x="41911" y="460921"/>
                    <a:pt x="42856" y="460921"/>
                    <a:pt x="42856" y="460921"/>
                  </a:cubicBezTo>
                  <a:cubicBezTo>
                    <a:pt x="42856" y="460921"/>
                    <a:pt x="40967" y="460921"/>
                    <a:pt x="40497" y="460921"/>
                  </a:cubicBezTo>
                  <a:cubicBezTo>
                    <a:pt x="40025" y="460921"/>
                    <a:pt x="40497" y="460921"/>
                    <a:pt x="42148" y="462808"/>
                  </a:cubicBezTo>
                  <a:lnTo>
                    <a:pt x="42148" y="462808"/>
                  </a:lnTo>
                  <a:cubicBezTo>
                    <a:pt x="42148" y="462808"/>
                    <a:pt x="42148" y="462808"/>
                    <a:pt x="44271" y="462808"/>
                  </a:cubicBezTo>
                  <a:cubicBezTo>
                    <a:pt x="46396" y="462808"/>
                    <a:pt x="44271" y="462808"/>
                    <a:pt x="44271" y="464461"/>
                  </a:cubicBezTo>
                  <a:cubicBezTo>
                    <a:pt x="45688" y="462099"/>
                    <a:pt x="46630" y="459504"/>
                    <a:pt x="46866" y="456909"/>
                  </a:cubicBezTo>
                  <a:cubicBezTo>
                    <a:pt x="46866" y="456909"/>
                    <a:pt x="46866" y="456909"/>
                    <a:pt x="48756" y="456909"/>
                  </a:cubicBezTo>
                  <a:cubicBezTo>
                    <a:pt x="50642" y="456909"/>
                    <a:pt x="48756" y="456909"/>
                    <a:pt x="47338" y="456909"/>
                  </a:cubicBezTo>
                  <a:cubicBezTo>
                    <a:pt x="45924" y="456909"/>
                    <a:pt x="49698" y="456909"/>
                    <a:pt x="50879" y="456909"/>
                  </a:cubicBezTo>
                  <a:cubicBezTo>
                    <a:pt x="52060" y="456909"/>
                    <a:pt x="47811" y="459740"/>
                    <a:pt x="49461" y="461630"/>
                  </a:cubicBezTo>
                  <a:cubicBezTo>
                    <a:pt x="51115" y="463517"/>
                    <a:pt x="49461" y="461630"/>
                    <a:pt x="49461" y="463044"/>
                  </a:cubicBezTo>
                  <a:cubicBezTo>
                    <a:pt x="49461" y="464461"/>
                    <a:pt x="49461" y="463044"/>
                    <a:pt x="49461" y="463044"/>
                  </a:cubicBezTo>
                  <a:cubicBezTo>
                    <a:pt x="49461" y="463044"/>
                    <a:pt x="49461" y="463044"/>
                    <a:pt x="51351" y="463044"/>
                  </a:cubicBezTo>
                  <a:cubicBezTo>
                    <a:pt x="53238" y="463044"/>
                    <a:pt x="51351" y="464461"/>
                    <a:pt x="51351" y="465639"/>
                  </a:cubicBezTo>
                  <a:cubicBezTo>
                    <a:pt x="51351" y="466821"/>
                    <a:pt x="51351" y="465639"/>
                    <a:pt x="49461" y="465639"/>
                  </a:cubicBezTo>
                  <a:cubicBezTo>
                    <a:pt x="47575" y="465639"/>
                    <a:pt x="51587" y="465639"/>
                    <a:pt x="50879" y="465639"/>
                  </a:cubicBezTo>
                  <a:cubicBezTo>
                    <a:pt x="50170" y="465639"/>
                    <a:pt x="50879" y="465639"/>
                    <a:pt x="48992" y="465639"/>
                  </a:cubicBezTo>
                  <a:cubicBezTo>
                    <a:pt x="47102" y="465639"/>
                    <a:pt x="48992" y="465639"/>
                    <a:pt x="48992" y="465639"/>
                  </a:cubicBezTo>
                  <a:lnTo>
                    <a:pt x="50406" y="465639"/>
                  </a:lnTo>
                  <a:cubicBezTo>
                    <a:pt x="49698" y="467057"/>
                    <a:pt x="48756" y="467999"/>
                    <a:pt x="47575" y="468943"/>
                  </a:cubicBezTo>
                  <a:cubicBezTo>
                    <a:pt x="50170" y="468943"/>
                    <a:pt x="47575" y="468943"/>
                    <a:pt x="47575" y="470830"/>
                  </a:cubicBezTo>
                  <a:cubicBezTo>
                    <a:pt x="47575" y="472720"/>
                    <a:pt x="47575" y="470830"/>
                    <a:pt x="46160" y="470830"/>
                  </a:cubicBezTo>
                  <a:cubicBezTo>
                    <a:pt x="44743" y="470830"/>
                    <a:pt x="46160" y="470830"/>
                    <a:pt x="46160" y="472720"/>
                  </a:cubicBezTo>
                  <a:cubicBezTo>
                    <a:pt x="46160" y="474607"/>
                    <a:pt x="48047" y="472720"/>
                    <a:pt x="47338" y="472720"/>
                  </a:cubicBezTo>
                  <a:cubicBezTo>
                    <a:pt x="46630" y="472720"/>
                    <a:pt x="48756" y="472720"/>
                    <a:pt x="49934" y="472720"/>
                  </a:cubicBezTo>
                  <a:cubicBezTo>
                    <a:pt x="51115" y="472720"/>
                    <a:pt x="51823" y="471066"/>
                    <a:pt x="49934" y="469888"/>
                  </a:cubicBezTo>
                  <a:cubicBezTo>
                    <a:pt x="48047" y="468707"/>
                    <a:pt x="49934" y="469888"/>
                    <a:pt x="52060" y="469888"/>
                  </a:cubicBezTo>
                  <a:cubicBezTo>
                    <a:pt x="51115" y="469652"/>
                    <a:pt x="50170" y="469652"/>
                    <a:pt x="49228" y="469888"/>
                  </a:cubicBezTo>
                  <a:cubicBezTo>
                    <a:pt x="49228" y="469888"/>
                    <a:pt x="49228" y="469888"/>
                    <a:pt x="49228" y="469888"/>
                  </a:cubicBezTo>
                  <a:cubicBezTo>
                    <a:pt x="49228" y="469888"/>
                    <a:pt x="49228" y="469888"/>
                    <a:pt x="49228" y="468235"/>
                  </a:cubicBezTo>
                  <a:cubicBezTo>
                    <a:pt x="49228" y="466584"/>
                    <a:pt x="49228" y="468235"/>
                    <a:pt x="52060" y="468235"/>
                  </a:cubicBezTo>
                  <a:cubicBezTo>
                    <a:pt x="54891" y="468235"/>
                    <a:pt x="52060" y="468235"/>
                    <a:pt x="50879" y="468235"/>
                  </a:cubicBezTo>
                  <a:cubicBezTo>
                    <a:pt x="49698" y="468235"/>
                    <a:pt x="52529" y="468235"/>
                    <a:pt x="52765" y="466584"/>
                  </a:cubicBezTo>
                  <a:cubicBezTo>
                    <a:pt x="52060" y="466821"/>
                    <a:pt x="51115" y="466821"/>
                    <a:pt x="50406" y="466584"/>
                  </a:cubicBezTo>
                  <a:cubicBezTo>
                    <a:pt x="51587" y="466821"/>
                    <a:pt x="52529" y="466821"/>
                    <a:pt x="53710" y="466584"/>
                  </a:cubicBezTo>
                  <a:cubicBezTo>
                    <a:pt x="53710" y="466584"/>
                    <a:pt x="53710" y="466584"/>
                    <a:pt x="53710" y="466584"/>
                  </a:cubicBezTo>
                  <a:cubicBezTo>
                    <a:pt x="53710" y="466584"/>
                    <a:pt x="55127" y="466584"/>
                    <a:pt x="55833" y="466584"/>
                  </a:cubicBezTo>
                  <a:cubicBezTo>
                    <a:pt x="55361" y="464931"/>
                    <a:pt x="55361" y="463044"/>
                    <a:pt x="55833" y="461394"/>
                  </a:cubicBezTo>
                  <a:cubicBezTo>
                    <a:pt x="54183" y="461394"/>
                    <a:pt x="55833" y="459504"/>
                    <a:pt x="55833" y="458326"/>
                  </a:cubicBezTo>
                  <a:cubicBezTo>
                    <a:pt x="59137" y="456909"/>
                    <a:pt x="54419" y="454077"/>
                    <a:pt x="58665" y="453132"/>
                  </a:cubicBezTo>
                  <a:cubicBezTo>
                    <a:pt x="58665" y="453132"/>
                    <a:pt x="58665" y="453132"/>
                    <a:pt x="58665" y="453132"/>
                  </a:cubicBezTo>
                  <a:cubicBezTo>
                    <a:pt x="59373" y="453368"/>
                    <a:pt x="59846" y="453368"/>
                    <a:pt x="60554" y="453132"/>
                  </a:cubicBezTo>
                  <a:cubicBezTo>
                    <a:pt x="60554" y="453132"/>
                    <a:pt x="60554" y="453132"/>
                    <a:pt x="61969" y="454786"/>
                  </a:cubicBezTo>
                  <a:cubicBezTo>
                    <a:pt x="63386" y="456436"/>
                    <a:pt x="61969" y="454786"/>
                    <a:pt x="61969" y="454786"/>
                  </a:cubicBezTo>
                  <a:cubicBezTo>
                    <a:pt x="61969" y="454786"/>
                    <a:pt x="61969" y="454786"/>
                    <a:pt x="61969" y="454786"/>
                  </a:cubicBezTo>
                  <a:cubicBezTo>
                    <a:pt x="61969" y="454786"/>
                    <a:pt x="61969" y="456436"/>
                    <a:pt x="61969" y="457145"/>
                  </a:cubicBezTo>
                  <a:cubicBezTo>
                    <a:pt x="61969" y="457853"/>
                    <a:pt x="61969" y="457145"/>
                    <a:pt x="61969" y="457145"/>
                  </a:cubicBezTo>
                  <a:cubicBezTo>
                    <a:pt x="61969" y="457145"/>
                    <a:pt x="61969" y="459032"/>
                    <a:pt x="61969" y="459740"/>
                  </a:cubicBezTo>
                  <a:cubicBezTo>
                    <a:pt x="61969" y="460449"/>
                    <a:pt x="61969" y="459740"/>
                    <a:pt x="61969" y="459740"/>
                  </a:cubicBezTo>
                  <a:cubicBezTo>
                    <a:pt x="61969" y="459740"/>
                    <a:pt x="61969" y="461863"/>
                    <a:pt x="61969" y="463280"/>
                  </a:cubicBezTo>
                  <a:cubicBezTo>
                    <a:pt x="61969" y="464698"/>
                    <a:pt x="61969" y="463280"/>
                    <a:pt x="59846" y="463280"/>
                  </a:cubicBezTo>
                  <a:lnTo>
                    <a:pt x="59846" y="463280"/>
                  </a:lnTo>
                  <a:cubicBezTo>
                    <a:pt x="58665" y="464461"/>
                    <a:pt x="58665" y="466112"/>
                    <a:pt x="59846" y="467293"/>
                  </a:cubicBezTo>
                  <a:cubicBezTo>
                    <a:pt x="59846" y="467293"/>
                    <a:pt x="59846" y="467293"/>
                    <a:pt x="59846" y="467293"/>
                  </a:cubicBezTo>
                  <a:cubicBezTo>
                    <a:pt x="58195" y="467293"/>
                    <a:pt x="59846" y="467293"/>
                    <a:pt x="58195" y="468707"/>
                  </a:cubicBezTo>
                  <a:cubicBezTo>
                    <a:pt x="56542" y="470124"/>
                    <a:pt x="59609" y="468707"/>
                    <a:pt x="59609" y="468707"/>
                  </a:cubicBezTo>
                  <a:cubicBezTo>
                    <a:pt x="59609" y="468707"/>
                    <a:pt x="59609" y="468707"/>
                    <a:pt x="59609" y="471066"/>
                  </a:cubicBezTo>
                  <a:cubicBezTo>
                    <a:pt x="59609" y="473428"/>
                    <a:pt x="57723" y="471066"/>
                    <a:pt x="56778" y="471066"/>
                  </a:cubicBezTo>
                  <a:cubicBezTo>
                    <a:pt x="55833" y="471066"/>
                    <a:pt x="58195" y="471066"/>
                    <a:pt x="58901" y="471066"/>
                  </a:cubicBezTo>
                  <a:cubicBezTo>
                    <a:pt x="59609" y="471066"/>
                    <a:pt x="56542" y="472956"/>
                    <a:pt x="58901" y="473192"/>
                  </a:cubicBezTo>
                  <a:cubicBezTo>
                    <a:pt x="61260" y="473428"/>
                    <a:pt x="58901" y="474607"/>
                    <a:pt x="57250" y="473192"/>
                  </a:cubicBezTo>
                  <a:cubicBezTo>
                    <a:pt x="58428" y="473898"/>
                    <a:pt x="58665" y="475315"/>
                    <a:pt x="57959" y="476496"/>
                  </a:cubicBezTo>
                  <a:cubicBezTo>
                    <a:pt x="57723" y="476730"/>
                    <a:pt x="57487" y="476966"/>
                    <a:pt x="57250" y="477202"/>
                  </a:cubicBezTo>
                  <a:cubicBezTo>
                    <a:pt x="57250" y="477202"/>
                    <a:pt x="57250" y="477202"/>
                    <a:pt x="55361" y="475551"/>
                  </a:cubicBezTo>
                  <a:lnTo>
                    <a:pt x="53238" y="477202"/>
                  </a:lnTo>
                  <a:cubicBezTo>
                    <a:pt x="53238" y="477202"/>
                    <a:pt x="55361" y="477202"/>
                    <a:pt x="54655" y="477202"/>
                  </a:cubicBezTo>
                  <a:cubicBezTo>
                    <a:pt x="53946" y="477202"/>
                    <a:pt x="54655" y="477202"/>
                    <a:pt x="54655" y="477202"/>
                  </a:cubicBezTo>
                  <a:cubicBezTo>
                    <a:pt x="54655" y="477202"/>
                    <a:pt x="57723" y="479092"/>
                    <a:pt x="54655" y="479797"/>
                  </a:cubicBezTo>
                  <a:cubicBezTo>
                    <a:pt x="51587" y="480506"/>
                    <a:pt x="58195" y="482159"/>
                    <a:pt x="56069" y="483101"/>
                  </a:cubicBezTo>
                  <a:lnTo>
                    <a:pt x="56069" y="483101"/>
                  </a:lnTo>
                  <a:cubicBezTo>
                    <a:pt x="56069" y="483101"/>
                    <a:pt x="56069" y="483101"/>
                    <a:pt x="54183" y="483101"/>
                  </a:cubicBezTo>
                  <a:cubicBezTo>
                    <a:pt x="52296" y="483101"/>
                    <a:pt x="56069" y="484518"/>
                    <a:pt x="54183" y="485227"/>
                  </a:cubicBezTo>
                  <a:cubicBezTo>
                    <a:pt x="52296" y="485933"/>
                    <a:pt x="54183" y="485227"/>
                    <a:pt x="52765" y="485227"/>
                  </a:cubicBezTo>
                  <a:cubicBezTo>
                    <a:pt x="51351" y="485227"/>
                    <a:pt x="54419" y="488764"/>
                    <a:pt x="52765" y="489945"/>
                  </a:cubicBezTo>
                  <a:cubicBezTo>
                    <a:pt x="51115" y="491126"/>
                    <a:pt x="52765" y="489945"/>
                    <a:pt x="52765" y="491596"/>
                  </a:cubicBezTo>
                  <a:cubicBezTo>
                    <a:pt x="52765" y="493249"/>
                    <a:pt x="52765" y="491596"/>
                    <a:pt x="54419" y="491596"/>
                  </a:cubicBezTo>
                  <a:cubicBezTo>
                    <a:pt x="56069" y="491596"/>
                    <a:pt x="54419" y="493958"/>
                    <a:pt x="52765" y="495136"/>
                  </a:cubicBezTo>
                  <a:cubicBezTo>
                    <a:pt x="51115" y="496317"/>
                    <a:pt x="51351" y="495136"/>
                    <a:pt x="52765" y="495136"/>
                  </a:cubicBezTo>
                  <a:cubicBezTo>
                    <a:pt x="54183" y="495136"/>
                    <a:pt x="51351" y="497259"/>
                    <a:pt x="51115" y="497968"/>
                  </a:cubicBezTo>
                  <a:cubicBezTo>
                    <a:pt x="50879" y="498676"/>
                    <a:pt x="51115" y="497968"/>
                    <a:pt x="52765" y="497968"/>
                  </a:cubicBezTo>
                  <a:cubicBezTo>
                    <a:pt x="54419" y="497968"/>
                    <a:pt x="52765" y="497968"/>
                    <a:pt x="52765" y="499621"/>
                  </a:cubicBezTo>
                  <a:lnTo>
                    <a:pt x="54419" y="499621"/>
                  </a:lnTo>
                  <a:cubicBezTo>
                    <a:pt x="54419" y="499621"/>
                    <a:pt x="54419" y="499621"/>
                    <a:pt x="54419" y="499621"/>
                  </a:cubicBezTo>
                  <a:lnTo>
                    <a:pt x="54419" y="499621"/>
                  </a:lnTo>
                  <a:cubicBezTo>
                    <a:pt x="51823" y="499621"/>
                    <a:pt x="52529" y="499621"/>
                    <a:pt x="51351" y="501508"/>
                  </a:cubicBezTo>
                  <a:cubicBezTo>
                    <a:pt x="50170" y="503395"/>
                    <a:pt x="51351" y="501508"/>
                    <a:pt x="51351" y="499857"/>
                  </a:cubicBezTo>
                  <a:cubicBezTo>
                    <a:pt x="51351" y="498204"/>
                    <a:pt x="51351" y="499857"/>
                    <a:pt x="49698" y="499857"/>
                  </a:cubicBezTo>
                  <a:cubicBezTo>
                    <a:pt x="50642" y="499621"/>
                    <a:pt x="51351" y="500327"/>
                    <a:pt x="51587" y="501272"/>
                  </a:cubicBezTo>
                  <a:cubicBezTo>
                    <a:pt x="51587" y="501508"/>
                    <a:pt x="51587" y="501508"/>
                    <a:pt x="51587" y="501744"/>
                  </a:cubicBezTo>
                  <a:lnTo>
                    <a:pt x="51587" y="501744"/>
                  </a:lnTo>
                  <a:cubicBezTo>
                    <a:pt x="50170" y="501744"/>
                    <a:pt x="51587" y="501744"/>
                    <a:pt x="51587" y="503158"/>
                  </a:cubicBezTo>
                  <a:cubicBezTo>
                    <a:pt x="51587" y="504576"/>
                    <a:pt x="51587" y="503158"/>
                    <a:pt x="53474" y="503158"/>
                  </a:cubicBezTo>
                  <a:cubicBezTo>
                    <a:pt x="55361" y="503158"/>
                    <a:pt x="53474" y="505284"/>
                    <a:pt x="53474" y="506462"/>
                  </a:cubicBezTo>
                  <a:cubicBezTo>
                    <a:pt x="53474" y="507643"/>
                    <a:pt x="53474" y="506462"/>
                    <a:pt x="53474" y="506462"/>
                  </a:cubicBezTo>
                  <a:lnTo>
                    <a:pt x="53474" y="506462"/>
                  </a:lnTo>
                  <a:cubicBezTo>
                    <a:pt x="53474" y="506462"/>
                    <a:pt x="53474" y="506462"/>
                    <a:pt x="53474" y="508588"/>
                  </a:cubicBezTo>
                  <a:cubicBezTo>
                    <a:pt x="53474" y="510711"/>
                    <a:pt x="53474" y="508588"/>
                    <a:pt x="53474" y="508588"/>
                  </a:cubicBezTo>
                  <a:cubicBezTo>
                    <a:pt x="53474" y="508588"/>
                    <a:pt x="55361" y="508588"/>
                    <a:pt x="55361" y="508588"/>
                  </a:cubicBezTo>
                  <a:cubicBezTo>
                    <a:pt x="55361" y="508588"/>
                    <a:pt x="96656" y="545871"/>
                    <a:pt x="98073" y="545871"/>
                  </a:cubicBezTo>
                  <a:close/>
                  <a:moveTo>
                    <a:pt x="119784" y="483574"/>
                  </a:moveTo>
                  <a:cubicBezTo>
                    <a:pt x="118603" y="483574"/>
                    <a:pt x="119784" y="483574"/>
                    <a:pt x="119784" y="481923"/>
                  </a:cubicBezTo>
                  <a:cubicBezTo>
                    <a:pt x="119784" y="480270"/>
                    <a:pt x="120489" y="481923"/>
                    <a:pt x="119784" y="482396"/>
                  </a:cubicBezTo>
                  <a:close/>
                  <a:moveTo>
                    <a:pt x="136537" y="434020"/>
                  </a:moveTo>
                  <a:cubicBezTo>
                    <a:pt x="137951" y="434020"/>
                    <a:pt x="136537" y="435670"/>
                    <a:pt x="138660" y="434020"/>
                  </a:cubicBezTo>
                  <a:cubicBezTo>
                    <a:pt x="140786" y="432366"/>
                    <a:pt x="138660" y="435907"/>
                    <a:pt x="138660" y="436851"/>
                  </a:cubicBezTo>
                  <a:lnTo>
                    <a:pt x="136301" y="436851"/>
                  </a:lnTo>
                  <a:cubicBezTo>
                    <a:pt x="136301" y="436851"/>
                    <a:pt x="137718" y="436851"/>
                    <a:pt x="136301" y="436851"/>
                  </a:cubicBezTo>
                  <a:lnTo>
                    <a:pt x="135120" y="436851"/>
                  </a:lnTo>
                  <a:cubicBezTo>
                    <a:pt x="135120" y="436851"/>
                    <a:pt x="134414" y="433311"/>
                    <a:pt x="136537" y="432839"/>
                  </a:cubicBezTo>
                  <a:close/>
                  <a:moveTo>
                    <a:pt x="92174" y="50327"/>
                  </a:moveTo>
                  <a:cubicBezTo>
                    <a:pt x="92174" y="50327"/>
                    <a:pt x="90287" y="50327"/>
                    <a:pt x="92174" y="48910"/>
                  </a:cubicBezTo>
                  <a:cubicBezTo>
                    <a:pt x="94061" y="47496"/>
                    <a:pt x="94297" y="50327"/>
                    <a:pt x="92174" y="50327"/>
                  </a:cubicBezTo>
                  <a:close/>
                  <a:moveTo>
                    <a:pt x="59609" y="43483"/>
                  </a:moveTo>
                  <a:cubicBezTo>
                    <a:pt x="59609" y="42069"/>
                    <a:pt x="59609" y="41833"/>
                    <a:pt x="57487" y="40416"/>
                  </a:cubicBezTo>
                  <a:cubicBezTo>
                    <a:pt x="55361" y="39001"/>
                    <a:pt x="57487" y="40416"/>
                    <a:pt x="57487" y="39001"/>
                  </a:cubicBezTo>
                  <a:lnTo>
                    <a:pt x="60790" y="39001"/>
                  </a:lnTo>
                  <a:cubicBezTo>
                    <a:pt x="60790" y="39001"/>
                    <a:pt x="58428" y="39001"/>
                    <a:pt x="57250" y="39001"/>
                  </a:cubicBezTo>
                  <a:cubicBezTo>
                    <a:pt x="56069" y="39001"/>
                    <a:pt x="61027" y="39001"/>
                    <a:pt x="62441" y="39001"/>
                  </a:cubicBezTo>
                  <a:cubicBezTo>
                    <a:pt x="59846" y="39001"/>
                    <a:pt x="62441" y="42305"/>
                    <a:pt x="62441" y="43247"/>
                  </a:cubicBezTo>
                  <a:cubicBezTo>
                    <a:pt x="62441" y="44192"/>
                    <a:pt x="62441" y="43247"/>
                    <a:pt x="60790" y="43247"/>
                  </a:cubicBezTo>
                  <a:cubicBezTo>
                    <a:pt x="59137" y="43247"/>
                    <a:pt x="61732" y="43956"/>
                    <a:pt x="60554" y="43720"/>
                  </a:cubicBezTo>
                  <a:close/>
                  <a:moveTo>
                    <a:pt x="53002" y="152739"/>
                  </a:moveTo>
                  <a:cubicBezTo>
                    <a:pt x="53002" y="152739"/>
                    <a:pt x="53002" y="153920"/>
                    <a:pt x="53002" y="154629"/>
                  </a:cubicBezTo>
                  <a:cubicBezTo>
                    <a:pt x="53002" y="155334"/>
                    <a:pt x="53002" y="153448"/>
                    <a:pt x="53946" y="152975"/>
                  </a:cubicBezTo>
                  <a:close/>
                  <a:moveTo>
                    <a:pt x="50642" y="206069"/>
                  </a:moveTo>
                  <a:cubicBezTo>
                    <a:pt x="50642" y="206069"/>
                    <a:pt x="50642" y="207250"/>
                    <a:pt x="48283" y="206069"/>
                  </a:cubicBezTo>
                  <a:cubicBezTo>
                    <a:pt x="45924" y="204891"/>
                    <a:pt x="49698" y="205597"/>
                    <a:pt x="51587" y="206305"/>
                  </a:cubicBezTo>
                  <a:close/>
                  <a:moveTo>
                    <a:pt x="44743" y="245714"/>
                  </a:moveTo>
                  <a:cubicBezTo>
                    <a:pt x="44743" y="245714"/>
                    <a:pt x="44743" y="245714"/>
                    <a:pt x="44743" y="245714"/>
                  </a:cubicBezTo>
                  <a:cubicBezTo>
                    <a:pt x="44743" y="245714"/>
                    <a:pt x="46866" y="246422"/>
                    <a:pt x="44979" y="245950"/>
                  </a:cubicBezTo>
                  <a:close/>
                  <a:moveTo>
                    <a:pt x="15010" y="478855"/>
                  </a:moveTo>
                  <a:cubicBezTo>
                    <a:pt x="15483" y="479561"/>
                    <a:pt x="15483" y="480270"/>
                    <a:pt x="15010" y="480978"/>
                  </a:cubicBezTo>
                  <a:cubicBezTo>
                    <a:pt x="15010" y="480978"/>
                    <a:pt x="14302" y="479092"/>
                    <a:pt x="15955" y="479092"/>
                  </a:cubicBezTo>
                  <a:close/>
                  <a:moveTo>
                    <a:pt x="36485" y="465639"/>
                  </a:moveTo>
                  <a:cubicBezTo>
                    <a:pt x="36485" y="465639"/>
                    <a:pt x="36485" y="468707"/>
                    <a:pt x="36485" y="467999"/>
                  </a:cubicBezTo>
                  <a:cubicBezTo>
                    <a:pt x="36485" y="467293"/>
                    <a:pt x="35540" y="466584"/>
                    <a:pt x="37429" y="465876"/>
                  </a:cubicBezTo>
                  <a:close/>
                  <a:moveTo>
                    <a:pt x="25864" y="524160"/>
                  </a:moveTo>
                  <a:cubicBezTo>
                    <a:pt x="25395" y="524397"/>
                    <a:pt x="24922" y="524397"/>
                    <a:pt x="24450" y="524160"/>
                  </a:cubicBezTo>
                  <a:cubicBezTo>
                    <a:pt x="24450" y="524160"/>
                    <a:pt x="24450" y="524160"/>
                    <a:pt x="24450" y="524160"/>
                  </a:cubicBezTo>
                  <a:cubicBezTo>
                    <a:pt x="24450" y="524160"/>
                    <a:pt x="27990" y="524160"/>
                    <a:pt x="26809" y="524397"/>
                  </a:cubicBezTo>
                  <a:close/>
                  <a:moveTo>
                    <a:pt x="81084" y="448650"/>
                  </a:moveTo>
                  <a:cubicBezTo>
                    <a:pt x="81320" y="449831"/>
                    <a:pt x="81320" y="451009"/>
                    <a:pt x="81084" y="452190"/>
                  </a:cubicBezTo>
                  <a:cubicBezTo>
                    <a:pt x="81084" y="452190"/>
                    <a:pt x="80848" y="450064"/>
                    <a:pt x="82026" y="448886"/>
                  </a:cubicBezTo>
                  <a:close/>
                  <a:moveTo>
                    <a:pt x="77780" y="480742"/>
                  </a:moveTo>
                  <a:cubicBezTo>
                    <a:pt x="77780" y="480742"/>
                    <a:pt x="77780" y="482629"/>
                    <a:pt x="77780" y="482396"/>
                  </a:cubicBezTo>
                  <a:cubicBezTo>
                    <a:pt x="77780" y="482159"/>
                    <a:pt x="77071" y="480742"/>
                    <a:pt x="78725" y="480978"/>
                  </a:cubicBezTo>
                  <a:close/>
                  <a:moveTo>
                    <a:pt x="73767" y="497026"/>
                  </a:moveTo>
                  <a:cubicBezTo>
                    <a:pt x="73767" y="497026"/>
                    <a:pt x="76363" y="497026"/>
                    <a:pt x="73767" y="497026"/>
                  </a:cubicBezTo>
                  <a:cubicBezTo>
                    <a:pt x="71172" y="497026"/>
                    <a:pt x="74003" y="498676"/>
                    <a:pt x="74712" y="497259"/>
                  </a:cubicBezTo>
                  <a:close/>
                  <a:moveTo>
                    <a:pt x="92882" y="538554"/>
                  </a:moveTo>
                  <a:cubicBezTo>
                    <a:pt x="92882" y="538554"/>
                    <a:pt x="92882" y="538554"/>
                    <a:pt x="92882" y="538554"/>
                  </a:cubicBezTo>
                  <a:cubicBezTo>
                    <a:pt x="92882" y="538554"/>
                    <a:pt x="92882" y="538554"/>
                    <a:pt x="92882" y="540208"/>
                  </a:cubicBezTo>
                  <a:cubicBezTo>
                    <a:pt x="92882" y="541858"/>
                    <a:pt x="92174" y="538791"/>
                    <a:pt x="93824" y="538791"/>
                  </a:cubicBezTo>
                  <a:close/>
                  <a:moveTo>
                    <a:pt x="102791" y="514957"/>
                  </a:moveTo>
                  <a:cubicBezTo>
                    <a:pt x="102791" y="514957"/>
                    <a:pt x="102791" y="514957"/>
                    <a:pt x="102791" y="514957"/>
                  </a:cubicBezTo>
                  <a:cubicBezTo>
                    <a:pt x="102791" y="514957"/>
                    <a:pt x="103736" y="515902"/>
                    <a:pt x="103736" y="515902"/>
                  </a:cubicBezTo>
                  <a:close/>
                  <a:moveTo>
                    <a:pt x="115063" y="491360"/>
                  </a:moveTo>
                  <a:cubicBezTo>
                    <a:pt x="115063" y="491360"/>
                    <a:pt x="115063" y="491360"/>
                    <a:pt x="115063" y="493013"/>
                  </a:cubicBezTo>
                  <a:cubicBezTo>
                    <a:pt x="115063" y="494664"/>
                    <a:pt x="115771" y="494194"/>
                    <a:pt x="115771" y="493486"/>
                  </a:cubicBezTo>
                  <a:close/>
                  <a:moveTo>
                    <a:pt x="115063" y="486641"/>
                  </a:moveTo>
                  <a:cubicBezTo>
                    <a:pt x="115063" y="486641"/>
                    <a:pt x="115063" y="488764"/>
                    <a:pt x="113648" y="488528"/>
                  </a:cubicBezTo>
                  <a:cubicBezTo>
                    <a:pt x="112231" y="488295"/>
                    <a:pt x="115771" y="489473"/>
                    <a:pt x="116952" y="488764"/>
                  </a:cubicBezTo>
                  <a:close/>
                  <a:moveTo>
                    <a:pt x="48047" y="518261"/>
                  </a:moveTo>
                  <a:cubicBezTo>
                    <a:pt x="48047" y="517083"/>
                    <a:pt x="48047" y="515902"/>
                    <a:pt x="48047" y="514957"/>
                  </a:cubicBezTo>
                  <a:cubicBezTo>
                    <a:pt x="49461" y="514488"/>
                    <a:pt x="51115" y="515193"/>
                    <a:pt x="51823" y="516610"/>
                  </a:cubicBezTo>
                  <a:cubicBezTo>
                    <a:pt x="52296" y="518261"/>
                    <a:pt x="51351" y="519914"/>
                    <a:pt x="49934" y="520387"/>
                  </a:cubicBezTo>
                  <a:close/>
                  <a:moveTo>
                    <a:pt x="139368" y="475079"/>
                  </a:moveTo>
                  <a:cubicBezTo>
                    <a:pt x="139368" y="475079"/>
                    <a:pt x="139368" y="476496"/>
                    <a:pt x="139368" y="476966"/>
                  </a:cubicBezTo>
                  <a:cubicBezTo>
                    <a:pt x="139368" y="477438"/>
                    <a:pt x="139368" y="475079"/>
                    <a:pt x="139368" y="475079"/>
                  </a:cubicBezTo>
                  <a:close/>
                  <a:moveTo>
                    <a:pt x="95478" y="495372"/>
                  </a:moveTo>
                  <a:cubicBezTo>
                    <a:pt x="95478" y="495372"/>
                    <a:pt x="95478" y="496553"/>
                    <a:pt x="95478" y="497026"/>
                  </a:cubicBezTo>
                  <a:cubicBezTo>
                    <a:pt x="95478" y="497495"/>
                    <a:pt x="94061" y="495372"/>
                    <a:pt x="95478" y="495609"/>
                  </a:cubicBezTo>
                  <a:close/>
                  <a:moveTo>
                    <a:pt x="44507" y="518970"/>
                  </a:moveTo>
                  <a:cubicBezTo>
                    <a:pt x="44507" y="518970"/>
                    <a:pt x="44507" y="520387"/>
                    <a:pt x="43092" y="518970"/>
                  </a:cubicBezTo>
                  <a:cubicBezTo>
                    <a:pt x="41675" y="517555"/>
                    <a:pt x="42620" y="519678"/>
                    <a:pt x="44979" y="520151"/>
                  </a:cubicBezTo>
                  <a:close/>
                  <a:moveTo>
                    <a:pt x="44507" y="517791"/>
                  </a:moveTo>
                  <a:cubicBezTo>
                    <a:pt x="46396" y="517791"/>
                    <a:pt x="44507" y="517791"/>
                    <a:pt x="44507" y="517791"/>
                  </a:cubicBezTo>
                  <a:lnTo>
                    <a:pt x="45924" y="517791"/>
                  </a:lnTo>
                  <a:cubicBezTo>
                    <a:pt x="45924" y="517791"/>
                    <a:pt x="44507" y="517791"/>
                    <a:pt x="45924" y="517791"/>
                  </a:cubicBezTo>
                  <a:lnTo>
                    <a:pt x="45924" y="517791"/>
                  </a:lnTo>
                  <a:cubicBezTo>
                    <a:pt x="45924" y="517791"/>
                    <a:pt x="44979" y="519442"/>
                    <a:pt x="43562" y="518970"/>
                  </a:cubicBezTo>
                  <a:close/>
                  <a:moveTo>
                    <a:pt x="48756" y="514724"/>
                  </a:moveTo>
                  <a:cubicBezTo>
                    <a:pt x="48756" y="514724"/>
                    <a:pt x="49934" y="514724"/>
                    <a:pt x="48756" y="516374"/>
                  </a:cubicBezTo>
                  <a:cubicBezTo>
                    <a:pt x="47575" y="518025"/>
                    <a:pt x="46630" y="516374"/>
                    <a:pt x="47811" y="515902"/>
                  </a:cubicBezTo>
                  <a:close/>
                  <a:moveTo>
                    <a:pt x="81792" y="494900"/>
                  </a:moveTo>
                  <a:cubicBezTo>
                    <a:pt x="81792" y="494900"/>
                    <a:pt x="81792" y="494900"/>
                    <a:pt x="81792" y="493722"/>
                  </a:cubicBezTo>
                  <a:cubicBezTo>
                    <a:pt x="81792" y="492541"/>
                    <a:pt x="85802" y="493722"/>
                    <a:pt x="84857" y="495136"/>
                  </a:cubicBezTo>
                  <a:cubicBezTo>
                    <a:pt x="83915" y="496553"/>
                    <a:pt x="81792" y="495372"/>
                    <a:pt x="80848" y="496081"/>
                  </a:cubicBezTo>
                  <a:close/>
                  <a:moveTo>
                    <a:pt x="48519" y="509530"/>
                  </a:moveTo>
                  <a:lnTo>
                    <a:pt x="49698" y="509530"/>
                  </a:lnTo>
                  <a:lnTo>
                    <a:pt x="49698" y="509530"/>
                  </a:lnTo>
                  <a:cubicBezTo>
                    <a:pt x="46396" y="511420"/>
                    <a:pt x="47338" y="511184"/>
                    <a:pt x="47575" y="510711"/>
                  </a:cubicBezTo>
                  <a:close/>
                  <a:moveTo>
                    <a:pt x="28698" y="518970"/>
                  </a:moveTo>
                  <a:cubicBezTo>
                    <a:pt x="26573" y="518970"/>
                    <a:pt x="28698" y="518970"/>
                    <a:pt x="28698" y="520387"/>
                  </a:cubicBezTo>
                  <a:cubicBezTo>
                    <a:pt x="28698" y="521801"/>
                    <a:pt x="26100" y="518970"/>
                    <a:pt x="27754" y="520151"/>
                  </a:cubicBezTo>
                  <a:close/>
                  <a:moveTo>
                    <a:pt x="81556" y="491126"/>
                  </a:moveTo>
                  <a:cubicBezTo>
                    <a:pt x="82971" y="491126"/>
                    <a:pt x="80139" y="488764"/>
                    <a:pt x="82971" y="488295"/>
                  </a:cubicBezTo>
                  <a:cubicBezTo>
                    <a:pt x="81084" y="488295"/>
                    <a:pt x="81320" y="486878"/>
                    <a:pt x="82971" y="486405"/>
                  </a:cubicBezTo>
                  <a:cubicBezTo>
                    <a:pt x="84624" y="485933"/>
                    <a:pt x="85566" y="487822"/>
                    <a:pt x="86747" y="489237"/>
                  </a:cubicBezTo>
                  <a:cubicBezTo>
                    <a:pt x="84152" y="489237"/>
                    <a:pt x="86747" y="489237"/>
                    <a:pt x="84624" y="489237"/>
                  </a:cubicBezTo>
                  <a:cubicBezTo>
                    <a:pt x="82498" y="489237"/>
                    <a:pt x="86275" y="491832"/>
                    <a:pt x="84624" y="492068"/>
                  </a:cubicBezTo>
                  <a:cubicBezTo>
                    <a:pt x="82971" y="492305"/>
                    <a:pt x="84624" y="492068"/>
                    <a:pt x="84624" y="492068"/>
                  </a:cubicBezTo>
                  <a:cubicBezTo>
                    <a:pt x="84624" y="492068"/>
                    <a:pt x="84624" y="492068"/>
                    <a:pt x="84624" y="493722"/>
                  </a:cubicBezTo>
                  <a:cubicBezTo>
                    <a:pt x="84624" y="495372"/>
                    <a:pt x="84624" y="493722"/>
                    <a:pt x="84624" y="493722"/>
                  </a:cubicBezTo>
                  <a:cubicBezTo>
                    <a:pt x="84624" y="493722"/>
                    <a:pt x="82262" y="492305"/>
                    <a:pt x="80611" y="492305"/>
                  </a:cubicBezTo>
                  <a:close/>
                  <a:moveTo>
                    <a:pt x="120253" y="474607"/>
                  </a:moveTo>
                  <a:cubicBezTo>
                    <a:pt x="121670" y="474607"/>
                    <a:pt x="120253" y="474607"/>
                    <a:pt x="120253" y="476260"/>
                  </a:cubicBezTo>
                  <a:cubicBezTo>
                    <a:pt x="120253" y="477911"/>
                    <a:pt x="118367" y="476260"/>
                    <a:pt x="119311" y="475079"/>
                  </a:cubicBezTo>
                  <a:close/>
                  <a:moveTo>
                    <a:pt x="76835" y="494664"/>
                  </a:moveTo>
                  <a:lnTo>
                    <a:pt x="76835" y="494664"/>
                  </a:lnTo>
                  <a:cubicBezTo>
                    <a:pt x="76835" y="494664"/>
                    <a:pt x="78016" y="494664"/>
                    <a:pt x="76835" y="494664"/>
                  </a:cubicBezTo>
                  <a:cubicBezTo>
                    <a:pt x="75657" y="494664"/>
                    <a:pt x="76363" y="496553"/>
                    <a:pt x="75893" y="495845"/>
                  </a:cubicBezTo>
                  <a:close/>
                  <a:moveTo>
                    <a:pt x="32000" y="513307"/>
                  </a:moveTo>
                  <a:cubicBezTo>
                    <a:pt x="33417" y="513307"/>
                    <a:pt x="30585" y="513307"/>
                    <a:pt x="32000" y="514724"/>
                  </a:cubicBezTo>
                  <a:cubicBezTo>
                    <a:pt x="33417" y="516138"/>
                    <a:pt x="29877" y="514724"/>
                    <a:pt x="29877" y="514724"/>
                  </a:cubicBezTo>
                  <a:cubicBezTo>
                    <a:pt x="29877" y="514724"/>
                    <a:pt x="30821" y="515429"/>
                    <a:pt x="31058" y="514488"/>
                  </a:cubicBezTo>
                  <a:close/>
                  <a:moveTo>
                    <a:pt x="50642" y="504103"/>
                  </a:moveTo>
                  <a:cubicBezTo>
                    <a:pt x="50642" y="504103"/>
                    <a:pt x="52765" y="504103"/>
                    <a:pt x="50642" y="505757"/>
                  </a:cubicBezTo>
                  <a:cubicBezTo>
                    <a:pt x="48519" y="507407"/>
                    <a:pt x="48519" y="505757"/>
                    <a:pt x="49698" y="505284"/>
                  </a:cubicBezTo>
                  <a:close/>
                  <a:moveTo>
                    <a:pt x="38135" y="510239"/>
                  </a:moveTo>
                  <a:cubicBezTo>
                    <a:pt x="36485" y="510239"/>
                    <a:pt x="34362" y="510239"/>
                    <a:pt x="35776" y="508352"/>
                  </a:cubicBezTo>
                  <a:cubicBezTo>
                    <a:pt x="37193" y="506462"/>
                    <a:pt x="37663" y="508352"/>
                    <a:pt x="37663" y="508352"/>
                  </a:cubicBezTo>
                  <a:cubicBezTo>
                    <a:pt x="37663" y="508352"/>
                    <a:pt x="36248" y="511184"/>
                    <a:pt x="37193" y="511420"/>
                  </a:cubicBezTo>
                  <a:close/>
                  <a:moveTo>
                    <a:pt x="87456" y="480978"/>
                  </a:moveTo>
                  <a:cubicBezTo>
                    <a:pt x="85802" y="480978"/>
                    <a:pt x="87456" y="480978"/>
                    <a:pt x="87456" y="480978"/>
                  </a:cubicBezTo>
                  <a:cubicBezTo>
                    <a:pt x="87456" y="480978"/>
                    <a:pt x="87456" y="480978"/>
                    <a:pt x="87456" y="480978"/>
                  </a:cubicBezTo>
                  <a:cubicBezTo>
                    <a:pt x="87456" y="480978"/>
                    <a:pt x="87456" y="483337"/>
                    <a:pt x="87456" y="484518"/>
                  </a:cubicBezTo>
                  <a:cubicBezTo>
                    <a:pt x="87456" y="485697"/>
                    <a:pt x="84857" y="484518"/>
                    <a:pt x="87456" y="484518"/>
                  </a:cubicBezTo>
                  <a:cubicBezTo>
                    <a:pt x="90051" y="484518"/>
                    <a:pt x="83915" y="484518"/>
                    <a:pt x="85094" y="484518"/>
                  </a:cubicBezTo>
                  <a:lnTo>
                    <a:pt x="86275" y="484518"/>
                  </a:lnTo>
                  <a:cubicBezTo>
                    <a:pt x="82734" y="484518"/>
                    <a:pt x="83915" y="482396"/>
                    <a:pt x="83207" y="481215"/>
                  </a:cubicBezTo>
                  <a:lnTo>
                    <a:pt x="84857" y="481215"/>
                  </a:lnTo>
                  <a:cubicBezTo>
                    <a:pt x="84857" y="481215"/>
                    <a:pt x="82971" y="479797"/>
                    <a:pt x="84857" y="479092"/>
                  </a:cubicBezTo>
                  <a:cubicBezTo>
                    <a:pt x="86747" y="478383"/>
                    <a:pt x="86983" y="480978"/>
                    <a:pt x="86511" y="481923"/>
                  </a:cubicBezTo>
                  <a:cubicBezTo>
                    <a:pt x="86038" y="482865"/>
                    <a:pt x="86511" y="481923"/>
                    <a:pt x="86511" y="481923"/>
                  </a:cubicBezTo>
                  <a:cubicBezTo>
                    <a:pt x="86511" y="481923"/>
                    <a:pt x="88161" y="481923"/>
                    <a:pt x="87925" y="480506"/>
                  </a:cubicBezTo>
                  <a:cubicBezTo>
                    <a:pt x="87692" y="479092"/>
                    <a:pt x="85094" y="478619"/>
                    <a:pt x="87925" y="477911"/>
                  </a:cubicBezTo>
                  <a:cubicBezTo>
                    <a:pt x="90757" y="477202"/>
                    <a:pt x="85802" y="481687"/>
                    <a:pt x="86511" y="482159"/>
                  </a:cubicBezTo>
                  <a:close/>
                  <a:moveTo>
                    <a:pt x="49698" y="502925"/>
                  </a:moveTo>
                  <a:cubicBezTo>
                    <a:pt x="49698" y="502925"/>
                    <a:pt x="48519" y="502925"/>
                    <a:pt x="48047" y="502925"/>
                  </a:cubicBezTo>
                  <a:cubicBezTo>
                    <a:pt x="47575" y="502925"/>
                    <a:pt x="48047" y="502925"/>
                    <a:pt x="48047" y="502925"/>
                  </a:cubicBezTo>
                  <a:cubicBezTo>
                    <a:pt x="48047" y="502925"/>
                    <a:pt x="49934" y="502925"/>
                    <a:pt x="50879" y="502925"/>
                  </a:cubicBezTo>
                  <a:lnTo>
                    <a:pt x="50879" y="502925"/>
                  </a:lnTo>
                  <a:close/>
                  <a:moveTo>
                    <a:pt x="144087" y="457853"/>
                  </a:moveTo>
                  <a:cubicBezTo>
                    <a:pt x="144087" y="457853"/>
                    <a:pt x="146213" y="457853"/>
                    <a:pt x="144087" y="457853"/>
                  </a:cubicBezTo>
                  <a:cubicBezTo>
                    <a:pt x="141964" y="457853"/>
                    <a:pt x="141964" y="459268"/>
                    <a:pt x="143381" y="459032"/>
                  </a:cubicBezTo>
                  <a:close/>
                  <a:moveTo>
                    <a:pt x="122852" y="464698"/>
                  </a:moveTo>
                  <a:cubicBezTo>
                    <a:pt x="124974" y="464698"/>
                    <a:pt x="122852" y="466821"/>
                    <a:pt x="122852" y="466112"/>
                  </a:cubicBezTo>
                  <a:cubicBezTo>
                    <a:pt x="122852" y="465403"/>
                    <a:pt x="120962" y="466112"/>
                    <a:pt x="122143" y="465876"/>
                  </a:cubicBezTo>
                  <a:close/>
                  <a:moveTo>
                    <a:pt x="38135" y="504339"/>
                  </a:moveTo>
                  <a:lnTo>
                    <a:pt x="38135" y="504339"/>
                  </a:lnTo>
                  <a:cubicBezTo>
                    <a:pt x="38135" y="504339"/>
                    <a:pt x="38135" y="504339"/>
                    <a:pt x="38135" y="504339"/>
                  </a:cubicBezTo>
                  <a:cubicBezTo>
                    <a:pt x="38135" y="504339"/>
                    <a:pt x="35776" y="505993"/>
                    <a:pt x="37429" y="505520"/>
                  </a:cubicBezTo>
                  <a:close/>
                  <a:moveTo>
                    <a:pt x="45452" y="498204"/>
                  </a:moveTo>
                  <a:lnTo>
                    <a:pt x="47102" y="498204"/>
                  </a:lnTo>
                  <a:lnTo>
                    <a:pt x="48519" y="498204"/>
                  </a:lnTo>
                  <a:lnTo>
                    <a:pt x="46630" y="499621"/>
                  </a:lnTo>
                  <a:cubicBezTo>
                    <a:pt x="46630" y="499621"/>
                    <a:pt x="44979" y="500094"/>
                    <a:pt x="44979" y="498676"/>
                  </a:cubicBezTo>
                  <a:close/>
                  <a:moveTo>
                    <a:pt x="37429" y="503867"/>
                  </a:moveTo>
                  <a:lnTo>
                    <a:pt x="34598" y="503867"/>
                  </a:lnTo>
                  <a:cubicBezTo>
                    <a:pt x="34598" y="503867"/>
                    <a:pt x="34598" y="503867"/>
                    <a:pt x="34598" y="503867"/>
                  </a:cubicBezTo>
                  <a:cubicBezTo>
                    <a:pt x="34598" y="503867"/>
                    <a:pt x="34598" y="503867"/>
                    <a:pt x="37429" y="503867"/>
                  </a:cubicBezTo>
                  <a:cubicBezTo>
                    <a:pt x="40261" y="503867"/>
                    <a:pt x="37429" y="505993"/>
                    <a:pt x="35776" y="505993"/>
                  </a:cubicBezTo>
                  <a:close/>
                  <a:moveTo>
                    <a:pt x="49934" y="495372"/>
                  </a:moveTo>
                  <a:cubicBezTo>
                    <a:pt x="47811" y="495372"/>
                    <a:pt x="49934" y="495372"/>
                    <a:pt x="49934" y="497259"/>
                  </a:cubicBezTo>
                  <a:cubicBezTo>
                    <a:pt x="49934" y="499149"/>
                    <a:pt x="47102" y="496081"/>
                    <a:pt x="49228" y="496553"/>
                  </a:cubicBezTo>
                  <a:close/>
                  <a:moveTo>
                    <a:pt x="49934" y="494194"/>
                  </a:moveTo>
                  <a:cubicBezTo>
                    <a:pt x="49934" y="494194"/>
                    <a:pt x="51823" y="494194"/>
                    <a:pt x="49934" y="494194"/>
                  </a:cubicBezTo>
                  <a:lnTo>
                    <a:pt x="47811" y="494194"/>
                  </a:lnTo>
                  <a:lnTo>
                    <a:pt x="49228" y="494194"/>
                  </a:lnTo>
                  <a:cubicBezTo>
                    <a:pt x="49228" y="494194"/>
                    <a:pt x="49228" y="494194"/>
                    <a:pt x="50642" y="494194"/>
                  </a:cubicBezTo>
                  <a:cubicBezTo>
                    <a:pt x="52060" y="494194"/>
                    <a:pt x="52060" y="494194"/>
                    <a:pt x="50642" y="494194"/>
                  </a:cubicBezTo>
                  <a:lnTo>
                    <a:pt x="50642" y="494194"/>
                  </a:lnTo>
                  <a:cubicBezTo>
                    <a:pt x="50642" y="494194"/>
                    <a:pt x="50642" y="494194"/>
                    <a:pt x="52529" y="494194"/>
                  </a:cubicBezTo>
                  <a:cubicBezTo>
                    <a:pt x="54419" y="494194"/>
                    <a:pt x="51115" y="495372"/>
                    <a:pt x="50170" y="495372"/>
                  </a:cubicBezTo>
                  <a:close/>
                  <a:moveTo>
                    <a:pt x="58428" y="489709"/>
                  </a:moveTo>
                  <a:cubicBezTo>
                    <a:pt x="59609" y="490654"/>
                    <a:pt x="59609" y="491360"/>
                    <a:pt x="58428" y="491832"/>
                  </a:cubicBezTo>
                  <a:cubicBezTo>
                    <a:pt x="58428" y="491832"/>
                    <a:pt x="57723" y="491596"/>
                    <a:pt x="58665" y="490890"/>
                  </a:cubicBezTo>
                  <a:close/>
                  <a:moveTo>
                    <a:pt x="36485" y="501272"/>
                  </a:moveTo>
                  <a:cubicBezTo>
                    <a:pt x="36485" y="501272"/>
                    <a:pt x="37899" y="499857"/>
                    <a:pt x="36485" y="498912"/>
                  </a:cubicBezTo>
                  <a:cubicBezTo>
                    <a:pt x="35067" y="497968"/>
                    <a:pt x="36485" y="498912"/>
                    <a:pt x="36485" y="501035"/>
                  </a:cubicBezTo>
                  <a:cubicBezTo>
                    <a:pt x="36485" y="503158"/>
                    <a:pt x="37193" y="502216"/>
                    <a:pt x="36721" y="502453"/>
                  </a:cubicBezTo>
                  <a:close/>
                  <a:moveTo>
                    <a:pt x="83679" y="477674"/>
                  </a:moveTo>
                  <a:lnTo>
                    <a:pt x="83679" y="477674"/>
                  </a:lnTo>
                  <a:cubicBezTo>
                    <a:pt x="82262" y="477674"/>
                    <a:pt x="82262" y="477674"/>
                    <a:pt x="83679" y="479092"/>
                  </a:cubicBezTo>
                  <a:lnTo>
                    <a:pt x="83679" y="479092"/>
                  </a:lnTo>
                  <a:cubicBezTo>
                    <a:pt x="83679" y="479092"/>
                    <a:pt x="83443" y="478855"/>
                    <a:pt x="83679" y="477911"/>
                  </a:cubicBezTo>
                  <a:close/>
                  <a:moveTo>
                    <a:pt x="39552" y="498676"/>
                  </a:moveTo>
                  <a:cubicBezTo>
                    <a:pt x="39552" y="498676"/>
                    <a:pt x="39552" y="498676"/>
                    <a:pt x="39552" y="500327"/>
                  </a:cubicBezTo>
                  <a:cubicBezTo>
                    <a:pt x="39552" y="501980"/>
                    <a:pt x="38135" y="498676"/>
                    <a:pt x="39552" y="498676"/>
                  </a:cubicBezTo>
                  <a:close/>
                  <a:moveTo>
                    <a:pt x="124974" y="457381"/>
                  </a:moveTo>
                  <a:cubicBezTo>
                    <a:pt x="124974" y="457381"/>
                    <a:pt x="124974" y="459268"/>
                    <a:pt x="124974" y="459976"/>
                  </a:cubicBezTo>
                  <a:cubicBezTo>
                    <a:pt x="124974" y="460685"/>
                    <a:pt x="124266" y="458562"/>
                    <a:pt x="124974" y="457617"/>
                  </a:cubicBezTo>
                  <a:close/>
                  <a:moveTo>
                    <a:pt x="30585" y="501980"/>
                  </a:moveTo>
                  <a:cubicBezTo>
                    <a:pt x="30585" y="501980"/>
                    <a:pt x="29168" y="501980"/>
                    <a:pt x="28462" y="501980"/>
                  </a:cubicBezTo>
                  <a:lnTo>
                    <a:pt x="28462" y="500563"/>
                  </a:lnTo>
                  <a:cubicBezTo>
                    <a:pt x="29404" y="500327"/>
                    <a:pt x="30113" y="500327"/>
                    <a:pt x="31058" y="500563"/>
                  </a:cubicBezTo>
                  <a:cubicBezTo>
                    <a:pt x="28932" y="500563"/>
                    <a:pt x="29877" y="498912"/>
                    <a:pt x="29640" y="498204"/>
                  </a:cubicBezTo>
                  <a:cubicBezTo>
                    <a:pt x="29404" y="497495"/>
                    <a:pt x="31530" y="498204"/>
                    <a:pt x="32472" y="495845"/>
                  </a:cubicBezTo>
                  <a:cubicBezTo>
                    <a:pt x="33417" y="493486"/>
                    <a:pt x="32472" y="498204"/>
                    <a:pt x="32472" y="499149"/>
                  </a:cubicBezTo>
                  <a:lnTo>
                    <a:pt x="34125" y="499149"/>
                  </a:lnTo>
                  <a:cubicBezTo>
                    <a:pt x="34125" y="499149"/>
                    <a:pt x="34125" y="499149"/>
                    <a:pt x="32472" y="499149"/>
                  </a:cubicBezTo>
                  <a:cubicBezTo>
                    <a:pt x="33181" y="500327"/>
                    <a:pt x="32708" y="501980"/>
                    <a:pt x="31294" y="502689"/>
                  </a:cubicBezTo>
                  <a:cubicBezTo>
                    <a:pt x="31058" y="502689"/>
                    <a:pt x="30585" y="502925"/>
                    <a:pt x="30349" y="502925"/>
                  </a:cubicBezTo>
                  <a:cubicBezTo>
                    <a:pt x="30349" y="502925"/>
                    <a:pt x="30113" y="502925"/>
                    <a:pt x="30585" y="502216"/>
                  </a:cubicBezTo>
                  <a:close/>
                  <a:moveTo>
                    <a:pt x="45924" y="493722"/>
                  </a:moveTo>
                  <a:cubicBezTo>
                    <a:pt x="47338" y="493722"/>
                    <a:pt x="48283" y="493722"/>
                    <a:pt x="47338" y="495372"/>
                  </a:cubicBezTo>
                  <a:cubicBezTo>
                    <a:pt x="46396" y="497026"/>
                    <a:pt x="44979" y="495136"/>
                    <a:pt x="44979" y="493958"/>
                  </a:cubicBezTo>
                  <a:close/>
                  <a:moveTo>
                    <a:pt x="34598" y="499857"/>
                  </a:moveTo>
                  <a:cubicBezTo>
                    <a:pt x="34598" y="499857"/>
                    <a:pt x="34598" y="499857"/>
                    <a:pt x="34598" y="499857"/>
                  </a:cubicBezTo>
                  <a:cubicBezTo>
                    <a:pt x="34598" y="499857"/>
                    <a:pt x="35776" y="500563"/>
                    <a:pt x="34598" y="500094"/>
                  </a:cubicBezTo>
                  <a:close/>
                  <a:moveTo>
                    <a:pt x="83915" y="476260"/>
                  </a:moveTo>
                  <a:cubicBezTo>
                    <a:pt x="83915" y="476260"/>
                    <a:pt x="83915" y="476260"/>
                    <a:pt x="83915" y="476260"/>
                  </a:cubicBezTo>
                  <a:lnTo>
                    <a:pt x="85566" y="476260"/>
                  </a:lnTo>
                  <a:cubicBezTo>
                    <a:pt x="84152" y="476260"/>
                    <a:pt x="85566" y="474843"/>
                    <a:pt x="85566" y="473428"/>
                  </a:cubicBezTo>
                  <a:cubicBezTo>
                    <a:pt x="85566" y="472011"/>
                    <a:pt x="85566" y="473428"/>
                    <a:pt x="87456" y="473428"/>
                  </a:cubicBezTo>
                  <a:cubicBezTo>
                    <a:pt x="89342" y="473428"/>
                    <a:pt x="87456" y="474843"/>
                    <a:pt x="87456" y="475315"/>
                  </a:cubicBezTo>
                  <a:cubicBezTo>
                    <a:pt x="88397" y="475079"/>
                    <a:pt x="89342" y="475079"/>
                    <a:pt x="90287" y="475315"/>
                  </a:cubicBezTo>
                  <a:cubicBezTo>
                    <a:pt x="90287" y="475315"/>
                    <a:pt x="90287" y="475315"/>
                    <a:pt x="88634" y="476730"/>
                  </a:cubicBezTo>
                  <a:cubicBezTo>
                    <a:pt x="86983" y="478147"/>
                    <a:pt x="88634" y="476730"/>
                    <a:pt x="87219" y="475315"/>
                  </a:cubicBezTo>
                  <a:cubicBezTo>
                    <a:pt x="85802" y="473898"/>
                    <a:pt x="85094" y="475079"/>
                    <a:pt x="83915" y="475079"/>
                  </a:cubicBezTo>
                  <a:close/>
                  <a:moveTo>
                    <a:pt x="85566" y="476260"/>
                  </a:moveTo>
                  <a:cubicBezTo>
                    <a:pt x="85566" y="476260"/>
                    <a:pt x="85566" y="476260"/>
                    <a:pt x="85566" y="477911"/>
                  </a:cubicBezTo>
                  <a:cubicBezTo>
                    <a:pt x="85566" y="479561"/>
                    <a:pt x="85094" y="475079"/>
                    <a:pt x="85566" y="475079"/>
                  </a:cubicBezTo>
                  <a:close/>
                  <a:moveTo>
                    <a:pt x="38371" y="496790"/>
                  </a:moveTo>
                  <a:cubicBezTo>
                    <a:pt x="38371" y="496790"/>
                    <a:pt x="38371" y="496790"/>
                    <a:pt x="40261" y="496790"/>
                  </a:cubicBezTo>
                  <a:cubicBezTo>
                    <a:pt x="42148" y="496790"/>
                    <a:pt x="40261" y="496790"/>
                    <a:pt x="40261" y="498204"/>
                  </a:cubicBezTo>
                  <a:cubicBezTo>
                    <a:pt x="40261" y="499621"/>
                    <a:pt x="37429" y="496317"/>
                    <a:pt x="37429" y="495845"/>
                  </a:cubicBezTo>
                  <a:close/>
                  <a:moveTo>
                    <a:pt x="135120" y="451954"/>
                  </a:moveTo>
                  <a:cubicBezTo>
                    <a:pt x="135120" y="451954"/>
                    <a:pt x="136537" y="451954"/>
                    <a:pt x="135120" y="453368"/>
                  </a:cubicBezTo>
                  <a:cubicBezTo>
                    <a:pt x="133705" y="454786"/>
                    <a:pt x="133705" y="451482"/>
                    <a:pt x="134178" y="451482"/>
                  </a:cubicBezTo>
                  <a:close/>
                  <a:moveTo>
                    <a:pt x="35776" y="497731"/>
                  </a:moveTo>
                  <a:lnTo>
                    <a:pt x="37429" y="497731"/>
                  </a:lnTo>
                  <a:cubicBezTo>
                    <a:pt x="37429" y="497731"/>
                    <a:pt x="37429" y="497731"/>
                    <a:pt x="37429" y="497731"/>
                  </a:cubicBezTo>
                  <a:close/>
                  <a:moveTo>
                    <a:pt x="59373" y="484046"/>
                  </a:moveTo>
                  <a:cubicBezTo>
                    <a:pt x="59846" y="483810"/>
                    <a:pt x="60554" y="483810"/>
                    <a:pt x="61027" y="484046"/>
                  </a:cubicBezTo>
                  <a:cubicBezTo>
                    <a:pt x="61027" y="484046"/>
                    <a:pt x="61027" y="485460"/>
                    <a:pt x="61027" y="486169"/>
                  </a:cubicBezTo>
                  <a:cubicBezTo>
                    <a:pt x="61027" y="486878"/>
                    <a:pt x="60790" y="483574"/>
                    <a:pt x="59373" y="483101"/>
                  </a:cubicBezTo>
                  <a:close/>
                  <a:moveTo>
                    <a:pt x="37899" y="494900"/>
                  </a:moveTo>
                  <a:cubicBezTo>
                    <a:pt x="39316" y="494900"/>
                    <a:pt x="37899" y="493249"/>
                    <a:pt x="37899" y="492305"/>
                  </a:cubicBezTo>
                  <a:cubicBezTo>
                    <a:pt x="37899" y="491360"/>
                    <a:pt x="39789" y="494194"/>
                    <a:pt x="37899" y="495136"/>
                  </a:cubicBezTo>
                  <a:close/>
                  <a:moveTo>
                    <a:pt x="44979" y="491360"/>
                  </a:moveTo>
                  <a:lnTo>
                    <a:pt x="44979" y="491360"/>
                  </a:lnTo>
                  <a:cubicBezTo>
                    <a:pt x="44979" y="491360"/>
                    <a:pt x="46396" y="491360"/>
                    <a:pt x="47102" y="491360"/>
                  </a:cubicBezTo>
                  <a:cubicBezTo>
                    <a:pt x="47811" y="491360"/>
                    <a:pt x="46396" y="489945"/>
                    <a:pt x="44979" y="490418"/>
                  </a:cubicBezTo>
                  <a:close/>
                  <a:moveTo>
                    <a:pt x="34598" y="495609"/>
                  </a:moveTo>
                  <a:cubicBezTo>
                    <a:pt x="34598" y="495609"/>
                    <a:pt x="32708" y="496790"/>
                    <a:pt x="32000" y="495609"/>
                  </a:cubicBezTo>
                  <a:cubicBezTo>
                    <a:pt x="31294" y="494428"/>
                    <a:pt x="32000" y="495609"/>
                    <a:pt x="34125" y="495609"/>
                  </a:cubicBezTo>
                  <a:lnTo>
                    <a:pt x="35776" y="495609"/>
                  </a:lnTo>
                  <a:cubicBezTo>
                    <a:pt x="35776" y="495609"/>
                    <a:pt x="35776" y="496790"/>
                    <a:pt x="34125" y="495609"/>
                  </a:cubicBezTo>
                  <a:cubicBezTo>
                    <a:pt x="32472" y="494428"/>
                    <a:pt x="34598" y="495136"/>
                    <a:pt x="34598" y="494664"/>
                  </a:cubicBezTo>
                  <a:close/>
                  <a:moveTo>
                    <a:pt x="86038" y="470597"/>
                  </a:moveTo>
                  <a:cubicBezTo>
                    <a:pt x="86038" y="470597"/>
                    <a:pt x="86038" y="470597"/>
                    <a:pt x="86038" y="472011"/>
                  </a:cubicBezTo>
                  <a:cubicBezTo>
                    <a:pt x="86038" y="473428"/>
                    <a:pt x="84388" y="469416"/>
                    <a:pt x="86038" y="469652"/>
                  </a:cubicBezTo>
                  <a:close/>
                  <a:moveTo>
                    <a:pt x="46396" y="486878"/>
                  </a:moveTo>
                  <a:cubicBezTo>
                    <a:pt x="46396" y="486878"/>
                    <a:pt x="46396" y="486878"/>
                    <a:pt x="46396" y="488764"/>
                  </a:cubicBezTo>
                  <a:cubicBezTo>
                    <a:pt x="46396" y="490654"/>
                    <a:pt x="46160" y="486405"/>
                    <a:pt x="46396" y="485933"/>
                  </a:cubicBezTo>
                  <a:close/>
                  <a:moveTo>
                    <a:pt x="136537" y="445110"/>
                  </a:moveTo>
                  <a:cubicBezTo>
                    <a:pt x="136537" y="445110"/>
                    <a:pt x="136537" y="445110"/>
                    <a:pt x="136537" y="445110"/>
                  </a:cubicBezTo>
                  <a:cubicBezTo>
                    <a:pt x="136537" y="445110"/>
                    <a:pt x="135120" y="444401"/>
                    <a:pt x="136537" y="444165"/>
                  </a:cubicBezTo>
                  <a:close/>
                  <a:moveTo>
                    <a:pt x="53238" y="482159"/>
                  </a:moveTo>
                  <a:cubicBezTo>
                    <a:pt x="53238" y="482159"/>
                    <a:pt x="53238" y="482159"/>
                    <a:pt x="53238" y="483810"/>
                  </a:cubicBezTo>
                  <a:cubicBezTo>
                    <a:pt x="53238" y="485460"/>
                    <a:pt x="52060" y="481215"/>
                    <a:pt x="53238" y="481215"/>
                  </a:cubicBezTo>
                  <a:close/>
                  <a:moveTo>
                    <a:pt x="86511" y="466821"/>
                  </a:moveTo>
                  <a:cubicBezTo>
                    <a:pt x="86511" y="466821"/>
                    <a:pt x="86511" y="465403"/>
                    <a:pt x="86511" y="464698"/>
                  </a:cubicBezTo>
                  <a:cubicBezTo>
                    <a:pt x="86511" y="463989"/>
                    <a:pt x="88870" y="466348"/>
                    <a:pt x="86511" y="465876"/>
                  </a:cubicBezTo>
                  <a:close/>
                  <a:moveTo>
                    <a:pt x="27517" y="488764"/>
                  </a:moveTo>
                  <a:cubicBezTo>
                    <a:pt x="27517" y="488764"/>
                    <a:pt x="27517" y="488764"/>
                    <a:pt x="27517" y="488764"/>
                  </a:cubicBezTo>
                  <a:cubicBezTo>
                    <a:pt x="27517" y="488764"/>
                    <a:pt x="27517" y="488764"/>
                    <a:pt x="27517" y="488764"/>
                  </a:cubicBezTo>
                  <a:cubicBezTo>
                    <a:pt x="27517" y="488764"/>
                    <a:pt x="27517" y="488764"/>
                    <a:pt x="29640" y="487114"/>
                  </a:cubicBezTo>
                  <a:cubicBezTo>
                    <a:pt x="31763" y="485460"/>
                    <a:pt x="32236" y="487114"/>
                    <a:pt x="31763" y="487114"/>
                  </a:cubicBezTo>
                  <a:cubicBezTo>
                    <a:pt x="31294" y="487114"/>
                    <a:pt x="31763" y="487114"/>
                    <a:pt x="30113" y="487114"/>
                  </a:cubicBezTo>
                  <a:cubicBezTo>
                    <a:pt x="28462" y="487114"/>
                    <a:pt x="30113" y="487114"/>
                    <a:pt x="30113" y="489001"/>
                  </a:cubicBezTo>
                  <a:cubicBezTo>
                    <a:pt x="30113" y="490890"/>
                    <a:pt x="27990" y="489001"/>
                    <a:pt x="27990" y="490654"/>
                  </a:cubicBezTo>
                  <a:lnTo>
                    <a:pt x="29640" y="490654"/>
                  </a:lnTo>
                  <a:cubicBezTo>
                    <a:pt x="27754" y="492068"/>
                    <a:pt x="26573" y="490654"/>
                    <a:pt x="23977" y="490654"/>
                  </a:cubicBezTo>
                  <a:cubicBezTo>
                    <a:pt x="24450" y="490418"/>
                    <a:pt x="25158" y="490418"/>
                    <a:pt x="25631" y="490654"/>
                  </a:cubicBezTo>
                  <a:cubicBezTo>
                    <a:pt x="25631" y="490654"/>
                    <a:pt x="25631" y="490654"/>
                    <a:pt x="25631" y="490654"/>
                  </a:cubicBezTo>
                  <a:cubicBezTo>
                    <a:pt x="25158" y="490890"/>
                    <a:pt x="24686" y="490890"/>
                    <a:pt x="24213" y="490654"/>
                  </a:cubicBezTo>
                  <a:cubicBezTo>
                    <a:pt x="24213" y="490654"/>
                    <a:pt x="24213" y="490654"/>
                    <a:pt x="22799" y="490654"/>
                  </a:cubicBezTo>
                  <a:cubicBezTo>
                    <a:pt x="21382" y="490654"/>
                    <a:pt x="22799" y="490654"/>
                    <a:pt x="22799" y="489473"/>
                  </a:cubicBezTo>
                  <a:cubicBezTo>
                    <a:pt x="22799" y="488295"/>
                    <a:pt x="22799" y="489473"/>
                    <a:pt x="22799" y="489473"/>
                  </a:cubicBezTo>
                  <a:cubicBezTo>
                    <a:pt x="22799" y="488059"/>
                    <a:pt x="23741" y="486878"/>
                    <a:pt x="25158" y="486641"/>
                  </a:cubicBezTo>
                  <a:cubicBezTo>
                    <a:pt x="26100" y="486641"/>
                    <a:pt x="27045" y="487114"/>
                    <a:pt x="27517" y="487822"/>
                  </a:cubicBezTo>
                  <a:close/>
                  <a:moveTo>
                    <a:pt x="38371" y="484282"/>
                  </a:moveTo>
                  <a:cubicBezTo>
                    <a:pt x="38371" y="484282"/>
                    <a:pt x="38371" y="484282"/>
                    <a:pt x="38371" y="484282"/>
                  </a:cubicBezTo>
                  <a:cubicBezTo>
                    <a:pt x="38371" y="484282"/>
                    <a:pt x="38371" y="482865"/>
                    <a:pt x="39789" y="482159"/>
                  </a:cubicBezTo>
                  <a:cubicBezTo>
                    <a:pt x="41203" y="481451"/>
                    <a:pt x="39789" y="482159"/>
                    <a:pt x="41675" y="482159"/>
                  </a:cubicBezTo>
                  <a:cubicBezTo>
                    <a:pt x="43562" y="482159"/>
                    <a:pt x="41675" y="483574"/>
                    <a:pt x="41675" y="484518"/>
                  </a:cubicBezTo>
                  <a:cubicBezTo>
                    <a:pt x="41675" y="485460"/>
                    <a:pt x="46866" y="484518"/>
                    <a:pt x="45688" y="486878"/>
                  </a:cubicBezTo>
                  <a:cubicBezTo>
                    <a:pt x="44507" y="489237"/>
                    <a:pt x="39789" y="481687"/>
                    <a:pt x="38371" y="483337"/>
                  </a:cubicBezTo>
                  <a:close/>
                  <a:moveTo>
                    <a:pt x="135356" y="439447"/>
                  </a:moveTo>
                  <a:cubicBezTo>
                    <a:pt x="135356" y="439447"/>
                    <a:pt x="136537" y="439447"/>
                    <a:pt x="137482" y="439447"/>
                  </a:cubicBezTo>
                  <a:cubicBezTo>
                    <a:pt x="138424" y="439447"/>
                    <a:pt x="135592" y="439447"/>
                    <a:pt x="134650" y="439447"/>
                  </a:cubicBezTo>
                  <a:lnTo>
                    <a:pt x="134650" y="439447"/>
                  </a:lnTo>
                  <a:cubicBezTo>
                    <a:pt x="136301" y="439919"/>
                    <a:pt x="137951" y="440628"/>
                    <a:pt x="139368" y="441334"/>
                  </a:cubicBezTo>
                  <a:cubicBezTo>
                    <a:pt x="137951" y="441570"/>
                    <a:pt x="136773" y="442515"/>
                    <a:pt x="135828" y="443696"/>
                  </a:cubicBezTo>
                  <a:cubicBezTo>
                    <a:pt x="135828" y="443696"/>
                    <a:pt x="134886" y="439447"/>
                    <a:pt x="135356" y="438502"/>
                  </a:cubicBezTo>
                  <a:close/>
                  <a:moveTo>
                    <a:pt x="88161" y="463044"/>
                  </a:moveTo>
                  <a:cubicBezTo>
                    <a:pt x="88161" y="463044"/>
                    <a:pt x="89578" y="463044"/>
                    <a:pt x="88161" y="464461"/>
                  </a:cubicBezTo>
                  <a:cubicBezTo>
                    <a:pt x="86747" y="465876"/>
                    <a:pt x="87219" y="462572"/>
                    <a:pt x="86983" y="462099"/>
                  </a:cubicBezTo>
                  <a:close/>
                  <a:moveTo>
                    <a:pt x="24922" y="492541"/>
                  </a:moveTo>
                  <a:cubicBezTo>
                    <a:pt x="24922" y="492541"/>
                    <a:pt x="26100" y="492541"/>
                    <a:pt x="26809" y="492541"/>
                  </a:cubicBezTo>
                  <a:cubicBezTo>
                    <a:pt x="27517" y="492541"/>
                    <a:pt x="23269" y="492305"/>
                    <a:pt x="23741" y="491596"/>
                  </a:cubicBezTo>
                  <a:close/>
                  <a:moveTo>
                    <a:pt x="44034" y="481215"/>
                  </a:moveTo>
                  <a:lnTo>
                    <a:pt x="46160" y="482865"/>
                  </a:lnTo>
                  <a:lnTo>
                    <a:pt x="46160" y="482865"/>
                  </a:lnTo>
                  <a:cubicBezTo>
                    <a:pt x="43092" y="482629"/>
                    <a:pt x="41911" y="481215"/>
                    <a:pt x="42856" y="480270"/>
                  </a:cubicBezTo>
                  <a:close/>
                  <a:moveTo>
                    <a:pt x="88870" y="461630"/>
                  </a:moveTo>
                  <a:cubicBezTo>
                    <a:pt x="88870" y="461630"/>
                    <a:pt x="88870" y="461630"/>
                    <a:pt x="90523" y="461630"/>
                  </a:cubicBezTo>
                  <a:cubicBezTo>
                    <a:pt x="92174" y="461630"/>
                    <a:pt x="90523" y="461630"/>
                    <a:pt x="90523" y="461630"/>
                  </a:cubicBezTo>
                  <a:close/>
                  <a:moveTo>
                    <a:pt x="62913" y="471775"/>
                  </a:moveTo>
                  <a:cubicBezTo>
                    <a:pt x="64328" y="471775"/>
                    <a:pt x="65036" y="471775"/>
                    <a:pt x="64328" y="473192"/>
                  </a:cubicBezTo>
                  <a:cubicBezTo>
                    <a:pt x="63622" y="474607"/>
                    <a:pt x="62677" y="471303"/>
                    <a:pt x="61732" y="470830"/>
                  </a:cubicBezTo>
                  <a:close/>
                  <a:moveTo>
                    <a:pt x="31294" y="487586"/>
                  </a:moveTo>
                  <a:cubicBezTo>
                    <a:pt x="32000" y="487114"/>
                    <a:pt x="32708" y="487114"/>
                    <a:pt x="33417" y="487586"/>
                  </a:cubicBezTo>
                  <a:cubicBezTo>
                    <a:pt x="33417" y="487586"/>
                    <a:pt x="30821" y="487114"/>
                    <a:pt x="30113" y="486641"/>
                  </a:cubicBezTo>
                  <a:close/>
                  <a:moveTo>
                    <a:pt x="87219" y="460685"/>
                  </a:moveTo>
                  <a:lnTo>
                    <a:pt x="87219" y="460685"/>
                  </a:lnTo>
                  <a:cubicBezTo>
                    <a:pt x="87219" y="460685"/>
                    <a:pt x="87219" y="460685"/>
                    <a:pt x="87219" y="460685"/>
                  </a:cubicBezTo>
                  <a:cubicBezTo>
                    <a:pt x="87219" y="460685"/>
                    <a:pt x="87219" y="460685"/>
                    <a:pt x="87219" y="462336"/>
                  </a:cubicBezTo>
                  <a:cubicBezTo>
                    <a:pt x="87219" y="463989"/>
                    <a:pt x="85566" y="459976"/>
                    <a:pt x="86038" y="459740"/>
                  </a:cubicBezTo>
                  <a:close/>
                  <a:moveTo>
                    <a:pt x="81320" y="460685"/>
                  </a:moveTo>
                  <a:cubicBezTo>
                    <a:pt x="81320" y="460685"/>
                    <a:pt x="81320" y="461863"/>
                    <a:pt x="81320" y="462336"/>
                  </a:cubicBezTo>
                  <a:cubicBezTo>
                    <a:pt x="81320" y="462808"/>
                    <a:pt x="78725" y="459740"/>
                    <a:pt x="80139" y="459740"/>
                  </a:cubicBezTo>
                  <a:close/>
                  <a:moveTo>
                    <a:pt x="11942" y="492305"/>
                  </a:moveTo>
                  <a:cubicBezTo>
                    <a:pt x="13360" y="492305"/>
                    <a:pt x="11942" y="492305"/>
                    <a:pt x="11942" y="492305"/>
                  </a:cubicBezTo>
                  <a:cubicBezTo>
                    <a:pt x="12651" y="492068"/>
                    <a:pt x="13596" y="492068"/>
                    <a:pt x="14302" y="492305"/>
                  </a:cubicBezTo>
                  <a:cubicBezTo>
                    <a:pt x="14302" y="492305"/>
                    <a:pt x="14302" y="492305"/>
                    <a:pt x="14302" y="493958"/>
                  </a:cubicBezTo>
                  <a:cubicBezTo>
                    <a:pt x="14302" y="495609"/>
                    <a:pt x="11001" y="491832"/>
                    <a:pt x="10764" y="491360"/>
                  </a:cubicBezTo>
                  <a:close/>
                  <a:moveTo>
                    <a:pt x="139368" y="427884"/>
                  </a:moveTo>
                  <a:cubicBezTo>
                    <a:pt x="139368" y="427884"/>
                    <a:pt x="139368" y="427884"/>
                    <a:pt x="139368" y="429302"/>
                  </a:cubicBezTo>
                  <a:cubicBezTo>
                    <a:pt x="139368" y="430716"/>
                    <a:pt x="137246" y="427884"/>
                    <a:pt x="139368" y="427884"/>
                  </a:cubicBezTo>
                  <a:close/>
                  <a:moveTo>
                    <a:pt x="64328" y="461157"/>
                  </a:moveTo>
                  <a:cubicBezTo>
                    <a:pt x="64328" y="461157"/>
                    <a:pt x="64328" y="461157"/>
                    <a:pt x="64328" y="461157"/>
                  </a:cubicBezTo>
                  <a:cubicBezTo>
                    <a:pt x="64328" y="461157"/>
                    <a:pt x="62441" y="460921"/>
                    <a:pt x="63386" y="460685"/>
                  </a:cubicBezTo>
                  <a:close/>
                  <a:moveTo>
                    <a:pt x="92646" y="447705"/>
                  </a:moveTo>
                  <a:cubicBezTo>
                    <a:pt x="92646" y="447705"/>
                    <a:pt x="95242" y="447705"/>
                    <a:pt x="92646" y="447705"/>
                  </a:cubicBezTo>
                  <a:cubicBezTo>
                    <a:pt x="90051" y="447705"/>
                    <a:pt x="92174" y="447942"/>
                    <a:pt x="92174" y="447233"/>
                  </a:cubicBezTo>
                  <a:close/>
                  <a:moveTo>
                    <a:pt x="66217" y="458326"/>
                  </a:moveTo>
                  <a:cubicBezTo>
                    <a:pt x="66217" y="458326"/>
                    <a:pt x="66217" y="455964"/>
                    <a:pt x="67396" y="455964"/>
                  </a:cubicBezTo>
                  <a:cubicBezTo>
                    <a:pt x="68577" y="455964"/>
                    <a:pt x="67396" y="457381"/>
                    <a:pt x="67396" y="458090"/>
                  </a:cubicBezTo>
                  <a:cubicBezTo>
                    <a:pt x="67396" y="458798"/>
                    <a:pt x="66454" y="458090"/>
                    <a:pt x="65273" y="457853"/>
                  </a:cubicBezTo>
                  <a:close/>
                  <a:moveTo>
                    <a:pt x="141964" y="419626"/>
                  </a:moveTo>
                  <a:cubicBezTo>
                    <a:pt x="141964" y="419626"/>
                    <a:pt x="141964" y="421040"/>
                    <a:pt x="141964" y="421749"/>
                  </a:cubicBezTo>
                  <a:cubicBezTo>
                    <a:pt x="141964" y="422457"/>
                    <a:pt x="139368" y="419153"/>
                    <a:pt x="141019" y="419153"/>
                  </a:cubicBezTo>
                  <a:close/>
                  <a:moveTo>
                    <a:pt x="18550" y="477202"/>
                  </a:moveTo>
                  <a:cubicBezTo>
                    <a:pt x="18550" y="477202"/>
                    <a:pt x="18550" y="478619"/>
                    <a:pt x="16664" y="477202"/>
                  </a:cubicBezTo>
                  <a:cubicBezTo>
                    <a:pt x="14774" y="475788"/>
                    <a:pt x="16664" y="476496"/>
                    <a:pt x="17606" y="476730"/>
                  </a:cubicBezTo>
                  <a:close/>
                  <a:moveTo>
                    <a:pt x="37429" y="463989"/>
                  </a:moveTo>
                  <a:cubicBezTo>
                    <a:pt x="38844" y="463989"/>
                    <a:pt x="37429" y="463989"/>
                    <a:pt x="39316" y="462336"/>
                  </a:cubicBezTo>
                  <a:cubicBezTo>
                    <a:pt x="41203" y="460685"/>
                    <a:pt x="39316" y="462336"/>
                    <a:pt x="40730" y="464225"/>
                  </a:cubicBezTo>
                  <a:cubicBezTo>
                    <a:pt x="42148" y="466112"/>
                    <a:pt x="40730" y="464225"/>
                    <a:pt x="39316" y="464225"/>
                  </a:cubicBezTo>
                  <a:cubicBezTo>
                    <a:pt x="38371" y="463753"/>
                    <a:pt x="37429" y="463517"/>
                    <a:pt x="36485" y="463517"/>
                  </a:cubicBezTo>
                  <a:close/>
                  <a:moveTo>
                    <a:pt x="82498" y="442042"/>
                  </a:moveTo>
                  <a:cubicBezTo>
                    <a:pt x="82498" y="442042"/>
                    <a:pt x="84624" y="442042"/>
                    <a:pt x="85330" y="442042"/>
                  </a:cubicBezTo>
                  <a:cubicBezTo>
                    <a:pt x="86038" y="442042"/>
                    <a:pt x="83443" y="442042"/>
                    <a:pt x="83679" y="443459"/>
                  </a:cubicBezTo>
                  <a:cubicBezTo>
                    <a:pt x="83915" y="444874"/>
                    <a:pt x="82734" y="442042"/>
                    <a:pt x="81556" y="441570"/>
                  </a:cubicBezTo>
                  <a:close/>
                  <a:moveTo>
                    <a:pt x="22327" y="465639"/>
                  </a:moveTo>
                  <a:cubicBezTo>
                    <a:pt x="22327" y="465639"/>
                    <a:pt x="24213" y="467057"/>
                    <a:pt x="23741" y="467529"/>
                  </a:cubicBezTo>
                  <a:cubicBezTo>
                    <a:pt x="23269" y="467999"/>
                    <a:pt x="21382" y="465167"/>
                    <a:pt x="21382" y="464698"/>
                  </a:cubicBezTo>
                  <a:close/>
                  <a:moveTo>
                    <a:pt x="52296" y="452663"/>
                  </a:moveTo>
                  <a:cubicBezTo>
                    <a:pt x="52296" y="452663"/>
                    <a:pt x="52296" y="452663"/>
                    <a:pt x="52296" y="452663"/>
                  </a:cubicBezTo>
                  <a:cubicBezTo>
                    <a:pt x="52296" y="452663"/>
                    <a:pt x="50406" y="451482"/>
                    <a:pt x="51351" y="451482"/>
                  </a:cubicBezTo>
                  <a:close/>
                  <a:moveTo>
                    <a:pt x="40025" y="457145"/>
                  </a:moveTo>
                  <a:cubicBezTo>
                    <a:pt x="40025" y="457145"/>
                    <a:pt x="41439" y="458562"/>
                    <a:pt x="40025" y="459032"/>
                  </a:cubicBezTo>
                  <a:cubicBezTo>
                    <a:pt x="38608" y="459504"/>
                    <a:pt x="38844" y="456909"/>
                    <a:pt x="39080" y="456200"/>
                  </a:cubicBezTo>
                  <a:close/>
                  <a:moveTo>
                    <a:pt x="45924" y="453132"/>
                  </a:moveTo>
                  <a:cubicBezTo>
                    <a:pt x="47338" y="453132"/>
                    <a:pt x="45924" y="451245"/>
                    <a:pt x="45924" y="450537"/>
                  </a:cubicBezTo>
                  <a:cubicBezTo>
                    <a:pt x="45924" y="449831"/>
                    <a:pt x="45924" y="452190"/>
                    <a:pt x="45924" y="453368"/>
                  </a:cubicBezTo>
                  <a:cubicBezTo>
                    <a:pt x="45924" y="454549"/>
                    <a:pt x="45924" y="453368"/>
                    <a:pt x="45924" y="453368"/>
                  </a:cubicBezTo>
                  <a:cubicBezTo>
                    <a:pt x="45452" y="452899"/>
                    <a:pt x="44979" y="452190"/>
                    <a:pt x="44979" y="451482"/>
                  </a:cubicBezTo>
                  <a:close/>
                  <a:moveTo>
                    <a:pt x="69521" y="439919"/>
                  </a:moveTo>
                  <a:cubicBezTo>
                    <a:pt x="70227" y="440392"/>
                    <a:pt x="70463" y="441570"/>
                    <a:pt x="69758" y="442278"/>
                  </a:cubicBezTo>
                  <a:cubicBezTo>
                    <a:pt x="69758" y="442278"/>
                    <a:pt x="69521" y="442515"/>
                    <a:pt x="69521" y="442515"/>
                  </a:cubicBezTo>
                  <a:cubicBezTo>
                    <a:pt x="69521" y="442515"/>
                    <a:pt x="68577" y="439919"/>
                    <a:pt x="68577" y="438974"/>
                  </a:cubicBezTo>
                  <a:close/>
                  <a:moveTo>
                    <a:pt x="19965" y="461630"/>
                  </a:moveTo>
                  <a:cubicBezTo>
                    <a:pt x="19965" y="461630"/>
                    <a:pt x="19965" y="461630"/>
                    <a:pt x="19965" y="463044"/>
                  </a:cubicBezTo>
                  <a:cubicBezTo>
                    <a:pt x="19965" y="464461"/>
                    <a:pt x="17842" y="463044"/>
                    <a:pt x="16900" y="463044"/>
                  </a:cubicBezTo>
                  <a:cubicBezTo>
                    <a:pt x="15955" y="463044"/>
                    <a:pt x="18314" y="461394"/>
                    <a:pt x="19259" y="460685"/>
                  </a:cubicBezTo>
                  <a:close/>
                  <a:moveTo>
                    <a:pt x="19965" y="464461"/>
                  </a:moveTo>
                  <a:cubicBezTo>
                    <a:pt x="18314" y="464461"/>
                    <a:pt x="19965" y="464461"/>
                    <a:pt x="17842" y="464461"/>
                  </a:cubicBezTo>
                  <a:cubicBezTo>
                    <a:pt x="15719" y="464461"/>
                    <a:pt x="14538" y="462336"/>
                    <a:pt x="17842" y="461630"/>
                  </a:cubicBezTo>
                  <a:cubicBezTo>
                    <a:pt x="21146" y="460921"/>
                    <a:pt x="18787" y="463044"/>
                    <a:pt x="21382" y="463517"/>
                  </a:cubicBezTo>
                  <a:close/>
                  <a:moveTo>
                    <a:pt x="21618" y="461630"/>
                  </a:moveTo>
                  <a:cubicBezTo>
                    <a:pt x="21618" y="461630"/>
                    <a:pt x="21618" y="463280"/>
                    <a:pt x="21618" y="461630"/>
                  </a:cubicBezTo>
                  <a:cubicBezTo>
                    <a:pt x="21618" y="459976"/>
                    <a:pt x="21618" y="461630"/>
                    <a:pt x="21618" y="459976"/>
                  </a:cubicBezTo>
                  <a:cubicBezTo>
                    <a:pt x="22091" y="460449"/>
                    <a:pt x="22799" y="460449"/>
                    <a:pt x="23269" y="459976"/>
                  </a:cubicBezTo>
                  <a:cubicBezTo>
                    <a:pt x="23741" y="460449"/>
                    <a:pt x="23741" y="461394"/>
                    <a:pt x="23269" y="461863"/>
                  </a:cubicBezTo>
                  <a:cubicBezTo>
                    <a:pt x="23269" y="461863"/>
                    <a:pt x="23032" y="460449"/>
                    <a:pt x="21382" y="460685"/>
                  </a:cubicBezTo>
                  <a:close/>
                  <a:moveTo>
                    <a:pt x="40730" y="450773"/>
                  </a:moveTo>
                  <a:cubicBezTo>
                    <a:pt x="40730" y="450773"/>
                    <a:pt x="40730" y="450773"/>
                    <a:pt x="40730" y="452190"/>
                  </a:cubicBezTo>
                  <a:cubicBezTo>
                    <a:pt x="40730" y="453605"/>
                    <a:pt x="40025" y="449595"/>
                    <a:pt x="40967" y="449831"/>
                  </a:cubicBezTo>
                  <a:close/>
                  <a:moveTo>
                    <a:pt x="40730" y="452899"/>
                  </a:moveTo>
                  <a:cubicBezTo>
                    <a:pt x="40730" y="452899"/>
                    <a:pt x="39316" y="452899"/>
                    <a:pt x="38608" y="452899"/>
                  </a:cubicBezTo>
                  <a:cubicBezTo>
                    <a:pt x="37899" y="452899"/>
                    <a:pt x="41439" y="451482"/>
                    <a:pt x="40730" y="451482"/>
                  </a:cubicBezTo>
                  <a:close/>
                  <a:moveTo>
                    <a:pt x="47102" y="449359"/>
                  </a:moveTo>
                  <a:cubicBezTo>
                    <a:pt x="47102" y="449359"/>
                    <a:pt x="47102" y="449359"/>
                    <a:pt x="47102" y="447942"/>
                  </a:cubicBezTo>
                  <a:cubicBezTo>
                    <a:pt x="47102" y="446527"/>
                    <a:pt x="47102" y="447942"/>
                    <a:pt x="48519" y="447942"/>
                  </a:cubicBezTo>
                  <a:cubicBezTo>
                    <a:pt x="49934" y="447942"/>
                    <a:pt x="48519" y="447942"/>
                    <a:pt x="50170" y="447942"/>
                  </a:cubicBezTo>
                  <a:cubicBezTo>
                    <a:pt x="51823" y="447942"/>
                    <a:pt x="48519" y="447942"/>
                    <a:pt x="50170" y="447942"/>
                  </a:cubicBezTo>
                  <a:close/>
                  <a:moveTo>
                    <a:pt x="94297" y="425761"/>
                  </a:moveTo>
                  <a:cubicBezTo>
                    <a:pt x="95714" y="425761"/>
                    <a:pt x="94297" y="426940"/>
                    <a:pt x="96423" y="427176"/>
                  </a:cubicBezTo>
                  <a:lnTo>
                    <a:pt x="96423" y="427176"/>
                  </a:lnTo>
                  <a:cubicBezTo>
                    <a:pt x="96423" y="427176"/>
                    <a:pt x="96423" y="427176"/>
                    <a:pt x="96423" y="427176"/>
                  </a:cubicBezTo>
                  <a:cubicBezTo>
                    <a:pt x="96423" y="427176"/>
                    <a:pt x="93824" y="425053"/>
                    <a:pt x="94769" y="424344"/>
                  </a:cubicBezTo>
                  <a:close/>
                  <a:moveTo>
                    <a:pt x="141491" y="407119"/>
                  </a:moveTo>
                  <a:cubicBezTo>
                    <a:pt x="141491" y="407119"/>
                    <a:pt x="141491" y="407119"/>
                    <a:pt x="141491" y="407119"/>
                  </a:cubicBezTo>
                  <a:cubicBezTo>
                    <a:pt x="141491" y="407119"/>
                    <a:pt x="141728" y="406174"/>
                    <a:pt x="140786" y="405704"/>
                  </a:cubicBezTo>
                  <a:close/>
                  <a:moveTo>
                    <a:pt x="21382" y="460449"/>
                  </a:moveTo>
                  <a:cubicBezTo>
                    <a:pt x="21618" y="460921"/>
                    <a:pt x="21618" y="461630"/>
                    <a:pt x="21382" y="462099"/>
                  </a:cubicBezTo>
                  <a:cubicBezTo>
                    <a:pt x="17842" y="459976"/>
                    <a:pt x="19965" y="459032"/>
                    <a:pt x="21382" y="459032"/>
                  </a:cubicBezTo>
                  <a:close/>
                  <a:moveTo>
                    <a:pt x="84624" y="428829"/>
                  </a:moveTo>
                  <a:cubicBezTo>
                    <a:pt x="84624" y="428829"/>
                    <a:pt x="84624" y="430244"/>
                    <a:pt x="84624" y="430716"/>
                  </a:cubicBezTo>
                  <a:cubicBezTo>
                    <a:pt x="84624" y="431188"/>
                    <a:pt x="83207" y="427884"/>
                    <a:pt x="83915" y="427884"/>
                  </a:cubicBezTo>
                  <a:close/>
                  <a:moveTo>
                    <a:pt x="24213" y="454077"/>
                  </a:moveTo>
                  <a:cubicBezTo>
                    <a:pt x="24213" y="454077"/>
                    <a:pt x="24213" y="454077"/>
                    <a:pt x="24213" y="454077"/>
                  </a:cubicBezTo>
                  <a:cubicBezTo>
                    <a:pt x="24213" y="454077"/>
                    <a:pt x="22091" y="454077"/>
                    <a:pt x="24213" y="455494"/>
                  </a:cubicBezTo>
                  <a:cubicBezTo>
                    <a:pt x="26336" y="456909"/>
                    <a:pt x="24213" y="455494"/>
                    <a:pt x="26336" y="455494"/>
                  </a:cubicBezTo>
                  <a:cubicBezTo>
                    <a:pt x="28462" y="455494"/>
                    <a:pt x="26336" y="455494"/>
                    <a:pt x="24450" y="455494"/>
                  </a:cubicBezTo>
                  <a:cubicBezTo>
                    <a:pt x="22563" y="455494"/>
                    <a:pt x="21382" y="452899"/>
                    <a:pt x="23505" y="452663"/>
                  </a:cubicBezTo>
                  <a:close/>
                  <a:moveTo>
                    <a:pt x="73059" y="433075"/>
                  </a:moveTo>
                  <a:cubicBezTo>
                    <a:pt x="73059" y="433075"/>
                    <a:pt x="71881" y="431661"/>
                    <a:pt x="73059" y="430952"/>
                  </a:cubicBezTo>
                  <a:cubicBezTo>
                    <a:pt x="74240" y="430244"/>
                    <a:pt x="73059" y="432366"/>
                    <a:pt x="73059" y="433075"/>
                  </a:cubicBezTo>
                  <a:cubicBezTo>
                    <a:pt x="73059" y="433784"/>
                    <a:pt x="73059" y="432133"/>
                    <a:pt x="72353" y="431661"/>
                  </a:cubicBezTo>
                  <a:close/>
                  <a:moveTo>
                    <a:pt x="44271" y="444874"/>
                  </a:moveTo>
                  <a:cubicBezTo>
                    <a:pt x="44271" y="444874"/>
                    <a:pt x="44271" y="444874"/>
                    <a:pt x="45688" y="444874"/>
                  </a:cubicBezTo>
                  <a:cubicBezTo>
                    <a:pt x="47102" y="444874"/>
                    <a:pt x="44979" y="443932"/>
                    <a:pt x="43562" y="443459"/>
                  </a:cubicBezTo>
                  <a:close/>
                  <a:moveTo>
                    <a:pt x="24686" y="451718"/>
                  </a:moveTo>
                  <a:lnTo>
                    <a:pt x="25864" y="451718"/>
                  </a:lnTo>
                  <a:cubicBezTo>
                    <a:pt x="25864" y="451718"/>
                    <a:pt x="25864" y="451718"/>
                    <a:pt x="24686" y="451718"/>
                  </a:cubicBezTo>
                  <a:cubicBezTo>
                    <a:pt x="23505" y="451718"/>
                    <a:pt x="23269" y="451482"/>
                    <a:pt x="23977" y="451482"/>
                  </a:cubicBezTo>
                  <a:close/>
                  <a:moveTo>
                    <a:pt x="45215" y="441570"/>
                  </a:moveTo>
                  <a:cubicBezTo>
                    <a:pt x="45215" y="441570"/>
                    <a:pt x="47338" y="441570"/>
                    <a:pt x="45215" y="442987"/>
                  </a:cubicBezTo>
                  <a:cubicBezTo>
                    <a:pt x="43092" y="444401"/>
                    <a:pt x="44979" y="440628"/>
                    <a:pt x="44979" y="440155"/>
                  </a:cubicBezTo>
                  <a:close/>
                  <a:moveTo>
                    <a:pt x="51115" y="436851"/>
                  </a:moveTo>
                  <a:cubicBezTo>
                    <a:pt x="52529" y="436851"/>
                    <a:pt x="51115" y="436851"/>
                    <a:pt x="52529" y="438266"/>
                  </a:cubicBezTo>
                  <a:lnTo>
                    <a:pt x="50879" y="438266"/>
                  </a:lnTo>
                  <a:cubicBezTo>
                    <a:pt x="50879" y="438266"/>
                    <a:pt x="49228" y="436143"/>
                    <a:pt x="50406" y="435434"/>
                  </a:cubicBezTo>
                  <a:close/>
                  <a:moveTo>
                    <a:pt x="51115" y="440628"/>
                  </a:moveTo>
                  <a:cubicBezTo>
                    <a:pt x="52529" y="440628"/>
                    <a:pt x="51115" y="439211"/>
                    <a:pt x="51115" y="438738"/>
                  </a:cubicBezTo>
                  <a:cubicBezTo>
                    <a:pt x="51115" y="438266"/>
                    <a:pt x="50879" y="439211"/>
                    <a:pt x="49228" y="439211"/>
                  </a:cubicBezTo>
                  <a:close/>
                  <a:moveTo>
                    <a:pt x="29877" y="449595"/>
                  </a:moveTo>
                  <a:cubicBezTo>
                    <a:pt x="31530" y="449595"/>
                    <a:pt x="29877" y="449595"/>
                    <a:pt x="29877" y="450773"/>
                  </a:cubicBezTo>
                  <a:cubicBezTo>
                    <a:pt x="29877" y="451954"/>
                    <a:pt x="27754" y="448414"/>
                    <a:pt x="27990" y="448178"/>
                  </a:cubicBezTo>
                  <a:close/>
                  <a:moveTo>
                    <a:pt x="48047" y="439211"/>
                  </a:moveTo>
                  <a:cubicBezTo>
                    <a:pt x="48047" y="439211"/>
                    <a:pt x="48047" y="439211"/>
                    <a:pt x="48047" y="440628"/>
                  </a:cubicBezTo>
                  <a:cubicBezTo>
                    <a:pt x="48047" y="442042"/>
                    <a:pt x="44979" y="438266"/>
                    <a:pt x="46160" y="437796"/>
                  </a:cubicBezTo>
                  <a:close/>
                  <a:moveTo>
                    <a:pt x="45688" y="437088"/>
                  </a:moveTo>
                  <a:cubicBezTo>
                    <a:pt x="45688" y="437088"/>
                    <a:pt x="47102" y="438502"/>
                    <a:pt x="48756" y="438502"/>
                  </a:cubicBezTo>
                  <a:cubicBezTo>
                    <a:pt x="50406" y="438502"/>
                    <a:pt x="48756" y="438502"/>
                    <a:pt x="46866" y="438502"/>
                  </a:cubicBezTo>
                  <a:cubicBezTo>
                    <a:pt x="44979" y="438502"/>
                    <a:pt x="46866" y="438502"/>
                    <a:pt x="46866" y="437088"/>
                  </a:cubicBezTo>
                  <a:cubicBezTo>
                    <a:pt x="46866" y="435670"/>
                    <a:pt x="46866" y="437088"/>
                    <a:pt x="46866" y="437088"/>
                  </a:cubicBezTo>
                  <a:cubicBezTo>
                    <a:pt x="46866" y="437088"/>
                    <a:pt x="46866" y="435670"/>
                    <a:pt x="48756" y="434965"/>
                  </a:cubicBezTo>
                  <a:lnTo>
                    <a:pt x="50170" y="434965"/>
                  </a:lnTo>
                  <a:cubicBezTo>
                    <a:pt x="50170" y="434965"/>
                    <a:pt x="44979" y="435434"/>
                    <a:pt x="44979" y="435670"/>
                  </a:cubicBezTo>
                  <a:close/>
                  <a:moveTo>
                    <a:pt x="49461" y="434729"/>
                  </a:moveTo>
                  <a:cubicBezTo>
                    <a:pt x="50170" y="435907"/>
                    <a:pt x="50170" y="437088"/>
                    <a:pt x="49461" y="438266"/>
                  </a:cubicBezTo>
                  <a:cubicBezTo>
                    <a:pt x="44979" y="436379"/>
                    <a:pt x="46396" y="434492"/>
                    <a:pt x="47575" y="433311"/>
                  </a:cubicBezTo>
                  <a:close/>
                  <a:moveTo>
                    <a:pt x="20437" y="449595"/>
                  </a:moveTo>
                  <a:cubicBezTo>
                    <a:pt x="20437" y="449595"/>
                    <a:pt x="20437" y="451245"/>
                    <a:pt x="20437" y="451954"/>
                  </a:cubicBezTo>
                  <a:cubicBezTo>
                    <a:pt x="20437" y="452663"/>
                    <a:pt x="17133" y="448886"/>
                    <a:pt x="18550" y="448178"/>
                  </a:cubicBezTo>
                  <a:close/>
                  <a:moveTo>
                    <a:pt x="30113" y="444874"/>
                  </a:moveTo>
                  <a:cubicBezTo>
                    <a:pt x="30113" y="444874"/>
                    <a:pt x="32472" y="444874"/>
                    <a:pt x="31530" y="444874"/>
                  </a:cubicBezTo>
                  <a:cubicBezTo>
                    <a:pt x="30585" y="444874"/>
                    <a:pt x="27517" y="443932"/>
                    <a:pt x="28226" y="443459"/>
                  </a:cubicBezTo>
                  <a:close/>
                  <a:moveTo>
                    <a:pt x="23032" y="444874"/>
                  </a:moveTo>
                  <a:cubicBezTo>
                    <a:pt x="23032" y="444874"/>
                    <a:pt x="23032" y="444874"/>
                    <a:pt x="25158" y="444874"/>
                  </a:cubicBezTo>
                  <a:cubicBezTo>
                    <a:pt x="27281" y="444874"/>
                    <a:pt x="25158" y="444874"/>
                    <a:pt x="25158" y="443459"/>
                  </a:cubicBezTo>
                  <a:cubicBezTo>
                    <a:pt x="25158" y="442042"/>
                    <a:pt x="25158" y="445346"/>
                    <a:pt x="25158" y="446291"/>
                  </a:cubicBezTo>
                  <a:cubicBezTo>
                    <a:pt x="25158" y="447233"/>
                    <a:pt x="23032" y="444874"/>
                    <a:pt x="21382" y="444401"/>
                  </a:cubicBezTo>
                  <a:close/>
                  <a:moveTo>
                    <a:pt x="53238" y="432839"/>
                  </a:moveTo>
                  <a:cubicBezTo>
                    <a:pt x="51587" y="431425"/>
                    <a:pt x="53238" y="430480"/>
                    <a:pt x="56305" y="430952"/>
                  </a:cubicBezTo>
                  <a:cubicBezTo>
                    <a:pt x="54419" y="430480"/>
                    <a:pt x="52529" y="430952"/>
                    <a:pt x="51351" y="432366"/>
                  </a:cubicBezTo>
                  <a:close/>
                  <a:moveTo>
                    <a:pt x="49228" y="432839"/>
                  </a:moveTo>
                  <a:lnTo>
                    <a:pt x="50642" y="432839"/>
                  </a:lnTo>
                  <a:cubicBezTo>
                    <a:pt x="50642" y="432839"/>
                    <a:pt x="50642" y="432839"/>
                    <a:pt x="49461" y="432839"/>
                  </a:cubicBezTo>
                  <a:cubicBezTo>
                    <a:pt x="48283" y="432839"/>
                    <a:pt x="44979" y="432133"/>
                    <a:pt x="47338" y="431897"/>
                  </a:cubicBezTo>
                  <a:close/>
                  <a:moveTo>
                    <a:pt x="33889" y="438738"/>
                  </a:moveTo>
                  <a:cubicBezTo>
                    <a:pt x="33889" y="438738"/>
                    <a:pt x="35304" y="438738"/>
                    <a:pt x="36012" y="438738"/>
                  </a:cubicBezTo>
                  <a:lnTo>
                    <a:pt x="36012" y="438738"/>
                  </a:lnTo>
                  <a:close/>
                  <a:moveTo>
                    <a:pt x="26573" y="441100"/>
                  </a:moveTo>
                  <a:cubicBezTo>
                    <a:pt x="27754" y="440864"/>
                    <a:pt x="28698" y="440864"/>
                    <a:pt x="29877" y="441100"/>
                  </a:cubicBezTo>
                  <a:cubicBezTo>
                    <a:pt x="29877" y="441100"/>
                    <a:pt x="24686" y="440864"/>
                    <a:pt x="24686" y="440155"/>
                  </a:cubicBezTo>
                  <a:close/>
                  <a:moveTo>
                    <a:pt x="45924" y="433548"/>
                  </a:moveTo>
                  <a:cubicBezTo>
                    <a:pt x="44507" y="433548"/>
                    <a:pt x="45924" y="432133"/>
                    <a:pt x="47338" y="432133"/>
                  </a:cubicBezTo>
                  <a:cubicBezTo>
                    <a:pt x="48756" y="432133"/>
                    <a:pt x="44979" y="431897"/>
                    <a:pt x="44979" y="432603"/>
                  </a:cubicBezTo>
                  <a:close/>
                  <a:moveTo>
                    <a:pt x="26573" y="438266"/>
                  </a:moveTo>
                  <a:cubicBezTo>
                    <a:pt x="26573" y="438266"/>
                    <a:pt x="26573" y="438266"/>
                    <a:pt x="26573" y="438266"/>
                  </a:cubicBezTo>
                  <a:cubicBezTo>
                    <a:pt x="26573" y="438266"/>
                    <a:pt x="26573" y="438266"/>
                    <a:pt x="27990" y="439683"/>
                  </a:cubicBezTo>
                  <a:cubicBezTo>
                    <a:pt x="26100" y="439683"/>
                    <a:pt x="27990" y="439683"/>
                    <a:pt x="26336" y="441100"/>
                  </a:cubicBezTo>
                  <a:cubicBezTo>
                    <a:pt x="24686" y="442515"/>
                    <a:pt x="25864" y="438032"/>
                    <a:pt x="24686" y="437324"/>
                  </a:cubicBezTo>
                  <a:close/>
                  <a:moveTo>
                    <a:pt x="30113" y="433784"/>
                  </a:moveTo>
                  <a:cubicBezTo>
                    <a:pt x="27990" y="433784"/>
                    <a:pt x="30113" y="436851"/>
                    <a:pt x="28226" y="437088"/>
                  </a:cubicBezTo>
                  <a:cubicBezTo>
                    <a:pt x="26336" y="437324"/>
                    <a:pt x="24922" y="432366"/>
                    <a:pt x="28226" y="432839"/>
                  </a:cubicBezTo>
                  <a:close/>
                  <a:moveTo>
                    <a:pt x="30113" y="433784"/>
                  </a:moveTo>
                  <a:cubicBezTo>
                    <a:pt x="30113" y="433784"/>
                    <a:pt x="30113" y="433784"/>
                    <a:pt x="31763" y="433784"/>
                  </a:cubicBezTo>
                  <a:cubicBezTo>
                    <a:pt x="31763" y="433784"/>
                    <a:pt x="27517" y="434492"/>
                    <a:pt x="28226" y="433784"/>
                  </a:cubicBezTo>
                  <a:close/>
                  <a:moveTo>
                    <a:pt x="30113" y="427884"/>
                  </a:moveTo>
                  <a:cubicBezTo>
                    <a:pt x="30113" y="427884"/>
                    <a:pt x="30113" y="427884"/>
                    <a:pt x="30113" y="427884"/>
                  </a:cubicBezTo>
                  <a:cubicBezTo>
                    <a:pt x="30113" y="427884"/>
                    <a:pt x="30113" y="427884"/>
                    <a:pt x="30113" y="429302"/>
                  </a:cubicBezTo>
                  <a:close/>
                  <a:moveTo>
                    <a:pt x="52060" y="414199"/>
                  </a:moveTo>
                  <a:cubicBezTo>
                    <a:pt x="52060" y="414199"/>
                    <a:pt x="52060" y="416558"/>
                    <a:pt x="52060" y="415850"/>
                  </a:cubicBezTo>
                  <a:cubicBezTo>
                    <a:pt x="50170" y="415377"/>
                    <a:pt x="48519" y="413963"/>
                    <a:pt x="49934" y="414199"/>
                  </a:cubicBezTo>
                  <a:close/>
                  <a:moveTo>
                    <a:pt x="85802" y="399096"/>
                  </a:moveTo>
                  <a:cubicBezTo>
                    <a:pt x="85802" y="399096"/>
                    <a:pt x="88634" y="399096"/>
                    <a:pt x="87692" y="399096"/>
                  </a:cubicBezTo>
                  <a:cubicBezTo>
                    <a:pt x="86747" y="399096"/>
                    <a:pt x="84388" y="399805"/>
                    <a:pt x="83679" y="399096"/>
                  </a:cubicBezTo>
                  <a:close/>
                  <a:moveTo>
                    <a:pt x="50406" y="414435"/>
                  </a:moveTo>
                  <a:cubicBezTo>
                    <a:pt x="50406" y="414435"/>
                    <a:pt x="50406" y="414435"/>
                    <a:pt x="50406" y="414435"/>
                  </a:cubicBezTo>
                  <a:cubicBezTo>
                    <a:pt x="50406" y="414435"/>
                    <a:pt x="47811" y="414435"/>
                    <a:pt x="48519" y="414435"/>
                  </a:cubicBezTo>
                  <a:cubicBezTo>
                    <a:pt x="49228" y="414435"/>
                    <a:pt x="47575" y="414435"/>
                    <a:pt x="48283" y="414435"/>
                  </a:cubicBezTo>
                  <a:close/>
                  <a:moveTo>
                    <a:pt x="47811" y="414435"/>
                  </a:moveTo>
                  <a:cubicBezTo>
                    <a:pt x="47811" y="414435"/>
                    <a:pt x="50879" y="414435"/>
                    <a:pt x="49934" y="414435"/>
                  </a:cubicBezTo>
                  <a:cubicBezTo>
                    <a:pt x="48992" y="414435"/>
                    <a:pt x="46160" y="414435"/>
                    <a:pt x="44979" y="413727"/>
                  </a:cubicBezTo>
                  <a:close/>
                  <a:moveTo>
                    <a:pt x="32472" y="420568"/>
                  </a:moveTo>
                  <a:cubicBezTo>
                    <a:pt x="34362" y="420568"/>
                    <a:pt x="32472" y="419390"/>
                    <a:pt x="32472" y="419153"/>
                  </a:cubicBezTo>
                  <a:cubicBezTo>
                    <a:pt x="32472" y="418917"/>
                    <a:pt x="32472" y="420804"/>
                    <a:pt x="32472" y="421513"/>
                  </a:cubicBezTo>
                  <a:close/>
                  <a:moveTo>
                    <a:pt x="45215" y="414435"/>
                  </a:moveTo>
                  <a:lnTo>
                    <a:pt x="45215" y="414435"/>
                  </a:lnTo>
                  <a:lnTo>
                    <a:pt x="45215" y="414435"/>
                  </a:lnTo>
                  <a:cubicBezTo>
                    <a:pt x="45215" y="414435"/>
                    <a:pt x="42856" y="413963"/>
                    <a:pt x="43092" y="413727"/>
                  </a:cubicBezTo>
                  <a:close/>
                  <a:moveTo>
                    <a:pt x="51823" y="411837"/>
                  </a:moveTo>
                  <a:cubicBezTo>
                    <a:pt x="50406" y="411837"/>
                    <a:pt x="51823" y="411837"/>
                    <a:pt x="53238" y="410186"/>
                  </a:cubicBezTo>
                  <a:cubicBezTo>
                    <a:pt x="54655" y="408536"/>
                    <a:pt x="50879" y="411131"/>
                    <a:pt x="49698" y="411131"/>
                  </a:cubicBezTo>
                  <a:close/>
                  <a:moveTo>
                    <a:pt x="53474" y="409714"/>
                  </a:moveTo>
                  <a:lnTo>
                    <a:pt x="54891" y="409714"/>
                  </a:lnTo>
                  <a:cubicBezTo>
                    <a:pt x="54891" y="409714"/>
                    <a:pt x="56305" y="411367"/>
                    <a:pt x="54891" y="411131"/>
                  </a:cubicBezTo>
                  <a:cubicBezTo>
                    <a:pt x="53474" y="410895"/>
                    <a:pt x="51823" y="409005"/>
                    <a:pt x="51351" y="409005"/>
                  </a:cubicBezTo>
                  <a:close/>
                  <a:moveTo>
                    <a:pt x="86038" y="394611"/>
                  </a:moveTo>
                  <a:lnTo>
                    <a:pt x="84857" y="394611"/>
                  </a:lnTo>
                  <a:cubicBezTo>
                    <a:pt x="84624" y="392252"/>
                    <a:pt x="85094" y="389893"/>
                    <a:pt x="86511" y="387770"/>
                  </a:cubicBezTo>
                  <a:cubicBezTo>
                    <a:pt x="88634" y="387770"/>
                    <a:pt x="85094" y="387770"/>
                    <a:pt x="86511" y="389893"/>
                  </a:cubicBezTo>
                  <a:cubicBezTo>
                    <a:pt x="87925" y="392016"/>
                    <a:pt x="86511" y="389893"/>
                    <a:pt x="88161" y="389893"/>
                  </a:cubicBezTo>
                  <a:cubicBezTo>
                    <a:pt x="89815" y="389893"/>
                    <a:pt x="86747" y="389893"/>
                    <a:pt x="85802" y="389893"/>
                  </a:cubicBezTo>
                  <a:cubicBezTo>
                    <a:pt x="84857" y="389893"/>
                    <a:pt x="85802" y="391307"/>
                    <a:pt x="85802" y="392252"/>
                  </a:cubicBezTo>
                  <a:cubicBezTo>
                    <a:pt x="85802" y="393197"/>
                    <a:pt x="85802" y="392252"/>
                    <a:pt x="87219" y="390838"/>
                  </a:cubicBezTo>
                  <a:cubicBezTo>
                    <a:pt x="88634" y="389421"/>
                    <a:pt x="87219" y="390838"/>
                    <a:pt x="87219" y="390838"/>
                  </a:cubicBezTo>
                  <a:cubicBezTo>
                    <a:pt x="87219" y="390838"/>
                    <a:pt x="84857" y="390838"/>
                    <a:pt x="85330" y="390838"/>
                  </a:cubicBezTo>
                  <a:cubicBezTo>
                    <a:pt x="85802" y="390838"/>
                    <a:pt x="86983" y="390838"/>
                    <a:pt x="87456" y="390838"/>
                  </a:cubicBezTo>
                  <a:cubicBezTo>
                    <a:pt x="87925" y="390838"/>
                    <a:pt x="87456" y="390838"/>
                    <a:pt x="87456" y="390838"/>
                  </a:cubicBezTo>
                  <a:cubicBezTo>
                    <a:pt x="87456" y="390838"/>
                    <a:pt x="84857" y="393669"/>
                    <a:pt x="83915" y="393906"/>
                  </a:cubicBezTo>
                  <a:close/>
                  <a:moveTo>
                    <a:pt x="47575" y="411604"/>
                  </a:moveTo>
                  <a:cubicBezTo>
                    <a:pt x="49228" y="411604"/>
                    <a:pt x="47575" y="409950"/>
                    <a:pt x="48992" y="409242"/>
                  </a:cubicBezTo>
                  <a:cubicBezTo>
                    <a:pt x="50406" y="408536"/>
                    <a:pt x="51351" y="409242"/>
                    <a:pt x="51587" y="409242"/>
                  </a:cubicBezTo>
                  <a:cubicBezTo>
                    <a:pt x="51823" y="409242"/>
                    <a:pt x="49934" y="409242"/>
                    <a:pt x="49228" y="409242"/>
                  </a:cubicBezTo>
                  <a:cubicBezTo>
                    <a:pt x="48519" y="409242"/>
                    <a:pt x="49228" y="409242"/>
                    <a:pt x="49228" y="410895"/>
                  </a:cubicBezTo>
                  <a:cubicBezTo>
                    <a:pt x="49228" y="412546"/>
                    <a:pt x="46160" y="411367"/>
                    <a:pt x="44979" y="410895"/>
                  </a:cubicBezTo>
                  <a:close/>
                  <a:moveTo>
                    <a:pt x="33889" y="416794"/>
                  </a:moveTo>
                  <a:cubicBezTo>
                    <a:pt x="33889" y="416794"/>
                    <a:pt x="36012" y="416794"/>
                    <a:pt x="33889" y="418445"/>
                  </a:cubicBezTo>
                  <a:cubicBezTo>
                    <a:pt x="31763" y="420098"/>
                    <a:pt x="30821" y="416558"/>
                    <a:pt x="31763" y="416086"/>
                  </a:cubicBezTo>
                  <a:close/>
                  <a:moveTo>
                    <a:pt x="60318" y="405704"/>
                  </a:moveTo>
                  <a:lnTo>
                    <a:pt x="60318" y="405704"/>
                  </a:lnTo>
                  <a:lnTo>
                    <a:pt x="60318" y="405704"/>
                  </a:lnTo>
                  <a:cubicBezTo>
                    <a:pt x="60318" y="405704"/>
                    <a:pt x="57250" y="405468"/>
                    <a:pt x="58195" y="404287"/>
                  </a:cubicBezTo>
                  <a:close/>
                  <a:moveTo>
                    <a:pt x="53474" y="400274"/>
                  </a:moveTo>
                  <a:cubicBezTo>
                    <a:pt x="53474" y="400274"/>
                    <a:pt x="53474" y="400274"/>
                    <a:pt x="53474" y="400274"/>
                  </a:cubicBezTo>
                  <a:cubicBezTo>
                    <a:pt x="53474" y="400274"/>
                    <a:pt x="50879" y="401928"/>
                    <a:pt x="50406" y="402637"/>
                  </a:cubicBezTo>
                  <a:lnTo>
                    <a:pt x="51823" y="402637"/>
                  </a:lnTo>
                  <a:cubicBezTo>
                    <a:pt x="50406" y="403106"/>
                    <a:pt x="49698" y="404759"/>
                    <a:pt x="50406" y="405938"/>
                  </a:cubicBezTo>
                  <a:cubicBezTo>
                    <a:pt x="50406" y="405938"/>
                    <a:pt x="50406" y="406174"/>
                    <a:pt x="50406" y="406174"/>
                  </a:cubicBezTo>
                  <a:cubicBezTo>
                    <a:pt x="51351" y="405938"/>
                    <a:pt x="52296" y="405938"/>
                    <a:pt x="53238" y="406174"/>
                  </a:cubicBezTo>
                  <a:cubicBezTo>
                    <a:pt x="50879" y="406174"/>
                    <a:pt x="53238" y="406174"/>
                    <a:pt x="53238" y="407591"/>
                  </a:cubicBezTo>
                  <a:cubicBezTo>
                    <a:pt x="52060" y="406410"/>
                    <a:pt x="50642" y="405468"/>
                    <a:pt x="48992" y="404759"/>
                  </a:cubicBezTo>
                  <a:cubicBezTo>
                    <a:pt x="51823" y="404759"/>
                    <a:pt x="48992" y="401928"/>
                    <a:pt x="48992" y="400511"/>
                  </a:cubicBezTo>
                  <a:cubicBezTo>
                    <a:pt x="48992" y="399096"/>
                    <a:pt x="48992" y="401692"/>
                    <a:pt x="50642" y="400511"/>
                  </a:cubicBezTo>
                  <a:cubicBezTo>
                    <a:pt x="52296" y="399333"/>
                    <a:pt x="50642" y="399333"/>
                    <a:pt x="49461" y="398624"/>
                  </a:cubicBezTo>
                  <a:cubicBezTo>
                    <a:pt x="48283" y="397915"/>
                    <a:pt x="49461" y="398624"/>
                    <a:pt x="49461" y="398624"/>
                  </a:cubicBezTo>
                  <a:cubicBezTo>
                    <a:pt x="49461" y="398624"/>
                    <a:pt x="49461" y="396501"/>
                    <a:pt x="49461" y="396501"/>
                  </a:cubicBezTo>
                  <a:cubicBezTo>
                    <a:pt x="49461" y="396501"/>
                    <a:pt x="50879" y="398624"/>
                    <a:pt x="52529" y="397915"/>
                  </a:cubicBezTo>
                  <a:cubicBezTo>
                    <a:pt x="50170" y="397915"/>
                    <a:pt x="52529" y="395556"/>
                    <a:pt x="52529" y="395556"/>
                  </a:cubicBezTo>
                  <a:cubicBezTo>
                    <a:pt x="52529" y="395556"/>
                    <a:pt x="49228" y="399805"/>
                    <a:pt x="51351" y="399569"/>
                  </a:cubicBezTo>
                  <a:close/>
                  <a:moveTo>
                    <a:pt x="50406" y="400274"/>
                  </a:moveTo>
                  <a:cubicBezTo>
                    <a:pt x="50406" y="400274"/>
                    <a:pt x="48992" y="400274"/>
                    <a:pt x="49228" y="398860"/>
                  </a:cubicBezTo>
                  <a:cubicBezTo>
                    <a:pt x="49461" y="397443"/>
                    <a:pt x="49228" y="398860"/>
                    <a:pt x="50406" y="398860"/>
                  </a:cubicBezTo>
                  <a:cubicBezTo>
                    <a:pt x="51587" y="398860"/>
                    <a:pt x="48756" y="398152"/>
                    <a:pt x="48283" y="398860"/>
                  </a:cubicBezTo>
                  <a:close/>
                  <a:moveTo>
                    <a:pt x="34598" y="417503"/>
                  </a:moveTo>
                  <a:cubicBezTo>
                    <a:pt x="34362" y="416558"/>
                    <a:pt x="34362" y="415850"/>
                    <a:pt x="34598" y="414905"/>
                  </a:cubicBezTo>
                  <a:cubicBezTo>
                    <a:pt x="34598" y="414905"/>
                    <a:pt x="34125" y="415850"/>
                    <a:pt x="32472" y="416086"/>
                  </a:cubicBezTo>
                  <a:close/>
                  <a:moveTo>
                    <a:pt x="46160" y="411367"/>
                  </a:moveTo>
                  <a:cubicBezTo>
                    <a:pt x="46160" y="411367"/>
                    <a:pt x="46160" y="411367"/>
                    <a:pt x="46160" y="411367"/>
                  </a:cubicBezTo>
                  <a:cubicBezTo>
                    <a:pt x="46160" y="411367"/>
                    <a:pt x="43092" y="409478"/>
                    <a:pt x="44979" y="409950"/>
                  </a:cubicBezTo>
                  <a:close/>
                  <a:moveTo>
                    <a:pt x="46160" y="408300"/>
                  </a:moveTo>
                  <a:cubicBezTo>
                    <a:pt x="46160" y="408300"/>
                    <a:pt x="46160" y="409950"/>
                    <a:pt x="46160" y="409714"/>
                  </a:cubicBezTo>
                  <a:cubicBezTo>
                    <a:pt x="46160" y="409478"/>
                    <a:pt x="44979" y="407355"/>
                    <a:pt x="44979" y="406882"/>
                  </a:cubicBezTo>
                  <a:close/>
                  <a:moveTo>
                    <a:pt x="33889" y="413490"/>
                  </a:moveTo>
                  <a:cubicBezTo>
                    <a:pt x="33889" y="413490"/>
                    <a:pt x="35304" y="413490"/>
                    <a:pt x="33889" y="414905"/>
                  </a:cubicBezTo>
                  <a:cubicBezTo>
                    <a:pt x="32472" y="416322"/>
                    <a:pt x="32708" y="412546"/>
                    <a:pt x="32944" y="412073"/>
                  </a:cubicBezTo>
                  <a:close/>
                  <a:moveTo>
                    <a:pt x="86275" y="387770"/>
                  </a:moveTo>
                  <a:cubicBezTo>
                    <a:pt x="87692" y="387770"/>
                    <a:pt x="86275" y="387770"/>
                    <a:pt x="88397" y="387770"/>
                  </a:cubicBezTo>
                  <a:cubicBezTo>
                    <a:pt x="90523" y="387770"/>
                    <a:pt x="84388" y="386589"/>
                    <a:pt x="85330" y="386353"/>
                  </a:cubicBezTo>
                  <a:close/>
                  <a:moveTo>
                    <a:pt x="86275" y="385880"/>
                  </a:moveTo>
                  <a:cubicBezTo>
                    <a:pt x="87692" y="385880"/>
                    <a:pt x="86275" y="385880"/>
                    <a:pt x="88634" y="387298"/>
                  </a:cubicBezTo>
                  <a:lnTo>
                    <a:pt x="88634" y="387298"/>
                  </a:lnTo>
                  <a:cubicBezTo>
                    <a:pt x="88634" y="387298"/>
                    <a:pt x="84388" y="384939"/>
                    <a:pt x="85330" y="384466"/>
                  </a:cubicBezTo>
                  <a:close/>
                  <a:moveTo>
                    <a:pt x="47102" y="403815"/>
                  </a:moveTo>
                  <a:cubicBezTo>
                    <a:pt x="47102" y="403815"/>
                    <a:pt x="47102" y="405468"/>
                    <a:pt x="47102" y="405232"/>
                  </a:cubicBezTo>
                  <a:cubicBezTo>
                    <a:pt x="47102" y="404996"/>
                    <a:pt x="44979" y="402637"/>
                    <a:pt x="46160" y="402400"/>
                  </a:cubicBezTo>
                  <a:close/>
                  <a:moveTo>
                    <a:pt x="37193" y="406410"/>
                  </a:moveTo>
                  <a:cubicBezTo>
                    <a:pt x="37193" y="406410"/>
                    <a:pt x="37193" y="406410"/>
                    <a:pt x="37193" y="406410"/>
                  </a:cubicBezTo>
                  <a:cubicBezTo>
                    <a:pt x="37193" y="406410"/>
                    <a:pt x="35304" y="404287"/>
                    <a:pt x="36248" y="404287"/>
                  </a:cubicBezTo>
                  <a:close/>
                  <a:moveTo>
                    <a:pt x="51351" y="397207"/>
                  </a:moveTo>
                  <a:lnTo>
                    <a:pt x="51351" y="395792"/>
                  </a:lnTo>
                  <a:cubicBezTo>
                    <a:pt x="51351" y="395792"/>
                    <a:pt x="53710" y="395792"/>
                    <a:pt x="53002" y="397207"/>
                  </a:cubicBezTo>
                  <a:cubicBezTo>
                    <a:pt x="52296" y="398624"/>
                    <a:pt x="50879" y="396265"/>
                    <a:pt x="50406" y="395792"/>
                  </a:cubicBezTo>
                  <a:close/>
                  <a:moveTo>
                    <a:pt x="54419" y="393906"/>
                  </a:moveTo>
                  <a:cubicBezTo>
                    <a:pt x="54891" y="393906"/>
                    <a:pt x="55127" y="393906"/>
                    <a:pt x="55597" y="393906"/>
                  </a:cubicBezTo>
                  <a:lnTo>
                    <a:pt x="55597" y="393906"/>
                  </a:lnTo>
                  <a:lnTo>
                    <a:pt x="55597" y="393906"/>
                  </a:lnTo>
                  <a:cubicBezTo>
                    <a:pt x="53946" y="393906"/>
                    <a:pt x="55597" y="393906"/>
                    <a:pt x="57250" y="393906"/>
                  </a:cubicBezTo>
                  <a:cubicBezTo>
                    <a:pt x="58901" y="393906"/>
                    <a:pt x="57250" y="393906"/>
                    <a:pt x="57250" y="393906"/>
                  </a:cubicBezTo>
                  <a:cubicBezTo>
                    <a:pt x="57250" y="393906"/>
                    <a:pt x="54419" y="392961"/>
                    <a:pt x="53474" y="392488"/>
                  </a:cubicBezTo>
                  <a:close/>
                  <a:moveTo>
                    <a:pt x="48756" y="395556"/>
                  </a:moveTo>
                  <a:cubicBezTo>
                    <a:pt x="48756" y="395556"/>
                    <a:pt x="49934" y="395556"/>
                    <a:pt x="50406" y="395556"/>
                  </a:cubicBezTo>
                  <a:cubicBezTo>
                    <a:pt x="50879" y="395556"/>
                    <a:pt x="50406" y="397207"/>
                    <a:pt x="50406" y="397915"/>
                  </a:cubicBezTo>
                  <a:cubicBezTo>
                    <a:pt x="50406" y="398624"/>
                    <a:pt x="48992" y="394611"/>
                    <a:pt x="47811" y="394139"/>
                  </a:cubicBezTo>
                  <a:close/>
                  <a:moveTo>
                    <a:pt x="146449" y="352374"/>
                  </a:moveTo>
                  <a:cubicBezTo>
                    <a:pt x="146449" y="352374"/>
                    <a:pt x="148099" y="352374"/>
                    <a:pt x="149044" y="352374"/>
                  </a:cubicBezTo>
                  <a:lnTo>
                    <a:pt x="149044" y="352374"/>
                  </a:lnTo>
                  <a:cubicBezTo>
                    <a:pt x="149044" y="352374"/>
                    <a:pt x="145504" y="351429"/>
                    <a:pt x="145504" y="350957"/>
                  </a:cubicBezTo>
                  <a:close/>
                  <a:moveTo>
                    <a:pt x="86275" y="378331"/>
                  </a:moveTo>
                  <a:cubicBezTo>
                    <a:pt x="86275" y="378331"/>
                    <a:pt x="86275" y="378331"/>
                    <a:pt x="86275" y="376677"/>
                  </a:cubicBezTo>
                  <a:cubicBezTo>
                    <a:pt x="86275" y="375027"/>
                    <a:pt x="89578" y="376677"/>
                    <a:pt x="88161" y="378331"/>
                  </a:cubicBezTo>
                  <a:cubicBezTo>
                    <a:pt x="86747" y="379981"/>
                    <a:pt x="86038" y="375971"/>
                    <a:pt x="85330" y="376913"/>
                  </a:cubicBezTo>
                  <a:close/>
                  <a:moveTo>
                    <a:pt x="55833" y="390129"/>
                  </a:moveTo>
                  <a:cubicBezTo>
                    <a:pt x="55833" y="390129"/>
                    <a:pt x="54655" y="390129"/>
                    <a:pt x="53946" y="390129"/>
                  </a:cubicBezTo>
                  <a:cubicBezTo>
                    <a:pt x="53238" y="390129"/>
                    <a:pt x="53946" y="393433"/>
                    <a:pt x="52060" y="393906"/>
                  </a:cubicBezTo>
                  <a:cubicBezTo>
                    <a:pt x="53238" y="392961"/>
                    <a:pt x="53238" y="391307"/>
                    <a:pt x="52529" y="390365"/>
                  </a:cubicBezTo>
                  <a:cubicBezTo>
                    <a:pt x="52296" y="390129"/>
                    <a:pt x="52296" y="389893"/>
                    <a:pt x="52060" y="389893"/>
                  </a:cubicBezTo>
                  <a:cubicBezTo>
                    <a:pt x="53002" y="390129"/>
                    <a:pt x="53710" y="390129"/>
                    <a:pt x="54655" y="389893"/>
                  </a:cubicBezTo>
                  <a:cubicBezTo>
                    <a:pt x="53238" y="389893"/>
                    <a:pt x="53238" y="389893"/>
                    <a:pt x="53238" y="389893"/>
                  </a:cubicBezTo>
                  <a:lnTo>
                    <a:pt x="54655" y="389893"/>
                  </a:lnTo>
                  <a:cubicBezTo>
                    <a:pt x="53002" y="389893"/>
                    <a:pt x="54655" y="389893"/>
                    <a:pt x="54655" y="389893"/>
                  </a:cubicBezTo>
                  <a:cubicBezTo>
                    <a:pt x="54655" y="389893"/>
                    <a:pt x="53238" y="389893"/>
                    <a:pt x="54655" y="389893"/>
                  </a:cubicBezTo>
                  <a:cubicBezTo>
                    <a:pt x="56069" y="389893"/>
                    <a:pt x="54655" y="389893"/>
                    <a:pt x="56778" y="389893"/>
                  </a:cubicBezTo>
                  <a:cubicBezTo>
                    <a:pt x="58901" y="389893"/>
                    <a:pt x="53238" y="388006"/>
                    <a:pt x="54891" y="388712"/>
                  </a:cubicBezTo>
                  <a:close/>
                  <a:moveTo>
                    <a:pt x="27990" y="400983"/>
                  </a:moveTo>
                  <a:cubicBezTo>
                    <a:pt x="29404" y="400983"/>
                    <a:pt x="26573" y="399333"/>
                    <a:pt x="26336" y="398860"/>
                  </a:cubicBezTo>
                  <a:cubicBezTo>
                    <a:pt x="26100" y="398388"/>
                    <a:pt x="27754" y="398860"/>
                    <a:pt x="29404" y="398860"/>
                  </a:cubicBezTo>
                  <a:cubicBezTo>
                    <a:pt x="31058" y="398860"/>
                    <a:pt x="29404" y="398860"/>
                    <a:pt x="29404" y="398860"/>
                  </a:cubicBezTo>
                  <a:cubicBezTo>
                    <a:pt x="28932" y="399569"/>
                    <a:pt x="27990" y="400038"/>
                    <a:pt x="27045" y="399569"/>
                  </a:cubicBezTo>
                  <a:close/>
                  <a:moveTo>
                    <a:pt x="51587" y="390129"/>
                  </a:moveTo>
                  <a:lnTo>
                    <a:pt x="51587" y="388006"/>
                  </a:lnTo>
                  <a:cubicBezTo>
                    <a:pt x="51823" y="388476"/>
                    <a:pt x="51823" y="388948"/>
                    <a:pt x="51587" y="389421"/>
                  </a:cubicBezTo>
                  <a:cubicBezTo>
                    <a:pt x="51587" y="389421"/>
                    <a:pt x="50879" y="389421"/>
                    <a:pt x="49461" y="388712"/>
                  </a:cubicBezTo>
                  <a:close/>
                  <a:moveTo>
                    <a:pt x="34831" y="395320"/>
                  </a:moveTo>
                  <a:cubicBezTo>
                    <a:pt x="34831" y="395320"/>
                    <a:pt x="37193" y="395320"/>
                    <a:pt x="36248" y="395320"/>
                  </a:cubicBezTo>
                  <a:cubicBezTo>
                    <a:pt x="35304" y="395320"/>
                    <a:pt x="32000" y="394375"/>
                    <a:pt x="32708" y="393906"/>
                  </a:cubicBezTo>
                  <a:close/>
                  <a:moveTo>
                    <a:pt x="28462" y="395320"/>
                  </a:moveTo>
                  <a:cubicBezTo>
                    <a:pt x="28462" y="395320"/>
                    <a:pt x="28462" y="395320"/>
                    <a:pt x="29877" y="396501"/>
                  </a:cubicBezTo>
                  <a:cubicBezTo>
                    <a:pt x="31294" y="397679"/>
                    <a:pt x="29877" y="396501"/>
                    <a:pt x="31530" y="396501"/>
                  </a:cubicBezTo>
                  <a:cubicBezTo>
                    <a:pt x="33181" y="396501"/>
                    <a:pt x="31530" y="398388"/>
                    <a:pt x="29877" y="398388"/>
                  </a:cubicBezTo>
                  <a:cubicBezTo>
                    <a:pt x="28226" y="398388"/>
                    <a:pt x="25395" y="395556"/>
                    <a:pt x="26336" y="394611"/>
                  </a:cubicBezTo>
                  <a:close/>
                  <a:moveTo>
                    <a:pt x="55127" y="385408"/>
                  </a:moveTo>
                  <a:cubicBezTo>
                    <a:pt x="56542" y="385408"/>
                    <a:pt x="55127" y="383994"/>
                    <a:pt x="55127" y="385408"/>
                  </a:cubicBezTo>
                  <a:cubicBezTo>
                    <a:pt x="55127" y="386825"/>
                    <a:pt x="54655" y="385408"/>
                    <a:pt x="53002" y="384702"/>
                  </a:cubicBezTo>
                  <a:close/>
                  <a:moveTo>
                    <a:pt x="43329" y="388240"/>
                  </a:moveTo>
                  <a:cubicBezTo>
                    <a:pt x="43329" y="388240"/>
                    <a:pt x="43329" y="389657"/>
                    <a:pt x="43329" y="390365"/>
                  </a:cubicBezTo>
                  <a:cubicBezTo>
                    <a:pt x="43329" y="391071"/>
                    <a:pt x="39789" y="387534"/>
                    <a:pt x="41203" y="387534"/>
                  </a:cubicBezTo>
                  <a:close/>
                  <a:moveTo>
                    <a:pt x="31294" y="393669"/>
                  </a:moveTo>
                  <a:lnTo>
                    <a:pt x="32472" y="393669"/>
                  </a:lnTo>
                  <a:cubicBezTo>
                    <a:pt x="32472" y="393669"/>
                    <a:pt x="32472" y="395320"/>
                    <a:pt x="30585" y="395084"/>
                  </a:cubicBezTo>
                  <a:cubicBezTo>
                    <a:pt x="28698" y="394848"/>
                    <a:pt x="27754" y="393433"/>
                    <a:pt x="29168" y="392961"/>
                  </a:cubicBezTo>
                  <a:close/>
                  <a:moveTo>
                    <a:pt x="54891" y="378567"/>
                  </a:moveTo>
                  <a:cubicBezTo>
                    <a:pt x="54891" y="378567"/>
                    <a:pt x="54891" y="381162"/>
                    <a:pt x="54891" y="382577"/>
                  </a:cubicBezTo>
                  <a:cubicBezTo>
                    <a:pt x="55597" y="382340"/>
                    <a:pt x="56305" y="382340"/>
                    <a:pt x="57014" y="382577"/>
                  </a:cubicBezTo>
                  <a:cubicBezTo>
                    <a:pt x="54419" y="382577"/>
                    <a:pt x="57014" y="382577"/>
                    <a:pt x="55127" y="383994"/>
                  </a:cubicBezTo>
                  <a:cubicBezTo>
                    <a:pt x="53238" y="385408"/>
                    <a:pt x="53946" y="383994"/>
                    <a:pt x="51823" y="383994"/>
                  </a:cubicBezTo>
                  <a:cubicBezTo>
                    <a:pt x="54419" y="380690"/>
                    <a:pt x="51823" y="379273"/>
                    <a:pt x="53238" y="377858"/>
                  </a:cubicBezTo>
                  <a:close/>
                  <a:moveTo>
                    <a:pt x="149280" y="341045"/>
                  </a:moveTo>
                  <a:cubicBezTo>
                    <a:pt x="149280" y="341045"/>
                    <a:pt x="150695" y="341045"/>
                    <a:pt x="149280" y="342698"/>
                  </a:cubicBezTo>
                  <a:cubicBezTo>
                    <a:pt x="147863" y="344349"/>
                    <a:pt x="145268" y="340103"/>
                    <a:pt x="146685" y="340339"/>
                  </a:cubicBezTo>
                  <a:close/>
                  <a:moveTo>
                    <a:pt x="89342" y="364642"/>
                  </a:moveTo>
                  <a:cubicBezTo>
                    <a:pt x="89342" y="364642"/>
                    <a:pt x="89342" y="364642"/>
                    <a:pt x="89342" y="364642"/>
                  </a:cubicBezTo>
                  <a:cubicBezTo>
                    <a:pt x="89342" y="364642"/>
                    <a:pt x="93355" y="366060"/>
                    <a:pt x="92174" y="366768"/>
                  </a:cubicBezTo>
                  <a:cubicBezTo>
                    <a:pt x="91229" y="364879"/>
                    <a:pt x="88634" y="364173"/>
                    <a:pt x="86747" y="365115"/>
                  </a:cubicBezTo>
                  <a:close/>
                  <a:moveTo>
                    <a:pt x="32708" y="388240"/>
                  </a:moveTo>
                  <a:cubicBezTo>
                    <a:pt x="32708" y="388240"/>
                    <a:pt x="32708" y="390365"/>
                    <a:pt x="32708" y="391307"/>
                  </a:cubicBezTo>
                  <a:lnTo>
                    <a:pt x="32708" y="391307"/>
                  </a:lnTo>
                  <a:cubicBezTo>
                    <a:pt x="32708" y="391307"/>
                    <a:pt x="29168" y="390602"/>
                    <a:pt x="30113" y="389657"/>
                  </a:cubicBezTo>
                  <a:close/>
                  <a:moveTo>
                    <a:pt x="66217" y="374318"/>
                  </a:moveTo>
                  <a:cubicBezTo>
                    <a:pt x="66217" y="374318"/>
                    <a:pt x="66217" y="376441"/>
                    <a:pt x="64800" y="376441"/>
                  </a:cubicBezTo>
                  <a:cubicBezTo>
                    <a:pt x="63386" y="376441"/>
                    <a:pt x="61496" y="375735"/>
                    <a:pt x="63622" y="375735"/>
                  </a:cubicBezTo>
                  <a:close/>
                  <a:moveTo>
                    <a:pt x="60082" y="374318"/>
                  </a:moveTo>
                  <a:cubicBezTo>
                    <a:pt x="61496" y="374318"/>
                    <a:pt x="60082" y="372431"/>
                    <a:pt x="61496" y="371723"/>
                  </a:cubicBezTo>
                  <a:cubicBezTo>
                    <a:pt x="62913" y="371014"/>
                    <a:pt x="61496" y="374554"/>
                    <a:pt x="61496" y="374790"/>
                  </a:cubicBezTo>
                  <a:cubicBezTo>
                    <a:pt x="61496" y="375027"/>
                    <a:pt x="57723" y="376913"/>
                    <a:pt x="57487" y="376913"/>
                  </a:cubicBezTo>
                  <a:close/>
                  <a:moveTo>
                    <a:pt x="32236" y="385644"/>
                  </a:moveTo>
                  <a:cubicBezTo>
                    <a:pt x="32236" y="385644"/>
                    <a:pt x="33417" y="385644"/>
                    <a:pt x="33889" y="385644"/>
                  </a:cubicBezTo>
                  <a:cubicBezTo>
                    <a:pt x="34362" y="385644"/>
                    <a:pt x="33889" y="385644"/>
                    <a:pt x="33889" y="387062"/>
                  </a:cubicBezTo>
                  <a:cubicBezTo>
                    <a:pt x="33889" y="388476"/>
                    <a:pt x="28932" y="388712"/>
                    <a:pt x="29640" y="388240"/>
                  </a:cubicBezTo>
                  <a:close/>
                  <a:moveTo>
                    <a:pt x="33653" y="382577"/>
                  </a:moveTo>
                  <a:cubicBezTo>
                    <a:pt x="33653" y="382577"/>
                    <a:pt x="33653" y="382577"/>
                    <a:pt x="33653" y="384230"/>
                  </a:cubicBezTo>
                  <a:cubicBezTo>
                    <a:pt x="33653" y="385880"/>
                    <a:pt x="30349" y="385644"/>
                    <a:pt x="31058" y="385172"/>
                  </a:cubicBezTo>
                  <a:close/>
                  <a:moveTo>
                    <a:pt x="56069" y="373846"/>
                  </a:moveTo>
                  <a:cubicBezTo>
                    <a:pt x="54655" y="373846"/>
                    <a:pt x="56069" y="373846"/>
                    <a:pt x="57723" y="372195"/>
                  </a:cubicBezTo>
                  <a:lnTo>
                    <a:pt x="59137" y="372195"/>
                  </a:lnTo>
                  <a:lnTo>
                    <a:pt x="59137" y="372195"/>
                  </a:lnTo>
                  <a:cubicBezTo>
                    <a:pt x="57959" y="370542"/>
                    <a:pt x="55833" y="370308"/>
                    <a:pt x="54183" y="371486"/>
                  </a:cubicBezTo>
                  <a:cubicBezTo>
                    <a:pt x="52529" y="372667"/>
                    <a:pt x="52296" y="374790"/>
                    <a:pt x="53474" y="376441"/>
                  </a:cubicBezTo>
                  <a:close/>
                  <a:moveTo>
                    <a:pt x="29168" y="383994"/>
                  </a:moveTo>
                  <a:cubicBezTo>
                    <a:pt x="29168" y="383994"/>
                    <a:pt x="29168" y="382107"/>
                    <a:pt x="29168" y="381398"/>
                  </a:cubicBezTo>
                  <a:cubicBezTo>
                    <a:pt x="29168" y="380690"/>
                    <a:pt x="31294" y="381398"/>
                    <a:pt x="31530" y="382813"/>
                  </a:cubicBezTo>
                  <a:cubicBezTo>
                    <a:pt x="31763" y="384230"/>
                    <a:pt x="28698" y="382813"/>
                    <a:pt x="28932" y="382813"/>
                  </a:cubicBezTo>
                  <a:cubicBezTo>
                    <a:pt x="29168" y="382813"/>
                    <a:pt x="30349" y="382813"/>
                    <a:pt x="31058" y="382813"/>
                  </a:cubicBezTo>
                  <a:cubicBezTo>
                    <a:pt x="31058" y="384939"/>
                    <a:pt x="29168" y="386825"/>
                    <a:pt x="26809" y="386589"/>
                  </a:cubicBezTo>
                  <a:cubicBezTo>
                    <a:pt x="26809" y="386589"/>
                    <a:pt x="26573" y="386589"/>
                    <a:pt x="26573" y="386589"/>
                  </a:cubicBezTo>
                  <a:close/>
                  <a:moveTo>
                    <a:pt x="33889" y="380217"/>
                  </a:moveTo>
                  <a:lnTo>
                    <a:pt x="35776" y="380217"/>
                  </a:lnTo>
                  <a:cubicBezTo>
                    <a:pt x="34125" y="380217"/>
                    <a:pt x="35776" y="380217"/>
                    <a:pt x="34362" y="380217"/>
                  </a:cubicBezTo>
                  <a:lnTo>
                    <a:pt x="34362" y="380217"/>
                  </a:lnTo>
                  <a:cubicBezTo>
                    <a:pt x="32472" y="384230"/>
                    <a:pt x="31058" y="383758"/>
                    <a:pt x="31294" y="382813"/>
                  </a:cubicBezTo>
                  <a:close/>
                  <a:moveTo>
                    <a:pt x="57487" y="368183"/>
                  </a:moveTo>
                  <a:cubicBezTo>
                    <a:pt x="57487" y="368183"/>
                    <a:pt x="60082" y="371486"/>
                    <a:pt x="57487" y="371014"/>
                  </a:cubicBezTo>
                  <a:cubicBezTo>
                    <a:pt x="55833" y="372667"/>
                    <a:pt x="53238" y="371723"/>
                    <a:pt x="54655" y="370778"/>
                  </a:cubicBezTo>
                  <a:close/>
                  <a:moveTo>
                    <a:pt x="63150" y="363700"/>
                  </a:moveTo>
                  <a:cubicBezTo>
                    <a:pt x="63150" y="363700"/>
                    <a:pt x="63150" y="363700"/>
                    <a:pt x="63150" y="363700"/>
                  </a:cubicBezTo>
                  <a:cubicBezTo>
                    <a:pt x="63150" y="363700"/>
                    <a:pt x="59137" y="366532"/>
                    <a:pt x="60318" y="366296"/>
                  </a:cubicBezTo>
                  <a:close/>
                  <a:moveTo>
                    <a:pt x="59846" y="363700"/>
                  </a:moveTo>
                  <a:cubicBezTo>
                    <a:pt x="59846" y="363700"/>
                    <a:pt x="59846" y="367241"/>
                    <a:pt x="57723" y="367004"/>
                  </a:cubicBezTo>
                  <a:cubicBezTo>
                    <a:pt x="56778" y="368183"/>
                    <a:pt x="55127" y="366296"/>
                    <a:pt x="57014" y="365823"/>
                  </a:cubicBezTo>
                  <a:close/>
                  <a:moveTo>
                    <a:pt x="68104" y="358510"/>
                  </a:moveTo>
                  <a:cubicBezTo>
                    <a:pt x="69285" y="358510"/>
                    <a:pt x="68104" y="358510"/>
                    <a:pt x="68104" y="358510"/>
                  </a:cubicBezTo>
                  <a:cubicBezTo>
                    <a:pt x="68104" y="358510"/>
                    <a:pt x="64564" y="360869"/>
                    <a:pt x="65273" y="360633"/>
                  </a:cubicBezTo>
                  <a:close/>
                  <a:moveTo>
                    <a:pt x="63386" y="358510"/>
                  </a:moveTo>
                  <a:cubicBezTo>
                    <a:pt x="66217" y="358510"/>
                    <a:pt x="63386" y="356620"/>
                    <a:pt x="65273" y="355911"/>
                  </a:cubicBezTo>
                  <a:cubicBezTo>
                    <a:pt x="67159" y="355206"/>
                    <a:pt x="65273" y="358273"/>
                    <a:pt x="65273" y="359452"/>
                  </a:cubicBezTo>
                  <a:cubicBezTo>
                    <a:pt x="65273" y="360633"/>
                    <a:pt x="61260" y="362047"/>
                    <a:pt x="60554" y="361341"/>
                  </a:cubicBezTo>
                  <a:close/>
                  <a:moveTo>
                    <a:pt x="62205" y="358510"/>
                  </a:moveTo>
                  <a:cubicBezTo>
                    <a:pt x="64094" y="358510"/>
                    <a:pt x="60082" y="357329"/>
                    <a:pt x="62205" y="356384"/>
                  </a:cubicBezTo>
                  <a:cubicBezTo>
                    <a:pt x="64328" y="355442"/>
                    <a:pt x="62205" y="356384"/>
                    <a:pt x="64094" y="356384"/>
                  </a:cubicBezTo>
                  <a:cubicBezTo>
                    <a:pt x="65981" y="356384"/>
                    <a:pt x="61027" y="361575"/>
                    <a:pt x="59373" y="360869"/>
                  </a:cubicBezTo>
                  <a:close/>
                  <a:moveTo>
                    <a:pt x="63622" y="353080"/>
                  </a:moveTo>
                  <a:cubicBezTo>
                    <a:pt x="63622" y="353080"/>
                    <a:pt x="63622" y="353080"/>
                    <a:pt x="63622" y="354497"/>
                  </a:cubicBezTo>
                  <a:cubicBezTo>
                    <a:pt x="63622" y="355911"/>
                    <a:pt x="59137" y="355675"/>
                    <a:pt x="60790" y="355442"/>
                  </a:cubicBezTo>
                  <a:close/>
                  <a:moveTo>
                    <a:pt x="40025" y="362519"/>
                  </a:moveTo>
                  <a:cubicBezTo>
                    <a:pt x="41439" y="362519"/>
                    <a:pt x="40025" y="363700"/>
                    <a:pt x="40025" y="364173"/>
                  </a:cubicBezTo>
                  <a:cubicBezTo>
                    <a:pt x="40025" y="364642"/>
                    <a:pt x="35540" y="365351"/>
                    <a:pt x="36485" y="364879"/>
                  </a:cubicBezTo>
                  <a:close/>
                  <a:moveTo>
                    <a:pt x="38608" y="362519"/>
                  </a:moveTo>
                  <a:cubicBezTo>
                    <a:pt x="38608" y="362519"/>
                    <a:pt x="38608" y="364173"/>
                    <a:pt x="38608" y="363937"/>
                  </a:cubicBezTo>
                  <a:cubicBezTo>
                    <a:pt x="38608" y="363700"/>
                    <a:pt x="33417" y="365587"/>
                    <a:pt x="35067" y="365115"/>
                  </a:cubicBezTo>
                  <a:close/>
                  <a:moveTo>
                    <a:pt x="42384" y="360396"/>
                  </a:moveTo>
                  <a:cubicBezTo>
                    <a:pt x="42384" y="360396"/>
                    <a:pt x="42384" y="360396"/>
                    <a:pt x="44271" y="360396"/>
                  </a:cubicBezTo>
                  <a:cubicBezTo>
                    <a:pt x="46160" y="360396"/>
                    <a:pt x="44271" y="360396"/>
                    <a:pt x="44271" y="360396"/>
                  </a:cubicBezTo>
                  <a:cubicBezTo>
                    <a:pt x="44271" y="360396"/>
                    <a:pt x="38371" y="363700"/>
                    <a:pt x="38844" y="362992"/>
                  </a:cubicBezTo>
                  <a:close/>
                  <a:moveTo>
                    <a:pt x="36012" y="360396"/>
                  </a:moveTo>
                  <a:cubicBezTo>
                    <a:pt x="36957" y="360633"/>
                    <a:pt x="37663" y="360633"/>
                    <a:pt x="38608" y="360396"/>
                  </a:cubicBezTo>
                  <a:cubicBezTo>
                    <a:pt x="38608" y="360396"/>
                    <a:pt x="38608" y="360396"/>
                    <a:pt x="39789" y="360396"/>
                  </a:cubicBezTo>
                  <a:cubicBezTo>
                    <a:pt x="40967" y="360396"/>
                    <a:pt x="42148" y="362283"/>
                    <a:pt x="39789" y="362992"/>
                  </a:cubicBezTo>
                  <a:cubicBezTo>
                    <a:pt x="37429" y="363700"/>
                    <a:pt x="30821" y="364173"/>
                    <a:pt x="32472" y="362519"/>
                  </a:cubicBezTo>
                  <a:close/>
                  <a:moveTo>
                    <a:pt x="70463" y="347417"/>
                  </a:moveTo>
                  <a:cubicBezTo>
                    <a:pt x="70463" y="347417"/>
                    <a:pt x="70463" y="349070"/>
                    <a:pt x="70463" y="347417"/>
                  </a:cubicBezTo>
                  <a:cubicBezTo>
                    <a:pt x="70463" y="345766"/>
                    <a:pt x="65509" y="350012"/>
                    <a:pt x="66926" y="349543"/>
                  </a:cubicBezTo>
                  <a:close/>
                  <a:moveTo>
                    <a:pt x="40967" y="358273"/>
                  </a:moveTo>
                  <a:cubicBezTo>
                    <a:pt x="40967" y="358273"/>
                    <a:pt x="40967" y="358273"/>
                    <a:pt x="40967" y="358273"/>
                  </a:cubicBezTo>
                  <a:cubicBezTo>
                    <a:pt x="40967" y="358273"/>
                    <a:pt x="36485" y="360869"/>
                    <a:pt x="37429" y="360396"/>
                  </a:cubicBezTo>
                  <a:close/>
                  <a:moveTo>
                    <a:pt x="64564" y="349070"/>
                  </a:moveTo>
                  <a:cubicBezTo>
                    <a:pt x="64564" y="349070"/>
                    <a:pt x="64564" y="346711"/>
                    <a:pt x="64564" y="346475"/>
                  </a:cubicBezTo>
                  <a:cubicBezTo>
                    <a:pt x="64564" y="346239"/>
                    <a:pt x="64564" y="344821"/>
                    <a:pt x="64564" y="344585"/>
                  </a:cubicBezTo>
                  <a:lnTo>
                    <a:pt x="64564" y="344585"/>
                  </a:lnTo>
                  <a:cubicBezTo>
                    <a:pt x="64564" y="344585"/>
                    <a:pt x="64564" y="344585"/>
                    <a:pt x="65981" y="344585"/>
                  </a:cubicBezTo>
                  <a:cubicBezTo>
                    <a:pt x="67396" y="344585"/>
                    <a:pt x="65981" y="346002"/>
                    <a:pt x="65981" y="346239"/>
                  </a:cubicBezTo>
                  <a:cubicBezTo>
                    <a:pt x="65981" y="346475"/>
                    <a:pt x="64564" y="346239"/>
                    <a:pt x="64094" y="346239"/>
                  </a:cubicBezTo>
                  <a:lnTo>
                    <a:pt x="65509" y="346239"/>
                  </a:lnTo>
                  <a:cubicBezTo>
                    <a:pt x="61260" y="350721"/>
                    <a:pt x="60318" y="349776"/>
                    <a:pt x="59846" y="351193"/>
                  </a:cubicBezTo>
                  <a:close/>
                  <a:moveTo>
                    <a:pt x="67159" y="343171"/>
                  </a:moveTo>
                  <a:cubicBezTo>
                    <a:pt x="69049" y="343171"/>
                    <a:pt x="70227" y="344585"/>
                    <a:pt x="68813" y="345058"/>
                  </a:cubicBezTo>
                  <a:lnTo>
                    <a:pt x="67396" y="345058"/>
                  </a:lnTo>
                  <a:cubicBezTo>
                    <a:pt x="67396" y="345058"/>
                    <a:pt x="64800" y="346239"/>
                    <a:pt x="62441" y="345294"/>
                  </a:cubicBezTo>
                  <a:close/>
                  <a:moveTo>
                    <a:pt x="65273" y="341281"/>
                  </a:moveTo>
                  <a:cubicBezTo>
                    <a:pt x="65273" y="341281"/>
                    <a:pt x="67632" y="341281"/>
                    <a:pt x="68577" y="341281"/>
                  </a:cubicBezTo>
                  <a:cubicBezTo>
                    <a:pt x="69521" y="341281"/>
                    <a:pt x="68577" y="341281"/>
                    <a:pt x="68577" y="341281"/>
                  </a:cubicBezTo>
                  <a:cubicBezTo>
                    <a:pt x="68577" y="341281"/>
                    <a:pt x="62913" y="343877"/>
                    <a:pt x="60554" y="343407"/>
                  </a:cubicBezTo>
                  <a:close/>
                  <a:moveTo>
                    <a:pt x="72825" y="337508"/>
                  </a:moveTo>
                  <a:cubicBezTo>
                    <a:pt x="72825" y="337508"/>
                    <a:pt x="72825" y="337508"/>
                    <a:pt x="72825" y="339158"/>
                  </a:cubicBezTo>
                  <a:cubicBezTo>
                    <a:pt x="72825" y="340812"/>
                    <a:pt x="68577" y="340103"/>
                    <a:pt x="68577" y="339631"/>
                  </a:cubicBezTo>
                  <a:close/>
                  <a:moveTo>
                    <a:pt x="152112" y="295976"/>
                  </a:moveTo>
                  <a:cubicBezTo>
                    <a:pt x="152112" y="295976"/>
                    <a:pt x="152112" y="294087"/>
                    <a:pt x="152112" y="294323"/>
                  </a:cubicBezTo>
                  <a:cubicBezTo>
                    <a:pt x="152112" y="294559"/>
                    <a:pt x="152112" y="294323"/>
                    <a:pt x="152112" y="294323"/>
                  </a:cubicBezTo>
                  <a:close/>
                  <a:moveTo>
                    <a:pt x="69285" y="328304"/>
                  </a:moveTo>
                  <a:cubicBezTo>
                    <a:pt x="71172" y="328304"/>
                    <a:pt x="73059" y="330191"/>
                    <a:pt x="70699" y="329955"/>
                  </a:cubicBezTo>
                  <a:cubicBezTo>
                    <a:pt x="68340" y="329719"/>
                    <a:pt x="64564" y="331372"/>
                    <a:pt x="64564" y="330427"/>
                  </a:cubicBezTo>
                  <a:close/>
                  <a:moveTo>
                    <a:pt x="151876" y="293145"/>
                  </a:moveTo>
                  <a:cubicBezTo>
                    <a:pt x="151876" y="293145"/>
                    <a:pt x="150459" y="290549"/>
                    <a:pt x="151876" y="290313"/>
                  </a:cubicBezTo>
                  <a:cubicBezTo>
                    <a:pt x="153290" y="290077"/>
                    <a:pt x="153290" y="290313"/>
                    <a:pt x="154235" y="290313"/>
                  </a:cubicBezTo>
                  <a:cubicBezTo>
                    <a:pt x="153054" y="290549"/>
                    <a:pt x="151876" y="290549"/>
                    <a:pt x="150695" y="290313"/>
                  </a:cubicBezTo>
                  <a:cubicBezTo>
                    <a:pt x="148336" y="294559"/>
                    <a:pt x="148808" y="295504"/>
                    <a:pt x="147155" y="295268"/>
                  </a:cubicBezTo>
                  <a:close/>
                  <a:moveTo>
                    <a:pt x="151876" y="288187"/>
                  </a:moveTo>
                  <a:cubicBezTo>
                    <a:pt x="151876" y="288187"/>
                    <a:pt x="151876" y="288187"/>
                    <a:pt x="151876" y="288187"/>
                  </a:cubicBezTo>
                  <a:cubicBezTo>
                    <a:pt x="151876" y="288187"/>
                    <a:pt x="146213" y="289605"/>
                    <a:pt x="147627" y="290313"/>
                  </a:cubicBezTo>
                  <a:close/>
                  <a:moveTo>
                    <a:pt x="44034" y="326887"/>
                  </a:moveTo>
                  <a:cubicBezTo>
                    <a:pt x="44034" y="326887"/>
                    <a:pt x="44034" y="326887"/>
                    <a:pt x="44034" y="328541"/>
                  </a:cubicBezTo>
                  <a:cubicBezTo>
                    <a:pt x="44034" y="330191"/>
                    <a:pt x="39080" y="329483"/>
                    <a:pt x="39789" y="329013"/>
                  </a:cubicBezTo>
                  <a:close/>
                  <a:moveTo>
                    <a:pt x="42620" y="323819"/>
                  </a:moveTo>
                  <a:cubicBezTo>
                    <a:pt x="40261" y="323819"/>
                    <a:pt x="42620" y="323819"/>
                    <a:pt x="42620" y="322405"/>
                  </a:cubicBezTo>
                  <a:cubicBezTo>
                    <a:pt x="41439" y="322641"/>
                    <a:pt x="40025" y="322641"/>
                    <a:pt x="38844" y="322405"/>
                  </a:cubicBezTo>
                  <a:cubicBezTo>
                    <a:pt x="40497" y="322405"/>
                    <a:pt x="41439" y="323583"/>
                    <a:pt x="42856" y="322405"/>
                  </a:cubicBezTo>
                  <a:lnTo>
                    <a:pt x="41439" y="322405"/>
                  </a:lnTo>
                  <a:cubicBezTo>
                    <a:pt x="41439" y="322405"/>
                    <a:pt x="41439" y="322405"/>
                    <a:pt x="43329" y="322405"/>
                  </a:cubicBezTo>
                  <a:cubicBezTo>
                    <a:pt x="45215" y="322405"/>
                    <a:pt x="47338" y="327123"/>
                    <a:pt x="43329" y="325945"/>
                  </a:cubicBezTo>
                  <a:cubicBezTo>
                    <a:pt x="43329" y="325945"/>
                    <a:pt x="43329" y="328304"/>
                    <a:pt x="43329" y="328304"/>
                  </a:cubicBezTo>
                  <a:cubicBezTo>
                    <a:pt x="42620" y="329719"/>
                    <a:pt x="40967" y="330191"/>
                    <a:pt x="39789" y="329719"/>
                  </a:cubicBezTo>
                  <a:cubicBezTo>
                    <a:pt x="38371" y="329013"/>
                    <a:pt x="37663" y="327360"/>
                    <a:pt x="38371" y="325945"/>
                  </a:cubicBezTo>
                  <a:close/>
                  <a:moveTo>
                    <a:pt x="39552" y="322405"/>
                  </a:moveTo>
                  <a:cubicBezTo>
                    <a:pt x="40261" y="323114"/>
                    <a:pt x="40261" y="324292"/>
                    <a:pt x="39552" y="325000"/>
                  </a:cubicBezTo>
                  <a:cubicBezTo>
                    <a:pt x="39552" y="325000"/>
                    <a:pt x="34362" y="325473"/>
                    <a:pt x="35304" y="324528"/>
                  </a:cubicBezTo>
                  <a:close/>
                  <a:moveTo>
                    <a:pt x="148572" y="277097"/>
                  </a:moveTo>
                  <a:cubicBezTo>
                    <a:pt x="148572" y="277097"/>
                    <a:pt x="146918" y="274502"/>
                    <a:pt x="148572" y="274502"/>
                  </a:cubicBezTo>
                  <a:cubicBezTo>
                    <a:pt x="150222" y="274502"/>
                    <a:pt x="146685" y="278984"/>
                    <a:pt x="144323" y="279220"/>
                  </a:cubicBezTo>
                  <a:close/>
                  <a:moveTo>
                    <a:pt x="38844" y="319337"/>
                  </a:moveTo>
                  <a:cubicBezTo>
                    <a:pt x="39316" y="319101"/>
                    <a:pt x="40025" y="319101"/>
                    <a:pt x="40497" y="319337"/>
                  </a:cubicBezTo>
                  <a:cubicBezTo>
                    <a:pt x="39316" y="319337"/>
                    <a:pt x="40497" y="319337"/>
                    <a:pt x="40497" y="320752"/>
                  </a:cubicBezTo>
                  <a:cubicBezTo>
                    <a:pt x="35067" y="323114"/>
                    <a:pt x="35067" y="322169"/>
                    <a:pt x="34598" y="321460"/>
                  </a:cubicBezTo>
                  <a:close/>
                  <a:moveTo>
                    <a:pt x="42620" y="316506"/>
                  </a:moveTo>
                  <a:cubicBezTo>
                    <a:pt x="42620" y="316506"/>
                    <a:pt x="42620" y="316506"/>
                    <a:pt x="42620" y="316506"/>
                  </a:cubicBezTo>
                  <a:cubicBezTo>
                    <a:pt x="42620" y="316506"/>
                    <a:pt x="39552" y="319101"/>
                    <a:pt x="38371" y="318629"/>
                  </a:cubicBezTo>
                  <a:close/>
                  <a:moveTo>
                    <a:pt x="35776" y="316506"/>
                  </a:moveTo>
                  <a:cubicBezTo>
                    <a:pt x="35776" y="316506"/>
                    <a:pt x="35776" y="316506"/>
                    <a:pt x="37663" y="316506"/>
                  </a:cubicBezTo>
                  <a:cubicBezTo>
                    <a:pt x="39552" y="316506"/>
                    <a:pt x="37663" y="316506"/>
                    <a:pt x="37663" y="316506"/>
                  </a:cubicBezTo>
                  <a:cubicBezTo>
                    <a:pt x="37663" y="316506"/>
                    <a:pt x="37663" y="316506"/>
                    <a:pt x="37663" y="316506"/>
                  </a:cubicBezTo>
                  <a:close/>
                  <a:moveTo>
                    <a:pt x="149280" y="268130"/>
                  </a:moveTo>
                  <a:cubicBezTo>
                    <a:pt x="149280" y="268130"/>
                    <a:pt x="149280" y="268130"/>
                    <a:pt x="150695" y="268130"/>
                  </a:cubicBezTo>
                  <a:cubicBezTo>
                    <a:pt x="152112" y="268130"/>
                    <a:pt x="150695" y="268130"/>
                    <a:pt x="150695" y="268130"/>
                  </a:cubicBezTo>
                  <a:cubicBezTo>
                    <a:pt x="150695" y="268130"/>
                    <a:pt x="143851" y="271434"/>
                    <a:pt x="145032" y="270962"/>
                  </a:cubicBezTo>
                  <a:close/>
                  <a:moveTo>
                    <a:pt x="42856" y="309662"/>
                  </a:moveTo>
                  <a:cubicBezTo>
                    <a:pt x="42856" y="309662"/>
                    <a:pt x="42856" y="309662"/>
                    <a:pt x="42856" y="309662"/>
                  </a:cubicBezTo>
                  <a:lnTo>
                    <a:pt x="41203" y="309662"/>
                  </a:lnTo>
                  <a:cubicBezTo>
                    <a:pt x="41203" y="309662"/>
                    <a:pt x="42856" y="309662"/>
                    <a:pt x="44034" y="309662"/>
                  </a:cubicBezTo>
                  <a:cubicBezTo>
                    <a:pt x="45215" y="309662"/>
                    <a:pt x="44034" y="311315"/>
                    <a:pt x="44034" y="312257"/>
                  </a:cubicBezTo>
                  <a:cubicBezTo>
                    <a:pt x="44034" y="313202"/>
                    <a:pt x="38608" y="312966"/>
                    <a:pt x="38608" y="312493"/>
                  </a:cubicBezTo>
                  <a:close/>
                  <a:moveTo>
                    <a:pt x="152112" y="265535"/>
                  </a:moveTo>
                  <a:lnTo>
                    <a:pt x="150695" y="265535"/>
                  </a:lnTo>
                  <a:cubicBezTo>
                    <a:pt x="150695" y="265535"/>
                    <a:pt x="147155" y="267422"/>
                    <a:pt x="147863" y="268366"/>
                  </a:cubicBezTo>
                  <a:close/>
                  <a:moveTo>
                    <a:pt x="44743" y="305416"/>
                  </a:moveTo>
                  <a:cubicBezTo>
                    <a:pt x="44743" y="305416"/>
                    <a:pt x="44743" y="305416"/>
                    <a:pt x="44743" y="303999"/>
                  </a:cubicBezTo>
                  <a:cubicBezTo>
                    <a:pt x="44743" y="302581"/>
                    <a:pt x="44743" y="305180"/>
                    <a:pt x="44743" y="305649"/>
                  </a:cubicBezTo>
                  <a:close/>
                  <a:moveTo>
                    <a:pt x="148336" y="258221"/>
                  </a:moveTo>
                  <a:cubicBezTo>
                    <a:pt x="148336" y="258221"/>
                    <a:pt x="148336" y="258221"/>
                    <a:pt x="148336" y="257040"/>
                  </a:cubicBezTo>
                  <a:cubicBezTo>
                    <a:pt x="148336" y="255859"/>
                    <a:pt x="150459" y="257040"/>
                    <a:pt x="149750" y="257040"/>
                  </a:cubicBezTo>
                  <a:cubicBezTo>
                    <a:pt x="149044" y="257040"/>
                    <a:pt x="148099" y="257040"/>
                    <a:pt x="149750" y="257040"/>
                  </a:cubicBezTo>
                  <a:lnTo>
                    <a:pt x="151403" y="257040"/>
                  </a:lnTo>
                  <a:cubicBezTo>
                    <a:pt x="151403" y="257040"/>
                    <a:pt x="151403" y="257040"/>
                    <a:pt x="151403" y="257040"/>
                  </a:cubicBezTo>
                  <a:cubicBezTo>
                    <a:pt x="151403" y="257040"/>
                    <a:pt x="144795" y="262703"/>
                    <a:pt x="144087" y="260816"/>
                  </a:cubicBezTo>
                  <a:close/>
                  <a:moveTo>
                    <a:pt x="42384" y="300458"/>
                  </a:moveTo>
                  <a:cubicBezTo>
                    <a:pt x="42384" y="300458"/>
                    <a:pt x="42384" y="298099"/>
                    <a:pt x="43798" y="298099"/>
                  </a:cubicBezTo>
                  <a:cubicBezTo>
                    <a:pt x="45215" y="298099"/>
                    <a:pt x="43798" y="298099"/>
                    <a:pt x="43798" y="299516"/>
                  </a:cubicBezTo>
                  <a:cubicBezTo>
                    <a:pt x="43798" y="300931"/>
                    <a:pt x="43798" y="299516"/>
                    <a:pt x="43798" y="299516"/>
                  </a:cubicBezTo>
                  <a:cubicBezTo>
                    <a:pt x="44271" y="300222"/>
                    <a:pt x="44979" y="300695"/>
                    <a:pt x="45924" y="300931"/>
                  </a:cubicBezTo>
                  <a:close/>
                  <a:moveTo>
                    <a:pt x="148808" y="254917"/>
                  </a:moveTo>
                  <a:lnTo>
                    <a:pt x="150931" y="254917"/>
                  </a:lnTo>
                  <a:cubicBezTo>
                    <a:pt x="150931" y="254917"/>
                    <a:pt x="143617" y="258221"/>
                    <a:pt x="144559" y="257513"/>
                  </a:cubicBezTo>
                  <a:close/>
                  <a:moveTo>
                    <a:pt x="44507" y="297154"/>
                  </a:moveTo>
                  <a:cubicBezTo>
                    <a:pt x="45688" y="296682"/>
                    <a:pt x="47338" y="296682"/>
                    <a:pt x="48519" y="297154"/>
                  </a:cubicBezTo>
                  <a:lnTo>
                    <a:pt x="48519" y="297154"/>
                  </a:lnTo>
                  <a:cubicBezTo>
                    <a:pt x="48519" y="297154"/>
                    <a:pt x="41203" y="300695"/>
                    <a:pt x="40261" y="299750"/>
                  </a:cubicBezTo>
                  <a:close/>
                  <a:moveTo>
                    <a:pt x="150695" y="253500"/>
                  </a:moveTo>
                  <a:cubicBezTo>
                    <a:pt x="150695" y="253500"/>
                    <a:pt x="150695" y="253500"/>
                    <a:pt x="150695" y="253500"/>
                  </a:cubicBezTo>
                  <a:cubicBezTo>
                    <a:pt x="150695" y="253500"/>
                    <a:pt x="145504" y="256568"/>
                    <a:pt x="146449" y="256095"/>
                  </a:cubicBezTo>
                  <a:close/>
                  <a:moveTo>
                    <a:pt x="43798" y="294795"/>
                  </a:moveTo>
                  <a:cubicBezTo>
                    <a:pt x="43798" y="294795"/>
                    <a:pt x="43798" y="296682"/>
                    <a:pt x="43798" y="297627"/>
                  </a:cubicBezTo>
                  <a:cubicBezTo>
                    <a:pt x="43798" y="298572"/>
                    <a:pt x="43798" y="297627"/>
                    <a:pt x="43798" y="295740"/>
                  </a:cubicBezTo>
                  <a:lnTo>
                    <a:pt x="43798" y="295740"/>
                  </a:lnTo>
                  <a:cubicBezTo>
                    <a:pt x="43798" y="295740"/>
                    <a:pt x="38844" y="297627"/>
                    <a:pt x="39552" y="297391"/>
                  </a:cubicBezTo>
                  <a:close/>
                  <a:moveTo>
                    <a:pt x="45215" y="294795"/>
                  </a:moveTo>
                  <a:lnTo>
                    <a:pt x="46866" y="294795"/>
                  </a:lnTo>
                  <a:cubicBezTo>
                    <a:pt x="46866" y="294795"/>
                    <a:pt x="46866" y="296682"/>
                    <a:pt x="46866" y="297627"/>
                  </a:cubicBezTo>
                  <a:cubicBezTo>
                    <a:pt x="46866" y="298572"/>
                    <a:pt x="45452" y="297627"/>
                    <a:pt x="44507" y="297627"/>
                  </a:cubicBezTo>
                  <a:cubicBezTo>
                    <a:pt x="43562" y="297627"/>
                    <a:pt x="40261" y="296918"/>
                    <a:pt x="40967" y="296212"/>
                  </a:cubicBezTo>
                  <a:close/>
                  <a:moveTo>
                    <a:pt x="149280" y="250432"/>
                  </a:moveTo>
                  <a:cubicBezTo>
                    <a:pt x="150222" y="250668"/>
                    <a:pt x="150931" y="250668"/>
                    <a:pt x="151876" y="250432"/>
                  </a:cubicBezTo>
                  <a:cubicBezTo>
                    <a:pt x="151876" y="250432"/>
                    <a:pt x="151876" y="250432"/>
                    <a:pt x="151876" y="251849"/>
                  </a:cubicBezTo>
                  <a:cubicBezTo>
                    <a:pt x="151876" y="253264"/>
                    <a:pt x="151876" y="251849"/>
                    <a:pt x="149517" y="251849"/>
                  </a:cubicBezTo>
                  <a:cubicBezTo>
                    <a:pt x="147155" y="251849"/>
                    <a:pt x="144323" y="252555"/>
                    <a:pt x="145032" y="251849"/>
                  </a:cubicBezTo>
                  <a:close/>
                  <a:moveTo>
                    <a:pt x="42148" y="293381"/>
                  </a:moveTo>
                  <a:cubicBezTo>
                    <a:pt x="42148" y="293381"/>
                    <a:pt x="42148" y="293381"/>
                    <a:pt x="43798" y="293381"/>
                  </a:cubicBezTo>
                  <a:lnTo>
                    <a:pt x="43798" y="293381"/>
                  </a:lnTo>
                  <a:cubicBezTo>
                    <a:pt x="43798" y="293381"/>
                    <a:pt x="45215" y="293381"/>
                    <a:pt x="45924" y="293381"/>
                  </a:cubicBezTo>
                  <a:cubicBezTo>
                    <a:pt x="46630" y="293381"/>
                    <a:pt x="45924" y="293381"/>
                    <a:pt x="45924" y="293381"/>
                  </a:cubicBezTo>
                  <a:lnTo>
                    <a:pt x="45924" y="293381"/>
                  </a:lnTo>
                  <a:lnTo>
                    <a:pt x="45924" y="293381"/>
                  </a:lnTo>
                  <a:cubicBezTo>
                    <a:pt x="45452" y="291255"/>
                    <a:pt x="43329" y="289605"/>
                    <a:pt x="41203" y="290077"/>
                  </a:cubicBezTo>
                  <a:cubicBezTo>
                    <a:pt x="39080" y="290549"/>
                    <a:pt x="37429" y="292672"/>
                    <a:pt x="37899" y="294795"/>
                  </a:cubicBezTo>
                  <a:close/>
                  <a:moveTo>
                    <a:pt x="46630" y="291491"/>
                  </a:moveTo>
                  <a:cubicBezTo>
                    <a:pt x="46630" y="291491"/>
                    <a:pt x="46630" y="291491"/>
                    <a:pt x="46630" y="289841"/>
                  </a:cubicBezTo>
                  <a:cubicBezTo>
                    <a:pt x="46630" y="288187"/>
                    <a:pt x="44979" y="292908"/>
                    <a:pt x="42384" y="292908"/>
                  </a:cubicBezTo>
                  <a:close/>
                  <a:moveTo>
                    <a:pt x="44743" y="287482"/>
                  </a:moveTo>
                  <a:cubicBezTo>
                    <a:pt x="44743" y="287482"/>
                    <a:pt x="44743" y="287482"/>
                    <a:pt x="44743" y="286064"/>
                  </a:cubicBezTo>
                  <a:cubicBezTo>
                    <a:pt x="44743" y="284650"/>
                    <a:pt x="44743" y="286064"/>
                    <a:pt x="44743" y="287482"/>
                  </a:cubicBezTo>
                  <a:cubicBezTo>
                    <a:pt x="44743" y="288896"/>
                    <a:pt x="44743" y="287482"/>
                    <a:pt x="44743" y="287482"/>
                  </a:cubicBezTo>
                  <a:close/>
                  <a:moveTo>
                    <a:pt x="47575" y="283941"/>
                  </a:moveTo>
                  <a:cubicBezTo>
                    <a:pt x="47575" y="283941"/>
                    <a:pt x="47575" y="283941"/>
                    <a:pt x="47575" y="285592"/>
                  </a:cubicBezTo>
                  <a:cubicBezTo>
                    <a:pt x="47575" y="287245"/>
                    <a:pt x="41675" y="286301"/>
                    <a:pt x="43329" y="286301"/>
                  </a:cubicBezTo>
                  <a:close/>
                  <a:moveTo>
                    <a:pt x="47575" y="283941"/>
                  </a:moveTo>
                  <a:cubicBezTo>
                    <a:pt x="47575" y="283941"/>
                    <a:pt x="47575" y="283941"/>
                    <a:pt x="47575" y="283941"/>
                  </a:cubicBezTo>
                  <a:cubicBezTo>
                    <a:pt x="48283" y="283705"/>
                    <a:pt x="48756" y="283705"/>
                    <a:pt x="49461" y="283941"/>
                  </a:cubicBezTo>
                  <a:cubicBezTo>
                    <a:pt x="49461" y="283941"/>
                    <a:pt x="49461" y="283941"/>
                    <a:pt x="49461" y="283941"/>
                  </a:cubicBezTo>
                  <a:close/>
                  <a:moveTo>
                    <a:pt x="47575" y="280165"/>
                  </a:moveTo>
                  <a:cubicBezTo>
                    <a:pt x="48992" y="280165"/>
                    <a:pt x="47575" y="282052"/>
                    <a:pt x="47575" y="282997"/>
                  </a:cubicBezTo>
                  <a:cubicBezTo>
                    <a:pt x="47575" y="283941"/>
                    <a:pt x="44979" y="282760"/>
                    <a:pt x="44979" y="281818"/>
                  </a:cubicBezTo>
                  <a:close/>
                  <a:moveTo>
                    <a:pt x="44271" y="280165"/>
                  </a:moveTo>
                  <a:cubicBezTo>
                    <a:pt x="46396" y="280165"/>
                    <a:pt x="45924" y="281582"/>
                    <a:pt x="45452" y="282524"/>
                  </a:cubicBezTo>
                  <a:cubicBezTo>
                    <a:pt x="44979" y="283469"/>
                    <a:pt x="40497" y="281818"/>
                    <a:pt x="41439" y="281110"/>
                  </a:cubicBezTo>
                  <a:close/>
                  <a:moveTo>
                    <a:pt x="48756" y="276389"/>
                  </a:moveTo>
                  <a:cubicBezTo>
                    <a:pt x="48756" y="276389"/>
                    <a:pt x="48756" y="276389"/>
                    <a:pt x="50406" y="276389"/>
                  </a:cubicBezTo>
                  <a:cubicBezTo>
                    <a:pt x="52060" y="276389"/>
                    <a:pt x="51823" y="278042"/>
                    <a:pt x="50406" y="278751"/>
                  </a:cubicBezTo>
                  <a:cubicBezTo>
                    <a:pt x="50879" y="277333"/>
                    <a:pt x="49934" y="275683"/>
                    <a:pt x="48519" y="275447"/>
                  </a:cubicBezTo>
                  <a:cubicBezTo>
                    <a:pt x="46866" y="274974"/>
                    <a:pt x="45452" y="275919"/>
                    <a:pt x="44979" y="277333"/>
                  </a:cubicBezTo>
                  <a:close/>
                  <a:moveTo>
                    <a:pt x="45688" y="266007"/>
                  </a:moveTo>
                  <a:cubicBezTo>
                    <a:pt x="45688" y="266007"/>
                    <a:pt x="45688" y="266007"/>
                    <a:pt x="47102" y="266007"/>
                  </a:cubicBezTo>
                  <a:cubicBezTo>
                    <a:pt x="48519" y="266007"/>
                    <a:pt x="47102" y="267422"/>
                    <a:pt x="47102" y="266007"/>
                  </a:cubicBezTo>
                  <a:cubicBezTo>
                    <a:pt x="47102" y="264590"/>
                    <a:pt x="42384" y="267422"/>
                    <a:pt x="42856" y="266952"/>
                  </a:cubicBezTo>
                  <a:close/>
                  <a:moveTo>
                    <a:pt x="52765" y="196866"/>
                  </a:moveTo>
                  <a:cubicBezTo>
                    <a:pt x="52765" y="196866"/>
                    <a:pt x="52765" y="196866"/>
                    <a:pt x="54183" y="196866"/>
                  </a:cubicBezTo>
                  <a:cubicBezTo>
                    <a:pt x="55597" y="196866"/>
                    <a:pt x="55597" y="198519"/>
                    <a:pt x="55597" y="199228"/>
                  </a:cubicBezTo>
                  <a:lnTo>
                    <a:pt x="55597" y="199228"/>
                  </a:lnTo>
                  <a:cubicBezTo>
                    <a:pt x="55597" y="199228"/>
                    <a:pt x="51587" y="198519"/>
                    <a:pt x="49934" y="197811"/>
                  </a:cubicBezTo>
                  <a:close/>
                  <a:moveTo>
                    <a:pt x="55127" y="191675"/>
                  </a:moveTo>
                  <a:cubicBezTo>
                    <a:pt x="53710" y="191675"/>
                    <a:pt x="55127" y="193562"/>
                    <a:pt x="53474" y="191675"/>
                  </a:cubicBezTo>
                  <a:cubicBezTo>
                    <a:pt x="51823" y="189788"/>
                    <a:pt x="50879" y="191911"/>
                    <a:pt x="52296" y="191911"/>
                  </a:cubicBezTo>
                  <a:close/>
                  <a:moveTo>
                    <a:pt x="154943" y="138817"/>
                  </a:moveTo>
                  <a:cubicBezTo>
                    <a:pt x="156830" y="140468"/>
                    <a:pt x="154943" y="137400"/>
                    <a:pt x="158717" y="138817"/>
                  </a:cubicBezTo>
                  <a:cubicBezTo>
                    <a:pt x="157303" y="138817"/>
                    <a:pt x="157066" y="138817"/>
                    <a:pt x="156830" y="138817"/>
                  </a:cubicBezTo>
                  <a:cubicBezTo>
                    <a:pt x="156594" y="138817"/>
                    <a:pt x="151167" y="140235"/>
                    <a:pt x="152112" y="139762"/>
                  </a:cubicBezTo>
                  <a:close/>
                  <a:moveTo>
                    <a:pt x="158247" y="140940"/>
                  </a:moveTo>
                  <a:cubicBezTo>
                    <a:pt x="158247" y="140940"/>
                    <a:pt x="158247" y="140940"/>
                    <a:pt x="158247" y="140940"/>
                  </a:cubicBezTo>
                  <a:cubicBezTo>
                    <a:pt x="158247" y="140940"/>
                    <a:pt x="161079" y="140940"/>
                    <a:pt x="160607" y="140940"/>
                  </a:cubicBezTo>
                  <a:cubicBezTo>
                    <a:pt x="160134" y="140940"/>
                    <a:pt x="159189" y="140940"/>
                    <a:pt x="158484" y="140940"/>
                  </a:cubicBezTo>
                  <a:cubicBezTo>
                    <a:pt x="157775" y="140940"/>
                    <a:pt x="155649" y="140940"/>
                    <a:pt x="155649" y="138817"/>
                  </a:cubicBezTo>
                  <a:cubicBezTo>
                    <a:pt x="155649" y="136694"/>
                    <a:pt x="154471" y="140940"/>
                    <a:pt x="155416" y="141885"/>
                  </a:cubicBezTo>
                  <a:close/>
                  <a:moveTo>
                    <a:pt x="55127" y="174922"/>
                  </a:moveTo>
                  <a:cubicBezTo>
                    <a:pt x="55127" y="174922"/>
                    <a:pt x="55127" y="174922"/>
                    <a:pt x="55127" y="173269"/>
                  </a:cubicBezTo>
                  <a:cubicBezTo>
                    <a:pt x="55127" y="171618"/>
                    <a:pt x="55127" y="173269"/>
                    <a:pt x="57014" y="174686"/>
                  </a:cubicBezTo>
                  <a:cubicBezTo>
                    <a:pt x="58901" y="176100"/>
                    <a:pt x="53002" y="175631"/>
                    <a:pt x="52296" y="175864"/>
                  </a:cubicBezTo>
                  <a:close/>
                  <a:moveTo>
                    <a:pt x="155180" y="136458"/>
                  </a:moveTo>
                  <a:cubicBezTo>
                    <a:pt x="155180" y="136458"/>
                    <a:pt x="157303" y="136458"/>
                    <a:pt x="158247" y="136458"/>
                  </a:cubicBezTo>
                  <a:cubicBezTo>
                    <a:pt x="159189" y="136458"/>
                    <a:pt x="158247" y="136458"/>
                    <a:pt x="158247" y="137873"/>
                  </a:cubicBezTo>
                  <a:close/>
                  <a:moveTo>
                    <a:pt x="56778" y="171618"/>
                  </a:moveTo>
                  <a:cubicBezTo>
                    <a:pt x="56778" y="171618"/>
                    <a:pt x="58195" y="171618"/>
                    <a:pt x="56778" y="173032"/>
                  </a:cubicBezTo>
                  <a:cubicBezTo>
                    <a:pt x="55361" y="174450"/>
                    <a:pt x="52060" y="172090"/>
                    <a:pt x="53946" y="172563"/>
                  </a:cubicBezTo>
                  <a:close/>
                  <a:moveTo>
                    <a:pt x="155649" y="135986"/>
                  </a:moveTo>
                  <a:cubicBezTo>
                    <a:pt x="155649" y="135986"/>
                    <a:pt x="155649" y="135986"/>
                    <a:pt x="155649" y="135986"/>
                  </a:cubicBezTo>
                  <a:cubicBezTo>
                    <a:pt x="155649" y="135986"/>
                    <a:pt x="156830" y="135986"/>
                    <a:pt x="155649" y="135986"/>
                  </a:cubicBezTo>
                  <a:cubicBezTo>
                    <a:pt x="154471" y="135986"/>
                    <a:pt x="153290" y="136694"/>
                    <a:pt x="152818" y="136931"/>
                  </a:cubicBezTo>
                  <a:close/>
                  <a:moveTo>
                    <a:pt x="57250" y="121119"/>
                  </a:moveTo>
                  <a:cubicBezTo>
                    <a:pt x="56069" y="121119"/>
                    <a:pt x="57250" y="122537"/>
                    <a:pt x="57250" y="123006"/>
                  </a:cubicBezTo>
                  <a:cubicBezTo>
                    <a:pt x="57250" y="123479"/>
                    <a:pt x="52765" y="121119"/>
                    <a:pt x="54419" y="121119"/>
                  </a:cubicBezTo>
                  <a:close/>
                  <a:moveTo>
                    <a:pt x="57250" y="118288"/>
                  </a:moveTo>
                  <a:cubicBezTo>
                    <a:pt x="57250" y="118288"/>
                    <a:pt x="57250" y="119938"/>
                    <a:pt x="57250" y="120647"/>
                  </a:cubicBezTo>
                  <a:cubicBezTo>
                    <a:pt x="57250" y="121356"/>
                    <a:pt x="52529" y="119702"/>
                    <a:pt x="54419" y="119233"/>
                  </a:cubicBezTo>
                  <a:close/>
                  <a:moveTo>
                    <a:pt x="55833" y="116871"/>
                  </a:moveTo>
                  <a:lnTo>
                    <a:pt x="57014" y="116871"/>
                  </a:lnTo>
                  <a:lnTo>
                    <a:pt x="55833" y="116871"/>
                  </a:lnTo>
                  <a:cubicBezTo>
                    <a:pt x="55833" y="116871"/>
                    <a:pt x="52765" y="118052"/>
                    <a:pt x="53002" y="117815"/>
                  </a:cubicBezTo>
                  <a:close/>
                  <a:moveTo>
                    <a:pt x="115535" y="71802"/>
                  </a:moveTo>
                  <a:cubicBezTo>
                    <a:pt x="116480" y="71329"/>
                    <a:pt x="117422" y="71329"/>
                    <a:pt x="118367" y="71802"/>
                  </a:cubicBezTo>
                  <a:cubicBezTo>
                    <a:pt x="118367" y="71802"/>
                    <a:pt x="118367" y="73925"/>
                    <a:pt x="119784" y="75342"/>
                  </a:cubicBezTo>
                  <a:lnTo>
                    <a:pt x="115771" y="75342"/>
                  </a:lnTo>
                  <a:cubicBezTo>
                    <a:pt x="114590" y="74870"/>
                    <a:pt x="113648" y="74397"/>
                    <a:pt x="112703" y="73925"/>
                  </a:cubicBezTo>
                  <a:close/>
                  <a:moveTo>
                    <a:pt x="115535" y="67317"/>
                  </a:moveTo>
                  <a:lnTo>
                    <a:pt x="117422" y="67317"/>
                  </a:lnTo>
                  <a:cubicBezTo>
                    <a:pt x="117422" y="67317"/>
                    <a:pt x="117422" y="69676"/>
                    <a:pt x="117422" y="70621"/>
                  </a:cubicBezTo>
                  <a:cubicBezTo>
                    <a:pt x="117422" y="71566"/>
                    <a:pt x="115771" y="69676"/>
                    <a:pt x="113648" y="68262"/>
                  </a:cubicBezTo>
                  <a:close/>
                  <a:moveTo>
                    <a:pt x="55597" y="84779"/>
                  </a:moveTo>
                  <a:cubicBezTo>
                    <a:pt x="56778" y="84779"/>
                    <a:pt x="57723" y="86432"/>
                    <a:pt x="56778" y="87141"/>
                  </a:cubicBezTo>
                  <a:cubicBezTo>
                    <a:pt x="55833" y="87610"/>
                    <a:pt x="54419" y="87374"/>
                    <a:pt x="53946" y="86196"/>
                  </a:cubicBezTo>
                  <a:cubicBezTo>
                    <a:pt x="53710" y="86196"/>
                    <a:pt x="53710" y="85960"/>
                    <a:pt x="53710" y="85723"/>
                  </a:cubicBezTo>
                  <a:close/>
                  <a:moveTo>
                    <a:pt x="113884" y="61181"/>
                  </a:moveTo>
                  <a:cubicBezTo>
                    <a:pt x="115063" y="62835"/>
                    <a:pt x="115535" y="64249"/>
                    <a:pt x="117894" y="65430"/>
                  </a:cubicBezTo>
                  <a:lnTo>
                    <a:pt x="116480" y="65430"/>
                  </a:lnTo>
                  <a:cubicBezTo>
                    <a:pt x="116480" y="65430"/>
                    <a:pt x="110580" y="64485"/>
                    <a:pt x="111995" y="62835"/>
                  </a:cubicBezTo>
                  <a:close/>
                  <a:moveTo>
                    <a:pt x="48992" y="69912"/>
                  </a:moveTo>
                  <a:lnTo>
                    <a:pt x="48992" y="69912"/>
                  </a:lnTo>
                  <a:cubicBezTo>
                    <a:pt x="50642" y="69912"/>
                    <a:pt x="51587" y="71093"/>
                    <a:pt x="53474" y="69912"/>
                  </a:cubicBezTo>
                  <a:cubicBezTo>
                    <a:pt x="55361" y="68734"/>
                    <a:pt x="53474" y="71566"/>
                    <a:pt x="53474" y="72038"/>
                  </a:cubicBezTo>
                  <a:cubicBezTo>
                    <a:pt x="53474" y="72508"/>
                    <a:pt x="48992" y="70857"/>
                    <a:pt x="47102" y="71566"/>
                  </a:cubicBezTo>
                  <a:close/>
                  <a:moveTo>
                    <a:pt x="118367" y="49619"/>
                  </a:moveTo>
                  <a:cubicBezTo>
                    <a:pt x="118367" y="49619"/>
                    <a:pt x="120020" y="49619"/>
                    <a:pt x="120726" y="49619"/>
                  </a:cubicBezTo>
                  <a:cubicBezTo>
                    <a:pt x="121434" y="49619"/>
                    <a:pt x="120726" y="49619"/>
                    <a:pt x="119548" y="49619"/>
                  </a:cubicBezTo>
                  <a:cubicBezTo>
                    <a:pt x="118367" y="49619"/>
                    <a:pt x="117422" y="51978"/>
                    <a:pt x="115771" y="50327"/>
                  </a:cubicBezTo>
                  <a:close/>
                  <a:moveTo>
                    <a:pt x="91938" y="49619"/>
                  </a:moveTo>
                  <a:cubicBezTo>
                    <a:pt x="91938" y="49619"/>
                    <a:pt x="90523" y="49619"/>
                    <a:pt x="90051" y="47968"/>
                  </a:cubicBezTo>
                  <a:cubicBezTo>
                    <a:pt x="89578" y="46315"/>
                    <a:pt x="91229" y="47968"/>
                    <a:pt x="91938" y="47968"/>
                  </a:cubicBezTo>
                  <a:lnTo>
                    <a:pt x="91938" y="47968"/>
                  </a:lnTo>
                  <a:cubicBezTo>
                    <a:pt x="91938" y="47968"/>
                    <a:pt x="91938" y="49619"/>
                    <a:pt x="93591" y="49855"/>
                  </a:cubicBezTo>
                  <a:cubicBezTo>
                    <a:pt x="95242" y="50091"/>
                    <a:pt x="92174" y="51978"/>
                    <a:pt x="90051" y="51745"/>
                  </a:cubicBezTo>
                  <a:close/>
                  <a:moveTo>
                    <a:pt x="61732" y="49619"/>
                  </a:moveTo>
                  <a:cubicBezTo>
                    <a:pt x="61732" y="49619"/>
                    <a:pt x="61732" y="49619"/>
                    <a:pt x="61732" y="49619"/>
                  </a:cubicBezTo>
                  <a:cubicBezTo>
                    <a:pt x="61732" y="49619"/>
                    <a:pt x="58665" y="50327"/>
                    <a:pt x="59846" y="51745"/>
                  </a:cubicBezTo>
                  <a:close/>
                  <a:moveTo>
                    <a:pt x="63150" y="44664"/>
                  </a:moveTo>
                  <a:cubicBezTo>
                    <a:pt x="63150" y="45845"/>
                    <a:pt x="63150" y="47024"/>
                    <a:pt x="63150" y="47496"/>
                  </a:cubicBezTo>
                  <a:cubicBezTo>
                    <a:pt x="63150" y="47968"/>
                    <a:pt x="59846" y="47496"/>
                    <a:pt x="61260" y="46787"/>
                  </a:cubicBezTo>
                  <a:close/>
                  <a:moveTo>
                    <a:pt x="64800" y="41124"/>
                  </a:moveTo>
                  <a:cubicBezTo>
                    <a:pt x="64800" y="41124"/>
                    <a:pt x="64800" y="42541"/>
                    <a:pt x="64800" y="42778"/>
                  </a:cubicBezTo>
                  <a:cubicBezTo>
                    <a:pt x="64800" y="43011"/>
                    <a:pt x="62205" y="43720"/>
                    <a:pt x="62913" y="43247"/>
                  </a:cubicBezTo>
                  <a:close/>
                  <a:moveTo>
                    <a:pt x="58901" y="41124"/>
                  </a:moveTo>
                  <a:cubicBezTo>
                    <a:pt x="58901" y="41124"/>
                    <a:pt x="58901" y="41124"/>
                    <a:pt x="58901" y="41124"/>
                  </a:cubicBezTo>
                  <a:cubicBezTo>
                    <a:pt x="58901" y="41124"/>
                    <a:pt x="60790" y="42541"/>
                    <a:pt x="58901" y="42541"/>
                  </a:cubicBezTo>
                  <a:close/>
                  <a:moveTo>
                    <a:pt x="82498" y="10449"/>
                  </a:moveTo>
                  <a:cubicBezTo>
                    <a:pt x="82971" y="10919"/>
                    <a:pt x="83207" y="11864"/>
                    <a:pt x="82734" y="12336"/>
                  </a:cubicBezTo>
                  <a:cubicBezTo>
                    <a:pt x="82498" y="12572"/>
                    <a:pt x="82498" y="12572"/>
                    <a:pt x="82498" y="12572"/>
                  </a:cubicBezTo>
                  <a:cubicBezTo>
                    <a:pt x="82498" y="12572"/>
                    <a:pt x="78725" y="11628"/>
                    <a:pt x="79667" y="113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19" name="Полилиния: фигура 4418">
              <a:extLst>
                <a:ext uri="{FF2B5EF4-FFF2-40B4-BE49-F238E27FC236}">
                  <a16:creationId xmlns:a16="http://schemas.microsoft.com/office/drawing/2014/main" id="{30A9041B-1FBD-412C-1E02-8551ACC707D6}"/>
                </a:ext>
              </a:extLst>
            </p:cNvPr>
            <p:cNvSpPr/>
            <p:nvPr/>
          </p:nvSpPr>
          <p:spPr>
            <a:xfrm>
              <a:off x="-278322" y="4368558"/>
              <a:ext cx="2516" cy="5663"/>
            </a:xfrm>
            <a:custGeom>
              <a:avLst/>
              <a:gdLst>
                <a:gd name="connsiteX0" fmla="*/ 602 w 2516"/>
                <a:gd name="connsiteY0" fmla="*/ 4563 h 5663"/>
                <a:gd name="connsiteX1" fmla="*/ 602 w 2516"/>
                <a:gd name="connsiteY1" fmla="*/ 4563 h 5663"/>
                <a:gd name="connsiteX2" fmla="*/ -815 w 2516"/>
                <a:gd name="connsiteY2" fmla="*/ -1100 h 5663"/>
                <a:gd name="connsiteX3" fmla="*/ -815 w 2516"/>
                <a:gd name="connsiteY3" fmla="*/ 3621 h 5663"/>
                <a:gd name="connsiteX4" fmla="*/ 602 w 2516"/>
                <a:gd name="connsiteY4" fmla="*/ 3621 h 5663"/>
                <a:gd name="connsiteX5" fmla="*/ 602 w 2516"/>
                <a:gd name="connsiteY5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" h="5663">
                  <a:moveTo>
                    <a:pt x="602" y="4563"/>
                  </a:moveTo>
                  <a:lnTo>
                    <a:pt x="602" y="4563"/>
                  </a:lnTo>
                  <a:cubicBezTo>
                    <a:pt x="-1993" y="2440"/>
                    <a:pt x="602" y="789"/>
                    <a:pt x="-815" y="-1100"/>
                  </a:cubicBezTo>
                  <a:cubicBezTo>
                    <a:pt x="-1285" y="317"/>
                    <a:pt x="-1285" y="2204"/>
                    <a:pt x="-815" y="3621"/>
                  </a:cubicBezTo>
                  <a:cubicBezTo>
                    <a:pt x="-815" y="3621"/>
                    <a:pt x="-815" y="3621"/>
                    <a:pt x="602" y="3621"/>
                  </a:cubicBezTo>
                  <a:cubicBezTo>
                    <a:pt x="2017" y="3621"/>
                    <a:pt x="1075" y="4327"/>
                    <a:pt x="602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0" name="Полилиния: фигура 4419">
              <a:extLst>
                <a:ext uri="{FF2B5EF4-FFF2-40B4-BE49-F238E27FC236}">
                  <a16:creationId xmlns:a16="http://schemas.microsoft.com/office/drawing/2014/main" id="{C0588CB3-2DAE-20D8-8DDF-64208ABDA8D9}"/>
                </a:ext>
              </a:extLst>
            </p:cNvPr>
            <p:cNvSpPr/>
            <p:nvPr/>
          </p:nvSpPr>
          <p:spPr>
            <a:xfrm>
              <a:off x="-178440" y="4489072"/>
              <a:ext cx="524" cy="2193"/>
            </a:xfrm>
            <a:custGeom>
              <a:avLst/>
              <a:gdLst>
                <a:gd name="connsiteX0" fmla="*/ -642 w 524"/>
                <a:gd name="connsiteY0" fmla="*/ 1093 h 2193"/>
                <a:gd name="connsiteX1" fmla="*/ -642 w 524"/>
                <a:gd name="connsiteY1" fmla="*/ -560 h 2193"/>
                <a:gd name="connsiteX2" fmla="*/ -642 w 524"/>
                <a:gd name="connsiteY2" fmla="*/ 1093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193">
                  <a:moveTo>
                    <a:pt x="-642" y="1093"/>
                  </a:moveTo>
                  <a:cubicBezTo>
                    <a:pt x="-642" y="1093"/>
                    <a:pt x="-642" y="1093"/>
                    <a:pt x="-642" y="-560"/>
                  </a:cubicBezTo>
                  <a:cubicBezTo>
                    <a:pt x="-642" y="-2211"/>
                    <a:pt x="-1823" y="384"/>
                    <a:pt x="-642" y="1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1" name="Полилиния: фигура 4420">
              <a:extLst>
                <a:ext uri="{FF2B5EF4-FFF2-40B4-BE49-F238E27FC236}">
                  <a16:creationId xmlns:a16="http://schemas.microsoft.com/office/drawing/2014/main" id="{E5A198F8-BE21-7AFC-7B50-73268A831194}"/>
                </a:ext>
              </a:extLst>
            </p:cNvPr>
            <p:cNvSpPr/>
            <p:nvPr/>
          </p:nvSpPr>
          <p:spPr>
            <a:xfrm>
              <a:off x="-182164" y="4460588"/>
              <a:ext cx="1414" cy="23597"/>
            </a:xfrm>
            <a:custGeom>
              <a:avLst/>
              <a:gdLst>
                <a:gd name="connsiteX0" fmla="*/ -1167 w 1414"/>
                <a:gd name="connsiteY0" fmla="*/ -1100 h 23597"/>
                <a:gd name="connsiteX1" fmla="*/ 247 w 1414"/>
                <a:gd name="connsiteY1" fmla="*/ -1100 h 23597"/>
                <a:gd name="connsiteX2" fmla="*/ 247 w 1414"/>
                <a:gd name="connsiteY2" fmla="*/ -1100 h 23597"/>
                <a:gd name="connsiteX3" fmla="*/ 247 w 1414"/>
                <a:gd name="connsiteY3" fmla="*/ -1100 h 23597"/>
                <a:gd name="connsiteX4" fmla="*/ -1167 w 1414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23597">
                  <a:moveTo>
                    <a:pt x="-1167" y="-1100"/>
                  </a:moveTo>
                  <a:lnTo>
                    <a:pt x="247" y="-1100"/>
                  </a:lnTo>
                  <a:cubicBezTo>
                    <a:pt x="247" y="-1100"/>
                    <a:pt x="247" y="-1100"/>
                    <a:pt x="247" y="-1100"/>
                  </a:cubicBezTo>
                  <a:lnTo>
                    <a:pt x="247" y="-1100"/>
                  </a:lnTo>
                  <a:cubicBezTo>
                    <a:pt x="247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2" name="Полилиния: фигура 4421">
              <a:extLst>
                <a:ext uri="{FF2B5EF4-FFF2-40B4-BE49-F238E27FC236}">
                  <a16:creationId xmlns:a16="http://schemas.microsoft.com/office/drawing/2014/main" id="{07FCC10D-1EB3-DEF0-73C9-8C001B1396FF}"/>
                </a:ext>
              </a:extLst>
            </p:cNvPr>
            <p:cNvSpPr/>
            <p:nvPr/>
          </p:nvSpPr>
          <p:spPr>
            <a:xfrm>
              <a:off x="-230067" y="4484185"/>
              <a:ext cx="2122" cy="23597"/>
            </a:xfrm>
            <a:custGeom>
              <a:avLst/>
              <a:gdLst>
                <a:gd name="connsiteX0" fmla="*/ -931 w 2122"/>
                <a:gd name="connsiteY0" fmla="*/ -1100 h 23597"/>
                <a:gd name="connsiteX1" fmla="*/ 956 w 2122"/>
                <a:gd name="connsiteY1" fmla="*/ -1100 h 23597"/>
                <a:gd name="connsiteX2" fmla="*/ -1167 w 2122"/>
                <a:gd name="connsiteY2" fmla="*/ -1100 h 23597"/>
                <a:gd name="connsiteX3" fmla="*/ -931 w 212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3597">
                  <a:moveTo>
                    <a:pt x="-931" y="-1100"/>
                  </a:moveTo>
                  <a:cubicBezTo>
                    <a:pt x="-931" y="-1100"/>
                    <a:pt x="-931" y="-1100"/>
                    <a:pt x="956" y="-1100"/>
                  </a:cubicBezTo>
                  <a:lnTo>
                    <a:pt x="-1167" y="-1100"/>
                  </a:lnTo>
                  <a:cubicBezTo>
                    <a:pt x="-1167" y="-1100"/>
                    <a:pt x="14" y="-1100"/>
                    <a:pt x="-93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3" name="Полилиния: фигура 4422">
              <a:extLst>
                <a:ext uri="{FF2B5EF4-FFF2-40B4-BE49-F238E27FC236}">
                  <a16:creationId xmlns:a16="http://schemas.microsoft.com/office/drawing/2014/main" id="{4D9BE496-22C7-5E0F-9493-7BB0EA0CCD6C}"/>
                </a:ext>
              </a:extLst>
            </p:cNvPr>
            <p:cNvSpPr/>
            <p:nvPr/>
          </p:nvSpPr>
          <p:spPr>
            <a:xfrm>
              <a:off x="-210246" y="4474168"/>
              <a:ext cx="1653" cy="104"/>
            </a:xfrm>
            <a:custGeom>
              <a:avLst/>
              <a:gdLst>
                <a:gd name="connsiteX0" fmla="*/ -1167 w 1653"/>
                <a:gd name="connsiteY0" fmla="*/ -995 h 104"/>
                <a:gd name="connsiteX1" fmla="*/ 486 w 1653"/>
                <a:gd name="connsiteY1" fmla="*/ -995 h 104"/>
                <a:gd name="connsiteX2" fmla="*/ 486 w 1653"/>
                <a:gd name="connsiteY2" fmla="*/ -995 h 104"/>
                <a:gd name="connsiteX3" fmla="*/ -1167 w 1653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04">
                  <a:moveTo>
                    <a:pt x="-1167" y="-995"/>
                  </a:moveTo>
                  <a:lnTo>
                    <a:pt x="486" y="-995"/>
                  </a:lnTo>
                  <a:cubicBezTo>
                    <a:pt x="486" y="-995"/>
                    <a:pt x="486" y="-995"/>
                    <a:pt x="486" y="-995"/>
                  </a:cubicBezTo>
                  <a:cubicBezTo>
                    <a:pt x="486" y="-995"/>
                    <a:pt x="250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4" name="Полилиния: фигура 4423">
              <a:extLst>
                <a:ext uri="{FF2B5EF4-FFF2-40B4-BE49-F238E27FC236}">
                  <a16:creationId xmlns:a16="http://schemas.microsoft.com/office/drawing/2014/main" id="{A1BEF1FD-CF96-7570-FD6F-C8412B1118D3}"/>
                </a:ext>
              </a:extLst>
            </p:cNvPr>
            <p:cNvSpPr/>
            <p:nvPr/>
          </p:nvSpPr>
          <p:spPr>
            <a:xfrm>
              <a:off x="-219446" y="4475927"/>
              <a:ext cx="1886" cy="23597"/>
            </a:xfrm>
            <a:custGeom>
              <a:avLst/>
              <a:gdLst>
                <a:gd name="connsiteX0" fmla="*/ 483 w 1886"/>
                <a:gd name="connsiteY0" fmla="*/ -1100 h 23597"/>
                <a:gd name="connsiteX1" fmla="*/ -1167 w 1886"/>
                <a:gd name="connsiteY1" fmla="*/ -1100 h 23597"/>
                <a:gd name="connsiteX2" fmla="*/ 720 w 1886"/>
                <a:gd name="connsiteY2" fmla="*/ -1100 h 23597"/>
                <a:gd name="connsiteX3" fmla="*/ 720 w 1886"/>
                <a:gd name="connsiteY3" fmla="*/ -1100 h 23597"/>
                <a:gd name="connsiteX4" fmla="*/ 483 w 1886"/>
                <a:gd name="connsiteY4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23597">
                  <a:moveTo>
                    <a:pt x="483" y="-1100"/>
                  </a:moveTo>
                  <a:lnTo>
                    <a:pt x="-1167" y="-1100"/>
                  </a:lnTo>
                  <a:lnTo>
                    <a:pt x="720" y="-1100"/>
                  </a:lnTo>
                  <a:cubicBezTo>
                    <a:pt x="720" y="-1100"/>
                    <a:pt x="720" y="-1100"/>
                    <a:pt x="720" y="-1100"/>
                  </a:cubicBezTo>
                  <a:cubicBezTo>
                    <a:pt x="720" y="-1100"/>
                    <a:pt x="247" y="-1100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5" name="Полилиния: фигура 4424">
              <a:extLst>
                <a:ext uri="{FF2B5EF4-FFF2-40B4-BE49-F238E27FC236}">
                  <a16:creationId xmlns:a16="http://schemas.microsoft.com/office/drawing/2014/main" id="{2B2910A4-EB32-BAB1-47DC-29AF79379E4C}"/>
                </a:ext>
              </a:extLst>
            </p:cNvPr>
            <p:cNvSpPr/>
            <p:nvPr/>
          </p:nvSpPr>
          <p:spPr>
            <a:xfrm>
              <a:off x="-172724" y="4451385"/>
              <a:ext cx="2516" cy="3540"/>
            </a:xfrm>
            <a:custGeom>
              <a:avLst/>
              <a:gdLst>
                <a:gd name="connsiteX0" fmla="*/ -695 w 2516"/>
                <a:gd name="connsiteY0" fmla="*/ 1495 h 3540"/>
                <a:gd name="connsiteX1" fmla="*/ -695 w 2516"/>
                <a:gd name="connsiteY1" fmla="*/ 1495 h 3540"/>
                <a:gd name="connsiteX2" fmla="*/ 720 w 2516"/>
                <a:gd name="connsiteY2" fmla="*/ 1495 h 3540"/>
                <a:gd name="connsiteX3" fmla="*/ 720 w 2516"/>
                <a:gd name="connsiteY3" fmla="*/ -1100 h 3540"/>
                <a:gd name="connsiteX4" fmla="*/ -1167 w 2516"/>
                <a:gd name="connsiteY4" fmla="*/ -1100 h 3540"/>
                <a:gd name="connsiteX5" fmla="*/ -1167 w 2516"/>
                <a:gd name="connsiteY5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" h="3540">
                  <a:moveTo>
                    <a:pt x="-695" y="1495"/>
                  </a:moveTo>
                  <a:cubicBezTo>
                    <a:pt x="720" y="1495"/>
                    <a:pt x="-695" y="1495"/>
                    <a:pt x="-695" y="1495"/>
                  </a:cubicBezTo>
                  <a:cubicBezTo>
                    <a:pt x="-695" y="1495"/>
                    <a:pt x="-695" y="1495"/>
                    <a:pt x="720" y="1495"/>
                  </a:cubicBezTo>
                  <a:cubicBezTo>
                    <a:pt x="2137" y="1495"/>
                    <a:pt x="720" y="-392"/>
                    <a:pt x="720" y="-1100"/>
                  </a:cubicBezTo>
                  <a:lnTo>
                    <a:pt x="-1167" y="-1100"/>
                  </a:lnTo>
                  <a:cubicBezTo>
                    <a:pt x="-225" y="-155"/>
                    <a:pt x="-225" y="1495"/>
                    <a:pt x="-1167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6" name="Полилиния: фигура 4425">
              <a:extLst>
                <a:ext uri="{FF2B5EF4-FFF2-40B4-BE49-F238E27FC236}">
                  <a16:creationId xmlns:a16="http://schemas.microsoft.com/office/drawing/2014/main" id="{D0532A96-5BC5-2955-5FBE-15986C8C67E8}"/>
                </a:ext>
              </a:extLst>
            </p:cNvPr>
            <p:cNvSpPr/>
            <p:nvPr/>
          </p:nvSpPr>
          <p:spPr>
            <a:xfrm>
              <a:off x="-229191" y="4470971"/>
              <a:ext cx="3844" cy="6370"/>
            </a:xfrm>
            <a:custGeom>
              <a:avLst/>
              <a:gdLst>
                <a:gd name="connsiteX0" fmla="*/ 2678 w 3844"/>
                <a:gd name="connsiteY0" fmla="*/ 5270 h 6370"/>
                <a:gd name="connsiteX1" fmla="*/ 1260 w 3844"/>
                <a:gd name="connsiteY1" fmla="*/ -157 h 6370"/>
                <a:gd name="connsiteX2" fmla="*/ 1260 w 3844"/>
                <a:gd name="connsiteY2" fmla="*/ -157 h 6370"/>
                <a:gd name="connsiteX3" fmla="*/ 1260 w 3844"/>
                <a:gd name="connsiteY3" fmla="*/ -157 h 6370"/>
                <a:gd name="connsiteX4" fmla="*/ -626 w 3844"/>
                <a:gd name="connsiteY4" fmla="*/ 1497 h 6370"/>
                <a:gd name="connsiteX5" fmla="*/ 2678 w 3844"/>
                <a:gd name="connsiteY5" fmla="*/ 5270 h 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44" h="6370">
                  <a:moveTo>
                    <a:pt x="2678" y="5270"/>
                  </a:moveTo>
                  <a:cubicBezTo>
                    <a:pt x="2678" y="3147"/>
                    <a:pt x="2678" y="1966"/>
                    <a:pt x="1260" y="-157"/>
                  </a:cubicBezTo>
                  <a:cubicBezTo>
                    <a:pt x="-154" y="-2280"/>
                    <a:pt x="1260" y="-157"/>
                    <a:pt x="1260" y="-157"/>
                  </a:cubicBezTo>
                  <a:cubicBezTo>
                    <a:pt x="1260" y="-157"/>
                    <a:pt x="1260" y="-157"/>
                    <a:pt x="1260" y="-157"/>
                  </a:cubicBezTo>
                  <a:cubicBezTo>
                    <a:pt x="1260" y="-157"/>
                    <a:pt x="1260" y="2439"/>
                    <a:pt x="-626" y="1497"/>
                  </a:cubicBezTo>
                  <a:cubicBezTo>
                    <a:pt x="-2516" y="552"/>
                    <a:pt x="1024" y="4798"/>
                    <a:pt x="2678" y="52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7" name="Полилиния: фигура 4426">
              <a:extLst>
                <a:ext uri="{FF2B5EF4-FFF2-40B4-BE49-F238E27FC236}">
                  <a16:creationId xmlns:a16="http://schemas.microsoft.com/office/drawing/2014/main" id="{FC24F802-72EE-F17E-516F-54005F6996E8}"/>
                </a:ext>
              </a:extLst>
            </p:cNvPr>
            <p:cNvSpPr/>
            <p:nvPr/>
          </p:nvSpPr>
          <p:spPr>
            <a:xfrm>
              <a:off x="-161634" y="4442181"/>
              <a:ext cx="629" cy="3540"/>
            </a:xfrm>
            <a:custGeom>
              <a:avLst/>
              <a:gdLst>
                <a:gd name="connsiteX0" fmla="*/ -1167 w 629"/>
                <a:gd name="connsiteY0" fmla="*/ 2440 h 3540"/>
                <a:gd name="connsiteX1" fmla="*/ -1167 w 629"/>
                <a:gd name="connsiteY1" fmla="*/ -110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9" h="3540">
                  <a:moveTo>
                    <a:pt x="-1167" y="2440"/>
                  </a:moveTo>
                  <a:cubicBezTo>
                    <a:pt x="-1167" y="2440"/>
                    <a:pt x="250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8" name="Полилиния: фигура 4427">
              <a:extLst>
                <a:ext uri="{FF2B5EF4-FFF2-40B4-BE49-F238E27FC236}">
                  <a16:creationId xmlns:a16="http://schemas.microsoft.com/office/drawing/2014/main" id="{A1563341-BC6A-995C-CBA4-FB5E9CE5ECBB}"/>
                </a:ext>
              </a:extLst>
            </p:cNvPr>
            <p:cNvSpPr/>
            <p:nvPr/>
          </p:nvSpPr>
          <p:spPr>
            <a:xfrm>
              <a:off x="-279621" y="4497242"/>
              <a:ext cx="2385" cy="2136"/>
            </a:xfrm>
            <a:custGeom>
              <a:avLst/>
              <a:gdLst>
                <a:gd name="connsiteX0" fmla="*/ -1167 w 2385"/>
                <a:gd name="connsiteY0" fmla="*/ -471 h 2136"/>
                <a:gd name="connsiteX1" fmla="*/ 483 w 2385"/>
                <a:gd name="connsiteY1" fmla="*/ 710 h 2136"/>
                <a:gd name="connsiteX2" fmla="*/ 483 w 2385"/>
                <a:gd name="connsiteY2" fmla="*/ -941 h 2136"/>
                <a:gd name="connsiteX3" fmla="*/ -1167 w 2385"/>
                <a:gd name="connsiteY3" fmla="*/ -471 h 2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136">
                  <a:moveTo>
                    <a:pt x="-1167" y="-471"/>
                  </a:moveTo>
                  <a:cubicBezTo>
                    <a:pt x="-1167" y="-471"/>
                    <a:pt x="-1167" y="-471"/>
                    <a:pt x="483" y="710"/>
                  </a:cubicBezTo>
                  <a:cubicBezTo>
                    <a:pt x="2137" y="1891"/>
                    <a:pt x="483" y="-471"/>
                    <a:pt x="483" y="-941"/>
                  </a:cubicBezTo>
                  <a:cubicBezTo>
                    <a:pt x="483" y="-1413"/>
                    <a:pt x="250" y="-707"/>
                    <a:pt x="-1167" y="-4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29" name="Полилиния: фигура 4428">
              <a:extLst>
                <a:ext uri="{FF2B5EF4-FFF2-40B4-BE49-F238E27FC236}">
                  <a16:creationId xmlns:a16="http://schemas.microsoft.com/office/drawing/2014/main" id="{55E07737-FD25-56DB-1C32-2957EEBFFB5C}"/>
                </a:ext>
              </a:extLst>
            </p:cNvPr>
            <p:cNvSpPr/>
            <p:nvPr/>
          </p:nvSpPr>
          <p:spPr>
            <a:xfrm>
              <a:off x="-224980" y="4471123"/>
              <a:ext cx="103" cy="1972"/>
            </a:xfrm>
            <a:custGeom>
              <a:avLst/>
              <a:gdLst>
                <a:gd name="connsiteX0" fmla="*/ -1063 w 103"/>
                <a:gd name="connsiteY0" fmla="*/ 872 h 1972"/>
                <a:gd name="connsiteX1" fmla="*/ -1063 w 103"/>
                <a:gd name="connsiteY1" fmla="*/ -1017 h 1972"/>
                <a:gd name="connsiteX2" fmla="*/ -1063 w 103"/>
                <a:gd name="connsiteY2" fmla="*/ 872 h 1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1972">
                  <a:moveTo>
                    <a:pt x="-1063" y="872"/>
                  </a:moveTo>
                  <a:cubicBezTo>
                    <a:pt x="-1063" y="872"/>
                    <a:pt x="-1063" y="-545"/>
                    <a:pt x="-1063" y="-1017"/>
                  </a:cubicBezTo>
                  <a:cubicBezTo>
                    <a:pt x="-1063" y="-1487"/>
                    <a:pt x="-1297" y="164"/>
                    <a:pt x="-1063" y="8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0" name="Полилиния: фигура 4429">
              <a:extLst>
                <a:ext uri="{FF2B5EF4-FFF2-40B4-BE49-F238E27FC236}">
                  <a16:creationId xmlns:a16="http://schemas.microsoft.com/office/drawing/2014/main" id="{B7C2BC44-9D2F-2160-9270-3DDB3CB8CE11}"/>
                </a:ext>
              </a:extLst>
            </p:cNvPr>
            <p:cNvSpPr/>
            <p:nvPr/>
          </p:nvSpPr>
          <p:spPr>
            <a:xfrm>
              <a:off x="-177682" y="4447034"/>
              <a:ext cx="2386" cy="104"/>
            </a:xfrm>
            <a:custGeom>
              <a:avLst/>
              <a:gdLst>
                <a:gd name="connsiteX0" fmla="*/ -1167 w 2386"/>
                <a:gd name="connsiteY0" fmla="*/ -995 h 104"/>
                <a:gd name="connsiteX1" fmla="*/ 486 w 2386"/>
                <a:gd name="connsiteY1" fmla="*/ -995 h 104"/>
                <a:gd name="connsiteX2" fmla="*/ 486 w 2386"/>
                <a:gd name="connsiteY2" fmla="*/ -995 h 104"/>
                <a:gd name="connsiteX3" fmla="*/ -1167 w 2386"/>
                <a:gd name="connsiteY3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104">
                  <a:moveTo>
                    <a:pt x="-1167" y="-995"/>
                  </a:moveTo>
                  <a:cubicBezTo>
                    <a:pt x="-1167" y="-995"/>
                    <a:pt x="-1167" y="-995"/>
                    <a:pt x="486" y="-995"/>
                  </a:cubicBezTo>
                  <a:cubicBezTo>
                    <a:pt x="2137" y="-995"/>
                    <a:pt x="486" y="-995"/>
                    <a:pt x="486" y="-995"/>
                  </a:cubicBezTo>
                  <a:cubicBezTo>
                    <a:pt x="486" y="-995"/>
                    <a:pt x="722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1" name="Полилиния: фигура 4430">
              <a:extLst>
                <a:ext uri="{FF2B5EF4-FFF2-40B4-BE49-F238E27FC236}">
                  <a16:creationId xmlns:a16="http://schemas.microsoft.com/office/drawing/2014/main" id="{B0235210-F370-71F7-E9DA-4BFB1CA8C7CB}"/>
                </a:ext>
              </a:extLst>
            </p:cNvPr>
            <p:cNvSpPr/>
            <p:nvPr/>
          </p:nvSpPr>
          <p:spPr>
            <a:xfrm>
              <a:off x="-261477" y="4481117"/>
              <a:ext cx="734" cy="2018"/>
            </a:xfrm>
            <a:custGeom>
              <a:avLst/>
              <a:gdLst>
                <a:gd name="connsiteX0" fmla="*/ -432 w 734"/>
                <a:gd name="connsiteY0" fmla="*/ -1100 h 2018"/>
                <a:gd name="connsiteX1" fmla="*/ -432 w 734"/>
                <a:gd name="connsiteY1" fmla="*/ -1100 h 2018"/>
                <a:gd name="connsiteX2" fmla="*/ -432 w 734"/>
                <a:gd name="connsiteY2" fmla="*/ -1100 h 2018"/>
                <a:gd name="connsiteX3" fmla="*/ -432 w 734"/>
                <a:gd name="connsiteY3" fmla="*/ 787 h 2018"/>
                <a:gd name="connsiteX4" fmla="*/ -432 w 734"/>
                <a:gd name="connsiteY4" fmla="*/ -1100 h 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4" h="2018">
                  <a:moveTo>
                    <a:pt x="-432" y="-1100"/>
                  </a:moveTo>
                  <a:lnTo>
                    <a:pt x="-432" y="-1100"/>
                  </a:lnTo>
                  <a:cubicBezTo>
                    <a:pt x="-432" y="-1100"/>
                    <a:pt x="-432" y="-1100"/>
                    <a:pt x="-432" y="-1100"/>
                  </a:cubicBezTo>
                  <a:cubicBezTo>
                    <a:pt x="-432" y="-1100"/>
                    <a:pt x="-432" y="81"/>
                    <a:pt x="-432" y="787"/>
                  </a:cubicBezTo>
                  <a:cubicBezTo>
                    <a:pt x="-432" y="1495"/>
                    <a:pt x="-2086" y="-864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2" name="Полилиния: фигура 4431">
              <a:extLst>
                <a:ext uri="{FF2B5EF4-FFF2-40B4-BE49-F238E27FC236}">
                  <a16:creationId xmlns:a16="http://schemas.microsoft.com/office/drawing/2014/main" id="{AB35AC2A-49DF-9569-954B-BD69559B38E3}"/>
                </a:ext>
              </a:extLst>
            </p:cNvPr>
            <p:cNvSpPr/>
            <p:nvPr/>
          </p:nvSpPr>
          <p:spPr>
            <a:xfrm>
              <a:off x="-243516" y="4461769"/>
              <a:ext cx="2359" cy="1414"/>
            </a:xfrm>
            <a:custGeom>
              <a:avLst/>
              <a:gdLst>
                <a:gd name="connsiteX0" fmla="*/ 1192 w 2359"/>
                <a:gd name="connsiteY0" fmla="*/ 314 h 1414"/>
                <a:gd name="connsiteX1" fmla="*/ 1192 w 2359"/>
                <a:gd name="connsiteY1" fmla="*/ -1100 h 1414"/>
                <a:gd name="connsiteX2" fmla="*/ -1167 w 2359"/>
                <a:gd name="connsiteY2" fmla="*/ -1100 h 1414"/>
                <a:gd name="connsiteX3" fmla="*/ 1192 w 2359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414">
                  <a:moveTo>
                    <a:pt x="1192" y="314"/>
                  </a:moveTo>
                  <a:cubicBezTo>
                    <a:pt x="1192" y="314"/>
                    <a:pt x="1192" y="314"/>
                    <a:pt x="1192" y="-1100"/>
                  </a:cubicBezTo>
                  <a:lnTo>
                    <a:pt x="-1167" y="-1100"/>
                  </a:lnTo>
                  <a:cubicBezTo>
                    <a:pt x="-1167" y="-1100"/>
                    <a:pt x="11" y="78"/>
                    <a:pt x="1192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3" name="Полилиния: фигура 4432">
              <a:extLst>
                <a:ext uri="{FF2B5EF4-FFF2-40B4-BE49-F238E27FC236}">
                  <a16:creationId xmlns:a16="http://schemas.microsoft.com/office/drawing/2014/main" id="{D692B059-F437-B9A1-3645-55160974875E}"/>
                </a:ext>
              </a:extLst>
            </p:cNvPr>
            <p:cNvSpPr/>
            <p:nvPr/>
          </p:nvSpPr>
          <p:spPr>
            <a:xfrm>
              <a:off x="-173564" y="4427874"/>
              <a:ext cx="5453" cy="2560"/>
            </a:xfrm>
            <a:custGeom>
              <a:avLst/>
              <a:gdLst>
                <a:gd name="connsiteX0" fmla="*/ 1559 w 5453"/>
                <a:gd name="connsiteY0" fmla="*/ -242 h 2560"/>
                <a:gd name="connsiteX1" fmla="*/ -327 w 5453"/>
                <a:gd name="connsiteY1" fmla="*/ -242 h 2560"/>
                <a:gd name="connsiteX2" fmla="*/ -327 w 5453"/>
                <a:gd name="connsiteY2" fmla="*/ 936 h 2560"/>
                <a:gd name="connsiteX3" fmla="*/ 3446 w 5453"/>
                <a:gd name="connsiteY3" fmla="*/ 936 h 2560"/>
                <a:gd name="connsiteX4" fmla="*/ 3446 w 5453"/>
                <a:gd name="connsiteY4" fmla="*/ -479 h 2560"/>
                <a:gd name="connsiteX5" fmla="*/ 1559 w 5453"/>
                <a:gd name="connsiteY5" fmla="*/ -242 h 2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53" h="2560">
                  <a:moveTo>
                    <a:pt x="1559" y="-242"/>
                  </a:moveTo>
                  <a:cubicBezTo>
                    <a:pt x="1559" y="-242"/>
                    <a:pt x="1559" y="-242"/>
                    <a:pt x="-327" y="-242"/>
                  </a:cubicBezTo>
                  <a:cubicBezTo>
                    <a:pt x="-2217" y="-242"/>
                    <a:pt x="-327" y="-242"/>
                    <a:pt x="-327" y="936"/>
                  </a:cubicBezTo>
                  <a:cubicBezTo>
                    <a:pt x="-327" y="2117"/>
                    <a:pt x="1559" y="936"/>
                    <a:pt x="3446" y="936"/>
                  </a:cubicBezTo>
                  <a:cubicBezTo>
                    <a:pt x="5336" y="936"/>
                    <a:pt x="3446" y="936"/>
                    <a:pt x="3446" y="-479"/>
                  </a:cubicBezTo>
                  <a:cubicBezTo>
                    <a:pt x="3446" y="-1896"/>
                    <a:pt x="2032" y="-479"/>
                    <a:pt x="1559" y="-24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4" name="Полилиния: фигура 4433">
              <a:extLst>
                <a:ext uri="{FF2B5EF4-FFF2-40B4-BE49-F238E27FC236}">
                  <a16:creationId xmlns:a16="http://schemas.microsoft.com/office/drawing/2014/main" id="{B08CC9A8-38EA-FF41-002C-1529FB47BA56}"/>
                </a:ext>
              </a:extLst>
            </p:cNvPr>
            <p:cNvSpPr/>
            <p:nvPr/>
          </p:nvSpPr>
          <p:spPr>
            <a:xfrm>
              <a:off x="-171284" y="4423226"/>
              <a:ext cx="1863" cy="2674"/>
            </a:xfrm>
            <a:custGeom>
              <a:avLst/>
              <a:gdLst>
                <a:gd name="connsiteX0" fmla="*/ 696 w 1863"/>
                <a:gd name="connsiteY0" fmla="*/ 1574 h 2674"/>
                <a:gd name="connsiteX1" fmla="*/ 696 w 1863"/>
                <a:gd name="connsiteY1" fmla="*/ -785 h 2674"/>
                <a:gd name="connsiteX2" fmla="*/ -721 w 1863"/>
                <a:gd name="connsiteY2" fmla="*/ -785 h 2674"/>
                <a:gd name="connsiteX3" fmla="*/ 696 w 1863"/>
                <a:gd name="connsiteY3" fmla="*/ 1574 h 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3" h="2674">
                  <a:moveTo>
                    <a:pt x="696" y="1574"/>
                  </a:moveTo>
                  <a:cubicBezTo>
                    <a:pt x="696" y="1574"/>
                    <a:pt x="696" y="-79"/>
                    <a:pt x="696" y="-785"/>
                  </a:cubicBezTo>
                  <a:cubicBezTo>
                    <a:pt x="696" y="-1494"/>
                    <a:pt x="696" y="-785"/>
                    <a:pt x="-721" y="-785"/>
                  </a:cubicBezTo>
                  <a:cubicBezTo>
                    <a:pt x="-2135" y="-785"/>
                    <a:pt x="224" y="865"/>
                    <a:pt x="696" y="15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5" name="Полилиния: фигура 4434">
              <a:extLst>
                <a:ext uri="{FF2B5EF4-FFF2-40B4-BE49-F238E27FC236}">
                  <a16:creationId xmlns:a16="http://schemas.microsoft.com/office/drawing/2014/main" id="{D5B86347-BCCD-8412-67F1-303E838BA406}"/>
                </a:ext>
              </a:extLst>
            </p:cNvPr>
            <p:cNvSpPr/>
            <p:nvPr/>
          </p:nvSpPr>
          <p:spPr>
            <a:xfrm>
              <a:off x="-172226" y="4419293"/>
              <a:ext cx="3274" cy="5663"/>
            </a:xfrm>
            <a:custGeom>
              <a:avLst/>
              <a:gdLst>
                <a:gd name="connsiteX0" fmla="*/ 693 w 3274"/>
                <a:gd name="connsiteY0" fmla="*/ 1968 h 5663"/>
                <a:gd name="connsiteX1" fmla="*/ -957 w 3274"/>
                <a:gd name="connsiteY1" fmla="*/ 1968 h 5663"/>
                <a:gd name="connsiteX2" fmla="*/ -957 w 3274"/>
                <a:gd name="connsiteY2" fmla="*/ 4563 h 5663"/>
                <a:gd name="connsiteX3" fmla="*/ 2108 w 3274"/>
                <a:gd name="connsiteY3" fmla="*/ 2440 h 5663"/>
                <a:gd name="connsiteX4" fmla="*/ 2108 w 3274"/>
                <a:gd name="connsiteY4" fmla="*/ 787 h 5663"/>
                <a:gd name="connsiteX5" fmla="*/ 221 w 3274"/>
                <a:gd name="connsiteY5" fmla="*/ -1100 h 5663"/>
                <a:gd name="connsiteX6" fmla="*/ 221 w 3274"/>
                <a:gd name="connsiteY6" fmla="*/ -1100 h 5663"/>
                <a:gd name="connsiteX7" fmla="*/ 1874 w 3274"/>
                <a:gd name="connsiteY7" fmla="*/ -1100 h 5663"/>
                <a:gd name="connsiteX8" fmla="*/ 1874 w 3274"/>
                <a:gd name="connsiteY8" fmla="*/ -1100 h 5663"/>
                <a:gd name="connsiteX9" fmla="*/ -15 w 3274"/>
                <a:gd name="connsiteY9" fmla="*/ -1100 h 5663"/>
                <a:gd name="connsiteX10" fmla="*/ 693 w 3274"/>
                <a:gd name="connsiteY10" fmla="*/ 1968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4" h="5663">
                  <a:moveTo>
                    <a:pt x="693" y="1968"/>
                  </a:moveTo>
                  <a:cubicBezTo>
                    <a:pt x="693" y="1968"/>
                    <a:pt x="-488" y="1968"/>
                    <a:pt x="-957" y="1968"/>
                  </a:cubicBezTo>
                  <a:cubicBezTo>
                    <a:pt x="-1430" y="1968"/>
                    <a:pt x="-957" y="3854"/>
                    <a:pt x="-957" y="4563"/>
                  </a:cubicBezTo>
                  <a:cubicBezTo>
                    <a:pt x="1638" y="4563"/>
                    <a:pt x="-957" y="2912"/>
                    <a:pt x="2108" y="2440"/>
                  </a:cubicBezTo>
                  <a:cubicBezTo>
                    <a:pt x="693" y="2440"/>
                    <a:pt x="2108" y="1259"/>
                    <a:pt x="2108" y="787"/>
                  </a:cubicBezTo>
                  <a:cubicBezTo>
                    <a:pt x="2108" y="317"/>
                    <a:pt x="2108" y="787"/>
                    <a:pt x="221" y="-1100"/>
                  </a:cubicBezTo>
                  <a:lnTo>
                    <a:pt x="221" y="-1100"/>
                  </a:lnTo>
                  <a:cubicBezTo>
                    <a:pt x="221" y="-1100"/>
                    <a:pt x="1402" y="-1100"/>
                    <a:pt x="1874" y="-1100"/>
                  </a:cubicBezTo>
                  <a:cubicBezTo>
                    <a:pt x="2344" y="-1100"/>
                    <a:pt x="1874" y="-1100"/>
                    <a:pt x="1874" y="-1100"/>
                  </a:cubicBezTo>
                  <a:cubicBezTo>
                    <a:pt x="1874" y="-1100"/>
                    <a:pt x="693" y="-1100"/>
                    <a:pt x="-15" y="-1100"/>
                  </a:cubicBezTo>
                  <a:cubicBezTo>
                    <a:pt x="-724" y="-1100"/>
                    <a:pt x="-251" y="1968"/>
                    <a:pt x="693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6" name="Полилиния: фигура 4435">
              <a:extLst>
                <a:ext uri="{FF2B5EF4-FFF2-40B4-BE49-F238E27FC236}">
                  <a16:creationId xmlns:a16="http://schemas.microsoft.com/office/drawing/2014/main" id="{89C1AA3F-112B-1FD8-4BC8-B2D8986E5E4F}"/>
                </a:ext>
              </a:extLst>
            </p:cNvPr>
            <p:cNvSpPr/>
            <p:nvPr/>
          </p:nvSpPr>
          <p:spPr>
            <a:xfrm>
              <a:off x="-292364" y="4462973"/>
              <a:ext cx="104" cy="209"/>
            </a:xfrm>
            <a:custGeom>
              <a:avLst/>
              <a:gdLst>
                <a:gd name="connsiteX0" fmla="*/ -1167 w 104"/>
                <a:gd name="connsiteY0" fmla="*/ -890 h 209"/>
                <a:gd name="connsiteX1" fmla="*/ -1167 w 104"/>
                <a:gd name="connsiteY1" fmla="*/ -890 h 209"/>
                <a:gd name="connsiteX2" fmla="*/ -1167 w 104"/>
                <a:gd name="connsiteY2" fmla="*/ -890 h 209"/>
                <a:gd name="connsiteX3" fmla="*/ -1167 w 104"/>
                <a:gd name="connsiteY3" fmla="*/ -890 h 209"/>
                <a:gd name="connsiteX4" fmla="*/ -1167 w 104"/>
                <a:gd name="connsiteY4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09">
                  <a:moveTo>
                    <a:pt x="-1167" y="-890"/>
                  </a:moveTo>
                  <a:lnTo>
                    <a:pt x="-1167" y="-890"/>
                  </a:lnTo>
                  <a:lnTo>
                    <a:pt x="-1167" y="-890"/>
                  </a:ln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931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7" name="Полилиния: фигура 4436">
              <a:extLst>
                <a:ext uri="{FF2B5EF4-FFF2-40B4-BE49-F238E27FC236}">
                  <a16:creationId xmlns:a16="http://schemas.microsoft.com/office/drawing/2014/main" id="{89DDB655-C651-7B53-3B19-B8C6C3A5EED6}"/>
                </a:ext>
              </a:extLst>
            </p:cNvPr>
            <p:cNvSpPr/>
            <p:nvPr/>
          </p:nvSpPr>
          <p:spPr>
            <a:xfrm>
              <a:off x="-283606" y="4443992"/>
              <a:ext cx="2411" cy="3380"/>
            </a:xfrm>
            <a:custGeom>
              <a:avLst/>
              <a:gdLst>
                <a:gd name="connsiteX0" fmla="*/ -14 w 2411"/>
                <a:gd name="connsiteY0" fmla="*/ 2280 h 3380"/>
                <a:gd name="connsiteX1" fmla="*/ -14 w 2411"/>
                <a:gd name="connsiteY1" fmla="*/ -785 h 3380"/>
                <a:gd name="connsiteX2" fmla="*/ -14 w 2411"/>
                <a:gd name="connsiteY2" fmla="*/ -785 h 3380"/>
                <a:gd name="connsiteX3" fmla="*/ -14 w 2411"/>
                <a:gd name="connsiteY3" fmla="*/ 2280 h 3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1" h="3380">
                  <a:moveTo>
                    <a:pt x="-14" y="2280"/>
                  </a:moveTo>
                  <a:cubicBezTo>
                    <a:pt x="-14" y="2280"/>
                    <a:pt x="2582" y="157"/>
                    <a:pt x="-14" y="-785"/>
                  </a:cubicBezTo>
                  <a:cubicBezTo>
                    <a:pt x="-2609" y="-1730"/>
                    <a:pt x="-14" y="630"/>
                    <a:pt x="-14" y="-785"/>
                  </a:cubicBezTo>
                  <a:cubicBezTo>
                    <a:pt x="-14" y="-2202"/>
                    <a:pt x="2818" y="1574"/>
                    <a:pt x="-14" y="22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8" name="Полилиния: фигура 4437">
              <a:extLst>
                <a:ext uri="{FF2B5EF4-FFF2-40B4-BE49-F238E27FC236}">
                  <a16:creationId xmlns:a16="http://schemas.microsoft.com/office/drawing/2014/main" id="{0D75AA3A-9BE2-DDE7-0F88-EC2845FB1F8F}"/>
                </a:ext>
              </a:extLst>
            </p:cNvPr>
            <p:cNvSpPr/>
            <p:nvPr/>
          </p:nvSpPr>
          <p:spPr>
            <a:xfrm>
              <a:off x="-279882" y="4436368"/>
              <a:ext cx="4882" cy="2745"/>
            </a:xfrm>
            <a:custGeom>
              <a:avLst/>
              <a:gdLst>
                <a:gd name="connsiteX0" fmla="*/ 1689 w 4882"/>
                <a:gd name="connsiteY0" fmla="*/ 1645 h 2745"/>
                <a:gd name="connsiteX1" fmla="*/ 3343 w 4882"/>
                <a:gd name="connsiteY1" fmla="*/ -478 h 2745"/>
                <a:gd name="connsiteX2" fmla="*/ 39 w 4882"/>
                <a:gd name="connsiteY2" fmla="*/ 1173 h 2745"/>
                <a:gd name="connsiteX3" fmla="*/ 1689 w 4882"/>
                <a:gd name="connsiteY3" fmla="*/ 1645 h 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2" h="2745">
                  <a:moveTo>
                    <a:pt x="1689" y="1645"/>
                  </a:moveTo>
                  <a:cubicBezTo>
                    <a:pt x="1689" y="1645"/>
                    <a:pt x="4757" y="1645"/>
                    <a:pt x="3343" y="-478"/>
                  </a:cubicBezTo>
                  <a:cubicBezTo>
                    <a:pt x="1925" y="-2601"/>
                    <a:pt x="3343" y="1409"/>
                    <a:pt x="39" y="1173"/>
                  </a:cubicBezTo>
                  <a:cubicBezTo>
                    <a:pt x="-3265" y="939"/>
                    <a:pt x="1217" y="703"/>
                    <a:pt x="1689" y="164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39" name="Полилиния: фигура 4438">
              <a:extLst>
                <a:ext uri="{FF2B5EF4-FFF2-40B4-BE49-F238E27FC236}">
                  <a16:creationId xmlns:a16="http://schemas.microsoft.com/office/drawing/2014/main" id="{31475A1C-B05E-4E2A-2DE7-DFE0EAFE5A9D}"/>
                </a:ext>
              </a:extLst>
            </p:cNvPr>
            <p:cNvSpPr/>
            <p:nvPr/>
          </p:nvSpPr>
          <p:spPr>
            <a:xfrm>
              <a:off x="-228512" y="4408465"/>
              <a:ext cx="1749" cy="209"/>
            </a:xfrm>
            <a:custGeom>
              <a:avLst/>
              <a:gdLst>
                <a:gd name="connsiteX0" fmla="*/ -363 w 1749"/>
                <a:gd name="connsiteY0" fmla="*/ -890 h 209"/>
                <a:gd name="connsiteX1" fmla="*/ -363 w 1749"/>
                <a:gd name="connsiteY1" fmla="*/ -890 h 209"/>
                <a:gd name="connsiteX2" fmla="*/ -363 w 1749"/>
                <a:gd name="connsiteY2" fmla="*/ -890 h 209"/>
                <a:gd name="connsiteX3" fmla="*/ -363 w 1749"/>
                <a:gd name="connsiteY3" fmla="*/ -890 h 209"/>
                <a:gd name="connsiteX4" fmla="*/ -363 w 1749"/>
                <a:gd name="connsiteY4" fmla="*/ -890 h 209"/>
                <a:gd name="connsiteX5" fmla="*/ -363 w 1749"/>
                <a:gd name="connsiteY5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9" h="209">
                  <a:moveTo>
                    <a:pt x="-363" y="-890"/>
                  </a:moveTo>
                  <a:cubicBezTo>
                    <a:pt x="-363" y="-890"/>
                    <a:pt x="-363" y="-890"/>
                    <a:pt x="-363" y="-890"/>
                  </a:cubicBezTo>
                  <a:cubicBezTo>
                    <a:pt x="-363" y="-890"/>
                    <a:pt x="-1777" y="-890"/>
                    <a:pt x="-363" y="-890"/>
                  </a:cubicBezTo>
                  <a:lnTo>
                    <a:pt x="-363" y="-890"/>
                  </a:lnTo>
                  <a:cubicBezTo>
                    <a:pt x="-363" y="-890"/>
                    <a:pt x="1763" y="-890"/>
                    <a:pt x="-363" y="-890"/>
                  </a:cubicBezTo>
                  <a:cubicBezTo>
                    <a:pt x="-2486" y="-890"/>
                    <a:pt x="346" y="-1363"/>
                    <a:pt x="-363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0" name="Полилиния: фигура 4439">
              <a:extLst>
                <a:ext uri="{FF2B5EF4-FFF2-40B4-BE49-F238E27FC236}">
                  <a16:creationId xmlns:a16="http://schemas.microsoft.com/office/drawing/2014/main" id="{55119640-FCA3-EA60-C091-AE4432645A00}"/>
                </a:ext>
              </a:extLst>
            </p:cNvPr>
            <p:cNvSpPr/>
            <p:nvPr/>
          </p:nvSpPr>
          <p:spPr>
            <a:xfrm>
              <a:off x="-272071" y="4416933"/>
              <a:ext cx="5429" cy="3335"/>
            </a:xfrm>
            <a:custGeom>
              <a:avLst/>
              <a:gdLst>
                <a:gd name="connsiteX0" fmla="*/ -1167 w 5429"/>
                <a:gd name="connsiteY0" fmla="*/ 2204 h 3335"/>
                <a:gd name="connsiteX1" fmla="*/ 250 w 5429"/>
                <a:gd name="connsiteY1" fmla="*/ 314 h 3335"/>
                <a:gd name="connsiteX2" fmla="*/ 4263 w 5429"/>
                <a:gd name="connsiteY2" fmla="*/ -1100 h 3335"/>
                <a:gd name="connsiteX3" fmla="*/ -1167 w 5429"/>
                <a:gd name="connsiteY3" fmla="*/ -1100 h 3335"/>
                <a:gd name="connsiteX4" fmla="*/ -1167 w 5429"/>
                <a:gd name="connsiteY4" fmla="*/ 1023 h 3335"/>
                <a:gd name="connsiteX5" fmla="*/ -1167 w 5429"/>
                <a:gd name="connsiteY5" fmla="*/ 2204 h 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29" h="3335">
                  <a:moveTo>
                    <a:pt x="-1167" y="2204"/>
                  </a:moveTo>
                  <a:cubicBezTo>
                    <a:pt x="-1167" y="2204"/>
                    <a:pt x="-1167" y="787"/>
                    <a:pt x="250" y="314"/>
                  </a:cubicBezTo>
                  <a:cubicBezTo>
                    <a:pt x="1664" y="314"/>
                    <a:pt x="3082" y="-158"/>
                    <a:pt x="4263" y="-1100"/>
                  </a:cubicBezTo>
                  <a:lnTo>
                    <a:pt x="-1167" y="-1100"/>
                  </a:lnTo>
                  <a:cubicBezTo>
                    <a:pt x="1901" y="-1100"/>
                    <a:pt x="-1167" y="-1100"/>
                    <a:pt x="-1167" y="1023"/>
                  </a:cubicBezTo>
                  <a:cubicBezTo>
                    <a:pt x="-1167" y="3146"/>
                    <a:pt x="-695" y="1731"/>
                    <a:pt x="-116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1" name="Полилиния: фигура 4440">
              <a:extLst>
                <a:ext uri="{FF2B5EF4-FFF2-40B4-BE49-F238E27FC236}">
                  <a16:creationId xmlns:a16="http://schemas.microsoft.com/office/drawing/2014/main" id="{D1432858-A481-B7DE-F4FE-6E3A97D489A0}"/>
                </a:ext>
              </a:extLst>
            </p:cNvPr>
            <p:cNvSpPr/>
            <p:nvPr/>
          </p:nvSpPr>
          <p:spPr>
            <a:xfrm>
              <a:off x="-266531" y="4412135"/>
              <a:ext cx="3163" cy="2909"/>
            </a:xfrm>
            <a:custGeom>
              <a:avLst/>
              <a:gdLst>
                <a:gd name="connsiteX0" fmla="*/ -335 w 3163"/>
                <a:gd name="connsiteY0" fmla="*/ 1809 h 2909"/>
                <a:gd name="connsiteX1" fmla="*/ 1318 w 3163"/>
                <a:gd name="connsiteY1" fmla="*/ -786 h 2909"/>
                <a:gd name="connsiteX2" fmla="*/ -571 w 3163"/>
                <a:gd name="connsiteY2" fmla="*/ -786 h 2909"/>
                <a:gd name="connsiteX3" fmla="*/ -335 w 3163"/>
                <a:gd name="connsiteY3" fmla="*/ 1809 h 2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63" h="2909">
                  <a:moveTo>
                    <a:pt x="-335" y="1809"/>
                  </a:moveTo>
                  <a:cubicBezTo>
                    <a:pt x="1082" y="1809"/>
                    <a:pt x="-335" y="-78"/>
                    <a:pt x="1318" y="-786"/>
                  </a:cubicBezTo>
                  <a:cubicBezTo>
                    <a:pt x="2969" y="-1492"/>
                    <a:pt x="1318" y="-786"/>
                    <a:pt x="-571" y="-786"/>
                  </a:cubicBezTo>
                  <a:cubicBezTo>
                    <a:pt x="-2458" y="-786"/>
                    <a:pt x="846" y="158"/>
                    <a:pt x="-335" y="18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2" name="Полилиния: фигура 4441">
              <a:extLst>
                <a:ext uri="{FF2B5EF4-FFF2-40B4-BE49-F238E27FC236}">
                  <a16:creationId xmlns:a16="http://schemas.microsoft.com/office/drawing/2014/main" id="{AD69F3B8-6C78-2446-9426-9F4FAA0CEED7}"/>
                </a:ext>
              </a:extLst>
            </p:cNvPr>
            <p:cNvSpPr/>
            <p:nvPr/>
          </p:nvSpPr>
          <p:spPr>
            <a:xfrm>
              <a:off x="-271153" y="4416251"/>
              <a:ext cx="3021" cy="209"/>
            </a:xfrm>
            <a:custGeom>
              <a:avLst/>
              <a:gdLst>
                <a:gd name="connsiteX0" fmla="*/ -668 w 3021"/>
                <a:gd name="connsiteY0" fmla="*/ -890 h 209"/>
                <a:gd name="connsiteX1" fmla="*/ -668 w 3021"/>
                <a:gd name="connsiteY1" fmla="*/ -890 h 209"/>
                <a:gd name="connsiteX2" fmla="*/ 746 w 3021"/>
                <a:gd name="connsiteY2" fmla="*/ -890 h 209"/>
                <a:gd name="connsiteX3" fmla="*/ 746 w 3021"/>
                <a:gd name="connsiteY3" fmla="*/ -890 h 209"/>
                <a:gd name="connsiteX4" fmla="*/ 746 w 3021"/>
                <a:gd name="connsiteY4" fmla="*/ -890 h 209"/>
                <a:gd name="connsiteX5" fmla="*/ -668 w 3021"/>
                <a:gd name="connsiteY5" fmla="*/ -890 h 209"/>
                <a:gd name="connsiteX6" fmla="*/ -668 w 3021"/>
                <a:gd name="connsiteY6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1" h="209">
                  <a:moveTo>
                    <a:pt x="-668" y="-890"/>
                  </a:moveTo>
                  <a:cubicBezTo>
                    <a:pt x="-668" y="-890"/>
                    <a:pt x="-668" y="-890"/>
                    <a:pt x="-668" y="-890"/>
                  </a:cubicBezTo>
                  <a:lnTo>
                    <a:pt x="746" y="-890"/>
                  </a:lnTo>
                  <a:cubicBezTo>
                    <a:pt x="746" y="-890"/>
                    <a:pt x="746" y="-890"/>
                    <a:pt x="746" y="-890"/>
                  </a:cubicBezTo>
                  <a:cubicBezTo>
                    <a:pt x="746" y="-890"/>
                    <a:pt x="-1849" y="-890"/>
                    <a:pt x="746" y="-890"/>
                  </a:cubicBezTo>
                  <a:cubicBezTo>
                    <a:pt x="3344" y="-890"/>
                    <a:pt x="746" y="-890"/>
                    <a:pt x="-668" y="-890"/>
                  </a:cubicBezTo>
                  <a:cubicBezTo>
                    <a:pt x="-2085" y="-890"/>
                    <a:pt x="40" y="-1363"/>
                    <a:pt x="-668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3" name="Полилиния: фигура 4442">
              <a:extLst>
                <a:ext uri="{FF2B5EF4-FFF2-40B4-BE49-F238E27FC236}">
                  <a16:creationId xmlns:a16="http://schemas.microsoft.com/office/drawing/2014/main" id="{33FDB692-A185-DCF5-CFAB-42914CC1EF15}"/>
                </a:ext>
              </a:extLst>
            </p:cNvPr>
            <p:cNvSpPr/>
            <p:nvPr/>
          </p:nvSpPr>
          <p:spPr>
            <a:xfrm>
              <a:off x="-268058" y="4407966"/>
              <a:ext cx="2265" cy="419"/>
            </a:xfrm>
            <a:custGeom>
              <a:avLst/>
              <a:gdLst>
                <a:gd name="connsiteX0" fmla="*/ -1167 w 2265"/>
                <a:gd name="connsiteY0" fmla="*/ -1100 h 419"/>
                <a:gd name="connsiteX1" fmla="*/ -1167 w 2265"/>
                <a:gd name="connsiteY1" fmla="*/ -1100 h 419"/>
                <a:gd name="connsiteX2" fmla="*/ 956 w 2265"/>
                <a:gd name="connsiteY2" fmla="*/ -1100 h 419"/>
                <a:gd name="connsiteX3" fmla="*/ -1167 w 2265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" h="41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50" y="-1100"/>
                    <a:pt x="956" y="-1100"/>
                  </a:cubicBezTo>
                  <a:cubicBezTo>
                    <a:pt x="1664" y="-1100"/>
                    <a:pt x="-459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4" name="Полилиния: фигура 4443">
              <a:extLst>
                <a:ext uri="{FF2B5EF4-FFF2-40B4-BE49-F238E27FC236}">
                  <a16:creationId xmlns:a16="http://schemas.microsoft.com/office/drawing/2014/main" id="{1D804A39-076C-A668-950E-E4E922B165B6}"/>
                </a:ext>
              </a:extLst>
            </p:cNvPr>
            <p:cNvSpPr/>
            <p:nvPr/>
          </p:nvSpPr>
          <p:spPr>
            <a:xfrm>
              <a:off x="-279621" y="4399944"/>
              <a:ext cx="2628" cy="23597"/>
            </a:xfrm>
            <a:custGeom>
              <a:avLst/>
              <a:gdLst>
                <a:gd name="connsiteX0" fmla="*/ -1167 w 2628"/>
                <a:gd name="connsiteY0" fmla="*/ -1100 h 23597"/>
                <a:gd name="connsiteX1" fmla="*/ -1167 w 2628"/>
                <a:gd name="connsiteY1" fmla="*/ -1100 h 23597"/>
                <a:gd name="connsiteX2" fmla="*/ 956 w 2628"/>
                <a:gd name="connsiteY2" fmla="*/ -1100 h 23597"/>
                <a:gd name="connsiteX3" fmla="*/ 956 w 2628"/>
                <a:gd name="connsiteY3" fmla="*/ -1100 h 23597"/>
                <a:gd name="connsiteX4" fmla="*/ 956 w 2628"/>
                <a:gd name="connsiteY4" fmla="*/ -1100 h 23597"/>
                <a:gd name="connsiteX5" fmla="*/ -1167 w 2628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8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50" y="-1100"/>
                    <a:pt x="956" y="-1100"/>
                  </a:cubicBezTo>
                  <a:lnTo>
                    <a:pt x="956" y="-1100"/>
                  </a:lnTo>
                  <a:cubicBezTo>
                    <a:pt x="956" y="-1100"/>
                    <a:pt x="-931" y="-1100"/>
                    <a:pt x="956" y="-1100"/>
                  </a:cubicBezTo>
                  <a:cubicBezTo>
                    <a:pt x="2845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5" name="Полилиния: фигура 4444">
              <a:extLst>
                <a:ext uri="{FF2B5EF4-FFF2-40B4-BE49-F238E27FC236}">
                  <a16:creationId xmlns:a16="http://schemas.microsoft.com/office/drawing/2014/main" id="{2CF5EDB1-850B-887F-5C0B-D18835F05924}"/>
                </a:ext>
              </a:extLst>
            </p:cNvPr>
            <p:cNvSpPr/>
            <p:nvPr/>
          </p:nvSpPr>
          <p:spPr>
            <a:xfrm>
              <a:off x="-258583" y="4389166"/>
              <a:ext cx="2559" cy="1259"/>
            </a:xfrm>
            <a:custGeom>
              <a:avLst/>
              <a:gdLst>
                <a:gd name="connsiteX0" fmla="*/ -494 w 2559"/>
                <a:gd name="connsiteY0" fmla="*/ -470 h 1259"/>
                <a:gd name="connsiteX1" fmla="*/ -494 w 2559"/>
                <a:gd name="connsiteY1" fmla="*/ -470 h 1259"/>
                <a:gd name="connsiteX2" fmla="*/ 1392 w 2559"/>
                <a:gd name="connsiteY2" fmla="*/ -470 h 1259"/>
                <a:gd name="connsiteX3" fmla="*/ -967 w 2559"/>
                <a:gd name="connsiteY3" fmla="*/ -470 h 1259"/>
                <a:gd name="connsiteX4" fmla="*/ -494 w 2559"/>
                <a:gd name="connsiteY4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9" h="1259">
                  <a:moveTo>
                    <a:pt x="-494" y="-470"/>
                  </a:moveTo>
                  <a:cubicBezTo>
                    <a:pt x="-494" y="-470"/>
                    <a:pt x="-494" y="-470"/>
                    <a:pt x="-494" y="-470"/>
                  </a:cubicBezTo>
                  <a:lnTo>
                    <a:pt x="1392" y="-470"/>
                  </a:lnTo>
                  <a:cubicBezTo>
                    <a:pt x="1392" y="-470"/>
                    <a:pt x="-258" y="-1887"/>
                    <a:pt x="-967" y="-470"/>
                  </a:cubicBezTo>
                  <a:cubicBezTo>
                    <a:pt x="-1675" y="947"/>
                    <a:pt x="-258" y="-470"/>
                    <a:pt x="-49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6" name="Полилиния: фигура 4445">
              <a:extLst>
                <a:ext uri="{FF2B5EF4-FFF2-40B4-BE49-F238E27FC236}">
                  <a16:creationId xmlns:a16="http://schemas.microsoft.com/office/drawing/2014/main" id="{F6FB0781-324A-A808-7730-29941BE25C3E}"/>
                </a:ext>
              </a:extLst>
            </p:cNvPr>
            <p:cNvSpPr/>
            <p:nvPr/>
          </p:nvSpPr>
          <p:spPr>
            <a:xfrm>
              <a:off x="-218398" y="4369866"/>
              <a:ext cx="1677" cy="2231"/>
            </a:xfrm>
            <a:custGeom>
              <a:avLst/>
              <a:gdLst>
                <a:gd name="connsiteX0" fmla="*/ -329 w 1677"/>
                <a:gd name="connsiteY0" fmla="*/ 896 h 2231"/>
                <a:gd name="connsiteX1" fmla="*/ -329 w 1677"/>
                <a:gd name="connsiteY1" fmla="*/ 896 h 2231"/>
                <a:gd name="connsiteX2" fmla="*/ -329 w 1677"/>
                <a:gd name="connsiteY2" fmla="*/ -519 h 2231"/>
                <a:gd name="connsiteX3" fmla="*/ -329 w 1677"/>
                <a:gd name="connsiteY3" fmla="*/ 1132 h 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7" h="2231">
                  <a:moveTo>
                    <a:pt x="-329" y="896"/>
                  </a:moveTo>
                  <a:cubicBezTo>
                    <a:pt x="-329" y="896"/>
                    <a:pt x="-329" y="896"/>
                    <a:pt x="-329" y="896"/>
                  </a:cubicBezTo>
                  <a:cubicBezTo>
                    <a:pt x="-329" y="896"/>
                    <a:pt x="1558" y="896"/>
                    <a:pt x="-329" y="-519"/>
                  </a:cubicBezTo>
                  <a:cubicBezTo>
                    <a:pt x="-2215" y="-1936"/>
                    <a:pt x="-329" y="-519"/>
                    <a:pt x="-329" y="113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7" name="Полилиния: фигура 4446">
              <a:extLst>
                <a:ext uri="{FF2B5EF4-FFF2-40B4-BE49-F238E27FC236}">
                  <a16:creationId xmlns:a16="http://schemas.microsoft.com/office/drawing/2014/main" id="{F0ADD378-CDA2-27A7-D5D1-0003332C32C3}"/>
                </a:ext>
              </a:extLst>
            </p:cNvPr>
            <p:cNvSpPr/>
            <p:nvPr/>
          </p:nvSpPr>
          <p:spPr>
            <a:xfrm>
              <a:off x="-280889" y="4379018"/>
              <a:ext cx="4970" cy="5452"/>
            </a:xfrm>
            <a:custGeom>
              <a:avLst/>
              <a:gdLst>
                <a:gd name="connsiteX0" fmla="*/ 101 w 4970"/>
                <a:gd name="connsiteY0" fmla="*/ 1891 h 5452"/>
                <a:gd name="connsiteX1" fmla="*/ 101 w 4970"/>
                <a:gd name="connsiteY1" fmla="*/ 3778 h 5452"/>
                <a:gd name="connsiteX2" fmla="*/ 2696 w 4970"/>
                <a:gd name="connsiteY2" fmla="*/ 1655 h 5452"/>
                <a:gd name="connsiteX3" fmla="*/ 1282 w 4970"/>
                <a:gd name="connsiteY3" fmla="*/ -940 h 5452"/>
                <a:gd name="connsiteX4" fmla="*/ 101 w 4970"/>
                <a:gd name="connsiteY4" fmla="*/ 1891 h 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0" h="5452">
                  <a:moveTo>
                    <a:pt x="101" y="1891"/>
                  </a:moveTo>
                  <a:cubicBezTo>
                    <a:pt x="101" y="1891"/>
                    <a:pt x="-1317" y="1891"/>
                    <a:pt x="101" y="3778"/>
                  </a:cubicBezTo>
                  <a:cubicBezTo>
                    <a:pt x="1518" y="5665"/>
                    <a:pt x="101" y="2361"/>
                    <a:pt x="2696" y="1655"/>
                  </a:cubicBezTo>
                  <a:cubicBezTo>
                    <a:pt x="5291" y="947"/>
                    <a:pt x="2696" y="2"/>
                    <a:pt x="1282" y="-940"/>
                  </a:cubicBezTo>
                  <a:cubicBezTo>
                    <a:pt x="-136" y="-1885"/>
                    <a:pt x="-2731" y="1655"/>
                    <a:pt x="101" y="1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8" name="Полилиния: фигура 4447">
              <a:extLst>
                <a:ext uri="{FF2B5EF4-FFF2-40B4-BE49-F238E27FC236}">
                  <a16:creationId xmlns:a16="http://schemas.microsoft.com/office/drawing/2014/main" id="{5C17E4AC-E8D5-AF4C-753A-8E86DE6627A8}"/>
                </a:ext>
              </a:extLst>
            </p:cNvPr>
            <p:cNvSpPr/>
            <p:nvPr/>
          </p:nvSpPr>
          <p:spPr>
            <a:xfrm>
              <a:off x="-280827" y="4372649"/>
              <a:ext cx="2618" cy="7234"/>
            </a:xfrm>
            <a:custGeom>
              <a:avLst/>
              <a:gdLst>
                <a:gd name="connsiteX0" fmla="*/ 1220 w 2618"/>
                <a:gd name="connsiteY0" fmla="*/ 6135 h 7234"/>
                <a:gd name="connsiteX1" fmla="*/ 1220 w 2618"/>
                <a:gd name="connsiteY1" fmla="*/ 3539 h 7234"/>
                <a:gd name="connsiteX2" fmla="*/ 1220 w 2618"/>
                <a:gd name="connsiteY2" fmla="*/ -470 h 7234"/>
                <a:gd name="connsiteX3" fmla="*/ -434 w 2618"/>
                <a:gd name="connsiteY3" fmla="*/ -470 h 7234"/>
                <a:gd name="connsiteX4" fmla="*/ -434 w 2618"/>
                <a:gd name="connsiteY4" fmla="*/ 1653 h 7234"/>
                <a:gd name="connsiteX5" fmla="*/ -434 w 2618"/>
                <a:gd name="connsiteY5" fmla="*/ 4720 h 7234"/>
                <a:gd name="connsiteX6" fmla="*/ 984 w 2618"/>
                <a:gd name="connsiteY6" fmla="*/ 4720 h 7234"/>
                <a:gd name="connsiteX7" fmla="*/ 1220 w 2618"/>
                <a:gd name="connsiteY7" fmla="*/ 6135 h 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8" h="7234">
                  <a:moveTo>
                    <a:pt x="1220" y="6135"/>
                  </a:moveTo>
                  <a:cubicBezTo>
                    <a:pt x="1220" y="6135"/>
                    <a:pt x="1220" y="4248"/>
                    <a:pt x="1220" y="3539"/>
                  </a:cubicBezTo>
                  <a:cubicBezTo>
                    <a:pt x="-2320" y="3539"/>
                    <a:pt x="1220" y="944"/>
                    <a:pt x="1220" y="-470"/>
                  </a:cubicBezTo>
                  <a:cubicBezTo>
                    <a:pt x="1220" y="-1887"/>
                    <a:pt x="1220" y="-470"/>
                    <a:pt x="-434" y="-470"/>
                  </a:cubicBezTo>
                  <a:cubicBezTo>
                    <a:pt x="-2084" y="-470"/>
                    <a:pt x="1220" y="944"/>
                    <a:pt x="-434" y="1653"/>
                  </a:cubicBezTo>
                  <a:cubicBezTo>
                    <a:pt x="-2084" y="2361"/>
                    <a:pt x="-434" y="3776"/>
                    <a:pt x="-434" y="4720"/>
                  </a:cubicBezTo>
                  <a:cubicBezTo>
                    <a:pt x="-434" y="5665"/>
                    <a:pt x="-434" y="4720"/>
                    <a:pt x="984" y="4720"/>
                  </a:cubicBezTo>
                  <a:cubicBezTo>
                    <a:pt x="2398" y="4720"/>
                    <a:pt x="39" y="5665"/>
                    <a:pt x="1220" y="61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49" name="Полилиния: фигура 4448">
              <a:extLst>
                <a:ext uri="{FF2B5EF4-FFF2-40B4-BE49-F238E27FC236}">
                  <a16:creationId xmlns:a16="http://schemas.microsoft.com/office/drawing/2014/main" id="{730EF430-2F92-FA25-5AB7-75BB379DCC69}"/>
                </a:ext>
              </a:extLst>
            </p:cNvPr>
            <p:cNvSpPr/>
            <p:nvPr/>
          </p:nvSpPr>
          <p:spPr>
            <a:xfrm>
              <a:off x="-285520" y="4376580"/>
              <a:ext cx="2831" cy="4721"/>
            </a:xfrm>
            <a:custGeom>
              <a:avLst/>
              <a:gdLst>
                <a:gd name="connsiteX0" fmla="*/ -1167 w 2831"/>
                <a:gd name="connsiteY0" fmla="*/ 3621 h 4721"/>
                <a:gd name="connsiteX1" fmla="*/ 1664 w 2831"/>
                <a:gd name="connsiteY1" fmla="*/ 789 h 4721"/>
                <a:gd name="connsiteX2" fmla="*/ 956 w 2831"/>
                <a:gd name="connsiteY2" fmla="*/ -1100 h 4721"/>
                <a:gd name="connsiteX3" fmla="*/ -1167 w 2831"/>
                <a:gd name="connsiteY3" fmla="*/ 3621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1" h="4721">
                  <a:moveTo>
                    <a:pt x="-1167" y="3621"/>
                  </a:moveTo>
                  <a:cubicBezTo>
                    <a:pt x="483" y="3621"/>
                    <a:pt x="1664" y="2440"/>
                    <a:pt x="1664" y="789"/>
                  </a:cubicBezTo>
                  <a:cubicBezTo>
                    <a:pt x="1664" y="81"/>
                    <a:pt x="1428" y="-628"/>
                    <a:pt x="956" y="-1100"/>
                  </a:cubicBezTo>
                  <a:cubicBezTo>
                    <a:pt x="483" y="553"/>
                    <a:pt x="1664" y="2912"/>
                    <a:pt x="-1167" y="36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0" name="Полилиния: фигура 4449">
              <a:extLst>
                <a:ext uri="{FF2B5EF4-FFF2-40B4-BE49-F238E27FC236}">
                  <a16:creationId xmlns:a16="http://schemas.microsoft.com/office/drawing/2014/main" id="{22B713E4-8DE1-AE7A-65CE-377638963434}"/>
                </a:ext>
              </a:extLst>
            </p:cNvPr>
            <p:cNvSpPr/>
            <p:nvPr/>
          </p:nvSpPr>
          <p:spPr>
            <a:xfrm>
              <a:off x="-280251" y="4367144"/>
              <a:ext cx="629" cy="1886"/>
            </a:xfrm>
            <a:custGeom>
              <a:avLst/>
              <a:gdLst>
                <a:gd name="connsiteX0" fmla="*/ -537 w 629"/>
                <a:gd name="connsiteY0" fmla="*/ 787 h 1886"/>
                <a:gd name="connsiteX1" fmla="*/ -537 w 629"/>
                <a:gd name="connsiteY1" fmla="*/ -1100 h 1886"/>
                <a:gd name="connsiteX2" fmla="*/ -537 w 629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886">
                  <a:moveTo>
                    <a:pt x="-537" y="787"/>
                  </a:moveTo>
                  <a:lnTo>
                    <a:pt x="-537" y="-1100"/>
                  </a:lnTo>
                  <a:cubicBezTo>
                    <a:pt x="-537" y="-1100"/>
                    <a:pt x="-1955" y="78"/>
                    <a:pt x="-53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1" name="Полилиния: фигура 4450">
              <a:extLst>
                <a:ext uri="{FF2B5EF4-FFF2-40B4-BE49-F238E27FC236}">
                  <a16:creationId xmlns:a16="http://schemas.microsoft.com/office/drawing/2014/main" id="{C35EAAB4-FD9D-B3C1-F02F-BD7F5CADBDA1}"/>
                </a:ext>
              </a:extLst>
            </p:cNvPr>
            <p:cNvSpPr/>
            <p:nvPr/>
          </p:nvSpPr>
          <p:spPr>
            <a:xfrm>
              <a:off x="-281038" y="4354872"/>
              <a:ext cx="4306" cy="5190"/>
            </a:xfrm>
            <a:custGeom>
              <a:avLst/>
              <a:gdLst>
                <a:gd name="connsiteX0" fmla="*/ 1431 w 4306"/>
                <a:gd name="connsiteY0" fmla="*/ 4091 h 5190"/>
                <a:gd name="connsiteX1" fmla="*/ 3082 w 4306"/>
                <a:gd name="connsiteY1" fmla="*/ -1100 h 5190"/>
                <a:gd name="connsiteX2" fmla="*/ 959 w 4306"/>
                <a:gd name="connsiteY2" fmla="*/ 550 h 5190"/>
                <a:gd name="connsiteX3" fmla="*/ 959 w 4306"/>
                <a:gd name="connsiteY3" fmla="*/ 2676 h 5190"/>
                <a:gd name="connsiteX4" fmla="*/ -1167 w 4306"/>
                <a:gd name="connsiteY4" fmla="*/ 2676 h 5190"/>
                <a:gd name="connsiteX5" fmla="*/ 1431 w 4306"/>
                <a:gd name="connsiteY5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06" h="5190">
                  <a:moveTo>
                    <a:pt x="1431" y="4091"/>
                  </a:moveTo>
                  <a:cubicBezTo>
                    <a:pt x="2845" y="2676"/>
                    <a:pt x="3318" y="787"/>
                    <a:pt x="3082" y="-1100"/>
                  </a:cubicBezTo>
                  <a:cubicBezTo>
                    <a:pt x="1195" y="-1100"/>
                    <a:pt x="3082" y="314"/>
                    <a:pt x="959" y="550"/>
                  </a:cubicBezTo>
                  <a:cubicBezTo>
                    <a:pt x="3082" y="550"/>
                    <a:pt x="959" y="1968"/>
                    <a:pt x="959" y="2676"/>
                  </a:cubicBezTo>
                  <a:cubicBezTo>
                    <a:pt x="959" y="3382"/>
                    <a:pt x="-1167" y="2676"/>
                    <a:pt x="-1167" y="2676"/>
                  </a:cubicBezTo>
                  <a:cubicBezTo>
                    <a:pt x="-1167" y="2676"/>
                    <a:pt x="1667" y="3146"/>
                    <a:pt x="1431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2" name="Полилиния: фигура 4451">
              <a:extLst>
                <a:ext uri="{FF2B5EF4-FFF2-40B4-BE49-F238E27FC236}">
                  <a16:creationId xmlns:a16="http://schemas.microsoft.com/office/drawing/2014/main" id="{508E74CD-3157-492B-D9ED-0AF3E09703F9}"/>
                </a:ext>
              </a:extLst>
            </p:cNvPr>
            <p:cNvSpPr/>
            <p:nvPr/>
          </p:nvSpPr>
          <p:spPr>
            <a:xfrm>
              <a:off x="-283490" y="4357861"/>
              <a:ext cx="2716" cy="2437"/>
            </a:xfrm>
            <a:custGeom>
              <a:avLst/>
              <a:gdLst>
                <a:gd name="connsiteX0" fmla="*/ 815 w 2716"/>
                <a:gd name="connsiteY0" fmla="*/ 1338 h 2437"/>
                <a:gd name="connsiteX1" fmla="*/ 815 w 2716"/>
                <a:gd name="connsiteY1" fmla="*/ -785 h 2437"/>
                <a:gd name="connsiteX2" fmla="*/ -838 w 2716"/>
                <a:gd name="connsiteY2" fmla="*/ -785 h 2437"/>
                <a:gd name="connsiteX3" fmla="*/ 815 w 2716"/>
                <a:gd name="connsiteY3" fmla="*/ 1338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6" h="2437">
                  <a:moveTo>
                    <a:pt x="815" y="1338"/>
                  </a:moveTo>
                  <a:cubicBezTo>
                    <a:pt x="2466" y="1338"/>
                    <a:pt x="815" y="-79"/>
                    <a:pt x="815" y="-785"/>
                  </a:cubicBezTo>
                  <a:cubicBezTo>
                    <a:pt x="815" y="-1494"/>
                    <a:pt x="815" y="-785"/>
                    <a:pt x="-838" y="-785"/>
                  </a:cubicBezTo>
                  <a:cubicBezTo>
                    <a:pt x="-2489" y="-785"/>
                    <a:pt x="2702" y="629"/>
                    <a:pt x="815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3" name="Полилиния: фигура 4452">
              <a:extLst>
                <a:ext uri="{FF2B5EF4-FFF2-40B4-BE49-F238E27FC236}">
                  <a16:creationId xmlns:a16="http://schemas.microsoft.com/office/drawing/2014/main" id="{ED6AA67F-23EE-62CA-06C8-5A834445785F}"/>
                </a:ext>
              </a:extLst>
            </p:cNvPr>
            <p:cNvSpPr/>
            <p:nvPr/>
          </p:nvSpPr>
          <p:spPr>
            <a:xfrm>
              <a:off x="-277868" y="4351096"/>
              <a:ext cx="2495" cy="3540"/>
            </a:xfrm>
            <a:custGeom>
              <a:avLst/>
              <a:gdLst>
                <a:gd name="connsiteX0" fmla="*/ -89 w 2495"/>
                <a:gd name="connsiteY0" fmla="*/ 2440 h 3540"/>
                <a:gd name="connsiteX1" fmla="*/ 1329 w 2495"/>
                <a:gd name="connsiteY1" fmla="*/ -1100 h 3540"/>
                <a:gd name="connsiteX2" fmla="*/ -89 w 2495"/>
                <a:gd name="connsiteY2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5" h="3540">
                  <a:moveTo>
                    <a:pt x="-89" y="2440"/>
                  </a:moveTo>
                  <a:cubicBezTo>
                    <a:pt x="856" y="1495"/>
                    <a:pt x="1329" y="317"/>
                    <a:pt x="1329" y="-1100"/>
                  </a:cubicBezTo>
                  <a:cubicBezTo>
                    <a:pt x="-2920" y="-628"/>
                    <a:pt x="-561" y="1259"/>
                    <a:pt x="-89" y="24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4" name="Полилиния: фигура 4453">
              <a:extLst>
                <a:ext uri="{FF2B5EF4-FFF2-40B4-BE49-F238E27FC236}">
                  <a16:creationId xmlns:a16="http://schemas.microsoft.com/office/drawing/2014/main" id="{BDB1A1D4-8B14-B916-B309-7F701E71F84A}"/>
                </a:ext>
              </a:extLst>
            </p:cNvPr>
            <p:cNvSpPr/>
            <p:nvPr/>
          </p:nvSpPr>
          <p:spPr>
            <a:xfrm>
              <a:off x="-272402" y="4334815"/>
              <a:ext cx="430" cy="1886"/>
            </a:xfrm>
            <a:custGeom>
              <a:avLst/>
              <a:gdLst>
                <a:gd name="connsiteX0" fmla="*/ -836 w 430"/>
                <a:gd name="connsiteY0" fmla="*/ 787 h 1886"/>
                <a:gd name="connsiteX1" fmla="*/ -836 w 430"/>
                <a:gd name="connsiteY1" fmla="*/ -1100 h 1886"/>
                <a:gd name="connsiteX2" fmla="*/ -836 w 430"/>
                <a:gd name="connsiteY2" fmla="*/ -1100 h 1886"/>
                <a:gd name="connsiteX3" fmla="*/ -836 w 430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" h="1886">
                  <a:moveTo>
                    <a:pt x="-836" y="787"/>
                  </a:moveTo>
                  <a:cubicBezTo>
                    <a:pt x="-836" y="787"/>
                    <a:pt x="-836" y="787"/>
                    <a:pt x="-836" y="-1100"/>
                  </a:cubicBezTo>
                  <a:lnTo>
                    <a:pt x="-836" y="-1100"/>
                  </a:lnTo>
                  <a:cubicBezTo>
                    <a:pt x="-363" y="-158"/>
                    <a:pt x="-1778" y="314"/>
                    <a:pt x="-836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5" name="Полилиния: фигура 4454">
              <a:extLst>
                <a:ext uri="{FF2B5EF4-FFF2-40B4-BE49-F238E27FC236}">
                  <a16:creationId xmlns:a16="http://schemas.microsoft.com/office/drawing/2014/main" id="{A1B1287E-C8A6-0298-E4A7-A3384CFE5E89}"/>
                </a:ext>
              </a:extLst>
            </p:cNvPr>
            <p:cNvSpPr/>
            <p:nvPr/>
          </p:nvSpPr>
          <p:spPr>
            <a:xfrm>
              <a:off x="-275372" y="4324588"/>
              <a:ext cx="2258" cy="2438"/>
            </a:xfrm>
            <a:custGeom>
              <a:avLst/>
              <a:gdLst>
                <a:gd name="connsiteX0" fmla="*/ -1167 w 2258"/>
                <a:gd name="connsiteY0" fmla="*/ 1338 h 2438"/>
                <a:gd name="connsiteX1" fmla="*/ 483 w 2258"/>
                <a:gd name="connsiteY1" fmla="*/ 1338 h 2438"/>
                <a:gd name="connsiteX2" fmla="*/ 483 w 2258"/>
                <a:gd name="connsiteY2" fmla="*/ -548 h 2438"/>
                <a:gd name="connsiteX3" fmla="*/ -1167 w 2258"/>
                <a:gd name="connsiteY3" fmla="*/ 1338 h 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8" h="2438">
                  <a:moveTo>
                    <a:pt x="-1167" y="1338"/>
                  </a:moveTo>
                  <a:lnTo>
                    <a:pt x="483" y="1338"/>
                  </a:lnTo>
                  <a:cubicBezTo>
                    <a:pt x="483" y="1338"/>
                    <a:pt x="-1403" y="1338"/>
                    <a:pt x="483" y="-548"/>
                  </a:cubicBezTo>
                  <a:cubicBezTo>
                    <a:pt x="2370" y="-2435"/>
                    <a:pt x="-698" y="1102"/>
                    <a:pt x="-1167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6" name="Полилиния: фигура 4455">
              <a:extLst>
                <a:ext uri="{FF2B5EF4-FFF2-40B4-BE49-F238E27FC236}">
                  <a16:creationId xmlns:a16="http://schemas.microsoft.com/office/drawing/2014/main" id="{A99D8DA7-FB1E-A205-6D12-F245C3B588DF}"/>
                </a:ext>
              </a:extLst>
            </p:cNvPr>
            <p:cNvSpPr/>
            <p:nvPr/>
          </p:nvSpPr>
          <p:spPr>
            <a:xfrm>
              <a:off x="-272846" y="4315700"/>
              <a:ext cx="1719" cy="1653"/>
            </a:xfrm>
            <a:custGeom>
              <a:avLst/>
              <a:gdLst>
                <a:gd name="connsiteX0" fmla="*/ -1098 w 1719"/>
                <a:gd name="connsiteY0" fmla="*/ 553 h 1653"/>
                <a:gd name="connsiteX1" fmla="*/ 552 w 1719"/>
                <a:gd name="connsiteY1" fmla="*/ -1100 h 1653"/>
                <a:gd name="connsiteX2" fmla="*/ 552 w 1719"/>
                <a:gd name="connsiteY2" fmla="*/ -1100 h 1653"/>
                <a:gd name="connsiteX3" fmla="*/ -1098 w 1719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" h="1653">
                  <a:moveTo>
                    <a:pt x="-1098" y="553"/>
                  </a:moveTo>
                  <a:cubicBezTo>
                    <a:pt x="1733" y="553"/>
                    <a:pt x="-2515" y="553"/>
                    <a:pt x="552" y="-1100"/>
                  </a:cubicBezTo>
                  <a:lnTo>
                    <a:pt x="552" y="-1100"/>
                  </a:lnTo>
                  <a:cubicBezTo>
                    <a:pt x="-2043" y="-1100"/>
                    <a:pt x="-862" y="-155"/>
                    <a:pt x="-1098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7" name="Полилиния: фигура 4456">
              <a:extLst>
                <a:ext uri="{FF2B5EF4-FFF2-40B4-BE49-F238E27FC236}">
                  <a16:creationId xmlns:a16="http://schemas.microsoft.com/office/drawing/2014/main" id="{FCC3B0AF-0FA9-F4D6-609B-E1DA591AF059}"/>
                </a:ext>
              </a:extLst>
            </p:cNvPr>
            <p:cNvSpPr/>
            <p:nvPr/>
          </p:nvSpPr>
          <p:spPr>
            <a:xfrm>
              <a:off x="-272777" y="4296639"/>
              <a:ext cx="3617" cy="4667"/>
            </a:xfrm>
            <a:custGeom>
              <a:avLst/>
              <a:gdLst>
                <a:gd name="connsiteX0" fmla="*/ 11 w 3617"/>
                <a:gd name="connsiteY0" fmla="*/ 3567 h 4667"/>
                <a:gd name="connsiteX1" fmla="*/ 11 w 3617"/>
                <a:gd name="connsiteY1" fmla="*/ 3567 h 4667"/>
                <a:gd name="connsiteX2" fmla="*/ 2137 w 3617"/>
                <a:gd name="connsiteY2" fmla="*/ 3567 h 4667"/>
                <a:gd name="connsiteX3" fmla="*/ 2137 w 3617"/>
                <a:gd name="connsiteY3" fmla="*/ 1917 h 4667"/>
                <a:gd name="connsiteX4" fmla="*/ 2137 w 3617"/>
                <a:gd name="connsiteY4" fmla="*/ -682 h 4667"/>
                <a:gd name="connsiteX5" fmla="*/ 483 w 3617"/>
                <a:gd name="connsiteY5" fmla="*/ -682 h 4667"/>
                <a:gd name="connsiteX6" fmla="*/ 483 w 3617"/>
                <a:gd name="connsiteY6" fmla="*/ 2150 h 4667"/>
                <a:gd name="connsiteX7" fmla="*/ -1167 w 3617"/>
                <a:gd name="connsiteY7" fmla="*/ 2150 h 4667"/>
                <a:gd name="connsiteX8" fmla="*/ 11 w 3617"/>
                <a:gd name="connsiteY8" fmla="*/ 3567 h 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17" h="4667">
                  <a:moveTo>
                    <a:pt x="11" y="3567"/>
                  </a:moveTo>
                  <a:cubicBezTo>
                    <a:pt x="11" y="3567"/>
                    <a:pt x="11" y="3567"/>
                    <a:pt x="11" y="3567"/>
                  </a:cubicBezTo>
                  <a:cubicBezTo>
                    <a:pt x="11" y="3567"/>
                    <a:pt x="1428" y="3567"/>
                    <a:pt x="2137" y="3567"/>
                  </a:cubicBezTo>
                  <a:cubicBezTo>
                    <a:pt x="2843" y="3567"/>
                    <a:pt x="2137" y="3567"/>
                    <a:pt x="2137" y="1917"/>
                  </a:cubicBezTo>
                  <a:cubicBezTo>
                    <a:pt x="-695" y="1917"/>
                    <a:pt x="2137" y="263"/>
                    <a:pt x="2137" y="-682"/>
                  </a:cubicBezTo>
                  <a:cubicBezTo>
                    <a:pt x="2137" y="-1623"/>
                    <a:pt x="956" y="-682"/>
                    <a:pt x="483" y="-682"/>
                  </a:cubicBezTo>
                  <a:cubicBezTo>
                    <a:pt x="11" y="-682"/>
                    <a:pt x="483" y="1208"/>
                    <a:pt x="483" y="2150"/>
                  </a:cubicBezTo>
                  <a:cubicBezTo>
                    <a:pt x="483" y="3095"/>
                    <a:pt x="483" y="2150"/>
                    <a:pt x="-1167" y="2150"/>
                  </a:cubicBezTo>
                  <a:cubicBezTo>
                    <a:pt x="-461" y="2150"/>
                    <a:pt x="11" y="2859"/>
                    <a:pt x="11" y="35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8" name="Полилиния: фигура 4457">
              <a:extLst>
                <a:ext uri="{FF2B5EF4-FFF2-40B4-BE49-F238E27FC236}">
                  <a16:creationId xmlns:a16="http://schemas.microsoft.com/office/drawing/2014/main" id="{B87D17D4-8B4D-6111-FF26-6EE2466303B9}"/>
                </a:ext>
              </a:extLst>
            </p:cNvPr>
            <p:cNvSpPr/>
            <p:nvPr/>
          </p:nvSpPr>
          <p:spPr>
            <a:xfrm>
              <a:off x="-269259" y="4271258"/>
              <a:ext cx="2961" cy="2910"/>
            </a:xfrm>
            <a:custGeom>
              <a:avLst/>
              <a:gdLst>
                <a:gd name="connsiteX0" fmla="*/ 1215 w 2961"/>
                <a:gd name="connsiteY0" fmla="*/ 1810 h 2910"/>
                <a:gd name="connsiteX1" fmla="*/ 1215 w 2961"/>
                <a:gd name="connsiteY1" fmla="*/ -785 h 2910"/>
                <a:gd name="connsiteX2" fmla="*/ -439 w 2961"/>
                <a:gd name="connsiteY2" fmla="*/ -785 h 2910"/>
                <a:gd name="connsiteX3" fmla="*/ 1215 w 2961"/>
                <a:gd name="connsiteY3" fmla="*/ 181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1" h="2910">
                  <a:moveTo>
                    <a:pt x="1215" y="1810"/>
                  </a:moveTo>
                  <a:cubicBezTo>
                    <a:pt x="2629" y="1810"/>
                    <a:pt x="-202" y="-77"/>
                    <a:pt x="1215" y="-785"/>
                  </a:cubicBezTo>
                  <a:cubicBezTo>
                    <a:pt x="2629" y="-1494"/>
                    <a:pt x="1215" y="-785"/>
                    <a:pt x="-439" y="-785"/>
                  </a:cubicBezTo>
                  <a:cubicBezTo>
                    <a:pt x="-2089" y="-785"/>
                    <a:pt x="-675" y="1102"/>
                    <a:pt x="1215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59" name="Полилиния: фигура 4458">
              <a:extLst>
                <a:ext uri="{FF2B5EF4-FFF2-40B4-BE49-F238E27FC236}">
                  <a16:creationId xmlns:a16="http://schemas.microsoft.com/office/drawing/2014/main" id="{C8BCA35C-0995-7F07-C0F9-1054FB3160F1}"/>
                </a:ext>
              </a:extLst>
            </p:cNvPr>
            <p:cNvSpPr/>
            <p:nvPr/>
          </p:nvSpPr>
          <p:spPr>
            <a:xfrm>
              <a:off x="-267206" y="4254327"/>
              <a:ext cx="1298" cy="2379"/>
            </a:xfrm>
            <a:custGeom>
              <a:avLst/>
              <a:gdLst>
                <a:gd name="connsiteX0" fmla="*/ -602 w 1298"/>
                <a:gd name="connsiteY0" fmla="*/ 1279 h 2379"/>
                <a:gd name="connsiteX1" fmla="*/ -602 w 1298"/>
                <a:gd name="connsiteY1" fmla="*/ -1080 h 2379"/>
                <a:gd name="connsiteX2" fmla="*/ -602 w 1298"/>
                <a:gd name="connsiteY2" fmla="*/ 1279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8" h="2379">
                  <a:moveTo>
                    <a:pt x="-602" y="1279"/>
                  </a:moveTo>
                  <a:cubicBezTo>
                    <a:pt x="-602" y="1279"/>
                    <a:pt x="1049" y="-844"/>
                    <a:pt x="-602" y="-1080"/>
                  </a:cubicBezTo>
                  <a:cubicBezTo>
                    <a:pt x="-2255" y="-1316"/>
                    <a:pt x="340" y="571"/>
                    <a:pt x="-602" y="12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0" name="Полилиния: фигура 4459">
              <a:extLst>
                <a:ext uri="{FF2B5EF4-FFF2-40B4-BE49-F238E27FC236}">
                  <a16:creationId xmlns:a16="http://schemas.microsoft.com/office/drawing/2014/main" id="{9ACA80AF-1E7F-14DF-FA52-D616A54F45E7}"/>
                </a:ext>
              </a:extLst>
            </p:cNvPr>
            <p:cNvSpPr/>
            <p:nvPr/>
          </p:nvSpPr>
          <p:spPr>
            <a:xfrm>
              <a:off x="-260272" y="4240426"/>
              <a:ext cx="2362" cy="2044"/>
            </a:xfrm>
            <a:custGeom>
              <a:avLst/>
              <a:gdLst>
                <a:gd name="connsiteX0" fmla="*/ 1195 w 2362"/>
                <a:gd name="connsiteY0" fmla="*/ -1100 h 2044"/>
                <a:gd name="connsiteX1" fmla="*/ -1167 w 2362"/>
                <a:gd name="connsiteY1" fmla="*/ -1100 h 2044"/>
                <a:gd name="connsiteX2" fmla="*/ -1167 w 2362"/>
                <a:gd name="connsiteY2" fmla="*/ 314 h 2044"/>
                <a:gd name="connsiteX3" fmla="*/ -1167 w 2362"/>
                <a:gd name="connsiteY3" fmla="*/ 314 h 2044"/>
                <a:gd name="connsiteX4" fmla="*/ 1195 w 2362"/>
                <a:gd name="connsiteY4" fmla="*/ -110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2" h="2044">
                  <a:moveTo>
                    <a:pt x="1195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314"/>
                  </a:cubicBezTo>
                  <a:cubicBezTo>
                    <a:pt x="-1167" y="1731"/>
                    <a:pt x="-1167" y="314"/>
                    <a:pt x="-1167" y="314"/>
                  </a:cubicBezTo>
                  <a:cubicBezTo>
                    <a:pt x="-1167" y="314"/>
                    <a:pt x="-222" y="-158"/>
                    <a:pt x="11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1" name="Полилиния: фигура 4460">
              <a:extLst>
                <a:ext uri="{FF2B5EF4-FFF2-40B4-BE49-F238E27FC236}">
                  <a16:creationId xmlns:a16="http://schemas.microsoft.com/office/drawing/2014/main" id="{B3A48D0A-F300-7B64-6661-E3A98517B927}"/>
                </a:ext>
              </a:extLst>
            </p:cNvPr>
            <p:cNvSpPr/>
            <p:nvPr/>
          </p:nvSpPr>
          <p:spPr>
            <a:xfrm>
              <a:off x="-256023" y="4173880"/>
              <a:ext cx="1417" cy="1417"/>
            </a:xfrm>
            <a:custGeom>
              <a:avLst/>
              <a:gdLst>
                <a:gd name="connsiteX0" fmla="*/ -1167 w 1417"/>
                <a:gd name="connsiteY0" fmla="*/ 317 h 1417"/>
                <a:gd name="connsiteX1" fmla="*/ 250 w 1417"/>
                <a:gd name="connsiteY1" fmla="*/ -1100 h 1417"/>
                <a:gd name="connsiteX2" fmla="*/ 250 w 1417"/>
                <a:gd name="connsiteY2" fmla="*/ -1100 h 1417"/>
                <a:gd name="connsiteX3" fmla="*/ -1167 w 1417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1417">
                  <a:moveTo>
                    <a:pt x="-1167" y="317"/>
                  </a:moveTo>
                  <a:cubicBezTo>
                    <a:pt x="483" y="317"/>
                    <a:pt x="-1167" y="-864"/>
                    <a:pt x="250" y="-1100"/>
                  </a:cubicBezTo>
                  <a:lnTo>
                    <a:pt x="250" y="-1100"/>
                  </a:lnTo>
                  <a:cubicBezTo>
                    <a:pt x="250" y="-1100"/>
                    <a:pt x="-1167" y="-155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2" name="Полилиния: фигура 4461">
              <a:extLst>
                <a:ext uri="{FF2B5EF4-FFF2-40B4-BE49-F238E27FC236}">
                  <a16:creationId xmlns:a16="http://schemas.microsoft.com/office/drawing/2014/main" id="{5F187A8F-D970-7A86-244D-23019DBEAE46}"/>
                </a:ext>
              </a:extLst>
            </p:cNvPr>
            <p:cNvSpPr/>
            <p:nvPr/>
          </p:nvSpPr>
          <p:spPr>
            <a:xfrm>
              <a:off x="-140868" y="4125035"/>
              <a:ext cx="1414" cy="5190"/>
            </a:xfrm>
            <a:custGeom>
              <a:avLst/>
              <a:gdLst>
                <a:gd name="connsiteX0" fmla="*/ 247 w 1414"/>
                <a:gd name="connsiteY0" fmla="*/ 4091 h 5190"/>
                <a:gd name="connsiteX1" fmla="*/ 247 w 1414"/>
                <a:gd name="connsiteY1" fmla="*/ 1259 h 5190"/>
                <a:gd name="connsiteX2" fmla="*/ 247 w 1414"/>
                <a:gd name="connsiteY2" fmla="*/ -1100 h 5190"/>
                <a:gd name="connsiteX3" fmla="*/ -1167 w 1414"/>
                <a:gd name="connsiteY3" fmla="*/ -1100 h 5190"/>
                <a:gd name="connsiteX4" fmla="*/ 247 w 1414"/>
                <a:gd name="connsiteY4" fmla="*/ 4091 h 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4" h="5190">
                  <a:moveTo>
                    <a:pt x="247" y="4091"/>
                  </a:moveTo>
                  <a:cubicBezTo>
                    <a:pt x="247" y="4091"/>
                    <a:pt x="247" y="2204"/>
                    <a:pt x="247" y="1259"/>
                  </a:cubicBezTo>
                  <a:cubicBezTo>
                    <a:pt x="247" y="314"/>
                    <a:pt x="247" y="-392"/>
                    <a:pt x="247" y="-1100"/>
                  </a:cubicBezTo>
                  <a:lnTo>
                    <a:pt x="-1167" y="-1100"/>
                  </a:lnTo>
                  <a:cubicBezTo>
                    <a:pt x="14" y="-158"/>
                    <a:pt x="-931" y="1495"/>
                    <a:pt x="247" y="40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3" name="Полилиния: фигура 4462">
              <a:extLst>
                <a:ext uri="{FF2B5EF4-FFF2-40B4-BE49-F238E27FC236}">
                  <a16:creationId xmlns:a16="http://schemas.microsoft.com/office/drawing/2014/main" id="{BEB11C60-C87C-2337-AB7E-EB011ED433F5}"/>
                </a:ext>
              </a:extLst>
            </p:cNvPr>
            <p:cNvSpPr/>
            <p:nvPr/>
          </p:nvSpPr>
          <p:spPr>
            <a:xfrm>
              <a:off x="-258698" y="4075009"/>
              <a:ext cx="2674" cy="418"/>
            </a:xfrm>
            <a:custGeom>
              <a:avLst/>
              <a:gdLst>
                <a:gd name="connsiteX0" fmla="*/ 1507 w 2674"/>
                <a:gd name="connsiteY0" fmla="*/ -1100 h 418"/>
                <a:gd name="connsiteX1" fmla="*/ -852 w 2674"/>
                <a:gd name="connsiteY1" fmla="*/ -1100 h 418"/>
                <a:gd name="connsiteX2" fmla="*/ -852 w 2674"/>
                <a:gd name="connsiteY2" fmla="*/ -1100 h 418"/>
                <a:gd name="connsiteX3" fmla="*/ -852 w 2674"/>
                <a:gd name="connsiteY3" fmla="*/ -1100 h 418"/>
                <a:gd name="connsiteX4" fmla="*/ 1507 w 2674"/>
                <a:gd name="connsiteY4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4" h="418">
                  <a:moveTo>
                    <a:pt x="1507" y="-1100"/>
                  </a:moveTo>
                  <a:cubicBezTo>
                    <a:pt x="1507" y="-1100"/>
                    <a:pt x="-144" y="-1100"/>
                    <a:pt x="-852" y="-1100"/>
                  </a:cubicBezTo>
                  <a:cubicBezTo>
                    <a:pt x="-1561" y="-1100"/>
                    <a:pt x="-852" y="-1100"/>
                    <a:pt x="-852" y="-1100"/>
                  </a:cubicBezTo>
                  <a:lnTo>
                    <a:pt x="-852" y="-1100"/>
                  </a:lnTo>
                  <a:cubicBezTo>
                    <a:pt x="-852" y="-1100"/>
                    <a:pt x="1507" y="-158"/>
                    <a:pt x="150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4" name="Полилиния: фигура 4463">
              <a:extLst>
                <a:ext uri="{FF2B5EF4-FFF2-40B4-BE49-F238E27FC236}">
                  <a16:creationId xmlns:a16="http://schemas.microsoft.com/office/drawing/2014/main" id="{2AE3CE9A-961B-72F1-0780-1418754A847D}"/>
                </a:ext>
              </a:extLst>
            </p:cNvPr>
            <p:cNvSpPr/>
            <p:nvPr/>
          </p:nvSpPr>
          <p:spPr>
            <a:xfrm>
              <a:off x="-254275" y="4067515"/>
              <a:ext cx="2044" cy="177"/>
            </a:xfrm>
            <a:custGeom>
              <a:avLst/>
              <a:gdLst>
                <a:gd name="connsiteX0" fmla="*/ 388 w 2044"/>
                <a:gd name="connsiteY0" fmla="*/ -923 h 177"/>
                <a:gd name="connsiteX1" fmla="*/ -1029 w 2044"/>
                <a:gd name="connsiteY1" fmla="*/ -923 h 177"/>
                <a:gd name="connsiteX2" fmla="*/ -1029 w 2044"/>
                <a:gd name="connsiteY2" fmla="*/ -923 h 177"/>
                <a:gd name="connsiteX3" fmla="*/ 388 w 2044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177">
                  <a:moveTo>
                    <a:pt x="388" y="-923"/>
                  </a:moveTo>
                  <a:cubicBezTo>
                    <a:pt x="2275" y="-923"/>
                    <a:pt x="-1971" y="-923"/>
                    <a:pt x="-1029" y="-923"/>
                  </a:cubicBezTo>
                  <a:cubicBezTo>
                    <a:pt x="-84" y="-923"/>
                    <a:pt x="-1029" y="-923"/>
                    <a:pt x="-1029" y="-923"/>
                  </a:cubicBezTo>
                  <a:cubicBezTo>
                    <a:pt x="-556" y="-1159"/>
                    <a:pt x="-84" y="-1159"/>
                    <a:pt x="388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5" name="Полилиния: фигура 4464">
              <a:extLst>
                <a:ext uri="{FF2B5EF4-FFF2-40B4-BE49-F238E27FC236}">
                  <a16:creationId xmlns:a16="http://schemas.microsoft.com/office/drawing/2014/main" id="{1DF4D6BF-5EA4-88B5-55EB-FF6BB7D3C77B}"/>
                </a:ext>
              </a:extLst>
            </p:cNvPr>
            <p:cNvSpPr/>
            <p:nvPr/>
          </p:nvSpPr>
          <p:spPr>
            <a:xfrm>
              <a:off x="-302746" y="1964228"/>
              <a:ext cx="233141" cy="671581"/>
            </a:xfrm>
            <a:custGeom>
              <a:avLst/>
              <a:gdLst>
                <a:gd name="connsiteX0" fmla="*/ 86142 w 233141"/>
                <a:gd name="connsiteY0" fmla="*/ -1100 h 671581"/>
                <a:gd name="connsiteX1" fmla="*/ 62544 w 233141"/>
                <a:gd name="connsiteY1" fmla="*/ 161722 h 671581"/>
                <a:gd name="connsiteX2" fmla="*/ 44846 w 233141"/>
                <a:gd name="connsiteY2" fmla="*/ 319353 h 671581"/>
                <a:gd name="connsiteX3" fmla="*/ 25970 w 233141"/>
                <a:gd name="connsiteY3" fmla="*/ 474150 h 671581"/>
                <a:gd name="connsiteX4" fmla="*/ 13935 w 233141"/>
                <a:gd name="connsiteY4" fmla="*/ 548718 h 671581"/>
                <a:gd name="connsiteX5" fmla="*/ 6383 w 233141"/>
                <a:gd name="connsiteY5" fmla="*/ 582461 h 671581"/>
                <a:gd name="connsiteX6" fmla="*/ 2373 w 233141"/>
                <a:gd name="connsiteY6" fmla="*/ 597563 h 671581"/>
                <a:gd name="connsiteX7" fmla="*/ -1167 w 233141"/>
                <a:gd name="connsiteY7" fmla="*/ 607003 h 671581"/>
                <a:gd name="connsiteX8" fmla="*/ 133573 w 233141"/>
                <a:gd name="connsiteY8" fmla="*/ 670481 h 671581"/>
                <a:gd name="connsiteX9" fmla="*/ 144193 w 233141"/>
                <a:gd name="connsiteY9" fmla="*/ 642871 h 671581"/>
                <a:gd name="connsiteX10" fmla="*/ 150562 w 233141"/>
                <a:gd name="connsiteY10" fmla="*/ 619274 h 671581"/>
                <a:gd name="connsiteX11" fmla="*/ 160001 w 233141"/>
                <a:gd name="connsiteY11" fmla="*/ 576092 h 671581"/>
                <a:gd name="connsiteX12" fmla="*/ 173217 w 233141"/>
                <a:gd name="connsiteY12" fmla="*/ 494443 h 671581"/>
                <a:gd name="connsiteX13" fmla="*/ 192802 w 233141"/>
                <a:gd name="connsiteY13" fmla="*/ 335398 h 671581"/>
                <a:gd name="connsiteX14" fmla="*/ 210264 w 233141"/>
                <a:gd name="connsiteY14" fmla="*/ 178711 h 671581"/>
                <a:gd name="connsiteX15" fmla="*/ 231974 w 233141"/>
                <a:gd name="connsiteY15" fmla="*/ 28869 h 67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141" h="671581">
                  <a:moveTo>
                    <a:pt x="86142" y="-1100"/>
                  </a:moveTo>
                  <a:cubicBezTo>
                    <a:pt x="74815" y="56006"/>
                    <a:pt x="68680" y="108392"/>
                    <a:pt x="62544" y="161722"/>
                  </a:cubicBezTo>
                  <a:lnTo>
                    <a:pt x="44846" y="319353"/>
                  </a:lnTo>
                  <a:cubicBezTo>
                    <a:pt x="38947" y="371502"/>
                    <a:pt x="33048" y="423415"/>
                    <a:pt x="25970" y="474150"/>
                  </a:cubicBezTo>
                  <a:cubicBezTo>
                    <a:pt x="22194" y="499401"/>
                    <a:pt x="18181" y="524412"/>
                    <a:pt x="13935" y="548718"/>
                  </a:cubicBezTo>
                  <a:cubicBezTo>
                    <a:pt x="11340" y="559808"/>
                    <a:pt x="9214" y="572316"/>
                    <a:pt x="6383" y="582461"/>
                  </a:cubicBezTo>
                  <a:lnTo>
                    <a:pt x="2373" y="597563"/>
                  </a:lnTo>
                  <a:cubicBezTo>
                    <a:pt x="956" y="600631"/>
                    <a:pt x="-222" y="603699"/>
                    <a:pt x="-1167" y="607003"/>
                  </a:cubicBezTo>
                  <a:lnTo>
                    <a:pt x="133573" y="670481"/>
                  </a:lnTo>
                  <a:cubicBezTo>
                    <a:pt x="137349" y="661278"/>
                    <a:pt x="140889" y="652075"/>
                    <a:pt x="144193" y="642871"/>
                  </a:cubicBezTo>
                  <a:lnTo>
                    <a:pt x="150562" y="619274"/>
                  </a:lnTo>
                  <a:cubicBezTo>
                    <a:pt x="154811" y="603699"/>
                    <a:pt x="156934" y="590486"/>
                    <a:pt x="160001" y="576092"/>
                  </a:cubicBezTo>
                  <a:cubicBezTo>
                    <a:pt x="165192" y="548482"/>
                    <a:pt x="169441" y="521345"/>
                    <a:pt x="173217" y="494443"/>
                  </a:cubicBezTo>
                  <a:cubicBezTo>
                    <a:pt x="180767" y="440877"/>
                    <a:pt x="186666" y="388019"/>
                    <a:pt x="192802" y="335398"/>
                  </a:cubicBezTo>
                  <a:lnTo>
                    <a:pt x="210264" y="178711"/>
                  </a:lnTo>
                  <a:cubicBezTo>
                    <a:pt x="216399" y="127271"/>
                    <a:pt x="223007" y="74885"/>
                    <a:pt x="231974" y="28869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6" name="Полилиния: фигура 4465">
              <a:extLst>
                <a:ext uri="{FF2B5EF4-FFF2-40B4-BE49-F238E27FC236}">
                  <a16:creationId xmlns:a16="http://schemas.microsoft.com/office/drawing/2014/main" id="{8E5265E6-B093-03AF-4172-15FFAC1C7433}"/>
                </a:ext>
              </a:extLst>
            </p:cNvPr>
            <p:cNvSpPr/>
            <p:nvPr/>
          </p:nvSpPr>
          <p:spPr>
            <a:xfrm>
              <a:off x="-224748" y="2596600"/>
              <a:ext cx="1793" cy="1923"/>
            </a:xfrm>
            <a:custGeom>
              <a:avLst/>
              <a:gdLst>
                <a:gd name="connsiteX0" fmla="*/ -350 w 1793"/>
                <a:gd name="connsiteY0" fmla="*/ 824 h 1923"/>
                <a:gd name="connsiteX1" fmla="*/ -350 w 1793"/>
                <a:gd name="connsiteY1" fmla="*/ -590 h 1923"/>
                <a:gd name="connsiteX2" fmla="*/ -350 w 1793"/>
                <a:gd name="connsiteY2" fmla="*/ 824 h 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3" h="1923">
                  <a:moveTo>
                    <a:pt x="-350" y="824"/>
                  </a:moveTo>
                  <a:cubicBezTo>
                    <a:pt x="831" y="824"/>
                    <a:pt x="1067" y="824"/>
                    <a:pt x="-350" y="-590"/>
                  </a:cubicBezTo>
                  <a:cubicBezTo>
                    <a:pt x="-1765" y="-2008"/>
                    <a:pt x="-1059" y="-118"/>
                    <a:pt x="-350" y="8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7" name="Полилиния: фигура 4466">
              <a:extLst>
                <a:ext uri="{FF2B5EF4-FFF2-40B4-BE49-F238E27FC236}">
                  <a16:creationId xmlns:a16="http://schemas.microsoft.com/office/drawing/2014/main" id="{409E96C0-F16C-DA16-4414-4E4BEA56D5BE}"/>
                </a:ext>
              </a:extLst>
            </p:cNvPr>
            <p:cNvSpPr/>
            <p:nvPr/>
          </p:nvSpPr>
          <p:spPr>
            <a:xfrm>
              <a:off x="-227125" y="2594065"/>
              <a:ext cx="1803" cy="2335"/>
            </a:xfrm>
            <a:custGeom>
              <a:avLst/>
              <a:gdLst>
                <a:gd name="connsiteX0" fmla="*/ -97 w 1803"/>
                <a:gd name="connsiteY0" fmla="*/ 1235 h 2335"/>
                <a:gd name="connsiteX1" fmla="*/ -97 w 1803"/>
                <a:gd name="connsiteY1" fmla="*/ -415 h 2335"/>
                <a:gd name="connsiteX2" fmla="*/ -97 w 1803"/>
                <a:gd name="connsiteY2" fmla="*/ 1235 h 2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3" h="2335">
                  <a:moveTo>
                    <a:pt x="-97" y="1235"/>
                  </a:moveTo>
                  <a:cubicBezTo>
                    <a:pt x="-97" y="1235"/>
                    <a:pt x="1554" y="1235"/>
                    <a:pt x="-97" y="-415"/>
                  </a:cubicBezTo>
                  <a:cubicBezTo>
                    <a:pt x="-1750" y="-2069"/>
                    <a:pt x="-1278" y="-415"/>
                    <a:pt x="-97" y="12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8" name="Полилиния: фигура 4467">
              <a:extLst>
                <a:ext uri="{FF2B5EF4-FFF2-40B4-BE49-F238E27FC236}">
                  <a16:creationId xmlns:a16="http://schemas.microsoft.com/office/drawing/2014/main" id="{91014067-C17F-0EFF-AE67-AF6278219864}"/>
                </a:ext>
              </a:extLst>
            </p:cNvPr>
            <p:cNvSpPr/>
            <p:nvPr/>
          </p:nvSpPr>
          <p:spPr>
            <a:xfrm>
              <a:off x="-219081" y="2591184"/>
              <a:ext cx="103" cy="2385"/>
            </a:xfrm>
            <a:custGeom>
              <a:avLst/>
              <a:gdLst>
                <a:gd name="connsiteX0" fmla="*/ -1063 w 103"/>
                <a:gd name="connsiteY0" fmla="*/ 1285 h 2385"/>
                <a:gd name="connsiteX1" fmla="*/ -1063 w 103"/>
                <a:gd name="connsiteY1" fmla="*/ -365 h 2385"/>
                <a:gd name="connsiteX2" fmla="*/ -1063 w 103"/>
                <a:gd name="connsiteY2" fmla="*/ -365 h 2385"/>
                <a:gd name="connsiteX3" fmla="*/ -1063 w 103"/>
                <a:gd name="connsiteY3" fmla="*/ 1285 h 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385">
                  <a:moveTo>
                    <a:pt x="-1063" y="1285"/>
                  </a:moveTo>
                  <a:cubicBezTo>
                    <a:pt x="-1063" y="1285"/>
                    <a:pt x="-1063" y="1285"/>
                    <a:pt x="-1063" y="-365"/>
                  </a:cubicBezTo>
                  <a:cubicBezTo>
                    <a:pt x="-1063" y="-2019"/>
                    <a:pt x="-1063" y="-365"/>
                    <a:pt x="-1063" y="-365"/>
                  </a:cubicBezTo>
                  <a:cubicBezTo>
                    <a:pt x="-1063" y="-365"/>
                    <a:pt x="-1297" y="577"/>
                    <a:pt x="-1063" y="12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69" name="Полилиния: фигура 4468">
              <a:extLst>
                <a:ext uri="{FF2B5EF4-FFF2-40B4-BE49-F238E27FC236}">
                  <a16:creationId xmlns:a16="http://schemas.microsoft.com/office/drawing/2014/main" id="{CC7BA5A1-2936-5A31-4E0D-724538F1000E}"/>
                </a:ext>
              </a:extLst>
            </p:cNvPr>
            <p:cNvSpPr/>
            <p:nvPr/>
          </p:nvSpPr>
          <p:spPr>
            <a:xfrm>
              <a:off x="-187499" y="2582109"/>
              <a:ext cx="1559" cy="2257"/>
            </a:xfrm>
            <a:custGeom>
              <a:avLst/>
              <a:gdLst>
                <a:gd name="connsiteX0" fmla="*/ -1022 w 1559"/>
                <a:gd name="connsiteY0" fmla="*/ 1157 h 2257"/>
                <a:gd name="connsiteX1" fmla="*/ 392 w 1559"/>
                <a:gd name="connsiteY1" fmla="*/ 1157 h 2257"/>
                <a:gd name="connsiteX2" fmla="*/ 392 w 1559"/>
                <a:gd name="connsiteY2" fmla="*/ -493 h 2257"/>
                <a:gd name="connsiteX3" fmla="*/ -1022 w 1559"/>
                <a:gd name="connsiteY3" fmla="*/ 1157 h 2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9" h="2257">
                  <a:moveTo>
                    <a:pt x="-1022" y="1157"/>
                  </a:moveTo>
                  <a:lnTo>
                    <a:pt x="392" y="1157"/>
                  </a:lnTo>
                  <a:cubicBezTo>
                    <a:pt x="392" y="1157"/>
                    <a:pt x="392" y="1157"/>
                    <a:pt x="392" y="-493"/>
                  </a:cubicBezTo>
                  <a:cubicBezTo>
                    <a:pt x="392" y="-2147"/>
                    <a:pt x="-1731" y="-24"/>
                    <a:pt x="-1022" y="1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0" name="Полилиния: фигура 4469">
              <a:extLst>
                <a:ext uri="{FF2B5EF4-FFF2-40B4-BE49-F238E27FC236}">
                  <a16:creationId xmlns:a16="http://schemas.microsoft.com/office/drawing/2014/main" id="{7DE1596D-8B14-A745-EE67-C2618E1C8F6A}"/>
                </a:ext>
              </a:extLst>
            </p:cNvPr>
            <p:cNvSpPr/>
            <p:nvPr/>
          </p:nvSpPr>
          <p:spPr>
            <a:xfrm>
              <a:off x="-224876" y="2592861"/>
              <a:ext cx="2034" cy="23597"/>
            </a:xfrm>
            <a:custGeom>
              <a:avLst/>
              <a:gdLst>
                <a:gd name="connsiteX0" fmla="*/ -695 w 2034"/>
                <a:gd name="connsiteY0" fmla="*/ -1100 h 23597"/>
                <a:gd name="connsiteX1" fmla="*/ 722 w 2034"/>
                <a:gd name="connsiteY1" fmla="*/ -1100 h 23597"/>
                <a:gd name="connsiteX2" fmla="*/ -1167 w 203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4" h="23597">
                  <a:moveTo>
                    <a:pt x="-695" y="-1100"/>
                  </a:moveTo>
                  <a:cubicBezTo>
                    <a:pt x="-695" y="-1100"/>
                    <a:pt x="1431" y="-1100"/>
                    <a:pt x="722" y="-1100"/>
                  </a:cubicBezTo>
                  <a:cubicBezTo>
                    <a:pt x="14" y="-1100"/>
                    <a:pt x="72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1" name="Полилиния: фигура 4470">
              <a:extLst>
                <a:ext uri="{FF2B5EF4-FFF2-40B4-BE49-F238E27FC236}">
                  <a16:creationId xmlns:a16="http://schemas.microsoft.com/office/drawing/2014/main" id="{D5B02998-65C2-4E2D-A011-7411F67FE2DB}"/>
                </a:ext>
              </a:extLst>
            </p:cNvPr>
            <p:cNvSpPr/>
            <p:nvPr/>
          </p:nvSpPr>
          <p:spPr>
            <a:xfrm>
              <a:off x="-186176" y="2581180"/>
              <a:ext cx="3067" cy="354"/>
            </a:xfrm>
            <a:custGeom>
              <a:avLst/>
              <a:gdLst>
                <a:gd name="connsiteX0" fmla="*/ -222 w 3067"/>
                <a:gd name="connsiteY0" fmla="*/ -746 h 354"/>
                <a:gd name="connsiteX1" fmla="*/ 1901 w 3067"/>
                <a:gd name="connsiteY1" fmla="*/ -746 h 354"/>
                <a:gd name="connsiteX2" fmla="*/ -1167 w 3067"/>
                <a:gd name="connsiteY2" fmla="*/ -746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7" h="354">
                  <a:moveTo>
                    <a:pt x="-222" y="-746"/>
                  </a:moveTo>
                  <a:cubicBezTo>
                    <a:pt x="-222" y="-746"/>
                    <a:pt x="-222" y="-746"/>
                    <a:pt x="1901" y="-746"/>
                  </a:cubicBezTo>
                  <a:cubicBezTo>
                    <a:pt x="959" y="-1218"/>
                    <a:pt x="-222" y="-1218"/>
                    <a:pt x="-1167" y="-7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2" name="Полилиния: фигура 4471">
              <a:extLst>
                <a:ext uri="{FF2B5EF4-FFF2-40B4-BE49-F238E27FC236}">
                  <a16:creationId xmlns:a16="http://schemas.microsoft.com/office/drawing/2014/main" id="{786BE681-AB05-E2C1-1967-0242EA2250DE}"/>
                </a:ext>
              </a:extLst>
            </p:cNvPr>
            <p:cNvSpPr/>
            <p:nvPr/>
          </p:nvSpPr>
          <p:spPr>
            <a:xfrm>
              <a:off x="-212999" y="2582465"/>
              <a:ext cx="1469" cy="2137"/>
            </a:xfrm>
            <a:custGeom>
              <a:avLst/>
              <a:gdLst>
                <a:gd name="connsiteX0" fmla="*/ -537 w 1469"/>
                <a:gd name="connsiteY0" fmla="*/ 1037 h 2137"/>
                <a:gd name="connsiteX1" fmla="*/ -537 w 1469"/>
                <a:gd name="connsiteY1" fmla="*/ -613 h 2137"/>
                <a:gd name="connsiteX2" fmla="*/ -537 w 1469"/>
                <a:gd name="connsiteY2" fmla="*/ 1037 h 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9" h="2137">
                  <a:moveTo>
                    <a:pt x="-537" y="1037"/>
                  </a:moveTo>
                  <a:cubicBezTo>
                    <a:pt x="-537" y="1037"/>
                    <a:pt x="1352" y="1037"/>
                    <a:pt x="-537" y="-613"/>
                  </a:cubicBezTo>
                  <a:cubicBezTo>
                    <a:pt x="-2424" y="-2267"/>
                    <a:pt x="644" y="801"/>
                    <a:pt x="-537" y="10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3" name="Полилиния: фигура 4472">
              <a:extLst>
                <a:ext uri="{FF2B5EF4-FFF2-40B4-BE49-F238E27FC236}">
                  <a16:creationId xmlns:a16="http://schemas.microsoft.com/office/drawing/2014/main" id="{06D4B8A7-B195-B574-CEBA-C4077A5664B6}"/>
                </a:ext>
              </a:extLst>
            </p:cNvPr>
            <p:cNvSpPr/>
            <p:nvPr/>
          </p:nvSpPr>
          <p:spPr>
            <a:xfrm>
              <a:off x="-182278" y="2569342"/>
              <a:ext cx="4127" cy="5348"/>
            </a:xfrm>
            <a:custGeom>
              <a:avLst/>
              <a:gdLst>
                <a:gd name="connsiteX0" fmla="*/ 362 w 4127"/>
                <a:gd name="connsiteY0" fmla="*/ 4248 h 5348"/>
                <a:gd name="connsiteX1" fmla="*/ 362 w 4127"/>
                <a:gd name="connsiteY1" fmla="*/ 4248 h 5348"/>
                <a:gd name="connsiteX2" fmla="*/ 362 w 4127"/>
                <a:gd name="connsiteY2" fmla="*/ 2598 h 5348"/>
                <a:gd name="connsiteX3" fmla="*/ 2960 w 4127"/>
                <a:gd name="connsiteY3" fmla="*/ 2598 h 5348"/>
                <a:gd name="connsiteX4" fmla="*/ 834 w 4127"/>
                <a:gd name="connsiteY4" fmla="*/ -706 h 5348"/>
                <a:gd name="connsiteX5" fmla="*/ -580 w 4127"/>
                <a:gd name="connsiteY5" fmla="*/ 944 h 5348"/>
                <a:gd name="connsiteX6" fmla="*/ 834 w 4127"/>
                <a:gd name="connsiteY6" fmla="*/ 2598 h 5348"/>
                <a:gd name="connsiteX7" fmla="*/ -580 w 4127"/>
                <a:gd name="connsiteY7" fmla="*/ 2598 h 5348"/>
                <a:gd name="connsiteX8" fmla="*/ -580 w 4127"/>
                <a:gd name="connsiteY8" fmla="*/ 4248 h 5348"/>
                <a:gd name="connsiteX9" fmla="*/ 362 w 4127"/>
                <a:gd name="connsiteY9" fmla="*/ 4248 h 5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7" h="5348">
                  <a:moveTo>
                    <a:pt x="362" y="4248"/>
                  </a:moveTo>
                  <a:cubicBezTo>
                    <a:pt x="362" y="4248"/>
                    <a:pt x="362" y="4248"/>
                    <a:pt x="362" y="4248"/>
                  </a:cubicBezTo>
                  <a:cubicBezTo>
                    <a:pt x="362" y="4248"/>
                    <a:pt x="362" y="4248"/>
                    <a:pt x="362" y="2598"/>
                  </a:cubicBezTo>
                  <a:cubicBezTo>
                    <a:pt x="1307" y="3070"/>
                    <a:pt x="2015" y="3070"/>
                    <a:pt x="2960" y="2598"/>
                  </a:cubicBezTo>
                  <a:cubicBezTo>
                    <a:pt x="598" y="2598"/>
                    <a:pt x="1307" y="711"/>
                    <a:pt x="834" y="-706"/>
                  </a:cubicBezTo>
                  <a:cubicBezTo>
                    <a:pt x="362" y="-2121"/>
                    <a:pt x="834" y="711"/>
                    <a:pt x="-580" y="944"/>
                  </a:cubicBezTo>
                  <a:cubicBezTo>
                    <a:pt x="-1997" y="1180"/>
                    <a:pt x="-580" y="944"/>
                    <a:pt x="834" y="2598"/>
                  </a:cubicBezTo>
                  <a:lnTo>
                    <a:pt x="-580" y="2598"/>
                  </a:lnTo>
                  <a:cubicBezTo>
                    <a:pt x="-580" y="2598"/>
                    <a:pt x="-580" y="4012"/>
                    <a:pt x="-580" y="4248"/>
                  </a:cubicBezTo>
                  <a:cubicBezTo>
                    <a:pt x="-344" y="4248"/>
                    <a:pt x="129" y="4248"/>
                    <a:pt x="362" y="42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4" name="Полилиния: фигура 4473">
              <a:extLst>
                <a:ext uri="{FF2B5EF4-FFF2-40B4-BE49-F238E27FC236}">
                  <a16:creationId xmlns:a16="http://schemas.microsoft.com/office/drawing/2014/main" id="{FBFE980E-960A-409C-E941-CEFEECB7D507}"/>
                </a:ext>
              </a:extLst>
            </p:cNvPr>
            <p:cNvSpPr/>
            <p:nvPr/>
          </p:nvSpPr>
          <p:spPr>
            <a:xfrm>
              <a:off x="-210939" y="2582059"/>
              <a:ext cx="1637" cy="419"/>
            </a:xfrm>
            <a:custGeom>
              <a:avLst/>
              <a:gdLst>
                <a:gd name="connsiteX0" fmla="*/ -944 w 1637"/>
                <a:gd name="connsiteY0" fmla="*/ -680 h 419"/>
                <a:gd name="connsiteX1" fmla="*/ 470 w 1637"/>
                <a:gd name="connsiteY1" fmla="*/ -680 h 419"/>
                <a:gd name="connsiteX2" fmla="*/ 470 w 1637"/>
                <a:gd name="connsiteY2" fmla="*/ -680 h 419"/>
                <a:gd name="connsiteX3" fmla="*/ -944 w 1637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7" h="419">
                  <a:moveTo>
                    <a:pt x="-944" y="-680"/>
                  </a:moveTo>
                  <a:lnTo>
                    <a:pt x="470" y="-680"/>
                  </a:lnTo>
                  <a:cubicBezTo>
                    <a:pt x="470" y="-680"/>
                    <a:pt x="470" y="-680"/>
                    <a:pt x="470" y="-680"/>
                  </a:cubicBezTo>
                  <a:cubicBezTo>
                    <a:pt x="470" y="-680"/>
                    <a:pt x="-1889" y="-1625"/>
                    <a:pt x="-944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5" name="Полилиния: фигура 4474">
              <a:extLst>
                <a:ext uri="{FF2B5EF4-FFF2-40B4-BE49-F238E27FC236}">
                  <a16:creationId xmlns:a16="http://schemas.microsoft.com/office/drawing/2014/main" id="{FF4D0173-6A8B-A7CF-22CF-64501524971B}"/>
                </a:ext>
              </a:extLst>
            </p:cNvPr>
            <p:cNvSpPr/>
            <p:nvPr/>
          </p:nvSpPr>
          <p:spPr>
            <a:xfrm>
              <a:off x="-218661" y="2575058"/>
              <a:ext cx="628" cy="2463"/>
            </a:xfrm>
            <a:custGeom>
              <a:avLst/>
              <a:gdLst>
                <a:gd name="connsiteX0" fmla="*/ -539 w 628"/>
                <a:gd name="connsiteY0" fmla="*/ 1364 h 2463"/>
                <a:gd name="connsiteX1" fmla="*/ -539 w 628"/>
                <a:gd name="connsiteY1" fmla="*/ -523 h 2463"/>
                <a:gd name="connsiteX2" fmla="*/ -539 w 628"/>
                <a:gd name="connsiteY2" fmla="*/ 1364 h 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463">
                  <a:moveTo>
                    <a:pt x="-539" y="1364"/>
                  </a:moveTo>
                  <a:cubicBezTo>
                    <a:pt x="-539" y="1364"/>
                    <a:pt x="-539" y="1364"/>
                    <a:pt x="-539" y="-523"/>
                  </a:cubicBezTo>
                  <a:cubicBezTo>
                    <a:pt x="-539" y="-2410"/>
                    <a:pt x="-1953" y="894"/>
                    <a:pt x="-539" y="136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6" name="Полилиния: фигура 4475">
              <a:extLst>
                <a:ext uri="{FF2B5EF4-FFF2-40B4-BE49-F238E27FC236}">
                  <a16:creationId xmlns:a16="http://schemas.microsoft.com/office/drawing/2014/main" id="{3840F475-D5BD-A894-DAFF-73C27C31A710}"/>
                </a:ext>
              </a:extLst>
            </p:cNvPr>
            <p:cNvSpPr/>
            <p:nvPr/>
          </p:nvSpPr>
          <p:spPr>
            <a:xfrm>
              <a:off x="-169361" y="2558173"/>
              <a:ext cx="177" cy="1650"/>
            </a:xfrm>
            <a:custGeom>
              <a:avLst/>
              <a:gdLst>
                <a:gd name="connsiteX0" fmla="*/ -990 w 177"/>
                <a:gd name="connsiteY0" fmla="*/ 550 h 1650"/>
                <a:gd name="connsiteX1" fmla="*/ -990 w 177"/>
                <a:gd name="connsiteY1" fmla="*/ -1100 h 1650"/>
                <a:gd name="connsiteX2" fmla="*/ -990 w 177"/>
                <a:gd name="connsiteY2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1650">
                  <a:moveTo>
                    <a:pt x="-990" y="550"/>
                  </a:moveTo>
                  <a:cubicBezTo>
                    <a:pt x="-990" y="550"/>
                    <a:pt x="-990" y="-864"/>
                    <a:pt x="-990" y="-1100"/>
                  </a:cubicBezTo>
                  <a:cubicBezTo>
                    <a:pt x="-1226" y="-628"/>
                    <a:pt x="-1226" y="81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7" name="Полилиния: фигура 4476">
              <a:extLst>
                <a:ext uri="{FF2B5EF4-FFF2-40B4-BE49-F238E27FC236}">
                  <a16:creationId xmlns:a16="http://schemas.microsoft.com/office/drawing/2014/main" id="{B037D094-4458-A5EF-27BB-18E78FD3B177}"/>
                </a:ext>
              </a:extLst>
            </p:cNvPr>
            <p:cNvSpPr/>
            <p:nvPr/>
          </p:nvSpPr>
          <p:spPr>
            <a:xfrm>
              <a:off x="-216558" y="2570213"/>
              <a:ext cx="2066" cy="2590"/>
            </a:xfrm>
            <a:custGeom>
              <a:avLst/>
              <a:gdLst>
                <a:gd name="connsiteX0" fmla="*/ -46 w 2066"/>
                <a:gd name="connsiteY0" fmla="*/ 1490 h 2590"/>
                <a:gd name="connsiteX1" fmla="*/ -46 w 2066"/>
                <a:gd name="connsiteY1" fmla="*/ -396 h 2590"/>
                <a:gd name="connsiteX2" fmla="*/ -46 w 2066"/>
                <a:gd name="connsiteY2" fmla="*/ 1490 h 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6" h="2590">
                  <a:moveTo>
                    <a:pt x="-46" y="1490"/>
                  </a:moveTo>
                  <a:cubicBezTo>
                    <a:pt x="-46" y="1490"/>
                    <a:pt x="2080" y="1490"/>
                    <a:pt x="-46" y="-396"/>
                  </a:cubicBezTo>
                  <a:cubicBezTo>
                    <a:pt x="-2169" y="-2286"/>
                    <a:pt x="-754" y="73"/>
                    <a:pt x="-46" y="14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8" name="Полилиния: фигура 4477">
              <a:extLst>
                <a:ext uri="{FF2B5EF4-FFF2-40B4-BE49-F238E27FC236}">
                  <a16:creationId xmlns:a16="http://schemas.microsoft.com/office/drawing/2014/main" id="{B253C8FF-96B1-A1E8-0AAA-480118ECEFA2}"/>
                </a:ext>
              </a:extLst>
            </p:cNvPr>
            <p:cNvSpPr/>
            <p:nvPr/>
          </p:nvSpPr>
          <p:spPr>
            <a:xfrm>
              <a:off x="-190685" y="2554634"/>
              <a:ext cx="734" cy="3066"/>
            </a:xfrm>
            <a:custGeom>
              <a:avLst/>
              <a:gdLst>
                <a:gd name="connsiteX0" fmla="*/ -432 w 734"/>
                <a:gd name="connsiteY0" fmla="*/ 1966 h 3066"/>
                <a:gd name="connsiteX1" fmla="*/ -432 w 734"/>
                <a:gd name="connsiteY1" fmla="*/ -157 h 3066"/>
                <a:gd name="connsiteX2" fmla="*/ -432 w 734"/>
                <a:gd name="connsiteY2" fmla="*/ -157 h 3066"/>
                <a:gd name="connsiteX3" fmla="*/ -432 w 734"/>
                <a:gd name="connsiteY3" fmla="*/ 1966 h 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" h="3066">
                  <a:moveTo>
                    <a:pt x="-432" y="1966"/>
                  </a:moveTo>
                  <a:cubicBezTo>
                    <a:pt x="-432" y="1966"/>
                    <a:pt x="-432" y="1966"/>
                    <a:pt x="-432" y="-157"/>
                  </a:cubicBezTo>
                  <a:cubicBezTo>
                    <a:pt x="-432" y="-2280"/>
                    <a:pt x="-432" y="-157"/>
                    <a:pt x="-432" y="-157"/>
                  </a:cubicBezTo>
                  <a:cubicBezTo>
                    <a:pt x="-432" y="-157"/>
                    <a:pt x="-2086" y="1730"/>
                    <a:pt x="-432" y="19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79" name="Полилиния: фигура 4478">
              <a:extLst>
                <a:ext uri="{FF2B5EF4-FFF2-40B4-BE49-F238E27FC236}">
                  <a16:creationId xmlns:a16="http://schemas.microsoft.com/office/drawing/2014/main" id="{AA99443F-493F-FE88-074B-513481D38610}"/>
                </a:ext>
              </a:extLst>
            </p:cNvPr>
            <p:cNvSpPr/>
            <p:nvPr/>
          </p:nvSpPr>
          <p:spPr>
            <a:xfrm>
              <a:off x="-220487" y="2564781"/>
              <a:ext cx="3163" cy="104"/>
            </a:xfrm>
            <a:custGeom>
              <a:avLst/>
              <a:gdLst>
                <a:gd name="connsiteX0" fmla="*/ 1996 w 3163"/>
                <a:gd name="connsiteY0" fmla="*/ -1100 h 104"/>
                <a:gd name="connsiteX1" fmla="*/ -836 w 3163"/>
                <a:gd name="connsiteY1" fmla="*/ -1100 h 104"/>
                <a:gd name="connsiteX2" fmla="*/ 1996 w 3163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63" h="104">
                  <a:moveTo>
                    <a:pt x="1996" y="-1100"/>
                  </a:moveTo>
                  <a:cubicBezTo>
                    <a:pt x="1996" y="-1100"/>
                    <a:pt x="579" y="-1100"/>
                    <a:pt x="-836" y="-1100"/>
                  </a:cubicBezTo>
                  <a:cubicBezTo>
                    <a:pt x="-2253" y="-1100"/>
                    <a:pt x="1287" y="-864"/>
                    <a:pt x="199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0" name="Полилиния: фигура 4479">
              <a:extLst>
                <a:ext uri="{FF2B5EF4-FFF2-40B4-BE49-F238E27FC236}">
                  <a16:creationId xmlns:a16="http://schemas.microsoft.com/office/drawing/2014/main" id="{A2FE2604-7DD6-4AC7-737D-302650199ED2}"/>
                </a:ext>
              </a:extLst>
            </p:cNvPr>
            <p:cNvSpPr/>
            <p:nvPr/>
          </p:nvSpPr>
          <p:spPr>
            <a:xfrm>
              <a:off x="-215240" y="2556536"/>
              <a:ext cx="2162" cy="2345"/>
            </a:xfrm>
            <a:custGeom>
              <a:avLst/>
              <a:gdLst>
                <a:gd name="connsiteX0" fmla="*/ 995 w 2162"/>
                <a:gd name="connsiteY0" fmla="*/ 1246 h 2345"/>
                <a:gd name="connsiteX1" fmla="*/ 995 w 2162"/>
                <a:gd name="connsiteY1" fmla="*/ -880 h 2345"/>
                <a:gd name="connsiteX2" fmla="*/ -656 w 2162"/>
                <a:gd name="connsiteY2" fmla="*/ 1009 h 2345"/>
                <a:gd name="connsiteX3" fmla="*/ 995 w 2162"/>
                <a:gd name="connsiteY3" fmla="*/ 1246 h 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2" h="2345">
                  <a:moveTo>
                    <a:pt x="995" y="1246"/>
                  </a:moveTo>
                  <a:cubicBezTo>
                    <a:pt x="995" y="1246"/>
                    <a:pt x="995" y="65"/>
                    <a:pt x="995" y="-880"/>
                  </a:cubicBezTo>
                  <a:cubicBezTo>
                    <a:pt x="995" y="-1822"/>
                    <a:pt x="995" y="537"/>
                    <a:pt x="-656" y="1009"/>
                  </a:cubicBezTo>
                  <a:cubicBezTo>
                    <a:pt x="-2306" y="1482"/>
                    <a:pt x="525" y="301"/>
                    <a:pt x="995" y="12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1" name="Полилиния: фигура 4480">
              <a:extLst>
                <a:ext uri="{FF2B5EF4-FFF2-40B4-BE49-F238E27FC236}">
                  <a16:creationId xmlns:a16="http://schemas.microsoft.com/office/drawing/2014/main" id="{ABA0B283-9A7A-97F3-5C16-5E445ED6AB97}"/>
                </a:ext>
              </a:extLst>
            </p:cNvPr>
            <p:cNvSpPr/>
            <p:nvPr/>
          </p:nvSpPr>
          <p:spPr>
            <a:xfrm>
              <a:off x="-173669" y="2543594"/>
              <a:ext cx="838" cy="1835"/>
            </a:xfrm>
            <a:custGeom>
              <a:avLst/>
              <a:gdLst>
                <a:gd name="connsiteX0" fmla="*/ -1167 w 838"/>
                <a:gd name="connsiteY0" fmla="*/ 735 h 1835"/>
                <a:gd name="connsiteX1" fmla="*/ -1167 w 838"/>
                <a:gd name="connsiteY1" fmla="*/ -679 h 1835"/>
                <a:gd name="connsiteX2" fmla="*/ -1167 w 838"/>
                <a:gd name="connsiteY2" fmla="*/ 735 h 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1835">
                  <a:moveTo>
                    <a:pt x="-1167" y="735"/>
                  </a:moveTo>
                  <a:cubicBezTo>
                    <a:pt x="720" y="735"/>
                    <a:pt x="-1167" y="735"/>
                    <a:pt x="-1167" y="-679"/>
                  </a:cubicBezTo>
                  <a:cubicBezTo>
                    <a:pt x="-1167" y="-2096"/>
                    <a:pt x="-695" y="499"/>
                    <a:pt x="-1167" y="7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2" name="Полилиния: фигура 4481">
              <a:extLst>
                <a:ext uri="{FF2B5EF4-FFF2-40B4-BE49-F238E27FC236}">
                  <a16:creationId xmlns:a16="http://schemas.microsoft.com/office/drawing/2014/main" id="{56EB2606-DE95-5F6A-8BF5-75C609DD0890}"/>
                </a:ext>
              </a:extLst>
            </p:cNvPr>
            <p:cNvSpPr/>
            <p:nvPr/>
          </p:nvSpPr>
          <p:spPr>
            <a:xfrm>
              <a:off x="-179568" y="2542598"/>
              <a:ext cx="2359" cy="545"/>
            </a:xfrm>
            <a:custGeom>
              <a:avLst/>
              <a:gdLst>
                <a:gd name="connsiteX0" fmla="*/ -1167 w 2359"/>
                <a:gd name="connsiteY0" fmla="*/ -1100 h 545"/>
                <a:gd name="connsiteX1" fmla="*/ -1167 w 2359"/>
                <a:gd name="connsiteY1" fmla="*/ -1100 h 545"/>
                <a:gd name="connsiteX2" fmla="*/ 1192 w 2359"/>
                <a:gd name="connsiteY2" fmla="*/ -1100 h 545"/>
                <a:gd name="connsiteX3" fmla="*/ -1167 w 2359"/>
                <a:gd name="connsiteY3" fmla="*/ -1100 h 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54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459" y="-864"/>
                    <a:pt x="486" y="-864"/>
                    <a:pt x="1192" y="-1100"/>
                  </a:cubicBezTo>
                  <a:cubicBezTo>
                    <a:pt x="-1403" y="-155"/>
                    <a:pt x="486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3" name="Полилиния: фигура 4482">
              <a:extLst>
                <a:ext uri="{FF2B5EF4-FFF2-40B4-BE49-F238E27FC236}">
                  <a16:creationId xmlns:a16="http://schemas.microsoft.com/office/drawing/2014/main" id="{D2843B6A-7532-674E-D06A-823B94D0CA28}"/>
                </a:ext>
              </a:extLst>
            </p:cNvPr>
            <p:cNvSpPr/>
            <p:nvPr/>
          </p:nvSpPr>
          <p:spPr>
            <a:xfrm>
              <a:off x="-159828" y="2532790"/>
              <a:ext cx="1523" cy="2494"/>
            </a:xfrm>
            <a:custGeom>
              <a:avLst/>
              <a:gdLst>
                <a:gd name="connsiteX0" fmla="*/ -378 w 1523"/>
                <a:gd name="connsiteY0" fmla="*/ 1394 h 2494"/>
                <a:gd name="connsiteX1" fmla="*/ -378 w 1523"/>
                <a:gd name="connsiteY1" fmla="*/ -496 h 2494"/>
                <a:gd name="connsiteX2" fmla="*/ -378 w 1523"/>
                <a:gd name="connsiteY2" fmla="*/ 1394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2494">
                  <a:moveTo>
                    <a:pt x="-378" y="1394"/>
                  </a:moveTo>
                  <a:cubicBezTo>
                    <a:pt x="-378" y="1394"/>
                    <a:pt x="1275" y="1394"/>
                    <a:pt x="-378" y="-496"/>
                  </a:cubicBezTo>
                  <a:cubicBezTo>
                    <a:pt x="-2029" y="-2382"/>
                    <a:pt x="-614" y="685"/>
                    <a:pt x="-378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4" name="Полилиния: фигура 4483">
              <a:extLst>
                <a:ext uri="{FF2B5EF4-FFF2-40B4-BE49-F238E27FC236}">
                  <a16:creationId xmlns:a16="http://schemas.microsoft.com/office/drawing/2014/main" id="{C8771D1D-6446-A0D0-5F93-FAE280169C2D}"/>
                </a:ext>
              </a:extLst>
            </p:cNvPr>
            <p:cNvSpPr/>
            <p:nvPr/>
          </p:nvSpPr>
          <p:spPr>
            <a:xfrm>
              <a:off x="-233371" y="2558882"/>
              <a:ext cx="2750" cy="23597"/>
            </a:xfrm>
            <a:custGeom>
              <a:avLst/>
              <a:gdLst>
                <a:gd name="connsiteX0" fmla="*/ -222 w 2750"/>
                <a:gd name="connsiteY0" fmla="*/ -1100 h 23597"/>
                <a:gd name="connsiteX1" fmla="*/ 1195 w 2750"/>
                <a:gd name="connsiteY1" fmla="*/ -1100 h 23597"/>
                <a:gd name="connsiteX2" fmla="*/ -1167 w 2750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50" h="23597">
                  <a:moveTo>
                    <a:pt x="-222" y="-1100"/>
                  </a:moveTo>
                  <a:cubicBezTo>
                    <a:pt x="-222" y="-1100"/>
                    <a:pt x="-222" y="-1100"/>
                    <a:pt x="1195" y="-1100"/>
                  </a:cubicBezTo>
                  <a:cubicBezTo>
                    <a:pt x="2609" y="-1100"/>
                    <a:pt x="-222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5" name="Полилиния: фигура 4484">
              <a:extLst>
                <a:ext uri="{FF2B5EF4-FFF2-40B4-BE49-F238E27FC236}">
                  <a16:creationId xmlns:a16="http://schemas.microsoft.com/office/drawing/2014/main" id="{CFF13FDC-4DEE-CB56-97EB-50058F08AFAB}"/>
                </a:ext>
              </a:extLst>
            </p:cNvPr>
            <p:cNvSpPr/>
            <p:nvPr/>
          </p:nvSpPr>
          <p:spPr>
            <a:xfrm>
              <a:off x="-222715" y="2555630"/>
              <a:ext cx="2221" cy="419"/>
            </a:xfrm>
            <a:custGeom>
              <a:avLst/>
              <a:gdLst>
                <a:gd name="connsiteX0" fmla="*/ -966 w 2221"/>
                <a:gd name="connsiteY0" fmla="*/ -680 h 419"/>
                <a:gd name="connsiteX1" fmla="*/ 684 w 2221"/>
                <a:gd name="connsiteY1" fmla="*/ -680 h 419"/>
                <a:gd name="connsiteX2" fmla="*/ -966 w 2221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1" h="419">
                  <a:moveTo>
                    <a:pt x="-966" y="-680"/>
                  </a:moveTo>
                  <a:cubicBezTo>
                    <a:pt x="448" y="-680"/>
                    <a:pt x="-966" y="-680"/>
                    <a:pt x="684" y="-680"/>
                  </a:cubicBezTo>
                  <a:cubicBezTo>
                    <a:pt x="2338" y="-680"/>
                    <a:pt x="-2147" y="-1625"/>
                    <a:pt x="-966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6" name="Полилиния: фигура 4485">
              <a:extLst>
                <a:ext uri="{FF2B5EF4-FFF2-40B4-BE49-F238E27FC236}">
                  <a16:creationId xmlns:a16="http://schemas.microsoft.com/office/drawing/2014/main" id="{B38C391E-D836-2F5B-2ADE-AC67A370DEBE}"/>
                </a:ext>
              </a:extLst>
            </p:cNvPr>
            <p:cNvSpPr/>
            <p:nvPr/>
          </p:nvSpPr>
          <p:spPr>
            <a:xfrm>
              <a:off x="-231613" y="2549328"/>
              <a:ext cx="5648" cy="6014"/>
            </a:xfrm>
            <a:custGeom>
              <a:avLst/>
              <a:gdLst>
                <a:gd name="connsiteX0" fmla="*/ 1087 w 5648"/>
                <a:gd name="connsiteY0" fmla="*/ 4914 h 6014"/>
                <a:gd name="connsiteX1" fmla="*/ 1087 w 5648"/>
                <a:gd name="connsiteY1" fmla="*/ 4914 h 6014"/>
                <a:gd name="connsiteX2" fmla="*/ 3683 w 5648"/>
                <a:gd name="connsiteY2" fmla="*/ 901 h 6014"/>
                <a:gd name="connsiteX3" fmla="*/ 851 w 5648"/>
                <a:gd name="connsiteY3" fmla="*/ -513 h 6014"/>
                <a:gd name="connsiteX4" fmla="*/ 851 w 5648"/>
                <a:gd name="connsiteY4" fmla="*/ 901 h 6014"/>
                <a:gd name="connsiteX5" fmla="*/ -799 w 5648"/>
                <a:gd name="connsiteY5" fmla="*/ 901 h 6014"/>
                <a:gd name="connsiteX6" fmla="*/ 851 w 5648"/>
                <a:gd name="connsiteY6" fmla="*/ 3027 h 6014"/>
                <a:gd name="connsiteX7" fmla="*/ -1035 w 5648"/>
                <a:gd name="connsiteY7" fmla="*/ 3027 h 6014"/>
                <a:gd name="connsiteX8" fmla="*/ 1087 w 5648"/>
                <a:gd name="connsiteY8" fmla="*/ 4914 h 6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48" h="6014">
                  <a:moveTo>
                    <a:pt x="1087" y="4914"/>
                  </a:moveTo>
                  <a:cubicBezTo>
                    <a:pt x="1087" y="4914"/>
                    <a:pt x="1087" y="4914"/>
                    <a:pt x="1087" y="4914"/>
                  </a:cubicBezTo>
                  <a:cubicBezTo>
                    <a:pt x="1087" y="4914"/>
                    <a:pt x="1087" y="2082"/>
                    <a:pt x="3683" y="901"/>
                  </a:cubicBezTo>
                  <a:cubicBezTo>
                    <a:pt x="6278" y="-277"/>
                    <a:pt x="1796" y="901"/>
                    <a:pt x="851" y="-513"/>
                  </a:cubicBezTo>
                  <a:cubicBezTo>
                    <a:pt x="-94" y="-1930"/>
                    <a:pt x="851" y="-513"/>
                    <a:pt x="851" y="901"/>
                  </a:cubicBezTo>
                  <a:cubicBezTo>
                    <a:pt x="851" y="2319"/>
                    <a:pt x="-563" y="901"/>
                    <a:pt x="-799" y="901"/>
                  </a:cubicBezTo>
                  <a:cubicBezTo>
                    <a:pt x="-1035" y="901"/>
                    <a:pt x="-799" y="2082"/>
                    <a:pt x="851" y="3027"/>
                  </a:cubicBezTo>
                  <a:cubicBezTo>
                    <a:pt x="2502" y="3969"/>
                    <a:pt x="-330" y="3027"/>
                    <a:pt x="-1035" y="3027"/>
                  </a:cubicBezTo>
                  <a:cubicBezTo>
                    <a:pt x="-1744" y="3027"/>
                    <a:pt x="615" y="3969"/>
                    <a:pt x="1087" y="49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7" name="Полилиния: фигура 4486">
              <a:extLst>
                <a:ext uri="{FF2B5EF4-FFF2-40B4-BE49-F238E27FC236}">
                  <a16:creationId xmlns:a16="http://schemas.microsoft.com/office/drawing/2014/main" id="{59C0BB44-4DE0-766C-E07D-3C0AD65A70BB}"/>
                </a:ext>
              </a:extLst>
            </p:cNvPr>
            <p:cNvSpPr/>
            <p:nvPr/>
          </p:nvSpPr>
          <p:spPr>
            <a:xfrm>
              <a:off x="-174378" y="2532689"/>
              <a:ext cx="3540" cy="1178"/>
            </a:xfrm>
            <a:custGeom>
              <a:avLst/>
              <a:gdLst>
                <a:gd name="connsiteX0" fmla="*/ -1167 w 3540"/>
                <a:gd name="connsiteY0" fmla="*/ 78 h 1178"/>
                <a:gd name="connsiteX1" fmla="*/ -1167 w 3540"/>
                <a:gd name="connsiteY1" fmla="*/ 78 h 1178"/>
                <a:gd name="connsiteX2" fmla="*/ -1167 w 3540"/>
                <a:gd name="connsiteY2" fmla="*/ 78 h 1178"/>
                <a:gd name="connsiteX3" fmla="*/ 722 w 3540"/>
                <a:gd name="connsiteY3" fmla="*/ 78 h 1178"/>
                <a:gd name="connsiteX4" fmla="*/ 2373 w 3540"/>
                <a:gd name="connsiteY4" fmla="*/ -1100 h 1178"/>
                <a:gd name="connsiteX5" fmla="*/ -1167 w 3540"/>
                <a:gd name="connsiteY5" fmla="*/ 78 h 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1178">
                  <a:moveTo>
                    <a:pt x="-1167" y="78"/>
                  </a:moveTo>
                  <a:cubicBezTo>
                    <a:pt x="-1167" y="78"/>
                    <a:pt x="-1167" y="78"/>
                    <a:pt x="-1167" y="78"/>
                  </a:cubicBezTo>
                  <a:cubicBezTo>
                    <a:pt x="-1167" y="78"/>
                    <a:pt x="-1167" y="78"/>
                    <a:pt x="-1167" y="78"/>
                  </a:cubicBezTo>
                  <a:cubicBezTo>
                    <a:pt x="-1167" y="78"/>
                    <a:pt x="250" y="78"/>
                    <a:pt x="722" y="78"/>
                  </a:cubicBezTo>
                  <a:cubicBezTo>
                    <a:pt x="1428" y="-158"/>
                    <a:pt x="1901" y="-631"/>
                    <a:pt x="2373" y="-1100"/>
                  </a:cubicBezTo>
                  <a:cubicBezTo>
                    <a:pt x="2373" y="-1100"/>
                    <a:pt x="-1167" y="-394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8" name="Полилиния: фигура 4487">
              <a:extLst>
                <a:ext uri="{FF2B5EF4-FFF2-40B4-BE49-F238E27FC236}">
                  <a16:creationId xmlns:a16="http://schemas.microsoft.com/office/drawing/2014/main" id="{E2BBDC97-BC07-83F5-7CB7-F2409322BFE9}"/>
                </a:ext>
              </a:extLst>
            </p:cNvPr>
            <p:cNvSpPr/>
            <p:nvPr/>
          </p:nvSpPr>
          <p:spPr>
            <a:xfrm>
              <a:off x="-260216" y="2557933"/>
              <a:ext cx="1691" cy="1891"/>
            </a:xfrm>
            <a:custGeom>
              <a:avLst/>
              <a:gdLst>
                <a:gd name="connsiteX0" fmla="*/ -987 w 1691"/>
                <a:gd name="connsiteY0" fmla="*/ 791 h 1891"/>
                <a:gd name="connsiteX1" fmla="*/ 194 w 1691"/>
                <a:gd name="connsiteY1" fmla="*/ -623 h 1891"/>
                <a:gd name="connsiteX2" fmla="*/ -987 w 1691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1" h="1891">
                  <a:moveTo>
                    <a:pt x="-987" y="791"/>
                  </a:moveTo>
                  <a:cubicBezTo>
                    <a:pt x="-987" y="791"/>
                    <a:pt x="1375" y="791"/>
                    <a:pt x="194" y="-623"/>
                  </a:cubicBezTo>
                  <a:cubicBezTo>
                    <a:pt x="-987" y="-2041"/>
                    <a:pt x="-1457" y="85"/>
                    <a:pt x="-98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89" name="Полилиния: фигура 4488">
              <a:extLst>
                <a:ext uri="{FF2B5EF4-FFF2-40B4-BE49-F238E27FC236}">
                  <a16:creationId xmlns:a16="http://schemas.microsoft.com/office/drawing/2014/main" id="{AB0AF5EC-DD3B-D1E7-BA9E-475376AC0A1A}"/>
                </a:ext>
              </a:extLst>
            </p:cNvPr>
            <p:cNvSpPr/>
            <p:nvPr/>
          </p:nvSpPr>
          <p:spPr>
            <a:xfrm>
              <a:off x="-262695" y="2559249"/>
              <a:ext cx="1165" cy="104"/>
            </a:xfrm>
            <a:custGeom>
              <a:avLst/>
              <a:gdLst>
                <a:gd name="connsiteX0" fmla="*/ -631 w 1165"/>
                <a:gd name="connsiteY0" fmla="*/ -995 h 104"/>
                <a:gd name="connsiteX1" fmla="*/ -631 w 1165"/>
                <a:gd name="connsiteY1" fmla="*/ -995 h 104"/>
                <a:gd name="connsiteX2" fmla="*/ -631 w 1165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5" h="104">
                  <a:moveTo>
                    <a:pt x="-631" y="-995"/>
                  </a:moveTo>
                  <a:cubicBezTo>
                    <a:pt x="-631" y="-995"/>
                    <a:pt x="786" y="-995"/>
                    <a:pt x="-631" y="-995"/>
                  </a:cubicBezTo>
                  <a:cubicBezTo>
                    <a:pt x="-2046" y="-995"/>
                    <a:pt x="-159" y="-1231"/>
                    <a:pt x="-631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0" name="Полилиния: фигура 4489">
              <a:extLst>
                <a:ext uri="{FF2B5EF4-FFF2-40B4-BE49-F238E27FC236}">
                  <a16:creationId xmlns:a16="http://schemas.microsoft.com/office/drawing/2014/main" id="{488FB78B-0CC8-A071-339E-4926D4AC36A0}"/>
                </a:ext>
              </a:extLst>
            </p:cNvPr>
            <p:cNvSpPr/>
            <p:nvPr/>
          </p:nvSpPr>
          <p:spPr>
            <a:xfrm>
              <a:off x="-260978" y="2557701"/>
              <a:ext cx="1886" cy="177"/>
            </a:xfrm>
            <a:custGeom>
              <a:avLst/>
              <a:gdLst>
                <a:gd name="connsiteX0" fmla="*/ 720 w 1886"/>
                <a:gd name="connsiteY0" fmla="*/ -1100 h 177"/>
                <a:gd name="connsiteX1" fmla="*/ -1167 w 1886"/>
                <a:gd name="connsiteY1" fmla="*/ -1100 h 177"/>
                <a:gd name="connsiteX2" fmla="*/ -1167 w 1886"/>
                <a:gd name="connsiteY2" fmla="*/ -1100 h 177"/>
                <a:gd name="connsiteX3" fmla="*/ 720 w 1886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77">
                  <a:moveTo>
                    <a:pt x="720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461" y="-864"/>
                    <a:pt x="11" y="-864"/>
                    <a:pt x="7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1" name="Полилиния: фигура 4490">
              <a:extLst>
                <a:ext uri="{FF2B5EF4-FFF2-40B4-BE49-F238E27FC236}">
                  <a16:creationId xmlns:a16="http://schemas.microsoft.com/office/drawing/2014/main" id="{F3820CCB-4FFE-4A48-83D5-2E695D19E346}"/>
                </a:ext>
              </a:extLst>
            </p:cNvPr>
            <p:cNvSpPr/>
            <p:nvPr/>
          </p:nvSpPr>
          <p:spPr>
            <a:xfrm>
              <a:off x="-174388" y="2529827"/>
              <a:ext cx="2405" cy="1681"/>
            </a:xfrm>
            <a:custGeom>
              <a:avLst/>
              <a:gdLst>
                <a:gd name="connsiteX0" fmla="*/ -1157 w 2405"/>
                <a:gd name="connsiteY0" fmla="*/ 581 h 1681"/>
                <a:gd name="connsiteX1" fmla="*/ 733 w 2405"/>
                <a:gd name="connsiteY1" fmla="*/ -1069 h 1681"/>
                <a:gd name="connsiteX2" fmla="*/ -1157 w 2405"/>
                <a:gd name="connsiteY2" fmla="*/ 581 h 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5" h="1681">
                  <a:moveTo>
                    <a:pt x="-1157" y="581"/>
                  </a:moveTo>
                  <a:cubicBezTo>
                    <a:pt x="496" y="581"/>
                    <a:pt x="-1157" y="-836"/>
                    <a:pt x="733" y="-1069"/>
                  </a:cubicBezTo>
                  <a:cubicBezTo>
                    <a:pt x="2619" y="-1306"/>
                    <a:pt x="-1393" y="-127"/>
                    <a:pt x="-1157" y="5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2" name="Полилиния: фигура 4491">
              <a:extLst>
                <a:ext uri="{FF2B5EF4-FFF2-40B4-BE49-F238E27FC236}">
                  <a16:creationId xmlns:a16="http://schemas.microsoft.com/office/drawing/2014/main" id="{B7F1927D-0C27-12C2-D2F8-187005F5786F}"/>
                </a:ext>
              </a:extLst>
            </p:cNvPr>
            <p:cNvSpPr/>
            <p:nvPr/>
          </p:nvSpPr>
          <p:spPr>
            <a:xfrm>
              <a:off x="-279798" y="2555342"/>
              <a:ext cx="177" cy="2595"/>
            </a:xfrm>
            <a:custGeom>
              <a:avLst/>
              <a:gdLst>
                <a:gd name="connsiteX0" fmla="*/ -990 w 177"/>
                <a:gd name="connsiteY0" fmla="*/ 1495 h 2595"/>
                <a:gd name="connsiteX1" fmla="*/ -990 w 177"/>
                <a:gd name="connsiteY1" fmla="*/ -1100 h 2595"/>
                <a:gd name="connsiteX2" fmla="*/ -990 w 177"/>
                <a:gd name="connsiteY2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595">
                  <a:moveTo>
                    <a:pt x="-990" y="1495"/>
                  </a:moveTo>
                  <a:cubicBezTo>
                    <a:pt x="-990" y="1495"/>
                    <a:pt x="-990" y="81"/>
                    <a:pt x="-990" y="-1100"/>
                  </a:cubicBezTo>
                  <a:cubicBezTo>
                    <a:pt x="-1226" y="-155"/>
                    <a:pt x="-1226" y="550"/>
                    <a:pt x="-990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3" name="Полилиния: фигура 4492">
              <a:extLst>
                <a:ext uri="{FF2B5EF4-FFF2-40B4-BE49-F238E27FC236}">
                  <a16:creationId xmlns:a16="http://schemas.microsoft.com/office/drawing/2014/main" id="{C91FC32D-360E-EDFB-8E51-49AE61F4807D}"/>
                </a:ext>
              </a:extLst>
            </p:cNvPr>
            <p:cNvSpPr/>
            <p:nvPr/>
          </p:nvSpPr>
          <p:spPr>
            <a:xfrm>
              <a:off x="-172695" y="2525609"/>
              <a:ext cx="2234" cy="1812"/>
            </a:xfrm>
            <a:custGeom>
              <a:avLst/>
              <a:gdLst>
                <a:gd name="connsiteX0" fmla="*/ 690 w 2234"/>
                <a:gd name="connsiteY0" fmla="*/ -1100 h 1812"/>
                <a:gd name="connsiteX1" fmla="*/ -960 w 2234"/>
                <a:gd name="connsiteY1" fmla="*/ 317 h 1812"/>
                <a:gd name="connsiteX2" fmla="*/ 690 w 2234"/>
                <a:gd name="connsiteY2" fmla="*/ -1100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4" h="1812">
                  <a:moveTo>
                    <a:pt x="690" y="-1100"/>
                  </a:moveTo>
                  <a:cubicBezTo>
                    <a:pt x="690" y="-1100"/>
                    <a:pt x="-1905" y="-1100"/>
                    <a:pt x="-960" y="317"/>
                  </a:cubicBezTo>
                  <a:cubicBezTo>
                    <a:pt x="-18" y="1731"/>
                    <a:pt x="1871" y="-1100"/>
                    <a:pt x="69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4" name="Полилиния: фигура 4493">
              <a:extLst>
                <a:ext uri="{FF2B5EF4-FFF2-40B4-BE49-F238E27FC236}">
                  <a16:creationId xmlns:a16="http://schemas.microsoft.com/office/drawing/2014/main" id="{3F311137-EC26-E1F5-7F5C-C4F01E5DB0AC}"/>
                </a:ext>
              </a:extLst>
            </p:cNvPr>
            <p:cNvSpPr/>
            <p:nvPr/>
          </p:nvSpPr>
          <p:spPr>
            <a:xfrm>
              <a:off x="-247266" y="2547197"/>
              <a:ext cx="838" cy="2009"/>
            </a:xfrm>
            <a:custGeom>
              <a:avLst/>
              <a:gdLst>
                <a:gd name="connsiteX0" fmla="*/ -957 w 838"/>
                <a:gd name="connsiteY0" fmla="*/ 909 h 2009"/>
                <a:gd name="connsiteX1" fmla="*/ -957 w 838"/>
                <a:gd name="connsiteY1" fmla="*/ -978 h 2009"/>
                <a:gd name="connsiteX2" fmla="*/ -957 w 838"/>
                <a:gd name="connsiteY2" fmla="*/ 9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8" h="2009">
                  <a:moveTo>
                    <a:pt x="-957" y="909"/>
                  </a:moveTo>
                  <a:cubicBezTo>
                    <a:pt x="457" y="909"/>
                    <a:pt x="-957" y="-1686"/>
                    <a:pt x="-957" y="-978"/>
                  </a:cubicBezTo>
                  <a:cubicBezTo>
                    <a:pt x="-957" y="-272"/>
                    <a:pt x="-1430" y="909"/>
                    <a:pt x="-957" y="9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5" name="Полилиния: фигура 4494">
              <a:extLst>
                <a:ext uri="{FF2B5EF4-FFF2-40B4-BE49-F238E27FC236}">
                  <a16:creationId xmlns:a16="http://schemas.microsoft.com/office/drawing/2014/main" id="{B2DE8A73-0982-F07B-D29C-C0B43F48A47C}"/>
                </a:ext>
              </a:extLst>
            </p:cNvPr>
            <p:cNvSpPr/>
            <p:nvPr/>
          </p:nvSpPr>
          <p:spPr>
            <a:xfrm>
              <a:off x="-225529" y="2539767"/>
              <a:ext cx="2782" cy="2359"/>
            </a:xfrm>
            <a:custGeom>
              <a:avLst/>
              <a:gdLst>
                <a:gd name="connsiteX0" fmla="*/ 194 w 2782"/>
                <a:gd name="connsiteY0" fmla="*/ 1259 h 2359"/>
                <a:gd name="connsiteX1" fmla="*/ 194 w 2782"/>
                <a:gd name="connsiteY1" fmla="*/ -1100 h 2359"/>
                <a:gd name="connsiteX2" fmla="*/ -984 w 2782"/>
                <a:gd name="connsiteY2" fmla="*/ -1100 h 2359"/>
                <a:gd name="connsiteX3" fmla="*/ 194 w 2782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2" h="2359">
                  <a:moveTo>
                    <a:pt x="194" y="1259"/>
                  </a:moveTo>
                  <a:cubicBezTo>
                    <a:pt x="1847" y="1259"/>
                    <a:pt x="2317" y="-155"/>
                    <a:pt x="194" y="-1100"/>
                  </a:cubicBezTo>
                  <a:lnTo>
                    <a:pt x="-984" y="-1100"/>
                  </a:lnTo>
                  <a:cubicBezTo>
                    <a:pt x="-1929" y="-864"/>
                    <a:pt x="1139" y="789"/>
                    <a:pt x="194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6" name="Полилиния: фигура 4495">
              <a:extLst>
                <a:ext uri="{FF2B5EF4-FFF2-40B4-BE49-F238E27FC236}">
                  <a16:creationId xmlns:a16="http://schemas.microsoft.com/office/drawing/2014/main" id="{FAA65B29-CC88-D42D-D3CE-98E369165B42}"/>
                </a:ext>
              </a:extLst>
            </p:cNvPr>
            <p:cNvSpPr/>
            <p:nvPr/>
          </p:nvSpPr>
          <p:spPr>
            <a:xfrm>
              <a:off x="-267996" y="2550051"/>
              <a:ext cx="1804" cy="2223"/>
            </a:xfrm>
            <a:custGeom>
              <a:avLst/>
              <a:gdLst>
                <a:gd name="connsiteX0" fmla="*/ -993 w 1804"/>
                <a:gd name="connsiteY0" fmla="*/ 1123 h 2223"/>
                <a:gd name="connsiteX1" fmla="*/ 424 w 1804"/>
                <a:gd name="connsiteY1" fmla="*/ -528 h 2223"/>
                <a:gd name="connsiteX2" fmla="*/ -993 w 1804"/>
                <a:gd name="connsiteY2" fmla="*/ 1123 h 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4" h="2223">
                  <a:moveTo>
                    <a:pt x="-993" y="1123"/>
                  </a:moveTo>
                  <a:cubicBezTo>
                    <a:pt x="657" y="1123"/>
                    <a:pt x="894" y="1123"/>
                    <a:pt x="424" y="-528"/>
                  </a:cubicBezTo>
                  <a:cubicBezTo>
                    <a:pt x="-48" y="-2181"/>
                    <a:pt x="-1702" y="178"/>
                    <a:pt x="-993" y="11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7" name="Полилиния: фигура 4496">
              <a:extLst>
                <a:ext uri="{FF2B5EF4-FFF2-40B4-BE49-F238E27FC236}">
                  <a16:creationId xmlns:a16="http://schemas.microsoft.com/office/drawing/2014/main" id="{9CA5F821-97C3-FF77-A506-F9B6339D997D}"/>
                </a:ext>
              </a:extLst>
            </p:cNvPr>
            <p:cNvSpPr/>
            <p:nvPr/>
          </p:nvSpPr>
          <p:spPr>
            <a:xfrm>
              <a:off x="-170418" y="2517139"/>
              <a:ext cx="1467" cy="4221"/>
            </a:xfrm>
            <a:custGeom>
              <a:avLst/>
              <a:gdLst>
                <a:gd name="connsiteX0" fmla="*/ 300 w 1467"/>
                <a:gd name="connsiteY0" fmla="*/ 3121 h 4221"/>
                <a:gd name="connsiteX1" fmla="*/ 300 w 1467"/>
                <a:gd name="connsiteY1" fmla="*/ 3121 h 4221"/>
                <a:gd name="connsiteX2" fmla="*/ 300 w 1467"/>
                <a:gd name="connsiteY2" fmla="*/ -652 h 4221"/>
                <a:gd name="connsiteX3" fmla="*/ 300 w 1467"/>
                <a:gd name="connsiteY3" fmla="*/ 3121 h 4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7" h="4221">
                  <a:moveTo>
                    <a:pt x="300" y="3121"/>
                  </a:moveTo>
                  <a:cubicBezTo>
                    <a:pt x="300" y="3121"/>
                    <a:pt x="300" y="3121"/>
                    <a:pt x="300" y="3121"/>
                  </a:cubicBezTo>
                  <a:cubicBezTo>
                    <a:pt x="300" y="3121"/>
                    <a:pt x="300" y="998"/>
                    <a:pt x="300" y="-652"/>
                  </a:cubicBezTo>
                  <a:cubicBezTo>
                    <a:pt x="300" y="-2306"/>
                    <a:pt x="-3001" y="998"/>
                    <a:pt x="300" y="31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8" name="Полилиния: фигура 4497">
              <a:extLst>
                <a:ext uri="{FF2B5EF4-FFF2-40B4-BE49-F238E27FC236}">
                  <a16:creationId xmlns:a16="http://schemas.microsoft.com/office/drawing/2014/main" id="{368C633D-0FF0-30C0-05ED-D84EFC931CDC}"/>
                </a:ext>
              </a:extLst>
            </p:cNvPr>
            <p:cNvSpPr/>
            <p:nvPr/>
          </p:nvSpPr>
          <p:spPr>
            <a:xfrm>
              <a:off x="-243516" y="2540948"/>
              <a:ext cx="628" cy="1414"/>
            </a:xfrm>
            <a:custGeom>
              <a:avLst/>
              <a:gdLst>
                <a:gd name="connsiteX0" fmla="*/ -1167 w 628"/>
                <a:gd name="connsiteY0" fmla="*/ 314 h 1414"/>
                <a:gd name="connsiteX1" fmla="*/ -1167 w 628"/>
                <a:gd name="connsiteY1" fmla="*/ -1100 h 1414"/>
                <a:gd name="connsiteX2" fmla="*/ -1167 w 628"/>
                <a:gd name="connsiteY2" fmla="*/ -1100 h 1414"/>
                <a:gd name="connsiteX3" fmla="*/ -1167 w 628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8" h="1414">
                  <a:moveTo>
                    <a:pt x="-1167" y="314"/>
                  </a:moveTo>
                  <a:cubicBezTo>
                    <a:pt x="247" y="314"/>
                    <a:pt x="-1167" y="314"/>
                    <a:pt x="-1167" y="-1100"/>
                  </a:cubicBezTo>
                  <a:lnTo>
                    <a:pt x="-1167" y="-1100"/>
                  </a:lnTo>
                  <a:cubicBezTo>
                    <a:pt x="-931" y="-628"/>
                    <a:pt x="-931" y="-15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99" name="Полилиния: фигура 4498">
              <a:extLst>
                <a:ext uri="{FF2B5EF4-FFF2-40B4-BE49-F238E27FC236}">
                  <a16:creationId xmlns:a16="http://schemas.microsoft.com/office/drawing/2014/main" id="{5DB1326F-65B7-4A37-CD78-82BFAFDC2000}"/>
                </a:ext>
              </a:extLst>
            </p:cNvPr>
            <p:cNvSpPr/>
            <p:nvPr/>
          </p:nvSpPr>
          <p:spPr>
            <a:xfrm>
              <a:off x="-168242" y="2514536"/>
              <a:ext cx="2045" cy="2744"/>
            </a:xfrm>
            <a:custGeom>
              <a:avLst/>
              <a:gdLst>
                <a:gd name="connsiteX0" fmla="*/ -1167 w 2045"/>
                <a:gd name="connsiteY0" fmla="*/ 1241 h 2744"/>
                <a:gd name="connsiteX1" fmla="*/ 250 w 2045"/>
                <a:gd name="connsiteY1" fmla="*/ 1241 h 2744"/>
                <a:gd name="connsiteX2" fmla="*/ 250 w 2045"/>
                <a:gd name="connsiteY2" fmla="*/ -409 h 2744"/>
                <a:gd name="connsiteX3" fmla="*/ 250 w 2045"/>
                <a:gd name="connsiteY3" fmla="*/ 1005 h 2744"/>
                <a:gd name="connsiteX4" fmla="*/ -1167 w 2045"/>
                <a:gd name="connsiteY4" fmla="*/ 1241 h 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" h="2744">
                  <a:moveTo>
                    <a:pt x="-1167" y="1241"/>
                  </a:moveTo>
                  <a:cubicBezTo>
                    <a:pt x="-1167" y="1241"/>
                    <a:pt x="-1167" y="1241"/>
                    <a:pt x="250" y="1241"/>
                  </a:cubicBezTo>
                  <a:cubicBezTo>
                    <a:pt x="1664" y="1241"/>
                    <a:pt x="250" y="1241"/>
                    <a:pt x="250" y="-409"/>
                  </a:cubicBezTo>
                  <a:cubicBezTo>
                    <a:pt x="250" y="-2063"/>
                    <a:pt x="250" y="-409"/>
                    <a:pt x="250" y="1005"/>
                  </a:cubicBezTo>
                  <a:cubicBezTo>
                    <a:pt x="250" y="2422"/>
                    <a:pt x="-695" y="1005"/>
                    <a:pt x="-1167" y="12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0" name="Полилиния: фигура 4499">
              <a:extLst>
                <a:ext uri="{FF2B5EF4-FFF2-40B4-BE49-F238E27FC236}">
                  <a16:creationId xmlns:a16="http://schemas.microsoft.com/office/drawing/2014/main" id="{EA081021-A086-A7FA-9F0A-E03CA04FCDA0}"/>
                </a:ext>
              </a:extLst>
            </p:cNvPr>
            <p:cNvSpPr/>
            <p:nvPr/>
          </p:nvSpPr>
          <p:spPr>
            <a:xfrm>
              <a:off x="-168500" y="2511450"/>
              <a:ext cx="3816" cy="3069"/>
            </a:xfrm>
            <a:custGeom>
              <a:avLst/>
              <a:gdLst>
                <a:gd name="connsiteX0" fmla="*/ 272 w 3816"/>
                <a:gd name="connsiteY0" fmla="*/ 1969 h 3069"/>
                <a:gd name="connsiteX1" fmla="*/ 2395 w 3816"/>
                <a:gd name="connsiteY1" fmla="*/ -157 h 3069"/>
                <a:gd name="connsiteX2" fmla="*/ -673 w 3816"/>
                <a:gd name="connsiteY2" fmla="*/ -157 h 3069"/>
                <a:gd name="connsiteX3" fmla="*/ 272 w 3816"/>
                <a:gd name="connsiteY3" fmla="*/ 1969 h 3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6" h="3069">
                  <a:moveTo>
                    <a:pt x="272" y="1969"/>
                  </a:moveTo>
                  <a:cubicBezTo>
                    <a:pt x="272" y="1969"/>
                    <a:pt x="3576" y="1969"/>
                    <a:pt x="2395" y="-157"/>
                  </a:cubicBezTo>
                  <a:cubicBezTo>
                    <a:pt x="1216" y="-2280"/>
                    <a:pt x="508" y="-157"/>
                    <a:pt x="-673" y="-157"/>
                  </a:cubicBezTo>
                  <a:cubicBezTo>
                    <a:pt x="-1851" y="-157"/>
                    <a:pt x="-673" y="1261"/>
                    <a:pt x="272" y="19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1" name="Полилиния: фигура 4500">
              <a:extLst>
                <a:ext uri="{FF2B5EF4-FFF2-40B4-BE49-F238E27FC236}">
                  <a16:creationId xmlns:a16="http://schemas.microsoft.com/office/drawing/2014/main" id="{A2E75E49-668F-3321-31DA-25C4D63B376B}"/>
                </a:ext>
              </a:extLst>
            </p:cNvPr>
            <p:cNvSpPr/>
            <p:nvPr/>
          </p:nvSpPr>
          <p:spPr>
            <a:xfrm>
              <a:off x="-258614" y="2536917"/>
              <a:ext cx="2590" cy="1907"/>
            </a:xfrm>
            <a:custGeom>
              <a:avLst/>
              <a:gdLst>
                <a:gd name="connsiteX0" fmla="*/ 1423 w 2590"/>
                <a:gd name="connsiteY0" fmla="*/ 808 h 1907"/>
                <a:gd name="connsiteX1" fmla="*/ -463 w 2590"/>
                <a:gd name="connsiteY1" fmla="*/ -1082 h 1907"/>
                <a:gd name="connsiteX2" fmla="*/ 1423 w 2590"/>
                <a:gd name="connsiteY2" fmla="*/ 808 h 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0" h="1907">
                  <a:moveTo>
                    <a:pt x="1423" y="808"/>
                  </a:moveTo>
                  <a:cubicBezTo>
                    <a:pt x="1423" y="808"/>
                    <a:pt x="1423" y="-1318"/>
                    <a:pt x="-463" y="-1082"/>
                  </a:cubicBezTo>
                  <a:cubicBezTo>
                    <a:pt x="-2353" y="-846"/>
                    <a:pt x="6" y="99"/>
                    <a:pt x="1423" y="80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2" name="Полилиния: фигура 4501">
              <a:extLst>
                <a:ext uri="{FF2B5EF4-FFF2-40B4-BE49-F238E27FC236}">
                  <a16:creationId xmlns:a16="http://schemas.microsoft.com/office/drawing/2014/main" id="{3D59D73F-81EC-0630-7CF6-578BACE07EE3}"/>
                </a:ext>
              </a:extLst>
            </p:cNvPr>
            <p:cNvSpPr/>
            <p:nvPr/>
          </p:nvSpPr>
          <p:spPr>
            <a:xfrm>
              <a:off x="-165480" y="2501644"/>
              <a:ext cx="3914" cy="6502"/>
            </a:xfrm>
            <a:custGeom>
              <a:avLst/>
              <a:gdLst>
                <a:gd name="connsiteX0" fmla="*/ -1098 w 3914"/>
                <a:gd name="connsiteY0" fmla="*/ 5403 h 6502"/>
                <a:gd name="connsiteX1" fmla="*/ 83 w 3914"/>
                <a:gd name="connsiteY1" fmla="*/ 3280 h 6502"/>
                <a:gd name="connsiteX2" fmla="*/ 1970 w 3914"/>
                <a:gd name="connsiteY2" fmla="*/ 3280 h 6502"/>
                <a:gd name="connsiteX3" fmla="*/ 1970 w 3914"/>
                <a:gd name="connsiteY3" fmla="*/ -260 h 6502"/>
                <a:gd name="connsiteX4" fmla="*/ -153 w 3914"/>
                <a:gd name="connsiteY4" fmla="*/ -260 h 6502"/>
                <a:gd name="connsiteX5" fmla="*/ 1497 w 3914"/>
                <a:gd name="connsiteY5" fmla="*/ -260 h 6502"/>
                <a:gd name="connsiteX6" fmla="*/ -1098 w 3914"/>
                <a:gd name="connsiteY6" fmla="*/ 5403 h 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" h="6502">
                  <a:moveTo>
                    <a:pt x="-1098" y="5403"/>
                  </a:moveTo>
                  <a:cubicBezTo>
                    <a:pt x="556" y="5403"/>
                    <a:pt x="-1098" y="3749"/>
                    <a:pt x="83" y="3280"/>
                  </a:cubicBezTo>
                  <a:cubicBezTo>
                    <a:pt x="1261" y="2807"/>
                    <a:pt x="1497" y="3280"/>
                    <a:pt x="1970" y="3280"/>
                  </a:cubicBezTo>
                  <a:cubicBezTo>
                    <a:pt x="2442" y="3280"/>
                    <a:pt x="83" y="1626"/>
                    <a:pt x="1970" y="-260"/>
                  </a:cubicBezTo>
                  <a:cubicBezTo>
                    <a:pt x="3860" y="-2150"/>
                    <a:pt x="1970" y="-260"/>
                    <a:pt x="-153" y="-260"/>
                  </a:cubicBezTo>
                  <a:cubicBezTo>
                    <a:pt x="-2276" y="-260"/>
                    <a:pt x="-153" y="-260"/>
                    <a:pt x="1497" y="-260"/>
                  </a:cubicBezTo>
                  <a:cubicBezTo>
                    <a:pt x="3151" y="-260"/>
                    <a:pt x="-1804" y="3749"/>
                    <a:pt x="-1098" y="540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3" name="Полилиния: фигура 4502">
              <a:extLst>
                <a:ext uri="{FF2B5EF4-FFF2-40B4-BE49-F238E27FC236}">
                  <a16:creationId xmlns:a16="http://schemas.microsoft.com/office/drawing/2014/main" id="{9976EDB9-A738-0982-2C20-C43A3B53D6C7}"/>
                </a:ext>
              </a:extLst>
            </p:cNvPr>
            <p:cNvSpPr/>
            <p:nvPr/>
          </p:nvSpPr>
          <p:spPr>
            <a:xfrm>
              <a:off x="-212394" y="2516338"/>
              <a:ext cx="733" cy="2426"/>
            </a:xfrm>
            <a:custGeom>
              <a:avLst/>
              <a:gdLst>
                <a:gd name="connsiteX0" fmla="*/ -434 w 733"/>
                <a:gd name="connsiteY0" fmla="*/ 1327 h 2426"/>
                <a:gd name="connsiteX1" fmla="*/ -434 w 733"/>
                <a:gd name="connsiteY1" fmla="*/ -1032 h 2426"/>
                <a:gd name="connsiteX2" fmla="*/ -434 w 733"/>
                <a:gd name="connsiteY2" fmla="*/ 1327 h 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426">
                  <a:moveTo>
                    <a:pt x="-434" y="1327"/>
                  </a:moveTo>
                  <a:cubicBezTo>
                    <a:pt x="-434" y="1327"/>
                    <a:pt x="-434" y="-560"/>
                    <a:pt x="-434" y="-1032"/>
                  </a:cubicBezTo>
                  <a:cubicBezTo>
                    <a:pt x="-434" y="-1505"/>
                    <a:pt x="-2084" y="621"/>
                    <a:pt x="-434" y="132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4" name="Полилиния: фигура 4503">
              <a:extLst>
                <a:ext uri="{FF2B5EF4-FFF2-40B4-BE49-F238E27FC236}">
                  <a16:creationId xmlns:a16="http://schemas.microsoft.com/office/drawing/2014/main" id="{29C2023F-3E5A-8069-5EAC-1DFACEEAE8B2}"/>
                </a:ext>
              </a:extLst>
            </p:cNvPr>
            <p:cNvSpPr/>
            <p:nvPr/>
          </p:nvSpPr>
          <p:spPr>
            <a:xfrm>
              <a:off x="-236675" y="2525609"/>
              <a:ext cx="2125" cy="23597"/>
            </a:xfrm>
            <a:custGeom>
              <a:avLst/>
              <a:gdLst>
                <a:gd name="connsiteX0" fmla="*/ -459 w 2125"/>
                <a:gd name="connsiteY0" fmla="*/ -1100 h 23597"/>
                <a:gd name="connsiteX1" fmla="*/ 959 w 2125"/>
                <a:gd name="connsiteY1" fmla="*/ -1100 h 23597"/>
                <a:gd name="connsiteX2" fmla="*/ -1167 w 2125"/>
                <a:gd name="connsiteY2" fmla="*/ -1100 h 23597"/>
                <a:gd name="connsiteX3" fmla="*/ -459 w 212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5" h="23597">
                  <a:moveTo>
                    <a:pt x="-459" y="-1100"/>
                  </a:moveTo>
                  <a:cubicBezTo>
                    <a:pt x="-459" y="-1100"/>
                    <a:pt x="-459" y="-1100"/>
                    <a:pt x="959" y="-1100"/>
                  </a:cubicBezTo>
                  <a:lnTo>
                    <a:pt x="-1167" y="-1100"/>
                  </a:lnTo>
                  <a:cubicBezTo>
                    <a:pt x="-1167" y="-1100"/>
                    <a:pt x="-931" y="-1100"/>
                    <a:pt x="-4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5" name="Полилиния: фигура 4504">
              <a:extLst>
                <a:ext uri="{FF2B5EF4-FFF2-40B4-BE49-F238E27FC236}">
                  <a16:creationId xmlns:a16="http://schemas.microsoft.com/office/drawing/2014/main" id="{F10024B4-E60A-08AE-1091-399BD625BD52}"/>
                </a:ext>
              </a:extLst>
            </p:cNvPr>
            <p:cNvSpPr/>
            <p:nvPr/>
          </p:nvSpPr>
          <p:spPr>
            <a:xfrm>
              <a:off x="-228807" y="2507439"/>
              <a:ext cx="1291" cy="2595"/>
            </a:xfrm>
            <a:custGeom>
              <a:avLst/>
              <a:gdLst>
                <a:gd name="connsiteX0" fmla="*/ -537 w 1291"/>
                <a:gd name="connsiteY0" fmla="*/ 1495 h 2595"/>
                <a:gd name="connsiteX1" fmla="*/ -304 w 1291"/>
                <a:gd name="connsiteY1" fmla="*/ -864 h 2595"/>
                <a:gd name="connsiteX2" fmla="*/ -537 w 1291"/>
                <a:gd name="connsiteY2" fmla="*/ -1100 h 2595"/>
                <a:gd name="connsiteX3" fmla="*/ -537 w 1291"/>
                <a:gd name="connsiteY3" fmla="*/ 1495 h 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1" h="2595">
                  <a:moveTo>
                    <a:pt x="-537" y="1495"/>
                  </a:moveTo>
                  <a:cubicBezTo>
                    <a:pt x="168" y="1023"/>
                    <a:pt x="405" y="-155"/>
                    <a:pt x="-304" y="-864"/>
                  </a:cubicBezTo>
                  <a:cubicBezTo>
                    <a:pt x="-304" y="-864"/>
                    <a:pt x="-537" y="-1100"/>
                    <a:pt x="-537" y="-1100"/>
                  </a:cubicBezTo>
                  <a:cubicBezTo>
                    <a:pt x="-537" y="-1100"/>
                    <a:pt x="-1955" y="1023"/>
                    <a:pt x="-537" y="14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6" name="Полилиния: фигура 4505">
              <a:extLst>
                <a:ext uri="{FF2B5EF4-FFF2-40B4-BE49-F238E27FC236}">
                  <a16:creationId xmlns:a16="http://schemas.microsoft.com/office/drawing/2014/main" id="{03406E70-24DD-0CEF-91DB-1EF047F71619}"/>
                </a:ext>
              </a:extLst>
            </p:cNvPr>
            <p:cNvSpPr/>
            <p:nvPr/>
          </p:nvSpPr>
          <p:spPr>
            <a:xfrm>
              <a:off x="-266797" y="2513837"/>
              <a:ext cx="2347" cy="209"/>
            </a:xfrm>
            <a:custGeom>
              <a:avLst/>
              <a:gdLst>
                <a:gd name="connsiteX0" fmla="*/ -306 w 2347"/>
                <a:gd name="connsiteY0" fmla="*/ -890 h 209"/>
                <a:gd name="connsiteX1" fmla="*/ 875 w 2347"/>
                <a:gd name="connsiteY1" fmla="*/ -890 h 209"/>
                <a:gd name="connsiteX2" fmla="*/ -1011 w 2347"/>
                <a:gd name="connsiteY2" fmla="*/ -890 h 209"/>
                <a:gd name="connsiteX3" fmla="*/ -306 w 2347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7" h="209">
                  <a:moveTo>
                    <a:pt x="-306" y="-890"/>
                  </a:moveTo>
                  <a:cubicBezTo>
                    <a:pt x="-306" y="-890"/>
                    <a:pt x="-306" y="-890"/>
                    <a:pt x="875" y="-890"/>
                  </a:cubicBezTo>
                  <a:cubicBezTo>
                    <a:pt x="2056" y="-890"/>
                    <a:pt x="-542" y="-890"/>
                    <a:pt x="-1011" y="-890"/>
                  </a:cubicBezTo>
                  <a:cubicBezTo>
                    <a:pt x="-1484" y="-890"/>
                    <a:pt x="-775" y="-1363"/>
                    <a:pt x="-306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7" name="Полилиния: фигура 4506">
              <a:extLst>
                <a:ext uri="{FF2B5EF4-FFF2-40B4-BE49-F238E27FC236}">
                  <a16:creationId xmlns:a16="http://schemas.microsoft.com/office/drawing/2014/main" id="{337DA2C4-BDEA-5C51-CF57-4098C87E1745}"/>
                </a:ext>
              </a:extLst>
            </p:cNvPr>
            <p:cNvSpPr/>
            <p:nvPr/>
          </p:nvSpPr>
          <p:spPr>
            <a:xfrm>
              <a:off x="-285336" y="2516471"/>
              <a:ext cx="524" cy="2766"/>
            </a:xfrm>
            <a:custGeom>
              <a:avLst/>
              <a:gdLst>
                <a:gd name="connsiteX0" fmla="*/ -642 w 524"/>
                <a:gd name="connsiteY0" fmla="*/ 1666 h 2766"/>
                <a:gd name="connsiteX1" fmla="*/ -642 w 524"/>
                <a:gd name="connsiteY1" fmla="*/ -457 h 2766"/>
                <a:gd name="connsiteX2" fmla="*/ -642 w 524"/>
                <a:gd name="connsiteY2" fmla="*/ 1666 h 2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766">
                  <a:moveTo>
                    <a:pt x="-642" y="1666"/>
                  </a:moveTo>
                  <a:cubicBezTo>
                    <a:pt x="-642" y="1666"/>
                    <a:pt x="-642" y="1666"/>
                    <a:pt x="-642" y="-457"/>
                  </a:cubicBezTo>
                  <a:cubicBezTo>
                    <a:pt x="-642" y="-2580"/>
                    <a:pt x="-1823" y="1193"/>
                    <a:pt x="-642" y="16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8" name="Полилиния: фигура 4507">
              <a:extLst>
                <a:ext uri="{FF2B5EF4-FFF2-40B4-BE49-F238E27FC236}">
                  <a16:creationId xmlns:a16="http://schemas.microsoft.com/office/drawing/2014/main" id="{60D1466C-9972-8790-DF15-A0CAA480D275}"/>
                </a:ext>
              </a:extLst>
            </p:cNvPr>
            <p:cNvSpPr/>
            <p:nvPr/>
          </p:nvSpPr>
          <p:spPr>
            <a:xfrm>
              <a:off x="-214479" y="2492598"/>
              <a:ext cx="1637" cy="209"/>
            </a:xfrm>
            <a:custGeom>
              <a:avLst/>
              <a:gdLst>
                <a:gd name="connsiteX0" fmla="*/ -944 w 1637"/>
                <a:gd name="connsiteY0" fmla="*/ -890 h 209"/>
                <a:gd name="connsiteX1" fmla="*/ 470 w 1637"/>
                <a:gd name="connsiteY1" fmla="*/ -890 h 209"/>
                <a:gd name="connsiteX2" fmla="*/ 470 w 1637"/>
                <a:gd name="connsiteY2" fmla="*/ -890 h 209"/>
                <a:gd name="connsiteX3" fmla="*/ -944 w 1637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7" h="209">
                  <a:moveTo>
                    <a:pt x="-944" y="-890"/>
                  </a:moveTo>
                  <a:lnTo>
                    <a:pt x="470" y="-890"/>
                  </a:lnTo>
                  <a:lnTo>
                    <a:pt x="470" y="-890"/>
                  </a:lnTo>
                  <a:cubicBezTo>
                    <a:pt x="470" y="-890"/>
                    <a:pt x="-1889" y="-1363"/>
                    <a:pt x="-944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09" name="Полилиния: фигура 4508">
              <a:extLst>
                <a:ext uri="{FF2B5EF4-FFF2-40B4-BE49-F238E27FC236}">
                  <a16:creationId xmlns:a16="http://schemas.microsoft.com/office/drawing/2014/main" id="{4CF9239D-B774-BE61-229E-EAE34B05CA82}"/>
                </a:ext>
              </a:extLst>
            </p:cNvPr>
            <p:cNvSpPr/>
            <p:nvPr/>
          </p:nvSpPr>
          <p:spPr>
            <a:xfrm>
              <a:off x="-271965" y="2504761"/>
              <a:ext cx="3162" cy="3622"/>
            </a:xfrm>
            <a:custGeom>
              <a:avLst/>
              <a:gdLst>
                <a:gd name="connsiteX0" fmla="*/ -801 w 3162"/>
                <a:gd name="connsiteY0" fmla="*/ 2522 h 3622"/>
                <a:gd name="connsiteX1" fmla="*/ 1325 w 3162"/>
                <a:gd name="connsiteY1" fmla="*/ 399 h 3622"/>
                <a:gd name="connsiteX2" fmla="*/ -801 w 3162"/>
                <a:gd name="connsiteY2" fmla="*/ 399 h 3622"/>
                <a:gd name="connsiteX3" fmla="*/ -801 w 3162"/>
                <a:gd name="connsiteY3" fmla="*/ -1018 h 3622"/>
                <a:gd name="connsiteX4" fmla="*/ -801 w 3162"/>
                <a:gd name="connsiteY4" fmla="*/ 163 h 3622"/>
                <a:gd name="connsiteX5" fmla="*/ -801 w 3162"/>
                <a:gd name="connsiteY5" fmla="*/ 2522 h 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2" h="3622">
                  <a:moveTo>
                    <a:pt x="-801" y="2522"/>
                  </a:moveTo>
                  <a:cubicBezTo>
                    <a:pt x="380" y="2522"/>
                    <a:pt x="-801" y="869"/>
                    <a:pt x="1325" y="399"/>
                  </a:cubicBezTo>
                  <a:cubicBezTo>
                    <a:pt x="3448" y="-73"/>
                    <a:pt x="-92" y="399"/>
                    <a:pt x="-801" y="399"/>
                  </a:cubicBezTo>
                  <a:cubicBezTo>
                    <a:pt x="-1506" y="399"/>
                    <a:pt x="-801" y="-782"/>
                    <a:pt x="-801" y="-1018"/>
                  </a:cubicBezTo>
                  <a:cubicBezTo>
                    <a:pt x="-801" y="-1254"/>
                    <a:pt x="-801" y="-1018"/>
                    <a:pt x="-801" y="163"/>
                  </a:cubicBezTo>
                  <a:cubicBezTo>
                    <a:pt x="144" y="633"/>
                    <a:pt x="-1979" y="1341"/>
                    <a:pt x="-801" y="25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0" name="Полилиния: фигура 4509">
              <a:extLst>
                <a:ext uri="{FF2B5EF4-FFF2-40B4-BE49-F238E27FC236}">
                  <a16:creationId xmlns:a16="http://schemas.microsoft.com/office/drawing/2014/main" id="{D1460155-E695-C7B6-EA1A-E7712ABADC83}"/>
                </a:ext>
              </a:extLst>
            </p:cNvPr>
            <p:cNvSpPr/>
            <p:nvPr/>
          </p:nvSpPr>
          <p:spPr>
            <a:xfrm>
              <a:off x="-222514" y="2487322"/>
              <a:ext cx="2359" cy="531"/>
            </a:xfrm>
            <a:custGeom>
              <a:avLst/>
              <a:gdLst>
                <a:gd name="connsiteX0" fmla="*/ 1192 w 2359"/>
                <a:gd name="connsiteY0" fmla="*/ -569 h 531"/>
                <a:gd name="connsiteX1" fmla="*/ 1192 w 2359"/>
                <a:gd name="connsiteY1" fmla="*/ -569 h 531"/>
                <a:gd name="connsiteX2" fmla="*/ -1167 w 2359"/>
                <a:gd name="connsiteY2" fmla="*/ -569 h 531"/>
                <a:gd name="connsiteX3" fmla="*/ -1167 w 2359"/>
                <a:gd name="connsiteY3" fmla="*/ -569 h 531"/>
                <a:gd name="connsiteX4" fmla="*/ 1192 w 2359"/>
                <a:gd name="connsiteY4" fmla="*/ -569 h 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531">
                  <a:moveTo>
                    <a:pt x="1192" y="-569"/>
                  </a:moveTo>
                  <a:cubicBezTo>
                    <a:pt x="1192" y="-569"/>
                    <a:pt x="1192" y="-569"/>
                    <a:pt x="1192" y="-569"/>
                  </a:cubicBezTo>
                  <a:cubicBezTo>
                    <a:pt x="483" y="-1277"/>
                    <a:pt x="-461" y="-1277"/>
                    <a:pt x="-1167" y="-569"/>
                  </a:cubicBezTo>
                  <a:cubicBezTo>
                    <a:pt x="-1167" y="-569"/>
                    <a:pt x="-1167" y="-569"/>
                    <a:pt x="-1167" y="-569"/>
                  </a:cubicBezTo>
                  <a:cubicBezTo>
                    <a:pt x="-1167" y="-569"/>
                    <a:pt x="720" y="-1514"/>
                    <a:pt x="1192" y="-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1" name="Полилиния: фигура 4510">
              <a:extLst>
                <a:ext uri="{FF2B5EF4-FFF2-40B4-BE49-F238E27FC236}">
                  <a16:creationId xmlns:a16="http://schemas.microsoft.com/office/drawing/2014/main" id="{8C7EF09C-E998-E917-A5FE-18C3C983ED10}"/>
                </a:ext>
              </a:extLst>
            </p:cNvPr>
            <p:cNvSpPr/>
            <p:nvPr/>
          </p:nvSpPr>
          <p:spPr>
            <a:xfrm>
              <a:off x="-271078" y="2495342"/>
              <a:ext cx="2507" cy="2421"/>
            </a:xfrm>
            <a:custGeom>
              <a:avLst/>
              <a:gdLst>
                <a:gd name="connsiteX0" fmla="*/ -271 w 2507"/>
                <a:gd name="connsiteY0" fmla="*/ 1321 h 2421"/>
                <a:gd name="connsiteX1" fmla="*/ -271 w 2507"/>
                <a:gd name="connsiteY1" fmla="*/ -1038 h 2421"/>
                <a:gd name="connsiteX2" fmla="*/ -271 w 2507"/>
                <a:gd name="connsiteY2" fmla="*/ 1321 h 2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07" h="2421">
                  <a:moveTo>
                    <a:pt x="-271" y="1321"/>
                  </a:moveTo>
                  <a:cubicBezTo>
                    <a:pt x="1380" y="1321"/>
                    <a:pt x="2325" y="-566"/>
                    <a:pt x="-271" y="-1038"/>
                  </a:cubicBezTo>
                  <a:cubicBezTo>
                    <a:pt x="-2866" y="-1510"/>
                    <a:pt x="1144" y="852"/>
                    <a:pt x="-271" y="13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2" name="Полилиния: фигура 4511">
              <a:extLst>
                <a:ext uri="{FF2B5EF4-FFF2-40B4-BE49-F238E27FC236}">
                  <a16:creationId xmlns:a16="http://schemas.microsoft.com/office/drawing/2014/main" id="{FB019310-0D00-2A00-3C1D-FB6782B67105}"/>
                </a:ext>
              </a:extLst>
            </p:cNvPr>
            <p:cNvSpPr/>
            <p:nvPr/>
          </p:nvSpPr>
          <p:spPr>
            <a:xfrm>
              <a:off x="-281352" y="2494769"/>
              <a:ext cx="313" cy="2524"/>
            </a:xfrm>
            <a:custGeom>
              <a:avLst/>
              <a:gdLst>
                <a:gd name="connsiteX0" fmla="*/ -854 w 313"/>
                <a:gd name="connsiteY0" fmla="*/ 1424 h 2524"/>
                <a:gd name="connsiteX1" fmla="*/ -854 w 313"/>
                <a:gd name="connsiteY1" fmla="*/ -466 h 2524"/>
                <a:gd name="connsiteX2" fmla="*/ -854 w 313"/>
                <a:gd name="connsiteY2" fmla="*/ 1424 h 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524">
                  <a:moveTo>
                    <a:pt x="-854" y="1424"/>
                  </a:moveTo>
                  <a:cubicBezTo>
                    <a:pt x="-854" y="1424"/>
                    <a:pt x="-854" y="1424"/>
                    <a:pt x="-854" y="-466"/>
                  </a:cubicBezTo>
                  <a:cubicBezTo>
                    <a:pt x="-854" y="-2352"/>
                    <a:pt x="-1559" y="479"/>
                    <a:pt x="-854" y="14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3" name="Полилиния: фигура 4512">
              <a:extLst>
                <a:ext uri="{FF2B5EF4-FFF2-40B4-BE49-F238E27FC236}">
                  <a16:creationId xmlns:a16="http://schemas.microsoft.com/office/drawing/2014/main" id="{3D0789BB-6AE1-B03D-5783-9C93AFE939BC}"/>
                </a:ext>
              </a:extLst>
            </p:cNvPr>
            <p:cNvSpPr/>
            <p:nvPr/>
          </p:nvSpPr>
          <p:spPr>
            <a:xfrm>
              <a:off x="-263181" y="2487454"/>
              <a:ext cx="313" cy="2522"/>
            </a:xfrm>
            <a:custGeom>
              <a:avLst/>
              <a:gdLst>
                <a:gd name="connsiteX0" fmla="*/ -854 w 313"/>
                <a:gd name="connsiteY0" fmla="*/ 1423 h 2522"/>
                <a:gd name="connsiteX1" fmla="*/ -854 w 313"/>
                <a:gd name="connsiteY1" fmla="*/ -464 h 2522"/>
                <a:gd name="connsiteX2" fmla="*/ -854 w 313"/>
                <a:gd name="connsiteY2" fmla="*/ 1423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522">
                  <a:moveTo>
                    <a:pt x="-854" y="1423"/>
                  </a:moveTo>
                  <a:cubicBezTo>
                    <a:pt x="-854" y="1423"/>
                    <a:pt x="-854" y="1423"/>
                    <a:pt x="-854" y="-464"/>
                  </a:cubicBezTo>
                  <a:cubicBezTo>
                    <a:pt x="-854" y="-2354"/>
                    <a:pt x="-1559" y="478"/>
                    <a:pt x="-854" y="14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4" name="Полилиния: фигура 4513">
              <a:extLst>
                <a:ext uri="{FF2B5EF4-FFF2-40B4-BE49-F238E27FC236}">
                  <a16:creationId xmlns:a16="http://schemas.microsoft.com/office/drawing/2014/main" id="{6013372D-C510-381D-3A3C-F470DBF7250B}"/>
                </a:ext>
              </a:extLst>
            </p:cNvPr>
            <p:cNvSpPr/>
            <p:nvPr/>
          </p:nvSpPr>
          <p:spPr>
            <a:xfrm>
              <a:off x="-260506" y="2482033"/>
              <a:ext cx="1650" cy="2044"/>
            </a:xfrm>
            <a:custGeom>
              <a:avLst/>
              <a:gdLst>
                <a:gd name="connsiteX0" fmla="*/ 483 w 1650"/>
                <a:gd name="connsiteY0" fmla="*/ 944 h 2044"/>
                <a:gd name="connsiteX1" fmla="*/ 483 w 1650"/>
                <a:gd name="connsiteY1" fmla="*/ -470 h 2044"/>
                <a:gd name="connsiteX2" fmla="*/ -1167 w 1650"/>
                <a:gd name="connsiteY2" fmla="*/ -470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044">
                  <a:moveTo>
                    <a:pt x="483" y="944"/>
                  </a:moveTo>
                  <a:cubicBezTo>
                    <a:pt x="483" y="944"/>
                    <a:pt x="483" y="944"/>
                    <a:pt x="483" y="-470"/>
                  </a:cubicBezTo>
                  <a:cubicBezTo>
                    <a:pt x="483" y="-1887"/>
                    <a:pt x="483" y="-470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5" name="Полилиния: фигура 4514">
              <a:extLst>
                <a:ext uri="{FF2B5EF4-FFF2-40B4-BE49-F238E27FC236}">
                  <a16:creationId xmlns:a16="http://schemas.microsoft.com/office/drawing/2014/main" id="{89A4CE37-D706-B800-B504-18E3B379A717}"/>
                </a:ext>
              </a:extLst>
            </p:cNvPr>
            <p:cNvSpPr/>
            <p:nvPr/>
          </p:nvSpPr>
          <p:spPr>
            <a:xfrm>
              <a:off x="-259720" y="2480800"/>
              <a:ext cx="1153" cy="209"/>
            </a:xfrm>
            <a:custGeom>
              <a:avLst/>
              <a:gdLst>
                <a:gd name="connsiteX0" fmla="*/ -539 w 1153"/>
                <a:gd name="connsiteY0" fmla="*/ -890 h 209"/>
                <a:gd name="connsiteX1" fmla="*/ -539 w 1153"/>
                <a:gd name="connsiteY1" fmla="*/ -890 h 209"/>
                <a:gd name="connsiteX2" fmla="*/ -539 w 1153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3" h="209">
                  <a:moveTo>
                    <a:pt x="-539" y="-890"/>
                  </a:moveTo>
                  <a:cubicBezTo>
                    <a:pt x="642" y="-890"/>
                    <a:pt x="-539" y="-890"/>
                    <a:pt x="-539" y="-890"/>
                  </a:cubicBezTo>
                  <a:cubicBezTo>
                    <a:pt x="-539" y="-890"/>
                    <a:pt x="-1953" y="-1363"/>
                    <a:pt x="-539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6" name="Полилиния: фигура 4515">
              <a:extLst>
                <a:ext uri="{FF2B5EF4-FFF2-40B4-BE49-F238E27FC236}">
                  <a16:creationId xmlns:a16="http://schemas.microsoft.com/office/drawing/2014/main" id="{0749ACEA-E22D-D4A1-0994-07FF6E396E43}"/>
                </a:ext>
              </a:extLst>
            </p:cNvPr>
            <p:cNvSpPr/>
            <p:nvPr/>
          </p:nvSpPr>
          <p:spPr>
            <a:xfrm>
              <a:off x="-212985" y="2461897"/>
              <a:ext cx="1560" cy="313"/>
            </a:xfrm>
            <a:custGeom>
              <a:avLst/>
              <a:gdLst>
                <a:gd name="connsiteX0" fmla="*/ 394 w 1560"/>
                <a:gd name="connsiteY0" fmla="*/ -1100 h 313"/>
                <a:gd name="connsiteX1" fmla="*/ 394 w 1560"/>
                <a:gd name="connsiteY1" fmla="*/ -1100 h 313"/>
                <a:gd name="connsiteX2" fmla="*/ 394 w 1560"/>
                <a:gd name="connsiteY2" fmla="*/ -1100 h 313"/>
                <a:gd name="connsiteX3" fmla="*/ -1023 w 1560"/>
                <a:gd name="connsiteY3" fmla="*/ -1100 h 313"/>
                <a:gd name="connsiteX4" fmla="*/ -1023 w 1560"/>
                <a:gd name="connsiteY4" fmla="*/ -1100 h 313"/>
                <a:gd name="connsiteX5" fmla="*/ 394 w 1560"/>
                <a:gd name="connsiteY5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0" h="313">
                  <a:moveTo>
                    <a:pt x="394" y="-1100"/>
                  </a:moveTo>
                  <a:lnTo>
                    <a:pt x="394" y="-1100"/>
                  </a:lnTo>
                  <a:cubicBezTo>
                    <a:pt x="394" y="-1100"/>
                    <a:pt x="394" y="-1100"/>
                    <a:pt x="394" y="-1100"/>
                  </a:cubicBezTo>
                  <a:cubicBezTo>
                    <a:pt x="394" y="-1100"/>
                    <a:pt x="-1729" y="-1100"/>
                    <a:pt x="-1023" y="-1100"/>
                  </a:cubicBezTo>
                  <a:cubicBezTo>
                    <a:pt x="-315" y="-1100"/>
                    <a:pt x="-1023" y="-1100"/>
                    <a:pt x="-1023" y="-1100"/>
                  </a:cubicBezTo>
                  <a:cubicBezTo>
                    <a:pt x="-1023" y="-1100"/>
                    <a:pt x="-1260" y="-394"/>
                    <a:pt x="3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7" name="Полилиния: фигура 4516">
              <a:extLst>
                <a:ext uri="{FF2B5EF4-FFF2-40B4-BE49-F238E27FC236}">
                  <a16:creationId xmlns:a16="http://schemas.microsoft.com/office/drawing/2014/main" id="{1D301713-BC6D-AD8C-0A45-DFD1D9CD5682}"/>
                </a:ext>
              </a:extLst>
            </p:cNvPr>
            <p:cNvSpPr/>
            <p:nvPr/>
          </p:nvSpPr>
          <p:spPr>
            <a:xfrm>
              <a:off x="-213585" y="2459327"/>
              <a:ext cx="2213" cy="208"/>
            </a:xfrm>
            <a:custGeom>
              <a:avLst/>
              <a:gdLst>
                <a:gd name="connsiteX0" fmla="*/ -660 w 2213"/>
                <a:gd name="connsiteY0" fmla="*/ -891 h 208"/>
                <a:gd name="connsiteX1" fmla="*/ -660 w 2213"/>
                <a:gd name="connsiteY1" fmla="*/ -891 h 208"/>
                <a:gd name="connsiteX2" fmla="*/ 521 w 2213"/>
                <a:gd name="connsiteY2" fmla="*/ -891 h 208"/>
                <a:gd name="connsiteX3" fmla="*/ 521 w 2213"/>
                <a:gd name="connsiteY3" fmla="*/ -891 h 208"/>
                <a:gd name="connsiteX4" fmla="*/ -1129 w 2213"/>
                <a:gd name="connsiteY4" fmla="*/ -891 h 208"/>
                <a:gd name="connsiteX5" fmla="*/ -660 w 2213"/>
                <a:gd name="connsiteY5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13" h="208">
                  <a:moveTo>
                    <a:pt x="-660" y="-891"/>
                  </a:moveTo>
                  <a:cubicBezTo>
                    <a:pt x="-660" y="-891"/>
                    <a:pt x="-660" y="-891"/>
                    <a:pt x="-660" y="-891"/>
                  </a:cubicBezTo>
                  <a:cubicBezTo>
                    <a:pt x="-660" y="-891"/>
                    <a:pt x="-660" y="-891"/>
                    <a:pt x="521" y="-891"/>
                  </a:cubicBezTo>
                  <a:cubicBezTo>
                    <a:pt x="1702" y="-891"/>
                    <a:pt x="521" y="-891"/>
                    <a:pt x="521" y="-891"/>
                  </a:cubicBezTo>
                  <a:lnTo>
                    <a:pt x="-1129" y="-891"/>
                  </a:lnTo>
                  <a:cubicBezTo>
                    <a:pt x="-1129" y="-891"/>
                    <a:pt x="-1365" y="-1361"/>
                    <a:pt x="-660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8" name="Полилиния: фигура 4517">
              <a:extLst>
                <a:ext uri="{FF2B5EF4-FFF2-40B4-BE49-F238E27FC236}">
                  <a16:creationId xmlns:a16="http://schemas.microsoft.com/office/drawing/2014/main" id="{34A5124F-9D8C-9B9C-60E8-A25DFDB7D085}"/>
                </a:ext>
              </a:extLst>
            </p:cNvPr>
            <p:cNvSpPr/>
            <p:nvPr/>
          </p:nvSpPr>
          <p:spPr>
            <a:xfrm>
              <a:off x="-206653" y="2453938"/>
              <a:ext cx="419" cy="2295"/>
            </a:xfrm>
            <a:custGeom>
              <a:avLst/>
              <a:gdLst>
                <a:gd name="connsiteX0" fmla="*/ -747 w 419"/>
                <a:gd name="connsiteY0" fmla="*/ 1196 h 2295"/>
                <a:gd name="connsiteX1" fmla="*/ -747 w 419"/>
                <a:gd name="connsiteY1" fmla="*/ -458 h 2295"/>
                <a:gd name="connsiteX2" fmla="*/ -747 w 419"/>
                <a:gd name="connsiteY2" fmla="*/ 1196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295">
                  <a:moveTo>
                    <a:pt x="-747" y="1196"/>
                  </a:moveTo>
                  <a:cubicBezTo>
                    <a:pt x="-747" y="1196"/>
                    <a:pt x="-747" y="1196"/>
                    <a:pt x="-747" y="-458"/>
                  </a:cubicBezTo>
                  <a:cubicBezTo>
                    <a:pt x="-747" y="-2108"/>
                    <a:pt x="-1692" y="-221"/>
                    <a:pt x="-747" y="1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19" name="Полилиния: фигура 4518">
              <a:extLst>
                <a:ext uri="{FF2B5EF4-FFF2-40B4-BE49-F238E27FC236}">
                  <a16:creationId xmlns:a16="http://schemas.microsoft.com/office/drawing/2014/main" id="{40A9A648-F408-30E3-8E89-16E297464E5F}"/>
                </a:ext>
              </a:extLst>
            </p:cNvPr>
            <p:cNvSpPr/>
            <p:nvPr/>
          </p:nvSpPr>
          <p:spPr>
            <a:xfrm>
              <a:off x="-255446" y="2471701"/>
              <a:ext cx="2490" cy="104"/>
            </a:xfrm>
            <a:custGeom>
              <a:avLst/>
              <a:gdLst>
                <a:gd name="connsiteX0" fmla="*/ 1323 w 2490"/>
                <a:gd name="connsiteY0" fmla="*/ -995 h 104"/>
                <a:gd name="connsiteX1" fmla="*/ -1036 w 2490"/>
                <a:gd name="connsiteY1" fmla="*/ -995 h 104"/>
                <a:gd name="connsiteX2" fmla="*/ 1323 w 2490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90" h="104">
                  <a:moveTo>
                    <a:pt x="1323" y="-995"/>
                  </a:moveTo>
                  <a:cubicBezTo>
                    <a:pt x="1323" y="-995"/>
                    <a:pt x="-327" y="-995"/>
                    <a:pt x="-1036" y="-995"/>
                  </a:cubicBezTo>
                  <a:cubicBezTo>
                    <a:pt x="-1745" y="-995"/>
                    <a:pt x="615" y="-1231"/>
                    <a:pt x="1323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0" name="Полилиния: фигура 4519">
              <a:extLst>
                <a:ext uri="{FF2B5EF4-FFF2-40B4-BE49-F238E27FC236}">
                  <a16:creationId xmlns:a16="http://schemas.microsoft.com/office/drawing/2014/main" id="{FF7A977D-33AD-94C1-0247-C9CE97CD8564}"/>
                </a:ext>
              </a:extLst>
            </p:cNvPr>
            <p:cNvSpPr/>
            <p:nvPr/>
          </p:nvSpPr>
          <p:spPr>
            <a:xfrm>
              <a:off x="-257810" y="2469481"/>
              <a:ext cx="2625" cy="3034"/>
            </a:xfrm>
            <a:custGeom>
              <a:avLst/>
              <a:gdLst>
                <a:gd name="connsiteX0" fmla="*/ 620 w 2625"/>
                <a:gd name="connsiteY0" fmla="*/ 1934 h 3034"/>
                <a:gd name="connsiteX1" fmla="*/ 620 w 2625"/>
                <a:gd name="connsiteY1" fmla="*/ -897 h 3034"/>
                <a:gd name="connsiteX2" fmla="*/ 620 w 2625"/>
                <a:gd name="connsiteY2" fmla="*/ 1934 h 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5" h="3034">
                  <a:moveTo>
                    <a:pt x="620" y="1934"/>
                  </a:moveTo>
                  <a:cubicBezTo>
                    <a:pt x="620" y="1934"/>
                    <a:pt x="2506" y="48"/>
                    <a:pt x="620" y="-897"/>
                  </a:cubicBezTo>
                  <a:cubicBezTo>
                    <a:pt x="-1267" y="-1842"/>
                    <a:pt x="-2212" y="753"/>
                    <a:pt x="620" y="1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1" name="Полилиния: фигура 4520">
              <a:extLst>
                <a:ext uri="{FF2B5EF4-FFF2-40B4-BE49-F238E27FC236}">
                  <a16:creationId xmlns:a16="http://schemas.microsoft.com/office/drawing/2014/main" id="{04443C91-B8CD-E4BC-A403-CEB1AB57E44A}"/>
                </a:ext>
              </a:extLst>
            </p:cNvPr>
            <p:cNvSpPr/>
            <p:nvPr/>
          </p:nvSpPr>
          <p:spPr>
            <a:xfrm>
              <a:off x="-252956" y="2467898"/>
              <a:ext cx="23597" cy="2494"/>
            </a:xfrm>
            <a:custGeom>
              <a:avLst/>
              <a:gdLst>
                <a:gd name="connsiteX0" fmla="*/ -1167 w 23597"/>
                <a:gd name="connsiteY0" fmla="*/ 1394 h 2494"/>
                <a:gd name="connsiteX1" fmla="*/ -1167 w 23597"/>
                <a:gd name="connsiteY1" fmla="*/ -496 h 2494"/>
                <a:gd name="connsiteX2" fmla="*/ -1167 w 23597"/>
                <a:gd name="connsiteY2" fmla="*/ 1394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494">
                  <a:moveTo>
                    <a:pt x="-1167" y="1394"/>
                  </a:moveTo>
                  <a:cubicBezTo>
                    <a:pt x="-1167" y="1394"/>
                    <a:pt x="-1167" y="1394"/>
                    <a:pt x="-1167" y="-496"/>
                  </a:cubicBezTo>
                  <a:cubicBezTo>
                    <a:pt x="-1167" y="-2382"/>
                    <a:pt x="-1167" y="685"/>
                    <a:pt x="-1167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2" name="Полилиния: фигура 4521">
              <a:extLst>
                <a:ext uri="{FF2B5EF4-FFF2-40B4-BE49-F238E27FC236}">
                  <a16:creationId xmlns:a16="http://schemas.microsoft.com/office/drawing/2014/main" id="{C43602C0-7F77-031D-80A7-D913CEE6D60F}"/>
                </a:ext>
              </a:extLst>
            </p:cNvPr>
            <p:cNvSpPr/>
            <p:nvPr/>
          </p:nvSpPr>
          <p:spPr>
            <a:xfrm>
              <a:off x="-249652" y="2466637"/>
              <a:ext cx="2595" cy="1629"/>
            </a:xfrm>
            <a:custGeom>
              <a:avLst/>
              <a:gdLst>
                <a:gd name="connsiteX0" fmla="*/ 1428 w 2595"/>
                <a:gd name="connsiteY0" fmla="*/ 529 h 1629"/>
                <a:gd name="connsiteX1" fmla="*/ -1167 w 2595"/>
                <a:gd name="connsiteY1" fmla="*/ -885 h 1629"/>
                <a:gd name="connsiteX2" fmla="*/ 1428 w 2595"/>
                <a:gd name="connsiteY2" fmla="*/ 529 h 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95" h="1629">
                  <a:moveTo>
                    <a:pt x="1428" y="529"/>
                  </a:moveTo>
                  <a:cubicBezTo>
                    <a:pt x="1428" y="-1121"/>
                    <a:pt x="1428" y="-1358"/>
                    <a:pt x="-1167" y="-885"/>
                  </a:cubicBezTo>
                  <a:cubicBezTo>
                    <a:pt x="-459" y="-177"/>
                    <a:pt x="483" y="296"/>
                    <a:pt x="1428" y="5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3" name="Полилиния: фигура 4522">
              <a:extLst>
                <a:ext uri="{FF2B5EF4-FFF2-40B4-BE49-F238E27FC236}">
                  <a16:creationId xmlns:a16="http://schemas.microsoft.com/office/drawing/2014/main" id="{544BB559-64F0-97B6-182B-3699BCE1F876}"/>
                </a:ext>
              </a:extLst>
            </p:cNvPr>
            <p:cNvSpPr/>
            <p:nvPr/>
          </p:nvSpPr>
          <p:spPr>
            <a:xfrm>
              <a:off x="-205945" y="2448077"/>
              <a:ext cx="419" cy="2491"/>
            </a:xfrm>
            <a:custGeom>
              <a:avLst/>
              <a:gdLst>
                <a:gd name="connsiteX0" fmla="*/ -747 w 419"/>
                <a:gd name="connsiteY0" fmla="*/ 1391 h 2491"/>
                <a:gd name="connsiteX1" fmla="*/ -747 w 419"/>
                <a:gd name="connsiteY1" fmla="*/ -496 h 2491"/>
                <a:gd name="connsiteX2" fmla="*/ -747 w 419"/>
                <a:gd name="connsiteY2" fmla="*/ 1391 h 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491">
                  <a:moveTo>
                    <a:pt x="-747" y="1391"/>
                  </a:moveTo>
                  <a:cubicBezTo>
                    <a:pt x="-747" y="1391"/>
                    <a:pt x="-747" y="1391"/>
                    <a:pt x="-747" y="-496"/>
                  </a:cubicBezTo>
                  <a:cubicBezTo>
                    <a:pt x="-747" y="-2382"/>
                    <a:pt x="-1692" y="685"/>
                    <a:pt x="-747" y="13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4" name="Полилиния: фигура 4523">
              <a:extLst>
                <a:ext uri="{FF2B5EF4-FFF2-40B4-BE49-F238E27FC236}">
                  <a16:creationId xmlns:a16="http://schemas.microsoft.com/office/drawing/2014/main" id="{7FDA933A-9620-BCC5-2897-A35D919133ED}"/>
                </a:ext>
              </a:extLst>
            </p:cNvPr>
            <p:cNvSpPr/>
            <p:nvPr/>
          </p:nvSpPr>
          <p:spPr>
            <a:xfrm>
              <a:off x="-203048" y="2437119"/>
              <a:ext cx="2004" cy="4850"/>
            </a:xfrm>
            <a:custGeom>
              <a:avLst/>
              <a:gdLst>
                <a:gd name="connsiteX0" fmla="*/ 838 w 2004"/>
                <a:gd name="connsiteY0" fmla="*/ 3618 h 4850"/>
                <a:gd name="connsiteX1" fmla="*/ -813 w 2004"/>
                <a:gd name="connsiteY1" fmla="*/ -1100 h 4850"/>
                <a:gd name="connsiteX2" fmla="*/ -813 w 2004"/>
                <a:gd name="connsiteY2" fmla="*/ 3149 h 4850"/>
                <a:gd name="connsiteX3" fmla="*/ -813 w 2004"/>
                <a:gd name="connsiteY3" fmla="*/ 3149 h 4850"/>
                <a:gd name="connsiteX4" fmla="*/ 838 w 2004"/>
                <a:gd name="connsiteY4" fmla="*/ 3618 h 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4" h="4850">
                  <a:moveTo>
                    <a:pt x="838" y="3618"/>
                  </a:moveTo>
                  <a:cubicBezTo>
                    <a:pt x="838" y="1731"/>
                    <a:pt x="838" y="317"/>
                    <a:pt x="-813" y="-1100"/>
                  </a:cubicBezTo>
                  <a:cubicBezTo>
                    <a:pt x="-1285" y="317"/>
                    <a:pt x="-1285" y="1731"/>
                    <a:pt x="-813" y="3149"/>
                  </a:cubicBezTo>
                  <a:cubicBezTo>
                    <a:pt x="-813" y="3149"/>
                    <a:pt x="-813" y="3149"/>
                    <a:pt x="-813" y="3149"/>
                  </a:cubicBezTo>
                  <a:cubicBezTo>
                    <a:pt x="-813" y="3149"/>
                    <a:pt x="-577" y="4091"/>
                    <a:pt x="838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5" name="Полилиния: фигура 4524">
              <a:extLst>
                <a:ext uri="{FF2B5EF4-FFF2-40B4-BE49-F238E27FC236}">
                  <a16:creationId xmlns:a16="http://schemas.microsoft.com/office/drawing/2014/main" id="{1C41FD33-A0EE-90FC-B919-36E76190F3E3}"/>
                </a:ext>
              </a:extLst>
            </p:cNvPr>
            <p:cNvSpPr/>
            <p:nvPr/>
          </p:nvSpPr>
          <p:spPr>
            <a:xfrm>
              <a:off x="-249166" y="2456940"/>
              <a:ext cx="1637" cy="23597"/>
            </a:xfrm>
            <a:custGeom>
              <a:avLst/>
              <a:gdLst>
                <a:gd name="connsiteX0" fmla="*/ 470 w 1637"/>
                <a:gd name="connsiteY0" fmla="*/ -1100 h 23597"/>
                <a:gd name="connsiteX1" fmla="*/ -944 w 1637"/>
                <a:gd name="connsiteY1" fmla="*/ -1100 h 23597"/>
                <a:gd name="connsiteX2" fmla="*/ 470 w 163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7" h="23597">
                  <a:moveTo>
                    <a:pt x="470" y="-1100"/>
                  </a:moveTo>
                  <a:cubicBezTo>
                    <a:pt x="470" y="-1100"/>
                    <a:pt x="-1889" y="-1100"/>
                    <a:pt x="-944" y="-1100"/>
                  </a:cubicBezTo>
                  <a:cubicBezTo>
                    <a:pt x="-2" y="-1100"/>
                    <a:pt x="-238" y="-1100"/>
                    <a:pt x="47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6" name="Полилиния: фигура 4525">
              <a:extLst>
                <a:ext uri="{FF2B5EF4-FFF2-40B4-BE49-F238E27FC236}">
                  <a16:creationId xmlns:a16="http://schemas.microsoft.com/office/drawing/2014/main" id="{E1FA29C1-93C8-87C1-0184-F758D79BDA73}"/>
                </a:ext>
              </a:extLst>
            </p:cNvPr>
            <p:cNvSpPr/>
            <p:nvPr/>
          </p:nvSpPr>
          <p:spPr>
            <a:xfrm>
              <a:off x="-248656" y="2452401"/>
              <a:ext cx="418" cy="2416"/>
            </a:xfrm>
            <a:custGeom>
              <a:avLst/>
              <a:gdLst>
                <a:gd name="connsiteX0" fmla="*/ -749 w 418"/>
                <a:gd name="connsiteY0" fmla="*/ 1316 h 2416"/>
                <a:gd name="connsiteX1" fmla="*/ -749 w 418"/>
                <a:gd name="connsiteY1" fmla="*/ -571 h 2416"/>
                <a:gd name="connsiteX2" fmla="*/ -749 w 418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2416">
                  <a:moveTo>
                    <a:pt x="-749" y="1316"/>
                  </a:moveTo>
                  <a:cubicBezTo>
                    <a:pt x="-749" y="1316"/>
                    <a:pt x="-749" y="1316"/>
                    <a:pt x="-749" y="-571"/>
                  </a:cubicBezTo>
                  <a:cubicBezTo>
                    <a:pt x="-749" y="-2460"/>
                    <a:pt x="-1690" y="1316"/>
                    <a:pt x="-749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7" name="Полилиния: фигура 4526">
              <a:extLst>
                <a:ext uri="{FF2B5EF4-FFF2-40B4-BE49-F238E27FC236}">
                  <a16:creationId xmlns:a16="http://schemas.microsoft.com/office/drawing/2014/main" id="{DE6D099F-2EDD-79A6-98B1-2D1BA5E3B642}"/>
                </a:ext>
              </a:extLst>
            </p:cNvPr>
            <p:cNvSpPr/>
            <p:nvPr/>
          </p:nvSpPr>
          <p:spPr>
            <a:xfrm>
              <a:off x="-201827" y="2432662"/>
              <a:ext cx="1729" cy="208"/>
            </a:xfrm>
            <a:custGeom>
              <a:avLst/>
              <a:gdLst>
                <a:gd name="connsiteX0" fmla="*/ -852 w 1729"/>
                <a:gd name="connsiteY0" fmla="*/ -891 h 208"/>
                <a:gd name="connsiteX1" fmla="*/ 562 w 1729"/>
                <a:gd name="connsiteY1" fmla="*/ -891 h 208"/>
                <a:gd name="connsiteX2" fmla="*/ -852 w 1729"/>
                <a:gd name="connsiteY2" fmla="*/ -891 h 208"/>
                <a:gd name="connsiteX3" fmla="*/ -852 w 1729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9" h="208">
                  <a:moveTo>
                    <a:pt x="-852" y="-891"/>
                  </a:moveTo>
                  <a:lnTo>
                    <a:pt x="562" y="-891"/>
                  </a:lnTo>
                  <a:lnTo>
                    <a:pt x="-852" y="-891"/>
                  </a:lnTo>
                  <a:cubicBezTo>
                    <a:pt x="-852" y="-891"/>
                    <a:pt x="-1561" y="-1361"/>
                    <a:pt x="-852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8" name="Полилиния: фигура 4527">
              <a:extLst>
                <a:ext uri="{FF2B5EF4-FFF2-40B4-BE49-F238E27FC236}">
                  <a16:creationId xmlns:a16="http://schemas.microsoft.com/office/drawing/2014/main" id="{E12748CC-F522-2022-97A9-50F1A6ACD243}"/>
                </a:ext>
              </a:extLst>
            </p:cNvPr>
            <p:cNvSpPr/>
            <p:nvPr/>
          </p:nvSpPr>
          <p:spPr>
            <a:xfrm>
              <a:off x="-240108" y="2444905"/>
              <a:ext cx="2254" cy="524"/>
            </a:xfrm>
            <a:custGeom>
              <a:avLst/>
              <a:gdLst>
                <a:gd name="connsiteX0" fmla="*/ 1087 w 2254"/>
                <a:gd name="connsiteY0" fmla="*/ -1100 h 524"/>
                <a:gd name="connsiteX1" fmla="*/ -1035 w 2254"/>
                <a:gd name="connsiteY1" fmla="*/ -1100 h 524"/>
                <a:gd name="connsiteX2" fmla="*/ 1087 w 225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4" h="524">
                  <a:moveTo>
                    <a:pt x="1087" y="-1100"/>
                  </a:moveTo>
                  <a:cubicBezTo>
                    <a:pt x="1087" y="-1100"/>
                    <a:pt x="-330" y="-1100"/>
                    <a:pt x="-1035" y="-1100"/>
                  </a:cubicBezTo>
                  <a:cubicBezTo>
                    <a:pt x="-1744" y="-1100"/>
                    <a:pt x="615" y="81"/>
                    <a:pt x="108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29" name="Полилиния: фигура 4528">
              <a:extLst>
                <a:ext uri="{FF2B5EF4-FFF2-40B4-BE49-F238E27FC236}">
                  <a16:creationId xmlns:a16="http://schemas.microsoft.com/office/drawing/2014/main" id="{80B98995-D304-95A7-144D-74AD3761471B}"/>
                </a:ext>
              </a:extLst>
            </p:cNvPr>
            <p:cNvSpPr/>
            <p:nvPr/>
          </p:nvSpPr>
          <p:spPr>
            <a:xfrm>
              <a:off x="-259879" y="2413023"/>
              <a:ext cx="1154" cy="1915"/>
            </a:xfrm>
            <a:custGeom>
              <a:avLst/>
              <a:gdLst>
                <a:gd name="connsiteX0" fmla="*/ -852 w 1154"/>
                <a:gd name="connsiteY0" fmla="*/ 816 h 1915"/>
                <a:gd name="connsiteX1" fmla="*/ -852 w 1154"/>
                <a:gd name="connsiteY1" fmla="*/ -1074 h 1915"/>
                <a:gd name="connsiteX2" fmla="*/ -852 w 1154"/>
                <a:gd name="connsiteY2" fmla="*/ 816 h 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4" h="1915">
                  <a:moveTo>
                    <a:pt x="-852" y="816"/>
                  </a:moveTo>
                  <a:cubicBezTo>
                    <a:pt x="1037" y="816"/>
                    <a:pt x="-852" y="-838"/>
                    <a:pt x="-852" y="-1074"/>
                  </a:cubicBezTo>
                  <a:cubicBezTo>
                    <a:pt x="-852" y="-1310"/>
                    <a:pt x="-1561" y="107"/>
                    <a:pt x="-852" y="8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0" name="Полилиния: фигура 4529">
              <a:extLst>
                <a:ext uri="{FF2B5EF4-FFF2-40B4-BE49-F238E27FC236}">
                  <a16:creationId xmlns:a16="http://schemas.microsoft.com/office/drawing/2014/main" id="{84A8B3CA-840C-1ACD-5852-BBBFD7A24D69}"/>
                </a:ext>
              </a:extLst>
            </p:cNvPr>
            <p:cNvSpPr/>
            <p:nvPr/>
          </p:nvSpPr>
          <p:spPr>
            <a:xfrm>
              <a:off x="-256888" y="2389671"/>
              <a:ext cx="2674" cy="6860"/>
            </a:xfrm>
            <a:custGeom>
              <a:avLst/>
              <a:gdLst>
                <a:gd name="connsiteX0" fmla="*/ 879 w 2674"/>
                <a:gd name="connsiteY0" fmla="*/ 5761 h 6860"/>
                <a:gd name="connsiteX1" fmla="*/ 879 w 2674"/>
                <a:gd name="connsiteY1" fmla="*/ 4107 h 6860"/>
                <a:gd name="connsiteX2" fmla="*/ 879 w 2674"/>
                <a:gd name="connsiteY2" fmla="*/ 4107 h 6860"/>
                <a:gd name="connsiteX3" fmla="*/ 879 w 2674"/>
                <a:gd name="connsiteY3" fmla="*/ 1984 h 6860"/>
                <a:gd name="connsiteX4" fmla="*/ -539 w 2674"/>
                <a:gd name="connsiteY4" fmla="*/ 1984 h 6860"/>
                <a:gd name="connsiteX5" fmla="*/ -539 w 2674"/>
                <a:gd name="connsiteY5" fmla="*/ -611 h 6860"/>
                <a:gd name="connsiteX6" fmla="*/ -539 w 2674"/>
                <a:gd name="connsiteY6" fmla="*/ 570 h 6860"/>
                <a:gd name="connsiteX7" fmla="*/ -539 w 2674"/>
                <a:gd name="connsiteY7" fmla="*/ 3165 h 6860"/>
                <a:gd name="connsiteX8" fmla="*/ 879 w 2674"/>
                <a:gd name="connsiteY8" fmla="*/ 5761 h 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4" h="6860">
                  <a:moveTo>
                    <a:pt x="879" y="5761"/>
                  </a:moveTo>
                  <a:cubicBezTo>
                    <a:pt x="2293" y="5761"/>
                    <a:pt x="-539" y="5761"/>
                    <a:pt x="879" y="4107"/>
                  </a:cubicBezTo>
                  <a:cubicBezTo>
                    <a:pt x="2293" y="2457"/>
                    <a:pt x="879" y="4107"/>
                    <a:pt x="879" y="4107"/>
                  </a:cubicBezTo>
                  <a:cubicBezTo>
                    <a:pt x="879" y="4107"/>
                    <a:pt x="879" y="2693"/>
                    <a:pt x="879" y="1984"/>
                  </a:cubicBezTo>
                  <a:cubicBezTo>
                    <a:pt x="879" y="1276"/>
                    <a:pt x="879" y="1984"/>
                    <a:pt x="-539" y="1984"/>
                  </a:cubicBezTo>
                  <a:cubicBezTo>
                    <a:pt x="-1953" y="1984"/>
                    <a:pt x="-539" y="570"/>
                    <a:pt x="-539" y="-611"/>
                  </a:cubicBezTo>
                  <a:cubicBezTo>
                    <a:pt x="-539" y="-1792"/>
                    <a:pt x="-539" y="-611"/>
                    <a:pt x="-539" y="570"/>
                  </a:cubicBezTo>
                  <a:cubicBezTo>
                    <a:pt x="-539" y="1748"/>
                    <a:pt x="-539" y="2693"/>
                    <a:pt x="-539" y="3165"/>
                  </a:cubicBezTo>
                  <a:cubicBezTo>
                    <a:pt x="-539" y="3635"/>
                    <a:pt x="-302" y="4580"/>
                    <a:pt x="879" y="57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1" name="Полилиния: фигура 4530">
              <a:extLst>
                <a:ext uri="{FF2B5EF4-FFF2-40B4-BE49-F238E27FC236}">
                  <a16:creationId xmlns:a16="http://schemas.microsoft.com/office/drawing/2014/main" id="{7F6CD01D-0A31-FF16-8785-BC88D7152E52}"/>
                </a:ext>
              </a:extLst>
            </p:cNvPr>
            <p:cNvSpPr/>
            <p:nvPr/>
          </p:nvSpPr>
          <p:spPr>
            <a:xfrm>
              <a:off x="-254668" y="2387328"/>
              <a:ext cx="2184" cy="2124"/>
            </a:xfrm>
            <a:custGeom>
              <a:avLst/>
              <a:gdLst>
                <a:gd name="connsiteX0" fmla="*/ -400 w 2184"/>
                <a:gd name="connsiteY0" fmla="*/ 1024 h 2124"/>
                <a:gd name="connsiteX1" fmla="*/ 1018 w 2184"/>
                <a:gd name="connsiteY1" fmla="*/ 1024 h 2124"/>
                <a:gd name="connsiteX2" fmla="*/ -636 w 2184"/>
                <a:gd name="connsiteY2" fmla="*/ -390 h 2124"/>
                <a:gd name="connsiteX3" fmla="*/ -636 w 2184"/>
                <a:gd name="connsiteY3" fmla="*/ -390 h 2124"/>
                <a:gd name="connsiteX4" fmla="*/ -400 w 2184"/>
                <a:gd name="connsiteY4" fmla="*/ 1024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" h="2124">
                  <a:moveTo>
                    <a:pt x="-400" y="1024"/>
                  </a:moveTo>
                  <a:lnTo>
                    <a:pt x="1018" y="1024"/>
                  </a:lnTo>
                  <a:cubicBezTo>
                    <a:pt x="1018" y="1024"/>
                    <a:pt x="1018" y="1024"/>
                    <a:pt x="-636" y="-390"/>
                  </a:cubicBezTo>
                  <a:cubicBezTo>
                    <a:pt x="-2286" y="-1808"/>
                    <a:pt x="545" y="1733"/>
                    <a:pt x="-636" y="-390"/>
                  </a:cubicBezTo>
                  <a:cubicBezTo>
                    <a:pt x="-1814" y="-2516"/>
                    <a:pt x="-636" y="788"/>
                    <a:pt x="-400" y="10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2" name="Полилиния: фигура 4531">
              <a:extLst>
                <a:ext uri="{FF2B5EF4-FFF2-40B4-BE49-F238E27FC236}">
                  <a16:creationId xmlns:a16="http://schemas.microsoft.com/office/drawing/2014/main" id="{5EC47053-558E-2F46-D735-C7EE58671885}"/>
                </a:ext>
              </a:extLst>
            </p:cNvPr>
            <p:cNvSpPr/>
            <p:nvPr/>
          </p:nvSpPr>
          <p:spPr>
            <a:xfrm>
              <a:off x="-254137" y="2385442"/>
              <a:ext cx="2362" cy="1414"/>
            </a:xfrm>
            <a:custGeom>
              <a:avLst/>
              <a:gdLst>
                <a:gd name="connsiteX0" fmla="*/ 1195 w 2362"/>
                <a:gd name="connsiteY0" fmla="*/ 314 h 1414"/>
                <a:gd name="connsiteX1" fmla="*/ -1167 w 2362"/>
                <a:gd name="connsiteY1" fmla="*/ -1100 h 1414"/>
                <a:gd name="connsiteX2" fmla="*/ -1167 w 2362"/>
                <a:gd name="connsiteY2" fmla="*/ -1100 h 1414"/>
                <a:gd name="connsiteX3" fmla="*/ -1167 w 2362"/>
                <a:gd name="connsiteY3" fmla="*/ -1100 h 1414"/>
                <a:gd name="connsiteX4" fmla="*/ 250 w 2362"/>
                <a:gd name="connsiteY4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2" h="1414">
                  <a:moveTo>
                    <a:pt x="1195" y="314"/>
                  </a:moveTo>
                  <a:cubicBezTo>
                    <a:pt x="250" y="78"/>
                    <a:pt x="-459" y="-394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3" name="Полилиния: фигура 4532">
              <a:extLst>
                <a:ext uri="{FF2B5EF4-FFF2-40B4-BE49-F238E27FC236}">
                  <a16:creationId xmlns:a16="http://schemas.microsoft.com/office/drawing/2014/main" id="{1E39B7EF-EF86-99A0-FFB1-66F4A69DF599}"/>
                </a:ext>
              </a:extLst>
            </p:cNvPr>
            <p:cNvSpPr/>
            <p:nvPr/>
          </p:nvSpPr>
          <p:spPr>
            <a:xfrm>
              <a:off x="-252086" y="2381285"/>
              <a:ext cx="1962" cy="3138"/>
            </a:xfrm>
            <a:custGeom>
              <a:avLst/>
              <a:gdLst>
                <a:gd name="connsiteX0" fmla="*/ 795 w 1962"/>
                <a:gd name="connsiteY0" fmla="*/ 1640 h 3138"/>
                <a:gd name="connsiteX1" fmla="*/ 795 w 1962"/>
                <a:gd name="connsiteY1" fmla="*/ -483 h 3138"/>
                <a:gd name="connsiteX2" fmla="*/ -622 w 1962"/>
                <a:gd name="connsiteY2" fmla="*/ 1876 h 3138"/>
                <a:gd name="connsiteX3" fmla="*/ 795 w 1962"/>
                <a:gd name="connsiteY3" fmla="*/ 1640 h 3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3138">
                  <a:moveTo>
                    <a:pt x="795" y="1640"/>
                  </a:moveTo>
                  <a:cubicBezTo>
                    <a:pt x="795" y="1640"/>
                    <a:pt x="795" y="1640"/>
                    <a:pt x="795" y="-483"/>
                  </a:cubicBezTo>
                  <a:cubicBezTo>
                    <a:pt x="795" y="-2609"/>
                    <a:pt x="795" y="1404"/>
                    <a:pt x="-622" y="1876"/>
                  </a:cubicBezTo>
                  <a:cubicBezTo>
                    <a:pt x="-2037" y="2348"/>
                    <a:pt x="-386" y="1640"/>
                    <a:pt x="795" y="164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4" name="Полилиния: фигура 4533">
              <a:extLst>
                <a:ext uri="{FF2B5EF4-FFF2-40B4-BE49-F238E27FC236}">
                  <a16:creationId xmlns:a16="http://schemas.microsoft.com/office/drawing/2014/main" id="{C923830D-E7A8-5BB2-F411-88644E849C6A}"/>
                </a:ext>
              </a:extLst>
            </p:cNvPr>
            <p:cNvSpPr/>
            <p:nvPr/>
          </p:nvSpPr>
          <p:spPr>
            <a:xfrm>
              <a:off x="-252483" y="2380544"/>
              <a:ext cx="2437" cy="177"/>
            </a:xfrm>
            <a:custGeom>
              <a:avLst/>
              <a:gdLst>
                <a:gd name="connsiteX0" fmla="*/ -1167 w 2437"/>
                <a:gd name="connsiteY0" fmla="*/ -923 h 177"/>
                <a:gd name="connsiteX1" fmla="*/ 956 w 2437"/>
                <a:gd name="connsiteY1" fmla="*/ -923 h 177"/>
                <a:gd name="connsiteX2" fmla="*/ 956 w 2437"/>
                <a:gd name="connsiteY2" fmla="*/ -923 h 177"/>
                <a:gd name="connsiteX3" fmla="*/ -1167 w 2437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7" h="177">
                  <a:moveTo>
                    <a:pt x="-1167" y="-923"/>
                  </a:moveTo>
                  <a:cubicBezTo>
                    <a:pt x="-1167" y="-923"/>
                    <a:pt x="247" y="-923"/>
                    <a:pt x="956" y="-923"/>
                  </a:cubicBezTo>
                  <a:cubicBezTo>
                    <a:pt x="1664" y="-923"/>
                    <a:pt x="956" y="-923"/>
                    <a:pt x="956" y="-923"/>
                  </a:cubicBezTo>
                  <a:cubicBezTo>
                    <a:pt x="247" y="-1159"/>
                    <a:pt x="-459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5" name="Полилиния: фигура 4534">
              <a:extLst>
                <a:ext uri="{FF2B5EF4-FFF2-40B4-BE49-F238E27FC236}">
                  <a16:creationId xmlns:a16="http://schemas.microsoft.com/office/drawing/2014/main" id="{ACB77D30-77CC-CB31-490E-64B8023B17D2}"/>
                </a:ext>
              </a:extLst>
            </p:cNvPr>
            <p:cNvSpPr/>
            <p:nvPr/>
          </p:nvSpPr>
          <p:spPr>
            <a:xfrm>
              <a:off x="-251541" y="2380249"/>
              <a:ext cx="2282" cy="23597"/>
            </a:xfrm>
            <a:custGeom>
              <a:avLst/>
              <a:gdLst>
                <a:gd name="connsiteX0" fmla="*/ -931 w 2282"/>
                <a:gd name="connsiteY0" fmla="*/ -1100 h 23597"/>
                <a:gd name="connsiteX1" fmla="*/ 486 w 2282"/>
                <a:gd name="connsiteY1" fmla="*/ -1100 h 23597"/>
                <a:gd name="connsiteX2" fmla="*/ 486 w 2282"/>
                <a:gd name="connsiteY2" fmla="*/ -1100 h 23597"/>
                <a:gd name="connsiteX3" fmla="*/ -1167 w 2282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2" h="23597">
                  <a:moveTo>
                    <a:pt x="-931" y="-1100"/>
                  </a:moveTo>
                  <a:cubicBezTo>
                    <a:pt x="-931" y="-1100"/>
                    <a:pt x="-931" y="-1100"/>
                    <a:pt x="486" y="-1100"/>
                  </a:cubicBezTo>
                  <a:cubicBezTo>
                    <a:pt x="1901" y="-1100"/>
                    <a:pt x="486" y="-1100"/>
                    <a:pt x="486" y="-1100"/>
                  </a:cubicBezTo>
                  <a:cubicBezTo>
                    <a:pt x="486" y="-1100"/>
                    <a:pt x="486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6" name="Полилиния: фигура 4535">
              <a:extLst>
                <a:ext uri="{FF2B5EF4-FFF2-40B4-BE49-F238E27FC236}">
                  <a16:creationId xmlns:a16="http://schemas.microsoft.com/office/drawing/2014/main" id="{C158D31B-A4D8-1964-A4E7-F817869B31E3}"/>
                </a:ext>
              </a:extLst>
            </p:cNvPr>
            <p:cNvSpPr/>
            <p:nvPr/>
          </p:nvSpPr>
          <p:spPr>
            <a:xfrm>
              <a:off x="-253710" y="2376340"/>
              <a:ext cx="1985" cy="2494"/>
            </a:xfrm>
            <a:custGeom>
              <a:avLst/>
              <a:gdLst>
                <a:gd name="connsiteX0" fmla="*/ -1122 w 1985"/>
                <a:gd name="connsiteY0" fmla="*/ 1394 h 2494"/>
                <a:gd name="connsiteX1" fmla="*/ 532 w 1985"/>
                <a:gd name="connsiteY1" fmla="*/ -496 h 2494"/>
                <a:gd name="connsiteX2" fmla="*/ -1122 w 1985"/>
                <a:gd name="connsiteY2" fmla="*/ 1394 h 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85" h="2494">
                  <a:moveTo>
                    <a:pt x="-1122" y="1394"/>
                  </a:moveTo>
                  <a:cubicBezTo>
                    <a:pt x="-1122" y="1394"/>
                    <a:pt x="1710" y="1394"/>
                    <a:pt x="532" y="-496"/>
                  </a:cubicBezTo>
                  <a:cubicBezTo>
                    <a:pt x="-650" y="-2382"/>
                    <a:pt x="-1358" y="685"/>
                    <a:pt x="-1122" y="1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7" name="Полилиния: фигура 4536">
              <a:extLst>
                <a:ext uri="{FF2B5EF4-FFF2-40B4-BE49-F238E27FC236}">
                  <a16:creationId xmlns:a16="http://schemas.microsoft.com/office/drawing/2014/main" id="{25705744-51A7-188F-C7E0-1FDB9D27F176}"/>
                </a:ext>
              </a:extLst>
            </p:cNvPr>
            <p:cNvSpPr/>
            <p:nvPr/>
          </p:nvSpPr>
          <p:spPr>
            <a:xfrm>
              <a:off x="-248892" y="2366406"/>
              <a:ext cx="418" cy="2188"/>
            </a:xfrm>
            <a:custGeom>
              <a:avLst/>
              <a:gdLst>
                <a:gd name="connsiteX0" fmla="*/ -749 w 418"/>
                <a:gd name="connsiteY0" fmla="*/ 944 h 2188"/>
                <a:gd name="connsiteX1" fmla="*/ -749 w 418"/>
                <a:gd name="connsiteY1" fmla="*/ -470 h 2188"/>
                <a:gd name="connsiteX2" fmla="*/ -749 w 418"/>
                <a:gd name="connsiteY2" fmla="*/ -470 h 2188"/>
                <a:gd name="connsiteX3" fmla="*/ -749 w 418"/>
                <a:gd name="connsiteY3" fmla="*/ 944 h 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" h="2188">
                  <a:moveTo>
                    <a:pt x="-749" y="944"/>
                  </a:moveTo>
                  <a:cubicBezTo>
                    <a:pt x="-749" y="944"/>
                    <a:pt x="-749" y="944"/>
                    <a:pt x="-749" y="-470"/>
                  </a:cubicBezTo>
                  <a:cubicBezTo>
                    <a:pt x="-749" y="-1887"/>
                    <a:pt x="-749" y="-470"/>
                    <a:pt x="-749" y="-470"/>
                  </a:cubicBezTo>
                  <a:cubicBezTo>
                    <a:pt x="-749" y="-470"/>
                    <a:pt x="-1690" y="1653"/>
                    <a:pt x="-749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8" name="Полилиния: фигура 4537">
              <a:extLst>
                <a:ext uri="{FF2B5EF4-FFF2-40B4-BE49-F238E27FC236}">
                  <a16:creationId xmlns:a16="http://schemas.microsoft.com/office/drawing/2014/main" id="{5B06312B-0914-2AAB-3A49-D9E4DECBFE2D}"/>
                </a:ext>
              </a:extLst>
            </p:cNvPr>
            <p:cNvSpPr/>
            <p:nvPr/>
          </p:nvSpPr>
          <p:spPr>
            <a:xfrm>
              <a:off x="-249652" y="2361136"/>
              <a:ext cx="1414" cy="1414"/>
            </a:xfrm>
            <a:custGeom>
              <a:avLst/>
              <a:gdLst>
                <a:gd name="connsiteX0" fmla="*/ 247 w 1414"/>
                <a:gd name="connsiteY0" fmla="*/ 314 h 1414"/>
                <a:gd name="connsiteX1" fmla="*/ 247 w 1414"/>
                <a:gd name="connsiteY1" fmla="*/ -1100 h 1414"/>
                <a:gd name="connsiteX2" fmla="*/ -1167 w 1414"/>
                <a:gd name="connsiteY2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414">
                  <a:moveTo>
                    <a:pt x="247" y="314"/>
                  </a:moveTo>
                  <a:cubicBezTo>
                    <a:pt x="247" y="314"/>
                    <a:pt x="247" y="314"/>
                    <a:pt x="24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39" name="Полилиния: фигура 4538">
              <a:extLst>
                <a:ext uri="{FF2B5EF4-FFF2-40B4-BE49-F238E27FC236}">
                  <a16:creationId xmlns:a16="http://schemas.microsoft.com/office/drawing/2014/main" id="{6C47D2B5-71CD-A5EA-2133-00E11AF2BD70}"/>
                </a:ext>
              </a:extLst>
            </p:cNvPr>
            <p:cNvSpPr/>
            <p:nvPr/>
          </p:nvSpPr>
          <p:spPr>
            <a:xfrm>
              <a:off x="-249389" y="2356888"/>
              <a:ext cx="2332" cy="2122"/>
            </a:xfrm>
            <a:custGeom>
              <a:avLst/>
              <a:gdLst>
                <a:gd name="connsiteX0" fmla="*/ 1166 w 2332"/>
                <a:gd name="connsiteY0" fmla="*/ 1023 h 2122"/>
                <a:gd name="connsiteX1" fmla="*/ 1166 w 2332"/>
                <a:gd name="connsiteY1" fmla="*/ -1100 h 2122"/>
                <a:gd name="connsiteX2" fmla="*/ -957 w 2332"/>
                <a:gd name="connsiteY2" fmla="*/ -1100 h 2122"/>
                <a:gd name="connsiteX3" fmla="*/ -957 w 2332"/>
                <a:gd name="connsiteY3" fmla="*/ -1100 h 2122"/>
                <a:gd name="connsiteX4" fmla="*/ 1166 w 2332"/>
                <a:gd name="connsiteY4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2" h="2122">
                  <a:moveTo>
                    <a:pt x="1166" y="1023"/>
                  </a:moveTo>
                  <a:cubicBezTo>
                    <a:pt x="1166" y="317"/>
                    <a:pt x="1166" y="-392"/>
                    <a:pt x="1166" y="-1100"/>
                  </a:cubicBezTo>
                  <a:cubicBezTo>
                    <a:pt x="1166" y="-1100"/>
                    <a:pt x="-485" y="-1100"/>
                    <a:pt x="-957" y="-1100"/>
                  </a:cubicBezTo>
                  <a:cubicBezTo>
                    <a:pt x="-1430" y="-1100"/>
                    <a:pt x="-957" y="-1100"/>
                    <a:pt x="-957" y="-1100"/>
                  </a:cubicBezTo>
                  <a:cubicBezTo>
                    <a:pt x="-957" y="-1100"/>
                    <a:pt x="-15" y="553"/>
                    <a:pt x="1166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0" name="Полилиния: фигура 4539">
              <a:extLst>
                <a:ext uri="{FF2B5EF4-FFF2-40B4-BE49-F238E27FC236}">
                  <a16:creationId xmlns:a16="http://schemas.microsoft.com/office/drawing/2014/main" id="{C7653AFB-AB98-B14E-8210-B50A401217C4}"/>
                </a:ext>
              </a:extLst>
            </p:cNvPr>
            <p:cNvSpPr/>
            <p:nvPr/>
          </p:nvSpPr>
          <p:spPr>
            <a:xfrm>
              <a:off x="-251850" y="2354135"/>
              <a:ext cx="1962" cy="2044"/>
            </a:xfrm>
            <a:custGeom>
              <a:avLst/>
              <a:gdLst>
                <a:gd name="connsiteX0" fmla="*/ 795 w 1962"/>
                <a:gd name="connsiteY0" fmla="*/ 944 h 2044"/>
                <a:gd name="connsiteX1" fmla="*/ 795 w 1962"/>
                <a:gd name="connsiteY1" fmla="*/ -470 h 2044"/>
                <a:gd name="connsiteX2" fmla="*/ -1092 w 1962"/>
                <a:gd name="connsiteY2" fmla="*/ -470 h 2044"/>
                <a:gd name="connsiteX3" fmla="*/ 795 w 1962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2" h="2044">
                  <a:moveTo>
                    <a:pt x="795" y="944"/>
                  </a:moveTo>
                  <a:cubicBezTo>
                    <a:pt x="795" y="944"/>
                    <a:pt x="795" y="944"/>
                    <a:pt x="795" y="-470"/>
                  </a:cubicBezTo>
                  <a:cubicBezTo>
                    <a:pt x="795" y="-1887"/>
                    <a:pt x="-622" y="-470"/>
                    <a:pt x="-1092" y="-470"/>
                  </a:cubicBezTo>
                  <a:cubicBezTo>
                    <a:pt x="-1564" y="-470"/>
                    <a:pt x="322" y="475"/>
                    <a:pt x="795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1" name="Полилиния: фигура 4540">
              <a:extLst>
                <a:ext uri="{FF2B5EF4-FFF2-40B4-BE49-F238E27FC236}">
                  <a16:creationId xmlns:a16="http://schemas.microsoft.com/office/drawing/2014/main" id="{0D515D64-AA93-8F1A-775F-7BBA6BDC660A}"/>
                </a:ext>
              </a:extLst>
            </p:cNvPr>
            <p:cNvSpPr/>
            <p:nvPr/>
          </p:nvSpPr>
          <p:spPr>
            <a:xfrm>
              <a:off x="-248721" y="2348918"/>
              <a:ext cx="4259" cy="4285"/>
            </a:xfrm>
            <a:custGeom>
              <a:avLst/>
              <a:gdLst>
                <a:gd name="connsiteX0" fmla="*/ 3093 w 4259"/>
                <a:gd name="connsiteY0" fmla="*/ 2624 h 4285"/>
                <a:gd name="connsiteX1" fmla="*/ 3093 w 4259"/>
                <a:gd name="connsiteY1" fmla="*/ -680 h 4285"/>
                <a:gd name="connsiteX2" fmla="*/ -920 w 4259"/>
                <a:gd name="connsiteY2" fmla="*/ -680 h 4285"/>
                <a:gd name="connsiteX3" fmla="*/ 1442 w 4259"/>
                <a:gd name="connsiteY3" fmla="*/ 734 h 4285"/>
                <a:gd name="connsiteX4" fmla="*/ -1153 w 4259"/>
                <a:gd name="connsiteY4" fmla="*/ 2151 h 4285"/>
                <a:gd name="connsiteX5" fmla="*/ 3093 w 4259"/>
                <a:gd name="connsiteY5" fmla="*/ 2624 h 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59" h="4285">
                  <a:moveTo>
                    <a:pt x="3093" y="2624"/>
                  </a:moveTo>
                  <a:cubicBezTo>
                    <a:pt x="1442" y="1207"/>
                    <a:pt x="3093" y="262"/>
                    <a:pt x="3093" y="-680"/>
                  </a:cubicBezTo>
                  <a:cubicBezTo>
                    <a:pt x="3093" y="-1625"/>
                    <a:pt x="733" y="-680"/>
                    <a:pt x="-920" y="-680"/>
                  </a:cubicBezTo>
                  <a:cubicBezTo>
                    <a:pt x="970" y="-680"/>
                    <a:pt x="970" y="-680"/>
                    <a:pt x="1442" y="734"/>
                  </a:cubicBezTo>
                  <a:cubicBezTo>
                    <a:pt x="1912" y="2151"/>
                    <a:pt x="-920" y="734"/>
                    <a:pt x="-1153" y="2151"/>
                  </a:cubicBezTo>
                  <a:cubicBezTo>
                    <a:pt x="-1389" y="3566"/>
                    <a:pt x="1442" y="3329"/>
                    <a:pt x="3093" y="26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2" name="Полилиния: фигура 4541">
              <a:extLst>
                <a:ext uri="{FF2B5EF4-FFF2-40B4-BE49-F238E27FC236}">
                  <a16:creationId xmlns:a16="http://schemas.microsoft.com/office/drawing/2014/main" id="{D29EB82E-B492-5C6C-226A-4C6A07C20D34}"/>
                </a:ext>
              </a:extLst>
            </p:cNvPr>
            <p:cNvSpPr/>
            <p:nvPr/>
          </p:nvSpPr>
          <p:spPr>
            <a:xfrm>
              <a:off x="-249207" y="2349196"/>
              <a:ext cx="733" cy="2736"/>
            </a:xfrm>
            <a:custGeom>
              <a:avLst/>
              <a:gdLst>
                <a:gd name="connsiteX0" fmla="*/ -434 w 733"/>
                <a:gd name="connsiteY0" fmla="*/ 1637 h 2736"/>
                <a:gd name="connsiteX1" fmla="*/ -434 w 733"/>
                <a:gd name="connsiteY1" fmla="*/ -959 h 2736"/>
                <a:gd name="connsiteX2" fmla="*/ -434 w 733"/>
                <a:gd name="connsiteY2" fmla="*/ 1637 h 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2736">
                  <a:moveTo>
                    <a:pt x="-434" y="1637"/>
                  </a:moveTo>
                  <a:cubicBezTo>
                    <a:pt x="-434" y="1637"/>
                    <a:pt x="-434" y="-250"/>
                    <a:pt x="-434" y="-959"/>
                  </a:cubicBezTo>
                  <a:cubicBezTo>
                    <a:pt x="-434" y="-1667"/>
                    <a:pt x="-2084" y="456"/>
                    <a:pt x="-434" y="16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3" name="Полилиния: фигура 4542">
              <a:extLst>
                <a:ext uri="{FF2B5EF4-FFF2-40B4-BE49-F238E27FC236}">
                  <a16:creationId xmlns:a16="http://schemas.microsoft.com/office/drawing/2014/main" id="{E831FFAC-8B1F-5C2F-E4D2-FABC973ACC48}"/>
                </a:ext>
              </a:extLst>
            </p:cNvPr>
            <p:cNvSpPr/>
            <p:nvPr/>
          </p:nvSpPr>
          <p:spPr>
            <a:xfrm>
              <a:off x="-252090" y="2347266"/>
              <a:ext cx="2910" cy="418"/>
            </a:xfrm>
            <a:custGeom>
              <a:avLst/>
              <a:gdLst>
                <a:gd name="connsiteX0" fmla="*/ 1743 w 2910"/>
                <a:gd name="connsiteY0" fmla="*/ -682 h 418"/>
                <a:gd name="connsiteX1" fmla="*/ 1743 w 2910"/>
                <a:gd name="connsiteY1" fmla="*/ -682 h 418"/>
                <a:gd name="connsiteX2" fmla="*/ -852 w 2910"/>
                <a:gd name="connsiteY2" fmla="*/ -682 h 418"/>
                <a:gd name="connsiteX3" fmla="*/ -852 w 2910"/>
                <a:gd name="connsiteY3" fmla="*/ -682 h 418"/>
                <a:gd name="connsiteX4" fmla="*/ 1743 w 2910"/>
                <a:gd name="connsiteY4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" h="418">
                  <a:moveTo>
                    <a:pt x="1743" y="-682"/>
                  </a:moveTo>
                  <a:cubicBezTo>
                    <a:pt x="1743" y="-682"/>
                    <a:pt x="1743" y="-682"/>
                    <a:pt x="1743" y="-682"/>
                  </a:cubicBezTo>
                  <a:cubicBezTo>
                    <a:pt x="1743" y="-682"/>
                    <a:pt x="-147" y="-682"/>
                    <a:pt x="-852" y="-682"/>
                  </a:cubicBezTo>
                  <a:cubicBezTo>
                    <a:pt x="-1561" y="-682"/>
                    <a:pt x="-852" y="-682"/>
                    <a:pt x="-852" y="-682"/>
                  </a:cubicBezTo>
                  <a:cubicBezTo>
                    <a:pt x="-852" y="-682"/>
                    <a:pt x="798" y="-1623"/>
                    <a:pt x="1743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4" name="Полилиния: фигура 4543">
              <a:extLst>
                <a:ext uri="{FF2B5EF4-FFF2-40B4-BE49-F238E27FC236}">
                  <a16:creationId xmlns:a16="http://schemas.microsoft.com/office/drawing/2014/main" id="{358095CC-517B-F523-434E-D64AE51BB3ED}"/>
                </a:ext>
              </a:extLst>
            </p:cNvPr>
            <p:cNvSpPr/>
            <p:nvPr/>
          </p:nvSpPr>
          <p:spPr>
            <a:xfrm>
              <a:off x="-250739" y="2341942"/>
              <a:ext cx="2265" cy="314"/>
            </a:xfrm>
            <a:custGeom>
              <a:avLst/>
              <a:gdLst>
                <a:gd name="connsiteX0" fmla="*/ 1098 w 2265"/>
                <a:gd name="connsiteY0" fmla="*/ -785 h 314"/>
                <a:gd name="connsiteX1" fmla="*/ 1098 w 2265"/>
                <a:gd name="connsiteY1" fmla="*/ -785 h 314"/>
                <a:gd name="connsiteX2" fmla="*/ -1025 w 2265"/>
                <a:gd name="connsiteY2" fmla="*/ -785 h 314"/>
                <a:gd name="connsiteX3" fmla="*/ 1098 w 2265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" h="314">
                  <a:moveTo>
                    <a:pt x="1098" y="-785"/>
                  </a:moveTo>
                  <a:cubicBezTo>
                    <a:pt x="1098" y="-785"/>
                    <a:pt x="1098" y="-785"/>
                    <a:pt x="1098" y="-785"/>
                  </a:cubicBezTo>
                  <a:cubicBezTo>
                    <a:pt x="1098" y="-785"/>
                    <a:pt x="-316" y="-785"/>
                    <a:pt x="-1025" y="-785"/>
                  </a:cubicBezTo>
                  <a:cubicBezTo>
                    <a:pt x="-1733" y="-785"/>
                    <a:pt x="393" y="-1494"/>
                    <a:pt x="1098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5" name="Полилиния: фигура 4544">
              <a:extLst>
                <a:ext uri="{FF2B5EF4-FFF2-40B4-BE49-F238E27FC236}">
                  <a16:creationId xmlns:a16="http://schemas.microsoft.com/office/drawing/2014/main" id="{881F7951-A183-A3BE-5770-89FE99E14322}"/>
                </a:ext>
              </a:extLst>
            </p:cNvPr>
            <p:cNvSpPr/>
            <p:nvPr/>
          </p:nvSpPr>
          <p:spPr>
            <a:xfrm>
              <a:off x="-231718" y="2275194"/>
              <a:ext cx="2411" cy="3352"/>
            </a:xfrm>
            <a:custGeom>
              <a:avLst/>
              <a:gdLst>
                <a:gd name="connsiteX0" fmla="*/ 720 w 2411"/>
                <a:gd name="connsiteY0" fmla="*/ 2252 h 3352"/>
                <a:gd name="connsiteX1" fmla="*/ 720 w 2411"/>
                <a:gd name="connsiteY1" fmla="*/ -816 h 3352"/>
                <a:gd name="connsiteX2" fmla="*/ -1167 w 2411"/>
                <a:gd name="connsiteY2" fmla="*/ 1544 h 3352"/>
                <a:gd name="connsiteX3" fmla="*/ 720 w 2411"/>
                <a:gd name="connsiteY3" fmla="*/ 2252 h 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1" h="3352">
                  <a:moveTo>
                    <a:pt x="720" y="2252"/>
                  </a:moveTo>
                  <a:cubicBezTo>
                    <a:pt x="1901" y="2252"/>
                    <a:pt x="720" y="363"/>
                    <a:pt x="720" y="-816"/>
                  </a:cubicBezTo>
                  <a:cubicBezTo>
                    <a:pt x="720" y="-1997"/>
                    <a:pt x="-931" y="835"/>
                    <a:pt x="-1167" y="1544"/>
                  </a:cubicBezTo>
                  <a:cubicBezTo>
                    <a:pt x="-459" y="1780"/>
                    <a:pt x="11" y="2016"/>
                    <a:pt x="720" y="22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6" name="Полилиния: фигура 4545">
              <a:extLst>
                <a:ext uri="{FF2B5EF4-FFF2-40B4-BE49-F238E27FC236}">
                  <a16:creationId xmlns:a16="http://schemas.microsoft.com/office/drawing/2014/main" id="{392A9C07-5DA3-22A1-F105-7E37F901C199}"/>
                </a:ext>
              </a:extLst>
            </p:cNvPr>
            <p:cNvSpPr/>
            <p:nvPr/>
          </p:nvSpPr>
          <p:spPr>
            <a:xfrm>
              <a:off x="-232426" y="2257775"/>
              <a:ext cx="629" cy="1891"/>
            </a:xfrm>
            <a:custGeom>
              <a:avLst/>
              <a:gdLst>
                <a:gd name="connsiteX0" fmla="*/ -1167 w 629"/>
                <a:gd name="connsiteY0" fmla="*/ 791 h 1891"/>
                <a:gd name="connsiteX1" fmla="*/ -1167 w 629"/>
                <a:gd name="connsiteY1" fmla="*/ -623 h 1891"/>
                <a:gd name="connsiteX2" fmla="*/ -1167 w 629"/>
                <a:gd name="connsiteY2" fmla="*/ 791 h 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891">
                  <a:moveTo>
                    <a:pt x="-1167" y="791"/>
                  </a:moveTo>
                  <a:cubicBezTo>
                    <a:pt x="250" y="791"/>
                    <a:pt x="-1167" y="791"/>
                    <a:pt x="-1167" y="-623"/>
                  </a:cubicBezTo>
                  <a:cubicBezTo>
                    <a:pt x="-1167" y="-2040"/>
                    <a:pt x="-1167" y="83"/>
                    <a:pt x="-1167" y="7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7" name="Полилиния: фигура 4546">
              <a:extLst>
                <a:ext uri="{FF2B5EF4-FFF2-40B4-BE49-F238E27FC236}">
                  <a16:creationId xmlns:a16="http://schemas.microsoft.com/office/drawing/2014/main" id="{A60731BF-906B-5318-E4B3-9E720392F8AB}"/>
                </a:ext>
              </a:extLst>
            </p:cNvPr>
            <p:cNvSpPr/>
            <p:nvPr/>
          </p:nvSpPr>
          <p:spPr>
            <a:xfrm>
              <a:off x="-227864" y="2238287"/>
              <a:ext cx="1258" cy="2267"/>
            </a:xfrm>
            <a:custGeom>
              <a:avLst/>
              <a:gdLst>
                <a:gd name="connsiteX0" fmla="*/ -539 w 1258"/>
                <a:gd name="connsiteY0" fmla="*/ 1167 h 2267"/>
                <a:gd name="connsiteX1" fmla="*/ -539 w 1258"/>
                <a:gd name="connsiteY1" fmla="*/ -958 h 2267"/>
                <a:gd name="connsiteX2" fmla="*/ -539 w 1258"/>
                <a:gd name="connsiteY2" fmla="*/ 116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8" h="2267">
                  <a:moveTo>
                    <a:pt x="-539" y="1167"/>
                  </a:moveTo>
                  <a:cubicBezTo>
                    <a:pt x="-539" y="1167"/>
                    <a:pt x="879" y="-250"/>
                    <a:pt x="-539" y="-958"/>
                  </a:cubicBezTo>
                  <a:cubicBezTo>
                    <a:pt x="-1953" y="-1664"/>
                    <a:pt x="-539" y="459"/>
                    <a:pt x="-539" y="11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8" name="Полилиния: фигура 4547">
              <a:extLst>
                <a:ext uri="{FF2B5EF4-FFF2-40B4-BE49-F238E27FC236}">
                  <a16:creationId xmlns:a16="http://schemas.microsoft.com/office/drawing/2014/main" id="{A53423BD-7A68-283A-1389-17453AB0C316}"/>
                </a:ext>
              </a:extLst>
            </p:cNvPr>
            <p:cNvSpPr/>
            <p:nvPr/>
          </p:nvSpPr>
          <p:spPr>
            <a:xfrm>
              <a:off x="-226911" y="2228283"/>
              <a:ext cx="1565" cy="3067"/>
            </a:xfrm>
            <a:custGeom>
              <a:avLst/>
              <a:gdLst>
                <a:gd name="connsiteX0" fmla="*/ 398 w 1565"/>
                <a:gd name="connsiteY0" fmla="*/ 1968 h 3067"/>
                <a:gd name="connsiteX1" fmla="*/ -1019 w 1565"/>
                <a:gd name="connsiteY1" fmla="*/ -1100 h 3067"/>
                <a:gd name="connsiteX2" fmla="*/ 398 w 1565"/>
                <a:gd name="connsiteY2" fmla="*/ 1968 h 3067"/>
                <a:gd name="connsiteX3" fmla="*/ 398 w 1565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5" h="3067">
                  <a:moveTo>
                    <a:pt x="398" y="1968"/>
                  </a:moveTo>
                  <a:cubicBezTo>
                    <a:pt x="398" y="1968"/>
                    <a:pt x="398" y="-628"/>
                    <a:pt x="-1019" y="-1100"/>
                  </a:cubicBezTo>
                  <a:cubicBezTo>
                    <a:pt x="-1492" y="78"/>
                    <a:pt x="-783" y="1495"/>
                    <a:pt x="398" y="1968"/>
                  </a:cubicBezTo>
                  <a:cubicBezTo>
                    <a:pt x="398" y="1968"/>
                    <a:pt x="398" y="1968"/>
                    <a:pt x="398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49" name="Полилиния: фигура 4548">
              <a:extLst>
                <a:ext uri="{FF2B5EF4-FFF2-40B4-BE49-F238E27FC236}">
                  <a16:creationId xmlns:a16="http://schemas.microsoft.com/office/drawing/2014/main" id="{BFF07206-1964-CA42-BF81-D2F1DDD6C4FC}"/>
                </a:ext>
              </a:extLst>
            </p:cNvPr>
            <p:cNvSpPr/>
            <p:nvPr/>
          </p:nvSpPr>
          <p:spPr>
            <a:xfrm>
              <a:off x="-224876" y="2210586"/>
              <a:ext cx="23597" cy="2122"/>
            </a:xfrm>
            <a:custGeom>
              <a:avLst/>
              <a:gdLst>
                <a:gd name="connsiteX0" fmla="*/ -1167 w 23597"/>
                <a:gd name="connsiteY0" fmla="*/ 1023 h 2122"/>
                <a:gd name="connsiteX1" fmla="*/ -1167 w 23597"/>
                <a:gd name="connsiteY1" fmla="*/ -1100 h 2122"/>
                <a:gd name="connsiteX2" fmla="*/ -1167 w 23597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122">
                  <a:moveTo>
                    <a:pt x="-1167" y="1023"/>
                  </a:moveTo>
                  <a:cubicBezTo>
                    <a:pt x="-1167" y="1023"/>
                    <a:pt x="-1167" y="-392"/>
                    <a:pt x="-1167" y="-1100"/>
                  </a:cubicBezTo>
                  <a:lnTo>
                    <a:pt x="-1167" y="1023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0" name="Полилиния: фигура 4549">
              <a:extLst>
                <a:ext uri="{FF2B5EF4-FFF2-40B4-BE49-F238E27FC236}">
                  <a16:creationId xmlns:a16="http://schemas.microsoft.com/office/drawing/2014/main" id="{778E8C2C-05A3-22B0-BBE0-5165D71AA080}"/>
                </a:ext>
              </a:extLst>
            </p:cNvPr>
            <p:cNvSpPr/>
            <p:nvPr/>
          </p:nvSpPr>
          <p:spPr>
            <a:xfrm>
              <a:off x="-219446" y="2193596"/>
              <a:ext cx="2122" cy="23597"/>
            </a:xfrm>
            <a:custGeom>
              <a:avLst/>
              <a:gdLst>
                <a:gd name="connsiteX0" fmla="*/ 956 w 2122"/>
                <a:gd name="connsiteY0" fmla="*/ -1100 h 23597"/>
                <a:gd name="connsiteX1" fmla="*/ -1167 w 2122"/>
                <a:gd name="connsiteY1" fmla="*/ -1100 h 23597"/>
                <a:gd name="connsiteX2" fmla="*/ -1167 w 2122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23597">
                  <a:moveTo>
                    <a:pt x="956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1" name="Полилиния: фигура 4550">
              <a:extLst>
                <a:ext uri="{FF2B5EF4-FFF2-40B4-BE49-F238E27FC236}">
                  <a16:creationId xmlns:a16="http://schemas.microsoft.com/office/drawing/2014/main" id="{581AC9A8-3EED-F062-F2F1-4202C94F4883}"/>
                </a:ext>
              </a:extLst>
            </p:cNvPr>
            <p:cNvSpPr/>
            <p:nvPr/>
          </p:nvSpPr>
          <p:spPr>
            <a:xfrm>
              <a:off x="-106668" y="2137434"/>
              <a:ext cx="1431" cy="4718"/>
            </a:xfrm>
            <a:custGeom>
              <a:avLst/>
              <a:gdLst>
                <a:gd name="connsiteX0" fmla="*/ 264 w 1431"/>
                <a:gd name="connsiteY0" fmla="*/ 3618 h 4718"/>
                <a:gd name="connsiteX1" fmla="*/ 264 w 1431"/>
                <a:gd name="connsiteY1" fmla="*/ -1100 h 4718"/>
                <a:gd name="connsiteX2" fmla="*/ 264 w 1431"/>
                <a:gd name="connsiteY2" fmla="*/ 3618 h 4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1" h="4718">
                  <a:moveTo>
                    <a:pt x="264" y="3618"/>
                  </a:moveTo>
                  <a:cubicBezTo>
                    <a:pt x="264" y="2201"/>
                    <a:pt x="-1153" y="314"/>
                    <a:pt x="264" y="-1100"/>
                  </a:cubicBezTo>
                  <a:cubicBezTo>
                    <a:pt x="-2568" y="-631"/>
                    <a:pt x="-445" y="1968"/>
                    <a:pt x="264" y="361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2" name="Полилиния: фигура 4551">
              <a:extLst>
                <a:ext uri="{FF2B5EF4-FFF2-40B4-BE49-F238E27FC236}">
                  <a16:creationId xmlns:a16="http://schemas.microsoft.com/office/drawing/2014/main" id="{506BD41F-0332-A005-721B-9B2183F1C7A6}"/>
                </a:ext>
              </a:extLst>
            </p:cNvPr>
            <p:cNvSpPr/>
            <p:nvPr/>
          </p:nvSpPr>
          <p:spPr>
            <a:xfrm>
              <a:off x="-106627" y="2134374"/>
              <a:ext cx="209" cy="2824"/>
            </a:xfrm>
            <a:custGeom>
              <a:avLst/>
              <a:gdLst>
                <a:gd name="connsiteX0" fmla="*/ -957 w 209"/>
                <a:gd name="connsiteY0" fmla="*/ 1724 h 2824"/>
                <a:gd name="connsiteX1" fmla="*/ -957 w 209"/>
                <a:gd name="connsiteY1" fmla="*/ -402 h 2824"/>
                <a:gd name="connsiteX2" fmla="*/ -957 w 209"/>
                <a:gd name="connsiteY2" fmla="*/ 1724 h 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824">
                  <a:moveTo>
                    <a:pt x="-957" y="1724"/>
                  </a:moveTo>
                  <a:cubicBezTo>
                    <a:pt x="-957" y="1724"/>
                    <a:pt x="-957" y="1724"/>
                    <a:pt x="-957" y="-402"/>
                  </a:cubicBezTo>
                  <a:cubicBezTo>
                    <a:pt x="-957" y="-2524"/>
                    <a:pt x="-1430" y="779"/>
                    <a:pt x="-957" y="172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3" name="Полилиния: фигура 4552">
              <a:extLst>
                <a:ext uri="{FF2B5EF4-FFF2-40B4-BE49-F238E27FC236}">
                  <a16:creationId xmlns:a16="http://schemas.microsoft.com/office/drawing/2014/main" id="{57563676-A32E-6718-DDAB-4BC6F727955D}"/>
                </a:ext>
              </a:extLst>
            </p:cNvPr>
            <p:cNvSpPr/>
            <p:nvPr/>
          </p:nvSpPr>
          <p:spPr>
            <a:xfrm>
              <a:off x="-219742" y="2154188"/>
              <a:ext cx="2182" cy="3776"/>
            </a:xfrm>
            <a:custGeom>
              <a:avLst/>
              <a:gdLst>
                <a:gd name="connsiteX0" fmla="*/ 1015 w 2182"/>
                <a:gd name="connsiteY0" fmla="*/ 1968 h 3776"/>
                <a:gd name="connsiteX1" fmla="*/ -636 w 2182"/>
                <a:gd name="connsiteY1" fmla="*/ 1968 h 3776"/>
                <a:gd name="connsiteX2" fmla="*/ -636 w 2182"/>
                <a:gd name="connsiteY2" fmla="*/ -1100 h 3776"/>
                <a:gd name="connsiteX3" fmla="*/ -636 w 2182"/>
                <a:gd name="connsiteY3" fmla="*/ 2676 h 3776"/>
                <a:gd name="connsiteX4" fmla="*/ 1015 w 2182"/>
                <a:gd name="connsiteY4" fmla="*/ 1968 h 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2" h="3776">
                  <a:moveTo>
                    <a:pt x="1015" y="1968"/>
                  </a:moveTo>
                  <a:lnTo>
                    <a:pt x="-636" y="1968"/>
                  </a:lnTo>
                  <a:cubicBezTo>
                    <a:pt x="-166" y="1023"/>
                    <a:pt x="-166" y="-155"/>
                    <a:pt x="-636" y="-1100"/>
                  </a:cubicBezTo>
                  <a:cubicBezTo>
                    <a:pt x="-1344" y="81"/>
                    <a:pt x="-1344" y="1495"/>
                    <a:pt x="-636" y="2676"/>
                  </a:cubicBezTo>
                  <a:cubicBezTo>
                    <a:pt x="-636" y="2676"/>
                    <a:pt x="70" y="2440"/>
                    <a:pt x="1015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4" name="Полилиния: фигура 4553">
              <a:extLst>
                <a:ext uri="{FF2B5EF4-FFF2-40B4-BE49-F238E27FC236}">
                  <a16:creationId xmlns:a16="http://schemas.microsoft.com/office/drawing/2014/main" id="{0D4AE2AE-BFEF-82BD-16A8-D5C7E08999C6}"/>
                </a:ext>
              </a:extLst>
            </p:cNvPr>
            <p:cNvSpPr/>
            <p:nvPr/>
          </p:nvSpPr>
          <p:spPr>
            <a:xfrm>
              <a:off x="-215247" y="2151828"/>
              <a:ext cx="3113" cy="209"/>
            </a:xfrm>
            <a:custGeom>
              <a:avLst/>
              <a:gdLst>
                <a:gd name="connsiteX0" fmla="*/ 1947 w 3113"/>
                <a:gd name="connsiteY0" fmla="*/ -1100 h 209"/>
                <a:gd name="connsiteX1" fmla="*/ -885 w 3113"/>
                <a:gd name="connsiteY1" fmla="*/ -1100 h 209"/>
                <a:gd name="connsiteX2" fmla="*/ 1947 w 311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3" h="209">
                  <a:moveTo>
                    <a:pt x="1947" y="-1100"/>
                  </a:moveTo>
                  <a:cubicBezTo>
                    <a:pt x="1947" y="-1100"/>
                    <a:pt x="296" y="-1100"/>
                    <a:pt x="-885" y="-1100"/>
                  </a:cubicBezTo>
                  <a:cubicBezTo>
                    <a:pt x="-2066" y="-1100"/>
                    <a:pt x="768" y="-628"/>
                    <a:pt x="19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5" name="Полилиния: фигура 4554">
              <a:extLst>
                <a:ext uri="{FF2B5EF4-FFF2-40B4-BE49-F238E27FC236}">
                  <a16:creationId xmlns:a16="http://schemas.microsoft.com/office/drawing/2014/main" id="{1170235E-DE5E-80D2-9AA1-D2B0F552A115}"/>
                </a:ext>
              </a:extLst>
            </p:cNvPr>
            <p:cNvSpPr/>
            <p:nvPr/>
          </p:nvSpPr>
          <p:spPr>
            <a:xfrm>
              <a:off x="-218268" y="2152593"/>
              <a:ext cx="1653" cy="177"/>
            </a:xfrm>
            <a:custGeom>
              <a:avLst/>
              <a:gdLst>
                <a:gd name="connsiteX0" fmla="*/ -1167 w 1653"/>
                <a:gd name="connsiteY0" fmla="*/ -923 h 177"/>
                <a:gd name="connsiteX1" fmla="*/ 486 w 1653"/>
                <a:gd name="connsiteY1" fmla="*/ -923 h 177"/>
                <a:gd name="connsiteX2" fmla="*/ -1167 w 1653"/>
                <a:gd name="connsiteY2" fmla="*/ -923 h 177"/>
                <a:gd name="connsiteX3" fmla="*/ -1167 w 1653"/>
                <a:gd name="connsiteY3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77">
                  <a:moveTo>
                    <a:pt x="-1167" y="-923"/>
                  </a:moveTo>
                  <a:cubicBezTo>
                    <a:pt x="-1167" y="-923"/>
                    <a:pt x="-1167" y="-923"/>
                    <a:pt x="486" y="-923"/>
                  </a:cubicBezTo>
                  <a:cubicBezTo>
                    <a:pt x="14" y="-1159"/>
                    <a:pt x="-695" y="-1159"/>
                    <a:pt x="-1167" y="-923"/>
                  </a:cubicBezTo>
                  <a:cubicBezTo>
                    <a:pt x="-1167" y="-923"/>
                    <a:pt x="-222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6" name="Полилиния: фигура 4555">
              <a:extLst>
                <a:ext uri="{FF2B5EF4-FFF2-40B4-BE49-F238E27FC236}">
                  <a16:creationId xmlns:a16="http://schemas.microsoft.com/office/drawing/2014/main" id="{67DC9769-4C8F-BED1-5625-F25D106F47F3}"/>
                </a:ext>
              </a:extLst>
            </p:cNvPr>
            <p:cNvSpPr/>
            <p:nvPr/>
          </p:nvSpPr>
          <p:spPr>
            <a:xfrm>
              <a:off x="-219028" y="2104476"/>
              <a:ext cx="1704" cy="2044"/>
            </a:xfrm>
            <a:custGeom>
              <a:avLst/>
              <a:gdLst>
                <a:gd name="connsiteX0" fmla="*/ 537 w 1704"/>
                <a:gd name="connsiteY0" fmla="*/ 944 h 2044"/>
                <a:gd name="connsiteX1" fmla="*/ -644 w 1704"/>
                <a:gd name="connsiteY1" fmla="*/ -470 h 2044"/>
                <a:gd name="connsiteX2" fmla="*/ -644 w 1704"/>
                <a:gd name="connsiteY2" fmla="*/ -470 h 2044"/>
                <a:gd name="connsiteX3" fmla="*/ 537 w 1704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4" h="2044">
                  <a:moveTo>
                    <a:pt x="537" y="944"/>
                  </a:moveTo>
                  <a:cubicBezTo>
                    <a:pt x="537" y="944"/>
                    <a:pt x="537" y="944"/>
                    <a:pt x="-644" y="-470"/>
                  </a:cubicBezTo>
                  <a:cubicBezTo>
                    <a:pt x="-1822" y="-1887"/>
                    <a:pt x="-644" y="-470"/>
                    <a:pt x="-644" y="-470"/>
                  </a:cubicBezTo>
                  <a:cubicBezTo>
                    <a:pt x="-644" y="-470"/>
                    <a:pt x="301" y="944"/>
                    <a:pt x="53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7" name="Полилиния: фигура 4556">
              <a:extLst>
                <a:ext uri="{FF2B5EF4-FFF2-40B4-BE49-F238E27FC236}">
                  <a16:creationId xmlns:a16="http://schemas.microsoft.com/office/drawing/2014/main" id="{8D028068-8C37-640F-6B88-D589F61A923B}"/>
                </a:ext>
              </a:extLst>
            </p:cNvPr>
            <p:cNvSpPr/>
            <p:nvPr/>
          </p:nvSpPr>
          <p:spPr>
            <a:xfrm>
              <a:off x="-222885" y="2101802"/>
              <a:ext cx="2257" cy="1414"/>
            </a:xfrm>
            <a:custGeom>
              <a:avLst/>
              <a:gdLst>
                <a:gd name="connsiteX0" fmla="*/ 1090 w 2257"/>
                <a:gd name="connsiteY0" fmla="*/ 314 h 1414"/>
                <a:gd name="connsiteX1" fmla="*/ -560 w 2257"/>
                <a:gd name="connsiteY1" fmla="*/ -1100 h 1414"/>
                <a:gd name="connsiteX2" fmla="*/ 1090 w 225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" h="1414">
                  <a:moveTo>
                    <a:pt x="1090" y="314"/>
                  </a:moveTo>
                  <a:cubicBezTo>
                    <a:pt x="1090" y="314"/>
                    <a:pt x="1090" y="-1100"/>
                    <a:pt x="-560" y="-1100"/>
                  </a:cubicBezTo>
                  <a:cubicBezTo>
                    <a:pt x="-2214" y="-1100"/>
                    <a:pt x="-91" y="78"/>
                    <a:pt x="109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8" name="Полилиния: фигура 4557">
              <a:extLst>
                <a:ext uri="{FF2B5EF4-FFF2-40B4-BE49-F238E27FC236}">
                  <a16:creationId xmlns:a16="http://schemas.microsoft.com/office/drawing/2014/main" id="{DEE5A6CD-AA27-5438-B0E9-FDAF84DBF021}"/>
                </a:ext>
              </a:extLst>
            </p:cNvPr>
            <p:cNvSpPr/>
            <p:nvPr/>
          </p:nvSpPr>
          <p:spPr>
            <a:xfrm>
              <a:off x="-220472" y="2093686"/>
              <a:ext cx="2439" cy="7171"/>
            </a:xfrm>
            <a:custGeom>
              <a:avLst/>
              <a:gdLst>
                <a:gd name="connsiteX0" fmla="*/ 1273 w 2439"/>
                <a:gd name="connsiteY0" fmla="*/ 6071 h 7171"/>
                <a:gd name="connsiteX1" fmla="*/ 1273 w 2439"/>
                <a:gd name="connsiteY1" fmla="*/ 880 h 7171"/>
                <a:gd name="connsiteX2" fmla="*/ -614 w 2439"/>
                <a:gd name="connsiteY2" fmla="*/ -773 h 7171"/>
                <a:gd name="connsiteX3" fmla="*/ 1273 w 2439"/>
                <a:gd name="connsiteY3" fmla="*/ 6071 h 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9" h="7171">
                  <a:moveTo>
                    <a:pt x="1273" y="6071"/>
                  </a:moveTo>
                  <a:cubicBezTo>
                    <a:pt x="1273" y="4421"/>
                    <a:pt x="1273" y="2531"/>
                    <a:pt x="1273" y="880"/>
                  </a:cubicBezTo>
                  <a:cubicBezTo>
                    <a:pt x="1273" y="-773"/>
                    <a:pt x="1273" y="880"/>
                    <a:pt x="-614" y="-773"/>
                  </a:cubicBezTo>
                  <a:cubicBezTo>
                    <a:pt x="-2504" y="-2424"/>
                    <a:pt x="1036" y="2531"/>
                    <a:pt x="1273" y="60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59" name="Полилиния: фигура 4558">
              <a:extLst>
                <a:ext uri="{FF2B5EF4-FFF2-40B4-BE49-F238E27FC236}">
                  <a16:creationId xmlns:a16="http://schemas.microsoft.com/office/drawing/2014/main" id="{A87F9923-B0D7-74BF-464F-009B82379475}"/>
                </a:ext>
              </a:extLst>
            </p:cNvPr>
            <p:cNvSpPr/>
            <p:nvPr/>
          </p:nvSpPr>
          <p:spPr>
            <a:xfrm>
              <a:off x="-218792" y="2091748"/>
              <a:ext cx="523" cy="2501"/>
            </a:xfrm>
            <a:custGeom>
              <a:avLst/>
              <a:gdLst>
                <a:gd name="connsiteX0" fmla="*/ -644 w 523"/>
                <a:gd name="connsiteY0" fmla="*/ 1401 h 2501"/>
                <a:gd name="connsiteX1" fmla="*/ -644 w 523"/>
                <a:gd name="connsiteY1" fmla="*/ -958 h 2501"/>
                <a:gd name="connsiteX2" fmla="*/ -644 w 523"/>
                <a:gd name="connsiteY2" fmla="*/ 1401 h 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2501">
                  <a:moveTo>
                    <a:pt x="-644" y="1401"/>
                  </a:moveTo>
                  <a:cubicBezTo>
                    <a:pt x="-644" y="1401"/>
                    <a:pt x="-644" y="-250"/>
                    <a:pt x="-644" y="-958"/>
                  </a:cubicBezTo>
                  <a:cubicBezTo>
                    <a:pt x="-644" y="-1667"/>
                    <a:pt x="-1822" y="459"/>
                    <a:pt x="-644" y="14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0" name="Полилиния: фигура 4559">
              <a:extLst>
                <a:ext uri="{FF2B5EF4-FFF2-40B4-BE49-F238E27FC236}">
                  <a16:creationId xmlns:a16="http://schemas.microsoft.com/office/drawing/2014/main" id="{2381CF68-C0C4-E7FD-A9A8-D8356CBF75C9}"/>
                </a:ext>
              </a:extLst>
            </p:cNvPr>
            <p:cNvSpPr/>
            <p:nvPr/>
          </p:nvSpPr>
          <p:spPr>
            <a:xfrm>
              <a:off x="-219133" y="2088604"/>
              <a:ext cx="628" cy="2578"/>
            </a:xfrm>
            <a:custGeom>
              <a:avLst/>
              <a:gdLst>
                <a:gd name="connsiteX0" fmla="*/ -539 w 628"/>
                <a:gd name="connsiteY0" fmla="*/ 1478 h 2578"/>
                <a:gd name="connsiteX1" fmla="*/ -539 w 628"/>
                <a:gd name="connsiteY1" fmla="*/ -881 h 2578"/>
                <a:gd name="connsiteX2" fmla="*/ -539 w 628"/>
                <a:gd name="connsiteY2" fmla="*/ 1478 h 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2578">
                  <a:moveTo>
                    <a:pt x="-539" y="1478"/>
                  </a:moveTo>
                  <a:cubicBezTo>
                    <a:pt x="-539" y="1478"/>
                    <a:pt x="-539" y="64"/>
                    <a:pt x="-539" y="-881"/>
                  </a:cubicBezTo>
                  <a:cubicBezTo>
                    <a:pt x="-539" y="-1826"/>
                    <a:pt x="-1953" y="536"/>
                    <a:pt x="-539" y="14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1" name="Полилиния: фигура 4560">
              <a:extLst>
                <a:ext uri="{FF2B5EF4-FFF2-40B4-BE49-F238E27FC236}">
                  <a16:creationId xmlns:a16="http://schemas.microsoft.com/office/drawing/2014/main" id="{60E393D1-D8D6-7650-671C-7D5C022380EE}"/>
                </a:ext>
              </a:extLst>
            </p:cNvPr>
            <p:cNvSpPr/>
            <p:nvPr/>
          </p:nvSpPr>
          <p:spPr>
            <a:xfrm>
              <a:off x="-218446" y="2087642"/>
              <a:ext cx="3954" cy="1889"/>
            </a:xfrm>
            <a:custGeom>
              <a:avLst/>
              <a:gdLst>
                <a:gd name="connsiteX0" fmla="*/ 1370 w 3954"/>
                <a:gd name="connsiteY0" fmla="*/ 789 h 1889"/>
                <a:gd name="connsiteX1" fmla="*/ 2787 w 3954"/>
                <a:gd name="connsiteY1" fmla="*/ -1100 h 1889"/>
                <a:gd name="connsiteX2" fmla="*/ -44 w 3954"/>
                <a:gd name="connsiteY2" fmla="*/ -1100 h 1889"/>
                <a:gd name="connsiteX3" fmla="*/ 1370 w 3954"/>
                <a:gd name="connsiteY3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54" h="1889">
                  <a:moveTo>
                    <a:pt x="1370" y="789"/>
                  </a:moveTo>
                  <a:cubicBezTo>
                    <a:pt x="1606" y="81"/>
                    <a:pt x="2079" y="-628"/>
                    <a:pt x="2787" y="-1100"/>
                  </a:cubicBezTo>
                  <a:cubicBezTo>
                    <a:pt x="2787" y="-1100"/>
                    <a:pt x="2787" y="-1100"/>
                    <a:pt x="-44" y="-1100"/>
                  </a:cubicBezTo>
                  <a:cubicBezTo>
                    <a:pt x="-2876" y="-1100"/>
                    <a:pt x="428" y="-155"/>
                    <a:pt x="1370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2" name="Полилиния: фигура 4561">
              <a:extLst>
                <a:ext uri="{FF2B5EF4-FFF2-40B4-BE49-F238E27FC236}">
                  <a16:creationId xmlns:a16="http://schemas.microsoft.com/office/drawing/2014/main" id="{BB37E9D8-41DE-31EF-B66F-34C61E58E2D3}"/>
                </a:ext>
              </a:extLst>
            </p:cNvPr>
            <p:cNvSpPr/>
            <p:nvPr/>
          </p:nvSpPr>
          <p:spPr>
            <a:xfrm>
              <a:off x="-232426" y="2084104"/>
              <a:ext cx="23597" cy="1414"/>
            </a:xfrm>
            <a:custGeom>
              <a:avLst/>
              <a:gdLst>
                <a:gd name="connsiteX0" fmla="*/ -1167 w 23597"/>
                <a:gd name="connsiteY0" fmla="*/ 314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314"/>
                  </a:moveTo>
                  <a:cubicBezTo>
                    <a:pt x="-1167" y="314"/>
                    <a:pt x="-1167" y="314"/>
                    <a:pt x="-1167" y="-1100"/>
                  </a:cubicBezTo>
                  <a:cubicBezTo>
                    <a:pt x="-1167" y="-1100"/>
                    <a:pt x="-1167" y="78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3" name="Полилиния: фигура 4562">
              <a:extLst>
                <a:ext uri="{FF2B5EF4-FFF2-40B4-BE49-F238E27FC236}">
                  <a16:creationId xmlns:a16="http://schemas.microsoft.com/office/drawing/2014/main" id="{6AEE629D-CEB6-8F25-87FD-A8E79C590340}"/>
                </a:ext>
              </a:extLst>
            </p:cNvPr>
            <p:cNvSpPr/>
            <p:nvPr/>
          </p:nvSpPr>
          <p:spPr>
            <a:xfrm>
              <a:off x="-222809" y="2074429"/>
              <a:ext cx="3246" cy="4654"/>
            </a:xfrm>
            <a:custGeom>
              <a:avLst/>
              <a:gdLst>
                <a:gd name="connsiteX0" fmla="*/ 1959 w 3246"/>
                <a:gd name="connsiteY0" fmla="*/ 2912 h 4654"/>
                <a:gd name="connsiteX1" fmla="*/ 1959 w 3246"/>
                <a:gd name="connsiteY1" fmla="*/ 2912 h 4654"/>
                <a:gd name="connsiteX2" fmla="*/ 1959 w 3246"/>
                <a:gd name="connsiteY2" fmla="*/ -1100 h 4654"/>
                <a:gd name="connsiteX3" fmla="*/ 1959 w 3246"/>
                <a:gd name="connsiteY3" fmla="*/ -1100 h 4654"/>
                <a:gd name="connsiteX4" fmla="*/ 1959 w 3246"/>
                <a:gd name="connsiteY4" fmla="*/ 1731 h 4654"/>
                <a:gd name="connsiteX5" fmla="*/ -403 w 3246"/>
                <a:gd name="connsiteY5" fmla="*/ 1731 h 4654"/>
                <a:gd name="connsiteX6" fmla="*/ -403 w 3246"/>
                <a:gd name="connsiteY6" fmla="*/ 3149 h 4654"/>
                <a:gd name="connsiteX7" fmla="*/ 1959 w 3246"/>
                <a:gd name="connsiteY7" fmla="*/ 2912 h 4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46" h="4654">
                  <a:moveTo>
                    <a:pt x="1959" y="2912"/>
                  </a:moveTo>
                  <a:lnTo>
                    <a:pt x="1959" y="2912"/>
                  </a:lnTo>
                  <a:cubicBezTo>
                    <a:pt x="1959" y="2912"/>
                    <a:pt x="1959" y="550"/>
                    <a:pt x="1959" y="-1100"/>
                  </a:cubicBezTo>
                  <a:lnTo>
                    <a:pt x="1959" y="-1100"/>
                  </a:lnTo>
                  <a:cubicBezTo>
                    <a:pt x="1959" y="-1100"/>
                    <a:pt x="1959" y="787"/>
                    <a:pt x="1959" y="1731"/>
                  </a:cubicBezTo>
                  <a:cubicBezTo>
                    <a:pt x="1959" y="2676"/>
                    <a:pt x="1959" y="1731"/>
                    <a:pt x="-403" y="1731"/>
                  </a:cubicBezTo>
                  <a:cubicBezTo>
                    <a:pt x="-2762" y="1731"/>
                    <a:pt x="1250" y="1731"/>
                    <a:pt x="-403" y="3149"/>
                  </a:cubicBezTo>
                  <a:cubicBezTo>
                    <a:pt x="-2054" y="4563"/>
                    <a:pt x="2901" y="1731"/>
                    <a:pt x="1959" y="29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4" name="Полилиния: фигура 4563">
              <a:extLst>
                <a:ext uri="{FF2B5EF4-FFF2-40B4-BE49-F238E27FC236}">
                  <a16:creationId xmlns:a16="http://schemas.microsoft.com/office/drawing/2014/main" id="{9380BA6E-0BFC-0EAF-9FEB-37674597E642}"/>
                </a:ext>
              </a:extLst>
            </p:cNvPr>
            <p:cNvSpPr/>
            <p:nvPr/>
          </p:nvSpPr>
          <p:spPr>
            <a:xfrm>
              <a:off x="-232603" y="2078205"/>
              <a:ext cx="708" cy="3773"/>
            </a:xfrm>
            <a:custGeom>
              <a:avLst/>
              <a:gdLst>
                <a:gd name="connsiteX0" fmla="*/ -990 w 708"/>
                <a:gd name="connsiteY0" fmla="*/ 2673 h 3773"/>
                <a:gd name="connsiteX1" fmla="*/ -990 w 708"/>
                <a:gd name="connsiteY1" fmla="*/ -1100 h 3773"/>
                <a:gd name="connsiteX2" fmla="*/ -990 w 708"/>
                <a:gd name="connsiteY2" fmla="*/ 2673 h 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" h="3773">
                  <a:moveTo>
                    <a:pt x="-990" y="2673"/>
                  </a:moveTo>
                  <a:cubicBezTo>
                    <a:pt x="-281" y="1495"/>
                    <a:pt x="-281" y="78"/>
                    <a:pt x="-990" y="-1100"/>
                  </a:cubicBezTo>
                  <a:cubicBezTo>
                    <a:pt x="-1226" y="78"/>
                    <a:pt x="-1226" y="1495"/>
                    <a:pt x="-990" y="26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5" name="Полилиния: фигура 4564">
              <a:extLst>
                <a:ext uri="{FF2B5EF4-FFF2-40B4-BE49-F238E27FC236}">
                  <a16:creationId xmlns:a16="http://schemas.microsoft.com/office/drawing/2014/main" id="{52A42DB9-CA97-7A61-A352-088C9A1D20C6}"/>
                </a:ext>
              </a:extLst>
            </p:cNvPr>
            <p:cNvSpPr/>
            <p:nvPr/>
          </p:nvSpPr>
          <p:spPr>
            <a:xfrm>
              <a:off x="-220024" y="2072934"/>
              <a:ext cx="2227" cy="667"/>
            </a:xfrm>
            <a:custGeom>
              <a:avLst/>
              <a:gdLst>
                <a:gd name="connsiteX0" fmla="*/ -1062 w 2227"/>
                <a:gd name="connsiteY0" fmla="*/ -786 h 667"/>
                <a:gd name="connsiteX1" fmla="*/ 1061 w 2227"/>
                <a:gd name="connsiteY1" fmla="*/ -786 h 667"/>
                <a:gd name="connsiteX2" fmla="*/ -1062 w 2227"/>
                <a:gd name="connsiteY2" fmla="*/ -786 h 667"/>
                <a:gd name="connsiteX3" fmla="*/ -1062 w 2227"/>
                <a:gd name="connsiteY3" fmla="*/ -786 h 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7" h="667">
                  <a:moveTo>
                    <a:pt x="-1062" y="-786"/>
                  </a:moveTo>
                  <a:cubicBezTo>
                    <a:pt x="-1062" y="-786"/>
                    <a:pt x="1061" y="-786"/>
                    <a:pt x="1061" y="-786"/>
                  </a:cubicBezTo>
                  <a:cubicBezTo>
                    <a:pt x="352" y="-314"/>
                    <a:pt x="-354" y="-314"/>
                    <a:pt x="-1062" y="-786"/>
                  </a:cubicBezTo>
                  <a:cubicBezTo>
                    <a:pt x="-1062" y="-786"/>
                    <a:pt x="-1298" y="-1492"/>
                    <a:pt x="-1062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6" name="Полилиния: фигура 4565">
              <a:extLst>
                <a:ext uri="{FF2B5EF4-FFF2-40B4-BE49-F238E27FC236}">
                  <a16:creationId xmlns:a16="http://schemas.microsoft.com/office/drawing/2014/main" id="{86BC7F46-1F85-BB9B-95B0-CB3D7AFBB19E}"/>
                </a:ext>
              </a:extLst>
            </p:cNvPr>
            <p:cNvSpPr/>
            <p:nvPr/>
          </p:nvSpPr>
          <p:spPr>
            <a:xfrm>
              <a:off x="-221913" y="2068563"/>
              <a:ext cx="104" cy="3034"/>
            </a:xfrm>
            <a:custGeom>
              <a:avLst/>
              <a:gdLst>
                <a:gd name="connsiteX0" fmla="*/ -1062 w 104"/>
                <a:gd name="connsiteY0" fmla="*/ 1934 h 3034"/>
                <a:gd name="connsiteX1" fmla="*/ -1062 w 104"/>
                <a:gd name="connsiteY1" fmla="*/ -897 h 3034"/>
                <a:gd name="connsiteX2" fmla="*/ -1062 w 104"/>
                <a:gd name="connsiteY2" fmla="*/ 1934 h 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034">
                  <a:moveTo>
                    <a:pt x="-1062" y="1934"/>
                  </a:moveTo>
                  <a:cubicBezTo>
                    <a:pt x="-1062" y="1934"/>
                    <a:pt x="-1062" y="48"/>
                    <a:pt x="-1062" y="-897"/>
                  </a:cubicBezTo>
                  <a:cubicBezTo>
                    <a:pt x="-1062" y="-1842"/>
                    <a:pt x="-1298" y="753"/>
                    <a:pt x="-1062" y="193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7" name="Полилиния: фигура 4566">
              <a:extLst>
                <a:ext uri="{FF2B5EF4-FFF2-40B4-BE49-F238E27FC236}">
                  <a16:creationId xmlns:a16="http://schemas.microsoft.com/office/drawing/2014/main" id="{DC6115A6-5F17-DFDB-A13A-422BA827F0B2}"/>
                </a:ext>
              </a:extLst>
            </p:cNvPr>
            <p:cNvSpPr/>
            <p:nvPr/>
          </p:nvSpPr>
          <p:spPr>
            <a:xfrm>
              <a:off x="-222201" y="2062866"/>
              <a:ext cx="2202" cy="4057"/>
            </a:xfrm>
            <a:custGeom>
              <a:avLst/>
              <a:gdLst>
                <a:gd name="connsiteX0" fmla="*/ 879 w 2202"/>
                <a:gd name="connsiteY0" fmla="*/ -1100 h 4057"/>
                <a:gd name="connsiteX1" fmla="*/ -774 w 2202"/>
                <a:gd name="connsiteY1" fmla="*/ -1100 h 4057"/>
                <a:gd name="connsiteX2" fmla="*/ -774 w 2202"/>
                <a:gd name="connsiteY2" fmla="*/ 2912 h 4057"/>
                <a:gd name="connsiteX3" fmla="*/ 879 w 2202"/>
                <a:gd name="connsiteY3" fmla="*/ -1100 h 4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2" h="4057">
                  <a:moveTo>
                    <a:pt x="879" y="-1100"/>
                  </a:moveTo>
                  <a:cubicBezTo>
                    <a:pt x="879" y="-1100"/>
                    <a:pt x="879" y="-1100"/>
                    <a:pt x="-774" y="-1100"/>
                  </a:cubicBezTo>
                  <a:cubicBezTo>
                    <a:pt x="-2425" y="-1100"/>
                    <a:pt x="1824" y="1968"/>
                    <a:pt x="-774" y="2912"/>
                  </a:cubicBezTo>
                  <a:cubicBezTo>
                    <a:pt x="3002" y="3382"/>
                    <a:pt x="-538" y="78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8" name="Полилиния: фигура 4567">
              <a:extLst>
                <a:ext uri="{FF2B5EF4-FFF2-40B4-BE49-F238E27FC236}">
                  <a16:creationId xmlns:a16="http://schemas.microsoft.com/office/drawing/2014/main" id="{BFA7D8C5-9AEA-7882-A913-5E23F8E6D9D2}"/>
                </a:ext>
              </a:extLst>
            </p:cNvPr>
            <p:cNvSpPr/>
            <p:nvPr/>
          </p:nvSpPr>
          <p:spPr>
            <a:xfrm>
              <a:off x="-224407" y="2062284"/>
              <a:ext cx="1892" cy="4827"/>
            </a:xfrm>
            <a:custGeom>
              <a:avLst/>
              <a:gdLst>
                <a:gd name="connsiteX0" fmla="*/ 726 w 1892"/>
                <a:gd name="connsiteY0" fmla="*/ 3728 h 4827"/>
                <a:gd name="connsiteX1" fmla="*/ -692 w 1892"/>
                <a:gd name="connsiteY1" fmla="*/ -754 h 4827"/>
                <a:gd name="connsiteX2" fmla="*/ 726 w 1892"/>
                <a:gd name="connsiteY2" fmla="*/ 37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2" h="4827">
                  <a:moveTo>
                    <a:pt x="726" y="3728"/>
                  </a:moveTo>
                  <a:cubicBezTo>
                    <a:pt x="726" y="3728"/>
                    <a:pt x="726" y="896"/>
                    <a:pt x="-692" y="-754"/>
                  </a:cubicBezTo>
                  <a:cubicBezTo>
                    <a:pt x="-2106" y="-2405"/>
                    <a:pt x="17" y="2313"/>
                    <a:pt x="726" y="37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69" name="Полилиния: фигура 4568">
              <a:extLst>
                <a:ext uri="{FF2B5EF4-FFF2-40B4-BE49-F238E27FC236}">
                  <a16:creationId xmlns:a16="http://schemas.microsoft.com/office/drawing/2014/main" id="{BB2F5B48-B6C8-8009-5496-4F1D73C0B23B}"/>
                </a:ext>
              </a:extLst>
            </p:cNvPr>
            <p:cNvSpPr/>
            <p:nvPr/>
          </p:nvSpPr>
          <p:spPr>
            <a:xfrm>
              <a:off x="-226763" y="2061071"/>
              <a:ext cx="734" cy="2267"/>
            </a:xfrm>
            <a:custGeom>
              <a:avLst/>
              <a:gdLst>
                <a:gd name="connsiteX0" fmla="*/ -1167 w 734"/>
                <a:gd name="connsiteY0" fmla="*/ 1167 h 2267"/>
                <a:gd name="connsiteX1" fmla="*/ -1167 w 734"/>
                <a:gd name="connsiteY1" fmla="*/ -958 h 2267"/>
                <a:gd name="connsiteX2" fmla="*/ -1167 w 734"/>
                <a:gd name="connsiteY2" fmla="*/ 116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4" h="2267">
                  <a:moveTo>
                    <a:pt x="-1167" y="1167"/>
                  </a:moveTo>
                  <a:cubicBezTo>
                    <a:pt x="486" y="1167"/>
                    <a:pt x="-1167" y="-250"/>
                    <a:pt x="-1167" y="-958"/>
                  </a:cubicBezTo>
                  <a:cubicBezTo>
                    <a:pt x="-1167" y="-1664"/>
                    <a:pt x="-459" y="459"/>
                    <a:pt x="-1167" y="11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0" name="Полилиния: фигура 4569">
              <a:extLst>
                <a:ext uri="{FF2B5EF4-FFF2-40B4-BE49-F238E27FC236}">
                  <a16:creationId xmlns:a16="http://schemas.microsoft.com/office/drawing/2014/main" id="{3A3D6C1D-C280-5AA9-4CA2-FFE07F6948E4}"/>
                </a:ext>
              </a:extLst>
            </p:cNvPr>
            <p:cNvSpPr/>
            <p:nvPr/>
          </p:nvSpPr>
          <p:spPr>
            <a:xfrm>
              <a:off x="-226041" y="2058998"/>
              <a:ext cx="2004" cy="3867"/>
            </a:xfrm>
            <a:custGeom>
              <a:avLst/>
              <a:gdLst>
                <a:gd name="connsiteX0" fmla="*/ -3 w 2004"/>
                <a:gd name="connsiteY0" fmla="*/ 2768 h 3867"/>
                <a:gd name="connsiteX1" fmla="*/ -3 w 2004"/>
                <a:gd name="connsiteY1" fmla="*/ -773 h 3867"/>
                <a:gd name="connsiteX2" fmla="*/ -3 w 2004"/>
                <a:gd name="connsiteY2" fmla="*/ 2768 h 3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3867">
                  <a:moveTo>
                    <a:pt x="-3" y="2768"/>
                  </a:moveTo>
                  <a:cubicBezTo>
                    <a:pt x="-3" y="1587"/>
                    <a:pt x="1887" y="645"/>
                    <a:pt x="-3" y="-773"/>
                  </a:cubicBezTo>
                  <a:cubicBezTo>
                    <a:pt x="-1890" y="-2187"/>
                    <a:pt x="-1181" y="1350"/>
                    <a:pt x="-3" y="27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1" name="Полилиния: фигура 4570">
              <a:extLst>
                <a:ext uri="{FF2B5EF4-FFF2-40B4-BE49-F238E27FC236}">
                  <a16:creationId xmlns:a16="http://schemas.microsoft.com/office/drawing/2014/main" id="{636FBC12-B024-E1AD-2ABB-7B4AD1F067E3}"/>
                </a:ext>
              </a:extLst>
            </p:cNvPr>
            <p:cNvSpPr/>
            <p:nvPr/>
          </p:nvSpPr>
          <p:spPr>
            <a:xfrm>
              <a:off x="-228576" y="2050831"/>
              <a:ext cx="7784" cy="8967"/>
            </a:xfrm>
            <a:custGeom>
              <a:avLst/>
              <a:gdLst>
                <a:gd name="connsiteX0" fmla="*/ 5836 w 7784"/>
                <a:gd name="connsiteY0" fmla="*/ 5744 h 8967"/>
                <a:gd name="connsiteX1" fmla="*/ 3949 w 7784"/>
                <a:gd name="connsiteY1" fmla="*/ 4327 h 8967"/>
                <a:gd name="connsiteX2" fmla="*/ 5836 w 7784"/>
                <a:gd name="connsiteY2" fmla="*/ 5744 h 8967"/>
                <a:gd name="connsiteX3" fmla="*/ 5836 w 7784"/>
                <a:gd name="connsiteY3" fmla="*/ 4327 h 8967"/>
                <a:gd name="connsiteX4" fmla="*/ -299 w 7784"/>
                <a:gd name="connsiteY4" fmla="*/ -1100 h 8967"/>
                <a:gd name="connsiteX5" fmla="*/ 2299 w 7784"/>
                <a:gd name="connsiteY5" fmla="*/ 2204 h 8967"/>
                <a:gd name="connsiteX6" fmla="*/ -63 w 7784"/>
                <a:gd name="connsiteY6" fmla="*/ 2204 h 8967"/>
                <a:gd name="connsiteX7" fmla="*/ 6309 w 7784"/>
                <a:gd name="connsiteY7" fmla="*/ 7867 h 8967"/>
                <a:gd name="connsiteX8" fmla="*/ 5836 w 7784"/>
                <a:gd name="connsiteY8" fmla="*/ 5744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84" h="8967">
                  <a:moveTo>
                    <a:pt x="5836" y="5744"/>
                  </a:moveTo>
                  <a:cubicBezTo>
                    <a:pt x="4186" y="5744"/>
                    <a:pt x="3241" y="5744"/>
                    <a:pt x="3949" y="4327"/>
                  </a:cubicBezTo>
                  <a:cubicBezTo>
                    <a:pt x="4658" y="2912"/>
                    <a:pt x="5364" y="4327"/>
                    <a:pt x="5836" y="5744"/>
                  </a:cubicBezTo>
                  <a:cubicBezTo>
                    <a:pt x="6309" y="7158"/>
                    <a:pt x="5836" y="4563"/>
                    <a:pt x="5836" y="4327"/>
                  </a:cubicBezTo>
                  <a:cubicBezTo>
                    <a:pt x="3477" y="3149"/>
                    <a:pt x="1354" y="1259"/>
                    <a:pt x="-299" y="-1100"/>
                  </a:cubicBezTo>
                  <a:cubicBezTo>
                    <a:pt x="-2422" y="-1100"/>
                    <a:pt x="-299" y="1968"/>
                    <a:pt x="2299" y="2204"/>
                  </a:cubicBezTo>
                  <a:cubicBezTo>
                    <a:pt x="4894" y="2440"/>
                    <a:pt x="2299" y="3618"/>
                    <a:pt x="-63" y="2204"/>
                  </a:cubicBezTo>
                  <a:lnTo>
                    <a:pt x="6309" y="7867"/>
                  </a:lnTo>
                  <a:cubicBezTo>
                    <a:pt x="6309" y="7867"/>
                    <a:pt x="7253" y="6686"/>
                    <a:pt x="5836" y="57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2" name="Полилиния: фигура 4571">
              <a:extLst>
                <a:ext uri="{FF2B5EF4-FFF2-40B4-BE49-F238E27FC236}">
                  <a16:creationId xmlns:a16="http://schemas.microsoft.com/office/drawing/2014/main" id="{CA787028-3F96-6BF6-476C-D160493B4479}"/>
                </a:ext>
              </a:extLst>
            </p:cNvPr>
            <p:cNvSpPr/>
            <p:nvPr/>
          </p:nvSpPr>
          <p:spPr>
            <a:xfrm>
              <a:off x="-223695" y="2049913"/>
              <a:ext cx="2385" cy="1863"/>
            </a:xfrm>
            <a:custGeom>
              <a:avLst/>
              <a:gdLst>
                <a:gd name="connsiteX0" fmla="*/ -1167 w 2385"/>
                <a:gd name="connsiteY0" fmla="*/ 763 h 1863"/>
                <a:gd name="connsiteX1" fmla="*/ 483 w 2385"/>
                <a:gd name="connsiteY1" fmla="*/ 763 h 1863"/>
                <a:gd name="connsiteX2" fmla="*/ 483 w 2385"/>
                <a:gd name="connsiteY2" fmla="*/ -890 h 1863"/>
                <a:gd name="connsiteX3" fmla="*/ -931 w 2385"/>
                <a:gd name="connsiteY3" fmla="*/ -890 h 1863"/>
                <a:gd name="connsiteX4" fmla="*/ -931 w 2385"/>
                <a:gd name="connsiteY4" fmla="*/ -890 h 1863"/>
                <a:gd name="connsiteX5" fmla="*/ -1167 w 2385"/>
                <a:gd name="connsiteY5" fmla="*/ 763 h 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5" h="1863">
                  <a:moveTo>
                    <a:pt x="-1167" y="763"/>
                  </a:moveTo>
                  <a:cubicBezTo>
                    <a:pt x="-1167" y="763"/>
                    <a:pt x="-1167" y="763"/>
                    <a:pt x="483" y="763"/>
                  </a:cubicBezTo>
                  <a:cubicBezTo>
                    <a:pt x="2137" y="763"/>
                    <a:pt x="483" y="-418"/>
                    <a:pt x="483" y="-890"/>
                  </a:cubicBezTo>
                  <a:cubicBezTo>
                    <a:pt x="483" y="-1363"/>
                    <a:pt x="483" y="-890"/>
                    <a:pt x="-931" y="-890"/>
                  </a:cubicBezTo>
                  <a:lnTo>
                    <a:pt x="-931" y="-890"/>
                  </a:lnTo>
                  <a:cubicBezTo>
                    <a:pt x="-931" y="-890"/>
                    <a:pt x="14" y="-182"/>
                    <a:pt x="-1167" y="7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3" name="Полилиния: фигура 4572">
              <a:extLst>
                <a:ext uri="{FF2B5EF4-FFF2-40B4-BE49-F238E27FC236}">
                  <a16:creationId xmlns:a16="http://schemas.microsoft.com/office/drawing/2014/main" id="{F422D572-4D5A-DAE9-AC4E-B0FDB953083E}"/>
                </a:ext>
              </a:extLst>
            </p:cNvPr>
            <p:cNvSpPr/>
            <p:nvPr/>
          </p:nvSpPr>
          <p:spPr>
            <a:xfrm>
              <a:off x="-223329" y="2048943"/>
              <a:ext cx="2465" cy="1791"/>
            </a:xfrm>
            <a:custGeom>
              <a:avLst/>
              <a:gdLst>
                <a:gd name="connsiteX0" fmla="*/ 1298 w 2465"/>
                <a:gd name="connsiteY0" fmla="*/ -157 h 1791"/>
                <a:gd name="connsiteX1" fmla="*/ -589 w 2465"/>
                <a:gd name="connsiteY1" fmla="*/ -157 h 1791"/>
                <a:gd name="connsiteX2" fmla="*/ 1298 w 2465"/>
                <a:gd name="connsiteY2" fmla="*/ -157 h 1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5" h="1791">
                  <a:moveTo>
                    <a:pt x="1298" y="-157"/>
                  </a:moveTo>
                  <a:cubicBezTo>
                    <a:pt x="1298" y="-157"/>
                    <a:pt x="1298" y="-2280"/>
                    <a:pt x="-589" y="-157"/>
                  </a:cubicBezTo>
                  <a:cubicBezTo>
                    <a:pt x="-2478" y="1969"/>
                    <a:pt x="826" y="-629"/>
                    <a:pt x="1298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4" name="Полилиния: фигура 4573">
              <a:extLst>
                <a:ext uri="{FF2B5EF4-FFF2-40B4-BE49-F238E27FC236}">
                  <a16:creationId xmlns:a16="http://schemas.microsoft.com/office/drawing/2014/main" id="{EBC97492-52F9-124F-ED18-2911393D8B1D}"/>
                </a:ext>
              </a:extLst>
            </p:cNvPr>
            <p:cNvSpPr/>
            <p:nvPr/>
          </p:nvSpPr>
          <p:spPr>
            <a:xfrm>
              <a:off x="-224538" y="2047921"/>
              <a:ext cx="2205" cy="314"/>
            </a:xfrm>
            <a:custGeom>
              <a:avLst/>
              <a:gdLst>
                <a:gd name="connsiteX0" fmla="*/ -797 w 2205"/>
                <a:gd name="connsiteY0" fmla="*/ -785 h 314"/>
                <a:gd name="connsiteX1" fmla="*/ 620 w 2205"/>
                <a:gd name="connsiteY1" fmla="*/ -785 h 314"/>
                <a:gd name="connsiteX2" fmla="*/ -1033 w 2205"/>
                <a:gd name="connsiteY2" fmla="*/ -785 h 314"/>
                <a:gd name="connsiteX3" fmla="*/ -797 w 2205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5" h="314">
                  <a:moveTo>
                    <a:pt x="-797" y="-785"/>
                  </a:moveTo>
                  <a:cubicBezTo>
                    <a:pt x="620" y="-785"/>
                    <a:pt x="-797" y="-785"/>
                    <a:pt x="620" y="-785"/>
                  </a:cubicBezTo>
                  <a:cubicBezTo>
                    <a:pt x="2035" y="-785"/>
                    <a:pt x="-561" y="-785"/>
                    <a:pt x="-1033" y="-785"/>
                  </a:cubicBezTo>
                  <a:cubicBezTo>
                    <a:pt x="-1505" y="-785"/>
                    <a:pt x="-561" y="-1494"/>
                    <a:pt x="-79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5" name="Полилиния: фигура 4574">
              <a:extLst>
                <a:ext uri="{FF2B5EF4-FFF2-40B4-BE49-F238E27FC236}">
                  <a16:creationId xmlns:a16="http://schemas.microsoft.com/office/drawing/2014/main" id="{B3CA1907-CCBE-1029-DBCC-D2E8E7D58B2E}"/>
                </a:ext>
              </a:extLst>
            </p:cNvPr>
            <p:cNvSpPr/>
            <p:nvPr/>
          </p:nvSpPr>
          <p:spPr>
            <a:xfrm>
              <a:off x="-235153" y="2596857"/>
              <a:ext cx="8441" cy="9165"/>
            </a:xfrm>
            <a:custGeom>
              <a:avLst/>
              <a:gdLst>
                <a:gd name="connsiteX0" fmla="*/ 1559 w 8441"/>
                <a:gd name="connsiteY0" fmla="*/ 6702 h 9165"/>
                <a:gd name="connsiteX1" fmla="*/ -327 w 8441"/>
                <a:gd name="connsiteY1" fmla="*/ 6702 h 9165"/>
                <a:gd name="connsiteX2" fmla="*/ -327 w 8441"/>
                <a:gd name="connsiteY2" fmla="*/ 6702 h 9165"/>
                <a:gd name="connsiteX3" fmla="*/ 1323 w 8441"/>
                <a:gd name="connsiteY3" fmla="*/ 6702 h 9165"/>
                <a:gd name="connsiteX4" fmla="*/ 4627 w 8441"/>
                <a:gd name="connsiteY4" fmla="*/ 2692 h 9165"/>
                <a:gd name="connsiteX5" fmla="*/ 4627 w 8441"/>
                <a:gd name="connsiteY5" fmla="*/ 2692 h 9165"/>
                <a:gd name="connsiteX6" fmla="*/ 4627 w 8441"/>
                <a:gd name="connsiteY6" fmla="*/ 2692 h 9165"/>
                <a:gd name="connsiteX7" fmla="*/ 6514 w 8441"/>
                <a:gd name="connsiteY7" fmla="*/ 2692 h 9165"/>
                <a:gd name="connsiteX8" fmla="*/ 3682 w 8441"/>
                <a:gd name="connsiteY8" fmla="*/ -140 h 9165"/>
                <a:gd name="connsiteX9" fmla="*/ 3682 w 8441"/>
                <a:gd name="connsiteY9" fmla="*/ 2220 h 9165"/>
                <a:gd name="connsiteX10" fmla="*/ 3682 w 8441"/>
                <a:gd name="connsiteY10" fmla="*/ 3870 h 9165"/>
                <a:gd name="connsiteX11" fmla="*/ -91 w 8441"/>
                <a:gd name="connsiteY11" fmla="*/ 6229 h 9165"/>
                <a:gd name="connsiteX12" fmla="*/ 2268 w 8441"/>
                <a:gd name="connsiteY12" fmla="*/ 6229 h 9165"/>
                <a:gd name="connsiteX13" fmla="*/ 1559 w 8441"/>
                <a:gd name="connsiteY13" fmla="*/ 6702 h 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41" h="9165">
                  <a:moveTo>
                    <a:pt x="1559" y="6702"/>
                  </a:moveTo>
                  <a:cubicBezTo>
                    <a:pt x="1559" y="6702"/>
                    <a:pt x="1559" y="6702"/>
                    <a:pt x="-327" y="6702"/>
                  </a:cubicBezTo>
                  <a:cubicBezTo>
                    <a:pt x="-2217" y="6702"/>
                    <a:pt x="-327" y="6702"/>
                    <a:pt x="-327" y="6702"/>
                  </a:cubicBezTo>
                  <a:cubicBezTo>
                    <a:pt x="-327" y="6702"/>
                    <a:pt x="4155" y="9769"/>
                    <a:pt x="1323" y="6702"/>
                  </a:cubicBezTo>
                  <a:cubicBezTo>
                    <a:pt x="1323" y="5287"/>
                    <a:pt x="1323" y="3634"/>
                    <a:pt x="4627" y="2692"/>
                  </a:cubicBezTo>
                  <a:cubicBezTo>
                    <a:pt x="7931" y="1747"/>
                    <a:pt x="4627" y="1275"/>
                    <a:pt x="4627" y="2692"/>
                  </a:cubicBezTo>
                  <a:cubicBezTo>
                    <a:pt x="4627" y="4106"/>
                    <a:pt x="4627" y="2692"/>
                    <a:pt x="4627" y="2692"/>
                  </a:cubicBezTo>
                  <a:cubicBezTo>
                    <a:pt x="4627" y="2692"/>
                    <a:pt x="4627" y="2692"/>
                    <a:pt x="6514" y="2692"/>
                  </a:cubicBezTo>
                  <a:cubicBezTo>
                    <a:pt x="8404" y="2692"/>
                    <a:pt x="6514" y="2692"/>
                    <a:pt x="3682" y="-140"/>
                  </a:cubicBezTo>
                  <a:cubicBezTo>
                    <a:pt x="851" y="-2974"/>
                    <a:pt x="3682" y="1275"/>
                    <a:pt x="3682" y="2220"/>
                  </a:cubicBezTo>
                  <a:cubicBezTo>
                    <a:pt x="3682" y="3162"/>
                    <a:pt x="3682" y="2220"/>
                    <a:pt x="3682" y="3870"/>
                  </a:cubicBezTo>
                  <a:cubicBezTo>
                    <a:pt x="3682" y="5524"/>
                    <a:pt x="1323" y="6229"/>
                    <a:pt x="-91" y="6229"/>
                  </a:cubicBezTo>
                  <a:cubicBezTo>
                    <a:pt x="-1508" y="6229"/>
                    <a:pt x="2268" y="6229"/>
                    <a:pt x="2268" y="6229"/>
                  </a:cubicBezTo>
                  <a:cubicBezTo>
                    <a:pt x="2268" y="6229"/>
                    <a:pt x="1559" y="5287"/>
                    <a:pt x="1559" y="67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6" name="Полилиния: фигура 4575">
              <a:extLst>
                <a:ext uri="{FF2B5EF4-FFF2-40B4-BE49-F238E27FC236}">
                  <a16:creationId xmlns:a16="http://schemas.microsoft.com/office/drawing/2014/main" id="{16D7A299-0B0F-0151-5758-3806E90BDB13}"/>
                </a:ext>
              </a:extLst>
            </p:cNvPr>
            <p:cNvSpPr/>
            <p:nvPr/>
          </p:nvSpPr>
          <p:spPr>
            <a:xfrm>
              <a:off x="-215364" y="2590029"/>
              <a:ext cx="3041" cy="3067"/>
            </a:xfrm>
            <a:custGeom>
              <a:avLst/>
              <a:gdLst>
                <a:gd name="connsiteX0" fmla="*/ 414 w 3041"/>
                <a:gd name="connsiteY0" fmla="*/ 1968 h 3067"/>
                <a:gd name="connsiteX1" fmla="*/ 1828 w 3041"/>
                <a:gd name="connsiteY1" fmla="*/ -1100 h 3067"/>
                <a:gd name="connsiteX2" fmla="*/ -295 w 3041"/>
                <a:gd name="connsiteY2" fmla="*/ -1100 h 3067"/>
                <a:gd name="connsiteX3" fmla="*/ 414 w 3041"/>
                <a:gd name="connsiteY3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" h="3067">
                  <a:moveTo>
                    <a:pt x="414" y="1968"/>
                  </a:moveTo>
                  <a:cubicBezTo>
                    <a:pt x="1356" y="1259"/>
                    <a:pt x="2064" y="81"/>
                    <a:pt x="1828" y="-1100"/>
                  </a:cubicBezTo>
                  <a:cubicBezTo>
                    <a:pt x="1828" y="-1100"/>
                    <a:pt x="1828" y="-1100"/>
                    <a:pt x="-295" y="-1100"/>
                  </a:cubicBezTo>
                  <a:cubicBezTo>
                    <a:pt x="-2418" y="-1100"/>
                    <a:pt x="-59" y="789"/>
                    <a:pt x="414" y="196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7" name="Полилиния: фигура 4576">
              <a:extLst>
                <a:ext uri="{FF2B5EF4-FFF2-40B4-BE49-F238E27FC236}">
                  <a16:creationId xmlns:a16="http://schemas.microsoft.com/office/drawing/2014/main" id="{7A11BB97-80E6-2CAC-6B51-D5AFA289F697}"/>
                </a:ext>
              </a:extLst>
            </p:cNvPr>
            <p:cNvSpPr/>
            <p:nvPr/>
          </p:nvSpPr>
          <p:spPr>
            <a:xfrm>
              <a:off x="-298026" y="1974556"/>
              <a:ext cx="192325" cy="613826"/>
            </a:xfrm>
            <a:custGeom>
              <a:avLst/>
              <a:gdLst>
                <a:gd name="connsiteX0" fmla="*/ 85435 w 192325"/>
                <a:gd name="connsiteY0" fmla="*/ 612723 h 613826"/>
                <a:gd name="connsiteX1" fmla="*/ 84017 w 192325"/>
                <a:gd name="connsiteY1" fmla="*/ 612723 h 613826"/>
                <a:gd name="connsiteX2" fmla="*/ 84017 w 192325"/>
                <a:gd name="connsiteY2" fmla="*/ 612723 h 613826"/>
                <a:gd name="connsiteX3" fmla="*/ 82131 w 192325"/>
                <a:gd name="connsiteY3" fmla="*/ 611069 h 613826"/>
                <a:gd name="connsiteX4" fmla="*/ 82131 w 192325"/>
                <a:gd name="connsiteY4" fmla="*/ 607529 h 613826"/>
                <a:gd name="connsiteX5" fmla="*/ 84726 w 192325"/>
                <a:gd name="connsiteY5" fmla="*/ 603755 h 613826"/>
                <a:gd name="connsiteX6" fmla="*/ 86849 w 192325"/>
                <a:gd name="connsiteY6" fmla="*/ 607059 h 613826"/>
                <a:gd name="connsiteX7" fmla="*/ 86849 w 192325"/>
                <a:gd name="connsiteY7" fmla="*/ 600924 h 613826"/>
                <a:gd name="connsiteX8" fmla="*/ 88266 w 192325"/>
                <a:gd name="connsiteY8" fmla="*/ 599271 h 613826"/>
                <a:gd name="connsiteX9" fmla="*/ 91334 w 192325"/>
                <a:gd name="connsiteY9" fmla="*/ 600688 h 613826"/>
                <a:gd name="connsiteX10" fmla="*/ 91334 w 192325"/>
                <a:gd name="connsiteY10" fmla="*/ 600688 h 613826"/>
                <a:gd name="connsiteX11" fmla="*/ 88502 w 192325"/>
                <a:gd name="connsiteY11" fmla="*/ 600688 h 613826"/>
                <a:gd name="connsiteX12" fmla="*/ 88502 w 192325"/>
                <a:gd name="connsiteY12" fmla="*/ 596675 h 613826"/>
                <a:gd name="connsiteX13" fmla="*/ 90153 w 192325"/>
                <a:gd name="connsiteY13" fmla="*/ 600688 h 613826"/>
                <a:gd name="connsiteX14" fmla="*/ 90153 w 192325"/>
                <a:gd name="connsiteY14" fmla="*/ 596203 h 613826"/>
                <a:gd name="connsiteX15" fmla="*/ 91570 w 192325"/>
                <a:gd name="connsiteY15" fmla="*/ 594316 h 613826"/>
                <a:gd name="connsiteX16" fmla="*/ 91570 w 192325"/>
                <a:gd name="connsiteY16" fmla="*/ 594316 h 613826"/>
                <a:gd name="connsiteX17" fmla="*/ 91570 w 192325"/>
                <a:gd name="connsiteY17" fmla="*/ 594316 h 613826"/>
                <a:gd name="connsiteX18" fmla="*/ 92985 w 192325"/>
                <a:gd name="connsiteY18" fmla="*/ 594316 h 613826"/>
                <a:gd name="connsiteX19" fmla="*/ 92985 w 192325"/>
                <a:gd name="connsiteY19" fmla="*/ 589125 h 613826"/>
                <a:gd name="connsiteX20" fmla="*/ 92985 w 192325"/>
                <a:gd name="connsiteY20" fmla="*/ 589125 h 613826"/>
                <a:gd name="connsiteX21" fmla="*/ 94166 w 192325"/>
                <a:gd name="connsiteY21" fmla="*/ 593607 h 613826"/>
                <a:gd name="connsiteX22" fmla="*/ 96289 w 192325"/>
                <a:gd name="connsiteY22" fmla="*/ 589831 h 613826"/>
                <a:gd name="connsiteX23" fmla="*/ 94874 w 192325"/>
                <a:gd name="connsiteY23" fmla="*/ 589831 h 613826"/>
                <a:gd name="connsiteX24" fmla="*/ 94874 w 192325"/>
                <a:gd name="connsiteY24" fmla="*/ 589831 h 613826"/>
                <a:gd name="connsiteX25" fmla="*/ 97706 w 192325"/>
                <a:gd name="connsiteY25" fmla="*/ 589831 h 613826"/>
                <a:gd name="connsiteX26" fmla="*/ 96289 w 192325"/>
                <a:gd name="connsiteY26" fmla="*/ 589831 h 613826"/>
                <a:gd name="connsiteX27" fmla="*/ 96289 w 192325"/>
                <a:gd name="connsiteY27" fmla="*/ 589831 h 613826"/>
                <a:gd name="connsiteX28" fmla="*/ 94874 w 192325"/>
                <a:gd name="connsiteY28" fmla="*/ 589831 h 613826"/>
                <a:gd name="connsiteX29" fmla="*/ 92985 w 192325"/>
                <a:gd name="connsiteY29" fmla="*/ 588417 h 613826"/>
                <a:gd name="connsiteX30" fmla="*/ 95580 w 192325"/>
                <a:gd name="connsiteY30" fmla="*/ 588417 h 613826"/>
                <a:gd name="connsiteX31" fmla="*/ 95580 w 192325"/>
                <a:gd name="connsiteY31" fmla="*/ 586530 h 613826"/>
                <a:gd name="connsiteX32" fmla="*/ 97470 w 192325"/>
                <a:gd name="connsiteY32" fmla="*/ 588417 h 613826"/>
                <a:gd name="connsiteX33" fmla="*/ 99829 w 192325"/>
                <a:gd name="connsiteY33" fmla="*/ 588417 h 613826"/>
                <a:gd name="connsiteX34" fmla="*/ 99829 w 192325"/>
                <a:gd name="connsiteY34" fmla="*/ 586294 h 613826"/>
                <a:gd name="connsiteX35" fmla="*/ 101952 w 192325"/>
                <a:gd name="connsiteY35" fmla="*/ 588180 h 613826"/>
                <a:gd name="connsiteX36" fmla="*/ 103369 w 192325"/>
                <a:gd name="connsiteY36" fmla="*/ 586294 h 613826"/>
                <a:gd name="connsiteX37" fmla="*/ 101246 w 192325"/>
                <a:gd name="connsiteY37" fmla="*/ 586294 h 613826"/>
                <a:gd name="connsiteX38" fmla="*/ 101246 w 192325"/>
                <a:gd name="connsiteY38" fmla="*/ 584640 h 613826"/>
                <a:gd name="connsiteX39" fmla="*/ 97942 w 192325"/>
                <a:gd name="connsiteY39" fmla="*/ 584640 h 613826"/>
                <a:gd name="connsiteX40" fmla="*/ 97942 w 192325"/>
                <a:gd name="connsiteY40" fmla="*/ 584640 h 613826"/>
                <a:gd name="connsiteX41" fmla="*/ 99829 w 192325"/>
                <a:gd name="connsiteY41" fmla="*/ 584640 h 613826"/>
                <a:gd name="connsiteX42" fmla="*/ 103133 w 192325"/>
                <a:gd name="connsiteY42" fmla="*/ 580158 h 613826"/>
                <a:gd name="connsiteX43" fmla="*/ 101715 w 192325"/>
                <a:gd name="connsiteY43" fmla="*/ 578505 h 613826"/>
                <a:gd name="connsiteX44" fmla="*/ 104547 w 192325"/>
                <a:gd name="connsiteY44" fmla="*/ 578505 h 613826"/>
                <a:gd name="connsiteX45" fmla="*/ 104547 w 192325"/>
                <a:gd name="connsiteY45" fmla="*/ 581336 h 613826"/>
                <a:gd name="connsiteX46" fmla="*/ 106673 w 192325"/>
                <a:gd name="connsiteY46" fmla="*/ 577563 h 613826"/>
                <a:gd name="connsiteX47" fmla="*/ 108560 w 192325"/>
                <a:gd name="connsiteY47" fmla="*/ 577563 h 613826"/>
                <a:gd name="connsiteX48" fmla="*/ 108560 w 192325"/>
                <a:gd name="connsiteY48" fmla="*/ 574731 h 613826"/>
                <a:gd name="connsiteX49" fmla="*/ 105728 w 192325"/>
                <a:gd name="connsiteY49" fmla="*/ 574731 h 613826"/>
                <a:gd name="connsiteX50" fmla="*/ 105728 w 192325"/>
                <a:gd name="connsiteY50" fmla="*/ 572605 h 613826"/>
                <a:gd name="connsiteX51" fmla="*/ 103841 w 192325"/>
                <a:gd name="connsiteY51" fmla="*/ 570482 h 613826"/>
                <a:gd name="connsiteX52" fmla="*/ 106437 w 192325"/>
                <a:gd name="connsiteY52" fmla="*/ 570482 h 613826"/>
                <a:gd name="connsiteX53" fmla="*/ 106437 w 192325"/>
                <a:gd name="connsiteY53" fmla="*/ 568596 h 613826"/>
                <a:gd name="connsiteX54" fmla="*/ 108323 w 192325"/>
                <a:gd name="connsiteY54" fmla="*/ 568596 h 613826"/>
                <a:gd name="connsiteX55" fmla="*/ 108323 w 192325"/>
                <a:gd name="connsiteY55" fmla="*/ 574259 h 613826"/>
                <a:gd name="connsiteX56" fmla="*/ 108323 w 192325"/>
                <a:gd name="connsiteY56" fmla="*/ 574259 h 613826"/>
                <a:gd name="connsiteX57" fmla="*/ 109741 w 192325"/>
                <a:gd name="connsiteY57" fmla="*/ 566470 h 613826"/>
                <a:gd name="connsiteX58" fmla="*/ 114695 w 192325"/>
                <a:gd name="connsiteY58" fmla="*/ 559156 h 613826"/>
                <a:gd name="connsiteX59" fmla="*/ 115876 w 192325"/>
                <a:gd name="connsiteY59" fmla="*/ 557033 h 613826"/>
                <a:gd name="connsiteX60" fmla="*/ 115876 w 192325"/>
                <a:gd name="connsiteY60" fmla="*/ 553966 h 613826"/>
                <a:gd name="connsiteX61" fmla="*/ 117527 w 192325"/>
                <a:gd name="connsiteY61" fmla="*/ 553966 h 613826"/>
                <a:gd name="connsiteX62" fmla="*/ 117527 w 192325"/>
                <a:gd name="connsiteY62" fmla="*/ 552548 h 613826"/>
                <a:gd name="connsiteX63" fmla="*/ 117527 w 192325"/>
                <a:gd name="connsiteY63" fmla="*/ 546177 h 613826"/>
                <a:gd name="connsiteX64" fmla="*/ 116109 w 192325"/>
                <a:gd name="connsiteY64" fmla="*/ 546177 h 613826"/>
                <a:gd name="connsiteX65" fmla="*/ 117999 w 192325"/>
                <a:gd name="connsiteY65" fmla="*/ 546177 h 613826"/>
                <a:gd name="connsiteX66" fmla="*/ 117999 w 192325"/>
                <a:gd name="connsiteY66" fmla="*/ 540513 h 613826"/>
                <a:gd name="connsiteX67" fmla="*/ 119413 w 192325"/>
                <a:gd name="connsiteY67" fmla="*/ 538390 h 613826"/>
                <a:gd name="connsiteX68" fmla="*/ 121067 w 192325"/>
                <a:gd name="connsiteY68" fmla="*/ 538390 h 613826"/>
                <a:gd name="connsiteX69" fmla="*/ 121067 w 192325"/>
                <a:gd name="connsiteY69" fmla="*/ 531074 h 613826"/>
                <a:gd name="connsiteX70" fmla="*/ 123662 w 192325"/>
                <a:gd name="connsiteY70" fmla="*/ 525175 h 613826"/>
                <a:gd name="connsiteX71" fmla="*/ 123662 w 192325"/>
                <a:gd name="connsiteY71" fmla="*/ 526828 h 613826"/>
                <a:gd name="connsiteX72" fmla="*/ 123662 w 192325"/>
                <a:gd name="connsiteY72" fmla="*/ 523052 h 613826"/>
                <a:gd name="connsiteX73" fmla="*/ 123662 w 192325"/>
                <a:gd name="connsiteY73" fmla="*/ 520220 h 613826"/>
                <a:gd name="connsiteX74" fmla="*/ 125077 w 192325"/>
                <a:gd name="connsiteY74" fmla="*/ 520220 h 613826"/>
                <a:gd name="connsiteX75" fmla="*/ 125077 w 192325"/>
                <a:gd name="connsiteY75" fmla="*/ 515974 h 613826"/>
                <a:gd name="connsiteX76" fmla="*/ 127675 w 192325"/>
                <a:gd name="connsiteY76" fmla="*/ 508894 h 613826"/>
                <a:gd name="connsiteX77" fmla="*/ 160003 w 192325"/>
                <a:gd name="connsiteY77" fmla="*/ 316575 h 613826"/>
                <a:gd name="connsiteX78" fmla="*/ 162126 w 192325"/>
                <a:gd name="connsiteY78" fmla="*/ 316575 h 613826"/>
                <a:gd name="connsiteX79" fmla="*/ 160003 w 192325"/>
                <a:gd name="connsiteY79" fmla="*/ 330969 h 613826"/>
                <a:gd name="connsiteX80" fmla="*/ 160003 w 192325"/>
                <a:gd name="connsiteY80" fmla="*/ 332386 h 613826"/>
                <a:gd name="connsiteX81" fmla="*/ 160003 w 192325"/>
                <a:gd name="connsiteY81" fmla="*/ 332386 h 613826"/>
                <a:gd name="connsiteX82" fmla="*/ 160003 w 192325"/>
                <a:gd name="connsiteY82" fmla="*/ 334746 h 613826"/>
                <a:gd name="connsiteX83" fmla="*/ 162362 w 192325"/>
                <a:gd name="connsiteY83" fmla="*/ 334746 h 613826"/>
                <a:gd name="connsiteX84" fmla="*/ 160945 w 192325"/>
                <a:gd name="connsiteY84" fmla="*/ 342532 h 613826"/>
                <a:gd name="connsiteX85" fmla="*/ 160945 w 192325"/>
                <a:gd name="connsiteY85" fmla="*/ 349140 h 613826"/>
                <a:gd name="connsiteX86" fmla="*/ 160945 w 192325"/>
                <a:gd name="connsiteY86" fmla="*/ 349140 h 613826"/>
                <a:gd name="connsiteX87" fmla="*/ 160945 w 192325"/>
                <a:gd name="connsiteY87" fmla="*/ 359757 h 613826"/>
                <a:gd name="connsiteX88" fmla="*/ 159531 w 192325"/>
                <a:gd name="connsiteY88" fmla="*/ 359757 h 613826"/>
                <a:gd name="connsiteX89" fmla="*/ 160945 w 192325"/>
                <a:gd name="connsiteY89" fmla="*/ 359757 h 613826"/>
                <a:gd name="connsiteX90" fmla="*/ 158586 w 192325"/>
                <a:gd name="connsiteY90" fmla="*/ 372028 h 613826"/>
                <a:gd name="connsiteX91" fmla="*/ 158586 w 192325"/>
                <a:gd name="connsiteY91" fmla="*/ 375569 h 613826"/>
                <a:gd name="connsiteX92" fmla="*/ 158586 w 192325"/>
                <a:gd name="connsiteY92" fmla="*/ 379345 h 613826"/>
                <a:gd name="connsiteX93" fmla="*/ 159058 w 192325"/>
                <a:gd name="connsiteY93" fmla="*/ 383591 h 613826"/>
                <a:gd name="connsiteX94" fmla="*/ 158586 w 192325"/>
                <a:gd name="connsiteY94" fmla="*/ 384063 h 613826"/>
                <a:gd name="connsiteX95" fmla="*/ 160239 w 192325"/>
                <a:gd name="connsiteY95" fmla="*/ 384063 h 613826"/>
                <a:gd name="connsiteX96" fmla="*/ 158822 w 192325"/>
                <a:gd name="connsiteY96" fmla="*/ 384063 h 613826"/>
                <a:gd name="connsiteX97" fmla="*/ 158822 w 192325"/>
                <a:gd name="connsiteY97" fmla="*/ 387131 h 613826"/>
                <a:gd name="connsiteX98" fmla="*/ 158822 w 192325"/>
                <a:gd name="connsiteY98" fmla="*/ 387131 h 613826"/>
                <a:gd name="connsiteX99" fmla="*/ 158822 w 192325"/>
                <a:gd name="connsiteY99" fmla="*/ 391144 h 613826"/>
                <a:gd name="connsiteX100" fmla="*/ 157405 w 192325"/>
                <a:gd name="connsiteY100" fmla="*/ 391144 h 613826"/>
                <a:gd name="connsiteX101" fmla="*/ 158822 w 192325"/>
                <a:gd name="connsiteY101" fmla="*/ 392322 h 613826"/>
                <a:gd name="connsiteX102" fmla="*/ 157171 w 192325"/>
                <a:gd name="connsiteY102" fmla="*/ 392322 h 613826"/>
                <a:gd name="connsiteX103" fmla="*/ 157171 w 192325"/>
                <a:gd name="connsiteY103" fmla="*/ 397043 h 613826"/>
                <a:gd name="connsiteX104" fmla="*/ 155518 w 192325"/>
                <a:gd name="connsiteY104" fmla="*/ 397043 h 613826"/>
                <a:gd name="connsiteX105" fmla="*/ 155518 w 192325"/>
                <a:gd name="connsiteY105" fmla="*/ 405301 h 613826"/>
                <a:gd name="connsiteX106" fmla="*/ 155518 w 192325"/>
                <a:gd name="connsiteY106" fmla="*/ 408842 h 613826"/>
                <a:gd name="connsiteX107" fmla="*/ 154104 w 192325"/>
                <a:gd name="connsiteY107" fmla="*/ 412145 h 613826"/>
                <a:gd name="connsiteX108" fmla="*/ 150091 w 192325"/>
                <a:gd name="connsiteY108" fmla="*/ 433147 h 613826"/>
                <a:gd name="connsiteX109" fmla="*/ 150091 w 192325"/>
                <a:gd name="connsiteY109" fmla="*/ 433147 h 613826"/>
                <a:gd name="connsiteX110" fmla="*/ 148204 w 192325"/>
                <a:gd name="connsiteY110" fmla="*/ 434798 h 613826"/>
                <a:gd name="connsiteX111" fmla="*/ 148204 w 192325"/>
                <a:gd name="connsiteY111" fmla="*/ 448956 h 613826"/>
                <a:gd name="connsiteX112" fmla="*/ 146551 w 192325"/>
                <a:gd name="connsiteY112" fmla="*/ 448956 h 613826"/>
                <a:gd name="connsiteX113" fmla="*/ 146551 w 192325"/>
                <a:gd name="connsiteY113" fmla="*/ 454383 h 613826"/>
                <a:gd name="connsiteX114" fmla="*/ 150327 w 192325"/>
                <a:gd name="connsiteY114" fmla="*/ 456036 h 613826"/>
                <a:gd name="connsiteX115" fmla="*/ 147732 w 192325"/>
                <a:gd name="connsiteY115" fmla="*/ 456036 h 613826"/>
                <a:gd name="connsiteX116" fmla="*/ 147732 w 192325"/>
                <a:gd name="connsiteY116" fmla="*/ 454383 h 613826"/>
                <a:gd name="connsiteX117" fmla="*/ 147732 w 192325"/>
                <a:gd name="connsiteY117" fmla="*/ 455564 h 613826"/>
                <a:gd name="connsiteX118" fmla="*/ 144900 w 192325"/>
                <a:gd name="connsiteY118" fmla="*/ 462408 h 613826"/>
                <a:gd name="connsiteX119" fmla="*/ 144900 w 192325"/>
                <a:gd name="connsiteY119" fmla="*/ 465712 h 613826"/>
                <a:gd name="connsiteX120" fmla="*/ 146079 w 192325"/>
                <a:gd name="connsiteY120" fmla="*/ 465712 h 613826"/>
                <a:gd name="connsiteX121" fmla="*/ 143483 w 192325"/>
                <a:gd name="connsiteY121" fmla="*/ 471844 h 613826"/>
                <a:gd name="connsiteX122" fmla="*/ 145137 w 192325"/>
                <a:gd name="connsiteY122" fmla="*/ 471844 h 613826"/>
                <a:gd name="connsiteX123" fmla="*/ 141360 w 192325"/>
                <a:gd name="connsiteY123" fmla="*/ 481284 h 613826"/>
                <a:gd name="connsiteX124" fmla="*/ 141360 w 192325"/>
                <a:gd name="connsiteY124" fmla="*/ 481284 h 613826"/>
                <a:gd name="connsiteX125" fmla="*/ 138056 w 192325"/>
                <a:gd name="connsiteY125" fmla="*/ 491432 h 613826"/>
                <a:gd name="connsiteX126" fmla="*/ 135697 w 192325"/>
                <a:gd name="connsiteY126" fmla="*/ 500872 h 613826"/>
                <a:gd name="connsiteX127" fmla="*/ 137820 w 192325"/>
                <a:gd name="connsiteY127" fmla="*/ 500872 h 613826"/>
                <a:gd name="connsiteX128" fmla="*/ 137820 w 192325"/>
                <a:gd name="connsiteY128" fmla="*/ 500872 h 613826"/>
                <a:gd name="connsiteX129" fmla="*/ 134516 w 192325"/>
                <a:gd name="connsiteY129" fmla="*/ 503939 h 613826"/>
                <a:gd name="connsiteX130" fmla="*/ 136169 w 192325"/>
                <a:gd name="connsiteY130" fmla="*/ 503939 h 613826"/>
                <a:gd name="connsiteX131" fmla="*/ 136169 w 192325"/>
                <a:gd name="connsiteY131" fmla="*/ 505354 h 613826"/>
                <a:gd name="connsiteX132" fmla="*/ 131684 w 192325"/>
                <a:gd name="connsiteY132" fmla="*/ 510544 h 613826"/>
                <a:gd name="connsiteX133" fmla="*/ 133807 w 192325"/>
                <a:gd name="connsiteY133" fmla="*/ 510544 h 613826"/>
                <a:gd name="connsiteX134" fmla="*/ 133807 w 192325"/>
                <a:gd name="connsiteY134" fmla="*/ 510544 h 613826"/>
                <a:gd name="connsiteX135" fmla="*/ 132393 w 192325"/>
                <a:gd name="connsiteY135" fmla="*/ 510544 h 613826"/>
                <a:gd name="connsiteX136" fmla="*/ 132393 w 192325"/>
                <a:gd name="connsiteY136" fmla="*/ 512434 h 613826"/>
                <a:gd name="connsiteX137" fmla="*/ 134044 w 192325"/>
                <a:gd name="connsiteY137" fmla="*/ 512434 h 613826"/>
                <a:gd name="connsiteX138" fmla="*/ 134044 w 192325"/>
                <a:gd name="connsiteY138" fmla="*/ 512434 h 613826"/>
                <a:gd name="connsiteX139" fmla="*/ 134044 w 192325"/>
                <a:gd name="connsiteY139" fmla="*/ 514557 h 613826"/>
                <a:gd name="connsiteX140" fmla="*/ 132393 w 192325"/>
                <a:gd name="connsiteY140" fmla="*/ 516208 h 613826"/>
                <a:gd name="connsiteX141" fmla="*/ 132393 w 192325"/>
                <a:gd name="connsiteY141" fmla="*/ 514321 h 613826"/>
                <a:gd name="connsiteX142" fmla="*/ 132393 w 192325"/>
                <a:gd name="connsiteY142" fmla="*/ 514321 h 613826"/>
                <a:gd name="connsiteX143" fmla="*/ 130270 w 192325"/>
                <a:gd name="connsiteY143" fmla="*/ 517389 h 613826"/>
                <a:gd name="connsiteX144" fmla="*/ 132157 w 192325"/>
                <a:gd name="connsiteY144" fmla="*/ 517389 h 613826"/>
                <a:gd name="connsiteX145" fmla="*/ 132157 w 192325"/>
                <a:gd name="connsiteY145" fmla="*/ 517389 h 613826"/>
                <a:gd name="connsiteX146" fmla="*/ 133574 w 192325"/>
                <a:gd name="connsiteY146" fmla="*/ 517389 h 613826"/>
                <a:gd name="connsiteX147" fmla="*/ 135697 w 192325"/>
                <a:gd name="connsiteY147" fmla="*/ 520693 h 613826"/>
                <a:gd name="connsiteX148" fmla="*/ 133574 w 192325"/>
                <a:gd name="connsiteY148" fmla="*/ 520693 h 613826"/>
                <a:gd name="connsiteX149" fmla="*/ 133574 w 192325"/>
                <a:gd name="connsiteY149" fmla="*/ 523524 h 613826"/>
                <a:gd name="connsiteX150" fmla="*/ 131921 w 192325"/>
                <a:gd name="connsiteY150" fmla="*/ 523524 h 613826"/>
                <a:gd name="connsiteX151" fmla="*/ 133338 w 192325"/>
                <a:gd name="connsiteY151" fmla="*/ 523524 h 613826"/>
                <a:gd name="connsiteX152" fmla="*/ 133338 w 192325"/>
                <a:gd name="connsiteY152" fmla="*/ 525175 h 613826"/>
                <a:gd name="connsiteX153" fmla="*/ 131448 w 192325"/>
                <a:gd name="connsiteY153" fmla="*/ 525175 h 613826"/>
                <a:gd name="connsiteX154" fmla="*/ 131448 w 192325"/>
                <a:gd name="connsiteY154" fmla="*/ 529187 h 613826"/>
                <a:gd name="connsiteX155" fmla="*/ 131448 w 192325"/>
                <a:gd name="connsiteY155" fmla="*/ 532019 h 613826"/>
                <a:gd name="connsiteX156" fmla="*/ 128853 w 192325"/>
                <a:gd name="connsiteY156" fmla="*/ 534614 h 613826"/>
                <a:gd name="connsiteX157" fmla="*/ 128853 w 192325"/>
                <a:gd name="connsiteY157" fmla="*/ 540041 h 613826"/>
                <a:gd name="connsiteX158" fmla="*/ 126730 w 192325"/>
                <a:gd name="connsiteY158" fmla="*/ 544526 h 613826"/>
                <a:gd name="connsiteX159" fmla="*/ 126730 w 192325"/>
                <a:gd name="connsiteY159" fmla="*/ 544526 h 613826"/>
                <a:gd name="connsiteX160" fmla="*/ 125313 w 192325"/>
                <a:gd name="connsiteY160" fmla="*/ 552312 h 613826"/>
                <a:gd name="connsiteX161" fmla="*/ 125313 w 192325"/>
                <a:gd name="connsiteY161" fmla="*/ 552312 h 613826"/>
                <a:gd name="connsiteX162" fmla="*/ 125313 w 192325"/>
                <a:gd name="connsiteY162" fmla="*/ 552312 h 613826"/>
                <a:gd name="connsiteX163" fmla="*/ 122717 w 192325"/>
                <a:gd name="connsiteY163" fmla="*/ 555380 h 613826"/>
                <a:gd name="connsiteX164" fmla="*/ 122717 w 192325"/>
                <a:gd name="connsiteY164" fmla="*/ 555380 h 613826"/>
                <a:gd name="connsiteX165" fmla="*/ 122717 w 192325"/>
                <a:gd name="connsiteY165" fmla="*/ 556797 h 613826"/>
                <a:gd name="connsiteX166" fmla="*/ 121303 w 192325"/>
                <a:gd name="connsiteY166" fmla="*/ 556797 h 613826"/>
                <a:gd name="connsiteX167" fmla="*/ 121303 w 192325"/>
                <a:gd name="connsiteY167" fmla="*/ 561515 h 613826"/>
                <a:gd name="connsiteX168" fmla="*/ 118944 w 192325"/>
                <a:gd name="connsiteY168" fmla="*/ 561515 h 613826"/>
                <a:gd name="connsiteX169" fmla="*/ 118944 w 192325"/>
                <a:gd name="connsiteY169" fmla="*/ 561515 h 613826"/>
                <a:gd name="connsiteX170" fmla="*/ 118944 w 192325"/>
                <a:gd name="connsiteY170" fmla="*/ 562933 h 613826"/>
                <a:gd name="connsiteX171" fmla="*/ 120594 w 192325"/>
                <a:gd name="connsiteY171" fmla="*/ 562933 h 613826"/>
                <a:gd name="connsiteX172" fmla="*/ 120594 w 192325"/>
                <a:gd name="connsiteY172" fmla="*/ 564819 h 613826"/>
                <a:gd name="connsiteX173" fmla="*/ 118944 w 192325"/>
                <a:gd name="connsiteY173" fmla="*/ 564819 h 613826"/>
                <a:gd name="connsiteX174" fmla="*/ 118944 w 192325"/>
                <a:gd name="connsiteY174" fmla="*/ 569068 h 613826"/>
                <a:gd name="connsiteX175" fmla="*/ 117054 w 192325"/>
                <a:gd name="connsiteY175" fmla="*/ 569068 h 613826"/>
                <a:gd name="connsiteX176" fmla="*/ 117054 w 192325"/>
                <a:gd name="connsiteY176" fmla="*/ 575909 h 613826"/>
                <a:gd name="connsiteX177" fmla="*/ 114459 w 192325"/>
                <a:gd name="connsiteY177" fmla="*/ 575909 h 613826"/>
                <a:gd name="connsiteX178" fmla="*/ 115876 w 192325"/>
                <a:gd name="connsiteY178" fmla="*/ 575909 h 613826"/>
                <a:gd name="connsiteX179" fmla="*/ 113750 w 192325"/>
                <a:gd name="connsiteY179" fmla="*/ 577799 h 613826"/>
                <a:gd name="connsiteX180" fmla="*/ 113750 w 192325"/>
                <a:gd name="connsiteY180" fmla="*/ 577799 h 613826"/>
                <a:gd name="connsiteX181" fmla="*/ 113750 w 192325"/>
                <a:gd name="connsiteY181" fmla="*/ 577799 h 613826"/>
                <a:gd name="connsiteX182" fmla="*/ 113750 w 192325"/>
                <a:gd name="connsiteY182" fmla="*/ 583932 h 613826"/>
                <a:gd name="connsiteX183" fmla="*/ 110683 w 192325"/>
                <a:gd name="connsiteY183" fmla="*/ 583932 h 613826"/>
                <a:gd name="connsiteX184" fmla="*/ 113514 w 192325"/>
                <a:gd name="connsiteY184" fmla="*/ 583932 h 613826"/>
                <a:gd name="connsiteX185" fmla="*/ 113514 w 192325"/>
                <a:gd name="connsiteY185" fmla="*/ 587236 h 613826"/>
                <a:gd name="connsiteX186" fmla="*/ 110210 w 192325"/>
                <a:gd name="connsiteY186" fmla="*/ 587236 h 613826"/>
                <a:gd name="connsiteX187" fmla="*/ 113278 w 192325"/>
                <a:gd name="connsiteY187" fmla="*/ 588653 h 613826"/>
                <a:gd name="connsiteX188" fmla="*/ 113278 w 192325"/>
                <a:gd name="connsiteY188" fmla="*/ 588653 h 613826"/>
                <a:gd name="connsiteX189" fmla="*/ 111864 w 192325"/>
                <a:gd name="connsiteY189" fmla="*/ 588653 h 613826"/>
                <a:gd name="connsiteX190" fmla="*/ 111627 w 192325"/>
                <a:gd name="connsiteY190" fmla="*/ 590303 h 613826"/>
                <a:gd name="connsiteX191" fmla="*/ 111864 w 192325"/>
                <a:gd name="connsiteY191" fmla="*/ 590540 h 613826"/>
                <a:gd name="connsiteX192" fmla="*/ 108796 w 192325"/>
                <a:gd name="connsiteY192" fmla="*/ 592193 h 613826"/>
                <a:gd name="connsiteX193" fmla="*/ 108796 w 192325"/>
                <a:gd name="connsiteY193" fmla="*/ 595025 h 613826"/>
                <a:gd name="connsiteX194" fmla="*/ 110919 w 192325"/>
                <a:gd name="connsiteY194" fmla="*/ 595025 h 613826"/>
                <a:gd name="connsiteX195" fmla="*/ 112808 w 192325"/>
                <a:gd name="connsiteY195" fmla="*/ 595025 h 613826"/>
                <a:gd name="connsiteX196" fmla="*/ 112808 w 192325"/>
                <a:gd name="connsiteY196" fmla="*/ 595025 h 613826"/>
                <a:gd name="connsiteX197" fmla="*/ 111627 w 192325"/>
                <a:gd name="connsiteY197" fmla="*/ 595025 h 613826"/>
                <a:gd name="connsiteX198" fmla="*/ 115168 w 192325"/>
                <a:gd name="connsiteY198" fmla="*/ 591484 h 613826"/>
                <a:gd name="connsiteX199" fmla="*/ 115168 w 192325"/>
                <a:gd name="connsiteY199" fmla="*/ 589831 h 613826"/>
                <a:gd name="connsiteX200" fmla="*/ 117527 w 192325"/>
                <a:gd name="connsiteY200" fmla="*/ 591248 h 613826"/>
                <a:gd name="connsiteX201" fmla="*/ 117527 w 192325"/>
                <a:gd name="connsiteY201" fmla="*/ 591248 h 613826"/>
                <a:gd name="connsiteX202" fmla="*/ 117527 w 192325"/>
                <a:gd name="connsiteY202" fmla="*/ 589361 h 613826"/>
                <a:gd name="connsiteX203" fmla="*/ 117527 w 192325"/>
                <a:gd name="connsiteY203" fmla="*/ 586530 h 613826"/>
                <a:gd name="connsiteX204" fmla="*/ 119413 w 192325"/>
                <a:gd name="connsiteY204" fmla="*/ 587708 h 613826"/>
                <a:gd name="connsiteX205" fmla="*/ 121539 w 192325"/>
                <a:gd name="connsiteY205" fmla="*/ 585821 h 613826"/>
                <a:gd name="connsiteX206" fmla="*/ 121539 w 192325"/>
                <a:gd name="connsiteY206" fmla="*/ 585821 h 613826"/>
                <a:gd name="connsiteX207" fmla="*/ 122954 w 192325"/>
                <a:gd name="connsiteY207" fmla="*/ 583932 h 613826"/>
                <a:gd name="connsiteX208" fmla="*/ 121539 w 192325"/>
                <a:gd name="connsiteY208" fmla="*/ 583932 h 613826"/>
                <a:gd name="connsiteX209" fmla="*/ 121539 w 192325"/>
                <a:gd name="connsiteY209" fmla="*/ 582517 h 613826"/>
                <a:gd name="connsiteX210" fmla="*/ 122954 w 192325"/>
                <a:gd name="connsiteY210" fmla="*/ 582517 h 613826"/>
                <a:gd name="connsiteX211" fmla="*/ 122954 w 192325"/>
                <a:gd name="connsiteY211" fmla="*/ 577327 h 613826"/>
                <a:gd name="connsiteX212" fmla="*/ 122954 w 192325"/>
                <a:gd name="connsiteY212" fmla="*/ 577327 h 613826"/>
                <a:gd name="connsiteX213" fmla="*/ 124371 w 192325"/>
                <a:gd name="connsiteY213" fmla="*/ 575909 h 613826"/>
                <a:gd name="connsiteX214" fmla="*/ 122954 w 192325"/>
                <a:gd name="connsiteY214" fmla="*/ 578032 h 613826"/>
                <a:gd name="connsiteX215" fmla="*/ 122954 w 192325"/>
                <a:gd name="connsiteY215" fmla="*/ 582281 h 613826"/>
                <a:gd name="connsiteX216" fmla="*/ 125785 w 192325"/>
                <a:gd name="connsiteY216" fmla="*/ 575437 h 613826"/>
                <a:gd name="connsiteX217" fmla="*/ 124371 w 192325"/>
                <a:gd name="connsiteY217" fmla="*/ 575437 h 613826"/>
                <a:gd name="connsiteX218" fmla="*/ 125785 w 192325"/>
                <a:gd name="connsiteY218" fmla="*/ 573078 h 613826"/>
                <a:gd name="connsiteX219" fmla="*/ 125785 w 192325"/>
                <a:gd name="connsiteY219" fmla="*/ 573078 h 613826"/>
                <a:gd name="connsiteX220" fmla="*/ 125785 w 192325"/>
                <a:gd name="connsiteY220" fmla="*/ 571191 h 613826"/>
                <a:gd name="connsiteX221" fmla="*/ 127202 w 192325"/>
                <a:gd name="connsiteY221" fmla="*/ 571191 h 613826"/>
                <a:gd name="connsiteX222" fmla="*/ 127202 w 192325"/>
                <a:gd name="connsiteY222" fmla="*/ 571191 h 613826"/>
                <a:gd name="connsiteX223" fmla="*/ 127202 w 192325"/>
                <a:gd name="connsiteY223" fmla="*/ 565764 h 613826"/>
                <a:gd name="connsiteX224" fmla="*/ 127202 w 192325"/>
                <a:gd name="connsiteY224" fmla="*/ 567179 h 613826"/>
                <a:gd name="connsiteX225" fmla="*/ 129562 w 192325"/>
                <a:gd name="connsiteY225" fmla="*/ 559156 h 613826"/>
                <a:gd name="connsiteX226" fmla="*/ 130976 w 192325"/>
                <a:gd name="connsiteY226" fmla="*/ 559156 h 613826"/>
                <a:gd name="connsiteX227" fmla="*/ 129798 w 192325"/>
                <a:gd name="connsiteY227" fmla="*/ 557503 h 613826"/>
                <a:gd name="connsiteX228" fmla="*/ 132393 w 192325"/>
                <a:gd name="connsiteY228" fmla="*/ 557503 h 613826"/>
                <a:gd name="connsiteX229" fmla="*/ 130270 w 192325"/>
                <a:gd name="connsiteY229" fmla="*/ 557503 h 613826"/>
                <a:gd name="connsiteX230" fmla="*/ 131921 w 192325"/>
                <a:gd name="connsiteY230" fmla="*/ 552785 h 613826"/>
                <a:gd name="connsiteX231" fmla="*/ 131921 w 192325"/>
                <a:gd name="connsiteY231" fmla="*/ 549953 h 613826"/>
                <a:gd name="connsiteX232" fmla="*/ 133807 w 192325"/>
                <a:gd name="connsiteY232" fmla="*/ 549953 h 613826"/>
                <a:gd name="connsiteX233" fmla="*/ 133807 w 192325"/>
                <a:gd name="connsiteY233" fmla="*/ 545940 h 613826"/>
                <a:gd name="connsiteX234" fmla="*/ 133807 w 192325"/>
                <a:gd name="connsiteY234" fmla="*/ 547594 h 613826"/>
                <a:gd name="connsiteX235" fmla="*/ 133807 w 192325"/>
                <a:gd name="connsiteY235" fmla="*/ 544054 h 613826"/>
                <a:gd name="connsiteX236" fmla="*/ 136169 w 192325"/>
                <a:gd name="connsiteY236" fmla="*/ 544054 h 613826"/>
                <a:gd name="connsiteX237" fmla="*/ 137348 w 192325"/>
                <a:gd name="connsiteY237" fmla="*/ 545704 h 613826"/>
                <a:gd name="connsiteX238" fmla="*/ 137348 w 192325"/>
                <a:gd name="connsiteY238" fmla="*/ 538863 h 613826"/>
                <a:gd name="connsiteX239" fmla="*/ 140179 w 192325"/>
                <a:gd name="connsiteY239" fmla="*/ 538863 h 613826"/>
                <a:gd name="connsiteX240" fmla="*/ 142775 w 192325"/>
                <a:gd name="connsiteY240" fmla="*/ 532964 h 613826"/>
                <a:gd name="connsiteX241" fmla="*/ 142775 w 192325"/>
                <a:gd name="connsiteY241" fmla="*/ 530604 h 613826"/>
                <a:gd name="connsiteX242" fmla="*/ 141124 w 192325"/>
                <a:gd name="connsiteY242" fmla="*/ 530604 h 613826"/>
                <a:gd name="connsiteX243" fmla="*/ 143719 w 192325"/>
                <a:gd name="connsiteY243" fmla="*/ 525647 h 613826"/>
                <a:gd name="connsiteX244" fmla="*/ 145137 w 192325"/>
                <a:gd name="connsiteY244" fmla="*/ 518097 h 613826"/>
                <a:gd name="connsiteX245" fmla="*/ 148204 w 192325"/>
                <a:gd name="connsiteY245" fmla="*/ 514793 h 613826"/>
                <a:gd name="connsiteX246" fmla="*/ 146551 w 192325"/>
                <a:gd name="connsiteY246" fmla="*/ 511962 h 613826"/>
                <a:gd name="connsiteX247" fmla="*/ 148674 w 192325"/>
                <a:gd name="connsiteY247" fmla="*/ 511962 h 613826"/>
                <a:gd name="connsiteX248" fmla="*/ 152923 w 192325"/>
                <a:gd name="connsiteY248" fmla="*/ 498746 h 613826"/>
                <a:gd name="connsiteX249" fmla="*/ 151272 w 192325"/>
                <a:gd name="connsiteY249" fmla="*/ 498746 h 613826"/>
                <a:gd name="connsiteX250" fmla="*/ 154340 w 192325"/>
                <a:gd name="connsiteY250" fmla="*/ 487656 h 613826"/>
                <a:gd name="connsiteX251" fmla="*/ 156227 w 192325"/>
                <a:gd name="connsiteY251" fmla="*/ 485060 h 613826"/>
                <a:gd name="connsiteX252" fmla="*/ 156227 w 192325"/>
                <a:gd name="connsiteY252" fmla="*/ 485060 h 613826"/>
                <a:gd name="connsiteX253" fmla="*/ 156227 w 192325"/>
                <a:gd name="connsiteY253" fmla="*/ 480812 h 613826"/>
                <a:gd name="connsiteX254" fmla="*/ 158113 w 192325"/>
                <a:gd name="connsiteY254" fmla="*/ 480812 h 613826"/>
                <a:gd name="connsiteX255" fmla="*/ 160945 w 192325"/>
                <a:gd name="connsiteY255" fmla="*/ 469249 h 613826"/>
                <a:gd name="connsiteX256" fmla="*/ 160945 w 192325"/>
                <a:gd name="connsiteY256" fmla="*/ 469249 h 613826"/>
                <a:gd name="connsiteX257" fmla="*/ 165902 w 192325"/>
                <a:gd name="connsiteY257" fmla="*/ 448956 h 613826"/>
                <a:gd name="connsiteX258" fmla="*/ 167317 w 192325"/>
                <a:gd name="connsiteY258" fmla="*/ 440461 h 613826"/>
                <a:gd name="connsiteX259" fmla="*/ 168498 w 192325"/>
                <a:gd name="connsiteY259" fmla="*/ 436449 h 613826"/>
                <a:gd name="connsiteX260" fmla="*/ 168498 w 192325"/>
                <a:gd name="connsiteY260" fmla="*/ 436449 h 613826"/>
                <a:gd name="connsiteX261" fmla="*/ 170384 w 192325"/>
                <a:gd name="connsiteY261" fmla="*/ 432911 h 613826"/>
                <a:gd name="connsiteX262" fmla="*/ 170384 w 192325"/>
                <a:gd name="connsiteY262" fmla="*/ 421113 h 613826"/>
                <a:gd name="connsiteX263" fmla="*/ 171802 w 192325"/>
                <a:gd name="connsiteY263" fmla="*/ 421113 h 613826"/>
                <a:gd name="connsiteX264" fmla="*/ 171802 w 192325"/>
                <a:gd name="connsiteY264" fmla="*/ 406246 h 613826"/>
                <a:gd name="connsiteX265" fmla="*/ 173688 w 192325"/>
                <a:gd name="connsiteY265" fmla="*/ 399874 h 613826"/>
                <a:gd name="connsiteX266" fmla="*/ 173688 w 192325"/>
                <a:gd name="connsiteY266" fmla="*/ 395862 h 613826"/>
                <a:gd name="connsiteX267" fmla="*/ 175103 w 192325"/>
                <a:gd name="connsiteY267" fmla="*/ 385244 h 613826"/>
                <a:gd name="connsiteX268" fmla="*/ 177937 w 192325"/>
                <a:gd name="connsiteY268" fmla="*/ 361647 h 613826"/>
                <a:gd name="connsiteX269" fmla="*/ 177937 w 192325"/>
                <a:gd name="connsiteY269" fmla="*/ 361647 h 613826"/>
                <a:gd name="connsiteX270" fmla="*/ 177937 w 192325"/>
                <a:gd name="connsiteY270" fmla="*/ 361647 h 613826"/>
                <a:gd name="connsiteX271" fmla="*/ 177937 w 192325"/>
                <a:gd name="connsiteY271" fmla="*/ 350084 h 613826"/>
                <a:gd name="connsiteX272" fmla="*/ 179352 w 192325"/>
                <a:gd name="connsiteY272" fmla="*/ 350084 h 613826"/>
                <a:gd name="connsiteX273" fmla="*/ 179352 w 192325"/>
                <a:gd name="connsiteY273" fmla="*/ 348431 h 613826"/>
                <a:gd name="connsiteX274" fmla="*/ 179352 w 192325"/>
                <a:gd name="connsiteY274" fmla="*/ 348431 h 613826"/>
                <a:gd name="connsiteX275" fmla="*/ 179352 w 192325"/>
                <a:gd name="connsiteY275" fmla="*/ 347017 h 613826"/>
                <a:gd name="connsiteX276" fmla="*/ 182892 w 192325"/>
                <a:gd name="connsiteY276" fmla="*/ 254750 h 613826"/>
                <a:gd name="connsiteX277" fmla="*/ 182892 w 192325"/>
                <a:gd name="connsiteY277" fmla="*/ 254750 h 613826"/>
                <a:gd name="connsiteX278" fmla="*/ 182892 w 192325"/>
                <a:gd name="connsiteY278" fmla="*/ 242243 h 613826"/>
                <a:gd name="connsiteX279" fmla="*/ 182892 w 192325"/>
                <a:gd name="connsiteY279" fmla="*/ 240593 h 613826"/>
                <a:gd name="connsiteX280" fmla="*/ 182655 w 192325"/>
                <a:gd name="connsiteY280" fmla="*/ 237289 h 613826"/>
                <a:gd name="connsiteX281" fmla="*/ 182892 w 192325"/>
                <a:gd name="connsiteY281" fmla="*/ 237052 h 613826"/>
                <a:gd name="connsiteX282" fmla="*/ 182892 w 192325"/>
                <a:gd name="connsiteY282" fmla="*/ 237052 h 613826"/>
                <a:gd name="connsiteX283" fmla="*/ 182892 w 192325"/>
                <a:gd name="connsiteY283" fmla="*/ 232570 h 613826"/>
                <a:gd name="connsiteX284" fmla="*/ 185959 w 192325"/>
                <a:gd name="connsiteY284" fmla="*/ 211568 h 613826"/>
                <a:gd name="connsiteX285" fmla="*/ 185959 w 192325"/>
                <a:gd name="connsiteY285" fmla="*/ 211568 h 613826"/>
                <a:gd name="connsiteX286" fmla="*/ 186901 w 192325"/>
                <a:gd name="connsiteY286" fmla="*/ 208737 h 613826"/>
                <a:gd name="connsiteX287" fmla="*/ 185959 w 192325"/>
                <a:gd name="connsiteY287" fmla="*/ 207792 h 613826"/>
                <a:gd name="connsiteX288" fmla="*/ 187610 w 192325"/>
                <a:gd name="connsiteY288" fmla="*/ 207792 h 613826"/>
                <a:gd name="connsiteX289" fmla="*/ 187610 w 192325"/>
                <a:gd name="connsiteY289" fmla="*/ 206141 h 613826"/>
                <a:gd name="connsiteX290" fmla="*/ 187610 w 192325"/>
                <a:gd name="connsiteY290" fmla="*/ 199534 h 613826"/>
                <a:gd name="connsiteX291" fmla="*/ 189027 w 192325"/>
                <a:gd name="connsiteY291" fmla="*/ 199534 h 613826"/>
                <a:gd name="connsiteX292" fmla="*/ 189027 w 192325"/>
                <a:gd name="connsiteY292" fmla="*/ 197644 h 613826"/>
                <a:gd name="connsiteX293" fmla="*/ 189027 w 192325"/>
                <a:gd name="connsiteY293" fmla="*/ 197644 h 613826"/>
                <a:gd name="connsiteX294" fmla="*/ 189027 w 192325"/>
                <a:gd name="connsiteY294" fmla="*/ 195993 h 613826"/>
                <a:gd name="connsiteX295" fmla="*/ 189027 w 192325"/>
                <a:gd name="connsiteY295" fmla="*/ 195993 h 613826"/>
                <a:gd name="connsiteX296" fmla="*/ 189027 w 192325"/>
                <a:gd name="connsiteY296" fmla="*/ 192926 h 613826"/>
                <a:gd name="connsiteX297" fmla="*/ 190678 w 192325"/>
                <a:gd name="connsiteY297" fmla="*/ 194343 h 613826"/>
                <a:gd name="connsiteX298" fmla="*/ 188319 w 192325"/>
                <a:gd name="connsiteY298" fmla="*/ 187026 h 613826"/>
                <a:gd name="connsiteX299" fmla="*/ 189969 w 192325"/>
                <a:gd name="connsiteY299" fmla="*/ 187026 h 613826"/>
                <a:gd name="connsiteX300" fmla="*/ 189969 w 192325"/>
                <a:gd name="connsiteY300" fmla="*/ 187026 h 613826"/>
                <a:gd name="connsiteX301" fmla="*/ 188082 w 192325"/>
                <a:gd name="connsiteY301" fmla="*/ 183250 h 613826"/>
                <a:gd name="connsiteX302" fmla="*/ 190205 w 192325"/>
                <a:gd name="connsiteY302" fmla="*/ 183250 h 613826"/>
                <a:gd name="connsiteX303" fmla="*/ 190205 w 192325"/>
                <a:gd name="connsiteY303" fmla="*/ 181363 h 613826"/>
                <a:gd name="connsiteX304" fmla="*/ 190205 w 192325"/>
                <a:gd name="connsiteY304" fmla="*/ 181363 h 613826"/>
                <a:gd name="connsiteX305" fmla="*/ 188791 w 192325"/>
                <a:gd name="connsiteY305" fmla="*/ 177114 h 613826"/>
                <a:gd name="connsiteX306" fmla="*/ 188791 w 192325"/>
                <a:gd name="connsiteY306" fmla="*/ 177114 h 613826"/>
                <a:gd name="connsiteX307" fmla="*/ 188791 w 192325"/>
                <a:gd name="connsiteY307" fmla="*/ 177114 h 613826"/>
                <a:gd name="connsiteX308" fmla="*/ 186901 w 192325"/>
                <a:gd name="connsiteY308" fmla="*/ 175464 h 613826"/>
                <a:gd name="connsiteX309" fmla="*/ 186901 w 192325"/>
                <a:gd name="connsiteY309" fmla="*/ 165552 h 613826"/>
                <a:gd name="connsiteX310" fmla="*/ 184778 w 192325"/>
                <a:gd name="connsiteY310" fmla="*/ 161306 h 613826"/>
                <a:gd name="connsiteX311" fmla="*/ 185959 w 192325"/>
                <a:gd name="connsiteY311" fmla="*/ 163901 h 613826"/>
                <a:gd name="connsiteX312" fmla="*/ 185959 w 192325"/>
                <a:gd name="connsiteY312" fmla="*/ 163901 h 613826"/>
                <a:gd name="connsiteX313" fmla="*/ 188555 w 192325"/>
                <a:gd name="connsiteY313" fmla="*/ 167442 h 613826"/>
                <a:gd name="connsiteX314" fmla="*/ 188555 w 192325"/>
                <a:gd name="connsiteY314" fmla="*/ 170979 h 613826"/>
                <a:gd name="connsiteX315" fmla="*/ 188555 w 192325"/>
                <a:gd name="connsiteY315" fmla="*/ 162957 h 613826"/>
                <a:gd name="connsiteX316" fmla="*/ 189969 w 192325"/>
                <a:gd name="connsiteY316" fmla="*/ 162957 h 613826"/>
                <a:gd name="connsiteX317" fmla="*/ 187374 w 192325"/>
                <a:gd name="connsiteY317" fmla="*/ 158947 h 613826"/>
                <a:gd name="connsiteX318" fmla="*/ 189027 w 192325"/>
                <a:gd name="connsiteY318" fmla="*/ 158947 h 613826"/>
                <a:gd name="connsiteX319" fmla="*/ 185723 w 192325"/>
                <a:gd name="connsiteY319" fmla="*/ 152575 h 613826"/>
                <a:gd name="connsiteX320" fmla="*/ 183837 w 192325"/>
                <a:gd name="connsiteY320" fmla="*/ 143372 h 613826"/>
                <a:gd name="connsiteX321" fmla="*/ 181474 w 192325"/>
                <a:gd name="connsiteY321" fmla="*/ 137709 h 613826"/>
                <a:gd name="connsiteX322" fmla="*/ 181474 w 192325"/>
                <a:gd name="connsiteY322" fmla="*/ 122606 h 613826"/>
                <a:gd name="connsiteX323" fmla="*/ 176284 w 192325"/>
                <a:gd name="connsiteY323" fmla="*/ 119302 h 613826"/>
                <a:gd name="connsiteX324" fmla="*/ 176284 w 192325"/>
                <a:gd name="connsiteY324" fmla="*/ 116234 h 613826"/>
                <a:gd name="connsiteX325" fmla="*/ 176284 w 192325"/>
                <a:gd name="connsiteY325" fmla="*/ 104436 h 613826"/>
                <a:gd name="connsiteX326" fmla="*/ 173452 w 192325"/>
                <a:gd name="connsiteY326" fmla="*/ 104436 h 613826"/>
                <a:gd name="connsiteX327" fmla="*/ 175103 w 192325"/>
                <a:gd name="connsiteY327" fmla="*/ 102785 h 613826"/>
                <a:gd name="connsiteX328" fmla="*/ 175103 w 192325"/>
                <a:gd name="connsiteY328" fmla="*/ 100896 h 613826"/>
                <a:gd name="connsiteX329" fmla="*/ 172507 w 192325"/>
                <a:gd name="connsiteY329" fmla="*/ 99245 h 613826"/>
                <a:gd name="connsiteX330" fmla="*/ 172507 w 192325"/>
                <a:gd name="connsiteY330" fmla="*/ 100423 h 613826"/>
                <a:gd name="connsiteX331" fmla="*/ 174869 w 192325"/>
                <a:gd name="connsiteY331" fmla="*/ 90987 h 613826"/>
                <a:gd name="connsiteX332" fmla="*/ 174869 w 192325"/>
                <a:gd name="connsiteY332" fmla="*/ 90987 h 613826"/>
                <a:gd name="connsiteX333" fmla="*/ 172980 w 192325"/>
                <a:gd name="connsiteY333" fmla="*/ 87919 h 613826"/>
                <a:gd name="connsiteX334" fmla="*/ 165666 w 192325"/>
                <a:gd name="connsiteY334" fmla="*/ 78243 h 613826"/>
                <a:gd name="connsiteX335" fmla="*/ 167789 w 192325"/>
                <a:gd name="connsiteY335" fmla="*/ 78243 h 613826"/>
                <a:gd name="connsiteX336" fmla="*/ 165666 w 192325"/>
                <a:gd name="connsiteY336" fmla="*/ 75411 h 613826"/>
                <a:gd name="connsiteX337" fmla="*/ 165666 w 192325"/>
                <a:gd name="connsiteY337" fmla="*/ 75411 h 613826"/>
                <a:gd name="connsiteX338" fmla="*/ 162835 w 192325"/>
                <a:gd name="connsiteY338" fmla="*/ 67389 h 613826"/>
                <a:gd name="connsiteX339" fmla="*/ 159294 w 192325"/>
                <a:gd name="connsiteY339" fmla="*/ 57713 h 613826"/>
                <a:gd name="connsiteX340" fmla="*/ 155754 w 192325"/>
                <a:gd name="connsiteY340" fmla="*/ 49927 h 613826"/>
                <a:gd name="connsiteX341" fmla="*/ 149619 w 192325"/>
                <a:gd name="connsiteY341" fmla="*/ 41666 h 613826"/>
                <a:gd name="connsiteX342" fmla="*/ 147496 w 192325"/>
                <a:gd name="connsiteY342" fmla="*/ 41666 h 613826"/>
                <a:gd name="connsiteX343" fmla="*/ 147496 w 192325"/>
                <a:gd name="connsiteY343" fmla="*/ 40016 h 613826"/>
                <a:gd name="connsiteX344" fmla="*/ 147496 w 192325"/>
                <a:gd name="connsiteY344" fmla="*/ 41666 h 613826"/>
                <a:gd name="connsiteX345" fmla="*/ 147496 w 192325"/>
                <a:gd name="connsiteY345" fmla="*/ 44734 h 613826"/>
                <a:gd name="connsiteX346" fmla="*/ 145606 w 192325"/>
                <a:gd name="connsiteY346" fmla="*/ 44734 h 613826"/>
                <a:gd name="connsiteX347" fmla="*/ 145606 w 192325"/>
                <a:gd name="connsiteY347" fmla="*/ 48510 h 613826"/>
                <a:gd name="connsiteX348" fmla="*/ 142069 w 192325"/>
                <a:gd name="connsiteY348" fmla="*/ 44734 h 613826"/>
                <a:gd name="connsiteX349" fmla="*/ 144664 w 192325"/>
                <a:gd name="connsiteY349" fmla="*/ 61490 h 613826"/>
                <a:gd name="connsiteX350" fmla="*/ 144664 w 192325"/>
                <a:gd name="connsiteY350" fmla="*/ 61490 h 613826"/>
                <a:gd name="connsiteX351" fmla="*/ 146315 w 192325"/>
                <a:gd name="connsiteY351" fmla="*/ 61490 h 613826"/>
                <a:gd name="connsiteX352" fmla="*/ 146315 w 192325"/>
                <a:gd name="connsiteY352" fmla="*/ 63377 h 613826"/>
                <a:gd name="connsiteX353" fmla="*/ 149382 w 192325"/>
                <a:gd name="connsiteY353" fmla="*/ 67859 h 613826"/>
                <a:gd name="connsiteX354" fmla="*/ 146551 w 192325"/>
                <a:gd name="connsiteY354" fmla="*/ 66681 h 613826"/>
                <a:gd name="connsiteX355" fmla="*/ 144664 w 192325"/>
                <a:gd name="connsiteY355" fmla="*/ 66681 h 613826"/>
                <a:gd name="connsiteX356" fmla="*/ 143011 w 192325"/>
                <a:gd name="connsiteY356" fmla="*/ 64558 h 613826"/>
                <a:gd name="connsiteX357" fmla="*/ 143011 w 192325"/>
                <a:gd name="connsiteY357" fmla="*/ 65972 h 613826"/>
                <a:gd name="connsiteX358" fmla="*/ 144664 w 192325"/>
                <a:gd name="connsiteY358" fmla="*/ 67153 h 613826"/>
                <a:gd name="connsiteX359" fmla="*/ 144664 w 192325"/>
                <a:gd name="connsiteY359" fmla="*/ 67153 h 613826"/>
                <a:gd name="connsiteX360" fmla="*/ 141833 w 192325"/>
                <a:gd name="connsiteY360" fmla="*/ 65736 h 613826"/>
                <a:gd name="connsiteX361" fmla="*/ 141833 w 192325"/>
                <a:gd name="connsiteY361" fmla="*/ 65736 h 613826"/>
                <a:gd name="connsiteX362" fmla="*/ 141833 w 192325"/>
                <a:gd name="connsiteY362" fmla="*/ 63849 h 613826"/>
                <a:gd name="connsiteX363" fmla="*/ 143483 w 192325"/>
                <a:gd name="connsiteY363" fmla="*/ 63849 h 613826"/>
                <a:gd name="connsiteX364" fmla="*/ 139473 w 192325"/>
                <a:gd name="connsiteY364" fmla="*/ 59600 h 613826"/>
                <a:gd name="connsiteX365" fmla="*/ 142305 w 192325"/>
                <a:gd name="connsiteY365" fmla="*/ 61726 h 613826"/>
                <a:gd name="connsiteX366" fmla="*/ 141596 w 192325"/>
                <a:gd name="connsiteY366" fmla="*/ 59836 h 613826"/>
                <a:gd name="connsiteX367" fmla="*/ 140652 w 192325"/>
                <a:gd name="connsiteY367" fmla="*/ 59836 h 613826"/>
                <a:gd name="connsiteX368" fmla="*/ 138765 w 192325"/>
                <a:gd name="connsiteY368" fmla="*/ 53701 h 613826"/>
                <a:gd name="connsiteX369" fmla="*/ 140179 w 192325"/>
                <a:gd name="connsiteY369" fmla="*/ 57477 h 613826"/>
                <a:gd name="connsiteX370" fmla="*/ 138765 w 192325"/>
                <a:gd name="connsiteY370" fmla="*/ 52992 h 613826"/>
                <a:gd name="connsiteX371" fmla="*/ 138765 w 192325"/>
                <a:gd name="connsiteY371" fmla="*/ 48274 h 613826"/>
                <a:gd name="connsiteX372" fmla="*/ 135225 w 192325"/>
                <a:gd name="connsiteY372" fmla="*/ 33408 h 613826"/>
                <a:gd name="connsiteX373" fmla="*/ 131921 w 192325"/>
                <a:gd name="connsiteY373" fmla="*/ 36003 h 613826"/>
                <a:gd name="connsiteX374" fmla="*/ 130270 w 192325"/>
                <a:gd name="connsiteY374" fmla="*/ 39071 h 613826"/>
                <a:gd name="connsiteX375" fmla="*/ 130270 w 192325"/>
                <a:gd name="connsiteY375" fmla="*/ 39071 h 613826"/>
                <a:gd name="connsiteX376" fmla="*/ 128853 w 192325"/>
                <a:gd name="connsiteY376" fmla="*/ 41194 h 613826"/>
                <a:gd name="connsiteX377" fmla="*/ 126966 w 192325"/>
                <a:gd name="connsiteY377" fmla="*/ 41194 h 613826"/>
                <a:gd name="connsiteX378" fmla="*/ 126966 w 192325"/>
                <a:gd name="connsiteY378" fmla="*/ 44261 h 613826"/>
                <a:gd name="connsiteX379" fmla="*/ 124607 w 192325"/>
                <a:gd name="connsiteY379" fmla="*/ 44261 h 613826"/>
                <a:gd name="connsiteX380" fmla="*/ 124607 w 192325"/>
                <a:gd name="connsiteY380" fmla="*/ 48510 h 613826"/>
                <a:gd name="connsiteX381" fmla="*/ 121303 w 192325"/>
                <a:gd name="connsiteY381" fmla="*/ 45679 h 613826"/>
                <a:gd name="connsiteX382" fmla="*/ 120122 w 192325"/>
                <a:gd name="connsiteY382" fmla="*/ 45679 h 613826"/>
                <a:gd name="connsiteX383" fmla="*/ 120122 w 192325"/>
                <a:gd name="connsiteY383" fmla="*/ 45679 h 613826"/>
                <a:gd name="connsiteX384" fmla="*/ 120122 w 192325"/>
                <a:gd name="connsiteY384" fmla="*/ 47329 h 613826"/>
                <a:gd name="connsiteX385" fmla="*/ 118471 w 192325"/>
                <a:gd name="connsiteY385" fmla="*/ 47329 h 613826"/>
                <a:gd name="connsiteX386" fmla="*/ 118471 w 192325"/>
                <a:gd name="connsiteY386" fmla="*/ 51342 h 613826"/>
                <a:gd name="connsiteX387" fmla="*/ 120831 w 192325"/>
                <a:gd name="connsiteY387" fmla="*/ 51342 h 613826"/>
                <a:gd name="connsiteX388" fmla="*/ 120831 w 192325"/>
                <a:gd name="connsiteY388" fmla="*/ 51342 h 613826"/>
                <a:gd name="connsiteX389" fmla="*/ 117054 w 192325"/>
                <a:gd name="connsiteY389" fmla="*/ 51342 h 613826"/>
                <a:gd name="connsiteX390" fmla="*/ 112572 w 192325"/>
                <a:gd name="connsiteY390" fmla="*/ 46151 h 613826"/>
                <a:gd name="connsiteX391" fmla="*/ 112572 w 192325"/>
                <a:gd name="connsiteY391" fmla="*/ 38834 h 613826"/>
                <a:gd name="connsiteX392" fmla="*/ 112572 w 192325"/>
                <a:gd name="connsiteY392" fmla="*/ 36475 h 613826"/>
                <a:gd name="connsiteX393" fmla="*/ 112572 w 192325"/>
                <a:gd name="connsiteY393" fmla="*/ 37893 h 613826"/>
                <a:gd name="connsiteX394" fmla="*/ 112572 w 192325"/>
                <a:gd name="connsiteY394" fmla="*/ 34589 h 613826"/>
                <a:gd name="connsiteX395" fmla="*/ 114223 w 192325"/>
                <a:gd name="connsiteY395" fmla="*/ 34589 h 613826"/>
                <a:gd name="connsiteX396" fmla="*/ 114223 w 192325"/>
                <a:gd name="connsiteY396" fmla="*/ 29867 h 613826"/>
                <a:gd name="connsiteX397" fmla="*/ 114223 w 192325"/>
                <a:gd name="connsiteY397" fmla="*/ 25385 h 613826"/>
                <a:gd name="connsiteX398" fmla="*/ 113045 w 192325"/>
                <a:gd name="connsiteY398" fmla="*/ 27272 h 613826"/>
                <a:gd name="connsiteX399" fmla="*/ 113045 w 192325"/>
                <a:gd name="connsiteY399" fmla="*/ 19958 h 613826"/>
                <a:gd name="connsiteX400" fmla="*/ 109268 w 192325"/>
                <a:gd name="connsiteY400" fmla="*/ 10991 h 613826"/>
                <a:gd name="connsiteX401" fmla="*/ 109268 w 192325"/>
                <a:gd name="connsiteY401" fmla="*/ 7687 h 613826"/>
                <a:gd name="connsiteX402" fmla="*/ 111155 w 192325"/>
                <a:gd name="connsiteY402" fmla="*/ 7687 h 613826"/>
                <a:gd name="connsiteX403" fmla="*/ 103369 w 192325"/>
                <a:gd name="connsiteY403" fmla="*/ -807 h 613826"/>
                <a:gd name="connsiteX404" fmla="*/ 99593 w 192325"/>
                <a:gd name="connsiteY404" fmla="*/ -807 h 613826"/>
                <a:gd name="connsiteX405" fmla="*/ 93693 w 192325"/>
                <a:gd name="connsiteY405" fmla="*/ 3202 h 613826"/>
                <a:gd name="connsiteX406" fmla="*/ 96052 w 192325"/>
                <a:gd name="connsiteY406" fmla="*/ 6270 h 613826"/>
                <a:gd name="connsiteX407" fmla="*/ 96052 w 192325"/>
                <a:gd name="connsiteY407" fmla="*/ 6270 h 613826"/>
                <a:gd name="connsiteX408" fmla="*/ 97233 w 192325"/>
                <a:gd name="connsiteY408" fmla="*/ 6270 h 613826"/>
                <a:gd name="connsiteX409" fmla="*/ 95816 w 192325"/>
                <a:gd name="connsiteY409" fmla="*/ 6270 h 613826"/>
                <a:gd name="connsiteX410" fmla="*/ 93929 w 192325"/>
                <a:gd name="connsiteY410" fmla="*/ 6506 h 613826"/>
                <a:gd name="connsiteX411" fmla="*/ 93693 w 192325"/>
                <a:gd name="connsiteY411" fmla="*/ 6270 h 613826"/>
                <a:gd name="connsiteX412" fmla="*/ 93693 w 192325"/>
                <a:gd name="connsiteY412" fmla="*/ 6270 h 613826"/>
                <a:gd name="connsiteX413" fmla="*/ 93693 w 192325"/>
                <a:gd name="connsiteY413" fmla="*/ 12406 h 613826"/>
                <a:gd name="connsiteX414" fmla="*/ 95580 w 192325"/>
                <a:gd name="connsiteY414" fmla="*/ 19958 h 613826"/>
                <a:gd name="connsiteX415" fmla="*/ 95580 w 192325"/>
                <a:gd name="connsiteY415" fmla="*/ 19958 h 613826"/>
                <a:gd name="connsiteX416" fmla="*/ 90862 w 192325"/>
                <a:gd name="connsiteY416" fmla="*/ 14531 h 613826"/>
                <a:gd name="connsiteX417" fmla="*/ 89447 w 192325"/>
                <a:gd name="connsiteY417" fmla="*/ 14531 h 613826"/>
                <a:gd name="connsiteX418" fmla="*/ 92043 w 192325"/>
                <a:gd name="connsiteY418" fmla="*/ 24204 h 613826"/>
                <a:gd name="connsiteX419" fmla="*/ 90862 w 192325"/>
                <a:gd name="connsiteY419" fmla="*/ 24204 h 613826"/>
                <a:gd name="connsiteX420" fmla="*/ 88266 w 192325"/>
                <a:gd name="connsiteY420" fmla="*/ 19722 h 613826"/>
                <a:gd name="connsiteX421" fmla="*/ 88266 w 192325"/>
                <a:gd name="connsiteY421" fmla="*/ 21137 h 613826"/>
                <a:gd name="connsiteX422" fmla="*/ 88266 w 192325"/>
                <a:gd name="connsiteY422" fmla="*/ 21137 h 613826"/>
                <a:gd name="connsiteX423" fmla="*/ 90625 w 192325"/>
                <a:gd name="connsiteY423" fmla="*/ 21137 h 613826"/>
                <a:gd name="connsiteX424" fmla="*/ 91098 w 192325"/>
                <a:gd name="connsiteY424" fmla="*/ 24440 h 613826"/>
                <a:gd name="connsiteX425" fmla="*/ 92748 w 192325"/>
                <a:gd name="connsiteY425" fmla="*/ 24913 h 613826"/>
                <a:gd name="connsiteX426" fmla="*/ 91570 w 192325"/>
                <a:gd name="connsiteY426" fmla="*/ 24913 h 613826"/>
                <a:gd name="connsiteX427" fmla="*/ 89917 w 192325"/>
                <a:gd name="connsiteY427" fmla="*/ 24913 h 613826"/>
                <a:gd name="connsiteX428" fmla="*/ 92748 w 192325"/>
                <a:gd name="connsiteY428" fmla="*/ 26563 h 613826"/>
                <a:gd name="connsiteX429" fmla="*/ 90389 w 192325"/>
                <a:gd name="connsiteY429" fmla="*/ 26563 h 613826"/>
                <a:gd name="connsiteX430" fmla="*/ 92748 w 192325"/>
                <a:gd name="connsiteY430" fmla="*/ 28217 h 613826"/>
                <a:gd name="connsiteX431" fmla="*/ 91570 w 192325"/>
                <a:gd name="connsiteY431" fmla="*/ 28217 h 613826"/>
                <a:gd name="connsiteX432" fmla="*/ 93221 w 192325"/>
                <a:gd name="connsiteY432" fmla="*/ 28217 h 613826"/>
                <a:gd name="connsiteX433" fmla="*/ 91098 w 192325"/>
                <a:gd name="connsiteY433" fmla="*/ 28217 h 613826"/>
                <a:gd name="connsiteX434" fmla="*/ 91098 w 192325"/>
                <a:gd name="connsiteY434" fmla="*/ 26563 h 613826"/>
                <a:gd name="connsiteX435" fmla="*/ 92985 w 192325"/>
                <a:gd name="connsiteY435" fmla="*/ 28453 h 613826"/>
                <a:gd name="connsiteX436" fmla="*/ 95347 w 192325"/>
                <a:gd name="connsiteY436" fmla="*/ 32463 h 613826"/>
                <a:gd name="connsiteX437" fmla="*/ 92748 w 192325"/>
                <a:gd name="connsiteY437" fmla="*/ 32463 h 613826"/>
                <a:gd name="connsiteX438" fmla="*/ 92748 w 192325"/>
                <a:gd name="connsiteY438" fmla="*/ 29867 h 613826"/>
                <a:gd name="connsiteX439" fmla="*/ 89211 w 192325"/>
                <a:gd name="connsiteY439" fmla="*/ 29867 h 613826"/>
                <a:gd name="connsiteX440" fmla="*/ 89211 w 192325"/>
                <a:gd name="connsiteY440" fmla="*/ 29867 h 613826"/>
                <a:gd name="connsiteX441" fmla="*/ 87085 w 192325"/>
                <a:gd name="connsiteY441" fmla="*/ 29867 h 613826"/>
                <a:gd name="connsiteX442" fmla="*/ 87085 w 192325"/>
                <a:gd name="connsiteY442" fmla="*/ 33644 h 613826"/>
                <a:gd name="connsiteX443" fmla="*/ 87085 w 192325"/>
                <a:gd name="connsiteY443" fmla="*/ 32229 h 613826"/>
                <a:gd name="connsiteX444" fmla="*/ 87085 w 192325"/>
                <a:gd name="connsiteY444" fmla="*/ 32229 h 613826"/>
                <a:gd name="connsiteX445" fmla="*/ 87085 w 192325"/>
                <a:gd name="connsiteY445" fmla="*/ 32229 h 613826"/>
                <a:gd name="connsiteX446" fmla="*/ 87085 w 192325"/>
                <a:gd name="connsiteY446" fmla="*/ 34589 h 613826"/>
                <a:gd name="connsiteX447" fmla="*/ 83312 w 192325"/>
                <a:gd name="connsiteY447" fmla="*/ 34589 h 613826"/>
                <a:gd name="connsiteX448" fmla="*/ 84962 w 192325"/>
                <a:gd name="connsiteY448" fmla="*/ 36239 h 613826"/>
                <a:gd name="connsiteX449" fmla="*/ 82603 w 192325"/>
                <a:gd name="connsiteY449" fmla="*/ 36239 h 613826"/>
                <a:gd name="connsiteX450" fmla="*/ 84017 w 192325"/>
                <a:gd name="connsiteY450" fmla="*/ 36239 h 613826"/>
                <a:gd name="connsiteX451" fmla="*/ 81895 w 192325"/>
                <a:gd name="connsiteY451" fmla="*/ 36239 h 613826"/>
                <a:gd name="connsiteX452" fmla="*/ 81895 w 192325"/>
                <a:gd name="connsiteY452" fmla="*/ 39779 h 613826"/>
                <a:gd name="connsiteX453" fmla="*/ 80008 w 192325"/>
                <a:gd name="connsiteY453" fmla="*/ 38362 h 613826"/>
                <a:gd name="connsiteX454" fmla="*/ 80008 w 192325"/>
                <a:gd name="connsiteY454" fmla="*/ 40016 h 613826"/>
                <a:gd name="connsiteX455" fmla="*/ 81658 w 192325"/>
                <a:gd name="connsiteY455" fmla="*/ 40016 h 613826"/>
                <a:gd name="connsiteX456" fmla="*/ 81658 w 192325"/>
                <a:gd name="connsiteY456" fmla="*/ 48746 h 613826"/>
                <a:gd name="connsiteX457" fmla="*/ 83076 w 192325"/>
                <a:gd name="connsiteY457" fmla="*/ 48746 h 613826"/>
                <a:gd name="connsiteX458" fmla="*/ 83076 w 192325"/>
                <a:gd name="connsiteY458" fmla="*/ 50397 h 613826"/>
                <a:gd name="connsiteX459" fmla="*/ 83076 w 192325"/>
                <a:gd name="connsiteY459" fmla="*/ 55827 h 613826"/>
                <a:gd name="connsiteX460" fmla="*/ 78827 w 192325"/>
                <a:gd name="connsiteY460" fmla="*/ 50869 h 613826"/>
                <a:gd name="connsiteX461" fmla="*/ 77412 w 192325"/>
                <a:gd name="connsiteY461" fmla="*/ 52759 h 613826"/>
                <a:gd name="connsiteX462" fmla="*/ 79063 w 192325"/>
                <a:gd name="connsiteY462" fmla="*/ 54410 h 613826"/>
                <a:gd name="connsiteX463" fmla="*/ 77412 w 192325"/>
                <a:gd name="connsiteY463" fmla="*/ 54410 h 613826"/>
                <a:gd name="connsiteX464" fmla="*/ 77412 w 192325"/>
                <a:gd name="connsiteY464" fmla="*/ 52759 h 613826"/>
                <a:gd name="connsiteX465" fmla="*/ 75523 w 192325"/>
                <a:gd name="connsiteY465" fmla="*/ 52759 h 613826"/>
                <a:gd name="connsiteX466" fmla="*/ 75523 w 192325"/>
                <a:gd name="connsiteY466" fmla="*/ 55591 h 613826"/>
                <a:gd name="connsiteX467" fmla="*/ 80008 w 192325"/>
                <a:gd name="connsiteY467" fmla="*/ 58892 h 613826"/>
                <a:gd name="connsiteX468" fmla="*/ 77649 w 192325"/>
                <a:gd name="connsiteY468" fmla="*/ 58892 h 613826"/>
                <a:gd name="connsiteX469" fmla="*/ 76468 w 192325"/>
                <a:gd name="connsiteY469" fmla="*/ 60781 h 613826"/>
                <a:gd name="connsiteX470" fmla="*/ 78827 w 192325"/>
                <a:gd name="connsiteY470" fmla="*/ 60781 h 613826"/>
                <a:gd name="connsiteX471" fmla="*/ 78827 w 192325"/>
                <a:gd name="connsiteY471" fmla="*/ 60781 h 613826"/>
                <a:gd name="connsiteX472" fmla="*/ 78827 w 192325"/>
                <a:gd name="connsiteY472" fmla="*/ 62668 h 613826"/>
                <a:gd name="connsiteX473" fmla="*/ 81186 w 192325"/>
                <a:gd name="connsiteY473" fmla="*/ 64791 h 613826"/>
                <a:gd name="connsiteX474" fmla="*/ 79535 w 192325"/>
                <a:gd name="connsiteY474" fmla="*/ 64791 h 613826"/>
                <a:gd name="connsiteX475" fmla="*/ 76940 w 192325"/>
                <a:gd name="connsiteY475" fmla="*/ 64791 h 613826"/>
                <a:gd name="connsiteX476" fmla="*/ 80950 w 192325"/>
                <a:gd name="connsiteY476" fmla="*/ 68095 h 613826"/>
                <a:gd name="connsiteX477" fmla="*/ 79063 w 192325"/>
                <a:gd name="connsiteY477" fmla="*/ 71163 h 613826"/>
                <a:gd name="connsiteX478" fmla="*/ 83312 w 192325"/>
                <a:gd name="connsiteY478" fmla="*/ 75411 h 613826"/>
                <a:gd name="connsiteX479" fmla="*/ 81186 w 192325"/>
                <a:gd name="connsiteY479" fmla="*/ 75411 h 613826"/>
                <a:gd name="connsiteX480" fmla="*/ 86849 w 192325"/>
                <a:gd name="connsiteY480" fmla="*/ 80602 h 613826"/>
                <a:gd name="connsiteX481" fmla="*/ 83312 w 192325"/>
                <a:gd name="connsiteY481" fmla="*/ 76590 h 613826"/>
                <a:gd name="connsiteX482" fmla="*/ 84962 w 192325"/>
                <a:gd name="connsiteY482" fmla="*/ 76590 h 613826"/>
                <a:gd name="connsiteX483" fmla="*/ 83312 w 192325"/>
                <a:gd name="connsiteY483" fmla="*/ 75411 h 613826"/>
                <a:gd name="connsiteX484" fmla="*/ 83312 w 192325"/>
                <a:gd name="connsiteY484" fmla="*/ 68331 h 613826"/>
                <a:gd name="connsiteX485" fmla="*/ 85671 w 192325"/>
                <a:gd name="connsiteY485" fmla="*/ 74939 h 613826"/>
                <a:gd name="connsiteX486" fmla="*/ 85671 w 192325"/>
                <a:gd name="connsiteY486" fmla="*/ 74939 h 613826"/>
                <a:gd name="connsiteX487" fmla="*/ 88975 w 192325"/>
                <a:gd name="connsiteY487" fmla="*/ 82019 h 613826"/>
                <a:gd name="connsiteX488" fmla="*/ 83781 w 192325"/>
                <a:gd name="connsiteY488" fmla="*/ 80130 h 613826"/>
                <a:gd name="connsiteX489" fmla="*/ 85198 w 192325"/>
                <a:gd name="connsiteY489" fmla="*/ 81783 h 613826"/>
                <a:gd name="connsiteX490" fmla="*/ 83312 w 192325"/>
                <a:gd name="connsiteY490" fmla="*/ 85793 h 613826"/>
                <a:gd name="connsiteX491" fmla="*/ 84962 w 192325"/>
                <a:gd name="connsiteY491" fmla="*/ 88861 h 613826"/>
                <a:gd name="connsiteX492" fmla="*/ 86380 w 192325"/>
                <a:gd name="connsiteY492" fmla="*/ 88861 h 613826"/>
                <a:gd name="connsiteX493" fmla="*/ 86380 w 192325"/>
                <a:gd name="connsiteY493" fmla="*/ 90750 h 613826"/>
                <a:gd name="connsiteX494" fmla="*/ 84726 w 192325"/>
                <a:gd name="connsiteY494" fmla="*/ 90750 h 613826"/>
                <a:gd name="connsiteX495" fmla="*/ 86143 w 192325"/>
                <a:gd name="connsiteY495" fmla="*/ 93346 h 613826"/>
                <a:gd name="connsiteX496" fmla="*/ 86143 w 192325"/>
                <a:gd name="connsiteY496" fmla="*/ 95705 h 613826"/>
                <a:gd name="connsiteX497" fmla="*/ 87558 w 192325"/>
                <a:gd name="connsiteY497" fmla="*/ 99245 h 613826"/>
                <a:gd name="connsiteX498" fmla="*/ 82603 w 192325"/>
                <a:gd name="connsiteY498" fmla="*/ 97355 h 613826"/>
                <a:gd name="connsiteX499" fmla="*/ 84254 w 192325"/>
                <a:gd name="connsiteY499" fmla="*/ 101604 h 613826"/>
                <a:gd name="connsiteX500" fmla="*/ 82839 w 192325"/>
                <a:gd name="connsiteY500" fmla="*/ 101604 h 613826"/>
                <a:gd name="connsiteX501" fmla="*/ 84490 w 192325"/>
                <a:gd name="connsiteY501" fmla="*/ 101604 h 613826"/>
                <a:gd name="connsiteX502" fmla="*/ 84490 w 192325"/>
                <a:gd name="connsiteY502" fmla="*/ 99717 h 613826"/>
                <a:gd name="connsiteX503" fmla="*/ 85907 w 192325"/>
                <a:gd name="connsiteY503" fmla="*/ 99717 h 613826"/>
                <a:gd name="connsiteX504" fmla="*/ 85907 w 192325"/>
                <a:gd name="connsiteY504" fmla="*/ 99717 h 613826"/>
                <a:gd name="connsiteX505" fmla="*/ 84254 w 192325"/>
                <a:gd name="connsiteY505" fmla="*/ 100896 h 613826"/>
                <a:gd name="connsiteX506" fmla="*/ 85907 w 192325"/>
                <a:gd name="connsiteY506" fmla="*/ 100896 h 613826"/>
                <a:gd name="connsiteX507" fmla="*/ 85907 w 192325"/>
                <a:gd name="connsiteY507" fmla="*/ 102785 h 613826"/>
                <a:gd name="connsiteX508" fmla="*/ 85907 w 192325"/>
                <a:gd name="connsiteY508" fmla="*/ 102785 h 613826"/>
                <a:gd name="connsiteX509" fmla="*/ 85907 w 192325"/>
                <a:gd name="connsiteY509" fmla="*/ 102785 h 613826"/>
                <a:gd name="connsiteX510" fmla="*/ 83076 w 192325"/>
                <a:gd name="connsiteY510" fmla="*/ 102785 h 613826"/>
                <a:gd name="connsiteX511" fmla="*/ 88739 w 192325"/>
                <a:gd name="connsiteY511" fmla="*/ 111516 h 613826"/>
                <a:gd name="connsiteX512" fmla="*/ 87558 w 192325"/>
                <a:gd name="connsiteY512" fmla="*/ 111516 h 613826"/>
                <a:gd name="connsiteX513" fmla="*/ 89917 w 192325"/>
                <a:gd name="connsiteY513" fmla="*/ 115290 h 613826"/>
                <a:gd name="connsiteX514" fmla="*/ 86849 w 192325"/>
                <a:gd name="connsiteY514" fmla="*/ 113167 h 613826"/>
                <a:gd name="connsiteX515" fmla="*/ 86849 w 192325"/>
                <a:gd name="connsiteY515" fmla="*/ 113167 h 613826"/>
                <a:gd name="connsiteX516" fmla="*/ 86849 w 192325"/>
                <a:gd name="connsiteY516" fmla="*/ 119066 h 613826"/>
                <a:gd name="connsiteX517" fmla="*/ 83548 w 192325"/>
                <a:gd name="connsiteY517" fmla="*/ 116707 h 613826"/>
                <a:gd name="connsiteX518" fmla="*/ 83548 w 192325"/>
                <a:gd name="connsiteY518" fmla="*/ 118121 h 613826"/>
                <a:gd name="connsiteX519" fmla="*/ 85907 w 192325"/>
                <a:gd name="connsiteY519" fmla="*/ 128269 h 613826"/>
                <a:gd name="connsiteX520" fmla="*/ 83548 w 192325"/>
                <a:gd name="connsiteY520" fmla="*/ 128269 h 613826"/>
                <a:gd name="connsiteX521" fmla="*/ 85907 w 192325"/>
                <a:gd name="connsiteY521" fmla="*/ 130628 h 613826"/>
                <a:gd name="connsiteX522" fmla="*/ 85907 w 192325"/>
                <a:gd name="connsiteY522" fmla="*/ 128978 h 613826"/>
                <a:gd name="connsiteX523" fmla="*/ 85907 w 192325"/>
                <a:gd name="connsiteY523" fmla="*/ 128978 h 613826"/>
                <a:gd name="connsiteX524" fmla="*/ 85907 w 192325"/>
                <a:gd name="connsiteY524" fmla="*/ 132518 h 613826"/>
                <a:gd name="connsiteX525" fmla="*/ 84254 w 192325"/>
                <a:gd name="connsiteY525" fmla="*/ 132518 h 613826"/>
                <a:gd name="connsiteX526" fmla="*/ 84254 w 192325"/>
                <a:gd name="connsiteY526" fmla="*/ 135350 h 613826"/>
                <a:gd name="connsiteX527" fmla="*/ 82603 w 192325"/>
                <a:gd name="connsiteY527" fmla="*/ 135350 h 613826"/>
                <a:gd name="connsiteX528" fmla="*/ 82603 w 192325"/>
                <a:gd name="connsiteY528" fmla="*/ 135350 h 613826"/>
                <a:gd name="connsiteX529" fmla="*/ 82603 w 192325"/>
                <a:gd name="connsiteY529" fmla="*/ 135350 h 613826"/>
                <a:gd name="connsiteX530" fmla="*/ 82603 w 192325"/>
                <a:gd name="connsiteY530" fmla="*/ 144786 h 613826"/>
                <a:gd name="connsiteX531" fmla="*/ 80950 w 192325"/>
                <a:gd name="connsiteY531" fmla="*/ 144786 h 613826"/>
                <a:gd name="connsiteX532" fmla="*/ 80950 w 192325"/>
                <a:gd name="connsiteY532" fmla="*/ 146676 h 613826"/>
                <a:gd name="connsiteX533" fmla="*/ 83312 w 192325"/>
                <a:gd name="connsiteY533" fmla="*/ 146676 h 613826"/>
                <a:gd name="connsiteX534" fmla="*/ 83312 w 192325"/>
                <a:gd name="connsiteY534" fmla="*/ 149271 h 613826"/>
                <a:gd name="connsiteX535" fmla="*/ 81422 w 192325"/>
                <a:gd name="connsiteY535" fmla="*/ 149271 h 613826"/>
                <a:gd name="connsiteX536" fmla="*/ 83548 w 192325"/>
                <a:gd name="connsiteY536" fmla="*/ 149271 h 613826"/>
                <a:gd name="connsiteX537" fmla="*/ 83548 w 192325"/>
                <a:gd name="connsiteY537" fmla="*/ 151630 h 613826"/>
                <a:gd name="connsiteX538" fmla="*/ 81658 w 192325"/>
                <a:gd name="connsiteY538" fmla="*/ 151630 h 613826"/>
                <a:gd name="connsiteX539" fmla="*/ 83312 w 192325"/>
                <a:gd name="connsiteY539" fmla="*/ 151630 h 613826"/>
                <a:gd name="connsiteX540" fmla="*/ 79535 w 192325"/>
                <a:gd name="connsiteY540" fmla="*/ 154934 h 613826"/>
                <a:gd name="connsiteX541" fmla="*/ 83076 w 192325"/>
                <a:gd name="connsiteY541" fmla="*/ 154934 h 613826"/>
                <a:gd name="connsiteX542" fmla="*/ 81422 w 192325"/>
                <a:gd name="connsiteY542" fmla="*/ 154934 h 613826"/>
                <a:gd name="connsiteX543" fmla="*/ 83312 w 192325"/>
                <a:gd name="connsiteY543" fmla="*/ 157530 h 613826"/>
                <a:gd name="connsiteX544" fmla="*/ 81422 w 192325"/>
                <a:gd name="connsiteY544" fmla="*/ 159416 h 613826"/>
                <a:gd name="connsiteX545" fmla="*/ 82839 w 192325"/>
                <a:gd name="connsiteY545" fmla="*/ 159416 h 613826"/>
                <a:gd name="connsiteX546" fmla="*/ 82839 w 192325"/>
                <a:gd name="connsiteY546" fmla="*/ 159416 h 613826"/>
                <a:gd name="connsiteX547" fmla="*/ 84254 w 192325"/>
                <a:gd name="connsiteY547" fmla="*/ 164846 h 613826"/>
                <a:gd name="connsiteX548" fmla="*/ 81658 w 192325"/>
                <a:gd name="connsiteY548" fmla="*/ 163429 h 613826"/>
                <a:gd name="connsiteX549" fmla="*/ 84017 w 192325"/>
                <a:gd name="connsiteY549" fmla="*/ 166733 h 613826"/>
                <a:gd name="connsiteX550" fmla="*/ 84017 w 192325"/>
                <a:gd name="connsiteY550" fmla="*/ 169328 h 613826"/>
                <a:gd name="connsiteX551" fmla="*/ 84017 w 192325"/>
                <a:gd name="connsiteY551" fmla="*/ 172632 h 613826"/>
                <a:gd name="connsiteX552" fmla="*/ 82839 w 192325"/>
                <a:gd name="connsiteY552" fmla="*/ 170979 h 613826"/>
                <a:gd name="connsiteX553" fmla="*/ 80008 w 192325"/>
                <a:gd name="connsiteY553" fmla="*/ 170979 h 613826"/>
                <a:gd name="connsiteX554" fmla="*/ 83548 w 192325"/>
                <a:gd name="connsiteY554" fmla="*/ 175228 h 613826"/>
                <a:gd name="connsiteX555" fmla="*/ 83548 w 192325"/>
                <a:gd name="connsiteY555" fmla="*/ 176645 h 613826"/>
                <a:gd name="connsiteX556" fmla="*/ 81186 w 192325"/>
                <a:gd name="connsiteY556" fmla="*/ 176645 h 613826"/>
                <a:gd name="connsiteX557" fmla="*/ 81186 w 192325"/>
                <a:gd name="connsiteY557" fmla="*/ 174755 h 613826"/>
                <a:gd name="connsiteX558" fmla="*/ 79772 w 192325"/>
                <a:gd name="connsiteY558" fmla="*/ 176645 h 613826"/>
                <a:gd name="connsiteX559" fmla="*/ 81186 w 192325"/>
                <a:gd name="connsiteY559" fmla="*/ 179240 h 613826"/>
                <a:gd name="connsiteX560" fmla="*/ 79299 w 192325"/>
                <a:gd name="connsiteY560" fmla="*/ 181127 h 613826"/>
                <a:gd name="connsiteX561" fmla="*/ 80950 w 192325"/>
                <a:gd name="connsiteY561" fmla="*/ 184903 h 613826"/>
                <a:gd name="connsiteX562" fmla="*/ 82603 w 192325"/>
                <a:gd name="connsiteY562" fmla="*/ 183486 h 613826"/>
                <a:gd name="connsiteX563" fmla="*/ 82603 w 192325"/>
                <a:gd name="connsiteY563" fmla="*/ 186081 h 613826"/>
                <a:gd name="connsiteX564" fmla="*/ 80714 w 192325"/>
                <a:gd name="connsiteY564" fmla="*/ 186081 h 613826"/>
                <a:gd name="connsiteX565" fmla="*/ 78118 w 192325"/>
                <a:gd name="connsiteY565" fmla="*/ 186081 h 613826"/>
                <a:gd name="connsiteX566" fmla="*/ 80480 w 192325"/>
                <a:gd name="connsiteY566" fmla="*/ 188677 h 613826"/>
                <a:gd name="connsiteX567" fmla="*/ 80480 w 192325"/>
                <a:gd name="connsiteY567" fmla="*/ 187262 h 613826"/>
                <a:gd name="connsiteX568" fmla="*/ 80480 w 192325"/>
                <a:gd name="connsiteY568" fmla="*/ 189149 h 613826"/>
                <a:gd name="connsiteX569" fmla="*/ 80480 w 192325"/>
                <a:gd name="connsiteY569" fmla="*/ 189149 h 613826"/>
                <a:gd name="connsiteX570" fmla="*/ 80480 w 192325"/>
                <a:gd name="connsiteY570" fmla="*/ 189149 h 613826"/>
                <a:gd name="connsiteX571" fmla="*/ 80480 w 192325"/>
                <a:gd name="connsiteY571" fmla="*/ 189149 h 613826"/>
                <a:gd name="connsiteX572" fmla="*/ 83548 w 192325"/>
                <a:gd name="connsiteY572" fmla="*/ 189149 h 613826"/>
                <a:gd name="connsiteX573" fmla="*/ 81658 w 192325"/>
                <a:gd name="connsiteY573" fmla="*/ 189149 h 613826"/>
                <a:gd name="connsiteX574" fmla="*/ 83548 w 192325"/>
                <a:gd name="connsiteY574" fmla="*/ 189149 h 613826"/>
                <a:gd name="connsiteX575" fmla="*/ 83548 w 192325"/>
                <a:gd name="connsiteY575" fmla="*/ 189149 h 613826"/>
                <a:gd name="connsiteX576" fmla="*/ 79535 w 192325"/>
                <a:gd name="connsiteY576" fmla="*/ 189149 h 613826"/>
                <a:gd name="connsiteX577" fmla="*/ 81895 w 192325"/>
                <a:gd name="connsiteY577" fmla="*/ 189149 h 613826"/>
                <a:gd name="connsiteX578" fmla="*/ 81895 w 192325"/>
                <a:gd name="connsiteY578" fmla="*/ 191275 h 613826"/>
                <a:gd name="connsiteX579" fmla="*/ 79535 w 192325"/>
                <a:gd name="connsiteY579" fmla="*/ 191275 h 613826"/>
                <a:gd name="connsiteX580" fmla="*/ 79535 w 192325"/>
                <a:gd name="connsiteY580" fmla="*/ 193870 h 613826"/>
                <a:gd name="connsiteX581" fmla="*/ 79535 w 192325"/>
                <a:gd name="connsiteY581" fmla="*/ 196938 h 613826"/>
                <a:gd name="connsiteX582" fmla="*/ 77649 w 192325"/>
                <a:gd name="connsiteY582" fmla="*/ 196938 h 613826"/>
                <a:gd name="connsiteX583" fmla="*/ 77649 w 192325"/>
                <a:gd name="connsiteY583" fmla="*/ 200006 h 613826"/>
                <a:gd name="connsiteX584" fmla="*/ 79772 w 192325"/>
                <a:gd name="connsiteY584" fmla="*/ 200006 h 613826"/>
                <a:gd name="connsiteX585" fmla="*/ 76940 w 192325"/>
                <a:gd name="connsiteY585" fmla="*/ 200006 h 613826"/>
                <a:gd name="connsiteX586" fmla="*/ 78118 w 192325"/>
                <a:gd name="connsiteY586" fmla="*/ 200006 h 613826"/>
                <a:gd name="connsiteX587" fmla="*/ 76940 w 192325"/>
                <a:gd name="connsiteY587" fmla="*/ 205669 h 613826"/>
                <a:gd name="connsiteX588" fmla="*/ 79535 w 192325"/>
                <a:gd name="connsiteY588" fmla="*/ 208501 h 613826"/>
                <a:gd name="connsiteX589" fmla="*/ 79535 w 192325"/>
                <a:gd name="connsiteY589" fmla="*/ 208501 h 613826"/>
                <a:gd name="connsiteX590" fmla="*/ 78118 w 192325"/>
                <a:gd name="connsiteY590" fmla="*/ 206611 h 613826"/>
                <a:gd name="connsiteX591" fmla="*/ 78118 w 192325"/>
                <a:gd name="connsiteY591" fmla="*/ 209679 h 613826"/>
                <a:gd name="connsiteX592" fmla="*/ 75523 w 192325"/>
                <a:gd name="connsiteY592" fmla="*/ 209679 h 613826"/>
                <a:gd name="connsiteX593" fmla="*/ 75523 w 192325"/>
                <a:gd name="connsiteY593" fmla="*/ 211568 h 613826"/>
                <a:gd name="connsiteX594" fmla="*/ 74108 w 192325"/>
                <a:gd name="connsiteY594" fmla="*/ 211568 h 613826"/>
                <a:gd name="connsiteX595" fmla="*/ 74108 w 192325"/>
                <a:gd name="connsiteY595" fmla="*/ 214164 h 613826"/>
                <a:gd name="connsiteX596" fmla="*/ 74108 w 192325"/>
                <a:gd name="connsiteY596" fmla="*/ 216287 h 613826"/>
                <a:gd name="connsiteX597" fmla="*/ 74108 w 192325"/>
                <a:gd name="connsiteY597" fmla="*/ 216287 h 613826"/>
                <a:gd name="connsiteX598" fmla="*/ 74108 w 192325"/>
                <a:gd name="connsiteY598" fmla="*/ 217704 h 613826"/>
                <a:gd name="connsiteX599" fmla="*/ 71749 w 192325"/>
                <a:gd name="connsiteY599" fmla="*/ 217704 h 613826"/>
                <a:gd name="connsiteX600" fmla="*/ 69151 w 192325"/>
                <a:gd name="connsiteY600" fmla="*/ 219827 h 613826"/>
                <a:gd name="connsiteX601" fmla="*/ 69151 w 192325"/>
                <a:gd name="connsiteY601" fmla="*/ 219827 h 613826"/>
                <a:gd name="connsiteX602" fmla="*/ 69151 w 192325"/>
                <a:gd name="connsiteY602" fmla="*/ 222422 h 613826"/>
                <a:gd name="connsiteX603" fmla="*/ 73164 w 192325"/>
                <a:gd name="connsiteY603" fmla="*/ 219118 h 613826"/>
                <a:gd name="connsiteX604" fmla="*/ 71513 w 192325"/>
                <a:gd name="connsiteY604" fmla="*/ 222422 h 613826"/>
                <a:gd name="connsiteX605" fmla="*/ 75523 w 192325"/>
                <a:gd name="connsiteY605" fmla="*/ 222422 h 613826"/>
                <a:gd name="connsiteX606" fmla="*/ 72691 w 192325"/>
                <a:gd name="connsiteY606" fmla="*/ 224309 h 613826"/>
                <a:gd name="connsiteX607" fmla="*/ 76468 w 192325"/>
                <a:gd name="connsiteY607" fmla="*/ 225726 h 613826"/>
                <a:gd name="connsiteX608" fmla="*/ 73164 w 192325"/>
                <a:gd name="connsiteY608" fmla="*/ 225726 h 613826"/>
                <a:gd name="connsiteX609" fmla="*/ 70804 w 192325"/>
                <a:gd name="connsiteY609" fmla="*/ 225726 h 613826"/>
                <a:gd name="connsiteX610" fmla="*/ 73164 w 192325"/>
                <a:gd name="connsiteY610" fmla="*/ 225726 h 613826"/>
                <a:gd name="connsiteX611" fmla="*/ 73164 w 192325"/>
                <a:gd name="connsiteY611" fmla="*/ 225726 h 613826"/>
                <a:gd name="connsiteX612" fmla="*/ 71277 w 192325"/>
                <a:gd name="connsiteY612" fmla="*/ 227141 h 613826"/>
                <a:gd name="connsiteX613" fmla="*/ 69387 w 192325"/>
                <a:gd name="connsiteY613" fmla="*/ 225490 h 613826"/>
                <a:gd name="connsiteX614" fmla="*/ 69387 w 192325"/>
                <a:gd name="connsiteY614" fmla="*/ 230445 h 613826"/>
                <a:gd name="connsiteX615" fmla="*/ 69387 w 192325"/>
                <a:gd name="connsiteY615" fmla="*/ 232098 h 613826"/>
                <a:gd name="connsiteX616" fmla="*/ 72219 w 192325"/>
                <a:gd name="connsiteY616" fmla="*/ 236816 h 613826"/>
                <a:gd name="connsiteX617" fmla="*/ 69387 w 192325"/>
                <a:gd name="connsiteY617" fmla="*/ 236816 h 613826"/>
                <a:gd name="connsiteX618" fmla="*/ 71277 w 192325"/>
                <a:gd name="connsiteY618" fmla="*/ 238470 h 613826"/>
                <a:gd name="connsiteX619" fmla="*/ 71277 w 192325"/>
                <a:gd name="connsiteY619" fmla="*/ 242952 h 613826"/>
                <a:gd name="connsiteX620" fmla="*/ 71277 w 192325"/>
                <a:gd name="connsiteY620" fmla="*/ 244369 h 613826"/>
                <a:gd name="connsiteX621" fmla="*/ 69387 w 192325"/>
                <a:gd name="connsiteY621" fmla="*/ 245783 h 613826"/>
                <a:gd name="connsiteX622" fmla="*/ 71983 w 192325"/>
                <a:gd name="connsiteY622" fmla="*/ 245783 h 613826"/>
                <a:gd name="connsiteX623" fmla="*/ 69623 w 192325"/>
                <a:gd name="connsiteY623" fmla="*/ 247437 h 613826"/>
                <a:gd name="connsiteX624" fmla="*/ 69623 w 192325"/>
                <a:gd name="connsiteY624" fmla="*/ 249323 h 613826"/>
                <a:gd name="connsiteX625" fmla="*/ 71041 w 192325"/>
                <a:gd name="connsiteY625" fmla="*/ 249323 h 613826"/>
                <a:gd name="connsiteX626" fmla="*/ 72455 w 192325"/>
                <a:gd name="connsiteY626" fmla="*/ 246964 h 613826"/>
                <a:gd name="connsiteX627" fmla="*/ 72455 w 192325"/>
                <a:gd name="connsiteY627" fmla="*/ 251210 h 613826"/>
                <a:gd name="connsiteX628" fmla="*/ 72455 w 192325"/>
                <a:gd name="connsiteY628" fmla="*/ 251210 h 613826"/>
                <a:gd name="connsiteX629" fmla="*/ 72455 w 192325"/>
                <a:gd name="connsiteY629" fmla="*/ 249087 h 613826"/>
                <a:gd name="connsiteX630" fmla="*/ 72455 w 192325"/>
                <a:gd name="connsiteY630" fmla="*/ 252391 h 613826"/>
                <a:gd name="connsiteX631" fmla="*/ 72455 w 192325"/>
                <a:gd name="connsiteY631" fmla="*/ 252391 h 613826"/>
                <a:gd name="connsiteX632" fmla="*/ 74108 w 192325"/>
                <a:gd name="connsiteY632" fmla="*/ 252391 h 613826"/>
                <a:gd name="connsiteX633" fmla="*/ 74108 w 192325"/>
                <a:gd name="connsiteY633" fmla="*/ 254987 h 613826"/>
                <a:gd name="connsiteX634" fmla="*/ 71983 w 192325"/>
                <a:gd name="connsiteY634" fmla="*/ 254987 h 613826"/>
                <a:gd name="connsiteX635" fmla="*/ 73400 w 192325"/>
                <a:gd name="connsiteY635" fmla="*/ 254987 h 613826"/>
                <a:gd name="connsiteX636" fmla="*/ 71749 w 192325"/>
                <a:gd name="connsiteY636" fmla="*/ 254987 h 613826"/>
                <a:gd name="connsiteX637" fmla="*/ 73400 w 192325"/>
                <a:gd name="connsiteY637" fmla="*/ 254987 h 613826"/>
                <a:gd name="connsiteX638" fmla="*/ 70096 w 192325"/>
                <a:gd name="connsiteY638" fmla="*/ 263481 h 613826"/>
                <a:gd name="connsiteX639" fmla="*/ 68445 w 192325"/>
                <a:gd name="connsiteY639" fmla="*/ 263481 h 613826"/>
                <a:gd name="connsiteX640" fmla="*/ 68445 w 192325"/>
                <a:gd name="connsiteY640" fmla="*/ 266785 h 613826"/>
                <a:gd name="connsiteX641" fmla="*/ 69860 w 192325"/>
                <a:gd name="connsiteY641" fmla="*/ 266785 h 613826"/>
                <a:gd name="connsiteX642" fmla="*/ 69860 w 192325"/>
                <a:gd name="connsiteY642" fmla="*/ 266785 h 613826"/>
                <a:gd name="connsiteX643" fmla="*/ 68209 w 192325"/>
                <a:gd name="connsiteY643" fmla="*/ 266785 h 613826"/>
                <a:gd name="connsiteX644" fmla="*/ 68209 w 192325"/>
                <a:gd name="connsiteY644" fmla="*/ 268436 h 613826"/>
                <a:gd name="connsiteX645" fmla="*/ 68209 w 192325"/>
                <a:gd name="connsiteY645" fmla="*/ 268436 h 613826"/>
                <a:gd name="connsiteX646" fmla="*/ 68209 w 192325"/>
                <a:gd name="connsiteY646" fmla="*/ 268436 h 613826"/>
                <a:gd name="connsiteX647" fmla="*/ 66556 w 192325"/>
                <a:gd name="connsiteY647" fmla="*/ 268436 h 613826"/>
                <a:gd name="connsiteX648" fmla="*/ 66556 w 192325"/>
                <a:gd name="connsiteY648" fmla="*/ 268436 h 613826"/>
                <a:gd name="connsiteX649" fmla="*/ 64669 w 192325"/>
                <a:gd name="connsiteY649" fmla="*/ 268436 h 613826"/>
                <a:gd name="connsiteX650" fmla="*/ 64669 w 192325"/>
                <a:gd name="connsiteY650" fmla="*/ 273866 h 613826"/>
                <a:gd name="connsiteX651" fmla="*/ 64669 w 192325"/>
                <a:gd name="connsiteY651" fmla="*/ 273866 h 613826"/>
                <a:gd name="connsiteX652" fmla="*/ 64669 w 192325"/>
                <a:gd name="connsiteY652" fmla="*/ 275280 h 613826"/>
                <a:gd name="connsiteX653" fmla="*/ 63016 w 192325"/>
                <a:gd name="connsiteY653" fmla="*/ 275280 h 613826"/>
                <a:gd name="connsiteX654" fmla="*/ 63016 w 192325"/>
                <a:gd name="connsiteY654" fmla="*/ 279056 h 613826"/>
                <a:gd name="connsiteX655" fmla="*/ 63016 w 192325"/>
                <a:gd name="connsiteY655" fmla="*/ 280234 h 613826"/>
                <a:gd name="connsiteX656" fmla="*/ 64905 w 192325"/>
                <a:gd name="connsiteY656" fmla="*/ 280234 h 613826"/>
                <a:gd name="connsiteX657" fmla="*/ 64905 w 192325"/>
                <a:gd name="connsiteY657" fmla="*/ 275989 h 613826"/>
                <a:gd name="connsiteX658" fmla="*/ 64905 w 192325"/>
                <a:gd name="connsiteY658" fmla="*/ 275989 h 613826"/>
                <a:gd name="connsiteX659" fmla="*/ 64905 w 192325"/>
                <a:gd name="connsiteY659" fmla="*/ 275989 h 613826"/>
                <a:gd name="connsiteX660" fmla="*/ 67501 w 192325"/>
                <a:gd name="connsiteY660" fmla="*/ 275989 h 613826"/>
                <a:gd name="connsiteX661" fmla="*/ 65614 w 192325"/>
                <a:gd name="connsiteY661" fmla="*/ 282833 h 613826"/>
                <a:gd name="connsiteX662" fmla="*/ 65614 w 192325"/>
                <a:gd name="connsiteY662" fmla="*/ 282833 h 613826"/>
                <a:gd name="connsiteX663" fmla="*/ 63960 w 192325"/>
                <a:gd name="connsiteY663" fmla="*/ 282833 h 613826"/>
                <a:gd name="connsiteX664" fmla="*/ 63960 w 192325"/>
                <a:gd name="connsiteY664" fmla="*/ 286370 h 613826"/>
                <a:gd name="connsiteX665" fmla="*/ 63960 w 192325"/>
                <a:gd name="connsiteY665" fmla="*/ 288496 h 613826"/>
                <a:gd name="connsiteX666" fmla="*/ 60184 w 192325"/>
                <a:gd name="connsiteY666" fmla="*/ 288496 h 613826"/>
                <a:gd name="connsiteX667" fmla="*/ 60184 w 192325"/>
                <a:gd name="connsiteY667" fmla="*/ 286842 h 613826"/>
                <a:gd name="connsiteX668" fmla="*/ 58770 w 192325"/>
                <a:gd name="connsiteY668" fmla="*/ 286842 h 613826"/>
                <a:gd name="connsiteX669" fmla="*/ 60893 w 192325"/>
                <a:gd name="connsiteY669" fmla="*/ 286842 h 613826"/>
                <a:gd name="connsiteX670" fmla="*/ 60893 w 192325"/>
                <a:gd name="connsiteY670" fmla="*/ 288732 h 613826"/>
                <a:gd name="connsiteX671" fmla="*/ 60893 w 192325"/>
                <a:gd name="connsiteY671" fmla="*/ 292506 h 613826"/>
                <a:gd name="connsiteX672" fmla="*/ 60893 w 192325"/>
                <a:gd name="connsiteY672" fmla="*/ 294159 h 613826"/>
                <a:gd name="connsiteX673" fmla="*/ 59478 w 192325"/>
                <a:gd name="connsiteY673" fmla="*/ 294159 h 613826"/>
                <a:gd name="connsiteX674" fmla="*/ 59478 w 192325"/>
                <a:gd name="connsiteY674" fmla="*/ 298169 h 613826"/>
                <a:gd name="connsiteX675" fmla="*/ 61365 w 192325"/>
                <a:gd name="connsiteY675" fmla="*/ 298169 h 613826"/>
                <a:gd name="connsiteX676" fmla="*/ 61365 w 192325"/>
                <a:gd name="connsiteY676" fmla="*/ 298169 h 613826"/>
                <a:gd name="connsiteX677" fmla="*/ 59714 w 192325"/>
                <a:gd name="connsiteY677" fmla="*/ 298169 h 613826"/>
                <a:gd name="connsiteX678" fmla="*/ 59714 w 192325"/>
                <a:gd name="connsiteY678" fmla="*/ 298169 h 613826"/>
                <a:gd name="connsiteX679" fmla="*/ 57825 w 192325"/>
                <a:gd name="connsiteY679" fmla="*/ 298169 h 613826"/>
                <a:gd name="connsiteX680" fmla="*/ 57825 w 192325"/>
                <a:gd name="connsiteY680" fmla="*/ 301473 h 613826"/>
                <a:gd name="connsiteX681" fmla="*/ 55938 w 192325"/>
                <a:gd name="connsiteY681" fmla="*/ 301473 h 613826"/>
                <a:gd name="connsiteX682" fmla="*/ 55938 w 192325"/>
                <a:gd name="connsiteY682" fmla="*/ 301473 h 613826"/>
                <a:gd name="connsiteX683" fmla="*/ 55938 w 192325"/>
                <a:gd name="connsiteY683" fmla="*/ 304777 h 613826"/>
                <a:gd name="connsiteX684" fmla="*/ 55938 w 192325"/>
                <a:gd name="connsiteY684" fmla="*/ 307608 h 613826"/>
                <a:gd name="connsiteX685" fmla="*/ 54285 w 192325"/>
                <a:gd name="connsiteY685" fmla="*/ 307608 h 613826"/>
                <a:gd name="connsiteX686" fmla="*/ 55938 w 192325"/>
                <a:gd name="connsiteY686" fmla="*/ 310204 h 613826"/>
                <a:gd name="connsiteX687" fmla="*/ 57116 w 192325"/>
                <a:gd name="connsiteY687" fmla="*/ 310204 h 613826"/>
                <a:gd name="connsiteX688" fmla="*/ 57116 w 192325"/>
                <a:gd name="connsiteY688" fmla="*/ 311621 h 613826"/>
                <a:gd name="connsiteX689" fmla="*/ 57116 w 192325"/>
                <a:gd name="connsiteY689" fmla="*/ 311621 h 613826"/>
                <a:gd name="connsiteX690" fmla="*/ 58533 w 192325"/>
                <a:gd name="connsiteY690" fmla="*/ 311621 h 613826"/>
                <a:gd name="connsiteX691" fmla="*/ 58533 w 192325"/>
                <a:gd name="connsiteY691" fmla="*/ 313507 h 613826"/>
                <a:gd name="connsiteX692" fmla="*/ 56410 w 192325"/>
                <a:gd name="connsiteY692" fmla="*/ 313507 h 613826"/>
                <a:gd name="connsiteX693" fmla="*/ 54993 w 192325"/>
                <a:gd name="connsiteY693" fmla="*/ 315397 h 613826"/>
                <a:gd name="connsiteX694" fmla="*/ 56647 w 192325"/>
                <a:gd name="connsiteY694" fmla="*/ 315397 h 613826"/>
                <a:gd name="connsiteX695" fmla="*/ 52162 w 192325"/>
                <a:gd name="connsiteY695" fmla="*/ 311621 h 613826"/>
                <a:gd name="connsiteX696" fmla="*/ 50511 w 192325"/>
                <a:gd name="connsiteY696" fmla="*/ 313271 h 613826"/>
                <a:gd name="connsiteX697" fmla="*/ 50511 w 192325"/>
                <a:gd name="connsiteY697" fmla="*/ 313271 h 613826"/>
                <a:gd name="connsiteX698" fmla="*/ 51925 w 192325"/>
                <a:gd name="connsiteY698" fmla="*/ 313271 h 613826"/>
                <a:gd name="connsiteX699" fmla="*/ 50039 w 192325"/>
                <a:gd name="connsiteY699" fmla="*/ 313271 h 613826"/>
                <a:gd name="connsiteX700" fmla="*/ 50039 w 192325"/>
                <a:gd name="connsiteY700" fmla="*/ 316811 h 613826"/>
                <a:gd name="connsiteX701" fmla="*/ 50039 w 192325"/>
                <a:gd name="connsiteY701" fmla="*/ 318229 h 613826"/>
                <a:gd name="connsiteX702" fmla="*/ 50039 w 192325"/>
                <a:gd name="connsiteY702" fmla="*/ 316575 h 613826"/>
                <a:gd name="connsiteX703" fmla="*/ 50039 w 192325"/>
                <a:gd name="connsiteY703" fmla="*/ 318698 h 613826"/>
                <a:gd name="connsiteX704" fmla="*/ 51689 w 192325"/>
                <a:gd name="connsiteY704" fmla="*/ 318698 h 613826"/>
                <a:gd name="connsiteX705" fmla="*/ 51689 w 192325"/>
                <a:gd name="connsiteY705" fmla="*/ 318698 h 613826"/>
                <a:gd name="connsiteX706" fmla="*/ 53815 w 192325"/>
                <a:gd name="connsiteY706" fmla="*/ 318698 h 613826"/>
                <a:gd name="connsiteX707" fmla="*/ 53815 w 192325"/>
                <a:gd name="connsiteY707" fmla="*/ 317284 h 613826"/>
                <a:gd name="connsiteX708" fmla="*/ 55702 w 192325"/>
                <a:gd name="connsiteY708" fmla="*/ 317284 h 613826"/>
                <a:gd name="connsiteX709" fmla="*/ 55702 w 192325"/>
                <a:gd name="connsiteY709" fmla="*/ 319879 h 613826"/>
                <a:gd name="connsiteX710" fmla="*/ 52162 w 192325"/>
                <a:gd name="connsiteY710" fmla="*/ 319879 h 613826"/>
                <a:gd name="connsiteX711" fmla="*/ 52162 w 192325"/>
                <a:gd name="connsiteY711" fmla="*/ 321060 h 613826"/>
                <a:gd name="connsiteX712" fmla="*/ 50275 w 192325"/>
                <a:gd name="connsiteY712" fmla="*/ 321060 h 613826"/>
                <a:gd name="connsiteX713" fmla="*/ 52162 w 192325"/>
                <a:gd name="connsiteY713" fmla="*/ 321060 h 613826"/>
                <a:gd name="connsiteX714" fmla="*/ 50511 w 192325"/>
                <a:gd name="connsiteY714" fmla="*/ 323183 h 613826"/>
                <a:gd name="connsiteX715" fmla="*/ 50511 w 192325"/>
                <a:gd name="connsiteY715" fmla="*/ 316575 h 613826"/>
                <a:gd name="connsiteX716" fmla="*/ 47443 w 192325"/>
                <a:gd name="connsiteY716" fmla="*/ 314688 h 613826"/>
                <a:gd name="connsiteX717" fmla="*/ 46262 w 192325"/>
                <a:gd name="connsiteY717" fmla="*/ 314688 h 613826"/>
                <a:gd name="connsiteX718" fmla="*/ 46262 w 192325"/>
                <a:gd name="connsiteY718" fmla="*/ 316811 h 613826"/>
                <a:gd name="connsiteX719" fmla="*/ 49566 w 192325"/>
                <a:gd name="connsiteY719" fmla="*/ 316811 h 613826"/>
                <a:gd name="connsiteX720" fmla="*/ 49566 w 192325"/>
                <a:gd name="connsiteY720" fmla="*/ 318229 h 613826"/>
                <a:gd name="connsiteX721" fmla="*/ 48152 w 192325"/>
                <a:gd name="connsiteY721" fmla="*/ 318229 h 613826"/>
                <a:gd name="connsiteX722" fmla="*/ 48152 w 192325"/>
                <a:gd name="connsiteY722" fmla="*/ 317048 h 613826"/>
                <a:gd name="connsiteX723" fmla="*/ 46499 w 192325"/>
                <a:gd name="connsiteY723" fmla="*/ 317048 h 613826"/>
                <a:gd name="connsiteX724" fmla="*/ 45084 w 192325"/>
                <a:gd name="connsiteY724" fmla="*/ 318698 h 613826"/>
                <a:gd name="connsiteX725" fmla="*/ 45084 w 192325"/>
                <a:gd name="connsiteY725" fmla="*/ 322475 h 613826"/>
                <a:gd name="connsiteX726" fmla="*/ 46735 w 192325"/>
                <a:gd name="connsiteY726" fmla="*/ 322475 h 613826"/>
                <a:gd name="connsiteX727" fmla="*/ 46735 w 192325"/>
                <a:gd name="connsiteY727" fmla="*/ 326487 h 613826"/>
                <a:gd name="connsiteX728" fmla="*/ 44612 w 192325"/>
                <a:gd name="connsiteY728" fmla="*/ 326487 h 613826"/>
                <a:gd name="connsiteX729" fmla="*/ 44612 w 192325"/>
                <a:gd name="connsiteY729" fmla="*/ 323419 h 613826"/>
                <a:gd name="connsiteX730" fmla="*/ 42253 w 192325"/>
                <a:gd name="connsiteY730" fmla="*/ 323419 h 613826"/>
                <a:gd name="connsiteX731" fmla="*/ 42253 w 192325"/>
                <a:gd name="connsiteY731" fmla="*/ 323419 h 613826"/>
                <a:gd name="connsiteX732" fmla="*/ 42253 w 192325"/>
                <a:gd name="connsiteY732" fmla="*/ 323419 h 613826"/>
                <a:gd name="connsiteX733" fmla="*/ 42253 w 192325"/>
                <a:gd name="connsiteY733" fmla="*/ 328138 h 613826"/>
                <a:gd name="connsiteX734" fmla="*/ 38240 w 192325"/>
                <a:gd name="connsiteY734" fmla="*/ 329319 h 613826"/>
                <a:gd name="connsiteX735" fmla="*/ 38240 w 192325"/>
                <a:gd name="connsiteY735" fmla="*/ 329319 h 613826"/>
                <a:gd name="connsiteX736" fmla="*/ 39654 w 192325"/>
                <a:gd name="connsiteY736" fmla="*/ 329319 h 613826"/>
                <a:gd name="connsiteX737" fmla="*/ 43195 w 192325"/>
                <a:gd name="connsiteY737" fmla="*/ 331442 h 613826"/>
                <a:gd name="connsiteX738" fmla="*/ 40363 w 192325"/>
                <a:gd name="connsiteY738" fmla="*/ 331442 h 613826"/>
                <a:gd name="connsiteX739" fmla="*/ 40363 w 192325"/>
                <a:gd name="connsiteY739" fmla="*/ 333328 h 613826"/>
                <a:gd name="connsiteX740" fmla="*/ 42486 w 192325"/>
                <a:gd name="connsiteY740" fmla="*/ 333328 h 613826"/>
                <a:gd name="connsiteX741" fmla="*/ 42486 w 192325"/>
                <a:gd name="connsiteY741" fmla="*/ 334746 h 613826"/>
                <a:gd name="connsiteX742" fmla="*/ 43667 w 192325"/>
                <a:gd name="connsiteY742" fmla="*/ 332386 h 613826"/>
                <a:gd name="connsiteX743" fmla="*/ 42253 w 192325"/>
                <a:gd name="connsiteY743" fmla="*/ 329319 h 613826"/>
                <a:gd name="connsiteX744" fmla="*/ 42253 w 192325"/>
                <a:gd name="connsiteY744" fmla="*/ 330497 h 613826"/>
                <a:gd name="connsiteX745" fmla="*/ 42253 w 192325"/>
                <a:gd name="connsiteY745" fmla="*/ 330497 h 613826"/>
                <a:gd name="connsiteX746" fmla="*/ 43667 w 192325"/>
                <a:gd name="connsiteY746" fmla="*/ 339228 h 613826"/>
                <a:gd name="connsiteX747" fmla="*/ 43667 w 192325"/>
                <a:gd name="connsiteY747" fmla="*/ 339228 h 613826"/>
                <a:gd name="connsiteX748" fmla="*/ 43667 w 192325"/>
                <a:gd name="connsiteY748" fmla="*/ 339228 h 613826"/>
                <a:gd name="connsiteX749" fmla="*/ 43667 w 192325"/>
                <a:gd name="connsiteY749" fmla="*/ 341117 h 613826"/>
                <a:gd name="connsiteX750" fmla="*/ 45084 w 192325"/>
                <a:gd name="connsiteY750" fmla="*/ 343240 h 613826"/>
                <a:gd name="connsiteX751" fmla="*/ 45084 w 192325"/>
                <a:gd name="connsiteY751" fmla="*/ 341590 h 613826"/>
                <a:gd name="connsiteX752" fmla="*/ 41780 w 192325"/>
                <a:gd name="connsiteY752" fmla="*/ 341590 h 613826"/>
                <a:gd name="connsiteX753" fmla="*/ 39654 w 192325"/>
                <a:gd name="connsiteY753" fmla="*/ 341590 h 613826"/>
                <a:gd name="connsiteX754" fmla="*/ 39654 w 192325"/>
                <a:gd name="connsiteY754" fmla="*/ 337577 h 613826"/>
                <a:gd name="connsiteX755" fmla="*/ 36823 w 192325"/>
                <a:gd name="connsiteY755" fmla="*/ 337577 h 613826"/>
                <a:gd name="connsiteX756" fmla="*/ 39891 w 192325"/>
                <a:gd name="connsiteY756" fmla="*/ 337577 h 613826"/>
                <a:gd name="connsiteX757" fmla="*/ 39891 w 192325"/>
                <a:gd name="connsiteY757" fmla="*/ 341117 h 613826"/>
                <a:gd name="connsiteX758" fmla="*/ 41780 w 192325"/>
                <a:gd name="connsiteY758" fmla="*/ 341117 h 613826"/>
                <a:gd name="connsiteX759" fmla="*/ 41780 w 192325"/>
                <a:gd name="connsiteY759" fmla="*/ 339464 h 613826"/>
                <a:gd name="connsiteX760" fmla="*/ 43431 w 192325"/>
                <a:gd name="connsiteY760" fmla="*/ 340881 h 613826"/>
                <a:gd name="connsiteX761" fmla="*/ 43431 w 192325"/>
                <a:gd name="connsiteY761" fmla="*/ 340881 h 613826"/>
                <a:gd name="connsiteX762" fmla="*/ 43431 w 192325"/>
                <a:gd name="connsiteY762" fmla="*/ 342532 h 613826"/>
                <a:gd name="connsiteX763" fmla="*/ 40835 w 192325"/>
                <a:gd name="connsiteY763" fmla="*/ 342532 h 613826"/>
                <a:gd name="connsiteX764" fmla="*/ 42253 w 192325"/>
                <a:gd name="connsiteY764" fmla="*/ 347959 h 613826"/>
                <a:gd name="connsiteX765" fmla="*/ 39891 w 192325"/>
                <a:gd name="connsiteY765" fmla="*/ 347959 h 613826"/>
                <a:gd name="connsiteX766" fmla="*/ 39891 w 192325"/>
                <a:gd name="connsiteY766" fmla="*/ 350321 h 613826"/>
                <a:gd name="connsiteX767" fmla="*/ 41780 w 192325"/>
                <a:gd name="connsiteY767" fmla="*/ 350321 h 613826"/>
                <a:gd name="connsiteX768" fmla="*/ 41780 w 192325"/>
                <a:gd name="connsiteY768" fmla="*/ 353152 h 613826"/>
                <a:gd name="connsiteX769" fmla="*/ 40363 w 192325"/>
                <a:gd name="connsiteY769" fmla="*/ 351263 h 613826"/>
                <a:gd name="connsiteX770" fmla="*/ 37531 w 192325"/>
                <a:gd name="connsiteY770" fmla="*/ 351263 h 613826"/>
                <a:gd name="connsiteX771" fmla="*/ 39654 w 192325"/>
                <a:gd name="connsiteY771" fmla="*/ 355039 h 613826"/>
                <a:gd name="connsiteX772" fmla="*/ 39654 w 192325"/>
                <a:gd name="connsiteY772" fmla="*/ 353625 h 613826"/>
                <a:gd name="connsiteX773" fmla="*/ 40835 w 192325"/>
                <a:gd name="connsiteY773" fmla="*/ 355511 h 613826"/>
                <a:gd name="connsiteX774" fmla="*/ 39185 w 192325"/>
                <a:gd name="connsiteY774" fmla="*/ 355511 h 613826"/>
                <a:gd name="connsiteX775" fmla="*/ 39185 w 192325"/>
                <a:gd name="connsiteY775" fmla="*/ 358815 h 613826"/>
                <a:gd name="connsiteX776" fmla="*/ 36353 w 192325"/>
                <a:gd name="connsiteY776" fmla="*/ 356926 h 613826"/>
                <a:gd name="connsiteX777" fmla="*/ 36353 w 192325"/>
                <a:gd name="connsiteY777" fmla="*/ 356926 h 613826"/>
                <a:gd name="connsiteX778" fmla="*/ 34464 w 192325"/>
                <a:gd name="connsiteY778" fmla="*/ 356926 h 613826"/>
                <a:gd name="connsiteX779" fmla="*/ 34464 w 192325"/>
                <a:gd name="connsiteY779" fmla="*/ 358343 h 613826"/>
                <a:gd name="connsiteX780" fmla="*/ 34464 w 192325"/>
                <a:gd name="connsiteY780" fmla="*/ 360230 h 613826"/>
                <a:gd name="connsiteX781" fmla="*/ 34464 w 192325"/>
                <a:gd name="connsiteY781" fmla="*/ 360230 h 613826"/>
                <a:gd name="connsiteX782" fmla="*/ 32813 w 192325"/>
                <a:gd name="connsiteY782" fmla="*/ 362592 h 613826"/>
                <a:gd name="connsiteX783" fmla="*/ 34464 w 192325"/>
                <a:gd name="connsiteY783" fmla="*/ 364006 h 613826"/>
                <a:gd name="connsiteX784" fmla="*/ 36117 w 192325"/>
                <a:gd name="connsiteY784" fmla="*/ 364006 h 613826"/>
                <a:gd name="connsiteX785" fmla="*/ 34700 w 192325"/>
                <a:gd name="connsiteY785" fmla="*/ 364006 h 613826"/>
                <a:gd name="connsiteX786" fmla="*/ 32813 w 192325"/>
                <a:gd name="connsiteY786" fmla="*/ 368019 h 613826"/>
                <a:gd name="connsiteX787" fmla="*/ 32813 w 192325"/>
                <a:gd name="connsiteY787" fmla="*/ 373446 h 613826"/>
                <a:gd name="connsiteX788" fmla="*/ 33991 w 192325"/>
                <a:gd name="connsiteY788" fmla="*/ 373446 h 613826"/>
                <a:gd name="connsiteX789" fmla="*/ 33991 w 192325"/>
                <a:gd name="connsiteY789" fmla="*/ 376513 h 613826"/>
                <a:gd name="connsiteX790" fmla="*/ 32577 w 192325"/>
                <a:gd name="connsiteY790" fmla="*/ 376513 h 613826"/>
                <a:gd name="connsiteX791" fmla="*/ 30454 w 192325"/>
                <a:gd name="connsiteY791" fmla="*/ 376513 h 613826"/>
                <a:gd name="connsiteX792" fmla="*/ 33755 w 192325"/>
                <a:gd name="connsiteY792" fmla="*/ 378872 h 613826"/>
                <a:gd name="connsiteX793" fmla="*/ 31396 w 192325"/>
                <a:gd name="connsiteY793" fmla="*/ 378872 h 613826"/>
                <a:gd name="connsiteX794" fmla="*/ 31396 w 192325"/>
                <a:gd name="connsiteY794" fmla="*/ 380523 h 613826"/>
                <a:gd name="connsiteX795" fmla="*/ 31396 w 192325"/>
                <a:gd name="connsiteY795" fmla="*/ 385008 h 613826"/>
                <a:gd name="connsiteX796" fmla="*/ 28564 w 192325"/>
                <a:gd name="connsiteY796" fmla="*/ 385008 h 613826"/>
                <a:gd name="connsiteX797" fmla="*/ 31160 w 192325"/>
                <a:gd name="connsiteY797" fmla="*/ 385008 h 613826"/>
                <a:gd name="connsiteX798" fmla="*/ 28328 w 192325"/>
                <a:gd name="connsiteY798" fmla="*/ 385008 h 613826"/>
                <a:gd name="connsiteX799" fmla="*/ 28328 w 192325"/>
                <a:gd name="connsiteY799" fmla="*/ 386659 h 613826"/>
                <a:gd name="connsiteX800" fmla="*/ 25733 w 192325"/>
                <a:gd name="connsiteY800" fmla="*/ 386659 h 613826"/>
                <a:gd name="connsiteX801" fmla="*/ 25733 w 192325"/>
                <a:gd name="connsiteY801" fmla="*/ 386659 h 613826"/>
                <a:gd name="connsiteX802" fmla="*/ 26914 w 192325"/>
                <a:gd name="connsiteY802" fmla="*/ 386659 h 613826"/>
                <a:gd name="connsiteX803" fmla="*/ 26914 w 192325"/>
                <a:gd name="connsiteY803" fmla="*/ 388076 h 613826"/>
                <a:gd name="connsiteX804" fmla="*/ 28092 w 192325"/>
                <a:gd name="connsiteY804" fmla="*/ 388076 h 613826"/>
                <a:gd name="connsiteX805" fmla="*/ 29982 w 192325"/>
                <a:gd name="connsiteY805" fmla="*/ 388076 h 613826"/>
                <a:gd name="connsiteX806" fmla="*/ 29982 w 192325"/>
                <a:gd name="connsiteY806" fmla="*/ 388076 h 613826"/>
                <a:gd name="connsiteX807" fmla="*/ 27856 w 192325"/>
                <a:gd name="connsiteY807" fmla="*/ 388076 h 613826"/>
                <a:gd name="connsiteX808" fmla="*/ 29273 w 192325"/>
                <a:gd name="connsiteY808" fmla="*/ 388076 h 613826"/>
                <a:gd name="connsiteX809" fmla="*/ 29273 w 192325"/>
                <a:gd name="connsiteY809" fmla="*/ 390671 h 613826"/>
                <a:gd name="connsiteX810" fmla="*/ 26678 w 192325"/>
                <a:gd name="connsiteY810" fmla="*/ 390671 h 613826"/>
                <a:gd name="connsiteX811" fmla="*/ 24318 w 192325"/>
                <a:gd name="connsiteY811" fmla="*/ 392794 h 613826"/>
                <a:gd name="connsiteX812" fmla="*/ 20778 w 192325"/>
                <a:gd name="connsiteY812" fmla="*/ 394920 h 613826"/>
                <a:gd name="connsiteX813" fmla="*/ 22665 w 192325"/>
                <a:gd name="connsiteY813" fmla="*/ 394920 h 613826"/>
                <a:gd name="connsiteX814" fmla="*/ 22665 w 192325"/>
                <a:gd name="connsiteY814" fmla="*/ 396570 h 613826"/>
                <a:gd name="connsiteX815" fmla="*/ 24318 w 192325"/>
                <a:gd name="connsiteY815" fmla="*/ 396570 h 613826"/>
                <a:gd name="connsiteX816" fmla="*/ 24318 w 192325"/>
                <a:gd name="connsiteY816" fmla="*/ 394211 h 613826"/>
                <a:gd name="connsiteX817" fmla="*/ 26441 w 192325"/>
                <a:gd name="connsiteY817" fmla="*/ 394211 h 613826"/>
                <a:gd name="connsiteX818" fmla="*/ 26441 w 192325"/>
                <a:gd name="connsiteY818" fmla="*/ 394211 h 613826"/>
                <a:gd name="connsiteX819" fmla="*/ 24555 w 192325"/>
                <a:gd name="connsiteY819" fmla="*/ 394211 h 613826"/>
                <a:gd name="connsiteX820" fmla="*/ 24555 w 192325"/>
                <a:gd name="connsiteY820" fmla="*/ 395862 h 613826"/>
                <a:gd name="connsiteX821" fmla="*/ 24555 w 192325"/>
                <a:gd name="connsiteY821" fmla="*/ 395862 h 613826"/>
                <a:gd name="connsiteX822" fmla="*/ 24555 w 192325"/>
                <a:gd name="connsiteY822" fmla="*/ 397043 h 613826"/>
                <a:gd name="connsiteX823" fmla="*/ 22429 w 192325"/>
                <a:gd name="connsiteY823" fmla="*/ 397043 h 613826"/>
                <a:gd name="connsiteX824" fmla="*/ 22429 w 192325"/>
                <a:gd name="connsiteY824" fmla="*/ 397043 h 613826"/>
                <a:gd name="connsiteX825" fmla="*/ 23846 w 192325"/>
                <a:gd name="connsiteY825" fmla="*/ 399166 h 613826"/>
                <a:gd name="connsiteX826" fmla="*/ 22429 w 192325"/>
                <a:gd name="connsiteY826" fmla="*/ 399166 h 613826"/>
                <a:gd name="connsiteX827" fmla="*/ 22429 w 192325"/>
                <a:gd name="connsiteY827" fmla="*/ 401997 h 613826"/>
                <a:gd name="connsiteX828" fmla="*/ 21015 w 192325"/>
                <a:gd name="connsiteY828" fmla="*/ 401997 h 613826"/>
                <a:gd name="connsiteX829" fmla="*/ 25733 w 192325"/>
                <a:gd name="connsiteY829" fmla="*/ 406952 h 613826"/>
                <a:gd name="connsiteX830" fmla="*/ 25733 w 192325"/>
                <a:gd name="connsiteY830" fmla="*/ 408369 h 613826"/>
                <a:gd name="connsiteX831" fmla="*/ 22665 w 192325"/>
                <a:gd name="connsiteY831" fmla="*/ 408369 h 613826"/>
                <a:gd name="connsiteX832" fmla="*/ 22665 w 192325"/>
                <a:gd name="connsiteY832" fmla="*/ 406719 h 613826"/>
                <a:gd name="connsiteX833" fmla="*/ 19597 w 192325"/>
                <a:gd name="connsiteY833" fmla="*/ 406719 h 613826"/>
                <a:gd name="connsiteX834" fmla="*/ 19597 w 192325"/>
                <a:gd name="connsiteY834" fmla="*/ 406719 h 613826"/>
                <a:gd name="connsiteX835" fmla="*/ 19597 w 192325"/>
                <a:gd name="connsiteY835" fmla="*/ 408369 h 613826"/>
                <a:gd name="connsiteX836" fmla="*/ 19597 w 192325"/>
                <a:gd name="connsiteY836" fmla="*/ 408369 h 613826"/>
                <a:gd name="connsiteX837" fmla="*/ 19597 w 192325"/>
                <a:gd name="connsiteY837" fmla="*/ 409786 h 613826"/>
                <a:gd name="connsiteX838" fmla="*/ 19597 w 192325"/>
                <a:gd name="connsiteY838" fmla="*/ 413324 h 613826"/>
                <a:gd name="connsiteX839" fmla="*/ 22901 w 192325"/>
                <a:gd name="connsiteY839" fmla="*/ 413324 h 613826"/>
                <a:gd name="connsiteX840" fmla="*/ 22901 w 192325"/>
                <a:gd name="connsiteY840" fmla="*/ 413324 h 613826"/>
                <a:gd name="connsiteX841" fmla="*/ 22901 w 192325"/>
                <a:gd name="connsiteY841" fmla="*/ 413324 h 613826"/>
                <a:gd name="connsiteX842" fmla="*/ 24555 w 192325"/>
                <a:gd name="connsiteY842" fmla="*/ 410256 h 613826"/>
                <a:gd name="connsiteX843" fmla="*/ 24555 w 192325"/>
                <a:gd name="connsiteY843" fmla="*/ 421585 h 613826"/>
                <a:gd name="connsiteX844" fmla="*/ 24555 w 192325"/>
                <a:gd name="connsiteY844" fmla="*/ 421585 h 613826"/>
                <a:gd name="connsiteX845" fmla="*/ 24555 w 192325"/>
                <a:gd name="connsiteY845" fmla="*/ 422999 h 613826"/>
                <a:gd name="connsiteX846" fmla="*/ 22901 w 192325"/>
                <a:gd name="connsiteY846" fmla="*/ 424417 h 613826"/>
                <a:gd name="connsiteX847" fmla="*/ 21015 w 192325"/>
                <a:gd name="connsiteY847" fmla="*/ 424417 h 613826"/>
                <a:gd name="connsiteX848" fmla="*/ 21015 w 192325"/>
                <a:gd name="connsiteY848" fmla="*/ 427012 h 613826"/>
                <a:gd name="connsiteX849" fmla="*/ 21015 w 192325"/>
                <a:gd name="connsiteY849" fmla="*/ 429135 h 613826"/>
                <a:gd name="connsiteX850" fmla="*/ 22429 w 192325"/>
                <a:gd name="connsiteY850" fmla="*/ 431494 h 613826"/>
                <a:gd name="connsiteX851" fmla="*/ 17474 w 192325"/>
                <a:gd name="connsiteY851" fmla="*/ 439516 h 613826"/>
                <a:gd name="connsiteX852" fmla="*/ 17474 w 192325"/>
                <a:gd name="connsiteY852" fmla="*/ 440697 h 613826"/>
                <a:gd name="connsiteX853" fmla="*/ 19361 w 192325"/>
                <a:gd name="connsiteY853" fmla="*/ 440697 h 613826"/>
                <a:gd name="connsiteX854" fmla="*/ 19361 w 192325"/>
                <a:gd name="connsiteY854" fmla="*/ 440697 h 613826"/>
                <a:gd name="connsiteX855" fmla="*/ 16766 w 192325"/>
                <a:gd name="connsiteY855" fmla="*/ 440697 h 613826"/>
                <a:gd name="connsiteX856" fmla="*/ 16766 w 192325"/>
                <a:gd name="connsiteY856" fmla="*/ 442348 h 613826"/>
                <a:gd name="connsiteX857" fmla="*/ 16766 w 192325"/>
                <a:gd name="connsiteY857" fmla="*/ 444237 h 613826"/>
                <a:gd name="connsiteX858" fmla="*/ 14879 w 192325"/>
                <a:gd name="connsiteY858" fmla="*/ 444237 h 613826"/>
                <a:gd name="connsiteX859" fmla="*/ 17474 w 192325"/>
                <a:gd name="connsiteY859" fmla="*/ 450609 h 613826"/>
                <a:gd name="connsiteX860" fmla="*/ 17474 w 192325"/>
                <a:gd name="connsiteY860" fmla="*/ 451787 h 613826"/>
                <a:gd name="connsiteX861" fmla="*/ 14643 w 192325"/>
                <a:gd name="connsiteY861" fmla="*/ 451787 h 613826"/>
                <a:gd name="connsiteX862" fmla="*/ 17002 w 192325"/>
                <a:gd name="connsiteY862" fmla="*/ 451787 h 613826"/>
                <a:gd name="connsiteX863" fmla="*/ 17002 w 192325"/>
                <a:gd name="connsiteY863" fmla="*/ 453441 h 613826"/>
                <a:gd name="connsiteX864" fmla="*/ 13698 w 192325"/>
                <a:gd name="connsiteY864" fmla="*/ 451315 h 613826"/>
                <a:gd name="connsiteX865" fmla="*/ 13698 w 192325"/>
                <a:gd name="connsiteY865" fmla="*/ 451315 h 613826"/>
                <a:gd name="connsiteX866" fmla="*/ 12284 w 192325"/>
                <a:gd name="connsiteY866" fmla="*/ 456036 h 613826"/>
                <a:gd name="connsiteX867" fmla="*/ 9922 w 192325"/>
                <a:gd name="connsiteY867" fmla="*/ 456036 h 613826"/>
                <a:gd name="connsiteX868" fmla="*/ 9922 w 192325"/>
                <a:gd name="connsiteY868" fmla="*/ 459576 h 613826"/>
                <a:gd name="connsiteX869" fmla="*/ 11339 w 192325"/>
                <a:gd name="connsiteY869" fmla="*/ 459576 h 613826"/>
                <a:gd name="connsiteX870" fmla="*/ 9922 w 192325"/>
                <a:gd name="connsiteY870" fmla="*/ 459576 h 613826"/>
                <a:gd name="connsiteX871" fmla="*/ 9922 w 192325"/>
                <a:gd name="connsiteY871" fmla="*/ 459576 h 613826"/>
                <a:gd name="connsiteX872" fmla="*/ 9922 w 192325"/>
                <a:gd name="connsiteY872" fmla="*/ 459576 h 613826"/>
                <a:gd name="connsiteX873" fmla="*/ 9922 w 192325"/>
                <a:gd name="connsiteY873" fmla="*/ 461227 h 613826"/>
                <a:gd name="connsiteX874" fmla="*/ 9922 w 192325"/>
                <a:gd name="connsiteY874" fmla="*/ 461227 h 613826"/>
                <a:gd name="connsiteX875" fmla="*/ 9922 w 192325"/>
                <a:gd name="connsiteY875" fmla="*/ 461227 h 613826"/>
                <a:gd name="connsiteX876" fmla="*/ 9922 w 192325"/>
                <a:gd name="connsiteY876" fmla="*/ 466418 h 613826"/>
                <a:gd name="connsiteX877" fmla="*/ 9922 w 192325"/>
                <a:gd name="connsiteY877" fmla="*/ 468543 h 613826"/>
                <a:gd name="connsiteX878" fmla="*/ 12756 w 192325"/>
                <a:gd name="connsiteY878" fmla="*/ 471844 h 613826"/>
                <a:gd name="connsiteX879" fmla="*/ 12756 w 192325"/>
                <a:gd name="connsiteY879" fmla="*/ 471844 h 613826"/>
                <a:gd name="connsiteX880" fmla="*/ 12756 w 192325"/>
                <a:gd name="connsiteY880" fmla="*/ 473498 h 613826"/>
                <a:gd name="connsiteX881" fmla="*/ 12756 w 192325"/>
                <a:gd name="connsiteY881" fmla="*/ 473498 h 613826"/>
                <a:gd name="connsiteX882" fmla="*/ 10394 w 192325"/>
                <a:gd name="connsiteY882" fmla="*/ 476566 h 613826"/>
                <a:gd name="connsiteX883" fmla="*/ 10394 w 192325"/>
                <a:gd name="connsiteY883" fmla="*/ 476566 h 613826"/>
                <a:gd name="connsiteX884" fmla="*/ 10394 w 192325"/>
                <a:gd name="connsiteY884" fmla="*/ 478216 h 613826"/>
                <a:gd name="connsiteX885" fmla="*/ 10394 w 192325"/>
                <a:gd name="connsiteY885" fmla="*/ 484116 h 613826"/>
                <a:gd name="connsiteX886" fmla="*/ 13462 w 192325"/>
                <a:gd name="connsiteY886" fmla="*/ 478216 h 613826"/>
                <a:gd name="connsiteX887" fmla="*/ 13462 w 192325"/>
                <a:gd name="connsiteY887" fmla="*/ 480342 h 613826"/>
                <a:gd name="connsiteX888" fmla="*/ 13462 w 192325"/>
                <a:gd name="connsiteY888" fmla="*/ 480342 h 613826"/>
                <a:gd name="connsiteX889" fmla="*/ 14879 w 192325"/>
                <a:gd name="connsiteY889" fmla="*/ 481756 h 613826"/>
                <a:gd name="connsiteX890" fmla="*/ 13226 w 192325"/>
                <a:gd name="connsiteY890" fmla="*/ 481756 h 613826"/>
                <a:gd name="connsiteX891" fmla="*/ 14879 w 192325"/>
                <a:gd name="connsiteY891" fmla="*/ 485297 h 613826"/>
                <a:gd name="connsiteX892" fmla="*/ 13226 w 192325"/>
                <a:gd name="connsiteY892" fmla="*/ 483410 h 613826"/>
                <a:gd name="connsiteX893" fmla="*/ 11103 w 192325"/>
                <a:gd name="connsiteY893" fmla="*/ 483410 h 613826"/>
                <a:gd name="connsiteX894" fmla="*/ 12989 w 192325"/>
                <a:gd name="connsiteY894" fmla="*/ 486478 h 613826"/>
                <a:gd name="connsiteX895" fmla="*/ 11339 w 192325"/>
                <a:gd name="connsiteY895" fmla="*/ 486478 h 613826"/>
                <a:gd name="connsiteX896" fmla="*/ 11339 w 192325"/>
                <a:gd name="connsiteY896" fmla="*/ 489309 h 613826"/>
                <a:gd name="connsiteX897" fmla="*/ 8743 w 192325"/>
                <a:gd name="connsiteY897" fmla="*/ 489309 h 613826"/>
                <a:gd name="connsiteX898" fmla="*/ 8743 w 192325"/>
                <a:gd name="connsiteY898" fmla="*/ 489309 h 613826"/>
                <a:gd name="connsiteX899" fmla="*/ 10394 w 192325"/>
                <a:gd name="connsiteY899" fmla="*/ 489309 h 613826"/>
                <a:gd name="connsiteX900" fmla="*/ 10394 w 192325"/>
                <a:gd name="connsiteY900" fmla="*/ 489309 h 613826"/>
                <a:gd name="connsiteX901" fmla="*/ 10394 w 192325"/>
                <a:gd name="connsiteY901" fmla="*/ 489309 h 613826"/>
                <a:gd name="connsiteX902" fmla="*/ 7326 w 192325"/>
                <a:gd name="connsiteY902" fmla="*/ 487892 h 613826"/>
                <a:gd name="connsiteX903" fmla="*/ 7326 w 192325"/>
                <a:gd name="connsiteY903" fmla="*/ 489779 h 613826"/>
                <a:gd name="connsiteX904" fmla="*/ 5439 w 192325"/>
                <a:gd name="connsiteY904" fmla="*/ 489779 h 613826"/>
                <a:gd name="connsiteX905" fmla="*/ 5439 w 192325"/>
                <a:gd name="connsiteY905" fmla="*/ 493083 h 613826"/>
                <a:gd name="connsiteX906" fmla="*/ 5439 w 192325"/>
                <a:gd name="connsiteY906" fmla="*/ 493083 h 613826"/>
                <a:gd name="connsiteX907" fmla="*/ 5439 w 192325"/>
                <a:gd name="connsiteY907" fmla="*/ 496150 h 613826"/>
                <a:gd name="connsiteX908" fmla="*/ 5439 w 192325"/>
                <a:gd name="connsiteY908" fmla="*/ 497568 h 613826"/>
                <a:gd name="connsiteX909" fmla="*/ 6857 w 192325"/>
                <a:gd name="connsiteY909" fmla="*/ 497568 h 613826"/>
                <a:gd name="connsiteX910" fmla="*/ 6857 w 192325"/>
                <a:gd name="connsiteY910" fmla="*/ 497568 h 613826"/>
                <a:gd name="connsiteX911" fmla="*/ 4731 w 192325"/>
                <a:gd name="connsiteY911" fmla="*/ 500399 h 613826"/>
                <a:gd name="connsiteX912" fmla="*/ 4731 w 192325"/>
                <a:gd name="connsiteY912" fmla="*/ 498510 h 613826"/>
                <a:gd name="connsiteX913" fmla="*/ 4731 w 192325"/>
                <a:gd name="connsiteY913" fmla="*/ 496859 h 613826"/>
                <a:gd name="connsiteX914" fmla="*/ 4731 w 192325"/>
                <a:gd name="connsiteY914" fmla="*/ 499454 h 613826"/>
                <a:gd name="connsiteX915" fmla="*/ 1899 w 192325"/>
                <a:gd name="connsiteY915" fmla="*/ 499454 h 613826"/>
                <a:gd name="connsiteX916" fmla="*/ 1899 w 192325"/>
                <a:gd name="connsiteY916" fmla="*/ 504409 h 613826"/>
                <a:gd name="connsiteX917" fmla="*/ 1899 w 192325"/>
                <a:gd name="connsiteY917" fmla="*/ 504409 h 613826"/>
                <a:gd name="connsiteX918" fmla="*/ -224 w 192325"/>
                <a:gd name="connsiteY918" fmla="*/ 504409 h 613826"/>
                <a:gd name="connsiteX919" fmla="*/ -224 w 192325"/>
                <a:gd name="connsiteY919" fmla="*/ 507477 h 613826"/>
                <a:gd name="connsiteX920" fmla="*/ 1427 w 192325"/>
                <a:gd name="connsiteY920" fmla="*/ 511017 h 613826"/>
                <a:gd name="connsiteX921" fmla="*/ 1427 w 192325"/>
                <a:gd name="connsiteY921" fmla="*/ 508894 h 613826"/>
                <a:gd name="connsiteX922" fmla="*/ 1427 w 192325"/>
                <a:gd name="connsiteY922" fmla="*/ 508894 h 613826"/>
                <a:gd name="connsiteX923" fmla="*/ 1427 w 192325"/>
                <a:gd name="connsiteY923" fmla="*/ 507477 h 613826"/>
                <a:gd name="connsiteX924" fmla="*/ 1427 w 192325"/>
                <a:gd name="connsiteY924" fmla="*/ 507477 h 613826"/>
                <a:gd name="connsiteX925" fmla="*/ 4022 w 192325"/>
                <a:gd name="connsiteY925" fmla="*/ 505117 h 613826"/>
                <a:gd name="connsiteX926" fmla="*/ 6148 w 192325"/>
                <a:gd name="connsiteY926" fmla="*/ 502050 h 613826"/>
                <a:gd name="connsiteX927" fmla="*/ 5912 w 192325"/>
                <a:gd name="connsiteY927" fmla="*/ 501577 h 613826"/>
                <a:gd name="connsiteX928" fmla="*/ 5912 w 192325"/>
                <a:gd name="connsiteY928" fmla="*/ 501577 h 613826"/>
                <a:gd name="connsiteX929" fmla="*/ 8743 w 192325"/>
                <a:gd name="connsiteY929" fmla="*/ 496387 h 613826"/>
                <a:gd name="connsiteX930" fmla="*/ 11575 w 192325"/>
                <a:gd name="connsiteY930" fmla="*/ 496387 h 613826"/>
                <a:gd name="connsiteX931" fmla="*/ 11575 w 192325"/>
                <a:gd name="connsiteY931" fmla="*/ 494736 h 613826"/>
                <a:gd name="connsiteX932" fmla="*/ 11575 w 192325"/>
                <a:gd name="connsiteY932" fmla="*/ 494736 h 613826"/>
                <a:gd name="connsiteX933" fmla="*/ 11575 w 192325"/>
                <a:gd name="connsiteY933" fmla="*/ 494736 h 613826"/>
                <a:gd name="connsiteX934" fmla="*/ 12989 w 192325"/>
                <a:gd name="connsiteY934" fmla="*/ 494736 h 613826"/>
                <a:gd name="connsiteX935" fmla="*/ 14643 w 192325"/>
                <a:gd name="connsiteY935" fmla="*/ 493555 h 613826"/>
                <a:gd name="connsiteX936" fmla="*/ 14643 w 192325"/>
                <a:gd name="connsiteY936" fmla="*/ 493555 h 613826"/>
                <a:gd name="connsiteX937" fmla="*/ 14643 w 192325"/>
                <a:gd name="connsiteY937" fmla="*/ 493555 h 613826"/>
                <a:gd name="connsiteX938" fmla="*/ 14643 w 192325"/>
                <a:gd name="connsiteY938" fmla="*/ 493555 h 613826"/>
                <a:gd name="connsiteX939" fmla="*/ 16530 w 192325"/>
                <a:gd name="connsiteY939" fmla="*/ 493555 h 613826"/>
                <a:gd name="connsiteX940" fmla="*/ 17947 w 192325"/>
                <a:gd name="connsiteY940" fmla="*/ 489309 h 613826"/>
                <a:gd name="connsiteX941" fmla="*/ 17947 w 192325"/>
                <a:gd name="connsiteY941" fmla="*/ 489309 h 613826"/>
                <a:gd name="connsiteX942" fmla="*/ 17947 w 192325"/>
                <a:gd name="connsiteY942" fmla="*/ 489309 h 613826"/>
                <a:gd name="connsiteX943" fmla="*/ 20306 w 192325"/>
                <a:gd name="connsiteY943" fmla="*/ 489309 h 613826"/>
                <a:gd name="connsiteX944" fmla="*/ 21956 w 192325"/>
                <a:gd name="connsiteY944" fmla="*/ 484352 h 613826"/>
                <a:gd name="connsiteX945" fmla="*/ 21956 w 192325"/>
                <a:gd name="connsiteY945" fmla="*/ 482701 h 613826"/>
                <a:gd name="connsiteX946" fmla="*/ 21956 w 192325"/>
                <a:gd name="connsiteY946" fmla="*/ 484352 h 613826"/>
                <a:gd name="connsiteX947" fmla="*/ 19597 w 192325"/>
                <a:gd name="connsiteY947" fmla="*/ 484352 h 613826"/>
                <a:gd name="connsiteX948" fmla="*/ 21015 w 192325"/>
                <a:gd name="connsiteY948" fmla="*/ 481993 h 613826"/>
                <a:gd name="connsiteX949" fmla="*/ 21015 w 192325"/>
                <a:gd name="connsiteY949" fmla="*/ 483410 h 613826"/>
                <a:gd name="connsiteX950" fmla="*/ 23846 w 192325"/>
                <a:gd name="connsiteY950" fmla="*/ 483410 h 613826"/>
                <a:gd name="connsiteX951" fmla="*/ 25733 w 192325"/>
                <a:gd name="connsiteY951" fmla="*/ 480106 h 613826"/>
                <a:gd name="connsiteX952" fmla="*/ 27620 w 192325"/>
                <a:gd name="connsiteY952" fmla="*/ 480106 h 613826"/>
                <a:gd name="connsiteX953" fmla="*/ 25969 w 192325"/>
                <a:gd name="connsiteY953" fmla="*/ 481756 h 613826"/>
                <a:gd name="connsiteX954" fmla="*/ 27856 w 192325"/>
                <a:gd name="connsiteY954" fmla="*/ 481756 h 613826"/>
                <a:gd name="connsiteX955" fmla="*/ 27856 w 192325"/>
                <a:gd name="connsiteY955" fmla="*/ 479870 h 613826"/>
                <a:gd name="connsiteX956" fmla="*/ 25260 w 192325"/>
                <a:gd name="connsiteY956" fmla="*/ 479870 h 613826"/>
                <a:gd name="connsiteX957" fmla="*/ 25260 w 192325"/>
                <a:gd name="connsiteY957" fmla="*/ 476566 h 613826"/>
                <a:gd name="connsiteX958" fmla="*/ 22901 w 192325"/>
                <a:gd name="connsiteY958" fmla="*/ 476566 h 613826"/>
                <a:gd name="connsiteX959" fmla="*/ 25260 w 192325"/>
                <a:gd name="connsiteY959" fmla="*/ 476566 h 613826"/>
                <a:gd name="connsiteX960" fmla="*/ 25260 w 192325"/>
                <a:gd name="connsiteY960" fmla="*/ 476566 h 613826"/>
                <a:gd name="connsiteX961" fmla="*/ 29509 w 192325"/>
                <a:gd name="connsiteY961" fmla="*/ 472553 h 613826"/>
                <a:gd name="connsiteX962" fmla="*/ 29509 w 192325"/>
                <a:gd name="connsiteY962" fmla="*/ 468071 h 613826"/>
                <a:gd name="connsiteX963" fmla="*/ 32341 w 192325"/>
                <a:gd name="connsiteY963" fmla="*/ 469722 h 613826"/>
                <a:gd name="connsiteX964" fmla="*/ 32341 w 192325"/>
                <a:gd name="connsiteY964" fmla="*/ 468071 h 613826"/>
                <a:gd name="connsiteX965" fmla="*/ 29509 w 192325"/>
                <a:gd name="connsiteY965" fmla="*/ 468071 h 613826"/>
                <a:gd name="connsiteX966" fmla="*/ 29509 w 192325"/>
                <a:gd name="connsiteY966" fmla="*/ 464295 h 613826"/>
                <a:gd name="connsiteX967" fmla="*/ 29509 w 192325"/>
                <a:gd name="connsiteY967" fmla="*/ 461463 h 613826"/>
                <a:gd name="connsiteX968" fmla="*/ 29509 w 192325"/>
                <a:gd name="connsiteY968" fmla="*/ 461463 h 613826"/>
                <a:gd name="connsiteX969" fmla="*/ 29509 w 192325"/>
                <a:gd name="connsiteY969" fmla="*/ 461463 h 613826"/>
                <a:gd name="connsiteX970" fmla="*/ 29509 w 192325"/>
                <a:gd name="connsiteY970" fmla="*/ 461463 h 613826"/>
                <a:gd name="connsiteX971" fmla="*/ 29509 w 192325"/>
                <a:gd name="connsiteY971" fmla="*/ 461463 h 613826"/>
                <a:gd name="connsiteX972" fmla="*/ 30924 w 192325"/>
                <a:gd name="connsiteY972" fmla="*/ 459812 h 613826"/>
                <a:gd name="connsiteX973" fmla="*/ 30924 w 192325"/>
                <a:gd name="connsiteY973" fmla="*/ 459812 h 613826"/>
                <a:gd name="connsiteX974" fmla="*/ 32341 w 192325"/>
                <a:gd name="connsiteY974" fmla="*/ 459812 h 613826"/>
                <a:gd name="connsiteX975" fmla="*/ 34464 w 192325"/>
                <a:gd name="connsiteY975" fmla="*/ 457687 h 613826"/>
                <a:gd name="connsiteX976" fmla="*/ 31868 w 192325"/>
                <a:gd name="connsiteY976" fmla="*/ 456272 h 613826"/>
                <a:gd name="connsiteX977" fmla="*/ 35409 w 192325"/>
                <a:gd name="connsiteY977" fmla="*/ 456272 h 613826"/>
                <a:gd name="connsiteX978" fmla="*/ 35409 w 192325"/>
                <a:gd name="connsiteY978" fmla="*/ 456272 h 613826"/>
                <a:gd name="connsiteX979" fmla="*/ 32813 w 192325"/>
                <a:gd name="connsiteY979" fmla="*/ 454619 h 613826"/>
                <a:gd name="connsiteX980" fmla="*/ 32813 w 192325"/>
                <a:gd name="connsiteY980" fmla="*/ 451551 h 613826"/>
                <a:gd name="connsiteX981" fmla="*/ 35172 w 192325"/>
                <a:gd name="connsiteY981" fmla="*/ 451551 h 613826"/>
                <a:gd name="connsiteX982" fmla="*/ 37531 w 192325"/>
                <a:gd name="connsiteY982" fmla="*/ 449192 h 613826"/>
                <a:gd name="connsiteX983" fmla="*/ 37531 w 192325"/>
                <a:gd name="connsiteY983" fmla="*/ 449192 h 613826"/>
                <a:gd name="connsiteX984" fmla="*/ 36117 w 192325"/>
                <a:gd name="connsiteY984" fmla="*/ 449192 h 613826"/>
                <a:gd name="connsiteX985" fmla="*/ 36117 w 192325"/>
                <a:gd name="connsiteY985" fmla="*/ 451082 h 613826"/>
                <a:gd name="connsiteX986" fmla="*/ 36117 w 192325"/>
                <a:gd name="connsiteY986" fmla="*/ 448483 h 613826"/>
                <a:gd name="connsiteX987" fmla="*/ 40127 w 192325"/>
                <a:gd name="connsiteY987" fmla="*/ 445416 h 613826"/>
                <a:gd name="connsiteX988" fmla="*/ 40127 w 192325"/>
                <a:gd name="connsiteY988" fmla="*/ 447069 h 613826"/>
                <a:gd name="connsiteX989" fmla="*/ 41544 w 192325"/>
                <a:gd name="connsiteY989" fmla="*/ 445182 h 613826"/>
                <a:gd name="connsiteX990" fmla="*/ 39185 w 192325"/>
                <a:gd name="connsiteY990" fmla="*/ 445182 h 613826"/>
                <a:gd name="connsiteX991" fmla="*/ 41544 w 192325"/>
                <a:gd name="connsiteY991" fmla="*/ 445182 h 613826"/>
                <a:gd name="connsiteX992" fmla="*/ 41544 w 192325"/>
                <a:gd name="connsiteY992" fmla="*/ 445182 h 613826"/>
                <a:gd name="connsiteX993" fmla="*/ 41544 w 192325"/>
                <a:gd name="connsiteY993" fmla="*/ 443293 h 613826"/>
                <a:gd name="connsiteX994" fmla="*/ 39185 w 192325"/>
                <a:gd name="connsiteY994" fmla="*/ 441642 h 613826"/>
                <a:gd name="connsiteX995" fmla="*/ 42253 w 192325"/>
                <a:gd name="connsiteY995" fmla="*/ 441642 h 613826"/>
                <a:gd name="connsiteX996" fmla="*/ 39654 w 192325"/>
                <a:gd name="connsiteY996" fmla="*/ 439516 h 613826"/>
                <a:gd name="connsiteX997" fmla="*/ 41780 w 192325"/>
                <a:gd name="connsiteY997" fmla="*/ 439516 h 613826"/>
                <a:gd name="connsiteX998" fmla="*/ 41780 w 192325"/>
                <a:gd name="connsiteY998" fmla="*/ 437630 h 613826"/>
                <a:gd name="connsiteX999" fmla="*/ 43667 w 192325"/>
                <a:gd name="connsiteY999" fmla="*/ 437630 h 613826"/>
                <a:gd name="connsiteX1000" fmla="*/ 43667 w 192325"/>
                <a:gd name="connsiteY1000" fmla="*/ 433617 h 613826"/>
                <a:gd name="connsiteX1001" fmla="*/ 46026 w 192325"/>
                <a:gd name="connsiteY1001" fmla="*/ 433617 h 613826"/>
                <a:gd name="connsiteX1002" fmla="*/ 46026 w 192325"/>
                <a:gd name="connsiteY1002" fmla="*/ 431022 h 613826"/>
                <a:gd name="connsiteX1003" fmla="*/ 48385 w 192325"/>
                <a:gd name="connsiteY1003" fmla="*/ 431022 h 613826"/>
                <a:gd name="connsiteX1004" fmla="*/ 48385 w 192325"/>
                <a:gd name="connsiteY1004" fmla="*/ 431022 h 613826"/>
                <a:gd name="connsiteX1005" fmla="*/ 46735 w 192325"/>
                <a:gd name="connsiteY1005" fmla="*/ 431022 h 613826"/>
                <a:gd name="connsiteX1006" fmla="*/ 46735 w 192325"/>
                <a:gd name="connsiteY1006" fmla="*/ 433853 h 613826"/>
                <a:gd name="connsiteX1007" fmla="*/ 48152 w 192325"/>
                <a:gd name="connsiteY1007" fmla="*/ 431730 h 613826"/>
                <a:gd name="connsiteX1008" fmla="*/ 48152 w 192325"/>
                <a:gd name="connsiteY1008" fmla="*/ 431730 h 613826"/>
                <a:gd name="connsiteX1009" fmla="*/ 48152 w 192325"/>
                <a:gd name="connsiteY1009" fmla="*/ 434326 h 613826"/>
                <a:gd name="connsiteX1010" fmla="*/ 48152 w 192325"/>
                <a:gd name="connsiteY1010" fmla="*/ 434326 h 613826"/>
                <a:gd name="connsiteX1011" fmla="*/ 46499 w 192325"/>
                <a:gd name="connsiteY1011" fmla="*/ 434326 h 613826"/>
                <a:gd name="connsiteX1012" fmla="*/ 46499 w 192325"/>
                <a:gd name="connsiteY1012" fmla="*/ 434326 h 613826"/>
                <a:gd name="connsiteX1013" fmla="*/ 46499 w 192325"/>
                <a:gd name="connsiteY1013" fmla="*/ 437157 h 613826"/>
                <a:gd name="connsiteX1014" fmla="*/ 44612 w 192325"/>
                <a:gd name="connsiteY1014" fmla="*/ 437157 h 613826"/>
                <a:gd name="connsiteX1015" fmla="*/ 48152 w 192325"/>
                <a:gd name="connsiteY1015" fmla="*/ 437157 h 613826"/>
                <a:gd name="connsiteX1016" fmla="*/ 48152 w 192325"/>
                <a:gd name="connsiteY1016" fmla="*/ 437157 h 613826"/>
                <a:gd name="connsiteX1017" fmla="*/ 46735 w 192325"/>
                <a:gd name="connsiteY1017" fmla="*/ 437157 h 613826"/>
                <a:gd name="connsiteX1018" fmla="*/ 46735 w 192325"/>
                <a:gd name="connsiteY1018" fmla="*/ 435507 h 613826"/>
                <a:gd name="connsiteX1019" fmla="*/ 48385 w 192325"/>
                <a:gd name="connsiteY1019" fmla="*/ 435507 h 613826"/>
                <a:gd name="connsiteX1020" fmla="*/ 48385 w 192325"/>
                <a:gd name="connsiteY1020" fmla="*/ 437866 h 613826"/>
                <a:gd name="connsiteX1021" fmla="*/ 46499 w 192325"/>
                <a:gd name="connsiteY1021" fmla="*/ 437866 h 613826"/>
                <a:gd name="connsiteX1022" fmla="*/ 46499 w 192325"/>
                <a:gd name="connsiteY1022" fmla="*/ 445652 h 613826"/>
                <a:gd name="connsiteX1023" fmla="*/ 44139 w 192325"/>
                <a:gd name="connsiteY1023" fmla="*/ 445652 h 613826"/>
                <a:gd name="connsiteX1024" fmla="*/ 46971 w 192325"/>
                <a:gd name="connsiteY1024" fmla="*/ 439283 h 613826"/>
                <a:gd name="connsiteX1025" fmla="*/ 46971 w 192325"/>
                <a:gd name="connsiteY1025" fmla="*/ 440461 h 613826"/>
                <a:gd name="connsiteX1026" fmla="*/ 44612 w 192325"/>
                <a:gd name="connsiteY1026" fmla="*/ 440461 h 613826"/>
                <a:gd name="connsiteX1027" fmla="*/ 44612 w 192325"/>
                <a:gd name="connsiteY1027" fmla="*/ 442348 h 613826"/>
                <a:gd name="connsiteX1028" fmla="*/ 42016 w 192325"/>
                <a:gd name="connsiteY1028" fmla="*/ 442348 h 613826"/>
                <a:gd name="connsiteX1029" fmla="*/ 42016 w 192325"/>
                <a:gd name="connsiteY1029" fmla="*/ 444001 h 613826"/>
                <a:gd name="connsiteX1030" fmla="*/ 39654 w 192325"/>
                <a:gd name="connsiteY1030" fmla="*/ 444001 h 613826"/>
                <a:gd name="connsiteX1031" fmla="*/ 39654 w 192325"/>
                <a:gd name="connsiteY1031" fmla="*/ 448014 h 613826"/>
                <a:gd name="connsiteX1032" fmla="*/ 38240 w 192325"/>
                <a:gd name="connsiteY1032" fmla="*/ 448014 h 613826"/>
                <a:gd name="connsiteX1033" fmla="*/ 38240 w 192325"/>
                <a:gd name="connsiteY1033" fmla="*/ 448014 h 613826"/>
                <a:gd name="connsiteX1034" fmla="*/ 36353 w 192325"/>
                <a:gd name="connsiteY1034" fmla="*/ 451082 h 613826"/>
                <a:gd name="connsiteX1035" fmla="*/ 38240 w 192325"/>
                <a:gd name="connsiteY1035" fmla="*/ 452732 h 613826"/>
                <a:gd name="connsiteX1036" fmla="*/ 35409 w 192325"/>
                <a:gd name="connsiteY1036" fmla="*/ 452732 h 613826"/>
                <a:gd name="connsiteX1037" fmla="*/ 38712 w 192325"/>
                <a:gd name="connsiteY1037" fmla="*/ 452732 h 613826"/>
                <a:gd name="connsiteX1038" fmla="*/ 38712 w 192325"/>
                <a:gd name="connsiteY1038" fmla="*/ 454855 h 613826"/>
                <a:gd name="connsiteX1039" fmla="*/ 34936 w 192325"/>
                <a:gd name="connsiteY1039" fmla="*/ 454855 h 613826"/>
                <a:gd name="connsiteX1040" fmla="*/ 34936 w 192325"/>
                <a:gd name="connsiteY1040" fmla="*/ 454855 h 613826"/>
                <a:gd name="connsiteX1041" fmla="*/ 33755 w 192325"/>
                <a:gd name="connsiteY1041" fmla="*/ 459104 h 613826"/>
                <a:gd name="connsiteX1042" fmla="*/ 36117 w 192325"/>
                <a:gd name="connsiteY1042" fmla="*/ 459340 h 613826"/>
                <a:gd name="connsiteX1043" fmla="*/ 36353 w 192325"/>
                <a:gd name="connsiteY1043" fmla="*/ 459104 h 613826"/>
                <a:gd name="connsiteX1044" fmla="*/ 38004 w 192325"/>
                <a:gd name="connsiteY1044" fmla="*/ 461463 h 613826"/>
                <a:gd name="connsiteX1045" fmla="*/ 36587 w 192325"/>
                <a:gd name="connsiteY1045" fmla="*/ 461463 h 613826"/>
                <a:gd name="connsiteX1046" fmla="*/ 36587 w 192325"/>
                <a:gd name="connsiteY1046" fmla="*/ 461463 h 613826"/>
                <a:gd name="connsiteX1047" fmla="*/ 38476 w 192325"/>
                <a:gd name="connsiteY1047" fmla="*/ 462880 h 613826"/>
                <a:gd name="connsiteX1048" fmla="*/ 36823 w 192325"/>
                <a:gd name="connsiteY1048" fmla="*/ 462880 h 613826"/>
                <a:gd name="connsiteX1049" fmla="*/ 36823 w 192325"/>
                <a:gd name="connsiteY1049" fmla="*/ 465003 h 613826"/>
                <a:gd name="connsiteX1050" fmla="*/ 34228 w 192325"/>
                <a:gd name="connsiteY1050" fmla="*/ 465003 h 613826"/>
                <a:gd name="connsiteX1051" fmla="*/ 36117 w 192325"/>
                <a:gd name="connsiteY1051" fmla="*/ 466181 h 613826"/>
                <a:gd name="connsiteX1052" fmla="*/ 36117 w 192325"/>
                <a:gd name="connsiteY1052" fmla="*/ 466181 h 613826"/>
                <a:gd name="connsiteX1053" fmla="*/ 33755 w 192325"/>
                <a:gd name="connsiteY1053" fmla="*/ 466181 h 613826"/>
                <a:gd name="connsiteX1054" fmla="*/ 31396 w 192325"/>
                <a:gd name="connsiteY1054" fmla="*/ 466181 h 613826"/>
                <a:gd name="connsiteX1055" fmla="*/ 31396 w 192325"/>
                <a:gd name="connsiteY1055" fmla="*/ 470903 h 613826"/>
                <a:gd name="connsiteX1056" fmla="*/ 28328 w 192325"/>
                <a:gd name="connsiteY1056" fmla="*/ 474679 h 613826"/>
                <a:gd name="connsiteX1057" fmla="*/ 28328 w 192325"/>
                <a:gd name="connsiteY1057" fmla="*/ 472081 h 613826"/>
                <a:gd name="connsiteX1058" fmla="*/ 28328 w 192325"/>
                <a:gd name="connsiteY1058" fmla="*/ 475857 h 613826"/>
                <a:gd name="connsiteX1059" fmla="*/ 28328 w 192325"/>
                <a:gd name="connsiteY1059" fmla="*/ 475857 h 613826"/>
                <a:gd name="connsiteX1060" fmla="*/ 28328 w 192325"/>
                <a:gd name="connsiteY1060" fmla="*/ 477510 h 613826"/>
                <a:gd name="connsiteX1061" fmla="*/ 24788 w 192325"/>
                <a:gd name="connsiteY1061" fmla="*/ 481048 h 613826"/>
                <a:gd name="connsiteX1062" fmla="*/ 24788 w 192325"/>
                <a:gd name="connsiteY1062" fmla="*/ 485297 h 613826"/>
                <a:gd name="connsiteX1063" fmla="*/ 26205 w 192325"/>
                <a:gd name="connsiteY1063" fmla="*/ 485297 h 613826"/>
                <a:gd name="connsiteX1064" fmla="*/ 21487 w 192325"/>
                <a:gd name="connsiteY1064" fmla="*/ 487183 h 613826"/>
                <a:gd name="connsiteX1065" fmla="*/ 25024 w 192325"/>
                <a:gd name="connsiteY1065" fmla="*/ 487183 h 613826"/>
                <a:gd name="connsiteX1066" fmla="*/ 23610 w 192325"/>
                <a:gd name="connsiteY1066" fmla="*/ 489309 h 613826"/>
                <a:gd name="connsiteX1067" fmla="*/ 22429 w 192325"/>
                <a:gd name="connsiteY1067" fmla="*/ 487892 h 613826"/>
                <a:gd name="connsiteX1068" fmla="*/ 21015 w 192325"/>
                <a:gd name="connsiteY1068" fmla="*/ 490960 h 613826"/>
                <a:gd name="connsiteX1069" fmla="*/ 21015 w 192325"/>
                <a:gd name="connsiteY1069" fmla="*/ 490960 h 613826"/>
                <a:gd name="connsiteX1070" fmla="*/ 21015 w 192325"/>
                <a:gd name="connsiteY1070" fmla="*/ 490960 h 613826"/>
                <a:gd name="connsiteX1071" fmla="*/ 22429 w 192325"/>
                <a:gd name="connsiteY1071" fmla="*/ 490960 h 613826"/>
                <a:gd name="connsiteX1072" fmla="*/ 19125 w 192325"/>
                <a:gd name="connsiteY1072" fmla="*/ 496150 h 613826"/>
                <a:gd name="connsiteX1073" fmla="*/ 17474 w 192325"/>
                <a:gd name="connsiteY1073" fmla="*/ 496150 h 613826"/>
                <a:gd name="connsiteX1074" fmla="*/ 17474 w 192325"/>
                <a:gd name="connsiteY1074" fmla="*/ 496150 h 613826"/>
                <a:gd name="connsiteX1075" fmla="*/ 13226 w 192325"/>
                <a:gd name="connsiteY1075" fmla="*/ 500163 h 613826"/>
                <a:gd name="connsiteX1076" fmla="*/ 10630 w 192325"/>
                <a:gd name="connsiteY1076" fmla="*/ 504645 h 613826"/>
                <a:gd name="connsiteX1077" fmla="*/ 8743 w 192325"/>
                <a:gd name="connsiteY1077" fmla="*/ 502286 h 613826"/>
                <a:gd name="connsiteX1078" fmla="*/ 8743 w 192325"/>
                <a:gd name="connsiteY1078" fmla="*/ 506771 h 613826"/>
                <a:gd name="connsiteX1079" fmla="*/ 15115 w 192325"/>
                <a:gd name="connsiteY1079" fmla="*/ 508894 h 613826"/>
                <a:gd name="connsiteX1080" fmla="*/ 12756 w 192325"/>
                <a:gd name="connsiteY1080" fmla="*/ 511017 h 613826"/>
                <a:gd name="connsiteX1081" fmla="*/ 17947 w 192325"/>
                <a:gd name="connsiteY1081" fmla="*/ 508894 h 613826"/>
                <a:gd name="connsiteX1082" fmla="*/ 16530 w 192325"/>
                <a:gd name="connsiteY1082" fmla="*/ 508894 h 613826"/>
                <a:gd name="connsiteX1083" fmla="*/ 16530 w 192325"/>
                <a:gd name="connsiteY1083" fmla="*/ 511489 h 613826"/>
                <a:gd name="connsiteX1084" fmla="*/ 13226 w 192325"/>
                <a:gd name="connsiteY1084" fmla="*/ 511489 h 613826"/>
                <a:gd name="connsiteX1085" fmla="*/ 15588 w 192325"/>
                <a:gd name="connsiteY1085" fmla="*/ 513140 h 613826"/>
                <a:gd name="connsiteX1086" fmla="*/ 14170 w 192325"/>
                <a:gd name="connsiteY1086" fmla="*/ 514557 h 613826"/>
                <a:gd name="connsiteX1087" fmla="*/ 12047 w 192325"/>
                <a:gd name="connsiteY1087" fmla="*/ 514557 h 613826"/>
                <a:gd name="connsiteX1088" fmla="*/ 10866 w 192325"/>
                <a:gd name="connsiteY1088" fmla="*/ 514557 h 613826"/>
                <a:gd name="connsiteX1089" fmla="*/ 10866 w 192325"/>
                <a:gd name="connsiteY1089" fmla="*/ 516916 h 613826"/>
                <a:gd name="connsiteX1090" fmla="*/ 8035 w 192325"/>
                <a:gd name="connsiteY1090" fmla="*/ 516916 h 613826"/>
                <a:gd name="connsiteX1091" fmla="*/ 8035 w 192325"/>
                <a:gd name="connsiteY1091" fmla="*/ 518333 h 613826"/>
                <a:gd name="connsiteX1092" fmla="*/ 10394 w 192325"/>
                <a:gd name="connsiteY1092" fmla="*/ 518333 h 613826"/>
                <a:gd name="connsiteX1093" fmla="*/ 12047 w 192325"/>
                <a:gd name="connsiteY1093" fmla="*/ 519984 h 613826"/>
                <a:gd name="connsiteX1094" fmla="*/ 12047 w 192325"/>
                <a:gd name="connsiteY1094" fmla="*/ 519984 h 613826"/>
                <a:gd name="connsiteX1095" fmla="*/ 13934 w 192325"/>
                <a:gd name="connsiteY1095" fmla="*/ 519984 h 613826"/>
                <a:gd name="connsiteX1096" fmla="*/ 13934 w 192325"/>
                <a:gd name="connsiteY1096" fmla="*/ 521401 h 613826"/>
                <a:gd name="connsiteX1097" fmla="*/ 11575 w 192325"/>
                <a:gd name="connsiteY1097" fmla="*/ 521401 h 613826"/>
                <a:gd name="connsiteX1098" fmla="*/ 11575 w 192325"/>
                <a:gd name="connsiteY1098" fmla="*/ 521401 h 613826"/>
                <a:gd name="connsiteX1099" fmla="*/ 9452 w 192325"/>
                <a:gd name="connsiteY1099" fmla="*/ 525411 h 613826"/>
                <a:gd name="connsiteX1100" fmla="*/ 11339 w 192325"/>
                <a:gd name="connsiteY1100" fmla="*/ 525411 h 613826"/>
                <a:gd name="connsiteX1101" fmla="*/ 13462 w 192325"/>
                <a:gd name="connsiteY1101" fmla="*/ 525411 h 613826"/>
                <a:gd name="connsiteX1102" fmla="*/ 12047 w 192325"/>
                <a:gd name="connsiteY1102" fmla="*/ 525411 h 613826"/>
                <a:gd name="connsiteX1103" fmla="*/ 15351 w 192325"/>
                <a:gd name="connsiteY1103" fmla="*/ 521637 h 613826"/>
                <a:gd name="connsiteX1104" fmla="*/ 13934 w 192325"/>
                <a:gd name="connsiteY1104" fmla="*/ 525175 h 613826"/>
                <a:gd name="connsiteX1105" fmla="*/ 16057 w 192325"/>
                <a:gd name="connsiteY1105" fmla="*/ 523760 h 613826"/>
                <a:gd name="connsiteX1106" fmla="*/ 16057 w 192325"/>
                <a:gd name="connsiteY1106" fmla="*/ 525883 h 613826"/>
                <a:gd name="connsiteX1107" fmla="*/ 13698 w 192325"/>
                <a:gd name="connsiteY1107" fmla="*/ 525883 h 613826"/>
                <a:gd name="connsiteX1108" fmla="*/ 13698 w 192325"/>
                <a:gd name="connsiteY1108" fmla="*/ 525883 h 613826"/>
                <a:gd name="connsiteX1109" fmla="*/ 12284 w 192325"/>
                <a:gd name="connsiteY1109" fmla="*/ 525883 h 613826"/>
                <a:gd name="connsiteX1110" fmla="*/ 12284 w 192325"/>
                <a:gd name="connsiteY1110" fmla="*/ 525883 h 613826"/>
                <a:gd name="connsiteX1111" fmla="*/ 14170 w 192325"/>
                <a:gd name="connsiteY1111" fmla="*/ 528006 h 613826"/>
                <a:gd name="connsiteX1112" fmla="*/ 10866 w 192325"/>
                <a:gd name="connsiteY1112" fmla="*/ 528006 h 613826"/>
                <a:gd name="connsiteX1113" fmla="*/ 8980 w 192325"/>
                <a:gd name="connsiteY1113" fmla="*/ 530132 h 613826"/>
                <a:gd name="connsiteX1114" fmla="*/ 8980 w 192325"/>
                <a:gd name="connsiteY1114" fmla="*/ 532255 h 613826"/>
                <a:gd name="connsiteX1115" fmla="*/ 8980 w 192325"/>
                <a:gd name="connsiteY1115" fmla="*/ 532255 h 613826"/>
                <a:gd name="connsiteX1116" fmla="*/ 7090 w 192325"/>
                <a:gd name="connsiteY1116" fmla="*/ 534850 h 613826"/>
                <a:gd name="connsiteX1117" fmla="*/ 9688 w 192325"/>
                <a:gd name="connsiteY1117" fmla="*/ 534850 h 613826"/>
                <a:gd name="connsiteX1118" fmla="*/ 9688 w 192325"/>
                <a:gd name="connsiteY1118" fmla="*/ 536973 h 613826"/>
                <a:gd name="connsiteX1119" fmla="*/ 7799 w 192325"/>
                <a:gd name="connsiteY1119" fmla="*/ 536973 h 613826"/>
                <a:gd name="connsiteX1120" fmla="*/ 7799 w 192325"/>
                <a:gd name="connsiteY1120" fmla="*/ 536973 h 613826"/>
                <a:gd name="connsiteX1121" fmla="*/ 8980 w 192325"/>
                <a:gd name="connsiteY1121" fmla="*/ 536973 h 613826"/>
                <a:gd name="connsiteX1122" fmla="*/ 6148 w 192325"/>
                <a:gd name="connsiteY1122" fmla="*/ 535559 h 613826"/>
                <a:gd name="connsiteX1123" fmla="*/ 6148 w 192325"/>
                <a:gd name="connsiteY1123" fmla="*/ 535559 h 613826"/>
                <a:gd name="connsiteX1124" fmla="*/ 6148 w 192325"/>
                <a:gd name="connsiteY1124" fmla="*/ 537446 h 613826"/>
                <a:gd name="connsiteX1125" fmla="*/ 4022 w 192325"/>
                <a:gd name="connsiteY1125" fmla="*/ 537446 h 613826"/>
                <a:gd name="connsiteX1126" fmla="*/ 4022 w 192325"/>
                <a:gd name="connsiteY1126" fmla="*/ 540041 h 613826"/>
                <a:gd name="connsiteX1127" fmla="*/ 4022 w 192325"/>
                <a:gd name="connsiteY1127" fmla="*/ 540041 h 613826"/>
                <a:gd name="connsiteX1128" fmla="*/ 2372 w 192325"/>
                <a:gd name="connsiteY1128" fmla="*/ 541458 h 613826"/>
                <a:gd name="connsiteX1129" fmla="*/ 2372 w 192325"/>
                <a:gd name="connsiteY1129" fmla="*/ 542873 h 613826"/>
                <a:gd name="connsiteX1130" fmla="*/ 2372 w 192325"/>
                <a:gd name="connsiteY1130" fmla="*/ 540986 h 613826"/>
                <a:gd name="connsiteX1131" fmla="*/ 5676 w 192325"/>
                <a:gd name="connsiteY1131" fmla="*/ 540986 h 613826"/>
                <a:gd name="connsiteX1132" fmla="*/ 5676 w 192325"/>
                <a:gd name="connsiteY1132" fmla="*/ 542403 h 613826"/>
                <a:gd name="connsiteX1133" fmla="*/ 8035 w 192325"/>
                <a:gd name="connsiteY1133" fmla="*/ 542403 h 613826"/>
                <a:gd name="connsiteX1134" fmla="*/ 8035 w 192325"/>
                <a:gd name="connsiteY1134" fmla="*/ 542403 h 613826"/>
                <a:gd name="connsiteX1135" fmla="*/ 8035 w 192325"/>
                <a:gd name="connsiteY1135" fmla="*/ 542403 h 613826"/>
                <a:gd name="connsiteX1136" fmla="*/ 6148 w 192325"/>
                <a:gd name="connsiteY1136" fmla="*/ 542403 h 613826"/>
                <a:gd name="connsiteX1137" fmla="*/ 6148 w 192325"/>
                <a:gd name="connsiteY1137" fmla="*/ 541222 h 613826"/>
                <a:gd name="connsiteX1138" fmla="*/ 8507 w 192325"/>
                <a:gd name="connsiteY1138" fmla="*/ 541222 h 613826"/>
                <a:gd name="connsiteX1139" fmla="*/ 8507 w 192325"/>
                <a:gd name="connsiteY1139" fmla="*/ 540041 h 613826"/>
                <a:gd name="connsiteX1140" fmla="*/ 8507 w 192325"/>
                <a:gd name="connsiteY1140" fmla="*/ 540041 h 613826"/>
                <a:gd name="connsiteX1141" fmla="*/ 10630 w 192325"/>
                <a:gd name="connsiteY1141" fmla="*/ 538154 h 613826"/>
                <a:gd name="connsiteX1142" fmla="*/ 14643 w 192325"/>
                <a:gd name="connsiteY1142" fmla="*/ 538154 h 613826"/>
                <a:gd name="connsiteX1143" fmla="*/ 13226 w 192325"/>
                <a:gd name="connsiteY1143" fmla="*/ 536031 h 613826"/>
                <a:gd name="connsiteX1144" fmla="*/ 14643 w 192325"/>
                <a:gd name="connsiteY1144" fmla="*/ 536031 h 613826"/>
                <a:gd name="connsiteX1145" fmla="*/ 16766 w 192325"/>
                <a:gd name="connsiteY1145" fmla="*/ 534378 h 613826"/>
                <a:gd name="connsiteX1146" fmla="*/ 15588 w 192325"/>
                <a:gd name="connsiteY1146" fmla="*/ 534378 h 613826"/>
                <a:gd name="connsiteX1147" fmla="*/ 15588 w 192325"/>
                <a:gd name="connsiteY1147" fmla="*/ 532727 h 613826"/>
                <a:gd name="connsiteX1148" fmla="*/ 17002 w 192325"/>
                <a:gd name="connsiteY1148" fmla="*/ 532727 h 613826"/>
                <a:gd name="connsiteX1149" fmla="*/ 18183 w 192325"/>
                <a:gd name="connsiteY1149" fmla="*/ 532727 h 613826"/>
                <a:gd name="connsiteX1150" fmla="*/ 20778 w 192325"/>
                <a:gd name="connsiteY1150" fmla="*/ 530368 h 613826"/>
                <a:gd name="connsiteX1151" fmla="*/ 20778 w 192325"/>
                <a:gd name="connsiteY1151" fmla="*/ 528006 h 613826"/>
                <a:gd name="connsiteX1152" fmla="*/ 23137 w 192325"/>
                <a:gd name="connsiteY1152" fmla="*/ 528006 h 613826"/>
                <a:gd name="connsiteX1153" fmla="*/ 21720 w 192325"/>
                <a:gd name="connsiteY1153" fmla="*/ 529660 h 613826"/>
                <a:gd name="connsiteX1154" fmla="*/ 19833 w 192325"/>
                <a:gd name="connsiteY1154" fmla="*/ 532727 h 613826"/>
                <a:gd name="connsiteX1155" fmla="*/ 22193 w 192325"/>
                <a:gd name="connsiteY1155" fmla="*/ 534378 h 613826"/>
                <a:gd name="connsiteX1156" fmla="*/ 22193 w 192325"/>
                <a:gd name="connsiteY1156" fmla="*/ 527300 h 613826"/>
                <a:gd name="connsiteX1157" fmla="*/ 24082 w 192325"/>
                <a:gd name="connsiteY1157" fmla="*/ 524233 h 613826"/>
                <a:gd name="connsiteX1158" fmla="*/ 22901 w 192325"/>
                <a:gd name="connsiteY1158" fmla="*/ 524233 h 613826"/>
                <a:gd name="connsiteX1159" fmla="*/ 21251 w 192325"/>
                <a:gd name="connsiteY1159" fmla="*/ 522579 h 613826"/>
                <a:gd name="connsiteX1160" fmla="*/ 21251 w 192325"/>
                <a:gd name="connsiteY1160" fmla="*/ 522579 h 613826"/>
                <a:gd name="connsiteX1161" fmla="*/ 22429 w 192325"/>
                <a:gd name="connsiteY1161" fmla="*/ 524469 h 613826"/>
                <a:gd name="connsiteX1162" fmla="*/ 24318 w 192325"/>
                <a:gd name="connsiteY1162" fmla="*/ 524469 h 613826"/>
                <a:gd name="connsiteX1163" fmla="*/ 24318 w 192325"/>
                <a:gd name="connsiteY1163" fmla="*/ 524469 h 613826"/>
                <a:gd name="connsiteX1164" fmla="*/ 26205 w 192325"/>
                <a:gd name="connsiteY1164" fmla="*/ 524469 h 613826"/>
                <a:gd name="connsiteX1165" fmla="*/ 26205 w 192325"/>
                <a:gd name="connsiteY1165" fmla="*/ 521874 h 613826"/>
                <a:gd name="connsiteX1166" fmla="*/ 24788 w 192325"/>
                <a:gd name="connsiteY1166" fmla="*/ 521874 h 613826"/>
                <a:gd name="connsiteX1167" fmla="*/ 24788 w 192325"/>
                <a:gd name="connsiteY1167" fmla="*/ 521874 h 613826"/>
                <a:gd name="connsiteX1168" fmla="*/ 29982 w 192325"/>
                <a:gd name="connsiteY1168" fmla="*/ 519984 h 613826"/>
                <a:gd name="connsiteX1169" fmla="*/ 29982 w 192325"/>
                <a:gd name="connsiteY1169" fmla="*/ 523760 h 613826"/>
                <a:gd name="connsiteX1170" fmla="*/ 28328 w 192325"/>
                <a:gd name="connsiteY1170" fmla="*/ 526828 h 613826"/>
                <a:gd name="connsiteX1171" fmla="*/ 30218 w 192325"/>
                <a:gd name="connsiteY1171" fmla="*/ 525411 h 613826"/>
                <a:gd name="connsiteX1172" fmla="*/ 31632 w 192325"/>
                <a:gd name="connsiteY1172" fmla="*/ 527064 h 613826"/>
                <a:gd name="connsiteX1173" fmla="*/ 28092 w 192325"/>
                <a:gd name="connsiteY1173" fmla="*/ 527064 h 613826"/>
                <a:gd name="connsiteX1174" fmla="*/ 31396 w 192325"/>
                <a:gd name="connsiteY1174" fmla="*/ 527064 h 613826"/>
                <a:gd name="connsiteX1175" fmla="*/ 29273 w 192325"/>
                <a:gd name="connsiteY1175" fmla="*/ 527064 h 613826"/>
                <a:gd name="connsiteX1176" fmla="*/ 30454 w 192325"/>
                <a:gd name="connsiteY1176" fmla="*/ 528715 h 613826"/>
                <a:gd name="connsiteX1177" fmla="*/ 28328 w 192325"/>
                <a:gd name="connsiteY1177" fmla="*/ 528715 h 613826"/>
                <a:gd name="connsiteX1178" fmla="*/ 28328 w 192325"/>
                <a:gd name="connsiteY1178" fmla="*/ 529896 h 613826"/>
                <a:gd name="connsiteX1179" fmla="*/ 28328 w 192325"/>
                <a:gd name="connsiteY1179" fmla="*/ 532491 h 613826"/>
                <a:gd name="connsiteX1180" fmla="*/ 26205 w 192325"/>
                <a:gd name="connsiteY1180" fmla="*/ 532491 h 613826"/>
                <a:gd name="connsiteX1181" fmla="*/ 26205 w 192325"/>
                <a:gd name="connsiteY1181" fmla="*/ 529660 h 613826"/>
                <a:gd name="connsiteX1182" fmla="*/ 26205 w 192325"/>
                <a:gd name="connsiteY1182" fmla="*/ 531546 h 613826"/>
                <a:gd name="connsiteX1183" fmla="*/ 26205 w 192325"/>
                <a:gd name="connsiteY1183" fmla="*/ 531546 h 613826"/>
                <a:gd name="connsiteX1184" fmla="*/ 26205 w 192325"/>
                <a:gd name="connsiteY1184" fmla="*/ 533200 h 613826"/>
                <a:gd name="connsiteX1185" fmla="*/ 29273 w 192325"/>
                <a:gd name="connsiteY1185" fmla="*/ 534850 h 613826"/>
                <a:gd name="connsiteX1186" fmla="*/ 29273 w 192325"/>
                <a:gd name="connsiteY1186" fmla="*/ 534850 h 613826"/>
                <a:gd name="connsiteX1187" fmla="*/ 26914 w 192325"/>
                <a:gd name="connsiteY1187" fmla="*/ 534850 h 613826"/>
                <a:gd name="connsiteX1188" fmla="*/ 25497 w 192325"/>
                <a:gd name="connsiteY1188" fmla="*/ 536031 h 613826"/>
                <a:gd name="connsiteX1189" fmla="*/ 25497 w 192325"/>
                <a:gd name="connsiteY1189" fmla="*/ 536031 h 613826"/>
                <a:gd name="connsiteX1190" fmla="*/ 25497 w 192325"/>
                <a:gd name="connsiteY1190" fmla="*/ 539335 h 613826"/>
                <a:gd name="connsiteX1191" fmla="*/ 22193 w 192325"/>
                <a:gd name="connsiteY1191" fmla="*/ 543345 h 613826"/>
                <a:gd name="connsiteX1192" fmla="*/ 22193 w 192325"/>
                <a:gd name="connsiteY1192" fmla="*/ 544998 h 613826"/>
                <a:gd name="connsiteX1193" fmla="*/ 24555 w 192325"/>
                <a:gd name="connsiteY1193" fmla="*/ 546413 h 613826"/>
                <a:gd name="connsiteX1194" fmla="*/ 27386 w 192325"/>
                <a:gd name="connsiteY1194" fmla="*/ 546413 h 613826"/>
                <a:gd name="connsiteX1195" fmla="*/ 25260 w 192325"/>
                <a:gd name="connsiteY1195" fmla="*/ 544998 h 613826"/>
                <a:gd name="connsiteX1196" fmla="*/ 25260 w 192325"/>
                <a:gd name="connsiteY1196" fmla="*/ 542636 h 613826"/>
                <a:gd name="connsiteX1197" fmla="*/ 28092 w 192325"/>
                <a:gd name="connsiteY1197" fmla="*/ 544526 h 613826"/>
                <a:gd name="connsiteX1198" fmla="*/ 30218 w 192325"/>
                <a:gd name="connsiteY1198" fmla="*/ 544526 h 613826"/>
                <a:gd name="connsiteX1199" fmla="*/ 31868 w 192325"/>
                <a:gd name="connsiteY1199" fmla="*/ 541222 h 613826"/>
                <a:gd name="connsiteX1200" fmla="*/ 31868 w 192325"/>
                <a:gd name="connsiteY1200" fmla="*/ 543581 h 613826"/>
                <a:gd name="connsiteX1201" fmla="*/ 33519 w 192325"/>
                <a:gd name="connsiteY1201" fmla="*/ 543581 h 613826"/>
                <a:gd name="connsiteX1202" fmla="*/ 33519 w 192325"/>
                <a:gd name="connsiteY1202" fmla="*/ 543581 h 613826"/>
                <a:gd name="connsiteX1203" fmla="*/ 34936 w 192325"/>
                <a:gd name="connsiteY1203" fmla="*/ 539572 h 613826"/>
                <a:gd name="connsiteX1204" fmla="*/ 36823 w 192325"/>
                <a:gd name="connsiteY1204" fmla="*/ 539572 h 613826"/>
                <a:gd name="connsiteX1205" fmla="*/ 36823 w 192325"/>
                <a:gd name="connsiteY1205" fmla="*/ 538154 h 613826"/>
                <a:gd name="connsiteX1206" fmla="*/ 33049 w 192325"/>
                <a:gd name="connsiteY1206" fmla="*/ 538154 h 613826"/>
                <a:gd name="connsiteX1207" fmla="*/ 31632 w 192325"/>
                <a:gd name="connsiteY1207" fmla="*/ 538154 h 613826"/>
                <a:gd name="connsiteX1208" fmla="*/ 33519 w 192325"/>
                <a:gd name="connsiteY1208" fmla="*/ 538154 h 613826"/>
                <a:gd name="connsiteX1209" fmla="*/ 33519 w 192325"/>
                <a:gd name="connsiteY1209" fmla="*/ 538154 h 613826"/>
                <a:gd name="connsiteX1210" fmla="*/ 33519 w 192325"/>
                <a:gd name="connsiteY1210" fmla="*/ 538154 h 613826"/>
                <a:gd name="connsiteX1211" fmla="*/ 35409 w 192325"/>
                <a:gd name="connsiteY1211" fmla="*/ 538154 h 613826"/>
                <a:gd name="connsiteX1212" fmla="*/ 35409 w 192325"/>
                <a:gd name="connsiteY1212" fmla="*/ 539805 h 613826"/>
                <a:gd name="connsiteX1213" fmla="*/ 43431 w 192325"/>
                <a:gd name="connsiteY1213" fmla="*/ 524233 h 613826"/>
                <a:gd name="connsiteX1214" fmla="*/ 44848 w 192325"/>
                <a:gd name="connsiteY1214" fmla="*/ 521874 h 613826"/>
                <a:gd name="connsiteX1215" fmla="*/ 41072 w 192325"/>
                <a:gd name="connsiteY1215" fmla="*/ 521874 h 613826"/>
                <a:gd name="connsiteX1216" fmla="*/ 42486 w 192325"/>
                <a:gd name="connsiteY1216" fmla="*/ 520220 h 613826"/>
                <a:gd name="connsiteX1217" fmla="*/ 42486 w 192325"/>
                <a:gd name="connsiteY1217" fmla="*/ 520220 h 613826"/>
                <a:gd name="connsiteX1218" fmla="*/ 42486 w 192325"/>
                <a:gd name="connsiteY1218" fmla="*/ 517625 h 613826"/>
                <a:gd name="connsiteX1219" fmla="*/ 47443 w 192325"/>
                <a:gd name="connsiteY1219" fmla="*/ 514793 h 613826"/>
                <a:gd name="connsiteX1220" fmla="*/ 45554 w 192325"/>
                <a:gd name="connsiteY1220" fmla="*/ 514793 h 613826"/>
                <a:gd name="connsiteX1221" fmla="*/ 47443 w 192325"/>
                <a:gd name="connsiteY1221" fmla="*/ 512906 h 613826"/>
                <a:gd name="connsiteX1222" fmla="*/ 45790 w 192325"/>
                <a:gd name="connsiteY1222" fmla="*/ 512906 h 613826"/>
                <a:gd name="connsiteX1223" fmla="*/ 45790 w 192325"/>
                <a:gd name="connsiteY1223" fmla="*/ 512906 h 613826"/>
                <a:gd name="connsiteX1224" fmla="*/ 44139 w 192325"/>
                <a:gd name="connsiteY1224" fmla="*/ 512906 h 613826"/>
                <a:gd name="connsiteX1225" fmla="*/ 44139 w 192325"/>
                <a:gd name="connsiteY1225" fmla="*/ 511253 h 613826"/>
                <a:gd name="connsiteX1226" fmla="*/ 45790 w 192325"/>
                <a:gd name="connsiteY1226" fmla="*/ 511253 h 613826"/>
                <a:gd name="connsiteX1227" fmla="*/ 47916 w 192325"/>
                <a:gd name="connsiteY1227" fmla="*/ 506771 h 613826"/>
                <a:gd name="connsiteX1228" fmla="*/ 49330 w 192325"/>
                <a:gd name="connsiteY1228" fmla="*/ 506771 h 613826"/>
                <a:gd name="connsiteX1229" fmla="*/ 49330 w 192325"/>
                <a:gd name="connsiteY1229" fmla="*/ 501341 h 613826"/>
                <a:gd name="connsiteX1230" fmla="*/ 50511 w 192325"/>
                <a:gd name="connsiteY1230" fmla="*/ 501341 h 613826"/>
                <a:gd name="connsiteX1231" fmla="*/ 49094 w 192325"/>
                <a:gd name="connsiteY1231" fmla="*/ 498746 h 613826"/>
                <a:gd name="connsiteX1232" fmla="*/ 50747 w 192325"/>
                <a:gd name="connsiteY1232" fmla="*/ 498746 h 613826"/>
                <a:gd name="connsiteX1233" fmla="*/ 50747 w 192325"/>
                <a:gd name="connsiteY1233" fmla="*/ 491904 h 613826"/>
                <a:gd name="connsiteX1234" fmla="*/ 52870 w 192325"/>
                <a:gd name="connsiteY1234" fmla="*/ 491904 h 613826"/>
                <a:gd name="connsiteX1235" fmla="*/ 52870 w 192325"/>
                <a:gd name="connsiteY1235" fmla="*/ 491904 h 613826"/>
                <a:gd name="connsiteX1236" fmla="*/ 52870 w 192325"/>
                <a:gd name="connsiteY1236" fmla="*/ 485769 h 613826"/>
                <a:gd name="connsiteX1237" fmla="*/ 50511 w 192325"/>
                <a:gd name="connsiteY1237" fmla="*/ 485769 h 613826"/>
                <a:gd name="connsiteX1238" fmla="*/ 52870 w 192325"/>
                <a:gd name="connsiteY1238" fmla="*/ 483643 h 613826"/>
                <a:gd name="connsiteX1239" fmla="*/ 52870 w 192325"/>
                <a:gd name="connsiteY1239" fmla="*/ 483643 h 613826"/>
                <a:gd name="connsiteX1240" fmla="*/ 52870 w 192325"/>
                <a:gd name="connsiteY1240" fmla="*/ 481284 h 613826"/>
                <a:gd name="connsiteX1241" fmla="*/ 55938 w 192325"/>
                <a:gd name="connsiteY1241" fmla="*/ 481284 h 613826"/>
                <a:gd name="connsiteX1242" fmla="*/ 55938 w 192325"/>
                <a:gd name="connsiteY1242" fmla="*/ 475621 h 613826"/>
                <a:gd name="connsiteX1243" fmla="*/ 55938 w 192325"/>
                <a:gd name="connsiteY1243" fmla="*/ 475621 h 613826"/>
                <a:gd name="connsiteX1244" fmla="*/ 55938 w 192325"/>
                <a:gd name="connsiteY1244" fmla="*/ 475621 h 613826"/>
                <a:gd name="connsiteX1245" fmla="*/ 54285 w 192325"/>
                <a:gd name="connsiteY1245" fmla="*/ 474207 h 613826"/>
                <a:gd name="connsiteX1246" fmla="*/ 56174 w 192325"/>
                <a:gd name="connsiteY1246" fmla="*/ 474207 h 613826"/>
                <a:gd name="connsiteX1247" fmla="*/ 56174 w 192325"/>
                <a:gd name="connsiteY1247" fmla="*/ 471375 h 613826"/>
                <a:gd name="connsiteX1248" fmla="*/ 56174 w 192325"/>
                <a:gd name="connsiteY1248" fmla="*/ 471375 h 613826"/>
                <a:gd name="connsiteX1249" fmla="*/ 54757 w 192325"/>
                <a:gd name="connsiteY1249" fmla="*/ 468307 h 613826"/>
                <a:gd name="connsiteX1250" fmla="*/ 56883 w 192325"/>
                <a:gd name="connsiteY1250" fmla="*/ 468307 h 613826"/>
                <a:gd name="connsiteX1251" fmla="*/ 56883 w 192325"/>
                <a:gd name="connsiteY1251" fmla="*/ 464058 h 613826"/>
                <a:gd name="connsiteX1252" fmla="*/ 56883 w 192325"/>
                <a:gd name="connsiteY1252" fmla="*/ 464058 h 613826"/>
                <a:gd name="connsiteX1253" fmla="*/ 59006 w 192325"/>
                <a:gd name="connsiteY1253" fmla="*/ 462644 h 613826"/>
                <a:gd name="connsiteX1254" fmla="*/ 59006 w 192325"/>
                <a:gd name="connsiteY1254" fmla="*/ 462644 h 613826"/>
                <a:gd name="connsiteX1255" fmla="*/ 59006 w 192325"/>
                <a:gd name="connsiteY1255" fmla="*/ 462644 h 613826"/>
                <a:gd name="connsiteX1256" fmla="*/ 59006 w 192325"/>
                <a:gd name="connsiteY1256" fmla="*/ 460991 h 613826"/>
                <a:gd name="connsiteX1257" fmla="*/ 57589 w 192325"/>
                <a:gd name="connsiteY1257" fmla="*/ 460991 h 613826"/>
                <a:gd name="connsiteX1258" fmla="*/ 57589 w 192325"/>
                <a:gd name="connsiteY1258" fmla="*/ 460991 h 613826"/>
                <a:gd name="connsiteX1259" fmla="*/ 55702 w 192325"/>
                <a:gd name="connsiteY1259" fmla="*/ 458395 h 613826"/>
                <a:gd name="connsiteX1260" fmla="*/ 58061 w 192325"/>
                <a:gd name="connsiteY1260" fmla="*/ 458395 h 613826"/>
                <a:gd name="connsiteX1261" fmla="*/ 56174 w 192325"/>
                <a:gd name="connsiteY1261" fmla="*/ 456509 h 613826"/>
                <a:gd name="connsiteX1262" fmla="*/ 57825 w 192325"/>
                <a:gd name="connsiteY1262" fmla="*/ 452260 h 613826"/>
                <a:gd name="connsiteX1263" fmla="*/ 55702 w 192325"/>
                <a:gd name="connsiteY1263" fmla="*/ 452260 h 613826"/>
                <a:gd name="connsiteX1264" fmla="*/ 59006 w 192325"/>
                <a:gd name="connsiteY1264" fmla="*/ 452260 h 613826"/>
                <a:gd name="connsiteX1265" fmla="*/ 59006 w 192325"/>
                <a:gd name="connsiteY1265" fmla="*/ 453677 h 613826"/>
                <a:gd name="connsiteX1266" fmla="*/ 59006 w 192325"/>
                <a:gd name="connsiteY1266" fmla="*/ 451315 h 613826"/>
                <a:gd name="connsiteX1267" fmla="*/ 57352 w 192325"/>
                <a:gd name="connsiteY1267" fmla="*/ 451315 h 613826"/>
                <a:gd name="connsiteX1268" fmla="*/ 59714 w 192325"/>
                <a:gd name="connsiteY1268" fmla="*/ 451315 h 613826"/>
                <a:gd name="connsiteX1269" fmla="*/ 57825 w 192325"/>
                <a:gd name="connsiteY1269" fmla="*/ 451315 h 613826"/>
                <a:gd name="connsiteX1270" fmla="*/ 57825 w 192325"/>
                <a:gd name="connsiteY1270" fmla="*/ 449428 h 613826"/>
                <a:gd name="connsiteX1271" fmla="*/ 59714 w 192325"/>
                <a:gd name="connsiteY1271" fmla="*/ 449428 h 613826"/>
                <a:gd name="connsiteX1272" fmla="*/ 59714 w 192325"/>
                <a:gd name="connsiteY1272" fmla="*/ 449428 h 613826"/>
                <a:gd name="connsiteX1273" fmla="*/ 63016 w 192325"/>
                <a:gd name="connsiteY1273" fmla="*/ 439047 h 613826"/>
                <a:gd name="connsiteX1274" fmla="*/ 65378 w 192325"/>
                <a:gd name="connsiteY1274" fmla="*/ 439047 h 613826"/>
                <a:gd name="connsiteX1275" fmla="*/ 65378 w 192325"/>
                <a:gd name="connsiteY1275" fmla="*/ 437157 h 613826"/>
                <a:gd name="connsiteX1276" fmla="*/ 63252 w 192325"/>
                <a:gd name="connsiteY1276" fmla="*/ 437157 h 613826"/>
                <a:gd name="connsiteX1277" fmla="*/ 63252 w 192325"/>
                <a:gd name="connsiteY1277" fmla="*/ 430785 h 613826"/>
                <a:gd name="connsiteX1278" fmla="*/ 65141 w 192325"/>
                <a:gd name="connsiteY1278" fmla="*/ 430785 h 613826"/>
                <a:gd name="connsiteX1279" fmla="*/ 65141 w 192325"/>
                <a:gd name="connsiteY1279" fmla="*/ 428426 h 613826"/>
                <a:gd name="connsiteX1280" fmla="*/ 63488 w 192325"/>
                <a:gd name="connsiteY1280" fmla="*/ 428426 h 613826"/>
                <a:gd name="connsiteX1281" fmla="*/ 63488 w 192325"/>
                <a:gd name="connsiteY1281" fmla="*/ 424417 h 613826"/>
                <a:gd name="connsiteX1282" fmla="*/ 65850 w 192325"/>
                <a:gd name="connsiteY1282" fmla="*/ 424417 h 613826"/>
                <a:gd name="connsiteX1283" fmla="*/ 65850 w 192325"/>
                <a:gd name="connsiteY1283" fmla="*/ 422527 h 613826"/>
                <a:gd name="connsiteX1284" fmla="*/ 65850 w 192325"/>
                <a:gd name="connsiteY1284" fmla="*/ 417809 h 613826"/>
                <a:gd name="connsiteX1285" fmla="*/ 67737 w 192325"/>
                <a:gd name="connsiteY1285" fmla="*/ 417809 h 613826"/>
                <a:gd name="connsiteX1286" fmla="*/ 67737 w 192325"/>
                <a:gd name="connsiteY1286" fmla="*/ 415213 h 613826"/>
                <a:gd name="connsiteX1287" fmla="*/ 67737 w 192325"/>
                <a:gd name="connsiteY1287" fmla="*/ 413796 h 613826"/>
                <a:gd name="connsiteX1288" fmla="*/ 67737 w 192325"/>
                <a:gd name="connsiteY1288" fmla="*/ 413796 h 613826"/>
                <a:gd name="connsiteX1289" fmla="*/ 67737 w 192325"/>
                <a:gd name="connsiteY1289" fmla="*/ 413796 h 613826"/>
                <a:gd name="connsiteX1290" fmla="*/ 67737 w 192325"/>
                <a:gd name="connsiteY1290" fmla="*/ 411201 h 613826"/>
                <a:gd name="connsiteX1291" fmla="*/ 67737 w 192325"/>
                <a:gd name="connsiteY1291" fmla="*/ 411201 h 613826"/>
                <a:gd name="connsiteX1292" fmla="*/ 67737 w 192325"/>
                <a:gd name="connsiteY1292" fmla="*/ 411201 h 613826"/>
                <a:gd name="connsiteX1293" fmla="*/ 67737 w 192325"/>
                <a:gd name="connsiteY1293" fmla="*/ 408369 h 613826"/>
                <a:gd name="connsiteX1294" fmla="*/ 69151 w 192325"/>
                <a:gd name="connsiteY1294" fmla="*/ 409786 h 613826"/>
                <a:gd name="connsiteX1295" fmla="*/ 69151 w 192325"/>
                <a:gd name="connsiteY1295" fmla="*/ 408369 h 613826"/>
                <a:gd name="connsiteX1296" fmla="*/ 69151 w 192325"/>
                <a:gd name="connsiteY1296" fmla="*/ 408369 h 613826"/>
                <a:gd name="connsiteX1297" fmla="*/ 69151 w 192325"/>
                <a:gd name="connsiteY1297" fmla="*/ 410256 h 613826"/>
                <a:gd name="connsiteX1298" fmla="*/ 71041 w 192325"/>
                <a:gd name="connsiteY1298" fmla="*/ 410256 h 613826"/>
                <a:gd name="connsiteX1299" fmla="*/ 72691 w 192325"/>
                <a:gd name="connsiteY1299" fmla="*/ 411673 h 613826"/>
                <a:gd name="connsiteX1300" fmla="*/ 70568 w 192325"/>
                <a:gd name="connsiteY1300" fmla="*/ 411673 h 613826"/>
                <a:gd name="connsiteX1301" fmla="*/ 70568 w 192325"/>
                <a:gd name="connsiteY1301" fmla="*/ 413087 h 613826"/>
                <a:gd name="connsiteX1302" fmla="*/ 70568 w 192325"/>
                <a:gd name="connsiteY1302" fmla="*/ 414977 h 613826"/>
                <a:gd name="connsiteX1303" fmla="*/ 70568 w 192325"/>
                <a:gd name="connsiteY1303" fmla="*/ 412618 h 613826"/>
                <a:gd name="connsiteX1304" fmla="*/ 68682 w 192325"/>
                <a:gd name="connsiteY1304" fmla="*/ 412618 h 613826"/>
                <a:gd name="connsiteX1305" fmla="*/ 68682 w 192325"/>
                <a:gd name="connsiteY1305" fmla="*/ 412618 h 613826"/>
                <a:gd name="connsiteX1306" fmla="*/ 66792 w 192325"/>
                <a:gd name="connsiteY1306" fmla="*/ 412618 h 613826"/>
                <a:gd name="connsiteX1307" fmla="*/ 66792 w 192325"/>
                <a:gd name="connsiteY1307" fmla="*/ 412618 h 613826"/>
                <a:gd name="connsiteX1308" fmla="*/ 65614 w 192325"/>
                <a:gd name="connsiteY1308" fmla="*/ 417336 h 613826"/>
                <a:gd name="connsiteX1309" fmla="*/ 67264 w 192325"/>
                <a:gd name="connsiteY1309" fmla="*/ 417336 h 613826"/>
                <a:gd name="connsiteX1310" fmla="*/ 67264 w 192325"/>
                <a:gd name="connsiteY1310" fmla="*/ 414505 h 613826"/>
                <a:gd name="connsiteX1311" fmla="*/ 70568 w 192325"/>
                <a:gd name="connsiteY1311" fmla="*/ 418751 h 613826"/>
                <a:gd name="connsiteX1312" fmla="*/ 65850 w 192325"/>
                <a:gd name="connsiteY1312" fmla="*/ 418751 h 613826"/>
                <a:gd name="connsiteX1313" fmla="*/ 65850 w 192325"/>
                <a:gd name="connsiteY1313" fmla="*/ 420876 h 613826"/>
                <a:gd name="connsiteX1314" fmla="*/ 66792 w 192325"/>
                <a:gd name="connsiteY1314" fmla="*/ 418987 h 613826"/>
                <a:gd name="connsiteX1315" fmla="*/ 68209 w 192325"/>
                <a:gd name="connsiteY1315" fmla="*/ 419459 h 613826"/>
                <a:gd name="connsiteX1316" fmla="*/ 68209 w 192325"/>
                <a:gd name="connsiteY1316" fmla="*/ 421818 h 613826"/>
                <a:gd name="connsiteX1317" fmla="*/ 65378 w 192325"/>
                <a:gd name="connsiteY1317" fmla="*/ 421818 h 613826"/>
                <a:gd name="connsiteX1318" fmla="*/ 66792 w 192325"/>
                <a:gd name="connsiteY1318" fmla="*/ 422999 h 613826"/>
                <a:gd name="connsiteX1319" fmla="*/ 66792 w 192325"/>
                <a:gd name="connsiteY1319" fmla="*/ 422999 h 613826"/>
                <a:gd name="connsiteX1320" fmla="*/ 66792 w 192325"/>
                <a:gd name="connsiteY1320" fmla="*/ 428426 h 613826"/>
                <a:gd name="connsiteX1321" fmla="*/ 66792 w 192325"/>
                <a:gd name="connsiteY1321" fmla="*/ 427012 h 613826"/>
                <a:gd name="connsiteX1322" fmla="*/ 66792 w 192325"/>
                <a:gd name="connsiteY1322" fmla="*/ 430316 h 613826"/>
                <a:gd name="connsiteX1323" fmla="*/ 66792 w 192325"/>
                <a:gd name="connsiteY1323" fmla="*/ 428426 h 613826"/>
                <a:gd name="connsiteX1324" fmla="*/ 65141 w 192325"/>
                <a:gd name="connsiteY1324" fmla="*/ 428426 h 613826"/>
                <a:gd name="connsiteX1325" fmla="*/ 65141 w 192325"/>
                <a:gd name="connsiteY1325" fmla="*/ 431258 h 613826"/>
                <a:gd name="connsiteX1326" fmla="*/ 65141 w 192325"/>
                <a:gd name="connsiteY1326" fmla="*/ 432675 h 613826"/>
                <a:gd name="connsiteX1327" fmla="*/ 66792 w 192325"/>
                <a:gd name="connsiteY1327" fmla="*/ 432675 h 613826"/>
                <a:gd name="connsiteX1328" fmla="*/ 64433 w 192325"/>
                <a:gd name="connsiteY1328" fmla="*/ 436921 h 613826"/>
                <a:gd name="connsiteX1329" fmla="*/ 64433 w 192325"/>
                <a:gd name="connsiteY1329" fmla="*/ 439516 h 613826"/>
                <a:gd name="connsiteX1330" fmla="*/ 63016 w 192325"/>
                <a:gd name="connsiteY1330" fmla="*/ 439516 h 613826"/>
                <a:gd name="connsiteX1331" fmla="*/ 63016 w 192325"/>
                <a:gd name="connsiteY1331" fmla="*/ 440697 h 613826"/>
                <a:gd name="connsiteX1332" fmla="*/ 60184 w 192325"/>
                <a:gd name="connsiteY1332" fmla="*/ 440697 h 613826"/>
                <a:gd name="connsiteX1333" fmla="*/ 57825 w 192325"/>
                <a:gd name="connsiteY1333" fmla="*/ 442584 h 613826"/>
                <a:gd name="connsiteX1334" fmla="*/ 61365 w 192325"/>
                <a:gd name="connsiteY1334" fmla="*/ 442584 h 613826"/>
                <a:gd name="connsiteX1335" fmla="*/ 61365 w 192325"/>
                <a:gd name="connsiteY1335" fmla="*/ 440697 h 613826"/>
                <a:gd name="connsiteX1336" fmla="*/ 63724 w 192325"/>
                <a:gd name="connsiteY1336" fmla="*/ 440697 h 613826"/>
                <a:gd name="connsiteX1337" fmla="*/ 61365 w 192325"/>
                <a:gd name="connsiteY1337" fmla="*/ 444710 h 613826"/>
                <a:gd name="connsiteX1338" fmla="*/ 59714 w 192325"/>
                <a:gd name="connsiteY1338" fmla="*/ 443293 h 613826"/>
                <a:gd name="connsiteX1339" fmla="*/ 59714 w 192325"/>
                <a:gd name="connsiteY1339" fmla="*/ 445182 h 613826"/>
                <a:gd name="connsiteX1340" fmla="*/ 59714 w 192325"/>
                <a:gd name="connsiteY1340" fmla="*/ 445182 h 613826"/>
                <a:gd name="connsiteX1341" fmla="*/ 59714 w 192325"/>
                <a:gd name="connsiteY1341" fmla="*/ 445182 h 613826"/>
                <a:gd name="connsiteX1342" fmla="*/ 58061 w 192325"/>
                <a:gd name="connsiteY1342" fmla="*/ 448247 h 613826"/>
                <a:gd name="connsiteX1343" fmla="*/ 58061 w 192325"/>
                <a:gd name="connsiteY1343" fmla="*/ 449901 h 613826"/>
                <a:gd name="connsiteX1344" fmla="*/ 58061 w 192325"/>
                <a:gd name="connsiteY1344" fmla="*/ 453913 h 613826"/>
                <a:gd name="connsiteX1345" fmla="*/ 58061 w 192325"/>
                <a:gd name="connsiteY1345" fmla="*/ 453913 h 613826"/>
                <a:gd name="connsiteX1346" fmla="*/ 55466 w 192325"/>
                <a:gd name="connsiteY1346" fmla="*/ 455564 h 613826"/>
                <a:gd name="connsiteX1347" fmla="*/ 57352 w 192325"/>
                <a:gd name="connsiteY1347" fmla="*/ 457214 h 613826"/>
                <a:gd name="connsiteX1348" fmla="*/ 54285 w 192325"/>
                <a:gd name="connsiteY1348" fmla="*/ 457214 h 613826"/>
                <a:gd name="connsiteX1349" fmla="*/ 54285 w 192325"/>
                <a:gd name="connsiteY1349" fmla="*/ 459576 h 613826"/>
                <a:gd name="connsiteX1350" fmla="*/ 56883 w 192325"/>
                <a:gd name="connsiteY1350" fmla="*/ 461227 h 613826"/>
                <a:gd name="connsiteX1351" fmla="*/ 53343 w 192325"/>
                <a:gd name="connsiteY1351" fmla="*/ 461227 h 613826"/>
                <a:gd name="connsiteX1352" fmla="*/ 53343 w 192325"/>
                <a:gd name="connsiteY1352" fmla="*/ 465003 h 613826"/>
                <a:gd name="connsiteX1353" fmla="*/ 54757 w 192325"/>
                <a:gd name="connsiteY1353" fmla="*/ 467362 h 613826"/>
                <a:gd name="connsiteX1354" fmla="*/ 52870 w 192325"/>
                <a:gd name="connsiteY1354" fmla="*/ 467362 h 613826"/>
                <a:gd name="connsiteX1355" fmla="*/ 50275 w 192325"/>
                <a:gd name="connsiteY1355" fmla="*/ 465945 h 613826"/>
                <a:gd name="connsiteX1356" fmla="*/ 50275 w 192325"/>
                <a:gd name="connsiteY1356" fmla="*/ 465945 h 613826"/>
                <a:gd name="connsiteX1357" fmla="*/ 50275 w 192325"/>
                <a:gd name="connsiteY1357" fmla="*/ 465945 h 613826"/>
                <a:gd name="connsiteX1358" fmla="*/ 52398 w 192325"/>
                <a:gd name="connsiteY1358" fmla="*/ 467126 h 613826"/>
                <a:gd name="connsiteX1359" fmla="*/ 49566 w 192325"/>
                <a:gd name="connsiteY1359" fmla="*/ 468543 h 613826"/>
                <a:gd name="connsiteX1360" fmla="*/ 49566 w 192325"/>
                <a:gd name="connsiteY1360" fmla="*/ 470666 h 613826"/>
                <a:gd name="connsiteX1361" fmla="*/ 49566 w 192325"/>
                <a:gd name="connsiteY1361" fmla="*/ 468543 h 613826"/>
                <a:gd name="connsiteX1362" fmla="*/ 51925 w 192325"/>
                <a:gd name="connsiteY1362" fmla="*/ 468543 h 613826"/>
                <a:gd name="connsiteX1363" fmla="*/ 51925 w 192325"/>
                <a:gd name="connsiteY1363" fmla="*/ 470194 h 613826"/>
                <a:gd name="connsiteX1364" fmla="*/ 53579 w 192325"/>
                <a:gd name="connsiteY1364" fmla="*/ 470194 h 613826"/>
                <a:gd name="connsiteX1365" fmla="*/ 51217 w 192325"/>
                <a:gd name="connsiteY1365" fmla="*/ 473734 h 613826"/>
                <a:gd name="connsiteX1366" fmla="*/ 51217 w 192325"/>
                <a:gd name="connsiteY1366" fmla="*/ 472317 h 613826"/>
                <a:gd name="connsiteX1367" fmla="*/ 51217 w 192325"/>
                <a:gd name="connsiteY1367" fmla="*/ 475148 h 613826"/>
                <a:gd name="connsiteX1368" fmla="*/ 51217 w 192325"/>
                <a:gd name="connsiteY1368" fmla="*/ 475148 h 613826"/>
                <a:gd name="connsiteX1369" fmla="*/ 51217 w 192325"/>
                <a:gd name="connsiteY1369" fmla="*/ 476802 h 613826"/>
                <a:gd name="connsiteX1370" fmla="*/ 47680 w 192325"/>
                <a:gd name="connsiteY1370" fmla="*/ 480578 h 613826"/>
                <a:gd name="connsiteX1371" fmla="*/ 50511 w 192325"/>
                <a:gd name="connsiteY1371" fmla="*/ 483879 h 613826"/>
                <a:gd name="connsiteX1372" fmla="*/ 50511 w 192325"/>
                <a:gd name="connsiteY1372" fmla="*/ 487419 h 613826"/>
                <a:gd name="connsiteX1373" fmla="*/ 49094 w 192325"/>
                <a:gd name="connsiteY1373" fmla="*/ 487419 h 613826"/>
                <a:gd name="connsiteX1374" fmla="*/ 49094 w 192325"/>
                <a:gd name="connsiteY1374" fmla="*/ 489542 h 613826"/>
                <a:gd name="connsiteX1375" fmla="*/ 49094 w 192325"/>
                <a:gd name="connsiteY1375" fmla="*/ 492141 h 613826"/>
                <a:gd name="connsiteX1376" fmla="*/ 46735 w 192325"/>
                <a:gd name="connsiteY1376" fmla="*/ 492141 h 613826"/>
                <a:gd name="connsiteX1377" fmla="*/ 46735 w 192325"/>
                <a:gd name="connsiteY1377" fmla="*/ 498276 h 613826"/>
                <a:gd name="connsiteX1378" fmla="*/ 45084 w 192325"/>
                <a:gd name="connsiteY1378" fmla="*/ 498276 h 613826"/>
                <a:gd name="connsiteX1379" fmla="*/ 45084 w 192325"/>
                <a:gd name="connsiteY1379" fmla="*/ 499927 h 613826"/>
                <a:gd name="connsiteX1380" fmla="*/ 46971 w 192325"/>
                <a:gd name="connsiteY1380" fmla="*/ 502286 h 613826"/>
                <a:gd name="connsiteX1381" fmla="*/ 45554 w 192325"/>
                <a:gd name="connsiteY1381" fmla="*/ 502286 h 613826"/>
                <a:gd name="connsiteX1382" fmla="*/ 45554 w 192325"/>
                <a:gd name="connsiteY1382" fmla="*/ 502286 h 613826"/>
                <a:gd name="connsiteX1383" fmla="*/ 45554 w 192325"/>
                <a:gd name="connsiteY1383" fmla="*/ 502286 h 613826"/>
                <a:gd name="connsiteX1384" fmla="*/ 44139 w 192325"/>
                <a:gd name="connsiteY1384" fmla="*/ 502286 h 613826"/>
                <a:gd name="connsiteX1385" fmla="*/ 44139 w 192325"/>
                <a:gd name="connsiteY1385" fmla="*/ 503939 h 613826"/>
                <a:gd name="connsiteX1386" fmla="*/ 42253 w 192325"/>
                <a:gd name="connsiteY1386" fmla="*/ 503939 h 613826"/>
                <a:gd name="connsiteX1387" fmla="*/ 44376 w 192325"/>
                <a:gd name="connsiteY1387" fmla="*/ 505826 h 613826"/>
                <a:gd name="connsiteX1388" fmla="*/ 42486 w 192325"/>
                <a:gd name="connsiteY1388" fmla="*/ 505826 h 613826"/>
                <a:gd name="connsiteX1389" fmla="*/ 42486 w 192325"/>
                <a:gd name="connsiteY1389" fmla="*/ 507477 h 613826"/>
                <a:gd name="connsiteX1390" fmla="*/ 41072 w 192325"/>
                <a:gd name="connsiteY1390" fmla="*/ 507477 h 613826"/>
                <a:gd name="connsiteX1391" fmla="*/ 42958 w 192325"/>
                <a:gd name="connsiteY1391" fmla="*/ 510781 h 613826"/>
                <a:gd name="connsiteX1392" fmla="*/ 42958 w 192325"/>
                <a:gd name="connsiteY1392" fmla="*/ 512906 h 613826"/>
                <a:gd name="connsiteX1393" fmla="*/ 40835 w 192325"/>
                <a:gd name="connsiteY1393" fmla="*/ 511489 h 613826"/>
                <a:gd name="connsiteX1394" fmla="*/ 40835 w 192325"/>
                <a:gd name="connsiteY1394" fmla="*/ 513376 h 613826"/>
                <a:gd name="connsiteX1395" fmla="*/ 42486 w 192325"/>
                <a:gd name="connsiteY1395" fmla="*/ 517389 h 613826"/>
                <a:gd name="connsiteX1396" fmla="*/ 40835 w 192325"/>
                <a:gd name="connsiteY1396" fmla="*/ 515738 h 613826"/>
                <a:gd name="connsiteX1397" fmla="*/ 40835 w 192325"/>
                <a:gd name="connsiteY1397" fmla="*/ 515738 h 613826"/>
                <a:gd name="connsiteX1398" fmla="*/ 40835 w 192325"/>
                <a:gd name="connsiteY1398" fmla="*/ 514085 h 613826"/>
                <a:gd name="connsiteX1399" fmla="*/ 37768 w 192325"/>
                <a:gd name="connsiteY1399" fmla="*/ 515974 h 613826"/>
                <a:gd name="connsiteX1400" fmla="*/ 39891 w 192325"/>
                <a:gd name="connsiteY1400" fmla="*/ 515974 h 613826"/>
                <a:gd name="connsiteX1401" fmla="*/ 37295 w 192325"/>
                <a:gd name="connsiteY1401" fmla="*/ 522815 h 613826"/>
                <a:gd name="connsiteX1402" fmla="*/ 39185 w 192325"/>
                <a:gd name="connsiteY1402" fmla="*/ 524233 h 613826"/>
                <a:gd name="connsiteX1403" fmla="*/ 39185 w 192325"/>
                <a:gd name="connsiteY1403" fmla="*/ 526119 h 613826"/>
                <a:gd name="connsiteX1404" fmla="*/ 36823 w 192325"/>
                <a:gd name="connsiteY1404" fmla="*/ 526119 h 613826"/>
                <a:gd name="connsiteX1405" fmla="*/ 36823 w 192325"/>
                <a:gd name="connsiteY1405" fmla="*/ 526119 h 613826"/>
                <a:gd name="connsiteX1406" fmla="*/ 34700 w 192325"/>
                <a:gd name="connsiteY1406" fmla="*/ 524938 h 613826"/>
                <a:gd name="connsiteX1407" fmla="*/ 35881 w 192325"/>
                <a:gd name="connsiteY1407" fmla="*/ 527537 h 613826"/>
                <a:gd name="connsiteX1408" fmla="*/ 34464 w 192325"/>
                <a:gd name="connsiteY1408" fmla="*/ 527537 h 613826"/>
                <a:gd name="connsiteX1409" fmla="*/ 36587 w 192325"/>
                <a:gd name="connsiteY1409" fmla="*/ 527537 h 613826"/>
                <a:gd name="connsiteX1410" fmla="*/ 36587 w 192325"/>
                <a:gd name="connsiteY1410" fmla="*/ 529423 h 613826"/>
                <a:gd name="connsiteX1411" fmla="*/ 40835 w 192325"/>
                <a:gd name="connsiteY1411" fmla="*/ 521401 h 613826"/>
                <a:gd name="connsiteX1412" fmla="*/ 42722 w 192325"/>
                <a:gd name="connsiteY1412" fmla="*/ 521401 h 613826"/>
                <a:gd name="connsiteX1413" fmla="*/ 42722 w 192325"/>
                <a:gd name="connsiteY1413" fmla="*/ 519984 h 613826"/>
                <a:gd name="connsiteX1414" fmla="*/ 46026 w 192325"/>
                <a:gd name="connsiteY1414" fmla="*/ 521874 h 613826"/>
                <a:gd name="connsiteX1415" fmla="*/ 43431 w 192325"/>
                <a:gd name="connsiteY1415" fmla="*/ 527064 h 613826"/>
                <a:gd name="connsiteX1416" fmla="*/ 43431 w 192325"/>
                <a:gd name="connsiteY1416" fmla="*/ 528479 h 613826"/>
                <a:gd name="connsiteX1417" fmla="*/ 43431 w 192325"/>
                <a:gd name="connsiteY1417" fmla="*/ 528479 h 613826"/>
                <a:gd name="connsiteX1418" fmla="*/ 45084 w 192325"/>
                <a:gd name="connsiteY1418" fmla="*/ 528479 h 613826"/>
                <a:gd name="connsiteX1419" fmla="*/ 43667 w 192325"/>
                <a:gd name="connsiteY1419" fmla="*/ 531310 h 613826"/>
                <a:gd name="connsiteX1420" fmla="*/ 41780 w 192325"/>
                <a:gd name="connsiteY1420" fmla="*/ 531310 h 613826"/>
                <a:gd name="connsiteX1421" fmla="*/ 41780 w 192325"/>
                <a:gd name="connsiteY1421" fmla="*/ 532964 h 613826"/>
                <a:gd name="connsiteX1422" fmla="*/ 40127 w 192325"/>
                <a:gd name="connsiteY1422" fmla="*/ 532964 h 613826"/>
                <a:gd name="connsiteX1423" fmla="*/ 40127 w 192325"/>
                <a:gd name="connsiteY1423" fmla="*/ 532964 h 613826"/>
                <a:gd name="connsiteX1424" fmla="*/ 41544 w 192325"/>
                <a:gd name="connsiteY1424" fmla="*/ 532964 h 613826"/>
                <a:gd name="connsiteX1425" fmla="*/ 38004 w 192325"/>
                <a:gd name="connsiteY1425" fmla="*/ 536031 h 613826"/>
                <a:gd name="connsiteX1426" fmla="*/ 38004 w 192325"/>
                <a:gd name="connsiteY1426" fmla="*/ 538390 h 613826"/>
                <a:gd name="connsiteX1427" fmla="*/ 38004 w 192325"/>
                <a:gd name="connsiteY1427" fmla="*/ 536973 h 613826"/>
                <a:gd name="connsiteX1428" fmla="*/ 38004 w 192325"/>
                <a:gd name="connsiteY1428" fmla="*/ 539099 h 613826"/>
                <a:gd name="connsiteX1429" fmla="*/ 38004 w 192325"/>
                <a:gd name="connsiteY1429" fmla="*/ 540513 h 613826"/>
                <a:gd name="connsiteX1430" fmla="*/ 40363 w 192325"/>
                <a:gd name="connsiteY1430" fmla="*/ 541931 h 613826"/>
                <a:gd name="connsiteX1431" fmla="*/ 40363 w 192325"/>
                <a:gd name="connsiteY1431" fmla="*/ 538863 h 613826"/>
                <a:gd name="connsiteX1432" fmla="*/ 42486 w 192325"/>
                <a:gd name="connsiteY1432" fmla="*/ 538863 h 613826"/>
                <a:gd name="connsiteX1433" fmla="*/ 40127 w 192325"/>
                <a:gd name="connsiteY1433" fmla="*/ 538863 h 613826"/>
                <a:gd name="connsiteX1434" fmla="*/ 40127 w 192325"/>
                <a:gd name="connsiteY1434" fmla="*/ 537209 h 613826"/>
                <a:gd name="connsiteX1435" fmla="*/ 40127 w 192325"/>
                <a:gd name="connsiteY1435" fmla="*/ 535559 h 613826"/>
                <a:gd name="connsiteX1436" fmla="*/ 42486 w 192325"/>
                <a:gd name="connsiteY1436" fmla="*/ 537209 h 613826"/>
                <a:gd name="connsiteX1437" fmla="*/ 42486 w 192325"/>
                <a:gd name="connsiteY1437" fmla="*/ 535795 h 613826"/>
                <a:gd name="connsiteX1438" fmla="*/ 44848 w 192325"/>
                <a:gd name="connsiteY1438" fmla="*/ 534378 h 613826"/>
                <a:gd name="connsiteX1439" fmla="*/ 42722 w 192325"/>
                <a:gd name="connsiteY1439" fmla="*/ 532727 h 613826"/>
                <a:gd name="connsiteX1440" fmla="*/ 45790 w 192325"/>
                <a:gd name="connsiteY1440" fmla="*/ 532727 h 613826"/>
                <a:gd name="connsiteX1441" fmla="*/ 45790 w 192325"/>
                <a:gd name="connsiteY1441" fmla="*/ 531310 h 613826"/>
                <a:gd name="connsiteX1442" fmla="*/ 47916 w 192325"/>
                <a:gd name="connsiteY1442" fmla="*/ 531310 h 613826"/>
                <a:gd name="connsiteX1443" fmla="*/ 50275 w 192325"/>
                <a:gd name="connsiteY1443" fmla="*/ 525647 h 613826"/>
                <a:gd name="connsiteX1444" fmla="*/ 50275 w 192325"/>
                <a:gd name="connsiteY1444" fmla="*/ 522107 h 613826"/>
                <a:gd name="connsiteX1445" fmla="*/ 54051 w 192325"/>
                <a:gd name="connsiteY1445" fmla="*/ 516444 h 613826"/>
                <a:gd name="connsiteX1446" fmla="*/ 54051 w 192325"/>
                <a:gd name="connsiteY1446" fmla="*/ 515029 h 613826"/>
                <a:gd name="connsiteX1447" fmla="*/ 56174 w 192325"/>
                <a:gd name="connsiteY1447" fmla="*/ 515029 h 613826"/>
                <a:gd name="connsiteX1448" fmla="*/ 56174 w 192325"/>
                <a:gd name="connsiteY1448" fmla="*/ 517152 h 613826"/>
                <a:gd name="connsiteX1449" fmla="*/ 54757 w 192325"/>
                <a:gd name="connsiteY1449" fmla="*/ 517152 h 613826"/>
                <a:gd name="connsiteX1450" fmla="*/ 56174 w 192325"/>
                <a:gd name="connsiteY1450" fmla="*/ 517152 h 613826"/>
                <a:gd name="connsiteX1451" fmla="*/ 56174 w 192325"/>
                <a:gd name="connsiteY1451" fmla="*/ 519984 h 613826"/>
                <a:gd name="connsiteX1452" fmla="*/ 56174 w 192325"/>
                <a:gd name="connsiteY1452" fmla="*/ 519984 h 613826"/>
                <a:gd name="connsiteX1453" fmla="*/ 56174 w 192325"/>
                <a:gd name="connsiteY1453" fmla="*/ 523052 h 613826"/>
                <a:gd name="connsiteX1454" fmla="*/ 56174 w 192325"/>
                <a:gd name="connsiteY1454" fmla="*/ 523052 h 613826"/>
                <a:gd name="connsiteX1455" fmla="*/ 56174 w 192325"/>
                <a:gd name="connsiteY1455" fmla="*/ 527300 h 613826"/>
                <a:gd name="connsiteX1456" fmla="*/ 54051 w 192325"/>
                <a:gd name="connsiteY1456" fmla="*/ 527300 h 613826"/>
                <a:gd name="connsiteX1457" fmla="*/ 54051 w 192325"/>
                <a:gd name="connsiteY1457" fmla="*/ 527300 h 613826"/>
                <a:gd name="connsiteX1458" fmla="*/ 54051 w 192325"/>
                <a:gd name="connsiteY1458" fmla="*/ 532019 h 613826"/>
                <a:gd name="connsiteX1459" fmla="*/ 52162 w 192325"/>
                <a:gd name="connsiteY1459" fmla="*/ 533436 h 613826"/>
                <a:gd name="connsiteX1460" fmla="*/ 53579 w 192325"/>
                <a:gd name="connsiteY1460" fmla="*/ 533436 h 613826"/>
                <a:gd name="connsiteX1461" fmla="*/ 53579 w 192325"/>
                <a:gd name="connsiteY1461" fmla="*/ 536031 h 613826"/>
                <a:gd name="connsiteX1462" fmla="*/ 50747 w 192325"/>
                <a:gd name="connsiteY1462" fmla="*/ 536031 h 613826"/>
                <a:gd name="connsiteX1463" fmla="*/ 52398 w 192325"/>
                <a:gd name="connsiteY1463" fmla="*/ 537918 h 613826"/>
                <a:gd name="connsiteX1464" fmla="*/ 52398 w 192325"/>
                <a:gd name="connsiteY1464" fmla="*/ 540513 h 613826"/>
                <a:gd name="connsiteX1465" fmla="*/ 50511 w 192325"/>
                <a:gd name="connsiteY1465" fmla="*/ 540513 h 613826"/>
                <a:gd name="connsiteX1466" fmla="*/ 50511 w 192325"/>
                <a:gd name="connsiteY1466" fmla="*/ 544998 h 613826"/>
                <a:gd name="connsiteX1467" fmla="*/ 48858 w 192325"/>
                <a:gd name="connsiteY1467" fmla="*/ 542873 h 613826"/>
                <a:gd name="connsiteX1468" fmla="*/ 46499 w 192325"/>
                <a:gd name="connsiteY1468" fmla="*/ 544290 h 613826"/>
                <a:gd name="connsiteX1469" fmla="*/ 47916 w 192325"/>
                <a:gd name="connsiteY1469" fmla="*/ 544290 h 613826"/>
                <a:gd name="connsiteX1470" fmla="*/ 47916 w 192325"/>
                <a:gd name="connsiteY1470" fmla="*/ 544290 h 613826"/>
                <a:gd name="connsiteX1471" fmla="*/ 47916 w 192325"/>
                <a:gd name="connsiteY1471" fmla="*/ 547594 h 613826"/>
                <a:gd name="connsiteX1472" fmla="*/ 47916 w 192325"/>
                <a:gd name="connsiteY1472" fmla="*/ 551840 h 613826"/>
                <a:gd name="connsiteX1473" fmla="*/ 47916 w 192325"/>
                <a:gd name="connsiteY1473" fmla="*/ 551840 h 613826"/>
                <a:gd name="connsiteX1474" fmla="*/ 46026 w 192325"/>
                <a:gd name="connsiteY1474" fmla="*/ 551840 h 613826"/>
                <a:gd name="connsiteX1475" fmla="*/ 46026 w 192325"/>
                <a:gd name="connsiteY1475" fmla="*/ 554202 h 613826"/>
                <a:gd name="connsiteX1476" fmla="*/ 46026 w 192325"/>
                <a:gd name="connsiteY1476" fmla="*/ 552785 h 613826"/>
                <a:gd name="connsiteX1477" fmla="*/ 43667 w 192325"/>
                <a:gd name="connsiteY1477" fmla="*/ 557975 h 613826"/>
                <a:gd name="connsiteX1478" fmla="*/ 43667 w 192325"/>
                <a:gd name="connsiteY1478" fmla="*/ 560334 h 613826"/>
                <a:gd name="connsiteX1479" fmla="*/ 45084 w 192325"/>
                <a:gd name="connsiteY1479" fmla="*/ 560334 h 613826"/>
                <a:gd name="connsiteX1480" fmla="*/ 42486 w 192325"/>
                <a:gd name="connsiteY1480" fmla="*/ 564111 h 613826"/>
                <a:gd name="connsiteX1481" fmla="*/ 42486 w 192325"/>
                <a:gd name="connsiteY1481" fmla="*/ 562460 h 613826"/>
                <a:gd name="connsiteX1482" fmla="*/ 40127 w 192325"/>
                <a:gd name="connsiteY1482" fmla="*/ 565528 h 613826"/>
                <a:gd name="connsiteX1483" fmla="*/ 42016 w 192325"/>
                <a:gd name="connsiteY1483" fmla="*/ 565528 h 613826"/>
                <a:gd name="connsiteX1484" fmla="*/ 42016 w 192325"/>
                <a:gd name="connsiteY1484" fmla="*/ 567651 h 613826"/>
                <a:gd name="connsiteX1485" fmla="*/ 43431 w 192325"/>
                <a:gd name="connsiteY1485" fmla="*/ 567651 h 613826"/>
                <a:gd name="connsiteX1486" fmla="*/ 44848 w 192325"/>
                <a:gd name="connsiteY1486" fmla="*/ 567651 h 613826"/>
                <a:gd name="connsiteX1487" fmla="*/ 41544 w 192325"/>
                <a:gd name="connsiteY1487" fmla="*/ 569301 h 613826"/>
                <a:gd name="connsiteX1488" fmla="*/ 41544 w 192325"/>
                <a:gd name="connsiteY1488" fmla="*/ 567179 h 613826"/>
                <a:gd name="connsiteX1489" fmla="*/ 39654 w 192325"/>
                <a:gd name="connsiteY1489" fmla="*/ 567179 h 613826"/>
                <a:gd name="connsiteX1490" fmla="*/ 39654 w 192325"/>
                <a:gd name="connsiteY1490" fmla="*/ 569774 h 613826"/>
                <a:gd name="connsiteX1491" fmla="*/ 39654 w 192325"/>
                <a:gd name="connsiteY1491" fmla="*/ 569774 h 613826"/>
                <a:gd name="connsiteX1492" fmla="*/ 38004 w 192325"/>
                <a:gd name="connsiteY1492" fmla="*/ 569774 h 613826"/>
                <a:gd name="connsiteX1493" fmla="*/ 39891 w 192325"/>
                <a:gd name="connsiteY1493" fmla="*/ 569774 h 613826"/>
                <a:gd name="connsiteX1494" fmla="*/ 38712 w 192325"/>
                <a:gd name="connsiteY1494" fmla="*/ 573786 h 613826"/>
                <a:gd name="connsiteX1495" fmla="*/ 39891 w 192325"/>
                <a:gd name="connsiteY1495" fmla="*/ 573786 h 613826"/>
                <a:gd name="connsiteX1496" fmla="*/ 39891 w 192325"/>
                <a:gd name="connsiteY1496" fmla="*/ 573786 h 613826"/>
                <a:gd name="connsiteX1497" fmla="*/ 39891 w 192325"/>
                <a:gd name="connsiteY1497" fmla="*/ 576382 h 613826"/>
                <a:gd name="connsiteX1498" fmla="*/ 39891 w 192325"/>
                <a:gd name="connsiteY1498" fmla="*/ 574967 h 613826"/>
                <a:gd name="connsiteX1499" fmla="*/ 41780 w 192325"/>
                <a:gd name="connsiteY1499" fmla="*/ 574967 h 613826"/>
                <a:gd name="connsiteX1500" fmla="*/ 85435 w 192325"/>
                <a:gd name="connsiteY1500" fmla="*/ 612723 h 613826"/>
                <a:gd name="connsiteX1501" fmla="*/ 122009 w 192325"/>
                <a:gd name="connsiteY1501" fmla="*/ 544054 h 613826"/>
                <a:gd name="connsiteX1502" fmla="*/ 122009 w 192325"/>
                <a:gd name="connsiteY1502" fmla="*/ 541931 h 613826"/>
                <a:gd name="connsiteX1503" fmla="*/ 122009 w 192325"/>
                <a:gd name="connsiteY1503" fmla="*/ 544054 h 613826"/>
                <a:gd name="connsiteX1504" fmla="*/ 145606 w 192325"/>
                <a:gd name="connsiteY1504" fmla="*/ 487656 h 613826"/>
                <a:gd name="connsiteX1505" fmla="*/ 147496 w 192325"/>
                <a:gd name="connsiteY1505" fmla="*/ 489073 h 613826"/>
                <a:gd name="connsiteX1506" fmla="*/ 147496 w 192325"/>
                <a:gd name="connsiteY1506" fmla="*/ 492141 h 613826"/>
                <a:gd name="connsiteX1507" fmla="*/ 145373 w 192325"/>
                <a:gd name="connsiteY1507" fmla="*/ 490723 h 613826"/>
                <a:gd name="connsiteX1508" fmla="*/ 145373 w 192325"/>
                <a:gd name="connsiteY1508" fmla="*/ 490723 h 613826"/>
                <a:gd name="connsiteX1509" fmla="*/ 143956 w 192325"/>
                <a:gd name="connsiteY1509" fmla="*/ 490723 h 613826"/>
                <a:gd name="connsiteX1510" fmla="*/ 146551 w 192325"/>
                <a:gd name="connsiteY1510" fmla="*/ 487656 h 613826"/>
                <a:gd name="connsiteX1511" fmla="*/ 122009 w 192325"/>
                <a:gd name="connsiteY1511" fmla="*/ 46151 h 613826"/>
                <a:gd name="connsiteX1512" fmla="*/ 122009 w 192325"/>
                <a:gd name="connsiteY1512" fmla="*/ 44734 h 613826"/>
                <a:gd name="connsiteX1513" fmla="*/ 123426 w 192325"/>
                <a:gd name="connsiteY1513" fmla="*/ 46151 h 613826"/>
                <a:gd name="connsiteX1514" fmla="*/ 89211 w 192325"/>
                <a:gd name="connsiteY1514" fmla="*/ 41430 h 613826"/>
                <a:gd name="connsiteX1515" fmla="*/ 86849 w 192325"/>
                <a:gd name="connsiteY1515" fmla="*/ 38598 h 613826"/>
                <a:gd name="connsiteX1516" fmla="*/ 86849 w 192325"/>
                <a:gd name="connsiteY1516" fmla="*/ 37184 h 613826"/>
                <a:gd name="connsiteX1517" fmla="*/ 90153 w 192325"/>
                <a:gd name="connsiteY1517" fmla="*/ 37184 h 613826"/>
                <a:gd name="connsiteX1518" fmla="*/ 86380 w 192325"/>
                <a:gd name="connsiteY1518" fmla="*/ 37184 h 613826"/>
                <a:gd name="connsiteX1519" fmla="*/ 91806 w 192325"/>
                <a:gd name="connsiteY1519" fmla="*/ 37184 h 613826"/>
                <a:gd name="connsiteX1520" fmla="*/ 91806 w 192325"/>
                <a:gd name="connsiteY1520" fmla="*/ 41430 h 613826"/>
                <a:gd name="connsiteX1521" fmla="*/ 90153 w 192325"/>
                <a:gd name="connsiteY1521" fmla="*/ 41430 h 613826"/>
                <a:gd name="connsiteX1522" fmla="*/ 90625 w 192325"/>
                <a:gd name="connsiteY1522" fmla="*/ 41430 h 613826"/>
                <a:gd name="connsiteX1523" fmla="*/ 83312 w 192325"/>
                <a:gd name="connsiteY1523" fmla="*/ 162015 h 613826"/>
                <a:gd name="connsiteX1524" fmla="*/ 83312 w 192325"/>
                <a:gd name="connsiteY1524" fmla="*/ 164138 h 613826"/>
                <a:gd name="connsiteX1525" fmla="*/ 84726 w 192325"/>
                <a:gd name="connsiteY1525" fmla="*/ 162015 h 613826"/>
                <a:gd name="connsiteX1526" fmla="*/ 79063 w 192325"/>
                <a:gd name="connsiteY1526" fmla="*/ 222186 h 613826"/>
                <a:gd name="connsiteX1527" fmla="*/ 76704 w 192325"/>
                <a:gd name="connsiteY1527" fmla="*/ 223367 h 613826"/>
                <a:gd name="connsiteX1528" fmla="*/ 80480 w 192325"/>
                <a:gd name="connsiteY1528" fmla="*/ 222186 h 613826"/>
                <a:gd name="connsiteX1529" fmla="*/ 71041 w 192325"/>
                <a:gd name="connsiteY1529" fmla="*/ 267021 h 613826"/>
                <a:gd name="connsiteX1530" fmla="*/ 71041 w 192325"/>
                <a:gd name="connsiteY1530" fmla="*/ 265604 h 613826"/>
                <a:gd name="connsiteX1531" fmla="*/ 72455 w 192325"/>
                <a:gd name="connsiteY1531" fmla="*/ 266785 h 613826"/>
                <a:gd name="connsiteX1532" fmla="*/ 18419 w 192325"/>
                <a:gd name="connsiteY1532" fmla="*/ 524469 h 613826"/>
                <a:gd name="connsiteX1533" fmla="*/ 17002 w 192325"/>
                <a:gd name="connsiteY1533" fmla="*/ 526592 h 613826"/>
                <a:gd name="connsiteX1534" fmla="*/ 19833 w 192325"/>
                <a:gd name="connsiteY1534" fmla="*/ 524469 h 613826"/>
                <a:gd name="connsiteX1535" fmla="*/ 42016 w 192325"/>
                <a:gd name="connsiteY1535" fmla="*/ 513376 h 613826"/>
                <a:gd name="connsiteX1536" fmla="*/ 40599 w 192325"/>
                <a:gd name="connsiteY1536" fmla="*/ 515738 h 613826"/>
                <a:gd name="connsiteX1537" fmla="*/ 43195 w 192325"/>
                <a:gd name="connsiteY1537" fmla="*/ 513376 h 613826"/>
                <a:gd name="connsiteX1538" fmla="*/ 20778 w 192325"/>
                <a:gd name="connsiteY1538" fmla="*/ 573314 h 613826"/>
                <a:gd name="connsiteX1539" fmla="*/ 19361 w 192325"/>
                <a:gd name="connsiteY1539" fmla="*/ 573314 h 613826"/>
                <a:gd name="connsiteX1540" fmla="*/ 19361 w 192325"/>
                <a:gd name="connsiteY1540" fmla="*/ 573314 h 613826"/>
                <a:gd name="connsiteX1541" fmla="*/ 21956 w 192325"/>
                <a:gd name="connsiteY1541" fmla="*/ 573550 h 613826"/>
                <a:gd name="connsiteX1542" fmla="*/ 88975 w 192325"/>
                <a:gd name="connsiteY1542" fmla="*/ 500163 h 613826"/>
                <a:gd name="connsiteX1543" fmla="*/ 88975 w 192325"/>
                <a:gd name="connsiteY1543" fmla="*/ 503939 h 613826"/>
                <a:gd name="connsiteX1544" fmla="*/ 90153 w 192325"/>
                <a:gd name="connsiteY1544" fmla="*/ 500163 h 613826"/>
                <a:gd name="connsiteX1545" fmla="*/ 80480 w 192325"/>
                <a:gd name="connsiteY1545" fmla="*/ 536031 h 613826"/>
                <a:gd name="connsiteX1546" fmla="*/ 79063 w 192325"/>
                <a:gd name="connsiteY1546" fmla="*/ 537682 h 613826"/>
                <a:gd name="connsiteX1547" fmla="*/ 81658 w 192325"/>
                <a:gd name="connsiteY1547" fmla="*/ 536031 h 613826"/>
                <a:gd name="connsiteX1548" fmla="*/ 73636 w 192325"/>
                <a:gd name="connsiteY1548" fmla="*/ 553729 h 613826"/>
                <a:gd name="connsiteX1549" fmla="*/ 73636 w 192325"/>
                <a:gd name="connsiteY1549" fmla="*/ 555144 h 613826"/>
                <a:gd name="connsiteX1550" fmla="*/ 74814 w 192325"/>
                <a:gd name="connsiteY1550" fmla="*/ 553729 h 613826"/>
                <a:gd name="connsiteX1551" fmla="*/ 81895 w 192325"/>
                <a:gd name="connsiteY1551" fmla="*/ 604934 h 613826"/>
                <a:gd name="connsiteX1552" fmla="*/ 81895 w 192325"/>
                <a:gd name="connsiteY1552" fmla="*/ 604934 h 613826"/>
                <a:gd name="connsiteX1553" fmla="*/ 80244 w 192325"/>
                <a:gd name="connsiteY1553" fmla="*/ 606351 h 613826"/>
                <a:gd name="connsiteX1554" fmla="*/ 83076 w 192325"/>
                <a:gd name="connsiteY1554" fmla="*/ 604934 h 613826"/>
                <a:gd name="connsiteX1555" fmla="*/ 97942 w 192325"/>
                <a:gd name="connsiteY1555" fmla="*/ 581336 h 613826"/>
                <a:gd name="connsiteX1556" fmla="*/ 97942 w 192325"/>
                <a:gd name="connsiteY1556" fmla="*/ 582754 h 613826"/>
                <a:gd name="connsiteX1557" fmla="*/ 99120 w 192325"/>
                <a:gd name="connsiteY1557" fmla="*/ 580394 h 613826"/>
                <a:gd name="connsiteX1558" fmla="*/ 115168 w 192325"/>
                <a:gd name="connsiteY1558" fmla="*/ 557739 h 613826"/>
                <a:gd name="connsiteX1559" fmla="*/ 115168 w 192325"/>
                <a:gd name="connsiteY1559" fmla="*/ 559629 h 613826"/>
                <a:gd name="connsiteX1560" fmla="*/ 116346 w 192325"/>
                <a:gd name="connsiteY1560" fmla="*/ 556325 h 613826"/>
                <a:gd name="connsiteX1561" fmla="*/ 116818 w 192325"/>
                <a:gd name="connsiteY1561" fmla="*/ 552312 h 613826"/>
                <a:gd name="connsiteX1562" fmla="*/ 115640 w 192325"/>
                <a:gd name="connsiteY1562" fmla="*/ 554435 h 613826"/>
                <a:gd name="connsiteX1563" fmla="*/ 114931 w 192325"/>
                <a:gd name="connsiteY1563" fmla="*/ 554435 h 613826"/>
                <a:gd name="connsiteX1564" fmla="*/ 117999 w 192325"/>
                <a:gd name="connsiteY1564" fmla="*/ 549953 h 613826"/>
                <a:gd name="connsiteX1565" fmla="*/ 44376 w 192325"/>
                <a:gd name="connsiteY1565" fmla="*/ 575909 h 613826"/>
                <a:gd name="connsiteX1566" fmla="*/ 44376 w 192325"/>
                <a:gd name="connsiteY1566" fmla="*/ 572369 h 613826"/>
                <a:gd name="connsiteX1567" fmla="*/ 45554 w 192325"/>
                <a:gd name="connsiteY1567" fmla="*/ 573550 h 613826"/>
                <a:gd name="connsiteX1568" fmla="*/ 141360 w 192325"/>
                <a:gd name="connsiteY1568" fmla="*/ 540041 h 613826"/>
                <a:gd name="connsiteX1569" fmla="*/ 141360 w 192325"/>
                <a:gd name="connsiteY1569" fmla="*/ 542167 h 613826"/>
                <a:gd name="connsiteX1570" fmla="*/ 142541 w 192325"/>
                <a:gd name="connsiteY1570" fmla="*/ 538390 h 613826"/>
                <a:gd name="connsiteX1571" fmla="*/ 94166 w 192325"/>
                <a:gd name="connsiteY1571" fmla="*/ 557033 h 613826"/>
                <a:gd name="connsiteX1572" fmla="*/ 94166 w 192325"/>
                <a:gd name="connsiteY1572" fmla="*/ 558920 h 613826"/>
                <a:gd name="connsiteX1573" fmla="*/ 95580 w 192325"/>
                <a:gd name="connsiteY1573" fmla="*/ 555380 h 613826"/>
                <a:gd name="connsiteX1574" fmla="*/ 38712 w 192325"/>
                <a:gd name="connsiteY1574" fmla="*/ 574495 h 613826"/>
                <a:gd name="connsiteX1575" fmla="*/ 37295 w 192325"/>
                <a:gd name="connsiteY1575" fmla="*/ 574495 h 613826"/>
                <a:gd name="connsiteX1576" fmla="*/ 40835 w 192325"/>
                <a:gd name="connsiteY1576" fmla="*/ 573550 h 613826"/>
                <a:gd name="connsiteX1577" fmla="*/ 38712 w 192325"/>
                <a:gd name="connsiteY1577" fmla="*/ 573078 h 613826"/>
                <a:gd name="connsiteX1578" fmla="*/ 38712 w 192325"/>
                <a:gd name="connsiteY1578" fmla="*/ 573078 h 613826"/>
                <a:gd name="connsiteX1579" fmla="*/ 40363 w 192325"/>
                <a:gd name="connsiteY1579" fmla="*/ 573078 h 613826"/>
                <a:gd name="connsiteX1580" fmla="*/ 40363 w 192325"/>
                <a:gd name="connsiteY1580" fmla="*/ 574495 h 613826"/>
                <a:gd name="connsiteX1581" fmla="*/ 40363 w 192325"/>
                <a:gd name="connsiteY1581" fmla="*/ 574495 h 613826"/>
                <a:gd name="connsiteX1582" fmla="*/ 40835 w 192325"/>
                <a:gd name="connsiteY1582" fmla="*/ 571427 h 613826"/>
                <a:gd name="connsiteX1583" fmla="*/ 43431 w 192325"/>
                <a:gd name="connsiteY1583" fmla="*/ 570719 h 613826"/>
                <a:gd name="connsiteX1584" fmla="*/ 43431 w 192325"/>
                <a:gd name="connsiteY1584" fmla="*/ 572605 h 613826"/>
                <a:gd name="connsiteX1585" fmla="*/ 44376 w 192325"/>
                <a:gd name="connsiteY1585" fmla="*/ 569068 h 613826"/>
                <a:gd name="connsiteX1586" fmla="*/ 80008 w 192325"/>
                <a:gd name="connsiteY1586" fmla="*/ 554907 h 613826"/>
                <a:gd name="connsiteX1587" fmla="*/ 80008 w 192325"/>
                <a:gd name="connsiteY1587" fmla="*/ 553729 h 613826"/>
                <a:gd name="connsiteX1588" fmla="*/ 82603 w 192325"/>
                <a:gd name="connsiteY1588" fmla="*/ 555852 h 613826"/>
                <a:gd name="connsiteX1589" fmla="*/ 80950 w 192325"/>
                <a:gd name="connsiteY1589" fmla="*/ 553257 h 613826"/>
                <a:gd name="connsiteX1590" fmla="*/ 44139 w 192325"/>
                <a:gd name="connsiteY1590" fmla="*/ 565056 h 613826"/>
                <a:gd name="connsiteX1591" fmla="*/ 44139 w 192325"/>
                <a:gd name="connsiteY1591" fmla="*/ 565056 h 613826"/>
                <a:gd name="connsiteX1592" fmla="*/ 44139 w 192325"/>
                <a:gd name="connsiteY1592" fmla="*/ 565056 h 613826"/>
                <a:gd name="connsiteX1593" fmla="*/ 45084 w 192325"/>
                <a:gd name="connsiteY1593" fmla="*/ 563402 h 613826"/>
                <a:gd name="connsiteX1594" fmla="*/ 22901 w 192325"/>
                <a:gd name="connsiteY1594" fmla="*/ 570955 h 613826"/>
                <a:gd name="connsiteX1595" fmla="*/ 22901 w 192325"/>
                <a:gd name="connsiteY1595" fmla="*/ 570955 h 613826"/>
                <a:gd name="connsiteX1596" fmla="*/ 23846 w 192325"/>
                <a:gd name="connsiteY1596" fmla="*/ 569301 h 613826"/>
                <a:gd name="connsiteX1597" fmla="*/ 80480 w 192325"/>
                <a:gd name="connsiteY1597" fmla="*/ 550662 h 613826"/>
                <a:gd name="connsiteX1598" fmla="*/ 82603 w 192325"/>
                <a:gd name="connsiteY1598" fmla="*/ 547594 h 613826"/>
                <a:gd name="connsiteX1599" fmla="*/ 82603 w 192325"/>
                <a:gd name="connsiteY1599" fmla="*/ 545471 h 613826"/>
                <a:gd name="connsiteX1600" fmla="*/ 85671 w 192325"/>
                <a:gd name="connsiteY1600" fmla="*/ 549481 h 613826"/>
                <a:gd name="connsiteX1601" fmla="*/ 83548 w 192325"/>
                <a:gd name="connsiteY1601" fmla="*/ 549481 h 613826"/>
                <a:gd name="connsiteX1602" fmla="*/ 83548 w 192325"/>
                <a:gd name="connsiteY1602" fmla="*/ 552785 h 613826"/>
                <a:gd name="connsiteX1603" fmla="*/ 83548 w 192325"/>
                <a:gd name="connsiteY1603" fmla="*/ 552785 h 613826"/>
                <a:gd name="connsiteX1604" fmla="*/ 83548 w 192325"/>
                <a:gd name="connsiteY1604" fmla="*/ 554435 h 613826"/>
                <a:gd name="connsiteX1605" fmla="*/ 83548 w 192325"/>
                <a:gd name="connsiteY1605" fmla="*/ 553021 h 613826"/>
                <a:gd name="connsiteX1606" fmla="*/ 81422 w 192325"/>
                <a:gd name="connsiteY1606" fmla="*/ 549953 h 613826"/>
                <a:gd name="connsiteX1607" fmla="*/ 121775 w 192325"/>
                <a:gd name="connsiteY1607" fmla="*/ 537682 h 613826"/>
                <a:gd name="connsiteX1608" fmla="*/ 121775 w 192325"/>
                <a:gd name="connsiteY1608" fmla="*/ 539572 h 613826"/>
                <a:gd name="connsiteX1609" fmla="*/ 122717 w 192325"/>
                <a:gd name="connsiteY1609" fmla="*/ 536031 h 613826"/>
                <a:gd name="connsiteX1610" fmla="*/ 74581 w 192325"/>
                <a:gd name="connsiteY1610" fmla="*/ 553966 h 613826"/>
                <a:gd name="connsiteX1611" fmla="*/ 75995 w 192325"/>
                <a:gd name="connsiteY1611" fmla="*/ 553966 h 613826"/>
                <a:gd name="connsiteX1612" fmla="*/ 75995 w 192325"/>
                <a:gd name="connsiteY1612" fmla="*/ 555144 h 613826"/>
                <a:gd name="connsiteX1613" fmla="*/ 76231 w 192325"/>
                <a:gd name="connsiteY1613" fmla="*/ 552312 h 613826"/>
                <a:gd name="connsiteX1614" fmla="*/ 27386 w 192325"/>
                <a:gd name="connsiteY1614" fmla="*/ 565764 h 613826"/>
                <a:gd name="connsiteX1615" fmla="*/ 27386 w 192325"/>
                <a:gd name="connsiteY1615" fmla="*/ 567415 h 613826"/>
                <a:gd name="connsiteX1616" fmla="*/ 25260 w 192325"/>
                <a:gd name="connsiteY1616" fmla="*/ 567415 h 613826"/>
                <a:gd name="connsiteX1617" fmla="*/ 28328 w 192325"/>
                <a:gd name="connsiteY1617" fmla="*/ 564111 h 613826"/>
                <a:gd name="connsiteX1618" fmla="*/ 47443 w 192325"/>
                <a:gd name="connsiteY1618" fmla="*/ 559629 h 613826"/>
                <a:gd name="connsiteX1619" fmla="*/ 47443 w 192325"/>
                <a:gd name="connsiteY1619" fmla="*/ 561515 h 613826"/>
                <a:gd name="connsiteX1620" fmla="*/ 48385 w 192325"/>
                <a:gd name="connsiteY1620" fmla="*/ 557975 h 613826"/>
                <a:gd name="connsiteX1621" fmla="*/ 33991 w 192325"/>
                <a:gd name="connsiteY1621" fmla="*/ 563875 h 613826"/>
                <a:gd name="connsiteX1622" fmla="*/ 31868 w 192325"/>
                <a:gd name="connsiteY1622" fmla="*/ 561279 h 613826"/>
                <a:gd name="connsiteX1623" fmla="*/ 33755 w 192325"/>
                <a:gd name="connsiteY1623" fmla="*/ 562696 h 613826"/>
                <a:gd name="connsiteX1624" fmla="*/ 34936 w 192325"/>
                <a:gd name="connsiteY1624" fmla="*/ 562224 h 613826"/>
                <a:gd name="connsiteX1625" fmla="*/ 88266 w 192325"/>
                <a:gd name="connsiteY1625" fmla="*/ 540277 h 613826"/>
                <a:gd name="connsiteX1626" fmla="*/ 88266 w 192325"/>
                <a:gd name="connsiteY1626" fmla="*/ 540277 h 613826"/>
                <a:gd name="connsiteX1627" fmla="*/ 86849 w 192325"/>
                <a:gd name="connsiteY1627" fmla="*/ 540277 h 613826"/>
                <a:gd name="connsiteX1628" fmla="*/ 86849 w 192325"/>
                <a:gd name="connsiteY1628" fmla="*/ 544526 h 613826"/>
                <a:gd name="connsiteX1629" fmla="*/ 86849 w 192325"/>
                <a:gd name="connsiteY1629" fmla="*/ 544526 h 613826"/>
                <a:gd name="connsiteX1630" fmla="*/ 84490 w 192325"/>
                <a:gd name="connsiteY1630" fmla="*/ 544526 h 613826"/>
                <a:gd name="connsiteX1631" fmla="*/ 85671 w 192325"/>
                <a:gd name="connsiteY1631" fmla="*/ 544526 h 613826"/>
                <a:gd name="connsiteX1632" fmla="*/ 83312 w 192325"/>
                <a:gd name="connsiteY1632" fmla="*/ 540277 h 613826"/>
                <a:gd name="connsiteX1633" fmla="*/ 85198 w 192325"/>
                <a:gd name="connsiteY1633" fmla="*/ 540277 h 613826"/>
                <a:gd name="connsiteX1634" fmla="*/ 85198 w 192325"/>
                <a:gd name="connsiteY1634" fmla="*/ 537918 h 613826"/>
                <a:gd name="connsiteX1635" fmla="*/ 86613 w 192325"/>
                <a:gd name="connsiteY1635" fmla="*/ 540513 h 613826"/>
                <a:gd name="connsiteX1636" fmla="*/ 86380 w 192325"/>
                <a:gd name="connsiteY1636" fmla="*/ 541222 h 613826"/>
                <a:gd name="connsiteX1637" fmla="*/ 86380 w 192325"/>
                <a:gd name="connsiteY1637" fmla="*/ 541222 h 613826"/>
                <a:gd name="connsiteX1638" fmla="*/ 88030 w 192325"/>
                <a:gd name="connsiteY1638" fmla="*/ 539572 h 613826"/>
                <a:gd name="connsiteX1639" fmla="*/ 88030 w 192325"/>
                <a:gd name="connsiteY1639" fmla="*/ 536504 h 613826"/>
                <a:gd name="connsiteX1640" fmla="*/ 89211 w 192325"/>
                <a:gd name="connsiteY1640" fmla="*/ 538627 h 613826"/>
                <a:gd name="connsiteX1641" fmla="*/ 46971 w 192325"/>
                <a:gd name="connsiteY1641" fmla="*/ 558211 h 613826"/>
                <a:gd name="connsiteX1642" fmla="*/ 45084 w 192325"/>
                <a:gd name="connsiteY1642" fmla="*/ 558211 h 613826"/>
                <a:gd name="connsiteX1643" fmla="*/ 45084 w 192325"/>
                <a:gd name="connsiteY1643" fmla="*/ 558211 h 613826"/>
                <a:gd name="connsiteX1644" fmla="*/ 47680 w 192325"/>
                <a:gd name="connsiteY1644" fmla="*/ 560101 h 613826"/>
                <a:gd name="connsiteX1645" fmla="*/ 47680 w 192325"/>
                <a:gd name="connsiteY1645" fmla="*/ 560101 h 613826"/>
                <a:gd name="connsiteX1646" fmla="*/ 148441 w 192325"/>
                <a:gd name="connsiteY1646" fmla="*/ 520929 h 613826"/>
                <a:gd name="connsiteX1647" fmla="*/ 148441 w 192325"/>
                <a:gd name="connsiteY1647" fmla="*/ 522343 h 613826"/>
                <a:gd name="connsiteX1648" fmla="*/ 149382 w 192325"/>
                <a:gd name="connsiteY1648" fmla="*/ 519275 h 613826"/>
                <a:gd name="connsiteX1649" fmla="*/ 126494 w 192325"/>
                <a:gd name="connsiteY1649" fmla="*/ 526356 h 613826"/>
                <a:gd name="connsiteX1650" fmla="*/ 126494 w 192325"/>
                <a:gd name="connsiteY1650" fmla="*/ 528006 h 613826"/>
                <a:gd name="connsiteX1651" fmla="*/ 127439 w 192325"/>
                <a:gd name="connsiteY1651" fmla="*/ 524705 h 613826"/>
                <a:gd name="connsiteX1652" fmla="*/ 35172 w 192325"/>
                <a:gd name="connsiteY1652" fmla="*/ 557503 h 613826"/>
                <a:gd name="connsiteX1653" fmla="*/ 35172 w 192325"/>
                <a:gd name="connsiteY1653" fmla="*/ 557503 h 613826"/>
                <a:gd name="connsiteX1654" fmla="*/ 33755 w 192325"/>
                <a:gd name="connsiteY1654" fmla="*/ 557503 h 613826"/>
                <a:gd name="connsiteX1655" fmla="*/ 36117 w 192325"/>
                <a:gd name="connsiteY1655" fmla="*/ 555852 h 613826"/>
                <a:gd name="connsiteX1656" fmla="*/ 43903 w 192325"/>
                <a:gd name="connsiteY1656" fmla="*/ 552548 h 613826"/>
                <a:gd name="connsiteX1657" fmla="*/ 45318 w 192325"/>
                <a:gd name="connsiteY1657" fmla="*/ 552548 h 613826"/>
                <a:gd name="connsiteX1658" fmla="*/ 45318 w 192325"/>
                <a:gd name="connsiteY1658" fmla="*/ 553966 h 613826"/>
                <a:gd name="connsiteX1659" fmla="*/ 43431 w 192325"/>
                <a:gd name="connsiteY1659" fmla="*/ 555144 h 613826"/>
                <a:gd name="connsiteX1660" fmla="*/ 44848 w 192325"/>
                <a:gd name="connsiteY1660" fmla="*/ 549953 h 613826"/>
                <a:gd name="connsiteX1661" fmla="*/ 34700 w 192325"/>
                <a:gd name="connsiteY1661" fmla="*/ 557033 h 613826"/>
                <a:gd name="connsiteX1662" fmla="*/ 32105 w 192325"/>
                <a:gd name="connsiteY1662" fmla="*/ 557033 h 613826"/>
                <a:gd name="connsiteX1663" fmla="*/ 32105 w 192325"/>
                <a:gd name="connsiteY1663" fmla="*/ 557033 h 613826"/>
                <a:gd name="connsiteX1664" fmla="*/ 34936 w 192325"/>
                <a:gd name="connsiteY1664" fmla="*/ 557033 h 613826"/>
                <a:gd name="connsiteX1665" fmla="*/ 33049 w 192325"/>
                <a:gd name="connsiteY1665" fmla="*/ 559156 h 613826"/>
                <a:gd name="connsiteX1666" fmla="*/ 48858 w 192325"/>
                <a:gd name="connsiteY1666" fmla="*/ 550189 h 613826"/>
                <a:gd name="connsiteX1667" fmla="*/ 47443 w 192325"/>
                <a:gd name="connsiteY1667" fmla="*/ 552076 h 613826"/>
                <a:gd name="connsiteX1668" fmla="*/ 49803 w 192325"/>
                <a:gd name="connsiteY1668" fmla="*/ 548536 h 613826"/>
                <a:gd name="connsiteX1669" fmla="*/ 48858 w 192325"/>
                <a:gd name="connsiteY1669" fmla="*/ 550189 h 613826"/>
                <a:gd name="connsiteX1670" fmla="*/ 50275 w 192325"/>
                <a:gd name="connsiteY1670" fmla="*/ 550189 h 613826"/>
                <a:gd name="connsiteX1671" fmla="*/ 48385 w 192325"/>
                <a:gd name="connsiteY1671" fmla="*/ 550189 h 613826"/>
                <a:gd name="connsiteX1672" fmla="*/ 49803 w 192325"/>
                <a:gd name="connsiteY1672" fmla="*/ 550189 h 613826"/>
                <a:gd name="connsiteX1673" fmla="*/ 51217 w 192325"/>
                <a:gd name="connsiteY1673" fmla="*/ 550189 h 613826"/>
                <a:gd name="connsiteX1674" fmla="*/ 51217 w 192325"/>
                <a:gd name="connsiteY1674" fmla="*/ 551603 h 613826"/>
                <a:gd name="connsiteX1675" fmla="*/ 51217 w 192325"/>
                <a:gd name="connsiteY1675" fmla="*/ 551603 h 613826"/>
                <a:gd name="connsiteX1676" fmla="*/ 52870 w 192325"/>
                <a:gd name="connsiteY1676" fmla="*/ 551603 h 613826"/>
                <a:gd name="connsiteX1677" fmla="*/ 50747 w 192325"/>
                <a:gd name="connsiteY1677" fmla="*/ 547358 h 613826"/>
                <a:gd name="connsiteX1678" fmla="*/ 58061 w 192325"/>
                <a:gd name="connsiteY1678" fmla="*/ 546885 h 613826"/>
                <a:gd name="connsiteX1679" fmla="*/ 58061 w 192325"/>
                <a:gd name="connsiteY1679" fmla="*/ 549244 h 613826"/>
                <a:gd name="connsiteX1680" fmla="*/ 59951 w 192325"/>
                <a:gd name="connsiteY1680" fmla="*/ 544054 h 613826"/>
                <a:gd name="connsiteX1681" fmla="*/ 34464 w 192325"/>
                <a:gd name="connsiteY1681" fmla="*/ 555616 h 613826"/>
                <a:gd name="connsiteX1682" fmla="*/ 34464 w 192325"/>
                <a:gd name="connsiteY1682" fmla="*/ 553021 h 613826"/>
                <a:gd name="connsiteX1683" fmla="*/ 34464 w 192325"/>
                <a:gd name="connsiteY1683" fmla="*/ 555616 h 613826"/>
                <a:gd name="connsiteX1684" fmla="*/ 36117 w 192325"/>
                <a:gd name="connsiteY1684" fmla="*/ 552785 h 613826"/>
                <a:gd name="connsiteX1685" fmla="*/ 85435 w 192325"/>
                <a:gd name="connsiteY1685" fmla="*/ 536268 h 613826"/>
                <a:gd name="connsiteX1686" fmla="*/ 85435 w 192325"/>
                <a:gd name="connsiteY1686" fmla="*/ 536268 h 613826"/>
                <a:gd name="connsiteX1687" fmla="*/ 85435 w 192325"/>
                <a:gd name="connsiteY1687" fmla="*/ 537682 h 613826"/>
                <a:gd name="connsiteX1688" fmla="*/ 85435 w 192325"/>
                <a:gd name="connsiteY1688" fmla="*/ 537682 h 613826"/>
                <a:gd name="connsiteX1689" fmla="*/ 84490 w 192325"/>
                <a:gd name="connsiteY1689" fmla="*/ 534142 h 613826"/>
                <a:gd name="connsiteX1690" fmla="*/ 88030 w 192325"/>
                <a:gd name="connsiteY1690" fmla="*/ 533436 h 613826"/>
                <a:gd name="connsiteX1691" fmla="*/ 38240 w 192325"/>
                <a:gd name="connsiteY1691" fmla="*/ 552312 h 613826"/>
                <a:gd name="connsiteX1692" fmla="*/ 36823 w 192325"/>
                <a:gd name="connsiteY1692" fmla="*/ 553729 h 613826"/>
                <a:gd name="connsiteX1693" fmla="*/ 40835 w 192325"/>
                <a:gd name="connsiteY1693" fmla="*/ 549953 h 613826"/>
                <a:gd name="connsiteX1694" fmla="*/ 130034 w 192325"/>
                <a:gd name="connsiteY1694" fmla="*/ 518333 h 613826"/>
                <a:gd name="connsiteX1695" fmla="*/ 130034 w 192325"/>
                <a:gd name="connsiteY1695" fmla="*/ 521401 h 613826"/>
                <a:gd name="connsiteX1696" fmla="*/ 131448 w 192325"/>
                <a:gd name="connsiteY1696" fmla="*/ 515502 h 613826"/>
                <a:gd name="connsiteX1697" fmla="*/ 28801 w 192325"/>
                <a:gd name="connsiteY1697" fmla="*/ 554202 h 613826"/>
                <a:gd name="connsiteX1698" fmla="*/ 26914 w 192325"/>
                <a:gd name="connsiteY1698" fmla="*/ 554202 h 613826"/>
                <a:gd name="connsiteX1699" fmla="*/ 26914 w 192325"/>
                <a:gd name="connsiteY1699" fmla="*/ 552785 h 613826"/>
                <a:gd name="connsiteX1700" fmla="*/ 29509 w 192325"/>
                <a:gd name="connsiteY1700" fmla="*/ 552785 h 613826"/>
                <a:gd name="connsiteX1701" fmla="*/ 29509 w 192325"/>
                <a:gd name="connsiteY1701" fmla="*/ 549953 h 613826"/>
                <a:gd name="connsiteX1702" fmla="*/ 33049 w 192325"/>
                <a:gd name="connsiteY1702" fmla="*/ 548066 h 613826"/>
                <a:gd name="connsiteX1703" fmla="*/ 33049 w 192325"/>
                <a:gd name="connsiteY1703" fmla="*/ 551603 h 613826"/>
                <a:gd name="connsiteX1704" fmla="*/ 34700 w 192325"/>
                <a:gd name="connsiteY1704" fmla="*/ 551603 h 613826"/>
                <a:gd name="connsiteX1705" fmla="*/ 33049 w 192325"/>
                <a:gd name="connsiteY1705" fmla="*/ 551603 h 613826"/>
                <a:gd name="connsiteX1706" fmla="*/ 30218 w 192325"/>
                <a:gd name="connsiteY1706" fmla="*/ 555144 h 613826"/>
                <a:gd name="connsiteX1707" fmla="*/ 30218 w 192325"/>
                <a:gd name="connsiteY1707" fmla="*/ 551370 h 613826"/>
                <a:gd name="connsiteX1708" fmla="*/ 45554 w 192325"/>
                <a:gd name="connsiteY1708" fmla="*/ 548302 h 613826"/>
                <a:gd name="connsiteX1709" fmla="*/ 45554 w 192325"/>
                <a:gd name="connsiteY1709" fmla="*/ 550189 h 613826"/>
                <a:gd name="connsiteX1710" fmla="*/ 46971 w 192325"/>
                <a:gd name="connsiteY1710" fmla="*/ 545471 h 613826"/>
                <a:gd name="connsiteX1711" fmla="*/ 33049 w 192325"/>
                <a:gd name="connsiteY1711" fmla="*/ 552548 h 613826"/>
                <a:gd name="connsiteX1712" fmla="*/ 34464 w 192325"/>
                <a:gd name="connsiteY1712" fmla="*/ 552548 h 613826"/>
                <a:gd name="connsiteX1713" fmla="*/ 34464 w 192325"/>
                <a:gd name="connsiteY1713" fmla="*/ 549953 h 613826"/>
                <a:gd name="connsiteX1714" fmla="*/ 86380 w 192325"/>
                <a:gd name="connsiteY1714" fmla="*/ 533672 h 613826"/>
                <a:gd name="connsiteX1715" fmla="*/ 86380 w 192325"/>
                <a:gd name="connsiteY1715" fmla="*/ 533672 h 613826"/>
                <a:gd name="connsiteX1716" fmla="*/ 88266 w 192325"/>
                <a:gd name="connsiteY1716" fmla="*/ 533672 h 613826"/>
                <a:gd name="connsiteX1717" fmla="*/ 88266 w 192325"/>
                <a:gd name="connsiteY1717" fmla="*/ 530368 h 613826"/>
                <a:gd name="connsiteX1718" fmla="*/ 89917 w 192325"/>
                <a:gd name="connsiteY1718" fmla="*/ 530368 h 613826"/>
                <a:gd name="connsiteX1719" fmla="*/ 89917 w 192325"/>
                <a:gd name="connsiteY1719" fmla="*/ 532727 h 613826"/>
                <a:gd name="connsiteX1720" fmla="*/ 92748 w 192325"/>
                <a:gd name="connsiteY1720" fmla="*/ 532727 h 613826"/>
                <a:gd name="connsiteX1721" fmla="*/ 90862 w 192325"/>
                <a:gd name="connsiteY1721" fmla="*/ 534142 h 613826"/>
                <a:gd name="connsiteX1722" fmla="*/ 89681 w 192325"/>
                <a:gd name="connsiteY1722" fmla="*/ 532019 h 613826"/>
                <a:gd name="connsiteX1723" fmla="*/ 88030 w 192325"/>
                <a:gd name="connsiteY1723" fmla="*/ 530838 h 613826"/>
                <a:gd name="connsiteX1724" fmla="*/ 88030 w 192325"/>
                <a:gd name="connsiteY1724" fmla="*/ 533672 h 613826"/>
                <a:gd name="connsiteX1725" fmla="*/ 88030 w 192325"/>
                <a:gd name="connsiteY1725" fmla="*/ 535323 h 613826"/>
                <a:gd name="connsiteX1726" fmla="*/ 89447 w 192325"/>
                <a:gd name="connsiteY1726" fmla="*/ 530604 h 613826"/>
                <a:gd name="connsiteX1727" fmla="*/ 36823 w 192325"/>
                <a:gd name="connsiteY1727" fmla="*/ 549008 h 613826"/>
                <a:gd name="connsiteX1728" fmla="*/ 38712 w 192325"/>
                <a:gd name="connsiteY1728" fmla="*/ 549008 h 613826"/>
                <a:gd name="connsiteX1729" fmla="*/ 38712 w 192325"/>
                <a:gd name="connsiteY1729" fmla="*/ 550425 h 613826"/>
                <a:gd name="connsiteX1730" fmla="*/ 38240 w 192325"/>
                <a:gd name="connsiteY1730" fmla="*/ 545940 h 613826"/>
                <a:gd name="connsiteX1731" fmla="*/ 140179 w 192325"/>
                <a:gd name="connsiteY1731" fmla="*/ 511962 h 613826"/>
                <a:gd name="connsiteX1732" fmla="*/ 140179 w 192325"/>
                <a:gd name="connsiteY1732" fmla="*/ 513612 h 613826"/>
                <a:gd name="connsiteX1733" fmla="*/ 141596 w 192325"/>
                <a:gd name="connsiteY1733" fmla="*/ 508894 h 613826"/>
                <a:gd name="connsiteX1734" fmla="*/ 34228 w 192325"/>
                <a:gd name="connsiteY1734" fmla="*/ 549481 h 613826"/>
                <a:gd name="connsiteX1735" fmla="*/ 35881 w 192325"/>
                <a:gd name="connsiteY1735" fmla="*/ 549481 h 613826"/>
                <a:gd name="connsiteX1736" fmla="*/ 35881 w 192325"/>
                <a:gd name="connsiteY1736" fmla="*/ 550662 h 613826"/>
                <a:gd name="connsiteX1737" fmla="*/ 60893 w 192325"/>
                <a:gd name="connsiteY1737" fmla="*/ 538390 h 613826"/>
                <a:gd name="connsiteX1738" fmla="*/ 62546 w 192325"/>
                <a:gd name="connsiteY1738" fmla="*/ 538390 h 613826"/>
                <a:gd name="connsiteX1739" fmla="*/ 62546 w 192325"/>
                <a:gd name="connsiteY1739" fmla="*/ 540750 h 613826"/>
                <a:gd name="connsiteX1740" fmla="*/ 62310 w 192325"/>
                <a:gd name="connsiteY1740" fmla="*/ 535323 h 613826"/>
                <a:gd name="connsiteX1741" fmla="*/ 37295 w 192325"/>
                <a:gd name="connsiteY1741" fmla="*/ 547121 h 613826"/>
                <a:gd name="connsiteX1742" fmla="*/ 37295 w 192325"/>
                <a:gd name="connsiteY1742" fmla="*/ 544290 h 613826"/>
                <a:gd name="connsiteX1743" fmla="*/ 37295 w 192325"/>
                <a:gd name="connsiteY1743" fmla="*/ 547358 h 613826"/>
                <a:gd name="connsiteX1744" fmla="*/ 44848 w 192325"/>
                <a:gd name="connsiteY1744" fmla="*/ 544290 h 613826"/>
                <a:gd name="connsiteX1745" fmla="*/ 44848 w 192325"/>
                <a:gd name="connsiteY1745" fmla="*/ 544290 h 613826"/>
                <a:gd name="connsiteX1746" fmla="*/ 47207 w 192325"/>
                <a:gd name="connsiteY1746" fmla="*/ 544290 h 613826"/>
                <a:gd name="connsiteX1747" fmla="*/ 46735 w 192325"/>
                <a:gd name="connsiteY1747" fmla="*/ 541222 h 613826"/>
                <a:gd name="connsiteX1748" fmla="*/ 33755 w 192325"/>
                <a:gd name="connsiteY1748" fmla="*/ 547121 h 613826"/>
                <a:gd name="connsiteX1749" fmla="*/ 31160 w 192325"/>
                <a:gd name="connsiteY1749" fmla="*/ 547121 h 613826"/>
                <a:gd name="connsiteX1750" fmla="*/ 33519 w 192325"/>
                <a:gd name="connsiteY1750" fmla="*/ 547121 h 613826"/>
                <a:gd name="connsiteX1751" fmla="*/ 33519 w 192325"/>
                <a:gd name="connsiteY1751" fmla="*/ 547121 h 613826"/>
                <a:gd name="connsiteX1752" fmla="*/ 31868 w 192325"/>
                <a:gd name="connsiteY1752" fmla="*/ 547121 h 613826"/>
                <a:gd name="connsiteX1753" fmla="*/ 35645 w 192325"/>
                <a:gd name="connsiteY1753" fmla="*/ 544054 h 613826"/>
                <a:gd name="connsiteX1754" fmla="*/ 88975 w 192325"/>
                <a:gd name="connsiteY1754" fmla="*/ 527300 h 613826"/>
                <a:gd name="connsiteX1755" fmla="*/ 88975 w 192325"/>
                <a:gd name="connsiteY1755" fmla="*/ 528951 h 613826"/>
                <a:gd name="connsiteX1756" fmla="*/ 90862 w 192325"/>
                <a:gd name="connsiteY1756" fmla="*/ 524233 h 613826"/>
                <a:gd name="connsiteX1757" fmla="*/ 46971 w 192325"/>
                <a:gd name="connsiteY1757" fmla="*/ 539572 h 613826"/>
                <a:gd name="connsiteX1758" fmla="*/ 46971 w 192325"/>
                <a:gd name="connsiteY1758" fmla="*/ 541694 h 613826"/>
                <a:gd name="connsiteX1759" fmla="*/ 48858 w 192325"/>
                <a:gd name="connsiteY1759" fmla="*/ 536504 h 613826"/>
                <a:gd name="connsiteX1760" fmla="*/ 143011 w 192325"/>
                <a:gd name="connsiteY1760" fmla="*/ 503939 h 613826"/>
                <a:gd name="connsiteX1761" fmla="*/ 143011 w 192325"/>
                <a:gd name="connsiteY1761" fmla="*/ 505354 h 613826"/>
                <a:gd name="connsiteX1762" fmla="*/ 144900 w 192325"/>
                <a:gd name="connsiteY1762" fmla="*/ 500872 h 613826"/>
                <a:gd name="connsiteX1763" fmla="*/ 54521 w 192325"/>
                <a:gd name="connsiteY1763" fmla="*/ 535323 h 613826"/>
                <a:gd name="connsiteX1764" fmla="*/ 53106 w 192325"/>
                <a:gd name="connsiteY1764" fmla="*/ 537209 h 613826"/>
                <a:gd name="connsiteX1765" fmla="*/ 56410 w 192325"/>
                <a:gd name="connsiteY1765" fmla="*/ 532255 h 613826"/>
                <a:gd name="connsiteX1766" fmla="*/ 90153 w 192325"/>
                <a:gd name="connsiteY1766" fmla="*/ 523052 h 613826"/>
                <a:gd name="connsiteX1767" fmla="*/ 90153 w 192325"/>
                <a:gd name="connsiteY1767" fmla="*/ 520693 h 613826"/>
                <a:gd name="connsiteX1768" fmla="*/ 92043 w 192325"/>
                <a:gd name="connsiteY1768" fmla="*/ 519984 h 613826"/>
                <a:gd name="connsiteX1769" fmla="*/ 28092 w 192325"/>
                <a:gd name="connsiteY1769" fmla="*/ 538627 h 613826"/>
                <a:gd name="connsiteX1770" fmla="*/ 28092 w 192325"/>
                <a:gd name="connsiteY1770" fmla="*/ 538627 h 613826"/>
                <a:gd name="connsiteX1771" fmla="*/ 28092 w 192325"/>
                <a:gd name="connsiteY1771" fmla="*/ 540041 h 613826"/>
                <a:gd name="connsiteX1772" fmla="*/ 30454 w 192325"/>
                <a:gd name="connsiteY1772" fmla="*/ 538627 h 613826"/>
                <a:gd name="connsiteX1773" fmla="*/ 32341 w 192325"/>
                <a:gd name="connsiteY1773" fmla="*/ 538627 h 613826"/>
                <a:gd name="connsiteX1774" fmla="*/ 30687 w 192325"/>
                <a:gd name="connsiteY1774" fmla="*/ 538627 h 613826"/>
                <a:gd name="connsiteX1775" fmla="*/ 30687 w 192325"/>
                <a:gd name="connsiteY1775" fmla="*/ 540750 h 613826"/>
                <a:gd name="connsiteX1776" fmla="*/ 28564 w 192325"/>
                <a:gd name="connsiteY1776" fmla="*/ 542167 h 613826"/>
                <a:gd name="connsiteX1777" fmla="*/ 29982 w 192325"/>
                <a:gd name="connsiteY1777" fmla="*/ 542167 h 613826"/>
                <a:gd name="connsiteX1778" fmla="*/ 24555 w 192325"/>
                <a:gd name="connsiteY1778" fmla="*/ 542167 h 613826"/>
                <a:gd name="connsiteX1779" fmla="*/ 26205 w 192325"/>
                <a:gd name="connsiteY1779" fmla="*/ 542167 h 613826"/>
                <a:gd name="connsiteX1780" fmla="*/ 26205 w 192325"/>
                <a:gd name="connsiteY1780" fmla="*/ 542167 h 613826"/>
                <a:gd name="connsiteX1781" fmla="*/ 24555 w 192325"/>
                <a:gd name="connsiteY1781" fmla="*/ 542167 h 613826"/>
                <a:gd name="connsiteX1782" fmla="*/ 24555 w 192325"/>
                <a:gd name="connsiteY1782" fmla="*/ 542167 h 613826"/>
                <a:gd name="connsiteX1783" fmla="*/ 24555 w 192325"/>
                <a:gd name="connsiteY1783" fmla="*/ 542167 h 613826"/>
                <a:gd name="connsiteX1784" fmla="*/ 24555 w 192325"/>
                <a:gd name="connsiteY1784" fmla="*/ 542167 h 613826"/>
                <a:gd name="connsiteX1785" fmla="*/ 39654 w 192325"/>
                <a:gd name="connsiteY1785" fmla="*/ 535559 h 613826"/>
                <a:gd name="connsiteX1786" fmla="*/ 39654 w 192325"/>
                <a:gd name="connsiteY1786" fmla="*/ 534142 h 613826"/>
                <a:gd name="connsiteX1787" fmla="*/ 41308 w 192325"/>
                <a:gd name="connsiteY1787" fmla="*/ 532255 h 613826"/>
                <a:gd name="connsiteX1788" fmla="*/ 43431 w 192325"/>
                <a:gd name="connsiteY1788" fmla="*/ 532255 h 613826"/>
                <a:gd name="connsiteX1789" fmla="*/ 43431 w 192325"/>
                <a:gd name="connsiteY1789" fmla="*/ 534614 h 613826"/>
                <a:gd name="connsiteX1790" fmla="*/ 46971 w 192325"/>
                <a:gd name="connsiteY1790" fmla="*/ 537918 h 613826"/>
                <a:gd name="connsiteX1791" fmla="*/ 40835 w 192325"/>
                <a:gd name="connsiteY1791" fmla="*/ 532491 h 613826"/>
                <a:gd name="connsiteX1792" fmla="*/ 142541 w 192325"/>
                <a:gd name="connsiteY1792" fmla="*/ 497095 h 613826"/>
                <a:gd name="connsiteX1793" fmla="*/ 144664 w 192325"/>
                <a:gd name="connsiteY1793" fmla="*/ 497095 h 613826"/>
                <a:gd name="connsiteX1794" fmla="*/ 142305 w 192325"/>
                <a:gd name="connsiteY1794" fmla="*/ 495442 h 613826"/>
                <a:gd name="connsiteX1795" fmla="*/ 142305 w 192325"/>
                <a:gd name="connsiteY1795" fmla="*/ 495442 h 613826"/>
                <a:gd name="connsiteX1796" fmla="*/ 146787 w 192325"/>
                <a:gd name="connsiteY1796" fmla="*/ 498276 h 613826"/>
                <a:gd name="connsiteX1797" fmla="*/ 143011 w 192325"/>
                <a:gd name="connsiteY1797" fmla="*/ 500635 h 613826"/>
                <a:gd name="connsiteX1798" fmla="*/ 141596 w 192325"/>
                <a:gd name="connsiteY1798" fmla="*/ 495914 h 613826"/>
                <a:gd name="connsiteX1799" fmla="*/ 144428 w 192325"/>
                <a:gd name="connsiteY1799" fmla="*/ 494027 h 613826"/>
                <a:gd name="connsiteX1800" fmla="*/ 91334 w 192325"/>
                <a:gd name="connsiteY1800" fmla="*/ 518806 h 613826"/>
                <a:gd name="connsiteX1801" fmla="*/ 91334 w 192325"/>
                <a:gd name="connsiteY1801" fmla="*/ 520456 h 613826"/>
                <a:gd name="connsiteX1802" fmla="*/ 90625 w 192325"/>
                <a:gd name="connsiteY1802" fmla="*/ 516916 h 613826"/>
                <a:gd name="connsiteX1803" fmla="*/ 93221 w 192325"/>
                <a:gd name="connsiteY1803" fmla="*/ 515738 h 613826"/>
                <a:gd name="connsiteX1804" fmla="*/ 23610 w 192325"/>
                <a:gd name="connsiteY1804" fmla="*/ 542403 h 613826"/>
                <a:gd name="connsiteX1805" fmla="*/ 25497 w 192325"/>
                <a:gd name="connsiteY1805" fmla="*/ 542403 h 613826"/>
                <a:gd name="connsiteX1806" fmla="*/ 25497 w 192325"/>
                <a:gd name="connsiteY1806" fmla="*/ 539099 h 613826"/>
                <a:gd name="connsiteX1807" fmla="*/ 44376 w 192325"/>
                <a:gd name="connsiteY1807" fmla="*/ 533200 h 613826"/>
                <a:gd name="connsiteX1808" fmla="*/ 46499 w 192325"/>
                <a:gd name="connsiteY1808" fmla="*/ 535087 h 613826"/>
                <a:gd name="connsiteX1809" fmla="*/ 46499 w 192325"/>
                <a:gd name="connsiteY1809" fmla="*/ 535087 h 613826"/>
                <a:gd name="connsiteX1810" fmla="*/ 46262 w 192325"/>
                <a:gd name="connsiteY1810" fmla="*/ 529896 h 613826"/>
                <a:gd name="connsiteX1811" fmla="*/ 91570 w 192325"/>
                <a:gd name="connsiteY1811" fmla="*/ 517625 h 613826"/>
                <a:gd name="connsiteX1812" fmla="*/ 93221 w 192325"/>
                <a:gd name="connsiteY1812" fmla="*/ 517625 h 613826"/>
                <a:gd name="connsiteX1813" fmla="*/ 93221 w 192325"/>
                <a:gd name="connsiteY1813" fmla="*/ 517625 h 613826"/>
                <a:gd name="connsiteX1814" fmla="*/ 63960 w 192325"/>
                <a:gd name="connsiteY1814" fmla="*/ 525411 h 613826"/>
                <a:gd name="connsiteX1815" fmla="*/ 65141 w 192325"/>
                <a:gd name="connsiteY1815" fmla="*/ 527064 h 613826"/>
                <a:gd name="connsiteX1816" fmla="*/ 66556 w 192325"/>
                <a:gd name="connsiteY1816" fmla="*/ 522107 h 613826"/>
                <a:gd name="connsiteX1817" fmla="*/ 29982 w 192325"/>
                <a:gd name="connsiteY1817" fmla="*/ 538154 h 613826"/>
                <a:gd name="connsiteX1818" fmla="*/ 32341 w 192325"/>
                <a:gd name="connsiteY1818" fmla="*/ 538154 h 613826"/>
                <a:gd name="connsiteX1819" fmla="*/ 32341 w 192325"/>
                <a:gd name="connsiteY1819" fmla="*/ 538154 h 613826"/>
                <a:gd name="connsiteX1820" fmla="*/ 32577 w 192325"/>
                <a:gd name="connsiteY1820" fmla="*/ 534850 h 613826"/>
                <a:gd name="connsiteX1821" fmla="*/ 89917 w 192325"/>
                <a:gd name="connsiteY1821" fmla="*/ 515974 h 613826"/>
                <a:gd name="connsiteX1822" fmla="*/ 89917 w 192325"/>
                <a:gd name="connsiteY1822" fmla="*/ 515974 h 613826"/>
                <a:gd name="connsiteX1823" fmla="*/ 89917 w 192325"/>
                <a:gd name="connsiteY1823" fmla="*/ 515974 h 613826"/>
                <a:gd name="connsiteX1824" fmla="*/ 89917 w 192325"/>
                <a:gd name="connsiteY1824" fmla="*/ 517861 h 613826"/>
                <a:gd name="connsiteX1825" fmla="*/ 92512 w 192325"/>
                <a:gd name="connsiteY1825" fmla="*/ 512670 h 613826"/>
                <a:gd name="connsiteX1826" fmla="*/ 84017 w 192325"/>
                <a:gd name="connsiteY1826" fmla="*/ 515974 h 613826"/>
                <a:gd name="connsiteX1827" fmla="*/ 84017 w 192325"/>
                <a:gd name="connsiteY1827" fmla="*/ 517861 h 613826"/>
                <a:gd name="connsiteX1828" fmla="*/ 86613 w 192325"/>
                <a:gd name="connsiteY1828" fmla="*/ 512198 h 613826"/>
                <a:gd name="connsiteX1829" fmla="*/ 10394 w 192325"/>
                <a:gd name="connsiteY1829" fmla="*/ 539572 h 613826"/>
                <a:gd name="connsiteX1830" fmla="*/ 10394 w 192325"/>
                <a:gd name="connsiteY1830" fmla="*/ 539572 h 613826"/>
                <a:gd name="connsiteX1831" fmla="*/ 12520 w 192325"/>
                <a:gd name="connsiteY1831" fmla="*/ 539572 h 613826"/>
                <a:gd name="connsiteX1832" fmla="*/ 12520 w 192325"/>
                <a:gd name="connsiteY1832" fmla="*/ 541458 h 613826"/>
                <a:gd name="connsiteX1833" fmla="*/ 12989 w 192325"/>
                <a:gd name="connsiteY1833" fmla="*/ 536504 h 613826"/>
                <a:gd name="connsiteX1834" fmla="*/ 146787 w 192325"/>
                <a:gd name="connsiteY1834" fmla="*/ 484352 h 613826"/>
                <a:gd name="connsiteX1835" fmla="*/ 146787 w 192325"/>
                <a:gd name="connsiteY1835" fmla="*/ 486005 h 613826"/>
                <a:gd name="connsiteX1836" fmla="*/ 149382 w 192325"/>
                <a:gd name="connsiteY1836" fmla="*/ 481284 h 613826"/>
                <a:gd name="connsiteX1837" fmla="*/ 67501 w 192325"/>
                <a:gd name="connsiteY1837" fmla="*/ 514085 h 613826"/>
                <a:gd name="connsiteX1838" fmla="*/ 67501 w 192325"/>
                <a:gd name="connsiteY1838" fmla="*/ 515266 h 613826"/>
                <a:gd name="connsiteX1839" fmla="*/ 70096 w 192325"/>
                <a:gd name="connsiteY1839" fmla="*/ 511017 h 613826"/>
                <a:gd name="connsiteX1840" fmla="*/ 97470 w 192325"/>
                <a:gd name="connsiteY1840" fmla="*/ 502522 h 613826"/>
                <a:gd name="connsiteX1841" fmla="*/ 97470 w 192325"/>
                <a:gd name="connsiteY1841" fmla="*/ 502522 h 613826"/>
                <a:gd name="connsiteX1842" fmla="*/ 100065 w 192325"/>
                <a:gd name="connsiteY1842" fmla="*/ 499454 h 613826"/>
                <a:gd name="connsiteX1843" fmla="*/ 69623 w 192325"/>
                <a:gd name="connsiteY1843" fmla="*/ 511253 h 613826"/>
                <a:gd name="connsiteX1844" fmla="*/ 71277 w 192325"/>
                <a:gd name="connsiteY1844" fmla="*/ 508658 h 613826"/>
                <a:gd name="connsiteX1845" fmla="*/ 71277 w 192325"/>
                <a:gd name="connsiteY1845" fmla="*/ 511017 h 613826"/>
                <a:gd name="connsiteX1846" fmla="*/ 72219 w 192325"/>
                <a:gd name="connsiteY1846" fmla="*/ 508185 h 613826"/>
                <a:gd name="connsiteX1847" fmla="*/ 150327 w 192325"/>
                <a:gd name="connsiteY1847" fmla="*/ 475148 h 613826"/>
                <a:gd name="connsiteX1848" fmla="*/ 150327 w 192325"/>
                <a:gd name="connsiteY1848" fmla="*/ 477510 h 613826"/>
                <a:gd name="connsiteX1849" fmla="*/ 150327 w 192325"/>
                <a:gd name="connsiteY1849" fmla="*/ 477510 h 613826"/>
                <a:gd name="connsiteX1850" fmla="*/ 152923 w 192325"/>
                <a:gd name="connsiteY1850" fmla="*/ 472081 h 613826"/>
                <a:gd name="connsiteX1851" fmla="*/ 19361 w 192325"/>
                <a:gd name="connsiteY1851" fmla="*/ 525175 h 613826"/>
                <a:gd name="connsiteX1852" fmla="*/ 17238 w 192325"/>
                <a:gd name="connsiteY1852" fmla="*/ 525175 h 613826"/>
                <a:gd name="connsiteX1853" fmla="*/ 21956 w 192325"/>
                <a:gd name="connsiteY1853" fmla="*/ 522107 h 613826"/>
                <a:gd name="connsiteX1854" fmla="*/ 40127 w 192325"/>
                <a:gd name="connsiteY1854" fmla="*/ 513612 h 613826"/>
                <a:gd name="connsiteX1855" fmla="*/ 42486 w 192325"/>
                <a:gd name="connsiteY1855" fmla="*/ 512198 h 613826"/>
                <a:gd name="connsiteX1856" fmla="*/ 42486 w 192325"/>
                <a:gd name="connsiteY1856" fmla="*/ 514321 h 613826"/>
                <a:gd name="connsiteX1857" fmla="*/ 41072 w 192325"/>
                <a:gd name="connsiteY1857" fmla="*/ 514321 h 613826"/>
                <a:gd name="connsiteX1858" fmla="*/ 87321 w 192325"/>
                <a:gd name="connsiteY1858" fmla="*/ 494736 h 613826"/>
                <a:gd name="connsiteX1859" fmla="*/ 89917 w 192325"/>
                <a:gd name="connsiteY1859" fmla="*/ 494736 h 613826"/>
                <a:gd name="connsiteX1860" fmla="*/ 88030 w 192325"/>
                <a:gd name="connsiteY1860" fmla="*/ 496150 h 613826"/>
                <a:gd name="connsiteX1861" fmla="*/ 90862 w 192325"/>
                <a:gd name="connsiteY1861" fmla="*/ 491668 h 613826"/>
                <a:gd name="connsiteX1862" fmla="*/ 24318 w 192325"/>
                <a:gd name="connsiteY1862" fmla="*/ 512906 h 613826"/>
                <a:gd name="connsiteX1863" fmla="*/ 24318 w 192325"/>
                <a:gd name="connsiteY1863" fmla="*/ 515266 h 613826"/>
                <a:gd name="connsiteX1864" fmla="*/ 27856 w 192325"/>
                <a:gd name="connsiteY1864" fmla="*/ 509839 h 613826"/>
                <a:gd name="connsiteX1865" fmla="*/ 55702 w 192325"/>
                <a:gd name="connsiteY1865" fmla="*/ 502522 h 613826"/>
                <a:gd name="connsiteX1866" fmla="*/ 55702 w 192325"/>
                <a:gd name="connsiteY1866" fmla="*/ 503939 h 613826"/>
                <a:gd name="connsiteX1867" fmla="*/ 59242 w 192325"/>
                <a:gd name="connsiteY1867" fmla="*/ 499454 h 613826"/>
                <a:gd name="connsiteX1868" fmla="*/ 42958 w 192325"/>
                <a:gd name="connsiteY1868" fmla="*/ 506062 h 613826"/>
                <a:gd name="connsiteX1869" fmla="*/ 42958 w 192325"/>
                <a:gd name="connsiteY1869" fmla="*/ 507949 h 613826"/>
                <a:gd name="connsiteX1870" fmla="*/ 46499 w 192325"/>
                <a:gd name="connsiteY1870" fmla="*/ 502758 h 613826"/>
                <a:gd name="connsiteX1871" fmla="*/ 49330 w 192325"/>
                <a:gd name="connsiteY1871" fmla="*/ 502286 h 613826"/>
                <a:gd name="connsiteX1872" fmla="*/ 49330 w 192325"/>
                <a:gd name="connsiteY1872" fmla="*/ 499218 h 613826"/>
                <a:gd name="connsiteX1873" fmla="*/ 49330 w 192325"/>
                <a:gd name="connsiteY1873" fmla="*/ 502758 h 613826"/>
                <a:gd name="connsiteX1874" fmla="*/ 49330 w 192325"/>
                <a:gd name="connsiteY1874" fmla="*/ 502758 h 613826"/>
                <a:gd name="connsiteX1875" fmla="*/ 51925 w 192325"/>
                <a:gd name="connsiteY1875" fmla="*/ 499218 h 613826"/>
                <a:gd name="connsiteX1876" fmla="*/ 52870 w 192325"/>
                <a:gd name="connsiteY1876" fmla="*/ 499218 h 613826"/>
                <a:gd name="connsiteX1877" fmla="*/ 74814 w 192325"/>
                <a:gd name="connsiteY1877" fmla="*/ 490487 h 613826"/>
                <a:gd name="connsiteX1878" fmla="*/ 74814 w 192325"/>
                <a:gd name="connsiteY1878" fmla="*/ 493319 h 613826"/>
                <a:gd name="connsiteX1879" fmla="*/ 73636 w 192325"/>
                <a:gd name="connsiteY1879" fmla="*/ 488601 h 613826"/>
                <a:gd name="connsiteX1880" fmla="*/ 78354 w 192325"/>
                <a:gd name="connsiteY1880" fmla="*/ 487419 h 613826"/>
                <a:gd name="connsiteX1881" fmla="*/ 22665 w 192325"/>
                <a:gd name="connsiteY1881" fmla="*/ 508421 h 613826"/>
                <a:gd name="connsiteX1882" fmla="*/ 22665 w 192325"/>
                <a:gd name="connsiteY1882" fmla="*/ 509839 h 613826"/>
                <a:gd name="connsiteX1883" fmla="*/ 19597 w 192325"/>
                <a:gd name="connsiteY1883" fmla="*/ 509839 h 613826"/>
                <a:gd name="connsiteX1884" fmla="*/ 26205 w 192325"/>
                <a:gd name="connsiteY1884" fmla="*/ 505354 h 613826"/>
                <a:gd name="connsiteX1885" fmla="*/ 22665 w 192325"/>
                <a:gd name="connsiteY1885" fmla="*/ 511489 h 613826"/>
                <a:gd name="connsiteX1886" fmla="*/ 20306 w 192325"/>
                <a:gd name="connsiteY1886" fmla="*/ 511489 h 613826"/>
                <a:gd name="connsiteX1887" fmla="*/ 20306 w 192325"/>
                <a:gd name="connsiteY1887" fmla="*/ 508421 h 613826"/>
                <a:gd name="connsiteX1888" fmla="*/ 26678 w 192325"/>
                <a:gd name="connsiteY1888" fmla="*/ 508421 h 613826"/>
                <a:gd name="connsiteX1889" fmla="*/ 24788 w 192325"/>
                <a:gd name="connsiteY1889" fmla="*/ 508658 h 613826"/>
                <a:gd name="connsiteX1890" fmla="*/ 23374 w 192325"/>
                <a:gd name="connsiteY1890" fmla="*/ 509839 h 613826"/>
                <a:gd name="connsiteX1891" fmla="*/ 23374 w 192325"/>
                <a:gd name="connsiteY1891" fmla="*/ 508185 h 613826"/>
                <a:gd name="connsiteX1892" fmla="*/ 25024 w 192325"/>
                <a:gd name="connsiteY1892" fmla="*/ 508185 h 613826"/>
                <a:gd name="connsiteX1893" fmla="*/ 25024 w 192325"/>
                <a:gd name="connsiteY1893" fmla="*/ 510075 h 613826"/>
                <a:gd name="connsiteX1894" fmla="*/ 28801 w 192325"/>
                <a:gd name="connsiteY1894" fmla="*/ 505590 h 613826"/>
                <a:gd name="connsiteX1895" fmla="*/ 45318 w 192325"/>
                <a:gd name="connsiteY1895" fmla="*/ 499218 h 613826"/>
                <a:gd name="connsiteX1896" fmla="*/ 45318 w 192325"/>
                <a:gd name="connsiteY1896" fmla="*/ 500635 h 613826"/>
                <a:gd name="connsiteX1897" fmla="*/ 49330 w 192325"/>
                <a:gd name="connsiteY1897" fmla="*/ 496150 h 613826"/>
                <a:gd name="connsiteX1898" fmla="*/ 45318 w 192325"/>
                <a:gd name="connsiteY1898" fmla="*/ 501577 h 613826"/>
                <a:gd name="connsiteX1899" fmla="*/ 43195 w 192325"/>
                <a:gd name="connsiteY1899" fmla="*/ 501577 h 613826"/>
                <a:gd name="connsiteX1900" fmla="*/ 48858 w 192325"/>
                <a:gd name="connsiteY1900" fmla="*/ 498510 h 613826"/>
                <a:gd name="connsiteX1901" fmla="*/ 51925 w 192325"/>
                <a:gd name="connsiteY1901" fmla="*/ 498276 h 613826"/>
                <a:gd name="connsiteX1902" fmla="*/ 51925 w 192325"/>
                <a:gd name="connsiteY1902" fmla="*/ 496623 h 613826"/>
                <a:gd name="connsiteX1903" fmla="*/ 53579 w 192325"/>
                <a:gd name="connsiteY1903" fmla="*/ 496623 h 613826"/>
                <a:gd name="connsiteX1904" fmla="*/ 54993 w 192325"/>
                <a:gd name="connsiteY1904" fmla="*/ 498040 h 613826"/>
                <a:gd name="connsiteX1905" fmla="*/ 54993 w 192325"/>
                <a:gd name="connsiteY1905" fmla="*/ 499218 h 613826"/>
                <a:gd name="connsiteX1906" fmla="*/ 102660 w 192325"/>
                <a:gd name="connsiteY1906" fmla="*/ 476566 h 613826"/>
                <a:gd name="connsiteX1907" fmla="*/ 104547 w 192325"/>
                <a:gd name="connsiteY1907" fmla="*/ 478216 h 613826"/>
                <a:gd name="connsiteX1908" fmla="*/ 104547 w 192325"/>
                <a:gd name="connsiteY1908" fmla="*/ 478216 h 613826"/>
                <a:gd name="connsiteX1909" fmla="*/ 104547 w 192325"/>
                <a:gd name="connsiteY1909" fmla="*/ 478216 h 613826"/>
                <a:gd name="connsiteX1910" fmla="*/ 106200 w 192325"/>
                <a:gd name="connsiteY1910" fmla="*/ 473498 h 613826"/>
                <a:gd name="connsiteX1911" fmla="*/ 149855 w 192325"/>
                <a:gd name="connsiteY1911" fmla="*/ 459104 h 613826"/>
                <a:gd name="connsiteX1912" fmla="*/ 149855 w 192325"/>
                <a:gd name="connsiteY1912" fmla="*/ 459104 h 613826"/>
                <a:gd name="connsiteX1913" fmla="*/ 154340 w 192325"/>
                <a:gd name="connsiteY1913" fmla="*/ 455564 h 613826"/>
                <a:gd name="connsiteX1914" fmla="*/ 23137 w 192325"/>
                <a:gd name="connsiteY1914" fmla="*/ 506298 h 613826"/>
                <a:gd name="connsiteX1915" fmla="*/ 23137 w 192325"/>
                <a:gd name="connsiteY1915" fmla="*/ 507713 h 613826"/>
                <a:gd name="connsiteX1916" fmla="*/ 27620 w 192325"/>
                <a:gd name="connsiteY1916" fmla="*/ 502758 h 613826"/>
                <a:gd name="connsiteX1917" fmla="*/ 90625 w 192325"/>
                <a:gd name="connsiteY1917" fmla="*/ 478452 h 613826"/>
                <a:gd name="connsiteX1918" fmla="*/ 90862 w 192325"/>
                <a:gd name="connsiteY1918" fmla="*/ 480342 h 613826"/>
                <a:gd name="connsiteX1919" fmla="*/ 90625 w 192325"/>
                <a:gd name="connsiteY1919" fmla="*/ 480578 h 613826"/>
                <a:gd name="connsiteX1920" fmla="*/ 90389 w 192325"/>
                <a:gd name="connsiteY1920" fmla="*/ 476093 h 613826"/>
                <a:gd name="connsiteX1921" fmla="*/ 95110 w 192325"/>
                <a:gd name="connsiteY1921" fmla="*/ 475857 h 613826"/>
                <a:gd name="connsiteX1922" fmla="*/ 26914 w 192325"/>
                <a:gd name="connsiteY1922" fmla="*/ 499691 h 613826"/>
                <a:gd name="connsiteX1923" fmla="*/ 26914 w 192325"/>
                <a:gd name="connsiteY1923" fmla="*/ 499691 h 613826"/>
                <a:gd name="connsiteX1924" fmla="*/ 25733 w 192325"/>
                <a:gd name="connsiteY1924" fmla="*/ 501341 h 613826"/>
                <a:gd name="connsiteX1925" fmla="*/ 28092 w 192325"/>
                <a:gd name="connsiteY1925" fmla="*/ 501341 h 613826"/>
                <a:gd name="connsiteX1926" fmla="*/ 25969 w 192325"/>
                <a:gd name="connsiteY1926" fmla="*/ 502522 h 613826"/>
                <a:gd name="connsiteX1927" fmla="*/ 31396 w 192325"/>
                <a:gd name="connsiteY1927" fmla="*/ 497095 h 613826"/>
                <a:gd name="connsiteX1928" fmla="*/ 78354 w 192325"/>
                <a:gd name="connsiteY1928" fmla="*/ 481993 h 613826"/>
                <a:gd name="connsiteX1929" fmla="*/ 78354 w 192325"/>
                <a:gd name="connsiteY1929" fmla="*/ 479633 h 613826"/>
                <a:gd name="connsiteX1930" fmla="*/ 78354 w 192325"/>
                <a:gd name="connsiteY1930" fmla="*/ 481993 h 613826"/>
                <a:gd name="connsiteX1931" fmla="*/ 79063 w 192325"/>
                <a:gd name="connsiteY1931" fmla="*/ 478216 h 613826"/>
                <a:gd name="connsiteX1932" fmla="*/ 82839 w 192325"/>
                <a:gd name="connsiteY1932" fmla="*/ 479161 h 613826"/>
                <a:gd name="connsiteX1933" fmla="*/ 48385 w 192325"/>
                <a:gd name="connsiteY1933" fmla="*/ 491904 h 613826"/>
                <a:gd name="connsiteX1934" fmla="*/ 49803 w 192325"/>
                <a:gd name="connsiteY1934" fmla="*/ 491904 h 613826"/>
                <a:gd name="connsiteX1935" fmla="*/ 52870 w 192325"/>
                <a:gd name="connsiteY1935" fmla="*/ 489309 h 613826"/>
                <a:gd name="connsiteX1936" fmla="*/ 27856 w 192325"/>
                <a:gd name="connsiteY1936" fmla="*/ 497095 h 613826"/>
                <a:gd name="connsiteX1937" fmla="*/ 27856 w 192325"/>
                <a:gd name="connsiteY1937" fmla="*/ 497095 h 613826"/>
                <a:gd name="connsiteX1938" fmla="*/ 26441 w 192325"/>
                <a:gd name="connsiteY1938" fmla="*/ 497095 h 613826"/>
                <a:gd name="connsiteX1939" fmla="*/ 32341 w 192325"/>
                <a:gd name="connsiteY1939" fmla="*/ 494500 h 613826"/>
                <a:gd name="connsiteX1940" fmla="*/ 49803 w 192325"/>
                <a:gd name="connsiteY1940" fmla="*/ 488364 h 613826"/>
                <a:gd name="connsiteX1941" fmla="*/ 49803 w 192325"/>
                <a:gd name="connsiteY1941" fmla="*/ 490015 h 613826"/>
                <a:gd name="connsiteX1942" fmla="*/ 54285 w 192325"/>
                <a:gd name="connsiteY1942" fmla="*/ 485769 h 613826"/>
                <a:gd name="connsiteX1943" fmla="*/ 56174 w 192325"/>
                <a:gd name="connsiteY1943" fmla="*/ 483879 h 613826"/>
                <a:gd name="connsiteX1944" fmla="*/ 57352 w 192325"/>
                <a:gd name="connsiteY1944" fmla="*/ 485533 h 613826"/>
                <a:gd name="connsiteX1945" fmla="*/ 55702 w 192325"/>
                <a:gd name="connsiteY1945" fmla="*/ 485533 h 613826"/>
                <a:gd name="connsiteX1946" fmla="*/ 60656 w 192325"/>
                <a:gd name="connsiteY1946" fmla="*/ 481284 h 613826"/>
                <a:gd name="connsiteX1947" fmla="*/ 54521 w 192325"/>
                <a:gd name="connsiteY1947" fmla="*/ 487892 h 613826"/>
                <a:gd name="connsiteX1948" fmla="*/ 54521 w 192325"/>
                <a:gd name="connsiteY1948" fmla="*/ 485769 h 613826"/>
                <a:gd name="connsiteX1949" fmla="*/ 59006 w 192325"/>
                <a:gd name="connsiteY1949" fmla="*/ 485297 h 613826"/>
                <a:gd name="connsiteX1950" fmla="*/ 30924 w 192325"/>
                <a:gd name="connsiteY1950" fmla="*/ 495208 h 613826"/>
                <a:gd name="connsiteX1951" fmla="*/ 30924 w 192325"/>
                <a:gd name="connsiteY1951" fmla="*/ 495208 h 613826"/>
                <a:gd name="connsiteX1952" fmla="*/ 36587 w 192325"/>
                <a:gd name="connsiteY1952" fmla="*/ 492610 h 613826"/>
                <a:gd name="connsiteX1953" fmla="*/ 50275 w 192325"/>
                <a:gd name="connsiteY1953" fmla="*/ 486005 h 613826"/>
                <a:gd name="connsiteX1954" fmla="*/ 50275 w 192325"/>
                <a:gd name="connsiteY1954" fmla="*/ 487419 h 613826"/>
                <a:gd name="connsiteX1955" fmla="*/ 55938 w 192325"/>
                <a:gd name="connsiteY1955" fmla="*/ 483410 h 613826"/>
                <a:gd name="connsiteX1956" fmla="*/ 48385 w 192325"/>
                <a:gd name="connsiteY1956" fmla="*/ 483410 h 613826"/>
                <a:gd name="connsiteX1957" fmla="*/ 51217 w 192325"/>
                <a:gd name="connsiteY1957" fmla="*/ 485297 h 613826"/>
                <a:gd name="connsiteX1958" fmla="*/ 49094 w 192325"/>
                <a:gd name="connsiteY1958" fmla="*/ 485297 h 613826"/>
                <a:gd name="connsiteX1959" fmla="*/ 49094 w 192325"/>
                <a:gd name="connsiteY1959" fmla="*/ 483643 h 613826"/>
                <a:gd name="connsiteX1960" fmla="*/ 49094 w 192325"/>
                <a:gd name="connsiteY1960" fmla="*/ 483643 h 613826"/>
                <a:gd name="connsiteX1961" fmla="*/ 51217 w 192325"/>
                <a:gd name="connsiteY1961" fmla="*/ 481520 h 613826"/>
                <a:gd name="connsiteX1962" fmla="*/ 52634 w 192325"/>
                <a:gd name="connsiteY1962" fmla="*/ 481520 h 613826"/>
                <a:gd name="connsiteX1963" fmla="*/ 54051 w 192325"/>
                <a:gd name="connsiteY1963" fmla="*/ 480812 h 613826"/>
                <a:gd name="connsiteX1964" fmla="*/ 52398 w 192325"/>
                <a:gd name="connsiteY1964" fmla="*/ 481048 h 613826"/>
                <a:gd name="connsiteX1965" fmla="*/ 52398 w 192325"/>
                <a:gd name="connsiteY1965" fmla="*/ 484824 h 613826"/>
                <a:gd name="connsiteX1966" fmla="*/ 58061 w 192325"/>
                <a:gd name="connsiteY1966" fmla="*/ 479161 h 613826"/>
                <a:gd name="connsiteX1967" fmla="*/ 21487 w 192325"/>
                <a:gd name="connsiteY1967" fmla="*/ 494027 h 613826"/>
                <a:gd name="connsiteX1968" fmla="*/ 21487 w 192325"/>
                <a:gd name="connsiteY1968" fmla="*/ 496623 h 613826"/>
                <a:gd name="connsiteX1969" fmla="*/ 21720 w 192325"/>
                <a:gd name="connsiteY1969" fmla="*/ 491196 h 613826"/>
                <a:gd name="connsiteX1970" fmla="*/ 27150 w 192325"/>
                <a:gd name="connsiteY1970" fmla="*/ 491432 h 613826"/>
                <a:gd name="connsiteX1971" fmla="*/ 31868 w 192325"/>
                <a:gd name="connsiteY1971" fmla="*/ 490251 h 613826"/>
                <a:gd name="connsiteX1972" fmla="*/ 33049 w 192325"/>
                <a:gd name="connsiteY1972" fmla="*/ 491432 h 613826"/>
                <a:gd name="connsiteX1973" fmla="*/ 37531 w 192325"/>
                <a:gd name="connsiteY1973" fmla="*/ 487656 h 613826"/>
                <a:gd name="connsiteX1974" fmla="*/ 24555 w 192325"/>
                <a:gd name="connsiteY1974" fmla="*/ 490251 h 613826"/>
                <a:gd name="connsiteX1975" fmla="*/ 26678 w 192325"/>
                <a:gd name="connsiteY1975" fmla="*/ 490251 h 613826"/>
                <a:gd name="connsiteX1976" fmla="*/ 26678 w 192325"/>
                <a:gd name="connsiteY1976" fmla="*/ 488837 h 613826"/>
                <a:gd name="connsiteX1977" fmla="*/ 26678 w 192325"/>
                <a:gd name="connsiteY1977" fmla="*/ 491904 h 613826"/>
                <a:gd name="connsiteX1978" fmla="*/ 30218 w 192325"/>
                <a:gd name="connsiteY1978" fmla="*/ 487656 h 613826"/>
                <a:gd name="connsiteX1979" fmla="*/ 56410 w 192325"/>
                <a:gd name="connsiteY1979" fmla="*/ 480342 h 613826"/>
                <a:gd name="connsiteX1980" fmla="*/ 59478 w 192325"/>
                <a:gd name="connsiteY1980" fmla="*/ 478689 h 613826"/>
                <a:gd name="connsiteX1981" fmla="*/ 62074 w 192325"/>
                <a:gd name="connsiteY1981" fmla="*/ 477744 h 613826"/>
                <a:gd name="connsiteX1982" fmla="*/ 52398 w 192325"/>
                <a:gd name="connsiteY1982" fmla="*/ 480342 h 613826"/>
                <a:gd name="connsiteX1983" fmla="*/ 53815 w 192325"/>
                <a:gd name="connsiteY1983" fmla="*/ 480342 h 613826"/>
                <a:gd name="connsiteX1984" fmla="*/ 52398 w 192325"/>
                <a:gd name="connsiteY1984" fmla="*/ 480342 h 613826"/>
                <a:gd name="connsiteX1985" fmla="*/ 58061 w 192325"/>
                <a:gd name="connsiteY1985" fmla="*/ 476802 h 613826"/>
                <a:gd name="connsiteX1986" fmla="*/ 36353 w 192325"/>
                <a:gd name="connsiteY1986" fmla="*/ 485060 h 613826"/>
                <a:gd name="connsiteX1987" fmla="*/ 38476 w 192325"/>
                <a:gd name="connsiteY1987" fmla="*/ 485060 h 613826"/>
                <a:gd name="connsiteX1988" fmla="*/ 38476 w 192325"/>
                <a:gd name="connsiteY1988" fmla="*/ 485060 h 613826"/>
                <a:gd name="connsiteX1989" fmla="*/ 28564 w 192325"/>
                <a:gd name="connsiteY1989" fmla="*/ 486947 h 613826"/>
                <a:gd name="connsiteX1990" fmla="*/ 31868 w 192325"/>
                <a:gd name="connsiteY1990" fmla="*/ 486947 h 613826"/>
                <a:gd name="connsiteX1991" fmla="*/ 34228 w 192325"/>
                <a:gd name="connsiteY1991" fmla="*/ 483410 h 613826"/>
                <a:gd name="connsiteX1992" fmla="*/ 48858 w 192325"/>
                <a:gd name="connsiteY1992" fmla="*/ 480812 h 613826"/>
                <a:gd name="connsiteX1993" fmla="*/ 50511 w 192325"/>
                <a:gd name="connsiteY1993" fmla="*/ 479397 h 613826"/>
                <a:gd name="connsiteX1994" fmla="*/ 54521 w 192325"/>
                <a:gd name="connsiteY1994" fmla="*/ 477274 h 613826"/>
                <a:gd name="connsiteX1995" fmla="*/ 29037 w 192325"/>
                <a:gd name="connsiteY1995" fmla="*/ 483879 h 613826"/>
                <a:gd name="connsiteX1996" fmla="*/ 29037 w 192325"/>
                <a:gd name="connsiteY1996" fmla="*/ 483879 h 613826"/>
                <a:gd name="connsiteX1997" fmla="*/ 29037 w 192325"/>
                <a:gd name="connsiteY1997" fmla="*/ 485769 h 613826"/>
                <a:gd name="connsiteX1998" fmla="*/ 27150 w 192325"/>
                <a:gd name="connsiteY1998" fmla="*/ 487183 h 613826"/>
                <a:gd name="connsiteX1999" fmla="*/ 34700 w 192325"/>
                <a:gd name="connsiteY1999" fmla="*/ 480342 h 613826"/>
                <a:gd name="connsiteX2000" fmla="*/ 33286 w 192325"/>
                <a:gd name="connsiteY2000" fmla="*/ 479397 h 613826"/>
                <a:gd name="connsiteX2001" fmla="*/ 30924 w 192325"/>
                <a:gd name="connsiteY2001" fmla="*/ 482937 h 613826"/>
                <a:gd name="connsiteX2002" fmla="*/ 38949 w 192325"/>
                <a:gd name="connsiteY2002" fmla="*/ 475857 h 613826"/>
                <a:gd name="connsiteX2003" fmla="*/ 33286 w 192325"/>
                <a:gd name="connsiteY2003" fmla="*/ 479397 h 613826"/>
                <a:gd name="connsiteX2004" fmla="*/ 34936 w 192325"/>
                <a:gd name="connsiteY2004" fmla="*/ 479397 h 613826"/>
                <a:gd name="connsiteX2005" fmla="*/ 34936 w 192325"/>
                <a:gd name="connsiteY2005" fmla="*/ 479397 h 613826"/>
                <a:gd name="connsiteX2006" fmla="*/ 38712 w 192325"/>
                <a:gd name="connsiteY2006" fmla="*/ 476802 h 613826"/>
                <a:gd name="connsiteX2007" fmla="*/ 33286 w 192325"/>
                <a:gd name="connsiteY2007" fmla="*/ 473025 h 613826"/>
                <a:gd name="connsiteX2008" fmla="*/ 33286 w 192325"/>
                <a:gd name="connsiteY2008" fmla="*/ 471844 h 613826"/>
                <a:gd name="connsiteX2009" fmla="*/ 33286 w 192325"/>
                <a:gd name="connsiteY2009" fmla="*/ 473498 h 613826"/>
                <a:gd name="connsiteX2010" fmla="*/ 39185 w 192325"/>
                <a:gd name="connsiteY2010" fmla="*/ 470430 h 613826"/>
                <a:gd name="connsiteX2011" fmla="*/ 56883 w 192325"/>
                <a:gd name="connsiteY2011" fmla="*/ 459812 h 613826"/>
                <a:gd name="connsiteX2012" fmla="*/ 55466 w 192325"/>
                <a:gd name="connsiteY2012" fmla="*/ 461699 h 613826"/>
                <a:gd name="connsiteX2013" fmla="*/ 62782 w 192325"/>
                <a:gd name="connsiteY2013" fmla="*/ 457214 h 613826"/>
                <a:gd name="connsiteX2014" fmla="*/ 92279 w 192325"/>
                <a:gd name="connsiteY2014" fmla="*/ 446124 h 613826"/>
                <a:gd name="connsiteX2015" fmla="*/ 93929 w 192325"/>
                <a:gd name="connsiteY2015" fmla="*/ 446124 h 613826"/>
                <a:gd name="connsiteX2016" fmla="*/ 98178 w 192325"/>
                <a:gd name="connsiteY2016" fmla="*/ 443529 h 613826"/>
                <a:gd name="connsiteX2017" fmla="*/ 55229 w 192325"/>
                <a:gd name="connsiteY2017" fmla="*/ 460046 h 613826"/>
                <a:gd name="connsiteX2018" fmla="*/ 55229 w 192325"/>
                <a:gd name="connsiteY2018" fmla="*/ 461227 h 613826"/>
                <a:gd name="connsiteX2019" fmla="*/ 53343 w 192325"/>
                <a:gd name="connsiteY2019" fmla="*/ 460046 h 613826"/>
                <a:gd name="connsiteX2020" fmla="*/ 52634 w 192325"/>
                <a:gd name="connsiteY2020" fmla="*/ 460046 h 613826"/>
                <a:gd name="connsiteX2021" fmla="*/ 54757 w 192325"/>
                <a:gd name="connsiteY2021" fmla="*/ 460046 h 613826"/>
                <a:gd name="connsiteX2022" fmla="*/ 58533 w 192325"/>
                <a:gd name="connsiteY2022" fmla="*/ 455564 h 613826"/>
                <a:gd name="connsiteX2023" fmla="*/ 36823 w 192325"/>
                <a:gd name="connsiteY2023" fmla="*/ 465239 h 613826"/>
                <a:gd name="connsiteX2024" fmla="*/ 38004 w 192325"/>
                <a:gd name="connsiteY2024" fmla="*/ 463586 h 613826"/>
                <a:gd name="connsiteX2025" fmla="*/ 38004 w 192325"/>
                <a:gd name="connsiteY2025" fmla="*/ 466654 h 613826"/>
                <a:gd name="connsiteX2026" fmla="*/ 50275 w 192325"/>
                <a:gd name="connsiteY2026" fmla="*/ 459576 h 613826"/>
                <a:gd name="connsiteX2027" fmla="*/ 50275 w 192325"/>
                <a:gd name="connsiteY2027" fmla="*/ 459576 h 613826"/>
                <a:gd name="connsiteX2028" fmla="*/ 50275 w 192325"/>
                <a:gd name="connsiteY2028" fmla="*/ 459576 h 613826"/>
                <a:gd name="connsiteX2029" fmla="*/ 56174 w 192325"/>
                <a:gd name="connsiteY2029" fmla="*/ 455564 h 613826"/>
                <a:gd name="connsiteX2030" fmla="*/ 57116 w 192325"/>
                <a:gd name="connsiteY2030" fmla="*/ 457214 h 613826"/>
                <a:gd name="connsiteX2031" fmla="*/ 58533 w 192325"/>
                <a:gd name="connsiteY2031" fmla="*/ 455564 h 613826"/>
                <a:gd name="connsiteX2032" fmla="*/ 59951 w 192325"/>
                <a:gd name="connsiteY2032" fmla="*/ 452260 h 613826"/>
                <a:gd name="connsiteX2033" fmla="*/ 63016 w 192325"/>
                <a:gd name="connsiteY2033" fmla="*/ 453677 h 613826"/>
                <a:gd name="connsiteX2034" fmla="*/ 59006 w 192325"/>
                <a:gd name="connsiteY2034" fmla="*/ 455091 h 613826"/>
                <a:gd name="connsiteX2035" fmla="*/ 60420 w 192325"/>
                <a:gd name="connsiteY2035" fmla="*/ 455091 h 613826"/>
                <a:gd name="connsiteX2036" fmla="*/ 60420 w 192325"/>
                <a:gd name="connsiteY2036" fmla="*/ 456509 h 613826"/>
                <a:gd name="connsiteX2037" fmla="*/ 64433 w 192325"/>
                <a:gd name="connsiteY2037" fmla="*/ 451551 h 613826"/>
                <a:gd name="connsiteX2038" fmla="*/ 92985 w 192325"/>
                <a:gd name="connsiteY2038" fmla="*/ 440934 h 613826"/>
                <a:gd name="connsiteX2039" fmla="*/ 92985 w 192325"/>
                <a:gd name="connsiteY2039" fmla="*/ 440934 h 613826"/>
                <a:gd name="connsiteX2040" fmla="*/ 95347 w 192325"/>
                <a:gd name="connsiteY2040" fmla="*/ 433147 h 613826"/>
                <a:gd name="connsiteX2041" fmla="*/ 95347 w 192325"/>
                <a:gd name="connsiteY2041" fmla="*/ 435507 h 613826"/>
                <a:gd name="connsiteX2042" fmla="*/ 96997 w 192325"/>
                <a:gd name="connsiteY2042" fmla="*/ 435507 h 613826"/>
                <a:gd name="connsiteX2043" fmla="*/ 94638 w 192325"/>
                <a:gd name="connsiteY2043" fmla="*/ 435507 h 613826"/>
                <a:gd name="connsiteX2044" fmla="*/ 94638 w 192325"/>
                <a:gd name="connsiteY2044" fmla="*/ 437866 h 613826"/>
                <a:gd name="connsiteX2045" fmla="*/ 96052 w 192325"/>
                <a:gd name="connsiteY2045" fmla="*/ 437866 h 613826"/>
                <a:gd name="connsiteX2046" fmla="*/ 96052 w 192325"/>
                <a:gd name="connsiteY2046" fmla="*/ 439283 h 613826"/>
                <a:gd name="connsiteX2047" fmla="*/ 94166 w 192325"/>
                <a:gd name="connsiteY2047" fmla="*/ 439283 h 613826"/>
                <a:gd name="connsiteX2048" fmla="*/ 96289 w 192325"/>
                <a:gd name="connsiteY2048" fmla="*/ 439283 h 613826"/>
                <a:gd name="connsiteX2049" fmla="*/ 96289 w 192325"/>
                <a:gd name="connsiteY2049" fmla="*/ 439283 h 613826"/>
                <a:gd name="connsiteX2050" fmla="*/ 98884 w 192325"/>
                <a:gd name="connsiteY2050" fmla="*/ 437393 h 613826"/>
                <a:gd name="connsiteX2051" fmla="*/ 52870 w 192325"/>
                <a:gd name="connsiteY2051" fmla="*/ 456509 h 613826"/>
                <a:gd name="connsiteX2052" fmla="*/ 54521 w 192325"/>
                <a:gd name="connsiteY2052" fmla="*/ 454146 h 613826"/>
                <a:gd name="connsiteX2053" fmla="*/ 57116 w 192325"/>
                <a:gd name="connsiteY2053" fmla="*/ 455564 h 613826"/>
                <a:gd name="connsiteX2054" fmla="*/ 54521 w 192325"/>
                <a:gd name="connsiteY2054" fmla="*/ 455564 h 613826"/>
                <a:gd name="connsiteX2055" fmla="*/ 54521 w 192325"/>
                <a:gd name="connsiteY2055" fmla="*/ 457450 h 613826"/>
                <a:gd name="connsiteX2056" fmla="*/ 58770 w 192325"/>
                <a:gd name="connsiteY2056" fmla="*/ 452968 h 613826"/>
                <a:gd name="connsiteX2057" fmla="*/ 38712 w 192325"/>
                <a:gd name="connsiteY2057" fmla="*/ 461227 h 613826"/>
                <a:gd name="connsiteX2058" fmla="*/ 38712 w 192325"/>
                <a:gd name="connsiteY2058" fmla="*/ 463114 h 613826"/>
                <a:gd name="connsiteX2059" fmla="*/ 44612 w 192325"/>
                <a:gd name="connsiteY2059" fmla="*/ 457687 h 613826"/>
                <a:gd name="connsiteX2060" fmla="*/ 66083 w 192325"/>
                <a:gd name="connsiteY2060" fmla="*/ 451315 h 613826"/>
                <a:gd name="connsiteX2061" fmla="*/ 66083 w 192325"/>
                <a:gd name="connsiteY2061" fmla="*/ 451315 h 613826"/>
                <a:gd name="connsiteX2062" fmla="*/ 66083 w 192325"/>
                <a:gd name="connsiteY2062" fmla="*/ 451315 h 613826"/>
                <a:gd name="connsiteX2063" fmla="*/ 71983 w 192325"/>
                <a:gd name="connsiteY2063" fmla="*/ 447778 h 613826"/>
                <a:gd name="connsiteX2064" fmla="*/ 59951 w 192325"/>
                <a:gd name="connsiteY2064" fmla="*/ 444710 h 613826"/>
                <a:gd name="connsiteX2065" fmla="*/ 59951 w 192325"/>
                <a:gd name="connsiteY2065" fmla="*/ 444710 h 613826"/>
                <a:gd name="connsiteX2066" fmla="*/ 56647 w 192325"/>
                <a:gd name="connsiteY2066" fmla="*/ 447069 h 613826"/>
                <a:gd name="connsiteX2067" fmla="*/ 56647 w 192325"/>
                <a:gd name="connsiteY2067" fmla="*/ 447069 h 613826"/>
                <a:gd name="connsiteX2068" fmla="*/ 54757 w 192325"/>
                <a:gd name="connsiteY2068" fmla="*/ 451082 h 613826"/>
                <a:gd name="connsiteX2069" fmla="*/ 57589 w 192325"/>
                <a:gd name="connsiteY2069" fmla="*/ 452732 h 613826"/>
                <a:gd name="connsiteX2070" fmla="*/ 57589 w 192325"/>
                <a:gd name="connsiteY2070" fmla="*/ 454146 h 613826"/>
                <a:gd name="connsiteX2071" fmla="*/ 53815 w 192325"/>
                <a:gd name="connsiteY2071" fmla="*/ 450609 h 613826"/>
                <a:gd name="connsiteX2072" fmla="*/ 53815 w 192325"/>
                <a:gd name="connsiteY2072" fmla="*/ 445652 h 613826"/>
                <a:gd name="connsiteX2073" fmla="*/ 55466 w 192325"/>
                <a:gd name="connsiteY2073" fmla="*/ 445652 h 613826"/>
                <a:gd name="connsiteX2074" fmla="*/ 55466 w 192325"/>
                <a:gd name="connsiteY2074" fmla="*/ 443529 h 613826"/>
                <a:gd name="connsiteX2075" fmla="*/ 54285 w 192325"/>
                <a:gd name="connsiteY2075" fmla="*/ 443529 h 613826"/>
                <a:gd name="connsiteX2076" fmla="*/ 55938 w 192325"/>
                <a:gd name="connsiteY2076" fmla="*/ 441406 h 613826"/>
                <a:gd name="connsiteX2077" fmla="*/ 58533 w 192325"/>
                <a:gd name="connsiteY2077" fmla="*/ 443293 h 613826"/>
                <a:gd name="connsiteX2078" fmla="*/ 58533 w 192325"/>
                <a:gd name="connsiteY2078" fmla="*/ 440697 h 613826"/>
                <a:gd name="connsiteX2079" fmla="*/ 65850 w 192325"/>
                <a:gd name="connsiteY2079" fmla="*/ 441170 h 613826"/>
                <a:gd name="connsiteX2080" fmla="*/ 57116 w 192325"/>
                <a:gd name="connsiteY2080" fmla="*/ 443293 h 613826"/>
                <a:gd name="connsiteX2081" fmla="*/ 57116 w 192325"/>
                <a:gd name="connsiteY2081" fmla="*/ 441878 h 613826"/>
                <a:gd name="connsiteX2082" fmla="*/ 58533 w 192325"/>
                <a:gd name="connsiteY2082" fmla="*/ 441878 h 613826"/>
                <a:gd name="connsiteX2083" fmla="*/ 63016 w 192325"/>
                <a:gd name="connsiteY2083" fmla="*/ 439752 h 613826"/>
                <a:gd name="connsiteX2084" fmla="*/ 39185 w 192325"/>
                <a:gd name="connsiteY2084" fmla="*/ 461227 h 613826"/>
                <a:gd name="connsiteX2085" fmla="*/ 39185 w 192325"/>
                <a:gd name="connsiteY2085" fmla="*/ 458395 h 613826"/>
                <a:gd name="connsiteX2086" fmla="*/ 45084 w 192325"/>
                <a:gd name="connsiteY2086" fmla="*/ 457687 h 613826"/>
                <a:gd name="connsiteX2087" fmla="*/ 51453 w 192325"/>
                <a:gd name="connsiteY2087" fmla="*/ 455328 h 613826"/>
                <a:gd name="connsiteX2088" fmla="*/ 51453 w 192325"/>
                <a:gd name="connsiteY2088" fmla="*/ 456509 h 613826"/>
                <a:gd name="connsiteX2089" fmla="*/ 57352 w 192325"/>
                <a:gd name="connsiteY2089" fmla="*/ 451787 h 613826"/>
                <a:gd name="connsiteX2090" fmla="*/ 53106 w 192325"/>
                <a:gd name="connsiteY2090" fmla="*/ 452024 h 613826"/>
                <a:gd name="connsiteX2091" fmla="*/ 53106 w 192325"/>
                <a:gd name="connsiteY2091" fmla="*/ 453677 h 613826"/>
                <a:gd name="connsiteX2092" fmla="*/ 59006 w 192325"/>
                <a:gd name="connsiteY2092" fmla="*/ 448483 h 613826"/>
                <a:gd name="connsiteX2093" fmla="*/ 40127 w 192325"/>
                <a:gd name="connsiteY2093" fmla="*/ 456745 h 613826"/>
                <a:gd name="connsiteX2094" fmla="*/ 40127 w 192325"/>
                <a:gd name="connsiteY2094" fmla="*/ 458395 h 613826"/>
                <a:gd name="connsiteX2095" fmla="*/ 46026 w 192325"/>
                <a:gd name="connsiteY2095" fmla="*/ 453205 h 613826"/>
                <a:gd name="connsiteX2096" fmla="*/ 95580 w 192325"/>
                <a:gd name="connsiteY2096" fmla="*/ 433147 h 613826"/>
                <a:gd name="connsiteX2097" fmla="*/ 97470 w 192325"/>
                <a:gd name="connsiteY2097" fmla="*/ 434326 h 613826"/>
                <a:gd name="connsiteX2098" fmla="*/ 101479 w 192325"/>
                <a:gd name="connsiteY2098" fmla="*/ 428899 h 613826"/>
                <a:gd name="connsiteX2099" fmla="*/ 95580 w 192325"/>
                <a:gd name="connsiteY2099" fmla="*/ 431022 h 613826"/>
                <a:gd name="connsiteX2100" fmla="*/ 97706 w 192325"/>
                <a:gd name="connsiteY2100" fmla="*/ 432911 h 613826"/>
                <a:gd name="connsiteX2101" fmla="*/ 97706 w 192325"/>
                <a:gd name="connsiteY2101" fmla="*/ 432911 h 613826"/>
                <a:gd name="connsiteX2102" fmla="*/ 101479 w 192325"/>
                <a:gd name="connsiteY2102" fmla="*/ 426776 h 613826"/>
                <a:gd name="connsiteX2103" fmla="*/ 54521 w 192325"/>
                <a:gd name="connsiteY2103" fmla="*/ 447778 h 613826"/>
                <a:gd name="connsiteX2104" fmla="*/ 54521 w 192325"/>
                <a:gd name="connsiteY2104" fmla="*/ 449428 h 613826"/>
                <a:gd name="connsiteX2105" fmla="*/ 60420 w 192325"/>
                <a:gd name="connsiteY2105" fmla="*/ 443529 h 613826"/>
                <a:gd name="connsiteX2106" fmla="*/ 44376 w 192325"/>
                <a:gd name="connsiteY2106" fmla="*/ 449901 h 613826"/>
                <a:gd name="connsiteX2107" fmla="*/ 44376 w 192325"/>
                <a:gd name="connsiteY2107" fmla="*/ 451082 h 613826"/>
                <a:gd name="connsiteX2108" fmla="*/ 50275 w 192325"/>
                <a:gd name="connsiteY2108" fmla="*/ 445652 h 613826"/>
                <a:gd name="connsiteX2109" fmla="*/ 59478 w 192325"/>
                <a:gd name="connsiteY2109" fmla="*/ 440697 h 613826"/>
                <a:gd name="connsiteX2110" fmla="*/ 59478 w 192325"/>
                <a:gd name="connsiteY2110" fmla="*/ 439283 h 613826"/>
                <a:gd name="connsiteX2111" fmla="*/ 61129 w 192325"/>
                <a:gd name="connsiteY2111" fmla="*/ 441170 h 613826"/>
                <a:gd name="connsiteX2112" fmla="*/ 64433 w 192325"/>
                <a:gd name="connsiteY2112" fmla="*/ 436449 h 613826"/>
                <a:gd name="connsiteX2113" fmla="*/ 63016 w 192325"/>
                <a:gd name="connsiteY2113" fmla="*/ 437393 h 613826"/>
                <a:gd name="connsiteX2114" fmla="*/ 63016 w 192325"/>
                <a:gd name="connsiteY2114" fmla="*/ 437393 h 613826"/>
                <a:gd name="connsiteX2115" fmla="*/ 63016 w 192325"/>
                <a:gd name="connsiteY2115" fmla="*/ 437393 h 613826"/>
                <a:gd name="connsiteX2116" fmla="*/ 63016 w 192325"/>
                <a:gd name="connsiteY2116" fmla="*/ 437393 h 613826"/>
                <a:gd name="connsiteX2117" fmla="*/ 64669 w 192325"/>
                <a:gd name="connsiteY2117" fmla="*/ 437393 h 613826"/>
                <a:gd name="connsiteX2118" fmla="*/ 64669 w 192325"/>
                <a:gd name="connsiteY2118" fmla="*/ 438574 h 613826"/>
                <a:gd name="connsiteX2119" fmla="*/ 68915 w 192325"/>
                <a:gd name="connsiteY2119" fmla="*/ 433147 h 613826"/>
                <a:gd name="connsiteX2120" fmla="*/ 57116 w 192325"/>
                <a:gd name="connsiteY2120" fmla="*/ 438811 h 613826"/>
                <a:gd name="connsiteX2121" fmla="*/ 58770 w 192325"/>
                <a:gd name="connsiteY2121" fmla="*/ 438811 h 613826"/>
                <a:gd name="connsiteX2122" fmla="*/ 58770 w 192325"/>
                <a:gd name="connsiteY2122" fmla="*/ 441406 h 613826"/>
                <a:gd name="connsiteX2123" fmla="*/ 63016 w 192325"/>
                <a:gd name="connsiteY2123" fmla="*/ 434562 h 613826"/>
                <a:gd name="connsiteX2124" fmla="*/ 159058 w 192325"/>
                <a:gd name="connsiteY2124" fmla="*/ 396570 h 613826"/>
                <a:gd name="connsiteX2125" fmla="*/ 161417 w 192325"/>
                <a:gd name="connsiteY2125" fmla="*/ 396570 h 613826"/>
                <a:gd name="connsiteX2126" fmla="*/ 161417 w 192325"/>
                <a:gd name="connsiteY2126" fmla="*/ 396570 h 613826"/>
                <a:gd name="connsiteX2127" fmla="*/ 164958 w 192325"/>
                <a:gd name="connsiteY2127" fmla="*/ 392322 h 613826"/>
                <a:gd name="connsiteX2128" fmla="*/ 96289 w 192325"/>
                <a:gd name="connsiteY2128" fmla="*/ 422527 h 613826"/>
                <a:gd name="connsiteX2129" fmla="*/ 97470 w 192325"/>
                <a:gd name="connsiteY2129" fmla="*/ 420640 h 613826"/>
                <a:gd name="connsiteX2130" fmla="*/ 99120 w 192325"/>
                <a:gd name="connsiteY2130" fmla="*/ 422763 h 613826"/>
                <a:gd name="connsiteX2131" fmla="*/ 102188 w 192325"/>
                <a:gd name="connsiteY2131" fmla="*/ 418281 h 613826"/>
                <a:gd name="connsiteX2132" fmla="*/ 64905 w 192325"/>
                <a:gd name="connsiteY2132" fmla="*/ 433147 h 613826"/>
                <a:gd name="connsiteX2133" fmla="*/ 62782 w 192325"/>
                <a:gd name="connsiteY2133" fmla="*/ 433147 h 613826"/>
                <a:gd name="connsiteX2134" fmla="*/ 60420 w 192325"/>
                <a:gd name="connsiteY2134" fmla="*/ 437157 h 613826"/>
                <a:gd name="connsiteX2135" fmla="*/ 60420 w 192325"/>
                <a:gd name="connsiteY2135" fmla="*/ 432675 h 613826"/>
                <a:gd name="connsiteX2136" fmla="*/ 62782 w 192325"/>
                <a:gd name="connsiteY2136" fmla="*/ 432675 h 613826"/>
                <a:gd name="connsiteX2137" fmla="*/ 62782 w 192325"/>
                <a:gd name="connsiteY2137" fmla="*/ 432675 h 613826"/>
                <a:gd name="connsiteX2138" fmla="*/ 64197 w 192325"/>
                <a:gd name="connsiteY2138" fmla="*/ 432675 h 613826"/>
                <a:gd name="connsiteX2139" fmla="*/ 64197 w 192325"/>
                <a:gd name="connsiteY2139" fmla="*/ 432675 h 613826"/>
                <a:gd name="connsiteX2140" fmla="*/ 64197 w 192325"/>
                <a:gd name="connsiteY2140" fmla="*/ 432675 h 613826"/>
                <a:gd name="connsiteX2141" fmla="*/ 66083 w 192325"/>
                <a:gd name="connsiteY2141" fmla="*/ 434326 h 613826"/>
                <a:gd name="connsiteX2142" fmla="*/ 70804 w 192325"/>
                <a:gd name="connsiteY2142" fmla="*/ 428899 h 613826"/>
                <a:gd name="connsiteX2143" fmla="*/ 35881 w 192325"/>
                <a:gd name="connsiteY2143" fmla="*/ 443056 h 613826"/>
                <a:gd name="connsiteX2144" fmla="*/ 34464 w 192325"/>
                <a:gd name="connsiteY2144" fmla="*/ 440697 h 613826"/>
                <a:gd name="connsiteX2145" fmla="*/ 37295 w 192325"/>
                <a:gd name="connsiteY2145" fmla="*/ 440697 h 613826"/>
                <a:gd name="connsiteX2146" fmla="*/ 37295 w 192325"/>
                <a:gd name="connsiteY2146" fmla="*/ 440697 h 613826"/>
                <a:gd name="connsiteX2147" fmla="*/ 40835 w 192325"/>
                <a:gd name="connsiteY2147" fmla="*/ 438811 h 613826"/>
                <a:gd name="connsiteX2148" fmla="*/ 59478 w 192325"/>
                <a:gd name="connsiteY2148" fmla="*/ 432675 h 613826"/>
                <a:gd name="connsiteX2149" fmla="*/ 60893 w 192325"/>
                <a:gd name="connsiteY2149" fmla="*/ 430549 h 613826"/>
                <a:gd name="connsiteX2150" fmla="*/ 60893 w 192325"/>
                <a:gd name="connsiteY2150" fmla="*/ 432203 h 613826"/>
                <a:gd name="connsiteX2151" fmla="*/ 64433 w 192325"/>
                <a:gd name="connsiteY2151" fmla="*/ 428426 h 613826"/>
                <a:gd name="connsiteX2152" fmla="*/ 42253 w 192325"/>
                <a:gd name="connsiteY2152" fmla="*/ 437157 h 613826"/>
                <a:gd name="connsiteX2153" fmla="*/ 43667 w 192325"/>
                <a:gd name="connsiteY2153" fmla="*/ 438811 h 613826"/>
                <a:gd name="connsiteX2154" fmla="*/ 47916 w 192325"/>
                <a:gd name="connsiteY2154" fmla="*/ 431966 h 613826"/>
                <a:gd name="connsiteX2155" fmla="*/ 36117 w 192325"/>
                <a:gd name="connsiteY2155" fmla="*/ 437157 h 613826"/>
                <a:gd name="connsiteX2156" fmla="*/ 36117 w 192325"/>
                <a:gd name="connsiteY2156" fmla="*/ 438574 h 613826"/>
                <a:gd name="connsiteX2157" fmla="*/ 37768 w 192325"/>
                <a:gd name="connsiteY2157" fmla="*/ 438574 h 613826"/>
                <a:gd name="connsiteX2158" fmla="*/ 35881 w 192325"/>
                <a:gd name="connsiteY2158" fmla="*/ 440461 h 613826"/>
                <a:gd name="connsiteX2159" fmla="*/ 40835 w 192325"/>
                <a:gd name="connsiteY2159" fmla="*/ 433147 h 613826"/>
                <a:gd name="connsiteX2160" fmla="*/ 63488 w 192325"/>
                <a:gd name="connsiteY2160" fmla="*/ 428426 h 613826"/>
                <a:gd name="connsiteX2161" fmla="*/ 63488 w 192325"/>
                <a:gd name="connsiteY2161" fmla="*/ 428426 h 613826"/>
                <a:gd name="connsiteX2162" fmla="*/ 69151 w 192325"/>
                <a:gd name="connsiteY2162" fmla="*/ 424417 h 613826"/>
                <a:gd name="connsiteX2163" fmla="*/ 51453 w 192325"/>
                <a:gd name="connsiteY2163" fmla="*/ 430549 h 613826"/>
                <a:gd name="connsiteX2164" fmla="*/ 51453 w 192325"/>
                <a:gd name="connsiteY2164" fmla="*/ 432911 h 613826"/>
                <a:gd name="connsiteX2165" fmla="*/ 57116 w 192325"/>
                <a:gd name="connsiteY2165" fmla="*/ 426539 h 613826"/>
                <a:gd name="connsiteX2166" fmla="*/ 38949 w 192325"/>
                <a:gd name="connsiteY2166" fmla="*/ 435743 h 613826"/>
                <a:gd name="connsiteX2167" fmla="*/ 38949 w 192325"/>
                <a:gd name="connsiteY2167" fmla="*/ 435743 h 613826"/>
                <a:gd name="connsiteX2168" fmla="*/ 37059 w 192325"/>
                <a:gd name="connsiteY2168" fmla="*/ 437157 h 613826"/>
                <a:gd name="connsiteX2169" fmla="*/ 44612 w 192325"/>
                <a:gd name="connsiteY2169" fmla="*/ 431966 h 613826"/>
                <a:gd name="connsiteX2170" fmla="*/ 64433 w 192325"/>
                <a:gd name="connsiteY2170" fmla="*/ 420640 h 613826"/>
                <a:gd name="connsiteX2171" fmla="*/ 64433 w 192325"/>
                <a:gd name="connsiteY2171" fmla="*/ 425358 h 613826"/>
                <a:gd name="connsiteX2172" fmla="*/ 66792 w 192325"/>
                <a:gd name="connsiteY2172" fmla="*/ 425358 h 613826"/>
                <a:gd name="connsiteX2173" fmla="*/ 64433 w 192325"/>
                <a:gd name="connsiteY2173" fmla="*/ 427012 h 613826"/>
                <a:gd name="connsiteX2174" fmla="*/ 61365 w 192325"/>
                <a:gd name="connsiteY2174" fmla="*/ 425595 h 613826"/>
                <a:gd name="connsiteX2175" fmla="*/ 70096 w 192325"/>
                <a:gd name="connsiteY2175" fmla="*/ 416628 h 613826"/>
                <a:gd name="connsiteX2176" fmla="*/ 161417 w 192325"/>
                <a:gd name="connsiteY2176" fmla="*/ 384063 h 613826"/>
                <a:gd name="connsiteX2177" fmla="*/ 161417 w 192325"/>
                <a:gd name="connsiteY2177" fmla="*/ 385953 h 613826"/>
                <a:gd name="connsiteX2178" fmla="*/ 167080 w 192325"/>
                <a:gd name="connsiteY2178" fmla="*/ 380053 h 613826"/>
                <a:gd name="connsiteX2179" fmla="*/ 99120 w 192325"/>
                <a:gd name="connsiteY2179" fmla="*/ 407660 h 613826"/>
                <a:gd name="connsiteX2180" fmla="*/ 99120 w 192325"/>
                <a:gd name="connsiteY2180" fmla="*/ 407660 h 613826"/>
                <a:gd name="connsiteX2181" fmla="*/ 101479 w 192325"/>
                <a:gd name="connsiteY2181" fmla="*/ 410492 h 613826"/>
                <a:gd name="connsiteX2182" fmla="*/ 104783 w 192325"/>
                <a:gd name="connsiteY2182" fmla="*/ 404829 h 613826"/>
                <a:gd name="connsiteX2183" fmla="*/ 40363 w 192325"/>
                <a:gd name="connsiteY2183" fmla="*/ 431258 h 613826"/>
                <a:gd name="connsiteX2184" fmla="*/ 40363 w 192325"/>
                <a:gd name="connsiteY2184" fmla="*/ 434562 h 613826"/>
                <a:gd name="connsiteX2185" fmla="*/ 40363 w 192325"/>
                <a:gd name="connsiteY2185" fmla="*/ 434562 h 613826"/>
                <a:gd name="connsiteX2186" fmla="*/ 46026 w 192325"/>
                <a:gd name="connsiteY2186" fmla="*/ 428190 h 613826"/>
                <a:gd name="connsiteX2187" fmla="*/ 75050 w 192325"/>
                <a:gd name="connsiteY2187" fmla="*/ 418045 h 613826"/>
                <a:gd name="connsiteX2188" fmla="*/ 73400 w 192325"/>
                <a:gd name="connsiteY2188" fmla="*/ 420404 h 613826"/>
                <a:gd name="connsiteX2189" fmla="*/ 80714 w 192325"/>
                <a:gd name="connsiteY2189" fmla="*/ 414977 h 613826"/>
                <a:gd name="connsiteX2190" fmla="*/ 68682 w 192325"/>
                <a:gd name="connsiteY2190" fmla="*/ 418045 h 613826"/>
                <a:gd name="connsiteX2191" fmla="*/ 70568 w 192325"/>
                <a:gd name="connsiteY2191" fmla="*/ 415213 h 613826"/>
                <a:gd name="connsiteX2192" fmla="*/ 70804 w 192325"/>
                <a:gd name="connsiteY2192" fmla="*/ 418517 h 613826"/>
                <a:gd name="connsiteX2193" fmla="*/ 70568 w 192325"/>
                <a:gd name="connsiteY2193" fmla="*/ 418751 h 613826"/>
                <a:gd name="connsiteX2194" fmla="*/ 74345 w 192325"/>
                <a:gd name="connsiteY2194" fmla="*/ 415919 h 613826"/>
                <a:gd name="connsiteX2195" fmla="*/ 39891 w 192325"/>
                <a:gd name="connsiteY2195" fmla="*/ 428662 h 613826"/>
                <a:gd name="connsiteX2196" fmla="*/ 41544 w 192325"/>
                <a:gd name="connsiteY2196" fmla="*/ 428662 h 613826"/>
                <a:gd name="connsiteX2197" fmla="*/ 41544 w 192325"/>
                <a:gd name="connsiteY2197" fmla="*/ 430080 h 613826"/>
                <a:gd name="connsiteX2198" fmla="*/ 45554 w 192325"/>
                <a:gd name="connsiteY2198" fmla="*/ 426539 h 613826"/>
                <a:gd name="connsiteX2199" fmla="*/ 41544 w 192325"/>
                <a:gd name="connsiteY2199" fmla="*/ 425358 h 613826"/>
                <a:gd name="connsiteX2200" fmla="*/ 41544 w 192325"/>
                <a:gd name="connsiteY2200" fmla="*/ 427248 h 613826"/>
                <a:gd name="connsiteX2201" fmla="*/ 47207 w 192325"/>
                <a:gd name="connsiteY2201" fmla="*/ 423236 h 613826"/>
                <a:gd name="connsiteX2202" fmla="*/ 65141 w 192325"/>
                <a:gd name="connsiteY2202" fmla="*/ 417336 h 613826"/>
                <a:gd name="connsiteX2203" fmla="*/ 67264 w 192325"/>
                <a:gd name="connsiteY2203" fmla="*/ 415449 h 613826"/>
                <a:gd name="connsiteX2204" fmla="*/ 68682 w 192325"/>
                <a:gd name="connsiteY2204" fmla="*/ 415449 h 613826"/>
                <a:gd name="connsiteX2205" fmla="*/ 68682 w 192325"/>
                <a:gd name="connsiteY2205" fmla="*/ 415449 h 613826"/>
                <a:gd name="connsiteX2206" fmla="*/ 70332 w 192325"/>
                <a:gd name="connsiteY2206" fmla="*/ 415213 h 613826"/>
                <a:gd name="connsiteX2207" fmla="*/ 37531 w 192325"/>
                <a:gd name="connsiteY2207" fmla="*/ 426539 h 613826"/>
                <a:gd name="connsiteX2208" fmla="*/ 38712 w 192325"/>
                <a:gd name="connsiteY2208" fmla="*/ 423708 h 613826"/>
                <a:gd name="connsiteX2209" fmla="*/ 40835 w 192325"/>
                <a:gd name="connsiteY2209" fmla="*/ 425595 h 613826"/>
                <a:gd name="connsiteX2210" fmla="*/ 38240 w 192325"/>
                <a:gd name="connsiteY2210" fmla="*/ 425595 h 613826"/>
                <a:gd name="connsiteX2211" fmla="*/ 40127 w 192325"/>
                <a:gd name="connsiteY2211" fmla="*/ 425595 h 613826"/>
                <a:gd name="connsiteX2212" fmla="*/ 42722 w 192325"/>
                <a:gd name="connsiteY2212" fmla="*/ 424417 h 613826"/>
                <a:gd name="connsiteX2213" fmla="*/ 42486 w 192325"/>
                <a:gd name="connsiteY2213" fmla="*/ 422763 h 613826"/>
                <a:gd name="connsiteX2214" fmla="*/ 44376 w 192325"/>
                <a:gd name="connsiteY2214" fmla="*/ 422763 h 613826"/>
                <a:gd name="connsiteX2215" fmla="*/ 42722 w 192325"/>
                <a:gd name="connsiteY2215" fmla="*/ 424180 h 613826"/>
                <a:gd name="connsiteX2216" fmla="*/ 42722 w 192325"/>
                <a:gd name="connsiteY2216" fmla="*/ 424180 h 613826"/>
                <a:gd name="connsiteX2217" fmla="*/ 47680 w 192325"/>
                <a:gd name="connsiteY2217" fmla="*/ 420640 h 613826"/>
                <a:gd name="connsiteX2218" fmla="*/ 66083 w 192325"/>
                <a:gd name="connsiteY2218" fmla="*/ 410964 h 613826"/>
                <a:gd name="connsiteX2219" fmla="*/ 66083 w 192325"/>
                <a:gd name="connsiteY2219" fmla="*/ 414032 h 613826"/>
                <a:gd name="connsiteX2220" fmla="*/ 72219 w 192325"/>
                <a:gd name="connsiteY2220" fmla="*/ 408369 h 613826"/>
                <a:gd name="connsiteX2221" fmla="*/ 72219 w 192325"/>
                <a:gd name="connsiteY2221" fmla="*/ 406246 h 613826"/>
                <a:gd name="connsiteX2222" fmla="*/ 72219 w 192325"/>
                <a:gd name="connsiteY2222" fmla="*/ 407660 h 613826"/>
                <a:gd name="connsiteX2223" fmla="*/ 78354 w 192325"/>
                <a:gd name="connsiteY2223" fmla="*/ 404120 h 613826"/>
                <a:gd name="connsiteX2224" fmla="*/ 68915 w 192325"/>
                <a:gd name="connsiteY2224" fmla="*/ 406246 h 613826"/>
                <a:gd name="connsiteX2225" fmla="*/ 66556 w 192325"/>
                <a:gd name="connsiteY2225" fmla="*/ 409786 h 613826"/>
                <a:gd name="connsiteX2226" fmla="*/ 75050 w 192325"/>
                <a:gd name="connsiteY2226" fmla="*/ 403415 h 613826"/>
                <a:gd name="connsiteX2227" fmla="*/ 77882 w 192325"/>
                <a:gd name="connsiteY2227" fmla="*/ 400819 h 613826"/>
                <a:gd name="connsiteX2228" fmla="*/ 77882 w 192325"/>
                <a:gd name="connsiteY2228" fmla="*/ 402470 h 613826"/>
                <a:gd name="connsiteX2229" fmla="*/ 84017 w 192325"/>
                <a:gd name="connsiteY2229" fmla="*/ 397988 h 613826"/>
                <a:gd name="connsiteX2230" fmla="*/ 72927 w 192325"/>
                <a:gd name="connsiteY2230" fmla="*/ 400819 h 613826"/>
                <a:gd name="connsiteX2231" fmla="*/ 75050 w 192325"/>
                <a:gd name="connsiteY2231" fmla="*/ 397751 h 613826"/>
                <a:gd name="connsiteX2232" fmla="*/ 75050 w 192325"/>
                <a:gd name="connsiteY2232" fmla="*/ 401761 h 613826"/>
                <a:gd name="connsiteX2233" fmla="*/ 79063 w 192325"/>
                <a:gd name="connsiteY2233" fmla="*/ 398693 h 613826"/>
                <a:gd name="connsiteX2234" fmla="*/ 72927 w 192325"/>
                <a:gd name="connsiteY2234" fmla="*/ 400819 h 613826"/>
                <a:gd name="connsiteX2235" fmla="*/ 72927 w 192325"/>
                <a:gd name="connsiteY2235" fmla="*/ 398221 h 613826"/>
                <a:gd name="connsiteX2236" fmla="*/ 74814 w 192325"/>
                <a:gd name="connsiteY2236" fmla="*/ 399638 h 613826"/>
                <a:gd name="connsiteX2237" fmla="*/ 77882 w 192325"/>
                <a:gd name="connsiteY2237" fmla="*/ 397988 h 613826"/>
                <a:gd name="connsiteX2238" fmla="*/ 74814 w 192325"/>
                <a:gd name="connsiteY2238" fmla="*/ 394684 h 613826"/>
                <a:gd name="connsiteX2239" fmla="*/ 74814 w 192325"/>
                <a:gd name="connsiteY2239" fmla="*/ 396334 h 613826"/>
                <a:gd name="connsiteX2240" fmla="*/ 79772 w 192325"/>
                <a:gd name="connsiteY2240" fmla="*/ 391852 h 613826"/>
                <a:gd name="connsiteX2241" fmla="*/ 49566 w 192325"/>
                <a:gd name="connsiteY2241" fmla="*/ 403651 h 613826"/>
                <a:gd name="connsiteX2242" fmla="*/ 49566 w 192325"/>
                <a:gd name="connsiteY2242" fmla="*/ 405538 h 613826"/>
                <a:gd name="connsiteX2243" fmla="*/ 54521 w 192325"/>
                <a:gd name="connsiteY2243" fmla="*/ 400819 h 613826"/>
                <a:gd name="connsiteX2244" fmla="*/ 49566 w 192325"/>
                <a:gd name="connsiteY2244" fmla="*/ 403651 h 613826"/>
                <a:gd name="connsiteX2245" fmla="*/ 49566 w 192325"/>
                <a:gd name="connsiteY2245" fmla="*/ 405065 h 613826"/>
                <a:gd name="connsiteX2246" fmla="*/ 53343 w 192325"/>
                <a:gd name="connsiteY2246" fmla="*/ 401053 h 613826"/>
                <a:gd name="connsiteX2247" fmla="*/ 53579 w 192325"/>
                <a:gd name="connsiteY2247" fmla="*/ 401289 h 613826"/>
                <a:gd name="connsiteX2248" fmla="*/ 55466 w 192325"/>
                <a:gd name="connsiteY2248" fmla="*/ 401289 h 613826"/>
                <a:gd name="connsiteX2249" fmla="*/ 55466 w 192325"/>
                <a:gd name="connsiteY2249" fmla="*/ 402470 h 613826"/>
                <a:gd name="connsiteX2250" fmla="*/ 57352 w 192325"/>
                <a:gd name="connsiteY2250" fmla="*/ 398693 h 613826"/>
                <a:gd name="connsiteX2251" fmla="*/ 46971 w 192325"/>
                <a:gd name="connsiteY2251" fmla="*/ 401289 h 613826"/>
                <a:gd name="connsiteX2252" fmla="*/ 49803 w 192325"/>
                <a:gd name="connsiteY2252" fmla="*/ 401289 h 613826"/>
                <a:gd name="connsiteX2253" fmla="*/ 49803 w 192325"/>
                <a:gd name="connsiteY2253" fmla="*/ 401289 h 613826"/>
                <a:gd name="connsiteX2254" fmla="*/ 49803 w 192325"/>
                <a:gd name="connsiteY2254" fmla="*/ 404357 h 613826"/>
                <a:gd name="connsiteX2255" fmla="*/ 50747 w 192325"/>
                <a:gd name="connsiteY2255" fmla="*/ 397988 h 613826"/>
                <a:gd name="connsiteX2256" fmla="*/ 82603 w 192325"/>
                <a:gd name="connsiteY2256" fmla="*/ 389021 h 613826"/>
                <a:gd name="connsiteX2257" fmla="*/ 82603 w 192325"/>
                <a:gd name="connsiteY2257" fmla="*/ 389021 h 613826"/>
                <a:gd name="connsiteX2258" fmla="*/ 86380 w 192325"/>
                <a:gd name="connsiteY2258" fmla="*/ 384772 h 613826"/>
                <a:gd name="connsiteX2259" fmla="*/ 52162 w 192325"/>
                <a:gd name="connsiteY2259" fmla="*/ 399166 h 613826"/>
                <a:gd name="connsiteX2260" fmla="*/ 52162 w 192325"/>
                <a:gd name="connsiteY2260" fmla="*/ 400583 h 613826"/>
                <a:gd name="connsiteX2261" fmla="*/ 55938 w 192325"/>
                <a:gd name="connsiteY2261" fmla="*/ 395862 h 613826"/>
                <a:gd name="connsiteX2262" fmla="*/ 75759 w 192325"/>
                <a:gd name="connsiteY2262" fmla="*/ 390199 h 613826"/>
                <a:gd name="connsiteX2263" fmla="*/ 77176 w 192325"/>
                <a:gd name="connsiteY2263" fmla="*/ 387603 h 613826"/>
                <a:gd name="connsiteX2264" fmla="*/ 77176 w 192325"/>
                <a:gd name="connsiteY2264" fmla="*/ 385244 h 613826"/>
                <a:gd name="connsiteX2265" fmla="*/ 77176 w 192325"/>
                <a:gd name="connsiteY2265" fmla="*/ 385244 h 613826"/>
                <a:gd name="connsiteX2266" fmla="*/ 78591 w 192325"/>
                <a:gd name="connsiteY2266" fmla="*/ 386422 h 613826"/>
                <a:gd name="connsiteX2267" fmla="*/ 78591 w 192325"/>
                <a:gd name="connsiteY2267" fmla="*/ 388312 h 613826"/>
                <a:gd name="connsiteX2268" fmla="*/ 76468 w 192325"/>
                <a:gd name="connsiteY2268" fmla="*/ 388312 h 613826"/>
                <a:gd name="connsiteX2269" fmla="*/ 77882 w 192325"/>
                <a:gd name="connsiteY2269" fmla="*/ 388312 h 613826"/>
                <a:gd name="connsiteX2270" fmla="*/ 79299 w 192325"/>
                <a:gd name="connsiteY2270" fmla="*/ 386895 h 613826"/>
                <a:gd name="connsiteX2271" fmla="*/ 78827 w 192325"/>
                <a:gd name="connsiteY2271" fmla="*/ 383827 h 613826"/>
                <a:gd name="connsiteX2272" fmla="*/ 80480 w 192325"/>
                <a:gd name="connsiteY2272" fmla="*/ 385953 h 613826"/>
                <a:gd name="connsiteX2273" fmla="*/ 78827 w 192325"/>
                <a:gd name="connsiteY2273" fmla="*/ 385953 h 613826"/>
                <a:gd name="connsiteX2274" fmla="*/ 82367 w 192325"/>
                <a:gd name="connsiteY2274" fmla="*/ 380523 h 613826"/>
                <a:gd name="connsiteX2275" fmla="*/ 77176 w 192325"/>
                <a:gd name="connsiteY2275" fmla="*/ 381468 h 613826"/>
                <a:gd name="connsiteX2276" fmla="*/ 80480 w 192325"/>
                <a:gd name="connsiteY2276" fmla="*/ 381468 h 613826"/>
                <a:gd name="connsiteX2277" fmla="*/ 80480 w 192325"/>
                <a:gd name="connsiteY2277" fmla="*/ 381468 h 613826"/>
                <a:gd name="connsiteX2278" fmla="*/ 80714 w 192325"/>
                <a:gd name="connsiteY2278" fmla="*/ 378164 h 613826"/>
                <a:gd name="connsiteX2279" fmla="*/ 85198 w 192325"/>
                <a:gd name="connsiteY2279" fmla="*/ 377691 h 613826"/>
                <a:gd name="connsiteX2280" fmla="*/ 85198 w 192325"/>
                <a:gd name="connsiteY2280" fmla="*/ 379581 h 613826"/>
                <a:gd name="connsiteX2281" fmla="*/ 88030 w 192325"/>
                <a:gd name="connsiteY2281" fmla="*/ 374390 h 613826"/>
                <a:gd name="connsiteX2282" fmla="*/ 167553 w 192325"/>
                <a:gd name="connsiteY2282" fmla="*/ 334037 h 613826"/>
                <a:gd name="connsiteX2283" fmla="*/ 167553 w 192325"/>
                <a:gd name="connsiteY2283" fmla="*/ 332386 h 613826"/>
                <a:gd name="connsiteX2284" fmla="*/ 167553 w 192325"/>
                <a:gd name="connsiteY2284" fmla="*/ 332386 h 613826"/>
                <a:gd name="connsiteX2285" fmla="*/ 82131 w 192325"/>
                <a:gd name="connsiteY2285" fmla="*/ 366838 h 613826"/>
                <a:gd name="connsiteX2286" fmla="*/ 82131 w 192325"/>
                <a:gd name="connsiteY2286" fmla="*/ 368961 h 613826"/>
                <a:gd name="connsiteX2287" fmla="*/ 85671 w 192325"/>
                <a:gd name="connsiteY2287" fmla="*/ 363534 h 613826"/>
                <a:gd name="connsiteX2288" fmla="*/ 167317 w 192325"/>
                <a:gd name="connsiteY2288" fmla="*/ 330733 h 613826"/>
                <a:gd name="connsiteX2289" fmla="*/ 168734 w 192325"/>
                <a:gd name="connsiteY2289" fmla="*/ 327429 h 613826"/>
                <a:gd name="connsiteX2290" fmla="*/ 170857 w 192325"/>
                <a:gd name="connsiteY2290" fmla="*/ 329083 h 613826"/>
                <a:gd name="connsiteX2291" fmla="*/ 167317 w 192325"/>
                <a:gd name="connsiteY2291" fmla="*/ 329083 h 613826"/>
                <a:gd name="connsiteX2292" fmla="*/ 170857 w 192325"/>
                <a:gd name="connsiteY2292" fmla="*/ 327429 h 613826"/>
                <a:gd name="connsiteX2293" fmla="*/ 167317 w 192325"/>
                <a:gd name="connsiteY2293" fmla="*/ 324834 h 613826"/>
                <a:gd name="connsiteX2294" fmla="*/ 167317 w 192325"/>
                <a:gd name="connsiteY2294" fmla="*/ 326487 h 613826"/>
                <a:gd name="connsiteX2295" fmla="*/ 171802 w 192325"/>
                <a:gd name="connsiteY2295" fmla="*/ 321530 h 613826"/>
                <a:gd name="connsiteX2296" fmla="*/ 56647 w 192325"/>
                <a:gd name="connsiteY2296" fmla="*/ 364006 h 613826"/>
                <a:gd name="connsiteX2297" fmla="*/ 56647 w 192325"/>
                <a:gd name="connsiteY2297" fmla="*/ 365657 h 613826"/>
                <a:gd name="connsiteX2298" fmla="*/ 61129 w 192325"/>
                <a:gd name="connsiteY2298" fmla="*/ 361174 h 613826"/>
                <a:gd name="connsiteX2299" fmla="*/ 56647 w 192325"/>
                <a:gd name="connsiteY2299" fmla="*/ 360230 h 613826"/>
                <a:gd name="connsiteX2300" fmla="*/ 56647 w 192325"/>
                <a:gd name="connsiteY2300" fmla="*/ 358815 h 613826"/>
                <a:gd name="connsiteX2301" fmla="*/ 53106 w 192325"/>
                <a:gd name="connsiteY2301" fmla="*/ 357398 h 613826"/>
                <a:gd name="connsiteX2302" fmla="*/ 57116 w 192325"/>
                <a:gd name="connsiteY2302" fmla="*/ 357398 h 613826"/>
                <a:gd name="connsiteX2303" fmla="*/ 55702 w 192325"/>
                <a:gd name="connsiteY2303" fmla="*/ 357398 h 613826"/>
                <a:gd name="connsiteX2304" fmla="*/ 57825 w 192325"/>
                <a:gd name="connsiteY2304" fmla="*/ 357398 h 613826"/>
                <a:gd name="connsiteX2305" fmla="*/ 57825 w 192325"/>
                <a:gd name="connsiteY2305" fmla="*/ 361411 h 613826"/>
                <a:gd name="connsiteX2306" fmla="*/ 57825 w 192325"/>
                <a:gd name="connsiteY2306" fmla="*/ 364006 h 613826"/>
                <a:gd name="connsiteX2307" fmla="*/ 55229 w 192325"/>
                <a:gd name="connsiteY2307" fmla="*/ 359524 h 613826"/>
                <a:gd name="connsiteX2308" fmla="*/ 59951 w 192325"/>
                <a:gd name="connsiteY2308" fmla="*/ 356926 h 613826"/>
                <a:gd name="connsiteX2309" fmla="*/ 53815 w 192325"/>
                <a:gd name="connsiteY2309" fmla="*/ 358815 h 613826"/>
                <a:gd name="connsiteX2310" fmla="*/ 53815 w 192325"/>
                <a:gd name="connsiteY2310" fmla="*/ 361647 h 613826"/>
                <a:gd name="connsiteX2311" fmla="*/ 57116 w 192325"/>
                <a:gd name="connsiteY2311" fmla="*/ 355511 h 613826"/>
                <a:gd name="connsiteX2312" fmla="*/ 165902 w 192325"/>
                <a:gd name="connsiteY2312" fmla="*/ 311621 h 613826"/>
                <a:gd name="connsiteX2313" fmla="*/ 165902 w 192325"/>
                <a:gd name="connsiteY2313" fmla="*/ 308789 h 613826"/>
                <a:gd name="connsiteX2314" fmla="*/ 169203 w 192325"/>
                <a:gd name="connsiteY2314" fmla="*/ 308553 h 613826"/>
                <a:gd name="connsiteX2315" fmla="*/ 53343 w 192325"/>
                <a:gd name="connsiteY2315" fmla="*/ 355039 h 613826"/>
                <a:gd name="connsiteX2316" fmla="*/ 54993 w 192325"/>
                <a:gd name="connsiteY2316" fmla="*/ 355039 h 613826"/>
                <a:gd name="connsiteX2317" fmla="*/ 54993 w 192325"/>
                <a:gd name="connsiteY2317" fmla="*/ 356926 h 613826"/>
                <a:gd name="connsiteX2318" fmla="*/ 56647 w 192325"/>
                <a:gd name="connsiteY2318" fmla="*/ 351971 h 613826"/>
                <a:gd name="connsiteX2319" fmla="*/ 57352 w 192325"/>
                <a:gd name="connsiteY2319" fmla="*/ 351971 h 613826"/>
                <a:gd name="connsiteX2320" fmla="*/ 58533 w 192325"/>
                <a:gd name="connsiteY2320" fmla="*/ 351971 h 613826"/>
                <a:gd name="connsiteX2321" fmla="*/ 60656 w 192325"/>
                <a:gd name="connsiteY2321" fmla="*/ 348903 h 613826"/>
                <a:gd name="connsiteX2322" fmla="*/ 50275 w 192325"/>
                <a:gd name="connsiteY2322" fmla="*/ 351971 h 613826"/>
                <a:gd name="connsiteX2323" fmla="*/ 52162 w 192325"/>
                <a:gd name="connsiteY2323" fmla="*/ 351971 h 613826"/>
                <a:gd name="connsiteX2324" fmla="*/ 52162 w 192325"/>
                <a:gd name="connsiteY2324" fmla="*/ 351971 h 613826"/>
                <a:gd name="connsiteX2325" fmla="*/ 52162 w 192325"/>
                <a:gd name="connsiteY2325" fmla="*/ 351971 h 613826"/>
                <a:gd name="connsiteX2326" fmla="*/ 168261 w 192325"/>
                <a:gd name="connsiteY2326" fmla="*/ 301709 h 613826"/>
                <a:gd name="connsiteX2327" fmla="*/ 169676 w 192325"/>
                <a:gd name="connsiteY2327" fmla="*/ 301709 h 613826"/>
                <a:gd name="connsiteX2328" fmla="*/ 169676 w 192325"/>
                <a:gd name="connsiteY2328" fmla="*/ 301709 h 613826"/>
                <a:gd name="connsiteX2329" fmla="*/ 170384 w 192325"/>
                <a:gd name="connsiteY2329" fmla="*/ 299113 h 613826"/>
                <a:gd name="connsiteX2330" fmla="*/ 59242 w 192325"/>
                <a:gd name="connsiteY2330" fmla="*/ 344658 h 613826"/>
                <a:gd name="connsiteX2331" fmla="*/ 59242 w 192325"/>
                <a:gd name="connsiteY2331" fmla="*/ 344658 h 613826"/>
                <a:gd name="connsiteX2332" fmla="*/ 57825 w 192325"/>
                <a:gd name="connsiteY2332" fmla="*/ 344658 h 613826"/>
                <a:gd name="connsiteX2333" fmla="*/ 60656 w 192325"/>
                <a:gd name="connsiteY2333" fmla="*/ 344658 h 613826"/>
                <a:gd name="connsiteX2334" fmla="*/ 60656 w 192325"/>
                <a:gd name="connsiteY2334" fmla="*/ 347489 h 613826"/>
                <a:gd name="connsiteX2335" fmla="*/ 171329 w 192325"/>
                <a:gd name="connsiteY2335" fmla="*/ 297463 h 613826"/>
                <a:gd name="connsiteX2336" fmla="*/ 171329 w 192325"/>
                <a:gd name="connsiteY2336" fmla="*/ 297463 h 613826"/>
                <a:gd name="connsiteX2337" fmla="*/ 173452 w 192325"/>
                <a:gd name="connsiteY2337" fmla="*/ 296046 h 613826"/>
                <a:gd name="connsiteX2338" fmla="*/ 64433 w 192325"/>
                <a:gd name="connsiteY2338" fmla="*/ 337577 h 613826"/>
                <a:gd name="connsiteX2339" fmla="*/ 64433 w 192325"/>
                <a:gd name="connsiteY2339" fmla="*/ 335927 h 613826"/>
                <a:gd name="connsiteX2340" fmla="*/ 64433 w 192325"/>
                <a:gd name="connsiteY2340" fmla="*/ 337577 h 613826"/>
                <a:gd name="connsiteX2341" fmla="*/ 171093 w 192325"/>
                <a:gd name="connsiteY2341" fmla="*/ 287315 h 613826"/>
                <a:gd name="connsiteX2342" fmla="*/ 171093 w 192325"/>
                <a:gd name="connsiteY2342" fmla="*/ 287315 h 613826"/>
                <a:gd name="connsiteX2343" fmla="*/ 172507 w 192325"/>
                <a:gd name="connsiteY2343" fmla="*/ 287315 h 613826"/>
                <a:gd name="connsiteX2344" fmla="*/ 172507 w 192325"/>
                <a:gd name="connsiteY2344" fmla="*/ 287315 h 613826"/>
                <a:gd name="connsiteX2345" fmla="*/ 174397 w 192325"/>
                <a:gd name="connsiteY2345" fmla="*/ 287315 h 613826"/>
                <a:gd name="connsiteX2346" fmla="*/ 174397 w 192325"/>
                <a:gd name="connsiteY2346" fmla="*/ 287315 h 613826"/>
                <a:gd name="connsiteX2347" fmla="*/ 170148 w 192325"/>
                <a:gd name="connsiteY2347" fmla="*/ 287079 h 613826"/>
                <a:gd name="connsiteX2348" fmla="*/ 62546 w 192325"/>
                <a:gd name="connsiteY2348" fmla="*/ 331442 h 613826"/>
                <a:gd name="connsiteX2349" fmla="*/ 63960 w 192325"/>
                <a:gd name="connsiteY2349" fmla="*/ 328846 h 613826"/>
                <a:gd name="connsiteX2350" fmla="*/ 63960 w 192325"/>
                <a:gd name="connsiteY2350" fmla="*/ 330497 h 613826"/>
                <a:gd name="connsiteX2351" fmla="*/ 63960 w 192325"/>
                <a:gd name="connsiteY2351" fmla="*/ 330497 h 613826"/>
                <a:gd name="connsiteX2352" fmla="*/ 65850 w 192325"/>
                <a:gd name="connsiteY2352" fmla="*/ 332150 h 613826"/>
                <a:gd name="connsiteX2353" fmla="*/ 172038 w 192325"/>
                <a:gd name="connsiteY2353" fmla="*/ 284247 h 613826"/>
                <a:gd name="connsiteX2354" fmla="*/ 173925 w 192325"/>
                <a:gd name="connsiteY2354" fmla="*/ 284247 h 613826"/>
                <a:gd name="connsiteX2355" fmla="*/ 171093 w 192325"/>
                <a:gd name="connsiteY2355" fmla="*/ 283302 h 613826"/>
                <a:gd name="connsiteX2356" fmla="*/ 64669 w 192325"/>
                <a:gd name="connsiteY2356" fmla="*/ 328610 h 613826"/>
                <a:gd name="connsiteX2357" fmla="*/ 68682 w 192325"/>
                <a:gd name="connsiteY2357" fmla="*/ 328610 h 613826"/>
                <a:gd name="connsiteX2358" fmla="*/ 68682 w 192325"/>
                <a:gd name="connsiteY2358" fmla="*/ 328610 h 613826"/>
                <a:gd name="connsiteX2359" fmla="*/ 64433 w 192325"/>
                <a:gd name="connsiteY2359" fmla="*/ 327665 h 613826"/>
                <a:gd name="connsiteX2360" fmla="*/ 173688 w 192325"/>
                <a:gd name="connsiteY2360" fmla="*/ 282833 h 613826"/>
                <a:gd name="connsiteX2361" fmla="*/ 173688 w 192325"/>
                <a:gd name="connsiteY2361" fmla="*/ 282833 h 613826"/>
                <a:gd name="connsiteX2362" fmla="*/ 172744 w 192325"/>
                <a:gd name="connsiteY2362" fmla="*/ 281888 h 613826"/>
                <a:gd name="connsiteX2363" fmla="*/ 64197 w 192325"/>
                <a:gd name="connsiteY2363" fmla="*/ 326015 h 613826"/>
                <a:gd name="connsiteX2364" fmla="*/ 64197 w 192325"/>
                <a:gd name="connsiteY2364" fmla="*/ 329083 h 613826"/>
                <a:gd name="connsiteX2365" fmla="*/ 64197 w 192325"/>
                <a:gd name="connsiteY2365" fmla="*/ 326723 h 613826"/>
                <a:gd name="connsiteX2366" fmla="*/ 64197 w 192325"/>
                <a:gd name="connsiteY2366" fmla="*/ 326723 h 613826"/>
                <a:gd name="connsiteX2367" fmla="*/ 64433 w 192325"/>
                <a:gd name="connsiteY2367" fmla="*/ 325070 h 613826"/>
                <a:gd name="connsiteX2368" fmla="*/ 65850 w 192325"/>
                <a:gd name="connsiteY2368" fmla="*/ 324598 h 613826"/>
                <a:gd name="connsiteX2369" fmla="*/ 67264 w 192325"/>
                <a:gd name="connsiteY2369" fmla="*/ 324598 h 613826"/>
                <a:gd name="connsiteX2370" fmla="*/ 67501 w 192325"/>
                <a:gd name="connsiteY2370" fmla="*/ 327665 h 613826"/>
                <a:gd name="connsiteX2371" fmla="*/ 67264 w 192325"/>
                <a:gd name="connsiteY2371" fmla="*/ 327901 h 613826"/>
                <a:gd name="connsiteX2372" fmla="*/ 64905 w 192325"/>
                <a:gd name="connsiteY2372" fmla="*/ 327901 h 613826"/>
                <a:gd name="connsiteX2373" fmla="*/ 64433 w 192325"/>
                <a:gd name="connsiteY2373" fmla="*/ 323656 h 613826"/>
                <a:gd name="connsiteX2374" fmla="*/ 172507 w 192325"/>
                <a:gd name="connsiteY2374" fmla="*/ 277403 h 613826"/>
                <a:gd name="connsiteX2375" fmla="*/ 175103 w 192325"/>
                <a:gd name="connsiteY2375" fmla="*/ 277403 h 613826"/>
                <a:gd name="connsiteX2376" fmla="*/ 175103 w 192325"/>
                <a:gd name="connsiteY2376" fmla="*/ 279056 h 613826"/>
                <a:gd name="connsiteX2377" fmla="*/ 172744 w 192325"/>
                <a:gd name="connsiteY2377" fmla="*/ 279056 h 613826"/>
                <a:gd name="connsiteX2378" fmla="*/ 171565 w 192325"/>
                <a:gd name="connsiteY2378" fmla="*/ 276933 h 613826"/>
                <a:gd name="connsiteX2379" fmla="*/ 62782 w 192325"/>
                <a:gd name="connsiteY2379" fmla="*/ 322475 h 613826"/>
                <a:gd name="connsiteX2380" fmla="*/ 64433 w 192325"/>
                <a:gd name="connsiteY2380" fmla="*/ 322475 h 613826"/>
                <a:gd name="connsiteX2381" fmla="*/ 64433 w 192325"/>
                <a:gd name="connsiteY2381" fmla="*/ 322475 h 613826"/>
                <a:gd name="connsiteX2382" fmla="*/ 66556 w 192325"/>
                <a:gd name="connsiteY2382" fmla="*/ 322475 h 613826"/>
                <a:gd name="connsiteX2383" fmla="*/ 66556 w 192325"/>
                <a:gd name="connsiteY2383" fmla="*/ 322475 h 613826"/>
                <a:gd name="connsiteX2384" fmla="*/ 66556 w 192325"/>
                <a:gd name="connsiteY2384" fmla="*/ 322475 h 613826"/>
                <a:gd name="connsiteX2385" fmla="*/ 66556 w 192325"/>
                <a:gd name="connsiteY2385" fmla="*/ 322475 h 613826"/>
                <a:gd name="connsiteX2386" fmla="*/ 61837 w 192325"/>
                <a:gd name="connsiteY2386" fmla="*/ 322002 h 613826"/>
                <a:gd name="connsiteX2387" fmla="*/ 67501 w 192325"/>
                <a:gd name="connsiteY2387" fmla="*/ 320352 h 613826"/>
                <a:gd name="connsiteX2388" fmla="*/ 67501 w 192325"/>
                <a:gd name="connsiteY2388" fmla="*/ 318462 h 613826"/>
                <a:gd name="connsiteX2389" fmla="*/ 66556 w 192325"/>
                <a:gd name="connsiteY2389" fmla="*/ 319879 h 613826"/>
                <a:gd name="connsiteX2390" fmla="*/ 65850 w 192325"/>
                <a:gd name="connsiteY2390" fmla="*/ 315867 h 613826"/>
                <a:gd name="connsiteX2391" fmla="*/ 65850 w 192325"/>
                <a:gd name="connsiteY2391" fmla="*/ 314216 h 613826"/>
                <a:gd name="connsiteX2392" fmla="*/ 65850 w 192325"/>
                <a:gd name="connsiteY2392" fmla="*/ 315867 h 613826"/>
                <a:gd name="connsiteX2393" fmla="*/ 65850 w 192325"/>
                <a:gd name="connsiteY2393" fmla="*/ 315867 h 613826"/>
                <a:gd name="connsiteX2394" fmla="*/ 68682 w 192325"/>
                <a:gd name="connsiteY2394" fmla="*/ 311857 h 613826"/>
                <a:gd name="connsiteX2395" fmla="*/ 68682 w 192325"/>
                <a:gd name="connsiteY2395" fmla="*/ 313744 h 613826"/>
                <a:gd name="connsiteX2396" fmla="*/ 67737 w 192325"/>
                <a:gd name="connsiteY2396" fmla="*/ 311385 h 613826"/>
                <a:gd name="connsiteX2397" fmla="*/ 68682 w 192325"/>
                <a:gd name="connsiteY2397" fmla="*/ 311857 h 613826"/>
                <a:gd name="connsiteX2398" fmla="*/ 68682 w 192325"/>
                <a:gd name="connsiteY2398" fmla="*/ 311857 h 613826"/>
                <a:gd name="connsiteX2399" fmla="*/ 70568 w 192325"/>
                <a:gd name="connsiteY2399" fmla="*/ 311857 h 613826"/>
                <a:gd name="connsiteX2400" fmla="*/ 70568 w 192325"/>
                <a:gd name="connsiteY2400" fmla="*/ 311857 h 613826"/>
                <a:gd name="connsiteX2401" fmla="*/ 68682 w 192325"/>
                <a:gd name="connsiteY2401" fmla="*/ 307608 h 613826"/>
                <a:gd name="connsiteX2402" fmla="*/ 68682 w 192325"/>
                <a:gd name="connsiteY2402" fmla="*/ 310676 h 613826"/>
                <a:gd name="connsiteX2403" fmla="*/ 69387 w 192325"/>
                <a:gd name="connsiteY2403" fmla="*/ 307608 h 613826"/>
                <a:gd name="connsiteX2404" fmla="*/ 65614 w 192325"/>
                <a:gd name="connsiteY2404" fmla="*/ 307608 h 613826"/>
                <a:gd name="connsiteX2405" fmla="*/ 65614 w 192325"/>
                <a:gd name="connsiteY2405" fmla="*/ 310204 h 613826"/>
                <a:gd name="connsiteX2406" fmla="*/ 66319 w 192325"/>
                <a:gd name="connsiteY2406" fmla="*/ 306663 h 613826"/>
                <a:gd name="connsiteX2407" fmla="*/ 70332 w 192325"/>
                <a:gd name="connsiteY2407" fmla="*/ 303362 h 613826"/>
                <a:gd name="connsiteX2408" fmla="*/ 71983 w 192325"/>
                <a:gd name="connsiteY2408" fmla="*/ 303362 h 613826"/>
                <a:gd name="connsiteX2409" fmla="*/ 71983 w 192325"/>
                <a:gd name="connsiteY2409" fmla="*/ 305721 h 613826"/>
                <a:gd name="connsiteX2410" fmla="*/ 72219 w 192325"/>
                <a:gd name="connsiteY2410" fmla="*/ 303126 h 613826"/>
                <a:gd name="connsiteX2411" fmla="*/ 71041 w 192325"/>
                <a:gd name="connsiteY2411" fmla="*/ 302417 h 613826"/>
                <a:gd name="connsiteX2412" fmla="*/ 67973 w 192325"/>
                <a:gd name="connsiteY2412" fmla="*/ 291800 h 613826"/>
                <a:gd name="connsiteX2413" fmla="*/ 69387 w 192325"/>
                <a:gd name="connsiteY2413" fmla="*/ 291800 h 613826"/>
                <a:gd name="connsiteX2414" fmla="*/ 69387 w 192325"/>
                <a:gd name="connsiteY2414" fmla="*/ 291800 h 613826"/>
                <a:gd name="connsiteX2415" fmla="*/ 68682 w 192325"/>
                <a:gd name="connsiteY2415" fmla="*/ 290383 h 613826"/>
                <a:gd name="connsiteX2416" fmla="*/ 78354 w 192325"/>
                <a:gd name="connsiteY2416" fmla="*/ 213691 h 613826"/>
                <a:gd name="connsiteX2417" fmla="*/ 80008 w 192325"/>
                <a:gd name="connsiteY2417" fmla="*/ 213691 h 613826"/>
                <a:gd name="connsiteX2418" fmla="*/ 81422 w 192325"/>
                <a:gd name="connsiteY2418" fmla="*/ 216050 h 613826"/>
                <a:gd name="connsiteX2419" fmla="*/ 81422 w 192325"/>
                <a:gd name="connsiteY2419" fmla="*/ 216050 h 613826"/>
                <a:gd name="connsiteX2420" fmla="*/ 79063 w 192325"/>
                <a:gd name="connsiteY2420" fmla="*/ 212747 h 613826"/>
                <a:gd name="connsiteX2421" fmla="*/ 81186 w 192325"/>
                <a:gd name="connsiteY2421" fmla="*/ 207792 h 613826"/>
                <a:gd name="connsiteX2422" fmla="*/ 79299 w 192325"/>
                <a:gd name="connsiteY2422" fmla="*/ 209209 h 613826"/>
                <a:gd name="connsiteX2423" fmla="*/ 81895 w 192325"/>
                <a:gd name="connsiteY2423" fmla="*/ 206847 h 613826"/>
                <a:gd name="connsiteX2424" fmla="*/ 182655 w 192325"/>
                <a:gd name="connsiteY2424" fmla="*/ 146676 h 613826"/>
                <a:gd name="connsiteX2425" fmla="*/ 186196 w 192325"/>
                <a:gd name="connsiteY2425" fmla="*/ 146676 h 613826"/>
                <a:gd name="connsiteX2426" fmla="*/ 184542 w 192325"/>
                <a:gd name="connsiteY2426" fmla="*/ 146676 h 613826"/>
                <a:gd name="connsiteX2427" fmla="*/ 182419 w 192325"/>
                <a:gd name="connsiteY2427" fmla="*/ 145731 h 613826"/>
                <a:gd name="connsiteX2428" fmla="*/ 185959 w 192325"/>
                <a:gd name="connsiteY2428" fmla="*/ 149035 h 613826"/>
                <a:gd name="connsiteX2429" fmla="*/ 185959 w 192325"/>
                <a:gd name="connsiteY2429" fmla="*/ 149035 h 613826"/>
                <a:gd name="connsiteX2430" fmla="*/ 188319 w 192325"/>
                <a:gd name="connsiteY2430" fmla="*/ 149035 h 613826"/>
                <a:gd name="connsiteX2431" fmla="*/ 186196 w 192325"/>
                <a:gd name="connsiteY2431" fmla="*/ 149035 h 613826"/>
                <a:gd name="connsiteX2432" fmla="*/ 183600 w 192325"/>
                <a:gd name="connsiteY2432" fmla="*/ 146676 h 613826"/>
                <a:gd name="connsiteX2433" fmla="*/ 186668 w 192325"/>
                <a:gd name="connsiteY2433" fmla="*/ 148799 h 613826"/>
                <a:gd name="connsiteX2434" fmla="*/ 81658 w 192325"/>
                <a:gd name="connsiteY2434" fmla="*/ 188913 h 613826"/>
                <a:gd name="connsiteX2435" fmla="*/ 81658 w 192325"/>
                <a:gd name="connsiteY2435" fmla="*/ 187262 h 613826"/>
                <a:gd name="connsiteX2436" fmla="*/ 83548 w 192325"/>
                <a:gd name="connsiteY2436" fmla="*/ 188677 h 613826"/>
                <a:gd name="connsiteX2437" fmla="*/ 82367 w 192325"/>
                <a:gd name="connsiteY2437" fmla="*/ 187971 h 613826"/>
                <a:gd name="connsiteX2438" fmla="*/ 182892 w 192325"/>
                <a:gd name="connsiteY2438" fmla="*/ 143844 h 613826"/>
                <a:gd name="connsiteX2439" fmla="*/ 185959 w 192325"/>
                <a:gd name="connsiteY2439" fmla="*/ 143844 h 613826"/>
                <a:gd name="connsiteX2440" fmla="*/ 185959 w 192325"/>
                <a:gd name="connsiteY2440" fmla="*/ 145259 h 613826"/>
                <a:gd name="connsiteX2441" fmla="*/ 83312 w 192325"/>
                <a:gd name="connsiteY2441" fmla="*/ 185140 h 613826"/>
                <a:gd name="connsiteX2442" fmla="*/ 83312 w 192325"/>
                <a:gd name="connsiteY2442" fmla="*/ 186554 h 613826"/>
                <a:gd name="connsiteX2443" fmla="*/ 84017 w 192325"/>
                <a:gd name="connsiteY2443" fmla="*/ 184195 h 613826"/>
                <a:gd name="connsiteX2444" fmla="*/ 183364 w 192325"/>
                <a:gd name="connsiteY2444" fmla="*/ 143372 h 613826"/>
                <a:gd name="connsiteX2445" fmla="*/ 183364 w 192325"/>
                <a:gd name="connsiteY2445" fmla="*/ 143372 h 613826"/>
                <a:gd name="connsiteX2446" fmla="*/ 183364 w 192325"/>
                <a:gd name="connsiteY2446" fmla="*/ 143372 h 613826"/>
                <a:gd name="connsiteX2447" fmla="*/ 184070 w 192325"/>
                <a:gd name="connsiteY2447" fmla="*/ 142427 h 613826"/>
                <a:gd name="connsiteX2448" fmla="*/ 84962 w 192325"/>
                <a:gd name="connsiteY2448" fmla="*/ 128269 h 613826"/>
                <a:gd name="connsiteX2449" fmla="*/ 84962 w 192325"/>
                <a:gd name="connsiteY2449" fmla="*/ 130392 h 613826"/>
                <a:gd name="connsiteX2450" fmla="*/ 85671 w 192325"/>
                <a:gd name="connsiteY2450" fmla="*/ 127324 h 613826"/>
                <a:gd name="connsiteX2451" fmla="*/ 84962 w 192325"/>
                <a:gd name="connsiteY2451" fmla="*/ 125201 h 613826"/>
                <a:gd name="connsiteX2452" fmla="*/ 84962 w 192325"/>
                <a:gd name="connsiteY2452" fmla="*/ 128033 h 613826"/>
                <a:gd name="connsiteX2453" fmla="*/ 85671 w 192325"/>
                <a:gd name="connsiteY2453" fmla="*/ 125201 h 613826"/>
                <a:gd name="connsiteX2454" fmla="*/ 83548 w 192325"/>
                <a:gd name="connsiteY2454" fmla="*/ 123551 h 613826"/>
                <a:gd name="connsiteX2455" fmla="*/ 84726 w 192325"/>
                <a:gd name="connsiteY2455" fmla="*/ 123551 h 613826"/>
                <a:gd name="connsiteX2456" fmla="*/ 84726 w 192325"/>
                <a:gd name="connsiteY2456" fmla="*/ 123551 h 613826"/>
                <a:gd name="connsiteX2457" fmla="*/ 84254 w 192325"/>
                <a:gd name="connsiteY2457" fmla="*/ 122606 h 613826"/>
                <a:gd name="connsiteX2458" fmla="*/ 143011 w 192325"/>
                <a:gd name="connsiteY2458" fmla="*/ 70221 h 613826"/>
                <a:gd name="connsiteX2459" fmla="*/ 146079 w 192325"/>
                <a:gd name="connsiteY2459" fmla="*/ 70221 h 613826"/>
                <a:gd name="connsiteX2460" fmla="*/ 146079 w 192325"/>
                <a:gd name="connsiteY2460" fmla="*/ 74230 h 613826"/>
                <a:gd name="connsiteX2461" fmla="*/ 146079 w 192325"/>
                <a:gd name="connsiteY2461" fmla="*/ 74230 h 613826"/>
                <a:gd name="connsiteX2462" fmla="*/ 143719 w 192325"/>
                <a:gd name="connsiteY2462" fmla="*/ 69276 h 613826"/>
                <a:gd name="connsiteX2463" fmla="*/ 143011 w 192325"/>
                <a:gd name="connsiteY2463" fmla="*/ 65263 h 613826"/>
                <a:gd name="connsiteX2464" fmla="*/ 144900 w 192325"/>
                <a:gd name="connsiteY2464" fmla="*/ 65263 h 613826"/>
                <a:gd name="connsiteX2465" fmla="*/ 144900 w 192325"/>
                <a:gd name="connsiteY2465" fmla="*/ 69040 h 613826"/>
                <a:gd name="connsiteX2466" fmla="*/ 144664 w 192325"/>
                <a:gd name="connsiteY2466" fmla="*/ 64321 h 613826"/>
                <a:gd name="connsiteX2467" fmla="*/ 83312 w 192325"/>
                <a:gd name="connsiteY2467" fmla="*/ 88861 h 613826"/>
                <a:gd name="connsiteX2468" fmla="*/ 84490 w 192325"/>
                <a:gd name="connsiteY2468" fmla="*/ 91456 h 613826"/>
                <a:gd name="connsiteX2469" fmla="*/ 84962 w 192325"/>
                <a:gd name="connsiteY2469" fmla="*/ 86974 h 613826"/>
                <a:gd name="connsiteX2470" fmla="*/ 141360 w 192325"/>
                <a:gd name="connsiteY2470" fmla="*/ 60073 h 613826"/>
                <a:gd name="connsiteX2471" fmla="*/ 145373 w 192325"/>
                <a:gd name="connsiteY2471" fmla="*/ 64558 h 613826"/>
                <a:gd name="connsiteX2472" fmla="*/ 143956 w 192325"/>
                <a:gd name="connsiteY2472" fmla="*/ 64558 h 613826"/>
                <a:gd name="connsiteX2473" fmla="*/ 143011 w 192325"/>
                <a:gd name="connsiteY2473" fmla="*/ 58186 h 613826"/>
                <a:gd name="connsiteX2474" fmla="*/ 76468 w 192325"/>
                <a:gd name="connsiteY2474" fmla="*/ 73994 h 613826"/>
                <a:gd name="connsiteX2475" fmla="*/ 80950 w 192325"/>
                <a:gd name="connsiteY2475" fmla="*/ 73994 h 613826"/>
                <a:gd name="connsiteX2476" fmla="*/ 80950 w 192325"/>
                <a:gd name="connsiteY2476" fmla="*/ 76120 h 613826"/>
                <a:gd name="connsiteX2477" fmla="*/ 78118 w 192325"/>
                <a:gd name="connsiteY2477" fmla="*/ 72108 h 613826"/>
                <a:gd name="connsiteX2478" fmla="*/ 145137 w 192325"/>
                <a:gd name="connsiteY2478" fmla="*/ 46387 h 613826"/>
                <a:gd name="connsiteX2479" fmla="*/ 147496 w 192325"/>
                <a:gd name="connsiteY2479" fmla="*/ 46387 h 613826"/>
                <a:gd name="connsiteX2480" fmla="*/ 147496 w 192325"/>
                <a:gd name="connsiteY2480" fmla="*/ 47565 h 613826"/>
                <a:gd name="connsiteX2481" fmla="*/ 146787 w 192325"/>
                <a:gd name="connsiteY2481" fmla="*/ 44498 h 613826"/>
                <a:gd name="connsiteX2482" fmla="*/ 118944 w 192325"/>
                <a:gd name="connsiteY2482" fmla="*/ 49455 h 613826"/>
                <a:gd name="connsiteX2483" fmla="*/ 116818 w 192325"/>
                <a:gd name="connsiteY2483" fmla="*/ 47802 h 613826"/>
                <a:gd name="connsiteX2484" fmla="*/ 118708 w 192325"/>
                <a:gd name="connsiteY2484" fmla="*/ 47802 h 613826"/>
                <a:gd name="connsiteX2485" fmla="*/ 118708 w 192325"/>
                <a:gd name="connsiteY2485" fmla="*/ 47802 h 613826"/>
                <a:gd name="connsiteX2486" fmla="*/ 120594 w 192325"/>
                <a:gd name="connsiteY2486" fmla="*/ 49455 h 613826"/>
                <a:gd name="connsiteX2487" fmla="*/ 120594 w 192325"/>
                <a:gd name="connsiteY2487" fmla="*/ 47565 h 613826"/>
                <a:gd name="connsiteX2488" fmla="*/ 88502 w 192325"/>
                <a:gd name="connsiteY2488" fmla="*/ 52050 h 613826"/>
                <a:gd name="connsiteX2489" fmla="*/ 88502 w 192325"/>
                <a:gd name="connsiteY2489" fmla="*/ 52050 h 613826"/>
                <a:gd name="connsiteX2490" fmla="*/ 90153 w 192325"/>
                <a:gd name="connsiteY2490" fmla="*/ 50161 h 613826"/>
                <a:gd name="connsiteX2491" fmla="*/ 89917 w 192325"/>
                <a:gd name="connsiteY2491" fmla="*/ 46623 h 613826"/>
                <a:gd name="connsiteX2492" fmla="*/ 89917 w 192325"/>
                <a:gd name="connsiteY2492" fmla="*/ 49691 h 613826"/>
                <a:gd name="connsiteX2493" fmla="*/ 91570 w 192325"/>
                <a:gd name="connsiteY2493" fmla="*/ 44734 h 613826"/>
                <a:gd name="connsiteX2494" fmla="*/ 91334 w 192325"/>
                <a:gd name="connsiteY2494" fmla="*/ 42847 h 613826"/>
                <a:gd name="connsiteX2495" fmla="*/ 91334 w 192325"/>
                <a:gd name="connsiteY2495" fmla="*/ 44261 h 613826"/>
                <a:gd name="connsiteX2496" fmla="*/ 92985 w 192325"/>
                <a:gd name="connsiteY2496" fmla="*/ 40960 h 613826"/>
                <a:gd name="connsiteX2497" fmla="*/ 85198 w 192325"/>
                <a:gd name="connsiteY2497" fmla="*/ 42847 h 613826"/>
                <a:gd name="connsiteX2498" fmla="*/ 85198 w 192325"/>
                <a:gd name="connsiteY2498" fmla="*/ 42847 h 613826"/>
                <a:gd name="connsiteX2499" fmla="*/ 85198 w 192325"/>
                <a:gd name="connsiteY2499" fmla="*/ 44261 h 613826"/>
                <a:gd name="connsiteX2500" fmla="*/ 104547 w 192325"/>
                <a:gd name="connsiteY2500" fmla="*/ 10046 h 613826"/>
                <a:gd name="connsiteX2501" fmla="*/ 104547 w 192325"/>
                <a:gd name="connsiteY2501" fmla="*/ 11933 h 613826"/>
                <a:gd name="connsiteX2502" fmla="*/ 106200 w 192325"/>
                <a:gd name="connsiteY2502" fmla="*/ 7215 h 613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</a:cxnLst>
              <a:rect l="l" t="t" r="r" b="b"/>
              <a:pathLst>
                <a:path w="192325" h="613826">
                  <a:moveTo>
                    <a:pt x="85435" y="612723"/>
                  </a:moveTo>
                  <a:cubicBezTo>
                    <a:pt x="85435" y="612723"/>
                    <a:pt x="85435" y="612723"/>
                    <a:pt x="84017" y="612723"/>
                  </a:cubicBezTo>
                  <a:cubicBezTo>
                    <a:pt x="82603" y="612723"/>
                    <a:pt x="84017" y="612723"/>
                    <a:pt x="84017" y="612723"/>
                  </a:cubicBezTo>
                  <a:cubicBezTo>
                    <a:pt x="84017" y="612723"/>
                    <a:pt x="84017" y="612723"/>
                    <a:pt x="82131" y="611069"/>
                  </a:cubicBezTo>
                  <a:cubicBezTo>
                    <a:pt x="80244" y="609419"/>
                    <a:pt x="83548" y="608946"/>
                    <a:pt x="82131" y="607529"/>
                  </a:cubicBezTo>
                  <a:cubicBezTo>
                    <a:pt x="85435" y="607529"/>
                    <a:pt x="82131" y="604934"/>
                    <a:pt x="84726" y="603755"/>
                  </a:cubicBezTo>
                  <a:cubicBezTo>
                    <a:pt x="87321" y="602574"/>
                    <a:pt x="84726" y="606115"/>
                    <a:pt x="86849" y="607059"/>
                  </a:cubicBezTo>
                  <a:cubicBezTo>
                    <a:pt x="88975" y="608001"/>
                    <a:pt x="89211" y="603992"/>
                    <a:pt x="86849" y="600924"/>
                  </a:cubicBezTo>
                  <a:cubicBezTo>
                    <a:pt x="84490" y="597856"/>
                    <a:pt x="89681" y="600924"/>
                    <a:pt x="88266" y="599271"/>
                  </a:cubicBezTo>
                  <a:cubicBezTo>
                    <a:pt x="89447" y="599034"/>
                    <a:pt x="90862" y="599507"/>
                    <a:pt x="91334" y="600688"/>
                  </a:cubicBezTo>
                  <a:cubicBezTo>
                    <a:pt x="91334" y="600688"/>
                    <a:pt x="91334" y="600688"/>
                    <a:pt x="91334" y="600688"/>
                  </a:cubicBezTo>
                  <a:cubicBezTo>
                    <a:pt x="91334" y="600688"/>
                    <a:pt x="89681" y="599271"/>
                    <a:pt x="88502" y="600688"/>
                  </a:cubicBezTo>
                  <a:cubicBezTo>
                    <a:pt x="87321" y="602102"/>
                    <a:pt x="88502" y="597856"/>
                    <a:pt x="88502" y="596675"/>
                  </a:cubicBezTo>
                  <a:cubicBezTo>
                    <a:pt x="88502" y="595497"/>
                    <a:pt x="90153" y="600215"/>
                    <a:pt x="90153" y="600688"/>
                  </a:cubicBezTo>
                  <a:cubicBezTo>
                    <a:pt x="90153" y="601160"/>
                    <a:pt x="90153" y="597620"/>
                    <a:pt x="90153" y="596203"/>
                  </a:cubicBezTo>
                  <a:cubicBezTo>
                    <a:pt x="90153" y="594788"/>
                    <a:pt x="91570" y="596203"/>
                    <a:pt x="91570" y="594316"/>
                  </a:cubicBezTo>
                  <a:lnTo>
                    <a:pt x="91570" y="594316"/>
                  </a:lnTo>
                  <a:cubicBezTo>
                    <a:pt x="91570" y="594316"/>
                    <a:pt x="91570" y="594316"/>
                    <a:pt x="91570" y="594316"/>
                  </a:cubicBezTo>
                  <a:cubicBezTo>
                    <a:pt x="91570" y="594316"/>
                    <a:pt x="91570" y="594316"/>
                    <a:pt x="92985" y="594316"/>
                  </a:cubicBezTo>
                  <a:cubicBezTo>
                    <a:pt x="94402" y="594316"/>
                    <a:pt x="92985" y="590776"/>
                    <a:pt x="92985" y="589125"/>
                  </a:cubicBezTo>
                  <a:lnTo>
                    <a:pt x="92985" y="589125"/>
                  </a:lnTo>
                  <a:cubicBezTo>
                    <a:pt x="92985" y="591012"/>
                    <a:pt x="92985" y="591721"/>
                    <a:pt x="94166" y="593607"/>
                  </a:cubicBezTo>
                  <a:cubicBezTo>
                    <a:pt x="95347" y="595497"/>
                    <a:pt x="94166" y="591012"/>
                    <a:pt x="96289" y="589831"/>
                  </a:cubicBezTo>
                  <a:cubicBezTo>
                    <a:pt x="98411" y="588653"/>
                    <a:pt x="96289" y="589831"/>
                    <a:pt x="94874" y="589831"/>
                  </a:cubicBezTo>
                  <a:cubicBezTo>
                    <a:pt x="93457" y="589831"/>
                    <a:pt x="94874" y="589831"/>
                    <a:pt x="94874" y="589831"/>
                  </a:cubicBezTo>
                  <a:cubicBezTo>
                    <a:pt x="94874" y="589831"/>
                    <a:pt x="97470" y="589831"/>
                    <a:pt x="97706" y="589831"/>
                  </a:cubicBezTo>
                  <a:lnTo>
                    <a:pt x="96289" y="589831"/>
                  </a:lnTo>
                  <a:cubicBezTo>
                    <a:pt x="96289" y="589831"/>
                    <a:pt x="96289" y="589831"/>
                    <a:pt x="96289" y="589831"/>
                  </a:cubicBezTo>
                  <a:cubicBezTo>
                    <a:pt x="96289" y="589831"/>
                    <a:pt x="92985" y="589831"/>
                    <a:pt x="94874" y="589831"/>
                  </a:cubicBezTo>
                  <a:cubicBezTo>
                    <a:pt x="92748" y="589831"/>
                    <a:pt x="92512" y="589831"/>
                    <a:pt x="92985" y="588417"/>
                  </a:cubicBezTo>
                  <a:cubicBezTo>
                    <a:pt x="93457" y="586999"/>
                    <a:pt x="94402" y="588417"/>
                    <a:pt x="95580" y="588417"/>
                  </a:cubicBezTo>
                  <a:cubicBezTo>
                    <a:pt x="96761" y="588417"/>
                    <a:pt x="94166" y="586999"/>
                    <a:pt x="95580" y="586530"/>
                  </a:cubicBezTo>
                  <a:cubicBezTo>
                    <a:pt x="96997" y="586058"/>
                    <a:pt x="97470" y="587944"/>
                    <a:pt x="97470" y="588417"/>
                  </a:cubicBezTo>
                  <a:cubicBezTo>
                    <a:pt x="97470" y="588889"/>
                    <a:pt x="99120" y="588417"/>
                    <a:pt x="99829" y="588417"/>
                  </a:cubicBezTo>
                  <a:cubicBezTo>
                    <a:pt x="100537" y="588417"/>
                    <a:pt x="99829" y="586766"/>
                    <a:pt x="99829" y="586294"/>
                  </a:cubicBezTo>
                  <a:cubicBezTo>
                    <a:pt x="99829" y="585821"/>
                    <a:pt x="99829" y="586294"/>
                    <a:pt x="101952" y="588180"/>
                  </a:cubicBezTo>
                  <a:cubicBezTo>
                    <a:pt x="104077" y="590067"/>
                    <a:pt x="101952" y="586530"/>
                    <a:pt x="103369" y="586294"/>
                  </a:cubicBezTo>
                  <a:cubicBezTo>
                    <a:pt x="104783" y="586058"/>
                    <a:pt x="103369" y="586294"/>
                    <a:pt x="101246" y="586294"/>
                  </a:cubicBezTo>
                  <a:cubicBezTo>
                    <a:pt x="99120" y="586294"/>
                    <a:pt x="101246" y="585113"/>
                    <a:pt x="101246" y="584640"/>
                  </a:cubicBezTo>
                  <a:cubicBezTo>
                    <a:pt x="101246" y="584168"/>
                    <a:pt x="99120" y="584640"/>
                    <a:pt x="97942" y="584640"/>
                  </a:cubicBezTo>
                  <a:cubicBezTo>
                    <a:pt x="96761" y="584640"/>
                    <a:pt x="97942" y="584640"/>
                    <a:pt x="97942" y="584640"/>
                  </a:cubicBezTo>
                  <a:cubicBezTo>
                    <a:pt x="97942" y="584640"/>
                    <a:pt x="99120" y="584640"/>
                    <a:pt x="99829" y="584640"/>
                  </a:cubicBezTo>
                  <a:cubicBezTo>
                    <a:pt x="100537" y="584640"/>
                    <a:pt x="99829" y="579213"/>
                    <a:pt x="103133" y="580158"/>
                  </a:cubicBezTo>
                  <a:cubicBezTo>
                    <a:pt x="106437" y="581100"/>
                    <a:pt x="103133" y="578741"/>
                    <a:pt x="101715" y="578505"/>
                  </a:cubicBezTo>
                  <a:cubicBezTo>
                    <a:pt x="100301" y="578269"/>
                    <a:pt x="103605" y="578505"/>
                    <a:pt x="104547" y="578505"/>
                  </a:cubicBezTo>
                  <a:cubicBezTo>
                    <a:pt x="105492" y="578505"/>
                    <a:pt x="104547" y="580631"/>
                    <a:pt x="104547" y="581336"/>
                  </a:cubicBezTo>
                  <a:cubicBezTo>
                    <a:pt x="104547" y="582045"/>
                    <a:pt x="106909" y="578977"/>
                    <a:pt x="106673" y="577563"/>
                  </a:cubicBezTo>
                  <a:cubicBezTo>
                    <a:pt x="106437" y="576146"/>
                    <a:pt x="106673" y="577563"/>
                    <a:pt x="108560" y="577563"/>
                  </a:cubicBezTo>
                  <a:cubicBezTo>
                    <a:pt x="110446" y="577563"/>
                    <a:pt x="106909" y="575437"/>
                    <a:pt x="108560" y="574731"/>
                  </a:cubicBezTo>
                  <a:cubicBezTo>
                    <a:pt x="110210" y="574023"/>
                    <a:pt x="108560" y="573314"/>
                    <a:pt x="105728" y="574731"/>
                  </a:cubicBezTo>
                  <a:cubicBezTo>
                    <a:pt x="102896" y="576146"/>
                    <a:pt x="105728" y="573314"/>
                    <a:pt x="105728" y="572605"/>
                  </a:cubicBezTo>
                  <a:cubicBezTo>
                    <a:pt x="103369" y="572605"/>
                    <a:pt x="105728" y="570719"/>
                    <a:pt x="103841" y="570482"/>
                  </a:cubicBezTo>
                  <a:cubicBezTo>
                    <a:pt x="101952" y="570246"/>
                    <a:pt x="105256" y="570482"/>
                    <a:pt x="106437" y="570482"/>
                  </a:cubicBezTo>
                  <a:cubicBezTo>
                    <a:pt x="107615" y="570482"/>
                    <a:pt x="106437" y="569068"/>
                    <a:pt x="106437" y="568596"/>
                  </a:cubicBezTo>
                  <a:cubicBezTo>
                    <a:pt x="107145" y="568360"/>
                    <a:pt x="107615" y="568360"/>
                    <a:pt x="108323" y="568596"/>
                  </a:cubicBezTo>
                  <a:cubicBezTo>
                    <a:pt x="108323" y="570719"/>
                    <a:pt x="106909" y="572369"/>
                    <a:pt x="108323" y="574259"/>
                  </a:cubicBezTo>
                  <a:cubicBezTo>
                    <a:pt x="109741" y="576146"/>
                    <a:pt x="108323" y="574259"/>
                    <a:pt x="108323" y="574259"/>
                  </a:cubicBezTo>
                  <a:cubicBezTo>
                    <a:pt x="105728" y="570955"/>
                    <a:pt x="111627" y="569538"/>
                    <a:pt x="109741" y="566470"/>
                  </a:cubicBezTo>
                  <a:cubicBezTo>
                    <a:pt x="113514" y="564819"/>
                    <a:pt x="111391" y="559629"/>
                    <a:pt x="114695" y="559156"/>
                  </a:cubicBezTo>
                  <a:lnTo>
                    <a:pt x="115876" y="557033"/>
                  </a:lnTo>
                  <a:cubicBezTo>
                    <a:pt x="113750" y="557033"/>
                    <a:pt x="115876" y="555144"/>
                    <a:pt x="115876" y="553966"/>
                  </a:cubicBezTo>
                  <a:cubicBezTo>
                    <a:pt x="116346" y="554202"/>
                    <a:pt x="117054" y="554202"/>
                    <a:pt x="117527" y="553966"/>
                  </a:cubicBezTo>
                  <a:cubicBezTo>
                    <a:pt x="115876" y="553966"/>
                    <a:pt x="116109" y="552076"/>
                    <a:pt x="117527" y="552548"/>
                  </a:cubicBezTo>
                  <a:cubicBezTo>
                    <a:pt x="118944" y="553021"/>
                    <a:pt x="119413" y="548536"/>
                    <a:pt x="117527" y="546177"/>
                  </a:cubicBezTo>
                  <a:cubicBezTo>
                    <a:pt x="115640" y="543817"/>
                    <a:pt x="117527" y="546177"/>
                    <a:pt x="116109" y="546177"/>
                  </a:cubicBezTo>
                  <a:cubicBezTo>
                    <a:pt x="114695" y="546177"/>
                    <a:pt x="116109" y="546177"/>
                    <a:pt x="117999" y="546177"/>
                  </a:cubicBezTo>
                  <a:cubicBezTo>
                    <a:pt x="119886" y="546177"/>
                    <a:pt x="117999" y="542403"/>
                    <a:pt x="117999" y="540513"/>
                  </a:cubicBezTo>
                  <a:cubicBezTo>
                    <a:pt x="117999" y="538627"/>
                    <a:pt x="120831" y="539099"/>
                    <a:pt x="119413" y="538390"/>
                  </a:cubicBezTo>
                  <a:cubicBezTo>
                    <a:pt x="117999" y="537682"/>
                    <a:pt x="119413" y="538390"/>
                    <a:pt x="121067" y="538390"/>
                  </a:cubicBezTo>
                  <a:cubicBezTo>
                    <a:pt x="117999" y="536737"/>
                    <a:pt x="123662" y="533672"/>
                    <a:pt x="121067" y="531074"/>
                  </a:cubicBezTo>
                  <a:cubicBezTo>
                    <a:pt x="124843" y="531074"/>
                    <a:pt x="121067" y="525883"/>
                    <a:pt x="123662" y="525175"/>
                  </a:cubicBezTo>
                  <a:cubicBezTo>
                    <a:pt x="123662" y="525175"/>
                    <a:pt x="123662" y="525175"/>
                    <a:pt x="123662" y="526828"/>
                  </a:cubicBezTo>
                  <a:cubicBezTo>
                    <a:pt x="123662" y="528479"/>
                    <a:pt x="123662" y="524469"/>
                    <a:pt x="123662" y="523052"/>
                  </a:cubicBezTo>
                  <a:cubicBezTo>
                    <a:pt x="123662" y="521637"/>
                    <a:pt x="126258" y="520693"/>
                    <a:pt x="123662" y="520220"/>
                  </a:cubicBezTo>
                  <a:cubicBezTo>
                    <a:pt x="121067" y="519748"/>
                    <a:pt x="123662" y="520220"/>
                    <a:pt x="125077" y="520220"/>
                  </a:cubicBezTo>
                  <a:cubicBezTo>
                    <a:pt x="126494" y="520220"/>
                    <a:pt x="125077" y="517625"/>
                    <a:pt x="125077" y="515974"/>
                  </a:cubicBezTo>
                  <a:cubicBezTo>
                    <a:pt x="125077" y="514321"/>
                    <a:pt x="126966" y="511253"/>
                    <a:pt x="127675" y="508894"/>
                  </a:cubicBezTo>
                  <a:cubicBezTo>
                    <a:pt x="146551" y="446360"/>
                    <a:pt x="157405" y="381704"/>
                    <a:pt x="160003" y="316575"/>
                  </a:cubicBezTo>
                  <a:cubicBezTo>
                    <a:pt x="160003" y="316575"/>
                    <a:pt x="161417" y="316575"/>
                    <a:pt x="162126" y="316575"/>
                  </a:cubicBezTo>
                  <a:cubicBezTo>
                    <a:pt x="159294" y="321060"/>
                    <a:pt x="162126" y="326487"/>
                    <a:pt x="160003" y="330969"/>
                  </a:cubicBezTo>
                  <a:cubicBezTo>
                    <a:pt x="160003" y="330969"/>
                    <a:pt x="160003" y="330969"/>
                    <a:pt x="160003" y="332386"/>
                  </a:cubicBezTo>
                  <a:cubicBezTo>
                    <a:pt x="160003" y="333801"/>
                    <a:pt x="160003" y="332386"/>
                    <a:pt x="160003" y="332386"/>
                  </a:cubicBezTo>
                  <a:cubicBezTo>
                    <a:pt x="160003" y="332386"/>
                    <a:pt x="160003" y="334273"/>
                    <a:pt x="160003" y="334746"/>
                  </a:cubicBezTo>
                  <a:cubicBezTo>
                    <a:pt x="160003" y="335218"/>
                    <a:pt x="161654" y="334746"/>
                    <a:pt x="162362" y="334746"/>
                  </a:cubicBezTo>
                  <a:cubicBezTo>
                    <a:pt x="159058" y="336396"/>
                    <a:pt x="159531" y="339700"/>
                    <a:pt x="160945" y="342532"/>
                  </a:cubicBezTo>
                  <a:cubicBezTo>
                    <a:pt x="162362" y="345363"/>
                    <a:pt x="158822" y="346780"/>
                    <a:pt x="160945" y="349140"/>
                  </a:cubicBezTo>
                  <a:lnTo>
                    <a:pt x="160945" y="349140"/>
                  </a:lnTo>
                  <a:cubicBezTo>
                    <a:pt x="162362" y="352680"/>
                    <a:pt x="159294" y="357162"/>
                    <a:pt x="160945" y="359757"/>
                  </a:cubicBezTo>
                  <a:cubicBezTo>
                    <a:pt x="162598" y="362356"/>
                    <a:pt x="159767" y="359757"/>
                    <a:pt x="159531" y="359757"/>
                  </a:cubicBezTo>
                  <a:cubicBezTo>
                    <a:pt x="160003" y="359993"/>
                    <a:pt x="160473" y="359993"/>
                    <a:pt x="160945" y="359757"/>
                  </a:cubicBezTo>
                  <a:cubicBezTo>
                    <a:pt x="158350" y="364006"/>
                    <a:pt x="160945" y="367782"/>
                    <a:pt x="158586" y="372028"/>
                  </a:cubicBezTo>
                  <a:cubicBezTo>
                    <a:pt x="160473" y="372028"/>
                    <a:pt x="158586" y="374624"/>
                    <a:pt x="158586" y="375569"/>
                  </a:cubicBezTo>
                  <a:cubicBezTo>
                    <a:pt x="158586" y="376513"/>
                    <a:pt x="160239" y="378872"/>
                    <a:pt x="158586" y="379345"/>
                  </a:cubicBezTo>
                  <a:cubicBezTo>
                    <a:pt x="160003" y="380523"/>
                    <a:pt x="160003" y="382413"/>
                    <a:pt x="159058" y="383591"/>
                  </a:cubicBezTo>
                  <a:cubicBezTo>
                    <a:pt x="158822" y="383827"/>
                    <a:pt x="158822" y="383827"/>
                    <a:pt x="158586" y="384063"/>
                  </a:cubicBezTo>
                  <a:cubicBezTo>
                    <a:pt x="158586" y="384063"/>
                    <a:pt x="158586" y="384063"/>
                    <a:pt x="160239" y="384063"/>
                  </a:cubicBezTo>
                  <a:cubicBezTo>
                    <a:pt x="161890" y="384063"/>
                    <a:pt x="160239" y="384063"/>
                    <a:pt x="158822" y="384063"/>
                  </a:cubicBezTo>
                  <a:cubicBezTo>
                    <a:pt x="157405" y="384063"/>
                    <a:pt x="158822" y="385953"/>
                    <a:pt x="158822" y="387131"/>
                  </a:cubicBezTo>
                  <a:lnTo>
                    <a:pt x="158822" y="387131"/>
                  </a:lnTo>
                  <a:cubicBezTo>
                    <a:pt x="160239" y="388548"/>
                    <a:pt x="158822" y="389726"/>
                    <a:pt x="158822" y="391144"/>
                  </a:cubicBezTo>
                  <a:cubicBezTo>
                    <a:pt x="158822" y="392558"/>
                    <a:pt x="158822" y="391144"/>
                    <a:pt x="157405" y="391144"/>
                  </a:cubicBezTo>
                  <a:cubicBezTo>
                    <a:pt x="155990" y="391144"/>
                    <a:pt x="158822" y="391144"/>
                    <a:pt x="158822" y="392322"/>
                  </a:cubicBezTo>
                  <a:lnTo>
                    <a:pt x="157171" y="392322"/>
                  </a:lnTo>
                  <a:cubicBezTo>
                    <a:pt x="159294" y="392322"/>
                    <a:pt x="155754" y="394920"/>
                    <a:pt x="157171" y="397043"/>
                  </a:cubicBezTo>
                  <a:lnTo>
                    <a:pt x="155518" y="397043"/>
                  </a:lnTo>
                  <a:cubicBezTo>
                    <a:pt x="155518" y="399402"/>
                    <a:pt x="154340" y="404593"/>
                    <a:pt x="155518" y="405301"/>
                  </a:cubicBezTo>
                  <a:cubicBezTo>
                    <a:pt x="156699" y="406010"/>
                    <a:pt x="153395" y="407188"/>
                    <a:pt x="155518" y="408842"/>
                  </a:cubicBezTo>
                  <a:cubicBezTo>
                    <a:pt x="153867" y="408842"/>
                    <a:pt x="152686" y="411437"/>
                    <a:pt x="154104" y="412145"/>
                  </a:cubicBezTo>
                  <a:cubicBezTo>
                    <a:pt x="151978" y="418987"/>
                    <a:pt x="152450" y="425831"/>
                    <a:pt x="150091" y="433147"/>
                  </a:cubicBezTo>
                  <a:cubicBezTo>
                    <a:pt x="150091" y="433147"/>
                    <a:pt x="150091" y="433147"/>
                    <a:pt x="150091" y="433147"/>
                  </a:cubicBezTo>
                  <a:cubicBezTo>
                    <a:pt x="150091" y="433147"/>
                    <a:pt x="150091" y="433147"/>
                    <a:pt x="148204" y="434798"/>
                  </a:cubicBezTo>
                  <a:cubicBezTo>
                    <a:pt x="146315" y="436449"/>
                    <a:pt x="145137" y="444001"/>
                    <a:pt x="148204" y="448956"/>
                  </a:cubicBezTo>
                  <a:cubicBezTo>
                    <a:pt x="148204" y="448956"/>
                    <a:pt x="148204" y="448956"/>
                    <a:pt x="146551" y="448956"/>
                  </a:cubicBezTo>
                  <a:cubicBezTo>
                    <a:pt x="147023" y="450845"/>
                    <a:pt x="147023" y="452496"/>
                    <a:pt x="146551" y="454383"/>
                  </a:cubicBezTo>
                  <a:cubicBezTo>
                    <a:pt x="146551" y="454383"/>
                    <a:pt x="150091" y="454383"/>
                    <a:pt x="150327" y="456036"/>
                  </a:cubicBezTo>
                  <a:cubicBezTo>
                    <a:pt x="150563" y="457687"/>
                    <a:pt x="148441" y="456036"/>
                    <a:pt x="147732" y="456036"/>
                  </a:cubicBezTo>
                  <a:cubicBezTo>
                    <a:pt x="147023" y="456036"/>
                    <a:pt x="145842" y="454619"/>
                    <a:pt x="147732" y="454383"/>
                  </a:cubicBezTo>
                  <a:cubicBezTo>
                    <a:pt x="149619" y="454146"/>
                    <a:pt x="145373" y="454383"/>
                    <a:pt x="147732" y="455564"/>
                  </a:cubicBezTo>
                  <a:cubicBezTo>
                    <a:pt x="144900" y="457450"/>
                    <a:pt x="147732" y="460518"/>
                    <a:pt x="144900" y="462408"/>
                  </a:cubicBezTo>
                  <a:cubicBezTo>
                    <a:pt x="147023" y="462408"/>
                    <a:pt x="144900" y="465003"/>
                    <a:pt x="144900" y="465712"/>
                  </a:cubicBezTo>
                  <a:cubicBezTo>
                    <a:pt x="144900" y="466418"/>
                    <a:pt x="144900" y="465712"/>
                    <a:pt x="146079" y="465712"/>
                  </a:cubicBezTo>
                  <a:cubicBezTo>
                    <a:pt x="147260" y="465712"/>
                    <a:pt x="146079" y="469958"/>
                    <a:pt x="143483" y="471844"/>
                  </a:cubicBezTo>
                  <a:lnTo>
                    <a:pt x="145137" y="471844"/>
                  </a:lnTo>
                  <a:cubicBezTo>
                    <a:pt x="143483" y="474912"/>
                    <a:pt x="145137" y="479397"/>
                    <a:pt x="141360" y="481284"/>
                  </a:cubicBezTo>
                  <a:lnTo>
                    <a:pt x="141360" y="481284"/>
                  </a:lnTo>
                  <a:cubicBezTo>
                    <a:pt x="140888" y="484824"/>
                    <a:pt x="139707" y="488128"/>
                    <a:pt x="138056" y="491432"/>
                  </a:cubicBezTo>
                  <a:cubicBezTo>
                    <a:pt x="138056" y="494027"/>
                    <a:pt x="136642" y="497804"/>
                    <a:pt x="135697" y="500872"/>
                  </a:cubicBezTo>
                  <a:cubicBezTo>
                    <a:pt x="134752" y="503939"/>
                    <a:pt x="137111" y="500872"/>
                    <a:pt x="137820" y="500872"/>
                  </a:cubicBezTo>
                  <a:lnTo>
                    <a:pt x="137820" y="500872"/>
                  </a:lnTo>
                  <a:cubicBezTo>
                    <a:pt x="134516" y="500872"/>
                    <a:pt x="135697" y="502995"/>
                    <a:pt x="134516" y="503939"/>
                  </a:cubicBezTo>
                  <a:cubicBezTo>
                    <a:pt x="133338" y="504881"/>
                    <a:pt x="134516" y="503939"/>
                    <a:pt x="136169" y="503939"/>
                  </a:cubicBezTo>
                  <a:cubicBezTo>
                    <a:pt x="137820" y="503939"/>
                    <a:pt x="136169" y="503939"/>
                    <a:pt x="136169" y="505354"/>
                  </a:cubicBezTo>
                  <a:cubicBezTo>
                    <a:pt x="131921" y="505354"/>
                    <a:pt x="133807" y="508894"/>
                    <a:pt x="131684" y="510544"/>
                  </a:cubicBezTo>
                  <a:cubicBezTo>
                    <a:pt x="129562" y="512198"/>
                    <a:pt x="133102" y="510544"/>
                    <a:pt x="133807" y="510544"/>
                  </a:cubicBezTo>
                  <a:cubicBezTo>
                    <a:pt x="134516" y="510544"/>
                    <a:pt x="133807" y="510544"/>
                    <a:pt x="133807" y="510544"/>
                  </a:cubicBezTo>
                  <a:cubicBezTo>
                    <a:pt x="133807" y="510544"/>
                    <a:pt x="133807" y="510544"/>
                    <a:pt x="132393" y="510544"/>
                  </a:cubicBezTo>
                  <a:cubicBezTo>
                    <a:pt x="130976" y="510544"/>
                    <a:pt x="132393" y="511725"/>
                    <a:pt x="132393" y="512434"/>
                  </a:cubicBezTo>
                  <a:cubicBezTo>
                    <a:pt x="132393" y="513140"/>
                    <a:pt x="132393" y="512434"/>
                    <a:pt x="134044" y="512434"/>
                  </a:cubicBezTo>
                  <a:cubicBezTo>
                    <a:pt x="135697" y="512434"/>
                    <a:pt x="134044" y="512434"/>
                    <a:pt x="134044" y="512434"/>
                  </a:cubicBezTo>
                  <a:cubicBezTo>
                    <a:pt x="134044" y="512434"/>
                    <a:pt x="134044" y="512434"/>
                    <a:pt x="134044" y="514557"/>
                  </a:cubicBezTo>
                  <a:cubicBezTo>
                    <a:pt x="134044" y="516680"/>
                    <a:pt x="134044" y="514557"/>
                    <a:pt x="132393" y="516208"/>
                  </a:cubicBezTo>
                  <a:cubicBezTo>
                    <a:pt x="130743" y="517861"/>
                    <a:pt x="132393" y="516208"/>
                    <a:pt x="132393" y="514321"/>
                  </a:cubicBezTo>
                  <a:cubicBezTo>
                    <a:pt x="132393" y="512434"/>
                    <a:pt x="132393" y="514321"/>
                    <a:pt x="132393" y="514321"/>
                  </a:cubicBezTo>
                  <a:cubicBezTo>
                    <a:pt x="132393" y="514321"/>
                    <a:pt x="132393" y="515974"/>
                    <a:pt x="130270" y="517389"/>
                  </a:cubicBezTo>
                  <a:cubicBezTo>
                    <a:pt x="128144" y="518806"/>
                    <a:pt x="131684" y="517389"/>
                    <a:pt x="132157" y="517389"/>
                  </a:cubicBezTo>
                  <a:cubicBezTo>
                    <a:pt x="132629" y="517389"/>
                    <a:pt x="132157" y="517389"/>
                    <a:pt x="132157" y="517389"/>
                  </a:cubicBezTo>
                  <a:cubicBezTo>
                    <a:pt x="132157" y="517389"/>
                    <a:pt x="133338" y="517389"/>
                    <a:pt x="133574" y="517389"/>
                  </a:cubicBezTo>
                  <a:cubicBezTo>
                    <a:pt x="133807" y="517389"/>
                    <a:pt x="133574" y="519511"/>
                    <a:pt x="135697" y="520693"/>
                  </a:cubicBezTo>
                  <a:cubicBezTo>
                    <a:pt x="137820" y="521874"/>
                    <a:pt x="135697" y="520693"/>
                    <a:pt x="133574" y="520693"/>
                  </a:cubicBezTo>
                  <a:cubicBezTo>
                    <a:pt x="131448" y="520693"/>
                    <a:pt x="135697" y="522815"/>
                    <a:pt x="133574" y="523524"/>
                  </a:cubicBezTo>
                  <a:cubicBezTo>
                    <a:pt x="131448" y="524233"/>
                    <a:pt x="133574" y="523524"/>
                    <a:pt x="131921" y="523524"/>
                  </a:cubicBezTo>
                  <a:cubicBezTo>
                    <a:pt x="130270" y="523524"/>
                    <a:pt x="131921" y="523524"/>
                    <a:pt x="133338" y="523524"/>
                  </a:cubicBezTo>
                  <a:cubicBezTo>
                    <a:pt x="134752" y="523524"/>
                    <a:pt x="131684" y="523524"/>
                    <a:pt x="133338" y="525175"/>
                  </a:cubicBezTo>
                  <a:cubicBezTo>
                    <a:pt x="134988" y="526828"/>
                    <a:pt x="132157" y="525175"/>
                    <a:pt x="131448" y="525175"/>
                  </a:cubicBezTo>
                  <a:cubicBezTo>
                    <a:pt x="130743" y="525175"/>
                    <a:pt x="133338" y="529660"/>
                    <a:pt x="131448" y="529187"/>
                  </a:cubicBezTo>
                  <a:cubicBezTo>
                    <a:pt x="129562" y="528715"/>
                    <a:pt x="131448" y="530838"/>
                    <a:pt x="131448" y="532019"/>
                  </a:cubicBezTo>
                  <a:cubicBezTo>
                    <a:pt x="128853" y="532019"/>
                    <a:pt x="131448" y="534614"/>
                    <a:pt x="128853" y="534614"/>
                  </a:cubicBezTo>
                  <a:cubicBezTo>
                    <a:pt x="132393" y="536268"/>
                    <a:pt x="126258" y="537918"/>
                    <a:pt x="128853" y="540041"/>
                  </a:cubicBezTo>
                  <a:cubicBezTo>
                    <a:pt x="128853" y="541458"/>
                    <a:pt x="128853" y="543345"/>
                    <a:pt x="126730" y="544526"/>
                  </a:cubicBezTo>
                  <a:cubicBezTo>
                    <a:pt x="124607" y="545704"/>
                    <a:pt x="126730" y="544526"/>
                    <a:pt x="126730" y="544526"/>
                  </a:cubicBezTo>
                  <a:cubicBezTo>
                    <a:pt x="126730" y="544526"/>
                    <a:pt x="124371" y="549481"/>
                    <a:pt x="125313" y="552312"/>
                  </a:cubicBezTo>
                  <a:cubicBezTo>
                    <a:pt x="126258" y="555144"/>
                    <a:pt x="125313" y="552312"/>
                    <a:pt x="125313" y="552312"/>
                  </a:cubicBezTo>
                  <a:cubicBezTo>
                    <a:pt x="125313" y="552312"/>
                    <a:pt x="125313" y="552312"/>
                    <a:pt x="125313" y="552312"/>
                  </a:cubicBezTo>
                  <a:cubicBezTo>
                    <a:pt x="125313" y="552312"/>
                    <a:pt x="122954" y="554202"/>
                    <a:pt x="122717" y="555380"/>
                  </a:cubicBezTo>
                  <a:cubicBezTo>
                    <a:pt x="122481" y="556561"/>
                    <a:pt x="122717" y="555380"/>
                    <a:pt x="122717" y="555380"/>
                  </a:cubicBezTo>
                  <a:cubicBezTo>
                    <a:pt x="122717" y="555380"/>
                    <a:pt x="122717" y="555380"/>
                    <a:pt x="122717" y="556797"/>
                  </a:cubicBezTo>
                  <a:cubicBezTo>
                    <a:pt x="122717" y="558211"/>
                    <a:pt x="122717" y="556797"/>
                    <a:pt x="121303" y="556797"/>
                  </a:cubicBezTo>
                  <a:cubicBezTo>
                    <a:pt x="119886" y="556797"/>
                    <a:pt x="119413" y="559629"/>
                    <a:pt x="121303" y="561515"/>
                  </a:cubicBezTo>
                  <a:cubicBezTo>
                    <a:pt x="120594" y="562224"/>
                    <a:pt x="119650" y="562224"/>
                    <a:pt x="118944" y="561515"/>
                  </a:cubicBezTo>
                  <a:cubicBezTo>
                    <a:pt x="118944" y="561515"/>
                    <a:pt x="118944" y="561515"/>
                    <a:pt x="118944" y="561515"/>
                  </a:cubicBezTo>
                  <a:cubicBezTo>
                    <a:pt x="117763" y="561515"/>
                    <a:pt x="118944" y="561515"/>
                    <a:pt x="118944" y="562933"/>
                  </a:cubicBezTo>
                  <a:cubicBezTo>
                    <a:pt x="118944" y="564347"/>
                    <a:pt x="118944" y="562933"/>
                    <a:pt x="120594" y="562933"/>
                  </a:cubicBezTo>
                  <a:cubicBezTo>
                    <a:pt x="122245" y="562933"/>
                    <a:pt x="120594" y="562933"/>
                    <a:pt x="120594" y="564819"/>
                  </a:cubicBezTo>
                  <a:cubicBezTo>
                    <a:pt x="120122" y="565056"/>
                    <a:pt x="119413" y="565056"/>
                    <a:pt x="118944" y="564819"/>
                  </a:cubicBezTo>
                  <a:cubicBezTo>
                    <a:pt x="118944" y="566470"/>
                    <a:pt x="118944" y="567651"/>
                    <a:pt x="118944" y="569068"/>
                  </a:cubicBezTo>
                  <a:cubicBezTo>
                    <a:pt x="118944" y="570482"/>
                    <a:pt x="118944" y="569068"/>
                    <a:pt x="117054" y="569068"/>
                  </a:cubicBezTo>
                  <a:cubicBezTo>
                    <a:pt x="119886" y="570482"/>
                    <a:pt x="117054" y="574259"/>
                    <a:pt x="117054" y="575909"/>
                  </a:cubicBezTo>
                  <a:cubicBezTo>
                    <a:pt x="117054" y="577563"/>
                    <a:pt x="115404" y="577563"/>
                    <a:pt x="114459" y="575909"/>
                  </a:cubicBezTo>
                  <a:cubicBezTo>
                    <a:pt x="113514" y="574259"/>
                    <a:pt x="114459" y="575909"/>
                    <a:pt x="115876" y="575909"/>
                  </a:cubicBezTo>
                  <a:cubicBezTo>
                    <a:pt x="117290" y="575909"/>
                    <a:pt x="112572" y="575909"/>
                    <a:pt x="113750" y="577799"/>
                  </a:cubicBezTo>
                  <a:cubicBezTo>
                    <a:pt x="114931" y="579686"/>
                    <a:pt x="113750" y="577799"/>
                    <a:pt x="113750" y="577799"/>
                  </a:cubicBezTo>
                  <a:lnTo>
                    <a:pt x="113750" y="577799"/>
                  </a:lnTo>
                  <a:cubicBezTo>
                    <a:pt x="113750" y="579686"/>
                    <a:pt x="110919" y="581336"/>
                    <a:pt x="113750" y="583932"/>
                  </a:cubicBezTo>
                  <a:cubicBezTo>
                    <a:pt x="116582" y="586530"/>
                    <a:pt x="112336" y="583932"/>
                    <a:pt x="110683" y="583932"/>
                  </a:cubicBezTo>
                  <a:cubicBezTo>
                    <a:pt x="109032" y="583932"/>
                    <a:pt x="112572" y="583932"/>
                    <a:pt x="113514" y="583932"/>
                  </a:cubicBezTo>
                  <a:cubicBezTo>
                    <a:pt x="114459" y="583932"/>
                    <a:pt x="111391" y="585585"/>
                    <a:pt x="113514" y="587236"/>
                  </a:cubicBezTo>
                  <a:cubicBezTo>
                    <a:pt x="115640" y="588889"/>
                    <a:pt x="111391" y="587236"/>
                    <a:pt x="110210" y="587236"/>
                  </a:cubicBezTo>
                  <a:cubicBezTo>
                    <a:pt x="109032" y="587236"/>
                    <a:pt x="112100" y="587236"/>
                    <a:pt x="113278" y="588653"/>
                  </a:cubicBezTo>
                  <a:cubicBezTo>
                    <a:pt x="114459" y="590067"/>
                    <a:pt x="111864" y="588653"/>
                    <a:pt x="113278" y="588653"/>
                  </a:cubicBezTo>
                  <a:cubicBezTo>
                    <a:pt x="114695" y="588653"/>
                    <a:pt x="113278" y="588653"/>
                    <a:pt x="111864" y="588653"/>
                  </a:cubicBezTo>
                  <a:cubicBezTo>
                    <a:pt x="111391" y="589125"/>
                    <a:pt x="111155" y="589831"/>
                    <a:pt x="111627" y="590303"/>
                  </a:cubicBezTo>
                  <a:cubicBezTo>
                    <a:pt x="111627" y="590303"/>
                    <a:pt x="111864" y="590540"/>
                    <a:pt x="111864" y="590540"/>
                  </a:cubicBezTo>
                  <a:cubicBezTo>
                    <a:pt x="109504" y="590540"/>
                    <a:pt x="111864" y="591721"/>
                    <a:pt x="108796" y="592193"/>
                  </a:cubicBezTo>
                  <a:cubicBezTo>
                    <a:pt x="105728" y="592665"/>
                    <a:pt x="108796" y="593844"/>
                    <a:pt x="108796" y="595025"/>
                  </a:cubicBezTo>
                  <a:cubicBezTo>
                    <a:pt x="108796" y="596203"/>
                    <a:pt x="110446" y="595025"/>
                    <a:pt x="110919" y="595025"/>
                  </a:cubicBezTo>
                  <a:lnTo>
                    <a:pt x="112808" y="595025"/>
                  </a:lnTo>
                  <a:cubicBezTo>
                    <a:pt x="112808" y="595025"/>
                    <a:pt x="111155" y="595025"/>
                    <a:pt x="112808" y="595025"/>
                  </a:cubicBezTo>
                  <a:cubicBezTo>
                    <a:pt x="114459" y="595025"/>
                    <a:pt x="112808" y="595025"/>
                    <a:pt x="111627" y="595025"/>
                  </a:cubicBezTo>
                  <a:cubicBezTo>
                    <a:pt x="110446" y="595025"/>
                    <a:pt x="111627" y="590067"/>
                    <a:pt x="115168" y="591484"/>
                  </a:cubicBezTo>
                  <a:cubicBezTo>
                    <a:pt x="118708" y="592899"/>
                    <a:pt x="115168" y="591484"/>
                    <a:pt x="115168" y="589831"/>
                  </a:cubicBezTo>
                  <a:cubicBezTo>
                    <a:pt x="116109" y="589598"/>
                    <a:pt x="117290" y="590067"/>
                    <a:pt x="117527" y="591248"/>
                  </a:cubicBezTo>
                  <a:cubicBezTo>
                    <a:pt x="117527" y="591248"/>
                    <a:pt x="117527" y="591248"/>
                    <a:pt x="117527" y="591248"/>
                  </a:cubicBezTo>
                  <a:cubicBezTo>
                    <a:pt x="117527" y="591248"/>
                    <a:pt x="117527" y="588889"/>
                    <a:pt x="117527" y="589361"/>
                  </a:cubicBezTo>
                  <a:cubicBezTo>
                    <a:pt x="117527" y="589831"/>
                    <a:pt x="118944" y="587944"/>
                    <a:pt x="117527" y="586530"/>
                  </a:cubicBezTo>
                  <a:cubicBezTo>
                    <a:pt x="116109" y="585113"/>
                    <a:pt x="117527" y="587708"/>
                    <a:pt x="119413" y="587708"/>
                  </a:cubicBezTo>
                  <a:cubicBezTo>
                    <a:pt x="121303" y="587708"/>
                    <a:pt x="119413" y="584640"/>
                    <a:pt x="121539" y="585821"/>
                  </a:cubicBezTo>
                  <a:cubicBezTo>
                    <a:pt x="123662" y="586999"/>
                    <a:pt x="121539" y="585821"/>
                    <a:pt x="121539" y="585821"/>
                  </a:cubicBezTo>
                  <a:cubicBezTo>
                    <a:pt x="121775" y="585113"/>
                    <a:pt x="122245" y="584404"/>
                    <a:pt x="122954" y="583932"/>
                  </a:cubicBezTo>
                  <a:lnTo>
                    <a:pt x="121539" y="583932"/>
                  </a:lnTo>
                  <a:cubicBezTo>
                    <a:pt x="121539" y="583932"/>
                    <a:pt x="121539" y="583932"/>
                    <a:pt x="121539" y="582517"/>
                  </a:cubicBezTo>
                  <a:lnTo>
                    <a:pt x="122954" y="582517"/>
                  </a:lnTo>
                  <a:cubicBezTo>
                    <a:pt x="122245" y="580867"/>
                    <a:pt x="122245" y="578977"/>
                    <a:pt x="122954" y="577327"/>
                  </a:cubicBezTo>
                  <a:cubicBezTo>
                    <a:pt x="122954" y="577327"/>
                    <a:pt x="122954" y="577327"/>
                    <a:pt x="122954" y="577327"/>
                  </a:cubicBezTo>
                  <a:cubicBezTo>
                    <a:pt x="122954" y="577327"/>
                    <a:pt x="122954" y="577327"/>
                    <a:pt x="124371" y="575909"/>
                  </a:cubicBezTo>
                  <a:cubicBezTo>
                    <a:pt x="125785" y="574495"/>
                    <a:pt x="124371" y="577563"/>
                    <a:pt x="122954" y="578032"/>
                  </a:cubicBezTo>
                  <a:cubicBezTo>
                    <a:pt x="125313" y="578032"/>
                    <a:pt x="122954" y="580631"/>
                    <a:pt x="122954" y="582281"/>
                  </a:cubicBezTo>
                  <a:cubicBezTo>
                    <a:pt x="124607" y="579922"/>
                    <a:pt x="124607" y="577327"/>
                    <a:pt x="125785" y="575437"/>
                  </a:cubicBezTo>
                  <a:cubicBezTo>
                    <a:pt x="126966" y="573550"/>
                    <a:pt x="125785" y="575437"/>
                    <a:pt x="124371" y="575437"/>
                  </a:cubicBezTo>
                  <a:cubicBezTo>
                    <a:pt x="122954" y="575437"/>
                    <a:pt x="127202" y="575437"/>
                    <a:pt x="125785" y="573078"/>
                  </a:cubicBezTo>
                  <a:lnTo>
                    <a:pt x="125785" y="573078"/>
                  </a:lnTo>
                  <a:cubicBezTo>
                    <a:pt x="124371" y="573078"/>
                    <a:pt x="125785" y="573078"/>
                    <a:pt x="125785" y="571191"/>
                  </a:cubicBezTo>
                  <a:lnTo>
                    <a:pt x="127202" y="571191"/>
                  </a:lnTo>
                  <a:cubicBezTo>
                    <a:pt x="127202" y="571191"/>
                    <a:pt x="127202" y="571191"/>
                    <a:pt x="127202" y="571191"/>
                  </a:cubicBezTo>
                  <a:cubicBezTo>
                    <a:pt x="127202" y="571191"/>
                    <a:pt x="127202" y="567179"/>
                    <a:pt x="127202" y="565764"/>
                  </a:cubicBezTo>
                  <a:cubicBezTo>
                    <a:pt x="127202" y="564347"/>
                    <a:pt x="127202" y="565764"/>
                    <a:pt x="127202" y="567179"/>
                  </a:cubicBezTo>
                  <a:cubicBezTo>
                    <a:pt x="127439" y="564347"/>
                    <a:pt x="128144" y="561515"/>
                    <a:pt x="129562" y="559156"/>
                  </a:cubicBezTo>
                  <a:cubicBezTo>
                    <a:pt x="129562" y="559156"/>
                    <a:pt x="129562" y="559156"/>
                    <a:pt x="130976" y="559156"/>
                  </a:cubicBezTo>
                  <a:cubicBezTo>
                    <a:pt x="132393" y="559156"/>
                    <a:pt x="130976" y="557503"/>
                    <a:pt x="129798" y="557503"/>
                  </a:cubicBezTo>
                  <a:cubicBezTo>
                    <a:pt x="128617" y="557503"/>
                    <a:pt x="131684" y="557503"/>
                    <a:pt x="132393" y="557503"/>
                  </a:cubicBezTo>
                  <a:cubicBezTo>
                    <a:pt x="133102" y="557503"/>
                    <a:pt x="130976" y="557503"/>
                    <a:pt x="130270" y="557503"/>
                  </a:cubicBezTo>
                  <a:cubicBezTo>
                    <a:pt x="129562" y="557503"/>
                    <a:pt x="130270" y="553966"/>
                    <a:pt x="131921" y="552785"/>
                  </a:cubicBezTo>
                  <a:cubicBezTo>
                    <a:pt x="129798" y="552785"/>
                    <a:pt x="131921" y="551134"/>
                    <a:pt x="131921" y="549953"/>
                  </a:cubicBezTo>
                  <a:cubicBezTo>
                    <a:pt x="131921" y="548772"/>
                    <a:pt x="131921" y="549953"/>
                    <a:pt x="133807" y="549953"/>
                  </a:cubicBezTo>
                  <a:cubicBezTo>
                    <a:pt x="135697" y="549953"/>
                    <a:pt x="133807" y="547358"/>
                    <a:pt x="133807" y="545940"/>
                  </a:cubicBezTo>
                  <a:cubicBezTo>
                    <a:pt x="133807" y="544526"/>
                    <a:pt x="133807" y="545940"/>
                    <a:pt x="133807" y="547594"/>
                  </a:cubicBezTo>
                  <a:cubicBezTo>
                    <a:pt x="133807" y="549244"/>
                    <a:pt x="133807" y="545471"/>
                    <a:pt x="133807" y="544054"/>
                  </a:cubicBezTo>
                  <a:cubicBezTo>
                    <a:pt x="133807" y="542636"/>
                    <a:pt x="135225" y="544054"/>
                    <a:pt x="136169" y="544054"/>
                  </a:cubicBezTo>
                  <a:cubicBezTo>
                    <a:pt x="137111" y="544054"/>
                    <a:pt x="136169" y="545471"/>
                    <a:pt x="137348" y="545704"/>
                  </a:cubicBezTo>
                  <a:cubicBezTo>
                    <a:pt x="138292" y="543581"/>
                    <a:pt x="138292" y="540986"/>
                    <a:pt x="137348" y="538863"/>
                  </a:cubicBezTo>
                  <a:cubicBezTo>
                    <a:pt x="138529" y="538863"/>
                    <a:pt x="139001" y="538863"/>
                    <a:pt x="140179" y="538863"/>
                  </a:cubicBezTo>
                  <a:cubicBezTo>
                    <a:pt x="140179" y="536504"/>
                    <a:pt x="141124" y="534378"/>
                    <a:pt x="142775" y="532964"/>
                  </a:cubicBezTo>
                  <a:cubicBezTo>
                    <a:pt x="141124" y="531546"/>
                    <a:pt x="142775" y="531074"/>
                    <a:pt x="142775" y="530604"/>
                  </a:cubicBezTo>
                  <a:cubicBezTo>
                    <a:pt x="142775" y="530132"/>
                    <a:pt x="142775" y="530604"/>
                    <a:pt x="141124" y="530604"/>
                  </a:cubicBezTo>
                  <a:cubicBezTo>
                    <a:pt x="139473" y="530604"/>
                    <a:pt x="141124" y="525175"/>
                    <a:pt x="143719" y="525647"/>
                  </a:cubicBezTo>
                  <a:cubicBezTo>
                    <a:pt x="146315" y="526119"/>
                    <a:pt x="146551" y="520220"/>
                    <a:pt x="145137" y="518097"/>
                  </a:cubicBezTo>
                  <a:cubicBezTo>
                    <a:pt x="143719" y="515974"/>
                    <a:pt x="145137" y="515502"/>
                    <a:pt x="148204" y="514793"/>
                  </a:cubicBezTo>
                  <a:cubicBezTo>
                    <a:pt x="146551" y="514793"/>
                    <a:pt x="148204" y="513140"/>
                    <a:pt x="146551" y="511962"/>
                  </a:cubicBezTo>
                  <a:cubicBezTo>
                    <a:pt x="144900" y="510781"/>
                    <a:pt x="147968" y="511962"/>
                    <a:pt x="148674" y="511962"/>
                  </a:cubicBezTo>
                  <a:cubicBezTo>
                    <a:pt x="149146" y="507240"/>
                    <a:pt x="150563" y="502758"/>
                    <a:pt x="152923" y="498746"/>
                  </a:cubicBezTo>
                  <a:cubicBezTo>
                    <a:pt x="152923" y="498746"/>
                    <a:pt x="151505" y="498746"/>
                    <a:pt x="151272" y="498746"/>
                  </a:cubicBezTo>
                  <a:cubicBezTo>
                    <a:pt x="153395" y="495442"/>
                    <a:pt x="154573" y="491668"/>
                    <a:pt x="154340" y="487656"/>
                  </a:cubicBezTo>
                  <a:cubicBezTo>
                    <a:pt x="154340" y="487656"/>
                    <a:pt x="156227" y="486005"/>
                    <a:pt x="156227" y="485060"/>
                  </a:cubicBezTo>
                  <a:lnTo>
                    <a:pt x="156227" y="485060"/>
                  </a:lnTo>
                  <a:cubicBezTo>
                    <a:pt x="156227" y="485060"/>
                    <a:pt x="158113" y="482701"/>
                    <a:pt x="156227" y="480812"/>
                  </a:cubicBezTo>
                  <a:lnTo>
                    <a:pt x="158113" y="480812"/>
                  </a:lnTo>
                  <a:cubicBezTo>
                    <a:pt x="157877" y="476802"/>
                    <a:pt x="158822" y="472789"/>
                    <a:pt x="160945" y="469249"/>
                  </a:cubicBezTo>
                  <a:lnTo>
                    <a:pt x="160945" y="469249"/>
                  </a:lnTo>
                  <a:cubicBezTo>
                    <a:pt x="163776" y="462644"/>
                    <a:pt x="163776" y="455564"/>
                    <a:pt x="165902" y="448956"/>
                  </a:cubicBezTo>
                  <a:cubicBezTo>
                    <a:pt x="164249" y="448956"/>
                    <a:pt x="165902" y="443293"/>
                    <a:pt x="167317" y="440461"/>
                  </a:cubicBezTo>
                  <a:cubicBezTo>
                    <a:pt x="168734" y="437630"/>
                    <a:pt x="167317" y="437393"/>
                    <a:pt x="168498" y="436449"/>
                  </a:cubicBezTo>
                  <a:lnTo>
                    <a:pt x="168498" y="436449"/>
                  </a:lnTo>
                  <a:cubicBezTo>
                    <a:pt x="170857" y="436449"/>
                    <a:pt x="168498" y="433853"/>
                    <a:pt x="170384" y="432911"/>
                  </a:cubicBezTo>
                  <a:cubicBezTo>
                    <a:pt x="168734" y="429371"/>
                    <a:pt x="172271" y="425122"/>
                    <a:pt x="170384" y="421113"/>
                  </a:cubicBezTo>
                  <a:lnTo>
                    <a:pt x="171802" y="421113"/>
                  </a:lnTo>
                  <a:cubicBezTo>
                    <a:pt x="171802" y="415919"/>
                    <a:pt x="174161" y="411437"/>
                    <a:pt x="171802" y="406246"/>
                  </a:cubicBezTo>
                  <a:cubicBezTo>
                    <a:pt x="173925" y="404357"/>
                    <a:pt x="171802" y="401761"/>
                    <a:pt x="173688" y="399874"/>
                  </a:cubicBezTo>
                  <a:cubicBezTo>
                    <a:pt x="172038" y="398457"/>
                    <a:pt x="173688" y="397515"/>
                    <a:pt x="173688" y="395862"/>
                  </a:cubicBezTo>
                  <a:cubicBezTo>
                    <a:pt x="175103" y="392558"/>
                    <a:pt x="175811" y="388784"/>
                    <a:pt x="175103" y="385244"/>
                  </a:cubicBezTo>
                  <a:cubicBezTo>
                    <a:pt x="176992" y="377455"/>
                    <a:pt x="175103" y="369197"/>
                    <a:pt x="177937" y="361647"/>
                  </a:cubicBezTo>
                  <a:lnTo>
                    <a:pt x="177937" y="361647"/>
                  </a:lnTo>
                  <a:cubicBezTo>
                    <a:pt x="177937" y="361647"/>
                    <a:pt x="177937" y="361647"/>
                    <a:pt x="177937" y="361647"/>
                  </a:cubicBezTo>
                  <a:cubicBezTo>
                    <a:pt x="177937" y="357398"/>
                    <a:pt x="177937" y="354330"/>
                    <a:pt x="177937" y="350084"/>
                  </a:cubicBezTo>
                  <a:lnTo>
                    <a:pt x="179352" y="350084"/>
                  </a:lnTo>
                  <a:cubicBezTo>
                    <a:pt x="179352" y="350084"/>
                    <a:pt x="177229" y="350084"/>
                    <a:pt x="179352" y="348431"/>
                  </a:cubicBezTo>
                  <a:cubicBezTo>
                    <a:pt x="181474" y="346780"/>
                    <a:pt x="179352" y="348431"/>
                    <a:pt x="179352" y="348431"/>
                  </a:cubicBezTo>
                  <a:cubicBezTo>
                    <a:pt x="179352" y="348431"/>
                    <a:pt x="179352" y="347253"/>
                    <a:pt x="179352" y="347017"/>
                  </a:cubicBezTo>
                  <a:cubicBezTo>
                    <a:pt x="183364" y="316103"/>
                    <a:pt x="181238" y="285664"/>
                    <a:pt x="182892" y="254750"/>
                  </a:cubicBezTo>
                  <a:lnTo>
                    <a:pt x="182892" y="254750"/>
                  </a:lnTo>
                  <a:cubicBezTo>
                    <a:pt x="184306" y="250738"/>
                    <a:pt x="182892" y="246020"/>
                    <a:pt x="182892" y="242243"/>
                  </a:cubicBezTo>
                  <a:cubicBezTo>
                    <a:pt x="182892" y="238470"/>
                    <a:pt x="180769" y="240593"/>
                    <a:pt x="182892" y="240593"/>
                  </a:cubicBezTo>
                  <a:cubicBezTo>
                    <a:pt x="181947" y="239648"/>
                    <a:pt x="181711" y="238233"/>
                    <a:pt x="182655" y="237289"/>
                  </a:cubicBezTo>
                  <a:cubicBezTo>
                    <a:pt x="182655" y="237289"/>
                    <a:pt x="182892" y="237052"/>
                    <a:pt x="182892" y="237052"/>
                  </a:cubicBezTo>
                  <a:lnTo>
                    <a:pt x="182892" y="237052"/>
                  </a:lnTo>
                  <a:cubicBezTo>
                    <a:pt x="183600" y="235638"/>
                    <a:pt x="183600" y="233985"/>
                    <a:pt x="182892" y="232570"/>
                  </a:cubicBezTo>
                  <a:cubicBezTo>
                    <a:pt x="185251" y="225726"/>
                    <a:pt x="182892" y="218173"/>
                    <a:pt x="185959" y="211568"/>
                  </a:cubicBezTo>
                  <a:lnTo>
                    <a:pt x="185959" y="211568"/>
                  </a:lnTo>
                  <a:cubicBezTo>
                    <a:pt x="186901" y="211096"/>
                    <a:pt x="187374" y="209679"/>
                    <a:pt x="186901" y="208737"/>
                  </a:cubicBezTo>
                  <a:cubicBezTo>
                    <a:pt x="186668" y="208264"/>
                    <a:pt x="186432" y="208028"/>
                    <a:pt x="185959" y="207792"/>
                  </a:cubicBezTo>
                  <a:lnTo>
                    <a:pt x="187610" y="207792"/>
                  </a:lnTo>
                  <a:cubicBezTo>
                    <a:pt x="185487" y="207792"/>
                    <a:pt x="187610" y="207792"/>
                    <a:pt x="187610" y="206141"/>
                  </a:cubicBezTo>
                  <a:cubicBezTo>
                    <a:pt x="187610" y="204488"/>
                    <a:pt x="187610" y="201893"/>
                    <a:pt x="187610" y="199534"/>
                  </a:cubicBezTo>
                  <a:lnTo>
                    <a:pt x="189027" y="199534"/>
                  </a:lnTo>
                  <a:cubicBezTo>
                    <a:pt x="189027" y="199534"/>
                    <a:pt x="186901" y="199534"/>
                    <a:pt x="189027" y="197644"/>
                  </a:cubicBezTo>
                  <a:cubicBezTo>
                    <a:pt x="191150" y="195757"/>
                    <a:pt x="189027" y="197644"/>
                    <a:pt x="189027" y="197644"/>
                  </a:cubicBezTo>
                  <a:cubicBezTo>
                    <a:pt x="189027" y="197644"/>
                    <a:pt x="189027" y="197644"/>
                    <a:pt x="189027" y="195993"/>
                  </a:cubicBezTo>
                  <a:lnTo>
                    <a:pt x="189027" y="195993"/>
                  </a:lnTo>
                  <a:cubicBezTo>
                    <a:pt x="188555" y="195049"/>
                    <a:pt x="188555" y="193870"/>
                    <a:pt x="189027" y="192926"/>
                  </a:cubicBezTo>
                  <a:cubicBezTo>
                    <a:pt x="190678" y="192926"/>
                    <a:pt x="189027" y="192926"/>
                    <a:pt x="190678" y="194343"/>
                  </a:cubicBezTo>
                  <a:cubicBezTo>
                    <a:pt x="192331" y="195757"/>
                    <a:pt x="189263" y="189385"/>
                    <a:pt x="188319" y="187026"/>
                  </a:cubicBezTo>
                  <a:lnTo>
                    <a:pt x="189969" y="187026"/>
                  </a:lnTo>
                  <a:cubicBezTo>
                    <a:pt x="191386" y="187026"/>
                    <a:pt x="189969" y="187026"/>
                    <a:pt x="189969" y="187026"/>
                  </a:cubicBezTo>
                  <a:cubicBezTo>
                    <a:pt x="189969" y="187026"/>
                    <a:pt x="189969" y="184903"/>
                    <a:pt x="188082" y="183250"/>
                  </a:cubicBezTo>
                  <a:cubicBezTo>
                    <a:pt x="186196" y="181599"/>
                    <a:pt x="188082" y="181836"/>
                    <a:pt x="190205" y="183250"/>
                  </a:cubicBezTo>
                  <a:cubicBezTo>
                    <a:pt x="192331" y="184667"/>
                    <a:pt x="188555" y="183250"/>
                    <a:pt x="190205" y="181363"/>
                  </a:cubicBezTo>
                  <a:cubicBezTo>
                    <a:pt x="191859" y="179476"/>
                    <a:pt x="190205" y="181363"/>
                    <a:pt x="190205" y="181363"/>
                  </a:cubicBezTo>
                  <a:cubicBezTo>
                    <a:pt x="190205" y="181363"/>
                    <a:pt x="190205" y="178532"/>
                    <a:pt x="188791" y="177114"/>
                  </a:cubicBezTo>
                  <a:cubicBezTo>
                    <a:pt x="187374" y="175700"/>
                    <a:pt x="188791" y="177114"/>
                    <a:pt x="188791" y="177114"/>
                  </a:cubicBezTo>
                  <a:cubicBezTo>
                    <a:pt x="188791" y="177114"/>
                    <a:pt x="188791" y="177114"/>
                    <a:pt x="188791" y="177114"/>
                  </a:cubicBezTo>
                  <a:cubicBezTo>
                    <a:pt x="188791" y="177114"/>
                    <a:pt x="188791" y="177114"/>
                    <a:pt x="186901" y="175464"/>
                  </a:cubicBezTo>
                  <a:cubicBezTo>
                    <a:pt x="189736" y="172396"/>
                    <a:pt x="183837" y="167914"/>
                    <a:pt x="186901" y="165552"/>
                  </a:cubicBezTo>
                  <a:cubicBezTo>
                    <a:pt x="184306" y="165552"/>
                    <a:pt x="185015" y="162720"/>
                    <a:pt x="184778" y="161306"/>
                  </a:cubicBezTo>
                  <a:cubicBezTo>
                    <a:pt x="184542" y="159889"/>
                    <a:pt x="184778" y="163193"/>
                    <a:pt x="185959" y="163901"/>
                  </a:cubicBezTo>
                  <a:lnTo>
                    <a:pt x="185959" y="163901"/>
                  </a:lnTo>
                  <a:cubicBezTo>
                    <a:pt x="185959" y="163901"/>
                    <a:pt x="188319" y="166261"/>
                    <a:pt x="188555" y="167442"/>
                  </a:cubicBezTo>
                  <a:cubicBezTo>
                    <a:pt x="188791" y="168620"/>
                    <a:pt x="188555" y="170273"/>
                    <a:pt x="188555" y="170979"/>
                  </a:cubicBezTo>
                  <a:cubicBezTo>
                    <a:pt x="190678" y="168620"/>
                    <a:pt x="190678" y="165316"/>
                    <a:pt x="188555" y="162957"/>
                  </a:cubicBezTo>
                  <a:cubicBezTo>
                    <a:pt x="188555" y="162957"/>
                    <a:pt x="188555" y="162957"/>
                    <a:pt x="189969" y="162957"/>
                  </a:cubicBezTo>
                  <a:cubicBezTo>
                    <a:pt x="191386" y="162957"/>
                    <a:pt x="189969" y="159416"/>
                    <a:pt x="187374" y="158947"/>
                  </a:cubicBezTo>
                  <a:cubicBezTo>
                    <a:pt x="184778" y="158474"/>
                    <a:pt x="187374" y="158947"/>
                    <a:pt x="189027" y="158947"/>
                  </a:cubicBezTo>
                  <a:cubicBezTo>
                    <a:pt x="190678" y="158947"/>
                    <a:pt x="187610" y="155170"/>
                    <a:pt x="185723" y="152575"/>
                  </a:cubicBezTo>
                  <a:cubicBezTo>
                    <a:pt x="186668" y="149271"/>
                    <a:pt x="185959" y="145967"/>
                    <a:pt x="183837" y="143372"/>
                  </a:cubicBezTo>
                  <a:cubicBezTo>
                    <a:pt x="184306" y="141249"/>
                    <a:pt x="183364" y="138887"/>
                    <a:pt x="181474" y="137709"/>
                  </a:cubicBezTo>
                  <a:cubicBezTo>
                    <a:pt x="183364" y="134169"/>
                    <a:pt x="176520" y="126852"/>
                    <a:pt x="181474" y="122606"/>
                  </a:cubicBezTo>
                  <a:cubicBezTo>
                    <a:pt x="177465" y="122606"/>
                    <a:pt x="179824" y="119538"/>
                    <a:pt x="176284" y="119302"/>
                  </a:cubicBezTo>
                  <a:cubicBezTo>
                    <a:pt x="176284" y="119302"/>
                    <a:pt x="173452" y="116943"/>
                    <a:pt x="176284" y="116234"/>
                  </a:cubicBezTo>
                  <a:cubicBezTo>
                    <a:pt x="173216" y="112930"/>
                    <a:pt x="173216" y="107740"/>
                    <a:pt x="176284" y="104436"/>
                  </a:cubicBezTo>
                  <a:cubicBezTo>
                    <a:pt x="176284" y="104436"/>
                    <a:pt x="174633" y="103021"/>
                    <a:pt x="173452" y="104436"/>
                  </a:cubicBezTo>
                  <a:cubicBezTo>
                    <a:pt x="172271" y="105853"/>
                    <a:pt x="173452" y="103021"/>
                    <a:pt x="175103" y="102785"/>
                  </a:cubicBezTo>
                  <a:cubicBezTo>
                    <a:pt x="176756" y="102549"/>
                    <a:pt x="175103" y="101368"/>
                    <a:pt x="175103" y="100896"/>
                  </a:cubicBezTo>
                  <a:cubicBezTo>
                    <a:pt x="175103" y="100423"/>
                    <a:pt x="175103" y="100896"/>
                    <a:pt x="172507" y="99245"/>
                  </a:cubicBezTo>
                  <a:cubicBezTo>
                    <a:pt x="169912" y="97592"/>
                    <a:pt x="172507" y="99245"/>
                    <a:pt x="172507" y="100423"/>
                  </a:cubicBezTo>
                  <a:cubicBezTo>
                    <a:pt x="170621" y="97122"/>
                    <a:pt x="171565" y="92873"/>
                    <a:pt x="174869" y="90987"/>
                  </a:cubicBezTo>
                  <a:cubicBezTo>
                    <a:pt x="174869" y="90987"/>
                    <a:pt x="174869" y="90987"/>
                    <a:pt x="174869" y="90987"/>
                  </a:cubicBezTo>
                  <a:cubicBezTo>
                    <a:pt x="172507" y="90987"/>
                    <a:pt x="172271" y="89097"/>
                    <a:pt x="172980" y="87919"/>
                  </a:cubicBezTo>
                  <a:cubicBezTo>
                    <a:pt x="169440" y="85557"/>
                    <a:pt x="166844" y="82256"/>
                    <a:pt x="165666" y="78243"/>
                  </a:cubicBezTo>
                  <a:lnTo>
                    <a:pt x="167789" y="78243"/>
                  </a:lnTo>
                  <a:cubicBezTo>
                    <a:pt x="165902" y="78243"/>
                    <a:pt x="166608" y="76356"/>
                    <a:pt x="165666" y="75411"/>
                  </a:cubicBezTo>
                  <a:lnTo>
                    <a:pt x="165666" y="75411"/>
                  </a:lnTo>
                  <a:cubicBezTo>
                    <a:pt x="165666" y="72580"/>
                    <a:pt x="164721" y="69512"/>
                    <a:pt x="162835" y="67389"/>
                  </a:cubicBezTo>
                  <a:cubicBezTo>
                    <a:pt x="163071" y="63849"/>
                    <a:pt x="161890" y="60309"/>
                    <a:pt x="159294" y="57713"/>
                  </a:cubicBezTo>
                  <a:cubicBezTo>
                    <a:pt x="159294" y="55827"/>
                    <a:pt x="156935" y="51578"/>
                    <a:pt x="155754" y="49927"/>
                  </a:cubicBezTo>
                  <a:cubicBezTo>
                    <a:pt x="154104" y="46860"/>
                    <a:pt x="151978" y="44028"/>
                    <a:pt x="149619" y="41666"/>
                  </a:cubicBezTo>
                  <a:cubicBezTo>
                    <a:pt x="149619" y="41666"/>
                    <a:pt x="148441" y="41666"/>
                    <a:pt x="147496" y="41666"/>
                  </a:cubicBezTo>
                  <a:cubicBezTo>
                    <a:pt x="146551" y="41666"/>
                    <a:pt x="147496" y="41666"/>
                    <a:pt x="147496" y="40016"/>
                  </a:cubicBezTo>
                  <a:cubicBezTo>
                    <a:pt x="147496" y="38362"/>
                    <a:pt x="147496" y="41430"/>
                    <a:pt x="147496" y="41666"/>
                  </a:cubicBezTo>
                  <a:cubicBezTo>
                    <a:pt x="147496" y="41902"/>
                    <a:pt x="147496" y="44028"/>
                    <a:pt x="147496" y="44734"/>
                  </a:cubicBezTo>
                  <a:cubicBezTo>
                    <a:pt x="147496" y="45442"/>
                    <a:pt x="146079" y="44734"/>
                    <a:pt x="145606" y="44734"/>
                  </a:cubicBezTo>
                  <a:cubicBezTo>
                    <a:pt x="145842" y="45915"/>
                    <a:pt x="145842" y="47329"/>
                    <a:pt x="145606" y="48510"/>
                  </a:cubicBezTo>
                  <a:cubicBezTo>
                    <a:pt x="144664" y="47093"/>
                    <a:pt x="143483" y="45915"/>
                    <a:pt x="142069" y="44734"/>
                  </a:cubicBezTo>
                  <a:cubicBezTo>
                    <a:pt x="141596" y="50397"/>
                    <a:pt x="142305" y="56296"/>
                    <a:pt x="144664" y="61490"/>
                  </a:cubicBezTo>
                  <a:cubicBezTo>
                    <a:pt x="144664" y="61490"/>
                    <a:pt x="144664" y="61490"/>
                    <a:pt x="144664" y="61490"/>
                  </a:cubicBezTo>
                  <a:lnTo>
                    <a:pt x="146315" y="61490"/>
                  </a:lnTo>
                  <a:cubicBezTo>
                    <a:pt x="146315" y="62196"/>
                    <a:pt x="146315" y="62668"/>
                    <a:pt x="146315" y="63377"/>
                  </a:cubicBezTo>
                  <a:cubicBezTo>
                    <a:pt x="143483" y="63377"/>
                    <a:pt x="146315" y="66681"/>
                    <a:pt x="149382" y="67859"/>
                  </a:cubicBezTo>
                  <a:cubicBezTo>
                    <a:pt x="152450" y="69040"/>
                    <a:pt x="147496" y="67859"/>
                    <a:pt x="146551" y="66681"/>
                  </a:cubicBezTo>
                  <a:cubicBezTo>
                    <a:pt x="145606" y="65500"/>
                    <a:pt x="146551" y="67859"/>
                    <a:pt x="144664" y="66681"/>
                  </a:cubicBezTo>
                  <a:cubicBezTo>
                    <a:pt x="142775" y="65500"/>
                    <a:pt x="144664" y="66681"/>
                    <a:pt x="143011" y="64558"/>
                  </a:cubicBezTo>
                  <a:cubicBezTo>
                    <a:pt x="141360" y="62432"/>
                    <a:pt x="144664" y="65972"/>
                    <a:pt x="143011" y="65972"/>
                  </a:cubicBezTo>
                  <a:cubicBezTo>
                    <a:pt x="141360" y="65972"/>
                    <a:pt x="143011" y="65972"/>
                    <a:pt x="144664" y="67153"/>
                  </a:cubicBezTo>
                  <a:lnTo>
                    <a:pt x="144664" y="67153"/>
                  </a:lnTo>
                  <a:cubicBezTo>
                    <a:pt x="144664" y="67153"/>
                    <a:pt x="142775" y="65972"/>
                    <a:pt x="141833" y="65736"/>
                  </a:cubicBezTo>
                  <a:lnTo>
                    <a:pt x="141833" y="65736"/>
                  </a:lnTo>
                  <a:cubicBezTo>
                    <a:pt x="143719" y="65736"/>
                    <a:pt x="141833" y="65736"/>
                    <a:pt x="141833" y="63849"/>
                  </a:cubicBezTo>
                  <a:lnTo>
                    <a:pt x="143483" y="63849"/>
                  </a:lnTo>
                  <a:cubicBezTo>
                    <a:pt x="143483" y="61959"/>
                    <a:pt x="139707" y="61017"/>
                    <a:pt x="139473" y="59600"/>
                  </a:cubicBezTo>
                  <a:cubicBezTo>
                    <a:pt x="139237" y="58186"/>
                    <a:pt x="141360" y="61254"/>
                    <a:pt x="142305" y="61726"/>
                  </a:cubicBezTo>
                  <a:cubicBezTo>
                    <a:pt x="142541" y="61017"/>
                    <a:pt x="142305" y="60073"/>
                    <a:pt x="141596" y="59836"/>
                  </a:cubicBezTo>
                  <a:cubicBezTo>
                    <a:pt x="141124" y="59836"/>
                    <a:pt x="140888" y="59836"/>
                    <a:pt x="140652" y="59836"/>
                  </a:cubicBezTo>
                  <a:cubicBezTo>
                    <a:pt x="142069" y="58186"/>
                    <a:pt x="140652" y="55827"/>
                    <a:pt x="138765" y="53701"/>
                  </a:cubicBezTo>
                  <a:cubicBezTo>
                    <a:pt x="136875" y="51578"/>
                    <a:pt x="138765" y="56296"/>
                    <a:pt x="140179" y="57477"/>
                  </a:cubicBezTo>
                  <a:cubicBezTo>
                    <a:pt x="141596" y="58658"/>
                    <a:pt x="136875" y="53937"/>
                    <a:pt x="138765" y="52992"/>
                  </a:cubicBezTo>
                  <a:cubicBezTo>
                    <a:pt x="140652" y="52050"/>
                    <a:pt x="136406" y="49455"/>
                    <a:pt x="138765" y="48274"/>
                  </a:cubicBezTo>
                  <a:cubicBezTo>
                    <a:pt x="135461" y="42847"/>
                    <a:pt x="137348" y="38598"/>
                    <a:pt x="135225" y="33408"/>
                  </a:cubicBezTo>
                  <a:cubicBezTo>
                    <a:pt x="133574" y="33408"/>
                    <a:pt x="135225" y="35531"/>
                    <a:pt x="131921" y="36003"/>
                  </a:cubicBezTo>
                  <a:cubicBezTo>
                    <a:pt x="128617" y="36475"/>
                    <a:pt x="131921" y="38362"/>
                    <a:pt x="130270" y="39071"/>
                  </a:cubicBezTo>
                  <a:cubicBezTo>
                    <a:pt x="128617" y="39779"/>
                    <a:pt x="130270" y="39071"/>
                    <a:pt x="130270" y="39071"/>
                  </a:cubicBezTo>
                  <a:cubicBezTo>
                    <a:pt x="130270" y="39071"/>
                    <a:pt x="130270" y="40724"/>
                    <a:pt x="128853" y="41194"/>
                  </a:cubicBezTo>
                  <a:cubicBezTo>
                    <a:pt x="128381" y="41666"/>
                    <a:pt x="127439" y="41666"/>
                    <a:pt x="126966" y="41194"/>
                  </a:cubicBezTo>
                  <a:cubicBezTo>
                    <a:pt x="125549" y="41194"/>
                    <a:pt x="126966" y="43319"/>
                    <a:pt x="126966" y="44261"/>
                  </a:cubicBezTo>
                  <a:cubicBezTo>
                    <a:pt x="126966" y="45206"/>
                    <a:pt x="125549" y="44261"/>
                    <a:pt x="124607" y="44261"/>
                  </a:cubicBezTo>
                  <a:cubicBezTo>
                    <a:pt x="123662" y="44261"/>
                    <a:pt x="124607" y="46860"/>
                    <a:pt x="124607" y="48510"/>
                  </a:cubicBezTo>
                  <a:cubicBezTo>
                    <a:pt x="124607" y="50161"/>
                    <a:pt x="122009" y="46623"/>
                    <a:pt x="121303" y="45679"/>
                  </a:cubicBezTo>
                  <a:cubicBezTo>
                    <a:pt x="120831" y="45915"/>
                    <a:pt x="120594" y="45915"/>
                    <a:pt x="120122" y="45679"/>
                  </a:cubicBezTo>
                  <a:lnTo>
                    <a:pt x="120122" y="45679"/>
                  </a:lnTo>
                  <a:cubicBezTo>
                    <a:pt x="120122" y="45679"/>
                    <a:pt x="120122" y="45679"/>
                    <a:pt x="120122" y="47329"/>
                  </a:cubicBezTo>
                  <a:lnTo>
                    <a:pt x="118471" y="47329"/>
                  </a:lnTo>
                  <a:cubicBezTo>
                    <a:pt x="119177" y="48510"/>
                    <a:pt x="119177" y="50161"/>
                    <a:pt x="118471" y="51342"/>
                  </a:cubicBezTo>
                  <a:cubicBezTo>
                    <a:pt x="119177" y="51578"/>
                    <a:pt x="120122" y="51578"/>
                    <a:pt x="120831" y="51342"/>
                  </a:cubicBezTo>
                  <a:cubicBezTo>
                    <a:pt x="120831" y="51342"/>
                    <a:pt x="120831" y="51342"/>
                    <a:pt x="120831" y="51342"/>
                  </a:cubicBezTo>
                  <a:lnTo>
                    <a:pt x="117054" y="51342"/>
                  </a:lnTo>
                  <a:cubicBezTo>
                    <a:pt x="116582" y="48983"/>
                    <a:pt x="114695" y="47093"/>
                    <a:pt x="112572" y="46151"/>
                  </a:cubicBezTo>
                  <a:cubicBezTo>
                    <a:pt x="111627" y="43792"/>
                    <a:pt x="111627" y="41194"/>
                    <a:pt x="112572" y="38834"/>
                  </a:cubicBezTo>
                  <a:cubicBezTo>
                    <a:pt x="109977" y="38834"/>
                    <a:pt x="111155" y="37420"/>
                    <a:pt x="112572" y="36475"/>
                  </a:cubicBezTo>
                  <a:cubicBezTo>
                    <a:pt x="113987" y="35531"/>
                    <a:pt x="112572" y="36475"/>
                    <a:pt x="112572" y="37893"/>
                  </a:cubicBezTo>
                  <a:cubicBezTo>
                    <a:pt x="112572" y="39307"/>
                    <a:pt x="112572" y="35767"/>
                    <a:pt x="112572" y="34589"/>
                  </a:cubicBezTo>
                  <a:cubicBezTo>
                    <a:pt x="112572" y="33408"/>
                    <a:pt x="113987" y="34589"/>
                    <a:pt x="114223" y="34589"/>
                  </a:cubicBezTo>
                  <a:cubicBezTo>
                    <a:pt x="114459" y="34589"/>
                    <a:pt x="112572" y="31285"/>
                    <a:pt x="114223" y="29867"/>
                  </a:cubicBezTo>
                  <a:cubicBezTo>
                    <a:pt x="115876" y="28453"/>
                    <a:pt x="114223" y="27272"/>
                    <a:pt x="114223" y="25385"/>
                  </a:cubicBezTo>
                  <a:cubicBezTo>
                    <a:pt x="114223" y="23496"/>
                    <a:pt x="114223" y="26800"/>
                    <a:pt x="113045" y="27272"/>
                  </a:cubicBezTo>
                  <a:cubicBezTo>
                    <a:pt x="111864" y="27744"/>
                    <a:pt x="110446" y="21845"/>
                    <a:pt x="113045" y="19958"/>
                  </a:cubicBezTo>
                  <a:cubicBezTo>
                    <a:pt x="110919" y="17833"/>
                    <a:pt x="114459" y="12642"/>
                    <a:pt x="109268" y="10991"/>
                  </a:cubicBezTo>
                  <a:cubicBezTo>
                    <a:pt x="109268" y="10991"/>
                    <a:pt x="107851" y="8632"/>
                    <a:pt x="109268" y="7687"/>
                  </a:cubicBezTo>
                  <a:cubicBezTo>
                    <a:pt x="110683" y="6743"/>
                    <a:pt x="109268" y="7687"/>
                    <a:pt x="111155" y="7687"/>
                  </a:cubicBezTo>
                  <a:cubicBezTo>
                    <a:pt x="109977" y="3911"/>
                    <a:pt x="107145" y="607"/>
                    <a:pt x="103369" y="-807"/>
                  </a:cubicBezTo>
                  <a:cubicBezTo>
                    <a:pt x="102188" y="-807"/>
                    <a:pt x="101010" y="843"/>
                    <a:pt x="99593" y="-807"/>
                  </a:cubicBezTo>
                  <a:cubicBezTo>
                    <a:pt x="98178" y="-2461"/>
                    <a:pt x="97706" y="3439"/>
                    <a:pt x="93693" y="3202"/>
                  </a:cubicBezTo>
                  <a:cubicBezTo>
                    <a:pt x="95347" y="4383"/>
                    <a:pt x="93693" y="5564"/>
                    <a:pt x="96052" y="6270"/>
                  </a:cubicBezTo>
                  <a:cubicBezTo>
                    <a:pt x="98411" y="6979"/>
                    <a:pt x="96052" y="6270"/>
                    <a:pt x="96052" y="6270"/>
                  </a:cubicBezTo>
                  <a:cubicBezTo>
                    <a:pt x="96052" y="6270"/>
                    <a:pt x="96052" y="6270"/>
                    <a:pt x="97233" y="6270"/>
                  </a:cubicBezTo>
                  <a:cubicBezTo>
                    <a:pt x="98411" y="6270"/>
                    <a:pt x="95580" y="6270"/>
                    <a:pt x="95816" y="6270"/>
                  </a:cubicBezTo>
                  <a:cubicBezTo>
                    <a:pt x="95347" y="6743"/>
                    <a:pt x="94402" y="6979"/>
                    <a:pt x="93929" y="6506"/>
                  </a:cubicBezTo>
                  <a:cubicBezTo>
                    <a:pt x="93693" y="6270"/>
                    <a:pt x="93693" y="6270"/>
                    <a:pt x="93693" y="6270"/>
                  </a:cubicBezTo>
                  <a:cubicBezTo>
                    <a:pt x="93693" y="6270"/>
                    <a:pt x="93693" y="6270"/>
                    <a:pt x="93693" y="6270"/>
                  </a:cubicBezTo>
                  <a:cubicBezTo>
                    <a:pt x="93693" y="6270"/>
                    <a:pt x="93693" y="10283"/>
                    <a:pt x="93693" y="12406"/>
                  </a:cubicBezTo>
                  <a:cubicBezTo>
                    <a:pt x="90389" y="14059"/>
                    <a:pt x="93693" y="17127"/>
                    <a:pt x="95580" y="19958"/>
                  </a:cubicBezTo>
                  <a:lnTo>
                    <a:pt x="95580" y="19958"/>
                  </a:lnTo>
                  <a:cubicBezTo>
                    <a:pt x="92512" y="18305"/>
                    <a:pt x="92748" y="16182"/>
                    <a:pt x="90862" y="14531"/>
                  </a:cubicBezTo>
                  <a:cubicBezTo>
                    <a:pt x="88975" y="12878"/>
                    <a:pt x="90862" y="14531"/>
                    <a:pt x="89447" y="14531"/>
                  </a:cubicBezTo>
                  <a:cubicBezTo>
                    <a:pt x="92043" y="18777"/>
                    <a:pt x="89447" y="20431"/>
                    <a:pt x="92043" y="24204"/>
                  </a:cubicBezTo>
                  <a:lnTo>
                    <a:pt x="90862" y="24204"/>
                  </a:lnTo>
                  <a:cubicBezTo>
                    <a:pt x="90625" y="22318"/>
                    <a:pt x="89681" y="20664"/>
                    <a:pt x="88266" y="19722"/>
                  </a:cubicBezTo>
                  <a:cubicBezTo>
                    <a:pt x="88266" y="19722"/>
                    <a:pt x="88266" y="19722"/>
                    <a:pt x="88266" y="21137"/>
                  </a:cubicBezTo>
                  <a:cubicBezTo>
                    <a:pt x="88266" y="22554"/>
                    <a:pt x="89681" y="21137"/>
                    <a:pt x="88266" y="21137"/>
                  </a:cubicBezTo>
                  <a:cubicBezTo>
                    <a:pt x="88975" y="20900"/>
                    <a:pt x="89917" y="20900"/>
                    <a:pt x="90625" y="21137"/>
                  </a:cubicBezTo>
                  <a:cubicBezTo>
                    <a:pt x="89917" y="22081"/>
                    <a:pt x="90153" y="23732"/>
                    <a:pt x="91098" y="24440"/>
                  </a:cubicBezTo>
                  <a:cubicBezTo>
                    <a:pt x="91570" y="24913"/>
                    <a:pt x="92043" y="24913"/>
                    <a:pt x="92748" y="24913"/>
                  </a:cubicBezTo>
                  <a:cubicBezTo>
                    <a:pt x="92748" y="24913"/>
                    <a:pt x="90862" y="24913"/>
                    <a:pt x="91570" y="24913"/>
                  </a:cubicBezTo>
                  <a:cubicBezTo>
                    <a:pt x="92279" y="24913"/>
                    <a:pt x="91570" y="24913"/>
                    <a:pt x="89917" y="24913"/>
                  </a:cubicBezTo>
                  <a:cubicBezTo>
                    <a:pt x="88266" y="24913"/>
                    <a:pt x="91806" y="26800"/>
                    <a:pt x="92748" y="26563"/>
                  </a:cubicBezTo>
                  <a:cubicBezTo>
                    <a:pt x="93693" y="26330"/>
                    <a:pt x="91098" y="26563"/>
                    <a:pt x="90389" y="26563"/>
                  </a:cubicBezTo>
                  <a:cubicBezTo>
                    <a:pt x="89681" y="26563"/>
                    <a:pt x="92043" y="26563"/>
                    <a:pt x="92748" y="28217"/>
                  </a:cubicBezTo>
                  <a:cubicBezTo>
                    <a:pt x="93457" y="29867"/>
                    <a:pt x="92748" y="28217"/>
                    <a:pt x="91570" y="28217"/>
                  </a:cubicBezTo>
                  <a:cubicBezTo>
                    <a:pt x="90389" y="28217"/>
                    <a:pt x="92748" y="28217"/>
                    <a:pt x="93221" y="28217"/>
                  </a:cubicBezTo>
                  <a:cubicBezTo>
                    <a:pt x="92512" y="28453"/>
                    <a:pt x="91806" y="28453"/>
                    <a:pt x="91098" y="28217"/>
                  </a:cubicBezTo>
                  <a:cubicBezTo>
                    <a:pt x="91098" y="28217"/>
                    <a:pt x="91098" y="28217"/>
                    <a:pt x="91098" y="26563"/>
                  </a:cubicBezTo>
                  <a:cubicBezTo>
                    <a:pt x="91098" y="24913"/>
                    <a:pt x="91098" y="28453"/>
                    <a:pt x="92985" y="28453"/>
                  </a:cubicBezTo>
                  <a:cubicBezTo>
                    <a:pt x="94874" y="28453"/>
                    <a:pt x="92985" y="31285"/>
                    <a:pt x="95347" y="32463"/>
                  </a:cubicBezTo>
                  <a:cubicBezTo>
                    <a:pt x="97706" y="33644"/>
                    <a:pt x="93693" y="32463"/>
                    <a:pt x="92748" y="32463"/>
                  </a:cubicBezTo>
                  <a:lnTo>
                    <a:pt x="92748" y="29867"/>
                  </a:lnTo>
                  <a:cubicBezTo>
                    <a:pt x="91570" y="30576"/>
                    <a:pt x="90389" y="30576"/>
                    <a:pt x="89211" y="29867"/>
                  </a:cubicBezTo>
                  <a:cubicBezTo>
                    <a:pt x="89211" y="29867"/>
                    <a:pt x="89211" y="29867"/>
                    <a:pt x="89211" y="29867"/>
                  </a:cubicBezTo>
                  <a:cubicBezTo>
                    <a:pt x="89211" y="29867"/>
                    <a:pt x="89211" y="29867"/>
                    <a:pt x="87085" y="29867"/>
                  </a:cubicBezTo>
                  <a:cubicBezTo>
                    <a:pt x="84962" y="29867"/>
                    <a:pt x="87085" y="31993"/>
                    <a:pt x="87085" y="33644"/>
                  </a:cubicBezTo>
                  <a:cubicBezTo>
                    <a:pt x="87085" y="35294"/>
                    <a:pt x="85907" y="32229"/>
                    <a:pt x="87085" y="32229"/>
                  </a:cubicBezTo>
                  <a:lnTo>
                    <a:pt x="87085" y="32229"/>
                  </a:lnTo>
                  <a:lnTo>
                    <a:pt x="87085" y="32229"/>
                  </a:lnTo>
                  <a:cubicBezTo>
                    <a:pt x="85671" y="32229"/>
                    <a:pt x="87085" y="33880"/>
                    <a:pt x="87085" y="34589"/>
                  </a:cubicBezTo>
                  <a:cubicBezTo>
                    <a:pt x="87085" y="35294"/>
                    <a:pt x="84726" y="34589"/>
                    <a:pt x="83312" y="34589"/>
                  </a:cubicBezTo>
                  <a:cubicBezTo>
                    <a:pt x="81895" y="34589"/>
                    <a:pt x="83312" y="34589"/>
                    <a:pt x="84962" y="36239"/>
                  </a:cubicBezTo>
                  <a:cubicBezTo>
                    <a:pt x="86613" y="37893"/>
                    <a:pt x="83312" y="36239"/>
                    <a:pt x="82603" y="36239"/>
                  </a:cubicBezTo>
                  <a:lnTo>
                    <a:pt x="84017" y="36239"/>
                  </a:lnTo>
                  <a:cubicBezTo>
                    <a:pt x="84017" y="36239"/>
                    <a:pt x="84017" y="36239"/>
                    <a:pt x="81895" y="36239"/>
                  </a:cubicBezTo>
                  <a:cubicBezTo>
                    <a:pt x="82131" y="37420"/>
                    <a:pt x="82131" y="38598"/>
                    <a:pt x="81895" y="39779"/>
                  </a:cubicBezTo>
                  <a:cubicBezTo>
                    <a:pt x="80480" y="39779"/>
                    <a:pt x="81895" y="39779"/>
                    <a:pt x="80008" y="38362"/>
                  </a:cubicBezTo>
                  <a:cubicBezTo>
                    <a:pt x="78118" y="36948"/>
                    <a:pt x="80008" y="39779"/>
                    <a:pt x="80008" y="40016"/>
                  </a:cubicBezTo>
                  <a:cubicBezTo>
                    <a:pt x="80008" y="40252"/>
                    <a:pt x="80008" y="40016"/>
                    <a:pt x="81658" y="40016"/>
                  </a:cubicBezTo>
                  <a:cubicBezTo>
                    <a:pt x="83312" y="40016"/>
                    <a:pt x="81658" y="46151"/>
                    <a:pt x="81658" y="48746"/>
                  </a:cubicBezTo>
                  <a:cubicBezTo>
                    <a:pt x="81658" y="51342"/>
                    <a:pt x="81658" y="48746"/>
                    <a:pt x="83076" y="48746"/>
                  </a:cubicBezTo>
                  <a:cubicBezTo>
                    <a:pt x="83312" y="49219"/>
                    <a:pt x="83312" y="49927"/>
                    <a:pt x="83076" y="50397"/>
                  </a:cubicBezTo>
                  <a:cubicBezTo>
                    <a:pt x="78118" y="50397"/>
                    <a:pt x="83076" y="54410"/>
                    <a:pt x="83076" y="55827"/>
                  </a:cubicBezTo>
                  <a:cubicBezTo>
                    <a:pt x="83076" y="57241"/>
                    <a:pt x="80480" y="52759"/>
                    <a:pt x="78827" y="50869"/>
                  </a:cubicBezTo>
                  <a:cubicBezTo>
                    <a:pt x="77176" y="48983"/>
                    <a:pt x="78827" y="52992"/>
                    <a:pt x="77412" y="52759"/>
                  </a:cubicBezTo>
                  <a:lnTo>
                    <a:pt x="79063" y="54410"/>
                  </a:lnTo>
                  <a:lnTo>
                    <a:pt x="77412" y="54410"/>
                  </a:lnTo>
                  <a:cubicBezTo>
                    <a:pt x="77412" y="54410"/>
                    <a:pt x="76231" y="54410"/>
                    <a:pt x="77412" y="52759"/>
                  </a:cubicBezTo>
                  <a:cubicBezTo>
                    <a:pt x="78591" y="51106"/>
                    <a:pt x="77412" y="52759"/>
                    <a:pt x="75523" y="52759"/>
                  </a:cubicBezTo>
                  <a:cubicBezTo>
                    <a:pt x="73636" y="52759"/>
                    <a:pt x="78118" y="55118"/>
                    <a:pt x="75523" y="55591"/>
                  </a:cubicBezTo>
                  <a:lnTo>
                    <a:pt x="80008" y="58892"/>
                  </a:lnTo>
                  <a:cubicBezTo>
                    <a:pt x="80008" y="58892"/>
                    <a:pt x="78354" y="58892"/>
                    <a:pt x="77649" y="58892"/>
                  </a:cubicBezTo>
                  <a:cubicBezTo>
                    <a:pt x="76940" y="58892"/>
                    <a:pt x="77649" y="60073"/>
                    <a:pt x="76468" y="60781"/>
                  </a:cubicBezTo>
                  <a:cubicBezTo>
                    <a:pt x="77176" y="60309"/>
                    <a:pt x="78118" y="60309"/>
                    <a:pt x="78827" y="60781"/>
                  </a:cubicBezTo>
                  <a:cubicBezTo>
                    <a:pt x="78827" y="60781"/>
                    <a:pt x="78827" y="60781"/>
                    <a:pt x="78827" y="60781"/>
                  </a:cubicBezTo>
                  <a:lnTo>
                    <a:pt x="78827" y="62668"/>
                  </a:lnTo>
                  <a:lnTo>
                    <a:pt x="81186" y="64791"/>
                  </a:lnTo>
                  <a:cubicBezTo>
                    <a:pt x="79299" y="64791"/>
                    <a:pt x="79772" y="64791"/>
                    <a:pt x="79535" y="64791"/>
                  </a:cubicBezTo>
                  <a:cubicBezTo>
                    <a:pt x="79299" y="64791"/>
                    <a:pt x="77882" y="64791"/>
                    <a:pt x="76940" y="64791"/>
                  </a:cubicBezTo>
                  <a:cubicBezTo>
                    <a:pt x="79772" y="64791"/>
                    <a:pt x="78827" y="66444"/>
                    <a:pt x="80950" y="68095"/>
                  </a:cubicBezTo>
                  <a:cubicBezTo>
                    <a:pt x="80480" y="69276"/>
                    <a:pt x="79772" y="70221"/>
                    <a:pt x="79063" y="71163"/>
                  </a:cubicBezTo>
                  <a:cubicBezTo>
                    <a:pt x="80950" y="72108"/>
                    <a:pt x="82367" y="73525"/>
                    <a:pt x="83312" y="75411"/>
                  </a:cubicBezTo>
                  <a:cubicBezTo>
                    <a:pt x="83312" y="75411"/>
                    <a:pt x="81895" y="75411"/>
                    <a:pt x="81186" y="75411"/>
                  </a:cubicBezTo>
                  <a:cubicBezTo>
                    <a:pt x="80480" y="75411"/>
                    <a:pt x="84726" y="79424"/>
                    <a:pt x="86849" y="80602"/>
                  </a:cubicBezTo>
                  <a:cubicBezTo>
                    <a:pt x="88975" y="81783"/>
                    <a:pt x="84017" y="77771"/>
                    <a:pt x="83312" y="76590"/>
                  </a:cubicBezTo>
                  <a:cubicBezTo>
                    <a:pt x="83781" y="76120"/>
                    <a:pt x="84490" y="76120"/>
                    <a:pt x="84962" y="76590"/>
                  </a:cubicBezTo>
                  <a:cubicBezTo>
                    <a:pt x="84962" y="76590"/>
                    <a:pt x="84962" y="75175"/>
                    <a:pt x="83312" y="75411"/>
                  </a:cubicBezTo>
                  <a:cubicBezTo>
                    <a:pt x="81658" y="75648"/>
                    <a:pt x="79299" y="69985"/>
                    <a:pt x="83312" y="68331"/>
                  </a:cubicBezTo>
                  <a:cubicBezTo>
                    <a:pt x="85671" y="69512"/>
                    <a:pt x="86849" y="72344"/>
                    <a:pt x="85671" y="74939"/>
                  </a:cubicBezTo>
                  <a:cubicBezTo>
                    <a:pt x="85671" y="74939"/>
                    <a:pt x="85671" y="74939"/>
                    <a:pt x="85671" y="74939"/>
                  </a:cubicBezTo>
                  <a:cubicBezTo>
                    <a:pt x="89681" y="76826"/>
                    <a:pt x="88975" y="79657"/>
                    <a:pt x="88975" y="82019"/>
                  </a:cubicBezTo>
                  <a:cubicBezTo>
                    <a:pt x="87321" y="81075"/>
                    <a:pt x="85671" y="80602"/>
                    <a:pt x="83781" y="80130"/>
                  </a:cubicBezTo>
                  <a:cubicBezTo>
                    <a:pt x="83781" y="80130"/>
                    <a:pt x="83781" y="80130"/>
                    <a:pt x="85198" y="81783"/>
                  </a:cubicBezTo>
                  <a:cubicBezTo>
                    <a:pt x="81658" y="82961"/>
                    <a:pt x="86613" y="84379"/>
                    <a:pt x="83312" y="85793"/>
                  </a:cubicBezTo>
                  <a:cubicBezTo>
                    <a:pt x="84017" y="86738"/>
                    <a:pt x="84490" y="87683"/>
                    <a:pt x="84962" y="88861"/>
                  </a:cubicBezTo>
                  <a:cubicBezTo>
                    <a:pt x="84962" y="88861"/>
                    <a:pt x="84962" y="88861"/>
                    <a:pt x="86380" y="88861"/>
                  </a:cubicBezTo>
                  <a:cubicBezTo>
                    <a:pt x="87794" y="88861"/>
                    <a:pt x="86380" y="88861"/>
                    <a:pt x="86380" y="90750"/>
                  </a:cubicBezTo>
                  <a:cubicBezTo>
                    <a:pt x="86380" y="92637"/>
                    <a:pt x="84490" y="90750"/>
                    <a:pt x="84726" y="90750"/>
                  </a:cubicBezTo>
                  <a:cubicBezTo>
                    <a:pt x="84962" y="90750"/>
                    <a:pt x="84726" y="93346"/>
                    <a:pt x="86143" y="93346"/>
                  </a:cubicBezTo>
                  <a:cubicBezTo>
                    <a:pt x="87558" y="93346"/>
                    <a:pt x="86143" y="95232"/>
                    <a:pt x="86143" y="95705"/>
                  </a:cubicBezTo>
                  <a:cubicBezTo>
                    <a:pt x="86143" y="96177"/>
                    <a:pt x="88739" y="98300"/>
                    <a:pt x="87558" y="99245"/>
                  </a:cubicBezTo>
                  <a:cubicBezTo>
                    <a:pt x="86380" y="100187"/>
                    <a:pt x="84254" y="99245"/>
                    <a:pt x="82603" y="97355"/>
                  </a:cubicBezTo>
                  <a:cubicBezTo>
                    <a:pt x="80950" y="95469"/>
                    <a:pt x="84962" y="99717"/>
                    <a:pt x="84254" y="101604"/>
                  </a:cubicBezTo>
                  <a:cubicBezTo>
                    <a:pt x="83548" y="103491"/>
                    <a:pt x="82839" y="101604"/>
                    <a:pt x="82839" y="101604"/>
                  </a:cubicBezTo>
                  <a:cubicBezTo>
                    <a:pt x="82839" y="101604"/>
                    <a:pt x="82839" y="101604"/>
                    <a:pt x="84490" y="101604"/>
                  </a:cubicBezTo>
                  <a:cubicBezTo>
                    <a:pt x="86143" y="101604"/>
                    <a:pt x="84490" y="100423"/>
                    <a:pt x="84490" y="99717"/>
                  </a:cubicBezTo>
                  <a:cubicBezTo>
                    <a:pt x="84490" y="99009"/>
                    <a:pt x="85907" y="99717"/>
                    <a:pt x="85907" y="99717"/>
                  </a:cubicBezTo>
                  <a:cubicBezTo>
                    <a:pt x="85907" y="99717"/>
                    <a:pt x="85907" y="99717"/>
                    <a:pt x="85907" y="99717"/>
                  </a:cubicBezTo>
                  <a:cubicBezTo>
                    <a:pt x="85907" y="99717"/>
                    <a:pt x="84017" y="99717"/>
                    <a:pt x="84254" y="100896"/>
                  </a:cubicBezTo>
                  <a:cubicBezTo>
                    <a:pt x="84490" y="102077"/>
                    <a:pt x="84254" y="100896"/>
                    <a:pt x="85907" y="100896"/>
                  </a:cubicBezTo>
                  <a:cubicBezTo>
                    <a:pt x="87558" y="100896"/>
                    <a:pt x="85907" y="100896"/>
                    <a:pt x="85907" y="102785"/>
                  </a:cubicBezTo>
                  <a:cubicBezTo>
                    <a:pt x="85907" y="104672"/>
                    <a:pt x="85907" y="102785"/>
                    <a:pt x="85907" y="102785"/>
                  </a:cubicBezTo>
                  <a:cubicBezTo>
                    <a:pt x="85907" y="102785"/>
                    <a:pt x="85907" y="102785"/>
                    <a:pt x="85907" y="102785"/>
                  </a:cubicBezTo>
                  <a:cubicBezTo>
                    <a:pt x="85907" y="102785"/>
                    <a:pt x="84017" y="102785"/>
                    <a:pt x="83076" y="102785"/>
                  </a:cubicBezTo>
                  <a:cubicBezTo>
                    <a:pt x="87558" y="106086"/>
                    <a:pt x="86849" y="108448"/>
                    <a:pt x="88739" y="111516"/>
                  </a:cubicBezTo>
                  <a:cubicBezTo>
                    <a:pt x="90625" y="114584"/>
                    <a:pt x="88739" y="111516"/>
                    <a:pt x="87558" y="111516"/>
                  </a:cubicBezTo>
                  <a:cubicBezTo>
                    <a:pt x="88975" y="112222"/>
                    <a:pt x="89681" y="113639"/>
                    <a:pt x="89917" y="115290"/>
                  </a:cubicBezTo>
                  <a:cubicBezTo>
                    <a:pt x="88266" y="115290"/>
                    <a:pt x="87794" y="113167"/>
                    <a:pt x="86849" y="113167"/>
                  </a:cubicBezTo>
                  <a:cubicBezTo>
                    <a:pt x="85907" y="113167"/>
                    <a:pt x="86849" y="113167"/>
                    <a:pt x="86849" y="113167"/>
                  </a:cubicBezTo>
                  <a:cubicBezTo>
                    <a:pt x="87558" y="115053"/>
                    <a:pt x="87558" y="117179"/>
                    <a:pt x="86849" y="119066"/>
                  </a:cubicBezTo>
                  <a:cubicBezTo>
                    <a:pt x="84726" y="119066"/>
                    <a:pt x="86849" y="116943"/>
                    <a:pt x="83548" y="116707"/>
                  </a:cubicBezTo>
                  <a:cubicBezTo>
                    <a:pt x="80244" y="116471"/>
                    <a:pt x="83548" y="116707"/>
                    <a:pt x="83548" y="118121"/>
                  </a:cubicBezTo>
                  <a:cubicBezTo>
                    <a:pt x="83548" y="119538"/>
                    <a:pt x="85671" y="125674"/>
                    <a:pt x="85907" y="128269"/>
                  </a:cubicBezTo>
                  <a:cubicBezTo>
                    <a:pt x="86143" y="130865"/>
                    <a:pt x="84490" y="126619"/>
                    <a:pt x="83548" y="128269"/>
                  </a:cubicBezTo>
                  <a:cubicBezTo>
                    <a:pt x="84726" y="128505"/>
                    <a:pt x="85671" y="129450"/>
                    <a:pt x="85907" y="130628"/>
                  </a:cubicBezTo>
                  <a:cubicBezTo>
                    <a:pt x="85907" y="130628"/>
                    <a:pt x="85907" y="130628"/>
                    <a:pt x="85907" y="128978"/>
                  </a:cubicBezTo>
                  <a:lnTo>
                    <a:pt x="85907" y="128978"/>
                  </a:lnTo>
                  <a:cubicBezTo>
                    <a:pt x="85907" y="130392"/>
                    <a:pt x="84254" y="131101"/>
                    <a:pt x="85907" y="132518"/>
                  </a:cubicBezTo>
                  <a:cubicBezTo>
                    <a:pt x="87558" y="133932"/>
                    <a:pt x="85907" y="132518"/>
                    <a:pt x="84254" y="132518"/>
                  </a:cubicBezTo>
                  <a:cubicBezTo>
                    <a:pt x="82603" y="132518"/>
                    <a:pt x="84254" y="134405"/>
                    <a:pt x="84254" y="135350"/>
                  </a:cubicBezTo>
                  <a:lnTo>
                    <a:pt x="82603" y="135350"/>
                  </a:lnTo>
                  <a:cubicBezTo>
                    <a:pt x="82603" y="135350"/>
                    <a:pt x="82603" y="135350"/>
                    <a:pt x="82603" y="135350"/>
                  </a:cubicBezTo>
                  <a:cubicBezTo>
                    <a:pt x="82603" y="135350"/>
                    <a:pt x="82603" y="135350"/>
                    <a:pt x="82603" y="135350"/>
                  </a:cubicBezTo>
                  <a:cubicBezTo>
                    <a:pt x="82131" y="138417"/>
                    <a:pt x="82131" y="141718"/>
                    <a:pt x="82603" y="144786"/>
                  </a:cubicBezTo>
                  <a:cubicBezTo>
                    <a:pt x="82131" y="145259"/>
                    <a:pt x="81422" y="145259"/>
                    <a:pt x="80950" y="144786"/>
                  </a:cubicBezTo>
                  <a:cubicBezTo>
                    <a:pt x="80950" y="144786"/>
                    <a:pt x="80950" y="144786"/>
                    <a:pt x="80950" y="146676"/>
                  </a:cubicBezTo>
                  <a:cubicBezTo>
                    <a:pt x="80950" y="148563"/>
                    <a:pt x="82603" y="146676"/>
                    <a:pt x="83312" y="146676"/>
                  </a:cubicBezTo>
                  <a:cubicBezTo>
                    <a:pt x="84017" y="146676"/>
                    <a:pt x="83312" y="148326"/>
                    <a:pt x="83312" y="149271"/>
                  </a:cubicBezTo>
                  <a:cubicBezTo>
                    <a:pt x="83312" y="150216"/>
                    <a:pt x="83312" y="149271"/>
                    <a:pt x="81422" y="149271"/>
                  </a:cubicBezTo>
                  <a:lnTo>
                    <a:pt x="83548" y="149271"/>
                  </a:lnTo>
                  <a:cubicBezTo>
                    <a:pt x="81658" y="149271"/>
                    <a:pt x="83548" y="149271"/>
                    <a:pt x="83548" y="151630"/>
                  </a:cubicBezTo>
                  <a:cubicBezTo>
                    <a:pt x="83548" y="153989"/>
                    <a:pt x="82367" y="151630"/>
                    <a:pt x="81658" y="151630"/>
                  </a:cubicBezTo>
                  <a:cubicBezTo>
                    <a:pt x="82131" y="151867"/>
                    <a:pt x="82839" y="151867"/>
                    <a:pt x="83312" y="151630"/>
                  </a:cubicBezTo>
                  <a:cubicBezTo>
                    <a:pt x="83312" y="152811"/>
                    <a:pt x="81422" y="155170"/>
                    <a:pt x="79535" y="154934"/>
                  </a:cubicBezTo>
                  <a:cubicBezTo>
                    <a:pt x="77649" y="154698"/>
                    <a:pt x="81422" y="154934"/>
                    <a:pt x="83076" y="154934"/>
                  </a:cubicBezTo>
                  <a:cubicBezTo>
                    <a:pt x="84726" y="154934"/>
                    <a:pt x="83076" y="154934"/>
                    <a:pt x="81422" y="154934"/>
                  </a:cubicBezTo>
                  <a:cubicBezTo>
                    <a:pt x="79772" y="154934"/>
                    <a:pt x="81422" y="156821"/>
                    <a:pt x="83312" y="157530"/>
                  </a:cubicBezTo>
                  <a:cubicBezTo>
                    <a:pt x="85198" y="158238"/>
                    <a:pt x="83312" y="159416"/>
                    <a:pt x="81422" y="159416"/>
                  </a:cubicBezTo>
                  <a:lnTo>
                    <a:pt x="82839" y="159416"/>
                  </a:lnTo>
                  <a:cubicBezTo>
                    <a:pt x="84490" y="159416"/>
                    <a:pt x="82839" y="159416"/>
                    <a:pt x="82839" y="159416"/>
                  </a:cubicBezTo>
                  <a:cubicBezTo>
                    <a:pt x="82839" y="159416"/>
                    <a:pt x="82839" y="162957"/>
                    <a:pt x="84254" y="164846"/>
                  </a:cubicBezTo>
                  <a:cubicBezTo>
                    <a:pt x="85671" y="166733"/>
                    <a:pt x="82131" y="164846"/>
                    <a:pt x="81658" y="163429"/>
                  </a:cubicBezTo>
                  <a:cubicBezTo>
                    <a:pt x="81186" y="162015"/>
                    <a:pt x="83781" y="165316"/>
                    <a:pt x="84017" y="166733"/>
                  </a:cubicBezTo>
                  <a:cubicBezTo>
                    <a:pt x="84254" y="168147"/>
                    <a:pt x="84017" y="168383"/>
                    <a:pt x="84017" y="169328"/>
                  </a:cubicBezTo>
                  <a:cubicBezTo>
                    <a:pt x="84017" y="170273"/>
                    <a:pt x="82839" y="171451"/>
                    <a:pt x="84017" y="172632"/>
                  </a:cubicBezTo>
                  <a:cubicBezTo>
                    <a:pt x="85198" y="173813"/>
                    <a:pt x="84017" y="172632"/>
                    <a:pt x="82839" y="170979"/>
                  </a:cubicBezTo>
                  <a:cubicBezTo>
                    <a:pt x="81658" y="169328"/>
                    <a:pt x="80950" y="170979"/>
                    <a:pt x="80008" y="170979"/>
                  </a:cubicBezTo>
                  <a:cubicBezTo>
                    <a:pt x="79063" y="170979"/>
                    <a:pt x="81895" y="173813"/>
                    <a:pt x="83548" y="175228"/>
                  </a:cubicBezTo>
                  <a:cubicBezTo>
                    <a:pt x="85198" y="176645"/>
                    <a:pt x="83548" y="175228"/>
                    <a:pt x="83548" y="176645"/>
                  </a:cubicBezTo>
                  <a:cubicBezTo>
                    <a:pt x="83548" y="178059"/>
                    <a:pt x="83548" y="174283"/>
                    <a:pt x="81186" y="176645"/>
                  </a:cubicBezTo>
                  <a:cubicBezTo>
                    <a:pt x="78827" y="179004"/>
                    <a:pt x="81186" y="175464"/>
                    <a:pt x="81186" y="174755"/>
                  </a:cubicBezTo>
                  <a:cubicBezTo>
                    <a:pt x="81186" y="174047"/>
                    <a:pt x="81186" y="177114"/>
                    <a:pt x="79772" y="176645"/>
                  </a:cubicBezTo>
                  <a:cubicBezTo>
                    <a:pt x="78354" y="176172"/>
                    <a:pt x="79772" y="178059"/>
                    <a:pt x="81186" y="179240"/>
                  </a:cubicBezTo>
                  <a:cubicBezTo>
                    <a:pt x="78591" y="179240"/>
                    <a:pt x="81186" y="179240"/>
                    <a:pt x="79299" y="181127"/>
                  </a:cubicBezTo>
                  <a:cubicBezTo>
                    <a:pt x="77412" y="183014"/>
                    <a:pt x="79299" y="183486"/>
                    <a:pt x="80950" y="184903"/>
                  </a:cubicBezTo>
                  <a:cubicBezTo>
                    <a:pt x="82603" y="186318"/>
                    <a:pt x="83312" y="184903"/>
                    <a:pt x="82603" y="183486"/>
                  </a:cubicBezTo>
                  <a:cubicBezTo>
                    <a:pt x="81895" y="182072"/>
                    <a:pt x="82603" y="185376"/>
                    <a:pt x="82603" y="186081"/>
                  </a:cubicBezTo>
                  <a:cubicBezTo>
                    <a:pt x="82603" y="186790"/>
                    <a:pt x="80714" y="186081"/>
                    <a:pt x="80714" y="186081"/>
                  </a:cubicBezTo>
                  <a:cubicBezTo>
                    <a:pt x="80714" y="186081"/>
                    <a:pt x="80714" y="186081"/>
                    <a:pt x="78118" y="186081"/>
                  </a:cubicBezTo>
                  <a:cubicBezTo>
                    <a:pt x="80714" y="186081"/>
                    <a:pt x="78118" y="186081"/>
                    <a:pt x="80480" y="188677"/>
                  </a:cubicBezTo>
                  <a:cubicBezTo>
                    <a:pt x="82839" y="191275"/>
                    <a:pt x="80480" y="188677"/>
                    <a:pt x="80480" y="187262"/>
                  </a:cubicBezTo>
                  <a:cubicBezTo>
                    <a:pt x="80480" y="185845"/>
                    <a:pt x="80480" y="188913"/>
                    <a:pt x="80480" y="189149"/>
                  </a:cubicBezTo>
                  <a:cubicBezTo>
                    <a:pt x="80480" y="189385"/>
                    <a:pt x="80480" y="189149"/>
                    <a:pt x="80480" y="189149"/>
                  </a:cubicBezTo>
                  <a:cubicBezTo>
                    <a:pt x="80480" y="189149"/>
                    <a:pt x="80480" y="189149"/>
                    <a:pt x="80480" y="189149"/>
                  </a:cubicBezTo>
                  <a:cubicBezTo>
                    <a:pt x="80480" y="189149"/>
                    <a:pt x="82367" y="189149"/>
                    <a:pt x="80480" y="189149"/>
                  </a:cubicBezTo>
                  <a:cubicBezTo>
                    <a:pt x="81422" y="188677"/>
                    <a:pt x="82603" y="188677"/>
                    <a:pt x="83548" y="189149"/>
                  </a:cubicBezTo>
                  <a:cubicBezTo>
                    <a:pt x="83548" y="189149"/>
                    <a:pt x="83548" y="189149"/>
                    <a:pt x="81658" y="189149"/>
                  </a:cubicBezTo>
                  <a:cubicBezTo>
                    <a:pt x="82131" y="189385"/>
                    <a:pt x="83076" y="189385"/>
                    <a:pt x="83548" y="189149"/>
                  </a:cubicBezTo>
                  <a:cubicBezTo>
                    <a:pt x="83548" y="189149"/>
                    <a:pt x="83548" y="189149"/>
                    <a:pt x="83548" y="189149"/>
                  </a:cubicBezTo>
                  <a:cubicBezTo>
                    <a:pt x="83548" y="189149"/>
                    <a:pt x="80950" y="189149"/>
                    <a:pt x="79535" y="189149"/>
                  </a:cubicBezTo>
                  <a:lnTo>
                    <a:pt x="81895" y="189149"/>
                  </a:lnTo>
                  <a:cubicBezTo>
                    <a:pt x="81895" y="189149"/>
                    <a:pt x="80244" y="189149"/>
                    <a:pt x="81895" y="191275"/>
                  </a:cubicBezTo>
                  <a:cubicBezTo>
                    <a:pt x="83548" y="193398"/>
                    <a:pt x="80480" y="191275"/>
                    <a:pt x="79535" y="191275"/>
                  </a:cubicBezTo>
                  <a:cubicBezTo>
                    <a:pt x="78591" y="191275"/>
                    <a:pt x="79535" y="192926"/>
                    <a:pt x="79535" y="193870"/>
                  </a:cubicBezTo>
                  <a:cubicBezTo>
                    <a:pt x="79535" y="194812"/>
                    <a:pt x="79535" y="195993"/>
                    <a:pt x="79535" y="196938"/>
                  </a:cubicBezTo>
                  <a:cubicBezTo>
                    <a:pt x="79535" y="197880"/>
                    <a:pt x="78354" y="195757"/>
                    <a:pt x="77649" y="196938"/>
                  </a:cubicBezTo>
                  <a:cubicBezTo>
                    <a:pt x="76940" y="198116"/>
                    <a:pt x="77649" y="198825"/>
                    <a:pt x="77649" y="200006"/>
                  </a:cubicBezTo>
                  <a:cubicBezTo>
                    <a:pt x="77649" y="201184"/>
                    <a:pt x="79063" y="200006"/>
                    <a:pt x="79772" y="200006"/>
                  </a:cubicBezTo>
                  <a:cubicBezTo>
                    <a:pt x="80480" y="200006"/>
                    <a:pt x="77882" y="200006"/>
                    <a:pt x="76940" y="200006"/>
                  </a:cubicBezTo>
                  <a:cubicBezTo>
                    <a:pt x="75995" y="200006"/>
                    <a:pt x="76940" y="200006"/>
                    <a:pt x="78118" y="200006"/>
                  </a:cubicBezTo>
                  <a:cubicBezTo>
                    <a:pt x="74345" y="201420"/>
                    <a:pt x="78118" y="204016"/>
                    <a:pt x="76940" y="205669"/>
                  </a:cubicBezTo>
                  <a:cubicBezTo>
                    <a:pt x="79063" y="205669"/>
                    <a:pt x="78591" y="207083"/>
                    <a:pt x="79535" y="208501"/>
                  </a:cubicBezTo>
                  <a:cubicBezTo>
                    <a:pt x="80480" y="209915"/>
                    <a:pt x="79535" y="208501"/>
                    <a:pt x="79535" y="208501"/>
                  </a:cubicBezTo>
                  <a:cubicBezTo>
                    <a:pt x="79535" y="208501"/>
                    <a:pt x="79535" y="207083"/>
                    <a:pt x="78118" y="206611"/>
                  </a:cubicBezTo>
                  <a:cubicBezTo>
                    <a:pt x="76704" y="206141"/>
                    <a:pt x="78118" y="208737"/>
                    <a:pt x="78118" y="209679"/>
                  </a:cubicBezTo>
                  <a:cubicBezTo>
                    <a:pt x="78118" y="210624"/>
                    <a:pt x="76704" y="209679"/>
                    <a:pt x="75523" y="209679"/>
                  </a:cubicBezTo>
                  <a:cubicBezTo>
                    <a:pt x="74345" y="209679"/>
                    <a:pt x="75523" y="210860"/>
                    <a:pt x="75523" y="211568"/>
                  </a:cubicBezTo>
                  <a:lnTo>
                    <a:pt x="74108" y="211568"/>
                  </a:lnTo>
                  <a:cubicBezTo>
                    <a:pt x="75759" y="211568"/>
                    <a:pt x="76231" y="213455"/>
                    <a:pt x="74108" y="214164"/>
                  </a:cubicBezTo>
                  <a:cubicBezTo>
                    <a:pt x="76231" y="214164"/>
                    <a:pt x="74108" y="215342"/>
                    <a:pt x="74108" y="216287"/>
                  </a:cubicBezTo>
                  <a:cubicBezTo>
                    <a:pt x="74108" y="217232"/>
                    <a:pt x="74108" y="216287"/>
                    <a:pt x="74108" y="216287"/>
                  </a:cubicBezTo>
                  <a:cubicBezTo>
                    <a:pt x="74108" y="216287"/>
                    <a:pt x="74108" y="216287"/>
                    <a:pt x="74108" y="217704"/>
                  </a:cubicBezTo>
                  <a:cubicBezTo>
                    <a:pt x="74108" y="219118"/>
                    <a:pt x="72691" y="217704"/>
                    <a:pt x="71749" y="217704"/>
                  </a:cubicBezTo>
                  <a:cubicBezTo>
                    <a:pt x="70804" y="217704"/>
                    <a:pt x="71749" y="219354"/>
                    <a:pt x="69151" y="219827"/>
                  </a:cubicBezTo>
                  <a:cubicBezTo>
                    <a:pt x="66556" y="220299"/>
                    <a:pt x="69151" y="219827"/>
                    <a:pt x="69151" y="219827"/>
                  </a:cubicBezTo>
                  <a:cubicBezTo>
                    <a:pt x="69151" y="219827"/>
                    <a:pt x="69151" y="221477"/>
                    <a:pt x="69151" y="222422"/>
                  </a:cubicBezTo>
                  <a:cubicBezTo>
                    <a:pt x="69151" y="223367"/>
                    <a:pt x="72455" y="221008"/>
                    <a:pt x="73164" y="219118"/>
                  </a:cubicBezTo>
                  <a:cubicBezTo>
                    <a:pt x="75523" y="221241"/>
                    <a:pt x="71041" y="221008"/>
                    <a:pt x="71513" y="222422"/>
                  </a:cubicBezTo>
                  <a:cubicBezTo>
                    <a:pt x="71983" y="223839"/>
                    <a:pt x="74345" y="221241"/>
                    <a:pt x="75523" y="222422"/>
                  </a:cubicBezTo>
                  <a:cubicBezTo>
                    <a:pt x="76704" y="223603"/>
                    <a:pt x="75523" y="224073"/>
                    <a:pt x="72691" y="224309"/>
                  </a:cubicBezTo>
                  <a:cubicBezTo>
                    <a:pt x="73872" y="224781"/>
                    <a:pt x="75287" y="225254"/>
                    <a:pt x="76468" y="225726"/>
                  </a:cubicBezTo>
                  <a:cubicBezTo>
                    <a:pt x="74345" y="225726"/>
                    <a:pt x="74345" y="225726"/>
                    <a:pt x="73164" y="225726"/>
                  </a:cubicBezTo>
                  <a:cubicBezTo>
                    <a:pt x="71983" y="225726"/>
                    <a:pt x="71749" y="225726"/>
                    <a:pt x="70804" y="225726"/>
                  </a:cubicBezTo>
                  <a:cubicBezTo>
                    <a:pt x="71513" y="225962"/>
                    <a:pt x="72455" y="225962"/>
                    <a:pt x="73164" y="225726"/>
                  </a:cubicBezTo>
                  <a:cubicBezTo>
                    <a:pt x="73164" y="225726"/>
                    <a:pt x="71749" y="225726"/>
                    <a:pt x="73164" y="225726"/>
                  </a:cubicBezTo>
                  <a:cubicBezTo>
                    <a:pt x="74581" y="225726"/>
                    <a:pt x="73164" y="225726"/>
                    <a:pt x="71277" y="227141"/>
                  </a:cubicBezTo>
                  <a:cubicBezTo>
                    <a:pt x="69387" y="228558"/>
                    <a:pt x="71277" y="225490"/>
                    <a:pt x="69387" y="225490"/>
                  </a:cubicBezTo>
                  <a:cubicBezTo>
                    <a:pt x="67501" y="225490"/>
                    <a:pt x="72219" y="231626"/>
                    <a:pt x="69387" y="230445"/>
                  </a:cubicBezTo>
                  <a:cubicBezTo>
                    <a:pt x="66556" y="229266"/>
                    <a:pt x="69387" y="230445"/>
                    <a:pt x="69387" y="232098"/>
                  </a:cubicBezTo>
                  <a:cubicBezTo>
                    <a:pt x="71983" y="233276"/>
                    <a:pt x="69387" y="234929"/>
                    <a:pt x="72219" y="236816"/>
                  </a:cubicBezTo>
                  <a:cubicBezTo>
                    <a:pt x="70096" y="236816"/>
                    <a:pt x="72219" y="236816"/>
                    <a:pt x="69387" y="236816"/>
                  </a:cubicBezTo>
                  <a:cubicBezTo>
                    <a:pt x="66556" y="236816"/>
                    <a:pt x="71041" y="236816"/>
                    <a:pt x="71277" y="238470"/>
                  </a:cubicBezTo>
                  <a:cubicBezTo>
                    <a:pt x="71513" y="240120"/>
                    <a:pt x="69860" y="241065"/>
                    <a:pt x="71277" y="242952"/>
                  </a:cubicBezTo>
                  <a:cubicBezTo>
                    <a:pt x="69387" y="242952"/>
                    <a:pt x="69860" y="244133"/>
                    <a:pt x="71277" y="244369"/>
                  </a:cubicBezTo>
                  <a:cubicBezTo>
                    <a:pt x="72691" y="244605"/>
                    <a:pt x="71277" y="244369"/>
                    <a:pt x="69387" y="245783"/>
                  </a:cubicBezTo>
                  <a:lnTo>
                    <a:pt x="71983" y="245783"/>
                  </a:lnTo>
                  <a:cubicBezTo>
                    <a:pt x="71983" y="245783"/>
                    <a:pt x="70568" y="247437"/>
                    <a:pt x="69623" y="247437"/>
                  </a:cubicBezTo>
                  <a:cubicBezTo>
                    <a:pt x="68682" y="247437"/>
                    <a:pt x="71513" y="247437"/>
                    <a:pt x="69623" y="249323"/>
                  </a:cubicBezTo>
                  <a:cubicBezTo>
                    <a:pt x="67737" y="251210"/>
                    <a:pt x="69623" y="249323"/>
                    <a:pt x="71041" y="249323"/>
                  </a:cubicBezTo>
                  <a:cubicBezTo>
                    <a:pt x="72455" y="249323"/>
                    <a:pt x="71041" y="247670"/>
                    <a:pt x="72455" y="246964"/>
                  </a:cubicBezTo>
                  <a:cubicBezTo>
                    <a:pt x="72455" y="248379"/>
                    <a:pt x="72455" y="249796"/>
                    <a:pt x="72455" y="251210"/>
                  </a:cubicBezTo>
                  <a:lnTo>
                    <a:pt x="72455" y="251210"/>
                  </a:lnTo>
                  <a:cubicBezTo>
                    <a:pt x="72455" y="251210"/>
                    <a:pt x="72455" y="249560"/>
                    <a:pt x="72455" y="249087"/>
                  </a:cubicBezTo>
                  <a:cubicBezTo>
                    <a:pt x="72455" y="248615"/>
                    <a:pt x="72455" y="251210"/>
                    <a:pt x="72455" y="252391"/>
                  </a:cubicBezTo>
                  <a:cubicBezTo>
                    <a:pt x="72455" y="253569"/>
                    <a:pt x="72455" y="252391"/>
                    <a:pt x="72455" y="252391"/>
                  </a:cubicBezTo>
                  <a:lnTo>
                    <a:pt x="74108" y="252391"/>
                  </a:lnTo>
                  <a:cubicBezTo>
                    <a:pt x="74108" y="252391"/>
                    <a:pt x="74108" y="254042"/>
                    <a:pt x="74108" y="254987"/>
                  </a:cubicBezTo>
                  <a:cubicBezTo>
                    <a:pt x="74108" y="255931"/>
                    <a:pt x="72691" y="254987"/>
                    <a:pt x="71983" y="254987"/>
                  </a:cubicBezTo>
                  <a:cubicBezTo>
                    <a:pt x="71277" y="254987"/>
                    <a:pt x="73636" y="254987"/>
                    <a:pt x="73400" y="254987"/>
                  </a:cubicBezTo>
                  <a:cubicBezTo>
                    <a:pt x="73164" y="254987"/>
                    <a:pt x="71983" y="254987"/>
                    <a:pt x="71749" y="254987"/>
                  </a:cubicBezTo>
                  <a:cubicBezTo>
                    <a:pt x="71513" y="254987"/>
                    <a:pt x="71749" y="254987"/>
                    <a:pt x="73400" y="254987"/>
                  </a:cubicBezTo>
                  <a:cubicBezTo>
                    <a:pt x="69151" y="257346"/>
                    <a:pt x="73400" y="261358"/>
                    <a:pt x="70096" y="263481"/>
                  </a:cubicBezTo>
                  <a:cubicBezTo>
                    <a:pt x="66792" y="265604"/>
                    <a:pt x="70096" y="263481"/>
                    <a:pt x="68445" y="263481"/>
                  </a:cubicBezTo>
                  <a:cubicBezTo>
                    <a:pt x="66792" y="263481"/>
                    <a:pt x="70096" y="266077"/>
                    <a:pt x="68445" y="266785"/>
                  </a:cubicBezTo>
                  <a:lnTo>
                    <a:pt x="69860" y="266785"/>
                  </a:lnTo>
                  <a:cubicBezTo>
                    <a:pt x="69860" y="266785"/>
                    <a:pt x="69860" y="266785"/>
                    <a:pt x="69860" y="266785"/>
                  </a:cubicBezTo>
                  <a:cubicBezTo>
                    <a:pt x="69860" y="266785"/>
                    <a:pt x="69860" y="266785"/>
                    <a:pt x="68209" y="266785"/>
                  </a:cubicBezTo>
                  <a:cubicBezTo>
                    <a:pt x="66556" y="266785"/>
                    <a:pt x="68209" y="266785"/>
                    <a:pt x="68209" y="268436"/>
                  </a:cubicBezTo>
                  <a:cubicBezTo>
                    <a:pt x="68209" y="270089"/>
                    <a:pt x="68209" y="268436"/>
                    <a:pt x="68209" y="268436"/>
                  </a:cubicBezTo>
                  <a:cubicBezTo>
                    <a:pt x="68209" y="268436"/>
                    <a:pt x="68209" y="268436"/>
                    <a:pt x="68209" y="268436"/>
                  </a:cubicBezTo>
                  <a:cubicBezTo>
                    <a:pt x="68209" y="268436"/>
                    <a:pt x="68209" y="268436"/>
                    <a:pt x="66556" y="268436"/>
                  </a:cubicBezTo>
                  <a:lnTo>
                    <a:pt x="66556" y="268436"/>
                  </a:lnTo>
                  <a:cubicBezTo>
                    <a:pt x="66556" y="268436"/>
                    <a:pt x="66556" y="268436"/>
                    <a:pt x="64669" y="268436"/>
                  </a:cubicBezTo>
                  <a:cubicBezTo>
                    <a:pt x="64905" y="270325"/>
                    <a:pt x="64905" y="271976"/>
                    <a:pt x="64669" y="273866"/>
                  </a:cubicBezTo>
                  <a:lnTo>
                    <a:pt x="64669" y="273866"/>
                  </a:lnTo>
                  <a:cubicBezTo>
                    <a:pt x="64669" y="273866"/>
                    <a:pt x="64669" y="273866"/>
                    <a:pt x="64669" y="275280"/>
                  </a:cubicBezTo>
                  <a:cubicBezTo>
                    <a:pt x="64669" y="276697"/>
                    <a:pt x="63488" y="275280"/>
                    <a:pt x="63016" y="275280"/>
                  </a:cubicBezTo>
                  <a:cubicBezTo>
                    <a:pt x="62546" y="275280"/>
                    <a:pt x="63016" y="278348"/>
                    <a:pt x="63016" y="279056"/>
                  </a:cubicBezTo>
                  <a:cubicBezTo>
                    <a:pt x="63016" y="279765"/>
                    <a:pt x="61365" y="279056"/>
                    <a:pt x="63016" y="280234"/>
                  </a:cubicBezTo>
                  <a:cubicBezTo>
                    <a:pt x="64669" y="281415"/>
                    <a:pt x="64197" y="280234"/>
                    <a:pt x="64905" y="280234"/>
                  </a:cubicBezTo>
                  <a:cubicBezTo>
                    <a:pt x="65614" y="280234"/>
                    <a:pt x="66319" y="277875"/>
                    <a:pt x="64905" y="275989"/>
                  </a:cubicBezTo>
                  <a:cubicBezTo>
                    <a:pt x="63488" y="274102"/>
                    <a:pt x="64905" y="275989"/>
                    <a:pt x="64905" y="275989"/>
                  </a:cubicBezTo>
                  <a:cubicBezTo>
                    <a:pt x="64905" y="275989"/>
                    <a:pt x="64905" y="275989"/>
                    <a:pt x="64905" y="275989"/>
                  </a:cubicBezTo>
                  <a:cubicBezTo>
                    <a:pt x="64905" y="275989"/>
                    <a:pt x="64905" y="275989"/>
                    <a:pt x="67501" y="275989"/>
                  </a:cubicBezTo>
                  <a:cubicBezTo>
                    <a:pt x="70096" y="275989"/>
                    <a:pt x="67501" y="281415"/>
                    <a:pt x="65614" y="282833"/>
                  </a:cubicBezTo>
                  <a:lnTo>
                    <a:pt x="65614" y="282833"/>
                  </a:lnTo>
                  <a:cubicBezTo>
                    <a:pt x="65614" y="282833"/>
                    <a:pt x="65614" y="282833"/>
                    <a:pt x="63960" y="282833"/>
                  </a:cubicBezTo>
                  <a:cubicBezTo>
                    <a:pt x="62310" y="282833"/>
                    <a:pt x="63960" y="285192"/>
                    <a:pt x="63960" y="286370"/>
                  </a:cubicBezTo>
                  <a:cubicBezTo>
                    <a:pt x="63960" y="287551"/>
                    <a:pt x="65378" y="287787"/>
                    <a:pt x="63960" y="288496"/>
                  </a:cubicBezTo>
                  <a:cubicBezTo>
                    <a:pt x="62546" y="289202"/>
                    <a:pt x="61601" y="287079"/>
                    <a:pt x="60184" y="288496"/>
                  </a:cubicBezTo>
                  <a:cubicBezTo>
                    <a:pt x="58770" y="289910"/>
                    <a:pt x="60184" y="287079"/>
                    <a:pt x="60184" y="286842"/>
                  </a:cubicBezTo>
                  <a:cubicBezTo>
                    <a:pt x="60184" y="286606"/>
                    <a:pt x="60184" y="286842"/>
                    <a:pt x="58770" y="286842"/>
                  </a:cubicBezTo>
                  <a:cubicBezTo>
                    <a:pt x="57352" y="286842"/>
                    <a:pt x="58770" y="286842"/>
                    <a:pt x="60893" y="286842"/>
                  </a:cubicBezTo>
                  <a:cubicBezTo>
                    <a:pt x="63016" y="286842"/>
                    <a:pt x="60893" y="286842"/>
                    <a:pt x="60893" y="288732"/>
                  </a:cubicBezTo>
                  <a:cubicBezTo>
                    <a:pt x="60893" y="290619"/>
                    <a:pt x="59478" y="291091"/>
                    <a:pt x="60893" y="292506"/>
                  </a:cubicBezTo>
                  <a:cubicBezTo>
                    <a:pt x="62310" y="293923"/>
                    <a:pt x="59006" y="292506"/>
                    <a:pt x="60893" y="294159"/>
                  </a:cubicBezTo>
                  <a:cubicBezTo>
                    <a:pt x="60420" y="294395"/>
                    <a:pt x="59951" y="294395"/>
                    <a:pt x="59478" y="294159"/>
                  </a:cubicBezTo>
                  <a:cubicBezTo>
                    <a:pt x="58297" y="294159"/>
                    <a:pt x="59478" y="296991"/>
                    <a:pt x="59478" y="298169"/>
                  </a:cubicBezTo>
                  <a:cubicBezTo>
                    <a:pt x="59478" y="299350"/>
                    <a:pt x="60893" y="298169"/>
                    <a:pt x="61365" y="298169"/>
                  </a:cubicBezTo>
                  <a:cubicBezTo>
                    <a:pt x="61837" y="298169"/>
                    <a:pt x="59714" y="298169"/>
                    <a:pt x="61365" y="298169"/>
                  </a:cubicBezTo>
                  <a:cubicBezTo>
                    <a:pt x="60893" y="298405"/>
                    <a:pt x="60184" y="298405"/>
                    <a:pt x="59714" y="298169"/>
                  </a:cubicBezTo>
                  <a:cubicBezTo>
                    <a:pt x="59714" y="298169"/>
                    <a:pt x="61601" y="298169"/>
                    <a:pt x="59714" y="298169"/>
                  </a:cubicBezTo>
                  <a:cubicBezTo>
                    <a:pt x="59242" y="298641"/>
                    <a:pt x="58297" y="298641"/>
                    <a:pt x="57825" y="298169"/>
                  </a:cubicBezTo>
                  <a:cubicBezTo>
                    <a:pt x="57825" y="298169"/>
                    <a:pt x="56410" y="300764"/>
                    <a:pt x="57825" y="301473"/>
                  </a:cubicBezTo>
                  <a:cubicBezTo>
                    <a:pt x="59242" y="302181"/>
                    <a:pt x="56647" y="301473"/>
                    <a:pt x="55938" y="301473"/>
                  </a:cubicBezTo>
                  <a:cubicBezTo>
                    <a:pt x="55229" y="301473"/>
                    <a:pt x="55938" y="301473"/>
                    <a:pt x="55938" y="301473"/>
                  </a:cubicBezTo>
                  <a:cubicBezTo>
                    <a:pt x="55938" y="301473"/>
                    <a:pt x="58533" y="303598"/>
                    <a:pt x="55938" y="304777"/>
                  </a:cubicBezTo>
                  <a:cubicBezTo>
                    <a:pt x="57589" y="304777"/>
                    <a:pt x="55938" y="306663"/>
                    <a:pt x="55938" y="307608"/>
                  </a:cubicBezTo>
                  <a:cubicBezTo>
                    <a:pt x="55938" y="308553"/>
                    <a:pt x="55938" y="307608"/>
                    <a:pt x="54285" y="307608"/>
                  </a:cubicBezTo>
                  <a:cubicBezTo>
                    <a:pt x="52634" y="307608"/>
                    <a:pt x="54285" y="309025"/>
                    <a:pt x="55938" y="310204"/>
                  </a:cubicBezTo>
                  <a:cubicBezTo>
                    <a:pt x="57589" y="311385"/>
                    <a:pt x="57825" y="310204"/>
                    <a:pt x="57116" y="310204"/>
                  </a:cubicBezTo>
                  <a:cubicBezTo>
                    <a:pt x="56410" y="310204"/>
                    <a:pt x="57116" y="310204"/>
                    <a:pt x="57116" y="311621"/>
                  </a:cubicBezTo>
                  <a:cubicBezTo>
                    <a:pt x="57116" y="313035"/>
                    <a:pt x="57116" y="311621"/>
                    <a:pt x="57116" y="311621"/>
                  </a:cubicBezTo>
                  <a:cubicBezTo>
                    <a:pt x="57116" y="311621"/>
                    <a:pt x="57116" y="311621"/>
                    <a:pt x="58533" y="311621"/>
                  </a:cubicBezTo>
                  <a:cubicBezTo>
                    <a:pt x="59951" y="311621"/>
                    <a:pt x="56410" y="311621"/>
                    <a:pt x="58533" y="313507"/>
                  </a:cubicBezTo>
                  <a:cubicBezTo>
                    <a:pt x="60656" y="315397"/>
                    <a:pt x="56883" y="313507"/>
                    <a:pt x="56410" y="313507"/>
                  </a:cubicBezTo>
                  <a:cubicBezTo>
                    <a:pt x="55938" y="313507"/>
                    <a:pt x="56410" y="314925"/>
                    <a:pt x="54993" y="315397"/>
                  </a:cubicBezTo>
                  <a:cubicBezTo>
                    <a:pt x="53579" y="315867"/>
                    <a:pt x="56883" y="315397"/>
                    <a:pt x="56647" y="315397"/>
                  </a:cubicBezTo>
                  <a:cubicBezTo>
                    <a:pt x="54757" y="314688"/>
                    <a:pt x="53106" y="313271"/>
                    <a:pt x="52162" y="311621"/>
                  </a:cubicBezTo>
                  <a:cubicBezTo>
                    <a:pt x="52162" y="311621"/>
                    <a:pt x="52162" y="311621"/>
                    <a:pt x="50511" y="313271"/>
                  </a:cubicBezTo>
                  <a:cubicBezTo>
                    <a:pt x="48858" y="314925"/>
                    <a:pt x="52398" y="313271"/>
                    <a:pt x="50511" y="313271"/>
                  </a:cubicBezTo>
                  <a:lnTo>
                    <a:pt x="51925" y="313271"/>
                  </a:lnTo>
                  <a:cubicBezTo>
                    <a:pt x="51925" y="313271"/>
                    <a:pt x="51925" y="313271"/>
                    <a:pt x="50039" y="313271"/>
                  </a:cubicBezTo>
                  <a:cubicBezTo>
                    <a:pt x="48152" y="313271"/>
                    <a:pt x="52398" y="316811"/>
                    <a:pt x="50039" y="316811"/>
                  </a:cubicBezTo>
                  <a:cubicBezTo>
                    <a:pt x="51453" y="316811"/>
                    <a:pt x="50039" y="316811"/>
                    <a:pt x="50039" y="318229"/>
                  </a:cubicBezTo>
                  <a:cubicBezTo>
                    <a:pt x="50039" y="319643"/>
                    <a:pt x="50039" y="318229"/>
                    <a:pt x="50039" y="316575"/>
                  </a:cubicBezTo>
                  <a:cubicBezTo>
                    <a:pt x="50039" y="314925"/>
                    <a:pt x="50039" y="318229"/>
                    <a:pt x="50039" y="318698"/>
                  </a:cubicBezTo>
                  <a:lnTo>
                    <a:pt x="51689" y="318698"/>
                  </a:lnTo>
                  <a:cubicBezTo>
                    <a:pt x="51689" y="318698"/>
                    <a:pt x="51689" y="318698"/>
                    <a:pt x="51689" y="318698"/>
                  </a:cubicBezTo>
                  <a:cubicBezTo>
                    <a:pt x="51689" y="318698"/>
                    <a:pt x="53106" y="318698"/>
                    <a:pt x="53815" y="318698"/>
                  </a:cubicBezTo>
                  <a:cubicBezTo>
                    <a:pt x="54521" y="318698"/>
                    <a:pt x="53815" y="318698"/>
                    <a:pt x="53815" y="317284"/>
                  </a:cubicBezTo>
                  <a:lnTo>
                    <a:pt x="55702" y="317284"/>
                  </a:lnTo>
                  <a:cubicBezTo>
                    <a:pt x="55702" y="317284"/>
                    <a:pt x="55702" y="318934"/>
                    <a:pt x="55702" y="319879"/>
                  </a:cubicBezTo>
                  <a:cubicBezTo>
                    <a:pt x="55702" y="320824"/>
                    <a:pt x="52634" y="318229"/>
                    <a:pt x="52162" y="319879"/>
                  </a:cubicBezTo>
                  <a:cubicBezTo>
                    <a:pt x="51689" y="321530"/>
                    <a:pt x="52162" y="319879"/>
                    <a:pt x="52162" y="321060"/>
                  </a:cubicBezTo>
                  <a:cubicBezTo>
                    <a:pt x="52162" y="322238"/>
                    <a:pt x="52162" y="321060"/>
                    <a:pt x="50275" y="321060"/>
                  </a:cubicBezTo>
                  <a:cubicBezTo>
                    <a:pt x="48385" y="321060"/>
                    <a:pt x="51925" y="321060"/>
                    <a:pt x="52162" y="321060"/>
                  </a:cubicBezTo>
                  <a:cubicBezTo>
                    <a:pt x="52398" y="321060"/>
                    <a:pt x="52162" y="322711"/>
                    <a:pt x="50511" y="323183"/>
                  </a:cubicBezTo>
                  <a:cubicBezTo>
                    <a:pt x="48858" y="323656"/>
                    <a:pt x="49094" y="318934"/>
                    <a:pt x="50511" y="316575"/>
                  </a:cubicBezTo>
                  <a:cubicBezTo>
                    <a:pt x="48152" y="316575"/>
                    <a:pt x="50511" y="314688"/>
                    <a:pt x="47443" y="314688"/>
                  </a:cubicBezTo>
                  <a:cubicBezTo>
                    <a:pt x="44376" y="314688"/>
                    <a:pt x="47443" y="314688"/>
                    <a:pt x="46262" y="314688"/>
                  </a:cubicBezTo>
                  <a:cubicBezTo>
                    <a:pt x="45084" y="314688"/>
                    <a:pt x="46262" y="316575"/>
                    <a:pt x="46262" y="316811"/>
                  </a:cubicBezTo>
                  <a:cubicBezTo>
                    <a:pt x="46262" y="317048"/>
                    <a:pt x="47680" y="316811"/>
                    <a:pt x="49566" y="316811"/>
                  </a:cubicBezTo>
                  <a:cubicBezTo>
                    <a:pt x="51453" y="316811"/>
                    <a:pt x="49566" y="316811"/>
                    <a:pt x="49566" y="318229"/>
                  </a:cubicBezTo>
                  <a:cubicBezTo>
                    <a:pt x="49566" y="319643"/>
                    <a:pt x="49566" y="316811"/>
                    <a:pt x="48152" y="318229"/>
                  </a:cubicBezTo>
                  <a:cubicBezTo>
                    <a:pt x="46735" y="319643"/>
                    <a:pt x="48152" y="318229"/>
                    <a:pt x="48152" y="317048"/>
                  </a:cubicBezTo>
                  <a:lnTo>
                    <a:pt x="46499" y="317048"/>
                  </a:lnTo>
                  <a:cubicBezTo>
                    <a:pt x="48152" y="318462"/>
                    <a:pt x="46499" y="318698"/>
                    <a:pt x="45084" y="318698"/>
                  </a:cubicBezTo>
                  <a:cubicBezTo>
                    <a:pt x="47680" y="318698"/>
                    <a:pt x="45084" y="321296"/>
                    <a:pt x="45084" y="322475"/>
                  </a:cubicBezTo>
                  <a:cubicBezTo>
                    <a:pt x="45084" y="323656"/>
                    <a:pt x="45084" y="322475"/>
                    <a:pt x="46735" y="322475"/>
                  </a:cubicBezTo>
                  <a:cubicBezTo>
                    <a:pt x="48385" y="322475"/>
                    <a:pt x="46735" y="325779"/>
                    <a:pt x="46735" y="326487"/>
                  </a:cubicBezTo>
                  <a:cubicBezTo>
                    <a:pt x="46735" y="327196"/>
                    <a:pt x="46735" y="326487"/>
                    <a:pt x="44612" y="326487"/>
                  </a:cubicBezTo>
                  <a:cubicBezTo>
                    <a:pt x="42486" y="326487"/>
                    <a:pt x="44612" y="324361"/>
                    <a:pt x="44612" y="323419"/>
                  </a:cubicBezTo>
                  <a:cubicBezTo>
                    <a:pt x="43903" y="323183"/>
                    <a:pt x="42958" y="323183"/>
                    <a:pt x="42253" y="323419"/>
                  </a:cubicBezTo>
                  <a:cubicBezTo>
                    <a:pt x="42253" y="323419"/>
                    <a:pt x="42253" y="323419"/>
                    <a:pt x="42253" y="323419"/>
                  </a:cubicBezTo>
                  <a:lnTo>
                    <a:pt x="42253" y="323419"/>
                  </a:lnTo>
                  <a:cubicBezTo>
                    <a:pt x="40363" y="323419"/>
                    <a:pt x="42253" y="327196"/>
                    <a:pt x="42253" y="328138"/>
                  </a:cubicBezTo>
                  <a:cubicBezTo>
                    <a:pt x="39185" y="328138"/>
                    <a:pt x="40599" y="329319"/>
                    <a:pt x="38240" y="329319"/>
                  </a:cubicBezTo>
                  <a:cubicBezTo>
                    <a:pt x="35881" y="329319"/>
                    <a:pt x="38240" y="329319"/>
                    <a:pt x="38240" y="329319"/>
                  </a:cubicBezTo>
                  <a:cubicBezTo>
                    <a:pt x="38240" y="329319"/>
                    <a:pt x="38240" y="329319"/>
                    <a:pt x="39654" y="329319"/>
                  </a:cubicBezTo>
                  <a:cubicBezTo>
                    <a:pt x="41072" y="329319"/>
                    <a:pt x="41544" y="329319"/>
                    <a:pt x="43195" y="331442"/>
                  </a:cubicBezTo>
                  <a:cubicBezTo>
                    <a:pt x="44848" y="333565"/>
                    <a:pt x="41544" y="331442"/>
                    <a:pt x="40363" y="331442"/>
                  </a:cubicBezTo>
                  <a:cubicBezTo>
                    <a:pt x="39185" y="331442"/>
                    <a:pt x="40363" y="331442"/>
                    <a:pt x="40363" y="333328"/>
                  </a:cubicBezTo>
                  <a:lnTo>
                    <a:pt x="42486" y="333328"/>
                  </a:lnTo>
                  <a:cubicBezTo>
                    <a:pt x="42486" y="333328"/>
                    <a:pt x="42486" y="333328"/>
                    <a:pt x="42486" y="334746"/>
                  </a:cubicBezTo>
                  <a:cubicBezTo>
                    <a:pt x="42486" y="336160"/>
                    <a:pt x="42486" y="332859"/>
                    <a:pt x="43667" y="332386"/>
                  </a:cubicBezTo>
                  <a:cubicBezTo>
                    <a:pt x="44848" y="331914"/>
                    <a:pt x="41780" y="330261"/>
                    <a:pt x="42253" y="329319"/>
                  </a:cubicBezTo>
                  <a:cubicBezTo>
                    <a:pt x="42722" y="328374"/>
                    <a:pt x="42253" y="329319"/>
                    <a:pt x="42253" y="330497"/>
                  </a:cubicBezTo>
                  <a:cubicBezTo>
                    <a:pt x="42253" y="331678"/>
                    <a:pt x="43667" y="330497"/>
                    <a:pt x="42253" y="330497"/>
                  </a:cubicBezTo>
                  <a:cubicBezTo>
                    <a:pt x="48152" y="330497"/>
                    <a:pt x="42253" y="335927"/>
                    <a:pt x="43667" y="339228"/>
                  </a:cubicBezTo>
                  <a:cubicBezTo>
                    <a:pt x="43667" y="339228"/>
                    <a:pt x="43667" y="339228"/>
                    <a:pt x="43667" y="339228"/>
                  </a:cubicBezTo>
                  <a:cubicBezTo>
                    <a:pt x="43667" y="339228"/>
                    <a:pt x="43667" y="339228"/>
                    <a:pt x="43667" y="339228"/>
                  </a:cubicBezTo>
                  <a:cubicBezTo>
                    <a:pt x="43667" y="339228"/>
                    <a:pt x="45318" y="340881"/>
                    <a:pt x="43667" y="341117"/>
                  </a:cubicBezTo>
                  <a:cubicBezTo>
                    <a:pt x="42016" y="341354"/>
                    <a:pt x="46735" y="342768"/>
                    <a:pt x="45084" y="343240"/>
                  </a:cubicBezTo>
                  <a:cubicBezTo>
                    <a:pt x="43431" y="343713"/>
                    <a:pt x="45084" y="341826"/>
                    <a:pt x="45084" y="341590"/>
                  </a:cubicBezTo>
                  <a:cubicBezTo>
                    <a:pt x="45084" y="341354"/>
                    <a:pt x="43431" y="341590"/>
                    <a:pt x="41780" y="341590"/>
                  </a:cubicBezTo>
                  <a:cubicBezTo>
                    <a:pt x="40127" y="341590"/>
                    <a:pt x="40599" y="341590"/>
                    <a:pt x="39654" y="341590"/>
                  </a:cubicBezTo>
                  <a:cubicBezTo>
                    <a:pt x="38712" y="341590"/>
                    <a:pt x="39654" y="339464"/>
                    <a:pt x="39654" y="337577"/>
                  </a:cubicBezTo>
                  <a:cubicBezTo>
                    <a:pt x="39654" y="335690"/>
                    <a:pt x="38004" y="337577"/>
                    <a:pt x="36823" y="337577"/>
                  </a:cubicBezTo>
                  <a:cubicBezTo>
                    <a:pt x="35645" y="337577"/>
                    <a:pt x="38949" y="337577"/>
                    <a:pt x="39891" y="337577"/>
                  </a:cubicBezTo>
                  <a:cubicBezTo>
                    <a:pt x="40835" y="337577"/>
                    <a:pt x="39891" y="339936"/>
                    <a:pt x="39891" y="341117"/>
                  </a:cubicBezTo>
                  <a:cubicBezTo>
                    <a:pt x="39891" y="342296"/>
                    <a:pt x="39891" y="341117"/>
                    <a:pt x="41780" y="341117"/>
                  </a:cubicBezTo>
                  <a:cubicBezTo>
                    <a:pt x="41780" y="340645"/>
                    <a:pt x="41780" y="339936"/>
                    <a:pt x="41780" y="339464"/>
                  </a:cubicBezTo>
                  <a:cubicBezTo>
                    <a:pt x="42486" y="339700"/>
                    <a:pt x="43195" y="340173"/>
                    <a:pt x="43431" y="340881"/>
                  </a:cubicBezTo>
                  <a:cubicBezTo>
                    <a:pt x="43431" y="340881"/>
                    <a:pt x="43431" y="340881"/>
                    <a:pt x="43431" y="340881"/>
                  </a:cubicBezTo>
                  <a:cubicBezTo>
                    <a:pt x="43431" y="340881"/>
                    <a:pt x="45084" y="340881"/>
                    <a:pt x="43431" y="342532"/>
                  </a:cubicBezTo>
                  <a:lnTo>
                    <a:pt x="40835" y="342532"/>
                  </a:lnTo>
                  <a:cubicBezTo>
                    <a:pt x="42722" y="344185"/>
                    <a:pt x="40835" y="346308"/>
                    <a:pt x="42253" y="347959"/>
                  </a:cubicBezTo>
                  <a:cubicBezTo>
                    <a:pt x="43667" y="349612"/>
                    <a:pt x="40835" y="347959"/>
                    <a:pt x="39891" y="347959"/>
                  </a:cubicBezTo>
                  <a:cubicBezTo>
                    <a:pt x="38949" y="347959"/>
                    <a:pt x="39891" y="349376"/>
                    <a:pt x="39891" y="350321"/>
                  </a:cubicBezTo>
                  <a:cubicBezTo>
                    <a:pt x="40599" y="350084"/>
                    <a:pt x="41072" y="350084"/>
                    <a:pt x="41780" y="350321"/>
                  </a:cubicBezTo>
                  <a:cubicBezTo>
                    <a:pt x="41780" y="350321"/>
                    <a:pt x="41780" y="352207"/>
                    <a:pt x="41780" y="353152"/>
                  </a:cubicBezTo>
                  <a:cubicBezTo>
                    <a:pt x="41780" y="354094"/>
                    <a:pt x="38476" y="353152"/>
                    <a:pt x="40363" y="351263"/>
                  </a:cubicBezTo>
                  <a:cubicBezTo>
                    <a:pt x="42253" y="349376"/>
                    <a:pt x="38476" y="351263"/>
                    <a:pt x="37531" y="351263"/>
                  </a:cubicBezTo>
                  <a:cubicBezTo>
                    <a:pt x="36587" y="351263"/>
                    <a:pt x="37531" y="353152"/>
                    <a:pt x="39654" y="355039"/>
                  </a:cubicBezTo>
                  <a:cubicBezTo>
                    <a:pt x="41780" y="356926"/>
                    <a:pt x="39654" y="355039"/>
                    <a:pt x="39654" y="353625"/>
                  </a:cubicBezTo>
                  <a:cubicBezTo>
                    <a:pt x="39654" y="352207"/>
                    <a:pt x="39654" y="354803"/>
                    <a:pt x="40835" y="355511"/>
                  </a:cubicBezTo>
                  <a:cubicBezTo>
                    <a:pt x="42016" y="356220"/>
                    <a:pt x="40835" y="355511"/>
                    <a:pt x="39185" y="355511"/>
                  </a:cubicBezTo>
                  <a:cubicBezTo>
                    <a:pt x="42486" y="355511"/>
                    <a:pt x="39185" y="357634"/>
                    <a:pt x="39185" y="358815"/>
                  </a:cubicBezTo>
                  <a:cubicBezTo>
                    <a:pt x="36823" y="358815"/>
                    <a:pt x="37768" y="357162"/>
                    <a:pt x="36353" y="356926"/>
                  </a:cubicBezTo>
                  <a:cubicBezTo>
                    <a:pt x="34936" y="356692"/>
                    <a:pt x="36353" y="356926"/>
                    <a:pt x="36353" y="356926"/>
                  </a:cubicBezTo>
                  <a:cubicBezTo>
                    <a:pt x="36353" y="356926"/>
                    <a:pt x="36353" y="356926"/>
                    <a:pt x="34464" y="356926"/>
                  </a:cubicBezTo>
                  <a:cubicBezTo>
                    <a:pt x="32577" y="356926"/>
                    <a:pt x="34464" y="358579"/>
                    <a:pt x="34464" y="358343"/>
                  </a:cubicBezTo>
                  <a:cubicBezTo>
                    <a:pt x="34464" y="358107"/>
                    <a:pt x="34464" y="359524"/>
                    <a:pt x="34464" y="360230"/>
                  </a:cubicBezTo>
                  <a:cubicBezTo>
                    <a:pt x="34464" y="360938"/>
                    <a:pt x="32577" y="360230"/>
                    <a:pt x="34464" y="360230"/>
                  </a:cubicBezTo>
                  <a:cubicBezTo>
                    <a:pt x="36353" y="360230"/>
                    <a:pt x="35881" y="362825"/>
                    <a:pt x="32813" y="362592"/>
                  </a:cubicBezTo>
                  <a:lnTo>
                    <a:pt x="34464" y="364006"/>
                  </a:lnTo>
                  <a:lnTo>
                    <a:pt x="36117" y="364006"/>
                  </a:lnTo>
                  <a:cubicBezTo>
                    <a:pt x="36117" y="364006"/>
                    <a:pt x="36117" y="364006"/>
                    <a:pt x="34700" y="364006"/>
                  </a:cubicBezTo>
                  <a:cubicBezTo>
                    <a:pt x="33286" y="364006"/>
                    <a:pt x="34700" y="366129"/>
                    <a:pt x="32813" y="368019"/>
                  </a:cubicBezTo>
                  <a:cubicBezTo>
                    <a:pt x="30924" y="369905"/>
                    <a:pt x="31396" y="371556"/>
                    <a:pt x="32813" y="373446"/>
                  </a:cubicBezTo>
                  <a:cubicBezTo>
                    <a:pt x="34228" y="375332"/>
                    <a:pt x="32813" y="373446"/>
                    <a:pt x="33991" y="373446"/>
                  </a:cubicBezTo>
                  <a:cubicBezTo>
                    <a:pt x="35172" y="373446"/>
                    <a:pt x="33991" y="375569"/>
                    <a:pt x="33991" y="376513"/>
                  </a:cubicBezTo>
                  <a:cubicBezTo>
                    <a:pt x="33991" y="377455"/>
                    <a:pt x="33991" y="376513"/>
                    <a:pt x="32577" y="376513"/>
                  </a:cubicBezTo>
                  <a:cubicBezTo>
                    <a:pt x="31868" y="376750"/>
                    <a:pt x="31160" y="376750"/>
                    <a:pt x="30454" y="376513"/>
                  </a:cubicBezTo>
                  <a:lnTo>
                    <a:pt x="33755" y="378872"/>
                  </a:lnTo>
                  <a:cubicBezTo>
                    <a:pt x="33755" y="378872"/>
                    <a:pt x="32105" y="378872"/>
                    <a:pt x="31396" y="378872"/>
                  </a:cubicBezTo>
                  <a:cubicBezTo>
                    <a:pt x="30687" y="378872"/>
                    <a:pt x="31396" y="380995"/>
                    <a:pt x="31396" y="380523"/>
                  </a:cubicBezTo>
                  <a:cubicBezTo>
                    <a:pt x="31396" y="380053"/>
                    <a:pt x="31396" y="383591"/>
                    <a:pt x="31396" y="385008"/>
                  </a:cubicBezTo>
                  <a:cubicBezTo>
                    <a:pt x="31396" y="386422"/>
                    <a:pt x="29509" y="385008"/>
                    <a:pt x="28564" y="385008"/>
                  </a:cubicBezTo>
                  <a:cubicBezTo>
                    <a:pt x="27620" y="385008"/>
                    <a:pt x="30454" y="385008"/>
                    <a:pt x="31160" y="385008"/>
                  </a:cubicBezTo>
                  <a:cubicBezTo>
                    <a:pt x="31868" y="385008"/>
                    <a:pt x="29509" y="385008"/>
                    <a:pt x="28328" y="385008"/>
                  </a:cubicBezTo>
                  <a:cubicBezTo>
                    <a:pt x="27150" y="385008"/>
                    <a:pt x="28328" y="385008"/>
                    <a:pt x="28328" y="386659"/>
                  </a:cubicBezTo>
                  <a:cubicBezTo>
                    <a:pt x="27386" y="386189"/>
                    <a:pt x="26678" y="386189"/>
                    <a:pt x="25733" y="386659"/>
                  </a:cubicBezTo>
                  <a:cubicBezTo>
                    <a:pt x="25733" y="386659"/>
                    <a:pt x="25733" y="386659"/>
                    <a:pt x="25733" y="386659"/>
                  </a:cubicBezTo>
                  <a:cubicBezTo>
                    <a:pt x="25733" y="386659"/>
                    <a:pt x="25733" y="386659"/>
                    <a:pt x="26914" y="386659"/>
                  </a:cubicBezTo>
                  <a:cubicBezTo>
                    <a:pt x="28092" y="386659"/>
                    <a:pt x="26914" y="386659"/>
                    <a:pt x="26914" y="388076"/>
                  </a:cubicBezTo>
                  <a:cubicBezTo>
                    <a:pt x="26914" y="389490"/>
                    <a:pt x="28092" y="388076"/>
                    <a:pt x="28092" y="388076"/>
                  </a:cubicBezTo>
                  <a:lnTo>
                    <a:pt x="29982" y="388076"/>
                  </a:lnTo>
                  <a:cubicBezTo>
                    <a:pt x="29982" y="388076"/>
                    <a:pt x="29982" y="388076"/>
                    <a:pt x="29982" y="388076"/>
                  </a:cubicBezTo>
                  <a:cubicBezTo>
                    <a:pt x="29982" y="388076"/>
                    <a:pt x="29982" y="388076"/>
                    <a:pt x="27856" y="388076"/>
                  </a:cubicBezTo>
                  <a:cubicBezTo>
                    <a:pt x="25733" y="388076"/>
                    <a:pt x="27856" y="388076"/>
                    <a:pt x="29273" y="388076"/>
                  </a:cubicBezTo>
                  <a:cubicBezTo>
                    <a:pt x="30687" y="388076"/>
                    <a:pt x="29273" y="389726"/>
                    <a:pt x="29273" y="390671"/>
                  </a:cubicBezTo>
                  <a:cubicBezTo>
                    <a:pt x="29273" y="391616"/>
                    <a:pt x="27386" y="390671"/>
                    <a:pt x="26678" y="390671"/>
                  </a:cubicBezTo>
                  <a:cubicBezTo>
                    <a:pt x="25969" y="390671"/>
                    <a:pt x="23374" y="390671"/>
                    <a:pt x="24318" y="392794"/>
                  </a:cubicBezTo>
                  <a:cubicBezTo>
                    <a:pt x="25260" y="394920"/>
                    <a:pt x="21251" y="392794"/>
                    <a:pt x="20778" y="394920"/>
                  </a:cubicBezTo>
                  <a:cubicBezTo>
                    <a:pt x="20306" y="397043"/>
                    <a:pt x="20778" y="394920"/>
                    <a:pt x="22665" y="394920"/>
                  </a:cubicBezTo>
                  <a:cubicBezTo>
                    <a:pt x="24555" y="394920"/>
                    <a:pt x="22665" y="394920"/>
                    <a:pt x="22665" y="396570"/>
                  </a:cubicBezTo>
                  <a:cubicBezTo>
                    <a:pt x="22665" y="398221"/>
                    <a:pt x="22665" y="396570"/>
                    <a:pt x="24318" y="396570"/>
                  </a:cubicBezTo>
                  <a:cubicBezTo>
                    <a:pt x="25969" y="396570"/>
                    <a:pt x="26441" y="394684"/>
                    <a:pt x="24318" y="394211"/>
                  </a:cubicBezTo>
                  <a:cubicBezTo>
                    <a:pt x="22193" y="393739"/>
                    <a:pt x="25969" y="394211"/>
                    <a:pt x="26441" y="394211"/>
                  </a:cubicBezTo>
                  <a:cubicBezTo>
                    <a:pt x="26914" y="394211"/>
                    <a:pt x="24788" y="394211"/>
                    <a:pt x="26441" y="394211"/>
                  </a:cubicBezTo>
                  <a:cubicBezTo>
                    <a:pt x="28092" y="394211"/>
                    <a:pt x="26441" y="394211"/>
                    <a:pt x="24555" y="394211"/>
                  </a:cubicBezTo>
                  <a:cubicBezTo>
                    <a:pt x="22665" y="394211"/>
                    <a:pt x="26205" y="394211"/>
                    <a:pt x="24555" y="395862"/>
                  </a:cubicBezTo>
                  <a:cubicBezTo>
                    <a:pt x="22901" y="397515"/>
                    <a:pt x="25969" y="395862"/>
                    <a:pt x="24555" y="395862"/>
                  </a:cubicBezTo>
                  <a:cubicBezTo>
                    <a:pt x="23137" y="395862"/>
                    <a:pt x="24555" y="395862"/>
                    <a:pt x="24555" y="397043"/>
                  </a:cubicBezTo>
                  <a:cubicBezTo>
                    <a:pt x="24555" y="398221"/>
                    <a:pt x="22901" y="397043"/>
                    <a:pt x="22429" y="397043"/>
                  </a:cubicBezTo>
                  <a:cubicBezTo>
                    <a:pt x="21956" y="397043"/>
                    <a:pt x="22429" y="398930"/>
                    <a:pt x="22429" y="397043"/>
                  </a:cubicBezTo>
                  <a:cubicBezTo>
                    <a:pt x="22429" y="395153"/>
                    <a:pt x="25024" y="398457"/>
                    <a:pt x="23846" y="399166"/>
                  </a:cubicBezTo>
                  <a:cubicBezTo>
                    <a:pt x="22665" y="399874"/>
                    <a:pt x="23846" y="399166"/>
                    <a:pt x="22429" y="399166"/>
                  </a:cubicBezTo>
                  <a:cubicBezTo>
                    <a:pt x="21015" y="399166"/>
                    <a:pt x="20070" y="401525"/>
                    <a:pt x="22429" y="401997"/>
                  </a:cubicBezTo>
                  <a:cubicBezTo>
                    <a:pt x="24788" y="402470"/>
                    <a:pt x="22429" y="403651"/>
                    <a:pt x="21015" y="401997"/>
                  </a:cubicBezTo>
                  <a:cubicBezTo>
                    <a:pt x="19597" y="400347"/>
                    <a:pt x="22429" y="406010"/>
                    <a:pt x="25733" y="406952"/>
                  </a:cubicBezTo>
                  <a:cubicBezTo>
                    <a:pt x="29037" y="407897"/>
                    <a:pt x="25733" y="406952"/>
                    <a:pt x="25733" y="408369"/>
                  </a:cubicBezTo>
                  <a:cubicBezTo>
                    <a:pt x="25733" y="409786"/>
                    <a:pt x="23846" y="408369"/>
                    <a:pt x="22665" y="408369"/>
                  </a:cubicBezTo>
                  <a:cubicBezTo>
                    <a:pt x="21487" y="408369"/>
                    <a:pt x="22665" y="408369"/>
                    <a:pt x="22665" y="406719"/>
                  </a:cubicBezTo>
                  <a:cubicBezTo>
                    <a:pt x="21720" y="406010"/>
                    <a:pt x="20542" y="406010"/>
                    <a:pt x="19597" y="406719"/>
                  </a:cubicBezTo>
                  <a:lnTo>
                    <a:pt x="19597" y="406719"/>
                  </a:lnTo>
                  <a:cubicBezTo>
                    <a:pt x="19597" y="406719"/>
                    <a:pt x="19597" y="407897"/>
                    <a:pt x="19597" y="408369"/>
                  </a:cubicBezTo>
                  <a:cubicBezTo>
                    <a:pt x="19597" y="408842"/>
                    <a:pt x="19597" y="408369"/>
                    <a:pt x="19597" y="408369"/>
                  </a:cubicBezTo>
                  <a:cubicBezTo>
                    <a:pt x="19597" y="408369"/>
                    <a:pt x="19597" y="409550"/>
                    <a:pt x="19597" y="409786"/>
                  </a:cubicBezTo>
                  <a:cubicBezTo>
                    <a:pt x="22665" y="409786"/>
                    <a:pt x="19597" y="412145"/>
                    <a:pt x="19597" y="413324"/>
                  </a:cubicBezTo>
                  <a:cubicBezTo>
                    <a:pt x="19597" y="414505"/>
                    <a:pt x="22429" y="414741"/>
                    <a:pt x="22901" y="413324"/>
                  </a:cubicBezTo>
                  <a:cubicBezTo>
                    <a:pt x="23374" y="411909"/>
                    <a:pt x="22901" y="413324"/>
                    <a:pt x="22901" y="413324"/>
                  </a:cubicBezTo>
                  <a:cubicBezTo>
                    <a:pt x="22901" y="413324"/>
                    <a:pt x="22901" y="413324"/>
                    <a:pt x="22901" y="413324"/>
                  </a:cubicBezTo>
                  <a:cubicBezTo>
                    <a:pt x="22901" y="413324"/>
                    <a:pt x="22901" y="411201"/>
                    <a:pt x="24555" y="410256"/>
                  </a:cubicBezTo>
                  <a:cubicBezTo>
                    <a:pt x="25969" y="413560"/>
                    <a:pt x="24555" y="417809"/>
                    <a:pt x="24555" y="421585"/>
                  </a:cubicBezTo>
                  <a:cubicBezTo>
                    <a:pt x="24555" y="421585"/>
                    <a:pt x="24555" y="421585"/>
                    <a:pt x="24555" y="421585"/>
                  </a:cubicBezTo>
                  <a:cubicBezTo>
                    <a:pt x="24555" y="421585"/>
                    <a:pt x="24555" y="421585"/>
                    <a:pt x="24555" y="422999"/>
                  </a:cubicBezTo>
                  <a:cubicBezTo>
                    <a:pt x="24555" y="424417"/>
                    <a:pt x="24555" y="422999"/>
                    <a:pt x="22901" y="424417"/>
                  </a:cubicBezTo>
                  <a:cubicBezTo>
                    <a:pt x="21251" y="425831"/>
                    <a:pt x="21720" y="422999"/>
                    <a:pt x="21015" y="424417"/>
                  </a:cubicBezTo>
                  <a:cubicBezTo>
                    <a:pt x="20306" y="425831"/>
                    <a:pt x="21015" y="424417"/>
                    <a:pt x="21015" y="427012"/>
                  </a:cubicBezTo>
                  <a:cubicBezTo>
                    <a:pt x="21015" y="429607"/>
                    <a:pt x="23137" y="428662"/>
                    <a:pt x="21015" y="429135"/>
                  </a:cubicBezTo>
                  <a:cubicBezTo>
                    <a:pt x="22429" y="429135"/>
                    <a:pt x="21015" y="430549"/>
                    <a:pt x="22429" y="431494"/>
                  </a:cubicBezTo>
                  <a:cubicBezTo>
                    <a:pt x="17947" y="431494"/>
                    <a:pt x="20306" y="436685"/>
                    <a:pt x="17474" y="439516"/>
                  </a:cubicBezTo>
                  <a:cubicBezTo>
                    <a:pt x="18889" y="439516"/>
                    <a:pt x="19833" y="440697"/>
                    <a:pt x="17474" y="440697"/>
                  </a:cubicBezTo>
                  <a:cubicBezTo>
                    <a:pt x="17947" y="441170"/>
                    <a:pt x="18889" y="441170"/>
                    <a:pt x="19361" y="440697"/>
                  </a:cubicBezTo>
                  <a:cubicBezTo>
                    <a:pt x="19361" y="440697"/>
                    <a:pt x="19361" y="440697"/>
                    <a:pt x="19361" y="440697"/>
                  </a:cubicBezTo>
                  <a:cubicBezTo>
                    <a:pt x="19361" y="440697"/>
                    <a:pt x="17711" y="440697"/>
                    <a:pt x="16766" y="440697"/>
                  </a:cubicBezTo>
                  <a:cubicBezTo>
                    <a:pt x="15821" y="440697"/>
                    <a:pt x="19361" y="440697"/>
                    <a:pt x="16766" y="442348"/>
                  </a:cubicBezTo>
                  <a:cubicBezTo>
                    <a:pt x="18889" y="442348"/>
                    <a:pt x="18183" y="442348"/>
                    <a:pt x="16766" y="444237"/>
                  </a:cubicBezTo>
                  <a:cubicBezTo>
                    <a:pt x="15351" y="446124"/>
                    <a:pt x="15351" y="444237"/>
                    <a:pt x="14879" y="444237"/>
                  </a:cubicBezTo>
                  <a:cubicBezTo>
                    <a:pt x="14407" y="444237"/>
                    <a:pt x="14879" y="448720"/>
                    <a:pt x="17474" y="450609"/>
                  </a:cubicBezTo>
                  <a:cubicBezTo>
                    <a:pt x="20070" y="452496"/>
                    <a:pt x="17474" y="450609"/>
                    <a:pt x="17474" y="451787"/>
                  </a:cubicBezTo>
                  <a:cubicBezTo>
                    <a:pt x="17474" y="452968"/>
                    <a:pt x="15821" y="451787"/>
                    <a:pt x="14643" y="451787"/>
                  </a:cubicBezTo>
                  <a:cubicBezTo>
                    <a:pt x="15351" y="452024"/>
                    <a:pt x="16293" y="452024"/>
                    <a:pt x="17002" y="451787"/>
                  </a:cubicBezTo>
                  <a:cubicBezTo>
                    <a:pt x="17002" y="451787"/>
                    <a:pt x="17002" y="451787"/>
                    <a:pt x="17002" y="453441"/>
                  </a:cubicBezTo>
                  <a:cubicBezTo>
                    <a:pt x="17002" y="455091"/>
                    <a:pt x="13462" y="453441"/>
                    <a:pt x="13698" y="451315"/>
                  </a:cubicBezTo>
                  <a:cubicBezTo>
                    <a:pt x="13934" y="449192"/>
                    <a:pt x="13698" y="451315"/>
                    <a:pt x="13698" y="451315"/>
                  </a:cubicBezTo>
                  <a:cubicBezTo>
                    <a:pt x="13698" y="451315"/>
                    <a:pt x="9452" y="453677"/>
                    <a:pt x="12284" y="456036"/>
                  </a:cubicBezTo>
                  <a:cubicBezTo>
                    <a:pt x="12284" y="456036"/>
                    <a:pt x="10866" y="456036"/>
                    <a:pt x="9922" y="456036"/>
                  </a:cubicBezTo>
                  <a:cubicBezTo>
                    <a:pt x="8980" y="456036"/>
                    <a:pt x="9922" y="458395"/>
                    <a:pt x="9922" y="459576"/>
                  </a:cubicBezTo>
                  <a:cubicBezTo>
                    <a:pt x="9922" y="460754"/>
                    <a:pt x="9922" y="459576"/>
                    <a:pt x="11339" y="459576"/>
                  </a:cubicBezTo>
                  <a:lnTo>
                    <a:pt x="9922" y="459576"/>
                  </a:lnTo>
                  <a:cubicBezTo>
                    <a:pt x="9922" y="459576"/>
                    <a:pt x="9922" y="459576"/>
                    <a:pt x="9922" y="459576"/>
                  </a:cubicBezTo>
                  <a:cubicBezTo>
                    <a:pt x="9922" y="459576"/>
                    <a:pt x="9922" y="459576"/>
                    <a:pt x="9922" y="459576"/>
                  </a:cubicBezTo>
                  <a:cubicBezTo>
                    <a:pt x="9922" y="459576"/>
                    <a:pt x="9922" y="460991"/>
                    <a:pt x="9922" y="461227"/>
                  </a:cubicBezTo>
                  <a:cubicBezTo>
                    <a:pt x="9922" y="461463"/>
                    <a:pt x="9922" y="461227"/>
                    <a:pt x="9922" y="461227"/>
                  </a:cubicBezTo>
                  <a:cubicBezTo>
                    <a:pt x="9922" y="461227"/>
                    <a:pt x="9922" y="461227"/>
                    <a:pt x="9922" y="461227"/>
                  </a:cubicBezTo>
                  <a:cubicBezTo>
                    <a:pt x="9922" y="461227"/>
                    <a:pt x="6620" y="465003"/>
                    <a:pt x="9922" y="466418"/>
                  </a:cubicBezTo>
                  <a:cubicBezTo>
                    <a:pt x="7799" y="467835"/>
                    <a:pt x="9922" y="467835"/>
                    <a:pt x="9922" y="468543"/>
                  </a:cubicBezTo>
                  <a:cubicBezTo>
                    <a:pt x="9922" y="469249"/>
                    <a:pt x="11575" y="470430"/>
                    <a:pt x="12756" y="471844"/>
                  </a:cubicBezTo>
                  <a:cubicBezTo>
                    <a:pt x="13934" y="473262"/>
                    <a:pt x="12756" y="471844"/>
                    <a:pt x="12756" y="471844"/>
                  </a:cubicBezTo>
                  <a:cubicBezTo>
                    <a:pt x="12756" y="471844"/>
                    <a:pt x="12756" y="471844"/>
                    <a:pt x="12756" y="473498"/>
                  </a:cubicBezTo>
                  <a:cubicBezTo>
                    <a:pt x="12756" y="475148"/>
                    <a:pt x="12756" y="473498"/>
                    <a:pt x="12756" y="473498"/>
                  </a:cubicBezTo>
                  <a:cubicBezTo>
                    <a:pt x="12756" y="473498"/>
                    <a:pt x="10630" y="475621"/>
                    <a:pt x="10394" y="476566"/>
                  </a:cubicBezTo>
                  <a:cubicBezTo>
                    <a:pt x="10158" y="477510"/>
                    <a:pt x="10394" y="476566"/>
                    <a:pt x="10394" y="476566"/>
                  </a:cubicBezTo>
                  <a:cubicBezTo>
                    <a:pt x="10394" y="476566"/>
                    <a:pt x="10394" y="476566"/>
                    <a:pt x="10394" y="478216"/>
                  </a:cubicBezTo>
                  <a:cubicBezTo>
                    <a:pt x="10394" y="479870"/>
                    <a:pt x="8271" y="481993"/>
                    <a:pt x="10394" y="484116"/>
                  </a:cubicBezTo>
                  <a:cubicBezTo>
                    <a:pt x="11339" y="481993"/>
                    <a:pt x="12284" y="480106"/>
                    <a:pt x="13462" y="478216"/>
                  </a:cubicBezTo>
                  <a:cubicBezTo>
                    <a:pt x="13462" y="478216"/>
                    <a:pt x="13462" y="479633"/>
                    <a:pt x="13462" y="480342"/>
                  </a:cubicBezTo>
                  <a:cubicBezTo>
                    <a:pt x="13462" y="481048"/>
                    <a:pt x="13462" y="480342"/>
                    <a:pt x="13462" y="480342"/>
                  </a:cubicBezTo>
                  <a:lnTo>
                    <a:pt x="14879" y="481756"/>
                  </a:lnTo>
                  <a:lnTo>
                    <a:pt x="13226" y="481756"/>
                  </a:lnTo>
                  <a:cubicBezTo>
                    <a:pt x="13226" y="483410"/>
                    <a:pt x="16530" y="483879"/>
                    <a:pt x="14879" y="485297"/>
                  </a:cubicBezTo>
                  <a:cubicBezTo>
                    <a:pt x="13226" y="486711"/>
                    <a:pt x="14879" y="483879"/>
                    <a:pt x="13226" y="483410"/>
                  </a:cubicBezTo>
                  <a:cubicBezTo>
                    <a:pt x="11575" y="482937"/>
                    <a:pt x="11575" y="483410"/>
                    <a:pt x="11103" y="483410"/>
                  </a:cubicBezTo>
                  <a:cubicBezTo>
                    <a:pt x="10630" y="483410"/>
                    <a:pt x="14879" y="485297"/>
                    <a:pt x="12989" y="486478"/>
                  </a:cubicBezTo>
                  <a:cubicBezTo>
                    <a:pt x="11103" y="487656"/>
                    <a:pt x="12989" y="486478"/>
                    <a:pt x="11339" y="486478"/>
                  </a:cubicBezTo>
                  <a:cubicBezTo>
                    <a:pt x="9688" y="486478"/>
                    <a:pt x="13698" y="488364"/>
                    <a:pt x="11339" y="489309"/>
                  </a:cubicBezTo>
                  <a:cubicBezTo>
                    <a:pt x="8980" y="490251"/>
                    <a:pt x="9922" y="489309"/>
                    <a:pt x="8743" y="489309"/>
                  </a:cubicBezTo>
                  <a:lnTo>
                    <a:pt x="8743" y="489309"/>
                  </a:lnTo>
                  <a:cubicBezTo>
                    <a:pt x="8743" y="489309"/>
                    <a:pt x="8743" y="489309"/>
                    <a:pt x="10394" y="489309"/>
                  </a:cubicBezTo>
                  <a:cubicBezTo>
                    <a:pt x="12047" y="489309"/>
                    <a:pt x="10394" y="489309"/>
                    <a:pt x="10394" y="489309"/>
                  </a:cubicBezTo>
                  <a:cubicBezTo>
                    <a:pt x="10394" y="489309"/>
                    <a:pt x="10394" y="489309"/>
                    <a:pt x="10394" y="489309"/>
                  </a:cubicBezTo>
                  <a:cubicBezTo>
                    <a:pt x="10394" y="489309"/>
                    <a:pt x="8507" y="487892"/>
                    <a:pt x="7326" y="487892"/>
                  </a:cubicBezTo>
                  <a:cubicBezTo>
                    <a:pt x="7326" y="488601"/>
                    <a:pt x="7326" y="489073"/>
                    <a:pt x="7326" y="489779"/>
                  </a:cubicBezTo>
                  <a:cubicBezTo>
                    <a:pt x="7326" y="489779"/>
                    <a:pt x="6148" y="489779"/>
                    <a:pt x="5439" y="489779"/>
                  </a:cubicBezTo>
                  <a:cubicBezTo>
                    <a:pt x="5439" y="490960"/>
                    <a:pt x="5439" y="491904"/>
                    <a:pt x="5439" y="493083"/>
                  </a:cubicBezTo>
                  <a:cubicBezTo>
                    <a:pt x="5439" y="493083"/>
                    <a:pt x="5439" y="493083"/>
                    <a:pt x="5439" y="493083"/>
                  </a:cubicBezTo>
                  <a:cubicBezTo>
                    <a:pt x="5439" y="493083"/>
                    <a:pt x="8271" y="495208"/>
                    <a:pt x="5439" y="496150"/>
                  </a:cubicBezTo>
                  <a:cubicBezTo>
                    <a:pt x="2608" y="497095"/>
                    <a:pt x="7090" y="496150"/>
                    <a:pt x="5439" y="497568"/>
                  </a:cubicBezTo>
                  <a:cubicBezTo>
                    <a:pt x="3789" y="498982"/>
                    <a:pt x="5439" y="497568"/>
                    <a:pt x="6857" y="497568"/>
                  </a:cubicBezTo>
                  <a:lnTo>
                    <a:pt x="6857" y="497568"/>
                  </a:lnTo>
                  <a:cubicBezTo>
                    <a:pt x="5439" y="497568"/>
                    <a:pt x="6857" y="499691"/>
                    <a:pt x="4731" y="500399"/>
                  </a:cubicBezTo>
                  <a:cubicBezTo>
                    <a:pt x="2608" y="501108"/>
                    <a:pt x="3317" y="498746"/>
                    <a:pt x="4731" y="498510"/>
                  </a:cubicBezTo>
                  <a:cubicBezTo>
                    <a:pt x="4495" y="498040"/>
                    <a:pt x="4495" y="497331"/>
                    <a:pt x="4731" y="496859"/>
                  </a:cubicBezTo>
                  <a:cubicBezTo>
                    <a:pt x="4731" y="496859"/>
                    <a:pt x="2136" y="498276"/>
                    <a:pt x="4731" y="499454"/>
                  </a:cubicBezTo>
                  <a:cubicBezTo>
                    <a:pt x="7326" y="500635"/>
                    <a:pt x="3080" y="499454"/>
                    <a:pt x="1899" y="499454"/>
                  </a:cubicBezTo>
                  <a:cubicBezTo>
                    <a:pt x="721" y="499454"/>
                    <a:pt x="3317" y="502758"/>
                    <a:pt x="1899" y="504409"/>
                  </a:cubicBezTo>
                  <a:cubicBezTo>
                    <a:pt x="485" y="506062"/>
                    <a:pt x="1899" y="504409"/>
                    <a:pt x="1899" y="504409"/>
                  </a:cubicBezTo>
                  <a:cubicBezTo>
                    <a:pt x="1899" y="504409"/>
                    <a:pt x="1899" y="504409"/>
                    <a:pt x="-224" y="504409"/>
                  </a:cubicBezTo>
                  <a:cubicBezTo>
                    <a:pt x="-2347" y="504409"/>
                    <a:pt x="-224" y="506298"/>
                    <a:pt x="-224" y="507477"/>
                  </a:cubicBezTo>
                  <a:cubicBezTo>
                    <a:pt x="-224" y="508658"/>
                    <a:pt x="-224" y="508894"/>
                    <a:pt x="1427" y="511017"/>
                  </a:cubicBezTo>
                  <a:cubicBezTo>
                    <a:pt x="3080" y="513140"/>
                    <a:pt x="1427" y="509366"/>
                    <a:pt x="1427" y="508894"/>
                  </a:cubicBezTo>
                  <a:cubicBezTo>
                    <a:pt x="1427" y="508421"/>
                    <a:pt x="1427" y="508894"/>
                    <a:pt x="1427" y="508894"/>
                  </a:cubicBezTo>
                  <a:cubicBezTo>
                    <a:pt x="1427" y="508894"/>
                    <a:pt x="1427" y="508894"/>
                    <a:pt x="1427" y="507477"/>
                  </a:cubicBezTo>
                  <a:cubicBezTo>
                    <a:pt x="1427" y="506062"/>
                    <a:pt x="1427" y="507477"/>
                    <a:pt x="1427" y="507477"/>
                  </a:cubicBezTo>
                  <a:cubicBezTo>
                    <a:pt x="1427" y="507477"/>
                    <a:pt x="5676" y="507477"/>
                    <a:pt x="4022" y="505117"/>
                  </a:cubicBezTo>
                  <a:cubicBezTo>
                    <a:pt x="5439" y="504881"/>
                    <a:pt x="6384" y="503467"/>
                    <a:pt x="6148" y="502050"/>
                  </a:cubicBezTo>
                  <a:cubicBezTo>
                    <a:pt x="5912" y="501814"/>
                    <a:pt x="5912" y="501814"/>
                    <a:pt x="5912" y="501577"/>
                  </a:cubicBezTo>
                  <a:cubicBezTo>
                    <a:pt x="5912" y="501577"/>
                    <a:pt x="7562" y="501577"/>
                    <a:pt x="5912" y="501577"/>
                  </a:cubicBezTo>
                  <a:cubicBezTo>
                    <a:pt x="8271" y="500163"/>
                    <a:pt x="9216" y="498510"/>
                    <a:pt x="8743" y="496387"/>
                  </a:cubicBezTo>
                  <a:cubicBezTo>
                    <a:pt x="8271" y="494264"/>
                    <a:pt x="8743" y="494736"/>
                    <a:pt x="11575" y="496387"/>
                  </a:cubicBezTo>
                  <a:cubicBezTo>
                    <a:pt x="14407" y="498040"/>
                    <a:pt x="11575" y="496387"/>
                    <a:pt x="11575" y="494736"/>
                  </a:cubicBezTo>
                  <a:lnTo>
                    <a:pt x="11575" y="494736"/>
                  </a:lnTo>
                  <a:cubicBezTo>
                    <a:pt x="11575" y="494736"/>
                    <a:pt x="11575" y="494736"/>
                    <a:pt x="11575" y="494736"/>
                  </a:cubicBezTo>
                  <a:cubicBezTo>
                    <a:pt x="12047" y="494500"/>
                    <a:pt x="12520" y="494500"/>
                    <a:pt x="12989" y="494736"/>
                  </a:cubicBezTo>
                  <a:cubicBezTo>
                    <a:pt x="12989" y="494736"/>
                    <a:pt x="12989" y="494736"/>
                    <a:pt x="14643" y="493555"/>
                  </a:cubicBezTo>
                  <a:lnTo>
                    <a:pt x="14643" y="493555"/>
                  </a:lnTo>
                  <a:cubicBezTo>
                    <a:pt x="14643" y="493555"/>
                    <a:pt x="16530" y="493555"/>
                    <a:pt x="14643" y="493555"/>
                  </a:cubicBezTo>
                  <a:cubicBezTo>
                    <a:pt x="12756" y="493555"/>
                    <a:pt x="16057" y="493555"/>
                    <a:pt x="14643" y="493555"/>
                  </a:cubicBezTo>
                  <a:cubicBezTo>
                    <a:pt x="13226" y="493555"/>
                    <a:pt x="15821" y="493555"/>
                    <a:pt x="16530" y="493555"/>
                  </a:cubicBezTo>
                  <a:cubicBezTo>
                    <a:pt x="17238" y="493555"/>
                    <a:pt x="16530" y="489542"/>
                    <a:pt x="17947" y="489309"/>
                  </a:cubicBezTo>
                  <a:cubicBezTo>
                    <a:pt x="19361" y="489073"/>
                    <a:pt x="17947" y="489309"/>
                    <a:pt x="17947" y="489309"/>
                  </a:cubicBezTo>
                  <a:cubicBezTo>
                    <a:pt x="17947" y="489309"/>
                    <a:pt x="17947" y="489309"/>
                    <a:pt x="17947" y="489309"/>
                  </a:cubicBezTo>
                  <a:cubicBezTo>
                    <a:pt x="17947" y="489309"/>
                    <a:pt x="19361" y="489309"/>
                    <a:pt x="20306" y="489309"/>
                  </a:cubicBezTo>
                  <a:cubicBezTo>
                    <a:pt x="21251" y="489309"/>
                    <a:pt x="20306" y="485769"/>
                    <a:pt x="21956" y="484352"/>
                  </a:cubicBezTo>
                  <a:cubicBezTo>
                    <a:pt x="23610" y="482937"/>
                    <a:pt x="21956" y="484352"/>
                    <a:pt x="21956" y="482701"/>
                  </a:cubicBezTo>
                  <a:cubicBezTo>
                    <a:pt x="21956" y="481048"/>
                    <a:pt x="21956" y="482701"/>
                    <a:pt x="21956" y="484352"/>
                  </a:cubicBezTo>
                  <a:cubicBezTo>
                    <a:pt x="21956" y="486005"/>
                    <a:pt x="21956" y="484352"/>
                    <a:pt x="19597" y="484352"/>
                  </a:cubicBezTo>
                  <a:cubicBezTo>
                    <a:pt x="17238" y="484352"/>
                    <a:pt x="19597" y="481993"/>
                    <a:pt x="21015" y="481993"/>
                  </a:cubicBezTo>
                  <a:cubicBezTo>
                    <a:pt x="22429" y="481993"/>
                    <a:pt x="19361" y="481993"/>
                    <a:pt x="21015" y="483410"/>
                  </a:cubicBezTo>
                  <a:cubicBezTo>
                    <a:pt x="22665" y="484824"/>
                    <a:pt x="23137" y="483410"/>
                    <a:pt x="23846" y="483410"/>
                  </a:cubicBezTo>
                  <a:cubicBezTo>
                    <a:pt x="24555" y="483410"/>
                    <a:pt x="25260" y="481284"/>
                    <a:pt x="25733" y="480106"/>
                  </a:cubicBezTo>
                  <a:cubicBezTo>
                    <a:pt x="26205" y="478925"/>
                    <a:pt x="25733" y="480106"/>
                    <a:pt x="27620" y="480106"/>
                  </a:cubicBezTo>
                  <a:cubicBezTo>
                    <a:pt x="29509" y="480106"/>
                    <a:pt x="27620" y="481284"/>
                    <a:pt x="25969" y="481756"/>
                  </a:cubicBezTo>
                  <a:cubicBezTo>
                    <a:pt x="24318" y="482229"/>
                    <a:pt x="27386" y="481756"/>
                    <a:pt x="27856" y="481756"/>
                  </a:cubicBezTo>
                  <a:cubicBezTo>
                    <a:pt x="28328" y="481756"/>
                    <a:pt x="27856" y="480578"/>
                    <a:pt x="27856" y="479870"/>
                  </a:cubicBezTo>
                  <a:cubicBezTo>
                    <a:pt x="27856" y="479161"/>
                    <a:pt x="26205" y="479870"/>
                    <a:pt x="25260" y="479870"/>
                  </a:cubicBezTo>
                  <a:cubicBezTo>
                    <a:pt x="24318" y="479870"/>
                    <a:pt x="25260" y="477980"/>
                    <a:pt x="25260" y="476566"/>
                  </a:cubicBezTo>
                  <a:cubicBezTo>
                    <a:pt x="25260" y="475148"/>
                    <a:pt x="23610" y="476566"/>
                    <a:pt x="22901" y="476566"/>
                  </a:cubicBezTo>
                  <a:cubicBezTo>
                    <a:pt x="22193" y="476566"/>
                    <a:pt x="24555" y="476566"/>
                    <a:pt x="25260" y="476566"/>
                  </a:cubicBezTo>
                  <a:cubicBezTo>
                    <a:pt x="25969" y="476566"/>
                    <a:pt x="25260" y="476566"/>
                    <a:pt x="25260" y="476566"/>
                  </a:cubicBezTo>
                  <a:cubicBezTo>
                    <a:pt x="25260" y="476566"/>
                    <a:pt x="26914" y="473262"/>
                    <a:pt x="29509" y="472553"/>
                  </a:cubicBezTo>
                  <a:cubicBezTo>
                    <a:pt x="27856" y="470666"/>
                    <a:pt x="29509" y="469485"/>
                    <a:pt x="29509" y="468071"/>
                  </a:cubicBezTo>
                  <a:cubicBezTo>
                    <a:pt x="29509" y="466654"/>
                    <a:pt x="29509" y="469249"/>
                    <a:pt x="32341" y="469722"/>
                  </a:cubicBezTo>
                  <a:cubicBezTo>
                    <a:pt x="35172" y="470194"/>
                    <a:pt x="30687" y="467835"/>
                    <a:pt x="32341" y="468071"/>
                  </a:cubicBezTo>
                  <a:cubicBezTo>
                    <a:pt x="31396" y="467835"/>
                    <a:pt x="30454" y="467835"/>
                    <a:pt x="29509" y="468071"/>
                  </a:cubicBezTo>
                  <a:cubicBezTo>
                    <a:pt x="28801" y="466890"/>
                    <a:pt x="28801" y="465476"/>
                    <a:pt x="29509" y="464295"/>
                  </a:cubicBezTo>
                  <a:cubicBezTo>
                    <a:pt x="27150" y="464295"/>
                    <a:pt x="29509" y="462408"/>
                    <a:pt x="29509" y="461463"/>
                  </a:cubicBezTo>
                  <a:cubicBezTo>
                    <a:pt x="29509" y="460518"/>
                    <a:pt x="29509" y="461463"/>
                    <a:pt x="29509" y="461463"/>
                  </a:cubicBezTo>
                  <a:cubicBezTo>
                    <a:pt x="29509" y="461463"/>
                    <a:pt x="29509" y="461463"/>
                    <a:pt x="29509" y="461463"/>
                  </a:cubicBezTo>
                  <a:cubicBezTo>
                    <a:pt x="29509" y="461463"/>
                    <a:pt x="29509" y="461463"/>
                    <a:pt x="29509" y="461463"/>
                  </a:cubicBezTo>
                  <a:lnTo>
                    <a:pt x="29509" y="461463"/>
                  </a:lnTo>
                  <a:cubicBezTo>
                    <a:pt x="29509" y="461463"/>
                    <a:pt x="29509" y="460046"/>
                    <a:pt x="30924" y="459812"/>
                  </a:cubicBezTo>
                  <a:cubicBezTo>
                    <a:pt x="32341" y="459576"/>
                    <a:pt x="30924" y="459812"/>
                    <a:pt x="30924" y="459812"/>
                  </a:cubicBezTo>
                  <a:cubicBezTo>
                    <a:pt x="30924" y="459812"/>
                    <a:pt x="30924" y="459812"/>
                    <a:pt x="32341" y="459812"/>
                  </a:cubicBezTo>
                  <a:cubicBezTo>
                    <a:pt x="33755" y="459812"/>
                    <a:pt x="32341" y="458395"/>
                    <a:pt x="34464" y="457687"/>
                  </a:cubicBezTo>
                  <a:cubicBezTo>
                    <a:pt x="36587" y="456981"/>
                    <a:pt x="31868" y="457687"/>
                    <a:pt x="31868" y="456272"/>
                  </a:cubicBezTo>
                  <a:cubicBezTo>
                    <a:pt x="31868" y="454855"/>
                    <a:pt x="33519" y="456272"/>
                    <a:pt x="35409" y="456272"/>
                  </a:cubicBezTo>
                  <a:cubicBezTo>
                    <a:pt x="37295" y="456272"/>
                    <a:pt x="35409" y="456272"/>
                    <a:pt x="35409" y="456272"/>
                  </a:cubicBezTo>
                  <a:cubicBezTo>
                    <a:pt x="35409" y="456272"/>
                    <a:pt x="35409" y="455091"/>
                    <a:pt x="32813" y="454619"/>
                  </a:cubicBezTo>
                  <a:cubicBezTo>
                    <a:pt x="30218" y="454146"/>
                    <a:pt x="35172" y="452968"/>
                    <a:pt x="32813" y="451551"/>
                  </a:cubicBezTo>
                  <a:cubicBezTo>
                    <a:pt x="30454" y="450137"/>
                    <a:pt x="34464" y="451551"/>
                    <a:pt x="35172" y="451551"/>
                  </a:cubicBezTo>
                  <a:cubicBezTo>
                    <a:pt x="35881" y="451551"/>
                    <a:pt x="36587" y="449664"/>
                    <a:pt x="37531" y="449192"/>
                  </a:cubicBezTo>
                  <a:lnTo>
                    <a:pt x="37531" y="449192"/>
                  </a:lnTo>
                  <a:lnTo>
                    <a:pt x="36117" y="449192"/>
                  </a:lnTo>
                  <a:cubicBezTo>
                    <a:pt x="37768" y="449192"/>
                    <a:pt x="36117" y="450373"/>
                    <a:pt x="36117" y="451082"/>
                  </a:cubicBezTo>
                  <a:cubicBezTo>
                    <a:pt x="36117" y="451787"/>
                    <a:pt x="36117" y="449428"/>
                    <a:pt x="36117" y="448483"/>
                  </a:cubicBezTo>
                  <a:cubicBezTo>
                    <a:pt x="39654" y="448483"/>
                    <a:pt x="38004" y="446597"/>
                    <a:pt x="40127" y="445416"/>
                  </a:cubicBezTo>
                  <a:cubicBezTo>
                    <a:pt x="42253" y="444237"/>
                    <a:pt x="40127" y="445416"/>
                    <a:pt x="40127" y="447069"/>
                  </a:cubicBezTo>
                  <a:cubicBezTo>
                    <a:pt x="40127" y="448720"/>
                    <a:pt x="41544" y="447069"/>
                    <a:pt x="41544" y="445182"/>
                  </a:cubicBezTo>
                  <a:cubicBezTo>
                    <a:pt x="40835" y="445182"/>
                    <a:pt x="39891" y="445182"/>
                    <a:pt x="39185" y="445182"/>
                  </a:cubicBezTo>
                  <a:cubicBezTo>
                    <a:pt x="39185" y="444001"/>
                    <a:pt x="40835" y="445182"/>
                    <a:pt x="41544" y="445182"/>
                  </a:cubicBezTo>
                  <a:cubicBezTo>
                    <a:pt x="42253" y="445182"/>
                    <a:pt x="41544" y="445182"/>
                    <a:pt x="41544" y="445182"/>
                  </a:cubicBezTo>
                  <a:cubicBezTo>
                    <a:pt x="41544" y="445182"/>
                    <a:pt x="39891" y="443765"/>
                    <a:pt x="41544" y="443293"/>
                  </a:cubicBezTo>
                  <a:cubicBezTo>
                    <a:pt x="39418" y="443293"/>
                    <a:pt x="41544" y="443293"/>
                    <a:pt x="39185" y="441642"/>
                  </a:cubicBezTo>
                  <a:cubicBezTo>
                    <a:pt x="36823" y="439989"/>
                    <a:pt x="39185" y="443293"/>
                    <a:pt x="42253" y="441642"/>
                  </a:cubicBezTo>
                  <a:cubicBezTo>
                    <a:pt x="40127" y="441642"/>
                    <a:pt x="40835" y="440225"/>
                    <a:pt x="39654" y="439516"/>
                  </a:cubicBezTo>
                  <a:cubicBezTo>
                    <a:pt x="38476" y="438811"/>
                    <a:pt x="39654" y="440934"/>
                    <a:pt x="41780" y="439516"/>
                  </a:cubicBezTo>
                  <a:cubicBezTo>
                    <a:pt x="43903" y="438102"/>
                    <a:pt x="41780" y="439516"/>
                    <a:pt x="41780" y="437630"/>
                  </a:cubicBezTo>
                  <a:cubicBezTo>
                    <a:pt x="41780" y="435743"/>
                    <a:pt x="41780" y="437630"/>
                    <a:pt x="43667" y="437630"/>
                  </a:cubicBezTo>
                  <a:cubicBezTo>
                    <a:pt x="45554" y="437630"/>
                    <a:pt x="43667" y="435507"/>
                    <a:pt x="43667" y="433617"/>
                  </a:cubicBezTo>
                  <a:cubicBezTo>
                    <a:pt x="43667" y="431730"/>
                    <a:pt x="45084" y="433617"/>
                    <a:pt x="46026" y="433617"/>
                  </a:cubicBezTo>
                  <a:cubicBezTo>
                    <a:pt x="46971" y="433617"/>
                    <a:pt x="46026" y="431966"/>
                    <a:pt x="46026" y="431022"/>
                  </a:cubicBezTo>
                  <a:lnTo>
                    <a:pt x="48385" y="431022"/>
                  </a:lnTo>
                  <a:cubicBezTo>
                    <a:pt x="48385" y="431022"/>
                    <a:pt x="48385" y="431022"/>
                    <a:pt x="48385" y="431022"/>
                  </a:cubicBezTo>
                  <a:cubicBezTo>
                    <a:pt x="48385" y="431022"/>
                    <a:pt x="48385" y="431022"/>
                    <a:pt x="46735" y="431022"/>
                  </a:cubicBezTo>
                  <a:cubicBezTo>
                    <a:pt x="45084" y="431022"/>
                    <a:pt x="46735" y="432675"/>
                    <a:pt x="46735" y="433853"/>
                  </a:cubicBezTo>
                  <a:cubicBezTo>
                    <a:pt x="46735" y="435034"/>
                    <a:pt x="48622" y="433853"/>
                    <a:pt x="48152" y="431730"/>
                  </a:cubicBezTo>
                  <a:cubicBezTo>
                    <a:pt x="47680" y="429607"/>
                    <a:pt x="48152" y="431730"/>
                    <a:pt x="48152" y="431730"/>
                  </a:cubicBezTo>
                  <a:cubicBezTo>
                    <a:pt x="48152" y="431730"/>
                    <a:pt x="48152" y="433384"/>
                    <a:pt x="48152" y="434326"/>
                  </a:cubicBezTo>
                  <a:cubicBezTo>
                    <a:pt x="48152" y="435270"/>
                    <a:pt x="48152" y="434326"/>
                    <a:pt x="48152" y="434326"/>
                  </a:cubicBezTo>
                  <a:cubicBezTo>
                    <a:pt x="48152" y="434326"/>
                    <a:pt x="48152" y="434326"/>
                    <a:pt x="46499" y="434326"/>
                  </a:cubicBezTo>
                  <a:cubicBezTo>
                    <a:pt x="44848" y="434326"/>
                    <a:pt x="46499" y="434326"/>
                    <a:pt x="46499" y="434326"/>
                  </a:cubicBezTo>
                  <a:cubicBezTo>
                    <a:pt x="50275" y="434326"/>
                    <a:pt x="46499" y="435979"/>
                    <a:pt x="46499" y="437157"/>
                  </a:cubicBezTo>
                  <a:cubicBezTo>
                    <a:pt x="46499" y="438338"/>
                    <a:pt x="44612" y="437157"/>
                    <a:pt x="44612" y="437157"/>
                  </a:cubicBezTo>
                  <a:cubicBezTo>
                    <a:pt x="44612" y="437157"/>
                    <a:pt x="46971" y="437157"/>
                    <a:pt x="48152" y="437157"/>
                  </a:cubicBezTo>
                  <a:cubicBezTo>
                    <a:pt x="49330" y="437157"/>
                    <a:pt x="48152" y="437157"/>
                    <a:pt x="48152" y="437157"/>
                  </a:cubicBezTo>
                  <a:lnTo>
                    <a:pt x="46735" y="437157"/>
                  </a:lnTo>
                  <a:cubicBezTo>
                    <a:pt x="46735" y="437157"/>
                    <a:pt x="46735" y="437157"/>
                    <a:pt x="46735" y="435507"/>
                  </a:cubicBezTo>
                  <a:cubicBezTo>
                    <a:pt x="46735" y="433853"/>
                    <a:pt x="46735" y="435507"/>
                    <a:pt x="48385" y="435507"/>
                  </a:cubicBezTo>
                  <a:cubicBezTo>
                    <a:pt x="50039" y="435507"/>
                    <a:pt x="48385" y="436921"/>
                    <a:pt x="48385" y="437866"/>
                  </a:cubicBezTo>
                  <a:cubicBezTo>
                    <a:pt x="48385" y="438811"/>
                    <a:pt x="46735" y="437866"/>
                    <a:pt x="46499" y="437866"/>
                  </a:cubicBezTo>
                  <a:cubicBezTo>
                    <a:pt x="50747" y="439752"/>
                    <a:pt x="46499" y="443056"/>
                    <a:pt x="46499" y="445652"/>
                  </a:cubicBezTo>
                  <a:cubicBezTo>
                    <a:pt x="46499" y="448247"/>
                    <a:pt x="45084" y="444474"/>
                    <a:pt x="44139" y="445652"/>
                  </a:cubicBezTo>
                  <a:cubicBezTo>
                    <a:pt x="45318" y="443765"/>
                    <a:pt x="46262" y="441642"/>
                    <a:pt x="46971" y="439283"/>
                  </a:cubicBezTo>
                  <a:cubicBezTo>
                    <a:pt x="46971" y="439283"/>
                    <a:pt x="45554" y="439283"/>
                    <a:pt x="46971" y="440461"/>
                  </a:cubicBezTo>
                  <a:cubicBezTo>
                    <a:pt x="48385" y="441642"/>
                    <a:pt x="46971" y="440461"/>
                    <a:pt x="44612" y="440461"/>
                  </a:cubicBezTo>
                  <a:cubicBezTo>
                    <a:pt x="44848" y="441170"/>
                    <a:pt x="44848" y="441642"/>
                    <a:pt x="44612" y="442348"/>
                  </a:cubicBezTo>
                  <a:cubicBezTo>
                    <a:pt x="44612" y="442348"/>
                    <a:pt x="43195" y="442348"/>
                    <a:pt x="42016" y="442348"/>
                  </a:cubicBezTo>
                  <a:cubicBezTo>
                    <a:pt x="40835" y="442348"/>
                    <a:pt x="43195" y="442348"/>
                    <a:pt x="42016" y="444001"/>
                  </a:cubicBezTo>
                  <a:cubicBezTo>
                    <a:pt x="40835" y="445652"/>
                    <a:pt x="40599" y="444001"/>
                    <a:pt x="39654" y="444001"/>
                  </a:cubicBezTo>
                  <a:cubicBezTo>
                    <a:pt x="38949" y="445182"/>
                    <a:pt x="38949" y="446833"/>
                    <a:pt x="39654" y="448014"/>
                  </a:cubicBezTo>
                  <a:lnTo>
                    <a:pt x="38240" y="448014"/>
                  </a:lnTo>
                  <a:cubicBezTo>
                    <a:pt x="38240" y="448014"/>
                    <a:pt x="39654" y="448014"/>
                    <a:pt x="38240" y="448014"/>
                  </a:cubicBezTo>
                  <a:cubicBezTo>
                    <a:pt x="36823" y="448014"/>
                    <a:pt x="38240" y="450373"/>
                    <a:pt x="36353" y="451082"/>
                  </a:cubicBezTo>
                  <a:lnTo>
                    <a:pt x="38240" y="452732"/>
                  </a:lnTo>
                  <a:lnTo>
                    <a:pt x="35409" y="452732"/>
                  </a:lnTo>
                  <a:cubicBezTo>
                    <a:pt x="37295" y="452732"/>
                    <a:pt x="37531" y="452732"/>
                    <a:pt x="38712" y="452732"/>
                  </a:cubicBezTo>
                  <a:cubicBezTo>
                    <a:pt x="39891" y="452732"/>
                    <a:pt x="36353" y="452732"/>
                    <a:pt x="38712" y="454855"/>
                  </a:cubicBezTo>
                  <a:cubicBezTo>
                    <a:pt x="41072" y="456981"/>
                    <a:pt x="36353" y="454855"/>
                    <a:pt x="34936" y="454855"/>
                  </a:cubicBezTo>
                  <a:cubicBezTo>
                    <a:pt x="33519" y="454855"/>
                    <a:pt x="34936" y="454855"/>
                    <a:pt x="34936" y="454855"/>
                  </a:cubicBezTo>
                  <a:cubicBezTo>
                    <a:pt x="34936" y="454855"/>
                    <a:pt x="34936" y="457687"/>
                    <a:pt x="33755" y="459104"/>
                  </a:cubicBezTo>
                  <a:cubicBezTo>
                    <a:pt x="34228" y="459812"/>
                    <a:pt x="35409" y="460046"/>
                    <a:pt x="36117" y="459340"/>
                  </a:cubicBezTo>
                  <a:cubicBezTo>
                    <a:pt x="36117" y="459340"/>
                    <a:pt x="36353" y="459104"/>
                    <a:pt x="36353" y="459104"/>
                  </a:cubicBezTo>
                  <a:cubicBezTo>
                    <a:pt x="36353" y="459104"/>
                    <a:pt x="39418" y="461227"/>
                    <a:pt x="38004" y="461463"/>
                  </a:cubicBezTo>
                  <a:cubicBezTo>
                    <a:pt x="36587" y="461699"/>
                    <a:pt x="38004" y="461463"/>
                    <a:pt x="36587" y="461463"/>
                  </a:cubicBezTo>
                  <a:cubicBezTo>
                    <a:pt x="35172" y="461463"/>
                    <a:pt x="36587" y="461463"/>
                    <a:pt x="36587" y="461463"/>
                  </a:cubicBezTo>
                  <a:cubicBezTo>
                    <a:pt x="36587" y="461463"/>
                    <a:pt x="38240" y="461463"/>
                    <a:pt x="38476" y="462880"/>
                  </a:cubicBezTo>
                  <a:cubicBezTo>
                    <a:pt x="38004" y="463350"/>
                    <a:pt x="37295" y="463350"/>
                    <a:pt x="36823" y="462880"/>
                  </a:cubicBezTo>
                  <a:cubicBezTo>
                    <a:pt x="35409" y="462880"/>
                    <a:pt x="38949" y="464295"/>
                    <a:pt x="36823" y="465003"/>
                  </a:cubicBezTo>
                  <a:cubicBezTo>
                    <a:pt x="34700" y="465712"/>
                    <a:pt x="35172" y="463586"/>
                    <a:pt x="34228" y="465003"/>
                  </a:cubicBezTo>
                  <a:cubicBezTo>
                    <a:pt x="33286" y="466418"/>
                    <a:pt x="35409" y="465003"/>
                    <a:pt x="36117" y="466181"/>
                  </a:cubicBezTo>
                  <a:cubicBezTo>
                    <a:pt x="36823" y="467362"/>
                    <a:pt x="36117" y="466181"/>
                    <a:pt x="36117" y="466181"/>
                  </a:cubicBezTo>
                  <a:cubicBezTo>
                    <a:pt x="36117" y="466181"/>
                    <a:pt x="36117" y="466181"/>
                    <a:pt x="33755" y="466181"/>
                  </a:cubicBezTo>
                  <a:cubicBezTo>
                    <a:pt x="31396" y="466181"/>
                    <a:pt x="33755" y="466181"/>
                    <a:pt x="31396" y="466181"/>
                  </a:cubicBezTo>
                  <a:cubicBezTo>
                    <a:pt x="29037" y="466181"/>
                    <a:pt x="31396" y="469722"/>
                    <a:pt x="31396" y="470903"/>
                  </a:cubicBezTo>
                  <a:cubicBezTo>
                    <a:pt x="31396" y="472081"/>
                    <a:pt x="29509" y="473734"/>
                    <a:pt x="28328" y="474679"/>
                  </a:cubicBezTo>
                  <a:cubicBezTo>
                    <a:pt x="27150" y="475621"/>
                    <a:pt x="28328" y="473025"/>
                    <a:pt x="28328" y="472081"/>
                  </a:cubicBezTo>
                  <a:cubicBezTo>
                    <a:pt x="28328" y="471139"/>
                    <a:pt x="28328" y="475148"/>
                    <a:pt x="28328" y="475857"/>
                  </a:cubicBezTo>
                  <a:lnTo>
                    <a:pt x="28328" y="475857"/>
                  </a:lnTo>
                  <a:cubicBezTo>
                    <a:pt x="29745" y="475857"/>
                    <a:pt x="28328" y="475857"/>
                    <a:pt x="28328" y="477510"/>
                  </a:cubicBezTo>
                  <a:cubicBezTo>
                    <a:pt x="25024" y="477510"/>
                    <a:pt x="28328" y="480578"/>
                    <a:pt x="24788" y="481048"/>
                  </a:cubicBezTo>
                  <a:cubicBezTo>
                    <a:pt x="24788" y="482937"/>
                    <a:pt x="24788" y="483410"/>
                    <a:pt x="24788" y="485297"/>
                  </a:cubicBezTo>
                  <a:cubicBezTo>
                    <a:pt x="24788" y="487183"/>
                    <a:pt x="24788" y="485297"/>
                    <a:pt x="26205" y="485297"/>
                  </a:cubicBezTo>
                  <a:cubicBezTo>
                    <a:pt x="27620" y="485297"/>
                    <a:pt x="24082" y="487419"/>
                    <a:pt x="21487" y="487183"/>
                  </a:cubicBezTo>
                  <a:cubicBezTo>
                    <a:pt x="22665" y="487183"/>
                    <a:pt x="23846" y="487183"/>
                    <a:pt x="25024" y="487183"/>
                  </a:cubicBezTo>
                  <a:cubicBezTo>
                    <a:pt x="26205" y="487183"/>
                    <a:pt x="25024" y="488837"/>
                    <a:pt x="23610" y="489309"/>
                  </a:cubicBezTo>
                  <a:cubicBezTo>
                    <a:pt x="22193" y="489779"/>
                    <a:pt x="23610" y="489309"/>
                    <a:pt x="22429" y="487892"/>
                  </a:cubicBezTo>
                  <a:cubicBezTo>
                    <a:pt x="21251" y="486478"/>
                    <a:pt x="20542" y="490251"/>
                    <a:pt x="21015" y="490960"/>
                  </a:cubicBezTo>
                  <a:cubicBezTo>
                    <a:pt x="21487" y="491668"/>
                    <a:pt x="18889" y="490960"/>
                    <a:pt x="21015" y="490960"/>
                  </a:cubicBezTo>
                  <a:cubicBezTo>
                    <a:pt x="23137" y="490960"/>
                    <a:pt x="21015" y="490960"/>
                    <a:pt x="21015" y="490960"/>
                  </a:cubicBezTo>
                  <a:lnTo>
                    <a:pt x="22429" y="490960"/>
                  </a:lnTo>
                  <a:cubicBezTo>
                    <a:pt x="22429" y="492377"/>
                    <a:pt x="17947" y="494027"/>
                    <a:pt x="19125" y="496150"/>
                  </a:cubicBezTo>
                  <a:lnTo>
                    <a:pt x="17474" y="496150"/>
                  </a:lnTo>
                  <a:cubicBezTo>
                    <a:pt x="17474" y="496150"/>
                    <a:pt x="17474" y="496150"/>
                    <a:pt x="17474" y="496150"/>
                  </a:cubicBezTo>
                  <a:cubicBezTo>
                    <a:pt x="13934" y="496150"/>
                    <a:pt x="17474" y="499218"/>
                    <a:pt x="13226" y="500163"/>
                  </a:cubicBezTo>
                  <a:cubicBezTo>
                    <a:pt x="13226" y="502050"/>
                    <a:pt x="13226" y="503467"/>
                    <a:pt x="10630" y="504645"/>
                  </a:cubicBezTo>
                  <a:cubicBezTo>
                    <a:pt x="8035" y="505826"/>
                    <a:pt x="9216" y="503231"/>
                    <a:pt x="8743" y="502286"/>
                  </a:cubicBezTo>
                  <a:cubicBezTo>
                    <a:pt x="8271" y="501341"/>
                    <a:pt x="8743" y="506298"/>
                    <a:pt x="8743" y="506771"/>
                  </a:cubicBezTo>
                  <a:cubicBezTo>
                    <a:pt x="11339" y="506771"/>
                    <a:pt x="12047" y="508658"/>
                    <a:pt x="15115" y="508894"/>
                  </a:cubicBezTo>
                  <a:cubicBezTo>
                    <a:pt x="14407" y="509602"/>
                    <a:pt x="13698" y="510308"/>
                    <a:pt x="12756" y="511017"/>
                  </a:cubicBezTo>
                  <a:cubicBezTo>
                    <a:pt x="15588" y="511017"/>
                    <a:pt x="14879" y="508185"/>
                    <a:pt x="17947" y="508894"/>
                  </a:cubicBezTo>
                  <a:cubicBezTo>
                    <a:pt x="21015" y="509602"/>
                    <a:pt x="17947" y="508894"/>
                    <a:pt x="16530" y="508894"/>
                  </a:cubicBezTo>
                  <a:cubicBezTo>
                    <a:pt x="15115" y="508894"/>
                    <a:pt x="16530" y="510308"/>
                    <a:pt x="16530" y="511489"/>
                  </a:cubicBezTo>
                  <a:cubicBezTo>
                    <a:pt x="15588" y="510781"/>
                    <a:pt x="14170" y="510781"/>
                    <a:pt x="13226" y="511489"/>
                  </a:cubicBezTo>
                  <a:cubicBezTo>
                    <a:pt x="14643" y="511489"/>
                    <a:pt x="14879" y="511489"/>
                    <a:pt x="15588" y="513140"/>
                  </a:cubicBezTo>
                  <a:cubicBezTo>
                    <a:pt x="16293" y="514793"/>
                    <a:pt x="12520" y="513140"/>
                    <a:pt x="14170" y="514557"/>
                  </a:cubicBezTo>
                  <a:cubicBezTo>
                    <a:pt x="15821" y="515974"/>
                    <a:pt x="12284" y="514557"/>
                    <a:pt x="12047" y="514557"/>
                  </a:cubicBezTo>
                  <a:cubicBezTo>
                    <a:pt x="11811" y="514557"/>
                    <a:pt x="12047" y="514557"/>
                    <a:pt x="10866" y="514557"/>
                  </a:cubicBezTo>
                  <a:cubicBezTo>
                    <a:pt x="9688" y="514557"/>
                    <a:pt x="10866" y="515974"/>
                    <a:pt x="10866" y="516916"/>
                  </a:cubicBezTo>
                  <a:cubicBezTo>
                    <a:pt x="10866" y="517861"/>
                    <a:pt x="9216" y="516916"/>
                    <a:pt x="8035" y="516916"/>
                  </a:cubicBezTo>
                  <a:cubicBezTo>
                    <a:pt x="6857" y="516916"/>
                    <a:pt x="10630" y="516916"/>
                    <a:pt x="8035" y="518333"/>
                  </a:cubicBezTo>
                  <a:cubicBezTo>
                    <a:pt x="5439" y="519748"/>
                    <a:pt x="9452" y="518333"/>
                    <a:pt x="10394" y="518333"/>
                  </a:cubicBezTo>
                  <a:cubicBezTo>
                    <a:pt x="11339" y="518333"/>
                    <a:pt x="10394" y="518333"/>
                    <a:pt x="12047" y="519984"/>
                  </a:cubicBezTo>
                  <a:cubicBezTo>
                    <a:pt x="13698" y="521637"/>
                    <a:pt x="10158" y="519984"/>
                    <a:pt x="12047" y="519984"/>
                  </a:cubicBezTo>
                  <a:cubicBezTo>
                    <a:pt x="13934" y="519984"/>
                    <a:pt x="13462" y="519984"/>
                    <a:pt x="13934" y="519984"/>
                  </a:cubicBezTo>
                  <a:cubicBezTo>
                    <a:pt x="14407" y="519984"/>
                    <a:pt x="13934" y="519984"/>
                    <a:pt x="13934" y="521401"/>
                  </a:cubicBezTo>
                  <a:cubicBezTo>
                    <a:pt x="13934" y="522815"/>
                    <a:pt x="12520" y="521401"/>
                    <a:pt x="11575" y="521401"/>
                  </a:cubicBezTo>
                  <a:cubicBezTo>
                    <a:pt x="10630" y="521401"/>
                    <a:pt x="11575" y="521401"/>
                    <a:pt x="11575" y="521401"/>
                  </a:cubicBezTo>
                  <a:cubicBezTo>
                    <a:pt x="11575" y="521401"/>
                    <a:pt x="11575" y="524469"/>
                    <a:pt x="9452" y="525411"/>
                  </a:cubicBezTo>
                  <a:lnTo>
                    <a:pt x="11339" y="525411"/>
                  </a:lnTo>
                  <a:cubicBezTo>
                    <a:pt x="11339" y="525411"/>
                    <a:pt x="11339" y="525411"/>
                    <a:pt x="13462" y="525411"/>
                  </a:cubicBezTo>
                  <a:cubicBezTo>
                    <a:pt x="15588" y="525411"/>
                    <a:pt x="13462" y="525411"/>
                    <a:pt x="12047" y="525411"/>
                  </a:cubicBezTo>
                  <a:cubicBezTo>
                    <a:pt x="10630" y="525411"/>
                    <a:pt x="14170" y="522815"/>
                    <a:pt x="15351" y="521637"/>
                  </a:cubicBezTo>
                  <a:cubicBezTo>
                    <a:pt x="16530" y="520456"/>
                    <a:pt x="13226" y="523760"/>
                    <a:pt x="13934" y="525175"/>
                  </a:cubicBezTo>
                  <a:cubicBezTo>
                    <a:pt x="14407" y="524469"/>
                    <a:pt x="15351" y="523996"/>
                    <a:pt x="16057" y="523760"/>
                  </a:cubicBezTo>
                  <a:cubicBezTo>
                    <a:pt x="16057" y="523760"/>
                    <a:pt x="14643" y="523760"/>
                    <a:pt x="16057" y="525883"/>
                  </a:cubicBezTo>
                  <a:cubicBezTo>
                    <a:pt x="17474" y="528006"/>
                    <a:pt x="14643" y="525883"/>
                    <a:pt x="13698" y="525883"/>
                  </a:cubicBezTo>
                  <a:cubicBezTo>
                    <a:pt x="12756" y="525883"/>
                    <a:pt x="13698" y="525883"/>
                    <a:pt x="13698" y="525883"/>
                  </a:cubicBezTo>
                  <a:cubicBezTo>
                    <a:pt x="13698" y="525883"/>
                    <a:pt x="13698" y="525883"/>
                    <a:pt x="12284" y="525883"/>
                  </a:cubicBezTo>
                  <a:cubicBezTo>
                    <a:pt x="10866" y="525883"/>
                    <a:pt x="12284" y="525883"/>
                    <a:pt x="12284" y="525883"/>
                  </a:cubicBezTo>
                  <a:cubicBezTo>
                    <a:pt x="12284" y="525883"/>
                    <a:pt x="12284" y="527300"/>
                    <a:pt x="14170" y="528006"/>
                  </a:cubicBezTo>
                  <a:cubicBezTo>
                    <a:pt x="16057" y="528715"/>
                    <a:pt x="12284" y="528006"/>
                    <a:pt x="10866" y="528006"/>
                  </a:cubicBezTo>
                  <a:cubicBezTo>
                    <a:pt x="9452" y="528006"/>
                    <a:pt x="10866" y="530368"/>
                    <a:pt x="8980" y="530132"/>
                  </a:cubicBezTo>
                  <a:cubicBezTo>
                    <a:pt x="7090" y="529896"/>
                    <a:pt x="8980" y="530132"/>
                    <a:pt x="8980" y="532255"/>
                  </a:cubicBezTo>
                  <a:cubicBezTo>
                    <a:pt x="8980" y="534378"/>
                    <a:pt x="8980" y="532255"/>
                    <a:pt x="8980" y="532255"/>
                  </a:cubicBezTo>
                  <a:cubicBezTo>
                    <a:pt x="8980" y="532255"/>
                    <a:pt x="8980" y="534142"/>
                    <a:pt x="7090" y="534850"/>
                  </a:cubicBezTo>
                  <a:lnTo>
                    <a:pt x="9688" y="534850"/>
                  </a:lnTo>
                  <a:cubicBezTo>
                    <a:pt x="9688" y="534850"/>
                    <a:pt x="9688" y="536504"/>
                    <a:pt x="9688" y="536973"/>
                  </a:cubicBezTo>
                  <a:cubicBezTo>
                    <a:pt x="9688" y="537446"/>
                    <a:pt x="9688" y="536973"/>
                    <a:pt x="7799" y="536973"/>
                  </a:cubicBezTo>
                  <a:cubicBezTo>
                    <a:pt x="5912" y="536973"/>
                    <a:pt x="7799" y="536973"/>
                    <a:pt x="7799" y="536973"/>
                  </a:cubicBezTo>
                  <a:cubicBezTo>
                    <a:pt x="7799" y="536973"/>
                    <a:pt x="9216" y="536973"/>
                    <a:pt x="8980" y="536973"/>
                  </a:cubicBezTo>
                  <a:cubicBezTo>
                    <a:pt x="8743" y="536973"/>
                    <a:pt x="7326" y="536973"/>
                    <a:pt x="6148" y="535559"/>
                  </a:cubicBezTo>
                  <a:cubicBezTo>
                    <a:pt x="4967" y="534142"/>
                    <a:pt x="8507" y="535559"/>
                    <a:pt x="6148" y="535559"/>
                  </a:cubicBezTo>
                  <a:cubicBezTo>
                    <a:pt x="3789" y="535559"/>
                    <a:pt x="4495" y="535559"/>
                    <a:pt x="6148" y="537446"/>
                  </a:cubicBezTo>
                  <a:cubicBezTo>
                    <a:pt x="7799" y="539335"/>
                    <a:pt x="4731" y="537446"/>
                    <a:pt x="4022" y="537446"/>
                  </a:cubicBezTo>
                  <a:cubicBezTo>
                    <a:pt x="3317" y="537446"/>
                    <a:pt x="5439" y="540277"/>
                    <a:pt x="4022" y="540041"/>
                  </a:cubicBezTo>
                  <a:cubicBezTo>
                    <a:pt x="2608" y="539805"/>
                    <a:pt x="4022" y="540041"/>
                    <a:pt x="4022" y="540041"/>
                  </a:cubicBezTo>
                  <a:cubicBezTo>
                    <a:pt x="4022" y="540041"/>
                    <a:pt x="4022" y="541458"/>
                    <a:pt x="2372" y="541458"/>
                  </a:cubicBezTo>
                  <a:cubicBezTo>
                    <a:pt x="721" y="541458"/>
                    <a:pt x="2372" y="541458"/>
                    <a:pt x="2372" y="542873"/>
                  </a:cubicBezTo>
                  <a:cubicBezTo>
                    <a:pt x="2372" y="544290"/>
                    <a:pt x="4731" y="542873"/>
                    <a:pt x="2372" y="540986"/>
                  </a:cubicBezTo>
                  <a:cubicBezTo>
                    <a:pt x="13" y="539099"/>
                    <a:pt x="4258" y="540986"/>
                    <a:pt x="5676" y="540986"/>
                  </a:cubicBezTo>
                  <a:cubicBezTo>
                    <a:pt x="7090" y="540986"/>
                    <a:pt x="5676" y="540986"/>
                    <a:pt x="5676" y="542403"/>
                  </a:cubicBezTo>
                  <a:cubicBezTo>
                    <a:pt x="5676" y="543817"/>
                    <a:pt x="6857" y="542403"/>
                    <a:pt x="8035" y="542403"/>
                  </a:cubicBezTo>
                  <a:cubicBezTo>
                    <a:pt x="9216" y="542403"/>
                    <a:pt x="8035" y="542403"/>
                    <a:pt x="8035" y="542403"/>
                  </a:cubicBezTo>
                  <a:cubicBezTo>
                    <a:pt x="8035" y="542403"/>
                    <a:pt x="8035" y="542403"/>
                    <a:pt x="8035" y="542403"/>
                  </a:cubicBezTo>
                  <a:cubicBezTo>
                    <a:pt x="8035" y="542403"/>
                    <a:pt x="8035" y="542403"/>
                    <a:pt x="6148" y="542403"/>
                  </a:cubicBezTo>
                  <a:cubicBezTo>
                    <a:pt x="4258" y="542403"/>
                    <a:pt x="7799" y="542403"/>
                    <a:pt x="6148" y="541222"/>
                  </a:cubicBezTo>
                  <a:cubicBezTo>
                    <a:pt x="4495" y="540041"/>
                    <a:pt x="7562" y="541222"/>
                    <a:pt x="8507" y="541222"/>
                  </a:cubicBezTo>
                  <a:cubicBezTo>
                    <a:pt x="9452" y="541222"/>
                    <a:pt x="8507" y="541222"/>
                    <a:pt x="8507" y="540041"/>
                  </a:cubicBezTo>
                  <a:cubicBezTo>
                    <a:pt x="8507" y="538863"/>
                    <a:pt x="10630" y="540041"/>
                    <a:pt x="8507" y="540041"/>
                  </a:cubicBezTo>
                  <a:cubicBezTo>
                    <a:pt x="6384" y="540041"/>
                    <a:pt x="11103" y="540041"/>
                    <a:pt x="10630" y="538154"/>
                  </a:cubicBezTo>
                  <a:cubicBezTo>
                    <a:pt x="10158" y="536268"/>
                    <a:pt x="12047" y="538154"/>
                    <a:pt x="14643" y="538154"/>
                  </a:cubicBezTo>
                  <a:cubicBezTo>
                    <a:pt x="17238" y="538154"/>
                    <a:pt x="12989" y="538154"/>
                    <a:pt x="13226" y="536031"/>
                  </a:cubicBezTo>
                  <a:cubicBezTo>
                    <a:pt x="13462" y="533906"/>
                    <a:pt x="13226" y="536031"/>
                    <a:pt x="14643" y="536031"/>
                  </a:cubicBezTo>
                  <a:cubicBezTo>
                    <a:pt x="16057" y="536031"/>
                    <a:pt x="14643" y="536031"/>
                    <a:pt x="16766" y="534378"/>
                  </a:cubicBezTo>
                  <a:cubicBezTo>
                    <a:pt x="18889" y="532727"/>
                    <a:pt x="16766" y="534378"/>
                    <a:pt x="15588" y="534378"/>
                  </a:cubicBezTo>
                  <a:cubicBezTo>
                    <a:pt x="14407" y="534378"/>
                    <a:pt x="15588" y="534378"/>
                    <a:pt x="15588" y="532727"/>
                  </a:cubicBezTo>
                  <a:cubicBezTo>
                    <a:pt x="15588" y="531074"/>
                    <a:pt x="17474" y="532727"/>
                    <a:pt x="17002" y="532727"/>
                  </a:cubicBezTo>
                  <a:cubicBezTo>
                    <a:pt x="16530" y="532727"/>
                    <a:pt x="17002" y="532727"/>
                    <a:pt x="18183" y="532727"/>
                  </a:cubicBezTo>
                  <a:cubicBezTo>
                    <a:pt x="19361" y="532727"/>
                    <a:pt x="18183" y="530838"/>
                    <a:pt x="20778" y="530368"/>
                  </a:cubicBezTo>
                  <a:cubicBezTo>
                    <a:pt x="17947" y="530368"/>
                    <a:pt x="22665" y="530368"/>
                    <a:pt x="20778" y="528006"/>
                  </a:cubicBezTo>
                  <a:cubicBezTo>
                    <a:pt x="22665" y="528006"/>
                    <a:pt x="20778" y="528006"/>
                    <a:pt x="23137" y="528006"/>
                  </a:cubicBezTo>
                  <a:cubicBezTo>
                    <a:pt x="25497" y="528006"/>
                    <a:pt x="23137" y="529423"/>
                    <a:pt x="21720" y="529660"/>
                  </a:cubicBezTo>
                  <a:cubicBezTo>
                    <a:pt x="24082" y="529660"/>
                    <a:pt x="21720" y="532019"/>
                    <a:pt x="19833" y="532727"/>
                  </a:cubicBezTo>
                  <a:cubicBezTo>
                    <a:pt x="20778" y="532964"/>
                    <a:pt x="21720" y="533436"/>
                    <a:pt x="22193" y="534378"/>
                  </a:cubicBezTo>
                  <a:cubicBezTo>
                    <a:pt x="19833" y="532019"/>
                    <a:pt x="27856" y="530368"/>
                    <a:pt x="22193" y="527300"/>
                  </a:cubicBezTo>
                  <a:cubicBezTo>
                    <a:pt x="22193" y="527300"/>
                    <a:pt x="22193" y="525175"/>
                    <a:pt x="24082" y="524233"/>
                  </a:cubicBezTo>
                  <a:cubicBezTo>
                    <a:pt x="25969" y="523288"/>
                    <a:pt x="24082" y="524233"/>
                    <a:pt x="22901" y="524233"/>
                  </a:cubicBezTo>
                  <a:lnTo>
                    <a:pt x="21251" y="522579"/>
                  </a:lnTo>
                  <a:cubicBezTo>
                    <a:pt x="21251" y="522579"/>
                    <a:pt x="21251" y="522579"/>
                    <a:pt x="21251" y="522579"/>
                  </a:cubicBezTo>
                  <a:cubicBezTo>
                    <a:pt x="21251" y="522579"/>
                    <a:pt x="21251" y="522579"/>
                    <a:pt x="22429" y="524469"/>
                  </a:cubicBezTo>
                  <a:cubicBezTo>
                    <a:pt x="23610" y="526356"/>
                    <a:pt x="22429" y="524469"/>
                    <a:pt x="24318" y="524469"/>
                  </a:cubicBezTo>
                  <a:lnTo>
                    <a:pt x="24318" y="524469"/>
                  </a:lnTo>
                  <a:cubicBezTo>
                    <a:pt x="24318" y="524469"/>
                    <a:pt x="25733" y="524469"/>
                    <a:pt x="26205" y="524469"/>
                  </a:cubicBezTo>
                  <a:cubicBezTo>
                    <a:pt x="26678" y="524469"/>
                    <a:pt x="23610" y="523052"/>
                    <a:pt x="26205" y="521874"/>
                  </a:cubicBezTo>
                  <a:cubicBezTo>
                    <a:pt x="25733" y="521637"/>
                    <a:pt x="25260" y="521637"/>
                    <a:pt x="24788" y="521874"/>
                  </a:cubicBezTo>
                  <a:cubicBezTo>
                    <a:pt x="24788" y="521874"/>
                    <a:pt x="24788" y="521874"/>
                    <a:pt x="24788" y="521874"/>
                  </a:cubicBezTo>
                  <a:cubicBezTo>
                    <a:pt x="24788" y="521874"/>
                    <a:pt x="28564" y="521874"/>
                    <a:pt x="29982" y="519984"/>
                  </a:cubicBezTo>
                  <a:cubicBezTo>
                    <a:pt x="31396" y="518097"/>
                    <a:pt x="27856" y="523288"/>
                    <a:pt x="29982" y="523760"/>
                  </a:cubicBezTo>
                  <a:cubicBezTo>
                    <a:pt x="32105" y="524233"/>
                    <a:pt x="28328" y="525647"/>
                    <a:pt x="28328" y="526828"/>
                  </a:cubicBezTo>
                  <a:cubicBezTo>
                    <a:pt x="28328" y="528006"/>
                    <a:pt x="28328" y="525647"/>
                    <a:pt x="30218" y="525411"/>
                  </a:cubicBezTo>
                  <a:cubicBezTo>
                    <a:pt x="32105" y="525175"/>
                    <a:pt x="30218" y="525411"/>
                    <a:pt x="31632" y="527064"/>
                  </a:cubicBezTo>
                  <a:cubicBezTo>
                    <a:pt x="28801" y="527064"/>
                    <a:pt x="31632" y="527064"/>
                    <a:pt x="28092" y="527064"/>
                  </a:cubicBezTo>
                  <a:cubicBezTo>
                    <a:pt x="28092" y="527064"/>
                    <a:pt x="30218" y="527064"/>
                    <a:pt x="31396" y="527064"/>
                  </a:cubicBezTo>
                  <a:cubicBezTo>
                    <a:pt x="32577" y="527064"/>
                    <a:pt x="29745" y="527064"/>
                    <a:pt x="29273" y="527064"/>
                  </a:cubicBezTo>
                  <a:cubicBezTo>
                    <a:pt x="28801" y="527064"/>
                    <a:pt x="29273" y="527064"/>
                    <a:pt x="30454" y="528715"/>
                  </a:cubicBezTo>
                  <a:cubicBezTo>
                    <a:pt x="31632" y="530368"/>
                    <a:pt x="29037" y="528715"/>
                    <a:pt x="28328" y="528715"/>
                  </a:cubicBezTo>
                  <a:cubicBezTo>
                    <a:pt x="27620" y="528715"/>
                    <a:pt x="28328" y="528715"/>
                    <a:pt x="28328" y="529896"/>
                  </a:cubicBezTo>
                  <a:cubicBezTo>
                    <a:pt x="28328" y="531074"/>
                    <a:pt x="28328" y="531546"/>
                    <a:pt x="28328" y="532491"/>
                  </a:cubicBezTo>
                  <a:cubicBezTo>
                    <a:pt x="28328" y="533436"/>
                    <a:pt x="28328" y="532491"/>
                    <a:pt x="26205" y="532491"/>
                  </a:cubicBezTo>
                  <a:cubicBezTo>
                    <a:pt x="24082" y="532491"/>
                    <a:pt x="27856" y="530132"/>
                    <a:pt x="26205" y="529660"/>
                  </a:cubicBezTo>
                  <a:cubicBezTo>
                    <a:pt x="24555" y="529187"/>
                    <a:pt x="26205" y="530838"/>
                    <a:pt x="26205" y="531546"/>
                  </a:cubicBezTo>
                  <a:lnTo>
                    <a:pt x="26205" y="531546"/>
                  </a:lnTo>
                  <a:cubicBezTo>
                    <a:pt x="26205" y="531546"/>
                    <a:pt x="26205" y="531546"/>
                    <a:pt x="26205" y="533200"/>
                  </a:cubicBezTo>
                  <a:cubicBezTo>
                    <a:pt x="26205" y="534850"/>
                    <a:pt x="28328" y="533200"/>
                    <a:pt x="29273" y="534850"/>
                  </a:cubicBezTo>
                  <a:cubicBezTo>
                    <a:pt x="30218" y="536504"/>
                    <a:pt x="29273" y="534850"/>
                    <a:pt x="29273" y="534850"/>
                  </a:cubicBezTo>
                  <a:cubicBezTo>
                    <a:pt x="29273" y="534850"/>
                    <a:pt x="27856" y="534850"/>
                    <a:pt x="26914" y="534850"/>
                  </a:cubicBezTo>
                  <a:cubicBezTo>
                    <a:pt x="25969" y="534850"/>
                    <a:pt x="26914" y="534850"/>
                    <a:pt x="25497" y="536031"/>
                  </a:cubicBezTo>
                  <a:lnTo>
                    <a:pt x="25497" y="536031"/>
                  </a:lnTo>
                  <a:cubicBezTo>
                    <a:pt x="25497" y="536031"/>
                    <a:pt x="22665" y="537446"/>
                    <a:pt x="25497" y="539335"/>
                  </a:cubicBezTo>
                  <a:cubicBezTo>
                    <a:pt x="23846" y="540750"/>
                    <a:pt x="25497" y="542403"/>
                    <a:pt x="22193" y="543345"/>
                  </a:cubicBezTo>
                  <a:cubicBezTo>
                    <a:pt x="22193" y="543345"/>
                    <a:pt x="22193" y="543345"/>
                    <a:pt x="22193" y="544998"/>
                  </a:cubicBezTo>
                  <a:cubicBezTo>
                    <a:pt x="22193" y="546649"/>
                    <a:pt x="23846" y="544998"/>
                    <a:pt x="24555" y="546413"/>
                  </a:cubicBezTo>
                  <a:cubicBezTo>
                    <a:pt x="25260" y="547830"/>
                    <a:pt x="25733" y="546413"/>
                    <a:pt x="27386" y="546413"/>
                  </a:cubicBezTo>
                  <a:lnTo>
                    <a:pt x="25260" y="544998"/>
                  </a:lnTo>
                  <a:cubicBezTo>
                    <a:pt x="25260" y="544998"/>
                    <a:pt x="25260" y="544998"/>
                    <a:pt x="25260" y="542636"/>
                  </a:cubicBezTo>
                  <a:cubicBezTo>
                    <a:pt x="25260" y="540277"/>
                    <a:pt x="27150" y="544054"/>
                    <a:pt x="28092" y="544526"/>
                  </a:cubicBezTo>
                  <a:cubicBezTo>
                    <a:pt x="29037" y="544998"/>
                    <a:pt x="28092" y="542636"/>
                    <a:pt x="30218" y="544526"/>
                  </a:cubicBezTo>
                  <a:cubicBezTo>
                    <a:pt x="32341" y="546413"/>
                    <a:pt x="30218" y="541931"/>
                    <a:pt x="31868" y="541222"/>
                  </a:cubicBezTo>
                  <a:cubicBezTo>
                    <a:pt x="33519" y="540513"/>
                    <a:pt x="31868" y="542873"/>
                    <a:pt x="31868" y="543581"/>
                  </a:cubicBezTo>
                  <a:cubicBezTo>
                    <a:pt x="31868" y="544290"/>
                    <a:pt x="31868" y="543581"/>
                    <a:pt x="33519" y="543581"/>
                  </a:cubicBezTo>
                  <a:cubicBezTo>
                    <a:pt x="35172" y="543581"/>
                    <a:pt x="33519" y="543581"/>
                    <a:pt x="33519" y="543581"/>
                  </a:cubicBezTo>
                  <a:cubicBezTo>
                    <a:pt x="33519" y="543581"/>
                    <a:pt x="35409" y="541222"/>
                    <a:pt x="34936" y="539572"/>
                  </a:cubicBezTo>
                  <a:cubicBezTo>
                    <a:pt x="34464" y="537918"/>
                    <a:pt x="36117" y="539572"/>
                    <a:pt x="36823" y="539572"/>
                  </a:cubicBezTo>
                  <a:cubicBezTo>
                    <a:pt x="37531" y="539572"/>
                    <a:pt x="36823" y="539572"/>
                    <a:pt x="36823" y="538154"/>
                  </a:cubicBezTo>
                  <a:cubicBezTo>
                    <a:pt x="35645" y="537918"/>
                    <a:pt x="34228" y="537918"/>
                    <a:pt x="33049" y="538154"/>
                  </a:cubicBezTo>
                  <a:lnTo>
                    <a:pt x="31632" y="538154"/>
                  </a:lnTo>
                  <a:cubicBezTo>
                    <a:pt x="31632" y="538154"/>
                    <a:pt x="31632" y="538154"/>
                    <a:pt x="33519" y="538154"/>
                  </a:cubicBezTo>
                  <a:cubicBezTo>
                    <a:pt x="35409" y="538154"/>
                    <a:pt x="33519" y="538154"/>
                    <a:pt x="33519" y="538154"/>
                  </a:cubicBezTo>
                  <a:cubicBezTo>
                    <a:pt x="33519" y="538154"/>
                    <a:pt x="33519" y="538154"/>
                    <a:pt x="33519" y="538154"/>
                  </a:cubicBezTo>
                  <a:cubicBezTo>
                    <a:pt x="33519" y="538154"/>
                    <a:pt x="33519" y="538154"/>
                    <a:pt x="35409" y="538154"/>
                  </a:cubicBezTo>
                  <a:cubicBezTo>
                    <a:pt x="37295" y="538154"/>
                    <a:pt x="33991" y="538154"/>
                    <a:pt x="35409" y="539805"/>
                  </a:cubicBezTo>
                  <a:cubicBezTo>
                    <a:pt x="37768" y="534378"/>
                    <a:pt x="40363" y="529187"/>
                    <a:pt x="43431" y="524233"/>
                  </a:cubicBezTo>
                  <a:cubicBezTo>
                    <a:pt x="41072" y="524233"/>
                    <a:pt x="43431" y="521637"/>
                    <a:pt x="44848" y="521874"/>
                  </a:cubicBezTo>
                  <a:cubicBezTo>
                    <a:pt x="46262" y="522107"/>
                    <a:pt x="42253" y="521874"/>
                    <a:pt x="41072" y="521874"/>
                  </a:cubicBezTo>
                  <a:cubicBezTo>
                    <a:pt x="39891" y="521874"/>
                    <a:pt x="42958" y="521874"/>
                    <a:pt x="42486" y="520220"/>
                  </a:cubicBezTo>
                  <a:cubicBezTo>
                    <a:pt x="42016" y="518570"/>
                    <a:pt x="42486" y="520220"/>
                    <a:pt x="42486" y="520220"/>
                  </a:cubicBezTo>
                  <a:cubicBezTo>
                    <a:pt x="42486" y="520220"/>
                    <a:pt x="42486" y="518333"/>
                    <a:pt x="42486" y="517625"/>
                  </a:cubicBezTo>
                  <a:cubicBezTo>
                    <a:pt x="42486" y="516916"/>
                    <a:pt x="44848" y="515738"/>
                    <a:pt x="47443" y="514793"/>
                  </a:cubicBezTo>
                  <a:cubicBezTo>
                    <a:pt x="50039" y="513848"/>
                    <a:pt x="47443" y="514793"/>
                    <a:pt x="45554" y="514793"/>
                  </a:cubicBezTo>
                  <a:cubicBezTo>
                    <a:pt x="43667" y="514793"/>
                    <a:pt x="45554" y="514793"/>
                    <a:pt x="47443" y="512906"/>
                  </a:cubicBezTo>
                  <a:cubicBezTo>
                    <a:pt x="49330" y="511017"/>
                    <a:pt x="47443" y="512906"/>
                    <a:pt x="45790" y="512906"/>
                  </a:cubicBezTo>
                  <a:cubicBezTo>
                    <a:pt x="44139" y="512906"/>
                    <a:pt x="45790" y="512906"/>
                    <a:pt x="45790" y="512906"/>
                  </a:cubicBezTo>
                  <a:cubicBezTo>
                    <a:pt x="45318" y="513140"/>
                    <a:pt x="44612" y="513140"/>
                    <a:pt x="44139" y="512906"/>
                  </a:cubicBezTo>
                  <a:cubicBezTo>
                    <a:pt x="44139" y="512906"/>
                    <a:pt x="45790" y="512906"/>
                    <a:pt x="44139" y="511253"/>
                  </a:cubicBezTo>
                  <a:cubicBezTo>
                    <a:pt x="44612" y="511017"/>
                    <a:pt x="45318" y="511017"/>
                    <a:pt x="45790" y="511253"/>
                  </a:cubicBezTo>
                  <a:cubicBezTo>
                    <a:pt x="47207" y="509130"/>
                    <a:pt x="48152" y="509602"/>
                    <a:pt x="47916" y="506771"/>
                  </a:cubicBezTo>
                  <a:cubicBezTo>
                    <a:pt x="48385" y="506535"/>
                    <a:pt x="48858" y="506535"/>
                    <a:pt x="49330" y="506771"/>
                  </a:cubicBezTo>
                  <a:cubicBezTo>
                    <a:pt x="47916" y="504645"/>
                    <a:pt x="49330" y="503467"/>
                    <a:pt x="49330" y="501341"/>
                  </a:cubicBezTo>
                  <a:cubicBezTo>
                    <a:pt x="49330" y="499218"/>
                    <a:pt x="49330" y="501341"/>
                    <a:pt x="50511" y="501341"/>
                  </a:cubicBezTo>
                  <a:cubicBezTo>
                    <a:pt x="51689" y="501341"/>
                    <a:pt x="50511" y="499691"/>
                    <a:pt x="49094" y="498746"/>
                  </a:cubicBezTo>
                  <a:cubicBezTo>
                    <a:pt x="47680" y="497804"/>
                    <a:pt x="50275" y="498746"/>
                    <a:pt x="50747" y="498746"/>
                  </a:cubicBezTo>
                  <a:cubicBezTo>
                    <a:pt x="51217" y="498746"/>
                    <a:pt x="54521" y="494736"/>
                    <a:pt x="50747" y="491904"/>
                  </a:cubicBezTo>
                  <a:cubicBezTo>
                    <a:pt x="46971" y="489073"/>
                    <a:pt x="52162" y="491904"/>
                    <a:pt x="52870" y="491904"/>
                  </a:cubicBezTo>
                  <a:cubicBezTo>
                    <a:pt x="53579" y="491904"/>
                    <a:pt x="52870" y="491904"/>
                    <a:pt x="52870" y="491904"/>
                  </a:cubicBezTo>
                  <a:cubicBezTo>
                    <a:pt x="52870" y="491904"/>
                    <a:pt x="51453" y="487656"/>
                    <a:pt x="52870" y="485769"/>
                  </a:cubicBezTo>
                  <a:cubicBezTo>
                    <a:pt x="54285" y="483879"/>
                    <a:pt x="52870" y="486947"/>
                    <a:pt x="50511" y="485769"/>
                  </a:cubicBezTo>
                  <a:cubicBezTo>
                    <a:pt x="48152" y="484588"/>
                    <a:pt x="53106" y="485769"/>
                    <a:pt x="52870" y="483643"/>
                  </a:cubicBezTo>
                  <a:cubicBezTo>
                    <a:pt x="52634" y="481520"/>
                    <a:pt x="52870" y="483643"/>
                    <a:pt x="52870" y="483643"/>
                  </a:cubicBezTo>
                  <a:cubicBezTo>
                    <a:pt x="52870" y="483643"/>
                    <a:pt x="52870" y="481993"/>
                    <a:pt x="52870" y="481284"/>
                  </a:cubicBezTo>
                  <a:lnTo>
                    <a:pt x="55938" y="481284"/>
                  </a:lnTo>
                  <a:cubicBezTo>
                    <a:pt x="55938" y="479397"/>
                    <a:pt x="54051" y="477744"/>
                    <a:pt x="55938" y="475621"/>
                  </a:cubicBezTo>
                  <a:cubicBezTo>
                    <a:pt x="57825" y="473498"/>
                    <a:pt x="55938" y="475621"/>
                    <a:pt x="55938" y="475621"/>
                  </a:cubicBezTo>
                  <a:cubicBezTo>
                    <a:pt x="55938" y="475621"/>
                    <a:pt x="55938" y="475621"/>
                    <a:pt x="55938" y="475621"/>
                  </a:cubicBezTo>
                  <a:cubicBezTo>
                    <a:pt x="55938" y="475621"/>
                    <a:pt x="55938" y="475621"/>
                    <a:pt x="54285" y="474207"/>
                  </a:cubicBezTo>
                  <a:cubicBezTo>
                    <a:pt x="54993" y="474443"/>
                    <a:pt x="55466" y="474443"/>
                    <a:pt x="56174" y="474207"/>
                  </a:cubicBezTo>
                  <a:cubicBezTo>
                    <a:pt x="55938" y="473262"/>
                    <a:pt x="55938" y="472317"/>
                    <a:pt x="56174" y="471375"/>
                  </a:cubicBezTo>
                  <a:cubicBezTo>
                    <a:pt x="56174" y="471375"/>
                    <a:pt x="56174" y="471375"/>
                    <a:pt x="56174" y="471375"/>
                  </a:cubicBezTo>
                  <a:cubicBezTo>
                    <a:pt x="56174" y="471375"/>
                    <a:pt x="56174" y="469013"/>
                    <a:pt x="54757" y="468307"/>
                  </a:cubicBezTo>
                  <a:cubicBezTo>
                    <a:pt x="53343" y="467599"/>
                    <a:pt x="56174" y="468307"/>
                    <a:pt x="56883" y="468307"/>
                  </a:cubicBezTo>
                  <a:cubicBezTo>
                    <a:pt x="57589" y="468307"/>
                    <a:pt x="54993" y="465239"/>
                    <a:pt x="56883" y="464058"/>
                  </a:cubicBezTo>
                  <a:cubicBezTo>
                    <a:pt x="58770" y="462880"/>
                    <a:pt x="58533" y="464058"/>
                    <a:pt x="56883" y="464058"/>
                  </a:cubicBezTo>
                  <a:cubicBezTo>
                    <a:pt x="57825" y="464058"/>
                    <a:pt x="58770" y="463586"/>
                    <a:pt x="59006" y="462644"/>
                  </a:cubicBezTo>
                  <a:cubicBezTo>
                    <a:pt x="59006" y="462644"/>
                    <a:pt x="59006" y="462644"/>
                    <a:pt x="59006" y="462644"/>
                  </a:cubicBezTo>
                  <a:cubicBezTo>
                    <a:pt x="59006" y="462644"/>
                    <a:pt x="59006" y="462644"/>
                    <a:pt x="59006" y="462644"/>
                  </a:cubicBezTo>
                  <a:cubicBezTo>
                    <a:pt x="59006" y="462644"/>
                    <a:pt x="59006" y="462644"/>
                    <a:pt x="59006" y="460991"/>
                  </a:cubicBezTo>
                  <a:cubicBezTo>
                    <a:pt x="59006" y="459340"/>
                    <a:pt x="56647" y="460991"/>
                    <a:pt x="57589" y="460991"/>
                  </a:cubicBezTo>
                  <a:cubicBezTo>
                    <a:pt x="58533" y="460991"/>
                    <a:pt x="57589" y="460991"/>
                    <a:pt x="57589" y="460991"/>
                  </a:cubicBezTo>
                  <a:cubicBezTo>
                    <a:pt x="57116" y="460046"/>
                    <a:pt x="56410" y="459104"/>
                    <a:pt x="55702" y="458395"/>
                  </a:cubicBezTo>
                  <a:cubicBezTo>
                    <a:pt x="55702" y="458395"/>
                    <a:pt x="57116" y="458395"/>
                    <a:pt x="58061" y="458395"/>
                  </a:cubicBezTo>
                  <a:cubicBezTo>
                    <a:pt x="59006" y="458395"/>
                    <a:pt x="58061" y="456745"/>
                    <a:pt x="56174" y="456509"/>
                  </a:cubicBezTo>
                  <a:cubicBezTo>
                    <a:pt x="54285" y="456272"/>
                    <a:pt x="58061" y="453441"/>
                    <a:pt x="57825" y="452260"/>
                  </a:cubicBezTo>
                  <a:cubicBezTo>
                    <a:pt x="57589" y="451082"/>
                    <a:pt x="56174" y="452260"/>
                    <a:pt x="55702" y="452260"/>
                  </a:cubicBezTo>
                  <a:cubicBezTo>
                    <a:pt x="55229" y="452260"/>
                    <a:pt x="58297" y="452260"/>
                    <a:pt x="59006" y="452260"/>
                  </a:cubicBezTo>
                  <a:cubicBezTo>
                    <a:pt x="59714" y="452260"/>
                    <a:pt x="59006" y="452260"/>
                    <a:pt x="59006" y="453677"/>
                  </a:cubicBezTo>
                  <a:cubicBezTo>
                    <a:pt x="59006" y="455091"/>
                    <a:pt x="59006" y="452024"/>
                    <a:pt x="59006" y="451315"/>
                  </a:cubicBezTo>
                  <a:cubicBezTo>
                    <a:pt x="59006" y="450609"/>
                    <a:pt x="59006" y="451315"/>
                    <a:pt x="57352" y="451315"/>
                  </a:cubicBezTo>
                  <a:cubicBezTo>
                    <a:pt x="55702" y="451315"/>
                    <a:pt x="57352" y="451315"/>
                    <a:pt x="59714" y="451315"/>
                  </a:cubicBezTo>
                  <a:cubicBezTo>
                    <a:pt x="62074" y="451315"/>
                    <a:pt x="58297" y="451315"/>
                    <a:pt x="57825" y="451315"/>
                  </a:cubicBezTo>
                  <a:cubicBezTo>
                    <a:pt x="57352" y="451315"/>
                    <a:pt x="60656" y="451315"/>
                    <a:pt x="57825" y="449428"/>
                  </a:cubicBezTo>
                  <a:cubicBezTo>
                    <a:pt x="54993" y="447541"/>
                    <a:pt x="57825" y="449428"/>
                    <a:pt x="59714" y="449428"/>
                  </a:cubicBezTo>
                  <a:cubicBezTo>
                    <a:pt x="61601" y="449428"/>
                    <a:pt x="59714" y="449428"/>
                    <a:pt x="59714" y="449428"/>
                  </a:cubicBezTo>
                  <a:cubicBezTo>
                    <a:pt x="63488" y="447305"/>
                    <a:pt x="61601" y="442348"/>
                    <a:pt x="63016" y="439047"/>
                  </a:cubicBezTo>
                  <a:lnTo>
                    <a:pt x="65378" y="439047"/>
                  </a:lnTo>
                  <a:cubicBezTo>
                    <a:pt x="65378" y="439047"/>
                    <a:pt x="65378" y="437630"/>
                    <a:pt x="65378" y="437157"/>
                  </a:cubicBezTo>
                  <a:cubicBezTo>
                    <a:pt x="64669" y="436921"/>
                    <a:pt x="63960" y="436921"/>
                    <a:pt x="63252" y="437157"/>
                  </a:cubicBezTo>
                  <a:cubicBezTo>
                    <a:pt x="63252" y="435507"/>
                    <a:pt x="67028" y="433147"/>
                    <a:pt x="63252" y="430785"/>
                  </a:cubicBezTo>
                  <a:cubicBezTo>
                    <a:pt x="64669" y="430785"/>
                    <a:pt x="63252" y="430785"/>
                    <a:pt x="65141" y="430785"/>
                  </a:cubicBezTo>
                  <a:cubicBezTo>
                    <a:pt x="67028" y="430785"/>
                    <a:pt x="65141" y="429135"/>
                    <a:pt x="65141" y="428426"/>
                  </a:cubicBezTo>
                  <a:cubicBezTo>
                    <a:pt x="65141" y="427718"/>
                    <a:pt x="63960" y="428426"/>
                    <a:pt x="63488" y="428426"/>
                  </a:cubicBezTo>
                  <a:cubicBezTo>
                    <a:pt x="63016" y="428426"/>
                    <a:pt x="67264" y="425595"/>
                    <a:pt x="63488" y="424417"/>
                  </a:cubicBezTo>
                  <a:cubicBezTo>
                    <a:pt x="63488" y="424417"/>
                    <a:pt x="64905" y="424417"/>
                    <a:pt x="65850" y="424417"/>
                  </a:cubicBezTo>
                  <a:cubicBezTo>
                    <a:pt x="66792" y="424417"/>
                    <a:pt x="64433" y="422999"/>
                    <a:pt x="65850" y="422527"/>
                  </a:cubicBezTo>
                  <a:cubicBezTo>
                    <a:pt x="63016" y="422527"/>
                    <a:pt x="67264" y="419459"/>
                    <a:pt x="65850" y="417809"/>
                  </a:cubicBezTo>
                  <a:cubicBezTo>
                    <a:pt x="64433" y="416155"/>
                    <a:pt x="67264" y="417809"/>
                    <a:pt x="67737" y="417809"/>
                  </a:cubicBezTo>
                  <a:cubicBezTo>
                    <a:pt x="68209" y="417809"/>
                    <a:pt x="66319" y="415686"/>
                    <a:pt x="67737" y="415213"/>
                  </a:cubicBezTo>
                  <a:cubicBezTo>
                    <a:pt x="67501" y="414741"/>
                    <a:pt x="67501" y="414268"/>
                    <a:pt x="67737" y="413796"/>
                  </a:cubicBezTo>
                  <a:lnTo>
                    <a:pt x="67737" y="413796"/>
                  </a:lnTo>
                  <a:cubicBezTo>
                    <a:pt x="67737" y="413796"/>
                    <a:pt x="67737" y="413796"/>
                    <a:pt x="67737" y="413796"/>
                  </a:cubicBezTo>
                  <a:cubicBezTo>
                    <a:pt x="67737" y="413796"/>
                    <a:pt x="67737" y="412145"/>
                    <a:pt x="67737" y="411201"/>
                  </a:cubicBezTo>
                  <a:cubicBezTo>
                    <a:pt x="67737" y="410256"/>
                    <a:pt x="67737" y="411201"/>
                    <a:pt x="67737" y="411201"/>
                  </a:cubicBezTo>
                  <a:cubicBezTo>
                    <a:pt x="67737" y="411201"/>
                    <a:pt x="67737" y="411201"/>
                    <a:pt x="67737" y="411201"/>
                  </a:cubicBezTo>
                  <a:cubicBezTo>
                    <a:pt x="67737" y="411201"/>
                    <a:pt x="67737" y="409314"/>
                    <a:pt x="67737" y="408369"/>
                  </a:cubicBezTo>
                  <a:cubicBezTo>
                    <a:pt x="67737" y="407424"/>
                    <a:pt x="67737" y="408369"/>
                    <a:pt x="69151" y="409786"/>
                  </a:cubicBezTo>
                  <a:cubicBezTo>
                    <a:pt x="70568" y="411201"/>
                    <a:pt x="69151" y="409786"/>
                    <a:pt x="69151" y="408369"/>
                  </a:cubicBezTo>
                  <a:cubicBezTo>
                    <a:pt x="69151" y="406952"/>
                    <a:pt x="69151" y="408369"/>
                    <a:pt x="69151" y="408369"/>
                  </a:cubicBezTo>
                  <a:cubicBezTo>
                    <a:pt x="69151" y="408369"/>
                    <a:pt x="67028" y="408369"/>
                    <a:pt x="69151" y="410256"/>
                  </a:cubicBezTo>
                  <a:cubicBezTo>
                    <a:pt x="71277" y="412145"/>
                    <a:pt x="71277" y="410256"/>
                    <a:pt x="71041" y="410256"/>
                  </a:cubicBezTo>
                  <a:cubicBezTo>
                    <a:pt x="70804" y="410256"/>
                    <a:pt x="72455" y="410256"/>
                    <a:pt x="72691" y="411673"/>
                  </a:cubicBezTo>
                  <a:cubicBezTo>
                    <a:pt x="72927" y="413087"/>
                    <a:pt x="71277" y="411673"/>
                    <a:pt x="70568" y="411673"/>
                  </a:cubicBezTo>
                  <a:cubicBezTo>
                    <a:pt x="69860" y="411673"/>
                    <a:pt x="70568" y="411673"/>
                    <a:pt x="70568" y="413087"/>
                  </a:cubicBezTo>
                  <a:cubicBezTo>
                    <a:pt x="70568" y="414505"/>
                    <a:pt x="70568" y="414505"/>
                    <a:pt x="70568" y="414977"/>
                  </a:cubicBezTo>
                  <a:cubicBezTo>
                    <a:pt x="70568" y="415449"/>
                    <a:pt x="68682" y="413560"/>
                    <a:pt x="70568" y="412618"/>
                  </a:cubicBezTo>
                  <a:cubicBezTo>
                    <a:pt x="72455" y="411673"/>
                    <a:pt x="70568" y="412618"/>
                    <a:pt x="68682" y="412618"/>
                  </a:cubicBezTo>
                  <a:cubicBezTo>
                    <a:pt x="66792" y="412618"/>
                    <a:pt x="70568" y="412618"/>
                    <a:pt x="68682" y="412618"/>
                  </a:cubicBezTo>
                  <a:cubicBezTo>
                    <a:pt x="66792" y="412618"/>
                    <a:pt x="68682" y="412618"/>
                    <a:pt x="66792" y="412618"/>
                  </a:cubicBezTo>
                  <a:lnTo>
                    <a:pt x="66792" y="412618"/>
                  </a:lnTo>
                  <a:cubicBezTo>
                    <a:pt x="65614" y="412618"/>
                    <a:pt x="66792" y="415919"/>
                    <a:pt x="65614" y="417336"/>
                  </a:cubicBezTo>
                  <a:cubicBezTo>
                    <a:pt x="64433" y="418751"/>
                    <a:pt x="65614" y="417336"/>
                    <a:pt x="67264" y="417336"/>
                  </a:cubicBezTo>
                  <a:cubicBezTo>
                    <a:pt x="67501" y="416391"/>
                    <a:pt x="67501" y="415449"/>
                    <a:pt x="67264" y="414505"/>
                  </a:cubicBezTo>
                  <a:cubicBezTo>
                    <a:pt x="71513" y="414505"/>
                    <a:pt x="69623" y="417572"/>
                    <a:pt x="70568" y="418751"/>
                  </a:cubicBezTo>
                  <a:cubicBezTo>
                    <a:pt x="71513" y="419932"/>
                    <a:pt x="67501" y="418751"/>
                    <a:pt x="65850" y="418751"/>
                  </a:cubicBezTo>
                  <a:cubicBezTo>
                    <a:pt x="67737" y="418751"/>
                    <a:pt x="65850" y="418751"/>
                    <a:pt x="65850" y="420876"/>
                  </a:cubicBezTo>
                  <a:cubicBezTo>
                    <a:pt x="65614" y="420168"/>
                    <a:pt x="66083" y="419223"/>
                    <a:pt x="66792" y="418987"/>
                  </a:cubicBezTo>
                  <a:cubicBezTo>
                    <a:pt x="67264" y="418987"/>
                    <a:pt x="67737" y="418987"/>
                    <a:pt x="68209" y="419459"/>
                  </a:cubicBezTo>
                  <a:cubicBezTo>
                    <a:pt x="66083" y="419459"/>
                    <a:pt x="68209" y="419459"/>
                    <a:pt x="68209" y="421818"/>
                  </a:cubicBezTo>
                  <a:cubicBezTo>
                    <a:pt x="68209" y="424180"/>
                    <a:pt x="66556" y="421818"/>
                    <a:pt x="65378" y="421818"/>
                  </a:cubicBezTo>
                  <a:lnTo>
                    <a:pt x="66792" y="422999"/>
                  </a:lnTo>
                  <a:cubicBezTo>
                    <a:pt x="66792" y="422999"/>
                    <a:pt x="66792" y="422999"/>
                    <a:pt x="66792" y="422999"/>
                  </a:cubicBezTo>
                  <a:cubicBezTo>
                    <a:pt x="66792" y="422999"/>
                    <a:pt x="66792" y="426539"/>
                    <a:pt x="66792" y="428426"/>
                  </a:cubicBezTo>
                  <a:cubicBezTo>
                    <a:pt x="66792" y="430316"/>
                    <a:pt x="66792" y="428426"/>
                    <a:pt x="66792" y="427012"/>
                  </a:cubicBezTo>
                  <a:cubicBezTo>
                    <a:pt x="66792" y="425595"/>
                    <a:pt x="66792" y="430080"/>
                    <a:pt x="66792" y="430316"/>
                  </a:cubicBezTo>
                  <a:cubicBezTo>
                    <a:pt x="66792" y="430549"/>
                    <a:pt x="66792" y="430316"/>
                    <a:pt x="66792" y="428426"/>
                  </a:cubicBezTo>
                  <a:cubicBezTo>
                    <a:pt x="66792" y="426539"/>
                    <a:pt x="66792" y="428426"/>
                    <a:pt x="65141" y="428426"/>
                  </a:cubicBezTo>
                  <a:cubicBezTo>
                    <a:pt x="63488" y="428426"/>
                    <a:pt x="67501" y="431022"/>
                    <a:pt x="65141" y="431258"/>
                  </a:cubicBezTo>
                  <a:cubicBezTo>
                    <a:pt x="65141" y="431258"/>
                    <a:pt x="65141" y="431258"/>
                    <a:pt x="65141" y="432675"/>
                  </a:cubicBezTo>
                  <a:cubicBezTo>
                    <a:pt x="65141" y="434089"/>
                    <a:pt x="65141" y="432675"/>
                    <a:pt x="66792" y="432675"/>
                  </a:cubicBezTo>
                  <a:cubicBezTo>
                    <a:pt x="68445" y="432675"/>
                    <a:pt x="66792" y="436685"/>
                    <a:pt x="64433" y="436921"/>
                  </a:cubicBezTo>
                  <a:cubicBezTo>
                    <a:pt x="62074" y="437157"/>
                    <a:pt x="64433" y="438574"/>
                    <a:pt x="64433" y="439516"/>
                  </a:cubicBezTo>
                  <a:lnTo>
                    <a:pt x="63016" y="439516"/>
                  </a:lnTo>
                  <a:cubicBezTo>
                    <a:pt x="63016" y="439516"/>
                    <a:pt x="63016" y="439516"/>
                    <a:pt x="63016" y="440697"/>
                  </a:cubicBezTo>
                  <a:cubicBezTo>
                    <a:pt x="63016" y="441878"/>
                    <a:pt x="61129" y="440697"/>
                    <a:pt x="60184" y="440697"/>
                  </a:cubicBezTo>
                  <a:cubicBezTo>
                    <a:pt x="59242" y="440697"/>
                    <a:pt x="60184" y="442584"/>
                    <a:pt x="57825" y="442584"/>
                  </a:cubicBezTo>
                  <a:cubicBezTo>
                    <a:pt x="55466" y="442584"/>
                    <a:pt x="60420" y="442584"/>
                    <a:pt x="61365" y="442584"/>
                  </a:cubicBezTo>
                  <a:cubicBezTo>
                    <a:pt x="62310" y="442584"/>
                    <a:pt x="58770" y="442584"/>
                    <a:pt x="61365" y="440697"/>
                  </a:cubicBezTo>
                  <a:cubicBezTo>
                    <a:pt x="63960" y="438811"/>
                    <a:pt x="63488" y="440697"/>
                    <a:pt x="63724" y="440697"/>
                  </a:cubicBezTo>
                  <a:cubicBezTo>
                    <a:pt x="63960" y="440697"/>
                    <a:pt x="60656" y="443056"/>
                    <a:pt x="61365" y="444710"/>
                  </a:cubicBezTo>
                  <a:cubicBezTo>
                    <a:pt x="62074" y="446360"/>
                    <a:pt x="61365" y="444710"/>
                    <a:pt x="59714" y="443293"/>
                  </a:cubicBezTo>
                  <a:cubicBezTo>
                    <a:pt x="58061" y="441878"/>
                    <a:pt x="59714" y="444474"/>
                    <a:pt x="59714" y="445182"/>
                  </a:cubicBezTo>
                  <a:lnTo>
                    <a:pt x="59714" y="445182"/>
                  </a:lnTo>
                  <a:cubicBezTo>
                    <a:pt x="59714" y="445182"/>
                    <a:pt x="59714" y="445182"/>
                    <a:pt x="59714" y="445182"/>
                  </a:cubicBezTo>
                  <a:cubicBezTo>
                    <a:pt x="59714" y="445182"/>
                    <a:pt x="61129" y="447541"/>
                    <a:pt x="58061" y="448247"/>
                  </a:cubicBezTo>
                  <a:cubicBezTo>
                    <a:pt x="59478" y="448247"/>
                    <a:pt x="58061" y="450137"/>
                    <a:pt x="58061" y="449901"/>
                  </a:cubicBezTo>
                  <a:cubicBezTo>
                    <a:pt x="60656" y="449901"/>
                    <a:pt x="60184" y="452732"/>
                    <a:pt x="58061" y="453913"/>
                  </a:cubicBezTo>
                  <a:lnTo>
                    <a:pt x="58061" y="453913"/>
                  </a:lnTo>
                  <a:cubicBezTo>
                    <a:pt x="58061" y="453913"/>
                    <a:pt x="58061" y="456036"/>
                    <a:pt x="55466" y="455564"/>
                  </a:cubicBezTo>
                  <a:lnTo>
                    <a:pt x="57352" y="457214"/>
                  </a:lnTo>
                  <a:cubicBezTo>
                    <a:pt x="55938" y="457214"/>
                    <a:pt x="55466" y="457214"/>
                    <a:pt x="54285" y="457214"/>
                  </a:cubicBezTo>
                  <a:cubicBezTo>
                    <a:pt x="53106" y="457214"/>
                    <a:pt x="54285" y="458868"/>
                    <a:pt x="54285" y="459576"/>
                  </a:cubicBezTo>
                  <a:cubicBezTo>
                    <a:pt x="54285" y="460282"/>
                    <a:pt x="55938" y="459576"/>
                    <a:pt x="56883" y="461227"/>
                  </a:cubicBezTo>
                  <a:cubicBezTo>
                    <a:pt x="57825" y="462880"/>
                    <a:pt x="54757" y="459812"/>
                    <a:pt x="53343" y="461227"/>
                  </a:cubicBezTo>
                  <a:cubicBezTo>
                    <a:pt x="56174" y="461227"/>
                    <a:pt x="55466" y="464295"/>
                    <a:pt x="53343" y="465003"/>
                  </a:cubicBezTo>
                  <a:cubicBezTo>
                    <a:pt x="51217" y="465712"/>
                    <a:pt x="55466" y="466418"/>
                    <a:pt x="54757" y="467362"/>
                  </a:cubicBezTo>
                  <a:cubicBezTo>
                    <a:pt x="54051" y="468307"/>
                    <a:pt x="52634" y="467362"/>
                    <a:pt x="52870" y="467362"/>
                  </a:cubicBezTo>
                  <a:cubicBezTo>
                    <a:pt x="51925" y="467126"/>
                    <a:pt x="50984" y="466654"/>
                    <a:pt x="50275" y="465945"/>
                  </a:cubicBezTo>
                  <a:cubicBezTo>
                    <a:pt x="50275" y="465945"/>
                    <a:pt x="50275" y="465945"/>
                    <a:pt x="50275" y="465945"/>
                  </a:cubicBezTo>
                  <a:lnTo>
                    <a:pt x="50275" y="465945"/>
                  </a:lnTo>
                  <a:cubicBezTo>
                    <a:pt x="50275" y="465945"/>
                    <a:pt x="51689" y="465945"/>
                    <a:pt x="52398" y="467126"/>
                  </a:cubicBezTo>
                  <a:cubicBezTo>
                    <a:pt x="53106" y="468307"/>
                    <a:pt x="50747" y="467126"/>
                    <a:pt x="49566" y="468543"/>
                  </a:cubicBezTo>
                  <a:cubicBezTo>
                    <a:pt x="48385" y="469958"/>
                    <a:pt x="49566" y="469958"/>
                    <a:pt x="49566" y="470666"/>
                  </a:cubicBezTo>
                  <a:cubicBezTo>
                    <a:pt x="49566" y="471375"/>
                    <a:pt x="50984" y="470666"/>
                    <a:pt x="49566" y="468543"/>
                  </a:cubicBezTo>
                  <a:cubicBezTo>
                    <a:pt x="50275" y="468780"/>
                    <a:pt x="51217" y="468780"/>
                    <a:pt x="51925" y="468543"/>
                  </a:cubicBezTo>
                  <a:cubicBezTo>
                    <a:pt x="51925" y="468543"/>
                    <a:pt x="51925" y="468543"/>
                    <a:pt x="51925" y="470194"/>
                  </a:cubicBezTo>
                  <a:cubicBezTo>
                    <a:pt x="51925" y="471844"/>
                    <a:pt x="53343" y="470194"/>
                    <a:pt x="53579" y="470194"/>
                  </a:cubicBezTo>
                  <a:cubicBezTo>
                    <a:pt x="53815" y="470194"/>
                    <a:pt x="51925" y="472553"/>
                    <a:pt x="51217" y="473734"/>
                  </a:cubicBezTo>
                  <a:cubicBezTo>
                    <a:pt x="50511" y="474912"/>
                    <a:pt x="51217" y="473734"/>
                    <a:pt x="51217" y="472317"/>
                  </a:cubicBezTo>
                  <a:cubicBezTo>
                    <a:pt x="51217" y="470903"/>
                    <a:pt x="52870" y="474443"/>
                    <a:pt x="51217" y="475148"/>
                  </a:cubicBezTo>
                  <a:cubicBezTo>
                    <a:pt x="49566" y="475857"/>
                    <a:pt x="51217" y="473734"/>
                    <a:pt x="51217" y="475148"/>
                  </a:cubicBezTo>
                  <a:cubicBezTo>
                    <a:pt x="51217" y="476566"/>
                    <a:pt x="51217" y="475148"/>
                    <a:pt x="51217" y="476802"/>
                  </a:cubicBezTo>
                  <a:cubicBezTo>
                    <a:pt x="51217" y="478452"/>
                    <a:pt x="51217" y="479870"/>
                    <a:pt x="47680" y="480578"/>
                  </a:cubicBezTo>
                  <a:cubicBezTo>
                    <a:pt x="47680" y="480578"/>
                    <a:pt x="49330" y="482701"/>
                    <a:pt x="50511" y="483879"/>
                  </a:cubicBezTo>
                  <a:cubicBezTo>
                    <a:pt x="47680" y="483879"/>
                    <a:pt x="49330" y="486711"/>
                    <a:pt x="50511" y="487419"/>
                  </a:cubicBezTo>
                  <a:lnTo>
                    <a:pt x="49094" y="487419"/>
                  </a:lnTo>
                  <a:cubicBezTo>
                    <a:pt x="49094" y="487419"/>
                    <a:pt x="49094" y="487419"/>
                    <a:pt x="49094" y="489542"/>
                  </a:cubicBezTo>
                  <a:cubicBezTo>
                    <a:pt x="49094" y="491668"/>
                    <a:pt x="49094" y="489542"/>
                    <a:pt x="49094" y="492141"/>
                  </a:cubicBezTo>
                  <a:cubicBezTo>
                    <a:pt x="49094" y="494736"/>
                    <a:pt x="47680" y="492141"/>
                    <a:pt x="46735" y="492141"/>
                  </a:cubicBezTo>
                  <a:cubicBezTo>
                    <a:pt x="45790" y="492141"/>
                    <a:pt x="46735" y="495678"/>
                    <a:pt x="46735" y="498276"/>
                  </a:cubicBezTo>
                  <a:cubicBezTo>
                    <a:pt x="46735" y="500872"/>
                    <a:pt x="45318" y="498276"/>
                    <a:pt x="45084" y="498276"/>
                  </a:cubicBezTo>
                  <a:cubicBezTo>
                    <a:pt x="44848" y="498276"/>
                    <a:pt x="45084" y="499691"/>
                    <a:pt x="45084" y="499927"/>
                  </a:cubicBezTo>
                  <a:cubicBezTo>
                    <a:pt x="45084" y="500163"/>
                    <a:pt x="47916" y="501577"/>
                    <a:pt x="46971" y="502286"/>
                  </a:cubicBezTo>
                  <a:cubicBezTo>
                    <a:pt x="46026" y="502995"/>
                    <a:pt x="46971" y="502286"/>
                    <a:pt x="45554" y="502286"/>
                  </a:cubicBezTo>
                  <a:cubicBezTo>
                    <a:pt x="44139" y="502286"/>
                    <a:pt x="45554" y="502286"/>
                    <a:pt x="45554" y="502286"/>
                  </a:cubicBezTo>
                  <a:cubicBezTo>
                    <a:pt x="45554" y="502286"/>
                    <a:pt x="46971" y="502286"/>
                    <a:pt x="45554" y="502286"/>
                  </a:cubicBezTo>
                  <a:cubicBezTo>
                    <a:pt x="44139" y="502286"/>
                    <a:pt x="45554" y="502286"/>
                    <a:pt x="44139" y="502286"/>
                  </a:cubicBezTo>
                  <a:cubicBezTo>
                    <a:pt x="42722" y="502286"/>
                    <a:pt x="44139" y="503703"/>
                    <a:pt x="44139" y="503939"/>
                  </a:cubicBezTo>
                  <a:cubicBezTo>
                    <a:pt x="44139" y="504176"/>
                    <a:pt x="42253" y="503939"/>
                    <a:pt x="42253" y="503939"/>
                  </a:cubicBezTo>
                  <a:cubicBezTo>
                    <a:pt x="42253" y="503939"/>
                    <a:pt x="44139" y="503939"/>
                    <a:pt x="44376" y="505826"/>
                  </a:cubicBezTo>
                  <a:cubicBezTo>
                    <a:pt x="44612" y="507713"/>
                    <a:pt x="44376" y="505826"/>
                    <a:pt x="42486" y="505826"/>
                  </a:cubicBezTo>
                  <a:cubicBezTo>
                    <a:pt x="40599" y="505826"/>
                    <a:pt x="42486" y="507007"/>
                    <a:pt x="42486" y="507477"/>
                  </a:cubicBezTo>
                  <a:cubicBezTo>
                    <a:pt x="42486" y="507949"/>
                    <a:pt x="42486" y="507477"/>
                    <a:pt x="41072" y="507477"/>
                  </a:cubicBezTo>
                  <a:cubicBezTo>
                    <a:pt x="39654" y="507477"/>
                    <a:pt x="41072" y="510544"/>
                    <a:pt x="42958" y="510781"/>
                  </a:cubicBezTo>
                  <a:cubicBezTo>
                    <a:pt x="42958" y="510781"/>
                    <a:pt x="44612" y="512434"/>
                    <a:pt x="42958" y="512906"/>
                  </a:cubicBezTo>
                  <a:cubicBezTo>
                    <a:pt x="41308" y="513376"/>
                    <a:pt x="42958" y="512906"/>
                    <a:pt x="40835" y="511489"/>
                  </a:cubicBezTo>
                  <a:cubicBezTo>
                    <a:pt x="38712" y="510075"/>
                    <a:pt x="40835" y="511489"/>
                    <a:pt x="40835" y="513376"/>
                  </a:cubicBezTo>
                  <a:cubicBezTo>
                    <a:pt x="44376" y="513376"/>
                    <a:pt x="40835" y="516680"/>
                    <a:pt x="42486" y="517389"/>
                  </a:cubicBezTo>
                  <a:cubicBezTo>
                    <a:pt x="44139" y="518097"/>
                    <a:pt x="41072" y="517389"/>
                    <a:pt x="40835" y="515738"/>
                  </a:cubicBezTo>
                  <a:cubicBezTo>
                    <a:pt x="40599" y="514085"/>
                    <a:pt x="40835" y="515738"/>
                    <a:pt x="40835" y="515738"/>
                  </a:cubicBezTo>
                  <a:cubicBezTo>
                    <a:pt x="40835" y="515738"/>
                    <a:pt x="40835" y="515738"/>
                    <a:pt x="40835" y="514085"/>
                  </a:cubicBezTo>
                  <a:cubicBezTo>
                    <a:pt x="40835" y="512434"/>
                    <a:pt x="40835" y="515502"/>
                    <a:pt x="37768" y="515974"/>
                  </a:cubicBezTo>
                  <a:cubicBezTo>
                    <a:pt x="34700" y="516444"/>
                    <a:pt x="39185" y="515974"/>
                    <a:pt x="39891" y="515974"/>
                  </a:cubicBezTo>
                  <a:cubicBezTo>
                    <a:pt x="40599" y="515974"/>
                    <a:pt x="38476" y="521401"/>
                    <a:pt x="37295" y="522815"/>
                  </a:cubicBezTo>
                  <a:cubicBezTo>
                    <a:pt x="36117" y="524233"/>
                    <a:pt x="37295" y="524469"/>
                    <a:pt x="39185" y="524233"/>
                  </a:cubicBezTo>
                  <a:cubicBezTo>
                    <a:pt x="41072" y="523996"/>
                    <a:pt x="37295" y="525647"/>
                    <a:pt x="39185" y="526119"/>
                  </a:cubicBezTo>
                  <a:cubicBezTo>
                    <a:pt x="41072" y="526592"/>
                    <a:pt x="37768" y="526119"/>
                    <a:pt x="36823" y="526119"/>
                  </a:cubicBezTo>
                  <a:cubicBezTo>
                    <a:pt x="35881" y="526119"/>
                    <a:pt x="36823" y="526119"/>
                    <a:pt x="36823" y="526119"/>
                  </a:cubicBezTo>
                  <a:cubicBezTo>
                    <a:pt x="36823" y="526119"/>
                    <a:pt x="34936" y="526119"/>
                    <a:pt x="34700" y="524938"/>
                  </a:cubicBezTo>
                  <a:cubicBezTo>
                    <a:pt x="34464" y="523760"/>
                    <a:pt x="34700" y="526119"/>
                    <a:pt x="35881" y="527537"/>
                  </a:cubicBezTo>
                  <a:lnTo>
                    <a:pt x="34464" y="527537"/>
                  </a:lnTo>
                  <a:cubicBezTo>
                    <a:pt x="34464" y="527537"/>
                    <a:pt x="34464" y="527537"/>
                    <a:pt x="36587" y="527537"/>
                  </a:cubicBezTo>
                  <a:cubicBezTo>
                    <a:pt x="38712" y="527537"/>
                    <a:pt x="36587" y="527537"/>
                    <a:pt x="36587" y="529423"/>
                  </a:cubicBezTo>
                  <a:cubicBezTo>
                    <a:pt x="38712" y="527064"/>
                    <a:pt x="40127" y="524469"/>
                    <a:pt x="40835" y="521401"/>
                  </a:cubicBezTo>
                  <a:cubicBezTo>
                    <a:pt x="40835" y="521401"/>
                    <a:pt x="42016" y="521401"/>
                    <a:pt x="42722" y="521401"/>
                  </a:cubicBezTo>
                  <a:cubicBezTo>
                    <a:pt x="43431" y="521401"/>
                    <a:pt x="42722" y="521401"/>
                    <a:pt x="42722" y="519984"/>
                  </a:cubicBezTo>
                  <a:cubicBezTo>
                    <a:pt x="42722" y="518570"/>
                    <a:pt x="45084" y="519984"/>
                    <a:pt x="46026" y="521874"/>
                  </a:cubicBezTo>
                  <a:cubicBezTo>
                    <a:pt x="46971" y="523760"/>
                    <a:pt x="42253" y="524705"/>
                    <a:pt x="43431" y="527064"/>
                  </a:cubicBezTo>
                  <a:cubicBezTo>
                    <a:pt x="44612" y="529423"/>
                    <a:pt x="42016" y="527064"/>
                    <a:pt x="43431" y="528479"/>
                  </a:cubicBezTo>
                  <a:cubicBezTo>
                    <a:pt x="44848" y="529896"/>
                    <a:pt x="43431" y="528479"/>
                    <a:pt x="43431" y="528479"/>
                  </a:cubicBezTo>
                  <a:cubicBezTo>
                    <a:pt x="43431" y="528479"/>
                    <a:pt x="43431" y="528479"/>
                    <a:pt x="45084" y="528479"/>
                  </a:cubicBezTo>
                  <a:cubicBezTo>
                    <a:pt x="46735" y="528479"/>
                    <a:pt x="45084" y="530132"/>
                    <a:pt x="43667" y="531310"/>
                  </a:cubicBezTo>
                  <a:cubicBezTo>
                    <a:pt x="42253" y="532491"/>
                    <a:pt x="42486" y="531310"/>
                    <a:pt x="41780" y="531310"/>
                  </a:cubicBezTo>
                  <a:cubicBezTo>
                    <a:pt x="41072" y="531310"/>
                    <a:pt x="43667" y="531310"/>
                    <a:pt x="41780" y="532964"/>
                  </a:cubicBezTo>
                  <a:cubicBezTo>
                    <a:pt x="39891" y="534614"/>
                    <a:pt x="41780" y="532964"/>
                    <a:pt x="40127" y="532964"/>
                  </a:cubicBezTo>
                  <a:cubicBezTo>
                    <a:pt x="38476" y="532964"/>
                    <a:pt x="40127" y="532964"/>
                    <a:pt x="40127" y="532964"/>
                  </a:cubicBezTo>
                  <a:lnTo>
                    <a:pt x="41544" y="532964"/>
                  </a:lnTo>
                  <a:cubicBezTo>
                    <a:pt x="40599" y="534378"/>
                    <a:pt x="39418" y="535323"/>
                    <a:pt x="38004" y="536031"/>
                  </a:cubicBezTo>
                  <a:cubicBezTo>
                    <a:pt x="40363" y="536031"/>
                    <a:pt x="38004" y="536031"/>
                    <a:pt x="38004" y="538390"/>
                  </a:cubicBezTo>
                  <a:cubicBezTo>
                    <a:pt x="38004" y="540750"/>
                    <a:pt x="38004" y="538390"/>
                    <a:pt x="38004" y="536973"/>
                  </a:cubicBezTo>
                  <a:cubicBezTo>
                    <a:pt x="38476" y="537682"/>
                    <a:pt x="38476" y="538390"/>
                    <a:pt x="38004" y="539099"/>
                  </a:cubicBezTo>
                  <a:cubicBezTo>
                    <a:pt x="38004" y="539099"/>
                    <a:pt x="39654" y="540277"/>
                    <a:pt x="38004" y="540513"/>
                  </a:cubicBezTo>
                  <a:cubicBezTo>
                    <a:pt x="36353" y="540750"/>
                    <a:pt x="39418" y="540513"/>
                    <a:pt x="40363" y="541931"/>
                  </a:cubicBezTo>
                  <a:cubicBezTo>
                    <a:pt x="41308" y="543345"/>
                    <a:pt x="42486" y="540513"/>
                    <a:pt x="40363" y="538863"/>
                  </a:cubicBezTo>
                  <a:cubicBezTo>
                    <a:pt x="38240" y="537209"/>
                    <a:pt x="40363" y="538863"/>
                    <a:pt x="42486" y="538863"/>
                  </a:cubicBezTo>
                  <a:cubicBezTo>
                    <a:pt x="41780" y="538390"/>
                    <a:pt x="40835" y="538390"/>
                    <a:pt x="40127" y="538863"/>
                  </a:cubicBezTo>
                  <a:cubicBezTo>
                    <a:pt x="40127" y="538863"/>
                    <a:pt x="40127" y="538863"/>
                    <a:pt x="40127" y="537209"/>
                  </a:cubicBezTo>
                  <a:cubicBezTo>
                    <a:pt x="40127" y="535559"/>
                    <a:pt x="40127" y="537209"/>
                    <a:pt x="40127" y="535559"/>
                  </a:cubicBezTo>
                  <a:cubicBezTo>
                    <a:pt x="40127" y="533906"/>
                    <a:pt x="40127" y="535559"/>
                    <a:pt x="42486" y="537209"/>
                  </a:cubicBezTo>
                  <a:cubicBezTo>
                    <a:pt x="44848" y="538863"/>
                    <a:pt x="42486" y="537209"/>
                    <a:pt x="42486" y="535795"/>
                  </a:cubicBezTo>
                  <a:cubicBezTo>
                    <a:pt x="43431" y="535795"/>
                    <a:pt x="44376" y="535087"/>
                    <a:pt x="44848" y="534378"/>
                  </a:cubicBezTo>
                  <a:cubicBezTo>
                    <a:pt x="44848" y="534378"/>
                    <a:pt x="43431" y="534378"/>
                    <a:pt x="42722" y="532727"/>
                  </a:cubicBezTo>
                  <a:cubicBezTo>
                    <a:pt x="42016" y="531074"/>
                    <a:pt x="44612" y="532727"/>
                    <a:pt x="45790" y="532727"/>
                  </a:cubicBezTo>
                  <a:cubicBezTo>
                    <a:pt x="46971" y="532727"/>
                    <a:pt x="45790" y="532727"/>
                    <a:pt x="45790" y="531310"/>
                  </a:cubicBezTo>
                  <a:lnTo>
                    <a:pt x="47916" y="531310"/>
                  </a:lnTo>
                  <a:cubicBezTo>
                    <a:pt x="48152" y="529187"/>
                    <a:pt x="48858" y="527300"/>
                    <a:pt x="50275" y="525647"/>
                  </a:cubicBezTo>
                  <a:cubicBezTo>
                    <a:pt x="48858" y="523996"/>
                    <a:pt x="51689" y="523524"/>
                    <a:pt x="50275" y="522107"/>
                  </a:cubicBezTo>
                  <a:cubicBezTo>
                    <a:pt x="53815" y="520693"/>
                    <a:pt x="50275" y="516916"/>
                    <a:pt x="54051" y="516444"/>
                  </a:cubicBezTo>
                  <a:cubicBezTo>
                    <a:pt x="54051" y="516444"/>
                    <a:pt x="54051" y="516444"/>
                    <a:pt x="54051" y="515029"/>
                  </a:cubicBezTo>
                  <a:cubicBezTo>
                    <a:pt x="54051" y="513612"/>
                    <a:pt x="55466" y="515029"/>
                    <a:pt x="56174" y="515029"/>
                  </a:cubicBezTo>
                  <a:cubicBezTo>
                    <a:pt x="56883" y="515029"/>
                    <a:pt x="56174" y="516444"/>
                    <a:pt x="56174" y="517152"/>
                  </a:cubicBezTo>
                  <a:cubicBezTo>
                    <a:pt x="56174" y="517861"/>
                    <a:pt x="56174" y="517152"/>
                    <a:pt x="54757" y="517152"/>
                  </a:cubicBezTo>
                  <a:cubicBezTo>
                    <a:pt x="53343" y="517152"/>
                    <a:pt x="54757" y="517152"/>
                    <a:pt x="56174" y="517152"/>
                  </a:cubicBezTo>
                  <a:cubicBezTo>
                    <a:pt x="57589" y="517152"/>
                    <a:pt x="56174" y="519039"/>
                    <a:pt x="56174" y="519984"/>
                  </a:cubicBezTo>
                  <a:cubicBezTo>
                    <a:pt x="56174" y="520929"/>
                    <a:pt x="56174" y="519984"/>
                    <a:pt x="56174" y="519984"/>
                  </a:cubicBezTo>
                  <a:cubicBezTo>
                    <a:pt x="56174" y="519984"/>
                    <a:pt x="56174" y="522107"/>
                    <a:pt x="56174" y="523052"/>
                  </a:cubicBezTo>
                  <a:cubicBezTo>
                    <a:pt x="56174" y="523996"/>
                    <a:pt x="56174" y="523052"/>
                    <a:pt x="56174" y="523052"/>
                  </a:cubicBezTo>
                  <a:cubicBezTo>
                    <a:pt x="56174" y="523052"/>
                    <a:pt x="56174" y="525647"/>
                    <a:pt x="56174" y="527300"/>
                  </a:cubicBezTo>
                  <a:cubicBezTo>
                    <a:pt x="56174" y="528951"/>
                    <a:pt x="56174" y="525883"/>
                    <a:pt x="54051" y="527300"/>
                  </a:cubicBezTo>
                  <a:lnTo>
                    <a:pt x="54051" y="527300"/>
                  </a:lnTo>
                  <a:cubicBezTo>
                    <a:pt x="52870" y="528715"/>
                    <a:pt x="52870" y="530604"/>
                    <a:pt x="54051" y="532019"/>
                  </a:cubicBezTo>
                  <a:cubicBezTo>
                    <a:pt x="52634" y="530604"/>
                    <a:pt x="52634" y="532019"/>
                    <a:pt x="52162" y="533436"/>
                  </a:cubicBezTo>
                  <a:cubicBezTo>
                    <a:pt x="51689" y="534850"/>
                    <a:pt x="53343" y="533436"/>
                    <a:pt x="53579" y="533436"/>
                  </a:cubicBezTo>
                  <a:cubicBezTo>
                    <a:pt x="53815" y="533436"/>
                    <a:pt x="51925" y="533436"/>
                    <a:pt x="53579" y="536031"/>
                  </a:cubicBezTo>
                  <a:cubicBezTo>
                    <a:pt x="52634" y="536504"/>
                    <a:pt x="51689" y="536504"/>
                    <a:pt x="50747" y="536031"/>
                  </a:cubicBezTo>
                  <a:cubicBezTo>
                    <a:pt x="50747" y="536031"/>
                    <a:pt x="50747" y="537918"/>
                    <a:pt x="52398" y="537918"/>
                  </a:cubicBezTo>
                  <a:cubicBezTo>
                    <a:pt x="54051" y="537918"/>
                    <a:pt x="49803" y="539805"/>
                    <a:pt x="52398" y="540513"/>
                  </a:cubicBezTo>
                  <a:cubicBezTo>
                    <a:pt x="54993" y="541222"/>
                    <a:pt x="50984" y="541931"/>
                    <a:pt x="50511" y="540513"/>
                  </a:cubicBezTo>
                  <a:cubicBezTo>
                    <a:pt x="50039" y="539099"/>
                    <a:pt x="50511" y="543581"/>
                    <a:pt x="50511" y="544998"/>
                  </a:cubicBezTo>
                  <a:cubicBezTo>
                    <a:pt x="50511" y="546413"/>
                    <a:pt x="50511" y="544998"/>
                    <a:pt x="48858" y="542873"/>
                  </a:cubicBezTo>
                  <a:lnTo>
                    <a:pt x="46499" y="544290"/>
                  </a:lnTo>
                  <a:cubicBezTo>
                    <a:pt x="46499" y="544290"/>
                    <a:pt x="48858" y="544290"/>
                    <a:pt x="47916" y="544290"/>
                  </a:cubicBezTo>
                  <a:cubicBezTo>
                    <a:pt x="46971" y="544290"/>
                    <a:pt x="47916" y="544290"/>
                    <a:pt x="47916" y="544290"/>
                  </a:cubicBezTo>
                  <a:cubicBezTo>
                    <a:pt x="47916" y="544290"/>
                    <a:pt x="50511" y="547358"/>
                    <a:pt x="47916" y="547594"/>
                  </a:cubicBezTo>
                  <a:cubicBezTo>
                    <a:pt x="45318" y="547830"/>
                    <a:pt x="50984" y="551134"/>
                    <a:pt x="47916" y="551840"/>
                  </a:cubicBezTo>
                  <a:lnTo>
                    <a:pt x="47916" y="551840"/>
                  </a:lnTo>
                  <a:cubicBezTo>
                    <a:pt x="47916" y="551840"/>
                    <a:pt x="47916" y="551840"/>
                    <a:pt x="46026" y="551840"/>
                  </a:cubicBezTo>
                  <a:cubicBezTo>
                    <a:pt x="44139" y="551840"/>
                    <a:pt x="47443" y="553729"/>
                    <a:pt x="46026" y="554202"/>
                  </a:cubicBezTo>
                  <a:cubicBezTo>
                    <a:pt x="44612" y="554671"/>
                    <a:pt x="46026" y="554202"/>
                    <a:pt x="46026" y="552785"/>
                  </a:cubicBezTo>
                  <a:cubicBezTo>
                    <a:pt x="46026" y="551370"/>
                    <a:pt x="46026" y="557503"/>
                    <a:pt x="43667" y="557975"/>
                  </a:cubicBezTo>
                  <a:cubicBezTo>
                    <a:pt x="41308" y="558448"/>
                    <a:pt x="43667" y="557975"/>
                    <a:pt x="43667" y="560334"/>
                  </a:cubicBezTo>
                  <a:lnTo>
                    <a:pt x="45084" y="560334"/>
                  </a:lnTo>
                  <a:cubicBezTo>
                    <a:pt x="43431" y="560334"/>
                    <a:pt x="45084" y="563169"/>
                    <a:pt x="42486" y="564111"/>
                  </a:cubicBezTo>
                  <a:cubicBezTo>
                    <a:pt x="39891" y="565056"/>
                    <a:pt x="42486" y="562696"/>
                    <a:pt x="42486" y="562460"/>
                  </a:cubicBezTo>
                  <a:cubicBezTo>
                    <a:pt x="42486" y="562224"/>
                    <a:pt x="40599" y="564583"/>
                    <a:pt x="40127" y="565528"/>
                  </a:cubicBezTo>
                  <a:cubicBezTo>
                    <a:pt x="39654" y="566470"/>
                    <a:pt x="40127" y="565528"/>
                    <a:pt x="42016" y="565528"/>
                  </a:cubicBezTo>
                  <a:cubicBezTo>
                    <a:pt x="43903" y="565528"/>
                    <a:pt x="42016" y="566706"/>
                    <a:pt x="42016" y="567651"/>
                  </a:cubicBezTo>
                  <a:lnTo>
                    <a:pt x="43431" y="567651"/>
                  </a:lnTo>
                  <a:cubicBezTo>
                    <a:pt x="43431" y="567651"/>
                    <a:pt x="43431" y="567651"/>
                    <a:pt x="44848" y="567651"/>
                  </a:cubicBezTo>
                  <a:cubicBezTo>
                    <a:pt x="42486" y="567651"/>
                    <a:pt x="42958" y="567651"/>
                    <a:pt x="41544" y="569301"/>
                  </a:cubicBezTo>
                  <a:cubicBezTo>
                    <a:pt x="40127" y="570955"/>
                    <a:pt x="41544" y="569301"/>
                    <a:pt x="41544" y="567179"/>
                  </a:cubicBezTo>
                  <a:cubicBezTo>
                    <a:pt x="41544" y="565056"/>
                    <a:pt x="41544" y="567179"/>
                    <a:pt x="39654" y="567179"/>
                  </a:cubicBezTo>
                  <a:cubicBezTo>
                    <a:pt x="37768" y="567179"/>
                    <a:pt x="41308" y="569068"/>
                    <a:pt x="39654" y="569774"/>
                  </a:cubicBezTo>
                  <a:lnTo>
                    <a:pt x="39654" y="569774"/>
                  </a:lnTo>
                  <a:cubicBezTo>
                    <a:pt x="38004" y="569774"/>
                    <a:pt x="39654" y="569774"/>
                    <a:pt x="38004" y="569774"/>
                  </a:cubicBezTo>
                  <a:cubicBezTo>
                    <a:pt x="36353" y="569774"/>
                    <a:pt x="39418" y="569774"/>
                    <a:pt x="39891" y="569774"/>
                  </a:cubicBezTo>
                  <a:cubicBezTo>
                    <a:pt x="40363" y="569774"/>
                    <a:pt x="38476" y="572369"/>
                    <a:pt x="38712" y="573786"/>
                  </a:cubicBezTo>
                  <a:cubicBezTo>
                    <a:pt x="38949" y="575201"/>
                    <a:pt x="38712" y="573786"/>
                    <a:pt x="39891" y="573786"/>
                  </a:cubicBezTo>
                  <a:lnTo>
                    <a:pt x="39891" y="573786"/>
                  </a:lnTo>
                  <a:cubicBezTo>
                    <a:pt x="39891" y="573786"/>
                    <a:pt x="39891" y="575201"/>
                    <a:pt x="39891" y="576382"/>
                  </a:cubicBezTo>
                  <a:cubicBezTo>
                    <a:pt x="39891" y="577563"/>
                    <a:pt x="41308" y="576382"/>
                    <a:pt x="39891" y="574967"/>
                  </a:cubicBezTo>
                  <a:cubicBezTo>
                    <a:pt x="38476" y="573550"/>
                    <a:pt x="41544" y="576382"/>
                    <a:pt x="41780" y="574967"/>
                  </a:cubicBezTo>
                  <a:cubicBezTo>
                    <a:pt x="42016" y="573550"/>
                    <a:pt x="83781" y="613195"/>
                    <a:pt x="85435" y="612723"/>
                  </a:cubicBezTo>
                  <a:close/>
                  <a:moveTo>
                    <a:pt x="122009" y="544054"/>
                  </a:moveTo>
                  <a:cubicBezTo>
                    <a:pt x="122009" y="544054"/>
                    <a:pt x="122009" y="542636"/>
                    <a:pt x="122009" y="541931"/>
                  </a:cubicBezTo>
                  <a:cubicBezTo>
                    <a:pt x="122009" y="541222"/>
                    <a:pt x="122717" y="543345"/>
                    <a:pt x="122009" y="544054"/>
                  </a:cubicBezTo>
                  <a:close/>
                  <a:moveTo>
                    <a:pt x="145606" y="487656"/>
                  </a:moveTo>
                  <a:cubicBezTo>
                    <a:pt x="147023" y="487656"/>
                    <a:pt x="145606" y="489542"/>
                    <a:pt x="147496" y="489073"/>
                  </a:cubicBezTo>
                  <a:cubicBezTo>
                    <a:pt x="149382" y="488601"/>
                    <a:pt x="147496" y="491196"/>
                    <a:pt x="147496" y="492141"/>
                  </a:cubicBezTo>
                  <a:cubicBezTo>
                    <a:pt x="147496" y="493083"/>
                    <a:pt x="147496" y="492141"/>
                    <a:pt x="145373" y="490723"/>
                  </a:cubicBezTo>
                  <a:cubicBezTo>
                    <a:pt x="143247" y="489309"/>
                    <a:pt x="146787" y="490723"/>
                    <a:pt x="145373" y="490723"/>
                  </a:cubicBezTo>
                  <a:lnTo>
                    <a:pt x="143956" y="490723"/>
                  </a:lnTo>
                  <a:cubicBezTo>
                    <a:pt x="143956" y="490723"/>
                    <a:pt x="144428" y="488128"/>
                    <a:pt x="146551" y="487656"/>
                  </a:cubicBezTo>
                  <a:close/>
                  <a:moveTo>
                    <a:pt x="122009" y="46151"/>
                  </a:moveTo>
                  <a:cubicBezTo>
                    <a:pt x="122009" y="46151"/>
                    <a:pt x="120122" y="46151"/>
                    <a:pt x="122009" y="44734"/>
                  </a:cubicBezTo>
                  <a:cubicBezTo>
                    <a:pt x="123898" y="43319"/>
                    <a:pt x="124607" y="45679"/>
                    <a:pt x="123426" y="46151"/>
                  </a:cubicBezTo>
                  <a:close/>
                  <a:moveTo>
                    <a:pt x="89211" y="41430"/>
                  </a:moveTo>
                  <a:cubicBezTo>
                    <a:pt x="89211" y="41430"/>
                    <a:pt x="89211" y="40016"/>
                    <a:pt x="86849" y="38598"/>
                  </a:cubicBezTo>
                  <a:cubicBezTo>
                    <a:pt x="84490" y="37184"/>
                    <a:pt x="86849" y="38598"/>
                    <a:pt x="86849" y="37184"/>
                  </a:cubicBezTo>
                  <a:lnTo>
                    <a:pt x="90153" y="37184"/>
                  </a:lnTo>
                  <a:cubicBezTo>
                    <a:pt x="90153" y="37184"/>
                    <a:pt x="87794" y="37184"/>
                    <a:pt x="86380" y="37184"/>
                  </a:cubicBezTo>
                  <a:cubicBezTo>
                    <a:pt x="84962" y="37184"/>
                    <a:pt x="90389" y="37184"/>
                    <a:pt x="91806" y="37184"/>
                  </a:cubicBezTo>
                  <a:cubicBezTo>
                    <a:pt x="89211" y="37184"/>
                    <a:pt x="91806" y="40252"/>
                    <a:pt x="91806" y="41430"/>
                  </a:cubicBezTo>
                  <a:cubicBezTo>
                    <a:pt x="91806" y="42611"/>
                    <a:pt x="91806" y="41430"/>
                    <a:pt x="90153" y="41430"/>
                  </a:cubicBezTo>
                  <a:cubicBezTo>
                    <a:pt x="88502" y="41430"/>
                    <a:pt x="91806" y="41666"/>
                    <a:pt x="90625" y="41430"/>
                  </a:cubicBezTo>
                  <a:close/>
                  <a:moveTo>
                    <a:pt x="83312" y="162015"/>
                  </a:moveTo>
                  <a:cubicBezTo>
                    <a:pt x="83312" y="162015"/>
                    <a:pt x="83312" y="163429"/>
                    <a:pt x="83312" y="164138"/>
                  </a:cubicBezTo>
                  <a:cubicBezTo>
                    <a:pt x="83312" y="164846"/>
                    <a:pt x="83781" y="162720"/>
                    <a:pt x="84726" y="162015"/>
                  </a:cubicBezTo>
                  <a:close/>
                  <a:moveTo>
                    <a:pt x="79063" y="222186"/>
                  </a:moveTo>
                  <a:cubicBezTo>
                    <a:pt x="79063" y="222186"/>
                    <a:pt x="79063" y="223839"/>
                    <a:pt x="76704" y="223367"/>
                  </a:cubicBezTo>
                  <a:cubicBezTo>
                    <a:pt x="74345" y="222895"/>
                    <a:pt x="78591" y="221477"/>
                    <a:pt x="80480" y="222186"/>
                  </a:cubicBezTo>
                  <a:close/>
                  <a:moveTo>
                    <a:pt x="71041" y="267021"/>
                  </a:moveTo>
                  <a:cubicBezTo>
                    <a:pt x="71041" y="267021"/>
                    <a:pt x="71041" y="267021"/>
                    <a:pt x="71041" y="265604"/>
                  </a:cubicBezTo>
                  <a:cubicBezTo>
                    <a:pt x="71041" y="264190"/>
                    <a:pt x="73872" y="266785"/>
                    <a:pt x="72455" y="266785"/>
                  </a:cubicBezTo>
                  <a:close/>
                  <a:moveTo>
                    <a:pt x="18419" y="524469"/>
                  </a:moveTo>
                  <a:cubicBezTo>
                    <a:pt x="18419" y="525411"/>
                    <a:pt x="17947" y="526119"/>
                    <a:pt x="17002" y="526592"/>
                  </a:cubicBezTo>
                  <a:cubicBezTo>
                    <a:pt x="17002" y="526592"/>
                    <a:pt x="18419" y="524233"/>
                    <a:pt x="19833" y="524469"/>
                  </a:cubicBezTo>
                  <a:close/>
                  <a:moveTo>
                    <a:pt x="42016" y="513376"/>
                  </a:moveTo>
                  <a:cubicBezTo>
                    <a:pt x="43431" y="513376"/>
                    <a:pt x="42016" y="516680"/>
                    <a:pt x="40599" y="515738"/>
                  </a:cubicBezTo>
                  <a:cubicBezTo>
                    <a:pt x="39185" y="514793"/>
                    <a:pt x="40835" y="513848"/>
                    <a:pt x="43195" y="513376"/>
                  </a:cubicBezTo>
                  <a:close/>
                  <a:moveTo>
                    <a:pt x="20778" y="573314"/>
                  </a:moveTo>
                  <a:cubicBezTo>
                    <a:pt x="20778" y="573314"/>
                    <a:pt x="20778" y="573314"/>
                    <a:pt x="19361" y="573314"/>
                  </a:cubicBezTo>
                  <a:cubicBezTo>
                    <a:pt x="17947" y="573314"/>
                    <a:pt x="19361" y="573314"/>
                    <a:pt x="19361" y="573314"/>
                  </a:cubicBezTo>
                  <a:cubicBezTo>
                    <a:pt x="19361" y="573314"/>
                    <a:pt x="23137" y="573550"/>
                    <a:pt x="21956" y="573550"/>
                  </a:cubicBezTo>
                  <a:close/>
                  <a:moveTo>
                    <a:pt x="88975" y="500163"/>
                  </a:moveTo>
                  <a:cubicBezTo>
                    <a:pt x="89211" y="501341"/>
                    <a:pt x="89211" y="502758"/>
                    <a:pt x="88975" y="503939"/>
                  </a:cubicBezTo>
                  <a:cubicBezTo>
                    <a:pt x="88266" y="502522"/>
                    <a:pt x="88739" y="500872"/>
                    <a:pt x="90153" y="500163"/>
                  </a:cubicBezTo>
                  <a:close/>
                  <a:moveTo>
                    <a:pt x="80480" y="536031"/>
                  </a:moveTo>
                  <a:cubicBezTo>
                    <a:pt x="80480" y="536031"/>
                    <a:pt x="80480" y="538154"/>
                    <a:pt x="79063" y="537682"/>
                  </a:cubicBezTo>
                  <a:cubicBezTo>
                    <a:pt x="77649" y="537209"/>
                    <a:pt x="80244" y="535559"/>
                    <a:pt x="81658" y="536031"/>
                  </a:cubicBezTo>
                  <a:close/>
                  <a:moveTo>
                    <a:pt x="73636" y="553729"/>
                  </a:moveTo>
                  <a:cubicBezTo>
                    <a:pt x="73636" y="553729"/>
                    <a:pt x="75995" y="553729"/>
                    <a:pt x="73636" y="555144"/>
                  </a:cubicBezTo>
                  <a:cubicBezTo>
                    <a:pt x="71277" y="556561"/>
                    <a:pt x="73872" y="553729"/>
                    <a:pt x="74814" y="553729"/>
                  </a:cubicBezTo>
                  <a:close/>
                  <a:moveTo>
                    <a:pt x="81895" y="604934"/>
                  </a:moveTo>
                  <a:cubicBezTo>
                    <a:pt x="81895" y="604934"/>
                    <a:pt x="81895" y="604934"/>
                    <a:pt x="81895" y="604934"/>
                  </a:cubicBezTo>
                  <a:cubicBezTo>
                    <a:pt x="81895" y="604934"/>
                    <a:pt x="81895" y="606351"/>
                    <a:pt x="80244" y="606351"/>
                  </a:cubicBezTo>
                  <a:cubicBezTo>
                    <a:pt x="78591" y="606351"/>
                    <a:pt x="81895" y="604464"/>
                    <a:pt x="83076" y="604934"/>
                  </a:cubicBezTo>
                  <a:close/>
                  <a:moveTo>
                    <a:pt x="97942" y="581336"/>
                  </a:moveTo>
                  <a:cubicBezTo>
                    <a:pt x="97942" y="581336"/>
                    <a:pt x="97942" y="581336"/>
                    <a:pt x="97942" y="582754"/>
                  </a:cubicBezTo>
                  <a:cubicBezTo>
                    <a:pt x="97942" y="584168"/>
                    <a:pt x="99120" y="580394"/>
                    <a:pt x="99120" y="580394"/>
                  </a:cubicBezTo>
                  <a:close/>
                  <a:moveTo>
                    <a:pt x="115168" y="557739"/>
                  </a:moveTo>
                  <a:cubicBezTo>
                    <a:pt x="115168" y="557739"/>
                    <a:pt x="115168" y="559392"/>
                    <a:pt x="115168" y="559629"/>
                  </a:cubicBezTo>
                  <a:cubicBezTo>
                    <a:pt x="115168" y="559865"/>
                    <a:pt x="115640" y="556797"/>
                    <a:pt x="116346" y="556325"/>
                  </a:cubicBezTo>
                  <a:close/>
                  <a:moveTo>
                    <a:pt x="116818" y="552312"/>
                  </a:moveTo>
                  <a:cubicBezTo>
                    <a:pt x="117054" y="553257"/>
                    <a:pt x="116582" y="554202"/>
                    <a:pt x="115640" y="554435"/>
                  </a:cubicBezTo>
                  <a:cubicBezTo>
                    <a:pt x="115404" y="554435"/>
                    <a:pt x="115168" y="554435"/>
                    <a:pt x="114931" y="554435"/>
                  </a:cubicBezTo>
                  <a:cubicBezTo>
                    <a:pt x="114931" y="554435"/>
                    <a:pt x="116109" y="551370"/>
                    <a:pt x="117999" y="549953"/>
                  </a:cubicBezTo>
                  <a:close/>
                  <a:moveTo>
                    <a:pt x="44376" y="575909"/>
                  </a:moveTo>
                  <a:cubicBezTo>
                    <a:pt x="44376" y="575909"/>
                    <a:pt x="44376" y="573314"/>
                    <a:pt x="44376" y="572369"/>
                  </a:cubicBezTo>
                  <a:cubicBezTo>
                    <a:pt x="44848" y="572605"/>
                    <a:pt x="45318" y="573078"/>
                    <a:pt x="45554" y="573550"/>
                  </a:cubicBezTo>
                  <a:close/>
                  <a:moveTo>
                    <a:pt x="141360" y="540041"/>
                  </a:moveTo>
                  <a:cubicBezTo>
                    <a:pt x="142775" y="540041"/>
                    <a:pt x="141360" y="541694"/>
                    <a:pt x="141360" y="542167"/>
                  </a:cubicBezTo>
                  <a:cubicBezTo>
                    <a:pt x="141360" y="542636"/>
                    <a:pt x="141596" y="538863"/>
                    <a:pt x="142541" y="538390"/>
                  </a:cubicBezTo>
                  <a:close/>
                  <a:moveTo>
                    <a:pt x="94166" y="557033"/>
                  </a:moveTo>
                  <a:cubicBezTo>
                    <a:pt x="94166" y="557033"/>
                    <a:pt x="94166" y="558448"/>
                    <a:pt x="94166" y="558920"/>
                  </a:cubicBezTo>
                  <a:cubicBezTo>
                    <a:pt x="94166" y="559392"/>
                    <a:pt x="94166" y="554907"/>
                    <a:pt x="95580" y="555380"/>
                  </a:cubicBezTo>
                  <a:close/>
                  <a:moveTo>
                    <a:pt x="38712" y="574495"/>
                  </a:moveTo>
                  <a:cubicBezTo>
                    <a:pt x="38712" y="574495"/>
                    <a:pt x="38712" y="575909"/>
                    <a:pt x="37295" y="574495"/>
                  </a:cubicBezTo>
                  <a:cubicBezTo>
                    <a:pt x="35881" y="573078"/>
                    <a:pt x="38476" y="571900"/>
                    <a:pt x="40835" y="573550"/>
                  </a:cubicBezTo>
                  <a:close/>
                  <a:moveTo>
                    <a:pt x="38712" y="573078"/>
                  </a:moveTo>
                  <a:cubicBezTo>
                    <a:pt x="40363" y="573078"/>
                    <a:pt x="38712" y="573078"/>
                    <a:pt x="38712" y="573078"/>
                  </a:cubicBezTo>
                  <a:cubicBezTo>
                    <a:pt x="38712" y="573078"/>
                    <a:pt x="38712" y="573078"/>
                    <a:pt x="40363" y="573078"/>
                  </a:cubicBezTo>
                  <a:cubicBezTo>
                    <a:pt x="42016" y="573078"/>
                    <a:pt x="38712" y="573078"/>
                    <a:pt x="40363" y="574495"/>
                  </a:cubicBezTo>
                  <a:lnTo>
                    <a:pt x="40363" y="574495"/>
                  </a:lnTo>
                  <a:cubicBezTo>
                    <a:pt x="40363" y="574495"/>
                    <a:pt x="40835" y="571900"/>
                    <a:pt x="40835" y="571427"/>
                  </a:cubicBezTo>
                  <a:close/>
                  <a:moveTo>
                    <a:pt x="43431" y="570719"/>
                  </a:moveTo>
                  <a:cubicBezTo>
                    <a:pt x="43431" y="570719"/>
                    <a:pt x="43431" y="572133"/>
                    <a:pt x="43431" y="572605"/>
                  </a:cubicBezTo>
                  <a:cubicBezTo>
                    <a:pt x="43431" y="573078"/>
                    <a:pt x="43195" y="569301"/>
                    <a:pt x="44376" y="569068"/>
                  </a:cubicBezTo>
                  <a:close/>
                  <a:moveTo>
                    <a:pt x="80008" y="554907"/>
                  </a:moveTo>
                  <a:cubicBezTo>
                    <a:pt x="80008" y="554907"/>
                    <a:pt x="80008" y="554907"/>
                    <a:pt x="80008" y="553729"/>
                  </a:cubicBezTo>
                  <a:cubicBezTo>
                    <a:pt x="80008" y="552548"/>
                    <a:pt x="83781" y="554907"/>
                    <a:pt x="82603" y="555852"/>
                  </a:cubicBezTo>
                  <a:cubicBezTo>
                    <a:pt x="81422" y="556797"/>
                    <a:pt x="82131" y="552785"/>
                    <a:pt x="80950" y="553257"/>
                  </a:cubicBezTo>
                  <a:close/>
                  <a:moveTo>
                    <a:pt x="44139" y="565056"/>
                  </a:moveTo>
                  <a:lnTo>
                    <a:pt x="44139" y="565056"/>
                  </a:lnTo>
                  <a:lnTo>
                    <a:pt x="44139" y="565056"/>
                  </a:lnTo>
                  <a:cubicBezTo>
                    <a:pt x="44139" y="565056"/>
                    <a:pt x="44848" y="563875"/>
                    <a:pt x="45084" y="563402"/>
                  </a:cubicBezTo>
                  <a:close/>
                  <a:moveTo>
                    <a:pt x="22901" y="570955"/>
                  </a:moveTo>
                  <a:cubicBezTo>
                    <a:pt x="20778" y="570955"/>
                    <a:pt x="22901" y="570955"/>
                    <a:pt x="22901" y="570955"/>
                  </a:cubicBezTo>
                  <a:cubicBezTo>
                    <a:pt x="22901" y="570955"/>
                    <a:pt x="22429" y="567887"/>
                    <a:pt x="23846" y="569301"/>
                  </a:cubicBezTo>
                  <a:close/>
                  <a:moveTo>
                    <a:pt x="80480" y="550662"/>
                  </a:moveTo>
                  <a:cubicBezTo>
                    <a:pt x="82131" y="550662"/>
                    <a:pt x="80480" y="547830"/>
                    <a:pt x="82603" y="547594"/>
                  </a:cubicBezTo>
                  <a:cubicBezTo>
                    <a:pt x="80714" y="547594"/>
                    <a:pt x="81186" y="545940"/>
                    <a:pt x="82603" y="545471"/>
                  </a:cubicBezTo>
                  <a:cubicBezTo>
                    <a:pt x="84017" y="544998"/>
                    <a:pt x="84726" y="547358"/>
                    <a:pt x="85671" y="549481"/>
                  </a:cubicBezTo>
                  <a:cubicBezTo>
                    <a:pt x="83076" y="549481"/>
                    <a:pt x="85671" y="549481"/>
                    <a:pt x="83548" y="549481"/>
                  </a:cubicBezTo>
                  <a:cubicBezTo>
                    <a:pt x="81422" y="549481"/>
                    <a:pt x="84726" y="552785"/>
                    <a:pt x="83548" y="552785"/>
                  </a:cubicBezTo>
                  <a:cubicBezTo>
                    <a:pt x="82367" y="552785"/>
                    <a:pt x="83548" y="552785"/>
                    <a:pt x="83548" y="552785"/>
                  </a:cubicBezTo>
                  <a:cubicBezTo>
                    <a:pt x="83548" y="552785"/>
                    <a:pt x="83548" y="552785"/>
                    <a:pt x="83548" y="554435"/>
                  </a:cubicBezTo>
                  <a:cubicBezTo>
                    <a:pt x="83548" y="556088"/>
                    <a:pt x="83548" y="554435"/>
                    <a:pt x="83548" y="553021"/>
                  </a:cubicBezTo>
                  <a:cubicBezTo>
                    <a:pt x="83548" y="551603"/>
                    <a:pt x="83076" y="549953"/>
                    <a:pt x="81422" y="549953"/>
                  </a:cubicBezTo>
                  <a:close/>
                  <a:moveTo>
                    <a:pt x="121775" y="537682"/>
                  </a:moveTo>
                  <a:cubicBezTo>
                    <a:pt x="123190" y="537682"/>
                    <a:pt x="121775" y="539099"/>
                    <a:pt x="121775" y="539572"/>
                  </a:cubicBezTo>
                  <a:cubicBezTo>
                    <a:pt x="121775" y="540041"/>
                    <a:pt x="121775" y="536504"/>
                    <a:pt x="122717" y="536031"/>
                  </a:cubicBezTo>
                  <a:close/>
                  <a:moveTo>
                    <a:pt x="74581" y="553966"/>
                  </a:moveTo>
                  <a:lnTo>
                    <a:pt x="75995" y="553966"/>
                  </a:lnTo>
                  <a:cubicBezTo>
                    <a:pt x="75995" y="553966"/>
                    <a:pt x="75995" y="553966"/>
                    <a:pt x="75995" y="555144"/>
                  </a:cubicBezTo>
                  <a:cubicBezTo>
                    <a:pt x="75995" y="556325"/>
                    <a:pt x="76468" y="553257"/>
                    <a:pt x="76231" y="552312"/>
                  </a:cubicBezTo>
                  <a:close/>
                  <a:moveTo>
                    <a:pt x="27386" y="565764"/>
                  </a:moveTo>
                  <a:cubicBezTo>
                    <a:pt x="27386" y="565764"/>
                    <a:pt x="25733" y="565764"/>
                    <a:pt x="27386" y="567415"/>
                  </a:cubicBezTo>
                  <a:cubicBezTo>
                    <a:pt x="29037" y="569068"/>
                    <a:pt x="25497" y="567415"/>
                    <a:pt x="25260" y="567415"/>
                  </a:cubicBezTo>
                  <a:cubicBezTo>
                    <a:pt x="25024" y="567415"/>
                    <a:pt x="27856" y="565056"/>
                    <a:pt x="28328" y="564111"/>
                  </a:cubicBezTo>
                  <a:close/>
                  <a:moveTo>
                    <a:pt x="47443" y="559629"/>
                  </a:moveTo>
                  <a:cubicBezTo>
                    <a:pt x="47443" y="559629"/>
                    <a:pt x="49330" y="561279"/>
                    <a:pt x="47443" y="561515"/>
                  </a:cubicBezTo>
                  <a:cubicBezTo>
                    <a:pt x="45554" y="561752"/>
                    <a:pt x="46971" y="558211"/>
                    <a:pt x="48385" y="557975"/>
                  </a:cubicBezTo>
                  <a:close/>
                  <a:moveTo>
                    <a:pt x="33991" y="563875"/>
                  </a:moveTo>
                  <a:cubicBezTo>
                    <a:pt x="32105" y="563875"/>
                    <a:pt x="30454" y="561752"/>
                    <a:pt x="31868" y="561279"/>
                  </a:cubicBezTo>
                  <a:cubicBezTo>
                    <a:pt x="33286" y="560807"/>
                    <a:pt x="33755" y="561279"/>
                    <a:pt x="33755" y="562696"/>
                  </a:cubicBezTo>
                  <a:cubicBezTo>
                    <a:pt x="33755" y="564111"/>
                    <a:pt x="33991" y="561515"/>
                    <a:pt x="34936" y="562224"/>
                  </a:cubicBezTo>
                  <a:close/>
                  <a:moveTo>
                    <a:pt x="88266" y="540277"/>
                  </a:moveTo>
                  <a:cubicBezTo>
                    <a:pt x="86613" y="540277"/>
                    <a:pt x="88266" y="540277"/>
                    <a:pt x="88266" y="540277"/>
                  </a:cubicBezTo>
                  <a:cubicBezTo>
                    <a:pt x="88266" y="540277"/>
                    <a:pt x="88266" y="540277"/>
                    <a:pt x="86849" y="540277"/>
                  </a:cubicBezTo>
                  <a:cubicBezTo>
                    <a:pt x="85435" y="540277"/>
                    <a:pt x="86849" y="542873"/>
                    <a:pt x="86849" y="544526"/>
                  </a:cubicBezTo>
                  <a:cubicBezTo>
                    <a:pt x="86849" y="546177"/>
                    <a:pt x="84254" y="544526"/>
                    <a:pt x="86849" y="544526"/>
                  </a:cubicBezTo>
                  <a:cubicBezTo>
                    <a:pt x="89447" y="544526"/>
                    <a:pt x="83312" y="544526"/>
                    <a:pt x="84490" y="544526"/>
                  </a:cubicBezTo>
                  <a:cubicBezTo>
                    <a:pt x="85671" y="544526"/>
                    <a:pt x="84490" y="544526"/>
                    <a:pt x="85671" y="544526"/>
                  </a:cubicBezTo>
                  <a:cubicBezTo>
                    <a:pt x="82367" y="544526"/>
                    <a:pt x="84017" y="541694"/>
                    <a:pt x="83312" y="540277"/>
                  </a:cubicBezTo>
                  <a:lnTo>
                    <a:pt x="85198" y="540277"/>
                  </a:lnTo>
                  <a:cubicBezTo>
                    <a:pt x="85198" y="540277"/>
                    <a:pt x="83548" y="538390"/>
                    <a:pt x="85198" y="537918"/>
                  </a:cubicBezTo>
                  <a:cubicBezTo>
                    <a:pt x="86380" y="538154"/>
                    <a:pt x="87085" y="539335"/>
                    <a:pt x="86613" y="540513"/>
                  </a:cubicBezTo>
                  <a:cubicBezTo>
                    <a:pt x="86613" y="540750"/>
                    <a:pt x="86613" y="540986"/>
                    <a:pt x="86380" y="541222"/>
                  </a:cubicBezTo>
                  <a:cubicBezTo>
                    <a:pt x="86380" y="541222"/>
                    <a:pt x="86380" y="541222"/>
                    <a:pt x="86380" y="541222"/>
                  </a:cubicBezTo>
                  <a:cubicBezTo>
                    <a:pt x="86380" y="541222"/>
                    <a:pt x="88030" y="541222"/>
                    <a:pt x="88030" y="539572"/>
                  </a:cubicBezTo>
                  <a:cubicBezTo>
                    <a:pt x="88030" y="537918"/>
                    <a:pt x="85435" y="537209"/>
                    <a:pt x="88030" y="536504"/>
                  </a:cubicBezTo>
                  <a:cubicBezTo>
                    <a:pt x="90625" y="535795"/>
                    <a:pt x="88030" y="537918"/>
                    <a:pt x="89211" y="538627"/>
                  </a:cubicBezTo>
                  <a:close/>
                  <a:moveTo>
                    <a:pt x="46971" y="558211"/>
                  </a:moveTo>
                  <a:cubicBezTo>
                    <a:pt x="46971" y="558211"/>
                    <a:pt x="45554" y="558211"/>
                    <a:pt x="45084" y="558211"/>
                  </a:cubicBezTo>
                  <a:cubicBezTo>
                    <a:pt x="44612" y="558211"/>
                    <a:pt x="45084" y="558211"/>
                    <a:pt x="45084" y="558211"/>
                  </a:cubicBezTo>
                  <a:cubicBezTo>
                    <a:pt x="45084" y="558211"/>
                    <a:pt x="46971" y="558211"/>
                    <a:pt x="47680" y="560101"/>
                  </a:cubicBezTo>
                  <a:lnTo>
                    <a:pt x="47680" y="560101"/>
                  </a:lnTo>
                  <a:close/>
                  <a:moveTo>
                    <a:pt x="148441" y="520929"/>
                  </a:moveTo>
                  <a:cubicBezTo>
                    <a:pt x="148441" y="520929"/>
                    <a:pt x="150327" y="522343"/>
                    <a:pt x="148441" y="522343"/>
                  </a:cubicBezTo>
                  <a:cubicBezTo>
                    <a:pt x="146551" y="522343"/>
                    <a:pt x="147968" y="519511"/>
                    <a:pt x="149382" y="519275"/>
                  </a:cubicBezTo>
                  <a:close/>
                  <a:moveTo>
                    <a:pt x="126494" y="526356"/>
                  </a:moveTo>
                  <a:cubicBezTo>
                    <a:pt x="128381" y="526356"/>
                    <a:pt x="125313" y="528715"/>
                    <a:pt x="126494" y="528006"/>
                  </a:cubicBezTo>
                  <a:cubicBezTo>
                    <a:pt x="127675" y="527300"/>
                    <a:pt x="126021" y="524938"/>
                    <a:pt x="127439" y="524705"/>
                  </a:cubicBezTo>
                  <a:close/>
                  <a:moveTo>
                    <a:pt x="35172" y="557503"/>
                  </a:moveTo>
                  <a:lnTo>
                    <a:pt x="35172" y="557503"/>
                  </a:lnTo>
                  <a:cubicBezTo>
                    <a:pt x="34700" y="557739"/>
                    <a:pt x="34228" y="557739"/>
                    <a:pt x="33755" y="557503"/>
                  </a:cubicBezTo>
                  <a:cubicBezTo>
                    <a:pt x="33755" y="557503"/>
                    <a:pt x="34700" y="556325"/>
                    <a:pt x="36117" y="555852"/>
                  </a:cubicBezTo>
                  <a:close/>
                  <a:moveTo>
                    <a:pt x="43903" y="552548"/>
                  </a:moveTo>
                  <a:cubicBezTo>
                    <a:pt x="43903" y="552548"/>
                    <a:pt x="43903" y="552548"/>
                    <a:pt x="45318" y="552548"/>
                  </a:cubicBezTo>
                  <a:lnTo>
                    <a:pt x="45318" y="553966"/>
                  </a:lnTo>
                  <a:cubicBezTo>
                    <a:pt x="45318" y="553966"/>
                    <a:pt x="45318" y="553966"/>
                    <a:pt x="43431" y="555144"/>
                  </a:cubicBezTo>
                  <a:cubicBezTo>
                    <a:pt x="41544" y="556325"/>
                    <a:pt x="44848" y="551603"/>
                    <a:pt x="44848" y="549953"/>
                  </a:cubicBezTo>
                  <a:close/>
                  <a:moveTo>
                    <a:pt x="34700" y="557033"/>
                  </a:moveTo>
                  <a:cubicBezTo>
                    <a:pt x="33755" y="556797"/>
                    <a:pt x="33049" y="556797"/>
                    <a:pt x="32105" y="557033"/>
                  </a:cubicBezTo>
                  <a:cubicBezTo>
                    <a:pt x="32105" y="557033"/>
                    <a:pt x="32105" y="557033"/>
                    <a:pt x="32105" y="557033"/>
                  </a:cubicBezTo>
                  <a:cubicBezTo>
                    <a:pt x="32105" y="557033"/>
                    <a:pt x="33519" y="557033"/>
                    <a:pt x="34936" y="557033"/>
                  </a:cubicBezTo>
                  <a:cubicBezTo>
                    <a:pt x="36353" y="557033"/>
                    <a:pt x="34936" y="559629"/>
                    <a:pt x="33049" y="559156"/>
                  </a:cubicBezTo>
                  <a:close/>
                  <a:moveTo>
                    <a:pt x="48858" y="550189"/>
                  </a:moveTo>
                  <a:cubicBezTo>
                    <a:pt x="46735" y="550189"/>
                    <a:pt x="48858" y="550189"/>
                    <a:pt x="47443" y="552076"/>
                  </a:cubicBezTo>
                  <a:cubicBezTo>
                    <a:pt x="46026" y="553966"/>
                    <a:pt x="47680" y="547594"/>
                    <a:pt x="49803" y="548536"/>
                  </a:cubicBezTo>
                  <a:close/>
                  <a:moveTo>
                    <a:pt x="48858" y="550189"/>
                  </a:moveTo>
                  <a:cubicBezTo>
                    <a:pt x="48858" y="550189"/>
                    <a:pt x="50984" y="550189"/>
                    <a:pt x="50275" y="550189"/>
                  </a:cubicBezTo>
                  <a:cubicBezTo>
                    <a:pt x="49566" y="550189"/>
                    <a:pt x="48858" y="550189"/>
                    <a:pt x="48385" y="550189"/>
                  </a:cubicBezTo>
                  <a:lnTo>
                    <a:pt x="49803" y="550189"/>
                  </a:lnTo>
                  <a:cubicBezTo>
                    <a:pt x="49803" y="550189"/>
                    <a:pt x="49803" y="550189"/>
                    <a:pt x="51217" y="550189"/>
                  </a:cubicBezTo>
                  <a:cubicBezTo>
                    <a:pt x="52634" y="550189"/>
                    <a:pt x="51217" y="551370"/>
                    <a:pt x="51217" y="551603"/>
                  </a:cubicBezTo>
                  <a:lnTo>
                    <a:pt x="51217" y="551603"/>
                  </a:lnTo>
                  <a:cubicBezTo>
                    <a:pt x="51217" y="551603"/>
                    <a:pt x="51217" y="551603"/>
                    <a:pt x="52870" y="551603"/>
                  </a:cubicBezTo>
                  <a:cubicBezTo>
                    <a:pt x="54521" y="551603"/>
                    <a:pt x="51925" y="547830"/>
                    <a:pt x="50747" y="547358"/>
                  </a:cubicBezTo>
                  <a:close/>
                  <a:moveTo>
                    <a:pt x="58061" y="546885"/>
                  </a:moveTo>
                  <a:cubicBezTo>
                    <a:pt x="58061" y="546885"/>
                    <a:pt x="58061" y="548772"/>
                    <a:pt x="58061" y="549244"/>
                  </a:cubicBezTo>
                  <a:cubicBezTo>
                    <a:pt x="58061" y="549717"/>
                    <a:pt x="59006" y="544762"/>
                    <a:pt x="59951" y="544054"/>
                  </a:cubicBezTo>
                  <a:close/>
                  <a:moveTo>
                    <a:pt x="34464" y="555616"/>
                  </a:moveTo>
                  <a:cubicBezTo>
                    <a:pt x="34464" y="555616"/>
                    <a:pt x="36117" y="554202"/>
                    <a:pt x="34464" y="553021"/>
                  </a:cubicBezTo>
                  <a:cubicBezTo>
                    <a:pt x="32813" y="551840"/>
                    <a:pt x="34464" y="554435"/>
                    <a:pt x="34464" y="555616"/>
                  </a:cubicBezTo>
                  <a:cubicBezTo>
                    <a:pt x="34464" y="556797"/>
                    <a:pt x="36587" y="552548"/>
                    <a:pt x="36117" y="552785"/>
                  </a:cubicBezTo>
                  <a:close/>
                  <a:moveTo>
                    <a:pt x="85435" y="536268"/>
                  </a:moveTo>
                  <a:lnTo>
                    <a:pt x="85435" y="536268"/>
                  </a:lnTo>
                  <a:cubicBezTo>
                    <a:pt x="84017" y="536268"/>
                    <a:pt x="84017" y="536268"/>
                    <a:pt x="85435" y="537682"/>
                  </a:cubicBezTo>
                  <a:lnTo>
                    <a:pt x="85435" y="537682"/>
                  </a:lnTo>
                  <a:cubicBezTo>
                    <a:pt x="84254" y="536973"/>
                    <a:pt x="83781" y="535323"/>
                    <a:pt x="84490" y="534142"/>
                  </a:cubicBezTo>
                  <a:cubicBezTo>
                    <a:pt x="85435" y="533200"/>
                    <a:pt x="86849" y="532727"/>
                    <a:pt x="88030" y="533436"/>
                  </a:cubicBezTo>
                  <a:close/>
                  <a:moveTo>
                    <a:pt x="38240" y="552312"/>
                  </a:moveTo>
                  <a:cubicBezTo>
                    <a:pt x="38240" y="552312"/>
                    <a:pt x="38240" y="552312"/>
                    <a:pt x="36823" y="553729"/>
                  </a:cubicBezTo>
                  <a:cubicBezTo>
                    <a:pt x="35409" y="555144"/>
                    <a:pt x="38476" y="549953"/>
                    <a:pt x="40835" y="549953"/>
                  </a:cubicBezTo>
                  <a:close/>
                  <a:moveTo>
                    <a:pt x="130034" y="518333"/>
                  </a:moveTo>
                  <a:cubicBezTo>
                    <a:pt x="130034" y="518333"/>
                    <a:pt x="130034" y="520220"/>
                    <a:pt x="130034" y="521401"/>
                  </a:cubicBezTo>
                  <a:cubicBezTo>
                    <a:pt x="130034" y="522579"/>
                    <a:pt x="130506" y="516208"/>
                    <a:pt x="131448" y="515502"/>
                  </a:cubicBezTo>
                  <a:close/>
                  <a:moveTo>
                    <a:pt x="28801" y="554202"/>
                  </a:moveTo>
                  <a:cubicBezTo>
                    <a:pt x="28801" y="554202"/>
                    <a:pt x="28801" y="554202"/>
                    <a:pt x="26914" y="554202"/>
                  </a:cubicBezTo>
                  <a:cubicBezTo>
                    <a:pt x="25024" y="554202"/>
                    <a:pt x="26914" y="554202"/>
                    <a:pt x="26914" y="552785"/>
                  </a:cubicBezTo>
                  <a:cubicBezTo>
                    <a:pt x="27856" y="552785"/>
                    <a:pt x="28564" y="552785"/>
                    <a:pt x="29509" y="552785"/>
                  </a:cubicBezTo>
                  <a:cubicBezTo>
                    <a:pt x="27620" y="552785"/>
                    <a:pt x="29509" y="550898"/>
                    <a:pt x="29509" y="549953"/>
                  </a:cubicBezTo>
                  <a:cubicBezTo>
                    <a:pt x="29509" y="549008"/>
                    <a:pt x="31632" y="549953"/>
                    <a:pt x="33049" y="548066"/>
                  </a:cubicBezTo>
                  <a:cubicBezTo>
                    <a:pt x="34464" y="546177"/>
                    <a:pt x="33049" y="550425"/>
                    <a:pt x="33049" y="551603"/>
                  </a:cubicBezTo>
                  <a:lnTo>
                    <a:pt x="34700" y="551603"/>
                  </a:lnTo>
                  <a:cubicBezTo>
                    <a:pt x="34700" y="551603"/>
                    <a:pt x="34700" y="551603"/>
                    <a:pt x="33049" y="551603"/>
                  </a:cubicBezTo>
                  <a:cubicBezTo>
                    <a:pt x="31396" y="551603"/>
                    <a:pt x="33049" y="555144"/>
                    <a:pt x="30218" y="555144"/>
                  </a:cubicBezTo>
                  <a:cubicBezTo>
                    <a:pt x="30924" y="552076"/>
                    <a:pt x="29745" y="552076"/>
                    <a:pt x="30218" y="551370"/>
                  </a:cubicBezTo>
                  <a:close/>
                  <a:moveTo>
                    <a:pt x="45554" y="548302"/>
                  </a:moveTo>
                  <a:cubicBezTo>
                    <a:pt x="46971" y="548302"/>
                    <a:pt x="47680" y="548302"/>
                    <a:pt x="45554" y="550189"/>
                  </a:cubicBezTo>
                  <a:cubicBezTo>
                    <a:pt x="43431" y="552076"/>
                    <a:pt x="46499" y="546413"/>
                    <a:pt x="46971" y="545471"/>
                  </a:cubicBezTo>
                  <a:close/>
                  <a:moveTo>
                    <a:pt x="33049" y="552548"/>
                  </a:moveTo>
                  <a:cubicBezTo>
                    <a:pt x="33049" y="552548"/>
                    <a:pt x="33049" y="552548"/>
                    <a:pt x="34464" y="552548"/>
                  </a:cubicBezTo>
                  <a:cubicBezTo>
                    <a:pt x="35881" y="552548"/>
                    <a:pt x="35645" y="549953"/>
                    <a:pt x="34464" y="549953"/>
                  </a:cubicBezTo>
                  <a:close/>
                  <a:moveTo>
                    <a:pt x="86380" y="533672"/>
                  </a:moveTo>
                  <a:cubicBezTo>
                    <a:pt x="86380" y="533672"/>
                    <a:pt x="86380" y="533672"/>
                    <a:pt x="86380" y="533672"/>
                  </a:cubicBezTo>
                  <a:lnTo>
                    <a:pt x="88266" y="533672"/>
                  </a:lnTo>
                  <a:cubicBezTo>
                    <a:pt x="88266" y="532019"/>
                    <a:pt x="88266" y="532019"/>
                    <a:pt x="88266" y="530368"/>
                  </a:cubicBezTo>
                  <a:cubicBezTo>
                    <a:pt x="88266" y="528715"/>
                    <a:pt x="88266" y="530368"/>
                    <a:pt x="89917" y="530368"/>
                  </a:cubicBezTo>
                  <a:cubicBezTo>
                    <a:pt x="91570" y="530368"/>
                    <a:pt x="89917" y="531783"/>
                    <a:pt x="89917" y="532727"/>
                  </a:cubicBezTo>
                  <a:cubicBezTo>
                    <a:pt x="90862" y="532255"/>
                    <a:pt x="91806" y="532255"/>
                    <a:pt x="92748" y="532727"/>
                  </a:cubicBezTo>
                  <a:cubicBezTo>
                    <a:pt x="92279" y="533436"/>
                    <a:pt x="91570" y="533906"/>
                    <a:pt x="90862" y="534142"/>
                  </a:cubicBezTo>
                  <a:cubicBezTo>
                    <a:pt x="90862" y="534142"/>
                    <a:pt x="90862" y="534142"/>
                    <a:pt x="89681" y="532019"/>
                  </a:cubicBezTo>
                  <a:cubicBezTo>
                    <a:pt x="88502" y="529896"/>
                    <a:pt x="88030" y="530838"/>
                    <a:pt x="88030" y="530838"/>
                  </a:cubicBezTo>
                  <a:close/>
                  <a:moveTo>
                    <a:pt x="88030" y="533672"/>
                  </a:moveTo>
                  <a:cubicBezTo>
                    <a:pt x="88030" y="533672"/>
                    <a:pt x="88030" y="533672"/>
                    <a:pt x="88030" y="535323"/>
                  </a:cubicBezTo>
                  <a:cubicBezTo>
                    <a:pt x="88030" y="536973"/>
                    <a:pt x="88030" y="531074"/>
                    <a:pt x="89447" y="530604"/>
                  </a:cubicBezTo>
                  <a:close/>
                  <a:moveTo>
                    <a:pt x="36823" y="549008"/>
                  </a:moveTo>
                  <a:cubicBezTo>
                    <a:pt x="36823" y="549008"/>
                    <a:pt x="36823" y="549008"/>
                    <a:pt x="38712" y="549008"/>
                  </a:cubicBezTo>
                  <a:cubicBezTo>
                    <a:pt x="40599" y="549008"/>
                    <a:pt x="38712" y="549008"/>
                    <a:pt x="38712" y="550425"/>
                  </a:cubicBezTo>
                  <a:cubicBezTo>
                    <a:pt x="38712" y="551840"/>
                    <a:pt x="38004" y="546413"/>
                    <a:pt x="38240" y="545940"/>
                  </a:cubicBezTo>
                  <a:close/>
                  <a:moveTo>
                    <a:pt x="140179" y="511962"/>
                  </a:moveTo>
                  <a:cubicBezTo>
                    <a:pt x="140179" y="511962"/>
                    <a:pt x="140179" y="511962"/>
                    <a:pt x="140179" y="513612"/>
                  </a:cubicBezTo>
                  <a:cubicBezTo>
                    <a:pt x="140179" y="515266"/>
                    <a:pt x="141124" y="509366"/>
                    <a:pt x="141596" y="508894"/>
                  </a:cubicBezTo>
                  <a:close/>
                  <a:moveTo>
                    <a:pt x="34228" y="549481"/>
                  </a:moveTo>
                  <a:lnTo>
                    <a:pt x="35881" y="549481"/>
                  </a:lnTo>
                  <a:cubicBezTo>
                    <a:pt x="35881" y="549481"/>
                    <a:pt x="35881" y="549481"/>
                    <a:pt x="35881" y="550662"/>
                  </a:cubicBezTo>
                  <a:close/>
                  <a:moveTo>
                    <a:pt x="60893" y="538390"/>
                  </a:moveTo>
                  <a:lnTo>
                    <a:pt x="62546" y="538390"/>
                  </a:lnTo>
                  <a:cubicBezTo>
                    <a:pt x="62546" y="538390"/>
                    <a:pt x="62546" y="540277"/>
                    <a:pt x="62546" y="540750"/>
                  </a:cubicBezTo>
                  <a:cubicBezTo>
                    <a:pt x="62546" y="541222"/>
                    <a:pt x="64433" y="536268"/>
                    <a:pt x="62310" y="535323"/>
                  </a:cubicBezTo>
                  <a:close/>
                  <a:moveTo>
                    <a:pt x="37295" y="547121"/>
                  </a:moveTo>
                  <a:cubicBezTo>
                    <a:pt x="38712" y="547121"/>
                    <a:pt x="37295" y="544998"/>
                    <a:pt x="37295" y="544290"/>
                  </a:cubicBezTo>
                  <a:cubicBezTo>
                    <a:pt x="37295" y="543581"/>
                    <a:pt x="38949" y="546649"/>
                    <a:pt x="37295" y="547358"/>
                  </a:cubicBezTo>
                  <a:close/>
                  <a:moveTo>
                    <a:pt x="44848" y="544290"/>
                  </a:moveTo>
                  <a:lnTo>
                    <a:pt x="44848" y="544290"/>
                  </a:lnTo>
                  <a:cubicBezTo>
                    <a:pt x="45554" y="544054"/>
                    <a:pt x="46499" y="544054"/>
                    <a:pt x="47207" y="544290"/>
                  </a:cubicBezTo>
                  <a:cubicBezTo>
                    <a:pt x="46735" y="540277"/>
                    <a:pt x="48152" y="540986"/>
                    <a:pt x="46735" y="541222"/>
                  </a:cubicBezTo>
                  <a:close/>
                  <a:moveTo>
                    <a:pt x="33755" y="547121"/>
                  </a:moveTo>
                  <a:cubicBezTo>
                    <a:pt x="33755" y="547121"/>
                    <a:pt x="31868" y="547121"/>
                    <a:pt x="31160" y="547121"/>
                  </a:cubicBezTo>
                  <a:cubicBezTo>
                    <a:pt x="30454" y="547121"/>
                    <a:pt x="31160" y="547121"/>
                    <a:pt x="33519" y="547121"/>
                  </a:cubicBezTo>
                  <a:lnTo>
                    <a:pt x="33519" y="547121"/>
                  </a:lnTo>
                  <a:cubicBezTo>
                    <a:pt x="33519" y="547121"/>
                    <a:pt x="33519" y="547121"/>
                    <a:pt x="31868" y="547121"/>
                  </a:cubicBezTo>
                  <a:cubicBezTo>
                    <a:pt x="30218" y="547121"/>
                    <a:pt x="35645" y="544526"/>
                    <a:pt x="35645" y="544054"/>
                  </a:cubicBezTo>
                  <a:close/>
                  <a:moveTo>
                    <a:pt x="88975" y="527300"/>
                  </a:moveTo>
                  <a:cubicBezTo>
                    <a:pt x="88975" y="527300"/>
                    <a:pt x="90153" y="527300"/>
                    <a:pt x="88975" y="528951"/>
                  </a:cubicBezTo>
                  <a:cubicBezTo>
                    <a:pt x="87794" y="530604"/>
                    <a:pt x="89447" y="523760"/>
                    <a:pt x="90862" y="524233"/>
                  </a:cubicBezTo>
                  <a:close/>
                  <a:moveTo>
                    <a:pt x="46971" y="539572"/>
                  </a:moveTo>
                  <a:cubicBezTo>
                    <a:pt x="47207" y="540277"/>
                    <a:pt x="47207" y="540986"/>
                    <a:pt x="46971" y="541694"/>
                  </a:cubicBezTo>
                  <a:cubicBezTo>
                    <a:pt x="47443" y="537682"/>
                    <a:pt x="48622" y="537209"/>
                    <a:pt x="48858" y="536504"/>
                  </a:cubicBezTo>
                  <a:close/>
                  <a:moveTo>
                    <a:pt x="143011" y="503939"/>
                  </a:moveTo>
                  <a:cubicBezTo>
                    <a:pt x="143011" y="503939"/>
                    <a:pt x="143011" y="503939"/>
                    <a:pt x="143011" y="505354"/>
                  </a:cubicBezTo>
                  <a:cubicBezTo>
                    <a:pt x="143011" y="506771"/>
                    <a:pt x="143483" y="501108"/>
                    <a:pt x="144900" y="500872"/>
                  </a:cubicBezTo>
                  <a:close/>
                  <a:moveTo>
                    <a:pt x="54521" y="535323"/>
                  </a:moveTo>
                  <a:cubicBezTo>
                    <a:pt x="54521" y="535323"/>
                    <a:pt x="54521" y="536737"/>
                    <a:pt x="53106" y="537209"/>
                  </a:cubicBezTo>
                  <a:cubicBezTo>
                    <a:pt x="51689" y="537682"/>
                    <a:pt x="55466" y="532019"/>
                    <a:pt x="56410" y="532255"/>
                  </a:cubicBezTo>
                  <a:close/>
                  <a:moveTo>
                    <a:pt x="90153" y="523052"/>
                  </a:moveTo>
                  <a:cubicBezTo>
                    <a:pt x="89917" y="522343"/>
                    <a:pt x="89917" y="521401"/>
                    <a:pt x="90153" y="520693"/>
                  </a:cubicBezTo>
                  <a:cubicBezTo>
                    <a:pt x="90153" y="520693"/>
                    <a:pt x="94166" y="520929"/>
                    <a:pt x="92043" y="519984"/>
                  </a:cubicBezTo>
                  <a:close/>
                  <a:moveTo>
                    <a:pt x="28092" y="538627"/>
                  </a:moveTo>
                  <a:cubicBezTo>
                    <a:pt x="28092" y="538627"/>
                    <a:pt x="28092" y="538627"/>
                    <a:pt x="28092" y="538627"/>
                  </a:cubicBezTo>
                  <a:cubicBezTo>
                    <a:pt x="28092" y="538627"/>
                    <a:pt x="28092" y="538627"/>
                    <a:pt x="28092" y="540041"/>
                  </a:cubicBezTo>
                  <a:cubicBezTo>
                    <a:pt x="28092" y="541458"/>
                    <a:pt x="29509" y="540041"/>
                    <a:pt x="30454" y="538627"/>
                  </a:cubicBezTo>
                  <a:cubicBezTo>
                    <a:pt x="31396" y="537209"/>
                    <a:pt x="33049" y="538627"/>
                    <a:pt x="32341" y="538627"/>
                  </a:cubicBezTo>
                  <a:cubicBezTo>
                    <a:pt x="31632" y="538627"/>
                    <a:pt x="32341" y="538627"/>
                    <a:pt x="30687" y="538627"/>
                  </a:cubicBezTo>
                  <a:cubicBezTo>
                    <a:pt x="29037" y="538627"/>
                    <a:pt x="30687" y="538627"/>
                    <a:pt x="30687" y="540750"/>
                  </a:cubicBezTo>
                  <a:cubicBezTo>
                    <a:pt x="30687" y="542873"/>
                    <a:pt x="28801" y="540750"/>
                    <a:pt x="28564" y="542167"/>
                  </a:cubicBezTo>
                  <a:cubicBezTo>
                    <a:pt x="28328" y="543581"/>
                    <a:pt x="28564" y="542167"/>
                    <a:pt x="29982" y="542167"/>
                  </a:cubicBezTo>
                  <a:cubicBezTo>
                    <a:pt x="31396" y="542167"/>
                    <a:pt x="26914" y="542167"/>
                    <a:pt x="24555" y="542167"/>
                  </a:cubicBezTo>
                  <a:lnTo>
                    <a:pt x="26205" y="542167"/>
                  </a:lnTo>
                  <a:cubicBezTo>
                    <a:pt x="26205" y="542167"/>
                    <a:pt x="26205" y="542167"/>
                    <a:pt x="26205" y="542167"/>
                  </a:cubicBezTo>
                  <a:lnTo>
                    <a:pt x="24555" y="542167"/>
                  </a:lnTo>
                  <a:cubicBezTo>
                    <a:pt x="24555" y="542167"/>
                    <a:pt x="24555" y="542167"/>
                    <a:pt x="24555" y="542167"/>
                  </a:cubicBezTo>
                  <a:cubicBezTo>
                    <a:pt x="24555" y="542167"/>
                    <a:pt x="24555" y="542167"/>
                    <a:pt x="24555" y="542167"/>
                  </a:cubicBezTo>
                  <a:cubicBezTo>
                    <a:pt x="24555" y="542167"/>
                    <a:pt x="24555" y="542167"/>
                    <a:pt x="24555" y="542167"/>
                  </a:cubicBezTo>
                  <a:close/>
                  <a:moveTo>
                    <a:pt x="39654" y="535559"/>
                  </a:moveTo>
                  <a:cubicBezTo>
                    <a:pt x="39654" y="535559"/>
                    <a:pt x="39654" y="535559"/>
                    <a:pt x="39654" y="534142"/>
                  </a:cubicBezTo>
                  <a:cubicBezTo>
                    <a:pt x="39654" y="532727"/>
                    <a:pt x="39654" y="534142"/>
                    <a:pt x="41308" y="532255"/>
                  </a:cubicBezTo>
                  <a:cubicBezTo>
                    <a:pt x="42958" y="530368"/>
                    <a:pt x="41308" y="532255"/>
                    <a:pt x="43431" y="532255"/>
                  </a:cubicBezTo>
                  <a:cubicBezTo>
                    <a:pt x="45554" y="532255"/>
                    <a:pt x="42253" y="533672"/>
                    <a:pt x="43431" y="534614"/>
                  </a:cubicBezTo>
                  <a:cubicBezTo>
                    <a:pt x="44612" y="535559"/>
                    <a:pt x="48385" y="536737"/>
                    <a:pt x="46971" y="537918"/>
                  </a:cubicBezTo>
                  <a:cubicBezTo>
                    <a:pt x="45554" y="539099"/>
                    <a:pt x="42958" y="531074"/>
                    <a:pt x="40835" y="532491"/>
                  </a:cubicBezTo>
                  <a:close/>
                  <a:moveTo>
                    <a:pt x="142541" y="497095"/>
                  </a:moveTo>
                  <a:cubicBezTo>
                    <a:pt x="142541" y="497095"/>
                    <a:pt x="143956" y="497095"/>
                    <a:pt x="144664" y="497095"/>
                  </a:cubicBezTo>
                  <a:cubicBezTo>
                    <a:pt x="145373" y="497095"/>
                    <a:pt x="143011" y="497095"/>
                    <a:pt x="142305" y="495442"/>
                  </a:cubicBezTo>
                  <a:cubicBezTo>
                    <a:pt x="141596" y="493791"/>
                    <a:pt x="142305" y="495442"/>
                    <a:pt x="142305" y="495442"/>
                  </a:cubicBezTo>
                  <a:cubicBezTo>
                    <a:pt x="142305" y="495442"/>
                    <a:pt x="144900" y="497331"/>
                    <a:pt x="146787" y="498276"/>
                  </a:cubicBezTo>
                  <a:cubicBezTo>
                    <a:pt x="145373" y="498510"/>
                    <a:pt x="143956" y="499454"/>
                    <a:pt x="143011" y="500635"/>
                  </a:cubicBezTo>
                  <a:cubicBezTo>
                    <a:pt x="141360" y="499691"/>
                    <a:pt x="140652" y="497568"/>
                    <a:pt x="141596" y="495914"/>
                  </a:cubicBezTo>
                  <a:cubicBezTo>
                    <a:pt x="142305" y="494736"/>
                    <a:pt x="143247" y="494027"/>
                    <a:pt x="144428" y="494027"/>
                  </a:cubicBezTo>
                  <a:close/>
                  <a:moveTo>
                    <a:pt x="91334" y="518806"/>
                  </a:moveTo>
                  <a:cubicBezTo>
                    <a:pt x="91334" y="518806"/>
                    <a:pt x="91334" y="518806"/>
                    <a:pt x="91334" y="520456"/>
                  </a:cubicBezTo>
                  <a:cubicBezTo>
                    <a:pt x="90153" y="519748"/>
                    <a:pt x="89917" y="518097"/>
                    <a:pt x="90625" y="516916"/>
                  </a:cubicBezTo>
                  <a:cubicBezTo>
                    <a:pt x="91098" y="515974"/>
                    <a:pt x="92279" y="515502"/>
                    <a:pt x="93221" y="515738"/>
                  </a:cubicBezTo>
                  <a:close/>
                  <a:moveTo>
                    <a:pt x="23610" y="542403"/>
                  </a:moveTo>
                  <a:cubicBezTo>
                    <a:pt x="23610" y="542403"/>
                    <a:pt x="25024" y="542403"/>
                    <a:pt x="25497" y="542403"/>
                  </a:cubicBezTo>
                  <a:cubicBezTo>
                    <a:pt x="25969" y="542403"/>
                    <a:pt x="24788" y="539805"/>
                    <a:pt x="25497" y="539099"/>
                  </a:cubicBezTo>
                  <a:close/>
                  <a:moveTo>
                    <a:pt x="44376" y="533200"/>
                  </a:moveTo>
                  <a:lnTo>
                    <a:pt x="46499" y="535087"/>
                  </a:lnTo>
                  <a:cubicBezTo>
                    <a:pt x="46499" y="535087"/>
                    <a:pt x="46499" y="535087"/>
                    <a:pt x="46499" y="535087"/>
                  </a:cubicBezTo>
                  <a:cubicBezTo>
                    <a:pt x="46499" y="535087"/>
                    <a:pt x="45318" y="530604"/>
                    <a:pt x="46262" y="529896"/>
                  </a:cubicBezTo>
                  <a:close/>
                  <a:moveTo>
                    <a:pt x="91570" y="517625"/>
                  </a:moveTo>
                  <a:cubicBezTo>
                    <a:pt x="91570" y="517625"/>
                    <a:pt x="91570" y="517625"/>
                    <a:pt x="93221" y="517625"/>
                  </a:cubicBezTo>
                  <a:cubicBezTo>
                    <a:pt x="94874" y="517625"/>
                    <a:pt x="93221" y="517625"/>
                    <a:pt x="93221" y="517625"/>
                  </a:cubicBezTo>
                  <a:close/>
                  <a:moveTo>
                    <a:pt x="63960" y="525411"/>
                  </a:moveTo>
                  <a:cubicBezTo>
                    <a:pt x="65614" y="525411"/>
                    <a:pt x="66083" y="525411"/>
                    <a:pt x="65141" y="527064"/>
                  </a:cubicBezTo>
                  <a:cubicBezTo>
                    <a:pt x="64197" y="528715"/>
                    <a:pt x="67501" y="522815"/>
                    <a:pt x="66556" y="522107"/>
                  </a:cubicBezTo>
                  <a:close/>
                  <a:moveTo>
                    <a:pt x="29982" y="538154"/>
                  </a:moveTo>
                  <a:cubicBezTo>
                    <a:pt x="30687" y="537446"/>
                    <a:pt x="31632" y="537446"/>
                    <a:pt x="32341" y="538154"/>
                  </a:cubicBezTo>
                  <a:cubicBezTo>
                    <a:pt x="32341" y="538154"/>
                    <a:pt x="32341" y="538154"/>
                    <a:pt x="32341" y="538154"/>
                  </a:cubicBezTo>
                  <a:cubicBezTo>
                    <a:pt x="32341" y="538154"/>
                    <a:pt x="33286" y="535323"/>
                    <a:pt x="32577" y="534850"/>
                  </a:cubicBezTo>
                  <a:close/>
                  <a:moveTo>
                    <a:pt x="89917" y="515974"/>
                  </a:moveTo>
                  <a:cubicBezTo>
                    <a:pt x="89917" y="515974"/>
                    <a:pt x="89917" y="515974"/>
                    <a:pt x="89917" y="515974"/>
                  </a:cubicBezTo>
                  <a:cubicBezTo>
                    <a:pt x="89917" y="515974"/>
                    <a:pt x="89917" y="515974"/>
                    <a:pt x="89917" y="515974"/>
                  </a:cubicBezTo>
                  <a:cubicBezTo>
                    <a:pt x="89917" y="515974"/>
                    <a:pt x="89917" y="517389"/>
                    <a:pt x="89917" y="517861"/>
                  </a:cubicBezTo>
                  <a:cubicBezTo>
                    <a:pt x="89917" y="518333"/>
                    <a:pt x="92043" y="513140"/>
                    <a:pt x="92512" y="512670"/>
                  </a:cubicBezTo>
                  <a:close/>
                  <a:moveTo>
                    <a:pt x="84017" y="515974"/>
                  </a:moveTo>
                  <a:cubicBezTo>
                    <a:pt x="84017" y="515974"/>
                    <a:pt x="84017" y="517389"/>
                    <a:pt x="84017" y="517861"/>
                  </a:cubicBezTo>
                  <a:cubicBezTo>
                    <a:pt x="84017" y="518333"/>
                    <a:pt x="85198" y="511962"/>
                    <a:pt x="86613" y="512198"/>
                  </a:cubicBezTo>
                  <a:close/>
                  <a:moveTo>
                    <a:pt x="10394" y="539572"/>
                  </a:moveTo>
                  <a:cubicBezTo>
                    <a:pt x="10394" y="539572"/>
                    <a:pt x="10394" y="539572"/>
                    <a:pt x="10394" y="539572"/>
                  </a:cubicBezTo>
                  <a:cubicBezTo>
                    <a:pt x="11103" y="539335"/>
                    <a:pt x="11811" y="539335"/>
                    <a:pt x="12520" y="539572"/>
                  </a:cubicBezTo>
                  <a:cubicBezTo>
                    <a:pt x="12520" y="539572"/>
                    <a:pt x="12520" y="539572"/>
                    <a:pt x="12520" y="541458"/>
                  </a:cubicBezTo>
                  <a:cubicBezTo>
                    <a:pt x="12520" y="543345"/>
                    <a:pt x="12989" y="537209"/>
                    <a:pt x="12989" y="536504"/>
                  </a:cubicBezTo>
                  <a:close/>
                  <a:moveTo>
                    <a:pt x="146787" y="484352"/>
                  </a:moveTo>
                  <a:cubicBezTo>
                    <a:pt x="146787" y="484352"/>
                    <a:pt x="146787" y="485533"/>
                    <a:pt x="146787" y="486005"/>
                  </a:cubicBezTo>
                  <a:cubicBezTo>
                    <a:pt x="146787" y="486478"/>
                    <a:pt x="148204" y="481756"/>
                    <a:pt x="149382" y="481284"/>
                  </a:cubicBezTo>
                  <a:close/>
                  <a:moveTo>
                    <a:pt x="67501" y="514085"/>
                  </a:moveTo>
                  <a:cubicBezTo>
                    <a:pt x="67501" y="514085"/>
                    <a:pt x="67501" y="514085"/>
                    <a:pt x="67501" y="515266"/>
                  </a:cubicBezTo>
                  <a:cubicBezTo>
                    <a:pt x="67501" y="516444"/>
                    <a:pt x="69151" y="511253"/>
                    <a:pt x="70096" y="511017"/>
                  </a:cubicBezTo>
                  <a:close/>
                  <a:moveTo>
                    <a:pt x="97470" y="502522"/>
                  </a:moveTo>
                  <a:cubicBezTo>
                    <a:pt x="97470" y="502522"/>
                    <a:pt x="100065" y="502522"/>
                    <a:pt x="97470" y="502522"/>
                  </a:cubicBezTo>
                  <a:cubicBezTo>
                    <a:pt x="94874" y="502522"/>
                    <a:pt x="100065" y="500163"/>
                    <a:pt x="100065" y="499454"/>
                  </a:cubicBezTo>
                  <a:close/>
                  <a:moveTo>
                    <a:pt x="69623" y="511253"/>
                  </a:moveTo>
                  <a:cubicBezTo>
                    <a:pt x="69623" y="511253"/>
                    <a:pt x="69623" y="508421"/>
                    <a:pt x="71277" y="508658"/>
                  </a:cubicBezTo>
                  <a:cubicBezTo>
                    <a:pt x="69387" y="508658"/>
                    <a:pt x="71277" y="510308"/>
                    <a:pt x="71277" y="511017"/>
                  </a:cubicBezTo>
                  <a:cubicBezTo>
                    <a:pt x="71277" y="511725"/>
                    <a:pt x="73400" y="508421"/>
                    <a:pt x="72219" y="508185"/>
                  </a:cubicBezTo>
                  <a:close/>
                  <a:moveTo>
                    <a:pt x="150327" y="475148"/>
                  </a:moveTo>
                  <a:cubicBezTo>
                    <a:pt x="151036" y="475857"/>
                    <a:pt x="151036" y="476802"/>
                    <a:pt x="150327" y="477510"/>
                  </a:cubicBezTo>
                  <a:cubicBezTo>
                    <a:pt x="150327" y="477510"/>
                    <a:pt x="150327" y="477510"/>
                    <a:pt x="150327" y="477510"/>
                  </a:cubicBezTo>
                  <a:cubicBezTo>
                    <a:pt x="150327" y="477510"/>
                    <a:pt x="151272" y="471844"/>
                    <a:pt x="152923" y="472081"/>
                  </a:cubicBezTo>
                  <a:close/>
                  <a:moveTo>
                    <a:pt x="19361" y="525175"/>
                  </a:moveTo>
                  <a:cubicBezTo>
                    <a:pt x="19361" y="525175"/>
                    <a:pt x="19361" y="526592"/>
                    <a:pt x="17238" y="525175"/>
                  </a:cubicBezTo>
                  <a:cubicBezTo>
                    <a:pt x="15115" y="523760"/>
                    <a:pt x="21015" y="521637"/>
                    <a:pt x="21956" y="522107"/>
                  </a:cubicBezTo>
                  <a:close/>
                  <a:moveTo>
                    <a:pt x="40127" y="513612"/>
                  </a:moveTo>
                  <a:cubicBezTo>
                    <a:pt x="41780" y="513612"/>
                    <a:pt x="41308" y="513612"/>
                    <a:pt x="42486" y="512198"/>
                  </a:cubicBezTo>
                  <a:cubicBezTo>
                    <a:pt x="43667" y="510781"/>
                    <a:pt x="42486" y="512198"/>
                    <a:pt x="42486" y="514321"/>
                  </a:cubicBezTo>
                  <a:cubicBezTo>
                    <a:pt x="42486" y="516444"/>
                    <a:pt x="42486" y="514321"/>
                    <a:pt x="41072" y="514321"/>
                  </a:cubicBezTo>
                  <a:close/>
                  <a:moveTo>
                    <a:pt x="87321" y="494736"/>
                  </a:moveTo>
                  <a:cubicBezTo>
                    <a:pt x="87321" y="494736"/>
                    <a:pt x="89211" y="494736"/>
                    <a:pt x="89917" y="494736"/>
                  </a:cubicBezTo>
                  <a:cubicBezTo>
                    <a:pt x="90625" y="494736"/>
                    <a:pt x="88030" y="494736"/>
                    <a:pt x="88030" y="496150"/>
                  </a:cubicBezTo>
                  <a:cubicBezTo>
                    <a:pt x="88030" y="497568"/>
                    <a:pt x="91806" y="492377"/>
                    <a:pt x="90862" y="491668"/>
                  </a:cubicBezTo>
                  <a:close/>
                  <a:moveTo>
                    <a:pt x="24318" y="512906"/>
                  </a:moveTo>
                  <a:cubicBezTo>
                    <a:pt x="24318" y="512906"/>
                    <a:pt x="25733" y="514557"/>
                    <a:pt x="24318" y="515266"/>
                  </a:cubicBezTo>
                  <a:cubicBezTo>
                    <a:pt x="22901" y="515974"/>
                    <a:pt x="26441" y="510308"/>
                    <a:pt x="27856" y="509839"/>
                  </a:cubicBezTo>
                  <a:close/>
                  <a:moveTo>
                    <a:pt x="55702" y="502522"/>
                  </a:moveTo>
                  <a:cubicBezTo>
                    <a:pt x="55702" y="502522"/>
                    <a:pt x="55702" y="503703"/>
                    <a:pt x="55702" y="503939"/>
                  </a:cubicBezTo>
                  <a:cubicBezTo>
                    <a:pt x="55702" y="504176"/>
                    <a:pt x="58297" y="499927"/>
                    <a:pt x="59242" y="499454"/>
                  </a:cubicBezTo>
                  <a:close/>
                  <a:moveTo>
                    <a:pt x="42958" y="506062"/>
                  </a:moveTo>
                  <a:cubicBezTo>
                    <a:pt x="42958" y="506062"/>
                    <a:pt x="42958" y="507477"/>
                    <a:pt x="42958" y="507949"/>
                  </a:cubicBezTo>
                  <a:cubicBezTo>
                    <a:pt x="42958" y="508421"/>
                    <a:pt x="46262" y="502758"/>
                    <a:pt x="46499" y="502758"/>
                  </a:cubicBezTo>
                  <a:close/>
                  <a:moveTo>
                    <a:pt x="49330" y="502286"/>
                  </a:moveTo>
                  <a:cubicBezTo>
                    <a:pt x="50747" y="502286"/>
                    <a:pt x="49330" y="500163"/>
                    <a:pt x="49330" y="499218"/>
                  </a:cubicBezTo>
                  <a:cubicBezTo>
                    <a:pt x="49330" y="498276"/>
                    <a:pt x="49330" y="501341"/>
                    <a:pt x="49330" y="502758"/>
                  </a:cubicBezTo>
                  <a:cubicBezTo>
                    <a:pt x="49330" y="504176"/>
                    <a:pt x="49330" y="502758"/>
                    <a:pt x="49330" y="502758"/>
                  </a:cubicBezTo>
                  <a:cubicBezTo>
                    <a:pt x="49094" y="501108"/>
                    <a:pt x="50275" y="499454"/>
                    <a:pt x="51925" y="499218"/>
                  </a:cubicBezTo>
                  <a:cubicBezTo>
                    <a:pt x="52162" y="499218"/>
                    <a:pt x="52634" y="499218"/>
                    <a:pt x="52870" y="499218"/>
                  </a:cubicBezTo>
                  <a:close/>
                  <a:moveTo>
                    <a:pt x="74814" y="490487"/>
                  </a:moveTo>
                  <a:cubicBezTo>
                    <a:pt x="75523" y="491196"/>
                    <a:pt x="75523" y="492610"/>
                    <a:pt x="74814" y="493319"/>
                  </a:cubicBezTo>
                  <a:cubicBezTo>
                    <a:pt x="73164" y="492377"/>
                    <a:pt x="72691" y="490251"/>
                    <a:pt x="73636" y="488601"/>
                  </a:cubicBezTo>
                  <a:cubicBezTo>
                    <a:pt x="74581" y="486947"/>
                    <a:pt x="76704" y="486478"/>
                    <a:pt x="78354" y="487419"/>
                  </a:cubicBezTo>
                  <a:close/>
                  <a:moveTo>
                    <a:pt x="22665" y="508421"/>
                  </a:moveTo>
                  <a:cubicBezTo>
                    <a:pt x="22665" y="508421"/>
                    <a:pt x="22665" y="508421"/>
                    <a:pt x="22665" y="509839"/>
                  </a:cubicBezTo>
                  <a:cubicBezTo>
                    <a:pt x="22665" y="511253"/>
                    <a:pt x="20542" y="509839"/>
                    <a:pt x="19597" y="509839"/>
                  </a:cubicBezTo>
                  <a:cubicBezTo>
                    <a:pt x="18655" y="509839"/>
                    <a:pt x="25024" y="505826"/>
                    <a:pt x="26205" y="505354"/>
                  </a:cubicBezTo>
                  <a:close/>
                  <a:moveTo>
                    <a:pt x="22665" y="511489"/>
                  </a:moveTo>
                  <a:cubicBezTo>
                    <a:pt x="21015" y="511489"/>
                    <a:pt x="21487" y="511489"/>
                    <a:pt x="20306" y="511489"/>
                  </a:cubicBezTo>
                  <a:cubicBezTo>
                    <a:pt x="19125" y="511489"/>
                    <a:pt x="17238" y="508658"/>
                    <a:pt x="20306" y="508421"/>
                  </a:cubicBezTo>
                  <a:cubicBezTo>
                    <a:pt x="23374" y="508185"/>
                    <a:pt x="25497" y="507713"/>
                    <a:pt x="26678" y="508421"/>
                  </a:cubicBezTo>
                  <a:close/>
                  <a:moveTo>
                    <a:pt x="24788" y="508658"/>
                  </a:moveTo>
                  <a:cubicBezTo>
                    <a:pt x="24788" y="508658"/>
                    <a:pt x="24788" y="510308"/>
                    <a:pt x="23374" y="509839"/>
                  </a:cubicBezTo>
                  <a:cubicBezTo>
                    <a:pt x="21956" y="509366"/>
                    <a:pt x="23374" y="508421"/>
                    <a:pt x="23374" y="508185"/>
                  </a:cubicBezTo>
                  <a:cubicBezTo>
                    <a:pt x="23374" y="507949"/>
                    <a:pt x="23374" y="508185"/>
                    <a:pt x="25024" y="508185"/>
                  </a:cubicBezTo>
                  <a:cubicBezTo>
                    <a:pt x="26678" y="508185"/>
                    <a:pt x="25024" y="509602"/>
                    <a:pt x="25024" y="510075"/>
                  </a:cubicBezTo>
                  <a:cubicBezTo>
                    <a:pt x="25024" y="510544"/>
                    <a:pt x="29982" y="505590"/>
                    <a:pt x="28801" y="505590"/>
                  </a:cubicBezTo>
                  <a:close/>
                  <a:moveTo>
                    <a:pt x="45318" y="499218"/>
                  </a:moveTo>
                  <a:cubicBezTo>
                    <a:pt x="45318" y="499218"/>
                    <a:pt x="45318" y="499218"/>
                    <a:pt x="45318" y="500635"/>
                  </a:cubicBezTo>
                  <a:cubicBezTo>
                    <a:pt x="45318" y="502050"/>
                    <a:pt x="48385" y="495914"/>
                    <a:pt x="49330" y="496150"/>
                  </a:cubicBezTo>
                  <a:close/>
                  <a:moveTo>
                    <a:pt x="45318" y="501577"/>
                  </a:moveTo>
                  <a:cubicBezTo>
                    <a:pt x="45318" y="501577"/>
                    <a:pt x="43667" y="501577"/>
                    <a:pt x="43195" y="501577"/>
                  </a:cubicBezTo>
                  <a:cubicBezTo>
                    <a:pt x="42722" y="501577"/>
                    <a:pt x="49330" y="497804"/>
                    <a:pt x="48858" y="498510"/>
                  </a:cubicBezTo>
                  <a:close/>
                  <a:moveTo>
                    <a:pt x="51925" y="498276"/>
                  </a:moveTo>
                  <a:cubicBezTo>
                    <a:pt x="51925" y="498276"/>
                    <a:pt x="51925" y="498276"/>
                    <a:pt x="51925" y="496623"/>
                  </a:cubicBezTo>
                  <a:cubicBezTo>
                    <a:pt x="51925" y="494972"/>
                    <a:pt x="53106" y="496623"/>
                    <a:pt x="53579" y="496623"/>
                  </a:cubicBezTo>
                  <a:cubicBezTo>
                    <a:pt x="54051" y="496623"/>
                    <a:pt x="53579" y="496623"/>
                    <a:pt x="54993" y="498040"/>
                  </a:cubicBezTo>
                  <a:cubicBezTo>
                    <a:pt x="56410" y="499454"/>
                    <a:pt x="53343" y="498040"/>
                    <a:pt x="54993" y="499218"/>
                  </a:cubicBezTo>
                  <a:close/>
                  <a:moveTo>
                    <a:pt x="102660" y="476566"/>
                  </a:moveTo>
                  <a:cubicBezTo>
                    <a:pt x="102660" y="476566"/>
                    <a:pt x="102660" y="477980"/>
                    <a:pt x="104547" y="478216"/>
                  </a:cubicBezTo>
                  <a:lnTo>
                    <a:pt x="104547" y="478216"/>
                  </a:lnTo>
                  <a:cubicBezTo>
                    <a:pt x="104547" y="478216"/>
                    <a:pt x="104547" y="478216"/>
                    <a:pt x="104547" y="478216"/>
                  </a:cubicBezTo>
                  <a:cubicBezTo>
                    <a:pt x="104547" y="478216"/>
                    <a:pt x="105256" y="474207"/>
                    <a:pt x="106200" y="473498"/>
                  </a:cubicBezTo>
                  <a:close/>
                  <a:moveTo>
                    <a:pt x="149855" y="459104"/>
                  </a:moveTo>
                  <a:cubicBezTo>
                    <a:pt x="149855" y="459104"/>
                    <a:pt x="149855" y="459104"/>
                    <a:pt x="149855" y="459104"/>
                  </a:cubicBezTo>
                  <a:cubicBezTo>
                    <a:pt x="149855" y="459104"/>
                    <a:pt x="155282" y="456745"/>
                    <a:pt x="154340" y="455564"/>
                  </a:cubicBezTo>
                  <a:close/>
                  <a:moveTo>
                    <a:pt x="23137" y="506298"/>
                  </a:moveTo>
                  <a:cubicBezTo>
                    <a:pt x="23137" y="506298"/>
                    <a:pt x="23137" y="506298"/>
                    <a:pt x="23137" y="507713"/>
                  </a:cubicBezTo>
                  <a:cubicBezTo>
                    <a:pt x="23137" y="509130"/>
                    <a:pt x="27150" y="502758"/>
                    <a:pt x="27620" y="502758"/>
                  </a:cubicBezTo>
                  <a:close/>
                  <a:moveTo>
                    <a:pt x="90625" y="478452"/>
                  </a:moveTo>
                  <a:cubicBezTo>
                    <a:pt x="91098" y="478925"/>
                    <a:pt x="91334" y="479870"/>
                    <a:pt x="90862" y="480342"/>
                  </a:cubicBezTo>
                  <a:cubicBezTo>
                    <a:pt x="90625" y="480578"/>
                    <a:pt x="90625" y="480578"/>
                    <a:pt x="90625" y="480578"/>
                  </a:cubicBezTo>
                  <a:cubicBezTo>
                    <a:pt x="89211" y="479397"/>
                    <a:pt x="89211" y="477274"/>
                    <a:pt x="90389" y="476093"/>
                  </a:cubicBezTo>
                  <a:cubicBezTo>
                    <a:pt x="91806" y="474679"/>
                    <a:pt x="93693" y="474679"/>
                    <a:pt x="95110" y="475857"/>
                  </a:cubicBezTo>
                  <a:close/>
                  <a:moveTo>
                    <a:pt x="26914" y="499691"/>
                  </a:moveTo>
                  <a:cubicBezTo>
                    <a:pt x="26914" y="499691"/>
                    <a:pt x="26914" y="499691"/>
                    <a:pt x="26914" y="499691"/>
                  </a:cubicBezTo>
                  <a:cubicBezTo>
                    <a:pt x="26914" y="499691"/>
                    <a:pt x="24555" y="499691"/>
                    <a:pt x="25733" y="501341"/>
                  </a:cubicBezTo>
                  <a:cubicBezTo>
                    <a:pt x="26914" y="502995"/>
                    <a:pt x="25733" y="501341"/>
                    <a:pt x="28092" y="501341"/>
                  </a:cubicBezTo>
                  <a:cubicBezTo>
                    <a:pt x="30454" y="501341"/>
                    <a:pt x="28092" y="502522"/>
                    <a:pt x="25969" y="502522"/>
                  </a:cubicBezTo>
                  <a:cubicBezTo>
                    <a:pt x="23846" y="502522"/>
                    <a:pt x="29509" y="497095"/>
                    <a:pt x="31396" y="497095"/>
                  </a:cubicBezTo>
                  <a:close/>
                  <a:moveTo>
                    <a:pt x="78354" y="481993"/>
                  </a:moveTo>
                  <a:cubicBezTo>
                    <a:pt x="78354" y="481993"/>
                    <a:pt x="78354" y="480342"/>
                    <a:pt x="78354" y="479633"/>
                  </a:cubicBezTo>
                  <a:cubicBezTo>
                    <a:pt x="78354" y="478925"/>
                    <a:pt x="78354" y="481284"/>
                    <a:pt x="78354" y="481993"/>
                  </a:cubicBezTo>
                  <a:cubicBezTo>
                    <a:pt x="77649" y="480812"/>
                    <a:pt x="77882" y="479161"/>
                    <a:pt x="79063" y="478216"/>
                  </a:cubicBezTo>
                  <a:cubicBezTo>
                    <a:pt x="80480" y="477510"/>
                    <a:pt x="82131" y="477980"/>
                    <a:pt x="82839" y="479161"/>
                  </a:cubicBezTo>
                  <a:close/>
                  <a:moveTo>
                    <a:pt x="48385" y="491904"/>
                  </a:moveTo>
                  <a:cubicBezTo>
                    <a:pt x="48385" y="491904"/>
                    <a:pt x="48385" y="491904"/>
                    <a:pt x="49803" y="491904"/>
                  </a:cubicBezTo>
                  <a:cubicBezTo>
                    <a:pt x="51217" y="491904"/>
                    <a:pt x="53579" y="490015"/>
                    <a:pt x="52870" y="489309"/>
                  </a:cubicBezTo>
                  <a:close/>
                  <a:moveTo>
                    <a:pt x="27856" y="497095"/>
                  </a:moveTo>
                  <a:lnTo>
                    <a:pt x="27856" y="497095"/>
                  </a:lnTo>
                  <a:cubicBezTo>
                    <a:pt x="27856" y="497095"/>
                    <a:pt x="27856" y="497095"/>
                    <a:pt x="26441" y="497095"/>
                  </a:cubicBezTo>
                  <a:cubicBezTo>
                    <a:pt x="25024" y="497095"/>
                    <a:pt x="31632" y="494736"/>
                    <a:pt x="32341" y="494500"/>
                  </a:cubicBezTo>
                  <a:close/>
                  <a:moveTo>
                    <a:pt x="49803" y="488364"/>
                  </a:moveTo>
                  <a:cubicBezTo>
                    <a:pt x="49803" y="488364"/>
                    <a:pt x="51453" y="489779"/>
                    <a:pt x="49803" y="490015"/>
                  </a:cubicBezTo>
                  <a:cubicBezTo>
                    <a:pt x="48152" y="490251"/>
                    <a:pt x="53815" y="486241"/>
                    <a:pt x="54285" y="485769"/>
                  </a:cubicBezTo>
                  <a:close/>
                  <a:moveTo>
                    <a:pt x="56174" y="483879"/>
                  </a:moveTo>
                  <a:cubicBezTo>
                    <a:pt x="57352" y="483879"/>
                    <a:pt x="56174" y="483879"/>
                    <a:pt x="57352" y="485533"/>
                  </a:cubicBezTo>
                  <a:lnTo>
                    <a:pt x="55702" y="485533"/>
                  </a:lnTo>
                  <a:cubicBezTo>
                    <a:pt x="55702" y="485533"/>
                    <a:pt x="59242" y="481756"/>
                    <a:pt x="60656" y="481284"/>
                  </a:cubicBezTo>
                  <a:close/>
                  <a:moveTo>
                    <a:pt x="54521" y="487892"/>
                  </a:moveTo>
                  <a:cubicBezTo>
                    <a:pt x="55938" y="487892"/>
                    <a:pt x="54521" y="486241"/>
                    <a:pt x="54521" y="485769"/>
                  </a:cubicBezTo>
                  <a:cubicBezTo>
                    <a:pt x="54521" y="485297"/>
                    <a:pt x="60656" y="485533"/>
                    <a:pt x="59006" y="485297"/>
                  </a:cubicBezTo>
                  <a:close/>
                  <a:moveTo>
                    <a:pt x="30924" y="495208"/>
                  </a:moveTo>
                  <a:cubicBezTo>
                    <a:pt x="32341" y="495208"/>
                    <a:pt x="30924" y="495208"/>
                    <a:pt x="30924" y="495208"/>
                  </a:cubicBezTo>
                  <a:cubicBezTo>
                    <a:pt x="30924" y="495208"/>
                    <a:pt x="36353" y="493083"/>
                    <a:pt x="36587" y="492610"/>
                  </a:cubicBezTo>
                  <a:close/>
                  <a:moveTo>
                    <a:pt x="50275" y="486005"/>
                  </a:moveTo>
                  <a:cubicBezTo>
                    <a:pt x="50275" y="486005"/>
                    <a:pt x="50275" y="486005"/>
                    <a:pt x="50275" y="487419"/>
                  </a:cubicBezTo>
                  <a:cubicBezTo>
                    <a:pt x="50275" y="488837"/>
                    <a:pt x="54757" y="483643"/>
                    <a:pt x="55938" y="483410"/>
                  </a:cubicBezTo>
                  <a:close/>
                  <a:moveTo>
                    <a:pt x="48385" y="483410"/>
                  </a:moveTo>
                  <a:cubicBezTo>
                    <a:pt x="48385" y="483410"/>
                    <a:pt x="48385" y="484824"/>
                    <a:pt x="51217" y="485297"/>
                  </a:cubicBezTo>
                  <a:cubicBezTo>
                    <a:pt x="54051" y="485769"/>
                    <a:pt x="51217" y="485297"/>
                    <a:pt x="49094" y="485297"/>
                  </a:cubicBezTo>
                  <a:cubicBezTo>
                    <a:pt x="46971" y="485297"/>
                    <a:pt x="49094" y="484116"/>
                    <a:pt x="49094" y="483643"/>
                  </a:cubicBezTo>
                  <a:cubicBezTo>
                    <a:pt x="49094" y="483174"/>
                    <a:pt x="49094" y="483643"/>
                    <a:pt x="49094" y="483643"/>
                  </a:cubicBezTo>
                  <a:cubicBezTo>
                    <a:pt x="49094" y="483643"/>
                    <a:pt x="49094" y="482229"/>
                    <a:pt x="51217" y="481520"/>
                  </a:cubicBezTo>
                  <a:lnTo>
                    <a:pt x="52634" y="481520"/>
                  </a:lnTo>
                  <a:cubicBezTo>
                    <a:pt x="52634" y="481520"/>
                    <a:pt x="54993" y="480578"/>
                    <a:pt x="54051" y="480812"/>
                  </a:cubicBezTo>
                  <a:close/>
                  <a:moveTo>
                    <a:pt x="52398" y="481048"/>
                  </a:moveTo>
                  <a:cubicBezTo>
                    <a:pt x="53343" y="482229"/>
                    <a:pt x="53343" y="483643"/>
                    <a:pt x="52398" y="484824"/>
                  </a:cubicBezTo>
                  <a:cubicBezTo>
                    <a:pt x="54993" y="481756"/>
                    <a:pt x="56883" y="479161"/>
                    <a:pt x="58061" y="479161"/>
                  </a:cubicBezTo>
                  <a:close/>
                  <a:moveTo>
                    <a:pt x="21487" y="494027"/>
                  </a:moveTo>
                  <a:cubicBezTo>
                    <a:pt x="21487" y="494027"/>
                    <a:pt x="21487" y="495678"/>
                    <a:pt x="21487" y="496623"/>
                  </a:cubicBezTo>
                  <a:cubicBezTo>
                    <a:pt x="20070" y="494972"/>
                    <a:pt x="20070" y="492610"/>
                    <a:pt x="21720" y="491196"/>
                  </a:cubicBezTo>
                  <a:cubicBezTo>
                    <a:pt x="23374" y="489779"/>
                    <a:pt x="25733" y="489779"/>
                    <a:pt x="27150" y="491432"/>
                  </a:cubicBezTo>
                  <a:close/>
                  <a:moveTo>
                    <a:pt x="31868" y="490251"/>
                  </a:moveTo>
                  <a:cubicBezTo>
                    <a:pt x="31868" y="490251"/>
                    <a:pt x="33991" y="490251"/>
                    <a:pt x="33049" y="491432"/>
                  </a:cubicBezTo>
                  <a:cubicBezTo>
                    <a:pt x="32105" y="492610"/>
                    <a:pt x="36823" y="487892"/>
                    <a:pt x="37531" y="487656"/>
                  </a:cubicBezTo>
                  <a:close/>
                  <a:moveTo>
                    <a:pt x="24555" y="490251"/>
                  </a:moveTo>
                  <a:cubicBezTo>
                    <a:pt x="24555" y="490251"/>
                    <a:pt x="24555" y="490251"/>
                    <a:pt x="26678" y="490251"/>
                  </a:cubicBezTo>
                  <a:cubicBezTo>
                    <a:pt x="28801" y="490251"/>
                    <a:pt x="25497" y="489073"/>
                    <a:pt x="26678" y="488837"/>
                  </a:cubicBezTo>
                  <a:cubicBezTo>
                    <a:pt x="27856" y="488601"/>
                    <a:pt x="26678" y="490960"/>
                    <a:pt x="26678" y="491904"/>
                  </a:cubicBezTo>
                  <a:cubicBezTo>
                    <a:pt x="26678" y="492846"/>
                    <a:pt x="32105" y="488364"/>
                    <a:pt x="30218" y="487656"/>
                  </a:cubicBezTo>
                  <a:close/>
                  <a:moveTo>
                    <a:pt x="56410" y="480342"/>
                  </a:moveTo>
                  <a:cubicBezTo>
                    <a:pt x="54757" y="478925"/>
                    <a:pt x="57825" y="477980"/>
                    <a:pt x="59478" y="478689"/>
                  </a:cubicBezTo>
                  <a:cubicBezTo>
                    <a:pt x="61129" y="479397"/>
                    <a:pt x="64433" y="476329"/>
                    <a:pt x="62074" y="477744"/>
                  </a:cubicBezTo>
                  <a:close/>
                  <a:moveTo>
                    <a:pt x="52398" y="480342"/>
                  </a:moveTo>
                  <a:lnTo>
                    <a:pt x="53815" y="480342"/>
                  </a:lnTo>
                  <a:cubicBezTo>
                    <a:pt x="53343" y="480578"/>
                    <a:pt x="52870" y="480578"/>
                    <a:pt x="52398" y="480342"/>
                  </a:cubicBezTo>
                  <a:cubicBezTo>
                    <a:pt x="52398" y="480342"/>
                    <a:pt x="56410" y="477038"/>
                    <a:pt x="58061" y="476802"/>
                  </a:cubicBezTo>
                  <a:close/>
                  <a:moveTo>
                    <a:pt x="36353" y="485060"/>
                  </a:moveTo>
                  <a:cubicBezTo>
                    <a:pt x="36353" y="485060"/>
                    <a:pt x="37768" y="485060"/>
                    <a:pt x="38476" y="485060"/>
                  </a:cubicBezTo>
                  <a:cubicBezTo>
                    <a:pt x="39185" y="485060"/>
                    <a:pt x="38476" y="485060"/>
                    <a:pt x="38476" y="485060"/>
                  </a:cubicBezTo>
                  <a:close/>
                  <a:moveTo>
                    <a:pt x="28564" y="486947"/>
                  </a:moveTo>
                  <a:cubicBezTo>
                    <a:pt x="29509" y="486478"/>
                    <a:pt x="30924" y="486478"/>
                    <a:pt x="31868" y="486947"/>
                  </a:cubicBezTo>
                  <a:cubicBezTo>
                    <a:pt x="31868" y="486947"/>
                    <a:pt x="34228" y="484116"/>
                    <a:pt x="34228" y="483410"/>
                  </a:cubicBezTo>
                  <a:close/>
                  <a:moveTo>
                    <a:pt x="48858" y="480812"/>
                  </a:moveTo>
                  <a:cubicBezTo>
                    <a:pt x="48858" y="480812"/>
                    <a:pt x="48858" y="479397"/>
                    <a:pt x="50511" y="479397"/>
                  </a:cubicBezTo>
                  <a:cubicBezTo>
                    <a:pt x="52162" y="479397"/>
                    <a:pt x="55702" y="476566"/>
                    <a:pt x="54521" y="477274"/>
                  </a:cubicBezTo>
                  <a:close/>
                  <a:moveTo>
                    <a:pt x="29037" y="483879"/>
                  </a:moveTo>
                  <a:lnTo>
                    <a:pt x="29037" y="483879"/>
                  </a:lnTo>
                  <a:cubicBezTo>
                    <a:pt x="29037" y="483879"/>
                    <a:pt x="29037" y="483879"/>
                    <a:pt x="29037" y="485769"/>
                  </a:cubicBezTo>
                  <a:cubicBezTo>
                    <a:pt x="26914" y="485769"/>
                    <a:pt x="29037" y="485769"/>
                    <a:pt x="27150" y="487183"/>
                  </a:cubicBezTo>
                  <a:cubicBezTo>
                    <a:pt x="25260" y="488601"/>
                    <a:pt x="35881" y="481284"/>
                    <a:pt x="34700" y="480342"/>
                  </a:cubicBezTo>
                  <a:close/>
                  <a:moveTo>
                    <a:pt x="33286" y="479397"/>
                  </a:moveTo>
                  <a:cubicBezTo>
                    <a:pt x="30924" y="479397"/>
                    <a:pt x="33286" y="482701"/>
                    <a:pt x="30924" y="482937"/>
                  </a:cubicBezTo>
                  <a:cubicBezTo>
                    <a:pt x="28564" y="483174"/>
                    <a:pt x="35645" y="475148"/>
                    <a:pt x="38949" y="475857"/>
                  </a:cubicBezTo>
                  <a:close/>
                  <a:moveTo>
                    <a:pt x="33286" y="479397"/>
                  </a:moveTo>
                  <a:cubicBezTo>
                    <a:pt x="33286" y="479397"/>
                    <a:pt x="33286" y="479397"/>
                    <a:pt x="34936" y="479397"/>
                  </a:cubicBezTo>
                  <a:cubicBezTo>
                    <a:pt x="36587" y="479397"/>
                    <a:pt x="34936" y="479397"/>
                    <a:pt x="34936" y="479397"/>
                  </a:cubicBezTo>
                  <a:cubicBezTo>
                    <a:pt x="34936" y="479397"/>
                    <a:pt x="38004" y="477510"/>
                    <a:pt x="38712" y="476802"/>
                  </a:cubicBezTo>
                  <a:close/>
                  <a:moveTo>
                    <a:pt x="33286" y="473025"/>
                  </a:moveTo>
                  <a:cubicBezTo>
                    <a:pt x="34700" y="473025"/>
                    <a:pt x="33286" y="473025"/>
                    <a:pt x="33286" y="471844"/>
                  </a:cubicBezTo>
                  <a:cubicBezTo>
                    <a:pt x="33286" y="470666"/>
                    <a:pt x="33286" y="473025"/>
                    <a:pt x="33286" y="473498"/>
                  </a:cubicBezTo>
                  <a:cubicBezTo>
                    <a:pt x="33286" y="473970"/>
                    <a:pt x="40835" y="470666"/>
                    <a:pt x="39185" y="470430"/>
                  </a:cubicBezTo>
                  <a:close/>
                  <a:moveTo>
                    <a:pt x="56883" y="459812"/>
                  </a:moveTo>
                  <a:cubicBezTo>
                    <a:pt x="56883" y="459812"/>
                    <a:pt x="56883" y="462644"/>
                    <a:pt x="55466" y="461699"/>
                  </a:cubicBezTo>
                  <a:cubicBezTo>
                    <a:pt x="62782" y="458631"/>
                    <a:pt x="61601" y="456981"/>
                    <a:pt x="62782" y="457214"/>
                  </a:cubicBezTo>
                  <a:close/>
                  <a:moveTo>
                    <a:pt x="92279" y="446124"/>
                  </a:moveTo>
                  <a:cubicBezTo>
                    <a:pt x="92279" y="446124"/>
                    <a:pt x="95110" y="446124"/>
                    <a:pt x="93929" y="446124"/>
                  </a:cubicBezTo>
                  <a:cubicBezTo>
                    <a:pt x="92748" y="446124"/>
                    <a:pt x="98648" y="444237"/>
                    <a:pt x="98178" y="443529"/>
                  </a:cubicBezTo>
                  <a:close/>
                  <a:moveTo>
                    <a:pt x="55229" y="460046"/>
                  </a:moveTo>
                  <a:cubicBezTo>
                    <a:pt x="55229" y="460046"/>
                    <a:pt x="55229" y="460046"/>
                    <a:pt x="55229" y="461227"/>
                  </a:cubicBezTo>
                  <a:cubicBezTo>
                    <a:pt x="55229" y="462408"/>
                    <a:pt x="52634" y="461227"/>
                    <a:pt x="53343" y="460046"/>
                  </a:cubicBezTo>
                  <a:close/>
                  <a:moveTo>
                    <a:pt x="52634" y="460046"/>
                  </a:moveTo>
                  <a:cubicBezTo>
                    <a:pt x="52634" y="460046"/>
                    <a:pt x="55702" y="460046"/>
                    <a:pt x="54757" y="460046"/>
                  </a:cubicBezTo>
                  <a:cubicBezTo>
                    <a:pt x="53815" y="460046"/>
                    <a:pt x="59006" y="457450"/>
                    <a:pt x="58533" y="455564"/>
                  </a:cubicBezTo>
                  <a:close/>
                  <a:moveTo>
                    <a:pt x="36823" y="465239"/>
                  </a:moveTo>
                  <a:cubicBezTo>
                    <a:pt x="38712" y="465239"/>
                    <a:pt x="36823" y="465239"/>
                    <a:pt x="38004" y="463586"/>
                  </a:cubicBezTo>
                  <a:cubicBezTo>
                    <a:pt x="38476" y="464531"/>
                    <a:pt x="38476" y="465712"/>
                    <a:pt x="38004" y="466654"/>
                  </a:cubicBezTo>
                  <a:close/>
                  <a:moveTo>
                    <a:pt x="50275" y="459576"/>
                  </a:moveTo>
                  <a:lnTo>
                    <a:pt x="50275" y="459576"/>
                  </a:lnTo>
                  <a:lnTo>
                    <a:pt x="50275" y="459576"/>
                  </a:lnTo>
                  <a:cubicBezTo>
                    <a:pt x="54993" y="456745"/>
                    <a:pt x="55938" y="455564"/>
                    <a:pt x="56174" y="455564"/>
                  </a:cubicBezTo>
                  <a:close/>
                  <a:moveTo>
                    <a:pt x="57116" y="457214"/>
                  </a:moveTo>
                  <a:cubicBezTo>
                    <a:pt x="55702" y="456036"/>
                    <a:pt x="57116" y="457214"/>
                    <a:pt x="58533" y="455564"/>
                  </a:cubicBezTo>
                  <a:cubicBezTo>
                    <a:pt x="58061" y="454383"/>
                    <a:pt x="58533" y="452968"/>
                    <a:pt x="59951" y="452260"/>
                  </a:cubicBezTo>
                  <a:cubicBezTo>
                    <a:pt x="61129" y="451787"/>
                    <a:pt x="62546" y="452496"/>
                    <a:pt x="63016" y="453677"/>
                  </a:cubicBezTo>
                  <a:close/>
                  <a:moveTo>
                    <a:pt x="59006" y="455091"/>
                  </a:moveTo>
                  <a:lnTo>
                    <a:pt x="60420" y="455091"/>
                  </a:lnTo>
                  <a:cubicBezTo>
                    <a:pt x="60420" y="455091"/>
                    <a:pt x="61601" y="456981"/>
                    <a:pt x="60420" y="456509"/>
                  </a:cubicBezTo>
                  <a:cubicBezTo>
                    <a:pt x="59242" y="456036"/>
                    <a:pt x="64433" y="451787"/>
                    <a:pt x="64433" y="451551"/>
                  </a:cubicBezTo>
                  <a:close/>
                  <a:moveTo>
                    <a:pt x="92985" y="440934"/>
                  </a:moveTo>
                  <a:cubicBezTo>
                    <a:pt x="92985" y="440934"/>
                    <a:pt x="92985" y="440934"/>
                    <a:pt x="92985" y="440934"/>
                  </a:cubicBezTo>
                  <a:cubicBezTo>
                    <a:pt x="92985" y="438102"/>
                    <a:pt x="93693" y="435507"/>
                    <a:pt x="95347" y="433147"/>
                  </a:cubicBezTo>
                  <a:cubicBezTo>
                    <a:pt x="97470" y="433147"/>
                    <a:pt x="93929" y="433147"/>
                    <a:pt x="95347" y="435507"/>
                  </a:cubicBezTo>
                  <a:cubicBezTo>
                    <a:pt x="96761" y="437866"/>
                    <a:pt x="95347" y="435507"/>
                    <a:pt x="96997" y="435507"/>
                  </a:cubicBezTo>
                  <a:cubicBezTo>
                    <a:pt x="98648" y="435507"/>
                    <a:pt x="96997" y="435507"/>
                    <a:pt x="94638" y="435507"/>
                  </a:cubicBezTo>
                  <a:cubicBezTo>
                    <a:pt x="92279" y="435507"/>
                    <a:pt x="94638" y="436921"/>
                    <a:pt x="94638" y="437866"/>
                  </a:cubicBezTo>
                  <a:cubicBezTo>
                    <a:pt x="94638" y="438811"/>
                    <a:pt x="94638" y="437866"/>
                    <a:pt x="96052" y="437866"/>
                  </a:cubicBezTo>
                  <a:cubicBezTo>
                    <a:pt x="97470" y="437866"/>
                    <a:pt x="96052" y="437866"/>
                    <a:pt x="96052" y="439283"/>
                  </a:cubicBezTo>
                  <a:cubicBezTo>
                    <a:pt x="96052" y="440697"/>
                    <a:pt x="93929" y="439283"/>
                    <a:pt x="94166" y="439283"/>
                  </a:cubicBezTo>
                  <a:cubicBezTo>
                    <a:pt x="94402" y="439283"/>
                    <a:pt x="95816" y="439283"/>
                    <a:pt x="96289" y="439283"/>
                  </a:cubicBezTo>
                  <a:cubicBezTo>
                    <a:pt x="96761" y="439283"/>
                    <a:pt x="96289" y="439283"/>
                    <a:pt x="96289" y="439283"/>
                  </a:cubicBezTo>
                  <a:cubicBezTo>
                    <a:pt x="96289" y="439283"/>
                    <a:pt x="99829" y="437157"/>
                    <a:pt x="98884" y="437393"/>
                  </a:cubicBezTo>
                  <a:close/>
                  <a:moveTo>
                    <a:pt x="52870" y="456509"/>
                  </a:moveTo>
                  <a:cubicBezTo>
                    <a:pt x="54757" y="456509"/>
                    <a:pt x="52870" y="454855"/>
                    <a:pt x="54521" y="454146"/>
                  </a:cubicBezTo>
                  <a:cubicBezTo>
                    <a:pt x="56174" y="453441"/>
                    <a:pt x="56883" y="454146"/>
                    <a:pt x="57116" y="455564"/>
                  </a:cubicBezTo>
                  <a:cubicBezTo>
                    <a:pt x="57352" y="456981"/>
                    <a:pt x="55466" y="455564"/>
                    <a:pt x="54521" y="455564"/>
                  </a:cubicBezTo>
                  <a:cubicBezTo>
                    <a:pt x="53579" y="455564"/>
                    <a:pt x="54521" y="456745"/>
                    <a:pt x="54521" y="457450"/>
                  </a:cubicBezTo>
                  <a:cubicBezTo>
                    <a:pt x="54521" y="458159"/>
                    <a:pt x="59478" y="453677"/>
                    <a:pt x="58770" y="452968"/>
                  </a:cubicBezTo>
                  <a:close/>
                  <a:moveTo>
                    <a:pt x="38712" y="461227"/>
                  </a:moveTo>
                  <a:cubicBezTo>
                    <a:pt x="38712" y="461227"/>
                    <a:pt x="40599" y="462644"/>
                    <a:pt x="38712" y="463114"/>
                  </a:cubicBezTo>
                  <a:cubicBezTo>
                    <a:pt x="36823" y="463586"/>
                    <a:pt x="43431" y="457923"/>
                    <a:pt x="44612" y="457687"/>
                  </a:cubicBezTo>
                  <a:close/>
                  <a:moveTo>
                    <a:pt x="66083" y="451315"/>
                  </a:moveTo>
                  <a:lnTo>
                    <a:pt x="66083" y="451315"/>
                  </a:lnTo>
                  <a:lnTo>
                    <a:pt x="66083" y="451315"/>
                  </a:lnTo>
                  <a:cubicBezTo>
                    <a:pt x="66083" y="451315"/>
                    <a:pt x="71041" y="448014"/>
                    <a:pt x="71983" y="447778"/>
                  </a:cubicBezTo>
                  <a:close/>
                  <a:moveTo>
                    <a:pt x="59951" y="444710"/>
                  </a:moveTo>
                  <a:cubicBezTo>
                    <a:pt x="59951" y="444710"/>
                    <a:pt x="59951" y="444710"/>
                    <a:pt x="59951" y="444710"/>
                  </a:cubicBezTo>
                  <a:cubicBezTo>
                    <a:pt x="59951" y="444710"/>
                    <a:pt x="57116" y="446360"/>
                    <a:pt x="56647" y="447069"/>
                  </a:cubicBezTo>
                  <a:lnTo>
                    <a:pt x="56647" y="447069"/>
                  </a:lnTo>
                  <a:cubicBezTo>
                    <a:pt x="54993" y="447778"/>
                    <a:pt x="54285" y="449428"/>
                    <a:pt x="54757" y="451082"/>
                  </a:cubicBezTo>
                  <a:cubicBezTo>
                    <a:pt x="55938" y="451315"/>
                    <a:pt x="56883" y="451787"/>
                    <a:pt x="57589" y="452732"/>
                  </a:cubicBezTo>
                  <a:cubicBezTo>
                    <a:pt x="55229" y="452732"/>
                    <a:pt x="57589" y="452732"/>
                    <a:pt x="57589" y="454146"/>
                  </a:cubicBezTo>
                  <a:cubicBezTo>
                    <a:pt x="56410" y="452732"/>
                    <a:pt x="55229" y="451551"/>
                    <a:pt x="53815" y="450609"/>
                  </a:cubicBezTo>
                  <a:cubicBezTo>
                    <a:pt x="56647" y="450609"/>
                    <a:pt x="53815" y="447305"/>
                    <a:pt x="53815" y="445652"/>
                  </a:cubicBezTo>
                  <a:cubicBezTo>
                    <a:pt x="53815" y="444001"/>
                    <a:pt x="53815" y="447069"/>
                    <a:pt x="55466" y="445652"/>
                  </a:cubicBezTo>
                  <a:cubicBezTo>
                    <a:pt x="57116" y="444237"/>
                    <a:pt x="55466" y="444237"/>
                    <a:pt x="55466" y="443529"/>
                  </a:cubicBezTo>
                  <a:cubicBezTo>
                    <a:pt x="55466" y="442820"/>
                    <a:pt x="55466" y="443529"/>
                    <a:pt x="54285" y="443529"/>
                  </a:cubicBezTo>
                  <a:cubicBezTo>
                    <a:pt x="53106" y="443529"/>
                    <a:pt x="54285" y="441170"/>
                    <a:pt x="55938" y="441406"/>
                  </a:cubicBezTo>
                  <a:cubicBezTo>
                    <a:pt x="57589" y="441642"/>
                    <a:pt x="55938" y="444001"/>
                    <a:pt x="58533" y="443293"/>
                  </a:cubicBezTo>
                  <a:cubicBezTo>
                    <a:pt x="56410" y="443293"/>
                    <a:pt x="58533" y="440697"/>
                    <a:pt x="58533" y="440697"/>
                  </a:cubicBezTo>
                  <a:cubicBezTo>
                    <a:pt x="58533" y="440697"/>
                    <a:pt x="64433" y="441170"/>
                    <a:pt x="65850" y="441170"/>
                  </a:cubicBezTo>
                  <a:close/>
                  <a:moveTo>
                    <a:pt x="57116" y="443293"/>
                  </a:moveTo>
                  <a:cubicBezTo>
                    <a:pt x="57116" y="443293"/>
                    <a:pt x="57116" y="443293"/>
                    <a:pt x="57116" y="441878"/>
                  </a:cubicBezTo>
                  <a:cubicBezTo>
                    <a:pt x="57116" y="440461"/>
                    <a:pt x="57116" y="441878"/>
                    <a:pt x="58533" y="441878"/>
                  </a:cubicBezTo>
                  <a:cubicBezTo>
                    <a:pt x="59951" y="441878"/>
                    <a:pt x="64433" y="439047"/>
                    <a:pt x="63016" y="439752"/>
                  </a:cubicBezTo>
                  <a:close/>
                  <a:moveTo>
                    <a:pt x="39185" y="461227"/>
                  </a:moveTo>
                  <a:cubicBezTo>
                    <a:pt x="38949" y="460282"/>
                    <a:pt x="38949" y="459340"/>
                    <a:pt x="39185" y="458395"/>
                  </a:cubicBezTo>
                  <a:cubicBezTo>
                    <a:pt x="39185" y="458395"/>
                    <a:pt x="46971" y="457687"/>
                    <a:pt x="45084" y="457687"/>
                  </a:cubicBezTo>
                  <a:close/>
                  <a:moveTo>
                    <a:pt x="51453" y="455328"/>
                  </a:moveTo>
                  <a:cubicBezTo>
                    <a:pt x="51453" y="455328"/>
                    <a:pt x="51453" y="455328"/>
                    <a:pt x="51453" y="456509"/>
                  </a:cubicBezTo>
                  <a:cubicBezTo>
                    <a:pt x="51453" y="457687"/>
                    <a:pt x="56647" y="451315"/>
                    <a:pt x="57352" y="451787"/>
                  </a:cubicBezTo>
                  <a:close/>
                  <a:moveTo>
                    <a:pt x="53106" y="452024"/>
                  </a:moveTo>
                  <a:cubicBezTo>
                    <a:pt x="53106" y="452024"/>
                    <a:pt x="53106" y="454146"/>
                    <a:pt x="53106" y="453677"/>
                  </a:cubicBezTo>
                  <a:cubicBezTo>
                    <a:pt x="53106" y="453205"/>
                    <a:pt x="58297" y="448956"/>
                    <a:pt x="59006" y="448483"/>
                  </a:cubicBezTo>
                  <a:close/>
                  <a:moveTo>
                    <a:pt x="40127" y="456745"/>
                  </a:moveTo>
                  <a:cubicBezTo>
                    <a:pt x="40127" y="456745"/>
                    <a:pt x="41544" y="456745"/>
                    <a:pt x="40127" y="458395"/>
                  </a:cubicBezTo>
                  <a:cubicBezTo>
                    <a:pt x="38712" y="460046"/>
                    <a:pt x="45790" y="453677"/>
                    <a:pt x="46026" y="453205"/>
                  </a:cubicBezTo>
                  <a:close/>
                  <a:moveTo>
                    <a:pt x="95580" y="433147"/>
                  </a:moveTo>
                  <a:cubicBezTo>
                    <a:pt x="95580" y="433147"/>
                    <a:pt x="95580" y="434326"/>
                    <a:pt x="97470" y="434326"/>
                  </a:cubicBezTo>
                  <a:cubicBezTo>
                    <a:pt x="99356" y="434326"/>
                    <a:pt x="100301" y="429371"/>
                    <a:pt x="101479" y="428899"/>
                  </a:cubicBezTo>
                  <a:close/>
                  <a:moveTo>
                    <a:pt x="95580" y="431022"/>
                  </a:moveTo>
                  <a:cubicBezTo>
                    <a:pt x="96997" y="431022"/>
                    <a:pt x="95580" y="431022"/>
                    <a:pt x="97706" y="432911"/>
                  </a:cubicBezTo>
                  <a:lnTo>
                    <a:pt x="97706" y="432911"/>
                  </a:lnTo>
                  <a:cubicBezTo>
                    <a:pt x="97706" y="432911"/>
                    <a:pt x="100537" y="427248"/>
                    <a:pt x="101479" y="426776"/>
                  </a:cubicBezTo>
                  <a:close/>
                  <a:moveTo>
                    <a:pt x="54521" y="447778"/>
                  </a:moveTo>
                  <a:cubicBezTo>
                    <a:pt x="54521" y="447778"/>
                    <a:pt x="54521" y="449901"/>
                    <a:pt x="54521" y="449428"/>
                  </a:cubicBezTo>
                  <a:cubicBezTo>
                    <a:pt x="54521" y="448956"/>
                    <a:pt x="59478" y="444001"/>
                    <a:pt x="60420" y="443529"/>
                  </a:cubicBezTo>
                  <a:close/>
                  <a:moveTo>
                    <a:pt x="44376" y="449901"/>
                  </a:moveTo>
                  <a:cubicBezTo>
                    <a:pt x="44376" y="449901"/>
                    <a:pt x="44376" y="449901"/>
                    <a:pt x="44376" y="451082"/>
                  </a:cubicBezTo>
                  <a:cubicBezTo>
                    <a:pt x="44376" y="452260"/>
                    <a:pt x="49330" y="445888"/>
                    <a:pt x="50275" y="445652"/>
                  </a:cubicBezTo>
                  <a:close/>
                  <a:moveTo>
                    <a:pt x="59478" y="440697"/>
                  </a:moveTo>
                  <a:cubicBezTo>
                    <a:pt x="59478" y="440697"/>
                    <a:pt x="59478" y="440697"/>
                    <a:pt x="59478" y="439283"/>
                  </a:cubicBezTo>
                  <a:cubicBezTo>
                    <a:pt x="59478" y="437866"/>
                    <a:pt x="61601" y="439283"/>
                    <a:pt x="61129" y="441170"/>
                  </a:cubicBezTo>
                  <a:cubicBezTo>
                    <a:pt x="60656" y="443056"/>
                    <a:pt x="65850" y="437157"/>
                    <a:pt x="64433" y="436449"/>
                  </a:cubicBezTo>
                  <a:close/>
                  <a:moveTo>
                    <a:pt x="63016" y="437393"/>
                  </a:moveTo>
                  <a:lnTo>
                    <a:pt x="63016" y="437393"/>
                  </a:lnTo>
                  <a:lnTo>
                    <a:pt x="63016" y="437393"/>
                  </a:lnTo>
                  <a:lnTo>
                    <a:pt x="63016" y="437393"/>
                  </a:lnTo>
                  <a:cubicBezTo>
                    <a:pt x="61601" y="437393"/>
                    <a:pt x="64433" y="437393"/>
                    <a:pt x="64669" y="437393"/>
                  </a:cubicBezTo>
                  <a:cubicBezTo>
                    <a:pt x="64905" y="437393"/>
                    <a:pt x="64669" y="437393"/>
                    <a:pt x="64669" y="438574"/>
                  </a:cubicBezTo>
                  <a:cubicBezTo>
                    <a:pt x="64669" y="439752"/>
                    <a:pt x="69860" y="433853"/>
                    <a:pt x="68915" y="433147"/>
                  </a:cubicBezTo>
                  <a:close/>
                  <a:moveTo>
                    <a:pt x="57116" y="438811"/>
                  </a:moveTo>
                  <a:cubicBezTo>
                    <a:pt x="57116" y="438811"/>
                    <a:pt x="57116" y="438811"/>
                    <a:pt x="58770" y="438811"/>
                  </a:cubicBezTo>
                  <a:cubicBezTo>
                    <a:pt x="60420" y="438811"/>
                    <a:pt x="58770" y="440697"/>
                    <a:pt x="58770" y="441406"/>
                  </a:cubicBezTo>
                  <a:cubicBezTo>
                    <a:pt x="58770" y="442115"/>
                    <a:pt x="64433" y="435270"/>
                    <a:pt x="63016" y="434562"/>
                  </a:cubicBezTo>
                  <a:close/>
                  <a:moveTo>
                    <a:pt x="159058" y="396570"/>
                  </a:moveTo>
                  <a:cubicBezTo>
                    <a:pt x="159058" y="396570"/>
                    <a:pt x="160709" y="396570"/>
                    <a:pt x="161417" y="396570"/>
                  </a:cubicBezTo>
                  <a:cubicBezTo>
                    <a:pt x="162126" y="396570"/>
                    <a:pt x="161417" y="396570"/>
                    <a:pt x="161417" y="396570"/>
                  </a:cubicBezTo>
                  <a:cubicBezTo>
                    <a:pt x="161417" y="396570"/>
                    <a:pt x="164721" y="392794"/>
                    <a:pt x="164958" y="392322"/>
                  </a:cubicBezTo>
                  <a:close/>
                  <a:moveTo>
                    <a:pt x="96289" y="422527"/>
                  </a:moveTo>
                  <a:cubicBezTo>
                    <a:pt x="96289" y="422527"/>
                    <a:pt x="96289" y="421113"/>
                    <a:pt x="97470" y="420640"/>
                  </a:cubicBezTo>
                  <a:cubicBezTo>
                    <a:pt x="98648" y="420168"/>
                    <a:pt x="100537" y="421818"/>
                    <a:pt x="99120" y="422763"/>
                  </a:cubicBezTo>
                  <a:cubicBezTo>
                    <a:pt x="97706" y="423708"/>
                    <a:pt x="102896" y="417100"/>
                    <a:pt x="102188" y="418281"/>
                  </a:cubicBezTo>
                  <a:close/>
                  <a:moveTo>
                    <a:pt x="64905" y="433147"/>
                  </a:moveTo>
                  <a:cubicBezTo>
                    <a:pt x="64905" y="433147"/>
                    <a:pt x="64905" y="433147"/>
                    <a:pt x="62782" y="433147"/>
                  </a:cubicBezTo>
                  <a:cubicBezTo>
                    <a:pt x="60656" y="433147"/>
                    <a:pt x="62782" y="436921"/>
                    <a:pt x="60420" y="437157"/>
                  </a:cubicBezTo>
                  <a:cubicBezTo>
                    <a:pt x="61601" y="435979"/>
                    <a:pt x="61601" y="433853"/>
                    <a:pt x="60420" y="432675"/>
                  </a:cubicBezTo>
                  <a:cubicBezTo>
                    <a:pt x="60420" y="432675"/>
                    <a:pt x="61837" y="432675"/>
                    <a:pt x="62782" y="432675"/>
                  </a:cubicBezTo>
                  <a:cubicBezTo>
                    <a:pt x="63724" y="432675"/>
                    <a:pt x="61365" y="432675"/>
                    <a:pt x="62782" y="432675"/>
                  </a:cubicBezTo>
                  <a:lnTo>
                    <a:pt x="64197" y="432675"/>
                  </a:lnTo>
                  <a:cubicBezTo>
                    <a:pt x="62782" y="432675"/>
                    <a:pt x="64197" y="432675"/>
                    <a:pt x="64197" y="432675"/>
                  </a:cubicBezTo>
                  <a:cubicBezTo>
                    <a:pt x="64197" y="432675"/>
                    <a:pt x="62782" y="432675"/>
                    <a:pt x="64197" y="432675"/>
                  </a:cubicBezTo>
                  <a:cubicBezTo>
                    <a:pt x="65614" y="432675"/>
                    <a:pt x="64197" y="432675"/>
                    <a:pt x="66083" y="434326"/>
                  </a:cubicBezTo>
                  <a:cubicBezTo>
                    <a:pt x="67973" y="435979"/>
                    <a:pt x="68915" y="428190"/>
                    <a:pt x="70804" y="428899"/>
                  </a:cubicBezTo>
                  <a:close/>
                  <a:moveTo>
                    <a:pt x="35881" y="443056"/>
                  </a:moveTo>
                  <a:cubicBezTo>
                    <a:pt x="37295" y="443056"/>
                    <a:pt x="34464" y="441170"/>
                    <a:pt x="34464" y="440697"/>
                  </a:cubicBezTo>
                  <a:cubicBezTo>
                    <a:pt x="34464" y="440225"/>
                    <a:pt x="34464" y="440697"/>
                    <a:pt x="37295" y="440697"/>
                  </a:cubicBezTo>
                  <a:cubicBezTo>
                    <a:pt x="40127" y="440697"/>
                    <a:pt x="37295" y="440697"/>
                    <a:pt x="37295" y="440697"/>
                  </a:cubicBezTo>
                  <a:cubicBezTo>
                    <a:pt x="37295" y="440697"/>
                    <a:pt x="42253" y="439283"/>
                    <a:pt x="40835" y="438811"/>
                  </a:cubicBezTo>
                  <a:close/>
                  <a:moveTo>
                    <a:pt x="59478" y="432675"/>
                  </a:moveTo>
                  <a:cubicBezTo>
                    <a:pt x="59951" y="431966"/>
                    <a:pt x="60420" y="431258"/>
                    <a:pt x="60893" y="430549"/>
                  </a:cubicBezTo>
                  <a:cubicBezTo>
                    <a:pt x="61129" y="431022"/>
                    <a:pt x="61129" y="431730"/>
                    <a:pt x="60893" y="432203"/>
                  </a:cubicBezTo>
                  <a:cubicBezTo>
                    <a:pt x="60893" y="432203"/>
                    <a:pt x="66556" y="429607"/>
                    <a:pt x="64433" y="428426"/>
                  </a:cubicBezTo>
                  <a:close/>
                  <a:moveTo>
                    <a:pt x="42253" y="437157"/>
                  </a:moveTo>
                  <a:cubicBezTo>
                    <a:pt x="42253" y="437157"/>
                    <a:pt x="44376" y="437157"/>
                    <a:pt x="43667" y="438811"/>
                  </a:cubicBezTo>
                  <a:cubicBezTo>
                    <a:pt x="42958" y="440461"/>
                    <a:pt x="47207" y="433384"/>
                    <a:pt x="47916" y="431966"/>
                  </a:cubicBezTo>
                  <a:close/>
                  <a:moveTo>
                    <a:pt x="36117" y="437157"/>
                  </a:moveTo>
                  <a:cubicBezTo>
                    <a:pt x="36117" y="437157"/>
                    <a:pt x="36117" y="437157"/>
                    <a:pt x="36117" y="438574"/>
                  </a:cubicBezTo>
                  <a:cubicBezTo>
                    <a:pt x="36117" y="439989"/>
                    <a:pt x="36117" y="438574"/>
                    <a:pt x="37768" y="438574"/>
                  </a:cubicBezTo>
                  <a:cubicBezTo>
                    <a:pt x="39418" y="438574"/>
                    <a:pt x="37768" y="440697"/>
                    <a:pt x="35881" y="440461"/>
                  </a:cubicBezTo>
                  <a:cubicBezTo>
                    <a:pt x="33991" y="440225"/>
                    <a:pt x="40835" y="434089"/>
                    <a:pt x="40835" y="433147"/>
                  </a:cubicBezTo>
                  <a:close/>
                  <a:moveTo>
                    <a:pt x="63488" y="428426"/>
                  </a:moveTo>
                  <a:cubicBezTo>
                    <a:pt x="64905" y="428426"/>
                    <a:pt x="63488" y="426776"/>
                    <a:pt x="63488" y="428426"/>
                  </a:cubicBezTo>
                  <a:cubicBezTo>
                    <a:pt x="63488" y="430080"/>
                    <a:pt x="70804" y="425358"/>
                    <a:pt x="69151" y="424417"/>
                  </a:cubicBezTo>
                  <a:close/>
                  <a:moveTo>
                    <a:pt x="51453" y="430549"/>
                  </a:moveTo>
                  <a:cubicBezTo>
                    <a:pt x="51453" y="430549"/>
                    <a:pt x="51453" y="432203"/>
                    <a:pt x="51453" y="432911"/>
                  </a:cubicBezTo>
                  <a:cubicBezTo>
                    <a:pt x="51453" y="433617"/>
                    <a:pt x="55702" y="426539"/>
                    <a:pt x="57116" y="426539"/>
                  </a:cubicBezTo>
                  <a:close/>
                  <a:moveTo>
                    <a:pt x="38949" y="435743"/>
                  </a:moveTo>
                  <a:lnTo>
                    <a:pt x="38949" y="435743"/>
                  </a:lnTo>
                  <a:cubicBezTo>
                    <a:pt x="38949" y="435743"/>
                    <a:pt x="38949" y="437630"/>
                    <a:pt x="37059" y="437157"/>
                  </a:cubicBezTo>
                  <a:cubicBezTo>
                    <a:pt x="35172" y="436685"/>
                    <a:pt x="42958" y="431966"/>
                    <a:pt x="44612" y="431966"/>
                  </a:cubicBezTo>
                  <a:close/>
                  <a:moveTo>
                    <a:pt x="64433" y="420640"/>
                  </a:moveTo>
                  <a:cubicBezTo>
                    <a:pt x="64433" y="421818"/>
                    <a:pt x="64433" y="423708"/>
                    <a:pt x="64433" y="425358"/>
                  </a:cubicBezTo>
                  <a:cubicBezTo>
                    <a:pt x="64433" y="427012"/>
                    <a:pt x="66083" y="425358"/>
                    <a:pt x="66792" y="425358"/>
                  </a:cubicBezTo>
                  <a:cubicBezTo>
                    <a:pt x="67501" y="425358"/>
                    <a:pt x="66792" y="425358"/>
                    <a:pt x="64433" y="427012"/>
                  </a:cubicBezTo>
                  <a:cubicBezTo>
                    <a:pt x="62074" y="428662"/>
                    <a:pt x="64433" y="425595"/>
                    <a:pt x="61365" y="425595"/>
                  </a:cubicBezTo>
                  <a:cubicBezTo>
                    <a:pt x="70804" y="420876"/>
                    <a:pt x="68445" y="418281"/>
                    <a:pt x="70096" y="416628"/>
                  </a:cubicBezTo>
                  <a:close/>
                  <a:moveTo>
                    <a:pt x="161417" y="384063"/>
                  </a:moveTo>
                  <a:cubicBezTo>
                    <a:pt x="161417" y="384063"/>
                    <a:pt x="161417" y="385480"/>
                    <a:pt x="161417" y="385953"/>
                  </a:cubicBezTo>
                  <a:cubicBezTo>
                    <a:pt x="161417" y="386422"/>
                    <a:pt x="165666" y="379817"/>
                    <a:pt x="167080" y="380053"/>
                  </a:cubicBezTo>
                  <a:close/>
                  <a:moveTo>
                    <a:pt x="99120" y="407660"/>
                  </a:moveTo>
                  <a:cubicBezTo>
                    <a:pt x="99120" y="407660"/>
                    <a:pt x="99120" y="407660"/>
                    <a:pt x="99120" y="407660"/>
                  </a:cubicBezTo>
                  <a:cubicBezTo>
                    <a:pt x="99120" y="407660"/>
                    <a:pt x="102896" y="409550"/>
                    <a:pt x="101479" y="410492"/>
                  </a:cubicBezTo>
                  <a:cubicBezTo>
                    <a:pt x="100065" y="411437"/>
                    <a:pt x="106437" y="405065"/>
                    <a:pt x="104783" y="404829"/>
                  </a:cubicBezTo>
                  <a:close/>
                  <a:moveTo>
                    <a:pt x="40363" y="431258"/>
                  </a:moveTo>
                  <a:cubicBezTo>
                    <a:pt x="40363" y="432439"/>
                    <a:pt x="40363" y="433384"/>
                    <a:pt x="40363" y="434562"/>
                  </a:cubicBezTo>
                  <a:lnTo>
                    <a:pt x="40363" y="434562"/>
                  </a:lnTo>
                  <a:cubicBezTo>
                    <a:pt x="40363" y="434562"/>
                    <a:pt x="44848" y="428899"/>
                    <a:pt x="46026" y="428190"/>
                  </a:cubicBezTo>
                  <a:close/>
                  <a:moveTo>
                    <a:pt x="75050" y="418045"/>
                  </a:moveTo>
                  <a:cubicBezTo>
                    <a:pt x="75050" y="418045"/>
                    <a:pt x="75050" y="420640"/>
                    <a:pt x="73400" y="420404"/>
                  </a:cubicBezTo>
                  <a:cubicBezTo>
                    <a:pt x="71749" y="420168"/>
                    <a:pt x="78591" y="414741"/>
                    <a:pt x="80714" y="414977"/>
                  </a:cubicBezTo>
                  <a:close/>
                  <a:moveTo>
                    <a:pt x="68682" y="418045"/>
                  </a:moveTo>
                  <a:cubicBezTo>
                    <a:pt x="70096" y="418045"/>
                    <a:pt x="68682" y="416155"/>
                    <a:pt x="70568" y="415213"/>
                  </a:cubicBezTo>
                  <a:cubicBezTo>
                    <a:pt x="71513" y="416155"/>
                    <a:pt x="71749" y="417572"/>
                    <a:pt x="70804" y="418517"/>
                  </a:cubicBezTo>
                  <a:cubicBezTo>
                    <a:pt x="70804" y="418517"/>
                    <a:pt x="70568" y="418751"/>
                    <a:pt x="70568" y="418751"/>
                  </a:cubicBezTo>
                  <a:cubicBezTo>
                    <a:pt x="70568" y="418751"/>
                    <a:pt x="74814" y="415919"/>
                    <a:pt x="74345" y="415919"/>
                  </a:cubicBezTo>
                  <a:close/>
                  <a:moveTo>
                    <a:pt x="39891" y="428662"/>
                  </a:moveTo>
                  <a:cubicBezTo>
                    <a:pt x="39891" y="428662"/>
                    <a:pt x="39891" y="428662"/>
                    <a:pt x="41544" y="428662"/>
                  </a:cubicBezTo>
                  <a:cubicBezTo>
                    <a:pt x="43195" y="428662"/>
                    <a:pt x="41544" y="428662"/>
                    <a:pt x="41544" y="430080"/>
                  </a:cubicBezTo>
                  <a:cubicBezTo>
                    <a:pt x="41544" y="431494"/>
                    <a:pt x="44848" y="426776"/>
                    <a:pt x="45554" y="426539"/>
                  </a:cubicBezTo>
                  <a:close/>
                  <a:moveTo>
                    <a:pt x="41544" y="425358"/>
                  </a:moveTo>
                  <a:cubicBezTo>
                    <a:pt x="41544" y="425358"/>
                    <a:pt x="41544" y="426776"/>
                    <a:pt x="41544" y="427248"/>
                  </a:cubicBezTo>
                  <a:cubicBezTo>
                    <a:pt x="41544" y="427718"/>
                    <a:pt x="46499" y="423708"/>
                    <a:pt x="47207" y="423236"/>
                  </a:cubicBezTo>
                  <a:close/>
                  <a:moveTo>
                    <a:pt x="65141" y="417336"/>
                  </a:moveTo>
                  <a:cubicBezTo>
                    <a:pt x="65141" y="415919"/>
                    <a:pt x="65141" y="415919"/>
                    <a:pt x="67264" y="415449"/>
                  </a:cubicBezTo>
                  <a:cubicBezTo>
                    <a:pt x="67737" y="415686"/>
                    <a:pt x="68209" y="415686"/>
                    <a:pt x="68682" y="415449"/>
                  </a:cubicBezTo>
                  <a:lnTo>
                    <a:pt x="68682" y="415449"/>
                  </a:lnTo>
                  <a:cubicBezTo>
                    <a:pt x="69151" y="415686"/>
                    <a:pt x="69860" y="415449"/>
                    <a:pt x="70332" y="415213"/>
                  </a:cubicBezTo>
                  <a:close/>
                  <a:moveTo>
                    <a:pt x="37531" y="426539"/>
                  </a:moveTo>
                  <a:cubicBezTo>
                    <a:pt x="37531" y="426539"/>
                    <a:pt x="37531" y="424417"/>
                    <a:pt x="38712" y="423708"/>
                  </a:cubicBezTo>
                  <a:cubicBezTo>
                    <a:pt x="39891" y="422999"/>
                    <a:pt x="40835" y="423708"/>
                    <a:pt x="40835" y="425595"/>
                  </a:cubicBezTo>
                  <a:cubicBezTo>
                    <a:pt x="40835" y="427484"/>
                    <a:pt x="38004" y="425595"/>
                    <a:pt x="38240" y="425595"/>
                  </a:cubicBezTo>
                  <a:cubicBezTo>
                    <a:pt x="38476" y="425595"/>
                    <a:pt x="39654" y="425595"/>
                    <a:pt x="40127" y="425595"/>
                  </a:cubicBezTo>
                  <a:cubicBezTo>
                    <a:pt x="40835" y="424886"/>
                    <a:pt x="41780" y="424417"/>
                    <a:pt x="42722" y="424417"/>
                  </a:cubicBezTo>
                  <a:close/>
                  <a:moveTo>
                    <a:pt x="42486" y="422763"/>
                  </a:moveTo>
                  <a:cubicBezTo>
                    <a:pt x="42486" y="422763"/>
                    <a:pt x="42486" y="422763"/>
                    <a:pt x="44376" y="422763"/>
                  </a:cubicBezTo>
                  <a:cubicBezTo>
                    <a:pt x="46262" y="422763"/>
                    <a:pt x="44376" y="422763"/>
                    <a:pt x="42722" y="424180"/>
                  </a:cubicBezTo>
                  <a:lnTo>
                    <a:pt x="42722" y="424180"/>
                  </a:lnTo>
                  <a:cubicBezTo>
                    <a:pt x="42722" y="424180"/>
                    <a:pt x="47207" y="421349"/>
                    <a:pt x="47680" y="420640"/>
                  </a:cubicBezTo>
                  <a:close/>
                  <a:moveTo>
                    <a:pt x="66083" y="410964"/>
                  </a:moveTo>
                  <a:cubicBezTo>
                    <a:pt x="66083" y="410964"/>
                    <a:pt x="68445" y="414741"/>
                    <a:pt x="66083" y="414032"/>
                  </a:cubicBezTo>
                  <a:cubicBezTo>
                    <a:pt x="73164" y="410964"/>
                    <a:pt x="70804" y="409550"/>
                    <a:pt x="72219" y="408369"/>
                  </a:cubicBezTo>
                  <a:close/>
                  <a:moveTo>
                    <a:pt x="72219" y="406246"/>
                  </a:moveTo>
                  <a:cubicBezTo>
                    <a:pt x="72219" y="406246"/>
                    <a:pt x="72219" y="406246"/>
                    <a:pt x="72219" y="407660"/>
                  </a:cubicBezTo>
                  <a:cubicBezTo>
                    <a:pt x="72219" y="409078"/>
                    <a:pt x="77176" y="404357"/>
                    <a:pt x="78354" y="404120"/>
                  </a:cubicBezTo>
                  <a:close/>
                  <a:moveTo>
                    <a:pt x="68915" y="406246"/>
                  </a:moveTo>
                  <a:cubicBezTo>
                    <a:pt x="68915" y="406246"/>
                    <a:pt x="68915" y="410492"/>
                    <a:pt x="66556" y="409786"/>
                  </a:cubicBezTo>
                  <a:cubicBezTo>
                    <a:pt x="74581" y="406010"/>
                    <a:pt x="73164" y="403651"/>
                    <a:pt x="75050" y="403415"/>
                  </a:cubicBezTo>
                  <a:close/>
                  <a:moveTo>
                    <a:pt x="77882" y="400819"/>
                  </a:moveTo>
                  <a:cubicBezTo>
                    <a:pt x="77882" y="400819"/>
                    <a:pt x="77882" y="400819"/>
                    <a:pt x="77882" y="402470"/>
                  </a:cubicBezTo>
                  <a:cubicBezTo>
                    <a:pt x="77882" y="404120"/>
                    <a:pt x="83076" y="398457"/>
                    <a:pt x="84017" y="397988"/>
                  </a:cubicBezTo>
                  <a:close/>
                  <a:moveTo>
                    <a:pt x="72927" y="400819"/>
                  </a:moveTo>
                  <a:cubicBezTo>
                    <a:pt x="75759" y="400819"/>
                    <a:pt x="72927" y="398693"/>
                    <a:pt x="75050" y="397751"/>
                  </a:cubicBezTo>
                  <a:cubicBezTo>
                    <a:pt x="77176" y="396807"/>
                    <a:pt x="75050" y="400583"/>
                    <a:pt x="75050" y="401761"/>
                  </a:cubicBezTo>
                  <a:cubicBezTo>
                    <a:pt x="75050" y="402942"/>
                    <a:pt x="79535" y="399402"/>
                    <a:pt x="79063" y="398693"/>
                  </a:cubicBezTo>
                  <a:close/>
                  <a:moveTo>
                    <a:pt x="72927" y="400819"/>
                  </a:moveTo>
                  <a:cubicBezTo>
                    <a:pt x="74814" y="400819"/>
                    <a:pt x="71041" y="399402"/>
                    <a:pt x="72927" y="398221"/>
                  </a:cubicBezTo>
                  <a:cubicBezTo>
                    <a:pt x="74814" y="397043"/>
                    <a:pt x="72927" y="398221"/>
                    <a:pt x="74814" y="399638"/>
                  </a:cubicBezTo>
                  <a:cubicBezTo>
                    <a:pt x="76704" y="401053"/>
                    <a:pt x="79535" y="398930"/>
                    <a:pt x="77882" y="397988"/>
                  </a:cubicBezTo>
                  <a:close/>
                  <a:moveTo>
                    <a:pt x="74814" y="394684"/>
                  </a:moveTo>
                  <a:cubicBezTo>
                    <a:pt x="74814" y="394684"/>
                    <a:pt x="74814" y="394684"/>
                    <a:pt x="74814" y="396334"/>
                  </a:cubicBezTo>
                  <a:cubicBezTo>
                    <a:pt x="74814" y="397988"/>
                    <a:pt x="78118" y="392088"/>
                    <a:pt x="79772" y="391852"/>
                  </a:cubicBezTo>
                  <a:close/>
                  <a:moveTo>
                    <a:pt x="49566" y="403651"/>
                  </a:moveTo>
                  <a:cubicBezTo>
                    <a:pt x="51217" y="403651"/>
                    <a:pt x="49566" y="405065"/>
                    <a:pt x="49566" y="405538"/>
                  </a:cubicBezTo>
                  <a:cubicBezTo>
                    <a:pt x="49566" y="406010"/>
                    <a:pt x="53815" y="401289"/>
                    <a:pt x="54521" y="400819"/>
                  </a:cubicBezTo>
                  <a:close/>
                  <a:moveTo>
                    <a:pt x="49566" y="403651"/>
                  </a:moveTo>
                  <a:cubicBezTo>
                    <a:pt x="49566" y="403651"/>
                    <a:pt x="49566" y="405301"/>
                    <a:pt x="49566" y="405065"/>
                  </a:cubicBezTo>
                  <a:cubicBezTo>
                    <a:pt x="49566" y="404829"/>
                    <a:pt x="51689" y="401289"/>
                    <a:pt x="53343" y="401053"/>
                  </a:cubicBezTo>
                  <a:close/>
                  <a:moveTo>
                    <a:pt x="53579" y="401289"/>
                  </a:moveTo>
                  <a:cubicBezTo>
                    <a:pt x="53579" y="401289"/>
                    <a:pt x="53579" y="401289"/>
                    <a:pt x="55466" y="401289"/>
                  </a:cubicBezTo>
                  <a:cubicBezTo>
                    <a:pt x="57352" y="401289"/>
                    <a:pt x="55466" y="401289"/>
                    <a:pt x="55466" y="402470"/>
                  </a:cubicBezTo>
                  <a:cubicBezTo>
                    <a:pt x="55466" y="403651"/>
                    <a:pt x="56647" y="399638"/>
                    <a:pt x="57352" y="398693"/>
                  </a:cubicBezTo>
                  <a:close/>
                  <a:moveTo>
                    <a:pt x="46971" y="401289"/>
                  </a:moveTo>
                  <a:cubicBezTo>
                    <a:pt x="46971" y="401289"/>
                    <a:pt x="48385" y="401289"/>
                    <a:pt x="49803" y="401289"/>
                  </a:cubicBezTo>
                  <a:cubicBezTo>
                    <a:pt x="51217" y="401289"/>
                    <a:pt x="49803" y="401289"/>
                    <a:pt x="49803" y="401289"/>
                  </a:cubicBezTo>
                  <a:cubicBezTo>
                    <a:pt x="49803" y="401289"/>
                    <a:pt x="52162" y="403651"/>
                    <a:pt x="49803" y="404357"/>
                  </a:cubicBezTo>
                  <a:cubicBezTo>
                    <a:pt x="47443" y="405065"/>
                    <a:pt x="49094" y="399402"/>
                    <a:pt x="50747" y="397988"/>
                  </a:cubicBezTo>
                  <a:close/>
                  <a:moveTo>
                    <a:pt x="82603" y="389021"/>
                  </a:moveTo>
                  <a:cubicBezTo>
                    <a:pt x="82603" y="389021"/>
                    <a:pt x="82603" y="390671"/>
                    <a:pt x="82603" y="389021"/>
                  </a:cubicBezTo>
                  <a:cubicBezTo>
                    <a:pt x="82603" y="387367"/>
                    <a:pt x="85198" y="385953"/>
                    <a:pt x="86380" y="384772"/>
                  </a:cubicBezTo>
                  <a:close/>
                  <a:moveTo>
                    <a:pt x="52162" y="399166"/>
                  </a:moveTo>
                  <a:cubicBezTo>
                    <a:pt x="52162" y="399166"/>
                    <a:pt x="52162" y="399166"/>
                    <a:pt x="52162" y="400583"/>
                  </a:cubicBezTo>
                  <a:cubicBezTo>
                    <a:pt x="52162" y="401997"/>
                    <a:pt x="54993" y="396098"/>
                    <a:pt x="55938" y="395862"/>
                  </a:cubicBezTo>
                  <a:close/>
                  <a:moveTo>
                    <a:pt x="75759" y="390199"/>
                  </a:moveTo>
                  <a:cubicBezTo>
                    <a:pt x="75759" y="390199"/>
                    <a:pt x="75759" y="387603"/>
                    <a:pt x="77176" y="387603"/>
                  </a:cubicBezTo>
                  <a:cubicBezTo>
                    <a:pt x="78591" y="387603"/>
                    <a:pt x="77176" y="385717"/>
                    <a:pt x="77176" y="385244"/>
                  </a:cubicBezTo>
                  <a:lnTo>
                    <a:pt x="77176" y="385244"/>
                  </a:lnTo>
                  <a:cubicBezTo>
                    <a:pt x="77176" y="385244"/>
                    <a:pt x="77176" y="385244"/>
                    <a:pt x="78591" y="386422"/>
                  </a:cubicBezTo>
                  <a:cubicBezTo>
                    <a:pt x="80008" y="387603"/>
                    <a:pt x="78591" y="387840"/>
                    <a:pt x="78591" y="388312"/>
                  </a:cubicBezTo>
                  <a:cubicBezTo>
                    <a:pt x="78591" y="388784"/>
                    <a:pt x="77176" y="388312"/>
                    <a:pt x="76468" y="388312"/>
                  </a:cubicBezTo>
                  <a:lnTo>
                    <a:pt x="77882" y="388312"/>
                  </a:lnTo>
                  <a:cubicBezTo>
                    <a:pt x="80714" y="386659"/>
                    <a:pt x="80008" y="384772"/>
                    <a:pt x="79299" y="386895"/>
                  </a:cubicBezTo>
                  <a:close/>
                  <a:moveTo>
                    <a:pt x="78827" y="383827"/>
                  </a:moveTo>
                  <a:cubicBezTo>
                    <a:pt x="80950" y="383827"/>
                    <a:pt x="81895" y="385480"/>
                    <a:pt x="80480" y="385953"/>
                  </a:cubicBezTo>
                  <a:lnTo>
                    <a:pt x="78827" y="385953"/>
                  </a:lnTo>
                  <a:cubicBezTo>
                    <a:pt x="82367" y="380995"/>
                    <a:pt x="84726" y="381704"/>
                    <a:pt x="82367" y="380523"/>
                  </a:cubicBezTo>
                  <a:close/>
                  <a:moveTo>
                    <a:pt x="77176" y="381468"/>
                  </a:moveTo>
                  <a:cubicBezTo>
                    <a:pt x="78591" y="381468"/>
                    <a:pt x="79535" y="381468"/>
                    <a:pt x="80480" y="381468"/>
                  </a:cubicBezTo>
                  <a:cubicBezTo>
                    <a:pt x="81422" y="381468"/>
                    <a:pt x="80480" y="381468"/>
                    <a:pt x="80480" y="381468"/>
                  </a:cubicBezTo>
                  <a:cubicBezTo>
                    <a:pt x="80480" y="381468"/>
                    <a:pt x="82839" y="378872"/>
                    <a:pt x="80714" y="378164"/>
                  </a:cubicBezTo>
                  <a:close/>
                  <a:moveTo>
                    <a:pt x="85198" y="377691"/>
                  </a:moveTo>
                  <a:cubicBezTo>
                    <a:pt x="85198" y="377691"/>
                    <a:pt x="85198" y="379109"/>
                    <a:pt x="85198" y="379581"/>
                  </a:cubicBezTo>
                  <a:cubicBezTo>
                    <a:pt x="85198" y="380053"/>
                    <a:pt x="88030" y="374860"/>
                    <a:pt x="88030" y="374390"/>
                  </a:cubicBezTo>
                  <a:close/>
                  <a:moveTo>
                    <a:pt x="167553" y="334037"/>
                  </a:moveTo>
                  <a:cubicBezTo>
                    <a:pt x="167553" y="334037"/>
                    <a:pt x="167553" y="331914"/>
                    <a:pt x="167553" y="332386"/>
                  </a:cubicBezTo>
                  <a:cubicBezTo>
                    <a:pt x="167553" y="332859"/>
                    <a:pt x="167553" y="332386"/>
                    <a:pt x="167553" y="332386"/>
                  </a:cubicBezTo>
                  <a:close/>
                  <a:moveTo>
                    <a:pt x="82131" y="366838"/>
                  </a:moveTo>
                  <a:cubicBezTo>
                    <a:pt x="84254" y="366838"/>
                    <a:pt x="85907" y="369197"/>
                    <a:pt x="82131" y="368961"/>
                  </a:cubicBezTo>
                  <a:cubicBezTo>
                    <a:pt x="78354" y="368724"/>
                    <a:pt x="85671" y="364715"/>
                    <a:pt x="85671" y="363534"/>
                  </a:cubicBezTo>
                  <a:close/>
                  <a:moveTo>
                    <a:pt x="167317" y="330733"/>
                  </a:moveTo>
                  <a:cubicBezTo>
                    <a:pt x="167317" y="330733"/>
                    <a:pt x="167317" y="327665"/>
                    <a:pt x="168734" y="327429"/>
                  </a:cubicBezTo>
                  <a:cubicBezTo>
                    <a:pt x="170148" y="327196"/>
                    <a:pt x="170148" y="327429"/>
                    <a:pt x="170857" y="329083"/>
                  </a:cubicBezTo>
                  <a:cubicBezTo>
                    <a:pt x="169676" y="329319"/>
                    <a:pt x="168498" y="329319"/>
                    <a:pt x="167317" y="329083"/>
                  </a:cubicBezTo>
                  <a:cubicBezTo>
                    <a:pt x="172271" y="326487"/>
                    <a:pt x="172744" y="327665"/>
                    <a:pt x="170857" y="327429"/>
                  </a:cubicBezTo>
                  <a:close/>
                  <a:moveTo>
                    <a:pt x="167317" y="324834"/>
                  </a:moveTo>
                  <a:cubicBezTo>
                    <a:pt x="167317" y="324834"/>
                    <a:pt x="167317" y="324834"/>
                    <a:pt x="167317" y="326487"/>
                  </a:cubicBezTo>
                  <a:cubicBezTo>
                    <a:pt x="167317" y="328138"/>
                    <a:pt x="170384" y="320824"/>
                    <a:pt x="171802" y="321530"/>
                  </a:cubicBezTo>
                  <a:close/>
                  <a:moveTo>
                    <a:pt x="56647" y="364006"/>
                  </a:moveTo>
                  <a:cubicBezTo>
                    <a:pt x="56647" y="364006"/>
                    <a:pt x="56647" y="364006"/>
                    <a:pt x="56647" y="365657"/>
                  </a:cubicBezTo>
                  <a:cubicBezTo>
                    <a:pt x="56647" y="367310"/>
                    <a:pt x="60420" y="361174"/>
                    <a:pt x="61129" y="361174"/>
                  </a:cubicBezTo>
                  <a:close/>
                  <a:moveTo>
                    <a:pt x="56647" y="360230"/>
                  </a:moveTo>
                  <a:cubicBezTo>
                    <a:pt x="54285" y="360230"/>
                    <a:pt x="56647" y="360230"/>
                    <a:pt x="56647" y="358815"/>
                  </a:cubicBezTo>
                  <a:cubicBezTo>
                    <a:pt x="56647" y="357398"/>
                    <a:pt x="54051" y="358815"/>
                    <a:pt x="53106" y="357398"/>
                  </a:cubicBezTo>
                  <a:cubicBezTo>
                    <a:pt x="52162" y="355984"/>
                    <a:pt x="55702" y="359052"/>
                    <a:pt x="57116" y="357398"/>
                  </a:cubicBezTo>
                  <a:cubicBezTo>
                    <a:pt x="58533" y="355748"/>
                    <a:pt x="57116" y="357398"/>
                    <a:pt x="55702" y="357398"/>
                  </a:cubicBezTo>
                  <a:cubicBezTo>
                    <a:pt x="54285" y="357398"/>
                    <a:pt x="57116" y="357398"/>
                    <a:pt x="57825" y="357398"/>
                  </a:cubicBezTo>
                  <a:cubicBezTo>
                    <a:pt x="58533" y="357398"/>
                    <a:pt x="61365" y="363061"/>
                    <a:pt x="57825" y="361411"/>
                  </a:cubicBezTo>
                  <a:cubicBezTo>
                    <a:pt x="57825" y="361411"/>
                    <a:pt x="57825" y="364006"/>
                    <a:pt x="57825" y="364006"/>
                  </a:cubicBezTo>
                  <a:cubicBezTo>
                    <a:pt x="55938" y="363534"/>
                    <a:pt x="54757" y="361411"/>
                    <a:pt x="55229" y="359524"/>
                  </a:cubicBezTo>
                  <a:cubicBezTo>
                    <a:pt x="55938" y="357398"/>
                    <a:pt x="58061" y="356456"/>
                    <a:pt x="59951" y="356926"/>
                  </a:cubicBezTo>
                  <a:close/>
                  <a:moveTo>
                    <a:pt x="53815" y="358815"/>
                  </a:moveTo>
                  <a:cubicBezTo>
                    <a:pt x="53815" y="358815"/>
                    <a:pt x="53815" y="360702"/>
                    <a:pt x="53815" y="361647"/>
                  </a:cubicBezTo>
                  <a:cubicBezTo>
                    <a:pt x="53815" y="362592"/>
                    <a:pt x="55938" y="356220"/>
                    <a:pt x="57116" y="355511"/>
                  </a:cubicBezTo>
                  <a:close/>
                  <a:moveTo>
                    <a:pt x="165902" y="311621"/>
                  </a:moveTo>
                  <a:cubicBezTo>
                    <a:pt x="165902" y="311621"/>
                    <a:pt x="164485" y="308789"/>
                    <a:pt x="165902" y="308789"/>
                  </a:cubicBezTo>
                  <a:cubicBezTo>
                    <a:pt x="167317" y="308789"/>
                    <a:pt x="171565" y="308553"/>
                    <a:pt x="169203" y="308553"/>
                  </a:cubicBezTo>
                  <a:close/>
                  <a:moveTo>
                    <a:pt x="53343" y="355039"/>
                  </a:moveTo>
                  <a:cubicBezTo>
                    <a:pt x="53343" y="355039"/>
                    <a:pt x="53343" y="355039"/>
                    <a:pt x="54993" y="355039"/>
                  </a:cubicBezTo>
                  <a:cubicBezTo>
                    <a:pt x="56647" y="355039"/>
                    <a:pt x="54993" y="356220"/>
                    <a:pt x="54993" y="356926"/>
                  </a:cubicBezTo>
                  <a:cubicBezTo>
                    <a:pt x="54993" y="357634"/>
                    <a:pt x="57116" y="352680"/>
                    <a:pt x="56647" y="351971"/>
                  </a:cubicBezTo>
                  <a:close/>
                  <a:moveTo>
                    <a:pt x="57352" y="351971"/>
                  </a:moveTo>
                  <a:cubicBezTo>
                    <a:pt x="58533" y="351971"/>
                    <a:pt x="57352" y="351971"/>
                    <a:pt x="58533" y="351971"/>
                  </a:cubicBezTo>
                  <a:lnTo>
                    <a:pt x="60656" y="348903"/>
                  </a:lnTo>
                  <a:close/>
                  <a:moveTo>
                    <a:pt x="50275" y="351971"/>
                  </a:moveTo>
                  <a:cubicBezTo>
                    <a:pt x="50747" y="351735"/>
                    <a:pt x="51689" y="351735"/>
                    <a:pt x="52162" y="351971"/>
                  </a:cubicBezTo>
                  <a:cubicBezTo>
                    <a:pt x="52162" y="351971"/>
                    <a:pt x="52162" y="351971"/>
                    <a:pt x="52162" y="351971"/>
                  </a:cubicBezTo>
                  <a:cubicBezTo>
                    <a:pt x="52162" y="351971"/>
                    <a:pt x="52162" y="351971"/>
                    <a:pt x="52162" y="351971"/>
                  </a:cubicBezTo>
                  <a:close/>
                  <a:moveTo>
                    <a:pt x="168261" y="301709"/>
                  </a:moveTo>
                  <a:cubicBezTo>
                    <a:pt x="168261" y="301709"/>
                    <a:pt x="168261" y="301709"/>
                    <a:pt x="169676" y="301709"/>
                  </a:cubicBezTo>
                  <a:cubicBezTo>
                    <a:pt x="171093" y="301709"/>
                    <a:pt x="169676" y="301709"/>
                    <a:pt x="169676" y="301709"/>
                  </a:cubicBezTo>
                  <a:cubicBezTo>
                    <a:pt x="169676" y="301709"/>
                    <a:pt x="169440" y="299586"/>
                    <a:pt x="170384" y="299113"/>
                  </a:cubicBezTo>
                  <a:close/>
                  <a:moveTo>
                    <a:pt x="59242" y="344658"/>
                  </a:moveTo>
                  <a:cubicBezTo>
                    <a:pt x="59242" y="344658"/>
                    <a:pt x="59242" y="344658"/>
                    <a:pt x="59242" y="344658"/>
                  </a:cubicBezTo>
                  <a:lnTo>
                    <a:pt x="57825" y="344658"/>
                  </a:lnTo>
                  <a:cubicBezTo>
                    <a:pt x="57825" y="343477"/>
                    <a:pt x="59478" y="343477"/>
                    <a:pt x="60656" y="344658"/>
                  </a:cubicBezTo>
                  <a:cubicBezTo>
                    <a:pt x="61837" y="345836"/>
                    <a:pt x="60656" y="346780"/>
                    <a:pt x="60656" y="347489"/>
                  </a:cubicBezTo>
                  <a:close/>
                  <a:moveTo>
                    <a:pt x="171329" y="297463"/>
                  </a:moveTo>
                  <a:lnTo>
                    <a:pt x="171329" y="297463"/>
                  </a:lnTo>
                  <a:cubicBezTo>
                    <a:pt x="170857" y="295810"/>
                    <a:pt x="172744" y="295101"/>
                    <a:pt x="173452" y="296046"/>
                  </a:cubicBezTo>
                  <a:close/>
                  <a:moveTo>
                    <a:pt x="64433" y="337577"/>
                  </a:moveTo>
                  <a:cubicBezTo>
                    <a:pt x="64433" y="337577"/>
                    <a:pt x="64433" y="337577"/>
                    <a:pt x="64433" y="335927"/>
                  </a:cubicBezTo>
                  <a:cubicBezTo>
                    <a:pt x="64433" y="334273"/>
                    <a:pt x="64433" y="335927"/>
                    <a:pt x="64433" y="337577"/>
                  </a:cubicBezTo>
                  <a:close/>
                  <a:moveTo>
                    <a:pt x="171093" y="287315"/>
                  </a:moveTo>
                  <a:cubicBezTo>
                    <a:pt x="171093" y="287315"/>
                    <a:pt x="171093" y="287315"/>
                    <a:pt x="171093" y="287315"/>
                  </a:cubicBezTo>
                  <a:cubicBezTo>
                    <a:pt x="171093" y="287315"/>
                    <a:pt x="173452" y="287315"/>
                    <a:pt x="172507" y="287315"/>
                  </a:cubicBezTo>
                  <a:cubicBezTo>
                    <a:pt x="171565" y="287315"/>
                    <a:pt x="171093" y="287315"/>
                    <a:pt x="172507" y="287315"/>
                  </a:cubicBezTo>
                  <a:lnTo>
                    <a:pt x="174397" y="287315"/>
                  </a:lnTo>
                  <a:cubicBezTo>
                    <a:pt x="174397" y="287315"/>
                    <a:pt x="174397" y="287315"/>
                    <a:pt x="174397" y="287315"/>
                  </a:cubicBezTo>
                  <a:cubicBezTo>
                    <a:pt x="174397" y="287315"/>
                    <a:pt x="171093" y="288023"/>
                    <a:pt x="170148" y="287079"/>
                  </a:cubicBezTo>
                  <a:close/>
                  <a:moveTo>
                    <a:pt x="62546" y="331442"/>
                  </a:moveTo>
                  <a:cubicBezTo>
                    <a:pt x="62546" y="331442"/>
                    <a:pt x="62546" y="328846"/>
                    <a:pt x="63960" y="328846"/>
                  </a:cubicBezTo>
                  <a:cubicBezTo>
                    <a:pt x="65378" y="328846"/>
                    <a:pt x="63960" y="330027"/>
                    <a:pt x="63960" y="330497"/>
                  </a:cubicBezTo>
                  <a:cubicBezTo>
                    <a:pt x="63960" y="330969"/>
                    <a:pt x="63960" y="330497"/>
                    <a:pt x="63960" y="330497"/>
                  </a:cubicBezTo>
                  <a:cubicBezTo>
                    <a:pt x="63960" y="330497"/>
                    <a:pt x="63960" y="331914"/>
                    <a:pt x="65850" y="332150"/>
                  </a:cubicBezTo>
                  <a:close/>
                  <a:moveTo>
                    <a:pt x="172038" y="284247"/>
                  </a:moveTo>
                  <a:cubicBezTo>
                    <a:pt x="172038" y="284247"/>
                    <a:pt x="172038" y="284247"/>
                    <a:pt x="173925" y="284247"/>
                  </a:cubicBezTo>
                  <a:cubicBezTo>
                    <a:pt x="175811" y="284247"/>
                    <a:pt x="169912" y="284011"/>
                    <a:pt x="171093" y="283302"/>
                  </a:cubicBezTo>
                  <a:close/>
                  <a:moveTo>
                    <a:pt x="64669" y="328610"/>
                  </a:moveTo>
                  <a:cubicBezTo>
                    <a:pt x="65850" y="327901"/>
                    <a:pt x="67501" y="327901"/>
                    <a:pt x="68682" y="328610"/>
                  </a:cubicBezTo>
                  <a:lnTo>
                    <a:pt x="68682" y="328610"/>
                  </a:lnTo>
                  <a:cubicBezTo>
                    <a:pt x="68682" y="328610"/>
                    <a:pt x="64433" y="328610"/>
                    <a:pt x="64433" y="327665"/>
                  </a:cubicBezTo>
                  <a:close/>
                  <a:moveTo>
                    <a:pt x="173688" y="282833"/>
                  </a:moveTo>
                  <a:cubicBezTo>
                    <a:pt x="173688" y="282833"/>
                    <a:pt x="174869" y="282833"/>
                    <a:pt x="173688" y="282833"/>
                  </a:cubicBezTo>
                  <a:cubicBezTo>
                    <a:pt x="172507" y="282833"/>
                    <a:pt x="171802" y="282124"/>
                    <a:pt x="172744" y="281888"/>
                  </a:cubicBezTo>
                  <a:close/>
                  <a:moveTo>
                    <a:pt x="64197" y="326015"/>
                  </a:moveTo>
                  <a:cubicBezTo>
                    <a:pt x="64669" y="326960"/>
                    <a:pt x="64669" y="328138"/>
                    <a:pt x="64197" y="329083"/>
                  </a:cubicBezTo>
                  <a:cubicBezTo>
                    <a:pt x="64197" y="329083"/>
                    <a:pt x="64197" y="327665"/>
                    <a:pt x="64197" y="326723"/>
                  </a:cubicBezTo>
                  <a:lnTo>
                    <a:pt x="64197" y="326723"/>
                  </a:lnTo>
                  <a:cubicBezTo>
                    <a:pt x="64197" y="326723"/>
                    <a:pt x="62782" y="325306"/>
                    <a:pt x="64433" y="325070"/>
                  </a:cubicBezTo>
                  <a:close/>
                  <a:moveTo>
                    <a:pt x="65850" y="324598"/>
                  </a:moveTo>
                  <a:lnTo>
                    <a:pt x="67264" y="324598"/>
                  </a:lnTo>
                  <a:cubicBezTo>
                    <a:pt x="68209" y="325306"/>
                    <a:pt x="68209" y="326723"/>
                    <a:pt x="67501" y="327665"/>
                  </a:cubicBezTo>
                  <a:cubicBezTo>
                    <a:pt x="67501" y="327665"/>
                    <a:pt x="67264" y="327901"/>
                    <a:pt x="67264" y="327901"/>
                  </a:cubicBezTo>
                  <a:cubicBezTo>
                    <a:pt x="67264" y="327901"/>
                    <a:pt x="65614" y="327901"/>
                    <a:pt x="64905" y="327901"/>
                  </a:cubicBezTo>
                  <a:cubicBezTo>
                    <a:pt x="64197" y="327901"/>
                    <a:pt x="64433" y="324361"/>
                    <a:pt x="64433" y="323656"/>
                  </a:cubicBezTo>
                  <a:close/>
                  <a:moveTo>
                    <a:pt x="172507" y="277403"/>
                  </a:moveTo>
                  <a:cubicBezTo>
                    <a:pt x="173216" y="277875"/>
                    <a:pt x="174397" y="277875"/>
                    <a:pt x="175103" y="277403"/>
                  </a:cubicBezTo>
                  <a:cubicBezTo>
                    <a:pt x="175103" y="277403"/>
                    <a:pt x="175103" y="277403"/>
                    <a:pt x="175103" y="279056"/>
                  </a:cubicBezTo>
                  <a:cubicBezTo>
                    <a:pt x="175103" y="280707"/>
                    <a:pt x="175103" y="279056"/>
                    <a:pt x="172744" y="279056"/>
                  </a:cubicBezTo>
                  <a:cubicBezTo>
                    <a:pt x="170384" y="279056"/>
                    <a:pt x="170857" y="277639"/>
                    <a:pt x="171565" y="276933"/>
                  </a:cubicBezTo>
                  <a:close/>
                  <a:moveTo>
                    <a:pt x="62782" y="322475"/>
                  </a:moveTo>
                  <a:cubicBezTo>
                    <a:pt x="62782" y="322475"/>
                    <a:pt x="62782" y="322475"/>
                    <a:pt x="64433" y="322475"/>
                  </a:cubicBezTo>
                  <a:lnTo>
                    <a:pt x="64433" y="322475"/>
                  </a:lnTo>
                  <a:cubicBezTo>
                    <a:pt x="64433" y="322475"/>
                    <a:pt x="65850" y="322475"/>
                    <a:pt x="66556" y="322475"/>
                  </a:cubicBezTo>
                  <a:cubicBezTo>
                    <a:pt x="67264" y="322475"/>
                    <a:pt x="66556" y="322475"/>
                    <a:pt x="66556" y="322475"/>
                  </a:cubicBezTo>
                  <a:cubicBezTo>
                    <a:pt x="66556" y="322475"/>
                    <a:pt x="66556" y="322475"/>
                    <a:pt x="66556" y="322475"/>
                  </a:cubicBezTo>
                  <a:lnTo>
                    <a:pt x="66556" y="322475"/>
                  </a:lnTo>
                  <a:cubicBezTo>
                    <a:pt x="62782" y="322238"/>
                    <a:pt x="64433" y="322475"/>
                    <a:pt x="61837" y="322002"/>
                  </a:cubicBezTo>
                  <a:close/>
                  <a:moveTo>
                    <a:pt x="67501" y="320352"/>
                  </a:moveTo>
                  <a:cubicBezTo>
                    <a:pt x="67501" y="320352"/>
                    <a:pt x="67501" y="320352"/>
                    <a:pt x="67501" y="318462"/>
                  </a:cubicBezTo>
                  <a:cubicBezTo>
                    <a:pt x="67501" y="316575"/>
                    <a:pt x="68445" y="320115"/>
                    <a:pt x="66556" y="319879"/>
                  </a:cubicBezTo>
                  <a:close/>
                  <a:moveTo>
                    <a:pt x="65850" y="315867"/>
                  </a:moveTo>
                  <a:cubicBezTo>
                    <a:pt x="65850" y="315867"/>
                    <a:pt x="65850" y="315867"/>
                    <a:pt x="65850" y="314216"/>
                  </a:cubicBezTo>
                  <a:cubicBezTo>
                    <a:pt x="65850" y="312563"/>
                    <a:pt x="65850" y="314216"/>
                    <a:pt x="65850" y="315867"/>
                  </a:cubicBezTo>
                  <a:cubicBezTo>
                    <a:pt x="65850" y="317520"/>
                    <a:pt x="65850" y="315867"/>
                    <a:pt x="65850" y="315867"/>
                  </a:cubicBezTo>
                  <a:close/>
                  <a:moveTo>
                    <a:pt x="68682" y="311857"/>
                  </a:moveTo>
                  <a:cubicBezTo>
                    <a:pt x="68682" y="311857"/>
                    <a:pt x="68682" y="313271"/>
                    <a:pt x="68682" y="313744"/>
                  </a:cubicBezTo>
                  <a:cubicBezTo>
                    <a:pt x="68682" y="314216"/>
                    <a:pt x="66319" y="311148"/>
                    <a:pt x="67737" y="311385"/>
                  </a:cubicBezTo>
                  <a:close/>
                  <a:moveTo>
                    <a:pt x="68682" y="311857"/>
                  </a:moveTo>
                  <a:cubicBezTo>
                    <a:pt x="68682" y="311857"/>
                    <a:pt x="68682" y="311857"/>
                    <a:pt x="68682" y="311857"/>
                  </a:cubicBezTo>
                  <a:cubicBezTo>
                    <a:pt x="69151" y="311621"/>
                    <a:pt x="70096" y="311621"/>
                    <a:pt x="70568" y="311857"/>
                  </a:cubicBezTo>
                  <a:cubicBezTo>
                    <a:pt x="70568" y="311857"/>
                    <a:pt x="70568" y="311857"/>
                    <a:pt x="70568" y="311857"/>
                  </a:cubicBezTo>
                  <a:close/>
                  <a:moveTo>
                    <a:pt x="68682" y="307608"/>
                  </a:moveTo>
                  <a:cubicBezTo>
                    <a:pt x="70096" y="307608"/>
                    <a:pt x="68682" y="309731"/>
                    <a:pt x="68682" y="310676"/>
                  </a:cubicBezTo>
                  <a:cubicBezTo>
                    <a:pt x="68682" y="311621"/>
                    <a:pt x="69860" y="308789"/>
                    <a:pt x="69387" y="307608"/>
                  </a:cubicBezTo>
                  <a:close/>
                  <a:moveTo>
                    <a:pt x="65614" y="307608"/>
                  </a:moveTo>
                  <a:cubicBezTo>
                    <a:pt x="67501" y="307608"/>
                    <a:pt x="67028" y="309262"/>
                    <a:pt x="65614" y="310204"/>
                  </a:cubicBezTo>
                  <a:cubicBezTo>
                    <a:pt x="64197" y="311148"/>
                    <a:pt x="64433" y="307372"/>
                    <a:pt x="66319" y="306663"/>
                  </a:cubicBezTo>
                  <a:close/>
                  <a:moveTo>
                    <a:pt x="70332" y="303362"/>
                  </a:moveTo>
                  <a:cubicBezTo>
                    <a:pt x="70332" y="303362"/>
                    <a:pt x="70332" y="303362"/>
                    <a:pt x="71983" y="303362"/>
                  </a:cubicBezTo>
                  <a:cubicBezTo>
                    <a:pt x="73636" y="303362"/>
                    <a:pt x="73400" y="305249"/>
                    <a:pt x="71983" y="305721"/>
                  </a:cubicBezTo>
                  <a:cubicBezTo>
                    <a:pt x="72691" y="305013"/>
                    <a:pt x="72927" y="303832"/>
                    <a:pt x="72219" y="303126"/>
                  </a:cubicBezTo>
                  <a:cubicBezTo>
                    <a:pt x="71983" y="302654"/>
                    <a:pt x="71513" y="302417"/>
                    <a:pt x="71041" y="302417"/>
                  </a:cubicBezTo>
                  <a:close/>
                  <a:moveTo>
                    <a:pt x="67973" y="291800"/>
                  </a:moveTo>
                  <a:cubicBezTo>
                    <a:pt x="67973" y="291800"/>
                    <a:pt x="67973" y="291800"/>
                    <a:pt x="69387" y="291800"/>
                  </a:cubicBezTo>
                  <a:cubicBezTo>
                    <a:pt x="70804" y="291800"/>
                    <a:pt x="69387" y="293450"/>
                    <a:pt x="69387" y="291800"/>
                  </a:cubicBezTo>
                  <a:cubicBezTo>
                    <a:pt x="69387" y="290146"/>
                    <a:pt x="68209" y="290383"/>
                    <a:pt x="68682" y="290383"/>
                  </a:cubicBezTo>
                  <a:close/>
                  <a:moveTo>
                    <a:pt x="78354" y="213691"/>
                  </a:moveTo>
                  <a:cubicBezTo>
                    <a:pt x="78354" y="213691"/>
                    <a:pt x="78354" y="213691"/>
                    <a:pt x="80008" y="213691"/>
                  </a:cubicBezTo>
                  <a:cubicBezTo>
                    <a:pt x="80714" y="214164"/>
                    <a:pt x="81186" y="215109"/>
                    <a:pt x="81422" y="216050"/>
                  </a:cubicBezTo>
                  <a:lnTo>
                    <a:pt x="81422" y="216050"/>
                  </a:lnTo>
                  <a:cubicBezTo>
                    <a:pt x="81422" y="216050"/>
                    <a:pt x="80714" y="213455"/>
                    <a:pt x="79063" y="212747"/>
                  </a:cubicBezTo>
                  <a:close/>
                  <a:moveTo>
                    <a:pt x="81186" y="207792"/>
                  </a:moveTo>
                  <a:cubicBezTo>
                    <a:pt x="79535" y="207792"/>
                    <a:pt x="81186" y="209915"/>
                    <a:pt x="79299" y="209209"/>
                  </a:cubicBezTo>
                  <a:cubicBezTo>
                    <a:pt x="77412" y="208501"/>
                    <a:pt x="80244" y="206375"/>
                    <a:pt x="81895" y="206847"/>
                  </a:cubicBezTo>
                  <a:close/>
                  <a:moveTo>
                    <a:pt x="182655" y="146676"/>
                  </a:moveTo>
                  <a:cubicBezTo>
                    <a:pt x="184306" y="148563"/>
                    <a:pt x="182655" y="144786"/>
                    <a:pt x="186196" y="146676"/>
                  </a:cubicBezTo>
                  <a:cubicBezTo>
                    <a:pt x="184778" y="146676"/>
                    <a:pt x="184778" y="146676"/>
                    <a:pt x="184542" y="146676"/>
                  </a:cubicBezTo>
                  <a:cubicBezTo>
                    <a:pt x="184306" y="146676"/>
                    <a:pt x="182419" y="146440"/>
                    <a:pt x="182419" y="145731"/>
                  </a:cubicBezTo>
                  <a:close/>
                  <a:moveTo>
                    <a:pt x="185959" y="149035"/>
                  </a:moveTo>
                  <a:cubicBezTo>
                    <a:pt x="185959" y="149035"/>
                    <a:pt x="185959" y="149035"/>
                    <a:pt x="185959" y="149035"/>
                  </a:cubicBezTo>
                  <a:cubicBezTo>
                    <a:pt x="185959" y="149035"/>
                    <a:pt x="188791" y="149035"/>
                    <a:pt x="188319" y="149035"/>
                  </a:cubicBezTo>
                  <a:cubicBezTo>
                    <a:pt x="187846" y="149035"/>
                    <a:pt x="186901" y="149035"/>
                    <a:pt x="186196" y="149035"/>
                  </a:cubicBezTo>
                  <a:cubicBezTo>
                    <a:pt x="185487" y="149035"/>
                    <a:pt x="183600" y="147618"/>
                    <a:pt x="183600" y="146676"/>
                  </a:cubicBezTo>
                  <a:cubicBezTo>
                    <a:pt x="183600" y="145731"/>
                    <a:pt x="185723" y="147148"/>
                    <a:pt x="186668" y="148799"/>
                  </a:cubicBezTo>
                  <a:close/>
                  <a:moveTo>
                    <a:pt x="81658" y="188913"/>
                  </a:moveTo>
                  <a:cubicBezTo>
                    <a:pt x="81658" y="188913"/>
                    <a:pt x="81658" y="187735"/>
                    <a:pt x="81658" y="187262"/>
                  </a:cubicBezTo>
                  <a:cubicBezTo>
                    <a:pt x="81658" y="186790"/>
                    <a:pt x="81658" y="187262"/>
                    <a:pt x="83548" y="188677"/>
                  </a:cubicBezTo>
                  <a:cubicBezTo>
                    <a:pt x="85435" y="190094"/>
                    <a:pt x="83076" y="187735"/>
                    <a:pt x="82367" y="187971"/>
                  </a:cubicBezTo>
                  <a:close/>
                  <a:moveTo>
                    <a:pt x="182892" y="143844"/>
                  </a:moveTo>
                  <a:cubicBezTo>
                    <a:pt x="182892" y="143844"/>
                    <a:pt x="185015" y="143844"/>
                    <a:pt x="185959" y="143844"/>
                  </a:cubicBezTo>
                  <a:cubicBezTo>
                    <a:pt x="186901" y="143844"/>
                    <a:pt x="185959" y="143844"/>
                    <a:pt x="185959" y="145259"/>
                  </a:cubicBezTo>
                  <a:close/>
                  <a:moveTo>
                    <a:pt x="83312" y="185140"/>
                  </a:moveTo>
                  <a:cubicBezTo>
                    <a:pt x="83312" y="185140"/>
                    <a:pt x="84726" y="185140"/>
                    <a:pt x="83312" y="186554"/>
                  </a:cubicBezTo>
                  <a:cubicBezTo>
                    <a:pt x="81895" y="187971"/>
                    <a:pt x="82131" y="183486"/>
                    <a:pt x="84017" y="184195"/>
                  </a:cubicBezTo>
                  <a:close/>
                  <a:moveTo>
                    <a:pt x="183364" y="143372"/>
                  </a:moveTo>
                  <a:cubicBezTo>
                    <a:pt x="183364" y="143372"/>
                    <a:pt x="183364" y="143372"/>
                    <a:pt x="183364" y="143372"/>
                  </a:cubicBezTo>
                  <a:cubicBezTo>
                    <a:pt x="183364" y="143372"/>
                    <a:pt x="184542" y="143372"/>
                    <a:pt x="183364" y="143372"/>
                  </a:cubicBezTo>
                  <a:cubicBezTo>
                    <a:pt x="182183" y="143372"/>
                    <a:pt x="184542" y="142191"/>
                    <a:pt x="184070" y="142427"/>
                  </a:cubicBezTo>
                  <a:close/>
                  <a:moveTo>
                    <a:pt x="84962" y="128269"/>
                  </a:moveTo>
                  <a:cubicBezTo>
                    <a:pt x="83781" y="128269"/>
                    <a:pt x="84962" y="129920"/>
                    <a:pt x="84962" y="130392"/>
                  </a:cubicBezTo>
                  <a:cubicBezTo>
                    <a:pt x="84962" y="130865"/>
                    <a:pt x="84017" y="127088"/>
                    <a:pt x="85671" y="127324"/>
                  </a:cubicBezTo>
                  <a:close/>
                  <a:moveTo>
                    <a:pt x="84962" y="125201"/>
                  </a:moveTo>
                  <a:cubicBezTo>
                    <a:pt x="84962" y="125201"/>
                    <a:pt x="84962" y="127324"/>
                    <a:pt x="84962" y="128033"/>
                  </a:cubicBezTo>
                  <a:cubicBezTo>
                    <a:pt x="84962" y="128742"/>
                    <a:pt x="83781" y="125201"/>
                    <a:pt x="85671" y="125201"/>
                  </a:cubicBezTo>
                  <a:close/>
                  <a:moveTo>
                    <a:pt x="83548" y="123551"/>
                  </a:moveTo>
                  <a:lnTo>
                    <a:pt x="84726" y="123551"/>
                  </a:lnTo>
                  <a:lnTo>
                    <a:pt x="84726" y="123551"/>
                  </a:lnTo>
                  <a:cubicBezTo>
                    <a:pt x="84726" y="123551"/>
                    <a:pt x="84017" y="123078"/>
                    <a:pt x="84254" y="122606"/>
                  </a:cubicBezTo>
                  <a:close/>
                  <a:moveTo>
                    <a:pt x="143011" y="70221"/>
                  </a:moveTo>
                  <a:cubicBezTo>
                    <a:pt x="143956" y="69748"/>
                    <a:pt x="145137" y="69748"/>
                    <a:pt x="146079" y="70221"/>
                  </a:cubicBezTo>
                  <a:cubicBezTo>
                    <a:pt x="145842" y="71635"/>
                    <a:pt x="145842" y="72816"/>
                    <a:pt x="146079" y="74230"/>
                  </a:cubicBezTo>
                  <a:cubicBezTo>
                    <a:pt x="146079" y="74230"/>
                    <a:pt x="146079" y="74230"/>
                    <a:pt x="146079" y="74230"/>
                  </a:cubicBezTo>
                  <a:cubicBezTo>
                    <a:pt x="144900" y="72816"/>
                    <a:pt x="144192" y="71163"/>
                    <a:pt x="143719" y="69276"/>
                  </a:cubicBezTo>
                  <a:close/>
                  <a:moveTo>
                    <a:pt x="143011" y="65263"/>
                  </a:moveTo>
                  <a:lnTo>
                    <a:pt x="144900" y="65263"/>
                  </a:lnTo>
                  <a:cubicBezTo>
                    <a:pt x="144900" y="65263"/>
                    <a:pt x="144900" y="67859"/>
                    <a:pt x="144900" y="69040"/>
                  </a:cubicBezTo>
                  <a:cubicBezTo>
                    <a:pt x="144900" y="70221"/>
                    <a:pt x="145606" y="65500"/>
                    <a:pt x="144664" y="64321"/>
                  </a:cubicBezTo>
                  <a:close/>
                  <a:moveTo>
                    <a:pt x="83312" y="88861"/>
                  </a:moveTo>
                  <a:cubicBezTo>
                    <a:pt x="84490" y="88861"/>
                    <a:pt x="85435" y="90987"/>
                    <a:pt x="84490" y="91456"/>
                  </a:cubicBezTo>
                  <a:cubicBezTo>
                    <a:pt x="83548" y="91928"/>
                    <a:pt x="85198" y="87919"/>
                    <a:pt x="84962" y="86974"/>
                  </a:cubicBezTo>
                  <a:close/>
                  <a:moveTo>
                    <a:pt x="141360" y="60073"/>
                  </a:moveTo>
                  <a:cubicBezTo>
                    <a:pt x="142541" y="61959"/>
                    <a:pt x="143011" y="63377"/>
                    <a:pt x="145373" y="64558"/>
                  </a:cubicBezTo>
                  <a:lnTo>
                    <a:pt x="143956" y="64558"/>
                  </a:lnTo>
                  <a:cubicBezTo>
                    <a:pt x="145137" y="61959"/>
                    <a:pt x="141360" y="60073"/>
                    <a:pt x="143011" y="58186"/>
                  </a:cubicBezTo>
                  <a:close/>
                  <a:moveTo>
                    <a:pt x="76468" y="73994"/>
                  </a:moveTo>
                  <a:cubicBezTo>
                    <a:pt x="78118" y="73994"/>
                    <a:pt x="79063" y="73994"/>
                    <a:pt x="80950" y="73994"/>
                  </a:cubicBezTo>
                  <a:cubicBezTo>
                    <a:pt x="82839" y="73994"/>
                    <a:pt x="80950" y="75648"/>
                    <a:pt x="80950" y="76120"/>
                  </a:cubicBezTo>
                  <a:cubicBezTo>
                    <a:pt x="80950" y="76590"/>
                    <a:pt x="80008" y="71163"/>
                    <a:pt x="78118" y="72108"/>
                  </a:cubicBezTo>
                  <a:close/>
                  <a:moveTo>
                    <a:pt x="145137" y="46387"/>
                  </a:moveTo>
                  <a:cubicBezTo>
                    <a:pt x="145137" y="46387"/>
                    <a:pt x="146787" y="46387"/>
                    <a:pt x="147496" y="46387"/>
                  </a:cubicBezTo>
                  <a:cubicBezTo>
                    <a:pt x="148204" y="46387"/>
                    <a:pt x="147496" y="46387"/>
                    <a:pt x="147496" y="47565"/>
                  </a:cubicBezTo>
                  <a:cubicBezTo>
                    <a:pt x="147496" y="48746"/>
                    <a:pt x="147968" y="45206"/>
                    <a:pt x="146787" y="44498"/>
                  </a:cubicBezTo>
                  <a:close/>
                  <a:moveTo>
                    <a:pt x="118944" y="49455"/>
                  </a:moveTo>
                  <a:cubicBezTo>
                    <a:pt x="118944" y="49455"/>
                    <a:pt x="117527" y="49455"/>
                    <a:pt x="116818" y="47802"/>
                  </a:cubicBezTo>
                  <a:cubicBezTo>
                    <a:pt x="116109" y="46151"/>
                    <a:pt x="116818" y="47802"/>
                    <a:pt x="118708" y="47802"/>
                  </a:cubicBezTo>
                  <a:cubicBezTo>
                    <a:pt x="120594" y="47802"/>
                    <a:pt x="118708" y="47802"/>
                    <a:pt x="118708" y="47802"/>
                  </a:cubicBezTo>
                  <a:cubicBezTo>
                    <a:pt x="118708" y="47802"/>
                    <a:pt x="118708" y="49455"/>
                    <a:pt x="120594" y="49455"/>
                  </a:cubicBezTo>
                  <a:cubicBezTo>
                    <a:pt x="122481" y="49455"/>
                    <a:pt x="121539" y="47802"/>
                    <a:pt x="120594" y="47565"/>
                  </a:cubicBezTo>
                  <a:close/>
                  <a:moveTo>
                    <a:pt x="88502" y="52050"/>
                  </a:moveTo>
                  <a:cubicBezTo>
                    <a:pt x="88502" y="52050"/>
                    <a:pt x="88502" y="52050"/>
                    <a:pt x="88502" y="52050"/>
                  </a:cubicBezTo>
                  <a:cubicBezTo>
                    <a:pt x="88502" y="52050"/>
                    <a:pt x="89211" y="49455"/>
                    <a:pt x="90153" y="50161"/>
                  </a:cubicBezTo>
                  <a:close/>
                  <a:moveTo>
                    <a:pt x="89917" y="46623"/>
                  </a:moveTo>
                  <a:cubicBezTo>
                    <a:pt x="89917" y="47802"/>
                    <a:pt x="91334" y="48746"/>
                    <a:pt x="89917" y="49691"/>
                  </a:cubicBezTo>
                  <a:cubicBezTo>
                    <a:pt x="88502" y="50633"/>
                    <a:pt x="90153" y="45442"/>
                    <a:pt x="91570" y="44734"/>
                  </a:cubicBezTo>
                  <a:close/>
                  <a:moveTo>
                    <a:pt x="91334" y="42847"/>
                  </a:moveTo>
                  <a:cubicBezTo>
                    <a:pt x="91334" y="42847"/>
                    <a:pt x="91334" y="42847"/>
                    <a:pt x="91334" y="44261"/>
                  </a:cubicBezTo>
                  <a:cubicBezTo>
                    <a:pt x="91334" y="45679"/>
                    <a:pt x="92043" y="41194"/>
                    <a:pt x="92985" y="40960"/>
                  </a:cubicBezTo>
                  <a:close/>
                  <a:moveTo>
                    <a:pt x="85198" y="42847"/>
                  </a:moveTo>
                  <a:cubicBezTo>
                    <a:pt x="85198" y="42847"/>
                    <a:pt x="85198" y="42847"/>
                    <a:pt x="85198" y="42847"/>
                  </a:cubicBezTo>
                  <a:cubicBezTo>
                    <a:pt x="85198" y="42847"/>
                    <a:pt x="87321" y="44261"/>
                    <a:pt x="85198" y="44261"/>
                  </a:cubicBezTo>
                  <a:close/>
                  <a:moveTo>
                    <a:pt x="104547" y="10046"/>
                  </a:moveTo>
                  <a:cubicBezTo>
                    <a:pt x="105019" y="10519"/>
                    <a:pt x="105019" y="11464"/>
                    <a:pt x="104547" y="11933"/>
                  </a:cubicBezTo>
                  <a:cubicBezTo>
                    <a:pt x="104547" y="11933"/>
                    <a:pt x="105019" y="7215"/>
                    <a:pt x="106200" y="721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8" name="Полилиния: фигура 4577">
              <a:extLst>
                <a:ext uri="{FF2B5EF4-FFF2-40B4-BE49-F238E27FC236}">
                  <a16:creationId xmlns:a16="http://schemas.microsoft.com/office/drawing/2014/main" id="{921D3C24-8906-7538-96D9-5B1CB9CBF622}"/>
                </a:ext>
              </a:extLst>
            </p:cNvPr>
            <p:cNvSpPr/>
            <p:nvPr/>
          </p:nvSpPr>
          <p:spPr>
            <a:xfrm>
              <a:off x="-260978" y="2422016"/>
              <a:ext cx="2019" cy="6371"/>
            </a:xfrm>
            <a:custGeom>
              <a:avLst/>
              <a:gdLst>
                <a:gd name="connsiteX0" fmla="*/ 720 w 2019"/>
                <a:gd name="connsiteY0" fmla="*/ 5272 h 6371"/>
                <a:gd name="connsiteX1" fmla="*/ 720 w 2019"/>
                <a:gd name="connsiteY1" fmla="*/ 5272 h 6371"/>
                <a:gd name="connsiteX2" fmla="*/ 720 w 2019"/>
                <a:gd name="connsiteY2" fmla="*/ -1100 h 6371"/>
                <a:gd name="connsiteX3" fmla="*/ -1167 w 2019"/>
                <a:gd name="connsiteY3" fmla="*/ 3854 h 6371"/>
                <a:gd name="connsiteX4" fmla="*/ 247 w 2019"/>
                <a:gd name="connsiteY4" fmla="*/ 3854 h 6371"/>
                <a:gd name="connsiteX5" fmla="*/ 720 w 2019"/>
                <a:gd name="connsiteY5" fmla="*/ 5272 h 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" h="6371">
                  <a:moveTo>
                    <a:pt x="720" y="5272"/>
                  </a:moveTo>
                  <a:cubicBezTo>
                    <a:pt x="720" y="5272"/>
                    <a:pt x="720" y="5272"/>
                    <a:pt x="720" y="5272"/>
                  </a:cubicBezTo>
                  <a:cubicBezTo>
                    <a:pt x="720" y="5272"/>
                    <a:pt x="720" y="1259"/>
                    <a:pt x="720" y="-1100"/>
                  </a:cubicBezTo>
                  <a:cubicBezTo>
                    <a:pt x="-461" y="317"/>
                    <a:pt x="-1167" y="1968"/>
                    <a:pt x="-1167" y="3854"/>
                  </a:cubicBezTo>
                  <a:lnTo>
                    <a:pt x="247" y="3854"/>
                  </a:lnTo>
                  <a:cubicBezTo>
                    <a:pt x="247" y="3854"/>
                    <a:pt x="1192" y="4799"/>
                    <a:pt x="720" y="52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79" name="Полилиния: фигура 4578">
              <a:extLst>
                <a:ext uri="{FF2B5EF4-FFF2-40B4-BE49-F238E27FC236}">
                  <a16:creationId xmlns:a16="http://schemas.microsoft.com/office/drawing/2014/main" id="{FD29F7FE-0BE8-4292-EACE-915AF34CA181}"/>
                </a:ext>
              </a:extLst>
            </p:cNvPr>
            <p:cNvSpPr/>
            <p:nvPr/>
          </p:nvSpPr>
          <p:spPr>
            <a:xfrm>
              <a:off x="-183056" y="2574065"/>
              <a:ext cx="419" cy="2278"/>
            </a:xfrm>
            <a:custGeom>
              <a:avLst/>
              <a:gdLst>
                <a:gd name="connsiteX0" fmla="*/ -747 w 419"/>
                <a:gd name="connsiteY0" fmla="*/ 1178 h 2278"/>
                <a:gd name="connsiteX1" fmla="*/ -747 w 419"/>
                <a:gd name="connsiteY1" fmla="*/ -944 h 2278"/>
                <a:gd name="connsiteX2" fmla="*/ -747 w 419"/>
                <a:gd name="connsiteY2" fmla="*/ 1178 h 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2278">
                  <a:moveTo>
                    <a:pt x="-747" y="1178"/>
                  </a:moveTo>
                  <a:cubicBezTo>
                    <a:pt x="-747" y="1178"/>
                    <a:pt x="-747" y="-239"/>
                    <a:pt x="-747" y="-944"/>
                  </a:cubicBezTo>
                  <a:cubicBezTo>
                    <a:pt x="-747" y="-1653"/>
                    <a:pt x="-1692" y="234"/>
                    <a:pt x="-747" y="11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0" name="Полилиния: фигура 4579">
              <a:extLst>
                <a:ext uri="{FF2B5EF4-FFF2-40B4-BE49-F238E27FC236}">
                  <a16:creationId xmlns:a16="http://schemas.microsoft.com/office/drawing/2014/main" id="{8AE50B44-F7FD-E67D-7452-FC2367EAD13B}"/>
                </a:ext>
              </a:extLst>
            </p:cNvPr>
            <p:cNvSpPr/>
            <p:nvPr/>
          </p:nvSpPr>
          <p:spPr>
            <a:xfrm>
              <a:off x="-179096" y="2538352"/>
              <a:ext cx="314" cy="1178"/>
            </a:xfrm>
            <a:custGeom>
              <a:avLst/>
              <a:gdLst>
                <a:gd name="connsiteX0" fmla="*/ -1167 w 314"/>
                <a:gd name="connsiteY0" fmla="*/ 78 h 1178"/>
                <a:gd name="connsiteX1" fmla="*/ -1167 w 314"/>
                <a:gd name="connsiteY1" fmla="*/ 78 h 1178"/>
                <a:gd name="connsiteX2" fmla="*/ -1167 w 314"/>
                <a:gd name="connsiteY2" fmla="*/ -1100 h 1178"/>
                <a:gd name="connsiteX3" fmla="*/ -1167 w 314"/>
                <a:gd name="connsiteY3" fmla="*/ -1100 h 1178"/>
                <a:gd name="connsiteX4" fmla="*/ -1167 w 314"/>
                <a:gd name="connsiteY4" fmla="*/ 78 h 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1178">
                  <a:moveTo>
                    <a:pt x="-1167" y="78"/>
                  </a:moveTo>
                  <a:cubicBezTo>
                    <a:pt x="-1167" y="78"/>
                    <a:pt x="-1167" y="78"/>
                    <a:pt x="-1167" y="78"/>
                  </a:cubicBezTo>
                  <a:cubicBezTo>
                    <a:pt x="-1167" y="78"/>
                    <a:pt x="-1167" y="78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459" y="-394"/>
                    <a:pt x="-1167" y="7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1" name="Полилиния: фигура 4580">
              <a:extLst>
                <a:ext uri="{FF2B5EF4-FFF2-40B4-BE49-F238E27FC236}">
                  <a16:creationId xmlns:a16="http://schemas.microsoft.com/office/drawing/2014/main" id="{C97B8556-4380-4020-E85B-4DC7ADD480D5}"/>
                </a:ext>
              </a:extLst>
            </p:cNvPr>
            <p:cNvSpPr/>
            <p:nvPr/>
          </p:nvSpPr>
          <p:spPr>
            <a:xfrm>
              <a:off x="-231009" y="2556547"/>
              <a:ext cx="2122" cy="208"/>
            </a:xfrm>
            <a:custGeom>
              <a:avLst/>
              <a:gdLst>
                <a:gd name="connsiteX0" fmla="*/ -1167 w 2122"/>
                <a:gd name="connsiteY0" fmla="*/ -891 h 208"/>
                <a:gd name="connsiteX1" fmla="*/ 956 w 2122"/>
                <a:gd name="connsiteY1" fmla="*/ -891 h 208"/>
                <a:gd name="connsiteX2" fmla="*/ -1167 w 2122"/>
                <a:gd name="connsiteY2" fmla="*/ -891 h 208"/>
                <a:gd name="connsiteX3" fmla="*/ -1167 w 2122"/>
                <a:gd name="connsiteY3" fmla="*/ -891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2" h="208">
                  <a:moveTo>
                    <a:pt x="-1167" y="-891"/>
                  </a:moveTo>
                  <a:cubicBezTo>
                    <a:pt x="-1167" y="-891"/>
                    <a:pt x="-1167" y="-891"/>
                    <a:pt x="956" y="-891"/>
                  </a:cubicBezTo>
                  <a:lnTo>
                    <a:pt x="-1167" y="-891"/>
                  </a:lnTo>
                  <a:cubicBezTo>
                    <a:pt x="-1167" y="-891"/>
                    <a:pt x="11" y="-1361"/>
                    <a:pt x="-1167" y="-8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2" name="Полилиния: фигура 4581">
              <a:extLst>
                <a:ext uri="{FF2B5EF4-FFF2-40B4-BE49-F238E27FC236}">
                  <a16:creationId xmlns:a16="http://schemas.microsoft.com/office/drawing/2014/main" id="{27597D88-326F-CCDD-0E86-F4C8B3FFC241}"/>
                </a:ext>
              </a:extLst>
            </p:cNvPr>
            <p:cNvSpPr/>
            <p:nvPr/>
          </p:nvSpPr>
          <p:spPr>
            <a:xfrm>
              <a:off x="-208829" y="2549206"/>
              <a:ext cx="1886" cy="177"/>
            </a:xfrm>
            <a:custGeom>
              <a:avLst/>
              <a:gdLst>
                <a:gd name="connsiteX0" fmla="*/ -1167 w 1886"/>
                <a:gd name="connsiteY0" fmla="*/ -1100 h 177"/>
                <a:gd name="connsiteX1" fmla="*/ 720 w 1886"/>
                <a:gd name="connsiteY1" fmla="*/ -1100 h 177"/>
                <a:gd name="connsiteX2" fmla="*/ 720 w 1886"/>
                <a:gd name="connsiteY2" fmla="*/ -1100 h 177"/>
                <a:gd name="connsiteX3" fmla="*/ -1167 w 1886"/>
                <a:gd name="connsiteY3" fmla="*/ -1100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77">
                  <a:moveTo>
                    <a:pt x="-1167" y="-1100"/>
                  </a:moveTo>
                  <a:cubicBezTo>
                    <a:pt x="-695" y="-864"/>
                    <a:pt x="250" y="-864"/>
                    <a:pt x="720" y="-1100"/>
                  </a:cubicBezTo>
                  <a:cubicBezTo>
                    <a:pt x="720" y="-1100"/>
                    <a:pt x="720" y="-1100"/>
                    <a:pt x="720" y="-1100"/>
                  </a:cubicBezTo>
                  <a:cubicBezTo>
                    <a:pt x="720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3" name="Полилиния: фигура 4582">
              <a:extLst>
                <a:ext uri="{FF2B5EF4-FFF2-40B4-BE49-F238E27FC236}">
                  <a16:creationId xmlns:a16="http://schemas.microsoft.com/office/drawing/2014/main" id="{CEB7C733-E06B-6C80-72F7-B2834690290A}"/>
                </a:ext>
              </a:extLst>
            </p:cNvPr>
            <p:cNvSpPr/>
            <p:nvPr/>
          </p:nvSpPr>
          <p:spPr>
            <a:xfrm>
              <a:off x="-218977" y="2549206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-1167 w 1417"/>
                <a:gd name="connsiteY1" fmla="*/ -1100 h 23597"/>
                <a:gd name="connsiteX2" fmla="*/ 250 w 1417"/>
                <a:gd name="connsiteY2" fmla="*/ -1100 h 23597"/>
                <a:gd name="connsiteX3" fmla="*/ 250 w 141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cubicBezTo>
                    <a:pt x="250" y="-1100"/>
                    <a:pt x="250" y="-1100"/>
                    <a:pt x="-1167" y="-1100"/>
                  </a:cubicBezTo>
                  <a:cubicBezTo>
                    <a:pt x="-695" y="-1100"/>
                    <a:pt x="-222" y="-1100"/>
                    <a:pt x="250" y="-1100"/>
                  </a:cubicBezTo>
                  <a:cubicBezTo>
                    <a:pt x="250" y="-1100"/>
                    <a:pt x="250" y="-1100"/>
                    <a:pt x="25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4" name="Полилиния: фигура 4583">
              <a:extLst>
                <a:ext uri="{FF2B5EF4-FFF2-40B4-BE49-F238E27FC236}">
                  <a16:creationId xmlns:a16="http://schemas.microsoft.com/office/drawing/2014/main" id="{75B50629-C601-0066-7186-855EC3CB19C5}"/>
                </a:ext>
              </a:extLst>
            </p:cNvPr>
            <p:cNvSpPr/>
            <p:nvPr/>
          </p:nvSpPr>
          <p:spPr>
            <a:xfrm>
              <a:off x="-168360" y="2528913"/>
              <a:ext cx="2636" cy="4012"/>
            </a:xfrm>
            <a:custGeom>
              <a:avLst/>
              <a:gdLst>
                <a:gd name="connsiteX0" fmla="*/ -577 w 2636"/>
                <a:gd name="connsiteY0" fmla="*/ 2204 h 4012"/>
                <a:gd name="connsiteX1" fmla="*/ -577 w 2636"/>
                <a:gd name="connsiteY1" fmla="*/ 2204 h 4012"/>
                <a:gd name="connsiteX2" fmla="*/ 841 w 2636"/>
                <a:gd name="connsiteY2" fmla="*/ 2204 h 4012"/>
                <a:gd name="connsiteX3" fmla="*/ 841 w 2636"/>
                <a:gd name="connsiteY3" fmla="*/ -1100 h 4012"/>
                <a:gd name="connsiteX4" fmla="*/ -1049 w 2636"/>
                <a:gd name="connsiteY4" fmla="*/ -1100 h 4012"/>
                <a:gd name="connsiteX5" fmla="*/ -1049 w 2636"/>
                <a:gd name="connsiteY5" fmla="*/ 2912 h 4012"/>
                <a:gd name="connsiteX6" fmla="*/ -577 w 2636"/>
                <a:gd name="connsiteY6" fmla="*/ 2204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36" h="4012">
                  <a:moveTo>
                    <a:pt x="-577" y="2204"/>
                  </a:moveTo>
                  <a:cubicBezTo>
                    <a:pt x="1077" y="2204"/>
                    <a:pt x="-577" y="2204"/>
                    <a:pt x="-577" y="2204"/>
                  </a:cubicBezTo>
                  <a:cubicBezTo>
                    <a:pt x="-577" y="2204"/>
                    <a:pt x="-577" y="2204"/>
                    <a:pt x="841" y="2204"/>
                  </a:cubicBezTo>
                  <a:cubicBezTo>
                    <a:pt x="2255" y="2204"/>
                    <a:pt x="841" y="-155"/>
                    <a:pt x="841" y="-1100"/>
                  </a:cubicBezTo>
                  <a:lnTo>
                    <a:pt x="-1049" y="-1100"/>
                  </a:lnTo>
                  <a:cubicBezTo>
                    <a:pt x="-104" y="78"/>
                    <a:pt x="-104" y="1731"/>
                    <a:pt x="-1049" y="2912"/>
                  </a:cubicBezTo>
                  <a:cubicBezTo>
                    <a:pt x="-1049" y="1495"/>
                    <a:pt x="-1521" y="1968"/>
                    <a:pt x="-577" y="22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5" name="Полилиния: фигура 4584">
              <a:extLst>
                <a:ext uri="{FF2B5EF4-FFF2-40B4-BE49-F238E27FC236}">
                  <a16:creationId xmlns:a16="http://schemas.microsoft.com/office/drawing/2014/main" id="{A8244246-FFEB-4E69-4DB6-2E05C557BB0F}"/>
                </a:ext>
              </a:extLst>
            </p:cNvPr>
            <p:cNvSpPr/>
            <p:nvPr/>
          </p:nvSpPr>
          <p:spPr>
            <a:xfrm>
              <a:off x="-227999" y="2543071"/>
              <a:ext cx="3418" cy="6135"/>
            </a:xfrm>
            <a:custGeom>
              <a:avLst/>
              <a:gdLst>
                <a:gd name="connsiteX0" fmla="*/ 1722 w 3418"/>
                <a:gd name="connsiteY0" fmla="*/ 5035 h 6135"/>
                <a:gd name="connsiteX1" fmla="*/ 1722 w 3418"/>
                <a:gd name="connsiteY1" fmla="*/ -1100 h 6135"/>
                <a:gd name="connsiteX2" fmla="*/ 1722 w 3418"/>
                <a:gd name="connsiteY2" fmla="*/ -1100 h 6135"/>
                <a:gd name="connsiteX3" fmla="*/ 1722 w 3418"/>
                <a:gd name="connsiteY3" fmla="*/ 553 h 6135"/>
                <a:gd name="connsiteX4" fmla="*/ -404 w 3418"/>
                <a:gd name="connsiteY4" fmla="*/ 2204 h 6135"/>
                <a:gd name="connsiteX5" fmla="*/ 1722 w 3418"/>
                <a:gd name="connsiteY5" fmla="*/ 503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18" h="6135">
                  <a:moveTo>
                    <a:pt x="1722" y="5035"/>
                  </a:moveTo>
                  <a:cubicBezTo>
                    <a:pt x="2428" y="3149"/>
                    <a:pt x="2428" y="787"/>
                    <a:pt x="1722" y="-1100"/>
                  </a:cubicBezTo>
                  <a:cubicBezTo>
                    <a:pt x="1722" y="-1100"/>
                    <a:pt x="1722" y="-1100"/>
                    <a:pt x="1722" y="-1100"/>
                  </a:cubicBezTo>
                  <a:cubicBezTo>
                    <a:pt x="1722" y="-1100"/>
                    <a:pt x="1722" y="-1100"/>
                    <a:pt x="1722" y="553"/>
                  </a:cubicBezTo>
                  <a:cubicBezTo>
                    <a:pt x="1722" y="2204"/>
                    <a:pt x="1722" y="3149"/>
                    <a:pt x="-404" y="2204"/>
                  </a:cubicBezTo>
                  <a:cubicBezTo>
                    <a:pt x="-2527" y="1259"/>
                    <a:pt x="305" y="5035"/>
                    <a:pt x="1722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6" name="Полилиния: фигура 4585">
              <a:extLst>
                <a:ext uri="{FF2B5EF4-FFF2-40B4-BE49-F238E27FC236}">
                  <a16:creationId xmlns:a16="http://schemas.microsoft.com/office/drawing/2014/main" id="{650043C7-C831-2A59-349B-5AAC2C2925AD}"/>
                </a:ext>
              </a:extLst>
            </p:cNvPr>
            <p:cNvSpPr/>
            <p:nvPr/>
          </p:nvSpPr>
          <p:spPr>
            <a:xfrm>
              <a:off x="-155262" y="2520182"/>
              <a:ext cx="1494" cy="4009"/>
            </a:xfrm>
            <a:custGeom>
              <a:avLst/>
              <a:gdLst>
                <a:gd name="connsiteX0" fmla="*/ -1167 w 1494"/>
                <a:gd name="connsiteY0" fmla="*/ 2910 h 4009"/>
                <a:gd name="connsiteX1" fmla="*/ 247 w 1494"/>
                <a:gd name="connsiteY1" fmla="*/ -1100 h 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94" h="4009">
                  <a:moveTo>
                    <a:pt x="-1167" y="2910"/>
                  </a:moveTo>
                  <a:cubicBezTo>
                    <a:pt x="247" y="2910"/>
                    <a:pt x="483" y="314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7" name="Полилиния: фигура 4586">
              <a:extLst>
                <a:ext uri="{FF2B5EF4-FFF2-40B4-BE49-F238E27FC236}">
                  <a16:creationId xmlns:a16="http://schemas.microsoft.com/office/drawing/2014/main" id="{2C1E4ED9-4A05-EC74-4D44-B9A4AFF81879}"/>
                </a:ext>
              </a:extLst>
            </p:cNvPr>
            <p:cNvSpPr/>
            <p:nvPr/>
          </p:nvSpPr>
          <p:spPr>
            <a:xfrm>
              <a:off x="-281980" y="2557731"/>
              <a:ext cx="2044" cy="2910"/>
            </a:xfrm>
            <a:custGeom>
              <a:avLst/>
              <a:gdLst>
                <a:gd name="connsiteX0" fmla="*/ -1167 w 2044"/>
                <a:gd name="connsiteY0" fmla="*/ -186 h 2910"/>
                <a:gd name="connsiteX1" fmla="*/ 247 w 2044"/>
                <a:gd name="connsiteY1" fmla="*/ 1229 h 2910"/>
                <a:gd name="connsiteX2" fmla="*/ 247 w 2044"/>
                <a:gd name="connsiteY2" fmla="*/ -422 h 2910"/>
                <a:gd name="connsiteX3" fmla="*/ -1167 w 2044"/>
                <a:gd name="connsiteY3" fmla="*/ -186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910">
                  <a:moveTo>
                    <a:pt x="-1167" y="-186"/>
                  </a:moveTo>
                  <a:cubicBezTo>
                    <a:pt x="-1167" y="-186"/>
                    <a:pt x="-1167" y="-186"/>
                    <a:pt x="247" y="1229"/>
                  </a:cubicBezTo>
                  <a:cubicBezTo>
                    <a:pt x="1664" y="2646"/>
                    <a:pt x="247" y="1229"/>
                    <a:pt x="247" y="-422"/>
                  </a:cubicBezTo>
                  <a:cubicBezTo>
                    <a:pt x="247" y="-2075"/>
                    <a:pt x="-695" y="-186"/>
                    <a:pt x="-1167" y="-1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8" name="Полилиния: фигура 4587">
              <a:extLst>
                <a:ext uri="{FF2B5EF4-FFF2-40B4-BE49-F238E27FC236}">
                  <a16:creationId xmlns:a16="http://schemas.microsoft.com/office/drawing/2014/main" id="{3EDF4168-F9A7-FA56-A307-DCB2E3E38DC7}"/>
                </a:ext>
              </a:extLst>
            </p:cNvPr>
            <p:cNvSpPr/>
            <p:nvPr/>
          </p:nvSpPr>
          <p:spPr>
            <a:xfrm>
              <a:off x="-223931" y="2542165"/>
              <a:ext cx="23597" cy="2792"/>
            </a:xfrm>
            <a:custGeom>
              <a:avLst/>
              <a:gdLst>
                <a:gd name="connsiteX0" fmla="*/ -1167 w 23597"/>
                <a:gd name="connsiteY0" fmla="*/ 1693 h 2792"/>
                <a:gd name="connsiteX1" fmla="*/ -1167 w 23597"/>
                <a:gd name="connsiteY1" fmla="*/ -430 h 2792"/>
                <a:gd name="connsiteX2" fmla="*/ -1167 w 23597"/>
                <a:gd name="connsiteY2" fmla="*/ 1693 h 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92">
                  <a:moveTo>
                    <a:pt x="-1167" y="1693"/>
                  </a:moveTo>
                  <a:cubicBezTo>
                    <a:pt x="-1167" y="1693"/>
                    <a:pt x="-1167" y="1693"/>
                    <a:pt x="-1167" y="-430"/>
                  </a:cubicBezTo>
                  <a:cubicBezTo>
                    <a:pt x="-1167" y="-2553"/>
                    <a:pt x="-1167" y="987"/>
                    <a:pt x="-1167" y="16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89" name="Полилиния: фигура 4588">
              <a:extLst>
                <a:ext uri="{FF2B5EF4-FFF2-40B4-BE49-F238E27FC236}">
                  <a16:creationId xmlns:a16="http://schemas.microsoft.com/office/drawing/2014/main" id="{9E289660-0A3B-26CD-CB57-8997B1EC80BA}"/>
                </a:ext>
              </a:extLst>
            </p:cNvPr>
            <p:cNvSpPr/>
            <p:nvPr/>
          </p:nvSpPr>
          <p:spPr>
            <a:xfrm>
              <a:off x="-171782" y="2521437"/>
              <a:ext cx="2045" cy="1812"/>
            </a:xfrm>
            <a:custGeom>
              <a:avLst/>
              <a:gdLst>
                <a:gd name="connsiteX0" fmla="*/ -1167 w 2045"/>
                <a:gd name="connsiteY0" fmla="*/ 713 h 1812"/>
                <a:gd name="connsiteX1" fmla="*/ 250 w 2045"/>
                <a:gd name="connsiteY1" fmla="*/ 713 h 1812"/>
                <a:gd name="connsiteX2" fmla="*/ 250 w 2045"/>
                <a:gd name="connsiteY2" fmla="*/ -704 h 1812"/>
                <a:gd name="connsiteX3" fmla="*/ -1167 w 2045"/>
                <a:gd name="connsiteY3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1812">
                  <a:moveTo>
                    <a:pt x="-1167" y="713"/>
                  </a:moveTo>
                  <a:cubicBezTo>
                    <a:pt x="-1167" y="713"/>
                    <a:pt x="-1167" y="713"/>
                    <a:pt x="250" y="713"/>
                  </a:cubicBezTo>
                  <a:cubicBezTo>
                    <a:pt x="1664" y="713"/>
                    <a:pt x="250" y="713"/>
                    <a:pt x="250" y="-704"/>
                  </a:cubicBezTo>
                  <a:cubicBezTo>
                    <a:pt x="250" y="-2119"/>
                    <a:pt x="486" y="713"/>
                    <a:pt x="-1167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0" name="Полилиния: фигура 4589">
              <a:extLst>
                <a:ext uri="{FF2B5EF4-FFF2-40B4-BE49-F238E27FC236}">
                  <a16:creationId xmlns:a16="http://schemas.microsoft.com/office/drawing/2014/main" id="{80DEC953-7AD3-A60C-2BF5-844DB7B68C19}"/>
                </a:ext>
              </a:extLst>
            </p:cNvPr>
            <p:cNvSpPr/>
            <p:nvPr/>
          </p:nvSpPr>
          <p:spPr>
            <a:xfrm>
              <a:off x="-261372" y="2545199"/>
              <a:ext cx="1014" cy="3306"/>
            </a:xfrm>
            <a:custGeom>
              <a:avLst/>
              <a:gdLst>
                <a:gd name="connsiteX0" fmla="*/ -537 w 1014"/>
                <a:gd name="connsiteY0" fmla="*/ 548 h 3306"/>
                <a:gd name="connsiteX1" fmla="*/ -537 w 1014"/>
                <a:gd name="connsiteY1" fmla="*/ 548 h 3306"/>
                <a:gd name="connsiteX2" fmla="*/ -537 w 1014"/>
                <a:gd name="connsiteY2" fmla="*/ -633 h 3306"/>
                <a:gd name="connsiteX3" fmla="*/ -537 w 1014"/>
                <a:gd name="connsiteY3" fmla="*/ 1490 h 3306"/>
                <a:gd name="connsiteX4" fmla="*/ -537 w 1014"/>
                <a:gd name="connsiteY4" fmla="*/ 548 h 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" h="3306">
                  <a:moveTo>
                    <a:pt x="-537" y="548"/>
                  </a:moveTo>
                  <a:lnTo>
                    <a:pt x="-537" y="548"/>
                  </a:lnTo>
                  <a:cubicBezTo>
                    <a:pt x="-537" y="548"/>
                    <a:pt x="-537" y="548"/>
                    <a:pt x="-537" y="-633"/>
                  </a:cubicBezTo>
                  <a:cubicBezTo>
                    <a:pt x="-537" y="-1812"/>
                    <a:pt x="-1955" y="-633"/>
                    <a:pt x="-537" y="1490"/>
                  </a:cubicBezTo>
                  <a:cubicBezTo>
                    <a:pt x="877" y="3615"/>
                    <a:pt x="-2191" y="311"/>
                    <a:pt x="-537" y="54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1" name="Полилиния: фигура 4590">
              <a:extLst>
                <a:ext uri="{FF2B5EF4-FFF2-40B4-BE49-F238E27FC236}">
                  <a16:creationId xmlns:a16="http://schemas.microsoft.com/office/drawing/2014/main" id="{11DA3D8F-1C59-F5D1-698F-B298B7D7878A}"/>
                </a:ext>
              </a:extLst>
            </p:cNvPr>
            <p:cNvSpPr/>
            <p:nvPr/>
          </p:nvSpPr>
          <p:spPr>
            <a:xfrm>
              <a:off x="-239976" y="2528441"/>
              <a:ext cx="2359" cy="2831"/>
            </a:xfrm>
            <a:custGeom>
              <a:avLst/>
              <a:gdLst>
                <a:gd name="connsiteX0" fmla="*/ 1192 w 2359"/>
                <a:gd name="connsiteY0" fmla="*/ 1731 h 2831"/>
                <a:gd name="connsiteX1" fmla="*/ 1192 w 2359"/>
                <a:gd name="connsiteY1" fmla="*/ 81 h 2831"/>
                <a:gd name="connsiteX2" fmla="*/ -1167 w 2359"/>
                <a:gd name="connsiteY2" fmla="*/ -1100 h 2831"/>
                <a:gd name="connsiteX3" fmla="*/ 1192 w 2359"/>
                <a:gd name="connsiteY3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2831">
                  <a:moveTo>
                    <a:pt x="1192" y="1731"/>
                  </a:moveTo>
                  <a:cubicBezTo>
                    <a:pt x="1192" y="1731"/>
                    <a:pt x="1192" y="1731"/>
                    <a:pt x="1192" y="81"/>
                  </a:cubicBezTo>
                  <a:cubicBezTo>
                    <a:pt x="247" y="-155"/>
                    <a:pt x="-461" y="-628"/>
                    <a:pt x="-1167" y="-1100"/>
                  </a:cubicBezTo>
                  <a:cubicBezTo>
                    <a:pt x="-1167" y="-1100"/>
                    <a:pt x="247" y="1259"/>
                    <a:pt x="1192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2" name="Полилиния: фигура 4591">
              <a:extLst>
                <a:ext uri="{FF2B5EF4-FFF2-40B4-BE49-F238E27FC236}">
                  <a16:creationId xmlns:a16="http://schemas.microsoft.com/office/drawing/2014/main" id="{0AE5A666-F87E-76FC-7E87-2650FB7A8BFE}"/>
                </a:ext>
              </a:extLst>
            </p:cNvPr>
            <p:cNvSpPr/>
            <p:nvPr/>
          </p:nvSpPr>
          <p:spPr>
            <a:xfrm>
              <a:off x="-164020" y="2499898"/>
              <a:ext cx="5111" cy="2113"/>
            </a:xfrm>
            <a:custGeom>
              <a:avLst/>
              <a:gdLst>
                <a:gd name="connsiteX0" fmla="*/ 1218 w 5111"/>
                <a:gd name="connsiteY0" fmla="*/ 1014 h 2113"/>
                <a:gd name="connsiteX1" fmla="*/ -432 w 5111"/>
                <a:gd name="connsiteY1" fmla="*/ 1014 h 2113"/>
                <a:gd name="connsiteX2" fmla="*/ -432 w 5111"/>
                <a:gd name="connsiteY2" fmla="*/ 1014 h 2113"/>
                <a:gd name="connsiteX3" fmla="*/ 3105 w 5111"/>
                <a:gd name="connsiteY3" fmla="*/ 1014 h 2113"/>
                <a:gd name="connsiteX4" fmla="*/ 3105 w 5111"/>
                <a:gd name="connsiteY4" fmla="*/ -637 h 2113"/>
                <a:gd name="connsiteX5" fmla="*/ 1218 w 5111"/>
                <a:gd name="connsiteY5" fmla="*/ 1014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1" h="2113">
                  <a:moveTo>
                    <a:pt x="1218" y="1014"/>
                  </a:moveTo>
                  <a:cubicBezTo>
                    <a:pt x="1218" y="1014"/>
                    <a:pt x="1218" y="1014"/>
                    <a:pt x="-432" y="1014"/>
                  </a:cubicBezTo>
                  <a:cubicBezTo>
                    <a:pt x="-2086" y="1014"/>
                    <a:pt x="-432" y="1014"/>
                    <a:pt x="-432" y="1014"/>
                  </a:cubicBezTo>
                  <a:cubicBezTo>
                    <a:pt x="-432" y="1014"/>
                    <a:pt x="1218" y="1014"/>
                    <a:pt x="3105" y="1014"/>
                  </a:cubicBezTo>
                  <a:cubicBezTo>
                    <a:pt x="4995" y="1014"/>
                    <a:pt x="3105" y="1014"/>
                    <a:pt x="3105" y="-637"/>
                  </a:cubicBezTo>
                  <a:cubicBezTo>
                    <a:pt x="3105" y="-2290"/>
                    <a:pt x="1218" y="1014"/>
                    <a:pt x="1218" y="10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3" name="Полилиния: фигура 4592">
              <a:extLst>
                <a:ext uri="{FF2B5EF4-FFF2-40B4-BE49-F238E27FC236}">
                  <a16:creationId xmlns:a16="http://schemas.microsoft.com/office/drawing/2014/main" id="{81FACD52-742D-E424-1D64-D6CAC63E87B3}"/>
                </a:ext>
              </a:extLst>
            </p:cNvPr>
            <p:cNvSpPr/>
            <p:nvPr/>
          </p:nvSpPr>
          <p:spPr>
            <a:xfrm>
              <a:off x="-159984" y="2496611"/>
              <a:ext cx="1900" cy="2805"/>
            </a:xfrm>
            <a:custGeom>
              <a:avLst/>
              <a:gdLst>
                <a:gd name="connsiteX0" fmla="*/ -931 w 1900"/>
                <a:gd name="connsiteY0" fmla="*/ 1705 h 2805"/>
                <a:gd name="connsiteX1" fmla="*/ 250 w 1900"/>
                <a:gd name="connsiteY1" fmla="*/ -890 h 2805"/>
                <a:gd name="connsiteX2" fmla="*/ -1167 w 1900"/>
                <a:gd name="connsiteY2" fmla="*/ -890 h 2805"/>
                <a:gd name="connsiteX3" fmla="*/ -931 w 1900"/>
                <a:gd name="connsiteY3" fmla="*/ 1705 h 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0" h="2805">
                  <a:moveTo>
                    <a:pt x="-931" y="1705"/>
                  </a:moveTo>
                  <a:cubicBezTo>
                    <a:pt x="250" y="1705"/>
                    <a:pt x="-931" y="-418"/>
                    <a:pt x="250" y="-890"/>
                  </a:cubicBezTo>
                  <a:cubicBezTo>
                    <a:pt x="1431" y="-1363"/>
                    <a:pt x="250" y="-890"/>
                    <a:pt x="-1167" y="-890"/>
                  </a:cubicBezTo>
                  <a:cubicBezTo>
                    <a:pt x="-1167" y="52"/>
                    <a:pt x="-1167" y="760"/>
                    <a:pt x="-931" y="17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4" name="Полилиния: фигура 4593">
              <a:extLst>
                <a:ext uri="{FF2B5EF4-FFF2-40B4-BE49-F238E27FC236}">
                  <a16:creationId xmlns:a16="http://schemas.microsoft.com/office/drawing/2014/main" id="{7B7DD85A-0E8B-EB4C-70C6-1BBF124966CC}"/>
                </a:ext>
              </a:extLst>
            </p:cNvPr>
            <p:cNvSpPr/>
            <p:nvPr/>
          </p:nvSpPr>
          <p:spPr>
            <a:xfrm>
              <a:off x="-162604" y="2491394"/>
              <a:ext cx="5007" cy="6605"/>
            </a:xfrm>
            <a:custGeom>
              <a:avLst/>
              <a:gdLst>
                <a:gd name="connsiteX0" fmla="*/ 1220 w 5007"/>
                <a:gd name="connsiteY0" fmla="*/ 2437 h 6605"/>
                <a:gd name="connsiteX1" fmla="*/ -434 w 5007"/>
                <a:gd name="connsiteY1" fmla="*/ 2437 h 6605"/>
                <a:gd name="connsiteX2" fmla="*/ -434 w 5007"/>
                <a:gd name="connsiteY2" fmla="*/ 5505 h 6605"/>
                <a:gd name="connsiteX3" fmla="*/ 3107 w 5007"/>
                <a:gd name="connsiteY3" fmla="*/ 3146 h 6605"/>
                <a:gd name="connsiteX4" fmla="*/ 3107 w 5007"/>
                <a:gd name="connsiteY4" fmla="*/ 1495 h 6605"/>
                <a:gd name="connsiteX5" fmla="*/ 1453 w 5007"/>
                <a:gd name="connsiteY5" fmla="*/ -1100 h 6605"/>
                <a:gd name="connsiteX6" fmla="*/ 1453 w 5007"/>
                <a:gd name="connsiteY6" fmla="*/ -1100 h 6605"/>
                <a:gd name="connsiteX7" fmla="*/ 3107 w 5007"/>
                <a:gd name="connsiteY7" fmla="*/ -1100 h 6605"/>
                <a:gd name="connsiteX8" fmla="*/ 3107 w 5007"/>
                <a:gd name="connsiteY8" fmla="*/ -1100 h 6605"/>
                <a:gd name="connsiteX9" fmla="*/ 1220 w 5007"/>
                <a:gd name="connsiteY9" fmla="*/ -1100 h 6605"/>
                <a:gd name="connsiteX10" fmla="*/ 1220 w 5007"/>
                <a:gd name="connsiteY10" fmla="*/ 2437 h 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7" h="6605">
                  <a:moveTo>
                    <a:pt x="1220" y="2437"/>
                  </a:moveTo>
                  <a:cubicBezTo>
                    <a:pt x="1220" y="2437"/>
                    <a:pt x="1220" y="2437"/>
                    <a:pt x="-434" y="2437"/>
                  </a:cubicBezTo>
                  <a:cubicBezTo>
                    <a:pt x="-2084" y="2437"/>
                    <a:pt x="-434" y="4563"/>
                    <a:pt x="-434" y="5505"/>
                  </a:cubicBezTo>
                  <a:cubicBezTo>
                    <a:pt x="2162" y="5505"/>
                    <a:pt x="-434" y="3618"/>
                    <a:pt x="3107" y="3146"/>
                  </a:cubicBezTo>
                  <a:cubicBezTo>
                    <a:pt x="1689" y="3146"/>
                    <a:pt x="3107" y="1731"/>
                    <a:pt x="3107" y="1495"/>
                  </a:cubicBezTo>
                  <a:cubicBezTo>
                    <a:pt x="3107" y="1259"/>
                    <a:pt x="3107" y="78"/>
                    <a:pt x="1453" y="-1100"/>
                  </a:cubicBezTo>
                  <a:lnTo>
                    <a:pt x="1453" y="-1100"/>
                  </a:lnTo>
                  <a:cubicBezTo>
                    <a:pt x="1453" y="-1100"/>
                    <a:pt x="1453" y="-1100"/>
                    <a:pt x="3107" y="-1100"/>
                  </a:cubicBezTo>
                  <a:cubicBezTo>
                    <a:pt x="4757" y="-1100"/>
                    <a:pt x="3107" y="-1100"/>
                    <a:pt x="3107" y="-1100"/>
                  </a:cubicBezTo>
                  <a:cubicBezTo>
                    <a:pt x="3107" y="-1100"/>
                    <a:pt x="3107" y="-1100"/>
                    <a:pt x="1220" y="-1100"/>
                  </a:cubicBezTo>
                  <a:cubicBezTo>
                    <a:pt x="-670" y="-1100"/>
                    <a:pt x="-197" y="2437"/>
                    <a:pt x="1220" y="24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5" name="Полилиния: фигура 4594">
              <a:extLst>
                <a:ext uri="{FF2B5EF4-FFF2-40B4-BE49-F238E27FC236}">
                  <a16:creationId xmlns:a16="http://schemas.microsoft.com/office/drawing/2014/main" id="{75CD7FB7-FC00-6BCE-E789-E99DEEB839D6}"/>
                </a:ext>
              </a:extLst>
            </p:cNvPr>
            <p:cNvSpPr/>
            <p:nvPr/>
          </p:nvSpPr>
          <p:spPr>
            <a:xfrm>
              <a:off x="-288115" y="2521859"/>
              <a:ext cx="209" cy="209"/>
            </a:xfrm>
            <a:custGeom>
              <a:avLst/>
              <a:gdLst>
                <a:gd name="connsiteX0" fmla="*/ -1167 w 209"/>
                <a:gd name="connsiteY0" fmla="*/ -890 h 209"/>
                <a:gd name="connsiteX1" fmla="*/ -1167 w 209"/>
                <a:gd name="connsiteY1" fmla="*/ -890 h 209"/>
                <a:gd name="connsiteX2" fmla="*/ -1167 w 209"/>
                <a:gd name="connsiteY2" fmla="*/ -890 h 209"/>
                <a:gd name="connsiteX3" fmla="*/ -1167 w 209"/>
                <a:gd name="connsiteY3" fmla="*/ -890 h 209"/>
                <a:gd name="connsiteX4" fmla="*/ -1167 w 209"/>
                <a:gd name="connsiteY4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lnTo>
                    <a:pt x="-1167" y="-890"/>
                  </a:ln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695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6" name="Полилиния: фигура 4595">
              <a:extLst>
                <a:ext uri="{FF2B5EF4-FFF2-40B4-BE49-F238E27FC236}">
                  <a16:creationId xmlns:a16="http://schemas.microsoft.com/office/drawing/2014/main" id="{E6F4B5D8-A1AC-0C0C-7D07-DF025F2E824B}"/>
                </a:ext>
              </a:extLst>
            </p:cNvPr>
            <p:cNvSpPr/>
            <p:nvPr/>
          </p:nvSpPr>
          <p:spPr>
            <a:xfrm>
              <a:off x="-275372" y="2503750"/>
              <a:ext cx="1811" cy="3452"/>
            </a:xfrm>
            <a:custGeom>
              <a:avLst/>
              <a:gdLst>
                <a:gd name="connsiteX0" fmla="*/ -1167 w 1811"/>
                <a:gd name="connsiteY0" fmla="*/ 2352 h 3452"/>
                <a:gd name="connsiteX1" fmla="*/ 247 w 1811"/>
                <a:gd name="connsiteY1" fmla="*/ -716 h 3452"/>
                <a:gd name="connsiteX2" fmla="*/ 247 w 1811"/>
                <a:gd name="connsiteY2" fmla="*/ -716 h 3452"/>
                <a:gd name="connsiteX3" fmla="*/ -1167 w 1811"/>
                <a:gd name="connsiteY3" fmla="*/ 2352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1" h="3452">
                  <a:moveTo>
                    <a:pt x="-1167" y="2352"/>
                  </a:moveTo>
                  <a:cubicBezTo>
                    <a:pt x="-1167" y="2352"/>
                    <a:pt x="1664" y="701"/>
                    <a:pt x="247" y="-716"/>
                  </a:cubicBezTo>
                  <a:cubicBezTo>
                    <a:pt x="-1167" y="-2130"/>
                    <a:pt x="247" y="938"/>
                    <a:pt x="247" y="-716"/>
                  </a:cubicBezTo>
                  <a:cubicBezTo>
                    <a:pt x="247" y="-2366"/>
                    <a:pt x="483" y="2116"/>
                    <a:pt x="-1167" y="23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7" name="Полилиния: фигура 4596">
              <a:extLst>
                <a:ext uri="{FF2B5EF4-FFF2-40B4-BE49-F238E27FC236}">
                  <a16:creationId xmlns:a16="http://schemas.microsoft.com/office/drawing/2014/main" id="{B0D2116B-154C-A961-2187-A5B66C7B6AF6}"/>
                </a:ext>
              </a:extLst>
            </p:cNvPr>
            <p:cNvSpPr/>
            <p:nvPr/>
          </p:nvSpPr>
          <p:spPr>
            <a:xfrm>
              <a:off x="-271387" y="2496657"/>
              <a:ext cx="4882" cy="2522"/>
            </a:xfrm>
            <a:custGeom>
              <a:avLst/>
              <a:gdLst>
                <a:gd name="connsiteX0" fmla="*/ 1689 w 4882"/>
                <a:gd name="connsiteY0" fmla="*/ 1423 h 2522"/>
                <a:gd name="connsiteX1" fmla="*/ 3343 w 4882"/>
                <a:gd name="connsiteY1" fmla="*/ -464 h 2522"/>
                <a:gd name="connsiteX2" fmla="*/ 39 w 4882"/>
                <a:gd name="connsiteY2" fmla="*/ -464 h 2522"/>
                <a:gd name="connsiteX3" fmla="*/ 1689 w 4882"/>
                <a:gd name="connsiteY3" fmla="*/ 1423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2" h="2522">
                  <a:moveTo>
                    <a:pt x="1689" y="1423"/>
                  </a:moveTo>
                  <a:cubicBezTo>
                    <a:pt x="1689" y="1423"/>
                    <a:pt x="4757" y="1423"/>
                    <a:pt x="3343" y="-464"/>
                  </a:cubicBezTo>
                  <a:cubicBezTo>
                    <a:pt x="1925" y="-2354"/>
                    <a:pt x="3343" y="1423"/>
                    <a:pt x="39" y="-464"/>
                  </a:cubicBezTo>
                  <a:cubicBezTo>
                    <a:pt x="-3265" y="-2354"/>
                    <a:pt x="1217" y="478"/>
                    <a:pt x="1689" y="14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8" name="Полилиния: фигура 4597">
              <a:extLst>
                <a:ext uri="{FF2B5EF4-FFF2-40B4-BE49-F238E27FC236}">
                  <a16:creationId xmlns:a16="http://schemas.microsoft.com/office/drawing/2014/main" id="{009F8F7C-D123-92BF-53BF-7C27AFDC6A22}"/>
                </a:ext>
              </a:extLst>
            </p:cNvPr>
            <p:cNvSpPr/>
            <p:nvPr/>
          </p:nvSpPr>
          <p:spPr>
            <a:xfrm>
              <a:off x="-215707" y="2471938"/>
              <a:ext cx="1581" cy="104"/>
            </a:xfrm>
            <a:custGeom>
              <a:avLst/>
              <a:gdLst>
                <a:gd name="connsiteX0" fmla="*/ -424 w 1581"/>
                <a:gd name="connsiteY0" fmla="*/ -995 h 104"/>
                <a:gd name="connsiteX1" fmla="*/ -424 w 1581"/>
                <a:gd name="connsiteY1" fmla="*/ -995 h 104"/>
                <a:gd name="connsiteX2" fmla="*/ -424 w 1581"/>
                <a:gd name="connsiteY2" fmla="*/ -995 h 104"/>
                <a:gd name="connsiteX3" fmla="*/ -424 w 1581"/>
                <a:gd name="connsiteY3" fmla="*/ -995 h 104"/>
                <a:gd name="connsiteX4" fmla="*/ -424 w 1581"/>
                <a:gd name="connsiteY4" fmla="*/ -995 h 104"/>
                <a:gd name="connsiteX5" fmla="*/ -424 w 1581"/>
                <a:gd name="connsiteY5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1" h="104">
                  <a:moveTo>
                    <a:pt x="-424" y="-995"/>
                  </a:moveTo>
                  <a:cubicBezTo>
                    <a:pt x="-424" y="-995"/>
                    <a:pt x="-424" y="-995"/>
                    <a:pt x="-424" y="-995"/>
                  </a:cubicBezTo>
                  <a:cubicBezTo>
                    <a:pt x="-424" y="-995"/>
                    <a:pt x="-1839" y="-995"/>
                    <a:pt x="-424" y="-995"/>
                  </a:cubicBezTo>
                  <a:lnTo>
                    <a:pt x="-424" y="-995"/>
                  </a:lnTo>
                  <a:cubicBezTo>
                    <a:pt x="-424" y="-995"/>
                    <a:pt x="1463" y="-995"/>
                    <a:pt x="-424" y="-995"/>
                  </a:cubicBezTo>
                  <a:cubicBezTo>
                    <a:pt x="-2311" y="-995"/>
                    <a:pt x="48" y="-1231"/>
                    <a:pt x="-424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99" name="Полилиния: фигура 4598">
              <a:extLst>
                <a:ext uri="{FF2B5EF4-FFF2-40B4-BE49-F238E27FC236}">
                  <a16:creationId xmlns:a16="http://schemas.microsoft.com/office/drawing/2014/main" id="{700ACCE5-1A9D-A345-479E-E77B9E2A31F2}"/>
                </a:ext>
              </a:extLst>
            </p:cNvPr>
            <p:cNvSpPr/>
            <p:nvPr/>
          </p:nvSpPr>
          <p:spPr>
            <a:xfrm>
              <a:off x="-260742" y="2477706"/>
              <a:ext cx="5663" cy="3118"/>
            </a:xfrm>
            <a:custGeom>
              <a:avLst/>
              <a:gdLst>
                <a:gd name="connsiteX0" fmla="*/ -1167 w 5663"/>
                <a:gd name="connsiteY0" fmla="*/ 789 h 3118"/>
                <a:gd name="connsiteX1" fmla="*/ 483 w 5663"/>
                <a:gd name="connsiteY1" fmla="*/ -1100 h 3118"/>
                <a:gd name="connsiteX2" fmla="*/ 4496 w 5663"/>
                <a:gd name="connsiteY2" fmla="*/ -1100 h 3118"/>
                <a:gd name="connsiteX3" fmla="*/ -698 w 5663"/>
                <a:gd name="connsiteY3" fmla="*/ -1100 h 3118"/>
                <a:gd name="connsiteX4" fmla="*/ -698 w 5663"/>
                <a:gd name="connsiteY4" fmla="*/ 1259 h 3118"/>
                <a:gd name="connsiteX5" fmla="*/ -1167 w 5663"/>
                <a:gd name="connsiteY5" fmla="*/ 789 h 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63" h="3118">
                  <a:moveTo>
                    <a:pt x="-1167" y="789"/>
                  </a:moveTo>
                  <a:cubicBezTo>
                    <a:pt x="-1167" y="789"/>
                    <a:pt x="-1167" y="-628"/>
                    <a:pt x="483" y="-1100"/>
                  </a:cubicBezTo>
                  <a:cubicBezTo>
                    <a:pt x="1664" y="-392"/>
                    <a:pt x="3315" y="-392"/>
                    <a:pt x="4496" y="-1100"/>
                  </a:cubicBezTo>
                  <a:lnTo>
                    <a:pt x="-698" y="-1100"/>
                  </a:lnTo>
                  <a:cubicBezTo>
                    <a:pt x="2370" y="-1100"/>
                    <a:pt x="-698" y="-1100"/>
                    <a:pt x="-698" y="1259"/>
                  </a:cubicBezTo>
                  <a:cubicBezTo>
                    <a:pt x="-698" y="3621"/>
                    <a:pt x="-698" y="-392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0" name="Полилиния: фигура 4599">
              <a:extLst>
                <a:ext uri="{FF2B5EF4-FFF2-40B4-BE49-F238E27FC236}">
                  <a16:creationId xmlns:a16="http://schemas.microsoft.com/office/drawing/2014/main" id="{0D7AE3CD-0EFA-7D31-2EEC-AA6641DCE5D3}"/>
                </a:ext>
              </a:extLst>
            </p:cNvPr>
            <p:cNvSpPr/>
            <p:nvPr/>
          </p:nvSpPr>
          <p:spPr>
            <a:xfrm>
              <a:off x="-254294" y="2471728"/>
              <a:ext cx="2787" cy="2910"/>
            </a:xfrm>
            <a:custGeom>
              <a:avLst/>
              <a:gdLst>
                <a:gd name="connsiteX0" fmla="*/ -537 w 2787"/>
                <a:gd name="connsiteY0" fmla="*/ 1810 h 2910"/>
                <a:gd name="connsiteX1" fmla="*/ 1352 w 2787"/>
                <a:gd name="connsiteY1" fmla="*/ -785 h 2910"/>
                <a:gd name="connsiteX2" fmla="*/ -537 w 2787"/>
                <a:gd name="connsiteY2" fmla="*/ -785 h 2910"/>
                <a:gd name="connsiteX3" fmla="*/ -537 w 2787"/>
                <a:gd name="connsiteY3" fmla="*/ 1810 h 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7" h="2910">
                  <a:moveTo>
                    <a:pt x="-537" y="1810"/>
                  </a:moveTo>
                  <a:cubicBezTo>
                    <a:pt x="880" y="1810"/>
                    <a:pt x="644" y="-77"/>
                    <a:pt x="1352" y="-785"/>
                  </a:cubicBezTo>
                  <a:cubicBezTo>
                    <a:pt x="2058" y="-1494"/>
                    <a:pt x="1352" y="-785"/>
                    <a:pt x="-537" y="-785"/>
                  </a:cubicBezTo>
                  <a:cubicBezTo>
                    <a:pt x="-2424" y="-785"/>
                    <a:pt x="644" y="1338"/>
                    <a:pt x="-537" y="18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1" name="Полилиния: фигура 4600">
              <a:extLst>
                <a:ext uri="{FF2B5EF4-FFF2-40B4-BE49-F238E27FC236}">
                  <a16:creationId xmlns:a16="http://schemas.microsoft.com/office/drawing/2014/main" id="{1BEB6808-5E7B-D2D0-70E1-5873E24AC044}"/>
                </a:ext>
              </a:extLst>
            </p:cNvPr>
            <p:cNvSpPr/>
            <p:nvPr/>
          </p:nvSpPr>
          <p:spPr>
            <a:xfrm>
              <a:off x="-259619" y="2475406"/>
              <a:ext cx="3384" cy="177"/>
            </a:xfrm>
            <a:custGeom>
              <a:avLst/>
              <a:gdLst>
                <a:gd name="connsiteX0" fmla="*/ -403 w 3384"/>
                <a:gd name="connsiteY0" fmla="*/ -923 h 177"/>
                <a:gd name="connsiteX1" fmla="*/ -403 w 3384"/>
                <a:gd name="connsiteY1" fmla="*/ -923 h 177"/>
                <a:gd name="connsiteX2" fmla="*/ 1012 w 3384"/>
                <a:gd name="connsiteY2" fmla="*/ -923 h 177"/>
                <a:gd name="connsiteX3" fmla="*/ 1012 w 3384"/>
                <a:gd name="connsiteY3" fmla="*/ -923 h 177"/>
                <a:gd name="connsiteX4" fmla="*/ 1012 w 3384"/>
                <a:gd name="connsiteY4" fmla="*/ -923 h 177"/>
                <a:gd name="connsiteX5" fmla="*/ -639 w 3384"/>
                <a:gd name="connsiteY5" fmla="*/ -923 h 177"/>
                <a:gd name="connsiteX6" fmla="*/ -403 w 3384"/>
                <a:gd name="connsiteY6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4" h="177">
                  <a:moveTo>
                    <a:pt x="-403" y="-923"/>
                  </a:moveTo>
                  <a:cubicBezTo>
                    <a:pt x="-403" y="-923"/>
                    <a:pt x="-403" y="-923"/>
                    <a:pt x="-403" y="-923"/>
                  </a:cubicBezTo>
                  <a:cubicBezTo>
                    <a:pt x="70" y="-1159"/>
                    <a:pt x="542" y="-1159"/>
                    <a:pt x="1012" y="-923"/>
                  </a:cubicBezTo>
                  <a:cubicBezTo>
                    <a:pt x="1012" y="-923"/>
                    <a:pt x="1012" y="-923"/>
                    <a:pt x="1012" y="-923"/>
                  </a:cubicBezTo>
                  <a:cubicBezTo>
                    <a:pt x="1012" y="-923"/>
                    <a:pt x="-1820" y="-923"/>
                    <a:pt x="1012" y="-923"/>
                  </a:cubicBezTo>
                  <a:cubicBezTo>
                    <a:pt x="3846" y="-923"/>
                    <a:pt x="1012" y="-923"/>
                    <a:pt x="-639" y="-923"/>
                  </a:cubicBezTo>
                  <a:cubicBezTo>
                    <a:pt x="-2289" y="-923"/>
                    <a:pt x="542" y="-1159"/>
                    <a:pt x="-403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2" name="Полилиния: фигура 4601">
              <a:extLst>
                <a:ext uri="{FF2B5EF4-FFF2-40B4-BE49-F238E27FC236}">
                  <a16:creationId xmlns:a16="http://schemas.microsoft.com/office/drawing/2014/main" id="{6087E2FA-D476-8ADB-221A-2CA14F008525}"/>
                </a:ext>
              </a:extLst>
            </p:cNvPr>
            <p:cNvSpPr/>
            <p:nvPr/>
          </p:nvSpPr>
          <p:spPr>
            <a:xfrm>
              <a:off x="-256023" y="2466616"/>
              <a:ext cx="2332" cy="524"/>
            </a:xfrm>
            <a:custGeom>
              <a:avLst/>
              <a:gdLst>
                <a:gd name="connsiteX0" fmla="*/ -1167 w 2332"/>
                <a:gd name="connsiteY0" fmla="*/ -1100 h 524"/>
                <a:gd name="connsiteX1" fmla="*/ -1167 w 2332"/>
                <a:gd name="connsiteY1" fmla="*/ -1100 h 524"/>
                <a:gd name="connsiteX2" fmla="*/ 956 w 2332"/>
                <a:gd name="connsiteY2" fmla="*/ -1100 h 524"/>
                <a:gd name="connsiteX3" fmla="*/ -1167 w 2332"/>
                <a:gd name="connsiteY3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2" h="52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250" y="-1100"/>
                    <a:pt x="956" y="-1100"/>
                  </a:cubicBezTo>
                  <a:cubicBezTo>
                    <a:pt x="1664" y="-1100"/>
                    <a:pt x="483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3" name="Полилиния: фигура 4602">
              <a:extLst>
                <a:ext uri="{FF2B5EF4-FFF2-40B4-BE49-F238E27FC236}">
                  <a16:creationId xmlns:a16="http://schemas.microsoft.com/office/drawing/2014/main" id="{81568EAD-B059-86DF-A67F-D2B94FB6CE28}"/>
                </a:ext>
              </a:extLst>
            </p:cNvPr>
            <p:cNvSpPr/>
            <p:nvPr/>
          </p:nvSpPr>
          <p:spPr>
            <a:xfrm>
              <a:off x="-266641" y="2456234"/>
              <a:ext cx="2122" cy="23597"/>
            </a:xfrm>
            <a:custGeom>
              <a:avLst/>
              <a:gdLst>
                <a:gd name="connsiteX0" fmla="*/ -1167 w 2122"/>
                <a:gd name="connsiteY0" fmla="*/ -1100 h 23597"/>
                <a:gd name="connsiteX1" fmla="*/ -1167 w 2122"/>
                <a:gd name="connsiteY1" fmla="*/ -1100 h 23597"/>
                <a:gd name="connsiteX2" fmla="*/ 956 w 2122"/>
                <a:gd name="connsiteY2" fmla="*/ -1100 h 23597"/>
                <a:gd name="connsiteX3" fmla="*/ 956 w 2122"/>
                <a:gd name="connsiteY3" fmla="*/ -1100 h 23597"/>
                <a:gd name="connsiteX4" fmla="*/ -225 w 2122"/>
                <a:gd name="connsiteY4" fmla="*/ -1100 h 23597"/>
                <a:gd name="connsiteX5" fmla="*/ -1167 w 2122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2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11" y="-1100"/>
                    <a:pt x="956" y="-1100"/>
                  </a:cubicBezTo>
                  <a:lnTo>
                    <a:pt x="956" y="-1100"/>
                  </a:lnTo>
                  <a:cubicBezTo>
                    <a:pt x="956" y="-1100"/>
                    <a:pt x="-931" y="-1100"/>
                    <a:pt x="-225" y="-1100"/>
                  </a:cubicBezTo>
                  <a:cubicBezTo>
                    <a:pt x="483" y="-1100"/>
                    <a:pt x="1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4" name="Полилиния: фигура 4603">
              <a:extLst>
                <a:ext uri="{FF2B5EF4-FFF2-40B4-BE49-F238E27FC236}">
                  <a16:creationId xmlns:a16="http://schemas.microsoft.com/office/drawing/2014/main" id="{E1BFD61A-C28F-D716-E7DD-B1932392C5ED}"/>
                </a:ext>
              </a:extLst>
            </p:cNvPr>
            <p:cNvSpPr/>
            <p:nvPr/>
          </p:nvSpPr>
          <p:spPr>
            <a:xfrm>
              <a:off x="-243102" y="2445293"/>
              <a:ext cx="2794" cy="1265"/>
            </a:xfrm>
            <a:custGeom>
              <a:avLst/>
              <a:gdLst>
                <a:gd name="connsiteX0" fmla="*/ -403 w 2794"/>
                <a:gd name="connsiteY0" fmla="*/ 166 h 1265"/>
                <a:gd name="connsiteX1" fmla="*/ -403 w 2794"/>
                <a:gd name="connsiteY1" fmla="*/ 166 h 1265"/>
                <a:gd name="connsiteX2" fmla="*/ 1487 w 2794"/>
                <a:gd name="connsiteY2" fmla="*/ 166 h 1265"/>
                <a:gd name="connsiteX3" fmla="*/ -873 w 2794"/>
                <a:gd name="connsiteY3" fmla="*/ -1015 h 1265"/>
                <a:gd name="connsiteX4" fmla="*/ -403 w 2794"/>
                <a:gd name="connsiteY4" fmla="*/ 166 h 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4" h="1265">
                  <a:moveTo>
                    <a:pt x="-403" y="166"/>
                  </a:moveTo>
                  <a:cubicBezTo>
                    <a:pt x="-403" y="166"/>
                    <a:pt x="-403" y="166"/>
                    <a:pt x="-403" y="166"/>
                  </a:cubicBezTo>
                  <a:cubicBezTo>
                    <a:pt x="-403" y="166"/>
                    <a:pt x="778" y="166"/>
                    <a:pt x="1487" y="166"/>
                  </a:cubicBezTo>
                  <a:cubicBezTo>
                    <a:pt x="2192" y="166"/>
                    <a:pt x="69" y="-1488"/>
                    <a:pt x="-873" y="-1015"/>
                  </a:cubicBezTo>
                  <a:cubicBezTo>
                    <a:pt x="-1817" y="-543"/>
                    <a:pt x="-167" y="-70"/>
                    <a:pt x="-403" y="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5" name="Полилиния: фигура 4604">
              <a:extLst>
                <a:ext uri="{FF2B5EF4-FFF2-40B4-BE49-F238E27FC236}">
                  <a16:creationId xmlns:a16="http://schemas.microsoft.com/office/drawing/2014/main" id="{3157FB05-2431-CF62-A018-7823CCF24206}"/>
                </a:ext>
              </a:extLst>
            </p:cNvPr>
            <p:cNvSpPr/>
            <p:nvPr/>
          </p:nvSpPr>
          <p:spPr>
            <a:xfrm>
              <a:off x="-201173" y="2428550"/>
              <a:ext cx="1677" cy="3508"/>
            </a:xfrm>
            <a:custGeom>
              <a:avLst/>
              <a:gdLst>
                <a:gd name="connsiteX0" fmla="*/ -329 w 1677"/>
                <a:gd name="connsiteY0" fmla="*/ 1569 h 3508"/>
                <a:gd name="connsiteX1" fmla="*/ -329 w 1677"/>
                <a:gd name="connsiteY1" fmla="*/ 1569 h 3508"/>
                <a:gd name="connsiteX2" fmla="*/ -329 w 1677"/>
                <a:gd name="connsiteY2" fmla="*/ -317 h 3508"/>
                <a:gd name="connsiteX3" fmla="*/ -329 w 1677"/>
                <a:gd name="connsiteY3" fmla="*/ 1569 h 3508"/>
                <a:gd name="connsiteX4" fmla="*/ -329 w 1677"/>
                <a:gd name="connsiteY4" fmla="*/ 1569 h 3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7" h="3508">
                  <a:moveTo>
                    <a:pt x="-329" y="1569"/>
                  </a:moveTo>
                  <a:cubicBezTo>
                    <a:pt x="-329" y="1569"/>
                    <a:pt x="-329" y="1569"/>
                    <a:pt x="-329" y="1569"/>
                  </a:cubicBezTo>
                  <a:cubicBezTo>
                    <a:pt x="-329" y="1569"/>
                    <a:pt x="1558" y="1569"/>
                    <a:pt x="-329" y="-317"/>
                  </a:cubicBezTo>
                  <a:cubicBezTo>
                    <a:pt x="-2215" y="-2207"/>
                    <a:pt x="-329" y="-317"/>
                    <a:pt x="-329" y="1569"/>
                  </a:cubicBezTo>
                  <a:cubicBezTo>
                    <a:pt x="-329" y="3456"/>
                    <a:pt x="-565" y="1569"/>
                    <a:pt x="-329" y="156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6" name="Полилиния: фигура 4605">
              <a:extLst>
                <a:ext uri="{FF2B5EF4-FFF2-40B4-BE49-F238E27FC236}">
                  <a16:creationId xmlns:a16="http://schemas.microsoft.com/office/drawing/2014/main" id="{748DA1CC-2626-23B2-EE9A-5BF1C58DD430}"/>
                </a:ext>
              </a:extLst>
            </p:cNvPr>
            <p:cNvSpPr/>
            <p:nvPr/>
          </p:nvSpPr>
          <p:spPr>
            <a:xfrm>
              <a:off x="-265580" y="2433341"/>
              <a:ext cx="3814" cy="5770"/>
            </a:xfrm>
            <a:custGeom>
              <a:avLst/>
              <a:gdLst>
                <a:gd name="connsiteX0" fmla="*/ 131 w 3814"/>
                <a:gd name="connsiteY0" fmla="*/ 2206 h 5770"/>
                <a:gd name="connsiteX1" fmla="*/ -1050 w 3814"/>
                <a:gd name="connsiteY1" fmla="*/ 4096 h 5770"/>
                <a:gd name="connsiteX2" fmla="*/ 2018 w 3814"/>
                <a:gd name="connsiteY2" fmla="*/ 1970 h 5770"/>
                <a:gd name="connsiteX3" fmla="*/ 2018 w 3814"/>
                <a:gd name="connsiteY3" fmla="*/ -862 h 5770"/>
                <a:gd name="connsiteX4" fmla="*/ 131 w 3814"/>
                <a:gd name="connsiteY4" fmla="*/ 2206 h 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5770">
                  <a:moveTo>
                    <a:pt x="131" y="2206"/>
                  </a:moveTo>
                  <a:cubicBezTo>
                    <a:pt x="-1286" y="2206"/>
                    <a:pt x="-1286" y="2206"/>
                    <a:pt x="-1050" y="4096"/>
                  </a:cubicBezTo>
                  <a:cubicBezTo>
                    <a:pt x="-814" y="5982"/>
                    <a:pt x="603" y="2678"/>
                    <a:pt x="2018" y="1970"/>
                  </a:cubicBezTo>
                  <a:cubicBezTo>
                    <a:pt x="3435" y="1261"/>
                    <a:pt x="2018" y="319"/>
                    <a:pt x="2018" y="-862"/>
                  </a:cubicBezTo>
                  <a:cubicBezTo>
                    <a:pt x="2018" y="-2040"/>
                    <a:pt x="-1522" y="1497"/>
                    <a:pt x="131" y="220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7" name="Полилиния: фигура 4606">
              <a:extLst>
                <a:ext uri="{FF2B5EF4-FFF2-40B4-BE49-F238E27FC236}">
                  <a16:creationId xmlns:a16="http://schemas.microsoft.com/office/drawing/2014/main" id="{C9EC0887-FB2E-6538-73A2-CA5688832565}"/>
                </a:ext>
              </a:extLst>
            </p:cNvPr>
            <p:cNvSpPr/>
            <p:nvPr/>
          </p:nvSpPr>
          <p:spPr>
            <a:xfrm>
              <a:off x="-264074" y="2427207"/>
              <a:ext cx="2918" cy="7316"/>
            </a:xfrm>
            <a:custGeom>
              <a:avLst/>
              <a:gdLst>
                <a:gd name="connsiteX0" fmla="*/ 1220 w 2918"/>
                <a:gd name="connsiteY0" fmla="*/ 6216 h 7316"/>
                <a:gd name="connsiteX1" fmla="*/ 1220 w 2918"/>
                <a:gd name="connsiteY1" fmla="*/ 3385 h 7316"/>
                <a:gd name="connsiteX2" fmla="*/ 1220 w 2918"/>
                <a:gd name="connsiteY2" fmla="*/ -1100 h 7316"/>
                <a:gd name="connsiteX3" fmla="*/ -434 w 2918"/>
                <a:gd name="connsiteY3" fmla="*/ -1100 h 7316"/>
                <a:gd name="connsiteX4" fmla="*/ -434 w 2918"/>
                <a:gd name="connsiteY4" fmla="*/ 1262 h 7316"/>
                <a:gd name="connsiteX5" fmla="*/ -434 w 2918"/>
                <a:gd name="connsiteY5" fmla="*/ 4799 h 7316"/>
                <a:gd name="connsiteX6" fmla="*/ 1220 w 2918"/>
                <a:gd name="connsiteY6" fmla="*/ 4799 h 7316"/>
                <a:gd name="connsiteX7" fmla="*/ 1220 w 2918"/>
                <a:gd name="connsiteY7" fmla="*/ 6216 h 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8" h="7316">
                  <a:moveTo>
                    <a:pt x="1220" y="6216"/>
                  </a:moveTo>
                  <a:cubicBezTo>
                    <a:pt x="1220" y="6216"/>
                    <a:pt x="1220" y="4093"/>
                    <a:pt x="1220" y="3385"/>
                  </a:cubicBezTo>
                  <a:cubicBezTo>
                    <a:pt x="-2084" y="3385"/>
                    <a:pt x="2634" y="553"/>
                    <a:pt x="1220" y="-1100"/>
                  </a:cubicBezTo>
                  <a:lnTo>
                    <a:pt x="-434" y="-1100"/>
                  </a:lnTo>
                  <a:cubicBezTo>
                    <a:pt x="-434" y="-1100"/>
                    <a:pt x="1220" y="789"/>
                    <a:pt x="-434" y="1262"/>
                  </a:cubicBezTo>
                  <a:cubicBezTo>
                    <a:pt x="-2084" y="1731"/>
                    <a:pt x="-434" y="3621"/>
                    <a:pt x="-434" y="4799"/>
                  </a:cubicBezTo>
                  <a:cubicBezTo>
                    <a:pt x="-434" y="5980"/>
                    <a:pt x="-434" y="4799"/>
                    <a:pt x="1220" y="4799"/>
                  </a:cubicBezTo>
                  <a:cubicBezTo>
                    <a:pt x="2870" y="4799"/>
                    <a:pt x="39" y="5508"/>
                    <a:pt x="1220" y="62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8" name="Полилиния: фигура 4607">
              <a:extLst>
                <a:ext uri="{FF2B5EF4-FFF2-40B4-BE49-F238E27FC236}">
                  <a16:creationId xmlns:a16="http://schemas.microsoft.com/office/drawing/2014/main" id="{47CA4CB4-5929-9BC2-43A3-D2FBBC00EF4C}"/>
                </a:ext>
              </a:extLst>
            </p:cNvPr>
            <p:cNvSpPr/>
            <p:nvPr/>
          </p:nvSpPr>
          <p:spPr>
            <a:xfrm>
              <a:off x="-269003" y="2430114"/>
              <a:ext cx="3183" cy="5354"/>
            </a:xfrm>
            <a:custGeom>
              <a:avLst/>
              <a:gdLst>
                <a:gd name="connsiteX0" fmla="*/ -1167 w 3183"/>
                <a:gd name="connsiteY0" fmla="*/ 4254 h 5354"/>
                <a:gd name="connsiteX1" fmla="*/ 1431 w 3183"/>
                <a:gd name="connsiteY1" fmla="*/ -939 h 5354"/>
                <a:gd name="connsiteX2" fmla="*/ -1167 w 3183"/>
                <a:gd name="connsiteY2" fmla="*/ 4254 h 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83" h="5354">
                  <a:moveTo>
                    <a:pt x="-1167" y="4254"/>
                  </a:moveTo>
                  <a:cubicBezTo>
                    <a:pt x="2137" y="4254"/>
                    <a:pt x="2609" y="242"/>
                    <a:pt x="1431" y="-939"/>
                  </a:cubicBezTo>
                  <a:cubicBezTo>
                    <a:pt x="250" y="-2118"/>
                    <a:pt x="1901" y="3546"/>
                    <a:pt x="-1167" y="425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09" name="Полилиния: фигура 4608">
              <a:extLst>
                <a:ext uri="{FF2B5EF4-FFF2-40B4-BE49-F238E27FC236}">
                  <a16:creationId xmlns:a16="http://schemas.microsoft.com/office/drawing/2014/main" id="{D615EBB1-3D79-534C-3765-FC94C6C17F82}"/>
                </a:ext>
              </a:extLst>
            </p:cNvPr>
            <p:cNvSpPr/>
            <p:nvPr/>
          </p:nvSpPr>
          <p:spPr>
            <a:xfrm>
              <a:off x="-262736" y="2420130"/>
              <a:ext cx="104" cy="2122"/>
            </a:xfrm>
            <a:custGeom>
              <a:avLst/>
              <a:gdLst>
                <a:gd name="connsiteX0" fmla="*/ -1062 w 104"/>
                <a:gd name="connsiteY0" fmla="*/ 1023 h 2122"/>
                <a:gd name="connsiteX1" fmla="*/ -1062 w 104"/>
                <a:gd name="connsiteY1" fmla="*/ -1100 h 2122"/>
                <a:gd name="connsiteX2" fmla="*/ -1062 w 104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122">
                  <a:moveTo>
                    <a:pt x="-1062" y="1023"/>
                  </a:moveTo>
                  <a:cubicBezTo>
                    <a:pt x="-1062" y="314"/>
                    <a:pt x="-1062" y="-392"/>
                    <a:pt x="-1062" y="-1100"/>
                  </a:cubicBezTo>
                  <a:cubicBezTo>
                    <a:pt x="-1062" y="-1100"/>
                    <a:pt x="-1298" y="314"/>
                    <a:pt x="-1062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0" name="Полилиния: фигура 4609">
              <a:extLst>
                <a:ext uri="{FF2B5EF4-FFF2-40B4-BE49-F238E27FC236}">
                  <a16:creationId xmlns:a16="http://schemas.microsoft.com/office/drawing/2014/main" id="{4DA59322-5C25-0F75-BDEE-00FA4531BC44}"/>
                </a:ext>
              </a:extLst>
            </p:cNvPr>
            <p:cNvSpPr/>
            <p:nvPr/>
          </p:nvSpPr>
          <p:spPr>
            <a:xfrm>
              <a:off x="-261936" y="2406914"/>
              <a:ext cx="4731" cy="5663"/>
            </a:xfrm>
            <a:custGeom>
              <a:avLst/>
              <a:gdLst>
                <a:gd name="connsiteX0" fmla="*/ 1441 w 4731"/>
                <a:gd name="connsiteY0" fmla="*/ 4563 h 5663"/>
                <a:gd name="connsiteX1" fmla="*/ 3564 w 4731"/>
                <a:gd name="connsiteY1" fmla="*/ -1100 h 5663"/>
                <a:gd name="connsiteX2" fmla="*/ 1205 w 4731"/>
                <a:gd name="connsiteY2" fmla="*/ 553 h 5663"/>
                <a:gd name="connsiteX3" fmla="*/ 1205 w 4731"/>
                <a:gd name="connsiteY3" fmla="*/ 2912 h 5663"/>
                <a:gd name="connsiteX4" fmla="*/ -1154 w 4731"/>
                <a:gd name="connsiteY4" fmla="*/ 2912 h 5663"/>
                <a:gd name="connsiteX5" fmla="*/ 1441 w 4731"/>
                <a:gd name="connsiteY5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31" h="5663">
                  <a:moveTo>
                    <a:pt x="1441" y="4563"/>
                  </a:moveTo>
                  <a:cubicBezTo>
                    <a:pt x="2858" y="2912"/>
                    <a:pt x="3564" y="1026"/>
                    <a:pt x="3564" y="-1100"/>
                  </a:cubicBezTo>
                  <a:cubicBezTo>
                    <a:pt x="1677" y="-1100"/>
                    <a:pt x="3564" y="553"/>
                    <a:pt x="1205" y="553"/>
                  </a:cubicBezTo>
                  <a:cubicBezTo>
                    <a:pt x="3564" y="553"/>
                    <a:pt x="1205" y="1968"/>
                    <a:pt x="1205" y="2912"/>
                  </a:cubicBezTo>
                  <a:cubicBezTo>
                    <a:pt x="1205" y="3857"/>
                    <a:pt x="-918" y="2912"/>
                    <a:pt x="-1154" y="2912"/>
                  </a:cubicBezTo>
                  <a:cubicBezTo>
                    <a:pt x="-1390" y="2912"/>
                    <a:pt x="1677" y="3621"/>
                    <a:pt x="1441" y="456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1" name="Полилиния: фигура 4610">
              <a:extLst>
                <a:ext uri="{FF2B5EF4-FFF2-40B4-BE49-F238E27FC236}">
                  <a16:creationId xmlns:a16="http://schemas.microsoft.com/office/drawing/2014/main" id="{9E399080-57E9-390E-27B4-98E738C9A067}"/>
                </a:ext>
              </a:extLst>
            </p:cNvPr>
            <p:cNvSpPr/>
            <p:nvPr/>
          </p:nvSpPr>
          <p:spPr>
            <a:xfrm>
              <a:off x="-264449" y="2409903"/>
              <a:ext cx="2788" cy="2437"/>
            </a:xfrm>
            <a:custGeom>
              <a:avLst/>
              <a:gdLst>
                <a:gd name="connsiteX0" fmla="*/ 887 w 2788"/>
                <a:gd name="connsiteY0" fmla="*/ 1338 h 2437"/>
                <a:gd name="connsiteX1" fmla="*/ 887 w 2788"/>
                <a:gd name="connsiteY1" fmla="*/ -785 h 2437"/>
                <a:gd name="connsiteX2" fmla="*/ -764 w 2788"/>
                <a:gd name="connsiteY2" fmla="*/ -785 h 2437"/>
                <a:gd name="connsiteX3" fmla="*/ 887 w 2788"/>
                <a:gd name="connsiteY3" fmla="*/ 1338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8" h="2437">
                  <a:moveTo>
                    <a:pt x="887" y="1338"/>
                  </a:moveTo>
                  <a:cubicBezTo>
                    <a:pt x="2540" y="1338"/>
                    <a:pt x="887" y="-77"/>
                    <a:pt x="887" y="-785"/>
                  </a:cubicBezTo>
                  <a:cubicBezTo>
                    <a:pt x="887" y="-1494"/>
                    <a:pt x="887" y="-785"/>
                    <a:pt x="-764" y="-785"/>
                  </a:cubicBezTo>
                  <a:cubicBezTo>
                    <a:pt x="-2417" y="-785"/>
                    <a:pt x="1595" y="632"/>
                    <a:pt x="887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2" name="Полилиния: фигура 4611">
              <a:extLst>
                <a:ext uri="{FF2B5EF4-FFF2-40B4-BE49-F238E27FC236}">
                  <a16:creationId xmlns:a16="http://schemas.microsoft.com/office/drawing/2014/main" id="{5DC6068E-7800-A57F-B440-F03133CEA38B}"/>
                </a:ext>
              </a:extLst>
            </p:cNvPr>
            <p:cNvSpPr/>
            <p:nvPr/>
          </p:nvSpPr>
          <p:spPr>
            <a:xfrm>
              <a:off x="-257588" y="2403634"/>
              <a:ext cx="3215" cy="3988"/>
            </a:xfrm>
            <a:custGeom>
              <a:avLst/>
              <a:gdLst>
                <a:gd name="connsiteX0" fmla="*/ 398 w 3215"/>
                <a:gd name="connsiteY0" fmla="*/ 2889 h 3988"/>
                <a:gd name="connsiteX1" fmla="*/ 2048 w 3215"/>
                <a:gd name="connsiteY1" fmla="*/ -888 h 3988"/>
                <a:gd name="connsiteX2" fmla="*/ 398 w 3215"/>
                <a:gd name="connsiteY2" fmla="*/ 2889 h 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15" h="3988">
                  <a:moveTo>
                    <a:pt x="398" y="2889"/>
                  </a:moveTo>
                  <a:cubicBezTo>
                    <a:pt x="1343" y="1944"/>
                    <a:pt x="2048" y="529"/>
                    <a:pt x="2048" y="-888"/>
                  </a:cubicBezTo>
                  <a:cubicBezTo>
                    <a:pt x="-2906" y="-1830"/>
                    <a:pt x="-1019" y="529"/>
                    <a:pt x="398" y="28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3" name="Полилиния: фигура 4612">
              <a:extLst>
                <a:ext uri="{FF2B5EF4-FFF2-40B4-BE49-F238E27FC236}">
                  <a16:creationId xmlns:a16="http://schemas.microsoft.com/office/drawing/2014/main" id="{3575272B-5648-303E-6F14-F563B4805B9F}"/>
                </a:ext>
              </a:extLst>
            </p:cNvPr>
            <p:cNvSpPr/>
            <p:nvPr/>
          </p:nvSpPr>
          <p:spPr>
            <a:xfrm>
              <a:off x="-250929" y="2384970"/>
              <a:ext cx="432" cy="2122"/>
            </a:xfrm>
            <a:custGeom>
              <a:avLst/>
              <a:gdLst>
                <a:gd name="connsiteX0" fmla="*/ -835 w 432"/>
                <a:gd name="connsiteY0" fmla="*/ 1023 h 2122"/>
                <a:gd name="connsiteX1" fmla="*/ -835 w 432"/>
                <a:gd name="connsiteY1" fmla="*/ -1100 h 2122"/>
                <a:gd name="connsiteX2" fmla="*/ -835 w 432"/>
                <a:gd name="connsiteY2" fmla="*/ -1100 h 2122"/>
                <a:gd name="connsiteX3" fmla="*/ -835 w 432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" h="2122">
                  <a:moveTo>
                    <a:pt x="-835" y="1023"/>
                  </a:moveTo>
                  <a:cubicBezTo>
                    <a:pt x="-835" y="1023"/>
                    <a:pt x="-835" y="-158"/>
                    <a:pt x="-835" y="-1100"/>
                  </a:cubicBezTo>
                  <a:lnTo>
                    <a:pt x="-835" y="-1100"/>
                  </a:lnTo>
                  <a:cubicBezTo>
                    <a:pt x="-362" y="78"/>
                    <a:pt x="-1779" y="314"/>
                    <a:pt x="-835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4" name="Полилиния: фигура 4613">
              <a:extLst>
                <a:ext uri="{FF2B5EF4-FFF2-40B4-BE49-F238E27FC236}">
                  <a16:creationId xmlns:a16="http://schemas.microsoft.com/office/drawing/2014/main" id="{DB3DEE62-FEDC-D995-17E5-95906669D85B}"/>
                </a:ext>
              </a:extLst>
            </p:cNvPr>
            <p:cNvSpPr/>
            <p:nvPr/>
          </p:nvSpPr>
          <p:spPr>
            <a:xfrm>
              <a:off x="-252956" y="2374229"/>
              <a:ext cx="2259" cy="2952"/>
            </a:xfrm>
            <a:custGeom>
              <a:avLst/>
              <a:gdLst>
                <a:gd name="connsiteX0" fmla="*/ -1167 w 2259"/>
                <a:gd name="connsiteY0" fmla="*/ 438 h 2952"/>
                <a:gd name="connsiteX1" fmla="*/ 483 w 2259"/>
                <a:gd name="connsiteY1" fmla="*/ 1852 h 2952"/>
                <a:gd name="connsiteX2" fmla="*/ 483 w 2259"/>
                <a:gd name="connsiteY2" fmla="*/ -271 h 2952"/>
                <a:gd name="connsiteX3" fmla="*/ -1167 w 2259"/>
                <a:gd name="connsiteY3" fmla="*/ 438 h 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9" h="2952">
                  <a:moveTo>
                    <a:pt x="-1167" y="438"/>
                  </a:moveTo>
                  <a:lnTo>
                    <a:pt x="483" y="1852"/>
                  </a:lnTo>
                  <a:cubicBezTo>
                    <a:pt x="483" y="1852"/>
                    <a:pt x="-1403" y="1852"/>
                    <a:pt x="483" y="-271"/>
                  </a:cubicBezTo>
                  <a:cubicBezTo>
                    <a:pt x="2373" y="-2394"/>
                    <a:pt x="-695" y="202"/>
                    <a:pt x="-1167" y="4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5" name="Полилиния: фигура 4614">
              <a:extLst>
                <a:ext uri="{FF2B5EF4-FFF2-40B4-BE49-F238E27FC236}">
                  <a16:creationId xmlns:a16="http://schemas.microsoft.com/office/drawing/2014/main" id="{206D7EC9-658C-7D23-00E3-83E2B62EBE5A}"/>
                </a:ext>
              </a:extLst>
            </p:cNvPr>
            <p:cNvSpPr/>
            <p:nvPr/>
          </p:nvSpPr>
          <p:spPr>
            <a:xfrm>
              <a:off x="-249652" y="2362762"/>
              <a:ext cx="2726" cy="2384"/>
            </a:xfrm>
            <a:custGeom>
              <a:avLst/>
              <a:gdLst>
                <a:gd name="connsiteX0" fmla="*/ -1167 w 2726"/>
                <a:gd name="connsiteY0" fmla="*/ 1284 h 2384"/>
                <a:gd name="connsiteX1" fmla="*/ 720 w 2726"/>
                <a:gd name="connsiteY1" fmla="*/ -367 h 2384"/>
                <a:gd name="connsiteX2" fmla="*/ 720 w 2726"/>
                <a:gd name="connsiteY2" fmla="*/ -367 h 2384"/>
                <a:gd name="connsiteX3" fmla="*/ -1167 w 2726"/>
                <a:gd name="connsiteY3" fmla="*/ 1284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6" h="2384">
                  <a:moveTo>
                    <a:pt x="-1167" y="1284"/>
                  </a:moveTo>
                  <a:cubicBezTo>
                    <a:pt x="1901" y="1284"/>
                    <a:pt x="-1167" y="1284"/>
                    <a:pt x="720" y="-367"/>
                  </a:cubicBezTo>
                  <a:cubicBezTo>
                    <a:pt x="2609" y="-2017"/>
                    <a:pt x="720" y="-367"/>
                    <a:pt x="720" y="-367"/>
                  </a:cubicBezTo>
                  <a:cubicBezTo>
                    <a:pt x="720" y="-367"/>
                    <a:pt x="-695" y="578"/>
                    <a:pt x="-1167" y="1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6" name="Полилиния: фигура 4615">
              <a:extLst>
                <a:ext uri="{FF2B5EF4-FFF2-40B4-BE49-F238E27FC236}">
                  <a16:creationId xmlns:a16="http://schemas.microsoft.com/office/drawing/2014/main" id="{6FCB72BD-7EE7-8529-4FAF-550475EA8C6D}"/>
                </a:ext>
              </a:extLst>
            </p:cNvPr>
            <p:cNvSpPr/>
            <p:nvPr/>
          </p:nvSpPr>
          <p:spPr>
            <a:xfrm>
              <a:off x="-248237" y="2342310"/>
              <a:ext cx="3618" cy="5138"/>
            </a:xfrm>
            <a:custGeom>
              <a:avLst/>
              <a:gdLst>
                <a:gd name="connsiteX0" fmla="*/ 14 w 3618"/>
                <a:gd name="connsiteY0" fmla="*/ 4038 h 5138"/>
                <a:gd name="connsiteX1" fmla="*/ 14 w 3618"/>
                <a:gd name="connsiteY1" fmla="*/ 4038 h 5138"/>
                <a:gd name="connsiteX2" fmla="*/ 2137 w 3618"/>
                <a:gd name="connsiteY2" fmla="*/ 4038 h 5138"/>
                <a:gd name="connsiteX3" fmla="*/ 2137 w 3618"/>
                <a:gd name="connsiteY3" fmla="*/ 2388 h 5138"/>
                <a:gd name="connsiteX4" fmla="*/ 2137 w 3618"/>
                <a:gd name="connsiteY4" fmla="*/ -680 h 5138"/>
                <a:gd name="connsiteX5" fmla="*/ 486 w 3618"/>
                <a:gd name="connsiteY5" fmla="*/ -680 h 5138"/>
                <a:gd name="connsiteX6" fmla="*/ 486 w 3618"/>
                <a:gd name="connsiteY6" fmla="*/ 2624 h 5138"/>
                <a:gd name="connsiteX7" fmla="*/ -1167 w 3618"/>
                <a:gd name="connsiteY7" fmla="*/ 2624 h 5138"/>
                <a:gd name="connsiteX8" fmla="*/ 14 w 3618"/>
                <a:gd name="connsiteY8" fmla="*/ 4038 h 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18" h="5138">
                  <a:moveTo>
                    <a:pt x="14" y="4038"/>
                  </a:moveTo>
                  <a:cubicBezTo>
                    <a:pt x="14" y="4038"/>
                    <a:pt x="14" y="4038"/>
                    <a:pt x="14" y="4038"/>
                  </a:cubicBezTo>
                  <a:cubicBezTo>
                    <a:pt x="14" y="4038"/>
                    <a:pt x="1428" y="4038"/>
                    <a:pt x="2137" y="4038"/>
                  </a:cubicBezTo>
                  <a:cubicBezTo>
                    <a:pt x="2845" y="4038"/>
                    <a:pt x="2137" y="2624"/>
                    <a:pt x="2137" y="2388"/>
                  </a:cubicBezTo>
                  <a:cubicBezTo>
                    <a:pt x="-695" y="1207"/>
                    <a:pt x="2137" y="265"/>
                    <a:pt x="2137" y="-680"/>
                  </a:cubicBezTo>
                  <a:cubicBezTo>
                    <a:pt x="2137" y="-1625"/>
                    <a:pt x="2137" y="-680"/>
                    <a:pt x="486" y="-680"/>
                  </a:cubicBezTo>
                  <a:cubicBezTo>
                    <a:pt x="-1167" y="-680"/>
                    <a:pt x="486" y="1443"/>
                    <a:pt x="486" y="2624"/>
                  </a:cubicBezTo>
                  <a:lnTo>
                    <a:pt x="-1167" y="2624"/>
                  </a:lnTo>
                  <a:cubicBezTo>
                    <a:pt x="-1167" y="2624"/>
                    <a:pt x="250" y="3569"/>
                    <a:pt x="14" y="40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7" name="Полилиния: фигура 4616">
              <a:extLst>
                <a:ext uri="{FF2B5EF4-FFF2-40B4-BE49-F238E27FC236}">
                  <a16:creationId xmlns:a16="http://schemas.microsoft.com/office/drawing/2014/main" id="{55C0B938-162A-D2E2-1EF2-1E3909EC38A4}"/>
                </a:ext>
              </a:extLst>
            </p:cNvPr>
            <p:cNvSpPr/>
            <p:nvPr/>
          </p:nvSpPr>
          <p:spPr>
            <a:xfrm>
              <a:off x="-242549" y="2313863"/>
              <a:ext cx="2868" cy="3382"/>
            </a:xfrm>
            <a:custGeom>
              <a:avLst/>
              <a:gdLst>
                <a:gd name="connsiteX0" fmla="*/ 1170 w 2868"/>
                <a:gd name="connsiteY0" fmla="*/ 2283 h 3382"/>
                <a:gd name="connsiteX1" fmla="*/ 1170 w 2868"/>
                <a:gd name="connsiteY1" fmla="*/ -785 h 3382"/>
                <a:gd name="connsiteX2" fmla="*/ -484 w 2868"/>
                <a:gd name="connsiteY2" fmla="*/ -785 h 3382"/>
                <a:gd name="connsiteX3" fmla="*/ 1170 w 2868"/>
                <a:gd name="connsiteY3" fmla="*/ 2283 h 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68" h="3382">
                  <a:moveTo>
                    <a:pt x="1170" y="2283"/>
                  </a:moveTo>
                  <a:cubicBezTo>
                    <a:pt x="2820" y="2283"/>
                    <a:pt x="-11" y="-79"/>
                    <a:pt x="1170" y="-785"/>
                  </a:cubicBezTo>
                  <a:cubicBezTo>
                    <a:pt x="2348" y="-1494"/>
                    <a:pt x="1170" y="-785"/>
                    <a:pt x="-484" y="-785"/>
                  </a:cubicBezTo>
                  <a:cubicBezTo>
                    <a:pt x="-2134" y="-785"/>
                    <a:pt x="-484" y="1102"/>
                    <a:pt x="1170" y="22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8" name="Полилиния: фигура 4617">
              <a:extLst>
                <a:ext uri="{FF2B5EF4-FFF2-40B4-BE49-F238E27FC236}">
                  <a16:creationId xmlns:a16="http://schemas.microsoft.com/office/drawing/2014/main" id="{89A115EB-6BF5-0085-8F38-EF3F003E2D1E}"/>
                </a:ext>
              </a:extLst>
            </p:cNvPr>
            <p:cNvSpPr/>
            <p:nvPr/>
          </p:nvSpPr>
          <p:spPr>
            <a:xfrm>
              <a:off x="-239226" y="2294806"/>
              <a:ext cx="1502" cy="2379"/>
            </a:xfrm>
            <a:custGeom>
              <a:avLst/>
              <a:gdLst>
                <a:gd name="connsiteX0" fmla="*/ -503 w 1502"/>
                <a:gd name="connsiteY0" fmla="*/ 1279 h 2379"/>
                <a:gd name="connsiteX1" fmla="*/ -503 w 1502"/>
                <a:gd name="connsiteY1" fmla="*/ -1080 h 2379"/>
                <a:gd name="connsiteX2" fmla="*/ -503 w 1502"/>
                <a:gd name="connsiteY2" fmla="*/ 1279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2" h="2379">
                  <a:moveTo>
                    <a:pt x="-503" y="1279"/>
                  </a:moveTo>
                  <a:cubicBezTo>
                    <a:pt x="-503" y="1279"/>
                    <a:pt x="1384" y="-844"/>
                    <a:pt x="-503" y="-1080"/>
                  </a:cubicBezTo>
                  <a:cubicBezTo>
                    <a:pt x="-2390" y="-1316"/>
                    <a:pt x="442" y="574"/>
                    <a:pt x="-503" y="12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19" name="Полилиния: фигура 4618">
              <a:extLst>
                <a:ext uri="{FF2B5EF4-FFF2-40B4-BE49-F238E27FC236}">
                  <a16:creationId xmlns:a16="http://schemas.microsoft.com/office/drawing/2014/main" id="{DF1B7BFD-1354-40F3-EEBD-88CFE880F12D}"/>
                </a:ext>
              </a:extLst>
            </p:cNvPr>
            <p:cNvSpPr/>
            <p:nvPr/>
          </p:nvSpPr>
          <p:spPr>
            <a:xfrm>
              <a:off x="-231245" y="2279313"/>
              <a:ext cx="2359" cy="2220"/>
            </a:xfrm>
            <a:custGeom>
              <a:avLst/>
              <a:gdLst>
                <a:gd name="connsiteX0" fmla="*/ 1192 w 2359"/>
                <a:gd name="connsiteY0" fmla="*/ -925 h 2220"/>
                <a:gd name="connsiteX1" fmla="*/ -1167 w 2359"/>
                <a:gd name="connsiteY1" fmla="*/ -925 h 2220"/>
                <a:gd name="connsiteX2" fmla="*/ -1167 w 2359"/>
                <a:gd name="connsiteY2" fmla="*/ 492 h 2220"/>
                <a:gd name="connsiteX3" fmla="*/ -1167 w 2359"/>
                <a:gd name="connsiteY3" fmla="*/ 492 h 2220"/>
                <a:gd name="connsiteX4" fmla="*/ 1192 w 2359"/>
                <a:gd name="connsiteY4" fmla="*/ -925 h 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" h="2220">
                  <a:moveTo>
                    <a:pt x="1192" y="-925"/>
                  </a:moveTo>
                  <a:cubicBezTo>
                    <a:pt x="483" y="-1158"/>
                    <a:pt x="-461" y="-1158"/>
                    <a:pt x="-1167" y="-925"/>
                  </a:cubicBezTo>
                  <a:cubicBezTo>
                    <a:pt x="-1167" y="-925"/>
                    <a:pt x="-1167" y="-925"/>
                    <a:pt x="-1167" y="492"/>
                  </a:cubicBezTo>
                  <a:cubicBezTo>
                    <a:pt x="-1167" y="1906"/>
                    <a:pt x="-1167" y="492"/>
                    <a:pt x="-1167" y="492"/>
                  </a:cubicBezTo>
                  <a:cubicBezTo>
                    <a:pt x="-1167" y="492"/>
                    <a:pt x="-225" y="20"/>
                    <a:pt x="1192" y="-9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0" name="Полилиния: фигура 4619">
              <a:extLst>
                <a:ext uri="{FF2B5EF4-FFF2-40B4-BE49-F238E27FC236}">
                  <a16:creationId xmlns:a16="http://schemas.microsoft.com/office/drawing/2014/main" id="{084DEB68-2B98-1757-AE9E-B842AEB63D07}"/>
                </a:ext>
              </a:extLst>
            </p:cNvPr>
            <p:cNvSpPr/>
            <p:nvPr/>
          </p:nvSpPr>
          <p:spPr>
            <a:xfrm>
              <a:off x="-223931" y="2203480"/>
              <a:ext cx="2386" cy="2384"/>
            </a:xfrm>
            <a:custGeom>
              <a:avLst/>
              <a:gdLst>
                <a:gd name="connsiteX0" fmla="*/ -1167 w 2386"/>
                <a:gd name="connsiteY0" fmla="*/ 1284 h 2384"/>
                <a:gd name="connsiteX1" fmla="*/ 486 w 2386"/>
                <a:gd name="connsiteY1" fmla="*/ -367 h 2384"/>
                <a:gd name="connsiteX2" fmla="*/ 486 w 2386"/>
                <a:gd name="connsiteY2" fmla="*/ -367 h 2384"/>
                <a:gd name="connsiteX3" fmla="*/ 486 w 2386"/>
                <a:gd name="connsiteY3" fmla="*/ -367 h 2384"/>
                <a:gd name="connsiteX4" fmla="*/ -1167 w 2386"/>
                <a:gd name="connsiteY4" fmla="*/ 1284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6" h="2384">
                  <a:moveTo>
                    <a:pt x="-1167" y="1284"/>
                  </a:moveTo>
                  <a:cubicBezTo>
                    <a:pt x="486" y="1284"/>
                    <a:pt x="-1167" y="1284"/>
                    <a:pt x="486" y="-367"/>
                  </a:cubicBezTo>
                  <a:cubicBezTo>
                    <a:pt x="2137" y="-2017"/>
                    <a:pt x="486" y="-367"/>
                    <a:pt x="486" y="-367"/>
                  </a:cubicBezTo>
                  <a:lnTo>
                    <a:pt x="486" y="-367"/>
                  </a:lnTo>
                  <a:cubicBezTo>
                    <a:pt x="486" y="-367"/>
                    <a:pt x="-1167" y="814"/>
                    <a:pt x="-1167" y="128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1" name="Полилиния: фигура 4620">
              <a:extLst>
                <a:ext uri="{FF2B5EF4-FFF2-40B4-BE49-F238E27FC236}">
                  <a16:creationId xmlns:a16="http://schemas.microsoft.com/office/drawing/2014/main" id="{AD7706ED-4E24-9DD4-A475-B7968C085466}"/>
                </a:ext>
              </a:extLst>
            </p:cNvPr>
            <p:cNvSpPr/>
            <p:nvPr/>
          </p:nvSpPr>
          <p:spPr>
            <a:xfrm>
              <a:off x="-106181" y="2148052"/>
              <a:ext cx="1417" cy="6135"/>
            </a:xfrm>
            <a:custGeom>
              <a:avLst/>
              <a:gdLst>
                <a:gd name="connsiteX0" fmla="*/ 250 w 1417"/>
                <a:gd name="connsiteY0" fmla="*/ 5035 h 6135"/>
                <a:gd name="connsiteX1" fmla="*/ 250 w 1417"/>
                <a:gd name="connsiteY1" fmla="*/ 1968 h 6135"/>
                <a:gd name="connsiteX2" fmla="*/ 250 w 1417"/>
                <a:gd name="connsiteY2" fmla="*/ -1100 h 6135"/>
                <a:gd name="connsiteX3" fmla="*/ -1167 w 1417"/>
                <a:gd name="connsiteY3" fmla="*/ -1100 h 6135"/>
                <a:gd name="connsiteX4" fmla="*/ 250 w 1417"/>
                <a:gd name="connsiteY4" fmla="*/ 5035 h 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6135">
                  <a:moveTo>
                    <a:pt x="250" y="5035"/>
                  </a:moveTo>
                  <a:cubicBezTo>
                    <a:pt x="250" y="5035"/>
                    <a:pt x="250" y="2912"/>
                    <a:pt x="250" y="1968"/>
                  </a:cubicBezTo>
                  <a:cubicBezTo>
                    <a:pt x="250" y="1023"/>
                    <a:pt x="250" y="-155"/>
                    <a:pt x="250" y="-1100"/>
                  </a:cubicBezTo>
                  <a:lnTo>
                    <a:pt x="-1167" y="-1100"/>
                  </a:lnTo>
                  <a:cubicBezTo>
                    <a:pt x="250" y="787"/>
                    <a:pt x="-931" y="2676"/>
                    <a:pt x="250" y="503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2" name="Полилиния: фигура 4621">
              <a:extLst>
                <a:ext uri="{FF2B5EF4-FFF2-40B4-BE49-F238E27FC236}">
                  <a16:creationId xmlns:a16="http://schemas.microsoft.com/office/drawing/2014/main" id="{72C546AC-2965-507F-BBDB-5DC2C638C8CD}"/>
                </a:ext>
              </a:extLst>
            </p:cNvPr>
            <p:cNvSpPr/>
            <p:nvPr/>
          </p:nvSpPr>
          <p:spPr>
            <a:xfrm>
              <a:off x="-222750" y="2093308"/>
              <a:ext cx="2122" cy="418"/>
            </a:xfrm>
            <a:custGeom>
              <a:avLst/>
              <a:gdLst>
                <a:gd name="connsiteX0" fmla="*/ 956 w 2122"/>
                <a:gd name="connsiteY0" fmla="*/ -1100 h 418"/>
                <a:gd name="connsiteX1" fmla="*/ -1167 w 2122"/>
                <a:gd name="connsiteY1" fmla="*/ -1100 h 418"/>
                <a:gd name="connsiteX2" fmla="*/ -1167 w 2122"/>
                <a:gd name="connsiteY2" fmla="*/ -1100 h 418"/>
                <a:gd name="connsiteX3" fmla="*/ -1167 w 2122"/>
                <a:gd name="connsiteY3" fmla="*/ -1100 h 418"/>
                <a:gd name="connsiteX4" fmla="*/ 956 w 2122"/>
                <a:gd name="connsiteY4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" h="418">
                  <a:moveTo>
                    <a:pt x="956" y="-1100"/>
                  </a:moveTo>
                  <a:cubicBezTo>
                    <a:pt x="956" y="-1100"/>
                    <a:pt x="-695" y="-1100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247" y="-158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3" name="Полилиния: фигура 4622">
              <a:extLst>
                <a:ext uri="{FF2B5EF4-FFF2-40B4-BE49-F238E27FC236}">
                  <a16:creationId xmlns:a16="http://schemas.microsoft.com/office/drawing/2014/main" id="{D5BD4D8B-FAE9-96AD-EA3E-C68684D5C3BB}"/>
                </a:ext>
              </a:extLst>
            </p:cNvPr>
            <p:cNvSpPr/>
            <p:nvPr/>
          </p:nvSpPr>
          <p:spPr>
            <a:xfrm>
              <a:off x="-218939" y="2085046"/>
              <a:ext cx="2106" cy="23597"/>
            </a:xfrm>
            <a:custGeom>
              <a:avLst/>
              <a:gdLst>
                <a:gd name="connsiteX0" fmla="*/ 448 w 2106"/>
                <a:gd name="connsiteY0" fmla="*/ -1100 h 23597"/>
                <a:gd name="connsiteX1" fmla="*/ -733 w 2106"/>
                <a:gd name="connsiteY1" fmla="*/ -1100 h 23597"/>
                <a:gd name="connsiteX2" fmla="*/ -733 w 2106"/>
                <a:gd name="connsiteY2" fmla="*/ -1100 h 23597"/>
                <a:gd name="connsiteX3" fmla="*/ 448 w 2106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6" h="23597">
                  <a:moveTo>
                    <a:pt x="448" y="-1100"/>
                  </a:moveTo>
                  <a:cubicBezTo>
                    <a:pt x="2335" y="-1100"/>
                    <a:pt x="-1911" y="-1100"/>
                    <a:pt x="-733" y="-1100"/>
                  </a:cubicBezTo>
                  <a:cubicBezTo>
                    <a:pt x="448" y="-1100"/>
                    <a:pt x="-2147" y="-1100"/>
                    <a:pt x="-733" y="-1100"/>
                  </a:cubicBezTo>
                  <a:lnTo>
                    <a:pt x="448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4" name="Полилиния: фигура 4623">
              <a:extLst>
                <a:ext uri="{FF2B5EF4-FFF2-40B4-BE49-F238E27FC236}">
                  <a16:creationId xmlns:a16="http://schemas.microsoft.com/office/drawing/2014/main" id="{8746508A-8B05-C375-A984-9FF60735B54F}"/>
                </a:ext>
              </a:extLst>
            </p:cNvPr>
            <p:cNvSpPr/>
            <p:nvPr/>
          </p:nvSpPr>
          <p:spPr>
            <a:xfrm>
              <a:off x="-1007833" y="2482191"/>
              <a:ext cx="361273" cy="314078"/>
            </a:xfrm>
            <a:custGeom>
              <a:avLst/>
              <a:gdLst>
                <a:gd name="connsiteX0" fmla="*/ -1167 w 361273"/>
                <a:gd name="connsiteY0" fmla="*/ 85736 h 314078"/>
                <a:gd name="connsiteX1" fmla="*/ 132864 w 361273"/>
                <a:gd name="connsiteY1" fmla="*/ 218589 h 314078"/>
                <a:gd name="connsiteX2" fmla="*/ 254391 w 361273"/>
                <a:gd name="connsiteY2" fmla="*/ 312978 h 314078"/>
                <a:gd name="connsiteX3" fmla="*/ 360106 w 361273"/>
                <a:gd name="connsiteY3" fmla="*/ 208208 h 314078"/>
                <a:gd name="connsiteX4" fmla="*/ 221590 w 361273"/>
                <a:gd name="connsiteY4" fmla="*/ 98244 h 314078"/>
                <a:gd name="connsiteX5" fmla="*/ 120596 w 361273"/>
                <a:gd name="connsiteY5" fmla="*/ -1100 h 31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273" h="314078">
                  <a:moveTo>
                    <a:pt x="-1167" y="85736"/>
                  </a:moveTo>
                  <a:cubicBezTo>
                    <a:pt x="35879" y="136944"/>
                    <a:pt x="81187" y="182015"/>
                    <a:pt x="132864" y="218589"/>
                  </a:cubicBezTo>
                  <a:cubicBezTo>
                    <a:pt x="175576" y="246908"/>
                    <a:pt x="216399" y="278527"/>
                    <a:pt x="254391" y="312978"/>
                  </a:cubicBezTo>
                  <a:lnTo>
                    <a:pt x="360106" y="208208"/>
                  </a:lnTo>
                  <a:cubicBezTo>
                    <a:pt x="316924" y="167854"/>
                    <a:pt x="270674" y="131044"/>
                    <a:pt x="221590" y="98244"/>
                  </a:cubicBezTo>
                  <a:cubicBezTo>
                    <a:pt x="182657" y="70870"/>
                    <a:pt x="148439" y="37364"/>
                    <a:pt x="120596" y="-110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5" name="Полилиния: фигура 4624">
              <a:extLst>
                <a:ext uri="{FF2B5EF4-FFF2-40B4-BE49-F238E27FC236}">
                  <a16:creationId xmlns:a16="http://schemas.microsoft.com/office/drawing/2014/main" id="{F0F79BCE-AAA8-0CF5-236A-16FC07C73425}"/>
                </a:ext>
              </a:extLst>
            </p:cNvPr>
            <p:cNvSpPr/>
            <p:nvPr/>
          </p:nvSpPr>
          <p:spPr>
            <a:xfrm>
              <a:off x="-697241" y="2734523"/>
              <a:ext cx="418" cy="1377"/>
            </a:xfrm>
            <a:custGeom>
              <a:avLst/>
              <a:gdLst>
                <a:gd name="connsiteX0" fmla="*/ -749 w 418"/>
                <a:gd name="connsiteY0" fmla="*/ -470 h 1377"/>
                <a:gd name="connsiteX1" fmla="*/ -749 w 418"/>
                <a:gd name="connsiteY1" fmla="*/ -470 h 1377"/>
                <a:gd name="connsiteX2" fmla="*/ -749 w 418"/>
                <a:gd name="connsiteY2" fmla="*/ -470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377">
                  <a:moveTo>
                    <a:pt x="-749" y="-470"/>
                  </a:moveTo>
                  <a:cubicBezTo>
                    <a:pt x="-749" y="-470"/>
                    <a:pt x="-749" y="-1887"/>
                    <a:pt x="-749" y="-470"/>
                  </a:cubicBezTo>
                  <a:cubicBezTo>
                    <a:pt x="-749" y="944"/>
                    <a:pt x="-1690" y="2"/>
                    <a:pt x="-749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6" name="Полилиния: фигура 4625">
              <a:extLst>
                <a:ext uri="{FF2B5EF4-FFF2-40B4-BE49-F238E27FC236}">
                  <a16:creationId xmlns:a16="http://schemas.microsoft.com/office/drawing/2014/main" id="{77C55F4B-D1D2-ADA1-9CFF-18DF0870C3BF}"/>
                </a:ext>
              </a:extLst>
            </p:cNvPr>
            <p:cNvSpPr/>
            <p:nvPr/>
          </p:nvSpPr>
          <p:spPr>
            <a:xfrm>
              <a:off x="-700046" y="2735939"/>
              <a:ext cx="628" cy="1691"/>
            </a:xfrm>
            <a:custGeom>
              <a:avLst/>
              <a:gdLst>
                <a:gd name="connsiteX0" fmla="*/ -539 w 628"/>
                <a:gd name="connsiteY0" fmla="*/ -472 h 1691"/>
                <a:gd name="connsiteX1" fmla="*/ -539 w 628"/>
                <a:gd name="connsiteY1" fmla="*/ -472 h 1691"/>
                <a:gd name="connsiteX2" fmla="*/ -539 w 628"/>
                <a:gd name="connsiteY2" fmla="*/ -472 h 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1691">
                  <a:moveTo>
                    <a:pt x="-539" y="-472"/>
                  </a:moveTo>
                  <a:cubicBezTo>
                    <a:pt x="-539" y="-472"/>
                    <a:pt x="-539" y="-1886"/>
                    <a:pt x="-539" y="-472"/>
                  </a:cubicBezTo>
                  <a:cubicBezTo>
                    <a:pt x="-539" y="946"/>
                    <a:pt x="-1953" y="946"/>
                    <a:pt x="-53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7" name="Полилиния: фигура 4626">
              <a:extLst>
                <a:ext uri="{FF2B5EF4-FFF2-40B4-BE49-F238E27FC236}">
                  <a16:creationId xmlns:a16="http://schemas.microsoft.com/office/drawing/2014/main" id="{9EA9C9F1-DD3B-6B51-3416-F5D2EE54826C}"/>
                </a:ext>
              </a:extLst>
            </p:cNvPr>
            <p:cNvSpPr/>
            <p:nvPr/>
          </p:nvSpPr>
          <p:spPr>
            <a:xfrm>
              <a:off x="-697056" y="2730668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8" name="Полилиния: фигура 4627">
              <a:extLst>
                <a:ext uri="{FF2B5EF4-FFF2-40B4-BE49-F238E27FC236}">
                  <a16:creationId xmlns:a16="http://schemas.microsoft.com/office/drawing/2014/main" id="{35667389-3CBC-B6D1-EB61-253D1399C2D8}"/>
                </a:ext>
              </a:extLst>
            </p:cNvPr>
            <p:cNvSpPr/>
            <p:nvPr/>
          </p:nvSpPr>
          <p:spPr>
            <a:xfrm>
              <a:off x="-685075" y="2704239"/>
              <a:ext cx="523" cy="314"/>
            </a:xfrm>
            <a:custGeom>
              <a:avLst/>
              <a:gdLst>
                <a:gd name="connsiteX0" fmla="*/ -644 w 523"/>
                <a:gd name="connsiteY0" fmla="*/ -1100 h 314"/>
                <a:gd name="connsiteX1" fmla="*/ -644 w 523"/>
                <a:gd name="connsiteY1" fmla="*/ -1100 h 314"/>
                <a:gd name="connsiteX2" fmla="*/ -644 w 523"/>
                <a:gd name="connsiteY2" fmla="*/ -1100 h 314"/>
                <a:gd name="connsiteX3" fmla="*/ -644 w 523"/>
                <a:gd name="connsiteY3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" h="314">
                  <a:moveTo>
                    <a:pt x="-644" y="-1100"/>
                  </a:moveTo>
                  <a:lnTo>
                    <a:pt x="-644" y="-1100"/>
                  </a:lnTo>
                  <a:cubicBezTo>
                    <a:pt x="-644" y="-1100"/>
                    <a:pt x="-644" y="-1100"/>
                    <a:pt x="-644" y="-1100"/>
                  </a:cubicBezTo>
                  <a:cubicBezTo>
                    <a:pt x="-644" y="-1100"/>
                    <a:pt x="-1822" y="-392"/>
                    <a:pt x="-64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29" name="Полилиния: фигура 4628">
              <a:extLst>
                <a:ext uri="{FF2B5EF4-FFF2-40B4-BE49-F238E27FC236}">
                  <a16:creationId xmlns:a16="http://schemas.microsoft.com/office/drawing/2014/main" id="{1CE7A554-4BB9-F703-083A-33F3F04F9409}"/>
                </a:ext>
              </a:extLst>
            </p:cNvPr>
            <p:cNvSpPr/>
            <p:nvPr/>
          </p:nvSpPr>
          <p:spPr>
            <a:xfrm>
              <a:off x="-700360" y="2734183"/>
              <a:ext cx="104" cy="2825"/>
            </a:xfrm>
            <a:custGeom>
              <a:avLst/>
              <a:gdLst>
                <a:gd name="connsiteX0" fmla="*/ -1167 w 104"/>
                <a:gd name="connsiteY0" fmla="*/ -367 h 2825"/>
                <a:gd name="connsiteX1" fmla="*/ -1167 w 104"/>
                <a:gd name="connsiteY1" fmla="*/ -367 h 2825"/>
                <a:gd name="connsiteX2" fmla="*/ -1167 w 104"/>
                <a:gd name="connsiteY2" fmla="*/ 1284 h 2825"/>
                <a:gd name="connsiteX3" fmla="*/ -1167 w 104"/>
                <a:gd name="connsiteY3" fmla="*/ -367 h 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825">
                  <a:moveTo>
                    <a:pt x="-1167" y="-367"/>
                  </a:moveTo>
                  <a:cubicBezTo>
                    <a:pt x="-1167" y="-367"/>
                    <a:pt x="-1167" y="-2017"/>
                    <a:pt x="-1167" y="-367"/>
                  </a:cubicBezTo>
                  <a:cubicBezTo>
                    <a:pt x="-1167" y="1284"/>
                    <a:pt x="-1167" y="-367"/>
                    <a:pt x="-1167" y="1284"/>
                  </a:cubicBezTo>
                  <a:cubicBezTo>
                    <a:pt x="-1167" y="2937"/>
                    <a:pt x="-931" y="-603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0" name="Полилиния: фигура 4629">
              <a:extLst>
                <a:ext uri="{FF2B5EF4-FFF2-40B4-BE49-F238E27FC236}">
                  <a16:creationId xmlns:a16="http://schemas.microsoft.com/office/drawing/2014/main" id="{C54C3751-BC86-5873-7554-85013E1B67F0}"/>
                </a:ext>
              </a:extLst>
            </p:cNvPr>
            <p:cNvSpPr/>
            <p:nvPr/>
          </p:nvSpPr>
          <p:spPr>
            <a:xfrm>
              <a:off x="-686910" y="2700938"/>
              <a:ext cx="1886" cy="2359"/>
            </a:xfrm>
            <a:custGeom>
              <a:avLst/>
              <a:gdLst>
                <a:gd name="connsiteX0" fmla="*/ 720 w 1886"/>
                <a:gd name="connsiteY0" fmla="*/ 550 h 2359"/>
                <a:gd name="connsiteX1" fmla="*/ 720 w 1886"/>
                <a:gd name="connsiteY1" fmla="*/ -1100 h 2359"/>
                <a:gd name="connsiteX2" fmla="*/ -1167 w 1886"/>
                <a:gd name="connsiteY2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59">
                  <a:moveTo>
                    <a:pt x="720" y="550"/>
                  </a:moveTo>
                  <a:cubicBezTo>
                    <a:pt x="720" y="550"/>
                    <a:pt x="720" y="550"/>
                    <a:pt x="720" y="-1100"/>
                  </a:cubicBezTo>
                  <a:cubicBezTo>
                    <a:pt x="14" y="-394"/>
                    <a:pt x="-695" y="314"/>
                    <a:pt x="-116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1" name="Полилиния: фигура 4630">
              <a:extLst>
                <a:ext uri="{FF2B5EF4-FFF2-40B4-BE49-F238E27FC236}">
                  <a16:creationId xmlns:a16="http://schemas.microsoft.com/office/drawing/2014/main" id="{861EF20E-8DA8-7DF2-45F3-54415F8838F7}"/>
                </a:ext>
              </a:extLst>
            </p:cNvPr>
            <p:cNvSpPr/>
            <p:nvPr/>
          </p:nvSpPr>
          <p:spPr>
            <a:xfrm>
              <a:off x="-698473" y="2723801"/>
              <a:ext cx="314" cy="1266"/>
            </a:xfrm>
            <a:custGeom>
              <a:avLst/>
              <a:gdLst>
                <a:gd name="connsiteX0" fmla="*/ -1167 w 314"/>
                <a:gd name="connsiteY0" fmla="*/ -365 h 1266"/>
                <a:gd name="connsiteX1" fmla="*/ -1167 w 314"/>
                <a:gd name="connsiteY1" fmla="*/ -365 h 1266"/>
                <a:gd name="connsiteX2" fmla="*/ -1167 w 314"/>
                <a:gd name="connsiteY2" fmla="*/ -365 h 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266">
                  <a:moveTo>
                    <a:pt x="-1167" y="-365"/>
                  </a:moveTo>
                  <a:cubicBezTo>
                    <a:pt x="-1167" y="-365"/>
                    <a:pt x="-1167" y="-2019"/>
                    <a:pt x="-1167" y="-365"/>
                  </a:cubicBezTo>
                  <a:cubicBezTo>
                    <a:pt x="-1167" y="1285"/>
                    <a:pt x="-459" y="-1546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2" name="Полилиния: фигура 4631">
              <a:extLst>
                <a:ext uri="{FF2B5EF4-FFF2-40B4-BE49-F238E27FC236}">
                  <a16:creationId xmlns:a16="http://schemas.microsoft.com/office/drawing/2014/main" id="{0196035D-2F23-017C-E0F6-F188DA0A780F}"/>
                </a:ext>
              </a:extLst>
            </p:cNvPr>
            <p:cNvSpPr/>
            <p:nvPr/>
          </p:nvSpPr>
          <p:spPr>
            <a:xfrm>
              <a:off x="-690869" y="2695272"/>
              <a:ext cx="4903" cy="2362"/>
            </a:xfrm>
            <a:custGeom>
              <a:avLst/>
              <a:gdLst>
                <a:gd name="connsiteX0" fmla="*/ 3736 w 4903"/>
                <a:gd name="connsiteY0" fmla="*/ 1262 h 2362"/>
                <a:gd name="connsiteX1" fmla="*/ 3736 w 4903"/>
                <a:gd name="connsiteY1" fmla="*/ 1262 h 2362"/>
                <a:gd name="connsiteX2" fmla="*/ 2319 w 4903"/>
                <a:gd name="connsiteY2" fmla="*/ 1262 h 2362"/>
                <a:gd name="connsiteX3" fmla="*/ 2319 w 4903"/>
                <a:gd name="connsiteY3" fmla="*/ -1100 h 2362"/>
                <a:gd name="connsiteX4" fmla="*/ -749 w 4903"/>
                <a:gd name="connsiteY4" fmla="*/ -1100 h 2362"/>
                <a:gd name="connsiteX5" fmla="*/ -749 w 4903"/>
                <a:gd name="connsiteY5" fmla="*/ 317 h 2362"/>
                <a:gd name="connsiteX6" fmla="*/ 905 w 4903"/>
                <a:gd name="connsiteY6" fmla="*/ 317 h 2362"/>
                <a:gd name="connsiteX7" fmla="*/ 905 w 4903"/>
                <a:gd name="connsiteY7" fmla="*/ 317 h 2362"/>
                <a:gd name="connsiteX8" fmla="*/ 905 w 4903"/>
                <a:gd name="connsiteY8" fmla="*/ 317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3" h="2362">
                  <a:moveTo>
                    <a:pt x="3736" y="1262"/>
                  </a:moveTo>
                  <a:cubicBezTo>
                    <a:pt x="3736" y="1262"/>
                    <a:pt x="3736" y="1262"/>
                    <a:pt x="3736" y="1262"/>
                  </a:cubicBezTo>
                  <a:cubicBezTo>
                    <a:pt x="3736" y="1262"/>
                    <a:pt x="3736" y="1262"/>
                    <a:pt x="2319" y="1262"/>
                  </a:cubicBezTo>
                  <a:cubicBezTo>
                    <a:pt x="2555" y="553"/>
                    <a:pt x="2555" y="-392"/>
                    <a:pt x="2319" y="-1100"/>
                  </a:cubicBezTo>
                  <a:cubicBezTo>
                    <a:pt x="669" y="789"/>
                    <a:pt x="196" y="-1100"/>
                    <a:pt x="-749" y="-1100"/>
                  </a:cubicBezTo>
                  <a:cubicBezTo>
                    <a:pt x="-1690" y="-1100"/>
                    <a:pt x="-749" y="-1100"/>
                    <a:pt x="-749" y="317"/>
                  </a:cubicBezTo>
                  <a:cubicBezTo>
                    <a:pt x="-749" y="1734"/>
                    <a:pt x="-749" y="317"/>
                    <a:pt x="905" y="317"/>
                  </a:cubicBezTo>
                  <a:lnTo>
                    <a:pt x="905" y="317"/>
                  </a:lnTo>
                  <a:cubicBezTo>
                    <a:pt x="905" y="317"/>
                    <a:pt x="905" y="317"/>
                    <a:pt x="905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3" name="Полилиния: фигура 4632">
              <a:extLst>
                <a:ext uri="{FF2B5EF4-FFF2-40B4-BE49-F238E27FC236}">
                  <a16:creationId xmlns:a16="http://schemas.microsoft.com/office/drawing/2014/main" id="{FB2D03A3-D4CE-081E-CC35-91ABDDD4E1BA}"/>
                </a:ext>
              </a:extLst>
            </p:cNvPr>
            <p:cNvSpPr/>
            <p:nvPr/>
          </p:nvSpPr>
          <p:spPr>
            <a:xfrm>
              <a:off x="-699129" y="2722646"/>
              <a:ext cx="419" cy="419"/>
            </a:xfrm>
            <a:custGeom>
              <a:avLst/>
              <a:gdLst>
                <a:gd name="connsiteX0" fmla="*/ -747 w 419"/>
                <a:gd name="connsiteY0" fmla="*/ -1100 h 419"/>
                <a:gd name="connsiteX1" fmla="*/ -747 w 419"/>
                <a:gd name="connsiteY1" fmla="*/ -1100 h 419"/>
                <a:gd name="connsiteX2" fmla="*/ -747 w 419"/>
                <a:gd name="connsiteY2" fmla="*/ -1100 h 419"/>
                <a:gd name="connsiteX3" fmla="*/ -747 w 419"/>
                <a:gd name="connsiteY3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419">
                  <a:moveTo>
                    <a:pt x="-747" y="-1100"/>
                  </a:moveTo>
                  <a:lnTo>
                    <a:pt x="-747" y="-1100"/>
                  </a:ln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155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4" name="Полилиния: фигура 4633">
              <a:extLst>
                <a:ext uri="{FF2B5EF4-FFF2-40B4-BE49-F238E27FC236}">
                  <a16:creationId xmlns:a16="http://schemas.microsoft.com/office/drawing/2014/main" id="{B77D0FE0-0072-4E29-6A37-FBC95FB0F963}"/>
                </a:ext>
              </a:extLst>
            </p:cNvPr>
            <p:cNvSpPr/>
            <p:nvPr/>
          </p:nvSpPr>
          <p:spPr>
            <a:xfrm>
              <a:off x="-706525" y="2727837"/>
              <a:ext cx="2152" cy="524"/>
            </a:xfrm>
            <a:custGeom>
              <a:avLst/>
              <a:gdLst>
                <a:gd name="connsiteX0" fmla="*/ 985 w 2152"/>
                <a:gd name="connsiteY0" fmla="*/ -1100 h 524"/>
                <a:gd name="connsiteX1" fmla="*/ -432 w 2152"/>
                <a:gd name="connsiteY1" fmla="*/ -1100 h 524"/>
                <a:gd name="connsiteX2" fmla="*/ 985 w 2152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52" h="524">
                  <a:moveTo>
                    <a:pt x="985" y="-1100"/>
                  </a:moveTo>
                  <a:cubicBezTo>
                    <a:pt x="985" y="-1100"/>
                    <a:pt x="985" y="-1100"/>
                    <a:pt x="-432" y="-1100"/>
                  </a:cubicBezTo>
                  <a:cubicBezTo>
                    <a:pt x="-1846" y="-1100"/>
                    <a:pt x="-1138" y="81"/>
                    <a:pt x="98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5" name="Полилиния: фигура 4634">
              <a:extLst>
                <a:ext uri="{FF2B5EF4-FFF2-40B4-BE49-F238E27FC236}">
                  <a16:creationId xmlns:a16="http://schemas.microsoft.com/office/drawing/2014/main" id="{5055EB37-3DBA-2958-6581-454720DECB96}"/>
                </a:ext>
              </a:extLst>
            </p:cNvPr>
            <p:cNvSpPr/>
            <p:nvPr/>
          </p:nvSpPr>
          <p:spPr>
            <a:xfrm>
              <a:off x="-687698" y="2685836"/>
              <a:ext cx="314" cy="104"/>
            </a:xfrm>
            <a:custGeom>
              <a:avLst/>
              <a:gdLst>
                <a:gd name="connsiteX0" fmla="*/ -852 w 314"/>
                <a:gd name="connsiteY0" fmla="*/ -1100 h 104"/>
                <a:gd name="connsiteX1" fmla="*/ -852 w 314"/>
                <a:gd name="connsiteY1" fmla="*/ -1100 h 104"/>
                <a:gd name="connsiteX2" fmla="*/ -852 w 314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04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864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6" name="Полилиния: фигура 4635">
              <a:extLst>
                <a:ext uri="{FF2B5EF4-FFF2-40B4-BE49-F238E27FC236}">
                  <a16:creationId xmlns:a16="http://schemas.microsoft.com/office/drawing/2014/main" id="{EDB57DF3-00FE-09B9-0422-E08A45D94E6F}"/>
                </a:ext>
              </a:extLst>
            </p:cNvPr>
            <p:cNvSpPr/>
            <p:nvPr/>
          </p:nvSpPr>
          <p:spPr>
            <a:xfrm>
              <a:off x="-707283" y="2724166"/>
              <a:ext cx="314" cy="1733"/>
            </a:xfrm>
            <a:custGeom>
              <a:avLst/>
              <a:gdLst>
                <a:gd name="connsiteX0" fmla="*/ -852 w 314"/>
                <a:gd name="connsiteY0" fmla="*/ -262 h 1733"/>
                <a:gd name="connsiteX1" fmla="*/ -852 w 314"/>
                <a:gd name="connsiteY1" fmla="*/ -262 h 1733"/>
                <a:gd name="connsiteX2" fmla="*/ -852 w 314"/>
                <a:gd name="connsiteY2" fmla="*/ -262 h 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733">
                  <a:moveTo>
                    <a:pt x="-852" y="-262"/>
                  </a:moveTo>
                  <a:cubicBezTo>
                    <a:pt x="-852" y="-262"/>
                    <a:pt x="-852" y="-2148"/>
                    <a:pt x="-852" y="-262"/>
                  </a:cubicBezTo>
                  <a:cubicBezTo>
                    <a:pt x="-852" y="1628"/>
                    <a:pt x="-1561" y="-25"/>
                    <a:pt x="-852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7" name="Полилиния: фигура 4636">
              <a:extLst>
                <a:ext uri="{FF2B5EF4-FFF2-40B4-BE49-F238E27FC236}">
                  <a16:creationId xmlns:a16="http://schemas.microsoft.com/office/drawing/2014/main" id="{A412148C-6B02-D4DD-1E8D-F8F16802583D}"/>
                </a:ext>
              </a:extLst>
            </p:cNvPr>
            <p:cNvSpPr/>
            <p:nvPr/>
          </p:nvSpPr>
          <p:spPr>
            <a:xfrm>
              <a:off x="-702013" y="2702093"/>
              <a:ext cx="1653" cy="604"/>
            </a:xfrm>
            <a:custGeom>
              <a:avLst/>
              <a:gdLst>
                <a:gd name="connsiteX0" fmla="*/ 486 w 1653"/>
                <a:gd name="connsiteY0" fmla="*/ -1077 h 604"/>
                <a:gd name="connsiteX1" fmla="*/ -1167 w 1653"/>
                <a:gd name="connsiteY1" fmla="*/ -1077 h 604"/>
                <a:gd name="connsiteX2" fmla="*/ -1167 w 1653"/>
                <a:gd name="connsiteY2" fmla="*/ -1077 h 604"/>
                <a:gd name="connsiteX3" fmla="*/ 486 w 1653"/>
                <a:gd name="connsiteY3" fmla="*/ -1077 h 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604">
                  <a:moveTo>
                    <a:pt x="486" y="-1077"/>
                  </a:moveTo>
                  <a:cubicBezTo>
                    <a:pt x="486" y="-1077"/>
                    <a:pt x="486" y="-1077"/>
                    <a:pt x="-1167" y="-1077"/>
                  </a:cubicBezTo>
                  <a:lnTo>
                    <a:pt x="-1167" y="-1077"/>
                  </a:lnTo>
                  <a:cubicBezTo>
                    <a:pt x="250" y="-1313"/>
                    <a:pt x="-459" y="341"/>
                    <a:pt x="486" y="-10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8" name="Полилиния: фигура 4637">
              <a:extLst>
                <a:ext uri="{FF2B5EF4-FFF2-40B4-BE49-F238E27FC236}">
                  <a16:creationId xmlns:a16="http://schemas.microsoft.com/office/drawing/2014/main" id="{4EBE4798-FD0C-1321-4FE2-8C565809F0DA}"/>
                </a:ext>
              </a:extLst>
            </p:cNvPr>
            <p:cNvSpPr/>
            <p:nvPr/>
          </p:nvSpPr>
          <p:spPr>
            <a:xfrm>
              <a:off x="-711922" y="2725477"/>
              <a:ext cx="174" cy="2359"/>
            </a:xfrm>
            <a:custGeom>
              <a:avLst/>
              <a:gdLst>
                <a:gd name="connsiteX0" fmla="*/ -1167 w 174"/>
                <a:gd name="connsiteY0" fmla="*/ -1100 h 2359"/>
                <a:gd name="connsiteX1" fmla="*/ -1167 w 174"/>
                <a:gd name="connsiteY1" fmla="*/ 1259 h 2359"/>
                <a:gd name="connsiteX2" fmla="*/ -1167 w 174"/>
                <a:gd name="connsiteY2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" h="2359">
                  <a:moveTo>
                    <a:pt x="-1167" y="-1100"/>
                  </a:moveTo>
                  <a:cubicBezTo>
                    <a:pt x="-1167" y="-1100"/>
                    <a:pt x="-1167" y="-1100"/>
                    <a:pt x="-1167" y="1259"/>
                  </a:cubicBezTo>
                  <a:cubicBezTo>
                    <a:pt x="-934" y="553"/>
                    <a:pt x="-934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39" name="Полилиния: фигура 4638">
              <a:extLst>
                <a:ext uri="{FF2B5EF4-FFF2-40B4-BE49-F238E27FC236}">
                  <a16:creationId xmlns:a16="http://schemas.microsoft.com/office/drawing/2014/main" id="{00223331-40FC-5CA0-2F48-A7E889568D2A}"/>
                </a:ext>
              </a:extLst>
            </p:cNvPr>
            <p:cNvSpPr/>
            <p:nvPr/>
          </p:nvSpPr>
          <p:spPr>
            <a:xfrm>
              <a:off x="-714048" y="2720995"/>
              <a:ext cx="1181" cy="1886"/>
            </a:xfrm>
            <a:custGeom>
              <a:avLst/>
              <a:gdLst>
                <a:gd name="connsiteX0" fmla="*/ 14 w 1181"/>
                <a:gd name="connsiteY0" fmla="*/ -1100 h 1886"/>
                <a:gd name="connsiteX1" fmla="*/ -1167 w 1181"/>
                <a:gd name="connsiteY1" fmla="*/ -1100 h 1886"/>
                <a:gd name="connsiteX2" fmla="*/ -1167 w 1181"/>
                <a:gd name="connsiteY2" fmla="*/ 787 h 1886"/>
                <a:gd name="connsiteX3" fmla="*/ 14 w 1181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1886">
                  <a:moveTo>
                    <a:pt x="14" y="-1100"/>
                  </a:moveTo>
                  <a:cubicBezTo>
                    <a:pt x="14" y="-1100"/>
                    <a:pt x="14" y="-1100"/>
                    <a:pt x="-1167" y="-1100"/>
                  </a:cubicBezTo>
                  <a:cubicBezTo>
                    <a:pt x="-931" y="-392"/>
                    <a:pt x="-931" y="78"/>
                    <a:pt x="-1167" y="787"/>
                  </a:cubicBezTo>
                  <a:cubicBezTo>
                    <a:pt x="-1167" y="787"/>
                    <a:pt x="-695" y="-864"/>
                    <a:pt x="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0" name="Полилиния: фигура 4639">
              <a:extLst>
                <a:ext uri="{FF2B5EF4-FFF2-40B4-BE49-F238E27FC236}">
                  <a16:creationId xmlns:a16="http://schemas.microsoft.com/office/drawing/2014/main" id="{05A6B1EB-6654-4205-44BB-4851C0FA2274}"/>
                </a:ext>
              </a:extLst>
            </p:cNvPr>
            <p:cNvSpPr/>
            <p:nvPr/>
          </p:nvSpPr>
          <p:spPr>
            <a:xfrm>
              <a:off x="-697528" y="2686438"/>
              <a:ext cx="628" cy="103"/>
            </a:xfrm>
            <a:custGeom>
              <a:avLst/>
              <a:gdLst>
                <a:gd name="connsiteX0" fmla="*/ -1167 w 628"/>
                <a:gd name="connsiteY0" fmla="*/ -996 h 103"/>
                <a:gd name="connsiteX1" fmla="*/ -1167 w 628"/>
                <a:gd name="connsiteY1" fmla="*/ -996 h 103"/>
                <a:gd name="connsiteX2" fmla="*/ -1167 w 628"/>
                <a:gd name="connsiteY2" fmla="*/ -996 h 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103">
                  <a:moveTo>
                    <a:pt x="-1167" y="-996"/>
                  </a:moveTo>
                  <a:cubicBezTo>
                    <a:pt x="247" y="-996"/>
                    <a:pt x="-1167" y="-996"/>
                    <a:pt x="-1167" y="-996"/>
                  </a:cubicBezTo>
                  <a:cubicBezTo>
                    <a:pt x="-1167" y="-996"/>
                    <a:pt x="-1167" y="-1230"/>
                    <a:pt x="-11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1" name="Полилиния: фигура 4640">
              <a:extLst>
                <a:ext uri="{FF2B5EF4-FFF2-40B4-BE49-F238E27FC236}">
                  <a16:creationId xmlns:a16="http://schemas.microsoft.com/office/drawing/2014/main" id="{90391151-944C-61BA-2B29-8F5E2DB6E2B1}"/>
                </a:ext>
              </a:extLst>
            </p:cNvPr>
            <p:cNvSpPr/>
            <p:nvPr/>
          </p:nvSpPr>
          <p:spPr>
            <a:xfrm>
              <a:off x="-702249" y="2689140"/>
              <a:ext cx="1653" cy="1650"/>
            </a:xfrm>
            <a:custGeom>
              <a:avLst/>
              <a:gdLst>
                <a:gd name="connsiteX0" fmla="*/ -1167 w 1653"/>
                <a:gd name="connsiteY0" fmla="*/ 550 h 1650"/>
                <a:gd name="connsiteX1" fmla="*/ -1167 w 1653"/>
                <a:gd name="connsiteY1" fmla="*/ 550 h 1650"/>
                <a:gd name="connsiteX2" fmla="*/ 486 w 1653"/>
                <a:gd name="connsiteY2" fmla="*/ -1100 h 1650"/>
                <a:gd name="connsiteX3" fmla="*/ -1167 w 1653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650">
                  <a:moveTo>
                    <a:pt x="-1167" y="550"/>
                  </a:moveTo>
                  <a:cubicBezTo>
                    <a:pt x="-1167" y="550"/>
                    <a:pt x="-1167" y="550"/>
                    <a:pt x="-1167" y="550"/>
                  </a:cubicBezTo>
                  <a:lnTo>
                    <a:pt x="486" y="-1100"/>
                  </a:lnTo>
                  <a:cubicBezTo>
                    <a:pt x="-931" y="550"/>
                    <a:pt x="-222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2" name="Полилиния: фигура 4641">
              <a:extLst>
                <a:ext uri="{FF2B5EF4-FFF2-40B4-BE49-F238E27FC236}">
                  <a16:creationId xmlns:a16="http://schemas.microsoft.com/office/drawing/2014/main" id="{3E2E3735-0C29-A5D1-2E41-0B7F10FB6F43}"/>
                </a:ext>
              </a:extLst>
            </p:cNvPr>
            <p:cNvSpPr/>
            <p:nvPr/>
          </p:nvSpPr>
          <p:spPr>
            <a:xfrm>
              <a:off x="-695011" y="2671991"/>
              <a:ext cx="314" cy="1314"/>
            </a:xfrm>
            <a:custGeom>
              <a:avLst/>
              <a:gdLst>
                <a:gd name="connsiteX0" fmla="*/ -852 w 314"/>
                <a:gd name="connsiteY0" fmla="*/ -472 h 1314"/>
                <a:gd name="connsiteX1" fmla="*/ -852 w 314"/>
                <a:gd name="connsiteY1" fmla="*/ -472 h 1314"/>
                <a:gd name="connsiteX2" fmla="*/ -852 w 314"/>
                <a:gd name="connsiteY2" fmla="*/ -472 h 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314">
                  <a:moveTo>
                    <a:pt x="-852" y="-472"/>
                  </a:moveTo>
                  <a:cubicBezTo>
                    <a:pt x="-852" y="-472"/>
                    <a:pt x="-852" y="-1886"/>
                    <a:pt x="-852" y="-472"/>
                  </a:cubicBezTo>
                  <a:cubicBezTo>
                    <a:pt x="-852" y="946"/>
                    <a:pt x="-1561" y="-235"/>
                    <a:pt x="-852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3" name="Полилиния: фигура 4642">
              <a:extLst>
                <a:ext uri="{FF2B5EF4-FFF2-40B4-BE49-F238E27FC236}">
                  <a16:creationId xmlns:a16="http://schemas.microsoft.com/office/drawing/2014/main" id="{9DFD0AD3-3DC9-31ED-DE8D-E9F7F600DA37}"/>
                </a:ext>
              </a:extLst>
            </p:cNvPr>
            <p:cNvSpPr/>
            <p:nvPr/>
          </p:nvSpPr>
          <p:spPr>
            <a:xfrm>
              <a:off x="-724666" y="2734445"/>
              <a:ext cx="1414" cy="1889"/>
            </a:xfrm>
            <a:custGeom>
              <a:avLst/>
              <a:gdLst>
                <a:gd name="connsiteX0" fmla="*/ 247 w 1414"/>
                <a:gd name="connsiteY0" fmla="*/ 81 h 1889"/>
                <a:gd name="connsiteX1" fmla="*/ 247 w 1414"/>
                <a:gd name="connsiteY1" fmla="*/ -1100 h 1889"/>
                <a:gd name="connsiteX2" fmla="*/ -1167 w 1414"/>
                <a:gd name="connsiteY2" fmla="*/ 789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889">
                  <a:moveTo>
                    <a:pt x="247" y="81"/>
                  </a:moveTo>
                  <a:cubicBezTo>
                    <a:pt x="247" y="81"/>
                    <a:pt x="247" y="81"/>
                    <a:pt x="247" y="-1100"/>
                  </a:cubicBezTo>
                  <a:cubicBezTo>
                    <a:pt x="-459" y="-864"/>
                    <a:pt x="-1167" y="-155"/>
                    <a:pt x="-1167" y="78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4" name="Полилиния: фигура 4643">
              <a:extLst>
                <a:ext uri="{FF2B5EF4-FFF2-40B4-BE49-F238E27FC236}">
                  <a16:creationId xmlns:a16="http://schemas.microsoft.com/office/drawing/2014/main" id="{EEE19558-5BA1-3BC4-BA4F-2E25799AA2DB}"/>
                </a:ext>
              </a:extLst>
            </p:cNvPr>
            <p:cNvSpPr/>
            <p:nvPr/>
          </p:nvSpPr>
          <p:spPr>
            <a:xfrm>
              <a:off x="-720235" y="2726336"/>
              <a:ext cx="523" cy="1890"/>
            </a:xfrm>
            <a:custGeom>
              <a:avLst/>
              <a:gdLst>
                <a:gd name="connsiteX0" fmla="*/ -644 w 523"/>
                <a:gd name="connsiteY0" fmla="*/ 636 h 1890"/>
                <a:gd name="connsiteX1" fmla="*/ -644 w 523"/>
                <a:gd name="connsiteY1" fmla="*/ -778 h 1890"/>
                <a:gd name="connsiteX2" fmla="*/ -644 w 523"/>
                <a:gd name="connsiteY2" fmla="*/ 636 h 1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3" h="1890">
                  <a:moveTo>
                    <a:pt x="-644" y="636"/>
                  </a:moveTo>
                  <a:cubicBezTo>
                    <a:pt x="-644" y="636"/>
                    <a:pt x="-644" y="636"/>
                    <a:pt x="-644" y="-778"/>
                  </a:cubicBezTo>
                  <a:cubicBezTo>
                    <a:pt x="-644" y="-2195"/>
                    <a:pt x="-1822" y="1581"/>
                    <a:pt x="-644" y="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5" name="Полилиния: фигура 4644">
              <a:extLst>
                <a:ext uri="{FF2B5EF4-FFF2-40B4-BE49-F238E27FC236}">
                  <a16:creationId xmlns:a16="http://schemas.microsoft.com/office/drawing/2014/main" id="{A8293244-CAA5-1C5E-73F7-24B81A3F9DC2}"/>
                </a:ext>
              </a:extLst>
            </p:cNvPr>
            <p:cNvSpPr/>
            <p:nvPr/>
          </p:nvSpPr>
          <p:spPr>
            <a:xfrm>
              <a:off x="-726633" y="2730037"/>
              <a:ext cx="3383" cy="6441"/>
            </a:xfrm>
            <a:custGeom>
              <a:avLst/>
              <a:gdLst>
                <a:gd name="connsiteX0" fmla="*/ 1509 w 3383"/>
                <a:gd name="connsiteY0" fmla="*/ 2365 h 6441"/>
                <a:gd name="connsiteX1" fmla="*/ 1509 w 3383"/>
                <a:gd name="connsiteY1" fmla="*/ 2365 h 6441"/>
                <a:gd name="connsiteX2" fmla="*/ 1509 w 3383"/>
                <a:gd name="connsiteY2" fmla="*/ -233 h 6441"/>
                <a:gd name="connsiteX3" fmla="*/ -854 w 3383"/>
                <a:gd name="connsiteY3" fmla="*/ 1657 h 6441"/>
                <a:gd name="connsiteX4" fmla="*/ -854 w 3383"/>
                <a:gd name="connsiteY4" fmla="*/ 1657 h 6441"/>
                <a:gd name="connsiteX5" fmla="*/ -854 w 3383"/>
                <a:gd name="connsiteY5" fmla="*/ 3307 h 6441"/>
                <a:gd name="connsiteX6" fmla="*/ 1272 w 3383"/>
                <a:gd name="connsiteY6" fmla="*/ 3307 h 6441"/>
                <a:gd name="connsiteX7" fmla="*/ 1272 w 3383"/>
                <a:gd name="connsiteY7" fmla="*/ 4961 h 6441"/>
                <a:gd name="connsiteX8" fmla="*/ 1509 w 3383"/>
                <a:gd name="connsiteY8" fmla="*/ 2365 h 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3" h="6441">
                  <a:moveTo>
                    <a:pt x="1509" y="2365"/>
                  </a:moveTo>
                  <a:cubicBezTo>
                    <a:pt x="1509" y="2365"/>
                    <a:pt x="1509" y="2365"/>
                    <a:pt x="1509" y="2365"/>
                  </a:cubicBezTo>
                  <a:cubicBezTo>
                    <a:pt x="1509" y="2365"/>
                    <a:pt x="327" y="2365"/>
                    <a:pt x="1509" y="-233"/>
                  </a:cubicBezTo>
                  <a:cubicBezTo>
                    <a:pt x="2687" y="-2828"/>
                    <a:pt x="-145" y="1184"/>
                    <a:pt x="-854" y="1657"/>
                  </a:cubicBezTo>
                  <a:cubicBezTo>
                    <a:pt x="-1559" y="2129"/>
                    <a:pt x="-854" y="1657"/>
                    <a:pt x="-854" y="1657"/>
                  </a:cubicBezTo>
                  <a:cubicBezTo>
                    <a:pt x="-854" y="1657"/>
                    <a:pt x="-854" y="1657"/>
                    <a:pt x="-854" y="3307"/>
                  </a:cubicBezTo>
                  <a:cubicBezTo>
                    <a:pt x="-854" y="4961"/>
                    <a:pt x="-854" y="3307"/>
                    <a:pt x="1272" y="3307"/>
                  </a:cubicBezTo>
                  <a:cubicBezTo>
                    <a:pt x="3395" y="3307"/>
                    <a:pt x="1272" y="3307"/>
                    <a:pt x="1272" y="4961"/>
                  </a:cubicBezTo>
                  <a:cubicBezTo>
                    <a:pt x="1272" y="6611"/>
                    <a:pt x="800" y="2365"/>
                    <a:pt x="1509" y="2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6" name="Полилиния: фигура 4645">
              <a:extLst>
                <a:ext uri="{FF2B5EF4-FFF2-40B4-BE49-F238E27FC236}">
                  <a16:creationId xmlns:a16="http://schemas.microsoft.com/office/drawing/2014/main" id="{7DD3EFA8-9A5D-C26D-0DEC-55FD50AA5D38}"/>
                </a:ext>
              </a:extLst>
            </p:cNvPr>
            <p:cNvSpPr/>
            <p:nvPr/>
          </p:nvSpPr>
          <p:spPr>
            <a:xfrm>
              <a:off x="-704549" y="2683218"/>
              <a:ext cx="1827" cy="1908"/>
            </a:xfrm>
            <a:custGeom>
              <a:avLst/>
              <a:gdLst>
                <a:gd name="connsiteX0" fmla="*/ -990 w 1827"/>
                <a:gd name="connsiteY0" fmla="*/ 809 h 1908"/>
                <a:gd name="connsiteX1" fmla="*/ -990 w 1827"/>
                <a:gd name="connsiteY1" fmla="*/ 809 h 1908"/>
                <a:gd name="connsiteX2" fmla="*/ -990 w 1827"/>
                <a:gd name="connsiteY2" fmla="*/ 809 h 1908"/>
                <a:gd name="connsiteX3" fmla="*/ 661 w 1827"/>
                <a:gd name="connsiteY3" fmla="*/ 809 h 1908"/>
                <a:gd name="connsiteX4" fmla="*/ 661 w 1827"/>
                <a:gd name="connsiteY4" fmla="*/ -845 h 1908"/>
                <a:gd name="connsiteX5" fmla="*/ -990 w 1827"/>
                <a:gd name="connsiteY5" fmla="*/ -608 h 1908"/>
                <a:gd name="connsiteX6" fmla="*/ -990 w 1827"/>
                <a:gd name="connsiteY6" fmla="*/ 809 h 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7" h="1908">
                  <a:moveTo>
                    <a:pt x="-990" y="809"/>
                  </a:moveTo>
                  <a:cubicBezTo>
                    <a:pt x="-990" y="809"/>
                    <a:pt x="-990" y="809"/>
                    <a:pt x="-990" y="809"/>
                  </a:cubicBezTo>
                  <a:cubicBezTo>
                    <a:pt x="-990" y="809"/>
                    <a:pt x="-990" y="809"/>
                    <a:pt x="-990" y="809"/>
                  </a:cubicBezTo>
                  <a:cubicBezTo>
                    <a:pt x="-990" y="809"/>
                    <a:pt x="-990" y="809"/>
                    <a:pt x="661" y="809"/>
                  </a:cubicBezTo>
                  <a:cubicBezTo>
                    <a:pt x="661" y="336"/>
                    <a:pt x="661" y="-372"/>
                    <a:pt x="661" y="-845"/>
                  </a:cubicBezTo>
                  <a:cubicBezTo>
                    <a:pt x="191" y="-1314"/>
                    <a:pt x="-518" y="-1078"/>
                    <a:pt x="-990" y="-608"/>
                  </a:cubicBezTo>
                  <a:cubicBezTo>
                    <a:pt x="-1226" y="-136"/>
                    <a:pt x="-1226" y="336"/>
                    <a:pt x="-990" y="8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7" name="Полилиния: фигура 4646">
              <a:extLst>
                <a:ext uri="{FF2B5EF4-FFF2-40B4-BE49-F238E27FC236}">
                  <a16:creationId xmlns:a16="http://schemas.microsoft.com/office/drawing/2014/main" id="{5F2E5BD6-71F6-D87B-F73E-4B39F6AFDD91}"/>
                </a:ext>
              </a:extLst>
            </p:cNvPr>
            <p:cNvSpPr/>
            <p:nvPr/>
          </p:nvSpPr>
          <p:spPr>
            <a:xfrm>
              <a:off x="-738902" y="2757328"/>
              <a:ext cx="314" cy="1482"/>
            </a:xfrm>
            <a:custGeom>
              <a:avLst/>
              <a:gdLst>
                <a:gd name="connsiteX0" fmla="*/ -852 w 314"/>
                <a:gd name="connsiteY0" fmla="*/ 322 h 1482"/>
                <a:gd name="connsiteX1" fmla="*/ -852 w 314"/>
                <a:gd name="connsiteY1" fmla="*/ -859 h 1482"/>
                <a:gd name="connsiteX2" fmla="*/ -852 w 314"/>
                <a:gd name="connsiteY2" fmla="*/ 322 h 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482">
                  <a:moveTo>
                    <a:pt x="-852" y="322"/>
                  </a:moveTo>
                  <a:cubicBezTo>
                    <a:pt x="-852" y="322"/>
                    <a:pt x="-852" y="-1801"/>
                    <a:pt x="-852" y="-859"/>
                  </a:cubicBezTo>
                  <a:cubicBezTo>
                    <a:pt x="-852" y="86"/>
                    <a:pt x="-1561" y="558"/>
                    <a:pt x="-852" y="32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8" name="Полилиния: фигура 4647">
              <a:extLst>
                <a:ext uri="{FF2B5EF4-FFF2-40B4-BE49-F238E27FC236}">
                  <a16:creationId xmlns:a16="http://schemas.microsoft.com/office/drawing/2014/main" id="{1AE64AF8-A849-D855-9822-998648DEE3B9}"/>
                </a:ext>
              </a:extLst>
            </p:cNvPr>
            <p:cNvSpPr/>
            <p:nvPr/>
          </p:nvSpPr>
          <p:spPr>
            <a:xfrm>
              <a:off x="-740004" y="2760848"/>
              <a:ext cx="104" cy="733"/>
            </a:xfrm>
            <a:custGeom>
              <a:avLst/>
              <a:gdLst>
                <a:gd name="connsiteX0" fmla="*/ -1167 w 104"/>
                <a:gd name="connsiteY0" fmla="*/ -367 h 733"/>
                <a:gd name="connsiteX1" fmla="*/ -1167 w 104"/>
                <a:gd name="connsiteY1" fmla="*/ -367 h 733"/>
                <a:gd name="connsiteX2" fmla="*/ -1167 w 104"/>
                <a:gd name="connsiteY2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167" y="-367"/>
                  </a:moveTo>
                  <a:cubicBezTo>
                    <a:pt x="-1167" y="-367"/>
                    <a:pt x="-1167" y="-367"/>
                    <a:pt x="-1167" y="-367"/>
                  </a:cubicBezTo>
                  <a:cubicBezTo>
                    <a:pt x="-1167" y="-367"/>
                    <a:pt x="-931" y="-2017"/>
                    <a:pt x="-116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49" name="Полилиния: фигура 4648">
              <a:extLst>
                <a:ext uri="{FF2B5EF4-FFF2-40B4-BE49-F238E27FC236}">
                  <a16:creationId xmlns:a16="http://schemas.microsoft.com/office/drawing/2014/main" id="{28E5CF87-04CA-E54A-F17B-A668EB5D8E28}"/>
                </a:ext>
              </a:extLst>
            </p:cNvPr>
            <p:cNvSpPr/>
            <p:nvPr/>
          </p:nvSpPr>
          <p:spPr>
            <a:xfrm>
              <a:off x="-741447" y="2757569"/>
              <a:ext cx="2386" cy="2045"/>
            </a:xfrm>
            <a:custGeom>
              <a:avLst/>
              <a:gdLst>
                <a:gd name="connsiteX0" fmla="*/ 1220 w 2386"/>
                <a:gd name="connsiteY0" fmla="*/ -1100 h 2045"/>
                <a:gd name="connsiteX1" fmla="*/ -434 w 2386"/>
                <a:gd name="connsiteY1" fmla="*/ 317 h 2045"/>
                <a:gd name="connsiteX2" fmla="*/ -434 w 2386"/>
                <a:gd name="connsiteY2" fmla="*/ 317 h 2045"/>
                <a:gd name="connsiteX3" fmla="*/ 1220 w 2386"/>
                <a:gd name="connsiteY3" fmla="*/ -1100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6" h="2045">
                  <a:moveTo>
                    <a:pt x="1220" y="-1100"/>
                  </a:moveTo>
                  <a:cubicBezTo>
                    <a:pt x="1220" y="-1100"/>
                    <a:pt x="1220" y="-1100"/>
                    <a:pt x="-434" y="317"/>
                  </a:cubicBezTo>
                  <a:cubicBezTo>
                    <a:pt x="-2084" y="1731"/>
                    <a:pt x="-434" y="317"/>
                    <a:pt x="-434" y="317"/>
                  </a:cubicBezTo>
                  <a:cubicBezTo>
                    <a:pt x="275" y="-155"/>
                    <a:pt x="747" y="-628"/>
                    <a:pt x="1220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0" name="Полилиния: фигура 4649">
              <a:extLst>
                <a:ext uri="{FF2B5EF4-FFF2-40B4-BE49-F238E27FC236}">
                  <a16:creationId xmlns:a16="http://schemas.microsoft.com/office/drawing/2014/main" id="{ACF71FC3-F37A-264C-C55B-6255F3C8FD99}"/>
                </a:ext>
              </a:extLst>
            </p:cNvPr>
            <p:cNvSpPr/>
            <p:nvPr/>
          </p:nvSpPr>
          <p:spPr>
            <a:xfrm>
              <a:off x="-705002" y="2681914"/>
              <a:ext cx="1259" cy="2740"/>
            </a:xfrm>
            <a:custGeom>
              <a:avLst/>
              <a:gdLst>
                <a:gd name="connsiteX0" fmla="*/ -537 w 1259"/>
                <a:gd name="connsiteY0" fmla="*/ 1641 h 2740"/>
                <a:gd name="connsiteX1" fmla="*/ -537 w 1259"/>
                <a:gd name="connsiteY1" fmla="*/ -482 h 2740"/>
                <a:gd name="connsiteX2" fmla="*/ -537 w 1259"/>
                <a:gd name="connsiteY2" fmla="*/ 1641 h 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2740">
                  <a:moveTo>
                    <a:pt x="-537" y="1641"/>
                  </a:moveTo>
                  <a:cubicBezTo>
                    <a:pt x="880" y="226"/>
                    <a:pt x="-537" y="1641"/>
                    <a:pt x="-537" y="-482"/>
                  </a:cubicBezTo>
                  <a:cubicBezTo>
                    <a:pt x="-537" y="-2605"/>
                    <a:pt x="-1955" y="1404"/>
                    <a:pt x="-537" y="164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1" name="Полилиния: фигура 4650">
              <a:extLst>
                <a:ext uri="{FF2B5EF4-FFF2-40B4-BE49-F238E27FC236}">
                  <a16:creationId xmlns:a16="http://schemas.microsoft.com/office/drawing/2014/main" id="{1A3C3AC3-86B2-2B66-AB55-DFBF972B04D4}"/>
                </a:ext>
              </a:extLst>
            </p:cNvPr>
            <p:cNvSpPr/>
            <p:nvPr/>
          </p:nvSpPr>
          <p:spPr>
            <a:xfrm>
              <a:off x="-754285" y="2774562"/>
              <a:ext cx="2718" cy="418"/>
            </a:xfrm>
            <a:custGeom>
              <a:avLst/>
              <a:gdLst>
                <a:gd name="connsiteX0" fmla="*/ 1551 w 2718"/>
                <a:gd name="connsiteY0" fmla="*/ -1100 h 418"/>
                <a:gd name="connsiteX1" fmla="*/ -572 w 2718"/>
                <a:gd name="connsiteY1" fmla="*/ -1100 h 418"/>
                <a:gd name="connsiteX2" fmla="*/ 1551 w 2718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" h="418">
                  <a:moveTo>
                    <a:pt x="1551" y="-1100"/>
                  </a:moveTo>
                  <a:cubicBezTo>
                    <a:pt x="1551" y="-1100"/>
                    <a:pt x="1551" y="-1100"/>
                    <a:pt x="-572" y="-1100"/>
                  </a:cubicBezTo>
                  <a:cubicBezTo>
                    <a:pt x="-2697" y="-1100"/>
                    <a:pt x="1551" y="-158"/>
                    <a:pt x="155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2" name="Полилиния: фигура 4651">
              <a:extLst>
                <a:ext uri="{FF2B5EF4-FFF2-40B4-BE49-F238E27FC236}">
                  <a16:creationId xmlns:a16="http://schemas.microsoft.com/office/drawing/2014/main" id="{D5570FDA-3CB7-FB70-1B69-1BA1788260E7}"/>
                </a:ext>
              </a:extLst>
            </p:cNvPr>
            <p:cNvSpPr/>
            <p:nvPr/>
          </p:nvSpPr>
          <p:spPr>
            <a:xfrm>
              <a:off x="-707493" y="2679933"/>
              <a:ext cx="1408" cy="1958"/>
            </a:xfrm>
            <a:custGeom>
              <a:avLst/>
              <a:gdLst>
                <a:gd name="connsiteX0" fmla="*/ -642 w 1408"/>
                <a:gd name="connsiteY0" fmla="*/ -861 h 1958"/>
                <a:gd name="connsiteX1" fmla="*/ -642 w 1408"/>
                <a:gd name="connsiteY1" fmla="*/ 790 h 1958"/>
                <a:gd name="connsiteX2" fmla="*/ -642 w 1408"/>
                <a:gd name="connsiteY2" fmla="*/ -861 h 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8" h="1958">
                  <a:moveTo>
                    <a:pt x="-642" y="-861"/>
                  </a:moveTo>
                  <a:cubicBezTo>
                    <a:pt x="-642" y="-861"/>
                    <a:pt x="-1823" y="1262"/>
                    <a:pt x="-642" y="790"/>
                  </a:cubicBezTo>
                  <a:cubicBezTo>
                    <a:pt x="536" y="318"/>
                    <a:pt x="536" y="-1805"/>
                    <a:pt x="-642" y="-86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3" name="Полилиния: фигура 4652">
              <a:extLst>
                <a:ext uri="{FF2B5EF4-FFF2-40B4-BE49-F238E27FC236}">
                  <a16:creationId xmlns:a16="http://schemas.microsoft.com/office/drawing/2014/main" id="{1336F6F8-36F6-1637-10E3-E9916B41A14C}"/>
                </a:ext>
              </a:extLst>
            </p:cNvPr>
            <p:cNvSpPr/>
            <p:nvPr/>
          </p:nvSpPr>
          <p:spPr>
            <a:xfrm>
              <a:off x="-738892" y="2746087"/>
              <a:ext cx="2191" cy="1314"/>
            </a:xfrm>
            <a:custGeom>
              <a:avLst/>
              <a:gdLst>
                <a:gd name="connsiteX0" fmla="*/ 1025 w 2191"/>
                <a:gd name="connsiteY0" fmla="*/ -472 h 1314"/>
                <a:gd name="connsiteX1" fmla="*/ -626 w 2191"/>
                <a:gd name="connsiteY1" fmla="*/ -472 h 1314"/>
                <a:gd name="connsiteX2" fmla="*/ 1025 w 2191"/>
                <a:gd name="connsiteY2" fmla="*/ -472 h 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1" h="1314">
                  <a:moveTo>
                    <a:pt x="1025" y="-472"/>
                  </a:moveTo>
                  <a:cubicBezTo>
                    <a:pt x="1025" y="-472"/>
                    <a:pt x="1025" y="-1886"/>
                    <a:pt x="-626" y="-472"/>
                  </a:cubicBezTo>
                  <a:cubicBezTo>
                    <a:pt x="-2279" y="946"/>
                    <a:pt x="316" y="-235"/>
                    <a:pt x="1025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4" name="Полилиния: фигура 4653">
              <a:extLst>
                <a:ext uri="{FF2B5EF4-FFF2-40B4-BE49-F238E27FC236}">
                  <a16:creationId xmlns:a16="http://schemas.microsoft.com/office/drawing/2014/main" id="{E6E675A1-10D9-312E-8288-6FCD466E21B9}"/>
                </a:ext>
              </a:extLst>
            </p:cNvPr>
            <p:cNvSpPr/>
            <p:nvPr/>
          </p:nvSpPr>
          <p:spPr>
            <a:xfrm>
              <a:off x="-727970" y="2726055"/>
              <a:ext cx="23597" cy="1678"/>
            </a:xfrm>
            <a:custGeom>
              <a:avLst/>
              <a:gdLst>
                <a:gd name="connsiteX0" fmla="*/ -1167 w 23597"/>
                <a:gd name="connsiteY0" fmla="*/ -260 h 1678"/>
                <a:gd name="connsiteX1" fmla="*/ -1167 w 23597"/>
                <a:gd name="connsiteY1" fmla="*/ -260 h 1678"/>
                <a:gd name="connsiteX2" fmla="*/ -1167 w 23597"/>
                <a:gd name="connsiteY2" fmla="*/ -260 h 1678"/>
                <a:gd name="connsiteX3" fmla="*/ -1167 w 23597"/>
                <a:gd name="connsiteY3" fmla="*/ -260 h 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678">
                  <a:moveTo>
                    <a:pt x="-1167" y="-260"/>
                  </a:moveTo>
                  <a:cubicBezTo>
                    <a:pt x="-1167" y="-260"/>
                    <a:pt x="-1167" y="-2150"/>
                    <a:pt x="-1167" y="-260"/>
                  </a:cubicBezTo>
                  <a:cubicBezTo>
                    <a:pt x="-1167" y="1626"/>
                    <a:pt x="-1167" y="-260"/>
                    <a:pt x="-1167" y="-260"/>
                  </a:cubicBezTo>
                  <a:cubicBezTo>
                    <a:pt x="-1167" y="-260"/>
                    <a:pt x="-1167" y="-1205"/>
                    <a:pt x="-116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5" name="Полилиния: фигура 4654">
              <a:extLst>
                <a:ext uri="{FF2B5EF4-FFF2-40B4-BE49-F238E27FC236}">
                  <a16:creationId xmlns:a16="http://schemas.microsoft.com/office/drawing/2014/main" id="{ECF96156-6306-9782-DE70-7EA3B17CCA3C}"/>
                </a:ext>
              </a:extLst>
            </p:cNvPr>
            <p:cNvSpPr/>
            <p:nvPr/>
          </p:nvSpPr>
          <p:spPr>
            <a:xfrm>
              <a:off x="-747503" y="2762211"/>
              <a:ext cx="418" cy="1578"/>
            </a:xfrm>
            <a:custGeom>
              <a:avLst/>
              <a:gdLst>
                <a:gd name="connsiteX0" fmla="*/ -749 w 418"/>
                <a:gd name="connsiteY0" fmla="*/ 394 h 1578"/>
                <a:gd name="connsiteX1" fmla="*/ -749 w 418"/>
                <a:gd name="connsiteY1" fmla="*/ -1020 h 1578"/>
                <a:gd name="connsiteX2" fmla="*/ -749 w 418"/>
                <a:gd name="connsiteY2" fmla="*/ 394 h 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1578">
                  <a:moveTo>
                    <a:pt x="-749" y="394"/>
                  </a:moveTo>
                  <a:cubicBezTo>
                    <a:pt x="-749" y="-1020"/>
                    <a:pt x="-749" y="-1257"/>
                    <a:pt x="-749" y="-1020"/>
                  </a:cubicBezTo>
                  <a:cubicBezTo>
                    <a:pt x="-749" y="-784"/>
                    <a:pt x="-1690" y="866"/>
                    <a:pt x="-749" y="39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6" name="Полилиния: фигура 4655">
              <a:extLst>
                <a:ext uri="{FF2B5EF4-FFF2-40B4-BE49-F238E27FC236}">
                  <a16:creationId xmlns:a16="http://schemas.microsoft.com/office/drawing/2014/main" id="{55933E44-1A4B-8BBA-1F37-22A542BB5FB7}"/>
                </a:ext>
              </a:extLst>
            </p:cNvPr>
            <p:cNvSpPr/>
            <p:nvPr/>
          </p:nvSpPr>
          <p:spPr>
            <a:xfrm>
              <a:off x="-711058" y="2677418"/>
              <a:ext cx="3145" cy="1970"/>
            </a:xfrm>
            <a:custGeom>
              <a:avLst/>
              <a:gdLst>
                <a:gd name="connsiteX0" fmla="*/ 1978 w 3145"/>
                <a:gd name="connsiteY0" fmla="*/ -472 h 1970"/>
                <a:gd name="connsiteX1" fmla="*/ 1978 w 3145"/>
                <a:gd name="connsiteY1" fmla="*/ -472 h 1970"/>
                <a:gd name="connsiteX2" fmla="*/ -145 w 3145"/>
                <a:gd name="connsiteY2" fmla="*/ -472 h 1970"/>
                <a:gd name="connsiteX3" fmla="*/ 1978 w 3145"/>
                <a:gd name="connsiteY3" fmla="*/ -472 h 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5" h="1970">
                  <a:moveTo>
                    <a:pt x="1978" y="-472"/>
                  </a:moveTo>
                  <a:cubicBezTo>
                    <a:pt x="1978" y="-472"/>
                    <a:pt x="1978" y="-472"/>
                    <a:pt x="1978" y="-472"/>
                  </a:cubicBezTo>
                  <a:cubicBezTo>
                    <a:pt x="1978" y="-472"/>
                    <a:pt x="1978" y="-1886"/>
                    <a:pt x="-145" y="-472"/>
                  </a:cubicBezTo>
                  <a:cubicBezTo>
                    <a:pt x="-2268" y="946"/>
                    <a:pt x="-853" y="1654"/>
                    <a:pt x="1978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7" name="Полилиния: фигура 4656">
              <a:extLst>
                <a:ext uri="{FF2B5EF4-FFF2-40B4-BE49-F238E27FC236}">
                  <a16:creationId xmlns:a16="http://schemas.microsoft.com/office/drawing/2014/main" id="{456704D0-C753-FB93-FA26-70B09F463F02}"/>
                </a:ext>
              </a:extLst>
            </p:cNvPr>
            <p:cNvSpPr/>
            <p:nvPr/>
          </p:nvSpPr>
          <p:spPr>
            <a:xfrm>
              <a:off x="-738587" y="274246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8" name="Полилиния: фигура 4657">
              <a:extLst>
                <a:ext uri="{FF2B5EF4-FFF2-40B4-BE49-F238E27FC236}">
                  <a16:creationId xmlns:a16="http://schemas.microsoft.com/office/drawing/2014/main" id="{C9E42EC9-0A76-4B87-DF7E-71DCAFD14229}"/>
                </a:ext>
              </a:extLst>
            </p:cNvPr>
            <p:cNvSpPr/>
            <p:nvPr/>
          </p:nvSpPr>
          <p:spPr>
            <a:xfrm>
              <a:off x="-712186" y="2674691"/>
              <a:ext cx="2407" cy="1704"/>
            </a:xfrm>
            <a:custGeom>
              <a:avLst/>
              <a:gdLst>
                <a:gd name="connsiteX0" fmla="*/ 1220 w 2407"/>
                <a:gd name="connsiteY0" fmla="*/ 604 h 1704"/>
                <a:gd name="connsiteX1" fmla="*/ 1220 w 2407"/>
                <a:gd name="connsiteY1" fmla="*/ -577 h 1704"/>
                <a:gd name="connsiteX2" fmla="*/ -434 w 2407"/>
                <a:gd name="connsiteY2" fmla="*/ -577 h 1704"/>
                <a:gd name="connsiteX3" fmla="*/ -434 w 2407"/>
                <a:gd name="connsiteY3" fmla="*/ -577 h 1704"/>
                <a:gd name="connsiteX4" fmla="*/ 1220 w 2407"/>
                <a:gd name="connsiteY4" fmla="*/ 604 h 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7" h="1704">
                  <a:moveTo>
                    <a:pt x="1220" y="604"/>
                  </a:moveTo>
                  <a:cubicBezTo>
                    <a:pt x="1220" y="604"/>
                    <a:pt x="1220" y="604"/>
                    <a:pt x="1220" y="-577"/>
                  </a:cubicBezTo>
                  <a:cubicBezTo>
                    <a:pt x="1220" y="-1755"/>
                    <a:pt x="1220" y="-577"/>
                    <a:pt x="-434" y="-577"/>
                  </a:cubicBezTo>
                  <a:cubicBezTo>
                    <a:pt x="-2084" y="-577"/>
                    <a:pt x="-434" y="-577"/>
                    <a:pt x="-434" y="-577"/>
                  </a:cubicBezTo>
                  <a:cubicBezTo>
                    <a:pt x="-434" y="-577"/>
                    <a:pt x="1456" y="132"/>
                    <a:pt x="1220" y="60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59" name="Полилиния: фигура 4658">
              <a:extLst>
                <a:ext uri="{FF2B5EF4-FFF2-40B4-BE49-F238E27FC236}">
                  <a16:creationId xmlns:a16="http://schemas.microsoft.com/office/drawing/2014/main" id="{0F3BB85E-5DB2-356C-8352-95A6E9F1D0A8}"/>
                </a:ext>
              </a:extLst>
            </p:cNvPr>
            <p:cNvSpPr/>
            <p:nvPr/>
          </p:nvSpPr>
          <p:spPr>
            <a:xfrm>
              <a:off x="-712189" y="2672567"/>
              <a:ext cx="2547" cy="3393"/>
            </a:xfrm>
            <a:custGeom>
              <a:avLst/>
              <a:gdLst>
                <a:gd name="connsiteX0" fmla="*/ 750 w 2547"/>
                <a:gd name="connsiteY0" fmla="*/ 1312 h 3393"/>
                <a:gd name="connsiteX1" fmla="*/ 750 w 2547"/>
                <a:gd name="connsiteY1" fmla="*/ -1047 h 3393"/>
                <a:gd name="connsiteX2" fmla="*/ -1137 w 2547"/>
                <a:gd name="connsiteY2" fmla="*/ 1785 h 3393"/>
                <a:gd name="connsiteX3" fmla="*/ 750 w 2547"/>
                <a:gd name="connsiteY3" fmla="*/ 1312 h 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7" h="3393">
                  <a:moveTo>
                    <a:pt x="750" y="1312"/>
                  </a:moveTo>
                  <a:cubicBezTo>
                    <a:pt x="750" y="1312"/>
                    <a:pt x="2167" y="-1519"/>
                    <a:pt x="750" y="-1047"/>
                  </a:cubicBezTo>
                  <a:cubicBezTo>
                    <a:pt x="-667" y="-575"/>
                    <a:pt x="-900" y="606"/>
                    <a:pt x="-1137" y="1785"/>
                  </a:cubicBezTo>
                  <a:cubicBezTo>
                    <a:pt x="-1373" y="2966"/>
                    <a:pt x="-195" y="1785"/>
                    <a:pt x="750" y="13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0" name="Полилиния: фигура 4659">
              <a:extLst>
                <a:ext uri="{FF2B5EF4-FFF2-40B4-BE49-F238E27FC236}">
                  <a16:creationId xmlns:a16="http://schemas.microsoft.com/office/drawing/2014/main" id="{038EBFC9-0909-D098-F8EC-B8C5BC975BF9}"/>
                </a:ext>
              </a:extLst>
            </p:cNvPr>
            <p:cNvSpPr/>
            <p:nvPr/>
          </p:nvSpPr>
          <p:spPr>
            <a:xfrm>
              <a:off x="-749444" y="2751906"/>
              <a:ext cx="1889" cy="1181"/>
            </a:xfrm>
            <a:custGeom>
              <a:avLst/>
              <a:gdLst>
                <a:gd name="connsiteX0" fmla="*/ 722 w 1889"/>
                <a:gd name="connsiteY0" fmla="*/ -1100 h 1181"/>
                <a:gd name="connsiteX1" fmla="*/ -1167 w 1889"/>
                <a:gd name="connsiteY1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9" h="1181">
                  <a:moveTo>
                    <a:pt x="722" y="-1100"/>
                  </a:moveTo>
                  <a:cubicBezTo>
                    <a:pt x="722" y="-1100"/>
                    <a:pt x="-459" y="-1100"/>
                    <a:pt x="-1167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1" name="Полилиния: фигура 4660">
              <a:extLst>
                <a:ext uri="{FF2B5EF4-FFF2-40B4-BE49-F238E27FC236}">
                  <a16:creationId xmlns:a16="http://schemas.microsoft.com/office/drawing/2014/main" id="{CA0C21FE-BB64-63BD-383A-4ED7A0FF6AE4}"/>
                </a:ext>
              </a:extLst>
            </p:cNvPr>
            <p:cNvSpPr/>
            <p:nvPr/>
          </p:nvSpPr>
          <p:spPr>
            <a:xfrm>
              <a:off x="-713651" y="2668881"/>
              <a:ext cx="2785" cy="3302"/>
            </a:xfrm>
            <a:custGeom>
              <a:avLst/>
              <a:gdLst>
                <a:gd name="connsiteX0" fmla="*/ -147 w 2785"/>
                <a:gd name="connsiteY0" fmla="*/ 2166 h 3302"/>
                <a:gd name="connsiteX1" fmla="*/ -147 w 2785"/>
                <a:gd name="connsiteY1" fmla="*/ 751 h 3302"/>
                <a:gd name="connsiteX2" fmla="*/ 1268 w 2785"/>
                <a:gd name="connsiteY2" fmla="*/ -666 h 3302"/>
                <a:gd name="connsiteX3" fmla="*/ -1092 w 2785"/>
                <a:gd name="connsiteY3" fmla="*/ -666 h 3302"/>
                <a:gd name="connsiteX4" fmla="*/ -1092 w 2785"/>
                <a:gd name="connsiteY4" fmla="*/ 1224 h 3302"/>
                <a:gd name="connsiteX5" fmla="*/ -1092 w 2785"/>
                <a:gd name="connsiteY5" fmla="*/ -193 h 3302"/>
                <a:gd name="connsiteX6" fmla="*/ -147 w 2785"/>
                <a:gd name="connsiteY6" fmla="*/ 2166 h 3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5" h="3302">
                  <a:moveTo>
                    <a:pt x="-147" y="2166"/>
                  </a:moveTo>
                  <a:cubicBezTo>
                    <a:pt x="-147" y="751"/>
                    <a:pt x="-147" y="2166"/>
                    <a:pt x="-147" y="751"/>
                  </a:cubicBezTo>
                  <a:cubicBezTo>
                    <a:pt x="-147" y="-666"/>
                    <a:pt x="-147" y="751"/>
                    <a:pt x="1268" y="-666"/>
                  </a:cubicBezTo>
                  <a:cubicBezTo>
                    <a:pt x="2685" y="-2080"/>
                    <a:pt x="-619" y="515"/>
                    <a:pt x="-1092" y="-666"/>
                  </a:cubicBezTo>
                  <a:lnTo>
                    <a:pt x="-1092" y="1224"/>
                  </a:lnTo>
                  <a:cubicBezTo>
                    <a:pt x="-1092" y="1224"/>
                    <a:pt x="-1092" y="1224"/>
                    <a:pt x="-1092" y="-193"/>
                  </a:cubicBezTo>
                  <a:cubicBezTo>
                    <a:pt x="-1092" y="-1608"/>
                    <a:pt x="-1564" y="2638"/>
                    <a:pt x="-147" y="216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2" name="Полилиния: фигура 4661">
              <a:extLst>
                <a:ext uri="{FF2B5EF4-FFF2-40B4-BE49-F238E27FC236}">
                  <a16:creationId xmlns:a16="http://schemas.microsoft.com/office/drawing/2014/main" id="{9A4287E7-03BB-57A5-1227-AA68F9980FE0}"/>
                </a:ext>
              </a:extLst>
            </p:cNvPr>
            <p:cNvSpPr/>
            <p:nvPr/>
          </p:nvSpPr>
          <p:spPr>
            <a:xfrm>
              <a:off x="-735183" y="2712264"/>
              <a:ext cx="2258" cy="943"/>
            </a:xfrm>
            <a:custGeom>
              <a:avLst/>
              <a:gdLst>
                <a:gd name="connsiteX0" fmla="*/ 1091 w 2258"/>
                <a:gd name="connsiteY0" fmla="*/ -1100 h 943"/>
                <a:gd name="connsiteX1" fmla="*/ -562 w 2258"/>
                <a:gd name="connsiteY1" fmla="*/ -1100 h 943"/>
                <a:gd name="connsiteX2" fmla="*/ 1091 w 2258"/>
                <a:gd name="connsiteY2" fmla="*/ -1100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8" h="943">
                  <a:moveTo>
                    <a:pt x="1091" y="-1100"/>
                  </a:moveTo>
                  <a:cubicBezTo>
                    <a:pt x="1091" y="-1100"/>
                    <a:pt x="1091" y="-1100"/>
                    <a:pt x="-562" y="-1100"/>
                  </a:cubicBezTo>
                  <a:cubicBezTo>
                    <a:pt x="-2213" y="-1100"/>
                    <a:pt x="-90" y="1023"/>
                    <a:pt x="1091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3" name="Полилиния: фигура 4662">
              <a:extLst>
                <a:ext uri="{FF2B5EF4-FFF2-40B4-BE49-F238E27FC236}">
                  <a16:creationId xmlns:a16="http://schemas.microsoft.com/office/drawing/2014/main" id="{D945DCD2-D439-4514-421D-9789A6592D2C}"/>
                </a:ext>
              </a:extLst>
            </p:cNvPr>
            <p:cNvSpPr/>
            <p:nvPr/>
          </p:nvSpPr>
          <p:spPr>
            <a:xfrm>
              <a:off x="-744250" y="2733503"/>
              <a:ext cx="1414" cy="1414"/>
            </a:xfrm>
            <a:custGeom>
              <a:avLst/>
              <a:gdLst>
                <a:gd name="connsiteX0" fmla="*/ 247 w 1414"/>
                <a:gd name="connsiteY0" fmla="*/ -1100 h 1414"/>
                <a:gd name="connsiteX1" fmla="*/ 247 w 1414"/>
                <a:gd name="connsiteY1" fmla="*/ -1100 h 1414"/>
                <a:gd name="connsiteX2" fmla="*/ -1167 w 1414"/>
                <a:gd name="connsiteY2" fmla="*/ 314 h 1414"/>
                <a:gd name="connsiteX3" fmla="*/ 247 w 1414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414">
                  <a:moveTo>
                    <a:pt x="247" y="-1100"/>
                  </a:moveTo>
                  <a:cubicBezTo>
                    <a:pt x="247" y="-1100"/>
                    <a:pt x="247" y="-1100"/>
                    <a:pt x="247" y="-1100"/>
                  </a:cubicBezTo>
                  <a:lnTo>
                    <a:pt x="-1167" y="314"/>
                  </a:lnTo>
                  <a:cubicBezTo>
                    <a:pt x="-1167" y="314"/>
                    <a:pt x="11" y="-867"/>
                    <a:pt x="2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4" name="Полилиния: фигура 4663">
              <a:extLst>
                <a:ext uri="{FF2B5EF4-FFF2-40B4-BE49-F238E27FC236}">
                  <a16:creationId xmlns:a16="http://schemas.microsoft.com/office/drawing/2014/main" id="{5ED11D2B-18E3-845E-9D4C-FA657A745207}"/>
                </a:ext>
              </a:extLst>
            </p:cNvPr>
            <p:cNvSpPr/>
            <p:nvPr/>
          </p:nvSpPr>
          <p:spPr>
            <a:xfrm>
              <a:off x="-748337" y="2724063"/>
              <a:ext cx="1960" cy="523"/>
            </a:xfrm>
            <a:custGeom>
              <a:avLst/>
              <a:gdLst>
                <a:gd name="connsiteX0" fmla="*/ 793 w 1960"/>
                <a:gd name="connsiteY0" fmla="*/ -1100 h 523"/>
                <a:gd name="connsiteX1" fmla="*/ -621 w 1960"/>
                <a:gd name="connsiteY1" fmla="*/ -1100 h 523"/>
                <a:gd name="connsiteX2" fmla="*/ 793 w 1960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0" h="523">
                  <a:moveTo>
                    <a:pt x="793" y="-1100"/>
                  </a:moveTo>
                  <a:cubicBezTo>
                    <a:pt x="793" y="-1100"/>
                    <a:pt x="793" y="-1100"/>
                    <a:pt x="-621" y="-1100"/>
                  </a:cubicBezTo>
                  <a:cubicBezTo>
                    <a:pt x="-2038" y="-1100"/>
                    <a:pt x="-385" y="78"/>
                    <a:pt x="7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5" name="Полилиния: фигура 4664">
              <a:extLst>
                <a:ext uri="{FF2B5EF4-FFF2-40B4-BE49-F238E27FC236}">
                  <a16:creationId xmlns:a16="http://schemas.microsoft.com/office/drawing/2014/main" id="{7F4E5513-EF77-6B06-58E9-E382C06B923D}"/>
                </a:ext>
              </a:extLst>
            </p:cNvPr>
            <p:cNvSpPr/>
            <p:nvPr/>
          </p:nvSpPr>
          <p:spPr>
            <a:xfrm>
              <a:off x="-767287" y="2755683"/>
              <a:ext cx="1562" cy="1836"/>
            </a:xfrm>
            <a:custGeom>
              <a:avLst/>
              <a:gdLst>
                <a:gd name="connsiteX0" fmla="*/ 395 w 1562"/>
                <a:gd name="connsiteY0" fmla="*/ -1100 h 1836"/>
                <a:gd name="connsiteX1" fmla="*/ 395 w 1562"/>
                <a:gd name="connsiteY1" fmla="*/ -1100 h 1836"/>
                <a:gd name="connsiteX2" fmla="*/ -786 w 1562"/>
                <a:gd name="connsiteY2" fmla="*/ 317 h 1836"/>
                <a:gd name="connsiteX3" fmla="*/ 395 w 1562"/>
                <a:gd name="connsiteY3" fmla="*/ -1100 h 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" h="1836">
                  <a:moveTo>
                    <a:pt x="395" y="-1100"/>
                  </a:moveTo>
                  <a:cubicBezTo>
                    <a:pt x="395" y="-1100"/>
                    <a:pt x="395" y="-1100"/>
                    <a:pt x="395" y="-1100"/>
                  </a:cubicBezTo>
                  <a:cubicBezTo>
                    <a:pt x="395" y="-1100"/>
                    <a:pt x="395" y="-1100"/>
                    <a:pt x="-786" y="317"/>
                  </a:cubicBezTo>
                  <a:cubicBezTo>
                    <a:pt x="-1964" y="1731"/>
                    <a:pt x="-78" y="-864"/>
                    <a:pt x="395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6" name="Полилиния: фигура 4665">
              <a:extLst>
                <a:ext uri="{FF2B5EF4-FFF2-40B4-BE49-F238E27FC236}">
                  <a16:creationId xmlns:a16="http://schemas.microsoft.com/office/drawing/2014/main" id="{AE737F16-16E8-C976-B055-9A3A9C9591FB}"/>
                </a:ext>
              </a:extLst>
            </p:cNvPr>
            <p:cNvSpPr/>
            <p:nvPr/>
          </p:nvSpPr>
          <p:spPr>
            <a:xfrm>
              <a:off x="-775751" y="2771730"/>
              <a:ext cx="2004" cy="418"/>
            </a:xfrm>
            <a:custGeom>
              <a:avLst/>
              <a:gdLst>
                <a:gd name="connsiteX0" fmla="*/ 837 w 2004"/>
                <a:gd name="connsiteY0" fmla="*/ -1100 h 418"/>
                <a:gd name="connsiteX1" fmla="*/ -580 w 2004"/>
                <a:gd name="connsiteY1" fmla="*/ -1100 h 418"/>
                <a:gd name="connsiteX2" fmla="*/ 837 w 2004"/>
                <a:gd name="connsiteY2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4" h="418">
                  <a:moveTo>
                    <a:pt x="837" y="-1100"/>
                  </a:moveTo>
                  <a:cubicBezTo>
                    <a:pt x="837" y="-1100"/>
                    <a:pt x="837" y="-1100"/>
                    <a:pt x="-580" y="-1100"/>
                  </a:cubicBezTo>
                  <a:cubicBezTo>
                    <a:pt x="-1997" y="-1100"/>
                    <a:pt x="-580" y="-158"/>
                    <a:pt x="8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7" name="Полилиния: фигура 4666">
              <a:extLst>
                <a:ext uri="{FF2B5EF4-FFF2-40B4-BE49-F238E27FC236}">
                  <a16:creationId xmlns:a16="http://schemas.microsoft.com/office/drawing/2014/main" id="{BB92C618-F4E3-3449-28FC-B8852FA9E375}"/>
                </a:ext>
              </a:extLst>
            </p:cNvPr>
            <p:cNvSpPr/>
            <p:nvPr/>
          </p:nvSpPr>
          <p:spPr>
            <a:xfrm>
              <a:off x="-747738" y="2709197"/>
              <a:ext cx="419" cy="418"/>
            </a:xfrm>
            <a:custGeom>
              <a:avLst/>
              <a:gdLst>
                <a:gd name="connsiteX0" fmla="*/ -747 w 419"/>
                <a:gd name="connsiteY0" fmla="*/ -1100 h 418"/>
                <a:gd name="connsiteX1" fmla="*/ -747 w 419"/>
                <a:gd name="connsiteY1" fmla="*/ -1100 h 418"/>
                <a:gd name="connsiteX2" fmla="*/ -747 w 419"/>
                <a:gd name="connsiteY2" fmla="*/ -1100 h 418"/>
                <a:gd name="connsiteX3" fmla="*/ -747 w 419"/>
                <a:gd name="connsiteY3" fmla="*/ -1100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418">
                  <a:moveTo>
                    <a:pt x="-747" y="-1100"/>
                  </a:moveTo>
                  <a:lnTo>
                    <a:pt x="-747" y="-1100"/>
                  </a:ln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158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8" name="Полилиния: фигура 4667">
              <a:extLst>
                <a:ext uri="{FF2B5EF4-FFF2-40B4-BE49-F238E27FC236}">
                  <a16:creationId xmlns:a16="http://schemas.microsoft.com/office/drawing/2014/main" id="{C0FCC5CB-FC9E-B63E-2F6C-821DE6A35BBE}"/>
                </a:ext>
              </a:extLst>
            </p:cNvPr>
            <p:cNvSpPr/>
            <p:nvPr/>
          </p:nvSpPr>
          <p:spPr>
            <a:xfrm>
              <a:off x="-773670" y="2756311"/>
              <a:ext cx="2045" cy="3172"/>
            </a:xfrm>
            <a:custGeom>
              <a:avLst/>
              <a:gdLst>
                <a:gd name="connsiteX0" fmla="*/ 879 w 2045"/>
                <a:gd name="connsiteY0" fmla="*/ 1575 h 3172"/>
                <a:gd name="connsiteX1" fmla="*/ 879 w 2045"/>
                <a:gd name="connsiteY1" fmla="*/ -311 h 3172"/>
                <a:gd name="connsiteX2" fmla="*/ -539 w 2045"/>
                <a:gd name="connsiteY2" fmla="*/ 1339 h 3172"/>
                <a:gd name="connsiteX3" fmla="*/ -539 w 2045"/>
                <a:gd name="connsiteY3" fmla="*/ 1339 h 3172"/>
                <a:gd name="connsiteX4" fmla="*/ -539 w 2045"/>
                <a:gd name="connsiteY4" fmla="*/ 1339 h 3172"/>
                <a:gd name="connsiteX5" fmla="*/ 879 w 2045"/>
                <a:gd name="connsiteY5" fmla="*/ 1575 h 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" h="3172">
                  <a:moveTo>
                    <a:pt x="879" y="1575"/>
                  </a:moveTo>
                  <a:cubicBezTo>
                    <a:pt x="879" y="1575"/>
                    <a:pt x="879" y="1575"/>
                    <a:pt x="879" y="-311"/>
                  </a:cubicBezTo>
                  <a:cubicBezTo>
                    <a:pt x="879" y="-2201"/>
                    <a:pt x="879" y="-311"/>
                    <a:pt x="-539" y="1339"/>
                  </a:cubicBezTo>
                  <a:cubicBezTo>
                    <a:pt x="-1953" y="2990"/>
                    <a:pt x="-539" y="1339"/>
                    <a:pt x="-539" y="1339"/>
                  </a:cubicBezTo>
                  <a:cubicBezTo>
                    <a:pt x="-539" y="1339"/>
                    <a:pt x="-539" y="1339"/>
                    <a:pt x="-539" y="1339"/>
                  </a:cubicBezTo>
                  <a:cubicBezTo>
                    <a:pt x="-539" y="1339"/>
                    <a:pt x="-302" y="2520"/>
                    <a:pt x="879" y="1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69" name="Полилиния: фигура 4668">
              <a:extLst>
                <a:ext uri="{FF2B5EF4-FFF2-40B4-BE49-F238E27FC236}">
                  <a16:creationId xmlns:a16="http://schemas.microsoft.com/office/drawing/2014/main" id="{8084EBD2-B841-E4D9-B06D-24E5E96DE363}"/>
                </a:ext>
              </a:extLst>
            </p:cNvPr>
            <p:cNvSpPr/>
            <p:nvPr/>
          </p:nvSpPr>
          <p:spPr>
            <a:xfrm>
              <a:off x="-753847" y="2714387"/>
              <a:ext cx="1127" cy="1905"/>
            </a:xfrm>
            <a:custGeom>
              <a:avLst/>
              <a:gdLst>
                <a:gd name="connsiteX0" fmla="*/ -537 w 1127"/>
                <a:gd name="connsiteY0" fmla="*/ -1100 h 1905"/>
                <a:gd name="connsiteX1" fmla="*/ -537 w 1127"/>
                <a:gd name="connsiteY1" fmla="*/ -1100 h 1905"/>
                <a:gd name="connsiteX2" fmla="*/ -537 w 1127"/>
                <a:gd name="connsiteY2" fmla="*/ 787 h 1905"/>
                <a:gd name="connsiteX3" fmla="*/ -537 w 1127"/>
                <a:gd name="connsiteY3" fmla="*/ -1100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7" h="1905">
                  <a:moveTo>
                    <a:pt x="-537" y="-1100"/>
                  </a:moveTo>
                  <a:cubicBezTo>
                    <a:pt x="-537" y="-1100"/>
                    <a:pt x="-537" y="-1100"/>
                    <a:pt x="-537" y="-1100"/>
                  </a:cubicBezTo>
                  <a:cubicBezTo>
                    <a:pt x="-537" y="-1100"/>
                    <a:pt x="-1955" y="550"/>
                    <a:pt x="-537" y="787"/>
                  </a:cubicBezTo>
                  <a:cubicBezTo>
                    <a:pt x="877" y="1023"/>
                    <a:pt x="-1246" y="-1100"/>
                    <a:pt x="-5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0" name="Полилиния: фигура 4669">
              <a:extLst>
                <a:ext uri="{FF2B5EF4-FFF2-40B4-BE49-F238E27FC236}">
                  <a16:creationId xmlns:a16="http://schemas.microsoft.com/office/drawing/2014/main" id="{D924D254-50E9-047E-FAB4-1B33C77E13CD}"/>
                </a:ext>
              </a:extLst>
            </p:cNvPr>
            <p:cNvSpPr/>
            <p:nvPr/>
          </p:nvSpPr>
          <p:spPr>
            <a:xfrm>
              <a:off x="-775164" y="2754870"/>
              <a:ext cx="23597" cy="1878"/>
            </a:xfrm>
            <a:custGeom>
              <a:avLst/>
              <a:gdLst>
                <a:gd name="connsiteX0" fmla="*/ -1167 w 23597"/>
                <a:gd name="connsiteY0" fmla="*/ -52 h 1878"/>
                <a:gd name="connsiteX1" fmla="*/ -1167 w 23597"/>
                <a:gd name="connsiteY1" fmla="*/ -52 h 1878"/>
                <a:gd name="connsiteX2" fmla="*/ -1167 w 23597"/>
                <a:gd name="connsiteY2" fmla="*/ -52 h 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78">
                  <a:moveTo>
                    <a:pt x="-1167" y="-52"/>
                  </a:moveTo>
                  <a:cubicBezTo>
                    <a:pt x="-1167" y="-52"/>
                    <a:pt x="-1167" y="-2411"/>
                    <a:pt x="-1167" y="-52"/>
                  </a:cubicBezTo>
                  <a:cubicBezTo>
                    <a:pt x="-1167" y="2308"/>
                    <a:pt x="-1167" y="-1233"/>
                    <a:pt x="-1167" y="-5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1" name="Полилиния: фигура 4670">
              <a:extLst>
                <a:ext uri="{FF2B5EF4-FFF2-40B4-BE49-F238E27FC236}">
                  <a16:creationId xmlns:a16="http://schemas.microsoft.com/office/drawing/2014/main" id="{9C659A67-280F-4EFB-8DE5-2A6314CF06DE}"/>
                </a:ext>
              </a:extLst>
            </p:cNvPr>
            <p:cNvSpPr/>
            <p:nvPr/>
          </p:nvSpPr>
          <p:spPr>
            <a:xfrm>
              <a:off x="-782558" y="2764886"/>
              <a:ext cx="313" cy="209"/>
            </a:xfrm>
            <a:custGeom>
              <a:avLst/>
              <a:gdLst>
                <a:gd name="connsiteX0" fmla="*/ -854 w 313"/>
                <a:gd name="connsiteY0" fmla="*/ -1100 h 209"/>
                <a:gd name="connsiteX1" fmla="*/ -854 w 313"/>
                <a:gd name="connsiteY1" fmla="*/ -1100 h 209"/>
                <a:gd name="connsiteX2" fmla="*/ -854 w 31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0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628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2" name="Полилиния: фигура 4671">
              <a:extLst>
                <a:ext uri="{FF2B5EF4-FFF2-40B4-BE49-F238E27FC236}">
                  <a16:creationId xmlns:a16="http://schemas.microsoft.com/office/drawing/2014/main" id="{9C6CD701-4C49-4F67-7B9E-A1931D0CC5AC}"/>
                </a:ext>
              </a:extLst>
            </p:cNvPr>
            <p:cNvSpPr/>
            <p:nvPr/>
          </p:nvSpPr>
          <p:spPr>
            <a:xfrm>
              <a:off x="-775794" y="2748210"/>
              <a:ext cx="629" cy="1377"/>
            </a:xfrm>
            <a:custGeom>
              <a:avLst/>
              <a:gdLst>
                <a:gd name="connsiteX0" fmla="*/ -537 w 629"/>
                <a:gd name="connsiteY0" fmla="*/ -472 h 1377"/>
                <a:gd name="connsiteX1" fmla="*/ -537 w 629"/>
                <a:gd name="connsiteY1" fmla="*/ -472 h 1377"/>
                <a:gd name="connsiteX2" fmla="*/ -537 w 629"/>
                <a:gd name="connsiteY2" fmla="*/ -472 h 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1377">
                  <a:moveTo>
                    <a:pt x="-537" y="-472"/>
                  </a:moveTo>
                  <a:cubicBezTo>
                    <a:pt x="-537" y="-472"/>
                    <a:pt x="-537" y="-1886"/>
                    <a:pt x="-537" y="-472"/>
                  </a:cubicBezTo>
                  <a:cubicBezTo>
                    <a:pt x="-537" y="946"/>
                    <a:pt x="-1955" y="1"/>
                    <a:pt x="-53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3" name="Полилиния: фигура 4672">
              <a:extLst>
                <a:ext uri="{FF2B5EF4-FFF2-40B4-BE49-F238E27FC236}">
                  <a16:creationId xmlns:a16="http://schemas.microsoft.com/office/drawing/2014/main" id="{8FBC351E-E79E-84C3-0650-9118E2B73A0E}"/>
                </a:ext>
              </a:extLst>
            </p:cNvPr>
            <p:cNvSpPr/>
            <p:nvPr/>
          </p:nvSpPr>
          <p:spPr>
            <a:xfrm>
              <a:off x="-775164" y="2744356"/>
              <a:ext cx="23597" cy="1414"/>
            </a:xfrm>
            <a:custGeom>
              <a:avLst/>
              <a:gdLst>
                <a:gd name="connsiteX0" fmla="*/ -1167 w 23597"/>
                <a:gd name="connsiteY0" fmla="*/ -1100 h 1414"/>
                <a:gd name="connsiteX1" fmla="*/ -1167 w 23597"/>
                <a:gd name="connsiteY1" fmla="*/ -1100 h 1414"/>
                <a:gd name="connsiteX2" fmla="*/ -1167 w 23597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41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314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4" name="Полилиния: фигура 4673">
              <a:extLst>
                <a:ext uri="{FF2B5EF4-FFF2-40B4-BE49-F238E27FC236}">
                  <a16:creationId xmlns:a16="http://schemas.microsoft.com/office/drawing/2014/main" id="{A9F74F28-7907-7A27-F7DA-C486BC107471}"/>
                </a:ext>
              </a:extLst>
            </p:cNvPr>
            <p:cNvSpPr/>
            <p:nvPr/>
          </p:nvSpPr>
          <p:spPr>
            <a:xfrm>
              <a:off x="-778416" y="2744120"/>
              <a:ext cx="419" cy="419"/>
            </a:xfrm>
            <a:custGeom>
              <a:avLst/>
              <a:gdLst>
                <a:gd name="connsiteX0" fmla="*/ -747 w 419"/>
                <a:gd name="connsiteY0" fmla="*/ -1100 h 419"/>
                <a:gd name="connsiteX1" fmla="*/ -747 w 419"/>
                <a:gd name="connsiteY1" fmla="*/ -1100 h 419"/>
                <a:gd name="connsiteX2" fmla="*/ -747 w 419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419">
                  <a:moveTo>
                    <a:pt x="-747" y="-1100"/>
                  </a:moveTo>
                  <a:cubicBezTo>
                    <a:pt x="-747" y="-1100"/>
                    <a:pt x="-747" y="-1100"/>
                    <a:pt x="-747" y="-1100"/>
                  </a:cubicBezTo>
                  <a:cubicBezTo>
                    <a:pt x="-747" y="-1100"/>
                    <a:pt x="-1692" y="-155"/>
                    <a:pt x="-7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5" name="Полилиния: фигура 4674">
              <a:extLst>
                <a:ext uri="{FF2B5EF4-FFF2-40B4-BE49-F238E27FC236}">
                  <a16:creationId xmlns:a16="http://schemas.microsoft.com/office/drawing/2014/main" id="{0111C937-2EF3-D295-55CD-777D66074658}"/>
                </a:ext>
              </a:extLst>
            </p:cNvPr>
            <p:cNvSpPr/>
            <p:nvPr/>
          </p:nvSpPr>
          <p:spPr>
            <a:xfrm>
              <a:off x="-762657" y="2700308"/>
              <a:ext cx="1414" cy="1258"/>
            </a:xfrm>
            <a:custGeom>
              <a:avLst/>
              <a:gdLst>
                <a:gd name="connsiteX0" fmla="*/ 247 w 1414"/>
                <a:gd name="connsiteY0" fmla="*/ -470 h 1258"/>
                <a:gd name="connsiteX1" fmla="*/ 247 w 1414"/>
                <a:gd name="connsiteY1" fmla="*/ -470 h 1258"/>
                <a:gd name="connsiteX2" fmla="*/ 247 w 1414"/>
                <a:gd name="connsiteY2" fmla="*/ -470 h 1258"/>
                <a:gd name="connsiteX3" fmla="*/ -1167 w 1414"/>
                <a:gd name="connsiteY3" fmla="*/ -470 h 1258"/>
                <a:gd name="connsiteX4" fmla="*/ -1167 w 1414"/>
                <a:gd name="connsiteY4" fmla="*/ -470 h 1258"/>
                <a:gd name="connsiteX5" fmla="*/ 247 w 1414"/>
                <a:gd name="connsiteY5" fmla="*/ -470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4" h="1258">
                  <a:moveTo>
                    <a:pt x="247" y="-470"/>
                  </a:moveTo>
                  <a:lnTo>
                    <a:pt x="247" y="-470"/>
                  </a:lnTo>
                  <a:cubicBezTo>
                    <a:pt x="247" y="-470"/>
                    <a:pt x="247" y="-470"/>
                    <a:pt x="247" y="-470"/>
                  </a:cubicBezTo>
                  <a:cubicBezTo>
                    <a:pt x="247" y="-470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695" y="-237"/>
                    <a:pt x="-225" y="-237"/>
                    <a:pt x="24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6" name="Полилиния: фигура 4675">
              <a:extLst>
                <a:ext uri="{FF2B5EF4-FFF2-40B4-BE49-F238E27FC236}">
                  <a16:creationId xmlns:a16="http://schemas.microsoft.com/office/drawing/2014/main" id="{1596D3D4-C7C7-FF4A-2EEC-A81BFFDD5894}"/>
                </a:ext>
              </a:extLst>
            </p:cNvPr>
            <p:cNvSpPr/>
            <p:nvPr/>
          </p:nvSpPr>
          <p:spPr>
            <a:xfrm>
              <a:off x="-763680" y="2701644"/>
              <a:ext cx="314" cy="1653"/>
            </a:xfrm>
            <a:custGeom>
              <a:avLst/>
              <a:gdLst>
                <a:gd name="connsiteX0" fmla="*/ -852 w 314"/>
                <a:gd name="connsiteY0" fmla="*/ -1100 h 1653"/>
                <a:gd name="connsiteX1" fmla="*/ -852 w 314"/>
                <a:gd name="connsiteY1" fmla="*/ -1100 h 1653"/>
                <a:gd name="connsiteX2" fmla="*/ -852 w 314"/>
                <a:gd name="connsiteY2" fmla="*/ -1100 h 1653"/>
                <a:gd name="connsiteX3" fmla="*/ -852 w 314"/>
                <a:gd name="connsiteY3" fmla="*/ 553 h 1653"/>
                <a:gd name="connsiteX4" fmla="*/ -852 w 314"/>
                <a:gd name="connsiteY4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" h="1653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852" y="-1100"/>
                    <a:pt x="-852" y="-1100"/>
                  </a:cubicBezTo>
                  <a:lnTo>
                    <a:pt x="-852" y="553"/>
                  </a:lnTo>
                  <a:cubicBezTo>
                    <a:pt x="-852" y="553"/>
                    <a:pt x="-1561" y="-392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7" name="Полилиния: фигура 4676">
              <a:extLst>
                <a:ext uri="{FF2B5EF4-FFF2-40B4-BE49-F238E27FC236}">
                  <a16:creationId xmlns:a16="http://schemas.microsoft.com/office/drawing/2014/main" id="{032B5D86-8804-6155-5E68-33D968A84025}"/>
                </a:ext>
              </a:extLst>
            </p:cNvPr>
            <p:cNvSpPr/>
            <p:nvPr/>
          </p:nvSpPr>
          <p:spPr>
            <a:xfrm>
              <a:off x="-761792" y="2695508"/>
              <a:ext cx="313" cy="209"/>
            </a:xfrm>
            <a:custGeom>
              <a:avLst/>
              <a:gdLst>
                <a:gd name="connsiteX0" fmla="*/ -854 w 313"/>
                <a:gd name="connsiteY0" fmla="*/ -1100 h 209"/>
                <a:gd name="connsiteX1" fmla="*/ -854 w 313"/>
                <a:gd name="connsiteY1" fmla="*/ -1100 h 209"/>
                <a:gd name="connsiteX2" fmla="*/ -854 w 313"/>
                <a:gd name="connsiteY2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09">
                  <a:moveTo>
                    <a:pt x="-854" y="-1100"/>
                  </a:moveTo>
                  <a:cubicBezTo>
                    <a:pt x="-854" y="-1100"/>
                    <a:pt x="-854" y="-1100"/>
                    <a:pt x="-854" y="-1100"/>
                  </a:cubicBezTo>
                  <a:cubicBezTo>
                    <a:pt x="-854" y="-1100"/>
                    <a:pt x="-1559" y="-628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8" name="Полилиния: фигура 4677">
              <a:extLst>
                <a:ext uri="{FF2B5EF4-FFF2-40B4-BE49-F238E27FC236}">
                  <a16:creationId xmlns:a16="http://schemas.microsoft.com/office/drawing/2014/main" id="{49B99084-6CC9-0CCF-E925-09ECAF406890}"/>
                </a:ext>
              </a:extLst>
            </p:cNvPr>
            <p:cNvSpPr/>
            <p:nvPr/>
          </p:nvSpPr>
          <p:spPr>
            <a:xfrm>
              <a:off x="-780622" y="2737985"/>
              <a:ext cx="1681" cy="2113"/>
            </a:xfrm>
            <a:custGeom>
              <a:avLst/>
              <a:gdLst>
                <a:gd name="connsiteX0" fmla="*/ 514 w 1681"/>
                <a:gd name="connsiteY0" fmla="*/ -1100 h 2113"/>
                <a:gd name="connsiteX1" fmla="*/ -1136 w 1681"/>
                <a:gd name="connsiteY1" fmla="*/ 550 h 2113"/>
                <a:gd name="connsiteX2" fmla="*/ 514 w 1681"/>
                <a:gd name="connsiteY2" fmla="*/ -1100 h 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1" h="2113">
                  <a:moveTo>
                    <a:pt x="514" y="-1100"/>
                  </a:moveTo>
                  <a:cubicBezTo>
                    <a:pt x="514" y="-1100"/>
                    <a:pt x="-900" y="-1100"/>
                    <a:pt x="-1136" y="550"/>
                  </a:cubicBezTo>
                  <a:cubicBezTo>
                    <a:pt x="-1373" y="2204"/>
                    <a:pt x="-192" y="-1100"/>
                    <a:pt x="51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79" name="Полилиния: фигура 4678">
              <a:extLst>
                <a:ext uri="{FF2B5EF4-FFF2-40B4-BE49-F238E27FC236}">
                  <a16:creationId xmlns:a16="http://schemas.microsoft.com/office/drawing/2014/main" id="{55990063-FF7A-E4DC-5B98-A32BDF0DC49C}"/>
                </a:ext>
              </a:extLst>
            </p:cNvPr>
            <p:cNvSpPr/>
            <p:nvPr/>
          </p:nvSpPr>
          <p:spPr>
            <a:xfrm>
              <a:off x="-782876" y="2739741"/>
              <a:ext cx="2048" cy="2083"/>
            </a:xfrm>
            <a:custGeom>
              <a:avLst/>
              <a:gdLst>
                <a:gd name="connsiteX0" fmla="*/ 881 w 2048"/>
                <a:gd name="connsiteY0" fmla="*/ -262 h 2083"/>
                <a:gd name="connsiteX1" fmla="*/ -536 w 2048"/>
                <a:gd name="connsiteY1" fmla="*/ -262 h 2083"/>
                <a:gd name="connsiteX2" fmla="*/ 881 w 2048"/>
                <a:gd name="connsiteY2" fmla="*/ -262 h 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48" h="2083">
                  <a:moveTo>
                    <a:pt x="881" y="-262"/>
                  </a:moveTo>
                  <a:cubicBezTo>
                    <a:pt x="881" y="-262"/>
                    <a:pt x="881" y="-2148"/>
                    <a:pt x="-536" y="-262"/>
                  </a:cubicBezTo>
                  <a:cubicBezTo>
                    <a:pt x="-1950" y="1625"/>
                    <a:pt x="-772" y="1156"/>
                    <a:pt x="881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0" name="Полилиния: фигура 4679">
              <a:extLst>
                <a:ext uri="{FF2B5EF4-FFF2-40B4-BE49-F238E27FC236}">
                  <a16:creationId xmlns:a16="http://schemas.microsoft.com/office/drawing/2014/main" id="{7FA0C1B5-844C-C918-9BA7-9DEC285FC023}"/>
                </a:ext>
              </a:extLst>
            </p:cNvPr>
            <p:cNvSpPr/>
            <p:nvPr/>
          </p:nvSpPr>
          <p:spPr>
            <a:xfrm>
              <a:off x="-779856" y="2737985"/>
              <a:ext cx="209" cy="23597"/>
            </a:xfrm>
            <a:custGeom>
              <a:avLst/>
              <a:gdLst>
                <a:gd name="connsiteX0" fmla="*/ -957 w 209"/>
                <a:gd name="connsiteY0" fmla="*/ -1100 h 23597"/>
                <a:gd name="connsiteX1" fmla="*/ -957 w 209"/>
                <a:gd name="connsiteY1" fmla="*/ -1100 h 23597"/>
                <a:gd name="connsiteX2" fmla="*/ -957 w 209"/>
                <a:gd name="connsiteY2" fmla="*/ -1100 h 23597"/>
                <a:gd name="connsiteX3" fmla="*/ -957 w 209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7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1100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1" name="Полилиния: фигура 4680">
              <a:extLst>
                <a:ext uri="{FF2B5EF4-FFF2-40B4-BE49-F238E27FC236}">
                  <a16:creationId xmlns:a16="http://schemas.microsoft.com/office/drawing/2014/main" id="{E3DB891A-03CB-3879-B543-D73FB25CBFC9}"/>
                </a:ext>
              </a:extLst>
            </p:cNvPr>
            <p:cNvSpPr/>
            <p:nvPr/>
          </p:nvSpPr>
          <p:spPr>
            <a:xfrm>
              <a:off x="-779646" y="2731849"/>
              <a:ext cx="2122" cy="1653"/>
            </a:xfrm>
            <a:custGeom>
              <a:avLst/>
              <a:gdLst>
                <a:gd name="connsiteX0" fmla="*/ 956 w 2122"/>
                <a:gd name="connsiteY0" fmla="*/ -1100 h 1653"/>
                <a:gd name="connsiteX1" fmla="*/ -1167 w 2122"/>
                <a:gd name="connsiteY1" fmla="*/ 553 h 1653"/>
                <a:gd name="connsiteX2" fmla="*/ 956 w 2122"/>
                <a:gd name="connsiteY2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2" h="1653">
                  <a:moveTo>
                    <a:pt x="956" y="-1100"/>
                  </a:moveTo>
                  <a:cubicBezTo>
                    <a:pt x="956" y="-1100"/>
                    <a:pt x="956" y="-1100"/>
                    <a:pt x="-1167" y="553"/>
                  </a:cubicBezTo>
                  <a:cubicBezTo>
                    <a:pt x="-461" y="81"/>
                    <a:pt x="247" y="-392"/>
                    <a:pt x="95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2" name="Полилиния: фигура 4681">
              <a:extLst>
                <a:ext uri="{FF2B5EF4-FFF2-40B4-BE49-F238E27FC236}">
                  <a16:creationId xmlns:a16="http://schemas.microsoft.com/office/drawing/2014/main" id="{968DDE9A-2531-E3DA-3EBC-9DEB0C69733F}"/>
                </a:ext>
              </a:extLst>
            </p:cNvPr>
            <p:cNvSpPr/>
            <p:nvPr/>
          </p:nvSpPr>
          <p:spPr>
            <a:xfrm>
              <a:off x="-764258" y="2693333"/>
              <a:ext cx="419" cy="1171"/>
            </a:xfrm>
            <a:custGeom>
              <a:avLst/>
              <a:gdLst>
                <a:gd name="connsiteX0" fmla="*/ -747 w 419"/>
                <a:gd name="connsiteY0" fmla="*/ -575 h 1171"/>
                <a:gd name="connsiteX1" fmla="*/ -747 w 419"/>
                <a:gd name="connsiteY1" fmla="*/ -575 h 1171"/>
                <a:gd name="connsiteX2" fmla="*/ -747 w 419"/>
                <a:gd name="connsiteY2" fmla="*/ -575 h 1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9" h="1171">
                  <a:moveTo>
                    <a:pt x="-747" y="-575"/>
                  </a:moveTo>
                  <a:cubicBezTo>
                    <a:pt x="-747" y="-575"/>
                    <a:pt x="-747" y="-1756"/>
                    <a:pt x="-747" y="-575"/>
                  </a:cubicBezTo>
                  <a:cubicBezTo>
                    <a:pt x="-747" y="606"/>
                    <a:pt x="-1692" y="-103"/>
                    <a:pt x="-74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3" name="Полилиния: фигура 4682">
              <a:extLst>
                <a:ext uri="{FF2B5EF4-FFF2-40B4-BE49-F238E27FC236}">
                  <a16:creationId xmlns:a16="http://schemas.microsoft.com/office/drawing/2014/main" id="{74A8849A-0F40-01DF-7A59-8C1FCFCEF1BD}"/>
                </a:ext>
              </a:extLst>
            </p:cNvPr>
            <p:cNvSpPr/>
            <p:nvPr/>
          </p:nvSpPr>
          <p:spPr>
            <a:xfrm>
              <a:off x="-769029" y="2688195"/>
              <a:ext cx="3303" cy="1946"/>
            </a:xfrm>
            <a:custGeom>
              <a:avLst/>
              <a:gdLst>
                <a:gd name="connsiteX0" fmla="*/ 2137 w 3303"/>
                <a:gd name="connsiteY0" fmla="*/ -1100 h 1946"/>
                <a:gd name="connsiteX1" fmla="*/ -1167 w 3303"/>
                <a:gd name="connsiteY1" fmla="*/ -1100 h 1946"/>
                <a:gd name="connsiteX2" fmla="*/ 1192 w 3303"/>
                <a:gd name="connsiteY2" fmla="*/ -1100 h 1946"/>
                <a:gd name="connsiteX3" fmla="*/ 1192 w 3303"/>
                <a:gd name="connsiteY3" fmla="*/ -1100 h 1946"/>
                <a:gd name="connsiteX4" fmla="*/ 2137 w 3303"/>
                <a:gd name="connsiteY4" fmla="*/ -1100 h 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3" h="1946">
                  <a:moveTo>
                    <a:pt x="2137" y="-1100"/>
                  </a:moveTo>
                  <a:cubicBezTo>
                    <a:pt x="483" y="-1100"/>
                    <a:pt x="720" y="-1100"/>
                    <a:pt x="-1167" y="-1100"/>
                  </a:cubicBezTo>
                  <a:cubicBezTo>
                    <a:pt x="-459" y="-628"/>
                    <a:pt x="483" y="-628"/>
                    <a:pt x="1192" y="-1100"/>
                  </a:cubicBezTo>
                  <a:lnTo>
                    <a:pt x="1192" y="-1100"/>
                  </a:lnTo>
                  <a:cubicBezTo>
                    <a:pt x="14" y="1495"/>
                    <a:pt x="1664" y="1495"/>
                    <a:pt x="213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4" name="Полилиния: фигура 4683">
              <a:extLst>
                <a:ext uri="{FF2B5EF4-FFF2-40B4-BE49-F238E27FC236}">
                  <a16:creationId xmlns:a16="http://schemas.microsoft.com/office/drawing/2014/main" id="{A883A92C-73AE-15D1-9C27-F8F8E4075257}"/>
                </a:ext>
              </a:extLst>
            </p:cNvPr>
            <p:cNvSpPr/>
            <p:nvPr/>
          </p:nvSpPr>
          <p:spPr>
            <a:xfrm>
              <a:off x="-784630" y="2729361"/>
              <a:ext cx="1207" cy="1334"/>
            </a:xfrm>
            <a:custGeom>
              <a:avLst/>
              <a:gdLst>
                <a:gd name="connsiteX0" fmla="*/ 40 w 1207"/>
                <a:gd name="connsiteY0" fmla="*/ -499 h 1334"/>
                <a:gd name="connsiteX1" fmla="*/ -1141 w 1207"/>
                <a:gd name="connsiteY1" fmla="*/ -499 h 1334"/>
                <a:gd name="connsiteX2" fmla="*/ 40 w 1207"/>
                <a:gd name="connsiteY2" fmla="*/ -499 h 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7" h="1334">
                  <a:moveTo>
                    <a:pt x="40" y="-499"/>
                  </a:moveTo>
                  <a:cubicBezTo>
                    <a:pt x="40" y="-499"/>
                    <a:pt x="-1377" y="1151"/>
                    <a:pt x="-1141" y="-499"/>
                  </a:cubicBezTo>
                  <a:cubicBezTo>
                    <a:pt x="-904" y="-2153"/>
                    <a:pt x="-196" y="207"/>
                    <a:pt x="40" y="-4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5" name="Полилиния: фигура 4684">
              <a:extLst>
                <a:ext uri="{FF2B5EF4-FFF2-40B4-BE49-F238E27FC236}">
                  <a16:creationId xmlns:a16="http://schemas.microsoft.com/office/drawing/2014/main" id="{CEC89151-4DDC-60C7-BFC4-51EB218A7A24}"/>
                </a:ext>
              </a:extLst>
            </p:cNvPr>
            <p:cNvSpPr/>
            <p:nvPr/>
          </p:nvSpPr>
          <p:spPr>
            <a:xfrm>
              <a:off x="-784682" y="2730435"/>
              <a:ext cx="314" cy="208"/>
            </a:xfrm>
            <a:custGeom>
              <a:avLst/>
              <a:gdLst>
                <a:gd name="connsiteX0" fmla="*/ -852 w 314"/>
                <a:gd name="connsiteY0" fmla="*/ -1100 h 208"/>
                <a:gd name="connsiteX1" fmla="*/ -852 w 314"/>
                <a:gd name="connsiteY1" fmla="*/ -1100 h 208"/>
                <a:gd name="connsiteX2" fmla="*/ -852 w 314"/>
                <a:gd name="connsiteY2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208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852" y="-1100"/>
                    <a:pt x="-1561" y="-631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6" name="Полилиния: фигура 4685">
              <a:extLst>
                <a:ext uri="{FF2B5EF4-FFF2-40B4-BE49-F238E27FC236}">
                  <a16:creationId xmlns:a16="http://schemas.microsoft.com/office/drawing/2014/main" id="{27C6B833-80DA-00A2-A04A-8171C5ED804E}"/>
                </a:ext>
              </a:extLst>
            </p:cNvPr>
            <p:cNvSpPr/>
            <p:nvPr/>
          </p:nvSpPr>
          <p:spPr>
            <a:xfrm>
              <a:off x="-770760" y="2686777"/>
              <a:ext cx="313" cy="209"/>
            </a:xfrm>
            <a:custGeom>
              <a:avLst/>
              <a:gdLst>
                <a:gd name="connsiteX0" fmla="*/ -854 w 313"/>
                <a:gd name="connsiteY0" fmla="*/ -1100 h 209"/>
                <a:gd name="connsiteX1" fmla="*/ -854 w 313"/>
                <a:gd name="connsiteY1" fmla="*/ -1100 h 209"/>
                <a:gd name="connsiteX2" fmla="*/ -854 w 313"/>
                <a:gd name="connsiteY2" fmla="*/ -1100 h 209"/>
                <a:gd name="connsiteX3" fmla="*/ -854 w 313"/>
                <a:gd name="connsiteY3" fmla="*/ -110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" h="209">
                  <a:moveTo>
                    <a:pt x="-854" y="-1100"/>
                  </a:moveTo>
                  <a:lnTo>
                    <a:pt x="-854" y="-1100"/>
                  </a:lnTo>
                  <a:lnTo>
                    <a:pt x="-854" y="-1100"/>
                  </a:lnTo>
                  <a:cubicBezTo>
                    <a:pt x="-854" y="-1100"/>
                    <a:pt x="-1559" y="-628"/>
                    <a:pt x="-85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7" name="Полилиния: фигура 4686">
              <a:extLst>
                <a:ext uri="{FF2B5EF4-FFF2-40B4-BE49-F238E27FC236}">
                  <a16:creationId xmlns:a16="http://schemas.microsoft.com/office/drawing/2014/main" id="{773C816B-956C-AE9B-4845-E7243F179C8C}"/>
                </a:ext>
              </a:extLst>
            </p:cNvPr>
            <p:cNvSpPr/>
            <p:nvPr/>
          </p:nvSpPr>
          <p:spPr>
            <a:xfrm>
              <a:off x="-785902" y="2719578"/>
              <a:ext cx="1816" cy="2193"/>
            </a:xfrm>
            <a:custGeom>
              <a:avLst/>
              <a:gdLst>
                <a:gd name="connsiteX0" fmla="*/ 603 w 1816"/>
                <a:gd name="connsiteY0" fmla="*/ -1100 h 2193"/>
                <a:gd name="connsiteX1" fmla="*/ -811 w 1816"/>
                <a:gd name="connsiteY1" fmla="*/ 553 h 2193"/>
                <a:gd name="connsiteX2" fmla="*/ 603 w 1816"/>
                <a:gd name="connsiteY2" fmla="*/ -1100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6" h="2193">
                  <a:moveTo>
                    <a:pt x="603" y="-1100"/>
                  </a:moveTo>
                  <a:cubicBezTo>
                    <a:pt x="603" y="-1100"/>
                    <a:pt x="603" y="-1100"/>
                    <a:pt x="-811" y="553"/>
                  </a:cubicBezTo>
                  <a:cubicBezTo>
                    <a:pt x="-2228" y="2204"/>
                    <a:pt x="1076" y="-392"/>
                    <a:pt x="6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8" name="Полилиния: фигура 4687">
              <a:extLst>
                <a:ext uri="{FF2B5EF4-FFF2-40B4-BE49-F238E27FC236}">
                  <a16:creationId xmlns:a16="http://schemas.microsoft.com/office/drawing/2014/main" id="{0F3316A7-E68A-6195-6A16-38640AFFDA80}"/>
                </a:ext>
              </a:extLst>
            </p:cNvPr>
            <p:cNvSpPr/>
            <p:nvPr/>
          </p:nvSpPr>
          <p:spPr>
            <a:xfrm>
              <a:off x="-812281" y="2731247"/>
              <a:ext cx="2193" cy="943"/>
            </a:xfrm>
            <a:custGeom>
              <a:avLst/>
              <a:gdLst>
                <a:gd name="connsiteX0" fmla="*/ 1026 w 2193"/>
                <a:gd name="connsiteY0" fmla="*/ -262 h 943"/>
                <a:gd name="connsiteX1" fmla="*/ -627 w 2193"/>
                <a:gd name="connsiteY1" fmla="*/ -262 h 943"/>
                <a:gd name="connsiteX2" fmla="*/ 1026 w 2193"/>
                <a:gd name="connsiteY2" fmla="*/ -262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3" h="943">
                  <a:moveTo>
                    <a:pt x="1026" y="-262"/>
                  </a:moveTo>
                  <a:cubicBezTo>
                    <a:pt x="1026" y="-2148"/>
                    <a:pt x="1026" y="-262"/>
                    <a:pt x="-627" y="-262"/>
                  </a:cubicBezTo>
                  <a:cubicBezTo>
                    <a:pt x="-2278" y="-262"/>
                    <a:pt x="317" y="-25"/>
                    <a:pt x="1026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89" name="Полилиния: фигура 4688">
              <a:extLst>
                <a:ext uri="{FF2B5EF4-FFF2-40B4-BE49-F238E27FC236}">
                  <a16:creationId xmlns:a16="http://schemas.microsoft.com/office/drawing/2014/main" id="{7FE29A57-459A-2690-88C7-E84FA189E9E1}"/>
                </a:ext>
              </a:extLst>
            </p:cNvPr>
            <p:cNvSpPr/>
            <p:nvPr/>
          </p:nvSpPr>
          <p:spPr>
            <a:xfrm>
              <a:off x="-820156" y="2723774"/>
              <a:ext cx="3460" cy="1939"/>
            </a:xfrm>
            <a:custGeom>
              <a:avLst/>
              <a:gdLst>
                <a:gd name="connsiteX0" fmla="*/ 2293 w 3460"/>
                <a:gd name="connsiteY0" fmla="*/ -575 h 1939"/>
                <a:gd name="connsiteX1" fmla="*/ 2293 w 3460"/>
                <a:gd name="connsiteY1" fmla="*/ -575 h 1939"/>
                <a:gd name="connsiteX2" fmla="*/ 2293 w 3460"/>
                <a:gd name="connsiteY2" fmla="*/ -575 h 1939"/>
                <a:gd name="connsiteX3" fmla="*/ 879 w 3460"/>
                <a:gd name="connsiteY3" fmla="*/ -575 h 1939"/>
                <a:gd name="connsiteX4" fmla="*/ 879 w 3460"/>
                <a:gd name="connsiteY4" fmla="*/ 839 h 1939"/>
                <a:gd name="connsiteX5" fmla="*/ -539 w 3460"/>
                <a:gd name="connsiteY5" fmla="*/ 839 h 1939"/>
                <a:gd name="connsiteX6" fmla="*/ -539 w 3460"/>
                <a:gd name="connsiteY6" fmla="*/ 839 h 1939"/>
                <a:gd name="connsiteX7" fmla="*/ 642 w 3460"/>
                <a:gd name="connsiteY7" fmla="*/ 839 h 1939"/>
                <a:gd name="connsiteX8" fmla="*/ 2293 w 3460"/>
                <a:gd name="connsiteY8" fmla="*/ -575 h 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0" h="1939">
                  <a:moveTo>
                    <a:pt x="2293" y="-575"/>
                  </a:moveTo>
                  <a:cubicBezTo>
                    <a:pt x="2293" y="-1756"/>
                    <a:pt x="2293" y="-575"/>
                    <a:pt x="2293" y="-575"/>
                  </a:cubicBezTo>
                  <a:cubicBezTo>
                    <a:pt x="2293" y="-575"/>
                    <a:pt x="2293" y="-575"/>
                    <a:pt x="2293" y="-575"/>
                  </a:cubicBezTo>
                  <a:cubicBezTo>
                    <a:pt x="2293" y="-575"/>
                    <a:pt x="2293" y="-575"/>
                    <a:pt x="879" y="-575"/>
                  </a:cubicBezTo>
                  <a:cubicBezTo>
                    <a:pt x="1112" y="-106"/>
                    <a:pt x="1112" y="367"/>
                    <a:pt x="879" y="839"/>
                  </a:cubicBezTo>
                  <a:cubicBezTo>
                    <a:pt x="879" y="839"/>
                    <a:pt x="879" y="839"/>
                    <a:pt x="-539" y="839"/>
                  </a:cubicBezTo>
                  <a:cubicBezTo>
                    <a:pt x="-1953" y="839"/>
                    <a:pt x="-539" y="839"/>
                    <a:pt x="-539" y="839"/>
                  </a:cubicBezTo>
                  <a:cubicBezTo>
                    <a:pt x="-539" y="839"/>
                    <a:pt x="879" y="839"/>
                    <a:pt x="642" y="839"/>
                  </a:cubicBezTo>
                  <a:cubicBezTo>
                    <a:pt x="406" y="839"/>
                    <a:pt x="1348" y="-106"/>
                    <a:pt x="2293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0" name="Полилиния: фигура 4689">
              <a:extLst>
                <a:ext uri="{FF2B5EF4-FFF2-40B4-BE49-F238E27FC236}">
                  <a16:creationId xmlns:a16="http://schemas.microsoft.com/office/drawing/2014/main" id="{3B982F41-C0CE-CAA9-D0CC-97464CD2853F}"/>
                </a:ext>
              </a:extLst>
            </p:cNvPr>
            <p:cNvSpPr/>
            <p:nvPr/>
          </p:nvSpPr>
          <p:spPr>
            <a:xfrm>
              <a:off x="-821667" y="2722173"/>
              <a:ext cx="1903" cy="104"/>
            </a:xfrm>
            <a:custGeom>
              <a:avLst/>
              <a:gdLst>
                <a:gd name="connsiteX0" fmla="*/ 736 w 1903"/>
                <a:gd name="connsiteY0" fmla="*/ -1100 h 104"/>
                <a:gd name="connsiteX1" fmla="*/ 736 w 1903"/>
                <a:gd name="connsiteY1" fmla="*/ -1100 h 104"/>
                <a:gd name="connsiteX2" fmla="*/ -678 w 1903"/>
                <a:gd name="connsiteY2" fmla="*/ -1100 h 104"/>
                <a:gd name="connsiteX3" fmla="*/ -678 w 1903"/>
                <a:gd name="connsiteY3" fmla="*/ -1100 h 104"/>
                <a:gd name="connsiteX4" fmla="*/ 736 w 1903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3" h="104">
                  <a:moveTo>
                    <a:pt x="736" y="-1100"/>
                  </a:moveTo>
                  <a:lnTo>
                    <a:pt x="736" y="-1100"/>
                  </a:lnTo>
                  <a:cubicBezTo>
                    <a:pt x="736" y="-1100"/>
                    <a:pt x="736" y="-1100"/>
                    <a:pt x="-678" y="-1100"/>
                  </a:cubicBezTo>
                  <a:cubicBezTo>
                    <a:pt x="-2095" y="-1100"/>
                    <a:pt x="973" y="-1100"/>
                    <a:pt x="-678" y="-1100"/>
                  </a:cubicBezTo>
                  <a:cubicBezTo>
                    <a:pt x="-2331" y="-1100"/>
                    <a:pt x="736" y="-864"/>
                    <a:pt x="73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1" name="Полилиния: фигура 4690">
              <a:extLst>
                <a:ext uri="{FF2B5EF4-FFF2-40B4-BE49-F238E27FC236}">
                  <a16:creationId xmlns:a16="http://schemas.microsoft.com/office/drawing/2014/main" id="{71A33C49-D08A-1A20-8D17-481AE9E29906}"/>
                </a:ext>
              </a:extLst>
            </p:cNvPr>
            <p:cNvSpPr/>
            <p:nvPr/>
          </p:nvSpPr>
          <p:spPr>
            <a:xfrm>
              <a:off x="-821650" y="2720051"/>
              <a:ext cx="1886" cy="1417"/>
            </a:xfrm>
            <a:custGeom>
              <a:avLst/>
              <a:gdLst>
                <a:gd name="connsiteX0" fmla="*/ 720 w 1886"/>
                <a:gd name="connsiteY0" fmla="*/ -1100 h 1417"/>
                <a:gd name="connsiteX1" fmla="*/ -1167 w 1886"/>
                <a:gd name="connsiteY1" fmla="*/ 317 h 1417"/>
                <a:gd name="connsiteX2" fmla="*/ -1167 w 1886"/>
                <a:gd name="connsiteY2" fmla="*/ 317 h 1417"/>
                <a:gd name="connsiteX3" fmla="*/ -1167 w 1886"/>
                <a:gd name="connsiteY3" fmla="*/ 317 h 1417"/>
                <a:gd name="connsiteX4" fmla="*/ -1167 w 1886"/>
                <a:gd name="connsiteY4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417">
                  <a:moveTo>
                    <a:pt x="720" y="-1100"/>
                  </a:moveTo>
                  <a:lnTo>
                    <a:pt x="-1167" y="317"/>
                  </a:lnTo>
                  <a:lnTo>
                    <a:pt x="-1167" y="317"/>
                  </a:lnTo>
                  <a:lnTo>
                    <a:pt x="-1167" y="317"/>
                  </a:lnTo>
                  <a:cubicBezTo>
                    <a:pt x="-1167" y="317"/>
                    <a:pt x="-1167" y="317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2" name="Полилиния: фигура 4691">
              <a:extLst>
                <a:ext uri="{FF2B5EF4-FFF2-40B4-BE49-F238E27FC236}">
                  <a16:creationId xmlns:a16="http://schemas.microsoft.com/office/drawing/2014/main" id="{8546369E-2B31-D9F0-AA97-1E3E3AE0080A}"/>
                </a:ext>
              </a:extLst>
            </p:cNvPr>
            <p:cNvSpPr/>
            <p:nvPr/>
          </p:nvSpPr>
          <p:spPr>
            <a:xfrm>
              <a:off x="-822280" y="2717928"/>
              <a:ext cx="2044" cy="2256"/>
            </a:xfrm>
            <a:custGeom>
              <a:avLst/>
              <a:gdLst>
                <a:gd name="connsiteX0" fmla="*/ 877 w 2044"/>
                <a:gd name="connsiteY0" fmla="*/ -1100 h 2256"/>
                <a:gd name="connsiteX1" fmla="*/ -537 w 2044"/>
                <a:gd name="connsiteY1" fmla="*/ -1100 h 2256"/>
                <a:gd name="connsiteX2" fmla="*/ -537 w 2044"/>
                <a:gd name="connsiteY2" fmla="*/ 550 h 2256"/>
                <a:gd name="connsiteX3" fmla="*/ 877 w 2044"/>
                <a:gd name="connsiteY3" fmla="*/ -1100 h 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256">
                  <a:moveTo>
                    <a:pt x="877" y="-1100"/>
                  </a:moveTo>
                  <a:cubicBezTo>
                    <a:pt x="877" y="-1100"/>
                    <a:pt x="877" y="-1100"/>
                    <a:pt x="-537" y="-1100"/>
                  </a:cubicBezTo>
                  <a:cubicBezTo>
                    <a:pt x="-1955" y="-1100"/>
                    <a:pt x="-537" y="-1100"/>
                    <a:pt x="-537" y="550"/>
                  </a:cubicBezTo>
                  <a:cubicBezTo>
                    <a:pt x="-537" y="2204"/>
                    <a:pt x="171" y="78"/>
                    <a:pt x="87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3" name="Полилиния: фигура 4692">
              <a:extLst>
                <a:ext uri="{FF2B5EF4-FFF2-40B4-BE49-F238E27FC236}">
                  <a16:creationId xmlns:a16="http://schemas.microsoft.com/office/drawing/2014/main" id="{459FC804-31BB-B579-5379-12B42779D4C6}"/>
                </a:ext>
              </a:extLst>
            </p:cNvPr>
            <p:cNvSpPr/>
            <p:nvPr/>
          </p:nvSpPr>
          <p:spPr>
            <a:xfrm>
              <a:off x="-822536" y="2717455"/>
              <a:ext cx="354" cy="1650"/>
            </a:xfrm>
            <a:custGeom>
              <a:avLst/>
              <a:gdLst>
                <a:gd name="connsiteX0" fmla="*/ -990 w 354"/>
                <a:gd name="connsiteY0" fmla="*/ 550 h 1650"/>
                <a:gd name="connsiteX1" fmla="*/ -990 w 354"/>
                <a:gd name="connsiteY1" fmla="*/ -1100 h 1650"/>
                <a:gd name="connsiteX2" fmla="*/ -990 w 354"/>
                <a:gd name="connsiteY2" fmla="*/ -1100 h 1650"/>
                <a:gd name="connsiteX3" fmla="*/ -990 w 354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" h="1650">
                  <a:moveTo>
                    <a:pt x="-990" y="550"/>
                  </a:moveTo>
                  <a:cubicBezTo>
                    <a:pt x="-754" y="81"/>
                    <a:pt x="-754" y="-628"/>
                    <a:pt x="-990" y="-1100"/>
                  </a:cubicBezTo>
                  <a:lnTo>
                    <a:pt x="-990" y="-1100"/>
                  </a:lnTo>
                  <a:cubicBezTo>
                    <a:pt x="-1226" y="-628"/>
                    <a:pt x="-1226" y="81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4" name="Полилиния: фигура 4693">
              <a:extLst>
                <a:ext uri="{FF2B5EF4-FFF2-40B4-BE49-F238E27FC236}">
                  <a16:creationId xmlns:a16="http://schemas.microsoft.com/office/drawing/2014/main" id="{C4421070-3198-0F0E-4C03-47CE653A5F72}"/>
                </a:ext>
              </a:extLst>
            </p:cNvPr>
            <p:cNvSpPr/>
            <p:nvPr/>
          </p:nvSpPr>
          <p:spPr>
            <a:xfrm>
              <a:off x="-822359" y="2716264"/>
              <a:ext cx="23597" cy="1899"/>
            </a:xfrm>
            <a:custGeom>
              <a:avLst/>
              <a:gdLst>
                <a:gd name="connsiteX0" fmla="*/ -1167 w 23597"/>
                <a:gd name="connsiteY0" fmla="*/ 799 h 1899"/>
                <a:gd name="connsiteX1" fmla="*/ -1167 w 23597"/>
                <a:gd name="connsiteY1" fmla="*/ -618 h 1899"/>
                <a:gd name="connsiteX2" fmla="*/ -1167 w 23597"/>
                <a:gd name="connsiteY2" fmla="*/ -618 h 1899"/>
                <a:gd name="connsiteX3" fmla="*/ -1167 w 23597"/>
                <a:gd name="connsiteY3" fmla="*/ 799 h 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899">
                  <a:moveTo>
                    <a:pt x="-1167" y="799"/>
                  </a:moveTo>
                  <a:cubicBezTo>
                    <a:pt x="-1167" y="327"/>
                    <a:pt x="-1167" y="-146"/>
                    <a:pt x="-1167" y="-618"/>
                  </a:cubicBezTo>
                  <a:cubicBezTo>
                    <a:pt x="-1167" y="-618"/>
                    <a:pt x="-1167" y="563"/>
                    <a:pt x="-1167" y="-618"/>
                  </a:cubicBezTo>
                  <a:cubicBezTo>
                    <a:pt x="-1167" y="-1796"/>
                    <a:pt x="-1167" y="-618"/>
                    <a:pt x="-1167" y="79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5" name="Полилиния: фигура 4694">
              <a:extLst>
                <a:ext uri="{FF2B5EF4-FFF2-40B4-BE49-F238E27FC236}">
                  <a16:creationId xmlns:a16="http://schemas.microsoft.com/office/drawing/2014/main" id="{9864127B-8CD6-122E-8683-05AA2DB80FFA}"/>
                </a:ext>
              </a:extLst>
            </p:cNvPr>
            <p:cNvSpPr/>
            <p:nvPr/>
          </p:nvSpPr>
          <p:spPr>
            <a:xfrm>
              <a:off x="-824928" y="2717957"/>
              <a:ext cx="209" cy="1857"/>
            </a:xfrm>
            <a:custGeom>
              <a:avLst/>
              <a:gdLst>
                <a:gd name="connsiteX0" fmla="*/ -957 w 209"/>
                <a:gd name="connsiteY0" fmla="*/ 757 h 1857"/>
                <a:gd name="connsiteX1" fmla="*/ -957 w 209"/>
                <a:gd name="connsiteY1" fmla="*/ -893 h 1857"/>
                <a:gd name="connsiteX2" fmla="*/ -957 w 209"/>
                <a:gd name="connsiteY2" fmla="*/ 757 h 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857">
                  <a:moveTo>
                    <a:pt x="-957" y="757"/>
                  </a:moveTo>
                  <a:cubicBezTo>
                    <a:pt x="-957" y="757"/>
                    <a:pt x="-957" y="-1838"/>
                    <a:pt x="-957" y="-893"/>
                  </a:cubicBezTo>
                  <a:cubicBezTo>
                    <a:pt x="-957" y="49"/>
                    <a:pt x="-1430" y="757"/>
                    <a:pt x="-957" y="7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6" name="Полилиния: фигура 4695">
              <a:extLst>
                <a:ext uri="{FF2B5EF4-FFF2-40B4-BE49-F238E27FC236}">
                  <a16:creationId xmlns:a16="http://schemas.microsoft.com/office/drawing/2014/main" id="{787ECFED-8D28-4856-1611-F54EA17E9A22}"/>
                </a:ext>
              </a:extLst>
            </p:cNvPr>
            <p:cNvSpPr/>
            <p:nvPr/>
          </p:nvSpPr>
          <p:spPr>
            <a:xfrm>
              <a:off x="-829123" y="2714387"/>
              <a:ext cx="2045" cy="23597"/>
            </a:xfrm>
            <a:custGeom>
              <a:avLst/>
              <a:gdLst>
                <a:gd name="connsiteX0" fmla="*/ 879 w 2045"/>
                <a:gd name="connsiteY0" fmla="*/ -1100 h 23597"/>
                <a:gd name="connsiteX1" fmla="*/ -539 w 2045"/>
                <a:gd name="connsiteY1" fmla="*/ -1100 h 23597"/>
                <a:gd name="connsiteX2" fmla="*/ -539 w 2045"/>
                <a:gd name="connsiteY2" fmla="*/ -1100 h 23597"/>
                <a:gd name="connsiteX3" fmla="*/ 879 w 2045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23597">
                  <a:moveTo>
                    <a:pt x="879" y="-1100"/>
                  </a:moveTo>
                  <a:cubicBezTo>
                    <a:pt x="879" y="-1100"/>
                    <a:pt x="879" y="-1100"/>
                    <a:pt x="-539" y="-1100"/>
                  </a:cubicBezTo>
                  <a:cubicBezTo>
                    <a:pt x="-1953" y="-1100"/>
                    <a:pt x="-539" y="-1100"/>
                    <a:pt x="-539" y="-1100"/>
                  </a:cubicBezTo>
                  <a:cubicBezTo>
                    <a:pt x="-66" y="-1100"/>
                    <a:pt x="406" y="-1100"/>
                    <a:pt x="87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7" name="Полилиния: фигура 4696">
              <a:extLst>
                <a:ext uri="{FF2B5EF4-FFF2-40B4-BE49-F238E27FC236}">
                  <a16:creationId xmlns:a16="http://schemas.microsoft.com/office/drawing/2014/main" id="{B5A3C3F3-CB8E-DD6B-7755-12FED2CAF588}"/>
                </a:ext>
              </a:extLst>
            </p:cNvPr>
            <p:cNvSpPr/>
            <p:nvPr/>
          </p:nvSpPr>
          <p:spPr>
            <a:xfrm>
              <a:off x="-829909" y="2711792"/>
              <a:ext cx="23597" cy="1178"/>
            </a:xfrm>
            <a:custGeom>
              <a:avLst/>
              <a:gdLst>
                <a:gd name="connsiteX0" fmla="*/ -1167 w 23597"/>
                <a:gd name="connsiteY0" fmla="*/ -1100 h 1178"/>
                <a:gd name="connsiteX1" fmla="*/ -1167 w 23597"/>
                <a:gd name="connsiteY1" fmla="*/ -1100 h 1178"/>
                <a:gd name="connsiteX2" fmla="*/ -1167 w 23597"/>
                <a:gd name="connsiteY2" fmla="*/ 78 h 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178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78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8" name="Полилиния: фигура 4697">
              <a:extLst>
                <a:ext uri="{FF2B5EF4-FFF2-40B4-BE49-F238E27FC236}">
                  <a16:creationId xmlns:a16="http://schemas.microsoft.com/office/drawing/2014/main" id="{765D5341-9CB4-1485-7BAA-5F4F25999F03}"/>
                </a:ext>
              </a:extLst>
            </p:cNvPr>
            <p:cNvSpPr/>
            <p:nvPr/>
          </p:nvSpPr>
          <p:spPr>
            <a:xfrm>
              <a:off x="-831510" y="2708960"/>
              <a:ext cx="597" cy="2004"/>
            </a:xfrm>
            <a:custGeom>
              <a:avLst/>
              <a:gdLst>
                <a:gd name="connsiteX0" fmla="*/ -747 w 597"/>
                <a:gd name="connsiteY0" fmla="*/ 314 h 2004"/>
                <a:gd name="connsiteX1" fmla="*/ -747 w 597"/>
                <a:gd name="connsiteY1" fmla="*/ -1100 h 2004"/>
                <a:gd name="connsiteX2" fmla="*/ -747 w 597"/>
                <a:gd name="connsiteY2" fmla="*/ 787 h 2004"/>
                <a:gd name="connsiteX3" fmla="*/ -747 w 597"/>
                <a:gd name="connsiteY3" fmla="*/ 787 h 2004"/>
                <a:gd name="connsiteX4" fmla="*/ -747 w 597"/>
                <a:gd name="connsiteY4" fmla="*/ 314 h 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7" h="2004">
                  <a:moveTo>
                    <a:pt x="-747" y="314"/>
                  </a:moveTo>
                  <a:cubicBezTo>
                    <a:pt x="-511" y="-155"/>
                    <a:pt x="-511" y="-628"/>
                    <a:pt x="-747" y="-1100"/>
                  </a:cubicBezTo>
                  <a:cubicBezTo>
                    <a:pt x="-747" y="-1100"/>
                    <a:pt x="-747" y="550"/>
                    <a:pt x="-747" y="787"/>
                  </a:cubicBezTo>
                  <a:cubicBezTo>
                    <a:pt x="-747" y="1023"/>
                    <a:pt x="-747" y="787"/>
                    <a:pt x="-747" y="787"/>
                  </a:cubicBezTo>
                  <a:cubicBezTo>
                    <a:pt x="-747" y="787"/>
                    <a:pt x="-1692" y="1259"/>
                    <a:pt x="-74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99" name="Полилиния: фигура 4698">
              <a:extLst>
                <a:ext uri="{FF2B5EF4-FFF2-40B4-BE49-F238E27FC236}">
                  <a16:creationId xmlns:a16="http://schemas.microsoft.com/office/drawing/2014/main" id="{A65ACD63-A3C1-78EF-C8F5-07A6E8438823}"/>
                </a:ext>
              </a:extLst>
            </p:cNvPr>
            <p:cNvSpPr/>
            <p:nvPr/>
          </p:nvSpPr>
          <p:spPr>
            <a:xfrm>
              <a:off x="-834236" y="2712028"/>
              <a:ext cx="314" cy="1886"/>
            </a:xfrm>
            <a:custGeom>
              <a:avLst/>
              <a:gdLst>
                <a:gd name="connsiteX0" fmla="*/ -852 w 314"/>
                <a:gd name="connsiteY0" fmla="*/ -1100 h 1886"/>
                <a:gd name="connsiteX1" fmla="*/ -852 w 314"/>
                <a:gd name="connsiteY1" fmla="*/ -1100 h 1886"/>
                <a:gd name="connsiteX2" fmla="*/ -852 w 314"/>
                <a:gd name="connsiteY2" fmla="*/ 787 h 1886"/>
                <a:gd name="connsiteX3" fmla="*/ -852 w 314"/>
                <a:gd name="connsiteY3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1886">
                  <a:moveTo>
                    <a:pt x="-852" y="-1100"/>
                  </a:moveTo>
                  <a:cubicBezTo>
                    <a:pt x="-852" y="-1100"/>
                    <a:pt x="-852" y="-1100"/>
                    <a:pt x="-852" y="-1100"/>
                  </a:cubicBezTo>
                  <a:cubicBezTo>
                    <a:pt x="-1088" y="-392"/>
                    <a:pt x="-1088" y="78"/>
                    <a:pt x="-852" y="787"/>
                  </a:cubicBezTo>
                  <a:cubicBezTo>
                    <a:pt x="-852" y="787"/>
                    <a:pt x="-1561" y="-628"/>
                    <a:pt x="-85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0" name="Полилиния: фигура 4699">
              <a:extLst>
                <a:ext uri="{FF2B5EF4-FFF2-40B4-BE49-F238E27FC236}">
                  <a16:creationId xmlns:a16="http://schemas.microsoft.com/office/drawing/2014/main" id="{E8F9EF64-45DE-C030-9483-F5C0619ABE47}"/>
                </a:ext>
              </a:extLst>
            </p:cNvPr>
            <p:cNvSpPr/>
            <p:nvPr/>
          </p:nvSpPr>
          <p:spPr>
            <a:xfrm>
              <a:off x="-834968" y="2705108"/>
              <a:ext cx="3301" cy="4796"/>
            </a:xfrm>
            <a:custGeom>
              <a:avLst/>
              <a:gdLst>
                <a:gd name="connsiteX0" fmla="*/ 825 w 3301"/>
                <a:gd name="connsiteY0" fmla="*/ 629 h 4796"/>
                <a:gd name="connsiteX1" fmla="*/ 825 w 3301"/>
                <a:gd name="connsiteY1" fmla="*/ -788 h 4796"/>
                <a:gd name="connsiteX2" fmla="*/ -593 w 3301"/>
                <a:gd name="connsiteY2" fmla="*/ 2988 h 4796"/>
                <a:gd name="connsiteX3" fmla="*/ 1294 w 3301"/>
                <a:gd name="connsiteY3" fmla="*/ 1335 h 4796"/>
                <a:gd name="connsiteX4" fmla="*/ 1294 w 3301"/>
                <a:gd name="connsiteY4" fmla="*/ 3697 h 4796"/>
                <a:gd name="connsiteX5" fmla="*/ 825 w 3301"/>
                <a:gd name="connsiteY5" fmla="*/ 629 h 4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1" h="4796">
                  <a:moveTo>
                    <a:pt x="825" y="629"/>
                  </a:moveTo>
                  <a:cubicBezTo>
                    <a:pt x="-593" y="629"/>
                    <a:pt x="825" y="629"/>
                    <a:pt x="825" y="-788"/>
                  </a:cubicBezTo>
                  <a:cubicBezTo>
                    <a:pt x="825" y="-2203"/>
                    <a:pt x="825" y="1571"/>
                    <a:pt x="-593" y="2988"/>
                  </a:cubicBezTo>
                  <a:cubicBezTo>
                    <a:pt x="-2007" y="4402"/>
                    <a:pt x="-593" y="1335"/>
                    <a:pt x="1294" y="1335"/>
                  </a:cubicBezTo>
                  <a:cubicBezTo>
                    <a:pt x="3184" y="1335"/>
                    <a:pt x="1294" y="3461"/>
                    <a:pt x="1294" y="3697"/>
                  </a:cubicBezTo>
                  <a:cubicBezTo>
                    <a:pt x="1530" y="2752"/>
                    <a:pt x="1294" y="1571"/>
                    <a:pt x="825" y="6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1" name="Полилиния: фигура 4700">
              <a:extLst>
                <a:ext uri="{FF2B5EF4-FFF2-40B4-BE49-F238E27FC236}">
                  <a16:creationId xmlns:a16="http://schemas.microsoft.com/office/drawing/2014/main" id="{E0A47D8E-5AA8-0979-A2F5-A5F864E1B7F9}"/>
                </a:ext>
              </a:extLst>
            </p:cNvPr>
            <p:cNvSpPr/>
            <p:nvPr/>
          </p:nvSpPr>
          <p:spPr>
            <a:xfrm>
              <a:off x="-835967" y="2709905"/>
              <a:ext cx="628" cy="523"/>
            </a:xfrm>
            <a:custGeom>
              <a:avLst/>
              <a:gdLst>
                <a:gd name="connsiteX0" fmla="*/ -539 w 628"/>
                <a:gd name="connsiteY0" fmla="*/ -1100 h 523"/>
                <a:gd name="connsiteX1" fmla="*/ -539 w 628"/>
                <a:gd name="connsiteY1" fmla="*/ -1100 h 523"/>
                <a:gd name="connsiteX2" fmla="*/ -539 w 628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523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78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2" name="Полилиния: фигура 4701">
              <a:extLst>
                <a:ext uri="{FF2B5EF4-FFF2-40B4-BE49-F238E27FC236}">
                  <a16:creationId xmlns:a16="http://schemas.microsoft.com/office/drawing/2014/main" id="{2DC4A236-0F64-9DB9-DB81-8A06EFE7C2D9}"/>
                </a:ext>
              </a:extLst>
            </p:cNvPr>
            <p:cNvSpPr/>
            <p:nvPr/>
          </p:nvSpPr>
          <p:spPr>
            <a:xfrm>
              <a:off x="-840083" y="2709669"/>
              <a:ext cx="2385" cy="2332"/>
            </a:xfrm>
            <a:custGeom>
              <a:avLst/>
              <a:gdLst>
                <a:gd name="connsiteX0" fmla="*/ 1218 w 2385"/>
                <a:gd name="connsiteY0" fmla="*/ -1100 h 2332"/>
                <a:gd name="connsiteX1" fmla="*/ 1218 w 2385"/>
                <a:gd name="connsiteY1" fmla="*/ -1100 h 2332"/>
                <a:gd name="connsiteX2" fmla="*/ -432 w 2385"/>
                <a:gd name="connsiteY2" fmla="*/ 1023 h 2332"/>
                <a:gd name="connsiteX3" fmla="*/ -432 w 2385"/>
                <a:gd name="connsiteY3" fmla="*/ 1023 h 2332"/>
                <a:gd name="connsiteX4" fmla="*/ 1218 w 2385"/>
                <a:gd name="connsiteY4" fmla="*/ -1100 h 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2332">
                  <a:moveTo>
                    <a:pt x="1218" y="-1100"/>
                  </a:moveTo>
                  <a:cubicBezTo>
                    <a:pt x="1218" y="-1100"/>
                    <a:pt x="1218" y="-1100"/>
                    <a:pt x="1218" y="-1100"/>
                  </a:cubicBezTo>
                  <a:cubicBezTo>
                    <a:pt x="1218" y="-1100"/>
                    <a:pt x="1218" y="550"/>
                    <a:pt x="-432" y="1023"/>
                  </a:cubicBezTo>
                  <a:cubicBezTo>
                    <a:pt x="-2086" y="1495"/>
                    <a:pt x="-432" y="1023"/>
                    <a:pt x="-432" y="1023"/>
                  </a:cubicBezTo>
                  <a:cubicBezTo>
                    <a:pt x="-432" y="1023"/>
                    <a:pt x="276" y="-631"/>
                    <a:pt x="121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3" name="Полилиния: фигура 4702">
              <a:extLst>
                <a:ext uri="{FF2B5EF4-FFF2-40B4-BE49-F238E27FC236}">
                  <a16:creationId xmlns:a16="http://schemas.microsoft.com/office/drawing/2014/main" id="{01F3ED01-CFB5-BD36-47BD-3228DE441F64}"/>
                </a:ext>
              </a:extLst>
            </p:cNvPr>
            <p:cNvSpPr/>
            <p:nvPr/>
          </p:nvSpPr>
          <p:spPr>
            <a:xfrm>
              <a:off x="-841950" y="2707779"/>
              <a:ext cx="1892" cy="2193"/>
            </a:xfrm>
            <a:custGeom>
              <a:avLst/>
              <a:gdLst>
                <a:gd name="connsiteX0" fmla="*/ 726 w 1892"/>
                <a:gd name="connsiteY0" fmla="*/ -1100 h 2193"/>
                <a:gd name="connsiteX1" fmla="*/ 726 w 1892"/>
                <a:gd name="connsiteY1" fmla="*/ -1100 h 2193"/>
                <a:gd name="connsiteX2" fmla="*/ -692 w 1892"/>
                <a:gd name="connsiteY2" fmla="*/ 553 h 2193"/>
                <a:gd name="connsiteX3" fmla="*/ 726 w 1892"/>
                <a:gd name="connsiteY3" fmla="*/ -1100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2" h="2193">
                  <a:moveTo>
                    <a:pt x="726" y="-1100"/>
                  </a:moveTo>
                  <a:cubicBezTo>
                    <a:pt x="726" y="-1100"/>
                    <a:pt x="726" y="-1100"/>
                    <a:pt x="726" y="-1100"/>
                  </a:cubicBezTo>
                  <a:cubicBezTo>
                    <a:pt x="726" y="-1100"/>
                    <a:pt x="726" y="-1100"/>
                    <a:pt x="-692" y="553"/>
                  </a:cubicBezTo>
                  <a:cubicBezTo>
                    <a:pt x="-2106" y="2204"/>
                    <a:pt x="17" y="-392"/>
                    <a:pt x="72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4" name="Полилиния: фигура 4703">
              <a:extLst>
                <a:ext uri="{FF2B5EF4-FFF2-40B4-BE49-F238E27FC236}">
                  <a16:creationId xmlns:a16="http://schemas.microsoft.com/office/drawing/2014/main" id="{F7760E13-4071-9CDC-52EE-3111B68BA7EB}"/>
                </a:ext>
              </a:extLst>
            </p:cNvPr>
            <p:cNvSpPr/>
            <p:nvPr/>
          </p:nvSpPr>
          <p:spPr>
            <a:xfrm>
              <a:off x="-864624" y="2677810"/>
              <a:ext cx="2386" cy="2125"/>
            </a:xfrm>
            <a:custGeom>
              <a:avLst/>
              <a:gdLst>
                <a:gd name="connsiteX0" fmla="*/ 1220 w 2386"/>
                <a:gd name="connsiteY0" fmla="*/ -1100 h 2125"/>
                <a:gd name="connsiteX1" fmla="*/ -434 w 2386"/>
                <a:gd name="connsiteY1" fmla="*/ -1100 h 2125"/>
                <a:gd name="connsiteX2" fmla="*/ -434 w 2386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6" h="2125">
                  <a:moveTo>
                    <a:pt x="1220" y="-1100"/>
                  </a:moveTo>
                  <a:cubicBezTo>
                    <a:pt x="1220" y="-1100"/>
                    <a:pt x="1220" y="-1100"/>
                    <a:pt x="-434" y="-1100"/>
                  </a:cubicBezTo>
                  <a:cubicBezTo>
                    <a:pt x="-2084" y="-1100"/>
                    <a:pt x="-434" y="553"/>
                    <a:pt x="-434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5" name="Полилиния: фигура 4704">
              <a:extLst>
                <a:ext uri="{FF2B5EF4-FFF2-40B4-BE49-F238E27FC236}">
                  <a16:creationId xmlns:a16="http://schemas.microsoft.com/office/drawing/2014/main" id="{EE55AF82-6C1E-C418-04B8-45E0D1C8B63B}"/>
                </a:ext>
              </a:extLst>
            </p:cNvPr>
            <p:cNvSpPr/>
            <p:nvPr/>
          </p:nvSpPr>
          <p:spPr>
            <a:xfrm>
              <a:off x="-873512" y="2674979"/>
              <a:ext cx="418" cy="419"/>
            </a:xfrm>
            <a:custGeom>
              <a:avLst/>
              <a:gdLst>
                <a:gd name="connsiteX0" fmla="*/ -749 w 418"/>
                <a:gd name="connsiteY0" fmla="*/ -1100 h 419"/>
                <a:gd name="connsiteX1" fmla="*/ -749 w 418"/>
                <a:gd name="connsiteY1" fmla="*/ -1100 h 419"/>
                <a:gd name="connsiteX2" fmla="*/ -749 w 418"/>
                <a:gd name="connsiteY2" fmla="*/ -110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419">
                  <a:moveTo>
                    <a:pt x="-749" y="-1100"/>
                  </a:moveTo>
                  <a:cubicBezTo>
                    <a:pt x="-749" y="-1100"/>
                    <a:pt x="-749" y="-1100"/>
                    <a:pt x="-749" y="-1100"/>
                  </a:cubicBezTo>
                  <a:cubicBezTo>
                    <a:pt x="-749" y="-1100"/>
                    <a:pt x="-1690" y="-155"/>
                    <a:pt x="-74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6" name="Полилиния: фигура 4705">
              <a:extLst>
                <a:ext uri="{FF2B5EF4-FFF2-40B4-BE49-F238E27FC236}">
                  <a16:creationId xmlns:a16="http://schemas.microsoft.com/office/drawing/2014/main" id="{9B2F631A-2647-749F-6903-BBF5B0DD23B5}"/>
                </a:ext>
              </a:extLst>
            </p:cNvPr>
            <p:cNvSpPr/>
            <p:nvPr/>
          </p:nvSpPr>
          <p:spPr>
            <a:xfrm>
              <a:off x="-880040" y="2666459"/>
              <a:ext cx="104" cy="1235"/>
            </a:xfrm>
            <a:custGeom>
              <a:avLst/>
              <a:gdLst>
                <a:gd name="connsiteX0" fmla="*/ -1062 w 104"/>
                <a:gd name="connsiteY0" fmla="*/ -367 h 1235"/>
                <a:gd name="connsiteX1" fmla="*/ -1062 w 104"/>
                <a:gd name="connsiteY1" fmla="*/ -367 h 1235"/>
                <a:gd name="connsiteX2" fmla="*/ -1062 w 104"/>
                <a:gd name="connsiteY2" fmla="*/ -367 h 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235">
                  <a:moveTo>
                    <a:pt x="-1062" y="-367"/>
                  </a:moveTo>
                  <a:cubicBezTo>
                    <a:pt x="-1062" y="-367"/>
                    <a:pt x="-1062" y="-2017"/>
                    <a:pt x="-1062" y="-367"/>
                  </a:cubicBezTo>
                  <a:cubicBezTo>
                    <a:pt x="-1062" y="1284"/>
                    <a:pt x="-1298" y="-1784"/>
                    <a:pt x="-1062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7" name="Полилиния: фигура 4706">
              <a:extLst>
                <a:ext uri="{FF2B5EF4-FFF2-40B4-BE49-F238E27FC236}">
                  <a16:creationId xmlns:a16="http://schemas.microsoft.com/office/drawing/2014/main" id="{F59F6472-82E1-FDA6-DC78-4C8D50FDCA9D}"/>
                </a:ext>
              </a:extLst>
            </p:cNvPr>
            <p:cNvSpPr/>
            <p:nvPr/>
          </p:nvSpPr>
          <p:spPr>
            <a:xfrm>
              <a:off x="-885989" y="2662238"/>
              <a:ext cx="2513" cy="523"/>
            </a:xfrm>
            <a:custGeom>
              <a:avLst/>
              <a:gdLst>
                <a:gd name="connsiteX0" fmla="*/ 1347 w 2513"/>
                <a:gd name="connsiteY0" fmla="*/ -1100 h 523"/>
                <a:gd name="connsiteX1" fmla="*/ -1012 w 2513"/>
                <a:gd name="connsiteY1" fmla="*/ -1100 h 523"/>
                <a:gd name="connsiteX2" fmla="*/ 1347 w 2513"/>
                <a:gd name="connsiteY2" fmla="*/ -1100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13" h="523">
                  <a:moveTo>
                    <a:pt x="1347" y="-1100"/>
                  </a:moveTo>
                  <a:cubicBezTo>
                    <a:pt x="1347" y="-1100"/>
                    <a:pt x="-307" y="-1100"/>
                    <a:pt x="-1012" y="-1100"/>
                  </a:cubicBezTo>
                  <a:cubicBezTo>
                    <a:pt x="-1721" y="-1100"/>
                    <a:pt x="166" y="78"/>
                    <a:pt x="134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8" name="Полилиния: фигура 4707">
              <a:extLst>
                <a:ext uri="{FF2B5EF4-FFF2-40B4-BE49-F238E27FC236}">
                  <a16:creationId xmlns:a16="http://schemas.microsoft.com/office/drawing/2014/main" id="{1AB24CBD-EE35-40C2-5297-0E92CFFCE9BF}"/>
                </a:ext>
              </a:extLst>
            </p:cNvPr>
            <p:cNvSpPr/>
            <p:nvPr/>
          </p:nvSpPr>
          <p:spPr>
            <a:xfrm>
              <a:off x="-893151" y="2656811"/>
              <a:ext cx="23597" cy="313"/>
            </a:xfrm>
            <a:custGeom>
              <a:avLst/>
              <a:gdLst>
                <a:gd name="connsiteX0" fmla="*/ -1167 w 23597"/>
                <a:gd name="connsiteY0" fmla="*/ -1100 h 313"/>
                <a:gd name="connsiteX1" fmla="*/ -1167 w 23597"/>
                <a:gd name="connsiteY1" fmla="*/ -1100 h 313"/>
                <a:gd name="connsiteX2" fmla="*/ -1167 w 23597"/>
                <a:gd name="connsiteY2" fmla="*/ -1100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13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39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09" name="Полилиния: фигура 4708">
              <a:extLst>
                <a:ext uri="{FF2B5EF4-FFF2-40B4-BE49-F238E27FC236}">
                  <a16:creationId xmlns:a16="http://schemas.microsoft.com/office/drawing/2014/main" id="{788A9929-6559-1616-953E-799F51EBBE9D}"/>
                </a:ext>
              </a:extLst>
            </p:cNvPr>
            <p:cNvSpPr/>
            <p:nvPr/>
          </p:nvSpPr>
          <p:spPr>
            <a:xfrm>
              <a:off x="-899522" y="2645482"/>
              <a:ext cx="1653" cy="1417"/>
            </a:xfrm>
            <a:custGeom>
              <a:avLst/>
              <a:gdLst>
                <a:gd name="connsiteX0" fmla="*/ 486 w 1653"/>
                <a:gd name="connsiteY0" fmla="*/ -1100 h 1417"/>
                <a:gd name="connsiteX1" fmla="*/ -1167 w 1653"/>
                <a:gd name="connsiteY1" fmla="*/ 317 h 1417"/>
                <a:gd name="connsiteX2" fmla="*/ -1167 w 1653"/>
                <a:gd name="connsiteY2" fmla="*/ 317 h 1417"/>
                <a:gd name="connsiteX3" fmla="*/ 486 w 1653"/>
                <a:gd name="connsiteY3" fmla="*/ -1100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417">
                  <a:moveTo>
                    <a:pt x="486" y="-1100"/>
                  </a:moveTo>
                  <a:lnTo>
                    <a:pt x="-1167" y="317"/>
                  </a:lnTo>
                  <a:lnTo>
                    <a:pt x="-1167" y="317"/>
                  </a:lnTo>
                  <a:cubicBezTo>
                    <a:pt x="-1167" y="317"/>
                    <a:pt x="250" y="-392"/>
                    <a:pt x="486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0" name="Полилиния: фигура 4709">
              <a:extLst>
                <a:ext uri="{FF2B5EF4-FFF2-40B4-BE49-F238E27FC236}">
                  <a16:creationId xmlns:a16="http://schemas.microsoft.com/office/drawing/2014/main" id="{31204CD6-8534-E4DF-5114-DF74F026689E}"/>
                </a:ext>
              </a:extLst>
            </p:cNvPr>
            <p:cNvSpPr/>
            <p:nvPr/>
          </p:nvSpPr>
          <p:spPr>
            <a:xfrm>
              <a:off x="-853273" y="2545194"/>
              <a:ext cx="2125" cy="104"/>
            </a:xfrm>
            <a:custGeom>
              <a:avLst/>
              <a:gdLst>
                <a:gd name="connsiteX0" fmla="*/ 959 w 2125"/>
                <a:gd name="connsiteY0" fmla="*/ -1100 h 104"/>
                <a:gd name="connsiteX1" fmla="*/ -1167 w 2125"/>
                <a:gd name="connsiteY1" fmla="*/ -1100 h 104"/>
                <a:gd name="connsiteX2" fmla="*/ 959 w 2125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25" h="104">
                  <a:moveTo>
                    <a:pt x="959" y="-1100"/>
                  </a:moveTo>
                  <a:cubicBezTo>
                    <a:pt x="959" y="-1100"/>
                    <a:pt x="-1167" y="-1100"/>
                    <a:pt x="-1167" y="-1100"/>
                  </a:cubicBezTo>
                  <a:cubicBezTo>
                    <a:pt x="-1167" y="-1100"/>
                    <a:pt x="14" y="-864"/>
                    <a:pt x="95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1" name="Полилиния: фигура 4710">
              <a:extLst>
                <a:ext uri="{FF2B5EF4-FFF2-40B4-BE49-F238E27FC236}">
                  <a16:creationId xmlns:a16="http://schemas.microsoft.com/office/drawing/2014/main" id="{BC594AFE-7F8A-6D71-E279-9EA0164FAC91}"/>
                </a:ext>
              </a:extLst>
            </p:cNvPr>
            <p:cNvSpPr/>
            <p:nvPr/>
          </p:nvSpPr>
          <p:spPr>
            <a:xfrm>
              <a:off x="-854188" y="2544957"/>
              <a:ext cx="209" cy="104"/>
            </a:xfrm>
            <a:custGeom>
              <a:avLst/>
              <a:gdLst>
                <a:gd name="connsiteX0" fmla="*/ -957 w 209"/>
                <a:gd name="connsiteY0" fmla="*/ -1100 h 104"/>
                <a:gd name="connsiteX1" fmla="*/ -957 w 209"/>
                <a:gd name="connsiteY1" fmla="*/ -1100 h 104"/>
                <a:gd name="connsiteX2" fmla="*/ -957 w 209"/>
                <a:gd name="connsiteY2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104">
                  <a:moveTo>
                    <a:pt x="-957" y="-1100"/>
                  </a:moveTo>
                  <a:cubicBezTo>
                    <a:pt x="-957" y="-1100"/>
                    <a:pt x="-957" y="-1100"/>
                    <a:pt x="-957" y="-1100"/>
                  </a:cubicBezTo>
                  <a:cubicBezTo>
                    <a:pt x="-957" y="-1100"/>
                    <a:pt x="-1430" y="-864"/>
                    <a:pt x="-95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2" name="Полилиния: фигура 4711">
              <a:extLst>
                <a:ext uri="{FF2B5EF4-FFF2-40B4-BE49-F238E27FC236}">
                  <a16:creationId xmlns:a16="http://schemas.microsoft.com/office/drawing/2014/main" id="{C5864E37-D2D2-E40D-7DDE-585861F57FAF}"/>
                </a:ext>
              </a:extLst>
            </p:cNvPr>
            <p:cNvSpPr/>
            <p:nvPr/>
          </p:nvSpPr>
          <p:spPr>
            <a:xfrm>
              <a:off x="-918444" y="2634924"/>
              <a:ext cx="1696" cy="2063"/>
            </a:xfrm>
            <a:custGeom>
              <a:avLst/>
              <a:gdLst>
                <a:gd name="connsiteX0" fmla="*/ 529 w 1696"/>
                <a:gd name="connsiteY0" fmla="*/ -923 h 2063"/>
                <a:gd name="connsiteX1" fmla="*/ -1121 w 1696"/>
                <a:gd name="connsiteY1" fmla="*/ -923 h 2063"/>
                <a:gd name="connsiteX2" fmla="*/ 293 w 1696"/>
                <a:gd name="connsiteY2" fmla="*/ 964 h 2063"/>
                <a:gd name="connsiteX3" fmla="*/ 293 w 1696"/>
                <a:gd name="connsiteY3" fmla="*/ 964 h 2063"/>
                <a:gd name="connsiteX4" fmla="*/ 529 w 1696"/>
                <a:gd name="connsiteY4" fmla="*/ -923 h 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6" h="2063">
                  <a:moveTo>
                    <a:pt x="529" y="-923"/>
                  </a:moveTo>
                  <a:cubicBezTo>
                    <a:pt x="57" y="-1159"/>
                    <a:pt x="-652" y="-1159"/>
                    <a:pt x="-1121" y="-923"/>
                  </a:cubicBezTo>
                  <a:cubicBezTo>
                    <a:pt x="-1357" y="22"/>
                    <a:pt x="-652" y="728"/>
                    <a:pt x="293" y="964"/>
                  </a:cubicBezTo>
                  <a:cubicBezTo>
                    <a:pt x="293" y="964"/>
                    <a:pt x="293" y="964"/>
                    <a:pt x="293" y="964"/>
                  </a:cubicBezTo>
                  <a:cubicBezTo>
                    <a:pt x="293" y="964"/>
                    <a:pt x="529" y="-214"/>
                    <a:pt x="529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3" name="Полилиния: фигура 4712">
              <a:extLst>
                <a:ext uri="{FF2B5EF4-FFF2-40B4-BE49-F238E27FC236}">
                  <a16:creationId xmlns:a16="http://schemas.microsoft.com/office/drawing/2014/main" id="{3CFA8EC8-81B1-5D22-1A1E-2B35753C49A6}"/>
                </a:ext>
              </a:extLst>
            </p:cNvPr>
            <p:cNvSpPr/>
            <p:nvPr/>
          </p:nvSpPr>
          <p:spPr>
            <a:xfrm>
              <a:off x="-917562" y="2629438"/>
              <a:ext cx="2231" cy="2522"/>
            </a:xfrm>
            <a:custGeom>
              <a:avLst/>
              <a:gdLst>
                <a:gd name="connsiteX0" fmla="*/ 1064 w 2231"/>
                <a:gd name="connsiteY0" fmla="*/ -1100 h 2522"/>
                <a:gd name="connsiteX1" fmla="*/ -1061 w 2231"/>
                <a:gd name="connsiteY1" fmla="*/ 787 h 2522"/>
                <a:gd name="connsiteX2" fmla="*/ 1064 w 2231"/>
                <a:gd name="connsiteY2" fmla="*/ -1100 h 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1" h="2522">
                  <a:moveTo>
                    <a:pt x="1064" y="-1100"/>
                  </a:moveTo>
                  <a:cubicBezTo>
                    <a:pt x="1064" y="-1100"/>
                    <a:pt x="-589" y="-1100"/>
                    <a:pt x="-1061" y="787"/>
                  </a:cubicBezTo>
                  <a:cubicBezTo>
                    <a:pt x="-1534" y="2676"/>
                    <a:pt x="-353" y="-158"/>
                    <a:pt x="106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4" name="Полилиния: фигура 4713">
              <a:extLst>
                <a:ext uri="{FF2B5EF4-FFF2-40B4-BE49-F238E27FC236}">
                  <a16:creationId xmlns:a16="http://schemas.microsoft.com/office/drawing/2014/main" id="{20846F40-6A59-177C-E392-2EDCC0424759}"/>
                </a:ext>
              </a:extLst>
            </p:cNvPr>
            <p:cNvSpPr/>
            <p:nvPr/>
          </p:nvSpPr>
          <p:spPr>
            <a:xfrm>
              <a:off x="-920524" y="2632978"/>
              <a:ext cx="1785" cy="1414"/>
            </a:xfrm>
            <a:custGeom>
              <a:avLst/>
              <a:gdLst>
                <a:gd name="connsiteX0" fmla="*/ 486 w 1785"/>
                <a:gd name="connsiteY0" fmla="*/ 314 h 1414"/>
                <a:gd name="connsiteX1" fmla="*/ 486 w 1785"/>
                <a:gd name="connsiteY1" fmla="*/ -1100 h 1414"/>
                <a:gd name="connsiteX2" fmla="*/ -1167 w 1785"/>
                <a:gd name="connsiteY2" fmla="*/ -1100 h 1414"/>
                <a:gd name="connsiteX3" fmla="*/ 486 w 1785"/>
                <a:gd name="connsiteY3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5" h="1414">
                  <a:moveTo>
                    <a:pt x="486" y="314"/>
                  </a:moveTo>
                  <a:lnTo>
                    <a:pt x="486" y="-1100"/>
                  </a:lnTo>
                  <a:lnTo>
                    <a:pt x="-1167" y="-1100"/>
                  </a:lnTo>
                  <a:cubicBezTo>
                    <a:pt x="-1167" y="-1100"/>
                    <a:pt x="1192" y="-631"/>
                    <a:pt x="486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5" name="Полилиния: фигура 4714">
              <a:extLst>
                <a:ext uri="{FF2B5EF4-FFF2-40B4-BE49-F238E27FC236}">
                  <a16:creationId xmlns:a16="http://schemas.microsoft.com/office/drawing/2014/main" id="{3B91D704-7AE6-D2E3-D9D6-158C2CD9C258}"/>
                </a:ext>
              </a:extLst>
            </p:cNvPr>
            <p:cNvSpPr/>
            <p:nvPr/>
          </p:nvSpPr>
          <p:spPr>
            <a:xfrm>
              <a:off x="-942731" y="2619998"/>
              <a:ext cx="2385" cy="23597"/>
            </a:xfrm>
            <a:custGeom>
              <a:avLst/>
              <a:gdLst>
                <a:gd name="connsiteX0" fmla="*/ 1218 w 2385"/>
                <a:gd name="connsiteY0" fmla="*/ -1100 h 23597"/>
                <a:gd name="connsiteX1" fmla="*/ -432 w 2385"/>
                <a:gd name="connsiteY1" fmla="*/ -1100 h 23597"/>
                <a:gd name="connsiteX2" fmla="*/ -432 w 238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5" h="23597">
                  <a:moveTo>
                    <a:pt x="1218" y="-1100"/>
                  </a:moveTo>
                  <a:cubicBezTo>
                    <a:pt x="1218" y="-1100"/>
                    <a:pt x="1218" y="-1100"/>
                    <a:pt x="-432" y="-1100"/>
                  </a:cubicBezTo>
                  <a:cubicBezTo>
                    <a:pt x="-2086" y="-1100"/>
                    <a:pt x="-432" y="-1100"/>
                    <a:pt x="-43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6" name="Полилиния: фигура 4715">
              <a:extLst>
                <a:ext uri="{FF2B5EF4-FFF2-40B4-BE49-F238E27FC236}">
                  <a16:creationId xmlns:a16="http://schemas.microsoft.com/office/drawing/2014/main" id="{DFB61715-7998-8DF3-EFB8-3FDA695A53BA}"/>
                </a:ext>
              </a:extLst>
            </p:cNvPr>
            <p:cNvSpPr/>
            <p:nvPr/>
          </p:nvSpPr>
          <p:spPr>
            <a:xfrm>
              <a:off x="-946512" y="2619998"/>
              <a:ext cx="1684" cy="524"/>
            </a:xfrm>
            <a:custGeom>
              <a:avLst/>
              <a:gdLst>
                <a:gd name="connsiteX0" fmla="*/ 517 w 1684"/>
                <a:gd name="connsiteY0" fmla="*/ -1100 h 524"/>
                <a:gd name="connsiteX1" fmla="*/ -1136 w 1684"/>
                <a:gd name="connsiteY1" fmla="*/ -1100 h 524"/>
                <a:gd name="connsiteX2" fmla="*/ 517 w 1684"/>
                <a:gd name="connsiteY2" fmla="*/ -1100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4" h="524">
                  <a:moveTo>
                    <a:pt x="517" y="-1100"/>
                  </a:moveTo>
                  <a:cubicBezTo>
                    <a:pt x="517" y="-1100"/>
                    <a:pt x="-900" y="-1100"/>
                    <a:pt x="-1136" y="-1100"/>
                  </a:cubicBezTo>
                  <a:cubicBezTo>
                    <a:pt x="-1373" y="-1100"/>
                    <a:pt x="-192" y="81"/>
                    <a:pt x="51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7" name="Полилиния: фигура 4716">
              <a:extLst>
                <a:ext uri="{FF2B5EF4-FFF2-40B4-BE49-F238E27FC236}">
                  <a16:creationId xmlns:a16="http://schemas.microsoft.com/office/drawing/2014/main" id="{3E18A477-DE28-E1BE-E1D7-0625AA6D8C11}"/>
                </a:ext>
              </a:extLst>
            </p:cNvPr>
            <p:cNvSpPr/>
            <p:nvPr/>
          </p:nvSpPr>
          <p:spPr>
            <a:xfrm>
              <a:off x="-949279" y="2614965"/>
              <a:ext cx="4684" cy="2437"/>
            </a:xfrm>
            <a:custGeom>
              <a:avLst/>
              <a:gdLst>
                <a:gd name="connsiteX0" fmla="*/ 3518 w 4684"/>
                <a:gd name="connsiteY0" fmla="*/ 1338 h 2437"/>
                <a:gd name="connsiteX1" fmla="*/ 1159 w 4684"/>
                <a:gd name="connsiteY1" fmla="*/ -785 h 2437"/>
                <a:gd name="connsiteX2" fmla="*/ -728 w 4684"/>
                <a:gd name="connsiteY2" fmla="*/ -785 h 2437"/>
                <a:gd name="connsiteX3" fmla="*/ 3518 w 4684"/>
                <a:gd name="connsiteY3" fmla="*/ 1338 h 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4" h="2437">
                  <a:moveTo>
                    <a:pt x="3518" y="1338"/>
                  </a:moveTo>
                  <a:cubicBezTo>
                    <a:pt x="3518" y="-79"/>
                    <a:pt x="2103" y="-79"/>
                    <a:pt x="1159" y="-785"/>
                  </a:cubicBezTo>
                  <a:cubicBezTo>
                    <a:pt x="217" y="-1494"/>
                    <a:pt x="1159" y="-785"/>
                    <a:pt x="-728" y="-785"/>
                  </a:cubicBezTo>
                  <a:cubicBezTo>
                    <a:pt x="-2615" y="-785"/>
                    <a:pt x="2103" y="629"/>
                    <a:pt x="3518" y="133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8" name="Полилиния: фигура 4717">
              <a:extLst>
                <a:ext uri="{FF2B5EF4-FFF2-40B4-BE49-F238E27FC236}">
                  <a16:creationId xmlns:a16="http://schemas.microsoft.com/office/drawing/2014/main" id="{1B9A4173-E895-D0BB-5EA3-0B14A8B7A710}"/>
                </a:ext>
              </a:extLst>
            </p:cNvPr>
            <p:cNvSpPr/>
            <p:nvPr/>
          </p:nvSpPr>
          <p:spPr>
            <a:xfrm>
              <a:off x="-949623" y="2615516"/>
              <a:ext cx="1960" cy="208"/>
            </a:xfrm>
            <a:custGeom>
              <a:avLst/>
              <a:gdLst>
                <a:gd name="connsiteX0" fmla="*/ 793 w 1960"/>
                <a:gd name="connsiteY0" fmla="*/ -1100 h 208"/>
                <a:gd name="connsiteX1" fmla="*/ -621 w 1960"/>
                <a:gd name="connsiteY1" fmla="*/ -1100 h 208"/>
                <a:gd name="connsiteX2" fmla="*/ 793 w 1960"/>
                <a:gd name="connsiteY2" fmla="*/ -1100 h 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60" h="208">
                  <a:moveTo>
                    <a:pt x="793" y="-1100"/>
                  </a:moveTo>
                  <a:cubicBezTo>
                    <a:pt x="793" y="-1100"/>
                    <a:pt x="793" y="-1100"/>
                    <a:pt x="-621" y="-1100"/>
                  </a:cubicBezTo>
                  <a:cubicBezTo>
                    <a:pt x="-2038" y="-1100"/>
                    <a:pt x="-385" y="-631"/>
                    <a:pt x="79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19" name="Полилиния: фигура 4718">
              <a:extLst>
                <a:ext uri="{FF2B5EF4-FFF2-40B4-BE49-F238E27FC236}">
                  <a16:creationId xmlns:a16="http://schemas.microsoft.com/office/drawing/2014/main" id="{E5DDB30B-BDA2-DA9E-45C8-51D4E39656DB}"/>
                </a:ext>
              </a:extLst>
            </p:cNvPr>
            <p:cNvSpPr/>
            <p:nvPr/>
          </p:nvSpPr>
          <p:spPr>
            <a:xfrm>
              <a:off x="-949941" y="2614571"/>
              <a:ext cx="628" cy="314"/>
            </a:xfrm>
            <a:custGeom>
              <a:avLst/>
              <a:gdLst>
                <a:gd name="connsiteX0" fmla="*/ -539 w 628"/>
                <a:gd name="connsiteY0" fmla="*/ -1100 h 314"/>
                <a:gd name="connsiteX1" fmla="*/ -539 w 628"/>
                <a:gd name="connsiteY1" fmla="*/ -1100 h 314"/>
                <a:gd name="connsiteX2" fmla="*/ -539 w 628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314">
                  <a:moveTo>
                    <a:pt x="-539" y="-1100"/>
                  </a:moveTo>
                  <a:cubicBezTo>
                    <a:pt x="-539" y="-1100"/>
                    <a:pt x="-539" y="-1100"/>
                    <a:pt x="-539" y="-1100"/>
                  </a:cubicBezTo>
                  <a:cubicBezTo>
                    <a:pt x="-539" y="-1100"/>
                    <a:pt x="-1953" y="-392"/>
                    <a:pt x="-53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0" name="Полилиния: фигура 4719">
              <a:extLst>
                <a:ext uri="{FF2B5EF4-FFF2-40B4-BE49-F238E27FC236}">
                  <a16:creationId xmlns:a16="http://schemas.microsoft.com/office/drawing/2014/main" id="{36EBBC94-D866-B322-DFC0-E57148603552}"/>
                </a:ext>
              </a:extLst>
            </p:cNvPr>
            <p:cNvSpPr/>
            <p:nvPr/>
          </p:nvSpPr>
          <p:spPr>
            <a:xfrm>
              <a:off x="-950727" y="2610559"/>
              <a:ext cx="2359" cy="1739"/>
            </a:xfrm>
            <a:custGeom>
              <a:avLst/>
              <a:gdLst>
                <a:gd name="connsiteX0" fmla="*/ 1192 w 2359"/>
                <a:gd name="connsiteY0" fmla="*/ 553 h 1739"/>
                <a:gd name="connsiteX1" fmla="*/ 1192 w 2359"/>
                <a:gd name="connsiteY1" fmla="*/ -1100 h 1739"/>
                <a:gd name="connsiteX2" fmla="*/ -1167 w 2359"/>
                <a:gd name="connsiteY2" fmla="*/ 553 h 1739"/>
                <a:gd name="connsiteX3" fmla="*/ 1192 w 2359"/>
                <a:gd name="connsiteY3" fmla="*/ 553 h 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" h="1739">
                  <a:moveTo>
                    <a:pt x="1192" y="553"/>
                  </a:moveTo>
                  <a:cubicBezTo>
                    <a:pt x="956" y="81"/>
                    <a:pt x="956" y="-628"/>
                    <a:pt x="1192" y="-1100"/>
                  </a:cubicBezTo>
                  <a:cubicBezTo>
                    <a:pt x="247" y="-864"/>
                    <a:pt x="-698" y="-155"/>
                    <a:pt x="-1167" y="553"/>
                  </a:cubicBezTo>
                  <a:cubicBezTo>
                    <a:pt x="720" y="-628"/>
                    <a:pt x="11" y="1023"/>
                    <a:pt x="1192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1" name="Полилиния: фигура 4720">
              <a:extLst>
                <a:ext uri="{FF2B5EF4-FFF2-40B4-BE49-F238E27FC236}">
                  <a16:creationId xmlns:a16="http://schemas.microsoft.com/office/drawing/2014/main" id="{9B3204D2-5553-079F-13A5-C4AC7E4ADE10}"/>
                </a:ext>
              </a:extLst>
            </p:cNvPr>
            <p:cNvSpPr/>
            <p:nvPr/>
          </p:nvSpPr>
          <p:spPr>
            <a:xfrm>
              <a:off x="-961583" y="2623012"/>
              <a:ext cx="524" cy="1524"/>
            </a:xfrm>
            <a:custGeom>
              <a:avLst/>
              <a:gdLst>
                <a:gd name="connsiteX0" fmla="*/ -1167 w 524"/>
                <a:gd name="connsiteY0" fmla="*/ -1046 h 1524"/>
                <a:gd name="connsiteX1" fmla="*/ -1167 w 524"/>
                <a:gd name="connsiteY1" fmla="*/ -1046 h 1524"/>
                <a:gd name="connsiteX2" fmla="*/ -1167 w 524"/>
                <a:gd name="connsiteY2" fmla="*/ 135 h 1524"/>
                <a:gd name="connsiteX3" fmla="*/ -1167 w 524"/>
                <a:gd name="connsiteY3" fmla="*/ -1046 h 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1524">
                  <a:moveTo>
                    <a:pt x="-1167" y="-1046"/>
                  </a:moveTo>
                  <a:cubicBezTo>
                    <a:pt x="14" y="-1046"/>
                    <a:pt x="-1167" y="-1046"/>
                    <a:pt x="-1167" y="-1046"/>
                  </a:cubicBezTo>
                  <a:cubicBezTo>
                    <a:pt x="-1167" y="-1046"/>
                    <a:pt x="-1167" y="-1046"/>
                    <a:pt x="-1167" y="135"/>
                  </a:cubicBezTo>
                  <a:cubicBezTo>
                    <a:pt x="-1167" y="1313"/>
                    <a:pt x="-931" y="-1519"/>
                    <a:pt x="-1167" y="-10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2" name="Полилиния: фигура 4721">
              <a:extLst>
                <a:ext uri="{FF2B5EF4-FFF2-40B4-BE49-F238E27FC236}">
                  <a16:creationId xmlns:a16="http://schemas.microsoft.com/office/drawing/2014/main" id="{4B3D8F32-E44D-EC39-D14A-63BB5FE38DFC}"/>
                </a:ext>
              </a:extLst>
            </p:cNvPr>
            <p:cNvSpPr/>
            <p:nvPr/>
          </p:nvSpPr>
          <p:spPr>
            <a:xfrm>
              <a:off x="-959086" y="2610808"/>
              <a:ext cx="2929" cy="2268"/>
            </a:xfrm>
            <a:custGeom>
              <a:avLst/>
              <a:gdLst>
                <a:gd name="connsiteX0" fmla="*/ 1762 w 2929"/>
                <a:gd name="connsiteY0" fmla="*/ -877 h 2268"/>
                <a:gd name="connsiteX1" fmla="*/ 1762 w 2929"/>
                <a:gd name="connsiteY1" fmla="*/ -877 h 2268"/>
                <a:gd name="connsiteX2" fmla="*/ 1762 w 2929"/>
                <a:gd name="connsiteY2" fmla="*/ -877 h 2268"/>
                <a:gd name="connsiteX3" fmla="*/ -1069 w 2929"/>
                <a:gd name="connsiteY3" fmla="*/ -877 h 2268"/>
                <a:gd name="connsiteX4" fmla="*/ -1069 w 2929"/>
                <a:gd name="connsiteY4" fmla="*/ -877 h 2268"/>
                <a:gd name="connsiteX5" fmla="*/ 1293 w 2929"/>
                <a:gd name="connsiteY5" fmla="*/ -877 h 2268"/>
                <a:gd name="connsiteX6" fmla="*/ -597 w 2929"/>
                <a:gd name="connsiteY6" fmla="*/ 540 h 2268"/>
                <a:gd name="connsiteX7" fmla="*/ -597 w 2929"/>
                <a:gd name="connsiteY7" fmla="*/ 540 h 2268"/>
                <a:gd name="connsiteX8" fmla="*/ 1762 w 2929"/>
                <a:gd name="connsiteY8" fmla="*/ -877 h 2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9" h="2268">
                  <a:moveTo>
                    <a:pt x="1762" y="-877"/>
                  </a:moveTo>
                  <a:lnTo>
                    <a:pt x="1762" y="-877"/>
                  </a:lnTo>
                  <a:lnTo>
                    <a:pt x="1762" y="-877"/>
                  </a:lnTo>
                  <a:cubicBezTo>
                    <a:pt x="1762" y="-877"/>
                    <a:pt x="1762" y="-877"/>
                    <a:pt x="-1069" y="-877"/>
                  </a:cubicBezTo>
                  <a:lnTo>
                    <a:pt x="-1069" y="-877"/>
                  </a:lnTo>
                  <a:lnTo>
                    <a:pt x="1293" y="-877"/>
                  </a:lnTo>
                  <a:cubicBezTo>
                    <a:pt x="1293" y="540"/>
                    <a:pt x="1293" y="-877"/>
                    <a:pt x="-597" y="540"/>
                  </a:cubicBezTo>
                  <a:cubicBezTo>
                    <a:pt x="-2484" y="1954"/>
                    <a:pt x="1057" y="540"/>
                    <a:pt x="-597" y="540"/>
                  </a:cubicBezTo>
                  <a:cubicBezTo>
                    <a:pt x="-2247" y="540"/>
                    <a:pt x="1762" y="-1822"/>
                    <a:pt x="1762" y="-8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3" name="Полилиния: фигура 4722">
              <a:extLst>
                <a:ext uri="{FF2B5EF4-FFF2-40B4-BE49-F238E27FC236}">
                  <a16:creationId xmlns:a16="http://schemas.microsoft.com/office/drawing/2014/main" id="{73EAEEB6-F748-E00F-2484-327399F0BDB4}"/>
                </a:ext>
              </a:extLst>
            </p:cNvPr>
            <p:cNvSpPr/>
            <p:nvPr/>
          </p:nvSpPr>
          <p:spPr>
            <a:xfrm>
              <a:off x="-966962" y="2621780"/>
              <a:ext cx="3019" cy="104"/>
            </a:xfrm>
            <a:custGeom>
              <a:avLst/>
              <a:gdLst>
                <a:gd name="connsiteX0" fmla="*/ 1853 w 3019"/>
                <a:gd name="connsiteY0" fmla="*/ -995 h 104"/>
                <a:gd name="connsiteX1" fmla="*/ -507 w 3019"/>
                <a:gd name="connsiteY1" fmla="*/ -995 h 104"/>
                <a:gd name="connsiteX2" fmla="*/ 1853 w 3019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9" h="104">
                  <a:moveTo>
                    <a:pt x="1853" y="-995"/>
                  </a:moveTo>
                  <a:cubicBezTo>
                    <a:pt x="1853" y="-995"/>
                    <a:pt x="1853" y="-995"/>
                    <a:pt x="-507" y="-995"/>
                  </a:cubicBezTo>
                  <a:cubicBezTo>
                    <a:pt x="-2866" y="-995"/>
                    <a:pt x="1853" y="-1231"/>
                    <a:pt x="1853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4" name="Полилиния: фигура 4723">
              <a:extLst>
                <a:ext uri="{FF2B5EF4-FFF2-40B4-BE49-F238E27FC236}">
                  <a16:creationId xmlns:a16="http://schemas.microsoft.com/office/drawing/2014/main" id="{2676D1ED-9447-816B-3EAF-831116C43780}"/>
                </a:ext>
              </a:extLst>
            </p:cNvPr>
            <p:cNvSpPr/>
            <p:nvPr/>
          </p:nvSpPr>
          <p:spPr>
            <a:xfrm>
              <a:off x="-961018" y="2607140"/>
              <a:ext cx="2265" cy="2476"/>
            </a:xfrm>
            <a:custGeom>
              <a:avLst/>
              <a:gdLst>
                <a:gd name="connsiteX0" fmla="*/ 1099 w 2265"/>
                <a:gd name="connsiteY0" fmla="*/ 1376 h 2476"/>
                <a:gd name="connsiteX1" fmla="*/ 1099 w 2265"/>
                <a:gd name="connsiteY1" fmla="*/ -749 h 2476"/>
                <a:gd name="connsiteX2" fmla="*/ -1024 w 2265"/>
                <a:gd name="connsiteY2" fmla="*/ -749 h 2476"/>
                <a:gd name="connsiteX3" fmla="*/ 1099 w 2265"/>
                <a:gd name="connsiteY3" fmla="*/ 137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5" h="2476">
                  <a:moveTo>
                    <a:pt x="1099" y="1376"/>
                  </a:moveTo>
                  <a:cubicBezTo>
                    <a:pt x="1099" y="1376"/>
                    <a:pt x="1099" y="-277"/>
                    <a:pt x="1099" y="-749"/>
                  </a:cubicBezTo>
                  <a:cubicBezTo>
                    <a:pt x="1099" y="-1222"/>
                    <a:pt x="-316" y="668"/>
                    <a:pt x="-1024" y="-749"/>
                  </a:cubicBezTo>
                  <a:cubicBezTo>
                    <a:pt x="-1733" y="-2164"/>
                    <a:pt x="390" y="1140"/>
                    <a:pt x="1099" y="137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5" name="Полилиния: фигура 4724">
              <a:extLst>
                <a:ext uri="{FF2B5EF4-FFF2-40B4-BE49-F238E27FC236}">
                  <a16:creationId xmlns:a16="http://schemas.microsoft.com/office/drawing/2014/main" id="{CBA55923-3FDC-4053-F93C-76F4082FEDCE}"/>
                </a:ext>
              </a:extLst>
            </p:cNvPr>
            <p:cNvSpPr/>
            <p:nvPr/>
          </p:nvSpPr>
          <p:spPr>
            <a:xfrm>
              <a:off x="-963398" y="2610217"/>
              <a:ext cx="2522" cy="104"/>
            </a:xfrm>
            <a:custGeom>
              <a:avLst/>
              <a:gdLst>
                <a:gd name="connsiteX0" fmla="*/ 1356 w 2522"/>
                <a:gd name="connsiteY0" fmla="*/ -995 h 104"/>
                <a:gd name="connsiteX1" fmla="*/ -531 w 2522"/>
                <a:gd name="connsiteY1" fmla="*/ -995 h 104"/>
                <a:gd name="connsiteX2" fmla="*/ 1356 w 2522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22" h="104">
                  <a:moveTo>
                    <a:pt x="1356" y="-995"/>
                  </a:moveTo>
                  <a:cubicBezTo>
                    <a:pt x="1356" y="-995"/>
                    <a:pt x="1356" y="-995"/>
                    <a:pt x="-531" y="-995"/>
                  </a:cubicBezTo>
                  <a:cubicBezTo>
                    <a:pt x="-2421" y="-995"/>
                    <a:pt x="411" y="-1231"/>
                    <a:pt x="1356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6" name="Полилиния: фигура 4725">
              <a:extLst>
                <a:ext uri="{FF2B5EF4-FFF2-40B4-BE49-F238E27FC236}">
                  <a16:creationId xmlns:a16="http://schemas.microsoft.com/office/drawing/2014/main" id="{777BECE5-64DF-B75C-008E-BB4CC42F192B}"/>
                </a:ext>
              </a:extLst>
            </p:cNvPr>
            <p:cNvSpPr/>
            <p:nvPr/>
          </p:nvSpPr>
          <p:spPr>
            <a:xfrm>
              <a:off x="-963943" y="2606286"/>
              <a:ext cx="2457" cy="502"/>
            </a:xfrm>
            <a:custGeom>
              <a:avLst/>
              <a:gdLst>
                <a:gd name="connsiteX0" fmla="*/ -1167 w 2457"/>
                <a:gd name="connsiteY0" fmla="*/ -1073 h 502"/>
                <a:gd name="connsiteX1" fmla="*/ -1167 w 2457"/>
                <a:gd name="connsiteY1" fmla="*/ -1073 h 502"/>
                <a:gd name="connsiteX2" fmla="*/ 956 w 2457"/>
                <a:gd name="connsiteY2" fmla="*/ -1073 h 502"/>
                <a:gd name="connsiteX3" fmla="*/ -1167 w 2457"/>
                <a:gd name="connsiteY3" fmla="*/ -1073 h 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7" h="502">
                  <a:moveTo>
                    <a:pt x="-1167" y="-1073"/>
                  </a:moveTo>
                  <a:cubicBezTo>
                    <a:pt x="-1167" y="-1073"/>
                    <a:pt x="-1167" y="-1073"/>
                    <a:pt x="-1167" y="-1073"/>
                  </a:cubicBezTo>
                  <a:cubicBezTo>
                    <a:pt x="-1167" y="-1073"/>
                    <a:pt x="1901" y="-1073"/>
                    <a:pt x="956" y="-1073"/>
                  </a:cubicBezTo>
                  <a:cubicBezTo>
                    <a:pt x="2373" y="-1309"/>
                    <a:pt x="-1167" y="105"/>
                    <a:pt x="-1167" y="-107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7" name="Полилиния: фигура 4726">
              <a:extLst>
                <a:ext uri="{FF2B5EF4-FFF2-40B4-BE49-F238E27FC236}">
                  <a16:creationId xmlns:a16="http://schemas.microsoft.com/office/drawing/2014/main" id="{F10BB061-FF3F-4B27-6B30-66A3C5D3A559}"/>
                </a:ext>
              </a:extLst>
            </p:cNvPr>
            <p:cNvSpPr/>
            <p:nvPr/>
          </p:nvSpPr>
          <p:spPr>
            <a:xfrm>
              <a:off x="-967218" y="2609381"/>
              <a:ext cx="3275" cy="23597"/>
            </a:xfrm>
            <a:custGeom>
              <a:avLst/>
              <a:gdLst>
                <a:gd name="connsiteX0" fmla="*/ 2108 w 3275"/>
                <a:gd name="connsiteY0" fmla="*/ -1100 h 23597"/>
                <a:gd name="connsiteX1" fmla="*/ -960 w 3275"/>
                <a:gd name="connsiteY1" fmla="*/ -1100 h 23597"/>
                <a:gd name="connsiteX2" fmla="*/ 2108 w 327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75" h="23597">
                  <a:moveTo>
                    <a:pt x="2108" y="-1100"/>
                  </a:moveTo>
                  <a:cubicBezTo>
                    <a:pt x="2108" y="-1100"/>
                    <a:pt x="221" y="-1100"/>
                    <a:pt x="-960" y="-1100"/>
                  </a:cubicBezTo>
                  <a:cubicBezTo>
                    <a:pt x="-2141" y="-1100"/>
                    <a:pt x="2108" y="-1100"/>
                    <a:pt x="2108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8" name="Полилиния: фигура 4727">
              <a:extLst>
                <a:ext uri="{FF2B5EF4-FFF2-40B4-BE49-F238E27FC236}">
                  <a16:creationId xmlns:a16="http://schemas.microsoft.com/office/drawing/2014/main" id="{50006B3B-4BBE-A43C-3E2A-5F11F3F31006}"/>
                </a:ext>
              </a:extLst>
            </p:cNvPr>
            <p:cNvSpPr/>
            <p:nvPr/>
          </p:nvSpPr>
          <p:spPr>
            <a:xfrm>
              <a:off x="-968425" y="2610716"/>
              <a:ext cx="23597" cy="314"/>
            </a:xfrm>
            <a:custGeom>
              <a:avLst/>
              <a:gdLst>
                <a:gd name="connsiteX0" fmla="*/ -1167 w 23597"/>
                <a:gd name="connsiteY0" fmla="*/ -785 h 314"/>
                <a:gd name="connsiteX1" fmla="*/ -1167 w 23597"/>
                <a:gd name="connsiteY1" fmla="*/ -785 h 314"/>
                <a:gd name="connsiteX2" fmla="*/ -1167 w 23597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314">
                  <a:moveTo>
                    <a:pt x="-1167" y="-785"/>
                  </a:moveTo>
                  <a:cubicBezTo>
                    <a:pt x="-1167" y="-785"/>
                    <a:pt x="-1167" y="-785"/>
                    <a:pt x="-1167" y="-785"/>
                  </a:cubicBezTo>
                  <a:cubicBezTo>
                    <a:pt x="-1167" y="-785"/>
                    <a:pt x="-1167" y="-1494"/>
                    <a:pt x="-1167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29" name="Полилиния: фигура 4728">
              <a:extLst>
                <a:ext uri="{FF2B5EF4-FFF2-40B4-BE49-F238E27FC236}">
                  <a16:creationId xmlns:a16="http://schemas.microsoft.com/office/drawing/2014/main" id="{5042B2AE-1367-2761-B7AF-3C0F8F65C377}"/>
                </a:ext>
              </a:extLst>
            </p:cNvPr>
            <p:cNvSpPr/>
            <p:nvPr/>
          </p:nvSpPr>
          <p:spPr>
            <a:xfrm>
              <a:off x="-969777" y="2608541"/>
              <a:ext cx="2294" cy="1792"/>
            </a:xfrm>
            <a:custGeom>
              <a:avLst/>
              <a:gdLst>
                <a:gd name="connsiteX0" fmla="*/ 1127 w 2294"/>
                <a:gd name="connsiteY0" fmla="*/ -260 h 1792"/>
                <a:gd name="connsiteX1" fmla="*/ -523 w 2294"/>
                <a:gd name="connsiteY1" fmla="*/ -260 h 1792"/>
                <a:gd name="connsiteX2" fmla="*/ 1127 w 2294"/>
                <a:gd name="connsiteY2" fmla="*/ -260 h 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4" h="1792">
                  <a:moveTo>
                    <a:pt x="1127" y="-260"/>
                  </a:moveTo>
                  <a:cubicBezTo>
                    <a:pt x="1127" y="-260"/>
                    <a:pt x="1127" y="-2150"/>
                    <a:pt x="-523" y="-260"/>
                  </a:cubicBezTo>
                  <a:cubicBezTo>
                    <a:pt x="-2177" y="1626"/>
                    <a:pt x="-287" y="209"/>
                    <a:pt x="1127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0" name="Полилиния: фигура 4729">
              <a:extLst>
                <a:ext uri="{FF2B5EF4-FFF2-40B4-BE49-F238E27FC236}">
                  <a16:creationId xmlns:a16="http://schemas.microsoft.com/office/drawing/2014/main" id="{BDE01F3F-89C7-8660-4FAA-41C832E25E4D}"/>
                </a:ext>
              </a:extLst>
            </p:cNvPr>
            <p:cNvSpPr/>
            <p:nvPr/>
          </p:nvSpPr>
          <p:spPr>
            <a:xfrm>
              <a:off x="-974738" y="2604187"/>
              <a:ext cx="10576" cy="4248"/>
            </a:xfrm>
            <a:custGeom>
              <a:avLst/>
              <a:gdLst>
                <a:gd name="connsiteX0" fmla="*/ 5851 w 10576"/>
                <a:gd name="connsiteY0" fmla="*/ 81 h 4248"/>
                <a:gd name="connsiteX1" fmla="*/ 3965 w 10576"/>
                <a:gd name="connsiteY1" fmla="*/ 81 h 4248"/>
                <a:gd name="connsiteX2" fmla="*/ 5851 w 10576"/>
                <a:gd name="connsiteY2" fmla="*/ 81 h 4248"/>
                <a:gd name="connsiteX3" fmla="*/ 5851 w 10576"/>
                <a:gd name="connsiteY3" fmla="*/ -1100 h 4248"/>
                <a:gd name="connsiteX4" fmla="*/ -754 w 10576"/>
                <a:gd name="connsiteY4" fmla="*/ 1262 h 4248"/>
                <a:gd name="connsiteX5" fmla="*/ 2311 w 10576"/>
                <a:gd name="connsiteY5" fmla="*/ 1262 h 4248"/>
                <a:gd name="connsiteX6" fmla="*/ 2311 w 10576"/>
                <a:gd name="connsiteY6" fmla="*/ 3149 h 4248"/>
                <a:gd name="connsiteX7" fmla="*/ 9392 w 10576"/>
                <a:gd name="connsiteY7" fmla="*/ 789 h 4248"/>
                <a:gd name="connsiteX8" fmla="*/ 5851 w 10576"/>
                <a:gd name="connsiteY8" fmla="*/ 81 h 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6" h="4248">
                  <a:moveTo>
                    <a:pt x="5851" y="81"/>
                  </a:moveTo>
                  <a:cubicBezTo>
                    <a:pt x="5851" y="1495"/>
                    <a:pt x="3728" y="1731"/>
                    <a:pt x="3965" y="81"/>
                  </a:cubicBezTo>
                  <a:cubicBezTo>
                    <a:pt x="4437" y="-392"/>
                    <a:pt x="5379" y="-392"/>
                    <a:pt x="5851" y="81"/>
                  </a:cubicBezTo>
                  <a:cubicBezTo>
                    <a:pt x="5851" y="-1100"/>
                    <a:pt x="5851" y="81"/>
                    <a:pt x="5851" y="-1100"/>
                  </a:cubicBezTo>
                  <a:cubicBezTo>
                    <a:pt x="3965" y="81"/>
                    <a:pt x="1605" y="1026"/>
                    <a:pt x="-754" y="1262"/>
                  </a:cubicBezTo>
                  <a:cubicBezTo>
                    <a:pt x="-2407" y="2676"/>
                    <a:pt x="1369" y="1262"/>
                    <a:pt x="2311" y="1262"/>
                  </a:cubicBezTo>
                  <a:cubicBezTo>
                    <a:pt x="3256" y="1262"/>
                    <a:pt x="2311" y="1262"/>
                    <a:pt x="2311" y="3149"/>
                  </a:cubicBezTo>
                  <a:lnTo>
                    <a:pt x="9392" y="789"/>
                  </a:lnTo>
                  <a:cubicBezTo>
                    <a:pt x="9628" y="-864"/>
                    <a:pt x="7505" y="-392"/>
                    <a:pt x="5851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1" name="Полилиния: фигура 4730">
              <a:extLst>
                <a:ext uri="{FF2B5EF4-FFF2-40B4-BE49-F238E27FC236}">
                  <a16:creationId xmlns:a16="http://schemas.microsoft.com/office/drawing/2014/main" id="{5B928EC7-C200-2C97-B7CD-E6B78D3BDE5E}"/>
                </a:ext>
              </a:extLst>
            </p:cNvPr>
            <p:cNvSpPr/>
            <p:nvPr/>
          </p:nvSpPr>
          <p:spPr>
            <a:xfrm>
              <a:off x="-974560" y="2602851"/>
              <a:ext cx="2644" cy="2044"/>
            </a:xfrm>
            <a:custGeom>
              <a:avLst/>
              <a:gdLst>
                <a:gd name="connsiteX0" fmla="*/ 1428 w 2644"/>
                <a:gd name="connsiteY0" fmla="*/ 944 h 2044"/>
                <a:gd name="connsiteX1" fmla="*/ 1428 w 2644"/>
                <a:gd name="connsiteY1" fmla="*/ -470 h 2044"/>
                <a:gd name="connsiteX2" fmla="*/ 11 w 2644"/>
                <a:gd name="connsiteY2" fmla="*/ -470 h 2044"/>
                <a:gd name="connsiteX3" fmla="*/ -1167 w 2644"/>
                <a:gd name="connsiteY3" fmla="*/ -470 h 2044"/>
                <a:gd name="connsiteX4" fmla="*/ -1167 w 2644"/>
                <a:gd name="connsiteY4" fmla="*/ -470 h 2044"/>
                <a:gd name="connsiteX5" fmla="*/ 1428 w 2644"/>
                <a:gd name="connsiteY5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4" h="2044">
                  <a:moveTo>
                    <a:pt x="1428" y="944"/>
                  </a:moveTo>
                  <a:cubicBezTo>
                    <a:pt x="1428" y="944"/>
                    <a:pt x="1428" y="944"/>
                    <a:pt x="1428" y="-470"/>
                  </a:cubicBezTo>
                  <a:cubicBezTo>
                    <a:pt x="1428" y="-1887"/>
                    <a:pt x="11" y="-470"/>
                    <a:pt x="11" y="-470"/>
                  </a:cubicBezTo>
                  <a:cubicBezTo>
                    <a:pt x="-461" y="-234"/>
                    <a:pt x="-698" y="-234"/>
                    <a:pt x="-1167" y="-470"/>
                  </a:cubicBezTo>
                  <a:lnTo>
                    <a:pt x="-1167" y="-470"/>
                  </a:lnTo>
                  <a:cubicBezTo>
                    <a:pt x="-1167" y="-470"/>
                    <a:pt x="1901" y="-234"/>
                    <a:pt x="1428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2" name="Полилиния: фигура 4731">
              <a:extLst>
                <a:ext uri="{FF2B5EF4-FFF2-40B4-BE49-F238E27FC236}">
                  <a16:creationId xmlns:a16="http://schemas.microsoft.com/office/drawing/2014/main" id="{982BA7CB-148E-3441-E7D8-38141960D9CD}"/>
                </a:ext>
              </a:extLst>
            </p:cNvPr>
            <p:cNvSpPr/>
            <p:nvPr/>
          </p:nvSpPr>
          <p:spPr>
            <a:xfrm>
              <a:off x="-972674" y="2601710"/>
              <a:ext cx="1886" cy="354"/>
            </a:xfrm>
            <a:custGeom>
              <a:avLst/>
              <a:gdLst>
                <a:gd name="connsiteX0" fmla="*/ 720 w 1886"/>
                <a:gd name="connsiteY0" fmla="*/ -746 h 354"/>
                <a:gd name="connsiteX1" fmla="*/ -1167 w 1886"/>
                <a:gd name="connsiteY1" fmla="*/ -746 h 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86" h="354">
                  <a:moveTo>
                    <a:pt x="720" y="-746"/>
                  </a:moveTo>
                  <a:cubicBezTo>
                    <a:pt x="247" y="-1218"/>
                    <a:pt x="-695" y="-1218"/>
                    <a:pt x="-1167" y="-7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3" name="Полилиния: фигура 4732">
              <a:extLst>
                <a:ext uri="{FF2B5EF4-FFF2-40B4-BE49-F238E27FC236}">
                  <a16:creationId xmlns:a16="http://schemas.microsoft.com/office/drawing/2014/main" id="{D6F8DA46-A886-C164-17B4-BC12C1B35ECC}"/>
                </a:ext>
              </a:extLst>
            </p:cNvPr>
            <p:cNvSpPr/>
            <p:nvPr/>
          </p:nvSpPr>
          <p:spPr>
            <a:xfrm>
              <a:off x="-976203" y="2601907"/>
              <a:ext cx="2742" cy="2044"/>
            </a:xfrm>
            <a:custGeom>
              <a:avLst/>
              <a:gdLst>
                <a:gd name="connsiteX0" fmla="*/ 946 w 2742"/>
                <a:gd name="connsiteY0" fmla="*/ 944 h 2044"/>
                <a:gd name="connsiteX1" fmla="*/ 946 w 2742"/>
                <a:gd name="connsiteY1" fmla="*/ -470 h 2044"/>
                <a:gd name="connsiteX2" fmla="*/ -705 w 2742"/>
                <a:gd name="connsiteY2" fmla="*/ -470 h 2044"/>
                <a:gd name="connsiteX3" fmla="*/ 946 w 2742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42" h="2044">
                  <a:moveTo>
                    <a:pt x="946" y="944"/>
                  </a:moveTo>
                  <a:cubicBezTo>
                    <a:pt x="2363" y="944"/>
                    <a:pt x="946" y="944"/>
                    <a:pt x="946" y="-470"/>
                  </a:cubicBezTo>
                  <a:cubicBezTo>
                    <a:pt x="946" y="-1887"/>
                    <a:pt x="946" y="-470"/>
                    <a:pt x="-705" y="-470"/>
                  </a:cubicBezTo>
                  <a:cubicBezTo>
                    <a:pt x="-2356" y="-470"/>
                    <a:pt x="946" y="475"/>
                    <a:pt x="946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4" name="Полилиния: фигура 4733">
              <a:extLst>
                <a:ext uri="{FF2B5EF4-FFF2-40B4-BE49-F238E27FC236}">
                  <a16:creationId xmlns:a16="http://schemas.microsoft.com/office/drawing/2014/main" id="{50D081CD-CDFA-4774-18A6-E83879104EE4}"/>
                </a:ext>
              </a:extLst>
            </p:cNvPr>
            <p:cNvSpPr/>
            <p:nvPr/>
          </p:nvSpPr>
          <p:spPr>
            <a:xfrm>
              <a:off x="-703420" y="2736702"/>
              <a:ext cx="6494" cy="6473"/>
            </a:xfrm>
            <a:custGeom>
              <a:avLst/>
              <a:gdLst>
                <a:gd name="connsiteX0" fmla="*/ 5197 w 6494"/>
                <a:gd name="connsiteY0" fmla="*/ 3723 h 6473"/>
                <a:gd name="connsiteX1" fmla="*/ 3543 w 6494"/>
                <a:gd name="connsiteY1" fmla="*/ 5374 h 6473"/>
                <a:gd name="connsiteX2" fmla="*/ 3543 w 6494"/>
                <a:gd name="connsiteY2" fmla="*/ 5374 h 6473"/>
                <a:gd name="connsiteX3" fmla="*/ 3543 w 6494"/>
                <a:gd name="connsiteY3" fmla="*/ 3959 h 6473"/>
                <a:gd name="connsiteX4" fmla="*/ 3543 w 6494"/>
                <a:gd name="connsiteY4" fmla="*/ 892 h 6473"/>
                <a:gd name="connsiteX5" fmla="*/ 3543 w 6494"/>
                <a:gd name="connsiteY5" fmla="*/ 892 h 6473"/>
                <a:gd name="connsiteX6" fmla="*/ 3543 w 6494"/>
                <a:gd name="connsiteY6" fmla="*/ 892 h 6473"/>
                <a:gd name="connsiteX7" fmla="*/ 3543 w 6494"/>
                <a:gd name="connsiteY7" fmla="*/ -526 h 6473"/>
                <a:gd name="connsiteX8" fmla="*/ 240 w 6494"/>
                <a:gd name="connsiteY8" fmla="*/ 1364 h 6473"/>
                <a:gd name="connsiteX9" fmla="*/ 2129 w 6494"/>
                <a:gd name="connsiteY9" fmla="*/ 1364 h 6473"/>
                <a:gd name="connsiteX10" fmla="*/ 2129 w 6494"/>
                <a:gd name="connsiteY10" fmla="*/ 1364 h 6473"/>
                <a:gd name="connsiteX11" fmla="*/ 2129 w 6494"/>
                <a:gd name="connsiteY11" fmla="*/ 4665 h 6473"/>
                <a:gd name="connsiteX12" fmla="*/ 2129 w 6494"/>
                <a:gd name="connsiteY12" fmla="*/ 2542 h 6473"/>
                <a:gd name="connsiteX13" fmla="*/ 5197 w 6494"/>
                <a:gd name="connsiteY13" fmla="*/ 3723 h 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94" h="6473">
                  <a:moveTo>
                    <a:pt x="5197" y="3723"/>
                  </a:moveTo>
                  <a:lnTo>
                    <a:pt x="3543" y="5374"/>
                  </a:lnTo>
                  <a:lnTo>
                    <a:pt x="3543" y="5374"/>
                  </a:lnTo>
                  <a:cubicBezTo>
                    <a:pt x="3543" y="5374"/>
                    <a:pt x="7556" y="1833"/>
                    <a:pt x="3543" y="3959"/>
                  </a:cubicBezTo>
                  <a:cubicBezTo>
                    <a:pt x="-469" y="6082"/>
                    <a:pt x="2129" y="2778"/>
                    <a:pt x="3543" y="892"/>
                  </a:cubicBezTo>
                  <a:cubicBezTo>
                    <a:pt x="4961" y="-998"/>
                    <a:pt x="3543" y="892"/>
                    <a:pt x="3543" y="892"/>
                  </a:cubicBezTo>
                  <a:lnTo>
                    <a:pt x="3543" y="892"/>
                  </a:lnTo>
                  <a:cubicBezTo>
                    <a:pt x="3543" y="892"/>
                    <a:pt x="3543" y="892"/>
                    <a:pt x="3543" y="-526"/>
                  </a:cubicBezTo>
                  <a:cubicBezTo>
                    <a:pt x="3543" y="-1940"/>
                    <a:pt x="3543" y="-526"/>
                    <a:pt x="240" y="1364"/>
                  </a:cubicBezTo>
                  <a:cubicBezTo>
                    <a:pt x="-3064" y="3251"/>
                    <a:pt x="240" y="1364"/>
                    <a:pt x="2129" y="1364"/>
                  </a:cubicBezTo>
                  <a:cubicBezTo>
                    <a:pt x="4016" y="1364"/>
                    <a:pt x="2129" y="1364"/>
                    <a:pt x="2129" y="1364"/>
                  </a:cubicBezTo>
                  <a:cubicBezTo>
                    <a:pt x="2129" y="1364"/>
                    <a:pt x="2129" y="3487"/>
                    <a:pt x="2129" y="4665"/>
                  </a:cubicBezTo>
                  <a:cubicBezTo>
                    <a:pt x="2129" y="5846"/>
                    <a:pt x="3543" y="2542"/>
                    <a:pt x="2129" y="2542"/>
                  </a:cubicBezTo>
                  <a:cubicBezTo>
                    <a:pt x="712" y="2542"/>
                    <a:pt x="3780" y="4665"/>
                    <a:pt x="5197" y="37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5" name="Полилиния: фигура 4734">
              <a:extLst>
                <a:ext uri="{FF2B5EF4-FFF2-40B4-BE49-F238E27FC236}">
                  <a16:creationId xmlns:a16="http://schemas.microsoft.com/office/drawing/2014/main" id="{F1175A03-3249-3A31-89B8-8DFF01897B15}"/>
                </a:ext>
              </a:extLst>
            </p:cNvPr>
            <p:cNvSpPr/>
            <p:nvPr/>
          </p:nvSpPr>
          <p:spPr>
            <a:xfrm>
              <a:off x="-696166" y="2724661"/>
              <a:ext cx="1705" cy="2958"/>
            </a:xfrm>
            <a:custGeom>
              <a:avLst/>
              <a:gdLst>
                <a:gd name="connsiteX0" fmla="*/ 539 w 1705"/>
                <a:gd name="connsiteY0" fmla="*/ 897 h 2958"/>
                <a:gd name="connsiteX1" fmla="*/ -642 w 1705"/>
                <a:gd name="connsiteY1" fmla="*/ -520 h 2958"/>
                <a:gd name="connsiteX2" fmla="*/ -642 w 1705"/>
                <a:gd name="connsiteY2" fmla="*/ 1133 h 2958"/>
                <a:gd name="connsiteX3" fmla="*/ 539 w 1705"/>
                <a:gd name="connsiteY3" fmla="*/ 897 h 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5" h="2958">
                  <a:moveTo>
                    <a:pt x="539" y="897"/>
                  </a:moveTo>
                  <a:cubicBezTo>
                    <a:pt x="539" y="897"/>
                    <a:pt x="539" y="897"/>
                    <a:pt x="-642" y="-520"/>
                  </a:cubicBezTo>
                  <a:cubicBezTo>
                    <a:pt x="-1823" y="-1935"/>
                    <a:pt x="-642" y="-520"/>
                    <a:pt x="-642" y="1133"/>
                  </a:cubicBezTo>
                  <a:cubicBezTo>
                    <a:pt x="-642" y="2784"/>
                    <a:pt x="-406" y="1133"/>
                    <a:pt x="539" y="89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6" name="Полилиния: фигура 4735">
              <a:extLst>
                <a:ext uri="{FF2B5EF4-FFF2-40B4-BE49-F238E27FC236}">
                  <a16:creationId xmlns:a16="http://schemas.microsoft.com/office/drawing/2014/main" id="{380C8230-4552-4A21-D523-EE9CE98209B3}"/>
                </a:ext>
              </a:extLst>
            </p:cNvPr>
            <p:cNvSpPr/>
            <p:nvPr/>
          </p:nvSpPr>
          <p:spPr>
            <a:xfrm>
              <a:off x="-992022" y="2533454"/>
              <a:ext cx="310133" cy="236386"/>
            </a:xfrm>
            <a:custGeom>
              <a:avLst/>
              <a:gdLst>
                <a:gd name="connsiteX0" fmla="*/ 294977 w 310133"/>
                <a:gd name="connsiteY0" fmla="*/ 189745 h 236386"/>
                <a:gd name="connsiteX1" fmla="*/ 294977 w 310133"/>
                <a:gd name="connsiteY1" fmla="*/ 189745 h 236386"/>
                <a:gd name="connsiteX2" fmla="*/ 294977 w 310133"/>
                <a:gd name="connsiteY2" fmla="*/ 189745 h 236386"/>
                <a:gd name="connsiteX3" fmla="*/ 293091 w 310133"/>
                <a:gd name="connsiteY3" fmla="*/ 189745 h 236386"/>
                <a:gd name="connsiteX4" fmla="*/ 291437 w 310133"/>
                <a:gd name="connsiteY4" fmla="*/ 189745 h 236386"/>
                <a:gd name="connsiteX5" fmla="*/ 291437 w 310133"/>
                <a:gd name="connsiteY5" fmla="*/ 187150 h 236386"/>
                <a:gd name="connsiteX6" fmla="*/ 294269 w 310133"/>
                <a:gd name="connsiteY6" fmla="*/ 187150 h 236386"/>
                <a:gd name="connsiteX7" fmla="*/ 291673 w 310133"/>
                <a:gd name="connsiteY7" fmla="*/ 185496 h 236386"/>
                <a:gd name="connsiteX8" fmla="*/ 291673 w 310133"/>
                <a:gd name="connsiteY8" fmla="*/ 185496 h 236386"/>
                <a:gd name="connsiteX9" fmla="*/ 294032 w 310133"/>
                <a:gd name="connsiteY9" fmla="*/ 183373 h 236386"/>
                <a:gd name="connsiteX10" fmla="*/ 294032 w 310133"/>
                <a:gd name="connsiteY10" fmla="*/ 183373 h 236386"/>
                <a:gd name="connsiteX11" fmla="*/ 291910 w 310133"/>
                <a:gd name="connsiteY11" fmla="*/ 185496 h 236386"/>
                <a:gd name="connsiteX12" fmla="*/ 290259 w 310133"/>
                <a:gd name="connsiteY12" fmla="*/ 184082 h 236386"/>
                <a:gd name="connsiteX13" fmla="*/ 293327 w 310133"/>
                <a:gd name="connsiteY13" fmla="*/ 184082 h 236386"/>
                <a:gd name="connsiteX14" fmla="*/ 290965 w 310133"/>
                <a:gd name="connsiteY14" fmla="*/ 184082 h 236386"/>
                <a:gd name="connsiteX15" fmla="*/ 290965 w 310133"/>
                <a:gd name="connsiteY15" fmla="*/ 182429 h 236386"/>
                <a:gd name="connsiteX16" fmla="*/ 290965 w 310133"/>
                <a:gd name="connsiteY16" fmla="*/ 182429 h 236386"/>
                <a:gd name="connsiteX17" fmla="*/ 290965 w 310133"/>
                <a:gd name="connsiteY17" fmla="*/ 182429 h 236386"/>
                <a:gd name="connsiteX18" fmla="*/ 290965 w 310133"/>
                <a:gd name="connsiteY18" fmla="*/ 182429 h 236386"/>
                <a:gd name="connsiteX19" fmla="*/ 288133 w 310133"/>
                <a:gd name="connsiteY19" fmla="*/ 182429 h 236386"/>
                <a:gd name="connsiteX20" fmla="*/ 288133 w 310133"/>
                <a:gd name="connsiteY20" fmla="*/ 182429 h 236386"/>
                <a:gd name="connsiteX21" fmla="*/ 290965 w 310133"/>
                <a:gd name="connsiteY21" fmla="*/ 182429 h 236386"/>
                <a:gd name="connsiteX22" fmla="*/ 290965 w 310133"/>
                <a:gd name="connsiteY22" fmla="*/ 180069 h 236386"/>
                <a:gd name="connsiteX23" fmla="*/ 290965 w 310133"/>
                <a:gd name="connsiteY23" fmla="*/ 180069 h 236386"/>
                <a:gd name="connsiteX24" fmla="*/ 290965 w 310133"/>
                <a:gd name="connsiteY24" fmla="*/ 180069 h 236386"/>
                <a:gd name="connsiteX25" fmla="*/ 290965 w 310133"/>
                <a:gd name="connsiteY25" fmla="*/ 177946 h 236386"/>
                <a:gd name="connsiteX26" fmla="*/ 290965 w 310133"/>
                <a:gd name="connsiteY26" fmla="*/ 177946 h 236386"/>
                <a:gd name="connsiteX27" fmla="*/ 290965 w 310133"/>
                <a:gd name="connsiteY27" fmla="*/ 177946 h 236386"/>
                <a:gd name="connsiteX28" fmla="*/ 290965 w 310133"/>
                <a:gd name="connsiteY28" fmla="*/ 177946 h 236386"/>
                <a:gd name="connsiteX29" fmla="*/ 289078 w 310133"/>
                <a:gd name="connsiteY29" fmla="*/ 177946 h 236386"/>
                <a:gd name="connsiteX30" fmla="*/ 290731 w 310133"/>
                <a:gd name="connsiteY30" fmla="*/ 175821 h 236386"/>
                <a:gd name="connsiteX31" fmla="*/ 289314 w 310133"/>
                <a:gd name="connsiteY31" fmla="*/ 175821 h 236386"/>
                <a:gd name="connsiteX32" fmla="*/ 291201 w 310133"/>
                <a:gd name="connsiteY32" fmla="*/ 175821 h 236386"/>
                <a:gd name="connsiteX33" fmla="*/ 292854 w 310133"/>
                <a:gd name="connsiteY33" fmla="*/ 174170 h 236386"/>
                <a:gd name="connsiteX34" fmla="*/ 292854 w 310133"/>
                <a:gd name="connsiteY34" fmla="*/ 172989 h 236386"/>
                <a:gd name="connsiteX35" fmla="*/ 294977 w 310133"/>
                <a:gd name="connsiteY35" fmla="*/ 171575 h 236386"/>
                <a:gd name="connsiteX36" fmla="*/ 294977 w 310133"/>
                <a:gd name="connsiteY36" fmla="*/ 170157 h 236386"/>
                <a:gd name="connsiteX37" fmla="*/ 294977 w 310133"/>
                <a:gd name="connsiteY37" fmla="*/ 172047 h 236386"/>
                <a:gd name="connsiteX38" fmla="*/ 294977 w 310133"/>
                <a:gd name="connsiteY38" fmla="*/ 172047 h 236386"/>
                <a:gd name="connsiteX39" fmla="*/ 292854 w 310133"/>
                <a:gd name="connsiteY39" fmla="*/ 174642 h 236386"/>
                <a:gd name="connsiteX40" fmla="*/ 292854 w 310133"/>
                <a:gd name="connsiteY40" fmla="*/ 174642 h 236386"/>
                <a:gd name="connsiteX41" fmla="*/ 292854 w 310133"/>
                <a:gd name="connsiteY41" fmla="*/ 173225 h 236386"/>
                <a:gd name="connsiteX42" fmla="*/ 292854 w 310133"/>
                <a:gd name="connsiteY42" fmla="*/ 169685 h 236386"/>
                <a:gd name="connsiteX43" fmla="*/ 291201 w 310133"/>
                <a:gd name="connsiteY43" fmla="*/ 169685 h 236386"/>
                <a:gd name="connsiteX44" fmla="*/ 292618 w 310133"/>
                <a:gd name="connsiteY44" fmla="*/ 167326 h 236386"/>
                <a:gd name="connsiteX45" fmla="*/ 294032 w 310133"/>
                <a:gd name="connsiteY45" fmla="*/ 167326 h 236386"/>
                <a:gd name="connsiteX46" fmla="*/ 294032 w 310133"/>
                <a:gd name="connsiteY46" fmla="*/ 164967 h 236386"/>
                <a:gd name="connsiteX47" fmla="*/ 294032 w 310133"/>
                <a:gd name="connsiteY47" fmla="*/ 163316 h 236386"/>
                <a:gd name="connsiteX48" fmla="*/ 294032 w 310133"/>
                <a:gd name="connsiteY48" fmla="*/ 163316 h 236386"/>
                <a:gd name="connsiteX49" fmla="*/ 291673 w 310133"/>
                <a:gd name="connsiteY49" fmla="*/ 165439 h 236386"/>
                <a:gd name="connsiteX50" fmla="*/ 291673 w 310133"/>
                <a:gd name="connsiteY50" fmla="*/ 164022 h 236386"/>
                <a:gd name="connsiteX51" fmla="*/ 289550 w 310133"/>
                <a:gd name="connsiteY51" fmla="*/ 164022 h 236386"/>
                <a:gd name="connsiteX52" fmla="*/ 291437 w 310133"/>
                <a:gd name="connsiteY52" fmla="*/ 161899 h 236386"/>
                <a:gd name="connsiteX53" fmla="*/ 290023 w 310133"/>
                <a:gd name="connsiteY53" fmla="*/ 161899 h 236386"/>
                <a:gd name="connsiteX54" fmla="*/ 291673 w 310133"/>
                <a:gd name="connsiteY54" fmla="*/ 160248 h 236386"/>
                <a:gd name="connsiteX55" fmla="*/ 294269 w 310133"/>
                <a:gd name="connsiteY55" fmla="*/ 161663 h 236386"/>
                <a:gd name="connsiteX56" fmla="*/ 294269 w 310133"/>
                <a:gd name="connsiteY56" fmla="*/ 161663 h 236386"/>
                <a:gd name="connsiteX57" fmla="*/ 290965 w 310133"/>
                <a:gd name="connsiteY57" fmla="*/ 159067 h 236386"/>
                <a:gd name="connsiteX58" fmla="*/ 290965 w 310133"/>
                <a:gd name="connsiteY58" fmla="*/ 153404 h 236386"/>
                <a:gd name="connsiteX59" fmla="*/ 290965 w 310133"/>
                <a:gd name="connsiteY59" fmla="*/ 151987 h 236386"/>
                <a:gd name="connsiteX60" fmla="*/ 289078 w 310133"/>
                <a:gd name="connsiteY60" fmla="*/ 151987 h 236386"/>
                <a:gd name="connsiteX61" fmla="*/ 289078 w 310133"/>
                <a:gd name="connsiteY61" fmla="*/ 151987 h 236386"/>
                <a:gd name="connsiteX62" fmla="*/ 289078 w 310133"/>
                <a:gd name="connsiteY62" fmla="*/ 151987 h 236386"/>
                <a:gd name="connsiteX63" fmla="*/ 286483 w 310133"/>
                <a:gd name="connsiteY63" fmla="*/ 149628 h 236386"/>
                <a:gd name="connsiteX64" fmla="*/ 285065 w 310133"/>
                <a:gd name="connsiteY64" fmla="*/ 149628 h 236386"/>
                <a:gd name="connsiteX65" fmla="*/ 286483 w 310133"/>
                <a:gd name="connsiteY65" fmla="*/ 148214 h 236386"/>
                <a:gd name="connsiteX66" fmla="*/ 284123 w 310133"/>
                <a:gd name="connsiteY66" fmla="*/ 146560 h 236386"/>
                <a:gd name="connsiteX67" fmla="*/ 284123 w 310133"/>
                <a:gd name="connsiteY67" fmla="*/ 144910 h 236386"/>
                <a:gd name="connsiteX68" fmla="*/ 284123 w 310133"/>
                <a:gd name="connsiteY68" fmla="*/ 143492 h 236386"/>
                <a:gd name="connsiteX69" fmla="*/ 280347 w 310133"/>
                <a:gd name="connsiteY69" fmla="*/ 141606 h 236386"/>
                <a:gd name="connsiteX70" fmla="*/ 278933 w 310133"/>
                <a:gd name="connsiteY70" fmla="*/ 138302 h 236386"/>
                <a:gd name="connsiteX71" fmla="*/ 278933 w 310133"/>
                <a:gd name="connsiteY71" fmla="*/ 138302 h 236386"/>
                <a:gd name="connsiteX72" fmla="*/ 277516 w 310133"/>
                <a:gd name="connsiteY72" fmla="*/ 136887 h 236386"/>
                <a:gd name="connsiteX73" fmla="*/ 277516 w 310133"/>
                <a:gd name="connsiteY73" fmla="*/ 135470 h 236386"/>
                <a:gd name="connsiteX74" fmla="*/ 277516 w 310133"/>
                <a:gd name="connsiteY74" fmla="*/ 134056 h 236386"/>
                <a:gd name="connsiteX75" fmla="*/ 275156 w 310133"/>
                <a:gd name="connsiteY75" fmla="*/ 134056 h 236386"/>
                <a:gd name="connsiteX76" fmla="*/ 272797 w 310133"/>
                <a:gd name="connsiteY76" fmla="*/ 130516 h 236386"/>
                <a:gd name="connsiteX77" fmla="*/ 195634 w 310133"/>
                <a:gd name="connsiteY77" fmla="*/ 63733 h 236386"/>
                <a:gd name="connsiteX78" fmla="*/ 197048 w 310133"/>
                <a:gd name="connsiteY78" fmla="*/ 62083 h 236386"/>
                <a:gd name="connsiteX79" fmla="*/ 202475 w 310133"/>
                <a:gd name="connsiteY79" fmla="*/ 66801 h 236386"/>
                <a:gd name="connsiteX80" fmla="*/ 203892 w 310133"/>
                <a:gd name="connsiteY80" fmla="*/ 66801 h 236386"/>
                <a:gd name="connsiteX81" fmla="*/ 203892 w 310133"/>
                <a:gd name="connsiteY81" fmla="*/ 66801 h 236386"/>
                <a:gd name="connsiteX82" fmla="*/ 203892 w 310133"/>
                <a:gd name="connsiteY82" fmla="*/ 66801 h 236386"/>
                <a:gd name="connsiteX83" fmla="*/ 205543 w 310133"/>
                <a:gd name="connsiteY83" fmla="*/ 64914 h 236386"/>
                <a:gd name="connsiteX84" fmla="*/ 208374 w 310133"/>
                <a:gd name="connsiteY84" fmla="*/ 67746 h 236386"/>
                <a:gd name="connsiteX85" fmla="*/ 210972 w 310133"/>
                <a:gd name="connsiteY85" fmla="*/ 69633 h 236386"/>
                <a:gd name="connsiteX86" fmla="*/ 210972 w 310133"/>
                <a:gd name="connsiteY86" fmla="*/ 69633 h 236386"/>
                <a:gd name="connsiteX87" fmla="*/ 216399 w 310133"/>
                <a:gd name="connsiteY87" fmla="*/ 71522 h 236386"/>
                <a:gd name="connsiteX88" fmla="*/ 216399 w 310133"/>
                <a:gd name="connsiteY88" fmla="*/ 72700 h 236386"/>
                <a:gd name="connsiteX89" fmla="*/ 216399 w 310133"/>
                <a:gd name="connsiteY89" fmla="*/ 71522 h 236386"/>
                <a:gd name="connsiteX90" fmla="*/ 220881 w 310133"/>
                <a:gd name="connsiteY90" fmla="*/ 76004 h 236386"/>
                <a:gd name="connsiteX91" fmla="*/ 222535 w 310133"/>
                <a:gd name="connsiteY91" fmla="*/ 76004 h 236386"/>
                <a:gd name="connsiteX92" fmla="*/ 224185 w 310133"/>
                <a:gd name="connsiteY92" fmla="*/ 76004 h 236386"/>
                <a:gd name="connsiteX93" fmla="*/ 225839 w 310133"/>
                <a:gd name="connsiteY93" fmla="*/ 77894 h 236386"/>
                <a:gd name="connsiteX94" fmla="*/ 227253 w 310133"/>
                <a:gd name="connsiteY94" fmla="*/ 76477 h 236386"/>
                <a:gd name="connsiteX95" fmla="*/ 227253 w 310133"/>
                <a:gd name="connsiteY95" fmla="*/ 77658 h 236386"/>
                <a:gd name="connsiteX96" fmla="*/ 229140 w 310133"/>
                <a:gd name="connsiteY96" fmla="*/ 77658 h 236386"/>
                <a:gd name="connsiteX97" fmla="*/ 229140 w 310133"/>
                <a:gd name="connsiteY97" fmla="*/ 77658 h 236386"/>
                <a:gd name="connsiteX98" fmla="*/ 231502 w 310133"/>
                <a:gd name="connsiteY98" fmla="*/ 77658 h 236386"/>
                <a:gd name="connsiteX99" fmla="*/ 231502 w 310133"/>
                <a:gd name="connsiteY99" fmla="*/ 79072 h 236386"/>
                <a:gd name="connsiteX100" fmla="*/ 231502 w 310133"/>
                <a:gd name="connsiteY100" fmla="*/ 79072 h 236386"/>
                <a:gd name="connsiteX101" fmla="*/ 231502 w 310133"/>
                <a:gd name="connsiteY101" fmla="*/ 80489 h 236386"/>
                <a:gd name="connsiteX102" fmla="*/ 234333 w 310133"/>
                <a:gd name="connsiteY102" fmla="*/ 80489 h 236386"/>
                <a:gd name="connsiteX103" fmla="*/ 234333 w 310133"/>
                <a:gd name="connsiteY103" fmla="*/ 81904 h 236386"/>
                <a:gd name="connsiteX104" fmla="*/ 238343 w 310133"/>
                <a:gd name="connsiteY104" fmla="*/ 83321 h 236386"/>
                <a:gd name="connsiteX105" fmla="*/ 239997 w 310133"/>
                <a:gd name="connsiteY105" fmla="*/ 83321 h 236386"/>
                <a:gd name="connsiteX106" fmla="*/ 239997 w 310133"/>
                <a:gd name="connsiteY106" fmla="*/ 85208 h 236386"/>
                <a:gd name="connsiteX107" fmla="*/ 248491 w 310133"/>
                <a:gd name="connsiteY107" fmla="*/ 92760 h 236386"/>
                <a:gd name="connsiteX108" fmla="*/ 248491 w 310133"/>
                <a:gd name="connsiteY108" fmla="*/ 92760 h 236386"/>
                <a:gd name="connsiteX109" fmla="*/ 248491 w 310133"/>
                <a:gd name="connsiteY109" fmla="*/ 94647 h 236386"/>
                <a:gd name="connsiteX110" fmla="*/ 255099 w 310133"/>
                <a:gd name="connsiteY110" fmla="*/ 98424 h 236386"/>
                <a:gd name="connsiteX111" fmla="*/ 255099 w 310133"/>
                <a:gd name="connsiteY111" fmla="*/ 99838 h 236386"/>
                <a:gd name="connsiteX112" fmla="*/ 257695 w 310133"/>
                <a:gd name="connsiteY112" fmla="*/ 101491 h 236386"/>
                <a:gd name="connsiteX113" fmla="*/ 260762 w 310133"/>
                <a:gd name="connsiteY113" fmla="*/ 98424 h 236386"/>
                <a:gd name="connsiteX114" fmla="*/ 260762 w 310133"/>
                <a:gd name="connsiteY114" fmla="*/ 100783 h 236386"/>
                <a:gd name="connsiteX115" fmla="*/ 260762 w 310133"/>
                <a:gd name="connsiteY115" fmla="*/ 100783 h 236386"/>
                <a:gd name="connsiteX116" fmla="*/ 260762 w 310133"/>
                <a:gd name="connsiteY116" fmla="*/ 100783 h 236386"/>
                <a:gd name="connsiteX117" fmla="*/ 262885 w 310133"/>
                <a:gd name="connsiteY117" fmla="*/ 104559 h 236386"/>
                <a:gd name="connsiteX118" fmla="*/ 262885 w 310133"/>
                <a:gd name="connsiteY118" fmla="*/ 105973 h 236386"/>
                <a:gd name="connsiteX119" fmla="*/ 262885 w 310133"/>
                <a:gd name="connsiteY119" fmla="*/ 105973 h 236386"/>
                <a:gd name="connsiteX120" fmla="*/ 264772 w 310133"/>
                <a:gd name="connsiteY120" fmla="*/ 109514 h 236386"/>
                <a:gd name="connsiteX121" fmla="*/ 264772 w 310133"/>
                <a:gd name="connsiteY121" fmla="*/ 109514 h 236386"/>
                <a:gd name="connsiteX122" fmla="*/ 267604 w 310133"/>
                <a:gd name="connsiteY122" fmla="*/ 114468 h 236386"/>
                <a:gd name="connsiteX123" fmla="*/ 267604 w 310133"/>
                <a:gd name="connsiteY123" fmla="*/ 114468 h 236386"/>
                <a:gd name="connsiteX124" fmla="*/ 270908 w 310133"/>
                <a:gd name="connsiteY124" fmla="*/ 119423 h 236386"/>
                <a:gd name="connsiteX125" fmla="*/ 274684 w 310133"/>
                <a:gd name="connsiteY125" fmla="*/ 123435 h 236386"/>
                <a:gd name="connsiteX126" fmla="*/ 276335 w 310133"/>
                <a:gd name="connsiteY126" fmla="*/ 122021 h 236386"/>
                <a:gd name="connsiteX127" fmla="*/ 276335 w 310133"/>
                <a:gd name="connsiteY127" fmla="*/ 122021 h 236386"/>
                <a:gd name="connsiteX128" fmla="*/ 276335 w 310133"/>
                <a:gd name="connsiteY128" fmla="*/ 125322 h 236386"/>
                <a:gd name="connsiteX129" fmla="*/ 276335 w 310133"/>
                <a:gd name="connsiteY129" fmla="*/ 123908 h 236386"/>
                <a:gd name="connsiteX130" fmla="*/ 276335 w 310133"/>
                <a:gd name="connsiteY130" fmla="*/ 123908 h 236386"/>
                <a:gd name="connsiteX131" fmla="*/ 276335 w 310133"/>
                <a:gd name="connsiteY131" fmla="*/ 128626 h 236386"/>
                <a:gd name="connsiteX132" fmla="*/ 277988 w 310133"/>
                <a:gd name="connsiteY132" fmla="*/ 127212 h 236386"/>
                <a:gd name="connsiteX133" fmla="*/ 277988 w 310133"/>
                <a:gd name="connsiteY133" fmla="*/ 127212 h 236386"/>
                <a:gd name="connsiteX134" fmla="*/ 276807 w 310133"/>
                <a:gd name="connsiteY134" fmla="*/ 127212 h 236386"/>
                <a:gd name="connsiteX135" fmla="*/ 276807 w 310133"/>
                <a:gd name="connsiteY135" fmla="*/ 127212 h 236386"/>
                <a:gd name="connsiteX136" fmla="*/ 277988 w 310133"/>
                <a:gd name="connsiteY136" fmla="*/ 125794 h 236386"/>
                <a:gd name="connsiteX137" fmla="*/ 277988 w 310133"/>
                <a:gd name="connsiteY137" fmla="*/ 125794 h 236386"/>
                <a:gd name="connsiteX138" fmla="*/ 279638 w 310133"/>
                <a:gd name="connsiteY138" fmla="*/ 125794 h 236386"/>
                <a:gd name="connsiteX139" fmla="*/ 279638 w 310133"/>
                <a:gd name="connsiteY139" fmla="*/ 127448 h 236386"/>
                <a:gd name="connsiteX140" fmla="*/ 279638 w 310133"/>
                <a:gd name="connsiteY140" fmla="*/ 127448 h 236386"/>
                <a:gd name="connsiteX141" fmla="*/ 278224 w 310133"/>
                <a:gd name="connsiteY141" fmla="*/ 127448 h 236386"/>
                <a:gd name="connsiteX142" fmla="*/ 278224 w 310133"/>
                <a:gd name="connsiteY142" fmla="*/ 129807 h 236386"/>
                <a:gd name="connsiteX143" fmla="*/ 278224 w 310133"/>
                <a:gd name="connsiteY143" fmla="*/ 128156 h 236386"/>
                <a:gd name="connsiteX144" fmla="*/ 278224 w 310133"/>
                <a:gd name="connsiteY144" fmla="*/ 128156 h 236386"/>
                <a:gd name="connsiteX145" fmla="*/ 278224 w 310133"/>
                <a:gd name="connsiteY145" fmla="*/ 128156 h 236386"/>
                <a:gd name="connsiteX146" fmla="*/ 281056 w 310133"/>
                <a:gd name="connsiteY146" fmla="*/ 128156 h 236386"/>
                <a:gd name="connsiteX147" fmla="*/ 281056 w 310133"/>
                <a:gd name="connsiteY147" fmla="*/ 129807 h 236386"/>
                <a:gd name="connsiteX148" fmla="*/ 282942 w 310133"/>
                <a:gd name="connsiteY148" fmla="*/ 129807 h 236386"/>
                <a:gd name="connsiteX149" fmla="*/ 281528 w 310133"/>
                <a:gd name="connsiteY149" fmla="*/ 129807 h 236386"/>
                <a:gd name="connsiteX150" fmla="*/ 282942 w 310133"/>
                <a:gd name="connsiteY150" fmla="*/ 129807 h 236386"/>
                <a:gd name="connsiteX151" fmla="*/ 282942 w 310133"/>
                <a:gd name="connsiteY151" fmla="*/ 129807 h 236386"/>
                <a:gd name="connsiteX152" fmla="*/ 281764 w 310133"/>
                <a:gd name="connsiteY152" fmla="*/ 131458 h 236386"/>
                <a:gd name="connsiteX153" fmla="*/ 283651 w 310133"/>
                <a:gd name="connsiteY153" fmla="*/ 131458 h 236386"/>
                <a:gd name="connsiteX154" fmla="*/ 285302 w 310133"/>
                <a:gd name="connsiteY154" fmla="*/ 131458 h 236386"/>
                <a:gd name="connsiteX155" fmla="*/ 285302 w 310133"/>
                <a:gd name="connsiteY155" fmla="*/ 134056 h 236386"/>
                <a:gd name="connsiteX156" fmla="*/ 287900 w 310133"/>
                <a:gd name="connsiteY156" fmla="*/ 135706 h 236386"/>
                <a:gd name="connsiteX157" fmla="*/ 289078 w 310133"/>
                <a:gd name="connsiteY157" fmla="*/ 138302 h 236386"/>
                <a:gd name="connsiteX158" fmla="*/ 289078 w 310133"/>
                <a:gd name="connsiteY158" fmla="*/ 138302 h 236386"/>
                <a:gd name="connsiteX159" fmla="*/ 292382 w 310133"/>
                <a:gd name="connsiteY159" fmla="*/ 141133 h 236386"/>
                <a:gd name="connsiteX160" fmla="*/ 292382 w 310133"/>
                <a:gd name="connsiteY160" fmla="*/ 141133 h 236386"/>
                <a:gd name="connsiteX161" fmla="*/ 292382 w 310133"/>
                <a:gd name="connsiteY161" fmla="*/ 141133 h 236386"/>
                <a:gd name="connsiteX162" fmla="*/ 292382 w 310133"/>
                <a:gd name="connsiteY162" fmla="*/ 143965 h 236386"/>
                <a:gd name="connsiteX163" fmla="*/ 292382 w 310133"/>
                <a:gd name="connsiteY163" fmla="*/ 143965 h 236386"/>
                <a:gd name="connsiteX164" fmla="*/ 293563 w 310133"/>
                <a:gd name="connsiteY164" fmla="*/ 143965 h 236386"/>
                <a:gd name="connsiteX165" fmla="*/ 293563 w 310133"/>
                <a:gd name="connsiteY165" fmla="*/ 143965 h 236386"/>
                <a:gd name="connsiteX166" fmla="*/ 296158 w 310133"/>
                <a:gd name="connsiteY166" fmla="*/ 143965 h 236386"/>
                <a:gd name="connsiteX167" fmla="*/ 294505 w 310133"/>
                <a:gd name="connsiteY167" fmla="*/ 145618 h 236386"/>
                <a:gd name="connsiteX168" fmla="*/ 294505 w 310133"/>
                <a:gd name="connsiteY168" fmla="*/ 146796 h 236386"/>
                <a:gd name="connsiteX169" fmla="*/ 294505 w 310133"/>
                <a:gd name="connsiteY169" fmla="*/ 145382 h 236386"/>
                <a:gd name="connsiteX170" fmla="*/ 295922 w 310133"/>
                <a:gd name="connsiteY170" fmla="*/ 145382 h 236386"/>
                <a:gd name="connsiteX171" fmla="*/ 294505 w 310133"/>
                <a:gd name="connsiteY171" fmla="*/ 145382 h 236386"/>
                <a:gd name="connsiteX172" fmla="*/ 296158 w 310133"/>
                <a:gd name="connsiteY172" fmla="*/ 147033 h 236386"/>
                <a:gd name="connsiteX173" fmla="*/ 296158 w 310133"/>
                <a:gd name="connsiteY173" fmla="*/ 148450 h 236386"/>
                <a:gd name="connsiteX174" fmla="*/ 299932 w 310133"/>
                <a:gd name="connsiteY174" fmla="*/ 148450 h 236386"/>
                <a:gd name="connsiteX175" fmla="*/ 298754 w 310133"/>
                <a:gd name="connsiteY175" fmla="*/ 150573 h 236386"/>
                <a:gd name="connsiteX176" fmla="*/ 300168 w 310133"/>
                <a:gd name="connsiteY176" fmla="*/ 150573 h 236386"/>
                <a:gd name="connsiteX177" fmla="*/ 300168 w 310133"/>
                <a:gd name="connsiteY177" fmla="*/ 152459 h 236386"/>
                <a:gd name="connsiteX178" fmla="*/ 300168 w 310133"/>
                <a:gd name="connsiteY178" fmla="*/ 152459 h 236386"/>
                <a:gd name="connsiteX179" fmla="*/ 300168 w 310133"/>
                <a:gd name="connsiteY179" fmla="*/ 152459 h 236386"/>
                <a:gd name="connsiteX180" fmla="*/ 302763 w 310133"/>
                <a:gd name="connsiteY180" fmla="*/ 154585 h 236386"/>
                <a:gd name="connsiteX181" fmla="*/ 301113 w 310133"/>
                <a:gd name="connsiteY181" fmla="*/ 157181 h 236386"/>
                <a:gd name="connsiteX182" fmla="*/ 302763 w 310133"/>
                <a:gd name="connsiteY182" fmla="*/ 154819 h 236386"/>
                <a:gd name="connsiteX183" fmla="*/ 304181 w 310133"/>
                <a:gd name="connsiteY183" fmla="*/ 154819 h 236386"/>
                <a:gd name="connsiteX184" fmla="*/ 302058 w 310133"/>
                <a:gd name="connsiteY184" fmla="*/ 157181 h 236386"/>
                <a:gd name="connsiteX185" fmla="*/ 304417 w 310133"/>
                <a:gd name="connsiteY185" fmla="*/ 155055 h 236386"/>
                <a:gd name="connsiteX186" fmla="*/ 304417 w 310133"/>
                <a:gd name="connsiteY186" fmla="*/ 155055 h 236386"/>
                <a:gd name="connsiteX187" fmla="*/ 306067 w 310133"/>
                <a:gd name="connsiteY187" fmla="*/ 155055 h 236386"/>
                <a:gd name="connsiteX188" fmla="*/ 306067 w 310133"/>
                <a:gd name="connsiteY188" fmla="*/ 157886 h 236386"/>
                <a:gd name="connsiteX189" fmla="*/ 306067 w 310133"/>
                <a:gd name="connsiteY189" fmla="*/ 157886 h 236386"/>
                <a:gd name="connsiteX190" fmla="*/ 307957 w 310133"/>
                <a:gd name="connsiteY190" fmla="*/ 156236 h 236386"/>
                <a:gd name="connsiteX191" fmla="*/ 307957 w 310133"/>
                <a:gd name="connsiteY191" fmla="*/ 154819 h 236386"/>
                <a:gd name="connsiteX192" fmla="*/ 307957 w 310133"/>
                <a:gd name="connsiteY192" fmla="*/ 154819 h 236386"/>
                <a:gd name="connsiteX193" fmla="*/ 307957 w 310133"/>
                <a:gd name="connsiteY193" fmla="*/ 154819 h 236386"/>
                <a:gd name="connsiteX194" fmla="*/ 307957 w 310133"/>
                <a:gd name="connsiteY194" fmla="*/ 151281 h 236386"/>
                <a:gd name="connsiteX195" fmla="*/ 306776 w 310133"/>
                <a:gd name="connsiteY195" fmla="*/ 151281 h 236386"/>
                <a:gd name="connsiteX196" fmla="*/ 308899 w 310133"/>
                <a:gd name="connsiteY196" fmla="*/ 149392 h 236386"/>
                <a:gd name="connsiteX197" fmla="*/ 307485 w 310133"/>
                <a:gd name="connsiteY197" fmla="*/ 149392 h 236386"/>
                <a:gd name="connsiteX198" fmla="*/ 305831 w 310133"/>
                <a:gd name="connsiteY198" fmla="*/ 149392 h 236386"/>
                <a:gd name="connsiteX199" fmla="*/ 307485 w 310133"/>
                <a:gd name="connsiteY199" fmla="*/ 147977 h 236386"/>
                <a:gd name="connsiteX200" fmla="*/ 307485 w 310133"/>
                <a:gd name="connsiteY200" fmla="*/ 145854 h 236386"/>
                <a:gd name="connsiteX201" fmla="*/ 307485 w 310133"/>
                <a:gd name="connsiteY201" fmla="*/ 145854 h 236386"/>
                <a:gd name="connsiteX202" fmla="*/ 307485 w 310133"/>
                <a:gd name="connsiteY202" fmla="*/ 144437 h 236386"/>
                <a:gd name="connsiteX203" fmla="*/ 307485 w 310133"/>
                <a:gd name="connsiteY203" fmla="*/ 144437 h 236386"/>
                <a:gd name="connsiteX204" fmla="*/ 307485 w 310133"/>
                <a:gd name="connsiteY204" fmla="*/ 144437 h 236386"/>
                <a:gd name="connsiteX205" fmla="*/ 307485 w 310133"/>
                <a:gd name="connsiteY205" fmla="*/ 144437 h 236386"/>
                <a:gd name="connsiteX206" fmla="*/ 305125 w 310133"/>
                <a:gd name="connsiteY206" fmla="*/ 142787 h 236386"/>
                <a:gd name="connsiteX207" fmla="*/ 305125 w 310133"/>
                <a:gd name="connsiteY207" fmla="*/ 142787 h 236386"/>
                <a:gd name="connsiteX208" fmla="*/ 305125 w 310133"/>
                <a:gd name="connsiteY208" fmla="*/ 141369 h 236386"/>
                <a:gd name="connsiteX209" fmla="*/ 305125 w 310133"/>
                <a:gd name="connsiteY209" fmla="*/ 142787 h 236386"/>
                <a:gd name="connsiteX210" fmla="*/ 307485 w 310133"/>
                <a:gd name="connsiteY210" fmla="*/ 142787 h 236386"/>
                <a:gd name="connsiteX211" fmla="*/ 305125 w 310133"/>
                <a:gd name="connsiteY211" fmla="*/ 139246 h 236386"/>
                <a:gd name="connsiteX212" fmla="*/ 305125 w 310133"/>
                <a:gd name="connsiteY212" fmla="*/ 139246 h 236386"/>
                <a:gd name="connsiteX213" fmla="*/ 305125 w 310133"/>
                <a:gd name="connsiteY213" fmla="*/ 137593 h 236386"/>
                <a:gd name="connsiteX214" fmla="*/ 305125 w 310133"/>
                <a:gd name="connsiteY214" fmla="*/ 137593 h 236386"/>
                <a:gd name="connsiteX215" fmla="*/ 303708 w 310133"/>
                <a:gd name="connsiteY215" fmla="*/ 137593 h 236386"/>
                <a:gd name="connsiteX216" fmla="*/ 303708 w 310133"/>
                <a:gd name="connsiteY216" fmla="*/ 137593 h 236386"/>
                <a:gd name="connsiteX217" fmla="*/ 303708 w 310133"/>
                <a:gd name="connsiteY217" fmla="*/ 137593 h 236386"/>
                <a:gd name="connsiteX218" fmla="*/ 301585 w 310133"/>
                <a:gd name="connsiteY218" fmla="*/ 135470 h 236386"/>
                <a:gd name="connsiteX219" fmla="*/ 301585 w 310133"/>
                <a:gd name="connsiteY219" fmla="*/ 135470 h 236386"/>
                <a:gd name="connsiteX220" fmla="*/ 298754 w 310133"/>
                <a:gd name="connsiteY220" fmla="*/ 131930 h 236386"/>
                <a:gd name="connsiteX221" fmla="*/ 297336 w 310133"/>
                <a:gd name="connsiteY221" fmla="*/ 131930 h 236386"/>
                <a:gd name="connsiteX222" fmla="*/ 297336 w 310133"/>
                <a:gd name="connsiteY222" fmla="*/ 129571 h 236386"/>
                <a:gd name="connsiteX223" fmla="*/ 295922 w 310133"/>
                <a:gd name="connsiteY223" fmla="*/ 131221 h 236386"/>
                <a:gd name="connsiteX224" fmla="*/ 294269 w 310133"/>
                <a:gd name="connsiteY224" fmla="*/ 128862 h 236386"/>
                <a:gd name="connsiteX225" fmla="*/ 292146 w 310133"/>
                <a:gd name="connsiteY225" fmla="*/ 128862 h 236386"/>
                <a:gd name="connsiteX226" fmla="*/ 292146 w 310133"/>
                <a:gd name="connsiteY226" fmla="*/ 127212 h 236386"/>
                <a:gd name="connsiteX227" fmla="*/ 290023 w 310133"/>
                <a:gd name="connsiteY227" fmla="*/ 127212 h 236386"/>
                <a:gd name="connsiteX228" fmla="*/ 291201 w 310133"/>
                <a:gd name="connsiteY228" fmla="*/ 127212 h 236386"/>
                <a:gd name="connsiteX229" fmla="*/ 289314 w 310133"/>
                <a:gd name="connsiteY229" fmla="*/ 127212 h 236386"/>
                <a:gd name="connsiteX230" fmla="*/ 289314 w 310133"/>
                <a:gd name="connsiteY230" fmla="*/ 125322 h 236386"/>
                <a:gd name="connsiteX231" fmla="*/ 290731 w 310133"/>
                <a:gd name="connsiteY231" fmla="*/ 125322 h 236386"/>
                <a:gd name="connsiteX232" fmla="*/ 286955 w 310133"/>
                <a:gd name="connsiteY232" fmla="*/ 125322 h 236386"/>
                <a:gd name="connsiteX233" fmla="*/ 288606 w 310133"/>
                <a:gd name="connsiteY233" fmla="*/ 123199 h 236386"/>
                <a:gd name="connsiteX234" fmla="*/ 286955 w 310133"/>
                <a:gd name="connsiteY234" fmla="*/ 119659 h 236386"/>
                <a:gd name="connsiteX235" fmla="*/ 286955 w 310133"/>
                <a:gd name="connsiteY235" fmla="*/ 119659 h 236386"/>
                <a:gd name="connsiteX236" fmla="*/ 285538 w 310133"/>
                <a:gd name="connsiteY236" fmla="*/ 119659 h 236386"/>
                <a:gd name="connsiteX237" fmla="*/ 285538 w 310133"/>
                <a:gd name="connsiteY237" fmla="*/ 116358 h 236386"/>
                <a:gd name="connsiteX238" fmla="*/ 282234 w 310133"/>
                <a:gd name="connsiteY238" fmla="*/ 113523 h 236386"/>
                <a:gd name="connsiteX239" fmla="*/ 282234 w 310133"/>
                <a:gd name="connsiteY239" fmla="*/ 110458 h 236386"/>
                <a:gd name="connsiteX240" fmla="*/ 279875 w 310133"/>
                <a:gd name="connsiteY240" fmla="*/ 110458 h 236386"/>
                <a:gd name="connsiteX241" fmla="*/ 279875 w 310133"/>
                <a:gd name="connsiteY241" fmla="*/ 108569 h 236386"/>
                <a:gd name="connsiteX242" fmla="*/ 275156 w 310133"/>
                <a:gd name="connsiteY242" fmla="*/ 102197 h 236386"/>
                <a:gd name="connsiteX243" fmla="*/ 275156 w 310133"/>
                <a:gd name="connsiteY243" fmla="*/ 102197 h 236386"/>
                <a:gd name="connsiteX244" fmla="*/ 271144 w 310133"/>
                <a:gd name="connsiteY244" fmla="*/ 97243 h 236386"/>
                <a:gd name="connsiteX245" fmla="*/ 271144 w 310133"/>
                <a:gd name="connsiteY245" fmla="*/ 95356 h 236386"/>
                <a:gd name="connsiteX246" fmla="*/ 271144 w 310133"/>
                <a:gd name="connsiteY246" fmla="*/ 95356 h 236386"/>
                <a:gd name="connsiteX247" fmla="*/ 269257 w 310133"/>
                <a:gd name="connsiteY247" fmla="*/ 93702 h 236386"/>
                <a:gd name="connsiteX248" fmla="*/ 269257 w 310133"/>
                <a:gd name="connsiteY248" fmla="*/ 91816 h 236386"/>
                <a:gd name="connsiteX249" fmla="*/ 264772 w 310133"/>
                <a:gd name="connsiteY249" fmla="*/ 87094 h 236386"/>
                <a:gd name="connsiteX250" fmla="*/ 264772 w 310133"/>
                <a:gd name="connsiteY250" fmla="*/ 87094 h 236386"/>
                <a:gd name="connsiteX251" fmla="*/ 256986 w 310133"/>
                <a:gd name="connsiteY251" fmla="*/ 78836 h 236386"/>
                <a:gd name="connsiteX252" fmla="*/ 253446 w 310133"/>
                <a:gd name="connsiteY252" fmla="*/ 75768 h 236386"/>
                <a:gd name="connsiteX253" fmla="*/ 252031 w 310133"/>
                <a:gd name="connsiteY253" fmla="*/ 74118 h 236386"/>
                <a:gd name="connsiteX254" fmla="*/ 252031 w 310133"/>
                <a:gd name="connsiteY254" fmla="*/ 74118 h 236386"/>
                <a:gd name="connsiteX255" fmla="*/ 252031 w 310133"/>
                <a:gd name="connsiteY255" fmla="*/ 71522 h 236386"/>
                <a:gd name="connsiteX256" fmla="*/ 246605 w 310133"/>
                <a:gd name="connsiteY256" fmla="*/ 68455 h 236386"/>
                <a:gd name="connsiteX257" fmla="*/ 246605 w 310133"/>
                <a:gd name="connsiteY257" fmla="*/ 68455 h 236386"/>
                <a:gd name="connsiteX258" fmla="*/ 239760 w 310133"/>
                <a:gd name="connsiteY258" fmla="*/ 64678 h 236386"/>
                <a:gd name="connsiteX259" fmla="*/ 237637 w 310133"/>
                <a:gd name="connsiteY259" fmla="*/ 61847 h 236386"/>
                <a:gd name="connsiteX260" fmla="*/ 235512 w 310133"/>
                <a:gd name="connsiteY260" fmla="*/ 61847 h 236386"/>
                <a:gd name="connsiteX261" fmla="*/ 231030 w 310133"/>
                <a:gd name="connsiteY261" fmla="*/ 58306 h 236386"/>
                <a:gd name="connsiteX262" fmla="*/ 221354 w 310133"/>
                <a:gd name="connsiteY262" fmla="*/ 51465 h 236386"/>
                <a:gd name="connsiteX263" fmla="*/ 221354 w 310133"/>
                <a:gd name="connsiteY263" fmla="*/ 51465 h 236386"/>
                <a:gd name="connsiteX264" fmla="*/ 221354 w 310133"/>
                <a:gd name="connsiteY264" fmla="*/ 51465 h 236386"/>
                <a:gd name="connsiteX265" fmla="*/ 215691 w 310133"/>
                <a:gd name="connsiteY265" fmla="*/ 49339 h 236386"/>
                <a:gd name="connsiteX266" fmla="*/ 215691 w 310133"/>
                <a:gd name="connsiteY266" fmla="*/ 49339 h 236386"/>
                <a:gd name="connsiteX267" fmla="*/ 214273 w 310133"/>
                <a:gd name="connsiteY267" fmla="*/ 49339 h 236386"/>
                <a:gd name="connsiteX268" fmla="*/ 214273 w 310133"/>
                <a:gd name="connsiteY268" fmla="*/ 49339 h 236386"/>
                <a:gd name="connsiteX269" fmla="*/ 214273 w 310133"/>
                <a:gd name="connsiteY269" fmla="*/ 49339 h 236386"/>
                <a:gd name="connsiteX270" fmla="*/ 175340 w 310133"/>
                <a:gd name="connsiteY270" fmla="*/ 27395 h 236386"/>
                <a:gd name="connsiteX271" fmla="*/ 175340 w 310133"/>
                <a:gd name="connsiteY271" fmla="*/ 27395 h 236386"/>
                <a:gd name="connsiteX272" fmla="*/ 170619 w 310133"/>
                <a:gd name="connsiteY272" fmla="*/ 23855 h 236386"/>
                <a:gd name="connsiteX273" fmla="*/ 170619 w 310133"/>
                <a:gd name="connsiteY273" fmla="*/ 23855 h 236386"/>
                <a:gd name="connsiteX274" fmla="*/ 169205 w 310133"/>
                <a:gd name="connsiteY274" fmla="*/ 23855 h 236386"/>
                <a:gd name="connsiteX275" fmla="*/ 169205 w 310133"/>
                <a:gd name="connsiteY275" fmla="*/ 23855 h 236386"/>
                <a:gd name="connsiteX276" fmla="*/ 167079 w 310133"/>
                <a:gd name="connsiteY276" fmla="*/ 23855 h 236386"/>
                <a:gd name="connsiteX277" fmla="*/ 160474 w 310133"/>
                <a:gd name="connsiteY277" fmla="*/ 16775 h 236386"/>
                <a:gd name="connsiteX278" fmla="*/ 160474 w 310133"/>
                <a:gd name="connsiteY278" fmla="*/ 16775 h 236386"/>
                <a:gd name="connsiteX279" fmla="*/ 159057 w 310133"/>
                <a:gd name="connsiteY279" fmla="*/ 16775 h 236386"/>
                <a:gd name="connsiteX280" fmla="*/ 159057 w 310133"/>
                <a:gd name="connsiteY280" fmla="*/ 15361 h 236386"/>
                <a:gd name="connsiteX281" fmla="*/ 159057 w 310133"/>
                <a:gd name="connsiteY281" fmla="*/ 15361 h 236386"/>
                <a:gd name="connsiteX282" fmla="*/ 155989 w 310133"/>
                <a:gd name="connsiteY282" fmla="*/ 14180 h 236386"/>
                <a:gd name="connsiteX283" fmla="*/ 155989 w 310133"/>
                <a:gd name="connsiteY283" fmla="*/ 14180 h 236386"/>
                <a:gd name="connsiteX284" fmla="*/ 155989 w 310133"/>
                <a:gd name="connsiteY284" fmla="*/ 14180 h 236386"/>
                <a:gd name="connsiteX285" fmla="*/ 155989 w 310133"/>
                <a:gd name="connsiteY285" fmla="*/ 14180 h 236386"/>
                <a:gd name="connsiteX286" fmla="*/ 155989 w 310133"/>
                <a:gd name="connsiteY286" fmla="*/ 14180 h 236386"/>
                <a:gd name="connsiteX287" fmla="*/ 155989 w 310133"/>
                <a:gd name="connsiteY287" fmla="*/ 14180 h 236386"/>
                <a:gd name="connsiteX288" fmla="*/ 153866 w 310133"/>
                <a:gd name="connsiteY288" fmla="*/ 14180 h 236386"/>
                <a:gd name="connsiteX289" fmla="*/ 155516 w 310133"/>
                <a:gd name="connsiteY289" fmla="*/ 14180 h 236386"/>
                <a:gd name="connsiteX290" fmla="*/ 151034 w 310133"/>
                <a:gd name="connsiteY290" fmla="*/ 14180 h 236386"/>
                <a:gd name="connsiteX291" fmla="*/ 151034 w 310133"/>
                <a:gd name="connsiteY291" fmla="*/ 12765 h 236386"/>
                <a:gd name="connsiteX292" fmla="*/ 151034 w 310133"/>
                <a:gd name="connsiteY292" fmla="*/ 12765 h 236386"/>
                <a:gd name="connsiteX293" fmla="*/ 148439 w 310133"/>
                <a:gd name="connsiteY293" fmla="*/ 12765 h 236386"/>
                <a:gd name="connsiteX294" fmla="*/ 148439 w 310133"/>
                <a:gd name="connsiteY294" fmla="*/ 11348 h 236386"/>
                <a:gd name="connsiteX295" fmla="*/ 148439 w 310133"/>
                <a:gd name="connsiteY295" fmla="*/ 11348 h 236386"/>
                <a:gd name="connsiteX296" fmla="*/ 148439 w 310133"/>
                <a:gd name="connsiteY296" fmla="*/ 11348 h 236386"/>
                <a:gd name="connsiteX297" fmla="*/ 145844 w 310133"/>
                <a:gd name="connsiteY297" fmla="*/ 11348 h 236386"/>
                <a:gd name="connsiteX298" fmla="*/ 145844 w 310133"/>
                <a:gd name="connsiteY298" fmla="*/ 11348 h 236386"/>
                <a:gd name="connsiteX299" fmla="*/ 145844 w 310133"/>
                <a:gd name="connsiteY299" fmla="*/ 11348 h 236386"/>
                <a:gd name="connsiteX300" fmla="*/ 143954 w 310133"/>
                <a:gd name="connsiteY300" fmla="*/ 11348 h 236386"/>
                <a:gd name="connsiteX301" fmla="*/ 140417 w 310133"/>
                <a:gd name="connsiteY301" fmla="*/ 8517 h 236386"/>
                <a:gd name="connsiteX302" fmla="*/ 137113 w 310133"/>
                <a:gd name="connsiteY302" fmla="*/ 8517 h 236386"/>
                <a:gd name="connsiteX303" fmla="*/ 138999 w 310133"/>
                <a:gd name="connsiteY303" fmla="*/ 8517 h 236386"/>
                <a:gd name="connsiteX304" fmla="*/ 138999 w 310133"/>
                <a:gd name="connsiteY304" fmla="*/ 8517 h 236386"/>
                <a:gd name="connsiteX305" fmla="*/ 142303 w 310133"/>
                <a:gd name="connsiteY305" fmla="*/ 8517 h 236386"/>
                <a:gd name="connsiteX306" fmla="*/ 143718 w 310133"/>
                <a:gd name="connsiteY306" fmla="*/ 8517 h 236386"/>
                <a:gd name="connsiteX307" fmla="*/ 139472 w 310133"/>
                <a:gd name="connsiteY307" fmla="*/ 8517 h 236386"/>
                <a:gd name="connsiteX308" fmla="*/ 140886 w 310133"/>
                <a:gd name="connsiteY308" fmla="*/ 8517 h 236386"/>
                <a:gd name="connsiteX309" fmla="*/ 137349 w 310133"/>
                <a:gd name="connsiteY309" fmla="*/ 8517 h 236386"/>
                <a:gd name="connsiteX310" fmla="*/ 137349 w 310133"/>
                <a:gd name="connsiteY310" fmla="*/ 7102 h 236386"/>
                <a:gd name="connsiteX311" fmla="*/ 132392 w 310133"/>
                <a:gd name="connsiteY311" fmla="*/ 7102 h 236386"/>
                <a:gd name="connsiteX312" fmla="*/ 127437 w 310133"/>
                <a:gd name="connsiteY312" fmla="*/ 7102 h 236386"/>
                <a:gd name="connsiteX313" fmla="*/ 123424 w 310133"/>
                <a:gd name="connsiteY313" fmla="*/ 7102 h 236386"/>
                <a:gd name="connsiteX314" fmla="*/ 117289 w 310133"/>
                <a:gd name="connsiteY314" fmla="*/ 3090 h 236386"/>
                <a:gd name="connsiteX315" fmla="*/ 112334 w 310133"/>
                <a:gd name="connsiteY315" fmla="*/ 5921 h 236386"/>
                <a:gd name="connsiteX316" fmla="*/ 110448 w 310133"/>
                <a:gd name="connsiteY316" fmla="*/ 5921 h 236386"/>
                <a:gd name="connsiteX317" fmla="*/ 106199 w 310133"/>
                <a:gd name="connsiteY317" fmla="*/ 2145 h 236386"/>
                <a:gd name="connsiteX318" fmla="*/ 103603 w 310133"/>
                <a:gd name="connsiteY318" fmla="*/ 3562 h 236386"/>
                <a:gd name="connsiteX319" fmla="*/ 103603 w 310133"/>
                <a:gd name="connsiteY319" fmla="*/ 2145 h 236386"/>
                <a:gd name="connsiteX320" fmla="*/ 103603 w 310133"/>
                <a:gd name="connsiteY320" fmla="*/ 2145 h 236386"/>
                <a:gd name="connsiteX321" fmla="*/ 100772 w 310133"/>
                <a:gd name="connsiteY321" fmla="*/ 3562 h 236386"/>
                <a:gd name="connsiteX322" fmla="*/ 100772 w 310133"/>
                <a:gd name="connsiteY322" fmla="*/ 3562 h 236386"/>
                <a:gd name="connsiteX323" fmla="*/ 98413 w 310133"/>
                <a:gd name="connsiteY323" fmla="*/ -687 h 236386"/>
                <a:gd name="connsiteX324" fmla="*/ 95817 w 310133"/>
                <a:gd name="connsiteY324" fmla="*/ -687 h 236386"/>
                <a:gd name="connsiteX325" fmla="*/ 86614 w 310133"/>
                <a:gd name="connsiteY325" fmla="*/ 1436 h 236386"/>
                <a:gd name="connsiteX326" fmla="*/ 86614 w 310133"/>
                <a:gd name="connsiteY326" fmla="*/ -214 h 236386"/>
                <a:gd name="connsiteX327" fmla="*/ 83783 w 310133"/>
                <a:gd name="connsiteY327" fmla="*/ -214 h 236386"/>
                <a:gd name="connsiteX328" fmla="*/ 83783 w 310133"/>
                <a:gd name="connsiteY328" fmla="*/ -214 h 236386"/>
                <a:gd name="connsiteX329" fmla="*/ 78119 w 310133"/>
                <a:gd name="connsiteY329" fmla="*/ -214 h 236386"/>
                <a:gd name="connsiteX330" fmla="*/ 71275 w 310133"/>
                <a:gd name="connsiteY330" fmla="*/ -214 h 236386"/>
                <a:gd name="connsiteX331" fmla="*/ 65376 w 310133"/>
                <a:gd name="connsiteY331" fmla="*/ -214 h 236386"/>
                <a:gd name="connsiteX332" fmla="*/ 57354 w 310133"/>
                <a:gd name="connsiteY332" fmla="*/ 1203 h 236386"/>
                <a:gd name="connsiteX333" fmla="*/ 57354 w 310133"/>
                <a:gd name="connsiteY333" fmla="*/ 2853 h 236386"/>
                <a:gd name="connsiteX334" fmla="*/ 55936 w 310133"/>
                <a:gd name="connsiteY334" fmla="*/ 2853 h 236386"/>
                <a:gd name="connsiteX335" fmla="*/ 55936 w 310133"/>
                <a:gd name="connsiteY335" fmla="*/ 4271 h 236386"/>
                <a:gd name="connsiteX336" fmla="*/ 57826 w 310133"/>
                <a:gd name="connsiteY336" fmla="*/ 4271 h 236386"/>
                <a:gd name="connsiteX337" fmla="*/ 57826 w 310133"/>
                <a:gd name="connsiteY337" fmla="*/ 5685 h 236386"/>
                <a:gd name="connsiteX338" fmla="*/ 59477 w 310133"/>
                <a:gd name="connsiteY338" fmla="*/ 5685 h 236386"/>
                <a:gd name="connsiteX339" fmla="*/ 55228 w 310133"/>
                <a:gd name="connsiteY339" fmla="*/ 5685 h 236386"/>
                <a:gd name="connsiteX340" fmla="*/ 64431 w 310133"/>
                <a:gd name="connsiteY340" fmla="*/ 9225 h 236386"/>
                <a:gd name="connsiteX341" fmla="*/ 64431 w 310133"/>
                <a:gd name="connsiteY341" fmla="*/ 9225 h 236386"/>
                <a:gd name="connsiteX342" fmla="*/ 65612 w 310133"/>
                <a:gd name="connsiteY342" fmla="*/ 9225 h 236386"/>
                <a:gd name="connsiteX343" fmla="*/ 69858 w 310133"/>
                <a:gd name="connsiteY343" fmla="*/ 9225 h 236386"/>
                <a:gd name="connsiteX344" fmla="*/ 67263 w 310133"/>
                <a:gd name="connsiteY344" fmla="*/ 10876 h 236386"/>
                <a:gd name="connsiteX345" fmla="*/ 67263 w 310133"/>
                <a:gd name="connsiteY345" fmla="*/ 12293 h 236386"/>
                <a:gd name="connsiteX346" fmla="*/ 64904 w 310133"/>
                <a:gd name="connsiteY346" fmla="*/ 12293 h 236386"/>
                <a:gd name="connsiteX347" fmla="*/ 64904 w 310133"/>
                <a:gd name="connsiteY347" fmla="*/ 12293 h 236386"/>
                <a:gd name="connsiteX348" fmla="*/ 66557 w 310133"/>
                <a:gd name="connsiteY348" fmla="*/ 12293 h 236386"/>
                <a:gd name="connsiteX349" fmla="*/ 66557 w 310133"/>
                <a:gd name="connsiteY349" fmla="*/ 12293 h 236386"/>
                <a:gd name="connsiteX350" fmla="*/ 63959 w 310133"/>
                <a:gd name="connsiteY350" fmla="*/ 13943 h 236386"/>
                <a:gd name="connsiteX351" fmla="*/ 63959 w 310133"/>
                <a:gd name="connsiteY351" fmla="*/ 13943 h 236386"/>
                <a:gd name="connsiteX352" fmla="*/ 63959 w 310133"/>
                <a:gd name="connsiteY352" fmla="*/ 13943 h 236386"/>
                <a:gd name="connsiteX353" fmla="*/ 63959 w 310133"/>
                <a:gd name="connsiteY353" fmla="*/ 13943 h 236386"/>
                <a:gd name="connsiteX354" fmla="*/ 59240 w 310133"/>
                <a:gd name="connsiteY354" fmla="*/ 15361 h 236386"/>
                <a:gd name="connsiteX355" fmla="*/ 62308 w 310133"/>
                <a:gd name="connsiteY355" fmla="*/ 15361 h 236386"/>
                <a:gd name="connsiteX356" fmla="*/ 60185 w 310133"/>
                <a:gd name="connsiteY356" fmla="*/ 15361 h 236386"/>
                <a:gd name="connsiteX357" fmla="*/ 55936 w 310133"/>
                <a:gd name="connsiteY357" fmla="*/ 15361 h 236386"/>
                <a:gd name="connsiteX358" fmla="*/ 58768 w 310133"/>
                <a:gd name="connsiteY358" fmla="*/ 15361 h 236386"/>
                <a:gd name="connsiteX359" fmla="*/ 55936 w 310133"/>
                <a:gd name="connsiteY359" fmla="*/ 15361 h 236386"/>
                <a:gd name="connsiteX360" fmla="*/ 53105 w 310133"/>
                <a:gd name="connsiteY360" fmla="*/ 15361 h 236386"/>
                <a:gd name="connsiteX361" fmla="*/ 43902 w 310133"/>
                <a:gd name="connsiteY361" fmla="*/ 13001 h 236386"/>
                <a:gd name="connsiteX362" fmla="*/ 43902 w 310133"/>
                <a:gd name="connsiteY362" fmla="*/ 15833 h 236386"/>
                <a:gd name="connsiteX363" fmla="*/ 43902 w 310133"/>
                <a:gd name="connsiteY363" fmla="*/ 17956 h 236386"/>
                <a:gd name="connsiteX364" fmla="*/ 43902 w 310133"/>
                <a:gd name="connsiteY364" fmla="*/ 17956 h 236386"/>
                <a:gd name="connsiteX365" fmla="*/ 43902 w 310133"/>
                <a:gd name="connsiteY365" fmla="*/ 19607 h 236386"/>
                <a:gd name="connsiteX366" fmla="*/ 42015 w 310133"/>
                <a:gd name="connsiteY366" fmla="*/ 19607 h 236386"/>
                <a:gd name="connsiteX367" fmla="*/ 42015 w 310133"/>
                <a:gd name="connsiteY367" fmla="*/ 21260 h 236386"/>
                <a:gd name="connsiteX368" fmla="*/ 40361 w 310133"/>
                <a:gd name="connsiteY368" fmla="*/ 21260 h 236386"/>
                <a:gd name="connsiteX369" fmla="*/ 43193 w 310133"/>
                <a:gd name="connsiteY369" fmla="*/ 21260 h 236386"/>
                <a:gd name="connsiteX370" fmla="*/ 39419 w 310133"/>
                <a:gd name="connsiteY370" fmla="*/ 22674 h 236386"/>
                <a:gd name="connsiteX371" fmla="*/ 39419 w 310133"/>
                <a:gd name="connsiteY371" fmla="*/ 22674 h 236386"/>
                <a:gd name="connsiteX372" fmla="*/ 39419 w 310133"/>
                <a:gd name="connsiteY372" fmla="*/ 22674 h 236386"/>
                <a:gd name="connsiteX373" fmla="*/ 40598 w 310133"/>
                <a:gd name="connsiteY373" fmla="*/ 22674 h 236386"/>
                <a:gd name="connsiteX374" fmla="*/ 40598 w 310133"/>
                <a:gd name="connsiteY374" fmla="*/ 22674 h 236386"/>
                <a:gd name="connsiteX375" fmla="*/ 42015 w 310133"/>
                <a:gd name="connsiteY375" fmla="*/ 23619 h 236386"/>
                <a:gd name="connsiteX376" fmla="*/ 42015 w 310133"/>
                <a:gd name="connsiteY376" fmla="*/ 24092 h 236386"/>
                <a:gd name="connsiteX377" fmla="*/ 44138 w 310133"/>
                <a:gd name="connsiteY377" fmla="*/ 22674 h 236386"/>
                <a:gd name="connsiteX378" fmla="*/ 44138 w 310133"/>
                <a:gd name="connsiteY378" fmla="*/ 22674 h 236386"/>
                <a:gd name="connsiteX379" fmla="*/ 41542 w 310133"/>
                <a:gd name="connsiteY379" fmla="*/ 25270 h 236386"/>
                <a:gd name="connsiteX380" fmla="*/ 35879 w 310133"/>
                <a:gd name="connsiteY380" fmla="*/ 25270 h 236386"/>
                <a:gd name="connsiteX381" fmla="*/ 33284 w 310133"/>
                <a:gd name="connsiteY381" fmla="*/ 22438 h 236386"/>
                <a:gd name="connsiteX382" fmla="*/ 31394 w 310133"/>
                <a:gd name="connsiteY382" fmla="*/ 22438 h 236386"/>
                <a:gd name="connsiteX383" fmla="*/ 31394 w 310133"/>
                <a:gd name="connsiteY383" fmla="*/ 22438 h 236386"/>
                <a:gd name="connsiteX384" fmla="*/ 29035 w 310133"/>
                <a:gd name="connsiteY384" fmla="*/ 22438 h 236386"/>
                <a:gd name="connsiteX385" fmla="*/ 29035 w 310133"/>
                <a:gd name="connsiteY385" fmla="*/ 22438 h 236386"/>
                <a:gd name="connsiteX386" fmla="*/ 26204 w 310133"/>
                <a:gd name="connsiteY386" fmla="*/ 22438 h 236386"/>
                <a:gd name="connsiteX387" fmla="*/ 23372 w 310133"/>
                <a:gd name="connsiteY387" fmla="*/ 22438 h 236386"/>
                <a:gd name="connsiteX388" fmla="*/ 23372 w 310133"/>
                <a:gd name="connsiteY388" fmla="*/ 22438 h 236386"/>
                <a:gd name="connsiteX389" fmla="*/ 20068 w 310133"/>
                <a:gd name="connsiteY389" fmla="*/ 20079 h 236386"/>
                <a:gd name="connsiteX390" fmla="*/ 13227 w 310133"/>
                <a:gd name="connsiteY390" fmla="*/ 20079 h 236386"/>
                <a:gd name="connsiteX391" fmla="*/ 11337 w 310133"/>
                <a:gd name="connsiteY391" fmla="*/ 20079 h 236386"/>
                <a:gd name="connsiteX392" fmla="*/ 13227 w 310133"/>
                <a:gd name="connsiteY392" fmla="*/ 20079 h 236386"/>
                <a:gd name="connsiteX393" fmla="*/ 3551 w 310133"/>
                <a:gd name="connsiteY393" fmla="*/ 22438 h 236386"/>
                <a:gd name="connsiteX394" fmla="*/ 1192 w 310133"/>
                <a:gd name="connsiteY394" fmla="*/ 25270 h 236386"/>
                <a:gd name="connsiteX395" fmla="*/ -1167 w 310133"/>
                <a:gd name="connsiteY395" fmla="*/ 30227 h 236386"/>
                <a:gd name="connsiteX396" fmla="*/ 1898 w 310133"/>
                <a:gd name="connsiteY396" fmla="*/ 30227 h 236386"/>
                <a:gd name="connsiteX397" fmla="*/ 1898 w 310133"/>
                <a:gd name="connsiteY397" fmla="*/ 30227 h 236386"/>
                <a:gd name="connsiteX398" fmla="*/ 3315 w 310133"/>
                <a:gd name="connsiteY398" fmla="*/ 30227 h 236386"/>
                <a:gd name="connsiteX399" fmla="*/ 3315 w 310133"/>
                <a:gd name="connsiteY399" fmla="*/ 31878 h 236386"/>
                <a:gd name="connsiteX400" fmla="*/ 1428 w 310133"/>
                <a:gd name="connsiteY400" fmla="*/ 31878 h 236386"/>
                <a:gd name="connsiteX401" fmla="*/ 1428 w 310133"/>
                <a:gd name="connsiteY401" fmla="*/ 31878 h 236386"/>
                <a:gd name="connsiteX402" fmla="*/ 4024 w 310133"/>
                <a:gd name="connsiteY402" fmla="*/ 34237 h 236386"/>
                <a:gd name="connsiteX403" fmla="*/ 8978 w 310133"/>
                <a:gd name="connsiteY403" fmla="*/ 34237 h 236386"/>
                <a:gd name="connsiteX404" fmla="*/ 8978 w 310133"/>
                <a:gd name="connsiteY404" fmla="*/ 34237 h 236386"/>
                <a:gd name="connsiteX405" fmla="*/ 3079 w 310133"/>
                <a:gd name="connsiteY405" fmla="*/ 35418 h 236386"/>
                <a:gd name="connsiteX406" fmla="*/ 3079 w 310133"/>
                <a:gd name="connsiteY406" fmla="*/ 36832 h 236386"/>
                <a:gd name="connsiteX407" fmla="*/ 9450 w 310133"/>
                <a:gd name="connsiteY407" fmla="*/ 38249 h 236386"/>
                <a:gd name="connsiteX408" fmla="*/ 9450 w 310133"/>
                <a:gd name="connsiteY408" fmla="*/ 38249 h 236386"/>
                <a:gd name="connsiteX409" fmla="*/ 5674 w 310133"/>
                <a:gd name="connsiteY409" fmla="*/ 38249 h 236386"/>
                <a:gd name="connsiteX410" fmla="*/ 5674 w 310133"/>
                <a:gd name="connsiteY410" fmla="*/ 38249 h 236386"/>
                <a:gd name="connsiteX411" fmla="*/ 5674 w 310133"/>
                <a:gd name="connsiteY411" fmla="*/ 38249 h 236386"/>
                <a:gd name="connsiteX412" fmla="*/ 7564 w 310133"/>
                <a:gd name="connsiteY412" fmla="*/ 36832 h 236386"/>
                <a:gd name="connsiteX413" fmla="*/ 10865 w 310133"/>
                <a:gd name="connsiteY413" fmla="*/ 36832 h 236386"/>
                <a:gd name="connsiteX414" fmla="*/ 10865 w 310133"/>
                <a:gd name="connsiteY414" fmla="*/ 36832 h 236386"/>
                <a:gd name="connsiteX415" fmla="*/ 9450 w 310133"/>
                <a:gd name="connsiteY415" fmla="*/ 36832 h 236386"/>
                <a:gd name="connsiteX416" fmla="*/ 12282 w 310133"/>
                <a:gd name="connsiteY416" fmla="*/ 36832 h 236386"/>
                <a:gd name="connsiteX417" fmla="*/ 10631 w 310133"/>
                <a:gd name="connsiteY417" fmla="*/ 38722 h 236386"/>
                <a:gd name="connsiteX418" fmla="*/ 13227 w 310133"/>
                <a:gd name="connsiteY418" fmla="*/ 37541 h 236386"/>
                <a:gd name="connsiteX419" fmla="*/ 13227 w 310133"/>
                <a:gd name="connsiteY419" fmla="*/ 37541 h 236386"/>
                <a:gd name="connsiteX420" fmla="*/ 14877 w 310133"/>
                <a:gd name="connsiteY420" fmla="*/ 37541 h 236386"/>
                <a:gd name="connsiteX421" fmla="*/ 14877 w 310133"/>
                <a:gd name="connsiteY421" fmla="*/ 39194 h 236386"/>
                <a:gd name="connsiteX422" fmla="*/ 13227 w 310133"/>
                <a:gd name="connsiteY422" fmla="*/ 39194 h 236386"/>
                <a:gd name="connsiteX423" fmla="*/ 15586 w 310133"/>
                <a:gd name="connsiteY423" fmla="*/ 39194 h 236386"/>
                <a:gd name="connsiteX424" fmla="*/ 19126 w 310133"/>
                <a:gd name="connsiteY424" fmla="*/ 39194 h 236386"/>
                <a:gd name="connsiteX425" fmla="*/ 17237 w 310133"/>
                <a:gd name="connsiteY425" fmla="*/ 40845 h 236386"/>
                <a:gd name="connsiteX426" fmla="*/ 15586 w 310133"/>
                <a:gd name="connsiteY426" fmla="*/ 40845 h 236386"/>
                <a:gd name="connsiteX427" fmla="*/ 12518 w 310133"/>
                <a:gd name="connsiteY427" fmla="*/ 42968 h 236386"/>
                <a:gd name="connsiteX428" fmla="*/ 12518 w 310133"/>
                <a:gd name="connsiteY428" fmla="*/ 42968 h 236386"/>
                <a:gd name="connsiteX429" fmla="*/ 12518 w 310133"/>
                <a:gd name="connsiteY429" fmla="*/ 44621 h 236386"/>
                <a:gd name="connsiteX430" fmla="*/ 14877 w 310133"/>
                <a:gd name="connsiteY430" fmla="*/ 44621 h 236386"/>
                <a:gd name="connsiteX431" fmla="*/ 14877 w 310133"/>
                <a:gd name="connsiteY431" fmla="*/ 44621 h 236386"/>
                <a:gd name="connsiteX432" fmla="*/ 14877 w 310133"/>
                <a:gd name="connsiteY432" fmla="*/ 44621 h 236386"/>
                <a:gd name="connsiteX433" fmla="*/ 14877 w 310133"/>
                <a:gd name="connsiteY433" fmla="*/ 44621 h 236386"/>
                <a:gd name="connsiteX434" fmla="*/ 12046 w 310133"/>
                <a:gd name="connsiteY434" fmla="*/ 46980 h 236386"/>
                <a:gd name="connsiteX435" fmla="*/ 13933 w 310133"/>
                <a:gd name="connsiteY435" fmla="*/ 46980 h 236386"/>
                <a:gd name="connsiteX436" fmla="*/ 12518 w 310133"/>
                <a:gd name="connsiteY436" fmla="*/ 48631 h 236386"/>
                <a:gd name="connsiteX437" fmla="*/ 13933 w 310133"/>
                <a:gd name="connsiteY437" fmla="*/ 48631 h 236386"/>
                <a:gd name="connsiteX438" fmla="*/ 13933 w 310133"/>
                <a:gd name="connsiteY438" fmla="*/ 50048 h 236386"/>
                <a:gd name="connsiteX439" fmla="*/ 15350 w 310133"/>
                <a:gd name="connsiteY439" fmla="*/ 51465 h 236386"/>
                <a:gd name="connsiteX440" fmla="*/ 13463 w 310133"/>
                <a:gd name="connsiteY440" fmla="*/ 51465 h 236386"/>
                <a:gd name="connsiteX441" fmla="*/ 13463 w 310133"/>
                <a:gd name="connsiteY441" fmla="*/ 51465 h 236386"/>
                <a:gd name="connsiteX442" fmla="*/ 14877 w 310133"/>
                <a:gd name="connsiteY442" fmla="*/ 51465 h 236386"/>
                <a:gd name="connsiteX443" fmla="*/ 18418 w 310133"/>
                <a:gd name="connsiteY443" fmla="*/ 55003 h 236386"/>
                <a:gd name="connsiteX444" fmla="*/ 18418 w 310133"/>
                <a:gd name="connsiteY444" fmla="*/ 55003 h 236386"/>
                <a:gd name="connsiteX445" fmla="*/ 20068 w 310133"/>
                <a:gd name="connsiteY445" fmla="*/ 55003 h 236386"/>
                <a:gd name="connsiteX446" fmla="*/ 22194 w 310133"/>
                <a:gd name="connsiteY446" fmla="*/ 57365 h 236386"/>
                <a:gd name="connsiteX447" fmla="*/ 16764 w 310133"/>
                <a:gd name="connsiteY447" fmla="*/ 57365 h 236386"/>
                <a:gd name="connsiteX448" fmla="*/ 16764 w 310133"/>
                <a:gd name="connsiteY448" fmla="*/ 59015 h 236386"/>
                <a:gd name="connsiteX449" fmla="*/ 18654 w 310133"/>
                <a:gd name="connsiteY449" fmla="*/ 59015 h 236386"/>
                <a:gd name="connsiteX450" fmla="*/ 17473 w 310133"/>
                <a:gd name="connsiteY450" fmla="*/ 59015 h 236386"/>
                <a:gd name="connsiteX451" fmla="*/ 17473 w 310133"/>
                <a:gd name="connsiteY451" fmla="*/ 59015 h 236386"/>
                <a:gd name="connsiteX452" fmla="*/ 15586 w 310133"/>
                <a:gd name="connsiteY452" fmla="*/ 59015 h 236386"/>
                <a:gd name="connsiteX453" fmla="*/ 17000 w 310133"/>
                <a:gd name="connsiteY453" fmla="*/ 59015 h 236386"/>
                <a:gd name="connsiteX454" fmla="*/ 21958 w 310133"/>
                <a:gd name="connsiteY454" fmla="*/ 57128 h 236386"/>
                <a:gd name="connsiteX455" fmla="*/ 20068 w 310133"/>
                <a:gd name="connsiteY455" fmla="*/ 58543 h 236386"/>
                <a:gd name="connsiteX456" fmla="*/ 20068 w 310133"/>
                <a:gd name="connsiteY456" fmla="*/ 59960 h 236386"/>
                <a:gd name="connsiteX457" fmla="*/ 22194 w 310133"/>
                <a:gd name="connsiteY457" fmla="*/ 59960 h 236386"/>
                <a:gd name="connsiteX458" fmla="*/ 22194 w 310133"/>
                <a:gd name="connsiteY458" fmla="*/ 59960 h 236386"/>
                <a:gd name="connsiteX459" fmla="*/ 22194 w 310133"/>
                <a:gd name="connsiteY459" fmla="*/ 59960 h 236386"/>
                <a:gd name="connsiteX460" fmla="*/ 24789 w 310133"/>
                <a:gd name="connsiteY460" fmla="*/ 59960 h 236386"/>
                <a:gd name="connsiteX461" fmla="*/ 24789 w 310133"/>
                <a:gd name="connsiteY461" fmla="*/ 61610 h 236386"/>
                <a:gd name="connsiteX462" fmla="*/ 23136 w 310133"/>
                <a:gd name="connsiteY462" fmla="*/ 63264 h 236386"/>
                <a:gd name="connsiteX463" fmla="*/ 27385 w 310133"/>
                <a:gd name="connsiteY463" fmla="*/ 61610 h 236386"/>
                <a:gd name="connsiteX464" fmla="*/ 27385 w 310133"/>
                <a:gd name="connsiteY464" fmla="*/ 64206 h 236386"/>
                <a:gd name="connsiteX465" fmla="*/ 32339 w 310133"/>
                <a:gd name="connsiteY465" fmla="*/ 62555 h 236386"/>
                <a:gd name="connsiteX466" fmla="*/ 30452 w 310133"/>
                <a:gd name="connsiteY466" fmla="*/ 63970 h 236386"/>
                <a:gd name="connsiteX467" fmla="*/ 36824 w 310133"/>
                <a:gd name="connsiteY467" fmla="*/ 61610 h 236386"/>
                <a:gd name="connsiteX468" fmla="*/ 32575 w 310133"/>
                <a:gd name="connsiteY468" fmla="*/ 61610 h 236386"/>
                <a:gd name="connsiteX469" fmla="*/ 30925 w 310133"/>
                <a:gd name="connsiteY469" fmla="*/ 61610 h 236386"/>
                <a:gd name="connsiteX470" fmla="*/ 27148 w 310133"/>
                <a:gd name="connsiteY470" fmla="*/ 59487 h 236386"/>
                <a:gd name="connsiteX471" fmla="*/ 31867 w 310133"/>
                <a:gd name="connsiteY471" fmla="*/ 59487 h 236386"/>
                <a:gd name="connsiteX472" fmla="*/ 37530 w 310133"/>
                <a:gd name="connsiteY472" fmla="*/ 59487 h 236386"/>
                <a:gd name="connsiteX473" fmla="*/ 33048 w 310133"/>
                <a:gd name="connsiteY473" fmla="*/ 62319 h 236386"/>
                <a:gd name="connsiteX474" fmla="*/ 34935 w 310133"/>
                <a:gd name="connsiteY474" fmla="*/ 62319 h 236386"/>
                <a:gd name="connsiteX475" fmla="*/ 34935 w 310133"/>
                <a:gd name="connsiteY475" fmla="*/ 64914 h 236386"/>
                <a:gd name="connsiteX476" fmla="*/ 37530 w 310133"/>
                <a:gd name="connsiteY476" fmla="*/ 64914 h 236386"/>
                <a:gd name="connsiteX477" fmla="*/ 37530 w 310133"/>
                <a:gd name="connsiteY477" fmla="*/ 64914 h 236386"/>
                <a:gd name="connsiteX478" fmla="*/ 38947 w 310133"/>
                <a:gd name="connsiteY478" fmla="*/ 64914 h 236386"/>
                <a:gd name="connsiteX479" fmla="*/ 37294 w 310133"/>
                <a:gd name="connsiteY479" fmla="*/ 64914 h 236386"/>
                <a:gd name="connsiteX480" fmla="*/ 39656 w 310133"/>
                <a:gd name="connsiteY480" fmla="*/ 64914 h 236386"/>
                <a:gd name="connsiteX481" fmla="*/ 39656 w 310133"/>
                <a:gd name="connsiteY481" fmla="*/ 66329 h 236386"/>
                <a:gd name="connsiteX482" fmla="*/ 42251 w 310133"/>
                <a:gd name="connsiteY482" fmla="*/ 66329 h 236386"/>
                <a:gd name="connsiteX483" fmla="*/ 38002 w 310133"/>
                <a:gd name="connsiteY483" fmla="*/ 69163 h 236386"/>
                <a:gd name="connsiteX484" fmla="*/ 41306 w 310133"/>
                <a:gd name="connsiteY484" fmla="*/ 69163 h 236386"/>
                <a:gd name="connsiteX485" fmla="*/ 41306 w 310133"/>
                <a:gd name="connsiteY485" fmla="*/ 70578 h 236386"/>
                <a:gd name="connsiteX486" fmla="*/ 41306 w 310133"/>
                <a:gd name="connsiteY486" fmla="*/ 70578 h 236386"/>
                <a:gd name="connsiteX487" fmla="*/ 41306 w 310133"/>
                <a:gd name="connsiteY487" fmla="*/ 70578 h 236386"/>
                <a:gd name="connsiteX488" fmla="*/ 41306 w 310133"/>
                <a:gd name="connsiteY488" fmla="*/ 69163 h 236386"/>
                <a:gd name="connsiteX489" fmla="*/ 41306 w 310133"/>
                <a:gd name="connsiteY489" fmla="*/ 69163 h 236386"/>
                <a:gd name="connsiteX490" fmla="*/ 41306 w 310133"/>
                <a:gd name="connsiteY490" fmla="*/ 70814 h 236386"/>
                <a:gd name="connsiteX491" fmla="*/ 41306 w 310133"/>
                <a:gd name="connsiteY491" fmla="*/ 70814 h 236386"/>
                <a:gd name="connsiteX492" fmla="*/ 41306 w 310133"/>
                <a:gd name="connsiteY492" fmla="*/ 70814 h 236386"/>
                <a:gd name="connsiteX493" fmla="*/ 41306 w 310133"/>
                <a:gd name="connsiteY493" fmla="*/ 70814 h 236386"/>
                <a:gd name="connsiteX494" fmla="*/ 39183 w 310133"/>
                <a:gd name="connsiteY494" fmla="*/ 72700 h 236386"/>
                <a:gd name="connsiteX495" fmla="*/ 47206 w 310133"/>
                <a:gd name="connsiteY495" fmla="*/ 72700 h 236386"/>
                <a:gd name="connsiteX496" fmla="*/ 47206 w 310133"/>
                <a:gd name="connsiteY496" fmla="*/ 72700 h 236386"/>
                <a:gd name="connsiteX497" fmla="*/ 50746 w 310133"/>
                <a:gd name="connsiteY497" fmla="*/ 72700 h 236386"/>
                <a:gd name="connsiteX498" fmla="*/ 47678 w 310133"/>
                <a:gd name="connsiteY498" fmla="*/ 74118 h 236386"/>
                <a:gd name="connsiteX499" fmla="*/ 47678 w 310133"/>
                <a:gd name="connsiteY499" fmla="*/ 74118 h 236386"/>
                <a:gd name="connsiteX500" fmla="*/ 51454 w 310133"/>
                <a:gd name="connsiteY500" fmla="*/ 75296 h 236386"/>
                <a:gd name="connsiteX501" fmla="*/ 48150 w 310133"/>
                <a:gd name="connsiteY501" fmla="*/ 76713 h 236386"/>
                <a:gd name="connsiteX502" fmla="*/ 48150 w 310133"/>
                <a:gd name="connsiteY502" fmla="*/ 76713 h 236386"/>
                <a:gd name="connsiteX503" fmla="*/ 54522 w 310133"/>
                <a:gd name="connsiteY503" fmla="*/ 78364 h 236386"/>
                <a:gd name="connsiteX504" fmla="*/ 52632 w 310133"/>
                <a:gd name="connsiteY504" fmla="*/ 79781 h 236386"/>
                <a:gd name="connsiteX505" fmla="*/ 55464 w 310133"/>
                <a:gd name="connsiteY505" fmla="*/ 79781 h 236386"/>
                <a:gd name="connsiteX506" fmla="*/ 55464 w 310133"/>
                <a:gd name="connsiteY506" fmla="*/ 79781 h 236386"/>
                <a:gd name="connsiteX507" fmla="*/ 55464 w 310133"/>
                <a:gd name="connsiteY507" fmla="*/ 79781 h 236386"/>
                <a:gd name="connsiteX508" fmla="*/ 57590 w 310133"/>
                <a:gd name="connsiteY508" fmla="*/ 79781 h 236386"/>
                <a:gd name="connsiteX509" fmla="*/ 57590 w 310133"/>
                <a:gd name="connsiteY509" fmla="*/ 79781 h 236386"/>
                <a:gd name="connsiteX510" fmla="*/ 59240 w 310133"/>
                <a:gd name="connsiteY510" fmla="*/ 79781 h 236386"/>
                <a:gd name="connsiteX511" fmla="*/ 59240 w 310133"/>
                <a:gd name="connsiteY511" fmla="*/ 80962 h 236386"/>
                <a:gd name="connsiteX512" fmla="*/ 59240 w 310133"/>
                <a:gd name="connsiteY512" fmla="*/ 80962 h 236386"/>
                <a:gd name="connsiteX513" fmla="*/ 59240 w 310133"/>
                <a:gd name="connsiteY513" fmla="*/ 80962 h 236386"/>
                <a:gd name="connsiteX514" fmla="*/ 63725 w 310133"/>
                <a:gd name="connsiteY514" fmla="*/ 84263 h 236386"/>
                <a:gd name="connsiteX515" fmla="*/ 62308 w 310133"/>
                <a:gd name="connsiteY515" fmla="*/ 84263 h 236386"/>
                <a:gd name="connsiteX516" fmla="*/ 62308 w 310133"/>
                <a:gd name="connsiteY516" fmla="*/ 84263 h 236386"/>
                <a:gd name="connsiteX517" fmla="*/ 64195 w 310133"/>
                <a:gd name="connsiteY517" fmla="*/ 82612 h 236386"/>
                <a:gd name="connsiteX518" fmla="*/ 65612 w 310133"/>
                <a:gd name="connsiteY518" fmla="*/ 82612 h 236386"/>
                <a:gd name="connsiteX519" fmla="*/ 65612 w 310133"/>
                <a:gd name="connsiteY519" fmla="*/ 84263 h 236386"/>
                <a:gd name="connsiteX520" fmla="*/ 67027 w 310133"/>
                <a:gd name="connsiteY520" fmla="*/ 82849 h 236386"/>
                <a:gd name="connsiteX521" fmla="*/ 68444 w 310133"/>
                <a:gd name="connsiteY521" fmla="*/ 82849 h 236386"/>
                <a:gd name="connsiteX522" fmla="*/ 68444 w 310133"/>
                <a:gd name="connsiteY522" fmla="*/ 84499 h 236386"/>
                <a:gd name="connsiteX523" fmla="*/ 68444 w 310133"/>
                <a:gd name="connsiteY523" fmla="*/ 84499 h 236386"/>
                <a:gd name="connsiteX524" fmla="*/ 68444 w 310133"/>
                <a:gd name="connsiteY524" fmla="*/ 88512 h 236386"/>
                <a:gd name="connsiteX525" fmla="*/ 71039 w 310133"/>
                <a:gd name="connsiteY525" fmla="*/ 85680 h 236386"/>
                <a:gd name="connsiteX526" fmla="*/ 71039 w 310133"/>
                <a:gd name="connsiteY526" fmla="*/ 87331 h 236386"/>
                <a:gd name="connsiteX527" fmla="*/ 73634 w 310133"/>
                <a:gd name="connsiteY527" fmla="*/ 87331 h 236386"/>
                <a:gd name="connsiteX528" fmla="*/ 73634 w 310133"/>
                <a:gd name="connsiteY528" fmla="*/ 89457 h 236386"/>
                <a:gd name="connsiteX529" fmla="*/ 75052 w 310133"/>
                <a:gd name="connsiteY529" fmla="*/ 89457 h 236386"/>
                <a:gd name="connsiteX530" fmla="*/ 75052 w 310133"/>
                <a:gd name="connsiteY530" fmla="*/ 89457 h 236386"/>
                <a:gd name="connsiteX531" fmla="*/ 78589 w 310133"/>
                <a:gd name="connsiteY531" fmla="*/ 89457 h 236386"/>
                <a:gd name="connsiteX532" fmla="*/ 76230 w 310133"/>
                <a:gd name="connsiteY532" fmla="*/ 90871 h 236386"/>
                <a:gd name="connsiteX533" fmla="*/ 79298 w 310133"/>
                <a:gd name="connsiteY533" fmla="*/ 90871 h 236386"/>
                <a:gd name="connsiteX534" fmla="*/ 80715 w 310133"/>
                <a:gd name="connsiteY534" fmla="*/ 90871 h 236386"/>
                <a:gd name="connsiteX535" fmla="*/ 80715 w 310133"/>
                <a:gd name="connsiteY535" fmla="*/ 92524 h 236386"/>
                <a:gd name="connsiteX536" fmla="*/ 79061 w 310133"/>
                <a:gd name="connsiteY536" fmla="*/ 92524 h 236386"/>
                <a:gd name="connsiteX537" fmla="*/ 77175 w 310133"/>
                <a:gd name="connsiteY537" fmla="*/ 94647 h 236386"/>
                <a:gd name="connsiteX538" fmla="*/ 81423 w 310133"/>
                <a:gd name="connsiteY538" fmla="*/ 92994 h 236386"/>
                <a:gd name="connsiteX539" fmla="*/ 81423 w 310133"/>
                <a:gd name="connsiteY539" fmla="*/ 92994 h 236386"/>
                <a:gd name="connsiteX540" fmla="*/ 79534 w 310133"/>
                <a:gd name="connsiteY540" fmla="*/ 94411 h 236386"/>
                <a:gd name="connsiteX541" fmla="*/ 79534 w 310133"/>
                <a:gd name="connsiteY541" fmla="*/ 94411 h 236386"/>
                <a:gd name="connsiteX542" fmla="*/ 79534 w 310133"/>
                <a:gd name="connsiteY542" fmla="*/ 96062 h 236386"/>
                <a:gd name="connsiteX543" fmla="*/ 81657 w 310133"/>
                <a:gd name="connsiteY543" fmla="*/ 96062 h 236386"/>
                <a:gd name="connsiteX544" fmla="*/ 81657 w 310133"/>
                <a:gd name="connsiteY544" fmla="*/ 97951 h 236386"/>
                <a:gd name="connsiteX545" fmla="*/ 84724 w 310133"/>
                <a:gd name="connsiteY545" fmla="*/ 97951 h 236386"/>
                <a:gd name="connsiteX546" fmla="*/ 84724 w 310133"/>
                <a:gd name="connsiteY546" fmla="*/ 96298 h 236386"/>
                <a:gd name="connsiteX547" fmla="*/ 86142 w 310133"/>
                <a:gd name="connsiteY547" fmla="*/ 96298 h 236386"/>
                <a:gd name="connsiteX548" fmla="*/ 84488 w 310133"/>
                <a:gd name="connsiteY548" fmla="*/ 97715 h 236386"/>
                <a:gd name="connsiteX549" fmla="*/ 83074 w 310133"/>
                <a:gd name="connsiteY549" fmla="*/ 99838 h 236386"/>
                <a:gd name="connsiteX550" fmla="*/ 85906 w 310133"/>
                <a:gd name="connsiteY550" fmla="*/ 99838 h 236386"/>
                <a:gd name="connsiteX551" fmla="*/ 85906 w 310133"/>
                <a:gd name="connsiteY551" fmla="*/ 99838 h 236386"/>
                <a:gd name="connsiteX552" fmla="*/ 85906 w 310133"/>
                <a:gd name="connsiteY552" fmla="*/ 99838 h 236386"/>
                <a:gd name="connsiteX553" fmla="*/ 85906 w 310133"/>
                <a:gd name="connsiteY553" fmla="*/ 99838 h 236386"/>
                <a:gd name="connsiteX554" fmla="*/ 85906 w 310133"/>
                <a:gd name="connsiteY554" fmla="*/ 99838 h 236386"/>
                <a:gd name="connsiteX555" fmla="*/ 85906 w 310133"/>
                <a:gd name="connsiteY555" fmla="*/ 99838 h 236386"/>
                <a:gd name="connsiteX556" fmla="*/ 88028 w 310133"/>
                <a:gd name="connsiteY556" fmla="*/ 97479 h 236386"/>
                <a:gd name="connsiteX557" fmla="*/ 88028 w 310133"/>
                <a:gd name="connsiteY557" fmla="*/ 99366 h 236386"/>
                <a:gd name="connsiteX558" fmla="*/ 89682 w 310133"/>
                <a:gd name="connsiteY558" fmla="*/ 97715 h 236386"/>
                <a:gd name="connsiteX559" fmla="*/ 89682 w 310133"/>
                <a:gd name="connsiteY559" fmla="*/ 97715 h 236386"/>
                <a:gd name="connsiteX560" fmla="*/ 87087 w 310133"/>
                <a:gd name="connsiteY560" fmla="*/ 100783 h 236386"/>
                <a:gd name="connsiteX561" fmla="*/ 88737 w 310133"/>
                <a:gd name="connsiteY561" fmla="*/ 99129 h 236386"/>
                <a:gd name="connsiteX562" fmla="*/ 88737 w 310133"/>
                <a:gd name="connsiteY562" fmla="*/ 99129 h 236386"/>
                <a:gd name="connsiteX563" fmla="*/ 88737 w 310133"/>
                <a:gd name="connsiteY563" fmla="*/ 101019 h 236386"/>
                <a:gd name="connsiteX564" fmla="*/ 88737 w 310133"/>
                <a:gd name="connsiteY564" fmla="*/ 101019 h 236386"/>
                <a:gd name="connsiteX565" fmla="*/ 90860 w 310133"/>
                <a:gd name="connsiteY565" fmla="*/ 101019 h 236386"/>
                <a:gd name="connsiteX566" fmla="*/ 90860 w 310133"/>
                <a:gd name="connsiteY566" fmla="*/ 102433 h 236386"/>
                <a:gd name="connsiteX567" fmla="*/ 92750 w 310133"/>
                <a:gd name="connsiteY567" fmla="*/ 102433 h 236386"/>
                <a:gd name="connsiteX568" fmla="*/ 94400 w 310133"/>
                <a:gd name="connsiteY568" fmla="*/ 101019 h 236386"/>
                <a:gd name="connsiteX569" fmla="*/ 93222 w 310133"/>
                <a:gd name="connsiteY569" fmla="*/ 103142 h 236386"/>
                <a:gd name="connsiteX570" fmla="*/ 93222 w 310133"/>
                <a:gd name="connsiteY570" fmla="*/ 103142 h 236386"/>
                <a:gd name="connsiteX571" fmla="*/ 95581 w 310133"/>
                <a:gd name="connsiteY571" fmla="*/ 105501 h 236386"/>
                <a:gd name="connsiteX572" fmla="*/ 98413 w 310133"/>
                <a:gd name="connsiteY572" fmla="*/ 105501 h 236386"/>
                <a:gd name="connsiteX573" fmla="*/ 98413 w 310133"/>
                <a:gd name="connsiteY573" fmla="*/ 105501 h 236386"/>
                <a:gd name="connsiteX574" fmla="*/ 96759 w 310133"/>
                <a:gd name="connsiteY574" fmla="*/ 105501 h 236386"/>
                <a:gd name="connsiteX575" fmla="*/ 98885 w 310133"/>
                <a:gd name="connsiteY575" fmla="*/ 105501 h 236386"/>
                <a:gd name="connsiteX576" fmla="*/ 97704 w 310133"/>
                <a:gd name="connsiteY576" fmla="*/ 107860 h 236386"/>
                <a:gd name="connsiteX577" fmla="*/ 99121 w 310133"/>
                <a:gd name="connsiteY577" fmla="*/ 107860 h 236386"/>
                <a:gd name="connsiteX578" fmla="*/ 99121 w 310133"/>
                <a:gd name="connsiteY578" fmla="*/ 107860 h 236386"/>
                <a:gd name="connsiteX579" fmla="*/ 99121 w 310133"/>
                <a:gd name="connsiteY579" fmla="*/ 107860 h 236386"/>
                <a:gd name="connsiteX580" fmla="*/ 100536 w 310133"/>
                <a:gd name="connsiteY580" fmla="*/ 107860 h 236386"/>
                <a:gd name="connsiteX581" fmla="*/ 100536 w 310133"/>
                <a:gd name="connsiteY581" fmla="*/ 107860 h 236386"/>
                <a:gd name="connsiteX582" fmla="*/ 100536 w 310133"/>
                <a:gd name="connsiteY582" fmla="*/ 107860 h 236386"/>
                <a:gd name="connsiteX583" fmla="*/ 98885 w 310133"/>
                <a:gd name="connsiteY583" fmla="*/ 109750 h 236386"/>
                <a:gd name="connsiteX584" fmla="*/ 98885 w 310133"/>
                <a:gd name="connsiteY584" fmla="*/ 112345 h 236386"/>
                <a:gd name="connsiteX585" fmla="*/ 98885 w 310133"/>
                <a:gd name="connsiteY585" fmla="*/ 112345 h 236386"/>
                <a:gd name="connsiteX586" fmla="*/ 98885 w 310133"/>
                <a:gd name="connsiteY586" fmla="*/ 113996 h 236386"/>
                <a:gd name="connsiteX587" fmla="*/ 98885 w 310133"/>
                <a:gd name="connsiteY587" fmla="*/ 109986 h 236386"/>
                <a:gd name="connsiteX588" fmla="*/ 98885 w 310133"/>
                <a:gd name="connsiteY588" fmla="*/ 112345 h 236386"/>
                <a:gd name="connsiteX589" fmla="*/ 101008 w 310133"/>
                <a:gd name="connsiteY589" fmla="*/ 108805 h 236386"/>
                <a:gd name="connsiteX590" fmla="*/ 101008 w 310133"/>
                <a:gd name="connsiteY590" fmla="*/ 111637 h 236386"/>
                <a:gd name="connsiteX591" fmla="*/ 103840 w 310133"/>
                <a:gd name="connsiteY591" fmla="*/ 108805 h 236386"/>
                <a:gd name="connsiteX592" fmla="*/ 102422 w 310133"/>
                <a:gd name="connsiteY592" fmla="*/ 111873 h 236386"/>
                <a:gd name="connsiteX593" fmla="*/ 101008 w 310133"/>
                <a:gd name="connsiteY593" fmla="*/ 113760 h 236386"/>
                <a:gd name="connsiteX594" fmla="*/ 102659 w 310133"/>
                <a:gd name="connsiteY594" fmla="*/ 112109 h 236386"/>
                <a:gd name="connsiteX595" fmla="*/ 102659 w 310133"/>
                <a:gd name="connsiteY595" fmla="*/ 112109 h 236386"/>
                <a:gd name="connsiteX596" fmla="*/ 102659 w 310133"/>
                <a:gd name="connsiteY596" fmla="*/ 113996 h 236386"/>
                <a:gd name="connsiteX597" fmla="*/ 100536 w 310133"/>
                <a:gd name="connsiteY597" fmla="*/ 113996 h 236386"/>
                <a:gd name="connsiteX598" fmla="*/ 102659 w 310133"/>
                <a:gd name="connsiteY598" fmla="*/ 115649 h 236386"/>
                <a:gd name="connsiteX599" fmla="*/ 102659 w 310133"/>
                <a:gd name="connsiteY599" fmla="*/ 115649 h 236386"/>
                <a:gd name="connsiteX600" fmla="*/ 106671 w 310133"/>
                <a:gd name="connsiteY600" fmla="*/ 115649 h 236386"/>
                <a:gd name="connsiteX601" fmla="*/ 106671 w 310133"/>
                <a:gd name="connsiteY601" fmla="*/ 118008 h 236386"/>
                <a:gd name="connsiteX602" fmla="*/ 108558 w 310133"/>
                <a:gd name="connsiteY602" fmla="*/ 118008 h 236386"/>
                <a:gd name="connsiteX603" fmla="*/ 110920 w 310133"/>
                <a:gd name="connsiteY603" fmla="*/ 118008 h 236386"/>
                <a:gd name="connsiteX604" fmla="*/ 110920 w 310133"/>
                <a:gd name="connsiteY604" fmla="*/ 118008 h 236386"/>
                <a:gd name="connsiteX605" fmla="*/ 110920 w 310133"/>
                <a:gd name="connsiteY605" fmla="*/ 119895 h 236386"/>
                <a:gd name="connsiteX606" fmla="*/ 110920 w 310133"/>
                <a:gd name="connsiteY606" fmla="*/ 117772 h 236386"/>
                <a:gd name="connsiteX607" fmla="*/ 110920 w 310133"/>
                <a:gd name="connsiteY607" fmla="*/ 119895 h 236386"/>
                <a:gd name="connsiteX608" fmla="*/ 110920 w 310133"/>
                <a:gd name="connsiteY608" fmla="*/ 119895 h 236386"/>
                <a:gd name="connsiteX609" fmla="*/ 110920 w 310133"/>
                <a:gd name="connsiteY609" fmla="*/ 119895 h 236386"/>
                <a:gd name="connsiteX610" fmla="*/ 110920 w 310133"/>
                <a:gd name="connsiteY610" fmla="*/ 118245 h 236386"/>
                <a:gd name="connsiteX611" fmla="*/ 112571 w 310133"/>
                <a:gd name="connsiteY611" fmla="*/ 119895 h 236386"/>
                <a:gd name="connsiteX612" fmla="*/ 112571 w 310133"/>
                <a:gd name="connsiteY612" fmla="*/ 119895 h 236386"/>
                <a:gd name="connsiteX613" fmla="*/ 111153 w 310133"/>
                <a:gd name="connsiteY613" fmla="*/ 119895 h 236386"/>
                <a:gd name="connsiteX614" fmla="*/ 111153 w 310133"/>
                <a:gd name="connsiteY614" fmla="*/ 121312 h 236386"/>
                <a:gd name="connsiteX615" fmla="*/ 111153 w 310133"/>
                <a:gd name="connsiteY615" fmla="*/ 121312 h 236386"/>
                <a:gd name="connsiteX616" fmla="*/ 111153 w 310133"/>
                <a:gd name="connsiteY616" fmla="*/ 119895 h 236386"/>
                <a:gd name="connsiteX617" fmla="*/ 112571 w 310133"/>
                <a:gd name="connsiteY617" fmla="*/ 119895 h 236386"/>
                <a:gd name="connsiteX618" fmla="*/ 112571 w 310133"/>
                <a:gd name="connsiteY618" fmla="*/ 121549 h 236386"/>
                <a:gd name="connsiteX619" fmla="*/ 112571 w 310133"/>
                <a:gd name="connsiteY619" fmla="*/ 121549 h 236386"/>
                <a:gd name="connsiteX620" fmla="*/ 112571 w 310133"/>
                <a:gd name="connsiteY620" fmla="*/ 122963 h 236386"/>
                <a:gd name="connsiteX621" fmla="*/ 112571 w 310133"/>
                <a:gd name="connsiteY621" fmla="*/ 122963 h 236386"/>
                <a:gd name="connsiteX622" fmla="*/ 115166 w 310133"/>
                <a:gd name="connsiteY622" fmla="*/ 127920 h 236386"/>
                <a:gd name="connsiteX623" fmla="*/ 113752 w 310133"/>
                <a:gd name="connsiteY623" fmla="*/ 127920 h 236386"/>
                <a:gd name="connsiteX624" fmla="*/ 114930 w 310133"/>
                <a:gd name="connsiteY624" fmla="*/ 129571 h 236386"/>
                <a:gd name="connsiteX625" fmla="*/ 114930 w 310133"/>
                <a:gd name="connsiteY625" fmla="*/ 128156 h 236386"/>
                <a:gd name="connsiteX626" fmla="*/ 114930 w 310133"/>
                <a:gd name="connsiteY626" fmla="*/ 128156 h 236386"/>
                <a:gd name="connsiteX627" fmla="*/ 114930 w 310133"/>
                <a:gd name="connsiteY627" fmla="*/ 128156 h 236386"/>
                <a:gd name="connsiteX628" fmla="*/ 114930 w 310133"/>
                <a:gd name="connsiteY628" fmla="*/ 128156 h 236386"/>
                <a:gd name="connsiteX629" fmla="*/ 114930 w 310133"/>
                <a:gd name="connsiteY629" fmla="*/ 128156 h 236386"/>
                <a:gd name="connsiteX630" fmla="*/ 114930 w 310133"/>
                <a:gd name="connsiteY630" fmla="*/ 128156 h 236386"/>
                <a:gd name="connsiteX631" fmla="*/ 114930 w 310133"/>
                <a:gd name="connsiteY631" fmla="*/ 128156 h 236386"/>
                <a:gd name="connsiteX632" fmla="*/ 114930 w 310133"/>
                <a:gd name="connsiteY632" fmla="*/ 129807 h 236386"/>
                <a:gd name="connsiteX633" fmla="*/ 117761 w 310133"/>
                <a:gd name="connsiteY633" fmla="*/ 131221 h 236386"/>
                <a:gd name="connsiteX634" fmla="*/ 117761 w 310133"/>
                <a:gd name="connsiteY634" fmla="*/ 131221 h 236386"/>
                <a:gd name="connsiteX635" fmla="*/ 117761 w 310133"/>
                <a:gd name="connsiteY635" fmla="*/ 131221 h 236386"/>
                <a:gd name="connsiteX636" fmla="*/ 117761 w 310133"/>
                <a:gd name="connsiteY636" fmla="*/ 131221 h 236386"/>
                <a:gd name="connsiteX637" fmla="*/ 120120 w 310133"/>
                <a:gd name="connsiteY637" fmla="*/ 131221 h 236386"/>
                <a:gd name="connsiteX638" fmla="*/ 120120 w 310133"/>
                <a:gd name="connsiteY638" fmla="*/ 131221 h 236386"/>
                <a:gd name="connsiteX639" fmla="*/ 120120 w 310133"/>
                <a:gd name="connsiteY639" fmla="*/ 129807 h 236386"/>
                <a:gd name="connsiteX640" fmla="*/ 118706 w 310133"/>
                <a:gd name="connsiteY640" fmla="*/ 127920 h 236386"/>
                <a:gd name="connsiteX641" fmla="*/ 118706 w 310133"/>
                <a:gd name="connsiteY641" fmla="*/ 127920 h 236386"/>
                <a:gd name="connsiteX642" fmla="*/ 118706 w 310133"/>
                <a:gd name="connsiteY642" fmla="*/ 127920 h 236386"/>
                <a:gd name="connsiteX643" fmla="*/ 118706 w 310133"/>
                <a:gd name="connsiteY643" fmla="*/ 125322 h 236386"/>
                <a:gd name="connsiteX644" fmla="*/ 121065 w 310133"/>
                <a:gd name="connsiteY644" fmla="*/ 128626 h 236386"/>
                <a:gd name="connsiteX645" fmla="*/ 121065 w 310133"/>
                <a:gd name="connsiteY645" fmla="*/ 128626 h 236386"/>
                <a:gd name="connsiteX646" fmla="*/ 121065 w 310133"/>
                <a:gd name="connsiteY646" fmla="*/ 130043 h 236386"/>
                <a:gd name="connsiteX647" fmla="*/ 122719 w 310133"/>
                <a:gd name="connsiteY647" fmla="*/ 130043 h 236386"/>
                <a:gd name="connsiteX648" fmla="*/ 124133 w 310133"/>
                <a:gd name="connsiteY648" fmla="*/ 130043 h 236386"/>
                <a:gd name="connsiteX649" fmla="*/ 121774 w 310133"/>
                <a:gd name="connsiteY649" fmla="*/ 132639 h 236386"/>
                <a:gd name="connsiteX650" fmla="*/ 120357 w 310133"/>
                <a:gd name="connsiteY650" fmla="*/ 132639 h 236386"/>
                <a:gd name="connsiteX651" fmla="*/ 120357 w 310133"/>
                <a:gd name="connsiteY651" fmla="*/ 134056 h 236386"/>
                <a:gd name="connsiteX652" fmla="*/ 122010 w 310133"/>
                <a:gd name="connsiteY652" fmla="*/ 132639 h 236386"/>
                <a:gd name="connsiteX653" fmla="*/ 123188 w 310133"/>
                <a:gd name="connsiteY653" fmla="*/ 132639 h 236386"/>
                <a:gd name="connsiteX654" fmla="*/ 124605 w 310133"/>
                <a:gd name="connsiteY654" fmla="*/ 134289 h 236386"/>
                <a:gd name="connsiteX655" fmla="*/ 124605 w 310133"/>
                <a:gd name="connsiteY655" fmla="*/ 134289 h 236386"/>
                <a:gd name="connsiteX656" fmla="*/ 124605 w 310133"/>
                <a:gd name="connsiteY656" fmla="*/ 134289 h 236386"/>
                <a:gd name="connsiteX657" fmla="*/ 126492 w 310133"/>
                <a:gd name="connsiteY657" fmla="*/ 134289 h 236386"/>
                <a:gd name="connsiteX658" fmla="*/ 126492 w 310133"/>
                <a:gd name="connsiteY658" fmla="*/ 132639 h 236386"/>
                <a:gd name="connsiteX659" fmla="*/ 126492 w 310133"/>
                <a:gd name="connsiteY659" fmla="*/ 132639 h 236386"/>
                <a:gd name="connsiteX660" fmla="*/ 126492 w 310133"/>
                <a:gd name="connsiteY660" fmla="*/ 134056 h 236386"/>
                <a:gd name="connsiteX661" fmla="*/ 126492 w 310133"/>
                <a:gd name="connsiteY661" fmla="*/ 134056 h 236386"/>
                <a:gd name="connsiteX662" fmla="*/ 126492 w 310133"/>
                <a:gd name="connsiteY662" fmla="*/ 135706 h 236386"/>
                <a:gd name="connsiteX663" fmla="*/ 128382 w 310133"/>
                <a:gd name="connsiteY663" fmla="*/ 135706 h 236386"/>
                <a:gd name="connsiteX664" fmla="*/ 128382 w 310133"/>
                <a:gd name="connsiteY664" fmla="*/ 137593 h 236386"/>
                <a:gd name="connsiteX665" fmla="*/ 128382 w 310133"/>
                <a:gd name="connsiteY665" fmla="*/ 137593 h 236386"/>
                <a:gd name="connsiteX666" fmla="*/ 130269 w 310133"/>
                <a:gd name="connsiteY666" fmla="*/ 137593 h 236386"/>
                <a:gd name="connsiteX667" fmla="*/ 131919 w 310133"/>
                <a:gd name="connsiteY667" fmla="*/ 137593 h 236386"/>
                <a:gd name="connsiteX668" fmla="*/ 131919 w 310133"/>
                <a:gd name="connsiteY668" fmla="*/ 139010 h 236386"/>
                <a:gd name="connsiteX669" fmla="*/ 134045 w 310133"/>
                <a:gd name="connsiteY669" fmla="*/ 139010 h 236386"/>
                <a:gd name="connsiteX670" fmla="*/ 134045 w 310133"/>
                <a:gd name="connsiteY670" fmla="*/ 137593 h 236386"/>
                <a:gd name="connsiteX671" fmla="*/ 135223 w 310133"/>
                <a:gd name="connsiteY671" fmla="*/ 137593 h 236386"/>
                <a:gd name="connsiteX672" fmla="*/ 135223 w 310133"/>
                <a:gd name="connsiteY672" fmla="*/ 137593 h 236386"/>
                <a:gd name="connsiteX673" fmla="*/ 136404 w 310133"/>
                <a:gd name="connsiteY673" fmla="*/ 137593 h 236386"/>
                <a:gd name="connsiteX674" fmla="*/ 136404 w 310133"/>
                <a:gd name="connsiteY674" fmla="*/ 137593 h 236386"/>
                <a:gd name="connsiteX675" fmla="*/ 136404 w 310133"/>
                <a:gd name="connsiteY675" fmla="*/ 139483 h 236386"/>
                <a:gd name="connsiteX676" fmla="*/ 136404 w 310133"/>
                <a:gd name="connsiteY676" fmla="*/ 140897 h 236386"/>
                <a:gd name="connsiteX677" fmla="*/ 137818 w 310133"/>
                <a:gd name="connsiteY677" fmla="*/ 140897 h 236386"/>
                <a:gd name="connsiteX678" fmla="*/ 133336 w 310133"/>
                <a:gd name="connsiteY678" fmla="*/ 143965 h 236386"/>
                <a:gd name="connsiteX679" fmla="*/ 133336 w 310133"/>
                <a:gd name="connsiteY679" fmla="*/ 145618 h 236386"/>
                <a:gd name="connsiteX680" fmla="*/ 133336 w 310133"/>
                <a:gd name="connsiteY680" fmla="*/ 145618 h 236386"/>
                <a:gd name="connsiteX681" fmla="*/ 133336 w 310133"/>
                <a:gd name="connsiteY681" fmla="*/ 145618 h 236386"/>
                <a:gd name="connsiteX682" fmla="*/ 133336 w 310133"/>
                <a:gd name="connsiteY682" fmla="*/ 147269 h 236386"/>
                <a:gd name="connsiteX683" fmla="*/ 134751 w 310133"/>
                <a:gd name="connsiteY683" fmla="*/ 147269 h 236386"/>
                <a:gd name="connsiteX684" fmla="*/ 136404 w 310133"/>
                <a:gd name="connsiteY684" fmla="*/ 147269 h 236386"/>
                <a:gd name="connsiteX685" fmla="*/ 136404 w 310133"/>
                <a:gd name="connsiteY685" fmla="*/ 146088 h 236386"/>
                <a:gd name="connsiteX686" fmla="*/ 136404 w 310133"/>
                <a:gd name="connsiteY686" fmla="*/ 146088 h 236386"/>
                <a:gd name="connsiteX687" fmla="*/ 137818 w 310133"/>
                <a:gd name="connsiteY687" fmla="*/ 144910 h 236386"/>
                <a:gd name="connsiteX688" fmla="*/ 137818 w 310133"/>
                <a:gd name="connsiteY688" fmla="*/ 144910 h 236386"/>
                <a:gd name="connsiteX689" fmla="*/ 137818 w 310133"/>
                <a:gd name="connsiteY689" fmla="*/ 143256 h 236386"/>
                <a:gd name="connsiteX690" fmla="*/ 137818 w 310133"/>
                <a:gd name="connsiteY690" fmla="*/ 143256 h 236386"/>
                <a:gd name="connsiteX691" fmla="*/ 137818 w 310133"/>
                <a:gd name="connsiteY691" fmla="*/ 141842 h 236386"/>
                <a:gd name="connsiteX692" fmla="*/ 137818 w 310133"/>
                <a:gd name="connsiteY692" fmla="*/ 141842 h 236386"/>
                <a:gd name="connsiteX693" fmla="*/ 135695 w 310133"/>
                <a:gd name="connsiteY693" fmla="*/ 144673 h 236386"/>
                <a:gd name="connsiteX694" fmla="*/ 135695 w 310133"/>
                <a:gd name="connsiteY694" fmla="*/ 144673 h 236386"/>
                <a:gd name="connsiteX695" fmla="*/ 135695 w 310133"/>
                <a:gd name="connsiteY695" fmla="*/ 146324 h 236386"/>
                <a:gd name="connsiteX696" fmla="*/ 137349 w 310133"/>
                <a:gd name="connsiteY696" fmla="*/ 144910 h 236386"/>
                <a:gd name="connsiteX697" fmla="*/ 137349 w 310133"/>
                <a:gd name="connsiteY697" fmla="*/ 146796 h 236386"/>
                <a:gd name="connsiteX698" fmla="*/ 134045 w 310133"/>
                <a:gd name="connsiteY698" fmla="*/ 145146 h 236386"/>
                <a:gd name="connsiteX699" fmla="*/ 131683 w 310133"/>
                <a:gd name="connsiteY699" fmla="*/ 147269 h 236386"/>
                <a:gd name="connsiteX700" fmla="*/ 131683 w 310133"/>
                <a:gd name="connsiteY700" fmla="*/ 147269 h 236386"/>
                <a:gd name="connsiteX701" fmla="*/ 131683 w 310133"/>
                <a:gd name="connsiteY701" fmla="*/ 148686 h 236386"/>
                <a:gd name="connsiteX702" fmla="*/ 133809 w 310133"/>
                <a:gd name="connsiteY702" fmla="*/ 146088 h 236386"/>
                <a:gd name="connsiteX703" fmla="*/ 133809 w 310133"/>
                <a:gd name="connsiteY703" fmla="*/ 146088 h 236386"/>
                <a:gd name="connsiteX704" fmla="*/ 133809 w 310133"/>
                <a:gd name="connsiteY704" fmla="*/ 146088 h 236386"/>
                <a:gd name="connsiteX705" fmla="*/ 133809 w 310133"/>
                <a:gd name="connsiteY705" fmla="*/ 146088 h 236386"/>
                <a:gd name="connsiteX706" fmla="*/ 133809 w 310133"/>
                <a:gd name="connsiteY706" fmla="*/ 147505 h 236386"/>
                <a:gd name="connsiteX707" fmla="*/ 133809 w 310133"/>
                <a:gd name="connsiteY707" fmla="*/ 148919 h 236386"/>
                <a:gd name="connsiteX708" fmla="*/ 136168 w 310133"/>
                <a:gd name="connsiteY708" fmla="*/ 148919 h 236386"/>
                <a:gd name="connsiteX709" fmla="*/ 136168 w 310133"/>
                <a:gd name="connsiteY709" fmla="*/ 147505 h 236386"/>
                <a:gd name="connsiteX710" fmla="*/ 138999 w 310133"/>
                <a:gd name="connsiteY710" fmla="*/ 147505 h 236386"/>
                <a:gd name="connsiteX711" fmla="*/ 137818 w 310133"/>
                <a:gd name="connsiteY711" fmla="*/ 149392 h 236386"/>
                <a:gd name="connsiteX712" fmla="*/ 137818 w 310133"/>
                <a:gd name="connsiteY712" fmla="*/ 149392 h 236386"/>
                <a:gd name="connsiteX713" fmla="*/ 136404 w 310133"/>
                <a:gd name="connsiteY713" fmla="*/ 151281 h 236386"/>
                <a:gd name="connsiteX714" fmla="*/ 136404 w 310133"/>
                <a:gd name="connsiteY714" fmla="*/ 151281 h 236386"/>
                <a:gd name="connsiteX715" fmla="*/ 136404 w 310133"/>
                <a:gd name="connsiteY715" fmla="*/ 151281 h 236386"/>
                <a:gd name="connsiteX716" fmla="*/ 139236 w 310133"/>
                <a:gd name="connsiteY716" fmla="*/ 151281 h 236386"/>
                <a:gd name="connsiteX717" fmla="*/ 137818 w 310133"/>
                <a:gd name="connsiteY717" fmla="*/ 154819 h 236386"/>
                <a:gd name="connsiteX718" fmla="*/ 137818 w 310133"/>
                <a:gd name="connsiteY718" fmla="*/ 154819 h 236386"/>
                <a:gd name="connsiteX719" fmla="*/ 137818 w 310133"/>
                <a:gd name="connsiteY719" fmla="*/ 153404 h 236386"/>
                <a:gd name="connsiteX720" fmla="*/ 140886 w 310133"/>
                <a:gd name="connsiteY720" fmla="*/ 150809 h 236386"/>
                <a:gd name="connsiteX721" fmla="*/ 138763 w 310133"/>
                <a:gd name="connsiteY721" fmla="*/ 152932 h 236386"/>
                <a:gd name="connsiteX722" fmla="*/ 138763 w 310133"/>
                <a:gd name="connsiteY722" fmla="*/ 152932 h 236386"/>
                <a:gd name="connsiteX723" fmla="*/ 138763 w 310133"/>
                <a:gd name="connsiteY723" fmla="*/ 151045 h 236386"/>
                <a:gd name="connsiteX724" fmla="*/ 138763 w 310133"/>
                <a:gd name="connsiteY724" fmla="*/ 151045 h 236386"/>
                <a:gd name="connsiteX725" fmla="*/ 138763 w 310133"/>
                <a:gd name="connsiteY725" fmla="*/ 149392 h 236386"/>
                <a:gd name="connsiteX726" fmla="*/ 136404 w 310133"/>
                <a:gd name="connsiteY726" fmla="*/ 149392 h 236386"/>
                <a:gd name="connsiteX727" fmla="*/ 136404 w 310133"/>
                <a:gd name="connsiteY727" fmla="*/ 149392 h 236386"/>
                <a:gd name="connsiteX728" fmla="*/ 136404 w 310133"/>
                <a:gd name="connsiteY728" fmla="*/ 149392 h 236386"/>
                <a:gd name="connsiteX729" fmla="*/ 141595 w 310133"/>
                <a:gd name="connsiteY729" fmla="*/ 149392 h 236386"/>
                <a:gd name="connsiteX730" fmla="*/ 141595 w 310133"/>
                <a:gd name="connsiteY730" fmla="*/ 149392 h 236386"/>
                <a:gd name="connsiteX731" fmla="*/ 141595 w 310133"/>
                <a:gd name="connsiteY731" fmla="*/ 149392 h 236386"/>
                <a:gd name="connsiteX732" fmla="*/ 143482 w 310133"/>
                <a:gd name="connsiteY732" fmla="*/ 149392 h 236386"/>
                <a:gd name="connsiteX733" fmla="*/ 143482 w 310133"/>
                <a:gd name="connsiteY733" fmla="*/ 149392 h 236386"/>
                <a:gd name="connsiteX734" fmla="*/ 141359 w 310133"/>
                <a:gd name="connsiteY734" fmla="*/ 151987 h 236386"/>
                <a:gd name="connsiteX735" fmla="*/ 141359 w 310133"/>
                <a:gd name="connsiteY735" fmla="*/ 154113 h 236386"/>
                <a:gd name="connsiteX736" fmla="*/ 138999 w 310133"/>
                <a:gd name="connsiteY736" fmla="*/ 154113 h 236386"/>
                <a:gd name="connsiteX737" fmla="*/ 138999 w 310133"/>
                <a:gd name="connsiteY737" fmla="*/ 156472 h 236386"/>
                <a:gd name="connsiteX738" fmla="*/ 141122 w 310133"/>
                <a:gd name="connsiteY738" fmla="*/ 154113 h 236386"/>
                <a:gd name="connsiteX739" fmla="*/ 142540 w 310133"/>
                <a:gd name="connsiteY739" fmla="*/ 155527 h 236386"/>
                <a:gd name="connsiteX740" fmla="*/ 142540 w 310133"/>
                <a:gd name="connsiteY740" fmla="*/ 153877 h 236386"/>
                <a:gd name="connsiteX741" fmla="*/ 142540 w 310133"/>
                <a:gd name="connsiteY741" fmla="*/ 153877 h 236386"/>
                <a:gd name="connsiteX742" fmla="*/ 143954 w 310133"/>
                <a:gd name="connsiteY742" fmla="*/ 153877 h 236386"/>
                <a:gd name="connsiteX743" fmla="*/ 143954 w 310133"/>
                <a:gd name="connsiteY743" fmla="*/ 153877 h 236386"/>
                <a:gd name="connsiteX744" fmla="*/ 145371 w 310133"/>
                <a:gd name="connsiteY744" fmla="*/ 153877 h 236386"/>
                <a:gd name="connsiteX745" fmla="*/ 143718 w 310133"/>
                <a:gd name="connsiteY745" fmla="*/ 156000 h 236386"/>
                <a:gd name="connsiteX746" fmla="*/ 147022 w 310133"/>
                <a:gd name="connsiteY746" fmla="*/ 156000 h 236386"/>
                <a:gd name="connsiteX747" fmla="*/ 147022 w 310133"/>
                <a:gd name="connsiteY747" fmla="*/ 157886 h 236386"/>
                <a:gd name="connsiteX748" fmla="*/ 148675 w 310133"/>
                <a:gd name="connsiteY748" fmla="*/ 157886 h 236386"/>
                <a:gd name="connsiteX749" fmla="*/ 148675 w 310133"/>
                <a:gd name="connsiteY749" fmla="*/ 156000 h 236386"/>
                <a:gd name="connsiteX750" fmla="*/ 150326 w 310133"/>
                <a:gd name="connsiteY750" fmla="*/ 156000 h 236386"/>
                <a:gd name="connsiteX751" fmla="*/ 148675 w 310133"/>
                <a:gd name="connsiteY751" fmla="*/ 156000 h 236386"/>
                <a:gd name="connsiteX752" fmla="*/ 147022 w 310133"/>
                <a:gd name="connsiteY752" fmla="*/ 158359 h 236386"/>
                <a:gd name="connsiteX753" fmla="*/ 149853 w 310133"/>
                <a:gd name="connsiteY753" fmla="*/ 158359 h 236386"/>
                <a:gd name="connsiteX754" fmla="*/ 149853 w 310133"/>
                <a:gd name="connsiteY754" fmla="*/ 158359 h 236386"/>
                <a:gd name="connsiteX755" fmla="*/ 151507 w 310133"/>
                <a:gd name="connsiteY755" fmla="*/ 158359 h 236386"/>
                <a:gd name="connsiteX756" fmla="*/ 151507 w 310133"/>
                <a:gd name="connsiteY756" fmla="*/ 159776 h 236386"/>
                <a:gd name="connsiteX757" fmla="*/ 153630 w 310133"/>
                <a:gd name="connsiteY757" fmla="*/ 159776 h 236386"/>
                <a:gd name="connsiteX758" fmla="*/ 151271 w 310133"/>
                <a:gd name="connsiteY758" fmla="*/ 161663 h 236386"/>
                <a:gd name="connsiteX759" fmla="*/ 151271 w 310133"/>
                <a:gd name="connsiteY759" fmla="*/ 161663 h 236386"/>
                <a:gd name="connsiteX760" fmla="*/ 151271 w 310133"/>
                <a:gd name="connsiteY760" fmla="*/ 163316 h 236386"/>
                <a:gd name="connsiteX761" fmla="*/ 152685 w 310133"/>
                <a:gd name="connsiteY761" fmla="*/ 163316 h 236386"/>
                <a:gd name="connsiteX762" fmla="*/ 152685 w 310133"/>
                <a:gd name="connsiteY762" fmla="*/ 163316 h 236386"/>
                <a:gd name="connsiteX763" fmla="*/ 152685 w 310133"/>
                <a:gd name="connsiteY763" fmla="*/ 163316 h 236386"/>
                <a:gd name="connsiteX764" fmla="*/ 152685 w 310133"/>
                <a:gd name="connsiteY764" fmla="*/ 165203 h 236386"/>
                <a:gd name="connsiteX765" fmla="*/ 154338 w 310133"/>
                <a:gd name="connsiteY765" fmla="*/ 165203 h 236386"/>
                <a:gd name="connsiteX766" fmla="*/ 154338 w 310133"/>
                <a:gd name="connsiteY766" fmla="*/ 163552 h 236386"/>
                <a:gd name="connsiteX767" fmla="*/ 154338 w 310133"/>
                <a:gd name="connsiteY767" fmla="*/ 164967 h 236386"/>
                <a:gd name="connsiteX768" fmla="*/ 154338 w 310133"/>
                <a:gd name="connsiteY768" fmla="*/ 167326 h 236386"/>
                <a:gd name="connsiteX769" fmla="*/ 156697 w 310133"/>
                <a:gd name="connsiteY769" fmla="*/ 168743 h 236386"/>
                <a:gd name="connsiteX770" fmla="*/ 156697 w 310133"/>
                <a:gd name="connsiteY770" fmla="*/ 168743 h 236386"/>
                <a:gd name="connsiteX771" fmla="*/ 158348 w 310133"/>
                <a:gd name="connsiteY771" fmla="*/ 168743 h 236386"/>
                <a:gd name="connsiteX772" fmla="*/ 158348 w 310133"/>
                <a:gd name="connsiteY772" fmla="*/ 168743 h 236386"/>
                <a:gd name="connsiteX773" fmla="*/ 158348 w 310133"/>
                <a:gd name="connsiteY773" fmla="*/ 170630 h 236386"/>
                <a:gd name="connsiteX774" fmla="*/ 161416 w 310133"/>
                <a:gd name="connsiteY774" fmla="*/ 168271 h 236386"/>
                <a:gd name="connsiteX775" fmla="*/ 161416 w 310133"/>
                <a:gd name="connsiteY775" fmla="*/ 170394 h 236386"/>
                <a:gd name="connsiteX776" fmla="*/ 161416 w 310133"/>
                <a:gd name="connsiteY776" fmla="*/ 170394 h 236386"/>
                <a:gd name="connsiteX777" fmla="*/ 163542 w 310133"/>
                <a:gd name="connsiteY777" fmla="*/ 170394 h 236386"/>
                <a:gd name="connsiteX778" fmla="*/ 162124 w 310133"/>
                <a:gd name="connsiteY778" fmla="*/ 172517 h 236386"/>
                <a:gd name="connsiteX779" fmla="*/ 164014 w 310133"/>
                <a:gd name="connsiteY779" fmla="*/ 170630 h 236386"/>
                <a:gd name="connsiteX780" fmla="*/ 164014 w 310133"/>
                <a:gd name="connsiteY780" fmla="*/ 173225 h 236386"/>
                <a:gd name="connsiteX781" fmla="*/ 164014 w 310133"/>
                <a:gd name="connsiteY781" fmla="*/ 173225 h 236386"/>
                <a:gd name="connsiteX782" fmla="*/ 164014 w 310133"/>
                <a:gd name="connsiteY782" fmla="*/ 175351 h 236386"/>
                <a:gd name="connsiteX783" fmla="*/ 164014 w 310133"/>
                <a:gd name="connsiteY783" fmla="*/ 175351 h 236386"/>
                <a:gd name="connsiteX784" fmla="*/ 164014 w 310133"/>
                <a:gd name="connsiteY784" fmla="*/ 175351 h 236386"/>
                <a:gd name="connsiteX785" fmla="*/ 164014 w 310133"/>
                <a:gd name="connsiteY785" fmla="*/ 175351 h 236386"/>
                <a:gd name="connsiteX786" fmla="*/ 164014 w 310133"/>
                <a:gd name="connsiteY786" fmla="*/ 175351 h 236386"/>
                <a:gd name="connsiteX787" fmla="*/ 165428 w 310133"/>
                <a:gd name="connsiteY787" fmla="*/ 173698 h 236386"/>
                <a:gd name="connsiteX788" fmla="*/ 165428 w 310133"/>
                <a:gd name="connsiteY788" fmla="*/ 173698 h 236386"/>
                <a:gd name="connsiteX789" fmla="*/ 164014 w 310133"/>
                <a:gd name="connsiteY789" fmla="*/ 175351 h 236386"/>
                <a:gd name="connsiteX790" fmla="*/ 164014 w 310133"/>
                <a:gd name="connsiteY790" fmla="*/ 175351 h 236386"/>
                <a:gd name="connsiteX791" fmla="*/ 164014 w 310133"/>
                <a:gd name="connsiteY791" fmla="*/ 175351 h 236386"/>
                <a:gd name="connsiteX792" fmla="*/ 162124 w 310133"/>
                <a:gd name="connsiteY792" fmla="*/ 177238 h 236386"/>
                <a:gd name="connsiteX793" fmla="*/ 162124 w 310133"/>
                <a:gd name="connsiteY793" fmla="*/ 179597 h 236386"/>
                <a:gd name="connsiteX794" fmla="*/ 162124 w 310133"/>
                <a:gd name="connsiteY794" fmla="*/ 183137 h 236386"/>
                <a:gd name="connsiteX795" fmla="*/ 162124 w 310133"/>
                <a:gd name="connsiteY795" fmla="*/ 181250 h 236386"/>
                <a:gd name="connsiteX796" fmla="*/ 162124 w 310133"/>
                <a:gd name="connsiteY796" fmla="*/ 181250 h 236386"/>
                <a:gd name="connsiteX797" fmla="*/ 162124 w 310133"/>
                <a:gd name="connsiteY797" fmla="*/ 181250 h 236386"/>
                <a:gd name="connsiteX798" fmla="*/ 162124 w 310133"/>
                <a:gd name="connsiteY798" fmla="*/ 181250 h 236386"/>
                <a:gd name="connsiteX799" fmla="*/ 163542 w 310133"/>
                <a:gd name="connsiteY799" fmla="*/ 179597 h 236386"/>
                <a:gd name="connsiteX800" fmla="*/ 163542 w 310133"/>
                <a:gd name="connsiteY800" fmla="*/ 179597 h 236386"/>
                <a:gd name="connsiteX801" fmla="*/ 163542 w 310133"/>
                <a:gd name="connsiteY801" fmla="*/ 181250 h 236386"/>
                <a:gd name="connsiteX802" fmla="*/ 164720 w 310133"/>
                <a:gd name="connsiteY802" fmla="*/ 181250 h 236386"/>
                <a:gd name="connsiteX803" fmla="*/ 164720 w 310133"/>
                <a:gd name="connsiteY803" fmla="*/ 179833 h 236386"/>
                <a:gd name="connsiteX804" fmla="*/ 164720 w 310133"/>
                <a:gd name="connsiteY804" fmla="*/ 179833 h 236386"/>
                <a:gd name="connsiteX805" fmla="*/ 164720 w 310133"/>
                <a:gd name="connsiteY805" fmla="*/ 181720 h 236386"/>
                <a:gd name="connsiteX806" fmla="*/ 164720 w 310133"/>
                <a:gd name="connsiteY806" fmla="*/ 181720 h 236386"/>
                <a:gd name="connsiteX807" fmla="*/ 166609 w 310133"/>
                <a:gd name="connsiteY807" fmla="*/ 181720 h 236386"/>
                <a:gd name="connsiteX808" fmla="*/ 166609 w 310133"/>
                <a:gd name="connsiteY808" fmla="*/ 181720 h 236386"/>
                <a:gd name="connsiteX809" fmla="*/ 166609 w 310133"/>
                <a:gd name="connsiteY809" fmla="*/ 181720 h 236386"/>
                <a:gd name="connsiteX810" fmla="*/ 166609 w 310133"/>
                <a:gd name="connsiteY810" fmla="*/ 182901 h 236386"/>
                <a:gd name="connsiteX811" fmla="*/ 171564 w 310133"/>
                <a:gd name="connsiteY811" fmla="*/ 179833 h 236386"/>
                <a:gd name="connsiteX812" fmla="*/ 171564 w 310133"/>
                <a:gd name="connsiteY812" fmla="*/ 179833 h 236386"/>
                <a:gd name="connsiteX813" fmla="*/ 169913 w 310133"/>
                <a:gd name="connsiteY813" fmla="*/ 182429 h 236386"/>
                <a:gd name="connsiteX814" fmla="*/ 169913 w 310133"/>
                <a:gd name="connsiteY814" fmla="*/ 182429 h 236386"/>
                <a:gd name="connsiteX815" fmla="*/ 168024 w 310133"/>
                <a:gd name="connsiteY815" fmla="*/ 184788 h 236386"/>
                <a:gd name="connsiteX816" fmla="*/ 168024 w 310133"/>
                <a:gd name="connsiteY816" fmla="*/ 184788 h 236386"/>
                <a:gd name="connsiteX817" fmla="*/ 168024 w 310133"/>
                <a:gd name="connsiteY817" fmla="*/ 184788 h 236386"/>
                <a:gd name="connsiteX818" fmla="*/ 168024 w 310133"/>
                <a:gd name="connsiteY818" fmla="*/ 184788 h 236386"/>
                <a:gd name="connsiteX819" fmla="*/ 168024 w 310133"/>
                <a:gd name="connsiteY819" fmla="*/ 184788 h 236386"/>
                <a:gd name="connsiteX820" fmla="*/ 168024 w 310133"/>
                <a:gd name="connsiteY820" fmla="*/ 186677 h 236386"/>
                <a:gd name="connsiteX821" fmla="*/ 169913 w 310133"/>
                <a:gd name="connsiteY821" fmla="*/ 184082 h 236386"/>
                <a:gd name="connsiteX822" fmla="*/ 169913 w 310133"/>
                <a:gd name="connsiteY822" fmla="*/ 184082 h 236386"/>
                <a:gd name="connsiteX823" fmla="*/ 169913 w 310133"/>
                <a:gd name="connsiteY823" fmla="*/ 184082 h 236386"/>
                <a:gd name="connsiteX824" fmla="*/ 169913 w 310133"/>
                <a:gd name="connsiteY824" fmla="*/ 182192 h 236386"/>
                <a:gd name="connsiteX825" fmla="*/ 175104 w 310133"/>
                <a:gd name="connsiteY825" fmla="*/ 184788 h 236386"/>
                <a:gd name="connsiteX826" fmla="*/ 175104 w 310133"/>
                <a:gd name="connsiteY826" fmla="*/ 184788 h 236386"/>
                <a:gd name="connsiteX827" fmla="*/ 175104 w 310133"/>
                <a:gd name="connsiteY827" fmla="*/ 184788 h 236386"/>
                <a:gd name="connsiteX828" fmla="*/ 175104 w 310133"/>
                <a:gd name="connsiteY828" fmla="*/ 186205 h 236386"/>
                <a:gd name="connsiteX829" fmla="*/ 173687 w 310133"/>
                <a:gd name="connsiteY829" fmla="*/ 187855 h 236386"/>
                <a:gd name="connsiteX830" fmla="*/ 173687 w 310133"/>
                <a:gd name="connsiteY830" fmla="*/ 187855 h 236386"/>
                <a:gd name="connsiteX831" fmla="*/ 174868 w 310133"/>
                <a:gd name="connsiteY831" fmla="*/ 187855 h 236386"/>
                <a:gd name="connsiteX832" fmla="*/ 176755 w 310133"/>
                <a:gd name="connsiteY832" fmla="*/ 187855 h 236386"/>
                <a:gd name="connsiteX833" fmla="*/ 176755 w 310133"/>
                <a:gd name="connsiteY833" fmla="*/ 193519 h 236386"/>
                <a:gd name="connsiteX834" fmla="*/ 176755 w 310133"/>
                <a:gd name="connsiteY834" fmla="*/ 193519 h 236386"/>
                <a:gd name="connsiteX835" fmla="*/ 178408 w 310133"/>
                <a:gd name="connsiteY835" fmla="*/ 191868 h 236386"/>
                <a:gd name="connsiteX836" fmla="*/ 178408 w 310133"/>
                <a:gd name="connsiteY836" fmla="*/ 191868 h 236386"/>
                <a:gd name="connsiteX837" fmla="*/ 176518 w 310133"/>
                <a:gd name="connsiteY837" fmla="*/ 193755 h 236386"/>
                <a:gd name="connsiteX838" fmla="*/ 176518 w 310133"/>
                <a:gd name="connsiteY838" fmla="*/ 193755 h 236386"/>
                <a:gd name="connsiteX839" fmla="*/ 177936 w 310133"/>
                <a:gd name="connsiteY839" fmla="*/ 193755 h 236386"/>
                <a:gd name="connsiteX840" fmla="*/ 176518 w 310133"/>
                <a:gd name="connsiteY840" fmla="*/ 195172 h 236386"/>
                <a:gd name="connsiteX841" fmla="*/ 180767 w 310133"/>
                <a:gd name="connsiteY841" fmla="*/ 195172 h 236386"/>
                <a:gd name="connsiteX842" fmla="*/ 180767 w 310133"/>
                <a:gd name="connsiteY842" fmla="*/ 195172 h 236386"/>
                <a:gd name="connsiteX843" fmla="*/ 179114 w 310133"/>
                <a:gd name="connsiteY843" fmla="*/ 197295 h 236386"/>
                <a:gd name="connsiteX844" fmla="*/ 180767 w 310133"/>
                <a:gd name="connsiteY844" fmla="*/ 195644 h 236386"/>
                <a:gd name="connsiteX845" fmla="*/ 180767 w 310133"/>
                <a:gd name="connsiteY845" fmla="*/ 195644 h 236386"/>
                <a:gd name="connsiteX846" fmla="*/ 178172 w 310133"/>
                <a:gd name="connsiteY846" fmla="*/ 198004 h 236386"/>
                <a:gd name="connsiteX847" fmla="*/ 178172 w 310133"/>
                <a:gd name="connsiteY847" fmla="*/ 198004 h 236386"/>
                <a:gd name="connsiteX848" fmla="*/ 179586 w 310133"/>
                <a:gd name="connsiteY848" fmla="*/ 200127 h 236386"/>
                <a:gd name="connsiteX849" fmla="*/ 178172 w 310133"/>
                <a:gd name="connsiteY849" fmla="*/ 202013 h 236386"/>
                <a:gd name="connsiteX850" fmla="*/ 178172 w 310133"/>
                <a:gd name="connsiteY850" fmla="*/ 203430 h 236386"/>
                <a:gd name="connsiteX851" fmla="*/ 178172 w 310133"/>
                <a:gd name="connsiteY851" fmla="*/ 203430 h 236386"/>
                <a:gd name="connsiteX852" fmla="*/ 178172 w 310133"/>
                <a:gd name="connsiteY852" fmla="*/ 203430 h 236386"/>
                <a:gd name="connsiteX853" fmla="*/ 178172 w 310133"/>
                <a:gd name="connsiteY853" fmla="*/ 203430 h 236386"/>
                <a:gd name="connsiteX854" fmla="*/ 178172 w 310133"/>
                <a:gd name="connsiteY854" fmla="*/ 203430 h 236386"/>
                <a:gd name="connsiteX855" fmla="*/ 179586 w 310133"/>
                <a:gd name="connsiteY855" fmla="*/ 203430 h 236386"/>
                <a:gd name="connsiteX856" fmla="*/ 179586 w 310133"/>
                <a:gd name="connsiteY856" fmla="*/ 203430 h 236386"/>
                <a:gd name="connsiteX857" fmla="*/ 179586 w 310133"/>
                <a:gd name="connsiteY857" fmla="*/ 203430 h 236386"/>
                <a:gd name="connsiteX858" fmla="*/ 181476 w 310133"/>
                <a:gd name="connsiteY858" fmla="*/ 205317 h 236386"/>
                <a:gd name="connsiteX859" fmla="*/ 181476 w 310133"/>
                <a:gd name="connsiteY859" fmla="*/ 206734 h 236386"/>
                <a:gd name="connsiteX860" fmla="*/ 184544 w 310133"/>
                <a:gd name="connsiteY860" fmla="*/ 205081 h 236386"/>
                <a:gd name="connsiteX861" fmla="*/ 184544 w 310133"/>
                <a:gd name="connsiteY861" fmla="*/ 205081 h 236386"/>
                <a:gd name="connsiteX862" fmla="*/ 184544 w 310133"/>
                <a:gd name="connsiteY862" fmla="*/ 205081 h 236386"/>
                <a:gd name="connsiteX863" fmla="*/ 184544 w 310133"/>
                <a:gd name="connsiteY863" fmla="*/ 205081 h 236386"/>
                <a:gd name="connsiteX864" fmla="*/ 184544 w 310133"/>
                <a:gd name="connsiteY864" fmla="*/ 207443 h 236386"/>
                <a:gd name="connsiteX865" fmla="*/ 184544 w 310133"/>
                <a:gd name="connsiteY865" fmla="*/ 207443 h 236386"/>
                <a:gd name="connsiteX866" fmla="*/ 184544 w 310133"/>
                <a:gd name="connsiteY866" fmla="*/ 207443 h 236386"/>
                <a:gd name="connsiteX867" fmla="*/ 186903 w 310133"/>
                <a:gd name="connsiteY867" fmla="*/ 209094 h 236386"/>
                <a:gd name="connsiteX868" fmla="*/ 186903 w 310133"/>
                <a:gd name="connsiteY868" fmla="*/ 205553 h 236386"/>
                <a:gd name="connsiteX869" fmla="*/ 186903 w 310133"/>
                <a:gd name="connsiteY869" fmla="*/ 205553 h 236386"/>
                <a:gd name="connsiteX870" fmla="*/ 186903 w 310133"/>
                <a:gd name="connsiteY870" fmla="*/ 205553 h 236386"/>
                <a:gd name="connsiteX871" fmla="*/ 188553 w 310133"/>
                <a:gd name="connsiteY871" fmla="*/ 205553 h 236386"/>
                <a:gd name="connsiteX872" fmla="*/ 188553 w 310133"/>
                <a:gd name="connsiteY872" fmla="*/ 206971 h 236386"/>
                <a:gd name="connsiteX873" fmla="*/ 191149 w 310133"/>
                <a:gd name="connsiteY873" fmla="*/ 206971 h 236386"/>
                <a:gd name="connsiteX874" fmla="*/ 189262 w 310133"/>
                <a:gd name="connsiteY874" fmla="*/ 206971 h 236386"/>
                <a:gd name="connsiteX875" fmla="*/ 187845 w 310133"/>
                <a:gd name="connsiteY875" fmla="*/ 208857 h 236386"/>
                <a:gd name="connsiteX876" fmla="*/ 190443 w 310133"/>
                <a:gd name="connsiteY876" fmla="*/ 207679 h 236386"/>
                <a:gd name="connsiteX877" fmla="*/ 190443 w 310133"/>
                <a:gd name="connsiteY877" fmla="*/ 208857 h 236386"/>
                <a:gd name="connsiteX878" fmla="*/ 192330 w 310133"/>
                <a:gd name="connsiteY878" fmla="*/ 208857 h 236386"/>
                <a:gd name="connsiteX879" fmla="*/ 190912 w 310133"/>
                <a:gd name="connsiteY879" fmla="*/ 210747 h 236386"/>
                <a:gd name="connsiteX880" fmla="*/ 190912 w 310133"/>
                <a:gd name="connsiteY880" fmla="*/ 210747 h 236386"/>
                <a:gd name="connsiteX881" fmla="*/ 192330 w 310133"/>
                <a:gd name="connsiteY881" fmla="*/ 210747 h 236386"/>
                <a:gd name="connsiteX882" fmla="*/ 192330 w 310133"/>
                <a:gd name="connsiteY882" fmla="*/ 210747 h 236386"/>
                <a:gd name="connsiteX883" fmla="*/ 192330 w 310133"/>
                <a:gd name="connsiteY883" fmla="*/ 210747 h 236386"/>
                <a:gd name="connsiteX884" fmla="*/ 189970 w 310133"/>
                <a:gd name="connsiteY884" fmla="*/ 213106 h 236386"/>
                <a:gd name="connsiteX885" fmla="*/ 191385 w 310133"/>
                <a:gd name="connsiteY885" fmla="*/ 213106 h 236386"/>
                <a:gd name="connsiteX886" fmla="*/ 191385 w 310133"/>
                <a:gd name="connsiteY886" fmla="*/ 214757 h 236386"/>
                <a:gd name="connsiteX887" fmla="*/ 191385 w 310133"/>
                <a:gd name="connsiteY887" fmla="*/ 216174 h 236386"/>
                <a:gd name="connsiteX888" fmla="*/ 189970 w 310133"/>
                <a:gd name="connsiteY888" fmla="*/ 216174 h 236386"/>
                <a:gd name="connsiteX889" fmla="*/ 191621 w 310133"/>
                <a:gd name="connsiteY889" fmla="*/ 216174 h 236386"/>
                <a:gd name="connsiteX890" fmla="*/ 192802 w 310133"/>
                <a:gd name="connsiteY890" fmla="*/ 216174 h 236386"/>
                <a:gd name="connsiteX891" fmla="*/ 192802 w 310133"/>
                <a:gd name="connsiteY891" fmla="*/ 214993 h 236386"/>
                <a:gd name="connsiteX892" fmla="*/ 192802 w 310133"/>
                <a:gd name="connsiteY892" fmla="*/ 214993 h 236386"/>
                <a:gd name="connsiteX893" fmla="*/ 192802 w 310133"/>
                <a:gd name="connsiteY893" fmla="*/ 217116 h 236386"/>
                <a:gd name="connsiteX894" fmla="*/ 192802 w 310133"/>
                <a:gd name="connsiteY894" fmla="*/ 217116 h 236386"/>
                <a:gd name="connsiteX895" fmla="*/ 191621 w 310133"/>
                <a:gd name="connsiteY895" fmla="*/ 217116 h 236386"/>
                <a:gd name="connsiteX896" fmla="*/ 191621 w 310133"/>
                <a:gd name="connsiteY896" fmla="*/ 217116 h 236386"/>
                <a:gd name="connsiteX897" fmla="*/ 189970 w 310133"/>
                <a:gd name="connsiteY897" fmla="*/ 219478 h 236386"/>
                <a:gd name="connsiteX898" fmla="*/ 192802 w 310133"/>
                <a:gd name="connsiteY898" fmla="*/ 219478 h 236386"/>
                <a:gd name="connsiteX899" fmla="*/ 192802 w 310133"/>
                <a:gd name="connsiteY899" fmla="*/ 219478 h 236386"/>
                <a:gd name="connsiteX900" fmla="*/ 192802 w 310133"/>
                <a:gd name="connsiteY900" fmla="*/ 221128 h 236386"/>
                <a:gd name="connsiteX901" fmla="*/ 194453 w 310133"/>
                <a:gd name="connsiteY901" fmla="*/ 221128 h 236386"/>
                <a:gd name="connsiteX902" fmla="*/ 197048 w 310133"/>
                <a:gd name="connsiteY902" fmla="*/ 221128 h 236386"/>
                <a:gd name="connsiteX903" fmla="*/ 197048 w 310133"/>
                <a:gd name="connsiteY903" fmla="*/ 221128 h 236386"/>
                <a:gd name="connsiteX904" fmla="*/ 197048 w 310133"/>
                <a:gd name="connsiteY904" fmla="*/ 221128 h 236386"/>
                <a:gd name="connsiteX905" fmla="*/ 197048 w 310133"/>
                <a:gd name="connsiteY905" fmla="*/ 221128 h 236386"/>
                <a:gd name="connsiteX906" fmla="*/ 197048 w 310133"/>
                <a:gd name="connsiteY906" fmla="*/ 221128 h 236386"/>
                <a:gd name="connsiteX907" fmla="*/ 197048 w 310133"/>
                <a:gd name="connsiteY907" fmla="*/ 218769 h 236386"/>
                <a:gd name="connsiteX908" fmla="*/ 197048 w 310133"/>
                <a:gd name="connsiteY908" fmla="*/ 216646 h 236386"/>
                <a:gd name="connsiteX909" fmla="*/ 197048 w 310133"/>
                <a:gd name="connsiteY909" fmla="*/ 216646 h 236386"/>
                <a:gd name="connsiteX910" fmla="*/ 197048 w 310133"/>
                <a:gd name="connsiteY910" fmla="*/ 213579 h 236386"/>
                <a:gd name="connsiteX911" fmla="*/ 197048 w 310133"/>
                <a:gd name="connsiteY911" fmla="*/ 210980 h 236386"/>
                <a:gd name="connsiteX912" fmla="*/ 197048 w 310133"/>
                <a:gd name="connsiteY912" fmla="*/ 210980 h 236386"/>
                <a:gd name="connsiteX913" fmla="*/ 197048 w 310133"/>
                <a:gd name="connsiteY913" fmla="*/ 210980 h 236386"/>
                <a:gd name="connsiteX914" fmla="*/ 197048 w 310133"/>
                <a:gd name="connsiteY914" fmla="*/ 210980 h 236386"/>
                <a:gd name="connsiteX915" fmla="*/ 197048 w 310133"/>
                <a:gd name="connsiteY915" fmla="*/ 210980 h 236386"/>
                <a:gd name="connsiteX916" fmla="*/ 197048 w 310133"/>
                <a:gd name="connsiteY916" fmla="*/ 209330 h 236386"/>
                <a:gd name="connsiteX917" fmla="*/ 197048 w 310133"/>
                <a:gd name="connsiteY917" fmla="*/ 209330 h 236386"/>
                <a:gd name="connsiteX918" fmla="*/ 197048 w 310133"/>
                <a:gd name="connsiteY918" fmla="*/ 209330 h 236386"/>
                <a:gd name="connsiteX919" fmla="*/ 197048 w 310133"/>
                <a:gd name="connsiteY919" fmla="*/ 209330 h 236386"/>
                <a:gd name="connsiteX920" fmla="*/ 197048 w 310133"/>
                <a:gd name="connsiteY920" fmla="*/ 207913 h 236386"/>
                <a:gd name="connsiteX921" fmla="*/ 195634 w 310133"/>
                <a:gd name="connsiteY921" fmla="*/ 206026 h 236386"/>
                <a:gd name="connsiteX922" fmla="*/ 195634 w 310133"/>
                <a:gd name="connsiteY922" fmla="*/ 206026 h 236386"/>
                <a:gd name="connsiteX923" fmla="*/ 195634 w 310133"/>
                <a:gd name="connsiteY923" fmla="*/ 206026 h 236386"/>
                <a:gd name="connsiteX924" fmla="*/ 196812 w 310133"/>
                <a:gd name="connsiteY924" fmla="*/ 204139 h 236386"/>
                <a:gd name="connsiteX925" fmla="*/ 195161 w 310133"/>
                <a:gd name="connsiteY925" fmla="*/ 201780 h 236386"/>
                <a:gd name="connsiteX926" fmla="*/ 193744 w 310133"/>
                <a:gd name="connsiteY926" fmla="*/ 201780 h 236386"/>
                <a:gd name="connsiteX927" fmla="*/ 193744 w 310133"/>
                <a:gd name="connsiteY927" fmla="*/ 201780 h 236386"/>
                <a:gd name="connsiteX928" fmla="*/ 192330 w 310133"/>
                <a:gd name="connsiteY928" fmla="*/ 203430 h 236386"/>
                <a:gd name="connsiteX929" fmla="*/ 192330 w 310133"/>
                <a:gd name="connsiteY929" fmla="*/ 202013 h 236386"/>
                <a:gd name="connsiteX930" fmla="*/ 192330 w 310133"/>
                <a:gd name="connsiteY930" fmla="*/ 202013 h 236386"/>
                <a:gd name="connsiteX931" fmla="*/ 193980 w 310133"/>
                <a:gd name="connsiteY931" fmla="*/ 199654 h 236386"/>
                <a:gd name="connsiteX932" fmla="*/ 193980 w 310133"/>
                <a:gd name="connsiteY932" fmla="*/ 197767 h 236386"/>
                <a:gd name="connsiteX933" fmla="*/ 193980 w 310133"/>
                <a:gd name="connsiteY933" fmla="*/ 196114 h 236386"/>
                <a:gd name="connsiteX934" fmla="*/ 193980 w 310133"/>
                <a:gd name="connsiteY934" fmla="*/ 197767 h 236386"/>
                <a:gd name="connsiteX935" fmla="*/ 193980 w 310133"/>
                <a:gd name="connsiteY935" fmla="*/ 196350 h 236386"/>
                <a:gd name="connsiteX936" fmla="*/ 193980 w 310133"/>
                <a:gd name="connsiteY936" fmla="*/ 196350 h 236386"/>
                <a:gd name="connsiteX937" fmla="*/ 193980 w 310133"/>
                <a:gd name="connsiteY937" fmla="*/ 198712 h 236386"/>
                <a:gd name="connsiteX938" fmla="*/ 192330 w 310133"/>
                <a:gd name="connsiteY938" fmla="*/ 198712 h 236386"/>
                <a:gd name="connsiteX939" fmla="*/ 190676 w 310133"/>
                <a:gd name="connsiteY939" fmla="*/ 200599 h 236386"/>
                <a:gd name="connsiteX940" fmla="*/ 190676 w 310133"/>
                <a:gd name="connsiteY940" fmla="*/ 198476 h 236386"/>
                <a:gd name="connsiteX941" fmla="*/ 190676 w 310133"/>
                <a:gd name="connsiteY941" fmla="*/ 198476 h 236386"/>
                <a:gd name="connsiteX942" fmla="*/ 190676 w 310133"/>
                <a:gd name="connsiteY942" fmla="*/ 194227 h 236386"/>
                <a:gd name="connsiteX943" fmla="*/ 188789 w 310133"/>
                <a:gd name="connsiteY943" fmla="*/ 193049 h 236386"/>
                <a:gd name="connsiteX944" fmla="*/ 191149 w 310133"/>
                <a:gd name="connsiteY944" fmla="*/ 191159 h 236386"/>
                <a:gd name="connsiteX945" fmla="*/ 191149 w 310133"/>
                <a:gd name="connsiteY945" fmla="*/ 189745 h 236386"/>
                <a:gd name="connsiteX946" fmla="*/ 189262 w 310133"/>
                <a:gd name="connsiteY946" fmla="*/ 192340 h 236386"/>
                <a:gd name="connsiteX947" fmla="*/ 188081 w 310133"/>
                <a:gd name="connsiteY947" fmla="*/ 190451 h 236386"/>
                <a:gd name="connsiteX948" fmla="*/ 186430 w 310133"/>
                <a:gd name="connsiteY948" fmla="*/ 190451 h 236386"/>
                <a:gd name="connsiteX949" fmla="*/ 186430 w 310133"/>
                <a:gd name="connsiteY949" fmla="*/ 190451 h 236386"/>
                <a:gd name="connsiteX950" fmla="*/ 186430 w 310133"/>
                <a:gd name="connsiteY950" fmla="*/ 190451 h 236386"/>
                <a:gd name="connsiteX951" fmla="*/ 186430 w 310133"/>
                <a:gd name="connsiteY951" fmla="*/ 190451 h 236386"/>
                <a:gd name="connsiteX952" fmla="*/ 186430 w 310133"/>
                <a:gd name="connsiteY952" fmla="*/ 190451 h 236386"/>
                <a:gd name="connsiteX953" fmla="*/ 186430 w 310133"/>
                <a:gd name="connsiteY953" fmla="*/ 189036 h 236386"/>
                <a:gd name="connsiteX954" fmla="*/ 186430 w 310133"/>
                <a:gd name="connsiteY954" fmla="*/ 189036 h 236386"/>
                <a:gd name="connsiteX955" fmla="*/ 186430 w 310133"/>
                <a:gd name="connsiteY955" fmla="*/ 187619 h 236386"/>
                <a:gd name="connsiteX956" fmla="*/ 186430 w 310133"/>
                <a:gd name="connsiteY956" fmla="*/ 185496 h 236386"/>
                <a:gd name="connsiteX957" fmla="*/ 184544 w 310133"/>
                <a:gd name="connsiteY957" fmla="*/ 187150 h 236386"/>
                <a:gd name="connsiteX958" fmla="*/ 186430 w 310133"/>
                <a:gd name="connsiteY958" fmla="*/ 184315 h 236386"/>
                <a:gd name="connsiteX959" fmla="*/ 186430 w 310133"/>
                <a:gd name="connsiteY959" fmla="*/ 184315 h 236386"/>
                <a:gd name="connsiteX960" fmla="*/ 184307 w 310133"/>
                <a:gd name="connsiteY960" fmla="*/ 186441 h 236386"/>
                <a:gd name="connsiteX961" fmla="*/ 184307 w 310133"/>
                <a:gd name="connsiteY961" fmla="*/ 185024 h 236386"/>
                <a:gd name="connsiteX962" fmla="*/ 185722 w 310133"/>
                <a:gd name="connsiteY962" fmla="*/ 183137 h 236386"/>
                <a:gd name="connsiteX963" fmla="*/ 185722 w 310133"/>
                <a:gd name="connsiteY963" fmla="*/ 180542 h 236386"/>
                <a:gd name="connsiteX964" fmla="*/ 185722 w 310133"/>
                <a:gd name="connsiteY964" fmla="*/ 180542 h 236386"/>
                <a:gd name="connsiteX965" fmla="*/ 185722 w 310133"/>
                <a:gd name="connsiteY965" fmla="*/ 181956 h 236386"/>
                <a:gd name="connsiteX966" fmla="*/ 185722 w 310133"/>
                <a:gd name="connsiteY966" fmla="*/ 181956 h 236386"/>
                <a:gd name="connsiteX967" fmla="*/ 184307 w 310133"/>
                <a:gd name="connsiteY967" fmla="*/ 181956 h 236386"/>
                <a:gd name="connsiteX968" fmla="*/ 184307 w 310133"/>
                <a:gd name="connsiteY968" fmla="*/ 177946 h 236386"/>
                <a:gd name="connsiteX969" fmla="*/ 184307 w 310133"/>
                <a:gd name="connsiteY969" fmla="*/ 177946 h 236386"/>
                <a:gd name="connsiteX970" fmla="*/ 184307 w 310133"/>
                <a:gd name="connsiteY970" fmla="*/ 176293 h 236386"/>
                <a:gd name="connsiteX971" fmla="*/ 182654 w 310133"/>
                <a:gd name="connsiteY971" fmla="*/ 178183 h 236386"/>
                <a:gd name="connsiteX972" fmla="*/ 182654 w 310133"/>
                <a:gd name="connsiteY972" fmla="*/ 176057 h 236386"/>
                <a:gd name="connsiteX973" fmla="*/ 182654 w 310133"/>
                <a:gd name="connsiteY973" fmla="*/ 176057 h 236386"/>
                <a:gd name="connsiteX974" fmla="*/ 182654 w 310133"/>
                <a:gd name="connsiteY974" fmla="*/ 176057 h 236386"/>
                <a:gd name="connsiteX975" fmla="*/ 180767 w 310133"/>
                <a:gd name="connsiteY975" fmla="*/ 177710 h 236386"/>
                <a:gd name="connsiteX976" fmla="*/ 182654 w 310133"/>
                <a:gd name="connsiteY976" fmla="*/ 175115 h 236386"/>
                <a:gd name="connsiteX977" fmla="*/ 180295 w 310133"/>
                <a:gd name="connsiteY977" fmla="*/ 177002 h 236386"/>
                <a:gd name="connsiteX978" fmla="*/ 181945 w 310133"/>
                <a:gd name="connsiteY978" fmla="*/ 175351 h 236386"/>
                <a:gd name="connsiteX979" fmla="*/ 180531 w 310133"/>
                <a:gd name="connsiteY979" fmla="*/ 175351 h 236386"/>
                <a:gd name="connsiteX980" fmla="*/ 181712 w 310133"/>
                <a:gd name="connsiteY980" fmla="*/ 173934 h 236386"/>
                <a:gd name="connsiteX981" fmla="*/ 179586 w 310133"/>
                <a:gd name="connsiteY981" fmla="*/ 173934 h 236386"/>
                <a:gd name="connsiteX982" fmla="*/ 179586 w 310133"/>
                <a:gd name="connsiteY982" fmla="*/ 172047 h 236386"/>
                <a:gd name="connsiteX983" fmla="*/ 178172 w 310133"/>
                <a:gd name="connsiteY983" fmla="*/ 172047 h 236386"/>
                <a:gd name="connsiteX984" fmla="*/ 179586 w 310133"/>
                <a:gd name="connsiteY984" fmla="*/ 170157 h 236386"/>
                <a:gd name="connsiteX985" fmla="*/ 179586 w 310133"/>
                <a:gd name="connsiteY985" fmla="*/ 170157 h 236386"/>
                <a:gd name="connsiteX986" fmla="*/ 178408 w 310133"/>
                <a:gd name="connsiteY986" fmla="*/ 171575 h 236386"/>
                <a:gd name="connsiteX987" fmla="*/ 180059 w 310133"/>
                <a:gd name="connsiteY987" fmla="*/ 171575 h 236386"/>
                <a:gd name="connsiteX988" fmla="*/ 180059 w 310133"/>
                <a:gd name="connsiteY988" fmla="*/ 170157 h 236386"/>
                <a:gd name="connsiteX989" fmla="*/ 180059 w 310133"/>
                <a:gd name="connsiteY989" fmla="*/ 170157 h 236386"/>
                <a:gd name="connsiteX990" fmla="*/ 180059 w 310133"/>
                <a:gd name="connsiteY990" fmla="*/ 171575 h 236386"/>
                <a:gd name="connsiteX991" fmla="*/ 180059 w 310133"/>
                <a:gd name="connsiteY991" fmla="*/ 171575 h 236386"/>
                <a:gd name="connsiteX992" fmla="*/ 180059 w 310133"/>
                <a:gd name="connsiteY992" fmla="*/ 173225 h 236386"/>
                <a:gd name="connsiteX993" fmla="*/ 180059 w 310133"/>
                <a:gd name="connsiteY993" fmla="*/ 173225 h 236386"/>
                <a:gd name="connsiteX994" fmla="*/ 181945 w 310133"/>
                <a:gd name="connsiteY994" fmla="*/ 173225 h 236386"/>
                <a:gd name="connsiteX995" fmla="*/ 181945 w 310133"/>
                <a:gd name="connsiteY995" fmla="*/ 175115 h 236386"/>
                <a:gd name="connsiteX996" fmla="*/ 184544 w 310133"/>
                <a:gd name="connsiteY996" fmla="*/ 172283 h 236386"/>
                <a:gd name="connsiteX997" fmla="*/ 184544 w 310133"/>
                <a:gd name="connsiteY997" fmla="*/ 172283 h 236386"/>
                <a:gd name="connsiteX998" fmla="*/ 184544 w 310133"/>
                <a:gd name="connsiteY998" fmla="*/ 172283 h 236386"/>
                <a:gd name="connsiteX999" fmla="*/ 184544 w 310133"/>
                <a:gd name="connsiteY999" fmla="*/ 172283 h 236386"/>
                <a:gd name="connsiteX1000" fmla="*/ 185958 w 310133"/>
                <a:gd name="connsiteY1000" fmla="*/ 171102 h 236386"/>
                <a:gd name="connsiteX1001" fmla="*/ 185958 w 310133"/>
                <a:gd name="connsiteY1001" fmla="*/ 171102 h 236386"/>
                <a:gd name="connsiteX1002" fmla="*/ 185958 w 310133"/>
                <a:gd name="connsiteY1002" fmla="*/ 172753 h 236386"/>
                <a:gd name="connsiteX1003" fmla="*/ 189498 w 310133"/>
                <a:gd name="connsiteY1003" fmla="*/ 174406 h 236386"/>
                <a:gd name="connsiteX1004" fmla="*/ 187845 w 310133"/>
                <a:gd name="connsiteY1004" fmla="*/ 176293 h 236386"/>
                <a:gd name="connsiteX1005" fmla="*/ 186194 w 310133"/>
                <a:gd name="connsiteY1005" fmla="*/ 172753 h 236386"/>
                <a:gd name="connsiteX1006" fmla="*/ 186194 w 310133"/>
                <a:gd name="connsiteY1006" fmla="*/ 172753 h 236386"/>
                <a:gd name="connsiteX1007" fmla="*/ 186194 w 310133"/>
                <a:gd name="connsiteY1007" fmla="*/ 174642 h 236386"/>
                <a:gd name="connsiteX1008" fmla="*/ 186194 w 310133"/>
                <a:gd name="connsiteY1008" fmla="*/ 174642 h 236386"/>
                <a:gd name="connsiteX1009" fmla="*/ 184777 w 310133"/>
                <a:gd name="connsiteY1009" fmla="*/ 176765 h 236386"/>
                <a:gd name="connsiteX1010" fmla="*/ 184777 w 310133"/>
                <a:gd name="connsiteY1010" fmla="*/ 176765 h 236386"/>
                <a:gd name="connsiteX1011" fmla="*/ 184777 w 310133"/>
                <a:gd name="connsiteY1011" fmla="*/ 178652 h 236386"/>
                <a:gd name="connsiteX1012" fmla="*/ 187375 w 310133"/>
                <a:gd name="connsiteY1012" fmla="*/ 178652 h 236386"/>
                <a:gd name="connsiteX1013" fmla="*/ 187375 w 310133"/>
                <a:gd name="connsiteY1013" fmla="*/ 178652 h 236386"/>
                <a:gd name="connsiteX1014" fmla="*/ 187375 w 310133"/>
                <a:gd name="connsiteY1014" fmla="*/ 178652 h 236386"/>
                <a:gd name="connsiteX1015" fmla="*/ 187375 w 310133"/>
                <a:gd name="connsiteY1015" fmla="*/ 181014 h 236386"/>
                <a:gd name="connsiteX1016" fmla="*/ 189026 w 310133"/>
                <a:gd name="connsiteY1016" fmla="*/ 181014 h 236386"/>
                <a:gd name="connsiteX1017" fmla="*/ 189026 w 310133"/>
                <a:gd name="connsiteY1017" fmla="*/ 183137 h 236386"/>
                <a:gd name="connsiteX1018" fmla="*/ 190676 w 310133"/>
                <a:gd name="connsiteY1018" fmla="*/ 180542 h 236386"/>
                <a:gd name="connsiteX1019" fmla="*/ 190676 w 310133"/>
                <a:gd name="connsiteY1019" fmla="*/ 180542 h 236386"/>
                <a:gd name="connsiteX1020" fmla="*/ 188317 w 310133"/>
                <a:gd name="connsiteY1020" fmla="*/ 183610 h 236386"/>
                <a:gd name="connsiteX1021" fmla="*/ 188317 w 310133"/>
                <a:gd name="connsiteY1021" fmla="*/ 183610 h 236386"/>
                <a:gd name="connsiteX1022" fmla="*/ 188317 w 310133"/>
                <a:gd name="connsiteY1022" fmla="*/ 185496 h 236386"/>
                <a:gd name="connsiteX1023" fmla="*/ 188317 w 310133"/>
                <a:gd name="connsiteY1023" fmla="*/ 183137 h 236386"/>
                <a:gd name="connsiteX1024" fmla="*/ 190443 w 310133"/>
                <a:gd name="connsiteY1024" fmla="*/ 183137 h 236386"/>
                <a:gd name="connsiteX1025" fmla="*/ 190443 w 310133"/>
                <a:gd name="connsiteY1025" fmla="*/ 183137 h 236386"/>
                <a:gd name="connsiteX1026" fmla="*/ 190443 w 310133"/>
                <a:gd name="connsiteY1026" fmla="*/ 183137 h 236386"/>
                <a:gd name="connsiteX1027" fmla="*/ 192093 w 310133"/>
                <a:gd name="connsiteY1027" fmla="*/ 181720 h 236386"/>
                <a:gd name="connsiteX1028" fmla="*/ 192093 w 310133"/>
                <a:gd name="connsiteY1028" fmla="*/ 183137 h 236386"/>
                <a:gd name="connsiteX1029" fmla="*/ 193511 w 310133"/>
                <a:gd name="connsiteY1029" fmla="*/ 183137 h 236386"/>
                <a:gd name="connsiteX1030" fmla="*/ 191857 w 310133"/>
                <a:gd name="connsiteY1030" fmla="*/ 185260 h 236386"/>
                <a:gd name="connsiteX1031" fmla="*/ 193511 w 310133"/>
                <a:gd name="connsiteY1031" fmla="*/ 183846 h 236386"/>
                <a:gd name="connsiteX1032" fmla="*/ 193511 w 310133"/>
                <a:gd name="connsiteY1032" fmla="*/ 183846 h 236386"/>
                <a:gd name="connsiteX1033" fmla="*/ 191621 w 310133"/>
                <a:gd name="connsiteY1033" fmla="*/ 185496 h 236386"/>
                <a:gd name="connsiteX1034" fmla="*/ 191621 w 310133"/>
                <a:gd name="connsiteY1034" fmla="*/ 187619 h 236386"/>
                <a:gd name="connsiteX1035" fmla="*/ 193744 w 310133"/>
                <a:gd name="connsiteY1035" fmla="*/ 189036 h 236386"/>
                <a:gd name="connsiteX1036" fmla="*/ 193744 w 310133"/>
                <a:gd name="connsiteY1036" fmla="*/ 192340 h 236386"/>
                <a:gd name="connsiteX1037" fmla="*/ 192093 w 310133"/>
                <a:gd name="connsiteY1037" fmla="*/ 192340 h 236386"/>
                <a:gd name="connsiteX1038" fmla="*/ 192093 w 310133"/>
                <a:gd name="connsiteY1038" fmla="*/ 193991 h 236386"/>
                <a:gd name="connsiteX1039" fmla="*/ 192093 w 310133"/>
                <a:gd name="connsiteY1039" fmla="*/ 192813 h 236386"/>
                <a:gd name="connsiteX1040" fmla="*/ 193511 w 310133"/>
                <a:gd name="connsiteY1040" fmla="*/ 192813 h 236386"/>
                <a:gd name="connsiteX1041" fmla="*/ 193511 w 310133"/>
                <a:gd name="connsiteY1041" fmla="*/ 196114 h 236386"/>
                <a:gd name="connsiteX1042" fmla="*/ 196106 w 310133"/>
                <a:gd name="connsiteY1042" fmla="*/ 196114 h 236386"/>
                <a:gd name="connsiteX1043" fmla="*/ 196106 w 310133"/>
                <a:gd name="connsiteY1043" fmla="*/ 196114 h 236386"/>
                <a:gd name="connsiteX1044" fmla="*/ 194453 w 310133"/>
                <a:gd name="connsiteY1044" fmla="*/ 200127 h 236386"/>
                <a:gd name="connsiteX1045" fmla="*/ 197048 w 310133"/>
                <a:gd name="connsiteY1045" fmla="*/ 197531 h 236386"/>
                <a:gd name="connsiteX1046" fmla="*/ 197048 w 310133"/>
                <a:gd name="connsiteY1046" fmla="*/ 198948 h 236386"/>
                <a:gd name="connsiteX1047" fmla="*/ 195634 w 310133"/>
                <a:gd name="connsiteY1047" fmla="*/ 198948 h 236386"/>
                <a:gd name="connsiteX1048" fmla="*/ 195634 w 310133"/>
                <a:gd name="connsiteY1048" fmla="*/ 200835 h 236386"/>
                <a:gd name="connsiteX1049" fmla="*/ 195634 w 310133"/>
                <a:gd name="connsiteY1049" fmla="*/ 200835 h 236386"/>
                <a:gd name="connsiteX1050" fmla="*/ 195634 w 310133"/>
                <a:gd name="connsiteY1050" fmla="*/ 200835 h 236386"/>
                <a:gd name="connsiteX1051" fmla="*/ 195634 w 310133"/>
                <a:gd name="connsiteY1051" fmla="*/ 200835 h 236386"/>
                <a:gd name="connsiteX1052" fmla="*/ 195634 w 310133"/>
                <a:gd name="connsiteY1052" fmla="*/ 204375 h 236386"/>
                <a:gd name="connsiteX1053" fmla="*/ 195634 w 310133"/>
                <a:gd name="connsiteY1053" fmla="*/ 206026 h 236386"/>
                <a:gd name="connsiteX1054" fmla="*/ 195634 w 310133"/>
                <a:gd name="connsiteY1054" fmla="*/ 206026 h 236386"/>
                <a:gd name="connsiteX1055" fmla="*/ 195634 w 310133"/>
                <a:gd name="connsiteY1055" fmla="*/ 210275 h 236386"/>
                <a:gd name="connsiteX1056" fmla="*/ 195634 w 310133"/>
                <a:gd name="connsiteY1056" fmla="*/ 213342 h 236386"/>
                <a:gd name="connsiteX1057" fmla="*/ 193511 w 310133"/>
                <a:gd name="connsiteY1057" fmla="*/ 213342 h 236386"/>
                <a:gd name="connsiteX1058" fmla="*/ 195161 w 310133"/>
                <a:gd name="connsiteY1058" fmla="*/ 214757 h 236386"/>
                <a:gd name="connsiteX1059" fmla="*/ 199879 w 310133"/>
                <a:gd name="connsiteY1059" fmla="*/ 209802 h 236386"/>
                <a:gd name="connsiteX1060" fmla="*/ 199879 w 310133"/>
                <a:gd name="connsiteY1060" fmla="*/ 212161 h 236386"/>
                <a:gd name="connsiteX1061" fmla="*/ 201769 w 310133"/>
                <a:gd name="connsiteY1061" fmla="*/ 207679 h 236386"/>
                <a:gd name="connsiteX1062" fmla="*/ 201769 w 310133"/>
                <a:gd name="connsiteY1062" fmla="*/ 207679 h 236386"/>
                <a:gd name="connsiteX1063" fmla="*/ 203656 w 310133"/>
                <a:gd name="connsiteY1063" fmla="*/ 207679 h 236386"/>
                <a:gd name="connsiteX1064" fmla="*/ 201769 w 310133"/>
                <a:gd name="connsiteY1064" fmla="*/ 210275 h 236386"/>
                <a:gd name="connsiteX1065" fmla="*/ 204128 w 310133"/>
                <a:gd name="connsiteY1065" fmla="*/ 208621 h 236386"/>
                <a:gd name="connsiteX1066" fmla="*/ 204128 w 310133"/>
                <a:gd name="connsiteY1066" fmla="*/ 210038 h 236386"/>
                <a:gd name="connsiteX1067" fmla="*/ 204128 w 310133"/>
                <a:gd name="connsiteY1067" fmla="*/ 211925 h 236386"/>
                <a:gd name="connsiteX1068" fmla="*/ 204128 w 310133"/>
                <a:gd name="connsiteY1068" fmla="*/ 211925 h 236386"/>
                <a:gd name="connsiteX1069" fmla="*/ 204128 w 310133"/>
                <a:gd name="connsiteY1069" fmla="*/ 211925 h 236386"/>
                <a:gd name="connsiteX1070" fmla="*/ 202005 w 310133"/>
                <a:gd name="connsiteY1070" fmla="*/ 214048 h 236386"/>
                <a:gd name="connsiteX1071" fmla="*/ 203420 w 310133"/>
                <a:gd name="connsiteY1071" fmla="*/ 214048 h 236386"/>
                <a:gd name="connsiteX1072" fmla="*/ 204837 w 310133"/>
                <a:gd name="connsiteY1072" fmla="*/ 212398 h 236386"/>
                <a:gd name="connsiteX1073" fmla="*/ 206724 w 310133"/>
                <a:gd name="connsiteY1073" fmla="*/ 212398 h 236386"/>
                <a:gd name="connsiteX1074" fmla="*/ 206724 w 310133"/>
                <a:gd name="connsiteY1074" fmla="*/ 212398 h 236386"/>
                <a:gd name="connsiteX1075" fmla="*/ 206724 w 310133"/>
                <a:gd name="connsiteY1075" fmla="*/ 210747 h 236386"/>
                <a:gd name="connsiteX1076" fmla="*/ 206724 w 310133"/>
                <a:gd name="connsiteY1076" fmla="*/ 210747 h 236386"/>
                <a:gd name="connsiteX1077" fmla="*/ 205309 w 310133"/>
                <a:gd name="connsiteY1077" fmla="*/ 212634 h 236386"/>
                <a:gd name="connsiteX1078" fmla="*/ 205309 w 310133"/>
                <a:gd name="connsiteY1078" fmla="*/ 212634 h 236386"/>
                <a:gd name="connsiteX1079" fmla="*/ 205309 w 310133"/>
                <a:gd name="connsiteY1079" fmla="*/ 214993 h 236386"/>
                <a:gd name="connsiteX1080" fmla="*/ 206960 w 310133"/>
                <a:gd name="connsiteY1080" fmla="*/ 213579 h 236386"/>
                <a:gd name="connsiteX1081" fmla="*/ 206960 w 310133"/>
                <a:gd name="connsiteY1081" fmla="*/ 211925 h 236386"/>
                <a:gd name="connsiteX1082" fmla="*/ 206960 w 310133"/>
                <a:gd name="connsiteY1082" fmla="*/ 208621 h 236386"/>
                <a:gd name="connsiteX1083" fmla="*/ 206960 w 310133"/>
                <a:gd name="connsiteY1083" fmla="*/ 210275 h 236386"/>
                <a:gd name="connsiteX1084" fmla="*/ 206960 w 310133"/>
                <a:gd name="connsiteY1084" fmla="*/ 208385 h 236386"/>
                <a:gd name="connsiteX1085" fmla="*/ 208374 w 310133"/>
                <a:gd name="connsiteY1085" fmla="*/ 208385 h 236386"/>
                <a:gd name="connsiteX1086" fmla="*/ 206960 w 310133"/>
                <a:gd name="connsiteY1086" fmla="*/ 210275 h 236386"/>
                <a:gd name="connsiteX1087" fmla="*/ 206960 w 310133"/>
                <a:gd name="connsiteY1087" fmla="*/ 210275 h 236386"/>
                <a:gd name="connsiteX1088" fmla="*/ 206960 w 310133"/>
                <a:gd name="connsiteY1088" fmla="*/ 210275 h 236386"/>
                <a:gd name="connsiteX1089" fmla="*/ 206960 w 310133"/>
                <a:gd name="connsiteY1089" fmla="*/ 210275 h 236386"/>
                <a:gd name="connsiteX1090" fmla="*/ 208847 w 310133"/>
                <a:gd name="connsiteY1090" fmla="*/ 210275 h 236386"/>
                <a:gd name="connsiteX1091" fmla="*/ 207196 w 310133"/>
                <a:gd name="connsiteY1091" fmla="*/ 212634 h 236386"/>
                <a:gd name="connsiteX1092" fmla="*/ 207196 w 310133"/>
                <a:gd name="connsiteY1092" fmla="*/ 214521 h 236386"/>
                <a:gd name="connsiteX1093" fmla="*/ 207196 w 310133"/>
                <a:gd name="connsiteY1093" fmla="*/ 214521 h 236386"/>
                <a:gd name="connsiteX1094" fmla="*/ 207196 w 310133"/>
                <a:gd name="connsiteY1094" fmla="*/ 214521 h 236386"/>
                <a:gd name="connsiteX1095" fmla="*/ 207196 w 310133"/>
                <a:gd name="connsiteY1095" fmla="*/ 216410 h 236386"/>
                <a:gd name="connsiteX1096" fmla="*/ 209319 w 310133"/>
                <a:gd name="connsiteY1096" fmla="*/ 214757 h 236386"/>
                <a:gd name="connsiteX1097" fmla="*/ 211209 w 310133"/>
                <a:gd name="connsiteY1097" fmla="*/ 214757 h 236386"/>
                <a:gd name="connsiteX1098" fmla="*/ 210028 w 310133"/>
                <a:gd name="connsiteY1098" fmla="*/ 216174 h 236386"/>
                <a:gd name="connsiteX1099" fmla="*/ 210028 w 310133"/>
                <a:gd name="connsiteY1099" fmla="*/ 216174 h 236386"/>
                <a:gd name="connsiteX1100" fmla="*/ 211442 w 310133"/>
                <a:gd name="connsiteY1100" fmla="*/ 216174 h 236386"/>
                <a:gd name="connsiteX1101" fmla="*/ 209083 w 310133"/>
                <a:gd name="connsiteY1101" fmla="*/ 218061 h 236386"/>
                <a:gd name="connsiteX1102" fmla="*/ 209083 w 310133"/>
                <a:gd name="connsiteY1102" fmla="*/ 218061 h 236386"/>
                <a:gd name="connsiteX1103" fmla="*/ 209083 w 310133"/>
                <a:gd name="connsiteY1103" fmla="*/ 218061 h 236386"/>
                <a:gd name="connsiteX1104" fmla="*/ 209083 w 310133"/>
                <a:gd name="connsiteY1104" fmla="*/ 219478 h 236386"/>
                <a:gd name="connsiteX1105" fmla="*/ 210736 w 310133"/>
                <a:gd name="connsiteY1105" fmla="*/ 219478 h 236386"/>
                <a:gd name="connsiteX1106" fmla="*/ 210736 w 310133"/>
                <a:gd name="connsiteY1106" fmla="*/ 219478 h 236386"/>
                <a:gd name="connsiteX1107" fmla="*/ 210736 w 310133"/>
                <a:gd name="connsiteY1107" fmla="*/ 220892 h 236386"/>
                <a:gd name="connsiteX1108" fmla="*/ 212151 w 310133"/>
                <a:gd name="connsiteY1108" fmla="*/ 220892 h 236386"/>
                <a:gd name="connsiteX1109" fmla="*/ 212151 w 310133"/>
                <a:gd name="connsiteY1109" fmla="*/ 220892 h 236386"/>
                <a:gd name="connsiteX1110" fmla="*/ 214040 w 310133"/>
                <a:gd name="connsiteY1110" fmla="*/ 218297 h 236386"/>
                <a:gd name="connsiteX1111" fmla="*/ 214040 w 310133"/>
                <a:gd name="connsiteY1111" fmla="*/ 218297 h 236386"/>
                <a:gd name="connsiteX1112" fmla="*/ 215454 w 310133"/>
                <a:gd name="connsiteY1112" fmla="*/ 216410 h 236386"/>
                <a:gd name="connsiteX1113" fmla="*/ 215454 w 310133"/>
                <a:gd name="connsiteY1113" fmla="*/ 216410 h 236386"/>
                <a:gd name="connsiteX1114" fmla="*/ 214040 w 310133"/>
                <a:gd name="connsiteY1114" fmla="*/ 216410 h 236386"/>
                <a:gd name="connsiteX1115" fmla="*/ 214040 w 310133"/>
                <a:gd name="connsiteY1115" fmla="*/ 217824 h 236386"/>
                <a:gd name="connsiteX1116" fmla="*/ 214040 w 310133"/>
                <a:gd name="connsiteY1116" fmla="*/ 217824 h 236386"/>
                <a:gd name="connsiteX1117" fmla="*/ 215454 w 310133"/>
                <a:gd name="connsiteY1117" fmla="*/ 216174 h 236386"/>
                <a:gd name="connsiteX1118" fmla="*/ 215454 w 310133"/>
                <a:gd name="connsiteY1118" fmla="*/ 216174 h 236386"/>
                <a:gd name="connsiteX1119" fmla="*/ 215454 w 310133"/>
                <a:gd name="connsiteY1119" fmla="*/ 216174 h 236386"/>
                <a:gd name="connsiteX1120" fmla="*/ 215454 w 310133"/>
                <a:gd name="connsiteY1120" fmla="*/ 214284 h 236386"/>
                <a:gd name="connsiteX1121" fmla="*/ 217108 w 310133"/>
                <a:gd name="connsiteY1121" fmla="*/ 210980 h 236386"/>
                <a:gd name="connsiteX1122" fmla="*/ 215218 w 310133"/>
                <a:gd name="connsiteY1122" fmla="*/ 210980 h 236386"/>
                <a:gd name="connsiteX1123" fmla="*/ 215218 w 310133"/>
                <a:gd name="connsiteY1123" fmla="*/ 208857 h 236386"/>
                <a:gd name="connsiteX1124" fmla="*/ 213804 w 310133"/>
                <a:gd name="connsiteY1124" fmla="*/ 208857 h 236386"/>
                <a:gd name="connsiteX1125" fmla="*/ 213804 w 310133"/>
                <a:gd name="connsiteY1125" fmla="*/ 208857 h 236386"/>
                <a:gd name="connsiteX1126" fmla="*/ 213804 w 310133"/>
                <a:gd name="connsiteY1126" fmla="*/ 208857 h 236386"/>
                <a:gd name="connsiteX1127" fmla="*/ 213804 w 310133"/>
                <a:gd name="connsiteY1127" fmla="*/ 206262 h 236386"/>
                <a:gd name="connsiteX1128" fmla="*/ 212387 w 310133"/>
                <a:gd name="connsiteY1128" fmla="*/ 206262 h 236386"/>
                <a:gd name="connsiteX1129" fmla="*/ 212387 w 310133"/>
                <a:gd name="connsiteY1129" fmla="*/ 204375 h 236386"/>
                <a:gd name="connsiteX1130" fmla="*/ 212387 w 310133"/>
                <a:gd name="connsiteY1130" fmla="*/ 205790 h 236386"/>
                <a:gd name="connsiteX1131" fmla="*/ 212387 w 310133"/>
                <a:gd name="connsiteY1131" fmla="*/ 207913 h 236386"/>
                <a:gd name="connsiteX1132" fmla="*/ 214510 w 310133"/>
                <a:gd name="connsiteY1132" fmla="*/ 206262 h 236386"/>
                <a:gd name="connsiteX1133" fmla="*/ 211442 w 310133"/>
                <a:gd name="connsiteY1133" fmla="*/ 204375 h 236386"/>
                <a:gd name="connsiteX1134" fmla="*/ 211442 w 310133"/>
                <a:gd name="connsiteY1134" fmla="*/ 202249 h 236386"/>
                <a:gd name="connsiteX1135" fmla="*/ 209791 w 310133"/>
                <a:gd name="connsiteY1135" fmla="*/ 202249 h 236386"/>
                <a:gd name="connsiteX1136" fmla="*/ 209791 w 310133"/>
                <a:gd name="connsiteY1136" fmla="*/ 202249 h 236386"/>
                <a:gd name="connsiteX1137" fmla="*/ 211442 w 310133"/>
                <a:gd name="connsiteY1137" fmla="*/ 202249 h 236386"/>
                <a:gd name="connsiteX1138" fmla="*/ 211442 w 310133"/>
                <a:gd name="connsiteY1138" fmla="*/ 200363 h 236386"/>
                <a:gd name="connsiteX1139" fmla="*/ 211442 w 310133"/>
                <a:gd name="connsiteY1139" fmla="*/ 200363 h 236386"/>
                <a:gd name="connsiteX1140" fmla="*/ 211442 w 310133"/>
                <a:gd name="connsiteY1140" fmla="*/ 200363 h 236386"/>
                <a:gd name="connsiteX1141" fmla="*/ 213095 w 310133"/>
                <a:gd name="connsiteY1141" fmla="*/ 200363 h 236386"/>
                <a:gd name="connsiteX1142" fmla="*/ 211209 w 310133"/>
                <a:gd name="connsiteY1142" fmla="*/ 200363 h 236386"/>
                <a:gd name="connsiteX1143" fmla="*/ 211209 w 310133"/>
                <a:gd name="connsiteY1143" fmla="*/ 200363 h 236386"/>
                <a:gd name="connsiteX1144" fmla="*/ 213095 w 310133"/>
                <a:gd name="connsiteY1144" fmla="*/ 195644 h 236386"/>
                <a:gd name="connsiteX1145" fmla="*/ 215218 w 310133"/>
                <a:gd name="connsiteY1145" fmla="*/ 195644 h 236386"/>
                <a:gd name="connsiteX1146" fmla="*/ 215218 w 310133"/>
                <a:gd name="connsiteY1146" fmla="*/ 197531 h 236386"/>
                <a:gd name="connsiteX1147" fmla="*/ 215218 w 310133"/>
                <a:gd name="connsiteY1147" fmla="*/ 195881 h 236386"/>
                <a:gd name="connsiteX1148" fmla="*/ 216872 w 310133"/>
                <a:gd name="connsiteY1148" fmla="*/ 195881 h 236386"/>
                <a:gd name="connsiteX1149" fmla="*/ 215218 w 310133"/>
                <a:gd name="connsiteY1149" fmla="*/ 198712 h 236386"/>
                <a:gd name="connsiteX1150" fmla="*/ 217577 w 310133"/>
                <a:gd name="connsiteY1150" fmla="*/ 196350 h 236386"/>
                <a:gd name="connsiteX1151" fmla="*/ 217577 w 310133"/>
                <a:gd name="connsiteY1151" fmla="*/ 198004 h 236386"/>
                <a:gd name="connsiteX1152" fmla="*/ 218995 w 310133"/>
                <a:gd name="connsiteY1152" fmla="*/ 198004 h 236386"/>
                <a:gd name="connsiteX1153" fmla="*/ 218995 w 310133"/>
                <a:gd name="connsiteY1153" fmla="*/ 199654 h 236386"/>
                <a:gd name="connsiteX1154" fmla="*/ 218995 w 310133"/>
                <a:gd name="connsiteY1154" fmla="*/ 199654 h 236386"/>
                <a:gd name="connsiteX1155" fmla="*/ 220645 w 310133"/>
                <a:gd name="connsiteY1155" fmla="*/ 199654 h 236386"/>
                <a:gd name="connsiteX1156" fmla="*/ 219231 w 310133"/>
                <a:gd name="connsiteY1156" fmla="*/ 201308 h 236386"/>
                <a:gd name="connsiteX1157" fmla="*/ 217577 w 310133"/>
                <a:gd name="connsiteY1157" fmla="*/ 201308 h 236386"/>
                <a:gd name="connsiteX1158" fmla="*/ 217577 w 310133"/>
                <a:gd name="connsiteY1158" fmla="*/ 201308 h 236386"/>
                <a:gd name="connsiteX1159" fmla="*/ 217577 w 310133"/>
                <a:gd name="connsiteY1159" fmla="*/ 201308 h 236386"/>
                <a:gd name="connsiteX1160" fmla="*/ 217577 w 310133"/>
                <a:gd name="connsiteY1160" fmla="*/ 201308 h 236386"/>
                <a:gd name="connsiteX1161" fmla="*/ 220173 w 310133"/>
                <a:gd name="connsiteY1161" fmla="*/ 199182 h 236386"/>
                <a:gd name="connsiteX1162" fmla="*/ 220173 w 310133"/>
                <a:gd name="connsiteY1162" fmla="*/ 199182 h 236386"/>
                <a:gd name="connsiteX1163" fmla="*/ 218522 w 310133"/>
                <a:gd name="connsiteY1163" fmla="*/ 200835 h 236386"/>
                <a:gd name="connsiteX1164" fmla="*/ 218522 w 310133"/>
                <a:gd name="connsiteY1164" fmla="*/ 202486 h 236386"/>
                <a:gd name="connsiteX1165" fmla="*/ 218522 w 310133"/>
                <a:gd name="connsiteY1165" fmla="*/ 202486 h 236386"/>
                <a:gd name="connsiteX1166" fmla="*/ 219939 w 310133"/>
                <a:gd name="connsiteY1166" fmla="*/ 202486 h 236386"/>
                <a:gd name="connsiteX1167" fmla="*/ 219939 w 310133"/>
                <a:gd name="connsiteY1167" fmla="*/ 206026 h 236386"/>
                <a:gd name="connsiteX1168" fmla="*/ 219939 w 310133"/>
                <a:gd name="connsiteY1168" fmla="*/ 206026 h 236386"/>
                <a:gd name="connsiteX1169" fmla="*/ 222062 w 310133"/>
                <a:gd name="connsiteY1169" fmla="*/ 204139 h 236386"/>
                <a:gd name="connsiteX1170" fmla="*/ 222062 w 310133"/>
                <a:gd name="connsiteY1170" fmla="*/ 201780 h 236386"/>
                <a:gd name="connsiteX1171" fmla="*/ 220173 w 310133"/>
                <a:gd name="connsiteY1171" fmla="*/ 203430 h 236386"/>
                <a:gd name="connsiteX1172" fmla="*/ 218758 w 310133"/>
                <a:gd name="connsiteY1172" fmla="*/ 203430 h 236386"/>
                <a:gd name="connsiteX1173" fmla="*/ 221354 w 310133"/>
                <a:gd name="connsiteY1173" fmla="*/ 201544 h 236386"/>
                <a:gd name="connsiteX1174" fmla="*/ 221354 w 310133"/>
                <a:gd name="connsiteY1174" fmla="*/ 199654 h 236386"/>
                <a:gd name="connsiteX1175" fmla="*/ 221354 w 310133"/>
                <a:gd name="connsiteY1175" fmla="*/ 197767 h 236386"/>
                <a:gd name="connsiteX1176" fmla="*/ 222771 w 310133"/>
                <a:gd name="connsiteY1176" fmla="*/ 197767 h 236386"/>
                <a:gd name="connsiteX1177" fmla="*/ 222771 w 310133"/>
                <a:gd name="connsiteY1177" fmla="*/ 196350 h 236386"/>
                <a:gd name="connsiteX1178" fmla="*/ 222771 w 310133"/>
                <a:gd name="connsiteY1178" fmla="*/ 196350 h 236386"/>
                <a:gd name="connsiteX1179" fmla="*/ 222771 w 310133"/>
                <a:gd name="connsiteY1179" fmla="*/ 194463 h 236386"/>
                <a:gd name="connsiteX1180" fmla="*/ 224185 w 310133"/>
                <a:gd name="connsiteY1180" fmla="*/ 194463 h 236386"/>
                <a:gd name="connsiteX1181" fmla="*/ 224185 w 310133"/>
                <a:gd name="connsiteY1181" fmla="*/ 194463 h 236386"/>
                <a:gd name="connsiteX1182" fmla="*/ 222299 w 310133"/>
                <a:gd name="connsiteY1182" fmla="*/ 197295 h 236386"/>
                <a:gd name="connsiteX1183" fmla="*/ 222299 w 310133"/>
                <a:gd name="connsiteY1183" fmla="*/ 197295 h 236386"/>
                <a:gd name="connsiteX1184" fmla="*/ 222299 w 310133"/>
                <a:gd name="connsiteY1184" fmla="*/ 197295 h 236386"/>
                <a:gd name="connsiteX1185" fmla="*/ 222299 w 310133"/>
                <a:gd name="connsiteY1185" fmla="*/ 195644 h 236386"/>
                <a:gd name="connsiteX1186" fmla="*/ 220881 w 310133"/>
                <a:gd name="connsiteY1186" fmla="*/ 195644 h 236386"/>
                <a:gd name="connsiteX1187" fmla="*/ 220881 w 310133"/>
                <a:gd name="connsiteY1187" fmla="*/ 195644 h 236386"/>
                <a:gd name="connsiteX1188" fmla="*/ 222299 w 310133"/>
                <a:gd name="connsiteY1188" fmla="*/ 194463 h 236386"/>
                <a:gd name="connsiteX1189" fmla="*/ 222299 w 310133"/>
                <a:gd name="connsiteY1189" fmla="*/ 194463 h 236386"/>
                <a:gd name="connsiteX1190" fmla="*/ 218995 w 310133"/>
                <a:gd name="connsiteY1190" fmla="*/ 185024 h 236386"/>
                <a:gd name="connsiteX1191" fmla="*/ 218995 w 310133"/>
                <a:gd name="connsiteY1191" fmla="*/ 183610 h 236386"/>
                <a:gd name="connsiteX1192" fmla="*/ 216163 w 310133"/>
                <a:gd name="connsiteY1192" fmla="*/ 186441 h 236386"/>
                <a:gd name="connsiteX1193" fmla="*/ 216163 w 310133"/>
                <a:gd name="connsiteY1193" fmla="*/ 185024 h 236386"/>
                <a:gd name="connsiteX1194" fmla="*/ 216163 w 310133"/>
                <a:gd name="connsiteY1194" fmla="*/ 185024 h 236386"/>
                <a:gd name="connsiteX1195" fmla="*/ 216163 w 310133"/>
                <a:gd name="connsiteY1195" fmla="*/ 185024 h 236386"/>
                <a:gd name="connsiteX1196" fmla="*/ 217814 w 310133"/>
                <a:gd name="connsiteY1196" fmla="*/ 180306 h 236386"/>
                <a:gd name="connsiteX1197" fmla="*/ 217814 w 310133"/>
                <a:gd name="connsiteY1197" fmla="*/ 181720 h 236386"/>
                <a:gd name="connsiteX1198" fmla="*/ 217814 w 310133"/>
                <a:gd name="connsiteY1198" fmla="*/ 180069 h 236386"/>
                <a:gd name="connsiteX1199" fmla="*/ 217814 w 310133"/>
                <a:gd name="connsiteY1199" fmla="*/ 180069 h 236386"/>
                <a:gd name="connsiteX1200" fmla="*/ 217814 w 310133"/>
                <a:gd name="connsiteY1200" fmla="*/ 180069 h 236386"/>
                <a:gd name="connsiteX1201" fmla="*/ 216399 w 310133"/>
                <a:gd name="connsiteY1201" fmla="*/ 180069 h 236386"/>
                <a:gd name="connsiteX1202" fmla="*/ 216399 w 310133"/>
                <a:gd name="connsiteY1202" fmla="*/ 180069 h 236386"/>
                <a:gd name="connsiteX1203" fmla="*/ 217814 w 310133"/>
                <a:gd name="connsiteY1203" fmla="*/ 180069 h 236386"/>
                <a:gd name="connsiteX1204" fmla="*/ 217814 w 310133"/>
                <a:gd name="connsiteY1204" fmla="*/ 177474 h 236386"/>
                <a:gd name="connsiteX1205" fmla="*/ 215218 w 310133"/>
                <a:gd name="connsiteY1205" fmla="*/ 177474 h 236386"/>
                <a:gd name="connsiteX1206" fmla="*/ 215218 w 310133"/>
                <a:gd name="connsiteY1206" fmla="*/ 177474 h 236386"/>
                <a:gd name="connsiteX1207" fmla="*/ 213095 w 310133"/>
                <a:gd name="connsiteY1207" fmla="*/ 177474 h 236386"/>
                <a:gd name="connsiteX1208" fmla="*/ 213095 w 310133"/>
                <a:gd name="connsiteY1208" fmla="*/ 176057 h 236386"/>
                <a:gd name="connsiteX1209" fmla="*/ 210264 w 310133"/>
                <a:gd name="connsiteY1209" fmla="*/ 173934 h 236386"/>
                <a:gd name="connsiteX1210" fmla="*/ 210264 w 310133"/>
                <a:gd name="connsiteY1210" fmla="*/ 172047 h 236386"/>
                <a:gd name="connsiteX1211" fmla="*/ 210264 w 310133"/>
                <a:gd name="connsiteY1211" fmla="*/ 172047 h 236386"/>
                <a:gd name="connsiteX1212" fmla="*/ 207432 w 310133"/>
                <a:gd name="connsiteY1212" fmla="*/ 170394 h 236386"/>
                <a:gd name="connsiteX1213" fmla="*/ 206015 w 310133"/>
                <a:gd name="connsiteY1213" fmla="*/ 172517 h 236386"/>
                <a:gd name="connsiteX1214" fmla="*/ 206015 w 310133"/>
                <a:gd name="connsiteY1214" fmla="*/ 169921 h 236386"/>
                <a:gd name="connsiteX1215" fmla="*/ 206015 w 310133"/>
                <a:gd name="connsiteY1215" fmla="*/ 171338 h 236386"/>
                <a:gd name="connsiteX1216" fmla="*/ 206015 w 310133"/>
                <a:gd name="connsiteY1216" fmla="*/ 171338 h 236386"/>
                <a:gd name="connsiteX1217" fmla="*/ 208141 w 310133"/>
                <a:gd name="connsiteY1217" fmla="*/ 169216 h 236386"/>
                <a:gd name="connsiteX1218" fmla="*/ 205073 w 310133"/>
                <a:gd name="connsiteY1218" fmla="*/ 169216 h 236386"/>
                <a:gd name="connsiteX1219" fmla="*/ 205073 w 310133"/>
                <a:gd name="connsiteY1219" fmla="*/ 169216 h 236386"/>
                <a:gd name="connsiteX1220" fmla="*/ 205073 w 310133"/>
                <a:gd name="connsiteY1220" fmla="*/ 169216 h 236386"/>
                <a:gd name="connsiteX1221" fmla="*/ 203420 w 310133"/>
                <a:gd name="connsiteY1221" fmla="*/ 169216 h 236386"/>
                <a:gd name="connsiteX1222" fmla="*/ 203420 w 310133"/>
                <a:gd name="connsiteY1222" fmla="*/ 167326 h 236386"/>
                <a:gd name="connsiteX1223" fmla="*/ 202005 w 310133"/>
                <a:gd name="connsiteY1223" fmla="*/ 167326 h 236386"/>
                <a:gd name="connsiteX1224" fmla="*/ 202005 w 310133"/>
                <a:gd name="connsiteY1224" fmla="*/ 167326 h 236386"/>
                <a:gd name="connsiteX1225" fmla="*/ 199643 w 310133"/>
                <a:gd name="connsiteY1225" fmla="*/ 167326 h 236386"/>
                <a:gd name="connsiteX1226" fmla="*/ 201297 w 310133"/>
                <a:gd name="connsiteY1226" fmla="*/ 165439 h 236386"/>
                <a:gd name="connsiteX1227" fmla="*/ 198938 w 310133"/>
                <a:gd name="connsiteY1227" fmla="*/ 165439 h 236386"/>
                <a:gd name="connsiteX1228" fmla="*/ 198938 w 310133"/>
                <a:gd name="connsiteY1228" fmla="*/ 165439 h 236386"/>
                <a:gd name="connsiteX1229" fmla="*/ 198938 w 310133"/>
                <a:gd name="connsiteY1229" fmla="*/ 163316 h 236386"/>
                <a:gd name="connsiteX1230" fmla="*/ 198938 w 310133"/>
                <a:gd name="connsiteY1230" fmla="*/ 163316 h 236386"/>
                <a:gd name="connsiteX1231" fmla="*/ 198938 w 310133"/>
                <a:gd name="connsiteY1231" fmla="*/ 163316 h 236386"/>
                <a:gd name="connsiteX1232" fmla="*/ 198938 w 310133"/>
                <a:gd name="connsiteY1232" fmla="*/ 163316 h 236386"/>
                <a:gd name="connsiteX1233" fmla="*/ 197520 w 310133"/>
                <a:gd name="connsiteY1233" fmla="*/ 163316 h 236386"/>
                <a:gd name="connsiteX1234" fmla="*/ 197520 w 310133"/>
                <a:gd name="connsiteY1234" fmla="*/ 163316 h 236386"/>
                <a:gd name="connsiteX1235" fmla="*/ 195161 w 310133"/>
                <a:gd name="connsiteY1235" fmla="*/ 163316 h 236386"/>
                <a:gd name="connsiteX1236" fmla="*/ 196575 w 310133"/>
                <a:gd name="connsiteY1236" fmla="*/ 161190 h 236386"/>
                <a:gd name="connsiteX1237" fmla="*/ 194453 w 310133"/>
                <a:gd name="connsiteY1237" fmla="*/ 162608 h 236386"/>
                <a:gd name="connsiteX1238" fmla="*/ 193038 w 310133"/>
                <a:gd name="connsiteY1238" fmla="*/ 160485 h 236386"/>
                <a:gd name="connsiteX1239" fmla="*/ 191621 w 310133"/>
                <a:gd name="connsiteY1239" fmla="*/ 161899 h 236386"/>
                <a:gd name="connsiteX1240" fmla="*/ 193038 w 310133"/>
                <a:gd name="connsiteY1240" fmla="*/ 159067 h 236386"/>
                <a:gd name="connsiteX1241" fmla="*/ 193038 w 310133"/>
                <a:gd name="connsiteY1241" fmla="*/ 159067 h 236386"/>
                <a:gd name="connsiteX1242" fmla="*/ 193038 w 310133"/>
                <a:gd name="connsiteY1242" fmla="*/ 159067 h 236386"/>
                <a:gd name="connsiteX1243" fmla="*/ 193038 w 310133"/>
                <a:gd name="connsiteY1243" fmla="*/ 157181 h 236386"/>
                <a:gd name="connsiteX1244" fmla="*/ 191385 w 310133"/>
                <a:gd name="connsiteY1244" fmla="*/ 157181 h 236386"/>
                <a:gd name="connsiteX1245" fmla="*/ 191385 w 310133"/>
                <a:gd name="connsiteY1245" fmla="*/ 157181 h 236386"/>
                <a:gd name="connsiteX1246" fmla="*/ 191385 w 310133"/>
                <a:gd name="connsiteY1246" fmla="*/ 155291 h 236386"/>
                <a:gd name="connsiteX1247" fmla="*/ 191385 w 310133"/>
                <a:gd name="connsiteY1247" fmla="*/ 155291 h 236386"/>
                <a:gd name="connsiteX1248" fmla="*/ 188081 w 310133"/>
                <a:gd name="connsiteY1248" fmla="*/ 150337 h 236386"/>
                <a:gd name="connsiteX1249" fmla="*/ 189734 w 310133"/>
                <a:gd name="connsiteY1249" fmla="*/ 148686 h 236386"/>
                <a:gd name="connsiteX1250" fmla="*/ 189734 w 310133"/>
                <a:gd name="connsiteY1250" fmla="*/ 148686 h 236386"/>
                <a:gd name="connsiteX1251" fmla="*/ 188317 w 310133"/>
                <a:gd name="connsiteY1251" fmla="*/ 150337 h 236386"/>
                <a:gd name="connsiteX1252" fmla="*/ 185249 w 310133"/>
                <a:gd name="connsiteY1252" fmla="*/ 148919 h 236386"/>
                <a:gd name="connsiteX1253" fmla="*/ 186666 w 310133"/>
                <a:gd name="connsiteY1253" fmla="*/ 147269 h 236386"/>
                <a:gd name="connsiteX1254" fmla="*/ 186666 w 310133"/>
                <a:gd name="connsiteY1254" fmla="*/ 147269 h 236386"/>
                <a:gd name="connsiteX1255" fmla="*/ 185249 w 310133"/>
                <a:gd name="connsiteY1255" fmla="*/ 145618 h 236386"/>
                <a:gd name="connsiteX1256" fmla="*/ 185249 w 310133"/>
                <a:gd name="connsiteY1256" fmla="*/ 143492 h 236386"/>
                <a:gd name="connsiteX1257" fmla="*/ 185249 w 310133"/>
                <a:gd name="connsiteY1257" fmla="*/ 143492 h 236386"/>
                <a:gd name="connsiteX1258" fmla="*/ 182418 w 310133"/>
                <a:gd name="connsiteY1258" fmla="*/ 143492 h 236386"/>
                <a:gd name="connsiteX1259" fmla="*/ 182418 w 310133"/>
                <a:gd name="connsiteY1259" fmla="*/ 141842 h 236386"/>
                <a:gd name="connsiteX1260" fmla="*/ 182418 w 310133"/>
                <a:gd name="connsiteY1260" fmla="*/ 141842 h 236386"/>
                <a:gd name="connsiteX1261" fmla="*/ 182418 w 310133"/>
                <a:gd name="connsiteY1261" fmla="*/ 141842 h 236386"/>
                <a:gd name="connsiteX1262" fmla="*/ 182418 w 310133"/>
                <a:gd name="connsiteY1262" fmla="*/ 141842 h 236386"/>
                <a:gd name="connsiteX1263" fmla="*/ 182418 w 310133"/>
                <a:gd name="connsiteY1263" fmla="*/ 141842 h 236386"/>
                <a:gd name="connsiteX1264" fmla="*/ 182418 w 310133"/>
                <a:gd name="connsiteY1264" fmla="*/ 141842 h 236386"/>
                <a:gd name="connsiteX1265" fmla="*/ 181003 w 310133"/>
                <a:gd name="connsiteY1265" fmla="*/ 141842 h 236386"/>
                <a:gd name="connsiteX1266" fmla="*/ 181003 w 310133"/>
                <a:gd name="connsiteY1266" fmla="*/ 141842 h 236386"/>
                <a:gd name="connsiteX1267" fmla="*/ 181003 w 310133"/>
                <a:gd name="connsiteY1267" fmla="*/ 140425 h 236386"/>
                <a:gd name="connsiteX1268" fmla="*/ 182418 w 310133"/>
                <a:gd name="connsiteY1268" fmla="*/ 140425 h 236386"/>
                <a:gd name="connsiteX1269" fmla="*/ 182418 w 310133"/>
                <a:gd name="connsiteY1269" fmla="*/ 140425 h 236386"/>
                <a:gd name="connsiteX1270" fmla="*/ 182418 w 310133"/>
                <a:gd name="connsiteY1270" fmla="*/ 140425 h 236386"/>
                <a:gd name="connsiteX1271" fmla="*/ 182418 w 310133"/>
                <a:gd name="connsiteY1271" fmla="*/ 140425 h 236386"/>
                <a:gd name="connsiteX1272" fmla="*/ 182418 w 310133"/>
                <a:gd name="connsiteY1272" fmla="*/ 138538 h 236386"/>
                <a:gd name="connsiteX1273" fmla="*/ 184071 w 310133"/>
                <a:gd name="connsiteY1273" fmla="*/ 138538 h 236386"/>
                <a:gd name="connsiteX1274" fmla="*/ 182654 w 310133"/>
                <a:gd name="connsiteY1274" fmla="*/ 140188 h 236386"/>
                <a:gd name="connsiteX1275" fmla="*/ 184071 w 310133"/>
                <a:gd name="connsiteY1275" fmla="*/ 140188 h 236386"/>
                <a:gd name="connsiteX1276" fmla="*/ 184071 w 310133"/>
                <a:gd name="connsiteY1276" fmla="*/ 140188 h 236386"/>
                <a:gd name="connsiteX1277" fmla="*/ 182181 w 310133"/>
                <a:gd name="connsiteY1277" fmla="*/ 140188 h 236386"/>
                <a:gd name="connsiteX1278" fmla="*/ 182181 w 310133"/>
                <a:gd name="connsiteY1278" fmla="*/ 141606 h 236386"/>
                <a:gd name="connsiteX1279" fmla="*/ 182181 w 310133"/>
                <a:gd name="connsiteY1279" fmla="*/ 141606 h 236386"/>
                <a:gd name="connsiteX1280" fmla="*/ 182181 w 310133"/>
                <a:gd name="connsiteY1280" fmla="*/ 143256 h 236386"/>
                <a:gd name="connsiteX1281" fmla="*/ 182181 w 310133"/>
                <a:gd name="connsiteY1281" fmla="*/ 143256 h 236386"/>
                <a:gd name="connsiteX1282" fmla="*/ 183835 w 310133"/>
                <a:gd name="connsiteY1282" fmla="*/ 145146 h 236386"/>
                <a:gd name="connsiteX1283" fmla="*/ 185249 w 310133"/>
                <a:gd name="connsiteY1283" fmla="*/ 145146 h 236386"/>
                <a:gd name="connsiteX1284" fmla="*/ 183362 w 310133"/>
                <a:gd name="connsiteY1284" fmla="*/ 145146 h 236386"/>
                <a:gd name="connsiteX1285" fmla="*/ 187139 w 310133"/>
                <a:gd name="connsiteY1285" fmla="*/ 143256 h 236386"/>
                <a:gd name="connsiteX1286" fmla="*/ 184777 w 310133"/>
                <a:gd name="connsiteY1286" fmla="*/ 147269 h 236386"/>
                <a:gd name="connsiteX1287" fmla="*/ 186194 w 310133"/>
                <a:gd name="connsiteY1287" fmla="*/ 147269 h 236386"/>
                <a:gd name="connsiteX1288" fmla="*/ 186194 w 310133"/>
                <a:gd name="connsiteY1288" fmla="*/ 144910 h 236386"/>
                <a:gd name="connsiteX1289" fmla="*/ 186194 w 310133"/>
                <a:gd name="connsiteY1289" fmla="*/ 146088 h 236386"/>
                <a:gd name="connsiteX1290" fmla="*/ 184777 w 310133"/>
                <a:gd name="connsiteY1290" fmla="*/ 148686 h 236386"/>
                <a:gd name="connsiteX1291" fmla="*/ 185958 w 310133"/>
                <a:gd name="connsiteY1291" fmla="*/ 148686 h 236386"/>
                <a:gd name="connsiteX1292" fmla="*/ 185958 w 310133"/>
                <a:gd name="connsiteY1292" fmla="*/ 148686 h 236386"/>
                <a:gd name="connsiteX1293" fmla="*/ 189026 w 310133"/>
                <a:gd name="connsiteY1293" fmla="*/ 148686 h 236386"/>
                <a:gd name="connsiteX1294" fmla="*/ 189026 w 310133"/>
                <a:gd name="connsiteY1294" fmla="*/ 148686 h 236386"/>
                <a:gd name="connsiteX1295" fmla="*/ 189026 w 310133"/>
                <a:gd name="connsiteY1295" fmla="*/ 150337 h 236386"/>
                <a:gd name="connsiteX1296" fmla="*/ 187611 w 310133"/>
                <a:gd name="connsiteY1296" fmla="*/ 150337 h 236386"/>
                <a:gd name="connsiteX1297" fmla="*/ 187611 w 310133"/>
                <a:gd name="connsiteY1297" fmla="*/ 151754 h 236386"/>
                <a:gd name="connsiteX1298" fmla="*/ 187611 w 310133"/>
                <a:gd name="connsiteY1298" fmla="*/ 151754 h 236386"/>
                <a:gd name="connsiteX1299" fmla="*/ 187611 w 310133"/>
                <a:gd name="connsiteY1299" fmla="*/ 151754 h 236386"/>
                <a:gd name="connsiteX1300" fmla="*/ 187611 w 310133"/>
                <a:gd name="connsiteY1300" fmla="*/ 151754 h 236386"/>
                <a:gd name="connsiteX1301" fmla="*/ 187611 w 310133"/>
                <a:gd name="connsiteY1301" fmla="*/ 154349 h 236386"/>
                <a:gd name="connsiteX1302" fmla="*/ 189026 w 310133"/>
                <a:gd name="connsiteY1302" fmla="*/ 154349 h 236386"/>
                <a:gd name="connsiteX1303" fmla="*/ 189026 w 310133"/>
                <a:gd name="connsiteY1303" fmla="*/ 154349 h 236386"/>
                <a:gd name="connsiteX1304" fmla="*/ 190443 w 310133"/>
                <a:gd name="connsiteY1304" fmla="*/ 154349 h 236386"/>
                <a:gd name="connsiteX1305" fmla="*/ 188553 w 310133"/>
                <a:gd name="connsiteY1305" fmla="*/ 156944 h 236386"/>
                <a:gd name="connsiteX1306" fmla="*/ 188553 w 310133"/>
                <a:gd name="connsiteY1306" fmla="*/ 159067 h 236386"/>
                <a:gd name="connsiteX1307" fmla="*/ 190912 w 310133"/>
                <a:gd name="connsiteY1307" fmla="*/ 156472 h 236386"/>
                <a:gd name="connsiteX1308" fmla="*/ 189262 w 310133"/>
                <a:gd name="connsiteY1308" fmla="*/ 156472 h 236386"/>
                <a:gd name="connsiteX1309" fmla="*/ 191149 w 310133"/>
                <a:gd name="connsiteY1309" fmla="*/ 154819 h 236386"/>
                <a:gd name="connsiteX1310" fmla="*/ 191149 w 310133"/>
                <a:gd name="connsiteY1310" fmla="*/ 157653 h 236386"/>
                <a:gd name="connsiteX1311" fmla="*/ 189498 w 310133"/>
                <a:gd name="connsiteY1311" fmla="*/ 157653 h 236386"/>
                <a:gd name="connsiteX1312" fmla="*/ 189498 w 310133"/>
                <a:gd name="connsiteY1312" fmla="*/ 157653 h 236386"/>
                <a:gd name="connsiteX1313" fmla="*/ 189498 w 310133"/>
                <a:gd name="connsiteY1313" fmla="*/ 157653 h 236386"/>
                <a:gd name="connsiteX1314" fmla="*/ 189498 w 310133"/>
                <a:gd name="connsiteY1314" fmla="*/ 157653 h 236386"/>
                <a:gd name="connsiteX1315" fmla="*/ 189498 w 310133"/>
                <a:gd name="connsiteY1315" fmla="*/ 159540 h 236386"/>
                <a:gd name="connsiteX1316" fmla="*/ 189498 w 310133"/>
                <a:gd name="connsiteY1316" fmla="*/ 159540 h 236386"/>
                <a:gd name="connsiteX1317" fmla="*/ 191857 w 310133"/>
                <a:gd name="connsiteY1317" fmla="*/ 159540 h 236386"/>
                <a:gd name="connsiteX1318" fmla="*/ 191857 w 310133"/>
                <a:gd name="connsiteY1318" fmla="*/ 159540 h 236386"/>
                <a:gd name="connsiteX1319" fmla="*/ 191857 w 310133"/>
                <a:gd name="connsiteY1319" fmla="*/ 162135 h 236386"/>
                <a:gd name="connsiteX1320" fmla="*/ 193744 w 310133"/>
                <a:gd name="connsiteY1320" fmla="*/ 162135 h 236386"/>
                <a:gd name="connsiteX1321" fmla="*/ 191857 w 310133"/>
                <a:gd name="connsiteY1321" fmla="*/ 164731 h 236386"/>
                <a:gd name="connsiteX1322" fmla="*/ 191857 w 310133"/>
                <a:gd name="connsiteY1322" fmla="*/ 164731 h 236386"/>
                <a:gd name="connsiteX1323" fmla="*/ 194216 w 310133"/>
                <a:gd name="connsiteY1323" fmla="*/ 162608 h 236386"/>
                <a:gd name="connsiteX1324" fmla="*/ 191857 w 310133"/>
                <a:gd name="connsiteY1324" fmla="*/ 165675 h 236386"/>
                <a:gd name="connsiteX1325" fmla="*/ 194216 w 310133"/>
                <a:gd name="connsiteY1325" fmla="*/ 165675 h 236386"/>
                <a:gd name="connsiteX1326" fmla="*/ 196106 w 310133"/>
                <a:gd name="connsiteY1326" fmla="*/ 165675 h 236386"/>
                <a:gd name="connsiteX1327" fmla="*/ 196106 w 310133"/>
                <a:gd name="connsiteY1327" fmla="*/ 167326 h 236386"/>
                <a:gd name="connsiteX1328" fmla="*/ 194216 w 310133"/>
                <a:gd name="connsiteY1328" fmla="*/ 169216 h 236386"/>
                <a:gd name="connsiteX1329" fmla="*/ 194216 w 310133"/>
                <a:gd name="connsiteY1329" fmla="*/ 169216 h 236386"/>
                <a:gd name="connsiteX1330" fmla="*/ 194216 w 310133"/>
                <a:gd name="connsiteY1330" fmla="*/ 169216 h 236386"/>
                <a:gd name="connsiteX1331" fmla="*/ 196106 w 310133"/>
                <a:gd name="connsiteY1331" fmla="*/ 167562 h 236386"/>
                <a:gd name="connsiteX1332" fmla="*/ 196106 w 310133"/>
                <a:gd name="connsiteY1332" fmla="*/ 170157 h 236386"/>
                <a:gd name="connsiteX1333" fmla="*/ 196106 w 310133"/>
                <a:gd name="connsiteY1333" fmla="*/ 170157 h 236386"/>
                <a:gd name="connsiteX1334" fmla="*/ 196106 w 310133"/>
                <a:gd name="connsiteY1334" fmla="*/ 168743 h 236386"/>
                <a:gd name="connsiteX1335" fmla="*/ 196106 w 310133"/>
                <a:gd name="connsiteY1335" fmla="*/ 166617 h 236386"/>
                <a:gd name="connsiteX1336" fmla="*/ 196106 w 310133"/>
                <a:gd name="connsiteY1336" fmla="*/ 166617 h 236386"/>
                <a:gd name="connsiteX1337" fmla="*/ 197520 w 310133"/>
                <a:gd name="connsiteY1337" fmla="*/ 166617 h 236386"/>
                <a:gd name="connsiteX1338" fmla="*/ 197520 w 310133"/>
                <a:gd name="connsiteY1338" fmla="*/ 169216 h 236386"/>
                <a:gd name="connsiteX1339" fmla="*/ 197520 w 310133"/>
                <a:gd name="connsiteY1339" fmla="*/ 169216 h 236386"/>
                <a:gd name="connsiteX1340" fmla="*/ 199410 w 310133"/>
                <a:gd name="connsiteY1340" fmla="*/ 169216 h 236386"/>
                <a:gd name="connsiteX1341" fmla="*/ 199410 w 310133"/>
                <a:gd name="connsiteY1341" fmla="*/ 169216 h 236386"/>
                <a:gd name="connsiteX1342" fmla="*/ 199410 w 310133"/>
                <a:gd name="connsiteY1342" fmla="*/ 169216 h 236386"/>
                <a:gd name="connsiteX1343" fmla="*/ 199410 w 310133"/>
                <a:gd name="connsiteY1343" fmla="*/ 172753 h 236386"/>
                <a:gd name="connsiteX1344" fmla="*/ 202475 w 310133"/>
                <a:gd name="connsiteY1344" fmla="*/ 171338 h 236386"/>
                <a:gd name="connsiteX1345" fmla="*/ 204128 w 310133"/>
                <a:gd name="connsiteY1345" fmla="*/ 171338 h 236386"/>
                <a:gd name="connsiteX1346" fmla="*/ 205543 w 310133"/>
                <a:gd name="connsiteY1346" fmla="*/ 171338 h 236386"/>
                <a:gd name="connsiteX1347" fmla="*/ 206724 w 310133"/>
                <a:gd name="connsiteY1347" fmla="*/ 171338 h 236386"/>
                <a:gd name="connsiteX1348" fmla="*/ 205543 w 310133"/>
                <a:gd name="connsiteY1348" fmla="*/ 172989 h 236386"/>
                <a:gd name="connsiteX1349" fmla="*/ 208610 w 310133"/>
                <a:gd name="connsiteY1349" fmla="*/ 174642 h 236386"/>
                <a:gd name="connsiteX1350" fmla="*/ 208610 w 310133"/>
                <a:gd name="connsiteY1350" fmla="*/ 174642 h 236386"/>
                <a:gd name="connsiteX1351" fmla="*/ 208610 w 310133"/>
                <a:gd name="connsiteY1351" fmla="*/ 176057 h 236386"/>
                <a:gd name="connsiteX1352" fmla="*/ 210736 w 310133"/>
                <a:gd name="connsiteY1352" fmla="*/ 176057 h 236386"/>
                <a:gd name="connsiteX1353" fmla="*/ 210736 w 310133"/>
                <a:gd name="connsiteY1353" fmla="*/ 176057 h 236386"/>
                <a:gd name="connsiteX1354" fmla="*/ 210736 w 310133"/>
                <a:gd name="connsiteY1354" fmla="*/ 176057 h 236386"/>
                <a:gd name="connsiteX1355" fmla="*/ 210736 w 310133"/>
                <a:gd name="connsiteY1355" fmla="*/ 176057 h 236386"/>
                <a:gd name="connsiteX1356" fmla="*/ 210736 w 310133"/>
                <a:gd name="connsiteY1356" fmla="*/ 176057 h 236386"/>
                <a:gd name="connsiteX1357" fmla="*/ 212151 w 310133"/>
                <a:gd name="connsiteY1357" fmla="*/ 176057 h 236386"/>
                <a:gd name="connsiteX1358" fmla="*/ 212151 w 310133"/>
                <a:gd name="connsiteY1358" fmla="*/ 177474 h 236386"/>
                <a:gd name="connsiteX1359" fmla="*/ 214273 w 310133"/>
                <a:gd name="connsiteY1359" fmla="*/ 177474 h 236386"/>
                <a:gd name="connsiteX1360" fmla="*/ 214273 w 310133"/>
                <a:gd name="connsiteY1360" fmla="*/ 179125 h 236386"/>
                <a:gd name="connsiteX1361" fmla="*/ 214273 w 310133"/>
                <a:gd name="connsiteY1361" fmla="*/ 179125 h 236386"/>
                <a:gd name="connsiteX1362" fmla="*/ 214273 w 310133"/>
                <a:gd name="connsiteY1362" fmla="*/ 179125 h 236386"/>
                <a:gd name="connsiteX1363" fmla="*/ 217108 w 310133"/>
                <a:gd name="connsiteY1363" fmla="*/ 179125 h 236386"/>
                <a:gd name="connsiteX1364" fmla="*/ 218522 w 310133"/>
                <a:gd name="connsiteY1364" fmla="*/ 179125 h 236386"/>
                <a:gd name="connsiteX1365" fmla="*/ 216399 w 310133"/>
                <a:gd name="connsiteY1365" fmla="*/ 180542 h 236386"/>
                <a:gd name="connsiteX1366" fmla="*/ 216399 w 310133"/>
                <a:gd name="connsiteY1366" fmla="*/ 180542 h 236386"/>
                <a:gd name="connsiteX1367" fmla="*/ 219467 w 310133"/>
                <a:gd name="connsiteY1367" fmla="*/ 180542 h 236386"/>
                <a:gd name="connsiteX1368" fmla="*/ 217577 w 310133"/>
                <a:gd name="connsiteY1368" fmla="*/ 180542 h 236386"/>
                <a:gd name="connsiteX1369" fmla="*/ 217577 w 310133"/>
                <a:gd name="connsiteY1369" fmla="*/ 180542 h 236386"/>
                <a:gd name="connsiteX1370" fmla="*/ 216163 w 310133"/>
                <a:gd name="connsiteY1370" fmla="*/ 180542 h 236386"/>
                <a:gd name="connsiteX1371" fmla="*/ 216163 w 310133"/>
                <a:gd name="connsiteY1371" fmla="*/ 183610 h 236386"/>
                <a:gd name="connsiteX1372" fmla="*/ 217577 w 310133"/>
                <a:gd name="connsiteY1372" fmla="*/ 181956 h 236386"/>
                <a:gd name="connsiteX1373" fmla="*/ 219467 w 310133"/>
                <a:gd name="connsiteY1373" fmla="*/ 185260 h 236386"/>
                <a:gd name="connsiteX1374" fmla="*/ 221354 w 310133"/>
                <a:gd name="connsiteY1374" fmla="*/ 185260 h 236386"/>
                <a:gd name="connsiteX1375" fmla="*/ 222771 w 310133"/>
                <a:gd name="connsiteY1375" fmla="*/ 185260 h 236386"/>
                <a:gd name="connsiteX1376" fmla="*/ 221118 w 310133"/>
                <a:gd name="connsiteY1376" fmla="*/ 186914 h 236386"/>
                <a:gd name="connsiteX1377" fmla="*/ 221118 w 310133"/>
                <a:gd name="connsiteY1377" fmla="*/ 186914 h 236386"/>
                <a:gd name="connsiteX1378" fmla="*/ 219231 w 310133"/>
                <a:gd name="connsiteY1378" fmla="*/ 188328 h 236386"/>
                <a:gd name="connsiteX1379" fmla="*/ 221354 w 310133"/>
                <a:gd name="connsiteY1379" fmla="*/ 188328 h 236386"/>
                <a:gd name="connsiteX1380" fmla="*/ 221354 w 310133"/>
                <a:gd name="connsiteY1380" fmla="*/ 188328 h 236386"/>
                <a:gd name="connsiteX1381" fmla="*/ 222771 w 310133"/>
                <a:gd name="connsiteY1381" fmla="*/ 186677 h 236386"/>
                <a:gd name="connsiteX1382" fmla="*/ 222771 w 310133"/>
                <a:gd name="connsiteY1382" fmla="*/ 186677 h 236386"/>
                <a:gd name="connsiteX1383" fmla="*/ 220881 w 310133"/>
                <a:gd name="connsiteY1383" fmla="*/ 181720 h 236386"/>
                <a:gd name="connsiteX1384" fmla="*/ 220881 w 310133"/>
                <a:gd name="connsiteY1384" fmla="*/ 180306 h 236386"/>
                <a:gd name="connsiteX1385" fmla="*/ 219467 w 310133"/>
                <a:gd name="connsiteY1385" fmla="*/ 180306 h 236386"/>
                <a:gd name="connsiteX1386" fmla="*/ 222299 w 310133"/>
                <a:gd name="connsiteY1386" fmla="*/ 177946 h 236386"/>
                <a:gd name="connsiteX1387" fmla="*/ 223713 w 310133"/>
                <a:gd name="connsiteY1387" fmla="*/ 180778 h 236386"/>
                <a:gd name="connsiteX1388" fmla="*/ 223713 w 310133"/>
                <a:gd name="connsiteY1388" fmla="*/ 182192 h 236386"/>
                <a:gd name="connsiteX1389" fmla="*/ 223713 w 310133"/>
                <a:gd name="connsiteY1389" fmla="*/ 182192 h 236386"/>
                <a:gd name="connsiteX1390" fmla="*/ 225130 w 310133"/>
                <a:gd name="connsiteY1390" fmla="*/ 182192 h 236386"/>
                <a:gd name="connsiteX1391" fmla="*/ 225130 w 310133"/>
                <a:gd name="connsiteY1391" fmla="*/ 183846 h 236386"/>
                <a:gd name="connsiteX1392" fmla="*/ 225130 w 310133"/>
                <a:gd name="connsiteY1392" fmla="*/ 185496 h 236386"/>
                <a:gd name="connsiteX1393" fmla="*/ 226545 w 310133"/>
                <a:gd name="connsiteY1393" fmla="*/ 185496 h 236386"/>
                <a:gd name="connsiteX1394" fmla="*/ 226545 w 310133"/>
                <a:gd name="connsiteY1394" fmla="*/ 186914 h 236386"/>
                <a:gd name="connsiteX1395" fmla="*/ 226545 w 310133"/>
                <a:gd name="connsiteY1395" fmla="*/ 186914 h 236386"/>
                <a:gd name="connsiteX1396" fmla="*/ 226545 w 310133"/>
                <a:gd name="connsiteY1396" fmla="*/ 186914 h 236386"/>
                <a:gd name="connsiteX1397" fmla="*/ 226545 w 310133"/>
                <a:gd name="connsiteY1397" fmla="*/ 190215 h 236386"/>
                <a:gd name="connsiteX1398" fmla="*/ 226545 w 310133"/>
                <a:gd name="connsiteY1398" fmla="*/ 190215 h 236386"/>
                <a:gd name="connsiteX1399" fmla="*/ 225130 w 310133"/>
                <a:gd name="connsiteY1399" fmla="*/ 190215 h 236386"/>
                <a:gd name="connsiteX1400" fmla="*/ 225130 w 310133"/>
                <a:gd name="connsiteY1400" fmla="*/ 190215 h 236386"/>
                <a:gd name="connsiteX1401" fmla="*/ 225130 w 310133"/>
                <a:gd name="connsiteY1401" fmla="*/ 190215 h 236386"/>
                <a:gd name="connsiteX1402" fmla="*/ 227253 w 310133"/>
                <a:gd name="connsiteY1402" fmla="*/ 188564 h 236386"/>
                <a:gd name="connsiteX1403" fmla="*/ 227253 w 310133"/>
                <a:gd name="connsiteY1403" fmla="*/ 187150 h 236386"/>
                <a:gd name="connsiteX1404" fmla="*/ 228670 w 310133"/>
                <a:gd name="connsiteY1404" fmla="*/ 185496 h 236386"/>
                <a:gd name="connsiteX1405" fmla="*/ 226545 w 310133"/>
                <a:gd name="connsiteY1405" fmla="*/ 187150 h 236386"/>
                <a:gd name="connsiteX1406" fmla="*/ 226545 w 310133"/>
                <a:gd name="connsiteY1406" fmla="*/ 187150 h 236386"/>
                <a:gd name="connsiteX1407" fmla="*/ 226545 w 310133"/>
                <a:gd name="connsiteY1407" fmla="*/ 187150 h 236386"/>
                <a:gd name="connsiteX1408" fmla="*/ 228670 w 310133"/>
                <a:gd name="connsiteY1408" fmla="*/ 185496 h 236386"/>
                <a:gd name="connsiteX1409" fmla="*/ 228670 w 310133"/>
                <a:gd name="connsiteY1409" fmla="*/ 185496 h 236386"/>
                <a:gd name="connsiteX1410" fmla="*/ 228670 w 310133"/>
                <a:gd name="connsiteY1410" fmla="*/ 183373 h 236386"/>
                <a:gd name="connsiteX1411" fmla="*/ 226781 w 310133"/>
                <a:gd name="connsiteY1411" fmla="*/ 183373 h 236386"/>
                <a:gd name="connsiteX1412" fmla="*/ 228434 w 310133"/>
                <a:gd name="connsiteY1412" fmla="*/ 180778 h 236386"/>
                <a:gd name="connsiteX1413" fmla="*/ 228434 w 310133"/>
                <a:gd name="connsiteY1413" fmla="*/ 180778 h 236386"/>
                <a:gd name="connsiteX1414" fmla="*/ 229848 w 310133"/>
                <a:gd name="connsiteY1414" fmla="*/ 179125 h 236386"/>
                <a:gd name="connsiteX1415" fmla="*/ 228198 w 310133"/>
                <a:gd name="connsiteY1415" fmla="*/ 176057 h 236386"/>
                <a:gd name="connsiteX1416" fmla="*/ 226545 w 310133"/>
                <a:gd name="connsiteY1416" fmla="*/ 176057 h 236386"/>
                <a:gd name="connsiteX1417" fmla="*/ 226545 w 310133"/>
                <a:gd name="connsiteY1417" fmla="*/ 171811 h 236386"/>
                <a:gd name="connsiteX1418" fmla="*/ 225130 w 310133"/>
                <a:gd name="connsiteY1418" fmla="*/ 171811 h 236386"/>
                <a:gd name="connsiteX1419" fmla="*/ 225130 w 310133"/>
                <a:gd name="connsiteY1419" fmla="*/ 169921 h 236386"/>
                <a:gd name="connsiteX1420" fmla="*/ 226781 w 310133"/>
                <a:gd name="connsiteY1420" fmla="*/ 169921 h 236386"/>
                <a:gd name="connsiteX1421" fmla="*/ 226781 w 310133"/>
                <a:gd name="connsiteY1421" fmla="*/ 171338 h 236386"/>
                <a:gd name="connsiteX1422" fmla="*/ 226781 w 310133"/>
                <a:gd name="connsiteY1422" fmla="*/ 171338 h 236386"/>
                <a:gd name="connsiteX1423" fmla="*/ 226781 w 310133"/>
                <a:gd name="connsiteY1423" fmla="*/ 171338 h 236386"/>
                <a:gd name="connsiteX1424" fmla="*/ 226781 w 310133"/>
                <a:gd name="connsiteY1424" fmla="*/ 171338 h 236386"/>
                <a:gd name="connsiteX1425" fmla="*/ 226781 w 310133"/>
                <a:gd name="connsiteY1425" fmla="*/ 172989 h 236386"/>
                <a:gd name="connsiteX1426" fmla="*/ 226781 w 310133"/>
                <a:gd name="connsiteY1426" fmla="*/ 172989 h 236386"/>
                <a:gd name="connsiteX1427" fmla="*/ 229140 w 310133"/>
                <a:gd name="connsiteY1427" fmla="*/ 172989 h 236386"/>
                <a:gd name="connsiteX1428" fmla="*/ 227726 w 310133"/>
                <a:gd name="connsiteY1428" fmla="*/ 174406 h 236386"/>
                <a:gd name="connsiteX1429" fmla="*/ 227726 w 310133"/>
                <a:gd name="connsiteY1429" fmla="*/ 174406 h 236386"/>
                <a:gd name="connsiteX1430" fmla="*/ 230085 w 310133"/>
                <a:gd name="connsiteY1430" fmla="*/ 174406 h 236386"/>
                <a:gd name="connsiteX1431" fmla="*/ 230085 w 310133"/>
                <a:gd name="connsiteY1431" fmla="*/ 176293 h 236386"/>
                <a:gd name="connsiteX1432" fmla="*/ 230085 w 310133"/>
                <a:gd name="connsiteY1432" fmla="*/ 175115 h 236386"/>
                <a:gd name="connsiteX1433" fmla="*/ 231502 w 310133"/>
                <a:gd name="connsiteY1433" fmla="*/ 175115 h 236386"/>
                <a:gd name="connsiteX1434" fmla="*/ 229612 w 310133"/>
                <a:gd name="connsiteY1434" fmla="*/ 177238 h 236386"/>
                <a:gd name="connsiteX1435" fmla="*/ 231502 w 310133"/>
                <a:gd name="connsiteY1435" fmla="*/ 177238 h 236386"/>
                <a:gd name="connsiteX1436" fmla="*/ 231502 w 310133"/>
                <a:gd name="connsiteY1436" fmla="*/ 177238 h 236386"/>
                <a:gd name="connsiteX1437" fmla="*/ 231502 w 310133"/>
                <a:gd name="connsiteY1437" fmla="*/ 178888 h 236386"/>
                <a:gd name="connsiteX1438" fmla="*/ 233389 w 310133"/>
                <a:gd name="connsiteY1438" fmla="*/ 180306 h 236386"/>
                <a:gd name="connsiteX1439" fmla="*/ 231266 w 310133"/>
                <a:gd name="connsiteY1439" fmla="*/ 180306 h 236386"/>
                <a:gd name="connsiteX1440" fmla="*/ 231266 w 310133"/>
                <a:gd name="connsiteY1440" fmla="*/ 182429 h 236386"/>
                <a:gd name="connsiteX1441" fmla="*/ 231266 w 310133"/>
                <a:gd name="connsiteY1441" fmla="*/ 182429 h 236386"/>
                <a:gd name="connsiteX1442" fmla="*/ 231266 w 310133"/>
                <a:gd name="connsiteY1442" fmla="*/ 182429 h 236386"/>
                <a:gd name="connsiteX1443" fmla="*/ 233152 w 310133"/>
                <a:gd name="connsiteY1443" fmla="*/ 182429 h 236386"/>
                <a:gd name="connsiteX1444" fmla="*/ 235748 w 310133"/>
                <a:gd name="connsiteY1444" fmla="*/ 182429 h 236386"/>
                <a:gd name="connsiteX1445" fmla="*/ 235748 w 310133"/>
                <a:gd name="connsiteY1445" fmla="*/ 182429 h 236386"/>
                <a:gd name="connsiteX1446" fmla="*/ 234333 w 310133"/>
                <a:gd name="connsiteY1446" fmla="*/ 183846 h 236386"/>
                <a:gd name="connsiteX1447" fmla="*/ 234333 w 310133"/>
                <a:gd name="connsiteY1447" fmla="*/ 183846 h 236386"/>
                <a:gd name="connsiteX1448" fmla="*/ 234333 w 310133"/>
                <a:gd name="connsiteY1448" fmla="*/ 183846 h 236386"/>
                <a:gd name="connsiteX1449" fmla="*/ 235984 w 310133"/>
                <a:gd name="connsiteY1449" fmla="*/ 186441 h 236386"/>
                <a:gd name="connsiteX1450" fmla="*/ 237401 w 310133"/>
                <a:gd name="connsiteY1450" fmla="*/ 186441 h 236386"/>
                <a:gd name="connsiteX1451" fmla="*/ 237401 w 310133"/>
                <a:gd name="connsiteY1451" fmla="*/ 185260 h 236386"/>
                <a:gd name="connsiteX1452" fmla="*/ 237401 w 310133"/>
                <a:gd name="connsiteY1452" fmla="*/ 188092 h 236386"/>
                <a:gd name="connsiteX1453" fmla="*/ 237401 w 310133"/>
                <a:gd name="connsiteY1453" fmla="*/ 188092 h 236386"/>
                <a:gd name="connsiteX1454" fmla="*/ 237401 w 310133"/>
                <a:gd name="connsiteY1454" fmla="*/ 190451 h 236386"/>
                <a:gd name="connsiteX1455" fmla="*/ 237401 w 310133"/>
                <a:gd name="connsiteY1455" fmla="*/ 189036 h 236386"/>
                <a:gd name="connsiteX1456" fmla="*/ 239052 w 310133"/>
                <a:gd name="connsiteY1456" fmla="*/ 189036 h 236386"/>
                <a:gd name="connsiteX1457" fmla="*/ 239052 w 310133"/>
                <a:gd name="connsiteY1457" fmla="*/ 189036 h 236386"/>
                <a:gd name="connsiteX1458" fmla="*/ 239052 w 310133"/>
                <a:gd name="connsiteY1458" fmla="*/ 189036 h 236386"/>
                <a:gd name="connsiteX1459" fmla="*/ 239052 w 310133"/>
                <a:gd name="connsiteY1459" fmla="*/ 189036 h 236386"/>
                <a:gd name="connsiteX1460" fmla="*/ 239052 w 310133"/>
                <a:gd name="connsiteY1460" fmla="*/ 192104 h 236386"/>
                <a:gd name="connsiteX1461" fmla="*/ 239052 w 310133"/>
                <a:gd name="connsiteY1461" fmla="*/ 192104 h 236386"/>
                <a:gd name="connsiteX1462" fmla="*/ 239052 w 310133"/>
                <a:gd name="connsiteY1462" fmla="*/ 193755 h 236386"/>
                <a:gd name="connsiteX1463" fmla="*/ 241175 w 310133"/>
                <a:gd name="connsiteY1463" fmla="*/ 193755 h 236386"/>
                <a:gd name="connsiteX1464" fmla="*/ 241175 w 310133"/>
                <a:gd name="connsiteY1464" fmla="*/ 193755 h 236386"/>
                <a:gd name="connsiteX1465" fmla="*/ 241175 w 310133"/>
                <a:gd name="connsiteY1465" fmla="*/ 195408 h 236386"/>
                <a:gd name="connsiteX1466" fmla="*/ 241175 w 310133"/>
                <a:gd name="connsiteY1466" fmla="*/ 193755 h 236386"/>
                <a:gd name="connsiteX1467" fmla="*/ 242592 w 310133"/>
                <a:gd name="connsiteY1467" fmla="*/ 195408 h 236386"/>
                <a:gd name="connsiteX1468" fmla="*/ 242592 w 310133"/>
                <a:gd name="connsiteY1468" fmla="*/ 194227 h 236386"/>
                <a:gd name="connsiteX1469" fmla="*/ 242592 w 310133"/>
                <a:gd name="connsiteY1469" fmla="*/ 194227 h 236386"/>
                <a:gd name="connsiteX1470" fmla="*/ 244243 w 310133"/>
                <a:gd name="connsiteY1470" fmla="*/ 194227 h 236386"/>
                <a:gd name="connsiteX1471" fmla="*/ 244243 w 310133"/>
                <a:gd name="connsiteY1471" fmla="*/ 194227 h 236386"/>
                <a:gd name="connsiteX1472" fmla="*/ 244243 w 310133"/>
                <a:gd name="connsiteY1472" fmla="*/ 192813 h 236386"/>
                <a:gd name="connsiteX1473" fmla="*/ 294977 w 310133"/>
                <a:gd name="connsiteY1473" fmla="*/ 189745 h 236386"/>
                <a:gd name="connsiteX1474" fmla="*/ 278933 w 310133"/>
                <a:gd name="connsiteY1474" fmla="*/ 147977 h 236386"/>
                <a:gd name="connsiteX1475" fmla="*/ 278933 w 310133"/>
                <a:gd name="connsiteY1475" fmla="*/ 146796 h 236386"/>
                <a:gd name="connsiteX1476" fmla="*/ 278933 w 310133"/>
                <a:gd name="connsiteY1476" fmla="*/ 147977 h 236386"/>
                <a:gd name="connsiteX1477" fmla="*/ 263122 w 310133"/>
                <a:gd name="connsiteY1477" fmla="*/ 115649 h 236386"/>
                <a:gd name="connsiteX1478" fmla="*/ 264772 w 310133"/>
                <a:gd name="connsiteY1478" fmla="*/ 114232 h 236386"/>
                <a:gd name="connsiteX1479" fmla="*/ 265953 w 310133"/>
                <a:gd name="connsiteY1479" fmla="*/ 115885 h 236386"/>
                <a:gd name="connsiteX1480" fmla="*/ 264066 w 310133"/>
                <a:gd name="connsiteY1480" fmla="*/ 117300 h 236386"/>
                <a:gd name="connsiteX1481" fmla="*/ 264066 w 310133"/>
                <a:gd name="connsiteY1481" fmla="*/ 117300 h 236386"/>
                <a:gd name="connsiteX1482" fmla="*/ 264066 w 310133"/>
                <a:gd name="connsiteY1482" fmla="*/ 117300 h 236386"/>
                <a:gd name="connsiteX1483" fmla="*/ 262885 w 310133"/>
                <a:gd name="connsiteY1483" fmla="*/ 115649 h 236386"/>
                <a:gd name="connsiteX1484" fmla="*/ 40598 w 310133"/>
                <a:gd name="connsiteY1484" fmla="*/ 25270 h 236386"/>
                <a:gd name="connsiteX1485" fmla="*/ 40598 w 310133"/>
                <a:gd name="connsiteY1485" fmla="*/ 25270 h 236386"/>
                <a:gd name="connsiteX1486" fmla="*/ 40598 w 310133"/>
                <a:gd name="connsiteY1486" fmla="*/ 25270 h 236386"/>
                <a:gd name="connsiteX1487" fmla="*/ 14877 w 310133"/>
                <a:gd name="connsiteY1487" fmla="*/ 46035 h 236386"/>
                <a:gd name="connsiteX1488" fmla="*/ 11573 w 310133"/>
                <a:gd name="connsiteY1488" fmla="*/ 46035 h 236386"/>
                <a:gd name="connsiteX1489" fmla="*/ 11573 w 310133"/>
                <a:gd name="connsiteY1489" fmla="*/ 46035 h 236386"/>
                <a:gd name="connsiteX1490" fmla="*/ 13696 w 310133"/>
                <a:gd name="connsiteY1490" fmla="*/ 43440 h 236386"/>
                <a:gd name="connsiteX1491" fmla="*/ 10631 w 310133"/>
                <a:gd name="connsiteY1491" fmla="*/ 45799 h 236386"/>
                <a:gd name="connsiteX1492" fmla="*/ 14641 w 310133"/>
                <a:gd name="connsiteY1492" fmla="*/ 42262 h 236386"/>
                <a:gd name="connsiteX1493" fmla="*/ 16531 w 310133"/>
                <a:gd name="connsiteY1493" fmla="*/ 43912 h 236386"/>
                <a:gd name="connsiteX1494" fmla="*/ 14877 w 310133"/>
                <a:gd name="connsiteY1494" fmla="*/ 43912 h 236386"/>
                <a:gd name="connsiteX1495" fmla="*/ 14877 w 310133"/>
                <a:gd name="connsiteY1495" fmla="*/ 46035 h 236386"/>
                <a:gd name="connsiteX1496" fmla="*/ 68444 w 310133"/>
                <a:gd name="connsiteY1496" fmla="*/ 90398 h 236386"/>
                <a:gd name="connsiteX1497" fmla="*/ 68444 w 310133"/>
                <a:gd name="connsiteY1497" fmla="*/ 90398 h 236386"/>
                <a:gd name="connsiteX1498" fmla="*/ 68444 w 310133"/>
                <a:gd name="connsiteY1498" fmla="*/ 90398 h 236386"/>
                <a:gd name="connsiteX1499" fmla="*/ 95817 w 310133"/>
                <a:gd name="connsiteY1499" fmla="*/ 111400 h 236386"/>
                <a:gd name="connsiteX1500" fmla="*/ 95817 w 310133"/>
                <a:gd name="connsiteY1500" fmla="*/ 113523 h 236386"/>
                <a:gd name="connsiteX1501" fmla="*/ 95817 w 310133"/>
                <a:gd name="connsiteY1501" fmla="*/ 111400 h 236386"/>
                <a:gd name="connsiteX1502" fmla="*/ 113752 w 310133"/>
                <a:gd name="connsiteY1502" fmla="*/ 129807 h 236386"/>
                <a:gd name="connsiteX1503" fmla="*/ 113752 w 310133"/>
                <a:gd name="connsiteY1503" fmla="*/ 128626 h 236386"/>
                <a:gd name="connsiteX1504" fmla="*/ 113752 w 310133"/>
                <a:gd name="connsiteY1504" fmla="*/ 129807 h 236386"/>
                <a:gd name="connsiteX1505" fmla="*/ 212151 w 310133"/>
                <a:gd name="connsiteY1505" fmla="*/ 227500 h 236386"/>
                <a:gd name="connsiteX1506" fmla="*/ 212151 w 310133"/>
                <a:gd name="connsiteY1506" fmla="*/ 229151 h 236386"/>
                <a:gd name="connsiteX1507" fmla="*/ 212151 w 310133"/>
                <a:gd name="connsiteY1507" fmla="*/ 227028 h 236386"/>
                <a:gd name="connsiteX1508" fmla="*/ 219703 w 310133"/>
                <a:gd name="connsiteY1508" fmla="*/ 206262 h 236386"/>
                <a:gd name="connsiteX1509" fmla="*/ 219703 w 310133"/>
                <a:gd name="connsiteY1509" fmla="*/ 208149 h 236386"/>
                <a:gd name="connsiteX1510" fmla="*/ 219703 w 310133"/>
                <a:gd name="connsiteY1510" fmla="*/ 206262 h 236386"/>
                <a:gd name="connsiteX1511" fmla="*/ 237871 w 310133"/>
                <a:gd name="connsiteY1511" fmla="*/ 234344 h 236386"/>
                <a:gd name="connsiteX1512" fmla="*/ 237871 w 310133"/>
                <a:gd name="connsiteY1512" fmla="*/ 234344 h 236386"/>
                <a:gd name="connsiteX1513" fmla="*/ 237871 w 310133"/>
                <a:gd name="connsiteY1513" fmla="*/ 234344 h 236386"/>
                <a:gd name="connsiteX1514" fmla="*/ 237871 w 310133"/>
                <a:gd name="connsiteY1514" fmla="*/ 234344 h 236386"/>
                <a:gd name="connsiteX1515" fmla="*/ 237871 w 310133"/>
                <a:gd name="connsiteY1515" fmla="*/ 165203 h 236386"/>
                <a:gd name="connsiteX1516" fmla="*/ 237871 w 310133"/>
                <a:gd name="connsiteY1516" fmla="*/ 166853 h 236386"/>
                <a:gd name="connsiteX1517" fmla="*/ 239288 w 310133"/>
                <a:gd name="connsiteY1517" fmla="*/ 165203 h 236386"/>
                <a:gd name="connsiteX1518" fmla="*/ 251323 w 310133"/>
                <a:gd name="connsiteY1518" fmla="*/ 179125 h 236386"/>
                <a:gd name="connsiteX1519" fmla="*/ 251323 w 310133"/>
                <a:gd name="connsiteY1519" fmla="*/ 180778 h 236386"/>
                <a:gd name="connsiteX1520" fmla="*/ 252504 w 310133"/>
                <a:gd name="connsiteY1520" fmla="*/ 179833 h 236386"/>
                <a:gd name="connsiteX1521" fmla="*/ 256514 w 310133"/>
                <a:gd name="connsiteY1521" fmla="*/ 188328 h 236386"/>
                <a:gd name="connsiteX1522" fmla="*/ 256514 w 310133"/>
                <a:gd name="connsiteY1522" fmla="*/ 188328 h 236386"/>
                <a:gd name="connsiteX1523" fmla="*/ 257695 w 310133"/>
                <a:gd name="connsiteY1523" fmla="*/ 188328 h 236386"/>
                <a:gd name="connsiteX1524" fmla="*/ 288133 w 310133"/>
                <a:gd name="connsiteY1524" fmla="*/ 190451 h 236386"/>
                <a:gd name="connsiteX1525" fmla="*/ 288133 w 310133"/>
                <a:gd name="connsiteY1525" fmla="*/ 190451 h 236386"/>
                <a:gd name="connsiteX1526" fmla="*/ 288133 w 310133"/>
                <a:gd name="connsiteY1526" fmla="*/ 191868 h 236386"/>
                <a:gd name="connsiteX1527" fmla="*/ 289314 w 310133"/>
                <a:gd name="connsiteY1527" fmla="*/ 190451 h 236386"/>
                <a:gd name="connsiteX1528" fmla="*/ 284123 w 310133"/>
                <a:gd name="connsiteY1528" fmla="*/ 173461 h 236386"/>
                <a:gd name="connsiteX1529" fmla="*/ 284123 w 310133"/>
                <a:gd name="connsiteY1529" fmla="*/ 173461 h 236386"/>
                <a:gd name="connsiteX1530" fmla="*/ 286483 w 310133"/>
                <a:gd name="connsiteY1530" fmla="*/ 173461 h 236386"/>
                <a:gd name="connsiteX1531" fmla="*/ 281056 w 310133"/>
                <a:gd name="connsiteY1531" fmla="*/ 155055 h 236386"/>
                <a:gd name="connsiteX1532" fmla="*/ 281056 w 310133"/>
                <a:gd name="connsiteY1532" fmla="*/ 155055 h 236386"/>
                <a:gd name="connsiteX1533" fmla="*/ 282234 w 310133"/>
                <a:gd name="connsiteY1533" fmla="*/ 156236 h 236386"/>
                <a:gd name="connsiteX1534" fmla="*/ 279166 w 310133"/>
                <a:gd name="connsiteY1534" fmla="*/ 152459 h 236386"/>
                <a:gd name="connsiteX1535" fmla="*/ 279166 w 310133"/>
                <a:gd name="connsiteY1535" fmla="*/ 154349 h 236386"/>
                <a:gd name="connsiteX1536" fmla="*/ 280347 w 310133"/>
                <a:gd name="connsiteY1536" fmla="*/ 152459 h 236386"/>
                <a:gd name="connsiteX1537" fmla="*/ 250378 w 310133"/>
                <a:gd name="connsiteY1537" fmla="*/ 215702 h 236386"/>
                <a:gd name="connsiteX1538" fmla="*/ 250378 w 310133"/>
                <a:gd name="connsiteY1538" fmla="*/ 214284 h 236386"/>
                <a:gd name="connsiteX1539" fmla="*/ 251559 w 310133"/>
                <a:gd name="connsiteY1539" fmla="*/ 215702 h 236386"/>
                <a:gd name="connsiteX1540" fmla="*/ 286246 w 310133"/>
                <a:gd name="connsiteY1540" fmla="*/ 129807 h 236386"/>
                <a:gd name="connsiteX1541" fmla="*/ 286246 w 310133"/>
                <a:gd name="connsiteY1541" fmla="*/ 129807 h 236386"/>
                <a:gd name="connsiteX1542" fmla="*/ 286483 w 310133"/>
                <a:gd name="connsiteY1542" fmla="*/ 129807 h 236386"/>
                <a:gd name="connsiteX1543" fmla="*/ 269021 w 310133"/>
                <a:gd name="connsiteY1543" fmla="*/ 171575 h 236386"/>
                <a:gd name="connsiteX1544" fmla="*/ 269021 w 310133"/>
                <a:gd name="connsiteY1544" fmla="*/ 171575 h 236386"/>
                <a:gd name="connsiteX1545" fmla="*/ 270202 w 310133"/>
                <a:gd name="connsiteY1545" fmla="*/ 171575 h 236386"/>
                <a:gd name="connsiteX1546" fmla="*/ 245424 w 310133"/>
                <a:gd name="connsiteY1546" fmla="*/ 218769 h 236386"/>
                <a:gd name="connsiteX1547" fmla="*/ 245424 w 310133"/>
                <a:gd name="connsiteY1547" fmla="*/ 218769 h 236386"/>
                <a:gd name="connsiteX1548" fmla="*/ 247783 w 310133"/>
                <a:gd name="connsiteY1548" fmla="*/ 219711 h 236386"/>
                <a:gd name="connsiteX1549" fmla="*/ 245424 w 310133"/>
                <a:gd name="connsiteY1549" fmla="*/ 218769 h 236386"/>
                <a:gd name="connsiteX1550" fmla="*/ 245424 w 310133"/>
                <a:gd name="connsiteY1550" fmla="*/ 218769 h 236386"/>
                <a:gd name="connsiteX1551" fmla="*/ 245424 w 310133"/>
                <a:gd name="connsiteY1551" fmla="*/ 217352 h 236386"/>
                <a:gd name="connsiteX1552" fmla="*/ 245424 w 310133"/>
                <a:gd name="connsiteY1552" fmla="*/ 217352 h 236386"/>
                <a:gd name="connsiteX1553" fmla="*/ 245424 w 310133"/>
                <a:gd name="connsiteY1553" fmla="*/ 217352 h 236386"/>
                <a:gd name="connsiteX1554" fmla="*/ 247074 w 310133"/>
                <a:gd name="connsiteY1554" fmla="*/ 214284 h 236386"/>
                <a:gd name="connsiteX1555" fmla="*/ 247074 w 310133"/>
                <a:gd name="connsiteY1555" fmla="*/ 214284 h 236386"/>
                <a:gd name="connsiteX1556" fmla="*/ 248491 w 310133"/>
                <a:gd name="connsiteY1556" fmla="*/ 215465 h 236386"/>
                <a:gd name="connsiteX1557" fmla="*/ 259345 w 310133"/>
                <a:gd name="connsiteY1557" fmla="*/ 181956 h 236386"/>
                <a:gd name="connsiteX1558" fmla="*/ 259345 w 310133"/>
                <a:gd name="connsiteY1558" fmla="*/ 181956 h 236386"/>
                <a:gd name="connsiteX1559" fmla="*/ 261940 w 310133"/>
                <a:gd name="connsiteY1559" fmla="*/ 180306 h 236386"/>
                <a:gd name="connsiteX1560" fmla="*/ 260762 w 310133"/>
                <a:gd name="connsiteY1560" fmla="*/ 183137 h 236386"/>
                <a:gd name="connsiteX1561" fmla="*/ 244479 w 310133"/>
                <a:gd name="connsiteY1561" fmla="*/ 212870 h 236386"/>
                <a:gd name="connsiteX1562" fmla="*/ 244479 w 310133"/>
                <a:gd name="connsiteY1562" fmla="*/ 212870 h 236386"/>
                <a:gd name="connsiteX1563" fmla="*/ 244479 w 310133"/>
                <a:gd name="connsiteY1563" fmla="*/ 212870 h 236386"/>
                <a:gd name="connsiteX1564" fmla="*/ 245896 w 310133"/>
                <a:gd name="connsiteY1564" fmla="*/ 214048 h 236386"/>
                <a:gd name="connsiteX1565" fmla="*/ 235512 w 310133"/>
                <a:gd name="connsiteY1565" fmla="*/ 230804 h 236386"/>
                <a:gd name="connsiteX1566" fmla="*/ 235512 w 310133"/>
                <a:gd name="connsiteY1566" fmla="*/ 230804 h 236386"/>
                <a:gd name="connsiteX1567" fmla="*/ 236929 w 310133"/>
                <a:gd name="connsiteY1567" fmla="*/ 231982 h 236386"/>
                <a:gd name="connsiteX1568" fmla="*/ 257695 w 310133"/>
                <a:gd name="connsiteY1568" fmla="*/ 180778 h 236386"/>
                <a:gd name="connsiteX1569" fmla="*/ 257695 w 310133"/>
                <a:gd name="connsiteY1569" fmla="*/ 178416 h 236386"/>
                <a:gd name="connsiteX1570" fmla="*/ 256277 w 310133"/>
                <a:gd name="connsiteY1570" fmla="*/ 178416 h 236386"/>
                <a:gd name="connsiteX1571" fmla="*/ 260054 w 310133"/>
                <a:gd name="connsiteY1571" fmla="*/ 176765 h 236386"/>
                <a:gd name="connsiteX1572" fmla="*/ 260054 w 310133"/>
                <a:gd name="connsiteY1572" fmla="*/ 178416 h 236386"/>
                <a:gd name="connsiteX1573" fmla="*/ 260054 w 310133"/>
                <a:gd name="connsiteY1573" fmla="*/ 178416 h 236386"/>
                <a:gd name="connsiteX1574" fmla="*/ 260054 w 310133"/>
                <a:gd name="connsiteY1574" fmla="*/ 178416 h 236386"/>
                <a:gd name="connsiteX1575" fmla="*/ 260054 w 310133"/>
                <a:gd name="connsiteY1575" fmla="*/ 179833 h 236386"/>
                <a:gd name="connsiteX1576" fmla="*/ 260054 w 310133"/>
                <a:gd name="connsiteY1576" fmla="*/ 179833 h 236386"/>
                <a:gd name="connsiteX1577" fmla="*/ 259109 w 310133"/>
                <a:gd name="connsiteY1577" fmla="*/ 181956 h 236386"/>
                <a:gd name="connsiteX1578" fmla="*/ 273739 w 310133"/>
                <a:gd name="connsiteY1578" fmla="*/ 144437 h 236386"/>
                <a:gd name="connsiteX1579" fmla="*/ 275156 w 310133"/>
                <a:gd name="connsiteY1579" fmla="*/ 144437 h 236386"/>
                <a:gd name="connsiteX1580" fmla="*/ 275156 w 310133"/>
                <a:gd name="connsiteY1580" fmla="*/ 145618 h 236386"/>
                <a:gd name="connsiteX1581" fmla="*/ 256277 w 310133"/>
                <a:gd name="connsiteY1581" fmla="*/ 185732 h 236386"/>
                <a:gd name="connsiteX1582" fmla="*/ 256277 w 310133"/>
                <a:gd name="connsiteY1582" fmla="*/ 185732 h 236386"/>
                <a:gd name="connsiteX1583" fmla="*/ 256277 w 310133"/>
                <a:gd name="connsiteY1583" fmla="*/ 185732 h 236386"/>
                <a:gd name="connsiteX1584" fmla="*/ 257695 w 310133"/>
                <a:gd name="connsiteY1584" fmla="*/ 186914 h 236386"/>
                <a:gd name="connsiteX1585" fmla="*/ 235275 w 310133"/>
                <a:gd name="connsiteY1585" fmla="*/ 226319 h 236386"/>
                <a:gd name="connsiteX1586" fmla="*/ 235275 w 310133"/>
                <a:gd name="connsiteY1586" fmla="*/ 226319 h 236386"/>
                <a:gd name="connsiteX1587" fmla="*/ 234097 w 310133"/>
                <a:gd name="connsiteY1587" fmla="*/ 228209 h 236386"/>
                <a:gd name="connsiteX1588" fmla="*/ 236693 w 310133"/>
                <a:gd name="connsiteY1588" fmla="*/ 227028 h 236386"/>
                <a:gd name="connsiteX1589" fmla="*/ 243537 w 310133"/>
                <a:gd name="connsiteY1589" fmla="*/ 209330 h 236386"/>
                <a:gd name="connsiteX1590" fmla="*/ 243537 w 310133"/>
                <a:gd name="connsiteY1590" fmla="*/ 209330 h 236386"/>
                <a:gd name="connsiteX1591" fmla="*/ 244951 w 310133"/>
                <a:gd name="connsiteY1591" fmla="*/ 210511 h 236386"/>
                <a:gd name="connsiteX1592" fmla="*/ 238107 w 310133"/>
                <a:gd name="connsiteY1592" fmla="*/ 220656 h 236386"/>
                <a:gd name="connsiteX1593" fmla="*/ 235512 w 310133"/>
                <a:gd name="connsiteY1593" fmla="*/ 222073 h 236386"/>
                <a:gd name="connsiteX1594" fmla="*/ 237401 w 310133"/>
                <a:gd name="connsiteY1594" fmla="*/ 220656 h 236386"/>
                <a:gd name="connsiteX1595" fmla="*/ 239288 w 310133"/>
                <a:gd name="connsiteY1595" fmla="*/ 221837 h 236386"/>
                <a:gd name="connsiteX1596" fmla="*/ 256514 w 310133"/>
                <a:gd name="connsiteY1596" fmla="*/ 173461 h 236386"/>
                <a:gd name="connsiteX1597" fmla="*/ 256514 w 310133"/>
                <a:gd name="connsiteY1597" fmla="*/ 173461 h 236386"/>
                <a:gd name="connsiteX1598" fmla="*/ 256514 w 310133"/>
                <a:gd name="connsiteY1598" fmla="*/ 173461 h 236386"/>
                <a:gd name="connsiteX1599" fmla="*/ 258637 w 310133"/>
                <a:gd name="connsiteY1599" fmla="*/ 173461 h 236386"/>
                <a:gd name="connsiteX1600" fmla="*/ 258637 w 310133"/>
                <a:gd name="connsiteY1600" fmla="*/ 173461 h 236386"/>
                <a:gd name="connsiteX1601" fmla="*/ 256986 w 310133"/>
                <a:gd name="connsiteY1601" fmla="*/ 175115 h 236386"/>
                <a:gd name="connsiteX1602" fmla="*/ 256986 w 310133"/>
                <a:gd name="connsiteY1602" fmla="*/ 175115 h 236386"/>
                <a:gd name="connsiteX1603" fmla="*/ 253446 w 310133"/>
                <a:gd name="connsiteY1603" fmla="*/ 175115 h 236386"/>
                <a:gd name="connsiteX1604" fmla="*/ 253446 w 310133"/>
                <a:gd name="connsiteY1604" fmla="*/ 173698 h 236386"/>
                <a:gd name="connsiteX1605" fmla="*/ 253446 w 310133"/>
                <a:gd name="connsiteY1605" fmla="*/ 173698 h 236386"/>
                <a:gd name="connsiteX1606" fmla="*/ 255805 w 310133"/>
                <a:gd name="connsiteY1606" fmla="*/ 173698 h 236386"/>
                <a:gd name="connsiteX1607" fmla="*/ 255805 w 310133"/>
                <a:gd name="connsiteY1607" fmla="*/ 173698 h 236386"/>
                <a:gd name="connsiteX1608" fmla="*/ 255805 w 310133"/>
                <a:gd name="connsiteY1608" fmla="*/ 172047 h 236386"/>
                <a:gd name="connsiteX1609" fmla="*/ 253918 w 310133"/>
                <a:gd name="connsiteY1609" fmla="*/ 172047 h 236386"/>
                <a:gd name="connsiteX1610" fmla="*/ 257931 w 310133"/>
                <a:gd name="connsiteY1610" fmla="*/ 173698 h 236386"/>
                <a:gd name="connsiteX1611" fmla="*/ 242592 w 310133"/>
                <a:gd name="connsiteY1611" fmla="*/ 210275 h 236386"/>
                <a:gd name="connsiteX1612" fmla="*/ 241175 w 310133"/>
                <a:gd name="connsiteY1612" fmla="*/ 211689 h 236386"/>
                <a:gd name="connsiteX1613" fmla="*/ 241175 w 310133"/>
                <a:gd name="connsiteY1613" fmla="*/ 211689 h 236386"/>
                <a:gd name="connsiteX1614" fmla="*/ 243537 w 310133"/>
                <a:gd name="connsiteY1614" fmla="*/ 209802 h 236386"/>
                <a:gd name="connsiteX1615" fmla="*/ 243537 w 310133"/>
                <a:gd name="connsiteY1615" fmla="*/ 209802 h 236386"/>
                <a:gd name="connsiteX1616" fmla="*/ 279638 w 310133"/>
                <a:gd name="connsiteY1616" fmla="*/ 119659 h 236386"/>
                <a:gd name="connsiteX1617" fmla="*/ 279638 w 310133"/>
                <a:gd name="connsiteY1617" fmla="*/ 119659 h 236386"/>
                <a:gd name="connsiteX1618" fmla="*/ 281056 w 310133"/>
                <a:gd name="connsiteY1618" fmla="*/ 119895 h 236386"/>
                <a:gd name="connsiteX1619" fmla="*/ 270435 w 310133"/>
                <a:gd name="connsiteY1619" fmla="*/ 139010 h 236386"/>
                <a:gd name="connsiteX1620" fmla="*/ 270435 w 310133"/>
                <a:gd name="connsiteY1620" fmla="*/ 139010 h 236386"/>
                <a:gd name="connsiteX1621" fmla="*/ 271852 w 310133"/>
                <a:gd name="connsiteY1621" fmla="*/ 139246 h 236386"/>
                <a:gd name="connsiteX1622" fmla="*/ 235512 w 310133"/>
                <a:gd name="connsiteY1622" fmla="*/ 219478 h 236386"/>
                <a:gd name="connsiteX1623" fmla="*/ 235512 w 310133"/>
                <a:gd name="connsiteY1623" fmla="*/ 219478 h 236386"/>
                <a:gd name="connsiteX1624" fmla="*/ 235512 w 310133"/>
                <a:gd name="connsiteY1624" fmla="*/ 219478 h 236386"/>
                <a:gd name="connsiteX1625" fmla="*/ 236929 w 310133"/>
                <a:gd name="connsiteY1625" fmla="*/ 219711 h 236386"/>
                <a:gd name="connsiteX1626" fmla="*/ 237871 w 310133"/>
                <a:gd name="connsiteY1626" fmla="*/ 211689 h 236386"/>
                <a:gd name="connsiteX1627" fmla="*/ 237871 w 310133"/>
                <a:gd name="connsiteY1627" fmla="*/ 211689 h 236386"/>
                <a:gd name="connsiteX1628" fmla="*/ 237871 w 310133"/>
                <a:gd name="connsiteY1628" fmla="*/ 213579 h 236386"/>
                <a:gd name="connsiteX1629" fmla="*/ 235039 w 310133"/>
                <a:gd name="connsiteY1629" fmla="*/ 219947 h 236386"/>
                <a:gd name="connsiteX1630" fmla="*/ 233152 w 310133"/>
                <a:gd name="connsiteY1630" fmla="*/ 221837 h 236386"/>
                <a:gd name="connsiteX1631" fmla="*/ 233152 w 310133"/>
                <a:gd name="connsiteY1631" fmla="*/ 221837 h 236386"/>
                <a:gd name="connsiteX1632" fmla="*/ 234806 w 310133"/>
                <a:gd name="connsiteY1632" fmla="*/ 219478 h 236386"/>
                <a:gd name="connsiteX1633" fmla="*/ 234806 w 310133"/>
                <a:gd name="connsiteY1633" fmla="*/ 221365 h 236386"/>
                <a:gd name="connsiteX1634" fmla="*/ 239524 w 310133"/>
                <a:gd name="connsiteY1634" fmla="*/ 207207 h 236386"/>
                <a:gd name="connsiteX1635" fmla="*/ 239524 w 310133"/>
                <a:gd name="connsiteY1635" fmla="*/ 208857 h 236386"/>
                <a:gd name="connsiteX1636" fmla="*/ 240939 w 310133"/>
                <a:gd name="connsiteY1636" fmla="*/ 207443 h 236386"/>
                <a:gd name="connsiteX1637" fmla="*/ 239524 w 310133"/>
                <a:gd name="connsiteY1637" fmla="*/ 207207 h 236386"/>
                <a:gd name="connsiteX1638" fmla="*/ 239524 w 310133"/>
                <a:gd name="connsiteY1638" fmla="*/ 206026 h 236386"/>
                <a:gd name="connsiteX1639" fmla="*/ 238107 w 310133"/>
                <a:gd name="connsiteY1639" fmla="*/ 207443 h 236386"/>
                <a:gd name="connsiteX1640" fmla="*/ 238107 w 310133"/>
                <a:gd name="connsiteY1640" fmla="*/ 206262 h 236386"/>
                <a:gd name="connsiteX1641" fmla="*/ 238107 w 310133"/>
                <a:gd name="connsiteY1641" fmla="*/ 206262 h 236386"/>
                <a:gd name="connsiteX1642" fmla="*/ 238107 w 310133"/>
                <a:gd name="connsiteY1642" fmla="*/ 206262 h 236386"/>
                <a:gd name="connsiteX1643" fmla="*/ 239524 w 310133"/>
                <a:gd name="connsiteY1643" fmla="*/ 206262 h 236386"/>
                <a:gd name="connsiteX1644" fmla="*/ 240939 w 310133"/>
                <a:gd name="connsiteY1644" fmla="*/ 206498 h 236386"/>
                <a:gd name="connsiteX1645" fmla="*/ 243064 w 310133"/>
                <a:gd name="connsiteY1645" fmla="*/ 199182 h 236386"/>
                <a:gd name="connsiteX1646" fmla="*/ 243064 w 310133"/>
                <a:gd name="connsiteY1646" fmla="*/ 199182 h 236386"/>
                <a:gd name="connsiteX1647" fmla="*/ 244479 w 310133"/>
                <a:gd name="connsiteY1647" fmla="*/ 198476 h 236386"/>
                <a:gd name="connsiteX1648" fmla="*/ 234097 w 310133"/>
                <a:gd name="connsiteY1648" fmla="*/ 219947 h 236386"/>
                <a:gd name="connsiteX1649" fmla="*/ 234097 w 310133"/>
                <a:gd name="connsiteY1649" fmla="*/ 218769 h 236386"/>
                <a:gd name="connsiteX1650" fmla="*/ 235512 w 310133"/>
                <a:gd name="connsiteY1650" fmla="*/ 218769 h 236386"/>
                <a:gd name="connsiteX1651" fmla="*/ 235512 w 310133"/>
                <a:gd name="connsiteY1651" fmla="*/ 219242 h 236386"/>
                <a:gd name="connsiteX1652" fmla="*/ 252737 w 310133"/>
                <a:gd name="connsiteY1652" fmla="*/ 175115 h 236386"/>
                <a:gd name="connsiteX1653" fmla="*/ 252737 w 310133"/>
                <a:gd name="connsiteY1653" fmla="*/ 175115 h 236386"/>
                <a:gd name="connsiteX1654" fmla="*/ 252737 w 310133"/>
                <a:gd name="connsiteY1654" fmla="*/ 175115 h 236386"/>
                <a:gd name="connsiteX1655" fmla="*/ 252737 w 310133"/>
                <a:gd name="connsiteY1655" fmla="*/ 175115 h 236386"/>
                <a:gd name="connsiteX1656" fmla="*/ 254154 w 310133"/>
                <a:gd name="connsiteY1656" fmla="*/ 174406 h 236386"/>
                <a:gd name="connsiteX1657" fmla="*/ 234333 w 310133"/>
                <a:gd name="connsiteY1657" fmla="*/ 216646 h 236386"/>
                <a:gd name="connsiteX1658" fmla="*/ 234333 w 310133"/>
                <a:gd name="connsiteY1658" fmla="*/ 216646 h 236386"/>
                <a:gd name="connsiteX1659" fmla="*/ 235748 w 310133"/>
                <a:gd name="connsiteY1659" fmla="*/ 215938 h 236386"/>
                <a:gd name="connsiteX1660" fmla="*/ 267840 w 310133"/>
                <a:gd name="connsiteY1660" fmla="*/ 134762 h 236386"/>
                <a:gd name="connsiteX1661" fmla="*/ 267840 w 310133"/>
                <a:gd name="connsiteY1661" fmla="*/ 134762 h 236386"/>
                <a:gd name="connsiteX1662" fmla="*/ 269257 w 310133"/>
                <a:gd name="connsiteY1662" fmla="*/ 134056 h 236386"/>
                <a:gd name="connsiteX1663" fmla="*/ 229848 w 310133"/>
                <a:gd name="connsiteY1663" fmla="*/ 224432 h 236386"/>
                <a:gd name="connsiteX1664" fmla="*/ 228434 w 310133"/>
                <a:gd name="connsiteY1664" fmla="*/ 225847 h 236386"/>
                <a:gd name="connsiteX1665" fmla="*/ 228434 w 310133"/>
                <a:gd name="connsiteY1665" fmla="*/ 225847 h 236386"/>
                <a:gd name="connsiteX1666" fmla="*/ 230321 w 310133"/>
                <a:gd name="connsiteY1666" fmla="*/ 223960 h 236386"/>
                <a:gd name="connsiteX1667" fmla="*/ 228198 w 310133"/>
                <a:gd name="connsiteY1667" fmla="*/ 223960 h 236386"/>
                <a:gd name="connsiteX1668" fmla="*/ 228198 w 310133"/>
                <a:gd name="connsiteY1668" fmla="*/ 220892 h 236386"/>
                <a:gd name="connsiteX1669" fmla="*/ 229376 w 310133"/>
                <a:gd name="connsiteY1669" fmla="*/ 222309 h 236386"/>
                <a:gd name="connsiteX1670" fmla="*/ 229376 w 310133"/>
                <a:gd name="connsiteY1670" fmla="*/ 223724 h 236386"/>
                <a:gd name="connsiteX1671" fmla="*/ 229376 w 310133"/>
                <a:gd name="connsiteY1671" fmla="*/ 226555 h 236386"/>
                <a:gd name="connsiteX1672" fmla="*/ 231266 w 310133"/>
                <a:gd name="connsiteY1672" fmla="*/ 223724 h 236386"/>
                <a:gd name="connsiteX1673" fmla="*/ 236220 w 310133"/>
                <a:gd name="connsiteY1673" fmla="*/ 210038 h 236386"/>
                <a:gd name="connsiteX1674" fmla="*/ 237871 w 310133"/>
                <a:gd name="connsiteY1674" fmla="*/ 210038 h 236386"/>
                <a:gd name="connsiteX1675" fmla="*/ 237637 w 310133"/>
                <a:gd name="connsiteY1675" fmla="*/ 209330 h 236386"/>
                <a:gd name="connsiteX1676" fmla="*/ 231502 w 310133"/>
                <a:gd name="connsiteY1676" fmla="*/ 220892 h 236386"/>
                <a:gd name="connsiteX1677" fmla="*/ 231502 w 310133"/>
                <a:gd name="connsiteY1677" fmla="*/ 220892 h 236386"/>
                <a:gd name="connsiteX1678" fmla="*/ 232916 w 310133"/>
                <a:gd name="connsiteY1678" fmla="*/ 220184 h 236386"/>
                <a:gd name="connsiteX1679" fmla="*/ 251795 w 310133"/>
                <a:gd name="connsiteY1679" fmla="*/ 173698 h 236386"/>
                <a:gd name="connsiteX1680" fmla="*/ 251795 w 310133"/>
                <a:gd name="connsiteY1680" fmla="*/ 173698 h 236386"/>
                <a:gd name="connsiteX1681" fmla="*/ 251795 w 310133"/>
                <a:gd name="connsiteY1681" fmla="*/ 172283 h 236386"/>
                <a:gd name="connsiteX1682" fmla="*/ 249906 w 310133"/>
                <a:gd name="connsiteY1682" fmla="*/ 172283 h 236386"/>
                <a:gd name="connsiteX1683" fmla="*/ 251323 w 310133"/>
                <a:gd name="connsiteY1683" fmla="*/ 171102 h 236386"/>
                <a:gd name="connsiteX1684" fmla="*/ 251323 w 310133"/>
                <a:gd name="connsiteY1684" fmla="*/ 171102 h 236386"/>
                <a:gd name="connsiteX1685" fmla="*/ 253446 w 310133"/>
                <a:gd name="connsiteY1685" fmla="*/ 168979 h 236386"/>
                <a:gd name="connsiteX1686" fmla="*/ 253446 w 310133"/>
                <a:gd name="connsiteY1686" fmla="*/ 170866 h 236386"/>
                <a:gd name="connsiteX1687" fmla="*/ 251795 w 310133"/>
                <a:gd name="connsiteY1687" fmla="*/ 170866 h 236386"/>
                <a:gd name="connsiteX1688" fmla="*/ 253210 w 310133"/>
                <a:gd name="connsiteY1688" fmla="*/ 173225 h 236386"/>
                <a:gd name="connsiteX1689" fmla="*/ 251795 w 310133"/>
                <a:gd name="connsiteY1689" fmla="*/ 172283 h 236386"/>
                <a:gd name="connsiteX1690" fmla="*/ 251795 w 310133"/>
                <a:gd name="connsiteY1690" fmla="*/ 172283 h 236386"/>
                <a:gd name="connsiteX1691" fmla="*/ 253918 w 310133"/>
                <a:gd name="connsiteY1691" fmla="*/ 171811 h 236386"/>
                <a:gd name="connsiteX1692" fmla="*/ 231030 w 310133"/>
                <a:gd name="connsiteY1692" fmla="*/ 216880 h 236386"/>
                <a:gd name="connsiteX1693" fmla="*/ 231030 w 310133"/>
                <a:gd name="connsiteY1693" fmla="*/ 215229 h 236386"/>
                <a:gd name="connsiteX1694" fmla="*/ 231030 w 310133"/>
                <a:gd name="connsiteY1694" fmla="*/ 215229 h 236386"/>
                <a:gd name="connsiteX1695" fmla="*/ 233152 w 310133"/>
                <a:gd name="connsiteY1695" fmla="*/ 216410 h 236386"/>
                <a:gd name="connsiteX1696" fmla="*/ 269257 w 310133"/>
                <a:gd name="connsiteY1696" fmla="*/ 124852 h 236386"/>
                <a:gd name="connsiteX1697" fmla="*/ 269257 w 310133"/>
                <a:gd name="connsiteY1697" fmla="*/ 124852 h 236386"/>
                <a:gd name="connsiteX1698" fmla="*/ 271380 w 310133"/>
                <a:gd name="connsiteY1698" fmla="*/ 124380 h 236386"/>
                <a:gd name="connsiteX1699" fmla="*/ 229612 w 310133"/>
                <a:gd name="connsiteY1699" fmla="*/ 219242 h 236386"/>
                <a:gd name="connsiteX1700" fmla="*/ 229612 w 310133"/>
                <a:gd name="connsiteY1700" fmla="*/ 217824 h 236386"/>
                <a:gd name="connsiteX1701" fmla="*/ 229612 w 310133"/>
                <a:gd name="connsiteY1701" fmla="*/ 217824 h 236386"/>
                <a:gd name="connsiteX1702" fmla="*/ 239052 w 310133"/>
                <a:gd name="connsiteY1702" fmla="*/ 195644 h 236386"/>
                <a:gd name="connsiteX1703" fmla="*/ 239052 w 310133"/>
                <a:gd name="connsiteY1703" fmla="*/ 194227 h 236386"/>
                <a:gd name="connsiteX1704" fmla="*/ 239052 w 310133"/>
                <a:gd name="connsiteY1704" fmla="*/ 195408 h 236386"/>
                <a:gd name="connsiteX1705" fmla="*/ 241175 w 310133"/>
                <a:gd name="connsiteY1705" fmla="*/ 194936 h 236386"/>
                <a:gd name="connsiteX1706" fmla="*/ 230557 w 310133"/>
                <a:gd name="connsiteY1706" fmla="*/ 216174 h 236386"/>
                <a:gd name="connsiteX1707" fmla="*/ 230557 w 310133"/>
                <a:gd name="connsiteY1707" fmla="*/ 214521 h 236386"/>
                <a:gd name="connsiteX1708" fmla="*/ 231971 w 310133"/>
                <a:gd name="connsiteY1708" fmla="*/ 214521 h 236386"/>
                <a:gd name="connsiteX1709" fmla="*/ 233389 w 310133"/>
                <a:gd name="connsiteY1709" fmla="*/ 209330 h 236386"/>
                <a:gd name="connsiteX1710" fmla="*/ 233389 w 310133"/>
                <a:gd name="connsiteY1710" fmla="*/ 209330 h 236386"/>
                <a:gd name="connsiteX1711" fmla="*/ 233389 w 310133"/>
                <a:gd name="connsiteY1711" fmla="*/ 207443 h 236386"/>
                <a:gd name="connsiteX1712" fmla="*/ 235512 w 310133"/>
                <a:gd name="connsiteY1712" fmla="*/ 208621 h 236386"/>
                <a:gd name="connsiteX1713" fmla="*/ 228670 w 310133"/>
                <a:gd name="connsiteY1713" fmla="*/ 219006 h 236386"/>
                <a:gd name="connsiteX1714" fmla="*/ 227017 w 310133"/>
                <a:gd name="connsiteY1714" fmla="*/ 220892 h 236386"/>
                <a:gd name="connsiteX1715" fmla="*/ 227017 w 310133"/>
                <a:gd name="connsiteY1715" fmla="*/ 219006 h 236386"/>
                <a:gd name="connsiteX1716" fmla="*/ 228198 w 310133"/>
                <a:gd name="connsiteY1716" fmla="*/ 219006 h 236386"/>
                <a:gd name="connsiteX1717" fmla="*/ 228198 w 310133"/>
                <a:gd name="connsiteY1717" fmla="*/ 220420 h 236386"/>
                <a:gd name="connsiteX1718" fmla="*/ 230793 w 310133"/>
                <a:gd name="connsiteY1718" fmla="*/ 218297 h 236386"/>
                <a:gd name="connsiteX1719" fmla="*/ 249436 w 310133"/>
                <a:gd name="connsiteY1719" fmla="*/ 169921 h 236386"/>
                <a:gd name="connsiteX1720" fmla="*/ 249436 w 310133"/>
                <a:gd name="connsiteY1720" fmla="*/ 169921 h 236386"/>
                <a:gd name="connsiteX1721" fmla="*/ 251559 w 310133"/>
                <a:gd name="connsiteY1721" fmla="*/ 169216 h 236386"/>
                <a:gd name="connsiteX1722" fmla="*/ 232208 w 310133"/>
                <a:gd name="connsiteY1722" fmla="*/ 206734 h 236386"/>
                <a:gd name="connsiteX1723" fmla="*/ 232208 w 310133"/>
                <a:gd name="connsiteY1723" fmla="*/ 206734 h 236386"/>
                <a:gd name="connsiteX1724" fmla="*/ 234333 w 310133"/>
                <a:gd name="connsiteY1724" fmla="*/ 206026 h 236386"/>
                <a:gd name="connsiteX1725" fmla="*/ 266898 w 310133"/>
                <a:gd name="connsiteY1725" fmla="*/ 120604 h 236386"/>
                <a:gd name="connsiteX1726" fmla="*/ 266898 w 310133"/>
                <a:gd name="connsiteY1726" fmla="*/ 120604 h 236386"/>
                <a:gd name="connsiteX1727" fmla="*/ 269021 w 310133"/>
                <a:gd name="connsiteY1727" fmla="*/ 119895 h 236386"/>
                <a:gd name="connsiteX1728" fmla="*/ 234333 w 310133"/>
                <a:gd name="connsiteY1728" fmla="*/ 199890 h 236386"/>
                <a:gd name="connsiteX1729" fmla="*/ 234333 w 310133"/>
                <a:gd name="connsiteY1729" fmla="*/ 201308 h 236386"/>
                <a:gd name="connsiteX1730" fmla="*/ 236456 w 310133"/>
                <a:gd name="connsiteY1730" fmla="*/ 199182 h 236386"/>
                <a:gd name="connsiteX1731" fmla="*/ 248019 w 310133"/>
                <a:gd name="connsiteY1731" fmla="*/ 168271 h 236386"/>
                <a:gd name="connsiteX1732" fmla="*/ 248019 w 310133"/>
                <a:gd name="connsiteY1732" fmla="*/ 166853 h 236386"/>
                <a:gd name="connsiteX1733" fmla="*/ 250142 w 310133"/>
                <a:gd name="connsiteY1733" fmla="*/ 167562 h 236386"/>
                <a:gd name="connsiteX1734" fmla="*/ 221118 w 310133"/>
                <a:gd name="connsiteY1734" fmla="*/ 222073 h 236386"/>
                <a:gd name="connsiteX1735" fmla="*/ 221118 w 310133"/>
                <a:gd name="connsiteY1735" fmla="*/ 222073 h 236386"/>
                <a:gd name="connsiteX1736" fmla="*/ 221118 w 310133"/>
                <a:gd name="connsiteY1736" fmla="*/ 222073 h 236386"/>
                <a:gd name="connsiteX1737" fmla="*/ 221118 w 310133"/>
                <a:gd name="connsiteY1737" fmla="*/ 220184 h 236386"/>
                <a:gd name="connsiteX1738" fmla="*/ 222535 w 310133"/>
                <a:gd name="connsiteY1738" fmla="*/ 218533 h 236386"/>
                <a:gd name="connsiteX1739" fmla="*/ 222535 w 310133"/>
                <a:gd name="connsiteY1739" fmla="*/ 219947 h 236386"/>
                <a:gd name="connsiteX1740" fmla="*/ 222535 w 310133"/>
                <a:gd name="connsiteY1740" fmla="*/ 219947 h 236386"/>
                <a:gd name="connsiteX1741" fmla="*/ 222535 w 310133"/>
                <a:gd name="connsiteY1741" fmla="*/ 222073 h 236386"/>
                <a:gd name="connsiteX1742" fmla="*/ 222535 w 310133"/>
                <a:gd name="connsiteY1742" fmla="*/ 222073 h 236386"/>
                <a:gd name="connsiteX1743" fmla="*/ 218758 w 310133"/>
                <a:gd name="connsiteY1743" fmla="*/ 226083 h 236386"/>
                <a:gd name="connsiteX1744" fmla="*/ 218758 w 310133"/>
                <a:gd name="connsiteY1744" fmla="*/ 226083 h 236386"/>
                <a:gd name="connsiteX1745" fmla="*/ 218758 w 310133"/>
                <a:gd name="connsiteY1745" fmla="*/ 226083 h 236386"/>
                <a:gd name="connsiteX1746" fmla="*/ 218758 w 310133"/>
                <a:gd name="connsiteY1746" fmla="*/ 226083 h 236386"/>
                <a:gd name="connsiteX1747" fmla="*/ 217341 w 310133"/>
                <a:gd name="connsiteY1747" fmla="*/ 226083 h 236386"/>
                <a:gd name="connsiteX1748" fmla="*/ 217341 w 310133"/>
                <a:gd name="connsiteY1748" fmla="*/ 224905 h 236386"/>
                <a:gd name="connsiteX1749" fmla="*/ 217341 w 310133"/>
                <a:gd name="connsiteY1749" fmla="*/ 224905 h 236386"/>
                <a:gd name="connsiteX1750" fmla="*/ 218522 w 310133"/>
                <a:gd name="connsiteY1750" fmla="*/ 220184 h 236386"/>
                <a:gd name="connsiteX1751" fmla="*/ 223241 w 310133"/>
                <a:gd name="connsiteY1751" fmla="*/ 221365 h 236386"/>
                <a:gd name="connsiteX1752" fmla="*/ 226072 w 310133"/>
                <a:gd name="connsiteY1752" fmla="*/ 212161 h 236386"/>
                <a:gd name="connsiteX1753" fmla="*/ 226072 w 310133"/>
                <a:gd name="connsiteY1753" fmla="*/ 212161 h 236386"/>
                <a:gd name="connsiteX1754" fmla="*/ 226072 w 310133"/>
                <a:gd name="connsiteY1754" fmla="*/ 210275 h 236386"/>
                <a:gd name="connsiteX1755" fmla="*/ 226072 w 310133"/>
                <a:gd name="connsiteY1755" fmla="*/ 208385 h 236386"/>
                <a:gd name="connsiteX1756" fmla="*/ 226072 w 310133"/>
                <a:gd name="connsiteY1756" fmla="*/ 208385 h 236386"/>
                <a:gd name="connsiteX1757" fmla="*/ 229848 w 310133"/>
                <a:gd name="connsiteY1757" fmla="*/ 206262 h 236386"/>
                <a:gd name="connsiteX1758" fmla="*/ 228198 w 310133"/>
                <a:gd name="connsiteY1758" fmla="*/ 211453 h 236386"/>
                <a:gd name="connsiteX1759" fmla="*/ 263358 w 310133"/>
                <a:gd name="connsiteY1759" fmla="*/ 119423 h 236386"/>
                <a:gd name="connsiteX1760" fmla="*/ 264536 w 310133"/>
                <a:gd name="connsiteY1760" fmla="*/ 117772 h 236386"/>
                <a:gd name="connsiteX1761" fmla="*/ 262649 w 310133"/>
                <a:gd name="connsiteY1761" fmla="*/ 119659 h 236386"/>
                <a:gd name="connsiteX1762" fmla="*/ 262649 w 310133"/>
                <a:gd name="connsiteY1762" fmla="*/ 118481 h 236386"/>
                <a:gd name="connsiteX1763" fmla="*/ 266425 w 310133"/>
                <a:gd name="connsiteY1763" fmla="*/ 115413 h 236386"/>
                <a:gd name="connsiteX1764" fmla="*/ 266425 w 310133"/>
                <a:gd name="connsiteY1764" fmla="*/ 118953 h 236386"/>
                <a:gd name="connsiteX1765" fmla="*/ 265481 w 310133"/>
                <a:gd name="connsiteY1765" fmla="*/ 118717 h 236386"/>
                <a:gd name="connsiteX1766" fmla="*/ 246368 w 310133"/>
                <a:gd name="connsiteY1766" fmla="*/ 166617 h 236386"/>
                <a:gd name="connsiteX1767" fmla="*/ 246368 w 310133"/>
                <a:gd name="connsiteY1767" fmla="*/ 166617 h 236386"/>
                <a:gd name="connsiteX1768" fmla="*/ 220409 w 310133"/>
                <a:gd name="connsiteY1768" fmla="*/ 226083 h 236386"/>
                <a:gd name="connsiteX1769" fmla="*/ 220409 w 310133"/>
                <a:gd name="connsiteY1769" fmla="*/ 224669 h 236386"/>
                <a:gd name="connsiteX1770" fmla="*/ 222535 w 310133"/>
                <a:gd name="connsiteY1770" fmla="*/ 225377 h 236386"/>
                <a:gd name="connsiteX1771" fmla="*/ 227489 w 310133"/>
                <a:gd name="connsiteY1771" fmla="*/ 207679 h 236386"/>
                <a:gd name="connsiteX1772" fmla="*/ 229612 w 310133"/>
                <a:gd name="connsiteY1772" fmla="*/ 206498 h 236386"/>
                <a:gd name="connsiteX1773" fmla="*/ 229612 w 310133"/>
                <a:gd name="connsiteY1773" fmla="*/ 206498 h 236386"/>
                <a:gd name="connsiteX1774" fmla="*/ 229612 w 310133"/>
                <a:gd name="connsiteY1774" fmla="*/ 206971 h 236386"/>
                <a:gd name="connsiteX1775" fmla="*/ 246132 w 310133"/>
                <a:gd name="connsiteY1775" fmla="*/ 165439 h 236386"/>
                <a:gd name="connsiteX1776" fmla="*/ 246132 w 310133"/>
                <a:gd name="connsiteY1776" fmla="*/ 164022 h 236386"/>
                <a:gd name="connsiteX1777" fmla="*/ 246132 w 310133"/>
                <a:gd name="connsiteY1777" fmla="*/ 164022 h 236386"/>
                <a:gd name="connsiteX1778" fmla="*/ 235039 w 310133"/>
                <a:gd name="connsiteY1778" fmla="*/ 189036 h 236386"/>
                <a:gd name="connsiteX1779" fmla="*/ 236456 w 310133"/>
                <a:gd name="connsiteY1779" fmla="*/ 189036 h 236386"/>
                <a:gd name="connsiteX1780" fmla="*/ 222299 w 310133"/>
                <a:gd name="connsiteY1780" fmla="*/ 219006 h 236386"/>
                <a:gd name="connsiteX1781" fmla="*/ 223477 w 310133"/>
                <a:gd name="connsiteY1781" fmla="*/ 217116 h 236386"/>
                <a:gd name="connsiteX1782" fmla="*/ 224422 w 310133"/>
                <a:gd name="connsiteY1782" fmla="*/ 219006 h 236386"/>
                <a:gd name="connsiteX1783" fmla="*/ 244479 w 310133"/>
                <a:gd name="connsiteY1783" fmla="*/ 165675 h 236386"/>
                <a:gd name="connsiteX1784" fmla="*/ 244479 w 310133"/>
                <a:gd name="connsiteY1784" fmla="*/ 165675 h 236386"/>
                <a:gd name="connsiteX1785" fmla="*/ 244479 w 310133"/>
                <a:gd name="connsiteY1785" fmla="*/ 165675 h 236386"/>
                <a:gd name="connsiteX1786" fmla="*/ 244479 w 310133"/>
                <a:gd name="connsiteY1786" fmla="*/ 165675 h 236386"/>
                <a:gd name="connsiteX1787" fmla="*/ 246605 w 310133"/>
                <a:gd name="connsiteY1787" fmla="*/ 165675 h 236386"/>
                <a:gd name="connsiteX1788" fmla="*/ 241175 w 310133"/>
                <a:gd name="connsiteY1788" fmla="*/ 170394 h 236386"/>
                <a:gd name="connsiteX1789" fmla="*/ 241175 w 310133"/>
                <a:gd name="connsiteY1789" fmla="*/ 170394 h 236386"/>
                <a:gd name="connsiteX1790" fmla="*/ 243301 w 310133"/>
                <a:gd name="connsiteY1790" fmla="*/ 170394 h 236386"/>
                <a:gd name="connsiteX1791" fmla="*/ 211914 w 310133"/>
                <a:gd name="connsiteY1791" fmla="*/ 235286 h 236386"/>
                <a:gd name="connsiteX1792" fmla="*/ 211914 w 310133"/>
                <a:gd name="connsiteY1792" fmla="*/ 235286 h 236386"/>
                <a:gd name="connsiteX1793" fmla="*/ 213332 w 310133"/>
                <a:gd name="connsiteY1793" fmla="*/ 233636 h 236386"/>
                <a:gd name="connsiteX1794" fmla="*/ 213332 w 310133"/>
                <a:gd name="connsiteY1794" fmla="*/ 233636 h 236386"/>
                <a:gd name="connsiteX1795" fmla="*/ 214040 w 310133"/>
                <a:gd name="connsiteY1795" fmla="*/ 235286 h 236386"/>
                <a:gd name="connsiteX1796" fmla="*/ 259109 w 310133"/>
                <a:gd name="connsiteY1796" fmla="*/ 112109 h 236386"/>
                <a:gd name="connsiteX1797" fmla="*/ 259109 w 310133"/>
                <a:gd name="connsiteY1797" fmla="*/ 112109 h 236386"/>
                <a:gd name="connsiteX1798" fmla="*/ 261468 w 310133"/>
                <a:gd name="connsiteY1798" fmla="*/ 112109 h 236386"/>
                <a:gd name="connsiteX1799" fmla="*/ 231030 w 310133"/>
                <a:gd name="connsiteY1799" fmla="*/ 182901 h 236386"/>
                <a:gd name="connsiteX1800" fmla="*/ 231030 w 310133"/>
                <a:gd name="connsiteY1800" fmla="*/ 182901 h 236386"/>
                <a:gd name="connsiteX1801" fmla="*/ 233389 w 310133"/>
                <a:gd name="connsiteY1801" fmla="*/ 184082 h 236386"/>
                <a:gd name="connsiteX1802" fmla="*/ 241647 w 310133"/>
                <a:gd name="connsiteY1802" fmla="*/ 155763 h 236386"/>
                <a:gd name="connsiteX1803" fmla="*/ 241647 w 310133"/>
                <a:gd name="connsiteY1803" fmla="*/ 155763 h 236386"/>
                <a:gd name="connsiteX1804" fmla="*/ 230793 w 310133"/>
                <a:gd name="connsiteY1804" fmla="*/ 179361 h 236386"/>
                <a:gd name="connsiteX1805" fmla="*/ 230793 w 310133"/>
                <a:gd name="connsiteY1805" fmla="*/ 177710 h 236386"/>
                <a:gd name="connsiteX1806" fmla="*/ 230793 w 310133"/>
                <a:gd name="connsiteY1806" fmla="*/ 177710 h 236386"/>
                <a:gd name="connsiteX1807" fmla="*/ 233152 w 310133"/>
                <a:gd name="connsiteY1807" fmla="*/ 181484 h 236386"/>
                <a:gd name="connsiteX1808" fmla="*/ 256041 w 310133"/>
                <a:gd name="connsiteY1808" fmla="*/ 105029 h 236386"/>
                <a:gd name="connsiteX1809" fmla="*/ 256041 w 310133"/>
                <a:gd name="connsiteY1809" fmla="*/ 105029 h 236386"/>
                <a:gd name="connsiteX1810" fmla="*/ 258403 w 310133"/>
                <a:gd name="connsiteY1810" fmla="*/ 107155 h 236386"/>
                <a:gd name="connsiteX1811" fmla="*/ 208847 w 310133"/>
                <a:gd name="connsiteY1811" fmla="*/ 223015 h 236386"/>
                <a:gd name="connsiteX1812" fmla="*/ 208847 w 310133"/>
                <a:gd name="connsiteY1812" fmla="*/ 224905 h 236386"/>
                <a:gd name="connsiteX1813" fmla="*/ 212387 w 310133"/>
                <a:gd name="connsiteY1813" fmla="*/ 225377 h 236386"/>
                <a:gd name="connsiteX1814" fmla="*/ 214510 w 310133"/>
                <a:gd name="connsiteY1814" fmla="*/ 203903 h 236386"/>
                <a:gd name="connsiteX1815" fmla="*/ 214510 w 310133"/>
                <a:gd name="connsiteY1815" fmla="*/ 201780 h 236386"/>
                <a:gd name="connsiteX1816" fmla="*/ 216163 w 310133"/>
                <a:gd name="connsiteY1816" fmla="*/ 201780 h 236386"/>
                <a:gd name="connsiteX1817" fmla="*/ 216163 w 310133"/>
                <a:gd name="connsiteY1817" fmla="*/ 201780 h 236386"/>
                <a:gd name="connsiteX1818" fmla="*/ 231738 w 310133"/>
                <a:gd name="connsiteY1818" fmla="*/ 160485 h 236386"/>
                <a:gd name="connsiteX1819" fmla="*/ 233389 w 310133"/>
                <a:gd name="connsiteY1819" fmla="*/ 158359 h 236386"/>
                <a:gd name="connsiteX1820" fmla="*/ 233389 w 310133"/>
                <a:gd name="connsiteY1820" fmla="*/ 160248 h 236386"/>
                <a:gd name="connsiteX1821" fmla="*/ 235275 w 310133"/>
                <a:gd name="connsiteY1821" fmla="*/ 162844 h 236386"/>
                <a:gd name="connsiteX1822" fmla="*/ 206015 w 310133"/>
                <a:gd name="connsiteY1822" fmla="*/ 216174 h 236386"/>
                <a:gd name="connsiteX1823" fmla="*/ 207668 w 310133"/>
                <a:gd name="connsiteY1823" fmla="*/ 216174 h 236386"/>
                <a:gd name="connsiteX1824" fmla="*/ 209555 w 310133"/>
                <a:gd name="connsiteY1824" fmla="*/ 218533 h 236386"/>
                <a:gd name="connsiteX1825" fmla="*/ 218286 w 310133"/>
                <a:gd name="connsiteY1825" fmla="*/ 188328 h 236386"/>
                <a:gd name="connsiteX1826" fmla="*/ 218286 w 310133"/>
                <a:gd name="connsiteY1826" fmla="*/ 188328 h 236386"/>
                <a:gd name="connsiteX1827" fmla="*/ 221826 w 310133"/>
                <a:gd name="connsiteY1827" fmla="*/ 190687 h 236386"/>
                <a:gd name="connsiteX1828" fmla="*/ 212859 w 310133"/>
                <a:gd name="connsiteY1828" fmla="*/ 199418 h 236386"/>
                <a:gd name="connsiteX1829" fmla="*/ 212859 w 310133"/>
                <a:gd name="connsiteY1829" fmla="*/ 199418 h 236386"/>
                <a:gd name="connsiteX1830" fmla="*/ 215691 w 310133"/>
                <a:gd name="connsiteY1830" fmla="*/ 201780 h 236386"/>
                <a:gd name="connsiteX1831" fmla="*/ 214746 w 310133"/>
                <a:gd name="connsiteY1831" fmla="*/ 193519 h 236386"/>
                <a:gd name="connsiteX1832" fmla="*/ 214746 w 310133"/>
                <a:gd name="connsiteY1832" fmla="*/ 193519 h 236386"/>
                <a:gd name="connsiteX1833" fmla="*/ 216872 w 310133"/>
                <a:gd name="connsiteY1833" fmla="*/ 193519 h 236386"/>
                <a:gd name="connsiteX1834" fmla="*/ 216872 w 310133"/>
                <a:gd name="connsiteY1834" fmla="*/ 193519 h 236386"/>
                <a:gd name="connsiteX1835" fmla="*/ 222771 w 310133"/>
                <a:gd name="connsiteY1835" fmla="*/ 169921 h 236386"/>
                <a:gd name="connsiteX1836" fmla="*/ 224185 w 310133"/>
                <a:gd name="connsiteY1836" fmla="*/ 169921 h 236386"/>
                <a:gd name="connsiteX1837" fmla="*/ 226308 w 310133"/>
                <a:gd name="connsiteY1837" fmla="*/ 172517 h 236386"/>
                <a:gd name="connsiteX1838" fmla="*/ 202947 w 310133"/>
                <a:gd name="connsiteY1838" fmla="*/ 217116 h 236386"/>
                <a:gd name="connsiteX1839" fmla="*/ 202947 w 310133"/>
                <a:gd name="connsiteY1839" fmla="*/ 217116 h 236386"/>
                <a:gd name="connsiteX1840" fmla="*/ 201060 w 310133"/>
                <a:gd name="connsiteY1840" fmla="*/ 219242 h 236386"/>
                <a:gd name="connsiteX1841" fmla="*/ 206487 w 310133"/>
                <a:gd name="connsiteY1841" fmla="*/ 219006 h 236386"/>
                <a:gd name="connsiteX1842" fmla="*/ 204601 w 310133"/>
                <a:gd name="connsiteY1842" fmla="*/ 217116 h 236386"/>
                <a:gd name="connsiteX1843" fmla="*/ 204601 w 310133"/>
                <a:gd name="connsiteY1843" fmla="*/ 219006 h 236386"/>
                <a:gd name="connsiteX1844" fmla="*/ 202947 w 310133"/>
                <a:gd name="connsiteY1844" fmla="*/ 219006 h 236386"/>
                <a:gd name="connsiteX1845" fmla="*/ 208141 w 310133"/>
                <a:gd name="connsiteY1845" fmla="*/ 219242 h 236386"/>
                <a:gd name="connsiteX1846" fmla="*/ 204601 w 310133"/>
                <a:gd name="connsiteY1846" fmla="*/ 214757 h 236386"/>
                <a:gd name="connsiteX1847" fmla="*/ 204601 w 310133"/>
                <a:gd name="connsiteY1847" fmla="*/ 216174 h 236386"/>
                <a:gd name="connsiteX1848" fmla="*/ 204601 w 310133"/>
                <a:gd name="connsiteY1848" fmla="*/ 214757 h 236386"/>
                <a:gd name="connsiteX1849" fmla="*/ 204601 w 310133"/>
                <a:gd name="connsiteY1849" fmla="*/ 214757 h 236386"/>
                <a:gd name="connsiteX1850" fmla="*/ 208141 w 310133"/>
                <a:gd name="connsiteY1850" fmla="*/ 216880 h 236386"/>
                <a:gd name="connsiteX1851" fmla="*/ 211209 w 310133"/>
                <a:gd name="connsiteY1851" fmla="*/ 196114 h 236386"/>
                <a:gd name="connsiteX1852" fmla="*/ 211209 w 310133"/>
                <a:gd name="connsiteY1852" fmla="*/ 196114 h 236386"/>
                <a:gd name="connsiteX1853" fmla="*/ 215691 w 310133"/>
                <a:gd name="connsiteY1853" fmla="*/ 198240 h 236386"/>
                <a:gd name="connsiteX1854" fmla="*/ 211209 w 310133"/>
                <a:gd name="connsiteY1854" fmla="*/ 196114 h 236386"/>
                <a:gd name="connsiteX1855" fmla="*/ 209791 w 310133"/>
                <a:gd name="connsiteY1855" fmla="*/ 197531 h 236386"/>
                <a:gd name="connsiteX1856" fmla="*/ 215691 w 310133"/>
                <a:gd name="connsiteY1856" fmla="*/ 199182 h 236386"/>
                <a:gd name="connsiteX1857" fmla="*/ 213332 w 310133"/>
                <a:gd name="connsiteY1857" fmla="*/ 189981 h 236386"/>
                <a:gd name="connsiteX1858" fmla="*/ 213332 w 310133"/>
                <a:gd name="connsiteY1858" fmla="*/ 189981 h 236386"/>
                <a:gd name="connsiteX1859" fmla="*/ 213332 w 310133"/>
                <a:gd name="connsiteY1859" fmla="*/ 188564 h 236386"/>
                <a:gd name="connsiteX1860" fmla="*/ 214982 w 310133"/>
                <a:gd name="connsiteY1860" fmla="*/ 188564 h 236386"/>
                <a:gd name="connsiteX1861" fmla="*/ 214982 w 310133"/>
                <a:gd name="connsiteY1861" fmla="*/ 188564 h 236386"/>
                <a:gd name="connsiteX1862" fmla="*/ 230085 w 310133"/>
                <a:gd name="connsiteY1862" fmla="*/ 142787 h 236386"/>
                <a:gd name="connsiteX1863" fmla="*/ 231971 w 310133"/>
                <a:gd name="connsiteY1863" fmla="*/ 142787 h 236386"/>
                <a:gd name="connsiteX1864" fmla="*/ 231971 w 310133"/>
                <a:gd name="connsiteY1864" fmla="*/ 142787 h 236386"/>
                <a:gd name="connsiteX1865" fmla="*/ 231971 w 310133"/>
                <a:gd name="connsiteY1865" fmla="*/ 142787 h 236386"/>
                <a:gd name="connsiteX1866" fmla="*/ 234333 w 310133"/>
                <a:gd name="connsiteY1866" fmla="*/ 146324 h 236386"/>
                <a:gd name="connsiteX1867" fmla="*/ 246838 w 310133"/>
                <a:gd name="connsiteY1867" fmla="*/ 98893 h 236386"/>
                <a:gd name="connsiteX1868" fmla="*/ 246838 w 310133"/>
                <a:gd name="connsiteY1868" fmla="*/ 98893 h 236386"/>
                <a:gd name="connsiteX1869" fmla="*/ 251087 w 310133"/>
                <a:gd name="connsiteY1869" fmla="*/ 102433 h 236386"/>
                <a:gd name="connsiteX1870" fmla="*/ 202241 w 310133"/>
                <a:gd name="connsiteY1870" fmla="*/ 213812 h 236386"/>
                <a:gd name="connsiteX1871" fmla="*/ 202241 w 310133"/>
                <a:gd name="connsiteY1871" fmla="*/ 215229 h 236386"/>
                <a:gd name="connsiteX1872" fmla="*/ 206487 w 310133"/>
                <a:gd name="connsiteY1872" fmla="*/ 217352 h 236386"/>
                <a:gd name="connsiteX1873" fmla="*/ 225839 w 310133"/>
                <a:gd name="connsiteY1873" fmla="*/ 152696 h 236386"/>
                <a:gd name="connsiteX1874" fmla="*/ 225839 w 310133"/>
                <a:gd name="connsiteY1874" fmla="*/ 152696 h 236386"/>
                <a:gd name="connsiteX1875" fmla="*/ 229612 w 310133"/>
                <a:gd name="connsiteY1875" fmla="*/ 156236 h 236386"/>
                <a:gd name="connsiteX1876" fmla="*/ 202241 w 310133"/>
                <a:gd name="connsiteY1876" fmla="*/ 209566 h 236386"/>
                <a:gd name="connsiteX1877" fmla="*/ 202241 w 310133"/>
                <a:gd name="connsiteY1877" fmla="*/ 209566 h 236386"/>
                <a:gd name="connsiteX1878" fmla="*/ 202241 w 310133"/>
                <a:gd name="connsiteY1878" fmla="*/ 209566 h 236386"/>
                <a:gd name="connsiteX1879" fmla="*/ 203420 w 310133"/>
                <a:gd name="connsiteY1879" fmla="*/ 207679 h 236386"/>
                <a:gd name="connsiteX1880" fmla="*/ 203420 w 310133"/>
                <a:gd name="connsiteY1880" fmla="*/ 209566 h 236386"/>
                <a:gd name="connsiteX1881" fmla="*/ 205543 w 310133"/>
                <a:gd name="connsiteY1881" fmla="*/ 213106 h 236386"/>
                <a:gd name="connsiteX1882" fmla="*/ 221590 w 310133"/>
                <a:gd name="connsiteY1882" fmla="*/ 162371 h 236386"/>
                <a:gd name="connsiteX1883" fmla="*/ 221590 w 310133"/>
                <a:gd name="connsiteY1883" fmla="*/ 162371 h 236386"/>
                <a:gd name="connsiteX1884" fmla="*/ 223241 w 310133"/>
                <a:gd name="connsiteY1884" fmla="*/ 162371 h 236386"/>
                <a:gd name="connsiteX1885" fmla="*/ 224894 w 310133"/>
                <a:gd name="connsiteY1885" fmla="*/ 167090 h 236386"/>
                <a:gd name="connsiteX1886" fmla="*/ 210028 w 310133"/>
                <a:gd name="connsiteY1886" fmla="*/ 189273 h 236386"/>
                <a:gd name="connsiteX1887" fmla="*/ 210028 w 310133"/>
                <a:gd name="connsiteY1887" fmla="*/ 187855 h 236386"/>
                <a:gd name="connsiteX1888" fmla="*/ 213332 w 310133"/>
                <a:gd name="connsiteY1888" fmla="*/ 193991 h 236386"/>
                <a:gd name="connsiteX1889" fmla="*/ 201297 w 310133"/>
                <a:gd name="connsiteY1889" fmla="*/ 207207 h 236386"/>
                <a:gd name="connsiteX1890" fmla="*/ 201297 w 310133"/>
                <a:gd name="connsiteY1890" fmla="*/ 207207 h 236386"/>
                <a:gd name="connsiteX1891" fmla="*/ 201297 w 310133"/>
                <a:gd name="connsiteY1891" fmla="*/ 208621 h 236386"/>
                <a:gd name="connsiteX1892" fmla="*/ 204601 w 310133"/>
                <a:gd name="connsiteY1892" fmla="*/ 211925 h 236386"/>
                <a:gd name="connsiteX1893" fmla="*/ 209083 w 310133"/>
                <a:gd name="connsiteY1893" fmla="*/ 187383 h 236386"/>
                <a:gd name="connsiteX1894" fmla="*/ 210264 w 310133"/>
                <a:gd name="connsiteY1894" fmla="*/ 187383 h 236386"/>
                <a:gd name="connsiteX1895" fmla="*/ 212387 w 310133"/>
                <a:gd name="connsiteY1895" fmla="*/ 192104 h 236386"/>
                <a:gd name="connsiteX1896" fmla="*/ 210264 w 310133"/>
                <a:gd name="connsiteY1896" fmla="*/ 181250 h 236386"/>
                <a:gd name="connsiteX1897" fmla="*/ 211678 w 310133"/>
                <a:gd name="connsiteY1897" fmla="*/ 181250 h 236386"/>
                <a:gd name="connsiteX1898" fmla="*/ 211678 w 310133"/>
                <a:gd name="connsiteY1898" fmla="*/ 182665 h 236386"/>
                <a:gd name="connsiteX1899" fmla="*/ 213568 w 310133"/>
                <a:gd name="connsiteY1899" fmla="*/ 185969 h 236386"/>
                <a:gd name="connsiteX1900" fmla="*/ 210264 w 310133"/>
                <a:gd name="connsiteY1900" fmla="*/ 183373 h 236386"/>
                <a:gd name="connsiteX1901" fmla="*/ 210264 w 310133"/>
                <a:gd name="connsiteY1901" fmla="*/ 181956 h 236386"/>
                <a:gd name="connsiteX1902" fmla="*/ 215691 w 310133"/>
                <a:gd name="connsiteY1902" fmla="*/ 188092 h 236386"/>
                <a:gd name="connsiteX1903" fmla="*/ 201533 w 310133"/>
                <a:gd name="connsiteY1903" fmla="*/ 203430 h 236386"/>
                <a:gd name="connsiteX1904" fmla="*/ 201533 w 310133"/>
                <a:gd name="connsiteY1904" fmla="*/ 203430 h 236386"/>
                <a:gd name="connsiteX1905" fmla="*/ 206015 w 310133"/>
                <a:gd name="connsiteY1905" fmla="*/ 208149 h 236386"/>
                <a:gd name="connsiteX1906" fmla="*/ 207668 w 310133"/>
                <a:gd name="connsiteY1906" fmla="*/ 185496 h 236386"/>
                <a:gd name="connsiteX1907" fmla="*/ 207668 w 310133"/>
                <a:gd name="connsiteY1907" fmla="*/ 185496 h 236386"/>
                <a:gd name="connsiteX1908" fmla="*/ 212151 w 310133"/>
                <a:gd name="connsiteY1908" fmla="*/ 190215 h 236386"/>
                <a:gd name="connsiteX1909" fmla="*/ 205309 w 310133"/>
                <a:gd name="connsiteY1909" fmla="*/ 185496 h 236386"/>
                <a:gd name="connsiteX1910" fmla="*/ 207905 w 310133"/>
                <a:gd name="connsiteY1910" fmla="*/ 183610 h 236386"/>
                <a:gd name="connsiteX1911" fmla="*/ 207905 w 310133"/>
                <a:gd name="connsiteY1911" fmla="*/ 185260 h 236386"/>
                <a:gd name="connsiteX1912" fmla="*/ 206487 w 310133"/>
                <a:gd name="connsiteY1912" fmla="*/ 185260 h 236386"/>
                <a:gd name="connsiteX1913" fmla="*/ 206487 w 310133"/>
                <a:gd name="connsiteY1913" fmla="*/ 185260 h 236386"/>
                <a:gd name="connsiteX1914" fmla="*/ 206487 w 310133"/>
                <a:gd name="connsiteY1914" fmla="*/ 183137 h 236386"/>
                <a:gd name="connsiteX1915" fmla="*/ 206487 w 310133"/>
                <a:gd name="connsiteY1915" fmla="*/ 183137 h 236386"/>
                <a:gd name="connsiteX1916" fmla="*/ 209791 w 310133"/>
                <a:gd name="connsiteY1916" fmla="*/ 191396 h 236386"/>
                <a:gd name="connsiteX1917" fmla="*/ 205309 w 310133"/>
                <a:gd name="connsiteY1917" fmla="*/ 181720 h 236386"/>
                <a:gd name="connsiteX1918" fmla="*/ 206960 w 310133"/>
                <a:gd name="connsiteY1918" fmla="*/ 181720 h 236386"/>
                <a:gd name="connsiteX1919" fmla="*/ 210972 w 310133"/>
                <a:gd name="connsiteY1919" fmla="*/ 187619 h 236386"/>
                <a:gd name="connsiteX1920" fmla="*/ 194689 w 310133"/>
                <a:gd name="connsiteY1920" fmla="*/ 209802 h 236386"/>
                <a:gd name="connsiteX1921" fmla="*/ 194689 w 310133"/>
                <a:gd name="connsiteY1921" fmla="*/ 209802 h 236386"/>
                <a:gd name="connsiteX1922" fmla="*/ 200352 w 310133"/>
                <a:gd name="connsiteY1922" fmla="*/ 215702 h 236386"/>
                <a:gd name="connsiteX1923" fmla="*/ 198465 w 310133"/>
                <a:gd name="connsiteY1923" fmla="*/ 200599 h 236386"/>
                <a:gd name="connsiteX1924" fmla="*/ 198465 w 310133"/>
                <a:gd name="connsiteY1924" fmla="*/ 200599 h 236386"/>
                <a:gd name="connsiteX1925" fmla="*/ 204128 w 310133"/>
                <a:gd name="connsiteY1925" fmla="*/ 206498 h 236386"/>
                <a:gd name="connsiteX1926" fmla="*/ 194453 w 310133"/>
                <a:gd name="connsiteY1926" fmla="*/ 206498 h 236386"/>
                <a:gd name="connsiteX1927" fmla="*/ 195870 w 310133"/>
                <a:gd name="connsiteY1927" fmla="*/ 204848 h 236386"/>
                <a:gd name="connsiteX1928" fmla="*/ 195870 w 310133"/>
                <a:gd name="connsiteY1928" fmla="*/ 204848 h 236386"/>
                <a:gd name="connsiteX1929" fmla="*/ 197284 w 310133"/>
                <a:gd name="connsiteY1929" fmla="*/ 204848 h 236386"/>
                <a:gd name="connsiteX1930" fmla="*/ 200116 w 310133"/>
                <a:gd name="connsiteY1930" fmla="*/ 212398 h 236386"/>
                <a:gd name="connsiteX1931" fmla="*/ 206960 w 310133"/>
                <a:gd name="connsiteY1931" fmla="*/ 178183 h 236386"/>
                <a:gd name="connsiteX1932" fmla="*/ 206960 w 310133"/>
                <a:gd name="connsiteY1932" fmla="*/ 175351 h 236386"/>
                <a:gd name="connsiteX1933" fmla="*/ 210972 w 310133"/>
                <a:gd name="connsiteY1933" fmla="*/ 183846 h 236386"/>
                <a:gd name="connsiteX1934" fmla="*/ 212623 w 310133"/>
                <a:gd name="connsiteY1934" fmla="*/ 184082 h 236386"/>
                <a:gd name="connsiteX1935" fmla="*/ 204601 w 310133"/>
                <a:gd name="connsiteY1935" fmla="*/ 181250 h 236386"/>
                <a:gd name="connsiteX1936" fmla="*/ 204601 w 310133"/>
                <a:gd name="connsiteY1936" fmla="*/ 181250 h 236386"/>
                <a:gd name="connsiteX1937" fmla="*/ 204601 w 310133"/>
                <a:gd name="connsiteY1937" fmla="*/ 181250 h 236386"/>
                <a:gd name="connsiteX1938" fmla="*/ 210264 w 310133"/>
                <a:gd name="connsiteY1938" fmla="*/ 187150 h 236386"/>
                <a:gd name="connsiteX1939" fmla="*/ 197993 w 310133"/>
                <a:gd name="connsiteY1939" fmla="*/ 195644 h 236386"/>
                <a:gd name="connsiteX1940" fmla="*/ 199410 w 310133"/>
                <a:gd name="connsiteY1940" fmla="*/ 193991 h 236386"/>
                <a:gd name="connsiteX1941" fmla="*/ 199410 w 310133"/>
                <a:gd name="connsiteY1941" fmla="*/ 193991 h 236386"/>
                <a:gd name="connsiteX1942" fmla="*/ 194689 w 310133"/>
                <a:gd name="connsiteY1942" fmla="*/ 202249 h 236386"/>
                <a:gd name="connsiteX1943" fmla="*/ 197048 w 310133"/>
                <a:gd name="connsiteY1943" fmla="*/ 199890 h 236386"/>
                <a:gd name="connsiteX1944" fmla="*/ 200352 w 310133"/>
                <a:gd name="connsiteY1944" fmla="*/ 208149 h 236386"/>
                <a:gd name="connsiteX1945" fmla="*/ 202711 w 310133"/>
                <a:gd name="connsiteY1945" fmla="*/ 184315 h 236386"/>
                <a:gd name="connsiteX1946" fmla="*/ 202711 w 310133"/>
                <a:gd name="connsiteY1946" fmla="*/ 182901 h 236386"/>
                <a:gd name="connsiteX1947" fmla="*/ 208374 w 310133"/>
                <a:gd name="connsiteY1947" fmla="*/ 190215 h 236386"/>
                <a:gd name="connsiteX1948" fmla="*/ 193511 w 310133"/>
                <a:gd name="connsiteY1948" fmla="*/ 201544 h 236386"/>
                <a:gd name="connsiteX1949" fmla="*/ 193511 w 310133"/>
                <a:gd name="connsiteY1949" fmla="*/ 200363 h 236386"/>
                <a:gd name="connsiteX1950" fmla="*/ 194925 w 310133"/>
                <a:gd name="connsiteY1950" fmla="*/ 200363 h 236386"/>
                <a:gd name="connsiteX1951" fmla="*/ 194925 w 310133"/>
                <a:gd name="connsiteY1951" fmla="*/ 202013 h 236386"/>
                <a:gd name="connsiteX1952" fmla="*/ 199174 w 310133"/>
                <a:gd name="connsiteY1952" fmla="*/ 207443 h 236386"/>
                <a:gd name="connsiteX1953" fmla="*/ 193511 w 310133"/>
                <a:gd name="connsiteY1953" fmla="*/ 197059 h 236386"/>
                <a:gd name="connsiteX1954" fmla="*/ 193511 w 310133"/>
                <a:gd name="connsiteY1954" fmla="*/ 199654 h 236386"/>
                <a:gd name="connsiteX1955" fmla="*/ 199174 w 310133"/>
                <a:gd name="connsiteY1955" fmla="*/ 203430 h 236386"/>
                <a:gd name="connsiteX1956" fmla="*/ 193511 w 310133"/>
                <a:gd name="connsiteY1956" fmla="*/ 197059 h 236386"/>
                <a:gd name="connsiteX1957" fmla="*/ 193511 w 310133"/>
                <a:gd name="connsiteY1957" fmla="*/ 195644 h 236386"/>
                <a:gd name="connsiteX1958" fmla="*/ 193511 w 310133"/>
                <a:gd name="connsiteY1958" fmla="*/ 195644 h 236386"/>
                <a:gd name="connsiteX1959" fmla="*/ 199643 w 310133"/>
                <a:gd name="connsiteY1959" fmla="*/ 203430 h 236386"/>
                <a:gd name="connsiteX1960" fmla="*/ 190676 w 310133"/>
                <a:gd name="connsiteY1960" fmla="*/ 195408 h 236386"/>
                <a:gd name="connsiteX1961" fmla="*/ 190676 w 310133"/>
                <a:gd name="connsiteY1961" fmla="*/ 195408 h 236386"/>
                <a:gd name="connsiteX1962" fmla="*/ 190676 w 310133"/>
                <a:gd name="connsiteY1962" fmla="*/ 195408 h 236386"/>
                <a:gd name="connsiteX1963" fmla="*/ 196812 w 310133"/>
                <a:gd name="connsiteY1963" fmla="*/ 173225 h 236386"/>
                <a:gd name="connsiteX1964" fmla="*/ 196812 w 310133"/>
                <a:gd name="connsiteY1964" fmla="*/ 174642 h 236386"/>
                <a:gd name="connsiteX1965" fmla="*/ 202947 w 310133"/>
                <a:gd name="connsiteY1965" fmla="*/ 179833 h 236386"/>
                <a:gd name="connsiteX1966" fmla="*/ 209083 w 310133"/>
                <a:gd name="connsiteY1966" fmla="*/ 140661 h 236386"/>
                <a:gd name="connsiteX1967" fmla="*/ 209083 w 310133"/>
                <a:gd name="connsiteY1967" fmla="*/ 140661 h 236386"/>
                <a:gd name="connsiteX1968" fmla="*/ 196106 w 310133"/>
                <a:gd name="connsiteY1968" fmla="*/ 174642 h 236386"/>
                <a:gd name="connsiteX1969" fmla="*/ 196106 w 310133"/>
                <a:gd name="connsiteY1969" fmla="*/ 174642 h 236386"/>
                <a:gd name="connsiteX1970" fmla="*/ 194453 w 310133"/>
                <a:gd name="connsiteY1970" fmla="*/ 176057 h 236386"/>
                <a:gd name="connsiteX1971" fmla="*/ 194216 w 310133"/>
                <a:gd name="connsiteY1971" fmla="*/ 176529 h 236386"/>
                <a:gd name="connsiteX1972" fmla="*/ 195870 w 310133"/>
                <a:gd name="connsiteY1972" fmla="*/ 175115 h 236386"/>
                <a:gd name="connsiteX1973" fmla="*/ 200352 w 310133"/>
                <a:gd name="connsiteY1973" fmla="*/ 182901 h 236386"/>
                <a:gd name="connsiteX1974" fmla="*/ 188317 w 310133"/>
                <a:gd name="connsiteY1974" fmla="*/ 190687 h 236386"/>
                <a:gd name="connsiteX1975" fmla="*/ 188317 w 310133"/>
                <a:gd name="connsiteY1975" fmla="*/ 190687 h 236386"/>
                <a:gd name="connsiteX1976" fmla="*/ 189734 w 310133"/>
                <a:gd name="connsiteY1976" fmla="*/ 190687 h 236386"/>
                <a:gd name="connsiteX1977" fmla="*/ 192802 w 310133"/>
                <a:gd name="connsiteY1977" fmla="*/ 178416 h 236386"/>
                <a:gd name="connsiteX1978" fmla="*/ 192802 w 310133"/>
                <a:gd name="connsiteY1978" fmla="*/ 178416 h 236386"/>
                <a:gd name="connsiteX1979" fmla="*/ 192802 w 310133"/>
                <a:gd name="connsiteY1979" fmla="*/ 178416 h 236386"/>
                <a:gd name="connsiteX1980" fmla="*/ 198938 w 310133"/>
                <a:gd name="connsiteY1980" fmla="*/ 184788 h 236386"/>
                <a:gd name="connsiteX1981" fmla="*/ 195161 w 310133"/>
                <a:gd name="connsiteY1981" fmla="*/ 172283 h 236386"/>
                <a:gd name="connsiteX1982" fmla="*/ 195161 w 310133"/>
                <a:gd name="connsiteY1982" fmla="*/ 170630 h 236386"/>
                <a:gd name="connsiteX1983" fmla="*/ 201297 w 310133"/>
                <a:gd name="connsiteY1983" fmla="*/ 179833 h 236386"/>
                <a:gd name="connsiteX1984" fmla="*/ 195161 w 310133"/>
                <a:gd name="connsiteY1984" fmla="*/ 170157 h 236386"/>
                <a:gd name="connsiteX1985" fmla="*/ 195161 w 310133"/>
                <a:gd name="connsiteY1985" fmla="*/ 170157 h 236386"/>
                <a:gd name="connsiteX1986" fmla="*/ 195161 w 310133"/>
                <a:gd name="connsiteY1986" fmla="*/ 170157 h 236386"/>
                <a:gd name="connsiteX1987" fmla="*/ 201533 w 310133"/>
                <a:gd name="connsiteY1987" fmla="*/ 176529 h 236386"/>
                <a:gd name="connsiteX1988" fmla="*/ 206015 w 310133"/>
                <a:gd name="connsiteY1988" fmla="*/ 138774 h 236386"/>
                <a:gd name="connsiteX1989" fmla="*/ 206015 w 310133"/>
                <a:gd name="connsiteY1989" fmla="*/ 140188 h 236386"/>
                <a:gd name="connsiteX1990" fmla="*/ 203420 w 310133"/>
                <a:gd name="connsiteY1990" fmla="*/ 136651 h 236386"/>
                <a:gd name="connsiteX1991" fmla="*/ 203420 w 310133"/>
                <a:gd name="connsiteY1991" fmla="*/ 136651 h 236386"/>
                <a:gd name="connsiteX1992" fmla="*/ 203420 w 310133"/>
                <a:gd name="connsiteY1992" fmla="*/ 135234 h 236386"/>
                <a:gd name="connsiteX1993" fmla="*/ 203420 w 310133"/>
                <a:gd name="connsiteY1993" fmla="*/ 137593 h 236386"/>
                <a:gd name="connsiteX1994" fmla="*/ 204837 w 310133"/>
                <a:gd name="connsiteY1994" fmla="*/ 137593 h 236386"/>
                <a:gd name="connsiteX1995" fmla="*/ 204837 w 310133"/>
                <a:gd name="connsiteY1995" fmla="*/ 136179 h 236386"/>
                <a:gd name="connsiteX1996" fmla="*/ 206015 w 310133"/>
                <a:gd name="connsiteY1996" fmla="*/ 136179 h 236386"/>
                <a:gd name="connsiteX1997" fmla="*/ 206015 w 310133"/>
                <a:gd name="connsiteY1997" fmla="*/ 137829 h 236386"/>
                <a:gd name="connsiteX1998" fmla="*/ 207432 w 310133"/>
                <a:gd name="connsiteY1998" fmla="*/ 136179 h 236386"/>
                <a:gd name="connsiteX1999" fmla="*/ 207432 w 310133"/>
                <a:gd name="connsiteY1999" fmla="*/ 136179 h 236386"/>
                <a:gd name="connsiteX2000" fmla="*/ 192330 w 310133"/>
                <a:gd name="connsiteY2000" fmla="*/ 175821 h 236386"/>
                <a:gd name="connsiteX2001" fmla="*/ 192330 w 310133"/>
                <a:gd name="connsiteY2001" fmla="*/ 173934 h 236386"/>
                <a:gd name="connsiteX2002" fmla="*/ 194216 w 310133"/>
                <a:gd name="connsiteY2002" fmla="*/ 172047 h 236386"/>
                <a:gd name="connsiteX2003" fmla="*/ 192802 w 310133"/>
                <a:gd name="connsiteY2003" fmla="*/ 174170 h 236386"/>
                <a:gd name="connsiteX2004" fmla="*/ 192802 w 310133"/>
                <a:gd name="connsiteY2004" fmla="*/ 174170 h 236386"/>
                <a:gd name="connsiteX2005" fmla="*/ 199879 w 310133"/>
                <a:gd name="connsiteY2005" fmla="*/ 175351 h 236386"/>
                <a:gd name="connsiteX2006" fmla="*/ 198701 w 310133"/>
                <a:gd name="connsiteY2006" fmla="*/ 182192 h 236386"/>
                <a:gd name="connsiteX2007" fmla="*/ 187139 w 310133"/>
                <a:gd name="connsiteY2007" fmla="*/ 188564 h 236386"/>
                <a:gd name="connsiteX2008" fmla="*/ 188553 w 310133"/>
                <a:gd name="connsiteY2008" fmla="*/ 188564 h 236386"/>
                <a:gd name="connsiteX2009" fmla="*/ 193511 w 310133"/>
                <a:gd name="connsiteY2009" fmla="*/ 194936 h 236386"/>
                <a:gd name="connsiteX2010" fmla="*/ 197048 w 310133"/>
                <a:gd name="connsiteY2010" fmla="*/ 163552 h 236386"/>
                <a:gd name="connsiteX2011" fmla="*/ 197048 w 310133"/>
                <a:gd name="connsiteY2011" fmla="*/ 163552 h 236386"/>
                <a:gd name="connsiteX2012" fmla="*/ 197048 w 310133"/>
                <a:gd name="connsiteY2012" fmla="*/ 163552 h 236386"/>
                <a:gd name="connsiteX2013" fmla="*/ 203420 w 310133"/>
                <a:gd name="connsiteY2013" fmla="*/ 169921 h 236386"/>
                <a:gd name="connsiteX2014" fmla="*/ 190443 w 310133"/>
                <a:gd name="connsiteY2014" fmla="*/ 167326 h 236386"/>
                <a:gd name="connsiteX2015" fmla="*/ 190443 w 310133"/>
                <a:gd name="connsiteY2015" fmla="*/ 167326 h 236386"/>
                <a:gd name="connsiteX2016" fmla="*/ 190443 w 310133"/>
                <a:gd name="connsiteY2016" fmla="*/ 170394 h 236386"/>
                <a:gd name="connsiteX2017" fmla="*/ 190443 w 310133"/>
                <a:gd name="connsiteY2017" fmla="*/ 170394 h 236386"/>
                <a:gd name="connsiteX2018" fmla="*/ 190443 w 310133"/>
                <a:gd name="connsiteY2018" fmla="*/ 172517 h 236386"/>
                <a:gd name="connsiteX2019" fmla="*/ 192802 w 310133"/>
                <a:gd name="connsiteY2019" fmla="*/ 170630 h 236386"/>
                <a:gd name="connsiteX2020" fmla="*/ 192802 w 310133"/>
                <a:gd name="connsiteY2020" fmla="*/ 170630 h 236386"/>
                <a:gd name="connsiteX2021" fmla="*/ 189026 w 310133"/>
                <a:gd name="connsiteY2021" fmla="*/ 173225 h 236386"/>
                <a:gd name="connsiteX2022" fmla="*/ 186903 w 310133"/>
                <a:gd name="connsiteY2022" fmla="*/ 173225 h 236386"/>
                <a:gd name="connsiteX2023" fmla="*/ 188081 w 310133"/>
                <a:gd name="connsiteY2023" fmla="*/ 173225 h 236386"/>
                <a:gd name="connsiteX2024" fmla="*/ 186430 w 310133"/>
                <a:gd name="connsiteY2024" fmla="*/ 173225 h 236386"/>
                <a:gd name="connsiteX2025" fmla="*/ 186430 w 310133"/>
                <a:gd name="connsiteY2025" fmla="*/ 173225 h 236386"/>
                <a:gd name="connsiteX2026" fmla="*/ 186430 w 310133"/>
                <a:gd name="connsiteY2026" fmla="*/ 171575 h 236386"/>
                <a:gd name="connsiteX2027" fmla="*/ 188789 w 310133"/>
                <a:gd name="connsiteY2027" fmla="*/ 169685 h 236386"/>
                <a:gd name="connsiteX2028" fmla="*/ 188789 w 310133"/>
                <a:gd name="connsiteY2028" fmla="*/ 169685 h 236386"/>
                <a:gd name="connsiteX2029" fmla="*/ 196812 w 310133"/>
                <a:gd name="connsiteY2029" fmla="*/ 173698 h 236386"/>
                <a:gd name="connsiteX2030" fmla="*/ 188317 w 310133"/>
                <a:gd name="connsiteY2030" fmla="*/ 169452 h 236386"/>
                <a:gd name="connsiteX2031" fmla="*/ 186903 w 310133"/>
                <a:gd name="connsiteY2031" fmla="*/ 169452 h 236386"/>
                <a:gd name="connsiteX2032" fmla="*/ 186903 w 310133"/>
                <a:gd name="connsiteY2032" fmla="*/ 168035 h 236386"/>
                <a:gd name="connsiteX2033" fmla="*/ 194689 w 310133"/>
                <a:gd name="connsiteY2033" fmla="*/ 175821 h 236386"/>
                <a:gd name="connsiteX2034" fmla="*/ 188317 w 310133"/>
                <a:gd name="connsiteY2034" fmla="*/ 188092 h 236386"/>
                <a:gd name="connsiteX2035" fmla="*/ 188317 w 310133"/>
                <a:gd name="connsiteY2035" fmla="*/ 186677 h 236386"/>
                <a:gd name="connsiteX2036" fmla="*/ 193744 w 310133"/>
                <a:gd name="connsiteY2036" fmla="*/ 194463 h 236386"/>
                <a:gd name="connsiteX2037" fmla="*/ 192093 w 310133"/>
                <a:gd name="connsiteY2037" fmla="*/ 176765 h 236386"/>
                <a:gd name="connsiteX2038" fmla="*/ 192093 w 310133"/>
                <a:gd name="connsiteY2038" fmla="*/ 176765 h 236386"/>
                <a:gd name="connsiteX2039" fmla="*/ 197520 w 310133"/>
                <a:gd name="connsiteY2039" fmla="*/ 183137 h 236386"/>
                <a:gd name="connsiteX2040" fmla="*/ 192093 w 310133"/>
                <a:gd name="connsiteY2040" fmla="*/ 174642 h 236386"/>
                <a:gd name="connsiteX2041" fmla="*/ 192093 w 310133"/>
                <a:gd name="connsiteY2041" fmla="*/ 174642 h 236386"/>
                <a:gd name="connsiteX2042" fmla="*/ 196812 w 310133"/>
                <a:gd name="connsiteY2042" fmla="*/ 181014 h 236386"/>
                <a:gd name="connsiteX2043" fmla="*/ 187375 w 310133"/>
                <a:gd name="connsiteY2043" fmla="*/ 186441 h 236386"/>
                <a:gd name="connsiteX2044" fmla="*/ 187375 w 310133"/>
                <a:gd name="connsiteY2044" fmla="*/ 186441 h 236386"/>
                <a:gd name="connsiteX2045" fmla="*/ 192093 w 310133"/>
                <a:gd name="connsiteY2045" fmla="*/ 192813 h 236386"/>
                <a:gd name="connsiteX2046" fmla="*/ 204837 w 310133"/>
                <a:gd name="connsiteY2046" fmla="*/ 135234 h 236386"/>
                <a:gd name="connsiteX2047" fmla="*/ 206487 w 310133"/>
                <a:gd name="connsiteY2047" fmla="*/ 133820 h 236386"/>
                <a:gd name="connsiteX2048" fmla="*/ 209555 w 310133"/>
                <a:gd name="connsiteY2048" fmla="*/ 141606 h 236386"/>
                <a:gd name="connsiteX2049" fmla="*/ 204837 w 310133"/>
                <a:gd name="connsiteY2049" fmla="*/ 135234 h 236386"/>
                <a:gd name="connsiteX2050" fmla="*/ 206724 w 310133"/>
                <a:gd name="connsiteY2050" fmla="*/ 133820 h 236386"/>
                <a:gd name="connsiteX2051" fmla="*/ 206724 w 310133"/>
                <a:gd name="connsiteY2051" fmla="*/ 133820 h 236386"/>
                <a:gd name="connsiteX2052" fmla="*/ 208610 w 310133"/>
                <a:gd name="connsiteY2052" fmla="*/ 140897 h 236386"/>
                <a:gd name="connsiteX2053" fmla="*/ 191385 w 310133"/>
                <a:gd name="connsiteY2053" fmla="*/ 173225 h 236386"/>
                <a:gd name="connsiteX2054" fmla="*/ 191385 w 310133"/>
                <a:gd name="connsiteY2054" fmla="*/ 173225 h 236386"/>
                <a:gd name="connsiteX2055" fmla="*/ 195161 w 310133"/>
                <a:gd name="connsiteY2055" fmla="*/ 179833 h 236386"/>
                <a:gd name="connsiteX2056" fmla="*/ 186903 w 310133"/>
                <a:gd name="connsiteY2056" fmla="*/ 182192 h 236386"/>
                <a:gd name="connsiteX2057" fmla="*/ 186903 w 310133"/>
                <a:gd name="connsiteY2057" fmla="*/ 182192 h 236386"/>
                <a:gd name="connsiteX2058" fmla="*/ 190676 w 310133"/>
                <a:gd name="connsiteY2058" fmla="*/ 187855 h 236386"/>
                <a:gd name="connsiteX2059" fmla="*/ 190443 w 310133"/>
                <a:gd name="connsiteY2059" fmla="*/ 167562 h 236386"/>
                <a:gd name="connsiteX2060" fmla="*/ 190443 w 310133"/>
                <a:gd name="connsiteY2060" fmla="*/ 167562 h 236386"/>
                <a:gd name="connsiteX2061" fmla="*/ 192093 w 310133"/>
                <a:gd name="connsiteY2061" fmla="*/ 167562 h 236386"/>
                <a:gd name="connsiteX2062" fmla="*/ 194216 w 310133"/>
                <a:gd name="connsiteY2062" fmla="*/ 173225 h 236386"/>
                <a:gd name="connsiteX2063" fmla="*/ 190443 w 310133"/>
                <a:gd name="connsiteY2063" fmla="*/ 164022 h 236386"/>
                <a:gd name="connsiteX2064" fmla="*/ 190443 w 310133"/>
                <a:gd name="connsiteY2064" fmla="*/ 164022 h 236386"/>
                <a:gd name="connsiteX2065" fmla="*/ 190443 w 310133"/>
                <a:gd name="connsiteY2065" fmla="*/ 164022 h 236386"/>
                <a:gd name="connsiteX2066" fmla="*/ 190443 w 310133"/>
                <a:gd name="connsiteY2066" fmla="*/ 164022 h 236386"/>
                <a:gd name="connsiteX2067" fmla="*/ 190443 w 310133"/>
                <a:gd name="connsiteY2067" fmla="*/ 164022 h 236386"/>
                <a:gd name="connsiteX2068" fmla="*/ 194453 w 310133"/>
                <a:gd name="connsiteY2068" fmla="*/ 169685 h 236386"/>
                <a:gd name="connsiteX2069" fmla="*/ 188081 w 310133"/>
                <a:gd name="connsiteY2069" fmla="*/ 169216 h 236386"/>
                <a:gd name="connsiteX2070" fmla="*/ 188081 w 310133"/>
                <a:gd name="connsiteY2070" fmla="*/ 167798 h 236386"/>
                <a:gd name="connsiteX2071" fmla="*/ 188081 w 310133"/>
                <a:gd name="connsiteY2071" fmla="*/ 169216 h 236386"/>
                <a:gd name="connsiteX2072" fmla="*/ 192093 w 310133"/>
                <a:gd name="connsiteY2072" fmla="*/ 174879 h 236386"/>
                <a:gd name="connsiteX2073" fmla="*/ 220881 w 310133"/>
                <a:gd name="connsiteY2073" fmla="*/ 74826 h 236386"/>
                <a:gd name="connsiteX2074" fmla="*/ 222535 w 310133"/>
                <a:gd name="connsiteY2074" fmla="*/ 72937 h 236386"/>
                <a:gd name="connsiteX2075" fmla="*/ 222535 w 310133"/>
                <a:gd name="connsiteY2075" fmla="*/ 72937 h 236386"/>
                <a:gd name="connsiteX2076" fmla="*/ 224894 w 310133"/>
                <a:gd name="connsiteY2076" fmla="*/ 80489 h 236386"/>
                <a:gd name="connsiteX2077" fmla="*/ 200588 w 310133"/>
                <a:gd name="connsiteY2077" fmla="*/ 132875 h 236386"/>
                <a:gd name="connsiteX2078" fmla="*/ 200588 w 310133"/>
                <a:gd name="connsiteY2078" fmla="*/ 132875 h 236386"/>
                <a:gd name="connsiteX2079" fmla="*/ 202475 w 310133"/>
                <a:gd name="connsiteY2079" fmla="*/ 132875 h 236386"/>
                <a:gd name="connsiteX2080" fmla="*/ 204601 w 310133"/>
                <a:gd name="connsiteY2080" fmla="*/ 138538 h 236386"/>
                <a:gd name="connsiteX2081" fmla="*/ 189262 w 310133"/>
                <a:gd name="connsiteY2081" fmla="*/ 161663 h 236386"/>
                <a:gd name="connsiteX2082" fmla="*/ 189262 w 310133"/>
                <a:gd name="connsiteY2082" fmla="*/ 163316 h 236386"/>
                <a:gd name="connsiteX2083" fmla="*/ 189262 w 310133"/>
                <a:gd name="connsiteY2083" fmla="*/ 166148 h 236386"/>
                <a:gd name="connsiteX2084" fmla="*/ 187139 w 310133"/>
                <a:gd name="connsiteY2084" fmla="*/ 164967 h 236386"/>
                <a:gd name="connsiteX2085" fmla="*/ 188553 w 310133"/>
                <a:gd name="connsiteY2085" fmla="*/ 162844 h 236386"/>
                <a:gd name="connsiteX2086" fmla="*/ 187139 w 310133"/>
                <a:gd name="connsiteY2086" fmla="*/ 162844 h 236386"/>
                <a:gd name="connsiteX2087" fmla="*/ 187139 w 310133"/>
                <a:gd name="connsiteY2087" fmla="*/ 162844 h 236386"/>
                <a:gd name="connsiteX2088" fmla="*/ 187139 w 310133"/>
                <a:gd name="connsiteY2088" fmla="*/ 162844 h 236386"/>
                <a:gd name="connsiteX2089" fmla="*/ 187139 w 310133"/>
                <a:gd name="connsiteY2089" fmla="*/ 162844 h 236386"/>
                <a:gd name="connsiteX2090" fmla="*/ 189026 w 310133"/>
                <a:gd name="connsiteY2090" fmla="*/ 162844 h 236386"/>
                <a:gd name="connsiteX2091" fmla="*/ 193274 w 310133"/>
                <a:gd name="connsiteY2091" fmla="*/ 167326 h 236386"/>
                <a:gd name="connsiteX2092" fmla="*/ 178878 w 310133"/>
                <a:gd name="connsiteY2092" fmla="*/ 187855 h 236386"/>
                <a:gd name="connsiteX2093" fmla="*/ 176991 w 310133"/>
                <a:gd name="connsiteY2093" fmla="*/ 187855 h 236386"/>
                <a:gd name="connsiteX2094" fmla="*/ 179114 w 310133"/>
                <a:gd name="connsiteY2094" fmla="*/ 185732 h 236386"/>
                <a:gd name="connsiteX2095" fmla="*/ 179114 w 310133"/>
                <a:gd name="connsiteY2095" fmla="*/ 185732 h 236386"/>
                <a:gd name="connsiteX2096" fmla="*/ 184777 w 310133"/>
                <a:gd name="connsiteY2096" fmla="*/ 187619 h 236386"/>
                <a:gd name="connsiteX2097" fmla="*/ 182890 w 310133"/>
                <a:gd name="connsiteY2097" fmla="*/ 193519 h 236386"/>
                <a:gd name="connsiteX2098" fmla="*/ 186194 w 310133"/>
                <a:gd name="connsiteY2098" fmla="*/ 166148 h 236386"/>
                <a:gd name="connsiteX2099" fmla="*/ 186194 w 310133"/>
                <a:gd name="connsiteY2099" fmla="*/ 164494 h 236386"/>
                <a:gd name="connsiteX2100" fmla="*/ 187611 w 310133"/>
                <a:gd name="connsiteY2100" fmla="*/ 164494 h 236386"/>
                <a:gd name="connsiteX2101" fmla="*/ 190207 w 310133"/>
                <a:gd name="connsiteY2101" fmla="*/ 171811 h 236386"/>
                <a:gd name="connsiteX2102" fmla="*/ 179350 w 310133"/>
                <a:gd name="connsiteY2102" fmla="*/ 181484 h 236386"/>
                <a:gd name="connsiteX2103" fmla="*/ 180767 w 310133"/>
                <a:gd name="connsiteY2103" fmla="*/ 181484 h 236386"/>
                <a:gd name="connsiteX2104" fmla="*/ 183362 w 310133"/>
                <a:gd name="connsiteY2104" fmla="*/ 187150 h 236386"/>
                <a:gd name="connsiteX2105" fmla="*/ 176046 w 310133"/>
                <a:gd name="connsiteY2105" fmla="*/ 186914 h 236386"/>
                <a:gd name="connsiteX2106" fmla="*/ 177463 w 310133"/>
                <a:gd name="connsiteY2106" fmla="*/ 186914 h 236386"/>
                <a:gd name="connsiteX2107" fmla="*/ 177463 w 310133"/>
                <a:gd name="connsiteY2107" fmla="*/ 185496 h 236386"/>
                <a:gd name="connsiteX2108" fmla="*/ 177463 w 310133"/>
                <a:gd name="connsiteY2108" fmla="*/ 187383 h 236386"/>
                <a:gd name="connsiteX2109" fmla="*/ 180059 w 310133"/>
                <a:gd name="connsiteY2109" fmla="*/ 192577 h 236386"/>
                <a:gd name="connsiteX2110" fmla="*/ 186430 w 310133"/>
                <a:gd name="connsiteY2110" fmla="*/ 163316 h 236386"/>
                <a:gd name="connsiteX2111" fmla="*/ 186430 w 310133"/>
                <a:gd name="connsiteY2111" fmla="*/ 163316 h 236386"/>
                <a:gd name="connsiteX2112" fmla="*/ 190443 w 310133"/>
                <a:gd name="connsiteY2112" fmla="*/ 167798 h 236386"/>
                <a:gd name="connsiteX2113" fmla="*/ 181003 w 310133"/>
                <a:gd name="connsiteY2113" fmla="*/ 173698 h 236386"/>
                <a:gd name="connsiteX2114" fmla="*/ 181003 w 310133"/>
                <a:gd name="connsiteY2114" fmla="*/ 173698 h 236386"/>
                <a:gd name="connsiteX2115" fmla="*/ 185013 w 310133"/>
                <a:gd name="connsiteY2115" fmla="*/ 178183 h 236386"/>
                <a:gd name="connsiteX2116" fmla="*/ 176755 w 310133"/>
                <a:gd name="connsiteY2116" fmla="*/ 185496 h 236386"/>
                <a:gd name="connsiteX2117" fmla="*/ 176755 w 310133"/>
                <a:gd name="connsiteY2117" fmla="*/ 185496 h 236386"/>
                <a:gd name="connsiteX2118" fmla="*/ 176755 w 310133"/>
                <a:gd name="connsiteY2118" fmla="*/ 187383 h 236386"/>
                <a:gd name="connsiteX2119" fmla="*/ 180767 w 310133"/>
                <a:gd name="connsiteY2119" fmla="*/ 189981 h 236386"/>
                <a:gd name="connsiteX2120" fmla="*/ 182890 w 310133"/>
                <a:gd name="connsiteY2120" fmla="*/ 161899 h 236386"/>
                <a:gd name="connsiteX2121" fmla="*/ 185485 w 310133"/>
                <a:gd name="connsiteY2121" fmla="*/ 161899 h 236386"/>
                <a:gd name="connsiteX2122" fmla="*/ 185485 w 310133"/>
                <a:gd name="connsiteY2122" fmla="*/ 160248 h 236386"/>
                <a:gd name="connsiteX2123" fmla="*/ 185485 w 310133"/>
                <a:gd name="connsiteY2123" fmla="*/ 162371 h 236386"/>
                <a:gd name="connsiteX2124" fmla="*/ 183126 w 310133"/>
                <a:gd name="connsiteY2124" fmla="*/ 164731 h 236386"/>
                <a:gd name="connsiteX2125" fmla="*/ 186903 w 310133"/>
                <a:gd name="connsiteY2125" fmla="*/ 165439 h 236386"/>
                <a:gd name="connsiteX2126" fmla="*/ 216163 w 310133"/>
                <a:gd name="connsiteY2126" fmla="*/ 72700 h 236386"/>
                <a:gd name="connsiteX2127" fmla="*/ 216163 w 310133"/>
                <a:gd name="connsiteY2127" fmla="*/ 72700 h 236386"/>
                <a:gd name="connsiteX2128" fmla="*/ 220173 w 310133"/>
                <a:gd name="connsiteY2128" fmla="*/ 76241 h 236386"/>
                <a:gd name="connsiteX2129" fmla="*/ 195397 w 310133"/>
                <a:gd name="connsiteY2129" fmla="*/ 130279 h 236386"/>
                <a:gd name="connsiteX2130" fmla="*/ 195397 w 310133"/>
                <a:gd name="connsiteY2130" fmla="*/ 130279 h 236386"/>
                <a:gd name="connsiteX2131" fmla="*/ 197993 w 310133"/>
                <a:gd name="connsiteY2131" fmla="*/ 128626 h 236386"/>
                <a:gd name="connsiteX2132" fmla="*/ 199410 w 310133"/>
                <a:gd name="connsiteY2132" fmla="*/ 133820 h 236386"/>
                <a:gd name="connsiteX2133" fmla="*/ 175813 w 310133"/>
                <a:gd name="connsiteY2133" fmla="*/ 184551 h 236386"/>
                <a:gd name="connsiteX2134" fmla="*/ 175813 w 310133"/>
                <a:gd name="connsiteY2134" fmla="*/ 185732 h 236386"/>
                <a:gd name="connsiteX2135" fmla="*/ 175813 w 310133"/>
                <a:gd name="connsiteY2135" fmla="*/ 185732 h 236386"/>
                <a:gd name="connsiteX2136" fmla="*/ 179822 w 310133"/>
                <a:gd name="connsiteY2136" fmla="*/ 188092 h 236386"/>
                <a:gd name="connsiteX2137" fmla="*/ 187845 w 310133"/>
                <a:gd name="connsiteY2137" fmla="*/ 152459 h 236386"/>
                <a:gd name="connsiteX2138" fmla="*/ 187845 w 310133"/>
                <a:gd name="connsiteY2138" fmla="*/ 154349 h 236386"/>
                <a:gd name="connsiteX2139" fmla="*/ 192093 w 310133"/>
                <a:gd name="connsiteY2139" fmla="*/ 156236 h 236386"/>
                <a:gd name="connsiteX2140" fmla="*/ 184777 w 310133"/>
                <a:gd name="connsiteY2140" fmla="*/ 158123 h 236386"/>
                <a:gd name="connsiteX2141" fmla="*/ 184777 w 310133"/>
                <a:gd name="connsiteY2141" fmla="*/ 156000 h 236386"/>
                <a:gd name="connsiteX2142" fmla="*/ 185958 w 310133"/>
                <a:gd name="connsiteY2142" fmla="*/ 157653 h 236386"/>
                <a:gd name="connsiteX2143" fmla="*/ 188789 w 310133"/>
                <a:gd name="connsiteY2143" fmla="*/ 161663 h 236386"/>
                <a:gd name="connsiteX2144" fmla="*/ 174868 w 310133"/>
                <a:gd name="connsiteY2144" fmla="*/ 184315 h 236386"/>
                <a:gd name="connsiteX2145" fmla="*/ 174868 w 310133"/>
                <a:gd name="connsiteY2145" fmla="*/ 184315 h 236386"/>
                <a:gd name="connsiteX2146" fmla="*/ 174868 w 310133"/>
                <a:gd name="connsiteY2146" fmla="*/ 184315 h 236386"/>
                <a:gd name="connsiteX2147" fmla="*/ 178878 w 310133"/>
                <a:gd name="connsiteY2147" fmla="*/ 187855 h 236386"/>
                <a:gd name="connsiteX2148" fmla="*/ 174868 w 310133"/>
                <a:gd name="connsiteY2148" fmla="*/ 182429 h 236386"/>
                <a:gd name="connsiteX2149" fmla="*/ 174868 w 310133"/>
                <a:gd name="connsiteY2149" fmla="*/ 182429 h 236386"/>
                <a:gd name="connsiteX2150" fmla="*/ 178172 w 310133"/>
                <a:gd name="connsiteY2150" fmla="*/ 185969 h 236386"/>
                <a:gd name="connsiteX2151" fmla="*/ 183126 w 310133"/>
                <a:gd name="connsiteY2151" fmla="*/ 161190 h 236386"/>
                <a:gd name="connsiteX2152" fmla="*/ 183126 w 310133"/>
                <a:gd name="connsiteY2152" fmla="*/ 159304 h 236386"/>
                <a:gd name="connsiteX2153" fmla="*/ 183126 w 310133"/>
                <a:gd name="connsiteY2153" fmla="*/ 159304 h 236386"/>
                <a:gd name="connsiteX2154" fmla="*/ 183126 w 310133"/>
                <a:gd name="connsiteY2154" fmla="*/ 159304 h 236386"/>
                <a:gd name="connsiteX2155" fmla="*/ 186430 w 310133"/>
                <a:gd name="connsiteY2155" fmla="*/ 164731 h 236386"/>
                <a:gd name="connsiteX2156" fmla="*/ 172978 w 310133"/>
                <a:gd name="connsiteY2156" fmla="*/ 186441 h 236386"/>
                <a:gd name="connsiteX2157" fmla="*/ 172978 w 310133"/>
                <a:gd name="connsiteY2157" fmla="*/ 185024 h 236386"/>
                <a:gd name="connsiteX2158" fmla="*/ 174868 w 310133"/>
                <a:gd name="connsiteY2158" fmla="*/ 183610 h 236386"/>
                <a:gd name="connsiteX2159" fmla="*/ 173687 w 310133"/>
                <a:gd name="connsiteY2159" fmla="*/ 185732 h 236386"/>
                <a:gd name="connsiteX2160" fmla="*/ 175340 w 310133"/>
                <a:gd name="connsiteY2160" fmla="*/ 184315 h 236386"/>
                <a:gd name="connsiteX2161" fmla="*/ 176282 w 310133"/>
                <a:gd name="connsiteY2161" fmla="*/ 189981 h 236386"/>
                <a:gd name="connsiteX2162" fmla="*/ 172978 w 310133"/>
                <a:gd name="connsiteY2162" fmla="*/ 181484 h 236386"/>
                <a:gd name="connsiteX2163" fmla="*/ 174159 w 310133"/>
                <a:gd name="connsiteY2163" fmla="*/ 181484 h 236386"/>
                <a:gd name="connsiteX2164" fmla="*/ 174159 w 310133"/>
                <a:gd name="connsiteY2164" fmla="*/ 182901 h 236386"/>
                <a:gd name="connsiteX2165" fmla="*/ 174159 w 310133"/>
                <a:gd name="connsiteY2165" fmla="*/ 182901 h 236386"/>
                <a:gd name="connsiteX2166" fmla="*/ 177227 w 310133"/>
                <a:gd name="connsiteY2166" fmla="*/ 185024 h 236386"/>
                <a:gd name="connsiteX2167" fmla="*/ 180059 w 310133"/>
                <a:gd name="connsiteY2167" fmla="*/ 157886 h 236386"/>
                <a:gd name="connsiteX2168" fmla="*/ 180059 w 310133"/>
                <a:gd name="connsiteY2168" fmla="*/ 157886 h 236386"/>
                <a:gd name="connsiteX2169" fmla="*/ 184307 w 310133"/>
                <a:gd name="connsiteY2169" fmla="*/ 161899 h 236386"/>
                <a:gd name="connsiteX2170" fmla="*/ 180059 w 310133"/>
                <a:gd name="connsiteY2170" fmla="*/ 151754 h 236386"/>
                <a:gd name="connsiteX2171" fmla="*/ 180059 w 310133"/>
                <a:gd name="connsiteY2171" fmla="*/ 151754 h 236386"/>
                <a:gd name="connsiteX2172" fmla="*/ 185013 w 310133"/>
                <a:gd name="connsiteY2172" fmla="*/ 156236 h 236386"/>
                <a:gd name="connsiteX2173" fmla="*/ 178172 w 310133"/>
                <a:gd name="connsiteY2173" fmla="*/ 154585 h 236386"/>
                <a:gd name="connsiteX2174" fmla="*/ 178172 w 310133"/>
                <a:gd name="connsiteY2174" fmla="*/ 157181 h 236386"/>
                <a:gd name="connsiteX2175" fmla="*/ 183126 w 310133"/>
                <a:gd name="connsiteY2175" fmla="*/ 158595 h 236386"/>
                <a:gd name="connsiteX2176" fmla="*/ 180059 w 310133"/>
                <a:gd name="connsiteY2176" fmla="*/ 145854 h 236386"/>
                <a:gd name="connsiteX2177" fmla="*/ 180059 w 310133"/>
                <a:gd name="connsiteY2177" fmla="*/ 145854 h 236386"/>
                <a:gd name="connsiteX2178" fmla="*/ 185013 w 310133"/>
                <a:gd name="connsiteY2178" fmla="*/ 149864 h 236386"/>
                <a:gd name="connsiteX2179" fmla="*/ 177936 w 310133"/>
                <a:gd name="connsiteY2179" fmla="*/ 150100 h 236386"/>
                <a:gd name="connsiteX2180" fmla="*/ 177936 w 310133"/>
                <a:gd name="connsiteY2180" fmla="*/ 147741 h 236386"/>
                <a:gd name="connsiteX2181" fmla="*/ 179822 w 310133"/>
                <a:gd name="connsiteY2181" fmla="*/ 147741 h 236386"/>
                <a:gd name="connsiteX2182" fmla="*/ 182890 w 310133"/>
                <a:gd name="connsiteY2182" fmla="*/ 154113 h 236386"/>
                <a:gd name="connsiteX2183" fmla="*/ 177936 w 310133"/>
                <a:gd name="connsiteY2183" fmla="*/ 150100 h 236386"/>
                <a:gd name="connsiteX2184" fmla="*/ 176518 w 310133"/>
                <a:gd name="connsiteY2184" fmla="*/ 150100 h 236386"/>
                <a:gd name="connsiteX2185" fmla="*/ 178172 w 310133"/>
                <a:gd name="connsiteY2185" fmla="*/ 148686 h 236386"/>
                <a:gd name="connsiteX2186" fmla="*/ 181945 w 310133"/>
                <a:gd name="connsiteY2186" fmla="*/ 154819 h 236386"/>
                <a:gd name="connsiteX2187" fmla="*/ 175813 w 310133"/>
                <a:gd name="connsiteY2187" fmla="*/ 147269 h 236386"/>
                <a:gd name="connsiteX2188" fmla="*/ 175813 w 310133"/>
                <a:gd name="connsiteY2188" fmla="*/ 147269 h 236386"/>
                <a:gd name="connsiteX2189" fmla="*/ 179822 w 310133"/>
                <a:gd name="connsiteY2189" fmla="*/ 151987 h 236386"/>
                <a:gd name="connsiteX2190" fmla="*/ 167079 w 310133"/>
                <a:gd name="connsiteY2190" fmla="*/ 170866 h 236386"/>
                <a:gd name="connsiteX2191" fmla="*/ 167079 w 310133"/>
                <a:gd name="connsiteY2191" fmla="*/ 170866 h 236386"/>
                <a:gd name="connsiteX2192" fmla="*/ 171091 w 310133"/>
                <a:gd name="connsiteY2192" fmla="*/ 175115 h 236386"/>
                <a:gd name="connsiteX2193" fmla="*/ 167079 w 310133"/>
                <a:gd name="connsiteY2193" fmla="*/ 170866 h 236386"/>
                <a:gd name="connsiteX2194" fmla="*/ 167079 w 310133"/>
                <a:gd name="connsiteY2194" fmla="*/ 172047 h 236386"/>
                <a:gd name="connsiteX2195" fmla="*/ 170383 w 310133"/>
                <a:gd name="connsiteY2195" fmla="*/ 176293 h 236386"/>
                <a:gd name="connsiteX2196" fmla="*/ 167079 w 310133"/>
                <a:gd name="connsiteY2196" fmla="*/ 167090 h 236386"/>
                <a:gd name="connsiteX2197" fmla="*/ 167079 w 310133"/>
                <a:gd name="connsiteY2197" fmla="*/ 165439 h 236386"/>
                <a:gd name="connsiteX2198" fmla="*/ 167079 w 310133"/>
                <a:gd name="connsiteY2198" fmla="*/ 165439 h 236386"/>
                <a:gd name="connsiteX2199" fmla="*/ 171328 w 310133"/>
                <a:gd name="connsiteY2199" fmla="*/ 172517 h 236386"/>
                <a:gd name="connsiteX2200" fmla="*/ 163305 w 310133"/>
                <a:gd name="connsiteY2200" fmla="*/ 172283 h 236386"/>
                <a:gd name="connsiteX2201" fmla="*/ 165192 w 310133"/>
                <a:gd name="connsiteY2201" fmla="*/ 170394 h 236386"/>
                <a:gd name="connsiteX2202" fmla="*/ 165192 w 310133"/>
                <a:gd name="connsiteY2202" fmla="*/ 170394 h 236386"/>
                <a:gd name="connsiteX2203" fmla="*/ 167315 w 310133"/>
                <a:gd name="connsiteY2203" fmla="*/ 170394 h 236386"/>
                <a:gd name="connsiteX2204" fmla="*/ 168496 w 310133"/>
                <a:gd name="connsiteY2204" fmla="*/ 177710 h 236386"/>
                <a:gd name="connsiteX2205" fmla="*/ 176046 w 310133"/>
                <a:gd name="connsiteY2205" fmla="*/ 139955 h 236386"/>
                <a:gd name="connsiteX2206" fmla="*/ 176046 w 310133"/>
                <a:gd name="connsiteY2206" fmla="*/ 139955 h 236386"/>
                <a:gd name="connsiteX2207" fmla="*/ 180295 w 310133"/>
                <a:gd name="connsiteY2207" fmla="*/ 145382 h 236386"/>
                <a:gd name="connsiteX2208" fmla="*/ 164956 w 310133"/>
                <a:gd name="connsiteY2208" fmla="*/ 167562 h 236386"/>
                <a:gd name="connsiteX2209" fmla="*/ 164956 w 310133"/>
                <a:gd name="connsiteY2209" fmla="*/ 167562 h 236386"/>
                <a:gd name="connsiteX2210" fmla="*/ 168496 w 310133"/>
                <a:gd name="connsiteY2210" fmla="*/ 172989 h 236386"/>
                <a:gd name="connsiteX2211" fmla="*/ 172978 w 310133"/>
                <a:gd name="connsiteY2211" fmla="*/ 146088 h 236386"/>
                <a:gd name="connsiteX2212" fmla="*/ 172978 w 310133"/>
                <a:gd name="connsiteY2212" fmla="*/ 144201 h 236386"/>
                <a:gd name="connsiteX2213" fmla="*/ 171328 w 310133"/>
                <a:gd name="connsiteY2213" fmla="*/ 144201 h 236386"/>
                <a:gd name="connsiteX2214" fmla="*/ 171328 w 310133"/>
                <a:gd name="connsiteY2214" fmla="*/ 144201 h 236386"/>
                <a:gd name="connsiteX2215" fmla="*/ 171328 w 310133"/>
                <a:gd name="connsiteY2215" fmla="*/ 144201 h 236386"/>
                <a:gd name="connsiteX2216" fmla="*/ 172745 w 310133"/>
                <a:gd name="connsiteY2216" fmla="*/ 144201 h 236386"/>
                <a:gd name="connsiteX2217" fmla="*/ 172745 w 310133"/>
                <a:gd name="connsiteY2217" fmla="*/ 145854 h 236386"/>
                <a:gd name="connsiteX2218" fmla="*/ 174159 w 310133"/>
                <a:gd name="connsiteY2218" fmla="*/ 145854 h 236386"/>
                <a:gd name="connsiteX2219" fmla="*/ 177227 w 310133"/>
                <a:gd name="connsiteY2219" fmla="*/ 151518 h 236386"/>
                <a:gd name="connsiteX2220" fmla="*/ 171328 w 310133"/>
                <a:gd name="connsiteY2220" fmla="*/ 142078 h 236386"/>
                <a:gd name="connsiteX2221" fmla="*/ 173214 w 310133"/>
                <a:gd name="connsiteY2221" fmla="*/ 142078 h 236386"/>
                <a:gd name="connsiteX2222" fmla="*/ 173214 w 310133"/>
                <a:gd name="connsiteY2222" fmla="*/ 143256 h 236386"/>
                <a:gd name="connsiteX2223" fmla="*/ 175576 w 310133"/>
                <a:gd name="connsiteY2223" fmla="*/ 147505 h 236386"/>
                <a:gd name="connsiteX2224" fmla="*/ 169205 w 310133"/>
                <a:gd name="connsiteY2224" fmla="*/ 142078 h 236386"/>
                <a:gd name="connsiteX2225" fmla="*/ 171564 w 310133"/>
                <a:gd name="connsiteY2225" fmla="*/ 139719 h 236386"/>
                <a:gd name="connsiteX2226" fmla="*/ 171564 w 310133"/>
                <a:gd name="connsiteY2226" fmla="*/ 139719 h 236386"/>
                <a:gd name="connsiteX2227" fmla="*/ 173451 w 310133"/>
                <a:gd name="connsiteY2227" fmla="*/ 148450 h 236386"/>
                <a:gd name="connsiteX2228" fmla="*/ 171564 w 310133"/>
                <a:gd name="connsiteY2228" fmla="*/ 134762 h 236386"/>
                <a:gd name="connsiteX2229" fmla="*/ 171564 w 310133"/>
                <a:gd name="connsiteY2229" fmla="*/ 134762 h 236386"/>
                <a:gd name="connsiteX2230" fmla="*/ 175813 w 310133"/>
                <a:gd name="connsiteY2230" fmla="*/ 141133 h 236386"/>
                <a:gd name="connsiteX2231" fmla="*/ 195161 w 310133"/>
                <a:gd name="connsiteY2231" fmla="*/ 56420 h 236386"/>
                <a:gd name="connsiteX2232" fmla="*/ 195161 w 310133"/>
                <a:gd name="connsiteY2232" fmla="*/ 56420 h 236386"/>
                <a:gd name="connsiteX2233" fmla="*/ 195161 w 310133"/>
                <a:gd name="connsiteY2233" fmla="*/ 56420 h 236386"/>
                <a:gd name="connsiteX2234" fmla="*/ 165428 w 310133"/>
                <a:gd name="connsiteY2234" fmla="*/ 134762 h 236386"/>
                <a:gd name="connsiteX2235" fmla="*/ 167079 w 310133"/>
                <a:gd name="connsiteY2235" fmla="*/ 134762 h 236386"/>
                <a:gd name="connsiteX2236" fmla="*/ 168496 w 310133"/>
                <a:gd name="connsiteY2236" fmla="*/ 141133 h 236386"/>
                <a:gd name="connsiteX2237" fmla="*/ 193744 w 310133"/>
                <a:gd name="connsiteY2237" fmla="*/ 55711 h 236386"/>
                <a:gd name="connsiteX2238" fmla="*/ 193744 w 310133"/>
                <a:gd name="connsiteY2238" fmla="*/ 54061 h 236386"/>
                <a:gd name="connsiteX2239" fmla="*/ 195634 w 310133"/>
                <a:gd name="connsiteY2239" fmla="*/ 52643 h 236386"/>
                <a:gd name="connsiteX2240" fmla="*/ 193744 w 310133"/>
                <a:gd name="connsiteY2240" fmla="*/ 55475 h 236386"/>
                <a:gd name="connsiteX2241" fmla="*/ 197284 w 310133"/>
                <a:gd name="connsiteY2241" fmla="*/ 61847 h 236386"/>
                <a:gd name="connsiteX2242" fmla="*/ 191621 w 310133"/>
                <a:gd name="connsiteY2242" fmla="*/ 54061 h 236386"/>
                <a:gd name="connsiteX2243" fmla="*/ 191621 w 310133"/>
                <a:gd name="connsiteY2243" fmla="*/ 54061 h 236386"/>
                <a:gd name="connsiteX2244" fmla="*/ 195161 w 310133"/>
                <a:gd name="connsiteY2244" fmla="*/ 60429 h 236386"/>
                <a:gd name="connsiteX2245" fmla="*/ 151034 w 310133"/>
                <a:gd name="connsiteY2245" fmla="*/ 155055 h 236386"/>
                <a:gd name="connsiteX2246" fmla="*/ 151034 w 310133"/>
                <a:gd name="connsiteY2246" fmla="*/ 155055 h 236386"/>
                <a:gd name="connsiteX2247" fmla="*/ 154574 w 310133"/>
                <a:gd name="connsiteY2247" fmla="*/ 161427 h 236386"/>
                <a:gd name="connsiteX2248" fmla="*/ 148439 w 310133"/>
                <a:gd name="connsiteY2248" fmla="*/ 155055 h 236386"/>
                <a:gd name="connsiteX2249" fmla="*/ 148439 w 310133"/>
                <a:gd name="connsiteY2249" fmla="*/ 155055 h 236386"/>
                <a:gd name="connsiteX2250" fmla="*/ 145844 w 310133"/>
                <a:gd name="connsiteY2250" fmla="*/ 157653 h 236386"/>
                <a:gd name="connsiteX2251" fmla="*/ 148439 w 310133"/>
                <a:gd name="connsiteY2251" fmla="*/ 154585 h 236386"/>
                <a:gd name="connsiteX2252" fmla="*/ 148439 w 310133"/>
                <a:gd name="connsiteY2252" fmla="*/ 154585 h 236386"/>
                <a:gd name="connsiteX2253" fmla="*/ 148439 w 310133"/>
                <a:gd name="connsiteY2253" fmla="*/ 152696 h 236386"/>
                <a:gd name="connsiteX2254" fmla="*/ 150089 w 310133"/>
                <a:gd name="connsiteY2254" fmla="*/ 154349 h 236386"/>
                <a:gd name="connsiteX2255" fmla="*/ 150089 w 310133"/>
                <a:gd name="connsiteY2255" fmla="*/ 155763 h 236386"/>
                <a:gd name="connsiteX2256" fmla="*/ 151979 w 310133"/>
                <a:gd name="connsiteY2256" fmla="*/ 161427 h 236386"/>
                <a:gd name="connsiteX2257" fmla="*/ 146316 w 310133"/>
                <a:gd name="connsiteY2257" fmla="*/ 157181 h 236386"/>
                <a:gd name="connsiteX2258" fmla="*/ 147967 w 310133"/>
                <a:gd name="connsiteY2258" fmla="*/ 157181 h 236386"/>
                <a:gd name="connsiteX2259" fmla="*/ 149853 w 310133"/>
                <a:gd name="connsiteY2259" fmla="*/ 163552 h 236386"/>
                <a:gd name="connsiteX2260" fmla="*/ 184071 w 310133"/>
                <a:gd name="connsiteY2260" fmla="*/ 53352 h 236386"/>
                <a:gd name="connsiteX2261" fmla="*/ 184071 w 310133"/>
                <a:gd name="connsiteY2261" fmla="*/ 51935 h 236386"/>
                <a:gd name="connsiteX2262" fmla="*/ 187611 w 310133"/>
                <a:gd name="connsiteY2262" fmla="*/ 59724 h 236386"/>
                <a:gd name="connsiteX2263" fmla="*/ 144190 w 310133"/>
                <a:gd name="connsiteY2263" fmla="*/ 156944 h 236386"/>
                <a:gd name="connsiteX2264" fmla="*/ 144190 w 310133"/>
                <a:gd name="connsiteY2264" fmla="*/ 155291 h 236386"/>
                <a:gd name="connsiteX2265" fmla="*/ 144190 w 310133"/>
                <a:gd name="connsiteY2265" fmla="*/ 155291 h 236386"/>
                <a:gd name="connsiteX2266" fmla="*/ 147730 w 310133"/>
                <a:gd name="connsiteY2266" fmla="*/ 163316 h 236386"/>
                <a:gd name="connsiteX2267" fmla="*/ 144190 w 310133"/>
                <a:gd name="connsiteY2267" fmla="*/ 152696 h 236386"/>
                <a:gd name="connsiteX2268" fmla="*/ 144190 w 310133"/>
                <a:gd name="connsiteY2268" fmla="*/ 152696 h 236386"/>
                <a:gd name="connsiteX2269" fmla="*/ 148439 w 310133"/>
                <a:gd name="connsiteY2269" fmla="*/ 159067 h 236386"/>
                <a:gd name="connsiteX2270" fmla="*/ 140650 w 310133"/>
                <a:gd name="connsiteY2270" fmla="*/ 158831 h 236386"/>
                <a:gd name="connsiteX2271" fmla="*/ 140650 w 310133"/>
                <a:gd name="connsiteY2271" fmla="*/ 157181 h 236386"/>
                <a:gd name="connsiteX2272" fmla="*/ 140650 w 310133"/>
                <a:gd name="connsiteY2272" fmla="*/ 157181 h 236386"/>
                <a:gd name="connsiteX2273" fmla="*/ 140650 w 310133"/>
                <a:gd name="connsiteY2273" fmla="*/ 157181 h 236386"/>
                <a:gd name="connsiteX2274" fmla="*/ 179822 w 310133"/>
                <a:gd name="connsiteY2274" fmla="*/ 50284 h 236386"/>
                <a:gd name="connsiteX2275" fmla="*/ 179822 w 310133"/>
                <a:gd name="connsiteY2275" fmla="*/ 50284 h 236386"/>
                <a:gd name="connsiteX2276" fmla="*/ 184071 w 310133"/>
                <a:gd name="connsiteY2276" fmla="*/ 56656 h 236386"/>
                <a:gd name="connsiteX2277" fmla="*/ 144899 w 310133"/>
                <a:gd name="connsiteY2277" fmla="*/ 156236 h 236386"/>
                <a:gd name="connsiteX2278" fmla="*/ 144899 w 310133"/>
                <a:gd name="connsiteY2278" fmla="*/ 156236 h 236386"/>
                <a:gd name="connsiteX2279" fmla="*/ 144899 w 310133"/>
                <a:gd name="connsiteY2279" fmla="*/ 156236 h 236386"/>
                <a:gd name="connsiteX2280" fmla="*/ 146316 w 310133"/>
                <a:gd name="connsiteY2280" fmla="*/ 153641 h 236386"/>
                <a:gd name="connsiteX2281" fmla="*/ 146316 w 310133"/>
                <a:gd name="connsiteY2281" fmla="*/ 155291 h 236386"/>
                <a:gd name="connsiteX2282" fmla="*/ 183835 w 310133"/>
                <a:gd name="connsiteY2282" fmla="*/ 52880 h 236386"/>
                <a:gd name="connsiteX2283" fmla="*/ 183835 w 310133"/>
                <a:gd name="connsiteY2283" fmla="*/ 52880 h 236386"/>
                <a:gd name="connsiteX2284" fmla="*/ 184307 w 310133"/>
                <a:gd name="connsiteY2284" fmla="*/ 53588 h 236386"/>
                <a:gd name="connsiteX2285" fmla="*/ 143718 w 310133"/>
                <a:gd name="connsiteY2285" fmla="*/ 153404 h 236386"/>
                <a:gd name="connsiteX2286" fmla="*/ 143718 w 310133"/>
                <a:gd name="connsiteY2286" fmla="*/ 153404 h 236386"/>
                <a:gd name="connsiteX2287" fmla="*/ 143718 w 310133"/>
                <a:gd name="connsiteY2287" fmla="*/ 153404 h 236386"/>
                <a:gd name="connsiteX2288" fmla="*/ 177936 w 310133"/>
                <a:gd name="connsiteY2288" fmla="*/ 53588 h 236386"/>
                <a:gd name="connsiteX2289" fmla="*/ 177936 w 310133"/>
                <a:gd name="connsiteY2289" fmla="*/ 53588 h 236386"/>
                <a:gd name="connsiteX2290" fmla="*/ 177936 w 310133"/>
                <a:gd name="connsiteY2290" fmla="*/ 53588 h 236386"/>
                <a:gd name="connsiteX2291" fmla="*/ 177936 w 310133"/>
                <a:gd name="connsiteY2291" fmla="*/ 53588 h 236386"/>
                <a:gd name="connsiteX2292" fmla="*/ 177936 w 310133"/>
                <a:gd name="connsiteY2292" fmla="*/ 52171 h 236386"/>
                <a:gd name="connsiteX2293" fmla="*/ 177936 w 310133"/>
                <a:gd name="connsiteY2293" fmla="*/ 52171 h 236386"/>
                <a:gd name="connsiteX2294" fmla="*/ 178408 w 310133"/>
                <a:gd name="connsiteY2294" fmla="*/ 54297 h 236386"/>
                <a:gd name="connsiteX2295" fmla="*/ 139472 w 310133"/>
                <a:gd name="connsiteY2295" fmla="*/ 153641 h 236386"/>
                <a:gd name="connsiteX2296" fmla="*/ 139472 w 310133"/>
                <a:gd name="connsiteY2296" fmla="*/ 151987 h 236386"/>
                <a:gd name="connsiteX2297" fmla="*/ 139472 w 310133"/>
                <a:gd name="connsiteY2297" fmla="*/ 151987 h 236386"/>
                <a:gd name="connsiteX2298" fmla="*/ 139472 w 310133"/>
                <a:gd name="connsiteY2298" fmla="*/ 151987 h 236386"/>
                <a:gd name="connsiteX2299" fmla="*/ 141359 w 310133"/>
                <a:gd name="connsiteY2299" fmla="*/ 151987 h 236386"/>
                <a:gd name="connsiteX2300" fmla="*/ 176755 w 310133"/>
                <a:gd name="connsiteY2300" fmla="*/ 52407 h 236386"/>
                <a:gd name="connsiteX2301" fmla="*/ 178172 w 310133"/>
                <a:gd name="connsiteY2301" fmla="*/ 50757 h 236386"/>
                <a:gd name="connsiteX2302" fmla="*/ 177227 w 310133"/>
                <a:gd name="connsiteY2302" fmla="*/ 53116 h 236386"/>
                <a:gd name="connsiteX2303" fmla="*/ 138999 w 310133"/>
                <a:gd name="connsiteY2303" fmla="*/ 151045 h 236386"/>
                <a:gd name="connsiteX2304" fmla="*/ 141122 w 310133"/>
                <a:gd name="connsiteY2304" fmla="*/ 147505 h 236386"/>
                <a:gd name="connsiteX2305" fmla="*/ 141122 w 310133"/>
                <a:gd name="connsiteY2305" fmla="*/ 147505 h 236386"/>
                <a:gd name="connsiteX2306" fmla="*/ 139472 w 310133"/>
                <a:gd name="connsiteY2306" fmla="*/ 151754 h 236386"/>
                <a:gd name="connsiteX2307" fmla="*/ 177227 w 310133"/>
                <a:gd name="connsiteY2307" fmla="*/ 50520 h 236386"/>
                <a:gd name="connsiteX2308" fmla="*/ 177227 w 310133"/>
                <a:gd name="connsiteY2308" fmla="*/ 50520 h 236386"/>
                <a:gd name="connsiteX2309" fmla="*/ 177699 w 310133"/>
                <a:gd name="connsiteY2309" fmla="*/ 51229 h 236386"/>
                <a:gd name="connsiteX2310" fmla="*/ 137349 w 310133"/>
                <a:gd name="connsiteY2310" fmla="*/ 150809 h 236386"/>
                <a:gd name="connsiteX2311" fmla="*/ 137349 w 310133"/>
                <a:gd name="connsiteY2311" fmla="*/ 150809 h 236386"/>
                <a:gd name="connsiteX2312" fmla="*/ 135932 w 310133"/>
                <a:gd name="connsiteY2312" fmla="*/ 150809 h 236386"/>
                <a:gd name="connsiteX2313" fmla="*/ 137818 w 310133"/>
                <a:gd name="connsiteY2313" fmla="*/ 151518 h 236386"/>
                <a:gd name="connsiteX2314" fmla="*/ 137349 w 310133"/>
                <a:gd name="connsiteY2314" fmla="*/ 149156 h 236386"/>
                <a:gd name="connsiteX2315" fmla="*/ 137349 w 310133"/>
                <a:gd name="connsiteY2315" fmla="*/ 149156 h 236386"/>
                <a:gd name="connsiteX2316" fmla="*/ 138763 w 310133"/>
                <a:gd name="connsiteY2316" fmla="*/ 149156 h 236386"/>
                <a:gd name="connsiteX2317" fmla="*/ 137113 w 310133"/>
                <a:gd name="connsiteY2317" fmla="*/ 150809 h 236386"/>
                <a:gd name="connsiteX2318" fmla="*/ 138055 w 310133"/>
                <a:gd name="connsiteY2318" fmla="*/ 149864 h 236386"/>
                <a:gd name="connsiteX2319" fmla="*/ 173923 w 310133"/>
                <a:gd name="connsiteY2319" fmla="*/ 50520 h 236386"/>
                <a:gd name="connsiteX2320" fmla="*/ 176046 w 310133"/>
                <a:gd name="connsiteY2320" fmla="*/ 48631 h 236386"/>
                <a:gd name="connsiteX2321" fmla="*/ 176046 w 310133"/>
                <a:gd name="connsiteY2321" fmla="*/ 48631 h 236386"/>
                <a:gd name="connsiteX2322" fmla="*/ 174632 w 310133"/>
                <a:gd name="connsiteY2322" fmla="*/ 50520 h 236386"/>
                <a:gd name="connsiteX2323" fmla="*/ 174632 w 310133"/>
                <a:gd name="connsiteY2323" fmla="*/ 51229 h 236386"/>
                <a:gd name="connsiteX2324" fmla="*/ 134751 w 310133"/>
                <a:gd name="connsiteY2324" fmla="*/ 151518 h 236386"/>
                <a:gd name="connsiteX2325" fmla="*/ 134751 w 310133"/>
                <a:gd name="connsiteY2325" fmla="*/ 149864 h 236386"/>
                <a:gd name="connsiteX2326" fmla="*/ 134751 w 310133"/>
                <a:gd name="connsiteY2326" fmla="*/ 149864 h 236386"/>
                <a:gd name="connsiteX2327" fmla="*/ 136168 w 310133"/>
                <a:gd name="connsiteY2327" fmla="*/ 148214 h 236386"/>
                <a:gd name="connsiteX2328" fmla="*/ 136168 w 310133"/>
                <a:gd name="connsiteY2328" fmla="*/ 148214 h 236386"/>
                <a:gd name="connsiteX2329" fmla="*/ 136168 w 310133"/>
                <a:gd name="connsiteY2329" fmla="*/ 148214 h 236386"/>
                <a:gd name="connsiteX2330" fmla="*/ 136168 w 310133"/>
                <a:gd name="connsiteY2330" fmla="*/ 148214 h 236386"/>
                <a:gd name="connsiteX2331" fmla="*/ 135459 w 310133"/>
                <a:gd name="connsiteY2331" fmla="*/ 152223 h 236386"/>
                <a:gd name="connsiteX2332" fmla="*/ 136168 w 310133"/>
                <a:gd name="connsiteY2332" fmla="*/ 147033 h 236386"/>
                <a:gd name="connsiteX2333" fmla="*/ 136168 w 310133"/>
                <a:gd name="connsiteY2333" fmla="*/ 147033 h 236386"/>
                <a:gd name="connsiteX2334" fmla="*/ 136876 w 310133"/>
                <a:gd name="connsiteY2334" fmla="*/ 147741 h 236386"/>
                <a:gd name="connsiteX2335" fmla="*/ 133100 w 310133"/>
                <a:gd name="connsiteY2335" fmla="*/ 147033 h 236386"/>
                <a:gd name="connsiteX2336" fmla="*/ 133100 w 310133"/>
                <a:gd name="connsiteY2336" fmla="*/ 147033 h 236386"/>
                <a:gd name="connsiteX2337" fmla="*/ 133100 w 310133"/>
                <a:gd name="connsiteY2337" fmla="*/ 147033 h 236386"/>
                <a:gd name="connsiteX2338" fmla="*/ 133100 w 310133"/>
                <a:gd name="connsiteY2338" fmla="*/ 143492 h 236386"/>
                <a:gd name="connsiteX2339" fmla="*/ 133100 w 310133"/>
                <a:gd name="connsiteY2339" fmla="*/ 144910 h 236386"/>
                <a:gd name="connsiteX2340" fmla="*/ 133336 w 310133"/>
                <a:gd name="connsiteY2340" fmla="*/ 144437 h 236386"/>
                <a:gd name="connsiteX2341" fmla="*/ 133100 w 310133"/>
                <a:gd name="connsiteY2341" fmla="*/ 143492 h 236386"/>
                <a:gd name="connsiteX2342" fmla="*/ 133100 w 310133"/>
                <a:gd name="connsiteY2342" fmla="*/ 143492 h 236386"/>
                <a:gd name="connsiteX2343" fmla="*/ 133100 w 310133"/>
                <a:gd name="connsiteY2343" fmla="*/ 141842 h 236386"/>
                <a:gd name="connsiteX2344" fmla="*/ 133100 w 310133"/>
                <a:gd name="connsiteY2344" fmla="*/ 141842 h 236386"/>
                <a:gd name="connsiteX2345" fmla="*/ 134045 w 310133"/>
                <a:gd name="connsiteY2345" fmla="*/ 144201 h 236386"/>
                <a:gd name="connsiteX2346" fmla="*/ 131450 w 310133"/>
                <a:gd name="connsiteY2346" fmla="*/ 141606 h 236386"/>
                <a:gd name="connsiteX2347" fmla="*/ 133100 w 310133"/>
                <a:gd name="connsiteY2347" fmla="*/ 141606 h 236386"/>
                <a:gd name="connsiteX2348" fmla="*/ 132392 w 310133"/>
                <a:gd name="connsiteY2348" fmla="*/ 142314 h 236386"/>
                <a:gd name="connsiteX2349" fmla="*/ 129088 w 310133"/>
                <a:gd name="connsiteY2349" fmla="*/ 143965 h 236386"/>
                <a:gd name="connsiteX2350" fmla="*/ 131213 w 310133"/>
                <a:gd name="connsiteY2350" fmla="*/ 143965 h 236386"/>
                <a:gd name="connsiteX2351" fmla="*/ 130032 w 310133"/>
                <a:gd name="connsiteY2351" fmla="*/ 144673 h 236386"/>
                <a:gd name="connsiteX2352" fmla="*/ 129088 w 310133"/>
                <a:gd name="connsiteY2352" fmla="*/ 139010 h 236386"/>
                <a:gd name="connsiteX2353" fmla="*/ 129088 w 310133"/>
                <a:gd name="connsiteY2353" fmla="*/ 137593 h 236386"/>
                <a:gd name="connsiteX2354" fmla="*/ 129088 w 310133"/>
                <a:gd name="connsiteY2354" fmla="*/ 137593 h 236386"/>
                <a:gd name="connsiteX2355" fmla="*/ 130269 w 310133"/>
                <a:gd name="connsiteY2355" fmla="*/ 139719 h 236386"/>
                <a:gd name="connsiteX2356" fmla="*/ 130741 w 310133"/>
                <a:gd name="connsiteY2356" fmla="*/ 139719 h 236386"/>
                <a:gd name="connsiteX2357" fmla="*/ 121774 w 310133"/>
                <a:gd name="connsiteY2357" fmla="*/ 139010 h 236386"/>
                <a:gd name="connsiteX2358" fmla="*/ 121774 w 310133"/>
                <a:gd name="connsiteY2358" fmla="*/ 137593 h 236386"/>
                <a:gd name="connsiteX2359" fmla="*/ 121774 w 310133"/>
                <a:gd name="connsiteY2359" fmla="*/ 139010 h 236386"/>
                <a:gd name="connsiteX2360" fmla="*/ 123424 w 310133"/>
                <a:gd name="connsiteY2360" fmla="*/ 139010 h 236386"/>
                <a:gd name="connsiteX2361" fmla="*/ 88501 w 310133"/>
                <a:gd name="connsiteY2361" fmla="*/ 109750 h 236386"/>
                <a:gd name="connsiteX2362" fmla="*/ 88501 w 310133"/>
                <a:gd name="connsiteY2362" fmla="*/ 108333 h 236386"/>
                <a:gd name="connsiteX2363" fmla="*/ 90624 w 310133"/>
                <a:gd name="connsiteY2363" fmla="*/ 108333 h 236386"/>
                <a:gd name="connsiteX2364" fmla="*/ 90624 w 310133"/>
                <a:gd name="connsiteY2364" fmla="*/ 108333 h 236386"/>
                <a:gd name="connsiteX2365" fmla="*/ 90154 w 310133"/>
                <a:gd name="connsiteY2365" fmla="*/ 109041 h 236386"/>
                <a:gd name="connsiteX2366" fmla="*/ 88501 w 310133"/>
                <a:gd name="connsiteY2366" fmla="*/ 105973 h 236386"/>
                <a:gd name="connsiteX2367" fmla="*/ 88501 w 310133"/>
                <a:gd name="connsiteY2367" fmla="*/ 107860 h 236386"/>
                <a:gd name="connsiteX2368" fmla="*/ 88973 w 310133"/>
                <a:gd name="connsiteY2368" fmla="*/ 105973 h 236386"/>
                <a:gd name="connsiteX2369" fmla="*/ 125078 w 310133"/>
                <a:gd name="connsiteY2369" fmla="*/ 11584 h 236386"/>
                <a:gd name="connsiteX2370" fmla="*/ 127909 w 310133"/>
                <a:gd name="connsiteY2370" fmla="*/ 9225 h 236386"/>
                <a:gd name="connsiteX2371" fmla="*/ 127909 w 310133"/>
                <a:gd name="connsiteY2371" fmla="*/ 10639 h 236386"/>
                <a:gd name="connsiteX2372" fmla="*/ 125550 w 310133"/>
                <a:gd name="connsiteY2372" fmla="*/ 11820 h 236386"/>
                <a:gd name="connsiteX2373" fmla="*/ 128382 w 310133"/>
                <a:gd name="connsiteY2373" fmla="*/ 9934 h 236386"/>
                <a:gd name="connsiteX2374" fmla="*/ 128382 w 310133"/>
                <a:gd name="connsiteY2374" fmla="*/ 9934 h 236386"/>
                <a:gd name="connsiteX2375" fmla="*/ 130269 w 310133"/>
                <a:gd name="connsiteY2375" fmla="*/ 8517 h 236386"/>
                <a:gd name="connsiteX2376" fmla="*/ 128851 w 310133"/>
                <a:gd name="connsiteY2376" fmla="*/ 9934 h 236386"/>
                <a:gd name="connsiteX2377" fmla="*/ 126020 w 310133"/>
                <a:gd name="connsiteY2377" fmla="*/ 11348 h 236386"/>
                <a:gd name="connsiteX2378" fmla="*/ 128851 w 310133"/>
                <a:gd name="connsiteY2378" fmla="*/ 10170 h 236386"/>
                <a:gd name="connsiteX2379" fmla="*/ 79298 w 310133"/>
                <a:gd name="connsiteY2379" fmla="*/ 99838 h 236386"/>
                <a:gd name="connsiteX2380" fmla="*/ 79298 w 310133"/>
                <a:gd name="connsiteY2380" fmla="*/ 99838 h 236386"/>
                <a:gd name="connsiteX2381" fmla="*/ 81187 w 310133"/>
                <a:gd name="connsiteY2381" fmla="*/ 99838 h 236386"/>
                <a:gd name="connsiteX2382" fmla="*/ 79770 w 310133"/>
                <a:gd name="connsiteY2382" fmla="*/ 100074 h 236386"/>
                <a:gd name="connsiteX2383" fmla="*/ 124133 w 310133"/>
                <a:gd name="connsiteY2383" fmla="*/ 10876 h 236386"/>
                <a:gd name="connsiteX2384" fmla="*/ 126256 w 310133"/>
                <a:gd name="connsiteY2384" fmla="*/ 8517 h 236386"/>
                <a:gd name="connsiteX2385" fmla="*/ 126256 w 310133"/>
                <a:gd name="connsiteY2385" fmla="*/ 8517 h 236386"/>
                <a:gd name="connsiteX2386" fmla="*/ 78589 w 310133"/>
                <a:gd name="connsiteY2386" fmla="*/ 97243 h 236386"/>
                <a:gd name="connsiteX2387" fmla="*/ 78589 w 310133"/>
                <a:gd name="connsiteY2387" fmla="*/ 97243 h 236386"/>
                <a:gd name="connsiteX2388" fmla="*/ 79061 w 310133"/>
                <a:gd name="connsiteY2388" fmla="*/ 97479 h 236386"/>
                <a:gd name="connsiteX2389" fmla="*/ 124133 w 310133"/>
                <a:gd name="connsiteY2389" fmla="*/ 10403 h 236386"/>
                <a:gd name="connsiteX2390" fmla="*/ 124133 w 310133"/>
                <a:gd name="connsiteY2390" fmla="*/ 10403 h 236386"/>
                <a:gd name="connsiteX2391" fmla="*/ 124133 w 310133"/>
                <a:gd name="connsiteY2391" fmla="*/ 10403 h 236386"/>
                <a:gd name="connsiteX2392" fmla="*/ 51691 w 310133"/>
                <a:gd name="connsiteY2392" fmla="*/ 78600 h 236386"/>
                <a:gd name="connsiteX2393" fmla="*/ 51691 w 310133"/>
                <a:gd name="connsiteY2393" fmla="*/ 78600 h 236386"/>
                <a:gd name="connsiteX2394" fmla="*/ 52160 w 310133"/>
                <a:gd name="connsiteY2394" fmla="*/ 78836 h 236386"/>
                <a:gd name="connsiteX2395" fmla="*/ 50273 w 310133"/>
                <a:gd name="connsiteY2395" fmla="*/ 78600 h 236386"/>
                <a:gd name="connsiteX2396" fmla="*/ 50273 w 310133"/>
                <a:gd name="connsiteY2396" fmla="*/ 80253 h 236386"/>
                <a:gd name="connsiteX2397" fmla="*/ 50510 w 310133"/>
                <a:gd name="connsiteY2397" fmla="*/ 77658 h 236386"/>
                <a:gd name="connsiteX2398" fmla="*/ 48623 w 310133"/>
                <a:gd name="connsiteY2398" fmla="*/ 78600 h 236386"/>
                <a:gd name="connsiteX2399" fmla="*/ 48623 w 310133"/>
                <a:gd name="connsiteY2399" fmla="*/ 78600 h 236386"/>
                <a:gd name="connsiteX2400" fmla="*/ 48623 w 310133"/>
                <a:gd name="connsiteY2400" fmla="*/ 78600 h 236386"/>
                <a:gd name="connsiteX2401" fmla="*/ 49092 w 310133"/>
                <a:gd name="connsiteY2401" fmla="*/ 78127 h 236386"/>
                <a:gd name="connsiteX2402" fmla="*/ 65376 w 310133"/>
                <a:gd name="connsiteY2402" fmla="*/ 19134 h 236386"/>
                <a:gd name="connsiteX2403" fmla="*/ 67735 w 310133"/>
                <a:gd name="connsiteY2403" fmla="*/ 17247 h 236386"/>
                <a:gd name="connsiteX2404" fmla="*/ 70330 w 310133"/>
                <a:gd name="connsiteY2404" fmla="*/ 17247 h 236386"/>
                <a:gd name="connsiteX2405" fmla="*/ 70330 w 310133"/>
                <a:gd name="connsiteY2405" fmla="*/ 17247 h 236386"/>
                <a:gd name="connsiteX2406" fmla="*/ 65848 w 310133"/>
                <a:gd name="connsiteY2406" fmla="*/ 18665 h 236386"/>
                <a:gd name="connsiteX2407" fmla="*/ 63725 w 310133"/>
                <a:gd name="connsiteY2407" fmla="*/ 17011 h 236386"/>
                <a:gd name="connsiteX2408" fmla="*/ 64904 w 310133"/>
                <a:gd name="connsiteY2408" fmla="*/ 15597 h 236386"/>
                <a:gd name="connsiteX2409" fmla="*/ 67027 w 310133"/>
                <a:gd name="connsiteY2409" fmla="*/ 15597 h 236386"/>
                <a:gd name="connsiteX2410" fmla="*/ 31867 w 310133"/>
                <a:gd name="connsiteY2410" fmla="*/ 66329 h 236386"/>
                <a:gd name="connsiteX2411" fmla="*/ 33993 w 310133"/>
                <a:gd name="connsiteY2411" fmla="*/ 66329 h 236386"/>
                <a:gd name="connsiteX2412" fmla="*/ 32339 w 310133"/>
                <a:gd name="connsiteY2412" fmla="*/ 65859 h 236386"/>
                <a:gd name="connsiteX2413" fmla="*/ 59713 w 310133"/>
                <a:gd name="connsiteY2413" fmla="*/ 16303 h 236386"/>
                <a:gd name="connsiteX2414" fmla="*/ 64667 w 310133"/>
                <a:gd name="connsiteY2414" fmla="*/ 14888 h 236386"/>
                <a:gd name="connsiteX2415" fmla="*/ 64667 w 310133"/>
                <a:gd name="connsiteY2415" fmla="*/ 14888 h 236386"/>
                <a:gd name="connsiteX2416" fmla="*/ 60185 w 310133"/>
                <a:gd name="connsiteY2416" fmla="*/ 15833 h 236386"/>
                <a:gd name="connsiteX2417" fmla="*/ 20068 w 310133"/>
                <a:gd name="connsiteY2417" fmla="*/ 65859 h 236386"/>
                <a:gd name="connsiteX2418" fmla="*/ 20068 w 310133"/>
                <a:gd name="connsiteY2418" fmla="*/ 65859 h 236386"/>
                <a:gd name="connsiteX2419" fmla="*/ 23136 w 310133"/>
                <a:gd name="connsiteY2419" fmla="*/ 62791 h 236386"/>
                <a:gd name="connsiteX2420" fmla="*/ 23136 w 310133"/>
                <a:gd name="connsiteY2420" fmla="*/ 62791 h 236386"/>
                <a:gd name="connsiteX2421" fmla="*/ 20540 w 310133"/>
                <a:gd name="connsiteY2421" fmla="*/ 65387 h 236386"/>
                <a:gd name="connsiteX2422" fmla="*/ 56409 w 310133"/>
                <a:gd name="connsiteY2422" fmla="*/ 9461 h 236386"/>
                <a:gd name="connsiteX2423" fmla="*/ 58296 w 310133"/>
                <a:gd name="connsiteY2423" fmla="*/ 7808 h 236386"/>
                <a:gd name="connsiteX2424" fmla="*/ 58296 w 310133"/>
                <a:gd name="connsiteY2424" fmla="*/ 7808 h 236386"/>
                <a:gd name="connsiteX2425" fmla="*/ 38711 w 310133"/>
                <a:gd name="connsiteY2425" fmla="*/ 28101 h 236386"/>
                <a:gd name="connsiteX2426" fmla="*/ 36352 w 310133"/>
                <a:gd name="connsiteY2426" fmla="*/ 28101 h 236386"/>
                <a:gd name="connsiteX2427" fmla="*/ 37766 w 310133"/>
                <a:gd name="connsiteY2427" fmla="*/ 28101 h 236386"/>
                <a:gd name="connsiteX2428" fmla="*/ 37766 w 310133"/>
                <a:gd name="connsiteY2428" fmla="*/ 28101 h 236386"/>
                <a:gd name="connsiteX2429" fmla="*/ 39656 w 310133"/>
                <a:gd name="connsiteY2429" fmla="*/ 28101 h 236386"/>
                <a:gd name="connsiteX2430" fmla="*/ 39183 w 310133"/>
                <a:gd name="connsiteY2430" fmla="*/ 27632 h 236386"/>
                <a:gd name="connsiteX2431" fmla="*/ 18181 w 310133"/>
                <a:gd name="connsiteY2431" fmla="*/ 49576 h 236386"/>
                <a:gd name="connsiteX2432" fmla="*/ 18181 w 310133"/>
                <a:gd name="connsiteY2432" fmla="*/ 49576 h 236386"/>
                <a:gd name="connsiteX2433" fmla="*/ 18654 w 310133"/>
                <a:gd name="connsiteY2433" fmla="*/ 49103 h 236386"/>
                <a:gd name="connsiteX2434" fmla="*/ 16531 w 310133"/>
                <a:gd name="connsiteY2434" fmla="*/ 46980 h 236386"/>
                <a:gd name="connsiteX2435" fmla="*/ 17945 w 310133"/>
                <a:gd name="connsiteY2435" fmla="*/ 46980 h 236386"/>
                <a:gd name="connsiteX2436" fmla="*/ 17000 w 310133"/>
                <a:gd name="connsiteY2436" fmla="*/ 46508 h 236386"/>
                <a:gd name="connsiteX2437" fmla="*/ 16531 w 310133"/>
                <a:gd name="connsiteY2437" fmla="*/ 44621 h 236386"/>
                <a:gd name="connsiteX2438" fmla="*/ 16531 w 310133"/>
                <a:gd name="connsiteY2438" fmla="*/ 44621 h 236386"/>
                <a:gd name="connsiteX2439" fmla="*/ 16295 w 310133"/>
                <a:gd name="connsiteY2439" fmla="*/ 44149 h 236386"/>
                <a:gd name="connsiteX2440" fmla="*/ 11573 w 310133"/>
                <a:gd name="connsiteY2440" fmla="*/ 48631 h 236386"/>
                <a:gd name="connsiteX2441" fmla="*/ 11573 w 310133"/>
                <a:gd name="connsiteY2441" fmla="*/ 48631 h 236386"/>
                <a:gd name="connsiteX2442" fmla="*/ 12991 w 310133"/>
                <a:gd name="connsiteY2442" fmla="*/ 48631 h 236386"/>
                <a:gd name="connsiteX2443" fmla="*/ 11573 w 310133"/>
                <a:gd name="connsiteY2443" fmla="*/ 25033 h 236386"/>
                <a:gd name="connsiteX2444" fmla="*/ 13463 w 310133"/>
                <a:gd name="connsiteY2444" fmla="*/ 25033 h 236386"/>
                <a:gd name="connsiteX2445" fmla="*/ 10159 w 310133"/>
                <a:gd name="connsiteY2445" fmla="*/ 24328 h 23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</a:cxnLst>
              <a:rect l="l" t="t" r="r" b="b"/>
              <a:pathLst>
                <a:path w="310133" h="236386">
                  <a:moveTo>
                    <a:pt x="294977" y="189745"/>
                  </a:moveTo>
                  <a:cubicBezTo>
                    <a:pt x="294977" y="189745"/>
                    <a:pt x="294977" y="189745"/>
                    <a:pt x="294977" y="189745"/>
                  </a:cubicBezTo>
                  <a:cubicBezTo>
                    <a:pt x="294977" y="189745"/>
                    <a:pt x="294977" y="189745"/>
                    <a:pt x="294977" y="189745"/>
                  </a:cubicBezTo>
                  <a:lnTo>
                    <a:pt x="293091" y="189745"/>
                  </a:lnTo>
                  <a:cubicBezTo>
                    <a:pt x="293091" y="189745"/>
                    <a:pt x="293091" y="188328"/>
                    <a:pt x="291437" y="189745"/>
                  </a:cubicBezTo>
                  <a:cubicBezTo>
                    <a:pt x="289787" y="191159"/>
                    <a:pt x="291437" y="188328"/>
                    <a:pt x="291437" y="187150"/>
                  </a:cubicBezTo>
                  <a:cubicBezTo>
                    <a:pt x="291437" y="185969"/>
                    <a:pt x="292854" y="187150"/>
                    <a:pt x="294269" y="187150"/>
                  </a:cubicBezTo>
                  <a:cubicBezTo>
                    <a:pt x="295686" y="187150"/>
                    <a:pt x="294269" y="184788"/>
                    <a:pt x="291673" y="185496"/>
                  </a:cubicBezTo>
                  <a:cubicBezTo>
                    <a:pt x="289078" y="186205"/>
                    <a:pt x="291673" y="183373"/>
                    <a:pt x="291673" y="185496"/>
                  </a:cubicBezTo>
                  <a:cubicBezTo>
                    <a:pt x="291673" y="187619"/>
                    <a:pt x="293563" y="183373"/>
                    <a:pt x="294032" y="183373"/>
                  </a:cubicBezTo>
                  <a:cubicBezTo>
                    <a:pt x="294505" y="183373"/>
                    <a:pt x="294032" y="183373"/>
                    <a:pt x="294032" y="183373"/>
                  </a:cubicBezTo>
                  <a:cubicBezTo>
                    <a:pt x="294032" y="183373"/>
                    <a:pt x="292382" y="183373"/>
                    <a:pt x="291910" y="185496"/>
                  </a:cubicBezTo>
                  <a:cubicBezTo>
                    <a:pt x="291437" y="187619"/>
                    <a:pt x="290495" y="185496"/>
                    <a:pt x="290259" y="184082"/>
                  </a:cubicBezTo>
                  <a:lnTo>
                    <a:pt x="293327" y="184082"/>
                  </a:lnTo>
                  <a:cubicBezTo>
                    <a:pt x="294741" y="182192"/>
                    <a:pt x="291673" y="184082"/>
                    <a:pt x="290965" y="184082"/>
                  </a:cubicBezTo>
                  <a:cubicBezTo>
                    <a:pt x="290259" y="184082"/>
                    <a:pt x="290965" y="182665"/>
                    <a:pt x="290965" y="182429"/>
                  </a:cubicBezTo>
                  <a:lnTo>
                    <a:pt x="290965" y="182429"/>
                  </a:lnTo>
                  <a:lnTo>
                    <a:pt x="290965" y="182429"/>
                  </a:lnTo>
                  <a:lnTo>
                    <a:pt x="290965" y="182429"/>
                  </a:lnTo>
                  <a:cubicBezTo>
                    <a:pt x="290965" y="182429"/>
                    <a:pt x="289078" y="182429"/>
                    <a:pt x="288133" y="182429"/>
                  </a:cubicBezTo>
                  <a:lnTo>
                    <a:pt x="288133" y="182429"/>
                  </a:lnTo>
                  <a:cubicBezTo>
                    <a:pt x="288133" y="182429"/>
                    <a:pt x="290023" y="182429"/>
                    <a:pt x="290965" y="182429"/>
                  </a:cubicBezTo>
                  <a:cubicBezTo>
                    <a:pt x="291910" y="182429"/>
                    <a:pt x="290965" y="182429"/>
                    <a:pt x="290965" y="180069"/>
                  </a:cubicBezTo>
                  <a:cubicBezTo>
                    <a:pt x="290965" y="177710"/>
                    <a:pt x="290965" y="180069"/>
                    <a:pt x="290965" y="180069"/>
                  </a:cubicBezTo>
                  <a:cubicBezTo>
                    <a:pt x="290965" y="180069"/>
                    <a:pt x="290965" y="180069"/>
                    <a:pt x="290965" y="180069"/>
                  </a:cubicBezTo>
                  <a:cubicBezTo>
                    <a:pt x="290965" y="180069"/>
                    <a:pt x="292382" y="178183"/>
                    <a:pt x="290965" y="177946"/>
                  </a:cubicBezTo>
                  <a:lnTo>
                    <a:pt x="290965" y="177946"/>
                  </a:lnTo>
                  <a:lnTo>
                    <a:pt x="290965" y="177946"/>
                  </a:lnTo>
                  <a:cubicBezTo>
                    <a:pt x="290965" y="177946"/>
                    <a:pt x="289078" y="180306"/>
                    <a:pt x="290965" y="177946"/>
                  </a:cubicBezTo>
                  <a:cubicBezTo>
                    <a:pt x="292854" y="175584"/>
                    <a:pt x="289314" y="179597"/>
                    <a:pt x="289078" y="177946"/>
                  </a:cubicBezTo>
                  <a:cubicBezTo>
                    <a:pt x="288842" y="176293"/>
                    <a:pt x="289078" y="176529"/>
                    <a:pt x="290731" y="175821"/>
                  </a:cubicBezTo>
                  <a:cubicBezTo>
                    <a:pt x="292382" y="175115"/>
                    <a:pt x="289314" y="175821"/>
                    <a:pt x="289314" y="175821"/>
                  </a:cubicBezTo>
                  <a:cubicBezTo>
                    <a:pt x="290023" y="175584"/>
                    <a:pt x="290495" y="175584"/>
                    <a:pt x="291201" y="175821"/>
                  </a:cubicBezTo>
                  <a:cubicBezTo>
                    <a:pt x="291201" y="175821"/>
                    <a:pt x="291201" y="174406"/>
                    <a:pt x="292854" y="174170"/>
                  </a:cubicBezTo>
                  <a:cubicBezTo>
                    <a:pt x="294505" y="173934"/>
                    <a:pt x="292854" y="174170"/>
                    <a:pt x="292854" y="172989"/>
                  </a:cubicBezTo>
                  <a:cubicBezTo>
                    <a:pt x="292854" y="171811"/>
                    <a:pt x="292854" y="172989"/>
                    <a:pt x="294977" y="171575"/>
                  </a:cubicBezTo>
                  <a:cubicBezTo>
                    <a:pt x="297100" y="170157"/>
                    <a:pt x="294977" y="171575"/>
                    <a:pt x="294977" y="170157"/>
                  </a:cubicBezTo>
                  <a:cubicBezTo>
                    <a:pt x="294977" y="168743"/>
                    <a:pt x="294977" y="170157"/>
                    <a:pt x="294977" y="172047"/>
                  </a:cubicBezTo>
                  <a:cubicBezTo>
                    <a:pt x="294977" y="173934"/>
                    <a:pt x="294977" y="172047"/>
                    <a:pt x="294977" y="172047"/>
                  </a:cubicBezTo>
                  <a:cubicBezTo>
                    <a:pt x="294977" y="172047"/>
                    <a:pt x="294977" y="173698"/>
                    <a:pt x="292854" y="174642"/>
                  </a:cubicBezTo>
                  <a:lnTo>
                    <a:pt x="292854" y="174642"/>
                  </a:lnTo>
                  <a:cubicBezTo>
                    <a:pt x="292854" y="174642"/>
                    <a:pt x="292854" y="174642"/>
                    <a:pt x="292854" y="173225"/>
                  </a:cubicBezTo>
                  <a:cubicBezTo>
                    <a:pt x="292854" y="171811"/>
                    <a:pt x="290731" y="171338"/>
                    <a:pt x="292854" y="169685"/>
                  </a:cubicBezTo>
                  <a:cubicBezTo>
                    <a:pt x="294977" y="168035"/>
                    <a:pt x="292854" y="169685"/>
                    <a:pt x="291201" y="169685"/>
                  </a:cubicBezTo>
                  <a:cubicBezTo>
                    <a:pt x="289550" y="169685"/>
                    <a:pt x="291201" y="168035"/>
                    <a:pt x="292618" y="167326"/>
                  </a:cubicBezTo>
                  <a:cubicBezTo>
                    <a:pt x="294032" y="166617"/>
                    <a:pt x="294032" y="167326"/>
                    <a:pt x="294032" y="167326"/>
                  </a:cubicBezTo>
                  <a:cubicBezTo>
                    <a:pt x="294032" y="167326"/>
                    <a:pt x="294032" y="164967"/>
                    <a:pt x="294032" y="164967"/>
                  </a:cubicBezTo>
                  <a:cubicBezTo>
                    <a:pt x="294032" y="164967"/>
                    <a:pt x="294032" y="164967"/>
                    <a:pt x="294032" y="163316"/>
                  </a:cubicBezTo>
                  <a:cubicBezTo>
                    <a:pt x="294032" y="161663"/>
                    <a:pt x="292146" y="163316"/>
                    <a:pt x="294032" y="163316"/>
                  </a:cubicBezTo>
                  <a:cubicBezTo>
                    <a:pt x="295922" y="163316"/>
                    <a:pt x="292618" y="163316"/>
                    <a:pt x="291673" y="165439"/>
                  </a:cubicBezTo>
                  <a:cubicBezTo>
                    <a:pt x="290731" y="167562"/>
                    <a:pt x="291673" y="165439"/>
                    <a:pt x="291673" y="164022"/>
                  </a:cubicBezTo>
                  <a:cubicBezTo>
                    <a:pt x="291673" y="162608"/>
                    <a:pt x="290495" y="164022"/>
                    <a:pt x="289550" y="164022"/>
                  </a:cubicBezTo>
                  <a:cubicBezTo>
                    <a:pt x="288606" y="164022"/>
                    <a:pt x="291201" y="164022"/>
                    <a:pt x="291437" y="161899"/>
                  </a:cubicBezTo>
                  <a:cubicBezTo>
                    <a:pt x="291673" y="159776"/>
                    <a:pt x="290023" y="161899"/>
                    <a:pt x="290023" y="161899"/>
                  </a:cubicBezTo>
                  <a:lnTo>
                    <a:pt x="291673" y="160248"/>
                  </a:lnTo>
                  <a:cubicBezTo>
                    <a:pt x="291673" y="160248"/>
                    <a:pt x="291673" y="162135"/>
                    <a:pt x="294269" y="161663"/>
                  </a:cubicBezTo>
                  <a:cubicBezTo>
                    <a:pt x="296864" y="161190"/>
                    <a:pt x="294269" y="161663"/>
                    <a:pt x="294269" y="161663"/>
                  </a:cubicBezTo>
                  <a:cubicBezTo>
                    <a:pt x="290965" y="163080"/>
                    <a:pt x="294269" y="157886"/>
                    <a:pt x="290965" y="159067"/>
                  </a:cubicBezTo>
                  <a:cubicBezTo>
                    <a:pt x="290965" y="155763"/>
                    <a:pt x="288133" y="156472"/>
                    <a:pt x="290965" y="153404"/>
                  </a:cubicBezTo>
                  <a:cubicBezTo>
                    <a:pt x="290731" y="152932"/>
                    <a:pt x="290731" y="152459"/>
                    <a:pt x="290965" y="151987"/>
                  </a:cubicBezTo>
                  <a:cubicBezTo>
                    <a:pt x="289078" y="153641"/>
                    <a:pt x="290965" y="151987"/>
                    <a:pt x="289078" y="151987"/>
                  </a:cubicBezTo>
                  <a:lnTo>
                    <a:pt x="289078" y="151987"/>
                  </a:lnTo>
                  <a:cubicBezTo>
                    <a:pt x="289078" y="151987"/>
                    <a:pt x="287427" y="151987"/>
                    <a:pt x="289078" y="151987"/>
                  </a:cubicBezTo>
                  <a:cubicBezTo>
                    <a:pt x="290731" y="151987"/>
                    <a:pt x="289078" y="149628"/>
                    <a:pt x="286483" y="149628"/>
                  </a:cubicBezTo>
                  <a:cubicBezTo>
                    <a:pt x="283887" y="149628"/>
                    <a:pt x="285302" y="149628"/>
                    <a:pt x="285065" y="149628"/>
                  </a:cubicBezTo>
                  <a:cubicBezTo>
                    <a:pt x="284832" y="149628"/>
                    <a:pt x="286246" y="149628"/>
                    <a:pt x="286483" y="148214"/>
                  </a:cubicBezTo>
                  <a:cubicBezTo>
                    <a:pt x="286719" y="146796"/>
                    <a:pt x="284832" y="148214"/>
                    <a:pt x="284123" y="146560"/>
                  </a:cubicBezTo>
                  <a:cubicBezTo>
                    <a:pt x="283415" y="144910"/>
                    <a:pt x="284123" y="143729"/>
                    <a:pt x="284123" y="144910"/>
                  </a:cubicBezTo>
                  <a:cubicBezTo>
                    <a:pt x="284123" y="146088"/>
                    <a:pt x="284123" y="144910"/>
                    <a:pt x="284123" y="143492"/>
                  </a:cubicBezTo>
                  <a:cubicBezTo>
                    <a:pt x="284123" y="142078"/>
                    <a:pt x="284123" y="140188"/>
                    <a:pt x="280347" y="141606"/>
                  </a:cubicBezTo>
                  <a:cubicBezTo>
                    <a:pt x="282001" y="138302"/>
                    <a:pt x="277279" y="141606"/>
                    <a:pt x="278933" y="138302"/>
                  </a:cubicBezTo>
                  <a:cubicBezTo>
                    <a:pt x="278933" y="138302"/>
                    <a:pt x="278933" y="138302"/>
                    <a:pt x="278933" y="138302"/>
                  </a:cubicBezTo>
                  <a:cubicBezTo>
                    <a:pt x="278933" y="138302"/>
                    <a:pt x="277516" y="138302"/>
                    <a:pt x="277516" y="136887"/>
                  </a:cubicBezTo>
                  <a:cubicBezTo>
                    <a:pt x="277516" y="135470"/>
                    <a:pt x="277516" y="134056"/>
                    <a:pt x="277516" y="135470"/>
                  </a:cubicBezTo>
                  <a:cubicBezTo>
                    <a:pt x="277516" y="136887"/>
                    <a:pt x="277516" y="135470"/>
                    <a:pt x="277516" y="134056"/>
                  </a:cubicBezTo>
                  <a:cubicBezTo>
                    <a:pt x="277516" y="132639"/>
                    <a:pt x="277516" y="134056"/>
                    <a:pt x="275156" y="134056"/>
                  </a:cubicBezTo>
                  <a:cubicBezTo>
                    <a:pt x="272797" y="134056"/>
                    <a:pt x="273739" y="131458"/>
                    <a:pt x="272797" y="130516"/>
                  </a:cubicBezTo>
                  <a:cubicBezTo>
                    <a:pt x="251795" y="103378"/>
                    <a:pt x="225603" y="80489"/>
                    <a:pt x="195634" y="63733"/>
                  </a:cubicBezTo>
                  <a:cubicBezTo>
                    <a:pt x="195634" y="63733"/>
                    <a:pt x="195634" y="63733"/>
                    <a:pt x="197048" y="62083"/>
                  </a:cubicBezTo>
                  <a:cubicBezTo>
                    <a:pt x="197048" y="65387"/>
                    <a:pt x="201769" y="63970"/>
                    <a:pt x="202475" y="66801"/>
                  </a:cubicBezTo>
                  <a:cubicBezTo>
                    <a:pt x="202475" y="66801"/>
                    <a:pt x="202475" y="66801"/>
                    <a:pt x="203892" y="66801"/>
                  </a:cubicBezTo>
                  <a:cubicBezTo>
                    <a:pt x="205309" y="66801"/>
                    <a:pt x="203892" y="66801"/>
                    <a:pt x="203892" y="66801"/>
                  </a:cubicBezTo>
                  <a:cubicBezTo>
                    <a:pt x="203892" y="66801"/>
                    <a:pt x="205309" y="66801"/>
                    <a:pt x="203892" y="66801"/>
                  </a:cubicBezTo>
                  <a:cubicBezTo>
                    <a:pt x="202475" y="66801"/>
                    <a:pt x="203892" y="65387"/>
                    <a:pt x="205543" y="64914"/>
                  </a:cubicBezTo>
                  <a:cubicBezTo>
                    <a:pt x="205543" y="67982"/>
                    <a:pt x="205543" y="68218"/>
                    <a:pt x="208374" y="67746"/>
                  </a:cubicBezTo>
                  <a:cubicBezTo>
                    <a:pt x="211209" y="67274"/>
                    <a:pt x="208374" y="70341"/>
                    <a:pt x="210972" y="69633"/>
                  </a:cubicBezTo>
                  <a:cubicBezTo>
                    <a:pt x="213568" y="68927"/>
                    <a:pt x="210972" y="69633"/>
                    <a:pt x="210972" y="69633"/>
                  </a:cubicBezTo>
                  <a:cubicBezTo>
                    <a:pt x="210972" y="69633"/>
                    <a:pt x="214040" y="72700"/>
                    <a:pt x="216399" y="71522"/>
                  </a:cubicBezTo>
                  <a:cubicBezTo>
                    <a:pt x="218758" y="70341"/>
                    <a:pt x="216399" y="71522"/>
                    <a:pt x="216399" y="72700"/>
                  </a:cubicBezTo>
                  <a:cubicBezTo>
                    <a:pt x="216399" y="73881"/>
                    <a:pt x="216399" y="72700"/>
                    <a:pt x="216399" y="71522"/>
                  </a:cubicBezTo>
                  <a:cubicBezTo>
                    <a:pt x="216399" y="74590"/>
                    <a:pt x="220645" y="72700"/>
                    <a:pt x="220881" y="76004"/>
                  </a:cubicBezTo>
                  <a:cubicBezTo>
                    <a:pt x="222299" y="74590"/>
                    <a:pt x="222062" y="76004"/>
                    <a:pt x="222535" y="76004"/>
                  </a:cubicBezTo>
                  <a:cubicBezTo>
                    <a:pt x="223007" y="76004"/>
                    <a:pt x="224894" y="76004"/>
                    <a:pt x="224185" y="76004"/>
                  </a:cubicBezTo>
                  <a:cubicBezTo>
                    <a:pt x="223477" y="76004"/>
                    <a:pt x="226308" y="76004"/>
                    <a:pt x="225839" y="77894"/>
                  </a:cubicBezTo>
                  <a:cubicBezTo>
                    <a:pt x="225366" y="79781"/>
                    <a:pt x="225839" y="77894"/>
                    <a:pt x="227253" y="76477"/>
                  </a:cubicBezTo>
                  <a:cubicBezTo>
                    <a:pt x="228670" y="75063"/>
                    <a:pt x="227253" y="77658"/>
                    <a:pt x="227253" y="77658"/>
                  </a:cubicBezTo>
                  <a:cubicBezTo>
                    <a:pt x="227253" y="77658"/>
                    <a:pt x="227253" y="77658"/>
                    <a:pt x="229140" y="77658"/>
                  </a:cubicBezTo>
                  <a:lnTo>
                    <a:pt x="229140" y="77658"/>
                  </a:lnTo>
                  <a:cubicBezTo>
                    <a:pt x="230557" y="77658"/>
                    <a:pt x="229140" y="77658"/>
                    <a:pt x="231502" y="77658"/>
                  </a:cubicBezTo>
                  <a:cubicBezTo>
                    <a:pt x="233861" y="77658"/>
                    <a:pt x="231502" y="77658"/>
                    <a:pt x="231502" y="79072"/>
                  </a:cubicBezTo>
                  <a:cubicBezTo>
                    <a:pt x="231502" y="80489"/>
                    <a:pt x="231502" y="79072"/>
                    <a:pt x="231502" y="79072"/>
                  </a:cubicBezTo>
                  <a:lnTo>
                    <a:pt x="231502" y="80489"/>
                  </a:lnTo>
                  <a:cubicBezTo>
                    <a:pt x="233152" y="79072"/>
                    <a:pt x="231502" y="82140"/>
                    <a:pt x="234333" y="80489"/>
                  </a:cubicBezTo>
                  <a:lnTo>
                    <a:pt x="234333" y="81904"/>
                  </a:lnTo>
                  <a:cubicBezTo>
                    <a:pt x="235512" y="81904"/>
                    <a:pt x="237165" y="84263"/>
                    <a:pt x="238343" y="83321"/>
                  </a:cubicBezTo>
                  <a:cubicBezTo>
                    <a:pt x="239524" y="82376"/>
                    <a:pt x="238343" y="85444"/>
                    <a:pt x="239997" y="83321"/>
                  </a:cubicBezTo>
                  <a:cubicBezTo>
                    <a:pt x="241647" y="81195"/>
                    <a:pt x="239997" y="86153"/>
                    <a:pt x="239997" y="85208"/>
                  </a:cubicBezTo>
                  <a:cubicBezTo>
                    <a:pt x="242356" y="88512"/>
                    <a:pt x="246132" y="89457"/>
                    <a:pt x="248491" y="92760"/>
                  </a:cubicBezTo>
                  <a:lnTo>
                    <a:pt x="248491" y="92760"/>
                  </a:lnTo>
                  <a:cubicBezTo>
                    <a:pt x="248491" y="92760"/>
                    <a:pt x="248491" y="92760"/>
                    <a:pt x="248491" y="94647"/>
                  </a:cubicBezTo>
                  <a:cubicBezTo>
                    <a:pt x="248491" y="96534"/>
                    <a:pt x="251559" y="99129"/>
                    <a:pt x="255099" y="98424"/>
                  </a:cubicBezTo>
                  <a:cubicBezTo>
                    <a:pt x="258637" y="97715"/>
                    <a:pt x="255099" y="98424"/>
                    <a:pt x="255099" y="99838"/>
                  </a:cubicBezTo>
                  <a:cubicBezTo>
                    <a:pt x="255099" y="101255"/>
                    <a:pt x="257458" y="99838"/>
                    <a:pt x="257695" y="101491"/>
                  </a:cubicBezTo>
                  <a:cubicBezTo>
                    <a:pt x="257931" y="103142"/>
                    <a:pt x="259581" y="98424"/>
                    <a:pt x="260762" y="98424"/>
                  </a:cubicBezTo>
                  <a:cubicBezTo>
                    <a:pt x="261940" y="98424"/>
                    <a:pt x="260762" y="100074"/>
                    <a:pt x="260762" y="100783"/>
                  </a:cubicBezTo>
                  <a:cubicBezTo>
                    <a:pt x="260762" y="101491"/>
                    <a:pt x="259109" y="102197"/>
                    <a:pt x="260762" y="100783"/>
                  </a:cubicBezTo>
                  <a:cubicBezTo>
                    <a:pt x="262413" y="99366"/>
                    <a:pt x="260762" y="102906"/>
                    <a:pt x="260762" y="100783"/>
                  </a:cubicBezTo>
                  <a:cubicBezTo>
                    <a:pt x="260762" y="103614"/>
                    <a:pt x="263358" y="100783"/>
                    <a:pt x="262885" y="104559"/>
                  </a:cubicBezTo>
                  <a:cubicBezTo>
                    <a:pt x="264536" y="103142"/>
                    <a:pt x="264772" y="104559"/>
                    <a:pt x="262885" y="105973"/>
                  </a:cubicBezTo>
                  <a:cubicBezTo>
                    <a:pt x="260999" y="107391"/>
                    <a:pt x="262885" y="105973"/>
                    <a:pt x="262885" y="105973"/>
                  </a:cubicBezTo>
                  <a:cubicBezTo>
                    <a:pt x="262885" y="105973"/>
                    <a:pt x="264536" y="107860"/>
                    <a:pt x="264772" y="109514"/>
                  </a:cubicBezTo>
                  <a:lnTo>
                    <a:pt x="264772" y="109514"/>
                  </a:lnTo>
                  <a:cubicBezTo>
                    <a:pt x="264772" y="111637"/>
                    <a:pt x="268548" y="111400"/>
                    <a:pt x="267604" y="114468"/>
                  </a:cubicBezTo>
                  <a:cubicBezTo>
                    <a:pt x="266662" y="117536"/>
                    <a:pt x="267604" y="114468"/>
                    <a:pt x="267604" y="114468"/>
                  </a:cubicBezTo>
                  <a:cubicBezTo>
                    <a:pt x="267604" y="114468"/>
                    <a:pt x="270671" y="116591"/>
                    <a:pt x="270908" y="119423"/>
                  </a:cubicBezTo>
                  <a:cubicBezTo>
                    <a:pt x="271144" y="122257"/>
                    <a:pt x="273739" y="122021"/>
                    <a:pt x="274684" y="123435"/>
                  </a:cubicBezTo>
                  <a:cubicBezTo>
                    <a:pt x="275629" y="124852"/>
                    <a:pt x="274684" y="123435"/>
                    <a:pt x="276335" y="122021"/>
                  </a:cubicBezTo>
                  <a:lnTo>
                    <a:pt x="276335" y="122021"/>
                  </a:lnTo>
                  <a:cubicBezTo>
                    <a:pt x="273975" y="124380"/>
                    <a:pt x="276335" y="124144"/>
                    <a:pt x="276335" y="125322"/>
                  </a:cubicBezTo>
                  <a:cubicBezTo>
                    <a:pt x="276335" y="126503"/>
                    <a:pt x="276335" y="125322"/>
                    <a:pt x="276335" y="123908"/>
                  </a:cubicBezTo>
                  <a:cubicBezTo>
                    <a:pt x="276335" y="122490"/>
                    <a:pt x="276335" y="123908"/>
                    <a:pt x="276335" y="123908"/>
                  </a:cubicBezTo>
                  <a:cubicBezTo>
                    <a:pt x="274448" y="127448"/>
                    <a:pt x="276335" y="126503"/>
                    <a:pt x="276335" y="128626"/>
                  </a:cubicBezTo>
                  <a:cubicBezTo>
                    <a:pt x="276335" y="130752"/>
                    <a:pt x="276335" y="128626"/>
                    <a:pt x="277988" y="127212"/>
                  </a:cubicBezTo>
                  <a:cubicBezTo>
                    <a:pt x="279638" y="125794"/>
                    <a:pt x="277988" y="127212"/>
                    <a:pt x="277988" y="127212"/>
                  </a:cubicBezTo>
                  <a:cubicBezTo>
                    <a:pt x="277516" y="127212"/>
                    <a:pt x="277279" y="127212"/>
                    <a:pt x="276807" y="127212"/>
                  </a:cubicBezTo>
                  <a:cubicBezTo>
                    <a:pt x="276807" y="127212"/>
                    <a:pt x="276807" y="127212"/>
                    <a:pt x="276807" y="127212"/>
                  </a:cubicBezTo>
                  <a:cubicBezTo>
                    <a:pt x="276807" y="127212"/>
                    <a:pt x="276807" y="127212"/>
                    <a:pt x="277988" y="125794"/>
                  </a:cubicBezTo>
                  <a:cubicBezTo>
                    <a:pt x="279166" y="124380"/>
                    <a:pt x="277988" y="125794"/>
                    <a:pt x="277988" y="125794"/>
                  </a:cubicBezTo>
                  <a:cubicBezTo>
                    <a:pt x="277988" y="125794"/>
                    <a:pt x="277988" y="125794"/>
                    <a:pt x="279638" y="125794"/>
                  </a:cubicBezTo>
                  <a:cubicBezTo>
                    <a:pt x="281292" y="125794"/>
                    <a:pt x="279638" y="125794"/>
                    <a:pt x="279638" y="127448"/>
                  </a:cubicBezTo>
                  <a:cubicBezTo>
                    <a:pt x="279638" y="129098"/>
                    <a:pt x="279638" y="127448"/>
                    <a:pt x="279638" y="127448"/>
                  </a:cubicBezTo>
                  <a:cubicBezTo>
                    <a:pt x="279638" y="127448"/>
                    <a:pt x="279638" y="127448"/>
                    <a:pt x="278224" y="127448"/>
                  </a:cubicBezTo>
                  <a:cubicBezTo>
                    <a:pt x="276807" y="127448"/>
                    <a:pt x="278224" y="127448"/>
                    <a:pt x="278224" y="129807"/>
                  </a:cubicBezTo>
                  <a:lnTo>
                    <a:pt x="278224" y="128156"/>
                  </a:lnTo>
                  <a:cubicBezTo>
                    <a:pt x="278224" y="128156"/>
                    <a:pt x="278224" y="128156"/>
                    <a:pt x="278224" y="128156"/>
                  </a:cubicBezTo>
                  <a:cubicBezTo>
                    <a:pt x="278224" y="128156"/>
                    <a:pt x="278224" y="128156"/>
                    <a:pt x="278224" y="128156"/>
                  </a:cubicBezTo>
                  <a:cubicBezTo>
                    <a:pt x="278224" y="128156"/>
                    <a:pt x="279638" y="128156"/>
                    <a:pt x="281056" y="128156"/>
                  </a:cubicBezTo>
                  <a:cubicBezTo>
                    <a:pt x="281292" y="128626"/>
                    <a:pt x="281292" y="129335"/>
                    <a:pt x="281056" y="129807"/>
                  </a:cubicBezTo>
                  <a:cubicBezTo>
                    <a:pt x="281056" y="129807"/>
                    <a:pt x="283415" y="129807"/>
                    <a:pt x="282942" y="129807"/>
                  </a:cubicBezTo>
                  <a:cubicBezTo>
                    <a:pt x="282470" y="129807"/>
                    <a:pt x="282942" y="129807"/>
                    <a:pt x="281528" y="129807"/>
                  </a:cubicBezTo>
                  <a:cubicBezTo>
                    <a:pt x="280111" y="129807"/>
                    <a:pt x="281528" y="129807"/>
                    <a:pt x="282942" y="129807"/>
                  </a:cubicBezTo>
                  <a:cubicBezTo>
                    <a:pt x="284360" y="129807"/>
                    <a:pt x="282942" y="131221"/>
                    <a:pt x="282942" y="129807"/>
                  </a:cubicBezTo>
                  <a:cubicBezTo>
                    <a:pt x="282470" y="130279"/>
                    <a:pt x="282001" y="130752"/>
                    <a:pt x="281764" y="131458"/>
                  </a:cubicBezTo>
                  <a:cubicBezTo>
                    <a:pt x="283651" y="130043"/>
                    <a:pt x="285065" y="131458"/>
                    <a:pt x="283651" y="131458"/>
                  </a:cubicBezTo>
                  <a:cubicBezTo>
                    <a:pt x="282234" y="131458"/>
                    <a:pt x="283651" y="131458"/>
                    <a:pt x="285302" y="131458"/>
                  </a:cubicBezTo>
                  <a:cubicBezTo>
                    <a:pt x="286955" y="131458"/>
                    <a:pt x="285302" y="131458"/>
                    <a:pt x="285302" y="134056"/>
                  </a:cubicBezTo>
                  <a:cubicBezTo>
                    <a:pt x="288133" y="131694"/>
                    <a:pt x="285302" y="137121"/>
                    <a:pt x="287900" y="135706"/>
                  </a:cubicBezTo>
                  <a:cubicBezTo>
                    <a:pt x="290495" y="134289"/>
                    <a:pt x="289314" y="135706"/>
                    <a:pt x="289078" y="138302"/>
                  </a:cubicBezTo>
                  <a:cubicBezTo>
                    <a:pt x="288842" y="140897"/>
                    <a:pt x="289078" y="138302"/>
                    <a:pt x="289078" y="138302"/>
                  </a:cubicBezTo>
                  <a:cubicBezTo>
                    <a:pt x="289078" y="138302"/>
                    <a:pt x="289078" y="141133"/>
                    <a:pt x="292382" y="141133"/>
                  </a:cubicBezTo>
                  <a:cubicBezTo>
                    <a:pt x="295686" y="141133"/>
                    <a:pt x="292382" y="141133"/>
                    <a:pt x="292382" y="141133"/>
                  </a:cubicBezTo>
                  <a:cubicBezTo>
                    <a:pt x="292382" y="141133"/>
                    <a:pt x="292382" y="141133"/>
                    <a:pt x="292382" y="141133"/>
                  </a:cubicBezTo>
                  <a:cubicBezTo>
                    <a:pt x="292382" y="141133"/>
                    <a:pt x="292382" y="143492"/>
                    <a:pt x="292382" y="143965"/>
                  </a:cubicBezTo>
                  <a:cubicBezTo>
                    <a:pt x="292382" y="144437"/>
                    <a:pt x="292382" y="143965"/>
                    <a:pt x="292382" y="143965"/>
                  </a:cubicBezTo>
                  <a:cubicBezTo>
                    <a:pt x="292382" y="143965"/>
                    <a:pt x="292382" y="143965"/>
                    <a:pt x="293563" y="143965"/>
                  </a:cubicBezTo>
                  <a:cubicBezTo>
                    <a:pt x="294741" y="143965"/>
                    <a:pt x="293563" y="143965"/>
                    <a:pt x="293563" y="143965"/>
                  </a:cubicBezTo>
                  <a:cubicBezTo>
                    <a:pt x="293563" y="143965"/>
                    <a:pt x="293563" y="146324"/>
                    <a:pt x="296158" y="143965"/>
                  </a:cubicBezTo>
                  <a:cubicBezTo>
                    <a:pt x="295686" y="144673"/>
                    <a:pt x="295214" y="145146"/>
                    <a:pt x="294505" y="145618"/>
                  </a:cubicBezTo>
                  <a:cubicBezTo>
                    <a:pt x="294505" y="146796"/>
                    <a:pt x="294505" y="145618"/>
                    <a:pt x="294505" y="146796"/>
                  </a:cubicBezTo>
                  <a:lnTo>
                    <a:pt x="294505" y="145382"/>
                  </a:lnTo>
                  <a:cubicBezTo>
                    <a:pt x="294505" y="145382"/>
                    <a:pt x="294505" y="145382"/>
                    <a:pt x="295922" y="145382"/>
                  </a:cubicBezTo>
                  <a:cubicBezTo>
                    <a:pt x="297336" y="145382"/>
                    <a:pt x="295922" y="145382"/>
                    <a:pt x="294505" y="145382"/>
                  </a:cubicBezTo>
                  <a:cubicBezTo>
                    <a:pt x="293091" y="145382"/>
                    <a:pt x="294505" y="146560"/>
                    <a:pt x="296158" y="147033"/>
                  </a:cubicBezTo>
                  <a:cubicBezTo>
                    <a:pt x="297809" y="147505"/>
                    <a:pt x="296158" y="147033"/>
                    <a:pt x="296158" y="148450"/>
                  </a:cubicBezTo>
                  <a:cubicBezTo>
                    <a:pt x="296158" y="149864"/>
                    <a:pt x="298517" y="149864"/>
                    <a:pt x="299932" y="148450"/>
                  </a:cubicBezTo>
                  <a:cubicBezTo>
                    <a:pt x="301349" y="147033"/>
                    <a:pt x="299932" y="150100"/>
                    <a:pt x="298754" y="150573"/>
                  </a:cubicBezTo>
                  <a:cubicBezTo>
                    <a:pt x="297573" y="151045"/>
                    <a:pt x="298754" y="150573"/>
                    <a:pt x="300168" y="150573"/>
                  </a:cubicBezTo>
                  <a:cubicBezTo>
                    <a:pt x="301585" y="150573"/>
                    <a:pt x="298517" y="153168"/>
                    <a:pt x="300168" y="152459"/>
                  </a:cubicBezTo>
                  <a:cubicBezTo>
                    <a:pt x="301821" y="151754"/>
                    <a:pt x="300168" y="152459"/>
                    <a:pt x="300168" y="152459"/>
                  </a:cubicBezTo>
                  <a:cubicBezTo>
                    <a:pt x="300168" y="152459"/>
                    <a:pt x="300168" y="152459"/>
                    <a:pt x="300168" y="152459"/>
                  </a:cubicBezTo>
                  <a:cubicBezTo>
                    <a:pt x="300168" y="152459"/>
                    <a:pt x="300168" y="155527"/>
                    <a:pt x="302763" y="154585"/>
                  </a:cubicBezTo>
                  <a:cubicBezTo>
                    <a:pt x="302058" y="155291"/>
                    <a:pt x="301349" y="156236"/>
                    <a:pt x="301113" y="157181"/>
                  </a:cubicBezTo>
                  <a:cubicBezTo>
                    <a:pt x="301821" y="156472"/>
                    <a:pt x="302294" y="155763"/>
                    <a:pt x="302763" y="154819"/>
                  </a:cubicBezTo>
                  <a:cubicBezTo>
                    <a:pt x="304653" y="153404"/>
                    <a:pt x="302763" y="156708"/>
                    <a:pt x="304181" y="154819"/>
                  </a:cubicBezTo>
                  <a:cubicBezTo>
                    <a:pt x="305598" y="152932"/>
                    <a:pt x="302530" y="156236"/>
                    <a:pt x="302058" y="157181"/>
                  </a:cubicBezTo>
                  <a:cubicBezTo>
                    <a:pt x="303000" y="156708"/>
                    <a:pt x="303708" y="156000"/>
                    <a:pt x="304417" y="155055"/>
                  </a:cubicBezTo>
                  <a:cubicBezTo>
                    <a:pt x="305598" y="155055"/>
                    <a:pt x="304417" y="155055"/>
                    <a:pt x="304417" y="155055"/>
                  </a:cubicBezTo>
                  <a:cubicBezTo>
                    <a:pt x="304417" y="155055"/>
                    <a:pt x="304417" y="155055"/>
                    <a:pt x="306067" y="155055"/>
                  </a:cubicBezTo>
                  <a:cubicBezTo>
                    <a:pt x="307721" y="155055"/>
                    <a:pt x="306067" y="155055"/>
                    <a:pt x="306067" y="157886"/>
                  </a:cubicBezTo>
                  <a:cubicBezTo>
                    <a:pt x="306067" y="160718"/>
                    <a:pt x="306067" y="157886"/>
                    <a:pt x="306067" y="157886"/>
                  </a:cubicBezTo>
                  <a:cubicBezTo>
                    <a:pt x="306067" y="157886"/>
                    <a:pt x="306067" y="156472"/>
                    <a:pt x="307957" y="156236"/>
                  </a:cubicBezTo>
                  <a:lnTo>
                    <a:pt x="307957" y="154819"/>
                  </a:lnTo>
                  <a:cubicBezTo>
                    <a:pt x="307957" y="154819"/>
                    <a:pt x="307957" y="154819"/>
                    <a:pt x="307957" y="154819"/>
                  </a:cubicBezTo>
                  <a:cubicBezTo>
                    <a:pt x="307957" y="154819"/>
                    <a:pt x="307957" y="154819"/>
                    <a:pt x="307957" y="154819"/>
                  </a:cubicBezTo>
                  <a:cubicBezTo>
                    <a:pt x="307957" y="154819"/>
                    <a:pt x="305598" y="153168"/>
                    <a:pt x="307957" y="151281"/>
                  </a:cubicBezTo>
                  <a:cubicBezTo>
                    <a:pt x="310316" y="149392"/>
                    <a:pt x="307957" y="151281"/>
                    <a:pt x="306776" y="151281"/>
                  </a:cubicBezTo>
                  <a:cubicBezTo>
                    <a:pt x="307248" y="150337"/>
                    <a:pt x="307957" y="149628"/>
                    <a:pt x="308899" y="149392"/>
                  </a:cubicBezTo>
                  <a:cubicBezTo>
                    <a:pt x="308899" y="149392"/>
                    <a:pt x="308899" y="148214"/>
                    <a:pt x="307485" y="149392"/>
                  </a:cubicBezTo>
                  <a:cubicBezTo>
                    <a:pt x="306067" y="150573"/>
                    <a:pt x="307485" y="147977"/>
                    <a:pt x="305831" y="149392"/>
                  </a:cubicBezTo>
                  <a:cubicBezTo>
                    <a:pt x="304181" y="150809"/>
                    <a:pt x="307012" y="149392"/>
                    <a:pt x="307485" y="147977"/>
                  </a:cubicBezTo>
                  <a:cubicBezTo>
                    <a:pt x="307957" y="146560"/>
                    <a:pt x="305831" y="147977"/>
                    <a:pt x="307485" y="145854"/>
                  </a:cubicBezTo>
                  <a:cubicBezTo>
                    <a:pt x="309135" y="143729"/>
                    <a:pt x="307485" y="145854"/>
                    <a:pt x="307485" y="145854"/>
                  </a:cubicBezTo>
                  <a:cubicBezTo>
                    <a:pt x="307485" y="145854"/>
                    <a:pt x="307485" y="145854"/>
                    <a:pt x="307485" y="144437"/>
                  </a:cubicBezTo>
                  <a:lnTo>
                    <a:pt x="307485" y="144437"/>
                  </a:lnTo>
                  <a:cubicBezTo>
                    <a:pt x="307485" y="144437"/>
                    <a:pt x="307485" y="144437"/>
                    <a:pt x="307485" y="144437"/>
                  </a:cubicBezTo>
                  <a:lnTo>
                    <a:pt x="307485" y="144437"/>
                  </a:lnTo>
                  <a:cubicBezTo>
                    <a:pt x="306067" y="144437"/>
                    <a:pt x="305598" y="144437"/>
                    <a:pt x="305125" y="142787"/>
                  </a:cubicBezTo>
                  <a:cubicBezTo>
                    <a:pt x="304653" y="141133"/>
                    <a:pt x="305125" y="142787"/>
                    <a:pt x="305125" y="142787"/>
                  </a:cubicBezTo>
                  <a:cubicBezTo>
                    <a:pt x="305125" y="142787"/>
                    <a:pt x="305125" y="142787"/>
                    <a:pt x="305125" y="141369"/>
                  </a:cubicBezTo>
                  <a:cubicBezTo>
                    <a:pt x="305125" y="139955"/>
                    <a:pt x="305125" y="141369"/>
                    <a:pt x="305125" y="142787"/>
                  </a:cubicBezTo>
                  <a:cubicBezTo>
                    <a:pt x="305125" y="144201"/>
                    <a:pt x="305125" y="144437"/>
                    <a:pt x="307485" y="142787"/>
                  </a:cubicBezTo>
                  <a:cubicBezTo>
                    <a:pt x="309844" y="141133"/>
                    <a:pt x="305598" y="140661"/>
                    <a:pt x="305125" y="139246"/>
                  </a:cubicBezTo>
                  <a:cubicBezTo>
                    <a:pt x="304653" y="137829"/>
                    <a:pt x="305125" y="139246"/>
                    <a:pt x="305125" y="139246"/>
                  </a:cubicBezTo>
                  <a:cubicBezTo>
                    <a:pt x="305125" y="139246"/>
                    <a:pt x="305125" y="136887"/>
                    <a:pt x="305125" y="137593"/>
                  </a:cubicBezTo>
                  <a:lnTo>
                    <a:pt x="305125" y="137593"/>
                  </a:lnTo>
                  <a:cubicBezTo>
                    <a:pt x="303708" y="137593"/>
                    <a:pt x="305125" y="137593"/>
                    <a:pt x="303708" y="137593"/>
                  </a:cubicBezTo>
                  <a:cubicBezTo>
                    <a:pt x="302294" y="137593"/>
                    <a:pt x="303708" y="137593"/>
                    <a:pt x="303708" y="137593"/>
                  </a:cubicBezTo>
                  <a:cubicBezTo>
                    <a:pt x="303708" y="137593"/>
                    <a:pt x="303708" y="137593"/>
                    <a:pt x="303708" y="137593"/>
                  </a:cubicBezTo>
                  <a:cubicBezTo>
                    <a:pt x="303708" y="137593"/>
                    <a:pt x="301585" y="137593"/>
                    <a:pt x="301585" y="135470"/>
                  </a:cubicBezTo>
                  <a:cubicBezTo>
                    <a:pt x="301585" y="133347"/>
                    <a:pt x="301585" y="135470"/>
                    <a:pt x="301585" y="135470"/>
                  </a:cubicBezTo>
                  <a:cubicBezTo>
                    <a:pt x="300168" y="134762"/>
                    <a:pt x="298990" y="133583"/>
                    <a:pt x="298754" y="131930"/>
                  </a:cubicBezTo>
                  <a:cubicBezTo>
                    <a:pt x="298754" y="130516"/>
                    <a:pt x="298754" y="131930"/>
                    <a:pt x="297336" y="131930"/>
                  </a:cubicBezTo>
                  <a:cubicBezTo>
                    <a:pt x="295922" y="131930"/>
                    <a:pt x="297336" y="130516"/>
                    <a:pt x="297336" y="129571"/>
                  </a:cubicBezTo>
                  <a:cubicBezTo>
                    <a:pt x="297336" y="128626"/>
                    <a:pt x="297336" y="130988"/>
                    <a:pt x="295922" y="131221"/>
                  </a:cubicBezTo>
                  <a:cubicBezTo>
                    <a:pt x="294505" y="131458"/>
                    <a:pt x="293563" y="131221"/>
                    <a:pt x="294269" y="128862"/>
                  </a:cubicBezTo>
                  <a:cubicBezTo>
                    <a:pt x="292618" y="130279"/>
                    <a:pt x="294269" y="128862"/>
                    <a:pt x="292146" y="128862"/>
                  </a:cubicBezTo>
                  <a:cubicBezTo>
                    <a:pt x="290023" y="128862"/>
                    <a:pt x="292146" y="128862"/>
                    <a:pt x="292146" y="127212"/>
                  </a:cubicBezTo>
                  <a:cubicBezTo>
                    <a:pt x="292146" y="125558"/>
                    <a:pt x="290495" y="127212"/>
                    <a:pt x="290023" y="127212"/>
                  </a:cubicBezTo>
                  <a:cubicBezTo>
                    <a:pt x="289550" y="127212"/>
                    <a:pt x="290023" y="127212"/>
                    <a:pt x="291201" y="127212"/>
                  </a:cubicBezTo>
                  <a:cubicBezTo>
                    <a:pt x="292382" y="127212"/>
                    <a:pt x="291201" y="127212"/>
                    <a:pt x="289314" y="127212"/>
                  </a:cubicBezTo>
                  <a:cubicBezTo>
                    <a:pt x="287427" y="127212"/>
                    <a:pt x="289314" y="127212"/>
                    <a:pt x="289314" y="125322"/>
                  </a:cubicBezTo>
                  <a:cubicBezTo>
                    <a:pt x="289314" y="123435"/>
                    <a:pt x="289314" y="125322"/>
                    <a:pt x="290731" y="125322"/>
                  </a:cubicBezTo>
                  <a:cubicBezTo>
                    <a:pt x="292146" y="125322"/>
                    <a:pt x="288842" y="125322"/>
                    <a:pt x="286955" y="125322"/>
                  </a:cubicBezTo>
                  <a:cubicBezTo>
                    <a:pt x="285065" y="125322"/>
                    <a:pt x="288369" y="125322"/>
                    <a:pt x="288606" y="123199"/>
                  </a:cubicBezTo>
                  <a:cubicBezTo>
                    <a:pt x="288842" y="121076"/>
                    <a:pt x="286483" y="123199"/>
                    <a:pt x="286955" y="119659"/>
                  </a:cubicBezTo>
                  <a:cubicBezTo>
                    <a:pt x="285302" y="120840"/>
                    <a:pt x="286955" y="119659"/>
                    <a:pt x="286955" y="119659"/>
                  </a:cubicBezTo>
                  <a:cubicBezTo>
                    <a:pt x="286955" y="119659"/>
                    <a:pt x="286955" y="119659"/>
                    <a:pt x="285538" y="119659"/>
                  </a:cubicBezTo>
                  <a:cubicBezTo>
                    <a:pt x="284123" y="119659"/>
                    <a:pt x="282706" y="119659"/>
                    <a:pt x="285538" y="116358"/>
                  </a:cubicBezTo>
                  <a:cubicBezTo>
                    <a:pt x="288369" y="113054"/>
                    <a:pt x="284123" y="112818"/>
                    <a:pt x="282234" y="113523"/>
                  </a:cubicBezTo>
                  <a:cubicBezTo>
                    <a:pt x="280347" y="114232"/>
                    <a:pt x="282234" y="113523"/>
                    <a:pt x="282234" y="110458"/>
                  </a:cubicBezTo>
                  <a:cubicBezTo>
                    <a:pt x="282234" y="107391"/>
                    <a:pt x="282234" y="110458"/>
                    <a:pt x="279875" y="110458"/>
                  </a:cubicBezTo>
                  <a:cubicBezTo>
                    <a:pt x="277516" y="110458"/>
                    <a:pt x="279875" y="110458"/>
                    <a:pt x="279875" y="108569"/>
                  </a:cubicBezTo>
                  <a:cubicBezTo>
                    <a:pt x="279875" y="106682"/>
                    <a:pt x="275629" y="105501"/>
                    <a:pt x="275156" y="102197"/>
                  </a:cubicBezTo>
                  <a:cubicBezTo>
                    <a:pt x="275156" y="102197"/>
                    <a:pt x="275156" y="102197"/>
                    <a:pt x="275156" y="102197"/>
                  </a:cubicBezTo>
                  <a:cubicBezTo>
                    <a:pt x="275156" y="102197"/>
                    <a:pt x="273503" y="97715"/>
                    <a:pt x="271144" y="97243"/>
                  </a:cubicBezTo>
                  <a:cubicBezTo>
                    <a:pt x="268785" y="96770"/>
                    <a:pt x="271144" y="95592"/>
                    <a:pt x="271144" y="95356"/>
                  </a:cubicBezTo>
                  <a:cubicBezTo>
                    <a:pt x="271144" y="95120"/>
                    <a:pt x="271144" y="95356"/>
                    <a:pt x="271144" y="95356"/>
                  </a:cubicBezTo>
                  <a:cubicBezTo>
                    <a:pt x="271144" y="95356"/>
                    <a:pt x="271144" y="93230"/>
                    <a:pt x="269257" y="93702"/>
                  </a:cubicBezTo>
                  <a:lnTo>
                    <a:pt x="269257" y="91816"/>
                  </a:lnTo>
                  <a:cubicBezTo>
                    <a:pt x="266662" y="91816"/>
                    <a:pt x="265953" y="89220"/>
                    <a:pt x="264772" y="87094"/>
                  </a:cubicBezTo>
                  <a:lnTo>
                    <a:pt x="264772" y="87094"/>
                  </a:lnTo>
                  <a:cubicBezTo>
                    <a:pt x="262885" y="83557"/>
                    <a:pt x="259109" y="81904"/>
                    <a:pt x="256986" y="78836"/>
                  </a:cubicBezTo>
                  <a:cubicBezTo>
                    <a:pt x="255335" y="78836"/>
                    <a:pt x="254627" y="76949"/>
                    <a:pt x="253446" y="75768"/>
                  </a:cubicBezTo>
                  <a:cubicBezTo>
                    <a:pt x="252268" y="74590"/>
                    <a:pt x="251559" y="75768"/>
                    <a:pt x="252031" y="74118"/>
                  </a:cubicBezTo>
                  <a:lnTo>
                    <a:pt x="252031" y="74118"/>
                  </a:lnTo>
                  <a:cubicBezTo>
                    <a:pt x="252031" y="71995"/>
                    <a:pt x="250378" y="74118"/>
                    <a:pt x="252031" y="71522"/>
                  </a:cubicBezTo>
                  <a:cubicBezTo>
                    <a:pt x="253682" y="68927"/>
                    <a:pt x="249200" y="68455"/>
                    <a:pt x="246605" y="68455"/>
                  </a:cubicBezTo>
                  <a:lnTo>
                    <a:pt x="246605" y="68455"/>
                  </a:lnTo>
                  <a:cubicBezTo>
                    <a:pt x="243301" y="68455"/>
                    <a:pt x="243064" y="64442"/>
                    <a:pt x="239760" y="64678"/>
                  </a:cubicBezTo>
                  <a:cubicBezTo>
                    <a:pt x="239760" y="62319"/>
                    <a:pt x="237401" y="64678"/>
                    <a:pt x="237637" y="61847"/>
                  </a:cubicBezTo>
                  <a:cubicBezTo>
                    <a:pt x="237871" y="59015"/>
                    <a:pt x="237637" y="61847"/>
                    <a:pt x="235512" y="61847"/>
                  </a:cubicBezTo>
                  <a:cubicBezTo>
                    <a:pt x="233389" y="61847"/>
                    <a:pt x="232916" y="59015"/>
                    <a:pt x="231030" y="58306"/>
                  </a:cubicBezTo>
                  <a:cubicBezTo>
                    <a:pt x="229140" y="57598"/>
                    <a:pt x="223949" y="54530"/>
                    <a:pt x="221354" y="51465"/>
                  </a:cubicBezTo>
                  <a:lnTo>
                    <a:pt x="221354" y="51465"/>
                  </a:lnTo>
                  <a:cubicBezTo>
                    <a:pt x="221354" y="51465"/>
                    <a:pt x="221354" y="51465"/>
                    <a:pt x="221354" y="51465"/>
                  </a:cubicBezTo>
                  <a:cubicBezTo>
                    <a:pt x="221354" y="51465"/>
                    <a:pt x="218050" y="49812"/>
                    <a:pt x="215691" y="49339"/>
                  </a:cubicBezTo>
                  <a:lnTo>
                    <a:pt x="215691" y="49339"/>
                  </a:lnTo>
                  <a:cubicBezTo>
                    <a:pt x="215691" y="49339"/>
                    <a:pt x="214273" y="50993"/>
                    <a:pt x="214273" y="49339"/>
                  </a:cubicBezTo>
                  <a:cubicBezTo>
                    <a:pt x="214273" y="47689"/>
                    <a:pt x="214273" y="49339"/>
                    <a:pt x="214273" y="49339"/>
                  </a:cubicBezTo>
                  <a:cubicBezTo>
                    <a:pt x="214273" y="49339"/>
                    <a:pt x="214273" y="49339"/>
                    <a:pt x="214273" y="49339"/>
                  </a:cubicBezTo>
                  <a:cubicBezTo>
                    <a:pt x="201769" y="41317"/>
                    <a:pt x="188789" y="34001"/>
                    <a:pt x="175340" y="27395"/>
                  </a:cubicBezTo>
                  <a:lnTo>
                    <a:pt x="175340" y="27395"/>
                  </a:lnTo>
                  <a:cubicBezTo>
                    <a:pt x="175340" y="25506"/>
                    <a:pt x="170855" y="27395"/>
                    <a:pt x="170619" y="23855"/>
                  </a:cubicBezTo>
                  <a:cubicBezTo>
                    <a:pt x="170383" y="20315"/>
                    <a:pt x="168496" y="25270"/>
                    <a:pt x="170619" y="23855"/>
                  </a:cubicBezTo>
                  <a:cubicBezTo>
                    <a:pt x="172745" y="22438"/>
                    <a:pt x="168968" y="23855"/>
                    <a:pt x="169205" y="23855"/>
                  </a:cubicBezTo>
                  <a:lnTo>
                    <a:pt x="169205" y="23855"/>
                  </a:lnTo>
                  <a:cubicBezTo>
                    <a:pt x="169205" y="23855"/>
                    <a:pt x="169205" y="22438"/>
                    <a:pt x="167079" y="23855"/>
                  </a:cubicBezTo>
                  <a:cubicBezTo>
                    <a:pt x="165665" y="20551"/>
                    <a:pt x="160710" y="21260"/>
                    <a:pt x="160474" y="16775"/>
                  </a:cubicBezTo>
                  <a:lnTo>
                    <a:pt x="160474" y="16775"/>
                  </a:lnTo>
                  <a:cubicBezTo>
                    <a:pt x="160474" y="15361"/>
                    <a:pt x="160474" y="14888"/>
                    <a:pt x="159057" y="16775"/>
                  </a:cubicBezTo>
                  <a:lnTo>
                    <a:pt x="159057" y="15361"/>
                  </a:lnTo>
                  <a:cubicBezTo>
                    <a:pt x="157406" y="17011"/>
                    <a:pt x="159057" y="15361"/>
                    <a:pt x="159057" y="15361"/>
                  </a:cubicBezTo>
                  <a:cubicBezTo>
                    <a:pt x="159057" y="15361"/>
                    <a:pt x="156934" y="15361"/>
                    <a:pt x="155989" y="14180"/>
                  </a:cubicBezTo>
                  <a:lnTo>
                    <a:pt x="155989" y="14180"/>
                  </a:lnTo>
                  <a:cubicBezTo>
                    <a:pt x="155989" y="14180"/>
                    <a:pt x="154338" y="15597"/>
                    <a:pt x="155989" y="14180"/>
                  </a:cubicBezTo>
                  <a:cubicBezTo>
                    <a:pt x="157642" y="12765"/>
                    <a:pt x="155989" y="14180"/>
                    <a:pt x="155989" y="14180"/>
                  </a:cubicBezTo>
                  <a:cubicBezTo>
                    <a:pt x="155989" y="14180"/>
                    <a:pt x="155989" y="14180"/>
                    <a:pt x="155989" y="14180"/>
                  </a:cubicBezTo>
                  <a:lnTo>
                    <a:pt x="155989" y="14180"/>
                  </a:lnTo>
                  <a:cubicBezTo>
                    <a:pt x="155989" y="14180"/>
                    <a:pt x="154102" y="14180"/>
                    <a:pt x="153866" y="14180"/>
                  </a:cubicBezTo>
                  <a:cubicBezTo>
                    <a:pt x="153630" y="14180"/>
                    <a:pt x="153866" y="14180"/>
                    <a:pt x="155516" y="14180"/>
                  </a:cubicBezTo>
                  <a:lnTo>
                    <a:pt x="151034" y="14180"/>
                  </a:lnTo>
                  <a:lnTo>
                    <a:pt x="151034" y="12765"/>
                  </a:lnTo>
                  <a:cubicBezTo>
                    <a:pt x="151034" y="12765"/>
                    <a:pt x="151034" y="12765"/>
                    <a:pt x="151034" y="12765"/>
                  </a:cubicBezTo>
                  <a:cubicBezTo>
                    <a:pt x="151034" y="12765"/>
                    <a:pt x="149617" y="12765"/>
                    <a:pt x="148439" y="12765"/>
                  </a:cubicBezTo>
                  <a:cubicBezTo>
                    <a:pt x="147258" y="12765"/>
                    <a:pt x="148439" y="12765"/>
                    <a:pt x="148439" y="11348"/>
                  </a:cubicBezTo>
                  <a:cubicBezTo>
                    <a:pt x="148439" y="9934"/>
                    <a:pt x="147022" y="11348"/>
                    <a:pt x="148439" y="11348"/>
                  </a:cubicBezTo>
                  <a:cubicBezTo>
                    <a:pt x="149853" y="11348"/>
                    <a:pt x="148439" y="11348"/>
                    <a:pt x="148439" y="11348"/>
                  </a:cubicBezTo>
                  <a:cubicBezTo>
                    <a:pt x="148439" y="11348"/>
                    <a:pt x="148439" y="11348"/>
                    <a:pt x="145844" y="11348"/>
                  </a:cubicBezTo>
                  <a:lnTo>
                    <a:pt x="145844" y="11348"/>
                  </a:lnTo>
                  <a:cubicBezTo>
                    <a:pt x="145844" y="11348"/>
                    <a:pt x="145844" y="11348"/>
                    <a:pt x="145844" y="11348"/>
                  </a:cubicBezTo>
                  <a:cubicBezTo>
                    <a:pt x="145844" y="11348"/>
                    <a:pt x="145844" y="11348"/>
                    <a:pt x="143954" y="11348"/>
                  </a:cubicBezTo>
                  <a:cubicBezTo>
                    <a:pt x="143954" y="8517"/>
                    <a:pt x="138763" y="11348"/>
                    <a:pt x="140417" y="8517"/>
                  </a:cubicBezTo>
                  <a:cubicBezTo>
                    <a:pt x="138291" y="10170"/>
                    <a:pt x="137818" y="8517"/>
                    <a:pt x="137113" y="8517"/>
                  </a:cubicBezTo>
                  <a:cubicBezTo>
                    <a:pt x="136404" y="8517"/>
                    <a:pt x="137113" y="8517"/>
                    <a:pt x="138999" y="8517"/>
                  </a:cubicBezTo>
                  <a:cubicBezTo>
                    <a:pt x="140886" y="8517"/>
                    <a:pt x="138999" y="8517"/>
                    <a:pt x="138999" y="8517"/>
                  </a:cubicBezTo>
                  <a:cubicBezTo>
                    <a:pt x="140180" y="8517"/>
                    <a:pt x="141122" y="8517"/>
                    <a:pt x="142303" y="8517"/>
                  </a:cubicBezTo>
                  <a:cubicBezTo>
                    <a:pt x="139944" y="10639"/>
                    <a:pt x="142303" y="8517"/>
                    <a:pt x="143718" y="8517"/>
                  </a:cubicBezTo>
                  <a:cubicBezTo>
                    <a:pt x="145135" y="8517"/>
                    <a:pt x="142067" y="6394"/>
                    <a:pt x="139472" y="8517"/>
                  </a:cubicBezTo>
                  <a:lnTo>
                    <a:pt x="140886" y="8517"/>
                  </a:lnTo>
                  <a:cubicBezTo>
                    <a:pt x="140886" y="8517"/>
                    <a:pt x="139472" y="8517"/>
                    <a:pt x="137349" y="8517"/>
                  </a:cubicBezTo>
                  <a:cubicBezTo>
                    <a:pt x="135223" y="8517"/>
                    <a:pt x="137349" y="8517"/>
                    <a:pt x="137349" y="7102"/>
                  </a:cubicBezTo>
                  <a:cubicBezTo>
                    <a:pt x="135695" y="7102"/>
                    <a:pt x="134045" y="7102"/>
                    <a:pt x="132392" y="7102"/>
                  </a:cubicBezTo>
                  <a:cubicBezTo>
                    <a:pt x="132392" y="7102"/>
                    <a:pt x="130505" y="5213"/>
                    <a:pt x="127437" y="7102"/>
                  </a:cubicBezTo>
                  <a:cubicBezTo>
                    <a:pt x="124369" y="8989"/>
                    <a:pt x="125314" y="7102"/>
                    <a:pt x="123424" y="7102"/>
                  </a:cubicBezTo>
                  <a:cubicBezTo>
                    <a:pt x="121538" y="7102"/>
                    <a:pt x="115402" y="7102"/>
                    <a:pt x="117289" y="3090"/>
                  </a:cubicBezTo>
                  <a:cubicBezTo>
                    <a:pt x="114694" y="6157"/>
                    <a:pt x="114694" y="3090"/>
                    <a:pt x="112334" y="5921"/>
                  </a:cubicBezTo>
                  <a:cubicBezTo>
                    <a:pt x="109975" y="8753"/>
                    <a:pt x="109030" y="7335"/>
                    <a:pt x="110448" y="5921"/>
                  </a:cubicBezTo>
                  <a:cubicBezTo>
                    <a:pt x="106671" y="5921"/>
                    <a:pt x="105254" y="5921"/>
                    <a:pt x="106199" y="2145"/>
                  </a:cubicBezTo>
                  <a:cubicBezTo>
                    <a:pt x="105254" y="2381"/>
                    <a:pt x="104312" y="2853"/>
                    <a:pt x="103603" y="3562"/>
                  </a:cubicBezTo>
                  <a:cubicBezTo>
                    <a:pt x="103603" y="3562"/>
                    <a:pt x="103603" y="3562"/>
                    <a:pt x="103603" y="2145"/>
                  </a:cubicBezTo>
                  <a:cubicBezTo>
                    <a:pt x="103603" y="730"/>
                    <a:pt x="103603" y="2145"/>
                    <a:pt x="103603" y="2145"/>
                  </a:cubicBezTo>
                  <a:lnTo>
                    <a:pt x="100772" y="3562"/>
                  </a:lnTo>
                  <a:cubicBezTo>
                    <a:pt x="100772" y="3562"/>
                    <a:pt x="100772" y="3562"/>
                    <a:pt x="100772" y="3562"/>
                  </a:cubicBezTo>
                  <a:cubicBezTo>
                    <a:pt x="100772" y="3562"/>
                    <a:pt x="96996" y="3562"/>
                    <a:pt x="98413" y="-687"/>
                  </a:cubicBezTo>
                  <a:cubicBezTo>
                    <a:pt x="96523" y="730"/>
                    <a:pt x="95817" y="494"/>
                    <a:pt x="95817" y="-687"/>
                  </a:cubicBezTo>
                  <a:cubicBezTo>
                    <a:pt x="92986" y="730"/>
                    <a:pt x="89918" y="1436"/>
                    <a:pt x="86614" y="1436"/>
                  </a:cubicBezTo>
                  <a:lnTo>
                    <a:pt x="86614" y="-214"/>
                  </a:lnTo>
                  <a:cubicBezTo>
                    <a:pt x="85197" y="1203"/>
                    <a:pt x="84961" y="-214"/>
                    <a:pt x="83783" y="-214"/>
                  </a:cubicBezTo>
                  <a:lnTo>
                    <a:pt x="83783" y="-214"/>
                  </a:lnTo>
                  <a:cubicBezTo>
                    <a:pt x="81893" y="-923"/>
                    <a:pt x="80006" y="-923"/>
                    <a:pt x="78119" y="-214"/>
                  </a:cubicBezTo>
                  <a:cubicBezTo>
                    <a:pt x="75994" y="-1395"/>
                    <a:pt x="73398" y="-1395"/>
                    <a:pt x="71275" y="-214"/>
                  </a:cubicBezTo>
                  <a:cubicBezTo>
                    <a:pt x="71275" y="-214"/>
                    <a:pt x="67027" y="-214"/>
                    <a:pt x="65376" y="-214"/>
                  </a:cubicBezTo>
                  <a:cubicBezTo>
                    <a:pt x="62544" y="22"/>
                    <a:pt x="59949" y="494"/>
                    <a:pt x="57354" y="1203"/>
                  </a:cubicBezTo>
                  <a:cubicBezTo>
                    <a:pt x="57354" y="1203"/>
                    <a:pt x="57354" y="1203"/>
                    <a:pt x="57354" y="2853"/>
                  </a:cubicBezTo>
                  <a:cubicBezTo>
                    <a:pt x="57354" y="4504"/>
                    <a:pt x="57354" y="2853"/>
                    <a:pt x="55936" y="2853"/>
                  </a:cubicBezTo>
                  <a:cubicBezTo>
                    <a:pt x="54522" y="2853"/>
                    <a:pt x="55936" y="2853"/>
                    <a:pt x="55936" y="4271"/>
                  </a:cubicBezTo>
                  <a:cubicBezTo>
                    <a:pt x="55936" y="5685"/>
                    <a:pt x="55936" y="5921"/>
                    <a:pt x="57826" y="4271"/>
                  </a:cubicBezTo>
                  <a:cubicBezTo>
                    <a:pt x="59713" y="2617"/>
                    <a:pt x="57826" y="4271"/>
                    <a:pt x="57826" y="5685"/>
                  </a:cubicBezTo>
                  <a:cubicBezTo>
                    <a:pt x="58296" y="5685"/>
                    <a:pt x="59004" y="5685"/>
                    <a:pt x="59477" y="5685"/>
                  </a:cubicBezTo>
                  <a:cubicBezTo>
                    <a:pt x="58059" y="5449"/>
                    <a:pt x="56645" y="5449"/>
                    <a:pt x="55228" y="5685"/>
                  </a:cubicBezTo>
                  <a:cubicBezTo>
                    <a:pt x="57590" y="8044"/>
                    <a:pt x="60891" y="9461"/>
                    <a:pt x="64431" y="9225"/>
                  </a:cubicBezTo>
                  <a:cubicBezTo>
                    <a:pt x="64431" y="9225"/>
                    <a:pt x="64431" y="9225"/>
                    <a:pt x="64431" y="9225"/>
                  </a:cubicBezTo>
                  <a:lnTo>
                    <a:pt x="65612" y="9225"/>
                  </a:lnTo>
                  <a:cubicBezTo>
                    <a:pt x="63725" y="11348"/>
                    <a:pt x="67971" y="9225"/>
                    <a:pt x="69858" y="9225"/>
                  </a:cubicBezTo>
                  <a:cubicBezTo>
                    <a:pt x="71748" y="9225"/>
                    <a:pt x="68208" y="10403"/>
                    <a:pt x="67263" y="10876"/>
                  </a:cubicBezTo>
                  <a:cubicBezTo>
                    <a:pt x="66321" y="11348"/>
                    <a:pt x="67263" y="10876"/>
                    <a:pt x="67263" y="12293"/>
                  </a:cubicBezTo>
                  <a:cubicBezTo>
                    <a:pt x="67263" y="13707"/>
                    <a:pt x="67263" y="12293"/>
                    <a:pt x="64904" y="12293"/>
                  </a:cubicBezTo>
                  <a:cubicBezTo>
                    <a:pt x="62544" y="12293"/>
                    <a:pt x="66790" y="12293"/>
                    <a:pt x="64904" y="12293"/>
                  </a:cubicBezTo>
                  <a:cubicBezTo>
                    <a:pt x="63017" y="12293"/>
                    <a:pt x="64904" y="12293"/>
                    <a:pt x="66557" y="12293"/>
                  </a:cubicBezTo>
                  <a:cubicBezTo>
                    <a:pt x="68208" y="12293"/>
                    <a:pt x="66557" y="12293"/>
                    <a:pt x="66557" y="12293"/>
                  </a:cubicBezTo>
                  <a:cubicBezTo>
                    <a:pt x="66557" y="12293"/>
                    <a:pt x="64667" y="12293"/>
                    <a:pt x="63959" y="13943"/>
                  </a:cubicBezTo>
                  <a:lnTo>
                    <a:pt x="63959" y="13943"/>
                  </a:lnTo>
                  <a:cubicBezTo>
                    <a:pt x="65612" y="13943"/>
                    <a:pt x="63959" y="13943"/>
                    <a:pt x="63959" y="13943"/>
                  </a:cubicBezTo>
                  <a:lnTo>
                    <a:pt x="63959" y="13943"/>
                  </a:lnTo>
                  <a:cubicBezTo>
                    <a:pt x="63959" y="13943"/>
                    <a:pt x="60185" y="15597"/>
                    <a:pt x="59240" y="15361"/>
                  </a:cubicBezTo>
                  <a:cubicBezTo>
                    <a:pt x="58296" y="15124"/>
                    <a:pt x="61363" y="15361"/>
                    <a:pt x="62308" y="15361"/>
                  </a:cubicBezTo>
                  <a:cubicBezTo>
                    <a:pt x="63253" y="15361"/>
                    <a:pt x="62308" y="15361"/>
                    <a:pt x="60185" y="15361"/>
                  </a:cubicBezTo>
                  <a:cubicBezTo>
                    <a:pt x="58059" y="15361"/>
                    <a:pt x="57826" y="15361"/>
                    <a:pt x="55936" y="15361"/>
                  </a:cubicBezTo>
                  <a:cubicBezTo>
                    <a:pt x="54050" y="15361"/>
                    <a:pt x="57826" y="15361"/>
                    <a:pt x="58768" y="15361"/>
                  </a:cubicBezTo>
                  <a:cubicBezTo>
                    <a:pt x="59713" y="15361"/>
                    <a:pt x="54992" y="15361"/>
                    <a:pt x="55936" y="15361"/>
                  </a:cubicBezTo>
                  <a:cubicBezTo>
                    <a:pt x="56881" y="15361"/>
                    <a:pt x="52632" y="15361"/>
                    <a:pt x="53105" y="15361"/>
                  </a:cubicBezTo>
                  <a:cubicBezTo>
                    <a:pt x="48387" y="15361"/>
                    <a:pt x="47914" y="13001"/>
                    <a:pt x="43902" y="13001"/>
                  </a:cubicBezTo>
                  <a:cubicBezTo>
                    <a:pt x="39892" y="13001"/>
                    <a:pt x="43902" y="14180"/>
                    <a:pt x="43902" y="15833"/>
                  </a:cubicBezTo>
                  <a:cubicBezTo>
                    <a:pt x="43902" y="17484"/>
                    <a:pt x="43902" y="15833"/>
                    <a:pt x="43902" y="17956"/>
                  </a:cubicBezTo>
                  <a:lnTo>
                    <a:pt x="43902" y="17956"/>
                  </a:lnTo>
                  <a:cubicBezTo>
                    <a:pt x="42487" y="19370"/>
                    <a:pt x="43902" y="17956"/>
                    <a:pt x="43902" y="19607"/>
                  </a:cubicBezTo>
                  <a:cubicBezTo>
                    <a:pt x="43193" y="19843"/>
                    <a:pt x="42723" y="19843"/>
                    <a:pt x="42015" y="19607"/>
                  </a:cubicBezTo>
                  <a:cubicBezTo>
                    <a:pt x="42015" y="19607"/>
                    <a:pt x="42015" y="19607"/>
                    <a:pt x="42015" y="21260"/>
                  </a:cubicBezTo>
                  <a:cubicBezTo>
                    <a:pt x="42015" y="22911"/>
                    <a:pt x="42015" y="21260"/>
                    <a:pt x="40361" y="21260"/>
                  </a:cubicBezTo>
                  <a:cubicBezTo>
                    <a:pt x="38711" y="21260"/>
                    <a:pt x="42015" y="21260"/>
                    <a:pt x="43193" y="21260"/>
                  </a:cubicBezTo>
                  <a:cubicBezTo>
                    <a:pt x="42251" y="22202"/>
                    <a:pt x="40834" y="22674"/>
                    <a:pt x="39419" y="22674"/>
                  </a:cubicBezTo>
                  <a:lnTo>
                    <a:pt x="39419" y="22674"/>
                  </a:lnTo>
                  <a:lnTo>
                    <a:pt x="39419" y="22674"/>
                  </a:lnTo>
                  <a:cubicBezTo>
                    <a:pt x="39419" y="22674"/>
                    <a:pt x="39419" y="22674"/>
                    <a:pt x="40598" y="22674"/>
                  </a:cubicBezTo>
                  <a:lnTo>
                    <a:pt x="40598" y="22674"/>
                  </a:lnTo>
                  <a:cubicBezTo>
                    <a:pt x="41306" y="22438"/>
                    <a:pt x="41779" y="22911"/>
                    <a:pt x="42015" y="23619"/>
                  </a:cubicBezTo>
                  <a:cubicBezTo>
                    <a:pt x="42015" y="23619"/>
                    <a:pt x="42015" y="23855"/>
                    <a:pt x="42015" y="24092"/>
                  </a:cubicBezTo>
                  <a:cubicBezTo>
                    <a:pt x="42960" y="23855"/>
                    <a:pt x="43665" y="23383"/>
                    <a:pt x="44138" y="22674"/>
                  </a:cubicBezTo>
                  <a:lnTo>
                    <a:pt x="44138" y="22674"/>
                  </a:lnTo>
                  <a:lnTo>
                    <a:pt x="41542" y="25270"/>
                  </a:lnTo>
                  <a:cubicBezTo>
                    <a:pt x="39656" y="24564"/>
                    <a:pt x="37766" y="24564"/>
                    <a:pt x="35879" y="25270"/>
                  </a:cubicBezTo>
                  <a:cubicBezTo>
                    <a:pt x="35879" y="25270"/>
                    <a:pt x="33048" y="25270"/>
                    <a:pt x="33284" y="22438"/>
                  </a:cubicBezTo>
                  <a:cubicBezTo>
                    <a:pt x="33520" y="19607"/>
                    <a:pt x="31631" y="22438"/>
                    <a:pt x="31394" y="22438"/>
                  </a:cubicBezTo>
                  <a:cubicBezTo>
                    <a:pt x="31161" y="22438"/>
                    <a:pt x="31394" y="22438"/>
                    <a:pt x="31394" y="22438"/>
                  </a:cubicBezTo>
                  <a:cubicBezTo>
                    <a:pt x="31394" y="22438"/>
                    <a:pt x="29744" y="22438"/>
                    <a:pt x="29035" y="22438"/>
                  </a:cubicBezTo>
                  <a:cubicBezTo>
                    <a:pt x="28329" y="22438"/>
                    <a:pt x="30452" y="22438"/>
                    <a:pt x="29035" y="22438"/>
                  </a:cubicBezTo>
                  <a:cubicBezTo>
                    <a:pt x="27621" y="22438"/>
                    <a:pt x="26204" y="22438"/>
                    <a:pt x="26204" y="22438"/>
                  </a:cubicBezTo>
                  <a:cubicBezTo>
                    <a:pt x="26204" y="22438"/>
                    <a:pt x="24553" y="22438"/>
                    <a:pt x="23372" y="22438"/>
                  </a:cubicBezTo>
                  <a:cubicBezTo>
                    <a:pt x="22194" y="22438"/>
                    <a:pt x="23372" y="22438"/>
                    <a:pt x="23372" y="22438"/>
                  </a:cubicBezTo>
                  <a:cubicBezTo>
                    <a:pt x="23372" y="22438"/>
                    <a:pt x="19126" y="22438"/>
                    <a:pt x="20068" y="20079"/>
                  </a:cubicBezTo>
                  <a:cubicBezTo>
                    <a:pt x="17473" y="20079"/>
                    <a:pt x="17709" y="16775"/>
                    <a:pt x="13227" y="20079"/>
                  </a:cubicBezTo>
                  <a:cubicBezTo>
                    <a:pt x="13227" y="20079"/>
                    <a:pt x="11101" y="20079"/>
                    <a:pt x="11337" y="20079"/>
                  </a:cubicBezTo>
                  <a:cubicBezTo>
                    <a:pt x="11573" y="20079"/>
                    <a:pt x="11337" y="20079"/>
                    <a:pt x="13227" y="20079"/>
                  </a:cubicBezTo>
                  <a:cubicBezTo>
                    <a:pt x="9923" y="19607"/>
                    <a:pt x="6383" y="20551"/>
                    <a:pt x="3551" y="22438"/>
                  </a:cubicBezTo>
                  <a:cubicBezTo>
                    <a:pt x="3079" y="23619"/>
                    <a:pt x="2370" y="24564"/>
                    <a:pt x="1192" y="25270"/>
                  </a:cubicBezTo>
                  <a:cubicBezTo>
                    <a:pt x="1192" y="26923"/>
                    <a:pt x="1192" y="27868"/>
                    <a:pt x="-1167" y="30227"/>
                  </a:cubicBezTo>
                  <a:cubicBezTo>
                    <a:pt x="483" y="30227"/>
                    <a:pt x="247" y="30227"/>
                    <a:pt x="1898" y="30227"/>
                  </a:cubicBezTo>
                  <a:lnTo>
                    <a:pt x="1898" y="30227"/>
                  </a:lnTo>
                  <a:cubicBezTo>
                    <a:pt x="1898" y="30227"/>
                    <a:pt x="1898" y="30227"/>
                    <a:pt x="3315" y="30227"/>
                  </a:cubicBezTo>
                  <a:cubicBezTo>
                    <a:pt x="4732" y="30227"/>
                    <a:pt x="3315" y="31641"/>
                    <a:pt x="3315" y="31878"/>
                  </a:cubicBezTo>
                  <a:cubicBezTo>
                    <a:pt x="2606" y="32114"/>
                    <a:pt x="2134" y="32114"/>
                    <a:pt x="1428" y="31878"/>
                  </a:cubicBezTo>
                  <a:cubicBezTo>
                    <a:pt x="1428" y="31878"/>
                    <a:pt x="1428" y="31878"/>
                    <a:pt x="1428" y="31878"/>
                  </a:cubicBezTo>
                  <a:cubicBezTo>
                    <a:pt x="1428" y="31878"/>
                    <a:pt x="1428" y="34001"/>
                    <a:pt x="4024" y="34237"/>
                  </a:cubicBezTo>
                  <a:cubicBezTo>
                    <a:pt x="6619" y="34473"/>
                    <a:pt x="6383" y="35654"/>
                    <a:pt x="8978" y="34237"/>
                  </a:cubicBezTo>
                  <a:lnTo>
                    <a:pt x="8978" y="34237"/>
                  </a:lnTo>
                  <a:cubicBezTo>
                    <a:pt x="5910" y="35654"/>
                    <a:pt x="5202" y="34237"/>
                    <a:pt x="3079" y="35418"/>
                  </a:cubicBezTo>
                  <a:cubicBezTo>
                    <a:pt x="956" y="36599"/>
                    <a:pt x="3079" y="35418"/>
                    <a:pt x="3079" y="36832"/>
                  </a:cubicBezTo>
                  <a:cubicBezTo>
                    <a:pt x="6855" y="36832"/>
                    <a:pt x="6619" y="36832"/>
                    <a:pt x="9450" y="38249"/>
                  </a:cubicBezTo>
                  <a:lnTo>
                    <a:pt x="9450" y="38249"/>
                  </a:lnTo>
                  <a:cubicBezTo>
                    <a:pt x="9450" y="38249"/>
                    <a:pt x="7091" y="38249"/>
                    <a:pt x="5674" y="38249"/>
                  </a:cubicBezTo>
                  <a:cubicBezTo>
                    <a:pt x="4260" y="38249"/>
                    <a:pt x="5674" y="38249"/>
                    <a:pt x="5674" y="38249"/>
                  </a:cubicBezTo>
                  <a:cubicBezTo>
                    <a:pt x="5674" y="38249"/>
                    <a:pt x="7091" y="38249"/>
                    <a:pt x="5674" y="38249"/>
                  </a:cubicBezTo>
                  <a:lnTo>
                    <a:pt x="7564" y="36832"/>
                  </a:lnTo>
                  <a:cubicBezTo>
                    <a:pt x="7564" y="36832"/>
                    <a:pt x="9214" y="38249"/>
                    <a:pt x="10865" y="36832"/>
                  </a:cubicBezTo>
                  <a:cubicBezTo>
                    <a:pt x="12518" y="35418"/>
                    <a:pt x="9450" y="36832"/>
                    <a:pt x="10865" y="36832"/>
                  </a:cubicBezTo>
                  <a:cubicBezTo>
                    <a:pt x="12282" y="36832"/>
                    <a:pt x="10865" y="36832"/>
                    <a:pt x="9450" y="36832"/>
                  </a:cubicBezTo>
                  <a:cubicBezTo>
                    <a:pt x="8033" y="36832"/>
                    <a:pt x="11573" y="36832"/>
                    <a:pt x="12282" y="36832"/>
                  </a:cubicBezTo>
                  <a:cubicBezTo>
                    <a:pt x="12991" y="36832"/>
                    <a:pt x="12282" y="36832"/>
                    <a:pt x="10631" y="38722"/>
                  </a:cubicBezTo>
                  <a:cubicBezTo>
                    <a:pt x="8978" y="40608"/>
                    <a:pt x="12282" y="38722"/>
                    <a:pt x="13227" y="37541"/>
                  </a:cubicBezTo>
                  <a:cubicBezTo>
                    <a:pt x="14169" y="36363"/>
                    <a:pt x="13227" y="37541"/>
                    <a:pt x="13227" y="37541"/>
                  </a:cubicBezTo>
                  <a:cubicBezTo>
                    <a:pt x="13227" y="37541"/>
                    <a:pt x="14641" y="37541"/>
                    <a:pt x="14877" y="37541"/>
                  </a:cubicBezTo>
                  <a:cubicBezTo>
                    <a:pt x="14877" y="38013"/>
                    <a:pt x="14877" y="38722"/>
                    <a:pt x="14877" y="39194"/>
                  </a:cubicBezTo>
                  <a:cubicBezTo>
                    <a:pt x="14877" y="39194"/>
                    <a:pt x="14877" y="39194"/>
                    <a:pt x="13227" y="39194"/>
                  </a:cubicBezTo>
                  <a:cubicBezTo>
                    <a:pt x="11573" y="39194"/>
                    <a:pt x="14641" y="39194"/>
                    <a:pt x="15586" y="39194"/>
                  </a:cubicBezTo>
                  <a:cubicBezTo>
                    <a:pt x="16531" y="39194"/>
                    <a:pt x="15586" y="39194"/>
                    <a:pt x="19126" y="39194"/>
                  </a:cubicBezTo>
                  <a:cubicBezTo>
                    <a:pt x="22663" y="39194"/>
                    <a:pt x="17709" y="39194"/>
                    <a:pt x="17237" y="40845"/>
                  </a:cubicBezTo>
                  <a:lnTo>
                    <a:pt x="15586" y="40845"/>
                  </a:lnTo>
                  <a:cubicBezTo>
                    <a:pt x="14877" y="42026"/>
                    <a:pt x="13696" y="42731"/>
                    <a:pt x="12518" y="42968"/>
                  </a:cubicBezTo>
                  <a:cubicBezTo>
                    <a:pt x="12518" y="42968"/>
                    <a:pt x="12518" y="42968"/>
                    <a:pt x="12518" y="42968"/>
                  </a:cubicBezTo>
                  <a:cubicBezTo>
                    <a:pt x="12518" y="42968"/>
                    <a:pt x="12518" y="42968"/>
                    <a:pt x="12518" y="44621"/>
                  </a:cubicBezTo>
                  <a:cubicBezTo>
                    <a:pt x="12518" y="46272"/>
                    <a:pt x="14405" y="44621"/>
                    <a:pt x="14877" y="44621"/>
                  </a:cubicBezTo>
                  <a:cubicBezTo>
                    <a:pt x="15350" y="44621"/>
                    <a:pt x="13463" y="44621"/>
                    <a:pt x="14877" y="44621"/>
                  </a:cubicBezTo>
                  <a:lnTo>
                    <a:pt x="14877" y="44621"/>
                  </a:lnTo>
                  <a:cubicBezTo>
                    <a:pt x="14877" y="44621"/>
                    <a:pt x="14877" y="44621"/>
                    <a:pt x="14877" y="44621"/>
                  </a:cubicBezTo>
                  <a:lnTo>
                    <a:pt x="12046" y="46980"/>
                  </a:lnTo>
                  <a:cubicBezTo>
                    <a:pt x="12046" y="46980"/>
                    <a:pt x="12046" y="46980"/>
                    <a:pt x="13933" y="46980"/>
                  </a:cubicBezTo>
                  <a:lnTo>
                    <a:pt x="12518" y="48631"/>
                  </a:lnTo>
                  <a:lnTo>
                    <a:pt x="13933" y="48631"/>
                  </a:lnTo>
                  <a:cubicBezTo>
                    <a:pt x="13933" y="48631"/>
                    <a:pt x="13933" y="48631"/>
                    <a:pt x="13933" y="50048"/>
                  </a:cubicBezTo>
                  <a:cubicBezTo>
                    <a:pt x="14641" y="50048"/>
                    <a:pt x="15350" y="50757"/>
                    <a:pt x="15350" y="51465"/>
                  </a:cubicBezTo>
                  <a:cubicBezTo>
                    <a:pt x="15350" y="51465"/>
                    <a:pt x="15350" y="51465"/>
                    <a:pt x="13463" y="51465"/>
                  </a:cubicBezTo>
                  <a:cubicBezTo>
                    <a:pt x="11573" y="51465"/>
                    <a:pt x="13463" y="51465"/>
                    <a:pt x="13463" y="51465"/>
                  </a:cubicBezTo>
                  <a:lnTo>
                    <a:pt x="14877" y="51465"/>
                  </a:lnTo>
                  <a:cubicBezTo>
                    <a:pt x="14877" y="53588"/>
                    <a:pt x="18181" y="53116"/>
                    <a:pt x="18418" y="55003"/>
                  </a:cubicBezTo>
                  <a:cubicBezTo>
                    <a:pt x="18654" y="56892"/>
                    <a:pt x="18418" y="55003"/>
                    <a:pt x="18418" y="55003"/>
                  </a:cubicBezTo>
                  <a:cubicBezTo>
                    <a:pt x="18418" y="55003"/>
                    <a:pt x="19832" y="55003"/>
                    <a:pt x="20068" y="55003"/>
                  </a:cubicBezTo>
                  <a:cubicBezTo>
                    <a:pt x="16531" y="58543"/>
                    <a:pt x="22430" y="55003"/>
                    <a:pt x="22194" y="57365"/>
                  </a:cubicBezTo>
                  <a:cubicBezTo>
                    <a:pt x="21958" y="59724"/>
                    <a:pt x="18890" y="57365"/>
                    <a:pt x="16764" y="57365"/>
                  </a:cubicBezTo>
                  <a:cubicBezTo>
                    <a:pt x="14641" y="57365"/>
                    <a:pt x="18418" y="57365"/>
                    <a:pt x="16764" y="59015"/>
                  </a:cubicBezTo>
                  <a:lnTo>
                    <a:pt x="18654" y="59015"/>
                  </a:lnTo>
                  <a:lnTo>
                    <a:pt x="17473" y="59015"/>
                  </a:lnTo>
                  <a:cubicBezTo>
                    <a:pt x="17473" y="59015"/>
                    <a:pt x="17473" y="59015"/>
                    <a:pt x="17473" y="59015"/>
                  </a:cubicBezTo>
                  <a:cubicBezTo>
                    <a:pt x="17473" y="59015"/>
                    <a:pt x="17473" y="59015"/>
                    <a:pt x="15586" y="59015"/>
                  </a:cubicBezTo>
                  <a:cubicBezTo>
                    <a:pt x="13696" y="59015"/>
                    <a:pt x="18654" y="59015"/>
                    <a:pt x="17000" y="59015"/>
                  </a:cubicBezTo>
                  <a:lnTo>
                    <a:pt x="21958" y="57128"/>
                  </a:lnTo>
                  <a:cubicBezTo>
                    <a:pt x="21485" y="57834"/>
                    <a:pt x="20777" y="58306"/>
                    <a:pt x="20068" y="58543"/>
                  </a:cubicBezTo>
                  <a:cubicBezTo>
                    <a:pt x="20068" y="59960"/>
                    <a:pt x="20068" y="58543"/>
                    <a:pt x="20068" y="59960"/>
                  </a:cubicBezTo>
                  <a:lnTo>
                    <a:pt x="22194" y="59960"/>
                  </a:lnTo>
                  <a:cubicBezTo>
                    <a:pt x="22194" y="59960"/>
                    <a:pt x="22194" y="59960"/>
                    <a:pt x="22194" y="59960"/>
                  </a:cubicBezTo>
                  <a:cubicBezTo>
                    <a:pt x="22194" y="59960"/>
                    <a:pt x="22194" y="59960"/>
                    <a:pt x="22194" y="59960"/>
                  </a:cubicBezTo>
                  <a:lnTo>
                    <a:pt x="24789" y="59960"/>
                  </a:lnTo>
                  <a:cubicBezTo>
                    <a:pt x="23608" y="61374"/>
                    <a:pt x="23608" y="59960"/>
                    <a:pt x="24789" y="61610"/>
                  </a:cubicBezTo>
                  <a:cubicBezTo>
                    <a:pt x="25967" y="63264"/>
                    <a:pt x="23372" y="61610"/>
                    <a:pt x="23136" y="63264"/>
                  </a:cubicBezTo>
                  <a:cubicBezTo>
                    <a:pt x="22900" y="64914"/>
                    <a:pt x="25025" y="63264"/>
                    <a:pt x="27385" y="61610"/>
                  </a:cubicBezTo>
                  <a:cubicBezTo>
                    <a:pt x="29744" y="59960"/>
                    <a:pt x="27385" y="63028"/>
                    <a:pt x="27385" y="64206"/>
                  </a:cubicBezTo>
                  <a:cubicBezTo>
                    <a:pt x="28799" y="63264"/>
                    <a:pt x="30689" y="62791"/>
                    <a:pt x="32339" y="62555"/>
                  </a:cubicBezTo>
                  <a:cubicBezTo>
                    <a:pt x="32339" y="62555"/>
                    <a:pt x="30925" y="62555"/>
                    <a:pt x="30452" y="63970"/>
                  </a:cubicBezTo>
                  <a:cubicBezTo>
                    <a:pt x="29980" y="65387"/>
                    <a:pt x="34935" y="63970"/>
                    <a:pt x="36824" y="61610"/>
                  </a:cubicBezTo>
                  <a:cubicBezTo>
                    <a:pt x="38711" y="59251"/>
                    <a:pt x="33520" y="61610"/>
                    <a:pt x="32575" y="61610"/>
                  </a:cubicBezTo>
                  <a:cubicBezTo>
                    <a:pt x="32575" y="61610"/>
                    <a:pt x="30925" y="61610"/>
                    <a:pt x="30925" y="61610"/>
                  </a:cubicBezTo>
                  <a:cubicBezTo>
                    <a:pt x="30925" y="61610"/>
                    <a:pt x="25495" y="61610"/>
                    <a:pt x="27148" y="59487"/>
                  </a:cubicBezTo>
                  <a:cubicBezTo>
                    <a:pt x="28799" y="57365"/>
                    <a:pt x="31631" y="59487"/>
                    <a:pt x="31867" y="59487"/>
                  </a:cubicBezTo>
                  <a:cubicBezTo>
                    <a:pt x="35643" y="57365"/>
                    <a:pt x="36352" y="59487"/>
                    <a:pt x="37530" y="59487"/>
                  </a:cubicBezTo>
                  <a:cubicBezTo>
                    <a:pt x="35879" y="60196"/>
                    <a:pt x="34462" y="61138"/>
                    <a:pt x="33048" y="62319"/>
                  </a:cubicBezTo>
                  <a:lnTo>
                    <a:pt x="34935" y="62319"/>
                  </a:lnTo>
                  <a:cubicBezTo>
                    <a:pt x="33048" y="65387"/>
                    <a:pt x="37060" y="62319"/>
                    <a:pt x="34935" y="64914"/>
                  </a:cubicBezTo>
                  <a:lnTo>
                    <a:pt x="37530" y="64914"/>
                  </a:lnTo>
                  <a:cubicBezTo>
                    <a:pt x="37530" y="64914"/>
                    <a:pt x="37530" y="64914"/>
                    <a:pt x="37530" y="64914"/>
                  </a:cubicBezTo>
                  <a:cubicBezTo>
                    <a:pt x="37530" y="64914"/>
                    <a:pt x="37530" y="64914"/>
                    <a:pt x="38947" y="64914"/>
                  </a:cubicBezTo>
                  <a:cubicBezTo>
                    <a:pt x="40361" y="64914"/>
                    <a:pt x="37530" y="64914"/>
                    <a:pt x="37294" y="64914"/>
                  </a:cubicBezTo>
                  <a:cubicBezTo>
                    <a:pt x="37060" y="64914"/>
                    <a:pt x="37294" y="64914"/>
                    <a:pt x="39656" y="64914"/>
                  </a:cubicBezTo>
                  <a:cubicBezTo>
                    <a:pt x="42015" y="64914"/>
                    <a:pt x="39656" y="64914"/>
                    <a:pt x="39656" y="66329"/>
                  </a:cubicBezTo>
                  <a:cubicBezTo>
                    <a:pt x="39656" y="67746"/>
                    <a:pt x="42723" y="66329"/>
                    <a:pt x="42251" y="66329"/>
                  </a:cubicBezTo>
                  <a:cubicBezTo>
                    <a:pt x="41070" y="67746"/>
                    <a:pt x="39656" y="68691"/>
                    <a:pt x="38002" y="69163"/>
                  </a:cubicBezTo>
                  <a:cubicBezTo>
                    <a:pt x="38002" y="69163"/>
                    <a:pt x="40834" y="69163"/>
                    <a:pt x="41306" y="69163"/>
                  </a:cubicBezTo>
                  <a:cubicBezTo>
                    <a:pt x="41779" y="69163"/>
                    <a:pt x="41306" y="69163"/>
                    <a:pt x="41306" y="70578"/>
                  </a:cubicBezTo>
                  <a:cubicBezTo>
                    <a:pt x="41306" y="71995"/>
                    <a:pt x="41306" y="70578"/>
                    <a:pt x="41306" y="70578"/>
                  </a:cubicBezTo>
                  <a:cubicBezTo>
                    <a:pt x="41306" y="70578"/>
                    <a:pt x="41306" y="70578"/>
                    <a:pt x="41306" y="70578"/>
                  </a:cubicBezTo>
                  <a:cubicBezTo>
                    <a:pt x="41306" y="70578"/>
                    <a:pt x="41306" y="70578"/>
                    <a:pt x="41306" y="69163"/>
                  </a:cubicBezTo>
                  <a:lnTo>
                    <a:pt x="41306" y="69163"/>
                  </a:lnTo>
                  <a:cubicBezTo>
                    <a:pt x="41306" y="69163"/>
                    <a:pt x="41306" y="70814"/>
                    <a:pt x="41306" y="70814"/>
                  </a:cubicBezTo>
                  <a:cubicBezTo>
                    <a:pt x="41306" y="70814"/>
                    <a:pt x="41306" y="70814"/>
                    <a:pt x="41306" y="70814"/>
                  </a:cubicBezTo>
                  <a:cubicBezTo>
                    <a:pt x="41306" y="70814"/>
                    <a:pt x="41306" y="70814"/>
                    <a:pt x="41306" y="70814"/>
                  </a:cubicBezTo>
                  <a:cubicBezTo>
                    <a:pt x="41306" y="70814"/>
                    <a:pt x="41306" y="70814"/>
                    <a:pt x="41306" y="70814"/>
                  </a:cubicBezTo>
                  <a:cubicBezTo>
                    <a:pt x="40361" y="71286"/>
                    <a:pt x="39656" y="71995"/>
                    <a:pt x="39183" y="72700"/>
                  </a:cubicBezTo>
                  <a:cubicBezTo>
                    <a:pt x="43902" y="70578"/>
                    <a:pt x="44610" y="72700"/>
                    <a:pt x="47206" y="72700"/>
                  </a:cubicBezTo>
                  <a:cubicBezTo>
                    <a:pt x="49801" y="72700"/>
                    <a:pt x="47206" y="72700"/>
                    <a:pt x="47206" y="72700"/>
                  </a:cubicBezTo>
                  <a:cubicBezTo>
                    <a:pt x="48387" y="72228"/>
                    <a:pt x="49565" y="72228"/>
                    <a:pt x="50746" y="72700"/>
                  </a:cubicBezTo>
                  <a:cubicBezTo>
                    <a:pt x="50746" y="72700"/>
                    <a:pt x="48150" y="72700"/>
                    <a:pt x="47678" y="74118"/>
                  </a:cubicBezTo>
                  <a:cubicBezTo>
                    <a:pt x="47206" y="75532"/>
                    <a:pt x="47678" y="74118"/>
                    <a:pt x="47678" y="74118"/>
                  </a:cubicBezTo>
                  <a:cubicBezTo>
                    <a:pt x="49092" y="73881"/>
                    <a:pt x="50510" y="74354"/>
                    <a:pt x="51454" y="75296"/>
                  </a:cubicBezTo>
                  <a:cubicBezTo>
                    <a:pt x="51454" y="76949"/>
                    <a:pt x="49801" y="75296"/>
                    <a:pt x="48150" y="76713"/>
                  </a:cubicBezTo>
                  <a:cubicBezTo>
                    <a:pt x="46497" y="78127"/>
                    <a:pt x="48150" y="76713"/>
                    <a:pt x="48150" y="76713"/>
                  </a:cubicBezTo>
                  <a:cubicBezTo>
                    <a:pt x="48150" y="76713"/>
                    <a:pt x="53105" y="76713"/>
                    <a:pt x="54522" y="78364"/>
                  </a:cubicBezTo>
                  <a:cubicBezTo>
                    <a:pt x="55936" y="80017"/>
                    <a:pt x="52869" y="78364"/>
                    <a:pt x="52632" y="79781"/>
                  </a:cubicBezTo>
                  <a:cubicBezTo>
                    <a:pt x="53577" y="79308"/>
                    <a:pt x="54522" y="79308"/>
                    <a:pt x="55464" y="79781"/>
                  </a:cubicBezTo>
                  <a:cubicBezTo>
                    <a:pt x="55464" y="79781"/>
                    <a:pt x="55464" y="79781"/>
                    <a:pt x="55464" y="79781"/>
                  </a:cubicBezTo>
                  <a:lnTo>
                    <a:pt x="55464" y="79781"/>
                  </a:lnTo>
                  <a:cubicBezTo>
                    <a:pt x="55464" y="79781"/>
                    <a:pt x="55464" y="81431"/>
                    <a:pt x="57590" y="79781"/>
                  </a:cubicBezTo>
                  <a:lnTo>
                    <a:pt x="57590" y="79781"/>
                  </a:lnTo>
                  <a:cubicBezTo>
                    <a:pt x="59004" y="79781"/>
                    <a:pt x="57590" y="79781"/>
                    <a:pt x="59240" y="79781"/>
                  </a:cubicBezTo>
                  <a:cubicBezTo>
                    <a:pt x="59240" y="80253"/>
                    <a:pt x="59240" y="80489"/>
                    <a:pt x="59240" y="80962"/>
                  </a:cubicBezTo>
                  <a:cubicBezTo>
                    <a:pt x="59240" y="80962"/>
                    <a:pt x="59240" y="80962"/>
                    <a:pt x="59240" y="80962"/>
                  </a:cubicBezTo>
                  <a:cubicBezTo>
                    <a:pt x="59240" y="80962"/>
                    <a:pt x="59240" y="80962"/>
                    <a:pt x="59240" y="80962"/>
                  </a:cubicBezTo>
                  <a:cubicBezTo>
                    <a:pt x="60421" y="82376"/>
                    <a:pt x="62072" y="83557"/>
                    <a:pt x="63725" y="84263"/>
                  </a:cubicBezTo>
                  <a:lnTo>
                    <a:pt x="62308" y="84263"/>
                  </a:lnTo>
                  <a:cubicBezTo>
                    <a:pt x="62308" y="84263"/>
                    <a:pt x="62308" y="84263"/>
                    <a:pt x="62308" y="84263"/>
                  </a:cubicBezTo>
                  <a:cubicBezTo>
                    <a:pt x="62308" y="84263"/>
                    <a:pt x="62308" y="82849"/>
                    <a:pt x="64195" y="82612"/>
                  </a:cubicBezTo>
                  <a:cubicBezTo>
                    <a:pt x="66085" y="82376"/>
                    <a:pt x="64195" y="84027"/>
                    <a:pt x="65612" y="82612"/>
                  </a:cubicBezTo>
                  <a:cubicBezTo>
                    <a:pt x="67027" y="81195"/>
                    <a:pt x="65612" y="82612"/>
                    <a:pt x="65612" y="84263"/>
                  </a:cubicBezTo>
                  <a:lnTo>
                    <a:pt x="67027" y="82849"/>
                  </a:lnTo>
                  <a:cubicBezTo>
                    <a:pt x="67027" y="84499"/>
                    <a:pt x="67027" y="82849"/>
                    <a:pt x="68444" y="82849"/>
                  </a:cubicBezTo>
                  <a:cubicBezTo>
                    <a:pt x="69858" y="82849"/>
                    <a:pt x="68444" y="82849"/>
                    <a:pt x="68444" y="84499"/>
                  </a:cubicBezTo>
                  <a:lnTo>
                    <a:pt x="68444" y="84499"/>
                  </a:lnTo>
                  <a:cubicBezTo>
                    <a:pt x="68444" y="84499"/>
                    <a:pt x="68444" y="87094"/>
                    <a:pt x="68444" y="88512"/>
                  </a:cubicBezTo>
                  <a:cubicBezTo>
                    <a:pt x="68444" y="89926"/>
                    <a:pt x="68444" y="86625"/>
                    <a:pt x="71039" y="85680"/>
                  </a:cubicBezTo>
                  <a:cubicBezTo>
                    <a:pt x="73634" y="84735"/>
                    <a:pt x="71039" y="85680"/>
                    <a:pt x="71039" y="87331"/>
                  </a:cubicBezTo>
                  <a:cubicBezTo>
                    <a:pt x="71039" y="88984"/>
                    <a:pt x="71039" y="87331"/>
                    <a:pt x="73634" y="87331"/>
                  </a:cubicBezTo>
                  <a:cubicBezTo>
                    <a:pt x="76230" y="87331"/>
                    <a:pt x="73634" y="87331"/>
                    <a:pt x="73634" y="89457"/>
                  </a:cubicBezTo>
                  <a:lnTo>
                    <a:pt x="75052" y="89457"/>
                  </a:lnTo>
                  <a:cubicBezTo>
                    <a:pt x="75052" y="88039"/>
                    <a:pt x="75052" y="89457"/>
                    <a:pt x="75052" y="89457"/>
                  </a:cubicBezTo>
                  <a:cubicBezTo>
                    <a:pt x="75052" y="89457"/>
                    <a:pt x="76702" y="89457"/>
                    <a:pt x="78589" y="89457"/>
                  </a:cubicBezTo>
                  <a:cubicBezTo>
                    <a:pt x="80479" y="89457"/>
                    <a:pt x="76938" y="90871"/>
                    <a:pt x="76230" y="90871"/>
                  </a:cubicBezTo>
                  <a:cubicBezTo>
                    <a:pt x="75524" y="90871"/>
                    <a:pt x="78589" y="90871"/>
                    <a:pt x="79298" y="90871"/>
                  </a:cubicBezTo>
                  <a:cubicBezTo>
                    <a:pt x="80006" y="90871"/>
                    <a:pt x="79298" y="90871"/>
                    <a:pt x="80715" y="90871"/>
                  </a:cubicBezTo>
                  <a:cubicBezTo>
                    <a:pt x="82129" y="90871"/>
                    <a:pt x="80715" y="92524"/>
                    <a:pt x="80715" y="92524"/>
                  </a:cubicBezTo>
                  <a:cubicBezTo>
                    <a:pt x="80715" y="92524"/>
                    <a:pt x="80715" y="92524"/>
                    <a:pt x="79061" y="92524"/>
                  </a:cubicBezTo>
                  <a:cubicBezTo>
                    <a:pt x="77411" y="92524"/>
                    <a:pt x="77647" y="92524"/>
                    <a:pt x="77175" y="94647"/>
                  </a:cubicBezTo>
                  <a:cubicBezTo>
                    <a:pt x="76702" y="96770"/>
                    <a:pt x="79534" y="94647"/>
                    <a:pt x="81423" y="92994"/>
                  </a:cubicBezTo>
                  <a:cubicBezTo>
                    <a:pt x="83310" y="91343"/>
                    <a:pt x="81423" y="92994"/>
                    <a:pt x="81423" y="92994"/>
                  </a:cubicBezTo>
                  <a:cubicBezTo>
                    <a:pt x="81423" y="92994"/>
                    <a:pt x="81423" y="92994"/>
                    <a:pt x="79534" y="94411"/>
                  </a:cubicBezTo>
                  <a:cubicBezTo>
                    <a:pt x="77647" y="95825"/>
                    <a:pt x="79534" y="94411"/>
                    <a:pt x="79534" y="94411"/>
                  </a:cubicBezTo>
                  <a:cubicBezTo>
                    <a:pt x="79534" y="94411"/>
                    <a:pt x="80951" y="94411"/>
                    <a:pt x="79534" y="96062"/>
                  </a:cubicBezTo>
                  <a:cubicBezTo>
                    <a:pt x="78119" y="97715"/>
                    <a:pt x="79534" y="96062"/>
                    <a:pt x="81657" y="96062"/>
                  </a:cubicBezTo>
                  <a:cubicBezTo>
                    <a:pt x="83783" y="96062"/>
                    <a:pt x="81657" y="96062"/>
                    <a:pt x="81657" y="97951"/>
                  </a:cubicBezTo>
                  <a:cubicBezTo>
                    <a:pt x="81657" y="99838"/>
                    <a:pt x="83546" y="97951"/>
                    <a:pt x="84724" y="97951"/>
                  </a:cubicBezTo>
                  <a:cubicBezTo>
                    <a:pt x="85906" y="97951"/>
                    <a:pt x="84724" y="96062"/>
                    <a:pt x="84724" y="96298"/>
                  </a:cubicBezTo>
                  <a:cubicBezTo>
                    <a:pt x="84724" y="96534"/>
                    <a:pt x="84724" y="96298"/>
                    <a:pt x="86142" y="96298"/>
                  </a:cubicBezTo>
                  <a:cubicBezTo>
                    <a:pt x="85906" y="97006"/>
                    <a:pt x="85197" y="97479"/>
                    <a:pt x="84488" y="97715"/>
                  </a:cubicBezTo>
                  <a:lnTo>
                    <a:pt x="83074" y="99838"/>
                  </a:lnTo>
                  <a:cubicBezTo>
                    <a:pt x="84961" y="97715"/>
                    <a:pt x="83074" y="99838"/>
                    <a:pt x="85906" y="99838"/>
                  </a:cubicBezTo>
                  <a:cubicBezTo>
                    <a:pt x="88737" y="99838"/>
                    <a:pt x="85906" y="99838"/>
                    <a:pt x="85906" y="99838"/>
                  </a:cubicBezTo>
                  <a:cubicBezTo>
                    <a:pt x="85906" y="99838"/>
                    <a:pt x="87323" y="99838"/>
                    <a:pt x="85906" y="99838"/>
                  </a:cubicBezTo>
                  <a:cubicBezTo>
                    <a:pt x="84488" y="99838"/>
                    <a:pt x="85906" y="99838"/>
                    <a:pt x="85906" y="99838"/>
                  </a:cubicBezTo>
                  <a:cubicBezTo>
                    <a:pt x="85906" y="99838"/>
                    <a:pt x="85906" y="99838"/>
                    <a:pt x="85906" y="99838"/>
                  </a:cubicBezTo>
                  <a:cubicBezTo>
                    <a:pt x="85906" y="99838"/>
                    <a:pt x="87323" y="98424"/>
                    <a:pt x="85906" y="99838"/>
                  </a:cubicBezTo>
                  <a:cubicBezTo>
                    <a:pt x="86378" y="98893"/>
                    <a:pt x="87087" y="98187"/>
                    <a:pt x="88028" y="97479"/>
                  </a:cubicBezTo>
                  <a:cubicBezTo>
                    <a:pt x="88028" y="97479"/>
                    <a:pt x="88028" y="97479"/>
                    <a:pt x="88028" y="99366"/>
                  </a:cubicBezTo>
                  <a:cubicBezTo>
                    <a:pt x="88737" y="98893"/>
                    <a:pt x="89209" y="98424"/>
                    <a:pt x="89682" y="97715"/>
                  </a:cubicBezTo>
                  <a:cubicBezTo>
                    <a:pt x="89682" y="97715"/>
                    <a:pt x="89682" y="97715"/>
                    <a:pt x="89682" y="97715"/>
                  </a:cubicBezTo>
                  <a:cubicBezTo>
                    <a:pt x="89682" y="97715"/>
                    <a:pt x="87556" y="99366"/>
                    <a:pt x="87087" y="100783"/>
                  </a:cubicBezTo>
                  <a:lnTo>
                    <a:pt x="88737" y="99129"/>
                  </a:lnTo>
                  <a:cubicBezTo>
                    <a:pt x="88737" y="99129"/>
                    <a:pt x="88737" y="100547"/>
                    <a:pt x="88737" y="99129"/>
                  </a:cubicBezTo>
                  <a:lnTo>
                    <a:pt x="88737" y="101019"/>
                  </a:lnTo>
                  <a:cubicBezTo>
                    <a:pt x="88737" y="101019"/>
                    <a:pt x="88737" y="101019"/>
                    <a:pt x="88737" y="101019"/>
                  </a:cubicBezTo>
                  <a:cubicBezTo>
                    <a:pt x="88737" y="101019"/>
                    <a:pt x="90624" y="101019"/>
                    <a:pt x="90860" y="101019"/>
                  </a:cubicBezTo>
                  <a:cubicBezTo>
                    <a:pt x="91096" y="101019"/>
                    <a:pt x="90860" y="101019"/>
                    <a:pt x="90860" y="102433"/>
                  </a:cubicBezTo>
                  <a:cubicBezTo>
                    <a:pt x="90860" y="103851"/>
                    <a:pt x="92277" y="102433"/>
                    <a:pt x="92750" y="102433"/>
                  </a:cubicBezTo>
                  <a:cubicBezTo>
                    <a:pt x="93222" y="102433"/>
                    <a:pt x="92750" y="102433"/>
                    <a:pt x="94400" y="101019"/>
                  </a:cubicBezTo>
                  <a:cubicBezTo>
                    <a:pt x="96054" y="99602"/>
                    <a:pt x="93222" y="102433"/>
                    <a:pt x="93222" y="103142"/>
                  </a:cubicBezTo>
                  <a:cubicBezTo>
                    <a:pt x="93222" y="103851"/>
                    <a:pt x="93222" y="103142"/>
                    <a:pt x="93222" y="103142"/>
                  </a:cubicBezTo>
                  <a:cubicBezTo>
                    <a:pt x="91805" y="106446"/>
                    <a:pt x="96054" y="103142"/>
                    <a:pt x="95581" y="105501"/>
                  </a:cubicBezTo>
                  <a:cubicBezTo>
                    <a:pt x="96523" y="105029"/>
                    <a:pt x="97468" y="105029"/>
                    <a:pt x="98413" y="105501"/>
                  </a:cubicBezTo>
                  <a:cubicBezTo>
                    <a:pt x="98413" y="105501"/>
                    <a:pt x="98413" y="105501"/>
                    <a:pt x="98413" y="105501"/>
                  </a:cubicBezTo>
                  <a:cubicBezTo>
                    <a:pt x="98413" y="105501"/>
                    <a:pt x="98413" y="105501"/>
                    <a:pt x="96759" y="105501"/>
                  </a:cubicBezTo>
                  <a:cubicBezTo>
                    <a:pt x="95109" y="105501"/>
                    <a:pt x="96759" y="105501"/>
                    <a:pt x="98885" y="105501"/>
                  </a:cubicBezTo>
                  <a:cubicBezTo>
                    <a:pt x="101008" y="105501"/>
                    <a:pt x="98885" y="105501"/>
                    <a:pt x="97704" y="107860"/>
                  </a:cubicBezTo>
                  <a:cubicBezTo>
                    <a:pt x="96523" y="110222"/>
                    <a:pt x="97704" y="107860"/>
                    <a:pt x="99121" y="107860"/>
                  </a:cubicBezTo>
                  <a:lnTo>
                    <a:pt x="99121" y="107860"/>
                  </a:lnTo>
                  <a:cubicBezTo>
                    <a:pt x="99121" y="106446"/>
                    <a:pt x="101244" y="107860"/>
                    <a:pt x="99121" y="107860"/>
                  </a:cubicBezTo>
                  <a:cubicBezTo>
                    <a:pt x="101008" y="106210"/>
                    <a:pt x="100536" y="107860"/>
                    <a:pt x="100536" y="107860"/>
                  </a:cubicBezTo>
                  <a:cubicBezTo>
                    <a:pt x="100536" y="107860"/>
                    <a:pt x="100536" y="107860"/>
                    <a:pt x="100536" y="107860"/>
                  </a:cubicBezTo>
                  <a:cubicBezTo>
                    <a:pt x="100536" y="107860"/>
                    <a:pt x="100536" y="107860"/>
                    <a:pt x="100536" y="107860"/>
                  </a:cubicBezTo>
                  <a:cubicBezTo>
                    <a:pt x="100536" y="107860"/>
                    <a:pt x="100536" y="107860"/>
                    <a:pt x="98885" y="109750"/>
                  </a:cubicBezTo>
                  <a:cubicBezTo>
                    <a:pt x="97232" y="111637"/>
                    <a:pt x="98885" y="109750"/>
                    <a:pt x="98885" y="112345"/>
                  </a:cubicBezTo>
                  <a:lnTo>
                    <a:pt x="98885" y="112345"/>
                  </a:lnTo>
                  <a:cubicBezTo>
                    <a:pt x="98885" y="112345"/>
                    <a:pt x="98885" y="112345"/>
                    <a:pt x="98885" y="113996"/>
                  </a:cubicBezTo>
                  <a:cubicBezTo>
                    <a:pt x="98885" y="115649"/>
                    <a:pt x="98885" y="111164"/>
                    <a:pt x="98885" y="109986"/>
                  </a:cubicBezTo>
                  <a:cubicBezTo>
                    <a:pt x="98885" y="108805"/>
                    <a:pt x="98885" y="112109"/>
                    <a:pt x="98885" y="112345"/>
                  </a:cubicBezTo>
                  <a:cubicBezTo>
                    <a:pt x="98885" y="112581"/>
                    <a:pt x="98885" y="109750"/>
                    <a:pt x="101008" y="108805"/>
                  </a:cubicBezTo>
                  <a:cubicBezTo>
                    <a:pt x="103131" y="107860"/>
                    <a:pt x="101008" y="110222"/>
                    <a:pt x="101008" y="111637"/>
                  </a:cubicBezTo>
                  <a:lnTo>
                    <a:pt x="103840" y="108805"/>
                  </a:lnTo>
                  <a:cubicBezTo>
                    <a:pt x="102422" y="110458"/>
                    <a:pt x="103840" y="110692"/>
                    <a:pt x="102422" y="111873"/>
                  </a:cubicBezTo>
                  <a:cubicBezTo>
                    <a:pt x="101008" y="113054"/>
                    <a:pt x="101244" y="111873"/>
                    <a:pt x="101008" y="113760"/>
                  </a:cubicBezTo>
                  <a:lnTo>
                    <a:pt x="102659" y="112109"/>
                  </a:lnTo>
                  <a:cubicBezTo>
                    <a:pt x="102659" y="112109"/>
                    <a:pt x="102659" y="112109"/>
                    <a:pt x="102659" y="112109"/>
                  </a:cubicBezTo>
                  <a:cubicBezTo>
                    <a:pt x="102659" y="112109"/>
                    <a:pt x="102659" y="112109"/>
                    <a:pt x="102659" y="113996"/>
                  </a:cubicBezTo>
                  <a:cubicBezTo>
                    <a:pt x="102659" y="115885"/>
                    <a:pt x="102659" y="113996"/>
                    <a:pt x="100536" y="113996"/>
                  </a:cubicBezTo>
                  <a:cubicBezTo>
                    <a:pt x="98413" y="113996"/>
                    <a:pt x="105254" y="113996"/>
                    <a:pt x="102659" y="115649"/>
                  </a:cubicBezTo>
                  <a:cubicBezTo>
                    <a:pt x="100063" y="117300"/>
                    <a:pt x="104076" y="115649"/>
                    <a:pt x="102659" y="115649"/>
                  </a:cubicBezTo>
                  <a:cubicBezTo>
                    <a:pt x="101244" y="115649"/>
                    <a:pt x="104076" y="115649"/>
                    <a:pt x="106671" y="115649"/>
                  </a:cubicBezTo>
                  <a:cubicBezTo>
                    <a:pt x="106671" y="117300"/>
                    <a:pt x="106671" y="115649"/>
                    <a:pt x="106671" y="118008"/>
                  </a:cubicBezTo>
                  <a:cubicBezTo>
                    <a:pt x="106671" y="120367"/>
                    <a:pt x="106671" y="118008"/>
                    <a:pt x="108558" y="118008"/>
                  </a:cubicBezTo>
                  <a:cubicBezTo>
                    <a:pt x="110448" y="118008"/>
                    <a:pt x="108558" y="119895"/>
                    <a:pt x="110920" y="118008"/>
                  </a:cubicBezTo>
                  <a:cubicBezTo>
                    <a:pt x="113279" y="116122"/>
                    <a:pt x="110920" y="119423"/>
                    <a:pt x="110920" y="118008"/>
                  </a:cubicBezTo>
                  <a:cubicBezTo>
                    <a:pt x="110920" y="116591"/>
                    <a:pt x="110920" y="118008"/>
                    <a:pt x="110920" y="119895"/>
                  </a:cubicBezTo>
                  <a:lnTo>
                    <a:pt x="110920" y="117772"/>
                  </a:lnTo>
                  <a:cubicBezTo>
                    <a:pt x="110920" y="117772"/>
                    <a:pt x="110920" y="119189"/>
                    <a:pt x="110920" y="119895"/>
                  </a:cubicBezTo>
                  <a:cubicBezTo>
                    <a:pt x="110920" y="120604"/>
                    <a:pt x="112334" y="119895"/>
                    <a:pt x="110920" y="119895"/>
                  </a:cubicBezTo>
                  <a:lnTo>
                    <a:pt x="110920" y="119895"/>
                  </a:lnTo>
                  <a:cubicBezTo>
                    <a:pt x="110920" y="119895"/>
                    <a:pt x="110920" y="119895"/>
                    <a:pt x="110920" y="118245"/>
                  </a:cubicBezTo>
                  <a:cubicBezTo>
                    <a:pt x="110920" y="116591"/>
                    <a:pt x="110920" y="118245"/>
                    <a:pt x="112571" y="119895"/>
                  </a:cubicBezTo>
                  <a:lnTo>
                    <a:pt x="112571" y="119895"/>
                  </a:lnTo>
                  <a:cubicBezTo>
                    <a:pt x="112571" y="119895"/>
                    <a:pt x="112571" y="119895"/>
                    <a:pt x="111153" y="119895"/>
                  </a:cubicBezTo>
                  <a:cubicBezTo>
                    <a:pt x="109739" y="119895"/>
                    <a:pt x="112807" y="119895"/>
                    <a:pt x="111153" y="121312"/>
                  </a:cubicBezTo>
                  <a:cubicBezTo>
                    <a:pt x="109503" y="122727"/>
                    <a:pt x="111153" y="121312"/>
                    <a:pt x="111153" y="121312"/>
                  </a:cubicBezTo>
                  <a:cubicBezTo>
                    <a:pt x="111153" y="120840"/>
                    <a:pt x="111153" y="120367"/>
                    <a:pt x="111153" y="119895"/>
                  </a:cubicBezTo>
                  <a:cubicBezTo>
                    <a:pt x="111153" y="119895"/>
                    <a:pt x="111153" y="119895"/>
                    <a:pt x="112571" y="119895"/>
                  </a:cubicBezTo>
                  <a:cubicBezTo>
                    <a:pt x="113985" y="119895"/>
                    <a:pt x="112571" y="119895"/>
                    <a:pt x="112571" y="121549"/>
                  </a:cubicBezTo>
                  <a:cubicBezTo>
                    <a:pt x="112571" y="123199"/>
                    <a:pt x="112571" y="120131"/>
                    <a:pt x="112571" y="121549"/>
                  </a:cubicBezTo>
                  <a:cubicBezTo>
                    <a:pt x="112571" y="122963"/>
                    <a:pt x="112571" y="121549"/>
                    <a:pt x="112571" y="122963"/>
                  </a:cubicBezTo>
                  <a:cubicBezTo>
                    <a:pt x="112571" y="124380"/>
                    <a:pt x="112571" y="122963"/>
                    <a:pt x="112571" y="122963"/>
                  </a:cubicBezTo>
                  <a:cubicBezTo>
                    <a:pt x="112571" y="126975"/>
                    <a:pt x="115166" y="125558"/>
                    <a:pt x="115166" y="127920"/>
                  </a:cubicBezTo>
                  <a:cubicBezTo>
                    <a:pt x="115166" y="130279"/>
                    <a:pt x="115166" y="127920"/>
                    <a:pt x="113752" y="127920"/>
                  </a:cubicBezTo>
                  <a:cubicBezTo>
                    <a:pt x="112334" y="127920"/>
                    <a:pt x="116111" y="127920"/>
                    <a:pt x="114930" y="129571"/>
                  </a:cubicBezTo>
                  <a:cubicBezTo>
                    <a:pt x="114930" y="129098"/>
                    <a:pt x="114930" y="128626"/>
                    <a:pt x="114930" y="128156"/>
                  </a:cubicBezTo>
                  <a:cubicBezTo>
                    <a:pt x="114930" y="128156"/>
                    <a:pt x="114930" y="128156"/>
                    <a:pt x="114930" y="128156"/>
                  </a:cubicBezTo>
                  <a:cubicBezTo>
                    <a:pt x="114930" y="128156"/>
                    <a:pt x="114930" y="128156"/>
                    <a:pt x="114930" y="128156"/>
                  </a:cubicBezTo>
                  <a:cubicBezTo>
                    <a:pt x="114930" y="128156"/>
                    <a:pt x="114930" y="128156"/>
                    <a:pt x="114930" y="128156"/>
                  </a:cubicBezTo>
                  <a:cubicBezTo>
                    <a:pt x="114930" y="128156"/>
                    <a:pt x="114930" y="128156"/>
                    <a:pt x="114930" y="128156"/>
                  </a:cubicBezTo>
                  <a:lnTo>
                    <a:pt x="114930" y="128156"/>
                  </a:lnTo>
                  <a:lnTo>
                    <a:pt x="114930" y="128156"/>
                  </a:lnTo>
                  <a:cubicBezTo>
                    <a:pt x="114930" y="128156"/>
                    <a:pt x="114930" y="128156"/>
                    <a:pt x="114930" y="129807"/>
                  </a:cubicBezTo>
                  <a:cubicBezTo>
                    <a:pt x="115875" y="130043"/>
                    <a:pt x="117053" y="130516"/>
                    <a:pt x="117761" y="131221"/>
                  </a:cubicBezTo>
                  <a:lnTo>
                    <a:pt x="117761" y="131221"/>
                  </a:lnTo>
                  <a:cubicBezTo>
                    <a:pt x="117761" y="131221"/>
                    <a:pt x="118942" y="131221"/>
                    <a:pt x="117761" y="131221"/>
                  </a:cubicBezTo>
                  <a:cubicBezTo>
                    <a:pt x="116583" y="131221"/>
                    <a:pt x="117761" y="131221"/>
                    <a:pt x="117761" y="131221"/>
                  </a:cubicBezTo>
                  <a:cubicBezTo>
                    <a:pt x="117761" y="131221"/>
                    <a:pt x="119415" y="131221"/>
                    <a:pt x="120120" y="131221"/>
                  </a:cubicBezTo>
                  <a:cubicBezTo>
                    <a:pt x="120829" y="131221"/>
                    <a:pt x="120120" y="132875"/>
                    <a:pt x="120120" y="131221"/>
                  </a:cubicBezTo>
                  <a:cubicBezTo>
                    <a:pt x="120120" y="129571"/>
                    <a:pt x="120120" y="131221"/>
                    <a:pt x="120120" y="129807"/>
                  </a:cubicBezTo>
                  <a:cubicBezTo>
                    <a:pt x="120120" y="128390"/>
                    <a:pt x="120120" y="128156"/>
                    <a:pt x="118706" y="127920"/>
                  </a:cubicBezTo>
                  <a:cubicBezTo>
                    <a:pt x="117289" y="127684"/>
                    <a:pt x="118706" y="127920"/>
                    <a:pt x="118706" y="127920"/>
                  </a:cubicBezTo>
                  <a:cubicBezTo>
                    <a:pt x="118706" y="127920"/>
                    <a:pt x="118706" y="127920"/>
                    <a:pt x="118706" y="127920"/>
                  </a:cubicBezTo>
                  <a:cubicBezTo>
                    <a:pt x="118706" y="126975"/>
                    <a:pt x="118706" y="126267"/>
                    <a:pt x="118706" y="125322"/>
                  </a:cubicBezTo>
                  <a:cubicBezTo>
                    <a:pt x="118706" y="127212"/>
                    <a:pt x="121538" y="125322"/>
                    <a:pt x="121065" y="128626"/>
                  </a:cubicBezTo>
                  <a:lnTo>
                    <a:pt x="121065" y="128626"/>
                  </a:lnTo>
                  <a:cubicBezTo>
                    <a:pt x="121065" y="128626"/>
                    <a:pt x="121065" y="128626"/>
                    <a:pt x="121065" y="130043"/>
                  </a:cubicBezTo>
                  <a:cubicBezTo>
                    <a:pt x="121065" y="131458"/>
                    <a:pt x="122482" y="130043"/>
                    <a:pt x="122719" y="130043"/>
                  </a:cubicBezTo>
                  <a:cubicBezTo>
                    <a:pt x="122952" y="130043"/>
                    <a:pt x="124133" y="130043"/>
                    <a:pt x="124133" y="130043"/>
                  </a:cubicBezTo>
                  <a:cubicBezTo>
                    <a:pt x="124133" y="130043"/>
                    <a:pt x="122246" y="131458"/>
                    <a:pt x="121774" y="132639"/>
                  </a:cubicBezTo>
                  <a:cubicBezTo>
                    <a:pt x="121301" y="133820"/>
                    <a:pt x="121774" y="132639"/>
                    <a:pt x="120357" y="132639"/>
                  </a:cubicBezTo>
                  <a:cubicBezTo>
                    <a:pt x="118942" y="132639"/>
                    <a:pt x="120357" y="132639"/>
                    <a:pt x="120357" y="134056"/>
                  </a:cubicBezTo>
                  <a:cubicBezTo>
                    <a:pt x="120357" y="135470"/>
                    <a:pt x="120357" y="134056"/>
                    <a:pt x="122010" y="132639"/>
                  </a:cubicBezTo>
                  <a:cubicBezTo>
                    <a:pt x="123661" y="131221"/>
                    <a:pt x="122010" y="132639"/>
                    <a:pt x="123188" y="132639"/>
                  </a:cubicBezTo>
                  <a:cubicBezTo>
                    <a:pt x="124369" y="132639"/>
                    <a:pt x="123188" y="134525"/>
                    <a:pt x="124605" y="134289"/>
                  </a:cubicBezTo>
                  <a:cubicBezTo>
                    <a:pt x="126020" y="134056"/>
                    <a:pt x="124605" y="135943"/>
                    <a:pt x="124605" y="134289"/>
                  </a:cubicBezTo>
                  <a:lnTo>
                    <a:pt x="124605" y="134289"/>
                  </a:lnTo>
                  <a:cubicBezTo>
                    <a:pt x="124605" y="134289"/>
                    <a:pt x="126492" y="134289"/>
                    <a:pt x="126492" y="134289"/>
                  </a:cubicBezTo>
                  <a:cubicBezTo>
                    <a:pt x="126492" y="134289"/>
                    <a:pt x="126492" y="134289"/>
                    <a:pt x="126492" y="132639"/>
                  </a:cubicBezTo>
                  <a:cubicBezTo>
                    <a:pt x="126492" y="130988"/>
                    <a:pt x="126492" y="134289"/>
                    <a:pt x="126492" y="132639"/>
                  </a:cubicBezTo>
                  <a:cubicBezTo>
                    <a:pt x="126492" y="133111"/>
                    <a:pt x="126492" y="133583"/>
                    <a:pt x="126492" y="134056"/>
                  </a:cubicBezTo>
                  <a:cubicBezTo>
                    <a:pt x="126492" y="134056"/>
                    <a:pt x="126492" y="132639"/>
                    <a:pt x="126492" y="134056"/>
                  </a:cubicBezTo>
                  <a:cubicBezTo>
                    <a:pt x="126492" y="135470"/>
                    <a:pt x="126492" y="135470"/>
                    <a:pt x="126492" y="135706"/>
                  </a:cubicBezTo>
                  <a:cubicBezTo>
                    <a:pt x="126492" y="135943"/>
                    <a:pt x="126492" y="137357"/>
                    <a:pt x="128382" y="135706"/>
                  </a:cubicBezTo>
                  <a:cubicBezTo>
                    <a:pt x="130269" y="134056"/>
                    <a:pt x="128382" y="135706"/>
                    <a:pt x="128382" y="137593"/>
                  </a:cubicBezTo>
                  <a:cubicBezTo>
                    <a:pt x="128382" y="139483"/>
                    <a:pt x="128382" y="137593"/>
                    <a:pt x="128382" y="137593"/>
                  </a:cubicBezTo>
                  <a:cubicBezTo>
                    <a:pt x="128382" y="137593"/>
                    <a:pt x="130741" y="136179"/>
                    <a:pt x="130269" y="137593"/>
                  </a:cubicBezTo>
                  <a:cubicBezTo>
                    <a:pt x="129796" y="139010"/>
                    <a:pt x="130269" y="137593"/>
                    <a:pt x="131919" y="137593"/>
                  </a:cubicBezTo>
                  <a:cubicBezTo>
                    <a:pt x="133573" y="137593"/>
                    <a:pt x="131919" y="137593"/>
                    <a:pt x="131919" y="139010"/>
                  </a:cubicBezTo>
                  <a:cubicBezTo>
                    <a:pt x="131919" y="140425"/>
                    <a:pt x="131919" y="139010"/>
                    <a:pt x="134045" y="139010"/>
                  </a:cubicBezTo>
                  <a:cubicBezTo>
                    <a:pt x="136168" y="139010"/>
                    <a:pt x="134045" y="137121"/>
                    <a:pt x="134045" y="137593"/>
                  </a:cubicBezTo>
                  <a:cubicBezTo>
                    <a:pt x="134045" y="138065"/>
                    <a:pt x="135223" y="137593"/>
                    <a:pt x="135223" y="137593"/>
                  </a:cubicBezTo>
                  <a:cubicBezTo>
                    <a:pt x="135223" y="137593"/>
                    <a:pt x="135223" y="137593"/>
                    <a:pt x="135223" y="137593"/>
                  </a:cubicBezTo>
                  <a:cubicBezTo>
                    <a:pt x="135695" y="137593"/>
                    <a:pt x="135932" y="137593"/>
                    <a:pt x="136404" y="137593"/>
                  </a:cubicBezTo>
                  <a:cubicBezTo>
                    <a:pt x="136404" y="137593"/>
                    <a:pt x="136404" y="139483"/>
                    <a:pt x="136404" y="137593"/>
                  </a:cubicBezTo>
                  <a:cubicBezTo>
                    <a:pt x="136640" y="138302"/>
                    <a:pt x="136640" y="138774"/>
                    <a:pt x="136404" y="139483"/>
                  </a:cubicBezTo>
                  <a:cubicBezTo>
                    <a:pt x="136404" y="139483"/>
                    <a:pt x="136404" y="139483"/>
                    <a:pt x="136404" y="140897"/>
                  </a:cubicBezTo>
                  <a:cubicBezTo>
                    <a:pt x="136404" y="142314"/>
                    <a:pt x="136404" y="139483"/>
                    <a:pt x="137818" y="140897"/>
                  </a:cubicBezTo>
                  <a:cubicBezTo>
                    <a:pt x="136640" y="142314"/>
                    <a:pt x="134987" y="143492"/>
                    <a:pt x="133336" y="143965"/>
                  </a:cubicBezTo>
                  <a:cubicBezTo>
                    <a:pt x="133336" y="143965"/>
                    <a:pt x="133336" y="143965"/>
                    <a:pt x="133336" y="145618"/>
                  </a:cubicBezTo>
                  <a:cubicBezTo>
                    <a:pt x="133336" y="147269"/>
                    <a:pt x="134751" y="144201"/>
                    <a:pt x="133336" y="145618"/>
                  </a:cubicBezTo>
                  <a:lnTo>
                    <a:pt x="133336" y="145618"/>
                  </a:lnTo>
                  <a:cubicBezTo>
                    <a:pt x="133336" y="145618"/>
                    <a:pt x="133336" y="145618"/>
                    <a:pt x="133336" y="147269"/>
                  </a:cubicBezTo>
                  <a:cubicBezTo>
                    <a:pt x="133336" y="148919"/>
                    <a:pt x="136168" y="146088"/>
                    <a:pt x="134751" y="147269"/>
                  </a:cubicBezTo>
                  <a:cubicBezTo>
                    <a:pt x="134751" y="147269"/>
                    <a:pt x="134751" y="147269"/>
                    <a:pt x="136404" y="147269"/>
                  </a:cubicBezTo>
                  <a:cubicBezTo>
                    <a:pt x="138055" y="147269"/>
                    <a:pt x="136404" y="147269"/>
                    <a:pt x="136404" y="146088"/>
                  </a:cubicBezTo>
                  <a:cubicBezTo>
                    <a:pt x="136404" y="144910"/>
                    <a:pt x="136404" y="146088"/>
                    <a:pt x="136404" y="146088"/>
                  </a:cubicBezTo>
                  <a:cubicBezTo>
                    <a:pt x="136640" y="145618"/>
                    <a:pt x="137113" y="145146"/>
                    <a:pt x="137818" y="144910"/>
                  </a:cubicBezTo>
                  <a:cubicBezTo>
                    <a:pt x="137818" y="144910"/>
                    <a:pt x="137818" y="144910"/>
                    <a:pt x="137818" y="144910"/>
                  </a:cubicBezTo>
                  <a:cubicBezTo>
                    <a:pt x="137818" y="144910"/>
                    <a:pt x="137818" y="144910"/>
                    <a:pt x="137818" y="143256"/>
                  </a:cubicBezTo>
                  <a:cubicBezTo>
                    <a:pt x="137818" y="141606"/>
                    <a:pt x="137818" y="143256"/>
                    <a:pt x="137818" y="143256"/>
                  </a:cubicBezTo>
                  <a:lnTo>
                    <a:pt x="137818" y="141842"/>
                  </a:lnTo>
                  <a:cubicBezTo>
                    <a:pt x="137818" y="141842"/>
                    <a:pt x="137818" y="143256"/>
                    <a:pt x="137818" y="141842"/>
                  </a:cubicBezTo>
                  <a:cubicBezTo>
                    <a:pt x="137818" y="140425"/>
                    <a:pt x="135223" y="143965"/>
                    <a:pt x="135695" y="144673"/>
                  </a:cubicBezTo>
                  <a:cubicBezTo>
                    <a:pt x="136168" y="145382"/>
                    <a:pt x="135695" y="144673"/>
                    <a:pt x="135695" y="144673"/>
                  </a:cubicBezTo>
                  <a:cubicBezTo>
                    <a:pt x="135695" y="144673"/>
                    <a:pt x="135695" y="144673"/>
                    <a:pt x="135695" y="146324"/>
                  </a:cubicBezTo>
                  <a:cubicBezTo>
                    <a:pt x="135695" y="147977"/>
                    <a:pt x="135695" y="146324"/>
                    <a:pt x="137349" y="144910"/>
                  </a:cubicBezTo>
                  <a:cubicBezTo>
                    <a:pt x="138999" y="143492"/>
                    <a:pt x="137349" y="144910"/>
                    <a:pt x="137349" y="146796"/>
                  </a:cubicBezTo>
                  <a:cubicBezTo>
                    <a:pt x="137349" y="148686"/>
                    <a:pt x="134281" y="146796"/>
                    <a:pt x="134045" y="145146"/>
                  </a:cubicBezTo>
                  <a:cubicBezTo>
                    <a:pt x="134045" y="147033"/>
                    <a:pt x="134045" y="145146"/>
                    <a:pt x="131683" y="147269"/>
                  </a:cubicBezTo>
                  <a:cubicBezTo>
                    <a:pt x="129324" y="149392"/>
                    <a:pt x="131683" y="147269"/>
                    <a:pt x="131683" y="147269"/>
                  </a:cubicBezTo>
                  <a:cubicBezTo>
                    <a:pt x="131683" y="147269"/>
                    <a:pt x="131683" y="147269"/>
                    <a:pt x="131683" y="148686"/>
                  </a:cubicBezTo>
                  <a:cubicBezTo>
                    <a:pt x="131683" y="150100"/>
                    <a:pt x="133100" y="148686"/>
                    <a:pt x="133809" y="146088"/>
                  </a:cubicBezTo>
                  <a:cubicBezTo>
                    <a:pt x="134517" y="143492"/>
                    <a:pt x="133809" y="146088"/>
                    <a:pt x="133809" y="146088"/>
                  </a:cubicBezTo>
                  <a:cubicBezTo>
                    <a:pt x="133809" y="146088"/>
                    <a:pt x="133809" y="146088"/>
                    <a:pt x="133809" y="146088"/>
                  </a:cubicBezTo>
                  <a:cubicBezTo>
                    <a:pt x="133809" y="146088"/>
                    <a:pt x="133809" y="146088"/>
                    <a:pt x="133809" y="146088"/>
                  </a:cubicBezTo>
                  <a:cubicBezTo>
                    <a:pt x="133809" y="146088"/>
                    <a:pt x="133809" y="146088"/>
                    <a:pt x="133809" y="147505"/>
                  </a:cubicBezTo>
                  <a:cubicBezTo>
                    <a:pt x="133809" y="148919"/>
                    <a:pt x="133809" y="147505"/>
                    <a:pt x="133809" y="148919"/>
                  </a:cubicBezTo>
                  <a:cubicBezTo>
                    <a:pt x="133809" y="150337"/>
                    <a:pt x="135459" y="148919"/>
                    <a:pt x="136168" y="148919"/>
                  </a:cubicBezTo>
                  <a:cubicBezTo>
                    <a:pt x="136876" y="148919"/>
                    <a:pt x="136168" y="148919"/>
                    <a:pt x="136168" y="147505"/>
                  </a:cubicBezTo>
                  <a:cubicBezTo>
                    <a:pt x="136168" y="146088"/>
                    <a:pt x="137582" y="148686"/>
                    <a:pt x="138999" y="147505"/>
                  </a:cubicBezTo>
                  <a:cubicBezTo>
                    <a:pt x="140417" y="146324"/>
                    <a:pt x="138999" y="148686"/>
                    <a:pt x="137818" y="149392"/>
                  </a:cubicBezTo>
                  <a:cubicBezTo>
                    <a:pt x="136640" y="150100"/>
                    <a:pt x="137818" y="149392"/>
                    <a:pt x="137818" y="149392"/>
                  </a:cubicBezTo>
                  <a:cubicBezTo>
                    <a:pt x="137113" y="149864"/>
                    <a:pt x="136640" y="150573"/>
                    <a:pt x="136404" y="151281"/>
                  </a:cubicBezTo>
                  <a:cubicBezTo>
                    <a:pt x="136404" y="151281"/>
                    <a:pt x="136404" y="151281"/>
                    <a:pt x="136404" y="151281"/>
                  </a:cubicBezTo>
                  <a:lnTo>
                    <a:pt x="136404" y="151281"/>
                  </a:lnTo>
                  <a:cubicBezTo>
                    <a:pt x="136404" y="153168"/>
                    <a:pt x="138055" y="152932"/>
                    <a:pt x="139236" y="151281"/>
                  </a:cubicBezTo>
                  <a:cubicBezTo>
                    <a:pt x="140417" y="149628"/>
                    <a:pt x="139236" y="152932"/>
                    <a:pt x="137818" y="154819"/>
                  </a:cubicBezTo>
                  <a:cubicBezTo>
                    <a:pt x="136404" y="156708"/>
                    <a:pt x="137818" y="154819"/>
                    <a:pt x="137818" y="154819"/>
                  </a:cubicBezTo>
                  <a:cubicBezTo>
                    <a:pt x="137818" y="154819"/>
                    <a:pt x="137818" y="154819"/>
                    <a:pt x="137818" y="153404"/>
                  </a:cubicBezTo>
                  <a:cubicBezTo>
                    <a:pt x="137818" y="151987"/>
                    <a:pt x="139472" y="151987"/>
                    <a:pt x="140886" y="150809"/>
                  </a:cubicBezTo>
                  <a:cubicBezTo>
                    <a:pt x="142303" y="149628"/>
                    <a:pt x="139472" y="150809"/>
                    <a:pt x="138763" y="152932"/>
                  </a:cubicBezTo>
                  <a:cubicBezTo>
                    <a:pt x="138055" y="155055"/>
                    <a:pt x="138763" y="152932"/>
                    <a:pt x="138763" y="152932"/>
                  </a:cubicBezTo>
                  <a:cubicBezTo>
                    <a:pt x="138763" y="152223"/>
                    <a:pt x="138763" y="151754"/>
                    <a:pt x="138763" y="151045"/>
                  </a:cubicBezTo>
                  <a:cubicBezTo>
                    <a:pt x="138763" y="151045"/>
                    <a:pt x="138763" y="151045"/>
                    <a:pt x="138763" y="151045"/>
                  </a:cubicBezTo>
                  <a:cubicBezTo>
                    <a:pt x="138763" y="151045"/>
                    <a:pt x="137349" y="151045"/>
                    <a:pt x="138763" y="149392"/>
                  </a:cubicBezTo>
                  <a:cubicBezTo>
                    <a:pt x="140180" y="147741"/>
                    <a:pt x="136640" y="149392"/>
                    <a:pt x="136404" y="149392"/>
                  </a:cubicBezTo>
                  <a:cubicBezTo>
                    <a:pt x="136168" y="149392"/>
                    <a:pt x="136404" y="149392"/>
                    <a:pt x="136404" y="149392"/>
                  </a:cubicBezTo>
                  <a:cubicBezTo>
                    <a:pt x="136404" y="149392"/>
                    <a:pt x="136404" y="148214"/>
                    <a:pt x="136404" y="149392"/>
                  </a:cubicBezTo>
                  <a:cubicBezTo>
                    <a:pt x="139944" y="144437"/>
                    <a:pt x="139236" y="149392"/>
                    <a:pt x="141595" y="149392"/>
                  </a:cubicBezTo>
                  <a:cubicBezTo>
                    <a:pt x="141595" y="149392"/>
                    <a:pt x="141595" y="149392"/>
                    <a:pt x="141595" y="149392"/>
                  </a:cubicBezTo>
                  <a:cubicBezTo>
                    <a:pt x="141595" y="149392"/>
                    <a:pt x="143248" y="149392"/>
                    <a:pt x="141595" y="149392"/>
                  </a:cubicBezTo>
                  <a:cubicBezTo>
                    <a:pt x="139944" y="149392"/>
                    <a:pt x="144190" y="147033"/>
                    <a:pt x="143482" y="149392"/>
                  </a:cubicBezTo>
                  <a:cubicBezTo>
                    <a:pt x="142776" y="151754"/>
                    <a:pt x="143482" y="149392"/>
                    <a:pt x="143482" y="149392"/>
                  </a:cubicBezTo>
                  <a:cubicBezTo>
                    <a:pt x="143482" y="149392"/>
                    <a:pt x="143482" y="150809"/>
                    <a:pt x="141359" y="151987"/>
                  </a:cubicBezTo>
                  <a:lnTo>
                    <a:pt x="141359" y="154113"/>
                  </a:lnTo>
                  <a:cubicBezTo>
                    <a:pt x="141359" y="154113"/>
                    <a:pt x="141359" y="154113"/>
                    <a:pt x="138999" y="154113"/>
                  </a:cubicBezTo>
                  <a:cubicBezTo>
                    <a:pt x="136640" y="154113"/>
                    <a:pt x="138999" y="154113"/>
                    <a:pt x="138999" y="156472"/>
                  </a:cubicBezTo>
                  <a:cubicBezTo>
                    <a:pt x="138999" y="158831"/>
                    <a:pt x="138999" y="154585"/>
                    <a:pt x="141122" y="154113"/>
                  </a:cubicBezTo>
                  <a:cubicBezTo>
                    <a:pt x="143248" y="153641"/>
                    <a:pt x="141122" y="155527"/>
                    <a:pt x="142540" y="155527"/>
                  </a:cubicBezTo>
                  <a:cubicBezTo>
                    <a:pt x="142303" y="155055"/>
                    <a:pt x="142303" y="154349"/>
                    <a:pt x="142540" y="153877"/>
                  </a:cubicBezTo>
                  <a:cubicBezTo>
                    <a:pt x="142540" y="153877"/>
                    <a:pt x="142540" y="153877"/>
                    <a:pt x="142540" y="153877"/>
                  </a:cubicBezTo>
                  <a:cubicBezTo>
                    <a:pt x="143012" y="153877"/>
                    <a:pt x="143482" y="153877"/>
                    <a:pt x="143954" y="153877"/>
                  </a:cubicBezTo>
                  <a:cubicBezTo>
                    <a:pt x="143954" y="153877"/>
                    <a:pt x="143954" y="153877"/>
                    <a:pt x="143954" y="153877"/>
                  </a:cubicBezTo>
                  <a:cubicBezTo>
                    <a:pt x="143954" y="153877"/>
                    <a:pt x="143954" y="153877"/>
                    <a:pt x="145371" y="153877"/>
                  </a:cubicBezTo>
                  <a:cubicBezTo>
                    <a:pt x="144663" y="154585"/>
                    <a:pt x="144190" y="155291"/>
                    <a:pt x="143718" y="156000"/>
                  </a:cubicBezTo>
                  <a:cubicBezTo>
                    <a:pt x="145607" y="154585"/>
                    <a:pt x="145135" y="157417"/>
                    <a:pt x="147022" y="156000"/>
                  </a:cubicBezTo>
                  <a:cubicBezTo>
                    <a:pt x="148911" y="154585"/>
                    <a:pt x="147022" y="156000"/>
                    <a:pt x="147022" y="157886"/>
                  </a:cubicBezTo>
                  <a:cubicBezTo>
                    <a:pt x="147022" y="159776"/>
                    <a:pt x="147022" y="157886"/>
                    <a:pt x="148675" y="157886"/>
                  </a:cubicBezTo>
                  <a:lnTo>
                    <a:pt x="148675" y="156000"/>
                  </a:lnTo>
                  <a:cubicBezTo>
                    <a:pt x="148675" y="156000"/>
                    <a:pt x="148675" y="156000"/>
                    <a:pt x="150326" y="156000"/>
                  </a:cubicBezTo>
                  <a:cubicBezTo>
                    <a:pt x="151979" y="156000"/>
                    <a:pt x="147967" y="158595"/>
                    <a:pt x="148675" y="156000"/>
                  </a:cubicBezTo>
                  <a:cubicBezTo>
                    <a:pt x="149381" y="153404"/>
                    <a:pt x="147494" y="157417"/>
                    <a:pt x="147022" y="158359"/>
                  </a:cubicBezTo>
                  <a:cubicBezTo>
                    <a:pt x="146549" y="159304"/>
                    <a:pt x="148439" y="158359"/>
                    <a:pt x="149853" y="158359"/>
                  </a:cubicBezTo>
                  <a:cubicBezTo>
                    <a:pt x="151271" y="158359"/>
                    <a:pt x="149853" y="158359"/>
                    <a:pt x="149853" y="158359"/>
                  </a:cubicBezTo>
                  <a:cubicBezTo>
                    <a:pt x="149853" y="158359"/>
                    <a:pt x="149853" y="158359"/>
                    <a:pt x="151507" y="158359"/>
                  </a:cubicBezTo>
                  <a:cubicBezTo>
                    <a:pt x="153157" y="158359"/>
                    <a:pt x="151507" y="158359"/>
                    <a:pt x="151507" y="159776"/>
                  </a:cubicBezTo>
                  <a:cubicBezTo>
                    <a:pt x="151507" y="161190"/>
                    <a:pt x="151507" y="159776"/>
                    <a:pt x="153630" y="159776"/>
                  </a:cubicBezTo>
                  <a:cubicBezTo>
                    <a:pt x="155753" y="159776"/>
                    <a:pt x="151979" y="159776"/>
                    <a:pt x="151271" y="161663"/>
                  </a:cubicBezTo>
                  <a:lnTo>
                    <a:pt x="151271" y="161663"/>
                  </a:lnTo>
                  <a:cubicBezTo>
                    <a:pt x="151271" y="161663"/>
                    <a:pt x="151271" y="161663"/>
                    <a:pt x="151271" y="163316"/>
                  </a:cubicBezTo>
                  <a:cubicBezTo>
                    <a:pt x="151271" y="164967"/>
                    <a:pt x="151271" y="163316"/>
                    <a:pt x="152685" y="163316"/>
                  </a:cubicBezTo>
                  <a:cubicBezTo>
                    <a:pt x="154102" y="163316"/>
                    <a:pt x="152685" y="163316"/>
                    <a:pt x="152685" y="163316"/>
                  </a:cubicBezTo>
                  <a:cubicBezTo>
                    <a:pt x="152685" y="163316"/>
                    <a:pt x="152685" y="164731"/>
                    <a:pt x="152685" y="163316"/>
                  </a:cubicBezTo>
                  <a:cubicBezTo>
                    <a:pt x="152685" y="161899"/>
                    <a:pt x="154811" y="163316"/>
                    <a:pt x="152685" y="165203"/>
                  </a:cubicBezTo>
                  <a:lnTo>
                    <a:pt x="154338" y="165203"/>
                  </a:lnTo>
                  <a:cubicBezTo>
                    <a:pt x="154102" y="164731"/>
                    <a:pt x="154102" y="164022"/>
                    <a:pt x="154338" y="163552"/>
                  </a:cubicBezTo>
                  <a:cubicBezTo>
                    <a:pt x="154338" y="163552"/>
                    <a:pt x="154338" y="163552"/>
                    <a:pt x="154338" y="164967"/>
                  </a:cubicBezTo>
                  <a:cubicBezTo>
                    <a:pt x="154338" y="166384"/>
                    <a:pt x="154338" y="164967"/>
                    <a:pt x="154338" y="167326"/>
                  </a:cubicBezTo>
                  <a:cubicBezTo>
                    <a:pt x="154338" y="169685"/>
                    <a:pt x="154338" y="169216"/>
                    <a:pt x="156697" y="168743"/>
                  </a:cubicBezTo>
                  <a:cubicBezTo>
                    <a:pt x="159057" y="168271"/>
                    <a:pt x="156697" y="168743"/>
                    <a:pt x="156697" y="168743"/>
                  </a:cubicBezTo>
                  <a:cubicBezTo>
                    <a:pt x="156697" y="168743"/>
                    <a:pt x="158115" y="168743"/>
                    <a:pt x="158348" y="168743"/>
                  </a:cubicBezTo>
                  <a:cubicBezTo>
                    <a:pt x="158584" y="168743"/>
                    <a:pt x="158348" y="168743"/>
                    <a:pt x="158348" y="168743"/>
                  </a:cubicBezTo>
                  <a:cubicBezTo>
                    <a:pt x="158348" y="169452"/>
                    <a:pt x="158348" y="169921"/>
                    <a:pt x="158348" y="170630"/>
                  </a:cubicBezTo>
                  <a:lnTo>
                    <a:pt x="161416" y="168271"/>
                  </a:lnTo>
                  <a:cubicBezTo>
                    <a:pt x="161416" y="168271"/>
                    <a:pt x="161416" y="169921"/>
                    <a:pt x="161416" y="170394"/>
                  </a:cubicBezTo>
                  <a:cubicBezTo>
                    <a:pt x="161416" y="170866"/>
                    <a:pt x="163069" y="170394"/>
                    <a:pt x="161416" y="170394"/>
                  </a:cubicBezTo>
                  <a:cubicBezTo>
                    <a:pt x="159765" y="170394"/>
                    <a:pt x="163305" y="170394"/>
                    <a:pt x="163542" y="170394"/>
                  </a:cubicBezTo>
                  <a:cubicBezTo>
                    <a:pt x="163778" y="170394"/>
                    <a:pt x="163542" y="170394"/>
                    <a:pt x="162124" y="172517"/>
                  </a:cubicBezTo>
                  <a:cubicBezTo>
                    <a:pt x="160710" y="174642"/>
                    <a:pt x="162124" y="171102"/>
                    <a:pt x="164014" y="170630"/>
                  </a:cubicBezTo>
                  <a:cubicBezTo>
                    <a:pt x="165901" y="170157"/>
                    <a:pt x="164014" y="172283"/>
                    <a:pt x="164014" y="173225"/>
                  </a:cubicBezTo>
                  <a:cubicBezTo>
                    <a:pt x="164014" y="174170"/>
                    <a:pt x="164014" y="173225"/>
                    <a:pt x="164014" y="173225"/>
                  </a:cubicBezTo>
                  <a:cubicBezTo>
                    <a:pt x="163778" y="173934"/>
                    <a:pt x="163778" y="174642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lnTo>
                    <a:pt x="165428" y="173698"/>
                  </a:lnTo>
                  <a:cubicBezTo>
                    <a:pt x="165428" y="173698"/>
                    <a:pt x="165428" y="173698"/>
                    <a:pt x="165428" y="173698"/>
                  </a:cubicBezTo>
                  <a:cubicBezTo>
                    <a:pt x="165428" y="173698"/>
                    <a:pt x="165428" y="173698"/>
                    <a:pt x="164014" y="175351"/>
                  </a:cubicBezTo>
                  <a:cubicBezTo>
                    <a:pt x="162597" y="177002"/>
                    <a:pt x="164014" y="175351"/>
                    <a:pt x="164014" y="175351"/>
                  </a:cubicBezTo>
                  <a:cubicBezTo>
                    <a:pt x="164014" y="175351"/>
                    <a:pt x="164014" y="175351"/>
                    <a:pt x="164014" y="175351"/>
                  </a:cubicBezTo>
                  <a:lnTo>
                    <a:pt x="162124" y="177238"/>
                  </a:lnTo>
                  <a:cubicBezTo>
                    <a:pt x="162124" y="177238"/>
                    <a:pt x="162124" y="180069"/>
                    <a:pt x="162124" y="179597"/>
                  </a:cubicBezTo>
                  <a:cubicBezTo>
                    <a:pt x="162124" y="179125"/>
                    <a:pt x="160710" y="182429"/>
                    <a:pt x="162124" y="183137"/>
                  </a:cubicBezTo>
                  <a:cubicBezTo>
                    <a:pt x="163542" y="183846"/>
                    <a:pt x="162124" y="183137"/>
                    <a:pt x="162124" y="181250"/>
                  </a:cubicBezTo>
                  <a:cubicBezTo>
                    <a:pt x="162124" y="179361"/>
                    <a:pt x="162124" y="181250"/>
                    <a:pt x="162124" y="181250"/>
                  </a:cubicBezTo>
                  <a:cubicBezTo>
                    <a:pt x="162124" y="181250"/>
                    <a:pt x="162124" y="181250"/>
                    <a:pt x="162124" y="181250"/>
                  </a:cubicBezTo>
                  <a:cubicBezTo>
                    <a:pt x="162124" y="181250"/>
                    <a:pt x="162124" y="179125"/>
                    <a:pt x="162124" y="181250"/>
                  </a:cubicBezTo>
                  <a:lnTo>
                    <a:pt x="163542" y="179597"/>
                  </a:lnTo>
                  <a:cubicBezTo>
                    <a:pt x="163542" y="179597"/>
                    <a:pt x="163542" y="181250"/>
                    <a:pt x="163542" y="179597"/>
                  </a:cubicBezTo>
                  <a:cubicBezTo>
                    <a:pt x="163542" y="177946"/>
                    <a:pt x="163542" y="179597"/>
                    <a:pt x="163542" y="181250"/>
                  </a:cubicBezTo>
                  <a:cubicBezTo>
                    <a:pt x="163542" y="182901"/>
                    <a:pt x="164956" y="181250"/>
                    <a:pt x="164720" y="181250"/>
                  </a:cubicBezTo>
                  <a:cubicBezTo>
                    <a:pt x="164483" y="181250"/>
                    <a:pt x="164720" y="179833"/>
                    <a:pt x="164720" y="179833"/>
                  </a:cubicBezTo>
                  <a:lnTo>
                    <a:pt x="164720" y="179833"/>
                  </a:lnTo>
                  <a:cubicBezTo>
                    <a:pt x="164720" y="179833"/>
                    <a:pt x="164720" y="181484"/>
                    <a:pt x="164720" y="181720"/>
                  </a:cubicBezTo>
                  <a:cubicBezTo>
                    <a:pt x="164720" y="181956"/>
                    <a:pt x="166373" y="181720"/>
                    <a:pt x="164720" y="181720"/>
                  </a:cubicBezTo>
                  <a:cubicBezTo>
                    <a:pt x="163069" y="181720"/>
                    <a:pt x="166609" y="179833"/>
                    <a:pt x="166609" y="181720"/>
                  </a:cubicBezTo>
                  <a:lnTo>
                    <a:pt x="166609" y="181720"/>
                  </a:lnTo>
                  <a:cubicBezTo>
                    <a:pt x="166609" y="181720"/>
                    <a:pt x="166609" y="184082"/>
                    <a:pt x="166609" y="181720"/>
                  </a:cubicBezTo>
                  <a:cubicBezTo>
                    <a:pt x="166609" y="179361"/>
                    <a:pt x="166609" y="181720"/>
                    <a:pt x="166609" y="182901"/>
                  </a:cubicBezTo>
                  <a:cubicBezTo>
                    <a:pt x="166609" y="184082"/>
                    <a:pt x="169205" y="182901"/>
                    <a:pt x="171564" y="179833"/>
                  </a:cubicBezTo>
                  <a:cubicBezTo>
                    <a:pt x="173923" y="176765"/>
                    <a:pt x="171564" y="179833"/>
                    <a:pt x="171564" y="179833"/>
                  </a:cubicBezTo>
                  <a:cubicBezTo>
                    <a:pt x="171564" y="179833"/>
                    <a:pt x="170147" y="181250"/>
                    <a:pt x="169913" y="182429"/>
                  </a:cubicBezTo>
                  <a:cubicBezTo>
                    <a:pt x="169677" y="183610"/>
                    <a:pt x="169913" y="182429"/>
                    <a:pt x="169913" y="182429"/>
                  </a:cubicBezTo>
                  <a:cubicBezTo>
                    <a:pt x="168968" y="182901"/>
                    <a:pt x="168260" y="183846"/>
                    <a:pt x="168024" y="184788"/>
                  </a:cubicBezTo>
                  <a:lnTo>
                    <a:pt x="168024" y="184788"/>
                  </a:lnTo>
                  <a:cubicBezTo>
                    <a:pt x="168024" y="184788"/>
                    <a:pt x="169205" y="184788"/>
                    <a:pt x="168024" y="184788"/>
                  </a:cubicBezTo>
                  <a:cubicBezTo>
                    <a:pt x="166846" y="184788"/>
                    <a:pt x="168024" y="184788"/>
                    <a:pt x="168024" y="184788"/>
                  </a:cubicBezTo>
                  <a:cubicBezTo>
                    <a:pt x="168024" y="184788"/>
                    <a:pt x="168024" y="184788"/>
                    <a:pt x="168024" y="184788"/>
                  </a:cubicBezTo>
                  <a:cubicBezTo>
                    <a:pt x="168024" y="184788"/>
                    <a:pt x="169441" y="184788"/>
                    <a:pt x="168024" y="186677"/>
                  </a:cubicBezTo>
                  <a:cubicBezTo>
                    <a:pt x="166609" y="188564"/>
                    <a:pt x="170383" y="184551"/>
                    <a:pt x="169913" y="184082"/>
                  </a:cubicBezTo>
                  <a:cubicBezTo>
                    <a:pt x="169441" y="183610"/>
                    <a:pt x="169913" y="184082"/>
                    <a:pt x="169913" y="184082"/>
                  </a:cubicBezTo>
                  <a:cubicBezTo>
                    <a:pt x="169913" y="184082"/>
                    <a:pt x="169913" y="184082"/>
                    <a:pt x="169913" y="184082"/>
                  </a:cubicBezTo>
                  <a:cubicBezTo>
                    <a:pt x="169913" y="184082"/>
                    <a:pt x="169913" y="184082"/>
                    <a:pt x="169913" y="182192"/>
                  </a:cubicBezTo>
                  <a:cubicBezTo>
                    <a:pt x="169913" y="180306"/>
                    <a:pt x="172978" y="184551"/>
                    <a:pt x="175104" y="184788"/>
                  </a:cubicBezTo>
                  <a:cubicBezTo>
                    <a:pt x="177227" y="185024"/>
                    <a:pt x="175104" y="184788"/>
                    <a:pt x="175104" y="184788"/>
                  </a:cubicBezTo>
                  <a:cubicBezTo>
                    <a:pt x="175104" y="184788"/>
                    <a:pt x="175104" y="184788"/>
                    <a:pt x="175104" y="184788"/>
                  </a:cubicBezTo>
                  <a:cubicBezTo>
                    <a:pt x="175104" y="184788"/>
                    <a:pt x="175104" y="184788"/>
                    <a:pt x="175104" y="186205"/>
                  </a:cubicBezTo>
                  <a:cubicBezTo>
                    <a:pt x="175104" y="187619"/>
                    <a:pt x="175104" y="186205"/>
                    <a:pt x="173687" y="187855"/>
                  </a:cubicBezTo>
                  <a:cubicBezTo>
                    <a:pt x="172272" y="189509"/>
                    <a:pt x="173687" y="187855"/>
                    <a:pt x="173687" y="187855"/>
                  </a:cubicBezTo>
                  <a:cubicBezTo>
                    <a:pt x="173687" y="187855"/>
                    <a:pt x="175813" y="186205"/>
                    <a:pt x="174868" y="187855"/>
                  </a:cubicBezTo>
                  <a:cubicBezTo>
                    <a:pt x="173923" y="189509"/>
                    <a:pt x="174868" y="187855"/>
                    <a:pt x="176755" y="187855"/>
                  </a:cubicBezTo>
                  <a:cubicBezTo>
                    <a:pt x="174868" y="191868"/>
                    <a:pt x="178172" y="190687"/>
                    <a:pt x="176755" y="193519"/>
                  </a:cubicBezTo>
                  <a:cubicBezTo>
                    <a:pt x="176755" y="192340"/>
                    <a:pt x="178644" y="191868"/>
                    <a:pt x="176755" y="193519"/>
                  </a:cubicBezTo>
                  <a:cubicBezTo>
                    <a:pt x="177463" y="193049"/>
                    <a:pt x="177936" y="192577"/>
                    <a:pt x="178408" y="191868"/>
                  </a:cubicBezTo>
                  <a:cubicBezTo>
                    <a:pt x="178408" y="191868"/>
                    <a:pt x="178408" y="191868"/>
                    <a:pt x="178408" y="191868"/>
                  </a:cubicBezTo>
                  <a:lnTo>
                    <a:pt x="176518" y="193755"/>
                  </a:lnTo>
                  <a:cubicBezTo>
                    <a:pt x="176518" y="195172"/>
                    <a:pt x="178172" y="191868"/>
                    <a:pt x="176518" y="193755"/>
                  </a:cubicBezTo>
                  <a:cubicBezTo>
                    <a:pt x="177936" y="192104"/>
                    <a:pt x="176518" y="193755"/>
                    <a:pt x="177936" y="193755"/>
                  </a:cubicBezTo>
                  <a:cubicBezTo>
                    <a:pt x="179350" y="193755"/>
                    <a:pt x="177936" y="193755"/>
                    <a:pt x="176518" y="195172"/>
                  </a:cubicBezTo>
                  <a:cubicBezTo>
                    <a:pt x="175104" y="196586"/>
                    <a:pt x="178172" y="196586"/>
                    <a:pt x="180767" y="195172"/>
                  </a:cubicBezTo>
                  <a:cubicBezTo>
                    <a:pt x="183362" y="193755"/>
                    <a:pt x="180767" y="195172"/>
                    <a:pt x="180767" y="195172"/>
                  </a:cubicBezTo>
                  <a:cubicBezTo>
                    <a:pt x="180767" y="195172"/>
                    <a:pt x="179350" y="195172"/>
                    <a:pt x="179114" y="197295"/>
                  </a:cubicBezTo>
                  <a:cubicBezTo>
                    <a:pt x="179822" y="196823"/>
                    <a:pt x="180295" y="196350"/>
                    <a:pt x="180767" y="195644"/>
                  </a:cubicBezTo>
                  <a:cubicBezTo>
                    <a:pt x="180767" y="195644"/>
                    <a:pt x="180767" y="195644"/>
                    <a:pt x="180767" y="195644"/>
                  </a:cubicBezTo>
                  <a:cubicBezTo>
                    <a:pt x="180767" y="195644"/>
                    <a:pt x="178408" y="198476"/>
                    <a:pt x="178172" y="198004"/>
                  </a:cubicBezTo>
                  <a:lnTo>
                    <a:pt x="178172" y="198004"/>
                  </a:lnTo>
                  <a:cubicBezTo>
                    <a:pt x="178172" y="199890"/>
                    <a:pt x="178172" y="202013"/>
                    <a:pt x="179586" y="200127"/>
                  </a:cubicBezTo>
                  <a:cubicBezTo>
                    <a:pt x="181003" y="198240"/>
                    <a:pt x="179586" y="200127"/>
                    <a:pt x="178172" y="202013"/>
                  </a:cubicBezTo>
                  <a:cubicBezTo>
                    <a:pt x="176755" y="203903"/>
                    <a:pt x="178172" y="202013"/>
                    <a:pt x="178172" y="203430"/>
                  </a:cubicBezTo>
                  <a:lnTo>
                    <a:pt x="178172" y="203430"/>
                  </a:lnTo>
                  <a:lnTo>
                    <a:pt x="178172" y="203430"/>
                  </a:lnTo>
                  <a:cubicBezTo>
                    <a:pt x="178172" y="203430"/>
                    <a:pt x="178172" y="203430"/>
                    <a:pt x="178172" y="203430"/>
                  </a:cubicBezTo>
                  <a:lnTo>
                    <a:pt x="178172" y="203430"/>
                  </a:lnTo>
                  <a:cubicBezTo>
                    <a:pt x="178172" y="204611"/>
                    <a:pt x="178172" y="203430"/>
                    <a:pt x="179586" y="203430"/>
                  </a:cubicBezTo>
                  <a:cubicBezTo>
                    <a:pt x="181003" y="203430"/>
                    <a:pt x="179586" y="203430"/>
                    <a:pt x="179586" y="203430"/>
                  </a:cubicBezTo>
                  <a:cubicBezTo>
                    <a:pt x="179586" y="203430"/>
                    <a:pt x="179586" y="203430"/>
                    <a:pt x="179586" y="203430"/>
                  </a:cubicBezTo>
                  <a:cubicBezTo>
                    <a:pt x="179586" y="203430"/>
                    <a:pt x="179586" y="206734"/>
                    <a:pt x="181476" y="205317"/>
                  </a:cubicBezTo>
                  <a:cubicBezTo>
                    <a:pt x="183362" y="203903"/>
                    <a:pt x="181476" y="205317"/>
                    <a:pt x="181476" y="206734"/>
                  </a:cubicBezTo>
                  <a:cubicBezTo>
                    <a:pt x="181476" y="208149"/>
                    <a:pt x="183126" y="206734"/>
                    <a:pt x="184544" y="205081"/>
                  </a:cubicBezTo>
                  <a:cubicBezTo>
                    <a:pt x="185958" y="203430"/>
                    <a:pt x="184544" y="205081"/>
                    <a:pt x="184544" y="205081"/>
                  </a:cubicBezTo>
                  <a:cubicBezTo>
                    <a:pt x="184544" y="205081"/>
                    <a:pt x="184544" y="205081"/>
                    <a:pt x="184544" y="205081"/>
                  </a:cubicBezTo>
                  <a:cubicBezTo>
                    <a:pt x="184544" y="205081"/>
                    <a:pt x="184544" y="205081"/>
                    <a:pt x="184544" y="205081"/>
                  </a:cubicBezTo>
                  <a:cubicBezTo>
                    <a:pt x="184544" y="205081"/>
                    <a:pt x="184544" y="206971"/>
                    <a:pt x="184544" y="207443"/>
                  </a:cubicBezTo>
                  <a:cubicBezTo>
                    <a:pt x="184544" y="207913"/>
                    <a:pt x="184544" y="207443"/>
                    <a:pt x="184544" y="207443"/>
                  </a:cubicBezTo>
                  <a:cubicBezTo>
                    <a:pt x="184544" y="207443"/>
                    <a:pt x="184544" y="207443"/>
                    <a:pt x="184544" y="207443"/>
                  </a:cubicBezTo>
                  <a:cubicBezTo>
                    <a:pt x="184544" y="207443"/>
                    <a:pt x="184544" y="210038"/>
                    <a:pt x="186903" y="209094"/>
                  </a:cubicBezTo>
                  <a:cubicBezTo>
                    <a:pt x="189262" y="208149"/>
                    <a:pt x="186903" y="206971"/>
                    <a:pt x="186903" y="205553"/>
                  </a:cubicBezTo>
                  <a:cubicBezTo>
                    <a:pt x="186903" y="204139"/>
                    <a:pt x="186903" y="205553"/>
                    <a:pt x="186903" y="205553"/>
                  </a:cubicBezTo>
                  <a:cubicBezTo>
                    <a:pt x="186903" y="205553"/>
                    <a:pt x="186903" y="205553"/>
                    <a:pt x="186903" y="205553"/>
                  </a:cubicBezTo>
                  <a:lnTo>
                    <a:pt x="188553" y="205553"/>
                  </a:lnTo>
                  <a:cubicBezTo>
                    <a:pt x="188553" y="205553"/>
                    <a:pt x="188553" y="205553"/>
                    <a:pt x="188553" y="206971"/>
                  </a:cubicBezTo>
                  <a:cubicBezTo>
                    <a:pt x="188553" y="208385"/>
                    <a:pt x="191149" y="204611"/>
                    <a:pt x="191149" y="206971"/>
                  </a:cubicBezTo>
                  <a:cubicBezTo>
                    <a:pt x="191149" y="209330"/>
                    <a:pt x="191149" y="206971"/>
                    <a:pt x="189262" y="206971"/>
                  </a:cubicBezTo>
                  <a:cubicBezTo>
                    <a:pt x="189026" y="207679"/>
                    <a:pt x="188553" y="208385"/>
                    <a:pt x="187845" y="208857"/>
                  </a:cubicBezTo>
                  <a:cubicBezTo>
                    <a:pt x="187845" y="208857"/>
                    <a:pt x="190912" y="206026"/>
                    <a:pt x="190443" y="207679"/>
                  </a:cubicBezTo>
                  <a:lnTo>
                    <a:pt x="190443" y="208857"/>
                  </a:lnTo>
                  <a:cubicBezTo>
                    <a:pt x="190443" y="208857"/>
                    <a:pt x="192566" y="207443"/>
                    <a:pt x="192330" y="208857"/>
                  </a:cubicBezTo>
                  <a:cubicBezTo>
                    <a:pt x="192093" y="210275"/>
                    <a:pt x="192330" y="208857"/>
                    <a:pt x="190912" y="210747"/>
                  </a:cubicBezTo>
                  <a:lnTo>
                    <a:pt x="190912" y="210747"/>
                  </a:lnTo>
                  <a:cubicBezTo>
                    <a:pt x="190912" y="210747"/>
                    <a:pt x="190912" y="210747"/>
                    <a:pt x="192330" y="210747"/>
                  </a:cubicBezTo>
                  <a:cubicBezTo>
                    <a:pt x="193744" y="210747"/>
                    <a:pt x="192330" y="210747"/>
                    <a:pt x="192330" y="210747"/>
                  </a:cubicBezTo>
                  <a:cubicBezTo>
                    <a:pt x="192330" y="210747"/>
                    <a:pt x="192330" y="210747"/>
                    <a:pt x="192330" y="210747"/>
                  </a:cubicBezTo>
                  <a:cubicBezTo>
                    <a:pt x="192330" y="210747"/>
                    <a:pt x="190443" y="212161"/>
                    <a:pt x="189970" y="213106"/>
                  </a:cubicBezTo>
                  <a:lnTo>
                    <a:pt x="191385" y="213106"/>
                  </a:lnTo>
                  <a:cubicBezTo>
                    <a:pt x="191385" y="213106"/>
                    <a:pt x="191385" y="213106"/>
                    <a:pt x="191385" y="214757"/>
                  </a:cubicBezTo>
                  <a:cubicBezTo>
                    <a:pt x="191385" y="216410"/>
                    <a:pt x="191385" y="214757"/>
                    <a:pt x="191385" y="216174"/>
                  </a:cubicBezTo>
                  <a:cubicBezTo>
                    <a:pt x="191385" y="217588"/>
                    <a:pt x="191385" y="216174"/>
                    <a:pt x="189970" y="216174"/>
                  </a:cubicBezTo>
                  <a:cubicBezTo>
                    <a:pt x="188553" y="216174"/>
                    <a:pt x="192802" y="214284"/>
                    <a:pt x="191621" y="216174"/>
                  </a:cubicBezTo>
                  <a:cubicBezTo>
                    <a:pt x="190443" y="218061"/>
                    <a:pt x="193038" y="214993"/>
                    <a:pt x="192802" y="216174"/>
                  </a:cubicBezTo>
                  <a:cubicBezTo>
                    <a:pt x="192566" y="217352"/>
                    <a:pt x="192802" y="216174"/>
                    <a:pt x="192802" y="214993"/>
                  </a:cubicBezTo>
                  <a:lnTo>
                    <a:pt x="192802" y="214993"/>
                  </a:lnTo>
                  <a:cubicBezTo>
                    <a:pt x="192802" y="214993"/>
                    <a:pt x="192802" y="214993"/>
                    <a:pt x="192802" y="217116"/>
                  </a:cubicBezTo>
                  <a:cubicBezTo>
                    <a:pt x="192802" y="219242"/>
                    <a:pt x="191149" y="217116"/>
                    <a:pt x="192802" y="217116"/>
                  </a:cubicBezTo>
                  <a:lnTo>
                    <a:pt x="191621" y="217116"/>
                  </a:lnTo>
                  <a:cubicBezTo>
                    <a:pt x="191621" y="217116"/>
                    <a:pt x="191621" y="219478"/>
                    <a:pt x="191621" y="217116"/>
                  </a:cubicBezTo>
                  <a:cubicBezTo>
                    <a:pt x="191621" y="214757"/>
                    <a:pt x="190207" y="217116"/>
                    <a:pt x="189970" y="219478"/>
                  </a:cubicBezTo>
                  <a:cubicBezTo>
                    <a:pt x="189734" y="221837"/>
                    <a:pt x="192093" y="219478"/>
                    <a:pt x="192802" y="219478"/>
                  </a:cubicBezTo>
                  <a:cubicBezTo>
                    <a:pt x="193511" y="219478"/>
                    <a:pt x="192802" y="219478"/>
                    <a:pt x="192802" y="219478"/>
                  </a:cubicBezTo>
                  <a:cubicBezTo>
                    <a:pt x="192802" y="219478"/>
                    <a:pt x="192802" y="219478"/>
                    <a:pt x="192802" y="221128"/>
                  </a:cubicBezTo>
                  <a:cubicBezTo>
                    <a:pt x="192802" y="222779"/>
                    <a:pt x="192802" y="221128"/>
                    <a:pt x="194453" y="221128"/>
                  </a:cubicBezTo>
                  <a:cubicBezTo>
                    <a:pt x="196106" y="221128"/>
                    <a:pt x="194453" y="221128"/>
                    <a:pt x="197048" y="221128"/>
                  </a:cubicBezTo>
                  <a:cubicBezTo>
                    <a:pt x="199643" y="221128"/>
                    <a:pt x="197048" y="221128"/>
                    <a:pt x="197048" y="221128"/>
                  </a:cubicBezTo>
                  <a:lnTo>
                    <a:pt x="197048" y="221128"/>
                  </a:lnTo>
                  <a:cubicBezTo>
                    <a:pt x="197048" y="221128"/>
                    <a:pt x="197048" y="221128"/>
                    <a:pt x="197048" y="221128"/>
                  </a:cubicBezTo>
                  <a:cubicBezTo>
                    <a:pt x="197048" y="221128"/>
                    <a:pt x="197048" y="221128"/>
                    <a:pt x="197048" y="221128"/>
                  </a:cubicBezTo>
                  <a:cubicBezTo>
                    <a:pt x="197048" y="221128"/>
                    <a:pt x="198701" y="217588"/>
                    <a:pt x="197048" y="218769"/>
                  </a:cubicBezTo>
                  <a:cubicBezTo>
                    <a:pt x="195397" y="219947"/>
                    <a:pt x="197048" y="216410"/>
                    <a:pt x="197048" y="216646"/>
                  </a:cubicBezTo>
                  <a:cubicBezTo>
                    <a:pt x="197048" y="216880"/>
                    <a:pt x="197048" y="215229"/>
                    <a:pt x="197048" y="216646"/>
                  </a:cubicBezTo>
                  <a:cubicBezTo>
                    <a:pt x="197048" y="218061"/>
                    <a:pt x="197048" y="213579"/>
                    <a:pt x="197048" y="213579"/>
                  </a:cubicBezTo>
                  <a:cubicBezTo>
                    <a:pt x="197048" y="213579"/>
                    <a:pt x="197048" y="213579"/>
                    <a:pt x="197048" y="210980"/>
                  </a:cubicBezTo>
                  <a:cubicBezTo>
                    <a:pt x="197048" y="208385"/>
                    <a:pt x="197048" y="210980"/>
                    <a:pt x="197048" y="210980"/>
                  </a:cubicBezTo>
                  <a:cubicBezTo>
                    <a:pt x="197048" y="210980"/>
                    <a:pt x="197048" y="210980"/>
                    <a:pt x="197048" y="210980"/>
                  </a:cubicBezTo>
                  <a:lnTo>
                    <a:pt x="197048" y="210980"/>
                  </a:lnTo>
                  <a:lnTo>
                    <a:pt x="197048" y="210980"/>
                  </a:lnTo>
                  <a:cubicBezTo>
                    <a:pt x="197048" y="210980"/>
                    <a:pt x="197048" y="210980"/>
                    <a:pt x="197048" y="209330"/>
                  </a:cubicBezTo>
                  <a:lnTo>
                    <a:pt x="197048" y="209330"/>
                  </a:lnTo>
                  <a:cubicBezTo>
                    <a:pt x="197048" y="209330"/>
                    <a:pt x="197048" y="207679"/>
                    <a:pt x="197048" y="209330"/>
                  </a:cubicBezTo>
                  <a:cubicBezTo>
                    <a:pt x="197048" y="210980"/>
                    <a:pt x="197048" y="209330"/>
                    <a:pt x="197048" y="209330"/>
                  </a:cubicBezTo>
                  <a:cubicBezTo>
                    <a:pt x="197048" y="209330"/>
                    <a:pt x="197048" y="209330"/>
                    <a:pt x="197048" y="207913"/>
                  </a:cubicBezTo>
                  <a:cubicBezTo>
                    <a:pt x="197048" y="206498"/>
                    <a:pt x="194925" y="207913"/>
                    <a:pt x="195634" y="206026"/>
                  </a:cubicBezTo>
                  <a:cubicBezTo>
                    <a:pt x="196342" y="204139"/>
                    <a:pt x="195634" y="206026"/>
                    <a:pt x="195634" y="206026"/>
                  </a:cubicBezTo>
                  <a:lnTo>
                    <a:pt x="195634" y="206026"/>
                  </a:lnTo>
                  <a:cubicBezTo>
                    <a:pt x="195634" y="206026"/>
                    <a:pt x="195634" y="206026"/>
                    <a:pt x="196812" y="204139"/>
                  </a:cubicBezTo>
                  <a:cubicBezTo>
                    <a:pt x="197993" y="202249"/>
                    <a:pt x="195397" y="204139"/>
                    <a:pt x="195161" y="201780"/>
                  </a:cubicBezTo>
                  <a:cubicBezTo>
                    <a:pt x="194925" y="199418"/>
                    <a:pt x="195161" y="201780"/>
                    <a:pt x="193744" y="201780"/>
                  </a:cubicBezTo>
                  <a:cubicBezTo>
                    <a:pt x="192330" y="201780"/>
                    <a:pt x="193744" y="201780"/>
                    <a:pt x="193744" y="201780"/>
                  </a:cubicBezTo>
                  <a:cubicBezTo>
                    <a:pt x="193744" y="201780"/>
                    <a:pt x="193744" y="201780"/>
                    <a:pt x="192330" y="203430"/>
                  </a:cubicBezTo>
                  <a:cubicBezTo>
                    <a:pt x="190912" y="205081"/>
                    <a:pt x="190912" y="203430"/>
                    <a:pt x="192330" y="202013"/>
                  </a:cubicBezTo>
                  <a:cubicBezTo>
                    <a:pt x="193744" y="200599"/>
                    <a:pt x="192330" y="203430"/>
                    <a:pt x="192330" y="202013"/>
                  </a:cubicBezTo>
                  <a:cubicBezTo>
                    <a:pt x="192330" y="200599"/>
                    <a:pt x="192330" y="200127"/>
                    <a:pt x="193980" y="199654"/>
                  </a:cubicBezTo>
                  <a:cubicBezTo>
                    <a:pt x="195634" y="199182"/>
                    <a:pt x="193980" y="198240"/>
                    <a:pt x="193980" y="197767"/>
                  </a:cubicBezTo>
                  <a:cubicBezTo>
                    <a:pt x="193980" y="197295"/>
                    <a:pt x="193980" y="197767"/>
                    <a:pt x="193980" y="196114"/>
                  </a:cubicBezTo>
                  <a:cubicBezTo>
                    <a:pt x="193980" y="194463"/>
                    <a:pt x="193980" y="196114"/>
                    <a:pt x="193980" y="197767"/>
                  </a:cubicBezTo>
                  <a:cubicBezTo>
                    <a:pt x="193980" y="199418"/>
                    <a:pt x="193980" y="196586"/>
                    <a:pt x="193980" y="196350"/>
                  </a:cubicBezTo>
                  <a:cubicBezTo>
                    <a:pt x="193980" y="196114"/>
                    <a:pt x="193980" y="196350"/>
                    <a:pt x="193980" y="196350"/>
                  </a:cubicBezTo>
                  <a:cubicBezTo>
                    <a:pt x="193744" y="197059"/>
                    <a:pt x="193744" y="198004"/>
                    <a:pt x="193980" y="198712"/>
                  </a:cubicBezTo>
                  <a:cubicBezTo>
                    <a:pt x="193980" y="198712"/>
                    <a:pt x="193980" y="197531"/>
                    <a:pt x="192330" y="198712"/>
                  </a:cubicBezTo>
                  <a:cubicBezTo>
                    <a:pt x="190676" y="199890"/>
                    <a:pt x="192330" y="199890"/>
                    <a:pt x="190676" y="200599"/>
                  </a:cubicBezTo>
                  <a:cubicBezTo>
                    <a:pt x="189026" y="201308"/>
                    <a:pt x="190676" y="199182"/>
                    <a:pt x="190676" y="198476"/>
                  </a:cubicBezTo>
                  <a:cubicBezTo>
                    <a:pt x="190676" y="197767"/>
                    <a:pt x="190676" y="198476"/>
                    <a:pt x="190676" y="198476"/>
                  </a:cubicBezTo>
                  <a:cubicBezTo>
                    <a:pt x="190676" y="198476"/>
                    <a:pt x="190676" y="196586"/>
                    <a:pt x="190676" y="194227"/>
                  </a:cubicBezTo>
                  <a:cubicBezTo>
                    <a:pt x="190676" y="191868"/>
                    <a:pt x="189262" y="194227"/>
                    <a:pt x="188789" y="193049"/>
                  </a:cubicBezTo>
                  <a:cubicBezTo>
                    <a:pt x="188317" y="191868"/>
                    <a:pt x="188789" y="193049"/>
                    <a:pt x="191149" y="191159"/>
                  </a:cubicBezTo>
                  <a:cubicBezTo>
                    <a:pt x="193511" y="189273"/>
                    <a:pt x="189262" y="191159"/>
                    <a:pt x="191149" y="189745"/>
                  </a:cubicBezTo>
                  <a:cubicBezTo>
                    <a:pt x="190443" y="190451"/>
                    <a:pt x="189734" y="191396"/>
                    <a:pt x="189262" y="192340"/>
                  </a:cubicBezTo>
                  <a:cubicBezTo>
                    <a:pt x="189262" y="192340"/>
                    <a:pt x="188081" y="192340"/>
                    <a:pt x="188081" y="190451"/>
                  </a:cubicBezTo>
                  <a:cubicBezTo>
                    <a:pt x="188081" y="188564"/>
                    <a:pt x="186666" y="190451"/>
                    <a:pt x="186430" y="190451"/>
                  </a:cubicBezTo>
                  <a:lnTo>
                    <a:pt x="186430" y="190451"/>
                  </a:lnTo>
                  <a:cubicBezTo>
                    <a:pt x="186430" y="190451"/>
                    <a:pt x="186430" y="190451"/>
                    <a:pt x="186430" y="190451"/>
                  </a:cubicBezTo>
                  <a:lnTo>
                    <a:pt x="186430" y="190451"/>
                  </a:lnTo>
                  <a:lnTo>
                    <a:pt x="186430" y="190451"/>
                  </a:lnTo>
                  <a:cubicBezTo>
                    <a:pt x="186430" y="190451"/>
                    <a:pt x="185249" y="190451"/>
                    <a:pt x="186430" y="189036"/>
                  </a:cubicBezTo>
                  <a:cubicBezTo>
                    <a:pt x="187611" y="187619"/>
                    <a:pt x="186430" y="189036"/>
                    <a:pt x="186430" y="189036"/>
                  </a:cubicBezTo>
                  <a:cubicBezTo>
                    <a:pt x="186430" y="189036"/>
                    <a:pt x="186430" y="189036"/>
                    <a:pt x="186430" y="187619"/>
                  </a:cubicBezTo>
                  <a:cubicBezTo>
                    <a:pt x="186430" y="186205"/>
                    <a:pt x="186430" y="187619"/>
                    <a:pt x="186430" y="185496"/>
                  </a:cubicBezTo>
                  <a:cubicBezTo>
                    <a:pt x="186430" y="183373"/>
                    <a:pt x="184777" y="187383"/>
                    <a:pt x="184544" y="187150"/>
                  </a:cubicBezTo>
                  <a:cubicBezTo>
                    <a:pt x="184307" y="186914"/>
                    <a:pt x="184544" y="185732"/>
                    <a:pt x="186430" y="184315"/>
                  </a:cubicBezTo>
                  <a:lnTo>
                    <a:pt x="186430" y="184315"/>
                  </a:lnTo>
                  <a:cubicBezTo>
                    <a:pt x="186430" y="185969"/>
                    <a:pt x="185249" y="184315"/>
                    <a:pt x="184307" y="186441"/>
                  </a:cubicBezTo>
                  <a:cubicBezTo>
                    <a:pt x="183362" y="188564"/>
                    <a:pt x="184307" y="184082"/>
                    <a:pt x="184307" y="185024"/>
                  </a:cubicBezTo>
                  <a:cubicBezTo>
                    <a:pt x="184544" y="184315"/>
                    <a:pt x="185013" y="183610"/>
                    <a:pt x="185722" y="183137"/>
                  </a:cubicBezTo>
                  <a:cubicBezTo>
                    <a:pt x="185722" y="181956"/>
                    <a:pt x="185722" y="181720"/>
                    <a:pt x="185722" y="180542"/>
                  </a:cubicBezTo>
                  <a:lnTo>
                    <a:pt x="185722" y="180542"/>
                  </a:lnTo>
                  <a:lnTo>
                    <a:pt x="185722" y="181956"/>
                  </a:lnTo>
                  <a:cubicBezTo>
                    <a:pt x="185722" y="180778"/>
                    <a:pt x="185722" y="181956"/>
                    <a:pt x="185722" y="181956"/>
                  </a:cubicBezTo>
                  <a:cubicBezTo>
                    <a:pt x="185722" y="181956"/>
                    <a:pt x="185722" y="181956"/>
                    <a:pt x="184307" y="181956"/>
                  </a:cubicBezTo>
                  <a:cubicBezTo>
                    <a:pt x="186666" y="178888"/>
                    <a:pt x="184307" y="179833"/>
                    <a:pt x="184307" y="177946"/>
                  </a:cubicBezTo>
                  <a:cubicBezTo>
                    <a:pt x="184307" y="176057"/>
                    <a:pt x="184307" y="177946"/>
                    <a:pt x="184307" y="177946"/>
                  </a:cubicBezTo>
                  <a:cubicBezTo>
                    <a:pt x="184307" y="177946"/>
                    <a:pt x="184307" y="176529"/>
                    <a:pt x="184307" y="176293"/>
                  </a:cubicBezTo>
                  <a:lnTo>
                    <a:pt x="182654" y="178183"/>
                  </a:lnTo>
                  <a:cubicBezTo>
                    <a:pt x="182654" y="178183"/>
                    <a:pt x="182654" y="176765"/>
                    <a:pt x="182654" y="176057"/>
                  </a:cubicBezTo>
                  <a:cubicBezTo>
                    <a:pt x="182654" y="175351"/>
                    <a:pt x="182654" y="176057"/>
                    <a:pt x="182654" y="176057"/>
                  </a:cubicBezTo>
                  <a:cubicBezTo>
                    <a:pt x="182654" y="176057"/>
                    <a:pt x="181240" y="176057"/>
                    <a:pt x="182654" y="176057"/>
                  </a:cubicBezTo>
                  <a:cubicBezTo>
                    <a:pt x="182654" y="177946"/>
                    <a:pt x="182654" y="176057"/>
                    <a:pt x="180767" y="177710"/>
                  </a:cubicBezTo>
                  <a:cubicBezTo>
                    <a:pt x="178878" y="179361"/>
                    <a:pt x="182181" y="177710"/>
                    <a:pt x="182654" y="175115"/>
                  </a:cubicBezTo>
                  <a:cubicBezTo>
                    <a:pt x="183126" y="172517"/>
                    <a:pt x="181240" y="175115"/>
                    <a:pt x="180295" y="177002"/>
                  </a:cubicBezTo>
                  <a:cubicBezTo>
                    <a:pt x="179350" y="178888"/>
                    <a:pt x="181476" y="177002"/>
                    <a:pt x="181945" y="175351"/>
                  </a:cubicBezTo>
                  <a:cubicBezTo>
                    <a:pt x="182418" y="173698"/>
                    <a:pt x="181945" y="175351"/>
                    <a:pt x="180531" y="175351"/>
                  </a:cubicBezTo>
                  <a:cubicBezTo>
                    <a:pt x="179114" y="175351"/>
                    <a:pt x="180531" y="175351"/>
                    <a:pt x="181712" y="173934"/>
                  </a:cubicBezTo>
                  <a:cubicBezTo>
                    <a:pt x="182890" y="172517"/>
                    <a:pt x="181712" y="173934"/>
                    <a:pt x="179586" y="173934"/>
                  </a:cubicBezTo>
                  <a:lnTo>
                    <a:pt x="179586" y="172047"/>
                  </a:lnTo>
                  <a:cubicBezTo>
                    <a:pt x="179586" y="172047"/>
                    <a:pt x="179586" y="172047"/>
                    <a:pt x="178172" y="172047"/>
                  </a:cubicBezTo>
                  <a:lnTo>
                    <a:pt x="179586" y="170157"/>
                  </a:lnTo>
                  <a:cubicBezTo>
                    <a:pt x="179586" y="170157"/>
                    <a:pt x="179586" y="170157"/>
                    <a:pt x="179586" y="170157"/>
                  </a:cubicBezTo>
                  <a:cubicBezTo>
                    <a:pt x="179586" y="170157"/>
                    <a:pt x="179586" y="170157"/>
                    <a:pt x="178408" y="171575"/>
                  </a:cubicBezTo>
                  <a:cubicBezTo>
                    <a:pt x="177227" y="172989"/>
                    <a:pt x="179822" y="171575"/>
                    <a:pt x="180059" y="171575"/>
                  </a:cubicBezTo>
                  <a:cubicBezTo>
                    <a:pt x="180295" y="171575"/>
                    <a:pt x="180059" y="169921"/>
                    <a:pt x="180059" y="170157"/>
                  </a:cubicBezTo>
                  <a:cubicBezTo>
                    <a:pt x="180059" y="170394"/>
                    <a:pt x="180059" y="170157"/>
                    <a:pt x="180059" y="170157"/>
                  </a:cubicBezTo>
                  <a:cubicBezTo>
                    <a:pt x="180059" y="170157"/>
                    <a:pt x="180059" y="170157"/>
                    <a:pt x="180059" y="171575"/>
                  </a:cubicBezTo>
                  <a:cubicBezTo>
                    <a:pt x="180059" y="172989"/>
                    <a:pt x="180059" y="171575"/>
                    <a:pt x="180059" y="171575"/>
                  </a:cubicBezTo>
                  <a:cubicBezTo>
                    <a:pt x="180059" y="171575"/>
                    <a:pt x="180059" y="171575"/>
                    <a:pt x="180059" y="173225"/>
                  </a:cubicBezTo>
                  <a:cubicBezTo>
                    <a:pt x="180059" y="174879"/>
                    <a:pt x="180059" y="173225"/>
                    <a:pt x="180059" y="173225"/>
                  </a:cubicBezTo>
                  <a:cubicBezTo>
                    <a:pt x="180059" y="173225"/>
                    <a:pt x="180059" y="174642"/>
                    <a:pt x="181945" y="173225"/>
                  </a:cubicBezTo>
                  <a:cubicBezTo>
                    <a:pt x="183835" y="171811"/>
                    <a:pt x="181945" y="174642"/>
                    <a:pt x="181945" y="175115"/>
                  </a:cubicBezTo>
                  <a:cubicBezTo>
                    <a:pt x="181945" y="175584"/>
                    <a:pt x="183362" y="172989"/>
                    <a:pt x="184544" y="172283"/>
                  </a:cubicBezTo>
                  <a:cubicBezTo>
                    <a:pt x="185722" y="171575"/>
                    <a:pt x="184544" y="172283"/>
                    <a:pt x="184544" y="172283"/>
                  </a:cubicBezTo>
                  <a:cubicBezTo>
                    <a:pt x="184544" y="172283"/>
                    <a:pt x="184544" y="172283"/>
                    <a:pt x="184544" y="172283"/>
                  </a:cubicBezTo>
                  <a:cubicBezTo>
                    <a:pt x="184544" y="172283"/>
                    <a:pt x="184544" y="172283"/>
                    <a:pt x="184544" y="172283"/>
                  </a:cubicBezTo>
                  <a:cubicBezTo>
                    <a:pt x="184544" y="172283"/>
                    <a:pt x="184544" y="172283"/>
                    <a:pt x="185958" y="171102"/>
                  </a:cubicBezTo>
                  <a:cubicBezTo>
                    <a:pt x="187375" y="169921"/>
                    <a:pt x="185958" y="171102"/>
                    <a:pt x="185958" y="171102"/>
                  </a:cubicBezTo>
                  <a:cubicBezTo>
                    <a:pt x="185958" y="171102"/>
                    <a:pt x="185958" y="172517"/>
                    <a:pt x="185958" y="172753"/>
                  </a:cubicBezTo>
                  <a:cubicBezTo>
                    <a:pt x="185958" y="172989"/>
                    <a:pt x="188553" y="172753"/>
                    <a:pt x="189498" y="174406"/>
                  </a:cubicBezTo>
                  <a:cubicBezTo>
                    <a:pt x="190443" y="176057"/>
                    <a:pt x="189498" y="174406"/>
                    <a:pt x="187845" y="176293"/>
                  </a:cubicBezTo>
                  <a:cubicBezTo>
                    <a:pt x="186194" y="178183"/>
                    <a:pt x="187845" y="173461"/>
                    <a:pt x="186194" y="172753"/>
                  </a:cubicBezTo>
                  <a:cubicBezTo>
                    <a:pt x="184544" y="172047"/>
                    <a:pt x="186194" y="172753"/>
                    <a:pt x="186194" y="172753"/>
                  </a:cubicBezTo>
                  <a:cubicBezTo>
                    <a:pt x="186194" y="172753"/>
                    <a:pt x="186194" y="172753"/>
                    <a:pt x="186194" y="174642"/>
                  </a:cubicBezTo>
                  <a:lnTo>
                    <a:pt x="186194" y="174642"/>
                  </a:lnTo>
                  <a:cubicBezTo>
                    <a:pt x="186194" y="174642"/>
                    <a:pt x="186194" y="174642"/>
                    <a:pt x="184777" y="176765"/>
                  </a:cubicBezTo>
                  <a:cubicBezTo>
                    <a:pt x="183362" y="178888"/>
                    <a:pt x="184777" y="176765"/>
                    <a:pt x="184777" y="176765"/>
                  </a:cubicBezTo>
                  <a:cubicBezTo>
                    <a:pt x="184777" y="176765"/>
                    <a:pt x="184777" y="177946"/>
                    <a:pt x="184777" y="178652"/>
                  </a:cubicBezTo>
                  <a:cubicBezTo>
                    <a:pt x="184777" y="179361"/>
                    <a:pt x="186194" y="178652"/>
                    <a:pt x="187375" y="178652"/>
                  </a:cubicBezTo>
                  <a:cubicBezTo>
                    <a:pt x="188553" y="178652"/>
                    <a:pt x="187375" y="178652"/>
                    <a:pt x="187375" y="178652"/>
                  </a:cubicBezTo>
                  <a:cubicBezTo>
                    <a:pt x="187375" y="178652"/>
                    <a:pt x="187375" y="178652"/>
                    <a:pt x="187375" y="178652"/>
                  </a:cubicBezTo>
                  <a:cubicBezTo>
                    <a:pt x="187375" y="178652"/>
                    <a:pt x="187375" y="178652"/>
                    <a:pt x="187375" y="181014"/>
                  </a:cubicBezTo>
                  <a:lnTo>
                    <a:pt x="189026" y="181014"/>
                  </a:lnTo>
                  <a:cubicBezTo>
                    <a:pt x="189026" y="181014"/>
                    <a:pt x="189026" y="182429"/>
                    <a:pt x="189026" y="183137"/>
                  </a:cubicBezTo>
                  <a:cubicBezTo>
                    <a:pt x="189026" y="183846"/>
                    <a:pt x="189026" y="181484"/>
                    <a:pt x="190676" y="180542"/>
                  </a:cubicBezTo>
                  <a:cubicBezTo>
                    <a:pt x="192330" y="179597"/>
                    <a:pt x="190676" y="182665"/>
                    <a:pt x="190676" y="180542"/>
                  </a:cubicBezTo>
                  <a:cubicBezTo>
                    <a:pt x="190676" y="178416"/>
                    <a:pt x="188789" y="182192"/>
                    <a:pt x="188317" y="183610"/>
                  </a:cubicBezTo>
                  <a:lnTo>
                    <a:pt x="188317" y="183610"/>
                  </a:lnTo>
                  <a:cubicBezTo>
                    <a:pt x="188317" y="183610"/>
                    <a:pt x="188317" y="183610"/>
                    <a:pt x="188317" y="185496"/>
                  </a:cubicBezTo>
                  <a:cubicBezTo>
                    <a:pt x="188317" y="187383"/>
                    <a:pt x="189970" y="183137"/>
                    <a:pt x="188317" y="183137"/>
                  </a:cubicBezTo>
                  <a:cubicBezTo>
                    <a:pt x="186666" y="183137"/>
                    <a:pt x="190912" y="180778"/>
                    <a:pt x="190443" y="183137"/>
                  </a:cubicBezTo>
                  <a:cubicBezTo>
                    <a:pt x="189970" y="185496"/>
                    <a:pt x="190443" y="183137"/>
                    <a:pt x="190443" y="183137"/>
                  </a:cubicBezTo>
                  <a:cubicBezTo>
                    <a:pt x="190443" y="183137"/>
                    <a:pt x="190443" y="183137"/>
                    <a:pt x="190443" y="183137"/>
                  </a:cubicBezTo>
                  <a:cubicBezTo>
                    <a:pt x="190443" y="183137"/>
                    <a:pt x="190443" y="181720"/>
                    <a:pt x="192093" y="181720"/>
                  </a:cubicBezTo>
                  <a:cubicBezTo>
                    <a:pt x="192330" y="182192"/>
                    <a:pt x="192330" y="182665"/>
                    <a:pt x="192093" y="183137"/>
                  </a:cubicBezTo>
                  <a:cubicBezTo>
                    <a:pt x="192093" y="184551"/>
                    <a:pt x="193980" y="181720"/>
                    <a:pt x="193511" y="183137"/>
                  </a:cubicBezTo>
                  <a:cubicBezTo>
                    <a:pt x="193038" y="184551"/>
                    <a:pt x="192093" y="183137"/>
                    <a:pt x="191857" y="185260"/>
                  </a:cubicBezTo>
                  <a:cubicBezTo>
                    <a:pt x="191621" y="187383"/>
                    <a:pt x="191857" y="185260"/>
                    <a:pt x="193511" y="183846"/>
                  </a:cubicBezTo>
                  <a:cubicBezTo>
                    <a:pt x="195161" y="182429"/>
                    <a:pt x="193511" y="183846"/>
                    <a:pt x="193511" y="183846"/>
                  </a:cubicBezTo>
                  <a:cubicBezTo>
                    <a:pt x="193511" y="183846"/>
                    <a:pt x="193511" y="183846"/>
                    <a:pt x="191621" y="185496"/>
                  </a:cubicBezTo>
                  <a:cubicBezTo>
                    <a:pt x="189734" y="187150"/>
                    <a:pt x="191621" y="185496"/>
                    <a:pt x="191621" y="187619"/>
                  </a:cubicBezTo>
                  <a:cubicBezTo>
                    <a:pt x="191621" y="189745"/>
                    <a:pt x="193274" y="187619"/>
                    <a:pt x="193744" y="189036"/>
                  </a:cubicBezTo>
                  <a:cubicBezTo>
                    <a:pt x="194216" y="190451"/>
                    <a:pt x="193744" y="191159"/>
                    <a:pt x="193744" y="192340"/>
                  </a:cubicBezTo>
                  <a:cubicBezTo>
                    <a:pt x="193744" y="193519"/>
                    <a:pt x="193744" y="192340"/>
                    <a:pt x="192093" y="192340"/>
                  </a:cubicBezTo>
                  <a:cubicBezTo>
                    <a:pt x="190443" y="192340"/>
                    <a:pt x="193980" y="192340"/>
                    <a:pt x="192093" y="193991"/>
                  </a:cubicBezTo>
                  <a:cubicBezTo>
                    <a:pt x="192330" y="193519"/>
                    <a:pt x="192330" y="193282"/>
                    <a:pt x="192093" y="192813"/>
                  </a:cubicBezTo>
                  <a:cubicBezTo>
                    <a:pt x="192093" y="192813"/>
                    <a:pt x="192093" y="192813"/>
                    <a:pt x="193511" y="192813"/>
                  </a:cubicBezTo>
                  <a:cubicBezTo>
                    <a:pt x="192093" y="195644"/>
                    <a:pt x="193511" y="193991"/>
                    <a:pt x="193511" y="196114"/>
                  </a:cubicBezTo>
                  <a:cubicBezTo>
                    <a:pt x="193511" y="198240"/>
                    <a:pt x="193511" y="196114"/>
                    <a:pt x="196106" y="196114"/>
                  </a:cubicBezTo>
                  <a:cubicBezTo>
                    <a:pt x="198701" y="196114"/>
                    <a:pt x="196106" y="196114"/>
                    <a:pt x="196106" y="196114"/>
                  </a:cubicBezTo>
                  <a:cubicBezTo>
                    <a:pt x="196106" y="196114"/>
                    <a:pt x="196106" y="198240"/>
                    <a:pt x="194453" y="200127"/>
                  </a:cubicBezTo>
                  <a:lnTo>
                    <a:pt x="197048" y="197531"/>
                  </a:lnTo>
                  <a:cubicBezTo>
                    <a:pt x="197048" y="197531"/>
                    <a:pt x="197048" y="197531"/>
                    <a:pt x="197048" y="198948"/>
                  </a:cubicBezTo>
                  <a:cubicBezTo>
                    <a:pt x="197048" y="200363"/>
                    <a:pt x="197048" y="198948"/>
                    <a:pt x="195634" y="198948"/>
                  </a:cubicBezTo>
                  <a:cubicBezTo>
                    <a:pt x="194216" y="198948"/>
                    <a:pt x="195634" y="200835"/>
                    <a:pt x="195634" y="200835"/>
                  </a:cubicBezTo>
                  <a:cubicBezTo>
                    <a:pt x="195634" y="200835"/>
                    <a:pt x="194453" y="202486"/>
                    <a:pt x="195634" y="200835"/>
                  </a:cubicBezTo>
                  <a:cubicBezTo>
                    <a:pt x="196812" y="199182"/>
                    <a:pt x="195634" y="200835"/>
                    <a:pt x="195634" y="200835"/>
                  </a:cubicBezTo>
                  <a:lnTo>
                    <a:pt x="195634" y="200835"/>
                  </a:lnTo>
                  <a:cubicBezTo>
                    <a:pt x="195634" y="200835"/>
                    <a:pt x="195634" y="205081"/>
                    <a:pt x="195634" y="204375"/>
                  </a:cubicBezTo>
                  <a:lnTo>
                    <a:pt x="195634" y="206026"/>
                  </a:lnTo>
                  <a:cubicBezTo>
                    <a:pt x="195634" y="206026"/>
                    <a:pt x="195634" y="206026"/>
                    <a:pt x="195634" y="206026"/>
                  </a:cubicBezTo>
                  <a:cubicBezTo>
                    <a:pt x="194216" y="209094"/>
                    <a:pt x="195634" y="206026"/>
                    <a:pt x="195634" y="210275"/>
                  </a:cubicBezTo>
                  <a:cubicBezTo>
                    <a:pt x="197048" y="210275"/>
                    <a:pt x="195634" y="210275"/>
                    <a:pt x="195634" y="213342"/>
                  </a:cubicBezTo>
                  <a:cubicBezTo>
                    <a:pt x="194925" y="213106"/>
                    <a:pt x="194216" y="213106"/>
                    <a:pt x="193511" y="213342"/>
                  </a:cubicBezTo>
                  <a:cubicBezTo>
                    <a:pt x="193511" y="213342"/>
                    <a:pt x="196106" y="213342"/>
                    <a:pt x="195161" y="214757"/>
                  </a:cubicBezTo>
                  <a:cubicBezTo>
                    <a:pt x="196812" y="212634"/>
                    <a:pt x="197993" y="212398"/>
                    <a:pt x="199879" y="209802"/>
                  </a:cubicBezTo>
                  <a:cubicBezTo>
                    <a:pt x="201769" y="207207"/>
                    <a:pt x="199879" y="211453"/>
                    <a:pt x="199879" y="212161"/>
                  </a:cubicBezTo>
                  <a:cubicBezTo>
                    <a:pt x="199879" y="212870"/>
                    <a:pt x="199879" y="210038"/>
                    <a:pt x="201769" y="207679"/>
                  </a:cubicBezTo>
                  <a:cubicBezTo>
                    <a:pt x="203656" y="205317"/>
                    <a:pt x="201769" y="207679"/>
                    <a:pt x="201769" y="207679"/>
                  </a:cubicBezTo>
                  <a:cubicBezTo>
                    <a:pt x="201769" y="207679"/>
                    <a:pt x="201769" y="207679"/>
                    <a:pt x="203656" y="207679"/>
                  </a:cubicBezTo>
                  <a:cubicBezTo>
                    <a:pt x="202947" y="208385"/>
                    <a:pt x="202241" y="209330"/>
                    <a:pt x="201769" y="210275"/>
                  </a:cubicBezTo>
                  <a:cubicBezTo>
                    <a:pt x="202475" y="209566"/>
                    <a:pt x="203183" y="208857"/>
                    <a:pt x="204128" y="208621"/>
                  </a:cubicBezTo>
                  <a:cubicBezTo>
                    <a:pt x="204128" y="209802"/>
                    <a:pt x="202711" y="211453"/>
                    <a:pt x="204128" y="210038"/>
                  </a:cubicBezTo>
                  <a:cubicBezTo>
                    <a:pt x="205543" y="208621"/>
                    <a:pt x="204128" y="211689"/>
                    <a:pt x="204128" y="211925"/>
                  </a:cubicBezTo>
                  <a:cubicBezTo>
                    <a:pt x="204128" y="212161"/>
                    <a:pt x="204128" y="211925"/>
                    <a:pt x="204128" y="211925"/>
                  </a:cubicBezTo>
                  <a:cubicBezTo>
                    <a:pt x="204128" y="211925"/>
                    <a:pt x="204128" y="211925"/>
                    <a:pt x="204128" y="211925"/>
                  </a:cubicBezTo>
                  <a:cubicBezTo>
                    <a:pt x="204128" y="211925"/>
                    <a:pt x="202475" y="211925"/>
                    <a:pt x="202005" y="214048"/>
                  </a:cubicBezTo>
                  <a:cubicBezTo>
                    <a:pt x="201533" y="216174"/>
                    <a:pt x="204128" y="212161"/>
                    <a:pt x="203420" y="214048"/>
                  </a:cubicBezTo>
                  <a:cubicBezTo>
                    <a:pt x="202711" y="215938"/>
                    <a:pt x="203420" y="214048"/>
                    <a:pt x="204837" y="212398"/>
                  </a:cubicBezTo>
                  <a:cubicBezTo>
                    <a:pt x="206251" y="210747"/>
                    <a:pt x="204837" y="212398"/>
                    <a:pt x="206724" y="212398"/>
                  </a:cubicBezTo>
                  <a:cubicBezTo>
                    <a:pt x="208610" y="212398"/>
                    <a:pt x="206724" y="213812"/>
                    <a:pt x="206724" y="212398"/>
                  </a:cubicBezTo>
                  <a:cubicBezTo>
                    <a:pt x="206724" y="210980"/>
                    <a:pt x="206724" y="212398"/>
                    <a:pt x="206724" y="210747"/>
                  </a:cubicBezTo>
                  <a:cubicBezTo>
                    <a:pt x="206724" y="209094"/>
                    <a:pt x="206724" y="210747"/>
                    <a:pt x="206724" y="210747"/>
                  </a:cubicBezTo>
                  <a:cubicBezTo>
                    <a:pt x="206724" y="210747"/>
                    <a:pt x="205543" y="210747"/>
                    <a:pt x="205309" y="212634"/>
                  </a:cubicBezTo>
                  <a:cubicBezTo>
                    <a:pt x="205073" y="214521"/>
                    <a:pt x="205309" y="212634"/>
                    <a:pt x="205309" y="212634"/>
                  </a:cubicBezTo>
                  <a:cubicBezTo>
                    <a:pt x="205309" y="212634"/>
                    <a:pt x="206960" y="212634"/>
                    <a:pt x="205309" y="214993"/>
                  </a:cubicBezTo>
                  <a:lnTo>
                    <a:pt x="206960" y="213579"/>
                  </a:lnTo>
                  <a:cubicBezTo>
                    <a:pt x="206960" y="213579"/>
                    <a:pt x="206960" y="213579"/>
                    <a:pt x="206960" y="211925"/>
                  </a:cubicBezTo>
                  <a:cubicBezTo>
                    <a:pt x="206960" y="211925"/>
                    <a:pt x="206960" y="209802"/>
                    <a:pt x="206960" y="208621"/>
                  </a:cubicBezTo>
                  <a:cubicBezTo>
                    <a:pt x="206960" y="207443"/>
                    <a:pt x="206960" y="210511"/>
                    <a:pt x="206960" y="210275"/>
                  </a:cubicBezTo>
                  <a:cubicBezTo>
                    <a:pt x="206724" y="209566"/>
                    <a:pt x="206724" y="209094"/>
                    <a:pt x="206960" y="208385"/>
                  </a:cubicBezTo>
                  <a:cubicBezTo>
                    <a:pt x="206960" y="208385"/>
                    <a:pt x="206960" y="208385"/>
                    <a:pt x="208374" y="208385"/>
                  </a:cubicBezTo>
                  <a:cubicBezTo>
                    <a:pt x="209791" y="208385"/>
                    <a:pt x="208374" y="208385"/>
                    <a:pt x="206960" y="210275"/>
                  </a:cubicBezTo>
                  <a:lnTo>
                    <a:pt x="206960" y="210275"/>
                  </a:lnTo>
                  <a:cubicBezTo>
                    <a:pt x="206960" y="210275"/>
                    <a:pt x="206960" y="210275"/>
                    <a:pt x="206960" y="210275"/>
                  </a:cubicBezTo>
                  <a:cubicBezTo>
                    <a:pt x="206960" y="210275"/>
                    <a:pt x="206960" y="210275"/>
                    <a:pt x="206960" y="210275"/>
                  </a:cubicBezTo>
                  <a:cubicBezTo>
                    <a:pt x="206960" y="210275"/>
                    <a:pt x="206960" y="210275"/>
                    <a:pt x="208847" y="210275"/>
                  </a:cubicBezTo>
                  <a:cubicBezTo>
                    <a:pt x="210736" y="210275"/>
                    <a:pt x="208847" y="211689"/>
                    <a:pt x="207196" y="212634"/>
                  </a:cubicBezTo>
                  <a:cubicBezTo>
                    <a:pt x="205543" y="213579"/>
                    <a:pt x="207196" y="212634"/>
                    <a:pt x="207196" y="214521"/>
                  </a:cubicBezTo>
                  <a:cubicBezTo>
                    <a:pt x="207196" y="216410"/>
                    <a:pt x="207196" y="214521"/>
                    <a:pt x="207196" y="214521"/>
                  </a:cubicBezTo>
                  <a:cubicBezTo>
                    <a:pt x="207196" y="214521"/>
                    <a:pt x="207196" y="214521"/>
                    <a:pt x="207196" y="214521"/>
                  </a:cubicBezTo>
                  <a:cubicBezTo>
                    <a:pt x="207196" y="214521"/>
                    <a:pt x="207196" y="214521"/>
                    <a:pt x="207196" y="216410"/>
                  </a:cubicBezTo>
                  <a:cubicBezTo>
                    <a:pt x="207905" y="215938"/>
                    <a:pt x="208847" y="215465"/>
                    <a:pt x="209319" y="214757"/>
                  </a:cubicBezTo>
                  <a:cubicBezTo>
                    <a:pt x="209319" y="214757"/>
                    <a:pt x="209319" y="214757"/>
                    <a:pt x="211209" y="214757"/>
                  </a:cubicBezTo>
                  <a:cubicBezTo>
                    <a:pt x="213095" y="214757"/>
                    <a:pt x="211209" y="214757"/>
                    <a:pt x="210028" y="216174"/>
                  </a:cubicBezTo>
                  <a:cubicBezTo>
                    <a:pt x="208847" y="217588"/>
                    <a:pt x="210028" y="216174"/>
                    <a:pt x="210028" y="216174"/>
                  </a:cubicBezTo>
                  <a:cubicBezTo>
                    <a:pt x="210028" y="216174"/>
                    <a:pt x="210028" y="216174"/>
                    <a:pt x="211442" y="216174"/>
                  </a:cubicBezTo>
                  <a:cubicBezTo>
                    <a:pt x="212859" y="216174"/>
                    <a:pt x="209791" y="217352"/>
                    <a:pt x="209083" y="218061"/>
                  </a:cubicBezTo>
                  <a:cubicBezTo>
                    <a:pt x="208374" y="218769"/>
                    <a:pt x="210264" y="216174"/>
                    <a:pt x="209083" y="218061"/>
                  </a:cubicBezTo>
                  <a:cubicBezTo>
                    <a:pt x="207905" y="219947"/>
                    <a:pt x="209083" y="219478"/>
                    <a:pt x="209083" y="218061"/>
                  </a:cubicBezTo>
                  <a:cubicBezTo>
                    <a:pt x="209083" y="216646"/>
                    <a:pt x="209083" y="218061"/>
                    <a:pt x="209083" y="219478"/>
                  </a:cubicBezTo>
                  <a:cubicBezTo>
                    <a:pt x="209083" y="220892"/>
                    <a:pt x="211442" y="219478"/>
                    <a:pt x="210736" y="219478"/>
                  </a:cubicBezTo>
                  <a:lnTo>
                    <a:pt x="210736" y="219478"/>
                  </a:lnTo>
                  <a:cubicBezTo>
                    <a:pt x="210736" y="219478"/>
                    <a:pt x="210736" y="219478"/>
                    <a:pt x="210736" y="220892"/>
                  </a:cubicBezTo>
                  <a:cubicBezTo>
                    <a:pt x="210736" y="222309"/>
                    <a:pt x="210736" y="220892"/>
                    <a:pt x="212151" y="220892"/>
                  </a:cubicBezTo>
                  <a:cubicBezTo>
                    <a:pt x="213568" y="220892"/>
                    <a:pt x="212151" y="218769"/>
                    <a:pt x="212151" y="220892"/>
                  </a:cubicBezTo>
                  <a:cubicBezTo>
                    <a:pt x="212151" y="223015"/>
                    <a:pt x="213804" y="219478"/>
                    <a:pt x="214040" y="218297"/>
                  </a:cubicBezTo>
                  <a:cubicBezTo>
                    <a:pt x="214273" y="217116"/>
                    <a:pt x="214040" y="218297"/>
                    <a:pt x="214040" y="218297"/>
                  </a:cubicBezTo>
                  <a:cubicBezTo>
                    <a:pt x="214040" y="218297"/>
                    <a:pt x="214040" y="218297"/>
                    <a:pt x="215454" y="216410"/>
                  </a:cubicBezTo>
                  <a:cubicBezTo>
                    <a:pt x="216872" y="214521"/>
                    <a:pt x="215454" y="216410"/>
                    <a:pt x="215454" y="216410"/>
                  </a:cubicBezTo>
                  <a:cubicBezTo>
                    <a:pt x="215454" y="216410"/>
                    <a:pt x="215454" y="216410"/>
                    <a:pt x="214040" y="216410"/>
                  </a:cubicBezTo>
                  <a:cubicBezTo>
                    <a:pt x="212623" y="216410"/>
                    <a:pt x="214040" y="216410"/>
                    <a:pt x="214040" y="217824"/>
                  </a:cubicBezTo>
                  <a:cubicBezTo>
                    <a:pt x="214040" y="219242"/>
                    <a:pt x="214040" y="216646"/>
                    <a:pt x="214040" y="217824"/>
                  </a:cubicBezTo>
                  <a:cubicBezTo>
                    <a:pt x="214040" y="219006"/>
                    <a:pt x="215454" y="217824"/>
                    <a:pt x="215454" y="216174"/>
                  </a:cubicBezTo>
                  <a:cubicBezTo>
                    <a:pt x="215454" y="214521"/>
                    <a:pt x="215454" y="216174"/>
                    <a:pt x="215454" y="216174"/>
                  </a:cubicBezTo>
                  <a:cubicBezTo>
                    <a:pt x="215454" y="216174"/>
                    <a:pt x="216872" y="214757"/>
                    <a:pt x="215454" y="216174"/>
                  </a:cubicBezTo>
                  <a:cubicBezTo>
                    <a:pt x="214040" y="217588"/>
                    <a:pt x="215454" y="214284"/>
                    <a:pt x="215454" y="214284"/>
                  </a:cubicBezTo>
                  <a:cubicBezTo>
                    <a:pt x="215454" y="214284"/>
                    <a:pt x="215454" y="213106"/>
                    <a:pt x="217108" y="210980"/>
                  </a:cubicBezTo>
                  <a:cubicBezTo>
                    <a:pt x="218758" y="208857"/>
                    <a:pt x="215454" y="210980"/>
                    <a:pt x="215218" y="210980"/>
                  </a:cubicBezTo>
                  <a:cubicBezTo>
                    <a:pt x="216399" y="209330"/>
                    <a:pt x="215218" y="210980"/>
                    <a:pt x="215218" y="208857"/>
                  </a:cubicBezTo>
                  <a:cubicBezTo>
                    <a:pt x="215218" y="208857"/>
                    <a:pt x="215218" y="208857"/>
                    <a:pt x="213804" y="208857"/>
                  </a:cubicBezTo>
                  <a:cubicBezTo>
                    <a:pt x="212387" y="208857"/>
                    <a:pt x="215218" y="207443"/>
                    <a:pt x="213804" y="208857"/>
                  </a:cubicBezTo>
                  <a:cubicBezTo>
                    <a:pt x="212387" y="210275"/>
                    <a:pt x="213804" y="208857"/>
                    <a:pt x="213804" y="208857"/>
                  </a:cubicBezTo>
                  <a:cubicBezTo>
                    <a:pt x="213804" y="208857"/>
                    <a:pt x="213804" y="208857"/>
                    <a:pt x="213804" y="206262"/>
                  </a:cubicBezTo>
                  <a:cubicBezTo>
                    <a:pt x="211678" y="208385"/>
                    <a:pt x="213804" y="204611"/>
                    <a:pt x="212387" y="206262"/>
                  </a:cubicBezTo>
                  <a:cubicBezTo>
                    <a:pt x="210972" y="207913"/>
                    <a:pt x="212387" y="206262"/>
                    <a:pt x="212387" y="204375"/>
                  </a:cubicBezTo>
                  <a:cubicBezTo>
                    <a:pt x="212387" y="202486"/>
                    <a:pt x="212387" y="204375"/>
                    <a:pt x="212387" y="205790"/>
                  </a:cubicBezTo>
                  <a:cubicBezTo>
                    <a:pt x="212387" y="207207"/>
                    <a:pt x="212387" y="205790"/>
                    <a:pt x="212387" y="207913"/>
                  </a:cubicBezTo>
                  <a:cubicBezTo>
                    <a:pt x="212387" y="210038"/>
                    <a:pt x="212387" y="206498"/>
                    <a:pt x="214510" y="206262"/>
                  </a:cubicBezTo>
                  <a:cubicBezTo>
                    <a:pt x="211914" y="207679"/>
                    <a:pt x="214510" y="200835"/>
                    <a:pt x="211442" y="204375"/>
                  </a:cubicBezTo>
                  <a:cubicBezTo>
                    <a:pt x="211442" y="204375"/>
                    <a:pt x="211442" y="204375"/>
                    <a:pt x="211442" y="202249"/>
                  </a:cubicBezTo>
                  <a:lnTo>
                    <a:pt x="209791" y="202249"/>
                  </a:lnTo>
                  <a:cubicBezTo>
                    <a:pt x="209791" y="202249"/>
                    <a:pt x="209791" y="202249"/>
                    <a:pt x="209791" y="202249"/>
                  </a:cubicBezTo>
                  <a:cubicBezTo>
                    <a:pt x="209791" y="202249"/>
                    <a:pt x="209791" y="202249"/>
                    <a:pt x="211442" y="202249"/>
                  </a:cubicBezTo>
                  <a:cubicBezTo>
                    <a:pt x="213095" y="202249"/>
                    <a:pt x="211442" y="202249"/>
                    <a:pt x="211442" y="200363"/>
                  </a:cubicBezTo>
                  <a:lnTo>
                    <a:pt x="211442" y="200363"/>
                  </a:lnTo>
                  <a:cubicBezTo>
                    <a:pt x="211442" y="200363"/>
                    <a:pt x="211442" y="200363"/>
                    <a:pt x="211442" y="200363"/>
                  </a:cubicBezTo>
                  <a:cubicBezTo>
                    <a:pt x="211914" y="200363"/>
                    <a:pt x="212623" y="200363"/>
                    <a:pt x="213095" y="200363"/>
                  </a:cubicBezTo>
                  <a:cubicBezTo>
                    <a:pt x="213095" y="200363"/>
                    <a:pt x="210972" y="202249"/>
                    <a:pt x="211209" y="200363"/>
                  </a:cubicBezTo>
                  <a:lnTo>
                    <a:pt x="211209" y="200363"/>
                  </a:lnTo>
                  <a:cubicBezTo>
                    <a:pt x="213095" y="198712"/>
                    <a:pt x="212623" y="197059"/>
                    <a:pt x="213095" y="195644"/>
                  </a:cubicBezTo>
                  <a:cubicBezTo>
                    <a:pt x="213568" y="194227"/>
                    <a:pt x="213095" y="198004"/>
                    <a:pt x="215218" y="195644"/>
                  </a:cubicBezTo>
                  <a:cubicBezTo>
                    <a:pt x="217341" y="193282"/>
                    <a:pt x="215218" y="197295"/>
                    <a:pt x="215218" y="197531"/>
                  </a:cubicBezTo>
                  <a:cubicBezTo>
                    <a:pt x="215218" y="197767"/>
                    <a:pt x="215218" y="197531"/>
                    <a:pt x="215218" y="195881"/>
                  </a:cubicBezTo>
                  <a:cubicBezTo>
                    <a:pt x="215218" y="194227"/>
                    <a:pt x="215218" y="195881"/>
                    <a:pt x="216872" y="195881"/>
                  </a:cubicBezTo>
                  <a:cubicBezTo>
                    <a:pt x="218522" y="195881"/>
                    <a:pt x="216872" y="195881"/>
                    <a:pt x="215218" y="198712"/>
                  </a:cubicBezTo>
                  <a:cubicBezTo>
                    <a:pt x="213568" y="201544"/>
                    <a:pt x="216872" y="197295"/>
                    <a:pt x="217577" y="196350"/>
                  </a:cubicBezTo>
                  <a:cubicBezTo>
                    <a:pt x="218286" y="195408"/>
                    <a:pt x="217577" y="196350"/>
                    <a:pt x="217577" y="198004"/>
                  </a:cubicBezTo>
                  <a:lnTo>
                    <a:pt x="218995" y="198004"/>
                  </a:lnTo>
                  <a:cubicBezTo>
                    <a:pt x="218995" y="198004"/>
                    <a:pt x="218995" y="198004"/>
                    <a:pt x="218995" y="199654"/>
                  </a:cubicBezTo>
                  <a:cubicBezTo>
                    <a:pt x="218995" y="201308"/>
                    <a:pt x="218995" y="199654"/>
                    <a:pt x="218995" y="199654"/>
                  </a:cubicBezTo>
                  <a:cubicBezTo>
                    <a:pt x="218995" y="199654"/>
                    <a:pt x="218995" y="199654"/>
                    <a:pt x="220645" y="199654"/>
                  </a:cubicBezTo>
                  <a:cubicBezTo>
                    <a:pt x="222299" y="199654"/>
                    <a:pt x="220645" y="199654"/>
                    <a:pt x="219231" y="201308"/>
                  </a:cubicBezTo>
                  <a:cubicBezTo>
                    <a:pt x="217814" y="202958"/>
                    <a:pt x="219231" y="199654"/>
                    <a:pt x="217577" y="201308"/>
                  </a:cubicBezTo>
                  <a:lnTo>
                    <a:pt x="217577" y="201308"/>
                  </a:lnTo>
                  <a:lnTo>
                    <a:pt x="217577" y="201308"/>
                  </a:lnTo>
                  <a:cubicBezTo>
                    <a:pt x="217577" y="201308"/>
                    <a:pt x="218995" y="201308"/>
                    <a:pt x="217577" y="201308"/>
                  </a:cubicBezTo>
                  <a:cubicBezTo>
                    <a:pt x="216163" y="201308"/>
                    <a:pt x="218995" y="199654"/>
                    <a:pt x="220173" y="199182"/>
                  </a:cubicBezTo>
                  <a:lnTo>
                    <a:pt x="220173" y="199182"/>
                  </a:lnTo>
                  <a:cubicBezTo>
                    <a:pt x="219703" y="199890"/>
                    <a:pt x="219231" y="200363"/>
                    <a:pt x="218522" y="200835"/>
                  </a:cubicBezTo>
                  <a:cubicBezTo>
                    <a:pt x="218522" y="202249"/>
                    <a:pt x="218522" y="200835"/>
                    <a:pt x="218522" y="202486"/>
                  </a:cubicBezTo>
                  <a:lnTo>
                    <a:pt x="218522" y="202486"/>
                  </a:lnTo>
                  <a:cubicBezTo>
                    <a:pt x="218522" y="202486"/>
                    <a:pt x="218522" y="204848"/>
                    <a:pt x="219939" y="202486"/>
                  </a:cubicBezTo>
                  <a:cubicBezTo>
                    <a:pt x="221354" y="200127"/>
                    <a:pt x="221354" y="202486"/>
                    <a:pt x="219939" y="206026"/>
                  </a:cubicBezTo>
                  <a:cubicBezTo>
                    <a:pt x="218522" y="209566"/>
                    <a:pt x="219939" y="206026"/>
                    <a:pt x="219939" y="206026"/>
                  </a:cubicBezTo>
                  <a:cubicBezTo>
                    <a:pt x="219939" y="206026"/>
                    <a:pt x="219939" y="204611"/>
                    <a:pt x="222062" y="204139"/>
                  </a:cubicBezTo>
                  <a:cubicBezTo>
                    <a:pt x="224185" y="203667"/>
                    <a:pt x="222062" y="204139"/>
                    <a:pt x="222062" y="201780"/>
                  </a:cubicBezTo>
                  <a:cubicBezTo>
                    <a:pt x="222062" y="199418"/>
                    <a:pt x="222062" y="201780"/>
                    <a:pt x="220173" y="203430"/>
                  </a:cubicBezTo>
                  <a:cubicBezTo>
                    <a:pt x="218286" y="205081"/>
                    <a:pt x="220173" y="203430"/>
                    <a:pt x="218758" y="203430"/>
                  </a:cubicBezTo>
                  <a:cubicBezTo>
                    <a:pt x="217341" y="203430"/>
                    <a:pt x="220409" y="203430"/>
                    <a:pt x="221354" y="201544"/>
                  </a:cubicBezTo>
                  <a:cubicBezTo>
                    <a:pt x="222299" y="199654"/>
                    <a:pt x="221354" y="201544"/>
                    <a:pt x="221354" y="199654"/>
                  </a:cubicBezTo>
                  <a:cubicBezTo>
                    <a:pt x="221354" y="197767"/>
                    <a:pt x="219467" y="199654"/>
                    <a:pt x="221354" y="197767"/>
                  </a:cubicBezTo>
                  <a:cubicBezTo>
                    <a:pt x="223241" y="195881"/>
                    <a:pt x="221354" y="197767"/>
                    <a:pt x="222771" y="197767"/>
                  </a:cubicBezTo>
                  <a:cubicBezTo>
                    <a:pt x="224185" y="197767"/>
                    <a:pt x="222771" y="197767"/>
                    <a:pt x="222771" y="196350"/>
                  </a:cubicBezTo>
                  <a:cubicBezTo>
                    <a:pt x="222771" y="194936"/>
                    <a:pt x="222771" y="196350"/>
                    <a:pt x="222771" y="196350"/>
                  </a:cubicBezTo>
                  <a:cubicBezTo>
                    <a:pt x="222771" y="196350"/>
                    <a:pt x="222771" y="194463"/>
                    <a:pt x="222771" y="194463"/>
                  </a:cubicBezTo>
                  <a:cubicBezTo>
                    <a:pt x="222771" y="194463"/>
                    <a:pt x="222771" y="194463"/>
                    <a:pt x="224185" y="194463"/>
                  </a:cubicBezTo>
                  <a:cubicBezTo>
                    <a:pt x="225603" y="194463"/>
                    <a:pt x="224185" y="194463"/>
                    <a:pt x="224185" y="194463"/>
                  </a:cubicBezTo>
                  <a:cubicBezTo>
                    <a:pt x="223477" y="195408"/>
                    <a:pt x="222771" y="196350"/>
                    <a:pt x="222299" y="197295"/>
                  </a:cubicBezTo>
                  <a:lnTo>
                    <a:pt x="222299" y="197295"/>
                  </a:lnTo>
                  <a:cubicBezTo>
                    <a:pt x="222299" y="197295"/>
                    <a:pt x="222299" y="197295"/>
                    <a:pt x="222299" y="197295"/>
                  </a:cubicBezTo>
                  <a:cubicBezTo>
                    <a:pt x="222299" y="197295"/>
                    <a:pt x="222299" y="197295"/>
                    <a:pt x="222299" y="195644"/>
                  </a:cubicBezTo>
                  <a:lnTo>
                    <a:pt x="220881" y="195644"/>
                  </a:lnTo>
                  <a:cubicBezTo>
                    <a:pt x="220881" y="195644"/>
                    <a:pt x="220881" y="195644"/>
                    <a:pt x="220881" y="195644"/>
                  </a:cubicBezTo>
                  <a:cubicBezTo>
                    <a:pt x="220881" y="195644"/>
                    <a:pt x="220881" y="195644"/>
                    <a:pt x="222299" y="194463"/>
                  </a:cubicBezTo>
                  <a:cubicBezTo>
                    <a:pt x="223713" y="193282"/>
                    <a:pt x="222299" y="195644"/>
                    <a:pt x="222299" y="194463"/>
                  </a:cubicBezTo>
                  <a:cubicBezTo>
                    <a:pt x="220881" y="191396"/>
                    <a:pt x="219703" y="188328"/>
                    <a:pt x="218995" y="185024"/>
                  </a:cubicBezTo>
                  <a:cubicBezTo>
                    <a:pt x="217108" y="186677"/>
                    <a:pt x="217341" y="185024"/>
                    <a:pt x="218995" y="183610"/>
                  </a:cubicBezTo>
                  <a:lnTo>
                    <a:pt x="216163" y="186441"/>
                  </a:lnTo>
                  <a:cubicBezTo>
                    <a:pt x="216163" y="186441"/>
                    <a:pt x="216163" y="184551"/>
                    <a:pt x="216163" y="185024"/>
                  </a:cubicBezTo>
                  <a:lnTo>
                    <a:pt x="216163" y="185024"/>
                  </a:lnTo>
                  <a:cubicBezTo>
                    <a:pt x="216163" y="185024"/>
                    <a:pt x="214746" y="185024"/>
                    <a:pt x="216163" y="185024"/>
                  </a:cubicBezTo>
                  <a:cubicBezTo>
                    <a:pt x="217577" y="185024"/>
                    <a:pt x="216163" y="182665"/>
                    <a:pt x="217814" y="180306"/>
                  </a:cubicBezTo>
                  <a:cubicBezTo>
                    <a:pt x="219467" y="177946"/>
                    <a:pt x="217814" y="180306"/>
                    <a:pt x="217814" y="181720"/>
                  </a:cubicBezTo>
                  <a:cubicBezTo>
                    <a:pt x="217814" y="183137"/>
                    <a:pt x="217814" y="181720"/>
                    <a:pt x="217814" y="180069"/>
                  </a:cubicBezTo>
                  <a:cubicBezTo>
                    <a:pt x="217814" y="178416"/>
                    <a:pt x="217814" y="180069"/>
                    <a:pt x="217814" y="180069"/>
                  </a:cubicBezTo>
                  <a:cubicBezTo>
                    <a:pt x="217814" y="180069"/>
                    <a:pt x="217814" y="180069"/>
                    <a:pt x="217814" y="180069"/>
                  </a:cubicBezTo>
                  <a:cubicBezTo>
                    <a:pt x="217341" y="180306"/>
                    <a:pt x="216872" y="180306"/>
                    <a:pt x="216399" y="180069"/>
                  </a:cubicBezTo>
                  <a:cubicBezTo>
                    <a:pt x="216399" y="180069"/>
                    <a:pt x="216399" y="178652"/>
                    <a:pt x="216399" y="180069"/>
                  </a:cubicBezTo>
                  <a:cubicBezTo>
                    <a:pt x="216872" y="179833"/>
                    <a:pt x="217341" y="179833"/>
                    <a:pt x="217814" y="180069"/>
                  </a:cubicBezTo>
                  <a:cubicBezTo>
                    <a:pt x="217814" y="178416"/>
                    <a:pt x="217814" y="177946"/>
                    <a:pt x="217814" y="177474"/>
                  </a:cubicBezTo>
                  <a:cubicBezTo>
                    <a:pt x="215927" y="177474"/>
                    <a:pt x="216399" y="176057"/>
                    <a:pt x="215218" y="177474"/>
                  </a:cubicBezTo>
                  <a:lnTo>
                    <a:pt x="215218" y="177474"/>
                  </a:lnTo>
                  <a:cubicBezTo>
                    <a:pt x="215218" y="177474"/>
                    <a:pt x="215218" y="177474"/>
                    <a:pt x="213095" y="177474"/>
                  </a:cubicBezTo>
                  <a:cubicBezTo>
                    <a:pt x="210972" y="177474"/>
                    <a:pt x="213095" y="177474"/>
                    <a:pt x="213095" y="176057"/>
                  </a:cubicBezTo>
                  <a:cubicBezTo>
                    <a:pt x="213095" y="174642"/>
                    <a:pt x="213095" y="172283"/>
                    <a:pt x="210264" y="173934"/>
                  </a:cubicBezTo>
                  <a:cubicBezTo>
                    <a:pt x="207432" y="175584"/>
                    <a:pt x="210264" y="173934"/>
                    <a:pt x="210264" y="172047"/>
                  </a:cubicBezTo>
                  <a:cubicBezTo>
                    <a:pt x="210264" y="170157"/>
                    <a:pt x="210264" y="172047"/>
                    <a:pt x="210264" y="172047"/>
                  </a:cubicBezTo>
                  <a:cubicBezTo>
                    <a:pt x="210264" y="172047"/>
                    <a:pt x="207196" y="172047"/>
                    <a:pt x="207432" y="170394"/>
                  </a:cubicBezTo>
                  <a:cubicBezTo>
                    <a:pt x="207668" y="168743"/>
                    <a:pt x="207432" y="171811"/>
                    <a:pt x="206015" y="172517"/>
                  </a:cubicBezTo>
                  <a:cubicBezTo>
                    <a:pt x="204601" y="173225"/>
                    <a:pt x="206015" y="169921"/>
                    <a:pt x="206015" y="169921"/>
                  </a:cubicBezTo>
                  <a:cubicBezTo>
                    <a:pt x="206015" y="169921"/>
                    <a:pt x="206015" y="169921"/>
                    <a:pt x="206015" y="171338"/>
                  </a:cubicBezTo>
                  <a:cubicBezTo>
                    <a:pt x="206015" y="172753"/>
                    <a:pt x="206015" y="171338"/>
                    <a:pt x="206015" y="171338"/>
                  </a:cubicBezTo>
                  <a:lnTo>
                    <a:pt x="208141" y="169216"/>
                  </a:lnTo>
                  <a:cubicBezTo>
                    <a:pt x="208141" y="169216"/>
                    <a:pt x="205073" y="169216"/>
                    <a:pt x="205073" y="169216"/>
                  </a:cubicBezTo>
                  <a:lnTo>
                    <a:pt x="205073" y="169216"/>
                  </a:lnTo>
                  <a:cubicBezTo>
                    <a:pt x="205073" y="169216"/>
                    <a:pt x="205073" y="169216"/>
                    <a:pt x="205073" y="169216"/>
                  </a:cubicBezTo>
                  <a:cubicBezTo>
                    <a:pt x="205073" y="169216"/>
                    <a:pt x="205073" y="169216"/>
                    <a:pt x="203420" y="169216"/>
                  </a:cubicBezTo>
                  <a:lnTo>
                    <a:pt x="203420" y="167326"/>
                  </a:lnTo>
                  <a:cubicBezTo>
                    <a:pt x="203420" y="167326"/>
                    <a:pt x="203420" y="167326"/>
                    <a:pt x="202005" y="167326"/>
                  </a:cubicBezTo>
                  <a:cubicBezTo>
                    <a:pt x="200588" y="167326"/>
                    <a:pt x="202005" y="167326"/>
                    <a:pt x="202005" y="167326"/>
                  </a:cubicBezTo>
                  <a:cubicBezTo>
                    <a:pt x="202005" y="167326"/>
                    <a:pt x="202005" y="167326"/>
                    <a:pt x="199643" y="167326"/>
                  </a:cubicBezTo>
                  <a:cubicBezTo>
                    <a:pt x="197284" y="167326"/>
                    <a:pt x="199643" y="165912"/>
                    <a:pt x="201297" y="165439"/>
                  </a:cubicBezTo>
                  <a:cubicBezTo>
                    <a:pt x="202947" y="164967"/>
                    <a:pt x="198938" y="165439"/>
                    <a:pt x="198938" y="165439"/>
                  </a:cubicBezTo>
                  <a:cubicBezTo>
                    <a:pt x="198938" y="165439"/>
                    <a:pt x="200352" y="165439"/>
                    <a:pt x="198938" y="165439"/>
                  </a:cubicBezTo>
                  <a:cubicBezTo>
                    <a:pt x="197520" y="165439"/>
                    <a:pt x="198938" y="163552"/>
                    <a:pt x="198938" y="163316"/>
                  </a:cubicBezTo>
                  <a:cubicBezTo>
                    <a:pt x="198938" y="163080"/>
                    <a:pt x="198938" y="163316"/>
                    <a:pt x="198938" y="163316"/>
                  </a:cubicBezTo>
                  <a:cubicBezTo>
                    <a:pt x="198938" y="163316"/>
                    <a:pt x="198938" y="163316"/>
                    <a:pt x="198938" y="163316"/>
                  </a:cubicBezTo>
                  <a:cubicBezTo>
                    <a:pt x="198938" y="163316"/>
                    <a:pt x="198938" y="163316"/>
                    <a:pt x="198938" y="163316"/>
                  </a:cubicBezTo>
                  <a:cubicBezTo>
                    <a:pt x="198938" y="163316"/>
                    <a:pt x="197284" y="165203"/>
                    <a:pt x="197520" y="163316"/>
                  </a:cubicBezTo>
                  <a:cubicBezTo>
                    <a:pt x="197757" y="161427"/>
                    <a:pt x="197520" y="163316"/>
                    <a:pt x="197520" y="163316"/>
                  </a:cubicBezTo>
                  <a:cubicBezTo>
                    <a:pt x="197520" y="163316"/>
                    <a:pt x="197520" y="163316"/>
                    <a:pt x="195161" y="163316"/>
                  </a:cubicBezTo>
                  <a:cubicBezTo>
                    <a:pt x="192802" y="163316"/>
                    <a:pt x="196342" y="163316"/>
                    <a:pt x="196575" y="161190"/>
                  </a:cubicBezTo>
                  <a:cubicBezTo>
                    <a:pt x="196812" y="159067"/>
                    <a:pt x="195397" y="161190"/>
                    <a:pt x="194453" y="162608"/>
                  </a:cubicBezTo>
                  <a:cubicBezTo>
                    <a:pt x="193511" y="164022"/>
                    <a:pt x="194453" y="160248"/>
                    <a:pt x="193038" y="160485"/>
                  </a:cubicBezTo>
                  <a:cubicBezTo>
                    <a:pt x="192802" y="161190"/>
                    <a:pt x="192330" y="161663"/>
                    <a:pt x="191621" y="161899"/>
                  </a:cubicBezTo>
                  <a:cubicBezTo>
                    <a:pt x="191621" y="160248"/>
                    <a:pt x="193511" y="160012"/>
                    <a:pt x="193038" y="159067"/>
                  </a:cubicBezTo>
                  <a:cubicBezTo>
                    <a:pt x="192566" y="158123"/>
                    <a:pt x="193038" y="159067"/>
                    <a:pt x="193038" y="159067"/>
                  </a:cubicBezTo>
                  <a:cubicBezTo>
                    <a:pt x="193038" y="159067"/>
                    <a:pt x="193038" y="159067"/>
                    <a:pt x="193038" y="159067"/>
                  </a:cubicBezTo>
                  <a:cubicBezTo>
                    <a:pt x="193038" y="159067"/>
                    <a:pt x="193038" y="159067"/>
                    <a:pt x="193038" y="157181"/>
                  </a:cubicBezTo>
                  <a:cubicBezTo>
                    <a:pt x="193038" y="155291"/>
                    <a:pt x="193038" y="157181"/>
                    <a:pt x="191385" y="157181"/>
                  </a:cubicBezTo>
                  <a:cubicBezTo>
                    <a:pt x="189734" y="157181"/>
                    <a:pt x="192802" y="154585"/>
                    <a:pt x="191385" y="157181"/>
                  </a:cubicBezTo>
                  <a:cubicBezTo>
                    <a:pt x="189970" y="159776"/>
                    <a:pt x="191385" y="157181"/>
                    <a:pt x="191385" y="155291"/>
                  </a:cubicBezTo>
                  <a:cubicBezTo>
                    <a:pt x="191385" y="153404"/>
                    <a:pt x="191385" y="155291"/>
                    <a:pt x="191385" y="155291"/>
                  </a:cubicBezTo>
                  <a:cubicBezTo>
                    <a:pt x="191385" y="151754"/>
                    <a:pt x="188789" y="152223"/>
                    <a:pt x="188081" y="150337"/>
                  </a:cubicBezTo>
                  <a:lnTo>
                    <a:pt x="189734" y="148686"/>
                  </a:lnTo>
                  <a:cubicBezTo>
                    <a:pt x="189734" y="148686"/>
                    <a:pt x="189734" y="148686"/>
                    <a:pt x="189734" y="148686"/>
                  </a:cubicBezTo>
                  <a:cubicBezTo>
                    <a:pt x="189734" y="148686"/>
                    <a:pt x="189734" y="148686"/>
                    <a:pt x="188317" y="150337"/>
                  </a:cubicBezTo>
                  <a:cubicBezTo>
                    <a:pt x="186903" y="151987"/>
                    <a:pt x="188317" y="146324"/>
                    <a:pt x="185249" y="148919"/>
                  </a:cubicBezTo>
                  <a:cubicBezTo>
                    <a:pt x="185249" y="147505"/>
                    <a:pt x="185249" y="148919"/>
                    <a:pt x="186666" y="147269"/>
                  </a:cubicBezTo>
                  <a:lnTo>
                    <a:pt x="186666" y="147269"/>
                  </a:lnTo>
                  <a:cubicBezTo>
                    <a:pt x="186666" y="147269"/>
                    <a:pt x="186666" y="143729"/>
                    <a:pt x="185249" y="145618"/>
                  </a:cubicBezTo>
                  <a:cubicBezTo>
                    <a:pt x="185249" y="144910"/>
                    <a:pt x="185249" y="144201"/>
                    <a:pt x="185249" y="143492"/>
                  </a:cubicBezTo>
                  <a:cubicBezTo>
                    <a:pt x="185249" y="143492"/>
                    <a:pt x="183835" y="143492"/>
                    <a:pt x="185249" y="143492"/>
                  </a:cubicBezTo>
                  <a:cubicBezTo>
                    <a:pt x="182890" y="145854"/>
                    <a:pt x="185249" y="141842"/>
                    <a:pt x="182418" y="143492"/>
                  </a:cubicBezTo>
                  <a:cubicBezTo>
                    <a:pt x="179586" y="145146"/>
                    <a:pt x="182418" y="143492"/>
                    <a:pt x="182418" y="141842"/>
                  </a:cubicBezTo>
                  <a:cubicBezTo>
                    <a:pt x="182418" y="140188"/>
                    <a:pt x="180767" y="141842"/>
                    <a:pt x="182418" y="141842"/>
                  </a:cubicBezTo>
                  <a:lnTo>
                    <a:pt x="182418" y="141842"/>
                  </a:lnTo>
                  <a:cubicBezTo>
                    <a:pt x="182418" y="141842"/>
                    <a:pt x="182418" y="141842"/>
                    <a:pt x="182418" y="141842"/>
                  </a:cubicBezTo>
                  <a:cubicBezTo>
                    <a:pt x="182418" y="141842"/>
                    <a:pt x="182418" y="141842"/>
                    <a:pt x="182418" y="141842"/>
                  </a:cubicBezTo>
                  <a:cubicBezTo>
                    <a:pt x="182418" y="141842"/>
                    <a:pt x="182418" y="141842"/>
                    <a:pt x="182418" y="141842"/>
                  </a:cubicBezTo>
                  <a:cubicBezTo>
                    <a:pt x="182418" y="141842"/>
                    <a:pt x="182418" y="141842"/>
                    <a:pt x="181003" y="141842"/>
                  </a:cubicBezTo>
                  <a:lnTo>
                    <a:pt x="181003" y="141842"/>
                  </a:lnTo>
                  <a:cubicBezTo>
                    <a:pt x="181003" y="141842"/>
                    <a:pt x="181003" y="141842"/>
                    <a:pt x="181003" y="140425"/>
                  </a:cubicBezTo>
                  <a:cubicBezTo>
                    <a:pt x="181003" y="139010"/>
                    <a:pt x="181003" y="140425"/>
                    <a:pt x="182418" y="140425"/>
                  </a:cubicBezTo>
                  <a:cubicBezTo>
                    <a:pt x="183835" y="140425"/>
                    <a:pt x="182418" y="140425"/>
                    <a:pt x="182418" y="140425"/>
                  </a:cubicBezTo>
                  <a:lnTo>
                    <a:pt x="182418" y="140425"/>
                  </a:lnTo>
                  <a:cubicBezTo>
                    <a:pt x="182418" y="140425"/>
                    <a:pt x="182418" y="142550"/>
                    <a:pt x="182418" y="140425"/>
                  </a:cubicBezTo>
                  <a:cubicBezTo>
                    <a:pt x="182418" y="138302"/>
                    <a:pt x="182418" y="138538"/>
                    <a:pt x="182418" y="138538"/>
                  </a:cubicBezTo>
                  <a:cubicBezTo>
                    <a:pt x="182418" y="138538"/>
                    <a:pt x="182418" y="138538"/>
                    <a:pt x="184071" y="138538"/>
                  </a:cubicBezTo>
                  <a:cubicBezTo>
                    <a:pt x="185722" y="138538"/>
                    <a:pt x="184071" y="138538"/>
                    <a:pt x="182654" y="140188"/>
                  </a:cubicBezTo>
                  <a:cubicBezTo>
                    <a:pt x="181240" y="141842"/>
                    <a:pt x="182654" y="140188"/>
                    <a:pt x="184071" y="140188"/>
                  </a:cubicBezTo>
                  <a:cubicBezTo>
                    <a:pt x="185485" y="140188"/>
                    <a:pt x="184071" y="140188"/>
                    <a:pt x="184071" y="140188"/>
                  </a:cubicBezTo>
                  <a:cubicBezTo>
                    <a:pt x="184071" y="140188"/>
                    <a:pt x="182418" y="140188"/>
                    <a:pt x="182181" y="140188"/>
                  </a:cubicBezTo>
                  <a:cubicBezTo>
                    <a:pt x="181945" y="140188"/>
                    <a:pt x="182181" y="140188"/>
                    <a:pt x="182181" y="141606"/>
                  </a:cubicBezTo>
                  <a:cubicBezTo>
                    <a:pt x="182181" y="143020"/>
                    <a:pt x="182181" y="140188"/>
                    <a:pt x="182181" y="141606"/>
                  </a:cubicBezTo>
                  <a:cubicBezTo>
                    <a:pt x="182181" y="143020"/>
                    <a:pt x="182181" y="141606"/>
                    <a:pt x="182181" y="143256"/>
                  </a:cubicBezTo>
                  <a:lnTo>
                    <a:pt x="182181" y="143256"/>
                  </a:lnTo>
                  <a:cubicBezTo>
                    <a:pt x="182181" y="144437"/>
                    <a:pt x="183835" y="143256"/>
                    <a:pt x="183835" y="145146"/>
                  </a:cubicBezTo>
                  <a:cubicBezTo>
                    <a:pt x="183835" y="147033"/>
                    <a:pt x="183835" y="145146"/>
                    <a:pt x="185249" y="145146"/>
                  </a:cubicBezTo>
                  <a:cubicBezTo>
                    <a:pt x="184777" y="144673"/>
                    <a:pt x="183835" y="144673"/>
                    <a:pt x="183362" y="145146"/>
                  </a:cubicBezTo>
                  <a:cubicBezTo>
                    <a:pt x="185722" y="141842"/>
                    <a:pt x="186194" y="143965"/>
                    <a:pt x="187139" y="143256"/>
                  </a:cubicBezTo>
                  <a:cubicBezTo>
                    <a:pt x="188081" y="142550"/>
                    <a:pt x="185249" y="145854"/>
                    <a:pt x="184777" y="147269"/>
                  </a:cubicBezTo>
                  <a:cubicBezTo>
                    <a:pt x="184307" y="148686"/>
                    <a:pt x="184777" y="147269"/>
                    <a:pt x="186194" y="147269"/>
                  </a:cubicBezTo>
                  <a:cubicBezTo>
                    <a:pt x="187611" y="147269"/>
                    <a:pt x="186194" y="147269"/>
                    <a:pt x="186194" y="144910"/>
                  </a:cubicBezTo>
                  <a:cubicBezTo>
                    <a:pt x="186194" y="142550"/>
                    <a:pt x="186194" y="144910"/>
                    <a:pt x="186194" y="146088"/>
                  </a:cubicBezTo>
                  <a:cubicBezTo>
                    <a:pt x="186194" y="147269"/>
                    <a:pt x="185013" y="147505"/>
                    <a:pt x="184777" y="148686"/>
                  </a:cubicBezTo>
                  <a:lnTo>
                    <a:pt x="185958" y="148686"/>
                  </a:lnTo>
                  <a:cubicBezTo>
                    <a:pt x="185958" y="148686"/>
                    <a:pt x="185958" y="148686"/>
                    <a:pt x="185958" y="148686"/>
                  </a:cubicBezTo>
                  <a:cubicBezTo>
                    <a:pt x="185958" y="148686"/>
                    <a:pt x="187845" y="148686"/>
                    <a:pt x="189026" y="148686"/>
                  </a:cubicBezTo>
                  <a:cubicBezTo>
                    <a:pt x="190207" y="148686"/>
                    <a:pt x="189026" y="148686"/>
                    <a:pt x="189026" y="148686"/>
                  </a:cubicBezTo>
                  <a:cubicBezTo>
                    <a:pt x="189026" y="148686"/>
                    <a:pt x="191149" y="148686"/>
                    <a:pt x="189026" y="150337"/>
                  </a:cubicBezTo>
                  <a:cubicBezTo>
                    <a:pt x="186903" y="151987"/>
                    <a:pt x="189026" y="150337"/>
                    <a:pt x="187611" y="150337"/>
                  </a:cubicBezTo>
                  <a:cubicBezTo>
                    <a:pt x="186194" y="150337"/>
                    <a:pt x="187611" y="150337"/>
                    <a:pt x="187611" y="151754"/>
                  </a:cubicBezTo>
                  <a:cubicBezTo>
                    <a:pt x="187611" y="153168"/>
                    <a:pt x="190207" y="150337"/>
                    <a:pt x="187611" y="151754"/>
                  </a:cubicBezTo>
                  <a:cubicBezTo>
                    <a:pt x="185013" y="153168"/>
                    <a:pt x="187611" y="151754"/>
                    <a:pt x="187611" y="151754"/>
                  </a:cubicBezTo>
                  <a:lnTo>
                    <a:pt x="187611" y="151754"/>
                  </a:lnTo>
                  <a:cubicBezTo>
                    <a:pt x="187611" y="153168"/>
                    <a:pt x="189734" y="151754"/>
                    <a:pt x="187611" y="154349"/>
                  </a:cubicBezTo>
                  <a:lnTo>
                    <a:pt x="189026" y="154349"/>
                  </a:lnTo>
                  <a:lnTo>
                    <a:pt x="189026" y="154349"/>
                  </a:lnTo>
                  <a:cubicBezTo>
                    <a:pt x="189026" y="154349"/>
                    <a:pt x="189026" y="154349"/>
                    <a:pt x="190443" y="154349"/>
                  </a:cubicBezTo>
                  <a:cubicBezTo>
                    <a:pt x="189970" y="155291"/>
                    <a:pt x="189262" y="156236"/>
                    <a:pt x="188553" y="156944"/>
                  </a:cubicBezTo>
                  <a:cubicBezTo>
                    <a:pt x="188553" y="156944"/>
                    <a:pt x="188553" y="156944"/>
                    <a:pt x="188553" y="159067"/>
                  </a:cubicBezTo>
                  <a:cubicBezTo>
                    <a:pt x="188553" y="161190"/>
                    <a:pt x="188553" y="156944"/>
                    <a:pt x="190912" y="156472"/>
                  </a:cubicBezTo>
                  <a:cubicBezTo>
                    <a:pt x="193274" y="156000"/>
                    <a:pt x="189026" y="158359"/>
                    <a:pt x="189262" y="156472"/>
                  </a:cubicBezTo>
                  <a:cubicBezTo>
                    <a:pt x="189498" y="154585"/>
                    <a:pt x="190676" y="154819"/>
                    <a:pt x="191149" y="154819"/>
                  </a:cubicBezTo>
                  <a:cubicBezTo>
                    <a:pt x="191621" y="154819"/>
                    <a:pt x="191149" y="157886"/>
                    <a:pt x="191149" y="157653"/>
                  </a:cubicBezTo>
                  <a:cubicBezTo>
                    <a:pt x="191149" y="157417"/>
                    <a:pt x="191149" y="157653"/>
                    <a:pt x="189498" y="157653"/>
                  </a:cubicBezTo>
                  <a:cubicBezTo>
                    <a:pt x="187845" y="157653"/>
                    <a:pt x="189498" y="157653"/>
                    <a:pt x="189498" y="157653"/>
                  </a:cubicBezTo>
                  <a:lnTo>
                    <a:pt x="189498" y="157653"/>
                  </a:lnTo>
                  <a:cubicBezTo>
                    <a:pt x="189498" y="157653"/>
                    <a:pt x="189498" y="157653"/>
                    <a:pt x="189498" y="157653"/>
                  </a:cubicBezTo>
                  <a:cubicBezTo>
                    <a:pt x="189498" y="157653"/>
                    <a:pt x="191621" y="157653"/>
                    <a:pt x="189498" y="159540"/>
                  </a:cubicBezTo>
                  <a:cubicBezTo>
                    <a:pt x="189498" y="159540"/>
                    <a:pt x="191149" y="159540"/>
                    <a:pt x="189498" y="159540"/>
                  </a:cubicBezTo>
                  <a:cubicBezTo>
                    <a:pt x="187845" y="159540"/>
                    <a:pt x="191857" y="159540"/>
                    <a:pt x="191857" y="159540"/>
                  </a:cubicBezTo>
                  <a:lnTo>
                    <a:pt x="191857" y="159540"/>
                  </a:lnTo>
                  <a:cubicBezTo>
                    <a:pt x="191857" y="159540"/>
                    <a:pt x="191857" y="159540"/>
                    <a:pt x="191857" y="162135"/>
                  </a:cubicBezTo>
                  <a:lnTo>
                    <a:pt x="193744" y="162135"/>
                  </a:lnTo>
                  <a:cubicBezTo>
                    <a:pt x="193744" y="162135"/>
                    <a:pt x="192330" y="163552"/>
                    <a:pt x="191857" y="164731"/>
                  </a:cubicBezTo>
                  <a:cubicBezTo>
                    <a:pt x="191385" y="165912"/>
                    <a:pt x="193274" y="164731"/>
                    <a:pt x="191857" y="164731"/>
                  </a:cubicBezTo>
                  <a:lnTo>
                    <a:pt x="194216" y="162608"/>
                  </a:lnTo>
                  <a:cubicBezTo>
                    <a:pt x="194216" y="162608"/>
                    <a:pt x="192330" y="164258"/>
                    <a:pt x="191857" y="165675"/>
                  </a:cubicBezTo>
                  <a:cubicBezTo>
                    <a:pt x="193744" y="163316"/>
                    <a:pt x="194453" y="164258"/>
                    <a:pt x="194216" y="165675"/>
                  </a:cubicBezTo>
                  <a:cubicBezTo>
                    <a:pt x="193980" y="167090"/>
                    <a:pt x="196106" y="164258"/>
                    <a:pt x="196106" y="165675"/>
                  </a:cubicBezTo>
                  <a:cubicBezTo>
                    <a:pt x="196106" y="167090"/>
                    <a:pt x="194216" y="167326"/>
                    <a:pt x="196106" y="167326"/>
                  </a:cubicBezTo>
                  <a:lnTo>
                    <a:pt x="194216" y="169216"/>
                  </a:lnTo>
                  <a:lnTo>
                    <a:pt x="194216" y="169216"/>
                  </a:lnTo>
                  <a:lnTo>
                    <a:pt x="194216" y="169216"/>
                  </a:lnTo>
                  <a:lnTo>
                    <a:pt x="196106" y="167562"/>
                  </a:lnTo>
                  <a:cubicBezTo>
                    <a:pt x="196106" y="167562"/>
                    <a:pt x="196106" y="169216"/>
                    <a:pt x="196106" y="170157"/>
                  </a:cubicBezTo>
                  <a:cubicBezTo>
                    <a:pt x="196106" y="171102"/>
                    <a:pt x="196106" y="170157"/>
                    <a:pt x="196106" y="170157"/>
                  </a:cubicBezTo>
                  <a:cubicBezTo>
                    <a:pt x="196106" y="170157"/>
                    <a:pt x="196106" y="168507"/>
                    <a:pt x="196106" y="168743"/>
                  </a:cubicBezTo>
                  <a:lnTo>
                    <a:pt x="196106" y="166617"/>
                  </a:lnTo>
                  <a:cubicBezTo>
                    <a:pt x="196106" y="166617"/>
                    <a:pt x="196106" y="166617"/>
                    <a:pt x="196106" y="166617"/>
                  </a:cubicBezTo>
                  <a:cubicBezTo>
                    <a:pt x="196106" y="166617"/>
                    <a:pt x="196106" y="166617"/>
                    <a:pt x="197520" y="166617"/>
                  </a:cubicBezTo>
                  <a:cubicBezTo>
                    <a:pt x="198938" y="166617"/>
                    <a:pt x="197520" y="168271"/>
                    <a:pt x="197520" y="169216"/>
                  </a:cubicBezTo>
                  <a:cubicBezTo>
                    <a:pt x="197520" y="170157"/>
                    <a:pt x="197520" y="169216"/>
                    <a:pt x="197520" y="169216"/>
                  </a:cubicBezTo>
                  <a:cubicBezTo>
                    <a:pt x="197520" y="169216"/>
                    <a:pt x="199410" y="169216"/>
                    <a:pt x="199410" y="169216"/>
                  </a:cubicBezTo>
                  <a:cubicBezTo>
                    <a:pt x="199410" y="169216"/>
                    <a:pt x="199410" y="169216"/>
                    <a:pt x="199410" y="169216"/>
                  </a:cubicBezTo>
                  <a:cubicBezTo>
                    <a:pt x="199410" y="169216"/>
                    <a:pt x="199410" y="169216"/>
                    <a:pt x="199410" y="169216"/>
                  </a:cubicBezTo>
                  <a:cubicBezTo>
                    <a:pt x="199410" y="169216"/>
                    <a:pt x="200824" y="169216"/>
                    <a:pt x="199410" y="172753"/>
                  </a:cubicBezTo>
                  <a:cubicBezTo>
                    <a:pt x="199410" y="172753"/>
                    <a:pt x="201297" y="172753"/>
                    <a:pt x="202475" y="171338"/>
                  </a:cubicBezTo>
                  <a:cubicBezTo>
                    <a:pt x="203656" y="169921"/>
                    <a:pt x="202475" y="172753"/>
                    <a:pt x="204128" y="171338"/>
                  </a:cubicBezTo>
                  <a:cubicBezTo>
                    <a:pt x="204128" y="171338"/>
                    <a:pt x="204128" y="171338"/>
                    <a:pt x="205543" y="171338"/>
                  </a:cubicBezTo>
                  <a:cubicBezTo>
                    <a:pt x="206960" y="171338"/>
                    <a:pt x="205543" y="171338"/>
                    <a:pt x="206724" y="171338"/>
                  </a:cubicBezTo>
                  <a:cubicBezTo>
                    <a:pt x="207905" y="171338"/>
                    <a:pt x="206724" y="171338"/>
                    <a:pt x="205543" y="172989"/>
                  </a:cubicBezTo>
                  <a:cubicBezTo>
                    <a:pt x="204364" y="174642"/>
                    <a:pt x="206960" y="174406"/>
                    <a:pt x="208610" y="174642"/>
                  </a:cubicBezTo>
                  <a:cubicBezTo>
                    <a:pt x="210264" y="174879"/>
                    <a:pt x="208610" y="174642"/>
                    <a:pt x="208610" y="174642"/>
                  </a:cubicBezTo>
                  <a:cubicBezTo>
                    <a:pt x="208610" y="174642"/>
                    <a:pt x="208610" y="174642"/>
                    <a:pt x="208610" y="176057"/>
                  </a:cubicBezTo>
                  <a:cubicBezTo>
                    <a:pt x="208610" y="177474"/>
                    <a:pt x="210972" y="173934"/>
                    <a:pt x="210736" y="176057"/>
                  </a:cubicBezTo>
                  <a:cubicBezTo>
                    <a:pt x="210500" y="178183"/>
                    <a:pt x="210736" y="176057"/>
                    <a:pt x="210736" y="176057"/>
                  </a:cubicBezTo>
                  <a:cubicBezTo>
                    <a:pt x="210736" y="176057"/>
                    <a:pt x="210736" y="176057"/>
                    <a:pt x="210736" y="176057"/>
                  </a:cubicBezTo>
                  <a:cubicBezTo>
                    <a:pt x="210736" y="176057"/>
                    <a:pt x="210736" y="174642"/>
                    <a:pt x="210736" y="176057"/>
                  </a:cubicBezTo>
                  <a:cubicBezTo>
                    <a:pt x="210736" y="177474"/>
                    <a:pt x="210736" y="176057"/>
                    <a:pt x="210736" y="176057"/>
                  </a:cubicBezTo>
                  <a:cubicBezTo>
                    <a:pt x="210736" y="176057"/>
                    <a:pt x="210736" y="176057"/>
                    <a:pt x="212151" y="176057"/>
                  </a:cubicBezTo>
                  <a:cubicBezTo>
                    <a:pt x="213568" y="176057"/>
                    <a:pt x="212151" y="177474"/>
                    <a:pt x="212151" y="177474"/>
                  </a:cubicBezTo>
                  <a:cubicBezTo>
                    <a:pt x="212859" y="177238"/>
                    <a:pt x="213568" y="177238"/>
                    <a:pt x="214273" y="177474"/>
                  </a:cubicBezTo>
                  <a:cubicBezTo>
                    <a:pt x="214273" y="178888"/>
                    <a:pt x="214273" y="177474"/>
                    <a:pt x="214273" y="179125"/>
                  </a:cubicBezTo>
                  <a:cubicBezTo>
                    <a:pt x="214273" y="180778"/>
                    <a:pt x="214273" y="179125"/>
                    <a:pt x="214273" y="179125"/>
                  </a:cubicBezTo>
                  <a:cubicBezTo>
                    <a:pt x="214273" y="179125"/>
                    <a:pt x="214273" y="179125"/>
                    <a:pt x="214273" y="179125"/>
                  </a:cubicBezTo>
                  <a:cubicBezTo>
                    <a:pt x="214273" y="179125"/>
                    <a:pt x="214273" y="180542"/>
                    <a:pt x="217108" y="179125"/>
                  </a:cubicBezTo>
                  <a:cubicBezTo>
                    <a:pt x="219939" y="177710"/>
                    <a:pt x="218758" y="179125"/>
                    <a:pt x="218522" y="179125"/>
                  </a:cubicBezTo>
                  <a:cubicBezTo>
                    <a:pt x="218286" y="179125"/>
                    <a:pt x="218522" y="179125"/>
                    <a:pt x="216399" y="180542"/>
                  </a:cubicBezTo>
                  <a:cubicBezTo>
                    <a:pt x="214273" y="181956"/>
                    <a:pt x="216399" y="180542"/>
                    <a:pt x="216399" y="180542"/>
                  </a:cubicBezTo>
                  <a:cubicBezTo>
                    <a:pt x="218995" y="177710"/>
                    <a:pt x="218758" y="180542"/>
                    <a:pt x="219467" y="180542"/>
                  </a:cubicBezTo>
                  <a:cubicBezTo>
                    <a:pt x="218758" y="180778"/>
                    <a:pt x="218286" y="180778"/>
                    <a:pt x="217577" y="180542"/>
                  </a:cubicBezTo>
                  <a:cubicBezTo>
                    <a:pt x="217577" y="180542"/>
                    <a:pt x="217577" y="180542"/>
                    <a:pt x="217577" y="180542"/>
                  </a:cubicBezTo>
                  <a:cubicBezTo>
                    <a:pt x="217577" y="180542"/>
                    <a:pt x="217577" y="180542"/>
                    <a:pt x="216163" y="180542"/>
                  </a:cubicBezTo>
                  <a:cubicBezTo>
                    <a:pt x="214746" y="180542"/>
                    <a:pt x="216163" y="180542"/>
                    <a:pt x="216163" y="183610"/>
                  </a:cubicBezTo>
                  <a:cubicBezTo>
                    <a:pt x="216163" y="186677"/>
                    <a:pt x="216163" y="183610"/>
                    <a:pt x="217577" y="181956"/>
                  </a:cubicBezTo>
                  <a:cubicBezTo>
                    <a:pt x="218995" y="180306"/>
                    <a:pt x="219467" y="184082"/>
                    <a:pt x="219467" y="185260"/>
                  </a:cubicBezTo>
                  <a:cubicBezTo>
                    <a:pt x="220173" y="185496"/>
                    <a:pt x="220645" y="185496"/>
                    <a:pt x="221354" y="185260"/>
                  </a:cubicBezTo>
                  <a:cubicBezTo>
                    <a:pt x="221354" y="185260"/>
                    <a:pt x="221354" y="186914"/>
                    <a:pt x="222771" y="185260"/>
                  </a:cubicBezTo>
                  <a:cubicBezTo>
                    <a:pt x="224185" y="183610"/>
                    <a:pt x="222771" y="185260"/>
                    <a:pt x="221118" y="186914"/>
                  </a:cubicBezTo>
                  <a:cubicBezTo>
                    <a:pt x="219467" y="188564"/>
                    <a:pt x="221118" y="186914"/>
                    <a:pt x="221118" y="186914"/>
                  </a:cubicBezTo>
                  <a:cubicBezTo>
                    <a:pt x="221118" y="186914"/>
                    <a:pt x="221118" y="188564"/>
                    <a:pt x="219231" y="188328"/>
                  </a:cubicBezTo>
                  <a:cubicBezTo>
                    <a:pt x="217341" y="188092"/>
                    <a:pt x="219231" y="188328"/>
                    <a:pt x="221354" y="188328"/>
                  </a:cubicBezTo>
                  <a:lnTo>
                    <a:pt x="221354" y="188328"/>
                  </a:lnTo>
                  <a:cubicBezTo>
                    <a:pt x="221354" y="188328"/>
                    <a:pt x="221354" y="188328"/>
                    <a:pt x="222771" y="186677"/>
                  </a:cubicBezTo>
                  <a:cubicBezTo>
                    <a:pt x="224185" y="185024"/>
                    <a:pt x="222771" y="186677"/>
                    <a:pt x="222771" y="186677"/>
                  </a:cubicBezTo>
                  <a:cubicBezTo>
                    <a:pt x="222771" y="184788"/>
                    <a:pt x="222062" y="183137"/>
                    <a:pt x="220881" y="181720"/>
                  </a:cubicBezTo>
                  <a:cubicBezTo>
                    <a:pt x="220881" y="181720"/>
                    <a:pt x="220881" y="181720"/>
                    <a:pt x="220881" y="180306"/>
                  </a:cubicBezTo>
                  <a:cubicBezTo>
                    <a:pt x="220881" y="178888"/>
                    <a:pt x="220881" y="180306"/>
                    <a:pt x="219467" y="180306"/>
                  </a:cubicBezTo>
                  <a:cubicBezTo>
                    <a:pt x="220173" y="179361"/>
                    <a:pt x="221118" y="178416"/>
                    <a:pt x="222299" y="177946"/>
                  </a:cubicBezTo>
                  <a:cubicBezTo>
                    <a:pt x="222299" y="177946"/>
                    <a:pt x="222299" y="181484"/>
                    <a:pt x="223713" y="180778"/>
                  </a:cubicBezTo>
                  <a:cubicBezTo>
                    <a:pt x="225130" y="180069"/>
                    <a:pt x="223713" y="182192"/>
                    <a:pt x="223713" y="182192"/>
                  </a:cubicBezTo>
                  <a:cubicBezTo>
                    <a:pt x="223713" y="182192"/>
                    <a:pt x="223713" y="182192"/>
                    <a:pt x="223713" y="182192"/>
                  </a:cubicBezTo>
                  <a:cubicBezTo>
                    <a:pt x="223713" y="182192"/>
                    <a:pt x="223713" y="182192"/>
                    <a:pt x="225130" y="182192"/>
                  </a:cubicBezTo>
                  <a:cubicBezTo>
                    <a:pt x="226545" y="182192"/>
                    <a:pt x="225130" y="182192"/>
                    <a:pt x="225130" y="183846"/>
                  </a:cubicBezTo>
                  <a:cubicBezTo>
                    <a:pt x="225130" y="185496"/>
                    <a:pt x="225130" y="183846"/>
                    <a:pt x="225130" y="185496"/>
                  </a:cubicBezTo>
                  <a:cubicBezTo>
                    <a:pt x="225130" y="187150"/>
                    <a:pt x="226781" y="184082"/>
                    <a:pt x="226545" y="185496"/>
                  </a:cubicBezTo>
                  <a:cubicBezTo>
                    <a:pt x="226308" y="186914"/>
                    <a:pt x="226545" y="185496"/>
                    <a:pt x="226545" y="186914"/>
                  </a:cubicBezTo>
                  <a:cubicBezTo>
                    <a:pt x="226545" y="188328"/>
                    <a:pt x="226545" y="186914"/>
                    <a:pt x="226545" y="186914"/>
                  </a:cubicBezTo>
                  <a:lnTo>
                    <a:pt x="226545" y="186914"/>
                  </a:lnTo>
                  <a:cubicBezTo>
                    <a:pt x="226781" y="188092"/>
                    <a:pt x="226781" y="189036"/>
                    <a:pt x="226545" y="190215"/>
                  </a:cubicBezTo>
                  <a:cubicBezTo>
                    <a:pt x="228434" y="188328"/>
                    <a:pt x="226545" y="190215"/>
                    <a:pt x="226545" y="190215"/>
                  </a:cubicBezTo>
                  <a:cubicBezTo>
                    <a:pt x="226545" y="190215"/>
                    <a:pt x="226545" y="190215"/>
                    <a:pt x="225130" y="190215"/>
                  </a:cubicBezTo>
                  <a:cubicBezTo>
                    <a:pt x="223713" y="190215"/>
                    <a:pt x="225130" y="190215"/>
                    <a:pt x="225130" y="190215"/>
                  </a:cubicBezTo>
                  <a:cubicBezTo>
                    <a:pt x="225130" y="190215"/>
                    <a:pt x="226545" y="190215"/>
                    <a:pt x="225130" y="190215"/>
                  </a:cubicBezTo>
                  <a:cubicBezTo>
                    <a:pt x="223713" y="190215"/>
                    <a:pt x="225130" y="190215"/>
                    <a:pt x="227253" y="188564"/>
                  </a:cubicBezTo>
                  <a:cubicBezTo>
                    <a:pt x="229376" y="186914"/>
                    <a:pt x="227253" y="186677"/>
                    <a:pt x="227253" y="187150"/>
                  </a:cubicBezTo>
                  <a:cubicBezTo>
                    <a:pt x="227253" y="187619"/>
                    <a:pt x="227253" y="187150"/>
                    <a:pt x="228670" y="185496"/>
                  </a:cubicBezTo>
                  <a:cubicBezTo>
                    <a:pt x="230085" y="183846"/>
                    <a:pt x="227253" y="185496"/>
                    <a:pt x="226545" y="187150"/>
                  </a:cubicBezTo>
                  <a:cubicBezTo>
                    <a:pt x="225839" y="188800"/>
                    <a:pt x="226545" y="187150"/>
                    <a:pt x="226545" y="187150"/>
                  </a:cubicBezTo>
                  <a:cubicBezTo>
                    <a:pt x="226545" y="187150"/>
                    <a:pt x="226545" y="187150"/>
                    <a:pt x="226545" y="187150"/>
                  </a:cubicBezTo>
                  <a:cubicBezTo>
                    <a:pt x="226545" y="187150"/>
                    <a:pt x="226545" y="187150"/>
                    <a:pt x="228670" y="185496"/>
                  </a:cubicBezTo>
                  <a:cubicBezTo>
                    <a:pt x="230793" y="183846"/>
                    <a:pt x="228670" y="185496"/>
                    <a:pt x="228670" y="185496"/>
                  </a:cubicBezTo>
                  <a:cubicBezTo>
                    <a:pt x="228670" y="185496"/>
                    <a:pt x="228670" y="183846"/>
                    <a:pt x="228670" y="183373"/>
                  </a:cubicBezTo>
                  <a:lnTo>
                    <a:pt x="226781" y="183373"/>
                  </a:lnTo>
                  <a:cubicBezTo>
                    <a:pt x="227489" y="182665"/>
                    <a:pt x="228198" y="181720"/>
                    <a:pt x="228434" y="180778"/>
                  </a:cubicBezTo>
                  <a:cubicBezTo>
                    <a:pt x="228434" y="180778"/>
                    <a:pt x="228434" y="180778"/>
                    <a:pt x="228434" y="180778"/>
                  </a:cubicBezTo>
                  <a:lnTo>
                    <a:pt x="229848" y="179125"/>
                  </a:lnTo>
                  <a:cubicBezTo>
                    <a:pt x="229848" y="179125"/>
                    <a:pt x="228434" y="177474"/>
                    <a:pt x="228198" y="176057"/>
                  </a:cubicBezTo>
                  <a:cubicBezTo>
                    <a:pt x="227962" y="174642"/>
                    <a:pt x="228198" y="174642"/>
                    <a:pt x="226545" y="176057"/>
                  </a:cubicBezTo>
                  <a:cubicBezTo>
                    <a:pt x="227962" y="172989"/>
                    <a:pt x="223713" y="176057"/>
                    <a:pt x="226545" y="171811"/>
                  </a:cubicBezTo>
                  <a:cubicBezTo>
                    <a:pt x="226545" y="171811"/>
                    <a:pt x="226545" y="171811"/>
                    <a:pt x="225130" y="171811"/>
                  </a:cubicBezTo>
                  <a:cubicBezTo>
                    <a:pt x="223713" y="171811"/>
                    <a:pt x="225130" y="171811"/>
                    <a:pt x="225130" y="169921"/>
                  </a:cubicBezTo>
                  <a:cubicBezTo>
                    <a:pt x="225130" y="168035"/>
                    <a:pt x="225130" y="169921"/>
                    <a:pt x="226781" y="169921"/>
                  </a:cubicBezTo>
                  <a:cubicBezTo>
                    <a:pt x="228434" y="169921"/>
                    <a:pt x="226781" y="169921"/>
                    <a:pt x="226781" y="171338"/>
                  </a:cubicBezTo>
                  <a:cubicBezTo>
                    <a:pt x="226781" y="172753"/>
                    <a:pt x="226781" y="171338"/>
                    <a:pt x="226781" y="171338"/>
                  </a:cubicBezTo>
                  <a:cubicBezTo>
                    <a:pt x="226781" y="171338"/>
                    <a:pt x="226781" y="171338"/>
                    <a:pt x="226781" y="171338"/>
                  </a:cubicBezTo>
                  <a:cubicBezTo>
                    <a:pt x="226781" y="171338"/>
                    <a:pt x="226781" y="171338"/>
                    <a:pt x="226781" y="171338"/>
                  </a:cubicBezTo>
                  <a:cubicBezTo>
                    <a:pt x="226781" y="171338"/>
                    <a:pt x="226781" y="171338"/>
                    <a:pt x="226781" y="172989"/>
                  </a:cubicBezTo>
                  <a:cubicBezTo>
                    <a:pt x="226781" y="174642"/>
                    <a:pt x="226781" y="172989"/>
                    <a:pt x="226781" y="172989"/>
                  </a:cubicBezTo>
                  <a:cubicBezTo>
                    <a:pt x="226781" y="172989"/>
                    <a:pt x="228198" y="172989"/>
                    <a:pt x="229140" y="172989"/>
                  </a:cubicBezTo>
                  <a:cubicBezTo>
                    <a:pt x="230085" y="172989"/>
                    <a:pt x="227726" y="172989"/>
                    <a:pt x="227726" y="174406"/>
                  </a:cubicBezTo>
                  <a:lnTo>
                    <a:pt x="227726" y="174406"/>
                  </a:lnTo>
                  <a:cubicBezTo>
                    <a:pt x="227726" y="176057"/>
                    <a:pt x="228907" y="176057"/>
                    <a:pt x="230085" y="174406"/>
                  </a:cubicBezTo>
                  <a:cubicBezTo>
                    <a:pt x="231266" y="172753"/>
                    <a:pt x="230085" y="175584"/>
                    <a:pt x="230085" y="176293"/>
                  </a:cubicBezTo>
                  <a:cubicBezTo>
                    <a:pt x="230085" y="177002"/>
                    <a:pt x="230085" y="176293"/>
                    <a:pt x="230085" y="175115"/>
                  </a:cubicBezTo>
                  <a:cubicBezTo>
                    <a:pt x="230085" y="173934"/>
                    <a:pt x="230085" y="176529"/>
                    <a:pt x="231502" y="175115"/>
                  </a:cubicBezTo>
                  <a:cubicBezTo>
                    <a:pt x="231030" y="175821"/>
                    <a:pt x="230321" y="176529"/>
                    <a:pt x="229612" y="177238"/>
                  </a:cubicBezTo>
                  <a:cubicBezTo>
                    <a:pt x="229612" y="177238"/>
                    <a:pt x="231266" y="177238"/>
                    <a:pt x="231502" y="177238"/>
                  </a:cubicBezTo>
                  <a:cubicBezTo>
                    <a:pt x="231738" y="177238"/>
                    <a:pt x="231502" y="179833"/>
                    <a:pt x="231502" y="177238"/>
                  </a:cubicBezTo>
                  <a:cubicBezTo>
                    <a:pt x="231738" y="177710"/>
                    <a:pt x="231738" y="178416"/>
                    <a:pt x="231502" y="178888"/>
                  </a:cubicBezTo>
                  <a:cubicBezTo>
                    <a:pt x="232680" y="178888"/>
                    <a:pt x="233625" y="178888"/>
                    <a:pt x="233389" y="180306"/>
                  </a:cubicBezTo>
                  <a:cubicBezTo>
                    <a:pt x="233152" y="181720"/>
                    <a:pt x="233389" y="180306"/>
                    <a:pt x="231266" y="180306"/>
                  </a:cubicBezTo>
                  <a:lnTo>
                    <a:pt x="231266" y="182429"/>
                  </a:lnTo>
                  <a:cubicBezTo>
                    <a:pt x="231266" y="182429"/>
                    <a:pt x="231266" y="180542"/>
                    <a:pt x="231266" y="182429"/>
                  </a:cubicBezTo>
                  <a:cubicBezTo>
                    <a:pt x="231266" y="184315"/>
                    <a:pt x="231266" y="182429"/>
                    <a:pt x="231266" y="182429"/>
                  </a:cubicBezTo>
                  <a:cubicBezTo>
                    <a:pt x="231266" y="182429"/>
                    <a:pt x="234333" y="180778"/>
                    <a:pt x="233152" y="182429"/>
                  </a:cubicBezTo>
                  <a:cubicBezTo>
                    <a:pt x="231971" y="184082"/>
                    <a:pt x="236693" y="180542"/>
                    <a:pt x="235748" y="182429"/>
                  </a:cubicBezTo>
                  <a:lnTo>
                    <a:pt x="235748" y="182429"/>
                  </a:lnTo>
                  <a:cubicBezTo>
                    <a:pt x="235748" y="182429"/>
                    <a:pt x="235748" y="182429"/>
                    <a:pt x="234333" y="183846"/>
                  </a:cubicBezTo>
                  <a:cubicBezTo>
                    <a:pt x="232916" y="185260"/>
                    <a:pt x="236220" y="183846"/>
                    <a:pt x="234333" y="183846"/>
                  </a:cubicBezTo>
                  <a:cubicBezTo>
                    <a:pt x="232444" y="183846"/>
                    <a:pt x="234333" y="183846"/>
                    <a:pt x="234333" y="183846"/>
                  </a:cubicBezTo>
                  <a:cubicBezTo>
                    <a:pt x="234333" y="183846"/>
                    <a:pt x="237165" y="183846"/>
                    <a:pt x="235984" y="186441"/>
                  </a:cubicBezTo>
                  <a:cubicBezTo>
                    <a:pt x="234806" y="189036"/>
                    <a:pt x="235984" y="186441"/>
                    <a:pt x="237401" y="186441"/>
                  </a:cubicBezTo>
                  <a:cubicBezTo>
                    <a:pt x="237401" y="185969"/>
                    <a:pt x="237401" y="185732"/>
                    <a:pt x="237401" y="185260"/>
                  </a:cubicBezTo>
                  <a:cubicBezTo>
                    <a:pt x="237401" y="186677"/>
                    <a:pt x="238816" y="185260"/>
                    <a:pt x="237401" y="188092"/>
                  </a:cubicBezTo>
                  <a:cubicBezTo>
                    <a:pt x="235984" y="190923"/>
                    <a:pt x="235984" y="188092"/>
                    <a:pt x="237401" y="188092"/>
                  </a:cubicBezTo>
                  <a:cubicBezTo>
                    <a:pt x="238816" y="188092"/>
                    <a:pt x="237401" y="189981"/>
                    <a:pt x="237401" y="190451"/>
                  </a:cubicBezTo>
                  <a:cubicBezTo>
                    <a:pt x="237401" y="190923"/>
                    <a:pt x="237401" y="190451"/>
                    <a:pt x="237401" y="189036"/>
                  </a:cubicBezTo>
                  <a:cubicBezTo>
                    <a:pt x="237401" y="187619"/>
                    <a:pt x="237401" y="189036"/>
                    <a:pt x="239052" y="189036"/>
                  </a:cubicBezTo>
                  <a:lnTo>
                    <a:pt x="239052" y="189036"/>
                  </a:lnTo>
                  <a:cubicBezTo>
                    <a:pt x="239052" y="189036"/>
                    <a:pt x="239052" y="189036"/>
                    <a:pt x="239052" y="189036"/>
                  </a:cubicBezTo>
                  <a:lnTo>
                    <a:pt x="239052" y="189036"/>
                  </a:lnTo>
                  <a:cubicBezTo>
                    <a:pt x="237637" y="191159"/>
                    <a:pt x="239052" y="190923"/>
                    <a:pt x="239052" y="192104"/>
                  </a:cubicBezTo>
                  <a:cubicBezTo>
                    <a:pt x="239052" y="193282"/>
                    <a:pt x="239052" y="192104"/>
                    <a:pt x="239052" y="192104"/>
                  </a:cubicBezTo>
                  <a:cubicBezTo>
                    <a:pt x="239052" y="192104"/>
                    <a:pt x="239052" y="192104"/>
                    <a:pt x="239052" y="193755"/>
                  </a:cubicBezTo>
                  <a:cubicBezTo>
                    <a:pt x="239052" y="195408"/>
                    <a:pt x="241175" y="193755"/>
                    <a:pt x="241175" y="193755"/>
                  </a:cubicBezTo>
                  <a:cubicBezTo>
                    <a:pt x="241175" y="193755"/>
                    <a:pt x="241175" y="193755"/>
                    <a:pt x="241175" y="193755"/>
                  </a:cubicBezTo>
                  <a:cubicBezTo>
                    <a:pt x="241175" y="193755"/>
                    <a:pt x="241175" y="193755"/>
                    <a:pt x="241175" y="195408"/>
                  </a:cubicBezTo>
                  <a:lnTo>
                    <a:pt x="241175" y="193755"/>
                  </a:lnTo>
                  <a:cubicBezTo>
                    <a:pt x="242356" y="193755"/>
                    <a:pt x="241175" y="195408"/>
                    <a:pt x="242592" y="195408"/>
                  </a:cubicBezTo>
                  <a:cubicBezTo>
                    <a:pt x="244006" y="195408"/>
                    <a:pt x="242592" y="195408"/>
                    <a:pt x="242592" y="194227"/>
                  </a:cubicBezTo>
                  <a:lnTo>
                    <a:pt x="242592" y="194227"/>
                  </a:lnTo>
                  <a:cubicBezTo>
                    <a:pt x="242592" y="194227"/>
                    <a:pt x="242592" y="194227"/>
                    <a:pt x="244243" y="194227"/>
                  </a:cubicBezTo>
                  <a:cubicBezTo>
                    <a:pt x="245896" y="194227"/>
                    <a:pt x="244243" y="194227"/>
                    <a:pt x="244243" y="194227"/>
                  </a:cubicBezTo>
                  <a:cubicBezTo>
                    <a:pt x="244243" y="194227"/>
                    <a:pt x="245896" y="194227"/>
                    <a:pt x="244243" y="192813"/>
                  </a:cubicBezTo>
                  <a:cubicBezTo>
                    <a:pt x="242592" y="191396"/>
                    <a:pt x="294269" y="191159"/>
                    <a:pt x="294977" y="189745"/>
                  </a:cubicBezTo>
                  <a:close/>
                  <a:moveTo>
                    <a:pt x="278933" y="147977"/>
                  </a:moveTo>
                  <a:cubicBezTo>
                    <a:pt x="278933" y="147977"/>
                    <a:pt x="278933" y="147977"/>
                    <a:pt x="278933" y="146796"/>
                  </a:cubicBezTo>
                  <a:cubicBezTo>
                    <a:pt x="278933" y="145618"/>
                    <a:pt x="279166" y="147033"/>
                    <a:pt x="278933" y="147977"/>
                  </a:cubicBezTo>
                  <a:close/>
                  <a:moveTo>
                    <a:pt x="263122" y="115649"/>
                  </a:moveTo>
                  <a:cubicBezTo>
                    <a:pt x="263122" y="115649"/>
                    <a:pt x="263122" y="115649"/>
                    <a:pt x="264772" y="114232"/>
                  </a:cubicBezTo>
                  <a:cubicBezTo>
                    <a:pt x="266425" y="112818"/>
                    <a:pt x="265953" y="114232"/>
                    <a:pt x="265953" y="115885"/>
                  </a:cubicBezTo>
                  <a:cubicBezTo>
                    <a:pt x="265953" y="117536"/>
                    <a:pt x="265953" y="115885"/>
                    <a:pt x="264066" y="117300"/>
                  </a:cubicBezTo>
                  <a:cubicBezTo>
                    <a:pt x="262177" y="118717"/>
                    <a:pt x="264066" y="117300"/>
                    <a:pt x="264066" y="117300"/>
                  </a:cubicBezTo>
                  <a:lnTo>
                    <a:pt x="264066" y="117300"/>
                  </a:lnTo>
                  <a:cubicBezTo>
                    <a:pt x="264066" y="117300"/>
                    <a:pt x="262885" y="117536"/>
                    <a:pt x="262885" y="115649"/>
                  </a:cubicBezTo>
                  <a:close/>
                  <a:moveTo>
                    <a:pt x="40598" y="25270"/>
                  </a:moveTo>
                  <a:cubicBezTo>
                    <a:pt x="40598" y="25270"/>
                    <a:pt x="38711" y="25270"/>
                    <a:pt x="40598" y="25270"/>
                  </a:cubicBezTo>
                  <a:cubicBezTo>
                    <a:pt x="42487" y="25270"/>
                    <a:pt x="41306" y="24328"/>
                    <a:pt x="40598" y="25270"/>
                  </a:cubicBezTo>
                  <a:close/>
                  <a:moveTo>
                    <a:pt x="14877" y="46035"/>
                  </a:moveTo>
                  <a:cubicBezTo>
                    <a:pt x="14877" y="46035"/>
                    <a:pt x="13463" y="46035"/>
                    <a:pt x="11573" y="46035"/>
                  </a:cubicBezTo>
                  <a:cubicBezTo>
                    <a:pt x="9687" y="46035"/>
                    <a:pt x="11573" y="46035"/>
                    <a:pt x="11573" y="46035"/>
                  </a:cubicBezTo>
                  <a:cubicBezTo>
                    <a:pt x="12046" y="45093"/>
                    <a:pt x="12754" y="44149"/>
                    <a:pt x="13696" y="43440"/>
                  </a:cubicBezTo>
                  <a:cubicBezTo>
                    <a:pt x="12282" y="43440"/>
                    <a:pt x="11573" y="44857"/>
                    <a:pt x="10631" y="45799"/>
                  </a:cubicBezTo>
                  <a:cubicBezTo>
                    <a:pt x="9687" y="46744"/>
                    <a:pt x="12991" y="42731"/>
                    <a:pt x="14641" y="42262"/>
                  </a:cubicBezTo>
                  <a:cubicBezTo>
                    <a:pt x="16295" y="41790"/>
                    <a:pt x="17000" y="42262"/>
                    <a:pt x="16531" y="43912"/>
                  </a:cubicBezTo>
                  <a:cubicBezTo>
                    <a:pt x="16058" y="45566"/>
                    <a:pt x="16531" y="43912"/>
                    <a:pt x="14877" y="43912"/>
                  </a:cubicBezTo>
                  <a:cubicBezTo>
                    <a:pt x="13227" y="43912"/>
                    <a:pt x="15822" y="45330"/>
                    <a:pt x="14877" y="46035"/>
                  </a:cubicBezTo>
                  <a:close/>
                  <a:moveTo>
                    <a:pt x="68444" y="90398"/>
                  </a:moveTo>
                  <a:cubicBezTo>
                    <a:pt x="68444" y="90398"/>
                    <a:pt x="68444" y="90398"/>
                    <a:pt x="68444" y="90398"/>
                  </a:cubicBezTo>
                  <a:cubicBezTo>
                    <a:pt x="68444" y="90398"/>
                    <a:pt x="68208" y="91343"/>
                    <a:pt x="68444" y="90398"/>
                  </a:cubicBezTo>
                  <a:close/>
                  <a:moveTo>
                    <a:pt x="95817" y="111400"/>
                  </a:moveTo>
                  <a:cubicBezTo>
                    <a:pt x="95817" y="111400"/>
                    <a:pt x="95817" y="112581"/>
                    <a:pt x="95817" y="113523"/>
                  </a:cubicBezTo>
                  <a:cubicBezTo>
                    <a:pt x="95817" y="114468"/>
                    <a:pt x="94400" y="112581"/>
                    <a:pt x="95817" y="111400"/>
                  </a:cubicBezTo>
                  <a:close/>
                  <a:moveTo>
                    <a:pt x="113752" y="129807"/>
                  </a:moveTo>
                  <a:cubicBezTo>
                    <a:pt x="113752" y="129807"/>
                    <a:pt x="113752" y="129807"/>
                    <a:pt x="113752" y="128626"/>
                  </a:cubicBezTo>
                  <a:cubicBezTo>
                    <a:pt x="113752" y="127448"/>
                    <a:pt x="114457" y="128862"/>
                    <a:pt x="113752" y="129807"/>
                  </a:cubicBezTo>
                  <a:close/>
                  <a:moveTo>
                    <a:pt x="212151" y="227500"/>
                  </a:moveTo>
                  <a:cubicBezTo>
                    <a:pt x="212151" y="227500"/>
                    <a:pt x="212151" y="227500"/>
                    <a:pt x="212151" y="229151"/>
                  </a:cubicBezTo>
                  <a:cubicBezTo>
                    <a:pt x="212151" y="230804"/>
                    <a:pt x="211209" y="228678"/>
                    <a:pt x="212151" y="227028"/>
                  </a:cubicBezTo>
                  <a:close/>
                  <a:moveTo>
                    <a:pt x="219703" y="206262"/>
                  </a:moveTo>
                  <a:cubicBezTo>
                    <a:pt x="219703" y="206262"/>
                    <a:pt x="221590" y="206262"/>
                    <a:pt x="219703" y="208149"/>
                  </a:cubicBezTo>
                  <a:cubicBezTo>
                    <a:pt x="217814" y="210038"/>
                    <a:pt x="218995" y="207913"/>
                    <a:pt x="219703" y="206262"/>
                  </a:cubicBezTo>
                  <a:close/>
                  <a:moveTo>
                    <a:pt x="237871" y="234344"/>
                  </a:moveTo>
                  <a:lnTo>
                    <a:pt x="237871" y="234344"/>
                  </a:lnTo>
                  <a:cubicBezTo>
                    <a:pt x="237871" y="234344"/>
                    <a:pt x="237871" y="234344"/>
                    <a:pt x="237871" y="234344"/>
                  </a:cubicBezTo>
                  <a:cubicBezTo>
                    <a:pt x="237871" y="234344"/>
                    <a:pt x="239288" y="233400"/>
                    <a:pt x="237871" y="234344"/>
                  </a:cubicBezTo>
                  <a:close/>
                  <a:moveTo>
                    <a:pt x="237871" y="165203"/>
                  </a:moveTo>
                  <a:cubicBezTo>
                    <a:pt x="238107" y="165675"/>
                    <a:pt x="238107" y="166384"/>
                    <a:pt x="237871" y="166853"/>
                  </a:cubicBezTo>
                  <a:cubicBezTo>
                    <a:pt x="237871" y="166853"/>
                    <a:pt x="239288" y="166617"/>
                    <a:pt x="239288" y="165203"/>
                  </a:cubicBezTo>
                  <a:close/>
                  <a:moveTo>
                    <a:pt x="251323" y="179125"/>
                  </a:moveTo>
                  <a:cubicBezTo>
                    <a:pt x="251323" y="179125"/>
                    <a:pt x="251323" y="179125"/>
                    <a:pt x="251323" y="180778"/>
                  </a:cubicBezTo>
                  <a:cubicBezTo>
                    <a:pt x="251323" y="182429"/>
                    <a:pt x="251323" y="179833"/>
                    <a:pt x="252504" y="179833"/>
                  </a:cubicBezTo>
                  <a:close/>
                  <a:moveTo>
                    <a:pt x="256514" y="188328"/>
                  </a:moveTo>
                  <a:cubicBezTo>
                    <a:pt x="256514" y="188328"/>
                    <a:pt x="258403" y="186441"/>
                    <a:pt x="256514" y="188328"/>
                  </a:cubicBezTo>
                  <a:cubicBezTo>
                    <a:pt x="254627" y="190215"/>
                    <a:pt x="257222" y="188800"/>
                    <a:pt x="257695" y="188328"/>
                  </a:cubicBezTo>
                  <a:close/>
                  <a:moveTo>
                    <a:pt x="288133" y="190451"/>
                  </a:moveTo>
                  <a:cubicBezTo>
                    <a:pt x="288133" y="190451"/>
                    <a:pt x="288133" y="190451"/>
                    <a:pt x="288133" y="190451"/>
                  </a:cubicBezTo>
                  <a:cubicBezTo>
                    <a:pt x="288133" y="190451"/>
                    <a:pt x="288133" y="190451"/>
                    <a:pt x="288133" y="191868"/>
                  </a:cubicBezTo>
                  <a:cubicBezTo>
                    <a:pt x="288133" y="193282"/>
                    <a:pt x="288606" y="191159"/>
                    <a:pt x="289314" y="190451"/>
                  </a:cubicBezTo>
                  <a:close/>
                  <a:moveTo>
                    <a:pt x="284123" y="173461"/>
                  </a:moveTo>
                  <a:cubicBezTo>
                    <a:pt x="284123" y="173461"/>
                    <a:pt x="284123" y="173461"/>
                    <a:pt x="284123" y="173461"/>
                  </a:cubicBezTo>
                  <a:cubicBezTo>
                    <a:pt x="284123" y="173461"/>
                    <a:pt x="286483" y="173698"/>
                    <a:pt x="286483" y="173461"/>
                  </a:cubicBezTo>
                  <a:close/>
                  <a:moveTo>
                    <a:pt x="281056" y="155055"/>
                  </a:moveTo>
                  <a:cubicBezTo>
                    <a:pt x="281056" y="155055"/>
                    <a:pt x="281056" y="155055"/>
                    <a:pt x="281056" y="155055"/>
                  </a:cubicBezTo>
                  <a:cubicBezTo>
                    <a:pt x="281056" y="155055"/>
                    <a:pt x="282234" y="156236"/>
                    <a:pt x="282234" y="156236"/>
                  </a:cubicBezTo>
                  <a:close/>
                  <a:moveTo>
                    <a:pt x="279166" y="152459"/>
                  </a:moveTo>
                  <a:cubicBezTo>
                    <a:pt x="279166" y="152459"/>
                    <a:pt x="279166" y="152459"/>
                    <a:pt x="279166" y="154349"/>
                  </a:cubicBezTo>
                  <a:cubicBezTo>
                    <a:pt x="279166" y="156236"/>
                    <a:pt x="279638" y="154113"/>
                    <a:pt x="280347" y="152459"/>
                  </a:cubicBezTo>
                  <a:close/>
                  <a:moveTo>
                    <a:pt x="250378" y="215702"/>
                  </a:moveTo>
                  <a:cubicBezTo>
                    <a:pt x="250378" y="215702"/>
                    <a:pt x="250378" y="215702"/>
                    <a:pt x="250378" y="214284"/>
                  </a:cubicBezTo>
                  <a:cubicBezTo>
                    <a:pt x="250378" y="212870"/>
                    <a:pt x="252268" y="214521"/>
                    <a:pt x="251559" y="215702"/>
                  </a:cubicBezTo>
                  <a:close/>
                  <a:moveTo>
                    <a:pt x="286246" y="129807"/>
                  </a:moveTo>
                  <a:cubicBezTo>
                    <a:pt x="286246" y="128626"/>
                    <a:pt x="287664" y="129807"/>
                    <a:pt x="286246" y="129807"/>
                  </a:cubicBezTo>
                  <a:cubicBezTo>
                    <a:pt x="284832" y="129807"/>
                    <a:pt x="286483" y="130752"/>
                    <a:pt x="286483" y="129807"/>
                  </a:cubicBezTo>
                  <a:close/>
                  <a:moveTo>
                    <a:pt x="269021" y="171575"/>
                  </a:moveTo>
                  <a:cubicBezTo>
                    <a:pt x="269021" y="171575"/>
                    <a:pt x="269021" y="171575"/>
                    <a:pt x="269021" y="171575"/>
                  </a:cubicBezTo>
                  <a:cubicBezTo>
                    <a:pt x="269021" y="171575"/>
                    <a:pt x="269021" y="172753"/>
                    <a:pt x="270202" y="171575"/>
                  </a:cubicBezTo>
                  <a:close/>
                  <a:moveTo>
                    <a:pt x="245424" y="218769"/>
                  </a:moveTo>
                  <a:cubicBezTo>
                    <a:pt x="245424" y="218769"/>
                    <a:pt x="245424" y="218769"/>
                    <a:pt x="245424" y="218769"/>
                  </a:cubicBezTo>
                  <a:cubicBezTo>
                    <a:pt x="245424" y="218769"/>
                    <a:pt x="246368" y="220892"/>
                    <a:pt x="247783" y="219711"/>
                  </a:cubicBezTo>
                  <a:close/>
                  <a:moveTo>
                    <a:pt x="245424" y="218769"/>
                  </a:moveTo>
                  <a:cubicBezTo>
                    <a:pt x="245424" y="217352"/>
                    <a:pt x="245424" y="218769"/>
                    <a:pt x="245424" y="218769"/>
                  </a:cubicBezTo>
                  <a:cubicBezTo>
                    <a:pt x="245424" y="218769"/>
                    <a:pt x="245424" y="218769"/>
                    <a:pt x="245424" y="217352"/>
                  </a:cubicBezTo>
                  <a:cubicBezTo>
                    <a:pt x="245424" y="215938"/>
                    <a:pt x="245424" y="218769"/>
                    <a:pt x="245424" y="217352"/>
                  </a:cubicBezTo>
                  <a:lnTo>
                    <a:pt x="245424" y="217352"/>
                  </a:lnTo>
                  <a:close/>
                  <a:moveTo>
                    <a:pt x="247074" y="214284"/>
                  </a:moveTo>
                  <a:cubicBezTo>
                    <a:pt x="247074" y="214284"/>
                    <a:pt x="247074" y="214284"/>
                    <a:pt x="247074" y="214284"/>
                  </a:cubicBezTo>
                  <a:cubicBezTo>
                    <a:pt x="247074" y="214284"/>
                    <a:pt x="247783" y="216646"/>
                    <a:pt x="248491" y="215465"/>
                  </a:cubicBezTo>
                  <a:close/>
                  <a:moveTo>
                    <a:pt x="259345" y="181956"/>
                  </a:moveTo>
                  <a:lnTo>
                    <a:pt x="259345" y="181956"/>
                  </a:lnTo>
                  <a:cubicBezTo>
                    <a:pt x="259345" y="181956"/>
                    <a:pt x="261940" y="179125"/>
                    <a:pt x="261940" y="180306"/>
                  </a:cubicBezTo>
                  <a:cubicBezTo>
                    <a:pt x="261940" y="181484"/>
                    <a:pt x="261235" y="182192"/>
                    <a:pt x="260762" y="183137"/>
                  </a:cubicBezTo>
                  <a:close/>
                  <a:moveTo>
                    <a:pt x="244479" y="212870"/>
                  </a:moveTo>
                  <a:lnTo>
                    <a:pt x="244479" y="212870"/>
                  </a:lnTo>
                  <a:lnTo>
                    <a:pt x="244479" y="212870"/>
                  </a:lnTo>
                  <a:cubicBezTo>
                    <a:pt x="244479" y="212870"/>
                    <a:pt x="245896" y="214284"/>
                    <a:pt x="245896" y="214048"/>
                  </a:cubicBezTo>
                  <a:close/>
                  <a:moveTo>
                    <a:pt x="235512" y="230804"/>
                  </a:moveTo>
                  <a:cubicBezTo>
                    <a:pt x="234097" y="232455"/>
                    <a:pt x="235512" y="230804"/>
                    <a:pt x="235512" y="230804"/>
                  </a:cubicBezTo>
                  <a:cubicBezTo>
                    <a:pt x="235512" y="230804"/>
                    <a:pt x="235275" y="232927"/>
                    <a:pt x="236929" y="231982"/>
                  </a:cubicBezTo>
                  <a:close/>
                  <a:moveTo>
                    <a:pt x="257695" y="180778"/>
                  </a:moveTo>
                  <a:cubicBezTo>
                    <a:pt x="257695" y="179361"/>
                    <a:pt x="255569" y="180778"/>
                    <a:pt x="257695" y="178416"/>
                  </a:cubicBezTo>
                  <a:cubicBezTo>
                    <a:pt x="257695" y="179833"/>
                    <a:pt x="256041" y="178416"/>
                    <a:pt x="256277" y="178416"/>
                  </a:cubicBezTo>
                  <a:cubicBezTo>
                    <a:pt x="256514" y="178416"/>
                    <a:pt x="258637" y="177002"/>
                    <a:pt x="260054" y="176765"/>
                  </a:cubicBezTo>
                  <a:cubicBezTo>
                    <a:pt x="261468" y="176529"/>
                    <a:pt x="260054" y="176765"/>
                    <a:pt x="260054" y="178416"/>
                  </a:cubicBezTo>
                  <a:cubicBezTo>
                    <a:pt x="260054" y="180069"/>
                    <a:pt x="262177" y="178416"/>
                    <a:pt x="260054" y="178416"/>
                  </a:cubicBezTo>
                  <a:cubicBezTo>
                    <a:pt x="257931" y="178416"/>
                    <a:pt x="260054" y="178416"/>
                    <a:pt x="260054" y="178416"/>
                  </a:cubicBezTo>
                  <a:cubicBezTo>
                    <a:pt x="260054" y="178416"/>
                    <a:pt x="260054" y="178416"/>
                    <a:pt x="260054" y="179833"/>
                  </a:cubicBezTo>
                  <a:cubicBezTo>
                    <a:pt x="260054" y="181250"/>
                    <a:pt x="260054" y="179833"/>
                    <a:pt x="260054" y="179833"/>
                  </a:cubicBezTo>
                  <a:cubicBezTo>
                    <a:pt x="260054" y="179833"/>
                    <a:pt x="260054" y="179833"/>
                    <a:pt x="259109" y="181956"/>
                  </a:cubicBezTo>
                  <a:close/>
                  <a:moveTo>
                    <a:pt x="273739" y="144437"/>
                  </a:moveTo>
                  <a:cubicBezTo>
                    <a:pt x="273739" y="144437"/>
                    <a:pt x="273739" y="144437"/>
                    <a:pt x="275156" y="144437"/>
                  </a:cubicBezTo>
                  <a:cubicBezTo>
                    <a:pt x="276571" y="144437"/>
                    <a:pt x="274920" y="146324"/>
                    <a:pt x="275156" y="145618"/>
                  </a:cubicBezTo>
                  <a:close/>
                  <a:moveTo>
                    <a:pt x="256277" y="185732"/>
                  </a:moveTo>
                  <a:lnTo>
                    <a:pt x="256277" y="185732"/>
                  </a:lnTo>
                  <a:cubicBezTo>
                    <a:pt x="256277" y="185732"/>
                    <a:pt x="256277" y="185732"/>
                    <a:pt x="256277" y="185732"/>
                  </a:cubicBezTo>
                  <a:cubicBezTo>
                    <a:pt x="256277" y="185732"/>
                    <a:pt x="258403" y="186677"/>
                    <a:pt x="257695" y="186914"/>
                  </a:cubicBezTo>
                  <a:close/>
                  <a:moveTo>
                    <a:pt x="235275" y="226319"/>
                  </a:moveTo>
                  <a:cubicBezTo>
                    <a:pt x="235275" y="226319"/>
                    <a:pt x="235275" y="227736"/>
                    <a:pt x="235275" y="226319"/>
                  </a:cubicBezTo>
                  <a:cubicBezTo>
                    <a:pt x="235275" y="224905"/>
                    <a:pt x="233861" y="227973"/>
                    <a:pt x="234097" y="228209"/>
                  </a:cubicBezTo>
                  <a:cubicBezTo>
                    <a:pt x="234333" y="228445"/>
                    <a:pt x="236929" y="228209"/>
                    <a:pt x="236693" y="227028"/>
                  </a:cubicBezTo>
                  <a:close/>
                  <a:moveTo>
                    <a:pt x="243537" y="209330"/>
                  </a:moveTo>
                  <a:cubicBezTo>
                    <a:pt x="243537" y="209330"/>
                    <a:pt x="245424" y="209330"/>
                    <a:pt x="243537" y="209330"/>
                  </a:cubicBezTo>
                  <a:cubicBezTo>
                    <a:pt x="241647" y="209330"/>
                    <a:pt x="244479" y="211453"/>
                    <a:pt x="244951" y="210511"/>
                  </a:cubicBezTo>
                  <a:close/>
                  <a:moveTo>
                    <a:pt x="238107" y="220656"/>
                  </a:moveTo>
                  <a:cubicBezTo>
                    <a:pt x="238107" y="222309"/>
                    <a:pt x="235039" y="223251"/>
                    <a:pt x="235512" y="222073"/>
                  </a:cubicBezTo>
                  <a:lnTo>
                    <a:pt x="237401" y="220656"/>
                  </a:lnTo>
                  <a:cubicBezTo>
                    <a:pt x="237401" y="220656"/>
                    <a:pt x="239288" y="222546"/>
                    <a:pt x="239288" y="221837"/>
                  </a:cubicBezTo>
                  <a:close/>
                  <a:moveTo>
                    <a:pt x="256514" y="173461"/>
                  </a:moveTo>
                  <a:cubicBezTo>
                    <a:pt x="256514" y="173461"/>
                    <a:pt x="256514" y="173461"/>
                    <a:pt x="256514" y="173461"/>
                  </a:cubicBezTo>
                  <a:cubicBezTo>
                    <a:pt x="256514" y="173461"/>
                    <a:pt x="256514" y="173461"/>
                    <a:pt x="256514" y="173461"/>
                  </a:cubicBezTo>
                  <a:cubicBezTo>
                    <a:pt x="256514" y="173461"/>
                    <a:pt x="256514" y="175115"/>
                    <a:pt x="258637" y="173461"/>
                  </a:cubicBezTo>
                  <a:cubicBezTo>
                    <a:pt x="260762" y="171811"/>
                    <a:pt x="256986" y="175351"/>
                    <a:pt x="258637" y="173461"/>
                  </a:cubicBezTo>
                  <a:cubicBezTo>
                    <a:pt x="260290" y="171575"/>
                    <a:pt x="256750" y="176293"/>
                    <a:pt x="256986" y="175115"/>
                  </a:cubicBezTo>
                  <a:lnTo>
                    <a:pt x="256986" y="175115"/>
                  </a:lnTo>
                  <a:cubicBezTo>
                    <a:pt x="254627" y="177710"/>
                    <a:pt x="254627" y="175115"/>
                    <a:pt x="253446" y="175115"/>
                  </a:cubicBezTo>
                  <a:lnTo>
                    <a:pt x="253446" y="173698"/>
                  </a:lnTo>
                  <a:cubicBezTo>
                    <a:pt x="253446" y="173698"/>
                    <a:pt x="251559" y="173698"/>
                    <a:pt x="253446" y="173698"/>
                  </a:cubicBezTo>
                  <a:cubicBezTo>
                    <a:pt x="255335" y="173698"/>
                    <a:pt x="255569" y="173698"/>
                    <a:pt x="255805" y="173698"/>
                  </a:cubicBezTo>
                  <a:cubicBezTo>
                    <a:pt x="256041" y="173698"/>
                    <a:pt x="255805" y="173698"/>
                    <a:pt x="255805" y="173698"/>
                  </a:cubicBezTo>
                  <a:cubicBezTo>
                    <a:pt x="255805" y="173698"/>
                    <a:pt x="255805" y="172047"/>
                    <a:pt x="255805" y="172047"/>
                  </a:cubicBezTo>
                  <a:cubicBezTo>
                    <a:pt x="255805" y="172047"/>
                    <a:pt x="253210" y="173461"/>
                    <a:pt x="253918" y="172047"/>
                  </a:cubicBezTo>
                  <a:cubicBezTo>
                    <a:pt x="254627" y="170630"/>
                    <a:pt x="257222" y="173934"/>
                    <a:pt x="257931" y="173698"/>
                  </a:cubicBezTo>
                  <a:close/>
                  <a:moveTo>
                    <a:pt x="242592" y="210275"/>
                  </a:moveTo>
                  <a:cubicBezTo>
                    <a:pt x="242592" y="210275"/>
                    <a:pt x="242592" y="210275"/>
                    <a:pt x="241175" y="211689"/>
                  </a:cubicBezTo>
                  <a:cubicBezTo>
                    <a:pt x="239760" y="213106"/>
                    <a:pt x="241175" y="211689"/>
                    <a:pt x="241175" y="211689"/>
                  </a:cubicBezTo>
                  <a:lnTo>
                    <a:pt x="243537" y="209802"/>
                  </a:lnTo>
                  <a:lnTo>
                    <a:pt x="243537" y="209802"/>
                  </a:lnTo>
                  <a:close/>
                  <a:moveTo>
                    <a:pt x="279638" y="119659"/>
                  </a:moveTo>
                  <a:cubicBezTo>
                    <a:pt x="279638" y="119659"/>
                    <a:pt x="281528" y="119659"/>
                    <a:pt x="279638" y="119659"/>
                  </a:cubicBezTo>
                  <a:cubicBezTo>
                    <a:pt x="277752" y="119659"/>
                    <a:pt x="280347" y="121312"/>
                    <a:pt x="281056" y="119895"/>
                  </a:cubicBezTo>
                  <a:close/>
                  <a:moveTo>
                    <a:pt x="270435" y="139010"/>
                  </a:moveTo>
                  <a:cubicBezTo>
                    <a:pt x="271852" y="137593"/>
                    <a:pt x="270435" y="140661"/>
                    <a:pt x="270435" y="139010"/>
                  </a:cubicBezTo>
                  <a:cubicBezTo>
                    <a:pt x="270435" y="137357"/>
                    <a:pt x="271380" y="140425"/>
                    <a:pt x="271852" y="139246"/>
                  </a:cubicBezTo>
                  <a:close/>
                  <a:moveTo>
                    <a:pt x="235512" y="219478"/>
                  </a:moveTo>
                  <a:lnTo>
                    <a:pt x="235512" y="219478"/>
                  </a:lnTo>
                  <a:lnTo>
                    <a:pt x="235512" y="219478"/>
                  </a:lnTo>
                  <a:cubicBezTo>
                    <a:pt x="235512" y="219478"/>
                    <a:pt x="236220" y="221128"/>
                    <a:pt x="236929" y="219711"/>
                  </a:cubicBezTo>
                  <a:close/>
                  <a:moveTo>
                    <a:pt x="237871" y="211689"/>
                  </a:moveTo>
                  <a:lnTo>
                    <a:pt x="237871" y="211689"/>
                  </a:lnTo>
                  <a:cubicBezTo>
                    <a:pt x="237871" y="211689"/>
                    <a:pt x="237871" y="211689"/>
                    <a:pt x="237871" y="213579"/>
                  </a:cubicBezTo>
                  <a:close/>
                  <a:moveTo>
                    <a:pt x="235039" y="219947"/>
                  </a:moveTo>
                  <a:cubicBezTo>
                    <a:pt x="234333" y="220420"/>
                    <a:pt x="233625" y="221128"/>
                    <a:pt x="233152" y="221837"/>
                  </a:cubicBezTo>
                  <a:cubicBezTo>
                    <a:pt x="233152" y="221837"/>
                    <a:pt x="233152" y="221837"/>
                    <a:pt x="233152" y="221837"/>
                  </a:cubicBezTo>
                  <a:cubicBezTo>
                    <a:pt x="233152" y="221837"/>
                    <a:pt x="233152" y="221837"/>
                    <a:pt x="234806" y="219478"/>
                  </a:cubicBezTo>
                  <a:cubicBezTo>
                    <a:pt x="236456" y="217116"/>
                    <a:pt x="236220" y="219478"/>
                    <a:pt x="234806" y="221365"/>
                  </a:cubicBezTo>
                  <a:close/>
                  <a:moveTo>
                    <a:pt x="239524" y="207207"/>
                  </a:moveTo>
                  <a:cubicBezTo>
                    <a:pt x="239524" y="209094"/>
                    <a:pt x="239524" y="207207"/>
                    <a:pt x="239524" y="208857"/>
                  </a:cubicBezTo>
                  <a:cubicBezTo>
                    <a:pt x="239524" y="210511"/>
                    <a:pt x="239288" y="209094"/>
                    <a:pt x="240939" y="207443"/>
                  </a:cubicBezTo>
                  <a:close/>
                  <a:moveTo>
                    <a:pt x="239524" y="207207"/>
                  </a:moveTo>
                  <a:cubicBezTo>
                    <a:pt x="239524" y="207207"/>
                    <a:pt x="239524" y="205553"/>
                    <a:pt x="239524" y="206026"/>
                  </a:cubicBezTo>
                  <a:lnTo>
                    <a:pt x="238107" y="207443"/>
                  </a:lnTo>
                  <a:lnTo>
                    <a:pt x="238107" y="206262"/>
                  </a:lnTo>
                  <a:cubicBezTo>
                    <a:pt x="238107" y="206262"/>
                    <a:pt x="239524" y="206262"/>
                    <a:pt x="238107" y="206262"/>
                  </a:cubicBezTo>
                  <a:lnTo>
                    <a:pt x="238107" y="206262"/>
                  </a:lnTo>
                  <a:cubicBezTo>
                    <a:pt x="238107" y="206262"/>
                    <a:pt x="238107" y="206262"/>
                    <a:pt x="239524" y="206262"/>
                  </a:cubicBezTo>
                  <a:cubicBezTo>
                    <a:pt x="240939" y="206262"/>
                    <a:pt x="241647" y="205790"/>
                    <a:pt x="240939" y="206498"/>
                  </a:cubicBezTo>
                  <a:close/>
                  <a:moveTo>
                    <a:pt x="243064" y="199182"/>
                  </a:moveTo>
                  <a:cubicBezTo>
                    <a:pt x="243064" y="199182"/>
                    <a:pt x="243064" y="199182"/>
                    <a:pt x="243064" y="199182"/>
                  </a:cubicBezTo>
                  <a:cubicBezTo>
                    <a:pt x="243064" y="199182"/>
                    <a:pt x="244006" y="199418"/>
                    <a:pt x="244479" y="198476"/>
                  </a:cubicBezTo>
                  <a:close/>
                  <a:moveTo>
                    <a:pt x="234097" y="219947"/>
                  </a:moveTo>
                  <a:cubicBezTo>
                    <a:pt x="234097" y="219947"/>
                    <a:pt x="234097" y="218297"/>
                    <a:pt x="234097" y="218769"/>
                  </a:cubicBezTo>
                  <a:cubicBezTo>
                    <a:pt x="234097" y="219242"/>
                    <a:pt x="234097" y="218769"/>
                    <a:pt x="235512" y="218769"/>
                  </a:cubicBezTo>
                  <a:cubicBezTo>
                    <a:pt x="236929" y="218769"/>
                    <a:pt x="235512" y="218769"/>
                    <a:pt x="235512" y="219242"/>
                  </a:cubicBezTo>
                  <a:close/>
                  <a:moveTo>
                    <a:pt x="252737" y="175115"/>
                  </a:moveTo>
                  <a:lnTo>
                    <a:pt x="252737" y="175115"/>
                  </a:lnTo>
                  <a:cubicBezTo>
                    <a:pt x="252737" y="175115"/>
                    <a:pt x="252737" y="176529"/>
                    <a:pt x="252737" y="175115"/>
                  </a:cubicBezTo>
                  <a:lnTo>
                    <a:pt x="252737" y="175115"/>
                  </a:lnTo>
                  <a:cubicBezTo>
                    <a:pt x="252737" y="175115"/>
                    <a:pt x="254391" y="174879"/>
                    <a:pt x="254154" y="174406"/>
                  </a:cubicBezTo>
                  <a:close/>
                  <a:moveTo>
                    <a:pt x="234333" y="216646"/>
                  </a:moveTo>
                  <a:cubicBezTo>
                    <a:pt x="234333" y="216646"/>
                    <a:pt x="234333" y="216646"/>
                    <a:pt x="234333" y="216646"/>
                  </a:cubicBezTo>
                  <a:cubicBezTo>
                    <a:pt x="234333" y="216646"/>
                    <a:pt x="234806" y="216880"/>
                    <a:pt x="235748" y="215938"/>
                  </a:cubicBezTo>
                  <a:close/>
                  <a:moveTo>
                    <a:pt x="267840" y="134762"/>
                  </a:moveTo>
                  <a:cubicBezTo>
                    <a:pt x="267840" y="134762"/>
                    <a:pt x="267840" y="134762"/>
                    <a:pt x="267840" y="134762"/>
                  </a:cubicBezTo>
                  <a:cubicBezTo>
                    <a:pt x="267840" y="134762"/>
                    <a:pt x="269257" y="134998"/>
                    <a:pt x="269257" y="134056"/>
                  </a:cubicBezTo>
                  <a:close/>
                  <a:moveTo>
                    <a:pt x="229848" y="224432"/>
                  </a:moveTo>
                  <a:cubicBezTo>
                    <a:pt x="229376" y="224905"/>
                    <a:pt x="228907" y="225377"/>
                    <a:pt x="228434" y="225847"/>
                  </a:cubicBezTo>
                  <a:cubicBezTo>
                    <a:pt x="228434" y="225847"/>
                    <a:pt x="228434" y="225847"/>
                    <a:pt x="228434" y="225847"/>
                  </a:cubicBezTo>
                  <a:cubicBezTo>
                    <a:pt x="228907" y="225141"/>
                    <a:pt x="229612" y="224432"/>
                    <a:pt x="230321" y="223960"/>
                  </a:cubicBezTo>
                  <a:cubicBezTo>
                    <a:pt x="228434" y="223960"/>
                    <a:pt x="228670" y="223960"/>
                    <a:pt x="228198" y="223960"/>
                  </a:cubicBezTo>
                  <a:cubicBezTo>
                    <a:pt x="227726" y="223960"/>
                    <a:pt x="228198" y="222073"/>
                    <a:pt x="228198" y="220892"/>
                  </a:cubicBezTo>
                  <a:cubicBezTo>
                    <a:pt x="228198" y="219711"/>
                    <a:pt x="228198" y="220892"/>
                    <a:pt x="229376" y="222309"/>
                  </a:cubicBezTo>
                  <a:cubicBezTo>
                    <a:pt x="229376" y="222309"/>
                    <a:pt x="229376" y="222309"/>
                    <a:pt x="229376" y="223724"/>
                  </a:cubicBezTo>
                  <a:cubicBezTo>
                    <a:pt x="229376" y="225141"/>
                    <a:pt x="231502" y="223724"/>
                    <a:pt x="229376" y="226555"/>
                  </a:cubicBezTo>
                  <a:cubicBezTo>
                    <a:pt x="231971" y="223488"/>
                    <a:pt x="231502" y="224432"/>
                    <a:pt x="231266" y="223724"/>
                  </a:cubicBezTo>
                  <a:close/>
                  <a:moveTo>
                    <a:pt x="236220" y="210038"/>
                  </a:moveTo>
                  <a:cubicBezTo>
                    <a:pt x="236220" y="210038"/>
                    <a:pt x="238107" y="208385"/>
                    <a:pt x="237871" y="210038"/>
                  </a:cubicBezTo>
                  <a:cubicBezTo>
                    <a:pt x="237637" y="211689"/>
                    <a:pt x="237871" y="209802"/>
                    <a:pt x="237637" y="209330"/>
                  </a:cubicBezTo>
                  <a:close/>
                  <a:moveTo>
                    <a:pt x="231502" y="220892"/>
                  </a:moveTo>
                  <a:cubicBezTo>
                    <a:pt x="231502" y="220892"/>
                    <a:pt x="231502" y="220892"/>
                    <a:pt x="231502" y="220892"/>
                  </a:cubicBezTo>
                  <a:cubicBezTo>
                    <a:pt x="231502" y="220892"/>
                    <a:pt x="234097" y="219242"/>
                    <a:pt x="232916" y="220184"/>
                  </a:cubicBezTo>
                  <a:close/>
                  <a:moveTo>
                    <a:pt x="251795" y="173698"/>
                  </a:moveTo>
                  <a:cubicBezTo>
                    <a:pt x="251795" y="173698"/>
                    <a:pt x="251795" y="173698"/>
                    <a:pt x="251795" y="173698"/>
                  </a:cubicBezTo>
                  <a:lnTo>
                    <a:pt x="251795" y="172283"/>
                  </a:lnTo>
                  <a:cubicBezTo>
                    <a:pt x="250378" y="172283"/>
                    <a:pt x="251795" y="172283"/>
                    <a:pt x="249906" y="172283"/>
                  </a:cubicBezTo>
                  <a:cubicBezTo>
                    <a:pt x="248019" y="172283"/>
                    <a:pt x="249906" y="171102"/>
                    <a:pt x="251323" y="171102"/>
                  </a:cubicBezTo>
                  <a:cubicBezTo>
                    <a:pt x="252737" y="171102"/>
                    <a:pt x="251323" y="171102"/>
                    <a:pt x="251323" y="171102"/>
                  </a:cubicBezTo>
                  <a:cubicBezTo>
                    <a:pt x="251323" y="171102"/>
                    <a:pt x="252504" y="169452"/>
                    <a:pt x="253446" y="168979"/>
                  </a:cubicBezTo>
                  <a:cubicBezTo>
                    <a:pt x="253446" y="169685"/>
                    <a:pt x="253446" y="170157"/>
                    <a:pt x="253446" y="170866"/>
                  </a:cubicBezTo>
                  <a:cubicBezTo>
                    <a:pt x="253446" y="170866"/>
                    <a:pt x="253446" y="170866"/>
                    <a:pt x="251795" y="170866"/>
                  </a:cubicBezTo>
                  <a:cubicBezTo>
                    <a:pt x="250142" y="170866"/>
                    <a:pt x="253918" y="172283"/>
                    <a:pt x="253210" y="173225"/>
                  </a:cubicBezTo>
                  <a:close/>
                  <a:moveTo>
                    <a:pt x="251795" y="172283"/>
                  </a:moveTo>
                  <a:cubicBezTo>
                    <a:pt x="251795" y="172283"/>
                    <a:pt x="251795" y="172283"/>
                    <a:pt x="251795" y="172283"/>
                  </a:cubicBezTo>
                  <a:cubicBezTo>
                    <a:pt x="251795" y="172283"/>
                    <a:pt x="253918" y="172283"/>
                    <a:pt x="253918" y="171811"/>
                  </a:cubicBezTo>
                  <a:close/>
                  <a:moveTo>
                    <a:pt x="231030" y="216880"/>
                  </a:moveTo>
                  <a:cubicBezTo>
                    <a:pt x="231030" y="216880"/>
                    <a:pt x="231030" y="216880"/>
                    <a:pt x="231030" y="215229"/>
                  </a:cubicBezTo>
                  <a:cubicBezTo>
                    <a:pt x="231030" y="213579"/>
                    <a:pt x="231030" y="215229"/>
                    <a:pt x="231030" y="215229"/>
                  </a:cubicBezTo>
                  <a:cubicBezTo>
                    <a:pt x="231030" y="215229"/>
                    <a:pt x="233152" y="216646"/>
                    <a:pt x="233152" y="216410"/>
                  </a:cubicBezTo>
                  <a:close/>
                  <a:moveTo>
                    <a:pt x="269257" y="124852"/>
                  </a:moveTo>
                  <a:cubicBezTo>
                    <a:pt x="269257" y="124852"/>
                    <a:pt x="270671" y="124852"/>
                    <a:pt x="269257" y="124852"/>
                  </a:cubicBezTo>
                  <a:cubicBezTo>
                    <a:pt x="267840" y="124852"/>
                    <a:pt x="271380" y="124852"/>
                    <a:pt x="271380" y="124380"/>
                  </a:cubicBezTo>
                  <a:close/>
                  <a:moveTo>
                    <a:pt x="229612" y="219242"/>
                  </a:moveTo>
                  <a:cubicBezTo>
                    <a:pt x="229612" y="219242"/>
                    <a:pt x="229612" y="219242"/>
                    <a:pt x="229612" y="217824"/>
                  </a:cubicBezTo>
                  <a:cubicBezTo>
                    <a:pt x="229612" y="216410"/>
                    <a:pt x="229612" y="217824"/>
                    <a:pt x="229612" y="217824"/>
                  </a:cubicBezTo>
                  <a:close/>
                  <a:moveTo>
                    <a:pt x="239052" y="195644"/>
                  </a:moveTo>
                  <a:cubicBezTo>
                    <a:pt x="239052" y="195172"/>
                    <a:pt x="239052" y="194700"/>
                    <a:pt x="239052" y="194227"/>
                  </a:cubicBezTo>
                  <a:cubicBezTo>
                    <a:pt x="239052" y="194227"/>
                    <a:pt x="240233" y="194227"/>
                    <a:pt x="239052" y="195408"/>
                  </a:cubicBezTo>
                  <a:cubicBezTo>
                    <a:pt x="237871" y="196586"/>
                    <a:pt x="242356" y="193991"/>
                    <a:pt x="241175" y="194936"/>
                  </a:cubicBezTo>
                  <a:close/>
                  <a:moveTo>
                    <a:pt x="230557" y="216174"/>
                  </a:moveTo>
                  <a:cubicBezTo>
                    <a:pt x="230557" y="214757"/>
                    <a:pt x="230557" y="216174"/>
                    <a:pt x="230557" y="214521"/>
                  </a:cubicBezTo>
                  <a:cubicBezTo>
                    <a:pt x="230557" y="212870"/>
                    <a:pt x="232680" y="214521"/>
                    <a:pt x="231971" y="214521"/>
                  </a:cubicBezTo>
                  <a:close/>
                  <a:moveTo>
                    <a:pt x="233389" y="209330"/>
                  </a:moveTo>
                  <a:lnTo>
                    <a:pt x="233389" y="209330"/>
                  </a:lnTo>
                  <a:cubicBezTo>
                    <a:pt x="233389" y="208621"/>
                    <a:pt x="233389" y="208149"/>
                    <a:pt x="233389" y="207443"/>
                  </a:cubicBezTo>
                  <a:cubicBezTo>
                    <a:pt x="233389" y="207443"/>
                    <a:pt x="236220" y="207443"/>
                    <a:pt x="235512" y="208621"/>
                  </a:cubicBezTo>
                  <a:close/>
                  <a:moveTo>
                    <a:pt x="228670" y="219006"/>
                  </a:moveTo>
                  <a:cubicBezTo>
                    <a:pt x="228670" y="219006"/>
                    <a:pt x="228670" y="220656"/>
                    <a:pt x="227017" y="220892"/>
                  </a:cubicBezTo>
                  <a:cubicBezTo>
                    <a:pt x="225366" y="221128"/>
                    <a:pt x="227017" y="220892"/>
                    <a:pt x="227017" y="219006"/>
                  </a:cubicBezTo>
                  <a:lnTo>
                    <a:pt x="228198" y="219006"/>
                  </a:lnTo>
                  <a:cubicBezTo>
                    <a:pt x="228198" y="219006"/>
                    <a:pt x="228198" y="219006"/>
                    <a:pt x="228198" y="220420"/>
                  </a:cubicBezTo>
                  <a:cubicBezTo>
                    <a:pt x="228198" y="221837"/>
                    <a:pt x="230793" y="218297"/>
                    <a:pt x="230793" y="218297"/>
                  </a:cubicBezTo>
                  <a:close/>
                  <a:moveTo>
                    <a:pt x="249436" y="169921"/>
                  </a:moveTo>
                  <a:cubicBezTo>
                    <a:pt x="249436" y="169921"/>
                    <a:pt x="249436" y="169921"/>
                    <a:pt x="249436" y="169921"/>
                  </a:cubicBezTo>
                  <a:cubicBezTo>
                    <a:pt x="249436" y="169921"/>
                    <a:pt x="250378" y="170630"/>
                    <a:pt x="251559" y="169216"/>
                  </a:cubicBezTo>
                  <a:close/>
                  <a:moveTo>
                    <a:pt x="232208" y="206734"/>
                  </a:moveTo>
                  <a:cubicBezTo>
                    <a:pt x="232208" y="206734"/>
                    <a:pt x="232208" y="206734"/>
                    <a:pt x="232208" y="206734"/>
                  </a:cubicBezTo>
                  <a:cubicBezTo>
                    <a:pt x="232208" y="206734"/>
                    <a:pt x="234570" y="206498"/>
                    <a:pt x="234333" y="206026"/>
                  </a:cubicBezTo>
                  <a:close/>
                  <a:moveTo>
                    <a:pt x="266898" y="120604"/>
                  </a:moveTo>
                  <a:cubicBezTo>
                    <a:pt x="266898" y="120604"/>
                    <a:pt x="266898" y="120604"/>
                    <a:pt x="266898" y="120604"/>
                  </a:cubicBezTo>
                  <a:cubicBezTo>
                    <a:pt x="266898" y="120604"/>
                    <a:pt x="268548" y="121076"/>
                    <a:pt x="269021" y="119895"/>
                  </a:cubicBezTo>
                  <a:close/>
                  <a:moveTo>
                    <a:pt x="234333" y="199890"/>
                  </a:moveTo>
                  <a:cubicBezTo>
                    <a:pt x="234333" y="199890"/>
                    <a:pt x="234333" y="199890"/>
                    <a:pt x="234333" y="201308"/>
                  </a:cubicBezTo>
                  <a:cubicBezTo>
                    <a:pt x="234333" y="202722"/>
                    <a:pt x="235748" y="199890"/>
                    <a:pt x="236456" y="199182"/>
                  </a:cubicBezTo>
                  <a:close/>
                  <a:moveTo>
                    <a:pt x="248019" y="168271"/>
                  </a:moveTo>
                  <a:cubicBezTo>
                    <a:pt x="248019" y="168271"/>
                    <a:pt x="248019" y="168271"/>
                    <a:pt x="248019" y="166853"/>
                  </a:cubicBezTo>
                  <a:cubicBezTo>
                    <a:pt x="248019" y="165439"/>
                    <a:pt x="251795" y="165912"/>
                    <a:pt x="250142" y="167562"/>
                  </a:cubicBezTo>
                  <a:close/>
                  <a:moveTo>
                    <a:pt x="221118" y="222073"/>
                  </a:moveTo>
                  <a:cubicBezTo>
                    <a:pt x="221118" y="222073"/>
                    <a:pt x="221118" y="222073"/>
                    <a:pt x="221118" y="222073"/>
                  </a:cubicBezTo>
                  <a:cubicBezTo>
                    <a:pt x="221118" y="222073"/>
                    <a:pt x="221118" y="222073"/>
                    <a:pt x="221118" y="222073"/>
                  </a:cubicBezTo>
                  <a:cubicBezTo>
                    <a:pt x="221118" y="222073"/>
                    <a:pt x="221118" y="222073"/>
                    <a:pt x="221118" y="220184"/>
                  </a:cubicBezTo>
                  <a:cubicBezTo>
                    <a:pt x="221118" y="218297"/>
                    <a:pt x="222535" y="217824"/>
                    <a:pt x="222535" y="218533"/>
                  </a:cubicBezTo>
                  <a:cubicBezTo>
                    <a:pt x="222535" y="219242"/>
                    <a:pt x="222535" y="218533"/>
                    <a:pt x="222535" y="219947"/>
                  </a:cubicBezTo>
                  <a:cubicBezTo>
                    <a:pt x="222535" y="221365"/>
                    <a:pt x="222535" y="219947"/>
                    <a:pt x="222535" y="219947"/>
                  </a:cubicBezTo>
                  <a:cubicBezTo>
                    <a:pt x="222535" y="219947"/>
                    <a:pt x="222535" y="221601"/>
                    <a:pt x="222535" y="222073"/>
                  </a:cubicBezTo>
                  <a:cubicBezTo>
                    <a:pt x="222535" y="222546"/>
                    <a:pt x="222535" y="222073"/>
                    <a:pt x="222535" y="222073"/>
                  </a:cubicBezTo>
                  <a:cubicBezTo>
                    <a:pt x="222535" y="222073"/>
                    <a:pt x="220881" y="224432"/>
                    <a:pt x="218758" y="226083"/>
                  </a:cubicBezTo>
                  <a:lnTo>
                    <a:pt x="218758" y="226083"/>
                  </a:lnTo>
                  <a:cubicBezTo>
                    <a:pt x="218758" y="226083"/>
                    <a:pt x="218758" y="226083"/>
                    <a:pt x="218758" y="226083"/>
                  </a:cubicBezTo>
                  <a:lnTo>
                    <a:pt x="218758" y="226083"/>
                  </a:lnTo>
                  <a:cubicBezTo>
                    <a:pt x="218758" y="226083"/>
                    <a:pt x="218758" y="226083"/>
                    <a:pt x="217341" y="226083"/>
                  </a:cubicBezTo>
                  <a:cubicBezTo>
                    <a:pt x="215927" y="226083"/>
                    <a:pt x="217341" y="226083"/>
                    <a:pt x="217341" y="224905"/>
                  </a:cubicBezTo>
                  <a:cubicBezTo>
                    <a:pt x="217341" y="223724"/>
                    <a:pt x="217341" y="224905"/>
                    <a:pt x="217341" y="224905"/>
                  </a:cubicBezTo>
                  <a:cubicBezTo>
                    <a:pt x="216399" y="223251"/>
                    <a:pt x="216872" y="221128"/>
                    <a:pt x="218522" y="220184"/>
                  </a:cubicBezTo>
                  <a:cubicBezTo>
                    <a:pt x="220173" y="219242"/>
                    <a:pt x="222299" y="219711"/>
                    <a:pt x="223241" y="221365"/>
                  </a:cubicBezTo>
                  <a:close/>
                  <a:moveTo>
                    <a:pt x="226072" y="212161"/>
                  </a:moveTo>
                  <a:cubicBezTo>
                    <a:pt x="226072" y="212161"/>
                    <a:pt x="226072" y="212161"/>
                    <a:pt x="226072" y="212161"/>
                  </a:cubicBezTo>
                  <a:cubicBezTo>
                    <a:pt x="226072" y="212161"/>
                    <a:pt x="226072" y="212161"/>
                    <a:pt x="226072" y="210275"/>
                  </a:cubicBezTo>
                  <a:cubicBezTo>
                    <a:pt x="226072" y="208385"/>
                    <a:pt x="226072" y="210275"/>
                    <a:pt x="226072" y="208385"/>
                  </a:cubicBezTo>
                  <a:cubicBezTo>
                    <a:pt x="226072" y="206498"/>
                    <a:pt x="226072" y="208385"/>
                    <a:pt x="226072" y="208385"/>
                  </a:cubicBezTo>
                  <a:cubicBezTo>
                    <a:pt x="226072" y="208385"/>
                    <a:pt x="230085" y="204848"/>
                    <a:pt x="229848" y="206262"/>
                  </a:cubicBezTo>
                  <a:cubicBezTo>
                    <a:pt x="229612" y="207679"/>
                    <a:pt x="228434" y="209802"/>
                    <a:pt x="228198" y="211453"/>
                  </a:cubicBezTo>
                  <a:close/>
                  <a:moveTo>
                    <a:pt x="263358" y="119423"/>
                  </a:moveTo>
                  <a:cubicBezTo>
                    <a:pt x="263358" y="119423"/>
                    <a:pt x="264536" y="119423"/>
                    <a:pt x="264536" y="117772"/>
                  </a:cubicBezTo>
                  <a:cubicBezTo>
                    <a:pt x="264536" y="116122"/>
                    <a:pt x="263358" y="118953"/>
                    <a:pt x="262649" y="119659"/>
                  </a:cubicBezTo>
                  <a:cubicBezTo>
                    <a:pt x="261940" y="120367"/>
                    <a:pt x="262649" y="119659"/>
                    <a:pt x="262649" y="118481"/>
                  </a:cubicBezTo>
                  <a:cubicBezTo>
                    <a:pt x="262649" y="117300"/>
                    <a:pt x="265008" y="116827"/>
                    <a:pt x="266425" y="115413"/>
                  </a:cubicBezTo>
                  <a:cubicBezTo>
                    <a:pt x="266189" y="116591"/>
                    <a:pt x="266189" y="117772"/>
                    <a:pt x="266425" y="118953"/>
                  </a:cubicBezTo>
                  <a:cubicBezTo>
                    <a:pt x="266425" y="118953"/>
                    <a:pt x="265717" y="119423"/>
                    <a:pt x="265481" y="118717"/>
                  </a:cubicBezTo>
                  <a:close/>
                  <a:moveTo>
                    <a:pt x="246368" y="166617"/>
                  </a:moveTo>
                  <a:cubicBezTo>
                    <a:pt x="246368" y="166617"/>
                    <a:pt x="247783" y="166617"/>
                    <a:pt x="246368" y="166617"/>
                  </a:cubicBezTo>
                  <a:close/>
                  <a:moveTo>
                    <a:pt x="220409" y="226083"/>
                  </a:moveTo>
                  <a:cubicBezTo>
                    <a:pt x="220409" y="226083"/>
                    <a:pt x="220409" y="226083"/>
                    <a:pt x="220409" y="224669"/>
                  </a:cubicBezTo>
                  <a:cubicBezTo>
                    <a:pt x="220409" y="223251"/>
                    <a:pt x="222535" y="227028"/>
                    <a:pt x="222535" y="225377"/>
                  </a:cubicBezTo>
                  <a:close/>
                  <a:moveTo>
                    <a:pt x="227489" y="207679"/>
                  </a:moveTo>
                  <a:lnTo>
                    <a:pt x="229612" y="206498"/>
                  </a:lnTo>
                  <a:cubicBezTo>
                    <a:pt x="229612" y="206498"/>
                    <a:pt x="229612" y="206498"/>
                    <a:pt x="229612" y="206498"/>
                  </a:cubicBezTo>
                  <a:cubicBezTo>
                    <a:pt x="229612" y="206498"/>
                    <a:pt x="229376" y="207913"/>
                    <a:pt x="229612" y="206971"/>
                  </a:cubicBezTo>
                  <a:close/>
                  <a:moveTo>
                    <a:pt x="246132" y="165439"/>
                  </a:moveTo>
                  <a:cubicBezTo>
                    <a:pt x="246132" y="165439"/>
                    <a:pt x="246132" y="165439"/>
                    <a:pt x="246132" y="164022"/>
                  </a:cubicBezTo>
                  <a:cubicBezTo>
                    <a:pt x="246132" y="162608"/>
                    <a:pt x="246132" y="164022"/>
                    <a:pt x="246132" y="164022"/>
                  </a:cubicBezTo>
                  <a:close/>
                  <a:moveTo>
                    <a:pt x="235039" y="189036"/>
                  </a:moveTo>
                  <a:cubicBezTo>
                    <a:pt x="235039" y="187383"/>
                    <a:pt x="236693" y="187383"/>
                    <a:pt x="236456" y="189036"/>
                  </a:cubicBezTo>
                  <a:close/>
                  <a:moveTo>
                    <a:pt x="222299" y="219006"/>
                  </a:moveTo>
                  <a:cubicBezTo>
                    <a:pt x="222299" y="219006"/>
                    <a:pt x="222299" y="217588"/>
                    <a:pt x="223477" y="217116"/>
                  </a:cubicBezTo>
                  <a:cubicBezTo>
                    <a:pt x="223949" y="217588"/>
                    <a:pt x="224185" y="218297"/>
                    <a:pt x="224422" y="219006"/>
                  </a:cubicBezTo>
                  <a:close/>
                  <a:moveTo>
                    <a:pt x="244479" y="165675"/>
                  </a:moveTo>
                  <a:lnTo>
                    <a:pt x="244479" y="165675"/>
                  </a:lnTo>
                  <a:cubicBezTo>
                    <a:pt x="244479" y="165675"/>
                    <a:pt x="244479" y="165675"/>
                    <a:pt x="244479" y="165675"/>
                  </a:cubicBezTo>
                  <a:cubicBezTo>
                    <a:pt x="244479" y="165675"/>
                    <a:pt x="244479" y="165675"/>
                    <a:pt x="244479" y="165675"/>
                  </a:cubicBezTo>
                  <a:cubicBezTo>
                    <a:pt x="244479" y="165675"/>
                    <a:pt x="246605" y="166148"/>
                    <a:pt x="246605" y="165675"/>
                  </a:cubicBezTo>
                  <a:close/>
                  <a:moveTo>
                    <a:pt x="241175" y="170394"/>
                  </a:moveTo>
                  <a:cubicBezTo>
                    <a:pt x="241175" y="171575"/>
                    <a:pt x="241175" y="170394"/>
                    <a:pt x="241175" y="170394"/>
                  </a:cubicBezTo>
                  <a:cubicBezTo>
                    <a:pt x="241175" y="170394"/>
                    <a:pt x="242120" y="171575"/>
                    <a:pt x="243301" y="170394"/>
                  </a:cubicBezTo>
                  <a:close/>
                  <a:moveTo>
                    <a:pt x="211914" y="235286"/>
                  </a:moveTo>
                  <a:cubicBezTo>
                    <a:pt x="211914" y="235286"/>
                    <a:pt x="211914" y="235286"/>
                    <a:pt x="211914" y="235286"/>
                  </a:cubicBezTo>
                  <a:cubicBezTo>
                    <a:pt x="212151" y="234578"/>
                    <a:pt x="212623" y="234108"/>
                    <a:pt x="213332" y="233636"/>
                  </a:cubicBezTo>
                  <a:cubicBezTo>
                    <a:pt x="213332" y="233636"/>
                    <a:pt x="213332" y="233636"/>
                    <a:pt x="213332" y="233636"/>
                  </a:cubicBezTo>
                  <a:cubicBezTo>
                    <a:pt x="213332" y="233636"/>
                    <a:pt x="215691" y="235286"/>
                    <a:pt x="214040" y="235286"/>
                  </a:cubicBezTo>
                  <a:close/>
                  <a:moveTo>
                    <a:pt x="259109" y="112109"/>
                  </a:moveTo>
                  <a:cubicBezTo>
                    <a:pt x="259109" y="112109"/>
                    <a:pt x="259109" y="112109"/>
                    <a:pt x="259109" y="112109"/>
                  </a:cubicBezTo>
                  <a:cubicBezTo>
                    <a:pt x="259109" y="112109"/>
                    <a:pt x="260999" y="113054"/>
                    <a:pt x="261468" y="112109"/>
                  </a:cubicBezTo>
                  <a:close/>
                  <a:moveTo>
                    <a:pt x="231030" y="182901"/>
                  </a:moveTo>
                  <a:cubicBezTo>
                    <a:pt x="231030" y="182901"/>
                    <a:pt x="231030" y="182901"/>
                    <a:pt x="231030" y="182901"/>
                  </a:cubicBezTo>
                  <a:cubicBezTo>
                    <a:pt x="231030" y="182901"/>
                    <a:pt x="233152" y="184788"/>
                    <a:pt x="233389" y="184082"/>
                  </a:cubicBezTo>
                  <a:close/>
                  <a:moveTo>
                    <a:pt x="241647" y="155763"/>
                  </a:moveTo>
                  <a:cubicBezTo>
                    <a:pt x="241647" y="155763"/>
                    <a:pt x="243301" y="153641"/>
                    <a:pt x="241647" y="155763"/>
                  </a:cubicBezTo>
                  <a:close/>
                  <a:moveTo>
                    <a:pt x="230793" y="179361"/>
                  </a:moveTo>
                  <a:cubicBezTo>
                    <a:pt x="230793" y="179361"/>
                    <a:pt x="229376" y="179361"/>
                    <a:pt x="230793" y="177710"/>
                  </a:cubicBezTo>
                  <a:cubicBezTo>
                    <a:pt x="232208" y="176057"/>
                    <a:pt x="230793" y="177710"/>
                    <a:pt x="230793" y="177710"/>
                  </a:cubicBezTo>
                  <a:cubicBezTo>
                    <a:pt x="230793" y="177710"/>
                    <a:pt x="234097" y="179833"/>
                    <a:pt x="233152" y="181484"/>
                  </a:cubicBezTo>
                  <a:close/>
                  <a:moveTo>
                    <a:pt x="256041" y="105029"/>
                  </a:moveTo>
                  <a:cubicBezTo>
                    <a:pt x="256041" y="105029"/>
                    <a:pt x="256041" y="105029"/>
                    <a:pt x="256041" y="105029"/>
                  </a:cubicBezTo>
                  <a:cubicBezTo>
                    <a:pt x="256041" y="105029"/>
                    <a:pt x="257458" y="109041"/>
                    <a:pt x="258403" y="107155"/>
                  </a:cubicBezTo>
                  <a:close/>
                  <a:moveTo>
                    <a:pt x="208847" y="223015"/>
                  </a:moveTo>
                  <a:cubicBezTo>
                    <a:pt x="208847" y="223015"/>
                    <a:pt x="208847" y="223015"/>
                    <a:pt x="208847" y="224905"/>
                  </a:cubicBezTo>
                  <a:cubicBezTo>
                    <a:pt x="208847" y="226792"/>
                    <a:pt x="211442" y="227028"/>
                    <a:pt x="212387" y="225377"/>
                  </a:cubicBezTo>
                  <a:close/>
                  <a:moveTo>
                    <a:pt x="214510" y="203903"/>
                  </a:moveTo>
                  <a:cubicBezTo>
                    <a:pt x="214510" y="202486"/>
                    <a:pt x="214510" y="203903"/>
                    <a:pt x="214510" y="201780"/>
                  </a:cubicBezTo>
                  <a:cubicBezTo>
                    <a:pt x="214510" y="199654"/>
                    <a:pt x="214510" y="201780"/>
                    <a:pt x="216163" y="201780"/>
                  </a:cubicBezTo>
                  <a:cubicBezTo>
                    <a:pt x="217814" y="201780"/>
                    <a:pt x="216163" y="201780"/>
                    <a:pt x="216163" y="201780"/>
                  </a:cubicBezTo>
                  <a:close/>
                  <a:moveTo>
                    <a:pt x="231738" y="160485"/>
                  </a:moveTo>
                  <a:cubicBezTo>
                    <a:pt x="231971" y="159540"/>
                    <a:pt x="232444" y="158831"/>
                    <a:pt x="233389" y="158359"/>
                  </a:cubicBezTo>
                  <a:cubicBezTo>
                    <a:pt x="233389" y="158359"/>
                    <a:pt x="233389" y="160012"/>
                    <a:pt x="233389" y="160248"/>
                  </a:cubicBezTo>
                  <a:cubicBezTo>
                    <a:pt x="233389" y="160485"/>
                    <a:pt x="235984" y="162371"/>
                    <a:pt x="235275" y="162844"/>
                  </a:cubicBezTo>
                  <a:close/>
                  <a:moveTo>
                    <a:pt x="206015" y="216174"/>
                  </a:moveTo>
                  <a:cubicBezTo>
                    <a:pt x="206015" y="216174"/>
                    <a:pt x="207668" y="216174"/>
                    <a:pt x="207668" y="216174"/>
                  </a:cubicBezTo>
                  <a:cubicBezTo>
                    <a:pt x="207668" y="216174"/>
                    <a:pt x="209083" y="219711"/>
                    <a:pt x="209555" y="218533"/>
                  </a:cubicBezTo>
                  <a:close/>
                  <a:moveTo>
                    <a:pt x="218286" y="188328"/>
                  </a:moveTo>
                  <a:cubicBezTo>
                    <a:pt x="218286" y="188328"/>
                    <a:pt x="218286" y="188328"/>
                    <a:pt x="218286" y="188328"/>
                  </a:cubicBezTo>
                  <a:cubicBezTo>
                    <a:pt x="218286" y="188328"/>
                    <a:pt x="221354" y="191632"/>
                    <a:pt x="221826" y="190687"/>
                  </a:cubicBezTo>
                  <a:close/>
                  <a:moveTo>
                    <a:pt x="212859" y="199418"/>
                  </a:moveTo>
                  <a:cubicBezTo>
                    <a:pt x="212859" y="199418"/>
                    <a:pt x="214273" y="199418"/>
                    <a:pt x="212859" y="199418"/>
                  </a:cubicBezTo>
                  <a:cubicBezTo>
                    <a:pt x="211442" y="199418"/>
                    <a:pt x="215691" y="203430"/>
                    <a:pt x="215691" y="201780"/>
                  </a:cubicBezTo>
                  <a:close/>
                  <a:moveTo>
                    <a:pt x="214746" y="193519"/>
                  </a:moveTo>
                  <a:cubicBezTo>
                    <a:pt x="214746" y="192104"/>
                    <a:pt x="214746" y="193519"/>
                    <a:pt x="214746" y="193519"/>
                  </a:cubicBezTo>
                  <a:cubicBezTo>
                    <a:pt x="214746" y="193519"/>
                    <a:pt x="216399" y="193519"/>
                    <a:pt x="216872" y="193519"/>
                  </a:cubicBezTo>
                  <a:cubicBezTo>
                    <a:pt x="217341" y="193519"/>
                    <a:pt x="216872" y="193519"/>
                    <a:pt x="216872" y="193519"/>
                  </a:cubicBezTo>
                  <a:close/>
                  <a:moveTo>
                    <a:pt x="222771" y="169921"/>
                  </a:moveTo>
                  <a:cubicBezTo>
                    <a:pt x="222771" y="169921"/>
                    <a:pt x="224185" y="169921"/>
                    <a:pt x="224185" y="169921"/>
                  </a:cubicBezTo>
                  <a:cubicBezTo>
                    <a:pt x="224185" y="169921"/>
                    <a:pt x="226545" y="172989"/>
                    <a:pt x="226308" y="172517"/>
                  </a:cubicBezTo>
                  <a:close/>
                  <a:moveTo>
                    <a:pt x="202947" y="217116"/>
                  </a:moveTo>
                  <a:cubicBezTo>
                    <a:pt x="202947" y="217116"/>
                    <a:pt x="202947" y="217116"/>
                    <a:pt x="202947" y="217116"/>
                  </a:cubicBezTo>
                  <a:cubicBezTo>
                    <a:pt x="202241" y="217824"/>
                    <a:pt x="201533" y="218533"/>
                    <a:pt x="201060" y="219242"/>
                  </a:cubicBezTo>
                  <a:cubicBezTo>
                    <a:pt x="202711" y="218769"/>
                    <a:pt x="204601" y="218533"/>
                    <a:pt x="206487" y="219006"/>
                  </a:cubicBezTo>
                  <a:close/>
                  <a:moveTo>
                    <a:pt x="204601" y="217116"/>
                  </a:moveTo>
                  <a:cubicBezTo>
                    <a:pt x="204601" y="217116"/>
                    <a:pt x="204601" y="217116"/>
                    <a:pt x="204601" y="219006"/>
                  </a:cubicBezTo>
                  <a:cubicBezTo>
                    <a:pt x="204601" y="220892"/>
                    <a:pt x="201533" y="221128"/>
                    <a:pt x="202947" y="219006"/>
                  </a:cubicBezTo>
                  <a:cubicBezTo>
                    <a:pt x="204364" y="216880"/>
                    <a:pt x="207196" y="219947"/>
                    <a:pt x="208141" y="219242"/>
                  </a:cubicBezTo>
                  <a:close/>
                  <a:moveTo>
                    <a:pt x="204601" y="214757"/>
                  </a:moveTo>
                  <a:cubicBezTo>
                    <a:pt x="204601" y="214757"/>
                    <a:pt x="204601" y="214757"/>
                    <a:pt x="204601" y="216174"/>
                  </a:cubicBezTo>
                  <a:cubicBezTo>
                    <a:pt x="204601" y="217588"/>
                    <a:pt x="204601" y="216174"/>
                    <a:pt x="204601" y="214757"/>
                  </a:cubicBezTo>
                  <a:cubicBezTo>
                    <a:pt x="204601" y="214757"/>
                    <a:pt x="204601" y="214757"/>
                    <a:pt x="204601" y="214757"/>
                  </a:cubicBezTo>
                  <a:cubicBezTo>
                    <a:pt x="204601" y="214757"/>
                    <a:pt x="208847" y="215938"/>
                    <a:pt x="208141" y="216880"/>
                  </a:cubicBezTo>
                  <a:close/>
                  <a:moveTo>
                    <a:pt x="211209" y="196114"/>
                  </a:moveTo>
                  <a:cubicBezTo>
                    <a:pt x="211209" y="196114"/>
                    <a:pt x="211209" y="196114"/>
                    <a:pt x="211209" y="196114"/>
                  </a:cubicBezTo>
                  <a:cubicBezTo>
                    <a:pt x="211209" y="196114"/>
                    <a:pt x="214040" y="198948"/>
                    <a:pt x="215691" y="198240"/>
                  </a:cubicBezTo>
                  <a:close/>
                  <a:moveTo>
                    <a:pt x="211209" y="196114"/>
                  </a:moveTo>
                  <a:cubicBezTo>
                    <a:pt x="211209" y="196114"/>
                    <a:pt x="211209" y="196114"/>
                    <a:pt x="209791" y="197531"/>
                  </a:cubicBezTo>
                  <a:cubicBezTo>
                    <a:pt x="208374" y="198948"/>
                    <a:pt x="215691" y="198476"/>
                    <a:pt x="215691" y="199182"/>
                  </a:cubicBezTo>
                  <a:close/>
                  <a:moveTo>
                    <a:pt x="213332" y="189981"/>
                  </a:moveTo>
                  <a:cubicBezTo>
                    <a:pt x="213332" y="189981"/>
                    <a:pt x="213332" y="189981"/>
                    <a:pt x="213332" y="189981"/>
                  </a:cubicBezTo>
                  <a:cubicBezTo>
                    <a:pt x="213332" y="189981"/>
                    <a:pt x="213332" y="189981"/>
                    <a:pt x="213332" y="188564"/>
                  </a:cubicBezTo>
                  <a:lnTo>
                    <a:pt x="214982" y="188564"/>
                  </a:lnTo>
                  <a:cubicBezTo>
                    <a:pt x="214982" y="188564"/>
                    <a:pt x="214982" y="189981"/>
                    <a:pt x="214982" y="188564"/>
                  </a:cubicBezTo>
                  <a:close/>
                  <a:moveTo>
                    <a:pt x="230085" y="142787"/>
                  </a:moveTo>
                  <a:cubicBezTo>
                    <a:pt x="230085" y="142787"/>
                    <a:pt x="230085" y="142787"/>
                    <a:pt x="231971" y="142787"/>
                  </a:cubicBezTo>
                  <a:lnTo>
                    <a:pt x="231971" y="142787"/>
                  </a:lnTo>
                  <a:cubicBezTo>
                    <a:pt x="231971" y="142787"/>
                    <a:pt x="231971" y="142787"/>
                    <a:pt x="231971" y="142787"/>
                  </a:cubicBezTo>
                  <a:cubicBezTo>
                    <a:pt x="231971" y="142787"/>
                    <a:pt x="234097" y="147269"/>
                    <a:pt x="234333" y="146324"/>
                  </a:cubicBezTo>
                  <a:close/>
                  <a:moveTo>
                    <a:pt x="246838" y="98893"/>
                  </a:moveTo>
                  <a:cubicBezTo>
                    <a:pt x="246838" y="98893"/>
                    <a:pt x="246838" y="98893"/>
                    <a:pt x="246838" y="98893"/>
                  </a:cubicBezTo>
                  <a:cubicBezTo>
                    <a:pt x="246838" y="98893"/>
                    <a:pt x="252031" y="101961"/>
                    <a:pt x="251087" y="102433"/>
                  </a:cubicBezTo>
                  <a:close/>
                  <a:moveTo>
                    <a:pt x="202241" y="213812"/>
                  </a:moveTo>
                  <a:cubicBezTo>
                    <a:pt x="202241" y="213812"/>
                    <a:pt x="202241" y="213812"/>
                    <a:pt x="202241" y="215229"/>
                  </a:cubicBezTo>
                  <a:cubicBezTo>
                    <a:pt x="202241" y="216646"/>
                    <a:pt x="206251" y="217824"/>
                    <a:pt x="206487" y="217352"/>
                  </a:cubicBezTo>
                  <a:close/>
                  <a:moveTo>
                    <a:pt x="225839" y="152696"/>
                  </a:moveTo>
                  <a:cubicBezTo>
                    <a:pt x="225839" y="152696"/>
                    <a:pt x="225839" y="152696"/>
                    <a:pt x="225839" y="152696"/>
                  </a:cubicBezTo>
                  <a:cubicBezTo>
                    <a:pt x="225839" y="152696"/>
                    <a:pt x="229376" y="156236"/>
                    <a:pt x="229612" y="156236"/>
                  </a:cubicBezTo>
                  <a:close/>
                  <a:moveTo>
                    <a:pt x="202241" y="209566"/>
                  </a:moveTo>
                  <a:cubicBezTo>
                    <a:pt x="202241" y="209566"/>
                    <a:pt x="202241" y="209566"/>
                    <a:pt x="202241" y="209566"/>
                  </a:cubicBezTo>
                  <a:cubicBezTo>
                    <a:pt x="202241" y="209566"/>
                    <a:pt x="202241" y="211453"/>
                    <a:pt x="202241" y="209566"/>
                  </a:cubicBezTo>
                  <a:cubicBezTo>
                    <a:pt x="202241" y="207679"/>
                    <a:pt x="202241" y="209566"/>
                    <a:pt x="203420" y="207679"/>
                  </a:cubicBezTo>
                  <a:cubicBezTo>
                    <a:pt x="204601" y="205790"/>
                    <a:pt x="203420" y="207679"/>
                    <a:pt x="203420" y="209566"/>
                  </a:cubicBezTo>
                  <a:cubicBezTo>
                    <a:pt x="203420" y="211453"/>
                    <a:pt x="204364" y="214757"/>
                    <a:pt x="205543" y="213106"/>
                  </a:cubicBezTo>
                  <a:close/>
                  <a:moveTo>
                    <a:pt x="221590" y="162371"/>
                  </a:moveTo>
                  <a:cubicBezTo>
                    <a:pt x="221590" y="162371"/>
                    <a:pt x="220173" y="162371"/>
                    <a:pt x="221590" y="162371"/>
                  </a:cubicBezTo>
                  <a:cubicBezTo>
                    <a:pt x="223007" y="162371"/>
                    <a:pt x="221590" y="162371"/>
                    <a:pt x="223241" y="162371"/>
                  </a:cubicBezTo>
                  <a:cubicBezTo>
                    <a:pt x="224894" y="163316"/>
                    <a:pt x="225603" y="165439"/>
                    <a:pt x="224894" y="167090"/>
                  </a:cubicBezTo>
                  <a:close/>
                  <a:moveTo>
                    <a:pt x="210028" y="189273"/>
                  </a:moveTo>
                  <a:cubicBezTo>
                    <a:pt x="210028" y="188800"/>
                    <a:pt x="210028" y="188328"/>
                    <a:pt x="210028" y="187855"/>
                  </a:cubicBezTo>
                  <a:cubicBezTo>
                    <a:pt x="210028" y="187855"/>
                    <a:pt x="214040" y="193519"/>
                    <a:pt x="213332" y="193991"/>
                  </a:cubicBezTo>
                  <a:close/>
                  <a:moveTo>
                    <a:pt x="201297" y="207207"/>
                  </a:moveTo>
                  <a:lnTo>
                    <a:pt x="201297" y="207207"/>
                  </a:lnTo>
                  <a:cubicBezTo>
                    <a:pt x="201533" y="207679"/>
                    <a:pt x="201533" y="208149"/>
                    <a:pt x="201297" y="208621"/>
                  </a:cubicBezTo>
                  <a:cubicBezTo>
                    <a:pt x="201297" y="208621"/>
                    <a:pt x="204364" y="212634"/>
                    <a:pt x="204601" y="211925"/>
                  </a:cubicBezTo>
                  <a:close/>
                  <a:moveTo>
                    <a:pt x="209083" y="187383"/>
                  </a:moveTo>
                  <a:cubicBezTo>
                    <a:pt x="209083" y="187383"/>
                    <a:pt x="210736" y="187383"/>
                    <a:pt x="210264" y="187383"/>
                  </a:cubicBezTo>
                  <a:cubicBezTo>
                    <a:pt x="209791" y="187383"/>
                    <a:pt x="212387" y="192577"/>
                    <a:pt x="212387" y="192104"/>
                  </a:cubicBezTo>
                  <a:close/>
                  <a:moveTo>
                    <a:pt x="210264" y="181250"/>
                  </a:moveTo>
                  <a:cubicBezTo>
                    <a:pt x="210264" y="181250"/>
                    <a:pt x="210264" y="181250"/>
                    <a:pt x="211678" y="181250"/>
                  </a:cubicBezTo>
                  <a:lnTo>
                    <a:pt x="211678" y="182665"/>
                  </a:lnTo>
                  <a:cubicBezTo>
                    <a:pt x="211678" y="182665"/>
                    <a:pt x="213095" y="187150"/>
                    <a:pt x="213568" y="185969"/>
                  </a:cubicBezTo>
                  <a:close/>
                  <a:moveTo>
                    <a:pt x="210264" y="183373"/>
                  </a:moveTo>
                  <a:cubicBezTo>
                    <a:pt x="210264" y="181956"/>
                    <a:pt x="208847" y="183373"/>
                    <a:pt x="210264" y="181956"/>
                  </a:cubicBezTo>
                  <a:cubicBezTo>
                    <a:pt x="211678" y="180542"/>
                    <a:pt x="215691" y="186914"/>
                    <a:pt x="215691" y="188092"/>
                  </a:cubicBezTo>
                  <a:close/>
                  <a:moveTo>
                    <a:pt x="201533" y="203430"/>
                  </a:moveTo>
                  <a:cubicBezTo>
                    <a:pt x="202711" y="203430"/>
                    <a:pt x="201533" y="203430"/>
                    <a:pt x="201533" y="203430"/>
                  </a:cubicBezTo>
                  <a:cubicBezTo>
                    <a:pt x="201533" y="203430"/>
                    <a:pt x="206015" y="208385"/>
                    <a:pt x="206015" y="208149"/>
                  </a:cubicBezTo>
                  <a:close/>
                  <a:moveTo>
                    <a:pt x="207668" y="185496"/>
                  </a:moveTo>
                  <a:cubicBezTo>
                    <a:pt x="207668" y="185496"/>
                    <a:pt x="207668" y="185496"/>
                    <a:pt x="207668" y="185496"/>
                  </a:cubicBezTo>
                  <a:cubicBezTo>
                    <a:pt x="207668" y="185496"/>
                    <a:pt x="211678" y="191396"/>
                    <a:pt x="212151" y="190215"/>
                  </a:cubicBezTo>
                  <a:close/>
                  <a:moveTo>
                    <a:pt x="205309" y="185496"/>
                  </a:moveTo>
                  <a:cubicBezTo>
                    <a:pt x="206251" y="185024"/>
                    <a:pt x="207196" y="184315"/>
                    <a:pt x="207905" y="183610"/>
                  </a:cubicBezTo>
                  <a:cubicBezTo>
                    <a:pt x="207905" y="183610"/>
                    <a:pt x="207905" y="183610"/>
                    <a:pt x="207905" y="185260"/>
                  </a:cubicBezTo>
                  <a:cubicBezTo>
                    <a:pt x="207905" y="186914"/>
                    <a:pt x="207905" y="185260"/>
                    <a:pt x="206487" y="185260"/>
                  </a:cubicBezTo>
                  <a:cubicBezTo>
                    <a:pt x="205073" y="185260"/>
                    <a:pt x="206487" y="185260"/>
                    <a:pt x="206487" y="185260"/>
                  </a:cubicBezTo>
                  <a:cubicBezTo>
                    <a:pt x="206487" y="185260"/>
                    <a:pt x="206487" y="185260"/>
                    <a:pt x="206487" y="183137"/>
                  </a:cubicBezTo>
                  <a:lnTo>
                    <a:pt x="206487" y="183137"/>
                  </a:lnTo>
                  <a:cubicBezTo>
                    <a:pt x="209083" y="185024"/>
                    <a:pt x="210500" y="188328"/>
                    <a:pt x="209791" y="191396"/>
                  </a:cubicBezTo>
                  <a:close/>
                  <a:moveTo>
                    <a:pt x="205309" y="181720"/>
                  </a:moveTo>
                  <a:cubicBezTo>
                    <a:pt x="205309" y="181720"/>
                    <a:pt x="206724" y="181720"/>
                    <a:pt x="206960" y="181720"/>
                  </a:cubicBezTo>
                  <a:cubicBezTo>
                    <a:pt x="207196" y="181720"/>
                    <a:pt x="210736" y="188800"/>
                    <a:pt x="210972" y="187619"/>
                  </a:cubicBezTo>
                  <a:close/>
                  <a:moveTo>
                    <a:pt x="194689" y="209802"/>
                  </a:moveTo>
                  <a:cubicBezTo>
                    <a:pt x="194689" y="209802"/>
                    <a:pt x="194689" y="209802"/>
                    <a:pt x="194689" y="209802"/>
                  </a:cubicBezTo>
                  <a:cubicBezTo>
                    <a:pt x="194689" y="209802"/>
                    <a:pt x="199879" y="217116"/>
                    <a:pt x="200352" y="215702"/>
                  </a:cubicBezTo>
                  <a:close/>
                  <a:moveTo>
                    <a:pt x="198465" y="200599"/>
                  </a:moveTo>
                  <a:cubicBezTo>
                    <a:pt x="198465" y="200599"/>
                    <a:pt x="199879" y="198712"/>
                    <a:pt x="198465" y="200599"/>
                  </a:cubicBezTo>
                  <a:cubicBezTo>
                    <a:pt x="197048" y="202486"/>
                    <a:pt x="203892" y="207207"/>
                    <a:pt x="204128" y="206498"/>
                  </a:cubicBezTo>
                  <a:close/>
                  <a:moveTo>
                    <a:pt x="194453" y="206498"/>
                  </a:moveTo>
                  <a:cubicBezTo>
                    <a:pt x="194453" y="206498"/>
                    <a:pt x="195634" y="206498"/>
                    <a:pt x="195870" y="204848"/>
                  </a:cubicBezTo>
                  <a:cubicBezTo>
                    <a:pt x="196106" y="203194"/>
                    <a:pt x="194689" y="204848"/>
                    <a:pt x="195870" y="204848"/>
                  </a:cubicBezTo>
                  <a:cubicBezTo>
                    <a:pt x="197048" y="204848"/>
                    <a:pt x="195870" y="204848"/>
                    <a:pt x="197284" y="204848"/>
                  </a:cubicBezTo>
                  <a:cubicBezTo>
                    <a:pt x="198701" y="204848"/>
                    <a:pt x="201533" y="210980"/>
                    <a:pt x="200116" y="212398"/>
                  </a:cubicBezTo>
                  <a:close/>
                  <a:moveTo>
                    <a:pt x="206960" y="178183"/>
                  </a:moveTo>
                  <a:cubicBezTo>
                    <a:pt x="205309" y="178183"/>
                    <a:pt x="206960" y="176529"/>
                    <a:pt x="206960" y="175351"/>
                  </a:cubicBezTo>
                  <a:cubicBezTo>
                    <a:pt x="205779" y="178888"/>
                    <a:pt x="207668" y="182665"/>
                    <a:pt x="210972" y="183846"/>
                  </a:cubicBezTo>
                  <a:cubicBezTo>
                    <a:pt x="211678" y="183846"/>
                    <a:pt x="212151" y="184082"/>
                    <a:pt x="212623" y="184082"/>
                  </a:cubicBezTo>
                  <a:close/>
                  <a:moveTo>
                    <a:pt x="204601" y="181250"/>
                  </a:moveTo>
                  <a:lnTo>
                    <a:pt x="204601" y="181250"/>
                  </a:lnTo>
                  <a:cubicBezTo>
                    <a:pt x="204601" y="181250"/>
                    <a:pt x="204601" y="181250"/>
                    <a:pt x="204601" y="181250"/>
                  </a:cubicBezTo>
                  <a:cubicBezTo>
                    <a:pt x="204601" y="181250"/>
                    <a:pt x="209319" y="188800"/>
                    <a:pt x="210264" y="187150"/>
                  </a:cubicBezTo>
                  <a:close/>
                  <a:moveTo>
                    <a:pt x="197993" y="195644"/>
                  </a:moveTo>
                  <a:cubicBezTo>
                    <a:pt x="197993" y="195644"/>
                    <a:pt x="197993" y="194463"/>
                    <a:pt x="199410" y="193991"/>
                  </a:cubicBezTo>
                  <a:cubicBezTo>
                    <a:pt x="200824" y="193519"/>
                    <a:pt x="199410" y="193991"/>
                    <a:pt x="199410" y="193991"/>
                  </a:cubicBezTo>
                  <a:close/>
                  <a:moveTo>
                    <a:pt x="194689" y="202249"/>
                  </a:moveTo>
                  <a:cubicBezTo>
                    <a:pt x="195397" y="201308"/>
                    <a:pt x="196106" y="200599"/>
                    <a:pt x="197048" y="199890"/>
                  </a:cubicBezTo>
                  <a:cubicBezTo>
                    <a:pt x="202241" y="206971"/>
                    <a:pt x="200824" y="208385"/>
                    <a:pt x="200352" y="208149"/>
                  </a:cubicBezTo>
                  <a:close/>
                  <a:moveTo>
                    <a:pt x="202711" y="184315"/>
                  </a:moveTo>
                  <a:cubicBezTo>
                    <a:pt x="202711" y="184315"/>
                    <a:pt x="202711" y="184315"/>
                    <a:pt x="202711" y="182901"/>
                  </a:cubicBezTo>
                  <a:cubicBezTo>
                    <a:pt x="202711" y="181484"/>
                    <a:pt x="208610" y="189273"/>
                    <a:pt x="208374" y="190215"/>
                  </a:cubicBezTo>
                  <a:close/>
                  <a:moveTo>
                    <a:pt x="193511" y="201544"/>
                  </a:moveTo>
                  <a:cubicBezTo>
                    <a:pt x="193511" y="201071"/>
                    <a:pt x="193511" y="200835"/>
                    <a:pt x="193511" y="200363"/>
                  </a:cubicBezTo>
                  <a:cubicBezTo>
                    <a:pt x="193511" y="200363"/>
                    <a:pt x="193511" y="200363"/>
                    <a:pt x="194925" y="200363"/>
                  </a:cubicBezTo>
                  <a:cubicBezTo>
                    <a:pt x="196342" y="200363"/>
                    <a:pt x="194925" y="200363"/>
                    <a:pt x="194925" y="202013"/>
                  </a:cubicBezTo>
                  <a:cubicBezTo>
                    <a:pt x="194925" y="203667"/>
                    <a:pt x="200116" y="206734"/>
                    <a:pt x="199174" y="207443"/>
                  </a:cubicBezTo>
                  <a:close/>
                  <a:moveTo>
                    <a:pt x="193511" y="197059"/>
                  </a:moveTo>
                  <a:cubicBezTo>
                    <a:pt x="193511" y="199182"/>
                    <a:pt x="195161" y="197059"/>
                    <a:pt x="193511" y="199654"/>
                  </a:cubicBezTo>
                  <a:cubicBezTo>
                    <a:pt x="191857" y="202249"/>
                    <a:pt x="197048" y="205553"/>
                    <a:pt x="199174" y="203430"/>
                  </a:cubicBezTo>
                  <a:close/>
                  <a:moveTo>
                    <a:pt x="193511" y="197059"/>
                  </a:moveTo>
                  <a:cubicBezTo>
                    <a:pt x="193511" y="197059"/>
                    <a:pt x="193511" y="197059"/>
                    <a:pt x="193511" y="195644"/>
                  </a:cubicBezTo>
                  <a:cubicBezTo>
                    <a:pt x="193511" y="194227"/>
                    <a:pt x="193511" y="195644"/>
                    <a:pt x="193511" y="195644"/>
                  </a:cubicBezTo>
                  <a:cubicBezTo>
                    <a:pt x="193511" y="195644"/>
                    <a:pt x="199643" y="203430"/>
                    <a:pt x="199643" y="203430"/>
                  </a:cubicBezTo>
                  <a:close/>
                  <a:moveTo>
                    <a:pt x="190676" y="195408"/>
                  </a:moveTo>
                  <a:cubicBezTo>
                    <a:pt x="190676" y="195408"/>
                    <a:pt x="190676" y="195408"/>
                    <a:pt x="190676" y="195408"/>
                  </a:cubicBezTo>
                  <a:cubicBezTo>
                    <a:pt x="190676" y="195408"/>
                    <a:pt x="190676" y="195408"/>
                    <a:pt x="190676" y="195408"/>
                  </a:cubicBezTo>
                  <a:close/>
                  <a:moveTo>
                    <a:pt x="196812" y="173225"/>
                  </a:moveTo>
                  <a:cubicBezTo>
                    <a:pt x="196812" y="173225"/>
                    <a:pt x="198701" y="173225"/>
                    <a:pt x="196812" y="174642"/>
                  </a:cubicBezTo>
                  <a:cubicBezTo>
                    <a:pt x="194925" y="176057"/>
                    <a:pt x="202241" y="179833"/>
                    <a:pt x="202947" y="179833"/>
                  </a:cubicBezTo>
                  <a:close/>
                  <a:moveTo>
                    <a:pt x="209083" y="140661"/>
                  </a:moveTo>
                  <a:cubicBezTo>
                    <a:pt x="209083" y="140661"/>
                    <a:pt x="210736" y="138538"/>
                    <a:pt x="209083" y="140661"/>
                  </a:cubicBezTo>
                  <a:close/>
                  <a:moveTo>
                    <a:pt x="196106" y="174642"/>
                  </a:moveTo>
                  <a:cubicBezTo>
                    <a:pt x="196106" y="174642"/>
                    <a:pt x="196106" y="174642"/>
                    <a:pt x="196106" y="174642"/>
                  </a:cubicBezTo>
                  <a:cubicBezTo>
                    <a:pt x="196106" y="174642"/>
                    <a:pt x="194216" y="176529"/>
                    <a:pt x="194453" y="176057"/>
                  </a:cubicBezTo>
                  <a:close/>
                  <a:moveTo>
                    <a:pt x="194216" y="176529"/>
                  </a:moveTo>
                  <a:cubicBezTo>
                    <a:pt x="194216" y="176529"/>
                    <a:pt x="196106" y="174170"/>
                    <a:pt x="195870" y="175115"/>
                  </a:cubicBezTo>
                  <a:cubicBezTo>
                    <a:pt x="195634" y="176057"/>
                    <a:pt x="201060" y="182665"/>
                    <a:pt x="200352" y="182901"/>
                  </a:cubicBezTo>
                  <a:close/>
                  <a:moveTo>
                    <a:pt x="188317" y="190687"/>
                  </a:moveTo>
                  <a:cubicBezTo>
                    <a:pt x="188317" y="189273"/>
                    <a:pt x="188317" y="190687"/>
                    <a:pt x="188317" y="190687"/>
                  </a:cubicBezTo>
                  <a:cubicBezTo>
                    <a:pt x="188317" y="190687"/>
                    <a:pt x="189498" y="190687"/>
                    <a:pt x="189734" y="190687"/>
                  </a:cubicBezTo>
                  <a:close/>
                  <a:moveTo>
                    <a:pt x="192802" y="178416"/>
                  </a:moveTo>
                  <a:lnTo>
                    <a:pt x="192802" y="178416"/>
                  </a:lnTo>
                  <a:lnTo>
                    <a:pt x="192802" y="178416"/>
                  </a:lnTo>
                  <a:cubicBezTo>
                    <a:pt x="192802" y="178416"/>
                    <a:pt x="198938" y="185260"/>
                    <a:pt x="198938" y="184788"/>
                  </a:cubicBezTo>
                  <a:close/>
                  <a:moveTo>
                    <a:pt x="195161" y="172283"/>
                  </a:moveTo>
                  <a:cubicBezTo>
                    <a:pt x="193980" y="172283"/>
                    <a:pt x="195161" y="172283"/>
                    <a:pt x="195161" y="170630"/>
                  </a:cubicBezTo>
                  <a:cubicBezTo>
                    <a:pt x="195161" y="168979"/>
                    <a:pt x="202005" y="177710"/>
                    <a:pt x="201297" y="179833"/>
                  </a:cubicBezTo>
                  <a:close/>
                  <a:moveTo>
                    <a:pt x="195161" y="170157"/>
                  </a:moveTo>
                  <a:lnTo>
                    <a:pt x="195161" y="170157"/>
                  </a:lnTo>
                  <a:cubicBezTo>
                    <a:pt x="195161" y="170157"/>
                    <a:pt x="196575" y="170157"/>
                    <a:pt x="195161" y="170157"/>
                  </a:cubicBezTo>
                  <a:cubicBezTo>
                    <a:pt x="193744" y="170157"/>
                    <a:pt x="201533" y="176529"/>
                    <a:pt x="201533" y="176529"/>
                  </a:cubicBezTo>
                  <a:close/>
                  <a:moveTo>
                    <a:pt x="206015" y="138774"/>
                  </a:moveTo>
                  <a:cubicBezTo>
                    <a:pt x="206015" y="138774"/>
                    <a:pt x="206015" y="138774"/>
                    <a:pt x="206015" y="140188"/>
                  </a:cubicBezTo>
                  <a:cubicBezTo>
                    <a:pt x="204601" y="139483"/>
                    <a:pt x="203656" y="138302"/>
                    <a:pt x="203420" y="136651"/>
                  </a:cubicBezTo>
                  <a:cubicBezTo>
                    <a:pt x="205073" y="134998"/>
                    <a:pt x="203420" y="138065"/>
                    <a:pt x="203420" y="136651"/>
                  </a:cubicBezTo>
                  <a:cubicBezTo>
                    <a:pt x="203420" y="135234"/>
                    <a:pt x="203420" y="136651"/>
                    <a:pt x="203420" y="135234"/>
                  </a:cubicBezTo>
                  <a:cubicBezTo>
                    <a:pt x="203420" y="133820"/>
                    <a:pt x="203420" y="136651"/>
                    <a:pt x="203420" y="137593"/>
                  </a:cubicBezTo>
                  <a:cubicBezTo>
                    <a:pt x="203420" y="138538"/>
                    <a:pt x="203420" y="137593"/>
                    <a:pt x="204837" y="137593"/>
                  </a:cubicBezTo>
                  <a:cubicBezTo>
                    <a:pt x="206251" y="137593"/>
                    <a:pt x="204837" y="137593"/>
                    <a:pt x="204837" y="136179"/>
                  </a:cubicBezTo>
                  <a:cubicBezTo>
                    <a:pt x="204837" y="134762"/>
                    <a:pt x="204837" y="136179"/>
                    <a:pt x="206015" y="136179"/>
                  </a:cubicBezTo>
                  <a:cubicBezTo>
                    <a:pt x="207196" y="136179"/>
                    <a:pt x="204364" y="137829"/>
                    <a:pt x="206015" y="137829"/>
                  </a:cubicBezTo>
                  <a:cubicBezTo>
                    <a:pt x="207668" y="137829"/>
                    <a:pt x="206015" y="136415"/>
                    <a:pt x="207432" y="136179"/>
                  </a:cubicBezTo>
                  <a:cubicBezTo>
                    <a:pt x="208847" y="135943"/>
                    <a:pt x="207432" y="136179"/>
                    <a:pt x="207432" y="136179"/>
                  </a:cubicBezTo>
                  <a:close/>
                  <a:moveTo>
                    <a:pt x="192330" y="175821"/>
                  </a:moveTo>
                  <a:cubicBezTo>
                    <a:pt x="192330" y="174170"/>
                    <a:pt x="192330" y="175821"/>
                    <a:pt x="192330" y="173934"/>
                  </a:cubicBezTo>
                  <a:cubicBezTo>
                    <a:pt x="192330" y="172047"/>
                    <a:pt x="192330" y="172047"/>
                    <a:pt x="194216" y="172047"/>
                  </a:cubicBezTo>
                  <a:cubicBezTo>
                    <a:pt x="196106" y="172047"/>
                    <a:pt x="194216" y="173461"/>
                    <a:pt x="192802" y="174170"/>
                  </a:cubicBezTo>
                  <a:cubicBezTo>
                    <a:pt x="191385" y="174879"/>
                    <a:pt x="192802" y="174170"/>
                    <a:pt x="192802" y="174170"/>
                  </a:cubicBezTo>
                  <a:cubicBezTo>
                    <a:pt x="194925" y="172517"/>
                    <a:pt x="198229" y="172989"/>
                    <a:pt x="199879" y="175351"/>
                  </a:cubicBezTo>
                  <a:cubicBezTo>
                    <a:pt x="201297" y="177474"/>
                    <a:pt x="200824" y="180542"/>
                    <a:pt x="198701" y="182192"/>
                  </a:cubicBezTo>
                  <a:close/>
                  <a:moveTo>
                    <a:pt x="187139" y="188564"/>
                  </a:moveTo>
                  <a:cubicBezTo>
                    <a:pt x="187139" y="188564"/>
                    <a:pt x="189026" y="187150"/>
                    <a:pt x="188553" y="188564"/>
                  </a:cubicBezTo>
                  <a:cubicBezTo>
                    <a:pt x="188081" y="189981"/>
                    <a:pt x="192093" y="195881"/>
                    <a:pt x="193511" y="194936"/>
                  </a:cubicBezTo>
                  <a:close/>
                  <a:moveTo>
                    <a:pt x="197048" y="163552"/>
                  </a:moveTo>
                  <a:lnTo>
                    <a:pt x="197048" y="163552"/>
                  </a:lnTo>
                  <a:lnTo>
                    <a:pt x="197048" y="163552"/>
                  </a:lnTo>
                  <a:cubicBezTo>
                    <a:pt x="197048" y="163552"/>
                    <a:pt x="202947" y="170866"/>
                    <a:pt x="203420" y="169921"/>
                  </a:cubicBezTo>
                  <a:close/>
                  <a:moveTo>
                    <a:pt x="190443" y="167326"/>
                  </a:moveTo>
                  <a:cubicBezTo>
                    <a:pt x="190443" y="167326"/>
                    <a:pt x="190443" y="167326"/>
                    <a:pt x="190443" y="167326"/>
                  </a:cubicBezTo>
                  <a:cubicBezTo>
                    <a:pt x="190443" y="167326"/>
                    <a:pt x="190443" y="169685"/>
                    <a:pt x="190443" y="170394"/>
                  </a:cubicBezTo>
                  <a:lnTo>
                    <a:pt x="190443" y="170394"/>
                  </a:lnTo>
                  <a:cubicBezTo>
                    <a:pt x="190443" y="172283"/>
                    <a:pt x="190443" y="172517"/>
                    <a:pt x="190443" y="172517"/>
                  </a:cubicBezTo>
                  <a:lnTo>
                    <a:pt x="192802" y="170630"/>
                  </a:lnTo>
                  <a:cubicBezTo>
                    <a:pt x="191385" y="172517"/>
                    <a:pt x="192802" y="170630"/>
                    <a:pt x="192802" y="170630"/>
                  </a:cubicBezTo>
                  <a:lnTo>
                    <a:pt x="189026" y="173225"/>
                  </a:lnTo>
                  <a:cubicBezTo>
                    <a:pt x="189026" y="170630"/>
                    <a:pt x="187611" y="173225"/>
                    <a:pt x="186903" y="173225"/>
                  </a:cubicBezTo>
                  <a:cubicBezTo>
                    <a:pt x="186194" y="173225"/>
                    <a:pt x="186903" y="173225"/>
                    <a:pt x="188081" y="173225"/>
                  </a:cubicBezTo>
                  <a:cubicBezTo>
                    <a:pt x="189262" y="173225"/>
                    <a:pt x="188081" y="173225"/>
                    <a:pt x="186430" y="173225"/>
                  </a:cubicBezTo>
                  <a:cubicBezTo>
                    <a:pt x="184777" y="173225"/>
                    <a:pt x="186430" y="173225"/>
                    <a:pt x="186430" y="173225"/>
                  </a:cubicBezTo>
                  <a:cubicBezTo>
                    <a:pt x="186430" y="173225"/>
                    <a:pt x="185013" y="173225"/>
                    <a:pt x="186430" y="171575"/>
                  </a:cubicBezTo>
                  <a:cubicBezTo>
                    <a:pt x="187845" y="169921"/>
                    <a:pt x="188317" y="171575"/>
                    <a:pt x="188789" y="169685"/>
                  </a:cubicBezTo>
                  <a:cubicBezTo>
                    <a:pt x="189262" y="167798"/>
                    <a:pt x="187375" y="169685"/>
                    <a:pt x="188789" y="169685"/>
                  </a:cubicBezTo>
                  <a:cubicBezTo>
                    <a:pt x="190207" y="169685"/>
                    <a:pt x="195634" y="175584"/>
                    <a:pt x="196812" y="173698"/>
                  </a:cubicBezTo>
                  <a:close/>
                  <a:moveTo>
                    <a:pt x="188317" y="169452"/>
                  </a:moveTo>
                  <a:cubicBezTo>
                    <a:pt x="188317" y="169452"/>
                    <a:pt x="188317" y="169452"/>
                    <a:pt x="186903" y="169452"/>
                  </a:cubicBezTo>
                  <a:cubicBezTo>
                    <a:pt x="185485" y="169452"/>
                    <a:pt x="186903" y="169452"/>
                    <a:pt x="186903" y="168035"/>
                  </a:cubicBezTo>
                  <a:cubicBezTo>
                    <a:pt x="186903" y="166617"/>
                    <a:pt x="194453" y="175351"/>
                    <a:pt x="194689" y="175821"/>
                  </a:cubicBezTo>
                  <a:close/>
                  <a:moveTo>
                    <a:pt x="188317" y="188092"/>
                  </a:moveTo>
                  <a:cubicBezTo>
                    <a:pt x="188317" y="188092"/>
                    <a:pt x="188317" y="188092"/>
                    <a:pt x="188317" y="186677"/>
                  </a:cubicBezTo>
                  <a:cubicBezTo>
                    <a:pt x="188317" y="185260"/>
                    <a:pt x="194689" y="192813"/>
                    <a:pt x="193744" y="194463"/>
                  </a:cubicBezTo>
                  <a:close/>
                  <a:moveTo>
                    <a:pt x="192093" y="176765"/>
                  </a:moveTo>
                  <a:cubicBezTo>
                    <a:pt x="192093" y="176765"/>
                    <a:pt x="192093" y="176765"/>
                    <a:pt x="192093" y="176765"/>
                  </a:cubicBezTo>
                  <a:cubicBezTo>
                    <a:pt x="192093" y="176765"/>
                    <a:pt x="196812" y="183610"/>
                    <a:pt x="197520" y="183137"/>
                  </a:cubicBezTo>
                  <a:close/>
                  <a:moveTo>
                    <a:pt x="192093" y="174642"/>
                  </a:moveTo>
                  <a:cubicBezTo>
                    <a:pt x="192093" y="174642"/>
                    <a:pt x="193511" y="174642"/>
                    <a:pt x="192093" y="174642"/>
                  </a:cubicBezTo>
                  <a:cubicBezTo>
                    <a:pt x="190676" y="174642"/>
                    <a:pt x="196575" y="181484"/>
                    <a:pt x="196812" y="181014"/>
                  </a:cubicBezTo>
                  <a:close/>
                  <a:moveTo>
                    <a:pt x="187375" y="186441"/>
                  </a:moveTo>
                  <a:cubicBezTo>
                    <a:pt x="187375" y="186441"/>
                    <a:pt x="188789" y="186441"/>
                    <a:pt x="187375" y="186441"/>
                  </a:cubicBezTo>
                  <a:cubicBezTo>
                    <a:pt x="185958" y="186441"/>
                    <a:pt x="192093" y="193049"/>
                    <a:pt x="192093" y="192813"/>
                  </a:cubicBezTo>
                  <a:close/>
                  <a:moveTo>
                    <a:pt x="204837" y="135234"/>
                  </a:moveTo>
                  <a:cubicBezTo>
                    <a:pt x="204837" y="134056"/>
                    <a:pt x="204837" y="135234"/>
                    <a:pt x="206487" y="133820"/>
                  </a:cubicBezTo>
                  <a:cubicBezTo>
                    <a:pt x="208141" y="132402"/>
                    <a:pt x="209083" y="142550"/>
                    <a:pt x="209555" y="141606"/>
                  </a:cubicBezTo>
                  <a:close/>
                  <a:moveTo>
                    <a:pt x="204837" y="135234"/>
                  </a:moveTo>
                  <a:cubicBezTo>
                    <a:pt x="204837" y="135234"/>
                    <a:pt x="204837" y="135234"/>
                    <a:pt x="206724" y="133820"/>
                  </a:cubicBezTo>
                  <a:lnTo>
                    <a:pt x="206724" y="133820"/>
                  </a:lnTo>
                  <a:cubicBezTo>
                    <a:pt x="206724" y="133820"/>
                    <a:pt x="208141" y="142078"/>
                    <a:pt x="208610" y="140897"/>
                  </a:cubicBezTo>
                  <a:close/>
                  <a:moveTo>
                    <a:pt x="191385" y="173225"/>
                  </a:moveTo>
                  <a:cubicBezTo>
                    <a:pt x="191385" y="173225"/>
                    <a:pt x="192802" y="173225"/>
                    <a:pt x="191385" y="173225"/>
                  </a:cubicBezTo>
                  <a:cubicBezTo>
                    <a:pt x="189970" y="173225"/>
                    <a:pt x="194689" y="179833"/>
                    <a:pt x="195161" y="179833"/>
                  </a:cubicBezTo>
                  <a:close/>
                  <a:moveTo>
                    <a:pt x="186903" y="182192"/>
                  </a:moveTo>
                  <a:cubicBezTo>
                    <a:pt x="186903" y="182192"/>
                    <a:pt x="186903" y="182192"/>
                    <a:pt x="186903" y="182192"/>
                  </a:cubicBezTo>
                  <a:cubicBezTo>
                    <a:pt x="186903" y="182192"/>
                    <a:pt x="190207" y="188564"/>
                    <a:pt x="190676" y="187855"/>
                  </a:cubicBezTo>
                  <a:close/>
                  <a:moveTo>
                    <a:pt x="190443" y="167562"/>
                  </a:moveTo>
                  <a:lnTo>
                    <a:pt x="190443" y="167562"/>
                  </a:lnTo>
                  <a:cubicBezTo>
                    <a:pt x="190443" y="167562"/>
                    <a:pt x="192093" y="166148"/>
                    <a:pt x="192093" y="167562"/>
                  </a:cubicBezTo>
                  <a:cubicBezTo>
                    <a:pt x="192093" y="168979"/>
                    <a:pt x="194925" y="172989"/>
                    <a:pt x="194216" y="173225"/>
                  </a:cubicBezTo>
                  <a:close/>
                  <a:moveTo>
                    <a:pt x="190443" y="164022"/>
                  </a:moveTo>
                  <a:lnTo>
                    <a:pt x="190443" y="164022"/>
                  </a:lnTo>
                  <a:lnTo>
                    <a:pt x="190443" y="164022"/>
                  </a:lnTo>
                  <a:cubicBezTo>
                    <a:pt x="190443" y="165439"/>
                    <a:pt x="190443" y="164022"/>
                    <a:pt x="190443" y="164022"/>
                  </a:cubicBezTo>
                  <a:cubicBezTo>
                    <a:pt x="190443" y="164022"/>
                    <a:pt x="190443" y="164022"/>
                    <a:pt x="190443" y="164022"/>
                  </a:cubicBezTo>
                  <a:cubicBezTo>
                    <a:pt x="191385" y="166148"/>
                    <a:pt x="192802" y="168035"/>
                    <a:pt x="194453" y="169685"/>
                  </a:cubicBezTo>
                  <a:close/>
                  <a:moveTo>
                    <a:pt x="188081" y="169216"/>
                  </a:moveTo>
                  <a:cubicBezTo>
                    <a:pt x="188081" y="169216"/>
                    <a:pt x="188081" y="169216"/>
                    <a:pt x="188081" y="167798"/>
                  </a:cubicBezTo>
                  <a:cubicBezTo>
                    <a:pt x="188081" y="166384"/>
                    <a:pt x="189498" y="167798"/>
                    <a:pt x="188081" y="169216"/>
                  </a:cubicBezTo>
                  <a:cubicBezTo>
                    <a:pt x="186666" y="170630"/>
                    <a:pt x="192093" y="174170"/>
                    <a:pt x="192093" y="174879"/>
                  </a:cubicBezTo>
                  <a:close/>
                  <a:moveTo>
                    <a:pt x="220881" y="74826"/>
                  </a:moveTo>
                  <a:cubicBezTo>
                    <a:pt x="221118" y="74118"/>
                    <a:pt x="221826" y="73409"/>
                    <a:pt x="222535" y="72937"/>
                  </a:cubicBezTo>
                  <a:lnTo>
                    <a:pt x="222535" y="72937"/>
                  </a:lnTo>
                  <a:cubicBezTo>
                    <a:pt x="222535" y="72937"/>
                    <a:pt x="225130" y="80726"/>
                    <a:pt x="224894" y="80489"/>
                  </a:cubicBezTo>
                  <a:close/>
                  <a:moveTo>
                    <a:pt x="200588" y="132875"/>
                  </a:moveTo>
                  <a:cubicBezTo>
                    <a:pt x="200588" y="132875"/>
                    <a:pt x="200588" y="132875"/>
                    <a:pt x="200588" y="132875"/>
                  </a:cubicBezTo>
                  <a:cubicBezTo>
                    <a:pt x="200588" y="132875"/>
                    <a:pt x="202947" y="130279"/>
                    <a:pt x="202475" y="132875"/>
                  </a:cubicBezTo>
                  <a:cubicBezTo>
                    <a:pt x="202005" y="135470"/>
                    <a:pt x="204601" y="137829"/>
                    <a:pt x="204601" y="138538"/>
                  </a:cubicBezTo>
                  <a:close/>
                  <a:moveTo>
                    <a:pt x="189262" y="161663"/>
                  </a:moveTo>
                  <a:cubicBezTo>
                    <a:pt x="189262" y="161663"/>
                    <a:pt x="189262" y="161663"/>
                    <a:pt x="189262" y="163316"/>
                  </a:cubicBezTo>
                  <a:cubicBezTo>
                    <a:pt x="189262" y="164967"/>
                    <a:pt x="191149" y="163316"/>
                    <a:pt x="189262" y="166148"/>
                  </a:cubicBezTo>
                  <a:cubicBezTo>
                    <a:pt x="189262" y="164494"/>
                    <a:pt x="189262" y="164494"/>
                    <a:pt x="187139" y="164967"/>
                  </a:cubicBezTo>
                  <a:cubicBezTo>
                    <a:pt x="187845" y="164494"/>
                    <a:pt x="188317" y="163552"/>
                    <a:pt x="188553" y="162844"/>
                  </a:cubicBezTo>
                  <a:cubicBezTo>
                    <a:pt x="188553" y="162844"/>
                    <a:pt x="188553" y="162844"/>
                    <a:pt x="187139" y="162844"/>
                  </a:cubicBezTo>
                  <a:lnTo>
                    <a:pt x="187139" y="162844"/>
                  </a:lnTo>
                  <a:cubicBezTo>
                    <a:pt x="187139" y="162844"/>
                    <a:pt x="187139" y="162844"/>
                    <a:pt x="187139" y="162844"/>
                  </a:cubicBezTo>
                  <a:cubicBezTo>
                    <a:pt x="187139" y="162844"/>
                    <a:pt x="187139" y="162844"/>
                    <a:pt x="187139" y="162844"/>
                  </a:cubicBezTo>
                  <a:cubicBezTo>
                    <a:pt x="187139" y="162844"/>
                    <a:pt x="187139" y="162844"/>
                    <a:pt x="189026" y="162844"/>
                  </a:cubicBezTo>
                  <a:cubicBezTo>
                    <a:pt x="190912" y="162844"/>
                    <a:pt x="192093" y="168743"/>
                    <a:pt x="193274" y="167326"/>
                  </a:cubicBezTo>
                  <a:close/>
                  <a:moveTo>
                    <a:pt x="178878" y="187855"/>
                  </a:moveTo>
                  <a:cubicBezTo>
                    <a:pt x="178878" y="187855"/>
                    <a:pt x="177227" y="187855"/>
                    <a:pt x="176991" y="187855"/>
                  </a:cubicBezTo>
                  <a:cubicBezTo>
                    <a:pt x="176755" y="187855"/>
                    <a:pt x="176991" y="187855"/>
                    <a:pt x="179114" y="185732"/>
                  </a:cubicBezTo>
                  <a:cubicBezTo>
                    <a:pt x="181240" y="183610"/>
                    <a:pt x="179114" y="185732"/>
                    <a:pt x="179114" y="185732"/>
                  </a:cubicBezTo>
                  <a:cubicBezTo>
                    <a:pt x="181240" y="184788"/>
                    <a:pt x="183835" y="185496"/>
                    <a:pt x="184777" y="187619"/>
                  </a:cubicBezTo>
                  <a:cubicBezTo>
                    <a:pt x="185958" y="189981"/>
                    <a:pt x="185013" y="192577"/>
                    <a:pt x="182890" y="193519"/>
                  </a:cubicBezTo>
                  <a:close/>
                  <a:moveTo>
                    <a:pt x="186194" y="166148"/>
                  </a:moveTo>
                  <a:cubicBezTo>
                    <a:pt x="186194" y="165675"/>
                    <a:pt x="186194" y="164967"/>
                    <a:pt x="186194" y="164494"/>
                  </a:cubicBezTo>
                  <a:lnTo>
                    <a:pt x="187611" y="164494"/>
                  </a:lnTo>
                  <a:cubicBezTo>
                    <a:pt x="187611" y="164494"/>
                    <a:pt x="192093" y="170866"/>
                    <a:pt x="190207" y="171811"/>
                  </a:cubicBezTo>
                  <a:close/>
                  <a:moveTo>
                    <a:pt x="179350" y="181484"/>
                  </a:moveTo>
                  <a:cubicBezTo>
                    <a:pt x="179350" y="181484"/>
                    <a:pt x="181003" y="180069"/>
                    <a:pt x="180767" y="181484"/>
                  </a:cubicBezTo>
                  <a:cubicBezTo>
                    <a:pt x="180531" y="182901"/>
                    <a:pt x="183126" y="187855"/>
                    <a:pt x="183362" y="187150"/>
                  </a:cubicBezTo>
                  <a:close/>
                  <a:moveTo>
                    <a:pt x="176046" y="186914"/>
                  </a:moveTo>
                  <a:lnTo>
                    <a:pt x="177463" y="186914"/>
                  </a:lnTo>
                  <a:cubicBezTo>
                    <a:pt x="177463" y="186914"/>
                    <a:pt x="177463" y="186914"/>
                    <a:pt x="177463" y="185496"/>
                  </a:cubicBezTo>
                  <a:cubicBezTo>
                    <a:pt x="177463" y="184082"/>
                    <a:pt x="177463" y="185496"/>
                    <a:pt x="177463" y="187383"/>
                  </a:cubicBezTo>
                  <a:cubicBezTo>
                    <a:pt x="177463" y="189273"/>
                    <a:pt x="179822" y="193755"/>
                    <a:pt x="180059" y="192577"/>
                  </a:cubicBezTo>
                  <a:close/>
                  <a:moveTo>
                    <a:pt x="186430" y="163316"/>
                  </a:moveTo>
                  <a:cubicBezTo>
                    <a:pt x="186430" y="161899"/>
                    <a:pt x="186430" y="163316"/>
                    <a:pt x="186430" y="163316"/>
                  </a:cubicBezTo>
                  <a:cubicBezTo>
                    <a:pt x="186430" y="163316"/>
                    <a:pt x="192093" y="166384"/>
                    <a:pt x="190443" y="167798"/>
                  </a:cubicBezTo>
                  <a:close/>
                  <a:moveTo>
                    <a:pt x="181003" y="173698"/>
                  </a:moveTo>
                  <a:cubicBezTo>
                    <a:pt x="181003" y="173698"/>
                    <a:pt x="181003" y="173698"/>
                    <a:pt x="181003" y="173698"/>
                  </a:cubicBezTo>
                  <a:cubicBezTo>
                    <a:pt x="181003" y="173698"/>
                    <a:pt x="184071" y="179833"/>
                    <a:pt x="185013" y="178183"/>
                  </a:cubicBezTo>
                  <a:close/>
                  <a:moveTo>
                    <a:pt x="176755" y="185496"/>
                  </a:moveTo>
                  <a:lnTo>
                    <a:pt x="176755" y="185496"/>
                  </a:lnTo>
                  <a:cubicBezTo>
                    <a:pt x="176755" y="185496"/>
                    <a:pt x="176755" y="185496"/>
                    <a:pt x="176755" y="187383"/>
                  </a:cubicBezTo>
                  <a:cubicBezTo>
                    <a:pt x="176755" y="189273"/>
                    <a:pt x="180295" y="191159"/>
                    <a:pt x="180767" y="189981"/>
                  </a:cubicBezTo>
                  <a:close/>
                  <a:moveTo>
                    <a:pt x="182890" y="161899"/>
                  </a:moveTo>
                  <a:cubicBezTo>
                    <a:pt x="182890" y="161899"/>
                    <a:pt x="184777" y="161899"/>
                    <a:pt x="185485" y="161899"/>
                  </a:cubicBezTo>
                  <a:cubicBezTo>
                    <a:pt x="186194" y="161899"/>
                    <a:pt x="185485" y="160485"/>
                    <a:pt x="185485" y="160248"/>
                  </a:cubicBezTo>
                  <a:cubicBezTo>
                    <a:pt x="185485" y="160012"/>
                    <a:pt x="185485" y="160248"/>
                    <a:pt x="185485" y="162371"/>
                  </a:cubicBezTo>
                  <a:cubicBezTo>
                    <a:pt x="184544" y="162844"/>
                    <a:pt x="183599" y="163786"/>
                    <a:pt x="183126" y="164731"/>
                  </a:cubicBezTo>
                  <a:cubicBezTo>
                    <a:pt x="189498" y="165675"/>
                    <a:pt x="186903" y="167090"/>
                    <a:pt x="186903" y="165439"/>
                  </a:cubicBezTo>
                  <a:close/>
                  <a:moveTo>
                    <a:pt x="216163" y="72700"/>
                  </a:moveTo>
                  <a:cubicBezTo>
                    <a:pt x="216163" y="72700"/>
                    <a:pt x="216163" y="72700"/>
                    <a:pt x="216163" y="72700"/>
                  </a:cubicBezTo>
                  <a:cubicBezTo>
                    <a:pt x="216163" y="72700"/>
                    <a:pt x="219231" y="77185"/>
                    <a:pt x="220173" y="76241"/>
                  </a:cubicBezTo>
                  <a:close/>
                  <a:moveTo>
                    <a:pt x="195397" y="130279"/>
                  </a:moveTo>
                  <a:cubicBezTo>
                    <a:pt x="195397" y="130279"/>
                    <a:pt x="195397" y="130279"/>
                    <a:pt x="195397" y="130279"/>
                  </a:cubicBezTo>
                  <a:cubicBezTo>
                    <a:pt x="195397" y="130279"/>
                    <a:pt x="198229" y="127448"/>
                    <a:pt x="197993" y="128626"/>
                  </a:cubicBezTo>
                  <a:cubicBezTo>
                    <a:pt x="197284" y="130516"/>
                    <a:pt x="197757" y="132639"/>
                    <a:pt x="199410" y="133820"/>
                  </a:cubicBezTo>
                  <a:close/>
                  <a:moveTo>
                    <a:pt x="175813" y="184551"/>
                  </a:moveTo>
                  <a:cubicBezTo>
                    <a:pt x="175813" y="184551"/>
                    <a:pt x="175813" y="184551"/>
                    <a:pt x="175813" y="185732"/>
                  </a:cubicBezTo>
                  <a:lnTo>
                    <a:pt x="175813" y="185732"/>
                  </a:lnTo>
                  <a:cubicBezTo>
                    <a:pt x="175813" y="185732"/>
                    <a:pt x="179586" y="189036"/>
                    <a:pt x="179822" y="188092"/>
                  </a:cubicBezTo>
                  <a:close/>
                  <a:moveTo>
                    <a:pt x="187845" y="152459"/>
                  </a:moveTo>
                  <a:cubicBezTo>
                    <a:pt x="187845" y="152459"/>
                    <a:pt x="187845" y="152459"/>
                    <a:pt x="187845" y="154349"/>
                  </a:cubicBezTo>
                  <a:cubicBezTo>
                    <a:pt x="187845" y="156236"/>
                    <a:pt x="190676" y="157886"/>
                    <a:pt x="192093" y="156236"/>
                  </a:cubicBezTo>
                  <a:close/>
                  <a:moveTo>
                    <a:pt x="184777" y="158123"/>
                  </a:moveTo>
                  <a:cubicBezTo>
                    <a:pt x="184777" y="156708"/>
                    <a:pt x="184777" y="158123"/>
                    <a:pt x="184777" y="156000"/>
                  </a:cubicBezTo>
                  <a:cubicBezTo>
                    <a:pt x="184777" y="153877"/>
                    <a:pt x="186194" y="156000"/>
                    <a:pt x="185958" y="157653"/>
                  </a:cubicBezTo>
                  <a:cubicBezTo>
                    <a:pt x="185722" y="159304"/>
                    <a:pt x="189026" y="161190"/>
                    <a:pt x="188789" y="161663"/>
                  </a:cubicBezTo>
                  <a:close/>
                  <a:moveTo>
                    <a:pt x="174868" y="184315"/>
                  </a:moveTo>
                  <a:cubicBezTo>
                    <a:pt x="174868" y="184315"/>
                    <a:pt x="174868" y="184315"/>
                    <a:pt x="174868" y="184315"/>
                  </a:cubicBezTo>
                  <a:cubicBezTo>
                    <a:pt x="174868" y="184315"/>
                    <a:pt x="174868" y="184315"/>
                    <a:pt x="174868" y="184315"/>
                  </a:cubicBezTo>
                  <a:cubicBezTo>
                    <a:pt x="174868" y="184315"/>
                    <a:pt x="178644" y="188564"/>
                    <a:pt x="178878" y="187855"/>
                  </a:cubicBezTo>
                  <a:close/>
                  <a:moveTo>
                    <a:pt x="174868" y="182429"/>
                  </a:moveTo>
                  <a:cubicBezTo>
                    <a:pt x="174868" y="182429"/>
                    <a:pt x="174868" y="182429"/>
                    <a:pt x="174868" y="182429"/>
                  </a:cubicBezTo>
                  <a:cubicBezTo>
                    <a:pt x="174868" y="182429"/>
                    <a:pt x="177936" y="186677"/>
                    <a:pt x="178172" y="185969"/>
                  </a:cubicBezTo>
                  <a:close/>
                  <a:moveTo>
                    <a:pt x="183126" y="161190"/>
                  </a:moveTo>
                  <a:cubicBezTo>
                    <a:pt x="183126" y="161190"/>
                    <a:pt x="183126" y="161190"/>
                    <a:pt x="183126" y="159304"/>
                  </a:cubicBezTo>
                  <a:lnTo>
                    <a:pt x="183126" y="159304"/>
                  </a:lnTo>
                  <a:lnTo>
                    <a:pt x="183126" y="159304"/>
                  </a:lnTo>
                  <a:cubicBezTo>
                    <a:pt x="183126" y="159304"/>
                    <a:pt x="186194" y="164022"/>
                    <a:pt x="186430" y="164731"/>
                  </a:cubicBezTo>
                  <a:close/>
                  <a:moveTo>
                    <a:pt x="172978" y="186441"/>
                  </a:moveTo>
                  <a:cubicBezTo>
                    <a:pt x="172978" y="186441"/>
                    <a:pt x="171564" y="186441"/>
                    <a:pt x="172978" y="185024"/>
                  </a:cubicBezTo>
                  <a:cubicBezTo>
                    <a:pt x="174395" y="183610"/>
                    <a:pt x="174395" y="183373"/>
                    <a:pt x="174868" y="183610"/>
                  </a:cubicBezTo>
                  <a:cubicBezTo>
                    <a:pt x="175340" y="183846"/>
                    <a:pt x="173214" y="185732"/>
                    <a:pt x="173687" y="185732"/>
                  </a:cubicBezTo>
                  <a:cubicBezTo>
                    <a:pt x="174159" y="185732"/>
                    <a:pt x="173687" y="184551"/>
                    <a:pt x="175340" y="184315"/>
                  </a:cubicBezTo>
                  <a:cubicBezTo>
                    <a:pt x="176046" y="186205"/>
                    <a:pt x="176282" y="188092"/>
                    <a:pt x="176282" y="189981"/>
                  </a:cubicBezTo>
                  <a:close/>
                  <a:moveTo>
                    <a:pt x="172978" y="181484"/>
                  </a:moveTo>
                  <a:lnTo>
                    <a:pt x="174159" y="181484"/>
                  </a:lnTo>
                  <a:cubicBezTo>
                    <a:pt x="174159" y="181484"/>
                    <a:pt x="174159" y="181484"/>
                    <a:pt x="174159" y="182901"/>
                  </a:cubicBezTo>
                  <a:lnTo>
                    <a:pt x="174159" y="182901"/>
                  </a:lnTo>
                  <a:cubicBezTo>
                    <a:pt x="174159" y="182901"/>
                    <a:pt x="177227" y="185496"/>
                    <a:pt x="177227" y="185024"/>
                  </a:cubicBezTo>
                  <a:close/>
                  <a:moveTo>
                    <a:pt x="180059" y="157886"/>
                  </a:moveTo>
                  <a:cubicBezTo>
                    <a:pt x="180059" y="157886"/>
                    <a:pt x="183126" y="157886"/>
                    <a:pt x="180059" y="157886"/>
                  </a:cubicBezTo>
                  <a:cubicBezTo>
                    <a:pt x="185958" y="161663"/>
                    <a:pt x="183835" y="163552"/>
                    <a:pt x="184307" y="161899"/>
                  </a:cubicBezTo>
                  <a:close/>
                  <a:moveTo>
                    <a:pt x="180059" y="151754"/>
                  </a:moveTo>
                  <a:cubicBezTo>
                    <a:pt x="180059" y="151754"/>
                    <a:pt x="180059" y="151754"/>
                    <a:pt x="180059" y="151754"/>
                  </a:cubicBezTo>
                  <a:cubicBezTo>
                    <a:pt x="180059" y="151754"/>
                    <a:pt x="184777" y="156236"/>
                    <a:pt x="185013" y="156236"/>
                  </a:cubicBezTo>
                  <a:close/>
                  <a:moveTo>
                    <a:pt x="178172" y="154585"/>
                  </a:moveTo>
                  <a:cubicBezTo>
                    <a:pt x="178172" y="154585"/>
                    <a:pt x="180531" y="154585"/>
                    <a:pt x="178172" y="157181"/>
                  </a:cubicBezTo>
                  <a:cubicBezTo>
                    <a:pt x="184071" y="159540"/>
                    <a:pt x="182181" y="160248"/>
                    <a:pt x="183126" y="158595"/>
                  </a:cubicBezTo>
                  <a:close/>
                  <a:moveTo>
                    <a:pt x="180059" y="145854"/>
                  </a:moveTo>
                  <a:cubicBezTo>
                    <a:pt x="180059" y="145854"/>
                    <a:pt x="180059" y="145854"/>
                    <a:pt x="180059" y="145854"/>
                  </a:cubicBezTo>
                  <a:cubicBezTo>
                    <a:pt x="180059" y="145854"/>
                    <a:pt x="184777" y="150573"/>
                    <a:pt x="185013" y="149864"/>
                  </a:cubicBezTo>
                  <a:close/>
                  <a:moveTo>
                    <a:pt x="177936" y="150100"/>
                  </a:moveTo>
                  <a:cubicBezTo>
                    <a:pt x="179114" y="147505"/>
                    <a:pt x="177936" y="148919"/>
                    <a:pt x="177936" y="147741"/>
                  </a:cubicBezTo>
                  <a:cubicBezTo>
                    <a:pt x="177936" y="146560"/>
                    <a:pt x="179350" y="147741"/>
                    <a:pt x="179822" y="147741"/>
                  </a:cubicBezTo>
                  <a:cubicBezTo>
                    <a:pt x="180295" y="147741"/>
                    <a:pt x="183362" y="153877"/>
                    <a:pt x="182890" y="154113"/>
                  </a:cubicBezTo>
                  <a:close/>
                  <a:moveTo>
                    <a:pt x="177936" y="150100"/>
                  </a:moveTo>
                  <a:cubicBezTo>
                    <a:pt x="177936" y="148450"/>
                    <a:pt x="176046" y="151518"/>
                    <a:pt x="176518" y="150100"/>
                  </a:cubicBezTo>
                  <a:cubicBezTo>
                    <a:pt x="176991" y="148686"/>
                    <a:pt x="176518" y="150100"/>
                    <a:pt x="178172" y="148686"/>
                  </a:cubicBezTo>
                  <a:cubicBezTo>
                    <a:pt x="179822" y="147269"/>
                    <a:pt x="183126" y="153877"/>
                    <a:pt x="181945" y="154819"/>
                  </a:cubicBezTo>
                  <a:close/>
                  <a:moveTo>
                    <a:pt x="175813" y="147269"/>
                  </a:moveTo>
                  <a:cubicBezTo>
                    <a:pt x="175813" y="147269"/>
                    <a:pt x="175813" y="147269"/>
                    <a:pt x="175813" y="147269"/>
                  </a:cubicBezTo>
                  <a:cubicBezTo>
                    <a:pt x="175813" y="147269"/>
                    <a:pt x="179114" y="153641"/>
                    <a:pt x="179822" y="151987"/>
                  </a:cubicBezTo>
                  <a:close/>
                  <a:moveTo>
                    <a:pt x="167079" y="170866"/>
                  </a:moveTo>
                  <a:cubicBezTo>
                    <a:pt x="168260" y="170866"/>
                    <a:pt x="167079" y="170866"/>
                    <a:pt x="167079" y="170866"/>
                  </a:cubicBezTo>
                  <a:cubicBezTo>
                    <a:pt x="167079" y="170866"/>
                    <a:pt x="170855" y="176057"/>
                    <a:pt x="171091" y="175115"/>
                  </a:cubicBezTo>
                  <a:close/>
                  <a:moveTo>
                    <a:pt x="167079" y="170866"/>
                  </a:moveTo>
                  <a:cubicBezTo>
                    <a:pt x="167079" y="170866"/>
                    <a:pt x="168260" y="170866"/>
                    <a:pt x="167079" y="172047"/>
                  </a:cubicBezTo>
                  <a:cubicBezTo>
                    <a:pt x="165901" y="173225"/>
                    <a:pt x="169677" y="177710"/>
                    <a:pt x="170383" y="176293"/>
                  </a:cubicBezTo>
                  <a:close/>
                  <a:moveTo>
                    <a:pt x="167079" y="167090"/>
                  </a:moveTo>
                  <a:cubicBezTo>
                    <a:pt x="167079" y="167090"/>
                    <a:pt x="167079" y="167090"/>
                    <a:pt x="167079" y="165439"/>
                  </a:cubicBezTo>
                  <a:cubicBezTo>
                    <a:pt x="167079" y="163786"/>
                    <a:pt x="167079" y="165439"/>
                    <a:pt x="167079" y="165439"/>
                  </a:cubicBezTo>
                  <a:cubicBezTo>
                    <a:pt x="167079" y="165439"/>
                    <a:pt x="171564" y="173225"/>
                    <a:pt x="171328" y="172517"/>
                  </a:cubicBezTo>
                  <a:close/>
                  <a:moveTo>
                    <a:pt x="163305" y="172283"/>
                  </a:moveTo>
                  <a:cubicBezTo>
                    <a:pt x="164247" y="171811"/>
                    <a:pt x="164720" y="171338"/>
                    <a:pt x="165192" y="170394"/>
                  </a:cubicBezTo>
                  <a:cubicBezTo>
                    <a:pt x="165192" y="170394"/>
                    <a:pt x="165192" y="170394"/>
                    <a:pt x="165192" y="170394"/>
                  </a:cubicBezTo>
                  <a:cubicBezTo>
                    <a:pt x="165192" y="170394"/>
                    <a:pt x="167551" y="168979"/>
                    <a:pt x="167315" y="170394"/>
                  </a:cubicBezTo>
                  <a:cubicBezTo>
                    <a:pt x="167079" y="171811"/>
                    <a:pt x="168496" y="179833"/>
                    <a:pt x="168496" y="177710"/>
                  </a:cubicBezTo>
                  <a:close/>
                  <a:moveTo>
                    <a:pt x="176046" y="139955"/>
                  </a:moveTo>
                  <a:cubicBezTo>
                    <a:pt x="176046" y="139955"/>
                    <a:pt x="176046" y="139955"/>
                    <a:pt x="176046" y="139955"/>
                  </a:cubicBezTo>
                  <a:cubicBezTo>
                    <a:pt x="176046" y="139955"/>
                    <a:pt x="179586" y="146324"/>
                    <a:pt x="180295" y="145382"/>
                  </a:cubicBezTo>
                  <a:close/>
                  <a:moveTo>
                    <a:pt x="164956" y="167562"/>
                  </a:moveTo>
                  <a:cubicBezTo>
                    <a:pt x="164956" y="167562"/>
                    <a:pt x="164956" y="167562"/>
                    <a:pt x="164956" y="167562"/>
                  </a:cubicBezTo>
                  <a:cubicBezTo>
                    <a:pt x="164956" y="167562"/>
                    <a:pt x="168496" y="173934"/>
                    <a:pt x="168496" y="172989"/>
                  </a:cubicBezTo>
                  <a:close/>
                  <a:moveTo>
                    <a:pt x="172978" y="146088"/>
                  </a:moveTo>
                  <a:cubicBezTo>
                    <a:pt x="172978" y="146088"/>
                    <a:pt x="171564" y="146088"/>
                    <a:pt x="172978" y="144201"/>
                  </a:cubicBezTo>
                  <a:cubicBezTo>
                    <a:pt x="174395" y="142314"/>
                    <a:pt x="172978" y="144201"/>
                    <a:pt x="171328" y="144201"/>
                  </a:cubicBezTo>
                  <a:lnTo>
                    <a:pt x="171328" y="144201"/>
                  </a:lnTo>
                  <a:cubicBezTo>
                    <a:pt x="171328" y="144201"/>
                    <a:pt x="171328" y="144201"/>
                    <a:pt x="171328" y="144201"/>
                  </a:cubicBezTo>
                  <a:cubicBezTo>
                    <a:pt x="171328" y="144201"/>
                    <a:pt x="171328" y="145618"/>
                    <a:pt x="172745" y="144201"/>
                  </a:cubicBezTo>
                  <a:cubicBezTo>
                    <a:pt x="172978" y="144673"/>
                    <a:pt x="172978" y="145382"/>
                    <a:pt x="172745" y="145854"/>
                  </a:cubicBezTo>
                  <a:lnTo>
                    <a:pt x="174159" y="145854"/>
                  </a:lnTo>
                  <a:cubicBezTo>
                    <a:pt x="177699" y="150337"/>
                    <a:pt x="176755" y="150573"/>
                    <a:pt x="177227" y="151518"/>
                  </a:cubicBezTo>
                  <a:close/>
                  <a:moveTo>
                    <a:pt x="171328" y="142078"/>
                  </a:moveTo>
                  <a:cubicBezTo>
                    <a:pt x="171328" y="140188"/>
                    <a:pt x="173687" y="139955"/>
                    <a:pt x="173214" y="142078"/>
                  </a:cubicBezTo>
                  <a:cubicBezTo>
                    <a:pt x="173214" y="142550"/>
                    <a:pt x="173214" y="142787"/>
                    <a:pt x="173214" y="143256"/>
                  </a:cubicBezTo>
                  <a:cubicBezTo>
                    <a:pt x="173214" y="143256"/>
                    <a:pt x="177463" y="145854"/>
                    <a:pt x="175576" y="147505"/>
                  </a:cubicBezTo>
                  <a:close/>
                  <a:moveTo>
                    <a:pt x="169205" y="142078"/>
                  </a:moveTo>
                  <a:cubicBezTo>
                    <a:pt x="169677" y="141133"/>
                    <a:pt x="170619" y="140188"/>
                    <a:pt x="171564" y="139719"/>
                  </a:cubicBezTo>
                  <a:cubicBezTo>
                    <a:pt x="171564" y="139719"/>
                    <a:pt x="171564" y="139719"/>
                    <a:pt x="171564" y="139719"/>
                  </a:cubicBezTo>
                  <a:cubicBezTo>
                    <a:pt x="171564" y="139719"/>
                    <a:pt x="175104" y="146796"/>
                    <a:pt x="173451" y="148450"/>
                  </a:cubicBezTo>
                  <a:close/>
                  <a:moveTo>
                    <a:pt x="171564" y="134762"/>
                  </a:moveTo>
                  <a:cubicBezTo>
                    <a:pt x="171564" y="134762"/>
                    <a:pt x="172978" y="134762"/>
                    <a:pt x="171564" y="134762"/>
                  </a:cubicBezTo>
                  <a:cubicBezTo>
                    <a:pt x="170147" y="134762"/>
                    <a:pt x="175576" y="141842"/>
                    <a:pt x="175813" y="141133"/>
                  </a:cubicBezTo>
                  <a:close/>
                  <a:moveTo>
                    <a:pt x="195161" y="56420"/>
                  </a:moveTo>
                  <a:cubicBezTo>
                    <a:pt x="195161" y="56420"/>
                    <a:pt x="193744" y="56420"/>
                    <a:pt x="195161" y="56420"/>
                  </a:cubicBezTo>
                  <a:cubicBezTo>
                    <a:pt x="196575" y="56420"/>
                    <a:pt x="195161" y="56420"/>
                    <a:pt x="195161" y="56420"/>
                  </a:cubicBezTo>
                  <a:close/>
                  <a:moveTo>
                    <a:pt x="165428" y="134762"/>
                  </a:moveTo>
                  <a:cubicBezTo>
                    <a:pt x="165428" y="132875"/>
                    <a:pt x="168732" y="132166"/>
                    <a:pt x="167079" y="134762"/>
                  </a:cubicBezTo>
                  <a:cubicBezTo>
                    <a:pt x="165428" y="137357"/>
                    <a:pt x="169677" y="141369"/>
                    <a:pt x="168496" y="141133"/>
                  </a:cubicBezTo>
                  <a:close/>
                  <a:moveTo>
                    <a:pt x="193744" y="55711"/>
                  </a:moveTo>
                  <a:cubicBezTo>
                    <a:pt x="193744" y="55711"/>
                    <a:pt x="191621" y="55711"/>
                    <a:pt x="193744" y="54061"/>
                  </a:cubicBezTo>
                  <a:cubicBezTo>
                    <a:pt x="195870" y="52407"/>
                    <a:pt x="193744" y="54061"/>
                    <a:pt x="195634" y="52643"/>
                  </a:cubicBezTo>
                  <a:cubicBezTo>
                    <a:pt x="195161" y="53588"/>
                    <a:pt x="194453" y="54530"/>
                    <a:pt x="193744" y="55475"/>
                  </a:cubicBezTo>
                  <a:cubicBezTo>
                    <a:pt x="193744" y="55475"/>
                    <a:pt x="198465" y="61847"/>
                    <a:pt x="197284" y="61847"/>
                  </a:cubicBezTo>
                  <a:close/>
                  <a:moveTo>
                    <a:pt x="191621" y="54061"/>
                  </a:moveTo>
                  <a:cubicBezTo>
                    <a:pt x="191621" y="54061"/>
                    <a:pt x="191621" y="54061"/>
                    <a:pt x="191621" y="54061"/>
                  </a:cubicBezTo>
                  <a:cubicBezTo>
                    <a:pt x="191621" y="54061"/>
                    <a:pt x="193980" y="61847"/>
                    <a:pt x="195161" y="60429"/>
                  </a:cubicBezTo>
                  <a:close/>
                  <a:moveTo>
                    <a:pt x="151034" y="155055"/>
                  </a:moveTo>
                  <a:cubicBezTo>
                    <a:pt x="151034" y="155055"/>
                    <a:pt x="151034" y="155055"/>
                    <a:pt x="151034" y="155055"/>
                  </a:cubicBezTo>
                  <a:cubicBezTo>
                    <a:pt x="151034" y="155055"/>
                    <a:pt x="154338" y="162135"/>
                    <a:pt x="154574" y="161427"/>
                  </a:cubicBezTo>
                  <a:close/>
                  <a:moveTo>
                    <a:pt x="148439" y="155055"/>
                  </a:moveTo>
                  <a:cubicBezTo>
                    <a:pt x="147022" y="156944"/>
                    <a:pt x="148439" y="155055"/>
                    <a:pt x="148439" y="155055"/>
                  </a:cubicBezTo>
                  <a:cubicBezTo>
                    <a:pt x="147730" y="156236"/>
                    <a:pt x="147022" y="156944"/>
                    <a:pt x="145844" y="157653"/>
                  </a:cubicBezTo>
                  <a:cubicBezTo>
                    <a:pt x="145844" y="156236"/>
                    <a:pt x="147967" y="156000"/>
                    <a:pt x="148439" y="154585"/>
                  </a:cubicBezTo>
                  <a:lnTo>
                    <a:pt x="148439" y="154585"/>
                  </a:lnTo>
                  <a:cubicBezTo>
                    <a:pt x="148439" y="154585"/>
                    <a:pt x="148439" y="153168"/>
                    <a:pt x="148439" y="152696"/>
                  </a:cubicBezTo>
                  <a:cubicBezTo>
                    <a:pt x="148439" y="152223"/>
                    <a:pt x="153157" y="150809"/>
                    <a:pt x="150089" y="154349"/>
                  </a:cubicBezTo>
                  <a:cubicBezTo>
                    <a:pt x="147022" y="157886"/>
                    <a:pt x="151743" y="154349"/>
                    <a:pt x="150089" y="155763"/>
                  </a:cubicBezTo>
                  <a:cubicBezTo>
                    <a:pt x="148439" y="157181"/>
                    <a:pt x="151271" y="162844"/>
                    <a:pt x="151979" y="161427"/>
                  </a:cubicBezTo>
                  <a:close/>
                  <a:moveTo>
                    <a:pt x="146316" y="157181"/>
                  </a:moveTo>
                  <a:cubicBezTo>
                    <a:pt x="146316" y="157181"/>
                    <a:pt x="146316" y="157181"/>
                    <a:pt x="147967" y="157181"/>
                  </a:cubicBezTo>
                  <a:cubicBezTo>
                    <a:pt x="149617" y="157181"/>
                    <a:pt x="149617" y="164731"/>
                    <a:pt x="149853" y="163552"/>
                  </a:cubicBezTo>
                  <a:close/>
                  <a:moveTo>
                    <a:pt x="184071" y="53352"/>
                  </a:moveTo>
                  <a:cubicBezTo>
                    <a:pt x="184071" y="53352"/>
                    <a:pt x="181945" y="53352"/>
                    <a:pt x="184071" y="51935"/>
                  </a:cubicBezTo>
                  <a:cubicBezTo>
                    <a:pt x="186194" y="50520"/>
                    <a:pt x="189026" y="57834"/>
                    <a:pt x="187611" y="59724"/>
                  </a:cubicBezTo>
                  <a:close/>
                  <a:moveTo>
                    <a:pt x="144190" y="156944"/>
                  </a:moveTo>
                  <a:cubicBezTo>
                    <a:pt x="144190" y="156944"/>
                    <a:pt x="144190" y="156944"/>
                    <a:pt x="144190" y="155291"/>
                  </a:cubicBezTo>
                  <a:cubicBezTo>
                    <a:pt x="144190" y="153641"/>
                    <a:pt x="144190" y="155291"/>
                    <a:pt x="144190" y="155291"/>
                  </a:cubicBezTo>
                  <a:cubicBezTo>
                    <a:pt x="144190" y="155291"/>
                    <a:pt x="148439" y="163080"/>
                    <a:pt x="147730" y="163316"/>
                  </a:cubicBezTo>
                  <a:close/>
                  <a:moveTo>
                    <a:pt x="144190" y="152696"/>
                  </a:moveTo>
                  <a:cubicBezTo>
                    <a:pt x="144190" y="152696"/>
                    <a:pt x="144190" y="152696"/>
                    <a:pt x="144190" y="152696"/>
                  </a:cubicBezTo>
                  <a:cubicBezTo>
                    <a:pt x="144190" y="152696"/>
                    <a:pt x="149381" y="158359"/>
                    <a:pt x="148439" y="159067"/>
                  </a:cubicBezTo>
                  <a:close/>
                  <a:moveTo>
                    <a:pt x="140650" y="158831"/>
                  </a:moveTo>
                  <a:cubicBezTo>
                    <a:pt x="140650" y="158831"/>
                    <a:pt x="140650" y="157417"/>
                    <a:pt x="140650" y="157181"/>
                  </a:cubicBezTo>
                  <a:cubicBezTo>
                    <a:pt x="140650" y="156944"/>
                    <a:pt x="140650" y="157181"/>
                    <a:pt x="140650" y="157181"/>
                  </a:cubicBezTo>
                  <a:lnTo>
                    <a:pt x="140650" y="157181"/>
                  </a:lnTo>
                  <a:close/>
                  <a:moveTo>
                    <a:pt x="179822" y="50284"/>
                  </a:moveTo>
                  <a:cubicBezTo>
                    <a:pt x="179822" y="50284"/>
                    <a:pt x="179822" y="50284"/>
                    <a:pt x="179822" y="50284"/>
                  </a:cubicBezTo>
                  <a:cubicBezTo>
                    <a:pt x="179822" y="50284"/>
                    <a:pt x="183599" y="57834"/>
                    <a:pt x="184071" y="56656"/>
                  </a:cubicBezTo>
                  <a:close/>
                  <a:moveTo>
                    <a:pt x="144899" y="156236"/>
                  </a:moveTo>
                  <a:cubicBezTo>
                    <a:pt x="144899" y="156236"/>
                    <a:pt x="144899" y="156236"/>
                    <a:pt x="144899" y="156236"/>
                  </a:cubicBezTo>
                  <a:lnTo>
                    <a:pt x="144899" y="156236"/>
                  </a:lnTo>
                  <a:cubicBezTo>
                    <a:pt x="144899" y="156236"/>
                    <a:pt x="144899" y="154585"/>
                    <a:pt x="146316" y="153641"/>
                  </a:cubicBezTo>
                  <a:cubicBezTo>
                    <a:pt x="147730" y="152696"/>
                    <a:pt x="146316" y="153641"/>
                    <a:pt x="146316" y="155291"/>
                  </a:cubicBezTo>
                  <a:close/>
                  <a:moveTo>
                    <a:pt x="183835" y="52880"/>
                  </a:moveTo>
                  <a:lnTo>
                    <a:pt x="183835" y="52880"/>
                  </a:lnTo>
                  <a:cubicBezTo>
                    <a:pt x="182654" y="55711"/>
                    <a:pt x="183362" y="54061"/>
                    <a:pt x="184307" y="53588"/>
                  </a:cubicBezTo>
                  <a:close/>
                  <a:moveTo>
                    <a:pt x="143718" y="153404"/>
                  </a:moveTo>
                  <a:cubicBezTo>
                    <a:pt x="143718" y="153404"/>
                    <a:pt x="143718" y="153404"/>
                    <a:pt x="143718" y="153404"/>
                  </a:cubicBezTo>
                  <a:cubicBezTo>
                    <a:pt x="143718" y="153404"/>
                    <a:pt x="143718" y="153404"/>
                    <a:pt x="143718" y="153404"/>
                  </a:cubicBezTo>
                  <a:close/>
                  <a:moveTo>
                    <a:pt x="177936" y="53588"/>
                  </a:moveTo>
                  <a:cubicBezTo>
                    <a:pt x="177936" y="53588"/>
                    <a:pt x="177936" y="53588"/>
                    <a:pt x="177936" y="53588"/>
                  </a:cubicBezTo>
                  <a:cubicBezTo>
                    <a:pt x="177936" y="53588"/>
                    <a:pt x="177936" y="51935"/>
                    <a:pt x="177936" y="53588"/>
                  </a:cubicBezTo>
                  <a:cubicBezTo>
                    <a:pt x="177936" y="55239"/>
                    <a:pt x="177936" y="54766"/>
                    <a:pt x="177936" y="53588"/>
                  </a:cubicBezTo>
                  <a:lnTo>
                    <a:pt x="177936" y="52171"/>
                  </a:lnTo>
                  <a:cubicBezTo>
                    <a:pt x="177936" y="52171"/>
                    <a:pt x="177936" y="52171"/>
                    <a:pt x="177936" y="52171"/>
                  </a:cubicBezTo>
                  <a:cubicBezTo>
                    <a:pt x="177936" y="52171"/>
                    <a:pt x="179350" y="54061"/>
                    <a:pt x="178408" y="54297"/>
                  </a:cubicBezTo>
                  <a:close/>
                  <a:moveTo>
                    <a:pt x="139472" y="153641"/>
                  </a:moveTo>
                  <a:cubicBezTo>
                    <a:pt x="139472" y="153641"/>
                    <a:pt x="138055" y="153641"/>
                    <a:pt x="139472" y="151987"/>
                  </a:cubicBezTo>
                  <a:cubicBezTo>
                    <a:pt x="140886" y="150337"/>
                    <a:pt x="139472" y="151987"/>
                    <a:pt x="139472" y="151987"/>
                  </a:cubicBezTo>
                  <a:cubicBezTo>
                    <a:pt x="139472" y="151987"/>
                    <a:pt x="139472" y="151987"/>
                    <a:pt x="139472" y="151987"/>
                  </a:cubicBezTo>
                  <a:cubicBezTo>
                    <a:pt x="140180" y="152223"/>
                    <a:pt x="140650" y="152223"/>
                    <a:pt x="141359" y="151987"/>
                  </a:cubicBezTo>
                  <a:close/>
                  <a:moveTo>
                    <a:pt x="176755" y="52407"/>
                  </a:moveTo>
                  <a:lnTo>
                    <a:pt x="178172" y="50757"/>
                  </a:lnTo>
                  <a:cubicBezTo>
                    <a:pt x="178172" y="50757"/>
                    <a:pt x="176991" y="54061"/>
                    <a:pt x="177227" y="53116"/>
                  </a:cubicBezTo>
                  <a:close/>
                  <a:moveTo>
                    <a:pt x="138999" y="151045"/>
                  </a:moveTo>
                  <a:cubicBezTo>
                    <a:pt x="139236" y="149628"/>
                    <a:pt x="140180" y="148450"/>
                    <a:pt x="141122" y="147505"/>
                  </a:cubicBezTo>
                  <a:cubicBezTo>
                    <a:pt x="141122" y="147505"/>
                    <a:pt x="141122" y="147505"/>
                    <a:pt x="141122" y="147505"/>
                  </a:cubicBezTo>
                  <a:cubicBezTo>
                    <a:pt x="141122" y="147505"/>
                    <a:pt x="140417" y="151281"/>
                    <a:pt x="139472" y="151754"/>
                  </a:cubicBezTo>
                  <a:close/>
                  <a:moveTo>
                    <a:pt x="177227" y="50520"/>
                  </a:moveTo>
                  <a:cubicBezTo>
                    <a:pt x="177227" y="50520"/>
                    <a:pt x="177227" y="50520"/>
                    <a:pt x="177227" y="50520"/>
                  </a:cubicBezTo>
                  <a:cubicBezTo>
                    <a:pt x="177227" y="50520"/>
                    <a:pt x="177227" y="51935"/>
                    <a:pt x="177699" y="51229"/>
                  </a:cubicBezTo>
                  <a:close/>
                  <a:moveTo>
                    <a:pt x="137349" y="150809"/>
                  </a:moveTo>
                  <a:cubicBezTo>
                    <a:pt x="137349" y="150809"/>
                    <a:pt x="138763" y="150809"/>
                    <a:pt x="137349" y="150809"/>
                  </a:cubicBezTo>
                  <a:lnTo>
                    <a:pt x="135932" y="150809"/>
                  </a:lnTo>
                  <a:cubicBezTo>
                    <a:pt x="135932" y="150809"/>
                    <a:pt x="137582" y="152223"/>
                    <a:pt x="137818" y="151518"/>
                  </a:cubicBezTo>
                  <a:close/>
                  <a:moveTo>
                    <a:pt x="137349" y="149156"/>
                  </a:moveTo>
                  <a:lnTo>
                    <a:pt x="137349" y="149156"/>
                  </a:lnTo>
                  <a:cubicBezTo>
                    <a:pt x="138763" y="149156"/>
                    <a:pt x="138999" y="149156"/>
                    <a:pt x="138763" y="149156"/>
                  </a:cubicBezTo>
                  <a:lnTo>
                    <a:pt x="137113" y="150809"/>
                  </a:lnTo>
                  <a:cubicBezTo>
                    <a:pt x="137113" y="150809"/>
                    <a:pt x="137818" y="150809"/>
                    <a:pt x="138055" y="149864"/>
                  </a:cubicBezTo>
                  <a:close/>
                  <a:moveTo>
                    <a:pt x="173923" y="50520"/>
                  </a:moveTo>
                  <a:cubicBezTo>
                    <a:pt x="174868" y="50048"/>
                    <a:pt x="175576" y="49339"/>
                    <a:pt x="176046" y="48631"/>
                  </a:cubicBezTo>
                  <a:cubicBezTo>
                    <a:pt x="176046" y="48631"/>
                    <a:pt x="176046" y="48631"/>
                    <a:pt x="176046" y="48631"/>
                  </a:cubicBezTo>
                  <a:cubicBezTo>
                    <a:pt x="176046" y="48631"/>
                    <a:pt x="176046" y="48631"/>
                    <a:pt x="174632" y="50520"/>
                  </a:cubicBezTo>
                  <a:cubicBezTo>
                    <a:pt x="173214" y="52407"/>
                    <a:pt x="174632" y="51935"/>
                    <a:pt x="174632" y="51229"/>
                  </a:cubicBezTo>
                  <a:close/>
                  <a:moveTo>
                    <a:pt x="134751" y="151518"/>
                  </a:moveTo>
                  <a:lnTo>
                    <a:pt x="134751" y="149864"/>
                  </a:lnTo>
                  <a:lnTo>
                    <a:pt x="134751" y="149864"/>
                  </a:lnTo>
                  <a:cubicBezTo>
                    <a:pt x="134751" y="149864"/>
                    <a:pt x="134751" y="149864"/>
                    <a:pt x="136168" y="148214"/>
                  </a:cubicBezTo>
                  <a:cubicBezTo>
                    <a:pt x="137582" y="146560"/>
                    <a:pt x="136168" y="148214"/>
                    <a:pt x="136168" y="148214"/>
                  </a:cubicBezTo>
                  <a:cubicBezTo>
                    <a:pt x="136168" y="148214"/>
                    <a:pt x="136168" y="148214"/>
                    <a:pt x="136168" y="148214"/>
                  </a:cubicBezTo>
                  <a:lnTo>
                    <a:pt x="136168" y="148214"/>
                  </a:lnTo>
                  <a:cubicBezTo>
                    <a:pt x="135223" y="149392"/>
                    <a:pt x="134987" y="150809"/>
                    <a:pt x="135459" y="152223"/>
                  </a:cubicBezTo>
                  <a:close/>
                  <a:moveTo>
                    <a:pt x="136168" y="147033"/>
                  </a:moveTo>
                  <a:cubicBezTo>
                    <a:pt x="136168" y="147033"/>
                    <a:pt x="136168" y="147033"/>
                    <a:pt x="136168" y="147033"/>
                  </a:cubicBezTo>
                  <a:cubicBezTo>
                    <a:pt x="136168" y="147033"/>
                    <a:pt x="138055" y="146088"/>
                    <a:pt x="136876" y="147741"/>
                  </a:cubicBezTo>
                  <a:close/>
                  <a:moveTo>
                    <a:pt x="133100" y="147033"/>
                  </a:moveTo>
                  <a:cubicBezTo>
                    <a:pt x="133100" y="147033"/>
                    <a:pt x="133100" y="147033"/>
                    <a:pt x="133100" y="147033"/>
                  </a:cubicBezTo>
                  <a:cubicBezTo>
                    <a:pt x="133100" y="147033"/>
                    <a:pt x="133100" y="147033"/>
                    <a:pt x="133100" y="147033"/>
                  </a:cubicBezTo>
                  <a:close/>
                  <a:moveTo>
                    <a:pt x="133100" y="143492"/>
                  </a:moveTo>
                  <a:cubicBezTo>
                    <a:pt x="133100" y="143492"/>
                    <a:pt x="133100" y="143492"/>
                    <a:pt x="133100" y="144910"/>
                  </a:cubicBezTo>
                  <a:cubicBezTo>
                    <a:pt x="133100" y="146324"/>
                    <a:pt x="132392" y="145618"/>
                    <a:pt x="133336" y="144437"/>
                  </a:cubicBezTo>
                  <a:close/>
                  <a:moveTo>
                    <a:pt x="133100" y="143492"/>
                  </a:moveTo>
                  <a:lnTo>
                    <a:pt x="133100" y="143492"/>
                  </a:lnTo>
                  <a:cubicBezTo>
                    <a:pt x="132864" y="143020"/>
                    <a:pt x="132864" y="142314"/>
                    <a:pt x="133100" y="141842"/>
                  </a:cubicBezTo>
                  <a:cubicBezTo>
                    <a:pt x="133100" y="141842"/>
                    <a:pt x="133100" y="141842"/>
                    <a:pt x="133100" y="141842"/>
                  </a:cubicBezTo>
                  <a:cubicBezTo>
                    <a:pt x="133100" y="141842"/>
                    <a:pt x="134281" y="143965"/>
                    <a:pt x="134045" y="144201"/>
                  </a:cubicBezTo>
                  <a:close/>
                  <a:moveTo>
                    <a:pt x="131450" y="141606"/>
                  </a:moveTo>
                  <a:cubicBezTo>
                    <a:pt x="132864" y="141606"/>
                    <a:pt x="133100" y="141606"/>
                    <a:pt x="133100" y="141606"/>
                  </a:cubicBezTo>
                  <a:cubicBezTo>
                    <a:pt x="133100" y="141606"/>
                    <a:pt x="133100" y="142078"/>
                    <a:pt x="132392" y="142314"/>
                  </a:cubicBezTo>
                  <a:close/>
                  <a:moveTo>
                    <a:pt x="129088" y="143965"/>
                  </a:moveTo>
                  <a:cubicBezTo>
                    <a:pt x="130741" y="142550"/>
                    <a:pt x="130977" y="143965"/>
                    <a:pt x="131213" y="143965"/>
                  </a:cubicBezTo>
                  <a:cubicBezTo>
                    <a:pt x="131450" y="143965"/>
                    <a:pt x="130032" y="145618"/>
                    <a:pt x="130032" y="144673"/>
                  </a:cubicBezTo>
                  <a:close/>
                  <a:moveTo>
                    <a:pt x="129088" y="139010"/>
                  </a:moveTo>
                  <a:lnTo>
                    <a:pt x="129088" y="137593"/>
                  </a:lnTo>
                  <a:cubicBezTo>
                    <a:pt x="129088" y="137593"/>
                    <a:pt x="130741" y="137593"/>
                    <a:pt x="129088" y="137593"/>
                  </a:cubicBezTo>
                  <a:cubicBezTo>
                    <a:pt x="128851" y="138538"/>
                    <a:pt x="129324" y="139483"/>
                    <a:pt x="130269" y="139719"/>
                  </a:cubicBezTo>
                  <a:cubicBezTo>
                    <a:pt x="130269" y="139719"/>
                    <a:pt x="130505" y="139719"/>
                    <a:pt x="130741" y="139719"/>
                  </a:cubicBezTo>
                  <a:close/>
                  <a:moveTo>
                    <a:pt x="121774" y="139010"/>
                  </a:moveTo>
                  <a:cubicBezTo>
                    <a:pt x="121774" y="139010"/>
                    <a:pt x="121774" y="139010"/>
                    <a:pt x="121774" y="137593"/>
                  </a:cubicBezTo>
                  <a:cubicBezTo>
                    <a:pt x="121774" y="136179"/>
                    <a:pt x="121774" y="137593"/>
                    <a:pt x="121774" y="139010"/>
                  </a:cubicBezTo>
                  <a:cubicBezTo>
                    <a:pt x="121774" y="140425"/>
                    <a:pt x="123424" y="139483"/>
                    <a:pt x="123424" y="139010"/>
                  </a:cubicBezTo>
                  <a:close/>
                  <a:moveTo>
                    <a:pt x="88501" y="109750"/>
                  </a:moveTo>
                  <a:cubicBezTo>
                    <a:pt x="88501" y="109750"/>
                    <a:pt x="88501" y="109750"/>
                    <a:pt x="88501" y="108333"/>
                  </a:cubicBezTo>
                  <a:cubicBezTo>
                    <a:pt x="88501" y="106918"/>
                    <a:pt x="90154" y="108333"/>
                    <a:pt x="90624" y="108333"/>
                  </a:cubicBezTo>
                  <a:lnTo>
                    <a:pt x="90624" y="108333"/>
                  </a:lnTo>
                  <a:cubicBezTo>
                    <a:pt x="90624" y="108333"/>
                    <a:pt x="91569" y="109041"/>
                    <a:pt x="90154" y="109041"/>
                  </a:cubicBezTo>
                  <a:close/>
                  <a:moveTo>
                    <a:pt x="88501" y="105973"/>
                  </a:moveTo>
                  <a:cubicBezTo>
                    <a:pt x="88501" y="107391"/>
                    <a:pt x="89918" y="105973"/>
                    <a:pt x="88501" y="107860"/>
                  </a:cubicBezTo>
                  <a:cubicBezTo>
                    <a:pt x="87087" y="109750"/>
                    <a:pt x="87792" y="107155"/>
                    <a:pt x="88973" y="105973"/>
                  </a:cubicBezTo>
                  <a:close/>
                  <a:moveTo>
                    <a:pt x="125078" y="11584"/>
                  </a:moveTo>
                  <a:cubicBezTo>
                    <a:pt x="127201" y="11584"/>
                    <a:pt x="125078" y="11584"/>
                    <a:pt x="127909" y="9225"/>
                  </a:cubicBezTo>
                  <a:cubicBezTo>
                    <a:pt x="127909" y="9225"/>
                    <a:pt x="127909" y="9225"/>
                    <a:pt x="127909" y="10639"/>
                  </a:cubicBezTo>
                  <a:cubicBezTo>
                    <a:pt x="127909" y="12057"/>
                    <a:pt x="125314" y="13001"/>
                    <a:pt x="125550" y="11820"/>
                  </a:cubicBezTo>
                  <a:close/>
                  <a:moveTo>
                    <a:pt x="128382" y="9934"/>
                  </a:moveTo>
                  <a:cubicBezTo>
                    <a:pt x="128382" y="9934"/>
                    <a:pt x="128382" y="9934"/>
                    <a:pt x="128382" y="9934"/>
                  </a:cubicBezTo>
                  <a:cubicBezTo>
                    <a:pt x="128382" y="9934"/>
                    <a:pt x="130269" y="7808"/>
                    <a:pt x="130269" y="8517"/>
                  </a:cubicBezTo>
                  <a:lnTo>
                    <a:pt x="128851" y="9934"/>
                  </a:lnTo>
                  <a:cubicBezTo>
                    <a:pt x="128851" y="9934"/>
                    <a:pt x="126492" y="11584"/>
                    <a:pt x="126020" y="11348"/>
                  </a:cubicBezTo>
                  <a:cubicBezTo>
                    <a:pt x="126965" y="10876"/>
                    <a:pt x="127909" y="10403"/>
                    <a:pt x="128851" y="10170"/>
                  </a:cubicBezTo>
                  <a:close/>
                  <a:moveTo>
                    <a:pt x="79298" y="99838"/>
                  </a:moveTo>
                  <a:cubicBezTo>
                    <a:pt x="79298" y="99838"/>
                    <a:pt x="79298" y="99838"/>
                    <a:pt x="79298" y="99838"/>
                  </a:cubicBezTo>
                  <a:cubicBezTo>
                    <a:pt x="79298" y="99838"/>
                    <a:pt x="79298" y="99838"/>
                    <a:pt x="81187" y="99838"/>
                  </a:cubicBezTo>
                  <a:cubicBezTo>
                    <a:pt x="83074" y="99838"/>
                    <a:pt x="80242" y="99366"/>
                    <a:pt x="79770" y="100074"/>
                  </a:cubicBezTo>
                  <a:close/>
                  <a:moveTo>
                    <a:pt x="124133" y="10876"/>
                  </a:moveTo>
                  <a:lnTo>
                    <a:pt x="126256" y="8517"/>
                  </a:lnTo>
                  <a:cubicBezTo>
                    <a:pt x="126256" y="8517"/>
                    <a:pt x="126256" y="8517"/>
                    <a:pt x="126256" y="8517"/>
                  </a:cubicBezTo>
                  <a:close/>
                  <a:moveTo>
                    <a:pt x="78589" y="97243"/>
                  </a:moveTo>
                  <a:cubicBezTo>
                    <a:pt x="78589" y="97243"/>
                    <a:pt x="78589" y="97243"/>
                    <a:pt x="78589" y="97243"/>
                  </a:cubicBezTo>
                  <a:cubicBezTo>
                    <a:pt x="78589" y="97243"/>
                    <a:pt x="77411" y="98893"/>
                    <a:pt x="79061" y="97479"/>
                  </a:cubicBezTo>
                  <a:close/>
                  <a:moveTo>
                    <a:pt x="124133" y="10403"/>
                  </a:moveTo>
                  <a:cubicBezTo>
                    <a:pt x="124133" y="10403"/>
                    <a:pt x="124133" y="10403"/>
                    <a:pt x="124133" y="10403"/>
                  </a:cubicBezTo>
                  <a:cubicBezTo>
                    <a:pt x="124133" y="10403"/>
                    <a:pt x="124133" y="10403"/>
                    <a:pt x="124133" y="10403"/>
                  </a:cubicBezTo>
                  <a:close/>
                  <a:moveTo>
                    <a:pt x="51691" y="78600"/>
                  </a:moveTo>
                  <a:cubicBezTo>
                    <a:pt x="51691" y="78600"/>
                    <a:pt x="51691" y="78600"/>
                    <a:pt x="51691" y="78600"/>
                  </a:cubicBezTo>
                  <a:cubicBezTo>
                    <a:pt x="51691" y="78600"/>
                    <a:pt x="50510" y="79781"/>
                    <a:pt x="52160" y="78836"/>
                  </a:cubicBezTo>
                  <a:close/>
                  <a:moveTo>
                    <a:pt x="50273" y="78600"/>
                  </a:moveTo>
                  <a:cubicBezTo>
                    <a:pt x="50273" y="78600"/>
                    <a:pt x="50273" y="78600"/>
                    <a:pt x="50273" y="80253"/>
                  </a:cubicBezTo>
                  <a:cubicBezTo>
                    <a:pt x="50273" y="81904"/>
                    <a:pt x="50510" y="79308"/>
                    <a:pt x="50510" y="77658"/>
                  </a:cubicBezTo>
                  <a:close/>
                  <a:moveTo>
                    <a:pt x="48623" y="78600"/>
                  </a:moveTo>
                  <a:lnTo>
                    <a:pt x="48623" y="78600"/>
                  </a:lnTo>
                  <a:lnTo>
                    <a:pt x="48623" y="78600"/>
                  </a:lnTo>
                  <a:cubicBezTo>
                    <a:pt x="48623" y="78600"/>
                    <a:pt x="49092" y="78364"/>
                    <a:pt x="49092" y="78127"/>
                  </a:cubicBezTo>
                  <a:close/>
                  <a:moveTo>
                    <a:pt x="65376" y="19134"/>
                  </a:moveTo>
                  <a:cubicBezTo>
                    <a:pt x="65848" y="18192"/>
                    <a:pt x="66790" y="17484"/>
                    <a:pt x="67735" y="17247"/>
                  </a:cubicBezTo>
                  <a:cubicBezTo>
                    <a:pt x="67735" y="17247"/>
                    <a:pt x="67735" y="17247"/>
                    <a:pt x="70330" y="17247"/>
                  </a:cubicBezTo>
                  <a:cubicBezTo>
                    <a:pt x="72926" y="17247"/>
                    <a:pt x="70330" y="17247"/>
                    <a:pt x="70330" y="17247"/>
                  </a:cubicBezTo>
                  <a:cubicBezTo>
                    <a:pt x="68916" y="18192"/>
                    <a:pt x="67499" y="18665"/>
                    <a:pt x="65848" y="18665"/>
                  </a:cubicBezTo>
                  <a:close/>
                  <a:moveTo>
                    <a:pt x="63725" y="17011"/>
                  </a:moveTo>
                  <a:cubicBezTo>
                    <a:pt x="63959" y="16303"/>
                    <a:pt x="64431" y="15833"/>
                    <a:pt x="64904" y="15597"/>
                  </a:cubicBezTo>
                  <a:cubicBezTo>
                    <a:pt x="64904" y="15597"/>
                    <a:pt x="66790" y="15597"/>
                    <a:pt x="67027" y="15597"/>
                  </a:cubicBezTo>
                  <a:close/>
                  <a:moveTo>
                    <a:pt x="31867" y="66329"/>
                  </a:moveTo>
                  <a:cubicBezTo>
                    <a:pt x="31867" y="66329"/>
                    <a:pt x="34229" y="66329"/>
                    <a:pt x="33993" y="66329"/>
                  </a:cubicBezTo>
                  <a:cubicBezTo>
                    <a:pt x="33520" y="66329"/>
                    <a:pt x="32812" y="66329"/>
                    <a:pt x="32339" y="65859"/>
                  </a:cubicBezTo>
                  <a:close/>
                  <a:moveTo>
                    <a:pt x="59713" y="16303"/>
                  </a:moveTo>
                  <a:cubicBezTo>
                    <a:pt x="61363" y="16069"/>
                    <a:pt x="63017" y="15597"/>
                    <a:pt x="64667" y="14888"/>
                  </a:cubicBezTo>
                  <a:lnTo>
                    <a:pt x="64667" y="14888"/>
                  </a:lnTo>
                  <a:cubicBezTo>
                    <a:pt x="64667" y="14888"/>
                    <a:pt x="59949" y="17484"/>
                    <a:pt x="60185" y="15833"/>
                  </a:cubicBezTo>
                  <a:close/>
                  <a:moveTo>
                    <a:pt x="20068" y="65859"/>
                  </a:moveTo>
                  <a:lnTo>
                    <a:pt x="20068" y="65859"/>
                  </a:lnTo>
                  <a:cubicBezTo>
                    <a:pt x="20068" y="64442"/>
                    <a:pt x="22663" y="64442"/>
                    <a:pt x="23136" y="62791"/>
                  </a:cubicBezTo>
                  <a:cubicBezTo>
                    <a:pt x="23608" y="61138"/>
                    <a:pt x="25025" y="62791"/>
                    <a:pt x="23136" y="62791"/>
                  </a:cubicBezTo>
                  <a:cubicBezTo>
                    <a:pt x="21249" y="62791"/>
                    <a:pt x="21249" y="63733"/>
                    <a:pt x="20540" y="65387"/>
                  </a:cubicBezTo>
                  <a:close/>
                  <a:moveTo>
                    <a:pt x="56409" y="9461"/>
                  </a:moveTo>
                  <a:cubicBezTo>
                    <a:pt x="56409" y="9461"/>
                    <a:pt x="56409" y="9461"/>
                    <a:pt x="58296" y="7808"/>
                  </a:cubicBezTo>
                  <a:cubicBezTo>
                    <a:pt x="60185" y="6157"/>
                    <a:pt x="58296" y="7808"/>
                    <a:pt x="58296" y="7808"/>
                  </a:cubicBezTo>
                  <a:close/>
                  <a:moveTo>
                    <a:pt x="38711" y="28101"/>
                  </a:moveTo>
                  <a:cubicBezTo>
                    <a:pt x="38711" y="28101"/>
                    <a:pt x="37060" y="28101"/>
                    <a:pt x="36352" y="28101"/>
                  </a:cubicBezTo>
                  <a:cubicBezTo>
                    <a:pt x="35643" y="28101"/>
                    <a:pt x="36352" y="28101"/>
                    <a:pt x="37766" y="28101"/>
                  </a:cubicBezTo>
                  <a:cubicBezTo>
                    <a:pt x="39183" y="28101"/>
                    <a:pt x="37766" y="28101"/>
                    <a:pt x="37766" y="28101"/>
                  </a:cubicBezTo>
                  <a:cubicBezTo>
                    <a:pt x="37766" y="28101"/>
                    <a:pt x="37766" y="28101"/>
                    <a:pt x="39656" y="28101"/>
                  </a:cubicBezTo>
                  <a:cubicBezTo>
                    <a:pt x="41542" y="28101"/>
                    <a:pt x="39892" y="27159"/>
                    <a:pt x="39183" y="27632"/>
                  </a:cubicBezTo>
                  <a:close/>
                  <a:moveTo>
                    <a:pt x="18181" y="49576"/>
                  </a:moveTo>
                  <a:cubicBezTo>
                    <a:pt x="18181" y="49576"/>
                    <a:pt x="18181" y="49576"/>
                    <a:pt x="18181" y="49576"/>
                  </a:cubicBezTo>
                  <a:cubicBezTo>
                    <a:pt x="18181" y="49576"/>
                    <a:pt x="17473" y="49812"/>
                    <a:pt x="18654" y="49103"/>
                  </a:cubicBezTo>
                  <a:close/>
                  <a:moveTo>
                    <a:pt x="16531" y="46980"/>
                  </a:moveTo>
                  <a:cubicBezTo>
                    <a:pt x="16531" y="46980"/>
                    <a:pt x="18418" y="46980"/>
                    <a:pt x="17945" y="46980"/>
                  </a:cubicBezTo>
                  <a:cubicBezTo>
                    <a:pt x="17473" y="46980"/>
                    <a:pt x="16295" y="47689"/>
                    <a:pt x="17000" y="46508"/>
                  </a:cubicBezTo>
                  <a:close/>
                  <a:moveTo>
                    <a:pt x="16531" y="44621"/>
                  </a:moveTo>
                  <a:cubicBezTo>
                    <a:pt x="16531" y="44621"/>
                    <a:pt x="16531" y="44621"/>
                    <a:pt x="16531" y="44621"/>
                  </a:cubicBezTo>
                  <a:cubicBezTo>
                    <a:pt x="16531" y="44621"/>
                    <a:pt x="15822" y="44857"/>
                    <a:pt x="16295" y="44149"/>
                  </a:cubicBezTo>
                  <a:close/>
                  <a:moveTo>
                    <a:pt x="11573" y="48631"/>
                  </a:moveTo>
                  <a:cubicBezTo>
                    <a:pt x="11573" y="48631"/>
                    <a:pt x="11573" y="48631"/>
                    <a:pt x="11573" y="48631"/>
                  </a:cubicBezTo>
                  <a:cubicBezTo>
                    <a:pt x="11573" y="48631"/>
                    <a:pt x="13696" y="48631"/>
                    <a:pt x="12991" y="48631"/>
                  </a:cubicBezTo>
                  <a:close/>
                  <a:moveTo>
                    <a:pt x="11573" y="25033"/>
                  </a:moveTo>
                  <a:cubicBezTo>
                    <a:pt x="11573" y="25033"/>
                    <a:pt x="13463" y="25033"/>
                    <a:pt x="13463" y="25033"/>
                  </a:cubicBezTo>
                  <a:cubicBezTo>
                    <a:pt x="13463" y="25033"/>
                    <a:pt x="9687" y="25033"/>
                    <a:pt x="10159" y="243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7" name="Полилиния: фигура 4736">
              <a:extLst>
                <a:ext uri="{FF2B5EF4-FFF2-40B4-BE49-F238E27FC236}">
                  <a16:creationId xmlns:a16="http://schemas.microsoft.com/office/drawing/2014/main" id="{54973BCB-29EA-265C-9E5D-7A09A0FC2697}"/>
                </a:ext>
              </a:extLst>
            </p:cNvPr>
            <p:cNvSpPr/>
            <p:nvPr/>
          </p:nvSpPr>
          <p:spPr>
            <a:xfrm>
              <a:off x="-807475" y="2734155"/>
              <a:ext cx="4231" cy="2412"/>
            </a:xfrm>
            <a:custGeom>
              <a:avLst/>
              <a:gdLst>
                <a:gd name="connsiteX0" fmla="*/ 3064 w 4231"/>
                <a:gd name="connsiteY0" fmla="*/ -1047 h 2412"/>
                <a:gd name="connsiteX1" fmla="*/ 3064 w 4231"/>
                <a:gd name="connsiteY1" fmla="*/ -1047 h 2412"/>
                <a:gd name="connsiteX2" fmla="*/ -476 w 4231"/>
                <a:gd name="connsiteY2" fmla="*/ -1047 h 2412"/>
                <a:gd name="connsiteX3" fmla="*/ 938 w 4231"/>
                <a:gd name="connsiteY3" fmla="*/ 1312 h 2412"/>
                <a:gd name="connsiteX4" fmla="*/ 938 w 4231"/>
                <a:gd name="connsiteY4" fmla="*/ 1312 h 2412"/>
                <a:gd name="connsiteX5" fmla="*/ 3064 w 4231"/>
                <a:gd name="connsiteY5" fmla="*/ -1047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31" h="2412">
                  <a:moveTo>
                    <a:pt x="3064" y="-1047"/>
                  </a:moveTo>
                  <a:cubicBezTo>
                    <a:pt x="3064" y="-1047"/>
                    <a:pt x="3064" y="-1047"/>
                    <a:pt x="3064" y="-1047"/>
                  </a:cubicBezTo>
                  <a:cubicBezTo>
                    <a:pt x="3064" y="-1047"/>
                    <a:pt x="1174" y="-1047"/>
                    <a:pt x="-476" y="-1047"/>
                  </a:cubicBezTo>
                  <a:cubicBezTo>
                    <a:pt x="-2130" y="-1047"/>
                    <a:pt x="-476" y="1079"/>
                    <a:pt x="938" y="1312"/>
                  </a:cubicBezTo>
                  <a:lnTo>
                    <a:pt x="938" y="1312"/>
                  </a:lnTo>
                  <a:cubicBezTo>
                    <a:pt x="938" y="1312"/>
                    <a:pt x="2828" y="-1519"/>
                    <a:pt x="3064" y="-10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8" name="Полилиния: фигура 4737">
              <a:extLst>
                <a:ext uri="{FF2B5EF4-FFF2-40B4-BE49-F238E27FC236}">
                  <a16:creationId xmlns:a16="http://schemas.microsoft.com/office/drawing/2014/main" id="{F18E378A-5DE5-BE77-AAD5-78837BC719BF}"/>
                </a:ext>
              </a:extLst>
            </p:cNvPr>
            <p:cNvSpPr/>
            <p:nvPr/>
          </p:nvSpPr>
          <p:spPr>
            <a:xfrm>
              <a:off x="-686727" y="2699285"/>
              <a:ext cx="524" cy="314"/>
            </a:xfrm>
            <a:custGeom>
              <a:avLst/>
              <a:gdLst>
                <a:gd name="connsiteX0" fmla="*/ -642 w 524"/>
                <a:gd name="connsiteY0" fmla="*/ -1100 h 314"/>
                <a:gd name="connsiteX1" fmla="*/ -642 w 524"/>
                <a:gd name="connsiteY1" fmla="*/ -1100 h 314"/>
                <a:gd name="connsiteX2" fmla="*/ -642 w 524"/>
                <a:gd name="connsiteY2" fmla="*/ -1100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314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cubicBezTo>
                    <a:pt x="-642" y="-1100"/>
                    <a:pt x="-1823" y="-392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39" name="Полилиния: фигура 4738">
              <a:extLst>
                <a:ext uri="{FF2B5EF4-FFF2-40B4-BE49-F238E27FC236}">
                  <a16:creationId xmlns:a16="http://schemas.microsoft.com/office/drawing/2014/main" id="{BA8902DF-6B9D-C4E7-3A86-1EC44AD4A6D5}"/>
                </a:ext>
              </a:extLst>
            </p:cNvPr>
            <p:cNvSpPr/>
            <p:nvPr/>
          </p:nvSpPr>
          <p:spPr>
            <a:xfrm>
              <a:off x="-704372" y="2690160"/>
              <a:ext cx="23597" cy="629"/>
            </a:xfrm>
            <a:custGeom>
              <a:avLst/>
              <a:gdLst>
                <a:gd name="connsiteX0" fmla="*/ -1167 w 23597"/>
                <a:gd name="connsiteY0" fmla="*/ -470 h 629"/>
                <a:gd name="connsiteX1" fmla="*/ -1167 w 23597"/>
                <a:gd name="connsiteY1" fmla="*/ -470 h 629"/>
                <a:gd name="connsiteX2" fmla="*/ -1167 w 23597"/>
                <a:gd name="connsiteY2" fmla="*/ -470 h 629"/>
                <a:gd name="connsiteX3" fmla="*/ -1167 w 23597"/>
                <a:gd name="connsiteY3" fmla="*/ -470 h 629"/>
                <a:gd name="connsiteX4" fmla="*/ -1167 w 23597"/>
                <a:gd name="connsiteY4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629">
                  <a:moveTo>
                    <a:pt x="-1167" y="-470"/>
                  </a:moveTo>
                  <a:cubicBezTo>
                    <a:pt x="-1167" y="-470"/>
                    <a:pt x="-1167" y="-470"/>
                    <a:pt x="-1167" y="-470"/>
                  </a:cubicBezTo>
                  <a:cubicBezTo>
                    <a:pt x="-1167" y="-470"/>
                    <a:pt x="-1167" y="-470"/>
                    <a:pt x="-1167" y="-470"/>
                  </a:cubicBezTo>
                  <a:lnTo>
                    <a:pt x="-1167" y="-470"/>
                  </a:lnTo>
                  <a:cubicBezTo>
                    <a:pt x="-1167" y="-470"/>
                    <a:pt x="-1167" y="-1887"/>
                    <a:pt x="-116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0" name="Полилиния: фигура 4739">
              <a:extLst>
                <a:ext uri="{FF2B5EF4-FFF2-40B4-BE49-F238E27FC236}">
                  <a16:creationId xmlns:a16="http://schemas.microsoft.com/office/drawing/2014/main" id="{AFB2F551-2A76-45D2-AA42-12EE2AF767A6}"/>
                </a:ext>
              </a:extLst>
            </p:cNvPr>
            <p:cNvSpPr/>
            <p:nvPr/>
          </p:nvSpPr>
          <p:spPr>
            <a:xfrm>
              <a:off x="-725610" y="2733266"/>
              <a:ext cx="1493" cy="1886"/>
            </a:xfrm>
            <a:custGeom>
              <a:avLst/>
              <a:gdLst>
                <a:gd name="connsiteX0" fmla="*/ 250 w 1493"/>
                <a:gd name="connsiteY0" fmla="*/ 787 h 1886"/>
                <a:gd name="connsiteX1" fmla="*/ 250 w 1493"/>
                <a:gd name="connsiteY1" fmla="*/ -1100 h 1886"/>
                <a:gd name="connsiteX2" fmla="*/ -1167 w 1493"/>
                <a:gd name="connsiteY2" fmla="*/ 550 h 1886"/>
                <a:gd name="connsiteX3" fmla="*/ 250 w 1493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3" h="1886">
                  <a:moveTo>
                    <a:pt x="250" y="787"/>
                  </a:moveTo>
                  <a:cubicBezTo>
                    <a:pt x="250" y="787"/>
                    <a:pt x="250" y="787"/>
                    <a:pt x="250" y="-1100"/>
                  </a:cubicBezTo>
                  <a:lnTo>
                    <a:pt x="-1167" y="550"/>
                  </a:lnTo>
                  <a:cubicBezTo>
                    <a:pt x="-1167" y="550"/>
                    <a:pt x="722" y="-158"/>
                    <a:pt x="25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1" name="Полилиния: фигура 4740">
              <a:extLst>
                <a:ext uri="{FF2B5EF4-FFF2-40B4-BE49-F238E27FC236}">
                  <a16:creationId xmlns:a16="http://schemas.microsoft.com/office/drawing/2014/main" id="{296B2673-5AA5-98E3-8EB5-9C2633185693}"/>
                </a:ext>
              </a:extLst>
            </p:cNvPr>
            <p:cNvSpPr/>
            <p:nvPr/>
          </p:nvSpPr>
          <p:spPr>
            <a:xfrm>
              <a:off x="-715935" y="2714466"/>
              <a:ext cx="104" cy="2044"/>
            </a:xfrm>
            <a:custGeom>
              <a:avLst/>
              <a:gdLst>
                <a:gd name="connsiteX0" fmla="*/ -1167 w 104"/>
                <a:gd name="connsiteY0" fmla="*/ 944 h 2044"/>
                <a:gd name="connsiteX1" fmla="*/ -1167 w 104"/>
                <a:gd name="connsiteY1" fmla="*/ -470 h 2044"/>
                <a:gd name="connsiteX2" fmla="*/ -1167 w 104"/>
                <a:gd name="connsiteY2" fmla="*/ -470 h 2044"/>
                <a:gd name="connsiteX3" fmla="*/ -1167 w 104"/>
                <a:gd name="connsiteY3" fmla="*/ 944 h 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044">
                  <a:moveTo>
                    <a:pt x="-1167" y="944"/>
                  </a:moveTo>
                  <a:cubicBezTo>
                    <a:pt x="-1167" y="944"/>
                    <a:pt x="-1167" y="944"/>
                    <a:pt x="-1167" y="-470"/>
                  </a:cubicBezTo>
                  <a:cubicBezTo>
                    <a:pt x="-1167" y="-1887"/>
                    <a:pt x="-1167" y="-470"/>
                    <a:pt x="-1167" y="-470"/>
                  </a:cubicBezTo>
                  <a:cubicBezTo>
                    <a:pt x="-1167" y="-470"/>
                    <a:pt x="-931" y="472"/>
                    <a:pt x="-1167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2" name="Полилиния: фигура 4741">
              <a:extLst>
                <a:ext uri="{FF2B5EF4-FFF2-40B4-BE49-F238E27FC236}">
                  <a16:creationId xmlns:a16="http://schemas.microsoft.com/office/drawing/2014/main" id="{18A2FDBE-0F34-B9A5-BF0C-4524EBBCAED6}"/>
                </a:ext>
              </a:extLst>
            </p:cNvPr>
            <p:cNvSpPr/>
            <p:nvPr/>
          </p:nvSpPr>
          <p:spPr>
            <a:xfrm>
              <a:off x="-720183" y="2722882"/>
              <a:ext cx="1653" cy="1181"/>
            </a:xfrm>
            <a:custGeom>
              <a:avLst/>
              <a:gdLst>
                <a:gd name="connsiteX0" fmla="*/ -1167 w 1653"/>
                <a:gd name="connsiteY0" fmla="*/ -1100 h 1181"/>
                <a:gd name="connsiteX1" fmla="*/ -1167 w 1653"/>
                <a:gd name="connsiteY1" fmla="*/ 81 h 1181"/>
                <a:gd name="connsiteX2" fmla="*/ 486 w 1653"/>
                <a:gd name="connsiteY2" fmla="*/ 81 h 1181"/>
                <a:gd name="connsiteX3" fmla="*/ 486 w 1653"/>
                <a:gd name="connsiteY3" fmla="*/ 81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1181">
                  <a:moveTo>
                    <a:pt x="-1167" y="-1100"/>
                  </a:moveTo>
                  <a:lnTo>
                    <a:pt x="-1167" y="81"/>
                  </a:lnTo>
                  <a:lnTo>
                    <a:pt x="486" y="81"/>
                  </a:lnTo>
                  <a:cubicBezTo>
                    <a:pt x="486" y="81"/>
                    <a:pt x="486" y="81"/>
                    <a:pt x="486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3" name="Полилиния: фигура 4742">
              <a:extLst>
                <a:ext uri="{FF2B5EF4-FFF2-40B4-BE49-F238E27FC236}">
                  <a16:creationId xmlns:a16="http://schemas.microsoft.com/office/drawing/2014/main" id="{4E7750FF-DBB0-9952-6977-9A144A2D94A7}"/>
                </a:ext>
              </a:extLst>
            </p:cNvPr>
            <p:cNvSpPr/>
            <p:nvPr/>
          </p:nvSpPr>
          <p:spPr>
            <a:xfrm>
              <a:off x="-705553" y="2678598"/>
              <a:ext cx="4248" cy="2521"/>
            </a:xfrm>
            <a:custGeom>
              <a:avLst/>
              <a:gdLst>
                <a:gd name="connsiteX0" fmla="*/ 3082 w 4248"/>
                <a:gd name="connsiteY0" fmla="*/ -470 h 2521"/>
                <a:gd name="connsiteX1" fmla="*/ 1901 w 4248"/>
                <a:gd name="connsiteY1" fmla="*/ -470 h 2521"/>
                <a:gd name="connsiteX2" fmla="*/ 1901 w 4248"/>
                <a:gd name="connsiteY2" fmla="*/ -470 h 2521"/>
                <a:gd name="connsiteX3" fmla="*/ 250 w 4248"/>
                <a:gd name="connsiteY3" fmla="*/ -470 h 2521"/>
                <a:gd name="connsiteX4" fmla="*/ -1167 w 4248"/>
                <a:gd name="connsiteY4" fmla="*/ -470 h 2521"/>
                <a:gd name="connsiteX5" fmla="*/ 486 w 4248"/>
                <a:gd name="connsiteY5" fmla="*/ 944 h 2521"/>
                <a:gd name="connsiteX6" fmla="*/ 3082 w 4248"/>
                <a:gd name="connsiteY6" fmla="*/ -470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8" h="2521">
                  <a:moveTo>
                    <a:pt x="3082" y="-470"/>
                  </a:moveTo>
                  <a:cubicBezTo>
                    <a:pt x="3082" y="-1887"/>
                    <a:pt x="3082" y="-470"/>
                    <a:pt x="1901" y="-470"/>
                  </a:cubicBezTo>
                  <a:cubicBezTo>
                    <a:pt x="722" y="-470"/>
                    <a:pt x="1901" y="-470"/>
                    <a:pt x="1901" y="-470"/>
                  </a:cubicBezTo>
                  <a:cubicBezTo>
                    <a:pt x="1901" y="-470"/>
                    <a:pt x="14" y="-470"/>
                    <a:pt x="250" y="-470"/>
                  </a:cubicBezTo>
                  <a:lnTo>
                    <a:pt x="-1167" y="-470"/>
                  </a:lnTo>
                  <a:cubicBezTo>
                    <a:pt x="-1167" y="-470"/>
                    <a:pt x="722" y="-470"/>
                    <a:pt x="486" y="944"/>
                  </a:cubicBezTo>
                  <a:cubicBezTo>
                    <a:pt x="250" y="2361"/>
                    <a:pt x="2373" y="238"/>
                    <a:pt x="308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4" name="Полилиния: фигура 4743">
              <a:extLst>
                <a:ext uri="{FF2B5EF4-FFF2-40B4-BE49-F238E27FC236}">
                  <a16:creationId xmlns:a16="http://schemas.microsoft.com/office/drawing/2014/main" id="{1B5E55BF-B900-EF92-DDFB-794D58C48273}"/>
                </a:ext>
              </a:extLst>
            </p:cNvPr>
            <p:cNvSpPr/>
            <p:nvPr/>
          </p:nvSpPr>
          <p:spPr>
            <a:xfrm>
              <a:off x="-728677" y="2728389"/>
              <a:ext cx="4247" cy="2609"/>
            </a:xfrm>
            <a:custGeom>
              <a:avLst/>
              <a:gdLst>
                <a:gd name="connsiteX0" fmla="*/ 3080 w 4247"/>
                <a:gd name="connsiteY0" fmla="*/ -472 h 2609"/>
                <a:gd name="connsiteX1" fmla="*/ -224 w 4247"/>
                <a:gd name="connsiteY1" fmla="*/ -472 h 2609"/>
                <a:gd name="connsiteX2" fmla="*/ -224 w 4247"/>
                <a:gd name="connsiteY2" fmla="*/ -472 h 2609"/>
                <a:gd name="connsiteX3" fmla="*/ -224 w 4247"/>
                <a:gd name="connsiteY3" fmla="*/ -472 h 2609"/>
                <a:gd name="connsiteX4" fmla="*/ -224 w 4247"/>
                <a:gd name="connsiteY4" fmla="*/ 1415 h 2609"/>
                <a:gd name="connsiteX5" fmla="*/ 3080 w 4247"/>
                <a:gd name="connsiteY5" fmla="*/ -472 h 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7" h="2609">
                  <a:moveTo>
                    <a:pt x="3080" y="-472"/>
                  </a:moveTo>
                  <a:cubicBezTo>
                    <a:pt x="3080" y="-472"/>
                    <a:pt x="1899" y="-1886"/>
                    <a:pt x="-224" y="-472"/>
                  </a:cubicBezTo>
                  <a:cubicBezTo>
                    <a:pt x="-2347" y="946"/>
                    <a:pt x="-224" y="-472"/>
                    <a:pt x="-224" y="-472"/>
                  </a:cubicBezTo>
                  <a:cubicBezTo>
                    <a:pt x="-224" y="-472"/>
                    <a:pt x="-224" y="-472"/>
                    <a:pt x="-224" y="-472"/>
                  </a:cubicBezTo>
                  <a:cubicBezTo>
                    <a:pt x="-224" y="-472"/>
                    <a:pt x="-224" y="946"/>
                    <a:pt x="-224" y="1415"/>
                  </a:cubicBezTo>
                  <a:cubicBezTo>
                    <a:pt x="-224" y="1888"/>
                    <a:pt x="1899" y="473"/>
                    <a:pt x="3080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5" name="Полилиния: фигура 4744">
              <a:extLst>
                <a:ext uri="{FF2B5EF4-FFF2-40B4-BE49-F238E27FC236}">
                  <a16:creationId xmlns:a16="http://schemas.microsoft.com/office/drawing/2014/main" id="{E5931935-8250-470B-9F2E-23D4868B3DCC}"/>
                </a:ext>
              </a:extLst>
            </p:cNvPr>
            <p:cNvSpPr/>
            <p:nvPr/>
          </p:nvSpPr>
          <p:spPr>
            <a:xfrm>
              <a:off x="-700123" y="2665306"/>
              <a:ext cx="1414" cy="1886"/>
            </a:xfrm>
            <a:custGeom>
              <a:avLst/>
              <a:gdLst>
                <a:gd name="connsiteX0" fmla="*/ 247 w 1414"/>
                <a:gd name="connsiteY0" fmla="*/ 787 h 1886"/>
                <a:gd name="connsiteX1" fmla="*/ -1167 w 1414"/>
                <a:gd name="connsiteY1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4" h="1886">
                  <a:moveTo>
                    <a:pt x="247" y="787"/>
                  </a:moveTo>
                  <a:cubicBezTo>
                    <a:pt x="247" y="787"/>
                    <a:pt x="24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6" name="Полилиния: фигура 4745">
              <a:extLst>
                <a:ext uri="{FF2B5EF4-FFF2-40B4-BE49-F238E27FC236}">
                  <a16:creationId xmlns:a16="http://schemas.microsoft.com/office/drawing/2014/main" id="{43FC2E3D-E705-5AA3-C7C7-572A19740874}"/>
                </a:ext>
              </a:extLst>
            </p:cNvPr>
            <p:cNvSpPr/>
            <p:nvPr/>
          </p:nvSpPr>
          <p:spPr>
            <a:xfrm>
              <a:off x="-751567" y="2776002"/>
              <a:ext cx="2385" cy="209"/>
            </a:xfrm>
            <a:custGeom>
              <a:avLst/>
              <a:gdLst>
                <a:gd name="connsiteX0" fmla="*/ -1167 w 2385"/>
                <a:gd name="connsiteY0" fmla="*/ -890 h 209"/>
                <a:gd name="connsiteX1" fmla="*/ 483 w 2385"/>
                <a:gd name="connsiteY1" fmla="*/ -890 h 209"/>
                <a:gd name="connsiteX2" fmla="*/ 483 w 2385"/>
                <a:gd name="connsiteY2" fmla="*/ -890 h 209"/>
                <a:gd name="connsiteX3" fmla="*/ -1167 w 2385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5" h="209">
                  <a:moveTo>
                    <a:pt x="-1167" y="-890"/>
                  </a:moveTo>
                  <a:cubicBezTo>
                    <a:pt x="-1167" y="-890"/>
                    <a:pt x="-1167" y="-890"/>
                    <a:pt x="483" y="-890"/>
                  </a:cubicBezTo>
                  <a:cubicBezTo>
                    <a:pt x="2137" y="-890"/>
                    <a:pt x="483" y="-890"/>
                    <a:pt x="483" y="-890"/>
                  </a:cubicBezTo>
                  <a:cubicBezTo>
                    <a:pt x="483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7" name="Полилиния: фигура 4746">
              <a:extLst>
                <a:ext uri="{FF2B5EF4-FFF2-40B4-BE49-F238E27FC236}">
                  <a16:creationId xmlns:a16="http://schemas.microsoft.com/office/drawing/2014/main" id="{7B059B20-E21F-3B7C-4FDB-1BC45AFBC7CF}"/>
                </a:ext>
              </a:extLst>
            </p:cNvPr>
            <p:cNvSpPr/>
            <p:nvPr/>
          </p:nvSpPr>
          <p:spPr>
            <a:xfrm>
              <a:off x="-727944" y="2727131"/>
              <a:ext cx="1861" cy="23597"/>
            </a:xfrm>
            <a:custGeom>
              <a:avLst/>
              <a:gdLst>
                <a:gd name="connsiteX0" fmla="*/ 694 w 1861"/>
                <a:gd name="connsiteY0" fmla="*/ -1100 h 23597"/>
                <a:gd name="connsiteX1" fmla="*/ -720 w 1861"/>
                <a:gd name="connsiteY1" fmla="*/ -1100 h 23597"/>
                <a:gd name="connsiteX2" fmla="*/ 694 w 1861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1" h="23597">
                  <a:moveTo>
                    <a:pt x="694" y="-1100"/>
                  </a:moveTo>
                  <a:cubicBezTo>
                    <a:pt x="694" y="-1100"/>
                    <a:pt x="694" y="-1100"/>
                    <a:pt x="-720" y="-1100"/>
                  </a:cubicBezTo>
                  <a:cubicBezTo>
                    <a:pt x="-2137" y="-1100"/>
                    <a:pt x="225" y="-1100"/>
                    <a:pt x="694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8" name="Полилиния: фигура 4747">
              <a:extLst>
                <a:ext uri="{FF2B5EF4-FFF2-40B4-BE49-F238E27FC236}">
                  <a16:creationId xmlns:a16="http://schemas.microsoft.com/office/drawing/2014/main" id="{CDA0F1EB-3C5D-7A6F-42C7-28E1A063AD7C}"/>
                </a:ext>
              </a:extLst>
            </p:cNvPr>
            <p:cNvSpPr/>
            <p:nvPr/>
          </p:nvSpPr>
          <p:spPr>
            <a:xfrm>
              <a:off x="-708149" y="2680013"/>
              <a:ext cx="419" cy="628"/>
            </a:xfrm>
            <a:custGeom>
              <a:avLst/>
              <a:gdLst>
                <a:gd name="connsiteX0" fmla="*/ -1167 w 419"/>
                <a:gd name="connsiteY0" fmla="*/ -472 h 628"/>
                <a:gd name="connsiteX1" fmla="*/ -1167 w 419"/>
                <a:gd name="connsiteY1" fmla="*/ -472 h 628"/>
                <a:gd name="connsiteX2" fmla="*/ -1167 w 419"/>
                <a:gd name="connsiteY2" fmla="*/ -472 h 628"/>
                <a:gd name="connsiteX3" fmla="*/ -1167 w 419"/>
                <a:gd name="connsiteY3" fmla="*/ -472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" h="628">
                  <a:moveTo>
                    <a:pt x="-1167" y="-472"/>
                  </a:moveTo>
                  <a:cubicBezTo>
                    <a:pt x="-1167" y="-472"/>
                    <a:pt x="-1167" y="-472"/>
                    <a:pt x="-1167" y="-472"/>
                  </a:cubicBezTo>
                  <a:cubicBezTo>
                    <a:pt x="-1167" y="-472"/>
                    <a:pt x="-1167" y="-472"/>
                    <a:pt x="-1167" y="-472"/>
                  </a:cubicBezTo>
                  <a:cubicBezTo>
                    <a:pt x="-1167" y="-472"/>
                    <a:pt x="-222" y="-1886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49" name="Полилиния: фигура 4748">
              <a:extLst>
                <a:ext uri="{FF2B5EF4-FFF2-40B4-BE49-F238E27FC236}">
                  <a16:creationId xmlns:a16="http://schemas.microsoft.com/office/drawing/2014/main" id="{CB39B711-1EE7-5845-9C6D-89E65EFCB390}"/>
                </a:ext>
              </a:extLst>
            </p:cNvPr>
            <p:cNvSpPr/>
            <p:nvPr/>
          </p:nvSpPr>
          <p:spPr>
            <a:xfrm>
              <a:off x="-746560" y="2756690"/>
              <a:ext cx="419" cy="1038"/>
            </a:xfrm>
            <a:custGeom>
              <a:avLst/>
              <a:gdLst>
                <a:gd name="connsiteX0" fmla="*/ -747 w 419"/>
                <a:gd name="connsiteY0" fmla="*/ -691 h 1038"/>
                <a:gd name="connsiteX1" fmla="*/ -747 w 419"/>
                <a:gd name="connsiteY1" fmla="*/ -691 h 1038"/>
                <a:gd name="connsiteX2" fmla="*/ -747 w 419"/>
                <a:gd name="connsiteY2" fmla="*/ -691 h 1038"/>
                <a:gd name="connsiteX3" fmla="*/ -747 w 419"/>
                <a:gd name="connsiteY3" fmla="*/ -691 h 1038"/>
                <a:gd name="connsiteX4" fmla="*/ -747 w 419"/>
                <a:gd name="connsiteY4" fmla="*/ -691 h 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" h="1038">
                  <a:moveTo>
                    <a:pt x="-747" y="-691"/>
                  </a:moveTo>
                  <a:lnTo>
                    <a:pt x="-747" y="-691"/>
                  </a:lnTo>
                  <a:cubicBezTo>
                    <a:pt x="-747" y="-691"/>
                    <a:pt x="-747" y="-691"/>
                    <a:pt x="-747" y="-691"/>
                  </a:cubicBezTo>
                  <a:cubicBezTo>
                    <a:pt x="-747" y="-691"/>
                    <a:pt x="-747" y="724"/>
                    <a:pt x="-747" y="-691"/>
                  </a:cubicBezTo>
                  <a:cubicBezTo>
                    <a:pt x="-747" y="-2108"/>
                    <a:pt x="-1692" y="724"/>
                    <a:pt x="-747" y="-69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0" name="Полилиния: фигура 4749">
              <a:extLst>
                <a:ext uri="{FF2B5EF4-FFF2-40B4-BE49-F238E27FC236}">
                  <a16:creationId xmlns:a16="http://schemas.microsoft.com/office/drawing/2014/main" id="{9C7A7707-422A-7851-7989-EA0BB74A1D16}"/>
                </a:ext>
              </a:extLst>
            </p:cNvPr>
            <p:cNvSpPr/>
            <p:nvPr/>
          </p:nvSpPr>
          <p:spPr>
            <a:xfrm>
              <a:off x="-742836" y="2734445"/>
              <a:ext cx="1886" cy="1770"/>
            </a:xfrm>
            <a:custGeom>
              <a:avLst/>
              <a:gdLst>
                <a:gd name="connsiteX0" fmla="*/ 720 w 1886"/>
                <a:gd name="connsiteY0" fmla="*/ 81 h 1770"/>
                <a:gd name="connsiteX1" fmla="*/ 720 w 1886"/>
                <a:gd name="connsiteY1" fmla="*/ -1100 h 1770"/>
                <a:gd name="connsiteX2" fmla="*/ -1167 w 1886"/>
                <a:gd name="connsiteY2" fmla="*/ 553 h 1770"/>
                <a:gd name="connsiteX3" fmla="*/ 720 w 1886"/>
                <a:gd name="connsiteY3" fmla="*/ 81 h 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770">
                  <a:moveTo>
                    <a:pt x="720" y="81"/>
                  </a:moveTo>
                  <a:cubicBezTo>
                    <a:pt x="720" y="81"/>
                    <a:pt x="720" y="81"/>
                    <a:pt x="720" y="-1100"/>
                  </a:cubicBezTo>
                  <a:lnTo>
                    <a:pt x="-1167" y="553"/>
                  </a:lnTo>
                  <a:cubicBezTo>
                    <a:pt x="-1167" y="553"/>
                    <a:pt x="-222" y="1023"/>
                    <a:pt x="720" y="8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1" name="Полилиния: фигура 4750">
              <a:extLst>
                <a:ext uri="{FF2B5EF4-FFF2-40B4-BE49-F238E27FC236}">
                  <a16:creationId xmlns:a16="http://schemas.microsoft.com/office/drawing/2014/main" id="{796CB4CB-E031-E80F-D5D5-0E8CE45E94B1}"/>
                </a:ext>
              </a:extLst>
            </p:cNvPr>
            <p:cNvSpPr/>
            <p:nvPr/>
          </p:nvSpPr>
          <p:spPr>
            <a:xfrm>
              <a:off x="-715620" y="2663103"/>
              <a:ext cx="3303" cy="4090"/>
            </a:xfrm>
            <a:custGeom>
              <a:avLst/>
              <a:gdLst>
                <a:gd name="connsiteX0" fmla="*/ 877 w 3303"/>
                <a:gd name="connsiteY0" fmla="*/ 2990 h 4090"/>
                <a:gd name="connsiteX1" fmla="*/ -537 w 3303"/>
                <a:gd name="connsiteY1" fmla="*/ 2990 h 4090"/>
                <a:gd name="connsiteX2" fmla="*/ -537 w 3303"/>
                <a:gd name="connsiteY2" fmla="*/ 2990 h 4090"/>
                <a:gd name="connsiteX3" fmla="*/ 1822 w 3303"/>
                <a:gd name="connsiteY3" fmla="*/ 158 h 4090"/>
                <a:gd name="connsiteX4" fmla="*/ 1822 w 3303"/>
                <a:gd name="connsiteY4" fmla="*/ 158 h 4090"/>
                <a:gd name="connsiteX5" fmla="*/ 877 w 3303"/>
                <a:gd name="connsiteY5" fmla="*/ 2990 h 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03" h="4090">
                  <a:moveTo>
                    <a:pt x="877" y="2990"/>
                  </a:moveTo>
                  <a:cubicBezTo>
                    <a:pt x="877" y="2990"/>
                    <a:pt x="877" y="2990"/>
                    <a:pt x="-537" y="2990"/>
                  </a:cubicBezTo>
                  <a:cubicBezTo>
                    <a:pt x="-1955" y="2990"/>
                    <a:pt x="-537" y="2990"/>
                    <a:pt x="-537" y="2990"/>
                  </a:cubicBezTo>
                  <a:cubicBezTo>
                    <a:pt x="-537" y="2990"/>
                    <a:pt x="1113" y="2990"/>
                    <a:pt x="1822" y="158"/>
                  </a:cubicBezTo>
                  <a:cubicBezTo>
                    <a:pt x="2530" y="-2673"/>
                    <a:pt x="1822" y="158"/>
                    <a:pt x="1822" y="158"/>
                  </a:cubicBezTo>
                  <a:cubicBezTo>
                    <a:pt x="1822" y="158"/>
                    <a:pt x="1113" y="2990"/>
                    <a:pt x="877" y="29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2" name="Полилиния: фигура 4751">
              <a:extLst>
                <a:ext uri="{FF2B5EF4-FFF2-40B4-BE49-F238E27FC236}">
                  <a16:creationId xmlns:a16="http://schemas.microsoft.com/office/drawing/2014/main" id="{94583777-2AD9-20AE-3E0B-88B10B287C30}"/>
                </a:ext>
              </a:extLst>
            </p:cNvPr>
            <p:cNvSpPr/>
            <p:nvPr/>
          </p:nvSpPr>
          <p:spPr>
            <a:xfrm>
              <a:off x="-714782" y="2663429"/>
              <a:ext cx="1468" cy="3133"/>
            </a:xfrm>
            <a:custGeom>
              <a:avLst/>
              <a:gdLst>
                <a:gd name="connsiteX0" fmla="*/ -434 w 1468"/>
                <a:gd name="connsiteY0" fmla="*/ 1246 h 3133"/>
                <a:gd name="connsiteX1" fmla="*/ -434 w 1468"/>
                <a:gd name="connsiteY1" fmla="*/ -404 h 3133"/>
                <a:gd name="connsiteX2" fmla="*/ -434 w 1468"/>
                <a:gd name="connsiteY2" fmla="*/ 777 h 3133"/>
                <a:gd name="connsiteX3" fmla="*/ -434 w 1468"/>
                <a:gd name="connsiteY3" fmla="*/ 1246 h 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3133">
                  <a:moveTo>
                    <a:pt x="-434" y="1246"/>
                  </a:moveTo>
                  <a:cubicBezTo>
                    <a:pt x="-434" y="1246"/>
                    <a:pt x="-2084" y="1246"/>
                    <a:pt x="-434" y="-404"/>
                  </a:cubicBezTo>
                  <a:cubicBezTo>
                    <a:pt x="1220" y="-2055"/>
                    <a:pt x="-434" y="-404"/>
                    <a:pt x="-434" y="777"/>
                  </a:cubicBezTo>
                  <a:cubicBezTo>
                    <a:pt x="-434" y="1955"/>
                    <a:pt x="-1376" y="2664"/>
                    <a:pt x="-434" y="12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3" name="Полилиния: фигура 4752">
              <a:extLst>
                <a:ext uri="{FF2B5EF4-FFF2-40B4-BE49-F238E27FC236}">
                  <a16:creationId xmlns:a16="http://schemas.microsoft.com/office/drawing/2014/main" id="{BBE80F62-286A-25C4-E341-F3E7190AC452}"/>
                </a:ext>
              </a:extLst>
            </p:cNvPr>
            <p:cNvSpPr/>
            <p:nvPr/>
          </p:nvSpPr>
          <p:spPr>
            <a:xfrm>
              <a:off x="-718766" y="2663129"/>
              <a:ext cx="2122" cy="5554"/>
            </a:xfrm>
            <a:custGeom>
              <a:avLst/>
              <a:gdLst>
                <a:gd name="connsiteX0" fmla="*/ 956 w 2122"/>
                <a:gd name="connsiteY0" fmla="*/ 1077 h 5554"/>
                <a:gd name="connsiteX1" fmla="*/ 956 w 2122"/>
                <a:gd name="connsiteY1" fmla="*/ 2491 h 5554"/>
                <a:gd name="connsiteX2" fmla="*/ 956 w 2122"/>
                <a:gd name="connsiteY2" fmla="*/ 3908 h 5554"/>
                <a:gd name="connsiteX3" fmla="*/ 956 w 2122"/>
                <a:gd name="connsiteY3" fmla="*/ 604 h 5554"/>
                <a:gd name="connsiteX4" fmla="*/ 956 w 2122"/>
                <a:gd name="connsiteY4" fmla="*/ -577 h 5554"/>
                <a:gd name="connsiteX5" fmla="*/ -1167 w 2122"/>
                <a:gd name="connsiteY5" fmla="*/ -577 h 5554"/>
                <a:gd name="connsiteX6" fmla="*/ -1167 w 2122"/>
                <a:gd name="connsiteY6" fmla="*/ -577 h 5554"/>
                <a:gd name="connsiteX7" fmla="*/ -1167 w 2122"/>
                <a:gd name="connsiteY7" fmla="*/ -577 h 5554"/>
                <a:gd name="connsiteX8" fmla="*/ -1167 w 2122"/>
                <a:gd name="connsiteY8" fmla="*/ -577 h 5554"/>
                <a:gd name="connsiteX9" fmla="*/ -1167 w 2122"/>
                <a:gd name="connsiteY9" fmla="*/ 1077 h 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2" h="5554">
                  <a:moveTo>
                    <a:pt x="956" y="1077"/>
                  </a:moveTo>
                  <a:cubicBezTo>
                    <a:pt x="956" y="1077"/>
                    <a:pt x="956" y="1077"/>
                    <a:pt x="956" y="2491"/>
                  </a:cubicBezTo>
                  <a:cubicBezTo>
                    <a:pt x="956" y="3908"/>
                    <a:pt x="956" y="2491"/>
                    <a:pt x="956" y="3908"/>
                  </a:cubicBezTo>
                  <a:cubicBezTo>
                    <a:pt x="956" y="5323"/>
                    <a:pt x="956" y="3908"/>
                    <a:pt x="956" y="604"/>
                  </a:cubicBezTo>
                  <a:cubicBezTo>
                    <a:pt x="956" y="-2699"/>
                    <a:pt x="956" y="604"/>
                    <a:pt x="956" y="-577"/>
                  </a:cubicBezTo>
                  <a:cubicBezTo>
                    <a:pt x="956" y="-1755"/>
                    <a:pt x="956" y="-577"/>
                    <a:pt x="-1167" y="-577"/>
                  </a:cubicBezTo>
                  <a:lnTo>
                    <a:pt x="-1167" y="-577"/>
                  </a:lnTo>
                  <a:cubicBezTo>
                    <a:pt x="-1167" y="-577"/>
                    <a:pt x="-1167" y="-577"/>
                    <a:pt x="-1167" y="-577"/>
                  </a:cubicBezTo>
                  <a:lnTo>
                    <a:pt x="-1167" y="-577"/>
                  </a:lnTo>
                  <a:cubicBezTo>
                    <a:pt x="-1167" y="-577"/>
                    <a:pt x="-1167" y="-577"/>
                    <a:pt x="-1167" y="10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4" name="Полилиния: фигура 4753">
              <a:extLst>
                <a:ext uri="{FF2B5EF4-FFF2-40B4-BE49-F238E27FC236}">
                  <a16:creationId xmlns:a16="http://schemas.microsoft.com/office/drawing/2014/main" id="{EACD07B6-0D18-9DC5-19F3-AEA8D86759D6}"/>
                </a:ext>
              </a:extLst>
            </p:cNvPr>
            <p:cNvSpPr/>
            <p:nvPr/>
          </p:nvSpPr>
          <p:spPr>
            <a:xfrm>
              <a:off x="-775164" y="2774693"/>
              <a:ext cx="23597" cy="104"/>
            </a:xfrm>
            <a:custGeom>
              <a:avLst/>
              <a:gdLst>
                <a:gd name="connsiteX0" fmla="*/ -1167 w 23597"/>
                <a:gd name="connsiteY0" fmla="*/ -995 h 104"/>
                <a:gd name="connsiteX1" fmla="*/ -1167 w 23597"/>
                <a:gd name="connsiteY1" fmla="*/ -995 h 104"/>
                <a:gd name="connsiteX2" fmla="*/ -1167 w 23597"/>
                <a:gd name="connsiteY2" fmla="*/ -995 h 104"/>
                <a:gd name="connsiteX3" fmla="*/ -1167 w 23597"/>
                <a:gd name="connsiteY3" fmla="*/ -995 h 104"/>
                <a:gd name="connsiteX4" fmla="*/ -1167 w 23597"/>
                <a:gd name="connsiteY4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97" h="104">
                  <a:moveTo>
                    <a:pt x="-1167" y="-995"/>
                  </a:moveTo>
                  <a:lnTo>
                    <a:pt x="-1167" y="-995"/>
                  </a:lnTo>
                  <a:cubicBezTo>
                    <a:pt x="-1167" y="-995"/>
                    <a:pt x="-1167" y="-995"/>
                    <a:pt x="-1167" y="-995"/>
                  </a:cubicBezTo>
                  <a:lnTo>
                    <a:pt x="-1167" y="-995"/>
                  </a:lnTo>
                  <a:cubicBezTo>
                    <a:pt x="-1167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5" name="Полилиния: фигура 4754">
              <a:extLst>
                <a:ext uri="{FF2B5EF4-FFF2-40B4-BE49-F238E27FC236}">
                  <a16:creationId xmlns:a16="http://schemas.microsoft.com/office/drawing/2014/main" id="{7D8BD0A6-C442-BD14-3FB8-C741C69347F1}"/>
                </a:ext>
              </a:extLst>
            </p:cNvPr>
            <p:cNvSpPr/>
            <p:nvPr/>
          </p:nvSpPr>
          <p:spPr>
            <a:xfrm>
              <a:off x="-775164" y="2759643"/>
              <a:ext cx="733" cy="1938"/>
            </a:xfrm>
            <a:custGeom>
              <a:avLst/>
              <a:gdLst>
                <a:gd name="connsiteX0" fmla="*/ -1167 w 733"/>
                <a:gd name="connsiteY0" fmla="*/ 839 h 1938"/>
                <a:gd name="connsiteX1" fmla="*/ -1167 w 733"/>
                <a:gd name="connsiteY1" fmla="*/ -812 h 1938"/>
                <a:gd name="connsiteX2" fmla="*/ -1167 w 733"/>
                <a:gd name="connsiteY2" fmla="*/ -812 h 1938"/>
                <a:gd name="connsiteX3" fmla="*/ -1167 w 733"/>
                <a:gd name="connsiteY3" fmla="*/ 839 h 1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" h="1938">
                  <a:moveTo>
                    <a:pt x="-1167" y="839"/>
                  </a:moveTo>
                  <a:cubicBezTo>
                    <a:pt x="-1167" y="839"/>
                    <a:pt x="-1167" y="-1993"/>
                    <a:pt x="-1167" y="-812"/>
                  </a:cubicBezTo>
                  <a:cubicBezTo>
                    <a:pt x="-1167" y="366"/>
                    <a:pt x="-1167" y="-812"/>
                    <a:pt x="-1167" y="-812"/>
                  </a:cubicBezTo>
                  <a:cubicBezTo>
                    <a:pt x="-1167" y="-812"/>
                    <a:pt x="483" y="839"/>
                    <a:pt x="-1167" y="83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6" name="Полилиния: фигура 4755">
              <a:extLst>
                <a:ext uri="{FF2B5EF4-FFF2-40B4-BE49-F238E27FC236}">
                  <a16:creationId xmlns:a16="http://schemas.microsoft.com/office/drawing/2014/main" id="{7256742C-A676-AE79-B0BF-4E11709AD9C4}"/>
                </a:ext>
              </a:extLst>
            </p:cNvPr>
            <p:cNvSpPr/>
            <p:nvPr/>
          </p:nvSpPr>
          <p:spPr>
            <a:xfrm>
              <a:off x="-776977" y="2753116"/>
              <a:ext cx="2546" cy="4383"/>
            </a:xfrm>
            <a:custGeom>
              <a:avLst/>
              <a:gdLst>
                <a:gd name="connsiteX0" fmla="*/ 646 w 2546"/>
                <a:gd name="connsiteY0" fmla="*/ 757 h 4383"/>
                <a:gd name="connsiteX1" fmla="*/ 646 w 2546"/>
                <a:gd name="connsiteY1" fmla="*/ -893 h 4383"/>
                <a:gd name="connsiteX2" fmla="*/ -771 w 2546"/>
                <a:gd name="connsiteY2" fmla="*/ 2175 h 4383"/>
                <a:gd name="connsiteX3" fmla="*/ 646 w 2546"/>
                <a:gd name="connsiteY3" fmla="*/ 757 h 4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4383">
                  <a:moveTo>
                    <a:pt x="646" y="757"/>
                  </a:moveTo>
                  <a:cubicBezTo>
                    <a:pt x="646" y="757"/>
                    <a:pt x="2296" y="-1838"/>
                    <a:pt x="646" y="-893"/>
                  </a:cubicBezTo>
                  <a:cubicBezTo>
                    <a:pt x="-1005" y="49"/>
                    <a:pt x="646" y="-893"/>
                    <a:pt x="-771" y="2175"/>
                  </a:cubicBezTo>
                  <a:cubicBezTo>
                    <a:pt x="-2186" y="5242"/>
                    <a:pt x="646" y="994"/>
                    <a:pt x="646" y="7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7" name="Полилиния: фигура 4756">
              <a:extLst>
                <a:ext uri="{FF2B5EF4-FFF2-40B4-BE49-F238E27FC236}">
                  <a16:creationId xmlns:a16="http://schemas.microsoft.com/office/drawing/2014/main" id="{9288AE73-8D4F-9055-384D-F1B9F94C32BA}"/>
                </a:ext>
              </a:extLst>
            </p:cNvPr>
            <p:cNvSpPr/>
            <p:nvPr/>
          </p:nvSpPr>
          <p:spPr>
            <a:xfrm>
              <a:off x="-758859" y="2704083"/>
              <a:ext cx="1418" cy="1809"/>
            </a:xfrm>
            <a:custGeom>
              <a:avLst/>
              <a:gdLst>
                <a:gd name="connsiteX0" fmla="*/ -483 w 1418"/>
                <a:gd name="connsiteY0" fmla="*/ 709 h 1809"/>
                <a:gd name="connsiteX1" fmla="*/ -483 w 1418"/>
                <a:gd name="connsiteY1" fmla="*/ -472 h 1809"/>
                <a:gd name="connsiteX2" fmla="*/ -483 w 1418"/>
                <a:gd name="connsiteY2" fmla="*/ -472 h 1809"/>
                <a:gd name="connsiteX3" fmla="*/ -483 w 1418"/>
                <a:gd name="connsiteY3" fmla="*/ -472 h 1809"/>
                <a:gd name="connsiteX4" fmla="*/ -483 w 1418"/>
                <a:gd name="connsiteY4" fmla="*/ -472 h 1809"/>
                <a:gd name="connsiteX5" fmla="*/ -483 w 1418"/>
                <a:gd name="connsiteY5" fmla="*/ -472 h 1809"/>
                <a:gd name="connsiteX6" fmla="*/ -483 w 1418"/>
                <a:gd name="connsiteY6" fmla="*/ 709 h 1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8" h="1809">
                  <a:moveTo>
                    <a:pt x="-483" y="709"/>
                  </a:moveTo>
                  <a:cubicBezTo>
                    <a:pt x="-483" y="709"/>
                    <a:pt x="-483" y="709"/>
                    <a:pt x="-483" y="-472"/>
                  </a:cubicBezTo>
                  <a:cubicBezTo>
                    <a:pt x="-483" y="-1650"/>
                    <a:pt x="-483" y="-472"/>
                    <a:pt x="-483" y="-472"/>
                  </a:cubicBezTo>
                  <a:lnTo>
                    <a:pt x="-483" y="-472"/>
                  </a:lnTo>
                  <a:lnTo>
                    <a:pt x="-483" y="-472"/>
                  </a:lnTo>
                  <a:cubicBezTo>
                    <a:pt x="-483" y="-472"/>
                    <a:pt x="1170" y="-1886"/>
                    <a:pt x="-483" y="-472"/>
                  </a:cubicBezTo>
                  <a:cubicBezTo>
                    <a:pt x="-2134" y="946"/>
                    <a:pt x="-247" y="237"/>
                    <a:pt x="-483" y="7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8" name="Полилиния: фигура 4757">
              <a:extLst>
                <a:ext uri="{FF2B5EF4-FFF2-40B4-BE49-F238E27FC236}">
                  <a16:creationId xmlns:a16="http://schemas.microsoft.com/office/drawing/2014/main" id="{06FD4293-5F30-9687-AB7D-E575F3EB5E22}"/>
                </a:ext>
              </a:extLst>
            </p:cNvPr>
            <p:cNvSpPr/>
            <p:nvPr/>
          </p:nvSpPr>
          <p:spPr>
            <a:xfrm>
              <a:off x="-780827" y="2739871"/>
              <a:ext cx="3067" cy="5193"/>
            </a:xfrm>
            <a:custGeom>
              <a:avLst/>
              <a:gdLst>
                <a:gd name="connsiteX0" fmla="*/ 247 w 3067"/>
                <a:gd name="connsiteY0" fmla="*/ 4093 h 5193"/>
                <a:gd name="connsiteX1" fmla="*/ 247 w 3067"/>
                <a:gd name="connsiteY1" fmla="*/ 2440 h 5193"/>
                <a:gd name="connsiteX2" fmla="*/ 1901 w 3067"/>
                <a:gd name="connsiteY2" fmla="*/ -1100 h 5193"/>
                <a:gd name="connsiteX3" fmla="*/ -1167 w 3067"/>
                <a:gd name="connsiteY3" fmla="*/ 3149 h 5193"/>
                <a:gd name="connsiteX4" fmla="*/ -1167 w 3067"/>
                <a:gd name="connsiteY4" fmla="*/ 3149 h 5193"/>
                <a:gd name="connsiteX5" fmla="*/ 247 w 3067"/>
                <a:gd name="connsiteY5" fmla="*/ 4093 h 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7" h="5193">
                  <a:moveTo>
                    <a:pt x="247" y="4093"/>
                  </a:moveTo>
                  <a:cubicBezTo>
                    <a:pt x="247" y="4093"/>
                    <a:pt x="247" y="4093"/>
                    <a:pt x="247" y="2440"/>
                  </a:cubicBezTo>
                  <a:cubicBezTo>
                    <a:pt x="956" y="1262"/>
                    <a:pt x="1664" y="81"/>
                    <a:pt x="1901" y="-1100"/>
                  </a:cubicBezTo>
                  <a:cubicBezTo>
                    <a:pt x="720" y="317"/>
                    <a:pt x="-222" y="1731"/>
                    <a:pt x="-1167" y="3149"/>
                  </a:cubicBezTo>
                  <a:cubicBezTo>
                    <a:pt x="956" y="789"/>
                    <a:pt x="-1167" y="3149"/>
                    <a:pt x="-1167" y="3149"/>
                  </a:cubicBezTo>
                  <a:cubicBezTo>
                    <a:pt x="-1167" y="3149"/>
                    <a:pt x="247" y="3621"/>
                    <a:pt x="247" y="4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59" name="Полилиния: фигура 4758">
              <a:extLst>
                <a:ext uri="{FF2B5EF4-FFF2-40B4-BE49-F238E27FC236}">
                  <a16:creationId xmlns:a16="http://schemas.microsoft.com/office/drawing/2014/main" id="{B5705C52-1582-58BB-A5F2-74DEADCCA7AE}"/>
                </a:ext>
              </a:extLst>
            </p:cNvPr>
            <p:cNvSpPr/>
            <p:nvPr/>
          </p:nvSpPr>
          <p:spPr>
            <a:xfrm>
              <a:off x="-777996" y="2735309"/>
              <a:ext cx="104" cy="3240"/>
            </a:xfrm>
            <a:custGeom>
              <a:avLst/>
              <a:gdLst>
                <a:gd name="connsiteX0" fmla="*/ -1167 w 104"/>
                <a:gd name="connsiteY0" fmla="*/ 1575 h 3240"/>
                <a:gd name="connsiteX1" fmla="*/ -1167 w 104"/>
                <a:gd name="connsiteY1" fmla="*/ -311 h 3240"/>
                <a:gd name="connsiteX2" fmla="*/ -1167 w 104"/>
                <a:gd name="connsiteY2" fmla="*/ 1339 h 3240"/>
                <a:gd name="connsiteX3" fmla="*/ -1167 w 104"/>
                <a:gd name="connsiteY3" fmla="*/ 1575 h 3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3240">
                  <a:moveTo>
                    <a:pt x="-1167" y="1575"/>
                  </a:moveTo>
                  <a:cubicBezTo>
                    <a:pt x="-1167" y="1575"/>
                    <a:pt x="-1167" y="1575"/>
                    <a:pt x="-1167" y="-311"/>
                  </a:cubicBezTo>
                  <a:cubicBezTo>
                    <a:pt x="-1167" y="-2201"/>
                    <a:pt x="-1167" y="-311"/>
                    <a:pt x="-1167" y="1339"/>
                  </a:cubicBezTo>
                  <a:cubicBezTo>
                    <a:pt x="-1167" y="2993"/>
                    <a:pt x="-931" y="1575"/>
                    <a:pt x="-1167" y="1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0" name="Полилиния: фигура 4759">
              <a:extLst>
                <a:ext uri="{FF2B5EF4-FFF2-40B4-BE49-F238E27FC236}">
                  <a16:creationId xmlns:a16="http://schemas.microsoft.com/office/drawing/2014/main" id="{DAA6ED24-4721-385C-ECD9-F36509948C4E}"/>
                </a:ext>
              </a:extLst>
            </p:cNvPr>
            <p:cNvSpPr/>
            <p:nvPr/>
          </p:nvSpPr>
          <p:spPr>
            <a:xfrm>
              <a:off x="-780985" y="2741805"/>
              <a:ext cx="1258" cy="2652"/>
            </a:xfrm>
            <a:custGeom>
              <a:avLst/>
              <a:gdLst>
                <a:gd name="connsiteX0" fmla="*/ -537 w 1258"/>
                <a:gd name="connsiteY0" fmla="*/ -202 h 2652"/>
                <a:gd name="connsiteX1" fmla="*/ -537 w 1258"/>
                <a:gd name="connsiteY1" fmla="*/ -202 h 2652"/>
                <a:gd name="connsiteX2" fmla="*/ -537 w 1258"/>
                <a:gd name="connsiteY2" fmla="*/ -202 h 2652"/>
                <a:gd name="connsiteX3" fmla="*/ -537 w 1258"/>
                <a:gd name="connsiteY3" fmla="*/ -202 h 2652"/>
                <a:gd name="connsiteX4" fmla="*/ -537 w 1258"/>
                <a:gd name="connsiteY4" fmla="*/ 1215 h 2652"/>
                <a:gd name="connsiteX5" fmla="*/ -537 w 1258"/>
                <a:gd name="connsiteY5" fmla="*/ -202 h 2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8" h="2652">
                  <a:moveTo>
                    <a:pt x="-537" y="-202"/>
                  </a:moveTo>
                  <a:cubicBezTo>
                    <a:pt x="-537" y="-202"/>
                    <a:pt x="-537" y="-202"/>
                    <a:pt x="-537" y="-202"/>
                  </a:cubicBezTo>
                  <a:cubicBezTo>
                    <a:pt x="-537" y="-202"/>
                    <a:pt x="-537" y="-202"/>
                    <a:pt x="-537" y="-202"/>
                  </a:cubicBezTo>
                  <a:cubicBezTo>
                    <a:pt x="-537" y="-202"/>
                    <a:pt x="-1955" y="1924"/>
                    <a:pt x="-537" y="-202"/>
                  </a:cubicBezTo>
                  <a:cubicBezTo>
                    <a:pt x="877" y="-2325"/>
                    <a:pt x="-537" y="-202"/>
                    <a:pt x="-537" y="1215"/>
                  </a:cubicBezTo>
                  <a:cubicBezTo>
                    <a:pt x="-537" y="2629"/>
                    <a:pt x="-301" y="-908"/>
                    <a:pt x="-537" y="-2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1" name="Полилиния: фигура 4760">
              <a:extLst>
                <a:ext uri="{FF2B5EF4-FFF2-40B4-BE49-F238E27FC236}">
                  <a16:creationId xmlns:a16="http://schemas.microsoft.com/office/drawing/2014/main" id="{7149023B-D50C-D9F4-8D18-7621B8211CF3}"/>
                </a:ext>
              </a:extLst>
            </p:cNvPr>
            <p:cNvSpPr/>
            <p:nvPr/>
          </p:nvSpPr>
          <p:spPr>
            <a:xfrm>
              <a:off x="-782714" y="2736172"/>
              <a:ext cx="2221" cy="1812"/>
            </a:xfrm>
            <a:custGeom>
              <a:avLst/>
              <a:gdLst>
                <a:gd name="connsiteX0" fmla="*/ -1167 w 2221"/>
                <a:gd name="connsiteY0" fmla="*/ 713 h 1812"/>
                <a:gd name="connsiteX1" fmla="*/ -1167 w 2221"/>
                <a:gd name="connsiteY1" fmla="*/ 713 h 1812"/>
                <a:gd name="connsiteX2" fmla="*/ 483 w 2221"/>
                <a:gd name="connsiteY2" fmla="*/ -704 h 1812"/>
                <a:gd name="connsiteX3" fmla="*/ -1167 w 2221"/>
                <a:gd name="connsiteY3" fmla="*/ 713 h 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1" h="1812">
                  <a:moveTo>
                    <a:pt x="-1167" y="713"/>
                  </a:moveTo>
                  <a:cubicBezTo>
                    <a:pt x="-1167" y="713"/>
                    <a:pt x="-1167" y="713"/>
                    <a:pt x="-1167" y="713"/>
                  </a:cubicBezTo>
                  <a:cubicBezTo>
                    <a:pt x="-1167" y="713"/>
                    <a:pt x="-1167" y="713"/>
                    <a:pt x="483" y="-704"/>
                  </a:cubicBezTo>
                  <a:cubicBezTo>
                    <a:pt x="2134" y="-2119"/>
                    <a:pt x="-225" y="713"/>
                    <a:pt x="-1167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2" name="Полилиния: фигура 4761">
              <a:extLst>
                <a:ext uri="{FF2B5EF4-FFF2-40B4-BE49-F238E27FC236}">
                  <a16:creationId xmlns:a16="http://schemas.microsoft.com/office/drawing/2014/main" id="{70FA8DFE-9ACB-07F9-06CC-F72B5E5F5DF2}"/>
                </a:ext>
              </a:extLst>
            </p:cNvPr>
            <p:cNvSpPr/>
            <p:nvPr/>
          </p:nvSpPr>
          <p:spPr>
            <a:xfrm>
              <a:off x="-794043" y="2743233"/>
              <a:ext cx="314" cy="2301"/>
            </a:xfrm>
            <a:custGeom>
              <a:avLst/>
              <a:gdLst>
                <a:gd name="connsiteX0" fmla="*/ -1167 w 314"/>
                <a:gd name="connsiteY0" fmla="*/ 1202 h 2301"/>
                <a:gd name="connsiteX1" fmla="*/ -1167 w 314"/>
                <a:gd name="connsiteY1" fmla="*/ 1202 h 2301"/>
                <a:gd name="connsiteX2" fmla="*/ -1167 w 314"/>
                <a:gd name="connsiteY2" fmla="*/ -685 h 2301"/>
                <a:gd name="connsiteX3" fmla="*/ -1167 w 314"/>
                <a:gd name="connsiteY3" fmla="*/ -685 h 2301"/>
                <a:gd name="connsiteX4" fmla="*/ -1167 w 314"/>
                <a:gd name="connsiteY4" fmla="*/ -685 h 2301"/>
                <a:gd name="connsiteX5" fmla="*/ -1167 w 314"/>
                <a:gd name="connsiteY5" fmla="*/ 1202 h 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" h="2301">
                  <a:moveTo>
                    <a:pt x="-1167" y="1202"/>
                  </a:moveTo>
                  <a:cubicBezTo>
                    <a:pt x="-1167" y="1202"/>
                    <a:pt x="-1167" y="1202"/>
                    <a:pt x="-1167" y="1202"/>
                  </a:cubicBezTo>
                  <a:cubicBezTo>
                    <a:pt x="-1167" y="1202"/>
                    <a:pt x="-1167" y="1202"/>
                    <a:pt x="-1167" y="-685"/>
                  </a:cubicBezTo>
                  <a:lnTo>
                    <a:pt x="-1167" y="-685"/>
                  </a:lnTo>
                  <a:cubicBezTo>
                    <a:pt x="-1167" y="-685"/>
                    <a:pt x="-1167" y="732"/>
                    <a:pt x="-1167" y="-685"/>
                  </a:cubicBezTo>
                  <a:cubicBezTo>
                    <a:pt x="-1167" y="-2099"/>
                    <a:pt x="-459" y="496"/>
                    <a:pt x="-1167" y="120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3" name="Полилиния: фигура 4762">
              <a:extLst>
                <a:ext uri="{FF2B5EF4-FFF2-40B4-BE49-F238E27FC236}">
                  <a16:creationId xmlns:a16="http://schemas.microsoft.com/office/drawing/2014/main" id="{F67F32B5-C63E-778D-04D0-E1D746B905CB}"/>
                </a:ext>
              </a:extLst>
            </p:cNvPr>
            <p:cNvSpPr/>
            <p:nvPr/>
          </p:nvSpPr>
          <p:spPr>
            <a:xfrm>
              <a:off x="-786018" y="2722410"/>
              <a:ext cx="1886" cy="1653"/>
            </a:xfrm>
            <a:custGeom>
              <a:avLst/>
              <a:gdLst>
                <a:gd name="connsiteX0" fmla="*/ -695 w 1886"/>
                <a:gd name="connsiteY0" fmla="*/ 81 h 1653"/>
                <a:gd name="connsiteX1" fmla="*/ -695 w 1886"/>
                <a:gd name="connsiteY1" fmla="*/ 81 h 1653"/>
                <a:gd name="connsiteX2" fmla="*/ 720 w 1886"/>
                <a:gd name="connsiteY2" fmla="*/ -1100 h 1653"/>
                <a:gd name="connsiteX3" fmla="*/ -1167 w 1886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6" h="1653">
                  <a:moveTo>
                    <a:pt x="-695" y="81"/>
                  </a:moveTo>
                  <a:cubicBezTo>
                    <a:pt x="-695" y="81"/>
                    <a:pt x="-695" y="81"/>
                    <a:pt x="-695" y="81"/>
                  </a:cubicBezTo>
                  <a:lnTo>
                    <a:pt x="720" y="-1100"/>
                  </a:lnTo>
                  <a:cubicBezTo>
                    <a:pt x="720" y="-1100"/>
                    <a:pt x="-931" y="-1100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4" name="Полилиния: фигура 4763">
              <a:extLst>
                <a:ext uri="{FF2B5EF4-FFF2-40B4-BE49-F238E27FC236}">
                  <a16:creationId xmlns:a16="http://schemas.microsoft.com/office/drawing/2014/main" id="{9DC68468-50C5-870E-3AAC-DACAE00E4460}"/>
                </a:ext>
              </a:extLst>
            </p:cNvPr>
            <p:cNvSpPr/>
            <p:nvPr/>
          </p:nvSpPr>
          <p:spPr>
            <a:xfrm>
              <a:off x="-770655" y="2684628"/>
              <a:ext cx="208" cy="2570"/>
            </a:xfrm>
            <a:custGeom>
              <a:avLst/>
              <a:gdLst>
                <a:gd name="connsiteX0" fmla="*/ -959 w 208"/>
                <a:gd name="connsiteY0" fmla="*/ -365 h 2570"/>
                <a:gd name="connsiteX1" fmla="*/ -959 w 208"/>
                <a:gd name="connsiteY1" fmla="*/ -365 h 2570"/>
                <a:gd name="connsiteX2" fmla="*/ -959 w 208"/>
                <a:gd name="connsiteY2" fmla="*/ -365 h 2570"/>
                <a:gd name="connsiteX3" fmla="*/ -959 w 208"/>
                <a:gd name="connsiteY3" fmla="*/ 1049 h 2570"/>
                <a:gd name="connsiteX4" fmla="*/ -959 w 208"/>
                <a:gd name="connsiteY4" fmla="*/ -365 h 2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" h="2570">
                  <a:moveTo>
                    <a:pt x="-959" y="-365"/>
                  </a:moveTo>
                  <a:lnTo>
                    <a:pt x="-959" y="-365"/>
                  </a:lnTo>
                  <a:cubicBezTo>
                    <a:pt x="-959" y="-365"/>
                    <a:pt x="-959" y="-2019"/>
                    <a:pt x="-959" y="-365"/>
                  </a:cubicBezTo>
                  <a:cubicBezTo>
                    <a:pt x="-959" y="1285"/>
                    <a:pt x="-959" y="-365"/>
                    <a:pt x="-959" y="1049"/>
                  </a:cubicBezTo>
                  <a:cubicBezTo>
                    <a:pt x="-959" y="2466"/>
                    <a:pt x="-1428" y="-129"/>
                    <a:pt x="-959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5" name="Полилиния: фигура 4764">
              <a:extLst>
                <a:ext uri="{FF2B5EF4-FFF2-40B4-BE49-F238E27FC236}">
                  <a16:creationId xmlns:a16="http://schemas.microsoft.com/office/drawing/2014/main" id="{60CE5281-3FAC-C2C6-CF7A-E53A804C38CF}"/>
                </a:ext>
              </a:extLst>
            </p:cNvPr>
            <p:cNvSpPr/>
            <p:nvPr/>
          </p:nvSpPr>
          <p:spPr>
            <a:xfrm>
              <a:off x="-804378" y="2737827"/>
              <a:ext cx="2076" cy="3543"/>
            </a:xfrm>
            <a:custGeom>
              <a:avLst/>
              <a:gdLst>
                <a:gd name="connsiteX0" fmla="*/ 910 w 2076"/>
                <a:gd name="connsiteY0" fmla="*/ 1180 h 3543"/>
                <a:gd name="connsiteX1" fmla="*/ 910 w 2076"/>
                <a:gd name="connsiteY1" fmla="*/ 2361 h 3543"/>
                <a:gd name="connsiteX2" fmla="*/ 910 w 2076"/>
                <a:gd name="connsiteY2" fmla="*/ -470 h 3543"/>
                <a:gd name="connsiteX3" fmla="*/ -977 w 2076"/>
                <a:gd name="connsiteY3" fmla="*/ -470 h 3543"/>
                <a:gd name="connsiteX4" fmla="*/ 910 w 2076"/>
                <a:gd name="connsiteY4" fmla="*/ 1180 h 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" h="3543">
                  <a:moveTo>
                    <a:pt x="910" y="1180"/>
                  </a:moveTo>
                  <a:cubicBezTo>
                    <a:pt x="910" y="2361"/>
                    <a:pt x="910" y="2597"/>
                    <a:pt x="910" y="2361"/>
                  </a:cubicBezTo>
                  <a:cubicBezTo>
                    <a:pt x="910" y="2125"/>
                    <a:pt x="910" y="944"/>
                    <a:pt x="910" y="-470"/>
                  </a:cubicBezTo>
                  <a:cubicBezTo>
                    <a:pt x="910" y="-1887"/>
                    <a:pt x="-269" y="-470"/>
                    <a:pt x="-977" y="-470"/>
                  </a:cubicBezTo>
                  <a:cubicBezTo>
                    <a:pt x="-1686" y="-470"/>
                    <a:pt x="-269" y="2361"/>
                    <a:pt x="910" y="11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6" name="Полилиния: фигура 4765">
              <a:extLst>
                <a:ext uri="{FF2B5EF4-FFF2-40B4-BE49-F238E27FC236}">
                  <a16:creationId xmlns:a16="http://schemas.microsoft.com/office/drawing/2014/main" id="{820BE7D9-E36F-91FD-20C7-6B62BFEAB37B}"/>
                </a:ext>
              </a:extLst>
            </p:cNvPr>
            <p:cNvSpPr/>
            <p:nvPr/>
          </p:nvSpPr>
          <p:spPr>
            <a:xfrm>
              <a:off x="-804897" y="2736172"/>
              <a:ext cx="3067" cy="2775"/>
            </a:xfrm>
            <a:custGeom>
              <a:avLst/>
              <a:gdLst>
                <a:gd name="connsiteX0" fmla="*/ 1901 w 3067"/>
                <a:gd name="connsiteY0" fmla="*/ 713 h 2775"/>
                <a:gd name="connsiteX1" fmla="*/ 1901 w 3067"/>
                <a:gd name="connsiteY1" fmla="*/ 713 h 2775"/>
                <a:gd name="connsiteX2" fmla="*/ -222 w 3067"/>
                <a:gd name="connsiteY2" fmla="*/ 713 h 2775"/>
                <a:gd name="connsiteX3" fmla="*/ -222 w 3067"/>
                <a:gd name="connsiteY3" fmla="*/ 713 h 2775"/>
                <a:gd name="connsiteX4" fmla="*/ -222 w 3067"/>
                <a:gd name="connsiteY4" fmla="*/ 713 h 2775"/>
                <a:gd name="connsiteX5" fmla="*/ 1192 w 3067"/>
                <a:gd name="connsiteY5" fmla="*/ 713 h 2775"/>
                <a:gd name="connsiteX6" fmla="*/ 1192 w 3067"/>
                <a:gd name="connsiteY6" fmla="*/ -704 h 2775"/>
                <a:gd name="connsiteX7" fmla="*/ 1901 w 3067"/>
                <a:gd name="connsiteY7" fmla="*/ 713 h 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67" h="2775">
                  <a:moveTo>
                    <a:pt x="1901" y="713"/>
                  </a:moveTo>
                  <a:cubicBezTo>
                    <a:pt x="1901" y="713"/>
                    <a:pt x="486" y="713"/>
                    <a:pt x="1901" y="713"/>
                  </a:cubicBezTo>
                  <a:cubicBezTo>
                    <a:pt x="-459" y="3544"/>
                    <a:pt x="1901" y="-938"/>
                    <a:pt x="-222" y="713"/>
                  </a:cubicBezTo>
                  <a:cubicBezTo>
                    <a:pt x="-2348" y="2363"/>
                    <a:pt x="-222" y="713"/>
                    <a:pt x="-222" y="713"/>
                  </a:cubicBezTo>
                  <a:cubicBezTo>
                    <a:pt x="-222" y="713"/>
                    <a:pt x="1428" y="713"/>
                    <a:pt x="-222" y="713"/>
                  </a:cubicBezTo>
                  <a:cubicBezTo>
                    <a:pt x="-1876" y="713"/>
                    <a:pt x="-222" y="713"/>
                    <a:pt x="1192" y="713"/>
                  </a:cubicBezTo>
                  <a:cubicBezTo>
                    <a:pt x="2609" y="713"/>
                    <a:pt x="1192" y="713"/>
                    <a:pt x="1192" y="-704"/>
                  </a:cubicBezTo>
                  <a:cubicBezTo>
                    <a:pt x="1192" y="-2119"/>
                    <a:pt x="956" y="713"/>
                    <a:pt x="1901" y="71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7" name="Полилиния: фигура 4766">
              <a:extLst>
                <a:ext uri="{FF2B5EF4-FFF2-40B4-BE49-F238E27FC236}">
                  <a16:creationId xmlns:a16="http://schemas.microsoft.com/office/drawing/2014/main" id="{39E7B457-0ADD-F3B0-B32F-A2F1ABBBB575}"/>
                </a:ext>
              </a:extLst>
            </p:cNvPr>
            <p:cNvSpPr/>
            <p:nvPr/>
          </p:nvSpPr>
          <p:spPr>
            <a:xfrm>
              <a:off x="-805369" y="2740379"/>
              <a:ext cx="839" cy="3504"/>
            </a:xfrm>
            <a:custGeom>
              <a:avLst/>
              <a:gdLst>
                <a:gd name="connsiteX0" fmla="*/ -1167 w 839"/>
                <a:gd name="connsiteY0" fmla="*/ 2405 h 3504"/>
                <a:gd name="connsiteX1" fmla="*/ -1167 w 839"/>
                <a:gd name="connsiteY1" fmla="*/ -899 h 3504"/>
                <a:gd name="connsiteX2" fmla="*/ -1167 w 839"/>
                <a:gd name="connsiteY2" fmla="*/ 2405 h 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9" h="3504">
                  <a:moveTo>
                    <a:pt x="-1167" y="2405"/>
                  </a:moveTo>
                  <a:cubicBezTo>
                    <a:pt x="722" y="-427"/>
                    <a:pt x="-1167" y="-1608"/>
                    <a:pt x="-1167" y="-899"/>
                  </a:cubicBezTo>
                  <a:cubicBezTo>
                    <a:pt x="-1167" y="-191"/>
                    <a:pt x="14" y="-191"/>
                    <a:pt x="-1167" y="240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8" name="Полилиния: фигура 4767">
              <a:extLst>
                <a:ext uri="{FF2B5EF4-FFF2-40B4-BE49-F238E27FC236}">
                  <a16:creationId xmlns:a16="http://schemas.microsoft.com/office/drawing/2014/main" id="{65E09BE0-1A2A-A159-CBBB-E28494C05C90}"/>
                </a:ext>
              </a:extLst>
            </p:cNvPr>
            <p:cNvSpPr/>
            <p:nvPr/>
          </p:nvSpPr>
          <p:spPr>
            <a:xfrm>
              <a:off x="-808542" y="2734681"/>
              <a:ext cx="282" cy="1417"/>
            </a:xfrm>
            <a:custGeom>
              <a:avLst/>
              <a:gdLst>
                <a:gd name="connsiteX0" fmla="*/ -1062 w 282"/>
                <a:gd name="connsiteY0" fmla="*/ 317 h 1417"/>
                <a:gd name="connsiteX1" fmla="*/ -1062 w 282"/>
                <a:gd name="connsiteY1" fmla="*/ -1100 h 1417"/>
                <a:gd name="connsiteX2" fmla="*/ -1062 w 282"/>
                <a:gd name="connsiteY2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" h="1417">
                  <a:moveTo>
                    <a:pt x="-1062" y="317"/>
                  </a:moveTo>
                  <a:cubicBezTo>
                    <a:pt x="-826" y="-155"/>
                    <a:pt x="-826" y="-628"/>
                    <a:pt x="-1062" y="-1100"/>
                  </a:cubicBezTo>
                  <a:cubicBezTo>
                    <a:pt x="-1062" y="-1100"/>
                    <a:pt x="-1298" y="317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69" name="Полилиния: фигура 4768">
              <a:extLst>
                <a:ext uri="{FF2B5EF4-FFF2-40B4-BE49-F238E27FC236}">
                  <a16:creationId xmlns:a16="http://schemas.microsoft.com/office/drawing/2014/main" id="{5105AB2B-F335-3DBC-578B-1FD864020981}"/>
                </a:ext>
              </a:extLst>
            </p:cNvPr>
            <p:cNvSpPr/>
            <p:nvPr/>
          </p:nvSpPr>
          <p:spPr>
            <a:xfrm>
              <a:off x="-812683" y="2728545"/>
              <a:ext cx="1994" cy="4033"/>
            </a:xfrm>
            <a:custGeom>
              <a:avLst/>
              <a:gdLst>
                <a:gd name="connsiteX0" fmla="*/ 247 w 1994"/>
                <a:gd name="connsiteY0" fmla="*/ 1731 h 4033"/>
                <a:gd name="connsiteX1" fmla="*/ -1167 w 1994"/>
                <a:gd name="connsiteY1" fmla="*/ -1100 h 4033"/>
                <a:gd name="connsiteX2" fmla="*/ -1167 w 1994"/>
                <a:gd name="connsiteY2" fmla="*/ 1023 h 4033"/>
                <a:gd name="connsiteX3" fmla="*/ 247 w 1994"/>
                <a:gd name="connsiteY3" fmla="*/ 1023 h 4033"/>
                <a:gd name="connsiteX4" fmla="*/ 247 w 1994"/>
                <a:gd name="connsiteY4" fmla="*/ 2912 h 4033"/>
                <a:gd name="connsiteX5" fmla="*/ 247 w 1994"/>
                <a:gd name="connsiteY5" fmla="*/ 1731 h 4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4" h="4033">
                  <a:moveTo>
                    <a:pt x="247" y="1731"/>
                  </a:moveTo>
                  <a:cubicBezTo>
                    <a:pt x="483" y="553"/>
                    <a:pt x="-225" y="-628"/>
                    <a:pt x="-1167" y="-1100"/>
                  </a:cubicBezTo>
                  <a:cubicBezTo>
                    <a:pt x="-1167" y="553"/>
                    <a:pt x="-1167" y="-1100"/>
                    <a:pt x="-1167" y="1023"/>
                  </a:cubicBezTo>
                  <a:cubicBezTo>
                    <a:pt x="-1167" y="3149"/>
                    <a:pt x="-1167" y="1023"/>
                    <a:pt x="247" y="1023"/>
                  </a:cubicBezTo>
                  <a:cubicBezTo>
                    <a:pt x="1664" y="1023"/>
                    <a:pt x="-1167" y="2676"/>
                    <a:pt x="247" y="2912"/>
                  </a:cubicBezTo>
                  <a:cubicBezTo>
                    <a:pt x="1664" y="3149"/>
                    <a:pt x="11" y="1259"/>
                    <a:pt x="24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0" name="Полилиния: фигура 4769">
              <a:extLst>
                <a:ext uri="{FF2B5EF4-FFF2-40B4-BE49-F238E27FC236}">
                  <a16:creationId xmlns:a16="http://schemas.microsoft.com/office/drawing/2014/main" id="{9D2A2E53-7237-D7E8-B267-04F32C19ED94}"/>
                </a:ext>
              </a:extLst>
            </p:cNvPr>
            <p:cNvSpPr/>
            <p:nvPr/>
          </p:nvSpPr>
          <p:spPr>
            <a:xfrm>
              <a:off x="-812919" y="2731976"/>
              <a:ext cx="23597" cy="2761"/>
            </a:xfrm>
            <a:custGeom>
              <a:avLst/>
              <a:gdLst>
                <a:gd name="connsiteX0" fmla="*/ -1167 w 23597"/>
                <a:gd name="connsiteY0" fmla="*/ 896 h 2761"/>
                <a:gd name="connsiteX1" fmla="*/ -1167 w 23597"/>
                <a:gd name="connsiteY1" fmla="*/ -519 h 2761"/>
                <a:gd name="connsiteX2" fmla="*/ -1167 w 23597"/>
                <a:gd name="connsiteY2" fmla="*/ 1132 h 2761"/>
                <a:gd name="connsiteX3" fmla="*/ -1167 w 23597"/>
                <a:gd name="connsiteY3" fmla="*/ 896 h 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761">
                  <a:moveTo>
                    <a:pt x="-1167" y="896"/>
                  </a:moveTo>
                  <a:cubicBezTo>
                    <a:pt x="-1167" y="-519"/>
                    <a:pt x="-1167" y="896"/>
                    <a:pt x="-1167" y="-519"/>
                  </a:cubicBezTo>
                  <a:cubicBezTo>
                    <a:pt x="-1167" y="-1936"/>
                    <a:pt x="-1167" y="-519"/>
                    <a:pt x="-1167" y="1132"/>
                  </a:cubicBezTo>
                  <a:cubicBezTo>
                    <a:pt x="-1167" y="2785"/>
                    <a:pt x="-1167" y="-46"/>
                    <a:pt x="-1167" y="8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1" name="Полилиния: фигура 4770">
              <a:extLst>
                <a:ext uri="{FF2B5EF4-FFF2-40B4-BE49-F238E27FC236}">
                  <a16:creationId xmlns:a16="http://schemas.microsoft.com/office/drawing/2014/main" id="{69956F90-7B6D-46E6-AC95-13950FE74270}"/>
                </a:ext>
              </a:extLst>
            </p:cNvPr>
            <p:cNvSpPr/>
            <p:nvPr/>
          </p:nvSpPr>
          <p:spPr>
            <a:xfrm>
              <a:off x="-814518" y="2726186"/>
              <a:ext cx="1598" cy="2429"/>
            </a:xfrm>
            <a:custGeom>
              <a:avLst/>
              <a:gdLst>
                <a:gd name="connsiteX0" fmla="*/ 431 w 1598"/>
                <a:gd name="connsiteY0" fmla="*/ 1023 h 2429"/>
                <a:gd name="connsiteX1" fmla="*/ 431 w 1598"/>
                <a:gd name="connsiteY1" fmla="*/ -1100 h 2429"/>
                <a:gd name="connsiteX2" fmla="*/ 431 w 1598"/>
                <a:gd name="connsiteY2" fmla="*/ 1023 h 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8" h="2429">
                  <a:moveTo>
                    <a:pt x="431" y="1023"/>
                  </a:moveTo>
                  <a:cubicBezTo>
                    <a:pt x="431" y="1023"/>
                    <a:pt x="431" y="-864"/>
                    <a:pt x="431" y="-1100"/>
                  </a:cubicBezTo>
                  <a:cubicBezTo>
                    <a:pt x="-2636" y="2204"/>
                    <a:pt x="-513" y="1259"/>
                    <a:pt x="431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2" name="Полилиния: фигура 4771">
              <a:extLst>
                <a:ext uri="{FF2B5EF4-FFF2-40B4-BE49-F238E27FC236}">
                  <a16:creationId xmlns:a16="http://schemas.microsoft.com/office/drawing/2014/main" id="{E6679976-D9D5-9A11-6664-5641CDF40534}"/>
                </a:ext>
              </a:extLst>
            </p:cNvPr>
            <p:cNvSpPr/>
            <p:nvPr/>
          </p:nvSpPr>
          <p:spPr>
            <a:xfrm>
              <a:off x="-819532" y="2718755"/>
              <a:ext cx="477" cy="347"/>
            </a:xfrm>
            <a:custGeom>
              <a:avLst/>
              <a:gdLst>
                <a:gd name="connsiteX0" fmla="*/ -690 w 477"/>
                <a:gd name="connsiteY0" fmla="*/ -986 h 347"/>
                <a:gd name="connsiteX1" fmla="*/ -690 w 477"/>
                <a:gd name="connsiteY1" fmla="*/ -986 h 347"/>
                <a:gd name="connsiteX2" fmla="*/ -690 w 477"/>
                <a:gd name="connsiteY2" fmla="*/ -986 h 347"/>
                <a:gd name="connsiteX3" fmla="*/ -690 w 477"/>
                <a:gd name="connsiteY3" fmla="*/ -986 h 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" h="347">
                  <a:moveTo>
                    <a:pt x="-690" y="-986"/>
                  </a:moveTo>
                  <a:lnTo>
                    <a:pt x="-690" y="-986"/>
                  </a:lnTo>
                  <a:lnTo>
                    <a:pt x="-690" y="-986"/>
                  </a:lnTo>
                  <a:cubicBezTo>
                    <a:pt x="-926" y="-1456"/>
                    <a:pt x="-1635" y="-277"/>
                    <a:pt x="-690" y="-9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3" name="Полилиния: фигура 4772">
              <a:extLst>
                <a:ext uri="{FF2B5EF4-FFF2-40B4-BE49-F238E27FC236}">
                  <a16:creationId xmlns:a16="http://schemas.microsoft.com/office/drawing/2014/main" id="{68C3D3C0-C298-E5EF-BC01-4CD7A14239A9}"/>
                </a:ext>
              </a:extLst>
            </p:cNvPr>
            <p:cNvSpPr/>
            <p:nvPr/>
          </p:nvSpPr>
          <p:spPr>
            <a:xfrm>
              <a:off x="-825899" y="2718426"/>
              <a:ext cx="1653" cy="209"/>
            </a:xfrm>
            <a:custGeom>
              <a:avLst/>
              <a:gdLst>
                <a:gd name="connsiteX0" fmla="*/ -1167 w 1653"/>
                <a:gd name="connsiteY0" fmla="*/ -890 h 209"/>
                <a:gd name="connsiteX1" fmla="*/ 486 w 1653"/>
                <a:gd name="connsiteY1" fmla="*/ -890 h 209"/>
                <a:gd name="connsiteX2" fmla="*/ -931 w 1653"/>
                <a:gd name="connsiteY2" fmla="*/ -890 h 209"/>
                <a:gd name="connsiteX3" fmla="*/ -1167 w 1653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09">
                  <a:moveTo>
                    <a:pt x="-1167" y="-890"/>
                  </a:moveTo>
                  <a:lnTo>
                    <a:pt x="486" y="-890"/>
                  </a:lnTo>
                  <a:cubicBezTo>
                    <a:pt x="486" y="-890"/>
                    <a:pt x="-1167" y="-890"/>
                    <a:pt x="-931" y="-890"/>
                  </a:cubicBezTo>
                  <a:cubicBezTo>
                    <a:pt x="-695" y="-890"/>
                    <a:pt x="-931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4" name="Полилиния: фигура 4773">
              <a:extLst>
                <a:ext uri="{FF2B5EF4-FFF2-40B4-BE49-F238E27FC236}">
                  <a16:creationId xmlns:a16="http://schemas.microsoft.com/office/drawing/2014/main" id="{8A7ED719-8E5B-9E39-A633-A8EC5C107033}"/>
                </a:ext>
              </a:extLst>
            </p:cNvPr>
            <p:cNvSpPr/>
            <p:nvPr/>
          </p:nvSpPr>
          <p:spPr>
            <a:xfrm>
              <a:off x="-829887" y="2712264"/>
              <a:ext cx="1093" cy="2122"/>
            </a:xfrm>
            <a:custGeom>
              <a:avLst/>
              <a:gdLst>
                <a:gd name="connsiteX0" fmla="*/ -483 w 1093"/>
                <a:gd name="connsiteY0" fmla="*/ 1023 h 2122"/>
                <a:gd name="connsiteX1" fmla="*/ -483 w 1093"/>
                <a:gd name="connsiteY1" fmla="*/ -1100 h 2122"/>
                <a:gd name="connsiteX2" fmla="*/ -483 w 1093"/>
                <a:gd name="connsiteY2" fmla="*/ -1100 h 2122"/>
                <a:gd name="connsiteX3" fmla="*/ -483 w 1093"/>
                <a:gd name="connsiteY3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3" h="2122">
                  <a:moveTo>
                    <a:pt x="-483" y="1023"/>
                  </a:moveTo>
                  <a:cubicBezTo>
                    <a:pt x="934" y="-1336"/>
                    <a:pt x="-1897" y="1023"/>
                    <a:pt x="-483" y="-1100"/>
                  </a:cubicBezTo>
                  <a:lnTo>
                    <a:pt x="-483" y="-1100"/>
                  </a:lnTo>
                  <a:cubicBezTo>
                    <a:pt x="-1897" y="1023"/>
                    <a:pt x="-719" y="1023"/>
                    <a:pt x="-483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5" name="Полилиния: фигура 4774">
              <a:extLst>
                <a:ext uri="{FF2B5EF4-FFF2-40B4-BE49-F238E27FC236}">
                  <a16:creationId xmlns:a16="http://schemas.microsoft.com/office/drawing/2014/main" id="{81531AED-9E3F-0E8E-04F9-A98F23708F83}"/>
                </a:ext>
              </a:extLst>
            </p:cNvPr>
            <p:cNvSpPr/>
            <p:nvPr/>
          </p:nvSpPr>
          <p:spPr>
            <a:xfrm>
              <a:off x="-839215" y="2706129"/>
              <a:ext cx="3876" cy="2831"/>
            </a:xfrm>
            <a:custGeom>
              <a:avLst/>
              <a:gdLst>
                <a:gd name="connsiteX0" fmla="*/ 1295 w 3876"/>
                <a:gd name="connsiteY0" fmla="*/ 550 h 2831"/>
                <a:gd name="connsiteX1" fmla="*/ 1295 w 3876"/>
                <a:gd name="connsiteY1" fmla="*/ 550 h 2831"/>
                <a:gd name="connsiteX2" fmla="*/ 2710 w 3876"/>
                <a:gd name="connsiteY2" fmla="*/ -1100 h 2831"/>
                <a:gd name="connsiteX3" fmla="*/ 2710 w 3876"/>
                <a:gd name="connsiteY3" fmla="*/ -1100 h 2831"/>
                <a:gd name="connsiteX4" fmla="*/ 823 w 3876"/>
                <a:gd name="connsiteY4" fmla="*/ -1100 h 2831"/>
                <a:gd name="connsiteX5" fmla="*/ -591 w 3876"/>
                <a:gd name="connsiteY5" fmla="*/ 314 h 2831"/>
                <a:gd name="connsiteX6" fmla="*/ 1295 w 3876"/>
                <a:gd name="connsiteY6" fmla="*/ 314 h 2831"/>
                <a:gd name="connsiteX7" fmla="*/ 1295 w 3876"/>
                <a:gd name="connsiteY7" fmla="*/ 1731 h 2831"/>
                <a:gd name="connsiteX8" fmla="*/ 1295 w 3876"/>
                <a:gd name="connsiteY8" fmla="*/ 550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6" h="2831">
                  <a:moveTo>
                    <a:pt x="1295" y="550"/>
                  </a:moveTo>
                  <a:cubicBezTo>
                    <a:pt x="1295" y="550"/>
                    <a:pt x="1295" y="550"/>
                    <a:pt x="1295" y="550"/>
                  </a:cubicBezTo>
                  <a:lnTo>
                    <a:pt x="2710" y="-1100"/>
                  </a:lnTo>
                  <a:cubicBezTo>
                    <a:pt x="2710" y="-1100"/>
                    <a:pt x="2710" y="-1100"/>
                    <a:pt x="2710" y="-1100"/>
                  </a:cubicBezTo>
                  <a:cubicBezTo>
                    <a:pt x="587" y="1259"/>
                    <a:pt x="1295" y="-1100"/>
                    <a:pt x="823" y="-1100"/>
                  </a:cubicBezTo>
                  <a:cubicBezTo>
                    <a:pt x="351" y="-1100"/>
                    <a:pt x="823" y="78"/>
                    <a:pt x="-591" y="314"/>
                  </a:cubicBezTo>
                  <a:cubicBezTo>
                    <a:pt x="-2009" y="550"/>
                    <a:pt x="-591" y="314"/>
                    <a:pt x="1295" y="314"/>
                  </a:cubicBezTo>
                  <a:lnTo>
                    <a:pt x="1295" y="1731"/>
                  </a:lnTo>
                  <a:cubicBezTo>
                    <a:pt x="1295" y="1731"/>
                    <a:pt x="1059" y="314"/>
                    <a:pt x="1295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6" name="Полилиния: фигура 4775">
              <a:extLst>
                <a:ext uri="{FF2B5EF4-FFF2-40B4-BE49-F238E27FC236}">
                  <a16:creationId xmlns:a16="http://schemas.microsoft.com/office/drawing/2014/main" id="{B48A12C2-0265-D934-E78D-DD99F8EF514C}"/>
                </a:ext>
              </a:extLst>
            </p:cNvPr>
            <p:cNvSpPr/>
            <p:nvPr/>
          </p:nvSpPr>
          <p:spPr>
            <a:xfrm>
              <a:off x="-849581" y="2694644"/>
              <a:ext cx="1265" cy="2045"/>
            </a:xfrm>
            <a:custGeom>
              <a:avLst/>
              <a:gdLst>
                <a:gd name="connsiteX0" fmla="*/ 99 w 1265"/>
                <a:gd name="connsiteY0" fmla="*/ -472 h 2045"/>
                <a:gd name="connsiteX1" fmla="*/ -1082 w 1265"/>
                <a:gd name="connsiteY1" fmla="*/ -472 h 2045"/>
                <a:gd name="connsiteX2" fmla="*/ -1082 w 1265"/>
                <a:gd name="connsiteY2" fmla="*/ 946 h 2045"/>
                <a:gd name="connsiteX3" fmla="*/ 99 w 1265"/>
                <a:gd name="connsiteY3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" h="2045">
                  <a:moveTo>
                    <a:pt x="99" y="-472"/>
                  </a:moveTo>
                  <a:cubicBezTo>
                    <a:pt x="99" y="-1886"/>
                    <a:pt x="-1555" y="-472"/>
                    <a:pt x="-1082" y="-472"/>
                  </a:cubicBezTo>
                  <a:lnTo>
                    <a:pt x="-1082" y="946"/>
                  </a:lnTo>
                  <a:cubicBezTo>
                    <a:pt x="-374" y="-1413"/>
                    <a:pt x="-1318" y="709"/>
                    <a:pt x="99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7" name="Полилиния: фигура 4776">
              <a:extLst>
                <a:ext uri="{FF2B5EF4-FFF2-40B4-BE49-F238E27FC236}">
                  <a16:creationId xmlns:a16="http://schemas.microsoft.com/office/drawing/2014/main" id="{CD5534ED-3860-1F36-3D40-2952194C4FB1}"/>
                </a:ext>
              </a:extLst>
            </p:cNvPr>
            <p:cNvSpPr/>
            <p:nvPr/>
          </p:nvSpPr>
          <p:spPr>
            <a:xfrm>
              <a:off x="-857282" y="2688534"/>
              <a:ext cx="23597" cy="1504"/>
            </a:xfrm>
            <a:custGeom>
              <a:avLst/>
              <a:gdLst>
                <a:gd name="connsiteX0" fmla="*/ -1167 w 23597"/>
                <a:gd name="connsiteY0" fmla="*/ -262 h 1504"/>
                <a:gd name="connsiteX1" fmla="*/ -1167 w 23597"/>
                <a:gd name="connsiteY1" fmla="*/ -262 h 1504"/>
                <a:gd name="connsiteX2" fmla="*/ -1167 w 23597"/>
                <a:gd name="connsiteY2" fmla="*/ -262 h 1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504">
                  <a:moveTo>
                    <a:pt x="-1167" y="-262"/>
                  </a:moveTo>
                  <a:cubicBezTo>
                    <a:pt x="-1167" y="-262"/>
                    <a:pt x="-1167" y="-2148"/>
                    <a:pt x="-1167" y="-262"/>
                  </a:cubicBezTo>
                  <a:cubicBezTo>
                    <a:pt x="-1167" y="1628"/>
                    <a:pt x="-1167" y="-1204"/>
                    <a:pt x="-1167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8" name="Полилиния: фигура 4777">
              <a:extLst>
                <a:ext uri="{FF2B5EF4-FFF2-40B4-BE49-F238E27FC236}">
                  <a16:creationId xmlns:a16="http://schemas.microsoft.com/office/drawing/2014/main" id="{97D39D82-BFB1-8F43-E33E-6457E6F97AB5}"/>
                </a:ext>
              </a:extLst>
            </p:cNvPr>
            <p:cNvSpPr/>
            <p:nvPr/>
          </p:nvSpPr>
          <p:spPr>
            <a:xfrm>
              <a:off x="-862709" y="2677105"/>
              <a:ext cx="1650" cy="1886"/>
            </a:xfrm>
            <a:custGeom>
              <a:avLst/>
              <a:gdLst>
                <a:gd name="connsiteX0" fmla="*/ 483 w 1650"/>
                <a:gd name="connsiteY0" fmla="*/ -1100 h 1886"/>
                <a:gd name="connsiteX1" fmla="*/ -1167 w 1650"/>
                <a:gd name="connsiteY1" fmla="*/ 787 h 1886"/>
                <a:gd name="connsiteX2" fmla="*/ -1167 w 1650"/>
                <a:gd name="connsiteY2" fmla="*/ 787 h 1886"/>
                <a:gd name="connsiteX3" fmla="*/ -1167 w 1650"/>
                <a:gd name="connsiteY3" fmla="*/ 787 h 1886"/>
                <a:gd name="connsiteX4" fmla="*/ 483 w 1650"/>
                <a:gd name="connsiteY4" fmla="*/ -1100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886">
                  <a:moveTo>
                    <a:pt x="483" y="-1100"/>
                  </a:moveTo>
                  <a:cubicBezTo>
                    <a:pt x="-225" y="-631"/>
                    <a:pt x="-695" y="78"/>
                    <a:pt x="-1167" y="787"/>
                  </a:cubicBezTo>
                  <a:cubicBezTo>
                    <a:pt x="-1167" y="787"/>
                    <a:pt x="-1167" y="787"/>
                    <a:pt x="-1167" y="787"/>
                  </a:cubicBezTo>
                  <a:cubicBezTo>
                    <a:pt x="-1167" y="787"/>
                    <a:pt x="-1167" y="787"/>
                    <a:pt x="-1167" y="787"/>
                  </a:cubicBezTo>
                  <a:cubicBezTo>
                    <a:pt x="-1167" y="787"/>
                    <a:pt x="247" y="314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79" name="Полилиния: фигура 4778">
              <a:extLst>
                <a:ext uri="{FF2B5EF4-FFF2-40B4-BE49-F238E27FC236}">
                  <a16:creationId xmlns:a16="http://schemas.microsoft.com/office/drawing/2014/main" id="{015E0E6F-761E-9D65-F3B3-D1B8198337D8}"/>
                </a:ext>
              </a:extLst>
            </p:cNvPr>
            <p:cNvSpPr/>
            <p:nvPr/>
          </p:nvSpPr>
          <p:spPr>
            <a:xfrm>
              <a:off x="-895615" y="2651488"/>
              <a:ext cx="104" cy="2725"/>
            </a:xfrm>
            <a:custGeom>
              <a:avLst/>
              <a:gdLst>
                <a:gd name="connsiteX0" fmla="*/ -1062 w 104"/>
                <a:gd name="connsiteY0" fmla="*/ 1625 h 2725"/>
                <a:gd name="connsiteX1" fmla="*/ -1062 w 104"/>
                <a:gd name="connsiteY1" fmla="*/ -262 h 2725"/>
                <a:gd name="connsiteX2" fmla="*/ -1062 w 104"/>
                <a:gd name="connsiteY2" fmla="*/ -262 h 2725"/>
                <a:gd name="connsiteX3" fmla="*/ -1062 w 104"/>
                <a:gd name="connsiteY3" fmla="*/ -262 h 2725"/>
                <a:gd name="connsiteX4" fmla="*/ -1062 w 104"/>
                <a:gd name="connsiteY4" fmla="*/ 1625 h 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725">
                  <a:moveTo>
                    <a:pt x="-1062" y="1625"/>
                  </a:moveTo>
                  <a:cubicBezTo>
                    <a:pt x="-1062" y="211"/>
                    <a:pt x="-1062" y="1625"/>
                    <a:pt x="-1062" y="-262"/>
                  </a:cubicBezTo>
                  <a:cubicBezTo>
                    <a:pt x="-1062" y="-2148"/>
                    <a:pt x="-1062" y="-262"/>
                    <a:pt x="-1062" y="-262"/>
                  </a:cubicBezTo>
                  <a:lnTo>
                    <a:pt x="-1062" y="-262"/>
                  </a:lnTo>
                  <a:cubicBezTo>
                    <a:pt x="-1062" y="-262"/>
                    <a:pt x="-1298" y="1389"/>
                    <a:pt x="-1062" y="162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0" name="Полилиния: фигура 4779">
              <a:extLst>
                <a:ext uri="{FF2B5EF4-FFF2-40B4-BE49-F238E27FC236}">
                  <a16:creationId xmlns:a16="http://schemas.microsoft.com/office/drawing/2014/main" id="{95ACEE36-701D-A9B2-F6AB-C847B2E15C99}"/>
                </a:ext>
              </a:extLst>
            </p:cNvPr>
            <p:cNvSpPr/>
            <p:nvPr/>
          </p:nvSpPr>
          <p:spPr>
            <a:xfrm>
              <a:off x="-848002" y="2545745"/>
              <a:ext cx="2045" cy="2491"/>
            </a:xfrm>
            <a:custGeom>
              <a:avLst/>
              <a:gdLst>
                <a:gd name="connsiteX0" fmla="*/ 879 w 2045"/>
                <a:gd name="connsiteY0" fmla="*/ 944 h 2491"/>
                <a:gd name="connsiteX1" fmla="*/ 879 w 2045"/>
                <a:gd name="connsiteY1" fmla="*/ -470 h 2491"/>
                <a:gd name="connsiteX2" fmla="*/ -539 w 2045"/>
                <a:gd name="connsiteY2" fmla="*/ -470 h 2491"/>
                <a:gd name="connsiteX3" fmla="*/ -539 w 2045"/>
                <a:gd name="connsiteY3" fmla="*/ -470 h 2491"/>
                <a:gd name="connsiteX4" fmla="*/ -539 w 2045"/>
                <a:gd name="connsiteY4" fmla="*/ -470 h 2491"/>
                <a:gd name="connsiteX5" fmla="*/ 879 w 2045"/>
                <a:gd name="connsiteY5" fmla="*/ 944 h 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" h="2491">
                  <a:moveTo>
                    <a:pt x="879" y="944"/>
                  </a:moveTo>
                  <a:cubicBezTo>
                    <a:pt x="879" y="944"/>
                    <a:pt x="879" y="944"/>
                    <a:pt x="879" y="-470"/>
                  </a:cubicBezTo>
                  <a:cubicBezTo>
                    <a:pt x="879" y="-1887"/>
                    <a:pt x="879" y="-470"/>
                    <a:pt x="-539" y="-470"/>
                  </a:cubicBezTo>
                  <a:cubicBezTo>
                    <a:pt x="-1953" y="-470"/>
                    <a:pt x="-539" y="-470"/>
                    <a:pt x="-539" y="-470"/>
                  </a:cubicBezTo>
                  <a:lnTo>
                    <a:pt x="-539" y="-470"/>
                  </a:lnTo>
                  <a:cubicBezTo>
                    <a:pt x="-772" y="2"/>
                    <a:pt x="-772" y="2361"/>
                    <a:pt x="879" y="94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1" name="Полилиния: фигура 4780">
              <a:extLst>
                <a:ext uri="{FF2B5EF4-FFF2-40B4-BE49-F238E27FC236}">
                  <a16:creationId xmlns:a16="http://schemas.microsoft.com/office/drawing/2014/main" id="{5C06F815-9485-2F2C-77C2-99862F15168D}"/>
                </a:ext>
              </a:extLst>
            </p:cNvPr>
            <p:cNvSpPr/>
            <p:nvPr/>
          </p:nvSpPr>
          <p:spPr>
            <a:xfrm>
              <a:off x="-952615" y="2616930"/>
              <a:ext cx="3066" cy="1181"/>
            </a:xfrm>
            <a:custGeom>
              <a:avLst/>
              <a:gdLst>
                <a:gd name="connsiteX0" fmla="*/ 1899 w 3066"/>
                <a:gd name="connsiteY0" fmla="*/ -1100 h 1181"/>
                <a:gd name="connsiteX1" fmla="*/ -224 w 3066"/>
                <a:gd name="connsiteY1" fmla="*/ 81 h 1181"/>
                <a:gd name="connsiteX2" fmla="*/ -224 w 3066"/>
                <a:gd name="connsiteY2" fmla="*/ 81 h 1181"/>
                <a:gd name="connsiteX3" fmla="*/ -224 w 3066"/>
                <a:gd name="connsiteY3" fmla="*/ 81 h 1181"/>
                <a:gd name="connsiteX4" fmla="*/ 1899 w 3066"/>
                <a:gd name="connsiteY4" fmla="*/ -1100 h 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6" h="1181">
                  <a:moveTo>
                    <a:pt x="1899" y="-1100"/>
                  </a:moveTo>
                  <a:cubicBezTo>
                    <a:pt x="1899" y="-1100"/>
                    <a:pt x="1899" y="81"/>
                    <a:pt x="-224" y="81"/>
                  </a:cubicBezTo>
                  <a:cubicBezTo>
                    <a:pt x="-2347" y="81"/>
                    <a:pt x="-224" y="81"/>
                    <a:pt x="-224" y="81"/>
                  </a:cubicBezTo>
                  <a:lnTo>
                    <a:pt x="-224" y="81"/>
                  </a:lnTo>
                  <a:cubicBezTo>
                    <a:pt x="-224" y="81"/>
                    <a:pt x="1663" y="-155"/>
                    <a:pt x="1899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2" name="Полилиния: фигура 4781">
              <a:extLst>
                <a:ext uri="{FF2B5EF4-FFF2-40B4-BE49-F238E27FC236}">
                  <a16:creationId xmlns:a16="http://schemas.microsoft.com/office/drawing/2014/main" id="{4DB61080-9728-601D-1C3F-B5C43F719BD7}"/>
                </a:ext>
              </a:extLst>
            </p:cNvPr>
            <p:cNvSpPr/>
            <p:nvPr/>
          </p:nvSpPr>
          <p:spPr>
            <a:xfrm>
              <a:off x="-952876" y="2611005"/>
              <a:ext cx="1440" cy="1211"/>
            </a:xfrm>
            <a:custGeom>
              <a:avLst/>
              <a:gdLst>
                <a:gd name="connsiteX0" fmla="*/ 273 w 1440"/>
                <a:gd name="connsiteY0" fmla="*/ -365 h 1211"/>
                <a:gd name="connsiteX1" fmla="*/ -1144 w 1440"/>
                <a:gd name="connsiteY1" fmla="*/ -365 h 1211"/>
                <a:gd name="connsiteX2" fmla="*/ -1144 w 1440"/>
                <a:gd name="connsiteY2" fmla="*/ -365 h 1211"/>
                <a:gd name="connsiteX3" fmla="*/ 273 w 1440"/>
                <a:gd name="connsiteY3" fmla="*/ -365 h 1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" h="1211">
                  <a:moveTo>
                    <a:pt x="273" y="-365"/>
                  </a:moveTo>
                  <a:cubicBezTo>
                    <a:pt x="273" y="-2019"/>
                    <a:pt x="-1380" y="1285"/>
                    <a:pt x="-1144" y="-365"/>
                  </a:cubicBezTo>
                  <a:cubicBezTo>
                    <a:pt x="-908" y="-2019"/>
                    <a:pt x="-1144" y="-365"/>
                    <a:pt x="-1144" y="-365"/>
                  </a:cubicBezTo>
                  <a:cubicBezTo>
                    <a:pt x="-1144" y="-365"/>
                    <a:pt x="-199" y="-365"/>
                    <a:pt x="273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3" name="Полилиния: фигура 4782">
              <a:extLst>
                <a:ext uri="{FF2B5EF4-FFF2-40B4-BE49-F238E27FC236}">
                  <a16:creationId xmlns:a16="http://schemas.microsoft.com/office/drawing/2014/main" id="{F29043F8-8D5C-2993-22BF-AA65113C3AB6}"/>
                </a:ext>
              </a:extLst>
            </p:cNvPr>
            <p:cNvSpPr/>
            <p:nvPr/>
          </p:nvSpPr>
          <p:spPr>
            <a:xfrm>
              <a:off x="373081" y="2482663"/>
              <a:ext cx="272074" cy="261929"/>
            </a:xfrm>
            <a:custGeom>
              <a:avLst/>
              <a:gdLst>
                <a:gd name="connsiteX0" fmla="*/ 179586 w 272074"/>
                <a:gd name="connsiteY0" fmla="*/ -1100 h 261929"/>
                <a:gd name="connsiteX1" fmla="*/ -1167 w 272074"/>
                <a:gd name="connsiteY1" fmla="*/ 136235 h 261929"/>
                <a:gd name="connsiteX2" fmla="*/ 80715 w 272074"/>
                <a:gd name="connsiteY2" fmla="*/ 260829 h 261929"/>
                <a:gd name="connsiteX3" fmla="*/ 270908 w 272074"/>
                <a:gd name="connsiteY3" fmla="*/ 116650 h 26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074" h="261929">
                  <a:moveTo>
                    <a:pt x="179586" y="-1100"/>
                  </a:moveTo>
                  <a:cubicBezTo>
                    <a:pt x="116347" y="47981"/>
                    <a:pt x="59004" y="97063"/>
                    <a:pt x="-1167" y="136235"/>
                  </a:cubicBezTo>
                  <a:lnTo>
                    <a:pt x="80715" y="260829"/>
                  </a:lnTo>
                  <a:cubicBezTo>
                    <a:pt x="151507" y="213635"/>
                    <a:pt x="211445" y="162664"/>
                    <a:pt x="270908" y="116650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4" name="Полилиния: фигура 4783">
              <a:extLst>
                <a:ext uri="{FF2B5EF4-FFF2-40B4-BE49-F238E27FC236}">
                  <a16:creationId xmlns:a16="http://schemas.microsoft.com/office/drawing/2014/main" id="{42DF5C08-88F5-7A23-4D2D-567B503DFBCF}"/>
                </a:ext>
              </a:extLst>
            </p:cNvPr>
            <p:cNvSpPr/>
            <p:nvPr/>
          </p:nvSpPr>
          <p:spPr>
            <a:xfrm>
              <a:off x="421585" y="2687302"/>
              <a:ext cx="104" cy="419"/>
            </a:xfrm>
            <a:custGeom>
              <a:avLst/>
              <a:gdLst>
                <a:gd name="connsiteX0" fmla="*/ -1062 w 104"/>
                <a:gd name="connsiteY0" fmla="*/ -680 h 419"/>
                <a:gd name="connsiteX1" fmla="*/ -1062 w 104"/>
                <a:gd name="connsiteY1" fmla="*/ -680 h 419"/>
                <a:gd name="connsiteX2" fmla="*/ -1062 w 10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419">
                  <a:moveTo>
                    <a:pt x="-1062" y="-680"/>
                  </a:moveTo>
                  <a:cubicBezTo>
                    <a:pt x="-1062" y="-680"/>
                    <a:pt x="-1062" y="-680"/>
                    <a:pt x="-1062" y="-680"/>
                  </a:cubicBezTo>
                  <a:cubicBezTo>
                    <a:pt x="-1062" y="-680"/>
                    <a:pt x="-1298" y="-1625"/>
                    <a:pt x="-1062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5" name="Полилиния: фигура 4784">
              <a:extLst>
                <a:ext uri="{FF2B5EF4-FFF2-40B4-BE49-F238E27FC236}">
                  <a16:creationId xmlns:a16="http://schemas.microsoft.com/office/drawing/2014/main" id="{EC2431AA-E280-5DB2-48D7-5FBB8B0A3A99}"/>
                </a:ext>
              </a:extLst>
            </p:cNvPr>
            <p:cNvSpPr/>
            <p:nvPr/>
          </p:nvSpPr>
          <p:spPr>
            <a:xfrm>
              <a:off x="420301" y="2684366"/>
              <a:ext cx="209" cy="524"/>
            </a:xfrm>
            <a:custGeom>
              <a:avLst/>
              <a:gdLst>
                <a:gd name="connsiteX0" fmla="*/ -957 w 209"/>
                <a:gd name="connsiteY0" fmla="*/ -575 h 524"/>
                <a:gd name="connsiteX1" fmla="*/ -957 w 209"/>
                <a:gd name="connsiteY1" fmla="*/ -575 h 524"/>
                <a:gd name="connsiteX2" fmla="*/ -957 w 20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524">
                  <a:moveTo>
                    <a:pt x="-957" y="-575"/>
                  </a:moveTo>
                  <a:cubicBezTo>
                    <a:pt x="-957" y="-575"/>
                    <a:pt x="-957" y="-575"/>
                    <a:pt x="-957" y="-575"/>
                  </a:cubicBezTo>
                  <a:cubicBezTo>
                    <a:pt x="-957" y="-575"/>
                    <a:pt x="-1430" y="-1756"/>
                    <a:pt x="-95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6" name="Полилиния: фигура 4785">
              <a:extLst>
                <a:ext uri="{FF2B5EF4-FFF2-40B4-BE49-F238E27FC236}">
                  <a16:creationId xmlns:a16="http://schemas.microsoft.com/office/drawing/2014/main" id="{FE09D088-9711-8A1A-5E36-7A8E28245ABC}"/>
                </a:ext>
              </a:extLst>
            </p:cNvPr>
            <p:cNvSpPr/>
            <p:nvPr/>
          </p:nvSpPr>
          <p:spPr>
            <a:xfrm>
              <a:off x="425230" y="2688903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7" name="Полилиния: фигура 4786">
              <a:extLst>
                <a:ext uri="{FF2B5EF4-FFF2-40B4-BE49-F238E27FC236}">
                  <a16:creationId xmlns:a16="http://schemas.microsoft.com/office/drawing/2014/main" id="{D8E6EF16-D875-91CD-5CDA-E23950253C46}"/>
                </a:ext>
              </a:extLst>
            </p:cNvPr>
            <p:cNvSpPr/>
            <p:nvPr/>
          </p:nvSpPr>
          <p:spPr>
            <a:xfrm>
              <a:off x="445654" y="2707963"/>
              <a:ext cx="104" cy="524"/>
            </a:xfrm>
            <a:custGeom>
              <a:avLst/>
              <a:gdLst>
                <a:gd name="connsiteX0" fmla="*/ -1062 w 104"/>
                <a:gd name="connsiteY0" fmla="*/ -575 h 524"/>
                <a:gd name="connsiteX1" fmla="*/ -1062 w 104"/>
                <a:gd name="connsiteY1" fmla="*/ -575 h 524"/>
                <a:gd name="connsiteX2" fmla="*/ -1062 w 104"/>
                <a:gd name="connsiteY2" fmla="*/ -575 h 524"/>
                <a:gd name="connsiteX3" fmla="*/ -1062 w 104"/>
                <a:gd name="connsiteY3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524">
                  <a:moveTo>
                    <a:pt x="-1062" y="-575"/>
                  </a:moveTo>
                  <a:lnTo>
                    <a:pt x="-1062" y="-575"/>
                  </a:lnTo>
                  <a:cubicBezTo>
                    <a:pt x="-1062" y="-575"/>
                    <a:pt x="-1062" y="-575"/>
                    <a:pt x="-1062" y="-575"/>
                  </a:cubicBezTo>
                  <a:cubicBezTo>
                    <a:pt x="-1062" y="-575"/>
                    <a:pt x="-1298" y="-1756"/>
                    <a:pt x="-106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8" name="Полилиния: фигура 4787">
              <a:extLst>
                <a:ext uri="{FF2B5EF4-FFF2-40B4-BE49-F238E27FC236}">
                  <a16:creationId xmlns:a16="http://schemas.microsoft.com/office/drawing/2014/main" id="{0749FBC3-3CDD-C3F8-3E0D-806FB7EDC7C1}"/>
                </a:ext>
              </a:extLst>
            </p:cNvPr>
            <p:cNvSpPr/>
            <p:nvPr/>
          </p:nvSpPr>
          <p:spPr>
            <a:xfrm>
              <a:off x="421926" y="2684891"/>
              <a:ext cx="629" cy="629"/>
            </a:xfrm>
            <a:custGeom>
              <a:avLst/>
              <a:gdLst>
                <a:gd name="connsiteX0" fmla="*/ -1167 w 629"/>
                <a:gd name="connsiteY0" fmla="*/ -1100 h 629"/>
                <a:gd name="connsiteX1" fmla="*/ -1167 w 629"/>
                <a:gd name="connsiteY1" fmla="*/ -1100 h 629"/>
                <a:gd name="connsiteX2" fmla="*/ -1167 w 629"/>
                <a:gd name="connsiteY2" fmla="*/ -1100 h 629"/>
                <a:gd name="connsiteX3" fmla="*/ -1167 w 629"/>
                <a:gd name="connsiteY3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" h="629">
                  <a:moveTo>
                    <a:pt x="-1167" y="-1100"/>
                  </a:moveTo>
                  <a:cubicBezTo>
                    <a:pt x="-1167" y="-1100"/>
                    <a:pt x="250" y="317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931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89" name="Полилиния: фигура 4788">
              <a:extLst>
                <a:ext uri="{FF2B5EF4-FFF2-40B4-BE49-F238E27FC236}">
                  <a16:creationId xmlns:a16="http://schemas.microsoft.com/office/drawing/2014/main" id="{BADCB0ED-529C-31E5-DA6D-B5E4B9C26848}"/>
                </a:ext>
              </a:extLst>
            </p:cNvPr>
            <p:cNvSpPr/>
            <p:nvPr/>
          </p:nvSpPr>
          <p:spPr>
            <a:xfrm>
              <a:off x="446704" y="2707543"/>
              <a:ext cx="1886" cy="2362"/>
            </a:xfrm>
            <a:custGeom>
              <a:avLst/>
              <a:gdLst>
                <a:gd name="connsiteX0" fmla="*/ -695 w 1886"/>
                <a:gd name="connsiteY0" fmla="*/ -155 h 2362"/>
                <a:gd name="connsiteX1" fmla="*/ 720 w 1886"/>
                <a:gd name="connsiteY1" fmla="*/ 1262 h 2362"/>
                <a:gd name="connsiteX2" fmla="*/ -1167 w 1886"/>
                <a:gd name="connsiteY2" fmla="*/ -1100 h 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2362">
                  <a:moveTo>
                    <a:pt x="-695" y="-155"/>
                  </a:moveTo>
                  <a:lnTo>
                    <a:pt x="720" y="1262"/>
                  </a:lnTo>
                  <a:cubicBezTo>
                    <a:pt x="247" y="317"/>
                    <a:pt x="-459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0" name="Полилиния: фигура 4789">
              <a:extLst>
                <a:ext uri="{FF2B5EF4-FFF2-40B4-BE49-F238E27FC236}">
                  <a16:creationId xmlns:a16="http://schemas.microsoft.com/office/drawing/2014/main" id="{80695B3E-81EE-22A5-D240-D17469AF415D}"/>
                </a:ext>
              </a:extLst>
            </p:cNvPr>
            <p:cNvSpPr/>
            <p:nvPr/>
          </p:nvSpPr>
          <p:spPr>
            <a:xfrm>
              <a:off x="429720" y="2690790"/>
              <a:ext cx="1094" cy="23597"/>
            </a:xfrm>
            <a:custGeom>
              <a:avLst/>
              <a:gdLst>
                <a:gd name="connsiteX0" fmla="*/ -703 w 1094"/>
                <a:gd name="connsiteY0" fmla="*/ -1100 h 23597"/>
                <a:gd name="connsiteX1" fmla="*/ -703 w 1094"/>
                <a:gd name="connsiteY1" fmla="*/ -1100 h 23597"/>
                <a:gd name="connsiteX2" fmla="*/ -703 w 1094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" h="23597">
                  <a:moveTo>
                    <a:pt x="-703" y="-1100"/>
                  </a:moveTo>
                  <a:cubicBezTo>
                    <a:pt x="-703" y="-1100"/>
                    <a:pt x="714" y="-1100"/>
                    <a:pt x="-703" y="-1100"/>
                  </a:cubicBezTo>
                  <a:cubicBezTo>
                    <a:pt x="-2117" y="-1100"/>
                    <a:pt x="242" y="-1100"/>
                    <a:pt x="-70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1" name="Полилиния: фигура 4790">
              <a:extLst>
                <a:ext uri="{FF2B5EF4-FFF2-40B4-BE49-F238E27FC236}">
                  <a16:creationId xmlns:a16="http://schemas.microsoft.com/office/drawing/2014/main" id="{419F9B83-0184-EE44-0215-E656F53F0D57}"/>
                </a:ext>
              </a:extLst>
            </p:cNvPr>
            <p:cNvSpPr/>
            <p:nvPr/>
          </p:nvSpPr>
          <p:spPr>
            <a:xfrm>
              <a:off x="451895" y="2707832"/>
              <a:ext cx="1886" cy="3487"/>
            </a:xfrm>
            <a:custGeom>
              <a:avLst/>
              <a:gdLst>
                <a:gd name="connsiteX0" fmla="*/ -1167 w 1886"/>
                <a:gd name="connsiteY0" fmla="*/ 737 h 3487"/>
                <a:gd name="connsiteX1" fmla="*/ -1167 w 1886"/>
                <a:gd name="connsiteY1" fmla="*/ 737 h 3487"/>
                <a:gd name="connsiteX2" fmla="*/ -1167 w 1886"/>
                <a:gd name="connsiteY2" fmla="*/ 737 h 3487"/>
                <a:gd name="connsiteX3" fmla="*/ 720 w 1886"/>
                <a:gd name="connsiteY3" fmla="*/ 2388 h 3487"/>
                <a:gd name="connsiteX4" fmla="*/ 720 w 1886"/>
                <a:gd name="connsiteY4" fmla="*/ -680 h 3487"/>
                <a:gd name="connsiteX5" fmla="*/ 720 w 1886"/>
                <a:gd name="connsiteY5" fmla="*/ -680 h 3487"/>
                <a:gd name="connsiteX6" fmla="*/ 720 w 1886"/>
                <a:gd name="connsiteY6" fmla="*/ 973 h 3487"/>
                <a:gd name="connsiteX7" fmla="*/ 720 w 1886"/>
                <a:gd name="connsiteY7" fmla="*/ 973 h 3487"/>
                <a:gd name="connsiteX8" fmla="*/ 720 w 1886"/>
                <a:gd name="connsiteY8" fmla="*/ 973 h 3487"/>
                <a:gd name="connsiteX9" fmla="*/ -1167 w 1886"/>
                <a:gd name="connsiteY9" fmla="*/ 737 h 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86" h="3487">
                  <a:moveTo>
                    <a:pt x="-1167" y="737"/>
                  </a:moveTo>
                  <a:cubicBezTo>
                    <a:pt x="-1167" y="737"/>
                    <a:pt x="-1167" y="737"/>
                    <a:pt x="-1167" y="737"/>
                  </a:cubicBezTo>
                  <a:cubicBezTo>
                    <a:pt x="-1167" y="737"/>
                    <a:pt x="-1167" y="737"/>
                    <a:pt x="-1167" y="737"/>
                  </a:cubicBezTo>
                  <a:cubicBezTo>
                    <a:pt x="-695" y="1443"/>
                    <a:pt x="14" y="1915"/>
                    <a:pt x="720" y="2388"/>
                  </a:cubicBezTo>
                  <a:cubicBezTo>
                    <a:pt x="-695" y="265"/>
                    <a:pt x="720" y="265"/>
                    <a:pt x="720" y="-680"/>
                  </a:cubicBezTo>
                  <a:cubicBezTo>
                    <a:pt x="720" y="-1625"/>
                    <a:pt x="720" y="-680"/>
                    <a:pt x="720" y="-680"/>
                  </a:cubicBezTo>
                  <a:cubicBezTo>
                    <a:pt x="720" y="-680"/>
                    <a:pt x="720" y="-680"/>
                    <a:pt x="720" y="973"/>
                  </a:cubicBezTo>
                  <a:lnTo>
                    <a:pt x="720" y="973"/>
                  </a:lnTo>
                  <a:cubicBezTo>
                    <a:pt x="720" y="973"/>
                    <a:pt x="720" y="973"/>
                    <a:pt x="720" y="973"/>
                  </a:cubicBezTo>
                  <a:cubicBezTo>
                    <a:pt x="14" y="737"/>
                    <a:pt x="-459" y="737"/>
                    <a:pt x="-1167" y="7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2" name="Полилиния: фигура 4791">
              <a:extLst>
                <a:ext uri="{FF2B5EF4-FFF2-40B4-BE49-F238E27FC236}">
                  <a16:creationId xmlns:a16="http://schemas.microsoft.com/office/drawing/2014/main" id="{91AD25C3-9EC7-2930-8ED6-2DB9BAF61B01}"/>
                </a:ext>
              </a:extLst>
            </p:cNvPr>
            <p:cNvSpPr/>
            <p:nvPr/>
          </p:nvSpPr>
          <p:spPr>
            <a:xfrm>
              <a:off x="431391" y="2690057"/>
              <a:ext cx="209" cy="733"/>
            </a:xfrm>
            <a:custGeom>
              <a:avLst/>
              <a:gdLst>
                <a:gd name="connsiteX0" fmla="*/ -957 w 209"/>
                <a:gd name="connsiteY0" fmla="*/ -367 h 733"/>
                <a:gd name="connsiteX1" fmla="*/ -957 w 209"/>
                <a:gd name="connsiteY1" fmla="*/ -367 h 733"/>
                <a:gd name="connsiteX2" fmla="*/ -957 w 209"/>
                <a:gd name="connsiteY2" fmla="*/ -367 h 733"/>
                <a:gd name="connsiteX3" fmla="*/ -957 w 209"/>
                <a:gd name="connsiteY3" fmla="*/ -367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733">
                  <a:moveTo>
                    <a:pt x="-957" y="-367"/>
                  </a:moveTo>
                  <a:lnTo>
                    <a:pt x="-957" y="-367"/>
                  </a:lnTo>
                  <a:cubicBezTo>
                    <a:pt x="-957" y="-367"/>
                    <a:pt x="-957" y="-367"/>
                    <a:pt x="-957" y="-367"/>
                  </a:cubicBezTo>
                  <a:cubicBezTo>
                    <a:pt x="-957" y="-367"/>
                    <a:pt x="-1430" y="-2017"/>
                    <a:pt x="-957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3" name="Полилиния: фигура 4792">
              <a:extLst>
                <a:ext uri="{FF2B5EF4-FFF2-40B4-BE49-F238E27FC236}">
                  <a16:creationId xmlns:a16="http://schemas.microsoft.com/office/drawing/2014/main" id="{6ED2EEAE-9DF0-0C7C-37C0-F302AA573476}"/>
                </a:ext>
              </a:extLst>
            </p:cNvPr>
            <p:cNvSpPr/>
            <p:nvPr/>
          </p:nvSpPr>
          <p:spPr>
            <a:xfrm>
              <a:off x="427668" y="2682138"/>
              <a:ext cx="629" cy="629"/>
            </a:xfrm>
            <a:custGeom>
              <a:avLst/>
              <a:gdLst>
                <a:gd name="connsiteX0" fmla="*/ -537 w 629"/>
                <a:gd name="connsiteY0" fmla="*/ -470 h 629"/>
                <a:gd name="connsiteX1" fmla="*/ -537 w 629"/>
                <a:gd name="connsiteY1" fmla="*/ -470 h 629"/>
                <a:gd name="connsiteX2" fmla="*/ -537 w 629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629">
                  <a:moveTo>
                    <a:pt x="-537" y="-470"/>
                  </a:moveTo>
                  <a:cubicBezTo>
                    <a:pt x="-537" y="-470"/>
                    <a:pt x="-537" y="-470"/>
                    <a:pt x="-537" y="-470"/>
                  </a:cubicBezTo>
                  <a:cubicBezTo>
                    <a:pt x="-537" y="-470"/>
                    <a:pt x="-1955" y="-1887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4" name="Полилиния: фигура 4793">
              <a:extLst>
                <a:ext uri="{FF2B5EF4-FFF2-40B4-BE49-F238E27FC236}">
                  <a16:creationId xmlns:a16="http://schemas.microsoft.com/office/drawing/2014/main" id="{23D77C40-D361-059A-9988-20A2E47EB17E}"/>
                </a:ext>
              </a:extLst>
            </p:cNvPr>
            <p:cNvSpPr/>
            <p:nvPr/>
          </p:nvSpPr>
          <p:spPr>
            <a:xfrm>
              <a:off x="460521" y="2712422"/>
              <a:ext cx="104" cy="314"/>
            </a:xfrm>
            <a:custGeom>
              <a:avLst/>
              <a:gdLst>
                <a:gd name="connsiteX0" fmla="*/ -1062 w 104"/>
                <a:gd name="connsiteY0" fmla="*/ -785 h 314"/>
                <a:gd name="connsiteX1" fmla="*/ -1062 w 104"/>
                <a:gd name="connsiteY1" fmla="*/ -785 h 314"/>
                <a:gd name="connsiteX2" fmla="*/ -1062 w 104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4">
                  <a:moveTo>
                    <a:pt x="-1062" y="-785"/>
                  </a:moveTo>
                  <a:cubicBezTo>
                    <a:pt x="-1062" y="-785"/>
                    <a:pt x="-1062" y="-785"/>
                    <a:pt x="-1062" y="-785"/>
                  </a:cubicBezTo>
                  <a:cubicBezTo>
                    <a:pt x="-1062" y="-785"/>
                    <a:pt x="-1298" y="-1494"/>
                    <a:pt x="-1062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5" name="Полилиния: фигура 4794">
              <a:extLst>
                <a:ext uri="{FF2B5EF4-FFF2-40B4-BE49-F238E27FC236}">
                  <a16:creationId xmlns:a16="http://schemas.microsoft.com/office/drawing/2014/main" id="{B6C6690F-52CF-9544-6815-EA2D5004F12A}"/>
                </a:ext>
              </a:extLst>
            </p:cNvPr>
            <p:cNvSpPr/>
            <p:nvPr/>
          </p:nvSpPr>
          <p:spPr>
            <a:xfrm>
              <a:off x="429500" y="2682112"/>
              <a:ext cx="1314" cy="419"/>
            </a:xfrm>
            <a:custGeom>
              <a:avLst/>
              <a:gdLst>
                <a:gd name="connsiteX0" fmla="*/ -483 w 1314"/>
                <a:gd name="connsiteY0" fmla="*/ -680 h 419"/>
                <a:gd name="connsiteX1" fmla="*/ -483 w 1314"/>
                <a:gd name="connsiteY1" fmla="*/ -680 h 419"/>
                <a:gd name="connsiteX2" fmla="*/ -483 w 1314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4" h="419">
                  <a:moveTo>
                    <a:pt x="-483" y="-680"/>
                  </a:moveTo>
                  <a:cubicBezTo>
                    <a:pt x="-483" y="-680"/>
                    <a:pt x="934" y="-680"/>
                    <a:pt x="-483" y="-680"/>
                  </a:cubicBezTo>
                  <a:cubicBezTo>
                    <a:pt x="-1897" y="-680"/>
                    <a:pt x="-719" y="-1625"/>
                    <a:pt x="-483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6" name="Полилиния: фигура 4795">
              <a:extLst>
                <a:ext uri="{FF2B5EF4-FFF2-40B4-BE49-F238E27FC236}">
                  <a16:creationId xmlns:a16="http://schemas.microsoft.com/office/drawing/2014/main" id="{A71ED9D0-9948-CAEE-7C74-43243FA0BB16}"/>
                </a:ext>
              </a:extLst>
            </p:cNvPr>
            <p:cNvSpPr/>
            <p:nvPr/>
          </p:nvSpPr>
          <p:spPr>
            <a:xfrm>
              <a:off x="447748" y="2694566"/>
              <a:ext cx="402" cy="1650"/>
            </a:xfrm>
            <a:custGeom>
              <a:avLst/>
              <a:gdLst>
                <a:gd name="connsiteX0" fmla="*/ -796 w 402"/>
                <a:gd name="connsiteY0" fmla="*/ 550 h 1650"/>
                <a:gd name="connsiteX1" fmla="*/ -796 w 402"/>
                <a:gd name="connsiteY1" fmla="*/ -1100 h 1650"/>
                <a:gd name="connsiteX2" fmla="*/ -796 w 402"/>
                <a:gd name="connsiteY2" fmla="*/ -1100 h 1650"/>
                <a:gd name="connsiteX3" fmla="*/ -796 w 402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" h="1650">
                  <a:moveTo>
                    <a:pt x="-796" y="550"/>
                  </a:moveTo>
                  <a:cubicBezTo>
                    <a:pt x="-796" y="550"/>
                    <a:pt x="-796" y="550"/>
                    <a:pt x="-796" y="-1100"/>
                  </a:cubicBezTo>
                  <a:lnTo>
                    <a:pt x="-796" y="-1100"/>
                  </a:lnTo>
                  <a:cubicBezTo>
                    <a:pt x="-560" y="314"/>
                    <a:pt x="-1738" y="-864"/>
                    <a:pt x="-796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7" name="Полилиния: фигура 4796">
              <a:extLst>
                <a:ext uri="{FF2B5EF4-FFF2-40B4-BE49-F238E27FC236}">
                  <a16:creationId xmlns:a16="http://schemas.microsoft.com/office/drawing/2014/main" id="{70193712-9B9D-3755-2FD1-8B18B701D483}"/>
                </a:ext>
              </a:extLst>
            </p:cNvPr>
            <p:cNvSpPr/>
            <p:nvPr/>
          </p:nvSpPr>
          <p:spPr>
            <a:xfrm>
              <a:off x="428061" y="2676160"/>
              <a:ext cx="1886" cy="1886"/>
            </a:xfrm>
            <a:custGeom>
              <a:avLst/>
              <a:gdLst>
                <a:gd name="connsiteX0" fmla="*/ 720 w 1886"/>
                <a:gd name="connsiteY0" fmla="*/ 787 h 1886"/>
                <a:gd name="connsiteX1" fmla="*/ -1167 w 1886"/>
                <a:gd name="connsiteY1" fmla="*/ -1100 h 1886"/>
                <a:gd name="connsiteX2" fmla="*/ 720 w 1886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1886">
                  <a:moveTo>
                    <a:pt x="720" y="787"/>
                  </a:moveTo>
                  <a:cubicBezTo>
                    <a:pt x="720" y="787"/>
                    <a:pt x="720" y="787"/>
                    <a:pt x="-1167" y="-1100"/>
                  </a:cubicBezTo>
                  <a:cubicBezTo>
                    <a:pt x="-695" y="-392"/>
                    <a:pt x="14" y="314"/>
                    <a:pt x="72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8" name="Полилиния: фигура 4797">
              <a:extLst>
                <a:ext uri="{FF2B5EF4-FFF2-40B4-BE49-F238E27FC236}">
                  <a16:creationId xmlns:a16="http://schemas.microsoft.com/office/drawing/2014/main" id="{ED66A28A-D618-6005-C50E-3754CB2CFCE8}"/>
                </a:ext>
              </a:extLst>
            </p:cNvPr>
            <p:cNvSpPr/>
            <p:nvPr/>
          </p:nvSpPr>
          <p:spPr>
            <a:xfrm>
              <a:off x="431838" y="2678545"/>
              <a:ext cx="1650" cy="209"/>
            </a:xfrm>
            <a:custGeom>
              <a:avLst/>
              <a:gdLst>
                <a:gd name="connsiteX0" fmla="*/ 483 w 1650"/>
                <a:gd name="connsiteY0" fmla="*/ -890 h 209"/>
                <a:gd name="connsiteX1" fmla="*/ 483 w 1650"/>
                <a:gd name="connsiteY1" fmla="*/ -890 h 209"/>
                <a:gd name="connsiteX2" fmla="*/ -1167 w 1650"/>
                <a:gd name="connsiteY2" fmla="*/ -890 h 209"/>
                <a:gd name="connsiteX3" fmla="*/ 483 w 1650"/>
                <a:gd name="connsiteY3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0" h="209">
                  <a:moveTo>
                    <a:pt x="483" y="-890"/>
                  </a:moveTo>
                  <a:cubicBezTo>
                    <a:pt x="483" y="-890"/>
                    <a:pt x="483" y="-890"/>
                    <a:pt x="483" y="-890"/>
                  </a:cubicBezTo>
                  <a:lnTo>
                    <a:pt x="-1167" y="-890"/>
                  </a:lnTo>
                  <a:cubicBezTo>
                    <a:pt x="-1167" y="-890"/>
                    <a:pt x="483" y="-1363"/>
                    <a:pt x="483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99" name="Полилиния: фигура 4798">
              <a:extLst>
                <a:ext uri="{FF2B5EF4-FFF2-40B4-BE49-F238E27FC236}">
                  <a16:creationId xmlns:a16="http://schemas.microsoft.com/office/drawing/2014/main" id="{D13C77ED-0ED1-A108-04F7-05940F0BB5C8}"/>
                </a:ext>
              </a:extLst>
            </p:cNvPr>
            <p:cNvSpPr/>
            <p:nvPr/>
          </p:nvSpPr>
          <p:spPr>
            <a:xfrm>
              <a:off x="460389" y="2704006"/>
              <a:ext cx="104" cy="733"/>
            </a:xfrm>
            <a:custGeom>
              <a:avLst/>
              <a:gdLst>
                <a:gd name="connsiteX0" fmla="*/ -1167 w 104"/>
                <a:gd name="connsiteY0" fmla="*/ -1100 h 733"/>
                <a:gd name="connsiteX1" fmla="*/ -1167 w 104"/>
                <a:gd name="connsiteY1" fmla="*/ -1100 h 733"/>
                <a:gd name="connsiteX2" fmla="*/ -1167 w 104"/>
                <a:gd name="connsiteY2" fmla="*/ -1100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733">
                  <a:moveTo>
                    <a:pt x="-1167" y="-1100"/>
                  </a:moveTo>
                  <a:cubicBezTo>
                    <a:pt x="-1167" y="550"/>
                    <a:pt x="-1167" y="-1100"/>
                    <a:pt x="-1167" y="-1100"/>
                  </a:cubicBezTo>
                  <a:cubicBezTo>
                    <a:pt x="-1167" y="-1100"/>
                    <a:pt x="-931" y="-86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0" name="Полилиния: фигура 4799">
              <a:extLst>
                <a:ext uri="{FF2B5EF4-FFF2-40B4-BE49-F238E27FC236}">
                  <a16:creationId xmlns:a16="http://schemas.microsoft.com/office/drawing/2014/main" id="{74F3608A-E35F-67F5-E8FA-0E2A3BD1580D}"/>
                </a:ext>
              </a:extLst>
            </p:cNvPr>
            <p:cNvSpPr/>
            <p:nvPr/>
          </p:nvSpPr>
          <p:spPr>
            <a:xfrm>
              <a:off x="457085" y="2698576"/>
              <a:ext cx="1417" cy="2125"/>
            </a:xfrm>
            <a:custGeom>
              <a:avLst/>
              <a:gdLst>
                <a:gd name="connsiteX0" fmla="*/ -1167 w 1417"/>
                <a:gd name="connsiteY0" fmla="*/ -1100 h 2125"/>
                <a:gd name="connsiteX1" fmla="*/ -1167 w 1417"/>
                <a:gd name="connsiteY1" fmla="*/ -1100 h 2125"/>
                <a:gd name="connsiteX2" fmla="*/ 250 w 1417"/>
                <a:gd name="connsiteY2" fmla="*/ 1026 h 2125"/>
                <a:gd name="connsiteX3" fmla="*/ -1167 w 1417"/>
                <a:gd name="connsiteY3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12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250" y="1026"/>
                  </a:lnTo>
                  <a:cubicBezTo>
                    <a:pt x="-1403" y="-1100"/>
                    <a:pt x="-222" y="81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1" name="Полилиния: фигура 4800">
              <a:extLst>
                <a:ext uri="{FF2B5EF4-FFF2-40B4-BE49-F238E27FC236}">
                  <a16:creationId xmlns:a16="http://schemas.microsoft.com/office/drawing/2014/main" id="{42337350-BFE5-DCB4-9908-144C58A14007}"/>
                </a:ext>
              </a:extLst>
            </p:cNvPr>
            <p:cNvSpPr/>
            <p:nvPr/>
          </p:nvSpPr>
          <p:spPr>
            <a:xfrm>
              <a:off x="471243" y="2711346"/>
              <a:ext cx="23597" cy="209"/>
            </a:xfrm>
            <a:custGeom>
              <a:avLst/>
              <a:gdLst>
                <a:gd name="connsiteX0" fmla="*/ -1167 w 23597"/>
                <a:gd name="connsiteY0" fmla="*/ -890 h 209"/>
                <a:gd name="connsiteX1" fmla="*/ -1167 w 23597"/>
                <a:gd name="connsiteY1" fmla="*/ -890 h 209"/>
                <a:gd name="connsiteX2" fmla="*/ -1167 w 23597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2" name="Полилиния: фигура 4801">
              <a:extLst>
                <a:ext uri="{FF2B5EF4-FFF2-40B4-BE49-F238E27FC236}">
                  <a16:creationId xmlns:a16="http://schemas.microsoft.com/office/drawing/2014/main" id="{4836F48F-3D7E-A817-BAF2-A2AF0DE2F77D}"/>
                </a:ext>
              </a:extLst>
            </p:cNvPr>
            <p:cNvSpPr/>
            <p:nvPr/>
          </p:nvSpPr>
          <p:spPr>
            <a:xfrm>
              <a:off x="420748" y="2662944"/>
              <a:ext cx="1414" cy="1889"/>
            </a:xfrm>
            <a:custGeom>
              <a:avLst/>
              <a:gdLst>
                <a:gd name="connsiteX0" fmla="*/ 247 w 1414"/>
                <a:gd name="connsiteY0" fmla="*/ 789 h 1889"/>
                <a:gd name="connsiteX1" fmla="*/ 247 w 1414"/>
                <a:gd name="connsiteY1" fmla="*/ 789 h 1889"/>
                <a:gd name="connsiteX2" fmla="*/ -1167 w 1414"/>
                <a:gd name="connsiteY2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" h="1889">
                  <a:moveTo>
                    <a:pt x="247" y="789"/>
                  </a:moveTo>
                  <a:cubicBezTo>
                    <a:pt x="247" y="789"/>
                    <a:pt x="247" y="789"/>
                    <a:pt x="247" y="789"/>
                  </a:cubicBezTo>
                  <a:cubicBezTo>
                    <a:pt x="11" y="81"/>
                    <a:pt x="-461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3" name="Полилиния: фигура 4802">
              <a:extLst>
                <a:ext uri="{FF2B5EF4-FFF2-40B4-BE49-F238E27FC236}">
                  <a16:creationId xmlns:a16="http://schemas.microsoft.com/office/drawing/2014/main" id="{945C64EF-3FF6-49CF-B9D7-1E108BAFDA2B}"/>
                </a:ext>
              </a:extLst>
            </p:cNvPr>
            <p:cNvSpPr/>
            <p:nvPr/>
          </p:nvSpPr>
          <p:spPr>
            <a:xfrm>
              <a:off x="428297" y="2669972"/>
              <a:ext cx="23597" cy="524"/>
            </a:xfrm>
            <a:custGeom>
              <a:avLst/>
              <a:gdLst>
                <a:gd name="connsiteX0" fmla="*/ -1167 w 23597"/>
                <a:gd name="connsiteY0" fmla="*/ -575 h 524"/>
                <a:gd name="connsiteX1" fmla="*/ -1167 w 23597"/>
                <a:gd name="connsiteY1" fmla="*/ -575 h 524"/>
                <a:gd name="connsiteX2" fmla="*/ -1167 w 23597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524">
                  <a:moveTo>
                    <a:pt x="-1167" y="-575"/>
                  </a:moveTo>
                  <a:cubicBezTo>
                    <a:pt x="-1167" y="-575"/>
                    <a:pt x="-1167" y="-575"/>
                    <a:pt x="-1167" y="-575"/>
                  </a:cubicBezTo>
                  <a:cubicBezTo>
                    <a:pt x="-1167" y="-575"/>
                    <a:pt x="-1167" y="-1756"/>
                    <a:pt x="-1167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4" name="Полилиния: фигура 4803">
              <a:extLst>
                <a:ext uri="{FF2B5EF4-FFF2-40B4-BE49-F238E27FC236}">
                  <a16:creationId xmlns:a16="http://schemas.microsoft.com/office/drawing/2014/main" id="{5CB72E74-6661-15AF-A9E8-2AC8E2146999}"/>
                </a:ext>
              </a:extLst>
            </p:cNvPr>
            <p:cNvSpPr/>
            <p:nvPr/>
          </p:nvSpPr>
          <p:spPr>
            <a:xfrm>
              <a:off x="424049" y="2662238"/>
              <a:ext cx="2125" cy="2831"/>
            </a:xfrm>
            <a:custGeom>
              <a:avLst/>
              <a:gdLst>
                <a:gd name="connsiteX0" fmla="*/ -1167 w 2125"/>
                <a:gd name="connsiteY0" fmla="*/ 1731 h 2831"/>
                <a:gd name="connsiteX1" fmla="*/ -1167 w 2125"/>
                <a:gd name="connsiteY1" fmla="*/ 1731 h 2831"/>
                <a:gd name="connsiteX2" fmla="*/ 959 w 2125"/>
                <a:gd name="connsiteY2" fmla="*/ 1731 h 2831"/>
                <a:gd name="connsiteX3" fmla="*/ -459 w 2125"/>
                <a:gd name="connsiteY3" fmla="*/ -1100 h 2831"/>
                <a:gd name="connsiteX4" fmla="*/ -459 w 2125"/>
                <a:gd name="connsiteY4" fmla="*/ -1100 h 2831"/>
                <a:gd name="connsiteX5" fmla="*/ -459 w 2125"/>
                <a:gd name="connsiteY5" fmla="*/ -1100 h 2831"/>
                <a:gd name="connsiteX6" fmla="*/ -459 w 2125"/>
                <a:gd name="connsiteY6" fmla="*/ 787 h 2831"/>
                <a:gd name="connsiteX7" fmla="*/ -459 w 2125"/>
                <a:gd name="connsiteY7" fmla="*/ 787 h 2831"/>
                <a:gd name="connsiteX8" fmla="*/ -1167 w 2125"/>
                <a:gd name="connsiteY8" fmla="*/ 1731 h 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5" h="2831">
                  <a:moveTo>
                    <a:pt x="-1167" y="1731"/>
                  </a:moveTo>
                  <a:lnTo>
                    <a:pt x="-1167" y="1731"/>
                  </a:lnTo>
                  <a:cubicBezTo>
                    <a:pt x="250" y="1731"/>
                    <a:pt x="-1167" y="1731"/>
                    <a:pt x="959" y="1731"/>
                  </a:cubicBezTo>
                  <a:cubicBezTo>
                    <a:pt x="722" y="787"/>
                    <a:pt x="250" y="-158"/>
                    <a:pt x="-459" y="-1100"/>
                  </a:cubicBezTo>
                  <a:cubicBezTo>
                    <a:pt x="-459" y="-1100"/>
                    <a:pt x="-459" y="-1100"/>
                    <a:pt x="-459" y="-1100"/>
                  </a:cubicBezTo>
                  <a:cubicBezTo>
                    <a:pt x="-459" y="-1100"/>
                    <a:pt x="-459" y="-1100"/>
                    <a:pt x="-459" y="-1100"/>
                  </a:cubicBezTo>
                  <a:cubicBezTo>
                    <a:pt x="-459" y="-1100"/>
                    <a:pt x="-459" y="-1100"/>
                    <a:pt x="-459" y="787"/>
                  </a:cubicBezTo>
                  <a:cubicBezTo>
                    <a:pt x="-459" y="2673"/>
                    <a:pt x="-459" y="787"/>
                    <a:pt x="-459" y="787"/>
                  </a:cubicBezTo>
                  <a:cubicBezTo>
                    <a:pt x="-459" y="787"/>
                    <a:pt x="-1167" y="1259"/>
                    <a:pt x="-1167" y="173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5" name="Полилиния: фигура 4804">
              <a:extLst>
                <a:ext uri="{FF2B5EF4-FFF2-40B4-BE49-F238E27FC236}">
                  <a16:creationId xmlns:a16="http://schemas.microsoft.com/office/drawing/2014/main" id="{22225BDB-F6E3-2C46-CACE-2C8AE49A3289}"/>
                </a:ext>
              </a:extLst>
            </p:cNvPr>
            <p:cNvSpPr/>
            <p:nvPr/>
          </p:nvSpPr>
          <p:spPr>
            <a:xfrm>
              <a:off x="461807" y="2699049"/>
              <a:ext cx="352" cy="1889"/>
            </a:xfrm>
            <a:custGeom>
              <a:avLst/>
              <a:gdLst>
                <a:gd name="connsiteX0" fmla="*/ -1167 w 352"/>
                <a:gd name="connsiteY0" fmla="*/ -1100 h 1889"/>
                <a:gd name="connsiteX1" fmla="*/ -1167 w 352"/>
                <a:gd name="connsiteY1" fmla="*/ -1100 h 1889"/>
                <a:gd name="connsiteX2" fmla="*/ -1167 w 352"/>
                <a:gd name="connsiteY2" fmla="*/ -1100 h 1889"/>
                <a:gd name="connsiteX3" fmla="*/ -1167 w 352"/>
                <a:gd name="connsiteY3" fmla="*/ 789 h 1889"/>
                <a:gd name="connsiteX4" fmla="*/ -1167 w 352"/>
                <a:gd name="connsiteY4" fmla="*/ 789 h 1889"/>
                <a:gd name="connsiteX5" fmla="*/ -1167 w 352"/>
                <a:gd name="connsiteY5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" h="188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789"/>
                  </a:cubicBezTo>
                  <a:lnTo>
                    <a:pt x="-1167" y="789"/>
                  </a:lnTo>
                  <a:cubicBezTo>
                    <a:pt x="-698" y="317"/>
                    <a:pt x="-698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6" name="Полилиния: фигура 4805">
              <a:extLst>
                <a:ext uri="{FF2B5EF4-FFF2-40B4-BE49-F238E27FC236}">
                  <a16:creationId xmlns:a16="http://schemas.microsoft.com/office/drawing/2014/main" id="{13ACEF25-9EF5-0034-BED9-329833C251B1}"/>
                </a:ext>
              </a:extLst>
            </p:cNvPr>
            <p:cNvSpPr/>
            <p:nvPr/>
          </p:nvSpPr>
          <p:spPr>
            <a:xfrm>
              <a:off x="404070" y="2642966"/>
              <a:ext cx="1259" cy="1259"/>
            </a:xfrm>
            <a:custGeom>
              <a:avLst/>
              <a:gdLst>
                <a:gd name="connsiteX0" fmla="*/ -537 w 1259"/>
                <a:gd name="connsiteY0" fmla="*/ -470 h 1259"/>
                <a:gd name="connsiteX1" fmla="*/ -537 w 1259"/>
                <a:gd name="connsiteY1" fmla="*/ -470 h 1259"/>
                <a:gd name="connsiteX2" fmla="*/ -537 w 1259"/>
                <a:gd name="connsiteY2" fmla="*/ -470 h 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9" h="1259">
                  <a:moveTo>
                    <a:pt x="-537" y="-470"/>
                  </a:moveTo>
                  <a:cubicBezTo>
                    <a:pt x="-537" y="-470"/>
                    <a:pt x="880" y="947"/>
                    <a:pt x="-537" y="-470"/>
                  </a:cubicBezTo>
                  <a:cubicBezTo>
                    <a:pt x="-1955" y="-1887"/>
                    <a:pt x="-537" y="-470"/>
                    <a:pt x="-537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7" name="Полилиния: фигура 4806">
              <a:extLst>
                <a:ext uri="{FF2B5EF4-FFF2-40B4-BE49-F238E27FC236}">
                  <a16:creationId xmlns:a16="http://schemas.microsoft.com/office/drawing/2014/main" id="{942C37EF-2944-9EB8-B4A5-A53ECD6EB13F}"/>
                </a:ext>
              </a:extLst>
            </p:cNvPr>
            <p:cNvSpPr/>
            <p:nvPr/>
          </p:nvSpPr>
          <p:spPr>
            <a:xfrm>
              <a:off x="403050" y="2642178"/>
              <a:ext cx="733" cy="629"/>
            </a:xfrm>
            <a:custGeom>
              <a:avLst/>
              <a:gdLst>
                <a:gd name="connsiteX0" fmla="*/ -1167 w 733"/>
                <a:gd name="connsiteY0" fmla="*/ -1100 h 629"/>
                <a:gd name="connsiteX1" fmla="*/ -1167 w 733"/>
                <a:gd name="connsiteY1" fmla="*/ -1100 h 629"/>
                <a:gd name="connsiteX2" fmla="*/ -1167 w 733"/>
                <a:gd name="connsiteY2" fmla="*/ -110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629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483" y="317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8" name="Полилиния: фигура 4807">
              <a:extLst>
                <a:ext uri="{FF2B5EF4-FFF2-40B4-BE49-F238E27FC236}">
                  <a16:creationId xmlns:a16="http://schemas.microsoft.com/office/drawing/2014/main" id="{34C95962-AF84-7B67-3C64-36E7DDBD3961}"/>
                </a:ext>
              </a:extLst>
            </p:cNvPr>
            <p:cNvSpPr/>
            <p:nvPr/>
          </p:nvSpPr>
          <p:spPr>
            <a:xfrm>
              <a:off x="404523" y="2641945"/>
              <a:ext cx="177" cy="1650"/>
            </a:xfrm>
            <a:custGeom>
              <a:avLst/>
              <a:gdLst>
                <a:gd name="connsiteX0" fmla="*/ -990 w 177"/>
                <a:gd name="connsiteY0" fmla="*/ 550 h 1650"/>
                <a:gd name="connsiteX1" fmla="*/ -990 w 177"/>
                <a:gd name="connsiteY1" fmla="*/ -1100 h 1650"/>
                <a:gd name="connsiteX2" fmla="*/ -990 w 177"/>
                <a:gd name="connsiteY2" fmla="*/ -1100 h 1650"/>
                <a:gd name="connsiteX3" fmla="*/ -990 w 1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990" y="550"/>
                  </a:moveTo>
                  <a:lnTo>
                    <a:pt x="-990" y="-1100"/>
                  </a:lnTo>
                  <a:lnTo>
                    <a:pt x="-990" y="-1100"/>
                  </a:lnTo>
                  <a:cubicBezTo>
                    <a:pt x="-1226" y="-631"/>
                    <a:pt x="-1226" y="78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09" name="Полилиния: фигура 4808">
              <a:extLst>
                <a:ext uri="{FF2B5EF4-FFF2-40B4-BE49-F238E27FC236}">
                  <a16:creationId xmlns:a16="http://schemas.microsoft.com/office/drawing/2014/main" id="{CBC9DE6E-2EE6-A467-0534-CCE5033BB18C}"/>
                </a:ext>
              </a:extLst>
            </p:cNvPr>
            <p:cNvSpPr/>
            <p:nvPr/>
          </p:nvSpPr>
          <p:spPr>
            <a:xfrm>
              <a:off x="462276" y="2698236"/>
              <a:ext cx="2138" cy="733"/>
            </a:xfrm>
            <a:custGeom>
              <a:avLst/>
              <a:gdLst>
                <a:gd name="connsiteX0" fmla="*/ -1167 w 2138"/>
                <a:gd name="connsiteY0" fmla="*/ -996 h 733"/>
                <a:gd name="connsiteX1" fmla="*/ 486 w 2138"/>
                <a:gd name="connsiteY1" fmla="*/ -996 h 733"/>
                <a:gd name="connsiteX2" fmla="*/ -1167 w 2138"/>
                <a:gd name="connsiteY2" fmla="*/ -996 h 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8" h="733">
                  <a:moveTo>
                    <a:pt x="-1167" y="-996"/>
                  </a:moveTo>
                  <a:cubicBezTo>
                    <a:pt x="-1167" y="421"/>
                    <a:pt x="-1167" y="-996"/>
                    <a:pt x="486" y="-996"/>
                  </a:cubicBezTo>
                  <a:cubicBezTo>
                    <a:pt x="2137" y="-996"/>
                    <a:pt x="-931" y="-1230"/>
                    <a:pt x="-1167" y="-9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0" name="Полилиния: фигура 4809">
              <a:extLst>
                <a:ext uri="{FF2B5EF4-FFF2-40B4-BE49-F238E27FC236}">
                  <a16:creationId xmlns:a16="http://schemas.microsoft.com/office/drawing/2014/main" id="{BB4F68D9-9CD9-6B2F-A1CD-40FCE696D916}"/>
                </a:ext>
              </a:extLst>
            </p:cNvPr>
            <p:cNvSpPr/>
            <p:nvPr/>
          </p:nvSpPr>
          <p:spPr>
            <a:xfrm>
              <a:off x="391779" y="2626134"/>
              <a:ext cx="177" cy="2122"/>
            </a:xfrm>
            <a:custGeom>
              <a:avLst/>
              <a:gdLst>
                <a:gd name="connsiteX0" fmla="*/ -990 w 177"/>
                <a:gd name="connsiteY0" fmla="*/ 1023 h 2122"/>
                <a:gd name="connsiteX1" fmla="*/ -990 w 177"/>
                <a:gd name="connsiteY1" fmla="*/ -1100 h 2122"/>
                <a:gd name="connsiteX2" fmla="*/ -990 w 177"/>
                <a:gd name="connsiteY2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122">
                  <a:moveTo>
                    <a:pt x="-990" y="1023"/>
                  </a:moveTo>
                  <a:cubicBezTo>
                    <a:pt x="-990" y="1023"/>
                    <a:pt x="-990" y="1023"/>
                    <a:pt x="-990" y="-1100"/>
                  </a:cubicBezTo>
                  <a:cubicBezTo>
                    <a:pt x="-1226" y="-392"/>
                    <a:pt x="-1226" y="314"/>
                    <a:pt x="-990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1" name="Полилиния: фигура 4810">
              <a:extLst>
                <a:ext uri="{FF2B5EF4-FFF2-40B4-BE49-F238E27FC236}">
                  <a16:creationId xmlns:a16="http://schemas.microsoft.com/office/drawing/2014/main" id="{4B07DF66-C03B-0D30-FAA6-410060799DE2}"/>
                </a:ext>
              </a:extLst>
            </p:cNvPr>
            <p:cNvSpPr/>
            <p:nvPr/>
          </p:nvSpPr>
          <p:spPr>
            <a:xfrm>
              <a:off x="465188" y="2697843"/>
              <a:ext cx="1446" cy="1886"/>
            </a:xfrm>
            <a:custGeom>
              <a:avLst/>
              <a:gdLst>
                <a:gd name="connsiteX0" fmla="*/ -539 w 1446"/>
                <a:gd name="connsiteY0" fmla="*/ -367 h 1886"/>
                <a:gd name="connsiteX1" fmla="*/ -539 w 1446"/>
                <a:gd name="connsiteY1" fmla="*/ -367 h 1886"/>
                <a:gd name="connsiteX2" fmla="*/ -539 w 1446"/>
                <a:gd name="connsiteY2" fmla="*/ -36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" h="1886">
                  <a:moveTo>
                    <a:pt x="-539" y="-367"/>
                  </a:moveTo>
                  <a:cubicBezTo>
                    <a:pt x="-539" y="-367"/>
                    <a:pt x="-1953" y="-2017"/>
                    <a:pt x="-539" y="-367"/>
                  </a:cubicBezTo>
                  <a:cubicBezTo>
                    <a:pt x="879" y="1287"/>
                    <a:pt x="170" y="1051"/>
                    <a:pt x="-539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2" name="Полилиния: фигура 4811">
              <a:extLst>
                <a:ext uri="{FF2B5EF4-FFF2-40B4-BE49-F238E27FC236}">
                  <a16:creationId xmlns:a16="http://schemas.microsoft.com/office/drawing/2014/main" id="{C04EEFA2-7C73-0CDB-C48E-59BA13958DD2}"/>
                </a:ext>
              </a:extLst>
            </p:cNvPr>
            <p:cNvSpPr/>
            <p:nvPr/>
          </p:nvSpPr>
          <p:spPr>
            <a:xfrm>
              <a:off x="414140" y="2647838"/>
              <a:ext cx="23597" cy="1892"/>
            </a:xfrm>
            <a:custGeom>
              <a:avLst/>
              <a:gdLst>
                <a:gd name="connsiteX0" fmla="*/ -1167 w 23597"/>
                <a:gd name="connsiteY0" fmla="*/ 793 h 1892"/>
                <a:gd name="connsiteX1" fmla="*/ -1167 w 23597"/>
                <a:gd name="connsiteY1" fmla="*/ -625 h 1892"/>
                <a:gd name="connsiteX2" fmla="*/ -1167 w 23597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92">
                  <a:moveTo>
                    <a:pt x="-1167" y="793"/>
                  </a:moveTo>
                  <a:cubicBezTo>
                    <a:pt x="-1167" y="793"/>
                    <a:pt x="-1167" y="793"/>
                    <a:pt x="-1167" y="-625"/>
                  </a:cubicBezTo>
                  <a:cubicBezTo>
                    <a:pt x="-1167" y="-2039"/>
                    <a:pt x="-1167" y="84"/>
                    <a:pt x="-116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3" name="Полилиния: фигура 4812">
              <a:extLst>
                <a:ext uri="{FF2B5EF4-FFF2-40B4-BE49-F238E27FC236}">
                  <a16:creationId xmlns:a16="http://schemas.microsoft.com/office/drawing/2014/main" id="{E111F627-4627-925B-236A-A83EAC823C88}"/>
                </a:ext>
              </a:extLst>
            </p:cNvPr>
            <p:cNvSpPr/>
            <p:nvPr/>
          </p:nvSpPr>
          <p:spPr>
            <a:xfrm>
              <a:off x="428980" y="2663600"/>
              <a:ext cx="1468" cy="1501"/>
            </a:xfrm>
            <a:custGeom>
              <a:avLst/>
              <a:gdLst>
                <a:gd name="connsiteX0" fmla="*/ -432 w 1468"/>
                <a:gd name="connsiteY0" fmla="*/ -575 h 1501"/>
                <a:gd name="connsiteX1" fmla="*/ -432 w 1468"/>
                <a:gd name="connsiteY1" fmla="*/ -575 h 1501"/>
                <a:gd name="connsiteX2" fmla="*/ -432 w 1468"/>
                <a:gd name="connsiteY2" fmla="*/ -575 h 1501"/>
                <a:gd name="connsiteX3" fmla="*/ -432 w 1468"/>
                <a:gd name="connsiteY3" fmla="*/ -575 h 1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" h="1501">
                  <a:moveTo>
                    <a:pt x="-432" y="-575"/>
                  </a:moveTo>
                  <a:cubicBezTo>
                    <a:pt x="-432" y="842"/>
                    <a:pt x="1218" y="606"/>
                    <a:pt x="-432" y="-575"/>
                  </a:cubicBezTo>
                  <a:cubicBezTo>
                    <a:pt x="-2086" y="-1756"/>
                    <a:pt x="-432" y="-575"/>
                    <a:pt x="-432" y="-575"/>
                  </a:cubicBezTo>
                  <a:cubicBezTo>
                    <a:pt x="-432" y="-575"/>
                    <a:pt x="273" y="133"/>
                    <a:pt x="-43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4" name="Полилиния: фигура 4813">
              <a:extLst>
                <a:ext uri="{FF2B5EF4-FFF2-40B4-BE49-F238E27FC236}">
                  <a16:creationId xmlns:a16="http://schemas.microsoft.com/office/drawing/2014/main" id="{A1E684DE-5D6B-C1D0-780C-6F146C9CE5EE}"/>
                </a:ext>
              </a:extLst>
            </p:cNvPr>
            <p:cNvSpPr/>
            <p:nvPr/>
          </p:nvSpPr>
          <p:spPr>
            <a:xfrm>
              <a:off x="400279" y="2634576"/>
              <a:ext cx="1169" cy="524"/>
            </a:xfrm>
            <a:custGeom>
              <a:avLst/>
              <a:gdLst>
                <a:gd name="connsiteX0" fmla="*/ -522 w 1169"/>
                <a:gd name="connsiteY0" fmla="*/ -575 h 524"/>
                <a:gd name="connsiteX1" fmla="*/ -522 w 1169"/>
                <a:gd name="connsiteY1" fmla="*/ -575 h 524"/>
                <a:gd name="connsiteX2" fmla="*/ -522 w 1169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9" h="524">
                  <a:moveTo>
                    <a:pt x="-522" y="-575"/>
                  </a:moveTo>
                  <a:cubicBezTo>
                    <a:pt x="-522" y="-575"/>
                    <a:pt x="659" y="-575"/>
                    <a:pt x="-522" y="-575"/>
                  </a:cubicBezTo>
                  <a:cubicBezTo>
                    <a:pt x="-1700" y="-575"/>
                    <a:pt x="-995" y="-1756"/>
                    <a:pt x="-52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5" name="Полилиния: фигура 4814">
              <a:extLst>
                <a:ext uri="{FF2B5EF4-FFF2-40B4-BE49-F238E27FC236}">
                  <a16:creationId xmlns:a16="http://schemas.microsoft.com/office/drawing/2014/main" id="{8981A97F-A006-844E-84C2-8952F67F7494}"/>
                </a:ext>
              </a:extLst>
            </p:cNvPr>
            <p:cNvSpPr/>
            <p:nvPr/>
          </p:nvSpPr>
          <p:spPr>
            <a:xfrm>
              <a:off x="466971" y="2696394"/>
              <a:ext cx="734" cy="2418"/>
            </a:xfrm>
            <a:custGeom>
              <a:avLst/>
              <a:gdLst>
                <a:gd name="connsiteX0" fmla="*/ -432 w 734"/>
                <a:gd name="connsiteY0" fmla="*/ 1319 h 2418"/>
                <a:gd name="connsiteX1" fmla="*/ -432 w 734"/>
                <a:gd name="connsiteY1" fmla="*/ 1319 h 2418"/>
                <a:gd name="connsiteX2" fmla="*/ -432 w 734"/>
                <a:gd name="connsiteY2" fmla="*/ -96 h 2418"/>
                <a:gd name="connsiteX3" fmla="*/ -432 w 734"/>
                <a:gd name="connsiteY3" fmla="*/ 1319 h 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" h="2418">
                  <a:moveTo>
                    <a:pt x="-432" y="1319"/>
                  </a:moveTo>
                  <a:lnTo>
                    <a:pt x="-432" y="1319"/>
                  </a:lnTo>
                  <a:cubicBezTo>
                    <a:pt x="-432" y="-96"/>
                    <a:pt x="-432" y="1319"/>
                    <a:pt x="-432" y="-96"/>
                  </a:cubicBezTo>
                  <a:cubicBezTo>
                    <a:pt x="-432" y="-1513"/>
                    <a:pt x="-2086" y="-1749"/>
                    <a:pt x="-432" y="13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6" name="Полилиния: фигура 4815">
              <a:extLst>
                <a:ext uri="{FF2B5EF4-FFF2-40B4-BE49-F238E27FC236}">
                  <a16:creationId xmlns:a16="http://schemas.microsoft.com/office/drawing/2014/main" id="{CA312A9F-537C-94D9-9BE3-F4FC09B5102E}"/>
                </a:ext>
              </a:extLst>
            </p:cNvPr>
            <p:cNvSpPr/>
            <p:nvPr/>
          </p:nvSpPr>
          <p:spPr>
            <a:xfrm>
              <a:off x="417680" y="2649495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7" name="Полилиния: фигура 4816">
              <a:extLst>
                <a:ext uri="{FF2B5EF4-FFF2-40B4-BE49-F238E27FC236}">
                  <a16:creationId xmlns:a16="http://schemas.microsoft.com/office/drawing/2014/main" id="{DA034225-5FAA-72FB-8E82-640391C6559D}"/>
                </a:ext>
              </a:extLst>
            </p:cNvPr>
            <p:cNvSpPr/>
            <p:nvPr/>
          </p:nvSpPr>
          <p:spPr>
            <a:xfrm>
              <a:off x="469120" y="2695825"/>
              <a:ext cx="104" cy="2068"/>
            </a:xfrm>
            <a:custGeom>
              <a:avLst/>
              <a:gdLst>
                <a:gd name="connsiteX0" fmla="*/ -1167 w 104"/>
                <a:gd name="connsiteY0" fmla="*/ 946 h 2068"/>
                <a:gd name="connsiteX1" fmla="*/ -1167 w 104"/>
                <a:gd name="connsiteY1" fmla="*/ 946 h 2068"/>
                <a:gd name="connsiteX2" fmla="*/ -1167 w 104"/>
                <a:gd name="connsiteY2" fmla="*/ -472 h 2068"/>
                <a:gd name="connsiteX3" fmla="*/ -1167 w 104"/>
                <a:gd name="connsiteY3" fmla="*/ -472 h 2068"/>
                <a:gd name="connsiteX4" fmla="*/ -1167 w 104"/>
                <a:gd name="connsiteY4" fmla="*/ 946 h 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" h="2068">
                  <a:moveTo>
                    <a:pt x="-1167" y="946"/>
                  </a:moveTo>
                  <a:cubicBezTo>
                    <a:pt x="-1167" y="946"/>
                    <a:pt x="-1167" y="946"/>
                    <a:pt x="-1167" y="946"/>
                  </a:cubicBezTo>
                  <a:cubicBezTo>
                    <a:pt x="-1167" y="946"/>
                    <a:pt x="-1167" y="946"/>
                    <a:pt x="-1167" y="-472"/>
                  </a:cubicBezTo>
                  <a:cubicBezTo>
                    <a:pt x="-1167" y="-1886"/>
                    <a:pt x="-1167" y="-472"/>
                    <a:pt x="-1167" y="-472"/>
                  </a:cubicBezTo>
                  <a:cubicBezTo>
                    <a:pt x="-1167" y="-472"/>
                    <a:pt x="-931" y="1182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8" name="Полилиния: фигура 4817">
              <a:extLst>
                <a:ext uri="{FF2B5EF4-FFF2-40B4-BE49-F238E27FC236}">
                  <a16:creationId xmlns:a16="http://schemas.microsoft.com/office/drawing/2014/main" id="{A1DBE176-5731-A8CC-7433-878AB5EAF3F4}"/>
                </a:ext>
              </a:extLst>
            </p:cNvPr>
            <p:cNvSpPr/>
            <p:nvPr/>
          </p:nvSpPr>
          <p:spPr>
            <a:xfrm>
              <a:off x="469180" y="2695379"/>
              <a:ext cx="2839" cy="3671"/>
            </a:xfrm>
            <a:custGeom>
              <a:avLst/>
              <a:gdLst>
                <a:gd name="connsiteX0" fmla="*/ -46 w 2839"/>
                <a:gd name="connsiteY0" fmla="*/ 1628 h 3671"/>
                <a:gd name="connsiteX1" fmla="*/ 1604 w 2839"/>
                <a:gd name="connsiteY1" fmla="*/ 1628 h 3671"/>
                <a:gd name="connsiteX2" fmla="*/ -283 w 2839"/>
                <a:gd name="connsiteY2" fmla="*/ -970 h 3671"/>
                <a:gd name="connsiteX3" fmla="*/ -46 w 2839"/>
                <a:gd name="connsiteY3" fmla="*/ 1628 h 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9" h="3671">
                  <a:moveTo>
                    <a:pt x="-46" y="1628"/>
                  </a:moveTo>
                  <a:cubicBezTo>
                    <a:pt x="-46" y="1628"/>
                    <a:pt x="2077" y="3751"/>
                    <a:pt x="1604" y="1628"/>
                  </a:cubicBezTo>
                  <a:cubicBezTo>
                    <a:pt x="1132" y="-498"/>
                    <a:pt x="1604" y="-262"/>
                    <a:pt x="-283" y="-970"/>
                  </a:cubicBezTo>
                  <a:cubicBezTo>
                    <a:pt x="-2172" y="-1676"/>
                    <a:pt x="-519" y="683"/>
                    <a:pt x="-46" y="1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19" name="Полилиния: фигура 4818">
              <a:extLst>
                <a:ext uri="{FF2B5EF4-FFF2-40B4-BE49-F238E27FC236}">
                  <a16:creationId xmlns:a16="http://schemas.microsoft.com/office/drawing/2014/main" id="{F5202124-0CF2-27CD-0318-959B31ED856D}"/>
                </a:ext>
              </a:extLst>
            </p:cNvPr>
            <p:cNvSpPr/>
            <p:nvPr/>
          </p:nvSpPr>
          <p:spPr>
            <a:xfrm>
              <a:off x="410422" y="2636515"/>
              <a:ext cx="177" cy="2125"/>
            </a:xfrm>
            <a:custGeom>
              <a:avLst/>
              <a:gdLst>
                <a:gd name="connsiteX0" fmla="*/ -990 w 177"/>
                <a:gd name="connsiteY0" fmla="*/ 1026 h 2125"/>
                <a:gd name="connsiteX1" fmla="*/ -990 w 177"/>
                <a:gd name="connsiteY1" fmla="*/ -1100 h 2125"/>
                <a:gd name="connsiteX2" fmla="*/ -990 w 177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" h="2125">
                  <a:moveTo>
                    <a:pt x="-990" y="1026"/>
                  </a:moveTo>
                  <a:cubicBezTo>
                    <a:pt x="-990" y="1026"/>
                    <a:pt x="-990" y="1026"/>
                    <a:pt x="-990" y="-1100"/>
                  </a:cubicBezTo>
                  <a:cubicBezTo>
                    <a:pt x="-1226" y="-392"/>
                    <a:pt x="-1226" y="317"/>
                    <a:pt x="-990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0" name="Полилиния: фигура 4819">
              <a:extLst>
                <a:ext uri="{FF2B5EF4-FFF2-40B4-BE49-F238E27FC236}">
                  <a16:creationId xmlns:a16="http://schemas.microsoft.com/office/drawing/2014/main" id="{D55BB5F3-6295-07D1-1733-92DD05033A4F}"/>
                </a:ext>
              </a:extLst>
            </p:cNvPr>
            <p:cNvSpPr/>
            <p:nvPr/>
          </p:nvSpPr>
          <p:spPr>
            <a:xfrm>
              <a:off x="470615" y="2695116"/>
              <a:ext cx="2222" cy="3932"/>
            </a:xfrm>
            <a:custGeom>
              <a:avLst/>
              <a:gdLst>
                <a:gd name="connsiteX0" fmla="*/ 879 w 2222"/>
                <a:gd name="connsiteY0" fmla="*/ 946 h 3932"/>
                <a:gd name="connsiteX1" fmla="*/ 879 w 2222"/>
                <a:gd name="connsiteY1" fmla="*/ 946 h 3932"/>
                <a:gd name="connsiteX2" fmla="*/ 879 w 2222"/>
                <a:gd name="connsiteY2" fmla="*/ 2832 h 3932"/>
                <a:gd name="connsiteX3" fmla="*/ 879 w 2222"/>
                <a:gd name="connsiteY3" fmla="*/ 946 h 3932"/>
                <a:gd name="connsiteX4" fmla="*/ -539 w 2222"/>
                <a:gd name="connsiteY4" fmla="*/ -472 h 3932"/>
                <a:gd name="connsiteX5" fmla="*/ -539 w 2222"/>
                <a:gd name="connsiteY5" fmla="*/ -472 h 3932"/>
                <a:gd name="connsiteX6" fmla="*/ 879 w 2222"/>
                <a:gd name="connsiteY6" fmla="*/ 946 h 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2" h="3932">
                  <a:moveTo>
                    <a:pt x="879" y="946"/>
                  </a:moveTo>
                  <a:cubicBezTo>
                    <a:pt x="879" y="946"/>
                    <a:pt x="879" y="946"/>
                    <a:pt x="879" y="946"/>
                  </a:cubicBezTo>
                  <a:cubicBezTo>
                    <a:pt x="1115" y="1654"/>
                    <a:pt x="1115" y="2124"/>
                    <a:pt x="879" y="2832"/>
                  </a:cubicBezTo>
                  <a:cubicBezTo>
                    <a:pt x="879" y="2832"/>
                    <a:pt x="879" y="709"/>
                    <a:pt x="879" y="946"/>
                  </a:cubicBezTo>
                  <a:cubicBezTo>
                    <a:pt x="879" y="1182"/>
                    <a:pt x="879" y="946"/>
                    <a:pt x="-539" y="-472"/>
                  </a:cubicBezTo>
                  <a:cubicBezTo>
                    <a:pt x="-1953" y="-1886"/>
                    <a:pt x="-539" y="-472"/>
                    <a:pt x="-539" y="-472"/>
                  </a:cubicBezTo>
                  <a:cubicBezTo>
                    <a:pt x="-539" y="-472"/>
                    <a:pt x="642" y="-472"/>
                    <a:pt x="879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1" name="Полилиния: фигура 4820">
              <a:extLst>
                <a:ext uri="{FF2B5EF4-FFF2-40B4-BE49-F238E27FC236}">
                  <a16:creationId xmlns:a16="http://schemas.microsoft.com/office/drawing/2014/main" id="{C359DAE2-E16F-9ADC-17A9-479B3D0940C2}"/>
                </a:ext>
              </a:extLst>
            </p:cNvPr>
            <p:cNvSpPr/>
            <p:nvPr/>
          </p:nvSpPr>
          <p:spPr>
            <a:xfrm>
              <a:off x="441433" y="2663010"/>
              <a:ext cx="313" cy="2295"/>
            </a:xfrm>
            <a:custGeom>
              <a:avLst/>
              <a:gdLst>
                <a:gd name="connsiteX0" fmla="*/ -854 w 313"/>
                <a:gd name="connsiteY0" fmla="*/ 1196 h 2295"/>
                <a:gd name="connsiteX1" fmla="*/ -854 w 313"/>
                <a:gd name="connsiteY1" fmla="*/ -458 h 2295"/>
                <a:gd name="connsiteX2" fmla="*/ -854 w 313"/>
                <a:gd name="connsiteY2" fmla="*/ 1196 h 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2295">
                  <a:moveTo>
                    <a:pt x="-854" y="1196"/>
                  </a:moveTo>
                  <a:cubicBezTo>
                    <a:pt x="-854" y="1196"/>
                    <a:pt x="-854" y="1196"/>
                    <a:pt x="-854" y="-458"/>
                  </a:cubicBezTo>
                  <a:cubicBezTo>
                    <a:pt x="-854" y="-2108"/>
                    <a:pt x="-1559" y="-221"/>
                    <a:pt x="-854" y="119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2" name="Полилиния: фигура 4821">
              <a:extLst>
                <a:ext uri="{FF2B5EF4-FFF2-40B4-BE49-F238E27FC236}">
                  <a16:creationId xmlns:a16="http://schemas.microsoft.com/office/drawing/2014/main" id="{08F4FC46-2432-57FB-0183-A032E9ACB3FB}"/>
                </a:ext>
              </a:extLst>
            </p:cNvPr>
            <p:cNvSpPr/>
            <p:nvPr/>
          </p:nvSpPr>
          <p:spPr>
            <a:xfrm>
              <a:off x="424285" y="2647136"/>
              <a:ext cx="1181" cy="1886"/>
            </a:xfrm>
            <a:custGeom>
              <a:avLst/>
              <a:gdLst>
                <a:gd name="connsiteX0" fmla="*/ 14 w 1181"/>
                <a:gd name="connsiteY0" fmla="*/ 787 h 1886"/>
                <a:gd name="connsiteX1" fmla="*/ 14 w 1181"/>
                <a:gd name="connsiteY1" fmla="*/ 787 h 1886"/>
                <a:gd name="connsiteX2" fmla="*/ -1167 w 1181"/>
                <a:gd name="connsiteY2" fmla="*/ -1100 h 1886"/>
                <a:gd name="connsiteX3" fmla="*/ 14 w 1181"/>
                <a:gd name="connsiteY3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1886">
                  <a:moveTo>
                    <a:pt x="14" y="787"/>
                  </a:moveTo>
                  <a:lnTo>
                    <a:pt x="14" y="787"/>
                  </a:lnTo>
                  <a:cubicBezTo>
                    <a:pt x="-459" y="314"/>
                    <a:pt x="-931" y="-392"/>
                    <a:pt x="-1167" y="-1100"/>
                  </a:cubicBezTo>
                  <a:cubicBezTo>
                    <a:pt x="-1167" y="-1100"/>
                    <a:pt x="-222" y="550"/>
                    <a:pt x="14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3" name="Полилиния: фигура 4822">
              <a:extLst>
                <a:ext uri="{FF2B5EF4-FFF2-40B4-BE49-F238E27FC236}">
                  <a16:creationId xmlns:a16="http://schemas.microsoft.com/office/drawing/2014/main" id="{5E7AD8E2-22DF-4485-762D-DC99CEA0526F}"/>
                </a:ext>
              </a:extLst>
            </p:cNvPr>
            <p:cNvSpPr/>
            <p:nvPr/>
          </p:nvSpPr>
          <p:spPr>
            <a:xfrm>
              <a:off x="433070" y="2648970"/>
              <a:ext cx="418" cy="524"/>
            </a:xfrm>
            <a:custGeom>
              <a:avLst/>
              <a:gdLst>
                <a:gd name="connsiteX0" fmla="*/ -749 w 418"/>
                <a:gd name="connsiteY0" fmla="*/ -575 h 524"/>
                <a:gd name="connsiteX1" fmla="*/ -749 w 418"/>
                <a:gd name="connsiteY1" fmla="*/ -575 h 524"/>
                <a:gd name="connsiteX2" fmla="*/ -749 w 418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" h="524">
                  <a:moveTo>
                    <a:pt x="-749" y="-575"/>
                  </a:moveTo>
                  <a:cubicBezTo>
                    <a:pt x="-749" y="-575"/>
                    <a:pt x="-749" y="-575"/>
                    <a:pt x="-749" y="-575"/>
                  </a:cubicBezTo>
                  <a:cubicBezTo>
                    <a:pt x="-749" y="-575"/>
                    <a:pt x="-1690" y="-1756"/>
                    <a:pt x="-749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4" name="Полилиния: фигура 4823">
              <a:extLst>
                <a:ext uri="{FF2B5EF4-FFF2-40B4-BE49-F238E27FC236}">
                  <a16:creationId xmlns:a16="http://schemas.microsoft.com/office/drawing/2014/main" id="{AE5B4D61-23B6-9537-28C7-6D00E6B2B394}"/>
                </a:ext>
              </a:extLst>
            </p:cNvPr>
            <p:cNvSpPr/>
            <p:nvPr/>
          </p:nvSpPr>
          <p:spPr>
            <a:xfrm>
              <a:off x="409079" y="2619513"/>
              <a:ext cx="103" cy="2136"/>
            </a:xfrm>
            <a:custGeom>
              <a:avLst/>
              <a:gdLst>
                <a:gd name="connsiteX0" fmla="*/ -1063 w 103"/>
                <a:gd name="connsiteY0" fmla="*/ 1036 h 2136"/>
                <a:gd name="connsiteX1" fmla="*/ -1063 w 103"/>
                <a:gd name="connsiteY1" fmla="*/ 1036 h 2136"/>
                <a:gd name="connsiteX2" fmla="*/ -1063 w 103"/>
                <a:gd name="connsiteY2" fmla="*/ -615 h 2136"/>
                <a:gd name="connsiteX3" fmla="*/ -1063 w 103"/>
                <a:gd name="connsiteY3" fmla="*/ 1036 h 2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" h="2136">
                  <a:moveTo>
                    <a:pt x="-1063" y="1036"/>
                  </a:moveTo>
                  <a:cubicBezTo>
                    <a:pt x="-1063" y="1036"/>
                    <a:pt x="-1063" y="1036"/>
                    <a:pt x="-1063" y="1036"/>
                  </a:cubicBezTo>
                  <a:cubicBezTo>
                    <a:pt x="-1063" y="1036"/>
                    <a:pt x="-1063" y="1036"/>
                    <a:pt x="-1063" y="-615"/>
                  </a:cubicBezTo>
                  <a:cubicBezTo>
                    <a:pt x="-1063" y="-2265"/>
                    <a:pt x="-1297" y="803"/>
                    <a:pt x="-1063" y="10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5" name="Полилиния: фигура 4824">
              <a:extLst>
                <a:ext uri="{FF2B5EF4-FFF2-40B4-BE49-F238E27FC236}">
                  <a16:creationId xmlns:a16="http://schemas.microsoft.com/office/drawing/2014/main" id="{DB19C577-2A55-B618-0CF0-B6B348EC7C5A}"/>
                </a:ext>
              </a:extLst>
            </p:cNvPr>
            <p:cNvSpPr/>
            <p:nvPr/>
          </p:nvSpPr>
          <p:spPr>
            <a:xfrm>
              <a:off x="396363" y="2607418"/>
              <a:ext cx="314" cy="1962"/>
            </a:xfrm>
            <a:custGeom>
              <a:avLst/>
              <a:gdLst>
                <a:gd name="connsiteX0" fmla="*/ -852 w 314"/>
                <a:gd name="connsiteY0" fmla="*/ 862 h 1962"/>
                <a:gd name="connsiteX1" fmla="*/ -852 w 314"/>
                <a:gd name="connsiteY1" fmla="*/ -555 h 1962"/>
                <a:gd name="connsiteX2" fmla="*/ -852 w 314"/>
                <a:gd name="connsiteY2" fmla="*/ 862 h 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1962">
                  <a:moveTo>
                    <a:pt x="-852" y="862"/>
                  </a:moveTo>
                  <a:cubicBezTo>
                    <a:pt x="-852" y="862"/>
                    <a:pt x="-852" y="862"/>
                    <a:pt x="-852" y="-555"/>
                  </a:cubicBezTo>
                  <a:cubicBezTo>
                    <a:pt x="-852" y="-1969"/>
                    <a:pt x="-1561" y="-319"/>
                    <a:pt x="-852" y="8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6" name="Полилиния: фигура 4825">
              <a:extLst>
                <a:ext uri="{FF2B5EF4-FFF2-40B4-BE49-F238E27FC236}">
                  <a16:creationId xmlns:a16="http://schemas.microsoft.com/office/drawing/2014/main" id="{3E921CE7-DD55-8410-BC05-B85DD48ED246}"/>
                </a:ext>
              </a:extLst>
            </p:cNvPr>
            <p:cNvSpPr/>
            <p:nvPr/>
          </p:nvSpPr>
          <p:spPr>
            <a:xfrm>
              <a:off x="445208" y="2653794"/>
              <a:ext cx="314" cy="418"/>
            </a:xfrm>
            <a:custGeom>
              <a:avLst/>
              <a:gdLst>
                <a:gd name="connsiteX0" fmla="*/ -852 w 314"/>
                <a:gd name="connsiteY0" fmla="*/ -682 h 418"/>
                <a:gd name="connsiteX1" fmla="*/ -852 w 314"/>
                <a:gd name="connsiteY1" fmla="*/ -682 h 418"/>
                <a:gd name="connsiteX2" fmla="*/ -852 w 314"/>
                <a:gd name="connsiteY2" fmla="*/ -682 h 418"/>
                <a:gd name="connsiteX3" fmla="*/ -852 w 314"/>
                <a:gd name="connsiteY3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418">
                  <a:moveTo>
                    <a:pt x="-852" y="-682"/>
                  </a:moveTo>
                  <a:lnTo>
                    <a:pt x="-852" y="-682"/>
                  </a:lnTo>
                  <a:cubicBezTo>
                    <a:pt x="-852" y="-682"/>
                    <a:pt x="-852" y="-682"/>
                    <a:pt x="-852" y="-682"/>
                  </a:cubicBezTo>
                  <a:cubicBezTo>
                    <a:pt x="-852" y="-682"/>
                    <a:pt x="-1561" y="-1623"/>
                    <a:pt x="-852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7" name="Полилиния: фигура 4826">
              <a:extLst>
                <a:ext uri="{FF2B5EF4-FFF2-40B4-BE49-F238E27FC236}">
                  <a16:creationId xmlns:a16="http://schemas.microsoft.com/office/drawing/2014/main" id="{CDFD7652-703E-41D8-5985-8281ED71C216}"/>
                </a:ext>
              </a:extLst>
            </p:cNvPr>
            <p:cNvSpPr/>
            <p:nvPr/>
          </p:nvSpPr>
          <p:spPr>
            <a:xfrm>
              <a:off x="406691" y="2613863"/>
              <a:ext cx="1785" cy="1653"/>
            </a:xfrm>
            <a:custGeom>
              <a:avLst/>
              <a:gdLst>
                <a:gd name="connsiteX0" fmla="*/ -1035 w 1785"/>
                <a:gd name="connsiteY0" fmla="*/ 553 h 1653"/>
                <a:gd name="connsiteX1" fmla="*/ 619 w 1785"/>
                <a:gd name="connsiteY1" fmla="*/ 553 h 1653"/>
                <a:gd name="connsiteX2" fmla="*/ -562 w 1785"/>
                <a:gd name="connsiteY2" fmla="*/ -1100 h 1653"/>
                <a:gd name="connsiteX3" fmla="*/ -562 w 1785"/>
                <a:gd name="connsiteY3" fmla="*/ -1100 h 1653"/>
                <a:gd name="connsiteX4" fmla="*/ -562 w 1785"/>
                <a:gd name="connsiteY4" fmla="*/ -1100 h 1653"/>
                <a:gd name="connsiteX5" fmla="*/ -1035 w 1785"/>
                <a:gd name="connsiteY5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85" h="1653">
                  <a:moveTo>
                    <a:pt x="-1035" y="553"/>
                  </a:moveTo>
                  <a:cubicBezTo>
                    <a:pt x="-1035" y="553"/>
                    <a:pt x="-1035" y="553"/>
                    <a:pt x="619" y="553"/>
                  </a:cubicBezTo>
                  <a:cubicBezTo>
                    <a:pt x="382" y="-155"/>
                    <a:pt x="-90" y="-628"/>
                    <a:pt x="-562" y="-1100"/>
                  </a:cubicBezTo>
                  <a:cubicBezTo>
                    <a:pt x="-562" y="-1100"/>
                    <a:pt x="-562" y="-1100"/>
                    <a:pt x="-562" y="-1100"/>
                  </a:cubicBezTo>
                  <a:cubicBezTo>
                    <a:pt x="-562" y="-1100"/>
                    <a:pt x="-562" y="-1100"/>
                    <a:pt x="-562" y="-1100"/>
                  </a:cubicBezTo>
                  <a:cubicBezTo>
                    <a:pt x="-562" y="-1100"/>
                    <a:pt x="-1507" y="-628"/>
                    <a:pt x="-1035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8" name="Полилиния: фигура 4827">
              <a:extLst>
                <a:ext uri="{FF2B5EF4-FFF2-40B4-BE49-F238E27FC236}">
                  <a16:creationId xmlns:a16="http://schemas.microsoft.com/office/drawing/2014/main" id="{87EA7713-AA51-DCFE-7BBF-ED864724A045}"/>
                </a:ext>
              </a:extLst>
            </p:cNvPr>
            <p:cNvSpPr/>
            <p:nvPr/>
          </p:nvSpPr>
          <p:spPr>
            <a:xfrm>
              <a:off x="441254" y="2646170"/>
              <a:ext cx="1437" cy="1673"/>
            </a:xfrm>
            <a:custGeom>
              <a:avLst/>
              <a:gdLst>
                <a:gd name="connsiteX0" fmla="*/ 270 w 1437"/>
                <a:gd name="connsiteY0" fmla="*/ 574 h 1673"/>
                <a:gd name="connsiteX1" fmla="*/ 270 w 1437"/>
                <a:gd name="connsiteY1" fmla="*/ 574 h 1673"/>
                <a:gd name="connsiteX2" fmla="*/ -1144 w 1437"/>
                <a:gd name="connsiteY2" fmla="*/ -1080 h 1673"/>
                <a:gd name="connsiteX3" fmla="*/ 270 w 1437"/>
                <a:gd name="connsiteY3" fmla="*/ 574 h 1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7" h="1673">
                  <a:moveTo>
                    <a:pt x="270" y="574"/>
                  </a:moveTo>
                  <a:lnTo>
                    <a:pt x="270" y="574"/>
                  </a:lnTo>
                  <a:cubicBezTo>
                    <a:pt x="270" y="574"/>
                    <a:pt x="-908" y="-1316"/>
                    <a:pt x="-1144" y="-1080"/>
                  </a:cubicBezTo>
                  <a:cubicBezTo>
                    <a:pt x="-1380" y="-844"/>
                    <a:pt x="270" y="101"/>
                    <a:pt x="270" y="57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29" name="Полилиния: фигура 4828">
              <a:extLst>
                <a:ext uri="{FF2B5EF4-FFF2-40B4-BE49-F238E27FC236}">
                  <a16:creationId xmlns:a16="http://schemas.microsoft.com/office/drawing/2014/main" id="{C8C210C0-0742-B3BF-BF14-1DA0F806ED63}"/>
                </a:ext>
              </a:extLst>
            </p:cNvPr>
            <p:cNvSpPr/>
            <p:nvPr/>
          </p:nvSpPr>
          <p:spPr>
            <a:xfrm>
              <a:off x="409227" y="2612454"/>
              <a:ext cx="1503" cy="1527"/>
            </a:xfrm>
            <a:custGeom>
              <a:avLst/>
              <a:gdLst>
                <a:gd name="connsiteX0" fmla="*/ -503 w 1503"/>
                <a:gd name="connsiteY0" fmla="*/ -636 h 1527"/>
                <a:gd name="connsiteX1" fmla="*/ -503 w 1503"/>
                <a:gd name="connsiteY1" fmla="*/ -636 h 1527"/>
                <a:gd name="connsiteX2" fmla="*/ -503 w 1503"/>
                <a:gd name="connsiteY2" fmla="*/ -636 h 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3" h="1527">
                  <a:moveTo>
                    <a:pt x="-503" y="-636"/>
                  </a:moveTo>
                  <a:cubicBezTo>
                    <a:pt x="-503" y="781"/>
                    <a:pt x="1387" y="781"/>
                    <a:pt x="-503" y="-636"/>
                  </a:cubicBezTo>
                  <a:cubicBezTo>
                    <a:pt x="-2390" y="-2050"/>
                    <a:pt x="442" y="309"/>
                    <a:pt x="-503" y="-6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0" name="Полилиния: фигура 4829">
              <a:extLst>
                <a:ext uri="{FF2B5EF4-FFF2-40B4-BE49-F238E27FC236}">
                  <a16:creationId xmlns:a16="http://schemas.microsoft.com/office/drawing/2014/main" id="{165EB456-62D5-91D3-B216-D8D07632927C}"/>
                </a:ext>
              </a:extLst>
            </p:cNvPr>
            <p:cNvSpPr/>
            <p:nvPr/>
          </p:nvSpPr>
          <p:spPr>
            <a:xfrm>
              <a:off x="403074" y="2604005"/>
              <a:ext cx="208" cy="418"/>
            </a:xfrm>
            <a:custGeom>
              <a:avLst/>
              <a:gdLst>
                <a:gd name="connsiteX0" fmla="*/ -959 w 208"/>
                <a:gd name="connsiteY0" fmla="*/ -682 h 418"/>
                <a:gd name="connsiteX1" fmla="*/ -959 w 208"/>
                <a:gd name="connsiteY1" fmla="*/ -682 h 418"/>
                <a:gd name="connsiteX2" fmla="*/ -959 w 208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" h="418">
                  <a:moveTo>
                    <a:pt x="-959" y="-682"/>
                  </a:moveTo>
                  <a:cubicBezTo>
                    <a:pt x="-959" y="-682"/>
                    <a:pt x="-959" y="-682"/>
                    <a:pt x="-959" y="-682"/>
                  </a:cubicBezTo>
                  <a:cubicBezTo>
                    <a:pt x="-959" y="-682"/>
                    <a:pt x="-1428" y="-1623"/>
                    <a:pt x="-959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1" name="Полилиния: фигура 4830">
              <a:extLst>
                <a:ext uri="{FF2B5EF4-FFF2-40B4-BE49-F238E27FC236}">
                  <a16:creationId xmlns:a16="http://schemas.microsoft.com/office/drawing/2014/main" id="{53943A76-B613-ED08-8EC8-37B5E477372C}"/>
                </a:ext>
              </a:extLst>
            </p:cNvPr>
            <p:cNvSpPr/>
            <p:nvPr/>
          </p:nvSpPr>
          <p:spPr>
            <a:xfrm>
              <a:off x="415685" y="2615436"/>
              <a:ext cx="104" cy="313"/>
            </a:xfrm>
            <a:custGeom>
              <a:avLst/>
              <a:gdLst>
                <a:gd name="connsiteX0" fmla="*/ -1062 w 104"/>
                <a:gd name="connsiteY0" fmla="*/ -786 h 313"/>
                <a:gd name="connsiteX1" fmla="*/ -1062 w 104"/>
                <a:gd name="connsiteY1" fmla="*/ -786 h 313"/>
                <a:gd name="connsiteX2" fmla="*/ -1062 w 104"/>
                <a:gd name="connsiteY2" fmla="*/ -786 h 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313">
                  <a:moveTo>
                    <a:pt x="-1062" y="-786"/>
                  </a:moveTo>
                  <a:cubicBezTo>
                    <a:pt x="-1062" y="-786"/>
                    <a:pt x="-1062" y="-786"/>
                    <a:pt x="-1062" y="-786"/>
                  </a:cubicBezTo>
                  <a:cubicBezTo>
                    <a:pt x="-1062" y="-786"/>
                    <a:pt x="-1298" y="-1492"/>
                    <a:pt x="-1062" y="-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2" name="Полилиния: фигура 4831">
              <a:extLst>
                <a:ext uri="{FF2B5EF4-FFF2-40B4-BE49-F238E27FC236}">
                  <a16:creationId xmlns:a16="http://schemas.microsoft.com/office/drawing/2014/main" id="{97BF2300-32D2-E813-B4E2-034C88778680}"/>
                </a:ext>
              </a:extLst>
            </p:cNvPr>
            <p:cNvSpPr/>
            <p:nvPr/>
          </p:nvSpPr>
          <p:spPr>
            <a:xfrm>
              <a:off x="419567" y="2616694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3" name="Полилиния: фигура 4832">
              <a:extLst>
                <a:ext uri="{FF2B5EF4-FFF2-40B4-BE49-F238E27FC236}">
                  <a16:creationId xmlns:a16="http://schemas.microsoft.com/office/drawing/2014/main" id="{55EBBF5D-1135-0DC7-7F41-0A3F26713171}"/>
                </a:ext>
              </a:extLst>
            </p:cNvPr>
            <p:cNvSpPr/>
            <p:nvPr/>
          </p:nvSpPr>
          <p:spPr>
            <a:xfrm>
              <a:off x="419488" y="2614991"/>
              <a:ext cx="314" cy="524"/>
            </a:xfrm>
            <a:custGeom>
              <a:avLst/>
              <a:gdLst>
                <a:gd name="connsiteX0" fmla="*/ -852 w 314"/>
                <a:gd name="connsiteY0" fmla="*/ -575 h 524"/>
                <a:gd name="connsiteX1" fmla="*/ -852 w 314"/>
                <a:gd name="connsiteY1" fmla="*/ -575 h 524"/>
                <a:gd name="connsiteX2" fmla="*/ -852 w 314"/>
                <a:gd name="connsiteY2" fmla="*/ -575 h 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524">
                  <a:moveTo>
                    <a:pt x="-852" y="-575"/>
                  </a:moveTo>
                  <a:cubicBezTo>
                    <a:pt x="-852" y="-575"/>
                    <a:pt x="-852" y="-575"/>
                    <a:pt x="-852" y="-575"/>
                  </a:cubicBezTo>
                  <a:cubicBezTo>
                    <a:pt x="-852" y="-575"/>
                    <a:pt x="-1561" y="-1756"/>
                    <a:pt x="-852" y="-57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4" name="Полилиния: фигура 4833">
              <a:extLst>
                <a:ext uri="{FF2B5EF4-FFF2-40B4-BE49-F238E27FC236}">
                  <a16:creationId xmlns:a16="http://schemas.microsoft.com/office/drawing/2014/main" id="{BD6CD199-B2A3-8CAF-0EC4-640861292ED7}"/>
                </a:ext>
              </a:extLst>
            </p:cNvPr>
            <p:cNvSpPr/>
            <p:nvPr/>
          </p:nvSpPr>
          <p:spPr>
            <a:xfrm>
              <a:off x="453545" y="2644464"/>
              <a:ext cx="23597" cy="1490"/>
            </a:xfrm>
            <a:custGeom>
              <a:avLst/>
              <a:gdLst>
                <a:gd name="connsiteX0" fmla="*/ -1167 w 23597"/>
                <a:gd name="connsiteY0" fmla="*/ 390 h 1490"/>
                <a:gd name="connsiteX1" fmla="*/ -1167 w 23597"/>
                <a:gd name="connsiteY1" fmla="*/ 390 h 1490"/>
                <a:gd name="connsiteX2" fmla="*/ -1167 w 23597"/>
                <a:gd name="connsiteY2" fmla="*/ 390 h 1490"/>
                <a:gd name="connsiteX3" fmla="*/ -1167 w 23597"/>
                <a:gd name="connsiteY3" fmla="*/ -1024 h 1490"/>
                <a:gd name="connsiteX4" fmla="*/ -1167 w 23597"/>
                <a:gd name="connsiteY4" fmla="*/ -1024 h 1490"/>
                <a:gd name="connsiteX5" fmla="*/ -1167 w 23597"/>
                <a:gd name="connsiteY5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97" h="1490">
                  <a:moveTo>
                    <a:pt x="-1167" y="390"/>
                  </a:moveTo>
                  <a:lnTo>
                    <a:pt x="-1167" y="390"/>
                  </a:lnTo>
                  <a:lnTo>
                    <a:pt x="-1167" y="390"/>
                  </a:lnTo>
                  <a:cubicBezTo>
                    <a:pt x="-1167" y="390"/>
                    <a:pt x="-1167" y="-1497"/>
                    <a:pt x="-1167" y="-1024"/>
                  </a:cubicBezTo>
                  <a:cubicBezTo>
                    <a:pt x="-1167" y="-552"/>
                    <a:pt x="-1167" y="-1024"/>
                    <a:pt x="-1167" y="-1024"/>
                  </a:cubicBezTo>
                  <a:cubicBezTo>
                    <a:pt x="-1167" y="-552"/>
                    <a:pt x="-1167" y="-82"/>
                    <a:pt x="-1167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5" name="Полилиния: фигура 4834">
              <a:extLst>
                <a:ext uri="{FF2B5EF4-FFF2-40B4-BE49-F238E27FC236}">
                  <a16:creationId xmlns:a16="http://schemas.microsoft.com/office/drawing/2014/main" id="{35090B75-F8BD-E806-5D3A-7E5F16A21385}"/>
                </a:ext>
              </a:extLst>
            </p:cNvPr>
            <p:cNvSpPr/>
            <p:nvPr/>
          </p:nvSpPr>
          <p:spPr>
            <a:xfrm>
              <a:off x="452551" y="2643595"/>
              <a:ext cx="524" cy="23597"/>
            </a:xfrm>
            <a:custGeom>
              <a:avLst/>
              <a:gdLst>
                <a:gd name="connsiteX0" fmla="*/ -642 w 524"/>
                <a:gd name="connsiteY0" fmla="*/ -1100 h 23597"/>
                <a:gd name="connsiteX1" fmla="*/ -642 w 524"/>
                <a:gd name="connsiteY1" fmla="*/ -1100 h 23597"/>
                <a:gd name="connsiteX2" fmla="*/ -642 w 524"/>
                <a:gd name="connsiteY2" fmla="*/ -1100 h 23597"/>
                <a:gd name="connsiteX3" fmla="*/ -642 w 524"/>
                <a:gd name="connsiteY3" fmla="*/ -1100 h 23597"/>
                <a:gd name="connsiteX4" fmla="*/ -642 w 524"/>
                <a:gd name="connsiteY4" fmla="*/ -1100 h 23597"/>
                <a:gd name="connsiteX5" fmla="*/ -642 w 524"/>
                <a:gd name="connsiteY5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" h="23597">
                  <a:moveTo>
                    <a:pt x="-642" y="-1100"/>
                  </a:moveTo>
                  <a:cubicBezTo>
                    <a:pt x="-642" y="-1100"/>
                    <a:pt x="-642" y="-1100"/>
                    <a:pt x="-642" y="-1100"/>
                  </a:cubicBezTo>
                  <a:lnTo>
                    <a:pt x="-642" y="-1100"/>
                  </a:lnTo>
                  <a:cubicBezTo>
                    <a:pt x="-642" y="-1100"/>
                    <a:pt x="-642" y="-1100"/>
                    <a:pt x="-642" y="-1100"/>
                  </a:cubicBezTo>
                  <a:lnTo>
                    <a:pt x="-642" y="-1100"/>
                  </a:lnTo>
                  <a:cubicBezTo>
                    <a:pt x="-642" y="-1100"/>
                    <a:pt x="-1823" y="-1100"/>
                    <a:pt x="-642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6" name="Полилиния: фигура 4835">
              <a:extLst>
                <a:ext uri="{FF2B5EF4-FFF2-40B4-BE49-F238E27FC236}">
                  <a16:creationId xmlns:a16="http://schemas.microsoft.com/office/drawing/2014/main" id="{032AA5F5-7A2A-A916-D902-959049E45F5D}"/>
                </a:ext>
              </a:extLst>
            </p:cNvPr>
            <p:cNvSpPr/>
            <p:nvPr/>
          </p:nvSpPr>
          <p:spPr>
            <a:xfrm>
              <a:off x="457820" y="2647659"/>
              <a:ext cx="209" cy="418"/>
            </a:xfrm>
            <a:custGeom>
              <a:avLst/>
              <a:gdLst>
                <a:gd name="connsiteX0" fmla="*/ -957 w 209"/>
                <a:gd name="connsiteY0" fmla="*/ -682 h 418"/>
                <a:gd name="connsiteX1" fmla="*/ -957 w 209"/>
                <a:gd name="connsiteY1" fmla="*/ -682 h 418"/>
                <a:gd name="connsiteX2" fmla="*/ -957 w 209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8">
                  <a:moveTo>
                    <a:pt x="-957" y="-682"/>
                  </a:moveTo>
                  <a:cubicBezTo>
                    <a:pt x="-957" y="-682"/>
                    <a:pt x="-957" y="-682"/>
                    <a:pt x="-957" y="-682"/>
                  </a:cubicBezTo>
                  <a:cubicBezTo>
                    <a:pt x="-957" y="-682"/>
                    <a:pt x="-1430" y="-1623"/>
                    <a:pt x="-957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7" name="Полилиния: фигура 4836">
              <a:extLst>
                <a:ext uri="{FF2B5EF4-FFF2-40B4-BE49-F238E27FC236}">
                  <a16:creationId xmlns:a16="http://schemas.microsoft.com/office/drawing/2014/main" id="{236A964D-416A-2AA6-6198-7DF90AADFAB2}"/>
                </a:ext>
              </a:extLst>
            </p:cNvPr>
            <p:cNvSpPr/>
            <p:nvPr/>
          </p:nvSpPr>
          <p:spPr>
            <a:xfrm>
              <a:off x="423839" y="2615205"/>
              <a:ext cx="1863" cy="2197"/>
            </a:xfrm>
            <a:custGeom>
              <a:avLst/>
              <a:gdLst>
                <a:gd name="connsiteX0" fmla="*/ 696 w 1863"/>
                <a:gd name="connsiteY0" fmla="*/ 1098 h 2197"/>
                <a:gd name="connsiteX1" fmla="*/ -721 w 1863"/>
                <a:gd name="connsiteY1" fmla="*/ -1025 h 2197"/>
                <a:gd name="connsiteX2" fmla="*/ 696 w 1863"/>
                <a:gd name="connsiteY2" fmla="*/ 1098 h 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3" h="2197">
                  <a:moveTo>
                    <a:pt x="696" y="1098"/>
                  </a:moveTo>
                  <a:cubicBezTo>
                    <a:pt x="696" y="1098"/>
                    <a:pt x="696" y="-556"/>
                    <a:pt x="-721" y="-1025"/>
                  </a:cubicBezTo>
                  <a:cubicBezTo>
                    <a:pt x="-2135" y="-1498"/>
                    <a:pt x="224" y="389"/>
                    <a:pt x="696" y="109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8" name="Полилиния: фигура 4837">
              <a:extLst>
                <a:ext uri="{FF2B5EF4-FFF2-40B4-BE49-F238E27FC236}">
                  <a16:creationId xmlns:a16="http://schemas.microsoft.com/office/drawing/2014/main" id="{2AB5ECE0-A0A1-6D1B-555D-0129DB081743}"/>
                </a:ext>
              </a:extLst>
            </p:cNvPr>
            <p:cNvSpPr/>
            <p:nvPr/>
          </p:nvSpPr>
          <p:spPr>
            <a:xfrm>
              <a:off x="422212" y="2613731"/>
              <a:ext cx="1523" cy="839"/>
            </a:xfrm>
            <a:custGeom>
              <a:avLst/>
              <a:gdLst>
                <a:gd name="connsiteX0" fmla="*/ -273 w 1523"/>
                <a:gd name="connsiteY0" fmla="*/ -260 h 839"/>
                <a:gd name="connsiteX1" fmla="*/ -273 w 1523"/>
                <a:gd name="connsiteY1" fmla="*/ -260 h 839"/>
                <a:gd name="connsiteX2" fmla="*/ -273 w 1523"/>
                <a:gd name="connsiteY2" fmla="*/ -26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839">
                  <a:moveTo>
                    <a:pt x="-273" y="-260"/>
                  </a:moveTo>
                  <a:cubicBezTo>
                    <a:pt x="-273" y="-260"/>
                    <a:pt x="1142" y="-260"/>
                    <a:pt x="-273" y="-260"/>
                  </a:cubicBezTo>
                  <a:cubicBezTo>
                    <a:pt x="-1690" y="-260"/>
                    <a:pt x="-1218" y="-2150"/>
                    <a:pt x="-273" y="-26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39" name="Полилиния: фигура 4838">
              <a:extLst>
                <a:ext uri="{FF2B5EF4-FFF2-40B4-BE49-F238E27FC236}">
                  <a16:creationId xmlns:a16="http://schemas.microsoft.com/office/drawing/2014/main" id="{52AA096B-F75C-BB40-8AD6-2E25C0C9B080}"/>
                </a:ext>
              </a:extLst>
            </p:cNvPr>
            <p:cNvSpPr/>
            <p:nvPr/>
          </p:nvSpPr>
          <p:spPr>
            <a:xfrm>
              <a:off x="425938" y="2616930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0" name="Полилиния: фигура 4839">
              <a:extLst>
                <a:ext uri="{FF2B5EF4-FFF2-40B4-BE49-F238E27FC236}">
                  <a16:creationId xmlns:a16="http://schemas.microsoft.com/office/drawing/2014/main" id="{481E8B61-7C6B-0F57-252F-EF0AC6958AC9}"/>
                </a:ext>
              </a:extLst>
            </p:cNvPr>
            <p:cNvSpPr/>
            <p:nvPr/>
          </p:nvSpPr>
          <p:spPr>
            <a:xfrm>
              <a:off x="429948" y="2617639"/>
              <a:ext cx="23597" cy="2359"/>
            </a:xfrm>
            <a:custGeom>
              <a:avLst/>
              <a:gdLst>
                <a:gd name="connsiteX0" fmla="*/ -1167 w 23597"/>
                <a:gd name="connsiteY0" fmla="*/ 1259 h 2359"/>
                <a:gd name="connsiteX1" fmla="*/ -1167 w 23597"/>
                <a:gd name="connsiteY1" fmla="*/ -1100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2359">
                  <a:moveTo>
                    <a:pt x="-1167" y="1259"/>
                  </a:moveTo>
                  <a:cubicBezTo>
                    <a:pt x="-1167" y="1259"/>
                    <a:pt x="-1167" y="125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1" name="Полилиния: фигура 4840">
              <a:extLst>
                <a:ext uri="{FF2B5EF4-FFF2-40B4-BE49-F238E27FC236}">
                  <a16:creationId xmlns:a16="http://schemas.microsoft.com/office/drawing/2014/main" id="{4A12EB2B-C2A8-12A6-94BA-E1D494402E97}"/>
                </a:ext>
              </a:extLst>
            </p:cNvPr>
            <p:cNvSpPr/>
            <p:nvPr/>
          </p:nvSpPr>
          <p:spPr>
            <a:xfrm>
              <a:off x="459341" y="2646243"/>
              <a:ext cx="103" cy="419"/>
            </a:xfrm>
            <a:custGeom>
              <a:avLst/>
              <a:gdLst>
                <a:gd name="connsiteX0" fmla="*/ -1063 w 103"/>
                <a:gd name="connsiteY0" fmla="*/ -680 h 419"/>
                <a:gd name="connsiteX1" fmla="*/ -1063 w 103"/>
                <a:gd name="connsiteY1" fmla="*/ -680 h 419"/>
                <a:gd name="connsiteX2" fmla="*/ -1063 w 103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419">
                  <a:moveTo>
                    <a:pt x="-1063" y="-680"/>
                  </a:moveTo>
                  <a:cubicBezTo>
                    <a:pt x="-1063" y="-680"/>
                    <a:pt x="-1063" y="-680"/>
                    <a:pt x="-1063" y="-680"/>
                  </a:cubicBezTo>
                  <a:cubicBezTo>
                    <a:pt x="-1063" y="-680"/>
                    <a:pt x="-1297" y="-1625"/>
                    <a:pt x="-1063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2" name="Полилиния: фигура 4841">
              <a:extLst>
                <a:ext uri="{FF2B5EF4-FFF2-40B4-BE49-F238E27FC236}">
                  <a16:creationId xmlns:a16="http://schemas.microsoft.com/office/drawing/2014/main" id="{0BD275E6-8860-A70A-607D-39C375C6EA8E}"/>
                </a:ext>
              </a:extLst>
            </p:cNvPr>
            <p:cNvSpPr/>
            <p:nvPr/>
          </p:nvSpPr>
          <p:spPr>
            <a:xfrm>
              <a:off x="463877" y="2643336"/>
              <a:ext cx="524" cy="4036"/>
            </a:xfrm>
            <a:custGeom>
              <a:avLst/>
              <a:gdLst>
                <a:gd name="connsiteX0" fmla="*/ -642 w 524"/>
                <a:gd name="connsiteY0" fmla="*/ 2936 h 4036"/>
                <a:gd name="connsiteX1" fmla="*/ -642 w 524"/>
                <a:gd name="connsiteY1" fmla="*/ 105 h 4036"/>
                <a:gd name="connsiteX2" fmla="*/ -642 w 524"/>
                <a:gd name="connsiteY2" fmla="*/ 1755 h 4036"/>
                <a:gd name="connsiteX3" fmla="*/ -642 w 524"/>
                <a:gd name="connsiteY3" fmla="*/ 1755 h 4036"/>
                <a:gd name="connsiteX4" fmla="*/ -642 w 524"/>
                <a:gd name="connsiteY4" fmla="*/ 2936 h 4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" h="4036">
                  <a:moveTo>
                    <a:pt x="-642" y="2936"/>
                  </a:moveTo>
                  <a:cubicBezTo>
                    <a:pt x="-642" y="1283"/>
                    <a:pt x="-642" y="2936"/>
                    <a:pt x="-642" y="105"/>
                  </a:cubicBezTo>
                  <a:cubicBezTo>
                    <a:pt x="-642" y="-2727"/>
                    <a:pt x="-642" y="105"/>
                    <a:pt x="-642" y="1755"/>
                  </a:cubicBezTo>
                  <a:lnTo>
                    <a:pt x="-642" y="1755"/>
                  </a:lnTo>
                  <a:cubicBezTo>
                    <a:pt x="-642" y="1755"/>
                    <a:pt x="-1823" y="1991"/>
                    <a:pt x="-642" y="29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3" name="Полилиния: фигура 4842">
              <a:extLst>
                <a:ext uri="{FF2B5EF4-FFF2-40B4-BE49-F238E27FC236}">
                  <a16:creationId xmlns:a16="http://schemas.microsoft.com/office/drawing/2014/main" id="{CF3BB68C-7189-04B8-2E4C-8B889155CFC5}"/>
                </a:ext>
              </a:extLst>
            </p:cNvPr>
            <p:cNvSpPr/>
            <p:nvPr/>
          </p:nvSpPr>
          <p:spPr>
            <a:xfrm>
              <a:off x="431549" y="2614968"/>
              <a:ext cx="958" cy="1490"/>
            </a:xfrm>
            <a:custGeom>
              <a:avLst/>
              <a:gdLst>
                <a:gd name="connsiteX0" fmla="*/ -642 w 958"/>
                <a:gd name="connsiteY0" fmla="*/ 390 h 1490"/>
                <a:gd name="connsiteX1" fmla="*/ -642 w 958"/>
                <a:gd name="connsiteY1" fmla="*/ -1024 h 1490"/>
                <a:gd name="connsiteX2" fmla="*/ -642 w 958"/>
                <a:gd name="connsiteY2" fmla="*/ 390 h 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8" h="1490">
                  <a:moveTo>
                    <a:pt x="-642" y="390"/>
                  </a:moveTo>
                  <a:cubicBezTo>
                    <a:pt x="-642" y="390"/>
                    <a:pt x="-1823" y="-1497"/>
                    <a:pt x="-642" y="-1024"/>
                  </a:cubicBezTo>
                  <a:cubicBezTo>
                    <a:pt x="536" y="-552"/>
                    <a:pt x="-1115" y="-82"/>
                    <a:pt x="-642" y="3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4" name="Полилиния: фигура 4843">
              <a:extLst>
                <a:ext uri="{FF2B5EF4-FFF2-40B4-BE49-F238E27FC236}">
                  <a16:creationId xmlns:a16="http://schemas.microsoft.com/office/drawing/2014/main" id="{CFA15A59-1FCB-9408-C6C4-3E69242EC5E9}"/>
                </a:ext>
              </a:extLst>
            </p:cNvPr>
            <p:cNvSpPr/>
            <p:nvPr/>
          </p:nvSpPr>
          <p:spPr>
            <a:xfrm>
              <a:off x="431628" y="2615331"/>
              <a:ext cx="209" cy="418"/>
            </a:xfrm>
            <a:custGeom>
              <a:avLst/>
              <a:gdLst>
                <a:gd name="connsiteX0" fmla="*/ -957 w 209"/>
                <a:gd name="connsiteY0" fmla="*/ -682 h 418"/>
                <a:gd name="connsiteX1" fmla="*/ -957 w 209"/>
                <a:gd name="connsiteY1" fmla="*/ -682 h 418"/>
                <a:gd name="connsiteX2" fmla="*/ -957 w 209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8">
                  <a:moveTo>
                    <a:pt x="-957" y="-682"/>
                  </a:moveTo>
                  <a:cubicBezTo>
                    <a:pt x="-957" y="-682"/>
                    <a:pt x="-957" y="-682"/>
                    <a:pt x="-957" y="-682"/>
                  </a:cubicBezTo>
                  <a:cubicBezTo>
                    <a:pt x="-957" y="-682"/>
                    <a:pt x="-1430" y="-1623"/>
                    <a:pt x="-957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5" name="Полилиния: фигура 4844">
              <a:extLst>
                <a:ext uri="{FF2B5EF4-FFF2-40B4-BE49-F238E27FC236}">
                  <a16:creationId xmlns:a16="http://schemas.microsoft.com/office/drawing/2014/main" id="{55AEA00C-2179-B00F-BB10-234E44B85B6D}"/>
                </a:ext>
              </a:extLst>
            </p:cNvPr>
            <p:cNvSpPr/>
            <p:nvPr/>
          </p:nvSpPr>
          <p:spPr>
            <a:xfrm>
              <a:off x="465711" y="2642178"/>
              <a:ext cx="104" cy="1417"/>
            </a:xfrm>
            <a:custGeom>
              <a:avLst/>
              <a:gdLst>
                <a:gd name="connsiteX0" fmla="*/ -1062 w 104"/>
                <a:gd name="connsiteY0" fmla="*/ 317 h 1417"/>
                <a:gd name="connsiteX1" fmla="*/ -1062 w 104"/>
                <a:gd name="connsiteY1" fmla="*/ 317 h 1417"/>
                <a:gd name="connsiteX2" fmla="*/ -1062 w 104"/>
                <a:gd name="connsiteY2" fmla="*/ -1100 h 1417"/>
                <a:gd name="connsiteX3" fmla="*/ -1062 w 104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417">
                  <a:moveTo>
                    <a:pt x="-1062" y="317"/>
                  </a:moveTo>
                  <a:lnTo>
                    <a:pt x="-1062" y="317"/>
                  </a:lnTo>
                  <a:lnTo>
                    <a:pt x="-1062" y="-1100"/>
                  </a:lnTo>
                  <a:cubicBezTo>
                    <a:pt x="-1062" y="-1100"/>
                    <a:pt x="-1298" y="317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6" name="Полилиния: фигура 4845">
              <a:extLst>
                <a:ext uri="{FF2B5EF4-FFF2-40B4-BE49-F238E27FC236}">
                  <a16:creationId xmlns:a16="http://schemas.microsoft.com/office/drawing/2014/main" id="{C64D92A4-D43F-ABA1-AF5D-DD5D2CCC6CBD}"/>
                </a:ext>
              </a:extLst>
            </p:cNvPr>
            <p:cNvSpPr/>
            <p:nvPr/>
          </p:nvSpPr>
          <p:spPr>
            <a:xfrm>
              <a:off x="440359" y="2617582"/>
              <a:ext cx="209" cy="2416"/>
            </a:xfrm>
            <a:custGeom>
              <a:avLst/>
              <a:gdLst>
                <a:gd name="connsiteX0" fmla="*/ -957 w 209"/>
                <a:gd name="connsiteY0" fmla="*/ 1316 h 2416"/>
                <a:gd name="connsiteX1" fmla="*/ -957 w 209"/>
                <a:gd name="connsiteY1" fmla="*/ -571 h 2416"/>
                <a:gd name="connsiteX2" fmla="*/ -957 w 209"/>
                <a:gd name="connsiteY2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2416">
                  <a:moveTo>
                    <a:pt x="-957" y="1316"/>
                  </a:moveTo>
                  <a:cubicBezTo>
                    <a:pt x="-957" y="1316"/>
                    <a:pt x="-957" y="1316"/>
                    <a:pt x="-957" y="-571"/>
                  </a:cubicBezTo>
                  <a:cubicBezTo>
                    <a:pt x="-957" y="-2460"/>
                    <a:pt x="-1430" y="1316"/>
                    <a:pt x="-957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7" name="Полилиния: фигура 4846">
              <a:extLst>
                <a:ext uri="{FF2B5EF4-FFF2-40B4-BE49-F238E27FC236}">
                  <a16:creationId xmlns:a16="http://schemas.microsoft.com/office/drawing/2014/main" id="{D04D4C61-26D7-C394-BCCC-7F4CB030B474}"/>
                </a:ext>
              </a:extLst>
            </p:cNvPr>
            <p:cNvSpPr/>
            <p:nvPr/>
          </p:nvSpPr>
          <p:spPr>
            <a:xfrm>
              <a:off x="433252" y="2592152"/>
              <a:ext cx="629" cy="1653"/>
            </a:xfrm>
            <a:custGeom>
              <a:avLst/>
              <a:gdLst>
                <a:gd name="connsiteX0" fmla="*/ -1167 w 629"/>
                <a:gd name="connsiteY0" fmla="*/ 553 h 1653"/>
                <a:gd name="connsiteX1" fmla="*/ -1167 w 629"/>
                <a:gd name="connsiteY1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29" h="1653">
                  <a:moveTo>
                    <a:pt x="-1167" y="553"/>
                  </a:moveTo>
                  <a:cubicBezTo>
                    <a:pt x="250" y="553"/>
                    <a:pt x="-1167" y="553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8" name="Полилиния: фигура 4847">
              <a:extLst>
                <a:ext uri="{FF2B5EF4-FFF2-40B4-BE49-F238E27FC236}">
                  <a16:creationId xmlns:a16="http://schemas.microsoft.com/office/drawing/2014/main" id="{7F76464D-EC53-BBD3-AC4B-49CB6D1F08D1}"/>
                </a:ext>
              </a:extLst>
            </p:cNvPr>
            <p:cNvSpPr/>
            <p:nvPr/>
          </p:nvSpPr>
          <p:spPr>
            <a:xfrm>
              <a:off x="439991" y="2590265"/>
              <a:ext cx="104" cy="2045"/>
            </a:xfrm>
            <a:custGeom>
              <a:avLst/>
              <a:gdLst>
                <a:gd name="connsiteX0" fmla="*/ -1062 w 104"/>
                <a:gd name="connsiteY0" fmla="*/ 317 h 2045"/>
                <a:gd name="connsiteX1" fmla="*/ -1062 w 104"/>
                <a:gd name="connsiteY1" fmla="*/ 317 h 2045"/>
                <a:gd name="connsiteX2" fmla="*/ -1062 w 104"/>
                <a:gd name="connsiteY2" fmla="*/ 317 h 2045"/>
                <a:gd name="connsiteX3" fmla="*/ -1062 w 104"/>
                <a:gd name="connsiteY3" fmla="*/ -1100 h 2045"/>
                <a:gd name="connsiteX4" fmla="*/ -1062 w 104"/>
                <a:gd name="connsiteY4" fmla="*/ -1100 h 2045"/>
                <a:gd name="connsiteX5" fmla="*/ -1062 w 104"/>
                <a:gd name="connsiteY5" fmla="*/ -1100 h 2045"/>
                <a:gd name="connsiteX6" fmla="*/ -1062 w 104"/>
                <a:gd name="connsiteY6" fmla="*/ -1100 h 2045"/>
                <a:gd name="connsiteX7" fmla="*/ -1062 w 104"/>
                <a:gd name="connsiteY7" fmla="*/ -1100 h 2045"/>
                <a:gd name="connsiteX8" fmla="*/ -1062 w 104"/>
                <a:gd name="connsiteY8" fmla="*/ 317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" h="2045">
                  <a:moveTo>
                    <a:pt x="-1062" y="317"/>
                  </a:moveTo>
                  <a:cubicBezTo>
                    <a:pt x="-1062" y="317"/>
                    <a:pt x="-1062" y="-1100"/>
                    <a:pt x="-1062" y="317"/>
                  </a:cubicBezTo>
                  <a:cubicBezTo>
                    <a:pt x="-1062" y="1731"/>
                    <a:pt x="-1062" y="317"/>
                    <a:pt x="-1062" y="317"/>
                  </a:cubicBezTo>
                  <a:cubicBezTo>
                    <a:pt x="-1062" y="317"/>
                    <a:pt x="-1062" y="317"/>
                    <a:pt x="-1062" y="-1100"/>
                  </a:cubicBezTo>
                  <a:lnTo>
                    <a:pt x="-1062" y="-1100"/>
                  </a:ln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062" y="-1100"/>
                    <a:pt x="-1062" y="-1100"/>
                  </a:cubicBezTo>
                  <a:cubicBezTo>
                    <a:pt x="-1062" y="-1100"/>
                    <a:pt x="-1298" y="-864"/>
                    <a:pt x="-1062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49" name="Полилиния: фигура 4848">
              <a:extLst>
                <a:ext uri="{FF2B5EF4-FFF2-40B4-BE49-F238E27FC236}">
                  <a16:creationId xmlns:a16="http://schemas.microsoft.com/office/drawing/2014/main" id="{331A21F4-F53C-2C92-F551-ABCFE533D30E}"/>
                </a:ext>
              </a:extLst>
            </p:cNvPr>
            <p:cNvSpPr/>
            <p:nvPr/>
          </p:nvSpPr>
          <p:spPr>
            <a:xfrm>
              <a:off x="441983" y="2587983"/>
              <a:ext cx="1181" cy="2045"/>
            </a:xfrm>
            <a:custGeom>
              <a:avLst/>
              <a:gdLst>
                <a:gd name="connsiteX0" fmla="*/ -1167 w 1181"/>
                <a:gd name="connsiteY0" fmla="*/ 946 h 2045"/>
                <a:gd name="connsiteX1" fmla="*/ 14 w 1181"/>
                <a:gd name="connsiteY1" fmla="*/ 946 h 2045"/>
                <a:gd name="connsiteX2" fmla="*/ 14 w 1181"/>
                <a:gd name="connsiteY2" fmla="*/ -705 h 2045"/>
                <a:gd name="connsiteX3" fmla="*/ 14 w 1181"/>
                <a:gd name="connsiteY3" fmla="*/ -705 h 2045"/>
                <a:gd name="connsiteX4" fmla="*/ -1167 w 1181"/>
                <a:gd name="connsiteY4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2045">
                  <a:moveTo>
                    <a:pt x="-1167" y="946"/>
                  </a:moveTo>
                  <a:lnTo>
                    <a:pt x="14" y="946"/>
                  </a:lnTo>
                  <a:lnTo>
                    <a:pt x="14" y="-705"/>
                  </a:lnTo>
                  <a:cubicBezTo>
                    <a:pt x="14" y="-705"/>
                    <a:pt x="14" y="709"/>
                    <a:pt x="14" y="-705"/>
                  </a:cubicBezTo>
                  <a:cubicBezTo>
                    <a:pt x="14" y="-2122"/>
                    <a:pt x="-1167" y="709"/>
                    <a:pt x="-116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0" name="Полилиния: фигура 4849">
              <a:extLst>
                <a:ext uri="{FF2B5EF4-FFF2-40B4-BE49-F238E27FC236}">
                  <a16:creationId xmlns:a16="http://schemas.microsoft.com/office/drawing/2014/main" id="{37F4BA93-2971-F21E-0E7D-8150A21C72FA}"/>
                </a:ext>
              </a:extLst>
            </p:cNvPr>
            <p:cNvSpPr/>
            <p:nvPr/>
          </p:nvSpPr>
          <p:spPr>
            <a:xfrm>
              <a:off x="443695" y="2588615"/>
              <a:ext cx="354" cy="2122"/>
            </a:xfrm>
            <a:custGeom>
              <a:avLst/>
              <a:gdLst>
                <a:gd name="connsiteX0" fmla="*/ -990 w 354"/>
                <a:gd name="connsiteY0" fmla="*/ 1023 h 2122"/>
                <a:gd name="connsiteX1" fmla="*/ -990 w 354"/>
                <a:gd name="connsiteY1" fmla="*/ -1100 h 2122"/>
                <a:gd name="connsiteX2" fmla="*/ -990 w 354"/>
                <a:gd name="connsiteY2" fmla="*/ -1100 h 2122"/>
                <a:gd name="connsiteX3" fmla="*/ -990 w 354"/>
                <a:gd name="connsiteY3" fmla="*/ -1100 h 2122"/>
                <a:gd name="connsiteX4" fmla="*/ -990 w 354"/>
                <a:gd name="connsiteY4" fmla="*/ 314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" h="2122">
                  <a:moveTo>
                    <a:pt x="-990" y="1023"/>
                  </a:moveTo>
                  <a:cubicBezTo>
                    <a:pt x="-1226" y="314"/>
                    <a:pt x="-1226" y="-394"/>
                    <a:pt x="-990" y="-1100"/>
                  </a:cubicBezTo>
                  <a:lnTo>
                    <a:pt x="-990" y="-1100"/>
                  </a:lnTo>
                  <a:lnTo>
                    <a:pt x="-990" y="-1100"/>
                  </a:lnTo>
                  <a:cubicBezTo>
                    <a:pt x="-754" y="-631"/>
                    <a:pt x="-754" y="-158"/>
                    <a:pt x="-990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1" name="Полилиния: фигура 4850">
              <a:extLst>
                <a:ext uri="{FF2B5EF4-FFF2-40B4-BE49-F238E27FC236}">
                  <a16:creationId xmlns:a16="http://schemas.microsoft.com/office/drawing/2014/main" id="{5ED27A93-A5E2-1D74-2788-BBAB44E7E31C}"/>
                </a:ext>
              </a:extLst>
            </p:cNvPr>
            <p:cNvSpPr/>
            <p:nvPr/>
          </p:nvSpPr>
          <p:spPr>
            <a:xfrm>
              <a:off x="443835" y="2589401"/>
              <a:ext cx="1924" cy="2045"/>
            </a:xfrm>
            <a:custGeom>
              <a:avLst/>
              <a:gdLst>
                <a:gd name="connsiteX0" fmla="*/ 757 w 1924"/>
                <a:gd name="connsiteY0" fmla="*/ 946 h 2045"/>
                <a:gd name="connsiteX1" fmla="*/ 757 w 1924"/>
                <a:gd name="connsiteY1" fmla="*/ -472 h 2045"/>
                <a:gd name="connsiteX2" fmla="*/ -657 w 1924"/>
                <a:gd name="connsiteY2" fmla="*/ -472 h 2045"/>
                <a:gd name="connsiteX3" fmla="*/ 757 w 1924"/>
                <a:gd name="connsiteY3" fmla="*/ 946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4" h="2045">
                  <a:moveTo>
                    <a:pt x="757" y="946"/>
                  </a:moveTo>
                  <a:cubicBezTo>
                    <a:pt x="757" y="946"/>
                    <a:pt x="757" y="946"/>
                    <a:pt x="757" y="-472"/>
                  </a:cubicBezTo>
                  <a:cubicBezTo>
                    <a:pt x="757" y="-1886"/>
                    <a:pt x="757" y="-472"/>
                    <a:pt x="-657" y="-472"/>
                  </a:cubicBezTo>
                  <a:cubicBezTo>
                    <a:pt x="-2074" y="-472"/>
                    <a:pt x="-188" y="-235"/>
                    <a:pt x="757" y="9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2" name="Полилиния: фигура 4851">
              <a:extLst>
                <a:ext uri="{FF2B5EF4-FFF2-40B4-BE49-F238E27FC236}">
                  <a16:creationId xmlns:a16="http://schemas.microsoft.com/office/drawing/2014/main" id="{C788A518-A01C-F8EF-179F-9D2877CBF9C3}"/>
                </a:ext>
              </a:extLst>
            </p:cNvPr>
            <p:cNvSpPr/>
            <p:nvPr/>
          </p:nvSpPr>
          <p:spPr>
            <a:xfrm>
              <a:off x="444814" y="2588379"/>
              <a:ext cx="23597" cy="1886"/>
            </a:xfrm>
            <a:custGeom>
              <a:avLst/>
              <a:gdLst>
                <a:gd name="connsiteX0" fmla="*/ -1167 w 23597"/>
                <a:gd name="connsiteY0" fmla="*/ -1100 h 1886"/>
                <a:gd name="connsiteX1" fmla="*/ -1167 w 23597"/>
                <a:gd name="connsiteY1" fmla="*/ 787 h 1886"/>
                <a:gd name="connsiteX2" fmla="*/ -1167 w 23597"/>
                <a:gd name="connsiteY2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86">
                  <a:moveTo>
                    <a:pt x="-1167" y="-1100"/>
                  </a:moveTo>
                  <a:cubicBezTo>
                    <a:pt x="-1167" y="-394"/>
                    <a:pt x="-1167" y="78"/>
                    <a:pt x="-1167" y="787"/>
                  </a:cubicBezTo>
                  <a:cubicBezTo>
                    <a:pt x="-1167" y="787"/>
                    <a:pt x="-1167" y="787"/>
                    <a:pt x="-1167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3" name="Полилиния: фигура 4852">
              <a:extLst>
                <a:ext uri="{FF2B5EF4-FFF2-40B4-BE49-F238E27FC236}">
                  <a16:creationId xmlns:a16="http://schemas.microsoft.com/office/drawing/2014/main" id="{1DCDDBB7-94E6-7061-43D1-9CDF92EB755A}"/>
                </a:ext>
              </a:extLst>
            </p:cNvPr>
            <p:cNvSpPr/>
            <p:nvPr/>
          </p:nvSpPr>
          <p:spPr>
            <a:xfrm>
              <a:off x="445523" y="2589084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  <a:gd name="connsiteX3" fmla="*/ -1167 w 235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4" name="Полилиния: фигура 4853">
              <a:extLst>
                <a:ext uri="{FF2B5EF4-FFF2-40B4-BE49-F238E27FC236}">
                  <a16:creationId xmlns:a16="http://schemas.microsoft.com/office/drawing/2014/main" id="{B452B8D3-1238-030E-32C2-6ADB5C94877C}"/>
                </a:ext>
              </a:extLst>
            </p:cNvPr>
            <p:cNvSpPr/>
            <p:nvPr/>
          </p:nvSpPr>
          <p:spPr>
            <a:xfrm>
              <a:off x="444578" y="2586008"/>
              <a:ext cx="1493" cy="1793"/>
            </a:xfrm>
            <a:custGeom>
              <a:avLst/>
              <a:gdLst>
                <a:gd name="connsiteX0" fmla="*/ -1167 w 1493"/>
                <a:gd name="connsiteY0" fmla="*/ -146 h 1793"/>
                <a:gd name="connsiteX1" fmla="*/ 250 w 1493"/>
                <a:gd name="connsiteY1" fmla="*/ -146 h 1793"/>
                <a:gd name="connsiteX2" fmla="*/ -1167 w 1493"/>
                <a:gd name="connsiteY2" fmla="*/ -146 h 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3" h="1793">
                  <a:moveTo>
                    <a:pt x="-1167" y="-146"/>
                  </a:moveTo>
                  <a:cubicBezTo>
                    <a:pt x="-1167" y="-146"/>
                    <a:pt x="722" y="1743"/>
                    <a:pt x="250" y="-146"/>
                  </a:cubicBezTo>
                  <a:cubicBezTo>
                    <a:pt x="-222" y="-2033"/>
                    <a:pt x="-1167" y="-619"/>
                    <a:pt x="-1167" y="-14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5" name="Полилиния: фигура 4854">
              <a:extLst>
                <a:ext uri="{FF2B5EF4-FFF2-40B4-BE49-F238E27FC236}">
                  <a16:creationId xmlns:a16="http://schemas.microsoft.com/office/drawing/2014/main" id="{A226EC17-7BC8-24E6-EAF1-F77E7D9AB8C6}"/>
                </a:ext>
              </a:extLst>
            </p:cNvPr>
            <p:cNvSpPr/>
            <p:nvPr/>
          </p:nvSpPr>
          <p:spPr>
            <a:xfrm>
              <a:off x="450008" y="2586253"/>
              <a:ext cx="23597" cy="1417"/>
            </a:xfrm>
            <a:custGeom>
              <a:avLst/>
              <a:gdLst>
                <a:gd name="connsiteX0" fmla="*/ -1167 w 23597"/>
                <a:gd name="connsiteY0" fmla="*/ 317 h 1417"/>
                <a:gd name="connsiteX1" fmla="*/ -1167 w 23597"/>
                <a:gd name="connsiteY1" fmla="*/ -1100 h 1417"/>
                <a:gd name="connsiteX2" fmla="*/ -1167 w 23597"/>
                <a:gd name="connsiteY2" fmla="*/ -1100 h 1417"/>
                <a:gd name="connsiteX3" fmla="*/ -1167 w 23597"/>
                <a:gd name="connsiteY3" fmla="*/ 317 h 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1417">
                  <a:moveTo>
                    <a:pt x="-1167" y="317"/>
                  </a:moveTo>
                  <a:cubicBezTo>
                    <a:pt x="-1167" y="-155"/>
                    <a:pt x="-1167" y="-628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628"/>
                    <a:pt x="-1167" y="-155"/>
                    <a:pt x="-1167" y="31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6" name="Полилиния: фигура 4855">
              <a:extLst>
                <a:ext uri="{FF2B5EF4-FFF2-40B4-BE49-F238E27FC236}">
                  <a16:creationId xmlns:a16="http://schemas.microsoft.com/office/drawing/2014/main" id="{B6F592E2-F3E1-6DBB-8BE6-64A7D18D720C}"/>
                </a:ext>
              </a:extLst>
            </p:cNvPr>
            <p:cNvSpPr/>
            <p:nvPr/>
          </p:nvSpPr>
          <p:spPr>
            <a:xfrm>
              <a:off x="451895" y="2586019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7" name="Полилиния: фигура 4856">
              <a:extLst>
                <a:ext uri="{FF2B5EF4-FFF2-40B4-BE49-F238E27FC236}">
                  <a16:creationId xmlns:a16="http://schemas.microsoft.com/office/drawing/2014/main" id="{4C99D2F7-6EDD-BF97-BAB8-A33F1FB7D63C}"/>
                </a:ext>
              </a:extLst>
            </p:cNvPr>
            <p:cNvSpPr/>
            <p:nvPr/>
          </p:nvSpPr>
          <p:spPr>
            <a:xfrm>
              <a:off x="450244" y="2584130"/>
              <a:ext cx="1650" cy="1653"/>
            </a:xfrm>
            <a:custGeom>
              <a:avLst/>
              <a:gdLst>
                <a:gd name="connsiteX0" fmla="*/ 483 w 1650"/>
                <a:gd name="connsiteY0" fmla="*/ 553 h 1653"/>
                <a:gd name="connsiteX1" fmla="*/ 483 w 1650"/>
                <a:gd name="connsiteY1" fmla="*/ 553 h 1653"/>
                <a:gd name="connsiteX2" fmla="*/ -1167 w 1650"/>
                <a:gd name="connsiteY2" fmla="*/ -1100 h 1653"/>
                <a:gd name="connsiteX3" fmla="*/ -1167 w 1650"/>
                <a:gd name="connsiteY3" fmla="*/ -1100 h 1653"/>
                <a:gd name="connsiteX4" fmla="*/ 483 w 1650"/>
                <a:gd name="connsiteY4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0" h="1653">
                  <a:moveTo>
                    <a:pt x="483" y="553"/>
                  </a:moveTo>
                  <a:lnTo>
                    <a:pt x="483" y="553"/>
                  </a:lnTo>
                  <a:cubicBezTo>
                    <a:pt x="483" y="553"/>
                    <a:pt x="-934" y="553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483" y="-628"/>
                    <a:pt x="483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8" name="Полилиния: фигура 4857">
              <a:extLst>
                <a:ext uri="{FF2B5EF4-FFF2-40B4-BE49-F238E27FC236}">
                  <a16:creationId xmlns:a16="http://schemas.microsoft.com/office/drawing/2014/main" id="{F576E8AE-3C8F-7DF8-8ED1-0C8C0FAF379B}"/>
                </a:ext>
              </a:extLst>
            </p:cNvPr>
            <p:cNvSpPr/>
            <p:nvPr/>
          </p:nvSpPr>
          <p:spPr>
            <a:xfrm>
              <a:off x="450082" y="2582401"/>
              <a:ext cx="1812" cy="314"/>
            </a:xfrm>
            <a:custGeom>
              <a:avLst/>
              <a:gdLst>
                <a:gd name="connsiteX0" fmla="*/ 646 w 1812"/>
                <a:gd name="connsiteY0" fmla="*/ -785 h 314"/>
                <a:gd name="connsiteX1" fmla="*/ 646 w 1812"/>
                <a:gd name="connsiteY1" fmla="*/ -785 h 314"/>
                <a:gd name="connsiteX2" fmla="*/ -771 w 1812"/>
                <a:gd name="connsiteY2" fmla="*/ -785 h 314"/>
                <a:gd name="connsiteX3" fmla="*/ 646 w 1812"/>
                <a:gd name="connsiteY3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2" h="314">
                  <a:moveTo>
                    <a:pt x="646" y="-785"/>
                  </a:moveTo>
                  <a:cubicBezTo>
                    <a:pt x="646" y="-785"/>
                    <a:pt x="646" y="-785"/>
                    <a:pt x="646" y="-785"/>
                  </a:cubicBezTo>
                  <a:cubicBezTo>
                    <a:pt x="646" y="-785"/>
                    <a:pt x="646" y="-785"/>
                    <a:pt x="-771" y="-785"/>
                  </a:cubicBezTo>
                  <a:cubicBezTo>
                    <a:pt x="-2186" y="-785"/>
                    <a:pt x="646" y="-1494"/>
                    <a:pt x="646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59" name="Полилиния: фигура 4858">
              <a:extLst>
                <a:ext uri="{FF2B5EF4-FFF2-40B4-BE49-F238E27FC236}">
                  <a16:creationId xmlns:a16="http://schemas.microsoft.com/office/drawing/2014/main" id="{7ECB20DE-D69A-C68B-8BF6-2E778A68FBDB}"/>
                </a:ext>
              </a:extLst>
            </p:cNvPr>
            <p:cNvSpPr/>
            <p:nvPr/>
          </p:nvSpPr>
          <p:spPr>
            <a:xfrm>
              <a:off x="452367" y="2582883"/>
              <a:ext cx="3540" cy="2900"/>
            </a:xfrm>
            <a:custGeom>
              <a:avLst/>
              <a:gdLst>
                <a:gd name="connsiteX0" fmla="*/ 2373 w 3540"/>
                <a:gd name="connsiteY0" fmla="*/ 1801 h 2900"/>
                <a:gd name="connsiteX1" fmla="*/ 2373 w 3540"/>
                <a:gd name="connsiteY1" fmla="*/ 1801 h 2900"/>
                <a:gd name="connsiteX2" fmla="*/ -459 w 3540"/>
                <a:gd name="connsiteY2" fmla="*/ -798 h 2900"/>
                <a:gd name="connsiteX3" fmla="*/ 720 w 3540"/>
                <a:gd name="connsiteY3" fmla="*/ 1328 h 2900"/>
                <a:gd name="connsiteX4" fmla="*/ -1167 w 3540"/>
                <a:gd name="connsiteY4" fmla="*/ -89 h 2900"/>
                <a:gd name="connsiteX5" fmla="*/ 2373 w 3540"/>
                <a:gd name="connsiteY5" fmla="*/ 1801 h 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0" h="2900">
                  <a:moveTo>
                    <a:pt x="2373" y="1801"/>
                  </a:moveTo>
                  <a:cubicBezTo>
                    <a:pt x="2373" y="147"/>
                    <a:pt x="2373" y="1801"/>
                    <a:pt x="2373" y="1801"/>
                  </a:cubicBezTo>
                  <a:cubicBezTo>
                    <a:pt x="2373" y="1801"/>
                    <a:pt x="720" y="383"/>
                    <a:pt x="-459" y="-798"/>
                  </a:cubicBezTo>
                  <a:cubicBezTo>
                    <a:pt x="-1640" y="-1976"/>
                    <a:pt x="720" y="619"/>
                    <a:pt x="720" y="1328"/>
                  </a:cubicBezTo>
                  <a:cubicBezTo>
                    <a:pt x="720" y="2037"/>
                    <a:pt x="-931" y="-325"/>
                    <a:pt x="-1167" y="-89"/>
                  </a:cubicBezTo>
                  <a:cubicBezTo>
                    <a:pt x="-222" y="856"/>
                    <a:pt x="956" y="1564"/>
                    <a:pt x="2373" y="18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0" name="Полилиния: фигура 4859">
              <a:extLst>
                <a:ext uri="{FF2B5EF4-FFF2-40B4-BE49-F238E27FC236}">
                  <a16:creationId xmlns:a16="http://schemas.microsoft.com/office/drawing/2014/main" id="{5BE76AB2-A755-939F-B809-94BB791C22E3}"/>
                </a:ext>
              </a:extLst>
            </p:cNvPr>
            <p:cNvSpPr/>
            <p:nvPr/>
          </p:nvSpPr>
          <p:spPr>
            <a:xfrm>
              <a:off x="452812" y="2581744"/>
              <a:ext cx="733" cy="734"/>
            </a:xfrm>
            <a:custGeom>
              <a:avLst/>
              <a:gdLst>
                <a:gd name="connsiteX0" fmla="*/ -434 w 733"/>
                <a:gd name="connsiteY0" fmla="*/ -365 h 734"/>
                <a:gd name="connsiteX1" fmla="*/ -434 w 733"/>
                <a:gd name="connsiteY1" fmla="*/ -365 h 734"/>
                <a:gd name="connsiteX2" fmla="*/ -434 w 733"/>
                <a:gd name="connsiteY2" fmla="*/ -365 h 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3" h="734">
                  <a:moveTo>
                    <a:pt x="-434" y="-365"/>
                  </a:moveTo>
                  <a:cubicBezTo>
                    <a:pt x="-434" y="-365"/>
                    <a:pt x="-434" y="-365"/>
                    <a:pt x="-434" y="-365"/>
                  </a:cubicBezTo>
                  <a:cubicBezTo>
                    <a:pt x="-434" y="-365"/>
                    <a:pt x="-2084" y="-2019"/>
                    <a:pt x="-434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1" name="Полилиния: фигура 4860">
              <a:extLst>
                <a:ext uri="{FF2B5EF4-FFF2-40B4-BE49-F238E27FC236}">
                  <a16:creationId xmlns:a16="http://schemas.microsoft.com/office/drawing/2014/main" id="{CBE7FE94-7C8B-4888-C2B1-21F23B74F6C1}"/>
                </a:ext>
              </a:extLst>
            </p:cNvPr>
            <p:cNvSpPr/>
            <p:nvPr/>
          </p:nvSpPr>
          <p:spPr>
            <a:xfrm>
              <a:off x="451396" y="2577811"/>
              <a:ext cx="2385" cy="2779"/>
            </a:xfrm>
            <a:custGeom>
              <a:avLst/>
              <a:gdLst>
                <a:gd name="connsiteX0" fmla="*/ 1218 w 2385"/>
                <a:gd name="connsiteY0" fmla="*/ 1679 h 2779"/>
                <a:gd name="connsiteX1" fmla="*/ 1218 w 2385"/>
                <a:gd name="connsiteY1" fmla="*/ 1679 h 2779"/>
                <a:gd name="connsiteX2" fmla="*/ -432 w 2385"/>
                <a:gd name="connsiteY2" fmla="*/ -680 h 2779"/>
                <a:gd name="connsiteX3" fmla="*/ -432 w 2385"/>
                <a:gd name="connsiteY3" fmla="*/ -680 h 2779"/>
                <a:gd name="connsiteX4" fmla="*/ 1218 w 2385"/>
                <a:gd name="connsiteY4" fmla="*/ 1679 h 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2779">
                  <a:moveTo>
                    <a:pt x="1218" y="1679"/>
                  </a:moveTo>
                  <a:lnTo>
                    <a:pt x="1218" y="1679"/>
                  </a:lnTo>
                  <a:cubicBezTo>
                    <a:pt x="1218" y="1679"/>
                    <a:pt x="1218" y="265"/>
                    <a:pt x="-432" y="-680"/>
                  </a:cubicBezTo>
                  <a:cubicBezTo>
                    <a:pt x="-2086" y="-1625"/>
                    <a:pt x="-432" y="-680"/>
                    <a:pt x="-432" y="-680"/>
                  </a:cubicBezTo>
                  <a:cubicBezTo>
                    <a:pt x="-432" y="-680"/>
                    <a:pt x="982" y="737"/>
                    <a:pt x="1218" y="16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2" name="Полилиния: фигура 4861">
              <a:extLst>
                <a:ext uri="{FF2B5EF4-FFF2-40B4-BE49-F238E27FC236}">
                  <a16:creationId xmlns:a16="http://schemas.microsoft.com/office/drawing/2014/main" id="{77DE599B-A9C0-4932-DDB3-0CB4EA14694D}"/>
                </a:ext>
              </a:extLst>
            </p:cNvPr>
            <p:cNvSpPr/>
            <p:nvPr/>
          </p:nvSpPr>
          <p:spPr>
            <a:xfrm>
              <a:off x="453598" y="2577218"/>
              <a:ext cx="1836" cy="2193"/>
            </a:xfrm>
            <a:custGeom>
              <a:avLst/>
              <a:gdLst>
                <a:gd name="connsiteX0" fmla="*/ 670 w 1836"/>
                <a:gd name="connsiteY0" fmla="*/ 1093 h 2193"/>
                <a:gd name="connsiteX1" fmla="*/ 670 w 1836"/>
                <a:gd name="connsiteY1" fmla="*/ 1093 h 2193"/>
                <a:gd name="connsiteX2" fmla="*/ -748 w 1836"/>
                <a:gd name="connsiteY2" fmla="*/ -560 h 2193"/>
                <a:gd name="connsiteX3" fmla="*/ 670 w 1836"/>
                <a:gd name="connsiteY3" fmla="*/ 1093 h 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6" h="2193">
                  <a:moveTo>
                    <a:pt x="670" y="1093"/>
                  </a:moveTo>
                  <a:lnTo>
                    <a:pt x="670" y="1093"/>
                  </a:lnTo>
                  <a:cubicBezTo>
                    <a:pt x="670" y="1093"/>
                    <a:pt x="670" y="1093"/>
                    <a:pt x="-748" y="-560"/>
                  </a:cubicBezTo>
                  <a:cubicBezTo>
                    <a:pt x="-2162" y="-2211"/>
                    <a:pt x="433" y="384"/>
                    <a:pt x="670" y="10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3" name="Полилиния: фигура 4862">
              <a:extLst>
                <a:ext uri="{FF2B5EF4-FFF2-40B4-BE49-F238E27FC236}">
                  <a16:creationId xmlns:a16="http://schemas.microsoft.com/office/drawing/2014/main" id="{934692C6-4C67-470A-1746-4847543C4C7A}"/>
                </a:ext>
              </a:extLst>
            </p:cNvPr>
            <p:cNvSpPr/>
            <p:nvPr/>
          </p:nvSpPr>
          <p:spPr>
            <a:xfrm>
              <a:off x="479505" y="2573807"/>
              <a:ext cx="1650" cy="177"/>
            </a:xfrm>
            <a:custGeom>
              <a:avLst/>
              <a:gdLst>
                <a:gd name="connsiteX0" fmla="*/ 483 w 1650"/>
                <a:gd name="connsiteY0" fmla="*/ -923 h 177"/>
                <a:gd name="connsiteX1" fmla="*/ 483 w 1650"/>
                <a:gd name="connsiteY1" fmla="*/ -923 h 177"/>
                <a:gd name="connsiteX2" fmla="*/ -1167 w 1650"/>
                <a:gd name="connsiteY2" fmla="*/ -923 h 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177">
                  <a:moveTo>
                    <a:pt x="483" y="-923"/>
                  </a:moveTo>
                  <a:cubicBezTo>
                    <a:pt x="483" y="-923"/>
                    <a:pt x="483" y="-923"/>
                    <a:pt x="483" y="-923"/>
                  </a:cubicBezTo>
                  <a:cubicBezTo>
                    <a:pt x="11" y="-1159"/>
                    <a:pt x="-698" y="-1159"/>
                    <a:pt x="-1167" y="-9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4" name="Полилиния: фигура 4863">
              <a:extLst>
                <a:ext uri="{FF2B5EF4-FFF2-40B4-BE49-F238E27FC236}">
                  <a16:creationId xmlns:a16="http://schemas.microsoft.com/office/drawing/2014/main" id="{30261C87-A7B5-B556-56D6-59577CB3A629}"/>
                </a:ext>
              </a:extLst>
            </p:cNvPr>
            <p:cNvSpPr/>
            <p:nvPr/>
          </p:nvSpPr>
          <p:spPr>
            <a:xfrm>
              <a:off x="483436" y="2565777"/>
              <a:ext cx="314" cy="418"/>
            </a:xfrm>
            <a:custGeom>
              <a:avLst/>
              <a:gdLst>
                <a:gd name="connsiteX0" fmla="*/ -852 w 314"/>
                <a:gd name="connsiteY0" fmla="*/ -682 h 418"/>
                <a:gd name="connsiteX1" fmla="*/ -852 w 314"/>
                <a:gd name="connsiteY1" fmla="*/ -682 h 418"/>
                <a:gd name="connsiteX2" fmla="*/ -852 w 314"/>
                <a:gd name="connsiteY2" fmla="*/ -682 h 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418">
                  <a:moveTo>
                    <a:pt x="-852" y="-682"/>
                  </a:moveTo>
                  <a:cubicBezTo>
                    <a:pt x="-852" y="-682"/>
                    <a:pt x="-852" y="-682"/>
                    <a:pt x="-852" y="-682"/>
                  </a:cubicBezTo>
                  <a:cubicBezTo>
                    <a:pt x="-852" y="-682"/>
                    <a:pt x="-1561" y="-1623"/>
                    <a:pt x="-852" y="-68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5" name="Полилиния: фигура 4864">
              <a:extLst>
                <a:ext uri="{FF2B5EF4-FFF2-40B4-BE49-F238E27FC236}">
                  <a16:creationId xmlns:a16="http://schemas.microsoft.com/office/drawing/2014/main" id="{CD3620E8-6E8E-3C3C-A10A-FBF308921BED}"/>
                </a:ext>
              </a:extLst>
            </p:cNvPr>
            <p:cNvSpPr/>
            <p:nvPr/>
          </p:nvSpPr>
          <p:spPr>
            <a:xfrm>
              <a:off x="491067" y="2563968"/>
              <a:ext cx="104" cy="104"/>
            </a:xfrm>
            <a:custGeom>
              <a:avLst/>
              <a:gdLst>
                <a:gd name="connsiteX0" fmla="*/ -1167 w 104"/>
                <a:gd name="connsiteY0" fmla="*/ -995 h 104"/>
                <a:gd name="connsiteX1" fmla="*/ -1167 w 104"/>
                <a:gd name="connsiteY1" fmla="*/ -995 h 104"/>
                <a:gd name="connsiteX2" fmla="*/ -1167 w 104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04">
                  <a:moveTo>
                    <a:pt x="-1167" y="-995"/>
                  </a:moveTo>
                  <a:cubicBezTo>
                    <a:pt x="-1167" y="-995"/>
                    <a:pt x="-1167" y="-995"/>
                    <a:pt x="-1167" y="-995"/>
                  </a:cubicBezTo>
                  <a:cubicBezTo>
                    <a:pt x="-1167" y="-995"/>
                    <a:pt x="-931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6" name="Полилиния: фигура 4865">
              <a:extLst>
                <a:ext uri="{FF2B5EF4-FFF2-40B4-BE49-F238E27FC236}">
                  <a16:creationId xmlns:a16="http://schemas.microsoft.com/office/drawing/2014/main" id="{8D510EEB-F9A8-6CFE-04AB-4DCFD38BB782}"/>
                </a:ext>
              </a:extLst>
            </p:cNvPr>
            <p:cNvSpPr/>
            <p:nvPr/>
          </p:nvSpPr>
          <p:spPr>
            <a:xfrm>
              <a:off x="493846" y="2559769"/>
              <a:ext cx="524" cy="2886"/>
            </a:xfrm>
            <a:custGeom>
              <a:avLst/>
              <a:gdLst>
                <a:gd name="connsiteX0" fmla="*/ -642 w 524"/>
                <a:gd name="connsiteY0" fmla="*/ 1786 h 2886"/>
                <a:gd name="connsiteX1" fmla="*/ -642 w 524"/>
                <a:gd name="connsiteY1" fmla="*/ -337 h 2886"/>
                <a:gd name="connsiteX2" fmla="*/ -642 w 524"/>
                <a:gd name="connsiteY2" fmla="*/ 1786 h 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4" h="2886">
                  <a:moveTo>
                    <a:pt x="-642" y="1786"/>
                  </a:moveTo>
                  <a:cubicBezTo>
                    <a:pt x="-642" y="1786"/>
                    <a:pt x="-642" y="1786"/>
                    <a:pt x="-642" y="-337"/>
                  </a:cubicBezTo>
                  <a:cubicBezTo>
                    <a:pt x="-642" y="-2460"/>
                    <a:pt x="-1823" y="372"/>
                    <a:pt x="-642" y="178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7" name="Полилиния: фигура 4866">
              <a:extLst>
                <a:ext uri="{FF2B5EF4-FFF2-40B4-BE49-F238E27FC236}">
                  <a16:creationId xmlns:a16="http://schemas.microsoft.com/office/drawing/2014/main" id="{F52791AC-97E6-445C-8737-6B68EA4B09C3}"/>
                </a:ext>
              </a:extLst>
            </p:cNvPr>
            <p:cNvSpPr/>
            <p:nvPr/>
          </p:nvSpPr>
          <p:spPr>
            <a:xfrm>
              <a:off x="499089" y="2556705"/>
              <a:ext cx="23597" cy="523"/>
            </a:xfrm>
            <a:custGeom>
              <a:avLst/>
              <a:gdLst>
                <a:gd name="connsiteX0" fmla="*/ -1167 w 23597"/>
                <a:gd name="connsiteY0" fmla="*/ -577 h 523"/>
                <a:gd name="connsiteX1" fmla="*/ -1167 w 23597"/>
                <a:gd name="connsiteY1" fmla="*/ -577 h 523"/>
                <a:gd name="connsiteX2" fmla="*/ -1167 w 23597"/>
                <a:gd name="connsiteY2" fmla="*/ -577 h 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523">
                  <a:moveTo>
                    <a:pt x="-1167" y="-577"/>
                  </a:moveTo>
                  <a:cubicBezTo>
                    <a:pt x="-1167" y="-577"/>
                    <a:pt x="-1167" y="-577"/>
                    <a:pt x="-1167" y="-577"/>
                  </a:cubicBezTo>
                  <a:cubicBezTo>
                    <a:pt x="-1167" y="-577"/>
                    <a:pt x="-1167" y="-1755"/>
                    <a:pt x="-1167" y="-5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8" name="Полилиния: фигура 4867">
              <a:extLst>
                <a:ext uri="{FF2B5EF4-FFF2-40B4-BE49-F238E27FC236}">
                  <a16:creationId xmlns:a16="http://schemas.microsoft.com/office/drawing/2014/main" id="{480E68D1-EE90-F4EE-45CB-BBE32077ED81}"/>
                </a:ext>
              </a:extLst>
            </p:cNvPr>
            <p:cNvSpPr/>
            <p:nvPr/>
          </p:nvSpPr>
          <p:spPr>
            <a:xfrm>
              <a:off x="507584" y="2555106"/>
              <a:ext cx="23597" cy="1650"/>
            </a:xfrm>
            <a:custGeom>
              <a:avLst/>
              <a:gdLst>
                <a:gd name="connsiteX0" fmla="*/ -1167 w 23597"/>
                <a:gd name="connsiteY0" fmla="*/ 550 h 1650"/>
                <a:gd name="connsiteX1" fmla="*/ -1167 w 23597"/>
                <a:gd name="connsiteY1" fmla="*/ -1100 h 1650"/>
                <a:gd name="connsiteX2" fmla="*/ -1167 w 23597"/>
                <a:gd name="connsiteY2" fmla="*/ -110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650">
                  <a:moveTo>
                    <a:pt x="-1167" y="55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69" name="Полилиния: фигура 4868">
              <a:extLst>
                <a:ext uri="{FF2B5EF4-FFF2-40B4-BE49-F238E27FC236}">
                  <a16:creationId xmlns:a16="http://schemas.microsoft.com/office/drawing/2014/main" id="{D605B081-0BAB-B7C4-0372-C67551B3E44B}"/>
                </a:ext>
              </a:extLst>
            </p:cNvPr>
            <p:cNvSpPr/>
            <p:nvPr/>
          </p:nvSpPr>
          <p:spPr>
            <a:xfrm>
              <a:off x="591723" y="2622997"/>
              <a:ext cx="104" cy="1719"/>
            </a:xfrm>
            <a:custGeom>
              <a:avLst/>
              <a:gdLst>
                <a:gd name="connsiteX0" fmla="*/ -1062 w 104"/>
                <a:gd name="connsiteY0" fmla="*/ 619 h 1719"/>
                <a:gd name="connsiteX1" fmla="*/ -1062 w 104"/>
                <a:gd name="connsiteY1" fmla="*/ -1032 h 1719"/>
                <a:gd name="connsiteX2" fmla="*/ -1062 w 104"/>
                <a:gd name="connsiteY2" fmla="*/ 619 h 1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1719">
                  <a:moveTo>
                    <a:pt x="-1062" y="619"/>
                  </a:moveTo>
                  <a:cubicBezTo>
                    <a:pt x="-1062" y="619"/>
                    <a:pt x="-1062" y="-1504"/>
                    <a:pt x="-1062" y="-1032"/>
                  </a:cubicBezTo>
                  <a:cubicBezTo>
                    <a:pt x="-1062" y="-559"/>
                    <a:pt x="-1298" y="-323"/>
                    <a:pt x="-1062" y="61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0" name="Полилиния: фигура 4869">
              <a:extLst>
                <a:ext uri="{FF2B5EF4-FFF2-40B4-BE49-F238E27FC236}">
                  <a16:creationId xmlns:a16="http://schemas.microsoft.com/office/drawing/2014/main" id="{76837A18-B1E4-C6E0-786F-47B26044BDD1}"/>
                </a:ext>
              </a:extLst>
            </p:cNvPr>
            <p:cNvSpPr/>
            <p:nvPr/>
          </p:nvSpPr>
          <p:spPr>
            <a:xfrm>
              <a:off x="591958" y="2622042"/>
              <a:ext cx="103" cy="314"/>
            </a:xfrm>
            <a:custGeom>
              <a:avLst/>
              <a:gdLst>
                <a:gd name="connsiteX0" fmla="*/ -1063 w 103"/>
                <a:gd name="connsiteY0" fmla="*/ -785 h 314"/>
                <a:gd name="connsiteX1" fmla="*/ -1063 w 103"/>
                <a:gd name="connsiteY1" fmla="*/ -785 h 314"/>
                <a:gd name="connsiteX2" fmla="*/ -1063 w 103"/>
                <a:gd name="connsiteY2" fmla="*/ -785 h 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" h="314">
                  <a:moveTo>
                    <a:pt x="-1063" y="-785"/>
                  </a:moveTo>
                  <a:cubicBezTo>
                    <a:pt x="-1063" y="-785"/>
                    <a:pt x="-1063" y="-785"/>
                    <a:pt x="-1063" y="-785"/>
                  </a:cubicBezTo>
                  <a:cubicBezTo>
                    <a:pt x="-1063" y="-785"/>
                    <a:pt x="-1297" y="-1494"/>
                    <a:pt x="-1063" y="-78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1" name="Полилиния: фигура 4870">
              <a:extLst>
                <a:ext uri="{FF2B5EF4-FFF2-40B4-BE49-F238E27FC236}">
                  <a16:creationId xmlns:a16="http://schemas.microsoft.com/office/drawing/2014/main" id="{98BD530A-4672-EF7C-5032-0CBF80E6B432}"/>
                </a:ext>
              </a:extLst>
            </p:cNvPr>
            <p:cNvSpPr/>
            <p:nvPr/>
          </p:nvSpPr>
          <p:spPr>
            <a:xfrm>
              <a:off x="513720" y="2545194"/>
              <a:ext cx="1417" cy="23597"/>
            </a:xfrm>
            <a:custGeom>
              <a:avLst/>
              <a:gdLst>
                <a:gd name="connsiteX0" fmla="*/ 250 w 1417"/>
                <a:gd name="connsiteY0" fmla="*/ -1100 h 23597"/>
                <a:gd name="connsiteX1" fmla="*/ 250 w 1417"/>
                <a:gd name="connsiteY1" fmla="*/ -1100 h 23597"/>
                <a:gd name="connsiteX2" fmla="*/ 250 w 1417"/>
                <a:gd name="connsiteY2" fmla="*/ -1100 h 23597"/>
                <a:gd name="connsiteX3" fmla="*/ -1167 w 141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7" h="23597">
                  <a:moveTo>
                    <a:pt x="250" y="-1100"/>
                  </a:moveTo>
                  <a:lnTo>
                    <a:pt x="250" y="-1100"/>
                  </a:lnTo>
                  <a:cubicBezTo>
                    <a:pt x="250" y="-1100"/>
                    <a:pt x="250" y="-1100"/>
                    <a:pt x="250" y="-1100"/>
                  </a:cubicBezTo>
                  <a:cubicBezTo>
                    <a:pt x="250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2" name="Полилиния: фигура 4871">
              <a:extLst>
                <a:ext uri="{FF2B5EF4-FFF2-40B4-BE49-F238E27FC236}">
                  <a16:creationId xmlns:a16="http://schemas.microsoft.com/office/drawing/2014/main" id="{3A181D7D-D336-AAA9-5172-8D900CFEC662}"/>
                </a:ext>
              </a:extLst>
            </p:cNvPr>
            <p:cNvSpPr/>
            <p:nvPr/>
          </p:nvSpPr>
          <p:spPr>
            <a:xfrm>
              <a:off x="518205" y="2545430"/>
              <a:ext cx="1650" cy="2125"/>
            </a:xfrm>
            <a:custGeom>
              <a:avLst/>
              <a:gdLst>
                <a:gd name="connsiteX0" fmla="*/ 483 w 1650"/>
                <a:gd name="connsiteY0" fmla="*/ 1026 h 2125"/>
                <a:gd name="connsiteX1" fmla="*/ -1167 w 1650"/>
                <a:gd name="connsiteY1" fmla="*/ -1100 h 2125"/>
                <a:gd name="connsiteX2" fmla="*/ 483 w 1650"/>
                <a:gd name="connsiteY2" fmla="*/ 1026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0" h="2125">
                  <a:moveTo>
                    <a:pt x="483" y="1026"/>
                  </a:moveTo>
                  <a:cubicBezTo>
                    <a:pt x="11" y="317"/>
                    <a:pt x="-461" y="-628"/>
                    <a:pt x="-1167" y="-1100"/>
                  </a:cubicBezTo>
                  <a:cubicBezTo>
                    <a:pt x="-1167" y="-1100"/>
                    <a:pt x="-225" y="553"/>
                    <a:pt x="483" y="102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3" name="Полилиния: фигура 4872">
              <a:extLst>
                <a:ext uri="{FF2B5EF4-FFF2-40B4-BE49-F238E27FC236}">
                  <a16:creationId xmlns:a16="http://schemas.microsoft.com/office/drawing/2014/main" id="{9CEFBE48-B230-D47B-720D-E38762C72DA1}"/>
                </a:ext>
              </a:extLst>
            </p:cNvPr>
            <p:cNvSpPr/>
            <p:nvPr/>
          </p:nvSpPr>
          <p:spPr>
            <a:xfrm>
              <a:off x="515843" y="2541656"/>
              <a:ext cx="314" cy="1783"/>
            </a:xfrm>
            <a:custGeom>
              <a:avLst/>
              <a:gdLst>
                <a:gd name="connsiteX0" fmla="*/ -1167 w 314"/>
                <a:gd name="connsiteY0" fmla="*/ 550 h 1783"/>
                <a:gd name="connsiteX1" fmla="*/ -1167 w 314"/>
                <a:gd name="connsiteY1" fmla="*/ 550 h 1783"/>
                <a:gd name="connsiteX2" fmla="*/ -1167 w 314"/>
                <a:gd name="connsiteY2" fmla="*/ -1100 h 1783"/>
                <a:gd name="connsiteX3" fmla="*/ -1167 w 314"/>
                <a:gd name="connsiteY3" fmla="*/ 550 h 1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1783">
                  <a:moveTo>
                    <a:pt x="-1167" y="550"/>
                  </a:moveTo>
                  <a:lnTo>
                    <a:pt x="-1167" y="550"/>
                  </a:lnTo>
                  <a:lnTo>
                    <a:pt x="-1167" y="-1100"/>
                  </a:lnTo>
                  <a:cubicBezTo>
                    <a:pt x="-1167" y="-1100"/>
                    <a:pt x="-459" y="1259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4" name="Полилиния: фигура 4873">
              <a:extLst>
                <a:ext uri="{FF2B5EF4-FFF2-40B4-BE49-F238E27FC236}">
                  <a16:creationId xmlns:a16="http://schemas.microsoft.com/office/drawing/2014/main" id="{E73E67DF-9608-423B-7090-D09806E39A11}"/>
                </a:ext>
              </a:extLst>
            </p:cNvPr>
            <p:cNvSpPr/>
            <p:nvPr/>
          </p:nvSpPr>
          <p:spPr>
            <a:xfrm>
              <a:off x="526227" y="2527340"/>
              <a:ext cx="23597" cy="2045"/>
            </a:xfrm>
            <a:custGeom>
              <a:avLst/>
              <a:gdLst>
                <a:gd name="connsiteX0" fmla="*/ -1167 w 23597"/>
                <a:gd name="connsiteY0" fmla="*/ 946 h 2045"/>
                <a:gd name="connsiteX1" fmla="*/ -1167 w 23597"/>
                <a:gd name="connsiteY1" fmla="*/ -472 h 2045"/>
                <a:gd name="connsiteX2" fmla="*/ -1167 w 23597"/>
                <a:gd name="connsiteY2" fmla="*/ -472 h 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45">
                  <a:moveTo>
                    <a:pt x="-1167" y="946"/>
                  </a:moveTo>
                  <a:cubicBezTo>
                    <a:pt x="-1167" y="946"/>
                    <a:pt x="-1167" y="946"/>
                    <a:pt x="-1167" y="-472"/>
                  </a:cubicBezTo>
                  <a:cubicBezTo>
                    <a:pt x="-1167" y="-1886"/>
                    <a:pt x="-1167" y="-472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5" name="Полилиния: фигура 4874">
              <a:extLst>
                <a:ext uri="{FF2B5EF4-FFF2-40B4-BE49-F238E27FC236}">
                  <a16:creationId xmlns:a16="http://schemas.microsoft.com/office/drawing/2014/main" id="{A002379A-59E0-4332-5777-2DB673089C26}"/>
                </a:ext>
              </a:extLst>
            </p:cNvPr>
            <p:cNvSpPr/>
            <p:nvPr/>
          </p:nvSpPr>
          <p:spPr>
            <a:xfrm>
              <a:off x="524496" y="2523938"/>
              <a:ext cx="313" cy="1671"/>
            </a:xfrm>
            <a:custGeom>
              <a:avLst/>
              <a:gdLst>
                <a:gd name="connsiteX0" fmla="*/ -854 w 313"/>
                <a:gd name="connsiteY0" fmla="*/ 571 h 1671"/>
                <a:gd name="connsiteX1" fmla="*/ -854 w 313"/>
                <a:gd name="connsiteY1" fmla="*/ -1080 h 1671"/>
                <a:gd name="connsiteX2" fmla="*/ -854 w 313"/>
                <a:gd name="connsiteY2" fmla="*/ 571 h 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" h="1671">
                  <a:moveTo>
                    <a:pt x="-854" y="571"/>
                  </a:moveTo>
                  <a:cubicBezTo>
                    <a:pt x="-854" y="571"/>
                    <a:pt x="-854" y="-846"/>
                    <a:pt x="-854" y="-1080"/>
                  </a:cubicBezTo>
                  <a:cubicBezTo>
                    <a:pt x="-854" y="-1316"/>
                    <a:pt x="-1559" y="571"/>
                    <a:pt x="-854" y="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6" name="Полилиния: фигура 4875">
              <a:extLst>
                <a:ext uri="{FF2B5EF4-FFF2-40B4-BE49-F238E27FC236}">
                  <a16:creationId xmlns:a16="http://schemas.microsoft.com/office/drawing/2014/main" id="{57F302E4-B228-0210-55E4-2431B634AFC1}"/>
                </a:ext>
              </a:extLst>
            </p:cNvPr>
            <p:cNvSpPr/>
            <p:nvPr/>
          </p:nvSpPr>
          <p:spPr>
            <a:xfrm>
              <a:off x="526935" y="2523193"/>
              <a:ext cx="2044" cy="2416"/>
            </a:xfrm>
            <a:custGeom>
              <a:avLst/>
              <a:gdLst>
                <a:gd name="connsiteX0" fmla="*/ -1167 w 2044"/>
                <a:gd name="connsiteY0" fmla="*/ 1316 h 2416"/>
                <a:gd name="connsiteX1" fmla="*/ 247 w 2044"/>
                <a:gd name="connsiteY1" fmla="*/ 1316 h 2416"/>
                <a:gd name="connsiteX2" fmla="*/ 247 w 2044"/>
                <a:gd name="connsiteY2" fmla="*/ -571 h 2416"/>
                <a:gd name="connsiteX3" fmla="*/ -1167 w 2044"/>
                <a:gd name="connsiteY3" fmla="*/ 1316 h 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4" h="2416">
                  <a:moveTo>
                    <a:pt x="-1167" y="1316"/>
                  </a:moveTo>
                  <a:cubicBezTo>
                    <a:pt x="-1167" y="1316"/>
                    <a:pt x="-1167" y="1316"/>
                    <a:pt x="247" y="1316"/>
                  </a:cubicBezTo>
                  <a:cubicBezTo>
                    <a:pt x="1664" y="1316"/>
                    <a:pt x="247" y="1316"/>
                    <a:pt x="247" y="-571"/>
                  </a:cubicBezTo>
                  <a:cubicBezTo>
                    <a:pt x="247" y="-2460"/>
                    <a:pt x="-698" y="1316"/>
                    <a:pt x="-1167" y="131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7" name="Полилиния: фигура 4876">
              <a:extLst>
                <a:ext uri="{FF2B5EF4-FFF2-40B4-BE49-F238E27FC236}">
                  <a16:creationId xmlns:a16="http://schemas.microsoft.com/office/drawing/2014/main" id="{BDE6F616-DC81-FB8E-C06E-457EE243D3D1}"/>
                </a:ext>
              </a:extLst>
            </p:cNvPr>
            <p:cNvSpPr/>
            <p:nvPr/>
          </p:nvSpPr>
          <p:spPr>
            <a:xfrm>
              <a:off x="527904" y="2524665"/>
              <a:ext cx="209" cy="943"/>
            </a:xfrm>
            <a:custGeom>
              <a:avLst/>
              <a:gdLst>
                <a:gd name="connsiteX0" fmla="*/ -957 w 209"/>
                <a:gd name="connsiteY0" fmla="*/ -157 h 943"/>
                <a:gd name="connsiteX1" fmla="*/ -957 w 209"/>
                <a:gd name="connsiteY1" fmla="*/ -157 h 943"/>
                <a:gd name="connsiteX2" fmla="*/ -957 w 209"/>
                <a:gd name="connsiteY2" fmla="*/ -157 h 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943">
                  <a:moveTo>
                    <a:pt x="-957" y="-157"/>
                  </a:moveTo>
                  <a:cubicBezTo>
                    <a:pt x="-957" y="-157"/>
                    <a:pt x="-957" y="-157"/>
                    <a:pt x="-957" y="-157"/>
                  </a:cubicBezTo>
                  <a:cubicBezTo>
                    <a:pt x="-957" y="-157"/>
                    <a:pt x="-1430" y="-2280"/>
                    <a:pt x="-957" y="-15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8" name="Полилиния: фигура 4877">
              <a:extLst>
                <a:ext uri="{FF2B5EF4-FFF2-40B4-BE49-F238E27FC236}">
                  <a16:creationId xmlns:a16="http://schemas.microsoft.com/office/drawing/2014/main" id="{88CFCDEA-E9F6-F45C-9BA1-4DC453400B95}"/>
                </a:ext>
              </a:extLst>
            </p:cNvPr>
            <p:cNvSpPr/>
            <p:nvPr/>
          </p:nvSpPr>
          <p:spPr>
            <a:xfrm>
              <a:off x="528271" y="2522856"/>
              <a:ext cx="314" cy="629"/>
            </a:xfrm>
            <a:custGeom>
              <a:avLst/>
              <a:gdLst>
                <a:gd name="connsiteX0" fmla="*/ -852 w 314"/>
                <a:gd name="connsiteY0" fmla="*/ -470 h 629"/>
                <a:gd name="connsiteX1" fmla="*/ -852 w 314"/>
                <a:gd name="connsiteY1" fmla="*/ -470 h 629"/>
                <a:gd name="connsiteX2" fmla="*/ -852 w 314"/>
                <a:gd name="connsiteY2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629">
                  <a:moveTo>
                    <a:pt x="-852" y="-470"/>
                  </a:moveTo>
                  <a:cubicBezTo>
                    <a:pt x="-852" y="-470"/>
                    <a:pt x="-852" y="-470"/>
                    <a:pt x="-852" y="-470"/>
                  </a:cubicBezTo>
                  <a:cubicBezTo>
                    <a:pt x="-852" y="-470"/>
                    <a:pt x="-1561" y="-1887"/>
                    <a:pt x="-852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79" name="Полилиния: фигура 4878">
              <a:extLst>
                <a:ext uri="{FF2B5EF4-FFF2-40B4-BE49-F238E27FC236}">
                  <a16:creationId xmlns:a16="http://schemas.microsoft.com/office/drawing/2014/main" id="{54412B4B-FE39-9A3C-6166-4E576560EE60}"/>
                </a:ext>
              </a:extLst>
            </p:cNvPr>
            <p:cNvSpPr/>
            <p:nvPr/>
          </p:nvSpPr>
          <p:spPr>
            <a:xfrm>
              <a:off x="530237" y="2523250"/>
              <a:ext cx="1653" cy="2359"/>
            </a:xfrm>
            <a:custGeom>
              <a:avLst/>
              <a:gdLst>
                <a:gd name="connsiteX0" fmla="*/ -695 w 1653"/>
                <a:gd name="connsiteY0" fmla="*/ 1259 h 2359"/>
                <a:gd name="connsiteX1" fmla="*/ 486 w 1653"/>
                <a:gd name="connsiteY1" fmla="*/ 1259 h 2359"/>
                <a:gd name="connsiteX2" fmla="*/ -1167 w 1653"/>
                <a:gd name="connsiteY2" fmla="*/ -1100 h 2359"/>
                <a:gd name="connsiteX3" fmla="*/ -695 w 1653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3" h="2359">
                  <a:moveTo>
                    <a:pt x="-695" y="1259"/>
                  </a:moveTo>
                  <a:cubicBezTo>
                    <a:pt x="-695" y="1259"/>
                    <a:pt x="-695" y="1259"/>
                    <a:pt x="486" y="1259"/>
                  </a:cubicBezTo>
                  <a:cubicBezTo>
                    <a:pt x="250" y="314"/>
                    <a:pt x="-459" y="-392"/>
                    <a:pt x="-1167" y="-1100"/>
                  </a:cubicBezTo>
                  <a:cubicBezTo>
                    <a:pt x="14" y="1259"/>
                    <a:pt x="-1167" y="-628"/>
                    <a:pt x="-695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0" name="Полилиния: фигура 4879">
              <a:extLst>
                <a:ext uri="{FF2B5EF4-FFF2-40B4-BE49-F238E27FC236}">
                  <a16:creationId xmlns:a16="http://schemas.microsoft.com/office/drawing/2014/main" id="{BBD56559-9399-D858-0987-221EE4335855}"/>
                </a:ext>
              </a:extLst>
            </p:cNvPr>
            <p:cNvSpPr/>
            <p:nvPr/>
          </p:nvSpPr>
          <p:spPr>
            <a:xfrm>
              <a:off x="520564" y="2510979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1" name="Полилиния: фигура 4880">
              <a:extLst>
                <a:ext uri="{FF2B5EF4-FFF2-40B4-BE49-F238E27FC236}">
                  <a16:creationId xmlns:a16="http://schemas.microsoft.com/office/drawing/2014/main" id="{CE5FA5A4-B1EC-F0C9-D68D-1F341E399114}"/>
                </a:ext>
              </a:extLst>
            </p:cNvPr>
            <p:cNvSpPr/>
            <p:nvPr/>
          </p:nvSpPr>
          <p:spPr>
            <a:xfrm>
              <a:off x="528429" y="2515599"/>
              <a:ext cx="2188" cy="3241"/>
            </a:xfrm>
            <a:custGeom>
              <a:avLst/>
              <a:gdLst>
                <a:gd name="connsiteX0" fmla="*/ 877 w 2188"/>
                <a:gd name="connsiteY0" fmla="*/ 1829 h 3241"/>
                <a:gd name="connsiteX1" fmla="*/ 877 w 2188"/>
                <a:gd name="connsiteY1" fmla="*/ 1829 h 3241"/>
                <a:gd name="connsiteX2" fmla="*/ 877 w 2188"/>
                <a:gd name="connsiteY2" fmla="*/ 1829 h 3241"/>
                <a:gd name="connsiteX3" fmla="*/ 877 w 2188"/>
                <a:gd name="connsiteY3" fmla="*/ -530 h 3241"/>
                <a:gd name="connsiteX4" fmla="*/ 877 w 2188"/>
                <a:gd name="connsiteY4" fmla="*/ -530 h 3241"/>
                <a:gd name="connsiteX5" fmla="*/ 877 w 2188"/>
                <a:gd name="connsiteY5" fmla="*/ 1360 h 3241"/>
                <a:gd name="connsiteX6" fmla="*/ -537 w 2188"/>
                <a:gd name="connsiteY6" fmla="*/ -530 h 3241"/>
                <a:gd name="connsiteX7" fmla="*/ -537 w 2188"/>
                <a:gd name="connsiteY7" fmla="*/ -530 h 3241"/>
                <a:gd name="connsiteX8" fmla="*/ 877 w 2188"/>
                <a:gd name="connsiteY8" fmla="*/ 1829 h 3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8" h="3241">
                  <a:moveTo>
                    <a:pt x="877" y="1829"/>
                  </a:moveTo>
                  <a:lnTo>
                    <a:pt x="877" y="1829"/>
                  </a:lnTo>
                  <a:lnTo>
                    <a:pt x="877" y="1829"/>
                  </a:lnTo>
                  <a:cubicBezTo>
                    <a:pt x="877" y="415"/>
                    <a:pt x="877" y="1829"/>
                    <a:pt x="877" y="-530"/>
                  </a:cubicBezTo>
                  <a:lnTo>
                    <a:pt x="877" y="-530"/>
                  </a:lnTo>
                  <a:cubicBezTo>
                    <a:pt x="877" y="-530"/>
                    <a:pt x="877" y="-530"/>
                    <a:pt x="877" y="1360"/>
                  </a:cubicBezTo>
                  <a:cubicBezTo>
                    <a:pt x="877" y="3247"/>
                    <a:pt x="877" y="1360"/>
                    <a:pt x="-537" y="-530"/>
                  </a:cubicBezTo>
                  <a:cubicBezTo>
                    <a:pt x="-1955" y="-2417"/>
                    <a:pt x="-537" y="1124"/>
                    <a:pt x="-537" y="-530"/>
                  </a:cubicBezTo>
                  <a:cubicBezTo>
                    <a:pt x="-537" y="-2180"/>
                    <a:pt x="1586" y="2066"/>
                    <a:pt x="877" y="182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2" name="Полилиния: фигура 4881">
              <a:extLst>
                <a:ext uri="{FF2B5EF4-FFF2-40B4-BE49-F238E27FC236}">
                  <a16:creationId xmlns:a16="http://schemas.microsoft.com/office/drawing/2014/main" id="{603FDC23-C684-A9FF-1DF7-9C0530BD6FBB}"/>
                </a:ext>
              </a:extLst>
            </p:cNvPr>
            <p:cNvSpPr/>
            <p:nvPr/>
          </p:nvSpPr>
          <p:spPr>
            <a:xfrm>
              <a:off x="521269" y="2507513"/>
              <a:ext cx="23597" cy="2521"/>
            </a:xfrm>
            <a:custGeom>
              <a:avLst/>
              <a:gdLst>
                <a:gd name="connsiteX0" fmla="*/ -1167 w 23597"/>
                <a:gd name="connsiteY0" fmla="*/ 1421 h 2521"/>
                <a:gd name="connsiteX1" fmla="*/ -1167 w 23597"/>
                <a:gd name="connsiteY1" fmla="*/ -466 h 2521"/>
                <a:gd name="connsiteX2" fmla="*/ -1167 w 23597"/>
                <a:gd name="connsiteY2" fmla="*/ 1421 h 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521">
                  <a:moveTo>
                    <a:pt x="-1167" y="1421"/>
                  </a:moveTo>
                  <a:cubicBezTo>
                    <a:pt x="-1167" y="1421"/>
                    <a:pt x="-1167" y="1421"/>
                    <a:pt x="-1167" y="-466"/>
                  </a:cubicBezTo>
                  <a:cubicBezTo>
                    <a:pt x="-1167" y="-2352"/>
                    <a:pt x="-1167" y="479"/>
                    <a:pt x="-1167" y="142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3" name="Полилиния: фигура 4882">
              <a:extLst>
                <a:ext uri="{FF2B5EF4-FFF2-40B4-BE49-F238E27FC236}">
                  <a16:creationId xmlns:a16="http://schemas.microsoft.com/office/drawing/2014/main" id="{B24A4374-8F86-9C91-CC13-C60862654EB6}"/>
                </a:ext>
              </a:extLst>
            </p:cNvPr>
            <p:cNvSpPr/>
            <p:nvPr/>
          </p:nvSpPr>
          <p:spPr>
            <a:xfrm>
              <a:off x="531418" y="2515777"/>
              <a:ext cx="1755" cy="2071"/>
            </a:xfrm>
            <a:custGeom>
              <a:avLst/>
              <a:gdLst>
                <a:gd name="connsiteX0" fmla="*/ -1167 w 1755"/>
                <a:gd name="connsiteY0" fmla="*/ -236 h 2071"/>
                <a:gd name="connsiteX1" fmla="*/ 483 w 1755"/>
                <a:gd name="connsiteY1" fmla="*/ 945 h 2071"/>
                <a:gd name="connsiteX2" fmla="*/ 483 w 1755"/>
                <a:gd name="connsiteY2" fmla="*/ -944 h 2071"/>
                <a:gd name="connsiteX3" fmla="*/ -1167 w 1755"/>
                <a:gd name="connsiteY3" fmla="*/ -236 h 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5" h="2071">
                  <a:moveTo>
                    <a:pt x="-1167" y="-236"/>
                  </a:moveTo>
                  <a:cubicBezTo>
                    <a:pt x="-1167" y="-236"/>
                    <a:pt x="250" y="1181"/>
                    <a:pt x="483" y="945"/>
                  </a:cubicBezTo>
                  <a:cubicBezTo>
                    <a:pt x="720" y="709"/>
                    <a:pt x="483" y="-472"/>
                    <a:pt x="483" y="-944"/>
                  </a:cubicBezTo>
                  <a:cubicBezTo>
                    <a:pt x="483" y="-1417"/>
                    <a:pt x="-1167" y="-708"/>
                    <a:pt x="-1167" y="-236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4" name="Полилиния: фигура 4883">
              <a:extLst>
                <a:ext uri="{FF2B5EF4-FFF2-40B4-BE49-F238E27FC236}">
                  <a16:creationId xmlns:a16="http://schemas.microsoft.com/office/drawing/2014/main" id="{8F3E5A38-C72C-2A08-CE3E-FE79E1559B99}"/>
                </a:ext>
              </a:extLst>
            </p:cNvPr>
            <p:cNvSpPr/>
            <p:nvPr/>
          </p:nvSpPr>
          <p:spPr>
            <a:xfrm>
              <a:off x="530473" y="2512862"/>
              <a:ext cx="23597" cy="1892"/>
            </a:xfrm>
            <a:custGeom>
              <a:avLst/>
              <a:gdLst>
                <a:gd name="connsiteX0" fmla="*/ -1167 w 23597"/>
                <a:gd name="connsiteY0" fmla="*/ 793 h 1892"/>
                <a:gd name="connsiteX1" fmla="*/ -1167 w 23597"/>
                <a:gd name="connsiteY1" fmla="*/ -625 h 1892"/>
                <a:gd name="connsiteX2" fmla="*/ -1167 w 23597"/>
                <a:gd name="connsiteY2" fmla="*/ 793 h 1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892">
                  <a:moveTo>
                    <a:pt x="-1167" y="793"/>
                  </a:moveTo>
                  <a:cubicBezTo>
                    <a:pt x="-1167" y="793"/>
                    <a:pt x="-1167" y="793"/>
                    <a:pt x="-1167" y="-625"/>
                  </a:cubicBezTo>
                  <a:cubicBezTo>
                    <a:pt x="-1167" y="-2039"/>
                    <a:pt x="-1167" y="84"/>
                    <a:pt x="-1167" y="79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5" name="Полилиния: фигура 4884">
              <a:extLst>
                <a:ext uri="{FF2B5EF4-FFF2-40B4-BE49-F238E27FC236}">
                  <a16:creationId xmlns:a16="http://schemas.microsoft.com/office/drawing/2014/main" id="{FAE63B94-8FE0-B357-D276-3ABE77D46D4D}"/>
                </a:ext>
              </a:extLst>
            </p:cNvPr>
            <p:cNvSpPr/>
            <p:nvPr/>
          </p:nvSpPr>
          <p:spPr>
            <a:xfrm>
              <a:off x="532871" y="2513012"/>
              <a:ext cx="520" cy="2062"/>
            </a:xfrm>
            <a:custGeom>
              <a:avLst/>
              <a:gdLst>
                <a:gd name="connsiteX0" fmla="*/ -734 w 520"/>
                <a:gd name="connsiteY0" fmla="*/ -1011 h 2062"/>
                <a:gd name="connsiteX1" fmla="*/ -734 w 520"/>
                <a:gd name="connsiteY1" fmla="*/ -1011 h 2062"/>
                <a:gd name="connsiteX2" fmla="*/ -734 w 520"/>
                <a:gd name="connsiteY2" fmla="*/ 643 h 2062"/>
                <a:gd name="connsiteX3" fmla="*/ -734 w 520"/>
                <a:gd name="connsiteY3" fmla="*/ -1011 h 2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" h="2062">
                  <a:moveTo>
                    <a:pt x="-734" y="-1011"/>
                  </a:moveTo>
                  <a:lnTo>
                    <a:pt x="-734" y="-1011"/>
                  </a:lnTo>
                  <a:cubicBezTo>
                    <a:pt x="-734" y="-1011"/>
                    <a:pt x="-734" y="1821"/>
                    <a:pt x="-734" y="643"/>
                  </a:cubicBezTo>
                  <a:cubicBezTo>
                    <a:pt x="-262" y="2057"/>
                    <a:pt x="-1912" y="-1719"/>
                    <a:pt x="-734" y="-101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6" name="Полилиния: фигура 4885">
              <a:extLst>
                <a:ext uri="{FF2B5EF4-FFF2-40B4-BE49-F238E27FC236}">
                  <a16:creationId xmlns:a16="http://schemas.microsoft.com/office/drawing/2014/main" id="{7F26AA44-A7AE-BCB8-C3AD-9AD1EFC6E8BF}"/>
                </a:ext>
              </a:extLst>
            </p:cNvPr>
            <p:cNvSpPr/>
            <p:nvPr/>
          </p:nvSpPr>
          <p:spPr>
            <a:xfrm>
              <a:off x="530840" y="2510052"/>
              <a:ext cx="104" cy="2577"/>
            </a:xfrm>
            <a:custGeom>
              <a:avLst/>
              <a:gdLst>
                <a:gd name="connsiteX0" fmla="*/ -1062 w 104"/>
                <a:gd name="connsiteY0" fmla="*/ 1477 h 2577"/>
                <a:gd name="connsiteX1" fmla="*/ -1062 w 104"/>
                <a:gd name="connsiteY1" fmla="*/ -882 h 2577"/>
                <a:gd name="connsiteX2" fmla="*/ -1062 w 104"/>
                <a:gd name="connsiteY2" fmla="*/ 1477 h 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" h="2577">
                  <a:moveTo>
                    <a:pt x="-1062" y="1477"/>
                  </a:moveTo>
                  <a:cubicBezTo>
                    <a:pt x="-1062" y="1477"/>
                    <a:pt x="-1062" y="63"/>
                    <a:pt x="-1062" y="-882"/>
                  </a:cubicBezTo>
                  <a:cubicBezTo>
                    <a:pt x="-1062" y="-1824"/>
                    <a:pt x="-1298" y="535"/>
                    <a:pt x="-1062" y="147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7" name="Полилиния: фигура 4886">
              <a:extLst>
                <a:ext uri="{FF2B5EF4-FFF2-40B4-BE49-F238E27FC236}">
                  <a16:creationId xmlns:a16="http://schemas.microsoft.com/office/drawing/2014/main" id="{8942B981-7AC3-1B24-B005-668C4797D3E8}"/>
                </a:ext>
              </a:extLst>
            </p:cNvPr>
            <p:cNvSpPr/>
            <p:nvPr/>
          </p:nvSpPr>
          <p:spPr>
            <a:xfrm>
              <a:off x="528822" y="2508147"/>
              <a:ext cx="314" cy="628"/>
            </a:xfrm>
            <a:custGeom>
              <a:avLst/>
              <a:gdLst>
                <a:gd name="connsiteX0" fmla="*/ -1167 w 314"/>
                <a:gd name="connsiteY0" fmla="*/ -1100 h 628"/>
                <a:gd name="connsiteX1" fmla="*/ -1167 w 314"/>
                <a:gd name="connsiteY1" fmla="*/ -1100 h 628"/>
                <a:gd name="connsiteX2" fmla="*/ -1167 w 314"/>
                <a:gd name="connsiteY2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" h="628">
                  <a:moveTo>
                    <a:pt x="-1167" y="-1100"/>
                  </a:moveTo>
                  <a:cubicBezTo>
                    <a:pt x="-1167" y="314"/>
                    <a:pt x="-1167" y="-1100"/>
                    <a:pt x="-1167" y="-1100"/>
                  </a:cubicBezTo>
                  <a:cubicBezTo>
                    <a:pt x="-1167" y="-1100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8" name="Полилиния: фигура 4887">
              <a:extLst>
                <a:ext uri="{FF2B5EF4-FFF2-40B4-BE49-F238E27FC236}">
                  <a16:creationId xmlns:a16="http://schemas.microsoft.com/office/drawing/2014/main" id="{55A366F6-741C-E6EB-D88F-37FD93BD5F9E}"/>
                </a:ext>
              </a:extLst>
            </p:cNvPr>
            <p:cNvSpPr/>
            <p:nvPr/>
          </p:nvSpPr>
          <p:spPr>
            <a:xfrm>
              <a:off x="529387" y="2507560"/>
              <a:ext cx="1584" cy="2001"/>
            </a:xfrm>
            <a:custGeom>
              <a:avLst/>
              <a:gdLst>
                <a:gd name="connsiteX0" fmla="*/ -318 w 1584"/>
                <a:gd name="connsiteY0" fmla="*/ 901 h 2001"/>
                <a:gd name="connsiteX1" fmla="*/ -318 w 1584"/>
                <a:gd name="connsiteY1" fmla="*/ -513 h 2001"/>
                <a:gd name="connsiteX2" fmla="*/ -318 w 1584"/>
                <a:gd name="connsiteY2" fmla="*/ 901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4" h="2001">
                  <a:moveTo>
                    <a:pt x="-318" y="901"/>
                  </a:moveTo>
                  <a:cubicBezTo>
                    <a:pt x="-318" y="901"/>
                    <a:pt x="1336" y="901"/>
                    <a:pt x="-318" y="-513"/>
                  </a:cubicBezTo>
                  <a:cubicBezTo>
                    <a:pt x="-1968" y="-1930"/>
                    <a:pt x="-787" y="-513"/>
                    <a:pt x="-318" y="90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89" name="Полилиния: фигура 4888">
              <a:extLst>
                <a:ext uri="{FF2B5EF4-FFF2-40B4-BE49-F238E27FC236}">
                  <a16:creationId xmlns:a16="http://schemas.microsoft.com/office/drawing/2014/main" id="{7977A515-4EDF-3826-C2AF-E493845A0BCF}"/>
                </a:ext>
              </a:extLst>
            </p:cNvPr>
            <p:cNvSpPr/>
            <p:nvPr/>
          </p:nvSpPr>
          <p:spPr>
            <a:xfrm>
              <a:off x="529058" y="2503591"/>
              <a:ext cx="4558" cy="8332"/>
            </a:xfrm>
            <a:custGeom>
              <a:avLst/>
              <a:gdLst>
                <a:gd name="connsiteX0" fmla="*/ 3315 w 4558"/>
                <a:gd name="connsiteY0" fmla="*/ 5579 h 8332"/>
                <a:gd name="connsiteX1" fmla="*/ 3315 w 4558"/>
                <a:gd name="connsiteY1" fmla="*/ 3692 h 8332"/>
                <a:gd name="connsiteX2" fmla="*/ 3315 w 4558"/>
                <a:gd name="connsiteY2" fmla="*/ 5579 h 8332"/>
                <a:gd name="connsiteX3" fmla="*/ 3315 w 4558"/>
                <a:gd name="connsiteY3" fmla="*/ 5579 h 8332"/>
                <a:gd name="connsiteX4" fmla="*/ 483 w 4558"/>
                <a:gd name="connsiteY4" fmla="*/ -557 h 8332"/>
                <a:gd name="connsiteX5" fmla="*/ 483 w 4558"/>
                <a:gd name="connsiteY5" fmla="*/ 2275 h 8332"/>
                <a:gd name="connsiteX6" fmla="*/ -1167 w 4558"/>
                <a:gd name="connsiteY6" fmla="*/ 624 h 8332"/>
                <a:gd name="connsiteX7" fmla="*/ 1901 w 4558"/>
                <a:gd name="connsiteY7" fmla="*/ 7232 h 8332"/>
                <a:gd name="connsiteX8" fmla="*/ 3315 w 4558"/>
                <a:gd name="connsiteY8" fmla="*/ 5579 h 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8" h="8332">
                  <a:moveTo>
                    <a:pt x="3315" y="5579"/>
                  </a:moveTo>
                  <a:cubicBezTo>
                    <a:pt x="1901" y="5579"/>
                    <a:pt x="1664" y="3456"/>
                    <a:pt x="3315" y="3692"/>
                  </a:cubicBezTo>
                  <a:cubicBezTo>
                    <a:pt x="3315" y="4401"/>
                    <a:pt x="3315" y="4870"/>
                    <a:pt x="3315" y="5579"/>
                  </a:cubicBezTo>
                  <a:cubicBezTo>
                    <a:pt x="3315" y="6760"/>
                    <a:pt x="3315" y="5579"/>
                    <a:pt x="3315" y="5579"/>
                  </a:cubicBezTo>
                  <a:cubicBezTo>
                    <a:pt x="2137" y="3692"/>
                    <a:pt x="1192" y="1569"/>
                    <a:pt x="483" y="-557"/>
                  </a:cubicBezTo>
                  <a:cubicBezTo>
                    <a:pt x="-931" y="-2444"/>
                    <a:pt x="483" y="1097"/>
                    <a:pt x="483" y="2275"/>
                  </a:cubicBezTo>
                  <a:cubicBezTo>
                    <a:pt x="483" y="3456"/>
                    <a:pt x="483" y="2275"/>
                    <a:pt x="-1167" y="624"/>
                  </a:cubicBezTo>
                  <a:cubicBezTo>
                    <a:pt x="-222" y="2983"/>
                    <a:pt x="720" y="5106"/>
                    <a:pt x="1901" y="7232"/>
                  </a:cubicBezTo>
                  <a:cubicBezTo>
                    <a:pt x="1901" y="7232"/>
                    <a:pt x="3787" y="6996"/>
                    <a:pt x="3315" y="557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0" name="Полилиния: фигура 4889">
              <a:extLst>
                <a:ext uri="{FF2B5EF4-FFF2-40B4-BE49-F238E27FC236}">
                  <a16:creationId xmlns:a16="http://schemas.microsoft.com/office/drawing/2014/main" id="{0E46B063-D028-7150-7463-96F048249917}"/>
                </a:ext>
              </a:extLst>
            </p:cNvPr>
            <p:cNvSpPr/>
            <p:nvPr/>
          </p:nvSpPr>
          <p:spPr>
            <a:xfrm>
              <a:off x="533068" y="2505316"/>
              <a:ext cx="419" cy="2001"/>
            </a:xfrm>
            <a:custGeom>
              <a:avLst/>
              <a:gdLst>
                <a:gd name="connsiteX0" fmla="*/ -1167 w 419"/>
                <a:gd name="connsiteY0" fmla="*/ 314 h 2001"/>
                <a:gd name="connsiteX1" fmla="*/ -1167 w 419"/>
                <a:gd name="connsiteY1" fmla="*/ 314 h 2001"/>
                <a:gd name="connsiteX2" fmla="*/ -1167 w 419"/>
                <a:gd name="connsiteY2" fmla="*/ 314 h 2001"/>
                <a:gd name="connsiteX3" fmla="*/ -1167 w 419"/>
                <a:gd name="connsiteY3" fmla="*/ -1100 h 2001"/>
                <a:gd name="connsiteX4" fmla="*/ -1167 w 419"/>
                <a:gd name="connsiteY4" fmla="*/ -1100 h 2001"/>
                <a:gd name="connsiteX5" fmla="*/ -1167 w 419"/>
                <a:gd name="connsiteY5" fmla="*/ 314 h 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" h="2001">
                  <a:moveTo>
                    <a:pt x="-1167" y="314"/>
                  </a:moveTo>
                  <a:lnTo>
                    <a:pt x="-1167" y="314"/>
                  </a:lnTo>
                  <a:cubicBezTo>
                    <a:pt x="-1167" y="314"/>
                    <a:pt x="-1167" y="-1100"/>
                    <a:pt x="-1167" y="314"/>
                  </a:cubicBezTo>
                  <a:cubicBezTo>
                    <a:pt x="-1167" y="1731"/>
                    <a:pt x="-1167" y="314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222" y="787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1" name="Полилиния: фигура 4890">
              <a:extLst>
                <a:ext uri="{FF2B5EF4-FFF2-40B4-BE49-F238E27FC236}">
                  <a16:creationId xmlns:a16="http://schemas.microsoft.com/office/drawing/2014/main" id="{988A1736-8902-43E1-B114-CCAF6BB41281}"/>
                </a:ext>
              </a:extLst>
            </p:cNvPr>
            <p:cNvSpPr/>
            <p:nvPr/>
          </p:nvSpPr>
          <p:spPr>
            <a:xfrm>
              <a:off x="535430" y="2506494"/>
              <a:ext cx="23597" cy="1889"/>
            </a:xfrm>
            <a:custGeom>
              <a:avLst/>
              <a:gdLst>
                <a:gd name="connsiteX0" fmla="*/ -1167 w 23597"/>
                <a:gd name="connsiteY0" fmla="*/ 789 h 1889"/>
                <a:gd name="connsiteX1" fmla="*/ -1167 w 23597"/>
                <a:gd name="connsiteY1" fmla="*/ -1100 h 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97" h="1889">
                  <a:moveTo>
                    <a:pt x="-1167" y="789"/>
                  </a:moveTo>
                  <a:cubicBezTo>
                    <a:pt x="-1167" y="789"/>
                    <a:pt x="-1167" y="789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2" name="Полилиния: фигура 4891">
              <a:extLst>
                <a:ext uri="{FF2B5EF4-FFF2-40B4-BE49-F238E27FC236}">
                  <a16:creationId xmlns:a16="http://schemas.microsoft.com/office/drawing/2014/main" id="{84125E77-894E-462B-1032-F34B757EEB14}"/>
                </a:ext>
              </a:extLst>
            </p:cNvPr>
            <p:cNvSpPr/>
            <p:nvPr/>
          </p:nvSpPr>
          <p:spPr>
            <a:xfrm>
              <a:off x="533540" y="2503662"/>
              <a:ext cx="104" cy="1653"/>
            </a:xfrm>
            <a:custGeom>
              <a:avLst/>
              <a:gdLst>
                <a:gd name="connsiteX0" fmla="*/ -1167 w 104"/>
                <a:gd name="connsiteY0" fmla="*/ 553 h 1653"/>
                <a:gd name="connsiteX1" fmla="*/ -1167 w 104"/>
                <a:gd name="connsiteY1" fmla="*/ 553 h 1653"/>
                <a:gd name="connsiteX2" fmla="*/ -1167 w 104"/>
                <a:gd name="connsiteY2" fmla="*/ -1100 h 1653"/>
                <a:gd name="connsiteX3" fmla="*/ -1167 w 104"/>
                <a:gd name="connsiteY3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1653">
                  <a:moveTo>
                    <a:pt x="-1167" y="553"/>
                  </a:move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81"/>
                    <a:pt x="-1167" y="-628"/>
                    <a:pt x="-1167" y="-1100"/>
                  </a:cubicBezTo>
                  <a:cubicBezTo>
                    <a:pt x="-1167" y="-1100"/>
                    <a:pt x="-931" y="317"/>
                    <a:pt x="-1167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3" name="Полилиния: фигура 4892">
              <a:extLst>
                <a:ext uri="{FF2B5EF4-FFF2-40B4-BE49-F238E27FC236}">
                  <a16:creationId xmlns:a16="http://schemas.microsoft.com/office/drawing/2014/main" id="{432247E5-6A5C-D2E6-4D76-98584377C9D2}"/>
                </a:ext>
              </a:extLst>
            </p:cNvPr>
            <p:cNvSpPr/>
            <p:nvPr/>
          </p:nvSpPr>
          <p:spPr>
            <a:xfrm>
              <a:off x="415820" y="2680033"/>
              <a:ext cx="4219" cy="5538"/>
            </a:xfrm>
            <a:custGeom>
              <a:avLst/>
              <a:gdLst>
                <a:gd name="connsiteX0" fmla="*/ -488 w 4219"/>
                <a:gd name="connsiteY0" fmla="*/ 4230 h 5538"/>
                <a:gd name="connsiteX1" fmla="*/ -488 w 4219"/>
                <a:gd name="connsiteY1" fmla="*/ 2340 h 5538"/>
                <a:gd name="connsiteX2" fmla="*/ -488 w 4219"/>
                <a:gd name="connsiteY2" fmla="*/ 2340 h 5538"/>
                <a:gd name="connsiteX3" fmla="*/ -488 w 4219"/>
                <a:gd name="connsiteY3" fmla="*/ 2340 h 5538"/>
                <a:gd name="connsiteX4" fmla="*/ 1871 w 4219"/>
                <a:gd name="connsiteY4" fmla="*/ 2340 h 5538"/>
                <a:gd name="connsiteX5" fmla="*/ 1871 w 4219"/>
                <a:gd name="connsiteY5" fmla="*/ 2340 h 5538"/>
                <a:gd name="connsiteX6" fmla="*/ 1871 w 4219"/>
                <a:gd name="connsiteY6" fmla="*/ 2340 h 5538"/>
                <a:gd name="connsiteX7" fmla="*/ 3052 w 4219"/>
                <a:gd name="connsiteY7" fmla="*/ 2340 h 5538"/>
                <a:gd name="connsiteX8" fmla="*/ 1635 w 4219"/>
                <a:gd name="connsiteY8" fmla="*/ -961 h 5538"/>
                <a:gd name="connsiteX9" fmla="*/ 1635 w 4219"/>
                <a:gd name="connsiteY9" fmla="*/ 690 h 5538"/>
                <a:gd name="connsiteX10" fmla="*/ 1635 w 4219"/>
                <a:gd name="connsiteY10" fmla="*/ 690 h 5538"/>
                <a:gd name="connsiteX11" fmla="*/ -960 w 4219"/>
                <a:gd name="connsiteY11" fmla="*/ -725 h 5538"/>
                <a:gd name="connsiteX12" fmla="*/ 693 w 4219"/>
                <a:gd name="connsiteY12" fmla="*/ 690 h 5538"/>
                <a:gd name="connsiteX13" fmla="*/ -488 w 4219"/>
                <a:gd name="connsiteY13" fmla="*/ 4230 h 5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19" h="5538">
                  <a:moveTo>
                    <a:pt x="-488" y="4230"/>
                  </a:moveTo>
                  <a:cubicBezTo>
                    <a:pt x="-488" y="4230"/>
                    <a:pt x="-488" y="2813"/>
                    <a:pt x="-488" y="2340"/>
                  </a:cubicBezTo>
                  <a:cubicBezTo>
                    <a:pt x="-488" y="1871"/>
                    <a:pt x="-488" y="2340"/>
                    <a:pt x="-488" y="2340"/>
                  </a:cubicBezTo>
                  <a:cubicBezTo>
                    <a:pt x="-488" y="2340"/>
                    <a:pt x="2344" y="7061"/>
                    <a:pt x="-488" y="2340"/>
                  </a:cubicBezTo>
                  <a:cubicBezTo>
                    <a:pt x="-488" y="2340"/>
                    <a:pt x="-488" y="2340"/>
                    <a:pt x="1871" y="2340"/>
                  </a:cubicBezTo>
                  <a:cubicBezTo>
                    <a:pt x="4230" y="2340"/>
                    <a:pt x="1871" y="2340"/>
                    <a:pt x="1871" y="2340"/>
                  </a:cubicBezTo>
                  <a:lnTo>
                    <a:pt x="1871" y="2340"/>
                  </a:lnTo>
                  <a:cubicBezTo>
                    <a:pt x="1871" y="2340"/>
                    <a:pt x="1871" y="2340"/>
                    <a:pt x="3052" y="2340"/>
                  </a:cubicBezTo>
                  <a:cubicBezTo>
                    <a:pt x="2580" y="1162"/>
                    <a:pt x="2107" y="217"/>
                    <a:pt x="1635" y="-961"/>
                  </a:cubicBezTo>
                  <a:cubicBezTo>
                    <a:pt x="1635" y="-961"/>
                    <a:pt x="1635" y="-961"/>
                    <a:pt x="1635" y="690"/>
                  </a:cubicBezTo>
                  <a:cubicBezTo>
                    <a:pt x="1635" y="2340"/>
                    <a:pt x="1635" y="690"/>
                    <a:pt x="1635" y="690"/>
                  </a:cubicBezTo>
                  <a:cubicBezTo>
                    <a:pt x="1635" y="690"/>
                    <a:pt x="-16" y="690"/>
                    <a:pt x="-960" y="-725"/>
                  </a:cubicBezTo>
                  <a:cubicBezTo>
                    <a:pt x="-1905" y="-2142"/>
                    <a:pt x="693" y="926"/>
                    <a:pt x="693" y="690"/>
                  </a:cubicBezTo>
                  <a:cubicBezTo>
                    <a:pt x="693" y="454"/>
                    <a:pt x="-1197" y="2813"/>
                    <a:pt x="-488" y="423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4" name="Полилиния: фигура 4893">
              <a:extLst>
                <a:ext uri="{FF2B5EF4-FFF2-40B4-BE49-F238E27FC236}">
                  <a16:creationId xmlns:a16="http://schemas.microsoft.com/office/drawing/2014/main" id="{28EF4611-7423-48F4-A049-0987ED4249E6}"/>
                </a:ext>
              </a:extLst>
            </p:cNvPr>
            <p:cNvSpPr/>
            <p:nvPr/>
          </p:nvSpPr>
          <p:spPr>
            <a:xfrm>
              <a:off x="428297" y="2690394"/>
              <a:ext cx="23597" cy="2046"/>
            </a:xfrm>
            <a:custGeom>
              <a:avLst/>
              <a:gdLst>
                <a:gd name="connsiteX0" fmla="*/ -1167 w 23597"/>
                <a:gd name="connsiteY0" fmla="*/ 947 h 2046"/>
                <a:gd name="connsiteX1" fmla="*/ -1167 w 23597"/>
                <a:gd name="connsiteY1" fmla="*/ 947 h 2046"/>
                <a:gd name="connsiteX2" fmla="*/ -1167 w 23597"/>
                <a:gd name="connsiteY2" fmla="*/ -468 h 2046"/>
                <a:gd name="connsiteX3" fmla="*/ -1167 w 23597"/>
                <a:gd name="connsiteY3" fmla="*/ 947 h 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046">
                  <a:moveTo>
                    <a:pt x="-1167" y="947"/>
                  </a:moveTo>
                  <a:cubicBezTo>
                    <a:pt x="-1167" y="947"/>
                    <a:pt x="-1167" y="947"/>
                    <a:pt x="-1167" y="947"/>
                  </a:cubicBezTo>
                  <a:cubicBezTo>
                    <a:pt x="-1167" y="947"/>
                    <a:pt x="-1167" y="947"/>
                    <a:pt x="-1167" y="-468"/>
                  </a:cubicBezTo>
                  <a:cubicBezTo>
                    <a:pt x="-1167" y="-1885"/>
                    <a:pt x="-1167" y="-704"/>
                    <a:pt x="-1167" y="9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5" name="Полилиния: фигура 4894">
              <a:extLst>
                <a:ext uri="{FF2B5EF4-FFF2-40B4-BE49-F238E27FC236}">
                  <a16:creationId xmlns:a16="http://schemas.microsoft.com/office/drawing/2014/main" id="{6A7AFB3D-51D5-0FE0-5756-0019F37A3F23}"/>
                </a:ext>
              </a:extLst>
            </p:cNvPr>
            <p:cNvSpPr/>
            <p:nvPr/>
          </p:nvSpPr>
          <p:spPr>
            <a:xfrm>
              <a:off x="393610" y="2498708"/>
              <a:ext cx="199868" cy="213670"/>
            </a:xfrm>
            <a:custGeom>
              <a:avLst/>
              <a:gdLst>
                <a:gd name="connsiteX0" fmla="*/ 35407 w 199868"/>
                <a:gd name="connsiteY0" fmla="*/ 192399 h 213670"/>
                <a:gd name="connsiteX1" fmla="*/ 35407 w 199868"/>
                <a:gd name="connsiteY1" fmla="*/ 190982 h 213670"/>
                <a:gd name="connsiteX2" fmla="*/ 35407 w 199868"/>
                <a:gd name="connsiteY2" fmla="*/ 190982 h 213670"/>
                <a:gd name="connsiteX3" fmla="*/ 35407 w 199868"/>
                <a:gd name="connsiteY3" fmla="*/ 189096 h 213670"/>
                <a:gd name="connsiteX4" fmla="*/ 35407 w 199868"/>
                <a:gd name="connsiteY4" fmla="*/ 189096 h 213670"/>
                <a:gd name="connsiteX5" fmla="*/ 37533 w 199868"/>
                <a:gd name="connsiteY5" fmla="*/ 189096 h 213670"/>
                <a:gd name="connsiteX6" fmla="*/ 37533 w 199868"/>
                <a:gd name="connsiteY6" fmla="*/ 191927 h 213670"/>
                <a:gd name="connsiteX7" fmla="*/ 38947 w 199868"/>
                <a:gd name="connsiteY7" fmla="*/ 190037 h 213670"/>
                <a:gd name="connsiteX8" fmla="*/ 38947 w 199868"/>
                <a:gd name="connsiteY8" fmla="*/ 190037 h 213670"/>
                <a:gd name="connsiteX9" fmla="*/ 40601 w 199868"/>
                <a:gd name="connsiteY9" fmla="*/ 192869 h 213670"/>
                <a:gd name="connsiteX10" fmla="*/ 40601 w 199868"/>
                <a:gd name="connsiteY10" fmla="*/ 192869 h 213670"/>
                <a:gd name="connsiteX11" fmla="*/ 38947 w 199868"/>
                <a:gd name="connsiteY11" fmla="*/ 190274 h 213670"/>
                <a:gd name="connsiteX12" fmla="*/ 40128 w 199868"/>
                <a:gd name="connsiteY12" fmla="*/ 190274 h 213670"/>
                <a:gd name="connsiteX13" fmla="*/ 40128 w 199868"/>
                <a:gd name="connsiteY13" fmla="*/ 193105 h 213670"/>
                <a:gd name="connsiteX14" fmla="*/ 40128 w 199868"/>
                <a:gd name="connsiteY14" fmla="*/ 191218 h 213670"/>
                <a:gd name="connsiteX15" fmla="*/ 40128 w 199868"/>
                <a:gd name="connsiteY15" fmla="*/ 191218 h 213670"/>
                <a:gd name="connsiteX16" fmla="*/ 40128 w 199868"/>
                <a:gd name="connsiteY16" fmla="*/ 191218 h 213670"/>
                <a:gd name="connsiteX17" fmla="*/ 40128 w 199868"/>
                <a:gd name="connsiteY17" fmla="*/ 191218 h 213670"/>
                <a:gd name="connsiteX18" fmla="*/ 40128 w 199868"/>
                <a:gd name="connsiteY18" fmla="*/ 189332 h 213670"/>
                <a:gd name="connsiteX19" fmla="*/ 40128 w 199868"/>
                <a:gd name="connsiteY19" fmla="*/ 189332 h 213670"/>
                <a:gd name="connsiteX20" fmla="*/ 40128 w 199868"/>
                <a:gd name="connsiteY20" fmla="*/ 191927 h 213670"/>
                <a:gd name="connsiteX21" fmla="*/ 42015 w 199868"/>
                <a:gd name="connsiteY21" fmla="*/ 191927 h 213670"/>
                <a:gd name="connsiteX22" fmla="*/ 42015 w 199868"/>
                <a:gd name="connsiteY22" fmla="*/ 191927 h 213670"/>
                <a:gd name="connsiteX23" fmla="*/ 42015 w 199868"/>
                <a:gd name="connsiteY23" fmla="*/ 191927 h 213670"/>
                <a:gd name="connsiteX24" fmla="*/ 43668 w 199868"/>
                <a:gd name="connsiteY24" fmla="*/ 193814 h 213670"/>
                <a:gd name="connsiteX25" fmla="*/ 43668 w 199868"/>
                <a:gd name="connsiteY25" fmla="*/ 192399 h 213670"/>
                <a:gd name="connsiteX26" fmla="*/ 43668 w 199868"/>
                <a:gd name="connsiteY26" fmla="*/ 192399 h 213670"/>
                <a:gd name="connsiteX27" fmla="*/ 43668 w 199868"/>
                <a:gd name="connsiteY27" fmla="*/ 192399 h 213670"/>
                <a:gd name="connsiteX28" fmla="*/ 43668 w 199868"/>
                <a:gd name="connsiteY28" fmla="*/ 190510 h 213670"/>
                <a:gd name="connsiteX29" fmla="*/ 45083 w 199868"/>
                <a:gd name="connsiteY29" fmla="*/ 192399 h 213670"/>
                <a:gd name="connsiteX30" fmla="*/ 45083 w 199868"/>
                <a:gd name="connsiteY30" fmla="*/ 192399 h 213670"/>
                <a:gd name="connsiteX31" fmla="*/ 45083 w 199868"/>
                <a:gd name="connsiteY31" fmla="*/ 194286 h 213670"/>
                <a:gd name="connsiteX32" fmla="*/ 45083 w 199868"/>
                <a:gd name="connsiteY32" fmla="*/ 196409 h 213670"/>
                <a:gd name="connsiteX33" fmla="*/ 45083 w 199868"/>
                <a:gd name="connsiteY33" fmla="*/ 196409 h 213670"/>
                <a:gd name="connsiteX34" fmla="*/ 45083 w 199868"/>
                <a:gd name="connsiteY34" fmla="*/ 198532 h 213670"/>
                <a:gd name="connsiteX35" fmla="*/ 46500 w 199868"/>
                <a:gd name="connsiteY35" fmla="*/ 198532 h 213670"/>
                <a:gd name="connsiteX36" fmla="*/ 45083 w 199868"/>
                <a:gd name="connsiteY36" fmla="*/ 197118 h 213670"/>
                <a:gd name="connsiteX37" fmla="*/ 45083 w 199868"/>
                <a:gd name="connsiteY37" fmla="*/ 197118 h 213670"/>
                <a:gd name="connsiteX38" fmla="*/ 43196 w 199868"/>
                <a:gd name="connsiteY38" fmla="*/ 194286 h 213670"/>
                <a:gd name="connsiteX39" fmla="*/ 43196 w 199868"/>
                <a:gd name="connsiteY39" fmla="*/ 194286 h 213670"/>
                <a:gd name="connsiteX40" fmla="*/ 43196 w 199868"/>
                <a:gd name="connsiteY40" fmla="*/ 195701 h 213670"/>
                <a:gd name="connsiteX41" fmla="*/ 46027 w 199868"/>
                <a:gd name="connsiteY41" fmla="*/ 195701 h 213670"/>
                <a:gd name="connsiteX42" fmla="*/ 46027 w 199868"/>
                <a:gd name="connsiteY42" fmla="*/ 194050 h 213670"/>
                <a:gd name="connsiteX43" fmla="*/ 47914 w 199868"/>
                <a:gd name="connsiteY43" fmla="*/ 196173 h 213670"/>
                <a:gd name="connsiteX44" fmla="*/ 47914 w 199868"/>
                <a:gd name="connsiteY44" fmla="*/ 196173 h 213670"/>
                <a:gd name="connsiteX45" fmla="*/ 49801 w 199868"/>
                <a:gd name="connsiteY45" fmla="*/ 196173 h 213670"/>
                <a:gd name="connsiteX46" fmla="*/ 49801 w 199868"/>
                <a:gd name="connsiteY46" fmla="*/ 197590 h 213670"/>
                <a:gd name="connsiteX47" fmla="*/ 49801 w 199868"/>
                <a:gd name="connsiteY47" fmla="*/ 197590 h 213670"/>
                <a:gd name="connsiteX48" fmla="*/ 48150 w 199868"/>
                <a:gd name="connsiteY48" fmla="*/ 194995 h 213670"/>
                <a:gd name="connsiteX49" fmla="*/ 48150 w 199868"/>
                <a:gd name="connsiteY49" fmla="*/ 194995 h 213670"/>
                <a:gd name="connsiteX50" fmla="*/ 48150 w 199868"/>
                <a:gd name="connsiteY50" fmla="*/ 192633 h 213670"/>
                <a:gd name="connsiteX51" fmla="*/ 49801 w 199868"/>
                <a:gd name="connsiteY51" fmla="*/ 194995 h 213670"/>
                <a:gd name="connsiteX52" fmla="*/ 49801 w 199868"/>
                <a:gd name="connsiteY52" fmla="*/ 194995 h 213670"/>
                <a:gd name="connsiteX53" fmla="*/ 50982 w 199868"/>
                <a:gd name="connsiteY53" fmla="*/ 196645 h 213670"/>
                <a:gd name="connsiteX54" fmla="*/ 49801 w 199868"/>
                <a:gd name="connsiteY54" fmla="*/ 198532 h 213670"/>
                <a:gd name="connsiteX55" fmla="*/ 49801 w 199868"/>
                <a:gd name="connsiteY55" fmla="*/ 198532 h 213670"/>
                <a:gd name="connsiteX56" fmla="*/ 51927 w 199868"/>
                <a:gd name="connsiteY56" fmla="*/ 196645 h 213670"/>
                <a:gd name="connsiteX57" fmla="*/ 56409 w 199868"/>
                <a:gd name="connsiteY57" fmla="*/ 198063 h 213670"/>
                <a:gd name="connsiteX58" fmla="*/ 56409 w 199868"/>
                <a:gd name="connsiteY58" fmla="*/ 198063 h 213670"/>
                <a:gd name="connsiteX59" fmla="*/ 56409 w 199868"/>
                <a:gd name="connsiteY59" fmla="*/ 196409 h 213670"/>
                <a:gd name="connsiteX60" fmla="*/ 56409 w 199868"/>
                <a:gd name="connsiteY60" fmla="*/ 197826 h 213670"/>
                <a:gd name="connsiteX61" fmla="*/ 56409 w 199868"/>
                <a:gd name="connsiteY61" fmla="*/ 197826 h 213670"/>
                <a:gd name="connsiteX62" fmla="*/ 58535 w 199868"/>
                <a:gd name="connsiteY62" fmla="*/ 197826 h 213670"/>
                <a:gd name="connsiteX63" fmla="*/ 58535 w 199868"/>
                <a:gd name="connsiteY63" fmla="*/ 196173 h 213670"/>
                <a:gd name="connsiteX64" fmla="*/ 58535 w 199868"/>
                <a:gd name="connsiteY64" fmla="*/ 198063 h 213670"/>
                <a:gd name="connsiteX65" fmla="*/ 60185 w 199868"/>
                <a:gd name="connsiteY65" fmla="*/ 196645 h 213670"/>
                <a:gd name="connsiteX66" fmla="*/ 61600 w 199868"/>
                <a:gd name="connsiteY66" fmla="*/ 196645 h 213670"/>
                <a:gd name="connsiteX67" fmla="*/ 61600 w 199868"/>
                <a:gd name="connsiteY67" fmla="*/ 196645 h 213670"/>
                <a:gd name="connsiteX68" fmla="*/ 63253 w 199868"/>
                <a:gd name="connsiteY68" fmla="*/ 194286 h 213670"/>
                <a:gd name="connsiteX69" fmla="*/ 66321 w 199868"/>
                <a:gd name="connsiteY69" fmla="*/ 194286 h 213670"/>
                <a:gd name="connsiteX70" fmla="*/ 66321 w 199868"/>
                <a:gd name="connsiteY70" fmla="*/ 194286 h 213670"/>
                <a:gd name="connsiteX71" fmla="*/ 66321 w 199868"/>
                <a:gd name="connsiteY71" fmla="*/ 194286 h 213670"/>
                <a:gd name="connsiteX72" fmla="*/ 66321 w 199868"/>
                <a:gd name="connsiteY72" fmla="*/ 194286 h 213670"/>
                <a:gd name="connsiteX73" fmla="*/ 66321 w 199868"/>
                <a:gd name="connsiteY73" fmla="*/ 194286 h 213670"/>
                <a:gd name="connsiteX74" fmla="*/ 66321 w 199868"/>
                <a:gd name="connsiteY74" fmla="*/ 192399 h 213670"/>
                <a:gd name="connsiteX75" fmla="*/ 69625 w 199868"/>
                <a:gd name="connsiteY75" fmla="*/ 192399 h 213670"/>
                <a:gd name="connsiteX76" fmla="*/ 132864 w 199868"/>
                <a:gd name="connsiteY76" fmla="*/ 154641 h 213670"/>
                <a:gd name="connsiteX77" fmla="*/ 132864 w 199868"/>
                <a:gd name="connsiteY77" fmla="*/ 156531 h 213670"/>
                <a:gd name="connsiteX78" fmla="*/ 128382 w 199868"/>
                <a:gd name="connsiteY78" fmla="*/ 159363 h 213670"/>
                <a:gd name="connsiteX79" fmla="*/ 128382 w 199868"/>
                <a:gd name="connsiteY79" fmla="*/ 160777 h 213670"/>
                <a:gd name="connsiteX80" fmla="*/ 128382 w 199868"/>
                <a:gd name="connsiteY80" fmla="*/ 160777 h 213670"/>
                <a:gd name="connsiteX81" fmla="*/ 128382 w 199868"/>
                <a:gd name="connsiteY81" fmla="*/ 160777 h 213670"/>
                <a:gd name="connsiteX82" fmla="*/ 129796 w 199868"/>
                <a:gd name="connsiteY82" fmla="*/ 162667 h 213670"/>
                <a:gd name="connsiteX83" fmla="*/ 126965 w 199868"/>
                <a:gd name="connsiteY83" fmla="*/ 164081 h 213670"/>
                <a:gd name="connsiteX84" fmla="*/ 125078 w 199868"/>
                <a:gd name="connsiteY84" fmla="*/ 165734 h 213670"/>
                <a:gd name="connsiteX85" fmla="*/ 125078 w 199868"/>
                <a:gd name="connsiteY85" fmla="*/ 165734 h 213670"/>
                <a:gd name="connsiteX86" fmla="*/ 123191 w 199868"/>
                <a:gd name="connsiteY86" fmla="*/ 169272 h 213670"/>
                <a:gd name="connsiteX87" fmla="*/ 123191 w 199868"/>
                <a:gd name="connsiteY87" fmla="*/ 169272 h 213670"/>
                <a:gd name="connsiteX88" fmla="*/ 123191 w 199868"/>
                <a:gd name="connsiteY88" fmla="*/ 169272 h 213670"/>
                <a:gd name="connsiteX89" fmla="*/ 118942 w 199868"/>
                <a:gd name="connsiteY89" fmla="*/ 171161 h 213670"/>
                <a:gd name="connsiteX90" fmla="*/ 118942 w 199868"/>
                <a:gd name="connsiteY90" fmla="*/ 171161 h 213670"/>
                <a:gd name="connsiteX91" fmla="*/ 118942 w 199868"/>
                <a:gd name="connsiteY91" fmla="*/ 172339 h 213670"/>
                <a:gd name="connsiteX92" fmla="*/ 117292 w 199868"/>
                <a:gd name="connsiteY92" fmla="*/ 172339 h 213670"/>
                <a:gd name="connsiteX93" fmla="*/ 117292 w 199868"/>
                <a:gd name="connsiteY93" fmla="*/ 173993 h 213670"/>
                <a:gd name="connsiteX94" fmla="*/ 117292 w 199868"/>
                <a:gd name="connsiteY94" fmla="*/ 173993 h 213670"/>
                <a:gd name="connsiteX95" fmla="*/ 117292 w 199868"/>
                <a:gd name="connsiteY95" fmla="*/ 175407 h 213670"/>
                <a:gd name="connsiteX96" fmla="*/ 117292 w 199868"/>
                <a:gd name="connsiteY96" fmla="*/ 175407 h 213670"/>
                <a:gd name="connsiteX97" fmla="*/ 117292 w 199868"/>
                <a:gd name="connsiteY97" fmla="*/ 177297 h 213670"/>
                <a:gd name="connsiteX98" fmla="*/ 116111 w 199868"/>
                <a:gd name="connsiteY98" fmla="*/ 177297 h 213670"/>
                <a:gd name="connsiteX99" fmla="*/ 116111 w 199868"/>
                <a:gd name="connsiteY99" fmla="*/ 178711 h 213670"/>
                <a:gd name="connsiteX100" fmla="*/ 116111 w 199868"/>
                <a:gd name="connsiteY100" fmla="*/ 178711 h 213670"/>
                <a:gd name="connsiteX101" fmla="*/ 116111 w 199868"/>
                <a:gd name="connsiteY101" fmla="*/ 181070 h 213670"/>
                <a:gd name="connsiteX102" fmla="*/ 116111 w 199868"/>
                <a:gd name="connsiteY102" fmla="*/ 179656 h 213670"/>
                <a:gd name="connsiteX103" fmla="*/ 114460 w 199868"/>
                <a:gd name="connsiteY103" fmla="*/ 182488 h 213670"/>
                <a:gd name="connsiteX104" fmla="*/ 114460 w 199868"/>
                <a:gd name="connsiteY104" fmla="*/ 182488 h 213670"/>
                <a:gd name="connsiteX105" fmla="*/ 112807 w 199868"/>
                <a:gd name="connsiteY105" fmla="*/ 182488 h 213670"/>
                <a:gd name="connsiteX106" fmla="*/ 105729 w 199868"/>
                <a:gd name="connsiteY106" fmla="*/ 186264 h 213670"/>
                <a:gd name="connsiteX107" fmla="*/ 105729 w 199868"/>
                <a:gd name="connsiteY107" fmla="*/ 186264 h 213670"/>
                <a:gd name="connsiteX108" fmla="*/ 104312 w 199868"/>
                <a:gd name="connsiteY108" fmla="*/ 186264 h 213670"/>
                <a:gd name="connsiteX109" fmla="*/ 100300 w 199868"/>
                <a:gd name="connsiteY109" fmla="*/ 190037 h 213670"/>
                <a:gd name="connsiteX110" fmla="*/ 100300 w 199868"/>
                <a:gd name="connsiteY110" fmla="*/ 190037 h 213670"/>
                <a:gd name="connsiteX111" fmla="*/ 98649 w 199868"/>
                <a:gd name="connsiteY111" fmla="*/ 191455 h 213670"/>
                <a:gd name="connsiteX112" fmla="*/ 100772 w 199868"/>
                <a:gd name="connsiteY112" fmla="*/ 195231 h 213670"/>
                <a:gd name="connsiteX113" fmla="*/ 98885 w 199868"/>
                <a:gd name="connsiteY113" fmla="*/ 193341 h 213670"/>
                <a:gd name="connsiteX114" fmla="*/ 98885 w 199868"/>
                <a:gd name="connsiteY114" fmla="*/ 193341 h 213670"/>
                <a:gd name="connsiteX115" fmla="*/ 98885 w 199868"/>
                <a:gd name="connsiteY115" fmla="*/ 193341 h 213670"/>
                <a:gd name="connsiteX116" fmla="*/ 95581 w 199868"/>
                <a:gd name="connsiteY116" fmla="*/ 193341 h 213670"/>
                <a:gd name="connsiteX117" fmla="*/ 94164 w 199868"/>
                <a:gd name="connsiteY117" fmla="*/ 193341 h 213670"/>
                <a:gd name="connsiteX118" fmla="*/ 94164 w 199868"/>
                <a:gd name="connsiteY118" fmla="*/ 193341 h 213670"/>
                <a:gd name="connsiteX119" fmla="*/ 91332 w 199868"/>
                <a:gd name="connsiteY119" fmla="*/ 193341 h 213670"/>
                <a:gd name="connsiteX120" fmla="*/ 91332 w 199868"/>
                <a:gd name="connsiteY120" fmla="*/ 194759 h 213670"/>
                <a:gd name="connsiteX121" fmla="*/ 87087 w 199868"/>
                <a:gd name="connsiteY121" fmla="*/ 194759 h 213670"/>
                <a:gd name="connsiteX122" fmla="*/ 87087 w 199868"/>
                <a:gd name="connsiteY122" fmla="*/ 194759 h 213670"/>
                <a:gd name="connsiteX123" fmla="*/ 82838 w 199868"/>
                <a:gd name="connsiteY123" fmla="*/ 194759 h 213670"/>
                <a:gd name="connsiteX124" fmla="*/ 79298 w 199868"/>
                <a:gd name="connsiteY124" fmla="*/ 196173 h 213670"/>
                <a:gd name="connsiteX125" fmla="*/ 79298 w 199868"/>
                <a:gd name="connsiteY125" fmla="*/ 198063 h 213670"/>
                <a:gd name="connsiteX126" fmla="*/ 79298 w 199868"/>
                <a:gd name="connsiteY126" fmla="*/ 198063 h 213670"/>
                <a:gd name="connsiteX127" fmla="*/ 76466 w 199868"/>
                <a:gd name="connsiteY127" fmla="*/ 196645 h 213670"/>
                <a:gd name="connsiteX128" fmla="*/ 77647 w 199868"/>
                <a:gd name="connsiteY128" fmla="*/ 196645 h 213670"/>
                <a:gd name="connsiteX129" fmla="*/ 77647 w 199868"/>
                <a:gd name="connsiteY129" fmla="*/ 196645 h 213670"/>
                <a:gd name="connsiteX130" fmla="*/ 73871 w 199868"/>
                <a:gd name="connsiteY130" fmla="*/ 194995 h 213670"/>
                <a:gd name="connsiteX131" fmla="*/ 73871 w 199868"/>
                <a:gd name="connsiteY131" fmla="*/ 196882 h 213670"/>
                <a:gd name="connsiteX132" fmla="*/ 73871 w 199868"/>
                <a:gd name="connsiteY132" fmla="*/ 196882 h 213670"/>
                <a:gd name="connsiteX133" fmla="*/ 73871 w 199868"/>
                <a:gd name="connsiteY133" fmla="*/ 195464 h 213670"/>
                <a:gd name="connsiteX134" fmla="*/ 73871 w 199868"/>
                <a:gd name="connsiteY134" fmla="*/ 195464 h 213670"/>
                <a:gd name="connsiteX135" fmla="*/ 73871 w 199868"/>
                <a:gd name="connsiteY135" fmla="*/ 197118 h 213670"/>
                <a:gd name="connsiteX136" fmla="*/ 73871 w 199868"/>
                <a:gd name="connsiteY136" fmla="*/ 197118 h 213670"/>
                <a:gd name="connsiteX137" fmla="*/ 73871 w 199868"/>
                <a:gd name="connsiteY137" fmla="*/ 198532 h 213670"/>
                <a:gd name="connsiteX138" fmla="*/ 72456 w 199868"/>
                <a:gd name="connsiteY138" fmla="*/ 198532 h 213670"/>
                <a:gd name="connsiteX139" fmla="*/ 72456 w 199868"/>
                <a:gd name="connsiteY139" fmla="*/ 198532 h 213670"/>
                <a:gd name="connsiteX140" fmla="*/ 72456 w 199868"/>
                <a:gd name="connsiteY140" fmla="*/ 197118 h 213670"/>
                <a:gd name="connsiteX141" fmla="*/ 70567 w 199868"/>
                <a:gd name="connsiteY141" fmla="*/ 197118 h 213670"/>
                <a:gd name="connsiteX142" fmla="*/ 70567 w 199868"/>
                <a:gd name="connsiteY142" fmla="*/ 198768 h 213670"/>
                <a:gd name="connsiteX143" fmla="*/ 70567 w 199868"/>
                <a:gd name="connsiteY143" fmla="*/ 198768 h 213670"/>
                <a:gd name="connsiteX144" fmla="*/ 70567 w 199868"/>
                <a:gd name="connsiteY144" fmla="*/ 198768 h 213670"/>
                <a:gd name="connsiteX145" fmla="*/ 70567 w 199868"/>
                <a:gd name="connsiteY145" fmla="*/ 201364 h 213670"/>
                <a:gd name="connsiteX146" fmla="*/ 69152 w 199868"/>
                <a:gd name="connsiteY146" fmla="*/ 199949 h 213670"/>
                <a:gd name="connsiteX147" fmla="*/ 69152 w 199868"/>
                <a:gd name="connsiteY147" fmla="*/ 201600 h 213670"/>
                <a:gd name="connsiteX148" fmla="*/ 69152 w 199868"/>
                <a:gd name="connsiteY148" fmla="*/ 200186 h 213670"/>
                <a:gd name="connsiteX149" fmla="*/ 69152 w 199868"/>
                <a:gd name="connsiteY149" fmla="*/ 201600 h 213670"/>
                <a:gd name="connsiteX150" fmla="*/ 69152 w 199868"/>
                <a:gd name="connsiteY150" fmla="*/ 201600 h 213670"/>
                <a:gd name="connsiteX151" fmla="*/ 67971 w 199868"/>
                <a:gd name="connsiteY151" fmla="*/ 199949 h 213670"/>
                <a:gd name="connsiteX152" fmla="*/ 67971 w 199868"/>
                <a:gd name="connsiteY152" fmla="*/ 201130 h 213670"/>
                <a:gd name="connsiteX153" fmla="*/ 67971 w 199868"/>
                <a:gd name="connsiteY153" fmla="*/ 201130 h 213670"/>
                <a:gd name="connsiteX154" fmla="*/ 65848 w 199868"/>
                <a:gd name="connsiteY154" fmla="*/ 201130 h 213670"/>
                <a:gd name="connsiteX155" fmla="*/ 64434 w 199868"/>
                <a:gd name="connsiteY155" fmla="*/ 202545 h 213670"/>
                <a:gd name="connsiteX156" fmla="*/ 62308 w 199868"/>
                <a:gd name="connsiteY156" fmla="*/ 202545 h 213670"/>
                <a:gd name="connsiteX157" fmla="*/ 62308 w 199868"/>
                <a:gd name="connsiteY157" fmla="*/ 202545 h 213670"/>
                <a:gd name="connsiteX158" fmla="*/ 59949 w 199868"/>
                <a:gd name="connsiteY158" fmla="*/ 204198 h 213670"/>
                <a:gd name="connsiteX159" fmla="*/ 59949 w 199868"/>
                <a:gd name="connsiteY159" fmla="*/ 204198 h 213670"/>
                <a:gd name="connsiteX160" fmla="*/ 59949 w 199868"/>
                <a:gd name="connsiteY160" fmla="*/ 204198 h 213670"/>
                <a:gd name="connsiteX161" fmla="*/ 57590 w 199868"/>
                <a:gd name="connsiteY161" fmla="*/ 204198 h 213670"/>
                <a:gd name="connsiteX162" fmla="*/ 57590 w 199868"/>
                <a:gd name="connsiteY162" fmla="*/ 204198 h 213670"/>
                <a:gd name="connsiteX163" fmla="*/ 57590 w 199868"/>
                <a:gd name="connsiteY163" fmla="*/ 204198 h 213670"/>
                <a:gd name="connsiteX164" fmla="*/ 57590 w 199868"/>
                <a:gd name="connsiteY164" fmla="*/ 204198 h 213670"/>
                <a:gd name="connsiteX165" fmla="*/ 57590 w 199868"/>
                <a:gd name="connsiteY165" fmla="*/ 205849 h 213670"/>
                <a:gd name="connsiteX166" fmla="*/ 56173 w 199868"/>
                <a:gd name="connsiteY166" fmla="*/ 203962 h 213670"/>
                <a:gd name="connsiteX167" fmla="*/ 56173 w 199868"/>
                <a:gd name="connsiteY167" fmla="*/ 203962 h 213670"/>
                <a:gd name="connsiteX168" fmla="*/ 56173 w 199868"/>
                <a:gd name="connsiteY168" fmla="*/ 203962 h 213670"/>
                <a:gd name="connsiteX169" fmla="*/ 56173 w 199868"/>
                <a:gd name="connsiteY169" fmla="*/ 205140 h 213670"/>
                <a:gd name="connsiteX170" fmla="*/ 56173 w 199868"/>
                <a:gd name="connsiteY170" fmla="*/ 203490 h 213670"/>
                <a:gd name="connsiteX171" fmla="*/ 54758 w 199868"/>
                <a:gd name="connsiteY171" fmla="*/ 203490 h 213670"/>
                <a:gd name="connsiteX172" fmla="*/ 54758 w 199868"/>
                <a:gd name="connsiteY172" fmla="*/ 202072 h 213670"/>
                <a:gd name="connsiteX173" fmla="*/ 54758 w 199868"/>
                <a:gd name="connsiteY173" fmla="*/ 204904 h 213670"/>
                <a:gd name="connsiteX174" fmla="*/ 53105 w 199868"/>
                <a:gd name="connsiteY174" fmla="*/ 203017 h 213670"/>
                <a:gd name="connsiteX175" fmla="*/ 53105 w 199868"/>
                <a:gd name="connsiteY175" fmla="*/ 204431 h 213670"/>
                <a:gd name="connsiteX176" fmla="*/ 51454 w 199868"/>
                <a:gd name="connsiteY176" fmla="*/ 204431 h 213670"/>
                <a:gd name="connsiteX177" fmla="*/ 51454 w 199868"/>
                <a:gd name="connsiteY177" fmla="*/ 204431 h 213670"/>
                <a:gd name="connsiteX178" fmla="*/ 51454 w 199868"/>
                <a:gd name="connsiteY178" fmla="*/ 204431 h 213670"/>
                <a:gd name="connsiteX179" fmla="*/ 49801 w 199868"/>
                <a:gd name="connsiteY179" fmla="*/ 205849 h 213670"/>
                <a:gd name="connsiteX180" fmla="*/ 47914 w 199868"/>
                <a:gd name="connsiteY180" fmla="*/ 203253 h 213670"/>
                <a:gd name="connsiteX181" fmla="*/ 49568 w 199868"/>
                <a:gd name="connsiteY181" fmla="*/ 205612 h 213670"/>
                <a:gd name="connsiteX182" fmla="*/ 49568 w 199868"/>
                <a:gd name="connsiteY182" fmla="*/ 205612 h 213670"/>
                <a:gd name="connsiteX183" fmla="*/ 47678 w 199868"/>
                <a:gd name="connsiteY183" fmla="*/ 202781 h 213670"/>
                <a:gd name="connsiteX184" fmla="*/ 49331 w 199868"/>
                <a:gd name="connsiteY184" fmla="*/ 205612 h 213670"/>
                <a:gd name="connsiteX185" fmla="*/ 49331 w 199868"/>
                <a:gd name="connsiteY185" fmla="*/ 205612 h 213670"/>
                <a:gd name="connsiteX186" fmla="*/ 49331 w 199868"/>
                <a:gd name="connsiteY186" fmla="*/ 204198 h 213670"/>
                <a:gd name="connsiteX187" fmla="*/ 49331 w 199868"/>
                <a:gd name="connsiteY187" fmla="*/ 205612 h 213670"/>
                <a:gd name="connsiteX188" fmla="*/ 47206 w 199868"/>
                <a:gd name="connsiteY188" fmla="*/ 203962 h 213670"/>
                <a:gd name="connsiteX189" fmla="*/ 47206 w 199868"/>
                <a:gd name="connsiteY189" fmla="*/ 203962 h 213670"/>
                <a:gd name="connsiteX190" fmla="*/ 47206 w 199868"/>
                <a:gd name="connsiteY190" fmla="*/ 206085 h 213670"/>
                <a:gd name="connsiteX191" fmla="*/ 47206 w 199868"/>
                <a:gd name="connsiteY191" fmla="*/ 206085 h 213670"/>
                <a:gd name="connsiteX192" fmla="*/ 47206 w 199868"/>
                <a:gd name="connsiteY192" fmla="*/ 206085 h 213670"/>
                <a:gd name="connsiteX193" fmla="*/ 47206 w 199868"/>
                <a:gd name="connsiteY193" fmla="*/ 206085 h 213670"/>
                <a:gd name="connsiteX194" fmla="*/ 50037 w 199868"/>
                <a:gd name="connsiteY194" fmla="*/ 206085 h 213670"/>
                <a:gd name="connsiteX195" fmla="*/ 50037 w 199868"/>
                <a:gd name="connsiteY195" fmla="*/ 206085 h 213670"/>
                <a:gd name="connsiteX196" fmla="*/ 51454 w 199868"/>
                <a:gd name="connsiteY196" fmla="*/ 208680 h 213670"/>
                <a:gd name="connsiteX197" fmla="*/ 51454 w 199868"/>
                <a:gd name="connsiteY197" fmla="*/ 207263 h 213670"/>
                <a:gd name="connsiteX198" fmla="*/ 51454 w 199868"/>
                <a:gd name="connsiteY198" fmla="*/ 207263 h 213670"/>
                <a:gd name="connsiteX199" fmla="*/ 51454 w 199868"/>
                <a:gd name="connsiteY199" fmla="*/ 209153 h 213670"/>
                <a:gd name="connsiteX200" fmla="*/ 53105 w 199868"/>
                <a:gd name="connsiteY200" fmla="*/ 209153 h 213670"/>
                <a:gd name="connsiteX201" fmla="*/ 53105 w 199868"/>
                <a:gd name="connsiteY201" fmla="*/ 209153 h 213670"/>
                <a:gd name="connsiteX202" fmla="*/ 54286 w 199868"/>
                <a:gd name="connsiteY202" fmla="*/ 209153 h 213670"/>
                <a:gd name="connsiteX203" fmla="*/ 54286 w 199868"/>
                <a:gd name="connsiteY203" fmla="*/ 207735 h 213670"/>
                <a:gd name="connsiteX204" fmla="*/ 54286 w 199868"/>
                <a:gd name="connsiteY204" fmla="*/ 207735 h 213670"/>
                <a:gd name="connsiteX205" fmla="*/ 54286 w 199868"/>
                <a:gd name="connsiteY205" fmla="*/ 209153 h 213670"/>
                <a:gd name="connsiteX206" fmla="*/ 55700 w 199868"/>
                <a:gd name="connsiteY206" fmla="*/ 207735 h 213670"/>
                <a:gd name="connsiteX207" fmla="*/ 55700 w 199868"/>
                <a:gd name="connsiteY207" fmla="*/ 207735 h 213670"/>
                <a:gd name="connsiteX208" fmla="*/ 55700 w 199868"/>
                <a:gd name="connsiteY208" fmla="*/ 207735 h 213670"/>
                <a:gd name="connsiteX209" fmla="*/ 55700 w 199868"/>
                <a:gd name="connsiteY209" fmla="*/ 207735 h 213670"/>
                <a:gd name="connsiteX210" fmla="*/ 55700 w 199868"/>
                <a:gd name="connsiteY210" fmla="*/ 209153 h 213670"/>
                <a:gd name="connsiteX211" fmla="*/ 58535 w 199868"/>
                <a:gd name="connsiteY211" fmla="*/ 209153 h 213670"/>
                <a:gd name="connsiteX212" fmla="*/ 58535 w 199868"/>
                <a:gd name="connsiteY212" fmla="*/ 209153 h 213670"/>
                <a:gd name="connsiteX213" fmla="*/ 59949 w 199868"/>
                <a:gd name="connsiteY213" fmla="*/ 209153 h 213670"/>
                <a:gd name="connsiteX214" fmla="*/ 59949 w 199868"/>
                <a:gd name="connsiteY214" fmla="*/ 209153 h 213670"/>
                <a:gd name="connsiteX215" fmla="*/ 59949 w 199868"/>
                <a:gd name="connsiteY215" fmla="*/ 209153 h 213670"/>
                <a:gd name="connsiteX216" fmla="*/ 59949 w 199868"/>
                <a:gd name="connsiteY216" fmla="*/ 210567 h 213670"/>
                <a:gd name="connsiteX217" fmla="*/ 59949 w 199868"/>
                <a:gd name="connsiteY217" fmla="*/ 210567 h 213670"/>
                <a:gd name="connsiteX218" fmla="*/ 61600 w 199868"/>
                <a:gd name="connsiteY218" fmla="*/ 210567 h 213670"/>
                <a:gd name="connsiteX219" fmla="*/ 61600 w 199868"/>
                <a:gd name="connsiteY219" fmla="*/ 210567 h 213670"/>
                <a:gd name="connsiteX220" fmla="*/ 64434 w 199868"/>
                <a:gd name="connsiteY220" fmla="*/ 210567 h 213670"/>
                <a:gd name="connsiteX221" fmla="*/ 64434 w 199868"/>
                <a:gd name="connsiteY221" fmla="*/ 211984 h 213670"/>
                <a:gd name="connsiteX222" fmla="*/ 64434 w 199868"/>
                <a:gd name="connsiteY222" fmla="*/ 210567 h 213670"/>
                <a:gd name="connsiteX223" fmla="*/ 66321 w 199868"/>
                <a:gd name="connsiteY223" fmla="*/ 212457 h 213670"/>
                <a:gd name="connsiteX224" fmla="*/ 65140 w 199868"/>
                <a:gd name="connsiteY224" fmla="*/ 210567 h 213670"/>
                <a:gd name="connsiteX225" fmla="*/ 67029 w 199868"/>
                <a:gd name="connsiteY225" fmla="*/ 210567 h 213670"/>
                <a:gd name="connsiteX226" fmla="*/ 67029 w 199868"/>
                <a:gd name="connsiteY226" fmla="*/ 208680 h 213670"/>
                <a:gd name="connsiteX227" fmla="*/ 67029 w 199868"/>
                <a:gd name="connsiteY227" fmla="*/ 210097 h 213670"/>
                <a:gd name="connsiteX228" fmla="*/ 67029 w 199868"/>
                <a:gd name="connsiteY228" fmla="*/ 210097 h 213670"/>
                <a:gd name="connsiteX229" fmla="*/ 67029 w 199868"/>
                <a:gd name="connsiteY229" fmla="*/ 210097 h 213670"/>
                <a:gd name="connsiteX230" fmla="*/ 67029 w 199868"/>
                <a:gd name="connsiteY230" fmla="*/ 208680 h 213670"/>
                <a:gd name="connsiteX231" fmla="*/ 68680 w 199868"/>
                <a:gd name="connsiteY231" fmla="*/ 210331 h 213670"/>
                <a:gd name="connsiteX232" fmla="*/ 68680 w 199868"/>
                <a:gd name="connsiteY232" fmla="*/ 211984 h 213670"/>
                <a:gd name="connsiteX233" fmla="*/ 68680 w 199868"/>
                <a:gd name="connsiteY233" fmla="*/ 208916 h 213670"/>
                <a:gd name="connsiteX234" fmla="*/ 70333 w 199868"/>
                <a:gd name="connsiteY234" fmla="*/ 211039 h 213670"/>
                <a:gd name="connsiteX235" fmla="*/ 73165 w 199868"/>
                <a:gd name="connsiteY235" fmla="*/ 211039 h 213670"/>
                <a:gd name="connsiteX236" fmla="*/ 73165 w 199868"/>
                <a:gd name="connsiteY236" fmla="*/ 211039 h 213670"/>
                <a:gd name="connsiteX237" fmla="*/ 73165 w 199868"/>
                <a:gd name="connsiteY237" fmla="*/ 209389 h 213670"/>
                <a:gd name="connsiteX238" fmla="*/ 75996 w 199868"/>
                <a:gd name="connsiteY238" fmla="*/ 209389 h 213670"/>
                <a:gd name="connsiteX239" fmla="*/ 78592 w 199868"/>
                <a:gd name="connsiteY239" fmla="*/ 207972 h 213670"/>
                <a:gd name="connsiteX240" fmla="*/ 80951 w 199868"/>
                <a:gd name="connsiteY240" fmla="*/ 207972 h 213670"/>
                <a:gd name="connsiteX241" fmla="*/ 80951 w 199868"/>
                <a:gd name="connsiteY241" fmla="*/ 205849 h 213670"/>
                <a:gd name="connsiteX242" fmla="*/ 82365 w 199868"/>
                <a:gd name="connsiteY242" fmla="*/ 207263 h 213670"/>
                <a:gd name="connsiteX243" fmla="*/ 87795 w 199868"/>
                <a:gd name="connsiteY243" fmla="*/ 207263 h 213670"/>
                <a:gd name="connsiteX244" fmla="*/ 87795 w 199868"/>
                <a:gd name="connsiteY244" fmla="*/ 205849 h 213670"/>
                <a:gd name="connsiteX245" fmla="*/ 92041 w 199868"/>
                <a:gd name="connsiteY245" fmla="*/ 205849 h 213670"/>
                <a:gd name="connsiteX246" fmla="*/ 93694 w 199868"/>
                <a:gd name="connsiteY246" fmla="*/ 205849 h 213670"/>
                <a:gd name="connsiteX247" fmla="*/ 93694 w 199868"/>
                <a:gd name="connsiteY247" fmla="*/ 205849 h 213670"/>
                <a:gd name="connsiteX248" fmla="*/ 95345 w 199868"/>
                <a:gd name="connsiteY248" fmla="*/ 205849 h 213670"/>
                <a:gd name="connsiteX249" fmla="*/ 96762 w 199868"/>
                <a:gd name="connsiteY249" fmla="*/ 207263 h 213670"/>
                <a:gd name="connsiteX250" fmla="*/ 101008 w 199868"/>
                <a:gd name="connsiteY250" fmla="*/ 205376 h 213670"/>
                <a:gd name="connsiteX251" fmla="*/ 101008 w 199868"/>
                <a:gd name="connsiteY251" fmla="*/ 205376 h 213670"/>
                <a:gd name="connsiteX252" fmla="*/ 108561 w 199868"/>
                <a:gd name="connsiteY252" fmla="*/ 202545 h 213670"/>
                <a:gd name="connsiteX253" fmla="*/ 111392 w 199868"/>
                <a:gd name="connsiteY253" fmla="*/ 200894 h 213670"/>
                <a:gd name="connsiteX254" fmla="*/ 113043 w 199868"/>
                <a:gd name="connsiteY254" fmla="*/ 200894 h 213670"/>
                <a:gd name="connsiteX255" fmla="*/ 113043 w 199868"/>
                <a:gd name="connsiteY255" fmla="*/ 200894 h 213670"/>
                <a:gd name="connsiteX256" fmla="*/ 115166 w 199868"/>
                <a:gd name="connsiteY256" fmla="*/ 200894 h 213670"/>
                <a:gd name="connsiteX257" fmla="*/ 118470 w 199868"/>
                <a:gd name="connsiteY257" fmla="*/ 197826 h 213670"/>
                <a:gd name="connsiteX258" fmla="*/ 118470 w 199868"/>
                <a:gd name="connsiteY258" fmla="*/ 197826 h 213670"/>
                <a:gd name="connsiteX259" fmla="*/ 122246 w 199868"/>
                <a:gd name="connsiteY259" fmla="*/ 193578 h 213670"/>
                <a:gd name="connsiteX260" fmla="*/ 125078 w 199868"/>
                <a:gd name="connsiteY260" fmla="*/ 193578 h 213670"/>
                <a:gd name="connsiteX261" fmla="*/ 125078 w 199868"/>
                <a:gd name="connsiteY261" fmla="*/ 191927 h 213670"/>
                <a:gd name="connsiteX262" fmla="*/ 128618 w 199868"/>
                <a:gd name="connsiteY262" fmla="*/ 189565 h 213670"/>
                <a:gd name="connsiteX263" fmla="*/ 135695 w 199868"/>
                <a:gd name="connsiteY263" fmla="*/ 184138 h 213670"/>
                <a:gd name="connsiteX264" fmla="*/ 135695 w 199868"/>
                <a:gd name="connsiteY264" fmla="*/ 184138 h 213670"/>
                <a:gd name="connsiteX265" fmla="*/ 135695 w 199868"/>
                <a:gd name="connsiteY265" fmla="*/ 184138 h 213670"/>
                <a:gd name="connsiteX266" fmla="*/ 138291 w 199868"/>
                <a:gd name="connsiteY266" fmla="*/ 180365 h 213670"/>
                <a:gd name="connsiteX267" fmla="*/ 138291 w 199868"/>
                <a:gd name="connsiteY267" fmla="*/ 180365 h 213670"/>
                <a:gd name="connsiteX268" fmla="*/ 138291 w 199868"/>
                <a:gd name="connsiteY268" fmla="*/ 180365 h 213670"/>
                <a:gd name="connsiteX269" fmla="*/ 138291 w 199868"/>
                <a:gd name="connsiteY269" fmla="*/ 180365 h 213670"/>
                <a:gd name="connsiteX270" fmla="*/ 138291 w 199868"/>
                <a:gd name="connsiteY270" fmla="*/ 180365 h 213670"/>
                <a:gd name="connsiteX271" fmla="*/ 161888 w 199868"/>
                <a:gd name="connsiteY271" fmla="*/ 153936 h 213670"/>
                <a:gd name="connsiteX272" fmla="*/ 161888 w 199868"/>
                <a:gd name="connsiteY272" fmla="*/ 153936 h 213670"/>
                <a:gd name="connsiteX273" fmla="*/ 165428 w 199868"/>
                <a:gd name="connsiteY273" fmla="*/ 150868 h 213670"/>
                <a:gd name="connsiteX274" fmla="*/ 165428 w 199868"/>
                <a:gd name="connsiteY274" fmla="*/ 150868 h 213670"/>
                <a:gd name="connsiteX275" fmla="*/ 165428 w 199868"/>
                <a:gd name="connsiteY275" fmla="*/ 150868 h 213670"/>
                <a:gd name="connsiteX276" fmla="*/ 165428 w 199868"/>
                <a:gd name="connsiteY276" fmla="*/ 149687 h 213670"/>
                <a:gd name="connsiteX277" fmla="*/ 165428 w 199868"/>
                <a:gd name="connsiteY277" fmla="*/ 148270 h 213670"/>
                <a:gd name="connsiteX278" fmla="*/ 172036 w 199868"/>
                <a:gd name="connsiteY278" fmla="*/ 143788 h 213670"/>
                <a:gd name="connsiteX279" fmla="*/ 172036 w 199868"/>
                <a:gd name="connsiteY279" fmla="*/ 143788 h 213670"/>
                <a:gd name="connsiteX280" fmla="*/ 172036 w 199868"/>
                <a:gd name="connsiteY280" fmla="*/ 143788 h 213670"/>
                <a:gd name="connsiteX281" fmla="*/ 172036 w 199868"/>
                <a:gd name="connsiteY281" fmla="*/ 143788 h 213670"/>
                <a:gd name="connsiteX282" fmla="*/ 172036 w 199868"/>
                <a:gd name="connsiteY282" fmla="*/ 143788 h 213670"/>
                <a:gd name="connsiteX283" fmla="*/ 172036 w 199868"/>
                <a:gd name="connsiteY283" fmla="*/ 141428 h 213670"/>
                <a:gd name="connsiteX284" fmla="*/ 172036 w 199868"/>
                <a:gd name="connsiteY284" fmla="*/ 141428 h 213670"/>
                <a:gd name="connsiteX285" fmla="*/ 172036 w 199868"/>
                <a:gd name="connsiteY285" fmla="*/ 141428 h 213670"/>
                <a:gd name="connsiteX286" fmla="*/ 172036 w 199868"/>
                <a:gd name="connsiteY286" fmla="*/ 141428 h 213670"/>
                <a:gd name="connsiteX287" fmla="*/ 172036 w 199868"/>
                <a:gd name="connsiteY287" fmla="*/ 141428 h 213670"/>
                <a:gd name="connsiteX288" fmla="*/ 172036 w 199868"/>
                <a:gd name="connsiteY288" fmla="*/ 139539 h 213670"/>
                <a:gd name="connsiteX289" fmla="*/ 172036 w 199868"/>
                <a:gd name="connsiteY289" fmla="*/ 141192 h 213670"/>
                <a:gd name="connsiteX290" fmla="*/ 172036 w 199868"/>
                <a:gd name="connsiteY290" fmla="*/ 137180 h 213670"/>
                <a:gd name="connsiteX291" fmla="*/ 173453 w 199868"/>
                <a:gd name="connsiteY291" fmla="*/ 137180 h 213670"/>
                <a:gd name="connsiteX292" fmla="*/ 173453 w 199868"/>
                <a:gd name="connsiteY292" fmla="*/ 137180 h 213670"/>
                <a:gd name="connsiteX293" fmla="*/ 173453 w 199868"/>
                <a:gd name="connsiteY293" fmla="*/ 134821 h 213670"/>
                <a:gd name="connsiteX294" fmla="*/ 174868 w 199868"/>
                <a:gd name="connsiteY294" fmla="*/ 134821 h 213670"/>
                <a:gd name="connsiteX295" fmla="*/ 174868 w 199868"/>
                <a:gd name="connsiteY295" fmla="*/ 134821 h 213670"/>
                <a:gd name="connsiteX296" fmla="*/ 174868 w 199868"/>
                <a:gd name="connsiteY296" fmla="*/ 134821 h 213670"/>
                <a:gd name="connsiteX297" fmla="*/ 174868 w 199868"/>
                <a:gd name="connsiteY297" fmla="*/ 132461 h 213670"/>
                <a:gd name="connsiteX298" fmla="*/ 174868 w 199868"/>
                <a:gd name="connsiteY298" fmla="*/ 132461 h 213670"/>
                <a:gd name="connsiteX299" fmla="*/ 174868 w 199868"/>
                <a:gd name="connsiteY299" fmla="*/ 132461 h 213670"/>
                <a:gd name="connsiteX300" fmla="*/ 174868 w 199868"/>
                <a:gd name="connsiteY300" fmla="*/ 130572 h 213670"/>
                <a:gd name="connsiteX301" fmla="*/ 177463 w 199868"/>
                <a:gd name="connsiteY301" fmla="*/ 127976 h 213670"/>
                <a:gd name="connsiteX302" fmla="*/ 177463 w 199868"/>
                <a:gd name="connsiteY302" fmla="*/ 124909 h 213670"/>
                <a:gd name="connsiteX303" fmla="*/ 177463 w 199868"/>
                <a:gd name="connsiteY303" fmla="*/ 126798 h 213670"/>
                <a:gd name="connsiteX304" fmla="*/ 177463 w 199868"/>
                <a:gd name="connsiteY304" fmla="*/ 126798 h 213670"/>
                <a:gd name="connsiteX305" fmla="*/ 177463 w 199868"/>
                <a:gd name="connsiteY305" fmla="*/ 130102 h 213670"/>
                <a:gd name="connsiteX306" fmla="*/ 177463 w 199868"/>
                <a:gd name="connsiteY306" fmla="*/ 130102 h 213670"/>
                <a:gd name="connsiteX307" fmla="*/ 177463 w 199868"/>
                <a:gd name="connsiteY307" fmla="*/ 126562 h 213670"/>
                <a:gd name="connsiteX308" fmla="*/ 177463 w 199868"/>
                <a:gd name="connsiteY308" fmla="*/ 127976 h 213670"/>
                <a:gd name="connsiteX309" fmla="*/ 177463 w 199868"/>
                <a:gd name="connsiteY309" fmla="*/ 124672 h 213670"/>
                <a:gd name="connsiteX310" fmla="*/ 177463 w 199868"/>
                <a:gd name="connsiteY310" fmla="*/ 124672 h 213670"/>
                <a:gd name="connsiteX311" fmla="*/ 177463 w 199868"/>
                <a:gd name="connsiteY311" fmla="*/ 120190 h 213670"/>
                <a:gd name="connsiteX312" fmla="*/ 177463 w 199868"/>
                <a:gd name="connsiteY312" fmla="*/ 115708 h 213670"/>
                <a:gd name="connsiteX313" fmla="*/ 177463 w 199868"/>
                <a:gd name="connsiteY313" fmla="*/ 112168 h 213670"/>
                <a:gd name="connsiteX314" fmla="*/ 180531 w 199868"/>
                <a:gd name="connsiteY314" fmla="*/ 107447 h 213670"/>
                <a:gd name="connsiteX315" fmla="*/ 177699 w 199868"/>
                <a:gd name="connsiteY315" fmla="*/ 102256 h 213670"/>
                <a:gd name="connsiteX316" fmla="*/ 177699 w 199868"/>
                <a:gd name="connsiteY316" fmla="*/ 100842 h 213670"/>
                <a:gd name="connsiteX317" fmla="*/ 180767 w 199868"/>
                <a:gd name="connsiteY317" fmla="*/ 97538 h 213670"/>
                <a:gd name="connsiteX318" fmla="*/ 179117 w 199868"/>
                <a:gd name="connsiteY318" fmla="*/ 95176 h 213670"/>
                <a:gd name="connsiteX319" fmla="*/ 180531 w 199868"/>
                <a:gd name="connsiteY319" fmla="*/ 95176 h 213670"/>
                <a:gd name="connsiteX320" fmla="*/ 180531 w 199868"/>
                <a:gd name="connsiteY320" fmla="*/ 95176 h 213670"/>
                <a:gd name="connsiteX321" fmla="*/ 178880 w 199868"/>
                <a:gd name="connsiteY321" fmla="*/ 92580 h 213670"/>
                <a:gd name="connsiteX322" fmla="*/ 178880 w 199868"/>
                <a:gd name="connsiteY322" fmla="*/ 92580 h 213670"/>
                <a:gd name="connsiteX323" fmla="*/ 182184 w 199868"/>
                <a:gd name="connsiteY323" fmla="*/ 91166 h 213670"/>
                <a:gd name="connsiteX324" fmla="*/ 182184 w 199868"/>
                <a:gd name="connsiteY324" fmla="*/ 88807 h 213670"/>
                <a:gd name="connsiteX325" fmla="*/ 179353 w 199868"/>
                <a:gd name="connsiteY325" fmla="*/ 80076 h 213670"/>
                <a:gd name="connsiteX326" fmla="*/ 180767 w 199868"/>
                <a:gd name="connsiteY326" fmla="*/ 81490 h 213670"/>
                <a:gd name="connsiteX327" fmla="*/ 180767 w 199868"/>
                <a:gd name="connsiteY327" fmla="*/ 78895 h 213670"/>
                <a:gd name="connsiteX328" fmla="*/ 180767 w 199868"/>
                <a:gd name="connsiteY328" fmla="*/ 78895 h 213670"/>
                <a:gd name="connsiteX329" fmla="*/ 180767 w 199868"/>
                <a:gd name="connsiteY329" fmla="*/ 73941 h 213670"/>
                <a:gd name="connsiteX330" fmla="*/ 180767 w 199868"/>
                <a:gd name="connsiteY330" fmla="*/ 67805 h 213670"/>
                <a:gd name="connsiteX331" fmla="*/ 180767 w 199868"/>
                <a:gd name="connsiteY331" fmla="*/ 62614 h 213670"/>
                <a:gd name="connsiteX332" fmla="*/ 178408 w 199868"/>
                <a:gd name="connsiteY332" fmla="*/ 55062 h 213670"/>
                <a:gd name="connsiteX333" fmla="*/ 176755 w 199868"/>
                <a:gd name="connsiteY333" fmla="*/ 55062 h 213670"/>
                <a:gd name="connsiteX334" fmla="*/ 176755 w 199868"/>
                <a:gd name="connsiteY334" fmla="*/ 53881 h 213670"/>
                <a:gd name="connsiteX335" fmla="*/ 176755 w 199868"/>
                <a:gd name="connsiteY335" fmla="*/ 53881 h 213670"/>
                <a:gd name="connsiteX336" fmla="*/ 176755 w 199868"/>
                <a:gd name="connsiteY336" fmla="*/ 55534 h 213670"/>
                <a:gd name="connsiteX337" fmla="*/ 175340 w 199868"/>
                <a:gd name="connsiteY337" fmla="*/ 55534 h 213670"/>
                <a:gd name="connsiteX338" fmla="*/ 175340 w 199868"/>
                <a:gd name="connsiteY338" fmla="*/ 56948 h 213670"/>
                <a:gd name="connsiteX339" fmla="*/ 173687 w 199868"/>
                <a:gd name="connsiteY339" fmla="*/ 52939 h 213670"/>
                <a:gd name="connsiteX340" fmla="*/ 172272 w 199868"/>
                <a:gd name="connsiteY340" fmla="*/ 60725 h 213670"/>
                <a:gd name="connsiteX341" fmla="*/ 172272 w 199868"/>
                <a:gd name="connsiteY341" fmla="*/ 60725 h 213670"/>
                <a:gd name="connsiteX342" fmla="*/ 172272 w 199868"/>
                <a:gd name="connsiteY342" fmla="*/ 61906 h 213670"/>
                <a:gd name="connsiteX343" fmla="*/ 172272 w 199868"/>
                <a:gd name="connsiteY343" fmla="*/ 61906 h 213670"/>
                <a:gd name="connsiteX344" fmla="*/ 172272 w 199868"/>
                <a:gd name="connsiteY344" fmla="*/ 65679 h 213670"/>
                <a:gd name="connsiteX345" fmla="*/ 170622 w 199868"/>
                <a:gd name="connsiteY345" fmla="*/ 63084 h 213670"/>
                <a:gd name="connsiteX346" fmla="*/ 169441 w 199868"/>
                <a:gd name="connsiteY346" fmla="*/ 63084 h 213670"/>
                <a:gd name="connsiteX347" fmla="*/ 169441 w 199868"/>
                <a:gd name="connsiteY347" fmla="*/ 61197 h 213670"/>
                <a:gd name="connsiteX348" fmla="*/ 169441 w 199868"/>
                <a:gd name="connsiteY348" fmla="*/ 61197 h 213670"/>
                <a:gd name="connsiteX349" fmla="*/ 169441 w 199868"/>
                <a:gd name="connsiteY349" fmla="*/ 62848 h 213670"/>
                <a:gd name="connsiteX350" fmla="*/ 169441 w 199868"/>
                <a:gd name="connsiteY350" fmla="*/ 62848 h 213670"/>
                <a:gd name="connsiteX351" fmla="*/ 167787 w 199868"/>
                <a:gd name="connsiteY351" fmla="*/ 60252 h 213670"/>
                <a:gd name="connsiteX352" fmla="*/ 167787 w 199868"/>
                <a:gd name="connsiteY352" fmla="*/ 60252 h 213670"/>
                <a:gd name="connsiteX353" fmla="*/ 167787 w 199868"/>
                <a:gd name="connsiteY353" fmla="*/ 60252 h 213670"/>
                <a:gd name="connsiteX354" fmla="*/ 167787 w 199868"/>
                <a:gd name="connsiteY354" fmla="*/ 60252 h 213670"/>
                <a:gd name="connsiteX355" fmla="*/ 165901 w 199868"/>
                <a:gd name="connsiteY355" fmla="*/ 55770 h 213670"/>
                <a:gd name="connsiteX356" fmla="*/ 167318 w 199868"/>
                <a:gd name="connsiteY356" fmla="*/ 58838 h 213670"/>
                <a:gd name="connsiteX357" fmla="*/ 167318 w 199868"/>
                <a:gd name="connsiteY357" fmla="*/ 56715 h 213670"/>
                <a:gd name="connsiteX358" fmla="*/ 167318 w 199868"/>
                <a:gd name="connsiteY358" fmla="*/ 53175 h 213670"/>
                <a:gd name="connsiteX359" fmla="*/ 167318 w 199868"/>
                <a:gd name="connsiteY359" fmla="*/ 55770 h 213670"/>
                <a:gd name="connsiteX360" fmla="*/ 167318 w 199868"/>
                <a:gd name="connsiteY360" fmla="*/ 53175 h 213670"/>
                <a:gd name="connsiteX361" fmla="*/ 167318 w 199868"/>
                <a:gd name="connsiteY361" fmla="*/ 50579 h 213670"/>
                <a:gd name="connsiteX362" fmla="*/ 167318 w 199868"/>
                <a:gd name="connsiteY362" fmla="*/ 42790 h 213670"/>
                <a:gd name="connsiteX363" fmla="*/ 164723 w 199868"/>
                <a:gd name="connsiteY363" fmla="*/ 41376 h 213670"/>
                <a:gd name="connsiteX364" fmla="*/ 163069 w 199868"/>
                <a:gd name="connsiteY364" fmla="*/ 41376 h 213670"/>
                <a:gd name="connsiteX365" fmla="*/ 163069 w 199868"/>
                <a:gd name="connsiteY365" fmla="*/ 41376 h 213670"/>
                <a:gd name="connsiteX366" fmla="*/ 161888 w 199868"/>
                <a:gd name="connsiteY366" fmla="*/ 41376 h 213670"/>
                <a:gd name="connsiteX367" fmla="*/ 161888 w 199868"/>
                <a:gd name="connsiteY367" fmla="*/ 39723 h 213670"/>
                <a:gd name="connsiteX368" fmla="*/ 161888 w 199868"/>
                <a:gd name="connsiteY368" fmla="*/ 39723 h 213670"/>
                <a:gd name="connsiteX369" fmla="*/ 161888 w 199868"/>
                <a:gd name="connsiteY369" fmla="*/ 38072 h 213670"/>
                <a:gd name="connsiteX370" fmla="*/ 161888 w 199868"/>
                <a:gd name="connsiteY370" fmla="*/ 40431 h 213670"/>
                <a:gd name="connsiteX371" fmla="*/ 160238 w 199868"/>
                <a:gd name="connsiteY371" fmla="*/ 36891 h 213670"/>
                <a:gd name="connsiteX372" fmla="*/ 160238 w 199868"/>
                <a:gd name="connsiteY372" fmla="*/ 36891 h 213670"/>
                <a:gd name="connsiteX373" fmla="*/ 160238 w 199868"/>
                <a:gd name="connsiteY373" fmla="*/ 36891 h 213670"/>
                <a:gd name="connsiteX374" fmla="*/ 160238 w 199868"/>
                <a:gd name="connsiteY374" fmla="*/ 36891 h 213670"/>
                <a:gd name="connsiteX375" fmla="*/ 160238 w 199868"/>
                <a:gd name="connsiteY375" fmla="*/ 36891 h 213670"/>
                <a:gd name="connsiteX376" fmla="*/ 160238 w 199868"/>
                <a:gd name="connsiteY376" fmla="*/ 36891 h 213670"/>
                <a:gd name="connsiteX377" fmla="*/ 161888 w 199868"/>
                <a:gd name="connsiteY377" fmla="*/ 38781 h 213670"/>
                <a:gd name="connsiteX378" fmla="*/ 159529 w 199868"/>
                <a:gd name="connsiteY378" fmla="*/ 35949 h 213670"/>
                <a:gd name="connsiteX379" fmla="*/ 157406 w 199868"/>
                <a:gd name="connsiteY379" fmla="*/ 30992 h 213670"/>
                <a:gd name="connsiteX380" fmla="*/ 159293 w 199868"/>
                <a:gd name="connsiteY380" fmla="*/ 28869 h 213670"/>
                <a:gd name="connsiteX381" fmla="*/ 159293 w 199868"/>
                <a:gd name="connsiteY381" fmla="*/ 27452 h 213670"/>
                <a:gd name="connsiteX382" fmla="*/ 159293 w 199868"/>
                <a:gd name="connsiteY382" fmla="*/ 27452 h 213670"/>
                <a:gd name="connsiteX383" fmla="*/ 159293 w 199868"/>
                <a:gd name="connsiteY383" fmla="*/ 25565 h 213670"/>
                <a:gd name="connsiteX384" fmla="*/ 159293 w 199868"/>
                <a:gd name="connsiteY384" fmla="*/ 25565 h 213670"/>
                <a:gd name="connsiteX385" fmla="*/ 159293 w 199868"/>
                <a:gd name="connsiteY385" fmla="*/ 23442 h 213670"/>
                <a:gd name="connsiteX386" fmla="*/ 159293 w 199868"/>
                <a:gd name="connsiteY386" fmla="*/ 21083 h 213670"/>
                <a:gd name="connsiteX387" fmla="*/ 159293 w 199868"/>
                <a:gd name="connsiteY387" fmla="*/ 21083 h 213670"/>
                <a:gd name="connsiteX388" fmla="*/ 159293 w 199868"/>
                <a:gd name="connsiteY388" fmla="*/ 18485 h 213670"/>
                <a:gd name="connsiteX389" fmla="*/ 159293 w 199868"/>
                <a:gd name="connsiteY389" fmla="*/ 12585 h 213670"/>
                <a:gd name="connsiteX390" fmla="*/ 159293 w 199868"/>
                <a:gd name="connsiteY390" fmla="*/ 11171 h 213670"/>
                <a:gd name="connsiteX391" fmla="*/ 159293 w 199868"/>
                <a:gd name="connsiteY391" fmla="*/ 13058 h 213670"/>
                <a:gd name="connsiteX392" fmla="*/ 155519 w 199868"/>
                <a:gd name="connsiteY392" fmla="*/ 4091 h 213670"/>
                <a:gd name="connsiteX393" fmla="*/ 152924 w 199868"/>
                <a:gd name="connsiteY393" fmla="*/ 1731 h 213670"/>
                <a:gd name="connsiteX394" fmla="*/ 148439 w 199868"/>
                <a:gd name="connsiteY394" fmla="*/ -1100 h 213670"/>
                <a:gd name="connsiteX395" fmla="*/ 149620 w 199868"/>
                <a:gd name="connsiteY395" fmla="*/ 1731 h 213670"/>
                <a:gd name="connsiteX396" fmla="*/ 149620 w 199868"/>
                <a:gd name="connsiteY396" fmla="*/ 1731 h 213670"/>
                <a:gd name="connsiteX397" fmla="*/ 149620 w 199868"/>
                <a:gd name="connsiteY397" fmla="*/ 3149 h 213670"/>
                <a:gd name="connsiteX398" fmla="*/ 148203 w 199868"/>
                <a:gd name="connsiteY398" fmla="*/ 3149 h 213670"/>
                <a:gd name="connsiteX399" fmla="*/ 147025 w 199868"/>
                <a:gd name="connsiteY399" fmla="*/ 1495 h 213670"/>
                <a:gd name="connsiteX400" fmla="*/ 147025 w 199868"/>
                <a:gd name="connsiteY400" fmla="*/ 1495 h 213670"/>
                <a:gd name="connsiteX401" fmla="*/ 147025 w 199868"/>
                <a:gd name="connsiteY401" fmla="*/ 3621 h 213670"/>
                <a:gd name="connsiteX402" fmla="*/ 147025 w 199868"/>
                <a:gd name="connsiteY402" fmla="*/ 7631 h 213670"/>
                <a:gd name="connsiteX403" fmla="*/ 147025 w 199868"/>
                <a:gd name="connsiteY403" fmla="*/ 7631 h 213670"/>
                <a:gd name="connsiteX404" fmla="*/ 144899 w 199868"/>
                <a:gd name="connsiteY404" fmla="*/ 2204 h 213670"/>
                <a:gd name="connsiteX405" fmla="*/ 144899 w 199868"/>
                <a:gd name="connsiteY405" fmla="*/ 2204 h 213670"/>
                <a:gd name="connsiteX406" fmla="*/ 144899 w 199868"/>
                <a:gd name="connsiteY406" fmla="*/ 7631 h 213670"/>
                <a:gd name="connsiteX407" fmla="*/ 144899 w 199868"/>
                <a:gd name="connsiteY407" fmla="*/ 7631 h 213670"/>
                <a:gd name="connsiteX408" fmla="*/ 144899 w 199868"/>
                <a:gd name="connsiteY408" fmla="*/ 4091 h 213670"/>
                <a:gd name="connsiteX409" fmla="*/ 144899 w 199868"/>
                <a:gd name="connsiteY409" fmla="*/ 4091 h 213670"/>
                <a:gd name="connsiteX410" fmla="*/ 144899 w 199868"/>
                <a:gd name="connsiteY410" fmla="*/ 4091 h 213670"/>
                <a:gd name="connsiteX411" fmla="*/ 146552 w 199868"/>
                <a:gd name="connsiteY411" fmla="*/ 5980 h 213670"/>
                <a:gd name="connsiteX412" fmla="*/ 146552 w 199868"/>
                <a:gd name="connsiteY412" fmla="*/ 8812 h 213670"/>
                <a:gd name="connsiteX413" fmla="*/ 146552 w 199868"/>
                <a:gd name="connsiteY413" fmla="*/ 8812 h 213670"/>
                <a:gd name="connsiteX414" fmla="*/ 146552 w 199868"/>
                <a:gd name="connsiteY414" fmla="*/ 7158 h 213670"/>
                <a:gd name="connsiteX415" fmla="*/ 147967 w 199868"/>
                <a:gd name="connsiteY415" fmla="*/ 9990 h 213670"/>
                <a:gd name="connsiteX416" fmla="*/ 146316 w 199868"/>
                <a:gd name="connsiteY416" fmla="*/ 8339 h 213670"/>
                <a:gd name="connsiteX417" fmla="*/ 147730 w 199868"/>
                <a:gd name="connsiteY417" fmla="*/ 10699 h 213670"/>
                <a:gd name="connsiteX418" fmla="*/ 147730 w 199868"/>
                <a:gd name="connsiteY418" fmla="*/ 10699 h 213670"/>
                <a:gd name="connsiteX419" fmla="*/ 147730 w 199868"/>
                <a:gd name="connsiteY419" fmla="*/ 12352 h 213670"/>
                <a:gd name="connsiteX420" fmla="*/ 146316 w 199868"/>
                <a:gd name="connsiteY420" fmla="*/ 11171 h 213670"/>
                <a:gd name="connsiteX421" fmla="*/ 146316 w 199868"/>
                <a:gd name="connsiteY421" fmla="*/ 9520 h 213670"/>
                <a:gd name="connsiteX422" fmla="*/ 146316 w 199868"/>
                <a:gd name="connsiteY422" fmla="*/ 11880 h 213670"/>
                <a:gd name="connsiteX423" fmla="*/ 146316 w 199868"/>
                <a:gd name="connsiteY423" fmla="*/ 14947 h 213670"/>
                <a:gd name="connsiteX424" fmla="*/ 144663 w 199868"/>
                <a:gd name="connsiteY424" fmla="*/ 13058 h 213670"/>
                <a:gd name="connsiteX425" fmla="*/ 144663 w 199868"/>
                <a:gd name="connsiteY425" fmla="*/ 11643 h 213670"/>
                <a:gd name="connsiteX426" fmla="*/ 142303 w 199868"/>
                <a:gd name="connsiteY426" fmla="*/ 8576 h 213670"/>
                <a:gd name="connsiteX427" fmla="*/ 142303 w 199868"/>
                <a:gd name="connsiteY427" fmla="*/ 8576 h 213670"/>
                <a:gd name="connsiteX428" fmla="*/ 140889 w 199868"/>
                <a:gd name="connsiteY428" fmla="*/ 8576 h 213670"/>
                <a:gd name="connsiteX429" fmla="*/ 140889 w 199868"/>
                <a:gd name="connsiteY429" fmla="*/ 10699 h 213670"/>
                <a:gd name="connsiteX430" fmla="*/ 140889 w 199868"/>
                <a:gd name="connsiteY430" fmla="*/ 10699 h 213670"/>
                <a:gd name="connsiteX431" fmla="*/ 140889 w 199868"/>
                <a:gd name="connsiteY431" fmla="*/ 10699 h 213670"/>
                <a:gd name="connsiteX432" fmla="*/ 140889 w 199868"/>
                <a:gd name="connsiteY432" fmla="*/ 10699 h 213670"/>
                <a:gd name="connsiteX433" fmla="*/ 140889 w 199868"/>
                <a:gd name="connsiteY433" fmla="*/ 10699 h 213670"/>
                <a:gd name="connsiteX434" fmla="*/ 138527 w 199868"/>
                <a:gd name="connsiteY434" fmla="*/ 7867 h 213670"/>
                <a:gd name="connsiteX435" fmla="*/ 138527 w 199868"/>
                <a:gd name="connsiteY435" fmla="*/ 9520 h 213670"/>
                <a:gd name="connsiteX436" fmla="*/ 136876 w 199868"/>
                <a:gd name="connsiteY436" fmla="*/ 7867 h 213670"/>
                <a:gd name="connsiteX437" fmla="*/ 136876 w 199868"/>
                <a:gd name="connsiteY437" fmla="*/ 9284 h 213670"/>
                <a:gd name="connsiteX438" fmla="*/ 135459 w 199868"/>
                <a:gd name="connsiteY438" fmla="*/ 7867 h 213670"/>
                <a:gd name="connsiteX439" fmla="*/ 135459 w 199868"/>
                <a:gd name="connsiteY439" fmla="*/ 7867 h 213670"/>
                <a:gd name="connsiteX440" fmla="*/ 134281 w 199868"/>
                <a:gd name="connsiteY440" fmla="*/ 5980 h 213670"/>
                <a:gd name="connsiteX441" fmla="*/ 134281 w 199868"/>
                <a:gd name="connsiteY441" fmla="*/ 5980 h 213670"/>
                <a:gd name="connsiteX442" fmla="*/ 134281 w 199868"/>
                <a:gd name="connsiteY442" fmla="*/ 5980 h 213670"/>
                <a:gd name="connsiteX443" fmla="*/ 132158 w 199868"/>
                <a:gd name="connsiteY443" fmla="*/ 8339 h 213670"/>
                <a:gd name="connsiteX444" fmla="*/ 132158 w 199868"/>
                <a:gd name="connsiteY444" fmla="*/ 8339 h 213670"/>
                <a:gd name="connsiteX445" fmla="*/ 132158 w 199868"/>
                <a:gd name="connsiteY445" fmla="*/ 9754 h 213670"/>
                <a:gd name="connsiteX446" fmla="*/ 130505 w 199868"/>
                <a:gd name="connsiteY446" fmla="*/ 11171 h 213670"/>
                <a:gd name="connsiteX447" fmla="*/ 128854 w 199868"/>
                <a:gd name="connsiteY447" fmla="*/ 6453 h 213670"/>
                <a:gd name="connsiteX448" fmla="*/ 127437 w 199868"/>
                <a:gd name="connsiteY448" fmla="*/ 6453 h 213670"/>
                <a:gd name="connsiteX449" fmla="*/ 127437 w 199868"/>
                <a:gd name="connsiteY449" fmla="*/ 8103 h 213670"/>
                <a:gd name="connsiteX450" fmla="*/ 126259 w 199868"/>
                <a:gd name="connsiteY450" fmla="*/ 8103 h 213670"/>
                <a:gd name="connsiteX451" fmla="*/ 126259 w 199868"/>
                <a:gd name="connsiteY451" fmla="*/ 8103 h 213670"/>
                <a:gd name="connsiteX452" fmla="*/ 126259 w 199868"/>
                <a:gd name="connsiteY452" fmla="*/ 6453 h 213670"/>
                <a:gd name="connsiteX453" fmla="*/ 126259 w 199868"/>
                <a:gd name="connsiteY453" fmla="*/ 6453 h 213670"/>
                <a:gd name="connsiteX454" fmla="*/ 128618 w 199868"/>
                <a:gd name="connsiteY454" fmla="*/ 10935 h 213670"/>
                <a:gd name="connsiteX455" fmla="*/ 127201 w 199868"/>
                <a:gd name="connsiteY455" fmla="*/ 9048 h 213670"/>
                <a:gd name="connsiteX456" fmla="*/ 127201 w 199868"/>
                <a:gd name="connsiteY456" fmla="*/ 9048 h 213670"/>
                <a:gd name="connsiteX457" fmla="*/ 127201 w 199868"/>
                <a:gd name="connsiteY457" fmla="*/ 11171 h 213670"/>
                <a:gd name="connsiteX458" fmla="*/ 127201 w 199868"/>
                <a:gd name="connsiteY458" fmla="*/ 11171 h 213670"/>
                <a:gd name="connsiteX459" fmla="*/ 127201 w 199868"/>
                <a:gd name="connsiteY459" fmla="*/ 11171 h 213670"/>
                <a:gd name="connsiteX460" fmla="*/ 128382 w 199868"/>
                <a:gd name="connsiteY460" fmla="*/ 13530 h 213670"/>
                <a:gd name="connsiteX461" fmla="*/ 127201 w 199868"/>
                <a:gd name="connsiteY461" fmla="*/ 13530 h 213670"/>
                <a:gd name="connsiteX462" fmla="*/ 125550 w 199868"/>
                <a:gd name="connsiteY462" fmla="*/ 11643 h 213670"/>
                <a:gd name="connsiteX463" fmla="*/ 127437 w 199868"/>
                <a:gd name="connsiteY463" fmla="*/ 15653 h 213670"/>
                <a:gd name="connsiteX464" fmla="*/ 125550 w 199868"/>
                <a:gd name="connsiteY464" fmla="*/ 15653 h 213670"/>
                <a:gd name="connsiteX465" fmla="*/ 127673 w 199868"/>
                <a:gd name="connsiteY465" fmla="*/ 20374 h 213670"/>
                <a:gd name="connsiteX466" fmla="*/ 126259 w 199868"/>
                <a:gd name="connsiteY466" fmla="*/ 18485 h 213670"/>
                <a:gd name="connsiteX467" fmla="*/ 128854 w 199868"/>
                <a:gd name="connsiteY467" fmla="*/ 24384 h 213670"/>
                <a:gd name="connsiteX468" fmla="*/ 127437 w 199868"/>
                <a:gd name="connsiteY468" fmla="*/ 20374 h 213670"/>
                <a:gd name="connsiteX469" fmla="*/ 127437 w 199868"/>
                <a:gd name="connsiteY469" fmla="*/ 20374 h 213670"/>
                <a:gd name="connsiteX470" fmla="*/ 127437 w 199868"/>
                <a:gd name="connsiteY470" fmla="*/ 18957 h 213670"/>
                <a:gd name="connsiteX471" fmla="*/ 128618 w 199868"/>
                <a:gd name="connsiteY471" fmla="*/ 16125 h 213670"/>
                <a:gd name="connsiteX472" fmla="*/ 128618 w 199868"/>
                <a:gd name="connsiteY472" fmla="*/ 20138 h 213670"/>
                <a:gd name="connsiteX473" fmla="*/ 128618 w 199868"/>
                <a:gd name="connsiteY473" fmla="*/ 24856 h 213670"/>
                <a:gd name="connsiteX474" fmla="*/ 125786 w 199868"/>
                <a:gd name="connsiteY474" fmla="*/ 20374 h 213670"/>
                <a:gd name="connsiteX475" fmla="*/ 125786 w 199868"/>
                <a:gd name="connsiteY475" fmla="*/ 22025 h 213670"/>
                <a:gd name="connsiteX476" fmla="*/ 123897 w 199868"/>
                <a:gd name="connsiteY476" fmla="*/ 22025 h 213670"/>
                <a:gd name="connsiteX477" fmla="*/ 123897 w 199868"/>
                <a:gd name="connsiteY477" fmla="*/ 24151 h 213670"/>
                <a:gd name="connsiteX478" fmla="*/ 123897 w 199868"/>
                <a:gd name="connsiteY478" fmla="*/ 24151 h 213670"/>
                <a:gd name="connsiteX479" fmla="*/ 123897 w 199868"/>
                <a:gd name="connsiteY479" fmla="*/ 24151 h 213670"/>
                <a:gd name="connsiteX480" fmla="*/ 123897 w 199868"/>
                <a:gd name="connsiteY480" fmla="*/ 22733 h 213670"/>
                <a:gd name="connsiteX481" fmla="*/ 123897 w 199868"/>
                <a:gd name="connsiteY481" fmla="*/ 24384 h 213670"/>
                <a:gd name="connsiteX482" fmla="*/ 123897 w 199868"/>
                <a:gd name="connsiteY482" fmla="*/ 24384 h 213670"/>
                <a:gd name="connsiteX483" fmla="*/ 123897 w 199868"/>
                <a:gd name="connsiteY483" fmla="*/ 26510 h 213670"/>
                <a:gd name="connsiteX484" fmla="*/ 120829 w 199868"/>
                <a:gd name="connsiteY484" fmla="*/ 22261 h 213670"/>
                <a:gd name="connsiteX485" fmla="*/ 120829 w 199868"/>
                <a:gd name="connsiteY485" fmla="*/ 24856 h 213670"/>
                <a:gd name="connsiteX486" fmla="*/ 120829 w 199868"/>
                <a:gd name="connsiteY486" fmla="*/ 24856 h 213670"/>
                <a:gd name="connsiteX487" fmla="*/ 120829 w 199868"/>
                <a:gd name="connsiteY487" fmla="*/ 24856 h 213670"/>
                <a:gd name="connsiteX488" fmla="*/ 120829 w 199868"/>
                <a:gd name="connsiteY488" fmla="*/ 24856 h 213670"/>
                <a:gd name="connsiteX489" fmla="*/ 120829 w 199868"/>
                <a:gd name="connsiteY489" fmla="*/ 24856 h 213670"/>
                <a:gd name="connsiteX490" fmla="*/ 120829 w 199868"/>
                <a:gd name="connsiteY490" fmla="*/ 24856 h 213670"/>
                <a:gd name="connsiteX491" fmla="*/ 120829 w 199868"/>
                <a:gd name="connsiteY491" fmla="*/ 26037 h 213670"/>
                <a:gd name="connsiteX492" fmla="*/ 120829 w 199868"/>
                <a:gd name="connsiteY492" fmla="*/ 26037 h 213670"/>
                <a:gd name="connsiteX493" fmla="*/ 120829 w 199868"/>
                <a:gd name="connsiteY493" fmla="*/ 26037 h 213670"/>
                <a:gd name="connsiteX494" fmla="*/ 120829 w 199868"/>
                <a:gd name="connsiteY494" fmla="*/ 26037 h 213670"/>
                <a:gd name="connsiteX495" fmla="*/ 118942 w 199868"/>
                <a:gd name="connsiteY495" fmla="*/ 23914 h 213670"/>
                <a:gd name="connsiteX496" fmla="*/ 120829 w 199868"/>
                <a:gd name="connsiteY496" fmla="*/ 30992 h 213670"/>
                <a:gd name="connsiteX497" fmla="*/ 120829 w 199868"/>
                <a:gd name="connsiteY497" fmla="*/ 30992 h 213670"/>
                <a:gd name="connsiteX498" fmla="*/ 120829 w 199868"/>
                <a:gd name="connsiteY498" fmla="*/ 34060 h 213670"/>
                <a:gd name="connsiteX499" fmla="*/ 119179 w 199868"/>
                <a:gd name="connsiteY499" fmla="*/ 30992 h 213670"/>
                <a:gd name="connsiteX500" fmla="*/ 119179 w 199868"/>
                <a:gd name="connsiteY500" fmla="*/ 30992 h 213670"/>
                <a:gd name="connsiteX501" fmla="*/ 119179 w 199868"/>
                <a:gd name="connsiteY501" fmla="*/ 34060 h 213670"/>
                <a:gd name="connsiteX502" fmla="*/ 117528 w 199868"/>
                <a:gd name="connsiteY502" fmla="*/ 30756 h 213670"/>
                <a:gd name="connsiteX503" fmla="*/ 117528 w 199868"/>
                <a:gd name="connsiteY503" fmla="*/ 30756 h 213670"/>
                <a:gd name="connsiteX504" fmla="*/ 117528 w 199868"/>
                <a:gd name="connsiteY504" fmla="*/ 35713 h 213670"/>
                <a:gd name="connsiteX505" fmla="*/ 116111 w 199868"/>
                <a:gd name="connsiteY505" fmla="*/ 33823 h 213670"/>
                <a:gd name="connsiteX506" fmla="*/ 116111 w 199868"/>
                <a:gd name="connsiteY506" fmla="*/ 36183 h 213670"/>
                <a:gd name="connsiteX507" fmla="*/ 116111 w 199868"/>
                <a:gd name="connsiteY507" fmla="*/ 36183 h 213670"/>
                <a:gd name="connsiteX508" fmla="*/ 116111 w 199868"/>
                <a:gd name="connsiteY508" fmla="*/ 36183 h 213670"/>
                <a:gd name="connsiteX509" fmla="*/ 116111 w 199868"/>
                <a:gd name="connsiteY509" fmla="*/ 37836 h 213670"/>
                <a:gd name="connsiteX510" fmla="*/ 116111 w 199868"/>
                <a:gd name="connsiteY510" fmla="*/ 37836 h 213670"/>
                <a:gd name="connsiteX511" fmla="*/ 116111 w 199868"/>
                <a:gd name="connsiteY511" fmla="*/ 39250 h 213670"/>
                <a:gd name="connsiteX512" fmla="*/ 116111 w 199868"/>
                <a:gd name="connsiteY512" fmla="*/ 39250 h 213670"/>
                <a:gd name="connsiteX513" fmla="*/ 116111 w 199868"/>
                <a:gd name="connsiteY513" fmla="*/ 39250 h 213670"/>
                <a:gd name="connsiteX514" fmla="*/ 116111 w 199868"/>
                <a:gd name="connsiteY514" fmla="*/ 39250 h 213670"/>
                <a:gd name="connsiteX515" fmla="*/ 113988 w 199868"/>
                <a:gd name="connsiteY515" fmla="*/ 42082 h 213670"/>
                <a:gd name="connsiteX516" fmla="*/ 113988 w 199868"/>
                <a:gd name="connsiteY516" fmla="*/ 40431 h 213670"/>
                <a:gd name="connsiteX517" fmla="*/ 113988 w 199868"/>
                <a:gd name="connsiteY517" fmla="*/ 40431 h 213670"/>
                <a:gd name="connsiteX518" fmla="*/ 115402 w 199868"/>
                <a:gd name="connsiteY518" fmla="*/ 42318 h 213670"/>
                <a:gd name="connsiteX519" fmla="*/ 115402 w 199868"/>
                <a:gd name="connsiteY519" fmla="*/ 42318 h 213670"/>
                <a:gd name="connsiteX520" fmla="*/ 113988 w 199868"/>
                <a:gd name="connsiteY520" fmla="*/ 40904 h 213670"/>
                <a:gd name="connsiteX521" fmla="*/ 113988 w 199868"/>
                <a:gd name="connsiteY521" fmla="*/ 42790 h 213670"/>
                <a:gd name="connsiteX522" fmla="*/ 113988 w 199868"/>
                <a:gd name="connsiteY522" fmla="*/ 42790 h 213670"/>
                <a:gd name="connsiteX523" fmla="*/ 113988 w 199868"/>
                <a:gd name="connsiteY523" fmla="*/ 42790 h 213670"/>
                <a:gd name="connsiteX524" fmla="*/ 113988 w 199868"/>
                <a:gd name="connsiteY524" fmla="*/ 42790 h 213670"/>
                <a:gd name="connsiteX525" fmla="*/ 110684 w 199868"/>
                <a:gd name="connsiteY525" fmla="*/ 40904 h 213670"/>
                <a:gd name="connsiteX526" fmla="*/ 113043 w 199868"/>
                <a:gd name="connsiteY526" fmla="*/ 43735 h 213670"/>
                <a:gd name="connsiteX527" fmla="*/ 113043 w 199868"/>
                <a:gd name="connsiteY527" fmla="*/ 43735 h 213670"/>
                <a:gd name="connsiteX528" fmla="*/ 113043 w 199868"/>
                <a:gd name="connsiteY528" fmla="*/ 46094 h 213670"/>
                <a:gd name="connsiteX529" fmla="*/ 111392 w 199868"/>
                <a:gd name="connsiteY529" fmla="*/ 46094 h 213670"/>
                <a:gd name="connsiteX530" fmla="*/ 111392 w 199868"/>
                <a:gd name="connsiteY530" fmla="*/ 47512 h 213670"/>
                <a:gd name="connsiteX531" fmla="*/ 111392 w 199868"/>
                <a:gd name="connsiteY531" fmla="*/ 47512 h 213670"/>
                <a:gd name="connsiteX532" fmla="*/ 111392 w 199868"/>
                <a:gd name="connsiteY532" fmla="*/ 50107 h 213670"/>
                <a:gd name="connsiteX533" fmla="*/ 109975 w 199868"/>
                <a:gd name="connsiteY533" fmla="*/ 47748 h 213670"/>
                <a:gd name="connsiteX534" fmla="*/ 109975 w 199868"/>
                <a:gd name="connsiteY534" fmla="*/ 50579 h 213670"/>
                <a:gd name="connsiteX535" fmla="*/ 109975 w 199868"/>
                <a:gd name="connsiteY535" fmla="*/ 50579 h 213670"/>
                <a:gd name="connsiteX536" fmla="*/ 108561 w 199868"/>
                <a:gd name="connsiteY536" fmla="*/ 50579 h 213670"/>
                <a:gd name="connsiteX537" fmla="*/ 108561 w 199868"/>
                <a:gd name="connsiteY537" fmla="*/ 49162 h 213670"/>
                <a:gd name="connsiteX538" fmla="*/ 106907 w 199868"/>
                <a:gd name="connsiteY538" fmla="*/ 46803 h 213670"/>
                <a:gd name="connsiteX539" fmla="*/ 108561 w 199868"/>
                <a:gd name="connsiteY539" fmla="*/ 50816 h 213670"/>
                <a:gd name="connsiteX540" fmla="*/ 108561 w 199868"/>
                <a:gd name="connsiteY540" fmla="*/ 50816 h 213670"/>
                <a:gd name="connsiteX541" fmla="*/ 108561 w 199868"/>
                <a:gd name="connsiteY541" fmla="*/ 48926 h 213670"/>
                <a:gd name="connsiteX542" fmla="*/ 108561 w 199868"/>
                <a:gd name="connsiteY542" fmla="*/ 47748 h 213670"/>
                <a:gd name="connsiteX543" fmla="*/ 107144 w 199868"/>
                <a:gd name="connsiteY543" fmla="*/ 47748 h 213670"/>
                <a:gd name="connsiteX544" fmla="*/ 107144 w 199868"/>
                <a:gd name="connsiteY544" fmla="*/ 49398 h 213670"/>
                <a:gd name="connsiteX545" fmla="*/ 105493 w 199868"/>
                <a:gd name="connsiteY545" fmla="*/ 49398 h 213670"/>
                <a:gd name="connsiteX546" fmla="*/ 105493 w 199868"/>
                <a:gd name="connsiteY546" fmla="*/ 51758 h 213670"/>
                <a:gd name="connsiteX547" fmla="*/ 106907 w 199868"/>
                <a:gd name="connsiteY547" fmla="*/ 51758 h 213670"/>
                <a:gd name="connsiteX548" fmla="*/ 106907 w 199868"/>
                <a:gd name="connsiteY548" fmla="*/ 51758 h 213670"/>
                <a:gd name="connsiteX549" fmla="*/ 106907 w 199868"/>
                <a:gd name="connsiteY549" fmla="*/ 50107 h 213670"/>
                <a:gd name="connsiteX550" fmla="*/ 105021 w 199868"/>
                <a:gd name="connsiteY550" fmla="*/ 48217 h 213670"/>
                <a:gd name="connsiteX551" fmla="*/ 105021 w 199868"/>
                <a:gd name="connsiteY551" fmla="*/ 50816 h 213670"/>
                <a:gd name="connsiteX552" fmla="*/ 105021 w 199868"/>
                <a:gd name="connsiteY552" fmla="*/ 50816 h 213670"/>
                <a:gd name="connsiteX553" fmla="*/ 105021 w 199868"/>
                <a:gd name="connsiteY553" fmla="*/ 50816 h 213670"/>
                <a:gd name="connsiteX554" fmla="*/ 105021 w 199868"/>
                <a:gd name="connsiteY554" fmla="*/ 50816 h 213670"/>
                <a:gd name="connsiteX555" fmla="*/ 105021 w 199868"/>
                <a:gd name="connsiteY555" fmla="*/ 50816 h 213670"/>
                <a:gd name="connsiteX556" fmla="*/ 105021 w 199868"/>
                <a:gd name="connsiteY556" fmla="*/ 50816 h 213670"/>
                <a:gd name="connsiteX557" fmla="*/ 106907 w 199868"/>
                <a:gd name="connsiteY557" fmla="*/ 53175 h 213670"/>
                <a:gd name="connsiteX558" fmla="*/ 105493 w 199868"/>
                <a:gd name="connsiteY558" fmla="*/ 51758 h 213670"/>
                <a:gd name="connsiteX559" fmla="*/ 106671 w 199868"/>
                <a:gd name="connsiteY559" fmla="*/ 53647 h 213670"/>
                <a:gd name="connsiteX560" fmla="*/ 106671 w 199868"/>
                <a:gd name="connsiteY560" fmla="*/ 53647 h 213670"/>
                <a:gd name="connsiteX561" fmla="*/ 104076 w 199868"/>
                <a:gd name="connsiteY561" fmla="*/ 50579 h 213670"/>
                <a:gd name="connsiteX562" fmla="*/ 105493 w 199868"/>
                <a:gd name="connsiteY562" fmla="*/ 52702 h 213670"/>
                <a:gd name="connsiteX563" fmla="*/ 105493 w 199868"/>
                <a:gd name="connsiteY563" fmla="*/ 52702 h 213670"/>
                <a:gd name="connsiteX564" fmla="*/ 103840 w 199868"/>
                <a:gd name="connsiteY564" fmla="*/ 51285 h 213670"/>
                <a:gd name="connsiteX565" fmla="*/ 103840 w 199868"/>
                <a:gd name="connsiteY565" fmla="*/ 51285 h 213670"/>
                <a:gd name="connsiteX566" fmla="*/ 103840 w 199868"/>
                <a:gd name="connsiteY566" fmla="*/ 53175 h 213670"/>
                <a:gd name="connsiteX567" fmla="*/ 103840 w 199868"/>
                <a:gd name="connsiteY567" fmla="*/ 51521 h 213670"/>
                <a:gd name="connsiteX568" fmla="*/ 103840 w 199868"/>
                <a:gd name="connsiteY568" fmla="*/ 53175 h 213670"/>
                <a:gd name="connsiteX569" fmla="*/ 103840 w 199868"/>
                <a:gd name="connsiteY569" fmla="*/ 54825 h 213670"/>
                <a:gd name="connsiteX570" fmla="*/ 101953 w 199868"/>
                <a:gd name="connsiteY570" fmla="*/ 53175 h 213670"/>
                <a:gd name="connsiteX571" fmla="*/ 100063 w 199868"/>
                <a:gd name="connsiteY571" fmla="*/ 53175 h 213670"/>
                <a:gd name="connsiteX572" fmla="*/ 101244 w 199868"/>
                <a:gd name="connsiteY572" fmla="*/ 56006 h 213670"/>
                <a:gd name="connsiteX573" fmla="*/ 101244 w 199868"/>
                <a:gd name="connsiteY573" fmla="*/ 56006 h 213670"/>
                <a:gd name="connsiteX574" fmla="*/ 101244 w 199868"/>
                <a:gd name="connsiteY574" fmla="*/ 54353 h 213670"/>
                <a:gd name="connsiteX575" fmla="*/ 101244 w 199868"/>
                <a:gd name="connsiteY575" fmla="*/ 56006 h 213670"/>
                <a:gd name="connsiteX576" fmla="*/ 99358 w 199868"/>
                <a:gd name="connsiteY576" fmla="*/ 54353 h 213670"/>
                <a:gd name="connsiteX577" fmla="*/ 99358 w 199868"/>
                <a:gd name="connsiteY577" fmla="*/ 54353 h 213670"/>
                <a:gd name="connsiteX578" fmla="*/ 99358 w 199868"/>
                <a:gd name="connsiteY578" fmla="*/ 54353 h 213670"/>
                <a:gd name="connsiteX579" fmla="*/ 99358 w 199868"/>
                <a:gd name="connsiteY579" fmla="*/ 54353 h 213670"/>
                <a:gd name="connsiteX580" fmla="*/ 99358 w 199868"/>
                <a:gd name="connsiteY580" fmla="*/ 55534 h 213670"/>
                <a:gd name="connsiteX581" fmla="*/ 99358 w 199868"/>
                <a:gd name="connsiteY581" fmla="*/ 55534 h 213670"/>
                <a:gd name="connsiteX582" fmla="*/ 99358 w 199868"/>
                <a:gd name="connsiteY582" fmla="*/ 55534 h 213670"/>
                <a:gd name="connsiteX583" fmla="*/ 97940 w 199868"/>
                <a:gd name="connsiteY583" fmla="*/ 53647 h 213670"/>
                <a:gd name="connsiteX584" fmla="*/ 95817 w 199868"/>
                <a:gd name="connsiteY584" fmla="*/ 53647 h 213670"/>
                <a:gd name="connsiteX585" fmla="*/ 95817 w 199868"/>
                <a:gd name="connsiteY585" fmla="*/ 53647 h 213670"/>
                <a:gd name="connsiteX586" fmla="*/ 94400 w 199868"/>
                <a:gd name="connsiteY586" fmla="*/ 53647 h 213670"/>
                <a:gd name="connsiteX587" fmla="*/ 97704 w 199868"/>
                <a:gd name="connsiteY587" fmla="*/ 55770 h 213670"/>
                <a:gd name="connsiteX588" fmla="*/ 95817 w 199868"/>
                <a:gd name="connsiteY588" fmla="*/ 55770 h 213670"/>
                <a:gd name="connsiteX589" fmla="*/ 98649 w 199868"/>
                <a:gd name="connsiteY589" fmla="*/ 58838 h 213670"/>
                <a:gd name="connsiteX590" fmla="*/ 96526 w 199868"/>
                <a:gd name="connsiteY590" fmla="*/ 57185 h 213670"/>
                <a:gd name="connsiteX591" fmla="*/ 98649 w 199868"/>
                <a:gd name="connsiteY591" fmla="*/ 60488 h 213670"/>
                <a:gd name="connsiteX592" fmla="*/ 96290 w 199868"/>
                <a:gd name="connsiteY592" fmla="*/ 58366 h 213670"/>
                <a:gd name="connsiteX593" fmla="*/ 94636 w 199868"/>
                <a:gd name="connsiteY593" fmla="*/ 56479 h 213670"/>
                <a:gd name="connsiteX594" fmla="*/ 96054 w 199868"/>
                <a:gd name="connsiteY594" fmla="*/ 58366 h 213670"/>
                <a:gd name="connsiteX595" fmla="*/ 96054 w 199868"/>
                <a:gd name="connsiteY595" fmla="*/ 58366 h 213670"/>
                <a:gd name="connsiteX596" fmla="*/ 94400 w 199868"/>
                <a:gd name="connsiteY596" fmla="*/ 58366 h 213670"/>
                <a:gd name="connsiteX597" fmla="*/ 94400 w 199868"/>
                <a:gd name="connsiteY597" fmla="*/ 56479 h 213670"/>
                <a:gd name="connsiteX598" fmla="*/ 92986 w 199868"/>
                <a:gd name="connsiteY598" fmla="*/ 56479 h 213670"/>
                <a:gd name="connsiteX599" fmla="*/ 92986 w 199868"/>
                <a:gd name="connsiteY599" fmla="*/ 56479 h 213670"/>
                <a:gd name="connsiteX600" fmla="*/ 92986 w 199868"/>
                <a:gd name="connsiteY600" fmla="*/ 60252 h 213670"/>
                <a:gd name="connsiteX601" fmla="*/ 91096 w 199868"/>
                <a:gd name="connsiteY601" fmla="*/ 58366 h 213670"/>
                <a:gd name="connsiteX602" fmla="*/ 91096 w 199868"/>
                <a:gd name="connsiteY602" fmla="*/ 60252 h 213670"/>
                <a:gd name="connsiteX603" fmla="*/ 91096 w 199868"/>
                <a:gd name="connsiteY603" fmla="*/ 61669 h 213670"/>
                <a:gd name="connsiteX604" fmla="*/ 91096 w 199868"/>
                <a:gd name="connsiteY604" fmla="*/ 61669 h 213670"/>
                <a:gd name="connsiteX605" fmla="*/ 89682 w 199868"/>
                <a:gd name="connsiteY605" fmla="*/ 61669 h 213670"/>
                <a:gd name="connsiteX606" fmla="*/ 91332 w 199868"/>
                <a:gd name="connsiteY606" fmla="*/ 63320 h 213670"/>
                <a:gd name="connsiteX607" fmla="*/ 89682 w 199868"/>
                <a:gd name="connsiteY607" fmla="*/ 63320 h 213670"/>
                <a:gd name="connsiteX608" fmla="*/ 89682 w 199868"/>
                <a:gd name="connsiteY608" fmla="*/ 63320 h 213670"/>
                <a:gd name="connsiteX609" fmla="*/ 89682 w 199868"/>
                <a:gd name="connsiteY609" fmla="*/ 63320 h 213670"/>
                <a:gd name="connsiteX610" fmla="*/ 91096 w 199868"/>
                <a:gd name="connsiteY610" fmla="*/ 63320 h 213670"/>
                <a:gd name="connsiteX611" fmla="*/ 89682 w 199868"/>
                <a:gd name="connsiteY611" fmla="*/ 63320 h 213670"/>
                <a:gd name="connsiteX612" fmla="*/ 89682 w 199868"/>
                <a:gd name="connsiteY612" fmla="*/ 63320 h 213670"/>
                <a:gd name="connsiteX613" fmla="*/ 89682 w 199868"/>
                <a:gd name="connsiteY613" fmla="*/ 63320 h 213670"/>
                <a:gd name="connsiteX614" fmla="*/ 88265 w 199868"/>
                <a:gd name="connsiteY614" fmla="*/ 63320 h 213670"/>
                <a:gd name="connsiteX615" fmla="*/ 88265 w 199868"/>
                <a:gd name="connsiteY615" fmla="*/ 63320 h 213670"/>
                <a:gd name="connsiteX616" fmla="*/ 88265 w 199868"/>
                <a:gd name="connsiteY616" fmla="*/ 63320 h 213670"/>
                <a:gd name="connsiteX617" fmla="*/ 88265 w 199868"/>
                <a:gd name="connsiteY617" fmla="*/ 63320 h 213670"/>
                <a:gd name="connsiteX618" fmla="*/ 86850 w 199868"/>
                <a:gd name="connsiteY618" fmla="*/ 63320 h 213670"/>
                <a:gd name="connsiteX619" fmla="*/ 86850 w 199868"/>
                <a:gd name="connsiteY619" fmla="*/ 63320 h 213670"/>
                <a:gd name="connsiteX620" fmla="*/ 86850 w 199868"/>
                <a:gd name="connsiteY620" fmla="*/ 63320 h 213670"/>
                <a:gd name="connsiteX621" fmla="*/ 86850 w 199868"/>
                <a:gd name="connsiteY621" fmla="*/ 63320 h 213670"/>
                <a:gd name="connsiteX622" fmla="*/ 82838 w 199868"/>
                <a:gd name="connsiteY622" fmla="*/ 63320 h 213670"/>
                <a:gd name="connsiteX623" fmla="*/ 82838 w 199868"/>
                <a:gd name="connsiteY623" fmla="*/ 61906 h 213670"/>
                <a:gd name="connsiteX624" fmla="*/ 82838 w 199868"/>
                <a:gd name="connsiteY624" fmla="*/ 61906 h 213670"/>
                <a:gd name="connsiteX625" fmla="*/ 82838 w 199868"/>
                <a:gd name="connsiteY625" fmla="*/ 61906 h 213670"/>
                <a:gd name="connsiteX626" fmla="*/ 82838 w 199868"/>
                <a:gd name="connsiteY626" fmla="*/ 63084 h 213670"/>
                <a:gd name="connsiteX627" fmla="*/ 82838 w 199868"/>
                <a:gd name="connsiteY627" fmla="*/ 61669 h 213670"/>
                <a:gd name="connsiteX628" fmla="*/ 82838 w 199868"/>
                <a:gd name="connsiteY628" fmla="*/ 61669 h 213670"/>
                <a:gd name="connsiteX629" fmla="*/ 82838 w 199868"/>
                <a:gd name="connsiteY629" fmla="*/ 61669 h 213670"/>
                <a:gd name="connsiteX630" fmla="*/ 82838 w 199868"/>
                <a:gd name="connsiteY630" fmla="*/ 61669 h 213670"/>
                <a:gd name="connsiteX631" fmla="*/ 82838 w 199868"/>
                <a:gd name="connsiteY631" fmla="*/ 60488 h 213670"/>
                <a:gd name="connsiteX632" fmla="*/ 82838 w 199868"/>
                <a:gd name="connsiteY632" fmla="*/ 61669 h 213670"/>
                <a:gd name="connsiteX633" fmla="*/ 81423 w 199868"/>
                <a:gd name="connsiteY633" fmla="*/ 60252 h 213670"/>
                <a:gd name="connsiteX634" fmla="*/ 81423 w 199868"/>
                <a:gd name="connsiteY634" fmla="*/ 61906 h 213670"/>
                <a:gd name="connsiteX635" fmla="*/ 81423 w 199868"/>
                <a:gd name="connsiteY635" fmla="*/ 61906 h 213670"/>
                <a:gd name="connsiteX636" fmla="*/ 81423 w 199868"/>
                <a:gd name="connsiteY636" fmla="*/ 61906 h 213670"/>
                <a:gd name="connsiteX637" fmla="*/ 81423 w 199868"/>
                <a:gd name="connsiteY637" fmla="*/ 63556 h 213670"/>
                <a:gd name="connsiteX638" fmla="*/ 81423 w 199868"/>
                <a:gd name="connsiteY638" fmla="*/ 63556 h 213670"/>
                <a:gd name="connsiteX639" fmla="*/ 81423 w 199868"/>
                <a:gd name="connsiteY639" fmla="*/ 65210 h 213670"/>
                <a:gd name="connsiteX640" fmla="*/ 83074 w 199868"/>
                <a:gd name="connsiteY640" fmla="*/ 65210 h 213670"/>
                <a:gd name="connsiteX641" fmla="*/ 83074 w 199868"/>
                <a:gd name="connsiteY641" fmla="*/ 65210 h 213670"/>
                <a:gd name="connsiteX642" fmla="*/ 83074 w 199868"/>
                <a:gd name="connsiteY642" fmla="*/ 65210 h 213670"/>
                <a:gd name="connsiteX643" fmla="*/ 85197 w 199868"/>
                <a:gd name="connsiteY643" fmla="*/ 66860 h 213670"/>
                <a:gd name="connsiteX644" fmla="*/ 82365 w 199868"/>
                <a:gd name="connsiteY644" fmla="*/ 66860 h 213670"/>
                <a:gd name="connsiteX645" fmla="*/ 82365 w 199868"/>
                <a:gd name="connsiteY645" fmla="*/ 66860 h 213670"/>
                <a:gd name="connsiteX646" fmla="*/ 82365 w 199868"/>
                <a:gd name="connsiteY646" fmla="*/ 66860 h 213670"/>
                <a:gd name="connsiteX647" fmla="*/ 82365 w 199868"/>
                <a:gd name="connsiteY647" fmla="*/ 66860 h 213670"/>
                <a:gd name="connsiteX648" fmla="*/ 82365 w 199868"/>
                <a:gd name="connsiteY648" fmla="*/ 68041 h 213670"/>
                <a:gd name="connsiteX649" fmla="*/ 80242 w 199868"/>
                <a:gd name="connsiteY649" fmla="*/ 65210 h 213670"/>
                <a:gd name="connsiteX650" fmla="*/ 80242 w 199868"/>
                <a:gd name="connsiteY650" fmla="*/ 65210 h 213670"/>
                <a:gd name="connsiteX651" fmla="*/ 79064 w 199868"/>
                <a:gd name="connsiteY651" fmla="*/ 65210 h 213670"/>
                <a:gd name="connsiteX652" fmla="*/ 79064 w 199868"/>
                <a:gd name="connsiteY652" fmla="*/ 67096 h 213670"/>
                <a:gd name="connsiteX653" fmla="*/ 79064 w 199868"/>
                <a:gd name="connsiteY653" fmla="*/ 67096 h 213670"/>
                <a:gd name="connsiteX654" fmla="*/ 77883 w 199868"/>
                <a:gd name="connsiteY654" fmla="*/ 67096 h 213670"/>
                <a:gd name="connsiteX655" fmla="*/ 77883 w 199868"/>
                <a:gd name="connsiteY655" fmla="*/ 67096 h 213670"/>
                <a:gd name="connsiteX656" fmla="*/ 77883 w 199868"/>
                <a:gd name="connsiteY656" fmla="*/ 67096 h 213670"/>
                <a:gd name="connsiteX657" fmla="*/ 77883 w 199868"/>
                <a:gd name="connsiteY657" fmla="*/ 68514 h 213670"/>
                <a:gd name="connsiteX658" fmla="*/ 77883 w 199868"/>
                <a:gd name="connsiteY658" fmla="*/ 68514 h 213670"/>
                <a:gd name="connsiteX659" fmla="*/ 77883 w 199868"/>
                <a:gd name="connsiteY659" fmla="*/ 67333 h 213670"/>
                <a:gd name="connsiteX660" fmla="*/ 77883 w 199868"/>
                <a:gd name="connsiteY660" fmla="*/ 67333 h 213670"/>
                <a:gd name="connsiteX661" fmla="*/ 77883 w 199868"/>
                <a:gd name="connsiteY661" fmla="*/ 65915 h 213670"/>
                <a:gd name="connsiteX662" fmla="*/ 77883 w 199868"/>
                <a:gd name="connsiteY662" fmla="*/ 67569 h 213670"/>
                <a:gd name="connsiteX663" fmla="*/ 76466 w 199868"/>
                <a:gd name="connsiteY663" fmla="*/ 66152 h 213670"/>
                <a:gd name="connsiteX664" fmla="*/ 76466 w 199868"/>
                <a:gd name="connsiteY664" fmla="*/ 66152 h 213670"/>
                <a:gd name="connsiteX665" fmla="*/ 76466 w 199868"/>
                <a:gd name="connsiteY665" fmla="*/ 67333 h 213670"/>
                <a:gd name="connsiteX666" fmla="*/ 76466 w 199868"/>
                <a:gd name="connsiteY666" fmla="*/ 68747 h 213670"/>
                <a:gd name="connsiteX667" fmla="*/ 76466 w 199868"/>
                <a:gd name="connsiteY667" fmla="*/ 70873 h 213670"/>
                <a:gd name="connsiteX668" fmla="*/ 76466 w 199868"/>
                <a:gd name="connsiteY668" fmla="*/ 70873 h 213670"/>
                <a:gd name="connsiteX669" fmla="*/ 76466 w 199868"/>
                <a:gd name="connsiteY669" fmla="*/ 70873 h 213670"/>
                <a:gd name="connsiteX670" fmla="*/ 76466 w 199868"/>
                <a:gd name="connsiteY670" fmla="*/ 70873 h 213670"/>
                <a:gd name="connsiteX671" fmla="*/ 76466 w 199868"/>
                <a:gd name="connsiteY671" fmla="*/ 72287 h 213670"/>
                <a:gd name="connsiteX672" fmla="*/ 76466 w 199868"/>
                <a:gd name="connsiteY672" fmla="*/ 72287 h 213670"/>
                <a:gd name="connsiteX673" fmla="*/ 74815 w 199868"/>
                <a:gd name="connsiteY673" fmla="*/ 70637 h 213670"/>
                <a:gd name="connsiteX674" fmla="*/ 74815 w 199868"/>
                <a:gd name="connsiteY674" fmla="*/ 70637 h 213670"/>
                <a:gd name="connsiteX675" fmla="*/ 74815 w 199868"/>
                <a:gd name="connsiteY675" fmla="*/ 72287 h 213670"/>
                <a:gd name="connsiteX676" fmla="*/ 72693 w 199868"/>
                <a:gd name="connsiteY676" fmla="*/ 67569 h 213670"/>
                <a:gd name="connsiteX677" fmla="*/ 71275 w 199868"/>
                <a:gd name="connsiteY677" fmla="*/ 67569 h 213670"/>
                <a:gd name="connsiteX678" fmla="*/ 71275 w 199868"/>
                <a:gd name="connsiteY678" fmla="*/ 67569 h 213670"/>
                <a:gd name="connsiteX679" fmla="*/ 71275 w 199868"/>
                <a:gd name="connsiteY679" fmla="*/ 68983 h 213670"/>
                <a:gd name="connsiteX680" fmla="*/ 69861 w 199868"/>
                <a:gd name="connsiteY680" fmla="*/ 68983 h 213670"/>
                <a:gd name="connsiteX681" fmla="*/ 69861 w 199868"/>
                <a:gd name="connsiteY681" fmla="*/ 68983 h 213670"/>
                <a:gd name="connsiteX682" fmla="*/ 69861 w 199868"/>
                <a:gd name="connsiteY682" fmla="*/ 70400 h 213670"/>
                <a:gd name="connsiteX683" fmla="*/ 69861 w 199868"/>
                <a:gd name="connsiteY683" fmla="*/ 70400 h 213670"/>
                <a:gd name="connsiteX684" fmla="*/ 69861 w 199868"/>
                <a:gd name="connsiteY684" fmla="*/ 70400 h 213670"/>
                <a:gd name="connsiteX685" fmla="*/ 69861 w 199868"/>
                <a:gd name="connsiteY685" fmla="*/ 72051 h 213670"/>
                <a:gd name="connsiteX686" fmla="*/ 69861 w 199868"/>
                <a:gd name="connsiteY686" fmla="*/ 72051 h 213670"/>
                <a:gd name="connsiteX687" fmla="*/ 69861 w 199868"/>
                <a:gd name="connsiteY687" fmla="*/ 73704 h 213670"/>
                <a:gd name="connsiteX688" fmla="*/ 69861 w 199868"/>
                <a:gd name="connsiteY688" fmla="*/ 73704 h 213670"/>
                <a:gd name="connsiteX689" fmla="*/ 69861 w 199868"/>
                <a:gd name="connsiteY689" fmla="*/ 75119 h 213670"/>
                <a:gd name="connsiteX690" fmla="*/ 69861 w 199868"/>
                <a:gd name="connsiteY690" fmla="*/ 75119 h 213670"/>
                <a:gd name="connsiteX691" fmla="*/ 67735 w 199868"/>
                <a:gd name="connsiteY691" fmla="*/ 72051 h 213670"/>
                <a:gd name="connsiteX692" fmla="*/ 67735 w 199868"/>
                <a:gd name="connsiteY692" fmla="*/ 73468 h 213670"/>
                <a:gd name="connsiteX693" fmla="*/ 66321 w 199868"/>
                <a:gd name="connsiteY693" fmla="*/ 72287 h 213670"/>
                <a:gd name="connsiteX694" fmla="*/ 66321 w 199868"/>
                <a:gd name="connsiteY694" fmla="*/ 73941 h 213670"/>
                <a:gd name="connsiteX695" fmla="*/ 64904 w 199868"/>
                <a:gd name="connsiteY695" fmla="*/ 73941 h 213670"/>
                <a:gd name="connsiteX696" fmla="*/ 66557 w 199868"/>
                <a:gd name="connsiteY696" fmla="*/ 72051 h 213670"/>
                <a:gd name="connsiteX697" fmla="*/ 64904 w 199868"/>
                <a:gd name="connsiteY697" fmla="*/ 69219 h 213670"/>
                <a:gd name="connsiteX698" fmla="*/ 64904 w 199868"/>
                <a:gd name="connsiteY698" fmla="*/ 69219 h 213670"/>
                <a:gd name="connsiteX699" fmla="*/ 64904 w 199868"/>
                <a:gd name="connsiteY699" fmla="*/ 69219 h 213670"/>
                <a:gd name="connsiteX700" fmla="*/ 67029 w 199868"/>
                <a:gd name="connsiteY700" fmla="*/ 71815 h 213670"/>
                <a:gd name="connsiteX701" fmla="*/ 67029 w 199868"/>
                <a:gd name="connsiteY701" fmla="*/ 71815 h 213670"/>
                <a:gd name="connsiteX702" fmla="*/ 67029 w 199868"/>
                <a:gd name="connsiteY702" fmla="*/ 70400 h 213670"/>
                <a:gd name="connsiteX703" fmla="*/ 67029 w 199868"/>
                <a:gd name="connsiteY703" fmla="*/ 70400 h 213670"/>
                <a:gd name="connsiteX704" fmla="*/ 67029 w 199868"/>
                <a:gd name="connsiteY704" fmla="*/ 70400 h 213670"/>
                <a:gd name="connsiteX705" fmla="*/ 67029 w 199868"/>
                <a:gd name="connsiteY705" fmla="*/ 70400 h 213670"/>
                <a:gd name="connsiteX706" fmla="*/ 67029 w 199868"/>
                <a:gd name="connsiteY706" fmla="*/ 72051 h 213670"/>
                <a:gd name="connsiteX707" fmla="*/ 67029 w 199868"/>
                <a:gd name="connsiteY707" fmla="*/ 72051 h 213670"/>
                <a:gd name="connsiteX708" fmla="*/ 67029 w 199868"/>
                <a:gd name="connsiteY708" fmla="*/ 74413 h 213670"/>
                <a:gd name="connsiteX709" fmla="*/ 65612 w 199868"/>
                <a:gd name="connsiteY709" fmla="*/ 72760 h 213670"/>
                <a:gd name="connsiteX710" fmla="*/ 65612 w 199868"/>
                <a:gd name="connsiteY710" fmla="*/ 72760 h 213670"/>
                <a:gd name="connsiteX711" fmla="*/ 64198 w 199868"/>
                <a:gd name="connsiteY711" fmla="*/ 70873 h 213670"/>
                <a:gd name="connsiteX712" fmla="*/ 64198 w 199868"/>
                <a:gd name="connsiteY712" fmla="*/ 70873 h 213670"/>
                <a:gd name="connsiteX713" fmla="*/ 64198 w 199868"/>
                <a:gd name="connsiteY713" fmla="*/ 70873 h 213670"/>
                <a:gd name="connsiteX714" fmla="*/ 64198 w 199868"/>
                <a:gd name="connsiteY714" fmla="*/ 72996 h 213670"/>
                <a:gd name="connsiteX715" fmla="*/ 61366 w 199868"/>
                <a:gd name="connsiteY715" fmla="*/ 70400 h 213670"/>
                <a:gd name="connsiteX716" fmla="*/ 61366 w 199868"/>
                <a:gd name="connsiteY716" fmla="*/ 70400 h 213670"/>
                <a:gd name="connsiteX717" fmla="*/ 61366 w 199868"/>
                <a:gd name="connsiteY717" fmla="*/ 70400 h 213670"/>
                <a:gd name="connsiteX718" fmla="*/ 63017 w 199868"/>
                <a:gd name="connsiteY718" fmla="*/ 73941 h 213670"/>
                <a:gd name="connsiteX719" fmla="*/ 61600 w 199868"/>
                <a:gd name="connsiteY719" fmla="*/ 71345 h 213670"/>
                <a:gd name="connsiteX720" fmla="*/ 61600 w 199868"/>
                <a:gd name="connsiteY720" fmla="*/ 71345 h 213670"/>
                <a:gd name="connsiteX721" fmla="*/ 61600 w 199868"/>
                <a:gd name="connsiteY721" fmla="*/ 72996 h 213670"/>
                <a:gd name="connsiteX722" fmla="*/ 61600 w 199868"/>
                <a:gd name="connsiteY722" fmla="*/ 72996 h 213670"/>
                <a:gd name="connsiteX723" fmla="*/ 63017 w 199868"/>
                <a:gd name="connsiteY723" fmla="*/ 72996 h 213670"/>
                <a:gd name="connsiteX724" fmla="*/ 63017 w 199868"/>
                <a:gd name="connsiteY724" fmla="*/ 70873 h 213670"/>
                <a:gd name="connsiteX725" fmla="*/ 63017 w 199868"/>
                <a:gd name="connsiteY725" fmla="*/ 70873 h 213670"/>
                <a:gd name="connsiteX726" fmla="*/ 63017 w 199868"/>
                <a:gd name="connsiteY726" fmla="*/ 70873 h 213670"/>
                <a:gd name="connsiteX727" fmla="*/ 63017 w 199868"/>
                <a:gd name="connsiteY727" fmla="*/ 74646 h 213670"/>
                <a:gd name="connsiteX728" fmla="*/ 63017 w 199868"/>
                <a:gd name="connsiteY728" fmla="*/ 74646 h 213670"/>
                <a:gd name="connsiteX729" fmla="*/ 63017 w 199868"/>
                <a:gd name="connsiteY729" fmla="*/ 74646 h 213670"/>
                <a:gd name="connsiteX730" fmla="*/ 63017 w 199868"/>
                <a:gd name="connsiteY730" fmla="*/ 74646 h 213670"/>
                <a:gd name="connsiteX731" fmla="*/ 63017 w 199868"/>
                <a:gd name="connsiteY731" fmla="*/ 76536 h 213670"/>
                <a:gd name="connsiteX732" fmla="*/ 63017 w 199868"/>
                <a:gd name="connsiteY732" fmla="*/ 76536 h 213670"/>
                <a:gd name="connsiteX733" fmla="*/ 61366 w 199868"/>
                <a:gd name="connsiteY733" fmla="*/ 73704 h 213670"/>
                <a:gd name="connsiteX734" fmla="*/ 59713 w 199868"/>
                <a:gd name="connsiteY734" fmla="*/ 73704 h 213670"/>
                <a:gd name="connsiteX735" fmla="*/ 59713 w 199868"/>
                <a:gd name="connsiteY735" fmla="*/ 71579 h 213670"/>
                <a:gd name="connsiteX736" fmla="*/ 57826 w 199868"/>
                <a:gd name="connsiteY736" fmla="*/ 69692 h 213670"/>
                <a:gd name="connsiteX737" fmla="*/ 59477 w 199868"/>
                <a:gd name="connsiteY737" fmla="*/ 72287 h 213670"/>
                <a:gd name="connsiteX738" fmla="*/ 59477 w 199868"/>
                <a:gd name="connsiteY738" fmla="*/ 72287 h 213670"/>
                <a:gd name="connsiteX739" fmla="*/ 59477 w 199868"/>
                <a:gd name="connsiteY739" fmla="*/ 73704 h 213670"/>
                <a:gd name="connsiteX740" fmla="*/ 59477 w 199868"/>
                <a:gd name="connsiteY740" fmla="*/ 73704 h 213670"/>
                <a:gd name="connsiteX741" fmla="*/ 59477 w 199868"/>
                <a:gd name="connsiteY741" fmla="*/ 75355 h 213670"/>
                <a:gd name="connsiteX742" fmla="*/ 59477 w 199868"/>
                <a:gd name="connsiteY742" fmla="*/ 75355 h 213670"/>
                <a:gd name="connsiteX743" fmla="*/ 59477 w 199868"/>
                <a:gd name="connsiteY743" fmla="*/ 75355 h 213670"/>
                <a:gd name="connsiteX744" fmla="*/ 57826 w 199868"/>
                <a:gd name="connsiteY744" fmla="*/ 73232 h 213670"/>
                <a:gd name="connsiteX745" fmla="*/ 57826 w 199868"/>
                <a:gd name="connsiteY745" fmla="*/ 76064 h 213670"/>
                <a:gd name="connsiteX746" fmla="*/ 56409 w 199868"/>
                <a:gd name="connsiteY746" fmla="*/ 74413 h 213670"/>
                <a:gd name="connsiteX747" fmla="*/ 56409 w 199868"/>
                <a:gd name="connsiteY747" fmla="*/ 75827 h 213670"/>
                <a:gd name="connsiteX748" fmla="*/ 56409 w 199868"/>
                <a:gd name="connsiteY748" fmla="*/ 77245 h 213670"/>
                <a:gd name="connsiteX749" fmla="*/ 56409 w 199868"/>
                <a:gd name="connsiteY749" fmla="*/ 78659 h 213670"/>
                <a:gd name="connsiteX750" fmla="*/ 56409 w 199868"/>
                <a:gd name="connsiteY750" fmla="*/ 77008 h 213670"/>
                <a:gd name="connsiteX751" fmla="*/ 54758 w 199868"/>
                <a:gd name="connsiteY751" fmla="*/ 74882 h 213670"/>
                <a:gd name="connsiteX752" fmla="*/ 54758 w 199868"/>
                <a:gd name="connsiteY752" fmla="*/ 77478 h 213670"/>
                <a:gd name="connsiteX753" fmla="*/ 54758 w 199868"/>
                <a:gd name="connsiteY753" fmla="*/ 77478 h 213670"/>
                <a:gd name="connsiteX754" fmla="*/ 54758 w 199868"/>
                <a:gd name="connsiteY754" fmla="*/ 79131 h 213670"/>
                <a:gd name="connsiteX755" fmla="*/ 54758 w 199868"/>
                <a:gd name="connsiteY755" fmla="*/ 79131 h 213670"/>
                <a:gd name="connsiteX756" fmla="*/ 54758 w 199868"/>
                <a:gd name="connsiteY756" fmla="*/ 80782 h 213670"/>
                <a:gd name="connsiteX757" fmla="*/ 53341 w 199868"/>
                <a:gd name="connsiteY757" fmla="*/ 78186 h 213670"/>
                <a:gd name="connsiteX758" fmla="*/ 53341 w 199868"/>
                <a:gd name="connsiteY758" fmla="*/ 78186 h 213670"/>
                <a:gd name="connsiteX759" fmla="*/ 53341 w 199868"/>
                <a:gd name="connsiteY759" fmla="*/ 76772 h 213670"/>
                <a:gd name="connsiteX760" fmla="*/ 53341 w 199868"/>
                <a:gd name="connsiteY760" fmla="*/ 78186 h 213670"/>
                <a:gd name="connsiteX761" fmla="*/ 53341 w 199868"/>
                <a:gd name="connsiteY761" fmla="*/ 78186 h 213670"/>
                <a:gd name="connsiteX762" fmla="*/ 53341 w 199868"/>
                <a:gd name="connsiteY762" fmla="*/ 78186 h 213670"/>
                <a:gd name="connsiteX763" fmla="*/ 51691 w 199868"/>
                <a:gd name="connsiteY763" fmla="*/ 78186 h 213670"/>
                <a:gd name="connsiteX764" fmla="*/ 51691 w 199868"/>
                <a:gd name="connsiteY764" fmla="*/ 79840 h 213670"/>
                <a:gd name="connsiteX765" fmla="*/ 51691 w 199868"/>
                <a:gd name="connsiteY765" fmla="*/ 79840 h 213670"/>
                <a:gd name="connsiteX766" fmla="*/ 51691 w 199868"/>
                <a:gd name="connsiteY766" fmla="*/ 79840 h 213670"/>
                <a:gd name="connsiteX767" fmla="*/ 49568 w 199868"/>
                <a:gd name="connsiteY767" fmla="*/ 79840 h 213670"/>
                <a:gd name="connsiteX768" fmla="*/ 48150 w 199868"/>
                <a:gd name="connsiteY768" fmla="*/ 79840 h 213670"/>
                <a:gd name="connsiteX769" fmla="*/ 49331 w 199868"/>
                <a:gd name="connsiteY769" fmla="*/ 79840 h 213670"/>
                <a:gd name="connsiteX770" fmla="*/ 49331 w 199868"/>
                <a:gd name="connsiteY770" fmla="*/ 81490 h 213670"/>
                <a:gd name="connsiteX771" fmla="*/ 49331 w 199868"/>
                <a:gd name="connsiteY771" fmla="*/ 80076 h 213670"/>
                <a:gd name="connsiteX772" fmla="*/ 47914 w 199868"/>
                <a:gd name="connsiteY772" fmla="*/ 78659 h 213670"/>
                <a:gd name="connsiteX773" fmla="*/ 49331 w 199868"/>
                <a:gd name="connsiteY773" fmla="*/ 81963 h 213670"/>
                <a:gd name="connsiteX774" fmla="*/ 47678 w 199868"/>
                <a:gd name="connsiteY774" fmla="*/ 80312 h 213670"/>
                <a:gd name="connsiteX775" fmla="*/ 47678 w 199868"/>
                <a:gd name="connsiteY775" fmla="*/ 80312 h 213670"/>
                <a:gd name="connsiteX776" fmla="*/ 47678 w 199868"/>
                <a:gd name="connsiteY776" fmla="*/ 80312 h 213670"/>
                <a:gd name="connsiteX777" fmla="*/ 46027 w 199868"/>
                <a:gd name="connsiteY777" fmla="*/ 78186 h 213670"/>
                <a:gd name="connsiteX778" fmla="*/ 47442 w 199868"/>
                <a:gd name="connsiteY778" fmla="*/ 80546 h 213670"/>
                <a:gd name="connsiteX779" fmla="*/ 45555 w 199868"/>
                <a:gd name="connsiteY779" fmla="*/ 78895 h 213670"/>
                <a:gd name="connsiteX780" fmla="*/ 45555 w 199868"/>
                <a:gd name="connsiteY780" fmla="*/ 78895 h 213670"/>
                <a:gd name="connsiteX781" fmla="*/ 43902 w 199868"/>
                <a:gd name="connsiteY781" fmla="*/ 77008 h 213670"/>
                <a:gd name="connsiteX782" fmla="*/ 43902 w 199868"/>
                <a:gd name="connsiteY782" fmla="*/ 77008 h 213670"/>
                <a:gd name="connsiteX783" fmla="*/ 43902 w 199868"/>
                <a:gd name="connsiteY783" fmla="*/ 77008 h 213670"/>
                <a:gd name="connsiteX784" fmla="*/ 43902 w 199868"/>
                <a:gd name="connsiteY784" fmla="*/ 77008 h 213670"/>
                <a:gd name="connsiteX785" fmla="*/ 43902 w 199868"/>
                <a:gd name="connsiteY785" fmla="*/ 77008 h 213670"/>
                <a:gd name="connsiteX786" fmla="*/ 45083 w 199868"/>
                <a:gd name="connsiteY786" fmla="*/ 78895 h 213670"/>
                <a:gd name="connsiteX787" fmla="*/ 45083 w 199868"/>
                <a:gd name="connsiteY787" fmla="*/ 78895 h 213670"/>
                <a:gd name="connsiteX788" fmla="*/ 43902 w 199868"/>
                <a:gd name="connsiteY788" fmla="*/ 77008 h 213670"/>
                <a:gd name="connsiteX789" fmla="*/ 43902 w 199868"/>
                <a:gd name="connsiteY789" fmla="*/ 78423 h 213670"/>
                <a:gd name="connsiteX790" fmla="*/ 43902 w 199868"/>
                <a:gd name="connsiteY790" fmla="*/ 78423 h 213670"/>
                <a:gd name="connsiteX791" fmla="*/ 42487 w 199868"/>
                <a:gd name="connsiteY791" fmla="*/ 76064 h 213670"/>
                <a:gd name="connsiteX792" fmla="*/ 40601 w 199868"/>
                <a:gd name="connsiteY792" fmla="*/ 76064 h 213670"/>
                <a:gd name="connsiteX793" fmla="*/ 37769 w 199868"/>
                <a:gd name="connsiteY793" fmla="*/ 74177 h 213670"/>
                <a:gd name="connsiteX794" fmla="*/ 39183 w 199868"/>
                <a:gd name="connsiteY794" fmla="*/ 74177 h 213670"/>
                <a:gd name="connsiteX795" fmla="*/ 39183 w 199868"/>
                <a:gd name="connsiteY795" fmla="*/ 74177 h 213670"/>
                <a:gd name="connsiteX796" fmla="*/ 39183 w 199868"/>
                <a:gd name="connsiteY796" fmla="*/ 75827 h 213670"/>
                <a:gd name="connsiteX797" fmla="*/ 39183 w 199868"/>
                <a:gd name="connsiteY797" fmla="*/ 75827 h 213670"/>
                <a:gd name="connsiteX798" fmla="*/ 39183 w 199868"/>
                <a:gd name="connsiteY798" fmla="*/ 77714 h 213670"/>
                <a:gd name="connsiteX799" fmla="*/ 39183 w 199868"/>
                <a:gd name="connsiteY799" fmla="*/ 77714 h 213670"/>
                <a:gd name="connsiteX800" fmla="*/ 39183 w 199868"/>
                <a:gd name="connsiteY800" fmla="*/ 76300 h 213670"/>
                <a:gd name="connsiteX801" fmla="*/ 39183 w 199868"/>
                <a:gd name="connsiteY801" fmla="*/ 76300 h 213670"/>
                <a:gd name="connsiteX802" fmla="*/ 39183 w 199868"/>
                <a:gd name="connsiteY802" fmla="*/ 76300 h 213670"/>
                <a:gd name="connsiteX803" fmla="*/ 39183 w 199868"/>
                <a:gd name="connsiteY803" fmla="*/ 76300 h 213670"/>
                <a:gd name="connsiteX804" fmla="*/ 37533 w 199868"/>
                <a:gd name="connsiteY804" fmla="*/ 74882 h 213670"/>
                <a:gd name="connsiteX805" fmla="*/ 37533 w 199868"/>
                <a:gd name="connsiteY805" fmla="*/ 74882 h 213670"/>
                <a:gd name="connsiteX806" fmla="*/ 37533 w 199868"/>
                <a:gd name="connsiteY806" fmla="*/ 76772 h 213670"/>
                <a:gd name="connsiteX807" fmla="*/ 37533 w 199868"/>
                <a:gd name="connsiteY807" fmla="*/ 75355 h 213670"/>
                <a:gd name="connsiteX808" fmla="*/ 37533 w 199868"/>
                <a:gd name="connsiteY808" fmla="*/ 75355 h 213670"/>
                <a:gd name="connsiteX809" fmla="*/ 37533 w 199868"/>
                <a:gd name="connsiteY809" fmla="*/ 75355 h 213670"/>
                <a:gd name="connsiteX810" fmla="*/ 39419 w 199868"/>
                <a:gd name="connsiteY810" fmla="*/ 80546 h 213670"/>
                <a:gd name="connsiteX811" fmla="*/ 39419 w 199868"/>
                <a:gd name="connsiteY811" fmla="*/ 80546 h 213670"/>
                <a:gd name="connsiteX812" fmla="*/ 37533 w 199868"/>
                <a:gd name="connsiteY812" fmla="*/ 78186 h 213670"/>
                <a:gd name="connsiteX813" fmla="*/ 37533 w 199868"/>
                <a:gd name="connsiteY813" fmla="*/ 78186 h 213670"/>
                <a:gd name="connsiteX814" fmla="*/ 35879 w 199868"/>
                <a:gd name="connsiteY814" fmla="*/ 75591 h 213670"/>
                <a:gd name="connsiteX815" fmla="*/ 35879 w 199868"/>
                <a:gd name="connsiteY815" fmla="*/ 75591 h 213670"/>
                <a:gd name="connsiteX816" fmla="*/ 35879 w 199868"/>
                <a:gd name="connsiteY816" fmla="*/ 75591 h 213670"/>
                <a:gd name="connsiteX817" fmla="*/ 35879 w 199868"/>
                <a:gd name="connsiteY817" fmla="*/ 75591 h 213670"/>
                <a:gd name="connsiteX818" fmla="*/ 35879 w 199868"/>
                <a:gd name="connsiteY818" fmla="*/ 75591 h 213670"/>
                <a:gd name="connsiteX819" fmla="*/ 34229 w 199868"/>
                <a:gd name="connsiteY819" fmla="*/ 75591 h 213670"/>
                <a:gd name="connsiteX820" fmla="*/ 36116 w 199868"/>
                <a:gd name="connsiteY820" fmla="*/ 78186 h 213670"/>
                <a:gd name="connsiteX821" fmla="*/ 36116 w 199868"/>
                <a:gd name="connsiteY821" fmla="*/ 78186 h 213670"/>
                <a:gd name="connsiteX822" fmla="*/ 36116 w 199868"/>
                <a:gd name="connsiteY822" fmla="*/ 78186 h 213670"/>
                <a:gd name="connsiteX823" fmla="*/ 37769 w 199868"/>
                <a:gd name="connsiteY823" fmla="*/ 78186 h 213670"/>
                <a:gd name="connsiteX824" fmla="*/ 35171 w 199868"/>
                <a:gd name="connsiteY824" fmla="*/ 81254 h 213670"/>
                <a:gd name="connsiteX825" fmla="*/ 35171 w 199868"/>
                <a:gd name="connsiteY825" fmla="*/ 81254 h 213670"/>
                <a:gd name="connsiteX826" fmla="*/ 35171 w 199868"/>
                <a:gd name="connsiteY826" fmla="*/ 81254 h 213670"/>
                <a:gd name="connsiteX827" fmla="*/ 33756 w 199868"/>
                <a:gd name="connsiteY827" fmla="*/ 81254 h 213670"/>
                <a:gd name="connsiteX828" fmla="*/ 33756 w 199868"/>
                <a:gd name="connsiteY828" fmla="*/ 79367 h 213670"/>
                <a:gd name="connsiteX829" fmla="*/ 33756 w 199868"/>
                <a:gd name="connsiteY829" fmla="*/ 79367 h 213670"/>
                <a:gd name="connsiteX830" fmla="*/ 33756 w 199868"/>
                <a:gd name="connsiteY830" fmla="*/ 79367 h 213670"/>
                <a:gd name="connsiteX831" fmla="*/ 33756 w 199868"/>
                <a:gd name="connsiteY831" fmla="*/ 81254 h 213670"/>
                <a:gd name="connsiteX832" fmla="*/ 29038 w 199868"/>
                <a:gd name="connsiteY832" fmla="*/ 81254 h 213670"/>
                <a:gd name="connsiteX833" fmla="*/ 29038 w 199868"/>
                <a:gd name="connsiteY833" fmla="*/ 81254 h 213670"/>
                <a:gd name="connsiteX834" fmla="*/ 29038 w 199868"/>
                <a:gd name="connsiteY834" fmla="*/ 82908 h 213670"/>
                <a:gd name="connsiteX835" fmla="*/ 29038 w 199868"/>
                <a:gd name="connsiteY835" fmla="*/ 82908 h 213670"/>
                <a:gd name="connsiteX836" fmla="*/ 27621 w 199868"/>
                <a:gd name="connsiteY836" fmla="*/ 80546 h 213670"/>
                <a:gd name="connsiteX837" fmla="*/ 27621 w 199868"/>
                <a:gd name="connsiteY837" fmla="*/ 80546 h 213670"/>
                <a:gd name="connsiteX838" fmla="*/ 27621 w 199868"/>
                <a:gd name="connsiteY838" fmla="*/ 81963 h 213670"/>
                <a:gd name="connsiteX839" fmla="*/ 27621 w 199868"/>
                <a:gd name="connsiteY839" fmla="*/ 80312 h 213670"/>
                <a:gd name="connsiteX840" fmla="*/ 27621 w 199868"/>
                <a:gd name="connsiteY840" fmla="*/ 84322 h 213670"/>
                <a:gd name="connsiteX841" fmla="*/ 27621 w 199868"/>
                <a:gd name="connsiteY841" fmla="*/ 84322 h 213670"/>
                <a:gd name="connsiteX842" fmla="*/ 25970 w 199868"/>
                <a:gd name="connsiteY842" fmla="*/ 81963 h 213670"/>
                <a:gd name="connsiteX843" fmla="*/ 25970 w 199868"/>
                <a:gd name="connsiteY843" fmla="*/ 84086 h 213670"/>
                <a:gd name="connsiteX844" fmla="*/ 25970 w 199868"/>
                <a:gd name="connsiteY844" fmla="*/ 85267 h 213670"/>
                <a:gd name="connsiteX845" fmla="*/ 24553 w 199868"/>
                <a:gd name="connsiteY845" fmla="*/ 82199 h 213670"/>
                <a:gd name="connsiteX846" fmla="*/ 24553 w 199868"/>
                <a:gd name="connsiteY846" fmla="*/ 82199 h 213670"/>
                <a:gd name="connsiteX847" fmla="*/ 22666 w 199868"/>
                <a:gd name="connsiteY847" fmla="*/ 82199 h 213670"/>
                <a:gd name="connsiteX848" fmla="*/ 21249 w 199868"/>
                <a:gd name="connsiteY848" fmla="*/ 80312 h 213670"/>
                <a:gd name="connsiteX849" fmla="*/ 21249 w 199868"/>
                <a:gd name="connsiteY849" fmla="*/ 80312 h 213670"/>
                <a:gd name="connsiteX850" fmla="*/ 21249 w 199868"/>
                <a:gd name="connsiteY850" fmla="*/ 81727 h 213670"/>
                <a:gd name="connsiteX851" fmla="*/ 21249 w 199868"/>
                <a:gd name="connsiteY851" fmla="*/ 81727 h 213670"/>
                <a:gd name="connsiteX852" fmla="*/ 21249 w 199868"/>
                <a:gd name="connsiteY852" fmla="*/ 81727 h 213670"/>
                <a:gd name="connsiteX853" fmla="*/ 21249 w 199868"/>
                <a:gd name="connsiteY853" fmla="*/ 81727 h 213670"/>
                <a:gd name="connsiteX854" fmla="*/ 21249 w 199868"/>
                <a:gd name="connsiteY854" fmla="*/ 81727 h 213670"/>
                <a:gd name="connsiteX855" fmla="*/ 21249 w 199868"/>
                <a:gd name="connsiteY855" fmla="*/ 81727 h 213670"/>
                <a:gd name="connsiteX856" fmla="*/ 21249 w 199868"/>
                <a:gd name="connsiteY856" fmla="*/ 81727 h 213670"/>
                <a:gd name="connsiteX857" fmla="*/ 19362 w 199868"/>
                <a:gd name="connsiteY857" fmla="*/ 81727 h 213670"/>
                <a:gd name="connsiteX858" fmla="*/ 19362 w 199868"/>
                <a:gd name="connsiteY858" fmla="*/ 81727 h 213670"/>
                <a:gd name="connsiteX859" fmla="*/ 19362 w 199868"/>
                <a:gd name="connsiteY859" fmla="*/ 84794 h 213670"/>
                <a:gd name="connsiteX860" fmla="*/ 19362 w 199868"/>
                <a:gd name="connsiteY860" fmla="*/ 84794 h 213670"/>
                <a:gd name="connsiteX861" fmla="*/ 19362 w 199868"/>
                <a:gd name="connsiteY861" fmla="*/ 84794 h 213670"/>
                <a:gd name="connsiteX862" fmla="*/ 19362 w 199868"/>
                <a:gd name="connsiteY862" fmla="*/ 83613 h 213670"/>
                <a:gd name="connsiteX863" fmla="*/ 17239 w 199868"/>
                <a:gd name="connsiteY863" fmla="*/ 83613 h 213670"/>
                <a:gd name="connsiteX864" fmla="*/ 17239 w 199868"/>
                <a:gd name="connsiteY864" fmla="*/ 83613 h 213670"/>
                <a:gd name="connsiteX865" fmla="*/ 17239 w 199868"/>
                <a:gd name="connsiteY865" fmla="*/ 83613 h 213670"/>
                <a:gd name="connsiteX866" fmla="*/ 15822 w 199868"/>
                <a:gd name="connsiteY866" fmla="*/ 85031 h 213670"/>
                <a:gd name="connsiteX867" fmla="*/ 18890 w 199868"/>
                <a:gd name="connsiteY867" fmla="*/ 85031 h 213670"/>
                <a:gd name="connsiteX868" fmla="*/ 18890 w 199868"/>
                <a:gd name="connsiteY868" fmla="*/ 85031 h 213670"/>
                <a:gd name="connsiteX869" fmla="*/ 18890 w 199868"/>
                <a:gd name="connsiteY869" fmla="*/ 85031 h 213670"/>
                <a:gd name="connsiteX870" fmla="*/ 18890 w 199868"/>
                <a:gd name="connsiteY870" fmla="*/ 86681 h 213670"/>
                <a:gd name="connsiteX871" fmla="*/ 18890 w 199868"/>
                <a:gd name="connsiteY871" fmla="*/ 86681 h 213670"/>
                <a:gd name="connsiteX872" fmla="*/ 18890 w 199868"/>
                <a:gd name="connsiteY872" fmla="*/ 89043 h 213670"/>
                <a:gd name="connsiteX873" fmla="*/ 18890 w 199868"/>
                <a:gd name="connsiteY873" fmla="*/ 87154 h 213670"/>
                <a:gd name="connsiteX874" fmla="*/ 18890 w 199868"/>
                <a:gd name="connsiteY874" fmla="*/ 85267 h 213670"/>
                <a:gd name="connsiteX875" fmla="*/ 18890 w 199868"/>
                <a:gd name="connsiteY875" fmla="*/ 88098 h 213670"/>
                <a:gd name="connsiteX876" fmla="*/ 18890 w 199868"/>
                <a:gd name="connsiteY876" fmla="*/ 86445 h 213670"/>
                <a:gd name="connsiteX877" fmla="*/ 18890 w 199868"/>
                <a:gd name="connsiteY877" fmla="*/ 88335 h 213670"/>
                <a:gd name="connsiteX878" fmla="*/ 17473 w 199868"/>
                <a:gd name="connsiteY878" fmla="*/ 86445 h 213670"/>
                <a:gd name="connsiteX879" fmla="*/ 17473 w 199868"/>
                <a:gd name="connsiteY879" fmla="*/ 86445 h 213670"/>
                <a:gd name="connsiteX880" fmla="*/ 17473 w 199868"/>
                <a:gd name="connsiteY880" fmla="*/ 88098 h 213670"/>
                <a:gd name="connsiteX881" fmla="*/ 17473 w 199868"/>
                <a:gd name="connsiteY881" fmla="*/ 88098 h 213670"/>
                <a:gd name="connsiteX882" fmla="*/ 17473 w 199868"/>
                <a:gd name="connsiteY882" fmla="*/ 88098 h 213670"/>
                <a:gd name="connsiteX883" fmla="*/ 16058 w 199868"/>
                <a:gd name="connsiteY883" fmla="*/ 85267 h 213670"/>
                <a:gd name="connsiteX884" fmla="*/ 16058 w 199868"/>
                <a:gd name="connsiteY884" fmla="*/ 86681 h 213670"/>
                <a:gd name="connsiteX885" fmla="*/ 16058 w 199868"/>
                <a:gd name="connsiteY885" fmla="*/ 85267 h 213670"/>
                <a:gd name="connsiteX886" fmla="*/ 16058 w 199868"/>
                <a:gd name="connsiteY886" fmla="*/ 85267 h 213670"/>
                <a:gd name="connsiteX887" fmla="*/ 16058 w 199868"/>
                <a:gd name="connsiteY887" fmla="*/ 83850 h 213670"/>
                <a:gd name="connsiteX888" fmla="*/ 16058 w 199868"/>
                <a:gd name="connsiteY888" fmla="*/ 85267 h 213670"/>
                <a:gd name="connsiteX889" fmla="*/ 16058 w 199868"/>
                <a:gd name="connsiteY889" fmla="*/ 85267 h 213670"/>
                <a:gd name="connsiteX890" fmla="*/ 16058 w 199868"/>
                <a:gd name="connsiteY890" fmla="*/ 85267 h 213670"/>
                <a:gd name="connsiteX891" fmla="*/ 16058 w 199868"/>
                <a:gd name="connsiteY891" fmla="*/ 85267 h 213670"/>
                <a:gd name="connsiteX892" fmla="*/ 14172 w 199868"/>
                <a:gd name="connsiteY892" fmla="*/ 85267 h 213670"/>
                <a:gd name="connsiteX893" fmla="*/ 14172 w 199868"/>
                <a:gd name="connsiteY893" fmla="*/ 85267 h 213670"/>
                <a:gd name="connsiteX894" fmla="*/ 14172 w 199868"/>
                <a:gd name="connsiteY894" fmla="*/ 85267 h 213670"/>
                <a:gd name="connsiteX895" fmla="*/ 12518 w 199868"/>
                <a:gd name="connsiteY895" fmla="*/ 83144 h 213670"/>
                <a:gd name="connsiteX896" fmla="*/ 12518 w 199868"/>
                <a:gd name="connsiteY896" fmla="*/ 85503 h 213670"/>
                <a:gd name="connsiteX897" fmla="*/ 12518 w 199868"/>
                <a:gd name="connsiteY897" fmla="*/ 85503 h 213670"/>
                <a:gd name="connsiteX898" fmla="*/ 11104 w 199868"/>
                <a:gd name="connsiteY898" fmla="*/ 84086 h 213670"/>
                <a:gd name="connsiteX899" fmla="*/ 11104 w 199868"/>
                <a:gd name="connsiteY899" fmla="*/ 85503 h 213670"/>
                <a:gd name="connsiteX900" fmla="*/ 11104 w 199868"/>
                <a:gd name="connsiteY900" fmla="*/ 88098 h 213670"/>
                <a:gd name="connsiteX901" fmla="*/ 11104 w 199868"/>
                <a:gd name="connsiteY901" fmla="*/ 88098 h 213670"/>
                <a:gd name="connsiteX902" fmla="*/ 11104 w 199868"/>
                <a:gd name="connsiteY902" fmla="*/ 88098 h 213670"/>
                <a:gd name="connsiteX903" fmla="*/ 11104 w 199868"/>
                <a:gd name="connsiteY903" fmla="*/ 88098 h 213670"/>
                <a:gd name="connsiteX904" fmla="*/ 11104 w 199868"/>
                <a:gd name="connsiteY904" fmla="*/ 88098 h 213670"/>
                <a:gd name="connsiteX905" fmla="*/ 12991 w 199868"/>
                <a:gd name="connsiteY905" fmla="*/ 88098 h 213670"/>
                <a:gd name="connsiteX906" fmla="*/ 14877 w 199868"/>
                <a:gd name="connsiteY906" fmla="*/ 88098 h 213670"/>
                <a:gd name="connsiteX907" fmla="*/ 14877 w 199868"/>
                <a:gd name="connsiteY907" fmla="*/ 88098 h 213670"/>
                <a:gd name="connsiteX908" fmla="*/ 17709 w 199868"/>
                <a:gd name="connsiteY908" fmla="*/ 88098 h 213670"/>
                <a:gd name="connsiteX909" fmla="*/ 19599 w 199868"/>
                <a:gd name="connsiteY909" fmla="*/ 89985 h 213670"/>
                <a:gd name="connsiteX910" fmla="*/ 19599 w 199868"/>
                <a:gd name="connsiteY910" fmla="*/ 88807 h 213670"/>
                <a:gd name="connsiteX911" fmla="*/ 19599 w 199868"/>
                <a:gd name="connsiteY911" fmla="*/ 88807 h 213670"/>
                <a:gd name="connsiteX912" fmla="*/ 19599 w 199868"/>
                <a:gd name="connsiteY912" fmla="*/ 88807 h 213670"/>
                <a:gd name="connsiteX913" fmla="*/ 19599 w 199868"/>
                <a:gd name="connsiteY913" fmla="*/ 88807 h 213670"/>
                <a:gd name="connsiteX914" fmla="*/ 20777 w 199868"/>
                <a:gd name="connsiteY914" fmla="*/ 88807 h 213670"/>
                <a:gd name="connsiteX915" fmla="*/ 20777 w 199868"/>
                <a:gd name="connsiteY915" fmla="*/ 87626 h 213670"/>
                <a:gd name="connsiteX916" fmla="*/ 20777 w 199868"/>
                <a:gd name="connsiteY916" fmla="*/ 87626 h 213670"/>
                <a:gd name="connsiteX917" fmla="*/ 20777 w 199868"/>
                <a:gd name="connsiteY917" fmla="*/ 87626 h 213670"/>
                <a:gd name="connsiteX918" fmla="*/ 20777 w 199868"/>
                <a:gd name="connsiteY918" fmla="*/ 89276 h 213670"/>
                <a:gd name="connsiteX919" fmla="*/ 22666 w 199868"/>
                <a:gd name="connsiteY919" fmla="*/ 89276 h 213670"/>
                <a:gd name="connsiteX920" fmla="*/ 22666 w 199868"/>
                <a:gd name="connsiteY920" fmla="*/ 89276 h 213670"/>
                <a:gd name="connsiteX921" fmla="*/ 22666 w 199868"/>
                <a:gd name="connsiteY921" fmla="*/ 89276 h 213670"/>
                <a:gd name="connsiteX922" fmla="*/ 24081 w 199868"/>
                <a:gd name="connsiteY922" fmla="*/ 90930 h 213670"/>
                <a:gd name="connsiteX923" fmla="*/ 26204 w 199868"/>
                <a:gd name="connsiteY923" fmla="*/ 90930 h 213670"/>
                <a:gd name="connsiteX924" fmla="*/ 26204 w 199868"/>
                <a:gd name="connsiteY924" fmla="*/ 89513 h 213670"/>
                <a:gd name="connsiteX925" fmla="*/ 26204 w 199868"/>
                <a:gd name="connsiteY925" fmla="*/ 89513 h 213670"/>
                <a:gd name="connsiteX926" fmla="*/ 25025 w 199868"/>
                <a:gd name="connsiteY926" fmla="*/ 87862 h 213670"/>
                <a:gd name="connsiteX927" fmla="*/ 26204 w 199868"/>
                <a:gd name="connsiteY927" fmla="*/ 87862 h 213670"/>
                <a:gd name="connsiteX928" fmla="*/ 26204 w 199868"/>
                <a:gd name="connsiteY928" fmla="*/ 87862 h 213670"/>
                <a:gd name="connsiteX929" fmla="*/ 28093 w 199868"/>
                <a:gd name="connsiteY929" fmla="*/ 89985 h 213670"/>
                <a:gd name="connsiteX930" fmla="*/ 29744 w 199868"/>
                <a:gd name="connsiteY930" fmla="*/ 89985 h 213670"/>
                <a:gd name="connsiteX931" fmla="*/ 29744 w 199868"/>
                <a:gd name="connsiteY931" fmla="*/ 91402 h 213670"/>
                <a:gd name="connsiteX932" fmla="*/ 29744 w 199868"/>
                <a:gd name="connsiteY932" fmla="*/ 91402 h 213670"/>
                <a:gd name="connsiteX933" fmla="*/ 29744 w 199868"/>
                <a:gd name="connsiteY933" fmla="*/ 92817 h 213670"/>
                <a:gd name="connsiteX934" fmla="*/ 29744 w 199868"/>
                <a:gd name="connsiteY934" fmla="*/ 92817 h 213670"/>
                <a:gd name="connsiteX935" fmla="*/ 28093 w 199868"/>
                <a:gd name="connsiteY935" fmla="*/ 90930 h 213670"/>
                <a:gd name="connsiteX936" fmla="*/ 28093 w 199868"/>
                <a:gd name="connsiteY936" fmla="*/ 90930 h 213670"/>
                <a:gd name="connsiteX937" fmla="*/ 26676 w 199868"/>
                <a:gd name="connsiteY937" fmla="*/ 88807 h 213670"/>
                <a:gd name="connsiteX938" fmla="*/ 28329 w 199868"/>
                <a:gd name="connsiteY938" fmla="*/ 90458 h 213670"/>
                <a:gd name="connsiteX939" fmla="*/ 28329 w 199868"/>
                <a:gd name="connsiteY939" fmla="*/ 90458 h 213670"/>
                <a:gd name="connsiteX940" fmla="*/ 31870 w 199868"/>
                <a:gd name="connsiteY940" fmla="*/ 92111 h 213670"/>
                <a:gd name="connsiteX941" fmla="*/ 31870 w 199868"/>
                <a:gd name="connsiteY941" fmla="*/ 92111 h 213670"/>
                <a:gd name="connsiteX942" fmla="*/ 31870 w 199868"/>
                <a:gd name="connsiteY942" fmla="*/ 94942 h 213670"/>
                <a:gd name="connsiteX943" fmla="*/ 33048 w 199868"/>
                <a:gd name="connsiteY943" fmla="*/ 94942 h 213670"/>
                <a:gd name="connsiteX944" fmla="*/ 31397 w 199868"/>
                <a:gd name="connsiteY944" fmla="*/ 92344 h 213670"/>
                <a:gd name="connsiteX945" fmla="*/ 32812 w 199868"/>
                <a:gd name="connsiteY945" fmla="*/ 92344 h 213670"/>
                <a:gd name="connsiteX946" fmla="*/ 32812 w 199868"/>
                <a:gd name="connsiteY946" fmla="*/ 90930 h 213670"/>
                <a:gd name="connsiteX947" fmla="*/ 32812 w 199868"/>
                <a:gd name="connsiteY947" fmla="*/ 90930 h 213670"/>
                <a:gd name="connsiteX948" fmla="*/ 32812 w 199868"/>
                <a:gd name="connsiteY948" fmla="*/ 90930 h 213670"/>
                <a:gd name="connsiteX949" fmla="*/ 32812 w 199868"/>
                <a:gd name="connsiteY949" fmla="*/ 90930 h 213670"/>
                <a:gd name="connsiteX950" fmla="*/ 32812 w 199868"/>
                <a:gd name="connsiteY950" fmla="*/ 90930 h 213670"/>
                <a:gd name="connsiteX951" fmla="*/ 32812 w 199868"/>
                <a:gd name="connsiteY951" fmla="*/ 90930 h 213670"/>
                <a:gd name="connsiteX952" fmla="*/ 32812 w 199868"/>
                <a:gd name="connsiteY952" fmla="*/ 90930 h 213670"/>
                <a:gd name="connsiteX953" fmla="*/ 32812 w 199868"/>
                <a:gd name="connsiteY953" fmla="*/ 90930 h 213670"/>
                <a:gd name="connsiteX954" fmla="*/ 34465 w 199868"/>
                <a:gd name="connsiteY954" fmla="*/ 90930 h 213670"/>
                <a:gd name="connsiteX955" fmla="*/ 34465 w 199868"/>
                <a:gd name="connsiteY955" fmla="*/ 88571 h 213670"/>
                <a:gd name="connsiteX956" fmla="*/ 36588 w 199868"/>
                <a:gd name="connsiteY956" fmla="*/ 91166 h 213670"/>
                <a:gd name="connsiteX957" fmla="*/ 36588 w 199868"/>
                <a:gd name="connsiteY957" fmla="*/ 91166 h 213670"/>
                <a:gd name="connsiteX958" fmla="*/ 35171 w 199868"/>
                <a:gd name="connsiteY958" fmla="*/ 88571 h 213670"/>
                <a:gd name="connsiteX959" fmla="*/ 35171 w 199868"/>
                <a:gd name="connsiteY959" fmla="*/ 88571 h 213670"/>
                <a:gd name="connsiteX960" fmla="*/ 36588 w 199868"/>
                <a:gd name="connsiteY960" fmla="*/ 90458 h 213670"/>
                <a:gd name="connsiteX961" fmla="*/ 38475 w 199868"/>
                <a:gd name="connsiteY961" fmla="*/ 90458 h 213670"/>
                <a:gd name="connsiteX962" fmla="*/ 38475 w 199868"/>
                <a:gd name="connsiteY962" fmla="*/ 90458 h 213670"/>
                <a:gd name="connsiteX963" fmla="*/ 38475 w 199868"/>
                <a:gd name="connsiteY963" fmla="*/ 90458 h 213670"/>
                <a:gd name="connsiteX964" fmla="*/ 38475 w 199868"/>
                <a:gd name="connsiteY964" fmla="*/ 90458 h 213670"/>
                <a:gd name="connsiteX965" fmla="*/ 38475 w 199868"/>
                <a:gd name="connsiteY965" fmla="*/ 90458 h 213670"/>
                <a:gd name="connsiteX966" fmla="*/ 41542 w 199868"/>
                <a:gd name="connsiteY966" fmla="*/ 92580 h 213670"/>
                <a:gd name="connsiteX967" fmla="*/ 41542 w 199868"/>
                <a:gd name="connsiteY967" fmla="*/ 92580 h 213670"/>
                <a:gd name="connsiteX968" fmla="*/ 41542 w 199868"/>
                <a:gd name="connsiteY968" fmla="*/ 92580 h 213670"/>
                <a:gd name="connsiteX969" fmla="*/ 41542 w 199868"/>
                <a:gd name="connsiteY969" fmla="*/ 90694 h 213670"/>
                <a:gd name="connsiteX970" fmla="*/ 43196 w 199868"/>
                <a:gd name="connsiteY970" fmla="*/ 92111 h 213670"/>
                <a:gd name="connsiteX971" fmla="*/ 43196 w 199868"/>
                <a:gd name="connsiteY971" fmla="*/ 92111 h 213670"/>
                <a:gd name="connsiteX972" fmla="*/ 43196 w 199868"/>
                <a:gd name="connsiteY972" fmla="*/ 92111 h 213670"/>
                <a:gd name="connsiteX973" fmla="*/ 43196 w 199868"/>
                <a:gd name="connsiteY973" fmla="*/ 89985 h 213670"/>
                <a:gd name="connsiteX974" fmla="*/ 45083 w 199868"/>
                <a:gd name="connsiteY974" fmla="*/ 92344 h 213670"/>
                <a:gd name="connsiteX975" fmla="*/ 43668 w 199868"/>
                <a:gd name="connsiteY975" fmla="*/ 89749 h 213670"/>
                <a:gd name="connsiteX976" fmla="*/ 44846 w 199868"/>
                <a:gd name="connsiteY976" fmla="*/ 91639 h 213670"/>
                <a:gd name="connsiteX977" fmla="*/ 44846 w 199868"/>
                <a:gd name="connsiteY977" fmla="*/ 90221 h 213670"/>
                <a:gd name="connsiteX978" fmla="*/ 44846 w 199868"/>
                <a:gd name="connsiteY978" fmla="*/ 91875 h 213670"/>
                <a:gd name="connsiteX979" fmla="*/ 44846 w 199868"/>
                <a:gd name="connsiteY979" fmla="*/ 90221 h 213670"/>
                <a:gd name="connsiteX980" fmla="*/ 46500 w 199868"/>
                <a:gd name="connsiteY980" fmla="*/ 91875 h 213670"/>
                <a:gd name="connsiteX981" fmla="*/ 46500 w 199868"/>
                <a:gd name="connsiteY981" fmla="*/ 91875 h 213670"/>
                <a:gd name="connsiteX982" fmla="*/ 47914 w 199868"/>
                <a:gd name="connsiteY982" fmla="*/ 93998 h 213670"/>
                <a:gd name="connsiteX983" fmla="*/ 47914 w 199868"/>
                <a:gd name="connsiteY983" fmla="*/ 93998 h 213670"/>
                <a:gd name="connsiteX984" fmla="*/ 47914 w 199868"/>
                <a:gd name="connsiteY984" fmla="*/ 92580 h 213670"/>
                <a:gd name="connsiteX985" fmla="*/ 47914 w 199868"/>
                <a:gd name="connsiteY985" fmla="*/ 92580 h 213670"/>
                <a:gd name="connsiteX986" fmla="*/ 49331 w 199868"/>
                <a:gd name="connsiteY986" fmla="*/ 92580 h 213670"/>
                <a:gd name="connsiteX987" fmla="*/ 49331 w 199868"/>
                <a:gd name="connsiteY987" fmla="*/ 93761 h 213670"/>
                <a:gd name="connsiteX988" fmla="*/ 49331 w 199868"/>
                <a:gd name="connsiteY988" fmla="*/ 93761 h 213670"/>
                <a:gd name="connsiteX989" fmla="*/ 49331 w 199868"/>
                <a:gd name="connsiteY989" fmla="*/ 93761 h 213670"/>
                <a:gd name="connsiteX990" fmla="*/ 49331 w 199868"/>
                <a:gd name="connsiteY990" fmla="*/ 93761 h 213670"/>
                <a:gd name="connsiteX991" fmla="*/ 49331 w 199868"/>
                <a:gd name="connsiteY991" fmla="*/ 93761 h 213670"/>
                <a:gd name="connsiteX992" fmla="*/ 49331 w 199868"/>
                <a:gd name="connsiteY992" fmla="*/ 95412 h 213670"/>
                <a:gd name="connsiteX993" fmla="*/ 49331 w 199868"/>
                <a:gd name="connsiteY993" fmla="*/ 93998 h 213670"/>
                <a:gd name="connsiteX994" fmla="*/ 51218 w 199868"/>
                <a:gd name="connsiteY994" fmla="*/ 97065 h 213670"/>
                <a:gd name="connsiteX995" fmla="*/ 51218 w 199868"/>
                <a:gd name="connsiteY995" fmla="*/ 97065 h 213670"/>
                <a:gd name="connsiteX996" fmla="*/ 51218 w 199868"/>
                <a:gd name="connsiteY996" fmla="*/ 97065 h 213670"/>
                <a:gd name="connsiteX997" fmla="*/ 51218 w 199868"/>
                <a:gd name="connsiteY997" fmla="*/ 97065 h 213670"/>
                <a:gd name="connsiteX998" fmla="*/ 51218 w 199868"/>
                <a:gd name="connsiteY998" fmla="*/ 98716 h 213670"/>
                <a:gd name="connsiteX999" fmla="*/ 51218 w 199868"/>
                <a:gd name="connsiteY999" fmla="*/ 98716 h 213670"/>
                <a:gd name="connsiteX1000" fmla="*/ 49801 w 199868"/>
                <a:gd name="connsiteY1000" fmla="*/ 97302 h 213670"/>
                <a:gd name="connsiteX1001" fmla="*/ 48150 w 199868"/>
                <a:gd name="connsiteY1001" fmla="*/ 99661 h 213670"/>
                <a:gd name="connsiteX1002" fmla="*/ 46736 w 199868"/>
                <a:gd name="connsiteY1002" fmla="*/ 97774 h 213670"/>
                <a:gd name="connsiteX1003" fmla="*/ 49801 w 199868"/>
                <a:gd name="connsiteY1003" fmla="*/ 97774 h 213670"/>
                <a:gd name="connsiteX1004" fmla="*/ 49801 w 199868"/>
                <a:gd name="connsiteY1004" fmla="*/ 97774 h 213670"/>
                <a:gd name="connsiteX1005" fmla="*/ 48387 w 199868"/>
                <a:gd name="connsiteY1005" fmla="*/ 96121 h 213670"/>
                <a:gd name="connsiteX1006" fmla="*/ 48387 w 199868"/>
                <a:gd name="connsiteY1006" fmla="*/ 96121 h 213670"/>
                <a:gd name="connsiteX1007" fmla="*/ 46736 w 199868"/>
                <a:gd name="connsiteY1007" fmla="*/ 93998 h 213670"/>
                <a:gd name="connsiteX1008" fmla="*/ 46736 w 199868"/>
                <a:gd name="connsiteY1008" fmla="*/ 93998 h 213670"/>
                <a:gd name="connsiteX1009" fmla="*/ 45319 w 199868"/>
                <a:gd name="connsiteY1009" fmla="*/ 92344 h 213670"/>
                <a:gd name="connsiteX1010" fmla="*/ 45319 w 199868"/>
                <a:gd name="connsiteY1010" fmla="*/ 94234 h 213670"/>
                <a:gd name="connsiteX1011" fmla="*/ 45319 w 199868"/>
                <a:gd name="connsiteY1011" fmla="*/ 94234 h 213670"/>
                <a:gd name="connsiteX1012" fmla="*/ 45319 w 199868"/>
                <a:gd name="connsiteY1012" fmla="*/ 94234 h 213670"/>
                <a:gd name="connsiteX1013" fmla="*/ 43432 w 199868"/>
                <a:gd name="connsiteY1013" fmla="*/ 94234 h 213670"/>
                <a:gd name="connsiteX1014" fmla="*/ 43432 w 199868"/>
                <a:gd name="connsiteY1014" fmla="*/ 96121 h 213670"/>
                <a:gd name="connsiteX1015" fmla="*/ 41542 w 199868"/>
                <a:gd name="connsiteY1015" fmla="*/ 94234 h 213670"/>
                <a:gd name="connsiteX1016" fmla="*/ 43668 w 199868"/>
                <a:gd name="connsiteY1016" fmla="*/ 96593 h 213670"/>
                <a:gd name="connsiteX1017" fmla="*/ 43668 w 199868"/>
                <a:gd name="connsiteY1017" fmla="*/ 96593 h 213670"/>
                <a:gd name="connsiteX1018" fmla="*/ 41306 w 199868"/>
                <a:gd name="connsiteY1018" fmla="*/ 93761 h 213670"/>
                <a:gd name="connsiteX1019" fmla="*/ 41306 w 199868"/>
                <a:gd name="connsiteY1019" fmla="*/ 93761 h 213670"/>
                <a:gd name="connsiteX1020" fmla="*/ 39656 w 199868"/>
                <a:gd name="connsiteY1020" fmla="*/ 93761 h 213670"/>
                <a:gd name="connsiteX1021" fmla="*/ 41542 w 199868"/>
                <a:gd name="connsiteY1021" fmla="*/ 95412 h 213670"/>
                <a:gd name="connsiteX1022" fmla="*/ 41542 w 199868"/>
                <a:gd name="connsiteY1022" fmla="*/ 97538 h 213670"/>
                <a:gd name="connsiteX1023" fmla="*/ 41542 w 199868"/>
                <a:gd name="connsiteY1023" fmla="*/ 96121 h 213670"/>
                <a:gd name="connsiteX1024" fmla="*/ 41542 w 199868"/>
                <a:gd name="connsiteY1024" fmla="*/ 96121 h 213670"/>
                <a:gd name="connsiteX1025" fmla="*/ 41542 w 199868"/>
                <a:gd name="connsiteY1025" fmla="*/ 98010 h 213670"/>
                <a:gd name="connsiteX1026" fmla="*/ 40364 w 199868"/>
                <a:gd name="connsiteY1026" fmla="*/ 96593 h 213670"/>
                <a:gd name="connsiteX1027" fmla="*/ 40364 w 199868"/>
                <a:gd name="connsiteY1027" fmla="*/ 96593 h 213670"/>
                <a:gd name="connsiteX1028" fmla="*/ 38711 w 199868"/>
                <a:gd name="connsiteY1028" fmla="*/ 94234 h 213670"/>
                <a:gd name="connsiteX1029" fmla="*/ 38711 w 199868"/>
                <a:gd name="connsiteY1029" fmla="*/ 96121 h 213670"/>
                <a:gd name="connsiteX1030" fmla="*/ 38711 w 199868"/>
                <a:gd name="connsiteY1030" fmla="*/ 96121 h 213670"/>
                <a:gd name="connsiteX1031" fmla="*/ 38711 w 199868"/>
                <a:gd name="connsiteY1031" fmla="*/ 93998 h 213670"/>
                <a:gd name="connsiteX1032" fmla="*/ 36824 w 199868"/>
                <a:gd name="connsiteY1032" fmla="*/ 92580 h 213670"/>
                <a:gd name="connsiteX1033" fmla="*/ 36824 w 199868"/>
                <a:gd name="connsiteY1033" fmla="*/ 92580 h 213670"/>
                <a:gd name="connsiteX1034" fmla="*/ 33993 w 199868"/>
                <a:gd name="connsiteY1034" fmla="*/ 92580 h 213670"/>
                <a:gd name="connsiteX1035" fmla="*/ 33993 w 199868"/>
                <a:gd name="connsiteY1035" fmla="*/ 90930 h 213670"/>
                <a:gd name="connsiteX1036" fmla="*/ 32575 w 199868"/>
                <a:gd name="connsiteY1036" fmla="*/ 90930 h 213670"/>
                <a:gd name="connsiteX1037" fmla="*/ 32575 w 199868"/>
                <a:gd name="connsiteY1037" fmla="*/ 90930 h 213670"/>
                <a:gd name="connsiteX1038" fmla="*/ 32575 w 199868"/>
                <a:gd name="connsiteY1038" fmla="*/ 90930 h 213670"/>
                <a:gd name="connsiteX1039" fmla="*/ 29744 w 199868"/>
                <a:gd name="connsiteY1039" fmla="*/ 89513 h 213670"/>
                <a:gd name="connsiteX1040" fmla="*/ 29744 w 199868"/>
                <a:gd name="connsiteY1040" fmla="*/ 91639 h 213670"/>
                <a:gd name="connsiteX1041" fmla="*/ 29744 w 199868"/>
                <a:gd name="connsiteY1041" fmla="*/ 91639 h 213670"/>
                <a:gd name="connsiteX1042" fmla="*/ 26440 w 199868"/>
                <a:gd name="connsiteY1042" fmla="*/ 88807 h 213670"/>
                <a:gd name="connsiteX1043" fmla="*/ 28566 w 199868"/>
                <a:gd name="connsiteY1043" fmla="*/ 91875 h 213670"/>
                <a:gd name="connsiteX1044" fmla="*/ 27148 w 199868"/>
                <a:gd name="connsiteY1044" fmla="*/ 91875 h 213670"/>
                <a:gd name="connsiteX1045" fmla="*/ 27148 w 199868"/>
                <a:gd name="connsiteY1045" fmla="*/ 90221 h 213670"/>
                <a:gd name="connsiteX1046" fmla="*/ 25734 w 199868"/>
                <a:gd name="connsiteY1046" fmla="*/ 90221 h 213670"/>
                <a:gd name="connsiteX1047" fmla="*/ 25734 w 199868"/>
                <a:gd name="connsiteY1047" fmla="*/ 90221 h 213670"/>
                <a:gd name="connsiteX1048" fmla="*/ 25734 w 199868"/>
                <a:gd name="connsiteY1048" fmla="*/ 90221 h 213670"/>
                <a:gd name="connsiteX1049" fmla="*/ 25734 w 199868"/>
                <a:gd name="connsiteY1049" fmla="*/ 90221 h 213670"/>
                <a:gd name="connsiteX1050" fmla="*/ 22666 w 199868"/>
                <a:gd name="connsiteY1050" fmla="*/ 90221 h 213670"/>
                <a:gd name="connsiteX1051" fmla="*/ 22666 w 199868"/>
                <a:gd name="connsiteY1051" fmla="*/ 90221 h 213670"/>
                <a:gd name="connsiteX1052" fmla="*/ 22666 w 199868"/>
                <a:gd name="connsiteY1052" fmla="*/ 90221 h 213670"/>
                <a:gd name="connsiteX1053" fmla="*/ 19362 w 199868"/>
                <a:gd name="connsiteY1053" fmla="*/ 88335 h 213670"/>
                <a:gd name="connsiteX1054" fmla="*/ 16767 w 199868"/>
                <a:gd name="connsiteY1054" fmla="*/ 88335 h 213670"/>
                <a:gd name="connsiteX1055" fmla="*/ 16767 w 199868"/>
                <a:gd name="connsiteY1055" fmla="*/ 85975 h 213670"/>
                <a:gd name="connsiteX1056" fmla="*/ 15350 w 199868"/>
                <a:gd name="connsiteY1056" fmla="*/ 85975 h 213670"/>
                <a:gd name="connsiteX1057" fmla="*/ 18890 w 199868"/>
                <a:gd name="connsiteY1057" fmla="*/ 91639 h 213670"/>
                <a:gd name="connsiteX1058" fmla="*/ 17003 w 199868"/>
                <a:gd name="connsiteY1058" fmla="*/ 91639 h 213670"/>
                <a:gd name="connsiteX1059" fmla="*/ 20777 w 199868"/>
                <a:gd name="connsiteY1059" fmla="*/ 94706 h 213670"/>
                <a:gd name="connsiteX1060" fmla="*/ 19599 w 199868"/>
                <a:gd name="connsiteY1060" fmla="*/ 94706 h 213670"/>
                <a:gd name="connsiteX1061" fmla="*/ 19599 w 199868"/>
                <a:gd name="connsiteY1061" fmla="*/ 96357 h 213670"/>
                <a:gd name="connsiteX1062" fmla="*/ 17709 w 199868"/>
                <a:gd name="connsiteY1062" fmla="*/ 93998 h 213670"/>
                <a:gd name="connsiteX1063" fmla="*/ 17709 w 199868"/>
                <a:gd name="connsiteY1063" fmla="*/ 96593 h 213670"/>
                <a:gd name="connsiteX1064" fmla="*/ 17709 w 199868"/>
                <a:gd name="connsiteY1064" fmla="*/ 96593 h 213670"/>
                <a:gd name="connsiteX1065" fmla="*/ 16295 w 199868"/>
                <a:gd name="connsiteY1065" fmla="*/ 95412 h 213670"/>
                <a:gd name="connsiteX1066" fmla="*/ 16295 w 199868"/>
                <a:gd name="connsiteY1066" fmla="*/ 93998 h 213670"/>
                <a:gd name="connsiteX1067" fmla="*/ 16295 w 199868"/>
                <a:gd name="connsiteY1067" fmla="*/ 93998 h 213670"/>
                <a:gd name="connsiteX1068" fmla="*/ 14641 w 199868"/>
                <a:gd name="connsiteY1068" fmla="*/ 91639 h 213670"/>
                <a:gd name="connsiteX1069" fmla="*/ 14641 w 199868"/>
                <a:gd name="connsiteY1069" fmla="*/ 93053 h 213670"/>
                <a:gd name="connsiteX1070" fmla="*/ 14641 w 199868"/>
                <a:gd name="connsiteY1070" fmla="*/ 94706 h 213670"/>
                <a:gd name="connsiteX1071" fmla="*/ 14641 w 199868"/>
                <a:gd name="connsiteY1071" fmla="*/ 96593 h 213670"/>
                <a:gd name="connsiteX1072" fmla="*/ 14641 w 199868"/>
                <a:gd name="connsiteY1072" fmla="*/ 96593 h 213670"/>
                <a:gd name="connsiteX1073" fmla="*/ 16058 w 199868"/>
                <a:gd name="connsiteY1073" fmla="*/ 98010 h 213670"/>
                <a:gd name="connsiteX1074" fmla="*/ 16058 w 199868"/>
                <a:gd name="connsiteY1074" fmla="*/ 98010 h 213670"/>
                <a:gd name="connsiteX1075" fmla="*/ 16058 w 199868"/>
                <a:gd name="connsiteY1075" fmla="*/ 95884 h 213670"/>
                <a:gd name="connsiteX1076" fmla="*/ 16058 w 199868"/>
                <a:gd name="connsiteY1076" fmla="*/ 95884 h 213670"/>
                <a:gd name="connsiteX1077" fmla="*/ 13935 w 199868"/>
                <a:gd name="connsiteY1077" fmla="*/ 95884 h 213670"/>
                <a:gd name="connsiteX1078" fmla="*/ 13935 w 199868"/>
                <a:gd name="connsiteY1078" fmla="*/ 97774 h 213670"/>
                <a:gd name="connsiteX1079" fmla="*/ 15350 w 199868"/>
                <a:gd name="connsiteY1079" fmla="*/ 99188 h 213670"/>
                <a:gd name="connsiteX1080" fmla="*/ 18181 w 199868"/>
                <a:gd name="connsiteY1080" fmla="*/ 99188 h 213670"/>
                <a:gd name="connsiteX1081" fmla="*/ 16531 w 199868"/>
                <a:gd name="connsiteY1081" fmla="*/ 99188 h 213670"/>
                <a:gd name="connsiteX1082" fmla="*/ 18181 w 199868"/>
                <a:gd name="connsiteY1082" fmla="*/ 99188 h 213670"/>
                <a:gd name="connsiteX1083" fmla="*/ 18181 w 199868"/>
                <a:gd name="connsiteY1083" fmla="*/ 99188 h 213670"/>
                <a:gd name="connsiteX1084" fmla="*/ 16531 w 199868"/>
                <a:gd name="connsiteY1084" fmla="*/ 97302 h 213670"/>
                <a:gd name="connsiteX1085" fmla="*/ 16531 w 199868"/>
                <a:gd name="connsiteY1085" fmla="*/ 97302 h 213670"/>
                <a:gd name="connsiteX1086" fmla="*/ 16531 w 199868"/>
                <a:gd name="connsiteY1086" fmla="*/ 95884 h 213670"/>
                <a:gd name="connsiteX1087" fmla="*/ 16531 w 199868"/>
                <a:gd name="connsiteY1087" fmla="*/ 95884 h 213670"/>
                <a:gd name="connsiteX1088" fmla="*/ 16531 w 199868"/>
                <a:gd name="connsiteY1088" fmla="*/ 98010 h 213670"/>
                <a:gd name="connsiteX1089" fmla="*/ 14641 w 199868"/>
                <a:gd name="connsiteY1089" fmla="*/ 95648 h 213670"/>
                <a:gd name="connsiteX1090" fmla="*/ 12991 w 199868"/>
                <a:gd name="connsiteY1090" fmla="*/ 95648 h 213670"/>
                <a:gd name="connsiteX1091" fmla="*/ 12991 w 199868"/>
                <a:gd name="connsiteY1091" fmla="*/ 95648 h 213670"/>
                <a:gd name="connsiteX1092" fmla="*/ 12991 w 199868"/>
                <a:gd name="connsiteY1092" fmla="*/ 95648 h 213670"/>
                <a:gd name="connsiteX1093" fmla="*/ 11573 w 199868"/>
                <a:gd name="connsiteY1093" fmla="*/ 95648 h 213670"/>
                <a:gd name="connsiteX1094" fmla="*/ 11573 w 199868"/>
                <a:gd name="connsiteY1094" fmla="*/ 98010 h 213670"/>
                <a:gd name="connsiteX1095" fmla="*/ 11573 w 199868"/>
                <a:gd name="connsiteY1095" fmla="*/ 99897 h 213670"/>
                <a:gd name="connsiteX1096" fmla="*/ 11573 w 199868"/>
                <a:gd name="connsiteY1096" fmla="*/ 98480 h 213670"/>
                <a:gd name="connsiteX1097" fmla="*/ 11573 w 199868"/>
                <a:gd name="connsiteY1097" fmla="*/ 98480 h 213670"/>
                <a:gd name="connsiteX1098" fmla="*/ 11573 w 199868"/>
                <a:gd name="connsiteY1098" fmla="*/ 99897 h 213670"/>
                <a:gd name="connsiteX1099" fmla="*/ 10159 w 199868"/>
                <a:gd name="connsiteY1099" fmla="*/ 97302 h 213670"/>
                <a:gd name="connsiteX1100" fmla="*/ 10159 w 199868"/>
                <a:gd name="connsiteY1100" fmla="*/ 97302 h 213670"/>
                <a:gd name="connsiteX1101" fmla="*/ 10159 w 199868"/>
                <a:gd name="connsiteY1101" fmla="*/ 97302 h 213670"/>
                <a:gd name="connsiteX1102" fmla="*/ 8742 w 199868"/>
                <a:gd name="connsiteY1102" fmla="*/ 95884 h 213670"/>
                <a:gd name="connsiteX1103" fmla="*/ 8742 w 199868"/>
                <a:gd name="connsiteY1103" fmla="*/ 95884 h 213670"/>
                <a:gd name="connsiteX1104" fmla="*/ 8742 w 199868"/>
                <a:gd name="connsiteY1104" fmla="*/ 95884 h 213670"/>
                <a:gd name="connsiteX1105" fmla="*/ 8742 w 199868"/>
                <a:gd name="connsiteY1105" fmla="*/ 95884 h 213670"/>
                <a:gd name="connsiteX1106" fmla="*/ 8742 w 199868"/>
                <a:gd name="connsiteY1106" fmla="*/ 97302 h 213670"/>
                <a:gd name="connsiteX1107" fmla="*/ 8742 w 199868"/>
                <a:gd name="connsiteY1107" fmla="*/ 97302 h 213670"/>
                <a:gd name="connsiteX1108" fmla="*/ 10868 w 199868"/>
                <a:gd name="connsiteY1108" fmla="*/ 99661 h 213670"/>
                <a:gd name="connsiteX1109" fmla="*/ 10868 w 199868"/>
                <a:gd name="connsiteY1109" fmla="*/ 99661 h 213670"/>
                <a:gd name="connsiteX1110" fmla="*/ 12518 w 199868"/>
                <a:gd name="connsiteY1110" fmla="*/ 101548 h 213670"/>
                <a:gd name="connsiteX1111" fmla="*/ 12518 w 199868"/>
                <a:gd name="connsiteY1111" fmla="*/ 101548 h 213670"/>
                <a:gd name="connsiteX1112" fmla="*/ 12518 w 199868"/>
                <a:gd name="connsiteY1112" fmla="*/ 100133 h 213670"/>
                <a:gd name="connsiteX1113" fmla="*/ 11340 w 199868"/>
                <a:gd name="connsiteY1113" fmla="*/ 98952 h 213670"/>
                <a:gd name="connsiteX1114" fmla="*/ 11340 w 199868"/>
                <a:gd name="connsiteY1114" fmla="*/ 98952 h 213670"/>
                <a:gd name="connsiteX1115" fmla="*/ 12754 w 199868"/>
                <a:gd name="connsiteY1115" fmla="*/ 100606 h 213670"/>
                <a:gd name="connsiteX1116" fmla="*/ 12754 w 199868"/>
                <a:gd name="connsiteY1116" fmla="*/ 100606 h 213670"/>
                <a:gd name="connsiteX1117" fmla="*/ 12754 w 199868"/>
                <a:gd name="connsiteY1117" fmla="*/ 100606 h 213670"/>
                <a:gd name="connsiteX1118" fmla="*/ 14172 w 199868"/>
                <a:gd name="connsiteY1118" fmla="*/ 100606 h 213670"/>
                <a:gd name="connsiteX1119" fmla="*/ 17003 w 199868"/>
                <a:gd name="connsiteY1119" fmla="*/ 102965 h 213670"/>
                <a:gd name="connsiteX1120" fmla="*/ 17003 w 199868"/>
                <a:gd name="connsiteY1120" fmla="*/ 101311 h 213670"/>
                <a:gd name="connsiteX1121" fmla="*/ 17003 w 199868"/>
                <a:gd name="connsiteY1121" fmla="*/ 102729 h 213670"/>
                <a:gd name="connsiteX1122" fmla="*/ 18654 w 199868"/>
                <a:gd name="connsiteY1122" fmla="*/ 102729 h 213670"/>
                <a:gd name="connsiteX1123" fmla="*/ 18654 w 199868"/>
                <a:gd name="connsiteY1123" fmla="*/ 102729 h 213670"/>
                <a:gd name="connsiteX1124" fmla="*/ 18654 w 199868"/>
                <a:gd name="connsiteY1124" fmla="*/ 101075 h 213670"/>
                <a:gd name="connsiteX1125" fmla="*/ 18654 w 199868"/>
                <a:gd name="connsiteY1125" fmla="*/ 101075 h 213670"/>
                <a:gd name="connsiteX1126" fmla="*/ 18654 w 199868"/>
                <a:gd name="connsiteY1126" fmla="*/ 102492 h 213670"/>
                <a:gd name="connsiteX1127" fmla="*/ 20540 w 199868"/>
                <a:gd name="connsiteY1127" fmla="*/ 102492 h 213670"/>
                <a:gd name="connsiteX1128" fmla="*/ 20540 w 199868"/>
                <a:gd name="connsiteY1128" fmla="*/ 101075 h 213670"/>
                <a:gd name="connsiteX1129" fmla="*/ 21958 w 199868"/>
                <a:gd name="connsiteY1129" fmla="*/ 102729 h 213670"/>
                <a:gd name="connsiteX1130" fmla="*/ 20777 w 199868"/>
                <a:gd name="connsiteY1130" fmla="*/ 102729 h 213670"/>
                <a:gd name="connsiteX1131" fmla="*/ 19126 w 199868"/>
                <a:gd name="connsiteY1131" fmla="*/ 102729 h 213670"/>
                <a:gd name="connsiteX1132" fmla="*/ 19126 w 199868"/>
                <a:gd name="connsiteY1132" fmla="*/ 105088 h 213670"/>
                <a:gd name="connsiteX1133" fmla="*/ 20777 w 199868"/>
                <a:gd name="connsiteY1133" fmla="*/ 103201 h 213670"/>
                <a:gd name="connsiteX1134" fmla="*/ 22666 w 199868"/>
                <a:gd name="connsiteY1134" fmla="*/ 103201 h 213670"/>
                <a:gd name="connsiteX1135" fmla="*/ 22666 w 199868"/>
                <a:gd name="connsiteY1135" fmla="*/ 103201 h 213670"/>
                <a:gd name="connsiteX1136" fmla="*/ 22666 w 199868"/>
                <a:gd name="connsiteY1136" fmla="*/ 101548 h 213670"/>
                <a:gd name="connsiteX1137" fmla="*/ 22666 w 199868"/>
                <a:gd name="connsiteY1137" fmla="*/ 101548 h 213670"/>
                <a:gd name="connsiteX1138" fmla="*/ 22666 w 199868"/>
                <a:gd name="connsiteY1138" fmla="*/ 102965 h 213670"/>
                <a:gd name="connsiteX1139" fmla="*/ 24081 w 199868"/>
                <a:gd name="connsiteY1139" fmla="*/ 102965 h 213670"/>
                <a:gd name="connsiteX1140" fmla="*/ 24081 w 199868"/>
                <a:gd name="connsiteY1140" fmla="*/ 102965 h 213670"/>
                <a:gd name="connsiteX1141" fmla="*/ 24081 w 199868"/>
                <a:gd name="connsiteY1141" fmla="*/ 102965 h 213670"/>
                <a:gd name="connsiteX1142" fmla="*/ 24081 w 199868"/>
                <a:gd name="connsiteY1142" fmla="*/ 104615 h 213670"/>
                <a:gd name="connsiteX1143" fmla="*/ 24081 w 199868"/>
                <a:gd name="connsiteY1143" fmla="*/ 102965 h 213670"/>
                <a:gd name="connsiteX1144" fmla="*/ 24081 w 199868"/>
                <a:gd name="connsiteY1144" fmla="*/ 101548 h 213670"/>
                <a:gd name="connsiteX1145" fmla="*/ 24081 w 199868"/>
                <a:gd name="connsiteY1145" fmla="*/ 101548 h 213670"/>
                <a:gd name="connsiteX1146" fmla="*/ 27857 w 199868"/>
                <a:gd name="connsiteY1146" fmla="*/ 104852 h 213670"/>
                <a:gd name="connsiteX1147" fmla="*/ 27857 w 199868"/>
                <a:gd name="connsiteY1147" fmla="*/ 106269 h 213670"/>
                <a:gd name="connsiteX1148" fmla="*/ 26440 w 199868"/>
                <a:gd name="connsiteY1148" fmla="*/ 106269 h 213670"/>
                <a:gd name="connsiteX1149" fmla="*/ 27857 w 199868"/>
                <a:gd name="connsiteY1149" fmla="*/ 106269 h 213670"/>
                <a:gd name="connsiteX1150" fmla="*/ 27857 w 199868"/>
                <a:gd name="connsiteY1150" fmla="*/ 108155 h 213670"/>
                <a:gd name="connsiteX1151" fmla="*/ 25498 w 199868"/>
                <a:gd name="connsiteY1151" fmla="*/ 105796 h 213670"/>
                <a:gd name="connsiteX1152" fmla="*/ 27385 w 199868"/>
                <a:gd name="connsiteY1152" fmla="*/ 108628 h 213670"/>
                <a:gd name="connsiteX1153" fmla="*/ 25970 w 199868"/>
                <a:gd name="connsiteY1153" fmla="*/ 107211 h 213670"/>
                <a:gd name="connsiteX1154" fmla="*/ 25970 w 199868"/>
                <a:gd name="connsiteY1154" fmla="*/ 108628 h 213670"/>
                <a:gd name="connsiteX1155" fmla="*/ 24553 w 199868"/>
                <a:gd name="connsiteY1155" fmla="*/ 107211 h 213670"/>
                <a:gd name="connsiteX1156" fmla="*/ 24553 w 199868"/>
                <a:gd name="connsiteY1156" fmla="*/ 107211 h 213670"/>
                <a:gd name="connsiteX1157" fmla="*/ 24553 w 199868"/>
                <a:gd name="connsiteY1157" fmla="*/ 108628 h 213670"/>
                <a:gd name="connsiteX1158" fmla="*/ 24553 w 199868"/>
                <a:gd name="connsiteY1158" fmla="*/ 106741 h 213670"/>
                <a:gd name="connsiteX1159" fmla="*/ 24553 w 199868"/>
                <a:gd name="connsiteY1159" fmla="*/ 105088 h 213670"/>
                <a:gd name="connsiteX1160" fmla="*/ 24553 w 199868"/>
                <a:gd name="connsiteY1160" fmla="*/ 106505 h 213670"/>
                <a:gd name="connsiteX1161" fmla="*/ 24553 w 199868"/>
                <a:gd name="connsiteY1161" fmla="*/ 106505 h 213670"/>
                <a:gd name="connsiteX1162" fmla="*/ 24553 w 199868"/>
                <a:gd name="connsiteY1162" fmla="*/ 106505 h 213670"/>
                <a:gd name="connsiteX1163" fmla="*/ 26204 w 199868"/>
                <a:gd name="connsiteY1163" fmla="*/ 109337 h 213670"/>
                <a:gd name="connsiteX1164" fmla="*/ 26204 w 199868"/>
                <a:gd name="connsiteY1164" fmla="*/ 109337 h 213670"/>
                <a:gd name="connsiteX1165" fmla="*/ 26204 w 199868"/>
                <a:gd name="connsiteY1165" fmla="*/ 107447 h 213670"/>
                <a:gd name="connsiteX1166" fmla="*/ 25025 w 199868"/>
                <a:gd name="connsiteY1166" fmla="*/ 107447 h 213670"/>
                <a:gd name="connsiteX1167" fmla="*/ 25025 w 199868"/>
                <a:gd name="connsiteY1167" fmla="*/ 107447 h 213670"/>
                <a:gd name="connsiteX1168" fmla="*/ 25025 w 199868"/>
                <a:gd name="connsiteY1168" fmla="*/ 107447 h 213670"/>
                <a:gd name="connsiteX1169" fmla="*/ 22194 w 199868"/>
                <a:gd name="connsiteY1169" fmla="*/ 107447 h 213670"/>
                <a:gd name="connsiteX1170" fmla="*/ 22194 w 199868"/>
                <a:gd name="connsiteY1170" fmla="*/ 107447 h 213670"/>
                <a:gd name="connsiteX1171" fmla="*/ 22194 w 199868"/>
                <a:gd name="connsiteY1171" fmla="*/ 109809 h 213670"/>
                <a:gd name="connsiteX1172" fmla="*/ 24081 w 199868"/>
                <a:gd name="connsiteY1172" fmla="*/ 111696 h 213670"/>
                <a:gd name="connsiteX1173" fmla="*/ 24081 w 199868"/>
                <a:gd name="connsiteY1173" fmla="*/ 109573 h 213670"/>
                <a:gd name="connsiteX1174" fmla="*/ 24081 w 199868"/>
                <a:gd name="connsiteY1174" fmla="*/ 109573 h 213670"/>
                <a:gd name="connsiteX1175" fmla="*/ 25734 w 199868"/>
                <a:gd name="connsiteY1175" fmla="*/ 112404 h 213670"/>
                <a:gd name="connsiteX1176" fmla="*/ 27148 w 199868"/>
                <a:gd name="connsiteY1176" fmla="*/ 112404 h 213670"/>
                <a:gd name="connsiteX1177" fmla="*/ 28802 w 199868"/>
                <a:gd name="connsiteY1177" fmla="*/ 112404 h 213670"/>
                <a:gd name="connsiteX1178" fmla="*/ 28802 w 199868"/>
                <a:gd name="connsiteY1178" fmla="*/ 113582 h 213670"/>
                <a:gd name="connsiteX1179" fmla="*/ 28802 w 199868"/>
                <a:gd name="connsiteY1179" fmla="*/ 113582 h 213670"/>
                <a:gd name="connsiteX1180" fmla="*/ 28802 w 199868"/>
                <a:gd name="connsiteY1180" fmla="*/ 113582 h 213670"/>
                <a:gd name="connsiteX1181" fmla="*/ 30452 w 199868"/>
                <a:gd name="connsiteY1181" fmla="*/ 113582 h 213670"/>
                <a:gd name="connsiteX1182" fmla="*/ 30452 w 199868"/>
                <a:gd name="connsiteY1182" fmla="*/ 115000 h 213670"/>
                <a:gd name="connsiteX1183" fmla="*/ 30452 w 199868"/>
                <a:gd name="connsiteY1183" fmla="*/ 115000 h 213670"/>
                <a:gd name="connsiteX1184" fmla="*/ 28093 w 199868"/>
                <a:gd name="connsiteY1184" fmla="*/ 112404 h 213670"/>
                <a:gd name="connsiteX1185" fmla="*/ 28093 w 199868"/>
                <a:gd name="connsiteY1185" fmla="*/ 110987 h 213670"/>
                <a:gd name="connsiteX1186" fmla="*/ 28093 w 199868"/>
                <a:gd name="connsiteY1186" fmla="*/ 110987 h 213670"/>
                <a:gd name="connsiteX1187" fmla="*/ 29271 w 199868"/>
                <a:gd name="connsiteY1187" fmla="*/ 112640 h 213670"/>
                <a:gd name="connsiteX1188" fmla="*/ 29271 w 199868"/>
                <a:gd name="connsiteY1188" fmla="*/ 111223 h 213670"/>
                <a:gd name="connsiteX1189" fmla="*/ 29271 w 199868"/>
                <a:gd name="connsiteY1189" fmla="*/ 111223 h 213670"/>
                <a:gd name="connsiteX1190" fmla="*/ 29271 w 199868"/>
                <a:gd name="connsiteY1190" fmla="*/ 112874 h 213670"/>
                <a:gd name="connsiteX1191" fmla="*/ 29271 w 199868"/>
                <a:gd name="connsiteY1191" fmla="*/ 112874 h 213670"/>
                <a:gd name="connsiteX1192" fmla="*/ 37297 w 199868"/>
                <a:gd name="connsiteY1192" fmla="*/ 112874 h 213670"/>
                <a:gd name="connsiteX1193" fmla="*/ 37297 w 199868"/>
                <a:gd name="connsiteY1193" fmla="*/ 112874 h 213670"/>
                <a:gd name="connsiteX1194" fmla="*/ 35171 w 199868"/>
                <a:gd name="connsiteY1194" fmla="*/ 109573 h 213670"/>
                <a:gd name="connsiteX1195" fmla="*/ 35171 w 199868"/>
                <a:gd name="connsiteY1195" fmla="*/ 109573 h 213670"/>
                <a:gd name="connsiteX1196" fmla="*/ 35171 w 199868"/>
                <a:gd name="connsiteY1196" fmla="*/ 110751 h 213670"/>
                <a:gd name="connsiteX1197" fmla="*/ 35171 w 199868"/>
                <a:gd name="connsiteY1197" fmla="*/ 110751 h 213670"/>
                <a:gd name="connsiteX1198" fmla="*/ 38947 w 199868"/>
                <a:gd name="connsiteY1198" fmla="*/ 113819 h 213670"/>
                <a:gd name="connsiteX1199" fmla="*/ 38947 w 199868"/>
                <a:gd name="connsiteY1199" fmla="*/ 112168 h 213670"/>
                <a:gd name="connsiteX1200" fmla="*/ 40364 w 199868"/>
                <a:gd name="connsiteY1200" fmla="*/ 112168 h 213670"/>
                <a:gd name="connsiteX1201" fmla="*/ 40364 w 199868"/>
                <a:gd name="connsiteY1201" fmla="*/ 112168 h 213670"/>
                <a:gd name="connsiteX1202" fmla="*/ 40364 w 199868"/>
                <a:gd name="connsiteY1202" fmla="*/ 112168 h 213670"/>
                <a:gd name="connsiteX1203" fmla="*/ 40364 w 199868"/>
                <a:gd name="connsiteY1203" fmla="*/ 110751 h 213670"/>
                <a:gd name="connsiteX1204" fmla="*/ 40364 w 199868"/>
                <a:gd name="connsiteY1204" fmla="*/ 110751 h 213670"/>
                <a:gd name="connsiteX1205" fmla="*/ 40364 w 199868"/>
                <a:gd name="connsiteY1205" fmla="*/ 112168 h 213670"/>
                <a:gd name="connsiteX1206" fmla="*/ 42487 w 199868"/>
                <a:gd name="connsiteY1206" fmla="*/ 112168 h 213670"/>
                <a:gd name="connsiteX1207" fmla="*/ 42487 w 199868"/>
                <a:gd name="connsiteY1207" fmla="*/ 110278 h 213670"/>
                <a:gd name="connsiteX1208" fmla="*/ 42487 w 199868"/>
                <a:gd name="connsiteY1208" fmla="*/ 111459 h 213670"/>
                <a:gd name="connsiteX1209" fmla="*/ 42487 w 199868"/>
                <a:gd name="connsiteY1209" fmla="*/ 109337 h 213670"/>
                <a:gd name="connsiteX1210" fmla="*/ 42487 w 199868"/>
                <a:gd name="connsiteY1210" fmla="*/ 110751 h 213670"/>
                <a:gd name="connsiteX1211" fmla="*/ 44374 w 199868"/>
                <a:gd name="connsiteY1211" fmla="*/ 109337 h 213670"/>
                <a:gd name="connsiteX1212" fmla="*/ 45791 w 199868"/>
                <a:gd name="connsiteY1212" fmla="*/ 110987 h 213670"/>
                <a:gd name="connsiteX1213" fmla="*/ 45791 w 199868"/>
                <a:gd name="connsiteY1213" fmla="*/ 110987 h 213670"/>
                <a:gd name="connsiteX1214" fmla="*/ 47442 w 199868"/>
                <a:gd name="connsiteY1214" fmla="*/ 109337 h 213670"/>
                <a:gd name="connsiteX1215" fmla="*/ 45791 w 199868"/>
                <a:gd name="connsiteY1215" fmla="*/ 107447 h 213670"/>
                <a:gd name="connsiteX1216" fmla="*/ 47914 w 199868"/>
                <a:gd name="connsiteY1216" fmla="*/ 107447 h 213670"/>
                <a:gd name="connsiteX1217" fmla="*/ 47914 w 199868"/>
                <a:gd name="connsiteY1217" fmla="*/ 107447 h 213670"/>
                <a:gd name="connsiteX1218" fmla="*/ 47914 w 199868"/>
                <a:gd name="connsiteY1218" fmla="*/ 107447 h 213670"/>
                <a:gd name="connsiteX1219" fmla="*/ 49568 w 199868"/>
                <a:gd name="connsiteY1219" fmla="*/ 110042 h 213670"/>
                <a:gd name="connsiteX1220" fmla="*/ 49568 w 199868"/>
                <a:gd name="connsiteY1220" fmla="*/ 108155 h 213670"/>
                <a:gd name="connsiteX1221" fmla="*/ 49568 w 199868"/>
                <a:gd name="connsiteY1221" fmla="*/ 108155 h 213670"/>
                <a:gd name="connsiteX1222" fmla="*/ 49568 w 199868"/>
                <a:gd name="connsiteY1222" fmla="*/ 108155 h 213670"/>
                <a:gd name="connsiteX1223" fmla="*/ 49568 w 199868"/>
                <a:gd name="connsiteY1223" fmla="*/ 106505 h 213670"/>
                <a:gd name="connsiteX1224" fmla="*/ 50982 w 199868"/>
                <a:gd name="connsiteY1224" fmla="*/ 107919 h 213670"/>
                <a:gd name="connsiteX1225" fmla="*/ 50982 w 199868"/>
                <a:gd name="connsiteY1225" fmla="*/ 107919 h 213670"/>
                <a:gd name="connsiteX1226" fmla="*/ 50982 w 199868"/>
                <a:gd name="connsiteY1226" fmla="*/ 107919 h 213670"/>
                <a:gd name="connsiteX1227" fmla="*/ 50982 w 199868"/>
                <a:gd name="connsiteY1227" fmla="*/ 105796 h 213670"/>
                <a:gd name="connsiteX1228" fmla="*/ 52399 w 199868"/>
                <a:gd name="connsiteY1228" fmla="*/ 107683 h 213670"/>
                <a:gd name="connsiteX1229" fmla="*/ 52399 w 199868"/>
                <a:gd name="connsiteY1229" fmla="*/ 106033 h 213670"/>
                <a:gd name="connsiteX1230" fmla="*/ 52399 w 199868"/>
                <a:gd name="connsiteY1230" fmla="*/ 106033 h 213670"/>
                <a:gd name="connsiteX1231" fmla="*/ 54050 w 199868"/>
                <a:gd name="connsiteY1231" fmla="*/ 106033 h 213670"/>
                <a:gd name="connsiteX1232" fmla="*/ 54050 w 199868"/>
                <a:gd name="connsiteY1232" fmla="*/ 106033 h 213670"/>
                <a:gd name="connsiteX1233" fmla="*/ 54050 w 199868"/>
                <a:gd name="connsiteY1233" fmla="*/ 106033 h 213670"/>
                <a:gd name="connsiteX1234" fmla="*/ 54050 w 199868"/>
                <a:gd name="connsiteY1234" fmla="*/ 104615 h 213670"/>
                <a:gd name="connsiteX1235" fmla="*/ 54050 w 199868"/>
                <a:gd name="connsiteY1235" fmla="*/ 104615 h 213670"/>
                <a:gd name="connsiteX1236" fmla="*/ 54050 w 199868"/>
                <a:gd name="connsiteY1236" fmla="*/ 102256 h 213670"/>
                <a:gd name="connsiteX1237" fmla="*/ 55467 w 199868"/>
                <a:gd name="connsiteY1237" fmla="*/ 104143 h 213670"/>
                <a:gd name="connsiteX1238" fmla="*/ 55467 w 199868"/>
                <a:gd name="connsiteY1238" fmla="*/ 102020 h 213670"/>
                <a:gd name="connsiteX1239" fmla="*/ 57354 w 199868"/>
                <a:gd name="connsiteY1239" fmla="*/ 102020 h 213670"/>
                <a:gd name="connsiteX1240" fmla="*/ 56173 w 199868"/>
                <a:gd name="connsiteY1240" fmla="*/ 100133 h 213670"/>
                <a:gd name="connsiteX1241" fmla="*/ 58298 w 199868"/>
                <a:gd name="connsiteY1241" fmla="*/ 102492 h 213670"/>
                <a:gd name="connsiteX1242" fmla="*/ 58298 w 199868"/>
                <a:gd name="connsiteY1242" fmla="*/ 102492 h 213670"/>
                <a:gd name="connsiteX1243" fmla="*/ 58298 w 199868"/>
                <a:gd name="connsiteY1243" fmla="*/ 102492 h 213670"/>
                <a:gd name="connsiteX1244" fmla="*/ 58298 w 199868"/>
                <a:gd name="connsiteY1244" fmla="*/ 101075 h 213670"/>
                <a:gd name="connsiteX1245" fmla="*/ 59713 w 199868"/>
                <a:gd name="connsiteY1245" fmla="*/ 102492 h 213670"/>
                <a:gd name="connsiteX1246" fmla="*/ 59713 w 199868"/>
                <a:gd name="connsiteY1246" fmla="*/ 100606 h 213670"/>
                <a:gd name="connsiteX1247" fmla="*/ 59713 w 199868"/>
                <a:gd name="connsiteY1247" fmla="*/ 100606 h 213670"/>
                <a:gd name="connsiteX1248" fmla="*/ 61130 w 199868"/>
                <a:gd name="connsiteY1248" fmla="*/ 102020 h 213670"/>
                <a:gd name="connsiteX1249" fmla="*/ 61130 w 199868"/>
                <a:gd name="connsiteY1249" fmla="*/ 102020 h 213670"/>
                <a:gd name="connsiteX1250" fmla="*/ 65376 w 199868"/>
                <a:gd name="connsiteY1250" fmla="*/ 102020 h 213670"/>
                <a:gd name="connsiteX1251" fmla="*/ 65376 w 199868"/>
                <a:gd name="connsiteY1251" fmla="*/ 104143 h 213670"/>
                <a:gd name="connsiteX1252" fmla="*/ 65376 w 199868"/>
                <a:gd name="connsiteY1252" fmla="*/ 104143 h 213670"/>
                <a:gd name="connsiteX1253" fmla="*/ 65376 w 199868"/>
                <a:gd name="connsiteY1253" fmla="*/ 102256 h 213670"/>
                <a:gd name="connsiteX1254" fmla="*/ 67029 w 199868"/>
                <a:gd name="connsiteY1254" fmla="*/ 100369 h 213670"/>
                <a:gd name="connsiteX1255" fmla="*/ 67029 w 199868"/>
                <a:gd name="connsiteY1255" fmla="*/ 102256 h 213670"/>
                <a:gd name="connsiteX1256" fmla="*/ 67029 w 199868"/>
                <a:gd name="connsiteY1256" fmla="*/ 102256 h 213670"/>
                <a:gd name="connsiteX1257" fmla="*/ 67029 w 199868"/>
                <a:gd name="connsiteY1257" fmla="*/ 102256 h 213670"/>
                <a:gd name="connsiteX1258" fmla="*/ 68680 w 199868"/>
                <a:gd name="connsiteY1258" fmla="*/ 102256 h 213670"/>
                <a:gd name="connsiteX1259" fmla="*/ 70097 w 199868"/>
                <a:gd name="connsiteY1259" fmla="*/ 103910 h 213670"/>
                <a:gd name="connsiteX1260" fmla="*/ 70097 w 199868"/>
                <a:gd name="connsiteY1260" fmla="*/ 103910 h 213670"/>
                <a:gd name="connsiteX1261" fmla="*/ 70097 w 199868"/>
                <a:gd name="connsiteY1261" fmla="*/ 101784 h 213670"/>
                <a:gd name="connsiteX1262" fmla="*/ 71275 w 199868"/>
                <a:gd name="connsiteY1262" fmla="*/ 103201 h 213670"/>
                <a:gd name="connsiteX1263" fmla="*/ 71275 w 199868"/>
                <a:gd name="connsiteY1263" fmla="*/ 103201 h 213670"/>
                <a:gd name="connsiteX1264" fmla="*/ 71275 w 199868"/>
                <a:gd name="connsiteY1264" fmla="*/ 102020 h 213670"/>
                <a:gd name="connsiteX1265" fmla="*/ 71275 w 199868"/>
                <a:gd name="connsiteY1265" fmla="*/ 102020 h 213670"/>
                <a:gd name="connsiteX1266" fmla="*/ 71275 w 199868"/>
                <a:gd name="connsiteY1266" fmla="*/ 102020 h 213670"/>
                <a:gd name="connsiteX1267" fmla="*/ 71275 w 199868"/>
                <a:gd name="connsiteY1267" fmla="*/ 102020 h 213670"/>
                <a:gd name="connsiteX1268" fmla="*/ 71275 w 199868"/>
                <a:gd name="connsiteY1268" fmla="*/ 100606 h 213670"/>
                <a:gd name="connsiteX1269" fmla="*/ 71275 w 199868"/>
                <a:gd name="connsiteY1269" fmla="*/ 100606 h 213670"/>
                <a:gd name="connsiteX1270" fmla="*/ 71275 w 199868"/>
                <a:gd name="connsiteY1270" fmla="*/ 102020 h 213670"/>
                <a:gd name="connsiteX1271" fmla="*/ 71275 w 199868"/>
                <a:gd name="connsiteY1271" fmla="*/ 102020 h 213670"/>
                <a:gd name="connsiteX1272" fmla="*/ 71275 w 199868"/>
                <a:gd name="connsiteY1272" fmla="*/ 102020 h 213670"/>
                <a:gd name="connsiteX1273" fmla="*/ 72456 w 199868"/>
                <a:gd name="connsiteY1273" fmla="*/ 102020 h 213670"/>
                <a:gd name="connsiteX1274" fmla="*/ 72456 w 199868"/>
                <a:gd name="connsiteY1274" fmla="*/ 103673 h 213670"/>
                <a:gd name="connsiteX1275" fmla="*/ 72456 w 199868"/>
                <a:gd name="connsiteY1275" fmla="*/ 102020 h 213670"/>
                <a:gd name="connsiteX1276" fmla="*/ 72456 w 199868"/>
                <a:gd name="connsiteY1276" fmla="*/ 103437 h 213670"/>
                <a:gd name="connsiteX1277" fmla="*/ 72456 w 199868"/>
                <a:gd name="connsiteY1277" fmla="*/ 103437 h 213670"/>
                <a:gd name="connsiteX1278" fmla="*/ 72456 w 199868"/>
                <a:gd name="connsiteY1278" fmla="*/ 101784 h 213670"/>
                <a:gd name="connsiteX1279" fmla="*/ 72456 w 199868"/>
                <a:gd name="connsiteY1279" fmla="*/ 100369 h 213670"/>
                <a:gd name="connsiteX1280" fmla="*/ 72456 w 199868"/>
                <a:gd name="connsiteY1280" fmla="*/ 100369 h 213670"/>
                <a:gd name="connsiteX1281" fmla="*/ 71039 w 199868"/>
                <a:gd name="connsiteY1281" fmla="*/ 98952 h 213670"/>
                <a:gd name="connsiteX1282" fmla="*/ 71039 w 199868"/>
                <a:gd name="connsiteY1282" fmla="*/ 98952 h 213670"/>
                <a:gd name="connsiteX1283" fmla="*/ 69152 w 199868"/>
                <a:gd name="connsiteY1283" fmla="*/ 98952 h 213670"/>
                <a:gd name="connsiteX1284" fmla="*/ 69152 w 199868"/>
                <a:gd name="connsiteY1284" fmla="*/ 100606 h 213670"/>
                <a:gd name="connsiteX1285" fmla="*/ 69152 w 199868"/>
                <a:gd name="connsiteY1285" fmla="*/ 99188 h 213670"/>
                <a:gd name="connsiteX1286" fmla="*/ 69152 w 199868"/>
                <a:gd name="connsiteY1286" fmla="*/ 102965 h 213670"/>
                <a:gd name="connsiteX1287" fmla="*/ 66085 w 199868"/>
                <a:gd name="connsiteY1287" fmla="*/ 99425 h 213670"/>
                <a:gd name="connsiteX1288" fmla="*/ 66085 w 199868"/>
                <a:gd name="connsiteY1288" fmla="*/ 100842 h 213670"/>
                <a:gd name="connsiteX1289" fmla="*/ 67971 w 199868"/>
                <a:gd name="connsiteY1289" fmla="*/ 102256 h 213670"/>
                <a:gd name="connsiteX1290" fmla="*/ 67971 w 199868"/>
                <a:gd name="connsiteY1290" fmla="*/ 102256 h 213670"/>
                <a:gd name="connsiteX1291" fmla="*/ 66085 w 199868"/>
                <a:gd name="connsiteY1291" fmla="*/ 100133 h 213670"/>
                <a:gd name="connsiteX1292" fmla="*/ 66085 w 199868"/>
                <a:gd name="connsiteY1292" fmla="*/ 101548 h 213670"/>
                <a:gd name="connsiteX1293" fmla="*/ 66085 w 199868"/>
                <a:gd name="connsiteY1293" fmla="*/ 101548 h 213670"/>
                <a:gd name="connsiteX1294" fmla="*/ 66085 w 199868"/>
                <a:gd name="connsiteY1294" fmla="*/ 103910 h 213670"/>
                <a:gd name="connsiteX1295" fmla="*/ 66085 w 199868"/>
                <a:gd name="connsiteY1295" fmla="*/ 103910 h 213670"/>
                <a:gd name="connsiteX1296" fmla="*/ 64434 w 199868"/>
                <a:gd name="connsiteY1296" fmla="*/ 103910 h 213670"/>
                <a:gd name="connsiteX1297" fmla="*/ 64434 w 199868"/>
                <a:gd name="connsiteY1297" fmla="*/ 102729 h 213670"/>
                <a:gd name="connsiteX1298" fmla="*/ 64434 w 199868"/>
                <a:gd name="connsiteY1298" fmla="*/ 102729 h 213670"/>
                <a:gd name="connsiteX1299" fmla="*/ 64434 w 199868"/>
                <a:gd name="connsiteY1299" fmla="*/ 102729 h 213670"/>
                <a:gd name="connsiteX1300" fmla="*/ 64434 w 199868"/>
                <a:gd name="connsiteY1300" fmla="*/ 102729 h 213670"/>
                <a:gd name="connsiteX1301" fmla="*/ 64434 w 199868"/>
                <a:gd name="connsiteY1301" fmla="*/ 104143 h 213670"/>
                <a:gd name="connsiteX1302" fmla="*/ 62072 w 199868"/>
                <a:gd name="connsiteY1302" fmla="*/ 104143 h 213670"/>
                <a:gd name="connsiteX1303" fmla="*/ 62072 w 199868"/>
                <a:gd name="connsiteY1303" fmla="*/ 104143 h 213670"/>
                <a:gd name="connsiteX1304" fmla="*/ 62072 w 199868"/>
                <a:gd name="connsiteY1304" fmla="*/ 104143 h 213670"/>
                <a:gd name="connsiteX1305" fmla="*/ 62072 w 199868"/>
                <a:gd name="connsiteY1305" fmla="*/ 105560 h 213670"/>
                <a:gd name="connsiteX1306" fmla="*/ 60185 w 199868"/>
                <a:gd name="connsiteY1306" fmla="*/ 102965 h 213670"/>
                <a:gd name="connsiteX1307" fmla="*/ 58298 w 199868"/>
                <a:gd name="connsiteY1307" fmla="*/ 102965 h 213670"/>
                <a:gd name="connsiteX1308" fmla="*/ 60421 w 199868"/>
                <a:gd name="connsiteY1308" fmla="*/ 106033 h 213670"/>
                <a:gd name="connsiteX1309" fmla="*/ 60421 w 199868"/>
                <a:gd name="connsiteY1309" fmla="*/ 106033 h 213670"/>
                <a:gd name="connsiteX1310" fmla="*/ 60421 w 199868"/>
                <a:gd name="connsiteY1310" fmla="*/ 108155 h 213670"/>
                <a:gd name="connsiteX1311" fmla="*/ 58062 w 199868"/>
                <a:gd name="connsiteY1311" fmla="*/ 108155 h 213670"/>
                <a:gd name="connsiteX1312" fmla="*/ 58062 w 199868"/>
                <a:gd name="connsiteY1312" fmla="*/ 106505 h 213670"/>
                <a:gd name="connsiteX1313" fmla="*/ 58062 w 199868"/>
                <a:gd name="connsiteY1313" fmla="*/ 106505 h 213670"/>
                <a:gd name="connsiteX1314" fmla="*/ 58062 w 199868"/>
                <a:gd name="connsiteY1314" fmla="*/ 106505 h 213670"/>
                <a:gd name="connsiteX1315" fmla="*/ 58062 w 199868"/>
                <a:gd name="connsiteY1315" fmla="*/ 106505 h 213670"/>
                <a:gd name="connsiteX1316" fmla="*/ 56409 w 199868"/>
                <a:gd name="connsiteY1316" fmla="*/ 106505 h 213670"/>
                <a:gd name="connsiteX1317" fmla="*/ 56409 w 199868"/>
                <a:gd name="connsiteY1317" fmla="*/ 106505 h 213670"/>
                <a:gd name="connsiteX1318" fmla="*/ 56409 w 199868"/>
                <a:gd name="connsiteY1318" fmla="*/ 108392 h 213670"/>
                <a:gd name="connsiteX1319" fmla="*/ 56409 w 199868"/>
                <a:gd name="connsiteY1319" fmla="*/ 108392 h 213670"/>
                <a:gd name="connsiteX1320" fmla="*/ 54522 w 199868"/>
                <a:gd name="connsiteY1320" fmla="*/ 106974 h 213670"/>
                <a:gd name="connsiteX1321" fmla="*/ 54522 w 199868"/>
                <a:gd name="connsiteY1321" fmla="*/ 109100 h 213670"/>
                <a:gd name="connsiteX1322" fmla="*/ 52635 w 199868"/>
                <a:gd name="connsiteY1322" fmla="*/ 106505 h 213670"/>
                <a:gd name="connsiteX1323" fmla="*/ 52635 w 199868"/>
                <a:gd name="connsiteY1323" fmla="*/ 106505 h 213670"/>
                <a:gd name="connsiteX1324" fmla="*/ 54050 w 199868"/>
                <a:gd name="connsiteY1324" fmla="*/ 109100 h 213670"/>
                <a:gd name="connsiteX1325" fmla="*/ 51927 w 199868"/>
                <a:gd name="connsiteY1325" fmla="*/ 106033 h 213670"/>
                <a:gd name="connsiteX1326" fmla="*/ 51927 w 199868"/>
                <a:gd name="connsiteY1326" fmla="*/ 107919 h 213670"/>
                <a:gd name="connsiteX1327" fmla="*/ 51927 w 199868"/>
                <a:gd name="connsiteY1327" fmla="*/ 109809 h 213670"/>
                <a:gd name="connsiteX1328" fmla="*/ 51927 w 199868"/>
                <a:gd name="connsiteY1328" fmla="*/ 108392 h 213670"/>
                <a:gd name="connsiteX1329" fmla="*/ 51927 w 199868"/>
                <a:gd name="connsiteY1329" fmla="*/ 105796 h 213670"/>
                <a:gd name="connsiteX1330" fmla="*/ 51927 w 199868"/>
                <a:gd name="connsiteY1330" fmla="*/ 105796 h 213670"/>
                <a:gd name="connsiteX1331" fmla="*/ 51927 w 199868"/>
                <a:gd name="connsiteY1331" fmla="*/ 105796 h 213670"/>
                <a:gd name="connsiteX1332" fmla="*/ 51927 w 199868"/>
                <a:gd name="connsiteY1332" fmla="*/ 107919 h 213670"/>
                <a:gd name="connsiteX1333" fmla="*/ 49801 w 199868"/>
                <a:gd name="connsiteY1333" fmla="*/ 106269 h 213670"/>
                <a:gd name="connsiteX1334" fmla="*/ 49801 w 199868"/>
                <a:gd name="connsiteY1334" fmla="*/ 106269 h 213670"/>
                <a:gd name="connsiteX1335" fmla="*/ 50982 w 199868"/>
                <a:gd name="connsiteY1335" fmla="*/ 106269 h 213670"/>
                <a:gd name="connsiteX1336" fmla="*/ 52635 w 199868"/>
                <a:gd name="connsiteY1336" fmla="*/ 107683 h 213670"/>
                <a:gd name="connsiteX1337" fmla="*/ 52635 w 199868"/>
                <a:gd name="connsiteY1337" fmla="*/ 107683 h 213670"/>
                <a:gd name="connsiteX1338" fmla="*/ 52635 w 199868"/>
                <a:gd name="connsiteY1338" fmla="*/ 109337 h 213670"/>
                <a:gd name="connsiteX1339" fmla="*/ 50510 w 199868"/>
                <a:gd name="connsiteY1339" fmla="*/ 109337 h 213670"/>
                <a:gd name="connsiteX1340" fmla="*/ 50510 w 199868"/>
                <a:gd name="connsiteY1340" fmla="*/ 109337 h 213670"/>
                <a:gd name="connsiteX1341" fmla="*/ 50510 w 199868"/>
                <a:gd name="connsiteY1341" fmla="*/ 110987 h 213670"/>
                <a:gd name="connsiteX1342" fmla="*/ 50510 w 199868"/>
                <a:gd name="connsiteY1342" fmla="*/ 110987 h 213670"/>
                <a:gd name="connsiteX1343" fmla="*/ 50510 w 199868"/>
                <a:gd name="connsiteY1343" fmla="*/ 110987 h 213670"/>
                <a:gd name="connsiteX1344" fmla="*/ 47678 w 199868"/>
                <a:gd name="connsiteY1344" fmla="*/ 109573 h 213670"/>
                <a:gd name="connsiteX1345" fmla="*/ 47678 w 199868"/>
                <a:gd name="connsiteY1345" fmla="*/ 112640 h 213670"/>
                <a:gd name="connsiteX1346" fmla="*/ 47678 w 199868"/>
                <a:gd name="connsiteY1346" fmla="*/ 112640 h 213670"/>
                <a:gd name="connsiteX1347" fmla="*/ 47678 w 199868"/>
                <a:gd name="connsiteY1347" fmla="*/ 112640 h 213670"/>
                <a:gd name="connsiteX1348" fmla="*/ 47678 w 199868"/>
                <a:gd name="connsiteY1348" fmla="*/ 112640 h 213670"/>
                <a:gd name="connsiteX1349" fmla="*/ 47678 w 199868"/>
                <a:gd name="connsiteY1349" fmla="*/ 112640 h 213670"/>
                <a:gd name="connsiteX1350" fmla="*/ 47678 w 199868"/>
                <a:gd name="connsiteY1350" fmla="*/ 110987 h 213670"/>
                <a:gd name="connsiteX1351" fmla="*/ 46264 w 199868"/>
                <a:gd name="connsiteY1351" fmla="*/ 112874 h 213670"/>
                <a:gd name="connsiteX1352" fmla="*/ 46264 w 199868"/>
                <a:gd name="connsiteY1352" fmla="*/ 111696 h 213670"/>
                <a:gd name="connsiteX1353" fmla="*/ 46264 w 199868"/>
                <a:gd name="connsiteY1353" fmla="*/ 111696 h 213670"/>
                <a:gd name="connsiteX1354" fmla="*/ 46264 w 199868"/>
                <a:gd name="connsiteY1354" fmla="*/ 114055 h 213670"/>
                <a:gd name="connsiteX1355" fmla="*/ 46264 w 199868"/>
                <a:gd name="connsiteY1355" fmla="*/ 112640 h 213670"/>
                <a:gd name="connsiteX1356" fmla="*/ 46264 w 199868"/>
                <a:gd name="connsiteY1356" fmla="*/ 112640 h 213670"/>
                <a:gd name="connsiteX1357" fmla="*/ 46264 w 199868"/>
                <a:gd name="connsiteY1357" fmla="*/ 114055 h 213670"/>
                <a:gd name="connsiteX1358" fmla="*/ 46264 w 199868"/>
                <a:gd name="connsiteY1358" fmla="*/ 112640 h 213670"/>
                <a:gd name="connsiteX1359" fmla="*/ 46264 w 199868"/>
                <a:gd name="connsiteY1359" fmla="*/ 114055 h 213670"/>
                <a:gd name="connsiteX1360" fmla="*/ 46264 w 199868"/>
                <a:gd name="connsiteY1360" fmla="*/ 112874 h 213670"/>
                <a:gd name="connsiteX1361" fmla="*/ 46264 w 199868"/>
                <a:gd name="connsiteY1361" fmla="*/ 115000 h 213670"/>
                <a:gd name="connsiteX1362" fmla="*/ 44846 w 199868"/>
                <a:gd name="connsiteY1362" fmla="*/ 115000 h 213670"/>
                <a:gd name="connsiteX1363" fmla="*/ 44846 w 199868"/>
                <a:gd name="connsiteY1363" fmla="*/ 115000 h 213670"/>
                <a:gd name="connsiteX1364" fmla="*/ 44846 w 199868"/>
                <a:gd name="connsiteY1364" fmla="*/ 115000 h 213670"/>
                <a:gd name="connsiteX1365" fmla="*/ 44846 w 199868"/>
                <a:gd name="connsiteY1365" fmla="*/ 117595 h 213670"/>
                <a:gd name="connsiteX1366" fmla="*/ 44846 w 199868"/>
                <a:gd name="connsiteY1366" fmla="*/ 117595 h 213670"/>
                <a:gd name="connsiteX1367" fmla="*/ 43668 w 199868"/>
                <a:gd name="connsiteY1367" fmla="*/ 115236 h 213670"/>
                <a:gd name="connsiteX1368" fmla="*/ 43668 w 199868"/>
                <a:gd name="connsiteY1368" fmla="*/ 115236 h 213670"/>
                <a:gd name="connsiteX1369" fmla="*/ 43668 w 199868"/>
                <a:gd name="connsiteY1369" fmla="*/ 118067 h 213670"/>
                <a:gd name="connsiteX1370" fmla="*/ 43668 w 199868"/>
                <a:gd name="connsiteY1370" fmla="*/ 116178 h 213670"/>
                <a:gd name="connsiteX1371" fmla="*/ 43668 w 199868"/>
                <a:gd name="connsiteY1371" fmla="*/ 116178 h 213670"/>
                <a:gd name="connsiteX1372" fmla="*/ 43668 w 199868"/>
                <a:gd name="connsiteY1372" fmla="*/ 116178 h 213670"/>
                <a:gd name="connsiteX1373" fmla="*/ 41306 w 199868"/>
                <a:gd name="connsiteY1373" fmla="*/ 114527 h 213670"/>
                <a:gd name="connsiteX1374" fmla="*/ 41306 w 199868"/>
                <a:gd name="connsiteY1374" fmla="*/ 116414 h 213670"/>
                <a:gd name="connsiteX1375" fmla="*/ 38475 w 199868"/>
                <a:gd name="connsiteY1375" fmla="*/ 116414 h 213670"/>
                <a:gd name="connsiteX1376" fmla="*/ 38475 w 199868"/>
                <a:gd name="connsiteY1376" fmla="*/ 118304 h 213670"/>
                <a:gd name="connsiteX1377" fmla="*/ 38475 w 199868"/>
                <a:gd name="connsiteY1377" fmla="*/ 119718 h 213670"/>
                <a:gd name="connsiteX1378" fmla="*/ 37060 w 199868"/>
                <a:gd name="connsiteY1378" fmla="*/ 117595 h 213670"/>
                <a:gd name="connsiteX1379" fmla="*/ 37060 w 199868"/>
                <a:gd name="connsiteY1379" fmla="*/ 117595 h 213670"/>
                <a:gd name="connsiteX1380" fmla="*/ 37060 w 199868"/>
                <a:gd name="connsiteY1380" fmla="*/ 115472 h 213670"/>
                <a:gd name="connsiteX1381" fmla="*/ 37060 w 199868"/>
                <a:gd name="connsiteY1381" fmla="*/ 117123 h 213670"/>
                <a:gd name="connsiteX1382" fmla="*/ 37060 w 199868"/>
                <a:gd name="connsiteY1382" fmla="*/ 117123 h 213670"/>
                <a:gd name="connsiteX1383" fmla="*/ 38475 w 199868"/>
                <a:gd name="connsiteY1383" fmla="*/ 119009 h 213670"/>
                <a:gd name="connsiteX1384" fmla="*/ 38475 w 199868"/>
                <a:gd name="connsiteY1384" fmla="*/ 119009 h 213670"/>
                <a:gd name="connsiteX1385" fmla="*/ 42723 w 199868"/>
                <a:gd name="connsiteY1385" fmla="*/ 119009 h 213670"/>
                <a:gd name="connsiteX1386" fmla="*/ 42723 w 199868"/>
                <a:gd name="connsiteY1386" fmla="*/ 120427 h 213670"/>
                <a:gd name="connsiteX1387" fmla="*/ 42723 w 199868"/>
                <a:gd name="connsiteY1387" fmla="*/ 119009 h 213670"/>
                <a:gd name="connsiteX1388" fmla="*/ 44374 w 199868"/>
                <a:gd name="connsiteY1388" fmla="*/ 122313 h 213670"/>
                <a:gd name="connsiteX1389" fmla="*/ 42015 w 199868"/>
                <a:gd name="connsiteY1389" fmla="*/ 122313 h 213670"/>
                <a:gd name="connsiteX1390" fmla="*/ 42015 w 199868"/>
                <a:gd name="connsiteY1390" fmla="*/ 122313 h 213670"/>
                <a:gd name="connsiteX1391" fmla="*/ 42015 w 199868"/>
                <a:gd name="connsiteY1391" fmla="*/ 122313 h 213670"/>
                <a:gd name="connsiteX1392" fmla="*/ 42015 w 199868"/>
                <a:gd name="connsiteY1392" fmla="*/ 123731 h 213670"/>
                <a:gd name="connsiteX1393" fmla="*/ 40601 w 199868"/>
                <a:gd name="connsiteY1393" fmla="*/ 123731 h 213670"/>
                <a:gd name="connsiteX1394" fmla="*/ 40601 w 199868"/>
                <a:gd name="connsiteY1394" fmla="*/ 122313 h 213670"/>
                <a:gd name="connsiteX1395" fmla="*/ 40601 w 199868"/>
                <a:gd name="connsiteY1395" fmla="*/ 123731 h 213670"/>
                <a:gd name="connsiteX1396" fmla="*/ 40601 w 199868"/>
                <a:gd name="connsiteY1396" fmla="*/ 122313 h 213670"/>
                <a:gd name="connsiteX1397" fmla="*/ 40601 w 199868"/>
                <a:gd name="connsiteY1397" fmla="*/ 122313 h 213670"/>
                <a:gd name="connsiteX1398" fmla="*/ 40601 w 199868"/>
                <a:gd name="connsiteY1398" fmla="*/ 123731 h 213670"/>
                <a:gd name="connsiteX1399" fmla="*/ 38002 w 199868"/>
                <a:gd name="connsiteY1399" fmla="*/ 122313 h 213670"/>
                <a:gd name="connsiteX1400" fmla="*/ 38002 w 199868"/>
                <a:gd name="connsiteY1400" fmla="*/ 122313 h 213670"/>
                <a:gd name="connsiteX1401" fmla="*/ 38002 w 199868"/>
                <a:gd name="connsiteY1401" fmla="*/ 120899 h 213670"/>
                <a:gd name="connsiteX1402" fmla="*/ 38002 w 199868"/>
                <a:gd name="connsiteY1402" fmla="*/ 120899 h 213670"/>
                <a:gd name="connsiteX1403" fmla="*/ 38002 w 199868"/>
                <a:gd name="connsiteY1403" fmla="*/ 120899 h 213670"/>
                <a:gd name="connsiteX1404" fmla="*/ 38002 w 199868"/>
                <a:gd name="connsiteY1404" fmla="*/ 123494 h 213670"/>
                <a:gd name="connsiteX1405" fmla="*/ 38002 w 199868"/>
                <a:gd name="connsiteY1405" fmla="*/ 123494 h 213670"/>
                <a:gd name="connsiteX1406" fmla="*/ 39419 w 199868"/>
                <a:gd name="connsiteY1406" fmla="*/ 125145 h 213670"/>
                <a:gd name="connsiteX1407" fmla="*/ 38002 w 199868"/>
                <a:gd name="connsiteY1407" fmla="*/ 122786 h 213670"/>
                <a:gd name="connsiteX1408" fmla="*/ 38002 w 199868"/>
                <a:gd name="connsiteY1408" fmla="*/ 122786 h 213670"/>
                <a:gd name="connsiteX1409" fmla="*/ 38002 w 199868"/>
                <a:gd name="connsiteY1409" fmla="*/ 122786 h 213670"/>
                <a:gd name="connsiteX1410" fmla="*/ 38002 w 199868"/>
                <a:gd name="connsiteY1410" fmla="*/ 125145 h 213670"/>
                <a:gd name="connsiteX1411" fmla="*/ 38002 w 199868"/>
                <a:gd name="connsiteY1411" fmla="*/ 125145 h 213670"/>
                <a:gd name="connsiteX1412" fmla="*/ 39656 w 199868"/>
                <a:gd name="connsiteY1412" fmla="*/ 126562 h 213670"/>
                <a:gd name="connsiteX1413" fmla="*/ 39656 w 199868"/>
                <a:gd name="connsiteY1413" fmla="*/ 124203 h 213670"/>
                <a:gd name="connsiteX1414" fmla="*/ 41542 w 199868"/>
                <a:gd name="connsiteY1414" fmla="*/ 126798 h 213670"/>
                <a:gd name="connsiteX1415" fmla="*/ 41542 w 199868"/>
                <a:gd name="connsiteY1415" fmla="*/ 126798 h 213670"/>
                <a:gd name="connsiteX1416" fmla="*/ 42723 w 199868"/>
                <a:gd name="connsiteY1416" fmla="*/ 128449 h 213670"/>
                <a:gd name="connsiteX1417" fmla="*/ 45319 w 199868"/>
                <a:gd name="connsiteY1417" fmla="*/ 128449 h 213670"/>
                <a:gd name="connsiteX1418" fmla="*/ 45319 w 199868"/>
                <a:gd name="connsiteY1418" fmla="*/ 128449 h 213670"/>
                <a:gd name="connsiteX1419" fmla="*/ 48859 w 199868"/>
                <a:gd name="connsiteY1419" fmla="*/ 128449 h 213670"/>
                <a:gd name="connsiteX1420" fmla="*/ 48859 w 199868"/>
                <a:gd name="connsiteY1420" fmla="*/ 128449 h 213670"/>
                <a:gd name="connsiteX1421" fmla="*/ 50510 w 199868"/>
                <a:gd name="connsiteY1421" fmla="*/ 128449 h 213670"/>
                <a:gd name="connsiteX1422" fmla="*/ 50510 w 199868"/>
                <a:gd name="connsiteY1422" fmla="*/ 130102 h 213670"/>
                <a:gd name="connsiteX1423" fmla="*/ 50510 w 199868"/>
                <a:gd name="connsiteY1423" fmla="*/ 130102 h 213670"/>
                <a:gd name="connsiteX1424" fmla="*/ 50510 w 199868"/>
                <a:gd name="connsiteY1424" fmla="*/ 130102 h 213670"/>
                <a:gd name="connsiteX1425" fmla="*/ 50510 w 199868"/>
                <a:gd name="connsiteY1425" fmla="*/ 130102 h 213670"/>
                <a:gd name="connsiteX1426" fmla="*/ 50510 w 199868"/>
                <a:gd name="connsiteY1426" fmla="*/ 130102 h 213670"/>
                <a:gd name="connsiteX1427" fmla="*/ 50510 w 199868"/>
                <a:gd name="connsiteY1427" fmla="*/ 130102 h 213670"/>
                <a:gd name="connsiteX1428" fmla="*/ 50510 w 199868"/>
                <a:gd name="connsiteY1428" fmla="*/ 130102 h 213670"/>
                <a:gd name="connsiteX1429" fmla="*/ 50510 w 199868"/>
                <a:gd name="connsiteY1429" fmla="*/ 131989 h 213670"/>
                <a:gd name="connsiteX1430" fmla="*/ 49331 w 199868"/>
                <a:gd name="connsiteY1430" fmla="*/ 130338 h 213670"/>
                <a:gd name="connsiteX1431" fmla="*/ 49331 w 199868"/>
                <a:gd name="connsiteY1431" fmla="*/ 130338 h 213670"/>
                <a:gd name="connsiteX1432" fmla="*/ 48150 w 199868"/>
                <a:gd name="connsiteY1432" fmla="*/ 131753 h 213670"/>
                <a:gd name="connsiteX1433" fmla="*/ 46500 w 199868"/>
                <a:gd name="connsiteY1433" fmla="*/ 131753 h 213670"/>
                <a:gd name="connsiteX1434" fmla="*/ 46500 w 199868"/>
                <a:gd name="connsiteY1434" fmla="*/ 131753 h 213670"/>
                <a:gd name="connsiteX1435" fmla="*/ 46500 w 199868"/>
                <a:gd name="connsiteY1435" fmla="*/ 131753 h 213670"/>
                <a:gd name="connsiteX1436" fmla="*/ 44846 w 199868"/>
                <a:gd name="connsiteY1436" fmla="*/ 129630 h 213670"/>
                <a:gd name="connsiteX1437" fmla="*/ 44846 w 199868"/>
                <a:gd name="connsiteY1437" fmla="*/ 131517 h 213670"/>
                <a:gd name="connsiteX1438" fmla="*/ 44846 w 199868"/>
                <a:gd name="connsiteY1438" fmla="*/ 131517 h 213670"/>
                <a:gd name="connsiteX1439" fmla="*/ 43432 w 199868"/>
                <a:gd name="connsiteY1439" fmla="*/ 131517 h 213670"/>
                <a:gd name="connsiteX1440" fmla="*/ 43432 w 199868"/>
                <a:gd name="connsiteY1440" fmla="*/ 129394 h 213670"/>
                <a:gd name="connsiteX1441" fmla="*/ 41779 w 199868"/>
                <a:gd name="connsiteY1441" fmla="*/ 129394 h 213670"/>
                <a:gd name="connsiteX1442" fmla="*/ 41779 w 199868"/>
                <a:gd name="connsiteY1442" fmla="*/ 130808 h 213670"/>
                <a:gd name="connsiteX1443" fmla="*/ 41779 w 199868"/>
                <a:gd name="connsiteY1443" fmla="*/ 130808 h 213670"/>
                <a:gd name="connsiteX1444" fmla="*/ 41779 w 199868"/>
                <a:gd name="connsiteY1444" fmla="*/ 132225 h 213670"/>
                <a:gd name="connsiteX1445" fmla="*/ 41779 w 199868"/>
                <a:gd name="connsiteY1445" fmla="*/ 134348 h 213670"/>
                <a:gd name="connsiteX1446" fmla="*/ 41779 w 199868"/>
                <a:gd name="connsiteY1446" fmla="*/ 134348 h 213670"/>
                <a:gd name="connsiteX1447" fmla="*/ 41779 w 199868"/>
                <a:gd name="connsiteY1447" fmla="*/ 132698 h 213670"/>
                <a:gd name="connsiteX1448" fmla="*/ 41779 w 199868"/>
                <a:gd name="connsiteY1448" fmla="*/ 132698 h 213670"/>
                <a:gd name="connsiteX1449" fmla="*/ 41779 w 199868"/>
                <a:gd name="connsiteY1449" fmla="*/ 131280 h 213670"/>
                <a:gd name="connsiteX1450" fmla="*/ 39656 w 199868"/>
                <a:gd name="connsiteY1450" fmla="*/ 131280 h 213670"/>
                <a:gd name="connsiteX1451" fmla="*/ 39656 w 199868"/>
                <a:gd name="connsiteY1451" fmla="*/ 132698 h 213670"/>
                <a:gd name="connsiteX1452" fmla="*/ 37533 w 199868"/>
                <a:gd name="connsiteY1452" fmla="*/ 132698 h 213670"/>
                <a:gd name="connsiteX1453" fmla="*/ 37533 w 199868"/>
                <a:gd name="connsiteY1453" fmla="*/ 132698 h 213670"/>
                <a:gd name="connsiteX1454" fmla="*/ 35643 w 199868"/>
                <a:gd name="connsiteY1454" fmla="*/ 132698 h 213670"/>
                <a:gd name="connsiteX1455" fmla="*/ 35643 w 199868"/>
                <a:gd name="connsiteY1455" fmla="*/ 132698 h 213670"/>
                <a:gd name="connsiteX1456" fmla="*/ 35643 w 199868"/>
                <a:gd name="connsiteY1456" fmla="*/ 132698 h 213670"/>
                <a:gd name="connsiteX1457" fmla="*/ 35643 w 199868"/>
                <a:gd name="connsiteY1457" fmla="*/ 134112 h 213670"/>
                <a:gd name="connsiteX1458" fmla="*/ 35643 w 199868"/>
                <a:gd name="connsiteY1458" fmla="*/ 134112 h 213670"/>
                <a:gd name="connsiteX1459" fmla="*/ 35643 w 199868"/>
                <a:gd name="connsiteY1459" fmla="*/ 134112 h 213670"/>
                <a:gd name="connsiteX1460" fmla="*/ 33284 w 199868"/>
                <a:gd name="connsiteY1460" fmla="*/ 132225 h 213670"/>
                <a:gd name="connsiteX1461" fmla="*/ 33284 w 199868"/>
                <a:gd name="connsiteY1461" fmla="*/ 132225 h 213670"/>
                <a:gd name="connsiteX1462" fmla="*/ 33284 w 199868"/>
                <a:gd name="connsiteY1462" fmla="*/ 132225 h 213670"/>
                <a:gd name="connsiteX1463" fmla="*/ 33284 w 199868"/>
                <a:gd name="connsiteY1463" fmla="*/ 134348 h 213670"/>
                <a:gd name="connsiteX1464" fmla="*/ 33284 w 199868"/>
                <a:gd name="connsiteY1464" fmla="*/ 134348 h 213670"/>
                <a:gd name="connsiteX1465" fmla="*/ 33284 w 199868"/>
                <a:gd name="connsiteY1465" fmla="*/ 134348 h 213670"/>
                <a:gd name="connsiteX1466" fmla="*/ 33284 w 199868"/>
                <a:gd name="connsiteY1466" fmla="*/ 135765 h 213670"/>
                <a:gd name="connsiteX1467" fmla="*/ 33284 w 199868"/>
                <a:gd name="connsiteY1467" fmla="*/ 135765 h 213670"/>
                <a:gd name="connsiteX1468" fmla="*/ 33284 w 199868"/>
                <a:gd name="connsiteY1468" fmla="*/ 135765 h 213670"/>
                <a:gd name="connsiteX1469" fmla="*/ 33284 w 199868"/>
                <a:gd name="connsiteY1469" fmla="*/ 135765 h 213670"/>
                <a:gd name="connsiteX1470" fmla="*/ 33284 w 199868"/>
                <a:gd name="connsiteY1470" fmla="*/ 137180 h 213670"/>
                <a:gd name="connsiteX1471" fmla="*/ 33284 w 199868"/>
                <a:gd name="connsiteY1471" fmla="*/ 137180 h 213670"/>
                <a:gd name="connsiteX1472" fmla="*/ 33284 w 199868"/>
                <a:gd name="connsiteY1472" fmla="*/ 138597 h 213670"/>
                <a:gd name="connsiteX1473" fmla="*/ 7564 w 199868"/>
                <a:gd name="connsiteY1473" fmla="*/ 166676 h 213670"/>
                <a:gd name="connsiteX1474" fmla="*/ 35407 w 199868"/>
                <a:gd name="connsiteY1474" fmla="*/ 192399 h 213670"/>
                <a:gd name="connsiteX1475" fmla="*/ 69625 w 199868"/>
                <a:gd name="connsiteY1475" fmla="*/ 194050 h 213670"/>
                <a:gd name="connsiteX1476" fmla="*/ 69625 w 199868"/>
                <a:gd name="connsiteY1476" fmla="*/ 194050 h 213670"/>
                <a:gd name="connsiteX1477" fmla="*/ 69625 w 199868"/>
                <a:gd name="connsiteY1477" fmla="*/ 194050 h 213670"/>
                <a:gd name="connsiteX1478" fmla="*/ 96762 w 199868"/>
                <a:gd name="connsiteY1478" fmla="*/ 194050 h 213670"/>
                <a:gd name="connsiteX1479" fmla="*/ 96762 w 199868"/>
                <a:gd name="connsiteY1479" fmla="*/ 195937 h 213670"/>
                <a:gd name="connsiteX1480" fmla="*/ 95345 w 199868"/>
                <a:gd name="connsiteY1480" fmla="*/ 195937 h 213670"/>
                <a:gd name="connsiteX1481" fmla="*/ 95345 w 199868"/>
                <a:gd name="connsiteY1481" fmla="*/ 193814 h 213670"/>
                <a:gd name="connsiteX1482" fmla="*/ 95345 w 199868"/>
                <a:gd name="connsiteY1482" fmla="*/ 193814 h 213670"/>
                <a:gd name="connsiteX1483" fmla="*/ 95345 w 199868"/>
                <a:gd name="connsiteY1483" fmla="*/ 193814 h 213670"/>
                <a:gd name="connsiteX1484" fmla="*/ 96762 w 199868"/>
                <a:gd name="connsiteY1484" fmla="*/ 193814 h 213670"/>
                <a:gd name="connsiteX1485" fmla="*/ 176991 w 199868"/>
                <a:gd name="connsiteY1485" fmla="*/ 34532 h 213670"/>
                <a:gd name="connsiteX1486" fmla="*/ 176991 w 199868"/>
                <a:gd name="connsiteY1486" fmla="*/ 34532 h 213670"/>
                <a:gd name="connsiteX1487" fmla="*/ 176991 w 199868"/>
                <a:gd name="connsiteY1487" fmla="*/ 34296 h 213670"/>
                <a:gd name="connsiteX1488" fmla="*/ 156461 w 199868"/>
                <a:gd name="connsiteY1488" fmla="*/ 8576 h 213670"/>
                <a:gd name="connsiteX1489" fmla="*/ 156461 w 199868"/>
                <a:gd name="connsiteY1489" fmla="*/ 5744 h 213670"/>
                <a:gd name="connsiteX1490" fmla="*/ 156461 w 199868"/>
                <a:gd name="connsiteY1490" fmla="*/ 5744 h 213670"/>
                <a:gd name="connsiteX1491" fmla="*/ 158587 w 199868"/>
                <a:gd name="connsiteY1491" fmla="*/ 8103 h 213670"/>
                <a:gd name="connsiteX1492" fmla="*/ 156461 w 199868"/>
                <a:gd name="connsiteY1492" fmla="*/ 5035 h 213670"/>
                <a:gd name="connsiteX1493" fmla="*/ 159765 w 199868"/>
                <a:gd name="connsiteY1493" fmla="*/ 9048 h 213670"/>
                <a:gd name="connsiteX1494" fmla="*/ 159765 w 199868"/>
                <a:gd name="connsiteY1494" fmla="*/ 10462 h 213670"/>
                <a:gd name="connsiteX1495" fmla="*/ 159765 w 199868"/>
                <a:gd name="connsiteY1495" fmla="*/ 9048 h 213670"/>
                <a:gd name="connsiteX1496" fmla="*/ 156461 w 199868"/>
                <a:gd name="connsiteY1496" fmla="*/ 8339 h 213670"/>
                <a:gd name="connsiteX1497" fmla="*/ 128146 w 199868"/>
                <a:gd name="connsiteY1497" fmla="*/ 43499 h 213670"/>
                <a:gd name="connsiteX1498" fmla="*/ 128146 w 199868"/>
                <a:gd name="connsiteY1498" fmla="*/ 43499 h 213670"/>
                <a:gd name="connsiteX1499" fmla="*/ 127909 w 199868"/>
                <a:gd name="connsiteY1499" fmla="*/ 43263 h 213670"/>
                <a:gd name="connsiteX1500" fmla="*/ 112571 w 199868"/>
                <a:gd name="connsiteY1500" fmla="*/ 59310 h 213670"/>
                <a:gd name="connsiteX1501" fmla="*/ 110684 w 199868"/>
                <a:gd name="connsiteY1501" fmla="*/ 57893 h 213670"/>
                <a:gd name="connsiteX1502" fmla="*/ 112571 w 199868"/>
                <a:gd name="connsiteY1502" fmla="*/ 59074 h 213670"/>
                <a:gd name="connsiteX1503" fmla="*/ 97704 w 199868"/>
                <a:gd name="connsiteY1503" fmla="*/ 67333 h 213670"/>
                <a:gd name="connsiteX1504" fmla="*/ 97704 w 199868"/>
                <a:gd name="connsiteY1504" fmla="*/ 67333 h 213670"/>
                <a:gd name="connsiteX1505" fmla="*/ 97704 w 199868"/>
                <a:gd name="connsiteY1505" fmla="*/ 67096 h 213670"/>
                <a:gd name="connsiteX1506" fmla="*/ 10395 w 199868"/>
                <a:gd name="connsiteY1506" fmla="*/ 108864 h 213670"/>
                <a:gd name="connsiteX1507" fmla="*/ 8978 w 199868"/>
                <a:gd name="connsiteY1507" fmla="*/ 108864 h 213670"/>
                <a:gd name="connsiteX1508" fmla="*/ 9923 w 199868"/>
                <a:gd name="connsiteY1508" fmla="*/ 108628 h 213670"/>
                <a:gd name="connsiteX1509" fmla="*/ 26912 w 199868"/>
                <a:gd name="connsiteY1509" fmla="*/ 123022 h 213670"/>
                <a:gd name="connsiteX1510" fmla="*/ 25498 w 199868"/>
                <a:gd name="connsiteY1510" fmla="*/ 123022 h 213670"/>
                <a:gd name="connsiteX1511" fmla="*/ 26912 w 199868"/>
                <a:gd name="connsiteY1511" fmla="*/ 122786 h 213670"/>
                <a:gd name="connsiteX1512" fmla="*/ 3315 w 199868"/>
                <a:gd name="connsiteY1512" fmla="*/ 128685 h 213670"/>
                <a:gd name="connsiteX1513" fmla="*/ 3315 w 199868"/>
                <a:gd name="connsiteY1513" fmla="*/ 127271 h 213670"/>
                <a:gd name="connsiteX1514" fmla="*/ 3315 w 199868"/>
                <a:gd name="connsiteY1514" fmla="*/ 127271 h 213670"/>
                <a:gd name="connsiteX1515" fmla="*/ 2137 w 199868"/>
                <a:gd name="connsiteY1515" fmla="*/ 128449 h 213670"/>
                <a:gd name="connsiteX1516" fmla="*/ 59949 w 199868"/>
                <a:gd name="connsiteY1516" fmla="*/ 154641 h 213670"/>
                <a:gd name="connsiteX1517" fmla="*/ 58535 w 199868"/>
                <a:gd name="connsiteY1517" fmla="*/ 154641 h 213670"/>
                <a:gd name="connsiteX1518" fmla="*/ 58768 w 199868"/>
                <a:gd name="connsiteY1518" fmla="*/ 154405 h 213670"/>
                <a:gd name="connsiteX1519" fmla="*/ 47442 w 199868"/>
                <a:gd name="connsiteY1519" fmla="*/ 160305 h 213670"/>
                <a:gd name="connsiteX1520" fmla="*/ 47442 w 199868"/>
                <a:gd name="connsiteY1520" fmla="*/ 160305 h 213670"/>
                <a:gd name="connsiteX1521" fmla="*/ 46264 w 199868"/>
                <a:gd name="connsiteY1521" fmla="*/ 160068 h 213670"/>
                <a:gd name="connsiteX1522" fmla="*/ 39892 w 199868"/>
                <a:gd name="connsiteY1522" fmla="*/ 160305 h 213670"/>
                <a:gd name="connsiteX1523" fmla="*/ 39892 w 199868"/>
                <a:gd name="connsiteY1523" fmla="*/ 160305 h 213670"/>
                <a:gd name="connsiteX1524" fmla="*/ 38711 w 199868"/>
                <a:gd name="connsiteY1524" fmla="*/ 161249 h 213670"/>
                <a:gd name="connsiteX1525" fmla="*/ 36352 w 199868"/>
                <a:gd name="connsiteY1525" fmla="*/ 186264 h 213670"/>
                <a:gd name="connsiteX1526" fmla="*/ 36352 w 199868"/>
                <a:gd name="connsiteY1526" fmla="*/ 186264 h 213670"/>
                <a:gd name="connsiteX1527" fmla="*/ 36352 w 199868"/>
                <a:gd name="connsiteY1527" fmla="*/ 186264 h 213670"/>
                <a:gd name="connsiteX1528" fmla="*/ 35171 w 199868"/>
                <a:gd name="connsiteY1528" fmla="*/ 187206 h 213670"/>
                <a:gd name="connsiteX1529" fmla="*/ 50037 w 199868"/>
                <a:gd name="connsiteY1529" fmla="*/ 188859 h 213670"/>
                <a:gd name="connsiteX1530" fmla="*/ 50037 w 199868"/>
                <a:gd name="connsiteY1530" fmla="*/ 188859 h 213670"/>
                <a:gd name="connsiteX1531" fmla="*/ 48859 w 199868"/>
                <a:gd name="connsiteY1531" fmla="*/ 190982 h 213670"/>
                <a:gd name="connsiteX1532" fmla="*/ 64904 w 199868"/>
                <a:gd name="connsiteY1532" fmla="*/ 192869 h 213670"/>
                <a:gd name="connsiteX1533" fmla="*/ 64904 w 199868"/>
                <a:gd name="connsiteY1533" fmla="*/ 192869 h 213670"/>
                <a:gd name="connsiteX1534" fmla="*/ 63725 w 199868"/>
                <a:gd name="connsiteY1534" fmla="*/ 193814 h 213670"/>
                <a:gd name="connsiteX1535" fmla="*/ 67029 w 199868"/>
                <a:gd name="connsiteY1535" fmla="*/ 192869 h 213670"/>
                <a:gd name="connsiteX1536" fmla="*/ 65376 w 199868"/>
                <a:gd name="connsiteY1536" fmla="*/ 192869 h 213670"/>
                <a:gd name="connsiteX1537" fmla="*/ 65848 w 199868"/>
                <a:gd name="connsiteY1537" fmla="*/ 193341 h 213670"/>
                <a:gd name="connsiteX1538" fmla="*/ 17945 w 199868"/>
                <a:gd name="connsiteY1538" fmla="*/ 145674 h 213670"/>
                <a:gd name="connsiteX1539" fmla="*/ 17945 w 199868"/>
                <a:gd name="connsiteY1539" fmla="*/ 145674 h 213670"/>
                <a:gd name="connsiteX1540" fmla="*/ 16767 w 199868"/>
                <a:gd name="connsiteY1540" fmla="*/ 146619 h 213670"/>
                <a:gd name="connsiteX1541" fmla="*/ 84727 w 199868"/>
                <a:gd name="connsiteY1541" fmla="*/ 207030 h 213670"/>
                <a:gd name="connsiteX1542" fmla="*/ 84727 w 199868"/>
                <a:gd name="connsiteY1542" fmla="*/ 207030 h 213670"/>
                <a:gd name="connsiteX1543" fmla="*/ 83546 w 199868"/>
                <a:gd name="connsiteY1543" fmla="*/ 207972 h 213670"/>
                <a:gd name="connsiteX1544" fmla="*/ 52399 w 199868"/>
                <a:gd name="connsiteY1544" fmla="*/ 176824 h 213670"/>
                <a:gd name="connsiteX1545" fmla="*/ 52399 w 199868"/>
                <a:gd name="connsiteY1545" fmla="*/ 176824 h 213670"/>
                <a:gd name="connsiteX1546" fmla="*/ 51218 w 199868"/>
                <a:gd name="connsiteY1546" fmla="*/ 177766 h 213670"/>
                <a:gd name="connsiteX1547" fmla="*/ 14877 w 199868"/>
                <a:gd name="connsiteY1547" fmla="*/ 140956 h 213670"/>
                <a:gd name="connsiteX1548" fmla="*/ 13699 w 199868"/>
                <a:gd name="connsiteY1548" fmla="*/ 140956 h 213670"/>
                <a:gd name="connsiteX1549" fmla="*/ 13699 w 199868"/>
                <a:gd name="connsiteY1549" fmla="*/ 141901 h 213670"/>
                <a:gd name="connsiteX1550" fmla="*/ 14877 w 199868"/>
                <a:gd name="connsiteY1550" fmla="*/ 140956 h 213670"/>
                <a:gd name="connsiteX1551" fmla="*/ 14877 w 199868"/>
                <a:gd name="connsiteY1551" fmla="*/ 140956 h 213670"/>
                <a:gd name="connsiteX1552" fmla="*/ 14877 w 199868"/>
                <a:gd name="connsiteY1552" fmla="*/ 140956 h 213670"/>
                <a:gd name="connsiteX1553" fmla="*/ 14877 w 199868"/>
                <a:gd name="connsiteY1553" fmla="*/ 140956 h 213670"/>
                <a:gd name="connsiteX1554" fmla="*/ 14877 w 199868"/>
                <a:gd name="connsiteY1554" fmla="*/ 140956 h 213670"/>
                <a:gd name="connsiteX1555" fmla="*/ 18418 w 199868"/>
                <a:gd name="connsiteY1555" fmla="*/ 143788 h 213670"/>
                <a:gd name="connsiteX1556" fmla="*/ 18418 w 199868"/>
                <a:gd name="connsiteY1556" fmla="*/ 143788 h 213670"/>
                <a:gd name="connsiteX1557" fmla="*/ 17003 w 199868"/>
                <a:gd name="connsiteY1557" fmla="*/ 143788 h 213670"/>
                <a:gd name="connsiteX1558" fmla="*/ 43902 w 199868"/>
                <a:gd name="connsiteY1558" fmla="*/ 165734 h 213670"/>
                <a:gd name="connsiteX1559" fmla="*/ 43902 w 199868"/>
                <a:gd name="connsiteY1559" fmla="*/ 165734 h 213670"/>
                <a:gd name="connsiteX1560" fmla="*/ 43902 w 199868"/>
                <a:gd name="connsiteY1560" fmla="*/ 168566 h 213670"/>
                <a:gd name="connsiteX1561" fmla="*/ 42487 w 199868"/>
                <a:gd name="connsiteY1561" fmla="*/ 165734 h 213670"/>
                <a:gd name="connsiteX1562" fmla="*/ 20304 w 199868"/>
                <a:gd name="connsiteY1562" fmla="*/ 142137 h 213670"/>
                <a:gd name="connsiteX1563" fmla="*/ 20304 w 199868"/>
                <a:gd name="connsiteY1563" fmla="*/ 142137 h 213670"/>
                <a:gd name="connsiteX1564" fmla="*/ 20304 w 199868"/>
                <a:gd name="connsiteY1564" fmla="*/ 142137 h 213670"/>
                <a:gd name="connsiteX1565" fmla="*/ 18418 w 199868"/>
                <a:gd name="connsiteY1565" fmla="*/ 142137 h 213670"/>
                <a:gd name="connsiteX1566" fmla="*/ 6146 w 199868"/>
                <a:gd name="connsiteY1566" fmla="*/ 128213 h 213670"/>
                <a:gd name="connsiteX1567" fmla="*/ 6146 w 199868"/>
                <a:gd name="connsiteY1567" fmla="*/ 128213 h 213670"/>
                <a:gd name="connsiteX1568" fmla="*/ 4260 w 199868"/>
                <a:gd name="connsiteY1568" fmla="*/ 128213 h 213670"/>
                <a:gd name="connsiteX1569" fmla="*/ 45555 w 199868"/>
                <a:gd name="connsiteY1569" fmla="*/ 164553 h 213670"/>
                <a:gd name="connsiteX1570" fmla="*/ 47442 w 199868"/>
                <a:gd name="connsiteY1570" fmla="*/ 164553 h 213670"/>
                <a:gd name="connsiteX1571" fmla="*/ 47442 w 199868"/>
                <a:gd name="connsiteY1571" fmla="*/ 164553 h 213670"/>
                <a:gd name="connsiteX1572" fmla="*/ 47442 w 199868"/>
                <a:gd name="connsiteY1572" fmla="*/ 168330 h 213670"/>
                <a:gd name="connsiteX1573" fmla="*/ 46027 w 199868"/>
                <a:gd name="connsiteY1573" fmla="*/ 166913 h 213670"/>
                <a:gd name="connsiteX1574" fmla="*/ 46027 w 199868"/>
                <a:gd name="connsiteY1574" fmla="*/ 166913 h 213670"/>
                <a:gd name="connsiteX1575" fmla="*/ 46027 w 199868"/>
                <a:gd name="connsiteY1575" fmla="*/ 166913 h 213670"/>
                <a:gd name="connsiteX1576" fmla="*/ 46027 w 199868"/>
                <a:gd name="connsiteY1576" fmla="*/ 166913 h 213670"/>
                <a:gd name="connsiteX1577" fmla="*/ 46027 w 199868"/>
                <a:gd name="connsiteY1577" fmla="*/ 166913 h 213670"/>
                <a:gd name="connsiteX1578" fmla="*/ 43668 w 199868"/>
                <a:gd name="connsiteY1578" fmla="*/ 164553 h 213670"/>
                <a:gd name="connsiteX1579" fmla="*/ 73634 w 199868"/>
                <a:gd name="connsiteY1579" fmla="*/ 191691 h 213670"/>
                <a:gd name="connsiteX1580" fmla="*/ 73634 w 199868"/>
                <a:gd name="connsiteY1580" fmla="*/ 191691 h 213670"/>
                <a:gd name="connsiteX1581" fmla="*/ 71748 w 199868"/>
                <a:gd name="connsiteY1581" fmla="*/ 190982 h 213670"/>
                <a:gd name="connsiteX1582" fmla="*/ 41542 w 199868"/>
                <a:gd name="connsiteY1582" fmla="*/ 161722 h 213670"/>
                <a:gd name="connsiteX1583" fmla="*/ 41542 w 199868"/>
                <a:gd name="connsiteY1583" fmla="*/ 161722 h 213670"/>
                <a:gd name="connsiteX1584" fmla="*/ 41542 w 199868"/>
                <a:gd name="connsiteY1584" fmla="*/ 161722 h 213670"/>
                <a:gd name="connsiteX1585" fmla="*/ 39656 w 199868"/>
                <a:gd name="connsiteY1585" fmla="*/ 161722 h 213670"/>
                <a:gd name="connsiteX1586" fmla="*/ 9923 w 199868"/>
                <a:gd name="connsiteY1586" fmla="*/ 129630 h 213670"/>
                <a:gd name="connsiteX1587" fmla="*/ 9923 w 199868"/>
                <a:gd name="connsiteY1587" fmla="*/ 129630 h 213670"/>
                <a:gd name="connsiteX1588" fmla="*/ 8506 w 199868"/>
                <a:gd name="connsiteY1588" fmla="*/ 127976 h 213670"/>
                <a:gd name="connsiteX1589" fmla="*/ 8036 w 199868"/>
                <a:gd name="connsiteY1589" fmla="*/ 129630 h 213670"/>
                <a:gd name="connsiteX1590" fmla="*/ 23372 w 199868"/>
                <a:gd name="connsiteY1590" fmla="*/ 142607 h 213670"/>
                <a:gd name="connsiteX1591" fmla="*/ 23372 w 199868"/>
                <a:gd name="connsiteY1591" fmla="*/ 142607 h 213670"/>
                <a:gd name="connsiteX1592" fmla="*/ 21485 w 199868"/>
                <a:gd name="connsiteY1592" fmla="*/ 143788 h 213670"/>
                <a:gd name="connsiteX1593" fmla="*/ 14405 w 199868"/>
                <a:gd name="connsiteY1593" fmla="*/ 134112 h 213670"/>
                <a:gd name="connsiteX1594" fmla="*/ 14405 w 199868"/>
                <a:gd name="connsiteY1594" fmla="*/ 131517 h 213670"/>
                <a:gd name="connsiteX1595" fmla="*/ 14405 w 199868"/>
                <a:gd name="connsiteY1595" fmla="*/ 133406 h 213670"/>
                <a:gd name="connsiteX1596" fmla="*/ 12518 w 199868"/>
                <a:gd name="connsiteY1596" fmla="*/ 134112 h 213670"/>
                <a:gd name="connsiteX1597" fmla="*/ 52399 w 199868"/>
                <a:gd name="connsiteY1597" fmla="*/ 166913 h 213670"/>
                <a:gd name="connsiteX1598" fmla="*/ 52399 w 199868"/>
                <a:gd name="connsiteY1598" fmla="*/ 166913 h 213670"/>
                <a:gd name="connsiteX1599" fmla="*/ 52399 w 199868"/>
                <a:gd name="connsiteY1599" fmla="*/ 166913 h 213670"/>
                <a:gd name="connsiteX1600" fmla="*/ 52399 w 199868"/>
                <a:gd name="connsiteY1600" fmla="*/ 168330 h 213670"/>
                <a:gd name="connsiteX1601" fmla="*/ 52399 w 199868"/>
                <a:gd name="connsiteY1601" fmla="*/ 168330 h 213670"/>
                <a:gd name="connsiteX1602" fmla="*/ 52399 w 199868"/>
                <a:gd name="connsiteY1602" fmla="*/ 166204 h 213670"/>
                <a:gd name="connsiteX1603" fmla="*/ 52399 w 199868"/>
                <a:gd name="connsiteY1603" fmla="*/ 166204 h 213670"/>
                <a:gd name="connsiteX1604" fmla="*/ 52399 w 199868"/>
                <a:gd name="connsiteY1604" fmla="*/ 162903 h 213670"/>
                <a:gd name="connsiteX1605" fmla="*/ 52399 w 199868"/>
                <a:gd name="connsiteY1605" fmla="*/ 162903 h 213670"/>
                <a:gd name="connsiteX1606" fmla="*/ 52399 w 199868"/>
                <a:gd name="connsiteY1606" fmla="*/ 162903 h 213670"/>
                <a:gd name="connsiteX1607" fmla="*/ 52399 w 199868"/>
                <a:gd name="connsiteY1607" fmla="*/ 164790 h 213670"/>
                <a:gd name="connsiteX1608" fmla="*/ 52399 w 199868"/>
                <a:gd name="connsiteY1608" fmla="*/ 164790 h 213670"/>
                <a:gd name="connsiteX1609" fmla="*/ 52399 w 199868"/>
                <a:gd name="connsiteY1609" fmla="*/ 164790 h 213670"/>
                <a:gd name="connsiteX1610" fmla="*/ 52399 w 199868"/>
                <a:gd name="connsiteY1610" fmla="*/ 162903 h 213670"/>
                <a:gd name="connsiteX1611" fmla="*/ 50510 w 199868"/>
                <a:gd name="connsiteY1611" fmla="*/ 167385 h 213670"/>
                <a:gd name="connsiteX1612" fmla="*/ 23372 w 199868"/>
                <a:gd name="connsiteY1612" fmla="*/ 141665 h 213670"/>
                <a:gd name="connsiteX1613" fmla="*/ 23372 w 199868"/>
                <a:gd name="connsiteY1613" fmla="*/ 140247 h 213670"/>
                <a:gd name="connsiteX1614" fmla="*/ 23372 w 199868"/>
                <a:gd name="connsiteY1614" fmla="*/ 140247 h 213670"/>
                <a:gd name="connsiteX1615" fmla="*/ 24789 w 199868"/>
                <a:gd name="connsiteY1615" fmla="*/ 142843 h 213670"/>
                <a:gd name="connsiteX1616" fmla="*/ 24789 w 199868"/>
                <a:gd name="connsiteY1616" fmla="*/ 142843 h 213670"/>
                <a:gd name="connsiteX1617" fmla="*/ 94164 w 199868"/>
                <a:gd name="connsiteY1617" fmla="*/ 206557 h 213670"/>
                <a:gd name="connsiteX1618" fmla="*/ 94164 w 199868"/>
                <a:gd name="connsiteY1618" fmla="*/ 206557 h 213670"/>
                <a:gd name="connsiteX1619" fmla="*/ 91805 w 199868"/>
                <a:gd name="connsiteY1619" fmla="*/ 206557 h 213670"/>
                <a:gd name="connsiteX1620" fmla="*/ 79298 w 199868"/>
                <a:gd name="connsiteY1620" fmla="*/ 191455 h 213670"/>
                <a:gd name="connsiteX1621" fmla="*/ 79298 w 199868"/>
                <a:gd name="connsiteY1621" fmla="*/ 191455 h 213670"/>
                <a:gd name="connsiteX1622" fmla="*/ 76938 w 199868"/>
                <a:gd name="connsiteY1622" fmla="*/ 190982 h 213670"/>
                <a:gd name="connsiteX1623" fmla="*/ 16767 w 199868"/>
                <a:gd name="connsiteY1623" fmla="*/ 132461 h 213670"/>
                <a:gd name="connsiteX1624" fmla="*/ 16767 w 199868"/>
                <a:gd name="connsiteY1624" fmla="*/ 132461 h 213670"/>
                <a:gd name="connsiteX1625" fmla="*/ 16767 w 199868"/>
                <a:gd name="connsiteY1625" fmla="*/ 132461 h 213670"/>
                <a:gd name="connsiteX1626" fmla="*/ 14405 w 199868"/>
                <a:gd name="connsiteY1626" fmla="*/ 132461 h 213670"/>
                <a:gd name="connsiteX1627" fmla="*/ 22903 w 199868"/>
                <a:gd name="connsiteY1627" fmla="*/ 137180 h 213670"/>
                <a:gd name="connsiteX1628" fmla="*/ 22903 w 199868"/>
                <a:gd name="connsiteY1628" fmla="*/ 138597 h 213670"/>
                <a:gd name="connsiteX1629" fmla="*/ 21485 w 199868"/>
                <a:gd name="connsiteY1629" fmla="*/ 138597 h 213670"/>
                <a:gd name="connsiteX1630" fmla="*/ 20540 w 199868"/>
                <a:gd name="connsiteY1630" fmla="*/ 137180 h 213670"/>
                <a:gd name="connsiteX1631" fmla="*/ 16531 w 199868"/>
                <a:gd name="connsiteY1631" fmla="*/ 131989 h 213670"/>
                <a:gd name="connsiteX1632" fmla="*/ 15114 w 199868"/>
                <a:gd name="connsiteY1632" fmla="*/ 129630 h 213670"/>
                <a:gd name="connsiteX1633" fmla="*/ 15114 w 199868"/>
                <a:gd name="connsiteY1633" fmla="*/ 129630 h 213670"/>
                <a:gd name="connsiteX1634" fmla="*/ 17003 w 199868"/>
                <a:gd name="connsiteY1634" fmla="*/ 131753 h 213670"/>
                <a:gd name="connsiteX1635" fmla="*/ 15350 w 199868"/>
                <a:gd name="connsiteY1635" fmla="*/ 131753 h 213670"/>
                <a:gd name="connsiteX1636" fmla="*/ 26440 w 199868"/>
                <a:gd name="connsiteY1636" fmla="*/ 140247 h 213670"/>
                <a:gd name="connsiteX1637" fmla="*/ 26440 w 199868"/>
                <a:gd name="connsiteY1637" fmla="*/ 140247 h 213670"/>
                <a:gd name="connsiteX1638" fmla="*/ 24081 w 199868"/>
                <a:gd name="connsiteY1638" fmla="*/ 140247 h 213670"/>
                <a:gd name="connsiteX1639" fmla="*/ 26440 w 199868"/>
                <a:gd name="connsiteY1639" fmla="*/ 140247 h 213670"/>
                <a:gd name="connsiteX1640" fmla="*/ 26440 w 199868"/>
                <a:gd name="connsiteY1640" fmla="*/ 140247 h 213670"/>
                <a:gd name="connsiteX1641" fmla="*/ 26440 w 199868"/>
                <a:gd name="connsiteY1641" fmla="*/ 138361 h 213670"/>
                <a:gd name="connsiteX1642" fmla="*/ 26440 w 199868"/>
                <a:gd name="connsiteY1642" fmla="*/ 138361 h 213670"/>
                <a:gd name="connsiteX1643" fmla="*/ 26440 w 199868"/>
                <a:gd name="connsiteY1643" fmla="*/ 139775 h 213670"/>
                <a:gd name="connsiteX1644" fmla="*/ 26440 w 199868"/>
                <a:gd name="connsiteY1644" fmla="*/ 139775 h 213670"/>
                <a:gd name="connsiteX1645" fmla="*/ 26440 w 199868"/>
                <a:gd name="connsiteY1645" fmla="*/ 139775 h 213670"/>
                <a:gd name="connsiteX1646" fmla="*/ 26440 w 199868"/>
                <a:gd name="connsiteY1646" fmla="*/ 141428 h 213670"/>
                <a:gd name="connsiteX1647" fmla="*/ 25025 w 199868"/>
                <a:gd name="connsiteY1647" fmla="*/ 140484 h 213670"/>
                <a:gd name="connsiteX1648" fmla="*/ 32812 w 199868"/>
                <a:gd name="connsiteY1648" fmla="*/ 146147 h 213670"/>
                <a:gd name="connsiteX1649" fmla="*/ 31633 w 199868"/>
                <a:gd name="connsiteY1649" fmla="*/ 146147 h 213670"/>
                <a:gd name="connsiteX1650" fmla="*/ 31397 w 199868"/>
                <a:gd name="connsiteY1650" fmla="*/ 146383 h 213670"/>
                <a:gd name="connsiteX1651" fmla="*/ 16295 w 199868"/>
                <a:gd name="connsiteY1651" fmla="*/ 131044 h 213670"/>
                <a:gd name="connsiteX1652" fmla="*/ 16295 w 199868"/>
                <a:gd name="connsiteY1652" fmla="*/ 131044 h 213670"/>
                <a:gd name="connsiteX1653" fmla="*/ 16295 w 199868"/>
                <a:gd name="connsiteY1653" fmla="*/ 131044 h 213670"/>
                <a:gd name="connsiteX1654" fmla="*/ 51691 w 199868"/>
                <a:gd name="connsiteY1654" fmla="*/ 163136 h 213670"/>
                <a:gd name="connsiteX1655" fmla="*/ 51691 w 199868"/>
                <a:gd name="connsiteY1655" fmla="*/ 164317 h 213670"/>
                <a:gd name="connsiteX1656" fmla="*/ 51691 w 199868"/>
                <a:gd name="connsiteY1656" fmla="*/ 164317 h 213670"/>
                <a:gd name="connsiteX1657" fmla="*/ 51691 w 199868"/>
                <a:gd name="connsiteY1657" fmla="*/ 164317 h 213670"/>
                <a:gd name="connsiteX1658" fmla="*/ 50273 w 199868"/>
                <a:gd name="connsiteY1658" fmla="*/ 163372 h 213670"/>
                <a:gd name="connsiteX1659" fmla="*/ 19126 w 199868"/>
                <a:gd name="connsiteY1659" fmla="*/ 132698 h 213670"/>
                <a:gd name="connsiteX1660" fmla="*/ 19126 w 199868"/>
                <a:gd name="connsiteY1660" fmla="*/ 132698 h 213670"/>
                <a:gd name="connsiteX1661" fmla="*/ 17709 w 199868"/>
                <a:gd name="connsiteY1661" fmla="*/ 132934 h 213670"/>
                <a:gd name="connsiteX1662" fmla="*/ 82838 w 199868"/>
                <a:gd name="connsiteY1662" fmla="*/ 191218 h 213670"/>
                <a:gd name="connsiteX1663" fmla="*/ 82838 w 199868"/>
                <a:gd name="connsiteY1663" fmla="*/ 191218 h 213670"/>
                <a:gd name="connsiteX1664" fmla="*/ 80715 w 199868"/>
                <a:gd name="connsiteY1664" fmla="*/ 190982 h 213670"/>
                <a:gd name="connsiteX1665" fmla="*/ 12046 w 199868"/>
                <a:gd name="connsiteY1665" fmla="*/ 126090 h 213670"/>
                <a:gd name="connsiteX1666" fmla="*/ 12046 w 199868"/>
                <a:gd name="connsiteY1666" fmla="*/ 124203 h 213670"/>
                <a:gd name="connsiteX1667" fmla="*/ 12046 w 199868"/>
                <a:gd name="connsiteY1667" fmla="*/ 124203 h 213670"/>
                <a:gd name="connsiteX1668" fmla="*/ 13463 w 199868"/>
                <a:gd name="connsiteY1668" fmla="*/ 126562 h 213670"/>
                <a:gd name="connsiteX1669" fmla="*/ 13463 w 199868"/>
                <a:gd name="connsiteY1669" fmla="*/ 124672 h 213670"/>
                <a:gd name="connsiteX1670" fmla="*/ 16058 w 199868"/>
                <a:gd name="connsiteY1670" fmla="*/ 126562 h 213670"/>
                <a:gd name="connsiteX1671" fmla="*/ 16058 w 199868"/>
                <a:gd name="connsiteY1671" fmla="*/ 126562 h 213670"/>
                <a:gd name="connsiteX1672" fmla="*/ 16058 w 199868"/>
                <a:gd name="connsiteY1672" fmla="*/ 126562 h 213670"/>
                <a:gd name="connsiteX1673" fmla="*/ 16058 w 199868"/>
                <a:gd name="connsiteY1673" fmla="*/ 126562 h 213670"/>
                <a:gd name="connsiteX1674" fmla="*/ 13935 w 199868"/>
                <a:gd name="connsiteY1674" fmla="*/ 126562 h 213670"/>
                <a:gd name="connsiteX1675" fmla="*/ 11573 w 199868"/>
                <a:gd name="connsiteY1675" fmla="*/ 126326 h 213670"/>
                <a:gd name="connsiteX1676" fmla="*/ 23372 w 199868"/>
                <a:gd name="connsiteY1676" fmla="*/ 136707 h 213670"/>
                <a:gd name="connsiteX1677" fmla="*/ 23372 w 199868"/>
                <a:gd name="connsiteY1677" fmla="*/ 138125 h 213670"/>
                <a:gd name="connsiteX1678" fmla="*/ 22903 w 199868"/>
                <a:gd name="connsiteY1678" fmla="*/ 136944 h 213670"/>
                <a:gd name="connsiteX1679" fmla="*/ 14877 w 199868"/>
                <a:gd name="connsiteY1679" fmla="*/ 128685 h 213670"/>
                <a:gd name="connsiteX1680" fmla="*/ 14877 w 199868"/>
                <a:gd name="connsiteY1680" fmla="*/ 128685 h 213670"/>
                <a:gd name="connsiteX1681" fmla="*/ 14405 w 199868"/>
                <a:gd name="connsiteY1681" fmla="*/ 128921 h 213670"/>
                <a:gd name="connsiteX1682" fmla="*/ 51454 w 199868"/>
                <a:gd name="connsiteY1682" fmla="*/ 162903 h 213670"/>
                <a:gd name="connsiteX1683" fmla="*/ 51454 w 199868"/>
                <a:gd name="connsiteY1683" fmla="*/ 162903 h 213670"/>
                <a:gd name="connsiteX1684" fmla="*/ 51454 w 199868"/>
                <a:gd name="connsiteY1684" fmla="*/ 162903 h 213670"/>
                <a:gd name="connsiteX1685" fmla="*/ 51454 w 199868"/>
                <a:gd name="connsiteY1685" fmla="*/ 161249 h 213670"/>
                <a:gd name="connsiteX1686" fmla="*/ 51454 w 199868"/>
                <a:gd name="connsiteY1686" fmla="*/ 162903 h 213670"/>
                <a:gd name="connsiteX1687" fmla="*/ 51454 w 199868"/>
                <a:gd name="connsiteY1687" fmla="*/ 162903 h 213670"/>
                <a:gd name="connsiteX1688" fmla="*/ 53105 w 199868"/>
                <a:gd name="connsiteY1688" fmla="*/ 165498 h 213670"/>
                <a:gd name="connsiteX1689" fmla="*/ 51691 w 199868"/>
                <a:gd name="connsiteY1689" fmla="*/ 165498 h 213670"/>
                <a:gd name="connsiteX1690" fmla="*/ 51691 w 199868"/>
                <a:gd name="connsiteY1690" fmla="*/ 164081 h 213670"/>
                <a:gd name="connsiteX1691" fmla="*/ 50982 w 199868"/>
                <a:gd name="connsiteY1691" fmla="*/ 163136 h 213670"/>
                <a:gd name="connsiteX1692" fmla="*/ 51454 w 199868"/>
                <a:gd name="connsiteY1692" fmla="*/ 162903 h 213670"/>
                <a:gd name="connsiteX1693" fmla="*/ 51454 w 199868"/>
                <a:gd name="connsiteY1693" fmla="*/ 162903 h 213670"/>
                <a:gd name="connsiteX1694" fmla="*/ 52163 w 199868"/>
                <a:gd name="connsiteY1694" fmla="*/ 164317 h 213670"/>
                <a:gd name="connsiteX1695" fmla="*/ 16767 w 199868"/>
                <a:gd name="connsiteY1695" fmla="*/ 128921 h 213670"/>
                <a:gd name="connsiteX1696" fmla="*/ 16767 w 199868"/>
                <a:gd name="connsiteY1696" fmla="*/ 130338 h 213670"/>
                <a:gd name="connsiteX1697" fmla="*/ 16767 w 199868"/>
                <a:gd name="connsiteY1697" fmla="*/ 130338 h 213670"/>
                <a:gd name="connsiteX1698" fmla="*/ 17473 w 199868"/>
                <a:gd name="connsiteY1698" fmla="*/ 130338 h 213670"/>
                <a:gd name="connsiteX1699" fmla="*/ 87559 w 199868"/>
                <a:gd name="connsiteY1699" fmla="*/ 195464 h 213670"/>
                <a:gd name="connsiteX1700" fmla="*/ 87559 w 199868"/>
                <a:gd name="connsiteY1700" fmla="*/ 195464 h 213670"/>
                <a:gd name="connsiteX1701" fmla="*/ 88973 w 199868"/>
                <a:gd name="connsiteY1701" fmla="*/ 196882 h 213670"/>
                <a:gd name="connsiteX1702" fmla="*/ 14405 w 199868"/>
                <a:gd name="connsiteY1702" fmla="*/ 127034 h 213670"/>
                <a:gd name="connsiteX1703" fmla="*/ 14405 w 199868"/>
                <a:gd name="connsiteY1703" fmla="*/ 128213 h 213670"/>
                <a:gd name="connsiteX1704" fmla="*/ 14405 w 199868"/>
                <a:gd name="connsiteY1704" fmla="*/ 128213 h 213670"/>
                <a:gd name="connsiteX1705" fmla="*/ 33048 w 199868"/>
                <a:gd name="connsiteY1705" fmla="*/ 143551 h 213670"/>
                <a:gd name="connsiteX1706" fmla="*/ 33048 w 199868"/>
                <a:gd name="connsiteY1706" fmla="*/ 143551 h 213670"/>
                <a:gd name="connsiteX1707" fmla="*/ 33048 w 199868"/>
                <a:gd name="connsiteY1707" fmla="*/ 143551 h 213670"/>
                <a:gd name="connsiteX1708" fmla="*/ 33520 w 199868"/>
                <a:gd name="connsiteY1708" fmla="*/ 144969 h 213670"/>
                <a:gd name="connsiteX1709" fmla="*/ 17003 w 199868"/>
                <a:gd name="connsiteY1709" fmla="*/ 128921 h 213670"/>
                <a:gd name="connsiteX1710" fmla="*/ 18418 w 199868"/>
                <a:gd name="connsiteY1710" fmla="*/ 128921 h 213670"/>
                <a:gd name="connsiteX1711" fmla="*/ 18418 w 199868"/>
                <a:gd name="connsiteY1711" fmla="*/ 128921 h 213670"/>
                <a:gd name="connsiteX1712" fmla="*/ 22194 w 199868"/>
                <a:gd name="connsiteY1712" fmla="*/ 133876 h 213670"/>
                <a:gd name="connsiteX1713" fmla="*/ 22194 w 199868"/>
                <a:gd name="connsiteY1713" fmla="*/ 132698 h 213670"/>
                <a:gd name="connsiteX1714" fmla="*/ 23608 w 199868"/>
                <a:gd name="connsiteY1714" fmla="*/ 134348 h 213670"/>
                <a:gd name="connsiteX1715" fmla="*/ 23608 w 199868"/>
                <a:gd name="connsiteY1715" fmla="*/ 135293 h 213670"/>
                <a:gd name="connsiteX1716" fmla="*/ 14877 w 199868"/>
                <a:gd name="connsiteY1716" fmla="*/ 126326 h 213670"/>
                <a:gd name="connsiteX1717" fmla="*/ 13227 w 199868"/>
                <a:gd name="connsiteY1717" fmla="*/ 124203 h 213670"/>
                <a:gd name="connsiteX1718" fmla="*/ 14877 w 199868"/>
                <a:gd name="connsiteY1718" fmla="*/ 125853 h 213670"/>
                <a:gd name="connsiteX1719" fmla="*/ 14877 w 199868"/>
                <a:gd name="connsiteY1719" fmla="*/ 127271 h 213670"/>
                <a:gd name="connsiteX1720" fmla="*/ 14877 w 199868"/>
                <a:gd name="connsiteY1720" fmla="*/ 127271 h 213670"/>
                <a:gd name="connsiteX1721" fmla="*/ 52869 w 199868"/>
                <a:gd name="connsiteY1721" fmla="*/ 161722 h 213670"/>
                <a:gd name="connsiteX1722" fmla="*/ 52869 w 199868"/>
                <a:gd name="connsiteY1722" fmla="*/ 161722 h 213670"/>
                <a:gd name="connsiteX1723" fmla="*/ 54286 w 199868"/>
                <a:gd name="connsiteY1723" fmla="*/ 163136 h 213670"/>
                <a:gd name="connsiteX1724" fmla="*/ 24553 w 199868"/>
                <a:gd name="connsiteY1724" fmla="*/ 133876 h 213670"/>
                <a:gd name="connsiteX1725" fmla="*/ 24553 w 199868"/>
                <a:gd name="connsiteY1725" fmla="*/ 133876 h 213670"/>
                <a:gd name="connsiteX1726" fmla="*/ 25970 w 199868"/>
                <a:gd name="connsiteY1726" fmla="*/ 135293 h 213670"/>
                <a:gd name="connsiteX1727" fmla="*/ 91332 w 199868"/>
                <a:gd name="connsiteY1727" fmla="*/ 195464 h 213670"/>
                <a:gd name="connsiteX1728" fmla="*/ 91332 w 199868"/>
                <a:gd name="connsiteY1728" fmla="*/ 195464 h 213670"/>
                <a:gd name="connsiteX1729" fmla="*/ 92750 w 199868"/>
                <a:gd name="connsiteY1729" fmla="*/ 196882 h 213670"/>
                <a:gd name="connsiteX1730" fmla="*/ 29980 w 199868"/>
                <a:gd name="connsiteY1730" fmla="*/ 138125 h 213670"/>
                <a:gd name="connsiteX1731" fmla="*/ 28802 w 199868"/>
                <a:gd name="connsiteY1731" fmla="*/ 138125 h 213670"/>
                <a:gd name="connsiteX1732" fmla="*/ 31397 w 199868"/>
                <a:gd name="connsiteY1732" fmla="*/ 139539 h 213670"/>
                <a:gd name="connsiteX1733" fmla="*/ 53577 w 199868"/>
                <a:gd name="connsiteY1733" fmla="*/ 161722 h 213670"/>
                <a:gd name="connsiteX1734" fmla="*/ 53577 w 199868"/>
                <a:gd name="connsiteY1734" fmla="*/ 161722 h 213670"/>
                <a:gd name="connsiteX1735" fmla="*/ 57117 w 199868"/>
                <a:gd name="connsiteY1735" fmla="*/ 162667 h 213670"/>
                <a:gd name="connsiteX1736" fmla="*/ 12046 w 199868"/>
                <a:gd name="connsiteY1736" fmla="*/ 119246 h 213670"/>
                <a:gd name="connsiteX1737" fmla="*/ 12046 w 199868"/>
                <a:gd name="connsiteY1737" fmla="*/ 119246 h 213670"/>
                <a:gd name="connsiteX1738" fmla="*/ 12046 w 199868"/>
                <a:gd name="connsiteY1738" fmla="*/ 119246 h 213670"/>
                <a:gd name="connsiteX1739" fmla="*/ 13699 w 199868"/>
                <a:gd name="connsiteY1739" fmla="*/ 120663 h 213670"/>
                <a:gd name="connsiteX1740" fmla="*/ 13699 w 199868"/>
                <a:gd name="connsiteY1740" fmla="*/ 122313 h 213670"/>
                <a:gd name="connsiteX1741" fmla="*/ 13699 w 199868"/>
                <a:gd name="connsiteY1741" fmla="*/ 122313 h 213670"/>
                <a:gd name="connsiteX1742" fmla="*/ 13699 w 199868"/>
                <a:gd name="connsiteY1742" fmla="*/ 122313 h 213670"/>
                <a:gd name="connsiteX1743" fmla="*/ 12046 w 199868"/>
                <a:gd name="connsiteY1743" fmla="*/ 122313 h 213670"/>
                <a:gd name="connsiteX1744" fmla="*/ 12046 w 199868"/>
                <a:gd name="connsiteY1744" fmla="*/ 122313 h 213670"/>
                <a:gd name="connsiteX1745" fmla="*/ 8978 w 199868"/>
                <a:gd name="connsiteY1745" fmla="*/ 117831 h 213670"/>
                <a:gd name="connsiteX1746" fmla="*/ 8978 w 199868"/>
                <a:gd name="connsiteY1746" fmla="*/ 117831 h 213670"/>
                <a:gd name="connsiteX1747" fmla="*/ 8978 w 199868"/>
                <a:gd name="connsiteY1747" fmla="*/ 117831 h 213670"/>
                <a:gd name="connsiteX1748" fmla="*/ 7800 w 199868"/>
                <a:gd name="connsiteY1748" fmla="*/ 117831 h 213670"/>
                <a:gd name="connsiteX1749" fmla="*/ 7800 w 199868"/>
                <a:gd name="connsiteY1749" fmla="*/ 116414 h 213670"/>
                <a:gd name="connsiteX1750" fmla="*/ 7800 w 199868"/>
                <a:gd name="connsiteY1750" fmla="*/ 116414 h 213670"/>
                <a:gd name="connsiteX1751" fmla="*/ 7800 w 199868"/>
                <a:gd name="connsiteY1751" fmla="*/ 116414 h 213670"/>
                <a:gd name="connsiteX1752" fmla="*/ 19835 w 199868"/>
                <a:gd name="connsiteY1752" fmla="*/ 127034 h 213670"/>
                <a:gd name="connsiteX1753" fmla="*/ 19835 w 199868"/>
                <a:gd name="connsiteY1753" fmla="*/ 127034 h 213670"/>
                <a:gd name="connsiteX1754" fmla="*/ 21485 w 199868"/>
                <a:gd name="connsiteY1754" fmla="*/ 127034 h 213670"/>
                <a:gd name="connsiteX1755" fmla="*/ 22903 w 199868"/>
                <a:gd name="connsiteY1755" fmla="*/ 128449 h 213670"/>
                <a:gd name="connsiteX1756" fmla="*/ 21722 w 199868"/>
                <a:gd name="connsiteY1756" fmla="*/ 128449 h 213670"/>
                <a:gd name="connsiteX1757" fmla="*/ 23372 w 199868"/>
                <a:gd name="connsiteY1757" fmla="*/ 132225 h 213670"/>
                <a:gd name="connsiteX1758" fmla="*/ 22194 w 199868"/>
                <a:gd name="connsiteY1758" fmla="*/ 127976 h 213670"/>
                <a:gd name="connsiteX1759" fmla="*/ 90627 w 199868"/>
                <a:gd name="connsiteY1759" fmla="*/ 193341 h 213670"/>
                <a:gd name="connsiteX1760" fmla="*/ 90627 w 199868"/>
                <a:gd name="connsiteY1760" fmla="*/ 194995 h 213670"/>
                <a:gd name="connsiteX1761" fmla="*/ 90627 w 199868"/>
                <a:gd name="connsiteY1761" fmla="*/ 192633 h 213670"/>
                <a:gd name="connsiteX1762" fmla="*/ 90627 w 199868"/>
                <a:gd name="connsiteY1762" fmla="*/ 192633 h 213670"/>
                <a:gd name="connsiteX1763" fmla="*/ 92750 w 199868"/>
                <a:gd name="connsiteY1763" fmla="*/ 196882 h 213670"/>
                <a:gd name="connsiteX1764" fmla="*/ 89918 w 199868"/>
                <a:gd name="connsiteY1764" fmla="*/ 194995 h 213670"/>
                <a:gd name="connsiteX1765" fmla="*/ 94164 w 199868"/>
                <a:gd name="connsiteY1765" fmla="*/ 194286 h 213670"/>
                <a:gd name="connsiteX1766" fmla="*/ 53814 w 199868"/>
                <a:gd name="connsiteY1766" fmla="*/ 161013 h 213670"/>
                <a:gd name="connsiteX1767" fmla="*/ 53814 w 199868"/>
                <a:gd name="connsiteY1767" fmla="*/ 161013 h 213670"/>
                <a:gd name="connsiteX1768" fmla="*/ 57117 w 199868"/>
                <a:gd name="connsiteY1768" fmla="*/ 161958 h 213670"/>
                <a:gd name="connsiteX1769" fmla="*/ 6619 w 199868"/>
                <a:gd name="connsiteY1769" fmla="*/ 117123 h 213670"/>
                <a:gd name="connsiteX1770" fmla="*/ 6619 w 199868"/>
                <a:gd name="connsiteY1770" fmla="*/ 118773 h 213670"/>
                <a:gd name="connsiteX1771" fmla="*/ 11104 w 199868"/>
                <a:gd name="connsiteY1771" fmla="*/ 118067 h 213670"/>
                <a:gd name="connsiteX1772" fmla="*/ 21013 w 199868"/>
                <a:gd name="connsiteY1772" fmla="*/ 129866 h 213670"/>
                <a:gd name="connsiteX1773" fmla="*/ 21013 w 199868"/>
                <a:gd name="connsiteY1773" fmla="*/ 132225 h 213670"/>
                <a:gd name="connsiteX1774" fmla="*/ 21013 w 199868"/>
                <a:gd name="connsiteY1774" fmla="*/ 132225 h 213670"/>
                <a:gd name="connsiteX1775" fmla="*/ 25498 w 199868"/>
                <a:gd name="connsiteY1775" fmla="*/ 130808 h 213670"/>
                <a:gd name="connsiteX1776" fmla="*/ 53814 w 199868"/>
                <a:gd name="connsiteY1776" fmla="*/ 161249 h 213670"/>
                <a:gd name="connsiteX1777" fmla="*/ 53814 w 199868"/>
                <a:gd name="connsiteY1777" fmla="*/ 161249 h 213670"/>
                <a:gd name="connsiteX1778" fmla="*/ 53814 w 199868"/>
                <a:gd name="connsiteY1778" fmla="*/ 161249 h 213670"/>
                <a:gd name="connsiteX1779" fmla="*/ 35171 w 199868"/>
                <a:gd name="connsiteY1779" fmla="*/ 142843 h 213670"/>
                <a:gd name="connsiteX1780" fmla="*/ 35171 w 199868"/>
                <a:gd name="connsiteY1780" fmla="*/ 144260 h 213670"/>
                <a:gd name="connsiteX1781" fmla="*/ 39656 w 199868"/>
                <a:gd name="connsiteY1781" fmla="*/ 143788 h 213670"/>
                <a:gd name="connsiteX1782" fmla="*/ 11573 w 199868"/>
                <a:gd name="connsiteY1782" fmla="*/ 121135 h 213670"/>
                <a:gd name="connsiteX1783" fmla="*/ 12991 w 199868"/>
                <a:gd name="connsiteY1783" fmla="*/ 122786 h 213670"/>
                <a:gd name="connsiteX1784" fmla="*/ 16295 w 199868"/>
                <a:gd name="connsiteY1784" fmla="*/ 122077 h 213670"/>
                <a:gd name="connsiteX1785" fmla="*/ 52869 w 199868"/>
                <a:gd name="connsiteY1785" fmla="*/ 159599 h 213670"/>
                <a:gd name="connsiteX1786" fmla="*/ 52869 w 199868"/>
                <a:gd name="connsiteY1786" fmla="*/ 159599 h 213670"/>
                <a:gd name="connsiteX1787" fmla="*/ 52869 w 199868"/>
                <a:gd name="connsiteY1787" fmla="*/ 159599 h 213670"/>
                <a:gd name="connsiteX1788" fmla="*/ 52869 w 199868"/>
                <a:gd name="connsiteY1788" fmla="*/ 159599 h 213670"/>
                <a:gd name="connsiteX1789" fmla="*/ 57117 w 199868"/>
                <a:gd name="connsiteY1789" fmla="*/ 160541 h 213670"/>
                <a:gd name="connsiteX1790" fmla="*/ 49331 w 199868"/>
                <a:gd name="connsiteY1790" fmla="*/ 154878 h 213670"/>
                <a:gd name="connsiteX1791" fmla="*/ 49331 w 199868"/>
                <a:gd name="connsiteY1791" fmla="*/ 154878 h 213670"/>
                <a:gd name="connsiteX1792" fmla="*/ 54050 w 199868"/>
                <a:gd name="connsiteY1792" fmla="*/ 155823 h 213670"/>
                <a:gd name="connsiteX1793" fmla="*/ -1167 w 199868"/>
                <a:gd name="connsiteY1793" fmla="*/ 107683 h 213670"/>
                <a:gd name="connsiteX1794" fmla="*/ -1167 w 199868"/>
                <a:gd name="connsiteY1794" fmla="*/ 107683 h 213670"/>
                <a:gd name="connsiteX1795" fmla="*/ 247 w 199868"/>
                <a:gd name="connsiteY1795" fmla="*/ 109337 h 213670"/>
                <a:gd name="connsiteX1796" fmla="*/ 247 w 199868"/>
                <a:gd name="connsiteY1796" fmla="*/ 109337 h 213670"/>
                <a:gd name="connsiteX1797" fmla="*/ 3551 w 199868"/>
                <a:gd name="connsiteY1797" fmla="*/ 107447 h 213670"/>
                <a:gd name="connsiteX1798" fmla="*/ 95109 w 199868"/>
                <a:gd name="connsiteY1798" fmla="*/ 193814 h 213670"/>
                <a:gd name="connsiteX1799" fmla="*/ 95109 w 199868"/>
                <a:gd name="connsiteY1799" fmla="*/ 193814 h 213670"/>
                <a:gd name="connsiteX1800" fmla="*/ 99830 w 199868"/>
                <a:gd name="connsiteY1800" fmla="*/ 193578 h 213670"/>
                <a:gd name="connsiteX1801" fmla="*/ 39419 w 199868"/>
                <a:gd name="connsiteY1801" fmla="*/ 142843 h 213670"/>
                <a:gd name="connsiteX1802" fmla="*/ 39419 w 199868"/>
                <a:gd name="connsiteY1802" fmla="*/ 142843 h 213670"/>
                <a:gd name="connsiteX1803" fmla="*/ 44138 w 199868"/>
                <a:gd name="connsiteY1803" fmla="*/ 143788 h 213670"/>
                <a:gd name="connsiteX1804" fmla="*/ 60421 w 199868"/>
                <a:gd name="connsiteY1804" fmla="*/ 161958 h 213670"/>
                <a:gd name="connsiteX1805" fmla="*/ 60421 w 199868"/>
                <a:gd name="connsiteY1805" fmla="*/ 161958 h 213670"/>
                <a:gd name="connsiteX1806" fmla="*/ 65140 w 199868"/>
                <a:gd name="connsiteY1806" fmla="*/ 161722 h 213670"/>
                <a:gd name="connsiteX1807" fmla="*/ 41306 w 199868"/>
                <a:gd name="connsiteY1807" fmla="*/ 143551 h 213670"/>
                <a:gd name="connsiteX1808" fmla="*/ 42723 w 199868"/>
                <a:gd name="connsiteY1808" fmla="*/ 143551 h 213670"/>
                <a:gd name="connsiteX1809" fmla="*/ 42723 w 199868"/>
                <a:gd name="connsiteY1809" fmla="*/ 143551 h 213670"/>
                <a:gd name="connsiteX1810" fmla="*/ 46027 w 199868"/>
                <a:gd name="connsiteY1810" fmla="*/ 143788 h 213670"/>
                <a:gd name="connsiteX1811" fmla="*/ 99358 w 199868"/>
                <a:gd name="connsiteY1811" fmla="*/ 193578 h 213670"/>
                <a:gd name="connsiteX1812" fmla="*/ 99358 w 199868"/>
                <a:gd name="connsiteY1812" fmla="*/ 193578 h 213670"/>
                <a:gd name="connsiteX1813" fmla="*/ 104312 w 199868"/>
                <a:gd name="connsiteY1813" fmla="*/ 193341 h 213670"/>
                <a:gd name="connsiteX1814" fmla="*/ 7328 w 199868"/>
                <a:gd name="connsiteY1814" fmla="*/ 109809 h 213670"/>
                <a:gd name="connsiteX1815" fmla="*/ 5910 w 199868"/>
                <a:gd name="connsiteY1815" fmla="*/ 108392 h 213670"/>
                <a:gd name="connsiteX1816" fmla="*/ 12046 w 199868"/>
                <a:gd name="connsiteY1816" fmla="*/ 109573 h 213670"/>
                <a:gd name="connsiteX1817" fmla="*/ 22430 w 199868"/>
                <a:gd name="connsiteY1817" fmla="*/ 121608 h 213670"/>
                <a:gd name="connsiteX1818" fmla="*/ 24081 w 199868"/>
                <a:gd name="connsiteY1818" fmla="*/ 121608 h 213670"/>
                <a:gd name="connsiteX1819" fmla="*/ 24081 w 199868"/>
                <a:gd name="connsiteY1819" fmla="*/ 123258 h 213670"/>
                <a:gd name="connsiteX1820" fmla="*/ 24081 w 199868"/>
                <a:gd name="connsiteY1820" fmla="*/ 123258 h 213670"/>
                <a:gd name="connsiteX1821" fmla="*/ 27148 w 199868"/>
                <a:gd name="connsiteY1821" fmla="*/ 121371 h 213670"/>
                <a:gd name="connsiteX1822" fmla="*/ 56173 w 199868"/>
                <a:gd name="connsiteY1822" fmla="*/ 152282 h 213670"/>
                <a:gd name="connsiteX1823" fmla="*/ 57826 w 199868"/>
                <a:gd name="connsiteY1823" fmla="*/ 154641 h 213670"/>
                <a:gd name="connsiteX1824" fmla="*/ 56409 w 199868"/>
                <a:gd name="connsiteY1824" fmla="*/ 154641 h 213670"/>
                <a:gd name="connsiteX1825" fmla="*/ 60894 w 199868"/>
                <a:gd name="connsiteY1825" fmla="*/ 152046 h 213670"/>
                <a:gd name="connsiteX1826" fmla="*/ 13463 w 199868"/>
                <a:gd name="connsiteY1826" fmla="*/ 109809 h 213670"/>
                <a:gd name="connsiteX1827" fmla="*/ 13463 w 199868"/>
                <a:gd name="connsiteY1827" fmla="*/ 111459 h 213670"/>
                <a:gd name="connsiteX1828" fmla="*/ 18181 w 199868"/>
                <a:gd name="connsiteY1828" fmla="*/ 109573 h 213670"/>
                <a:gd name="connsiteX1829" fmla="*/ 34937 w 199868"/>
                <a:gd name="connsiteY1829" fmla="*/ 130572 h 213670"/>
                <a:gd name="connsiteX1830" fmla="*/ 34937 w 199868"/>
                <a:gd name="connsiteY1830" fmla="*/ 130572 h 213670"/>
                <a:gd name="connsiteX1831" fmla="*/ 39656 w 199868"/>
                <a:gd name="connsiteY1831" fmla="*/ 130338 h 213670"/>
                <a:gd name="connsiteX1832" fmla="*/ 26440 w 199868"/>
                <a:gd name="connsiteY1832" fmla="*/ 121841 h 213670"/>
                <a:gd name="connsiteX1833" fmla="*/ 26440 w 199868"/>
                <a:gd name="connsiteY1833" fmla="*/ 121841 h 213670"/>
                <a:gd name="connsiteX1834" fmla="*/ 31161 w 199868"/>
                <a:gd name="connsiteY1834" fmla="*/ 121608 h 213670"/>
                <a:gd name="connsiteX1835" fmla="*/ 31161 w 199868"/>
                <a:gd name="connsiteY1835" fmla="*/ 125853 h 213670"/>
                <a:gd name="connsiteX1836" fmla="*/ 31161 w 199868"/>
                <a:gd name="connsiteY1836" fmla="*/ 125853 h 213670"/>
                <a:gd name="connsiteX1837" fmla="*/ 31161 w 199868"/>
                <a:gd name="connsiteY1837" fmla="*/ 127507 h 213670"/>
                <a:gd name="connsiteX1838" fmla="*/ 31161 w 199868"/>
                <a:gd name="connsiteY1838" fmla="*/ 127507 h 213670"/>
                <a:gd name="connsiteX1839" fmla="*/ 49331 w 199868"/>
                <a:gd name="connsiteY1839" fmla="*/ 141428 h 213670"/>
                <a:gd name="connsiteX1840" fmla="*/ 49331 w 199868"/>
                <a:gd name="connsiteY1840" fmla="*/ 141428 h 213670"/>
                <a:gd name="connsiteX1841" fmla="*/ 54050 w 199868"/>
                <a:gd name="connsiteY1841" fmla="*/ 141192 h 213670"/>
                <a:gd name="connsiteX1842" fmla="*/ 13227 w 199868"/>
                <a:gd name="connsiteY1842" fmla="*/ 106974 h 213670"/>
                <a:gd name="connsiteX1843" fmla="*/ 13227 w 199868"/>
                <a:gd name="connsiteY1843" fmla="*/ 106974 h 213670"/>
                <a:gd name="connsiteX1844" fmla="*/ 11573 w 199868"/>
                <a:gd name="connsiteY1844" fmla="*/ 104379 h 213670"/>
                <a:gd name="connsiteX1845" fmla="*/ 13227 w 199868"/>
                <a:gd name="connsiteY1845" fmla="*/ 108392 h 213670"/>
                <a:gd name="connsiteX1846" fmla="*/ 11573 w 199868"/>
                <a:gd name="connsiteY1846" fmla="*/ 108392 h 213670"/>
                <a:gd name="connsiteX1847" fmla="*/ 11573 w 199868"/>
                <a:gd name="connsiteY1847" fmla="*/ 106974 h 213670"/>
                <a:gd name="connsiteX1848" fmla="*/ 17709 w 199868"/>
                <a:gd name="connsiteY1848" fmla="*/ 108155 h 213670"/>
                <a:gd name="connsiteX1849" fmla="*/ 15114 w 199868"/>
                <a:gd name="connsiteY1849" fmla="*/ 108392 h 213670"/>
                <a:gd name="connsiteX1850" fmla="*/ 13935 w 199868"/>
                <a:gd name="connsiteY1850" fmla="*/ 108392 h 213670"/>
                <a:gd name="connsiteX1851" fmla="*/ 15114 w 199868"/>
                <a:gd name="connsiteY1851" fmla="*/ 108392 h 213670"/>
                <a:gd name="connsiteX1852" fmla="*/ 15114 w 199868"/>
                <a:gd name="connsiteY1852" fmla="*/ 108392 h 213670"/>
                <a:gd name="connsiteX1853" fmla="*/ 19599 w 199868"/>
                <a:gd name="connsiteY1853" fmla="*/ 109100 h 213670"/>
                <a:gd name="connsiteX1854" fmla="*/ 29744 w 199868"/>
                <a:gd name="connsiteY1854" fmla="*/ 120899 h 213670"/>
                <a:gd name="connsiteX1855" fmla="*/ 29744 w 199868"/>
                <a:gd name="connsiteY1855" fmla="*/ 120899 h 213670"/>
                <a:gd name="connsiteX1856" fmla="*/ 33520 w 199868"/>
                <a:gd name="connsiteY1856" fmla="*/ 121608 h 213670"/>
                <a:gd name="connsiteX1857" fmla="*/ 29744 w 199868"/>
                <a:gd name="connsiteY1857" fmla="*/ 120899 h 213670"/>
                <a:gd name="connsiteX1858" fmla="*/ 29744 w 199868"/>
                <a:gd name="connsiteY1858" fmla="*/ 119009 h 213670"/>
                <a:gd name="connsiteX1859" fmla="*/ 33520 w 199868"/>
                <a:gd name="connsiteY1859" fmla="*/ 122077 h 213670"/>
                <a:gd name="connsiteX1860" fmla="*/ 34465 w 199868"/>
                <a:gd name="connsiteY1860" fmla="*/ 124909 h 213670"/>
                <a:gd name="connsiteX1861" fmla="*/ 34465 w 199868"/>
                <a:gd name="connsiteY1861" fmla="*/ 124909 h 213670"/>
                <a:gd name="connsiteX1862" fmla="*/ 34465 w 199868"/>
                <a:gd name="connsiteY1862" fmla="*/ 124909 h 213670"/>
                <a:gd name="connsiteX1863" fmla="*/ 34465 w 199868"/>
                <a:gd name="connsiteY1863" fmla="*/ 126562 h 213670"/>
                <a:gd name="connsiteX1864" fmla="*/ 34465 w 199868"/>
                <a:gd name="connsiteY1864" fmla="*/ 126562 h 213670"/>
                <a:gd name="connsiteX1865" fmla="*/ 70803 w 199868"/>
                <a:gd name="connsiteY1865" fmla="*/ 156767 h 213670"/>
                <a:gd name="connsiteX1866" fmla="*/ 70803 w 199868"/>
                <a:gd name="connsiteY1866" fmla="*/ 158654 h 213670"/>
                <a:gd name="connsiteX1867" fmla="*/ 70803 w 199868"/>
                <a:gd name="connsiteY1867" fmla="*/ 158654 h 213670"/>
                <a:gd name="connsiteX1868" fmla="*/ 70803 w 199868"/>
                <a:gd name="connsiteY1868" fmla="*/ 158654 h 213670"/>
                <a:gd name="connsiteX1869" fmla="*/ 74579 w 199868"/>
                <a:gd name="connsiteY1869" fmla="*/ 157945 h 213670"/>
                <a:gd name="connsiteX1870" fmla="*/ 104784 w 199868"/>
                <a:gd name="connsiteY1870" fmla="*/ 188151 h 213670"/>
                <a:gd name="connsiteX1871" fmla="*/ 104784 w 199868"/>
                <a:gd name="connsiteY1871" fmla="*/ 188151 h 213670"/>
                <a:gd name="connsiteX1872" fmla="*/ 108561 w 199868"/>
                <a:gd name="connsiteY1872" fmla="*/ 189332 h 213670"/>
                <a:gd name="connsiteX1873" fmla="*/ 15586 w 199868"/>
                <a:gd name="connsiteY1873" fmla="*/ 106269 h 213670"/>
                <a:gd name="connsiteX1874" fmla="*/ 14405 w 199868"/>
                <a:gd name="connsiteY1874" fmla="*/ 106269 h 213670"/>
                <a:gd name="connsiteX1875" fmla="*/ 19362 w 199868"/>
                <a:gd name="connsiteY1875" fmla="*/ 107447 h 213670"/>
                <a:gd name="connsiteX1876" fmla="*/ 62781 w 199868"/>
                <a:gd name="connsiteY1876" fmla="*/ 148978 h 213670"/>
                <a:gd name="connsiteX1877" fmla="*/ 62781 w 199868"/>
                <a:gd name="connsiteY1877" fmla="*/ 148978 h 213670"/>
                <a:gd name="connsiteX1878" fmla="*/ 67029 w 199868"/>
                <a:gd name="connsiteY1878" fmla="*/ 150159 h 213670"/>
                <a:gd name="connsiteX1879" fmla="*/ 18654 w 199868"/>
                <a:gd name="connsiteY1879" fmla="*/ 106974 h 213670"/>
                <a:gd name="connsiteX1880" fmla="*/ 18654 w 199868"/>
                <a:gd name="connsiteY1880" fmla="*/ 106974 h 213670"/>
                <a:gd name="connsiteX1881" fmla="*/ 18654 w 199868"/>
                <a:gd name="connsiteY1881" fmla="*/ 106974 h 213670"/>
                <a:gd name="connsiteX1882" fmla="*/ 20071 w 199868"/>
                <a:gd name="connsiteY1882" fmla="*/ 108628 h 213670"/>
                <a:gd name="connsiteX1883" fmla="*/ 18654 w 199868"/>
                <a:gd name="connsiteY1883" fmla="*/ 107211 h 213670"/>
                <a:gd name="connsiteX1884" fmla="*/ 22903 w 199868"/>
                <a:gd name="connsiteY1884" fmla="*/ 108155 h 213670"/>
                <a:gd name="connsiteX1885" fmla="*/ 54286 w 199868"/>
                <a:gd name="connsiteY1885" fmla="*/ 140956 h 213670"/>
                <a:gd name="connsiteX1886" fmla="*/ 54286 w 199868"/>
                <a:gd name="connsiteY1886" fmla="*/ 140956 h 213670"/>
                <a:gd name="connsiteX1887" fmla="*/ 54286 w 199868"/>
                <a:gd name="connsiteY1887" fmla="*/ 142607 h 213670"/>
                <a:gd name="connsiteX1888" fmla="*/ 33520 w 199868"/>
                <a:gd name="connsiteY1888" fmla="*/ 120899 h 213670"/>
                <a:gd name="connsiteX1889" fmla="*/ 33520 w 199868"/>
                <a:gd name="connsiteY1889" fmla="*/ 120899 h 213670"/>
                <a:gd name="connsiteX1890" fmla="*/ 37769 w 199868"/>
                <a:gd name="connsiteY1890" fmla="*/ 122077 h 213670"/>
                <a:gd name="connsiteX1891" fmla="*/ 19835 w 199868"/>
                <a:gd name="connsiteY1891" fmla="*/ 106974 h 213670"/>
                <a:gd name="connsiteX1892" fmla="*/ 19835 w 199868"/>
                <a:gd name="connsiteY1892" fmla="*/ 106974 h 213670"/>
                <a:gd name="connsiteX1893" fmla="*/ 19835 w 199868"/>
                <a:gd name="connsiteY1893" fmla="*/ 106974 h 213670"/>
                <a:gd name="connsiteX1894" fmla="*/ 24081 w 199868"/>
                <a:gd name="connsiteY1894" fmla="*/ 108155 h 213670"/>
                <a:gd name="connsiteX1895" fmla="*/ 35171 w 199868"/>
                <a:gd name="connsiteY1895" fmla="*/ 120899 h 213670"/>
                <a:gd name="connsiteX1896" fmla="*/ 35171 w 199868"/>
                <a:gd name="connsiteY1896" fmla="*/ 120899 h 213670"/>
                <a:gd name="connsiteX1897" fmla="*/ 39419 w 199868"/>
                <a:gd name="connsiteY1897" fmla="*/ 122077 h 213670"/>
                <a:gd name="connsiteX1898" fmla="*/ 40128 w 199868"/>
                <a:gd name="connsiteY1898" fmla="*/ 124203 h 213670"/>
                <a:gd name="connsiteX1899" fmla="*/ 40128 w 199868"/>
                <a:gd name="connsiteY1899" fmla="*/ 125617 h 213670"/>
                <a:gd name="connsiteX1900" fmla="*/ 40128 w 199868"/>
                <a:gd name="connsiteY1900" fmla="*/ 125617 h 213670"/>
                <a:gd name="connsiteX1901" fmla="*/ 44374 w 199868"/>
                <a:gd name="connsiteY1901" fmla="*/ 125381 h 213670"/>
                <a:gd name="connsiteX1902" fmla="*/ 38238 w 199868"/>
                <a:gd name="connsiteY1902" fmla="*/ 124203 h 213670"/>
                <a:gd name="connsiteX1903" fmla="*/ 38238 w 199868"/>
                <a:gd name="connsiteY1903" fmla="*/ 124203 h 213670"/>
                <a:gd name="connsiteX1904" fmla="*/ 42487 w 199868"/>
                <a:gd name="connsiteY1904" fmla="*/ 125617 h 213670"/>
                <a:gd name="connsiteX1905" fmla="*/ 22903 w 199868"/>
                <a:gd name="connsiteY1905" fmla="*/ 109337 h 213670"/>
                <a:gd name="connsiteX1906" fmla="*/ 22903 w 199868"/>
                <a:gd name="connsiteY1906" fmla="*/ 109337 h 213670"/>
                <a:gd name="connsiteX1907" fmla="*/ 27148 w 199868"/>
                <a:gd name="connsiteY1907" fmla="*/ 110751 h 213670"/>
                <a:gd name="connsiteX1908" fmla="*/ 36824 w 199868"/>
                <a:gd name="connsiteY1908" fmla="*/ 121135 h 213670"/>
                <a:gd name="connsiteX1909" fmla="*/ 36824 w 199868"/>
                <a:gd name="connsiteY1909" fmla="*/ 121135 h 213670"/>
                <a:gd name="connsiteX1910" fmla="*/ 41070 w 199868"/>
                <a:gd name="connsiteY1910" fmla="*/ 122549 h 213670"/>
                <a:gd name="connsiteX1911" fmla="*/ 36824 w 199868"/>
                <a:gd name="connsiteY1911" fmla="*/ 118773 h 213670"/>
                <a:gd name="connsiteX1912" fmla="*/ 36824 w 199868"/>
                <a:gd name="connsiteY1912" fmla="*/ 121608 h 213670"/>
                <a:gd name="connsiteX1913" fmla="*/ 36824 w 199868"/>
                <a:gd name="connsiteY1913" fmla="*/ 120190 h 213670"/>
                <a:gd name="connsiteX1914" fmla="*/ 36824 w 199868"/>
                <a:gd name="connsiteY1914" fmla="*/ 120190 h 213670"/>
                <a:gd name="connsiteX1915" fmla="*/ 36824 w 199868"/>
                <a:gd name="connsiteY1915" fmla="*/ 120190 h 213670"/>
                <a:gd name="connsiteX1916" fmla="*/ 38475 w 199868"/>
                <a:gd name="connsiteY1916" fmla="*/ 120190 h 213670"/>
                <a:gd name="connsiteX1917" fmla="*/ 38475 w 199868"/>
                <a:gd name="connsiteY1917" fmla="*/ 120190 h 213670"/>
                <a:gd name="connsiteX1918" fmla="*/ 40364 w 199868"/>
                <a:gd name="connsiteY1918" fmla="*/ 120190 h 213670"/>
                <a:gd name="connsiteX1919" fmla="*/ 39656 w 199868"/>
                <a:gd name="connsiteY1919" fmla="*/ 121135 h 213670"/>
                <a:gd name="connsiteX1920" fmla="*/ 39656 w 199868"/>
                <a:gd name="connsiteY1920" fmla="*/ 122313 h 213670"/>
                <a:gd name="connsiteX1921" fmla="*/ 43196 w 199868"/>
                <a:gd name="connsiteY1921" fmla="*/ 122549 h 213670"/>
                <a:gd name="connsiteX1922" fmla="*/ 17945 w 199868"/>
                <a:gd name="connsiteY1922" fmla="*/ 101548 h 213670"/>
                <a:gd name="connsiteX1923" fmla="*/ 17945 w 199868"/>
                <a:gd name="connsiteY1923" fmla="*/ 101548 h 213670"/>
                <a:gd name="connsiteX1924" fmla="*/ 21485 w 199868"/>
                <a:gd name="connsiteY1924" fmla="*/ 102965 h 213670"/>
                <a:gd name="connsiteX1925" fmla="*/ 25025 w 199868"/>
                <a:gd name="connsiteY1925" fmla="*/ 108392 h 213670"/>
                <a:gd name="connsiteX1926" fmla="*/ 25025 w 199868"/>
                <a:gd name="connsiteY1926" fmla="*/ 108392 h 213670"/>
                <a:gd name="connsiteX1927" fmla="*/ 28566 w 199868"/>
                <a:gd name="connsiteY1927" fmla="*/ 109809 h 213670"/>
                <a:gd name="connsiteX1928" fmla="*/ 20540 w 199868"/>
                <a:gd name="connsiteY1928" fmla="*/ 102729 h 213670"/>
                <a:gd name="connsiteX1929" fmla="*/ 21722 w 199868"/>
                <a:gd name="connsiteY1929" fmla="*/ 104615 h 213670"/>
                <a:gd name="connsiteX1930" fmla="*/ 21722 w 199868"/>
                <a:gd name="connsiteY1930" fmla="*/ 104615 h 213670"/>
                <a:gd name="connsiteX1931" fmla="*/ 21722 w 199868"/>
                <a:gd name="connsiteY1931" fmla="*/ 104615 h 213670"/>
                <a:gd name="connsiteX1932" fmla="*/ 24081 w 199868"/>
                <a:gd name="connsiteY1932" fmla="*/ 104143 h 213670"/>
                <a:gd name="connsiteX1933" fmla="*/ 42487 w 199868"/>
                <a:gd name="connsiteY1933" fmla="*/ 123967 h 213670"/>
                <a:gd name="connsiteX1934" fmla="*/ 44610 w 199868"/>
                <a:gd name="connsiteY1934" fmla="*/ 125853 h 213670"/>
                <a:gd name="connsiteX1935" fmla="*/ 46027 w 199868"/>
                <a:gd name="connsiteY1935" fmla="*/ 125381 h 213670"/>
                <a:gd name="connsiteX1936" fmla="*/ 40128 w 199868"/>
                <a:gd name="connsiteY1936" fmla="*/ 120663 h 213670"/>
                <a:gd name="connsiteX1937" fmla="*/ 40128 w 199868"/>
                <a:gd name="connsiteY1937" fmla="*/ 122077 h 213670"/>
                <a:gd name="connsiteX1938" fmla="*/ 40128 w 199868"/>
                <a:gd name="connsiteY1938" fmla="*/ 122077 h 213670"/>
                <a:gd name="connsiteX1939" fmla="*/ 43668 w 199868"/>
                <a:gd name="connsiteY1939" fmla="*/ 122077 h 213670"/>
                <a:gd name="connsiteX1940" fmla="*/ 29038 w 199868"/>
                <a:gd name="connsiteY1940" fmla="*/ 109809 h 213670"/>
                <a:gd name="connsiteX1941" fmla="*/ 29038 w 199868"/>
                <a:gd name="connsiteY1941" fmla="*/ 111696 h 213670"/>
                <a:gd name="connsiteX1942" fmla="*/ 29038 w 199868"/>
                <a:gd name="connsiteY1942" fmla="*/ 111696 h 213670"/>
                <a:gd name="connsiteX1943" fmla="*/ 23844 w 199868"/>
                <a:gd name="connsiteY1943" fmla="*/ 104615 h 213670"/>
                <a:gd name="connsiteX1944" fmla="*/ 25734 w 199868"/>
                <a:gd name="connsiteY1944" fmla="*/ 107211 h 213670"/>
                <a:gd name="connsiteX1945" fmla="*/ 27385 w 199868"/>
                <a:gd name="connsiteY1945" fmla="*/ 106033 h 213670"/>
                <a:gd name="connsiteX1946" fmla="*/ 37769 w 199868"/>
                <a:gd name="connsiteY1946" fmla="*/ 118067 h 213670"/>
                <a:gd name="connsiteX1947" fmla="*/ 39183 w 199868"/>
                <a:gd name="connsiteY1947" fmla="*/ 118067 h 213670"/>
                <a:gd name="connsiteX1948" fmla="*/ 41306 w 199868"/>
                <a:gd name="connsiteY1948" fmla="*/ 120190 h 213670"/>
                <a:gd name="connsiteX1949" fmla="*/ 24789 w 199868"/>
                <a:gd name="connsiteY1949" fmla="*/ 103910 h 213670"/>
                <a:gd name="connsiteX1950" fmla="*/ 24789 w 199868"/>
                <a:gd name="connsiteY1950" fmla="*/ 103910 h 213670"/>
                <a:gd name="connsiteX1951" fmla="*/ 24789 w 199868"/>
                <a:gd name="connsiteY1951" fmla="*/ 105560 h 213670"/>
                <a:gd name="connsiteX1952" fmla="*/ 23372 w 199868"/>
                <a:gd name="connsiteY1952" fmla="*/ 105560 h 213670"/>
                <a:gd name="connsiteX1953" fmla="*/ 28329 w 199868"/>
                <a:gd name="connsiteY1953" fmla="*/ 105324 h 213670"/>
                <a:gd name="connsiteX1954" fmla="*/ 28329 w 199868"/>
                <a:gd name="connsiteY1954" fmla="*/ 105560 h 213670"/>
                <a:gd name="connsiteX1955" fmla="*/ 26204 w 199868"/>
                <a:gd name="connsiteY1955" fmla="*/ 105560 h 213670"/>
                <a:gd name="connsiteX1956" fmla="*/ 31870 w 199868"/>
                <a:gd name="connsiteY1956" fmla="*/ 106974 h 213670"/>
                <a:gd name="connsiteX1957" fmla="*/ 28329 w 199868"/>
                <a:gd name="connsiteY1957" fmla="*/ 105560 h 213670"/>
                <a:gd name="connsiteX1958" fmla="*/ 28329 w 199868"/>
                <a:gd name="connsiteY1958" fmla="*/ 106974 h 213670"/>
                <a:gd name="connsiteX1959" fmla="*/ 28329 w 199868"/>
                <a:gd name="connsiteY1959" fmla="*/ 106974 h 213670"/>
                <a:gd name="connsiteX1960" fmla="*/ 31633 w 199868"/>
                <a:gd name="connsiteY1960" fmla="*/ 107211 h 213670"/>
                <a:gd name="connsiteX1961" fmla="*/ 29980 w 199868"/>
                <a:gd name="connsiteY1961" fmla="*/ 103673 h 213670"/>
                <a:gd name="connsiteX1962" fmla="*/ 29980 w 199868"/>
                <a:gd name="connsiteY1962" fmla="*/ 103673 h 213670"/>
                <a:gd name="connsiteX1963" fmla="*/ 29980 w 199868"/>
                <a:gd name="connsiteY1963" fmla="*/ 103673 h 213670"/>
                <a:gd name="connsiteX1964" fmla="*/ 47442 w 199868"/>
                <a:gd name="connsiteY1964" fmla="*/ 117595 h 213670"/>
                <a:gd name="connsiteX1965" fmla="*/ 47442 w 199868"/>
                <a:gd name="connsiteY1965" fmla="*/ 117595 h 213670"/>
                <a:gd name="connsiteX1966" fmla="*/ 50746 w 199868"/>
                <a:gd name="connsiteY1966" fmla="*/ 120190 h 213670"/>
                <a:gd name="connsiteX1967" fmla="*/ 72693 w 199868"/>
                <a:gd name="connsiteY1967" fmla="*/ 141192 h 213670"/>
                <a:gd name="connsiteX1968" fmla="*/ 72693 w 199868"/>
                <a:gd name="connsiteY1968" fmla="*/ 142843 h 213670"/>
                <a:gd name="connsiteX1969" fmla="*/ 75996 w 199868"/>
                <a:gd name="connsiteY1969" fmla="*/ 142137 h 213670"/>
                <a:gd name="connsiteX1970" fmla="*/ 46264 w 199868"/>
                <a:gd name="connsiteY1970" fmla="*/ 117595 h 213670"/>
                <a:gd name="connsiteX1971" fmla="*/ 46264 w 199868"/>
                <a:gd name="connsiteY1971" fmla="*/ 117595 h 213670"/>
                <a:gd name="connsiteX1972" fmla="*/ 46264 w 199868"/>
                <a:gd name="connsiteY1972" fmla="*/ 115708 h 213670"/>
                <a:gd name="connsiteX1973" fmla="*/ 49568 w 199868"/>
                <a:gd name="connsiteY1973" fmla="*/ 118067 h 213670"/>
                <a:gd name="connsiteX1974" fmla="*/ 44846 w 199868"/>
                <a:gd name="connsiteY1974" fmla="*/ 115472 h 213670"/>
                <a:gd name="connsiteX1975" fmla="*/ 46027 w 199868"/>
                <a:gd name="connsiteY1975" fmla="*/ 117123 h 213670"/>
                <a:gd name="connsiteX1976" fmla="*/ 33993 w 199868"/>
                <a:gd name="connsiteY1976" fmla="*/ 104852 h 213670"/>
                <a:gd name="connsiteX1977" fmla="*/ 33993 w 199868"/>
                <a:gd name="connsiteY1977" fmla="*/ 104852 h 213670"/>
                <a:gd name="connsiteX1978" fmla="*/ 33993 w 199868"/>
                <a:gd name="connsiteY1978" fmla="*/ 104852 h 213670"/>
                <a:gd name="connsiteX1979" fmla="*/ 43432 w 199868"/>
                <a:gd name="connsiteY1979" fmla="*/ 113346 h 213670"/>
                <a:gd name="connsiteX1980" fmla="*/ 43432 w 199868"/>
                <a:gd name="connsiteY1980" fmla="*/ 113346 h 213670"/>
                <a:gd name="connsiteX1981" fmla="*/ 43432 w 199868"/>
                <a:gd name="connsiteY1981" fmla="*/ 113346 h 213670"/>
                <a:gd name="connsiteX1982" fmla="*/ 46736 w 199868"/>
                <a:gd name="connsiteY1982" fmla="*/ 113819 h 213670"/>
                <a:gd name="connsiteX1983" fmla="*/ 48150 w 199868"/>
                <a:gd name="connsiteY1983" fmla="*/ 117831 h 213670"/>
                <a:gd name="connsiteX1984" fmla="*/ 49568 w 199868"/>
                <a:gd name="connsiteY1984" fmla="*/ 117831 h 213670"/>
                <a:gd name="connsiteX1985" fmla="*/ 51454 w 199868"/>
                <a:gd name="connsiteY1985" fmla="*/ 118304 h 213670"/>
                <a:gd name="connsiteX1986" fmla="*/ 49801 w 199868"/>
                <a:gd name="connsiteY1986" fmla="*/ 117831 h 213670"/>
                <a:gd name="connsiteX1987" fmla="*/ 50982 w 199868"/>
                <a:gd name="connsiteY1987" fmla="*/ 117831 h 213670"/>
                <a:gd name="connsiteX1988" fmla="*/ 50982 w 199868"/>
                <a:gd name="connsiteY1988" fmla="*/ 117831 h 213670"/>
                <a:gd name="connsiteX1989" fmla="*/ 53105 w 199868"/>
                <a:gd name="connsiteY1989" fmla="*/ 120190 h 213670"/>
                <a:gd name="connsiteX1990" fmla="*/ 73398 w 199868"/>
                <a:gd name="connsiteY1990" fmla="*/ 139306 h 213670"/>
                <a:gd name="connsiteX1991" fmla="*/ 73398 w 199868"/>
                <a:gd name="connsiteY1991" fmla="*/ 139306 h 213670"/>
                <a:gd name="connsiteX1992" fmla="*/ 76466 w 199868"/>
                <a:gd name="connsiteY1992" fmla="*/ 139306 h 213670"/>
                <a:gd name="connsiteX1993" fmla="*/ 76466 w 199868"/>
                <a:gd name="connsiteY1993" fmla="*/ 139306 h 213670"/>
                <a:gd name="connsiteX1994" fmla="*/ 76466 w 199868"/>
                <a:gd name="connsiteY1994" fmla="*/ 139306 h 213670"/>
                <a:gd name="connsiteX1995" fmla="*/ 76466 w 199868"/>
                <a:gd name="connsiteY1995" fmla="*/ 140484 h 213670"/>
                <a:gd name="connsiteX1996" fmla="*/ 74815 w 199868"/>
                <a:gd name="connsiteY1996" fmla="*/ 138833 h 213670"/>
                <a:gd name="connsiteX1997" fmla="*/ 74815 w 199868"/>
                <a:gd name="connsiteY1997" fmla="*/ 140011 h 213670"/>
                <a:gd name="connsiteX1998" fmla="*/ 76233 w 199868"/>
                <a:gd name="connsiteY1998" fmla="*/ 140011 h 213670"/>
                <a:gd name="connsiteX1999" fmla="*/ 76233 w 199868"/>
                <a:gd name="connsiteY1999" fmla="*/ 140011 h 213670"/>
                <a:gd name="connsiteX2000" fmla="*/ 74815 w 199868"/>
                <a:gd name="connsiteY2000" fmla="*/ 138597 h 213670"/>
                <a:gd name="connsiteX2001" fmla="*/ 74815 w 199868"/>
                <a:gd name="connsiteY2001" fmla="*/ 140484 h 213670"/>
                <a:gd name="connsiteX2002" fmla="*/ 74815 w 199868"/>
                <a:gd name="connsiteY2002" fmla="*/ 140484 h 213670"/>
                <a:gd name="connsiteX2003" fmla="*/ 77647 w 199868"/>
                <a:gd name="connsiteY2003" fmla="*/ 140720 h 213670"/>
                <a:gd name="connsiteX2004" fmla="*/ 44846 w 199868"/>
                <a:gd name="connsiteY2004" fmla="*/ 113346 h 213670"/>
                <a:gd name="connsiteX2005" fmla="*/ 46264 w 199868"/>
                <a:gd name="connsiteY2005" fmla="*/ 113346 h 213670"/>
                <a:gd name="connsiteX2006" fmla="*/ 47678 w 199868"/>
                <a:gd name="connsiteY2006" fmla="*/ 115708 h 213670"/>
                <a:gd name="connsiteX2007" fmla="*/ 46027 w 199868"/>
                <a:gd name="connsiteY2007" fmla="*/ 113819 h 213670"/>
                <a:gd name="connsiteX2008" fmla="*/ 46027 w 199868"/>
                <a:gd name="connsiteY2008" fmla="*/ 113819 h 213670"/>
                <a:gd name="connsiteX2009" fmla="*/ 49095 w 199868"/>
                <a:gd name="connsiteY2009" fmla="*/ 114763 h 213670"/>
                <a:gd name="connsiteX2010" fmla="*/ 34937 w 199868"/>
                <a:gd name="connsiteY2010" fmla="*/ 103910 h 213670"/>
                <a:gd name="connsiteX2011" fmla="*/ 34937 w 199868"/>
                <a:gd name="connsiteY2011" fmla="*/ 105324 h 213670"/>
                <a:gd name="connsiteX2012" fmla="*/ 39183 w 199868"/>
                <a:gd name="connsiteY2012" fmla="*/ 105324 h 213670"/>
                <a:gd name="connsiteX2013" fmla="*/ 54286 w 199868"/>
                <a:gd name="connsiteY2013" fmla="*/ 121841 h 213670"/>
                <a:gd name="connsiteX2014" fmla="*/ 54286 w 199868"/>
                <a:gd name="connsiteY2014" fmla="*/ 121841 h 213670"/>
                <a:gd name="connsiteX2015" fmla="*/ 54286 w 199868"/>
                <a:gd name="connsiteY2015" fmla="*/ 121841 h 213670"/>
                <a:gd name="connsiteX2016" fmla="*/ 58535 w 199868"/>
                <a:gd name="connsiteY2016" fmla="*/ 123258 h 213670"/>
                <a:gd name="connsiteX2017" fmla="*/ 51927 w 199868"/>
                <a:gd name="connsiteY2017" fmla="*/ 115236 h 213670"/>
                <a:gd name="connsiteX2018" fmla="*/ 51927 w 199868"/>
                <a:gd name="connsiteY2018" fmla="*/ 115236 h 213670"/>
                <a:gd name="connsiteX2019" fmla="*/ 49331 w 199868"/>
                <a:gd name="connsiteY2019" fmla="*/ 113346 h 213670"/>
                <a:gd name="connsiteX2020" fmla="*/ 49331 w 199868"/>
                <a:gd name="connsiteY2020" fmla="*/ 114763 h 213670"/>
                <a:gd name="connsiteX2021" fmla="*/ 47442 w 199868"/>
                <a:gd name="connsiteY2021" fmla="*/ 114763 h 213670"/>
                <a:gd name="connsiteX2022" fmla="*/ 48859 w 199868"/>
                <a:gd name="connsiteY2022" fmla="*/ 117359 h 213670"/>
                <a:gd name="connsiteX2023" fmla="*/ 48859 w 199868"/>
                <a:gd name="connsiteY2023" fmla="*/ 117359 h 213670"/>
                <a:gd name="connsiteX2024" fmla="*/ 47206 w 199868"/>
                <a:gd name="connsiteY2024" fmla="*/ 113110 h 213670"/>
                <a:gd name="connsiteX2025" fmla="*/ 47206 w 199868"/>
                <a:gd name="connsiteY2025" fmla="*/ 113110 h 213670"/>
                <a:gd name="connsiteX2026" fmla="*/ 47206 w 199868"/>
                <a:gd name="connsiteY2026" fmla="*/ 114763 h 213670"/>
                <a:gd name="connsiteX2027" fmla="*/ 47206 w 199868"/>
                <a:gd name="connsiteY2027" fmla="*/ 113110 h 213670"/>
                <a:gd name="connsiteX2028" fmla="*/ 47206 w 199868"/>
                <a:gd name="connsiteY2028" fmla="*/ 113110 h 213670"/>
                <a:gd name="connsiteX2029" fmla="*/ 48623 w 199868"/>
                <a:gd name="connsiteY2029" fmla="*/ 113110 h 213670"/>
                <a:gd name="connsiteX2030" fmla="*/ 49801 w 199868"/>
                <a:gd name="connsiteY2030" fmla="*/ 115942 h 213670"/>
                <a:gd name="connsiteX2031" fmla="*/ 49801 w 199868"/>
                <a:gd name="connsiteY2031" fmla="*/ 115942 h 213670"/>
                <a:gd name="connsiteX2032" fmla="*/ 57117 w 199868"/>
                <a:gd name="connsiteY2032" fmla="*/ 116650 h 213670"/>
                <a:gd name="connsiteX2033" fmla="*/ 50273 w 199868"/>
                <a:gd name="connsiteY2033" fmla="*/ 112640 h 213670"/>
                <a:gd name="connsiteX2034" fmla="*/ 50273 w 199868"/>
                <a:gd name="connsiteY2034" fmla="*/ 111223 h 213670"/>
                <a:gd name="connsiteX2035" fmla="*/ 51454 w 199868"/>
                <a:gd name="connsiteY2035" fmla="*/ 111223 h 213670"/>
                <a:gd name="connsiteX2036" fmla="*/ 54522 w 199868"/>
                <a:gd name="connsiteY2036" fmla="*/ 114055 h 213670"/>
                <a:gd name="connsiteX2037" fmla="*/ 35407 w 199868"/>
                <a:gd name="connsiteY2037" fmla="*/ 104379 h 213670"/>
                <a:gd name="connsiteX2038" fmla="*/ 35407 w 199868"/>
                <a:gd name="connsiteY2038" fmla="*/ 104379 h 213670"/>
                <a:gd name="connsiteX2039" fmla="*/ 39656 w 199868"/>
                <a:gd name="connsiteY2039" fmla="*/ 105796 h 213670"/>
                <a:gd name="connsiteX2040" fmla="*/ 44138 w 199868"/>
                <a:gd name="connsiteY2040" fmla="*/ 111932 h 213670"/>
                <a:gd name="connsiteX2041" fmla="*/ 44138 w 199868"/>
                <a:gd name="connsiteY2041" fmla="*/ 111932 h 213670"/>
                <a:gd name="connsiteX2042" fmla="*/ 48387 w 199868"/>
                <a:gd name="connsiteY2042" fmla="*/ 113346 h 213670"/>
                <a:gd name="connsiteX2043" fmla="*/ 45791 w 199868"/>
                <a:gd name="connsiteY2043" fmla="*/ 111932 h 213670"/>
                <a:gd name="connsiteX2044" fmla="*/ 45791 w 199868"/>
                <a:gd name="connsiteY2044" fmla="*/ 111932 h 213670"/>
                <a:gd name="connsiteX2045" fmla="*/ 50037 w 199868"/>
                <a:gd name="connsiteY2045" fmla="*/ 113582 h 213670"/>
                <a:gd name="connsiteX2046" fmla="*/ 36824 w 199868"/>
                <a:gd name="connsiteY2046" fmla="*/ 103673 h 213670"/>
                <a:gd name="connsiteX2047" fmla="*/ 36824 w 199868"/>
                <a:gd name="connsiteY2047" fmla="*/ 103673 h 213670"/>
                <a:gd name="connsiteX2048" fmla="*/ 41070 w 199868"/>
                <a:gd name="connsiteY2048" fmla="*/ 105324 h 213670"/>
                <a:gd name="connsiteX2049" fmla="*/ 76702 w 199868"/>
                <a:gd name="connsiteY2049" fmla="*/ 138125 h 213670"/>
                <a:gd name="connsiteX2050" fmla="*/ 76702 w 199868"/>
                <a:gd name="connsiteY2050" fmla="*/ 140011 h 213670"/>
                <a:gd name="connsiteX2051" fmla="*/ 80715 w 199868"/>
                <a:gd name="connsiteY2051" fmla="*/ 139775 h 213670"/>
                <a:gd name="connsiteX2052" fmla="*/ 76702 w 199868"/>
                <a:gd name="connsiteY2052" fmla="*/ 138125 h 213670"/>
                <a:gd name="connsiteX2053" fmla="*/ 76702 w 199868"/>
                <a:gd name="connsiteY2053" fmla="*/ 140484 h 213670"/>
                <a:gd name="connsiteX2054" fmla="*/ 76702 w 199868"/>
                <a:gd name="connsiteY2054" fmla="*/ 140484 h 213670"/>
                <a:gd name="connsiteX2055" fmla="*/ 80715 w 199868"/>
                <a:gd name="connsiteY2055" fmla="*/ 139069 h 213670"/>
                <a:gd name="connsiteX2056" fmla="*/ 47206 w 199868"/>
                <a:gd name="connsiteY2056" fmla="*/ 112168 h 213670"/>
                <a:gd name="connsiteX2057" fmla="*/ 47206 w 199868"/>
                <a:gd name="connsiteY2057" fmla="*/ 112168 h 213670"/>
                <a:gd name="connsiteX2058" fmla="*/ 52163 w 199868"/>
                <a:gd name="connsiteY2058" fmla="*/ 113110 h 213670"/>
                <a:gd name="connsiteX2059" fmla="*/ 40364 w 199868"/>
                <a:gd name="connsiteY2059" fmla="*/ 105088 h 213670"/>
                <a:gd name="connsiteX2060" fmla="*/ 40364 w 199868"/>
                <a:gd name="connsiteY2060" fmla="*/ 105088 h 213670"/>
                <a:gd name="connsiteX2061" fmla="*/ 45319 w 199868"/>
                <a:gd name="connsiteY2061" fmla="*/ 106033 h 213670"/>
                <a:gd name="connsiteX2062" fmla="*/ 51691 w 199868"/>
                <a:gd name="connsiteY2062" fmla="*/ 113819 h 213670"/>
                <a:gd name="connsiteX2063" fmla="*/ 51691 w 199868"/>
                <a:gd name="connsiteY2063" fmla="*/ 113819 h 213670"/>
                <a:gd name="connsiteX2064" fmla="*/ 51691 w 199868"/>
                <a:gd name="connsiteY2064" fmla="*/ 115472 h 213670"/>
                <a:gd name="connsiteX2065" fmla="*/ 54758 w 199868"/>
                <a:gd name="connsiteY2065" fmla="*/ 115236 h 213670"/>
                <a:gd name="connsiteX2066" fmla="*/ 54758 w 199868"/>
                <a:gd name="connsiteY2066" fmla="*/ 115236 h 213670"/>
                <a:gd name="connsiteX2067" fmla="*/ 54758 w 199868"/>
                <a:gd name="connsiteY2067" fmla="*/ 115236 h 213670"/>
                <a:gd name="connsiteX2068" fmla="*/ 54758 w 199868"/>
                <a:gd name="connsiteY2068" fmla="*/ 115236 h 213670"/>
                <a:gd name="connsiteX2069" fmla="*/ 54758 w 199868"/>
                <a:gd name="connsiteY2069" fmla="*/ 116886 h 213670"/>
                <a:gd name="connsiteX2070" fmla="*/ 54758 w 199868"/>
                <a:gd name="connsiteY2070" fmla="*/ 116886 h 213670"/>
                <a:gd name="connsiteX2071" fmla="*/ 59713 w 199868"/>
                <a:gd name="connsiteY2071" fmla="*/ 116178 h 213670"/>
                <a:gd name="connsiteX2072" fmla="*/ 50746 w 199868"/>
                <a:gd name="connsiteY2072" fmla="*/ 111223 h 213670"/>
                <a:gd name="connsiteX2073" fmla="*/ 50746 w 199868"/>
                <a:gd name="connsiteY2073" fmla="*/ 111223 h 213670"/>
                <a:gd name="connsiteX2074" fmla="*/ 50746 w 199868"/>
                <a:gd name="connsiteY2074" fmla="*/ 111223 h 213670"/>
                <a:gd name="connsiteX2075" fmla="*/ 55700 w 199868"/>
                <a:gd name="connsiteY2075" fmla="*/ 112168 h 213670"/>
                <a:gd name="connsiteX2076" fmla="*/ 124605 w 199868"/>
                <a:gd name="connsiteY2076" fmla="*/ 175643 h 213670"/>
                <a:gd name="connsiteX2077" fmla="*/ 124605 w 199868"/>
                <a:gd name="connsiteY2077" fmla="*/ 177766 h 213670"/>
                <a:gd name="connsiteX2078" fmla="*/ 124605 w 199868"/>
                <a:gd name="connsiteY2078" fmla="*/ 177766 h 213670"/>
                <a:gd name="connsiteX2079" fmla="*/ 129560 w 199868"/>
                <a:gd name="connsiteY2079" fmla="*/ 176588 h 213670"/>
                <a:gd name="connsiteX2080" fmla="*/ 79064 w 199868"/>
                <a:gd name="connsiteY2080" fmla="*/ 136238 h 213670"/>
                <a:gd name="connsiteX2081" fmla="*/ 79064 w 199868"/>
                <a:gd name="connsiteY2081" fmla="*/ 136238 h 213670"/>
                <a:gd name="connsiteX2082" fmla="*/ 79064 w 199868"/>
                <a:gd name="connsiteY2082" fmla="*/ 138361 h 213670"/>
                <a:gd name="connsiteX2083" fmla="*/ 84019 w 199868"/>
                <a:gd name="connsiteY2083" fmla="*/ 137180 h 213670"/>
                <a:gd name="connsiteX2084" fmla="*/ 55467 w 199868"/>
                <a:gd name="connsiteY2084" fmla="*/ 115472 h 213670"/>
                <a:gd name="connsiteX2085" fmla="*/ 54050 w 199868"/>
                <a:gd name="connsiteY2085" fmla="*/ 114055 h 213670"/>
                <a:gd name="connsiteX2086" fmla="*/ 51691 w 199868"/>
                <a:gd name="connsiteY2086" fmla="*/ 114055 h 213670"/>
                <a:gd name="connsiteX2087" fmla="*/ 51691 w 199868"/>
                <a:gd name="connsiteY2087" fmla="*/ 112640 h 213670"/>
                <a:gd name="connsiteX2088" fmla="*/ 53341 w 199868"/>
                <a:gd name="connsiteY2088" fmla="*/ 114763 h 213670"/>
                <a:gd name="connsiteX2089" fmla="*/ 53341 w 199868"/>
                <a:gd name="connsiteY2089" fmla="*/ 113346 h 213670"/>
                <a:gd name="connsiteX2090" fmla="*/ 53341 w 199868"/>
                <a:gd name="connsiteY2090" fmla="*/ 113346 h 213670"/>
                <a:gd name="connsiteX2091" fmla="*/ 53341 w 199868"/>
                <a:gd name="connsiteY2091" fmla="*/ 113346 h 213670"/>
                <a:gd name="connsiteX2092" fmla="*/ 53341 w 199868"/>
                <a:gd name="connsiteY2092" fmla="*/ 113346 h 213670"/>
                <a:gd name="connsiteX2093" fmla="*/ 53341 w 199868"/>
                <a:gd name="connsiteY2093" fmla="*/ 115236 h 213670"/>
                <a:gd name="connsiteX2094" fmla="*/ 61600 w 199868"/>
                <a:gd name="connsiteY2094" fmla="*/ 116414 h 213670"/>
                <a:gd name="connsiteX2095" fmla="*/ 35171 w 199868"/>
                <a:gd name="connsiteY2095" fmla="*/ 96357 h 213670"/>
                <a:gd name="connsiteX2096" fmla="*/ 35171 w 199868"/>
                <a:gd name="connsiteY2096" fmla="*/ 94470 h 213670"/>
                <a:gd name="connsiteX2097" fmla="*/ 36588 w 199868"/>
                <a:gd name="connsiteY2097" fmla="*/ 97065 h 213670"/>
                <a:gd name="connsiteX2098" fmla="*/ 36588 w 199868"/>
                <a:gd name="connsiteY2098" fmla="*/ 97065 h 213670"/>
                <a:gd name="connsiteX2099" fmla="*/ 52163 w 199868"/>
                <a:gd name="connsiteY2099" fmla="*/ 110987 h 213670"/>
                <a:gd name="connsiteX2100" fmla="*/ 53577 w 199868"/>
                <a:gd name="connsiteY2100" fmla="*/ 110987 h 213670"/>
                <a:gd name="connsiteX2101" fmla="*/ 53577 w 199868"/>
                <a:gd name="connsiteY2101" fmla="*/ 110987 h 213670"/>
                <a:gd name="connsiteX2102" fmla="*/ 58298 w 199868"/>
                <a:gd name="connsiteY2102" fmla="*/ 111932 h 213670"/>
                <a:gd name="connsiteX2103" fmla="*/ 40364 w 199868"/>
                <a:gd name="connsiteY2103" fmla="*/ 99188 h 213670"/>
                <a:gd name="connsiteX2104" fmla="*/ 40364 w 199868"/>
                <a:gd name="connsiteY2104" fmla="*/ 100606 h 213670"/>
                <a:gd name="connsiteX2105" fmla="*/ 46500 w 199868"/>
                <a:gd name="connsiteY2105" fmla="*/ 100133 h 213670"/>
                <a:gd name="connsiteX2106" fmla="*/ 36352 w 199868"/>
                <a:gd name="connsiteY2106" fmla="*/ 94470 h 213670"/>
                <a:gd name="connsiteX2107" fmla="*/ 36352 w 199868"/>
                <a:gd name="connsiteY2107" fmla="*/ 95884 h 213670"/>
                <a:gd name="connsiteX2108" fmla="*/ 36352 w 199868"/>
                <a:gd name="connsiteY2108" fmla="*/ 95884 h 213670"/>
                <a:gd name="connsiteX2109" fmla="*/ 34937 w 199868"/>
                <a:gd name="connsiteY2109" fmla="*/ 95884 h 213670"/>
                <a:gd name="connsiteX2110" fmla="*/ 42487 w 199868"/>
                <a:gd name="connsiteY2110" fmla="*/ 96593 h 213670"/>
                <a:gd name="connsiteX2111" fmla="*/ 55467 w 199868"/>
                <a:gd name="connsiteY2111" fmla="*/ 112874 h 213670"/>
                <a:gd name="connsiteX2112" fmla="*/ 55467 w 199868"/>
                <a:gd name="connsiteY2112" fmla="*/ 112874 h 213670"/>
                <a:gd name="connsiteX2113" fmla="*/ 61600 w 199868"/>
                <a:gd name="connsiteY2113" fmla="*/ 113819 h 213670"/>
                <a:gd name="connsiteX2114" fmla="*/ 47442 w 199868"/>
                <a:gd name="connsiteY2114" fmla="*/ 104143 h 213670"/>
                <a:gd name="connsiteX2115" fmla="*/ 47442 w 199868"/>
                <a:gd name="connsiteY2115" fmla="*/ 104143 h 213670"/>
                <a:gd name="connsiteX2116" fmla="*/ 53577 w 199868"/>
                <a:gd name="connsiteY2116" fmla="*/ 105088 h 213670"/>
                <a:gd name="connsiteX2117" fmla="*/ 38475 w 199868"/>
                <a:gd name="connsiteY2117" fmla="*/ 96121 h 213670"/>
                <a:gd name="connsiteX2118" fmla="*/ 38475 w 199868"/>
                <a:gd name="connsiteY2118" fmla="*/ 96121 h 213670"/>
                <a:gd name="connsiteX2119" fmla="*/ 37060 w 199868"/>
                <a:gd name="connsiteY2119" fmla="*/ 96121 h 213670"/>
                <a:gd name="connsiteX2120" fmla="*/ 44610 w 199868"/>
                <a:gd name="connsiteY2120" fmla="*/ 96593 h 213670"/>
                <a:gd name="connsiteX2121" fmla="*/ 57826 w 199868"/>
                <a:gd name="connsiteY2121" fmla="*/ 110987 h 213670"/>
                <a:gd name="connsiteX2122" fmla="*/ 57826 w 199868"/>
                <a:gd name="connsiteY2122" fmla="*/ 112640 h 213670"/>
                <a:gd name="connsiteX2123" fmla="*/ 59240 w 199868"/>
                <a:gd name="connsiteY2123" fmla="*/ 114527 h 213670"/>
                <a:gd name="connsiteX2124" fmla="*/ 57590 w 199868"/>
                <a:gd name="connsiteY2124" fmla="*/ 114527 h 213670"/>
                <a:gd name="connsiteX2125" fmla="*/ 55936 w 199868"/>
                <a:gd name="connsiteY2125" fmla="*/ 111459 h 213670"/>
                <a:gd name="connsiteX2126" fmla="*/ 63962 w 199868"/>
                <a:gd name="connsiteY2126" fmla="*/ 111932 h 213670"/>
                <a:gd name="connsiteX2127" fmla="*/ 128618 w 199868"/>
                <a:gd name="connsiteY2127" fmla="*/ 173284 h 213670"/>
                <a:gd name="connsiteX2128" fmla="*/ 128618 w 199868"/>
                <a:gd name="connsiteY2128" fmla="*/ 173284 h 213670"/>
                <a:gd name="connsiteX2129" fmla="*/ 133573 w 199868"/>
                <a:gd name="connsiteY2129" fmla="*/ 174229 h 213670"/>
                <a:gd name="connsiteX2130" fmla="*/ 83310 w 199868"/>
                <a:gd name="connsiteY2130" fmla="*/ 133640 h 213670"/>
                <a:gd name="connsiteX2131" fmla="*/ 83310 w 199868"/>
                <a:gd name="connsiteY2131" fmla="*/ 133640 h 213670"/>
                <a:gd name="connsiteX2132" fmla="*/ 84491 w 199868"/>
                <a:gd name="connsiteY2132" fmla="*/ 136471 h 213670"/>
                <a:gd name="connsiteX2133" fmla="*/ 88265 w 199868"/>
                <a:gd name="connsiteY2133" fmla="*/ 134584 h 213670"/>
                <a:gd name="connsiteX2134" fmla="*/ 41306 w 199868"/>
                <a:gd name="connsiteY2134" fmla="*/ 96121 h 213670"/>
                <a:gd name="connsiteX2135" fmla="*/ 41306 w 199868"/>
                <a:gd name="connsiteY2135" fmla="*/ 96121 h 213670"/>
                <a:gd name="connsiteX2136" fmla="*/ 41306 w 199868"/>
                <a:gd name="connsiteY2136" fmla="*/ 96121 h 213670"/>
                <a:gd name="connsiteX2137" fmla="*/ 46264 w 199868"/>
                <a:gd name="connsiteY2137" fmla="*/ 96593 h 213670"/>
                <a:gd name="connsiteX2138" fmla="*/ 64904 w 199868"/>
                <a:gd name="connsiteY2138" fmla="*/ 119718 h 213670"/>
                <a:gd name="connsiteX2139" fmla="*/ 63253 w 199868"/>
                <a:gd name="connsiteY2139" fmla="*/ 119718 h 213670"/>
                <a:gd name="connsiteX2140" fmla="*/ 71039 w 199868"/>
                <a:gd name="connsiteY2140" fmla="*/ 120190 h 213670"/>
                <a:gd name="connsiteX2141" fmla="*/ 60658 w 199868"/>
                <a:gd name="connsiteY2141" fmla="*/ 115000 h 213670"/>
                <a:gd name="connsiteX2142" fmla="*/ 62308 w 199868"/>
                <a:gd name="connsiteY2142" fmla="*/ 115000 h 213670"/>
                <a:gd name="connsiteX2143" fmla="*/ 60894 w 199868"/>
                <a:gd name="connsiteY2143" fmla="*/ 115000 h 213670"/>
                <a:gd name="connsiteX2144" fmla="*/ 66793 w 199868"/>
                <a:gd name="connsiteY2144" fmla="*/ 115000 h 213670"/>
                <a:gd name="connsiteX2145" fmla="*/ 40128 w 199868"/>
                <a:gd name="connsiteY2145" fmla="*/ 96357 h 213670"/>
                <a:gd name="connsiteX2146" fmla="*/ 40128 w 199868"/>
                <a:gd name="connsiteY2146" fmla="*/ 96357 h 213670"/>
                <a:gd name="connsiteX2147" fmla="*/ 40128 w 199868"/>
                <a:gd name="connsiteY2147" fmla="*/ 96357 h 213670"/>
                <a:gd name="connsiteX2148" fmla="*/ 46264 w 199868"/>
                <a:gd name="connsiteY2148" fmla="*/ 96593 h 213670"/>
                <a:gd name="connsiteX2149" fmla="*/ 42015 w 199868"/>
                <a:gd name="connsiteY2149" fmla="*/ 96357 h 213670"/>
                <a:gd name="connsiteX2150" fmla="*/ 42015 w 199868"/>
                <a:gd name="connsiteY2150" fmla="*/ 96357 h 213670"/>
                <a:gd name="connsiteX2151" fmla="*/ 48150 w 199868"/>
                <a:gd name="connsiteY2151" fmla="*/ 96593 h 213670"/>
                <a:gd name="connsiteX2152" fmla="*/ 58298 w 199868"/>
                <a:gd name="connsiteY2152" fmla="*/ 111459 h 213670"/>
                <a:gd name="connsiteX2153" fmla="*/ 59949 w 199868"/>
                <a:gd name="connsiteY2153" fmla="*/ 111459 h 213670"/>
                <a:gd name="connsiteX2154" fmla="*/ 59949 w 199868"/>
                <a:gd name="connsiteY2154" fmla="*/ 112874 h 213670"/>
                <a:gd name="connsiteX2155" fmla="*/ 59949 w 199868"/>
                <a:gd name="connsiteY2155" fmla="*/ 112874 h 213670"/>
                <a:gd name="connsiteX2156" fmla="*/ 64434 w 199868"/>
                <a:gd name="connsiteY2156" fmla="*/ 111696 h 213670"/>
                <a:gd name="connsiteX2157" fmla="*/ 38711 w 199868"/>
                <a:gd name="connsiteY2157" fmla="*/ 93053 h 213670"/>
                <a:gd name="connsiteX2158" fmla="*/ 40128 w 199868"/>
                <a:gd name="connsiteY2158" fmla="*/ 93053 h 213670"/>
                <a:gd name="connsiteX2159" fmla="*/ 40128 w 199868"/>
                <a:gd name="connsiteY2159" fmla="*/ 95412 h 213670"/>
                <a:gd name="connsiteX2160" fmla="*/ 38475 w 199868"/>
                <a:gd name="connsiteY2160" fmla="*/ 93525 h 213670"/>
                <a:gd name="connsiteX2161" fmla="*/ 38475 w 199868"/>
                <a:gd name="connsiteY2161" fmla="*/ 95176 h 213670"/>
                <a:gd name="connsiteX2162" fmla="*/ 44846 w 199868"/>
                <a:gd name="connsiteY2162" fmla="*/ 93289 h 213670"/>
                <a:gd name="connsiteX2163" fmla="*/ 42723 w 199868"/>
                <a:gd name="connsiteY2163" fmla="*/ 95884 h 213670"/>
                <a:gd name="connsiteX2164" fmla="*/ 42723 w 199868"/>
                <a:gd name="connsiteY2164" fmla="*/ 97538 h 213670"/>
                <a:gd name="connsiteX2165" fmla="*/ 42723 w 199868"/>
                <a:gd name="connsiteY2165" fmla="*/ 97538 h 213670"/>
                <a:gd name="connsiteX2166" fmla="*/ 42723 w 199868"/>
                <a:gd name="connsiteY2166" fmla="*/ 97538 h 213670"/>
                <a:gd name="connsiteX2167" fmla="*/ 48859 w 199868"/>
                <a:gd name="connsiteY2167" fmla="*/ 96593 h 213670"/>
                <a:gd name="connsiteX2168" fmla="*/ 60894 w 199868"/>
                <a:gd name="connsiteY2168" fmla="*/ 110987 h 213670"/>
                <a:gd name="connsiteX2169" fmla="*/ 59713 w 199868"/>
                <a:gd name="connsiteY2169" fmla="*/ 110987 h 213670"/>
                <a:gd name="connsiteX2170" fmla="*/ 67029 w 199868"/>
                <a:gd name="connsiteY2170" fmla="*/ 111223 h 213670"/>
                <a:gd name="connsiteX2171" fmla="*/ 65612 w 199868"/>
                <a:gd name="connsiteY2171" fmla="*/ 114055 h 213670"/>
                <a:gd name="connsiteX2172" fmla="*/ 65612 w 199868"/>
                <a:gd name="connsiteY2172" fmla="*/ 114055 h 213670"/>
                <a:gd name="connsiteX2173" fmla="*/ 71748 w 199868"/>
                <a:gd name="connsiteY2173" fmla="*/ 114291 h 213670"/>
                <a:gd name="connsiteX2174" fmla="*/ 63725 w 199868"/>
                <a:gd name="connsiteY2174" fmla="*/ 111223 h 213670"/>
                <a:gd name="connsiteX2175" fmla="*/ 61366 w 199868"/>
                <a:gd name="connsiteY2175" fmla="*/ 111223 h 213670"/>
                <a:gd name="connsiteX2176" fmla="*/ 69861 w 199868"/>
                <a:gd name="connsiteY2176" fmla="*/ 111459 h 213670"/>
                <a:gd name="connsiteX2177" fmla="*/ 70567 w 199868"/>
                <a:gd name="connsiteY2177" fmla="*/ 116414 h 213670"/>
                <a:gd name="connsiteX2178" fmla="*/ 70567 w 199868"/>
                <a:gd name="connsiteY2178" fmla="*/ 116414 h 213670"/>
                <a:gd name="connsiteX2179" fmla="*/ 76702 w 199868"/>
                <a:gd name="connsiteY2179" fmla="*/ 116650 h 213670"/>
                <a:gd name="connsiteX2180" fmla="*/ 67266 w 199868"/>
                <a:gd name="connsiteY2180" fmla="*/ 112874 h 213670"/>
                <a:gd name="connsiteX2181" fmla="*/ 69389 w 199868"/>
                <a:gd name="connsiteY2181" fmla="*/ 112874 h 213670"/>
                <a:gd name="connsiteX2182" fmla="*/ 69389 w 199868"/>
                <a:gd name="connsiteY2182" fmla="*/ 112874 h 213670"/>
                <a:gd name="connsiteX2183" fmla="*/ 73398 w 199868"/>
                <a:gd name="connsiteY2183" fmla="*/ 113110 h 213670"/>
                <a:gd name="connsiteX2184" fmla="*/ 67266 w 199868"/>
                <a:gd name="connsiteY2184" fmla="*/ 112874 h 213670"/>
                <a:gd name="connsiteX2185" fmla="*/ 67266 w 199868"/>
                <a:gd name="connsiteY2185" fmla="*/ 111696 h 213670"/>
                <a:gd name="connsiteX2186" fmla="*/ 67266 w 199868"/>
                <a:gd name="connsiteY2186" fmla="*/ 113582 h 213670"/>
                <a:gd name="connsiteX2187" fmla="*/ 72929 w 199868"/>
                <a:gd name="connsiteY2187" fmla="*/ 112168 h 213670"/>
                <a:gd name="connsiteX2188" fmla="*/ 69625 w 199868"/>
                <a:gd name="connsiteY2188" fmla="*/ 112874 h 213670"/>
                <a:gd name="connsiteX2189" fmla="*/ 69625 w 199868"/>
                <a:gd name="connsiteY2189" fmla="*/ 112874 h 213670"/>
                <a:gd name="connsiteX2190" fmla="*/ 75288 w 199868"/>
                <a:gd name="connsiteY2190" fmla="*/ 111696 h 213670"/>
                <a:gd name="connsiteX2191" fmla="*/ 51691 w 199868"/>
                <a:gd name="connsiteY2191" fmla="*/ 96357 h 213670"/>
                <a:gd name="connsiteX2192" fmla="*/ 51691 w 199868"/>
                <a:gd name="connsiteY2192" fmla="*/ 96357 h 213670"/>
                <a:gd name="connsiteX2193" fmla="*/ 57117 w 199868"/>
                <a:gd name="connsiteY2193" fmla="*/ 95176 h 213670"/>
                <a:gd name="connsiteX2194" fmla="*/ 51691 w 199868"/>
                <a:gd name="connsiteY2194" fmla="*/ 96357 h 213670"/>
                <a:gd name="connsiteX2195" fmla="*/ 51691 w 199868"/>
                <a:gd name="connsiteY2195" fmla="*/ 96357 h 213670"/>
                <a:gd name="connsiteX2196" fmla="*/ 57117 w 199868"/>
                <a:gd name="connsiteY2196" fmla="*/ 94234 h 213670"/>
                <a:gd name="connsiteX2197" fmla="*/ 54522 w 199868"/>
                <a:gd name="connsiteY2197" fmla="*/ 98716 h 213670"/>
                <a:gd name="connsiteX2198" fmla="*/ 55700 w 199868"/>
                <a:gd name="connsiteY2198" fmla="*/ 100133 h 213670"/>
                <a:gd name="connsiteX2199" fmla="*/ 55700 w 199868"/>
                <a:gd name="connsiteY2199" fmla="*/ 100133 h 213670"/>
                <a:gd name="connsiteX2200" fmla="*/ 59477 w 199868"/>
                <a:gd name="connsiteY2200" fmla="*/ 96593 h 213670"/>
                <a:gd name="connsiteX2201" fmla="*/ 50746 w 199868"/>
                <a:gd name="connsiteY2201" fmla="*/ 93525 h 213670"/>
                <a:gd name="connsiteX2202" fmla="*/ 52163 w 199868"/>
                <a:gd name="connsiteY2202" fmla="*/ 95884 h 213670"/>
                <a:gd name="connsiteX2203" fmla="*/ 52163 w 199868"/>
                <a:gd name="connsiteY2203" fmla="*/ 95884 h 213670"/>
                <a:gd name="connsiteX2204" fmla="*/ 52163 w 199868"/>
                <a:gd name="connsiteY2204" fmla="*/ 97538 h 213670"/>
                <a:gd name="connsiteX2205" fmla="*/ 55700 w 199868"/>
                <a:gd name="connsiteY2205" fmla="*/ 91402 h 213670"/>
                <a:gd name="connsiteX2206" fmla="*/ 75996 w 199868"/>
                <a:gd name="connsiteY2206" fmla="*/ 117123 h 213670"/>
                <a:gd name="connsiteX2207" fmla="*/ 75996 w 199868"/>
                <a:gd name="connsiteY2207" fmla="*/ 117123 h 213670"/>
                <a:gd name="connsiteX2208" fmla="*/ 80715 w 199868"/>
                <a:gd name="connsiteY2208" fmla="*/ 114527 h 213670"/>
                <a:gd name="connsiteX2209" fmla="*/ 54286 w 199868"/>
                <a:gd name="connsiteY2209" fmla="*/ 97302 h 213670"/>
                <a:gd name="connsiteX2210" fmla="*/ 54286 w 199868"/>
                <a:gd name="connsiteY2210" fmla="*/ 97302 h 213670"/>
                <a:gd name="connsiteX2211" fmla="*/ 59240 w 199868"/>
                <a:gd name="connsiteY2211" fmla="*/ 94706 h 213670"/>
                <a:gd name="connsiteX2212" fmla="*/ 71039 w 199868"/>
                <a:gd name="connsiteY2212" fmla="*/ 112168 h 213670"/>
                <a:gd name="connsiteX2213" fmla="*/ 72693 w 199868"/>
                <a:gd name="connsiteY2213" fmla="*/ 112168 h 213670"/>
                <a:gd name="connsiteX2214" fmla="*/ 72693 w 199868"/>
                <a:gd name="connsiteY2214" fmla="*/ 110751 h 213670"/>
                <a:gd name="connsiteX2215" fmla="*/ 72693 w 199868"/>
                <a:gd name="connsiteY2215" fmla="*/ 110751 h 213670"/>
                <a:gd name="connsiteX2216" fmla="*/ 72693 w 199868"/>
                <a:gd name="connsiteY2216" fmla="*/ 112168 h 213670"/>
                <a:gd name="connsiteX2217" fmla="*/ 72693 w 199868"/>
                <a:gd name="connsiteY2217" fmla="*/ 113582 h 213670"/>
                <a:gd name="connsiteX2218" fmla="*/ 72693 w 199868"/>
                <a:gd name="connsiteY2218" fmla="*/ 112168 h 213670"/>
                <a:gd name="connsiteX2219" fmla="*/ 72693 w 199868"/>
                <a:gd name="connsiteY2219" fmla="*/ 113582 h 213670"/>
                <a:gd name="connsiteX2220" fmla="*/ 75996 w 199868"/>
                <a:gd name="connsiteY2220" fmla="*/ 109573 h 213670"/>
                <a:gd name="connsiteX2221" fmla="*/ 74579 w 199868"/>
                <a:gd name="connsiteY2221" fmla="*/ 112168 h 213670"/>
                <a:gd name="connsiteX2222" fmla="*/ 74579 w 199868"/>
                <a:gd name="connsiteY2222" fmla="*/ 113819 h 213670"/>
                <a:gd name="connsiteX2223" fmla="*/ 74579 w 199868"/>
                <a:gd name="connsiteY2223" fmla="*/ 112640 h 213670"/>
                <a:gd name="connsiteX2224" fmla="*/ 80715 w 199868"/>
                <a:gd name="connsiteY2224" fmla="*/ 110042 h 213670"/>
                <a:gd name="connsiteX2225" fmla="*/ 74579 w 199868"/>
                <a:gd name="connsiteY2225" fmla="*/ 110042 h 213670"/>
                <a:gd name="connsiteX2226" fmla="*/ 76466 w 199868"/>
                <a:gd name="connsiteY2226" fmla="*/ 112874 h 213670"/>
                <a:gd name="connsiteX2227" fmla="*/ 76466 w 199868"/>
                <a:gd name="connsiteY2227" fmla="*/ 112874 h 213670"/>
                <a:gd name="connsiteX2228" fmla="*/ 78828 w 199868"/>
                <a:gd name="connsiteY2228" fmla="*/ 107919 h 213670"/>
                <a:gd name="connsiteX2229" fmla="*/ 80479 w 199868"/>
                <a:gd name="connsiteY2229" fmla="*/ 115000 h 213670"/>
                <a:gd name="connsiteX2230" fmla="*/ 80479 w 199868"/>
                <a:gd name="connsiteY2230" fmla="*/ 115000 h 213670"/>
                <a:gd name="connsiteX2231" fmla="*/ 84727 w 199868"/>
                <a:gd name="connsiteY2231" fmla="*/ 112874 h 213670"/>
                <a:gd name="connsiteX2232" fmla="*/ 143012 w 199868"/>
                <a:gd name="connsiteY2232" fmla="*/ 163609 h 213670"/>
                <a:gd name="connsiteX2233" fmla="*/ 143012 w 199868"/>
                <a:gd name="connsiteY2233" fmla="*/ 163609 h 213670"/>
                <a:gd name="connsiteX2234" fmla="*/ 143012 w 199868"/>
                <a:gd name="connsiteY2234" fmla="*/ 163609 h 213670"/>
                <a:gd name="connsiteX2235" fmla="*/ 80951 w 199868"/>
                <a:gd name="connsiteY2235" fmla="*/ 109337 h 213670"/>
                <a:gd name="connsiteX2236" fmla="*/ 80951 w 199868"/>
                <a:gd name="connsiteY2236" fmla="*/ 110987 h 213670"/>
                <a:gd name="connsiteX2237" fmla="*/ 85197 w 199868"/>
                <a:gd name="connsiteY2237" fmla="*/ 107211 h 213670"/>
                <a:gd name="connsiteX2238" fmla="*/ 143721 w 199868"/>
                <a:gd name="connsiteY2238" fmla="*/ 162667 h 213670"/>
                <a:gd name="connsiteX2239" fmla="*/ 145371 w 199868"/>
                <a:gd name="connsiteY2239" fmla="*/ 162667 h 213670"/>
                <a:gd name="connsiteX2240" fmla="*/ 145371 w 199868"/>
                <a:gd name="connsiteY2240" fmla="*/ 164790 h 213670"/>
                <a:gd name="connsiteX2241" fmla="*/ 143248 w 199868"/>
                <a:gd name="connsiteY2241" fmla="*/ 162430 h 213670"/>
                <a:gd name="connsiteX2242" fmla="*/ 147967 w 199868"/>
                <a:gd name="connsiteY2242" fmla="*/ 160541 h 213670"/>
                <a:gd name="connsiteX2243" fmla="*/ 145607 w 199868"/>
                <a:gd name="connsiteY2243" fmla="*/ 162667 h 213670"/>
                <a:gd name="connsiteX2244" fmla="*/ 145607 w 199868"/>
                <a:gd name="connsiteY2244" fmla="*/ 162667 h 213670"/>
                <a:gd name="connsiteX2245" fmla="*/ 149856 w 199868"/>
                <a:gd name="connsiteY2245" fmla="*/ 159363 h 213670"/>
                <a:gd name="connsiteX2246" fmla="*/ 65848 w 199868"/>
                <a:gd name="connsiteY2246" fmla="*/ 91875 h 213670"/>
                <a:gd name="connsiteX2247" fmla="*/ 65848 w 199868"/>
                <a:gd name="connsiteY2247" fmla="*/ 91875 h 213670"/>
                <a:gd name="connsiteX2248" fmla="*/ 70097 w 199868"/>
                <a:gd name="connsiteY2248" fmla="*/ 87626 h 213670"/>
                <a:gd name="connsiteX2249" fmla="*/ 65848 w 199868"/>
                <a:gd name="connsiteY2249" fmla="*/ 89749 h 213670"/>
                <a:gd name="connsiteX2250" fmla="*/ 65848 w 199868"/>
                <a:gd name="connsiteY2250" fmla="*/ 89749 h 213670"/>
                <a:gd name="connsiteX2251" fmla="*/ 63962 w 199868"/>
                <a:gd name="connsiteY2251" fmla="*/ 86681 h 213670"/>
                <a:gd name="connsiteX2252" fmla="*/ 66321 w 199868"/>
                <a:gd name="connsiteY2252" fmla="*/ 89985 h 213670"/>
                <a:gd name="connsiteX2253" fmla="*/ 66321 w 199868"/>
                <a:gd name="connsiteY2253" fmla="*/ 88571 h 213670"/>
                <a:gd name="connsiteX2254" fmla="*/ 67735 w 199868"/>
                <a:gd name="connsiteY2254" fmla="*/ 89985 h 213670"/>
                <a:gd name="connsiteX2255" fmla="*/ 66321 w 199868"/>
                <a:gd name="connsiteY2255" fmla="*/ 89985 h 213670"/>
                <a:gd name="connsiteX2256" fmla="*/ 66321 w 199868"/>
                <a:gd name="connsiteY2256" fmla="*/ 89985 h 213670"/>
                <a:gd name="connsiteX2257" fmla="*/ 70097 w 199868"/>
                <a:gd name="connsiteY2257" fmla="*/ 85503 h 213670"/>
                <a:gd name="connsiteX2258" fmla="*/ 64434 w 199868"/>
                <a:gd name="connsiteY2258" fmla="*/ 87154 h 213670"/>
                <a:gd name="connsiteX2259" fmla="*/ 64434 w 199868"/>
                <a:gd name="connsiteY2259" fmla="*/ 87154 h 213670"/>
                <a:gd name="connsiteX2260" fmla="*/ 68680 w 199868"/>
                <a:gd name="connsiteY2260" fmla="*/ 82908 h 213670"/>
                <a:gd name="connsiteX2261" fmla="*/ 147025 w 199868"/>
                <a:gd name="connsiteY2261" fmla="*/ 157945 h 213670"/>
                <a:gd name="connsiteX2262" fmla="*/ 147025 w 199868"/>
                <a:gd name="connsiteY2262" fmla="*/ 157945 h 213670"/>
                <a:gd name="connsiteX2263" fmla="*/ 151507 w 199868"/>
                <a:gd name="connsiteY2263" fmla="*/ 153227 h 213670"/>
                <a:gd name="connsiteX2264" fmla="*/ 64904 w 199868"/>
                <a:gd name="connsiteY2264" fmla="*/ 87154 h 213670"/>
                <a:gd name="connsiteX2265" fmla="*/ 64904 w 199868"/>
                <a:gd name="connsiteY2265" fmla="*/ 87154 h 213670"/>
                <a:gd name="connsiteX2266" fmla="*/ 64904 w 199868"/>
                <a:gd name="connsiteY2266" fmla="*/ 87154 h 213670"/>
                <a:gd name="connsiteX2267" fmla="*/ 69152 w 199868"/>
                <a:gd name="connsiteY2267" fmla="*/ 81490 h 213670"/>
                <a:gd name="connsiteX2268" fmla="*/ 68208 w 199868"/>
                <a:gd name="connsiteY2268" fmla="*/ 89276 h 213670"/>
                <a:gd name="connsiteX2269" fmla="*/ 68208 w 199868"/>
                <a:gd name="connsiteY2269" fmla="*/ 89276 h 213670"/>
                <a:gd name="connsiteX2270" fmla="*/ 72456 w 199868"/>
                <a:gd name="connsiteY2270" fmla="*/ 83613 h 213670"/>
                <a:gd name="connsiteX2271" fmla="*/ 63489 w 199868"/>
                <a:gd name="connsiteY2271" fmla="*/ 84086 h 213670"/>
                <a:gd name="connsiteX2272" fmla="*/ 63489 w 199868"/>
                <a:gd name="connsiteY2272" fmla="*/ 85503 h 213670"/>
                <a:gd name="connsiteX2273" fmla="*/ 63489 w 199868"/>
                <a:gd name="connsiteY2273" fmla="*/ 85503 h 213670"/>
                <a:gd name="connsiteX2274" fmla="*/ 63489 w 199868"/>
                <a:gd name="connsiteY2274" fmla="*/ 85503 h 213670"/>
                <a:gd name="connsiteX2275" fmla="*/ 149856 w 199868"/>
                <a:gd name="connsiteY2275" fmla="*/ 156767 h 213670"/>
                <a:gd name="connsiteX2276" fmla="*/ 149856 w 199868"/>
                <a:gd name="connsiteY2276" fmla="*/ 158182 h 213670"/>
                <a:gd name="connsiteX2277" fmla="*/ 149856 w 199868"/>
                <a:gd name="connsiteY2277" fmla="*/ 158182 h 213670"/>
                <a:gd name="connsiteX2278" fmla="*/ 154102 w 199868"/>
                <a:gd name="connsiteY2278" fmla="*/ 151104 h 213670"/>
                <a:gd name="connsiteX2279" fmla="*/ 70097 w 199868"/>
                <a:gd name="connsiteY2279" fmla="*/ 87626 h 213670"/>
                <a:gd name="connsiteX2280" fmla="*/ 70097 w 199868"/>
                <a:gd name="connsiteY2280" fmla="*/ 87626 h 213670"/>
                <a:gd name="connsiteX2281" fmla="*/ 70097 w 199868"/>
                <a:gd name="connsiteY2281" fmla="*/ 86445 h 213670"/>
                <a:gd name="connsiteX2282" fmla="*/ 71984 w 199868"/>
                <a:gd name="connsiteY2282" fmla="*/ 88571 h 213670"/>
                <a:gd name="connsiteX2283" fmla="*/ 70567 w 199868"/>
                <a:gd name="connsiteY2283" fmla="*/ 88571 h 213670"/>
                <a:gd name="connsiteX2284" fmla="*/ 74343 w 199868"/>
                <a:gd name="connsiteY2284" fmla="*/ 81963 h 213670"/>
                <a:gd name="connsiteX2285" fmla="*/ 152452 w 199868"/>
                <a:gd name="connsiteY2285" fmla="*/ 158418 h 213670"/>
                <a:gd name="connsiteX2286" fmla="*/ 152452 w 199868"/>
                <a:gd name="connsiteY2286" fmla="*/ 158418 h 213670"/>
                <a:gd name="connsiteX2287" fmla="*/ 156697 w 199868"/>
                <a:gd name="connsiteY2287" fmla="*/ 152519 h 213670"/>
                <a:gd name="connsiteX2288" fmla="*/ 72456 w 199868"/>
                <a:gd name="connsiteY2288" fmla="*/ 87626 h 213670"/>
                <a:gd name="connsiteX2289" fmla="*/ 72456 w 199868"/>
                <a:gd name="connsiteY2289" fmla="*/ 87626 h 213670"/>
                <a:gd name="connsiteX2290" fmla="*/ 72456 w 199868"/>
                <a:gd name="connsiteY2290" fmla="*/ 87626 h 213670"/>
                <a:gd name="connsiteX2291" fmla="*/ 76702 w 199868"/>
                <a:gd name="connsiteY2291" fmla="*/ 82199 h 213670"/>
                <a:gd name="connsiteX2292" fmla="*/ 152452 w 199868"/>
                <a:gd name="connsiteY2292" fmla="*/ 152519 h 213670"/>
                <a:gd name="connsiteX2293" fmla="*/ 152452 w 199868"/>
                <a:gd name="connsiteY2293" fmla="*/ 152519 h 213670"/>
                <a:gd name="connsiteX2294" fmla="*/ 152452 w 199868"/>
                <a:gd name="connsiteY2294" fmla="*/ 153936 h 213670"/>
                <a:gd name="connsiteX2295" fmla="*/ 152452 w 199868"/>
                <a:gd name="connsiteY2295" fmla="*/ 153936 h 213670"/>
                <a:gd name="connsiteX2296" fmla="*/ 152452 w 199868"/>
                <a:gd name="connsiteY2296" fmla="*/ 155586 h 213670"/>
                <a:gd name="connsiteX2297" fmla="*/ 152452 w 199868"/>
                <a:gd name="connsiteY2297" fmla="*/ 155586 h 213670"/>
                <a:gd name="connsiteX2298" fmla="*/ 156697 w 199868"/>
                <a:gd name="connsiteY2298" fmla="*/ 147092 h 213670"/>
                <a:gd name="connsiteX2299" fmla="*/ 72456 w 199868"/>
                <a:gd name="connsiteY2299" fmla="*/ 84086 h 213670"/>
                <a:gd name="connsiteX2300" fmla="*/ 73871 w 199868"/>
                <a:gd name="connsiteY2300" fmla="*/ 84086 h 213670"/>
                <a:gd name="connsiteX2301" fmla="*/ 73871 w 199868"/>
                <a:gd name="connsiteY2301" fmla="*/ 84086 h 213670"/>
                <a:gd name="connsiteX2302" fmla="*/ 73871 w 199868"/>
                <a:gd name="connsiteY2302" fmla="*/ 84086 h 213670"/>
                <a:gd name="connsiteX2303" fmla="*/ 73871 w 199868"/>
                <a:gd name="connsiteY2303" fmla="*/ 85975 h 213670"/>
                <a:gd name="connsiteX2304" fmla="*/ 153630 w 199868"/>
                <a:gd name="connsiteY2304" fmla="*/ 152046 h 213670"/>
                <a:gd name="connsiteX2305" fmla="*/ 153630 w 199868"/>
                <a:gd name="connsiteY2305" fmla="*/ 153700 h 213670"/>
                <a:gd name="connsiteX2306" fmla="*/ 157878 w 199868"/>
                <a:gd name="connsiteY2306" fmla="*/ 146619 h 213670"/>
                <a:gd name="connsiteX2307" fmla="*/ 74815 w 199868"/>
                <a:gd name="connsiteY2307" fmla="*/ 84794 h 213670"/>
                <a:gd name="connsiteX2308" fmla="*/ 77411 w 199868"/>
                <a:gd name="connsiteY2308" fmla="*/ 87862 h 213670"/>
                <a:gd name="connsiteX2309" fmla="*/ 77411 w 199868"/>
                <a:gd name="connsiteY2309" fmla="*/ 87862 h 213670"/>
                <a:gd name="connsiteX2310" fmla="*/ 79064 w 199868"/>
                <a:gd name="connsiteY2310" fmla="*/ 79367 h 213670"/>
                <a:gd name="connsiteX2311" fmla="*/ 155283 w 199868"/>
                <a:gd name="connsiteY2311" fmla="*/ 152755 h 213670"/>
                <a:gd name="connsiteX2312" fmla="*/ 155283 w 199868"/>
                <a:gd name="connsiteY2312" fmla="*/ 152755 h 213670"/>
                <a:gd name="connsiteX2313" fmla="*/ 159529 w 199868"/>
                <a:gd name="connsiteY2313" fmla="*/ 147328 h 213670"/>
                <a:gd name="connsiteX2314" fmla="*/ 75052 w 199868"/>
                <a:gd name="connsiteY2314" fmla="*/ 83613 h 213670"/>
                <a:gd name="connsiteX2315" fmla="*/ 75052 w 199868"/>
                <a:gd name="connsiteY2315" fmla="*/ 83613 h 213670"/>
                <a:gd name="connsiteX2316" fmla="*/ 75052 w 199868"/>
                <a:gd name="connsiteY2316" fmla="*/ 83613 h 213670"/>
                <a:gd name="connsiteX2317" fmla="*/ 75052 w 199868"/>
                <a:gd name="connsiteY2317" fmla="*/ 83613 h 213670"/>
                <a:gd name="connsiteX2318" fmla="*/ 79298 w 199868"/>
                <a:gd name="connsiteY2318" fmla="*/ 78186 h 213670"/>
                <a:gd name="connsiteX2319" fmla="*/ 75052 w 199868"/>
                <a:gd name="connsiteY2319" fmla="*/ 83613 h 213670"/>
                <a:gd name="connsiteX2320" fmla="*/ 75052 w 199868"/>
                <a:gd name="connsiteY2320" fmla="*/ 83613 h 213670"/>
                <a:gd name="connsiteX2321" fmla="*/ 75052 w 199868"/>
                <a:gd name="connsiteY2321" fmla="*/ 83613 h 213670"/>
                <a:gd name="connsiteX2322" fmla="*/ 75052 w 199868"/>
                <a:gd name="connsiteY2322" fmla="*/ 81727 h 213670"/>
                <a:gd name="connsiteX2323" fmla="*/ 154338 w 199868"/>
                <a:gd name="connsiteY2323" fmla="*/ 149687 h 213670"/>
                <a:gd name="connsiteX2324" fmla="*/ 155755 w 199868"/>
                <a:gd name="connsiteY2324" fmla="*/ 152046 h 213670"/>
                <a:gd name="connsiteX2325" fmla="*/ 155755 w 199868"/>
                <a:gd name="connsiteY2325" fmla="*/ 152046 h 213670"/>
                <a:gd name="connsiteX2326" fmla="*/ 154338 w 199868"/>
                <a:gd name="connsiteY2326" fmla="*/ 150159 h 213670"/>
                <a:gd name="connsiteX2327" fmla="*/ 159765 w 199868"/>
                <a:gd name="connsiteY2327" fmla="*/ 144969 h 213670"/>
                <a:gd name="connsiteX2328" fmla="*/ 73398 w 199868"/>
                <a:gd name="connsiteY2328" fmla="*/ 80782 h 213670"/>
                <a:gd name="connsiteX2329" fmla="*/ 73398 w 199868"/>
                <a:gd name="connsiteY2329" fmla="*/ 80782 h 213670"/>
                <a:gd name="connsiteX2330" fmla="*/ 73398 w 199868"/>
                <a:gd name="connsiteY2330" fmla="*/ 80782 h 213670"/>
                <a:gd name="connsiteX2331" fmla="*/ 73398 w 199868"/>
                <a:gd name="connsiteY2331" fmla="*/ 82671 h 213670"/>
                <a:gd name="connsiteX2332" fmla="*/ 73398 w 199868"/>
                <a:gd name="connsiteY2332" fmla="*/ 82671 h 213670"/>
                <a:gd name="connsiteX2333" fmla="*/ 73398 w 199868"/>
                <a:gd name="connsiteY2333" fmla="*/ 82671 h 213670"/>
                <a:gd name="connsiteX2334" fmla="*/ 79064 w 199868"/>
                <a:gd name="connsiteY2334" fmla="*/ 79367 h 213670"/>
                <a:gd name="connsiteX2335" fmla="*/ 78828 w 199868"/>
                <a:gd name="connsiteY2335" fmla="*/ 76064 h 213670"/>
                <a:gd name="connsiteX2336" fmla="*/ 76938 w 199868"/>
                <a:gd name="connsiteY2336" fmla="*/ 83850 h 213670"/>
                <a:gd name="connsiteX2337" fmla="*/ 76938 w 199868"/>
                <a:gd name="connsiteY2337" fmla="*/ 83850 h 213670"/>
                <a:gd name="connsiteX2338" fmla="*/ 82365 w 199868"/>
                <a:gd name="connsiteY2338" fmla="*/ 79131 h 213670"/>
                <a:gd name="connsiteX2339" fmla="*/ 76938 w 199868"/>
                <a:gd name="connsiteY2339" fmla="*/ 81018 h 213670"/>
                <a:gd name="connsiteX2340" fmla="*/ 76938 w 199868"/>
                <a:gd name="connsiteY2340" fmla="*/ 81018 h 213670"/>
                <a:gd name="connsiteX2341" fmla="*/ 76938 w 199868"/>
                <a:gd name="connsiteY2341" fmla="*/ 81018 h 213670"/>
                <a:gd name="connsiteX2342" fmla="*/ 76938 w 199868"/>
                <a:gd name="connsiteY2342" fmla="*/ 81018 h 213670"/>
                <a:gd name="connsiteX2343" fmla="*/ 79534 w 199868"/>
                <a:gd name="connsiteY2343" fmla="*/ 81018 h 213670"/>
                <a:gd name="connsiteX2344" fmla="*/ 79534 w 199868"/>
                <a:gd name="connsiteY2344" fmla="*/ 81018 h 213670"/>
                <a:gd name="connsiteX2345" fmla="*/ 84964 w 199868"/>
                <a:gd name="connsiteY2345" fmla="*/ 77478 h 213670"/>
                <a:gd name="connsiteX2346" fmla="*/ 79534 w 199868"/>
                <a:gd name="connsiteY2346" fmla="*/ 81018 h 213670"/>
                <a:gd name="connsiteX2347" fmla="*/ 79534 w 199868"/>
                <a:gd name="connsiteY2347" fmla="*/ 81018 h 213670"/>
                <a:gd name="connsiteX2348" fmla="*/ 80951 w 199868"/>
                <a:gd name="connsiteY2348" fmla="*/ 81018 h 213670"/>
                <a:gd name="connsiteX2349" fmla="*/ 80951 w 199868"/>
                <a:gd name="connsiteY2349" fmla="*/ 81018 h 213670"/>
                <a:gd name="connsiteX2350" fmla="*/ 81187 w 199868"/>
                <a:gd name="connsiteY2350" fmla="*/ 81018 h 213670"/>
                <a:gd name="connsiteX2351" fmla="*/ 81187 w 199868"/>
                <a:gd name="connsiteY2351" fmla="*/ 81018 h 213670"/>
                <a:gd name="connsiteX2352" fmla="*/ 86850 w 199868"/>
                <a:gd name="connsiteY2352" fmla="*/ 77478 h 213670"/>
                <a:gd name="connsiteX2353" fmla="*/ 79298 w 199868"/>
                <a:gd name="connsiteY2353" fmla="*/ 78186 h 213670"/>
                <a:gd name="connsiteX2354" fmla="*/ 79298 w 199868"/>
                <a:gd name="connsiteY2354" fmla="*/ 79840 h 213670"/>
                <a:gd name="connsiteX2355" fmla="*/ 84964 w 199868"/>
                <a:gd name="connsiteY2355" fmla="*/ 74646 h 213670"/>
                <a:gd name="connsiteX2356" fmla="*/ 83310 w 199868"/>
                <a:gd name="connsiteY2356" fmla="*/ 80546 h 213670"/>
                <a:gd name="connsiteX2357" fmla="*/ 84491 w 199868"/>
                <a:gd name="connsiteY2357" fmla="*/ 80546 h 213670"/>
                <a:gd name="connsiteX2358" fmla="*/ 84491 w 199868"/>
                <a:gd name="connsiteY2358" fmla="*/ 80546 h 213670"/>
                <a:gd name="connsiteX2359" fmla="*/ 88973 w 199868"/>
                <a:gd name="connsiteY2359" fmla="*/ 77008 h 213670"/>
                <a:gd name="connsiteX2360" fmla="*/ 83310 w 199868"/>
                <a:gd name="connsiteY2360" fmla="*/ 75119 h 213670"/>
                <a:gd name="connsiteX2361" fmla="*/ 83310 w 199868"/>
                <a:gd name="connsiteY2361" fmla="*/ 75119 h 213670"/>
                <a:gd name="connsiteX2362" fmla="*/ 83310 w 199868"/>
                <a:gd name="connsiteY2362" fmla="*/ 75119 h 213670"/>
                <a:gd name="connsiteX2363" fmla="*/ 89918 w 199868"/>
                <a:gd name="connsiteY2363" fmla="*/ 71579 h 213670"/>
                <a:gd name="connsiteX2364" fmla="*/ 106907 w 199868"/>
                <a:gd name="connsiteY2364" fmla="*/ 58838 h 213670"/>
                <a:gd name="connsiteX2365" fmla="*/ 106907 w 199868"/>
                <a:gd name="connsiteY2365" fmla="*/ 58838 h 213670"/>
                <a:gd name="connsiteX2366" fmla="*/ 106907 w 199868"/>
                <a:gd name="connsiteY2366" fmla="*/ 60488 h 213670"/>
                <a:gd name="connsiteX2367" fmla="*/ 106907 w 199868"/>
                <a:gd name="connsiteY2367" fmla="*/ 60488 h 213670"/>
                <a:gd name="connsiteX2368" fmla="*/ 113752 w 199868"/>
                <a:gd name="connsiteY2368" fmla="*/ 55298 h 213670"/>
                <a:gd name="connsiteX2369" fmla="*/ 109975 w 199868"/>
                <a:gd name="connsiteY2369" fmla="*/ 58838 h 213670"/>
                <a:gd name="connsiteX2370" fmla="*/ 108325 w 199868"/>
                <a:gd name="connsiteY2370" fmla="*/ 58838 h 213670"/>
                <a:gd name="connsiteX2371" fmla="*/ 116819 w 199868"/>
                <a:gd name="connsiteY2371" fmla="*/ 55298 h 213670"/>
                <a:gd name="connsiteX2372" fmla="*/ 189026 w 199868"/>
                <a:gd name="connsiteY2372" fmla="*/ 115708 h 213670"/>
                <a:gd name="connsiteX2373" fmla="*/ 191385 w 199868"/>
                <a:gd name="connsiteY2373" fmla="*/ 118540 h 213670"/>
                <a:gd name="connsiteX2374" fmla="*/ 189970 w 199868"/>
                <a:gd name="connsiteY2374" fmla="*/ 118540 h 213670"/>
                <a:gd name="connsiteX2375" fmla="*/ 195870 w 199868"/>
                <a:gd name="connsiteY2375" fmla="*/ 112168 h 213670"/>
                <a:gd name="connsiteX2376" fmla="*/ 190679 w 199868"/>
                <a:gd name="connsiteY2376" fmla="*/ 118773 h 213670"/>
                <a:gd name="connsiteX2377" fmla="*/ 190679 w 199868"/>
                <a:gd name="connsiteY2377" fmla="*/ 118773 h 213670"/>
                <a:gd name="connsiteX2378" fmla="*/ 190679 w 199868"/>
                <a:gd name="connsiteY2378" fmla="*/ 120663 h 213670"/>
                <a:gd name="connsiteX2379" fmla="*/ 189262 w 199868"/>
                <a:gd name="connsiteY2379" fmla="*/ 119009 h 213670"/>
                <a:gd name="connsiteX2380" fmla="*/ 188084 w 199868"/>
                <a:gd name="connsiteY2380" fmla="*/ 116414 h 213670"/>
                <a:gd name="connsiteX2381" fmla="*/ 197051 w 199868"/>
                <a:gd name="connsiteY2381" fmla="*/ 114055 h 213670"/>
                <a:gd name="connsiteX2382" fmla="*/ 198701 w 199868"/>
                <a:gd name="connsiteY2382" fmla="*/ 115236 h 213670"/>
                <a:gd name="connsiteX2383" fmla="*/ 114224 w 199868"/>
                <a:gd name="connsiteY2383" fmla="*/ 53411 h 213670"/>
                <a:gd name="connsiteX2384" fmla="*/ 114224 w 199868"/>
                <a:gd name="connsiteY2384" fmla="*/ 53411 h 213670"/>
                <a:gd name="connsiteX2385" fmla="*/ 114224 w 199868"/>
                <a:gd name="connsiteY2385" fmla="*/ 55298 h 213670"/>
                <a:gd name="connsiteX2386" fmla="*/ 189970 w 199868"/>
                <a:gd name="connsiteY2386" fmla="*/ 114763 h 213670"/>
                <a:gd name="connsiteX2387" fmla="*/ 191857 w 199868"/>
                <a:gd name="connsiteY2387" fmla="*/ 117123 h 213670"/>
                <a:gd name="connsiteX2388" fmla="*/ 191857 w 199868"/>
                <a:gd name="connsiteY2388" fmla="*/ 117123 h 213670"/>
                <a:gd name="connsiteX2389" fmla="*/ 116111 w 199868"/>
                <a:gd name="connsiteY2389" fmla="*/ 53411 h 213670"/>
                <a:gd name="connsiteX2390" fmla="*/ 116111 w 199868"/>
                <a:gd name="connsiteY2390" fmla="*/ 53411 h 213670"/>
                <a:gd name="connsiteX2391" fmla="*/ 122955 w 199868"/>
                <a:gd name="connsiteY2391" fmla="*/ 49398 h 213670"/>
                <a:gd name="connsiteX2392" fmla="*/ 190207 w 199868"/>
                <a:gd name="connsiteY2392" fmla="*/ 115000 h 213670"/>
                <a:gd name="connsiteX2393" fmla="*/ 190207 w 199868"/>
                <a:gd name="connsiteY2393" fmla="*/ 115000 h 213670"/>
                <a:gd name="connsiteX2394" fmla="*/ 190207 w 199868"/>
                <a:gd name="connsiteY2394" fmla="*/ 116178 h 213670"/>
                <a:gd name="connsiteX2395" fmla="*/ 129327 w 199868"/>
                <a:gd name="connsiteY2395" fmla="*/ 36419 h 213670"/>
                <a:gd name="connsiteX2396" fmla="*/ 129327 w 199868"/>
                <a:gd name="connsiteY2396" fmla="*/ 36419 h 213670"/>
                <a:gd name="connsiteX2397" fmla="*/ 136168 w 199868"/>
                <a:gd name="connsiteY2397" fmla="*/ 32881 h 213670"/>
                <a:gd name="connsiteX2398" fmla="*/ 129327 w 199868"/>
                <a:gd name="connsiteY2398" fmla="*/ 36419 h 213670"/>
                <a:gd name="connsiteX2399" fmla="*/ 129327 w 199868"/>
                <a:gd name="connsiteY2399" fmla="*/ 36419 h 213670"/>
                <a:gd name="connsiteX2400" fmla="*/ 136640 w 199868"/>
                <a:gd name="connsiteY2400" fmla="*/ 31937 h 213670"/>
                <a:gd name="connsiteX2401" fmla="*/ 129327 w 199868"/>
                <a:gd name="connsiteY2401" fmla="*/ 35004 h 213670"/>
                <a:gd name="connsiteX2402" fmla="*/ 129327 w 199868"/>
                <a:gd name="connsiteY2402" fmla="*/ 35004 h 213670"/>
                <a:gd name="connsiteX2403" fmla="*/ 129327 w 199868"/>
                <a:gd name="connsiteY2403" fmla="*/ 35004 h 213670"/>
                <a:gd name="connsiteX2404" fmla="*/ 136168 w 199868"/>
                <a:gd name="connsiteY2404" fmla="*/ 30519 h 213670"/>
                <a:gd name="connsiteX2405" fmla="*/ 179117 w 199868"/>
                <a:gd name="connsiteY2405" fmla="*/ 61906 h 213670"/>
                <a:gd name="connsiteX2406" fmla="*/ 180767 w 199868"/>
                <a:gd name="connsiteY2406" fmla="*/ 64501 h 213670"/>
                <a:gd name="connsiteX2407" fmla="*/ 180767 w 199868"/>
                <a:gd name="connsiteY2407" fmla="*/ 66624 h 213670"/>
                <a:gd name="connsiteX2408" fmla="*/ 180767 w 199868"/>
                <a:gd name="connsiteY2408" fmla="*/ 66624 h 213670"/>
                <a:gd name="connsiteX2409" fmla="*/ 185958 w 199868"/>
                <a:gd name="connsiteY2409" fmla="*/ 57421 h 213670"/>
                <a:gd name="connsiteX2410" fmla="*/ 180767 w 199868"/>
                <a:gd name="connsiteY2410" fmla="*/ 61906 h 213670"/>
                <a:gd name="connsiteX2411" fmla="*/ 180767 w 199868"/>
                <a:gd name="connsiteY2411" fmla="*/ 63320 h 213670"/>
                <a:gd name="connsiteX2412" fmla="*/ 180767 w 199868"/>
                <a:gd name="connsiteY2412" fmla="*/ 64973 h 213670"/>
                <a:gd name="connsiteX2413" fmla="*/ 137113 w 199868"/>
                <a:gd name="connsiteY2413" fmla="*/ 24856 h 213670"/>
                <a:gd name="connsiteX2414" fmla="*/ 137113 w 199868"/>
                <a:gd name="connsiteY2414" fmla="*/ 26746 h 213670"/>
                <a:gd name="connsiteX2415" fmla="*/ 143957 w 199868"/>
                <a:gd name="connsiteY2415" fmla="*/ 19193 h 213670"/>
                <a:gd name="connsiteX2416" fmla="*/ 180767 w 199868"/>
                <a:gd name="connsiteY2416" fmla="*/ 58602 h 213670"/>
                <a:gd name="connsiteX2417" fmla="*/ 182421 w 199868"/>
                <a:gd name="connsiteY2417" fmla="*/ 63084 h 213670"/>
                <a:gd name="connsiteX2418" fmla="*/ 182421 w 199868"/>
                <a:gd name="connsiteY2418" fmla="*/ 63084 h 213670"/>
                <a:gd name="connsiteX2419" fmla="*/ 187611 w 199868"/>
                <a:gd name="connsiteY2419" fmla="*/ 52939 h 213670"/>
                <a:gd name="connsiteX2420" fmla="*/ 135695 w 199868"/>
                <a:gd name="connsiteY2420" fmla="*/ 14947 h 213670"/>
                <a:gd name="connsiteX2421" fmla="*/ 135695 w 199868"/>
                <a:gd name="connsiteY2421" fmla="*/ 14947 h 213670"/>
                <a:gd name="connsiteX2422" fmla="*/ 138527 w 199868"/>
                <a:gd name="connsiteY2422" fmla="*/ 18251 h 213670"/>
                <a:gd name="connsiteX2423" fmla="*/ 138527 w 199868"/>
                <a:gd name="connsiteY2423" fmla="*/ 18251 h 213670"/>
                <a:gd name="connsiteX2424" fmla="*/ 142540 w 199868"/>
                <a:gd name="connsiteY2424" fmla="*/ 9284 h 213670"/>
                <a:gd name="connsiteX2425" fmla="*/ 185958 w 199868"/>
                <a:gd name="connsiteY2425" fmla="*/ 56715 h 213670"/>
                <a:gd name="connsiteX2426" fmla="*/ 187375 w 199868"/>
                <a:gd name="connsiteY2426" fmla="*/ 58602 h 213670"/>
                <a:gd name="connsiteX2427" fmla="*/ 187375 w 199868"/>
                <a:gd name="connsiteY2427" fmla="*/ 58602 h 213670"/>
                <a:gd name="connsiteX2428" fmla="*/ 192802 w 199868"/>
                <a:gd name="connsiteY2428" fmla="*/ 51049 h 213670"/>
                <a:gd name="connsiteX2429" fmla="*/ 168024 w 199868"/>
                <a:gd name="connsiteY2429" fmla="*/ 38308 h 213670"/>
                <a:gd name="connsiteX2430" fmla="*/ 168024 w 199868"/>
                <a:gd name="connsiteY2430" fmla="*/ 36183 h 213670"/>
                <a:gd name="connsiteX2431" fmla="*/ 168024 w 199868"/>
                <a:gd name="connsiteY2431" fmla="*/ 37600 h 213670"/>
                <a:gd name="connsiteX2432" fmla="*/ 168024 w 199868"/>
                <a:gd name="connsiteY2432" fmla="*/ 37600 h 213670"/>
                <a:gd name="connsiteX2433" fmla="*/ 168024 w 199868"/>
                <a:gd name="connsiteY2433" fmla="*/ 39487 h 213670"/>
                <a:gd name="connsiteX2434" fmla="*/ 147730 w 199868"/>
                <a:gd name="connsiteY2434" fmla="*/ 16598 h 213670"/>
                <a:gd name="connsiteX2435" fmla="*/ 147730 w 199868"/>
                <a:gd name="connsiteY2435" fmla="*/ 16598 h 213670"/>
                <a:gd name="connsiteX2436" fmla="*/ 154574 w 199868"/>
                <a:gd name="connsiteY2436" fmla="*/ 10935 h 213670"/>
                <a:gd name="connsiteX2437" fmla="*/ 149620 w 199868"/>
                <a:gd name="connsiteY2437" fmla="*/ 16598 h 213670"/>
                <a:gd name="connsiteX2438" fmla="*/ 149620 w 199868"/>
                <a:gd name="connsiteY2438" fmla="*/ 17779 h 213670"/>
                <a:gd name="connsiteX2439" fmla="*/ 156461 w 199868"/>
                <a:gd name="connsiteY2439" fmla="*/ 9990 h 213670"/>
                <a:gd name="connsiteX2440" fmla="*/ 151271 w 199868"/>
                <a:gd name="connsiteY2440" fmla="*/ 16598 h 213670"/>
                <a:gd name="connsiteX2441" fmla="*/ 151271 w 199868"/>
                <a:gd name="connsiteY2441" fmla="*/ 16598 h 213670"/>
                <a:gd name="connsiteX2442" fmla="*/ 158115 w 199868"/>
                <a:gd name="connsiteY2442" fmla="*/ 9990 h 213670"/>
                <a:gd name="connsiteX2443" fmla="*/ 147494 w 199868"/>
                <a:gd name="connsiteY2443" fmla="*/ 11643 h 213670"/>
                <a:gd name="connsiteX2444" fmla="*/ 147494 w 199868"/>
                <a:gd name="connsiteY2444" fmla="*/ 11643 h 213670"/>
                <a:gd name="connsiteX2445" fmla="*/ 147494 w 199868"/>
                <a:gd name="connsiteY2445" fmla="*/ 12821 h 213670"/>
                <a:gd name="connsiteX2446" fmla="*/ 154338 w 199868"/>
                <a:gd name="connsiteY2446" fmla="*/ 5035 h 213670"/>
                <a:gd name="connsiteX2447" fmla="*/ 165665 w 199868"/>
                <a:gd name="connsiteY2447" fmla="*/ 14475 h 213670"/>
                <a:gd name="connsiteX2448" fmla="*/ 165665 w 199868"/>
                <a:gd name="connsiteY2448" fmla="*/ 16125 h 213670"/>
                <a:gd name="connsiteX2449" fmla="*/ 172509 w 199868"/>
                <a:gd name="connsiteY2449" fmla="*/ 7867 h 2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</a:cxnLst>
              <a:rect l="l" t="t" r="r" b="b"/>
              <a:pathLst>
                <a:path w="199868" h="213670">
                  <a:moveTo>
                    <a:pt x="35407" y="192399"/>
                  </a:moveTo>
                  <a:cubicBezTo>
                    <a:pt x="35407" y="192399"/>
                    <a:pt x="35407" y="192399"/>
                    <a:pt x="35407" y="190982"/>
                  </a:cubicBezTo>
                  <a:lnTo>
                    <a:pt x="35407" y="190982"/>
                  </a:lnTo>
                  <a:lnTo>
                    <a:pt x="35407" y="189096"/>
                  </a:lnTo>
                  <a:cubicBezTo>
                    <a:pt x="35407" y="189096"/>
                    <a:pt x="35407" y="189096"/>
                    <a:pt x="35407" y="189096"/>
                  </a:cubicBezTo>
                  <a:cubicBezTo>
                    <a:pt x="35407" y="189096"/>
                    <a:pt x="36588" y="189096"/>
                    <a:pt x="37533" y="189096"/>
                  </a:cubicBezTo>
                  <a:cubicBezTo>
                    <a:pt x="38475" y="189096"/>
                    <a:pt x="37533" y="189096"/>
                    <a:pt x="37533" y="191927"/>
                  </a:cubicBezTo>
                  <a:cubicBezTo>
                    <a:pt x="37533" y="194759"/>
                    <a:pt x="39419" y="191927"/>
                    <a:pt x="38947" y="190037"/>
                  </a:cubicBezTo>
                  <a:cubicBezTo>
                    <a:pt x="38475" y="188151"/>
                    <a:pt x="40601" y="192163"/>
                    <a:pt x="38947" y="190037"/>
                  </a:cubicBezTo>
                  <a:cubicBezTo>
                    <a:pt x="39892" y="190746"/>
                    <a:pt x="40364" y="191691"/>
                    <a:pt x="40601" y="192869"/>
                  </a:cubicBezTo>
                  <a:cubicBezTo>
                    <a:pt x="40601" y="192869"/>
                    <a:pt x="40601" y="192869"/>
                    <a:pt x="40601" y="192869"/>
                  </a:cubicBezTo>
                  <a:cubicBezTo>
                    <a:pt x="39892" y="191927"/>
                    <a:pt x="39419" y="191218"/>
                    <a:pt x="38947" y="190274"/>
                  </a:cubicBezTo>
                  <a:cubicBezTo>
                    <a:pt x="40364" y="190274"/>
                    <a:pt x="38947" y="190274"/>
                    <a:pt x="40128" y="190274"/>
                  </a:cubicBezTo>
                  <a:lnTo>
                    <a:pt x="40128" y="193105"/>
                  </a:lnTo>
                  <a:cubicBezTo>
                    <a:pt x="41542" y="194759"/>
                    <a:pt x="40128" y="193105"/>
                    <a:pt x="40128" y="191218"/>
                  </a:cubicBezTo>
                  <a:cubicBezTo>
                    <a:pt x="40128" y="189332"/>
                    <a:pt x="40128" y="191218"/>
                    <a:pt x="40128" y="191218"/>
                  </a:cubicBezTo>
                  <a:cubicBezTo>
                    <a:pt x="40128" y="191218"/>
                    <a:pt x="40128" y="191218"/>
                    <a:pt x="40128" y="191218"/>
                  </a:cubicBezTo>
                  <a:cubicBezTo>
                    <a:pt x="40128" y="191218"/>
                    <a:pt x="40128" y="191218"/>
                    <a:pt x="40128" y="191218"/>
                  </a:cubicBezTo>
                  <a:cubicBezTo>
                    <a:pt x="40128" y="191218"/>
                    <a:pt x="40128" y="189801"/>
                    <a:pt x="40128" y="189332"/>
                  </a:cubicBezTo>
                  <a:lnTo>
                    <a:pt x="40128" y="189332"/>
                  </a:lnTo>
                  <a:cubicBezTo>
                    <a:pt x="40128" y="189332"/>
                    <a:pt x="40128" y="190982"/>
                    <a:pt x="40128" y="191927"/>
                  </a:cubicBezTo>
                  <a:cubicBezTo>
                    <a:pt x="40128" y="192869"/>
                    <a:pt x="40128" y="191927"/>
                    <a:pt x="42015" y="191927"/>
                  </a:cubicBezTo>
                  <a:cubicBezTo>
                    <a:pt x="43902" y="191927"/>
                    <a:pt x="42015" y="191927"/>
                    <a:pt x="42015" y="191927"/>
                  </a:cubicBezTo>
                  <a:cubicBezTo>
                    <a:pt x="42015" y="191927"/>
                    <a:pt x="42015" y="191927"/>
                    <a:pt x="42015" y="191927"/>
                  </a:cubicBezTo>
                  <a:cubicBezTo>
                    <a:pt x="42015" y="191927"/>
                    <a:pt x="43432" y="194050"/>
                    <a:pt x="43668" y="193814"/>
                  </a:cubicBezTo>
                  <a:lnTo>
                    <a:pt x="43668" y="192399"/>
                  </a:lnTo>
                  <a:cubicBezTo>
                    <a:pt x="43668" y="192399"/>
                    <a:pt x="43668" y="192399"/>
                    <a:pt x="43668" y="192399"/>
                  </a:cubicBezTo>
                  <a:cubicBezTo>
                    <a:pt x="43668" y="192399"/>
                    <a:pt x="41779" y="189801"/>
                    <a:pt x="43668" y="192399"/>
                  </a:cubicBezTo>
                  <a:cubicBezTo>
                    <a:pt x="45555" y="194995"/>
                    <a:pt x="42251" y="190274"/>
                    <a:pt x="43668" y="190510"/>
                  </a:cubicBezTo>
                  <a:cubicBezTo>
                    <a:pt x="45083" y="190746"/>
                    <a:pt x="43668" y="190510"/>
                    <a:pt x="45083" y="192399"/>
                  </a:cubicBezTo>
                  <a:cubicBezTo>
                    <a:pt x="46500" y="194286"/>
                    <a:pt x="45083" y="190982"/>
                    <a:pt x="45083" y="192399"/>
                  </a:cubicBezTo>
                  <a:cubicBezTo>
                    <a:pt x="45319" y="193105"/>
                    <a:pt x="45319" y="193578"/>
                    <a:pt x="45083" y="194286"/>
                  </a:cubicBezTo>
                  <a:cubicBezTo>
                    <a:pt x="45083" y="194286"/>
                    <a:pt x="45083" y="195701"/>
                    <a:pt x="45083" y="196409"/>
                  </a:cubicBezTo>
                  <a:cubicBezTo>
                    <a:pt x="45083" y="197118"/>
                    <a:pt x="45083" y="196409"/>
                    <a:pt x="45083" y="196409"/>
                  </a:cubicBezTo>
                  <a:cubicBezTo>
                    <a:pt x="45083" y="196409"/>
                    <a:pt x="45083" y="196409"/>
                    <a:pt x="45083" y="198532"/>
                  </a:cubicBezTo>
                  <a:cubicBezTo>
                    <a:pt x="45083" y="200658"/>
                    <a:pt x="45083" y="198532"/>
                    <a:pt x="46500" y="198532"/>
                  </a:cubicBezTo>
                  <a:cubicBezTo>
                    <a:pt x="47914" y="198532"/>
                    <a:pt x="46500" y="198532"/>
                    <a:pt x="45083" y="197118"/>
                  </a:cubicBezTo>
                  <a:lnTo>
                    <a:pt x="45083" y="197118"/>
                  </a:lnTo>
                  <a:cubicBezTo>
                    <a:pt x="44374" y="196173"/>
                    <a:pt x="43668" y="195231"/>
                    <a:pt x="43196" y="194286"/>
                  </a:cubicBezTo>
                  <a:lnTo>
                    <a:pt x="43196" y="194286"/>
                  </a:lnTo>
                  <a:cubicBezTo>
                    <a:pt x="43196" y="194286"/>
                    <a:pt x="43196" y="194286"/>
                    <a:pt x="43196" y="195701"/>
                  </a:cubicBezTo>
                  <a:cubicBezTo>
                    <a:pt x="43196" y="197118"/>
                    <a:pt x="44610" y="195701"/>
                    <a:pt x="46027" y="195701"/>
                  </a:cubicBezTo>
                  <a:cubicBezTo>
                    <a:pt x="47442" y="195701"/>
                    <a:pt x="46027" y="195701"/>
                    <a:pt x="46027" y="194050"/>
                  </a:cubicBezTo>
                  <a:cubicBezTo>
                    <a:pt x="46736" y="194759"/>
                    <a:pt x="47442" y="195464"/>
                    <a:pt x="47914" y="196173"/>
                  </a:cubicBezTo>
                  <a:cubicBezTo>
                    <a:pt x="47914" y="196173"/>
                    <a:pt x="47914" y="196173"/>
                    <a:pt x="47914" y="196173"/>
                  </a:cubicBezTo>
                  <a:cubicBezTo>
                    <a:pt x="47914" y="196173"/>
                    <a:pt x="49801" y="196173"/>
                    <a:pt x="49801" y="196173"/>
                  </a:cubicBezTo>
                  <a:cubicBezTo>
                    <a:pt x="49801" y="196173"/>
                    <a:pt x="49801" y="196173"/>
                    <a:pt x="49801" y="197590"/>
                  </a:cubicBezTo>
                  <a:cubicBezTo>
                    <a:pt x="49801" y="199005"/>
                    <a:pt x="49801" y="195701"/>
                    <a:pt x="49801" y="197590"/>
                  </a:cubicBezTo>
                  <a:cubicBezTo>
                    <a:pt x="49801" y="199477"/>
                    <a:pt x="49801" y="197590"/>
                    <a:pt x="48150" y="194995"/>
                  </a:cubicBezTo>
                  <a:cubicBezTo>
                    <a:pt x="46500" y="192399"/>
                    <a:pt x="48150" y="194995"/>
                    <a:pt x="48150" y="194995"/>
                  </a:cubicBezTo>
                  <a:cubicBezTo>
                    <a:pt x="48150" y="194995"/>
                    <a:pt x="48150" y="194995"/>
                    <a:pt x="48150" y="192633"/>
                  </a:cubicBezTo>
                  <a:cubicBezTo>
                    <a:pt x="48150" y="190274"/>
                    <a:pt x="48150" y="194286"/>
                    <a:pt x="49801" y="194995"/>
                  </a:cubicBezTo>
                  <a:cubicBezTo>
                    <a:pt x="51454" y="195701"/>
                    <a:pt x="49801" y="194995"/>
                    <a:pt x="49801" y="194995"/>
                  </a:cubicBezTo>
                  <a:lnTo>
                    <a:pt x="50982" y="196645"/>
                  </a:lnTo>
                  <a:cubicBezTo>
                    <a:pt x="50982" y="196645"/>
                    <a:pt x="49331" y="196645"/>
                    <a:pt x="49801" y="198532"/>
                  </a:cubicBezTo>
                  <a:cubicBezTo>
                    <a:pt x="50273" y="200422"/>
                    <a:pt x="49801" y="198532"/>
                    <a:pt x="49801" y="198532"/>
                  </a:cubicBezTo>
                  <a:cubicBezTo>
                    <a:pt x="48623" y="195231"/>
                    <a:pt x="52635" y="198532"/>
                    <a:pt x="51927" y="196645"/>
                  </a:cubicBezTo>
                  <a:cubicBezTo>
                    <a:pt x="54522" y="199005"/>
                    <a:pt x="54286" y="195464"/>
                    <a:pt x="56409" y="198063"/>
                  </a:cubicBezTo>
                  <a:lnTo>
                    <a:pt x="56409" y="198063"/>
                  </a:lnTo>
                  <a:cubicBezTo>
                    <a:pt x="56409" y="195937"/>
                    <a:pt x="56409" y="198063"/>
                    <a:pt x="56409" y="196409"/>
                  </a:cubicBezTo>
                  <a:lnTo>
                    <a:pt x="56409" y="197826"/>
                  </a:lnTo>
                  <a:cubicBezTo>
                    <a:pt x="56409" y="196409"/>
                    <a:pt x="56409" y="196173"/>
                    <a:pt x="56409" y="197826"/>
                  </a:cubicBezTo>
                  <a:cubicBezTo>
                    <a:pt x="56409" y="199477"/>
                    <a:pt x="58535" y="197826"/>
                    <a:pt x="58535" y="197826"/>
                  </a:cubicBezTo>
                  <a:cubicBezTo>
                    <a:pt x="58298" y="197354"/>
                    <a:pt x="58298" y="196645"/>
                    <a:pt x="58535" y="196173"/>
                  </a:cubicBezTo>
                  <a:cubicBezTo>
                    <a:pt x="58535" y="196173"/>
                    <a:pt x="58535" y="197354"/>
                    <a:pt x="58535" y="198063"/>
                  </a:cubicBezTo>
                  <a:cubicBezTo>
                    <a:pt x="58535" y="198768"/>
                    <a:pt x="58535" y="198063"/>
                    <a:pt x="60185" y="196645"/>
                  </a:cubicBezTo>
                  <a:cubicBezTo>
                    <a:pt x="61836" y="195231"/>
                    <a:pt x="62308" y="198299"/>
                    <a:pt x="61600" y="196645"/>
                  </a:cubicBezTo>
                  <a:cubicBezTo>
                    <a:pt x="60894" y="194995"/>
                    <a:pt x="61600" y="196645"/>
                    <a:pt x="61600" y="196645"/>
                  </a:cubicBezTo>
                  <a:cubicBezTo>
                    <a:pt x="60185" y="193814"/>
                    <a:pt x="64198" y="196645"/>
                    <a:pt x="63253" y="194286"/>
                  </a:cubicBezTo>
                  <a:cubicBezTo>
                    <a:pt x="65848" y="196882"/>
                    <a:pt x="63253" y="191691"/>
                    <a:pt x="66321" y="194286"/>
                  </a:cubicBezTo>
                  <a:cubicBezTo>
                    <a:pt x="69389" y="196882"/>
                    <a:pt x="66321" y="194286"/>
                    <a:pt x="66321" y="194286"/>
                  </a:cubicBezTo>
                  <a:cubicBezTo>
                    <a:pt x="66321" y="194286"/>
                    <a:pt x="66321" y="194286"/>
                    <a:pt x="66321" y="194286"/>
                  </a:cubicBezTo>
                  <a:cubicBezTo>
                    <a:pt x="66321" y="194286"/>
                    <a:pt x="68680" y="194286"/>
                    <a:pt x="66321" y="194286"/>
                  </a:cubicBezTo>
                  <a:cubicBezTo>
                    <a:pt x="63962" y="194286"/>
                    <a:pt x="66321" y="194286"/>
                    <a:pt x="66321" y="194286"/>
                  </a:cubicBezTo>
                  <a:cubicBezTo>
                    <a:pt x="66321" y="194286"/>
                    <a:pt x="66321" y="194286"/>
                    <a:pt x="66321" y="192399"/>
                  </a:cubicBezTo>
                  <a:cubicBezTo>
                    <a:pt x="66321" y="190510"/>
                    <a:pt x="68680" y="192399"/>
                    <a:pt x="69625" y="192399"/>
                  </a:cubicBezTo>
                  <a:cubicBezTo>
                    <a:pt x="93931" y="186500"/>
                    <a:pt x="116111" y="173284"/>
                    <a:pt x="132864" y="154641"/>
                  </a:cubicBezTo>
                  <a:cubicBezTo>
                    <a:pt x="133100" y="155350"/>
                    <a:pt x="133100" y="155823"/>
                    <a:pt x="132864" y="156531"/>
                  </a:cubicBezTo>
                  <a:cubicBezTo>
                    <a:pt x="130032" y="156531"/>
                    <a:pt x="130977" y="159835"/>
                    <a:pt x="128382" y="159363"/>
                  </a:cubicBezTo>
                  <a:lnTo>
                    <a:pt x="128382" y="160777"/>
                  </a:lnTo>
                  <a:cubicBezTo>
                    <a:pt x="128382" y="160777"/>
                    <a:pt x="128382" y="160777"/>
                    <a:pt x="128382" y="160777"/>
                  </a:cubicBezTo>
                  <a:cubicBezTo>
                    <a:pt x="128382" y="160777"/>
                    <a:pt x="128382" y="162194"/>
                    <a:pt x="128382" y="160777"/>
                  </a:cubicBezTo>
                  <a:cubicBezTo>
                    <a:pt x="128382" y="159363"/>
                    <a:pt x="128382" y="160777"/>
                    <a:pt x="129796" y="162667"/>
                  </a:cubicBezTo>
                  <a:cubicBezTo>
                    <a:pt x="131213" y="164553"/>
                    <a:pt x="126728" y="162667"/>
                    <a:pt x="126965" y="164081"/>
                  </a:cubicBezTo>
                  <a:cubicBezTo>
                    <a:pt x="127201" y="165498"/>
                    <a:pt x="124605" y="164081"/>
                    <a:pt x="125078" y="165734"/>
                  </a:cubicBezTo>
                  <a:lnTo>
                    <a:pt x="125078" y="165734"/>
                  </a:lnTo>
                  <a:cubicBezTo>
                    <a:pt x="125078" y="167857"/>
                    <a:pt x="122246" y="165734"/>
                    <a:pt x="123191" y="169272"/>
                  </a:cubicBezTo>
                  <a:cubicBezTo>
                    <a:pt x="124133" y="172812"/>
                    <a:pt x="123191" y="169272"/>
                    <a:pt x="123191" y="169272"/>
                  </a:cubicBezTo>
                  <a:lnTo>
                    <a:pt x="123191" y="169272"/>
                  </a:lnTo>
                  <a:cubicBezTo>
                    <a:pt x="120593" y="169272"/>
                    <a:pt x="121774" y="172339"/>
                    <a:pt x="118942" y="171161"/>
                  </a:cubicBezTo>
                  <a:cubicBezTo>
                    <a:pt x="120123" y="173048"/>
                    <a:pt x="118942" y="171161"/>
                    <a:pt x="118942" y="171161"/>
                  </a:cubicBezTo>
                  <a:cubicBezTo>
                    <a:pt x="118942" y="171161"/>
                    <a:pt x="118942" y="173520"/>
                    <a:pt x="118942" y="172339"/>
                  </a:cubicBezTo>
                  <a:cubicBezTo>
                    <a:pt x="118942" y="171161"/>
                    <a:pt x="118942" y="173993"/>
                    <a:pt x="117292" y="172339"/>
                  </a:cubicBezTo>
                  <a:cubicBezTo>
                    <a:pt x="115638" y="170689"/>
                    <a:pt x="117292" y="172339"/>
                    <a:pt x="117292" y="173993"/>
                  </a:cubicBezTo>
                  <a:lnTo>
                    <a:pt x="117292" y="173993"/>
                  </a:lnTo>
                  <a:cubicBezTo>
                    <a:pt x="117292" y="175407"/>
                    <a:pt x="117292" y="173993"/>
                    <a:pt x="117292" y="175407"/>
                  </a:cubicBezTo>
                  <a:lnTo>
                    <a:pt x="117292" y="175407"/>
                  </a:lnTo>
                  <a:cubicBezTo>
                    <a:pt x="117292" y="177061"/>
                    <a:pt x="117292" y="175407"/>
                    <a:pt x="117292" y="177297"/>
                  </a:cubicBezTo>
                  <a:cubicBezTo>
                    <a:pt x="117292" y="179184"/>
                    <a:pt x="117292" y="177297"/>
                    <a:pt x="116111" y="177297"/>
                  </a:cubicBezTo>
                  <a:lnTo>
                    <a:pt x="116111" y="178711"/>
                  </a:lnTo>
                  <a:lnTo>
                    <a:pt x="116111" y="178711"/>
                  </a:lnTo>
                  <a:cubicBezTo>
                    <a:pt x="116111" y="180834"/>
                    <a:pt x="114694" y="178711"/>
                    <a:pt x="116111" y="181070"/>
                  </a:cubicBezTo>
                  <a:lnTo>
                    <a:pt x="116111" y="179656"/>
                  </a:lnTo>
                  <a:cubicBezTo>
                    <a:pt x="116111" y="179656"/>
                    <a:pt x="113752" y="181307"/>
                    <a:pt x="114460" y="182488"/>
                  </a:cubicBezTo>
                  <a:cubicBezTo>
                    <a:pt x="115166" y="183666"/>
                    <a:pt x="112571" y="182488"/>
                    <a:pt x="114460" y="182488"/>
                  </a:cubicBezTo>
                  <a:cubicBezTo>
                    <a:pt x="116347" y="182488"/>
                    <a:pt x="112098" y="182488"/>
                    <a:pt x="112807" y="182488"/>
                  </a:cubicBezTo>
                  <a:cubicBezTo>
                    <a:pt x="113515" y="182488"/>
                    <a:pt x="108794" y="185792"/>
                    <a:pt x="105729" y="186264"/>
                  </a:cubicBezTo>
                  <a:cubicBezTo>
                    <a:pt x="102662" y="186733"/>
                    <a:pt x="105729" y="186264"/>
                    <a:pt x="105729" y="186264"/>
                  </a:cubicBezTo>
                  <a:lnTo>
                    <a:pt x="104312" y="186264"/>
                  </a:lnTo>
                  <a:cubicBezTo>
                    <a:pt x="104312" y="188623"/>
                    <a:pt x="100063" y="186264"/>
                    <a:pt x="100300" y="190037"/>
                  </a:cubicBezTo>
                  <a:lnTo>
                    <a:pt x="100300" y="190037"/>
                  </a:lnTo>
                  <a:cubicBezTo>
                    <a:pt x="100300" y="190037"/>
                    <a:pt x="100300" y="191691"/>
                    <a:pt x="98649" y="191455"/>
                  </a:cubicBezTo>
                  <a:cubicBezTo>
                    <a:pt x="96996" y="191218"/>
                    <a:pt x="101008" y="194286"/>
                    <a:pt x="100772" y="195231"/>
                  </a:cubicBezTo>
                  <a:cubicBezTo>
                    <a:pt x="100536" y="196173"/>
                    <a:pt x="100772" y="193578"/>
                    <a:pt x="98885" y="193341"/>
                  </a:cubicBezTo>
                  <a:cubicBezTo>
                    <a:pt x="96996" y="193105"/>
                    <a:pt x="98885" y="191455"/>
                    <a:pt x="98885" y="193341"/>
                  </a:cubicBezTo>
                  <a:cubicBezTo>
                    <a:pt x="98885" y="195231"/>
                    <a:pt x="97232" y="191927"/>
                    <a:pt x="98885" y="193341"/>
                  </a:cubicBezTo>
                  <a:cubicBezTo>
                    <a:pt x="100536" y="194759"/>
                    <a:pt x="98885" y="194995"/>
                    <a:pt x="95581" y="193341"/>
                  </a:cubicBezTo>
                  <a:cubicBezTo>
                    <a:pt x="95581" y="195231"/>
                    <a:pt x="95581" y="194995"/>
                    <a:pt x="94164" y="193341"/>
                  </a:cubicBezTo>
                  <a:lnTo>
                    <a:pt x="94164" y="193341"/>
                  </a:lnTo>
                  <a:cubicBezTo>
                    <a:pt x="94164" y="193341"/>
                    <a:pt x="92513" y="193341"/>
                    <a:pt x="91332" y="193341"/>
                  </a:cubicBezTo>
                  <a:lnTo>
                    <a:pt x="91332" y="194759"/>
                  </a:lnTo>
                  <a:cubicBezTo>
                    <a:pt x="89682" y="194759"/>
                    <a:pt x="89446" y="196882"/>
                    <a:pt x="87087" y="194759"/>
                  </a:cubicBezTo>
                  <a:lnTo>
                    <a:pt x="87087" y="194759"/>
                  </a:lnTo>
                  <a:cubicBezTo>
                    <a:pt x="85669" y="194759"/>
                    <a:pt x="84964" y="196409"/>
                    <a:pt x="82838" y="194759"/>
                  </a:cubicBezTo>
                  <a:cubicBezTo>
                    <a:pt x="80715" y="193105"/>
                    <a:pt x="80479" y="194759"/>
                    <a:pt x="79298" y="196173"/>
                  </a:cubicBezTo>
                  <a:cubicBezTo>
                    <a:pt x="78119" y="197590"/>
                    <a:pt x="79298" y="197354"/>
                    <a:pt x="79298" y="198063"/>
                  </a:cubicBezTo>
                  <a:cubicBezTo>
                    <a:pt x="79298" y="198768"/>
                    <a:pt x="79298" y="198063"/>
                    <a:pt x="79298" y="198063"/>
                  </a:cubicBezTo>
                  <a:cubicBezTo>
                    <a:pt x="79298" y="198063"/>
                    <a:pt x="77411" y="198063"/>
                    <a:pt x="76466" y="196645"/>
                  </a:cubicBezTo>
                  <a:cubicBezTo>
                    <a:pt x="75524" y="195231"/>
                    <a:pt x="76466" y="196645"/>
                    <a:pt x="77647" y="196645"/>
                  </a:cubicBezTo>
                  <a:cubicBezTo>
                    <a:pt x="78828" y="196645"/>
                    <a:pt x="77647" y="196645"/>
                    <a:pt x="77647" y="196645"/>
                  </a:cubicBezTo>
                  <a:cubicBezTo>
                    <a:pt x="77647" y="196645"/>
                    <a:pt x="75524" y="196645"/>
                    <a:pt x="73871" y="194995"/>
                  </a:cubicBezTo>
                  <a:cubicBezTo>
                    <a:pt x="72220" y="193341"/>
                    <a:pt x="73871" y="194995"/>
                    <a:pt x="73871" y="196882"/>
                  </a:cubicBezTo>
                  <a:cubicBezTo>
                    <a:pt x="73871" y="198768"/>
                    <a:pt x="73871" y="196882"/>
                    <a:pt x="73871" y="196882"/>
                  </a:cubicBezTo>
                  <a:cubicBezTo>
                    <a:pt x="73871" y="196882"/>
                    <a:pt x="73871" y="196882"/>
                    <a:pt x="73871" y="195464"/>
                  </a:cubicBezTo>
                  <a:cubicBezTo>
                    <a:pt x="73871" y="194050"/>
                    <a:pt x="73871" y="195464"/>
                    <a:pt x="73871" y="195464"/>
                  </a:cubicBezTo>
                  <a:cubicBezTo>
                    <a:pt x="73871" y="195464"/>
                    <a:pt x="73871" y="195464"/>
                    <a:pt x="73871" y="197118"/>
                  </a:cubicBezTo>
                  <a:cubicBezTo>
                    <a:pt x="73871" y="198768"/>
                    <a:pt x="73871" y="197118"/>
                    <a:pt x="73871" y="197118"/>
                  </a:cubicBezTo>
                  <a:cubicBezTo>
                    <a:pt x="73871" y="197118"/>
                    <a:pt x="73871" y="197118"/>
                    <a:pt x="73871" y="198532"/>
                  </a:cubicBezTo>
                  <a:cubicBezTo>
                    <a:pt x="73871" y="199949"/>
                    <a:pt x="73871" y="198532"/>
                    <a:pt x="72456" y="198532"/>
                  </a:cubicBezTo>
                  <a:cubicBezTo>
                    <a:pt x="71039" y="198532"/>
                    <a:pt x="72456" y="198532"/>
                    <a:pt x="72456" y="198532"/>
                  </a:cubicBezTo>
                  <a:cubicBezTo>
                    <a:pt x="72456" y="198532"/>
                    <a:pt x="72456" y="198532"/>
                    <a:pt x="72456" y="197118"/>
                  </a:cubicBezTo>
                  <a:cubicBezTo>
                    <a:pt x="72456" y="195701"/>
                    <a:pt x="72456" y="197118"/>
                    <a:pt x="70567" y="197118"/>
                  </a:cubicBezTo>
                  <a:cubicBezTo>
                    <a:pt x="68680" y="197118"/>
                    <a:pt x="70567" y="197118"/>
                    <a:pt x="70567" y="198768"/>
                  </a:cubicBezTo>
                  <a:lnTo>
                    <a:pt x="70567" y="198768"/>
                  </a:lnTo>
                  <a:lnTo>
                    <a:pt x="70567" y="198768"/>
                  </a:lnTo>
                  <a:cubicBezTo>
                    <a:pt x="70567" y="200186"/>
                    <a:pt x="70567" y="198768"/>
                    <a:pt x="70567" y="201364"/>
                  </a:cubicBezTo>
                  <a:cubicBezTo>
                    <a:pt x="70567" y="203962"/>
                    <a:pt x="70567" y="201364"/>
                    <a:pt x="69152" y="199949"/>
                  </a:cubicBezTo>
                  <a:cubicBezTo>
                    <a:pt x="67735" y="198532"/>
                    <a:pt x="69152" y="202545"/>
                    <a:pt x="69152" y="201600"/>
                  </a:cubicBezTo>
                  <a:cubicBezTo>
                    <a:pt x="69152" y="200658"/>
                    <a:pt x="69152" y="201600"/>
                    <a:pt x="69152" y="200186"/>
                  </a:cubicBezTo>
                  <a:cubicBezTo>
                    <a:pt x="69152" y="198768"/>
                    <a:pt x="69152" y="200186"/>
                    <a:pt x="69152" y="201600"/>
                  </a:cubicBezTo>
                  <a:cubicBezTo>
                    <a:pt x="69152" y="203017"/>
                    <a:pt x="69152" y="201600"/>
                    <a:pt x="69152" y="201600"/>
                  </a:cubicBezTo>
                  <a:cubicBezTo>
                    <a:pt x="69152" y="201600"/>
                    <a:pt x="69152" y="200422"/>
                    <a:pt x="67971" y="199949"/>
                  </a:cubicBezTo>
                  <a:cubicBezTo>
                    <a:pt x="66793" y="199477"/>
                    <a:pt x="67971" y="203017"/>
                    <a:pt x="67971" y="201130"/>
                  </a:cubicBezTo>
                  <a:cubicBezTo>
                    <a:pt x="67971" y="199241"/>
                    <a:pt x="67971" y="201130"/>
                    <a:pt x="67971" y="201130"/>
                  </a:cubicBezTo>
                  <a:cubicBezTo>
                    <a:pt x="66321" y="199241"/>
                    <a:pt x="67971" y="201130"/>
                    <a:pt x="65848" y="201130"/>
                  </a:cubicBezTo>
                  <a:cubicBezTo>
                    <a:pt x="67499" y="204198"/>
                    <a:pt x="63489" y="199949"/>
                    <a:pt x="64434" y="202545"/>
                  </a:cubicBezTo>
                  <a:cubicBezTo>
                    <a:pt x="65376" y="205140"/>
                    <a:pt x="64434" y="202545"/>
                    <a:pt x="62308" y="202545"/>
                  </a:cubicBezTo>
                  <a:cubicBezTo>
                    <a:pt x="60185" y="202545"/>
                    <a:pt x="62308" y="202545"/>
                    <a:pt x="62308" y="202545"/>
                  </a:cubicBezTo>
                  <a:cubicBezTo>
                    <a:pt x="62308" y="202545"/>
                    <a:pt x="59949" y="202545"/>
                    <a:pt x="59949" y="204198"/>
                  </a:cubicBezTo>
                  <a:lnTo>
                    <a:pt x="59949" y="204198"/>
                  </a:lnTo>
                  <a:cubicBezTo>
                    <a:pt x="59949" y="204198"/>
                    <a:pt x="59949" y="204198"/>
                    <a:pt x="59949" y="204198"/>
                  </a:cubicBezTo>
                  <a:cubicBezTo>
                    <a:pt x="59949" y="204198"/>
                    <a:pt x="58062" y="204198"/>
                    <a:pt x="57590" y="204198"/>
                  </a:cubicBezTo>
                  <a:cubicBezTo>
                    <a:pt x="57117" y="204198"/>
                    <a:pt x="57590" y="204198"/>
                    <a:pt x="57590" y="204198"/>
                  </a:cubicBezTo>
                  <a:cubicBezTo>
                    <a:pt x="57590" y="204198"/>
                    <a:pt x="57590" y="204198"/>
                    <a:pt x="57590" y="204198"/>
                  </a:cubicBezTo>
                  <a:lnTo>
                    <a:pt x="57590" y="204198"/>
                  </a:lnTo>
                  <a:cubicBezTo>
                    <a:pt x="59240" y="207263"/>
                    <a:pt x="55936" y="204198"/>
                    <a:pt x="57590" y="205849"/>
                  </a:cubicBezTo>
                  <a:cubicBezTo>
                    <a:pt x="56881" y="205376"/>
                    <a:pt x="56409" y="204668"/>
                    <a:pt x="56173" y="203962"/>
                  </a:cubicBezTo>
                  <a:cubicBezTo>
                    <a:pt x="56173" y="203962"/>
                    <a:pt x="56173" y="203962"/>
                    <a:pt x="56173" y="203962"/>
                  </a:cubicBezTo>
                  <a:cubicBezTo>
                    <a:pt x="56173" y="203962"/>
                    <a:pt x="56173" y="203962"/>
                    <a:pt x="56173" y="203962"/>
                  </a:cubicBezTo>
                  <a:cubicBezTo>
                    <a:pt x="56173" y="203962"/>
                    <a:pt x="56173" y="203962"/>
                    <a:pt x="56173" y="205140"/>
                  </a:cubicBezTo>
                  <a:cubicBezTo>
                    <a:pt x="55936" y="204668"/>
                    <a:pt x="55936" y="203962"/>
                    <a:pt x="56173" y="203490"/>
                  </a:cubicBezTo>
                  <a:cubicBezTo>
                    <a:pt x="56173" y="203490"/>
                    <a:pt x="56173" y="203490"/>
                    <a:pt x="54758" y="203490"/>
                  </a:cubicBezTo>
                  <a:cubicBezTo>
                    <a:pt x="53341" y="203490"/>
                    <a:pt x="54758" y="203490"/>
                    <a:pt x="54758" y="202072"/>
                  </a:cubicBezTo>
                  <a:cubicBezTo>
                    <a:pt x="54758" y="200658"/>
                    <a:pt x="53577" y="203490"/>
                    <a:pt x="54758" y="204904"/>
                  </a:cubicBezTo>
                  <a:cubicBezTo>
                    <a:pt x="55936" y="206321"/>
                    <a:pt x="53341" y="204904"/>
                    <a:pt x="53105" y="203017"/>
                  </a:cubicBezTo>
                  <a:cubicBezTo>
                    <a:pt x="52869" y="201130"/>
                    <a:pt x="53105" y="203017"/>
                    <a:pt x="53105" y="204431"/>
                  </a:cubicBezTo>
                  <a:cubicBezTo>
                    <a:pt x="53105" y="205849"/>
                    <a:pt x="51218" y="202072"/>
                    <a:pt x="51454" y="204431"/>
                  </a:cubicBezTo>
                  <a:cubicBezTo>
                    <a:pt x="51691" y="206793"/>
                    <a:pt x="51454" y="204431"/>
                    <a:pt x="51454" y="204431"/>
                  </a:cubicBezTo>
                  <a:cubicBezTo>
                    <a:pt x="51454" y="204431"/>
                    <a:pt x="51454" y="204431"/>
                    <a:pt x="51454" y="204431"/>
                  </a:cubicBezTo>
                  <a:cubicBezTo>
                    <a:pt x="51454" y="204431"/>
                    <a:pt x="49095" y="204431"/>
                    <a:pt x="49801" y="205849"/>
                  </a:cubicBezTo>
                  <a:lnTo>
                    <a:pt x="47914" y="203253"/>
                  </a:lnTo>
                  <a:cubicBezTo>
                    <a:pt x="48150" y="204198"/>
                    <a:pt x="48859" y="204904"/>
                    <a:pt x="49568" y="205612"/>
                  </a:cubicBezTo>
                  <a:cubicBezTo>
                    <a:pt x="49568" y="207735"/>
                    <a:pt x="48150" y="205612"/>
                    <a:pt x="49568" y="205612"/>
                  </a:cubicBezTo>
                  <a:cubicBezTo>
                    <a:pt x="50982" y="205612"/>
                    <a:pt x="49568" y="203726"/>
                    <a:pt x="47678" y="202781"/>
                  </a:cubicBezTo>
                  <a:cubicBezTo>
                    <a:pt x="48150" y="203726"/>
                    <a:pt x="48623" y="204668"/>
                    <a:pt x="49331" y="205612"/>
                  </a:cubicBezTo>
                  <a:cubicBezTo>
                    <a:pt x="49331" y="205612"/>
                    <a:pt x="49331" y="205612"/>
                    <a:pt x="49331" y="205612"/>
                  </a:cubicBezTo>
                  <a:cubicBezTo>
                    <a:pt x="49331" y="205612"/>
                    <a:pt x="49331" y="205612"/>
                    <a:pt x="49331" y="204198"/>
                  </a:cubicBezTo>
                  <a:cubicBezTo>
                    <a:pt x="49331" y="202781"/>
                    <a:pt x="49331" y="204198"/>
                    <a:pt x="49331" y="205612"/>
                  </a:cubicBezTo>
                  <a:cubicBezTo>
                    <a:pt x="49331" y="207030"/>
                    <a:pt x="49331" y="205612"/>
                    <a:pt x="47206" y="203962"/>
                  </a:cubicBezTo>
                  <a:cubicBezTo>
                    <a:pt x="45083" y="202309"/>
                    <a:pt x="47206" y="203962"/>
                    <a:pt x="47206" y="203962"/>
                  </a:cubicBezTo>
                  <a:cubicBezTo>
                    <a:pt x="47206" y="203962"/>
                    <a:pt x="47206" y="203962"/>
                    <a:pt x="47206" y="206085"/>
                  </a:cubicBezTo>
                  <a:lnTo>
                    <a:pt x="47206" y="206085"/>
                  </a:lnTo>
                  <a:cubicBezTo>
                    <a:pt x="47206" y="206085"/>
                    <a:pt x="47206" y="204668"/>
                    <a:pt x="47206" y="206085"/>
                  </a:cubicBezTo>
                  <a:cubicBezTo>
                    <a:pt x="47206" y="207499"/>
                    <a:pt x="47206" y="206085"/>
                    <a:pt x="47206" y="206085"/>
                  </a:cubicBezTo>
                  <a:cubicBezTo>
                    <a:pt x="47206" y="206085"/>
                    <a:pt x="48623" y="204668"/>
                    <a:pt x="50037" y="206085"/>
                  </a:cubicBezTo>
                  <a:cubicBezTo>
                    <a:pt x="51454" y="207499"/>
                    <a:pt x="50037" y="206085"/>
                    <a:pt x="50037" y="206085"/>
                  </a:cubicBezTo>
                  <a:cubicBezTo>
                    <a:pt x="50746" y="206793"/>
                    <a:pt x="51218" y="207735"/>
                    <a:pt x="51454" y="208680"/>
                  </a:cubicBezTo>
                  <a:cubicBezTo>
                    <a:pt x="51454" y="208680"/>
                    <a:pt x="51454" y="208680"/>
                    <a:pt x="51454" y="207263"/>
                  </a:cubicBezTo>
                  <a:cubicBezTo>
                    <a:pt x="51454" y="205849"/>
                    <a:pt x="51454" y="207263"/>
                    <a:pt x="51454" y="207263"/>
                  </a:cubicBezTo>
                  <a:cubicBezTo>
                    <a:pt x="51454" y="207263"/>
                    <a:pt x="51454" y="208680"/>
                    <a:pt x="51454" y="209153"/>
                  </a:cubicBezTo>
                  <a:cubicBezTo>
                    <a:pt x="51454" y="209625"/>
                    <a:pt x="51454" y="209153"/>
                    <a:pt x="53105" y="209153"/>
                  </a:cubicBezTo>
                  <a:cubicBezTo>
                    <a:pt x="54758" y="209153"/>
                    <a:pt x="53105" y="209153"/>
                    <a:pt x="53105" y="209153"/>
                  </a:cubicBezTo>
                  <a:cubicBezTo>
                    <a:pt x="53105" y="209153"/>
                    <a:pt x="53105" y="209153"/>
                    <a:pt x="54286" y="209153"/>
                  </a:cubicBezTo>
                  <a:lnTo>
                    <a:pt x="54286" y="207735"/>
                  </a:lnTo>
                  <a:cubicBezTo>
                    <a:pt x="54286" y="207735"/>
                    <a:pt x="54286" y="207735"/>
                    <a:pt x="54286" y="207735"/>
                  </a:cubicBezTo>
                  <a:lnTo>
                    <a:pt x="54286" y="209153"/>
                  </a:lnTo>
                  <a:cubicBezTo>
                    <a:pt x="54286" y="207735"/>
                    <a:pt x="54286" y="207735"/>
                    <a:pt x="55700" y="207735"/>
                  </a:cubicBezTo>
                  <a:cubicBezTo>
                    <a:pt x="57117" y="207735"/>
                    <a:pt x="55700" y="207735"/>
                    <a:pt x="55700" y="207735"/>
                  </a:cubicBezTo>
                  <a:cubicBezTo>
                    <a:pt x="55700" y="207735"/>
                    <a:pt x="55700" y="207735"/>
                    <a:pt x="55700" y="207735"/>
                  </a:cubicBezTo>
                  <a:cubicBezTo>
                    <a:pt x="55700" y="207735"/>
                    <a:pt x="55700" y="207735"/>
                    <a:pt x="55700" y="207735"/>
                  </a:cubicBezTo>
                  <a:cubicBezTo>
                    <a:pt x="55700" y="207735"/>
                    <a:pt x="55700" y="207735"/>
                    <a:pt x="55700" y="209153"/>
                  </a:cubicBezTo>
                  <a:cubicBezTo>
                    <a:pt x="55700" y="210567"/>
                    <a:pt x="57590" y="209153"/>
                    <a:pt x="58535" y="209153"/>
                  </a:cubicBezTo>
                  <a:cubicBezTo>
                    <a:pt x="59477" y="209153"/>
                    <a:pt x="58535" y="209153"/>
                    <a:pt x="58535" y="209153"/>
                  </a:cubicBezTo>
                  <a:cubicBezTo>
                    <a:pt x="58535" y="209153"/>
                    <a:pt x="60421" y="211276"/>
                    <a:pt x="59949" y="209153"/>
                  </a:cubicBezTo>
                  <a:lnTo>
                    <a:pt x="59949" y="209153"/>
                  </a:lnTo>
                  <a:cubicBezTo>
                    <a:pt x="59949" y="207735"/>
                    <a:pt x="59949" y="209153"/>
                    <a:pt x="59949" y="209153"/>
                  </a:cubicBezTo>
                  <a:lnTo>
                    <a:pt x="59949" y="210567"/>
                  </a:lnTo>
                  <a:cubicBezTo>
                    <a:pt x="59949" y="210567"/>
                    <a:pt x="59949" y="210567"/>
                    <a:pt x="59949" y="210567"/>
                  </a:cubicBezTo>
                  <a:cubicBezTo>
                    <a:pt x="59949" y="210567"/>
                    <a:pt x="59949" y="210567"/>
                    <a:pt x="61600" y="210567"/>
                  </a:cubicBezTo>
                  <a:cubicBezTo>
                    <a:pt x="63253" y="210567"/>
                    <a:pt x="61600" y="210567"/>
                    <a:pt x="61600" y="210567"/>
                  </a:cubicBezTo>
                  <a:cubicBezTo>
                    <a:pt x="62544" y="209861"/>
                    <a:pt x="63489" y="209861"/>
                    <a:pt x="64434" y="210567"/>
                  </a:cubicBezTo>
                  <a:cubicBezTo>
                    <a:pt x="64434" y="210567"/>
                    <a:pt x="64434" y="210567"/>
                    <a:pt x="64434" y="211984"/>
                  </a:cubicBezTo>
                  <a:cubicBezTo>
                    <a:pt x="64434" y="213399"/>
                    <a:pt x="64434" y="211984"/>
                    <a:pt x="64434" y="210567"/>
                  </a:cubicBezTo>
                  <a:cubicBezTo>
                    <a:pt x="64434" y="209153"/>
                    <a:pt x="65612" y="211984"/>
                    <a:pt x="66321" y="212457"/>
                  </a:cubicBezTo>
                  <a:cubicBezTo>
                    <a:pt x="67029" y="212929"/>
                    <a:pt x="65140" y="211276"/>
                    <a:pt x="65140" y="210567"/>
                  </a:cubicBezTo>
                  <a:cubicBezTo>
                    <a:pt x="65140" y="209861"/>
                    <a:pt x="65140" y="208680"/>
                    <a:pt x="67029" y="210567"/>
                  </a:cubicBezTo>
                  <a:cubicBezTo>
                    <a:pt x="68916" y="212457"/>
                    <a:pt x="67029" y="210567"/>
                    <a:pt x="67029" y="208680"/>
                  </a:cubicBezTo>
                  <a:lnTo>
                    <a:pt x="67029" y="210097"/>
                  </a:lnTo>
                  <a:cubicBezTo>
                    <a:pt x="67029" y="210097"/>
                    <a:pt x="67029" y="210097"/>
                    <a:pt x="67029" y="210097"/>
                  </a:cubicBezTo>
                  <a:cubicBezTo>
                    <a:pt x="67029" y="210097"/>
                    <a:pt x="67029" y="210097"/>
                    <a:pt x="67029" y="210097"/>
                  </a:cubicBezTo>
                  <a:cubicBezTo>
                    <a:pt x="67029" y="210097"/>
                    <a:pt x="67029" y="210097"/>
                    <a:pt x="67029" y="208680"/>
                  </a:cubicBezTo>
                  <a:lnTo>
                    <a:pt x="68680" y="210331"/>
                  </a:lnTo>
                  <a:cubicBezTo>
                    <a:pt x="68680" y="210331"/>
                    <a:pt x="68680" y="210331"/>
                    <a:pt x="68680" y="211984"/>
                  </a:cubicBezTo>
                  <a:cubicBezTo>
                    <a:pt x="68680" y="213635"/>
                    <a:pt x="68680" y="210567"/>
                    <a:pt x="68680" y="208916"/>
                  </a:cubicBezTo>
                  <a:cubicBezTo>
                    <a:pt x="68680" y="207263"/>
                    <a:pt x="68680" y="210567"/>
                    <a:pt x="70333" y="211039"/>
                  </a:cubicBezTo>
                  <a:cubicBezTo>
                    <a:pt x="71984" y="211512"/>
                    <a:pt x="70333" y="211039"/>
                    <a:pt x="73165" y="211039"/>
                  </a:cubicBezTo>
                  <a:cubicBezTo>
                    <a:pt x="75996" y="211039"/>
                    <a:pt x="73165" y="211039"/>
                    <a:pt x="73165" y="211039"/>
                  </a:cubicBezTo>
                  <a:cubicBezTo>
                    <a:pt x="73165" y="210567"/>
                    <a:pt x="73165" y="209861"/>
                    <a:pt x="73165" y="209389"/>
                  </a:cubicBezTo>
                  <a:cubicBezTo>
                    <a:pt x="75052" y="210803"/>
                    <a:pt x="74343" y="207499"/>
                    <a:pt x="75996" y="209389"/>
                  </a:cubicBezTo>
                  <a:cubicBezTo>
                    <a:pt x="77647" y="211276"/>
                    <a:pt x="78828" y="209389"/>
                    <a:pt x="78592" y="207972"/>
                  </a:cubicBezTo>
                  <a:cubicBezTo>
                    <a:pt x="78356" y="206557"/>
                    <a:pt x="78592" y="207972"/>
                    <a:pt x="80951" y="207972"/>
                  </a:cubicBezTo>
                  <a:cubicBezTo>
                    <a:pt x="83310" y="207972"/>
                    <a:pt x="80951" y="207972"/>
                    <a:pt x="80951" y="205849"/>
                  </a:cubicBezTo>
                  <a:lnTo>
                    <a:pt x="82365" y="207263"/>
                  </a:lnTo>
                  <a:cubicBezTo>
                    <a:pt x="83783" y="207263"/>
                    <a:pt x="84964" y="205140"/>
                    <a:pt x="87795" y="207263"/>
                  </a:cubicBezTo>
                  <a:cubicBezTo>
                    <a:pt x="90627" y="209389"/>
                    <a:pt x="87795" y="205849"/>
                    <a:pt x="87795" y="205849"/>
                  </a:cubicBezTo>
                  <a:cubicBezTo>
                    <a:pt x="87795" y="205849"/>
                    <a:pt x="91569" y="205849"/>
                    <a:pt x="92041" y="205849"/>
                  </a:cubicBezTo>
                  <a:cubicBezTo>
                    <a:pt x="92513" y="205849"/>
                    <a:pt x="93458" y="205849"/>
                    <a:pt x="93694" y="205849"/>
                  </a:cubicBezTo>
                  <a:lnTo>
                    <a:pt x="93694" y="205849"/>
                  </a:lnTo>
                  <a:cubicBezTo>
                    <a:pt x="93694" y="205849"/>
                    <a:pt x="95345" y="205849"/>
                    <a:pt x="95345" y="205849"/>
                  </a:cubicBezTo>
                  <a:lnTo>
                    <a:pt x="96762" y="207263"/>
                  </a:lnTo>
                  <a:cubicBezTo>
                    <a:pt x="96762" y="205140"/>
                    <a:pt x="99121" y="205376"/>
                    <a:pt x="101008" y="205376"/>
                  </a:cubicBezTo>
                  <a:lnTo>
                    <a:pt x="101008" y="205376"/>
                  </a:lnTo>
                  <a:cubicBezTo>
                    <a:pt x="104312" y="205376"/>
                    <a:pt x="105729" y="203017"/>
                    <a:pt x="108561" y="202545"/>
                  </a:cubicBezTo>
                  <a:cubicBezTo>
                    <a:pt x="111392" y="202072"/>
                    <a:pt x="110448" y="202545"/>
                    <a:pt x="111392" y="200894"/>
                  </a:cubicBezTo>
                  <a:cubicBezTo>
                    <a:pt x="112334" y="199241"/>
                    <a:pt x="111392" y="199241"/>
                    <a:pt x="113043" y="200894"/>
                  </a:cubicBezTo>
                  <a:lnTo>
                    <a:pt x="113043" y="200894"/>
                  </a:lnTo>
                  <a:cubicBezTo>
                    <a:pt x="114694" y="202545"/>
                    <a:pt x="113043" y="200894"/>
                    <a:pt x="115166" y="200894"/>
                  </a:cubicBezTo>
                  <a:cubicBezTo>
                    <a:pt x="115166" y="198768"/>
                    <a:pt x="118234" y="200894"/>
                    <a:pt x="118470" y="197826"/>
                  </a:cubicBezTo>
                  <a:lnTo>
                    <a:pt x="118470" y="197826"/>
                  </a:lnTo>
                  <a:cubicBezTo>
                    <a:pt x="118470" y="194995"/>
                    <a:pt x="122010" y="196173"/>
                    <a:pt x="122246" y="193578"/>
                  </a:cubicBezTo>
                  <a:cubicBezTo>
                    <a:pt x="122482" y="190982"/>
                    <a:pt x="122246" y="191691"/>
                    <a:pt x="125078" y="193578"/>
                  </a:cubicBezTo>
                  <a:cubicBezTo>
                    <a:pt x="127909" y="195464"/>
                    <a:pt x="125078" y="193578"/>
                    <a:pt x="125078" y="191927"/>
                  </a:cubicBezTo>
                  <a:cubicBezTo>
                    <a:pt x="125078" y="190274"/>
                    <a:pt x="127909" y="191927"/>
                    <a:pt x="128618" y="189565"/>
                  </a:cubicBezTo>
                  <a:cubicBezTo>
                    <a:pt x="129327" y="187206"/>
                    <a:pt x="132628" y="185083"/>
                    <a:pt x="135695" y="184138"/>
                  </a:cubicBezTo>
                  <a:lnTo>
                    <a:pt x="135695" y="184138"/>
                  </a:lnTo>
                  <a:lnTo>
                    <a:pt x="135695" y="184138"/>
                  </a:lnTo>
                  <a:cubicBezTo>
                    <a:pt x="135695" y="182488"/>
                    <a:pt x="137585" y="182015"/>
                    <a:pt x="138291" y="180365"/>
                  </a:cubicBezTo>
                  <a:lnTo>
                    <a:pt x="138291" y="180365"/>
                  </a:lnTo>
                  <a:cubicBezTo>
                    <a:pt x="138291" y="180365"/>
                    <a:pt x="138291" y="178475"/>
                    <a:pt x="138291" y="180365"/>
                  </a:cubicBezTo>
                  <a:lnTo>
                    <a:pt x="138291" y="180365"/>
                  </a:lnTo>
                  <a:cubicBezTo>
                    <a:pt x="138291" y="180365"/>
                    <a:pt x="138291" y="180365"/>
                    <a:pt x="138291" y="180365"/>
                  </a:cubicBezTo>
                  <a:cubicBezTo>
                    <a:pt x="147025" y="172339"/>
                    <a:pt x="155047" y="163609"/>
                    <a:pt x="161888" y="153936"/>
                  </a:cubicBezTo>
                  <a:lnTo>
                    <a:pt x="161888" y="153936"/>
                  </a:lnTo>
                  <a:cubicBezTo>
                    <a:pt x="163778" y="153936"/>
                    <a:pt x="161888" y="150396"/>
                    <a:pt x="165428" y="150868"/>
                  </a:cubicBezTo>
                  <a:cubicBezTo>
                    <a:pt x="168968" y="151338"/>
                    <a:pt x="165428" y="148742"/>
                    <a:pt x="165428" y="150868"/>
                  </a:cubicBezTo>
                  <a:cubicBezTo>
                    <a:pt x="165428" y="152991"/>
                    <a:pt x="165428" y="149215"/>
                    <a:pt x="165428" y="150868"/>
                  </a:cubicBezTo>
                  <a:lnTo>
                    <a:pt x="165428" y="149687"/>
                  </a:lnTo>
                  <a:cubicBezTo>
                    <a:pt x="165428" y="149687"/>
                    <a:pt x="165428" y="149687"/>
                    <a:pt x="165428" y="148270"/>
                  </a:cubicBezTo>
                  <a:cubicBezTo>
                    <a:pt x="165428" y="146855"/>
                    <a:pt x="168024" y="143079"/>
                    <a:pt x="172036" y="143788"/>
                  </a:cubicBezTo>
                  <a:lnTo>
                    <a:pt x="172036" y="143788"/>
                  </a:lnTo>
                  <a:cubicBezTo>
                    <a:pt x="172036" y="143788"/>
                    <a:pt x="173453" y="143788"/>
                    <a:pt x="172036" y="143788"/>
                  </a:cubicBezTo>
                  <a:lnTo>
                    <a:pt x="172036" y="143788"/>
                  </a:lnTo>
                  <a:cubicBezTo>
                    <a:pt x="172036" y="141901"/>
                    <a:pt x="172036" y="143788"/>
                    <a:pt x="172036" y="143788"/>
                  </a:cubicBezTo>
                  <a:cubicBezTo>
                    <a:pt x="172036" y="143788"/>
                    <a:pt x="172036" y="141901"/>
                    <a:pt x="172036" y="141428"/>
                  </a:cubicBezTo>
                  <a:lnTo>
                    <a:pt x="172036" y="141428"/>
                  </a:lnTo>
                  <a:cubicBezTo>
                    <a:pt x="172036" y="141428"/>
                    <a:pt x="172036" y="139539"/>
                    <a:pt x="172036" y="141428"/>
                  </a:cubicBezTo>
                  <a:lnTo>
                    <a:pt x="172036" y="141428"/>
                  </a:lnTo>
                  <a:cubicBezTo>
                    <a:pt x="172036" y="141428"/>
                    <a:pt x="172036" y="141428"/>
                    <a:pt x="172036" y="141428"/>
                  </a:cubicBezTo>
                  <a:cubicBezTo>
                    <a:pt x="172036" y="141428"/>
                    <a:pt x="172036" y="139775"/>
                    <a:pt x="172036" y="139539"/>
                  </a:cubicBezTo>
                  <a:cubicBezTo>
                    <a:pt x="172036" y="139306"/>
                    <a:pt x="172036" y="139539"/>
                    <a:pt x="172036" y="141192"/>
                  </a:cubicBezTo>
                  <a:cubicBezTo>
                    <a:pt x="172036" y="139775"/>
                    <a:pt x="172036" y="138597"/>
                    <a:pt x="172036" y="137180"/>
                  </a:cubicBezTo>
                  <a:lnTo>
                    <a:pt x="173453" y="137180"/>
                  </a:lnTo>
                  <a:cubicBezTo>
                    <a:pt x="173453" y="137180"/>
                    <a:pt x="173453" y="137180"/>
                    <a:pt x="173453" y="137180"/>
                  </a:cubicBezTo>
                  <a:cubicBezTo>
                    <a:pt x="173453" y="137180"/>
                    <a:pt x="173453" y="137180"/>
                    <a:pt x="173453" y="134821"/>
                  </a:cubicBezTo>
                  <a:cubicBezTo>
                    <a:pt x="173453" y="132461"/>
                    <a:pt x="173453" y="134821"/>
                    <a:pt x="174868" y="134821"/>
                  </a:cubicBezTo>
                  <a:cubicBezTo>
                    <a:pt x="176285" y="134821"/>
                    <a:pt x="174868" y="133406"/>
                    <a:pt x="174868" y="134821"/>
                  </a:cubicBezTo>
                  <a:cubicBezTo>
                    <a:pt x="174868" y="136238"/>
                    <a:pt x="174868" y="134821"/>
                    <a:pt x="174868" y="134821"/>
                  </a:cubicBezTo>
                  <a:cubicBezTo>
                    <a:pt x="174868" y="134821"/>
                    <a:pt x="174868" y="134821"/>
                    <a:pt x="174868" y="132461"/>
                  </a:cubicBezTo>
                  <a:cubicBezTo>
                    <a:pt x="174868" y="130102"/>
                    <a:pt x="174868" y="132461"/>
                    <a:pt x="174868" y="132461"/>
                  </a:cubicBezTo>
                  <a:cubicBezTo>
                    <a:pt x="174868" y="132461"/>
                    <a:pt x="174868" y="132461"/>
                    <a:pt x="174868" y="132461"/>
                  </a:cubicBezTo>
                  <a:cubicBezTo>
                    <a:pt x="174868" y="132461"/>
                    <a:pt x="174868" y="132461"/>
                    <a:pt x="174868" y="130572"/>
                  </a:cubicBezTo>
                  <a:cubicBezTo>
                    <a:pt x="174868" y="128685"/>
                    <a:pt x="174868" y="125853"/>
                    <a:pt x="177463" y="127976"/>
                  </a:cubicBezTo>
                  <a:cubicBezTo>
                    <a:pt x="175813" y="125617"/>
                    <a:pt x="177463" y="125617"/>
                    <a:pt x="177463" y="124909"/>
                  </a:cubicBezTo>
                  <a:cubicBezTo>
                    <a:pt x="177463" y="124203"/>
                    <a:pt x="177463" y="124909"/>
                    <a:pt x="177463" y="126798"/>
                  </a:cubicBezTo>
                  <a:lnTo>
                    <a:pt x="177463" y="126798"/>
                  </a:lnTo>
                  <a:cubicBezTo>
                    <a:pt x="177463" y="126798"/>
                    <a:pt x="177463" y="129394"/>
                    <a:pt x="177463" y="130102"/>
                  </a:cubicBezTo>
                  <a:cubicBezTo>
                    <a:pt x="177463" y="130808"/>
                    <a:pt x="177463" y="130102"/>
                    <a:pt x="177463" y="130102"/>
                  </a:cubicBezTo>
                  <a:cubicBezTo>
                    <a:pt x="177463" y="130102"/>
                    <a:pt x="179586" y="130102"/>
                    <a:pt x="177463" y="126562"/>
                  </a:cubicBezTo>
                  <a:lnTo>
                    <a:pt x="177463" y="127976"/>
                  </a:lnTo>
                  <a:cubicBezTo>
                    <a:pt x="177463" y="127976"/>
                    <a:pt x="177463" y="127976"/>
                    <a:pt x="177463" y="124672"/>
                  </a:cubicBezTo>
                  <a:cubicBezTo>
                    <a:pt x="177463" y="121371"/>
                    <a:pt x="177463" y="124672"/>
                    <a:pt x="177463" y="124672"/>
                  </a:cubicBezTo>
                  <a:cubicBezTo>
                    <a:pt x="177463" y="123258"/>
                    <a:pt x="177463" y="121608"/>
                    <a:pt x="177463" y="120190"/>
                  </a:cubicBezTo>
                  <a:cubicBezTo>
                    <a:pt x="177463" y="120190"/>
                    <a:pt x="179117" y="118773"/>
                    <a:pt x="177463" y="115708"/>
                  </a:cubicBezTo>
                  <a:cubicBezTo>
                    <a:pt x="175813" y="112640"/>
                    <a:pt x="177463" y="114055"/>
                    <a:pt x="177463" y="112168"/>
                  </a:cubicBezTo>
                  <a:cubicBezTo>
                    <a:pt x="177463" y="110278"/>
                    <a:pt x="177463" y="104852"/>
                    <a:pt x="180531" y="107447"/>
                  </a:cubicBezTo>
                  <a:cubicBezTo>
                    <a:pt x="177699" y="104615"/>
                    <a:pt x="180531" y="105088"/>
                    <a:pt x="177699" y="102256"/>
                  </a:cubicBezTo>
                  <a:cubicBezTo>
                    <a:pt x="174868" y="99425"/>
                    <a:pt x="176285" y="99188"/>
                    <a:pt x="177699" y="100842"/>
                  </a:cubicBezTo>
                  <a:cubicBezTo>
                    <a:pt x="177699" y="97302"/>
                    <a:pt x="177699" y="96121"/>
                    <a:pt x="180767" y="97538"/>
                  </a:cubicBezTo>
                  <a:cubicBezTo>
                    <a:pt x="180295" y="96593"/>
                    <a:pt x="179822" y="95884"/>
                    <a:pt x="179117" y="95176"/>
                  </a:cubicBezTo>
                  <a:cubicBezTo>
                    <a:pt x="179117" y="95176"/>
                    <a:pt x="179117" y="95176"/>
                    <a:pt x="180531" y="95176"/>
                  </a:cubicBezTo>
                  <a:cubicBezTo>
                    <a:pt x="181948" y="95176"/>
                    <a:pt x="180531" y="95176"/>
                    <a:pt x="180531" y="95176"/>
                  </a:cubicBezTo>
                  <a:lnTo>
                    <a:pt x="178880" y="92580"/>
                  </a:lnTo>
                  <a:cubicBezTo>
                    <a:pt x="178880" y="92580"/>
                    <a:pt x="178880" y="92580"/>
                    <a:pt x="178880" y="92580"/>
                  </a:cubicBezTo>
                  <a:cubicBezTo>
                    <a:pt x="178880" y="92580"/>
                    <a:pt x="178880" y="89513"/>
                    <a:pt x="182184" y="91166"/>
                  </a:cubicBezTo>
                  <a:cubicBezTo>
                    <a:pt x="182184" y="89276"/>
                    <a:pt x="182184" y="88807"/>
                    <a:pt x="182184" y="88807"/>
                  </a:cubicBezTo>
                  <a:cubicBezTo>
                    <a:pt x="180531" y="86212"/>
                    <a:pt x="179586" y="83144"/>
                    <a:pt x="179353" y="80076"/>
                  </a:cubicBezTo>
                  <a:lnTo>
                    <a:pt x="180767" y="81490"/>
                  </a:lnTo>
                  <a:cubicBezTo>
                    <a:pt x="179586" y="79840"/>
                    <a:pt x="180767" y="79840"/>
                    <a:pt x="180767" y="78895"/>
                  </a:cubicBezTo>
                  <a:lnTo>
                    <a:pt x="180767" y="78895"/>
                  </a:lnTo>
                  <a:cubicBezTo>
                    <a:pt x="181240" y="77245"/>
                    <a:pt x="181240" y="75591"/>
                    <a:pt x="180767" y="73941"/>
                  </a:cubicBezTo>
                  <a:cubicBezTo>
                    <a:pt x="181712" y="72051"/>
                    <a:pt x="181712" y="69692"/>
                    <a:pt x="180767" y="67805"/>
                  </a:cubicBezTo>
                  <a:cubicBezTo>
                    <a:pt x="180767" y="67805"/>
                    <a:pt x="180767" y="64029"/>
                    <a:pt x="180767" y="62614"/>
                  </a:cubicBezTo>
                  <a:cubicBezTo>
                    <a:pt x="180295" y="60016"/>
                    <a:pt x="179353" y="57421"/>
                    <a:pt x="178408" y="55062"/>
                  </a:cubicBezTo>
                  <a:cubicBezTo>
                    <a:pt x="178408" y="55062"/>
                    <a:pt x="178408" y="55062"/>
                    <a:pt x="176755" y="55062"/>
                  </a:cubicBezTo>
                  <a:cubicBezTo>
                    <a:pt x="175104" y="55062"/>
                    <a:pt x="176755" y="55062"/>
                    <a:pt x="176755" y="53881"/>
                  </a:cubicBezTo>
                  <a:cubicBezTo>
                    <a:pt x="176755" y="52702"/>
                    <a:pt x="176755" y="53881"/>
                    <a:pt x="176755" y="53881"/>
                  </a:cubicBezTo>
                  <a:cubicBezTo>
                    <a:pt x="176755" y="53881"/>
                    <a:pt x="175340" y="53881"/>
                    <a:pt x="176755" y="55534"/>
                  </a:cubicBezTo>
                  <a:cubicBezTo>
                    <a:pt x="178172" y="57185"/>
                    <a:pt x="176755" y="55534"/>
                    <a:pt x="175340" y="55534"/>
                  </a:cubicBezTo>
                  <a:cubicBezTo>
                    <a:pt x="175576" y="56006"/>
                    <a:pt x="175576" y="56479"/>
                    <a:pt x="175340" y="56948"/>
                  </a:cubicBezTo>
                  <a:cubicBezTo>
                    <a:pt x="174868" y="55534"/>
                    <a:pt x="174395" y="54117"/>
                    <a:pt x="173687" y="52939"/>
                  </a:cubicBezTo>
                  <a:cubicBezTo>
                    <a:pt x="172036" y="55298"/>
                    <a:pt x="171564" y="58129"/>
                    <a:pt x="172272" y="60725"/>
                  </a:cubicBezTo>
                  <a:cubicBezTo>
                    <a:pt x="172272" y="60725"/>
                    <a:pt x="172272" y="60725"/>
                    <a:pt x="172272" y="60725"/>
                  </a:cubicBezTo>
                  <a:lnTo>
                    <a:pt x="172272" y="61906"/>
                  </a:lnTo>
                  <a:cubicBezTo>
                    <a:pt x="172272" y="61906"/>
                    <a:pt x="172272" y="61906"/>
                    <a:pt x="172272" y="61906"/>
                  </a:cubicBezTo>
                  <a:cubicBezTo>
                    <a:pt x="172272" y="61906"/>
                    <a:pt x="172272" y="64029"/>
                    <a:pt x="172272" y="65679"/>
                  </a:cubicBezTo>
                  <a:cubicBezTo>
                    <a:pt x="171564" y="64973"/>
                    <a:pt x="171091" y="64029"/>
                    <a:pt x="170622" y="63084"/>
                  </a:cubicBezTo>
                  <a:cubicBezTo>
                    <a:pt x="170622" y="63084"/>
                    <a:pt x="170622" y="63084"/>
                    <a:pt x="169441" y="63084"/>
                  </a:cubicBezTo>
                  <a:cubicBezTo>
                    <a:pt x="168260" y="63084"/>
                    <a:pt x="169441" y="63084"/>
                    <a:pt x="169441" y="61197"/>
                  </a:cubicBezTo>
                  <a:cubicBezTo>
                    <a:pt x="169441" y="59310"/>
                    <a:pt x="169441" y="62848"/>
                    <a:pt x="169441" y="61197"/>
                  </a:cubicBezTo>
                  <a:cubicBezTo>
                    <a:pt x="169441" y="61669"/>
                    <a:pt x="169441" y="62378"/>
                    <a:pt x="169441" y="62848"/>
                  </a:cubicBezTo>
                  <a:lnTo>
                    <a:pt x="169441" y="62848"/>
                  </a:lnTo>
                  <a:lnTo>
                    <a:pt x="167787" y="60252"/>
                  </a:lnTo>
                  <a:cubicBezTo>
                    <a:pt x="167787" y="60252"/>
                    <a:pt x="167787" y="60252"/>
                    <a:pt x="167787" y="60252"/>
                  </a:cubicBezTo>
                  <a:cubicBezTo>
                    <a:pt x="167787" y="60252"/>
                    <a:pt x="167787" y="60252"/>
                    <a:pt x="167787" y="60252"/>
                  </a:cubicBezTo>
                  <a:lnTo>
                    <a:pt x="167787" y="60252"/>
                  </a:lnTo>
                  <a:cubicBezTo>
                    <a:pt x="167082" y="58838"/>
                    <a:pt x="166373" y="57185"/>
                    <a:pt x="165901" y="55770"/>
                  </a:cubicBezTo>
                  <a:cubicBezTo>
                    <a:pt x="166373" y="56715"/>
                    <a:pt x="166846" y="57657"/>
                    <a:pt x="167318" y="58838"/>
                  </a:cubicBezTo>
                  <a:cubicBezTo>
                    <a:pt x="167318" y="58838"/>
                    <a:pt x="167318" y="58838"/>
                    <a:pt x="167318" y="56715"/>
                  </a:cubicBezTo>
                  <a:cubicBezTo>
                    <a:pt x="167318" y="54589"/>
                    <a:pt x="167318" y="54825"/>
                    <a:pt x="167318" y="53175"/>
                  </a:cubicBezTo>
                  <a:cubicBezTo>
                    <a:pt x="167318" y="51521"/>
                    <a:pt x="167318" y="54825"/>
                    <a:pt x="167318" y="55770"/>
                  </a:cubicBezTo>
                  <a:cubicBezTo>
                    <a:pt x="165665" y="53175"/>
                    <a:pt x="165901" y="51994"/>
                    <a:pt x="167318" y="53175"/>
                  </a:cubicBezTo>
                  <a:cubicBezTo>
                    <a:pt x="168732" y="54353"/>
                    <a:pt x="167318" y="50107"/>
                    <a:pt x="167318" y="50579"/>
                  </a:cubicBezTo>
                  <a:cubicBezTo>
                    <a:pt x="167318" y="46331"/>
                    <a:pt x="167318" y="46567"/>
                    <a:pt x="167318" y="42790"/>
                  </a:cubicBezTo>
                  <a:cubicBezTo>
                    <a:pt x="167318" y="39017"/>
                    <a:pt x="167318" y="42790"/>
                    <a:pt x="164723" y="41376"/>
                  </a:cubicBezTo>
                  <a:cubicBezTo>
                    <a:pt x="162124" y="39959"/>
                    <a:pt x="164723" y="41376"/>
                    <a:pt x="163069" y="41376"/>
                  </a:cubicBezTo>
                  <a:cubicBezTo>
                    <a:pt x="161419" y="41376"/>
                    <a:pt x="163069" y="41376"/>
                    <a:pt x="163069" y="41376"/>
                  </a:cubicBezTo>
                  <a:cubicBezTo>
                    <a:pt x="163069" y="41376"/>
                    <a:pt x="163069" y="41376"/>
                    <a:pt x="161888" y="41376"/>
                  </a:cubicBezTo>
                  <a:cubicBezTo>
                    <a:pt x="161655" y="40904"/>
                    <a:pt x="161655" y="40195"/>
                    <a:pt x="161888" y="39723"/>
                  </a:cubicBezTo>
                  <a:cubicBezTo>
                    <a:pt x="161888" y="39723"/>
                    <a:pt x="161888" y="39723"/>
                    <a:pt x="161888" y="39723"/>
                  </a:cubicBezTo>
                  <a:cubicBezTo>
                    <a:pt x="161888" y="39723"/>
                    <a:pt x="161888" y="39723"/>
                    <a:pt x="161888" y="38072"/>
                  </a:cubicBezTo>
                  <a:cubicBezTo>
                    <a:pt x="161888" y="36419"/>
                    <a:pt x="161888" y="39723"/>
                    <a:pt x="161888" y="40431"/>
                  </a:cubicBezTo>
                  <a:cubicBezTo>
                    <a:pt x="161888" y="41140"/>
                    <a:pt x="161888" y="37836"/>
                    <a:pt x="160238" y="36891"/>
                  </a:cubicBezTo>
                  <a:lnTo>
                    <a:pt x="160238" y="36891"/>
                  </a:lnTo>
                  <a:lnTo>
                    <a:pt x="160238" y="36891"/>
                  </a:lnTo>
                  <a:cubicBezTo>
                    <a:pt x="160238" y="36891"/>
                    <a:pt x="160238" y="36891"/>
                    <a:pt x="160238" y="36891"/>
                  </a:cubicBezTo>
                  <a:lnTo>
                    <a:pt x="160238" y="36891"/>
                  </a:lnTo>
                  <a:cubicBezTo>
                    <a:pt x="160238" y="36891"/>
                    <a:pt x="160238" y="36891"/>
                    <a:pt x="160238" y="36891"/>
                  </a:cubicBezTo>
                  <a:cubicBezTo>
                    <a:pt x="160710" y="37600"/>
                    <a:pt x="161182" y="38308"/>
                    <a:pt x="161888" y="38781"/>
                  </a:cubicBezTo>
                  <a:lnTo>
                    <a:pt x="159529" y="35949"/>
                  </a:lnTo>
                  <a:cubicBezTo>
                    <a:pt x="159293" y="34060"/>
                    <a:pt x="158587" y="32409"/>
                    <a:pt x="157406" y="30992"/>
                  </a:cubicBezTo>
                  <a:cubicBezTo>
                    <a:pt x="157406" y="30992"/>
                    <a:pt x="157406" y="28633"/>
                    <a:pt x="159293" y="28869"/>
                  </a:cubicBezTo>
                  <a:cubicBezTo>
                    <a:pt x="161182" y="29105"/>
                    <a:pt x="159293" y="27452"/>
                    <a:pt x="159293" y="27452"/>
                  </a:cubicBezTo>
                  <a:cubicBezTo>
                    <a:pt x="159293" y="27452"/>
                    <a:pt x="159293" y="27452"/>
                    <a:pt x="159293" y="27452"/>
                  </a:cubicBezTo>
                  <a:cubicBezTo>
                    <a:pt x="159293" y="27452"/>
                    <a:pt x="159293" y="26037"/>
                    <a:pt x="159293" y="25565"/>
                  </a:cubicBezTo>
                  <a:cubicBezTo>
                    <a:pt x="159293" y="25093"/>
                    <a:pt x="159293" y="25565"/>
                    <a:pt x="159293" y="25565"/>
                  </a:cubicBezTo>
                  <a:cubicBezTo>
                    <a:pt x="159293" y="25565"/>
                    <a:pt x="159293" y="23442"/>
                    <a:pt x="159293" y="23442"/>
                  </a:cubicBezTo>
                  <a:cubicBezTo>
                    <a:pt x="159293" y="23442"/>
                    <a:pt x="159293" y="22025"/>
                    <a:pt x="159293" y="21083"/>
                  </a:cubicBezTo>
                  <a:cubicBezTo>
                    <a:pt x="159293" y="20138"/>
                    <a:pt x="159293" y="21083"/>
                    <a:pt x="159293" y="21083"/>
                  </a:cubicBezTo>
                  <a:cubicBezTo>
                    <a:pt x="159293" y="21083"/>
                    <a:pt x="159293" y="17306"/>
                    <a:pt x="159293" y="18485"/>
                  </a:cubicBezTo>
                  <a:cubicBezTo>
                    <a:pt x="159293" y="19666"/>
                    <a:pt x="161419" y="17070"/>
                    <a:pt x="159293" y="12585"/>
                  </a:cubicBezTo>
                  <a:cubicBezTo>
                    <a:pt x="159293" y="12585"/>
                    <a:pt x="159293" y="10699"/>
                    <a:pt x="159293" y="11171"/>
                  </a:cubicBezTo>
                  <a:cubicBezTo>
                    <a:pt x="159293" y="11643"/>
                    <a:pt x="159293" y="11171"/>
                    <a:pt x="159293" y="13058"/>
                  </a:cubicBezTo>
                  <a:cubicBezTo>
                    <a:pt x="158823" y="9754"/>
                    <a:pt x="157642" y="6686"/>
                    <a:pt x="155519" y="4091"/>
                  </a:cubicBezTo>
                  <a:cubicBezTo>
                    <a:pt x="154574" y="3621"/>
                    <a:pt x="153630" y="2676"/>
                    <a:pt x="152924" y="1731"/>
                  </a:cubicBezTo>
                  <a:cubicBezTo>
                    <a:pt x="151507" y="1731"/>
                    <a:pt x="151034" y="1731"/>
                    <a:pt x="148439" y="-1100"/>
                  </a:cubicBezTo>
                  <a:cubicBezTo>
                    <a:pt x="148439" y="553"/>
                    <a:pt x="148439" y="-1100"/>
                    <a:pt x="149620" y="1731"/>
                  </a:cubicBezTo>
                  <a:cubicBezTo>
                    <a:pt x="150798" y="4563"/>
                    <a:pt x="149620" y="1731"/>
                    <a:pt x="149620" y="1731"/>
                  </a:cubicBezTo>
                  <a:cubicBezTo>
                    <a:pt x="149620" y="1731"/>
                    <a:pt x="149620" y="1731"/>
                    <a:pt x="149620" y="3149"/>
                  </a:cubicBezTo>
                  <a:cubicBezTo>
                    <a:pt x="149620" y="4563"/>
                    <a:pt x="148203" y="3149"/>
                    <a:pt x="148203" y="3149"/>
                  </a:cubicBezTo>
                  <a:lnTo>
                    <a:pt x="147025" y="1495"/>
                  </a:lnTo>
                  <a:cubicBezTo>
                    <a:pt x="147025" y="1495"/>
                    <a:pt x="147025" y="1495"/>
                    <a:pt x="147025" y="1495"/>
                  </a:cubicBezTo>
                  <a:cubicBezTo>
                    <a:pt x="147025" y="1495"/>
                    <a:pt x="145607" y="1495"/>
                    <a:pt x="147025" y="3621"/>
                  </a:cubicBezTo>
                  <a:cubicBezTo>
                    <a:pt x="148439" y="5744"/>
                    <a:pt x="147025" y="5272"/>
                    <a:pt x="147025" y="7631"/>
                  </a:cubicBezTo>
                  <a:lnTo>
                    <a:pt x="147025" y="7631"/>
                  </a:lnTo>
                  <a:cubicBezTo>
                    <a:pt x="145135" y="4799"/>
                    <a:pt x="147025" y="4327"/>
                    <a:pt x="144899" y="2204"/>
                  </a:cubicBezTo>
                  <a:cubicBezTo>
                    <a:pt x="142776" y="81"/>
                    <a:pt x="144899" y="2204"/>
                    <a:pt x="144899" y="2204"/>
                  </a:cubicBezTo>
                  <a:cubicBezTo>
                    <a:pt x="144899" y="5508"/>
                    <a:pt x="144899" y="5035"/>
                    <a:pt x="144899" y="7631"/>
                  </a:cubicBezTo>
                  <a:lnTo>
                    <a:pt x="144899" y="7631"/>
                  </a:lnTo>
                  <a:cubicBezTo>
                    <a:pt x="145135" y="6453"/>
                    <a:pt x="145135" y="5272"/>
                    <a:pt x="144899" y="4091"/>
                  </a:cubicBezTo>
                  <a:cubicBezTo>
                    <a:pt x="144899" y="4091"/>
                    <a:pt x="144899" y="4091"/>
                    <a:pt x="144899" y="4091"/>
                  </a:cubicBezTo>
                  <a:cubicBezTo>
                    <a:pt x="144899" y="4091"/>
                    <a:pt x="144899" y="4091"/>
                    <a:pt x="144899" y="4091"/>
                  </a:cubicBezTo>
                  <a:cubicBezTo>
                    <a:pt x="145607" y="4563"/>
                    <a:pt x="146080" y="5272"/>
                    <a:pt x="146552" y="5980"/>
                  </a:cubicBezTo>
                  <a:cubicBezTo>
                    <a:pt x="146552" y="5980"/>
                    <a:pt x="146552" y="5980"/>
                    <a:pt x="146552" y="8812"/>
                  </a:cubicBezTo>
                  <a:cubicBezTo>
                    <a:pt x="146552" y="11643"/>
                    <a:pt x="145371" y="7395"/>
                    <a:pt x="146552" y="8812"/>
                  </a:cubicBezTo>
                  <a:cubicBezTo>
                    <a:pt x="147730" y="10226"/>
                    <a:pt x="146552" y="8812"/>
                    <a:pt x="146552" y="7158"/>
                  </a:cubicBezTo>
                  <a:cubicBezTo>
                    <a:pt x="146552" y="5508"/>
                    <a:pt x="146552" y="9284"/>
                    <a:pt x="147967" y="9990"/>
                  </a:cubicBezTo>
                  <a:lnTo>
                    <a:pt x="146316" y="8339"/>
                  </a:lnTo>
                  <a:cubicBezTo>
                    <a:pt x="146316" y="8339"/>
                    <a:pt x="146316" y="9990"/>
                    <a:pt x="147730" y="10699"/>
                  </a:cubicBezTo>
                  <a:cubicBezTo>
                    <a:pt x="149148" y="11407"/>
                    <a:pt x="147730" y="10699"/>
                    <a:pt x="147730" y="10699"/>
                  </a:cubicBezTo>
                  <a:cubicBezTo>
                    <a:pt x="147730" y="10699"/>
                    <a:pt x="147730" y="11880"/>
                    <a:pt x="147730" y="12352"/>
                  </a:cubicBezTo>
                  <a:cubicBezTo>
                    <a:pt x="147025" y="12116"/>
                    <a:pt x="146552" y="11643"/>
                    <a:pt x="146316" y="11171"/>
                  </a:cubicBezTo>
                  <a:cubicBezTo>
                    <a:pt x="146316" y="11171"/>
                    <a:pt x="146316" y="11171"/>
                    <a:pt x="146316" y="9520"/>
                  </a:cubicBezTo>
                  <a:cubicBezTo>
                    <a:pt x="146316" y="7867"/>
                    <a:pt x="146316" y="10935"/>
                    <a:pt x="146316" y="11880"/>
                  </a:cubicBezTo>
                  <a:cubicBezTo>
                    <a:pt x="146316" y="12821"/>
                    <a:pt x="146316" y="11880"/>
                    <a:pt x="146316" y="14947"/>
                  </a:cubicBezTo>
                  <a:cubicBezTo>
                    <a:pt x="146316" y="18015"/>
                    <a:pt x="146316" y="13530"/>
                    <a:pt x="144663" y="13058"/>
                  </a:cubicBezTo>
                  <a:cubicBezTo>
                    <a:pt x="143012" y="12585"/>
                    <a:pt x="144663" y="13058"/>
                    <a:pt x="144663" y="11643"/>
                  </a:cubicBezTo>
                  <a:cubicBezTo>
                    <a:pt x="143721" y="10699"/>
                    <a:pt x="143012" y="9754"/>
                    <a:pt x="142303" y="8576"/>
                  </a:cubicBezTo>
                  <a:cubicBezTo>
                    <a:pt x="142303" y="8576"/>
                    <a:pt x="142303" y="8576"/>
                    <a:pt x="142303" y="8576"/>
                  </a:cubicBezTo>
                  <a:cubicBezTo>
                    <a:pt x="142303" y="8576"/>
                    <a:pt x="142303" y="8576"/>
                    <a:pt x="140889" y="8576"/>
                  </a:cubicBezTo>
                  <a:cubicBezTo>
                    <a:pt x="139472" y="8576"/>
                    <a:pt x="140889" y="10226"/>
                    <a:pt x="140889" y="10699"/>
                  </a:cubicBezTo>
                  <a:cubicBezTo>
                    <a:pt x="140889" y="11171"/>
                    <a:pt x="140889" y="9048"/>
                    <a:pt x="140889" y="10699"/>
                  </a:cubicBezTo>
                  <a:lnTo>
                    <a:pt x="140889" y="10699"/>
                  </a:lnTo>
                  <a:lnTo>
                    <a:pt x="140889" y="10699"/>
                  </a:lnTo>
                  <a:cubicBezTo>
                    <a:pt x="140889" y="10699"/>
                    <a:pt x="140889" y="10699"/>
                    <a:pt x="140889" y="10699"/>
                  </a:cubicBezTo>
                  <a:lnTo>
                    <a:pt x="138527" y="7867"/>
                  </a:lnTo>
                  <a:lnTo>
                    <a:pt x="138527" y="9520"/>
                  </a:lnTo>
                  <a:lnTo>
                    <a:pt x="136876" y="7867"/>
                  </a:lnTo>
                  <a:cubicBezTo>
                    <a:pt x="136876" y="7867"/>
                    <a:pt x="136876" y="7867"/>
                    <a:pt x="136876" y="9284"/>
                  </a:cubicBezTo>
                  <a:lnTo>
                    <a:pt x="135459" y="7867"/>
                  </a:lnTo>
                  <a:cubicBezTo>
                    <a:pt x="135459" y="7867"/>
                    <a:pt x="135459" y="7867"/>
                    <a:pt x="135459" y="7867"/>
                  </a:cubicBezTo>
                  <a:cubicBezTo>
                    <a:pt x="135459" y="7867"/>
                    <a:pt x="135459" y="7867"/>
                    <a:pt x="134281" y="5980"/>
                  </a:cubicBezTo>
                  <a:cubicBezTo>
                    <a:pt x="133100" y="4091"/>
                    <a:pt x="134281" y="5980"/>
                    <a:pt x="134281" y="5980"/>
                  </a:cubicBezTo>
                  <a:cubicBezTo>
                    <a:pt x="134281" y="5980"/>
                    <a:pt x="134281" y="5980"/>
                    <a:pt x="134281" y="5980"/>
                  </a:cubicBezTo>
                  <a:cubicBezTo>
                    <a:pt x="134281" y="5980"/>
                    <a:pt x="134281" y="8576"/>
                    <a:pt x="132158" y="8339"/>
                  </a:cubicBezTo>
                  <a:lnTo>
                    <a:pt x="132158" y="8339"/>
                  </a:lnTo>
                  <a:lnTo>
                    <a:pt x="132158" y="9754"/>
                  </a:lnTo>
                  <a:cubicBezTo>
                    <a:pt x="128854" y="6216"/>
                    <a:pt x="132158" y="11643"/>
                    <a:pt x="130505" y="11171"/>
                  </a:cubicBezTo>
                  <a:cubicBezTo>
                    <a:pt x="128854" y="10699"/>
                    <a:pt x="130505" y="8339"/>
                    <a:pt x="128854" y="6453"/>
                  </a:cubicBezTo>
                  <a:cubicBezTo>
                    <a:pt x="127201" y="4563"/>
                    <a:pt x="128854" y="6453"/>
                    <a:pt x="127437" y="6453"/>
                  </a:cubicBezTo>
                  <a:lnTo>
                    <a:pt x="127437" y="8103"/>
                  </a:lnTo>
                  <a:lnTo>
                    <a:pt x="126259" y="8103"/>
                  </a:lnTo>
                  <a:cubicBezTo>
                    <a:pt x="126259" y="8103"/>
                    <a:pt x="126259" y="6686"/>
                    <a:pt x="126259" y="8103"/>
                  </a:cubicBezTo>
                  <a:cubicBezTo>
                    <a:pt x="126259" y="9520"/>
                    <a:pt x="126259" y="8103"/>
                    <a:pt x="126259" y="6453"/>
                  </a:cubicBezTo>
                  <a:cubicBezTo>
                    <a:pt x="126259" y="4799"/>
                    <a:pt x="126259" y="9284"/>
                    <a:pt x="126259" y="6453"/>
                  </a:cubicBezTo>
                  <a:lnTo>
                    <a:pt x="128618" y="10935"/>
                  </a:lnTo>
                  <a:cubicBezTo>
                    <a:pt x="127909" y="10462"/>
                    <a:pt x="127437" y="9754"/>
                    <a:pt x="127201" y="9048"/>
                  </a:cubicBezTo>
                  <a:cubicBezTo>
                    <a:pt x="127201" y="9048"/>
                    <a:pt x="127201" y="9048"/>
                    <a:pt x="127201" y="9048"/>
                  </a:cubicBezTo>
                  <a:cubicBezTo>
                    <a:pt x="127201" y="9754"/>
                    <a:pt x="127201" y="10462"/>
                    <a:pt x="127201" y="11171"/>
                  </a:cubicBezTo>
                  <a:cubicBezTo>
                    <a:pt x="127201" y="11171"/>
                    <a:pt x="127201" y="11171"/>
                    <a:pt x="127201" y="11171"/>
                  </a:cubicBezTo>
                  <a:cubicBezTo>
                    <a:pt x="127201" y="11171"/>
                    <a:pt x="127201" y="11171"/>
                    <a:pt x="127201" y="11171"/>
                  </a:cubicBezTo>
                  <a:lnTo>
                    <a:pt x="128382" y="13530"/>
                  </a:lnTo>
                  <a:cubicBezTo>
                    <a:pt x="127201" y="12116"/>
                    <a:pt x="128382" y="13530"/>
                    <a:pt x="127201" y="13530"/>
                  </a:cubicBezTo>
                  <a:cubicBezTo>
                    <a:pt x="126023" y="13530"/>
                    <a:pt x="127201" y="12116"/>
                    <a:pt x="125550" y="11643"/>
                  </a:cubicBezTo>
                  <a:cubicBezTo>
                    <a:pt x="123897" y="11171"/>
                    <a:pt x="125550" y="13530"/>
                    <a:pt x="127437" y="15653"/>
                  </a:cubicBezTo>
                  <a:lnTo>
                    <a:pt x="125550" y="15653"/>
                  </a:lnTo>
                  <a:cubicBezTo>
                    <a:pt x="126492" y="17070"/>
                    <a:pt x="127201" y="18721"/>
                    <a:pt x="127673" y="20374"/>
                  </a:cubicBezTo>
                  <a:cubicBezTo>
                    <a:pt x="127673" y="20374"/>
                    <a:pt x="127673" y="18957"/>
                    <a:pt x="126259" y="18485"/>
                  </a:cubicBezTo>
                  <a:cubicBezTo>
                    <a:pt x="124842" y="18015"/>
                    <a:pt x="127909" y="22497"/>
                    <a:pt x="128854" y="24384"/>
                  </a:cubicBezTo>
                  <a:cubicBezTo>
                    <a:pt x="129796" y="26274"/>
                    <a:pt x="127673" y="21319"/>
                    <a:pt x="127437" y="20374"/>
                  </a:cubicBezTo>
                  <a:lnTo>
                    <a:pt x="127437" y="20374"/>
                  </a:lnTo>
                  <a:cubicBezTo>
                    <a:pt x="127437" y="20374"/>
                    <a:pt x="127437" y="20374"/>
                    <a:pt x="127437" y="18957"/>
                  </a:cubicBezTo>
                  <a:cubicBezTo>
                    <a:pt x="127437" y="17543"/>
                    <a:pt x="125786" y="14002"/>
                    <a:pt x="128618" y="16125"/>
                  </a:cubicBezTo>
                  <a:cubicBezTo>
                    <a:pt x="131450" y="18251"/>
                    <a:pt x="128618" y="20138"/>
                    <a:pt x="128618" y="20138"/>
                  </a:cubicBezTo>
                  <a:cubicBezTo>
                    <a:pt x="130977" y="23678"/>
                    <a:pt x="128618" y="24151"/>
                    <a:pt x="128618" y="24856"/>
                  </a:cubicBezTo>
                  <a:lnTo>
                    <a:pt x="125786" y="20374"/>
                  </a:lnTo>
                  <a:cubicBezTo>
                    <a:pt x="125786" y="20374"/>
                    <a:pt x="125786" y="20374"/>
                    <a:pt x="125786" y="22025"/>
                  </a:cubicBezTo>
                  <a:cubicBezTo>
                    <a:pt x="125786" y="23678"/>
                    <a:pt x="125786" y="23914"/>
                    <a:pt x="123897" y="22025"/>
                  </a:cubicBezTo>
                  <a:cubicBezTo>
                    <a:pt x="123897" y="22733"/>
                    <a:pt x="123897" y="23442"/>
                    <a:pt x="123897" y="24151"/>
                  </a:cubicBezTo>
                  <a:cubicBezTo>
                    <a:pt x="123897" y="24151"/>
                    <a:pt x="123897" y="24151"/>
                    <a:pt x="123897" y="24151"/>
                  </a:cubicBezTo>
                  <a:cubicBezTo>
                    <a:pt x="123897" y="24151"/>
                    <a:pt x="123897" y="24151"/>
                    <a:pt x="123897" y="24151"/>
                  </a:cubicBezTo>
                  <a:cubicBezTo>
                    <a:pt x="123897" y="24151"/>
                    <a:pt x="123897" y="22733"/>
                    <a:pt x="123897" y="22733"/>
                  </a:cubicBezTo>
                  <a:cubicBezTo>
                    <a:pt x="123897" y="22733"/>
                    <a:pt x="123897" y="22733"/>
                    <a:pt x="123897" y="24384"/>
                  </a:cubicBezTo>
                  <a:cubicBezTo>
                    <a:pt x="123897" y="26037"/>
                    <a:pt x="123897" y="24384"/>
                    <a:pt x="123897" y="24384"/>
                  </a:cubicBezTo>
                  <a:cubicBezTo>
                    <a:pt x="123897" y="24384"/>
                    <a:pt x="123897" y="27218"/>
                    <a:pt x="123897" y="26510"/>
                  </a:cubicBezTo>
                  <a:cubicBezTo>
                    <a:pt x="122719" y="25329"/>
                    <a:pt x="121538" y="23914"/>
                    <a:pt x="120829" y="22261"/>
                  </a:cubicBezTo>
                  <a:cubicBezTo>
                    <a:pt x="120829" y="22261"/>
                    <a:pt x="120829" y="24856"/>
                    <a:pt x="120829" y="24856"/>
                  </a:cubicBezTo>
                  <a:lnTo>
                    <a:pt x="120829" y="24856"/>
                  </a:lnTo>
                  <a:cubicBezTo>
                    <a:pt x="120829" y="24856"/>
                    <a:pt x="120829" y="24856"/>
                    <a:pt x="120829" y="24856"/>
                  </a:cubicBezTo>
                  <a:cubicBezTo>
                    <a:pt x="120829" y="24856"/>
                    <a:pt x="120829" y="24856"/>
                    <a:pt x="120829" y="24856"/>
                  </a:cubicBezTo>
                  <a:cubicBezTo>
                    <a:pt x="120829" y="24856"/>
                    <a:pt x="120829" y="24856"/>
                    <a:pt x="120829" y="24856"/>
                  </a:cubicBezTo>
                  <a:cubicBezTo>
                    <a:pt x="120829" y="24856"/>
                    <a:pt x="120829" y="23678"/>
                    <a:pt x="120829" y="24856"/>
                  </a:cubicBezTo>
                  <a:cubicBezTo>
                    <a:pt x="120829" y="25329"/>
                    <a:pt x="120829" y="25565"/>
                    <a:pt x="120829" y="26037"/>
                  </a:cubicBezTo>
                  <a:cubicBezTo>
                    <a:pt x="120829" y="26037"/>
                    <a:pt x="120829" y="26037"/>
                    <a:pt x="120829" y="26037"/>
                  </a:cubicBezTo>
                  <a:lnTo>
                    <a:pt x="120829" y="26037"/>
                  </a:lnTo>
                  <a:lnTo>
                    <a:pt x="120829" y="26037"/>
                  </a:lnTo>
                  <a:lnTo>
                    <a:pt x="118942" y="23914"/>
                  </a:lnTo>
                  <a:cubicBezTo>
                    <a:pt x="120123" y="26037"/>
                    <a:pt x="120829" y="28633"/>
                    <a:pt x="120829" y="30992"/>
                  </a:cubicBezTo>
                  <a:cubicBezTo>
                    <a:pt x="120829" y="30992"/>
                    <a:pt x="120829" y="30992"/>
                    <a:pt x="120829" y="30992"/>
                  </a:cubicBezTo>
                  <a:cubicBezTo>
                    <a:pt x="121065" y="31937"/>
                    <a:pt x="121065" y="33118"/>
                    <a:pt x="120829" y="34060"/>
                  </a:cubicBezTo>
                  <a:cubicBezTo>
                    <a:pt x="120829" y="34060"/>
                    <a:pt x="120829" y="31700"/>
                    <a:pt x="119179" y="30992"/>
                  </a:cubicBezTo>
                  <a:cubicBezTo>
                    <a:pt x="117528" y="30283"/>
                    <a:pt x="119179" y="30992"/>
                    <a:pt x="119179" y="30992"/>
                  </a:cubicBezTo>
                  <a:cubicBezTo>
                    <a:pt x="119179" y="30992"/>
                    <a:pt x="119179" y="33587"/>
                    <a:pt x="119179" y="34060"/>
                  </a:cubicBezTo>
                  <a:cubicBezTo>
                    <a:pt x="119179" y="34532"/>
                    <a:pt x="119179" y="32409"/>
                    <a:pt x="117528" y="30756"/>
                  </a:cubicBezTo>
                  <a:cubicBezTo>
                    <a:pt x="115875" y="29105"/>
                    <a:pt x="117528" y="30756"/>
                    <a:pt x="117528" y="30756"/>
                  </a:cubicBezTo>
                  <a:cubicBezTo>
                    <a:pt x="117528" y="30756"/>
                    <a:pt x="117528" y="34768"/>
                    <a:pt x="117528" y="35713"/>
                  </a:cubicBezTo>
                  <a:cubicBezTo>
                    <a:pt x="117528" y="36655"/>
                    <a:pt x="117528" y="34296"/>
                    <a:pt x="116111" y="33823"/>
                  </a:cubicBezTo>
                  <a:cubicBezTo>
                    <a:pt x="114694" y="33351"/>
                    <a:pt x="116111" y="35713"/>
                    <a:pt x="116111" y="36183"/>
                  </a:cubicBezTo>
                  <a:cubicBezTo>
                    <a:pt x="116111" y="36655"/>
                    <a:pt x="116111" y="36183"/>
                    <a:pt x="116111" y="36183"/>
                  </a:cubicBezTo>
                  <a:lnTo>
                    <a:pt x="116111" y="36183"/>
                  </a:lnTo>
                  <a:cubicBezTo>
                    <a:pt x="116111" y="37364"/>
                    <a:pt x="114694" y="36183"/>
                    <a:pt x="116111" y="37836"/>
                  </a:cubicBezTo>
                  <a:lnTo>
                    <a:pt x="116111" y="37836"/>
                  </a:lnTo>
                  <a:cubicBezTo>
                    <a:pt x="116111" y="37836"/>
                    <a:pt x="116111" y="37836"/>
                    <a:pt x="116111" y="39250"/>
                  </a:cubicBezTo>
                  <a:lnTo>
                    <a:pt x="116111" y="39250"/>
                  </a:lnTo>
                  <a:cubicBezTo>
                    <a:pt x="116111" y="39250"/>
                    <a:pt x="116111" y="39250"/>
                    <a:pt x="116111" y="39250"/>
                  </a:cubicBezTo>
                  <a:lnTo>
                    <a:pt x="116111" y="39250"/>
                  </a:lnTo>
                  <a:cubicBezTo>
                    <a:pt x="116111" y="39250"/>
                    <a:pt x="114460" y="40668"/>
                    <a:pt x="113988" y="42082"/>
                  </a:cubicBezTo>
                  <a:cubicBezTo>
                    <a:pt x="113752" y="41612"/>
                    <a:pt x="113752" y="40904"/>
                    <a:pt x="113988" y="40431"/>
                  </a:cubicBezTo>
                  <a:cubicBezTo>
                    <a:pt x="113988" y="40431"/>
                    <a:pt x="113988" y="40431"/>
                    <a:pt x="113988" y="40431"/>
                  </a:cubicBezTo>
                  <a:cubicBezTo>
                    <a:pt x="113988" y="40431"/>
                    <a:pt x="113988" y="40431"/>
                    <a:pt x="115402" y="42318"/>
                  </a:cubicBezTo>
                  <a:cubicBezTo>
                    <a:pt x="116819" y="44208"/>
                    <a:pt x="115402" y="42318"/>
                    <a:pt x="115402" y="42318"/>
                  </a:cubicBezTo>
                  <a:lnTo>
                    <a:pt x="113988" y="40904"/>
                  </a:lnTo>
                  <a:lnTo>
                    <a:pt x="113988" y="42790"/>
                  </a:lnTo>
                  <a:cubicBezTo>
                    <a:pt x="112571" y="41612"/>
                    <a:pt x="113988" y="42790"/>
                    <a:pt x="113988" y="42790"/>
                  </a:cubicBezTo>
                  <a:lnTo>
                    <a:pt x="113988" y="42790"/>
                  </a:lnTo>
                  <a:lnTo>
                    <a:pt x="113988" y="42790"/>
                  </a:lnTo>
                  <a:cubicBezTo>
                    <a:pt x="113988" y="42790"/>
                    <a:pt x="112098" y="42790"/>
                    <a:pt x="110684" y="40904"/>
                  </a:cubicBezTo>
                  <a:cubicBezTo>
                    <a:pt x="109267" y="39017"/>
                    <a:pt x="112334" y="42082"/>
                    <a:pt x="113043" y="43735"/>
                  </a:cubicBezTo>
                  <a:lnTo>
                    <a:pt x="113043" y="43735"/>
                  </a:lnTo>
                  <a:cubicBezTo>
                    <a:pt x="113043" y="43735"/>
                    <a:pt x="113043" y="43735"/>
                    <a:pt x="113043" y="46094"/>
                  </a:cubicBezTo>
                  <a:cubicBezTo>
                    <a:pt x="113043" y="48454"/>
                    <a:pt x="113043" y="46094"/>
                    <a:pt x="111392" y="46094"/>
                  </a:cubicBezTo>
                  <a:lnTo>
                    <a:pt x="111392" y="47512"/>
                  </a:lnTo>
                  <a:cubicBezTo>
                    <a:pt x="112807" y="47512"/>
                    <a:pt x="111392" y="47512"/>
                    <a:pt x="111392" y="47512"/>
                  </a:cubicBezTo>
                  <a:cubicBezTo>
                    <a:pt x="111392" y="47512"/>
                    <a:pt x="111392" y="47512"/>
                    <a:pt x="111392" y="50107"/>
                  </a:cubicBezTo>
                  <a:cubicBezTo>
                    <a:pt x="111392" y="52702"/>
                    <a:pt x="109975" y="48454"/>
                    <a:pt x="109975" y="47748"/>
                  </a:cubicBezTo>
                  <a:cubicBezTo>
                    <a:pt x="109975" y="47039"/>
                    <a:pt x="109975" y="50107"/>
                    <a:pt x="109975" y="50579"/>
                  </a:cubicBezTo>
                  <a:cubicBezTo>
                    <a:pt x="109975" y="51049"/>
                    <a:pt x="109975" y="50579"/>
                    <a:pt x="109975" y="50579"/>
                  </a:cubicBezTo>
                  <a:cubicBezTo>
                    <a:pt x="109975" y="50579"/>
                    <a:pt x="108794" y="50579"/>
                    <a:pt x="108561" y="50579"/>
                  </a:cubicBezTo>
                  <a:cubicBezTo>
                    <a:pt x="108325" y="50579"/>
                    <a:pt x="108561" y="50579"/>
                    <a:pt x="108561" y="49162"/>
                  </a:cubicBezTo>
                  <a:cubicBezTo>
                    <a:pt x="108561" y="47748"/>
                    <a:pt x="108561" y="47512"/>
                    <a:pt x="106907" y="46803"/>
                  </a:cubicBezTo>
                  <a:cubicBezTo>
                    <a:pt x="105257" y="46094"/>
                    <a:pt x="106907" y="49162"/>
                    <a:pt x="108561" y="50816"/>
                  </a:cubicBezTo>
                  <a:cubicBezTo>
                    <a:pt x="110211" y="52466"/>
                    <a:pt x="108561" y="50816"/>
                    <a:pt x="108561" y="50816"/>
                  </a:cubicBezTo>
                  <a:cubicBezTo>
                    <a:pt x="108561" y="50816"/>
                    <a:pt x="108561" y="50816"/>
                    <a:pt x="108561" y="48926"/>
                  </a:cubicBezTo>
                  <a:cubicBezTo>
                    <a:pt x="108561" y="47039"/>
                    <a:pt x="108561" y="48926"/>
                    <a:pt x="108561" y="47748"/>
                  </a:cubicBezTo>
                  <a:cubicBezTo>
                    <a:pt x="108561" y="46567"/>
                    <a:pt x="108561" y="49162"/>
                    <a:pt x="107144" y="47748"/>
                  </a:cubicBezTo>
                  <a:cubicBezTo>
                    <a:pt x="105729" y="46331"/>
                    <a:pt x="107144" y="47748"/>
                    <a:pt x="107144" y="49398"/>
                  </a:cubicBezTo>
                  <a:cubicBezTo>
                    <a:pt x="107144" y="51049"/>
                    <a:pt x="107144" y="49398"/>
                    <a:pt x="105493" y="49398"/>
                  </a:cubicBezTo>
                  <a:cubicBezTo>
                    <a:pt x="103840" y="49398"/>
                    <a:pt x="105493" y="50816"/>
                    <a:pt x="105493" y="51758"/>
                  </a:cubicBezTo>
                  <a:cubicBezTo>
                    <a:pt x="105493" y="52702"/>
                    <a:pt x="107144" y="53411"/>
                    <a:pt x="106907" y="51758"/>
                  </a:cubicBezTo>
                  <a:cubicBezTo>
                    <a:pt x="106671" y="50107"/>
                    <a:pt x="106907" y="51758"/>
                    <a:pt x="106907" y="51758"/>
                  </a:cubicBezTo>
                  <a:cubicBezTo>
                    <a:pt x="106907" y="51285"/>
                    <a:pt x="106907" y="50579"/>
                    <a:pt x="106907" y="50107"/>
                  </a:cubicBezTo>
                  <a:cubicBezTo>
                    <a:pt x="106199" y="49635"/>
                    <a:pt x="105493" y="48926"/>
                    <a:pt x="105021" y="48217"/>
                  </a:cubicBezTo>
                  <a:cubicBezTo>
                    <a:pt x="106671" y="50343"/>
                    <a:pt x="105021" y="48217"/>
                    <a:pt x="105021" y="50816"/>
                  </a:cubicBezTo>
                  <a:cubicBezTo>
                    <a:pt x="105021" y="53411"/>
                    <a:pt x="105021" y="50816"/>
                    <a:pt x="105021" y="50816"/>
                  </a:cubicBezTo>
                  <a:cubicBezTo>
                    <a:pt x="105021" y="50816"/>
                    <a:pt x="105021" y="50816"/>
                    <a:pt x="105021" y="50816"/>
                  </a:cubicBezTo>
                  <a:cubicBezTo>
                    <a:pt x="105021" y="50816"/>
                    <a:pt x="105021" y="50816"/>
                    <a:pt x="105021" y="50816"/>
                  </a:cubicBezTo>
                  <a:lnTo>
                    <a:pt x="105021" y="50816"/>
                  </a:lnTo>
                  <a:cubicBezTo>
                    <a:pt x="105021" y="50816"/>
                    <a:pt x="106199" y="52466"/>
                    <a:pt x="105021" y="50816"/>
                  </a:cubicBezTo>
                  <a:cubicBezTo>
                    <a:pt x="105729" y="51521"/>
                    <a:pt x="106435" y="52230"/>
                    <a:pt x="106907" y="53175"/>
                  </a:cubicBezTo>
                  <a:cubicBezTo>
                    <a:pt x="106907" y="53175"/>
                    <a:pt x="106907" y="53175"/>
                    <a:pt x="105493" y="51758"/>
                  </a:cubicBezTo>
                  <a:cubicBezTo>
                    <a:pt x="105729" y="52466"/>
                    <a:pt x="106199" y="53175"/>
                    <a:pt x="106671" y="53647"/>
                  </a:cubicBezTo>
                  <a:cubicBezTo>
                    <a:pt x="106671" y="53647"/>
                    <a:pt x="106671" y="53647"/>
                    <a:pt x="106671" y="53647"/>
                  </a:cubicBezTo>
                  <a:cubicBezTo>
                    <a:pt x="106671" y="53647"/>
                    <a:pt x="105021" y="51521"/>
                    <a:pt x="104076" y="50579"/>
                  </a:cubicBezTo>
                  <a:cubicBezTo>
                    <a:pt x="104548" y="51285"/>
                    <a:pt x="105021" y="51994"/>
                    <a:pt x="105493" y="52702"/>
                  </a:cubicBezTo>
                  <a:cubicBezTo>
                    <a:pt x="105493" y="53881"/>
                    <a:pt x="105493" y="52702"/>
                    <a:pt x="105493" y="52702"/>
                  </a:cubicBezTo>
                  <a:lnTo>
                    <a:pt x="103840" y="51285"/>
                  </a:lnTo>
                  <a:cubicBezTo>
                    <a:pt x="103840" y="52466"/>
                    <a:pt x="103840" y="51285"/>
                    <a:pt x="103840" y="51285"/>
                  </a:cubicBezTo>
                  <a:cubicBezTo>
                    <a:pt x="103840" y="51285"/>
                    <a:pt x="103840" y="52939"/>
                    <a:pt x="103840" y="53175"/>
                  </a:cubicBezTo>
                  <a:cubicBezTo>
                    <a:pt x="103840" y="53411"/>
                    <a:pt x="103840" y="53175"/>
                    <a:pt x="103840" y="51521"/>
                  </a:cubicBezTo>
                  <a:cubicBezTo>
                    <a:pt x="103840" y="49871"/>
                    <a:pt x="103840" y="52702"/>
                    <a:pt x="103840" y="53175"/>
                  </a:cubicBezTo>
                  <a:cubicBezTo>
                    <a:pt x="103840" y="53647"/>
                    <a:pt x="103840" y="53175"/>
                    <a:pt x="103840" y="54825"/>
                  </a:cubicBezTo>
                  <a:cubicBezTo>
                    <a:pt x="103840" y="56479"/>
                    <a:pt x="103840" y="53411"/>
                    <a:pt x="101953" y="53175"/>
                  </a:cubicBezTo>
                  <a:cubicBezTo>
                    <a:pt x="99358" y="50816"/>
                    <a:pt x="101953" y="55298"/>
                    <a:pt x="100063" y="53175"/>
                  </a:cubicBezTo>
                  <a:cubicBezTo>
                    <a:pt x="100536" y="54117"/>
                    <a:pt x="101008" y="55062"/>
                    <a:pt x="101244" y="56006"/>
                  </a:cubicBezTo>
                  <a:lnTo>
                    <a:pt x="101244" y="56006"/>
                  </a:lnTo>
                  <a:cubicBezTo>
                    <a:pt x="101244" y="56006"/>
                    <a:pt x="101244" y="56006"/>
                    <a:pt x="101244" y="54353"/>
                  </a:cubicBezTo>
                  <a:cubicBezTo>
                    <a:pt x="101244" y="52702"/>
                    <a:pt x="101244" y="54353"/>
                    <a:pt x="101244" y="56006"/>
                  </a:cubicBezTo>
                  <a:cubicBezTo>
                    <a:pt x="101244" y="57657"/>
                    <a:pt x="101244" y="56006"/>
                    <a:pt x="99358" y="54353"/>
                  </a:cubicBezTo>
                  <a:cubicBezTo>
                    <a:pt x="97468" y="52702"/>
                    <a:pt x="99358" y="54353"/>
                    <a:pt x="99358" y="54353"/>
                  </a:cubicBezTo>
                  <a:lnTo>
                    <a:pt x="99358" y="54353"/>
                  </a:lnTo>
                  <a:cubicBezTo>
                    <a:pt x="99358" y="54353"/>
                    <a:pt x="99358" y="56479"/>
                    <a:pt x="99358" y="54353"/>
                  </a:cubicBezTo>
                  <a:cubicBezTo>
                    <a:pt x="99358" y="52230"/>
                    <a:pt x="99358" y="55534"/>
                    <a:pt x="99358" y="55534"/>
                  </a:cubicBezTo>
                  <a:cubicBezTo>
                    <a:pt x="99358" y="55534"/>
                    <a:pt x="99358" y="55534"/>
                    <a:pt x="99358" y="55534"/>
                  </a:cubicBezTo>
                  <a:cubicBezTo>
                    <a:pt x="99358" y="55534"/>
                    <a:pt x="99358" y="55534"/>
                    <a:pt x="99358" y="55534"/>
                  </a:cubicBezTo>
                  <a:cubicBezTo>
                    <a:pt x="98649" y="55062"/>
                    <a:pt x="98177" y="54353"/>
                    <a:pt x="97940" y="53647"/>
                  </a:cubicBezTo>
                  <a:cubicBezTo>
                    <a:pt x="97940" y="53647"/>
                    <a:pt x="97940" y="53647"/>
                    <a:pt x="95817" y="53647"/>
                  </a:cubicBezTo>
                  <a:cubicBezTo>
                    <a:pt x="93694" y="53647"/>
                    <a:pt x="95817" y="53647"/>
                    <a:pt x="95817" y="53647"/>
                  </a:cubicBezTo>
                  <a:cubicBezTo>
                    <a:pt x="95817" y="53647"/>
                    <a:pt x="95817" y="53647"/>
                    <a:pt x="94400" y="53647"/>
                  </a:cubicBezTo>
                  <a:cubicBezTo>
                    <a:pt x="92986" y="53647"/>
                    <a:pt x="96762" y="55534"/>
                    <a:pt x="97704" y="55770"/>
                  </a:cubicBezTo>
                  <a:cubicBezTo>
                    <a:pt x="98649" y="56006"/>
                    <a:pt x="96054" y="54589"/>
                    <a:pt x="95817" y="55770"/>
                  </a:cubicBezTo>
                  <a:cubicBezTo>
                    <a:pt x="96762" y="56715"/>
                    <a:pt x="97704" y="57657"/>
                    <a:pt x="98649" y="58838"/>
                  </a:cubicBezTo>
                  <a:cubicBezTo>
                    <a:pt x="98649" y="58838"/>
                    <a:pt x="97468" y="58838"/>
                    <a:pt x="96526" y="57185"/>
                  </a:cubicBezTo>
                  <a:lnTo>
                    <a:pt x="98649" y="60488"/>
                  </a:lnTo>
                  <a:cubicBezTo>
                    <a:pt x="97940" y="59780"/>
                    <a:pt x="97232" y="59074"/>
                    <a:pt x="96290" y="58366"/>
                  </a:cubicBezTo>
                  <a:cubicBezTo>
                    <a:pt x="96290" y="58366"/>
                    <a:pt x="96290" y="56948"/>
                    <a:pt x="94636" y="56479"/>
                  </a:cubicBezTo>
                  <a:lnTo>
                    <a:pt x="96054" y="58366"/>
                  </a:lnTo>
                  <a:cubicBezTo>
                    <a:pt x="96054" y="58366"/>
                    <a:pt x="96054" y="58366"/>
                    <a:pt x="96054" y="58366"/>
                  </a:cubicBezTo>
                  <a:lnTo>
                    <a:pt x="94400" y="58366"/>
                  </a:lnTo>
                  <a:cubicBezTo>
                    <a:pt x="94400" y="58366"/>
                    <a:pt x="94400" y="58366"/>
                    <a:pt x="94400" y="56479"/>
                  </a:cubicBezTo>
                  <a:cubicBezTo>
                    <a:pt x="94400" y="54589"/>
                    <a:pt x="94400" y="60488"/>
                    <a:pt x="92986" y="56479"/>
                  </a:cubicBezTo>
                  <a:cubicBezTo>
                    <a:pt x="91569" y="52466"/>
                    <a:pt x="92986" y="56479"/>
                    <a:pt x="92986" y="56479"/>
                  </a:cubicBezTo>
                  <a:cubicBezTo>
                    <a:pt x="92986" y="56479"/>
                    <a:pt x="92986" y="56479"/>
                    <a:pt x="92986" y="60252"/>
                  </a:cubicBezTo>
                  <a:cubicBezTo>
                    <a:pt x="91805" y="58602"/>
                    <a:pt x="92986" y="60252"/>
                    <a:pt x="91096" y="58366"/>
                  </a:cubicBezTo>
                  <a:cubicBezTo>
                    <a:pt x="89209" y="56479"/>
                    <a:pt x="91096" y="59780"/>
                    <a:pt x="91096" y="60252"/>
                  </a:cubicBezTo>
                  <a:cubicBezTo>
                    <a:pt x="91096" y="60725"/>
                    <a:pt x="89682" y="60252"/>
                    <a:pt x="91096" y="61669"/>
                  </a:cubicBezTo>
                  <a:cubicBezTo>
                    <a:pt x="92513" y="63084"/>
                    <a:pt x="91096" y="61669"/>
                    <a:pt x="91096" y="61669"/>
                  </a:cubicBezTo>
                  <a:cubicBezTo>
                    <a:pt x="91096" y="61669"/>
                    <a:pt x="91096" y="61669"/>
                    <a:pt x="89682" y="61669"/>
                  </a:cubicBezTo>
                  <a:lnTo>
                    <a:pt x="91332" y="63320"/>
                  </a:lnTo>
                  <a:cubicBezTo>
                    <a:pt x="91332" y="63320"/>
                    <a:pt x="91332" y="63320"/>
                    <a:pt x="89682" y="63320"/>
                  </a:cubicBezTo>
                  <a:cubicBezTo>
                    <a:pt x="88031" y="63320"/>
                    <a:pt x="89682" y="64973"/>
                    <a:pt x="89682" y="63320"/>
                  </a:cubicBezTo>
                  <a:lnTo>
                    <a:pt x="89682" y="63320"/>
                  </a:lnTo>
                  <a:cubicBezTo>
                    <a:pt x="89682" y="63320"/>
                    <a:pt x="89682" y="63320"/>
                    <a:pt x="91096" y="63320"/>
                  </a:cubicBezTo>
                  <a:lnTo>
                    <a:pt x="89682" y="63320"/>
                  </a:lnTo>
                  <a:lnTo>
                    <a:pt x="89682" y="63320"/>
                  </a:lnTo>
                  <a:cubicBezTo>
                    <a:pt x="89682" y="63320"/>
                    <a:pt x="89682" y="63320"/>
                    <a:pt x="89682" y="63320"/>
                  </a:cubicBezTo>
                  <a:cubicBezTo>
                    <a:pt x="89682" y="63320"/>
                    <a:pt x="89682" y="64737"/>
                    <a:pt x="88265" y="63320"/>
                  </a:cubicBezTo>
                  <a:cubicBezTo>
                    <a:pt x="86850" y="61906"/>
                    <a:pt x="88265" y="63320"/>
                    <a:pt x="88265" y="63320"/>
                  </a:cubicBezTo>
                  <a:lnTo>
                    <a:pt x="88265" y="63320"/>
                  </a:lnTo>
                  <a:cubicBezTo>
                    <a:pt x="88265" y="63320"/>
                    <a:pt x="88265" y="63320"/>
                    <a:pt x="88265" y="63320"/>
                  </a:cubicBezTo>
                  <a:cubicBezTo>
                    <a:pt x="88265" y="63320"/>
                    <a:pt x="88265" y="63320"/>
                    <a:pt x="86850" y="63320"/>
                  </a:cubicBezTo>
                  <a:cubicBezTo>
                    <a:pt x="85433" y="63320"/>
                    <a:pt x="86850" y="63320"/>
                    <a:pt x="86850" y="63320"/>
                  </a:cubicBezTo>
                  <a:cubicBezTo>
                    <a:pt x="86850" y="63320"/>
                    <a:pt x="86850" y="63320"/>
                    <a:pt x="86850" y="63320"/>
                  </a:cubicBezTo>
                  <a:lnTo>
                    <a:pt x="86850" y="63320"/>
                  </a:lnTo>
                  <a:cubicBezTo>
                    <a:pt x="83546" y="60961"/>
                    <a:pt x="84727" y="64501"/>
                    <a:pt x="82838" y="63320"/>
                  </a:cubicBezTo>
                  <a:lnTo>
                    <a:pt x="82838" y="61906"/>
                  </a:lnTo>
                  <a:cubicBezTo>
                    <a:pt x="82838" y="61906"/>
                    <a:pt x="82838" y="64029"/>
                    <a:pt x="82838" y="61906"/>
                  </a:cubicBezTo>
                  <a:lnTo>
                    <a:pt x="82838" y="61906"/>
                  </a:lnTo>
                  <a:cubicBezTo>
                    <a:pt x="82838" y="61906"/>
                    <a:pt x="82838" y="61906"/>
                    <a:pt x="82838" y="63084"/>
                  </a:cubicBezTo>
                  <a:lnTo>
                    <a:pt x="82838" y="61669"/>
                  </a:lnTo>
                  <a:cubicBezTo>
                    <a:pt x="82838" y="61669"/>
                    <a:pt x="82838" y="61669"/>
                    <a:pt x="82838" y="61669"/>
                  </a:cubicBezTo>
                  <a:lnTo>
                    <a:pt x="82838" y="61669"/>
                  </a:lnTo>
                  <a:cubicBezTo>
                    <a:pt x="82838" y="61669"/>
                    <a:pt x="82838" y="61669"/>
                    <a:pt x="82838" y="61669"/>
                  </a:cubicBezTo>
                  <a:lnTo>
                    <a:pt x="82838" y="60488"/>
                  </a:lnTo>
                  <a:lnTo>
                    <a:pt x="82838" y="61669"/>
                  </a:lnTo>
                  <a:cubicBezTo>
                    <a:pt x="82365" y="61197"/>
                    <a:pt x="81896" y="60725"/>
                    <a:pt x="81423" y="60252"/>
                  </a:cubicBezTo>
                  <a:cubicBezTo>
                    <a:pt x="81423" y="60252"/>
                    <a:pt x="81423" y="61669"/>
                    <a:pt x="81423" y="61906"/>
                  </a:cubicBezTo>
                  <a:lnTo>
                    <a:pt x="81423" y="61906"/>
                  </a:lnTo>
                  <a:cubicBezTo>
                    <a:pt x="81423" y="61906"/>
                    <a:pt x="81423" y="61906"/>
                    <a:pt x="81423" y="61906"/>
                  </a:cubicBezTo>
                  <a:cubicBezTo>
                    <a:pt x="81423" y="61906"/>
                    <a:pt x="81423" y="61906"/>
                    <a:pt x="81423" y="63556"/>
                  </a:cubicBezTo>
                  <a:cubicBezTo>
                    <a:pt x="81423" y="65210"/>
                    <a:pt x="81423" y="63556"/>
                    <a:pt x="81423" y="63556"/>
                  </a:cubicBezTo>
                  <a:cubicBezTo>
                    <a:pt x="81660" y="64029"/>
                    <a:pt x="81660" y="64737"/>
                    <a:pt x="81423" y="65210"/>
                  </a:cubicBezTo>
                  <a:cubicBezTo>
                    <a:pt x="81423" y="65210"/>
                    <a:pt x="83074" y="65210"/>
                    <a:pt x="83074" y="65210"/>
                  </a:cubicBezTo>
                  <a:lnTo>
                    <a:pt x="83074" y="65210"/>
                  </a:lnTo>
                  <a:cubicBezTo>
                    <a:pt x="83074" y="65210"/>
                    <a:pt x="83074" y="65210"/>
                    <a:pt x="83074" y="65210"/>
                  </a:cubicBezTo>
                  <a:cubicBezTo>
                    <a:pt x="83783" y="65915"/>
                    <a:pt x="84491" y="66388"/>
                    <a:pt x="85197" y="66860"/>
                  </a:cubicBezTo>
                  <a:cubicBezTo>
                    <a:pt x="83546" y="66860"/>
                    <a:pt x="85197" y="68983"/>
                    <a:pt x="82365" y="66860"/>
                  </a:cubicBezTo>
                  <a:lnTo>
                    <a:pt x="82365" y="66860"/>
                  </a:lnTo>
                  <a:cubicBezTo>
                    <a:pt x="82365" y="66860"/>
                    <a:pt x="82365" y="66860"/>
                    <a:pt x="82365" y="66860"/>
                  </a:cubicBezTo>
                  <a:cubicBezTo>
                    <a:pt x="82365" y="66860"/>
                    <a:pt x="82365" y="68277"/>
                    <a:pt x="82365" y="66860"/>
                  </a:cubicBezTo>
                  <a:cubicBezTo>
                    <a:pt x="82365" y="65446"/>
                    <a:pt x="82365" y="68277"/>
                    <a:pt x="82365" y="68041"/>
                  </a:cubicBezTo>
                  <a:cubicBezTo>
                    <a:pt x="81896" y="67096"/>
                    <a:pt x="81187" y="66152"/>
                    <a:pt x="80242" y="65210"/>
                  </a:cubicBezTo>
                  <a:cubicBezTo>
                    <a:pt x="80242" y="65210"/>
                    <a:pt x="80242" y="65210"/>
                    <a:pt x="80242" y="65210"/>
                  </a:cubicBezTo>
                  <a:cubicBezTo>
                    <a:pt x="80242" y="65210"/>
                    <a:pt x="80242" y="65210"/>
                    <a:pt x="79064" y="65210"/>
                  </a:cubicBezTo>
                  <a:cubicBezTo>
                    <a:pt x="79064" y="65915"/>
                    <a:pt x="79064" y="66388"/>
                    <a:pt x="79064" y="67096"/>
                  </a:cubicBezTo>
                  <a:cubicBezTo>
                    <a:pt x="79064" y="67096"/>
                    <a:pt x="79064" y="67096"/>
                    <a:pt x="79064" y="67096"/>
                  </a:cubicBezTo>
                  <a:cubicBezTo>
                    <a:pt x="79064" y="67096"/>
                    <a:pt x="77647" y="67096"/>
                    <a:pt x="77883" y="67096"/>
                  </a:cubicBezTo>
                  <a:cubicBezTo>
                    <a:pt x="78119" y="67096"/>
                    <a:pt x="76466" y="67096"/>
                    <a:pt x="77883" y="67096"/>
                  </a:cubicBezTo>
                  <a:cubicBezTo>
                    <a:pt x="77883" y="67096"/>
                    <a:pt x="77883" y="68514"/>
                    <a:pt x="77883" y="67096"/>
                  </a:cubicBezTo>
                  <a:cubicBezTo>
                    <a:pt x="77883" y="65679"/>
                    <a:pt x="77883" y="67096"/>
                    <a:pt x="77883" y="68514"/>
                  </a:cubicBezTo>
                  <a:cubicBezTo>
                    <a:pt x="77883" y="69928"/>
                    <a:pt x="77883" y="67333"/>
                    <a:pt x="77883" y="68514"/>
                  </a:cubicBezTo>
                  <a:lnTo>
                    <a:pt x="77883" y="67333"/>
                  </a:lnTo>
                  <a:cubicBezTo>
                    <a:pt x="77883" y="67333"/>
                    <a:pt x="77883" y="68514"/>
                    <a:pt x="77883" y="67333"/>
                  </a:cubicBezTo>
                  <a:cubicBezTo>
                    <a:pt x="77647" y="66860"/>
                    <a:pt x="77647" y="66388"/>
                    <a:pt x="77883" y="65915"/>
                  </a:cubicBezTo>
                  <a:cubicBezTo>
                    <a:pt x="77883" y="65915"/>
                    <a:pt x="76466" y="65915"/>
                    <a:pt x="77883" y="67569"/>
                  </a:cubicBezTo>
                  <a:lnTo>
                    <a:pt x="76466" y="66152"/>
                  </a:lnTo>
                  <a:cubicBezTo>
                    <a:pt x="77647" y="67569"/>
                    <a:pt x="76466" y="66152"/>
                    <a:pt x="76466" y="66152"/>
                  </a:cubicBezTo>
                  <a:cubicBezTo>
                    <a:pt x="76466" y="66152"/>
                    <a:pt x="77647" y="68514"/>
                    <a:pt x="76466" y="67333"/>
                  </a:cubicBezTo>
                  <a:cubicBezTo>
                    <a:pt x="75288" y="66152"/>
                    <a:pt x="76466" y="67333"/>
                    <a:pt x="76466" y="68747"/>
                  </a:cubicBezTo>
                  <a:cubicBezTo>
                    <a:pt x="76466" y="70400"/>
                    <a:pt x="76466" y="68747"/>
                    <a:pt x="76466" y="70873"/>
                  </a:cubicBezTo>
                  <a:cubicBezTo>
                    <a:pt x="76466" y="72996"/>
                    <a:pt x="77883" y="70873"/>
                    <a:pt x="76466" y="70873"/>
                  </a:cubicBezTo>
                  <a:cubicBezTo>
                    <a:pt x="75052" y="70873"/>
                    <a:pt x="76466" y="70873"/>
                    <a:pt x="76466" y="70873"/>
                  </a:cubicBezTo>
                  <a:cubicBezTo>
                    <a:pt x="76466" y="70873"/>
                    <a:pt x="76466" y="70873"/>
                    <a:pt x="76466" y="70873"/>
                  </a:cubicBezTo>
                  <a:cubicBezTo>
                    <a:pt x="76466" y="70873"/>
                    <a:pt x="76466" y="70873"/>
                    <a:pt x="76466" y="72287"/>
                  </a:cubicBezTo>
                  <a:cubicBezTo>
                    <a:pt x="76466" y="73704"/>
                    <a:pt x="75052" y="70873"/>
                    <a:pt x="76466" y="72287"/>
                  </a:cubicBezTo>
                  <a:cubicBezTo>
                    <a:pt x="75760" y="71815"/>
                    <a:pt x="75288" y="71345"/>
                    <a:pt x="74815" y="70637"/>
                  </a:cubicBezTo>
                  <a:cubicBezTo>
                    <a:pt x="74815" y="70637"/>
                    <a:pt x="74815" y="70637"/>
                    <a:pt x="74815" y="70637"/>
                  </a:cubicBezTo>
                  <a:cubicBezTo>
                    <a:pt x="74815" y="70637"/>
                    <a:pt x="74815" y="72287"/>
                    <a:pt x="74815" y="72287"/>
                  </a:cubicBezTo>
                  <a:cubicBezTo>
                    <a:pt x="73634" y="70873"/>
                    <a:pt x="72929" y="69219"/>
                    <a:pt x="72693" y="67569"/>
                  </a:cubicBezTo>
                  <a:lnTo>
                    <a:pt x="71275" y="67569"/>
                  </a:lnTo>
                  <a:cubicBezTo>
                    <a:pt x="71275" y="67569"/>
                    <a:pt x="71275" y="68983"/>
                    <a:pt x="71275" y="67569"/>
                  </a:cubicBezTo>
                  <a:lnTo>
                    <a:pt x="71275" y="68983"/>
                  </a:lnTo>
                  <a:cubicBezTo>
                    <a:pt x="71275" y="68983"/>
                    <a:pt x="71275" y="68983"/>
                    <a:pt x="69861" y="68983"/>
                  </a:cubicBezTo>
                  <a:cubicBezTo>
                    <a:pt x="68444" y="68983"/>
                    <a:pt x="69861" y="71815"/>
                    <a:pt x="69861" y="68983"/>
                  </a:cubicBezTo>
                  <a:cubicBezTo>
                    <a:pt x="69861" y="66152"/>
                    <a:pt x="69861" y="68983"/>
                    <a:pt x="69861" y="70400"/>
                  </a:cubicBezTo>
                  <a:cubicBezTo>
                    <a:pt x="69861" y="71815"/>
                    <a:pt x="69861" y="70400"/>
                    <a:pt x="69861" y="70400"/>
                  </a:cubicBezTo>
                  <a:cubicBezTo>
                    <a:pt x="69861" y="70400"/>
                    <a:pt x="69861" y="70400"/>
                    <a:pt x="69861" y="70400"/>
                  </a:cubicBezTo>
                  <a:lnTo>
                    <a:pt x="69861" y="72051"/>
                  </a:lnTo>
                  <a:lnTo>
                    <a:pt x="69861" y="72051"/>
                  </a:lnTo>
                  <a:cubicBezTo>
                    <a:pt x="69861" y="72051"/>
                    <a:pt x="69861" y="73468"/>
                    <a:pt x="69861" y="73704"/>
                  </a:cubicBezTo>
                  <a:cubicBezTo>
                    <a:pt x="69861" y="73941"/>
                    <a:pt x="69861" y="73704"/>
                    <a:pt x="69861" y="73704"/>
                  </a:cubicBezTo>
                  <a:lnTo>
                    <a:pt x="69861" y="75119"/>
                  </a:lnTo>
                  <a:cubicBezTo>
                    <a:pt x="69861" y="75119"/>
                    <a:pt x="69861" y="75119"/>
                    <a:pt x="69861" y="75119"/>
                  </a:cubicBezTo>
                  <a:cubicBezTo>
                    <a:pt x="69861" y="75119"/>
                    <a:pt x="68208" y="72051"/>
                    <a:pt x="67735" y="72051"/>
                  </a:cubicBezTo>
                  <a:cubicBezTo>
                    <a:pt x="67266" y="72051"/>
                    <a:pt x="67735" y="72051"/>
                    <a:pt x="67735" y="73468"/>
                  </a:cubicBezTo>
                  <a:cubicBezTo>
                    <a:pt x="67735" y="74882"/>
                    <a:pt x="67735" y="73468"/>
                    <a:pt x="66321" y="72287"/>
                  </a:cubicBezTo>
                  <a:cubicBezTo>
                    <a:pt x="64904" y="71109"/>
                    <a:pt x="66321" y="73468"/>
                    <a:pt x="66321" y="73941"/>
                  </a:cubicBezTo>
                  <a:cubicBezTo>
                    <a:pt x="66321" y="74413"/>
                    <a:pt x="66321" y="73941"/>
                    <a:pt x="64904" y="73941"/>
                  </a:cubicBezTo>
                  <a:cubicBezTo>
                    <a:pt x="63489" y="73941"/>
                    <a:pt x="64904" y="71345"/>
                    <a:pt x="66557" y="72051"/>
                  </a:cubicBezTo>
                  <a:cubicBezTo>
                    <a:pt x="64904" y="70637"/>
                    <a:pt x="66557" y="72051"/>
                    <a:pt x="64904" y="69219"/>
                  </a:cubicBezTo>
                  <a:lnTo>
                    <a:pt x="64904" y="69219"/>
                  </a:lnTo>
                  <a:cubicBezTo>
                    <a:pt x="64904" y="70873"/>
                    <a:pt x="64904" y="69219"/>
                    <a:pt x="64904" y="69219"/>
                  </a:cubicBezTo>
                  <a:cubicBezTo>
                    <a:pt x="64904" y="69219"/>
                    <a:pt x="64904" y="70637"/>
                    <a:pt x="67029" y="71815"/>
                  </a:cubicBezTo>
                  <a:cubicBezTo>
                    <a:pt x="69152" y="72996"/>
                    <a:pt x="67029" y="71815"/>
                    <a:pt x="67029" y="71815"/>
                  </a:cubicBezTo>
                  <a:cubicBezTo>
                    <a:pt x="67029" y="71815"/>
                    <a:pt x="67029" y="71815"/>
                    <a:pt x="67029" y="70400"/>
                  </a:cubicBezTo>
                  <a:cubicBezTo>
                    <a:pt x="67029" y="68983"/>
                    <a:pt x="67029" y="70400"/>
                    <a:pt x="67029" y="70400"/>
                  </a:cubicBezTo>
                  <a:lnTo>
                    <a:pt x="67029" y="70400"/>
                  </a:lnTo>
                  <a:cubicBezTo>
                    <a:pt x="67029" y="72051"/>
                    <a:pt x="67029" y="70400"/>
                    <a:pt x="67029" y="70400"/>
                  </a:cubicBezTo>
                  <a:cubicBezTo>
                    <a:pt x="67029" y="70400"/>
                    <a:pt x="67029" y="70400"/>
                    <a:pt x="67029" y="72051"/>
                  </a:cubicBezTo>
                  <a:lnTo>
                    <a:pt x="67029" y="72051"/>
                  </a:lnTo>
                  <a:cubicBezTo>
                    <a:pt x="67029" y="73941"/>
                    <a:pt x="67029" y="72051"/>
                    <a:pt x="67029" y="74413"/>
                  </a:cubicBezTo>
                  <a:cubicBezTo>
                    <a:pt x="67029" y="76772"/>
                    <a:pt x="67029" y="74413"/>
                    <a:pt x="65612" y="72760"/>
                  </a:cubicBezTo>
                  <a:cubicBezTo>
                    <a:pt x="64198" y="71109"/>
                    <a:pt x="65612" y="72760"/>
                    <a:pt x="65612" y="72760"/>
                  </a:cubicBezTo>
                  <a:cubicBezTo>
                    <a:pt x="65376" y="72051"/>
                    <a:pt x="64904" y="71345"/>
                    <a:pt x="64198" y="70873"/>
                  </a:cubicBezTo>
                  <a:cubicBezTo>
                    <a:pt x="64198" y="70873"/>
                    <a:pt x="64198" y="70873"/>
                    <a:pt x="64198" y="70873"/>
                  </a:cubicBezTo>
                  <a:lnTo>
                    <a:pt x="64198" y="70873"/>
                  </a:lnTo>
                  <a:cubicBezTo>
                    <a:pt x="62781" y="70873"/>
                    <a:pt x="63017" y="70873"/>
                    <a:pt x="64198" y="72996"/>
                  </a:cubicBezTo>
                  <a:cubicBezTo>
                    <a:pt x="62308" y="70637"/>
                    <a:pt x="62781" y="72996"/>
                    <a:pt x="61366" y="70400"/>
                  </a:cubicBezTo>
                  <a:cubicBezTo>
                    <a:pt x="59949" y="67805"/>
                    <a:pt x="61366" y="70400"/>
                    <a:pt x="61366" y="70400"/>
                  </a:cubicBezTo>
                  <a:cubicBezTo>
                    <a:pt x="61366" y="70400"/>
                    <a:pt x="61366" y="70400"/>
                    <a:pt x="61366" y="70400"/>
                  </a:cubicBezTo>
                  <a:cubicBezTo>
                    <a:pt x="62072" y="71579"/>
                    <a:pt x="62544" y="72760"/>
                    <a:pt x="63017" y="73941"/>
                  </a:cubicBezTo>
                  <a:cubicBezTo>
                    <a:pt x="63017" y="72760"/>
                    <a:pt x="63017" y="72287"/>
                    <a:pt x="61600" y="71345"/>
                  </a:cubicBezTo>
                  <a:cubicBezTo>
                    <a:pt x="60185" y="70400"/>
                    <a:pt x="61600" y="71345"/>
                    <a:pt x="61600" y="71345"/>
                  </a:cubicBezTo>
                  <a:lnTo>
                    <a:pt x="61600" y="72996"/>
                  </a:lnTo>
                  <a:cubicBezTo>
                    <a:pt x="61600" y="72996"/>
                    <a:pt x="61600" y="72996"/>
                    <a:pt x="61600" y="72996"/>
                  </a:cubicBezTo>
                  <a:cubicBezTo>
                    <a:pt x="61600" y="72996"/>
                    <a:pt x="61600" y="72996"/>
                    <a:pt x="63017" y="72996"/>
                  </a:cubicBezTo>
                  <a:cubicBezTo>
                    <a:pt x="64434" y="72996"/>
                    <a:pt x="63017" y="70873"/>
                    <a:pt x="63017" y="70873"/>
                  </a:cubicBezTo>
                  <a:cubicBezTo>
                    <a:pt x="63017" y="70873"/>
                    <a:pt x="63017" y="70873"/>
                    <a:pt x="63017" y="70873"/>
                  </a:cubicBezTo>
                  <a:cubicBezTo>
                    <a:pt x="63017" y="70873"/>
                    <a:pt x="63017" y="70873"/>
                    <a:pt x="63017" y="70873"/>
                  </a:cubicBezTo>
                  <a:cubicBezTo>
                    <a:pt x="66557" y="75591"/>
                    <a:pt x="61836" y="72523"/>
                    <a:pt x="63017" y="74646"/>
                  </a:cubicBezTo>
                  <a:cubicBezTo>
                    <a:pt x="64198" y="76772"/>
                    <a:pt x="63017" y="74646"/>
                    <a:pt x="63017" y="74646"/>
                  </a:cubicBezTo>
                  <a:cubicBezTo>
                    <a:pt x="63017" y="74646"/>
                    <a:pt x="63017" y="74646"/>
                    <a:pt x="63017" y="74646"/>
                  </a:cubicBezTo>
                  <a:cubicBezTo>
                    <a:pt x="63017" y="74646"/>
                    <a:pt x="63017" y="76536"/>
                    <a:pt x="63017" y="74646"/>
                  </a:cubicBezTo>
                  <a:cubicBezTo>
                    <a:pt x="63017" y="72760"/>
                    <a:pt x="64667" y="77714"/>
                    <a:pt x="63017" y="76536"/>
                  </a:cubicBezTo>
                  <a:cubicBezTo>
                    <a:pt x="61366" y="75355"/>
                    <a:pt x="63017" y="76536"/>
                    <a:pt x="63017" y="76536"/>
                  </a:cubicBezTo>
                  <a:cubicBezTo>
                    <a:pt x="62308" y="75591"/>
                    <a:pt x="61836" y="74646"/>
                    <a:pt x="61366" y="73704"/>
                  </a:cubicBezTo>
                  <a:cubicBezTo>
                    <a:pt x="61366" y="73704"/>
                    <a:pt x="61366" y="73704"/>
                    <a:pt x="59713" y="73704"/>
                  </a:cubicBezTo>
                  <a:cubicBezTo>
                    <a:pt x="58062" y="73704"/>
                    <a:pt x="59713" y="73704"/>
                    <a:pt x="59713" y="71579"/>
                  </a:cubicBezTo>
                  <a:lnTo>
                    <a:pt x="57826" y="69692"/>
                  </a:lnTo>
                  <a:cubicBezTo>
                    <a:pt x="57826" y="69692"/>
                    <a:pt x="59240" y="71345"/>
                    <a:pt x="59477" y="72287"/>
                  </a:cubicBezTo>
                  <a:cubicBezTo>
                    <a:pt x="59713" y="73232"/>
                    <a:pt x="59477" y="72287"/>
                    <a:pt x="59477" y="72287"/>
                  </a:cubicBezTo>
                  <a:cubicBezTo>
                    <a:pt x="59713" y="72760"/>
                    <a:pt x="59713" y="73232"/>
                    <a:pt x="59477" y="73704"/>
                  </a:cubicBezTo>
                  <a:lnTo>
                    <a:pt x="59477" y="73704"/>
                  </a:lnTo>
                  <a:cubicBezTo>
                    <a:pt x="59477" y="74177"/>
                    <a:pt x="59477" y="74882"/>
                    <a:pt x="59477" y="75355"/>
                  </a:cubicBezTo>
                  <a:cubicBezTo>
                    <a:pt x="59477" y="75355"/>
                    <a:pt x="59477" y="75355"/>
                    <a:pt x="59477" y="75355"/>
                  </a:cubicBezTo>
                  <a:cubicBezTo>
                    <a:pt x="59477" y="75355"/>
                    <a:pt x="59477" y="76772"/>
                    <a:pt x="59477" y="75355"/>
                  </a:cubicBezTo>
                  <a:lnTo>
                    <a:pt x="57826" y="73232"/>
                  </a:lnTo>
                  <a:cubicBezTo>
                    <a:pt x="57826" y="75355"/>
                    <a:pt x="57826" y="73232"/>
                    <a:pt x="57826" y="76064"/>
                  </a:cubicBezTo>
                  <a:cubicBezTo>
                    <a:pt x="57826" y="78895"/>
                    <a:pt x="57826" y="74882"/>
                    <a:pt x="56409" y="74413"/>
                  </a:cubicBezTo>
                  <a:cubicBezTo>
                    <a:pt x="54995" y="73941"/>
                    <a:pt x="56409" y="74413"/>
                    <a:pt x="56409" y="75827"/>
                  </a:cubicBezTo>
                  <a:lnTo>
                    <a:pt x="56409" y="77245"/>
                  </a:lnTo>
                  <a:cubicBezTo>
                    <a:pt x="56409" y="77245"/>
                    <a:pt x="56409" y="77245"/>
                    <a:pt x="56409" y="78659"/>
                  </a:cubicBezTo>
                  <a:cubicBezTo>
                    <a:pt x="56409" y="80076"/>
                    <a:pt x="54522" y="75827"/>
                    <a:pt x="56409" y="77008"/>
                  </a:cubicBezTo>
                  <a:cubicBezTo>
                    <a:pt x="58298" y="78186"/>
                    <a:pt x="56409" y="75355"/>
                    <a:pt x="54758" y="74882"/>
                  </a:cubicBezTo>
                  <a:cubicBezTo>
                    <a:pt x="53105" y="74413"/>
                    <a:pt x="54758" y="76064"/>
                    <a:pt x="54758" y="77478"/>
                  </a:cubicBezTo>
                  <a:cubicBezTo>
                    <a:pt x="54758" y="78895"/>
                    <a:pt x="54758" y="77478"/>
                    <a:pt x="54758" y="77478"/>
                  </a:cubicBezTo>
                  <a:cubicBezTo>
                    <a:pt x="54758" y="77478"/>
                    <a:pt x="54758" y="77478"/>
                    <a:pt x="54758" y="79131"/>
                  </a:cubicBezTo>
                  <a:lnTo>
                    <a:pt x="54758" y="79131"/>
                  </a:lnTo>
                  <a:cubicBezTo>
                    <a:pt x="56645" y="81727"/>
                    <a:pt x="54758" y="79131"/>
                    <a:pt x="54758" y="80782"/>
                  </a:cubicBezTo>
                  <a:cubicBezTo>
                    <a:pt x="54758" y="82435"/>
                    <a:pt x="54758" y="79367"/>
                    <a:pt x="53341" y="78186"/>
                  </a:cubicBezTo>
                  <a:lnTo>
                    <a:pt x="53341" y="78186"/>
                  </a:lnTo>
                  <a:cubicBezTo>
                    <a:pt x="53341" y="78186"/>
                    <a:pt x="53341" y="78186"/>
                    <a:pt x="53341" y="76772"/>
                  </a:cubicBezTo>
                  <a:cubicBezTo>
                    <a:pt x="53341" y="75355"/>
                    <a:pt x="53341" y="76772"/>
                    <a:pt x="53341" y="78186"/>
                  </a:cubicBezTo>
                  <a:cubicBezTo>
                    <a:pt x="53341" y="79604"/>
                    <a:pt x="53341" y="78186"/>
                    <a:pt x="53341" y="78186"/>
                  </a:cubicBezTo>
                  <a:cubicBezTo>
                    <a:pt x="53341" y="78186"/>
                    <a:pt x="53341" y="76536"/>
                    <a:pt x="53341" y="78186"/>
                  </a:cubicBezTo>
                  <a:cubicBezTo>
                    <a:pt x="53341" y="79840"/>
                    <a:pt x="53341" y="79840"/>
                    <a:pt x="51691" y="78186"/>
                  </a:cubicBezTo>
                  <a:lnTo>
                    <a:pt x="51691" y="79840"/>
                  </a:lnTo>
                  <a:lnTo>
                    <a:pt x="51691" y="79840"/>
                  </a:lnTo>
                  <a:cubicBezTo>
                    <a:pt x="51691" y="79840"/>
                    <a:pt x="51691" y="79840"/>
                    <a:pt x="51691" y="79840"/>
                  </a:cubicBezTo>
                  <a:cubicBezTo>
                    <a:pt x="51691" y="79840"/>
                    <a:pt x="51691" y="79840"/>
                    <a:pt x="49568" y="79840"/>
                  </a:cubicBezTo>
                  <a:cubicBezTo>
                    <a:pt x="47442" y="79840"/>
                    <a:pt x="47914" y="79840"/>
                    <a:pt x="48150" y="79840"/>
                  </a:cubicBezTo>
                  <a:cubicBezTo>
                    <a:pt x="48387" y="79840"/>
                    <a:pt x="48150" y="79840"/>
                    <a:pt x="49331" y="79840"/>
                  </a:cubicBezTo>
                  <a:cubicBezTo>
                    <a:pt x="50510" y="79840"/>
                    <a:pt x="49331" y="81254"/>
                    <a:pt x="49331" y="81490"/>
                  </a:cubicBezTo>
                  <a:cubicBezTo>
                    <a:pt x="49331" y="81727"/>
                    <a:pt x="49331" y="81490"/>
                    <a:pt x="49331" y="80076"/>
                  </a:cubicBezTo>
                  <a:cubicBezTo>
                    <a:pt x="49331" y="78659"/>
                    <a:pt x="49331" y="80076"/>
                    <a:pt x="47914" y="78659"/>
                  </a:cubicBezTo>
                  <a:lnTo>
                    <a:pt x="49331" y="81963"/>
                  </a:lnTo>
                  <a:cubicBezTo>
                    <a:pt x="49331" y="81963"/>
                    <a:pt x="49331" y="81963"/>
                    <a:pt x="47678" y="80312"/>
                  </a:cubicBezTo>
                  <a:cubicBezTo>
                    <a:pt x="46027" y="78659"/>
                    <a:pt x="47678" y="81963"/>
                    <a:pt x="47678" y="80312"/>
                  </a:cubicBezTo>
                  <a:cubicBezTo>
                    <a:pt x="47678" y="78659"/>
                    <a:pt x="47678" y="81727"/>
                    <a:pt x="47678" y="80312"/>
                  </a:cubicBezTo>
                  <a:cubicBezTo>
                    <a:pt x="47678" y="78895"/>
                    <a:pt x="47678" y="78895"/>
                    <a:pt x="46027" y="78186"/>
                  </a:cubicBezTo>
                  <a:cubicBezTo>
                    <a:pt x="44374" y="77478"/>
                    <a:pt x="46027" y="79604"/>
                    <a:pt x="47442" y="80546"/>
                  </a:cubicBezTo>
                  <a:cubicBezTo>
                    <a:pt x="48859" y="81490"/>
                    <a:pt x="47442" y="80546"/>
                    <a:pt x="45555" y="78895"/>
                  </a:cubicBezTo>
                  <a:cubicBezTo>
                    <a:pt x="43668" y="77245"/>
                    <a:pt x="45555" y="78895"/>
                    <a:pt x="45555" y="78895"/>
                  </a:cubicBezTo>
                  <a:cubicBezTo>
                    <a:pt x="45319" y="78186"/>
                    <a:pt x="44610" y="77478"/>
                    <a:pt x="43902" y="77008"/>
                  </a:cubicBezTo>
                  <a:lnTo>
                    <a:pt x="43902" y="77008"/>
                  </a:lnTo>
                  <a:cubicBezTo>
                    <a:pt x="43902" y="77008"/>
                    <a:pt x="43902" y="77008"/>
                    <a:pt x="43902" y="77008"/>
                  </a:cubicBezTo>
                  <a:cubicBezTo>
                    <a:pt x="43902" y="77008"/>
                    <a:pt x="43902" y="77008"/>
                    <a:pt x="43902" y="77008"/>
                  </a:cubicBezTo>
                  <a:cubicBezTo>
                    <a:pt x="43902" y="77008"/>
                    <a:pt x="43902" y="77008"/>
                    <a:pt x="43902" y="77008"/>
                  </a:cubicBezTo>
                  <a:lnTo>
                    <a:pt x="45083" y="78895"/>
                  </a:lnTo>
                  <a:cubicBezTo>
                    <a:pt x="45083" y="78895"/>
                    <a:pt x="45083" y="78895"/>
                    <a:pt x="45083" y="78895"/>
                  </a:cubicBezTo>
                  <a:cubicBezTo>
                    <a:pt x="45083" y="78895"/>
                    <a:pt x="45083" y="78895"/>
                    <a:pt x="43902" y="77008"/>
                  </a:cubicBezTo>
                  <a:cubicBezTo>
                    <a:pt x="42723" y="75119"/>
                    <a:pt x="43902" y="77008"/>
                    <a:pt x="43902" y="78423"/>
                  </a:cubicBezTo>
                  <a:cubicBezTo>
                    <a:pt x="43902" y="79840"/>
                    <a:pt x="43902" y="78423"/>
                    <a:pt x="43902" y="78423"/>
                  </a:cubicBezTo>
                  <a:lnTo>
                    <a:pt x="42487" y="76064"/>
                  </a:lnTo>
                  <a:cubicBezTo>
                    <a:pt x="42487" y="76064"/>
                    <a:pt x="40128" y="73941"/>
                    <a:pt x="40601" y="76064"/>
                  </a:cubicBezTo>
                  <a:cubicBezTo>
                    <a:pt x="41070" y="78186"/>
                    <a:pt x="38475" y="73941"/>
                    <a:pt x="37769" y="74177"/>
                  </a:cubicBezTo>
                  <a:cubicBezTo>
                    <a:pt x="38238" y="73941"/>
                    <a:pt x="38711" y="73941"/>
                    <a:pt x="39183" y="74177"/>
                  </a:cubicBezTo>
                  <a:cubicBezTo>
                    <a:pt x="39183" y="74177"/>
                    <a:pt x="39183" y="74177"/>
                    <a:pt x="39183" y="74177"/>
                  </a:cubicBezTo>
                  <a:cubicBezTo>
                    <a:pt x="39183" y="74177"/>
                    <a:pt x="39183" y="74177"/>
                    <a:pt x="39183" y="75827"/>
                  </a:cubicBezTo>
                  <a:cubicBezTo>
                    <a:pt x="39183" y="77478"/>
                    <a:pt x="40837" y="75827"/>
                    <a:pt x="39183" y="75827"/>
                  </a:cubicBezTo>
                  <a:cubicBezTo>
                    <a:pt x="39183" y="76536"/>
                    <a:pt x="39183" y="77008"/>
                    <a:pt x="39183" y="77714"/>
                  </a:cubicBezTo>
                  <a:cubicBezTo>
                    <a:pt x="39183" y="77714"/>
                    <a:pt x="39183" y="76300"/>
                    <a:pt x="39183" y="77714"/>
                  </a:cubicBezTo>
                  <a:cubicBezTo>
                    <a:pt x="39183" y="79131"/>
                    <a:pt x="39183" y="77714"/>
                    <a:pt x="39183" y="76300"/>
                  </a:cubicBezTo>
                  <a:cubicBezTo>
                    <a:pt x="39183" y="74882"/>
                    <a:pt x="39183" y="77714"/>
                    <a:pt x="39183" y="76300"/>
                  </a:cubicBezTo>
                  <a:cubicBezTo>
                    <a:pt x="39183" y="74882"/>
                    <a:pt x="39183" y="76300"/>
                    <a:pt x="39183" y="76300"/>
                  </a:cubicBezTo>
                  <a:lnTo>
                    <a:pt x="39183" y="76300"/>
                  </a:lnTo>
                  <a:cubicBezTo>
                    <a:pt x="39183" y="76300"/>
                    <a:pt x="37769" y="76300"/>
                    <a:pt x="37533" y="74882"/>
                  </a:cubicBezTo>
                  <a:cubicBezTo>
                    <a:pt x="37297" y="73468"/>
                    <a:pt x="37533" y="76536"/>
                    <a:pt x="37533" y="74882"/>
                  </a:cubicBezTo>
                  <a:cubicBezTo>
                    <a:pt x="37533" y="73232"/>
                    <a:pt x="37533" y="77245"/>
                    <a:pt x="37533" y="76772"/>
                  </a:cubicBezTo>
                  <a:lnTo>
                    <a:pt x="37533" y="75355"/>
                  </a:lnTo>
                  <a:cubicBezTo>
                    <a:pt x="37533" y="75355"/>
                    <a:pt x="35643" y="75355"/>
                    <a:pt x="37533" y="75355"/>
                  </a:cubicBezTo>
                  <a:cubicBezTo>
                    <a:pt x="39419" y="75355"/>
                    <a:pt x="37533" y="75355"/>
                    <a:pt x="37533" y="75355"/>
                  </a:cubicBezTo>
                  <a:cubicBezTo>
                    <a:pt x="37533" y="75355"/>
                    <a:pt x="37533" y="77714"/>
                    <a:pt x="39419" y="80546"/>
                  </a:cubicBezTo>
                  <a:cubicBezTo>
                    <a:pt x="41306" y="83377"/>
                    <a:pt x="39419" y="80546"/>
                    <a:pt x="39419" y="80546"/>
                  </a:cubicBezTo>
                  <a:cubicBezTo>
                    <a:pt x="39419" y="80546"/>
                    <a:pt x="39419" y="78895"/>
                    <a:pt x="37533" y="78186"/>
                  </a:cubicBezTo>
                  <a:cubicBezTo>
                    <a:pt x="35643" y="77478"/>
                    <a:pt x="37533" y="78186"/>
                    <a:pt x="37533" y="78186"/>
                  </a:cubicBezTo>
                  <a:cubicBezTo>
                    <a:pt x="37297" y="77245"/>
                    <a:pt x="36824" y="76300"/>
                    <a:pt x="35879" y="75591"/>
                  </a:cubicBezTo>
                  <a:lnTo>
                    <a:pt x="35879" y="75591"/>
                  </a:lnTo>
                  <a:cubicBezTo>
                    <a:pt x="35879" y="75591"/>
                    <a:pt x="35879" y="75591"/>
                    <a:pt x="35879" y="75591"/>
                  </a:cubicBezTo>
                  <a:cubicBezTo>
                    <a:pt x="35879" y="75591"/>
                    <a:pt x="35879" y="75591"/>
                    <a:pt x="35879" y="75591"/>
                  </a:cubicBezTo>
                  <a:cubicBezTo>
                    <a:pt x="35879" y="75591"/>
                    <a:pt x="35879" y="75591"/>
                    <a:pt x="35879" y="75591"/>
                  </a:cubicBezTo>
                  <a:cubicBezTo>
                    <a:pt x="37297" y="78186"/>
                    <a:pt x="35879" y="75591"/>
                    <a:pt x="34229" y="75591"/>
                  </a:cubicBezTo>
                  <a:cubicBezTo>
                    <a:pt x="32575" y="75591"/>
                    <a:pt x="35643" y="78186"/>
                    <a:pt x="36116" y="78186"/>
                  </a:cubicBezTo>
                  <a:cubicBezTo>
                    <a:pt x="36588" y="78186"/>
                    <a:pt x="36116" y="78186"/>
                    <a:pt x="36116" y="78186"/>
                  </a:cubicBezTo>
                  <a:cubicBezTo>
                    <a:pt x="36116" y="78186"/>
                    <a:pt x="36116" y="78186"/>
                    <a:pt x="36116" y="78186"/>
                  </a:cubicBezTo>
                  <a:cubicBezTo>
                    <a:pt x="36116" y="78186"/>
                    <a:pt x="36116" y="78186"/>
                    <a:pt x="37769" y="78186"/>
                  </a:cubicBezTo>
                  <a:cubicBezTo>
                    <a:pt x="39419" y="78186"/>
                    <a:pt x="35643" y="79840"/>
                    <a:pt x="35171" y="81254"/>
                  </a:cubicBezTo>
                  <a:cubicBezTo>
                    <a:pt x="34701" y="82671"/>
                    <a:pt x="35171" y="81254"/>
                    <a:pt x="35171" y="81254"/>
                  </a:cubicBezTo>
                  <a:cubicBezTo>
                    <a:pt x="35171" y="81254"/>
                    <a:pt x="35171" y="81254"/>
                    <a:pt x="35171" y="81254"/>
                  </a:cubicBezTo>
                  <a:cubicBezTo>
                    <a:pt x="35171" y="81254"/>
                    <a:pt x="35171" y="81254"/>
                    <a:pt x="33756" y="81254"/>
                  </a:cubicBezTo>
                  <a:cubicBezTo>
                    <a:pt x="32339" y="81254"/>
                    <a:pt x="33756" y="79840"/>
                    <a:pt x="33756" y="79367"/>
                  </a:cubicBezTo>
                  <a:cubicBezTo>
                    <a:pt x="33756" y="78895"/>
                    <a:pt x="33756" y="79367"/>
                    <a:pt x="33756" y="79367"/>
                  </a:cubicBezTo>
                  <a:cubicBezTo>
                    <a:pt x="33756" y="79367"/>
                    <a:pt x="33756" y="81490"/>
                    <a:pt x="33756" y="79367"/>
                  </a:cubicBezTo>
                  <a:cubicBezTo>
                    <a:pt x="33756" y="77245"/>
                    <a:pt x="33756" y="79367"/>
                    <a:pt x="33756" y="81254"/>
                  </a:cubicBezTo>
                  <a:cubicBezTo>
                    <a:pt x="30689" y="78186"/>
                    <a:pt x="31161" y="81254"/>
                    <a:pt x="29038" y="81254"/>
                  </a:cubicBezTo>
                  <a:cubicBezTo>
                    <a:pt x="26912" y="81254"/>
                    <a:pt x="29038" y="83377"/>
                    <a:pt x="29038" y="81254"/>
                  </a:cubicBezTo>
                  <a:cubicBezTo>
                    <a:pt x="29038" y="81727"/>
                    <a:pt x="29038" y="82435"/>
                    <a:pt x="29038" y="82908"/>
                  </a:cubicBezTo>
                  <a:cubicBezTo>
                    <a:pt x="29038" y="82908"/>
                    <a:pt x="29038" y="82908"/>
                    <a:pt x="29038" y="82908"/>
                  </a:cubicBezTo>
                  <a:cubicBezTo>
                    <a:pt x="28329" y="82199"/>
                    <a:pt x="27857" y="81490"/>
                    <a:pt x="27621" y="80546"/>
                  </a:cubicBezTo>
                  <a:cubicBezTo>
                    <a:pt x="27621" y="80546"/>
                    <a:pt x="29038" y="82671"/>
                    <a:pt x="27621" y="80546"/>
                  </a:cubicBezTo>
                  <a:cubicBezTo>
                    <a:pt x="26204" y="78423"/>
                    <a:pt x="27621" y="80546"/>
                    <a:pt x="27621" y="81963"/>
                  </a:cubicBezTo>
                  <a:cubicBezTo>
                    <a:pt x="27385" y="81490"/>
                    <a:pt x="27385" y="80782"/>
                    <a:pt x="27621" y="80312"/>
                  </a:cubicBezTo>
                  <a:cubicBezTo>
                    <a:pt x="27621" y="81727"/>
                    <a:pt x="26204" y="80312"/>
                    <a:pt x="27621" y="84322"/>
                  </a:cubicBezTo>
                  <a:cubicBezTo>
                    <a:pt x="29038" y="88335"/>
                    <a:pt x="27621" y="84322"/>
                    <a:pt x="27621" y="84322"/>
                  </a:cubicBezTo>
                  <a:cubicBezTo>
                    <a:pt x="27621" y="84322"/>
                    <a:pt x="27621" y="82671"/>
                    <a:pt x="25970" y="81963"/>
                  </a:cubicBezTo>
                  <a:cubicBezTo>
                    <a:pt x="25734" y="82671"/>
                    <a:pt x="25734" y="83377"/>
                    <a:pt x="25970" y="84086"/>
                  </a:cubicBezTo>
                  <a:cubicBezTo>
                    <a:pt x="25970" y="84086"/>
                    <a:pt x="25970" y="84086"/>
                    <a:pt x="25970" y="85267"/>
                  </a:cubicBezTo>
                  <a:cubicBezTo>
                    <a:pt x="25970" y="86445"/>
                    <a:pt x="24081" y="82199"/>
                    <a:pt x="24553" y="82199"/>
                  </a:cubicBezTo>
                  <a:cubicBezTo>
                    <a:pt x="25025" y="82199"/>
                    <a:pt x="24553" y="82199"/>
                    <a:pt x="24553" y="82199"/>
                  </a:cubicBezTo>
                  <a:cubicBezTo>
                    <a:pt x="24553" y="82199"/>
                    <a:pt x="21485" y="79840"/>
                    <a:pt x="22666" y="82199"/>
                  </a:cubicBezTo>
                  <a:cubicBezTo>
                    <a:pt x="23844" y="84558"/>
                    <a:pt x="22666" y="80782"/>
                    <a:pt x="21249" y="80312"/>
                  </a:cubicBezTo>
                  <a:cubicBezTo>
                    <a:pt x="19835" y="79840"/>
                    <a:pt x="21249" y="80312"/>
                    <a:pt x="21249" y="80312"/>
                  </a:cubicBezTo>
                  <a:lnTo>
                    <a:pt x="21249" y="81727"/>
                  </a:lnTo>
                  <a:cubicBezTo>
                    <a:pt x="21249" y="81727"/>
                    <a:pt x="21249" y="81727"/>
                    <a:pt x="21249" y="81727"/>
                  </a:cubicBezTo>
                  <a:cubicBezTo>
                    <a:pt x="21249" y="81727"/>
                    <a:pt x="21249" y="81727"/>
                    <a:pt x="21249" y="81727"/>
                  </a:cubicBezTo>
                  <a:cubicBezTo>
                    <a:pt x="21249" y="81727"/>
                    <a:pt x="21249" y="81727"/>
                    <a:pt x="21249" y="81727"/>
                  </a:cubicBezTo>
                  <a:cubicBezTo>
                    <a:pt x="21249" y="81727"/>
                    <a:pt x="21249" y="81727"/>
                    <a:pt x="21249" y="81727"/>
                  </a:cubicBezTo>
                  <a:lnTo>
                    <a:pt x="21249" y="81727"/>
                  </a:lnTo>
                  <a:cubicBezTo>
                    <a:pt x="21249" y="81727"/>
                    <a:pt x="21249" y="81727"/>
                    <a:pt x="21249" y="81727"/>
                  </a:cubicBezTo>
                  <a:cubicBezTo>
                    <a:pt x="21249" y="81727"/>
                    <a:pt x="18418" y="81727"/>
                    <a:pt x="19362" y="81727"/>
                  </a:cubicBezTo>
                  <a:cubicBezTo>
                    <a:pt x="20304" y="81727"/>
                    <a:pt x="19362" y="81727"/>
                    <a:pt x="19362" y="81727"/>
                  </a:cubicBezTo>
                  <a:cubicBezTo>
                    <a:pt x="19599" y="82671"/>
                    <a:pt x="19599" y="83850"/>
                    <a:pt x="19362" y="84794"/>
                  </a:cubicBezTo>
                  <a:lnTo>
                    <a:pt x="19362" y="84794"/>
                  </a:lnTo>
                  <a:cubicBezTo>
                    <a:pt x="19362" y="84794"/>
                    <a:pt x="19362" y="84794"/>
                    <a:pt x="19362" y="84794"/>
                  </a:cubicBezTo>
                  <a:cubicBezTo>
                    <a:pt x="19362" y="84322"/>
                    <a:pt x="19362" y="84086"/>
                    <a:pt x="19362" y="83613"/>
                  </a:cubicBezTo>
                  <a:lnTo>
                    <a:pt x="17239" y="83613"/>
                  </a:lnTo>
                  <a:lnTo>
                    <a:pt x="17239" y="83613"/>
                  </a:lnTo>
                  <a:cubicBezTo>
                    <a:pt x="17239" y="83613"/>
                    <a:pt x="17239" y="83613"/>
                    <a:pt x="17239" y="83613"/>
                  </a:cubicBezTo>
                  <a:cubicBezTo>
                    <a:pt x="17239" y="83613"/>
                    <a:pt x="15114" y="83613"/>
                    <a:pt x="15822" y="85031"/>
                  </a:cubicBezTo>
                  <a:cubicBezTo>
                    <a:pt x="16767" y="85031"/>
                    <a:pt x="17945" y="85031"/>
                    <a:pt x="18890" y="85031"/>
                  </a:cubicBezTo>
                  <a:cubicBezTo>
                    <a:pt x="18890" y="85031"/>
                    <a:pt x="18890" y="85031"/>
                    <a:pt x="18890" y="85031"/>
                  </a:cubicBezTo>
                  <a:cubicBezTo>
                    <a:pt x="18890" y="85031"/>
                    <a:pt x="18890" y="85031"/>
                    <a:pt x="18890" y="85031"/>
                  </a:cubicBezTo>
                  <a:lnTo>
                    <a:pt x="18890" y="86681"/>
                  </a:lnTo>
                  <a:lnTo>
                    <a:pt x="18890" y="86681"/>
                  </a:lnTo>
                  <a:cubicBezTo>
                    <a:pt x="18890" y="86681"/>
                    <a:pt x="20540" y="89749"/>
                    <a:pt x="18890" y="89043"/>
                  </a:cubicBezTo>
                  <a:cubicBezTo>
                    <a:pt x="17239" y="88335"/>
                    <a:pt x="18890" y="89043"/>
                    <a:pt x="18890" y="87154"/>
                  </a:cubicBezTo>
                  <a:cubicBezTo>
                    <a:pt x="18890" y="86445"/>
                    <a:pt x="18890" y="85975"/>
                    <a:pt x="18890" y="85267"/>
                  </a:cubicBezTo>
                  <a:cubicBezTo>
                    <a:pt x="18890" y="85267"/>
                    <a:pt x="20777" y="89043"/>
                    <a:pt x="18890" y="88098"/>
                  </a:cubicBezTo>
                  <a:cubicBezTo>
                    <a:pt x="18654" y="87626"/>
                    <a:pt x="18654" y="86917"/>
                    <a:pt x="18890" y="86445"/>
                  </a:cubicBezTo>
                  <a:cubicBezTo>
                    <a:pt x="18890" y="86445"/>
                    <a:pt x="18890" y="88807"/>
                    <a:pt x="18890" y="88335"/>
                  </a:cubicBezTo>
                  <a:cubicBezTo>
                    <a:pt x="18890" y="87862"/>
                    <a:pt x="18890" y="86917"/>
                    <a:pt x="17473" y="86445"/>
                  </a:cubicBezTo>
                  <a:lnTo>
                    <a:pt x="17473" y="86445"/>
                  </a:lnTo>
                  <a:cubicBezTo>
                    <a:pt x="17473" y="86445"/>
                    <a:pt x="17473" y="86445"/>
                    <a:pt x="17473" y="88098"/>
                  </a:cubicBezTo>
                  <a:cubicBezTo>
                    <a:pt x="17473" y="89749"/>
                    <a:pt x="17473" y="88098"/>
                    <a:pt x="17473" y="88098"/>
                  </a:cubicBezTo>
                  <a:cubicBezTo>
                    <a:pt x="17473" y="88098"/>
                    <a:pt x="17473" y="88098"/>
                    <a:pt x="17473" y="88098"/>
                  </a:cubicBezTo>
                  <a:cubicBezTo>
                    <a:pt x="17003" y="87154"/>
                    <a:pt x="16531" y="86212"/>
                    <a:pt x="16058" y="85267"/>
                  </a:cubicBezTo>
                  <a:cubicBezTo>
                    <a:pt x="16058" y="85739"/>
                    <a:pt x="16058" y="86212"/>
                    <a:pt x="16058" y="86681"/>
                  </a:cubicBezTo>
                  <a:cubicBezTo>
                    <a:pt x="16058" y="86681"/>
                    <a:pt x="16058" y="86681"/>
                    <a:pt x="16058" y="85267"/>
                  </a:cubicBezTo>
                  <a:cubicBezTo>
                    <a:pt x="16058" y="83850"/>
                    <a:pt x="16058" y="85267"/>
                    <a:pt x="16058" y="85267"/>
                  </a:cubicBezTo>
                  <a:cubicBezTo>
                    <a:pt x="16058" y="85267"/>
                    <a:pt x="16058" y="85267"/>
                    <a:pt x="16058" y="83850"/>
                  </a:cubicBezTo>
                  <a:cubicBezTo>
                    <a:pt x="16058" y="82435"/>
                    <a:pt x="17473" y="86917"/>
                    <a:pt x="16058" y="85267"/>
                  </a:cubicBezTo>
                  <a:cubicBezTo>
                    <a:pt x="14641" y="83613"/>
                    <a:pt x="16058" y="86917"/>
                    <a:pt x="16058" y="85267"/>
                  </a:cubicBezTo>
                  <a:cubicBezTo>
                    <a:pt x="16058" y="83613"/>
                    <a:pt x="16058" y="85267"/>
                    <a:pt x="16058" y="85267"/>
                  </a:cubicBezTo>
                  <a:lnTo>
                    <a:pt x="16058" y="85267"/>
                  </a:lnTo>
                  <a:cubicBezTo>
                    <a:pt x="16058" y="85267"/>
                    <a:pt x="16058" y="85267"/>
                    <a:pt x="14172" y="85267"/>
                  </a:cubicBezTo>
                  <a:cubicBezTo>
                    <a:pt x="12282" y="85267"/>
                    <a:pt x="14172" y="83613"/>
                    <a:pt x="14172" y="85267"/>
                  </a:cubicBezTo>
                  <a:cubicBezTo>
                    <a:pt x="14172" y="85267"/>
                    <a:pt x="12282" y="83850"/>
                    <a:pt x="14172" y="85267"/>
                  </a:cubicBezTo>
                  <a:cubicBezTo>
                    <a:pt x="16058" y="86681"/>
                    <a:pt x="14172" y="83613"/>
                    <a:pt x="12518" y="83144"/>
                  </a:cubicBezTo>
                  <a:cubicBezTo>
                    <a:pt x="10868" y="82671"/>
                    <a:pt x="12518" y="85031"/>
                    <a:pt x="12518" y="85503"/>
                  </a:cubicBezTo>
                  <a:cubicBezTo>
                    <a:pt x="12518" y="85975"/>
                    <a:pt x="12518" y="85503"/>
                    <a:pt x="12518" y="85503"/>
                  </a:cubicBezTo>
                  <a:cubicBezTo>
                    <a:pt x="12518" y="85503"/>
                    <a:pt x="12518" y="85503"/>
                    <a:pt x="11104" y="84086"/>
                  </a:cubicBezTo>
                  <a:cubicBezTo>
                    <a:pt x="9687" y="82671"/>
                    <a:pt x="11104" y="84086"/>
                    <a:pt x="11104" y="85503"/>
                  </a:cubicBezTo>
                  <a:cubicBezTo>
                    <a:pt x="11104" y="86917"/>
                    <a:pt x="11104" y="85503"/>
                    <a:pt x="11104" y="88098"/>
                  </a:cubicBezTo>
                  <a:cubicBezTo>
                    <a:pt x="11104" y="90694"/>
                    <a:pt x="11104" y="88098"/>
                    <a:pt x="11104" y="88098"/>
                  </a:cubicBezTo>
                  <a:lnTo>
                    <a:pt x="11104" y="88098"/>
                  </a:lnTo>
                  <a:cubicBezTo>
                    <a:pt x="11104" y="88098"/>
                    <a:pt x="11104" y="88098"/>
                    <a:pt x="11104" y="88098"/>
                  </a:cubicBezTo>
                  <a:cubicBezTo>
                    <a:pt x="11104" y="88098"/>
                    <a:pt x="11104" y="88098"/>
                    <a:pt x="11104" y="88098"/>
                  </a:cubicBezTo>
                  <a:cubicBezTo>
                    <a:pt x="11104" y="88098"/>
                    <a:pt x="13935" y="90930"/>
                    <a:pt x="12991" y="88098"/>
                  </a:cubicBezTo>
                  <a:cubicBezTo>
                    <a:pt x="12046" y="85267"/>
                    <a:pt x="14877" y="88098"/>
                    <a:pt x="14877" y="88098"/>
                  </a:cubicBezTo>
                  <a:cubicBezTo>
                    <a:pt x="14877" y="88098"/>
                    <a:pt x="14877" y="89513"/>
                    <a:pt x="14877" y="88098"/>
                  </a:cubicBezTo>
                  <a:cubicBezTo>
                    <a:pt x="14877" y="86681"/>
                    <a:pt x="17473" y="89513"/>
                    <a:pt x="17709" y="88098"/>
                  </a:cubicBezTo>
                  <a:cubicBezTo>
                    <a:pt x="17945" y="86681"/>
                    <a:pt x="17709" y="88098"/>
                    <a:pt x="19599" y="89985"/>
                  </a:cubicBezTo>
                  <a:cubicBezTo>
                    <a:pt x="21485" y="91875"/>
                    <a:pt x="19599" y="89985"/>
                    <a:pt x="19599" y="88807"/>
                  </a:cubicBezTo>
                  <a:lnTo>
                    <a:pt x="19599" y="88807"/>
                  </a:lnTo>
                  <a:lnTo>
                    <a:pt x="19599" y="88807"/>
                  </a:lnTo>
                  <a:lnTo>
                    <a:pt x="19599" y="88807"/>
                  </a:lnTo>
                  <a:lnTo>
                    <a:pt x="20777" y="88807"/>
                  </a:lnTo>
                  <a:cubicBezTo>
                    <a:pt x="20777" y="88807"/>
                    <a:pt x="20777" y="88807"/>
                    <a:pt x="20777" y="87626"/>
                  </a:cubicBezTo>
                  <a:cubicBezTo>
                    <a:pt x="20777" y="86445"/>
                    <a:pt x="20777" y="88807"/>
                    <a:pt x="20777" y="87626"/>
                  </a:cubicBezTo>
                  <a:cubicBezTo>
                    <a:pt x="20777" y="86445"/>
                    <a:pt x="20777" y="88807"/>
                    <a:pt x="20777" y="87626"/>
                  </a:cubicBezTo>
                  <a:cubicBezTo>
                    <a:pt x="20777" y="86445"/>
                    <a:pt x="20777" y="87626"/>
                    <a:pt x="20777" y="89276"/>
                  </a:cubicBezTo>
                  <a:cubicBezTo>
                    <a:pt x="20777" y="90930"/>
                    <a:pt x="20777" y="87626"/>
                    <a:pt x="22666" y="89276"/>
                  </a:cubicBezTo>
                  <a:cubicBezTo>
                    <a:pt x="24553" y="90930"/>
                    <a:pt x="22666" y="89276"/>
                    <a:pt x="22666" y="89276"/>
                  </a:cubicBezTo>
                  <a:lnTo>
                    <a:pt x="22666" y="89276"/>
                  </a:lnTo>
                  <a:cubicBezTo>
                    <a:pt x="22666" y="89276"/>
                    <a:pt x="22666" y="89276"/>
                    <a:pt x="24081" y="90930"/>
                  </a:cubicBezTo>
                  <a:cubicBezTo>
                    <a:pt x="25498" y="92580"/>
                    <a:pt x="25262" y="90930"/>
                    <a:pt x="26204" y="90930"/>
                  </a:cubicBezTo>
                  <a:cubicBezTo>
                    <a:pt x="26204" y="90458"/>
                    <a:pt x="26204" y="89985"/>
                    <a:pt x="26204" y="89513"/>
                  </a:cubicBezTo>
                  <a:cubicBezTo>
                    <a:pt x="26204" y="89513"/>
                    <a:pt x="26204" y="90694"/>
                    <a:pt x="26204" y="89513"/>
                  </a:cubicBezTo>
                  <a:cubicBezTo>
                    <a:pt x="26204" y="88335"/>
                    <a:pt x="26204" y="89513"/>
                    <a:pt x="25025" y="87862"/>
                  </a:cubicBezTo>
                  <a:cubicBezTo>
                    <a:pt x="23844" y="86212"/>
                    <a:pt x="25025" y="87862"/>
                    <a:pt x="26204" y="87862"/>
                  </a:cubicBezTo>
                  <a:cubicBezTo>
                    <a:pt x="27385" y="87862"/>
                    <a:pt x="25025" y="87862"/>
                    <a:pt x="26204" y="87862"/>
                  </a:cubicBezTo>
                  <a:cubicBezTo>
                    <a:pt x="27385" y="87862"/>
                    <a:pt x="27621" y="89043"/>
                    <a:pt x="28093" y="89985"/>
                  </a:cubicBezTo>
                  <a:cubicBezTo>
                    <a:pt x="28566" y="90930"/>
                    <a:pt x="28093" y="89985"/>
                    <a:pt x="29744" y="89985"/>
                  </a:cubicBezTo>
                  <a:cubicBezTo>
                    <a:pt x="31397" y="89985"/>
                    <a:pt x="29744" y="89985"/>
                    <a:pt x="29744" y="91402"/>
                  </a:cubicBezTo>
                  <a:cubicBezTo>
                    <a:pt x="29744" y="92817"/>
                    <a:pt x="29744" y="91402"/>
                    <a:pt x="29744" y="91402"/>
                  </a:cubicBezTo>
                  <a:lnTo>
                    <a:pt x="29744" y="92817"/>
                  </a:lnTo>
                  <a:cubicBezTo>
                    <a:pt x="29744" y="92817"/>
                    <a:pt x="29744" y="92817"/>
                    <a:pt x="29744" y="92817"/>
                  </a:cubicBezTo>
                  <a:cubicBezTo>
                    <a:pt x="29508" y="92111"/>
                    <a:pt x="28802" y="91402"/>
                    <a:pt x="28093" y="90930"/>
                  </a:cubicBezTo>
                  <a:cubicBezTo>
                    <a:pt x="28093" y="90930"/>
                    <a:pt x="28093" y="90930"/>
                    <a:pt x="28093" y="90930"/>
                  </a:cubicBezTo>
                  <a:lnTo>
                    <a:pt x="26676" y="88807"/>
                  </a:lnTo>
                  <a:cubicBezTo>
                    <a:pt x="26676" y="88807"/>
                    <a:pt x="26676" y="90221"/>
                    <a:pt x="28329" y="90458"/>
                  </a:cubicBezTo>
                  <a:cubicBezTo>
                    <a:pt x="29980" y="90694"/>
                    <a:pt x="28329" y="90458"/>
                    <a:pt x="28329" y="90458"/>
                  </a:cubicBezTo>
                  <a:cubicBezTo>
                    <a:pt x="28329" y="90458"/>
                    <a:pt x="29980" y="90458"/>
                    <a:pt x="31870" y="92111"/>
                  </a:cubicBezTo>
                  <a:cubicBezTo>
                    <a:pt x="33756" y="93761"/>
                    <a:pt x="31870" y="92111"/>
                    <a:pt x="31870" y="92111"/>
                  </a:cubicBezTo>
                  <a:cubicBezTo>
                    <a:pt x="31870" y="92111"/>
                    <a:pt x="31870" y="93525"/>
                    <a:pt x="31870" y="94942"/>
                  </a:cubicBezTo>
                  <a:cubicBezTo>
                    <a:pt x="31870" y="96357"/>
                    <a:pt x="31870" y="93053"/>
                    <a:pt x="33048" y="94942"/>
                  </a:cubicBezTo>
                  <a:cubicBezTo>
                    <a:pt x="32575" y="93998"/>
                    <a:pt x="32103" y="93053"/>
                    <a:pt x="31397" y="92344"/>
                  </a:cubicBezTo>
                  <a:cubicBezTo>
                    <a:pt x="31397" y="92344"/>
                    <a:pt x="31397" y="92344"/>
                    <a:pt x="32812" y="92344"/>
                  </a:cubicBezTo>
                  <a:cubicBezTo>
                    <a:pt x="34229" y="92344"/>
                    <a:pt x="32812" y="90930"/>
                    <a:pt x="32812" y="90930"/>
                  </a:cubicBezTo>
                  <a:lnTo>
                    <a:pt x="32812" y="90930"/>
                  </a:lnTo>
                  <a:cubicBezTo>
                    <a:pt x="32812" y="90930"/>
                    <a:pt x="32812" y="90930"/>
                    <a:pt x="32812" y="90930"/>
                  </a:cubicBezTo>
                  <a:lnTo>
                    <a:pt x="32812" y="90930"/>
                  </a:lnTo>
                  <a:lnTo>
                    <a:pt x="32812" y="90930"/>
                  </a:lnTo>
                  <a:cubicBezTo>
                    <a:pt x="32812" y="90930"/>
                    <a:pt x="32812" y="90930"/>
                    <a:pt x="32812" y="90930"/>
                  </a:cubicBezTo>
                  <a:cubicBezTo>
                    <a:pt x="32812" y="90930"/>
                    <a:pt x="32812" y="90930"/>
                    <a:pt x="32812" y="90930"/>
                  </a:cubicBezTo>
                  <a:cubicBezTo>
                    <a:pt x="32812" y="90930"/>
                    <a:pt x="32812" y="90930"/>
                    <a:pt x="32812" y="90930"/>
                  </a:cubicBezTo>
                  <a:cubicBezTo>
                    <a:pt x="32812" y="90930"/>
                    <a:pt x="32812" y="90930"/>
                    <a:pt x="34465" y="90930"/>
                  </a:cubicBezTo>
                  <a:cubicBezTo>
                    <a:pt x="36116" y="90930"/>
                    <a:pt x="33048" y="88807"/>
                    <a:pt x="34465" y="88571"/>
                  </a:cubicBezTo>
                  <a:cubicBezTo>
                    <a:pt x="35879" y="88335"/>
                    <a:pt x="34465" y="88571"/>
                    <a:pt x="36588" y="91166"/>
                  </a:cubicBezTo>
                  <a:cubicBezTo>
                    <a:pt x="38711" y="93761"/>
                    <a:pt x="36588" y="91166"/>
                    <a:pt x="36588" y="91166"/>
                  </a:cubicBezTo>
                  <a:cubicBezTo>
                    <a:pt x="36588" y="91166"/>
                    <a:pt x="36588" y="89749"/>
                    <a:pt x="35171" y="88571"/>
                  </a:cubicBezTo>
                  <a:cubicBezTo>
                    <a:pt x="33756" y="87390"/>
                    <a:pt x="37060" y="88571"/>
                    <a:pt x="35171" y="88571"/>
                  </a:cubicBezTo>
                  <a:cubicBezTo>
                    <a:pt x="35879" y="89043"/>
                    <a:pt x="36352" y="89749"/>
                    <a:pt x="36588" y="90458"/>
                  </a:cubicBezTo>
                  <a:cubicBezTo>
                    <a:pt x="37297" y="90458"/>
                    <a:pt x="37769" y="90458"/>
                    <a:pt x="38475" y="90458"/>
                  </a:cubicBezTo>
                  <a:lnTo>
                    <a:pt x="38475" y="90458"/>
                  </a:lnTo>
                  <a:lnTo>
                    <a:pt x="38475" y="90458"/>
                  </a:lnTo>
                  <a:cubicBezTo>
                    <a:pt x="38475" y="91875"/>
                    <a:pt x="38475" y="90458"/>
                    <a:pt x="38475" y="90458"/>
                  </a:cubicBezTo>
                  <a:cubicBezTo>
                    <a:pt x="38475" y="90458"/>
                    <a:pt x="38475" y="90458"/>
                    <a:pt x="38475" y="90458"/>
                  </a:cubicBezTo>
                  <a:cubicBezTo>
                    <a:pt x="40601" y="93525"/>
                    <a:pt x="40128" y="90458"/>
                    <a:pt x="41542" y="92580"/>
                  </a:cubicBezTo>
                  <a:cubicBezTo>
                    <a:pt x="42960" y="94706"/>
                    <a:pt x="41542" y="92580"/>
                    <a:pt x="41542" y="92580"/>
                  </a:cubicBezTo>
                  <a:cubicBezTo>
                    <a:pt x="41542" y="92580"/>
                    <a:pt x="41542" y="92580"/>
                    <a:pt x="41542" y="92580"/>
                  </a:cubicBezTo>
                  <a:lnTo>
                    <a:pt x="41542" y="90694"/>
                  </a:lnTo>
                  <a:cubicBezTo>
                    <a:pt x="41542" y="90694"/>
                    <a:pt x="41542" y="90694"/>
                    <a:pt x="43196" y="92111"/>
                  </a:cubicBezTo>
                  <a:cubicBezTo>
                    <a:pt x="44846" y="93525"/>
                    <a:pt x="43196" y="92111"/>
                    <a:pt x="43196" y="92111"/>
                  </a:cubicBezTo>
                  <a:cubicBezTo>
                    <a:pt x="43196" y="92111"/>
                    <a:pt x="43196" y="90458"/>
                    <a:pt x="43196" y="92111"/>
                  </a:cubicBezTo>
                  <a:cubicBezTo>
                    <a:pt x="43196" y="93761"/>
                    <a:pt x="43196" y="92111"/>
                    <a:pt x="43196" y="89985"/>
                  </a:cubicBezTo>
                  <a:cubicBezTo>
                    <a:pt x="43196" y="87862"/>
                    <a:pt x="43196" y="91402"/>
                    <a:pt x="45083" y="92344"/>
                  </a:cubicBezTo>
                  <a:cubicBezTo>
                    <a:pt x="46969" y="93289"/>
                    <a:pt x="45083" y="90930"/>
                    <a:pt x="43668" y="89749"/>
                  </a:cubicBezTo>
                  <a:cubicBezTo>
                    <a:pt x="42251" y="88571"/>
                    <a:pt x="43668" y="89749"/>
                    <a:pt x="44846" y="91639"/>
                  </a:cubicBezTo>
                  <a:cubicBezTo>
                    <a:pt x="46027" y="93525"/>
                    <a:pt x="44846" y="91639"/>
                    <a:pt x="44846" y="90221"/>
                  </a:cubicBezTo>
                  <a:cubicBezTo>
                    <a:pt x="44846" y="88807"/>
                    <a:pt x="44846" y="90221"/>
                    <a:pt x="44846" y="91875"/>
                  </a:cubicBezTo>
                  <a:cubicBezTo>
                    <a:pt x="44846" y="93525"/>
                    <a:pt x="44846" y="91875"/>
                    <a:pt x="44846" y="90221"/>
                  </a:cubicBezTo>
                  <a:lnTo>
                    <a:pt x="46500" y="91875"/>
                  </a:lnTo>
                  <a:cubicBezTo>
                    <a:pt x="46500" y="90458"/>
                    <a:pt x="46500" y="91875"/>
                    <a:pt x="46500" y="91875"/>
                  </a:cubicBezTo>
                  <a:lnTo>
                    <a:pt x="47914" y="93998"/>
                  </a:lnTo>
                  <a:cubicBezTo>
                    <a:pt x="47914" y="93998"/>
                    <a:pt x="47914" y="93998"/>
                    <a:pt x="47914" y="93998"/>
                  </a:cubicBezTo>
                  <a:lnTo>
                    <a:pt x="47914" y="92580"/>
                  </a:lnTo>
                  <a:cubicBezTo>
                    <a:pt x="47914" y="92580"/>
                    <a:pt x="47914" y="93998"/>
                    <a:pt x="47914" y="92580"/>
                  </a:cubicBezTo>
                  <a:cubicBezTo>
                    <a:pt x="47914" y="91166"/>
                    <a:pt x="49331" y="92580"/>
                    <a:pt x="49331" y="92580"/>
                  </a:cubicBezTo>
                  <a:cubicBezTo>
                    <a:pt x="49331" y="92580"/>
                    <a:pt x="49331" y="92580"/>
                    <a:pt x="49331" y="93761"/>
                  </a:cubicBezTo>
                  <a:cubicBezTo>
                    <a:pt x="49331" y="94942"/>
                    <a:pt x="49331" y="93761"/>
                    <a:pt x="49331" y="93761"/>
                  </a:cubicBezTo>
                  <a:lnTo>
                    <a:pt x="49331" y="93761"/>
                  </a:lnTo>
                  <a:lnTo>
                    <a:pt x="49331" y="93761"/>
                  </a:lnTo>
                  <a:cubicBezTo>
                    <a:pt x="49331" y="93761"/>
                    <a:pt x="49331" y="93761"/>
                    <a:pt x="49331" y="93761"/>
                  </a:cubicBezTo>
                  <a:cubicBezTo>
                    <a:pt x="49331" y="93761"/>
                    <a:pt x="49331" y="93761"/>
                    <a:pt x="49331" y="95412"/>
                  </a:cubicBezTo>
                  <a:cubicBezTo>
                    <a:pt x="49331" y="97065"/>
                    <a:pt x="49331" y="93761"/>
                    <a:pt x="49331" y="93998"/>
                  </a:cubicBezTo>
                  <a:cubicBezTo>
                    <a:pt x="50037" y="94942"/>
                    <a:pt x="50746" y="96121"/>
                    <a:pt x="51218" y="97065"/>
                  </a:cubicBezTo>
                  <a:cubicBezTo>
                    <a:pt x="51218" y="97065"/>
                    <a:pt x="51218" y="97065"/>
                    <a:pt x="51218" y="97065"/>
                  </a:cubicBezTo>
                  <a:lnTo>
                    <a:pt x="51218" y="97065"/>
                  </a:lnTo>
                  <a:cubicBezTo>
                    <a:pt x="51218" y="97065"/>
                    <a:pt x="51218" y="97065"/>
                    <a:pt x="51218" y="97065"/>
                  </a:cubicBezTo>
                  <a:cubicBezTo>
                    <a:pt x="51218" y="97065"/>
                    <a:pt x="51218" y="97065"/>
                    <a:pt x="51218" y="98716"/>
                  </a:cubicBezTo>
                  <a:cubicBezTo>
                    <a:pt x="51218" y="100369"/>
                    <a:pt x="51218" y="98716"/>
                    <a:pt x="51218" y="98716"/>
                  </a:cubicBezTo>
                  <a:lnTo>
                    <a:pt x="49801" y="97302"/>
                  </a:lnTo>
                  <a:cubicBezTo>
                    <a:pt x="51927" y="101311"/>
                    <a:pt x="49801" y="99188"/>
                    <a:pt x="48150" y="99661"/>
                  </a:cubicBezTo>
                  <a:cubicBezTo>
                    <a:pt x="46500" y="100133"/>
                    <a:pt x="48150" y="98244"/>
                    <a:pt x="46736" y="97774"/>
                  </a:cubicBezTo>
                  <a:cubicBezTo>
                    <a:pt x="45319" y="97302"/>
                    <a:pt x="49095" y="97774"/>
                    <a:pt x="49801" y="97774"/>
                  </a:cubicBezTo>
                  <a:cubicBezTo>
                    <a:pt x="50510" y="97774"/>
                    <a:pt x="49801" y="97774"/>
                    <a:pt x="49801" y="97774"/>
                  </a:cubicBezTo>
                  <a:cubicBezTo>
                    <a:pt x="49801" y="97774"/>
                    <a:pt x="49801" y="97774"/>
                    <a:pt x="48387" y="96121"/>
                  </a:cubicBezTo>
                  <a:cubicBezTo>
                    <a:pt x="46969" y="94470"/>
                    <a:pt x="48387" y="96121"/>
                    <a:pt x="48387" y="96121"/>
                  </a:cubicBezTo>
                  <a:cubicBezTo>
                    <a:pt x="47914" y="95412"/>
                    <a:pt x="47442" y="94470"/>
                    <a:pt x="46736" y="93998"/>
                  </a:cubicBezTo>
                  <a:cubicBezTo>
                    <a:pt x="46736" y="95648"/>
                    <a:pt x="46736" y="93998"/>
                    <a:pt x="46736" y="93998"/>
                  </a:cubicBezTo>
                  <a:cubicBezTo>
                    <a:pt x="46736" y="93998"/>
                    <a:pt x="46736" y="93998"/>
                    <a:pt x="45319" y="92344"/>
                  </a:cubicBezTo>
                  <a:cubicBezTo>
                    <a:pt x="43902" y="90694"/>
                    <a:pt x="45319" y="92344"/>
                    <a:pt x="45319" y="94234"/>
                  </a:cubicBezTo>
                  <a:lnTo>
                    <a:pt x="45319" y="94234"/>
                  </a:lnTo>
                  <a:cubicBezTo>
                    <a:pt x="45319" y="94234"/>
                    <a:pt x="45319" y="95648"/>
                    <a:pt x="45319" y="94234"/>
                  </a:cubicBezTo>
                  <a:cubicBezTo>
                    <a:pt x="45319" y="92817"/>
                    <a:pt x="45319" y="94234"/>
                    <a:pt x="43432" y="94234"/>
                  </a:cubicBezTo>
                  <a:lnTo>
                    <a:pt x="43432" y="96121"/>
                  </a:lnTo>
                  <a:lnTo>
                    <a:pt x="41542" y="94234"/>
                  </a:lnTo>
                  <a:cubicBezTo>
                    <a:pt x="41542" y="96121"/>
                    <a:pt x="42960" y="95884"/>
                    <a:pt x="43668" y="96593"/>
                  </a:cubicBezTo>
                  <a:cubicBezTo>
                    <a:pt x="44374" y="97302"/>
                    <a:pt x="42015" y="95176"/>
                    <a:pt x="43668" y="96593"/>
                  </a:cubicBezTo>
                  <a:cubicBezTo>
                    <a:pt x="45319" y="98010"/>
                    <a:pt x="43668" y="94470"/>
                    <a:pt x="41306" y="93761"/>
                  </a:cubicBezTo>
                  <a:lnTo>
                    <a:pt x="41306" y="93761"/>
                  </a:lnTo>
                  <a:cubicBezTo>
                    <a:pt x="41306" y="93761"/>
                    <a:pt x="41306" y="93761"/>
                    <a:pt x="39656" y="93761"/>
                  </a:cubicBezTo>
                  <a:cubicBezTo>
                    <a:pt x="38002" y="93761"/>
                    <a:pt x="41306" y="95884"/>
                    <a:pt x="41542" y="95412"/>
                  </a:cubicBezTo>
                  <a:cubicBezTo>
                    <a:pt x="41779" y="94942"/>
                    <a:pt x="42960" y="98480"/>
                    <a:pt x="41542" y="97538"/>
                  </a:cubicBezTo>
                  <a:cubicBezTo>
                    <a:pt x="40128" y="96593"/>
                    <a:pt x="41542" y="97538"/>
                    <a:pt x="41542" y="96121"/>
                  </a:cubicBezTo>
                  <a:cubicBezTo>
                    <a:pt x="41542" y="94706"/>
                    <a:pt x="41542" y="96121"/>
                    <a:pt x="41542" y="96121"/>
                  </a:cubicBezTo>
                  <a:cubicBezTo>
                    <a:pt x="41542" y="96121"/>
                    <a:pt x="41542" y="97538"/>
                    <a:pt x="41542" y="98010"/>
                  </a:cubicBezTo>
                  <a:lnTo>
                    <a:pt x="40364" y="96593"/>
                  </a:lnTo>
                  <a:cubicBezTo>
                    <a:pt x="40364" y="96593"/>
                    <a:pt x="41542" y="98716"/>
                    <a:pt x="40364" y="96593"/>
                  </a:cubicBezTo>
                  <a:cubicBezTo>
                    <a:pt x="39183" y="94470"/>
                    <a:pt x="40364" y="94942"/>
                    <a:pt x="38711" y="94234"/>
                  </a:cubicBezTo>
                  <a:lnTo>
                    <a:pt x="38711" y="96121"/>
                  </a:lnTo>
                  <a:cubicBezTo>
                    <a:pt x="38711" y="96121"/>
                    <a:pt x="38711" y="96121"/>
                    <a:pt x="38711" y="96121"/>
                  </a:cubicBezTo>
                  <a:cubicBezTo>
                    <a:pt x="38711" y="96121"/>
                    <a:pt x="38711" y="96121"/>
                    <a:pt x="38711" y="93998"/>
                  </a:cubicBezTo>
                  <a:cubicBezTo>
                    <a:pt x="38711" y="91875"/>
                    <a:pt x="38711" y="93998"/>
                    <a:pt x="36824" y="92580"/>
                  </a:cubicBezTo>
                  <a:cubicBezTo>
                    <a:pt x="34937" y="91166"/>
                    <a:pt x="36824" y="92580"/>
                    <a:pt x="36824" y="92580"/>
                  </a:cubicBezTo>
                  <a:cubicBezTo>
                    <a:pt x="36824" y="92580"/>
                    <a:pt x="34937" y="92580"/>
                    <a:pt x="33993" y="92580"/>
                  </a:cubicBezTo>
                  <a:cubicBezTo>
                    <a:pt x="33048" y="92580"/>
                    <a:pt x="33993" y="92580"/>
                    <a:pt x="33993" y="90930"/>
                  </a:cubicBezTo>
                  <a:cubicBezTo>
                    <a:pt x="33993" y="89276"/>
                    <a:pt x="33993" y="92817"/>
                    <a:pt x="32575" y="90930"/>
                  </a:cubicBezTo>
                  <a:lnTo>
                    <a:pt x="32575" y="90930"/>
                  </a:lnTo>
                  <a:cubicBezTo>
                    <a:pt x="32575" y="90930"/>
                    <a:pt x="32575" y="90930"/>
                    <a:pt x="32575" y="90930"/>
                  </a:cubicBezTo>
                  <a:cubicBezTo>
                    <a:pt x="32575" y="90930"/>
                    <a:pt x="32575" y="90930"/>
                    <a:pt x="29744" y="89513"/>
                  </a:cubicBezTo>
                  <a:cubicBezTo>
                    <a:pt x="26912" y="88098"/>
                    <a:pt x="29744" y="89513"/>
                    <a:pt x="29744" y="91639"/>
                  </a:cubicBezTo>
                  <a:lnTo>
                    <a:pt x="29744" y="91639"/>
                  </a:lnTo>
                  <a:cubicBezTo>
                    <a:pt x="29744" y="93761"/>
                    <a:pt x="28093" y="91639"/>
                    <a:pt x="26440" y="88807"/>
                  </a:cubicBezTo>
                  <a:cubicBezTo>
                    <a:pt x="26912" y="89985"/>
                    <a:pt x="27621" y="90930"/>
                    <a:pt x="28566" y="91875"/>
                  </a:cubicBezTo>
                  <a:cubicBezTo>
                    <a:pt x="28566" y="91875"/>
                    <a:pt x="28566" y="91875"/>
                    <a:pt x="27148" y="91875"/>
                  </a:cubicBezTo>
                  <a:cubicBezTo>
                    <a:pt x="25734" y="91875"/>
                    <a:pt x="27148" y="91875"/>
                    <a:pt x="27148" y="90221"/>
                  </a:cubicBezTo>
                  <a:cubicBezTo>
                    <a:pt x="27148" y="88571"/>
                    <a:pt x="25498" y="90221"/>
                    <a:pt x="25734" y="90221"/>
                  </a:cubicBezTo>
                  <a:cubicBezTo>
                    <a:pt x="25970" y="90221"/>
                    <a:pt x="24317" y="88807"/>
                    <a:pt x="25734" y="90221"/>
                  </a:cubicBezTo>
                  <a:cubicBezTo>
                    <a:pt x="27148" y="91639"/>
                    <a:pt x="25734" y="90221"/>
                    <a:pt x="25734" y="90221"/>
                  </a:cubicBezTo>
                  <a:lnTo>
                    <a:pt x="25734" y="90221"/>
                  </a:lnTo>
                  <a:cubicBezTo>
                    <a:pt x="25734" y="90221"/>
                    <a:pt x="22194" y="87862"/>
                    <a:pt x="22666" y="90221"/>
                  </a:cubicBezTo>
                  <a:lnTo>
                    <a:pt x="22666" y="90221"/>
                  </a:lnTo>
                  <a:cubicBezTo>
                    <a:pt x="22666" y="90221"/>
                    <a:pt x="22666" y="90221"/>
                    <a:pt x="22666" y="90221"/>
                  </a:cubicBezTo>
                  <a:cubicBezTo>
                    <a:pt x="22666" y="90221"/>
                    <a:pt x="22666" y="90221"/>
                    <a:pt x="19362" y="88335"/>
                  </a:cubicBezTo>
                  <a:cubicBezTo>
                    <a:pt x="19362" y="89985"/>
                    <a:pt x="19362" y="88335"/>
                    <a:pt x="16767" y="88335"/>
                  </a:cubicBezTo>
                  <a:lnTo>
                    <a:pt x="16767" y="85975"/>
                  </a:lnTo>
                  <a:cubicBezTo>
                    <a:pt x="16767" y="85975"/>
                    <a:pt x="16767" y="88335"/>
                    <a:pt x="15350" y="85975"/>
                  </a:cubicBezTo>
                  <a:cubicBezTo>
                    <a:pt x="16531" y="87862"/>
                    <a:pt x="17709" y="89749"/>
                    <a:pt x="18890" y="91639"/>
                  </a:cubicBezTo>
                  <a:lnTo>
                    <a:pt x="17003" y="91639"/>
                  </a:lnTo>
                  <a:cubicBezTo>
                    <a:pt x="18654" y="93998"/>
                    <a:pt x="18890" y="91639"/>
                    <a:pt x="20777" y="94706"/>
                  </a:cubicBezTo>
                  <a:cubicBezTo>
                    <a:pt x="22666" y="97774"/>
                    <a:pt x="20777" y="94706"/>
                    <a:pt x="19599" y="94706"/>
                  </a:cubicBezTo>
                  <a:cubicBezTo>
                    <a:pt x="18418" y="94706"/>
                    <a:pt x="19599" y="94706"/>
                    <a:pt x="19599" y="96357"/>
                  </a:cubicBezTo>
                  <a:cubicBezTo>
                    <a:pt x="19126" y="95412"/>
                    <a:pt x="18418" y="94706"/>
                    <a:pt x="17709" y="93998"/>
                  </a:cubicBezTo>
                  <a:cubicBezTo>
                    <a:pt x="17945" y="94942"/>
                    <a:pt x="17945" y="95648"/>
                    <a:pt x="17709" y="96593"/>
                  </a:cubicBezTo>
                  <a:cubicBezTo>
                    <a:pt x="17709" y="96593"/>
                    <a:pt x="15822" y="94470"/>
                    <a:pt x="17709" y="96593"/>
                  </a:cubicBezTo>
                  <a:cubicBezTo>
                    <a:pt x="19599" y="98716"/>
                    <a:pt x="17709" y="95176"/>
                    <a:pt x="16295" y="95412"/>
                  </a:cubicBezTo>
                  <a:cubicBezTo>
                    <a:pt x="16058" y="94942"/>
                    <a:pt x="16058" y="94470"/>
                    <a:pt x="16295" y="93998"/>
                  </a:cubicBezTo>
                  <a:cubicBezTo>
                    <a:pt x="16295" y="93998"/>
                    <a:pt x="16295" y="93998"/>
                    <a:pt x="16295" y="93998"/>
                  </a:cubicBezTo>
                  <a:cubicBezTo>
                    <a:pt x="16295" y="93998"/>
                    <a:pt x="16295" y="92344"/>
                    <a:pt x="14641" y="91639"/>
                  </a:cubicBezTo>
                  <a:cubicBezTo>
                    <a:pt x="12991" y="90930"/>
                    <a:pt x="16058" y="93998"/>
                    <a:pt x="14641" y="93053"/>
                  </a:cubicBezTo>
                  <a:cubicBezTo>
                    <a:pt x="14405" y="93525"/>
                    <a:pt x="14405" y="94234"/>
                    <a:pt x="14641" y="94706"/>
                  </a:cubicBezTo>
                  <a:cubicBezTo>
                    <a:pt x="14641" y="94706"/>
                    <a:pt x="14641" y="94706"/>
                    <a:pt x="14641" y="96593"/>
                  </a:cubicBezTo>
                  <a:cubicBezTo>
                    <a:pt x="14641" y="98480"/>
                    <a:pt x="14641" y="95412"/>
                    <a:pt x="14641" y="96593"/>
                  </a:cubicBezTo>
                  <a:cubicBezTo>
                    <a:pt x="14641" y="97774"/>
                    <a:pt x="14641" y="96593"/>
                    <a:pt x="16058" y="98010"/>
                  </a:cubicBezTo>
                  <a:cubicBezTo>
                    <a:pt x="17473" y="99425"/>
                    <a:pt x="16058" y="98010"/>
                    <a:pt x="16058" y="98010"/>
                  </a:cubicBezTo>
                  <a:cubicBezTo>
                    <a:pt x="16058" y="98010"/>
                    <a:pt x="16058" y="96593"/>
                    <a:pt x="16058" y="95884"/>
                  </a:cubicBezTo>
                  <a:cubicBezTo>
                    <a:pt x="16058" y="95176"/>
                    <a:pt x="16058" y="95884"/>
                    <a:pt x="16058" y="95884"/>
                  </a:cubicBezTo>
                  <a:cubicBezTo>
                    <a:pt x="16058" y="95884"/>
                    <a:pt x="16058" y="97302"/>
                    <a:pt x="13935" y="95884"/>
                  </a:cubicBezTo>
                  <a:lnTo>
                    <a:pt x="13935" y="97774"/>
                  </a:lnTo>
                  <a:lnTo>
                    <a:pt x="15350" y="99188"/>
                  </a:lnTo>
                  <a:cubicBezTo>
                    <a:pt x="15350" y="99188"/>
                    <a:pt x="17239" y="99188"/>
                    <a:pt x="18181" y="99188"/>
                  </a:cubicBezTo>
                  <a:cubicBezTo>
                    <a:pt x="19126" y="99188"/>
                    <a:pt x="16531" y="99188"/>
                    <a:pt x="16531" y="99188"/>
                  </a:cubicBezTo>
                  <a:cubicBezTo>
                    <a:pt x="16531" y="99188"/>
                    <a:pt x="16531" y="99188"/>
                    <a:pt x="18181" y="99188"/>
                  </a:cubicBezTo>
                  <a:cubicBezTo>
                    <a:pt x="19835" y="99188"/>
                    <a:pt x="18181" y="99188"/>
                    <a:pt x="18181" y="99188"/>
                  </a:cubicBezTo>
                  <a:cubicBezTo>
                    <a:pt x="18181" y="99188"/>
                    <a:pt x="18181" y="97774"/>
                    <a:pt x="16531" y="97302"/>
                  </a:cubicBezTo>
                  <a:cubicBezTo>
                    <a:pt x="14877" y="96829"/>
                    <a:pt x="16531" y="97302"/>
                    <a:pt x="16531" y="97302"/>
                  </a:cubicBezTo>
                  <a:cubicBezTo>
                    <a:pt x="16531" y="97302"/>
                    <a:pt x="16531" y="97302"/>
                    <a:pt x="16531" y="95884"/>
                  </a:cubicBezTo>
                  <a:cubicBezTo>
                    <a:pt x="16531" y="94470"/>
                    <a:pt x="16531" y="95884"/>
                    <a:pt x="16531" y="95884"/>
                  </a:cubicBezTo>
                  <a:cubicBezTo>
                    <a:pt x="16531" y="95884"/>
                    <a:pt x="16531" y="95884"/>
                    <a:pt x="16531" y="98010"/>
                  </a:cubicBezTo>
                  <a:cubicBezTo>
                    <a:pt x="16531" y="100133"/>
                    <a:pt x="16531" y="96357"/>
                    <a:pt x="14641" y="95648"/>
                  </a:cubicBezTo>
                  <a:cubicBezTo>
                    <a:pt x="12754" y="94942"/>
                    <a:pt x="14641" y="95648"/>
                    <a:pt x="12991" y="95648"/>
                  </a:cubicBezTo>
                  <a:cubicBezTo>
                    <a:pt x="11340" y="95648"/>
                    <a:pt x="12991" y="95648"/>
                    <a:pt x="12991" y="95648"/>
                  </a:cubicBezTo>
                  <a:cubicBezTo>
                    <a:pt x="12991" y="95648"/>
                    <a:pt x="12991" y="95648"/>
                    <a:pt x="12991" y="95648"/>
                  </a:cubicBezTo>
                  <a:cubicBezTo>
                    <a:pt x="12991" y="95648"/>
                    <a:pt x="12991" y="95648"/>
                    <a:pt x="11573" y="95648"/>
                  </a:cubicBezTo>
                  <a:cubicBezTo>
                    <a:pt x="11340" y="96357"/>
                    <a:pt x="11340" y="97302"/>
                    <a:pt x="11573" y="98010"/>
                  </a:cubicBezTo>
                  <a:cubicBezTo>
                    <a:pt x="11573" y="98010"/>
                    <a:pt x="11573" y="98010"/>
                    <a:pt x="11573" y="99897"/>
                  </a:cubicBezTo>
                  <a:cubicBezTo>
                    <a:pt x="11573" y="101784"/>
                    <a:pt x="11573" y="99897"/>
                    <a:pt x="11573" y="98480"/>
                  </a:cubicBezTo>
                  <a:cubicBezTo>
                    <a:pt x="11573" y="97065"/>
                    <a:pt x="11573" y="98480"/>
                    <a:pt x="11573" y="98480"/>
                  </a:cubicBezTo>
                  <a:cubicBezTo>
                    <a:pt x="11573" y="98480"/>
                    <a:pt x="11573" y="99897"/>
                    <a:pt x="11573" y="99897"/>
                  </a:cubicBezTo>
                  <a:cubicBezTo>
                    <a:pt x="11573" y="99897"/>
                    <a:pt x="11573" y="98244"/>
                    <a:pt x="10159" y="97302"/>
                  </a:cubicBezTo>
                  <a:cubicBezTo>
                    <a:pt x="8742" y="96357"/>
                    <a:pt x="11573" y="98952"/>
                    <a:pt x="10159" y="97302"/>
                  </a:cubicBezTo>
                  <a:cubicBezTo>
                    <a:pt x="8742" y="95648"/>
                    <a:pt x="10159" y="97302"/>
                    <a:pt x="10159" y="97302"/>
                  </a:cubicBezTo>
                  <a:lnTo>
                    <a:pt x="8742" y="95884"/>
                  </a:lnTo>
                  <a:cubicBezTo>
                    <a:pt x="8742" y="95884"/>
                    <a:pt x="8742" y="98244"/>
                    <a:pt x="8742" y="95884"/>
                  </a:cubicBezTo>
                  <a:cubicBezTo>
                    <a:pt x="8742" y="93525"/>
                    <a:pt x="8742" y="95884"/>
                    <a:pt x="8742" y="95884"/>
                  </a:cubicBezTo>
                  <a:cubicBezTo>
                    <a:pt x="8742" y="95884"/>
                    <a:pt x="8742" y="95884"/>
                    <a:pt x="8742" y="95884"/>
                  </a:cubicBezTo>
                  <a:cubicBezTo>
                    <a:pt x="8742" y="95884"/>
                    <a:pt x="8742" y="95884"/>
                    <a:pt x="8742" y="97302"/>
                  </a:cubicBezTo>
                  <a:cubicBezTo>
                    <a:pt x="8742" y="98716"/>
                    <a:pt x="10631" y="98952"/>
                    <a:pt x="8742" y="97302"/>
                  </a:cubicBezTo>
                  <a:cubicBezTo>
                    <a:pt x="6855" y="95648"/>
                    <a:pt x="8742" y="99188"/>
                    <a:pt x="10868" y="99661"/>
                  </a:cubicBezTo>
                  <a:cubicBezTo>
                    <a:pt x="12991" y="100133"/>
                    <a:pt x="10868" y="99661"/>
                    <a:pt x="10868" y="99661"/>
                  </a:cubicBezTo>
                  <a:cubicBezTo>
                    <a:pt x="10868" y="99661"/>
                    <a:pt x="10868" y="99661"/>
                    <a:pt x="12518" y="101548"/>
                  </a:cubicBezTo>
                  <a:cubicBezTo>
                    <a:pt x="14172" y="103437"/>
                    <a:pt x="12518" y="101548"/>
                    <a:pt x="12518" y="101548"/>
                  </a:cubicBezTo>
                  <a:cubicBezTo>
                    <a:pt x="12518" y="101548"/>
                    <a:pt x="12518" y="101548"/>
                    <a:pt x="12518" y="100133"/>
                  </a:cubicBezTo>
                  <a:cubicBezTo>
                    <a:pt x="12518" y="98716"/>
                    <a:pt x="12518" y="100133"/>
                    <a:pt x="11340" y="98952"/>
                  </a:cubicBezTo>
                  <a:cubicBezTo>
                    <a:pt x="10159" y="97774"/>
                    <a:pt x="12518" y="98952"/>
                    <a:pt x="11340" y="98952"/>
                  </a:cubicBezTo>
                  <a:cubicBezTo>
                    <a:pt x="10159" y="98952"/>
                    <a:pt x="11340" y="100369"/>
                    <a:pt x="12754" y="100606"/>
                  </a:cubicBezTo>
                  <a:cubicBezTo>
                    <a:pt x="14172" y="100842"/>
                    <a:pt x="12754" y="100606"/>
                    <a:pt x="12754" y="100606"/>
                  </a:cubicBezTo>
                  <a:cubicBezTo>
                    <a:pt x="12754" y="100606"/>
                    <a:pt x="12754" y="102256"/>
                    <a:pt x="12754" y="100606"/>
                  </a:cubicBezTo>
                  <a:cubicBezTo>
                    <a:pt x="12754" y="98952"/>
                    <a:pt x="14405" y="102020"/>
                    <a:pt x="14172" y="100606"/>
                  </a:cubicBezTo>
                  <a:cubicBezTo>
                    <a:pt x="13935" y="99188"/>
                    <a:pt x="14172" y="100606"/>
                    <a:pt x="17003" y="102965"/>
                  </a:cubicBezTo>
                  <a:cubicBezTo>
                    <a:pt x="19835" y="105324"/>
                    <a:pt x="17003" y="101311"/>
                    <a:pt x="17003" y="101311"/>
                  </a:cubicBezTo>
                  <a:cubicBezTo>
                    <a:pt x="17003" y="101311"/>
                    <a:pt x="17003" y="101311"/>
                    <a:pt x="17003" y="102729"/>
                  </a:cubicBezTo>
                  <a:cubicBezTo>
                    <a:pt x="17003" y="104143"/>
                    <a:pt x="17003" y="102729"/>
                    <a:pt x="18654" y="102729"/>
                  </a:cubicBezTo>
                  <a:cubicBezTo>
                    <a:pt x="20304" y="102729"/>
                    <a:pt x="18654" y="102729"/>
                    <a:pt x="18654" y="102729"/>
                  </a:cubicBezTo>
                  <a:cubicBezTo>
                    <a:pt x="18654" y="102729"/>
                    <a:pt x="18654" y="102729"/>
                    <a:pt x="18654" y="101075"/>
                  </a:cubicBezTo>
                  <a:cubicBezTo>
                    <a:pt x="18654" y="99425"/>
                    <a:pt x="18654" y="102729"/>
                    <a:pt x="18654" y="101075"/>
                  </a:cubicBezTo>
                  <a:cubicBezTo>
                    <a:pt x="18890" y="101548"/>
                    <a:pt x="18890" y="102020"/>
                    <a:pt x="18654" y="102492"/>
                  </a:cubicBezTo>
                  <a:cubicBezTo>
                    <a:pt x="18654" y="102492"/>
                    <a:pt x="18654" y="102492"/>
                    <a:pt x="20540" y="102492"/>
                  </a:cubicBezTo>
                  <a:cubicBezTo>
                    <a:pt x="18890" y="99661"/>
                    <a:pt x="21958" y="102492"/>
                    <a:pt x="20540" y="101075"/>
                  </a:cubicBezTo>
                  <a:cubicBezTo>
                    <a:pt x="20540" y="102729"/>
                    <a:pt x="20540" y="101075"/>
                    <a:pt x="21958" y="102729"/>
                  </a:cubicBezTo>
                  <a:cubicBezTo>
                    <a:pt x="23372" y="104379"/>
                    <a:pt x="21958" y="102729"/>
                    <a:pt x="20777" y="102729"/>
                  </a:cubicBezTo>
                  <a:cubicBezTo>
                    <a:pt x="19599" y="102729"/>
                    <a:pt x="20777" y="102729"/>
                    <a:pt x="19126" y="102729"/>
                  </a:cubicBezTo>
                  <a:cubicBezTo>
                    <a:pt x="19362" y="103437"/>
                    <a:pt x="19362" y="104379"/>
                    <a:pt x="19126" y="105088"/>
                  </a:cubicBezTo>
                  <a:cubicBezTo>
                    <a:pt x="19126" y="102492"/>
                    <a:pt x="23372" y="107919"/>
                    <a:pt x="20777" y="103201"/>
                  </a:cubicBezTo>
                  <a:cubicBezTo>
                    <a:pt x="20777" y="103201"/>
                    <a:pt x="20777" y="103201"/>
                    <a:pt x="22666" y="103201"/>
                  </a:cubicBezTo>
                  <a:lnTo>
                    <a:pt x="22666" y="103201"/>
                  </a:lnTo>
                  <a:lnTo>
                    <a:pt x="22666" y="101548"/>
                  </a:lnTo>
                  <a:cubicBezTo>
                    <a:pt x="22666" y="101548"/>
                    <a:pt x="22666" y="101548"/>
                    <a:pt x="22666" y="101548"/>
                  </a:cubicBezTo>
                  <a:cubicBezTo>
                    <a:pt x="22666" y="101548"/>
                    <a:pt x="22666" y="101548"/>
                    <a:pt x="22666" y="102965"/>
                  </a:cubicBezTo>
                  <a:cubicBezTo>
                    <a:pt x="22666" y="104379"/>
                    <a:pt x="22666" y="102965"/>
                    <a:pt x="24081" y="102965"/>
                  </a:cubicBezTo>
                  <a:lnTo>
                    <a:pt x="24081" y="102965"/>
                  </a:lnTo>
                  <a:lnTo>
                    <a:pt x="24081" y="102965"/>
                  </a:lnTo>
                  <a:cubicBezTo>
                    <a:pt x="24081" y="103437"/>
                    <a:pt x="24081" y="104143"/>
                    <a:pt x="24081" y="104615"/>
                  </a:cubicBezTo>
                  <a:cubicBezTo>
                    <a:pt x="24081" y="104615"/>
                    <a:pt x="22666" y="102256"/>
                    <a:pt x="24081" y="102965"/>
                  </a:cubicBezTo>
                  <a:cubicBezTo>
                    <a:pt x="24081" y="102492"/>
                    <a:pt x="24081" y="102020"/>
                    <a:pt x="24081" y="101548"/>
                  </a:cubicBezTo>
                  <a:cubicBezTo>
                    <a:pt x="24081" y="101548"/>
                    <a:pt x="24081" y="101548"/>
                    <a:pt x="24081" y="101548"/>
                  </a:cubicBezTo>
                  <a:cubicBezTo>
                    <a:pt x="24081" y="101548"/>
                    <a:pt x="26912" y="103910"/>
                    <a:pt x="27857" y="104852"/>
                  </a:cubicBezTo>
                  <a:cubicBezTo>
                    <a:pt x="28802" y="105796"/>
                    <a:pt x="25970" y="104852"/>
                    <a:pt x="27857" y="106269"/>
                  </a:cubicBezTo>
                  <a:cubicBezTo>
                    <a:pt x="29744" y="107683"/>
                    <a:pt x="26676" y="106269"/>
                    <a:pt x="26440" y="106269"/>
                  </a:cubicBezTo>
                  <a:cubicBezTo>
                    <a:pt x="26204" y="106269"/>
                    <a:pt x="26440" y="106269"/>
                    <a:pt x="27857" y="106269"/>
                  </a:cubicBezTo>
                  <a:cubicBezTo>
                    <a:pt x="29271" y="106269"/>
                    <a:pt x="27857" y="106269"/>
                    <a:pt x="27857" y="108155"/>
                  </a:cubicBezTo>
                  <a:cubicBezTo>
                    <a:pt x="26204" y="106033"/>
                    <a:pt x="27857" y="108155"/>
                    <a:pt x="25498" y="105796"/>
                  </a:cubicBezTo>
                  <a:lnTo>
                    <a:pt x="27385" y="108628"/>
                  </a:lnTo>
                  <a:cubicBezTo>
                    <a:pt x="27385" y="108628"/>
                    <a:pt x="27385" y="107447"/>
                    <a:pt x="25970" y="107211"/>
                  </a:cubicBezTo>
                  <a:cubicBezTo>
                    <a:pt x="25970" y="107683"/>
                    <a:pt x="25970" y="108155"/>
                    <a:pt x="25970" y="108628"/>
                  </a:cubicBezTo>
                  <a:cubicBezTo>
                    <a:pt x="25970" y="108628"/>
                    <a:pt x="25970" y="108628"/>
                    <a:pt x="24553" y="107211"/>
                  </a:cubicBezTo>
                  <a:cubicBezTo>
                    <a:pt x="23139" y="105796"/>
                    <a:pt x="24553" y="107211"/>
                    <a:pt x="24553" y="107211"/>
                  </a:cubicBezTo>
                  <a:cubicBezTo>
                    <a:pt x="24553" y="107211"/>
                    <a:pt x="24553" y="107211"/>
                    <a:pt x="24553" y="108628"/>
                  </a:cubicBezTo>
                  <a:cubicBezTo>
                    <a:pt x="24553" y="110042"/>
                    <a:pt x="24553" y="107447"/>
                    <a:pt x="24553" y="106741"/>
                  </a:cubicBezTo>
                  <a:cubicBezTo>
                    <a:pt x="24553" y="106033"/>
                    <a:pt x="25970" y="106741"/>
                    <a:pt x="24553" y="105088"/>
                  </a:cubicBezTo>
                  <a:cubicBezTo>
                    <a:pt x="23139" y="103437"/>
                    <a:pt x="24553" y="105088"/>
                    <a:pt x="24553" y="106505"/>
                  </a:cubicBezTo>
                  <a:lnTo>
                    <a:pt x="24553" y="106505"/>
                  </a:lnTo>
                  <a:cubicBezTo>
                    <a:pt x="24553" y="106505"/>
                    <a:pt x="24553" y="106505"/>
                    <a:pt x="24553" y="106505"/>
                  </a:cubicBezTo>
                  <a:cubicBezTo>
                    <a:pt x="24553" y="106505"/>
                    <a:pt x="24553" y="108155"/>
                    <a:pt x="26204" y="109337"/>
                  </a:cubicBezTo>
                  <a:lnTo>
                    <a:pt x="26204" y="109337"/>
                  </a:lnTo>
                  <a:cubicBezTo>
                    <a:pt x="26204" y="108628"/>
                    <a:pt x="26204" y="108155"/>
                    <a:pt x="26204" y="107447"/>
                  </a:cubicBezTo>
                  <a:cubicBezTo>
                    <a:pt x="26204" y="107447"/>
                    <a:pt x="26204" y="107447"/>
                    <a:pt x="25025" y="107447"/>
                  </a:cubicBezTo>
                  <a:cubicBezTo>
                    <a:pt x="23844" y="107447"/>
                    <a:pt x="25025" y="107447"/>
                    <a:pt x="25025" y="107447"/>
                  </a:cubicBezTo>
                  <a:cubicBezTo>
                    <a:pt x="25025" y="107447"/>
                    <a:pt x="22903" y="106033"/>
                    <a:pt x="25025" y="107447"/>
                  </a:cubicBezTo>
                  <a:cubicBezTo>
                    <a:pt x="27148" y="108864"/>
                    <a:pt x="25025" y="107447"/>
                    <a:pt x="22194" y="107447"/>
                  </a:cubicBezTo>
                  <a:cubicBezTo>
                    <a:pt x="19362" y="107447"/>
                    <a:pt x="22194" y="107447"/>
                    <a:pt x="22194" y="107447"/>
                  </a:cubicBezTo>
                  <a:cubicBezTo>
                    <a:pt x="22430" y="108155"/>
                    <a:pt x="22430" y="109100"/>
                    <a:pt x="22194" y="109809"/>
                  </a:cubicBezTo>
                  <a:lnTo>
                    <a:pt x="24081" y="111696"/>
                  </a:lnTo>
                  <a:lnTo>
                    <a:pt x="24081" y="109573"/>
                  </a:lnTo>
                  <a:cubicBezTo>
                    <a:pt x="24081" y="109573"/>
                    <a:pt x="24081" y="109573"/>
                    <a:pt x="24081" y="109573"/>
                  </a:cubicBezTo>
                  <a:cubicBezTo>
                    <a:pt x="24081" y="109573"/>
                    <a:pt x="24081" y="111459"/>
                    <a:pt x="25734" y="112404"/>
                  </a:cubicBezTo>
                  <a:cubicBezTo>
                    <a:pt x="27385" y="113346"/>
                    <a:pt x="25734" y="112404"/>
                    <a:pt x="27148" y="112404"/>
                  </a:cubicBezTo>
                  <a:cubicBezTo>
                    <a:pt x="28566" y="112404"/>
                    <a:pt x="27148" y="110515"/>
                    <a:pt x="28802" y="112404"/>
                  </a:cubicBezTo>
                  <a:cubicBezTo>
                    <a:pt x="30452" y="114291"/>
                    <a:pt x="28802" y="112404"/>
                    <a:pt x="28802" y="113582"/>
                  </a:cubicBezTo>
                  <a:cubicBezTo>
                    <a:pt x="28802" y="114763"/>
                    <a:pt x="28802" y="113582"/>
                    <a:pt x="28802" y="113582"/>
                  </a:cubicBezTo>
                  <a:cubicBezTo>
                    <a:pt x="28802" y="113582"/>
                    <a:pt x="28802" y="113582"/>
                    <a:pt x="28802" y="113582"/>
                  </a:cubicBezTo>
                  <a:cubicBezTo>
                    <a:pt x="28802" y="113582"/>
                    <a:pt x="30452" y="113582"/>
                    <a:pt x="30452" y="113582"/>
                  </a:cubicBezTo>
                  <a:cubicBezTo>
                    <a:pt x="30452" y="113582"/>
                    <a:pt x="30452" y="113582"/>
                    <a:pt x="30452" y="115000"/>
                  </a:cubicBezTo>
                  <a:cubicBezTo>
                    <a:pt x="30452" y="116414"/>
                    <a:pt x="30452" y="115000"/>
                    <a:pt x="30452" y="115000"/>
                  </a:cubicBezTo>
                  <a:cubicBezTo>
                    <a:pt x="29744" y="114055"/>
                    <a:pt x="29038" y="113110"/>
                    <a:pt x="28093" y="112404"/>
                  </a:cubicBezTo>
                  <a:lnTo>
                    <a:pt x="28093" y="110987"/>
                  </a:lnTo>
                  <a:lnTo>
                    <a:pt x="28093" y="110987"/>
                  </a:lnTo>
                  <a:lnTo>
                    <a:pt x="29271" y="112640"/>
                  </a:lnTo>
                  <a:cubicBezTo>
                    <a:pt x="29271" y="112640"/>
                    <a:pt x="29271" y="112640"/>
                    <a:pt x="29271" y="111223"/>
                  </a:cubicBezTo>
                  <a:cubicBezTo>
                    <a:pt x="29271" y="109809"/>
                    <a:pt x="29271" y="111223"/>
                    <a:pt x="29271" y="111223"/>
                  </a:cubicBezTo>
                  <a:cubicBezTo>
                    <a:pt x="29271" y="111223"/>
                    <a:pt x="29271" y="111223"/>
                    <a:pt x="29271" y="112874"/>
                  </a:cubicBezTo>
                  <a:cubicBezTo>
                    <a:pt x="29271" y="114527"/>
                    <a:pt x="29271" y="112874"/>
                    <a:pt x="29271" y="112874"/>
                  </a:cubicBezTo>
                  <a:cubicBezTo>
                    <a:pt x="31870" y="112640"/>
                    <a:pt x="34701" y="112640"/>
                    <a:pt x="37297" y="112874"/>
                  </a:cubicBezTo>
                  <a:cubicBezTo>
                    <a:pt x="37297" y="110751"/>
                    <a:pt x="37297" y="111459"/>
                    <a:pt x="37297" y="112874"/>
                  </a:cubicBezTo>
                  <a:lnTo>
                    <a:pt x="35171" y="109573"/>
                  </a:lnTo>
                  <a:cubicBezTo>
                    <a:pt x="35171" y="109573"/>
                    <a:pt x="36588" y="110987"/>
                    <a:pt x="35171" y="109573"/>
                  </a:cubicBezTo>
                  <a:cubicBezTo>
                    <a:pt x="33756" y="108155"/>
                    <a:pt x="35171" y="109573"/>
                    <a:pt x="35171" y="110751"/>
                  </a:cubicBezTo>
                  <a:cubicBezTo>
                    <a:pt x="35171" y="111932"/>
                    <a:pt x="35171" y="109573"/>
                    <a:pt x="35171" y="110751"/>
                  </a:cubicBezTo>
                  <a:cubicBezTo>
                    <a:pt x="35171" y="111932"/>
                    <a:pt x="37060" y="111932"/>
                    <a:pt x="38947" y="113819"/>
                  </a:cubicBezTo>
                  <a:cubicBezTo>
                    <a:pt x="40837" y="115708"/>
                    <a:pt x="38947" y="113819"/>
                    <a:pt x="38947" y="112168"/>
                  </a:cubicBezTo>
                  <a:lnTo>
                    <a:pt x="40364" y="112168"/>
                  </a:lnTo>
                  <a:lnTo>
                    <a:pt x="40364" y="112168"/>
                  </a:lnTo>
                  <a:lnTo>
                    <a:pt x="40364" y="112168"/>
                  </a:lnTo>
                  <a:lnTo>
                    <a:pt x="40364" y="110751"/>
                  </a:lnTo>
                  <a:cubicBezTo>
                    <a:pt x="40364" y="110751"/>
                    <a:pt x="40364" y="111932"/>
                    <a:pt x="40364" y="110751"/>
                  </a:cubicBezTo>
                  <a:cubicBezTo>
                    <a:pt x="40364" y="111223"/>
                    <a:pt x="40364" y="111696"/>
                    <a:pt x="40364" y="112168"/>
                  </a:cubicBezTo>
                  <a:cubicBezTo>
                    <a:pt x="41779" y="112168"/>
                    <a:pt x="42015" y="112168"/>
                    <a:pt x="42487" y="112168"/>
                  </a:cubicBezTo>
                  <a:cubicBezTo>
                    <a:pt x="42487" y="110515"/>
                    <a:pt x="42487" y="112168"/>
                    <a:pt x="42487" y="110278"/>
                  </a:cubicBezTo>
                  <a:cubicBezTo>
                    <a:pt x="42487" y="108392"/>
                    <a:pt x="42487" y="110278"/>
                    <a:pt x="42487" y="111459"/>
                  </a:cubicBezTo>
                  <a:cubicBezTo>
                    <a:pt x="42487" y="112640"/>
                    <a:pt x="42487" y="111459"/>
                    <a:pt x="42487" y="109337"/>
                  </a:cubicBezTo>
                  <a:lnTo>
                    <a:pt x="42487" y="110751"/>
                  </a:lnTo>
                  <a:cubicBezTo>
                    <a:pt x="42487" y="110751"/>
                    <a:pt x="45555" y="112404"/>
                    <a:pt x="44374" y="109337"/>
                  </a:cubicBezTo>
                  <a:cubicBezTo>
                    <a:pt x="44374" y="109337"/>
                    <a:pt x="44374" y="110515"/>
                    <a:pt x="45791" y="110987"/>
                  </a:cubicBezTo>
                  <a:cubicBezTo>
                    <a:pt x="47206" y="111459"/>
                    <a:pt x="45791" y="110987"/>
                    <a:pt x="45791" y="110987"/>
                  </a:cubicBezTo>
                  <a:cubicBezTo>
                    <a:pt x="45791" y="110987"/>
                    <a:pt x="45791" y="108392"/>
                    <a:pt x="47442" y="109337"/>
                  </a:cubicBezTo>
                  <a:cubicBezTo>
                    <a:pt x="49095" y="110278"/>
                    <a:pt x="47442" y="109337"/>
                    <a:pt x="45791" y="107447"/>
                  </a:cubicBezTo>
                  <a:cubicBezTo>
                    <a:pt x="44138" y="105560"/>
                    <a:pt x="47678" y="109100"/>
                    <a:pt x="47914" y="107447"/>
                  </a:cubicBezTo>
                  <a:cubicBezTo>
                    <a:pt x="48150" y="105796"/>
                    <a:pt x="47914" y="107447"/>
                    <a:pt x="47914" y="107447"/>
                  </a:cubicBezTo>
                  <a:cubicBezTo>
                    <a:pt x="47914" y="107447"/>
                    <a:pt x="47914" y="107447"/>
                    <a:pt x="47914" y="107447"/>
                  </a:cubicBezTo>
                  <a:lnTo>
                    <a:pt x="49568" y="110042"/>
                  </a:lnTo>
                  <a:cubicBezTo>
                    <a:pt x="49568" y="110042"/>
                    <a:pt x="49568" y="107447"/>
                    <a:pt x="49568" y="108155"/>
                  </a:cubicBezTo>
                  <a:cubicBezTo>
                    <a:pt x="49568" y="108864"/>
                    <a:pt x="49568" y="108155"/>
                    <a:pt x="49568" y="108155"/>
                  </a:cubicBezTo>
                  <a:lnTo>
                    <a:pt x="49568" y="108155"/>
                  </a:lnTo>
                  <a:cubicBezTo>
                    <a:pt x="49568" y="108155"/>
                    <a:pt x="49568" y="108155"/>
                    <a:pt x="49568" y="106505"/>
                  </a:cubicBezTo>
                  <a:cubicBezTo>
                    <a:pt x="50037" y="106974"/>
                    <a:pt x="50510" y="107447"/>
                    <a:pt x="50982" y="107919"/>
                  </a:cubicBezTo>
                  <a:cubicBezTo>
                    <a:pt x="50982" y="107919"/>
                    <a:pt x="50982" y="107919"/>
                    <a:pt x="50982" y="107919"/>
                  </a:cubicBezTo>
                  <a:cubicBezTo>
                    <a:pt x="50982" y="107919"/>
                    <a:pt x="50982" y="107919"/>
                    <a:pt x="50982" y="107919"/>
                  </a:cubicBezTo>
                  <a:cubicBezTo>
                    <a:pt x="50982" y="107919"/>
                    <a:pt x="50982" y="107919"/>
                    <a:pt x="50982" y="105796"/>
                  </a:cubicBezTo>
                  <a:cubicBezTo>
                    <a:pt x="51691" y="106269"/>
                    <a:pt x="52163" y="106974"/>
                    <a:pt x="52399" y="107683"/>
                  </a:cubicBezTo>
                  <a:cubicBezTo>
                    <a:pt x="52399" y="107683"/>
                    <a:pt x="52399" y="105324"/>
                    <a:pt x="52399" y="106033"/>
                  </a:cubicBezTo>
                  <a:cubicBezTo>
                    <a:pt x="52399" y="106741"/>
                    <a:pt x="52399" y="107447"/>
                    <a:pt x="52399" y="106033"/>
                  </a:cubicBezTo>
                  <a:cubicBezTo>
                    <a:pt x="52399" y="104615"/>
                    <a:pt x="53814" y="107447"/>
                    <a:pt x="54050" y="106033"/>
                  </a:cubicBezTo>
                  <a:cubicBezTo>
                    <a:pt x="54050" y="106033"/>
                    <a:pt x="54050" y="106033"/>
                    <a:pt x="54050" y="106033"/>
                  </a:cubicBezTo>
                  <a:cubicBezTo>
                    <a:pt x="54050" y="106033"/>
                    <a:pt x="54050" y="106033"/>
                    <a:pt x="54050" y="106033"/>
                  </a:cubicBezTo>
                  <a:cubicBezTo>
                    <a:pt x="54050" y="106033"/>
                    <a:pt x="52869" y="103910"/>
                    <a:pt x="54050" y="104615"/>
                  </a:cubicBezTo>
                  <a:lnTo>
                    <a:pt x="54050" y="104615"/>
                  </a:lnTo>
                  <a:cubicBezTo>
                    <a:pt x="54286" y="103910"/>
                    <a:pt x="54286" y="102965"/>
                    <a:pt x="54050" y="102256"/>
                  </a:cubicBezTo>
                  <a:cubicBezTo>
                    <a:pt x="54050" y="102256"/>
                    <a:pt x="54050" y="103673"/>
                    <a:pt x="55467" y="104143"/>
                  </a:cubicBezTo>
                  <a:cubicBezTo>
                    <a:pt x="55700" y="103437"/>
                    <a:pt x="55700" y="102729"/>
                    <a:pt x="55467" y="102020"/>
                  </a:cubicBezTo>
                  <a:cubicBezTo>
                    <a:pt x="55467" y="102020"/>
                    <a:pt x="57354" y="102020"/>
                    <a:pt x="57354" y="102020"/>
                  </a:cubicBezTo>
                  <a:cubicBezTo>
                    <a:pt x="56881" y="101548"/>
                    <a:pt x="56409" y="100842"/>
                    <a:pt x="56173" y="100133"/>
                  </a:cubicBezTo>
                  <a:cubicBezTo>
                    <a:pt x="57590" y="101548"/>
                    <a:pt x="57590" y="102492"/>
                    <a:pt x="58298" y="102492"/>
                  </a:cubicBezTo>
                  <a:cubicBezTo>
                    <a:pt x="59004" y="102492"/>
                    <a:pt x="58298" y="102492"/>
                    <a:pt x="58298" y="102492"/>
                  </a:cubicBezTo>
                  <a:cubicBezTo>
                    <a:pt x="58298" y="102492"/>
                    <a:pt x="58298" y="102492"/>
                    <a:pt x="58298" y="102492"/>
                  </a:cubicBezTo>
                  <a:cubicBezTo>
                    <a:pt x="58298" y="102492"/>
                    <a:pt x="58298" y="102492"/>
                    <a:pt x="58298" y="101075"/>
                  </a:cubicBezTo>
                  <a:cubicBezTo>
                    <a:pt x="58298" y="99661"/>
                    <a:pt x="58298" y="101075"/>
                    <a:pt x="59713" y="102492"/>
                  </a:cubicBezTo>
                  <a:cubicBezTo>
                    <a:pt x="61130" y="103910"/>
                    <a:pt x="59713" y="101075"/>
                    <a:pt x="59713" y="100606"/>
                  </a:cubicBezTo>
                  <a:cubicBezTo>
                    <a:pt x="59713" y="100133"/>
                    <a:pt x="61836" y="102492"/>
                    <a:pt x="59713" y="100606"/>
                  </a:cubicBezTo>
                  <a:lnTo>
                    <a:pt x="61130" y="102020"/>
                  </a:lnTo>
                  <a:cubicBezTo>
                    <a:pt x="61130" y="102020"/>
                    <a:pt x="61130" y="102020"/>
                    <a:pt x="61130" y="102020"/>
                  </a:cubicBezTo>
                  <a:cubicBezTo>
                    <a:pt x="61130" y="102020"/>
                    <a:pt x="63725" y="102020"/>
                    <a:pt x="65376" y="102020"/>
                  </a:cubicBezTo>
                  <a:lnTo>
                    <a:pt x="65376" y="104143"/>
                  </a:lnTo>
                  <a:cubicBezTo>
                    <a:pt x="65376" y="104143"/>
                    <a:pt x="65376" y="104143"/>
                    <a:pt x="65376" y="104143"/>
                  </a:cubicBezTo>
                  <a:cubicBezTo>
                    <a:pt x="65376" y="103437"/>
                    <a:pt x="65376" y="102965"/>
                    <a:pt x="65376" y="102256"/>
                  </a:cubicBezTo>
                  <a:cubicBezTo>
                    <a:pt x="65376" y="102256"/>
                    <a:pt x="68680" y="103910"/>
                    <a:pt x="67029" y="100369"/>
                  </a:cubicBezTo>
                  <a:cubicBezTo>
                    <a:pt x="67029" y="100369"/>
                    <a:pt x="67029" y="100369"/>
                    <a:pt x="67029" y="102256"/>
                  </a:cubicBezTo>
                  <a:cubicBezTo>
                    <a:pt x="67029" y="104143"/>
                    <a:pt x="67029" y="102256"/>
                    <a:pt x="67029" y="102256"/>
                  </a:cubicBezTo>
                  <a:lnTo>
                    <a:pt x="67029" y="102256"/>
                  </a:lnTo>
                  <a:cubicBezTo>
                    <a:pt x="67029" y="102256"/>
                    <a:pt x="69861" y="103910"/>
                    <a:pt x="68680" y="102256"/>
                  </a:cubicBezTo>
                  <a:cubicBezTo>
                    <a:pt x="67499" y="100606"/>
                    <a:pt x="68680" y="102256"/>
                    <a:pt x="70097" y="103910"/>
                  </a:cubicBezTo>
                  <a:cubicBezTo>
                    <a:pt x="71511" y="105560"/>
                    <a:pt x="70097" y="102256"/>
                    <a:pt x="70097" y="103910"/>
                  </a:cubicBezTo>
                  <a:cubicBezTo>
                    <a:pt x="68444" y="101075"/>
                    <a:pt x="71748" y="103910"/>
                    <a:pt x="70097" y="101784"/>
                  </a:cubicBezTo>
                  <a:lnTo>
                    <a:pt x="71275" y="103201"/>
                  </a:lnTo>
                  <a:cubicBezTo>
                    <a:pt x="71275" y="103201"/>
                    <a:pt x="71275" y="101548"/>
                    <a:pt x="71275" y="103201"/>
                  </a:cubicBezTo>
                  <a:cubicBezTo>
                    <a:pt x="71275" y="104852"/>
                    <a:pt x="71275" y="103201"/>
                    <a:pt x="71275" y="102020"/>
                  </a:cubicBezTo>
                  <a:lnTo>
                    <a:pt x="71275" y="102020"/>
                  </a:lnTo>
                  <a:cubicBezTo>
                    <a:pt x="71275" y="102020"/>
                    <a:pt x="71275" y="102020"/>
                    <a:pt x="71275" y="102020"/>
                  </a:cubicBezTo>
                  <a:cubicBezTo>
                    <a:pt x="71275" y="102020"/>
                    <a:pt x="71275" y="102020"/>
                    <a:pt x="71275" y="102020"/>
                  </a:cubicBezTo>
                  <a:cubicBezTo>
                    <a:pt x="71275" y="102020"/>
                    <a:pt x="71275" y="102020"/>
                    <a:pt x="71275" y="100606"/>
                  </a:cubicBezTo>
                  <a:cubicBezTo>
                    <a:pt x="71275" y="100606"/>
                    <a:pt x="71275" y="100606"/>
                    <a:pt x="71275" y="100606"/>
                  </a:cubicBezTo>
                  <a:cubicBezTo>
                    <a:pt x="71275" y="100606"/>
                    <a:pt x="71275" y="100606"/>
                    <a:pt x="71275" y="102020"/>
                  </a:cubicBezTo>
                  <a:cubicBezTo>
                    <a:pt x="71275" y="103437"/>
                    <a:pt x="71275" y="102020"/>
                    <a:pt x="71275" y="102020"/>
                  </a:cubicBezTo>
                  <a:cubicBezTo>
                    <a:pt x="71275" y="102020"/>
                    <a:pt x="69625" y="102020"/>
                    <a:pt x="71275" y="102020"/>
                  </a:cubicBezTo>
                  <a:cubicBezTo>
                    <a:pt x="72929" y="102020"/>
                    <a:pt x="72456" y="103673"/>
                    <a:pt x="72456" y="102020"/>
                  </a:cubicBezTo>
                  <a:cubicBezTo>
                    <a:pt x="72456" y="100369"/>
                    <a:pt x="72456" y="103437"/>
                    <a:pt x="72456" y="103673"/>
                  </a:cubicBezTo>
                  <a:lnTo>
                    <a:pt x="72456" y="102020"/>
                  </a:lnTo>
                  <a:cubicBezTo>
                    <a:pt x="72456" y="102020"/>
                    <a:pt x="72456" y="102020"/>
                    <a:pt x="72456" y="103437"/>
                  </a:cubicBezTo>
                  <a:cubicBezTo>
                    <a:pt x="72456" y="104852"/>
                    <a:pt x="72456" y="103437"/>
                    <a:pt x="72456" y="103437"/>
                  </a:cubicBezTo>
                  <a:cubicBezTo>
                    <a:pt x="72456" y="103437"/>
                    <a:pt x="72456" y="101784"/>
                    <a:pt x="72456" y="101784"/>
                  </a:cubicBezTo>
                  <a:cubicBezTo>
                    <a:pt x="72456" y="101784"/>
                    <a:pt x="72456" y="101784"/>
                    <a:pt x="72456" y="100369"/>
                  </a:cubicBezTo>
                  <a:cubicBezTo>
                    <a:pt x="72456" y="98952"/>
                    <a:pt x="72456" y="102020"/>
                    <a:pt x="72456" y="100369"/>
                  </a:cubicBezTo>
                  <a:cubicBezTo>
                    <a:pt x="72456" y="98716"/>
                    <a:pt x="72456" y="100369"/>
                    <a:pt x="71039" y="98952"/>
                  </a:cubicBezTo>
                  <a:lnTo>
                    <a:pt x="71039" y="98952"/>
                  </a:lnTo>
                  <a:cubicBezTo>
                    <a:pt x="71039" y="98952"/>
                    <a:pt x="71039" y="98952"/>
                    <a:pt x="69152" y="98952"/>
                  </a:cubicBezTo>
                  <a:cubicBezTo>
                    <a:pt x="67266" y="98952"/>
                    <a:pt x="69152" y="98952"/>
                    <a:pt x="69152" y="100606"/>
                  </a:cubicBezTo>
                  <a:cubicBezTo>
                    <a:pt x="69152" y="102256"/>
                    <a:pt x="69152" y="100606"/>
                    <a:pt x="69152" y="99188"/>
                  </a:cubicBezTo>
                  <a:cubicBezTo>
                    <a:pt x="71748" y="102492"/>
                    <a:pt x="69152" y="102020"/>
                    <a:pt x="69152" y="102965"/>
                  </a:cubicBezTo>
                  <a:cubicBezTo>
                    <a:pt x="69152" y="103910"/>
                    <a:pt x="67266" y="100606"/>
                    <a:pt x="66085" y="99425"/>
                  </a:cubicBezTo>
                  <a:cubicBezTo>
                    <a:pt x="64904" y="98244"/>
                    <a:pt x="66085" y="99425"/>
                    <a:pt x="66085" y="100842"/>
                  </a:cubicBezTo>
                  <a:cubicBezTo>
                    <a:pt x="66085" y="102256"/>
                    <a:pt x="66085" y="100842"/>
                    <a:pt x="67971" y="102256"/>
                  </a:cubicBezTo>
                  <a:cubicBezTo>
                    <a:pt x="69861" y="103673"/>
                    <a:pt x="67971" y="102256"/>
                    <a:pt x="67971" y="102256"/>
                  </a:cubicBezTo>
                  <a:cubicBezTo>
                    <a:pt x="67971" y="102256"/>
                    <a:pt x="67971" y="100842"/>
                    <a:pt x="66085" y="100133"/>
                  </a:cubicBezTo>
                  <a:lnTo>
                    <a:pt x="66085" y="101548"/>
                  </a:lnTo>
                  <a:lnTo>
                    <a:pt x="66085" y="101548"/>
                  </a:lnTo>
                  <a:cubicBezTo>
                    <a:pt x="66085" y="103201"/>
                    <a:pt x="66085" y="102965"/>
                    <a:pt x="66085" y="103910"/>
                  </a:cubicBezTo>
                  <a:cubicBezTo>
                    <a:pt x="66085" y="104852"/>
                    <a:pt x="66085" y="103910"/>
                    <a:pt x="66085" y="103910"/>
                  </a:cubicBezTo>
                  <a:cubicBezTo>
                    <a:pt x="66085" y="103910"/>
                    <a:pt x="66085" y="105796"/>
                    <a:pt x="64434" y="103910"/>
                  </a:cubicBezTo>
                  <a:cubicBezTo>
                    <a:pt x="62781" y="102020"/>
                    <a:pt x="64434" y="103910"/>
                    <a:pt x="64434" y="102729"/>
                  </a:cubicBezTo>
                  <a:cubicBezTo>
                    <a:pt x="64434" y="101548"/>
                    <a:pt x="64434" y="102729"/>
                    <a:pt x="64434" y="102729"/>
                  </a:cubicBezTo>
                  <a:cubicBezTo>
                    <a:pt x="64434" y="102729"/>
                    <a:pt x="64434" y="105324"/>
                    <a:pt x="64434" y="102729"/>
                  </a:cubicBezTo>
                  <a:cubicBezTo>
                    <a:pt x="64434" y="100133"/>
                    <a:pt x="64434" y="102729"/>
                    <a:pt x="64434" y="102729"/>
                  </a:cubicBezTo>
                  <a:cubicBezTo>
                    <a:pt x="64434" y="103201"/>
                    <a:pt x="64434" y="103673"/>
                    <a:pt x="64434" y="104143"/>
                  </a:cubicBezTo>
                  <a:cubicBezTo>
                    <a:pt x="64434" y="104143"/>
                    <a:pt x="64434" y="105560"/>
                    <a:pt x="62072" y="104143"/>
                  </a:cubicBezTo>
                  <a:cubicBezTo>
                    <a:pt x="59713" y="102729"/>
                    <a:pt x="62072" y="104143"/>
                    <a:pt x="62072" y="104143"/>
                  </a:cubicBezTo>
                  <a:lnTo>
                    <a:pt x="62072" y="104143"/>
                  </a:lnTo>
                  <a:cubicBezTo>
                    <a:pt x="62072" y="104143"/>
                    <a:pt x="62072" y="104143"/>
                    <a:pt x="62072" y="105560"/>
                  </a:cubicBezTo>
                  <a:cubicBezTo>
                    <a:pt x="61130" y="104852"/>
                    <a:pt x="60658" y="103910"/>
                    <a:pt x="60185" y="102965"/>
                  </a:cubicBezTo>
                  <a:cubicBezTo>
                    <a:pt x="60185" y="102965"/>
                    <a:pt x="60185" y="102965"/>
                    <a:pt x="58298" y="102965"/>
                  </a:cubicBezTo>
                  <a:cubicBezTo>
                    <a:pt x="59004" y="103910"/>
                    <a:pt x="59713" y="104852"/>
                    <a:pt x="60421" y="106033"/>
                  </a:cubicBezTo>
                  <a:cubicBezTo>
                    <a:pt x="60421" y="106033"/>
                    <a:pt x="59004" y="103910"/>
                    <a:pt x="60421" y="106033"/>
                  </a:cubicBezTo>
                  <a:cubicBezTo>
                    <a:pt x="61836" y="108155"/>
                    <a:pt x="60421" y="107447"/>
                    <a:pt x="60421" y="108155"/>
                  </a:cubicBezTo>
                  <a:cubicBezTo>
                    <a:pt x="60421" y="108864"/>
                    <a:pt x="58062" y="106505"/>
                    <a:pt x="58062" y="108155"/>
                  </a:cubicBezTo>
                  <a:cubicBezTo>
                    <a:pt x="58062" y="109809"/>
                    <a:pt x="58062" y="108155"/>
                    <a:pt x="58062" y="106505"/>
                  </a:cubicBezTo>
                  <a:cubicBezTo>
                    <a:pt x="58062" y="104852"/>
                    <a:pt x="58062" y="106505"/>
                    <a:pt x="58062" y="106505"/>
                  </a:cubicBezTo>
                  <a:lnTo>
                    <a:pt x="58062" y="106505"/>
                  </a:lnTo>
                  <a:cubicBezTo>
                    <a:pt x="58062" y="106505"/>
                    <a:pt x="58062" y="106505"/>
                    <a:pt x="58062" y="106505"/>
                  </a:cubicBezTo>
                  <a:cubicBezTo>
                    <a:pt x="58062" y="106505"/>
                    <a:pt x="58062" y="108392"/>
                    <a:pt x="56409" y="106505"/>
                  </a:cubicBezTo>
                  <a:cubicBezTo>
                    <a:pt x="54758" y="104615"/>
                    <a:pt x="56409" y="108155"/>
                    <a:pt x="56409" y="106505"/>
                  </a:cubicBezTo>
                  <a:cubicBezTo>
                    <a:pt x="57826" y="108864"/>
                    <a:pt x="56409" y="109100"/>
                    <a:pt x="56409" y="108392"/>
                  </a:cubicBezTo>
                  <a:cubicBezTo>
                    <a:pt x="56409" y="107683"/>
                    <a:pt x="56409" y="108392"/>
                    <a:pt x="56409" y="108392"/>
                  </a:cubicBezTo>
                  <a:cubicBezTo>
                    <a:pt x="56409" y="108392"/>
                    <a:pt x="56409" y="108392"/>
                    <a:pt x="54522" y="106974"/>
                  </a:cubicBezTo>
                  <a:lnTo>
                    <a:pt x="54522" y="109100"/>
                  </a:lnTo>
                  <a:cubicBezTo>
                    <a:pt x="54522" y="109100"/>
                    <a:pt x="54522" y="107211"/>
                    <a:pt x="52635" y="106505"/>
                  </a:cubicBezTo>
                  <a:cubicBezTo>
                    <a:pt x="50746" y="105796"/>
                    <a:pt x="52635" y="106505"/>
                    <a:pt x="52635" y="106505"/>
                  </a:cubicBezTo>
                  <a:lnTo>
                    <a:pt x="54050" y="109100"/>
                  </a:lnTo>
                  <a:cubicBezTo>
                    <a:pt x="54050" y="109100"/>
                    <a:pt x="52869" y="106974"/>
                    <a:pt x="51927" y="106033"/>
                  </a:cubicBezTo>
                  <a:cubicBezTo>
                    <a:pt x="53577" y="108628"/>
                    <a:pt x="51927" y="108864"/>
                    <a:pt x="51927" y="107919"/>
                  </a:cubicBezTo>
                  <a:cubicBezTo>
                    <a:pt x="51927" y="106974"/>
                    <a:pt x="51927" y="110042"/>
                    <a:pt x="51927" y="109809"/>
                  </a:cubicBezTo>
                  <a:cubicBezTo>
                    <a:pt x="51927" y="109573"/>
                    <a:pt x="51927" y="107683"/>
                    <a:pt x="51927" y="108392"/>
                  </a:cubicBezTo>
                  <a:cubicBezTo>
                    <a:pt x="51691" y="107447"/>
                    <a:pt x="51691" y="106741"/>
                    <a:pt x="51927" y="105796"/>
                  </a:cubicBezTo>
                  <a:cubicBezTo>
                    <a:pt x="51927" y="105796"/>
                    <a:pt x="51927" y="105796"/>
                    <a:pt x="51927" y="105796"/>
                  </a:cubicBezTo>
                  <a:lnTo>
                    <a:pt x="51927" y="105796"/>
                  </a:lnTo>
                  <a:cubicBezTo>
                    <a:pt x="51927" y="105796"/>
                    <a:pt x="51927" y="107211"/>
                    <a:pt x="51927" y="107919"/>
                  </a:cubicBezTo>
                  <a:cubicBezTo>
                    <a:pt x="51927" y="108628"/>
                    <a:pt x="51927" y="107919"/>
                    <a:pt x="49801" y="106269"/>
                  </a:cubicBezTo>
                  <a:cubicBezTo>
                    <a:pt x="47678" y="104615"/>
                    <a:pt x="49801" y="106269"/>
                    <a:pt x="49801" y="106269"/>
                  </a:cubicBezTo>
                  <a:cubicBezTo>
                    <a:pt x="49801" y="106269"/>
                    <a:pt x="51218" y="106269"/>
                    <a:pt x="50982" y="106269"/>
                  </a:cubicBezTo>
                  <a:lnTo>
                    <a:pt x="52635" y="107683"/>
                  </a:lnTo>
                  <a:cubicBezTo>
                    <a:pt x="52635" y="107683"/>
                    <a:pt x="52635" y="108864"/>
                    <a:pt x="52635" y="107683"/>
                  </a:cubicBezTo>
                  <a:cubicBezTo>
                    <a:pt x="52635" y="106505"/>
                    <a:pt x="52635" y="107683"/>
                    <a:pt x="52635" y="109337"/>
                  </a:cubicBezTo>
                  <a:cubicBezTo>
                    <a:pt x="52635" y="110987"/>
                    <a:pt x="51218" y="109337"/>
                    <a:pt x="50510" y="109337"/>
                  </a:cubicBezTo>
                  <a:cubicBezTo>
                    <a:pt x="49801" y="109337"/>
                    <a:pt x="50510" y="109337"/>
                    <a:pt x="50510" y="109337"/>
                  </a:cubicBezTo>
                  <a:cubicBezTo>
                    <a:pt x="50510" y="109337"/>
                    <a:pt x="50510" y="111459"/>
                    <a:pt x="50510" y="110987"/>
                  </a:cubicBezTo>
                  <a:cubicBezTo>
                    <a:pt x="50510" y="110515"/>
                    <a:pt x="50510" y="110987"/>
                    <a:pt x="50510" y="110987"/>
                  </a:cubicBezTo>
                  <a:cubicBezTo>
                    <a:pt x="50510" y="110987"/>
                    <a:pt x="50510" y="110987"/>
                    <a:pt x="50510" y="110987"/>
                  </a:cubicBezTo>
                  <a:cubicBezTo>
                    <a:pt x="50510" y="110987"/>
                    <a:pt x="50510" y="110987"/>
                    <a:pt x="47678" y="109573"/>
                  </a:cubicBezTo>
                  <a:cubicBezTo>
                    <a:pt x="44846" y="108155"/>
                    <a:pt x="47678" y="111459"/>
                    <a:pt x="47678" y="112640"/>
                  </a:cubicBezTo>
                  <a:cubicBezTo>
                    <a:pt x="47678" y="113819"/>
                    <a:pt x="47678" y="112640"/>
                    <a:pt x="47678" y="112640"/>
                  </a:cubicBezTo>
                  <a:lnTo>
                    <a:pt x="47678" y="112640"/>
                  </a:lnTo>
                  <a:cubicBezTo>
                    <a:pt x="47678" y="112640"/>
                    <a:pt x="47678" y="112640"/>
                    <a:pt x="47678" y="112640"/>
                  </a:cubicBezTo>
                  <a:cubicBezTo>
                    <a:pt x="47678" y="112640"/>
                    <a:pt x="47678" y="112640"/>
                    <a:pt x="47678" y="112640"/>
                  </a:cubicBezTo>
                  <a:lnTo>
                    <a:pt x="47678" y="110987"/>
                  </a:lnTo>
                  <a:cubicBezTo>
                    <a:pt x="47678" y="112640"/>
                    <a:pt x="46500" y="110987"/>
                    <a:pt x="46264" y="112874"/>
                  </a:cubicBezTo>
                  <a:lnTo>
                    <a:pt x="46264" y="111696"/>
                  </a:lnTo>
                  <a:cubicBezTo>
                    <a:pt x="47678" y="113819"/>
                    <a:pt x="46264" y="111696"/>
                    <a:pt x="46264" y="111696"/>
                  </a:cubicBezTo>
                  <a:cubicBezTo>
                    <a:pt x="46264" y="111696"/>
                    <a:pt x="47678" y="114527"/>
                    <a:pt x="46264" y="114055"/>
                  </a:cubicBezTo>
                  <a:cubicBezTo>
                    <a:pt x="44846" y="113582"/>
                    <a:pt x="46264" y="114055"/>
                    <a:pt x="46264" y="112640"/>
                  </a:cubicBezTo>
                  <a:lnTo>
                    <a:pt x="46264" y="112640"/>
                  </a:lnTo>
                  <a:cubicBezTo>
                    <a:pt x="46264" y="112640"/>
                    <a:pt x="46264" y="113819"/>
                    <a:pt x="46264" y="114055"/>
                  </a:cubicBezTo>
                  <a:cubicBezTo>
                    <a:pt x="46264" y="114291"/>
                    <a:pt x="46264" y="114055"/>
                    <a:pt x="46264" y="112640"/>
                  </a:cubicBezTo>
                  <a:cubicBezTo>
                    <a:pt x="46264" y="111223"/>
                    <a:pt x="46264" y="112640"/>
                    <a:pt x="46264" y="114055"/>
                  </a:cubicBezTo>
                  <a:cubicBezTo>
                    <a:pt x="46264" y="115472"/>
                    <a:pt x="46264" y="112404"/>
                    <a:pt x="46264" y="112874"/>
                  </a:cubicBezTo>
                  <a:cubicBezTo>
                    <a:pt x="46264" y="113346"/>
                    <a:pt x="46264" y="114527"/>
                    <a:pt x="46264" y="115000"/>
                  </a:cubicBezTo>
                  <a:cubicBezTo>
                    <a:pt x="46264" y="115472"/>
                    <a:pt x="46264" y="115000"/>
                    <a:pt x="44846" y="115000"/>
                  </a:cubicBezTo>
                  <a:cubicBezTo>
                    <a:pt x="43432" y="115000"/>
                    <a:pt x="44846" y="115000"/>
                    <a:pt x="44846" y="115000"/>
                  </a:cubicBezTo>
                  <a:cubicBezTo>
                    <a:pt x="44846" y="115000"/>
                    <a:pt x="44846" y="115000"/>
                    <a:pt x="44846" y="115000"/>
                  </a:cubicBezTo>
                  <a:cubicBezTo>
                    <a:pt x="44846" y="115000"/>
                    <a:pt x="43668" y="115000"/>
                    <a:pt x="44846" y="117595"/>
                  </a:cubicBezTo>
                  <a:cubicBezTo>
                    <a:pt x="46027" y="120190"/>
                    <a:pt x="44846" y="119246"/>
                    <a:pt x="44846" y="117595"/>
                  </a:cubicBezTo>
                  <a:cubicBezTo>
                    <a:pt x="44846" y="115942"/>
                    <a:pt x="44846" y="117595"/>
                    <a:pt x="43668" y="115236"/>
                  </a:cubicBezTo>
                  <a:cubicBezTo>
                    <a:pt x="42487" y="112874"/>
                    <a:pt x="43668" y="115236"/>
                    <a:pt x="43668" y="115236"/>
                  </a:cubicBezTo>
                  <a:cubicBezTo>
                    <a:pt x="45555" y="118540"/>
                    <a:pt x="43668" y="117359"/>
                    <a:pt x="43668" y="118067"/>
                  </a:cubicBezTo>
                  <a:cubicBezTo>
                    <a:pt x="43432" y="117359"/>
                    <a:pt x="43432" y="116886"/>
                    <a:pt x="43668" y="116178"/>
                  </a:cubicBezTo>
                  <a:lnTo>
                    <a:pt x="43668" y="116178"/>
                  </a:lnTo>
                  <a:cubicBezTo>
                    <a:pt x="43668" y="116178"/>
                    <a:pt x="43668" y="116178"/>
                    <a:pt x="43668" y="116178"/>
                  </a:cubicBezTo>
                  <a:cubicBezTo>
                    <a:pt x="43668" y="116178"/>
                    <a:pt x="43668" y="116178"/>
                    <a:pt x="41306" y="114527"/>
                  </a:cubicBezTo>
                  <a:cubicBezTo>
                    <a:pt x="38947" y="112874"/>
                    <a:pt x="41306" y="114527"/>
                    <a:pt x="41306" y="116414"/>
                  </a:cubicBezTo>
                  <a:cubicBezTo>
                    <a:pt x="41306" y="118304"/>
                    <a:pt x="39419" y="116414"/>
                    <a:pt x="38475" y="116414"/>
                  </a:cubicBezTo>
                  <a:cubicBezTo>
                    <a:pt x="38238" y="117123"/>
                    <a:pt x="38238" y="117595"/>
                    <a:pt x="38475" y="118304"/>
                  </a:cubicBezTo>
                  <a:cubicBezTo>
                    <a:pt x="38475" y="119718"/>
                    <a:pt x="37060" y="118304"/>
                    <a:pt x="38475" y="119718"/>
                  </a:cubicBezTo>
                  <a:cubicBezTo>
                    <a:pt x="38002" y="119009"/>
                    <a:pt x="37533" y="118304"/>
                    <a:pt x="37060" y="117595"/>
                  </a:cubicBezTo>
                  <a:lnTo>
                    <a:pt x="37060" y="117595"/>
                  </a:lnTo>
                  <a:cubicBezTo>
                    <a:pt x="37060" y="117595"/>
                    <a:pt x="35879" y="115942"/>
                    <a:pt x="37060" y="115472"/>
                  </a:cubicBezTo>
                  <a:cubicBezTo>
                    <a:pt x="38238" y="115000"/>
                    <a:pt x="37060" y="115472"/>
                    <a:pt x="37060" y="117123"/>
                  </a:cubicBezTo>
                  <a:lnTo>
                    <a:pt x="37060" y="117123"/>
                  </a:lnTo>
                  <a:cubicBezTo>
                    <a:pt x="37060" y="117123"/>
                    <a:pt x="37060" y="117123"/>
                    <a:pt x="38475" y="119009"/>
                  </a:cubicBezTo>
                  <a:cubicBezTo>
                    <a:pt x="39892" y="120899"/>
                    <a:pt x="38475" y="119009"/>
                    <a:pt x="38475" y="119009"/>
                  </a:cubicBezTo>
                  <a:cubicBezTo>
                    <a:pt x="39892" y="119482"/>
                    <a:pt x="41306" y="119482"/>
                    <a:pt x="42723" y="119009"/>
                  </a:cubicBezTo>
                  <a:cubicBezTo>
                    <a:pt x="42723" y="119009"/>
                    <a:pt x="42723" y="119009"/>
                    <a:pt x="42723" y="120427"/>
                  </a:cubicBezTo>
                  <a:cubicBezTo>
                    <a:pt x="42723" y="121841"/>
                    <a:pt x="42723" y="120427"/>
                    <a:pt x="42723" y="119009"/>
                  </a:cubicBezTo>
                  <a:cubicBezTo>
                    <a:pt x="43432" y="119954"/>
                    <a:pt x="44138" y="121135"/>
                    <a:pt x="44374" y="122313"/>
                  </a:cubicBezTo>
                  <a:cubicBezTo>
                    <a:pt x="44374" y="122313"/>
                    <a:pt x="41542" y="120427"/>
                    <a:pt x="42015" y="122313"/>
                  </a:cubicBezTo>
                  <a:cubicBezTo>
                    <a:pt x="42487" y="124203"/>
                    <a:pt x="42015" y="122313"/>
                    <a:pt x="42015" y="122313"/>
                  </a:cubicBezTo>
                  <a:cubicBezTo>
                    <a:pt x="42015" y="122313"/>
                    <a:pt x="42015" y="122313"/>
                    <a:pt x="42015" y="122313"/>
                  </a:cubicBezTo>
                  <a:cubicBezTo>
                    <a:pt x="42015" y="122313"/>
                    <a:pt x="42015" y="122313"/>
                    <a:pt x="42015" y="123731"/>
                  </a:cubicBezTo>
                  <a:cubicBezTo>
                    <a:pt x="42015" y="125145"/>
                    <a:pt x="42015" y="123731"/>
                    <a:pt x="40601" y="123731"/>
                  </a:cubicBezTo>
                  <a:lnTo>
                    <a:pt x="40601" y="122313"/>
                  </a:lnTo>
                  <a:cubicBezTo>
                    <a:pt x="40601" y="122313"/>
                    <a:pt x="40601" y="124203"/>
                    <a:pt x="40601" y="123731"/>
                  </a:cubicBezTo>
                  <a:cubicBezTo>
                    <a:pt x="40601" y="123258"/>
                    <a:pt x="40601" y="123731"/>
                    <a:pt x="40601" y="122313"/>
                  </a:cubicBezTo>
                  <a:cubicBezTo>
                    <a:pt x="40601" y="120899"/>
                    <a:pt x="40601" y="122313"/>
                    <a:pt x="40601" y="122313"/>
                  </a:cubicBezTo>
                  <a:lnTo>
                    <a:pt x="40601" y="123731"/>
                  </a:lnTo>
                  <a:cubicBezTo>
                    <a:pt x="39656" y="123494"/>
                    <a:pt x="38711" y="123022"/>
                    <a:pt x="38002" y="122313"/>
                  </a:cubicBezTo>
                  <a:cubicBezTo>
                    <a:pt x="38002" y="124439"/>
                    <a:pt x="38002" y="122313"/>
                    <a:pt x="38002" y="122313"/>
                  </a:cubicBezTo>
                  <a:cubicBezTo>
                    <a:pt x="38002" y="122313"/>
                    <a:pt x="38002" y="122313"/>
                    <a:pt x="38002" y="120899"/>
                  </a:cubicBezTo>
                  <a:cubicBezTo>
                    <a:pt x="38002" y="119482"/>
                    <a:pt x="38002" y="120899"/>
                    <a:pt x="38002" y="120899"/>
                  </a:cubicBezTo>
                  <a:cubicBezTo>
                    <a:pt x="38002" y="120899"/>
                    <a:pt x="38002" y="122786"/>
                    <a:pt x="38002" y="120899"/>
                  </a:cubicBezTo>
                  <a:cubicBezTo>
                    <a:pt x="38238" y="121841"/>
                    <a:pt x="38238" y="122549"/>
                    <a:pt x="38002" y="123494"/>
                  </a:cubicBezTo>
                  <a:cubicBezTo>
                    <a:pt x="38002" y="123494"/>
                    <a:pt x="39656" y="123494"/>
                    <a:pt x="38002" y="123494"/>
                  </a:cubicBezTo>
                  <a:cubicBezTo>
                    <a:pt x="36352" y="123494"/>
                    <a:pt x="38002" y="123494"/>
                    <a:pt x="39419" y="125145"/>
                  </a:cubicBezTo>
                  <a:cubicBezTo>
                    <a:pt x="39183" y="124203"/>
                    <a:pt x="38711" y="123494"/>
                    <a:pt x="38002" y="122786"/>
                  </a:cubicBezTo>
                  <a:cubicBezTo>
                    <a:pt x="38002" y="122786"/>
                    <a:pt x="38002" y="122786"/>
                    <a:pt x="38002" y="122786"/>
                  </a:cubicBezTo>
                  <a:cubicBezTo>
                    <a:pt x="38002" y="122786"/>
                    <a:pt x="38002" y="122786"/>
                    <a:pt x="38002" y="122786"/>
                  </a:cubicBezTo>
                  <a:cubicBezTo>
                    <a:pt x="38002" y="122786"/>
                    <a:pt x="38002" y="123967"/>
                    <a:pt x="38002" y="125145"/>
                  </a:cubicBezTo>
                  <a:cubicBezTo>
                    <a:pt x="38002" y="126326"/>
                    <a:pt x="38002" y="125145"/>
                    <a:pt x="38002" y="125145"/>
                  </a:cubicBezTo>
                  <a:cubicBezTo>
                    <a:pt x="38002" y="125145"/>
                    <a:pt x="38002" y="126562"/>
                    <a:pt x="39656" y="126562"/>
                  </a:cubicBezTo>
                  <a:cubicBezTo>
                    <a:pt x="39419" y="125853"/>
                    <a:pt x="39419" y="124909"/>
                    <a:pt x="39656" y="124203"/>
                  </a:cubicBezTo>
                  <a:cubicBezTo>
                    <a:pt x="40128" y="125145"/>
                    <a:pt x="40837" y="126090"/>
                    <a:pt x="41542" y="126798"/>
                  </a:cubicBezTo>
                  <a:cubicBezTo>
                    <a:pt x="41542" y="126798"/>
                    <a:pt x="41542" y="126798"/>
                    <a:pt x="41542" y="126798"/>
                  </a:cubicBezTo>
                  <a:lnTo>
                    <a:pt x="42723" y="128449"/>
                  </a:lnTo>
                  <a:cubicBezTo>
                    <a:pt x="42723" y="128449"/>
                    <a:pt x="44138" y="128449"/>
                    <a:pt x="45319" y="128449"/>
                  </a:cubicBezTo>
                  <a:cubicBezTo>
                    <a:pt x="46500" y="128449"/>
                    <a:pt x="45319" y="128449"/>
                    <a:pt x="45319" y="128449"/>
                  </a:cubicBezTo>
                  <a:cubicBezTo>
                    <a:pt x="47914" y="130808"/>
                    <a:pt x="45319" y="126326"/>
                    <a:pt x="48859" y="128449"/>
                  </a:cubicBezTo>
                  <a:cubicBezTo>
                    <a:pt x="48859" y="128449"/>
                    <a:pt x="48859" y="128449"/>
                    <a:pt x="48859" y="128449"/>
                  </a:cubicBezTo>
                  <a:cubicBezTo>
                    <a:pt x="48859" y="128449"/>
                    <a:pt x="48859" y="128449"/>
                    <a:pt x="50510" y="128449"/>
                  </a:cubicBezTo>
                  <a:cubicBezTo>
                    <a:pt x="52163" y="128449"/>
                    <a:pt x="50510" y="128449"/>
                    <a:pt x="50510" y="130102"/>
                  </a:cubicBezTo>
                  <a:cubicBezTo>
                    <a:pt x="50510" y="131753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0102"/>
                    <a:pt x="50510" y="130102"/>
                  </a:cubicBezTo>
                  <a:cubicBezTo>
                    <a:pt x="50510" y="130102"/>
                    <a:pt x="50510" y="131517"/>
                    <a:pt x="50510" y="131989"/>
                  </a:cubicBezTo>
                  <a:cubicBezTo>
                    <a:pt x="50510" y="132461"/>
                    <a:pt x="50510" y="130572"/>
                    <a:pt x="49331" y="130338"/>
                  </a:cubicBezTo>
                  <a:lnTo>
                    <a:pt x="49331" y="130338"/>
                  </a:lnTo>
                  <a:cubicBezTo>
                    <a:pt x="47914" y="130338"/>
                    <a:pt x="47914" y="130338"/>
                    <a:pt x="48150" y="131753"/>
                  </a:cubicBezTo>
                  <a:cubicBezTo>
                    <a:pt x="48387" y="133170"/>
                    <a:pt x="48150" y="131753"/>
                    <a:pt x="46500" y="131753"/>
                  </a:cubicBezTo>
                  <a:cubicBezTo>
                    <a:pt x="44846" y="131753"/>
                    <a:pt x="46500" y="133170"/>
                    <a:pt x="46500" y="131753"/>
                  </a:cubicBezTo>
                  <a:cubicBezTo>
                    <a:pt x="46500" y="130338"/>
                    <a:pt x="46500" y="131753"/>
                    <a:pt x="46500" y="131753"/>
                  </a:cubicBezTo>
                  <a:lnTo>
                    <a:pt x="44846" y="129630"/>
                  </a:lnTo>
                  <a:cubicBezTo>
                    <a:pt x="44846" y="129630"/>
                    <a:pt x="44846" y="131044"/>
                    <a:pt x="44846" y="131517"/>
                  </a:cubicBezTo>
                  <a:cubicBezTo>
                    <a:pt x="44846" y="131989"/>
                    <a:pt x="42960" y="130102"/>
                    <a:pt x="44846" y="131517"/>
                  </a:cubicBezTo>
                  <a:cubicBezTo>
                    <a:pt x="44846" y="132934"/>
                    <a:pt x="44846" y="133406"/>
                    <a:pt x="43432" y="131517"/>
                  </a:cubicBezTo>
                  <a:cubicBezTo>
                    <a:pt x="42015" y="129630"/>
                    <a:pt x="43432" y="131517"/>
                    <a:pt x="43432" y="129394"/>
                  </a:cubicBezTo>
                  <a:lnTo>
                    <a:pt x="41779" y="129394"/>
                  </a:lnTo>
                  <a:cubicBezTo>
                    <a:pt x="41779" y="129394"/>
                    <a:pt x="43196" y="131044"/>
                    <a:pt x="41779" y="130808"/>
                  </a:cubicBezTo>
                  <a:cubicBezTo>
                    <a:pt x="40364" y="130572"/>
                    <a:pt x="41779" y="130808"/>
                    <a:pt x="41779" y="130808"/>
                  </a:cubicBezTo>
                  <a:cubicBezTo>
                    <a:pt x="41779" y="130808"/>
                    <a:pt x="41779" y="133876"/>
                    <a:pt x="41779" y="132225"/>
                  </a:cubicBezTo>
                  <a:cubicBezTo>
                    <a:pt x="41779" y="130572"/>
                    <a:pt x="41779" y="135765"/>
                    <a:pt x="41779" y="134348"/>
                  </a:cubicBezTo>
                  <a:lnTo>
                    <a:pt x="41779" y="134348"/>
                  </a:lnTo>
                  <a:cubicBezTo>
                    <a:pt x="41779" y="133876"/>
                    <a:pt x="41779" y="133170"/>
                    <a:pt x="41779" y="132698"/>
                  </a:cubicBezTo>
                  <a:cubicBezTo>
                    <a:pt x="41779" y="132698"/>
                    <a:pt x="41779" y="134584"/>
                    <a:pt x="41779" y="132698"/>
                  </a:cubicBezTo>
                  <a:cubicBezTo>
                    <a:pt x="41779" y="130808"/>
                    <a:pt x="41779" y="132698"/>
                    <a:pt x="41779" y="131280"/>
                  </a:cubicBezTo>
                  <a:cubicBezTo>
                    <a:pt x="41779" y="129866"/>
                    <a:pt x="41779" y="133640"/>
                    <a:pt x="39656" y="131280"/>
                  </a:cubicBezTo>
                  <a:cubicBezTo>
                    <a:pt x="37533" y="128921"/>
                    <a:pt x="39656" y="131280"/>
                    <a:pt x="39656" y="132698"/>
                  </a:cubicBezTo>
                  <a:cubicBezTo>
                    <a:pt x="38475" y="132698"/>
                    <a:pt x="39656" y="132698"/>
                    <a:pt x="37533" y="132698"/>
                  </a:cubicBezTo>
                  <a:cubicBezTo>
                    <a:pt x="35407" y="132698"/>
                    <a:pt x="37533" y="131280"/>
                    <a:pt x="37533" y="132698"/>
                  </a:cubicBezTo>
                  <a:cubicBezTo>
                    <a:pt x="36824" y="132461"/>
                    <a:pt x="36352" y="132461"/>
                    <a:pt x="35643" y="132698"/>
                  </a:cubicBezTo>
                  <a:cubicBezTo>
                    <a:pt x="35643" y="134112"/>
                    <a:pt x="35643" y="132698"/>
                    <a:pt x="35643" y="132698"/>
                  </a:cubicBezTo>
                  <a:cubicBezTo>
                    <a:pt x="35643" y="132698"/>
                    <a:pt x="35643" y="132698"/>
                    <a:pt x="35643" y="132698"/>
                  </a:cubicBezTo>
                  <a:lnTo>
                    <a:pt x="35643" y="134112"/>
                  </a:lnTo>
                  <a:lnTo>
                    <a:pt x="35643" y="134112"/>
                  </a:lnTo>
                  <a:lnTo>
                    <a:pt x="35643" y="134112"/>
                  </a:lnTo>
                  <a:cubicBezTo>
                    <a:pt x="34937" y="133406"/>
                    <a:pt x="34229" y="132698"/>
                    <a:pt x="33284" y="132225"/>
                  </a:cubicBezTo>
                  <a:cubicBezTo>
                    <a:pt x="33284" y="130808"/>
                    <a:pt x="33284" y="132225"/>
                    <a:pt x="33284" y="132225"/>
                  </a:cubicBezTo>
                  <a:lnTo>
                    <a:pt x="33284" y="132225"/>
                  </a:lnTo>
                  <a:cubicBezTo>
                    <a:pt x="33284" y="132225"/>
                    <a:pt x="33284" y="134348"/>
                    <a:pt x="33284" y="134348"/>
                  </a:cubicBezTo>
                  <a:cubicBezTo>
                    <a:pt x="33284" y="134348"/>
                    <a:pt x="33284" y="134348"/>
                    <a:pt x="33284" y="134348"/>
                  </a:cubicBezTo>
                  <a:cubicBezTo>
                    <a:pt x="33284" y="134348"/>
                    <a:pt x="33284" y="134348"/>
                    <a:pt x="33284" y="134348"/>
                  </a:cubicBezTo>
                  <a:lnTo>
                    <a:pt x="33284" y="135765"/>
                  </a:lnTo>
                  <a:cubicBezTo>
                    <a:pt x="33284" y="135765"/>
                    <a:pt x="33284" y="135765"/>
                    <a:pt x="33284" y="135765"/>
                  </a:cubicBezTo>
                  <a:cubicBezTo>
                    <a:pt x="33284" y="135765"/>
                    <a:pt x="33284" y="135765"/>
                    <a:pt x="33284" y="135765"/>
                  </a:cubicBezTo>
                  <a:lnTo>
                    <a:pt x="33284" y="135765"/>
                  </a:lnTo>
                  <a:cubicBezTo>
                    <a:pt x="33284" y="135765"/>
                    <a:pt x="33284" y="135765"/>
                    <a:pt x="33284" y="137180"/>
                  </a:cubicBezTo>
                  <a:cubicBezTo>
                    <a:pt x="33284" y="138597"/>
                    <a:pt x="33284" y="137180"/>
                    <a:pt x="33284" y="137180"/>
                  </a:cubicBezTo>
                  <a:cubicBezTo>
                    <a:pt x="33284" y="137180"/>
                    <a:pt x="33284" y="138833"/>
                    <a:pt x="33284" y="138597"/>
                  </a:cubicBezTo>
                  <a:cubicBezTo>
                    <a:pt x="18418" y="139069"/>
                    <a:pt x="6855" y="151810"/>
                    <a:pt x="7564" y="166676"/>
                  </a:cubicBezTo>
                  <a:cubicBezTo>
                    <a:pt x="8036" y="181307"/>
                    <a:pt x="20540" y="192869"/>
                    <a:pt x="35407" y="192399"/>
                  </a:cubicBezTo>
                  <a:close/>
                  <a:moveTo>
                    <a:pt x="69625" y="194050"/>
                  </a:moveTo>
                  <a:cubicBezTo>
                    <a:pt x="69625" y="192869"/>
                    <a:pt x="69625" y="194050"/>
                    <a:pt x="69625" y="194050"/>
                  </a:cubicBezTo>
                  <a:cubicBezTo>
                    <a:pt x="69625" y="194050"/>
                    <a:pt x="70333" y="194522"/>
                    <a:pt x="69625" y="194050"/>
                  </a:cubicBezTo>
                  <a:close/>
                  <a:moveTo>
                    <a:pt x="96762" y="194050"/>
                  </a:moveTo>
                  <a:cubicBezTo>
                    <a:pt x="96762" y="195231"/>
                    <a:pt x="96762" y="194050"/>
                    <a:pt x="96762" y="195937"/>
                  </a:cubicBezTo>
                  <a:cubicBezTo>
                    <a:pt x="96762" y="197826"/>
                    <a:pt x="96762" y="195937"/>
                    <a:pt x="95345" y="195937"/>
                  </a:cubicBezTo>
                  <a:cubicBezTo>
                    <a:pt x="95345" y="195231"/>
                    <a:pt x="95345" y="194522"/>
                    <a:pt x="95345" y="193814"/>
                  </a:cubicBezTo>
                  <a:lnTo>
                    <a:pt x="95345" y="193814"/>
                  </a:lnTo>
                  <a:cubicBezTo>
                    <a:pt x="95345" y="193814"/>
                    <a:pt x="95345" y="193814"/>
                    <a:pt x="95345" y="193814"/>
                  </a:cubicBezTo>
                  <a:cubicBezTo>
                    <a:pt x="95345" y="193814"/>
                    <a:pt x="95345" y="192163"/>
                    <a:pt x="96762" y="193814"/>
                  </a:cubicBezTo>
                  <a:close/>
                  <a:moveTo>
                    <a:pt x="176991" y="34532"/>
                  </a:moveTo>
                  <a:cubicBezTo>
                    <a:pt x="176991" y="34532"/>
                    <a:pt x="176991" y="32645"/>
                    <a:pt x="176991" y="34532"/>
                  </a:cubicBezTo>
                  <a:cubicBezTo>
                    <a:pt x="176991" y="36419"/>
                    <a:pt x="177936" y="35004"/>
                    <a:pt x="176991" y="34296"/>
                  </a:cubicBezTo>
                  <a:close/>
                  <a:moveTo>
                    <a:pt x="156461" y="8576"/>
                  </a:moveTo>
                  <a:cubicBezTo>
                    <a:pt x="156461" y="8576"/>
                    <a:pt x="156461" y="8576"/>
                    <a:pt x="156461" y="5744"/>
                  </a:cubicBezTo>
                  <a:cubicBezTo>
                    <a:pt x="156461" y="2912"/>
                    <a:pt x="156461" y="5744"/>
                    <a:pt x="156461" y="5744"/>
                  </a:cubicBezTo>
                  <a:lnTo>
                    <a:pt x="158587" y="8103"/>
                  </a:lnTo>
                  <a:cubicBezTo>
                    <a:pt x="158115" y="6922"/>
                    <a:pt x="157406" y="5980"/>
                    <a:pt x="156461" y="5035"/>
                  </a:cubicBezTo>
                  <a:cubicBezTo>
                    <a:pt x="156461" y="5035"/>
                    <a:pt x="159057" y="7631"/>
                    <a:pt x="159765" y="9048"/>
                  </a:cubicBezTo>
                  <a:cubicBezTo>
                    <a:pt x="160474" y="10462"/>
                    <a:pt x="159765" y="11171"/>
                    <a:pt x="159765" y="10462"/>
                  </a:cubicBezTo>
                  <a:cubicBezTo>
                    <a:pt x="159765" y="9754"/>
                    <a:pt x="159765" y="10462"/>
                    <a:pt x="159765" y="9048"/>
                  </a:cubicBezTo>
                  <a:cubicBezTo>
                    <a:pt x="159765" y="7631"/>
                    <a:pt x="157170" y="9284"/>
                    <a:pt x="156461" y="8339"/>
                  </a:cubicBezTo>
                  <a:close/>
                  <a:moveTo>
                    <a:pt x="128146" y="43499"/>
                  </a:moveTo>
                  <a:cubicBezTo>
                    <a:pt x="128146" y="43499"/>
                    <a:pt x="128146" y="43499"/>
                    <a:pt x="128146" y="43499"/>
                  </a:cubicBezTo>
                  <a:cubicBezTo>
                    <a:pt x="128146" y="43499"/>
                    <a:pt x="127909" y="42790"/>
                    <a:pt x="127909" y="43263"/>
                  </a:cubicBezTo>
                  <a:close/>
                  <a:moveTo>
                    <a:pt x="112571" y="59310"/>
                  </a:moveTo>
                  <a:cubicBezTo>
                    <a:pt x="112571" y="59310"/>
                    <a:pt x="112571" y="59310"/>
                    <a:pt x="110684" y="57893"/>
                  </a:cubicBezTo>
                  <a:cubicBezTo>
                    <a:pt x="108794" y="56479"/>
                    <a:pt x="111392" y="57657"/>
                    <a:pt x="112571" y="59074"/>
                  </a:cubicBezTo>
                  <a:close/>
                  <a:moveTo>
                    <a:pt x="97704" y="67333"/>
                  </a:moveTo>
                  <a:cubicBezTo>
                    <a:pt x="97704" y="67333"/>
                    <a:pt x="97704" y="67333"/>
                    <a:pt x="97704" y="67333"/>
                  </a:cubicBezTo>
                  <a:cubicBezTo>
                    <a:pt x="97704" y="67333"/>
                    <a:pt x="98413" y="68277"/>
                    <a:pt x="97704" y="67096"/>
                  </a:cubicBezTo>
                  <a:close/>
                  <a:moveTo>
                    <a:pt x="10395" y="108864"/>
                  </a:moveTo>
                  <a:cubicBezTo>
                    <a:pt x="10395" y="108864"/>
                    <a:pt x="10395" y="108864"/>
                    <a:pt x="8978" y="108864"/>
                  </a:cubicBezTo>
                  <a:cubicBezTo>
                    <a:pt x="7564" y="108864"/>
                    <a:pt x="9923" y="107447"/>
                    <a:pt x="9923" y="108628"/>
                  </a:cubicBezTo>
                  <a:close/>
                  <a:moveTo>
                    <a:pt x="26912" y="123022"/>
                  </a:moveTo>
                  <a:cubicBezTo>
                    <a:pt x="26912" y="124203"/>
                    <a:pt x="26912" y="124439"/>
                    <a:pt x="25498" y="123022"/>
                  </a:cubicBezTo>
                  <a:cubicBezTo>
                    <a:pt x="24081" y="121608"/>
                    <a:pt x="25734" y="121608"/>
                    <a:pt x="26912" y="122786"/>
                  </a:cubicBezTo>
                  <a:close/>
                  <a:moveTo>
                    <a:pt x="3315" y="128685"/>
                  </a:moveTo>
                  <a:cubicBezTo>
                    <a:pt x="3315" y="128213"/>
                    <a:pt x="3315" y="127740"/>
                    <a:pt x="3315" y="127271"/>
                  </a:cubicBezTo>
                  <a:lnTo>
                    <a:pt x="3315" y="127271"/>
                  </a:lnTo>
                  <a:cubicBezTo>
                    <a:pt x="3315" y="127271"/>
                    <a:pt x="3079" y="129394"/>
                    <a:pt x="2137" y="128449"/>
                  </a:cubicBezTo>
                  <a:close/>
                  <a:moveTo>
                    <a:pt x="59949" y="154641"/>
                  </a:moveTo>
                  <a:cubicBezTo>
                    <a:pt x="59949" y="154641"/>
                    <a:pt x="59949" y="154641"/>
                    <a:pt x="58535" y="154641"/>
                  </a:cubicBezTo>
                  <a:cubicBezTo>
                    <a:pt x="57117" y="154641"/>
                    <a:pt x="57117" y="153700"/>
                    <a:pt x="58768" y="154405"/>
                  </a:cubicBezTo>
                  <a:close/>
                  <a:moveTo>
                    <a:pt x="47442" y="160305"/>
                  </a:moveTo>
                  <a:cubicBezTo>
                    <a:pt x="47442" y="160305"/>
                    <a:pt x="47442" y="160305"/>
                    <a:pt x="47442" y="160305"/>
                  </a:cubicBezTo>
                  <a:cubicBezTo>
                    <a:pt x="47442" y="160305"/>
                    <a:pt x="45555" y="158890"/>
                    <a:pt x="46264" y="160068"/>
                  </a:cubicBezTo>
                  <a:close/>
                  <a:moveTo>
                    <a:pt x="39892" y="160305"/>
                  </a:moveTo>
                  <a:cubicBezTo>
                    <a:pt x="39892" y="160305"/>
                    <a:pt x="39892" y="162430"/>
                    <a:pt x="39892" y="160305"/>
                  </a:cubicBezTo>
                  <a:cubicBezTo>
                    <a:pt x="39892" y="158182"/>
                    <a:pt x="38002" y="160541"/>
                    <a:pt x="38711" y="161249"/>
                  </a:cubicBezTo>
                  <a:close/>
                  <a:moveTo>
                    <a:pt x="36352" y="186264"/>
                  </a:moveTo>
                  <a:cubicBezTo>
                    <a:pt x="36352" y="186264"/>
                    <a:pt x="36352" y="186264"/>
                    <a:pt x="36352" y="186264"/>
                  </a:cubicBezTo>
                  <a:cubicBezTo>
                    <a:pt x="36352" y="186264"/>
                    <a:pt x="36352" y="186264"/>
                    <a:pt x="36352" y="186264"/>
                  </a:cubicBezTo>
                  <a:cubicBezTo>
                    <a:pt x="36352" y="186264"/>
                    <a:pt x="33520" y="186264"/>
                    <a:pt x="35171" y="187206"/>
                  </a:cubicBezTo>
                  <a:close/>
                  <a:moveTo>
                    <a:pt x="50037" y="188859"/>
                  </a:moveTo>
                  <a:cubicBezTo>
                    <a:pt x="50037" y="188859"/>
                    <a:pt x="50037" y="188859"/>
                    <a:pt x="50037" y="188859"/>
                  </a:cubicBezTo>
                  <a:cubicBezTo>
                    <a:pt x="50037" y="188859"/>
                    <a:pt x="48859" y="189565"/>
                    <a:pt x="48859" y="190982"/>
                  </a:cubicBezTo>
                  <a:close/>
                  <a:moveTo>
                    <a:pt x="64904" y="192869"/>
                  </a:moveTo>
                  <a:cubicBezTo>
                    <a:pt x="64904" y="194050"/>
                    <a:pt x="64904" y="194050"/>
                    <a:pt x="64904" y="192869"/>
                  </a:cubicBezTo>
                  <a:cubicBezTo>
                    <a:pt x="64904" y="191691"/>
                    <a:pt x="63253" y="193578"/>
                    <a:pt x="63725" y="193814"/>
                  </a:cubicBezTo>
                  <a:close/>
                  <a:moveTo>
                    <a:pt x="67029" y="192869"/>
                  </a:moveTo>
                  <a:cubicBezTo>
                    <a:pt x="67029" y="192869"/>
                    <a:pt x="67029" y="192869"/>
                    <a:pt x="65376" y="192869"/>
                  </a:cubicBezTo>
                  <a:cubicBezTo>
                    <a:pt x="63725" y="192869"/>
                    <a:pt x="64667" y="192163"/>
                    <a:pt x="65848" y="193341"/>
                  </a:cubicBezTo>
                  <a:close/>
                  <a:moveTo>
                    <a:pt x="17945" y="145674"/>
                  </a:moveTo>
                  <a:cubicBezTo>
                    <a:pt x="17945" y="145674"/>
                    <a:pt x="17945" y="145674"/>
                    <a:pt x="17945" y="145674"/>
                  </a:cubicBezTo>
                  <a:cubicBezTo>
                    <a:pt x="17945" y="145674"/>
                    <a:pt x="17473" y="147328"/>
                    <a:pt x="16767" y="146619"/>
                  </a:cubicBezTo>
                  <a:close/>
                  <a:moveTo>
                    <a:pt x="84727" y="207030"/>
                  </a:moveTo>
                  <a:cubicBezTo>
                    <a:pt x="84727" y="207030"/>
                    <a:pt x="84727" y="207030"/>
                    <a:pt x="84727" y="207030"/>
                  </a:cubicBezTo>
                  <a:cubicBezTo>
                    <a:pt x="84727" y="207030"/>
                    <a:pt x="82838" y="207263"/>
                    <a:pt x="83546" y="207972"/>
                  </a:cubicBezTo>
                  <a:close/>
                  <a:moveTo>
                    <a:pt x="52399" y="176824"/>
                  </a:moveTo>
                  <a:cubicBezTo>
                    <a:pt x="52399" y="176824"/>
                    <a:pt x="52399" y="176824"/>
                    <a:pt x="52399" y="176824"/>
                  </a:cubicBezTo>
                  <a:cubicBezTo>
                    <a:pt x="52399" y="176824"/>
                    <a:pt x="50273" y="176352"/>
                    <a:pt x="51218" y="177766"/>
                  </a:cubicBezTo>
                  <a:close/>
                  <a:moveTo>
                    <a:pt x="14877" y="140956"/>
                  </a:moveTo>
                  <a:cubicBezTo>
                    <a:pt x="14877" y="140956"/>
                    <a:pt x="14877" y="140956"/>
                    <a:pt x="13699" y="140956"/>
                  </a:cubicBezTo>
                  <a:cubicBezTo>
                    <a:pt x="12518" y="140956"/>
                    <a:pt x="12754" y="140247"/>
                    <a:pt x="13699" y="141901"/>
                  </a:cubicBezTo>
                  <a:close/>
                  <a:moveTo>
                    <a:pt x="14877" y="140956"/>
                  </a:moveTo>
                  <a:cubicBezTo>
                    <a:pt x="14877" y="142370"/>
                    <a:pt x="14877" y="140956"/>
                    <a:pt x="14877" y="140956"/>
                  </a:cubicBezTo>
                  <a:lnTo>
                    <a:pt x="14877" y="140956"/>
                  </a:lnTo>
                  <a:cubicBezTo>
                    <a:pt x="14877" y="140956"/>
                    <a:pt x="14877" y="140956"/>
                    <a:pt x="14877" y="140956"/>
                  </a:cubicBezTo>
                  <a:lnTo>
                    <a:pt x="14877" y="140956"/>
                  </a:lnTo>
                  <a:close/>
                  <a:moveTo>
                    <a:pt x="18418" y="143788"/>
                  </a:moveTo>
                  <a:cubicBezTo>
                    <a:pt x="18418" y="143788"/>
                    <a:pt x="18418" y="143788"/>
                    <a:pt x="18418" y="143788"/>
                  </a:cubicBezTo>
                  <a:cubicBezTo>
                    <a:pt x="18418" y="143788"/>
                    <a:pt x="16058" y="143788"/>
                    <a:pt x="17003" y="143788"/>
                  </a:cubicBezTo>
                  <a:close/>
                  <a:moveTo>
                    <a:pt x="43902" y="165734"/>
                  </a:moveTo>
                  <a:cubicBezTo>
                    <a:pt x="43902" y="165734"/>
                    <a:pt x="43902" y="165734"/>
                    <a:pt x="43902" y="165734"/>
                  </a:cubicBezTo>
                  <a:cubicBezTo>
                    <a:pt x="43902" y="165734"/>
                    <a:pt x="46027" y="169036"/>
                    <a:pt x="43902" y="168566"/>
                  </a:cubicBezTo>
                  <a:cubicBezTo>
                    <a:pt x="41779" y="168094"/>
                    <a:pt x="43196" y="167385"/>
                    <a:pt x="42487" y="165734"/>
                  </a:cubicBezTo>
                  <a:close/>
                  <a:moveTo>
                    <a:pt x="20304" y="142137"/>
                  </a:moveTo>
                  <a:lnTo>
                    <a:pt x="20304" y="142137"/>
                  </a:lnTo>
                  <a:lnTo>
                    <a:pt x="20304" y="142137"/>
                  </a:lnTo>
                  <a:cubicBezTo>
                    <a:pt x="20304" y="142137"/>
                    <a:pt x="18181" y="142137"/>
                    <a:pt x="18418" y="142137"/>
                  </a:cubicBezTo>
                  <a:close/>
                  <a:moveTo>
                    <a:pt x="6146" y="128213"/>
                  </a:moveTo>
                  <a:cubicBezTo>
                    <a:pt x="4732" y="126562"/>
                    <a:pt x="6146" y="128213"/>
                    <a:pt x="6146" y="128213"/>
                  </a:cubicBezTo>
                  <a:cubicBezTo>
                    <a:pt x="6146" y="128213"/>
                    <a:pt x="3551" y="126562"/>
                    <a:pt x="4260" y="128213"/>
                  </a:cubicBezTo>
                  <a:close/>
                  <a:moveTo>
                    <a:pt x="45555" y="164553"/>
                  </a:moveTo>
                  <a:cubicBezTo>
                    <a:pt x="45555" y="164553"/>
                    <a:pt x="45555" y="162903"/>
                    <a:pt x="47442" y="164553"/>
                  </a:cubicBezTo>
                  <a:cubicBezTo>
                    <a:pt x="47442" y="163136"/>
                    <a:pt x="47442" y="162903"/>
                    <a:pt x="47442" y="164553"/>
                  </a:cubicBezTo>
                  <a:cubicBezTo>
                    <a:pt x="47442" y="166204"/>
                    <a:pt x="47442" y="166913"/>
                    <a:pt x="47442" y="168330"/>
                  </a:cubicBezTo>
                  <a:lnTo>
                    <a:pt x="46027" y="166913"/>
                  </a:lnTo>
                  <a:cubicBezTo>
                    <a:pt x="46027" y="166913"/>
                    <a:pt x="46027" y="168802"/>
                    <a:pt x="46027" y="166913"/>
                  </a:cubicBezTo>
                  <a:cubicBezTo>
                    <a:pt x="46027" y="165026"/>
                    <a:pt x="46027" y="166913"/>
                    <a:pt x="46027" y="166913"/>
                  </a:cubicBezTo>
                  <a:cubicBezTo>
                    <a:pt x="46027" y="166913"/>
                    <a:pt x="46027" y="166913"/>
                    <a:pt x="46027" y="166913"/>
                  </a:cubicBezTo>
                  <a:cubicBezTo>
                    <a:pt x="46027" y="166913"/>
                    <a:pt x="46027" y="166913"/>
                    <a:pt x="46027" y="166913"/>
                  </a:cubicBezTo>
                  <a:cubicBezTo>
                    <a:pt x="46027" y="166913"/>
                    <a:pt x="44610" y="165968"/>
                    <a:pt x="43668" y="164553"/>
                  </a:cubicBezTo>
                  <a:close/>
                  <a:moveTo>
                    <a:pt x="73634" y="191691"/>
                  </a:moveTo>
                  <a:cubicBezTo>
                    <a:pt x="73634" y="193105"/>
                    <a:pt x="73634" y="191691"/>
                    <a:pt x="73634" y="191691"/>
                  </a:cubicBezTo>
                  <a:cubicBezTo>
                    <a:pt x="73634" y="191691"/>
                    <a:pt x="71039" y="190982"/>
                    <a:pt x="71748" y="190982"/>
                  </a:cubicBezTo>
                  <a:close/>
                  <a:moveTo>
                    <a:pt x="41542" y="161722"/>
                  </a:moveTo>
                  <a:lnTo>
                    <a:pt x="41542" y="161722"/>
                  </a:lnTo>
                  <a:cubicBezTo>
                    <a:pt x="41542" y="161722"/>
                    <a:pt x="41542" y="161722"/>
                    <a:pt x="41542" y="161722"/>
                  </a:cubicBezTo>
                  <a:cubicBezTo>
                    <a:pt x="41542" y="161722"/>
                    <a:pt x="39656" y="162430"/>
                    <a:pt x="39656" y="161722"/>
                  </a:cubicBezTo>
                  <a:close/>
                  <a:moveTo>
                    <a:pt x="9923" y="129630"/>
                  </a:moveTo>
                  <a:cubicBezTo>
                    <a:pt x="9923" y="129630"/>
                    <a:pt x="8742" y="129630"/>
                    <a:pt x="9923" y="129630"/>
                  </a:cubicBezTo>
                  <a:cubicBezTo>
                    <a:pt x="11104" y="129630"/>
                    <a:pt x="8742" y="127976"/>
                    <a:pt x="8506" y="127976"/>
                  </a:cubicBezTo>
                  <a:cubicBezTo>
                    <a:pt x="8272" y="127976"/>
                    <a:pt x="7328" y="129630"/>
                    <a:pt x="8036" y="129630"/>
                  </a:cubicBezTo>
                  <a:close/>
                  <a:moveTo>
                    <a:pt x="23372" y="142607"/>
                  </a:moveTo>
                  <a:cubicBezTo>
                    <a:pt x="23372" y="142607"/>
                    <a:pt x="23372" y="144496"/>
                    <a:pt x="23372" y="142607"/>
                  </a:cubicBezTo>
                  <a:cubicBezTo>
                    <a:pt x="23372" y="140720"/>
                    <a:pt x="20540" y="141665"/>
                    <a:pt x="21485" y="143788"/>
                  </a:cubicBezTo>
                  <a:close/>
                  <a:moveTo>
                    <a:pt x="14405" y="134112"/>
                  </a:moveTo>
                  <a:cubicBezTo>
                    <a:pt x="12991" y="132698"/>
                    <a:pt x="12518" y="130572"/>
                    <a:pt x="14405" y="131517"/>
                  </a:cubicBezTo>
                  <a:cubicBezTo>
                    <a:pt x="14641" y="132225"/>
                    <a:pt x="14641" y="132698"/>
                    <a:pt x="14405" y="133406"/>
                  </a:cubicBezTo>
                  <a:cubicBezTo>
                    <a:pt x="11573" y="131989"/>
                    <a:pt x="11810" y="132934"/>
                    <a:pt x="12518" y="134112"/>
                  </a:cubicBezTo>
                  <a:close/>
                  <a:moveTo>
                    <a:pt x="52399" y="166913"/>
                  </a:moveTo>
                  <a:cubicBezTo>
                    <a:pt x="52399" y="165498"/>
                    <a:pt x="52399" y="166913"/>
                    <a:pt x="52399" y="166913"/>
                  </a:cubicBezTo>
                  <a:lnTo>
                    <a:pt x="52399" y="166913"/>
                  </a:lnTo>
                  <a:cubicBezTo>
                    <a:pt x="52399" y="168330"/>
                    <a:pt x="51218" y="166913"/>
                    <a:pt x="52399" y="168330"/>
                  </a:cubicBezTo>
                  <a:cubicBezTo>
                    <a:pt x="53577" y="169744"/>
                    <a:pt x="50746" y="165968"/>
                    <a:pt x="52399" y="168330"/>
                  </a:cubicBezTo>
                  <a:cubicBezTo>
                    <a:pt x="54050" y="170689"/>
                    <a:pt x="50273" y="165734"/>
                    <a:pt x="52399" y="166204"/>
                  </a:cubicBezTo>
                  <a:cubicBezTo>
                    <a:pt x="54522" y="166676"/>
                    <a:pt x="52399" y="166204"/>
                    <a:pt x="52399" y="166204"/>
                  </a:cubicBezTo>
                  <a:cubicBezTo>
                    <a:pt x="50510" y="163136"/>
                    <a:pt x="52399" y="163845"/>
                    <a:pt x="52399" y="162903"/>
                  </a:cubicBezTo>
                  <a:lnTo>
                    <a:pt x="52399" y="162903"/>
                  </a:lnTo>
                  <a:cubicBezTo>
                    <a:pt x="52399" y="162903"/>
                    <a:pt x="52399" y="161249"/>
                    <a:pt x="52399" y="162903"/>
                  </a:cubicBezTo>
                  <a:cubicBezTo>
                    <a:pt x="52399" y="164553"/>
                    <a:pt x="52399" y="165026"/>
                    <a:pt x="52399" y="164790"/>
                  </a:cubicBezTo>
                  <a:lnTo>
                    <a:pt x="52399" y="164790"/>
                  </a:lnTo>
                  <a:lnTo>
                    <a:pt x="52399" y="164790"/>
                  </a:lnTo>
                  <a:cubicBezTo>
                    <a:pt x="52399" y="163136"/>
                    <a:pt x="52399" y="161958"/>
                    <a:pt x="52399" y="162903"/>
                  </a:cubicBezTo>
                  <a:cubicBezTo>
                    <a:pt x="52399" y="163845"/>
                    <a:pt x="50273" y="167385"/>
                    <a:pt x="50510" y="167385"/>
                  </a:cubicBezTo>
                  <a:close/>
                  <a:moveTo>
                    <a:pt x="23372" y="141665"/>
                  </a:moveTo>
                  <a:lnTo>
                    <a:pt x="23372" y="140247"/>
                  </a:lnTo>
                  <a:cubicBezTo>
                    <a:pt x="23372" y="140247"/>
                    <a:pt x="23372" y="140247"/>
                    <a:pt x="23372" y="140247"/>
                  </a:cubicBezTo>
                  <a:cubicBezTo>
                    <a:pt x="23844" y="140956"/>
                    <a:pt x="24317" y="141901"/>
                    <a:pt x="24789" y="142843"/>
                  </a:cubicBezTo>
                  <a:lnTo>
                    <a:pt x="24789" y="142843"/>
                  </a:lnTo>
                  <a:close/>
                  <a:moveTo>
                    <a:pt x="94164" y="206557"/>
                  </a:moveTo>
                  <a:cubicBezTo>
                    <a:pt x="94164" y="206557"/>
                    <a:pt x="94164" y="208444"/>
                    <a:pt x="94164" y="206557"/>
                  </a:cubicBezTo>
                  <a:cubicBezTo>
                    <a:pt x="94164" y="204668"/>
                    <a:pt x="90863" y="205612"/>
                    <a:pt x="91805" y="206557"/>
                  </a:cubicBezTo>
                  <a:close/>
                  <a:moveTo>
                    <a:pt x="79298" y="191455"/>
                  </a:moveTo>
                  <a:cubicBezTo>
                    <a:pt x="79298" y="193105"/>
                    <a:pt x="79298" y="191455"/>
                    <a:pt x="79298" y="191455"/>
                  </a:cubicBezTo>
                  <a:cubicBezTo>
                    <a:pt x="79298" y="191455"/>
                    <a:pt x="75996" y="190982"/>
                    <a:pt x="76938" y="190982"/>
                  </a:cubicBezTo>
                  <a:close/>
                  <a:moveTo>
                    <a:pt x="16767" y="132461"/>
                  </a:moveTo>
                  <a:lnTo>
                    <a:pt x="16767" y="132461"/>
                  </a:lnTo>
                  <a:lnTo>
                    <a:pt x="16767" y="132461"/>
                  </a:lnTo>
                  <a:cubicBezTo>
                    <a:pt x="16767" y="132461"/>
                    <a:pt x="13227" y="131517"/>
                    <a:pt x="14405" y="132461"/>
                  </a:cubicBezTo>
                  <a:close/>
                  <a:moveTo>
                    <a:pt x="22903" y="137180"/>
                  </a:moveTo>
                  <a:lnTo>
                    <a:pt x="22903" y="138597"/>
                  </a:lnTo>
                  <a:lnTo>
                    <a:pt x="21485" y="138597"/>
                  </a:lnTo>
                  <a:cubicBezTo>
                    <a:pt x="21485" y="138597"/>
                    <a:pt x="20540" y="137652"/>
                    <a:pt x="20540" y="137180"/>
                  </a:cubicBezTo>
                  <a:close/>
                  <a:moveTo>
                    <a:pt x="16531" y="131989"/>
                  </a:moveTo>
                  <a:lnTo>
                    <a:pt x="15114" y="129630"/>
                  </a:lnTo>
                  <a:cubicBezTo>
                    <a:pt x="15114" y="129630"/>
                    <a:pt x="15114" y="129630"/>
                    <a:pt x="15114" y="129630"/>
                  </a:cubicBezTo>
                  <a:cubicBezTo>
                    <a:pt x="15114" y="129630"/>
                    <a:pt x="15114" y="129630"/>
                    <a:pt x="17003" y="131753"/>
                  </a:cubicBezTo>
                  <a:cubicBezTo>
                    <a:pt x="18890" y="133876"/>
                    <a:pt x="17003" y="131753"/>
                    <a:pt x="15350" y="131753"/>
                  </a:cubicBezTo>
                  <a:close/>
                  <a:moveTo>
                    <a:pt x="26440" y="140247"/>
                  </a:moveTo>
                  <a:cubicBezTo>
                    <a:pt x="26440" y="138361"/>
                    <a:pt x="26440" y="140247"/>
                    <a:pt x="26440" y="140247"/>
                  </a:cubicBezTo>
                  <a:cubicBezTo>
                    <a:pt x="26440" y="140247"/>
                    <a:pt x="22903" y="138125"/>
                    <a:pt x="24081" y="140247"/>
                  </a:cubicBezTo>
                  <a:close/>
                  <a:moveTo>
                    <a:pt x="26440" y="140247"/>
                  </a:moveTo>
                  <a:cubicBezTo>
                    <a:pt x="26440" y="140247"/>
                    <a:pt x="26440" y="141901"/>
                    <a:pt x="26440" y="140247"/>
                  </a:cubicBezTo>
                  <a:lnTo>
                    <a:pt x="26440" y="138361"/>
                  </a:lnTo>
                  <a:lnTo>
                    <a:pt x="26440" y="138361"/>
                  </a:lnTo>
                  <a:lnTo>
                    <a:pt x="26440" y="139775"/>
                  </a:lnTo>
                  <a:cubicBezTo>
                    <a:pt x="26440" y="139775"/>
                    <a:pt x="26440" y="141192"/>
                    <a:pt x="26440" y="139775"/>
                  </a:cubicBezTo>
                  <a:lnTo>
                    <a:pt x="26440" y="139775"/>
                  </a:lnTo>
                  <a:cubicBezTo>
                    <a:pt x="26204" y="140247"/>
                    <a:pt x="26204" y="140956"/>
                    <a:pt x="26440" y="141428"/>
                  </a:cubicBezTo>
                  <a:cubicBezTo>
                    <a:pt x="25970" y="141192"/>
                    <a:pt x="25498" y="140956"/>
                    <a:pt x="25025" y="140484"/>
                  </a:cubicBezTo>
                  <a:close/>
                  <a:moveTo>
                    <a:pt x="32812" y="146147"/>
                  </a:moveTo>
                  <a:cubicBezTo>
                    <a:pt x="32812" y="147328"/>
                    <a:pt x="32812" y="147328"/>
                    <a:pt x="31633" y="146147"/>
                  </a:cubicBezTo>
                  <a:cubicBezTo>
                    <a:pt x="30452" y="144969"/>
                    <a:pt x="30452" y="145674"/>
                    <a:pt x="31397" y="146383"/>
                  </a:cubicBezTo>
                  <a:close/>
                  <a:moveTo>
                    <a:pt x="16295" y="131044"/>
                  </a:moveTo>
                  <a:cubicBezTo>
                    <a:pt x="16295" y="131044"/>
                    <a:pt x="17709" y="131044"/>
                    <a:pt x="16295" y="131044"/>
                  </a:cubicBezTo>
                  <a:cubicBezTo>
                    <a:pt x="14877" y="131044"/>
                    <a:pt x="16295" y="131044"/>
                    <a:pt x="16295" y="131044"/>
                  </a:cubicBezTo>
                  <a:close/>
                  <a:moveTo>
                    <a:pt x="51691" y="163136"/>
                  </a:moveTo>
                  <a:lnTo>
                    <a:pt x="51691" y="164317"/>
                  </a:lnTo>
                  <a:cubicBezTo>
                    <a:pt x="51691" y="164317"/>
                    <a:pt x="51691" y="164317"/>
                    <a:pt x="51691" y="164317"/>
                  </a:cubicBezTo>
                  <a:lnTo>
                    <a:pt x="51691" y="164317"/>
                  </a:lnTo>
                  <a:cubicBezTo>
                    <a:pt x="51691" y="164317"/>
                    <a:pt x="49801" y="163372"/>
                    <a:pt x="50273" y="163372"/>
                  </a:cubicBezTo>
                  <a:close/>
                  <a:moveTo>
                    <a:pt x="19126" y="132698"/>
                  </a:moveTo>
                  <a:cubicBezTo>
                    <a:pt x="19126" y="132698"/>
                    <a:pt x="19126" y="132698"/>
                    <a:pt x="19126" y="132698"/>
                  </a:cubicBezTo>
                  <a:cubicBezTo>
                    <a:pt x="19126" y="132698"/>
                    <a:pt x="17003" y="131753"/>
                    <a:pt x="17709" y="132934"/>
                  </a:cubicBezTo>
                  <a:close/>
                  <a:moveTo>
                    <a:pt x="82838" y="191218"/>
                  </a:moveTo>
                  <a:cubicBezTo>
                    <a:pt x="82838" y="191218"/>
                    <a:pt x="82838" y="191218"/>
                    <a:pt x="82838" y="191218"/>
                  </a:cubicBezTo>
                  <a:cubicBezTo>
                    <a:pt x="82838" y="191218"/>
                    <a:pt x="80715" y="190982"/>
                    <a:pt x="80715" y="190982"/>
                  </a:cubicBezTo>
                  <a:close/>
                  <a:moveTo>
                    <a:pt x="12046" y="126090"/>
                  </a:moveTo>
                  <a:lnTo>
                    <a:pt x="12046" y="124203"/>
                  </a:lnTo>
                  <a:lnTo>
                    <a:pt x="12046" y="124203"/>
                  </a:lnTo>
                  <a:lnTo>
                    <a:pt x="13463" y="126562"/>
                  </a:lnTo>
                  <a:cubicBezTo>
                    <a:pt x="13463" y="124672"/>
                    <a:pt x="13463" y="125145"/>
                    <a:pt x="13463" y="124672"/>
                  </a:cubicBezTo>
                  <a:cubicBezTo>
                    <a:pt x="13463" y="124203"/>
                    <a:pt x="15114" y="124672"/>
                    <a:pt x="16058" y="126562"/>
                  </a:cubicBezTo>
                  <a:cubicBezTo>
                    <a:pt x="17003" y="128449"/>
                    <a:pt x="16058" y="126562"/>
                    <a:pt x="16058" y="126562"/>
                  </a:cubicBezTo>
                  <a:lnTo>
                    <a:pt x="16058" y="126562"/>
                  </a:lnTo>
                  <a:cubicBezTo>
                    <a:pt x="16058" y="126562"/>
                    <a:pt x="16058" y="126562"/>
                    <a:pt x="16058" y="126562"/>
                  </a:cubicBezTo>
                  <a:cubicBezTo>
                    <a:pt x="16058" y="126562"/>
                    <a:pt x="16058" y="128213"/>
                    <a:pt x="13935" y="126562"/>
                  </a:cubicBezTo>
                  <a:cubicBezTo>
                    <a:pt x="11810" y="124909"/>
                    <a:pt x="11104" y="126090"/>
                    <a:pt x="11573" y="126326"/>
                  </a:cubicBezTo>
                  <a:close/>
                  <a:moveTo>
                    <a:pt x="23372" y="136707"/>
                  </a:moveTo>
                  <a:cubicBezTo>
                    <a:pt x="23372" y="136707"/>
                    <a:pt x="23372" y="138597"/>
                    <a:pt x="23372" y="138125"/>
                  </a:cubicBezTo>
                  <a:cubicBezTo>
                    <a:pt x="23372" y="137652"/>
                    <a:pt x="22430" y="136707"/>
                    <a:pt x="22903" y="136944"/>
                  </a:cubicBezTo>
                  <a:close/>
                  <a:moveTo>
                    <a:pt x="14877" y="128685"/>
                  </a:moveTo>
                  <a:cubicBezTo>
                    <a:pt x="14877" y="128685"/>
                    <a:pt x="14877" y="128685"/>
                    <a:pt x="14877" y="128685"/>
                  </a:cubicBezTo>
                  <a:cubicBezTo>
                    <a:pt x="14877" y="128685"/>
                    <a:pt x="15114" y="130102"/>
                    <a:pt x="14405" y="128921"/>
                  </a:cubicBezTo>
                  <a:close/>
                  <a:moveTo>
                    <a:pt x="51454" y="162903"/>
                  </a:moveTo>
                  <a:cubicBezTo>
                    <a:pt x="51454" y="162903"/>
                    <a:pt x="51454" y="162903"/>
                    <a:pt x="51454" y="162903"/>
                  </a:cubicBezTo>
                  <a:lnTo>
                    <a:pt x="51454" y="162903"/>
                  </a:lnTo>
                  <a:cubicBezTo>
                    <a:pt x="51454" y="161486"/>
                    <a:pt x="51454" y="162903"/>
                    <a:pt x="51454" y="161249"/>
                  </a:cubicBezTo>
                  <a:cubicBezTo>
                    <a:pt x="51454" y="161722"/>
                    <a:pt x="51454" y="162430"/>
                    <a:pt x="51454" y="162903"/>
                  </a:cubicBezTo>
                  <a:cubicBezTo>
                    <a:pt x="51454" y="162903"/>
                    <a:pt x="51454" y="162903"/>
                    <a:pt x="51454" y="162903"/>
                  </a:cubicBezTo>
                  <a:cubicBezTo>
                    <a:pt x="52163" y="163609"/>
                    <a:pt x="52635" y="164553"/>
                    <a:pt x="53105" y="165498"/>
                  </a:cubicBezTo>
                  <a:lnTo>
                    <a:pt x="51691" y="165498"/>
                  </a:lnTo>
                  <a:cubicBezTo>
                    <a:pt x="51691" y="165498"/>
                    <a:pt x="51691" y="165498"/>
                    <a:pt x="51691" y="164081"/>
                  </a:cubicBezTo>
                  <a:cubicBezTo>
                    <a:pt x="51691" y="162667"/>
                    <a:pt x="51927" y="164081"/>
                    <a:pt x="50982" y="163136"/>
                  </a:cubicBezTo>
                  <a:close/>
                  <a:moveTo>
                    <a:pt x="51454" y="162903"/>
                  </a:moveTo>
                  <a:cubicBezTo>
                    <a:pt x="51454" y="162903"/>
                    <a:pt x="51454" y="162903"/>
                    <a:pt x="51454" y="162903"/>
                  </a:cubicBezTo>
                  <a:cubicBezTo>
                    <a:pt x="51454" y="162903"/>
                    <a:pt x="51691" y="164081"/>
                    <a:pt x="52163" y="164317"/>
                  </a:cubicBezTo>
                  <a:close/>
                  <a:moveTo>
                    <a:pt x="16767" y="128921"/>
                  </a:moveTo>
                  <a:cubicBezTo>
                    <a:pt x="16767" y="128921"/>
                    <a:pt x="16767" y="128921"/>
                    <a:pt x="16767" y="130338"/>
                  </a:cubicBezTo>
                  <a:cubicBezTo>
                    <a:pt x="16767" y="131753"/>
                    <a:pt x="16767" y="130338"/>
                    <a:pt x="16767" y="130338"/>
                  </a:cubicBezTo>
                  <a:cubicBezTo>
                    <a:pt x="16767" y="130338"/>
                    <a:pt x="17239" y="130338"/>
                    <a:pt x="17473" y="130338"/>
                  </a:cubicBezTo>
                  <a:close/>
                  <a:moveTo>
                    <a:pt x="87559" y="195464"/>
                  </a:moveTo>
                  <a:cubicBezTo>
                    <a:pt x="87559" y="195464"/>
                    <a:pt x="87559" y="196882"/>
                    <a:pt x="87559" y="195464"/>
                  </a:cubicBezTo>
                  <a:cubicBezTo>
                    <a:pt x="87559" y="194050"/>
                    <a:pt x="88737" y="196645"/>
                    <a:pt x="88973" y="196882"/>
                  </a:cubicBezTo>
                  <a:close/>
                  <a:moveTo>
                    <a:pt x="14405" y="127034"/>
                  </a:moveTo>
                  <a:lnTo>
                    <a:pt x="14405" y="128213"/>
                  </a:lnTo>
                  <a:cubicBezTo>
                    <a:pt x="14405" y="128213"/>
                    <a:pt x="14405" y="128213"/>
                    <a:pt x="14405" y="128213"/>
                  </a:cubicBezTo>
                  <a:close/>
                  <a:moveTo>
                    <a:pt x="33048" y="143551"/>
                  </a:moveTo>
                  <a:lnTo>
                    <a:pt x="33048" y="143551"/>
                  </a:lnTo>
                  <a:cubicBezTo>
                    <a:pt x="33048" y="143551"/>
                    <a:pt x="33048" y="144732"/>
                    <a:pt x="33048" y="143551"/>
                  </a:cubicBezTo>
                  <a:cubicBezTo>
                    <a:pt x="33048" y="142370"/>
                    <a:pt x="34937" y="146383"/>
                    <a:pt x="33520" y="144969"/>
                  </a:cubicBezTo>
                  <a:close/>
                  <a:moveTo>
                    <a:pt x="17003" y="128921"/>
                  </a:moveTo>
                  <a:cubicBezTo>
                    <a:pt x="17003" y="128921"/>
                    <a:pt x="17003" y="128921"/>
                    <a:pt x="18418" y="128921"/>
                  </a:cubicBezTo>
                  <a:cubicBezTo>
                    <a:pt x="19835" y="128921"/>
                    <a:pt x="18418" y="130808"/>
                    <a:pt x="18418" y="128921"/>
                  </a:cubicBezTo>
                  <a:close/>
                  <a:moveTo>
                    <a:pt x="22194" y="133876"/>
                  </a:moveTo>
                  <a:lnTo>
                    <a:pt x="22194" y="132698"/>
                  </a:lnTo>
                  <a:lnTo>
                    <a:pt x="23608" y="134348"/>
                  </a:lnTo>
                  <a:cubicBezTo>
                    <a:pt x="23608" y="134348"/>
                    <a:pt x="24553" y="136238"/>
                    <a:pt x="23608" y="135293"/>
                  </a:cubicBezTo>
                  <a:close/>
                  <a:moveTo>
                    <a:pt x="14877" y="126326"/>
                  </a:moveTo>
                  <a:cubicBezTo>
                    <a:pt x="14877" y="126326"/>
                    <a:pt x="13463" y="126326"/>
                    <a:pt x="13227" y="124203"/>
                  </a:cubicBezTo>
                  <a:cubicBezTo>
                    <a:pt x="12991" y="122077"/>
                    <a:pt x="13227" y="124203"/>
                    <a:pt x="14877" y="125853"/>
                  </a:cubicBezTo>
                  <a:lnTo>
                    <a:pt x="14877" y="127271"/>
                  </a:lnTo>
                  <a:cubicBezTo>
                    <a:pt x="14877" y="127271"/>
                    <a:pt x="14877" y="127271"/>
                    <a:pt x="14877" y="127271"/>
                  </a:cubicBezTo>
                  <a:close/>
                  <a:moveTo>
                    <a:pt x="52869" y="161722"/>
                  </a:moveTo>
                  <a:cubicBezTo>
                    <a:pt x="52869" y="161722"/>
                    <a:pt x="52869" y="161722"/>
                    <a:pt x="52869" y="161722"/>
                  </a:cubicBezTo>
                  <a:cubicBezTo>
                    <a:pt x="52869" y="161722"/>
                    <a:pt x="53577" y="161722"/>
                    <a:pt x="54286" y="163136"/>
                  </a:cubicBezTo>
                  <a:close/>
                  <a:moveTo>
                    <a:pt x="24553" y="133876"/>
                  </a:moveTo>
                  <a:cubicBezTo>
                    <a:pt x="24553" y="133876"/>
                    <a:pt x="24553" y="133876"/>
                    <a:pt x="24553" y="133876"/>
                  </a:cubicBezTo>
                  <a:cubicBezTo>
                    <a:pt x="24553" y="133876"/>
                    <a:pt x="25498" y="135057"/>
                    <a:pt x="25970" y="135293"/>
                  </a:cubicBezTo>
                  <a:close/>
                  <a:moveTo>
                    <a:pt x="91332" y="195464"/>
                  </a:moveTo>
                  <a:cubicBezTo>
                    <a:pt x="91332" y="195464"/>
                    <a:pt x="91332" y="195464"/>
                    <a:pt x="91332" y="195464"/>
                  </a:cubicBezTo>
                  <a:cubicBezTo>
                    <a:pt x="91332" y="195464"/>
                    <a:pt x="91805" y="195701"/>
                    <a:pt x="92750" y="196882"/>
                  </a:cubicBezTo>
                  <a:close/>
                  <a:moveTo>
                    <a:pt x="29980" y="138125"/>
                  </a:moveTo>
                  <a:cubicBezTo>
                    <a:pt x="29980" y="138125"/>
                    <a:pt x="29980" y="138125"/>
                    <a:pt x="28802" y="138125"/>
                  </a:cubicBezTo>
                  <a:cubicBezTo>
                    <a:pt x="27621" y="138125"/>
                    <a:pt x="30689" y="138597"/>
                    <a:pt x="31397" y="139539"/>
                  </a:cubicBezTo>
                  <a:close/>
                  <a:moveTo>
                    <a:pt x="53577" y="161722"/>
                  </a:moveTo>
                  <a:cubicBezTo>
                    <a:pt x="53577" y="161722"/>
                    <a:pt x="53577" y="161722"/>
                    <a:pt x="53577" y="161722"/>
                  </a:cubicBezTo>
                  <a:cubicBezTo>
                    <a:pt x="53577" y="161722"/>
                    <a:pt x="57117" y="164553"/>
                    <a:pt x="57117" y="162667"/>
                  </a:cubicBezTo>
                  <a:close/>
                  <a:moveTo>
                    <a:pt x="12046" y="119246"/>
                  </a:moveTo>
                  <a:cubicBezTo>
                    <a:pt x="12046" y="119246"/>
                    <a:pt x="12046" y="119246"/>
                    <a:pt x="12046" y="119246"/>
                  </a:cubicBezTo>
                  <a:cubicBezTo>
                    <a:pt x="12046" y="119246"/>
                    <a:pt x="12046" y="119246"/>
                    <a:pt x="12046" y="119246"/>
                  </a:cubicBezTo>
                  <a:cubicBezTo>
                    <a:pt x="12046" y="119246"/>
                    <a:pt x="12046" y="119246"/>
                    <a:pt x="13699" y="120663"/>
                  </a:cubicBezTo>
                  <a:cubicBezTo>
                    <a:pt x="15350" y="122077"/>
                    <a:pt x="15586" y="122549"/>
                    <a:pt x="13699" y="122313"/>
                  </a:cubicBezTo>
                  <a:cubicBezTo>
                    <a:pt x="11810" y="122077"/>
                    <a:pt x="13699" y="122313"/>
                    <a:pt x="13699" y="122313"/>
                  </a:cubicBezTo>
                  <a:cubicBezTo>
                    <a:pt x="13699" y="122313"/>
                    <a:pt x="13699" y="122313"/>
                    <a:pt x="13699" y="122313"/>
                  </a:cubicBezTo>
                  <a:cubicBezTo>
                    <a:pt x="13699" y="122313"/>
                    <a:pt x="12282" y="120899"/>
                    <a:pt x="12046" y="122313"/>
                  </a:cubicBezTo>
                  <a:lnTo>
                    <a:pt x="12046" y="122313"/>
                  </a:lnTo>
                  <a:cubicBezTo>
                    <a:pt x="10631" y="121135"/>
                    <a:pt x="9687" y="119482"/>
                    <a:pt x="8978" y="117831"/>
                  </a:cubicBezTo>
                  <a:cubicBezTo>
                    <a:pt x="8978" y="117831"/>
                    <a:pt x="8978" y="117831"/>
                    <a:pt x="8978" y="117831"/>
                  </a:cubicBezTo>
                  <a:cubicBezTo>
                    <a:pt x="8978" y="117831"/>
                    <a:pt x="8978" y="117831"/>
                    <a:pt x="8978" y="117831"/>
                  </a:cubicBezTo>
                  <a:lnTo>
                    <a:pt x="7800" y="117831"/>
                  </a:lnTo>
                  <a:cubicBezTo>
                    <a:pt x="7800" y="117831"/>
                    <a:pt x="7800" y="117831"/>
                    <a:pt x="7800" y="116414"/>
                  </a:cubicBezTo>
                  <a:cubicBezTo>
                    <a:pt x="7800" y="115000"/>
                    <a:pt x="7800" y="116414"/>
                    <a:pt x="7800" y="116414"/>
                  </a:cubicBezTo>
                  <a:lnTo>
                    <a:pt x="7800" y="116414"/>
                  </a:lnTo>
                  <a:close/>
                  <a:moveTo>
                    <a:pt x="19835" y="127034"/>
                  </a:moveTo>
                  <a:cubicBezTo>
                    <a:pt x="19835" y="127034"/>
                    <a:pt x="19835" y="127034"/>
                    <a:pt x="19835" y="127034"/>
                  </a:cubicBezTo>
                  <a:cubicBezTo>
                    <a:pt x="19835" y="127034"/>
                    <a:pt x="19835" y="127034"/>
                    <a:pt x="21485" y="127034"/>
                  </a:cubicBezTo>
                  <a:cubicBezTo>
                    <a:pt x="23139" y="127034"/>
                    <a:pt x="21485" y="127034"/>
                    <a:pt x="22903" y="128449"/>
                  </a:cubicBezTo>
                  <a:cubicBezTo>
                    <a:pt x="24317" y="129866"/>
                    <a:pt x="22903" y="128449"/>
                    <a:pt x="21722" y="128449"/>
                  </a:cubicBezTo>
                  <a:cubicBezTo>
                    <a:pt x="20540" y="128449"/>
                    <a:pt x="24553" y="132934"/>
                    <a:pt x="23372" y="132225"/>
                  </a:cubicBezTo>
                  <a:cubicBezTo>
                    <a:pt x="23139" y="130808"/>
                    <a:pt x="22903" y="129394"/>
                    <a:pt x="22194" y="127976"/>
                  </a:cubicBezTo>
                  <a:close/>
                  <a:moveTo>
                    <a:pt x="90627" y="193341"/>
                  </a:moveTo>
                  <a:cubicBezTo>
                    <a:pt x="90627" y="193341"/>
                    <a:pt x="90627" y="194759"/>
                    <a:pt x="90627" y="194995"/>
                  </a:cubicBezTo>
                  <a:cubicBezTo>
                    <a:pt x="90627" y="195231"/>
                    <a:pt x="90627" y="193578"/>
                    <a:pt x="90627" y="192633"/>
                  </a:cubicBezTo>
                  <a:lnTo>
                    <a:pt x="90627" y="192633"/>
                  </a:lnTo>
                  <a:lnTo>
                    <a:pt x="92750" y="196882"/>
                  </a:lnTo>
                  <a:cubicBezTo>
                    <a:pt x="92041" y="195937"/>
                    <a:pt x="91096" y="195464"/>
                    <a:pt x="89918" y="194995"/>
                  </a:cubicBezTo>
                  <a:cubicBezTo>
                    <a:pt x="89918" y="194995"/>
                    <a:pt x="93458" y="194286"/>
                    <a:pt x="94164" y="194286"/>
                  </a:cubicBezTo>
                  <a:close/>
                  <a:moveTo>
                    <a:pt x="53814" y="161013"/>
                  </a:moveTo>
                  <a:cubicBezTo>
                    <a:pt x="53814" y="161013"/>
                    <a:pt x="53814" y="162430"/>
                    <a:pt x="53814" y="161013"/>
                  </a:cubicBezTo>
                  <a:cubicBezTo>
                    <a:pt x="53814" y="159599"/>
                    <a:pt x="57117" y="162194"/>
                    <a:pt x="57117" y="161958"/>
                  </a:cubicBezTo>
                  <a:close/>
                  <a:moveTo>
                    <a:pt x="6619" y="117123"/>
                  </a:moveTo>
                  <a:cubicBezTo>
                    <a:pt x="6619" y="117123"/>
                    <a:pt x="6619" y="117123"/>
                    <a:pt x="6619" y="118773"/>
                  </a:cubicBezTo>
                  <a:cubicBezTo>
                    <a:pt x="6619" y="120427"/>
                    <a:pt x="9923" y="117831"/>
                    <a:pt x="11104" y="118067"/>
                  </a:cubicBezTo>
                  <a:close/>
                  <a:moveTo>
                    <a:pt x="21013" y="129866"/>
                  </a:moveTo>
                  <a:lnTo>
                    <a:pt x="21013" y="132225"/>
                  </a:lnTo>
                  <a:lnTo>
                    <a:pt x="21013" y="132225"/>
                  </a:lnTo>
                  <a:cubicBezTo>
                    <a:pt x="21013" y="132225"/>
                    <a:pt x="24789" y="130338"/>
                    <a:pt x="25498" y="130808"/>
                  </a:cubicBezTo>
                  <a:close/>
                  <a:moveTo>
                    <a:pt x="53814" y="161249"/>
                  </a:moveTo>
                  <a:lnTo>
                    <a:pt x="53814" y="161249"/>
                  </a:lnTo>
                  <a:cubicBezTo>
                    <a:pt x="53814" y="161249"/>
                    <a:pt x="53814" y="161249"/>
                    <a:pt x="53814" y="161249"/>
                  </a:cubicBezTo>
                  <a:close/>
                  <a:moveTo>
                    <a:pt x="35171" y="142843"/>
                  </a:moveTo>
                  <a:cubicBezTo>
                    <a:pt x="35171" y="142843"/>
                    <a:pt x="35171" y="144969"/>
                    <a:pt x="35171" y="144260"/>
                  </a:cubicBezTo>
                  <a:cubicBezTo>
                    <a:pt x="35171" y="143551"/>
                    <a:pt x="40128" y="143788"/>
                    <a:pt x="39656" y="143788"/>
                  </a:cubicBezTo>
                  <a:close/>
                  <a:moveTo>
                    <a:pt x="11573" y="121135"/>
                  </a:moveTo>
                  <a:lnTo>
                    <a:pt x="12991" y="122786"/>
                  </a:lnTo>
                  <a:cubicBezTo>
                    <a:pt x="13935" y="121841"/>
                    <a:pt x="15114" y="121608"/>
                    <a:pt x="16295" y="122077"/>
                  </a:cubicBezTo>
                  <a:close/>
                  <a:moveTo>
                    <a:pt x="52869" y="159599"/>
                  </a:moveTo>
                  <a:lnTo>
                    <a:pt x="52869" y="159599"/>
                  </a:lnTo>
                  <a:cubicBezTo>
                    <a:pt x="52869" y="159599"/>
                    <a:pt x="52869" y="159599"/>
                    <a:pt x="52869" y="159599"/>
                  </a:cubicBezTo>
                  <a:cubicBezTo>
                    <a:pt x="52869" y="159599"/>
                    <a:pt x="52869" y="161013"/>
                    <a:pt x="52869" y="159599"/>
                  </a:cubicBezTo>
                  <a:cubicBezTo>
                    <a:pt x="52869" y="158182"/>
                    <a:pt x="57117" y="160305"/>
                    <a:pt x="57117" y="160541"/>
                  </a:cubicBezTo>
                  <a:close/>
                  <a:moveTo>
                    <a:pt x="49331" y="154878"/>
                  </a:moveTo>
                  <a:cubicBezTo>
                    <a:pt x="49331" y="154878"/>
                    <a:pt x="49331" y="154878"/>
                    <a:pt x="49331" y="154878"/>
                  </a:cubicBezTo>
                  <a:cubicBezTo>
                    <a:pt x="49331" y="154878"/>
                    <a:pt x="53341" y="154641"/>
                    <a:pt x="54050" y="155823"/>
                  </a:cubicBezTo>
                  <a:close/>
                  <a:moveTo>
                    <a:pt x="-1167" y="107683"/>
                  </a:moveTo>
                  <a:cubicBezTo>
                    <a:pt x="-1167" y="107683"/>
                    <a:pt x="-1167" y="107683"/>
                    <a:pt x="-1167" y="107683"/>
                  </a:cubicBezTo>
                  <a:cubicBezTo>
                    <a:pt x="-1167" y="107683"/>
                    <a:pt x="-1167" y="107683"/>
                    <a:pt x="247" y="109337"/>
                  </a:cubicBezTo>
                  <a:cubicBezTo>
                    <a:pt x="1664" y="110987"/>
                    <a:pt x="247" y="109337"/>
                    <a:pt x="247" y="109337"/>
                  </a:cubicBezTo>
                  <a:cubicBezTo>
                    <a:pt x="956" y="108155"/>
                    <a:pt x="2137" y="107447"/>
                    <a:pt x="3551" y="107447"/>
                  </a:cubicBezTo>
                  <a:close/>
                  <a:moveTo>
                    <a:pt x="95109" y="193814"/>
                  </a:moveTo>
                  <a:cubicBezTo>
                    <a:pt x="95109" y="194995"/>
                    <a:pt x="95109" y="193814"/>
                    <a:pt x="95109" y="193814"/>
                  </a:cubicBezTo>
                  <a:cubicBezTo>
                    <a:pt x="95109" y="193814"/>
                    <a:pt x="98885" y="192869"/>
                    <a:pt x="99830" y="193578"/>
                  </a:cubicBezTo>
                  <a:close/>
                  <a:moveTo>
                    <a:pt x="39419" y="142843"/>
                  </a:moveTo>
                  <a:cubicBezTo>
                    <a:pt x="39419" y="142843"/>
                    <a:pt x="39419" y="142843"/>
                    <a:pt x="39419" y="142843"/>
                  </a:cubicBezTo>
                  <a:cubicBezTo>
                    <a:pt x="39419" y="142843"/>
                    <a:pt x="43432" y="141901"/>
                    <a:pt x="44138" y="143788"/>
                  </a:cubicBezTo>
                  <a:close/>
                  <a:moveTo>
                    <a:pt x="60421" y="161958"/>
                  </a:moveTo>
                  <a:cubicBezTo>
                    <a:pt x="60421" y="161958"/>
                    <a:pt x="61836" y="164317"/>
                    <a:pt x="60421" y="161958"/>
                  </a:cubicBezTo>
                  <a:cubicBezTo>
                    <a:pt x="59004" y="159599"/>
                    <a:pt x="64904" y="161958"/>
                    <a:pt x="65140" y="161722"/>
                  </a:cubicBezTo>
                  <a:close/>
                  <a:moveTo>
                    <a:pt x="41306" y="143551"/>
                  </a:moveTo>
                  <a:cubicBezTo>
                    <a:pt x="41306" y="143551"/>
                    <a:pt x="41306" y="143551"/>
                    <a:pt x="42723" y="143551"/>
                  </a:cubicBezTo>
                  <a:cubicBezTo>
                    <a:pt x="44138" y="143551"/>
                    <a:pt x="42723" y="143551"/>
                    <a:pt x="42723" y="143551"/>
                  </a:cubicBezTo>
                  <a:cubicBezTo>
                    <a:pt x="42723" y="143551"/>
                    <a:pt x="46500" y="143788"/>
                    <a:pt x="46027" y="143788"/>
                  </a:cubicBezTo>
                  <a:close/>
                  <a:moveTo>
                    <a:pt x="99358" y="193578"/>
                  </a:moveTo>
                  <a:cubicBezTo>
                    <a:pt x="99358" y="193578"/>
                    <a:pt x="99358" y="193578"/>
                    <a:pt x="99358" y="193578"/>
                  </a:cubicBezTo>
                  <a:cubicBezTo>
                    <a:pt x="99358" y="193578"/>
                    <a:pt x="104312" y="190982"/>
                    <a:pt x="104312" y="193341"/>
                  </a:cubicBezTo>
                  <a:close/>
                  <a:moveTo>
                    <a:pt x="7328" y="109809"/>
                  </a:moveTo>
                  <a:cubicBezTo>
                    <a:pt x="7328" y="109809"/>
                    <a:pt x="7328" y="109809"/>
                    <a:pt x="5910" y="108392"/>
                  </a:cubicBezTo>
                  <a:cubicBezTo>
                    <a:pt x="4496" y="106974"/>
                    <a:pt x="11573" y="108628"/>
                    <a:pt x="12046" y="109573"/>
                  </a:cubicBezTo>
                  <a:close/>
                  <a:moveTo>
                    <a:pt x="22430" y="121608"/>
                  </a:moveTo>
                  <a:cubicBezTo>
                    <a:pt x="22430" y="121608"/>
                    <a:pt x="22430" y="121608"/>
                    <a:pt x="24081" y="121608"/>
                  </a:cubicBezTo>
                  <a:cubicBezTo>
                    <a:pt x="25734" y="121608"/>
                    <a:pt x="24081" y="121608"/>
                    <a:pt x="24081" y="123258"/>
                  </a:cubicBezTo>
                  <a:lnTo>
                    <a:pt x="24081" y="123258"/>
                  </a:lnTo>
                  <a:cubicBezTo>
                    <a:pt x="25262" y="122786"/>
                    <a:pt x="26204" y="122077"/>
                    <a:pt x="27148" y="121371"/>
                  </a:cubicBezTo>
                  <a:close/>
                  <a:moveTo>
                    <a:pt x="56173" y="152282"/>
                  </a:moveTo>
                  <a:cubicBezTo>
                    <a:pt x="56881" y="152755"/>
                    <a:pt x="57590" y="153700"/>
                    <a:pt x="57826" y="154641"/>
                  </a:cubicBezTo>
                  <a:cubicBezTo>
                    <a:pt x="57826" y="154641"/>
                    <a:pt x="57826" y="153227"/>
                    <a:pt x="56409" y="154641"/>
                  </a:cubicBezTo>
                  <a:cubicBezTo>
                    <a:pt x="54995" y="156059"/>
                    <a:pt x="61366" y="153227"/>
                    <a:pt x="60894" y="152046"/>
                  </a:cubicBezTo>
                  <a:close/>
                  <a:moveTo>
                    <a:pt x="13463" y="109809"/>
                  </a:moveTo>
                  <a:cubicBezTo>
                    <a:pt x="13463" y="109809"/>
                    <a:pt x="13463" y="111696"/>
                    <a:pt x="13463" y="111459"/>
                  </a:cubicBezTo>
                  <a:cubicBezTo>
                    <a:pt x="13463" y="111223"/>
                    <a:pt x="17239" y="108864"/>
                    <a:pt x="18181" y="109573"/>
                  </a:cubicBezTo>
                  <a:close/>
                  <a:moveTo>
                    <a:pt x="34937" y="130572"/>
                  </a:moveTo>
                  <a:cubicBezTo>
                    <a:pt x="34937" y="130572"/>
                    <a:pt x="34937" y="130572"/>
                    <a:pt x="34937" y="130572"/>
                  </a:cubicBezTo>
                  <a:cubicBezTo>
                    <a:pt x="34937" y="130572"/>
                    <a:pt x="38947" y="129630"/>
                    <a:pt x="39656" y="130338"/>
                  </a:cubicBezTo>
                  <a:close/>
                  <a:moveTo>
                    <a:pt x="26440" y="121841"/>
                  </a:moveTo>
                  <a:cubicBezTo>
                    <a:pt x="26440" y="121841"/>
                    <a:pt x="26440" y="123494"/>
                    <a:pt x="26440" y="121841"/>
                  </a:cubicBezTo>
                  <a:cubicBezTo>
                    <a:pt x="26440" y="120190"/>
                    <a:pt x="30689" y="121608"/>
                    <a:pt x="31161" y="121608"/>
                  </a:cubicBezTo>
                  <a:close/>
                  <a:moveTo>
                    <a:pt x="31161" y="125853"/>
                  </a:moveTo>
                  <a:cubicBezTo>
                    <a:pt x="31161" y="125853"/>
                    <a:pt x="31161" y="125853"/>
                    <a:pt x="31161" y="125853"/>
                  </a:cubicBezTo>
                  <a:cubicBezTo>
                    <a:pt x="31161" y="125853"/>
                    <a:pt x="31161" y="125853"/>
                    <a:pt x="31161" y="127507"/>
                  </a:cubicBezTo>
                  <a:cubicBezTo>
                    <a:pt x="31161" y="129157"/>
                    <a:pt x="31161" y="127507"/>
                    <a:pt x="31161" y="127507"/>
                  </a:cubicBezTo>
                  <a:close/>
                  <a:moveTo>
                    <a:pt x="49331" y="141428"/>
                  </a:moveTo>
                  <a:cubicBezTo>
                    <a:pt x="49331" y="141428"/>
                    <a:pt x="49331" y="141428"/>
                    <a:pt x="49331" y="141428"/>
                  </a:cubicBezTo>
                  <a:cubicBezTo>
                    <a:pt x="49331" y="141428"/>
                    <a:pt x="53577" y="141192"/>
                    <a:pt x="54050" y="141192"/>
                  </a:cubicBezTo>
                  <a:close/>
                  <a:moveTo>
                    <a:pt x="13227" y="106974"/>
                  </a:moveTo>
                  <a:cubicBezTo>
                    <a:pt x="13227" y="106974"/>
                    <a:pt x="13227" y="106974"/>
                    <a:pt x="13227" y="106974"/>
                  </a:cubicBezTo>
                  <a:lnTo>
                    <a:pt x="11573" y="104379"/>
                  </a:lnTo>
                  <a:close/>
                  <a:moveTo>
                    <a:pt x="13227" y="108392"/>
                  </a:moveTo>
                  <a:cubicBezTo>
                    <a:pt x="13227" y="108392"/>
                    <a:pt x="13227" y="108392"/>
                    <a:pt x="11573" y="108392"/>
                  </a:cubicBezTo>
                  <a:cubicBezTo>
                    <a:pt x="9923" y="108392"/>
                    <a:pt x="10159" y="105088"/>
                    <a:pt x="11573" y="106974"/>
                  </a:cubicBezTo>
                  <a:cubicBezTo>
                    <a:pt x="13463" y="107919"/>
                    <a:pt x="15586" y="108392"/>
                    <a:pt x="17709" y="108155"/>
                  </a:cubicBezTo>
                  <a:close/>
                  <a:moveTo>
                    <a:pt x="15114" y="108392"/>
                  </a:moveTo>
                  <a:cubicBezTo>
                    <a:pt x="15114" y="108392"/>
                    <a:pt x="15114" y="108392"/>
                    <a:pt x="13935" y="108392"/>
                  </a:cubicBezTo>
                  <a:cubicBezTo>
                    <a:pt x="12754" y="108392"/>
                    <a:pt x="13935" y="108392"/>
                    <a:pt x="15114" y="108392"/>
                  </a:cubicBezTo>
                  <a:cubicBezTo>
                    <a:pt x="15114" y="108392"/>
                    <a:pt x="15114" y="108392"/>
                    <a:pt x="15114" y="108392"/>
                  </a:cubicBezTo>
                  <a:cubicBezTo>
                    <a:pt x="15114" y="108392"/>
                    <a:pt x="20304" y="110042"/>
                    <a:pt x="19599" y="109100"/>
                  </a:cubicBezTo>
                  <a:close/>
                  <a:moveTo>
                    <a:pt x="29744" y="120899"/>
                  </a:moveTo>
                  <a:cubicBezTo>
                    <a:pt x="29744" y="120899"/>
                    <a:pt x="29744" y="120899"/>
                    <a:pt x="29744" y="120899"/>
                  </a:cubicBezTo>
                  <a:cubicBezTo>
                    <a:pt x="29744" y="120899"/>
                    <a:pt x="33520" y="120190"/>
                    <a:pt x="33520" y="121608"/>
                  </a:cubicBezTo>
                  <a:close/>
                  <a:moveTo>
                    <a:pt x="29744" y="120899"/>
                  </a:moveTo>
                  <a:cubicBezTo>
                    <a:pt x="29744" y="120899"/>
                    <a:pt x="29744" y="120899"/>
                    <a:pt x="29744" y="119009"/>
                  </a:cubicBezTo>
                  <a:cubicBezTo>
                    <a:pt x="29744" y="117123"/>
                    <a:pt x="33520" y="122313"/>
                    <a:pt x="33520" y="122077"/>
                  </a:cubicBezTo>
                  <a:close/>
                  <a:moveTo>
                    <a:pt x="34465" y="124909"/>
                  </a:moveTo>
                  <a:cubicBezTo>
                    <a:pt x="34465" y="124909"/>
                    <a:pt x="34465" y="124909"/>
                    <a:pt x="34465" y="124909"/>
                  </a:cubicBezTo>
                  <a:cubicBezTo>
                    <a:pt x="34465" y="124909"/>
                    <a:pt x="34465" y="124909"/>
                    <a:pt x="34465" y="124909"/>
                  </a:cubicBezTo>
                  <a:lnTo>
                    <a:pt x="34465" y="126562"/>
                  </a:lnTo>
                  <a:cubicBezTo>
                    <a:pt x="34465" y="126562"/>
                    <a:pt x="34465" y="126562"/>
                    <a:pt x="34465" y="126562"/>
                  </a:cubicBezTo>
                  <a:close/>
                  <a:moveTo>
                    <a:pt x="70803" y="156767"/>
                  </a:moveTo>
                  <a:cubicBezTo>
                    <a:pt x="70803" y="157945"/>
                    <a:pt x="70803" y="156767"/>
                    <a:pt x="70803" y="158654"/>
                  </a:cubicBezTo>
                  <a:lnTo>
                    <a:pt x="70803" y="158654"/>
                  </a:lnTo>
                  <a:cubicBezTo>
                    <a:pt x="70803" y="158654"/>
                    <a:pt x="70803" y="158654"/>
                    <a:pt x="70803" y="158654"/>
                  </a:cubicBezTo>
                  <a:cubicBezTo>
                    <a:pt x="70803" y="158654"/>
                    <a:pt x="73634" y="157473"/>
                    <a:pt x="74579" y="157945"/>
                  </a:cubicBezTo>
                  <a:close/>
                  <a:moveTo>
                    <a:pt x="104784" y="188151"/>
                  </a:moveTo>
                  <a:cubicBezTo>
                    <a:pt x="104784" y="188151"/>
                    <a:pt x="104784" y="188151"/>
                    <a:pt x="104784" y="188151"/>
                  </a:cubicBezTo>
                  <a:cubicBezTo>
                    <a:pt x="104784" y="188151"/>
                    <a:pt x="108794" y="190982"/>
                    <a:pt x="108561" y="189332"/>
                  </a:cubicBezTo>
                  <a:close/>
                  <a:moveTo>
                    <a:pt x="15586" y="106269"/>
                  </a:moveTo>
                  <a:cubicBezTo>
                    <a:pt x="15586" y="106269"/>
                    <a:pt x="15586" y="106269"/>
                    <a:pt x="14405" y="106269"/>
                  </a:cubicBezTo>
                  <a:cubicBezTo>
                    <a:pt x="13227" y="106269"/>
                    <a:pt x="19126" y="106974"/>
                    <a:pt x="19362" y="107447"/>
                  </a:cubicBezTo>
                  <a:close/>
                  <a:moveTo>
                    <a:pt x="62781" y="148978"/>
                  </a:moveTo>
                  <a:cubicBezTo>
                    <a:pt x="62781" y="148978"/>
                    <a:pt x="62781" y="148978"/>
                    <a:pt x="62781" y="148978"/>
                  </a:cubicBezTo>
                  <a:cubicBezTo>
                    <a:pt x="62781" y="148978"/>
                    <a:pt x="66321" y="149687"/>
                    <a:pt x="67029" y="150159"/>
                  </a:cubicBezTo>
                  <a:close/>
                  <a:moveTo>
                    <a:pt x="18654" y="106974"/>
                  </a:moveTo>
                  <a:lnTo>
                    <a:pt x="18654" y="106974"/>
                  </a:lnTo>
                  <a:cubicBezTo>
                    <a:pt x="18654" y="106974"/>
                    <a:pt x="17003" y="105324"/>
                    <a:pt x="18654" y="106974"/>
                  </a:cubicBezTo>
                  <a:cubicBezTo>
                    <a:pt x="20304" y="108628"/>
                    <a:pt x="18654" y="106974"/>
                    <a:pt x="20071" y="108628"/>
                  </a:cubicBezTo>
                  <a:cubicBezTo>
                    <a:pt x="21485" y="110278"/>
                    <a:pt x="20071" y="108628"/>
                    <a:pt x="18654" y="107211"/>
                  </a:cubicBezTo>
                  <a:cubicBezTo>
                    <a:pt x="17239" y="105796"/>
                    <a:pt x="21722" y="106741"/>
                    <a:pt x="22903" y="108155"/>
                  </a:cubicBezTo>
                  <a:close/>
                  <a:moveTo>
                    <a:pt x="54286" y="140956"/>
                  </a:moveTo>
                  <a:cubicBezTo>
                    <a:pt x="54286" y="140956"/>
                    <a:pt x="54286" y="139539"/>
                    <a:pt x="54286" y="140956"/>
                  </a:cubicBezTo>
                  <a:cubicBezTo>
                    <a:pt x="54286" y="142370"/>
                    <a:pt x="54286" y="140956"/>
                    <a:pt x="54286" y="142607"/>
                  </a:cubicBezTo>
                  <a:close/>
                  <a:moveTo>
                    <a:pt x="33520" y="120899"/>
                  </a:moveTo>
                  <a:lnTo>
                    <a:pt x="33520" y="120899"/>
                  </a:lnTo>
                  <a:cubicBezTo>
                    <a:pt x="39419" y="124203"/>
                    <a:pt x="38238" y="122786"/>
                    <a:pt x="37769" y="122077"/>
                  </a:cubicBezTo>
                  <a:close/>
                  <a:moveTo>
                    <a:pt x="19835" y="106974"/>
                  </a:moveTo>
                  <a:lnTo>
                    <a:pt x="19835" y="106974"/>
                  </a:lnTo>
                  <a:lnTo>
                    <a:pt x="19835" y="106974"/>
                  </a:lnTo>
                  <a:cubicBezTo>
                    <a:pt x="19835" y="106974"/>
                    <a:pt x="23372" y="107447"/>
                    <a:pt x="24081" y="108155"/>
                  </a:cubicBezTo>
                  <a:close/>
                  <a:moveTo>
                    <a:pt x="35171" y="120899"/>
                  </a:moveTo>
                  <a:cubicBezTo>
                    <a:pt x="35171" y="120899"/>
                    <a:pt x="35171" y="122549"/>
                    <a:pt x="35171" y="120899"/>
                  </a:cubicBezTo>
                  <a:cubicBezTo>
                    <a:pt x="35171" y="119246"/>
                    <a:pt x="38947" y="121841"/>
                    <a:pt x="39419" y="122077"/>
                  </a:cubicBezTo>
                  <a:close/>
                  <a:moveTo>
                    <a:pt x="40128" y="124203"/>
                  </a:moveTo>
                  <a:cubicBezTo>
                    <a:pt x="40128" y="125617"/>
                    <a:pt x="40128" y="124203"/>
                    <a:pt x="40128" y="125617"/>
                  </a:cubicBezTo>
                  <a:lnTo>
                    <a:pt x="40128" y="125617"/>
                  </a:lnTo>
                  <a:cubicBezTo>
                    <a:pt x="40128" y="125617"/>
                    <a:pt x="43432" y="124672"/>
                    <a:pt x="44374" y="125381"/>
                  </a:cubicBezTo>
                  <a:close/>
                  <a:moveTo>
                    <a:pt x="38238" y="124203"/>
                  </a:moveTo>
                  <a:cubicBezTo>
                    <a:pt x="38238" y="124203"/>
                    <a:pt x="38238" y="124203"/>
                    <a:pt x="38238" y="124203"/>
                  </a:cubicBezTo>
                  <a:cubicBezTo>
                    <a:pt x="38238" y="124203"/>
                    <a:pt x="43432" y="126798"/>
                    <a:pt x="42487" y="125617"/>
                  </a:cubicBezTo>
                  <a:close/>
                  <a:moveTo>
                    <a:pt x="22903" y="109337"/>
                  </a:moveTo>
                  <a:cubicBezTo>
                    <a:pt x="22903" y="110751"/>
                    <a:pt x="22903" y="109337"/>
                    <a:pt x="22903" y="109337"/>
                  </a:cubicBezTo>
                  <a:cubicBezTo>
                    <a:pt x="22903" y="109337"/>
                    <a:pt x="26676" y="110515"/>
                    <a:pt x="27148" y="110751"/>
                  </a:cubicBezTo>
                  <a:close/>
                  <a:moveTo>
                    <a:pt x="36824" y="121135"/>
                  </a:moveTo>
                  <a:cubicBezTo>
                    <a:pt x="36824" y="122313"/>
                    <a:pt x="36824" y="121135"/>
                    <a:pt x="36824" y="121135"/>
                  </a:cubicBezTo>
                  <a:cubicBezTo>
                    <a:pt x="36824" y="121135"/>
                    <a:pt x="40128" y="121841"/>
                    <a:pt x="41070" y="122549"/>
                  </a:cubicBezTo>
                  <a:close/>
                  <a:moveTo>
                    <a:pt x="36824" y="118773"/>
                  </a:moveTo>
                  <a:cubicBezTo>
                    <a:pt x="36588" y="119718"/>
                    <a:pt x="36588" y="120663"/>
                    <a:pt x="36824" y="121608"/>
                  </a:cubicBezTo>
                  <a:cubicBezTo>
                    <a:pt x="36824" y="121608"/>
                    <a:pt x="36824" y="121608"/>
                    <a:pt x="36824" y="120190"/>
                  </a:cubicBezTo>
                  <a:cubicBezTo>
                    <a:pt x="36824" y="118773"/>
                    <a:pt x="36824" y="120190"/>
                    <a:pt x="36824" y="120190"/>
                  </a:cubicBezTo>
                  <a:lnTo>
                    <a:pt x="36824" y="120190"/>
                  </a:lnTo>
                  <a:cubicBezTo>
                    <a:pt x="36824" y="120190"/>
                    <a:pt x="36824" y="120190"/>
                    <a:pt x="38475" y="120190"/>
                  </a:cubicBezTo>
                  <a:cubicBezTo>
                    <a:pt x="40128" y="120190"/>
                    <a:pt x="38475" y="120190"/>
                    <a:pt x="38475" y="120190"/>
                  </a:cubicBezTo>
                  <a:cubicBezTo>
                    <a:pt x="39183" y="119954"/>
                    <a:pt x="39656" y="119954"/>
                    <a:pt x="40364" y="120190"/>
                  </a:cubicBezTo>
                  <a:close/>
                  <a:moveTo>
                    <a:pt x="39656" y="121135"/>
                  </a:moveTo>
                  <a:cubicBezTo>
                    <a:pt x="39656" y="122313"/>
                    <a:pt x="39656" y="122313"/>
                    <a:pt x="39656" y="122313"/>
                  </a:cubicBezTo>
                  <a:cubicBezTo>
                    <a:pt x="39656" y="122313"/>
                    <a:pt x="42251" y="122077"/>
                    <a:pt x="43196" y="122549"/>
                  </a:cubicBezTo>
                  <a:close/>
                  <a:moveTo>
                    <a:pt x="17945" y="101548"/>
                  </a:moveTo>
                  <a:cubicBezTo>
                    <a:pt x="17945" y="101548"/>
                    <a:pt x="17945" y="101548"/>
                    <a:pt x="17945" y="101548"/>
                  </a:cubicBezTo>
                  <a:cubicBezTo>
                    <a:pt x="17945" y="101548"/>
                    <a:pt x="20304" y="102020"/>
                    <a:pt x="21485" y="102965"/>
                  </a:cubicBezTo>
                  <a:close/>
                  <a:moveTo>
                    <a:pt x="25025" y="108392"/>
                  </a:moveTo>
                  <a:cubicBezTo>
                    <a:pt x="25025" y="108392"/>
                    <a:pt x="26440" y="110278"/>
                    <a:pt x="25025" y="108392"/>
                  </a:cubicBezTo>
                  <a:cubicBezTo>
                    <a:pt x="23608" y="106505"/>
                    <a:pt x="28093" y="109337"/>
                    <a:pt x="28566" y="109809"/>
                  </a:cubicBezTo>
                  <a:close/>
                  <a:moveTo>
                    <a:pt x="20540" y="102729"/>
                  </a:moveTo>
                  <a:cubicBezTo>
                    <a:pt x="20540" y="102729"/>
                    <a:pt x="20540" y="102729"/>
                    <a:pt x="21722" y="104615"/>
                  </a:cubicBezTo>
                  <a:cubicBezTo>
                    <a:pt x="22903" y="106505"/>
                    <a:pt x="21722" y="103437"/>
                    <a:pt x="21722" y="104615"/>
                  </a:cubicBezTo>
                  <a:cubicBezTo>
                    <a:pt x="21722" y="105796"/>
                    <a:pt x="21722" y="104615"/>
                    <a:pt x="21722" y="104615"/>
                  </a:cubicBezTo>
                  <a:cubicBezTo>
                    <a:pt x="21722" y="104615"/>
                    <a:pt x="25025" y="105796"/>
                    <a:pt x="24081" y="104143"/>
                  </a:cubicBezTo>
                  <a:close/>
                  <a:moveTo>
                    <a:pt x="42487" y="123967"/>
                  </a:moveTo>
                  <a:cubicBezTo>
                    <a:pt x="42487" y="122313"/>
                    <a:pt x="43902" y="123967"/>
                    <a:pt x="44610" y="125853"/>
                  </a:cubicBezTo>
                  <a:cubicBezTo>
                    <a:pt x="45083" y="125853"/>
                    <a:pt x="45555" y="125617"/>
                    <a:pt x="46027" y="125381"/>
                  </a:cubicBezTo>
                  <a:close/>
                  <a:moveTo>
                    <a:pt x="40128" y="120663"/>
                  </a:moveTo>
                  <a:lnTo>
                    <a:pt x="40128" y="122077"/>
                  </a:lnTo>
                  <a:lnTo>
                    <a:pt x="40128" y="122077"/>
                  </a:lnTo>
                  <a:cubicBezTo>
                    <a:pt x="40128" y="122077"/>
                    <a:pt x="42487" y="120190"/>
                    <a:pt x="43668" y="122077"/>
                  </a:cubicBezTo>
                  <a:close/>
                  <a:moveTo>
                    <a:pt x="29038" y="109809"/>
                  </a:moveTo>
                  <a:cubicBezTo>
                    <a:pt x="29271" y="110515"/>
                    <a:pt x="29271" y="110987"/>
                    <a:pt x="29038" y="111696"/>
                  </a:cubicBezTo>
                  <a:lnTo>
                    <a:pt x="29038" y="111696"/>
                  </a:lnTo>
                  <a:close/>
                  <a:moveTo>
                    <a:pt x="23844" y="104615"/>
                  </a:moveTo>
                  <a:cubicBezTo>
                    <a:pt x="24789" y="105324"/>
                    <a:pt x="25498" y="106269"/>
                    <a:pt x="25734" y="107211"/>
                  </a:cubicBezTo>
                  <a:cubicBezTo>
                    <a:pt x="26204" y="106741"/>
                    <a:pt x="26676" y="106269"/>
                    <a:pt x="27385" y="106033"/>
                  </a:cubicBezTo>
                  <a:close/>
                  <a:moveTo>
                    <a:pt x="37769" y="118067"/>
                  </a:moveTo>
                  <a:cubicBezTo>
                    <a:pt x="37769" y="118067"/>
                    <a:pt x="37769" y="118067"/>
                    <a:pt x="39183" y="118067"/>
                  </a:cubicBezTo>
                  <a:cubicBezTo>
                    <a:pt x="40601" y="118067"/>
                    <a:pt x="42251" y="120190"/>
                    <a:pt x="41306" y="120190"/>
                  </a:cubicBezTo>
                  <a:close/>
                  <a:moveTo>
                    <a:pt x="24789" y="103910"/>
                  </a:moveTo>
                  <a:lnTo>
                    <a:pt x="24789" y="103910"/>
                  </a:lnTo>
                  <a:cubicBezTo>
                    <a:pt x="24789" y="103910"/>
                    <a:pt x="24789" y="103910"/>
                    <a:pt x="24789" y="105560"/>
                  </a:cubicBezTo>
                  <a:cubicBezTo>
                    <a:pt x="24789" y="107211"/>
                    <a:pt x="24789" y="105560"/>
                    <a:pt x="23372" y="105560"/>
                  </a:cubicBezTo>
                  <a:cubicBezTo>
                    <a:pt x="21958" y="105560"/>
                    <a:pt x="28802" y="106269"/>
                    <a:pt x="28329" y="105324"/>
                  </a:cubicBezTo>
                  <a:close/>
                  <a:moveTo>
                    <a:pt x="28329" y="105560"/>
                  </a:moveTo>
                  <a:cubicBezTo>
                    <a:pt x="26676" y="103910"/>
                    <a:pt x="28329" y="105560"/>
                    <a:pt x="26204" y="105560"/>
                  </a:cubicBezTo>
                  <a:cubicBezTo>
                    <a:pt x="24081" y="105560"/>
                    <a:pt x="29980" y="104143"/>
                    <a:pt x="31870" y="106974"/>
                  </a:cubicBezTo>
                  <a:close/>
                  <a:moveTo>
                    <a:pt x="28329" y="105560"/>
                  </a:moveTo>
                  <a:lnTo>
                    <a:pt x="28329" y="106974"/>
                  </a:lnTo>
                  <a:lnTo>
                    <a:pt x="28329" y="106974"/>
                  </a:lnTo>
                  <a:cubicBezTo>
                    <a:pt x="28329" y="106974"/>
                    <a:pt x="30925" y="106741"/>
                    <a:pt x="31633" y="107211"/>
                  </a:cubicBezTo>
                  <a:close/>
                  <a:moveTo>
                    <a:pt x="29980" y="103673"/>
                  </a:moveTo>
                  <a:cubicBezTo>
                    <a:pt x="29980" y="103673"/>
                    <a:pt x="29980" y="103673"/>
                    <a:pt x="29980" y="103673"/>
                  </a:cubicBezTo>
                  <a:cubicBezTo>
                    <a:pt x="29980" y="103673"/>
                    <a:pt x="29980" y="103673"/>
                    <a:pt x="29980" y="103673"/>
                  </a:cubicBezTo>
                  <a:close/>
                  <a:moveTo>
                    <a:pt x="47442" y="117595"/>
                  </a:moveTo>
                  <a:cubicBezTo>
                    <a:pt x="47442" y="117595"/>
                    <a:pt x="47442" y="119246"/>
                    <a:pt x="47442" y="117595"/>
                  </a:cubicBezTo>
                  <a:cubicBezTo>
                    <a:pt x="47442" y="115942"/>
                    <a:pt x="50037" y="118304"/>
                    <a:pt x="50746" y="120190"/>
                  </a:cubicBezTo>
                  <a:close/>
                  <a:moveTo>
                    <a:pt x="72693" y="141192"/>
                  </a:moveTo>
                  <a:cubicBezTo>
                    <a:pt x="72693" y="141192"/>
                    <a:pt x="74107" y="143315"/>
                    <a:pt x="72693" y="142843"/>
                  </a:cubicBezTo>
                  <a:cubicBezTo>
                    <a:pt x="71275" y="142370"/>
                    <a:pt x="75996" y="143788"/>
                    <a:pt x="75996" y="142137"/>
                  </a:cubicBezTo>
                  <a:close/>
                  <a:moveTo>
                    <a:pt x="46264" y="117595"/>
                  </a:moveTo>
                  <a:cubicBezTo>
                    <a:pt x="46264" y="117595"/>
                    <a:pt x="46264" y="117595"/>
                    <a:pt x="46264" y="117595"/>
                  </a:cubicBezTo>
                  <a:cubicBezTo>
                    <a:pt x="46264" y="117595"/>
                    <a:pt x="44846" y="115472"/>
                    <a:pt x="46264" y="115708"/>
                  </a:cubicBezTo>
                  <a:cubicBezTo>
                    <a:pt x="46969" y="116886"/>
                    <a:pt x="48150" y="117831"/>
                    <a:pt x="49568" y="118067"/>
                  </a:cubicBezTo>
                  <a:close/>
                  <a:moveTo>
                    <a:pt x="44846" y="115472"/>
                  </a:moveTo>
                  <a:cubicBezTo>
                    <a:pt x="44846" y="115472"/>
                    <a:pt x="46736" y="117831"/>
                    <a:pt x="46027" y="117123"/>
                  </a:cubicBezTo>
                  <a:close/>
                  <a:moveTo>
                    <a:pt x="33993" y="104852"/>
                  </a:moveTo>
                  <a:cubicBezTo>
                    <a:pt x="33993" y="106269"/>
                    <a:pt x="33993" y="104852"/>
                    <a:pt x="33993" y="104852"/>
                  </a:cubicBezTo>
                  <a:cubicBezTo>
                    <a:pt x="33993" y="104852"/>
                    <a:pt x="33993" y="104852"/>
                    <a:pt x="33993" y="104852"/>
                  </a:cubicBezTo>
                  <a:close/>
                  <a:moveTo>
                    <a:pt x="43432" y="113346"/>
                  </a:moveTo>
                  <a:lnTo>
                    <a:pt x="43432" y="113346"/>
                  </a:lnTo>
                  <a:lnTo>
                    <a:pt x="43432" y="113346"/>
                  </a:lnTo>
                  <a:cubicBezTo>
                    <a:pt x="43432" y="113346"/>
                    <a:pt x="46500" y="113819"/>
                    <a:pt x="46736" y="113819"/>
                  </a:cubicBezTo>
                  <a:close/>
                  <a:moveTo>
                    <a:pt x="48150" y="117831"/>
                  </a:moveTo>
                  <a:cubicBezTo>
                    <a:pt x="48150" y="116414"/>
                    <a:pt x="48150" y="117831"/>
                    <a:pt x="49568" y="117831"/>
                  </a:cubicBezTo>
                  <a:cubicBezTo>
                    <a:pt x="50982" y="117831"/>
                    <a:pt x="52163" y="120190"/>
                    <a:pt x="51454" y="118304"/>
                  </a:cubicBezTo>
                  <a:close/>
                  <a:moveTo>
                    <a:pt x="49801" y="117831"/>
                  </a:moveTo>
                  <a:lnTo>
                    <a:pt x="50982" y="117831"/>
                  </a:lnTo>
                  <a:cubicBezTo>
                    <a:pt x="50982" y="117831"/>
                    <a:pt x="50982" y="119482"/>
                    <a:pt x="50982" y="117831"/>
                  </a:cubicBezTo>
                  <a:cubicBezTo>
                    <a:pt x="50982" y="116178"/>
                    <a:pt x="53341" y="120190"/>
                    <a:pt x="53105" y="120190"/>
                  </a:cubicBezTo>
                  <a:close/>
                  <a:moveTo>
                    <a:pt x="73398" y="139306"/>
                  </a:moveTo>
                  <a:cubicBezTo>
                    <a:pt x="73398" y="139306"/>
                    <a:pt x="73398" y="139306"/>
                    <a:pt x="73398" y="139306"/>
                  </a:cubicBezTo>
                  <a:cubicBezTo>
                    <a:pt x="74107" y="138361"/>
                    <a:pt x="75524" y="138361"/>
                    <a:pt x="76466" y="139306"/>
                  </a:cubicBezTo>
                  <a:cubicBezTo>
                    <a:pt x="76466" y="139306"/>
                    <a:pt x="76466" y="139306"/>
                    <a:pt x="76466" y="139306"/>
                  </a:cubicBezTo>
                  <a:cubicBezTo>
                    <a:pt x="76466" y="141192"/>
                    <a:pt x="76466" y="139306"/>
                    <a:pt x="76466" y="139306"/>
                  </a:cubicBezTo>
                  <a:cubicBezTo>
                    <a:pt x="76466" y="139306"/>
                    <a:pt x="76466" y="139306"/>
                    <a:pt x="76466" y="140484"/>
                  </a:cubicBezTo>
                  <a:lnTo>
                    <a:pt x="74815" y="138833"/>
                  </a:lnTo>
                  <a:cubicBezTo>
                    <a:pt x="74815" y="140247"/>
                    <a:pt x="73634" y="138833"/>
                    <a:pt x="74815" y="140011"/>
                  </a:cubicBezTo>
                  <a:cubicBezTo>
                    <a:pt x="75996" y="141192"/>
                    <a:pt x="74815" y="140011"/>
                    <a:pt x="76233" y="140011"/>
                  </a:cubicBezTo>
                  <a:cubicBezTo>
                    <a:pt x="77647" y="140011"/>
                    <a:pt x="76233" y="140011"/>
                    <a:pt x="76233" y="140011"/>
                  </a:cubicBezTo>
                  <a:cubicBezTo>
                    <a:pt x="76233" y="140011"/>
                    <a:pt x="74815" y="138125"/>
                    <a:pt x="74815" y="138597"/>
                  </a:cubicBezTo>
                  <a:cubicBezTo>
                    <a:pt x="74815" y="139069"/>
                    <a:pt x="74815" y="138597"/>
                    <a:pt x="74815" y="140484"/>
                  </a:cubicBezTo>
                  <a:lnTo>
                    <a:pt x="74815" y="140484"/>
                  </a:lnTo>
                  <a:cubicBezTo>
                    <a:pt x="75760" y="140720"/>
                    <a:pt x="76702" y="140720"/>
                    <a:pt x="77647" y="140720"/>
                  </a:cubicBezTo>
                  <a:close/>
                  <a:moveTo>
                    <a:pt x="44846" y="113346"/>
                  </a:moveTo>
                  <a:cubicBezTo>
                    <a:pt x="44846" y="113346"/>
                    <a:pt x="44846" y="113346"/>
                    <a:pt x="46264" y="113346"/>
                  </a:cubicBezTo>
                  <a:cubicBezTo>
                    <a:pt x="47678" y="113346"/>
                    <a:pt x="47678" y="115000"/>
                    <a:pt x="47678" y="115708"/>
                  </a:cubicBezTo>
                  <a:cubicBezTo>
                    <a:pt x="46969" y="115236"/>
                    <a:pt x="46500" y="114527"/>
                    <a:pt x="46027" y="113819"/>
                  </a:cubicBezTo>
                  <a:cubicBezTo>
                    <a:pt x="46027" y="113819"/>
                    <a:pt x="46027" y="113819"/>
                    <a:pt x="46027" y="113819"/>
                  </a:cubicBezTo>
                  <a:cubicBezTo>
                    <a:pt x="47206" y="113819"/>
                    <a:pt x="48150" y="114055"/>
                    <a:pt x="49095" y="114763"/>
                  </a:cubicBezTo>
                  <a:close/>
                  <a:moveTo>
                    <a:pt x="34937" y="103910"/>
                  </a:moveTo>
                  <a:cubicBezTo>
                    <a:pt x="34937" y="103910"/>
                    <a:pt x="34937" y="106033"/>
                    <a:pt x="34937" y="105324"/>
                  </a:cubicBezTo>
                  <a:cubicBezTo>
                    <a:pt x="34937" y="104615"/>
                    <a:pt x="38475" y="104615"/>
                    <a:pt x="39183" y="105324"/>
                  </a:cubicBezTo>
                  <a:close/>
                  <a:moveTo>
                    <a:pt x="54286" y="121841"/>
                  </a:moveTo>
                  <a:lnTo>
                    <a:pt x="54286" y="121841"/>
                  </a:lnTo>
                  <a:lnTo>
                    <a:pt x="54286" y="121841"/>
                  </a:lnTo>
                  <a:cubicBezTo>
                    <a:pt x="54286" y="121841"/>
                    <a:pt x="57117" y="122786"/>
                    <a:pt x="58535" y="123258"/>
                  </a:cubicBezTo>
                  <a:close/>
                  <a:moveTo>
                    <a:pt x="51927" y="115236"/>
                  </a:moveTo>
                  <a:cubicBezTo>
                    <a:pt x="51927" y="115236"/>
                    <a:pt x="51927" y="115236"/>
                    <a:pt x="51927" y="115236"/>
                  </a:cubicBezTo>
                  <a:cubicBezTo>
                    <a:pt x="51927" y="115236"/>
                    <a:pt x="49801" y="113819"/>
                    <a:pt x="49331" y="113346"/>
                  </a:cubicBezTo>
                  <a:lnTo>
                    <a:pt x="49331" y="114763"/>
                  </a:lnTo>
                  <a:cubicBezTo>
                    <a:pt x="47914" y="114763"/>
                    <a:pt x="47442" y="114763"/>
                    <a:pt x="47442" y="114763"/>
                  </a:cubicBezTo>
                  <a:lnTo>
                    <a:pt x="48859" y="117359"/>
                  </a:lnTo>
                  <a:cubicBezTo>
                    <a:pt x="47442" y="115472"/>
                    <a:pt x="48859" y="117359"/>
                    <a:pt x="48859" y="117359"/>
                  </a:cubicBezTo>
                  <a:cubicBezTo>
                    <a:pt x="48387" y="115942"/>
                    <a:pt x="47914" y="114527"/>
                    <a:pt x="47206" y="113110"/>
                  </a:cubicBezTo>
                  <a:cubicBezTo>
                    <a:pt x="49095" y="115236"/>
                    <a:pt x="47206" y="113110"/>
                    <a:pt x="47206" y="113110"/>
                  </a:cubicBezTo>
                  <a:cubicBezTo>
                    <a:pt x="47206" y="113582"/>
                    <a:pt x="47206" y="114291"/>
                    <a:pt x="47206" y="114763"/>
                  </a:cubicBezTo>
                  <a:cubicBezTo>
                    <a:pt x="47206" y="114763"/>
                    <a:pt x="47206" y="114763"/>
                    <a:pt x="47206" y="113110"/>
                  </a:cubicBezTo>
                  <a:cubicBezTo>
                    <a:pt x="47206" y="111459"/>
                    <a:pt x="47206" y="113110"/>
                    <a:pt x="47206" y="113110"/>
                  </a:cubicBezTo>
                  <a:cubicBezTo>
                    <a:pt x="47206" y="113110"/>
                    <a:pt x="47206" y="113110"/>
                    <a:pt x="48623" y="113110"/>
                  </a:cubicBezTo>
                  <a:cubicBezTo>
                    <a:pt x="50037" y="113110"/>
                    <a:pt x="48623" y="114763"/>
                    <a:pt x="49801" y="115942"/>
                  </a:cubicBezTo>
                  <a:cubicBezTo>
                    <a:pt x="50982" y="117123"/>
                    <a:pt x="49801" y="115942"/>
                    <a:pt x="49801" y="115942"/>
                  </a:cubicBezTo>
                  <a:cubicBezTo>
                    <a:pt x="49801" y="115942"/>
                    <a:pt x="54522" y="114763"/>
                    <a:pt x="57117" y="116650"/>
                  </a:cubicBezTo>
                  <a:close/>
                  <a:moveTo>
                    <a:pt x="50273" y="112640"/>
                  </a:moveTo>
                  <a:cubicBezTo>
                    <a:pt x="50273" y="112640"/>
                    <a:pt x="50273" y="111223"/>
                    <a:pt x="50273" y="111223"/>
                  </a:cubicBezTo>
                  <a:cubicBezTo>
                    <a:pt x="50273" y="111223"/>
                    <a:pt x="50273" y="111223"/>
                    <a:pt x="51454" y="111223"/>
                  </a:cubicBezTo>
                  <a:cubicBezTo>
                    <a:pt x="52635" y="111223"/>
                    <a:pt x="54995" y="114055"/>
                    <a:pt x="54522" y="114055"/>
                  </a:cubicBezTo>
                  <a:close/>
                  <a:moveTo>
                    <a:pt x="35407" y="104379"/>
                  </a:moveTo>
                  <a:cubicBezTo>
                    <a:pt x="35407" y="104379"/>
                    <a:pt x="35407" y="104379"/>
                    <a:pt x="35407" y="104379"/>
                  </a:cubicBezTo>
                  <a:cubicBezTo>
                    <a:pt x="35407" y="104379"/>
                    <a:pt x="40601" y="107211"/>
                    <a:pt x="39656" y="105796"/>
                  </a:cubicBezTo>
                  <a:close/>
                  <a:moveTo>
                    <a:pt x="44138" y="111932"/>
                  </a:moveTo>
                  <a:cubicBezTo>
                    <a:pt x="44138" y="111932"/>
                    <a:pt x="44138" y="111932"/>
                    <a:pt x="44138" y="111932"/>
                  </a:cubicBezTo>
                  <a:cubicBezTo>
                    <a:pt x="44138" y="111932"/>
                    <a:pt x="48150" y="112640"/>
                    <a:pt x="48387" y="113346"/>
                  </a:cubicBezTo>
                  <a:close/>
                  <a:moveTo>
                    <a:pt x="45791" y="111932"/>
                  </a:moveTo>
                  <a:cubicBezTo>
                    <a:pt x="45791" y="111932"/>
                    <a:pt x="45791" y="113346"/>
                    <a:pt x="45791" y="111932"/>
                  </a:cubicBezTo>
                  <a:cubicBezTo>
                    <a:pt x="45791" y="110515"/>
                    <a:pt x="49568" y="113346"/>
                    <a:pt x="50037" y="113582"/>
                  </a:cubicBezTo>
                  <a:close/>
                  <a:moveTo>
                    <a:pt x="36824" y="103673"/>
                  </a:moveTo>
                  <a:cubicBezTo>
                    <a:pt x="36824" y="103673"/>
                    <a:pt x="36824" y="105088"/>
                    <a:pt x="36824" y="103673"/>
                  </a:cubicBezTo>
                  <a:cubicBezTo>
                    <a:pt x="36824" y="102256"/>
                    <a:pt x="40837" y="105088"/>
                    <a:pt x="41070" y="105324"/>
                  </a:cubicBezTo>
                  <a:close/>
                  <a:moveTo>
                    <a:pt x="76702" y="138125"/>
                  </a:moveTo>
                  <a:cubicBezTo>
                    <a:pt x="76702" y="139306"/>
                    <a:pt x="76702" y="138125"/>
                    <a:pt x="76702" y="140011"/>
                  </a:cubicBezTo>
                  <a:cubicBezTo>
                    <a:pt x="76702" y="141901"/>
                    <a:pt x="80715" y="139069"/>
                    <a:pt x="80715" y="139775"/>
                  </a:cubicBezTo>
                  <a:close/>
                  <a:moveTo>
                    <a:pt x="76702" y="138125"/>
                  </a:moveTo>
                  <a:cubicBezTo>
                    <a:pt x="76702" y="138125"/>
                    <a:pt x="76702" y="138125"/>
                    <a:pt x="76702" y="140484"/>
                  </a:cubicBezTo>
                  <a:lnTo>
                    <a:pt x="76702" y="140484"/>
                  </a:lnTo>
                  <a:cubicBezTo>
                    <a:pt x="76702" y="140484"/>
                    <a:pt x="80715" y="138597"/>
                    <a:pt x="80715" y="139069"/>
                  </a:cubicBezTo>
                  <a:close/>
                  <a:moveTo>
                    <a:pt x="47206" y="112168"/>
                  </a:moveTo>
                  <a:cubicBezTo>
                    <a:pt x="47206" y="112168"/>
                    <a:pt x="47206" y="113582"/>
                    <a:pt x="47206" y="112168"/>
                  </a:cubicBezTo>
                  <a:cubicBezTo>
                    <a:pt x="47206" y="110751"/>
                    <a:pt x="51454" y="112404"/>
                    <a:pt x="52163" y="113110"/>
                  </a:cubicBezTo>
                  <a:close/>
                  <a:moveTo>
                    <a:pt x="40364" y="105088"/>
                  </a:moveTo>
                  <a:cubicBezTo>
                    <a:pt x="40364" y="105088"/>
                    <a:pt x="40364" y="105088"/>
                    <a:pt x="40364" y="105088"/>
                  </a:cubicBezTo>
                  <a:cubicBezTo>
                    <a:pt x="40364" y="105088"/>
                    <a:pt x="44610" y="105324"/>
                    <a:pt x="45319" y="106033"/>
                  </a:cubicBezTo>
                  <a:close/>
                  <a:moveTo>
                    <a:pt x="51691" y="113819"/>
                  </a:moveTo>
                  <a:cubicBezTo>
                    <a:pt x="51691" y="113819"/>
                    <a:pt x="51691" y="113819"/>
                    <a:pt x="51691" y="113819"/>
                  </a:cubicBezTo>
                  <a:cubicBezTo>
                    <a:pt x="51691" y="113819"/>
                    <a:pt x="51691" y="115708"/>
                    <a:pt x="51691" y="115472"/>
                  </a:cubicBezTo>
                  <a:close/>
                  <a:moveTo>
                    <a:pt x="54758" y="115236"/>
                  </a:moveTo>
                  <a:lnTo>
                    <a:pt x="54758" y="115236"/>
                  </a:lnTo>
                  <a:lnTo>
                    <a:pt x="54758" y="115236"/>
                  </a:lnTo>
                  <a:lnTo>
                    <a:pt x="54758" y="115236"/>
                  </a:lnTo>
                  <a:cubicBezTo>
                    <a:pt x="53577" y="115236"/>
                    <a:pt x="54758" y="115236"/>
                    <a:pt x="54758" y="116886"/>
                  </a:cubicBezTo>
                  <a:cubicBezTo>
                    <a:pt x="54758" y="118540"/>
                    <a:pt x="54758" y="116886"/>
                    <a:pt x="54758" y="116886"/>
                  </a:cubicBezTo>
                  <a:cubicBezTo>
                    <a:pt x="54758" y="116886"/>
                    <a:pt x="59949" y="117123"/>
                    <a:pt x="59713" y="116178"/>
                  </a:cubicBezTo>
                  <a:close/>
                  <a:moveTo>
                    <a:pt x="50746" y="111223"/>
                  </a:moveTo>
                  <a:lnTo>
                    <a:pt x="50746" y="111223"/>
                  </a:lnTo>
                  <a:cubicBezTo>
                    <a:pt x="50746" y="111223"/>
                    <a:pt x="50746" y="111223"/>
                    <a:pt x="50746" y="111223"/>
                  </a:cubicBezTo>
                  <a:cubicBezTo>
                    <a:pt x="50746" y="111223"/>
                    <a:pt x="57117" y="113346"/>
                    <a:pt x="55700" y="112168"/>
                  </a:cubicBezTo>
                  <a:close/>
                  <a:moveTo>
                    <a:pt x="124605" y="175643"/>
                  </a:moveTo>
                  <a:cubicBezTo>
                    <a:pt x="124842" y="176352"/>
                    <a:pt x="124842" y="177061"/>
                    <a:pt x="124605" y="177766"/>
                  </a:cubicBezTo>
                  <a:lnTo>
                    <a:pt x="124605" y="177766"/>
                  </a:lnTo>
                  <a:cubicBezTo>
                    <a:pt x="124605" y="177766"/>
                    <a:pt x="129327" y="176588"/>
                    <a:pt x="129560" y="176588"/>
                  </a:cubicBezTo>
                  <a:close/>
                  <a:moveTo>
                    <a:pt x="79064" y="136238"/>
                  </a:moveTo>
                  <a:cubicBezTo>
                    <a:pt x="79064" y="136238"/>
                    <a:pt x="79064" y="136238"/>
                    <a:pt x="79064" y="136238"/>
                  </a:cubicBezTo>
                  <a:cubicBezTo>
                    <a:pt x="79064" y="136238"/>
                    <a:pt x="80951" y="139306"/>
                    <a:pt x="79064" y="138361"/>
                  </a:cubicBezTo>
                  <a:cubicBezTo>
                    <a:pt x="77175" y="137416"/>
                    <a:pt x="84727" y="137180"/>
                    <a:pt x="84019" y="137180"/>
                  </a:cubicBezTo>
                  <a:close/>
                  <a:moveTo>
                    <a:pt x="55467" y="115472"/>
                  </a:moveTo>
                  <a:lnTo>
                    <a:pt x="54050" y="114055"/>
                  </a:lnTo>
                  <a:cubicBezTo>
                    <a:pt x="54050" y="115472"/>
                    <a:pt x="54050" y="114055"/>
                    <a:pt x="51691" y="114055"/>
                  </a:cubicBezTo>
                  <a:cubicBezTo>
                    <a:pt x="49331" y="114055"/>
                    <a:pt x="53341" y="114055"/>
                    <a:pt x="51691" y="112640"/>
                  </a:cubicBezTo>
                  <a:lnTo>
                    <a:pt x="53341" y="114763"/>
                  </a:lnTo>
                  <a:cubicBezTo>
                    <a:pt x="53341" y="114763"/>
                    <a:pt x="53341" y="114763"/>
                    <a:pt x="53341" y="113346"/>
                  </a:cubicBezTo>
                  <a:lnTo>
                    <a:pt x="53341" y="113346"/>
                  </a:lnTo>
                  <a:cubicBezTo>
                    <a:pt x="53341" y="111932"/>
                    <a:pt x="53341" y="113346"/>
                    <a:pt x="53341" y="113346"/>
                  </a:cubicBezTo>
                  <a:cubicBezTo>
                    <a:pt x="53341" y="113346"/>
                    <a:pt x="53341" y="111932"/>
                    <a:pt x="53341" y="113346"/>
                  </a:cubicBezTo>
                  <a:cubicBezTo>
                    <a:pt x="53341" y="114055"/>
                    <a:pt x="53341" y="114527"/>
                    <a:pt x="53341" y="115236"/>
                  </a:cubicBezTo>
                  <a:cubicBezTo>
                    <a:pt x="53341" y="115236"/>
                    <a:pt x="60658" y="114763"/>
                    <a:pt x="61600" y="116414"/>
                  </a:cubicBezTo>
                  <a:close/>
                  <a:moveTo>
                    <a:pt x="35171" y="96357"/>
                  </a:moveTo>
                  <a:cubicBezTo>
                    <a:pt x="36352" y="96357"/>
                    <a:pt x="35171" y="94706"/>
                    <a:pt x="35171" y="94470"/>
                  </a:cubicBezTo>
                  <a:cubicBezTo>
                    <a:pt x="35171" y="94234"/>
                    <a:pt x="35171" y="94470"/>
                    <a:pt x="36588" y="97065"/>
                  </a:cubicBezTo>
                  <a:cubicBezTo>
                    <a:pt x="38002" y="99661"/>
                    <a:pt x="36588" y="97065"/>
                    <a:pt x="36588" y="97065"/>
                  </a:cubicBezTo>
                  <a:close/>
                  <a:moveTo>
                    <a:pt x="52163" y="110987"/>
                  </a:moveTo>
                  <a:lnTo>
                    <a:pt x="53577" y="110987"/>
                  </a:lnTo>
                  <a:cubicBezTo>
                    <a:pt x="53577" y="110987"/>
                    <a:pt x="53577" y="110987"/>
                    <a:pt x="53577" y="110987"/>
                  </a:cubicBezTo>
                  <a:cubicBezTo>
                    <a:pt x="53577" y="110987"/>
                    <a:pt x="59004" y="113346"/>
                    <a:pt x="58298" y="111932"/>
                  </a:cubicBezTo>
                  <a:close/>
                  <a:moveTo>
                    <a:pt x="40364" y="99188"/>
                  </a:moveTo>
                  <a:cubicBezTo>
                    <a:pt x="40364" y="99188"/>
                    <a:pt x="40364" y="101311"/>
                    <a:pt x="40364" y="100606"/>
                  </a:cubicBezTo>
                  <a:cubicBezTo>
                    <a:pt x="40364" y="99897"/>
                    <a:pt x="46027" y="99661"/>
                    <a:pt x="46500" y="100133"/>
                  </a:cubicBezTo>
                  <a:close/>
                  <a:moveTo>
                    <a:pt x="36352" y="94470"/>
                  </a:moveTo>
                  <a:cubicBezTo>
                    <a:pt x="36352" y="94470"/>
                    <a:pt x="36352" y="94470"/>
                    <a:pt x="36352" y="95884"/>
                  </a:cubicBezTo>
                  <a:cubicBezTo>
                    <a:pt x="36352" y="97302"/>
                    <a:pt x="36352" y="95884"/>
                    <a:pt x="36352" y="95884"/>
                  </a:cubicBezTo>
                  <a:cubicBezTo>
                    <a:pt x="36352" y="95884"/>
                    <a:pt x="36352" y="95884"/>
                    <a:pt x="34937" y="95884"/>
                  </a:cubicBezTo>
                  <a:cubicBezTo>
                    <a:pt x="33520" y="95884"/>
                    <a:pt x="41542" y="94706"/>
                    <a:pt x="42487" y="96593"/>
                  </a:cubicBezTo>
                  <a:close/>
                  <a:moveTo>
                    <a:pt x="55467" y="112874"/>
                  </a:moveTo>
                  <a:cubicBezTo>
                    <a:pt x="55467" y="112874"/>
                    <a:pt x="55467" y="112874"/>
                    <a:pt x="55467" y="112874"/>
                  </a:cubicBezTo>
                  <a:cubicBezTo>
                    <a:pt x="55467" y="112874"/>
                    <a:pt x="62544" y="115236"/>
                    <a:pt x="61600" y="113819"/>
                  </a:cubicBezTo>
                  <a:close/>
                  <a:moveTo>
                    <a:pt x="47442" y="104143"/>
                  </a:moveTo>
                  <a:cubicBezTo>
                    <a:pt x="47442" y="104143"/>
                    <a:pt x="47442" y="104143"/>
                    <a:pt x="47442" y="104143"/>
                  </a:cubicBezTo>
                  <a:cubicBezTo>
                    <a:pt x="47442" y="104143"/>
                    <a:pt x="52635" y="103910"/>
                    <a:pt x="53577" y="105088"/>
                  </a:cubicBezTo>
                  <a:close/>
                  <a:moveTo>
                    <a:pt x="38475" y="96121"/>
                  </a:moveTo>
                  <a:cubicBezTo>
                    <a:pt x="38475" y="96121"/>
                    <a:pt x="38475" y="96121"/>
                    <a:pt x="38475" y="96121"/>
                  </a:cubicBezTo>
                  <a:cubicBezTo>
                    <a:pt x="38475" y="96121"/>
                    <a:pt x="38475" y="96121"/>
                    <a:pt x="37060" y="96121"/>
                  </a:cubicBezTo>
                  <a:cubicBezTo>
                    <a:pt x="35643" y="96121"/>
                    <a:pt x="43432" y="96593"/>
                    <a:pt x="44610" y="96593"/>
                  </a:cubicBezTo>
                  <a:close/>
                  <a:moveTo>
                    <a:pt x="57826" y="110987"/>
                  </a:moveTo>
                  <a:cubicBezTo>
                    <a:pt x="57826" y="110987"/>
                    <a:pt x="57826" y="110987"/>
                    <a:pt x="57826" y="112640"/>
                  </a:cubicBezTo>
                  <a:cubicBezTo>
                    <a:pt x="58535" y="113110"/>
                    <a:pt x="59004" y="113819"/>
                    <a:pt x="59240" y="114527"/>
                  </a:cubicBezTo>
                  <a:cubicBezTo>
                    <a:pt x="57590" y="112404"/>
                    <a:pt x="59240" y="114527"/>
                    <a:pt x="57590" y="114527"/>
                  </a:cubicBezTo>
                  <a:cubicBezTo>
                    <a:pt x="57117" y="113346"/>
                    <a:pt x="56645" y="112404"/>
                    <a:pt x="55936" y="111459"/>
                  </a:cubicBezTo>
                  <a:cubicBezTo>
                    <a:pt x="63489" y="113819"/>
                    <a:pt x="62544" y="111223"/>
                    <a:pt x="63962" y="111932"/>
                  </a:cubicBezTo>
                  <a:close/>
                  <a:moveTo>
                    <a:pt x="128618" y="173284"/>
                  </a:moveTo>
                  <a:cubicBezTo>
                    <a:pt x="128618" y="173284"/>
                    <a:pt x="128618" y="174702"/>
                    <a:pt x="128618" y="173284"/>
                  </a:cubicBezTo>
                  <a:cubicBezTo>
                    <a:pt x="128618" y="171867"/>
                    <a:pt x="132864" y="173048"/>
                    <a:pt x="133573" y="174229"/>
                  </a:cubicBezTo>
                  <a:close/>
                  <a:moveTo>
                    <a:pt x="83310" y="133640"/>
                  </a:moveTo>
                  <a:cubicBezTo>
                    <a:pt x="83310" y="133640"/>
                    <a:pt x="83310" y="133640"/>
                    <a:pt x="83310" y="133640"/>
                  </a:cubicBezTo>
                  <a:cubicBezTo>
                    <a:pt x="83310" y="133640"/>
                    <a:pt x="85433" y="136944"/>
                    <a:pt x="84491" y="136471"/>
                  </a:cubicBezTo>
                  <a:cubicBezTo>
                    <a:pt x="85906" y="136238"/>
                    <a:pt x="87323" y="135765"/>
                    <a:pt x="88265" y="134584"/>
                  </a:cubicBezTo>
                  <a:close/>
                  <a:moveTo>
                    <a:pt x="41306" y="96121"/>
                  </a:moveTo>
                  <a:cubicBezTo>
                    <a:pt x="41306" y="96121"/>
                    <a:pt x="41306" y="96121"/>
                    <a:pt x="41306" y="96121"/>
                  </a:cubicBezTo>
                  <a:lnTo>
                    <a:pt x="41306" y="96121"/>
                  </a:lnTo>
                  <a:cubicBezTo>
                    <a:pt x="41306" y="96121"/>
                    <a:pt x="45319" y="96593"/>
                    <a:pt x="46264" y="96593"/>
                  </a:cubicBezTo>
                  <a:close/>
                  <a:moveTo>
                    <a:pt x="64904" y="119718"/>
                  </a:moveTo>
                  <a:cubicBezTo>
                    <a:pt x="64904" y="119718"/>
                    <a:pt x="64904" y="119718"/>
                    <a:pt x="63253" y="119718"/>
                  </a:cubicBezTo>
                  <a:cubicBezTo>
                    <a:pt x="61600" y="119718"/>
                    <a:pt x="69625" y="117831"/>
                    <a:pt x="71039" y="120190"/>
                  </a:cubicBezTo>
                  <a:close/>
                  <a:moveTo>
                    <a:pt x="60658" y="115000"/>
                  </a:moveTo>
                  <a:cubicBezTo>
                    <a:pt x="60658" y="115000"/>
                    <a:pt x="60658" y="115000"/>
                    <a:pt x="62308" y="115000"/>
                  </a:cubicBezTo>
                  <a:cubicBezTo>
                    <a:pt x="63962" y="115000"/>
                    <a:pt x="62308" y="115000"/>
                    <a:pt x="60894" y="115000"/>
                  </a:cubicBezTo>
                  <a:cubicBezTo>
                    <a:pt x="59477" y="115000"/>
                    <a:pt x="67029" y="115236"/>
                    <a:pt x="66793" y="115000"/>
                  </a:cubicBezTo>
                  <a:close/>
                  <a:moveTo>
                    <a:pt x="40128" y="96357"/>
                  </a:moveTo>
                  <a:lnTo>
                    <a:pt x="40128" y="96357"/>
                  </a:lnTo>
                  <a:cubicBezTo>
                    <a:pt x="40128" y="96357"/>
                    <a:pt x="40128" y="96357"/>
                    <a:pt x="40128" y="96357"/>
                  </a:cubicBezTo>
                  <a:cubicBezTo>
                    <a:pt x="40128" y="96357"/>
                    <a:pt x="45791" y="96593"/>
                    <a:pt x="46264" y="96593"/>
                  </a:cubicBezTo>
                  <a:close/>
                  <a:moveTo>
                    <a:pt x="42015" y="96357"/>
                  </a:moveTo>
                  <a:cubicBezTo>
                    <a:pt x="42015" y="96357"/>
                    <a:pt x="42015" y="96357"/>
                    <a:pt x="42015" y="96357"/>
                  </a:cubicBezTo>
                  <a:cubicBezTo>
                    <a:pt x="42015" y="96357"/>
                    <a:pt x="47442" y="96593"/>
                    <a:pt x="48150" y="96593"/>
                  </a:cubicBezTo>
                  <a:close/>
                  <a:moveTo>
                    <a:pt x="58298" y="111459"/>
                  </a:moveTo>
                  <a:cubicBezTo>
                    <a:pt x="58298" y="110278"/>
                    <a:pt x="58298" y="111459"/>
                    <a:pt x="59949" y="111459"/>
                  </a:cubicBezTo>
                  <a:lnTo>
                    <a:pt x="59949" y="112874"/>
                  </a:lnTo>
                  <a:lnTo>
                    <a:pt x="59949" y="112874"/>
                  </a:lnTo>
                  <a:cubicBezTo>
                    <a:pt x="65376" y="112168"/>
                    <a:pt x="64904" y="111932"/>
                    <a:pt x="64434" y="111696"/>
                  </a:cubicBezTo>
                  <a:close/>
                  <a:moveTo>
                    <a:pt x="38711" y="93053"/>
                  </a:moveTo>
                  <a:cubicBezTo>
                    <a:pt x="38711" y="93053"/>
                    <a:pt x="38711" y="93053"/>
                    <a:pt x="40128" y="93053"/>
                  </a:cubicBezTo>
                  <a:cubicBezTo>
                    <a:pt x="41542" y="93053"/>
                    <a:pt x="40128" y="95176"/>
                    <a:pt x="40128" y="95412"/>
                  </a:cubicBezTo>
                  <a:cubicBezTo>
                    <a:pt x="40128" y="95648"/>
                    <a:pt x="38475" y="93053"/>
                    <a:pt x="38475" y="93525"/>
                  </a:cubicBezTo>
                  <a:cubicBezTo>
                    <a:pt x="38475" y="93998"/>
                    <a:pt x="38475" y="93525"/>
                    <a:pt x="38475" y="95176"/>
                  </a:cubicBezTo>
                  <a:cubicBezTo>
                    <a:pt x="40128" y="93525"/>
                    <a:pt x="42487" y="92817"/>
                    <a:pt x="44846" y="93289"/>
                  </a:cubicBezTo>
                  <a:close/>
                  <a:moveTo>
                    <a:pt x="42723" y="95884"/>
                  </a:moveTo>
                  <a:cubicBezTo>
                    <a:pt x="42960" y="96357"/>
                    <a:pt x="42960" y="97065"/>
                    <a:pt x="42723" y="97538"/>
                  </a:cubicBezTo>
                  <a:cubicBezTo>
                    <a:pt x="42723" y="97538"/>
                    <a:pt x="42723" y="97538"/>
                    <a:pt x="42723" y="97538"/>
                  </a:cubicBezTo>
                  <a:lnTo>
                    <a:pt x="42723" y="97538"/>
                  </a:lnTo>
                  <a:cubicBezTo>
                    <a:pt x="42723" y="97538"/>
                    <a:pt x="48387" y="96593"/>
                    <a:pt x="48859" y="96593"/>
                  </a:cubicBezTo>
                  <a:close/>
                  <a:moveTo>
                    <a:pt x="60894" y="110987"/>
                  </a:moveTo>
                  <a:cubicBezTo>
                    <a:pt x="60894" y="110987"/>
                    <a:pt x="60894" y="113819"/>
                    <a:pt x="59713" y="110987"/>
                  </a:cubicBezTo>
                  <a:cubicBezTo>
                    <a:pt x="58535" y="108155"/>
                    <a:pt x="65848" y="110278"/>
                    <a:pt x="67029" y="111223"/>
                  </a:cubicBezTo>
                  <a:close/>
                  <a:moveTo>
                    <a:pt x="65612" y="114055"/>
                  </a:moveTo>
                  <a:cubicBezTo>
                    <a:pt x="65612" y="114055"/>
                    <a:pt x="65612" y="114055"/>
                    <a:pt x="65612" y="114055"/>
                  </a:cubicBezTo>
                  <a:cubicBezTo>
                    <a:pt x="65612" y="114055"/>
                    <a:pt x="71039" y="113582"/>
                    <a:pt x="71748" y="114291"/>
                  </a:cubicBezTo>
                  <a:close/>
                  <a:moveTo>
                    <a:pt x="63725" y="111223"/>
                  </a:moveTo>
                  <a:cubicBezTo>
                    <a:pt x="63725" y="111223"/>
                    <a:pt x="63725" y="113346"/>
                    <a:pt x="61366" y="111223"/>
                  </a:cubicBezTo>
                  <a:cubicBezTo>
                    <a:pt x="68916" y="111932"/>
                    <a:pt x="68680" y="110278"/>
                    <a:pt x="69861" y="111459"/>
                  </a:cubicBezTo>
                  <a:close/>
                  <a:moveTo>
                    <a:pt x="70567" y="116414"/>
                  </a:moveTo>
                  <a:cubicBezTo>
                    <a:pt x="70567" y="116414"/>
                    <a:pt x="70567" y="116414"/>
                    <a:pt x="70567" y="116414"/>
                  </a:cubicBezTo>
                  <a:cubicBezTo>
                    <a:pt x="70567" y="116414"/>
                    <a:pt x="75996" y="116178"/>
                    <a:pt x="76702" y="116650"/>
                  </a:cubicBezTo>
                  <a:close/>
                  <a:moveTo>
                    <a:pt x="67266" y="112874"/>
                  </a:moveTo>
                  <a:cubicBezTo>
                    <a:pt x="69152" y="114763"/>
                    <a:pt x="67266" y="112874"/>
                    <a:pt x="69389" y="112874"/>
                  </a:cubicBezTo>
                  <a:cubicBezTo>
                    <a:pt x="71511" y="112874"/>
                    <a:pt x="69389" y="112874"/>
                    <a:pt x="69389" y="112874"/>
                  </a:cubicBezTo>
                  <a:cubicBezTo>
                    <a:pt x="70803" y="112640"/>
                    <a:pt x="71984" y="112874"/>
                    <a:pt x="73398" y="113110"/>
                  </a:cubicBezTo>
                  <a:close/>
                  <a:moveTo>
                    <a:pt x="67266" y="112874"/>
                  </a:moveTo>
                  <a:cubicBezTo>
                    <a:pt x="67266" y="112874"/>
                    <a:pt x="67266" y="110751"/>
                    <a:pt x="67266" y="111696"/>
                  </a:cubicBezTo>
                  <a:cubicBezTo>
                    <a:pt x="67266" y="112640"/>
                    <a:pt x="67266" y="111696"/>
                    <a:pt x="67266" y="113582"/>
                  </a:cubicBezTo>
                  <a:cubicBezTo>
                    <a:pt x="67266" y="115472"/>
                    <a:pt x="73634" y="113582"/>
                    <a:pt x="72929" y="112168"/>
                  </a:cubicBezTo>
                  <a:close/>
                  <a:moveTo>
                    <a:pt x="69625" y="112874"/>
                  </a:moveTo>
                  <a:cubicBezTo>
                    <a:pt x="69625" y="112874"/>
                    <a:pt x="69625" y="112874"/>
                    <a:pt x="69625" y="112874"/>
                  </a:cubicBezTo>
                  <a:cubicBezTo>
                    <a:pt x="69625" y="112874"/>
                    <a:pt x="74343" y="110515"/>
                    <a:pt x="75288" y="111696"/>
                  </a:cubicBezTo>
                  <a:close/>
                  <a:moveTo>
                    <a:pt x="51691" y="96357"/>
                  </a:moveTo>
                  <a:cubicBezTo>
                    <a:pt x="51691" y="97774"/>
                    <a:pt x="51691" y="96357"/>
                    <a:pt x="51691" y="96357"/>
                  </a:cubicBezTo>
                  <a:cubicBezTo>
                    <a:pt x="51691" y="96357"/>
                    <a:pt x="57117" y="94706"/>
                    <a:pt x="57117" y="95176"/>
                  </a:cubicBezTo>
                  <a:close/>
                  <a:moveTo>
                    <a:pt x="51691" y="96357"/>
                  </a:moveTo>
                  <a:cubicBezTo>
                    <a:pt x="51691" y="96357"/>
                    <a:pt x="51691" y="96357"/>
                    <a:pt x="51691" y="96357"/>
                  </a:cubicBezTo>
                  <a:cubicBezTo>
                    <a:pt x="51691" y="96357"/>
                    <a:pt x="55467" y="93053"/>
                    <a:pt x="57117" y="94234"/>
                  </a:cubicBezTo>
                  <a:close/>
                  <a:moveTo>
                    <a:pt x="54522" y="98716"/>
                  </a:moveTo>
                  <a:cubicBezTo>
                    <a:pt x="54522" y="98716"/>
                    <a:pt x="54522" y="98716"/>
                    <a:pt x="55700" y="100133"/>
                  </a:cubicBezTo>
                  <a:cubicBezTo>
                    <a:pt x="56881" y="101548"/>
                    <a:pt x="55700" y="100133"/>
                    <a:pt x="55700" y="100133"/>
                  </a:cubicBezTo>
                  <a:cubicBezTo>
                    <a:pt x="55700" y="100133"/>
                    <a:pt x="59004" y="96593"/>
                    <a:pt x="59477" y="96593"/>
                  </a:cubicBezTo>
                  <a:close/>
                  <a:moveTo>
                    <a:pt x="50746" y="93525"/>
                  </a:moveTo>
                  <a:cubicBezTo>
                    <a:pt x="50982" y="94470"/>
                    <a:pt x="51454" y="95176"/>
                    <a:pt x="52163" y="95884"/>
                  </a:cubicBezTo>
                  <a:cubicBezTo>
                    <a:pt x="52163" y="95884"/>
                    <a:pt x="52163" y="95884"/>
                    <a:pt x="52163" y="95884"/>
                  </a:cubicBezTo>
                  <a:cubicBezTo>
                    <a:pt x="52163" y="95884"/>
                    <a:pt x="52163" y="98244"/>
                    <a:pt x="52163" y="97538"/>
                  </a:cubicBezTo>
                  <a:cubicBezTo>
                    <a:pt x="52163" y="96829"/>
                    <a:pt x="54286" y="90458"/>
                    <a:pt x="55700" y="91402"/>
                  </a:cubicBezTo>
                  <a:close/>
                  <a:moveTo>
                    <a:pt x="75996" y="117123"/>
                  </a:moveTo>
                  <a:cubicBezTo>
                    <a:pt x="75996" y="117123"/>
                    <a:pt x="75996" y="117123"/>
                    <a:pt x="75996" y="117123"/>
                  </a:cubicBezTo>
                  <a:cubicBezTo>
                    <a:pt x="75996" y="117123"/>
                    <a:pt x="80715" y="113819"/>
                    <a:pt x="80715" y="114527"/>
                  </a:cubicBezTo>
                  <a:close/>
                  <a:moveTo>
                    <a:pt x="54286" y="97302"/>
                  </a:moveTo>
                  <a:cubicBezTo>
                    <a:pt x="54286" y="97302"/>
                    <a:pt x="54286" y="97302"/>
                    <a:pt x="54286" y="97302"/>
                  </a:cubicBezTo>
                  <a:cubicBezTo>
                    <a:pt x="54286" y="97302"/>
                    <a:pt x="58768" y="93998"/>
                    <a:pt x="59240" y="94706"/>
                  </a:cubicBezTo>
                  <a:close/>
                  <a:moveTo>
                    <a:pt x="71039" y="112168"/>
                  </a:moveTo>
                  <a:cubicBezTo>
                    <a:pt x="71039" y="112168"/>
                    <a:pt x="71039" y="112168"/>
                    <a:pt x="72693" y="112168"/>
                  </a:cubicBezTo>
                  <a:cubicBezTo>
                    <a:pt x="74343" y="112168"/>
                    <a:pt x="72693" y="112168"/>
                    <a:pt x="72693" y="110751"/>
                  </a:cubicBezTo>
                  <a:lnTo>
                    <a:pt x="72693" y="110751"/>
                  </a:lnTo>
                  <a:cubicBezTo>
                    <a:pt x="72693" y="110751"/>
                    <a:pt x="72693" y="110751"/>
                    <a:pt x="72693" y="112168"/>
                  </a:cubicBezTo>
                  <a:cubicBezTo>
                    <a:pt x="72693" y="113582"/>
                    <a:pt x="72693" y="112168"/>
                    <a:pt x="72693" y="113582"/>
                  </a:cubicBezTo>
                  <a:cubicBezTo>
                    <a:pt x="72693" y="115000"/>
                    <a:pt x="72693" y="113582"/>
                    <a:pt x="72693" y="112168"/>
                  </a:cubicBezTo>
                  <a:lnTo>
                    <a:pt x="72693" y="113582"/>
                  </a:lnTo>
                  <a:cubicBezTo>
                    <a:pt x="76938" y="110515"/>
                    <a:pt x="76938" y="109573"/>
                    <a:pt x="75996" y="109573"/>
                  </a:cubicBezTo>
                  <a:close/>
                  <a:moveTo>
                    <a:pt x="74579" y="112168"/>
                  </a:moveTo>
                  <a:cubicBezTo>
                    <a:pt x="75996" y="112168"/>
                    <a:pt x="75996" y="114763"/>
                    <a:pt x="74579" y="113819"/>
                  </a:cubicBezTo>
                  <a:lnTo>
                    <a:pt x="74579" y="112640"/>
                  </a:lnTo>
                  <a:cubicBezTo>
                    <a:pt x="74579" y="112640"/>
                    <a:pt x="80715" y="112168"/>
                    <a:pt x="80715" y="110042"/>
                  </a:cubicBezTo>
                  <a:close/>
                  <a:moveTo>
                    <a:pt x="74579" y="110042"/>
                  </a:moveTo>
                  <a:cubicBezTo>
                    <a:pt x="74579" y="110042"/>
                    <a:pt x="75996" y="111932"/>
                    <a:pt x="76466" y="112874"/>
                  </a:cubicBezTo>
                  <a:cubicBezTo>
                    <a:pt x="76938" y="113819"/>
                    <a:pt x="76466" y="112874"/>
                    <a:pt x="76466" y="112874"/>
                  </a:cubicBezTo>
                  <a:cubicBezTo>
                    <a:pt x="76466" y="112874"/>
                    <a:pt x="80715" y="109809"/>
                    <a:pt x="78828" y="107919"/>
                  </a:cubicBezTo>
                  <a:close/>
                  <a:moveTo>
                    <a:pt x="80479" y="115000"/>
                  </a:moveTo>
                  <a:cubicBezTo>
                    <a:pt x="80479" y="115000"/>
                    <a:pt x="80479" y="115000"/>
                    <a:pt x="80479" y="115000"/>
                  </a:cubicBezTo>
                  <a:cubicBezTo>
                    <a:pt x="80479" y="115000"/>
                    <a:pt x="84019" y="112168"/>
                    <a:pt x="84727" y="112874"/>
                  </a:cubicBezTo>
                  <a:close/>
                  <a:moveTo>
                    <a:pt x="143012" y="163609"/>
                  </a:moveTo>
                  <a:cubicBezTo>
                    <a:pt x="143012" y="163609"/>
                    <a:pt x="143012" y="162194"/>
                    <a:pt x="143012" y="163609"/>
                  </a:cubicBezTo>
                  <a:cubicBezTo>
                    <a:pt x="143012" y="165026"/>
                    <a:pt x="143012" y="163609"/>
                    <a:pt x="143012" y="163609"/>
                  </a:cubicBezTo>
                  <a:close/>
                  <a:moveTo>
                    <a:pt x="80951" y="109337"/>
                  </a:moveTo>
                  <a:cubicBezTo>
                    <a:pt x="82365" y="110751"/>
                    <a:pt x="82838" y="112874"/>
                    <a:pt x="80951" y="110987"/>
                  </a:cubicBezTo>
                  <a:cubicBezTo>
                    <a:pt x="79064" y="109100"/>
                    <a:pt x="84964" y="107683"/>
                    <a:pt x="85197" y="107211"/>
                  </a:cubicBezTo>
                  <a:close/>
                  <a:moveTo>
                    <a:pt x="143721" y="162667"/>
                  </a:moveTo>
                  <a:cubicBezTo>
                    <a:pt x="143721" y="162667"/>
                    <a:pt x="143721" y="160777"/>
                    <a:pt x="145371" y="162667"/>
                  </a:cubicBezTo>
                  <a:cubicBezTo>
                    <a:pt x="147025" y="164553"/>
                    <a:pt x="145371" y="164081"/>
                    <a:pt x="145371" y="164790"/>
                  </a:cubicBezTo>
                  <a:cubicBezTo>
                    <a:pt x="144663" y="164081"/>
                    <a:pt x="143957" y="163372"/>
                    <a:pt x="143248" y="162430"/>
                  </a:cubicBezTo>
                  <a:cubicBezTo>
                    <a:pt x="143248" y="162430"/>
                    <a:pt x="149148" y="161958"/>
                    <a:pt x="147967" y="160541"/>
                  </a:cubicBezTo>
                  <a:close/>
                  <a:moveTo>
                    <a:pt x="145607" y="162667"/>
                  </a:moveTo>
                  <a:cubicBezTo>
                    <a:pt x="145607" y="162667"/>
                    <a:pt x="145607" y="162667"/>
                    <a:pt x="145607" y="162667"/>
                  </a:cubicBezTo>
                  <a:cubicBezTo>
                    <a:pt x="145607" y="162667"/>
                    <a:pt x="149148" y="157945"/>
                    <a:pt x="149856" y="159363"/>
                  </a:cubicBezTo>
                  <a:close/>
                  <a:moveTo>
                    <a:pt x="65848" y="91875"/>
                  </a:moveTo>
                  <a:cubicBezTo>
                    <a:pt x="65848" y="91875"/>
                    <a:pt x="65848" y="91875"/>
                    <a:pt x="65848" y="91875"/>
                  </a:cubicBezTo>
                  <a:cubicBezTo>
                    <a:pt x="65848" y="91875"/>
                    <a:pt x="69625" y="87154"/>
                    <a:pt x="70097" y="87626"/>
                  </a:cubicBezTo>
                  <a:close/>
                  <a:moveTo>
                    <a:pt x="65848" y="89749"/>
                  </a:moveTo>
                  <a:cubicBezTo>
                    <a:pt x="65848" y="87862"/>
                    <a:pt x="65848" y="89749"/>
                    <a:pt x="65848" y="89749"/>
                  </a:cubicBezTo>
                  <a:cubicBezTo>
                    <a:pt x="65140" y="88807"/>
                    <a:pt x="64434" y="87862"/>
                    <a:pt x="63962" y="86681"/>
                  </a:cubicBezTo>
                  <a:cubicBezTo>
                    <a:pt x="63962" y="86681"/>
                    <a:pt x="63962" y="89043"/>
                    <a:pt x="66321" y="89985"/>
                  </a:cubicBezTo>
                  <a:lnTo>
                    <a:pt x="66321" y="88571"/>
                  </a:lnTo>
                  <a:cubicBezTo>
                    <a:pt x="66321" y="88571"/>
                    <a:pt x="66321" y="88571"/>
                    <a:pt x="67735" y="89985"/>
                  </a:cubicBezTo>
                  <a:cubicBezTo>
                    <a:pt x="69152" y="91402"/>
                    <a:pt x="68916" y="94470"/>
                    <a:pt x="66321" y="89985"/>
                  </a:cubicBezTo>
                  <a:cubicBezTo>
                    <a:pt x="66321" y="89985"/>
                    <a:pt x="66321" y="91639"/>
                    <a:pt x="66321" y="89985"/>
                  </a:cubicBezTo>
                  <a:cubicBezTo>
                    <a:pt x="66321" y="88335"/>
                    <a:pt x="69152" y="84322"/>
                    <a:pt x="70097" y="85503"/>
                  </a:cubicBezTo>
                  <a:close/>
                  <a:moveTo>
                    <a:pt x="64434" y="87154"/>
                  </a:moveTo>
                  <a:cubicBezTo>
                    <a:pt x="64434" y="87154"/>
                    <a:pt x="64434" y="87154"/>
                    <a:pt x="64434" y="87154"/>
                  </a:cubicBezTo>
                  <a:cubicBezTo>
                    <a:pt x="64434" y="87154"/>
                    <a:pt x="67735" y="82199"/>
                    <a:pt x="68680" y="82908"/>
                  </a:cubicBezTo>
                  <a:close/>
                  <a:moveTo>
                    <a:pt x="147025" y="157945"/>
                  </a:moveTo>
                  <a:cubicBezTo>
                    <a:pt x="147025" y="157945"/>
                    <a:pt x="147025" y="155823"/>
                    <a:pt x="147025" y="157945"/>
                  </a:cubicBezTo>
                  <a:cubicBezTo>
                    <a:pt x="147025" y="160068"/>
                    <a:pt x="152688" y="155114"/>
                    <a:pt x="151507" y="153227"/>
                  </a:cubicBezTo>
                  <a:close/>
                  <a:moveTo>
                    <a:pt x="64904" y="87154"/>
                  </a:moveTo>
                  <a:lnTo>
                    <a:pt x="64904" y="87154"/>
                  </a:lnTo>
                  <a:cubicBezTo>
                    <a:pt x="64904" y="87154"/>
                    <a:pt x="64904" y="87154"/>
                    <a:pt x="64904" y="87154"/>
                  </a:cubicBezTo>
                  <a:cubicBezTo>
                    <a:pt x="64904" y="87154"/>
                    <a:pt x="69152" y="81963"/>
                    <a:pt x="69152" y="81490"/>
                  </a:cubicBezTo>
                  <a:close/>
                  <a:moveTo>
                    <a:pt x="68208" y="89276"/>
                  </a:moveTo>
                  <a:cubicBezTo>
                    <a:pt x="68208" y="89276"/>
                    <a:pt x="68208" y="89276"/>
                    <a:pt x="68208" y="89276"/>
                  </a:cubicBezTo>
                  <a:cubicBezTo>
                    <a:pt x="68208" y="89276"/>
                    <a:pt x="72929" y="84558"/>
                    <a:pt x="72456" y="83613"/>
                  </a:cubicBezTo>
                  <a:close/>
                  <a:moveTo>
                    <a:pt x="63489" y="84086"/>
                  </a:moveTo>
                  <a:cubicBezTo>
                    <a:pt x="63489" y="84086"/>
                    <a:pt x="63489" y="84086"/>
                    <a:pt x="63489" y="85503"/>
                  </a:cubicBezTo>
                  <a:lnTo>
                    <a:pt x="63489" y="85503"/>
                  </a:lnTo>
                  <a:cubicBezTo>
                    <a:pt x="63489" y="85503"/>
                    <a:pt x="63489" y="85503"/>
                    <a:pt x="63489" y="85503"/>
                  </a:cubicBezTo>
                  <a:close/>
                  <a:moveTo>
                    <a:pt x="149856" y="156767"/>
                  </a:moveTo>
                  <a:lnTo>
                    <a:pt x="149856" y="158182"/>
                  </a:lnTo>
                  <a:cubicBezTo>
                    <a:pt x="149856" y="158182"/>
                    <a:pt x="149856" y="158182"/>
                    <a:pt x="149856" y="158182"/>
                  </a:cubicBezTo>
                  <a:cubicBezTo>
                    <a:pt x="149856" y="158182"/>
                    <a:pt x="153157" y="150396"/>
                    <a:pt x="154102" y="151104"/>
                  </a:cubicBezTo>
                  <a:close/>
                  <a:moveTo>
                    <a:pt x="70097" y="87626"/>
                  </a:moveTo>
                  <a:lnTo>
                    <a:pt x="70097" y="87626"/>
                  </a:lnTo>
                  <a:lnTo>
                    <a:pt x="70097" y="86445"/>
                  </a:lnTo>
                  <a:cubicBezTo>
                    <a:pt x="70097" y="86445"/>
                    <a:pt x="70097" y="86445"/>
                    <a:pt x="71984" y="88571"/>
                  </a:cubicBezTo>
                  <a:cubicBezTo>
                    <a:pt x="73871" y="90694"/>
                    <a:pt x="71984" y="88571"/>
                    <a:pt x="70567" y="88571"/>
                  </a:cubicBezTo>
                  <a:cubicBezTo>
                    <a:pt x="69152" y="88571"/>
                    <a:pt x="74107" y="81963"/>
                    <a:pt x="74343" y="81963"/>
                  </a:cubicBezTo>
                  <a:close/>
                  <a:moveTo>
                    <a:pt x="152452" y="158418"/>
                  </a:moveTo>
                  <a:lnTo>
                    <a:pt x="152452" y="158418"/>
                  </a:lnTo>
                  <a:cubicBezTo>
                    <a:pt x="152452" y="158418"/>
                    <a:pt x="156461" y="151574"/>
                    <a:pt x="156697" y="152519"/>
                  </a:cubicBezTo>
                  <a:close/>
                  <a:moveTo>
                    <a:pt x="72456" y="87626"/>
                  </a:moveTo>
                  <a:cubicBezTo>
                    <a:pt x="72456" y="87626"/>
                    <a:pt x="72456" y="87626"/>
                    <a:pt x="72456" y="87626"/>
                  </a:cubicBezTo>
                  <a:cubicBezTo>
                    <a:pt x="72456" y="87626"/>
                    <a:pt x="72456" y="87626"/>
                    <a:pt x="72456" y="87626"/>
                  </a:cubicBezTo>
                  <a:cubicBezTo>
                    <a:pt x="72456" y="87626"/>
                    <a:pt x="76938" y="82199"/>
                    <a:pt x="76702" y="82199"/>
                  </a:cubicBezTo>
                  <a:close/>
                  <a:moveTo>
                    <a:pt x="152452" y="152519"/>
                  </a:moveTo>
                  <a:cubicBezTo>
                    <a:pt x="152452" y="152519"/>
                    <a:pt x="152452" y="152519"/>
                    <a:pt x="152452" y="152519"/>
                  </a:cubicBezTo>
                  <a:cubicBezTo>
                    <a:pt x="152452" y="152519"/>
                    <a:pt x="153866" y="154405"/>
                    <a:pt x="152452" y="153936"/>
                  </a:cubicBezTo>
                  <a:cubicBezTo>
                    <a:pt x="151034" y="153463"/>
                    <a:pt x="152452" y="153936"/>
                    <a:pt x="152452" y="153936"/>
                  </a:cubicBezTo>
                  <a:lnTo>
                    <a:pt x="152452" y="155586"/>
                  </a:lnTo>
                  <a:cubicBezTo>
                    <a:pt x="152452" y="155586"/>
                    <a:pt x="152452" y="155586"/>
                    <a:pt x="152452" y="155586"/>
                  </a:cubicBezTo>
                  <a:cubicBezTo>
                    <a:pt x="152452" y="155586"/>
                    <a:pt x="156934" y="148036"/>
                    <a:pt x="156697" y="147092"/>
                  </a:cubicBezTo>
                  <a:close/>
                  <a:moveTo>
                    <a:pt x="72456" y="84086"/>
                  </a:moveTo>
                  <a:cubicBezTo>
                    <a:pt x="72456" y="84086"/>
                    <a:pt x="72456" y="84086"/>
                    <a:pt x="73871" y="84086"/>
                  </a:cubicBezTo>
                  <a:cubicBezTo>
                    <a:pt x="75288" y="84086"/>
                    <a:pt x="73871" y="84086"/>
                    <a:pt x="73871" y="84086"/>
                  </a:cubicBezTo>
                  <a:lnTo>
                    <a:pt x="73871" y="84086"/>
                  </a:lnTo>
                  <a:cubicBezTo>
                    <a:pt x="73871" y="84794"/>
                    <a:pt x="73871" y="85267"/>
                    <a:pt x="73871" y="85975"/>
                  </a:cubicBezTo>
                  <a:close/>
                  <a:moveTo>
                    <a:pt x="153630" y="152046"/>
                  </a:moveTo>
                  <a:cubicBezTo>
                    <a:pt x="153630" y="152519"/>
                    <a:pt x="153630" y="153227"/>
                    <a:pt x="153630" y="153700"/>
                  </a:cubicBezTo>
                  <a:cubicBezTo>
                    <a:pt x="153630" y="153700"/>
                    <a:pt x="156934" y="145911"/>
                    <a:pt x="157878" y="146619"/>
                  </a:cubicBezTo>
                  <a:close/>
                  <a:moveTo>
                    <a:pt x="74815" y="84794"/>
                  </a:moveTo>
                  <a:cubicBezTo>
                    <a:pt x="75760" y="85739"/>
                    <a:pt x="76702" y="86681"/>
                    <a:pt x="77411" y="87862"/>
                  </a:cubicBezTo>
                  <a:lnTo>
                    <a:pt x="77411" y="87862"/>
                  </a:lnTo>
                  <a:cubicBezTo>
                    <a:pt x="77411" y="87862"/>
                    <a:pt x="79298" y="80312"/>
                    <a:pt x="79064" y="79367"/>
                  </a:cubicBezTo>
                  <a:close/>
                  <a:moveTo>
                    <a:pt x="155283" y="152755"/>
                  </a:moveTo>
                  <a:cubicBezTo>
                    <a:pt x="155283" y="152755"/>
                    <a:pt x="155283" y="152755"/>
                    <a:pt x="155283" y="152755"/>
                  </a:cubicBezTo>
                  <a:cubicBezTo>
                    <a:pt x="155283" y="152755"/>
                    <a:pt x="158823" y="146855"/>
                    <a:pt x="159529" y="147328"/>
                  </a:cubicBezTo>
                  <a:close/>
                  <a:moveTo>
                    <a:pt x="75052" y="83613"/>
                  </a:moveTo>
                  <a:cubicBezTo>
                    <a:pt x="75052" y="83613"/>
                    <a:pt x="75052" y="83613"/>
                    <a:pt x="75052" y="83613"/>
                  </a:cubicBezTo>
                  <a:cubicBezTo>
                    <a:pt x="75052" y="83613"/>
                    <a:pt x="75052" y="83613"/>
                    <a:pt x="75052" y="83613"/>
                  </a:cubicBezTo>
                  <a:lnTo>
                    <a:pt x="75052" y="83613"/>
                  </a:lnTo>
                  <a:cubicBezTo>
                    <a:pt x="75052" y="83613"/>
                    <a:pt x="78828" y="77714"/>
                    <a:pt x="79298" y="78186"/>
                  </a:cubicBezTo>
                  <a:close/>
                  <a:moveTo>
                    <a:pt x="75052" y="83613"/>
                  </a:moveTo>
                  <a:lnTo>
                    <a:pt x="75052" y="83613"/>
                  </a:lnTo>
                  <a:cubicBezTo>
                    <a:pt x="75052" y="83613"/>
                    <a:pt x="75052" y="83613"/>
                    <a:pt x="75052" y="83613"/>
                  </a:cubicBezTo>
                  <a:cubicBezTo>
                    <a:pt x="75052" y="83613"/>
                    <a:pt x="75052" y="83613"/>
                    <a:pt x="75052" y="81727"/>
                  </a:cubicBezTo>
                  <a:close/>
                  <a:moveTo>
                    <a:pt x="154338" y="149687"/>
                  </a:moveTo>
                  <a:cubicBezTo>
                    <a:pt x="154574" y="150632"/>
                    <a:pt x="155047" y="151338"/>
                    <a:pt x="155755" y="152046"/>
                  </a:cubicBezTo>
                  <a:cubicBezTo>
                    <a:pt x="155755" y="152046"/>
                    <a:pt x="155755" y="152046"/>
                    <a:pt x="155755" y="152046"/>
                  </a:cubicBezTo>
                  <a:cubicBezTo>
                    <a:pt x="155755" y="152046"/>
                    <a:pt x="155755" y="152046"/>
                    <a:pt x="154338" y="150159"/>
                  </a:cubicBezTo>
                  <a:cubicBezTo>
                    <a:pt x="152924" y="148270"/>
                    <a:pt x="159057" y="143788"/>
                    <a:pt x="159765" y="144969"/>
                  </a:cubicBezTo>
                  <a:close/>
                  <a:moveTo>
                    <a:pt x="73398" y="80782"/>
                  </a:moveTo>
                  <a:lnTo>
                    <a:pt x="73398" y="80782"/>
                  </a:lnTo>
                  <a:lnTo>
                    <a:pt x="73398" y="80782"/>
                  </a:lnTo>
                  <a:cubicBezTo>
                    <a:pt x="73634" y="81490"/>
                    <a:pt x="73634" y="81963"/>
                    <a:pt x="73398" y="82671"/>
                  </a:cubicBezTo>
                  <a:lnTo>
                    <a:pt x="73398" y="82671"/>
                  </a:lnTo>
                  <a:lnTo>
                    <a:pt x="73398" y="82671"/>
                  </a:lnTo>
                  <a:cubicBezTo>
                    <a:pt x="75996" y="83377"/>
                    <a:pt x="78592" y="81727"/>
                    <a:pt x="79064" y="79367"/>
                  </a:cubicBezTo>
                  <a:cubicBezTo>
                    <a:pt x="79298" y="78186"/>
                    <a:pt x="79298" y="77008"/>
                    <a:pt x="78828" y="76064"/>
                  </a:cubicBezTo>
                  <a:close/>
                  <a:moveTo>
                    <a:pt x="76938" y="83850"/>
                  </a:moveTo>
                  <a:cubicBezTo>
                    <a:pt x="76938" y="83850"/>
                    <a:pt x="76938" y="83850"/>
                    <a:pt x="76938" y="83850"/>
                  </a:cubicBezTo>
                  <a:cubicBezTo>
                    <a:pt x="76938" y="83850"/>
                    <a:pt x="83546" y="80546"/>
                    <a:pt x="82365" y="79131"/>
                  </a:cubicBezTo>
                  <a:close/>
                  <a:moveTo>
                    <a:pt x="76938" y="81018"/>
                  </a:moveTo>
                  <a:cubicBezTo>
                    <a:pt x="76938" y="81018"/>
                    <a:pt x="76938" y="81018"/>
                    <a:pt x="76938" y="81018"/>
                  </a:cubicBezTo>
                  <a:cubicBezTo>
                    <a:pt x="76938" y="81018"/>
                    <a:pt x="76938" y="81018"/>
                    <a:pt x="76938" y="81018"/>
                  </a:cubicBezTo>
                  <a:lnTo>
                    <a:pt x="76938" y="81018"/>
                  </a:lnTo>
                  <a:close/>
                  <a:moveTo>
                    <a:pt x="79534" y="81018"/>
                  </a:moveTo>
                  <a:cubicBezTo>
                    <a:pt x="79534" y="81018"/>
                    <a:pt x="79534" y="81018"/>
                    <a:pt x="79534" y="81018"/>
                  </a:cubicBezTo>
                  <a:cubicBezTo>
                    <a:pt x="79534" y="81018"/>
                    <a:pt x="84255" y="76300"/>
                    <a:pt x="84964" y="77478"/>
                  </a:cubicBezTo>
                  <a:close/>
                  <a:moveTo>
                    <a:pt x="79534" y="81018"/>
                  </a:moveTo>
                  <a:cubicBezTo>
                    <a:pt x="79534" y="81018"/>
                    <a:pt x="79534" y="81018"/>
                    <a:pt x="79534" y="81018"/>
                  </a:cubicBezTo>
                  <a:cubicBezTo>
                    <a:pt x="79534" y="81018"/>
                    <a:pt x="79534" y="81018"/>
                    <a:pt x="80951" y="81018"/>
                  </a:cubicBezTo>
                  <a:lnTo>
                    <a:pt x="80951" y="81018"/>
                  </a:lnTo>
                  <a:close/>
                  <a:moveTo>
                    <a:pt x="81187" y="81018"/>
                  </a:moveTo>
                  <a:cubicBezTo>
                    <a:pt x="81187" y="82435"/>
                    <a:pt x="81187" y="82435"/>
                    <a:pt x="81187" y="81018"/>
                  </a:cubicBezTo>
                  <a:cubicBezTo>
                    <a:pt x="81187" y="79604"/>
                    <a:pt x="86850" y="78186"/>
                    <a:pt x="86850" y="77478"/>
                  </a:cubicBezTo>
                  <a:close/>
                  <a:moveTo>
                    <a:pt x="79298" y="78186"/>
                  </a:moveTo>
                  <a:cubicBezTo>
                    <a:pt x="79298" y="80076"/>
                    <a:pt x="79298" y="80076"/>
                    <a:pt x="79298" y="79840"/>
                  </a:cubicBezTo>
                  <a:cubicBezTo>
                    <a:pt x="79298" y="79604"/>
                    <a:pt x="84255" y="74177"/>
                    <a:pt x="84964" y="74646"/>
                  </a:cubicBezTo>
                  <a:close/>
                  <a:moveTo>
                    <a:pt x="83310" y="80546"/>
                  </a:moveTo>
                  <a:lnTo>
                    <a:pt x="84491" y="80546"/>
                  </a:lnTo>
                  <a:cubicBezTo>
                    <a:pt x="84491" y="80546"/>
                    <a:pt x="84491" y="82199"/>
                    <a:pt x="84491" y="80546"/>
                  </a:cubicBezTo>
                  <a:cubicBezTo>
                    <a:pt x="84491" y="78895"/>
                    <a:pt x="89682" y="77714"/>
                    <a:pt x="88973" y="77008"/>
                  </a:cubicBezTo>
                  <a:close/>
                  <a:moveTo>
                    <a:pt x="83310" y="75119"/>
                  </a:moveTo>
                  <a:cubicBezTo>
                    <a:pt x="83310" y="75119"/>
                    <a:pt x="83310" y="75119"/>
                    <a:pt x="83310" y="75119"/>
                  </a:cubicBezTo>
                  <a:cubicBezTo>
                    <a:pt x="83310" y="75119"/>
                    <a:pt x="83310" y="75119"/>
                    <a:pt x="83310" y="75119"/>
                  </a:cubicBezTo>
                  <a:cubicBezTo>
                    <a:pt x="83310" y="75119"/>
                    <a:pt x="89682" y="71345"/>
                    <a:pt x="89918" y="71579"/>
                  </a:cubicBezTo>
                  <a:close/>
                  <a:moveTo>
                    <a:pt x="106907" y="58838"/>
                  </a:moveTo>
                  <a:cubicBezTo>
                    <a:pt x="106907" y="58838"/>
                    <a:pt x="106907" y="58838"/>
                    <a:pt x="106907" y="58838"/>
                  </a:cubicBezTo>
                  <a:cubicBezTo>
                    <a:pt x="106907" y="58838"/>
                    <a:pt x="106907" y="60252"/>
                    <a:pt x="106907" y="60488"/>
                  </a:cubicBezTo>
                  <a:lnTo>
                    <a:pt x="106907" y="60488"/>
                  </a:lnTo>
                  <a:cubicBezTo>
                    <a:pt x="106907" y="60488"/>
                    <a:pt x="114694" y="56715"/>
                    <a:pt x="113752" y="55298"/>
                  </a:cubicBezTo>
                  <a:close/>
                  <a:moveTo>
                    <a:pt x="109975" y="58838"/>
                  </a:moveTo>
                  <a:cubicBezTo>
                    <a:pt x="109975" y="58838"/>
                    <a:pt x="109975" y="58838"/>
                    <a:pt x="108325" y="58838"/>
                  </a:cubicBezTo>
                  <a:cubicBezTo>
                    <a:pt x="106671" y="58838"/>
                    <a:pt x="115875" y="54117"/>
                    <a:pt x="116819" y="55298"/>
                  </a:cubicBezTo>
                  <a:close/>
                  <a:moveTo>
                    <a:pt x="189026" y="115708"/>
                  </a:moveTo>
                  <a:cubicBezTo>
                    <a:pt x="189026" y="117595"/>
                    <a:pt x="189026" y="115708"/>
                    <a:pt x="191385" y="118540"/>
                  </a:cubicBezTo>
                  <a:cubicBezTo>
                    <a:pt x="191385" y="118540"/>
                    <a:pt x="191385" y="118540"/>
                    <a:pt x="189970" y="118540"/>
                  </a:cubicBezTo>
                  <a:cubicBezTo>
                    <a:pt x="188553" y="118540"/>
                    <a:pt x="195161" y="111459"/>
                    <a:pt x="195870" y="112168"/>
                  </a:cubicBezTo>
                  <a:close/>
                  <a:moveTo>
                    <a:pt x="190679" y="118773"/>
                  </a:moveTo>
                  <a:cubicBezTo>
                    <a:pt x="190679" y="118773"/>
                    <a:pt x="190679" y="118773"/>
                    <a:pt x="190679" y="118773"/>
                  </a:cubicBezTo>
                  <a:cubicBezTo>
                    <a:pt x="190679" y="118773"/>
                    <a:pt x="192330" y="120899"/>
                    <a:pt x="190679" y="120663"/>
                  </a:cubicBezTo>
                  <a:cubicBezTo>
                    <a:pt x="189026" y="120427"/>
                    <a:pt x="190679" y="120663"/>
                    <a:pt x="189262" y="119009"/>
                  </a:cubicBezTo>
                  <a:cubicBezTo>
                    <a:pt x="187847" y="117359"/>
                    <a:pt x="187847" y="116650"/>
                    <a:pt x="188084" y="116414"/>
                  </a:cubicBezTo>
                  <a:cubicBezTo>
                    <a:pt x="189970" y="113346"/>
                    <a:pt x="193983" y="112168"/>
                    <a:pt x="197051" y="114055"/>
                  </a:cubicBezTo>
                  <a:cubicBezTo>
                    <a:pt x="197757" y="114291"/>
                    <a:pt x="198229" y="114763"/>
                    <a:pt x="198701" y="115236"/>
                  </a:cubicBezTo>
                  <a:close/>
                  <a:moveTo>
                    <a:pt x="114224" y="53411"/>
                  </a:moveTo>
                  <a:cubicBezTo>
                    <a:pt x="114224" y="53411"/>
                    <a:pt x="114224" y="53411"/>
                    <a:pt x="114224" y="53411"/>
                  </a:cubicBezTo>
                  <a:cubicBezTo>
                    <a:pt x="114224" y="53411"/>
                    <a:pt x="114224" y="53411"/>
                    <a:pt x="114224" y="55298"/>
                  </a:cubicBezTo>
                  <a:close/>
                  <a:moveTo>
                    <a:pt x="189970" y="114763"/>
                  </a:moveTo>
                  <a:lnTo>
                    <a:pt x="191857" y="117123"/>
                  </a:lnTo>
                  <a:cubicBezTo>
                    <a:pt x="191857" y="117123"/>
                    <a:pt x="191857" y="117123"/>
                    <a:pt x="191857" y="117123"/>
                  </a:cubicBezTo>
                  <a:close/>
                  <a:moveTo>
                    <a:pt x="116111" y="53411"/>
                  </a:moveTo>
                  <a:cubicBezTo>
                    <a:pt x="116111" y="53411"/>
                    <a:pt x="116111" y="53411"/>
                    <a:pt x="116111" y="53411"/>
                  </a:cubicBezTo>
                  <a:cubicBezTo>
                    <a:pt x="116111" y="53411"/>
                    <a:pt x="121774" y="49398"/>
                    <a:pt x="122955" y="49398"/>
                  </a:cubicBezTo>
                  <a:close/>
                  <a:moveTo>
                    <a:pt x="190207" y="115000"/>
                  </a:moveTo>
                  <a:cubicBezTo>
                    <a:pt x="190207" y="115000"/>
                    <a:pt x="190207" y="115000"/>
                    <a:pt x="190207" y="115000"/>
                  </a:cubicBezTo>
                  <a:cubicBezTo>
                    <a:pt x="190207" y="115000"/>
                    <a:pt x="190207" y="116178"/>
                    <a:pt x="190207" y="116178"/>
                  </a:cubicBezTo>
                  <a:close/>
                  <a:moveTo>
                    <a:pt x="129327" y="36419"/>
                  </a:moveTo>
                  <a:cubicBezTo>
                    <a:pt x="129327" y="36419"/>
                    <a:pt x="129327" y="36419"/>
                    <a:pt x="129327" y="36419"/>
                  </a:cubicBezTo>
                  <a:cubicBezTo>
                    <a:pt x="129327" y="36419"/>
                    <a:pt x="135226" y="31700"/>
                    <a:pt x="136168" y="32881"/>
                  </a:cubicBezTo>
                  <a:close/>
                  <a:moveTo>
                    <a:pt x="129327" y="36419"/>
                  </a:moveTo>
                  <a:cubicBezTo>
                    <a:pt x="129327" y="36419"/>
                    <a:pt x="129327" y="36419"/>
                    <a:pt x="129327" y="36419"/>
                  </a:cubicBezTo>
                  <a:cubicBezTo>
                    <a:pt x="129327" y="36419"/>
                    <a:pt x="135459" y="30756"/>
                    <a:pt x="136640" y="31937"/>
                  </a:cubicBezTo>
                  <a:close/>
                  <a:moveTo>
                    <a:pt x="129327" y="35004"/>
                  </a:moveTo>
                  <a:lnTo>
                    <a:pt x="129327" y="35004"/>
                  </a:lnTo>
                  <a:lnTo>
                    <a:pt x="129327" y="35004"/>
                  </a:lnTo>
                  <a:cubicBezTo>
                    <a:pt x="129327" y="35004"/>
                    <a:pt x="135932" y="30519"/>
                    <a:pt x="136168" y="30519"/>
                  </a:cubicBezTo>
                  <a:close/>
                  <a:moveTo>
                    <a:pt x="179117" y="61906"/>
                  </a:moveTo>
                  <a:cubicBezTo>
                    <a:pt x="179822" y="62614"/>
                    <a:pt x="180531" y="63556"/>
                    <a:pt x="180767" y="64501"/>
                  </a:cubicBezTo>
                  <a:cubicBezTo>
                    <a:pt x="180767" y="64501"/>
                    <a:pt x="180767" y="64501"/>
                    <a:pt x="180767" y="66624"/>
                  </a:cubicBezTo>
                  <a:lnTo>
                    <a:pt x="180767" y="66624"/>
                  </a:lnTo>
                  <a:cubicBezTo>
                    <a:pt x="180059" y="62614"/>
                    <a:pt x="182184" y="58838"/>
                    <a:pt x="185958" y="57421"/>
                  </a:cubicBezTo>
                  <a:close/>
                  <a:moveTo>
                    <a:pt x="180767" y="61906"/>
                  </a:moveTo>
                  <a:lnTo>
                    <a:pt x="180767" y="63320"/>
                  </a:lnTo>
                  <a:cubicBezTo>
                    <a:pt x="180767" y="63320"/>
                    <a:pt x="180767" y="64973"/>
                    <a:pt x="180767" y="64973"/>
                  </a:cubicBezTo>
                  <a:close/>
                  <a:moveTo>
                    <a:pt x="137113" y="24856"/>
                  </a:moveTo>
                  <a:cubicBezTo>
                    <a:pt x="137113" y="24856"/>
                    <a:pt x="137113" y="27218"/>
                    <a:pt x="137113" y="26746"/>
                  </a:cubicBezTo>
                  <a:cubicBezTo>
                    <a:pt x="137113" y="26274"/>
                    <a:pt x="143957" y="19666"/>
                    <a:pt x="143957" y="19193"/>
                  </a:cubicBezTo>
                  <a:close/>
                  <a:moveTo>
                    <a:pt x="180767" y="58602"/>
                  </a:moveTo>
                  <a:cubicBezTo>
                    <a:pt x="181003" y="60252"/>
                    <a:pt x="181476" y="61669"/>
                    <a:pt x="182421" y="63084"/>
                  </a:cubicBezTo>
                  <a:lnTo>
                    <a:pt x="182421" y="63084"/>
                  </a:lnTo>
                  <a:cubicBezTo>
                    <a:pt x="182421" y="63084"/>
                    <a:pt x="186194" y="52466"/>
                    <a:pt x="187611" y="52939"/>
                  </a:cubicBezTo>
                  <a:close/>
                  <a:moveTo>
                    <a:pt x="135695" y="14947"/>
                  </a:moveTo>
                  <a:cubicBezTo>
                    <a:pt x="135695" y="14947"/>
                    <a:pt x="135695" y="14947"/>
                    <a:pt x="135695" y="14947"/>
                  </a:cubicBezTo>
                  <a:cubicBezTo>
                    <a:pt x="135695" y="14947"/>
                    <a:pt x="137113" y="17306"/>
                    <a:pt x="138527" y="18251"/>
                  </a:cubicBezTo>
                  <a:cubicBezTo>
                    <a:pt x="139944" y="19193"/>
                    <a:pt x="138527" y="19902"/>
                    <a:pt x="138527" y="18251"/>
                  </a:cubicBezTo>
                  <a:cubicBezTo>
                    <a:pt x="138527" y="16598"/>
                    <a:pt x="143957" y="10462"/>
                    <a:pt x="142540" y="9284"/>
                  </a:cubicBezTo>
                  <a:close/>
                  <a:moveTo>
                    <a:pt x="185958" y="56715"/>
                  </a:moveTo>
                  <a:lnTo>
                    <a:pt x="187375" y="58602"/>
                  </a:lnTo>
                  <a:cubicBezTo>
                    <a:pt x="187375" y="58602"/>
                    <a:pt x="187375" y="58602"/>
                    <a:pt x="187375" y="58602"/>
                  </a:cubicBezTo>
                  <a:cubicBezTo>
                    <a:pt x="187375" y="58602"/>
                    <a:pt x="193274" y="51994"/>
                    <a:pt x="192802" y="51049"/>
                  </a:cubicBezTo>
                  <a:close/>
                  <a:moveTo>
                    <a:pt x="168024" y="38308"/>
                  </a:moveTo>
                  <a:cubicBezTo>
                    <a:pt x="168024" y="38308"/>
                    <a:pt x="168024" y="36891"/>
                    <a:pt x="168024" y="36183"/>
                  </a:cubicBezTo>
                  <a:cubicBezTo>
                    <a:pt x="168024" y="35477"/>
                    <a:pt x="168024" y="36183"/>
                    <a:pt x="168024" y="37600"/>
                  </a:cubicBezTo>
                  <a:lnTo>
                    <a:pt x="168024" y="37600"/>
                  </a:lnTo>
                  <a:cubicBezTo>
                    <a:pt x="168024" y="37600"/>
                    <a:pt x="168024" y="37600"/>
                    <a:pt x="168024" y="39487"/>
                  </a:cubicBezTo>
                  <a:close/>
                  <a:moveTo>
                    <a:pt x="147730" y="16598"/>
                  </a:moveTo>
                  <a:cubicBezTo>
                    <a:pt x="147730" y="16598"/>
                    <a:pt x="147730" y="16598"/>
                    <a:pt x="147730" y="16598"/>
                  </a:cubicBezTo>
                  <a:cubicBezTo>
                    <a:pt x="147730" y="16598"/>
                    <a:pt x="154102" y="9990"/>
                    <a:pt x="154574" y="10935"/>
                  </a:cubicBezTo>
                  <a:close/>
                  <a:moveTo>
                    <a:pt x="149620" y="16598"/>
                  </a:moveTo>
                  <a:cubicBezTo>
                    <a:pt x="149620" y="16598"/>
                    <a:pt x="149620" y="18485"/>
                    <a:pt x="149620" y="17779"/>
                  </a:cubicBezTo>
                  <a:cubicBezTo>
                    <a:pt x="149620" y="17070"/>
                    <a:pt x="155519" y="9284"/>
                    <a:pt x="156461" y="9990"/>
                  </a:cubicBezTo>
                  <a:close/>
                  <a:moveTo>
                    <a:pt x="151271" y="16598"/>
                  </a:moveTo>
                  <a:cubicBezTo>
                    <a:pt x="151271" y="16598"/>
                    <a:pt x="151271" y="16598"/>
                    <a:pt x="151271" y="16598"/>
                  </a:cubicBezTo>
                  <a:cubicBezTo>
                    <a:pt x="151271" y="16598"/>
                    <a:pt x="157406" y="9284"/>
                    <a:pt x="158115" y="9990"/>
                  </a:cubicBezTo>
                  <a:close/>
                  <a:moveTo>
                    <a:pt x="147494" y="11643"/>
                  </a:moveTo>
                  <a:cubicBezTo>
                    <a:pt x="147494" y="11643"/>
                    <a:pt x="147494" y="11643"/>
                    <a:pt x="147494" y="11643"/>
                  </a:cubicBezTo>
                  <a:cubicBezTo>
                    <a:pt x="147494" y="11643"/>
                    <a:pt x="147494" y="13530"/>
                    <a:pt x="147494" y="12821"/>
                  </a:cubicBezTo>
                  <a:cubicBezTo>
                    <a:pt x="147494" y="12116"/>
                    <a:pt x="154574" y="5508"/>
                    <a:pt x="154338" y="5035"/>
                  </a:cubicBezTo>
                  <a:close/>
                  <a:moveTo>
                    <a:pt x="165665" y="14475"/>
                  </a:moveTo>
                  <a:cubicBezTo>
                    <a:pt x="165665" y="14475"/>
                    <a:pt x="165665" y="16125"/>
                    <a:pt x="165665" y="16125"/>
                  </a:cubicBezTo>
                  <a:cubicBezTo>
                    <a:pt x="165665" y="16125"/>
                    <a:pt x="171800" y="7158"/>
                    <a:pt x="172509" y="78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6" name="Полилиния: фигура 4895">
              <a:extLst>
                <a:ext uri="{FF2B5EF4-FFF2-40B4-BE49-F238E27FC236}">
                  <a16:creationId xmlns:a16="http://schemas.microsoft.com/office/drawing/2014/main" id="{78EC7D4A-C905-6C7B-1B51-6E06CF376747}"/>
                </a:ext>
              </a:extLst>
            </p:cNvPr>
            <p:cNvSpPr/>
            <p:nvPr/>
          </p:nvSpPr>
          <p:spPr>
            <a:xfrm>
              <a:off x="428534" y="2594775"/>
              <a:ext cx="2139" cy="3748"/>
            </a:xfrm>
            <a:custGeom>
              <a:avLst/>
              <a:gdLst>
                <a:gd name="connsiteX0" fmla="*/ 956 w 2139"/>
                <a:gd name="connsiteY0" fmla="*/ 2649 h 3748"/>
                <a:gd name="connsiteX1" fmla="*/ 956 w 2139"/>
                <a:gd name="connsiteY1" fmla="*/ 2649 h 3748"/>
                <a:gd name="connsiteX2" fmla="*/ 956 w 2139"/>
                <a:gd name="connsiteY2" fmla="*/ 53 h 3748"/>
                <a:gd name="connsiteX3" fmla="*/ -1167 w 2139"/>
                <a:gd name="connsiteY3" fmla="*/ 53 h 3748"/>
                <a:gd name="connsiteX4" fmla="*/ -1167 w 2139"/>
                <a:gd name="connsiteY4" fmla="*/ 53 h 3748"/>
                <a:gd name="connsiteX5" fmla="*/ 956 w 2139"/>
                <a:gd name="connsiteY5" fmla="*/ 2649 h 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9" h="3748">
                  <a:moveTo>
                    <a:pt x="956" y="2649"/>
                  </a:moveTo>
                  <a:cubicBezTo>
                    <a:pt x="956" y="2649"/>
                    <a:pt x="956" y="2649"/>
                    <a:pt x="956" y="2649"/>
                  </a:cubicBezTo>
                  <a:cubicBezTo>
                    <a:pt x="956" y="2649"/>
                    <a:pt x="956" y="2649"/>
                    <a:pt x="956" y="53"/>
                  </a:cubicBezTo>
                  <a:cubicBezTo>
                    <a:pt x="956" y="-2542"/>
                    <a:pt x="-695" y="53"/>
                    <a:pt x="-1167" y="53"/>
                  </a:cubicBezTo>
                  <a:lnTo>
                    <a:pt x="-1167" y="53"/>
                  </a:lnTo>
                  <a:cubicBezTo>
                    <a:pt x="-1167" y="53"/>
                    <a:pt x="1192" y="2649"/>
                    <a:pt x="956" y="26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7" name="Полилиния: фигура 4896">
              <a:extLst>
                <a:ext uri="{FF2B5EF4-FFF2-40B4-BE49-F238E27FC236}">
                  <a16:creationId xmlns:a16="http://schemas.microsoft.com/office/drawing/2014/main" id="{852E2501-412F-5D8D-0012-02BD570D78CC}"/>
                </a:ext>
              </a:extLst>
            </p:cNvPr>
            <p:cNvSpPr/>
            <p:nvPr/>
          </p:nvSpPr>
          <p:spPr>
            <a:xfrm>
              <a:off x="449562" y="2708304"/>
              <a:ext cx="209" cy="419"/>
            </a:xfrm>
            <a:custGeom>
              <a:avLst/>
              <a:gdLst>
                <a:gd name="connsiteX0" fmla="*/ -957 w 209"/>
                <a:gd name="connsiteY0" fmla="*/ -680 h 419"/>
                <a:gd name="connsiteX1" fmla="*/ -957 w 209"/>
                <a:gd name="connsiteY1" fmla="*/ -680 h 419"/>
                <a:gd name="connsiteX2" fmla="*/ -957 w 209"/>
                <a:gd name="connsiteY2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" h="419">
                  <a:moveTo>
                    <a:pt x="-957" y="-680"/>
                  </a:moveTo>
                  <a:cubicBezTo>
                    <a:pt x="-957" y="-680"/>
                    <a:pt x="-957" y="-680"/>
                    <a:pt x="-957" y="-680"/>
                  </a:cubicBezTo>
                  <a:cubicBezTo>
                    <a:pt x="-957" y="-680"/>
                    <a:pt x="-1430" y="-1625"/>
                    <a:pt x="-957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8" name="Полилиния: фигура 4897">
              <a:extLst>
                <a:ext uri="{FF2B5EF4-FFF2-40B4-BE49-F238E27FC236}">
                  <a16:creationId xmlns:a16="http://schemas.microsoft.com/office/drawing/2014/main" id="{7E0A73C9-75A6-A116-4F33-6A1EF9C073AB}"/>
                </a:ext>
              </a:extLst>
            </p:cNvPr>
            <p:cNvSpPr/>
            <p:nvPr/>
          </p:nvSpPr>
          <p:spPr>
            <a:xfrm>
              <a:off x="458030" y="2697634"/>
              <a:ext cx="209" cy="104"/>
            </a:xfrm>
            <a:custGeom>
              <a:avLst/>
              <a:gdLst>
                <a:gd name="connsiteX0" fmla="*/ -1167 w 209"/>
                <a:gd name="connsiteY0" fmla="*/ -1100 h 104"/>
                <a:gd name="connsiteX1" fmla="*/ -1167 w 209"/>
                <a:gd name="connsiteY1" fmla="*/ -1100 h 104"/>
                <a:gd name="connsiteX2" fmla="*/ -1167 w 209"/>
                <a:gd name="connsiteY2" fmla="*/ -1100 h 104"/>
                <a:gd name="connsiteX3" fmla="*/ -1167 w 209"/>
                <a:gd name="connsiteY3" fmla="*/ -1100 h 104"/>
                <a:gd name="connsiteX4" fmla="*/ -1167 w 209"/>
                <a:gd name="connsiteY4" fmla="*/ -1100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" h="104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lnTo>
                    <a:pt x="-1167" y="-1100"/>
                  </a:lnTo>
                  <a:cubicBezTo>
                    <a:pt x="-1167" y="-1100"/>
                    <a:pt x="-695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99" name="Полилиния: фигура 4898">
              <a:extLst>
                <a:ext uri="{FF2B5EF4-FFF2-40B4-BE49-F238E27FC236}">
                  <a16:creationId xmlns:a16="http://schemas.microsoft.com/office/drawing/2014/main" id="{A7E89147-1299-963D-4819-5BAE5E47F58E}"/>
                </a:ext>
              </a:extLst>
            </p:cNvPr>
            <p:cNvSpPr/>
            <p:nvPr/>
          </p:nvSpPr>
          <p:spPr>
            <a:xfrm>
              <a:off x="422871" y="2663889"/>
              <a:ext cx="1414" cy="1886"/>
            </a:xfrm>
            <a:custGeom>
              <a:avLst/>
              <a:gdLst>
                <a:gd name="connsiteX0" fmla="*/ -1167 w 1414"/>
                <a:gd name="connsiteY0" fmla="*/ -628 h 1886"/>
                <a:gd name="connsiteX1" fmla="*/ 247 w 1414"/>
                <a:gd name="connsiteY1" fmla="*/ 787 h 1886"/>
                <a:gd name="connsiteX2" fmla="*/ 247 w 1414"/>
                <a:gd name="connsiteY2" fmla="*/ -1100 h 1886"/>
                <a:gd name="connsiteX3" fmla="*/ -1167 w 1414"/>
                <a:gd name="connsiteY3" fmla="*/ -628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886">
                  <a:moveTo>
                    <a:pt x="-1167" y="-628"/>
                  </a:moveTo>
                  <a:cubicBezTo>
                    <a:pt x="-1167" y="-628"/>
                    <a:pt x="-1167" y="-628"/>
                    <a:pt x="247" y="787"/>
                  </a:cubicBezTo>
                  <a:cubicBezTo>
                    <a:pt x="247" y="81"/>
                    <a:pt x="247" y="-392"/>
                    <a:pt x="247" y="-1100"/>
                  </a:cubicBezTo>
                  <a:cubicBezTo>
                    <a:pt x="247" y="-1100"/>
                    <a:pt x="-459" y="81"/>
                    <a:pt x="-1167" y="-628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0" name="Полилиния: фигура 4899">
              <a:extLst>
                <a:ext uri="{FF2B5EF4-FFF2-40B4-BE49-F238E27FC236}">
                  <a16:creationId xmlns:a16="http://schemas.microsoft.com/office/drawing/2014/main" id="{F1B2152C-A6F8-83C4-AA9D-E06FE6E2633F}"/>
                </a:ext>
              </a:extLst>
            </p:cNvPr>
            <p:cNvSpPr/>
            <p:nvPr/>
          </p:nvSpPr>
          <p:spPr>
            <a:xfrm>
              <a:off x="437265" y="2677810"/>
              <a:ext cx="209" cy="1653"/>
            </a:xfrm>
            <a:custGeom>
              <a:avLst/>
              <a:gdLst>
                <a:gd name="connsiteX0" fmla="*/ -1167 w 209"/>
                <a:gd name="connsiteY0" fmla="*/ -1100 h 1653"/>
                <a:gd name="connsiteX1" fmla="*/ -1167 w 209"/>
                <a:gd name="connsiteY1" fmla="*/ 553 h 1653"/>
                <a:gd name="connsiteX2" fmla="*/ -1167 w 209"/>
                <a:gd name="connsiteY2" fmla="*/ 553 h 1653"/>
                <a:gd name="connsiteX3" fmla="*/ -1167 w 209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1653">
                  <a:moveTo>
                    <a:pt x="-1167" y="-1100"/>
                  </a:moveTo>
                  <a:cubicBezTo>
                    <a:pt x="-1167" y="-628"/>
                    <a:pt x="-1167" y="81"/>
                    <a:pt x="-1167" y="553"/>
                  </a:cubicBezTo>
                  <a:cubicBezTo>
                    <a:pt x="-1167" y="553"/>
                    <a:pt x="-1167" y="553"/>
                    <a:pt x="-1167" y="553"/>
                  </a:cubicBezTo>
                  <a:cubicBezTo>
                    <a:pt x="-1167" y="553"/>
                    <a:pt x="-695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1" name="Полилиния: фигура 4900">
              <a:extLst>
                <a:ext uri="{FF2B5EF4-FFF2-40B4-BE49-F238E27FC236}">
                  <a16:creationId xmlns:a16="http://schemas.microsoft.com/office/drawing/2014/main" id="{ECAA0C1A-4EEE-2FAD-BE6E-41D0F0816619}"/>
                </a:ext>
              </a:extLst>
            </p:cNvPr>
            <p:cNvSpPr/>
            <p:nvPr/>
          </p:nvSpPr>
          <p:spPr>
            <a:xfrm>
              <a:off x="432369" y="2670733"/>
              <a:ext cx="177" cy="1650"/>
            </a:xfrm>
            <a:custGeom>
              <a:avLst/>
              <a:gdLst>
                <a:gd name="connsiteX0" fmla="*/ -990 w 177"/>
                <a:gd name="connsiteY0" fmla="*/ 314 h 1650"/>
                <a:gd name="connsiteX1" fmla="*/ -990 w 177"/>
                <a:gd name="connsiteY1" fmla="*/ -1100 h 1650"/>
                <a:gd name="connsiteX2" fmla="*/ -990 w 177"/>
                <a:gd name="connsiteY2" fmla="*/ 550 h 1650"/>
                <a:gd name="connsiteX3" fmla="*/ -990 w 177"/>
                <a:gd name="connsiteY3" fmla="*/ 55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" h="1650">
                  <a:moveTo>
                    <a:pt x="-990" y="314"/>
                  </a:moveTo>
                  <a:lnTo>
                    <a:pt x="-990" y="-1100"/>
                  </a:lnTo>
                  <a:cubicBezTo>
                    <a:pt x="-1226" y="-628"/>
                    <a:pt x="-1226" y="78"/>
                    <a:pt x="-990" y="550"/>
                  </a:cubicBezTo>
                  <a:cubicBezTo>
                    <a:pt x="-990" y="550"/>
                    <a:pt x="-990" y="550"/>
                    <a:pt x="-990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2" name="Полилиния: фигура 4901">
              <a:extLst>
                <a:ext uri="{FF2B5EF4-FFF2-40B4-BE49-F238E27FC236}">
                  <a16:creationId xmlns:a16="http://schemas.microsoft.com/office/drawing/2014/main" id="{C08899CA-D70A-B551-C3E8-10C9BE37EDCA}"/>
                </a:ext>
              </a:extLst>
            </p:cNvPr>
            <p:cNvSpPr/>
            <p:nvPr/>
          </p:nvSpPr>
          <p:spPr>
            <a:xfrm>
              <a:off x="465111" y="2702116"/>
              <a:ext cx="1703" cy="1653"/>
            </a:xfrm>
            <a:custGeom>
              <a:avLst/>
              <a:gdLst>
                <a:gd name="connsiteX0" fmla="*/ 11 w 1703"/>
                <a:gd name="connsiteY0" fmla="*/ 553 h 1653"/>
                <a:gd name="connsiteX1" fmla="*/ 11 w 1703"/>
                <a:gd name="connsiteY1" fmla="*/ 553 h 1653"/>
                <a:gd name="connsiteX2" fmla="*/ 11 w 1703"/>
                <a:gd name="connsiteY2" fmla="*/ 553 h 1653"/>
                <a:gd name="connsiteX3" fmla="*/ 11 w 1703"/>
                <a:gd name="connsiteY3" fmla="*/ 553 h 1653"/>
                <a:gd name="connsiteX4" fmla="*/ 11 w 1703"/>
                <a:gd name="connsiteY4" fmla="*/ -1100 h 1653"/>
                <a:gd name="connsiteX5" fmla="*/ -1167 w 1703"/>
                <a:gd name="connsiteY5" fmla="*/ -1100 h 1653"/>
                <a:gd name="connsiteX6" fmla="*/ 11 w 1703"/>
                <a:gd name="connsiteY6" fmla="*/ 553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03" h="1653">
                  <a:moveTo>
                    <a:pt x="11" y="553"/>
                  </a:moveTo>
                  <a:cubicBezTo>
                    <a:pt x="1192" y="553"/>
                    <a:pt x="11" y="553"/>
                    <a:pt x="11" y="553"/>
                  </a:cubicBezTo>
                  <a:cubicBezTo>
                    <a:pt x="11" y="553"/>
                    <a:pt x="11" y="553"/>
                    <a:pt x="11" y="553"/>
                  </a:cubicBezTo>
                  <a:cubicBezTo>
                    <a:pt x="11" y="553"/>
                    <a:pt x="11" y="-864"/>
                    <a:pt x="11" y="553"/>
                  </a:cubicBezTo>
                  <a:lnTo>
                    <a:pt x="11" y="-1100"/>
                  </a:lnTo>
                  <a:cubicBezTo>
                    <a:pt x="11" y="-1100"/>
                    <a:pt x="11" y="317"/>
                    <a:pt x="-1167" y="-1100"/>
                  </a:cubicBezTo>
                  <a:cubicBezTo>
                    <a:pt x="-698" y="-628"/>
                    <a:pt x="-461" y="81"/>
                    <a:pt x="11" y="55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3" name="Полилиния: фигура 4902">
              <a:extLst>
                <a:ext uri="{FF2B5EF4-FFF2-40B4-BE49-F238E27FC236}">
                  <a16:creationId xmlns:a16="http://schemas.microsoft.com/office/drawing/2014/main" id="{EDD85A3B-9E35-9830-E509-C3F8718F508A}"/>
                </a:ext>
              </a:extLst>
            </p:cNvPr>
            <p:cNvSpPr/>
            <p:nvPr/>
          </p:nvSpPr>
          <p:spPr>
            <a:xfrm>
              <a:off x="426484" y="2664834"/>
              <a:ext cx="1812" cy="2359"/>
            </a:xfrm>
            <a:custGeom>
              <a:avLst/>
              <a:gdLst>
                <a:gd name="connsiteX0" fmla="*/ 646 w 1812"/>
                <a:gd name="connsiteY0" fmla="*/ 1259 h 2359"/>
                <a:gd name="connsiteX1" fmla="*/ 646 w 1812"/>
                <a:gd name="connsiteY1" fmla="*/ -1100 h 2359"/>
                <a:gd name="connsiteX2" fmla="*/ 646 w 1812"/>
                <a:gd name="connsiteY2" fmla="*/ -1100 h 2359"/>
                <a:gd name="connsiteX3" fmla="*/ 646 w 1812"/>
                <a:gd name="connsiteY3" fmla="*/ -1100 h 2359"/>
                <a:gd name="connsiteX4" fmla="*/ -771 w 1812"/>
                <a:gd name="connsiteY4" fmla="*/ -1100 h 2359"/>
                <a:gd name="connsiteX5" fmla="*/ 646 w 1812"/>
                <a:gd name="connsiteY5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2" h="2359">
                  <a:moveTo>
                    <a:pt x="646" y="1259"/>
                  </a:moveTo>
                  <a:cubicBezTo>
                    <a:pt x="646" y="1259"/>
                    <a:pt x="646" y="1259"/>
                    <a:pt x="646" y="-1100"/>
                  </a:cubicBezTo>
                  <a:lnTo>
                    <a:pt x="646" y="-1100"/>
                  </a:lnTo>
                  <a:cubicBezTo>
                    <a:pt x="646" y="-1100"/>
                    <a:pt x="646" y="-1100"/>
                    <a:pt x="646" y="-1100"/>
                  </a:cubicBezTo>
                  <a:cubicBezTo>
                    <a:pt x="646" y="-1100"/>
                    <a:pt x="646" y="-1100"/>
                    <a:pt x="-771" y="-1100"/>
                  </a:cubicBezTo>
                  <a:cubicBezTo>
                    <a:pt x="-2186" y="-1100"/>
                    <a:pt x="646" y="-1100"/>
                    <a:pt x="646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4" name="Полилиния: фигура 4903">
              <a:extLst>
                <a:ext uri="{FF2B5EF4-FFF2-40B4-BE49-F238E27FC236}">
                  <a16:creationId xmlns:a16="http://schemas.microsoft.com/office/drawing/2014/main" id="{6F6A8302-F72B-37E8-FF36-ABD4A252DECF}"/>
                </a:ext>
              </a:extLst>
            </p:cNvPr>
            <p:cNvSpPr/>
            <p:nvPr/>
          </p:nvSpPr>
          <p:spPr>
            <a:xfrm>
              <a:off x="475492" y="2710375"/>
              <a:ext cx="1650" cy="23597"/>
            </a:xfrm>
            <a:custGeom>
              <a:avLst/>
              <a:gdLst>
                <a:gd name="connsiteX0" fmla="*/ -1167 w 1650"/>
                <a:gd name="connsiteY0" fmla="*/ -1100 h 23597"/>
                <a:gd name="connsiteX1" fmla="*/ 483 w 1650"/>
                <a:gd name="connsiteY1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0" h="23597">
                  <a:moveTo>
                    <a:pt x="-1167" y="-1100"/>
                  </a:moveTo>
                  <a:cubicBezTo>
                    <a:pt x="-1167" y="-1100"/>
                    <a:pt x="483" y="-1100"/>
                    <a:pt x="483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5" name="Полилиния: фигура 4904">
              <a:extLst>
                <a:ext uri="{FF2B5EF4-FFF2-40B4-BE49-F238E27FC236}">
                  <a16:creationId xmlns:a16="http://schemas.microsoft.com/office/drawing/2014/main" id="{63EFEE1B-022A-9A9C-3FE0-8DCE071041B6}"/>
                </a:ext>
              </a:extLst>
            </p:cNvPr>
            <p:cNvSpPr/>
            <p:nvPr/>
          </p:nvSpPr>
          <p:spPr>
            <a:xfrm>
              <a:off x="390779" y="2627079"/>
              <a:ext cx="23597" cy="2384"/>
            </a:xfrm>
            <a:custGeom>
              <a:avLst/>
              <a:gdLst>
                <a:gd name="connsiteX0" fmla="*/ -1167 w 23597"/>
                <a:gd name="connsiteY0" fmla="*/ -1100 h 2384"/>
                <a:gd name="connsiteX1" fmla="*/ -1167 w 23597"/>
                <a:gd name="connsiteY1" fmla="*/ 550 h 2384"/>
                <a:gd name="connsiteX2" fmla="*/ -1167 w 23597"/>
                <a:gd name="connsiteY2" fmla="*/ 550 h 2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384">
                  <a:moveTo>
                    <a:pt x="-1167" y="-1100"/>
                  </a:moveTo>
                  <a:cubicBezTo>
                    <a:pt x="-1167" y="-1100"/>
                    <a:pt x="-1167" y="-1100"/>
                    <a:pt x="-1167" y="550"/>
                  </a:cubicBezTo>
                  <a:cubicBezTo>
                    <a:pt x="-1167" y="2201"/>
                    <a:pt x="-1167" y="550"/>
                    <a:pt x="-1167" y="5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6" name="Полилиния: фигура 4905">
              <a:extLst>
                <a:ext uri="{FF2B5EF4-FFF2-40B4-BE49-F238E27FC236}">
                  <a16:creationId xmlns:a16="http://schemas.microsoft.com/office/drawing/2014/main" id="{4B16C1C6-5E45-5F0D-DA05-F4A1756D8A25}"/>
                </a:ext>
              </a:extLst>
            </p:cNvPr>
            <p:cNvSpPr/>
            <p:nvPr/>
          </p:nvSpPr>
          <p:spPr>
            <a:xfrm>
              <a:off x="429478" y="2665332"/>
              <a:ext cx="23597" cy="209"/>
            </a:xfrm>
            <a:custGeom>
              <a:avLst/>
              <a:gdLst>
                <a:gd name="connsiteX0" fmla="*/ -1167 w 23597"/>
                <a:gd name="connsiteY0" fmla="*/ -890 h 209"/>
                <a:gd name="connsiteX1" fmla="*/ -1167 w 23597"/>
                <a:gd name="connsiteY1" fmla="*/ -890 h 209"/>
                <a:gd name="connsiteX2" fmla="*/ -1167 w 23597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09">
                  <a:moveTo>
                    <a:pt x="-1167" y="-890"/>
                  </a:moveTo>
                  <a:cubicBezTo>
                    <a:pt x="-1167" y="-890"/>
                    <a:pt x="-1167" y="-890"/>
                    <a:pt x="-1167" y="-890"/>
                  </a:cubicBezTo>
                  <a:cubicBezTo>
                    <a:pt x="-1167" y="-890"/>
                    <a:pt x="-1167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7" name="Полилиния: фигура 4906">
              <a:extLst>
                <a:ext uri="{FF2B5EF4-FFF2-40B4-BE49-F238E27FC236}">
                  <a16:creationId xmlns:a16="http://schemas.microsoft.com/office/drawing/2014/main" id="{C621F433-1D13-E370-211F-12D41619C595}"/>
                </a:ext>
              </a:extLst>
            </p:cNvPr>
            <p:cNvSpPr/>
            <p:nvPr/>
          </p:nvSpPr>
          <p:spPr>
            <a:xfrm>
              <a:off x="465580" y="2697398"/>
              <a:ext cx="524" cy="1414"/>
            </a:xfrm>
            <a:custGeom>
              <a:avLst/>
              <a:gdLst>
                <a:gd name="connsiteX0" fmla="*/ -1167 w 524"/>
                <a:gd name="connsiteY0" fmla="*/ -1100 h 1414"/>
                <a:gd name="connsiteX1" fmla="*/ -1167 w 524"/>
                <a:gd name="connsiteY1" fmla="*/ 314 h 1414"/>
                <a:gd name="connsiteX2" fmla="*/ -1167 w 524"/>
                <a:gd name="connsiteY2" fmla="*/ 314 h 1414"/>
                <a:gd name="connsiteX3" fmla="*/ -1167 w 524"/>
                <a:gd name="connsiteY3" fmla="*/ -1100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" h="1414">
                  <a:moveTo>
                    <a:pt x="-1167" y="-1100"/>
                  </a:moveTo>
                  <a:lnTo>
                    <a:pt x="-1167" y="314"/>
                  </a:lnTo>
                  <a:cubicBezTo>
                    <a:pt x="-1167" y="314"/>
                    <a:pt x="-1167" y="314"/>
                    <a:pt x="-1167" y="314"/>
                  </a:cubicBezTo>
                  <a:cubicBezTo>
                    <a:pt x="-1167" y="314"/>
                    <a:pt x="14" y="31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8" name="Полилиния: фигура 4907">
              <a:extLst>
                <a:ext uri="{FF2B5EF4-FFF2-40B4-BE49-F238E27FC236}">
                  <a16:creationId xmlns:a16="http://schemas.microsoft.com/office/drawing/2014/main" id="{728F927B-9BA5-E9DD-F11F-192C19CD5F64}"/>
                </a:ext>
              </a:extLst>
            </p:cNvPr>
            <p:cNvSpPr/>
            <p:nvPr/>
          </p:nvSpPr>
          <p:spPr>
            <a:xfrm>
              <a:off x="405617" y="2637539"/>
              <a:ext cx="733" cy="629"/>
            </a:xfrm>
            <a:custGeom>
              <a:avLst/>
              <a:gdLst>
                <a:gd name="connsiteX0" fmla="*/ -434 w 733"/>
                <a:gd name="connsiteY0" fmla="*/ -470 h 629"/>
                <a:gd name="connsiteX1" fmla="*/ -434 w 733"/>
                <a:gd name="connsiteY1" fmla="*/ -470 h 629"/>
                <a:gd name="connsiteX2" fmla="*/ -434 w 733"/>
                <a:gd name="connsiteY2" fmla="*/ -470 h 629"/>
                <a:gd name="connsiteX3" fmla="*/ -434 w 733"/>
                <a:gd name="connsiteY3" fmla="*/ -470 h 629"/>
                <a:gd name="connsiteX4" fmla="*/ -434 w 733"/>
                <a:gd name="connsiteY4" fmla="*/ -47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3" h="629">
                  <a:moveTo>
                    <a:pt x="-434" y="-470"/>
                  </a:moveTo>
                  <a:lnTo>
                    <a:pt x="-434" y="-470"/>
                  </a:lnTo>
                  <a:cubicBezTo>
                    <a:pt x="-434" y="-470"/>
                    <a:pt x="-434" y="-470"/>
                    <a:pt x="-434" y="-470"/>
                  </a:cubicBezTo>
                  <a:cubicBezTo>
                    <a:pt x="-434" y="-470"/>
                    <a:pt x="-434" y="-470"/>
                    <a:pt x="-434" y="-470"/>
                  </a:cubicBezTo>
                  <a:cubicBezTo>
                    <a:pt x="-434" y="-470"/>
                    <a:pt x="-2084" y="-1887"/>
                    <a:pt x="-434" y="-47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09" name="Полилиния: фигура 4908">
              <a:extLst>
                <a:ext uri="{FF2B5EF4-FFF2-40B4-BE49-F238E27FC236}">
                  <a16:creationId xmlns:a16="http://schemas.microsoft.com/office/drawing/2014/main" id="{736FC3B1-BD64-B07C-F6AA-90E61BDF64E5}"/>
                </a:ext>
              </a:extLst>
            </p:cNvPr>
            <p:cNvSpPr/>
            <p:nvPr/>
          </p:nvSpPr>
          <p:spPr>
            <a:xfrm>
              <a:off x="423133" y="2647608"/>
              <a:ext cx="209" cy="2359"/>
            </a:xfrm>
            <a:custGeom>
              <a:avLst/>
              <a:gdLst>
                <a:gd name="connsiteX0" fmla="*/ -957 w 209"/>
                <a:gd name="connsiteY0" fmla="*/ 1259 h 2359"/>
                <a:gd name="connsiteX1" fmla="*/ -957 w 209"/>
                <a:gd name="connsiteY1" fmla="*/ 1259 h 2359"/>
                <a:gd name="connsiteX2" fmla="*/ -957 w 209"/>
                <a:gd name="connsiteY2" fmla="*/ -1100 h 2359"/>
                <a:gd name="connsiteX3" fmla="*/ -957 w 209"/>
                <a:gd name="connsiteY3" fmla="*/ 1259 h 2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" h="2359">
                  <a:moveTo>
                    <a:pt x="-957" y="1259"/>
                  </a:moveTo>
                  <a:cubicBezTo>
                    <a:pt x="-957" y="1259"/>
                    <a:pt x="-957" y="1259"/>
                    <a:pt x="-957" y="1259"/>
                  </a:cubicBezTo>
                  <a:lnTo>
                    <a:pt x="-957" y="-1100"/>
                  </a:lnTo>
                  <a:cubicBezTo>
                    <a:pt x="-957" y="-1100"/>
                    <a:pt x="-1430" y="78"/>
                    <a:pt x="-957" y="125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0" name="Полилиния: фигура 4909">
              <a:extLst>
                <a:ext uri="{FF2B5EF4-FFF2-40B4-BE49-F238E27FC236}">
                  <a16:creationId xmlns:a16="http://schemas.microsoft.com/office/drawing/2014/main" id="{E85C3BF5-2205-852B-EB23-9898B1A58629}"/>
                </a:ext>
              </a:extLst>
            </p:cNvPr>
            <p:cNvSpPr/>
            <p:nvPr/>
          </p:nvSpPr>
          <p:spPr>
            <a:xfrm>
              <a:off x="475492" y="2695483"/>
              <a:ext cx="2122" cy="3801"/>
            </a:xfrm>
            <a:custGeom>
              <a:avLst/>
              <a:gdLst>
                <a:gd name="connsiteX0" fmla="*/ -1167 w 2122"/>
                <a:gd name="connsiteY0" fmla="*/ 1287 h 3801"/>
                <a:gd name="connsiteX1" fmla="*/ -1167 w 2122"/>
                <a:gd name="connsiteY1" fmla="*/ -367 h 3801"/>
                <a:gd name="connsiteX2" fmla="*/ -1167 w 2122"/>
                <a:gd name="connsiteY2" fmla="*/ -367 h 3801"/>
                <a:gd name="connsiteX3" fmla="*/ 956 w 2122"/>
                <a:gd name="connsiteY3" fmla="*/ 2701 h 3801"/>
                <a:gd name="connsiteX4" fmla="*/ 956 w 2122"/>
                <a:gd name="connsiteY4" fmla="*/ 2701 h 3801"/>
                <a:gd name="connsiteX5" fmla="*/ -1167 w 2122"/>
                <a:gd name="connsiteY5" fmla="*/ 1287 h 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2" h="3801">
                  <a:moveTo>
                    <a:pt x="-1167" y="1287"/>
                  </a:moveTo>
                  <a:cubicBezTo>
                    <a:pt x="-1167" y="1287"/>
                    <a:pt x="-1167" y="1287"/>
                    <a:pt x="-1167" y="-367"/>
                  </a:cubicBezTo>
                  <a:cubicBezTo>
                    <a:pt x="-1167" y="-2017"/>
                    <a:pt x="-1167" y="-367"/>
                    <a:pt x="-1167" y="-367"/>
                  </a:cubicBezTo>
                  <a:cubicBezTo>
                    <a:pt x="-695" y="814"/>
                    <a:pt x="14" y="1756"/>
                    <a:pt x="956" y="2701"/>
                  </a:cubicBezTo>
                  <a:cubicBezTo>
                    <a:pt x="956" y="2701"/>
                    <a:pt x="956" y="2701"/>
                    <a:pt x="956" y="2701"/>
                  </a:cubicBezTo>
                  <a:cubicBezTo>
                    <a:pt x="956" y="2701"/>
                    <a:pt x="-1167" y="1523"/>
                    <a:pt x="-1167" y="12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1" name="Полилиния: фигура 4910">
              <a:extLst>
                <a:ext uri="{FF2B5EF4-FFF2-40B4-BE49-F238E27FC236}">
                  <a16:creationId xmlns:a16="http://schemas.microsoft.com/office/drawing/2014/main" id="{432EDC7E-D3E9-65F5-F7AB-5349D528E486}"/>
                </a:ext>
              </a:extLst>
            </p:cNvPr>
            <p:cNvSpPr/>
            <p:nvPr/>
          </p:nvSpPr>
          <p:spPr>
            <a:xfrm>
              <a:off x="477851" y="2697711"/>
              <a:ext cx="2045" cy="1258"/>
            </a:xfrm>
            <a:custGeom>
              <a:avLst/>
              <a:gdLst>
                <a:gd name="connsiteX0" fmla="*/ -1167 w 2045"/>
                <a:gd name="connsiteY0" fmla="*/ -472 h 1258"/>
                <a:gd name="connsiteX1" fmla="*/ 250 w 2045"/>
                <a:gd name="connsiteY1" fmla="*/ -472 h 1258"/>
                <a:gd name="connsiteX2" fmla="*/ 250 w 2045"/>
                <a:gd name="connsiteY2" fmla="*/ -472 h 1258"/>
                <a:gd name="connsiteX3" fmla="*/ -1167 w 2045"/>
                <a:gd name="connsiteY3" fmla="*/ -472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5" h="1258">
                  <a:moveTo>
                    <a:pt x="-1167" y="-472"/>
                  </a:moveTo>
                  <a:cubicBezTo>
                    <a:pt x="-1167" y="-472"/>
                    <a:pt x="-1167" y="-1886"/>
                    <a:pt x="250" y="-472"/>
                  </a:cubicBezTo>
                  <a:cubicBezTo>
                    <a:pt x="1664" y="946"/>
                    <a:pt x="250" y="-472"/>
                    <a:pt x="250" y="-472"/>
                  </a:cubicBezTo>
                  <a:cubicBezTo>
                    <a:pt x="250" y="-472"/>
                    <a:pt x="-1167" y="-1177"/>
                    <a:pt x="-1167" y="-4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2" name="Полилиния: фигура 4911">
              <a:extLst>
                <a:ext uri="{FF2B5EF4-FFF2-40B4-BE49-F238E27FC236}">
                  <a16:creationId xmlns:a16="http://schemas.microsoft.com/office/drawing/2014/main" id="{4031E34E-BB56-4673-5E0B-F7465574A9DD}"/>
                </a:ext>
              </a:extLst>
            </p:cNvPr>
            <p:cNvSpPr/>
            <p:nvPr/>
          </p:nvSpPr>
          <p:spPr>
            <a:xfrm>
              <a:off x="476349" y="2696063"/>
              <a:ext cx="4309" cy="3117"/>
            </a:xfrm>
            <a:custGeom>
              <a:avLst/>
              <a:gdLst>
                <a:gd name="connsiteX0" fmla="*/ 808 w 4309"/>
                <a:gd name="connsiteY0" fmla="*/ -710 h 3117"/>
                <a:gd name="connsiteX1" fmla="*/ 808 w 4309"/>
                <a:gd name="connsiteY1" fmla="*/ -710 h 3117"/>
                <a:gd name="connsiteX2" fmla="*/ -607 w 4309"/>
                <a:gd name="connsiteY2" fmla="*/ -710 h 3117"/>
                <a:gd name="connsiteX3" fmla="*/ 1989 w 4309"/>
                <a:gd name="connsiteY3" fmla="*/ 1177 h 3117"/>
                <a:gd name="connsiteX4" fmla="*/ 1989 w 4309"/>
                <a:gd name="connsiteY4" fmla="*/ 1177 h 3117"/>
                <a:gd name="connsiteX5" fmla="*/ 1989 w 4309"/>
                <a:gd name="connsiteY5" fmla="*/ -946 h 3117"/>
                <a:gd name="connsiteX6" fmla="*/ 1989 w 4309"/>
                <a:gd name="connsiteY6" fmla="*/ -946 h 3117"/>
                <a:gd name="connsiteX7" fmla="*/ 1989 w 4309"/>
                <a:gd name="connsiteY7" fmla="*/ 471 h 3117"/>
                <a:gd name="connsiteX8" fmla="*/ 1989 w 4309"/>
                <a:gd name="connsiteY8" fmla="*/ 471 h 3117"/>
                <a:gd name="connsiteX9" fmla="*/ 808 w 4309"/>
                <a:gd name="connsiteY9" fmla="*/ -946 h 3117"/>
                <a:gd name="connsiteX10" fmla="*/ 808 w 4309"/>
                <a:gd name="connsiteY10" fmla="*/ -710 h 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9" h="3117">
                  <a:moveTo>
                    <a:pt x="808" y="-710"/>
                  </a:moveTo>
                  <a:lnTo>
                    <a:pt x="808" y="-710"/>
                  </a:lnTo>
                  <a:cubicBezTo>
                    <a:pt x="808" y="-710"/>
                    <a:pt x="808" y="-710"/>
                    <a:pt x="-607" y="-710"/>
                  </a:cubicBezTo>
                  <a:cubicBezTo>
                    <a:pt x="-2024" y="-710"/>
                    <a:pt x="-607" y="-710"/>
                    <a:pt x="1989" y="1177"/>
                  </a:cubicBezTo>
                  <a:cubicBezTo>
                    <a:pt x="4584" y="3067"/>
                    <a:pt x="1989" y="1177"/>
                    <a:pt x="1989" y="1177"/>
                  </a:cubicBezTo>
                  <a:cubicBezTo>
                    <a:pt x="1989" y="1177"/>
                    <a:pt x="1989" y="1177"/>
                    <a:pt x="1989" y="-946"/>
                  </a:cubicBezTo>
                  <a:lnTo>
                    <a:pt x="1989" y="-946"/>
                  </a:lnTo>
                  <a:cubicBezTo>
                    <a:pt x="1989" y="-946"/>
                    <a:pt x="1989" y="-946"/>
                    <a:pt x="1989" y="471"/>
                  </a:cubicBezTo>
                  <a:cubicBezTo>
                    <a:pt x="1989" y="1886"/>
                    <a:pt x="1989" y="471"/>
                    <a:pt x="1989" y="471"/>
                  </a:cubicBezTo>
                  <a:lnTo>
                    <a:pt x="808" y="-946"/>
                  </a:lnTo>
                  <a:cubicBezTo>
                    <a:pt x="808" y="-946"/>
                    <a:pt x="572" y="-1418"/>
                    <a:pt x="808" y="-71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3" name="Полилиния: фигура 4912">
              <a:extLst>
                <a:ext uri="{FF2B5EF4-FFF2-40B4-BE49-F238E27FC236}">
                  <a16:creationId xmlns:a16="http://schemas.microsoft.com/office/drawing/2014/main" id="{DE9625B6-6451-666F-E243-451CECC8C80B}"/>
                </a:ext>
              </a:extLst>
            </p:cNvPr>
            <p:cNvSpPr/>
            <p:nvPr/>
          </p:nvSpPr>
          <p:spPr>
            <a:xfrm>
              <a:off x="393846" y="2607727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  <a:gd name="connsiteX3" fmla="*/ -1167 w 235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4" name="Полилиния: фигура 4913">
              <a:extLst>
                <a:ext uri="{FF2B5EF4-FFF2-40B4-BE49-F238E27FC236}">
                  <a16:creationId xmlns:a16="http://schemas.microsoft.com/office/drawing/2014/main" id="{FAFBF754-7856-2BCA-934E-C5C0F1F5082D}"/>
                </a:ext>
              </a:extLst>
            </p:cNvPr>
            <p:cNvSpPr/>
            <p:nvPr/>
          </p:nvSpPr>
          <p:spPr>
            <a:xfrm>
              <a:off x="404700" y="2611477"/>
              <a:ext cx="1560" cy="1468"/>
            </a:xfrm>
            <a:custGeom>
              <a:avLst/>
              <a:gdLst>
                <a:gd name="connsiteX0" fmla="*/ -1167 w 1560"/>
                <a:gd name="connsiteY0" fmla="*/ -365 h 1468"/>
                <a:gd name="connsiteX1" fmla="*/ 250 w 1560"/>
                <a:gd name="connsiteY1" fmla="*/ -365 h 1468"/>
                <a:gd name="connsiteX2" fmla="*/ 250 w 1560"/>
                <a:gd name="connsiteY2" fmla="*/ -365 h 1468"/>
                <a:gd name="connsiteX3" fmla="*/ -1167 w 1560"/>
                <a:gd name="connsiteY3" fmla="*/ -365 h 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" h="1468">
                  <a:moveTo>
                    <a:pt x="-1167" y="-365"/>
                  </a:moveTo>
                  <a:cubicBezTo>
                    <a:pt x="-1167" y="-365"/>
                    <a:pt x="956" y="1285"/>
                    <a:pt x="250" y="-365"/>
                  </a:cubicBezTo>
                  <a:cubicBezTo>
                    <a:pt x="-459" y="-2019"/>
                    <a:pt x="250" y="-365"/>
                    <a:pt x="250" y="-365"/>
                  </a:cubicBezTo>
                  <a:cubicBezTo>
                    <a:pt x="250" y="-365"/>
                    <a:pt x="14" y="813"/>
                    <a:pt x="-1167" y="-36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5" name="Полилиния: фигура 4914">
              <a:extLst>
                <a:ext uri="{FF2B5EF4-FFF2-40B4-BE49-F238E27FC236}">
                  <a16:creationId xmlns:a16="http://schemas.microsoft.com/office/drawing/2014/main" id="{69D8599B-02E2-08D4-5599-A5F814D25736}"/>
                </a:ext>
              </a:extLst>
            </p:cNvPr>
            <p:cNvSpPr/>
            <p:nvPr/>
          </p:nvSpPr>
          <p:spPr>
            <a:xfrm>
              <a:off x="408768" y="2611804"/>
              <a:ext cx="3323" cy="3710"/>
            </a:xfrm>
            <a:custGeom>
              <a:avLst/>
              <a:gdLst>
                <a:gd name="connsiteX0" fmla="*/ 664 w 3323"/>
                <a:gd name="connsiteY0" fmla="*/ 1667 h 3710"/>
                <a:gd name="connsiteX1" fmla="*/ 2082 w 3323"/>
                <a:gd name="connsiteY1" fmla="*/ 1667 h 3710"/>
                <a:gd name="connsiteX2" fmla="*/ -280 w 3323"/>
                <a:gd name="connsiteY2" fmla="*/ -456 h 3710"/>
                <a:gd name="connsiteX3" fmla="*/ 664 w 3323"/>
                <a:gd name="connsiteY3" fmla="*/ 1667 h 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3" h="3710">
                  <a:moveTo>
                    <a:pt x="664" y="1667"/>
                  </a:moveTo>
                  <a:cubicBezTo>
                    <a:pt x="664" y="1667"/>
                    <a:pt x="2551" y="3790"/>
                    <a:pt x="2082" y="1667"/>
                  </a:cubicBezTo>
                  <a:cubicBezTo>
                    <a:pt x="1609" y="-456"/>
                    <a:pt x="2082" y="1667"/>
                    <a:pt x="-280" y="-456"/>
                  </a:cubicBezTo>
                  <a:cubicBezTo>
                    <a:pt x="-2640" y="-2582"/>
                    <a:pt x="428" y="1195"/>
                    <a:pt x="664" y="16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6" name="Полилиния: фигура 4915">
              <a:extLst>
                <a:ext uri="{FF2B5EF4-FFF2-40B4-BE49-F238E27FC236}">
                  <a16:creationId xmlns:a16="http://schemas.microsoft.com/office/drawing/2014/main" id="{218A59FD-35FA-D39C-BA05-B21376FA1617}"/>
                </a:ext>
              </a:extLst>
            </p:cNvPr>
            <p:cNvSpPr/>
            <p:nvPr/>
          </p:nvSpPr>
          <p:spPr>
            <a:xfrm>
              <a:off x="449299" y="2645875"/>
              <a:ext cx="104" cy="1627"/>
            </a:xfrm>
            <a:custGeom>
              <a:avLst/>
              <a:gdLst>
                <a:gd name="connsiteX0" fmla="*/ -1167 w 104"/>
                <a:gd name="connsiteY0" fmla="*/ -312 h 1627"/>
                <a:gd name="connsiteX1" fmla="*/ -1167 w 104"/>
                <a:gd name="connsiteY1" fmla="*/ -312 h 1627"/>
                <a:gd name="connsiteX2" fmla="*/ -1167 w 104"/>
                <a:gd name="connsiteY2" fmla="*/ -312 h 1627"/>
                <a:gd name="connsiteX3" fmla="*/ -1167 w 104"/>
                <a:gd name="connsiteY3" fmla="*/ -312 h 1627"/>
                <a:gd name="connsiteX4" fmla="*/ -1167 w 104"/>
                <a:gd name="connsiteY4" fmla="*/ -312 h 1627"/>
                <a:gd name="connsiteX5" fmla="*/ -1167 w 104"/>
                <a:gd name="connsiteY5" fmla="*/ -312 h 1627"/>
                <a:gd name="connsiteX6" fmla="*/ -1167 w 104"/>
                <a:gd name="connsiteY6" fmla="*/ -312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" h="1627">
                  <a:moveTo>
                    <a:pt x="-1167" y="-312"/>
                  </a:moveTo>
                  <a:cubicBezTo>
                    <a:pt x="-1167" y="-312"/>
                    <a:pt x="-1167" y="-312"/>
                    <a:pt x="-1167" y="-312"/>
                  </a:cubicBezTo>
                  <a:cubicBezTo>
                    <a:pt x="-1167" y="-312"/>
                    <a:pt x="-1167" y="-1493"/>
                    <a:pt x="-1167" y="-312"/>
                  </a:cubicBezTo>
                  <a:lnTo>
                    <a:pt x="-1167" y="-312"/>
                  </a:lnTo>
                  <a:lnTo>
                    <a:pt x="-1167" y="-312"/>
                  </a:lnTo>
                  <a:cubicBezTo>
                    <a:pt x="-1167" y="-312"/>
                    <a:pt x="-1167" y="1575"/>
                    <a:pt x="-1167" y="-312"/>
                  </a:cubicBezTo>
                  <a:cubicBezTo>
                    <a:pt x="-1167" y="-2198"/>
                    <a:pt x="-931" y="-75"/>
                    <a:pt x="-1167" y="-31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7" name="Полилиния: фигура 4916">
              <a:extLst>
                <a:ext uri="{FF2B5EF4-FFF2-40B4-BE49-F238E27FC236}">
                  <a16:creationId xmlns:a16="http://schemas.microsoft.com/office/drawing/2014/main" id="{EEC3A863-CE82-1CB3-747E-3D993FDFDE1B}"/>
                </a:ext>
              </a:extLst>
            </p:cNvPr>
            <p:cNvSpPr/>
            <p:nvPr/>
          </p:nvSpPr>
          <p:spPr>
            <a:xfrm>
              <a:off x="419330" y="2612448"/>
              <a:ext cx="4012" cy="4245"/>
            </a:xfrm>
            <a:custGeom>
              <a:avLst/>
              <a:gdLst>
                <a:gd name="connsiteX0" fmla="*/ -1167 w 4012"/>
                <a:gd name="connsiteY0" fmla="*/ 314 h 4245"/>
                <a:gd name="connsiteX1" fmla="*/ 250 w 4012"/>
                <a:gd name="connsiteY1" fmla="*/ 314 h 4245"/>
                <a:gd name="connsiteX2" fmla="*/ 2845 w 4012"/>
                <a:gd name="connsiteY2" fmla="*/ 3146 h 4245"/>
                <a:gd name="connsiteX3" fmla="*/ -459 w 4012"/>
                <a:gd name="connsiteY3" fmla="*/ -1100 h 4245"/>
                <a:gd name="connsiteX4" fmla="*/ -459 w 4012"/>
                <a:gd name="connsiteY4" fmla="*/ -1100 h 4245"/>
                <a:gd name="connsiteX5" fmla="*/ -1167 w 4012"/>
                <a:gd name="connsiteY5" fmla="*/ 314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2" h="4245">
                  <a:moveTo>
                    <a:pt x="-1167" y="314"/>
                  </a:moveTo>
                  <a:cubicBezTo>
                    <a:pt x="-1167" y="314"/>
                    <a:pt x="-1167" y="314"/>
                    <a:pt x="250" y="314"/>
                  </a:cubicBezTo>
                  <a:cubicBezTo>
                    <a:pt x="956" y="1495"/>
                    <a:pt x="1901" y="2437"/>
                    <a:pt x="2845" y="3146"/>
                  </a:cubicBezTo>
                  <a:lnTo>
                    <a:pt x="-459" y="-1100"/>
                  </a:lnTo>
                  <a:cubicBezTo>
                    <a:pt x="1428" y="1495"/>
                    <a:pt x="-459" y="-1100"/>
                    <a:pt x="-459" y="-1100"/>
                  </a:cubicBezTo>
                  <a:cubicBezTo>
                    <a:pt x="-459" y="-1100"/>
                    <a:pt x="-931" y="787"/>
                    <a:pt x="-1167" y="314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8" name="Полилиния: фигура 4917">
              <a:extLst>
                <a:ext uri="{FF2B5EF4-FFF2-40B4-BE49-F238E27FC236}">
                  <a16:creationId xmlns:a16="http://schemas.microsoft.com/office/drawing/2014/main" id="{9F1DC72A-6AAE-C96F-558D-183EA83B9740}"/>
                </a:ext>
              </a:extLst>
            </p:cNvPr>
            <p:cNvSpPr/>
            <p:nvPr/>
          </p:nvSpPr>
          <p:spPr>
            <a:xfrm>
              <a:off x="424446" y="2616103"/>
              <a:ext cx="2241" cy="1818"/>
            </a:xfrm>
            <a:custGeom>
              <a:avLst/>
              <a:gdLst>
                <a:gd name="connsiteX0" fmla="*/ -1092 w 2241"/>
                <a:gd name="connsiteY0" fmla="*/ 672 h 1818"/>
                <a:gd name="connsiteX1" fmla="*/ 797 w 2241"/>
                <a:gd name="connsiteY1" fmla="*/ 672 h 1818"/>
                <a:gd name="connsiteX2" fmla="*/ -620 w 2241"/>
                <a:gd name="connsiteY2" fmla="*/ -745 h 1818"/>
                <a:gd name="connsiteX3" fmla="*/ -1092 w 2241"/>
                <a:gd name="connsiteY3" fmla="*/ 672 h 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" h="1818">
                  <a:moveTo>
                    <a:pt x="-1092" y="672"/>
                  </a:moveTo>
                  <a:cubicBezTo>
                    <a:pt x="-1092" y="672"/>
                    <a:pt x="89" y="672"/>
                    <a:pt x="797" y="672"/>
                  </a:cubicBezTo>
                  <a:cubicBezTo>
                    <a:pt x="1503" y="672"/>
                    <a:pt x="797" y="672"/>
                    <a:pt x="-620" y="-745"/>
                  </a:cubicBezTo>
                  <a:cubicBezTo>
                    <a:pt x="-2034" y="-2160"/>
                    <a:pt x="-147" y="1144"/>
                    <a:pt x="-1092" y="6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19" name="Полилиния: фигура 4918">
              <a:extLst>
                <a:ext uri="{FF2B5EF4-FFF2-40B4-BE49-F238E27FC236}">
                  <a16:creationId xmlns:a16="http://schemas.microsoft.com/office/drawing/2014/main" id="{09F6051E-9D6F-F978-737C-7672DAADFB30}"/>
                </a:ext>
              </a:extLst>
            </p:cNvPr>
            <p:cNvSpPr/>
            <p:nvPr/>
          </p:nvSpPr>
          <p:spPr>
            <a:xfrm>
              <a:off x="420484" y="2613260"/>
              <a:ext cx="943" cy="1048"/>
            </a:xfrm>
            <a:custGeom>
              <a:avLst/>
              <a:gdLst>
                <a:gd name="connsiteX0" fmla="*/ -434 w 943"/>
                <a:gd name="connsiteY0" fmla="*/ -262 h 1048"/>
                <a:gd name="connsiteX1" fmla="*/ -434 w 943"/>
                <a:gd name="connsiteY1" fmla="*/ -262 h 1048"/>
                <a:gd name="connsiteX2" fmla="*/ -434 w 943"/>
                <a:gd name="connsiteY2" fmla="*/ -262 h 1048"/>
                <a:gd name="connsiteX3" fmla="*/ -434 w 943"/>
                <a:gd name="connsiteY3" fmla="*/ -262 h 1048"/>
                <a:gd name="connsiteX4" fmla="*/ -434 w 943"/>
                <a:gd name="connsiteY4" fmla="*/ -262 h 1048"/>
                <a:gd name="connsiteX5" fmla="*/ -434 w 943"/>
                <a:gd name="connsiteY5" fmla="*/ -262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" h="1048">
                  <a:moveTo>
                    <a:pt x="-434" y="-262"/>
                  </a:moveTo>
                  <a:cubicBezTo>
                    <a:pt x="-434" y="-262"/>
                    <a:pt x="-434" y="-262"/>
                    <a:pt x="-434" y="-262"/>
                  </a:cubicBezTo>
                  <a:lnTo>
                    <a:pt x="-434" y="-262"/>
                  </a:lnTo>
                  <a:cubicBezTo>
                    <a:pt x="-434" y="-262"/>
                    <a:pt x="-2084" y="-2148"/>
                    <a:pt x="-434" y="-262"/>
                  </a:cubicBezTo>
                  <a:lnTo>
                    <a:pt x="-434" y="-262"/>
                  </a:lnTo>
                  <a:cubicBezTo>
                    <a:pt x="-434" y="-262"/>
                    <a:pt x="39" y="211"/>
                    <a:pt x="-434" y="-26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0" name="Полилиния: фигура 4919">
              <a:extLst>
                <a:ext uri="{FF2B5EF4-FFF2-40B4-BE49-F238E27FC236}">
                  <a16:creationId xmlns:a16="http://schemas.microsoft.com/office/drawing/2014/main" id="{9B805B4D-7D80-829E-F85B-D95D28EC63B8}"/>
                </a:ext>
              </a:extLst>
            </p:cNvPr>
            <p:cNvSpPr/>
            <p:nvPr/>
          </p:nvSpPr>
          <p:spPr>
            <a:xfrm>
              <a:off x="425230" y="2613863"/>
              <a:ext cx="1181" cy="1653"/>
            </a:xfrm>
            <a:custGeom>
              <a:avLst/>
              <a:gdLst>
                <a:gd name="connsiteX0" fmla="*/ -1167 w 1181"/>
                <a:gd name="connsiteY0" fmla="*/ -1100 h 1653"/>
                <a:gd name="connsiteX1" fmla="*/ -1167 w 1181"/>
                <a:gd name="connsiteY1" fmla="*/ -1100 h 1653"/>
                <a:gd name="connsiteX2" fmla="*/ 14 w 1181"/>
                <a:gd name="connsiteY2" fmla="*/ 553 h 1653"/>
                <a:gd name="connsiteX3" fmla="*/ -1167 w 1181"/>
                <a:gd name="connsiteY3" fmla="*/ -1100 h 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" h="1653">
                  <a:moveTo>
                    <a:pt x="-1167" y="-1100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14" y="553"/>
                  </a:cubicBezTo>
                  <a:cubicBezTo>
                    <a:pt x="-459" y="81"/>
                    <a:pt x="-931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1" name="Полилиния: фигура 4920">
              <a:extLst>
                <a:ext uri="{FF2B5EF4-FFF2-40B4-BE49-F238E27FC236}">
                  <a16:creationId xmlns:a16="http://schemas.microsoft.com/office/drawing/2014/main" id="{62E2A38C-B368-7600-1113-9DCFE82360E9}"/>
                </a:ext>
              </a:extLst>
            </p:cNvPr>
            <p:cNvSpPr/>
            <p:nvPr/>
          </p:nvSpPr>
          <p:spPr>
            <a:xfrm>
              <a:off x="420275" y="2601592"/>
              <a:ext cx="1414" cy="2125"/>
            </a:xfrm>
            <a:custGeom>
              <a:avLst/>
              <a:gdLst>
                <a:gd name="connsiteX0" fmla="*/ -1167 w 1414"/>
                <a:gd name="connsiteY0" fmla="*/ -1100 h 2125"/>
                <a:gd name="connsiteX1" fmla="*/ -1167 w 1414"/>
                <a:gd name="connsiteY1" fmla="*/ -1100 h 2125"/>
                <a:gd name="connsiteX2" fmla="*/ 247 w 1414"/>
                <a:gd name="connsiteY2" fmla="*/ 553 h 2125"/>
                <a:gd name="connsiteX3" fmla="*/ 247 w 1414"/>
                <a:gd name="connsiteY3" fmla="*/ 553 h 2125"/>
                <a:gd name="connsiteX4" fmla="*/ 247 w 1414"/>
                <a:gd name="connsiteY4" fmla="*/ 553 h 2125"/>
                <a:gd name="connsiteX5" fmla="*/ -1167 w 1414"/>
                <a:gd name="connsiteY5" fmla="*/ -1100 h 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4" h="2125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247" y="553"/>
                  </a:cubicBezTo>
                  <a:lnTo>
                    <a:pt x="247" y="553"/>
                  </a:lnTo>
                  <a:cubicBezTo>
                    <a:pt x="247" y="553"/>
                    <a:pt x="247" y="-864"/>
                    <a:pt x="247" y="553"/>
                  </a:cubicBezTo>
                  <a:cubicBezTo>
                    <a:pt x="247" y="1968"/>
                    <a:pt x="-461" y="-155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2" name="Полилиния: фигура 4921">
              <a:extLst>
                <a:ext uri="{FF2B5EF4-FFF2-40B4-BE49-F238E27FC236}">
                  <a16:creationId xmlns:a16="http://schemas.microsoft.com/office/drawing/2014/main" id="{F755D9E5-9993-9005-F2F4-D5EDEDA4A412}"/>
                </a:ext>
              </a:extLst>
            </p:cNvPr>
            <p:cNvSpPr/>
            <p:nvPr/>
          </p:nvSpPr>
          <p:spPr>
            <a:xfrm>
              <a:off x="437501" y="2616458"/>
              <a:ext cx="23597" cy="2122"/>
            </a:xfrm>
            <a:custGeom>
              <a:avLst/>
              <a:gdLst>
                <a:gd name="connsiteX0" fmla="*/ -1167 w 23597"/>
                <a:gd name="connsiteY0" fmla="*/ -392 h 2122"/>
                <a:gd name="connsiteX1" fmla="*/ -1167 w 23597"/>
                <a:gd name="connsiteY1" fmla="*/ -392 h 2122"/>
                <a:gd name="connsiteX2" fmla="*/ -1167 w 23597"/>
                <a:gd name="connsiteY2" fmla="*/ 1023 h 2122"/>
                <a:gd name="connsiteX3" fmla="*/ -1167 w 23597"/>
                <a:gd name="connsiteY3" fmla="*/ -1100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122">
                  <a:moveTo>
                    <a:pt x="-1167" y="-392"/>
                  </a:moveTo>
                  <a:cubicBezTo>
                    <a:pt x="-1167" y="-392"/>
                    <a:pt x="-1167" y="-392"/>
                    <a:pt x="-1167" y="-392"/>
                  </a:cubicBezTo>
                  <a:lnTo>
                    <a:pt x="-1167" y="1023"/>
                  </a:lnTo>
                  <a:cubicBezTo>
                    <a:pt x="-1167" y="317"/>
                    <a:pt x="-1167" y="-392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3" name="Полилиния: фигура 4922">
              <a:extLst>
                <a:ext uri="{FF2B5EF4-FFF2-40B4-BE49-F238E27FC236}">
                  <a16:creationId xmlns:a16="http://schemas.microsoft.com/office/drawing/2014/main" id="{EFD4D4F4-E086-6458-6644-BB4566218732}"/>
                </a:ext>
              </a:extLst>
            </p:cNvPr>
            <p:cNvSpPr/>
            <p:nvPr/>
          </p:nvSpPr>
          <p:spPr>
            <a:xfrm>
              <a:off x="466997" y="2643595"/>
              <a:ext cx="23597" cy="23597"/>
            </a:xfrm>
            <a:custGeom>
              <a:avLst/>
              <a:gdLst>
                <a:gd name="connsiteX0" fmla="*/ -1167 w 23597"/>
                <a:gd name="connsiteY0" fmla="*/ -1100 h 23597"/>
                <a:gd name="connsiteX1" fmla="*/ -1167 w 23597"/>
                <a:gd name="connsiteY1" fmla="*/ -1100 h 23597"/>
                <a:gd name="connsiteX2" fmla="*/ -1167 w 23597"/>
                <a:gd name="connsiteY2" fmla="*/ -1100 h 23597"/>
                <a:gd name="connsiteX3" fmla="*/ -1167 w 23597"/>
                <a:gd name="connsiteY3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97" h="23597">
                  <a:moveTo>
                    <a:pt x="-1167" y="-1100"/>
                  </a:move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4" name="Полилиния: фигура 4923">
              <a:extLst>
                <a:ext uri="{FF2B5EF4-FFF2-40B4-BE49-F238E27FC236}">
                  <a16:creationId xmlns:a16="http://schemas.microsoft.com/office/drawing/2014/main" id="{C784C473-5922-83F4-F498-609FFB29522C}"/>
                </a:ext>
              </a:extLst>
            </p:cNvPr>
            <p:cNvSpPr/>
            <p:nvPr/>
          </p:nvSpPr>
          <p:spPr>
            <a:xfrm>
              <a:off x="425177" y="2595383"/>
              <a:ext cx="3067" cy="3347"/>
            </a:xfrm>
            <a:custGeom>
              <a:avLst/>
              <a:gdLst>
                <a:gd name="connsiteX0" fmla="*/ -642 w 3067"/>
                <a:gd name="connsiteY0" fmla="*/ -83 h 3347"/>
                <a:gd name="connsiteX1" fmla="*/ -642 w 3067"/>
                <a:gd name="connsiteY1" fmla="*/ -83 h 3347"/>
                <a:gd name="connsiteX2" fmla="*/ 1481 w 3067"/>
                <a:gd name="connsiteY2" fmla="*/ 1568 h 3347"/>
                <a:gd name="connsiteX3" fmla="*/ 1481 w 3067"/>
                <a:gd name="connsiteY3" fmla="*/ -319 h 3347"/>
                <a:gd name="connsiteX4" fmla="*/ -642 w 3067"/>
                <a:gd name="connsiteY4" fmla="*/ -83 h 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7" h="3347">
                  <a:moveTo>
                    <a:pt x="-642" y="-83"/>
                  </a:moveTo>
                  <a:cubicBezTo>
                    <a:pt x="-642" y="-83"/>
                    <a:pt x="-1823" y="-83"/>
                    <a:pt x="-642" y="-83"/>
                  </a:cubicBezTo>
                  <a:cubicBezTo>
                    <a:pt x="536" y="-83"/>
                    <a:pt x="536" y="-83"/>
                    <a:pt x="1481" y="1568"/>
                  </a:cubicBezTo>
                  <a:cubicBezTo>
                    <a:pt x="2425" y="3221"/>
                    <a:pt x="1481" y="1568"/>
                    <a:pt x="1481" y="-319"/>
                  </a:cubicBezTo>
                  <a:cubicBezTo>
                    <a:pt x="1481" y="-2205"/>
                    <a:pt x="-1587" y="-83"/>
                    <a:pt x="-642" y="-8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5" name="Полилиния: фигура 4924">
              <a:extLst>
                <a:ext uri="{FF2B5EF4-FFF2-40B4-BE49-F238E27FC236}">
                  <a16:creationId xmlns:a16="http://schemas.microsoft.com/office/drawing/2014/main" id="{E2455720-DDC5-A9E9-10CD-13A9BB5577E1}"/>
                </a:ext>
              </a:extLst>
            </p:cNvPr>
            <p:cNvSpPr/>
            <p:nvPr/>
          </p:nvSpPr>
          <p:spPr>
            <a:xfrm>
              <a:off x="427699" y="2596375"/>
              <a:ext cx="963" cy="2149"/>
            </a:xfrm>
            <a:custGeom>
              <a:avLst/>
              <a:gdLst>
                <a:gd name="connsiteX0" fmla="*/ -568 w 963"/>
                <a:gd name="connsiteY0" fmla="*/ 1049 h 2149"/>
                <a:gd name="connsiteX1" fmla="*/ -568 w 963"/>
                <a:gd name="connsiteY1" fmla="*/ 1049 h 2149"/>
                <a:gd name="connsiteX2" fmla="*/ -568 w 963"/>
                <a:gd name="connsiteY2" fmla="*/ -365 h 2149"/>
                <a:gd name="connsiteX3" fmla="*/ -568 w 963"/>
                <a:gd name="connsiteY3" fmla="*/ -365 h 2149"/>
                <a:gd name="connsiteX4" fmla="*/ -568 w 963"/>
                <a:gd name="connsiteY4" fmla="*/ -365 h 2149"/>
                <a:gd name="connsiteX5" fmla="*/ -568 w 963"/>
                <a:gd name="connsiteY5" fmla="*/ -365 h 2149"/>
                <a:gd name="connsiteX6" fmla="*/ -568 w 963"/>
                <a:gd name="connsiteY6" fmla="*/ -365 h 2149"/>
                <a:gd name="connsiteX7" fmla="*/ -568 w 963"/>
                <a:gd name="connsiteY7" fmla="*/ 1049 h 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3" h="2149">
                  <a:moveTo>
                    <a:pt x="-568" y="1049"/>
                  </a:moveTo>
                  <a:cubicBezTo>
                    <a:pt x="-568" y="1049"/>
                    <a:pt x="-568" y="-365"/>
                    <a:pt x="-568" y="1049"/>
                  </a:cubicBezTo>
                  <a:cubicBezTo>
                    <a:pt x="-2455" y="-1783"/>
                    <a:pt x="849" y="1049"/>
                    <a:pt x="-568" y="-365"/>
                  </a:cubicBezTo>
                  <a:lnTo>
                    <a:pt x="-568" y="-365"/>
                  </a:lnTo>
                  <a:cubicBezTo>
                    <a:pt x="-568" y="-365"/>
                    <a:pt x="-568" y="1285"/>
                    <a:pt x="-568" y="-365"/>
                  </a:cubicBezTo>
                  <a:cubicBezTo>
                    <a:pt x="-568" y="-2019"/>
                    <a:pt x="-568" y="-365"/>
                    <a:pt x="-568" y="-365"/>
                  </a:cubicBezTo>
                  <a:lnTo>
                    <a:pt x="-568" y="-365"/>
                  </a:lnTo>
                  <a:cubicBezTo>
                    <a:pt x="-568" y="-365"/>
                    <a:pt x="-568" y="-1074"/>
                    <a:pt x="-568" y="104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6" name="Полилиния: фигура 4925">
              <a:extLst>
                <a:ext uri="{FF2B5EF4-FFF2-40B4-BE49-F238E27FC236}">
                  <a16:creationId xmlns:a16="http://schemas.microsoft.com/office/drawing/2014/main" id="{055DFDA6-6E91-90EF-9D0A-5EE0260374F6}"/>
                </a:ext>
              </a:extLst>
            </p:cNvPr>
            <p:cNvSpPr/>
            <p:nvPr/>
          </p:nvSpPr>
          <p:spPr>
            <a:xfrm>
              <a:off x="423107" y="2592644"/>
              <a:ext cx="2781" cy="2065"/>
            </a:xfrm>
            <a:custGeom>
              <a:avLst/>
              <a:gdLst>
                <a:gd name="connsiteX0" fmla="*/ -1167 w 2781"/>
                <a:gd name="connsiteY0" fmla="*/ -647 h 2065"/>
                <a:gd name="connsiteX1" fmla="*/ 1428 w 2781"/>
                <a:gd name="connsiteY1" fmla="*/ -647 h 2065"/>
                <a:gd name="connsiteX2" fmla="*/ -1167 w 2781"/>
                <a:gd name="connsiteY2" fmla="*/ -647 h 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81" h="2065">
                  <a:moveTo>
                    <a:pt x="-1167" y="-647"/>
                  </a:moveTo>
                  <a:cubicBezTo>
                    <a:pt x="720" y="1948"/>
                    <a:pt x="2137" y="1006"/>
                    <a:pt x="1428" y="-647"/>
                  </a:cubicBezTo>
                  <a:cubicBezTo>
                    <a:pt x="720" y="-2298"/>
                    <a:pt x="720" y="1239"/>
                    <a:pt x="-1167" y="-64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7" name="Полилиния: фигура 4926">
              <a:extLst>
                <a:ext uri="{FF2B5EF4-FFF2-40B4-BE49-F238E27FC236}">
                  <a16:creationId xmlns:a16="http://schemas.microsoft.com/office/drawing/2014/main" id="{F7CFA12C-501C-F5AA-E6A5-3E5A829C1E9A}"/>
                </a:ext>
              </a:extLst>
            </p:cNvPr>
            <p:cNvSpPr/>
            <p:nvPr/>
          </p:nvSpPr>
          <p:spPr>
            <a:xfrm>
              <a:off x="429715" y="2593464"/>
              <a:ext cx="23597" cy="104"/>
            </a:xfrm>
            <a:custGeom>
              <a:avLst/>
              <a:gdLst>
                <a:gd name="connsiteX0" fmla="*/ -1167 w 23597"/>
                <a:gd name="connsiteY0" fmla="*/ -995 h 104"/>
                <a:gd name="connsiteX1" fmla="*/ -1167 w 23597"/>
                <a:gd name="connsiteY1" fmla="*/ -995 h 104"/>
                <a:gd name="connsiteX2" fmla="*/ -1167 w 23597"/>
                <a:gd name="connsiteY2" fmla="*/ -995 h 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104">
                  <a:moveTo>
                    <a:pt x="-1167" y="-995"/>
                  </a:moveTo>
                  <a:lnTo>
                    <a:pt x="-1167" y="-995"/>
                  </a:lnTo>
                  <a:cubicBezTo>
                    <a:pt x="-1167" y="-995"/>
                    <a:pt x="-1167" y="-1231"/>
                    <a:pt x="-1167" y="-995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8" name="Полилиния: фигура 4927">
              <a:extLst>
                <a:ext uri="{FF2B5EF4-FFF2-40B4-BE49-F238E27FC236}">
                  <a16:creationId xmlns:a16="http://schemas.microsoft.com/office/drawing/2014/main" id="{456493E6-AFE4-3CBA-1646-ACFC5B46226A}"/>
                </a:ext>
              </a:extLst>
            </p:cNvPr>
            <p:cNvSpPr/>
            <p:nvPr/>
          </p:nvSpPr>
          <p:spPr>
            <a:xfrm>
              <a:off x="432493" y="2591426"/>
              <a:ext cx="3826" cy="2202"/>
            </a:xfrm>
            <a:custGeom>
              <a:avLst/>
              <a:gdLst>
                <a:gd name="connsiteX0" fmla="*/ 64 w 3826"/>
                <a:gd name="connsiteY0" fmla="*/ 571 h 2202"/>
                <a:gd name="connsiteX1" fmla="*/ 2659 w 3826"/>
                <a:gd name="connsiteY1" fmla="*/ 571 h 2202"/>
                <a:gd name="connsiteX2" fmla="*/ 1009 w 3826"/>
                <a:gd name="connsiteY2" fmla="*/ 571 h 2202"/>
                <a:gd name="connsiteX3" fmla="*/ 1009 w 3826"/>
                <a:gd name="connsiteY3" fmla="*/ 571 h 2202"/>
                <a:gd name="connsiteX4" fmla="*/ -645 w 3826"/>
                <a:gd name="connsiteY4" fmla="*/ -1080 h 2202"/>
                <a:gd name="connsiteX5" fmla="*/ 64 w 3826"/>
                <a:gd name="connsiteY5" fmla="*/ 571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26" h="2202">
                  <a:moveTo>
                    <a:pt x="64" y="571"/>
                  </a:moveTo>
                  <a:cubicBezTo>
                    <a:pt x="772" y="1279"/>
                    <a:pt x="1953" y="1279"/>
                    <a:pt x="2659" y="571"/>
                  </a:cubicBezTo>
                  <a:cubicBezTo>
                    <a:pt x="2659" y="-843"/>
                    <a:pt x="2659" y="571"/>
                    <a:pt x="1009" y="571"/>
                  </a:cubicBezTo>
                  <a:cubicBezTo>
                    <a:pt x="-645" y="571"/>
                    <a:pt x="1009" y="571"/>
                    <a:pt x="1009" y="571"/>
                  </a:cubicBezTo>
                  <a:cubicBezTo>
                    <a:pt x="1009" y="571"/>
                    <a:pt x="1009" y="-1316"/>
                    <a:pt x="-645" y="-1080"/>
                  </a:cubicBezTo>
                  <a:cubicBezTo>
                    <a:pt x="-2295" y="-843"/>
                    <a:pt x="536" y="571"/>
                    <a:pt x="64" y="571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29" name="Полилиния: фигура 4928">
              <a:extLst>
                <a:ext uri="{FF2B5EF4-FFF2-40B4-BE49-F238E27FC236}">
                  <a16:creationId xmlns:a16="http://schemas.microsoft.com/office/drawing/2014/main" id="{8706AECB-34F5-3B1C-165B-5C40C89B63C8}"/>
                </a:ext>
              </a:extLst>
            </p:cNvPr>
            <p:cNvSpPr/>
            <p:nvPr/>
          </p:nvSpPr>
          <p:spPr>
            <a:xfrm>
              <a:off x="431838" y="2590738"/>
              <a:ext cx="314" cy="628"/>
            </a:xfrm>
            <a:custGeom>
              <a:avLst/>
              <a:gdLst>
                <a:gd name="connsiteX0" fmla="*/ -1167 w 314"/>
                <a:gd name="connsiteY0" fmla="*/ -1100 h 628"/>
                <a:gd name="connsiteX1" fmla="*/ -1167 w 314"/>
                <a:gd name="connsiteY1" fmla="*/ -1100 h 628"/>
                <a:gd name="connsiteX2" fmla="*/ -1167 w 314"/>
                <a:gd name="connsiteY2" fmla="*/ -1100 h 628"/>
                <a:gd name="connsiteX3" fmla="*/ -1167 w 314"/>
                <a:gd name="connsiteY3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" h="628">
                  <a:moveTo>
                    <a:pt x="-1167" y="-1100"/>
                  </a:moveTo>
                  <a:cubicBezTo>
                    <a:pt x="-1167" y="314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459" y="-628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0" name="Полилиния: фигура 4929">
              <a:extLst>
                <a:ext uri="{FF2B5EF4-FFF2-40B4-BE49-F238E27FC236}">
                  <a16:creationId xmlns:a16="http://schemas.microsoft.com/office/drawing/2014/main" id="{B9D177E3-1EC5-33F2-9560-383B50E549EC}"/>
                </a:ext>
              </a:extLst>
            </p:cNvPr>
            <p:cNvSpPr/>
            <p:nvPr/>
          </p:nvSpPr>
          <p:spPr>
            <a:xfrm>
              <a:off x="436320" y="2592651"/>
              <a:ext cx="1910" cy="209"/>
            </a:xfrm>
            <a:custGeom>
              <a:avLst/>
              <a:gdLst>
                <a:gd name="connsiteX0" fmla="*/ -1167 w 1910"/>
                <a:gd name="connsiteY0" fmla="*/ -890 h 209"/>
                <a:gd name="connsiteX1" fmla="*/ 722 w 1910"/>
                <a:gd name="connsiteY1" fmla="*/ -890 h 209"/>
                <a:gd name="connsiteX2" fmla="*/ -1167 w 1910"/>
                <a:gd name="connsiteY2" fmla="*/ -890 h 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0" h="209">
                  <a:moveTo>
                    <a:pt x="-1167" y="-890"/>
                  </a:moveTo>
                  <a:cubicBezTo>
                    <a:pt x="14" y="-890"/>
                    <a:pt x="486" y="-890"/>
                    <a:pt x="722" y="-890"/>
                  </a:cubicBezTo>
                  <a:cubicBezTo>
                    <a:pt x="959" y="-890"/>
                    <a:pt x="-931" y="-1363"/>
                    <a:pt x="-1167" y="-89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1" name="Полилиния: фигура 4930">
              <a:extLst>
                <a:ext uri="{FF2B5EF4-FFF2-40B4-BE49-F238E27FC236}">
                  <a16:creationId xmlns:a16="http://schemas.microsoft.com/office/drawing/2014/main" id="{07586258-54E9-F61C-D780-16B35BA6133D}"/>
                </a:ext>
              </a:extLst>
            </p:cNvPr>
            <p:cNvSpPr/>
            <p:nvPr/>
          </p:nvSpPr>
          <p:spPr>
            <a:xfrm>
              <a:off x="444370" y="2591499"/>
              <a:ext cx="208" cy="419"/>
            </a:xfrm>
            <a:custGeom>
              <a:avLst/>
              <a:gdLst>
                <a:gd name="connsiteX0" fmla="*/ -959 w 208"/>
                <a:gd name="connsiteY0" fmla="*/ -680 h 419"/>
                <a:gd name="connsiteX1" fmla="*/ -959 w 208"/>
                <a:gd name="connsiteY1" fmla="*/ -680 h 419"/>
                <a:gd name="connsiteX2" fmla="*/ -959 w 208"/>
                <a:gd name="connsiteY2" fmla="*/ -680 h 419"/>
                <a:gd name="connsiteX3" fmla="*/ -959 w 208"/>
                <a:gd name="connsiteY3" fmla="*/ -680 h 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" h="419">
                  <a:moveTo>
                    <a:pt x="-959" y="-680"/>
                  </a:moveTo>
                  <a:cubicBezTo>
                    <a:pt x="-959" y="-680"/>
                    <a:pt x="-959" y="-680"/>
                    <a:pt x="-959" y="-680"/>
                  </a:cubicBezTo>
                  <a:lnTo>
                    <a:pt x="-959" y="-680"/>
                  </a:lnTo>
                  <a:cubicBezTo>
                    <a:pt x="-959" y="-680"/>
                    <a:pt x="-1428" y="-1625"/>
                    <a:pt x="-959" y="-68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2" name="Полилиния: фигура 4931">
              <a:extLst>
                <a:ext uri="{FF2B5EF4-FFF2-40B4-BE49-F238E27FC236}">
                  <a16:creationId xmlns:a16="http://schemas.microsoft.com/office/drawing/2014/main" id="{84A85F31-00DF-3173-0E08-E2C78796561B}"/>
                </a:ext>
              </a:extLst>
            </p:cNvPr>
            <p:cNvSpPr/>
            <p:nvPr/>
          </p:nvSpPr>
          <p:spPr>
            <a:xfrm>
              <a:off x="445523" y="2586489"/>
              <a:ext cx="104" cy="2138"/>
            </a:xfrm>
            <a:custGeom>
              <a:avLst/>
              <a:gdLst>
                <a:gd name="connsiteX0" fmla="*/ -1167 w 104"/>
                <a:gd name="connsiteY0" fmla="*/ -1100 h 2138"/>
                <a:gd name="connsiteX1" fmla="*/ -1167 w 104"/>
                <a:gd name="connsiteY1" fmla="*/ 553 h 2138"/>
                <a:gd name="connsiteX2" fmla="*/ -1167 w 104"/>
                <a:gd name="connsiteY2" fmla="*/ 553 h 2138"/>
                <a:gd name="connsiteX3" fmla="*/ -1167 w 104"/>
                <a:gd name="connsiteY3" fmla="*/ -1100 h 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38">
                  <a:moveTo>
                    <a:pt x="-1167" y="-1100"/>
                  </a:moveTo>
                  <a:lnTo>
                    <a:pt x="-1167" y="553"/>
                  </a:lnTo>
                  <a:cubicBezTo>
                    <a:pt x="-1167" y="553"/>
                    <a:pt x="-1167" y="-1100"/>
                    <a:pt x="-1167" y="553"/>
                  </a:cubicBezTo>
                  <a:cubicBezTo>
                    <a:pt x="-1167" y="2204"/>
                    <a:pt x="-931" y="-864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3" name="Полилиния: фигура 4932">
              <a:extLst>
                <a:ext uri="{FF2B5EF4-FFF2-40B4-BE49-F238E27FC236}">
                  <a16:creationId xmlns:a16="http://schemas.microsoft.com/office/drawing/2014/main" id="{4D29849F-DA99-C449-9831-C2B101A67C7C}"/>
                </a:ext>
              </a:extLst>
            </p:cNvPr>
            <p:cNvSpPr/>
            <p:nvPr/>
          </p:nvSpPr>
          <p:spPr>
            <a:xfrm>
              <a:off x="450008" y="2585455"/>
              <a:ext cx="1414" cy="1124"/>
            </a:xfrm>
            <a:custGeom>
              <a:avLst/>
              <a:gdLst>
                <a:gd name="connsiteX0" fmla="*/ -1167 w 1414"/>
                <a:gd name="connsiteY0" fmla="*/ -772 h 1124"/>
                <a:gd name="connsiteX1" fmla="*/ 247 w 1414"/>
                <a:gd name="connsiteY1" fmla="*/ -772 h 1124"/>
                <a:gd name="connsiteX2" fmla="*/ 247 w 1414"/>
                <a:gd name="connsiteY2" fmla="*/ -772 h 1124"/>
                <a:gd name="connsiteX3" fmla="*/ -1167 w 1414"/>
                <a:gd name="connsiteY3" fmla="*/ -772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4" h="1124">
                  <a:moveTo>
                    <a:pt x="-1167" y="-772"/>
                  </a:moveTo>
                  <a:cubicBezTo>
                    <a:pt x="483" y="1587"/>
                    <a:pt x="-1167" y="-2189"/>
                    <a:pt x="247" y="-772"/>
                  </a:cubicBezTo>
                  <a:lnTo>
                    <a:pt x="247" y="-772"/>
                  </a:lnTo>
                  <a:cubicBezTo>
                    <a:pt x="247" y="-772"/>
                    <a:pt x="-931" y="-772"/>
                    <a:pt x="-1167" y="-772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4" name="Полилиния: фигура 4933">
              <a:extLst>
                <a:ext uri="{FF2B5EF4-FFF2-40B4-BE49-F238E27FC236}">
                  <a16:creationId xmlns:a16="http://schemas.microsoft.com/office/drawing/2014/main" id="{37870C41-F981-7BE7-C5D5-F9487302B595}"/>
                </a:ext>
              </a:extLst>
            </p:cNvPr>
            <p:cNvSpPr/>
            <p:nvPr/>
          </p:nvSpPr>
          <p:spPr>
            <a:xfrm>
              <a:off x="454700" y="2580234"/>
              <a:ext cx="912" cy="3659"/>
            </a:xfrm>
            <a:custGeom>
              <a:avLst/>
              <a:gdLst>
                <a:gd name="connsiteX0" fmla="*/ -432 w 912"/>
                <a:gd name="connsiteY0" fmla="*/ 909 h 3659"/>
                <a:gd name="connsiteX1" fmla="*/ -432 w 912"/>
                <a:gd name="connsiteY1" fmla="*/ 909 h 3659"/>
                <a:gd name="connsiteX2" fmla="*/ -432 w 912"/>
                <a:gd name="connsiteY2" fmla="*/ 2559 h 3659"/>
                <a:gd name="connsiteX3" fmla="*/ -432 w 912"/>
                <a:gd name="connsiteY3" fmla="*/ 2559 h 3659"/>
                <a:gd name="connsiteX4" fmla="*/ -432 w 912"/>
                <a:gd name="connsiteY4" fmla="*/ 909 h 3659"/>
                <a:gd name="connsiteX5" fmla="*/ -432 w 912"/>
                <a:gd name="connsiteY5" fmla="*/ -508 h 3659"/>
                <a:gd name="connsiteX6" fmla="*/ -432 w 912"/>
                <a:gd name="connsiteY6" fmla="*/ 673 h 3659"/>
                <a:gd name="connsiteX7" fmla="*/ -432 w 912"/>
                <a:gd name="connsiteY7" fmla="*/ -508 h 3659"/>
                <a:gd name="connsiteX8" fmla="*/ -432 w 912"/>
                <a:gd name="connsiteY8" fmla="*/ 909 h 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2" h="3659">
                  <a:moveTo>
                    <a:pt x="-432" y="909"/>
                  </a:moveTo>
                  <a:lnTo>
                    <a:pt x="-432" y="909"/>
                  </a:lnTo>
                  <a:lnTo>
                    <a:pt x="-432" y="2559"/>
                  </a:lnTo>
                  <a:cubicBezTo>
                    <a:pt x="-432" y="2559"/>
                    <a:pt x="-432" y="2559"/>
                    <a:pt x="-432" y="2559"/>
                  </a:cubicBezTo>
                  <a:cubicBezTo>
                    <a:pt x="-2086" y="-36"/>
                    <a:pt x="-432" y="2559"/>
                    <a:pt x="-432" y="909"/>
                  </a:cubicBezTo>
                  <a:cubicBezTo>
                    <a:pt x="-432" y="-744"/>
                    <a:pt x="-432" y="909"/>
                    <a:pt x="-432" y="-508"/>
                  </a:cubicBezTo>
                  <a:cubicBezTo>
                    <a:pt x="-432" y="-1923"/>
                    <a:pt x="-432" y="-508"/>
                    <a:pt x="-432" y="673"/>
                  </a:cubicBezTo>
                  <a:lnTo>
                    <a:pt x="-432" y="-508"/>
                  </a:lnTo>
                  <a:cubicBezTo>
                    <a:pt x="-196" y="-36"/>
                    <a:pt x="-196" y="437"/>
                    <a:pt x="-432" y="909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5" name="Полилиния: фигура 4934">
              <a:extLst>
                <a:ext uri="{FF2B5EF4-FFF2-40B4-BE49-F238E27FC236}">
                  <a16:creationId xmlns:a16="http://schemas.microsoft.com/office/drawing/2014/main" id="{7344FA00-23ED-A913-D869-1B67EFF3F371}"/>
                </a:ext>
              </a:extLst>
            </p:cNvPr>
            <p:cNvSpPr/>
            <p:nvPr/>
          </p:nvSpPr>
          <p:spPr>
            <a:xfrm>
              <a:off x="465111" y="2577261"/>
              <a:ext cx="1703" cy="757"/>
            </a:xfrm>
            <a:custGeom>
              <a:avLst/>
              <a:gdLst>
                <a:gd name="connsiteX0" fmla="*/ 11 w 1703"/>
                <a:gd name="connsiteY0" fmla="*/ -367 h 757"/>
                <a:gd name="connsiteX1" fmla="*/ 11 w 1703"/>
                <a:gd name="connsiteY1" fmla="*/ -367 h 757"/>
                <a:gd name="connsiteX2" fmla="*/ -1167 w 1703"/>
                <a:gd name="connsiteY2" fmla="*/ -367 h 757"/>
                <a:gd name="connsiteX3" fmla="*/ 11 w 1703"/>
                <a:gd name="connsiteY3" fmla="*/ -367 h 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3" h="757">
                  <a:moveTo>
                    <a:pt x="11" y="-367"/>
                  </a:moveTo>
                  <a:cubicBezTo>
                    <a:pt x="1192" y="-367"/>
                    <a:pt x="11" y="-2017"/>
                    <a:pt x="11" y="-367"/>
                  </a:cubicBezTo>
                  <a:lnTo>
                    <a:pt x="-1167" y="-367"/>
                  </a:lnTo>
                  <a:cubicBezTo>
                    <a:pt x="720" y="-130"/>
                    <a:pt x="-934" y="-1781"/>
                    <a:pt x="11" y="-36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6" name="Полилиния: фигура 4935">
              <a:extLst>
                <a:ext uri="{FF2B5EF4-FFF2-40B4-BE49-F238E27FC236}">
                  <a16:creationId xmlns:a16="http://schemas.microsoft.com/office/drawing/2014/main" id="{8CECEBF1-FC6A-3B8F-C734-EC0D16E74C92}"/>
                </a:ext>
              </a:extLst>
            </p:cNvPr>
            <p:cNvSpPr/>
            <p:nvPr/>
          </p:nvSpPr>
          <p:spPr>
            <a:xfrm>
              <a:off x="471479" y="2572804"/>
              <a:ext cx="1265" cy="23597"/>
            </a:xfrm>
            <a:custGeom>
              <a:avLst/>
              <a:gdLst>
                <a:gd name="connsiteX0" fmla="*/ -1167 w 1265"/>
                <a:gd name="connsiteY0" fmla="*/ -1100 h 23597"/>
                <a:gd name="connsiteX1" fmla="*/ 14 w 1265"/>
                <a:gd name="connsiteY1" fmla="*/ -1100 h 23597"/>
                <a:gd name="connsiteX2" fmla="*/ -1167 w 1265"/>
                <a:gd name="connsiteY2" fmla="*/ -1100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5" h="23597">
                  <a:moveTo>
                    <a:pt x="-1167" y="-1100"/>
                  </a:moveTo>
                  <a:cubicBezTo>
                    <a:pt x="-1167" y="-1100"/>
                    <a:pt x="486" y="-1100"/>
                    <a:pt x="14" y="-1100"/>
                  </a:cubicBezTo>
                  <a:cubicBezTo>
                    <a:pt x="-459" y="-1100"/>
                    <a:pt x="-459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7" name="Полилиния: фигура 4936">
              <a:extLst>
                <a:ext uri="{FF2B5EF4-FFF2-40B4-BE49-F238E27FC236}">
                  <a16:creationId xmlns:a16="http://schemas.microsoft.com/office/drawing/2014/main" id="{F00DBECF-3D75-F541-1ABD-7C00E47E96FF}"/>
                </a:ext>
              </a:extLst>
            </p:cNvPr>
            <p:cNvSpPr/>
            <p:nvPr/>
          </p:nvSpPr>
          <p:spPr>
            <a:xfrm>
              <a:off x="480210" y="2573040"/>
              <a:ext cx="1417" cy="1886"/>
            </a:xfrm>
            <a:custGeom>
              <a:avLst/>
              <a:gdLst>
                <a:gd name="connsiteX0" fmla="*/ 250 w 1417"/>
                <a:gd name="connsiteY0" fmla="*/ 787 h 1886"/>
                <a:gd name="connsiteX1" fmla="*/ -1167 w 1417"/>
                <a:gd name="connsiteY1" fmla="*/ -1100 h 1886"/>
                <a:gd name="connsiteX2" fmla="*/ -1167 w 1417"/>
                <a:gd name="connsiteY2" fmla="*/ -1100 h 1886"/>
                <a:gd name="connsiteX3" fmla="*/ -1167 w 1417"/>
                <a:gd name="connsiteY3" fmla="*/ -1100 h 1886"/>
                <a:gd name="connsiteX4" fmla="*/ 250 w 1417"/>
                <a:gd name="connsiteY4" fmla="*/ 7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1886">
                  <a:moveTo>
                    <a:pt x="250" y="787"/>
                  </a:moveTo>
                  <a:lnTo>
                    <a:pt x="-1167" y="-1100"/>
                  </a:ln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1167" y="-1100"/>
                    <a:pt x="-1167" y="-1100"/>
                  </a:cubicBezTo>
                  <a:cubicBezTo>
                    <a:pt x="-1167" y="-1100"/>
                    <a:pt x="-931" y="81"/>
                    <a:pt x="250" y="78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8" name="Полилиния: фигура 4937">
              <a:extLst>
                <a:ext uri="{FF2B5EF4-FFF2-40B4-BE49-F238E27FC236}">
                  <a16:creationId xmlns:a16="http://schemas.microsoft.com/office/drawing/2014/main" id="{20B7A7B3-BE59-83EC-9359-6E5D7D50E962}"/>
                </a:ext>
              </a:extLst>
            </p:cNvPr>
            <p:cNvSpPr/>
            <p:nvPr/>
          </p:nvSpPr>
          <p:spPr>
            <a:xfrm>
              <a:off x="500740" y="2555814"/>
              <a:ext cx="1417" cy="628"/>
            </a:xfrm>
            <a:custGeom>
              <a:avLst/>
              <a:gdLst>
                <a:gd name="connsiteX0" fmla="*/ -1167 w 1417"/>
                <a:gd name="connsiteY0" fmla="*/ -1100 h 628"/>
                <a:gd name="connsiteX1" fmla="*/ 250 w 1417"/>
                <a:gd name="connsiteY1" fmla="*/ -1100 h 628"/>
                <a:gd name="connsiteX2" fmla="*/ 250 w 1417"/>
                <a:gd name="connsiteY2" fmla="*/ -1100 h 628"/>
                <a:gd name="connsiteX3" fmla="*/ 250 w 1417"/>
                <a:gd name="connsiteY3" fmla="*/ -1100 h 628"/>
                <a:gd name="connsiteX4" fmla="*/ -1167 w 1417"/>
                <a:gd name="connsiteY4" fmla="*/ -110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" h="628">
                  <a:moveTo>
                    <a:pt x="-1167" y="-1100"/>
                  </a:moveTo>
                  <a:cubicBezTo>
                    <a:pt x="-1167" y="314"/>
                    <a:pt x="-1167" y="-1100"/>
                    <a:pt x="250" y="-1100"/>
                  </a:cubicBezTo>
                  <a:lnTo>
                    <a:pt x="250" y="-1100"/>
                  </a:lnTo>
                  <a:lnTo>
                    <a:pt x="250" y="-1100"/>
                  </a:lnTo>
                  <a:cubicBezTo>
                    <a:pt x="250" y="-1100"/>
                    <a:pt x="-1167" y="-1100"/>
                    <a:pt x="-1167" y="-110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39" name="Полилиния: фигура 4938">
              <a:extLst>
                <a:ext uri="{FF2B5EF4-FFF2-40B4-BE49-F238E27FC236}">
                  <a16:creationId xmlns:a16="http://schemas.microsoft.com/office/drawing/2014/main" id="{EFCE8369-434B-0538-2FFD-0D8C1484C7F5}"/>
                </a:ext>
              </a:extLst>
            </p:cNvPr>
            <p:cNvSpPr/>
            <p:nvPr/>
          </p:nvSpPr>
          <p:spPr>
            <a:xfrm>
              <a:off x="589435" y="2627902"/>
              <a:ext cx="1736" cy="1062"/>
            </a:xfrm>
            <a:custGeom>
              <a:avLst/>
              <a:gdLst>
                <a:gd name="connsiteX0" fmla="*/ -1136 w 1736"/>
                <a:gd name="connsiteY0" fmla="*/ -37 h 1062"/>
                <a:gd name="connsiteX1" fmla="*/ 45 w 1736"/>
                <a:gd name="connsiteY1" fmla="*/ -37 h 1062"/>
                <a:gd name="connsiteX2" fmla="*/ 45 w 1736"/>
                <a:gd name="connsiteY2" fmla="*/ -37 h 1062"/>
                <a:gd name="connsiteX3" fmla="*/ 45 w 1736"/>
                <a:gd name="connsiteY3" fmla="*/ -37 h 1062"/>
                <a:gd name="connsiteX4" fmla="*/ 45 w 1736"/>
                <a:gd name="connsiteY4" fmla="*/ -37 h 1062"/>
                <a:gd name="connsiteX5" fmla="*/ -1136 w 1736"/>
                <a:gd name="connsiteY5" fmla="*/ -37 h 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6" h="1062">
                  <a:moveTo>
                    <a:pt x="-1136" y="-37"/>
                  </a:moveTo>
                  <a:cubicBezTo>
                    <a:pt x="-1136" y="-37"/>
                    <a:pt x="-1136" y="-37"/>
                    <a:pt x="45" y="-37"/>
                  </a:cubicBezTo>
                  <a:cubicBezTo>
                    <a:pt x="1226" y="-37"/>
                    <a:pt x="45" y="-37"/>
                    <a:pt x="45" y="-37"/>
                  </a:cubicBezTo>
                  <a:lnTo>
                    <a:pt x="45" y="-37"/>
                  </a:lnTo>
                  <a:lnTo>
                    <a:pt x="45" y="-37"/>
                  </a:lnTo>
                  <a:cubicBezTo>
                    <a:pt x="-191" y="-1454"/>
                    <a:pt x="-1372" y="-1454"/>
                    <a:pt x="-1136" y="-37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0" name="Полилиния: фигура 4939">
              <a:extLst>
                <a:ext uri="{FF2B5EF4-FFF2-40B4-BE49-F238E27FC236}">
                  <a16:creationId xmlns:a16="http://schemas.microsoft.com/office/drawing/2014/main" id="{B292A133-5243-2140-E322-413C298A0FFA}"/>
                </a:ext>
              </a:extLst>
            </p:cNvPr>
            <p:cNvSpPr/>
            <p:nvPr/>
          </p:nvSpPr>
          <p:spPr>
            <a:xfrm>
              <a:off x="525518" y="2520654"/>
              <a:ext cx="1181" cy="2122"/>
            </a:xfrm>
            <a:custGeom>
              <a:avLst/>
              <a:gdLst>
                <a:gd name="connsiteX0" fmla="*/ 14 w 1181"/>
                <a:gd name="connsiteY0" fmla="*/ 1023 h 2122"/>
                <a:gd name="connsiteX1" fmla="*/ -1167 w 1181"/>
                <a:gd name="connsiteY1" fmla="*/ -1100 h 2122"/>
                <a:gd name="connsiteX2" fmla="*/ -1167 w 1181"/>
                <a:gd name="connsiteY2" fmla="*/ -1100 h 2122"/>
                <a:gd name="connsiteX3" fmla="*/ -1167 w 1181"/>
                <a:gd name="connsiteY3" fmla="*/ -1100 h 2122"/>
                <a:gd name="connsiteX4" fmla="*/ 14 w 1181"/>
                <a:gd name="connsiteY4" fmla="*/ 1023 h 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" h="2122">
                  <a:moveTo>
                    <a:pt x="14" y="1023"/>
                  </a:moveTo>
                  <a:cubicBezTo>
                    <a:pt x="14" y="1023"/>
                    <a:pt x="14" y="-394"/>
                    <a:pt x="-1167" y="-1100"/>
                  </a:cubicBezTo>
                  <a:lnTo>
                    <a:pt x="-1167" y="-1100"/>
                  </a:lnTo>
                  <a:lnTo>
                    <a:pt x="-1167" y="-1100"/>
                  </a:lnTo>
                  <a:cubicBezTo>
                    <a:pt x="-1167" y="-1100"/>
                    <a:pt x="-695" y="550"/>
                    <a:pt x="14" y="1023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1" name="Полилиния: фигура 4940">
              <a:extLst>
                <a:ext uri="{FF2B5EF4-FFF2-40B4-BE49-F238E27FC236}">
                  <a16:creationId xmlns:a16="http://schemas.microsoft.com/office/drawing/2014/main" id="{BADA9EF8-82D3-BFC6-7934-B0422AC3A6B4}"/>
                </a:ext>
              </a:extLst>
            </p:cNvPr>
            <p:cNvSpPr/>
            <p:nvPr/>
          </p:nvSpPr>
          <p:spPr>
            <a:xfrm>
              <a:off x="530207" y="2521077"/>
              <a:ext cx="1237" cy="1736"/>
            </a:xfrm>
            <a:custGeom>
              <a:avLst/>
              <a:gdLst>
                <a:gd name="connsiteX0" fmla="*/ -665 w 1237"/>
                <a:gd name="connsiteY0" fmla="*/ 364 h 1736"/>
                <a:gd name="connsiteX1" fmla="*/ -665 w 1237"/>
                <a:gd name="connsiteY1" fmla="*/ -1050 h 1736"/>
                <a:gd name="connsiteX2" fmla="*/ -665 w 1237"/>
                <a:gd name="connsiteY2" fmla="*/ -1050 h 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" h="1736">
                  <a:moveTo>
                    <a:pt x="-665" y="364"/>
                  </a:moveTo>
                  <a:cubicBezTo>
                    <a:pt x="752" y="1545"/>
                    <a:pt x="-2315" y="-1523"/>
                    <a:pt x="-665" y="-1050"/>
                  </a:cubicBezTo>
                  <a:cubicBezTo>
                    <a:pt x="989" y="-581"/>
                    <a:pt x="-665" y="-1050"/>
                    <a:pt x="-665" y="-1050"/>
                  </a:cubicBezTo>
                  <a:close/>
                </a:path>
              </a:pathLst>
            </a:custGeom>
            <a:solidFill>
              <a:srgbClr val="ECC747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2" name="Полилиния: фигура 4941">
              <a:extLst>
                <a:ext uri="{FF2B5EF4-FFF2-40B4-BE49-F238E27FC236}">
                  <a16:creationId xmlns:a16="http://schemas.microsoft.com/office/drawing/2014/main" id="{F17E5ED4-87C4-4217-3DBA-D622466034F6}"/>
                </a:ext>
              </a:extLst>
            </p:cNvPr>
            <p:cNvSpPr/>
            <p:nvPr/>
          </p:nvSpPr>
          <p:spPr>
            <a:xfrm>
              <a:off x="753233" y="2687486"/>
              <a:ext cx="1823836" cy="1765079"/>
            </a:xfrm>
            <a:custGeom>
              <a:avLst/>
              <a:gdLst>
                <a:gd name="connsiteX0" fmla="*/ 626757 w 1823836"/>
                <a:gd name="connsiteY0" fmla="*/ 615734 h 1765079"/>
                <a:gd name="connsiteX1" fmla="*/ 322587 w 1823836"/>
                <a:gd name="connsiteY1" fmla="*/ 611485 h 1765079"/>
                <a:gd name="connsiteX2" fmla="*/ 157406 w 1823836"/>
                <a:gd name="connsiteY2" fmla="*/ 654434 h 1765079"/>
                <a:gd name="connsiteX3" fmla="*/ 135932 w 1823836"/>
                <a:gd name="connsiteY3" fmla="*/ 664109 h 1765079"/>
                <a:gd name="connsiteX4" fmla="*/ 113988 w 1823836"/>
                <a:gd name="connsiteY4" fmla="*/ 677086 h 1765079"/>
                <a:gd name="connsiteX5" fmla="*/ 66793 w 1823836"/>
                <a:gd name="connsiteY5" fmla="*/ 713663 h 1765079"/>
                <a:gd name="connsiteX6" fmla="*/ 25025 w 1823836"/>
                <a:gd name="connsiteY6" fmla="*/ 768171 h 1765079"/>
                <a:gd name="connsiteX7" fmla="*/ 10631 w 1823836"/>
                <a:gd name="connsiteY7" fmla="*/ 798849 h 1765079"/>
                <a:gd name="connsiteX8" fmla="*/ 1901 w 1823836"/>
                <a:gd name="connsiteY8" fmla="*/ 830941 h 1765079"/>
                <a:gd name="connsiteX9" fmla="*/ -1167 w 1823836"/>
                <a:gd name="connsiteY9" fmla="*/ 847458 h 1765079"/>
                <a:gd name="connsiteX10" fmla="*/ -1167 w 1823836"/>
                <a:gd name="connsiteY10" fmla="*/ 863742 h 1765079"/>
                <a:gd name="connsiteX11" fmla="*/ -1167 w 1823836"/>
                <a:gd name="connsiteY11" fmla="*/ 896542 h 1765079"/>
                <a:gd name="connsiteX12" fmla="*/ 15586 w 1823836"/>
                <a:gd name="connsiteY12" fmla="*/ 959076 h 1765079"/>
                <a:gd name="connsiteX13" fmla="*/ 116347 w 1823836"/>
                <a:gd name="connsiteY13" fmla="*/ 1042136 h 1765079"/>
                <a:gd name="connsiteX14" fmla="*/ 163542 w 1823836"/>
                <a:gd name="connsiteY14" fmla="*/ 1061487 h 1765079"/>
                <a:gd name="connsiteX15" fmla="*/ 200588 w 1823836"/>
                <a:gd name="connsiteY15" fmla="*/ 1073994 h 1765079"/>
                <a:gd name="connsiteX16" fmla="*/ 271380 w 1823836"/>
                <a:gd name="connsiteY16" fmla="*/ 1094760 h 1765079"/>
                <a:gd name="connsiteX17" fmla="*/ 412964 w 1823836"/>
                <a:gd name="connsiteY17" fmla="*/ 1128267 h 1765079"/>
                <a:gd name="connsiteX18" fmla="*/ 441046 w 1823836"/>
                <a:gd name="connsiteY18" fmla="*/ 1134402 h 1765079"/>
                <a:gd name="connsiteX19" fmla="*/ 439629 w 1823836"/>
                <a:gd name="connsiteY19" fmla="*/ 1140774 h 1765079"/>
                <a:gd name="connsiteX20" fmla="*/ 433024 w 1823836"/>
                <a:gd name="connsiteY20" fmla="*/ 1169326 h 1765079"/>
                <a:gd name="connsiteX21" fmla="*/ 408246 w 1823836"/>
                <a:gd name="connsiteY21" fmla="*/ 1316573 h 1765079"/>
                <a:gd name="connsiteX22" fmla="*/ 400932 w 1823836"/>
                <a:gd name="connsiteY22" fmla="*/ 1389963 h 1765079"/>
                <a:gd name="connsiteX23" fmla="*/ 398097 w 1823836"/>
                <a:gd name="connsiteY23" fmla="*/ 1426301 h 1765079"/>
                <a:gd name="connsiteX24" fmla="*/ 394796 w 1823836"/>
                <a:gd name="connsiteY24" fmla="*/ 1488125 h 1765079"/>
                <a:gd name="connsiteX25" fmla="*/ 384412 w 1823836"/>
                <a:gd name="connsiteY25" fmla="*/ 1763979 h 1765079"/>
                <a:gd name="connsiteX26" fmla="*/ 516793 w 1823836"/>
                <a:gd name="connsiteY26" fmla="*/ 1727402 h 1765079"/>
                <a:gd name="connsiteX27" fmla="*/ 581921 w 1823836"/>
                <a:gd name="connsiteY27" fmla="*/ 1706401 h 1765079"/>
                <a:gd name="connsiteX28" fmla="*/ 598441 w 1823836"/>
                <a:gd name="connsiteY28" fmla="*/ 1700265 h 1765079"/>
                <a:gd name="connsiteX29" fmla="*/ 615431 w 1823836"/>
                <a:gd name="connsiteY29" fmla="*/ 1691534 h 1765079"/>
                <a:gd name="connsiteX30" fmla="*/ 649173 w 1823836"/>
                <a:gd name="connsiteY30" fmla="*/ 1673836 h 1765079"/>
                <a:gd name="connsiteX31" fmla="*/ 682446 w 1823836"/>
                <a:gd name="connsiteY31" fmla="*/ 1651656 h 1765079"/>
                <a:gd name="connsiteX32" fmla="*/ 715483 w 1823836"/>
                <a:gd name="connsiteY32" fmla="*/ 1628059 h 1765079"/>
                <a:gd name="connsiteX33" fmla="*/ 746394 w 1823836"/>
                <a:gd name="connsiteY33" fmla="*/ 1602102 h 1765079"/>
                <a:gd name="connsiteX34" fmla="*/ 764328 w 1823836"/>
                <a:gd name="connsiteY34" fmla="*/ 1585582 h 1765079"/>
                <a:gd name="connsiteX35" fmla="*/ 797365 w 1823836"/>
                <a:gd name="connsiteY35" fmla="*/ 1551840 h 1765079"/>
                <a:gd name="connsiteX36" fmla="*/ 827806 w 1823836"/>
                <a:gd name="connsiteY36" fmla="*/ 1517386 h 1765079"/>
                <a:gd name="connsiteX37" fmla="*/ 935409 w 1823836"/>
                <a:gd name="connsiteY37" fmla="*/ 1382410 h 1765079"/>
                <a:gd name="connsiteX38" fmla="*/ 951928 w 1823836"/>
                <a:gd name="connsiteY38" fmla="*/ 1361408 h 1765079"/>
                <a:gd name="connsiteX39" fmla="*/ 973400 w 1823836"/>
                <a:gd name="connsiteY39" fmla="*/ 1385005 h 1765079"/>
                <a:gd name="connsiteX40" fmla="*/ 1084781 w 1823836"/>
                <a:gd name="connsiteY40" fmla="*/ 1495206 h 1765079"/>
                <a:gd name="connsiteX41" fmla="*/ 1147548 w 1823836"/>
                <a:gd name="connsiteY41" fmla="*/ 1545941 h 1765079"/>
                <a:gd name="connsiteX42" fmla="*/ 1164304 w 1823836"/>
                <a:gd name="connsiteY42" fmla="*/ 1557975 h 1765079"/>
                <a:gd name="connsiteX43" fmla="*/ 1189552 w 1823836"/>
                <a:gd name="connsiteY43" fmla="*/ 1574729 h 1765079"/>
                <a:gd name="connsiteX44" fmla="*/ 1251613 w 1823836"/>
                <a:gd name="connsiteY44" fmla="*/ 1609416 h 1765079"/>
                <a:gd name="connsiteX45" fmla="*/ 1373140 w 1823836"/>
                <a:gd name="connsiteY45" fmla="*/ 1637498 h 1765079"/>
                <a:gd name="connsiteX46" fmla="*/ 1475551 w 1823836"/>
                <a:gd name="connsiteY46" fmla="*/ 1600213 h 1765079"/>
                <a:gd name="connsiteX47" fmla="*/ 1513306 w 1823836"/>
                <a:gd name="connsiteY47" fmla="*/ 1557739 h 1765079"/>
                <a:gd name="connsiteX48" fmla="*/ 1525814 w 1823836"/>
                <a:gd name="connsiteY48" fmla="*/ 1534142 h 1765079"/>
                <a:gd name="connsiteX49" fmla="*/ 1533130 w 1823836"/>
                <a:gd name="connsiteY49" fmla="*/ 1508655 h 1765079"/>
                <a:gd name="connsiteX50" fmla="*/ 1520623 w 1823836"/>
                <a:gd name="connsiteY50" fmla="*/ 1392086 h 1765079"/>
                <a:gd name="connsiteX51" fmla="*/ 1507643 w 1823836"/>
                <a:gd name="connsiteY51" fmla="*/ 1360230 h 1765079"/>
                <a:gd name="connsiteX52" fmla="*/ 1492071 w 1823836"/>
                <a:gd name="connsiteY52" fmla="*/ 1328371 h 1765079"/>
                <a:gd name="connsiteX53" fmla="*/ 1461866 w 1823836"/>
                <a:gd name="connsiteY53" fmla="*/ 1274808 h 1765079"/>
                <a:gd name="connsiteX54" fmla="*/ 1421043 w 1823836"/>
                <a:gd name="connsiteY54" fmla="*/ 1210385 h 1765079"/>
                <a:gd name="connsiteX55" fmla="*/ 1328540 w 1823836"/>
                <a:gd name="connsiteY55" fmla="*/ 1071399 h 1765079"/>
                <a:gd name="connsiteX56" fmla="*/ 1348834 w 1823836"/>
                <a:gd name="connsiteY56" fmla="*/ 1060306 h 1765079"/>
                <a:gd name="connsiteX57" fmla="*/ 1407591 w 1823836"/>
                <a:gd name="connsiteY57" fmla="*/ 1024910 h 1765079"/>
                <a:gd name="connsiteX58" fmla="*/ 1436146 w 1823836"/>
                <a:gd name="connsiteY58" fmla="*/ 1006034 h 1765079"/>
                <a:gd name="connsiteX59" fmla="*/ 1458326 w 1823836"/>
                <a:gd name="connsiteY59" fmla="*/ 990223 h 1765079"/>
                <a:gd name="connsiteX60" fmla="*/ 1483574 w 1823836"/>
                <a:gd name="connsiteY60" fmla="*/ 971816 h 1765079"/>
                <a:gd name="connsiteX61" fmla="*/ 1660553 w 1823836"/>
                <a:gd name="connsiteY61" fmla="*/ 816783 h 1765079"/>
                <a:gd name="connsiteX62" fmla="*/ 1822670 w 1823836"/>
                <a:gd name="connsiteY62" fmla="*/ 659388 h 1765079"/>
                <a:gd name="connsiteX63" fmla="*/ 1512364 w 1823836"/>
                <a:gd name="connsiteY63" fmla="*/ 639567 h 1765079"/>
                <a:gd name="connsiteX64" fmla="*/ 1362522 w 1823836"/>
                <a:gd name="connsiteY64" fmla="*/ 626588 h 1765079"/>
                <a:gd name="connsiteX65" fmla="*/ 1276391 w 1823836"/>
                <a:gd name="connsiteY65" fmla="*/ 618565 h 1765079"/>
                <a:gd name="connsiteX66" fmla="*/ 1119233 w 1823836"/>
                <a:gd name="connsiteY66" fmla="*/ 609834 h 1765079"/>
                <a:gd name="connsiteX67" fmla="*/ 1079354 w 1823836"/>
                <a:gd name="connsiteY67" fmla="*/ 609834 h 1765079"/>
                <a:gd name="connsiteX68" fmla="*/ 1055757 w 1823836"/>
                <a:gd name="connsiteY68" fmla="*/ 609834 h 1765079"/>
                <a:gd name="connsiteX69" fmla="*/ 1055757 w 1823836"/>
                <a:gd name="connsiteY69" fmla="*/ 609834 h 1765079"/>
                <a:gd name="connsiteX70" fmla="*/ 1055757 w 1823836"/>
                <a:gd name="connsiteY70" fmla="*/ 607711 h 1765079"/>
                <a:gd name="connsiteX71" fmla="*/ 1051745 w 1823836"/>
                <a:gd name="connsiteY71" fmla="*/ 587888 h 1765079"/>
                <a:gd name="connsiteX72" fmla="*/ 1042777 w 1823836"/>
                <a:gd name="connsiteY72" fmla="*/ 548010 h 1765079"/>
                <a:gd name="connsiteX73" fmla="*/ 988975 w 1823836"/>
                <a:gd name="connsiteY73" fmla="*/ 389436 h 1765079"/>
                <a:gd name="connsiteX74" fmla="*/ 969626 w 1823836"/>
                <a:gd name="connsiteY74" fmla="*/ 349792 h 1765079"/>
                <a:gd name="connsiteX75" fmla="*/ 931871 w 1823836"/>
                <a:gd name="connsiteY75" fmla="*/ 286553 h 1765079"/>
                <a:gd name="connsiteX76" fmla="*/ 911811 w 1823836"/>
                <a:gd name="connsiteY76" fmla="*/ 256347 h 1765079"/>
                <a:gd name="connsiteX77" fmla="*/ 890576 w 1823836"/>
                <a:gd name="connsiteY77" fmla="*/ 228974 h 1765079"/>
                <a:gd name="connsiteX78" fmla="*/ 847155 w 1823836"/>
                <a:gd name="connsiteY78" fmla="*/ 178003 h 1765079"/>
                <a:gd name="connsiteX79" fmla="*/ 803028 w 1823836"/>
                <a:gd name="connsiteY79" fmla="*/ 132461 h 1765079"/>
                <a:gd name="connsiteX80" fmla="*/ 758193 w 1823836"/>
                <a:gd name="connsiteY80" fmla="*/ 87862 h 1765079"/>
                <a:gd name="connsiteX81" fmla="*/ 668997 w 1823836"/>
                <a:gd name="connsiteY81" fmla="*/ -1100 h 1765079"/>
                <a:gd name="connsiteX82" fmla="*/ 617554 w 1823836"/>
                <a:gd name="connsiteY82" fmla="*/ 258470 h 1765079"/>
                <a:gd name="connsiteX83" fmla="*/ 588057 w 1823836"/>
                <a:gd name="connsiteY83" fmla="*/ 381178 h 1765079"/>
                <a:gd name="connsiteX84" fmla="*/ 570595 w 1823836"/>
                <a:gd name="connsiteY84" fmla="*/ 448902 h 1765079"/>
                <a:gd name="connsiteX85" fmla="*/ 511838 w 1823836"/>
                <a:gd name="connsiteY85" fmla="*/ 699505 h 1765079"/>
                <a:gd name="connsiteX86" fmla="*/ 716661 w 1823836"/>
                <a:gd name="connsiteY86" fmla="*/ 737497 h 1765079"/>
                <a:gd name="connsiteX87" fmla="*/ 772353 w 1823836"/>
                <a:gd name="connsiteY87" fmla="*/ 501524 h 1765079"/>
                <a:gd name="connsiteX88" fmla="*/ 786039 w 1823836"/>
                <a:gd name="connsiteY88" fmla="*/ 448193 h 1765079"/>
                <a:gd name="connsiteX89" fmla="*/ 799018 w 1823836"/>
                <a:gd name="connsiteY89" fmla="*/ 475095 h 1765079"/>
                <a:gd name="connsiteX90" fmla="*/ 840547 w 1823836"/>
                <a:gd name="connsiteY90" fmla="*/ 597327 h 1765079"/>
                <a:gd name="connsiteX91" fmla="*/ 847863 w 1823836"/>
                <a:gd name="connsiteY91" fmla="*/ 629892 h 1765079"/>
                <a:gd name="connsiteX92" fmla="*/ 851167 w 1823836"/>
                <a:gd name="connsiteY92" fmla="*/ 646648 h 1765079"/>
                <a:gd name="connsiteX93" fmla="*/ 854235 w 1823836"/>
                <a:gd name="connsiteY93" fmla="*/ 662928 h 1765079"/>
                <a:gd name="connsiteX94" fmla="*/ 857303 w 1823836"/>
                <a:gd name="connsiteY94" fmla="*/ 681335 h 1765079"/>
                <a:gd name="connsiteX95" fmla="*/ 878541 w 1823836"/>
                <a:gd name="connsiteY95" fmla="*/ 829760 h 1765079"/>
                <a:gd name="connsiteX96" fmla="*/ 1029562 w 1823836"/>
                <a:gd name="connsiteY96" fmla="*/ 819142 h 1765079"/>
                <a:gd name="connsiteX97" fmla="*/ 1048204 w 1823836"/>
                <a:gd name="connsiteY97" fmla="*/ 819142 h 1765079"/>
                <a:gd name="connsiteX98" fmla="*/ 1064016 w 1823836"/>
                <a:gd name="connsiteY98" fmla="*/ 819142 h 1765079"/>
                <a:gd name="connsiteX99" fmla="*/ 1081477 w 1823836"/>
                <a:gd name="connsiteY99" fmla="*/ 819142 h 1765079"/>
                <a:gd name="connsiteX100" fmla="*/ 1116401 w 1823836"/>
                <a:gd name="connsiteY100" fmla="*/ 819142 h 1765079"/>
                <a:gd name="connsiteX101" fmla="*/ 1257985 w 1823836"/>
                <a:gd name="connsiteY101" fmla="*/ 826928 h 1765079"/>
                <a:gd name="connsiteX102" fmla="*/ 1321227 w 1823836"/>
                <a:gd name="connsiteY102" fmla="*/ 832828 h 1765079"/>
                <a:gd name="connsiteX103" fmla="*/ 1317923 w 1823836"/>
                <a:gd name="connsiteY103" fmla="*/ 834954 h 1765079"/>
                <a:gd name="connsiteX104" fmla="*/ 1294326 w 1823836"/>
                <a:gd name="connsiteY104" fmla="*/ 850526 h 1765079"/>
                <a:gd name="connsiteX105" fmla="*/ 1245714 w 1823836"/>
                <a:gd name="connsiteY105" fmla="*/ 879786 h 1765079"/>
                <a:gd name="connsiteX106" fmla="*/ 1211026 w 1823836"/>
                <a:gd name="connsiteY106" fmla="*/ 898665 h 1765079"/>
                <a:gd name="connsiteX107" fmla="*/ 1153684 w 1823836"/>
                <a:gd name="connsiteY107" fmla="*/ 926039 h 1765079"/>
                <a:gd name="connsiteX108" fmla="*/ 1035697 w 1823836"/>
                <a:gd name="connsiteY108" fmla="*/ 978660 h 1765079"/>
                <a:gd name="connsiteX109" fmla="*/ 1101062 w 1823836"/>
                <a:gd name="connsiteY109" fmla="*/ 1101601 h 1765079"/>
                <a:gd name="connsiteX110" fmla="*/ 1137875 w 1823836"/>
                <a:gd name="connsiteY110" fmla="*/ 1162954 h 1765079"/>
                <a:gd name="connsiteX111" fmla="*/ 1154865 w 1823836"/>
                <a:gd name="connsiteY111" fmla="*/ 1189619 h 1765079"/>
                <a:gd name="connsiteX112" fmla="*/ 1165010 w 1823836"/>
                <a:gd name="connsiteY112" fmla="*/ 1205430 h 1765079"/>
                <a:gd name="connsiteX113" fmla="*/ 1245241 w 1823836"/>
                <a:gd name="connsiteY113" fmla="*/ 1325540 h 1765079"/>
                <a:gd name="connsiteX114" fmla="*/ 1281818 w 1823836"/>
                <a:gd name="connsiteY114" fmla="*/ 1383355 h 1765079"/>
                <a:gd name="connsiteX115" fmla="*/ 1287245 w 1823836"/>
                <a:gd name="connsiteY115" fmla="*/ 1392322 h 1765079"/>
                <a:gd name="connsiteX116" fmla="*/ 1220466 w 1823836"/>
                <a:gd name="connsiteY116" fmla="*/ 1339700 h 1765079"/>
                <a:gd name="connsiteX117" fmla="*/ 1126077 w 1823836"/>
                <a:gd name="connsiteY117" fmla="*/ 1246725 h 1765079"/>
                <a:gd name="connsiteX118" fmla="*/ 1114984 w 1823836"/>
                <a:gd name="connsiteY118" fmla="*/ 1234218 h 1765079"/>
                <a:gd name="connsiteX119" fmla="*/ 1099648 w 1823836"/>
                <a:gd name="connsiteY119" fmla="*/ 1216284 h 1765079"/>
                <a:gd name="connsiteX120" fmla="*/ 1054576 w 1823836"/>
                <a:gd name="connsiteY120" fmla="*/ 1158472 h 1765079"/>
                <a:gd name="connsiteX121" fmla="*/ 968445 w 1823836"/>
                <a:gd name="connsiteY121" fmla="*/ 1030573 h 1765079"/>
                <a:gd name="connsiteX122" fmla="*/ 858245 w 1823836"/>
                <a:gd name="connsiteY122" fmla="*/ 1148560 h 1765079"/>
                <a:gd name="connsiteX123" fmla="*/ 804445 w 1823836"/>
                <a:gd name="connsiteY123" fmla="*/ 1211330 h 1765079"/>
                <a:gd name="connsiteX124" fmla="*/ 769049 w 1823836"/>
                <a:gd name="connsiteY124" fmla="*/ 1255929 h 1765079"/>
                <a:gd name="connsiteX125" fmla="*/ 668052 w 1823836"/>
                <a:gd name="connsiteY125" fmla="*/ 1383119 h 1765079"/>
                <a:gd name="connsiteX126" fmla="*/ 642804 w 1823836"/>
                <a:gd name="connsiteY126" fmla="*/ 1411434 h 1765079"/>
                <a:gd name="connsiteX127" fmla="*/ 617317 w 1823836"/>
                <a:gd name="connsiteY127" fmla="*/ 1437391 h 1765079"/>
                <a:gd name="connsiteX128" fmla="*/ 603632 w 1823836"/>
                <a:gd name="connsiteY128" fmla="*/ 1450134 h 1765079"/>
                <a:gd name="connsiteX129" fmla="*/ 603632 w 1823836"/>
                <a:gd name="connsiteY129" fmla="*/ 1450134 h 1765079"/>
                <a:gd name="connsiteX130" fmla="*/ 606700 w 1823836"/>
                <a:gd name="connsiteY130" fmla="*/ 1409075 h 1765079"/>
                <a:gd name="connsiteX131" fmla="*/ 613071 w 1823836"/>
                <a:gd name="connsiteY131" fmla="*/ 1343710 h 1765079"/>
                <a:gd name="connsiteX132" fmla="*/ 634779 w 1823836"/>
                <a:gd name="connsiteY132" fmla="*/ 1216048 h 1765079"/>
                <a:gd name="connsiteX133" fmla="*/ 638319 w 1823836"/>
                <a:gd name="connsiteY133" fmla="*/ 1200239 h 1765079"/>
                <a:gd name="connsiteX134" fmla="*/ 640206 w 1823836"/>
                <a:gd name="connsiteY134" fmla="*/ 1191745 h 1765079"/>
                <a:gd name="connsiteX135" fmla="*/ 644219 w 1823836"/>
                <a:gd name="connsiteY135" fmla="*/ 1176878 h 1765079"/>
                <a:gd name="connsiteX136" fmla="*/ 652005 w 1823836"/>
                <a:gd name="connsiteY136" fmla="*/ 1146909 h 1765079"/>
                <a:gd name="connsiteX137" fmla="*/ 655781 w 1823836"/>
                <a:gd name="connsiteY137" fmla="*/ 1132043 h 1765079"/>
                <a:gd name="connsiteX138" fmla="*/ 660736 w 1823836"/>
                <a:gd name="connsiteY138" fmla="*/ 1115290 h 1765079"/>
                <a:gd name="connsiteX139" fmla="*/ 700853 w 1823836"/>
                <a:gd name="connsiteY139" fmla="*/ 979841 h 1765079"/>
                <a:gd name="connsiteX140" fmla="*/ 455913 w 1823836"/>
                <a:gd name="connsiteY140" fmla="*/ 927217 h 1765079"/>
                <a:gd name="connsiteX141" fmla="*/ 324474 w 1823836"/>
                <a:gd name="connsiteY141" fmla="*/ 895834 h 1765079"/>
                <a:gd name="connsiteX142" fmla="*/ 261943 w 1823836"/>
                <a:gd name="connsiteY142" fmla="*/ 877663 h 1765079"/>
                <a:gd name="connsiteX143" fmla="*/ 232683 w 1823836"/>
                <a:gd name="connsiteY143" fmla="*/ 867988 h 1765079"/>
                <a:gd name="connsiteX144" fmla="*/ 215218 w 1823836"/>
                <a:gd name="connsiteY144" fmla="*/ 861146 h 1765079"/>
                <a:gd name="connsiteX145" fmla="*/ 215218 w 1823836"/>
                <a:gd name="connsiteY145" fmla="*/ 861146 h 1765079"/>
                <a:gd name="connsiteX146" fmla="*/ 223243 w 1823836"/>
                <a:gd name="connsiteY146" fmla="*/ 856189 h 1765079"/>
                <a:gd name="connsiteX147" fmla="*/ 231266 w 1823836"/>
                <a:gd name="connsiteY147" fmla="*/ 851234 h 1765079"/>
                <a:gd name="connsiteX148" fmla="*/ 241650 w 1823836"/>
                <a:gd name="connsiteY148" fmla="*/ 846752 h 1765079"/>
                <a:gd name="connsiteX149" fmla="*/ 346657 w 1823836"/>
                <a:gd name="connsiteY149" fmla="*/ 820323 h 1765079"/>
                <a:gd name="connsiteX150" fmla="*/ 600564 w 1823836"/>
                <a:gd name="connsiteY150" fmla="*/ 824806 h 176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1823836" h="1765079">
                  <a:moveTo>
                    <a:pt x="626757" y="615734"/>
                  </a:moveTo>
                  <a:cubicBezTo>
                    <a:pt x="525760" y="602754"/>
                    <a:pt x="423821" y="601340"/>
                    <a:pt x="322587" y="611485"/>
                  </a:cubicBezTo>
                  <a:cubicBezTo>
                    <a:pt x="265717" y="617857"/>
                    <a:pt x="210264" y="632487"/>
                    <a:pt x="157406" y="654434"/>
                  </a:cubicBezTo>
                  <a:lnTo>
                    <a:pt x="135932" y="664109"/>
                  </a:lnTo>
                  <a:lnTo>
                    <a:pt x="113988" y="677086"/>
                  </a:lnTo>
                  <a:cubicBezTo>
                    <a:pt x="96998" y="687707"/>
                    <a:pt x="81187" y="699975"/>
                    <a:pt x="66793" y="713663"/>
                  </a:cubicBezTo>
                  <a:cubicBezTo>
                    <a:pt x="50510" y="729944"/>
                    <a:pt x="36588" y="748350"/>
                    <a:pt x="25025" y="768171"/>
                  </a:cubicBezTo>
                  <a:cubicBezTo>
                    <a:pt x="19835" y="778083"/>
                    <a:pt x="15114" y="788465"/>
                    <a:pt x="10631" y="798849"/>
                  </a:cubicBezTo>
                  <a:cubicBezTo>
                    <a:pt x="6855" y="809231"/>
                    <a:pt x="3787" y="820087"/>
                    <a:pt x="1901" y="830941"/>
                  </a:cubicBezTo>
                  <a:lnTo>
                    <a:pt x="-1167" y="847458"/>
                  </a:lnTo>
                  <a:cubicBezTo>
                    <a:pt x="-1167" y="852888"/>
                    <a:pt x="-1167" y="858315"/>
                    <a:pt x="-1167" y="863742"/>
                  </a:cubicBezTo>
                  <a:cubicBezTo>
                    <a:pt x="-1167" y="874832"/>
                    <a:pt x="-1167" y="885686"/>
                    <a:pt x="-1167" y="896542"/>
                  </a:cubicBezTo>
                  <a:cubicBezTo>
                    <a:pt x="1428" y="918017"/>
                    <a:pt x="7091" y="939016"/>
                    <a:pt x="15586" y="959076"/>
                  </a:cubicBezTo>
                  <a:cubicBezTo>
                    <a:pt x="39183" y="997067"/>
                    <a:pt x="74579" y="1026091"/>
                    <a:pt x="116347" y="1042136"/>
                  </a:cubicBezTo>
                  <a:cubicBezTo>
                    <a:pt x="139944" y="1053229"/>
                    <a:pt x="150798" y="1056766"/>
                    <a:pt x="163542" y="1061487"/>
                  </a:cubicBezTo>
                  <a:lnTo>
                    <a:pt x="200588" y="1073994"/>
                  </a:lnTo>
                  <a:cubicBezTo>
                    <a:pt x="224185" y="1081544"/>
                    <a:pt x="247783" y="1088388"/>
                    <a:pt x="271380" y="1094760"/>
                  </a:cubicBezTo>
                  <a:cubicBezTo>
                    <a:pt x="318575" y="1107265"/>
                    <a:pt x="365769" y="1118358"/>
                    <a:pt x="412964" y="1128267"/>
                  </a:cubicBezTo>
                  <a:lnTo>
                    <a:pt x="441046" y="1134402"/>
                  </a:lnTo>
                  <a:lnTo>
                    <a:pt x="439629" y="1140774"/>
                  </a:lnTo>
                  <a:lnTo>
                    <a:pt x="433024" y="1169326"/>
                  </a:lnTo>
                  <a:cubicBezTo>
                    <a:pt x="422403" y="1217937"/>
                    <a:pt x="414145" y="1267255"/>
                    <a:pt x="408246" y="1316573"/>
                  </a:cubicBezTo>
                  <a:cubicBezTo>
                    <a:pt x="405178" y="1340170"/>
                    <a:pt x="402819" y="1365657"/>
                    <a:pt x="400932" y="1389963"/>
                  </a:cubicBezTo>
                  <a:lnTo>
                    <a:pt x="398097" y="1426301"/>
                  </a:lnTo>
                  <a:lnTo>
                    <a:pt x="394796" y="1488125"/>
                  </a:lnTo>
                  <a:cubicBezTo>
                    <a:pt x="390548" y="1579683"/>
                    <a:pt x="387952" y="1671949"/>
                    <a:pt x="384412" y="1763979"/>
                  </a:cubicBezTo>
                  <a:lnTo>
                    <a:pt x="516793" y="1727402"/>
                  </a:lnTo>
                  <a:cubicBezTo>
                    <a:pt x="538267" y="1722212"/>
                    <a:pt x="560214" y="1713481"/>
                    <a:pt x="581921" y="1706401"/>
                  </a:cubicBezTo>
                  <a:cubicBezTo>
                    <a:pt x="587584" y="1704278"/>
                    <a:pt x="592775" y="1702860"/>
                    <a:pt x="598441" y="1700265"/>
                  </a:cubicBezTo>
                  <a:lnTo>
                    <a:pt x="615431" y="1691534"/>
                  </a:lnTo>
                  <a:lnTo>
                    <a:pt x="649173" y="1673836"/>
                  </a:lnTo>
                  <a:cubicBezTo>
                    <a:pt x="660972" y="1667464"/>
                    <a:pt x="672065" y="1660151"/>
                    <a:pt x="682446" y="1651656"/>
                  </a:cubicBezTo>
                  <a:lnTo>
                    <a:pt x="715483" y="1628059"/>
                  </a:lnTo>
                  <a:cubicBezTo>
                    <a:pt x="726337" y="1620270"/>
                    <a:pt x="736721" y="1611539"/>
                    <a:pt x="746394" y="1602102"/>
                  </a:cubicBezTo>
                  <a:lnTo>
                    <a:pt x="764328" y="1585582"/>
                  </a:lnTo>
                  <a:lnTo>
                    <a:pt x="797365" y="1551840"/>
                  </a:lnTo>
                  <a:lnTo>
                    <a:pt x="827806" y="1517386"/>
                  </a:lnTo>
                  <a:cubicBezTo>
                    <a:pt x="867212" y="1471608"/>
                    <a:pt x="901666" y="1425828"/>
                    <a:pt x="935409" y="1382410"/>
                  </a:cubicBezTo>
                  <a:lnTo>
                    <a:pt x="951928" y="1361408"/>
                  </a:lnTo>
                  <a:lnTo>
                    <a:pt x="973400" y="1385005"/>
                  </a:lnTo>
                  <a:cubicBezTo>
                    <a:pt x="1008326" y="1423941"/>
                    <a:pt x="1045609" y="1460518"/>
                    <a:pt x="1084781" y="1495206"/>
                  </a:cubicBezTo>
                  <a:cubicBezTo>
                    <a:pt x="1104602" y="1512668"/>
                    <a:pt x="1125368" y="1529657"/>
                    <a:pt x="1147548" y="1545941"/>
                  </a:cubicBezTo>
                  <a:lnTo>
                    <a:pt x="1164304" y="1557975"/>
                  </a:lnTo>
                  <a:cubicBezTo>
                    <a:pt x="1168314" y="1561043"/>
                    <a:pt x="1179407" y="1568593"/>
                    <a:pt x="1189552" y="1574729"/>
                  </a:cubicBezTo>
                  <a:cubicBezTo>
                    <a:pt x="1209373" y="1587705"/>
                    <a:pt x="1230139" y="1599271"/>
                    <a:pt x="1251613" y="1609416"/>
                  </a:cubicBezTo>
                  <a:cubicBezTo>
                    <a:pt x="1289368" y="1628295"/>
                    <a:pt x="1330900" y="1637968"/>
                    <a:pt x="1373140" y="1637498"/>
                  </a:cubicBezTo>
                  <a:cubicBezTo>
                    <a:pt x="1410422" y="1636790"/>
                    <a:pt x="1446527" y="1623574"/>
                    <a:pt x="1475551" y="1600213"/>
                  </a:cubicBezTo>
                  <a:cubicBezTo>
                    <a:pt x="1490181" y="1588178"/>
                    <a:pt x="1502925" y="1573784"/>
                    <a:pt x="1513306" y="1557739"/>
                  </a:cubicBezTo>
                  <a:lnTo>
                    <a:pt x="1525814" y="1534142"/>
                  </a:lnTo>
                  <a:cubicBezTo>
                    <a:pt x="1528645" y="1525881"/>
                    <a:pt x="1531241" y="1517386"/>
                    <a:pt x="1533130" y="1508655"/>
                  </a:cubicBezTo>
                  <a:cubicBezTo>
                    <a:pt x="1539502" y="1469486"/>
                    <a:pt x="1535253" y="1429132"/>
                    <a:pt x="1520623" y="1392086"/>
                  </a:cubicBezTo>
                  <a:lnTo>
                    <a:pt x="1507643" y="1360230"/>
                  </a:lnTo>
                  <a:lnTo>
                    <a:pt x="1492071" y="1328371"/>
                  </a:lnTo>
                  <a:cubicBezTo>
                    <a:pt x="1481451" y="1308314"/>
                    <a:pt x="1466348" y="1281177"/>
                    <a:pt x="1461866" y="1274808"/>
                  </a:cubicBezTo>
                  <a:cubicBezTo>
                    <a:pt x="1448414" y="1251210"/>
                    <a:pt x="1434728" y="1231150"/>
                    <a:pt x="1421043" y="1210385"/>
                  </a:cubicBezTo>
                  <a:lnTo>
                    <a:pt x="1328540" y="1071399"/>
                  </a:lnTo>
                  <a:lnTo>
                    <a:pt x="1348834" y="1060306"/>
                  </a:lnTo>
                  <a:cubicBezTo>
                    <a:pt x="1368655" y="1049216"/>
                    <a:pt x="1388242" y="1036709"/>
                    <a:pt x="1407591" y="1024910"/>
                  </a:cubicBezTo>
                  <a:cubicBezTo>
                    <a:pt x="1417267" y="1018775"/>
                    <a:pt x="1426470" y="1012406"/>
                    <a:pt x="1436146" y="1006034"/>
                  </a:cubicBezTo>
                  <a:cubicBezTo>
                    <a:pt x="1439683" y="1003672"/>
                    <a:pt x="1450776" y="995886"/>
                    <a:pt x="1458326" y="990223"/>
                  </a:cubicBezTo>
                  <a:lnTo>
                    <a:pt x="1483574" y="971816"/>
                  </a:lnTo>
                  <a:cubicBezTo>
                    <a:pt x="1545871" y="924149"/>
                    <a:pt x="1605100" y="872236"/>
                    <a:pt x="1660553" y="816783"/>
                  </a:cubicBezTo>
                  <a:lnTo>
                    <a:pt x="1822670" y="659388"/>
                  </a:lnTo>
                  <a:lnTo>
                    <a:pt x="1512364" y="639567"/>
                  </a:lnTo>
                  <a:cubicBezTo>
                    <a:pt x="1461630" y="635791"/>
                    <a:pt x="1411840" y="631309"/>
                    <a:pt x="1362522" y="626588"/>
                  </a:cubicBezTo>
                  <a:lnTo>
                    <a:pt x="1276391" y="618565"/>
                  </a:lnTo>
                  <a:cubicBezTo>
                    <a:pt x="1225184" y="614083"/>
                    <a:pt x="1172799" y="610543"/>
                    <a:pt x="1119233" y="609834"/>
                  </a:cubicBezTo>
                  <a:lnTo>
                    <a:pt x="1079354" y="609834"/>
                  </a:lnTo>
                  <a:lnTo>
                    <a:pt x="1055757" y="609834"/>
                  </a:lnTo>
                  <a:lnTo>
                    <a:pt x="1055757" y="609834"/>
                  </a:lnTo>
                  <a:lnTo>
                    <a:pt x="1055757" y="607711"/>
                  </a:lnTo>
                  <a:lnTo>
                    <a:pt x="1051745" y="587888"/>
                  </a:lnTo>
                  <a:lnTo>
                    <a:pt x="1042777" y="548010"/>
                  </a:lnTo>
                  <a:cubicBezTo>
                    <a:pt x="1029562" y="493735"/>
                    <a:pt x="1011627" y="440641"/>
                    <a:pt x="988975" y="389436"/>
                  </a:cubicBezTo>
                  <a:cubicBezTo>
                    <a:pt x="982839" y="375748"/>
                    <a:pt x="977649" y="364658"/>
                    <a:pt x="969626" y="349792"/>
                  </a:cubicBezTo>
                  <a:cubicBezTo>
                    <a:pt x="958300" y="328084"/>
                    <a:pt x="945793" y="306846"/>
                    <a:pt x="931871" y="286553"/>
                  </a:cubicBezTo>
                  <a:cubicBezTo>
                    <a:pt x="925027" y="276641"/>
                    <a:pt x="919128" y="265314"/>
                    <a:pt x="911811" y="256347"/>
                  </a:cubicBezTo>
                  <a:lnTo>
                    <a:pt x="890576" y="228974"/>
                  </a:lnTo>
                  <a:cubicBezTo>
                    <a:pt x="876888" y="211276"/>
                    <a:pt x="862494" y="194286"/>
                    <a:pt x="847155" y="178003"/>
                  </a:cubicBezTo>
                  <a:cubicBezTo>
                    <a:pt x="832525" y="161013"/>
                    <a:pt x="817658" y="147328"/>
                    <a:pt x="803028" y="132461"/>
                  </a:cubicBezTo>
                  <a:lnTo>
                    <a:pt x="758193" y="87862"/>
                  </a:lnTo>
                  <a:lnTo>
                    <a:pt x="668997" y="-1100"/>
                  </a:lnTo>
                  <a:cubicBezTo>
                    <a:pt x="652005" y="84558"/>
                    <a:pt x="635724" y="175880"/>
                    <a:pt x="617554" y="258470"/>
                  </a:cubicBezTo>
                  <a:cubicBezTo>
                    <a:pt x="608586" y="300474"/>
                    <a:pt x="598205" y="340588"/>
                    <a:pt x="588057" y="381178"/>
                  </a:cubicBezTo>
                  <a:lnTo>
                    <a:pt x="570595" y="448902"/>
                  </a:lnTo>
                  <a:cubicBezTo>
                    <a:pt x="549829" y="529839"/>
                    <a:pt x="528355" y="612430"/>
                    <a:pt x="511838" y="699505"/>
                  </a:cubicBezTo>
                  <a:lnTo>
                    <a:pt x="716661" y="737497"/>
                  </a:lnTo>
                  <a:cubicBezTo>
                    <a:pt x="731058" y="660569"/>
                    <a:pt x="751587" y="581755"/>
                    <a:pt x="772353" y="501524"/>
                  </a:cubicBezTo>
                  <a:lnTo>
                    <a:pt x="786039" y="448193"/>
                  </a:lnTo>
                  <a:lnTo>
                    <a:pt x="799018" y="475095"/>
                  </a:lnTo>
                  <a:cubicBezTo>
                    <a:pt x="816716" y="514500"/>
                    <a:pt x="830638" y="555323"/>
                    <a:pt x="840547" y="597327"/>
                  </a:cubicBezTo>
                  <a:lnTo>
                    <a:pt x="847863" y="629892"/>
                  </a:lnTo>
                  <a:lnTo>
                    <a:pt x="851167" y="646648"/>
                  </a:lnTo>
                  <a:lnTo>
                    <a:pt x="854235" y="662928"/>
                  </a:lnTo>
                  <a:lnTo>
                    <a:pt x="857303" y="681335"/>
                  </a:lnTo>
                  <a:lnTo>
                    <a:pt x="878541" y="829760"/>
                  </a:lnTo>
                  <a:lnTo>
                    <a:pt x="1029562" y="819142"/>
                  </a:lnTo>
                  <a:lnTo>
                    <a:pt x="1048204" y="819142"/>
                  </a:lnTo>
                  <a:lnTo>
                    <a:pt x="1064016" y="819142"/>
                  </a:lnTo>
                  <a:lnTo>
                    <a:pt x="1081477" y="819142"/>
                  </a:lnTo>
                  <a:lnTo>
                    <a:pt x="1116401" y="819142"/>
                  </a:lnTo>
                  <a:cubicBezTo>
                    <a:pt x="1163596" y="819142"/>
                    <a:pt x="1210790" y="822919"/>
                    <a:pt x="1257985" y="826928"/>
                  </a:cubicBezTo>
                  <a:lnTo>
                    <a:pt x="1321227" y="832828"/>
                  </a:lnTo>
                  <a:lnTo>
                    <a:pt x="1317923" y="834954"/>
                  </a:lnTo>
                  <a:cubicBezTo>
                    <a:pt x="1310134" y="840144"/>
                    <a:pt x="1302348" y="845571"/>
                    <a:pt x="1294326" y="850526"/>
                  </a:cubicBezTo>
                  <a:cubicBezTo>
                    <a:pt x="1278278" y="860674"/>
                    <a:pt x="1262234" y="870586"/>
                    <a:pt x="1245714" y="879786"/>
                  </a:cubicBezTo>
                  <a:cubicBezTo>
                    <a:pt x="1236747" y="884980"/>
                    <a:pt x="1233206" y="886867"/>
                    <a:pt x="1211026" y="898665"/>
                  </a:cubicBezTo>
                  <a:cubicBezTo>
                    <a:pt x="1188843" y="910464"/>
                    <a:pt x="1172799" y="917072"/>
                    <a:pt x="1153684" y="926039"/>
                  </a:cubicBezTo>
                  <a:lnTo>
                    <a:pt x="1035697" y="978660"/>
                  </a:lnTo>
                  <a:lnTo>
                    <a:pt x="1101062" y="1101601"/>
                  </a:lnTo>
                  <a:cubicBezTo>
                    <a:pt x="1112625" y="1122131"/>
                    <a:pt x="1124659" y="1142661"/>
                    <a:pt x="1137875" y="1162954"/>
                  </a:cubicBezTo>
                  <a:lnTo>
                    <a:pt x="1154865" y="1189619"/>
                  </a:lnTo>
                  <a:lnTo>
                    <a:pt x="1165010" y="1205430"/>
                  </a:lnTo>
                  <a:lnTo>
                    <a:pt x="1245241" y="1325540"/>
                  </a:lnTo>
                  <a:cubicBezTo>
                    <a:pt x="1257985" y="1344891"/>
                    <a:pt x="1270256" y="1364240"/>
                    <a:pt x="1281818" y="1383355"/>
                  </a:cubicBezTo>
                  <a:cubicBezTo>
                    <a:pt x="1289841" y="1397040"/>
                    <a:pt x="1286537" y="1391141"/>
                    <a:pt x="1287245" y="1392322"/>
                  </a:cubicBezTo>
                  <a:cubicBezTo>
                    <a:pt x="1264120" y="1376038"/>
                    <a:pt x="1241701" y="1358340"/>
                    <a:pt x="1220466" y="1339700"/>
                  </a:cubicBezTo>
                  <a:cubicBezTo>
                    <a:pt x="1187193" y="1310673"/>
                    <a:pt x="1155809" y="1279526"/>
                    <a:pt x="1126077" y="1246725"/>
                  </a:cubicBezTo>
                  <a:lnTo>
                    <a:pt x="1114984" y="1234218"/>
                  </a:lnTo>
                  <a:cubicBezTo>
                    <a:pt x="1110974" y="1229736"/>
                    <a:pt x="1109084" y="1227846"/>
                    <a:pt x="1099648" y="1216284"/>
                  </a:cubicBezTo>
                  <a:cubicBezTo>
                    <a:pt x="1084073" y="1198117"/>
                    <a:pt x="1069206" y="1178529"/>
                    <a:pt x="1054576" y="1158472"/>
                  </a:cubicBezTo>
                  <a:lnTo>
                    <a:pt x="968445" y="1030573"/>
                  </a:lnTo>
                  <a:lnTo>
                    <a:pt x="858245" y="1148560"/>
                  </a:lnTo>
                  <a:lnTo>
                    <a:pt x="804445" y="1211330"/>
                  </a:lnTo>
                  <a:lnTo>
                    <a:pt x="769049" y="1255929"/>
                  </a:lnTo>
                  <a:cubicBezTo>
                    <a:pt x="734359" y="1300764"/>
                    <a:pt x="701561" y="1344182"/>
                    <a:pt x="668052" y="1383119"/>
                  </a:cubicBezTo>
                  <a:lnTo>
                    <a:pt x="642804" y="1411434"/>
                  </a:lnTo>
                  <a:lnTo>
                    <a:pt x="617317" y="1437391"/>
                  </a:lnTo>
                  <a:lnTo>
                    <a:pt x="603632" y="1450134"/>
                  </a:lnTo>
                  <a:lnTo>
                    <a:pt x="603632" y="1450134"/>
                  </a:lnTo>
                  <a:lnTo>
                    <a:pt x="606700" y="1409075"/>
                  </a:lnTo>
                  <a:cubicBezTo>
                    <a:pt x="608350" y="1387128"/>
                    <a:pt x="610473" y="1365421"/>
                    <a:pt x="613071" y="1343710"/>
                  </a:cubicBezTo>
                  <a:cubicBezTo>
                    <a:pt x="618262" y="1300764"/>
                    <a:pt x="625340" y="1258288"/>
                    <a:pt x="634779" y="1216048"/>
                  </a:cubicBezTo>
                  <a:lnTo>
                    <a:pt x="638319" y="1200239"/>
                  </a:lnTo>
                  <a:lnTo>
                    <a:pt x="640206" y="1191745"/>
                  </a:lnTo>
                  <a:lnTo>
                    <a:pt x="644219" y="1176878"/>
                  </a:lnTo>
                  <a:lnTo>
                    <a:pt x="652005" y="1146909"/>
                  </a:lnTo>
                  <a:lnTo>
                    <a:pt x="655781" y="1132043"/>
                  </a:lnTo>
                  <a:lnTo>
                    <a:pt x="660736" y="1115290"/>
                  </a:lnTo>
                  <a:lnTo>
                    <a:pt x="700853" y="979841"/>
                  </a:lnTo>
                  <a:lnTo>
                    <a:pt x="455913" y="927217"/>
                  </a:lnTo>
                  <a:cubicBezTo>
                    <a:pt x="411313" y="917308"/>
                    <a:pt x="367186" y="907160"/>
                    <a:pt x="324474" y="895834"/>
                  </a:cubicBezTo>
                  <a:cubicBezTo>
                    <a:pt x="303002" y="890171"/>
                    <a:pt x="282001" y="884035"/>
                    <a:pt x="261943" y="877663"/>
                  </a:cubicBezTo>
                  <a:lnTo>
                    <a:pt x="232683" y="867988"/>
                  </a:lnTo>
                  <a:lnTo>
                    <a:pt x="215218" y="861146"/>
                  </a:lnTo>
                  <a:lnTo>
                    <a:pt x="215218" y="861146"/>
                  </a:lnTo>
                  <a:cubicBezTo>
                    <a:pt x="211917" y="864450"/>
                    <a:pt x="217344" y="858787"/>
                    <a:pt x="223243" y="856189"/>
                  </a:cubicBezTo>
                  <a:lnTo>
                    <a:pt x="231266" y="851234"/>
                  </a:lnTo>
                  <a:lnTo>
                    <a:pt x="241650" y="846752"/>
                  </a:lnTo>
                  <a:cubicBezTo>
                    <a:pt x="275393" y="833300"/>
                    <a:pt x="310552" y="824333"/>
                    <a:pt x="346657" y="820323"/>
                  </a:cubicBezTo>
                  <a:cubicBezTo>
                    <a:pt x="431134" y="812298"/>
                    <a:pt x="516320" y="813715"/>
                    <a:pt x="600564" y="824806"/>
                  </a:cubicBezTo>
                  <a:close/>
                </a:path>
              </a:pathLst>
            </a:custGeom>
            <a:noFill/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3" name="Полилиния: фигура 4942">
              <a:extLst>
                <a:ext uri="{FF2B5EF4-FFF2-40B4-BE49-F238E27FC236}">
                  <a16:creationId xmlns:a16="http://schemas.microsoft.com/office/drawing/2014/main" id="{08861D0E-D2F6-02D7-6A11-D52567A787F8}"/>
                </a:ext>
              </a:extLst>
            </p:cNvPr>
            <p:cNvSpPr/>
            <p:nvPr/>
          </p:nvSpPr>
          <p:spPr>
            <a:xfrm>
              <a:off x="1398146" y="3313287"/>
              <a:ext cx="4012" cy="14630"/>
            </a:xfrm>
            <a:custGeom>
              <a:avLst/>
              <a:gdLst>
                <a:gd name="connsiteX0" fmla="*/ -1167 w 4012"/>
                <a:gd name="connsiteY0" fmla="*/ 13530 h 14630"/>
                <a:gd name="connsiteX1" fmla="*/ 2845 w 4012"/>
                <a:gd name="connsiteY1" fmla="*/ -1100 h 14630"/>
                <a:gd name="connsiteX2" fmla="*/ -1167 w 4012"/>
                <a:gd name="connsiteY2" fmla="*/ 13530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12" h="14630">
                  <a:moveTo>
                    <a:pt x="-1167" y="13530"/>
                  </a:moveTo>
                  <a:cubicBezTo>
                    <a:pt x="1428" y="9048"/>
                    <a:pt x="2845" y="4091"/>
                    <a:pt x="2845" y="-1100"/>
                  </a:cubicBezTo>
                  <a:cubicBezTo>
                    <a:pt x="722" y="3618"/>
                    <a:pt x="-695" y="8576"/>
                    <a:pt x="-1167" y="135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4" name="Полилиния: фигура 4943">
              <a:extLst>
                <a:ext uri="{FF2B5EF4-FFF2-40B4-BE49-F238E27FC236}">
                  <a16:creationId xmlns:a16="http://schemas.microsoft.com/office/drawing/2014/main" id="{F90CCF77-E152-DDAD-5121-A3BA59A3534B}"/>
                </a:ext>
              </a:extLst>
            </p:cNvPr>
            <p:cNvSpPr/>
            <p:nvPr/>
          </p:nvSpPr>
          <p:spPr>
            <a:xfrm>
              <a:off x="1397204" y="3297476"/>
              <a:ext cx="4245" cy="14630"/>
            </a:xfrm>
            <a:custGeom>
              <a:avLst/>
              <a:gdLst>
                <a:gd name="connsiteX0" fmla="*/ -1167 w 4245"/>
                <a:gd name="connsiteY0" fmla="*/ 13530 h 14630"/>
                <a:gd name="connsiteX1" fmla="*/ 3079 w 4245"/>
                <a:gd name="connsiteY1" fmla="*/ -1100 h 14630"/>
                <a:gd name="connsiteX2" fmla="*/ -1167 w 4245"/>
                <a:gd name="connsiteY2" fmla="*/ 13530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5" h="14630">
                  <a:moveTo>
                    <a:pt x="-1167" y="13530"/>
                  </a:moveTo>
                  <a:cubicBezTo>
                    <a:pt x="720" y="8812"/>
                    <a:pt x="2134" y="3857"/>
                    <a:pt x="3079" y="-1100"/>
                  </a:cubicBezTo>
                  <a:cubicBezTo>
                    <a:pt x="483" y="3385"/>
                    <a:pt x="-934" y="8339"/>
                    <a:pt x="-1167" y="135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5" name="Полилиния: фигура 4944">
              <a:extLst>
                <a:ext uri="{FF2B5EF4-FFF2-40B4-BE49-F238E27FC236}">
                  <a16:creationId xmlns:a16="http://schemas.microsoft.com/office/drawing/2014/main" id="{B1BDE90D-0E63-8A1E-F2DC-D92502A2D34D}"/>
                </a:ext>
              </a:extLst>
            </p:cNvPr>
            <p:cNvSpPr/>
            <p:nvPr/>
          </p:nvSpPr>
          <p:spPr>
            <a:xfrm>
              <a:off x="1413721" y="3262080"/>
              <a:ext cx="3303" cy="13688"/>
            </a:xfrm>
            <a:custGeom>
              <a:avLst/>
              <a:gdLst>
                <a:gd name="connsiteX0" fmla="*/ -459 w 3303"/>
                <a:gd name="connsiteY0" fmla="*/ 12588 h 13688"/>
                <a:gd name="connsiteX1" fmla="*/ 2137 w 3303"/>
                <a:gd name="connsiteY1" fmla="*/ -1100 h 13688"/>
                <a:gd name="connsiteX2" fmla="*/ -1167 w 3303"/>
                <a:gd name="connsiteY2" fmla="*/ 6689 h 13688"/>
                <a:gd name="connsiteX3" fmla="*/ -459 w 3303"/>
                <a:gd name="connsiteY3" fmla="*/ 12588 h 13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3" h="13688">
                  <a:moveTo>
                    <a:pt x="-459" y="12588"/>
                  </a:moveTo>
                  <a:cubicBezTo>
                    <a:pt x="1901" y="7631"/>
                    <a:pt x="-459" y="6925"/>
                    <a:pt x="2137" y="-1100"/>
                  </a:cubicBezTo>
                  <a:cubicBezTo>
                    <a:pt x="720" y="1495"/>
                    <a:pt x="-222" y="4093"/>
                    <a:pt x="-1167" y="6689"/>
                  </a:cubicBezTo>
                  <a:cubicBezTo>
                    <a:pt x="-1167" y="9993"/>
                    <a:pt x="-222" y="8576"/>
                    <a:pt x="-459" y="125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6" name="Полилиния: фигура 4945">
              <a:extLst>
                <a:ext uri="{FF2B5EF4-FFF2-40B4-BE49-F238E27FC236}">
                  <a16:creationId xmlns:a16="http://schemas.microsoft.com/office/drawing/2014/main" id="{6606B2BF-2B7B-0F14-7349-7A34DDF8D8BE}"/>
                </a:ext>
              </a:extLst>
            </p:cNvPr>
            <p:cNvSpPr/>
            <p:nvPr/>
          </p:nvSpPr>
          <p:spPr>
            <a:xfrm>
              <a:off x="1490074" y="3123091"/>
              <a:ext cx="4139" cy="16047"/>
            </a:xfrm>
            <a:custGeom>
              <a:avLst/>
              <a:gdLst>
                <a:gd name="connsiteX0" fmla="*/ -1065 w 4139"/>
                <a:gd name="connsiteY0" fmla="*/ 14947 h 16047"/>
                <a:gd name="connsiteX1" fmla="*/ 2239 w 4139"/>
                <a:gd name="connsiteY1" fmla="*/ 9048 h 16047"/>
                <a:gd name="connsiteX2" fmla="*/ 2239 w 4139"/>
                <a:gd name="connsiteY2" fmla="*/ -1100 h 16047"/>
                <a:gd name="connsiteX3" fmla="*/ -1065 w 4139"/>
                <a:gd name="connsiteY3" fmla="*/ 14947 h 1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39" h="16047">
                  <a:moveTo>
                    <a:pt x="-1065" y="14947"/>
                  </a:moveTo>
                  <a:lnTo>
                    <a:pt x="2239" y="9048"/>
                  </a:lnTo>
                  <a:cubicBezTo>
                    <a:pt x="2239" y="5272"/>
                    <a:pt x="3889" y="1262"/>
                    <a:pt x="2239" y="-1100"/>
                  </a:cubicBezTo>
                  <a:cubicBezTo>
                    <a:pt x="-357" y="3857"/>
                    <a:pt x="-1538" y="9284"/>
                    <a:pt x="-1065" y="1494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7" name="Полилиния: фигура 4946">
              <a:extLst>
                <a:ext uri="{FF2B5EF4-FFF2-40B4-BE49-F238E27FC236}">
                  <a16:creationId xmlns:a16="http://schemas.microsoft.com/office/drawing/2014/main" id="{670134AA-ED2A-E355-E72A-D5021C9DB4AC}"/>
                </a:ext>
              </a:extLst>
            </p:cNvPr>
            <p:cNvSpPr/>
            <p:nvPr/>
          </p:nvSpPr>
          <p:spPr>
            <a:xfrm>
              <a:off x="1403784" y="3272230"/>
              <a:ext cx="5251" cy="12516"/>
            </a:xfrm>
            <a:custGeom>
              <a:avLst/>
              <a:gdLst>
                <a:gd name="connsiteX0" fmla="*/ -197 w 5251"/>
                <a:gd name="connsiteY0" fmla="*/ 10933 h 12516"/>
                <a:gd name="connsiteX1" fmla="*/ 4052 w 5251"/>
                <a:gd name="connsiteY1" fmla="*/ -157 h 12516"/>
                <a:gd name="connsiteX2" fmla="*/ -197 w 5251"/>
                <a:gd name="connsiteY2" fmla="*/ 7157 h 12516"/>
                <a:gd name="connsiteX3" fmla="*/ -197 w 5251"/>
                <a:gd name="connsiteY3" fmla="*/ 10933 h 1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1" h="12516">
                  <a:moveTo>
                    <a:pt x="-197" y="10933"/>
                  </a:moveTo>
                  <a:cubicBezTo>
                    <a:pt x="-197" y="13765"/>
                    <a:pt x="4521" y="3380"/>
                    <a:pt x="4052" y="-157"/>
                  </a:cubicBezTo>
                  <a:cubicBezTo>
                    <a:pt x="3579" y="-3697"/>
                    <a:pt x="2398" y="3616"/>
                    <a:pt x="-197" y="7157"/>
                  </a:cubicBezTo>
                  <a:cubicBezTo>
                    <a:pt x="-2792" y="10697"/>
                    <a:pt x="748" y="8810"/>
                    <a:pt x="-197" y="1093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8" name="Полилиния: фигура 4947">
              <a:extLst>
                <a:ext uri="{FF2B5EF4-FFF2-40B4-BE49-F238E27FC236}">
                  <a16:creationId xmlns:a16="http://schemas.microsoft.com/office/drawing/2014/main" id="{211FBB02-E30C-CEED-300C-CA597D8F0F59}"/>
                </a:ext>
              </a:extLst>
            </p:cNvPr>
            <p:cNvSpPr/>
            <p:nvPr/>
          </p:nvSpPr>
          <p:spPr>
            <a:xfrm>
              <a:off x="1494425" y="3116576"/>
              <a:ext cx="4557" cy="4392"/>
            </a:xfrm>
            <a:custGeom>
              <a:avLst/>
              <a:gdLst>
                <a:gd name="connsiteX0" fmla="*/ -461 w 4557"/>
                <a:gd name="connsiteY0" fmla="*/ 3293 h 4392"/>
                <a:gd name="connsiteX1" fmla="*/ 3079 w 4557"/>
                <a:gd name="connsiteY1" fmla="*/ -11 h 4392"/>
                <a:gd name="connsiteX2" fmla="*/ -1167 w 4557"/>
                <a:gd name="connsiteY2" fmla="*/ -11 h 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57" h="4392">
                  <a:moveTo>
                    <a:pt x="-461" y="3293"/>
                  </a:moveTo>
                  <a:cubicBezTo>
                    <a:pt x="-461" y="225"/>
                    <a:pt x="1664" y="934"/>
                    <a:pt x="3079" y="-11"/>
                  </a:cubicBezTo>
                  <a:cubicBezTo>
                    <a:pt x="4496" y="-953"/>
                    <a:pt x="720" y="-1898"/>
                    <a:pt x="-1167" y="-1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49" name="Полилиния: фигура 4948">
              <a:extLst>
                <a:ext uri="{FF2B5EF4-FFF2-40B4-BE49-F238E27FC236}">
                  <a16:creationId xmlns:a16="http://schemas.microsoft.com/office/drawing/2014/main" id="{EC6AC5C5-86BD-79A1-FCBD-0D771A1668AD}"/>
                </a:ext>
              </a:extLst>
            </p:cNvPr>
            <p:cNvSpPr/>
            <p:nvPr/>
          </p:nvSpPr>
          <p:spPr>
            <a:xfrm>
              <a:off x="1441331" y="3176422"/>
              <a:ext cx="3668" cy="13597"/>
            </a:xfrm>
            <a:custGeom>
              <a:avLst/>
              <a:gdLst>
                <a:gd name="connsiteX0" fmla="*/ -1167 w 3668"/>
                <a:gd name="connsiteY0" fmla="*/ 12116 h 13597"/>
                <a:gd name="connsiteX1" fmla="*/ 2370 w 3668"/>
                <a:gd name="connsiteY1" fmla="*/ -1100 h 13597"/>
                <a:gd name="connsiteX2" fmla="*/ -1167 w 3668"/>
                <a:gd name="connsiteY2" fmla="*/ 12116 h 1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68" h="13597">
                  <a:moveTo>
                    <a:pt x="-1167" y="12116"/>
                  </a:moveTo>
                  <a:cubicBezTo>
                    <a:pt x="-1167" y="14711"/>
                    <a:pt x="3315" y="3385"/>
                    <a:pt x="2370" y="-1100"/>
                  </a:cubicBezTo>
                  <a:cubicBezTo>
                    <a:pt x="483" y="2440"/>
                    <a:pt x="483" y="8812"/>
                    <a:pt x="-1167" y="121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0" name="Полилиния: фигура 4949">
              <a:extLst>
                <a:ext uri="{FF2B5EF4-FFF2-40B4-BE49-F238E27FC236}">
                  <a16:creationId xmlns:a16="http://schemas.microsoft.com/office/drawing/2014/main" id="{D54C990F-BFA0-D0CD-C92B-5B7982D96144}"/>
                </a:ext>
              </a:extLst>
            </p:cNvPr>
            <p:cNvSpPr/>
            <p:nvPr/>
          </p:nvSpPr>
          <p:spPr>
            <a:xfrm>
              <a:off x="1503625" y="3072123"/>
              <a:ext cx="5899" cy="24069"/>
            </a:xfrm>
            <a:custGeom>
              <a:avLst/>
              <a:gdLst>
                <a:gd name="connsiteX0" fmla="*/ 959 w 5899"/>
                <a:gd name="connsiteY0" fmla="*/ 22970 h 24069"/>
                <a:gd name="connsiteX1" fmla="*/ 959 w 5899"/>
                <a:gd name="connsiteY1" fmla="*/ 21316 h 24069"/>
                <a:gd name="connsiteX2" fmla="*/ 959 w 5899"/>
                <a:gd name="connsiteY2" fmla="*/ 15417 h 24069"/>
                <a:gd name="connsiteX3" fmla="*/ 4732 w 5899"/>
                <a:gd name="connsiteY3" fmla="*/ 13058 h 24069"/>
                <a:gd name="connsiteX4" fmla="*/ 4732 w 5899"/>
                <a:gd name="connsiteY4" fmla="*/ -1100 h 24069"/>
                <a:gd name="connsiteX5" fmla="*/ 2137 w 5899"/>
                <a:gd name="connsiteY5" fmla="*/ 3618 h 24069"/>
                <a:gd name="connsiteX6" fmla="*/ 2137 w 5899"/>
                <a:gd name="connsiteY6" fmla="*/ 11171 h 24069"/>
                <a:gd name="connsiteX7" fmla="*/ 486 w 5899"/>
                <a:gd name="connsiteY7" fmla="*/ 11171 h 24069"/>
                <a:gd name="connsiteX8" fmla="*/ -1167 w 5899"/>
                <a:gd name="connsiteY8" fmla="*/ 16834 h 24069"/>
                <a:gd name="connsiteX9" fmla="*/ 959 w 5899"/>
                <a:gd name="connsiteY9" fmla="*/ 22970 h 24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99" h="24069">
                  <a:moveTo>
                    <a:pt x="959" y="22970"/>
                  </a:moveTo>
                  <a:cubicBezTo>
                    <a:pt x="959" y="22970"/>
                    <a:pt x="959" y="19429"/>
                    <a:pt x="959" y="21316"/>
                  </a:cubicBezTo>
                  <a:cubicBezTo>
                    <a:pt x="959" y="23203"/>
                    <a:pt x="959" y="17304"/>
                    <a:pt x="959" y="15417"/>
                  </a:cubicBezTo>
                  <a:cubicBezTo>
                    <a:pt x="959" y="13530"/>
                    <a:pt x="3554" y="15417"/>
                    <a:pt x="4732" y="13058"/>
                  </a:cubicBezTo>
                  <a:cubicBezTo>
                    <a:pt x="2137" y="8573"/>
                    <a:pt x="4732" y="4327"/>
                    <a:pt x="4732" y="-1100"/>
                  </a:cubicBezTo>
                  <a:cubicBezTo>
                    <a:pt x="4732" y="1023"/>
                    <a:pt x="4732" y="3854"/>
                    <a:pt x="2137" y="3618"/>
                  </a:cubicBezTo>
                  <a:cubicBezTo>
                    <a:pt x="-459" y="3382"/>
                    <a:pt x="2137" y="6686"/>
                    <a:pt x="2137" y="11171"/>
                  </a:cubicBezTo>
                  <a:cubicBezTo>
                    <a:pt x="2137" y="11171"/>
                    <a:pt x="2137" y="11171"/>
                    <a:pt x="486" y="11171"/>
                  </a:cubicBezTo>
                  <a:cubicBezTo>
                    <a:pt x="-1167" y="11171"/>
                    <a:pt x="486" y="16125"/>
                    <a:pt x="-1167" y="16834"/>
                  </a:cubicBezTo>
                  <a:cubicBezTo>
                    <a:pt x="-931" y="18957"/>
                    <a:pt x="14" y="21080"/>
                    <a:pt x="959" y="2297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1" name="Полилиния: фигура 4950">
              <a:extLst>
                <a:ext uri="{FF2B5EF4-FFF2-40B4-BE49-F238E27FC236}">
                  <a16:creationId xmlns:a16="http://schemas.microsoft.com/office/drawing/2014/main" id="{02F210B2-3FD6-5794-A201-1B79F8BB8EF4}"/>
                </a:ext>
              </a:extLst>
            </p:cNvPr>
            <p:cNvSpPr/>
            <p:nvPr/>
          </p:nvSpPr>
          <p:spPr>
            <a:xfrm>
              <a:off x="1448265" y="3156760"/>
              <a:ext cx="3447" cy="11875"/>
            </a:xfrm>
            <a:custGeom>
              <a:avLst/>
              <a:gdLst>
                <a:gd name="connsiteX0" fmla="*/ -1023 w 3447"/>
                <a:gd name="connsiteY0" fmla="*/ 10775 h 11875"/>
                <a:gd name="connsiteX1" fmla="*/ 2281 w 3447"/>
                <a:gd name="connsiteY1" fmla="*/ 4876 h 11875"/>
                <a:gd name="connsiteX2" fmla="*/ 2281 w 3447"/>
                <a:gd name="connsiteY2" fmla="*/ -551 h 11875"/>
                <a:gd name="connsiteX3" fmla="*/ -1023 w 3447"/>
                <a:gd name="connsiteY3" fmla="*/ 10775 h 1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7" h="11875">
                  <a:moveTo>
                    <a:pt x="-1023" y="10775"/>
                  </a:moveTo>
                  <a:lnTo>
                    <a:pt x="2281" y="4876"/>
                  </a:lnTo>
                  <a:cubicBezTo>
                    <a:pt x="1336" y="3225"/>
                    <a:pt x="1336" y="1099"/>
                    <a:pt x="2281" y="-551"/>
                  </a:cubicBezTo>
                  <a:cubicBezTo>
                    <a:pt x="2044" y="-3619"/>
                    <a:pt x="-1968" y="6999"/>
                    <a:pt x="-1023" y="107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2" name="Полилиния: фигура 4951">
              <a:extLst>
                <a:ext uri="{FF2B5EF4-FFF2-40B4-BE49-F238E27FC236}">
                  <a16:creationId xmlns:a16="http://schemas.microsoft.com/office/drawing/2014/main" id="{1333B343-974C-23AC-5AB4-EFC9A94F34E4}"/>
                </a:ext>
              </a:extLst>
            </p:cNvPr>
            <p:cNvSpPr/>
            <p:nvPr/>
          </p:nvSpPr>
          <p:spPr>
            <a:xfrm>
              <a:off x="1442119" y="3128049"/>
              <a:ext cx="3693" cy="15572"/>
            </a:xfrm>
            <a:custGeom>
              <a:avLst/>
              <a:gdLst>
                <a:gd name="connsiteX0" fmla="*/ -305 w 3693"/>
                <a:gd name="connsiteY0" fmla="*/ 14472 h 15572"/>
                <a:gd name="connsiteX1" fmla="*/ 2527 w 3693"/>
                <a:gd name="connsiteY1" fmla="*/ -1100 h 15572"/>
                <a:gd name="connsiteX2" fmla="*/ -305 w 3693"/>
                <a:gd name="connsiteY2" fmla="*/ 14472 h 1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3" h="15572">
                  <a:moveTo>
                    <a:pt x="-305" y="14472"/>
                  </a:moveTo>
                  <a:cubicBezTo>
                    <a:pt x="1582" y="9517"/>
                    <a:pt x="2527" y="4327"/>
                    <a:pt x="2527" y="-1100"/>
                  </a:cubicBezTo>
                  <a:cubicBezTo>
                    <a:pt x="-305" y="4091"/>
                    <a:pt x="-2428" y="13294"/>
                    <a:pt x="-305" y="144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3" name="Полилиния: фигура 4952">
              <a:extLst>
                <a:ext uri="{FF2B5EF4-FFF2-40B4-BE49-F238E27FC236}">
                  <a16:creationId xmlns:a16="http://schemas.microsoft.com/office/drawing/2014/main" id="{51C02056-6676-A018-1676-4845942286CE}"/>
                </a:ext>
              </a:extLst>
            </p:cNvPr>
            <p:cNvSpPr/>
            <p:nvPr/>
          </p:nvSpPr>
          <p:spPr>
            <a:xfrm>
              <a:off x="1524135" y="3061583"/>
              <a:ext cx="2550" cy="4155"/>
            </a:xfrm>
            <a:custGeom>
              <a:avLst/>
              <a:gdLst>
                <a:gd name="connsiteX0" fmla="*/ -1147 w 2550"/>
                <a:gd name="connsiteY0" fmla="*/ 473 h 4155"/>
                <a:gd name="connsiteX1" fmla="*/ 1215 w 2550"/>
                <a:gd name="connsiteY1" fmla="*/ 473 h 4155"/>
                <a:gd name="connsiteX2" fmla="*/ -1147 w 2550"/>
                <a:gd name="connsiteY2" fmla="*/ 473 h 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0" h="4155">
                  <a:moveTo>
                    <a:pt x="-1147" y="473"/>
                  </a:moveTo>
                  <a:cubicBezTo>
                    <a:pt x="-1147" y="2360"/>
                    <a:pt x="2157" y="5192"/>
                    <a:pt x="1215" y="473"/>
                  </a:cubicBezTo>
                  <a:cubicBezTo>
                    <a:pt x="506" y="473"/>
                    <a:pt x="-1381" y="-3067"/>
                    <a:pt x="-1147" y="47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4" name="Полилиния: фигура 4953">
              <a:extLst>
                <a:ext uri="{FF2B5EF4-FFF2-40B4-BE49-F238E27FC236}">
                  <a16:creationId xmlns:a16="http://schemas.microsoft.com/office/drawing/2014/main" id="{BE1E824A-5E6A-F793-A0F3-A7DCB77F3A45}"/>
                </a:ext>
              </a:extLst>
            </p:cNvPr>
            <p:cNvSpPr/>
            <p:nvPr/>
          </p:nvSpPr>
          <p:spPr>
            <a:xfrm>
              <a:off x="1456431" y="3082032"/>
              <a:ext cx="3776" cy="14630"/>
            </a:xfrm>
            <a:custGeom>
              <a:avLst/>
              <a:gdLst>
                <a:gd name="connsiteX0" fmla="*/ -1167 w 3776"/>
                <a:gd name="connsiteY0" fmla="*/ 13530 h 14630"/>
                <a:gd name="connsiteX1" fmla="*/ 2609 w 3776"/>
                <a:gd name="connsiteY1" fmla="*/ -1100 h 14630"/>
                <a:gd name="connsiteX2" fmla="*/ -1167 w 3776"/>
                <a:gd name="connsiteY2" fmla="*/ 13530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14630">
                  <a:moveTo>
                    <a:pt x="-1167" y="13530"/>
                  </a:moveTo>
                  <a:cubicBezTo>
                    <a:pt x="1195" y="9048"/>
                    <a:pt x="2609" y="4093"/>
                    <a:pt x="2609" y="-1100"/>
                  </a:cubicBezTo>
                  <a:cubicBezTo>
                    <a:pt x="486" y="3621"/>
                    <a:pt x="-695" y="8576"/>
                    <a:pt x="-1167" y="1353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5" name="Полилиния: фигура 4954">
              <a:extLst>
                <a:ext uri="{FF2B5EF4-FFF2-40B4-BE49-F238E27FC236}">
                  <a16:creationId xmlns:a16="http://schemas.microsoft.com/office/drawing/2014/main" id="{6B484BB8-8754-7DE8-75D4-8FD0EDC0D159}"/>
                </a:ext>
              </a:extLst>
            </p:cNvPr>
            <p:cNvSpPr/>
            <p:nvPr/>
          </p:nvSpPr>
          <p:spPr>
            <a:xfrm>
              <a:off x="1505751" y="2996138"/>
              <a:ext cx="1414" cy="13215"/>
            </a:xfrm>
            <a:custGeom>
              <a:avLst/>
              <a:gdLst>
                <a:gd name="connsiteX0" fmla="*/ 247 w 1414"/>
                <a:gd name="connsiteY0" fmla="*/ 12116 h 13215"/>
                <a:gd name="connsiteX1" fmla="*/ 247 w 1414"/>
                <a:gd name="connsiteY1" fmla="*/ 12116 h 13215"/>
                <a:gd name="connsiteX2" fmla="*/ 247 w 1414"/>
                <a:gd name="connsiteY2" fmla="*/ -1100 h 13215"/>
                <a:gd name="connsiteX3" fmla="*/ -1167 w 1414"/>
                <a:gd name="connsiteY3" fmla="*/ 789 h 13215"/>
                <a:gd name="connsiteX4" fmla="*/ -1167 w 1414"/>
                <a:gd name="connsiteY4" fmla="*/ 9757 h 13215"/>
                <a:gd name="connsiteX5" fmla="*/ 247 w 1414"/>
                <a:gd name="connsiteY5" fmla="*/ 12116 h 13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4" h="13215">
                  <a:moveTo>
                    <a:pt x="247" y="12116"/>
                  </a:moveTo>
                  <a:lnTo>
                    <a:pt x="247" y="12116"/>
                  </a:lnTo>
                  <a:cubicBezTo>
                    <a:pt x="247" y="9757"/>
                    <a:pt x="247" y="5980"/>
                    <a:pt x="247" y="-1100"/>
                  </a:cubicBezTo>
                  <a:cubicBezTo>
                    <a:pt x="247" y="-1100"/>
                    <a:pt x="247" y="789"/>
                    <a:pt x="-1167" y="789"/>
                  </a:cubicBezTo>
                  <a:cubicBezTo>
                    <a:pt x="-695" y="3857"/>
                    <a:pt x="-695" y="6689"/>
                    <a:pt x="-1167" y="9757"/>
                  </a:cubicBezTo>
                  <a:cubicBezTo>
                    <a:pt x="-931" y="10699"/>
                    <a:pt x="-461" y="11407"/>
                    <a:pt x="247" y="121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6" name="Полилиния: фигура 4955">
              <a:extLst>
                <a:ext uri="{FF2B5EF4-FFF2-40B4-BE49-F238E27FC236}">
                  <a16:creationId xmlns:a16="http://schemas.microsoft.com/office/drawing/2014/main" id="{3731173D-5FD0-72D4-4BB4-B20F1BC2F596}"/>
                </a:ext>
              </a:extLst>
            </p:cNvPr>
            <p:cNvSpPr/>
            <p:nvPr/>
          </p:nvSpPr>
          <p:spPr>
            <a:xfrm>
              <a:off x="1459029" y="3040032"/>
              <a:ext cx="5899" cy="11350"/>
            </a:xfrm>
            <a:custGeom>
              <a:avLst/>
              <a:gdLst>
                <a:gd name="connsiteX0" fmla="*/ 4732 w 5899"/>
                <a:gd name="connsiteY0" fmla="*/ -395 h 11350"/>
                <a:gd name="connsiteX1" fmla="*/ -1167 w 5899"/>
                <a:gd name="connsiteY1" fmla="*/ 8100 h 11350"/>
                <a:gd name="connsiteX2" fmla="*/ 4732 w 5899"/>
                <a:gd name="connsiteY2" fmla="*/ -395 h 11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99" h="11350">
                  <a:moveTo>
                    <a:pt x="4732" y="-395"/>
                  </a:moveTo>
                  <a:cubicBezTo>
                    <a:pt x="4732" y="-3932"/>
                    <a:pt x="1192" y="6922"/>
                    <a:pt x="-1167" y="8100"/>
                  </a:cubicBezTo>
                  <a:cubicBezTo>
                    <a:pt x="-934" y="14944"/>
                    <a:pt x="2843" y="3618"/>
                    <a:pt x="4732" y="-3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7" name="Полилиния: фигура 4956">
              <a:extLst>
                <a:ext uri="{FF2B5EF4-FFF2-40B4-BE49-F238E27FC236}">
                  <a16:creationId xmlns:a16="http://schemas.microsoft.com/office/drawing/2014/main" id="{BA44A78A-AA63-DB55-51D9-AF71CBD9BC0A}"/>
                </a:ext>
              </a:extLst>
            </p:cNvPr>
            <p:cNvSpPr/>
            <p:nvPr/>
          </p:nvSpPr>
          <p:spPr>
            <a:xfrm>
              <a:off x="1477220" y="2976553"/>
              <a:ext cx="5639" cy="16047"/>
            </a:xfrm>
            <a:custGeom>
              <a:avLst/>
              <a:gdLst>
                <a:gd name="connsiteX0" fmla="*/ 1407 w 5639"/>
                <a:gd name="connsiteY0" fmla="*/ 14947 h 16047"/>
                <a:gd name="connsiteX1" fmla="*/ 4472 w 5639"/>
                <a:gd name="connsiteY1" fmla="*/ -1100 h 16047"/>
                <a:gd name="connsiteX2" fmla="*/ -718 w 5639"/>
                <a:gd name="connsiteY2" fmla="*/ 13530 h 16047"/>
                <a:gd name="connsiteX3" fmla="*/ 1407 w 5639"/>
                <a:gd name="connsiteY3" fmla="*/ 14947 h 1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39" h="16047">
                  <a:moveTo>
                    <a:pt x="1407" y="14947"/>
                  </a:moveTo>
                  <a:cubicBezTo>
                    <a:pt x="3058" y="9754"/>
                    <a:pt x="4239" y="4327"/>
                    <a:pt x="4472" y="-1100"/>
                  </a:cubicBezTo>
                  <a:cubicBezTo>
                    <a:pt x="2585" y="3385"/>
                    <a:pt x="1171" y="9520"/>
                    <a:pt x="-718" y="13530"/>
                  </a:cubicBezTo>
                  <a:cubicBezTo>
                    <a:pt x="-2605" y="17543"/>
                    <a:pt x="2113" y="8339"/>
                    <a:pt x="1407" y="1494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8" name="Полилиния: фигура 4957">
              <a:extLst>
                <a:ext uri="{FF2B5EF4-FFF2-40B4-BE49-F238E27FC236}">
                  <a16:creationId xmlns:a16="http://schemas.microsoft.com/office/drawing/2014/main" id="{375F4A7C-1189-6BD1-A5B0-88854E5E7103}"/>
                </a:ext>
              </a:extLst>
            </p:cNvPr>
            <p:cNvSpPr/>
            <p:nvPr/>
          </p:nvSpPr>
          <p:spPr>
            <a:xfrm>
              <a:off x="1549169" y="3071651"/>
              <a:ext cx="3306" cy="5899"/>
            </a:xfrm>
            <a:custGeom>
              <a:avLst/>
              <a:gdLst>
                <a:gd name="connsiteX0" fmla="*/ -1167 w 3306"/>
                <a:gd name="connsiteY0" fmla="*/ -1100 h 5899"/>
                <a:gd name="connsiteX1" fmla="*/ 1901 w 3306"/>
                <a:gd name="connsiteY1" fmla="*/ 4799 h 5899"/>
                <a:gd name="connsiteX2" fmla="*/ -1167 w 3306"/>
                <a:gd name="connsiteY2" fmla="*/ -1100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6" h="5899">
                  <a:moveTo>
                    <a:pt x="-1167" y="-1100"/>
                  </a:moveTo>
                  <a:cubicBezTo>
                    <a:pt x="-1167" y="2204"/>
                    <a:pt x="1192" y="2912"/>
                    <a:pt x="1901" y="4799"/>
                  </a:cubicBezTo>
                  <a:cubicBezTo>
                    <a:pt x="3082" y="2440"/>
                    <a:pt x="-459" y="55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59" name="Полилиния: фигура 4958">
              <a:extLst>
                <a:ext uri="{FF2B5EF4-FFF2-40B4-BE49-F238E27FC236}">
                  <a16:creationId xmlns:a16="http://schemas.microsoft.com/office/drawing/2014/main" id="{67033D2D-1C7E-9003-BF4D-01F09F3ED318}"/>
                </a:ext>
              </a:extLst>
            </p:cNvPr>
            <p:cNvSpPr/>
            <p:nvPr/>
          </p:nvSpPr>
          <p:spPr>
            <a:xfrm>
              <a:off x="1551136" y="3056784"/>
              <a:ext cx="3932" cy="7621"/>
            </a:xfrm>
            <a:custGeom>
              <a:avLst/>
              <a:gdLst>
                <a:gd name="connsiteX0" fmla="*/ 2765 w 3932"/>
                <a:gd name="connsiteY0" fmla="*/ 5744 h 7621"/>
                <a:gd name="connsiteX1" fmla="*/ -539 w 3932"/>
                <a:gd name="connsiteY1" fmla="*/ -1100 h 7621"/>
                <a:gd name="connsiteX2" fmla="*/ -539 w 3932"/>
                <a:gd name="connsiteY2" fmla="*/ 3854 h 7621"/>
                <a:gd name="connsiteX3" fmla="*/ 2765 w 3932"/>
                <a:gd name="connsiteY3" fmla="*/ 5744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2" h="7621">
                  <a:moveTo>
                    <a:pt x="2765" y="5744"/>
                  </a:moveTo>
                  <a:cubicBezTo>
                    <a:pt x="2765" y="1731"/>
                    <a:pt x="170" y="3618"/>
                    <a:pt x="-539" y="-1100"/>
                  </a:cubicBezTo>
                  <a:cubicBezTo>
                    <a:pt x="-539" y="-1100"/>
                    <a:pt x="-1953" y="1023"/>
                    <a:pt x="-539" y="3854"/>
                  </a:cubicBezTo>
                  <a:cubicBezTo>
                    <a:pt x="642" y="2676"/>
                    <a:pt x="2057" y="8576"/>
                    <a:pt x="2765" y="574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0" name="Полилиния: фигура 4959">
              <a:extLst>
                <a:ext uri="{FF2B5EF4-FFF2-40B4-BE49-F238E27FC236}">
                  <a16:creationId xmlns:a16="http://schemas.microsoft.com/office/drawing/2014/main" id="{56D4E868-C2E2-5652-0B65-4DE43CD150DE}"/>
                </a:ext>
              </a:extLst>
            </p:cNvPr>
            <p:cNvSpPr/>
            <p:nvPr/>
          </p:nvSpPr>
          <p:spPr>
            <a:xfrm>
              <a:off x="1560968" y="3119790"/>
              <a:ext cx="1812" cy="4329"/>
            </a:xfrm>
            <a:custGeom>
              <a:avLst/>
              <a:gdLst>
                <a:gd name="connsiteX0" fmla="*/ -1167 w 1812"/>
                <a:gd name="connsiteY0" fmla="*/ -1100 h 4329"/>
                <a:gd name="connsiteX1" fmla="*/ 250 w 1812"/>
                <a:gd name="connsiteY1" fmla="*/ 3146 h 4329"/>
                <a:gd name="connsiteX2" fmla="*/ -1167 w 1812"/>
                <a:gd name="connsiteY2" fmla="*/ -1100 h 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2" h="4329">
                  <a:moveTo>
                    <a:pt x="-1167" y="-1100"/>
                  </a:moveTo>
                  <a:cubicBezTo>
                    <a:pt x="-1167" y="787"/>
                    <a:pt x="-1167" y="2437"/>
                    <a:pt x="250" y="3146"/>
                  </a:cubicBezTo>
                  <a:cubicBezTo>
                    <a:pt x="1664" y="3854"/>
                    <a:pt x="-1167" y="-15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1" name="Полилиния: фигура 4960">
              <a:extLst>
                <a:ext uri="{FF2B5EF4-FFF2-40B4-BE49-F238E27FC236}">
                  <a16:creationId xmlns:a16="http://schemas.microsoft.com/office/drawing/2014/main" id="{420363AB-BB00-4BD5-1733-2C747B7D18F6}"/>
                </a:ext>
              </a:extLst>
            </p:cNvPr>
            <p:cNvSpPr/>
            <p:nvPr/>
          </p:nvSpPr>
          <p:spPr>
            <a:xfrm>
              <a:off x="1453599" y="2981435"/>
              <a:ext cx="3776" cy="14232"/>
            </a:xfrm>
            <a:custGeom>
              <a:avLst/>
              <a:gdLst>
                <a:gd name="connsiteX0" fmla="*/ -1167 w 3776"/>
                <a:gd name="connsiteY0" fmla="*/ 13133 h 14232"/>
                <a:gd name="connsiteX1" fmla="*/ 2609 w 3776"/>
                <a:gd name="connsiteY1" fmla="*/ 4402 h 14232"/>
                <a:gd name="connsiteX2" fmla="*/ -695 w 3776"/>
                <a:gd name="connsiteY2" fmla="*/ 2985 h 1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6" h="14232">
                  <a:moveTo>
                    <a:pt x="-1167" y="13133"/>
                  </a:moveTo>
                  <a:cubicBezTo>
                    <a:pt x="722" y="11715"/>
                    <a:pt x="959" y="6289"/>
                    <a:pt x="2609" y="4402"/>
                  </a:cubicBezTo>
                  <a:cubicBezTo>
                    <a:pt x="2609" y="-4096"/>
                    <a:pt x="2609" y="-1261"/>
                    <a:pt x="-695" y="298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2" name="Полилиния: фигура 4961">
              <a:extLst>
                <a:ext uri="{FF2B5EF4-FFF2-40B4-BE49-F238E27FC236}">
                  <a16:creationId xmlns:a16="http://schemas.microsoft.com/office/drawing/2014/main" id="{CA004EF8-4520-99B6-9E52-C44B4BFD0743}"/>
                </a:ext>
              </a:extLst>
            </p:cNvPr>
            <p:cNvSpPr/>
            <p:nvPr/>
          </p:nvSpPr>
          <p:spPr>
            <a:xfrm>
              <a:off x="1472214" y="2954262"/>
              <a:ext cx="4202" cy="10964"/>
            </a:xfrm>
            <a:custGeom>
              <a:avLst/>
              <a:gdLst>
                <a:gd name="connsiteX0" fmla="*/ -1139 w 4202"/>
                <a:gd name="connsiteY0" fmla="*/ 9865 h 10964"/>
                <a:gd name="connsiteX1" fmla="*/ 2873 w 4202"/>
                <a:gd name="connsiteY1" fmla="*/ -47 h 10964"/>
                <a:gd name="connsiteX2" fmla="*/ -1139 w 4202"/>
                <a:gd name="connsiteY2" fmla="*/ 9865 h 10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2" h="10964">
                  <a:moveTo>
                    <a:pt x="-1139" y="9865"/>
                  </a:moveTo>
                  <a:cubicBezTo>
                    <a:pt x="984" y="8684"/>
                    <a:pt x="1692" y="3493"/>
                    <a:pt x="2873" y="-47"/>
                  </a:cubicBezTo>
                  <a:cubicBezTo>
                    <a:pt x="4052" y="-3585"/>
                    <a:pt x="-1612" y="2315"/>
                    <a:pt x="-1139" y="986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3" name="Полилиния: фигура 4962">
              <a:extLst>
                <a:ext uri="{FF2B5EF4-FFF2-40B4-BE49-F238E27FC236}">
                  <a16:creationId xmlns:a16="http://schemas.microsoft.com/office/drawing/2014/main" id="{F4A95D1C-8C9B-04A7-F5BC-123BCC6ACF2D}"/>
                </a:ext>
              </a:extLst>
            </p:cNvPr>
            <p:cNvSpPr/>
            <p:nvPr/>
          </p:nvSpPr>
          <p:spPr>
            <a:xfrm>
              <a:off x="1462463" y="2896558"/>
              <a:ext cx="12492" cy="61588"/>
            </a:xfrm>
            <a:custGeom>
              <a:avLst/>
              <a:gdLst>
                <a:gd name="connsiteX0" fmla="*/ 117 w 12492"/>
                <a:gd name="connsiteY0" fmla="*/ 60488 h 61588"/>
                <a:gd name="connsiteX1" fmla="*/ 117 w 12492"/>
                <a:gd name="connsiteY1" fmla="*/ 56951 h 61588"/>
                <a:gd name="connsiteX2" fmla="*/ 10971 w 12492"/>
                <a:gd name="connsiteY2" fmla="*/ 16362 h 61588"/>
                <a:gd name="connsiteX3" fmla="*/ 10971 w 12492"/>
                <a:gd name="connsiteY3" fmla="*/ -1100 h 61588"/>
                <a:gd name="connsiteX4" fmla="*/ 8848 w 12492"/>
                <a:gd name="connsiteY4" fmla="*/ 14947 h 61588"/>
                <a:gd name="connsiteX5" fmla="*/ 5544 w 12492"/>
                <a:gd name="connsiteY5" fmla="*/ 19666 h 61588"/>
                <a:gd name="connsiteX6" fmla="*/ 3657 w 12492"/>
                <a:gd name="connsiteY6" fmla="*/ 43263 h 61588"/>
                <a:gd name="connsiteX7" fmla="*/ -828 w 12492"/>
                <a:gd name="connsiteY7" fmla="*/ 52230 h 61588"/>
                <a:gd name="connsiteX8" fmla="*/ 117 w 12492"/>
                <a:gd name="connsiteY8" fmla="*/ 60488 h 6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92" h="61588">
                  <a:moveTo>
                    <a:pt x="117" y="60488"/>
                  </a:moveTo>
                  <a:cubicBezTo>
                    <a:pt x="117" y="60488"/>
                    <a:pt x="117" y="58602"/>
                    <a:pt x="117" y="56951"/>
                  </a:cubicBezTo>
                  <a:cubicBezTo>
                    <a:pt x="5071" y="46331"/>
                    <a:pt x="6961" y="27218"/>
                    <a:pt x="10971" y="16362"/>
                  </a:cubicBezTo>
                  <a:cubicBezTo>
                    <a:pt x="11443" y="10462"/>
                    <a:pt x="11443" y="4799"/>
                    <a:pt x="10971" y="-1100"/>
                  </a:cubicBezTo>
                  <a:cubicBezTo>
                    <a:pt x="8375" y="4327"/>
                    <a:pt x="10971" y="9048"/>
                    <a:pt x="8848" y="14947"/>
                  </a:cubicBezTo>
                  <a:cubicBezTo>
                    <a:pt x="6725" y="20847"/>
                    <a:pt x="7197" y="12588"/>
                    <a:pt x="5544" y="19666"/>
                  </a:cubicBezTo>
                  <a:cubicBezTo>
                    <a:pt x="5780" y="27688"/>
                    <a:pt x="5071" y="35477"/>
                    <a:pt x="3657" y="43263"/>
                  </a:cubicBezTo>
                  <a:cubicBezTo>
                    <a:pt x="1531" y="44444"/>
                    <a:pt x="826" y="49635"/>
                    <a:pt x="-828" y="52230"/>
                  </a:cubicBezTo>
                  <a:cubicBezTo>
                    <a:pt x="-2242" y="62142"/>
                    <a:pt x="1298" y="50579"/>
                    <a:pt x="117" y="604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4" name="Полилиния: фигура 4963">
              <a:extLst>
                <a:ext uri="{FF2B5EF4-FFF2-40B4-BE49-F238E27FC236}">
                  <a16:creationId xmlns:a16="http://schemas.microsoft.com/office/drawing/2014/main" id="{6FFD1CC6-8AFD-4FA1-450C-21A6E7597EF9}"/>
                </a:ext>
              </a:extLst>
            </p:cNvPr>
            <p:cNvSpPr/>
            <p:nvPr/>
          </p:nvSpPr>
          <p:spPr>
            <a:xfrm>
              <a:off x="1573948" y="3097949"/>
              <a:ext cx="3713" cy="7359"/>
            </a:xfrm>
            <a:custGeom>
              <a:avLst/>
              <a:gdLst>
                <a:gd name="connsiteX0" fmla="*/ -698 w 3713"/>
                <a:gd name="connsiteY0" fmla="*/ 1390 h 7359"/>
                <a:gd name="connsiteX1" fmla="*/ 2134 w 3713"/>
                <a:gd name="connsiteY1" fmla="*/ 3986 h 7359"/>
                <a:gd name="connsiteX2" fmla="*/ 2134 w 3713"/>
                <a:gd name="connsiteY2" fmla="*/ -260 h 7359"/>
                <a:gd name="connsiteX3" fmla="*/ -1167 w 3713"/>
                <a:gd name="connsiteY3" fmla="*/ -260 h 7359"/>
                <a:gd name="connsiteX4" fmla="*/ 483 w 3713"/>
                <a:gd name="connsiteY4" fmla="*/ 6111 h 7359"/>
                <a:gd name="connsiteX5" fmla="*/ -698 w 3713"/>
                <a:gd name="connsiteY5" fmla="*/ 1390 h 7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3" h="7359">
                  <a:moveTo>
                    <a:pt x="-698" y="1390"/>
                  </a:moveTo>
                  <a:cubicBezTo>
                    <a:pt x="-698" y="-497"/>
                    <a:pt x="1901" y="3044"/>
                    <a:pt x="2134" y="3986"/>
                  </a:cubicBezTo>
                  <a:cubicBezTo>
                    <a:pt x="2370" y="4930"/>
                    <a:pt x="483" y="1626"/>
                    <a:pt x="2134" y="-260"/>
                  </a:cubicBezTo>
                  <a:cubicBezTo>
                    <a:pt x="3787" y="-2150"/>
                    <a:pt x="11" y="-260"/>
                    <a:pt x="-1167" y="-260"/>
                  </a:cubicBezTo>
                  <a:cubicBezTo>
                    <a:pt x="-931" y="1863"/>
                    <a:pt x="-225" y="3986"/>
                    <a:pt x="483" y="6111"/>
                  </a:cubicBezTo>
                  <a:cubicBezTo>
                    <a:pt x="1664" y="7053"/>
                    <a:pt x="247" y="3277"/>
                    <a:pt x="-698" y="139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5" name="Полилиния: фигура 4964">
              <a:extLst>
                <a:ext uri="{FF2B5EF4-FFF2-40B4-BE49-F238E27FC236}">
                  <a16:creationId xmlns:a16="http://schemas.microsoft.com/office/drawing/2014/main" id="{0FC31DCF-20E6-1864-B899-134D91E7B840}"/>
                </a:ext>
              </a:extLst>
            </p:cNvPr>
            <p:cNvSpPr/>
            <p:nvPr/>
          </p:nvSpPr>
          <p:spPr>
            <a:xfrm>
              <a:off x="1398146" y="3038850"/>
              <a:ext cx="7080" cy="23597"/>
            </a:xfrm>
            <a:custGeom>
              <a:avLst/>
              <a:gdLst>
                <a:gd name="connsiteX0" fmla="*/ -1167 w 7080"/>
                <a:gd name="connsiteY0" fmla="*/ 22497 h 23597"/>
                <a:gd name="connsiteX1" fmla="*/ 5913 w 7080"/>
                <a:gd name="connsiteY1" fmla="*/ -1100 h 23597"/>
                <a:gd name="connsiteX2" fmla="*/ -1167 w 7080"/>
                <a:gd name="connsiteY2" fmla="*/ 22497 h 23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80" h="23597">
                  <a:moveTo>
                    <a:pt x="-1167" y="22497"/>
                  </a:moveTo>
                  <a:cubicBezTo>
                    <a:pt x="2609" y="15181"/>
                    <a:pt x="4968" y="7158"/>
                    <a:pt x="5913" y="-1100"/>
                  </a:cubicBezTo>
                  <a:cubicBezTo>
                    <a:pt x="2845" y="6450"/>
                    <a:pt x="486" y="14475"/>
                    <a:pt x="-1167" y="2249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6" name="Полилиния: фигура 4965">
              <a:extLst>
                <a:ext uri="{FF2B5EF4-FFF2-40B4-BE49-F238E27FC236}">
                  <a16:creationId xmlns:a16="http://schemas.microsoft.com/office/drawing/2014/main" id="{CC6F45AE-A73D-B72F-A59A-30D8354733EB}"/>
                </a:ext>
              </a:extLst>
            </p:cNvPr>
            <p:cNvSpPr/>
            <p:nvPr/>
          </p:nvSpPr>
          <p:spPr>
            <a:xfrm>
              <a:off x="1395787" y="3045458"/>
              <a:ext cx="4718" cy="18130"/>
            </a:xfrm>
            <a:custGeom>
              <a:avLst/>
              <a:gdLst>
                <a:gd name="connsiteX0" fmla="*/ -1167 w 4718"/>
                <a:gd name="connsiteY0" fmla="*/ 16125 h 18130"/>
                <a:gd name="connsiteX1" fmla="*/ 3551 w 4718"/>
                <a:gd name="connsiteY1" fmla="*/ -1100 h 18130"/>
                <a:gd name="connsiteX2" fmla="*/ -1167 w 4718"/>
                <a:gd name="connsiteY2" fmla="*/ 16125 h 18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8" h="18130">
                  <a:moveTo>
                    <a:pt x="-1167" y="16125"/>
                  </a:moveTo>
                  <a:cubicBezTo>
                    <a:pt x="-1167" y="21080"/>
                    <a:pt x="3315" y="4327"/>
                    <a:pt x="3551" y="-1100"/>
                  </a:cubicBezTo>
                  <a:cubicBezTo>
                    <a:pt x="-1167" y="2673"/>
                    <a:pt x="14" y="10935"/>
                    <a:pt x="-1167" y="1612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7" name="Полилиния: фигура 4966">
              <a:extLst>
                <a:ext uri="{FF2B5EF4-FFF2-40B4-BE49-F238E27FC236}">
                  <a16:creationId xmlns:a16="http://schemas.microsoft.com/office/drawing/2014/main" id="{77C9658E-F9ED-F59A-5511-BD147D177FD8}"/>
                </a:ext>
              </a:extLst>
            </p:cNvPr>
            <p:cNvSpPr/>
            <p:nvPr/>
          </p:nvSpPr>
          <p:spPr>
            <a:xfrm>
              <a:off x="1402633" y="3019971"/>
              <a:ext cx="4008" cy="14409"/>
            </a:xfrm>
            <a:custGeom>
              <a:avLst/>
              <a:gdLst>
                <a:gd name="connsiteX0" fmla="*/ 2841 w 4008"/>
                <a:gd name="connsiteY0" fmla="*/ 9520 h 14409"/>
                <a:gd name="connsiteX1" fmla="*/ 2841 w 4008"/>
                <a:gd name="connsiteY1" fmla="*/ -1100 h 14409"/>
                <a:gd name="connsiteX2" fmla="*/ -696 w 4008"/>
                <a:gd name="connsiteY2" fmla="*/ 11171 h 14409"/>
                <a:gd name="connsiteX3" fmla="*/ 2841 w 4008"/>
                <a:gd name="connsiteY3" fmla="*/ 9520 h 14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8" h="14409">
                  <a:moveTo>
                    <a:pt x="2841" y="9520"/>
                  </a:moveTo>
                  <a:cubicBezTo>
                    <a:pt x="2841" y="1968"/>
                    <a:pt x="2841" y="3621"/>
                    <a:pt x="2841" y="-1100"/>
                  </a:cubicBezTo>
                  <a:cubicBezTo>
                    <a:pt x="1427" y="2912"/>
                    <a:pt x="954" y="7397"/>
                    <a:pt x="-696" y="11171"/>
                  </a:cubicBezTo>
                  <a:cubicBezTo>
                    <a:pt x="-2350" y="14947"/>
                    <a:pt x="718" y="13297"/>
                    <a:pt x="2841" y="952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8" name="Полилиния: фигура 4967">
              <a:extLst>
                <a:ext uri="{FF2B5EF4-FFF2-40B4-BE49-F238E27FC236}">
                  <a16:creationId xmlns:a16="http://schemas.microsoft.com/office/drawing/2014/main" id="{FC94EE66-A502-8A29-8453-2D0E306A6BF3}"/>
                </a:ext>
              </a:extLst>
            </p:cNvPr>
            <p:cNvSpPr/>
            <p:nvPr/>
          </p:nvSpPr>
          <p:spPr>
            <a:xfrm>
              <a:off x="1579611" y="3108225"/>
              <a:ext cx="3512" cy="10318"/>
            </a:xfrm>
            <a:custGeom>
              <a:avLst/>
              <a:gdLst>
                <a:gd name="connsiteX0" fmla="*/ -1167 w 3512"/>
                <a:gd name="connsiteY0" fmla="*/ -1100 h 10318"/>
                <a:gd name="connsiteX1" fmla="*/ -1167 w 3512"/>
                <a:gd name="connsiteY1" fmla="*/ 2676 h 10318"/>
                <a:gd name="connsiteX2" fmla="*/ 1192 w 3512"/>
                <a:gd name="connsiteY2" fmla="*/ 8812 h 10318"/>
                <a:gd name="connsiteX3" fmla="*/ 1192 w 3512"/>
                <a:gd name="connsiteY3" fmla="*/ 4330 h 10318"/>
                <a:gd name="connsiteX4" fmla="*/ -1167 w 3512"/>
                <a:gd name="connsiteY4" fmla="*/ -1100 h 10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2" h="10318">
                  <a:moveTo>
                    <a:pt x="-1167" y="-1100"/>
                  </a:moveTo>
                  <a:cubicBezTo>
                    <a:pt x="-1167" y="-1100"/>
                    <a:pt x="-1167" y="1026"/>
                    <a:pt x="-1167" y="2676"/>
                  </a:cubicBezTo>
                  <a:cubicBezTo>
                    <a:pt x="-225" y="4566"/>
                    <a:pt x="720" y="6689"/>
                    <a:pt x="1192" y="8812"/>
                  </a:cubicBezTo>
                  <a:cubicBezTo>
                    <a:pt x="3787" y="10465"/>
                    <a:pt x="1192" y="6689"/>
                    <a:pt x="1192" y="4330"/>
                  </a:cubicBezTo>
                  <a:cubicBezTo>
                    <a:pt x="483" y="2440"/>
                    <a:pt x="-225" y="553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69" name="Полилиния: фигура 4968">
              <a:extLst>
                <a:ext uri="{FF2B5EF4-FFF2-40B4-BE49-F238E27FC236}">
                  <a16:creationId xmlns:a16="http://schemas.microsoft.com/office/drawing/2014/main" id="{77CC8B8B-CCA6-1480-386C-C6F7F91BDB7D}"/>
                </a:ext>
              </a:extLst>
            </p:cNvPr>
            <p:cNvSpPr/>
            <p:nvPr/>
          </p:nvSpPr>
          <p:spPr>
            <a:xfrm>
              <a:off x="1359210" y="3070706"/>
              <a:ext cx="5193" cy="31150"/>
            </a:xfrm>
            <a:custGeom>
              <a:avLst/>
              <a:gdLst>
                <a:gd name="connsiteX0" fmla="*/ -1167 w 5193"/>
                <a:gd name="connsiteY0" fmla="*/ 30050 h 31150"/>
                <a:gd name="connsiteX1" fmla="*/ 959 w 5193"/>
                <a:gd name="connsiteY1" fmla="*/ 20847 h 31150"/>
                <a:gd name="connsiteX2" fmla="*/ 4026 w 5193"/>
                <a:gd name="connsiteY2" fmla="*/ -1100 h 31150"/>
                <a:gd name="connsiteX3" fmla="*/ 14 w 5193"/>
                <a:gd name="connsiteY3" fmla="*/ 18487 h 31150"/>
                <a:gd name="connsiteX4" fmla="*/ -1167 w 5193"/>
                <a:gd name="connsiteY4" fmla="*/ 30050 h 3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3" h="31150">
                  <a:moveTo>
                    <a:pt x="-1167" y="30050"/>
                  </a:moveTo>
                  <a:cubicBezTo>
                    <a:pt x="14" y="26982"/>
                    <a:pt x="722" y="23914"/>
                    <a:pt x="959" y="20847"/>
                  </a:cubicBezTo>
                  <a:cubicBezTo>
                    <a:pt x="959" y="15183"/>
                    <a:pt x="2845" y="7631"/>
                    <a:pt x="4026" y="-1100"/>
                  </a:cubicBezTo>
                  <a:cubicBezTo>
                    <a:pt x="2609" y="5744"/>
                    <a:pt x="1431" y="11880"/>
                    <a:pt x="14" y="18487"/>
                  </a:cubicBezTo>
                  <a:cubicBezTo>
                    <a:pt x="-695" y="22261"/>
                    <a:pt x="-1167" y="26274"/>
                    <a:pt x="-1167" y="3005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0" name="Полилиния: фигура 4969">
              <a:extLst>
                <a:ext uri="{FF2B5EF4-FFF2-40B4-BE49-F238E27FC236}">
                  <a16:creationId xmlns:a16="http://schemas.microsoft.com/office/drawing/2014/main" id="{F2FA7064-8639-9214-FB86-0FD70170B93D}"/>
                </a:ext>
              </a:extLst>
            </p:cNvPr>
            <p:cNvSpPr/>
            <p:nvPr/>
          </p:nvSpPr>
          <p:spPr>
            <a:xfrm>
              <a:off x="1595267" y="3144802"/>
              <a:ext cx="4475" cy="11798"/>
            </a:xfrm>
            <a:custGeom>
              <a:avLst/>
              <a:gdLst>
                <a:gd name="connsiteX0" fmla="*/ 2761 w 4475"/>
                <a:gd name="connsiteY0" fmla="*/ 10699 h 11798"/>
                <a:gd name="connsiteX1" fmla="*/ -543 w 4475"/>
                <a:gd name="connsiteY1" fmla="*/ -1100 h 11798"/>
                <a:gd name="connsiteX2" fmla="*/ 2761 w 4475"/>
                <a:gd name="connsiteY2" fmla="*/ 10699 h 1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5" h="11798">
                  <a:moveTo>
                    <a:pt x="2761" y="10699"/>
                  </a:moveTo>
                  <a:cubicBezTo>
                    <a:pt x="4178" y="10699"/>
                    <a:pt x="2761" y="2676"/>
                    <a:pt x="-543" y="-1100"/>
                  </a:cubicBezTo>
                  <a:cubicBezTo>
                    <a:pt x="-1957" y="-864"/>
                    <a:pt x="-1015" y="6922"/>
                    <a:pt x="2761" y="106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1" name="Полилиния: фигура 4970">
              <a:extLst>
                <a:ext uri="{FF2B5EF4-FFF2-40B4-BE49-F238E27FC236}">
                  <a16:creationId xmlns:a16="http://schemas.microsoft.com/office/drawing/2014/main" id="{F94FE1FC-0EE1-15AA-A674-CD9DE03B9659}"/>
                </a:ext>
              </a:extLst>
            </p:cNvPr>
            <p:cNvSpPr/>
            <p:nvPr/>
          </p:nvSpPr>
          <p:spPr>
            <a:xfrm>
              <a:off x="1449353" y="2873529"/>
              <a:ext cx="4770" cy="26804"/>
            </a:xfrm>
            <a:custGeom>
              <a:avLst/>
              <a:gdLst>
                <a:gd name="connsiteX0" fmla="*/ -1167 w 4770"/>
                <a:gd name="connsiteY0" fmla="*/ 25705 h 26804"/>
                <a:gd name="connsiteX1" fmla="*/ 1901 w 4770"/>
                <a:gd name="connsiteY1" fmla="*/ 221 h 26804"/>
                <a:gd name="connsiteX2" fmla="*/ -1167 w 4770"/>
                <a:gd name="connsiteY2" fmla="*/ 25705 h 26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70" h="26804">
                  <a:moveTo>
                    <a:pt x="-1167" y="25705"/>
                  </a:moveTo>
                  <a:cubicBezTo>
                    <a:pt x="1428" y="21456"/>
                    <a:pt x="6146" y="-7568"/>
                    <a:pt x="1901" y="221"/>
                  </a:cubicBezTo>
                  <a:cubicBezTo>
                    <a:pt x="1428" y="8715"/>
                    <a:pt x="483" y="17210"/>
                    <a:pt x="-1167" y="257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2" name="Полилиния: фигура 4971">
              <a:extLst>
                <a:ext uri="{FF2B5EF4-FFF2-40B4-BE49-F238E27FC236}">
                  <a16:creationId xmlns:a16="http://schemas.microsoft.com/office/drawing/2014/main" id="{21BDCB65-5FAD-89CB-6CD2-9E909D42C2DB}"/>
                </a:ext>
              </a:extLst>
            </p:cNvPr>
            <p:cNvSpPr/>
            <p:nvPr/>
          </p:nvSpPr>
          <p:spPr>
            <a:xfrm>
              <a:off x="1519437" y="2917796"/>
              <a:ext cx="17225" cy="19115"/>
            </a:xfrm>
            <a:custGeom>
              <a:avLst/>
              <a:gdLst>
                <a:gd name="connsiteX0" fmla="*/ -1167 w 17225"/>
                <a:gd name="connsiteY0" fmla="*/ -1100 h 19115"/>
                <a:gd name="connsiteX1" fmla="*/ 16058 w 17225"/>
                <a:gd name="connsiteY1" fmla="*/ 18015 h 19115"/>
                <a:gd name="connsiteX2" fmla="*/ 16058 w 17225"/>
                <a:gd name="connsiteY2" fmla="*/ 15653 h 19115"/>
                <a:gd name="connsiteX3" fmla="*/ -1167 w 17225"/>
                <a:gd name="connsiteY3" fmla="*/ -1100 h 1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25" h="19115">
                  <a:moveTo>
                    <a:pt x="-1167" y="-1100"/>
                  </a:moveTo>
                  <a:cubicBezTo>
                    <a:pt x="2845" y="6686"/>
                    <a:pt x="8745" y="13058"/>
                    <a:pt x="16058" y="18015"/>
                  </a:cubicBezTo>
                  <a:cubicBezTo>
                    <a:pt x="13699" y="14475"/>
                    <a:pt x="16058" y="14947"/>
                    <a:pt x="16058" y="15653"/>
                  </a:cubicBezTo>
                  <a:cubicBezTo>
                    <a:pt x="10631" y="7867"/>
                    <a:pt x="4496" y="786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3" name="Полилиния: фигура 4972">
              <a:extLst>
                <a:ext uri="{FF2B5EF4-FFF2-40B4-BE49-F238E27FC236}">
                  <a16:creationId xmlns:a16="http://schemas.microsoft.com/office/drawing/2014/main" id="{0059BDF2-FCBD-A512-DE7A-1D40C00F70C1}"/>
                </a:ext>
              </a:extLst>
            </p:cNvPr>
            <p:cNvSpPr/>
            <p:nvPr/>
          </p:nvSpPr>
          <p:spPr>
            <a:xfrm>
              <a:off x="1406641" y="2937617"/>
              <a:ext cx="8025" cy="32328"/>
            </a:xfrm>
            <a:custGeom>
              <a:avLst/>
              <a:gdLst>
                <a:gd name="connsiteX0" fmla="*/ -1167 w 8025"/>
                <a:gd name="connsiteY0" fmla="*/ 31228 h 32328"/>
                <a:gd name="connsiteX1" fmla="*/ 6858 w 8025"/>
                <a:gd name="connsiteY1" fmla="*/ -1100 h 32328"/>
                <a:gd name="connsiteX2" fmla="*/ -1167 w 8025"/>
                <a:gd name="connsiteY2" fmla="*/ 31228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25" h="32328">
                  <a:moveTo>
                    <a:pt x="-1167" y="31228"/>
                  </a:moveTo>
                  <a:cubicBezTo>
                    <a:pt x="3318" y="21083"/>
                    <a:pt x="6149" y="9993"/>
                    <a:pt x="6858" y="-1100"/>
                  </a:cubicBezTo>
                  <a:cubicBezTo>
                    <a:pt x="4968" y="11643"/>
                    <a:pt x="250" y="18015"/>
                    <a:pt x="-1167" y="3122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4" name="Полилиния: фигура 4973">
              <a:extLst>
                <a:ext uri="{FF2B5EF4-FFF2-40B4-BE49-F238E27FC236}">
                  <a16:creationId xmlns:a16="http://schemas.microsoft.com/office/drawing/2014/main" id="{0587757F-CD55-7A16-C5A8-DA49D4BAB173}"/>
                </a:ext>
              </a:extLst>
            </p:cNvPr>
            <p:cNvSpPr/>
            <p:nvPr/>
          </p:nvSpPr>
          <p:spPr>
            <a:xfrm>
              <a:off x="1608163" y="3184683"/>
              <a:ext cx="10853" cy="31383"/>
            </a:xfrm>
            <a:custGeom>
              <a:avLst/>
              <a:gdLst>
                <a:gd name="connsiteX0" fmla="*/ -1167 w 10853"/>
                <a:gd name="connsiteY0" fmla="*/ -1100 h 31383"/>
                <a:gd name="connsiteX1" fmla="*/ -1167 w 10853"/>
                <a:gd name="connsiteY1" fmla="*/ 2201 h 31383"/>
                <a:gd name="connsiteX2" fmla="*/ 9687 w 10853"/>
                <a:gd name="connsiteY2" fmla="*/ 30283 h 31383"/>
                <a:gd name="connsiteX3" fmla="*/ -1167 w 10853"/>
                <a:gd name="connsiteY3" fmla="*/ -1100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3" h="31383">
                  <a:moveTo>
                    <a:pt x="-1167" y="-1100"/>
                  </a:moveTo>
                  <a:cubicBezTo>
                    <a:pt x="-1167" y="1259"/>
                    <a:pt x="-1167" y="3382"/>
                    <a:pt x="-1167" y="2201"/>
                  </a:cubicBezTo>
                  <a:cubicBezTo>
                    <a:pt x="3787" y="11168"/>
                    <a:pt x="4496" y="21080"/>
                    <a:pt x="9687" y="30283"/>
                  </a:cubicBezTo>
                  <a:cubicBezTo>
                    <a:pt x="5441" y="16362"/>
                    <a:pt x="8036" y="8573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5" name="Полилиния: фигура 4974">
              <a:extLst>
                <a:ext uri="{FF2B5EF4-FFF2-40B4-BE49-F238E27FC236}">
                  <a16:creationId xmlns:a16="http://schemas.microsoft.com/office/drawing/2014/main" id="{C7E8F5F5-B090-9A78-C4B5-6D53DF230E54}"/>
                </a:ext>
              </a:extLst>
            </p:cNvPr>
            <p:cNvSpPr/>
            <p:nvPr/>
          </p:nvSpPr>
          <p:spPr>
            <a:xfrm>
              <a:off x="1480264" y="2841341"/>
              <a:ext cx="10620" cy="8967"/>
            </a:xfrm>
            <a:custGeom>
              <a:avLst/>
              <a:gdLst>
                <a:gd name="connsiteX0" fmla="*/ -1167 w 10620"/>
                <a:gd name="connsiteY0" fmla="*/ -1100 h 8967"/>
                <a:gd name="connsiteX1" fmla="*/ 9453 w 10620"/>
                <a:gd name="connsiteY1" fmla="*/ 7867 h 8967"/>
                <a:gd name="connsiteX2" fmla="*/ 3082 w 10620"/>
                <a:gd name="connsiteY2" fmla="*/ 314 h 8967"/>
                <a:gd name="connsiteX3" fmla="*/ -1167 w 10620"/>
                <a:gd name="connsiteY3" fmla="*/ -1100 h 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20" h="8967">
                  <a:moveTo>
                    <a:pt x="-1167" y="-1100"/>
                  </a:moveTo>
                  <a:cubicBezTo>
                    <a:pt x="2845" y="5508"/>
                    <a:pt x="5913" y="5035"/>
                    <a:pt x="9453" y="7867"/>
                  </a:cubicBezTo>
                  <a:cubicBezTo>
                    <a:pt x="7094" y="5508"/>
                    <a:pt x="4968" y="2912"/>
                    <a:pt x="3082" y="314"/>
                  </a:cubicBezTo>
                  <a:cubicBezTo>
                    <a:pt x="3082" y="314"/>
                    <a:pt x="1428" y="55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6" name="Полилиния: фигура 4975">
              <a:extLst>
                <a:ext uri="{FF2B5EF4-FFF2-40B4-BE49-F238E27FC236}">
                  <a16:creationId xmlns:a16="http://schemas.microsoft.com/office/drawing/2014/main" id="{7D987F58-14E7-C11B-DED8-502165251313}"/>
                </a:ext>
              </a:extLst>
            </p:cNvPr>
            <p:cNvSpPr/>
            <p:nvPr/>
          </p:nvSpPr>
          <p:spPr>
            <a:xfrm>
              <a:off x="1619280" y="3218360"/>
              <a:ext cx="6580" cy="17526"/>
            </a:xfrm>
            <a:custGeom>
              <a:avLst/>
              <a:gdLst>
                <a:gd name="connsiteX0" fmla="*/ -14 w 6580"/>
                <a:gd name="connsiteY0" fmla="*/ -326 h 17526"/>
                <a:gd name="connsiteX1" fmla="*/ -14 w 6580"/>
                <a:gd name="connsiteY1" fmla="*/ 6045 h 17526"/>
                <a:gd name="connsiteX2" fmla="*/ 5413 w 6580"/>
                <a:gd name="connsiteY2" fmla="*/ 16427 h 17526"/>
                <a:gd name="connsiteX3" fmla="*/ 2582 w 6580"/>
                <a:gd name="connsiteY3" fmla="*/ 5809 h 17526"/>
                <a:gd name="connsiteX4" fmla="*/ -14 w 6580"/>
                <a:gd name="connsiteY4" fmla="*/ -326 h 1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0" h="17526">
                  <a:moveTo>
                    <a:pt x="-14" y="-326"/>
                  </a:moveTo>
                  <a:cubicBezTo>
                    <a:pt x="-2609" y="-3630"/>
                    <a:pt x="-14" y="4628"/>
                    <a:pt x="-14" y="6045"/>
                  </a:cubicBezTo>
                  <a:cubicBezTo>
                    <a:pt x="1873" y="2741"/>
                    <a:pt x="1873" y="11472"/>
                    <a:pt x="5413" y="16427"/>
                  </a:cubicBezTo>
                  <a:cubicBezTo>
                    <a:pt x="5413" y="12650"/>
                    <a:pt x="1401" y="9586"/>
                    <a:pt x="2582" y="5809"/>
                  </a:cubicBezTo>
                  <a:cubicBezTo>
                    <a:pt x="1401" y="3920"/>
                    <a:pt x="459" y="1797"/>
                    <a:pt x="-14" y="-32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7" name="Полилиния: фигура 4976">
              <a:extLst>
                <a:ext uri="{FF2B5EF4-FFF2-40B4-BE49-F238E27FC236}">
                  <a16:creationId xmlns:a16="http://schemas.microsoft.com/office/drawing/2014/main" id="{9FE23DAA-1CE3-20A0-36D3-EF9CD17C8A21}"/>
                </a:ext>
              </a:extLst>
            </p:cNvPr>
            <p:cNvSpPr/>
            <p:nvPr/>
          </p:nvSpPr>
          <p:spPr>
            <a:xfrm>
              <a:off x="1624916" y="3237541"/>
              <a:ext cx="5993" cy="20293"/>
            </a:xfrm>
            <a:custGeom>
              <a:avLst/>
              <a:gdLst>
                <a:gd name="connsiteX0" fmla="*/ -1167 w 5993"/>
                <a:gd name="connsiteY0" fmla="*/ -1100 h 20293"/>
                <a:gd name="connsiteX1" fmla="*/ 1901 w 5993"/>
                <a:gd name="connsiteY1" fmla="*/ 19193 h 20293"/>
                <a:gd name="connsiteX2" fmla="*/ 4732 w 5993"/>
                <a:gd name="connsiteY2" fmla="*/ 12585 h 20293"/>
                <a:gd name="connsiteX3" fmla="*/ -1167 w 5993"/>
                <a:gd name="connsiteY3" fmla="*/ -1100 h 20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93" h="20293">
                  <a:moveTo>
                    <a:pt x="-1167" y="-1100"/>
                  </a:moveTo>
                  <a:cubicBezTo>
                    <a:pt x="959" y="8809"/>
                    <a:pt x="-1167" y="11404"/>
                    <a:pt x="1901" y="19193"/>
                  </a:cubicBezTo>
                  <a:cubicBezTo>
                    <a:pt x="1901" y="9517"/>
                    <a:pt x="5441" y="21552"/>
                    <a:pt x="4732" y="12585"/>
                  </a:cubicBezTo>
                  <a:cubicBezTo>
                    <a:pt x="1664" y="12585"/>
                    <a:pt x="1901" y="361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8" name="Полилиния: фигура 4977">
              <a:extLst>
                <a:ext uri="{FF2B5EF4-FFF2-40B4-BE49-F238E27FC236}">
                  <a16:creationId xmlns:a16="http://schemas.microsoft.com/office/drawing/2014/main" id="{0468ABC7-0260-0398-B8F4-7DE5DF057118}"/>
                </a:ext>
              </a:extLst>
            </p:cNvPr>
            <p:cNvSpPr/>
            <p:nvPr/>
          </p:nvSpPr>
          <p:spPr>
            <a:xfrm>
              <a:off x="1482390" y="2817496"/>
              <a:ext cx="14185" cy="12352"/>
            </a:xfrm>
            <a:custGeom>
              <a:avLst/>
              <a:gdLst>
                <a:gd name="connsiteX0" fmla="*/ -1167 w 14185"/>
                <a:gd name="connsiteY0" fmla="*/ -1088 h 12352"/>
                <a:gd name="connsiteX1" fmla="*/ 10631 w 14185"/>
                <a:gd name="connsiteY1" fmla="*/ 6698 h 12352"/>
                <a:gd name="connsiteX2" fmla="*/ -1167 w 14185"/>
                <a:gd name="connsiteY2" fmla="*/ -1088 h 12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85" h="12352">
                  <a:moveTo>
                    <a:pt x="-1167" y="-1088"/>
                  </a:moveTo>
                  <a:cubicBezTo>
                    <a:pt x="6855" y="7643"/>
                    <a:pt x="17945" y="17082"/>
                    <a:pt x="10631" y="6698"/>
                  </a:cubicBezTo>
                  <a:cubicBezTo>
                    <a:pt x="4260" y="1980"/>
                    <a:pt x="1428" y="-1324"/>
                    <a:pt x="-1167" y="-10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79" name="Полилиния: фигура 4978">
              <a:extLst>
                <a:ext uri="{FF2B5EF4-FFF2-40B4-BE49-F238E27FC236}">
                  <a16:creationId xmlns:a16="http://schemas.microsoft.com/office/drawing/2014/main" id="{4FB6E655-8121-A6CE-44FD-47207D9C847A}"/>
                </a:ext>
              </a:extLst>
            </p:cNvPr>
            <p:cNvSpPr/>
            <p:nvPr/>
          </p:nvSpPr>
          <p:spPr>
            <a:xfrm>
              <a:off x="1636951" y="3290635"/>
              <a:ext cx="7729" cy="40350"/>
            </a:xfrm>
            <a:custGeom>
              <a:avLst/>
              <a:gdLst>
                <a:gd name="connsiteX0" fmla="*/ -222 w 7729"/>
                <a:gd name="connsiteY0" fmla="*/ -1100 h 40350"/>
                <a:gd name="connsiteX1" fmla="*/ 2845 w 7729"/>
                <a:gd name="connsiteY1" fmla="*/ 17776 h 40350"/>
                <a:gd name="connsiteX2" fmla="*/ -1167 w 7729"/>
                <a:gd name="connsiteY2" fmla="*/ 13294 h 40350"/>
                <a:gd name="connsiteX3" fmla="*/ 6386 w 7729"/>
                <a:gd name="connsiteY3" fmla="*/ 39250 h 40350"/>
                <a:gd name="connsiteX4" fmla="*/ 6386 w 7729"/>
                <a:gd name="connsiteY4" fmla="*/ 29102 h 40350"/>
                <a:gd name="connsiteX5" fmla="*/ 4968 w 7729"/>
                <a:gd name="connsiteY5" fmla="*/ 33823 h 40350"/>
                <a:gd name="connsiteX6" fmla="*/ -222 w 7729"/>
                <a:gd name="connsiteY6" fmla="*/ -1100 h 4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9" h="40350">
                  <a:moveTo>
                    <a:pt x="-222" y="-1100"/>
                  </a:moveTo>
                  <a:cubicBezTo>
                    <a:pt x="14" y="5269"/>
                    <a:pt x="1192" y="11640"/>
                    <a:pt x="2845" y="17776"/>
                  </a:cubicBezTo>
                  <a:cubicBezTo>
                    <a:pt x="2845" y="21080"/>
                    <a:pt x="722" y="17776"/>
                    <a:pt x="-1167" y="13294"/>
                  </a:cubicBezTo>
                  <a:cubicBezTo>
                    <a:pt x="-1167" y="24384"/>
                    <a:pt x="3790" y="22967"/>
                    <a:pt x="6386" y="39250"/>
                  </a:cubicBezTo>
                  <a:cubicBezTo>
                    <a:pt x="6622" y="35946"/>
                    <a:pt x="6622" y="32406"/>
                    <a:pt x="6386" y="29102"/>
                  </a:cubicBezTo>
                  <a:cubicBezTo>
                    <a:pt x="3554" y="22025"/>
                    <a:pt x="6386" y="31464"/>
                    <a:pt x="4968" y="33823"/>
                  </a:cubicBezTo>
                  <a:cubicBezTo>
                    <a:pt x="4260" y="22025"/>
                    <a:pt x="2609" y="10462"/>
                    <a:pt x="-22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0" name="Полилиния: фигура 4979">
              <a:extLst>
                <a:ext uri="{FF2B5EF4-FFF2-40B4-BE49-F238E27FC236}">
                  <a16:creationId xmlns:a16="http://schemas.microsoft.com/office/drawing/2014/main" id="{A55B3303-1895-1021-D707-F537FE20E47D}"/>
                </a:ext>
              </a:extLst>
            </p:cNvPr>
            <p:cNvSpPr/>
            <p:nvPr/>
          </p:nvSpPr>
          <p:spPr>
            <a:xfrm>
              <a:off x="1646863" y="3122149"/>
              <a:ext cx="9439" cy="16989"/>
            </a:xfrm>
            <a:custGeom>
              <a:avLst/>
              <a:gdLst>
                <a:gd name="connsiteX0" fmla="*/ -1167 w 9439"/>
                <a:gd name="connsiteY0" fmla="*/ -1100 h 16989"/>
                <a:gd name="connsiteX1" fmla="*/ 8272 w 9439"/>
                <a:gd name="connsiteY1" fmla="*/ 15889 h 16989"/>
                <a:gd name="connsiteX2" fmla="*/ -1167 w 9439"/>
                <a:gd name="connsiteY2" fmla="*/ -1100 h 1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9" h="16989">
                  <a:moveTo>
                    <a:pt x="-1167" y="-1100"/>
                  </a:moveTo>
                  <a:cubicBezTo>
                    <a:pt x="720" y="5272"/>
                    <a:pt x="4024" y="10935"/>
                    <a:pt x="8272" y="15889"/>
                  </a:cubicBezTo>
                  <a:cubicBezTo>
                    <a:pt x="6619" y="9517"/>
                    <a:pt x="3315" y="361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1" name="Полилиния: фигура 4980">
              <a:extLst>
                <a:ext uri="{FF2B5EF4-FFF2-40B4-BE49-F238E27FC236}">
                  <a16:creationId xmlns:a16="http://schemas.microsoft.com/office/drawing/2014/main" id="{DE1DFCBC-6B52-C4B2-C21C-A0C4C74AC857}"/>
                </a:ext>
              </a:extLst>
            </p:cNvPr>
            <p:cNvSpPr/>
            <p:nvPr/>
          </p:nvSpPr>
          <p:spPr>
            <a:xfrm>
              <a:off x="1613590" y="2999914"/>
              <a:ext cx="7080" cy="9439"/>
            </a:xfrm>
            <a:custGeom>
              <a:avLst/>
              <a:gdLst>
                <a:gd name="connsiteX0" fmla="*/ -1167 w 7080"/>
                <a:gd name="connsiteY0" fmla="*/ -1100 h 9439"/>
                <a:gd name="connsiteX1" fmla="*/ 2609 w 7080"/>
                <a:gd name="connsiteY1" fmla="*/ 7395 h 9439"/>
                <a:gd name="connsiteX2" fmla="*/ 5913 w 7080"/>
                <a:gd name="connsiteY2" fmla="*/ 7395 h 9439"/>
                <a:gd name="connsiteX3" fmla="*/ -1167 w 7080"/>
                <a:gd name="connsiteY3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0" h="9439">
                  <a:moveTo>
                    <a:pt x="-1167" y="-1100"/>
                  </a:moveTo>
                  <a:cubicBezTo>
                    <a:pt x="3318" y="5508"/>
                    <a:pt x="-1167" y="1495"/>
                    <a:pt x="2609" y="7395"/>
                  </a:cubicBezTo>
                  <a:cubicBezTo>
                    <a:pt x="5441" y="9520"/>
                    <a:pt x="4732" y="7395"/>
                    <a:pt x="5913" y="7395"/>
                  </a:cubicBezTo>
                  <a:cubicBezTo>
                    <a:pt x="4024" y="4327"/>
                    <a:pt x="1664" y="125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2" name="Полилиния: фигура 4981">
              <a:extLst>
                <a:ext uri="{FF2B5EF4-FFF2-40B4-BE49-F238E27FC236}">
                  <a16:creationId xmlns:a16="http://schemas.microsoft.com/office/drawing/2014/main" id="{C096081E-FB44-66A4-C383-595F8BBA9656}"/>
                </a:ext>
              </a:extLst>
            </p:cNvPr>
            <p:cNvSpPr/>
            <p:nvPr/>
          </p:nvSpPr>
          <p:spPr>
            <a:xfrm>
              <a:off x="1689336" y="3161086"/>
              <a:ext cx="8733" cy="21471"/>
            </a:xfrm>
            <a:custGeom>
              <a:avLst/>
              <a:gdLst>
                <a:gd name="connsiteX0" fmla="*/ -1167 w 8733"/>
                <a:gd name="connsiteY0" fmla="*/ -1100 h 21471"/>
                <a:gd name="connsiteX1" fmla="*/ 7567 w 8733"/>
                <a:gd name="connsiteY1" fmla="*/ 20371 h 21471"/>
                <a:gd name="connsiteX2" fmla="*/ -1167 w 8733"/>
                <a:gd name="connsiteY2" fmla="*/ -1100 h 2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33" h="21471">
                  <a:moveTo>
                    <a:pt x="-1167" y="-1100"/>
                  </a:moveTo>
                  <a:cubicBezTo>
                    <a:pt x="722" y="6450"/>
                    <a:pt x="3554" y="13766"/>
                    <a:pt x="7567" y="20371"/>
                  </a:cubicBezTo>
                  <a:cubicBezTo>
                    <a:pt x="4499" y="13530"/>
                    <a:pt x="1667" y="55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3" name="Полилиния: фигура 4982">
              <a:extLst>
                <a:ext uri="{FF2B5EF4-FFF2-40B4-BE49-F238E27FC236}">
                  <a16:creationId xmlns:a16="http://schemas.microsoft.com/office/drawing/2014/main" id="{C17A7F37-E3A4-9FC2-70EB-2C4F3BD626DE}"/>
                </a:ext>
              </a:extLst>
            </p:cNvPr>
            <p:cNvSpPr/>
            <p:nvPr/>
          </p:nvSpPr>
          <p:spPr>
            <a:xfrm>
              <a:off x="1690045" y="3038378"/>
              <a:ext cx="8522" cy="19960"/>
            </a:xfrm>
            <a:custGeom>
              <a:avLst/>
              <a:gdLst>
                <a:gd name="connsiteX0" fmla="*/ -1167 w 8522"/>
                <a:gd name="connsiteY0" fmla="*/ -1100 h 19960"/>
                <a:gd name="connsiteX1" fmla="*/ 6622 w 8522"/>
                <a:gd name="connsiteY1" fmla="*/ 16834 h 19960"/>
                <a:gd name="connsiteX2" fmla="*/ 6622 w 8522"/>
                <a:gd name="connsiteY2" fmla="*/ 14711 h 19960"/>
                <a:gd name="connsiteX3" fmla="*/ 6622 w 8522"/>
                <a:gd name="connsiteY3" fmla="*/ 11880 h 19960"/>
                <a:gd name="connsiteX4" fmla="*/ -1167 w 8522"/>
                <a:gd name="connsiteY4" fmla="*/ -1100 h 19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22" h="19960">
                  <a:moveTo>
                    <a:pt x="-1167" y="-1100"/>
                  </a:moveTo>
                  <a:cubicBezTo>
                    <a:pt x="722" y="5035"/>
                    <a:pt x="4968" y="12116"/>
                    <a:pt x="6622" y="16834"/>
                  </a:cubicBezTo>
                  <a:cubicBezTo>
                    <a:pt x="8272" y="21552"/>
                    <a:pt x="6622" y="16834"/>
                    <a:pt x="6622" y="14711"/>
                  </a:cubicBezTo>
                  <a:cubicBezTo>
                    <a:pt x="6622" y="12588"/>
                    <a:pt x="3790" y="7395"/>
                    <a:pt x="6622" y="11880"/>
                  </a:cubicBezTo>
                  <a:cubicBezTo>
                    <a:pt x="4496" y="7395"/>
                    <a:pt x="1901" y="2912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4" name="Полилиния: фигура 4983">
              <a:extLst>
                <a:ext uri="{FF2B5EF4-FFF2-40B4-BE49-F238E27FC236}">
                  <a16:creationId xmlns:a16="http://schemas.microsoft.com/office/drawing/2014/main" id="{3BDBA918-04F5-1249-AF37-7B892E4B62CE}"/>
                </a:ext>
              </a:extLst>
            </p:cNvPr>
            <p:cNvSpPr/>
            <p:nvPr/>
          </p:nvSpPr>
          <p:spPr>
            <a:xfrm>
              <a:off x="1620198" y="2896302"/>
              <a:ext cx="23597" cy="27629"/>
            </a:xfrm>
            <a:custGeom>
              <a:avLst/>
              <a:gdLst>
                <a:gd name="connsiteX0" fmla="*/ -1167 w 23597"/>
                <a:gd name="connsiteY0" fmla="*/ -1081 h 27629"/>
                <a:gd name="connsiteX1" fmla="*/ 22430 w 23597"/>
                <a:gd name="connsiteY1" fmla="*/ 26529 h 27629"/>
                <a:gd name="connsiteX2" fmla="*/ -1167 w 23597"/>
                <a:gd name="connsiteY2" fmla="*/ -1081 h 27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27629">
                  <a:moveTo>
                    <a:pt x="-1167" y="-1081"/>
                  </a:moveTo>
                  <a:cubicBezTo>
                    <a:pt x="6146" y="8595"/>
                    <a:pt x="13935" y="17798"/>
                    <a:pt x="22430" y="26529"/>
                  </a:cubicBezTo>
                  <a:cubicBezTo>
                    <a:pt x="15586" y="16854"/>
                    <a:pt x="1664" y="-1786"/>
                    <a:pt x="-1167" y="-108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5" name="Полилиния: фигура 4984">
              <a:extLst>
                <a:ext uri="{FF2B5EF4-FFF2-40B4-BE49-F238E27FC236}">
                  <a16:creationId xmlns:a16="http://schemas.microsoft.com/office/drawing/2014/main" id="{FA399589-957E-D834-730F-A5CCB0854234}"/>
                </a:ext>
              </a:extLst>
            </p:cNvPr>
            <p:cNvSpPr/>
            <p:nvPr/>
          </p:nvSpPr>
          <p:spPr>
            <a:xfrm>
              <a:off x="1718942" y="3335940"/>
              <a:ext cx="993" cy="10152"/>
            </a:xfrm>
            <a:custGeom>
              <a:avLst/>
              <a:gdLst>
                <a:gd name="connsiteX0" fmla="*/ -804 w 993"/>
                <a:gd name="connsiteY0" fmla="*/ -1100 h 10152"/>
                <a:gd name="connsiteX1" fmla="*/ -804 w 993"/>
                <a:gd name="connsiteY1" fmla="*/ 5744 h 10152"/>
                <a:gd name="connsiteX2" fmla="*/ -804 w 993"/>
                <a:gd name="connsiteY2" fmla="*/ 8576 h 10152"/>
                <a:gd name="connsiteX3" fmla="*/ -804 w 993"/>
                <a:gd name="connsiteY3" fmla="*/ -1100 h 1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3" h="10152">
                  <a:moveTo>
                    <a:pt x="-804" y="-1100"/>
                  </a:moveTo>
                  <a:lnTo>
                    <a:pt x="-804" y="5744"/>
                  </a:lnTo>
                  <a:cubicBezTo>
                    <a:pt x="-804" y="5744"/>
                    <a:pt x="613" y="5744"/>
                    <a:pt x="-804" y="8576"/>
                  </a:cubicBezTo>
                  <a:cubicBezTo>
                    <a:pt x="-2218" y="11407"/>
                    <a:pt x="1086" y="789"/>
                    <a:pt x="-80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6" name="Полилиния: фигура 4985">
              <a:extLst>
                <a:ext uri="{FF2B5EF4-FFF2-40B4-BE49-F238E27FC236}">
                  <a16:creationId xmlns:a16="http://schemas.microsoft.com/office/drawing/2014/main" id="{9E4EAAF1-CE46-68AB-716C-774F446E46C5}"/>
                </a:ext>
              </a:extLst>
            </p:cNvPr>
            <p:cNvSpPr/>
            <p:nvPr/>
          </p:nvSpPr>
          <p:spPr>
            <a:xfrm>
              <a:off x="1722373" y="3083213"/>
              <a:ext cx="16283" cy="33765"/>
            </a:xfrm>
            <a:custGeom>
              <a:avLst/>
              <a:gdLst>
                <a:gd name="connsiteX0" fmla="*/ -1167 w 16283"/>
                <a:gd name="connsiteY0" fmla="*/ -1100 h 33765"/>
                <a:gd name="connsiteX1" fmla="*/ 6622 w 16283"/>
                <a:gd name="connsiteY1" fmla="*/ 22497 h 33765"/>
                <a:gd name="connsiteX2" fmla="*/ 8981 w 16283"/>
                <a:gd name="connsiteY2" fmla="*/ 20374 h 33765"/>
                <a:gd name="connsiteX3" fmla="*/ 15116 w 16283"/>
                <a:gd name="connsiteY3" fmla="*/ 32645 h 33765"/>
                <a:gd name="connsiteX4" fmla="*/ 10631 w 16283"/>
                <a:gd name="connsiteY4" fmla="*/ 19902 h 33765"/>
                <a:gd name="connsiteX5" fmla="*/ -1167 w 16283"/>
                <a:gd name="connsiteY5" fmla="*/ -1100 h 3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3" h="33765">
                  <a:moveTo>
                    <a:pt x="-1167" y="-1100"/>
                  </a:moveTo>
                  <a:cubicBezTo>
                    <a:pt x="2137" y="6450"/>
                    <a:pt x="4732" y="14475"/>
                    <a:pt x="6622" y="22497"/>
                  </a:cubicBezTo>
                  <a:cubicBezTo>
                    <a:pt x="8981" y="25565"/>
                    <a:pt x="8272" y="21080"/>
                    <a:pt x="8981" y="20374"/>
                  </a:cubicBezTo>
                  <a:cubicBezTo>
                    <a:pt x="11576" y="25093"/>
                    <a:pt x="13227" y="33115"/>
                    <a:pt x="15116" y="32645"/>
                  </a:cubicBezTo>
                  <a:cubicBezTo>
                    <a:pt x="15116" y="28160"/>
                    <a:pt x="10631" y="24384"/>
                    <a:pt x="10631" y="19902"/>
                  </a:cubicBezTo>
                  <a:cubicBezTo>
                    <a:pt x="6622" y="16834"/>
                    <a:pt x="4496" y="763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7" name="Полилиния: фигура 4986">
              <a:extLst>
                <a:ext uri="{FF2B5EF4-FFF2-40B4-BE49-F238E27FC236}">
                  <a16:creationId xmlns:a16="http://schemas.microsoft.com/office/drawing/2014/main" id="{A5B3EA97-80C6-4723-E3A2-4ED88B59952F}"/>
                </a:ext>
              </a:extLst>
            </p:cNvPr>
            <p:cNvSpPr/>
            <p:nvPr/>
          </p:nvSpPr>
          <p:spPr>
            <a:xfrm>
              <a:off x="1732757" y="3360718"/>
              <a:ext cx="2412" cy="8117"/>
            </a:xfrm>
            <a:custGeom>
              <a:avLst/>
              <a:gdLst>
                <a:gd name="connsiteX0" fmla="*/ -1167 w 2412"/>
                <a:gd name="connsiteY0" fmla="*/ -1100 h 8117"/>
                <a:gd name="connsiteX1" fmla="*/ -1167 w 2412"/>
                <a:gd name="connsiteY1" fmla="*/ 6450 h 8117"/>
                <a:gd name="connsiteX2" fmla="*/ 1192 w 2412"/>
                <a:gd name="connsiteY2" fmla="*/ 314 h 8117"/>
                <a:gd name="connsiteX3" fmla="*/ -1167 w 2412"/>
                <a:gd name="connsiteY3" fmla="*/ -1100 h 8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8117">
                  <a:moveTo>
                    <a:pt x="-1167" y="-1100"/>
                  </a:moveTo>
                  <a:cubicBezTo>
                    <a:pt x="-1167" y="1259"/>
                    <a:pt x="-1167" y="4327"/>
                    <a:pt x="-1167" y="6450"/>
                  </a:cubicBezTo>
                  <a:cubicBezTo>
                    <a:pt x="-1167" y="8576"/>
                    <a:pt x="1664" y="4327"/>
                    <a:pt x="1192" y="314"/>
                  </a:cubicBezTo>
                  <a:cubicBezTo>
                    <a:pt x="720" y="-3696"/>
                    <a:pt x="483" y="479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8" name="Полилиния: фигура 4987">
              <a:extLst>
                <a:ext uri="{FF2B5EF4-FFF2-40B4-BE49-F238E27FC236}">
                  <a16:creationId xmlns:a16="http://schemas.microsoft.com/office/drawing/2014/main" id="{7AD7B023-D3C9-0198-4CBE-EDA50126B09C}"/>
                </a:ext>
              </a:extLst>
            </p:cNvPr>
            <p:cNvSpPr/>
            <p:nvPr/>
          </p:nvSpPr>
          <p:spPr>
            <a:xfrm>
              <a:off x="1762018" y="3186333"/>
              <a:ext cx="7077" cy="25484"/>
            </a:xfrm>
            <a:custGeom>
              <a:avLst/>
              <a:gdLst>
                <a:gd name="connsiteX0" fmla="*/ -1167 w 7077"/>
                <a:gd name="connsiteY0" fmla="*/ -1100 h 25484"/>
                <a:gd name="connsiteX1" fmla="*/ 5910 w 7077"/>
                <a:gd name="connsiteY1" fmla="*/ 24384 h 25484"/>
                <a:gd name="connsiteX2" fmla="*/ -1167 w 7077"/>
                <a:gd name="connsiteY2" fmla="*/ -1100 h 2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77" h="25484">
                  <a:moveTo>
                    <a:pt x="-1167" y="-1100"/>
                  </a:moveTo>
                  <a:cubicBezTo>
                    <a:pt x="-931" y="7867"/>
                    <a:pt x="1428" y="16598"/>
                    <a:pt x="5910" y="24384"/>
                  </a:cubicBezTo>
                  <a:cubicBezTo>
                    <a:pt x="2843" y="16125"/>
                    <a:pt x="483" y="763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89" name="Полилиния: фигура 4988">
              <a:extLst>
                <a:ext uri="{FF2B5EF4-FFF2-40B4-BE49-F238E27FC236}">
                  <a16:creationId xmlns:a16="http://schemas.microsoft.com/office/drawing/2014/main" id="{B3ED5707-2CC3-6D26-0307-AC3CB527A4CC}"/>
                </a:ext>
              </a:extLst>
            </p:cNvPr>
            <p:cNvSpPr/>
            <p:nvPr/>
          </p:nvSpPr>
          <p:spPr>
            <a:xfrm>
              <a:off x="1773344" y="3168872"/>
              <a:ext cx="6371" cy="18406"/>
            </a:xfrm>
            <a:custGeom>
              <a:avLst/>
              <a:gdLst>
                <a:gd name="connsiteX0" fmla="*/ -1167 w 6371"/>
                <a:gd name="connsiteY0" fmla="*/ -1100 h 18406"/>
                <a:gd name="connsiteX1" fmla="*/ 5205 w 6371"/>
                <a:gd name="connsiteY1" fmla="*/ 17306 h 18406"/>
                <a:gd name="connsiteX2" fmla="*/ -1167 w 6371"/>
                <a:gd name="connsiteY2" fmla="*/ -1100 h 1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71" h="18406">
                  <a:moveTo>
                    <a:pt x="-1167" y="-1100"/>
                  </a:moveTo>
                  <a:cubicBezTo>
                    <a:pt x="-459" y="5508"/>
                    <a:pt x="1664" y="11643"/>
                    <a:pt x="5205" y="17306"/>
                  </a:cubicBezTo>
                  <a:cubicBezTo>
                    <a:pt x="3551" y="10935"/>
                    <a:pt x="1428" y="479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0" name="Полилиния: фигура 4989">
              <a:extLst>
                <a:ext uri="{FF2B5EF4-FFF2-40B4-BE49-F238E27FC236}">
                  <a16:creationId xmlns:a16="http://schemas.microsoft.com/office/drawing/2014/main" id="{3C9791F4-2CFA-57DA-35C4-94EEFAD57F5F}"/>
                </a:ext>
              </a:extLst>
            </p:cNvPr>
            <p:cNvSpPr/>
            <p:nvPr/>
          </p:nvSpPr>
          <p:spPr>
            <a:xfrm>
              <a:off x="1777120" y="3277183"/>
              <a:ext cx="3303" cy="17934"/>
            </a:xfrm>
            <a:custGeom>
              <a:avLst/>
              <a:gdLst>
                <a:gd name="connsiteX0" fmla="*/ -1167 w 3303"/>
                <a:gd name="connsiteY0" fmla="*/ -1100 h 17934"/>
                <a:gd name="connsiteX1" fmla="*/ 2137 w 3303"/>
                <a:gd name="connsiteY1" fmla="*/ 16834 h 17934"/>
                <a:gd name="connsiteX2" fmla="*/ -1167 w 3303"/>
                <a:gd name="connsiteY2" fmla="*/ -1100 h 17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3" h="17934">
                  <a:moveTo>
                    <a:pt x="-1167" y="-1100"/>
                  </a:moveTo>
                  <a:cubicBezTo>
                    <a:pt x="-931" y="5035"/>
                    <a:pt x="247" y="10935"/>
                    <a:pt x="2137" y="16834"/>
                  </a:cubicBezTo>
                  <a:cubicBezTo>
                    <a:pt x="2137" y="10699"/>
                    <a:pt x="956" y="4563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1" name="Полилиния: фигура 4990">
              <a:extLst>
                <a:ext uri="{FF2B5EF4-FFF2-40B4-BE49-F238E27FC236}">
                  <a16:creationId xmlns:a16="http://schemas.microsoft.com/office/drawing/2014/main" id="{BAC5D0A1-D7D3-75DE-BA8D-A0C48176F3D6}"/>
                </a:ext>
              </a:extLst>
            </p:cNvPr>
            <p:cNvSpPr/>
            <p:nvPr/>
          </p:nvSpPr>
          <p:spPr>
            <a:xfrm>
              <a:off x="1780188" y="3315174"/>
              <a:ext cx="1886" cy="4465"/>
            </a:xfrm>
            <a:custGeom>
              <a:avLst/>
              <a:gdLst>
                <a:gd name="connsiteX0" fmla="*/ -1167 w 1886"/>
                <a:gd name="connsiteY0" fmla="*/ -1100 h 4465"/>
                <a:gd name="connsiteX1" fmla="*/ -1167 w 1886"/>
                <a:gd name="connsiteY1" fmla="*/ 2912 h 4465"/>
                <a:gd name="connsiteX2" fmla="*/ 720 w 1886"/>
                <a:gd name="connsiteY2" fmla="*/ 81 h 4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6" h="4465">
                  <a:moveTo>
                    <a:pt x="-1167" y="-1100"/>
                  </a:moveTo>
                  <a:cubicBezTo>
                    <a:pt x="-1167" y="553"/>
                    <a:pt x="-1167" y="1262"/>
                    <a:pt x="-1167" y="2912"/>
                  </a:cubicBezTo>
                  <a:cubicBezTo>
                    <a:pt x="-1167" y="4563"/>
                    <a:pt x="-1167" y="1262"/>
                    <a:pt x="720" y="8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2" name="Полилиния: фигура 4991">
              <a:extLst>
                <a:ext uri="{FF2B5EF4-FFF2-40B4-BE49-F238E27FC236}">
                  <a16:creationId xmlns:a16="http://schemas.microsoft.com/office/drawing/2014/main" id="{0CBE193F-B85B-6BFB-10F5-D0C7CD33C0D4}"/>
                </a:ext>
              </a:extLst>
            </p:cNvPr>
            <p:cNvSpPr/>
            <p:nvPr/>
          </p:nvSpPr>
          <p:spPr>
            <a:xfrm>
              <a:off x="1781786" y="3322469"/>
              <a:ext cx="1363" cy="5353"/>
            </a:xfrm>
            <a:custGeom>
              <a:avLst/>
              <a:gdLst>
                <a:gd name="connsiteX0" fmla="*/ -642 w 1363"/>
                <a:gd name="connsiteY0" fmla="*/ -1079 h 5353"/>
                <a:gd name="connsiteX1" fmla="*/ -642 w 1363"/>
                <a:gd name="connsiteY1" fmla="*/ 3876 h 5353"/>
                <a:gd name="connsiteX2" fmla="*/ -642 w 1363"/>
                <a:gd name="connsiteY2" fmla="*/ -1079 h 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3" h="5353">
                  <a:moveTo>
                    <a:pt x="-642" y="-1079"/>
                  </a:moveTo>
                  <a:cubicBezTo>
                    <a:pt x="-1823" y="1517"/>
                    <a:pt x="-642" y="1753"/>
                    <a:pt x="-642" y="3876"/>
                  </a:cubicBezTo>
                  <a:cubicBezTo>
                    <a:pt x="-642" y="5999"/>
                    <a:pt x="1244" y="-1551"/>
                    <a:pt x="-642" y="-107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3" name="Полилиния: фигура 4992">
              <a:extLst>
                <a:ext uri="{FF2B5EF4-FFF2-40B4-BE49-F238E27FC236}">
                  <a16:creationId xmlns:a16="http://schemas.microsoft.com/office/drawing/2014/main" id="{BD3D82B9-7C89-8DFF-0A23-C231EF57B541}"/>
                </a:ext>
              </a:extLst>
            </p:cNvPr>
            <p:cNvSpPr/>
            <p:nvPr/>
          </p:nvSpPr>
          <p:spPr>
            <a:xfrm>
              <a:off x="1930360" y="3389742"/>
              <a:ext cx="19791" cy="3540"/>
            </a:xfrm>
            <a:custGeom>
              <a:avLst/>
              <a:gdLst>
                <a:gd name="connsiteX0" fmla="*/ 1335 w 19791"/>
                <a:gd name="connsiteY0" fmla="*/ 2440 h 3540"/>
                <a:gd name="connsiteX1" fmla="*/ 1335 w 19791"/>
                <a:gd name="connsiteY1" fmla="*/ 2440 h 3540"/>
                <a:gd name="connsiteX2" fmla="*/ 8179 w 19791"/>
                <a:gd name="connsiteY2" fmla="*/ 2440 h 3540"/>
                <a:gd name="connsiteX3" fmla="*/ 17146 w 19791"/>
                <a:gd name="connsiteY3" fmla="*/ 787 h 3540"/>
                <a:gd name="connsiteX4" fmla="*/ 14314 w 19791"/>
                <a:gd name="connsiteY4" fmla="*/ -1100 h 3540"/>
                <a:gd name="connsiteX5" fmla="*/ 1335 w 19791"/>
                <a:gd name="connsiteY5" fmla="*/ 2440 h 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791" h="3540">
                  <a:moveTo>
                    <a:pt x="1335" y="2440"/>
                  </a:moveTo>
                  <a:cubicBezTo>
                    <a:pt x="3221" y="2440"/>
                    <a:pt x="1335" y="2440"/>
                    <a:pt x="1335" y="2440"/>
                  </a:cubicBezTo>
                  <a:cubicBezTo>
                    <a:pt x="3694" y="1968"/>
                    <a:pt x="5817" y="1968"/>
                    <a:pt x="8179" y="2440"/>
                  </a:cubicBezTo>
                  <a:cubicBezTo>
                    <a:pt x="12425" y="2440"/>
                    <a:pt x="11010" y="-628"/>
                    <a:pt x="17146" y="787"/>
                  </a:cubicBezTo>
                  <a:cubicBezTo>
                    <a:pt x="23278" y="2204"/>
                    <a:pt x="7942" y="787"/>
                    <a:pt x="14314" y="-1100"/>
                  </a:cubicBezTo>
                  <a:cubicBezTo>
                    <a:pt x="9121" y="-628"/>
                    <a:pt x="-7396" y="81"/>
                    <a:pt x="1335" y="244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4" name="Полилиния: фигура 4993">
              <a:extLst>
                <a:ext uri="{FF2B5EF4-FFF2-40B4-BE49-F238E27FC236}">
                  <a16:creationId xmlns:a16="http://schemas.microsoft.com/office/drawing/2014/main" id="{8F21F5AD-FDB1-0F77-F1D0-A569D561DFBA}"/>
                </a:ext>
              </a:extLst>
            </p:cNvPr>
            <p:cNvSpPr/>
            <p:nvPr/>
          </p:nvSpPr>
          <p:spPr>
            <a:xfrm>
              <a:off x="1952683" y="3390687"/>
              <a:ext cx="18878" cy="3185"/>
            </a:xfrm>
            <a:custGeom>
              <a:avLst/>
              <a:gdLst>
                <a:gd name="connsiteX0" fmla="*/ -1167 w 18878"/>
                <a:gd name="connsiteY0" fmla="*/ -158 h 3185"/>
                <a:gd name="connsiteX1" fmla="*/ 5677 w 18878"/>
                <a:gd name="connsiteY1" fmla="*/ -158 h 3185"/>
                <a:gd name="connsiteX2" fmla="*/ 8745 w 18878"/>
                <a:gd name="connsiteY2" fmla="*/ 1731 h 3185"/>
                <a:gd name="connsiteX3" fmla="*/ 17712 w 18878"/>
                <a:gd name="connsiteY3" fmla="*/ 1731 h 3185"/>
                <a:gd name="connsiteX4" fmla="*/ 9690 w 18878"/>
                <a:gd name="connsiteY4" fmla="*/ -1100 h 3185"/>
                <a:gd name="connsiteX5" fmla="*/ -1167 w 18878"/>
                <a:gd name="connsiteY5" fmla="*/ -158 h 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78" h="3185">
                  <a:moveTo>
                    <a:pt x="-1167" y="-158"/>
                  </a:moveTo>
                  <a:cubicBezTo>
                    <a:pt x="1192" y="314"/>
                    <a:pt x="3318" y="314"/>
                    <a:pt x="5677" y="-158"/>
                  </a:cubicBezTo>
                  <a:cubicBezTo>
                    <a:pt x="8036" y="-158"/>
                    <a:pt x="10631" y="1495"/>
                    <a:pt x="8745" y="1731"/>
                  </a:cubicBezTo>
                  <a:cubicBezTo>
                    <a:pt x="11812" y="2204"/>
                    <a:pt x="14644" y="2204"/>
                    <a:pt x="17712" y="1731"/>
                  </a:cubicBezTo>
                  <a:lnTo>
                    <a:pt x="9690" y="-1100"/>
                  </a:lnTo>
                  <a:cubicBezTo>
                    <a:pt x="5677" y="78"/>
                    <a:pt x="2609" y="-1100"/>
                    <a:pt x="-1167" y="-1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5" name="Полилиния: фигура 4994">
              <a:extLst>
                <a:ext uri="{FF2B5EF4-FFF2-40B4-BE49-F238E27FC236}">
                  <a16:creationId xmlns:a16="http://schemas.microsoft.com/office/drawing/2014/main" id="{7624559E-5979-FD94-F369-A895250C90DB}"/>
                </a:ext>
              </a:extLst>
            </p:cNvPr>
            <p:cNvSpPr/>
            <p:nvPr/>
          </p:nvSpPr>
          <p:spPr>
            <a:xfrm>
              <a:off x="1989968" y="3401659"/>
              <a:ext cx="13921" cy="1592"/>
            </a:xfrm>
            <a:custGeom>
              <a:avLst/>
              <a:gdLst>
                <a:gd name="connsiteX0" fmla="*/ -1167 w 13921"/>
                <a:gd name="connsiteY0" fmla="*/ -37 h 1592"/>
                <a:gd name="connsiteX1" fmla="*/ 12754 w 13921"/>
                <a:gd name="connsiteY1" fmla="*/ -37 h 1592"/>
                <a:gd name="connsiteX2" fmla="*/ -1167 w 13921"/>
                <a:gd name="connsiteY2" fmla="*/ -37 h 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21" h="1592">
                  <a:moveTo>
                    <a:pt x="-1167" y="-37"/>
                  </a:moveTo>
                  <a:cubicBezTo>
                    <a:pt x="3551" y="668"/>
                    <a:pt x="8033" y="668"/>
                    <a:pt x="12754" y="-37"/>
                  </a:cubicBezTo>
                  <a:cubicBezTo>
                    <a:pt x="8269" y="-1454"/>
                    <a:pt x="3315" y="-1454"/>
                    <a:pt x="-1167" y="-3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6" name="Полилиния: фигура 4995">
              <a:extLst>
                <a:ext uri="{FF2B5EF4-FFF2-40B4-BE49-F238E27FC236}">
                  <a16:creationId xmlns:a16="http://schemas.microsoft.com/office/drawing/2014/main" id="{8755BD6F-608C-4E98-9B7F-6F58C95E32F5}"/>
                </a:ext>
              </a:extLst>
            </p:cNvPr>
            <p:cNvSpPr/>
            <p:nvPr/>
          </p:nvSpPr>
          <p:spPr>
            <a:xfrm>
              <a:off x="1801659" y="3333344"/>
              <a:ext cx="2459" cy="3349"/>
            </a:xfrm>
            <a:custGeom>
              <a:avLst/>
              <a:gdLst>
                <a:gd name="connsiteX0" fmla="*/ -1167 w 2459"/>
                <a:gd name="connsiteY0" fmla="*/ 2204 h 3349"/>
                <a:gd name="connsiteX1" fmla="*/ 1195 w 2459"/>
                <a:gd name="connsiteY1" fmla="*/ 553 h 3349"/>
                <a:gd name="connsiteX2" fmla="*/ 959 w 2459"/>
                <a:gd name="connsiteY2" fmla="*/ -1100 h 3349"/>
                <a:gd name="connsiteX3" fmla="*/ -1167 w 2459"/>
                <a:gd name="connsiteY3" fmla="*/ 2204 h 3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9" h="3349">
                  <a:moveTo>
                    <a:pt x="-1167" y="2204"/>
                  </a:moveTo>
                  <a:cubicBezTo>
                    <a:pt x="14" y="2440"/>
                    <a:pt x="1195" y="1731"/>
                    <a:pt x="1195" y="553"/>
                  </a:cubicBezTo>
                  <a:cubicBezTo>
                    <a:pt x="1431" y="-155"/>
                    <a:pt x="1195" y="-628"/>
                    <a:pt x="959" y="-1100"/>
                  </a:cubicBezTo>
                  <a:cubicBezTo>
                    <a:pt x="-1873" y="-1100"/>
                    <a:pt x="-459" y="1023"/>
                    <a:pt x="-1167" y="220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7" name="Полилиния: фигура 4996">
              <a:extLst>
                <a:ext uri="{FF2B5EF4-FFF2-40B4-BE49-F238E27FC236}">
                  <a16:creationId xmlns:a16="http://schemas.microsoft.com/office/drawing/2014/main" id="{F9F31779-0972-44AB-4A30-FC7CC13390E1}"/>
                </a:ext>
              </a:extLst>
            </p:cNvPr>
            <p:cNvSpPr/>
            <p:nvPr/>
          </p:nvSpPr>
          <p:spPr>
            <a:xfrm>
              <a:off x="1798828" y="3329834"/>
              <a:ext cx="8494" cy="2396"/>
            </a:xfrm>
            <a:custGeom>
              <a:avLst/>
              <a:gdLst>
                <a:gd name="connsiteX0" fmla="*/ -1167 w 8494"/>
                <a:gd name="connsiteY0" fmla="*/ 760 h 2396"/>
                <a:gd name="connsiteX1" fmla="*/ 7328 w 8494"/>
                <a:gd name="connsiteY1" fmla="*/ -658 h 2396"/>
                <a:gd name="connsiteX2" fmla="*/ -1167 w 8494"/>
                <a:gd name="connsiteY2" fmla="*/ 760 h 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94" h="2396">
                  <a:moveTo>
                    <a:pt x="-1167" y="760"/>
                  </a:moveTo>
                  <a:cubicBezTo>
                    <a:pt x="1195" y="760"/>
                    <a:pt x="5441" y="2646"/>
                    <a:pt x="7328" y="-658"/>
                  </a:cubicBezTo>
                  <a:cubicBezTo>
                    <a:pt x="4263" y="287"/>
                    <a:pt x="2609" y="-3017"/>
                    <a:pt x="-1167" y="76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8" name="Полилиния: фигура 4997">
              <a:extLst>
                <a:ext uri="{FF2B5EF4-FFF2-40B4-BE49-F238E27FC236}">
                  <a16:creationId xmlns:a16="http://schemas.microsoft.com/office/drawing/2014/main" id="{8480BBBD-35E6-9D6B-9FD1-BC9BB8342E2F}"/>
                </a:ext>
              </a:extLst>
            </p:cNvPr>
            <p:cNvSpPr/>
            <p:nvPr/>
          </p:nvSpPr>
          <p:spPr>
            <a:xfrm>
              <a:off x="1806144" y="3335966"/>
              <a:ext cx="8494" cy="387"/>
            </a:xfrm>
            <a:custGeom>
              <a:avLst/>
              <a:gdLst>
                <a:gd name="connsiteX0" fmla="*/ -1167 w 8494"/>
                <a:gd name="connsiteY0" fmla="*/ -890 h 387"/>
                <a:gd name="connsiteX1" fmla="*/ 2137 w 8494"/>
                <a:gd name="connsiteY1" fmla="*/ -890 h 387"/>
                <a:gd name="connsiteX2" fmla="*/ 7328 w 8494"/>
                <a:gd name="connsiteY2" fmla="*/ -890 h 387"/>
                <a:gd name="connsiteX3" fmla="*/ 2137 w 8494"/>
                <a:gd name="connsiteY3" fmla="*/ -890 h 387"/>
                <a:gd name="connsiteX4" fmla="*/ -695 w 8494"/>
                <a:gd name="connsiteY4" fmla="*/ -890 h 387"/>
                <a:gd name="connsiteX5" fmla="*/ -1167 w 8494"/>
                <a:gd name="connsiteY5" fmla="*/ -890 h 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4" h="387">
                  <a:moveTo>
                    <a:pt x="-1167" y="-890"/>
                  </a:moveTo>
                  <a:lnTo>
                    <a:pt x="2137" y="-890"/>
                  </a:lnTo>
                  <a:lnTo>
                    <a:pt x="7328" y="-890"/>
                  </a:lnTo>
                  <a:lnTo>
                    <a:pt x="2137" y="-890"/>
                  </a:lnTo>
                  <a:cubicBezTo>
                    <a:pt x="1192" y="-654"/>
                    <a:pt x="247" y="-654"/>
                    <a:pt x="-695" y="-890"/>
                  </a:cubicBezTo>
                  <a:cubicBezTo>
                    <a:pt x="-695" y="-890"/>
                    <a:pt x="-222" y="-1363"/>
                    <a:pt x="-1167" y="-89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99" name="Полилиния: фигура 4998">
              <a:extLst>
                <a:ext uri="{FF2B5EF4-FFF2-40B4-BE49-F238E27FC236}">
                  <a16:creationId xmlns:a16="http://schemas.microsoft.com/office/drawing/2014/main" id="{30BA5312-5C1B-333D-0851-B8F35203482E}"/>
                </a:ext>
              </a:extLst>
            </p:cNvPr>
            <p:cNvSpPr/>
            <p:nvPr/>
          </p:nvSpPr>
          <p:spPr>
            <a:xfrm>
              <a:off x="1825493" y="3339480"/>
              <a:ext cx="15035" cy="4012"/>
            </a:xfrm>
            <a:custGeom>
              <a:avLst/>
              <a:gdLst>
                <a:gd name="connsiteX0" fmla="*/ -1167 w 15035"/>
                <a:gd name="connsiteY0" fmla="*/ 2912 h 4012"/>
                <a:gd name="connsiteX1" fmla="*/ 8509 w 15035"/>
                <a:gd name="connsiteY1" fmla="*/ -1100 h 4012"/>
                <a:gd name="connsiteX2" fmla="*/ -1167 w 15035"/>
                <a:gd name="connsiteY2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35" h="4012">
                  <a:moveTo>
                    <a:pt x="-1167" y="2912"/>
                  </a:moveTo>
                  <a:cubicBezTo>
                    <a:pt x="14644" y="1731"/>
                    <a:pt x="18184" y="2912"/>
                    <a:pt x="8509" y="-1100"/>
                  </a:cubicBezTo>
                  <a:cubicBezTo>
                    <a:pt x="4968" y="-864"/>
                    <a:pt x="1664" y="553"/>
                    <a:pt x="-1167" y="29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0" name="Полилиния: фигура 4999">
              <a:extLst>
                <a:ext uri="{FF2B5EF4-FFF2-40B4-BE49-F238E27FC236}">
                  <a16:creationId xmlns:a16="http://schemas.microsoft.com/office/drawing/2014/main" id="{F3A30458-6A18-71A5-5C02-93862ED8B0AB}"/>
                </a:ext>
              </a:extLst>
            </p:cNvPr>
            <p:cNvSpPr/>
            <p:nvPr/>
          </p:nvSpPr>
          <p:spPr>
            <a:xfrm>
              <a:off x="2041645" y="3406687"/>
              <a:ext cx="16989" cy="2202"/>
            </a:xfrm>
            <a:custGeom>
              <a:avLst/>
              <a:gdLst>
                <a:gd name="connsiteX0" fmla="*/ -1167 w 16989"/>
                <a:gd name="connsiteY0" fmla="*/ -1055 h 2202"/>
                <a:gd name="connsiteX1" fmla="*/ 15822 w 16989"/>
                <a:gd name="connsiteY1" fmla="*/ 834 h 2202"/>
                <a:gd name="connsiteX2" fmla="*/ -1167 w 16989"/>
                <a:gd name="connsiteY2" fmla="*/ -1055 h 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89" h="2202">
                  <a:moveTo>
                    <a:pt x="-1167" y="-1055"/>
                  </a:moveTo>
                  <a:cubicBezTo>
                    <a:pt x="4260" y="834"/>
                    <a:pt x="10159" y="1540"/>
                    <a:pt x="15822" y="834"/>
                  </a:cubicBezTo>
                  <a:cubicBezTo>
                    <a:pt x="10395" y="-583"/>
                    <a:pt x="4496" y="-1292"/>
                    <a:pt x="-1167" y="-105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1" name="Полилиния: фигура 5000">
              <a:extLst>
                <a:ext uri="{FF2B5EF4-FFF2-40B4-BE49-F238E27FC236}">
                  <a16:creationId xmlns:a16="http://schemas.microsoft.com/office/drawing/2014/main" id="{E9208F5B-3B5A-55E3-7BCD-180BA2E3C3BA}"/>
                </a:ext>
              </a:extLst>
            </p:cNvPr>
            <p:cNvSpPr/>
            <p:nvPr/>
          </p:nvSpPr>
          <p:spPr>
            <a:xfrm>
              <a:off x="2121136" y="3415597"/>
              <a:ext cx="45575" cy="4409"/>
            </a:xfrm>
            <a:custGeom>
              <a:avLst/>
              <a:gdLst>
                <a:gd name="connsiteX0" fmla="*/ 1696 w 45575"/>
                <a:gd name="connsiteY0" fmla="*/ 2778 h 4409"/>
                <a:gd name="connsiteX1" fmla="*/ 44408 w 45575"/>
                <a:gd name="connsiteY1" fmla="*/ 2778 h 4409"/>
                <a:gd name="connsiteX2" fmla="*/ 4764 w 45575"/>
                <a:gd name="connsiteY2" fmla="*/ 183 h 4409"/>
                <a:gd name="connsiteX3" fmla="*/ 9482 w 45575"/>
                <a:gd name="connsiteY3" fmla="*/ 183 h 4409"/>
                <a:gd name="connsiteX4" fmla="*/ 1696 w 45575"/>
                <a:gd name="connsiteY4" fmla="*/ 2778 h 4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575" h="4409">
                  <a:moveTo>
                    <a:pt x="1696" y="2778"/>
                  </a:moveTo>
                  <a:cubicBezTo>
                    <a:pt x="15854" y="3487"/>
                    <a:pt x="30248" y="3487"/>
                    <a:pt x="44408" y="2778"/>
                  </a:cubicBezTo>
                  <a:cubicBezTo>
                    <a:pt x="31665" y="1597"/>
                    <a:pt x="18449" y="419"/>
                    <a:pt x="4764" y="183"/>
                  </a:cubicBezTo>
                  <a:cubicBezTo>
                    <a:pt x="4764" y="183"/>
                    <a:pt x="7359" y="183"/>
                    <a:pt x="9482" y="183"/>
                  </a:cubicBezTo>
                  <a:cubicBezTo>
                    <a:pt x="-1608" y="-2885"/>
                    <a:pt x="-3731" y="183"/>
                    <a:pt x="1696" y="277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2" name="Полилиния: фигура 5001">
              <a:extLst>
                <a:ext uri="{FF2B5EF4-FFF2-40B4-BE49-F238E27FC236}">
                  <a16:creationId xmlns:a16="http://schemas.microsoft.com/office/drawing/2014/main" id="{ECAEBF77-DBC3-4522-19DE-EDDFE4A2AFC5}"/>
                </a:ext>
              </a:extLst>
            </p:cNvPr>
            <p:cNvSpPr/>
            <p:nvPr/>
          </p:nvSpPr>
          <p:spPr>
            <a:xfrm>
              <a:off x="1932942" y="3339538"/>
              <a:ext cx="9905" cy="2973"/>
            </a:xfrm>
            <a:custGeom>
              <a:avLst/>
              <a:gdLst>
                <a:gd name="connsiteX0" fmla="*/ -774 w 9905"/>
                <a:gd name="connsiteY0" fmla="*/ 1437 h 2973"/>
                <a:gd name="connsiteX1" fmla="*/ 8665 w 9905"/>
                <a:gd name="connsiteY1" fmla="*/ 23 h 2973"/>
                <a:gd name="connsiteX2" fmla="*/ -774 w 9905"/>
                <a:gd name="connsiteY2" fmla="*/ 1437 h 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05" h="2973">
                  <a:moveTo>
                    <a:pt x="-774" y="1437"/>
                  </a:moveTo>
                  <a:cubicBezTo>
                    <a:pt x="8193" y="3327"/>
                    <a:pt x="3235" y="-1631"/>
                    <a:pt x="8665" y="23"/>
                  </a:cubicBezTo>
                  <a:cubicBezTo>
                    <a:pt x="9843" y="-2809"/>
                    <a:pt x="-3606" y="495"/>
                    <a:pt x="-774" y="143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3" name="Полилиния: фигура 5002">
              <a:extLst>
                <a:ext uri="{FF2B5EF4-FFF2-40B4-BE49-F238E27FC236}">
                  <a16:creationId xmlns:a16="http://schemas.microsoft.com/office/drawing/2014/main" id="{153273C2-A749-400E-92A1-CE73F4F945B7}"/>
                </a:ext>
              </a:extLst>
            </p:cNvPr>
            <p:cNvSpPr/>
            <p:nvPr/>
          </p:nvSpPr>
          <p:spPr>
            <a:xfrm>
              <a:off x="1942538" y="3340660"/>
              <a:ext cx="16044" cy="1415"/>
            </a:xfrm>
            <a:custGeom>
              <a:avLst/>
              <a:gdLst>
                <a:gd name="connsiteX0" fmla="*/ -1167 w 16044"/>
                <a:gd name="connsiteY0" fmla="*/ -394 h 1415"/>
                <a:gd name="connsiteX1" fmla="*/ 14877 w 16044"/>
                <a:gd name="connsiteY1" fmla="*/ -394 h 1415"/>
                <a:gd name="connsiteX2" fmla="*/ -1167 w 16044"/>
                <a:gd name="connsiteY2" fmla="*/ -394 h 1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44" h="1415">
                  <a:moveTo>
                    <a:pt x="-1167" y="-394"/>
                  </a:moveTo>
                  <a:cubicBezTo>
                    <a:pt x="4024" y="551"/>
                    <a:pt x="9687" y="551"/>
                    <a:pt x="14877" y="-394"/>
                  </a:cubicBezTo>
                  <a:cubicBezTo>
                    <a:pt x="9687" y="-1336"/>
                    <a:pt x="4260" y="-1336"/>
                    <a:pt x="-1167" y="-39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4" name="Полилиния: фигура 5003">
              <a:extLst>
                <a:ext uri="{FF2B5EF4-FFF2-40B4-BE49-F238E27FC236}">
                  <a16:creationId xmlns:a16="http://schemas.microsoft.com/office/drawing/2014/main" id="{0387E13A-FD45-C637-B492-9D8280E316F5}"/>
                </a:ext>
              </a:extLst>
            </p:cNvPr>
            <p:cNvSpPr/>
            <p:nvPr/>
          </p:nvSpPr>
          <p:spPr>
            <a:xfrm>
              <a:off x="2206118" y="3424577"/>
              <a:ext cx="12743" cy="2211"/>
            </a:xfrm>
            <a:custGeom>
              <a:avLst/>
              <a:gdLst>
                <a:gd name="connsiteX0" fmla="*/ -1167 w 12743"/>
                <a:gd name="connsiteY0" fmla="*/ -1012 h 2211"/>
                <a:gd name="connsiteX1" fmla="*/ 3082 w 12743"/>
                <a:gd name="connsiteY1" fmla="*/ 1111 h 2211"/>
                <a:gd name="connsiteX2" fmla="*/ 11576 w 12743"/>
                <a:gd name="connsiteY2" fmla="*/ -303 h 2211"/>
                <a:gd name="connsiteX3" fmla="*/ -1167 w 12743"/>
                <a:gd name="connsiteY3" fmla="*/ -1012 h 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43" h="2211">
                  <a:moveTo>
                    <a:pt x="-1167" y="-1012"/>
                  </a:moveTo>
                  <a:lnTo>
                    <a:pt x="3082" y="1111"/>
                  </a:lnTo>
                  <a:cubicBezTo>
                    <a:pt x="7564" y="1111"/>
                    <a:pt x="6858" y="1111"/>
                    <a:pt x="11576" y="-303"/>
                  </a:cubicBezTo>
                  <a:cubicBezTo>
                    <a:pt x="7328" y="-1012"/>
                    <a:pt x="3082" y="-1248"/>
                    <a:pt x="-1167" y="-10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5" name="Полилиния: фигура 5004">
              <a:extLst>
                <a:ext uri="{FF2B5EF4-FFF2-40B4-BE49-F238E27FC236}">
                  <a16:creationId xmlns:a16="http://schemas.microsoft.com/office/drawing/2014/main" id="{57D442F8-490B-07ED-BADB-AC1795C672DF}"/>
                </a:ext>
              </a:extLst>
            </p:cNvPr>
            <p:cNvSpPr/>
            <p:nvPr/>
          </p:nvSpPr>
          <p:spPr>
            <a:xfrm>
              <a:off x="2050594" y="3359337"/>
              <a:ext cx="11816" cy="2795"/>
            </a:xfrm>
            <a:custGeom>
              <a:avLst/>
              <a:gdLst>
                <a:gd name="connsiteX0" fmla="*/ 4750 w 11816"/>
                <a:gd name="connsiteY0" fmla="*/ 1695 h 2795"/>
                <a:gd name="connsiteX1" fmla="*/ 10649 w 11816"/>
                <a:gd name="connsiteY1" fmla="*/ -664 h 2795"/>
                <a:gd name="connsiteX2" fmla="*/ 4750 w 11816"/>
                <a:gd name="connsiteY2" fmla="*/ 1695 h 2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16" h="2795">
                  <a:moveTo>
                    <a:pt x="4750" y="1695"/>
                  </a:moveTo>
                  <a:cubicBezTo>
                    <a:pt x="7345" y="1695"/>
                    <a:pt x="3333" y="-428"/>
                    <a:pt x="10649" y="-664"/>
                  </a:cubicBezTo>
                  <a:cubicBezTo>
                    <a:pt x="2627" y="-2079"/>
                    <a:pt x="-7993" y="281"/>
                    <a:pt x="4750" y="169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6" name="Полилиния: фигура 5005">
              <a:extLst>
                <a:ext uri="{FF2B5EF4-FFF2-40B4-BE49-F238E27FC236}">
                  <a16:creationId xmlns:a16="http://schemas.microsoft.com/office/drawing/2014/main" id="{24F07F15-D5E5-DBFB-C5A7-198CC59B756E}"/>
                </a:ext>
              </a:extLst>
            </p:cNvPr>
            <p:cNvSpPr/>
            <p:nvPr/>
          </p:nvSpPr>
          <p:spPr>
            <a:xfrm>
              <a:off x="2485512" y="3359029"/>
              <a:ext cx="34214" cy="1865"/>
            </a:xfrm>
            <a:custGeom>
              <a:avLst/>
              <a:gdLst>
                <a:gd name="connsiteX0" fmla="*/ -1167 w 34214"/>
                <a:gd name="connsiteY0" fmla="*/ -829 h 1865"/>
                <a:gd name="connsiteX1" fmla="*/ 33048 w 34214"/>
                <a:gd name="connsiteY1" fmla="*/ -829 h 1865"/>
                <a:gd name="connsiteX2" fmla="*/ -1167 w 34214"/>
                <a:gd name="connsiteY2" fmla="*/ -829 h 1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14" h="1865">
                  <a:moveTo>
                    <a:pt x="-1167" y="-829"/>
                  </a:moveTo>
                  <a:cubicBezTo>
                    <a:pt x="10159" y="1297"/>
                    <a:pt x="21722" y="1297"/>
                    <a:pt x="33048" y="-829"/>
                  </a:cubicBezTo>
                  <a:cubicBezTo>
                    <a:pt x="23372" y="-1298"/>
                    <a:pt x="10631" y="-1065"/>
                    <a:pt x="-1167" y="-82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7" name="Полилиния: фигура 5006">
              <a:extLst>
                <a:ext uri="{FF2B5EF4-FFF2-40B4-BE49-F238E27FC236}">
                  <a16:creationId xmlns:a16="http://schemas.microsoft.com/office/drawing/2014/main" id="{CAC38D6F-23AB-12AE-A2F1-A15C3EA395B9}"/>
                </a:ext>
              </a:extLst>
            </p:cNvPr>
            <p:cNvSpPr/>
            <p:nvPr/>
          </p:nvSpPr>
          <p:spPr>
            <a:xfrm>
              <a:off x="2311127" y="3531090"/>
              <a:ext cx="47430" cy="44126"/>
            </a:xfrm>
            <a:custGeom>
              <a:avLst/>
              <a:gdLst>
                <a:gd name="connsiteX0" fmla="*/ 42723 w 47430"/>
                <a:gd name="connsiteY0" fmla="*/ -1100 h 44126"/>
                <a:gd name="connsiteX1" fmla="*/ 24081 w 47430"/>
                <a:gd name="connsiteY1" fmla="*/ 16598 h 44126"/>
                <a:gd name="connsiteX2" fmla="*/ 32339 w 47430"/>
                <a:gd name="connsiteY2" fmla="*/ 6216 h 44126"/>
                <a:gd name="connsiteX3" fmla="*/ 15350 w 47430"/>
                <a:gd name="connsiteY3" fmla="*/ 24151 h 44126"/>
                <a:gd name="connsiteX4" fmla="*/ 25967 w 47430"/>
                <a:gd name="connsiteY4" fmla="*/ 17070 h 44126"/>
                <a:gd name="connsiteX5" fmla="*/ -1167 w 47430"/>
                <a:gd name="connsiteY5" fmla="*/ 43027 h 44126"/>
                <a:gd name="connsiteX6" fmla="*/ 15586 w 47430"/>
                <a:gd name="connsiteY6" fmla="*/ 29814 h 44126"/>
                <a:gd name="connsiteX7" fmla="*/ 46264 w 47430"/>
                <a:gd name="connsiteY7" fmla="*/ 2204 h 44126"/>
                <a:gd name="connsiteX8" fmla="*/ 42723 w 47430"/>
                <a:gd name="connsiteY8" fmla="*/ -1100 h 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430" h="44126">
                  <a:moveTo>
                    <a:pt x="42723" y="-1100"/>
                  </a:moveTo>
                  <a:cubicBezTo>
                    <a:pt x="31867" y="6922"/>
                    <a:pt x="37297" y="6922"/>
                    <a:pt x="24081" y="16598"/>
                  </a:cubicBezTo>
                  <a:cubicBezTo>
                    <a:pt x="17709" y="19902"/>
                    <a:pt x="30925" y="8812"/>
                    <a:pt x="32339" y="6216"/>
                  </a:cubicBezTo>
                  <a:cubicBezTo>
                    <a:pt x="25498" y="10935"/>
                    <a:pt x="19599" y="17070"/>
                    <a:pt x="15350" y="24151"/>
                  </a:cubicBezTo>
                  <a:cubicBezTo>
                    <a:pt x="21249" y="19193"/>
                    <a:pt x="24081" y="17306"/>
                    <a:pt x="25967" y="17070"/>
                  </a:cubicBezTo>
                  <a:cubicBezTo>
                    <a:pt x="18654" y="26510"/>
                    <a:pt x="6383" y="33587"/>
                    <a:pt x="-1167" y="43027"/>
                  </a:cubicBezTo>
                  <a:cubicBezTo>
                    <a:pt x="4024" y="38072"/>
                    <a:pt x="9687" y="33823"/>
                    <a:pt x="15586" y="29814"/>
                  </a:cubicBezTo>
                  <a:cubicBezTo>
                    <a:pt x="24789" y="19429"/>
                    <a:pt x="34935" y="10226"/>
                    <a:pt x="46264" y="2204"/>
                  </a:cubicBezTo>
                  <a:cubicBezTo>
                    <a:pt x="44374" y="1731"/>
                    <a:pt x="33048" y="10226"/>
                    <a:pt x="4272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8" name="Полилиния: фигура 5007">
              <a:extLst>
                <a:ext uri="{FF2B5EF4-FFF2-40B4-BE49-F238E27FC236}">
                  <a16:creationId xmlns:a16="http://schemas.microsoft.com/office/drawing/2014/main" id="{831BC84E-99E9-CF83-5FBC-9E37F780EA13}"/>
                </a:ext>
              </a:extLst>
            </p:cNvPr>
            <p:cNvSpPr/>
            <p:nvPr/>
          </p:nvSpPr>
          <p:spPr>
            <a:xfrm>
              <a:off x="2249303" y="3604477"/>
              <a:ext cx="23124" cy="19351"/>
            </a:xfrm>
            <a:custGeom>
              <a:avLst/>
              <a:gdLst>
                <a:gd name="connsiteX0" fmla="*/ 21958 w 23124"/>
                <a:gd name="connsiteY0" fmla="*/ -1100 h 19351"/>
                <a:gd name="connsiteX1" fmla="*/ 11337 w 23124"/>
                <a:gd name="connsiteY1" fmla="*/ 5272 h 19351"/>
                <a:gd name="connsiteX2" fmla="*/ -1167 w 23124"/>
                <a:gd name="connsiteY2" fmla="*/ 18251 h 19351"/>
                <a:gd name="connsiteX3" fmla="*/ 13699 w 23124"/>
                <a:gd name="connsiteY3" fmla="*/ 7631 h 19351"/>
                <a:gd name="connsiteX4" fmla="*/ 21958 w 23124"/>
                <a:gd name="connsiteY4" fmla="*/ -1100 h 1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124" h="19351">
                  <a:moveTo>
                    <a:pt x="21958" y="-1100"/>
                  </a:moveTo>
                  <a:lnTo>
                    <a:pt x="11337" y="5272"/>
                  </a:lnTo>
                  <a:cubicBezTo>
                    <a:pt x="6855" y="9284"/>
                    <a:pt x="2606" y="13530"/>
                    <a:pt x="-1167" y="18251"/>
                  </a:cubicBezTo>
                  <a:cubicBezTo>
                    <a:pt x="8506" y="12588"/>
                    <a:pt x="19126" y="-628"/>
                    <a:pt x="13699" y="7631"/>
                  </a:cubicBezTo>
                  <a:cubicBezTo>
                    <a:pt x="17473" y="5980"/>
                    <a:pt x="20540" y="2676"/>
                    <a:pt x="2195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09" name="Полилиния: фигура 5008">
              <a:extLst>
                <a:ext uri="{FF2B5EF4-FFF2-40B4-BE49-F238E27FC236}">
                  <a16:creationId xmlns:a16="http://schemas.microsoft.com/office/drawing/2014/main" id="{7C63316B-EA70-203E-7EA5-B44812B141C0}"/>
                </a:ext>
              </a:extLst>
            </p:cNvPr>
            <p:cNvSpPr/>
            <p:nvPr/>
          </p:nvSpPr>
          <p:spPr>
            <a:xfrm>
              <a:off x="2222874" y="3626896"/>
              <a:ext cx="20999" cy="17697"/>
            </a:xfrm>
            <a:custGeom>
              <a:avLst/>
              <a:gdLst>
                <a:gd name="connsiteX0" fmla="*/ 11573 w 20999"/>
                <a:gd name="connsiteY0" fmla="*/ 2910 h 17697"/>
                <a:gd name="connsiteX1" fmla="*/ -1167 w 20999"/>
                <a:gd name="connsiteY1" fmla="*/ 16598 h 17697"/>
                <a:gd name="connsiteX2" fmla="*/ 6855 w 20999"/>
                <a:gd name="connsiteY2" fmla="*/ 12349 h 17697"/>
                <a:gd name="connsiteX3" fmla="*/ 13933 w 20999"/>
                <a:gd name="connsiteY3" fmla="*/ 6214 h 17697"/>
                <a:gd name="connsiteX4" fmla="*/ 19832 w 20999"/>
                <a:gd name="connsiteY4" fmla="*/ -1100 h 17697"/>
                <a:gd name="connsiteX5" fmla="*/ 11573 w 20999"/>
                <a:gd name="connsiteY5" fmla="*/ 2910 h 17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99" h="17697">
                  <a:moveTo>
                    <a:pt x="11573" y="2910"/>
                  </a:moveTo>
                  <a:cubicBezTo>
                    <a:pt x="11573" y="2910"/>
                    <a:pt x="4968" y="10935"/>
                    <a:pt x="-1167" y="16598"/>
                  </a:cubicBezTo>
                  <a:lnTo>
                    <a:pt x="6855" y="12349"/>
                  </a:lnTo>
                  <a:cubicBezTo>
                    <a:pt x="8978" y="10226"/>
                    <a:pt x="11337" y="8103"/>
                    <a:pt x="13933" y="6214"/>
                  </a:cubicBezTo>
                  <a:cubicBezTo>
                    <a:pt x="13933" y="4799"/>
                    <a:pt x="10868" y="6214"/>
                    <a:pt x="19832" y="-1100"/>
                  </a:cubicBezTo>
                  <a:cubicBezTo>
                    <a:pt x="14877" y="1968"/>
                    <a:pt x="17000" y="-631"/>
                    <a:pt x="11573" y="291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0" name="Полилиния: фигура 5009">
              <a:extLst>
                <a:ext uri="{FF2B5EF4-FFF2-40B4-BE49-F238E27FC236}">
                  <a16:creationId xmlns:a16="http://schemas.microsoft.com/office/drawing/2014/main" id="{EB3F6A4B-32E9-CB95-0F0F-0BEC6129ABDB}"/>
                </a:ext>
              </a:extLst>
            </p:cNvPr>
            <p:cNvSpPr/>
            <p:nvPr/>
          </p:nvSpPr>
          <p:spPr>
            <a:xfrm>
              <a:off x="2174970" y="3653663"/>
              <a:ext cx="30479" cy="21369"/>
            </a:xfrm>
            <a:custGeom>
              <a:avLst/>
              <a:gdLst>
                <a:gd name="connsiteX0" fmla="*/ 19835 w 30479"/>
                <a:gd name="connsiteY0" fmla="*/ 3516 h 21369"/>
                <a:gd name="connsiteX1" fmla="*/ -1167 w 30479"/>
                <a:gd name="connsiteY1" fmla="*/ 20270 h 21369"/>
                <a:gd name="connsiteX2" fmla="*/ 11810 w 30479"/>
                <a:gd name="connsiteY2" fmla="*/ 11539 h 21369"/>
                <a:gd name="connsiteX3" fmla="*/ 28329 w 30479"/>
                <a:gd name="connsiteY3" fmla="*/ 1157 h 21369"/>
                <a:gd name="connsiteX4" fmla="*/ 19835 w 30479"/>
                <a:gd name="connsiteY4" fmla="*/ 351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79" h="21369">
                  <a:moveTo>
                    <a:pt x="19835" y="3516"/>
                  </a:moveTo>
                  <a:cubicBezTo>
                    <a:pt x="12754" y="10833"/>
                    <a:pt x="1901" y="16496"/>
                    <a:pt x="-1167" y="20270"/>
                  </a:cubicBezTo>
                  <a:cubicBezTo>
                    <a:pt x="3315" y="17674"/>
                    <a:pt x="7800" y="14843"/>
                    <a:pt x="11810" y="11539"/>
                  </a:cubicBezTo>
                  <a:cubicBezTo>
                    <a:pt x="17003" y="7529"/>
                    <a:pt x="22666" y="4225"/>
                    <a:pt x="28329" y="1157"/>
                  </a:cubicBezTo>
                  <a:cubicBezTo>
                    <a:pt x="32106" y="-4506"/>
                    <a:pt x="24081" y="2099"/>
                    <a:pt x="19835" y="351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1" name="Полилиния: фигура 5010">
              <a:extLst>
                <a:ext uri="{FF2B5EF4-FFF2-40B4-BE49-F238E27FC236}">
                  <a16:creationId xmlns:a16="http://schemas.microsoft.com/office/drawing/2014/main" id="{03DD1AE1-B028-A141-2D27-B13B49100E99}"/>
                </a:ext>
              </a:extLst>
            </p:cNvPr>
            <p:cNvSpPr/>
            <p:nvPr/>
          </p:nvSpPr>
          <p:spPr>
            <a:xfrm>
              <a:off x="2160813" y="3677129"/>
              <a:ext cx="9457" cy="6019"/>
            </a:xfrm>
            <a:custGeom>
              <a:avLst/>
              <a:gdLst>
                <a:gd name="connsiteX0" fmla="*/ 4732 w 9457"/>
                <a:gd name="connsiteY0" fmla="*/ 3648 h 6019"/>
                <a:gd name="connsiteX1" fmla="*/ 4732 w 9457"/>
                <a:gd name="connsiteY1" fmla="*/ -365 h 6019"/>
                <a:gd name="connsiteX2" fmla="*/ -1167 w 9457"/>
                <a:gd name="connsiteY2" fmla="*/ 4593 h 6019"/>
                <a:gd name="connsiteX3" fmla="*/ 4732 w 9457"/>
                <a:gd name="connsiteY3" fmla="*/ 3648 h 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57" h="6019">
                  <a:moveTo>
                    <a:pt x="4732" y="3648"/>
                  </a:moveTo>
                  <a:cubicBezTo>
                    <a:pt x="8742" y="-365"/>
                    <a:pt x="10159" y="-2251"/>
                    <a:pt x="4732" y="-365"/>
                  </a:cubicBezTo>
                  <a:cubicBezTo>
                    <a:pt x="2606" y="1053"/>
                    <a:pt x="720" y="2703"/>
                    <a:pt x="-1167" y="4593"/>
                  </a:cubicBezTo>
                  <a:cubicBezTo>
                    <a:pt x="-1167" y="4593"/>
                    <a:pt x="1664" y="5771"/>
                    <a:pt x="4732" y="364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2" name="Полилиния: фигура 5011">
              <a:extLst>
                <a:ext uri="{FF2B5EF4-FFF2-40B4-BE49-F238E27FC236}">
                  <a16:creationId xmlns:a16="http://schemas.microsoft.com/office/drawing/2014/main" id="{ACC59DF5-A0CE-5CBD-A6FB-D1FAC3ECB815}"/>
                </a:ext>
              </a:extLst>
            </p:cNvPr>
            <p:cNvSpPr/>
            <p:nvPr/>
          </p:nvSpPr>
          <p:spPr>
            <a:xfrm>
              <a:off x="2150781" y="3684472"/>
              <a:ext cx="10973" cy="4982"/>
            </a:xfrm>
            <a:custGeom>
              <a:avLst/>
              <a:gdLst>
                <a:gd name="connsiteX0" fmla="*/ 9807 w 10973"/>
                <a:gd name="connsiteY0" fmla="*/ -1100 h 4982"/>
                <a:gd name="connsiteX1" fmla="*/ 4380 w 10973"/>
                <a:gd name="connsiteY1" fmla="*/ -1100 h 4982"/>
                <a:gd name="connsiteX2" fmla="*/ 134 w 10973"/>
                <a:gd name="connsiteY2" fmla="*/ 3149 h 4982"/>
                <a:gd name="connsiteX3" fmla="*/ 5561 w 10973"/>
                <a:gd name="connsiteY3" fmla="*/ 3149 h 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73" h="4982">
                  <a:moveTo>
                    <a:pt x="9807" y="-1100"/>
                  </a:moveTo>
                  <a:cubicBezTo>
                    <a:pt x="6503" y="317"/>
                    <a:pt x="7920" y="-1100"/>
                    <a:pt x="4380" y="-1100"/>
                  </a:cubicBezTo>
                  <a:cubicBezTo>
                    <a:pt x="840" y="-1100"/>
                    <a:pt x="4380" y="1495"/>
                    <a:pt x="134" y="3149"/>
                  </a:cubicBezTo>
                  <a:cubicBezTo>
                    <a:pt x="-4115" y="4799"/>
                    <a:pt x="3202" y="3149"/>
                    <a:pt x="5561" y="314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3" name="Полилиния: фигура 5012">
              <a:extLst>
                <a:ext uri="{FF2B5EF4-FFF2-40B4-BE49-F238E27FC236}">
                  <a16:creationId xmlns:a16="http://schemas.microsoft.com/office/drawing/2014/main" id="{A155703C-2E95-F3FB-D343-CE7A553DA7BC}"/>
                </a:ext>
              </a:extLst>
            </p:cNvPr>
            <p:cNvSpPr/>
            <p:nvPr/>
          </p:nvSpPr>
          <p:spPr>
            <a:xfrm>
              <a:off x="2137215" y="3693676"/>
              <a:ext cx="16280" cy="8022"/>
            </a:xfrm>
            <a:custGeom>
              <a:avLst/>
              <a:gdLst>
                <a:gd name="connsiteX0" fmla="*/ 15114 w 16280"/>
                <a:gd name="connsiteY0" fmla="*/ -1100 h 8022"/>
                <a:gd name="connsiteX1" fmla="*/ -1167 w 16280"/>
                <a:gd name="connsiteY1" fmla="*/ 6922 h 8022"/>
                <a:gd name="connsiteX2" fmla="*/ 15114 w 16280"/>
                <a:gd name="connsiteY2" fmla="*/ -1100 h 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80" h="8022">
                  <a:moveTo>
                    <a:pt x="15114" y="-1100"/>
                  </a:moveTo>
                  <a:cubicBezTo>
                    <a:pt x="8978" y="81"/>
                    <a:pt x="3315" y="2912"/>
                    <a:pt x="-1167" y="6922"/>
                  </a:cubicBezTo>
                  <a:cubicBezTo>
                    <a:pt x="4496" y="5035"/>
                    <a:pt x="10159" y="2204"/>
                    <a:pt x="1511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4" name="Полилиния: фигура 5013">
              <a:extLst>
                <a:ext uri="{FF2B5EF4-FFF2-40B4-BE49-F238E27FC236}">
                  <a16:creationId xmlns:a16="http://schemas.microsoft.com/office/drawing/2014/main" id="{133B0882-4775-189F-619F-4FE4F81197B5}"/>
                </a:ext>
              </a:extLst>
            </p:cNvPr>
            <p:cNvSpPr/>
            <p:nvPr/>
          </p:nvSpPr>
          <p:spPr>
            <a:xfrm>
              <a:off x="2066296" y="3737802"/>
              <a:ext cx="4387" cy="3356"/>
            </a:xfrm>
            <a:custGeom>
              <a:avLst/>
              <a:gdLst>
                <a:gd name="connsiteX0" fmla="*/ 611 w 4387"/>
                <a:gd name="connsiteY0" fmla="*/ -1100 h 3356"/>
                <a:gd name="connsiteX1" fmla="*/ -803 w 4387"/>
                <a:gd name="connsiteY1" fmla="*/ 1731 h 3356"/>
                <a:gd name="connsiteX2" fmla="*/ 2498 w 4387"/>
                <a:gd name="connsiteY2" fmla="*/ 1731 h 3356"/>
                <a:gd name="connsiteX3" fmla="*/ 611 w 4387"/>
                <a:gd name="connsiteY3" fmla="*/ -1100 h 3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7" h="3356">
                  <a:moveTo>
                    <a:pt x="611" y="-1100"/>
                  </a:moveTo>
                  <a:cubicBezTo>
                    <a:pt x="611" y="550"/>
                    <a:pt x="611" y="550"/>
                    <a:pt x="-803" y="1731"/>
                  </a:cubicBezTo>
                  <a:cubicBezTo>
                    <a:pt x="-2221" y="2912"/>
                    <a:pt x="847" y="1731"/>
                    <a:pt x="2498" y="1731"/>
                  </a:cubicBezTo>
                  <a:cubicBezTo>
                    <a:pt x="4151" y="1731"/>
                    <a:pt x="2734" y="-864"/>
                    <a:pt x="61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5" name="Полилиния: фигура 5014">
              <a:extLst>
                <a:ext uri="{FF2B5EF4-FFF2-40B4-BE49-F238E27FC236}">
                  <a16:creationId xmlns:a16="http://schemas.microsoft.com/office/drawing/2014/main" id="{FBC6807E-D555-FD37-FEDD-F78E539FA887}"/>
                </a:ext>
              </a:extLst>
            </p:cNvPr>
            <p:cNvSpPr/>
            <p:nvPr/>
          </p:nvSpPr>
          <p:spPr>
            <a:xfrm>
              <a:off x="2053414" y="3743938"/>
              <a:ext cx="3333" cy="1414"/>
            </a:xfrm>
            <a:custGeom>
              <a:avLst/>
              <a:gdLst>
                <a:gd name="connsiteX0" fmla="*/ 1930 w 3333"/>
                <a:gd name="connsiteY0" fmla="*/ -1100 h 1414"/>
                <a:gd name="connsiteX1" fmla="*/ -1137 w 3333"/>
                <a:gd name="connsiteY1" fmla="*/ 314 h 1414"/>
                <a:gd name="connsiteX2" fmla="*/ 2167 w 3333"/>
                <a:gd name="connsiteY2" fmla="*/ 314 h 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33" h="1414">
                  <a:moveTo>
                    <a:pt x="1930" y="-1100"/>
                  </a:moveTo>
                  <a:cubicBezTo>
                    <a:pt x="-193" y="-1100"/>
                    <a:pt x="-1374" y="-1100"/>
                    <a:pt x="-1137" y="314"/>
                  </a:cubicBezTo>
                  <a:lnTo>
                    <a:pt x="2167" y="314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6" name="Полилиния: фигура 5015">
              <a:extLst>
                <a:ext uri="{FF2B5EF4-FFF2-40B4-BE49-F238E27FC236}">
                  <a16:creationId xmlns:a16="http://schemas.microsoft.com/office/drawing/2014/main" id="{5CB6F4F6-EA40-7550-EAF2-2F2D45669458}"/>
                </a:ext>
              </a:extLst>
            </p:cNvPr>
            <p:cNvSpPr/>
            <p:nvPr/>
          </p:nvSpPr>
          <p:spPr>
            <a:xfrm>
              <a:off x="2045892" y="3746769"/>
              <a:ext cx="5058" cy="2777"/>
            </a:xfrm>
            <a:custGeom>
              <a:avLst/>
              <a:gdLst>
                <a:gd name="connsiteX0" fmla="*/ 1902 w 5058"/>
                <a:gd name="connsiteY0" fmla="*/ -1100 h 2777"/>
                <a:gd name="connsiteX1" fmla="*/ -224 w 5058"/>
                <a:gd name="connsiteY1" fmla="*/ -1100 h 2777"/>
                <a:gd name="connsiteX2" fmla="*/ -224 w 5058"/>
                <a:gd name="connsiteY2" fmla="*/ 1259 h 2777"/>
                <a:gd name="connsiteX3" fmla="*/ 3317 w 5058"/>
                <a:gd name="connsiteY3" fmla="*/ 1259 h 2777"/>
                <a:gd name="connsiteX4" fmla="*/ 1194 w 5058"/>
                <a:gd name="connsiteY4" fmla="*/ -392 h 2777"/>
                <a:gd name="connsiteX5" fmla="*/ 2372 w 5058"/>
                <a:gd name="connsiteY5" fmla="*/ -392 h 2777"/>
                <a:gd name="connsiteX6" fmla="*/ 1902 w 5058"/>
                <a:gd name="connsiteY6" fmla="*/ -1100 h 2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8" h="2777">
                  <a:moveTo>
                    <a:pt x="1902" y="-1100"/>
                  </a:moveTo>
                  <a:lnTo>
                    <a:pt x="-224" y="-1100"/>
                  </a:lnTo>
                  <a:cubicBezTo>
                    <a:pt x="-2347" y="-1100"/>
                    <a:pt x="-224" y="317"/>
                    <a:pt x="-224" y="1259"/>
                  </a:cubicBezTo>
                  <a:cubicBezTo>
                    <a:pt x="-224" y="2204"/>
                    <a:pt x="1430" y="-155"/>
                    <a:pt x="3317" y="1259"/>
                  </a:cubicBezTo>
                  <a:cubicBezTo>
                    <a:pt x="5203" y="2676"/>
                    <a:pt x="1902" y="81"/>
                    <a:pt x="1194" y="-392"/>
                  </a:cubicBezTo>
                  <a:lnTo>
                    <a:pt x="2372" y="-392"/>
                  </a:lnTo>
                  <a:cubicBezTo>
                    <a:pt x="2372" y="-392"/>
                    <a:pt x="2608" y="-392"/>
                    <a:pt x="190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7" name="Полилиния: фигура 5016">
              <a:extLst>
                <a:ext uri="{FF2B5EF4-FFF2-40B4-BE49-F238E27FC236}">
                  <a16:creationId xmlns:a16="http://schemas.microsoft.com/office/drawing/2014/main" id="{14D2A5C9-AD80-B641-3758-643AF0918E35}"/>
                </a:ext>
              </a:extLst>
            </p:cNvPr>
            <p:cNvSpPr/>
            <p:nvPr/>
          </p:nvSpPr>
          <p:spPr>
            <a:xfrm>
              <a:off x="2053916" y="3752593"/>
              <a:ext cx="3540" cy="2611"/>
            </a:xfrm>
            <a:custGeom>
              <a:avLst/>
              <a:gdLst>
                <a:gd name="connsiteX0" fmla="*/ -1167 w 3540"/>
                <a:gd name="connsiteY0" fmla="*/ -1025 h 2611"/>
                <a:gd name="connsiteX1" fmla="*/ 483 w 3540"/>
                <a:gd name="connsiteY1" fmla="*/ 1335 h 2611"/>
                <a:gd name="connsiteX2" fmla="*/ 2373 w 3540"/>
                <a:gd name="connsiteY2" fmla="*/ -80 h 2611"/>
                <a:gd name="connsiteX3" fmla="*/ -1167 w 3540"/>
                <a:gd name="connsiteY3" fmla="*/ -1025 h 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0" h="2611">
                  <a:moveTo>
                    <a:pt x="-1167" y="-1025"/>
                  </a:moveTo>
                  <a:cubicBezTo>
                    <a:pt x="-1167" y="-1025"/>
                    <a:pt x="1192" y="862"/>
                    <a:pt x="483" y="1335"/>
                  </a:cubicBezTo>
                  <a:cubicBezTo>
                    <a:pt x="-222" y="1807"/>
                    <a:pt x="2373" y="1335"/>
                    <a:pt x="2373" y="-80"/>
                  </a:cubicBezTo>
                  <a:cubicBezTo>
                    <a:pt x="2373" y="-1497"/>
                    <a:pt x="1428" y="-1025"/>
                    <a:pt x="-1167" y="-102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8" name="Полилиния: фигура 5017">
              <a:extLst>
                <a:ext uri="{FF2B5EF4-FFF2-40B4-BE49-F238E27FC236}">
                  <a16:creationId xmlns:a16="http://schemas.microsoft.com/office/drawing/2014/main" id="{D5F6C1B2-9924-9C70-EEF8-52B1EF32D6E2}"/>
                </a:ext>
              </a:extLst>
            </p:cNvPr>
            <p:cNvSpPr/>
            <p:nvPr/>
          </p:nvSpPr>
          <p:spPr>
            <a:xfrm>
              <a:off x="2049667" y="3755386"/>
              <a:ext cx="7552" cy="11368"/>
            </a:xfrm>
            <a:custGeom>
              <a:avLst/>
              <a:gdLst>
                <a:gd name="connsiteX0" fmla="*/ -1167 w 7552"/>
                <a:gd name="connsiteY0" fmla="*/ 2318 h 11368"/>
                <a:gd name="connsiteX1" fmla="*/ 2845 w 7552"/>
                <a:gd name="connsiteY1" fmla="*/ 9632 h 11368"/>
                <a:gd name="connsiteX2" fmla="*/ 6386 w 7552"/>
                <a:gd name="connsiteY2" fmla="*/ 5150 h 11368"/>
                <a:gd name="connsiteX3" fmla="*/ 1195 w 7552"/>
                <a:gd name="connsiteY3" fmla="*/ 3263 h 11368"/>
                <a:gd name="connsiteX4" fmla="*/ 3318 w 7552"/>
                <a:gd name="connsiteY4" fmla="*/ 196 h 11368"/>
                <a:gd name="connsiteX5" fmla="*/ -1167 w 7552"/>
                <a:gd name="connsiteY5" fmla="*/ 2318 h 1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52" h="11368">
                  <a:moveTo>
                    <a:pt x="-1167" y="2318"/>
                  </a:moveTo>
                  <a:cubicBezTo>
                    <a:pt x="3082" y="4678"/>
                    <a:pt x="1428" y="7037"/>
                    <a:pt x="2845" y="9632"/>
                  </a:cubicBezTo>
                  <a:cubicBezTo>
                    <a:pt x="4260" y="12230"/>
                    <a:pt x="4260" y="6095"/>
                    <a:pt x="6386" y="5150"/>
                  </a:cubicBezTo>
                  <a:cubicBezTo>
                    <a:pt x="3318" y="5150"/>
                    <a:pt x="3554" y="5150"/>
                    <a:pt x="1195" y="3263"/>
                  </a:cubicBezTo>
                  <a:cubicBezTo>
                    <a:pt x="2609" y="1610"/>
                    <a:pt x="4496" y="3263"/>
                    <a:pt x="3318" y="196"/>
                  </a:cubicBezTo>
                  <a:cubicBezTo>
                    <a:pt x="2137" y="-2872"/>
                    <a:pt x="-222" y="196"/>
                    <a:pt x="-1167" y="231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19" name="Полилиния: фигура 5018">
              <a:extLst>
                <a:ext uri="{FF2B5EF4-FFF2-40B4-BE49-F238E27FC236}">
                  <a16:creationId xmlns:a16="http://schemas.microsoft.com/office/drawing/2014/main" id="{271B7CF1-F694-F00D-113A-11155097EBBD}"/>
                </a:ext>
              </a:extLst>
            </p:cNvPr>
            <p:cNvSpPr/>
            <p:nvPr/>
          </p:nvSpPr>
          <p:spPr>
            <a:xfrm>
              <a:off x="2056512" y="3759277"/>
              <a:ext cx="2071" cy="4519"/>
            </a:xfrm>
            <a:custGeom>
              <a:avLst/>
              <a:gdLst>
                <a:gd name="connsiteX0" fmla="*/ -1167 w 2071"/>
                <a:gd name="connsiteY0" fmla="*/ -1100 h 4519"/>
                <a:gd name="connsiteX1" fmla="*/ 483 w 2071"/>
                <a:gd name="connsiteY1" fmla="*/ 3146 h 4519"/>
                <a:gd name="connsiteX2" fmla="*/ -1167 w 2071"/>
                <a:gd name="connsiteY2" fmla="*/ -1100 h 4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1" h="4519">
                  <a:moveTo>
                    <a:pt x="-1167" y="-1100"/>
                  </a:moveTo>
                  <a:cubicBezTo>
                    <a:pt x="-1167" y="314"/>
                    <a:pt x="720" y="1731"/>
                    <a:pt x="483" y="3146"/>
                  </a:cubicBezTo>
                  <a:cubicBezTo>
                    <a:pt x="250" y="4563"/>
                    <a:pt x="2373" y="7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0" name="Полилиния: фигура 5019">
              <a:extLst>
                <a:ext uri="{FF2B5EF4-FFF2-40B4-BE49-F238E27FC236}">
                  <a16:creationId xmlns:a16="http://schemas.microsoft.com/office/drawing/2014/main" id="{8393ED55-05F7-D159-C796-7139DA482709}"/>
                </a:ext>
              </a:extLst>
            </p:cNvPr>
            <p:cNvSpPr/>
            <p:nvPr/>
          </p:nvSpPr>
          <p:spPr>
            <a:xfrm>
              <a:off x="2062175" y="3765648"/>
              <a:ext cx="4563" cy="2445"/>
            </a:xfrm>
            <a:custGeom>
              <a:avLst/>
              <a:gdLst>
                <a:gd name="connsiteX0" fmla="*/ -1167 w 4563"/>
                <a:gd name="connsiteY0" fmla="*/ -1100 h 2445"/>
                <a:gd name="connsiteX1" fmla="*/ -1167 w 4563"/>
                <a:gd name="connsiteY1" fmla="*/ 787 h 2445"/>
                <a:gd name="connsiteX2" fmla="*/ 2609 w 4563"/>
                <a:gd name="connsiteY2" fmla="*/ -394 h 2445"/>
                <a:gd name="connsiteX3" fmla="*/ 956 w 4563"/>
                <a:gd name="connsiteY3" fmla="*/ -394 h 2445"/>
                <a:gd name="connsiteX4" fmla="*/ -1167 w 4563"/>
                <a:gd name="connsiteY4" fmla="*/ -1100 h 2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3" h="2445">
                  <a:moveTo>
                    <a:pt x="-1167" y="-1100"/>
                  </a:moveTo>
                  <a:cubicBezTo>
                    <a:pt x="-1167" y="-1100"/>
                    <a:pt x="-1167" y="-1100"/>
                    <a:pt x="-1167" y="787"/>
                  </a:cubicBezTo>
                  <a:cubicBezTo>
                    <a:pt x="-1167" y="2673"/>
                    <a:pt x="720" y="-864"/>
                    <a:pt x="2609" y="-394"/>
                  </a:cubicBezTo>
                  <a:cubicBezTo>
                    <a:pt x="4496" y="78"/>
                    <a:pt x="2609" y="-394"/>
                    <a:pt x="956" y="-394"/>
                  </a:cubicBezTo>
                  <a:cubicBezTo>
                    <a:pt x="-695" y="-394"/>
                    <a:pt x="956" y="-39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1" name="Полилиния: фигура 5020">
              <a:extLst>
                <a:ext uri="{FF2B5EF4-FFF2-40B4-BE49-F238E27FC236}">
                  <a16:creationId xmlns:a16="http://schemas.microsoft.com/office/drawing/2014/main" id="{E2AAB49C-F078-43A7-82B4-EE5B701366CA}"/>
                </a:ext>
              </a:extLst>
            </p:cNvPr>
            <p:cNvSpPr/>
            <p:nvPr/>
          </p:nvSpPr>
          <p:spPr>
            <a:xfrm>
              <a:off x="2077041" y="3788537"/>
              <a:ext cx="5630" cy="7549"/>
            </a:xfrm>
            <a:custGeom>
              <a:avLst/>
              <a:gdLst>
                <a:gd name="connsiteX0" fmla="*/ -1167 w 5630"/>
                <a:gd name="connsiteY0" fmla="*/ -1100 h 7549"/>
                <a:gd name="connsiteX1" fmla="*/ 2137 w 5630"/>
                <a:gd name="connsiteY1" fmla="*/ 6450 h 7549"/>
                <a:gd name="connsiteX2" fmla="*/ 4024 w 5630"/>
                <a:gd name="connsiteY2" fmla="*/ 3854 h 7549"/>
                <a:gd name="connsiteX3" fmla="*/ -1167 w 5630"/>
                <a:gd name="connsiteY3" fmla="*/ -110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30" h="7549">
                  <a:moveTo>
                    <a:pt x="-1167" y="-1100"/>
                  </a:moveTo>
                  <a:cubicBezTo>
                    <a:pt x="-459" y="1495"/>
                    <a:pt x="720" y="4091"/>
                    <a:pt x="2137" y="6450"/>
                  </a:cubicBezTo>
                  <a:cubicBezTo>
                    <a:pt x="2137" y="5035"/>
                    <a:pt x="5677" y="8103"/>
                    <a:pt x="4024" y="3854"/>
                  </a:cubicBezTo>
                  <a:cubicBezTo>
                    <a:pt x="1901" y="4091"/>
                    <a:pt x="1901" y="220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2" name="Полилиния: фигура 5021">
              <a:extLst>
                <a:ext uri="{FF2B5EF4-FFF2-40B4-BE49-F238E27FC236}">
                  <a16:creationId xmlns:a16="http://schemas.microsoft.com/office/drawing/2014/main" id="{2FE31E64-7A7A-FE4D-7A16-836444FD0187}"/>
                </a:ext>
              </a:extLst>
            </p:cNvPr>
            <p:cNvSpPr/>
            <p:nvPr/>
          </p:nvSpPr>
          <p:spPr>
            <a:xfrm>
              <a:off x="1956459" y="4228391"/>
              <a:ext cx="36810" cy="21341"/>
            </a:xfrm>
            <a:custGeom>
              <a:avLst/>
              <a:gdLst>
                <a:gd name="connsiteX0" fmla="*/ 35643 w 36810"/>
                <a:gd name="connsiteY0" fmla="*/ 19902 h 21341"/>
                <a:gd name="connsiteX1" fmla="*/ -1167 w 36810"/>
                <a:gd name="connsiteY1" fmla="*/ -1100 h 21341"/>
                <a:gd name="connsiteX2" fmla="*/ 28802 w 36810"/>
                <a:gd name="connsiteY2" fmla="*/ 19902 h 21341"/>
                <a:gd name="connsiteX3" fmla="*/ 35643 w 36810"/>
                <a:gd name="connsiteY3" fmla="*/ 19902 h 2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0" h="21341">
                  <a:moveTo>
                    <a:pt x="35643" y="19902"/>
                  </a:moveTo>
                  <a:cubicBezTo>
                    <a:pt x="23844" y="12113"/>
                    <a:pt x="11576" y="5035"/>
                    <a:pt x="-1167" y="-1100"/>
                  </a:cubicBezTo>
                  <a:cubicBezTo>
                    <a:pt x="8745" y="5741"/>
                    <a:pt x="18181" y="14002"/>
                    <a:pt x="28802" y="19902"/>
                  </a:cubicBezTo>
                  <a:cubicBezTo>
                    <a:pt x="33048" y="21080"/>
                    <a:pt x="33048" y="18721"/>
                    <a:pt x="35643" y="1990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3" name="Полилиния: фигура 5022">
              <a:extLst>
                <a:ext uri="{FF2B5EF4-FFF2-40B4-BE49-F238E27FC236}">
                  <a16:creationId xmlns:a16="http://schemas.microsoft.com/office/drawing/2014/main" id="{FE7B99FE-B17D-26DF-6329-B0D08EAECB74}"/>
                </a:ext>
              </a:extLst>
            </p:cNvPr>
            <p:cNvSpPr/>
            <p:nvPr/>
          </p:nvSpPr>
          <p:spPr>
            <a:xfrm>
              <a:off x="1821023" y="4123961"/>
              <a:ext cx="9190" cy="9804"/>
            </a:xfrm>
            <a:custGeom>
              <a:avLst/>
              <a:gdLst>
                <a:gd name="connsiteX0" fmla="*/ 8024 w 9190"/>
                <a:gd name="connsiteY0" fmla="*/ 8705 h 9804"/>
                <a:gd name="connsiteX1" fmla="*/ -707 w 9190"/>
                <a:gd name="connsiteY1" fmla="*/ -498 h 9804"/>
                <a:gd name="connsiteX2" fmla="*/ 8024 w 9190"/>
                <a:gd name="connsiteY2" fmla="*/ 8705 h 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90" h="9804">
                  <a:moveTo>
                    <a:pt x="8024" y="8705"/>
                  </a:moveTo>
                  <a:cubicBezTo>
                    <a:pt x="6370" y="4692"/>
                    <a:pt x="1652" y="2805"/>
                    <a:pt x="-707" y="-498"/>
                  </a:cubicBezTo>
                  <a:cubicBezTo>
                    <a:pt x="-3069" y="-3802"/>
                    <a:pt x="4247" y="7524"/>
                    <a:pt x="8024" y="870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4" name="Полилиния: фигура 5023">
              <a:extLst>
                <a:ext uri="{FF2B5EF4-FFF2-40B4-BE49-F238E27FC236}">
                  <a16:creationId xmlns:a16="http://schemas.microsoft.com/office/drawing/2014/main" id="{B18760D3-7EF9-A9BA-3B10-4A0A57529C71}"/>
                </a:ext>
              </a:extLst>
            </p:cNvPr>
            <p:cNvSpPr/>
            <p:nvPr/>
          </p:nvSpPr>
          <p:spPr>
            <a:xfrm>
              <a:off x="1720250" y="4011058"/>
              <a:ext cx="4248" cy="5663"/>
            </a:xfrm>
            <a:custGeom>
              <a:avLst/>
              <a:gdLst>
                <a:gd name="connsiteX0" fmla="*/ 3082 w 4248"/>
                <a:gd name="connsiteY0" fmla="*/ 4563 h 5663"/>
                <a:gd name="connsiteX1" fmla="*/ -1167 w 4248"/>
                <a:gd name="connsiteY1" fmla="*/ -1100 h 5663"/>
                <a:gd name="connsiteX2" fmla="*/ 3082 w 4248"/>
                <a:gd name="connsiteY2" fmla="*/ 4563 h 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48" h="5663">
                  <a:moveTo>
                    <a:pt x="3082" y="4563"/>
                  </a:moveTo>
                  <a:cubicBezTo>
                    <a:pt x="3082" y="3149"/>
                    <a:pt x="720" y="-1100"/>
                    <a:pt x="-1167" y="-1100"/>
                  </a:cubicBezTo>
                  <a:cubicBezTo>
                    <a:pt x="14" y="1026"/>
                    <a:pt x="1428" y="2912"/>
                    <a:pt x="3082" y="456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5" name="Полилиния: фигура 5024">
              <a:extLst>
                <a:ext uri="{FF2B5EF4-FFF2-40B4-BE49-F238E27FC236}">
                  <a16:creationId xmlns:a16="http://schemas.microsoft.com/office/drawing/2014/main" id="{1BB693F5-5BD1-4930-ABCC-DBB3E747FDF0}"/>
                </a:ext>
              </a:extLst>
            </p:cNvPr>
            <p:cNvSpPr/>
            <p:nvPr/>
          </p:nvSpPr>
          <p:spPr>
            <a:xfrm>
              <a:off x="1702080" y="3991946"/>
              <a:ext cx="5899" cy="9911"/>
            </a:xfrm>
            <a:custGeom>
              <a:avLst/>
              <a:gdLst>
                <a:gd name="connsiteX0" fmla="*/ 4732 w 5899"/>
                <a:gd name="connsiteY0" fmla="*/ -1100 h 9911"/>
                <a:gd name="connsiteX1" fmla="*/ -1167 w 5899"/>
                <a:gd name="connsiteY1" fmla="*/ 8812 h 9911"/>
                <a:gd name="connsiteX2" fmla="*/ 4732 w 5899"/>
                <a:gd name="connsiteY2" fmla="*/ -1100 h 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99" h="9911">
                  <a:moveTo>
                    <a:pt x="4732" y="-1100"/>
                  </a:moveTo>
                  <a:cubicBezTo>
                    <a:pt x="2137" y="1731"/>
                    <a:pt x="250" y="5272"/>
                    <a:pt x="-1167" y="8812"/>
                  </a:cubicBezTo>
                  <a:cubicBezTo>
                    <a:pt x="1664" y="6214"/>
                    <a:pt x="3787" y="2676"/>
                    <a:pt x="473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6" name="Полилиния: фигура 5025">
              <a:extLst>
                <a:ext uri="{FF2B5EF4-FFF2-40B4-BE49-F238E27FC236}">
                  <a16:creationId xmlns:a16="http://schemas.microsoft.com/office/drawing/2014/main" id="{6DDA0D3A-6B2F-3648-2F7A-69ED6D91267A}"/>
                </a:ext>
              </a:extLst>
            </p:cNvPr>
            <p:cNvSpPr/>
            <p:nvPr/>
          </p:nvSpPr>
          <p:spPr>
            <a:xfrm>
              <a:off x="1646390" y="4055185"/>
              <a:ext cx="12034" cy="14396"/>
            </a:xfrm>
            <a:custGeom>
              <a:avLst/>
              <a:gdLst>
                <a:gd name="connsiteX0" fmla="*/ 10868 w 12034"/>
                <a:gd name="connsiteY0" fmla="*/ -1100 h 14396"/>
                <a:gd name="connsiteX1" fmla="*/ -1167 w 12034"/>
                <a:gd name="connsiteY1" fmla="*/ 13297 h 14396"/>
                <a:gd name="connsiteX2" fmla="*/ 10868 w 12034"/>
                <a:gd name="connsiteY2" fmla="*/ -110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34" h="14396">
                  <a:moveTo>
                    <a:pt x="10868" y="-1100"/>
                  </a:moveTo>
                  <a:cubicBezTo>
                    <a:pt x="6619" y="3385"/>
                    <a:pt x="2609" y="8339"/>
                    <a:pt x="-1167" y="13297"/>
                  </a:cubicBezTo>
                  <a:cubicBezTo>
                    <a:pt x="-1167" y="13297"/>
                    <a:pt x="7800" y="4330"/>
                    <a:pt x="10868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7" name="Полилиния: фигура 5026">
              <a:extLst>
                <a:ext uri="{FF2B5EF4-FFF2-40B4-BE49-F238E27FC236}">
                  <a16:creationId xmlns:a16="http://schemas.microsoft.com/office/drawing/2014/main" id="{D7715F21-D635-48E6-A122-B3CDF0DA1CBA}"/>
                </a:ext>
              </a:extLst>
            </p:cNvPr>
            <p:cNvSpPr/>
            <p:nvPr/>
          </p:nvSpPr>
          <p:spPr>
            <a:xfrm>
              <a:off x="1536644" y="4189691"/>
              <a:ext cx="6862" cy="8730"/>
            </a:xfrm>
            <a:custGeom>
              <a:avLst/>
              <a:gdLst>
                <a:gd name="connsiteX0" fmla="*/ 741 w 6862"/>
                <a:gd name="connsiteY0" fmla="*/ 1259 h 8730"/>
                <a:gd name="connsiteX1" fmla="*/ -1149 w 6862"/>
                <a:gd name="connsiteY1" fmla="*/ 7631 h 8730"/>
                <a:gd name="connsiteX2" fmla="*/ 5695 w 6862"/>
                <a:gd name="connsiteY2" fmla="*/ -1100 h 8730"/>
                <a:gd name="connsiteX3" fmla="*/ 741 w 6862"/>
                <a:gd name="connsiteY3" fmla="*/ 1259 h 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62" h="8730">
                  <a:moveTo>
                    <a:pt x="741" y="1259"/>
                  </a:moveTo>
                  <a:cubicBezTo>
                    <a:pt x="741" y="2440"/>
                    <a:pt x="-1385" y="6450"/>
                    <a:pt x="-1149" y="7631"/>
                  </a:cubicBezTo>
                  <a:cubicBezTo>
                    <a:pt x="1683" y="5035"/>
                    <a:pt x="3809" y="2204"/>
                    <a:pt x="5695" y="-1100"/>
                  </a:cubicBezTo>
                  <a:cubicBezTo>
                    <a:pt x="2864" y="787"/>
                    <a:pt x="3809" y="-1100"/>
                    <a:pt x="741" y="125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8" name="Полилиния: фигура 5027">
              <a:extLst>
                <a:ext uri="{FF2B5EF4-FFF2-40B4-BE49-F238E27FC236}">
                  <a16:creationId xmlns:a16="http://schemas.microsoft.com/office/drawing/2014/main" id="{BA362EE1-BEF1-EDE5-341B-249255AE218F}"/>
                </a:ext>
              </a:extLst>
            </p:cNvPr>
            <p:cNvSpPr/>
            <p:nvPr/>
          </p:nvSpPr>
          <p:spPr>
            <a:xfrm>
              <a:off x="1348149" y="4006340"/>
              <a:ext cx="3983" cy="39408"/>
            </a:xfrm>
            <a:custGeom>
              <a:avLst/>
              <a:gdLst>
                <a:gd name="connsiteX0" fmla="*/ -724 w 3983"/>
                <a:gd name="connsiteY0" fmla="*/ 38308 h 39408"/>
                <a:gd name="connsiteX1" fmla="*/ 2816 w 3983"/>
                <a:gd name="connsiteY1" fmla="*/ -1100 h 39408"/>
                <a:gd name="connsiteX2" fmla="*/ -724 w 3983"/>
                <a:gd name="connsiteY2" fmla="*/ 38308 h 39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83" h="39408">
                  <a:moveTo>
                    <a:pt x="-724" y="38308"/>
                  </a:moveTo>
                  <a:cubicBezTo>
                    <a:pt x="1871" y="25565"/>
                    <a:pt x="-724" y="11643"/>
                    <a:pt x="2816" y="-1100"/>
                  </a:cubicBezTo>
                  <a:cubicBezTo>
                    <a:pt x="-724" y="11643"/>
                    <a:pt x="-1905" y="25093"/>
                    <a:pt x="-724" y="3830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29" name="Полилиния: фигура 5028">
              <a:extLst>
                <a:ext uri="{FF2B5EF4-FFF2-40B4-BE49-F238E27FC236}">
                  <a16:creationId xmlns:a16="http://schemas.microsoft.com/office/drawing/2014/main" id="{2CCD2FB1-98EA-FE1E-560A-70BBFDE7295D}"/>
                </a:ext>
              </a:extLst>
            </p:cNvPr>
            <p:cNvSpPr/>
            <p:nvPr/>
          </p:nvSpPr>
          <p:spPr>
            <a:xfrm>
              <a:off x="1350198" y="3988169"/>
              <a:ext cx="2114" cy="16283"/>
            </a:xfrm>
            <a:custGeom>
              <a:avLst/>
              <a:gdLst>
                <a:gd name="connsiteX0" fmla="*/ -1123 w 2114"/>
                <a:gd name="connsiteY0" fmla="*/ 15183 h 16283"/>
                <a:gd name="connsiteX1" fmla="*/ 531 w 2114"/>
                <a:gd name="connsiteY1" fmla="*/ -1100 h 16283"/>
                <a:gd name="connsiteX2" fmla="*/ -1123 w 2114"/>
                <a:gd name="connsiteY2" fmla="*/ 15183 h 16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4" h="16283">
                  <a:moveTo>
                    <a:pt x="-1123" y="15183"/>
                  </a:moveTo>
                  <a:cubicBezTo>
                    <a:pt x="767" y="9990"/>
                    <a:pt x="1475" y="4327"/>
                    <a:pt x="531" y="-1100"/>
                  </a:cubicBezTo>
                  <a:cubicBezTo>
                    <a:pt x="-650" y="4327"/>
                    <a:pt x="-1356" y="9754"/>
                    <a:pt x="-1123" y="1518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0" name="Полилиния: фигура 5029">
              <a:extLst>
                <a:ext uri="{FF2B5EF4-FFF2-40B4-BE49-F238E27FC236}">
                  <a16:creationId xmlns:a16="http://schemas.microsoft.com/office/drawing/2014/main" id="{AE25DD83-FF0A-EB28-4250-DEDD9D6DBFCA}"/>
                </a:ext>
              </a:extLst>
            </p:cNvPr>
            <p:cNvSpPr/>
            <p:nvPr/>
          </p:nvSpPr>
          <p:spPr>
            <a:xfrm>
              <a:off x="1172085" y="4349446"/>
              <a:ext cx="3776" cy="53976"/>
            </a:xfrm>
            <a:custGeom>
              <a:avLst/>
              <a:gdLst>
                <a:gd name="connsiteX0" fmla="*/ 2609 w 3776"/>
                <a:gd name="connsiteY0" fmla="*/ 39250 h 53976"/>
                <a:gd name="connsiteX1" fmla="*/ 247 w 3776"/>
                <a:gd name="connsiteY1" fmla="*/ 44441 h 53976"/>
                <a:gd name="connsiteX2" fmla="*/ 1428 w 3776"/>
                <a:gd name="connsiteY2" fmla="*/ -1100 h 53976"/>
                <a:gd name="connsiteX3" fmla="*/ -1167 w 3776"/>
                <a:gd name="connsiteY3" fmla="*/ 52700 h 53976"/>
                <a:gd name="connsiteX4" fmla="*/ 1901 w 3776"/>
                <a:gd name="connsiteY4" fmla="*/ 52700 h 53976"/>
                <a:gd name="connsiteX5" fmla="*/ -222 w 3776"/>
                <a:gd name="connsiteY5" fmla="*/ 52700 h 53976"/>
                <a:gd name="connsiteX6" fmla="*/ 2609 w 3776"/>
                <a:gd name="connsiteY6" fmla="*/ 39250 h 53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76" h="53976">
                  <a:moveTo>
                    <a:pt x="2609" y="39250"/>
                  </a:moveTo>
                  <a:cubicBezTo>
                    <a:pt x="2609" y="37600"/>
                    <a:pt x="1192" y="39250"/>
                    <a:pt x="247" y="44441"/>
                  </a:cubicBezTo>
                  <a:cubicBezTo>
                    <a:pt x="247" y="24856"/>
                    <a:pt x="1428" y="20844"/>
                    <a:pt x="1428" y="-1100"/>
                  </a:cubicBezTo>
                  <a:cubicBezTo>
                    <a:pt x="-222" y="16834"/>
                    <a:pt x="-1167" y="34768"/>
                    <a:pt x="-1167" y="52700"/>
                  </a:cubicBezTo>
                  <a:lnTo>
                    <a:pt x="1901" y="52700"/>
                  </a:lnTo>
                  <a:cubicBezTo>
                    <a:pt x="1192" y="52936"/>
                    <a:pt x="483" y="52936"/>
                    <a:pt x="-222" y="52700"/>
                  </a:cubicBezTo>
                  <a:cubicBezTo>
                    <a:pt x="720" y="46094"/>
                    <a:pt x="1664" y="46094"/>
                    <a:pt x="2609" y="3925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1" name="Полилиния: фигура 5030">
              <a:extLst>
                <a:ext uri="{FF2B5EF4-FFF2-40B4-BE49-F238E27FC236}">
                  <a16:creationId xmlns:a16="http://schemas.microsoft.com/office/drawing/2014/main" id="{309C26B6-6A47-495B-CE69-DDD1084600BD}"/>
                </a:ext>
              </a:extLst>
            </p:cNvPr>
            <p:cNvSpPr/>
            <p:nvPr/>
          </p:nvSpPr>
          <p:spPr>
            <a:xfrm>
              <a:off x="1181437" y="4290688"/>
              <a:ext cx="4569" cy="12246"/>
            </a:xfrm>
            <a:custGeom>
              <a:avLst/>
              <a:gdLst>
                <a:gd name="connsiteX0" fmla="*/ 3402 w 4569"/>
                <a:gd name="connsiteY0" fmla="*/ 3619 h 12246"/>
                <a:gd name="connsiteX1" fmla="*/ -610 w 4569"/>
                <a:gd name="connsiteY1" fmla="*/ 3619 h 12246"/>
                <a:gd name="connsiteX2" fmla="*/ 3402 w 4569"/>
                <a:gd name="connsiteY2" fmla="*/ 3619 h 1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69" h="12246">
                  <a:moveTo>
                    <a:pt x="3402" y="3619"/>
                  </a:moveTo>
                  <a:cubicBezTo>
                    <a:pt x="1988" y="3619"/>
                    <a:pt x="1279" y="-6999"/>
                    <a:pt x="-610" y="3619"/>
                  </a:cubicBezTo>
                  <a:cubicBezTo>
                    <a:pt x="-2497" y="14236"/>
                    <a:pt x="807" y="13058"/>
                    <a:pt x="3402" y="361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2" name="Полилиния: фигура 5031">
              <a:extLst>
                <a:ext uri="{FF2B5EF4-FFF2-40B4-BE49-F238E27FC236}">
                  <a16:creationId xmlns:a16="http://schemas.microsoft.com/office/drawing/2014/main" id="{1C3F2596-8AB8-BC9B-1392-3BB8BD974A41}"/>
                </a:ext>
              </a:extLst>
            </p:cNvPr>
            <p:cNvSpPr/>
            <p:nvPr/>
          </p:nvSpPr>
          <p:spPr>
            <a:xfrm>
              <a:off x="1176567" y="4306497"/>
              <a:ext cx="2814" cy="20307"/>
            </a:xfrm>
            <a:custGeom>
              <a:avLst/>
              <a:gdLst>
                <a:gd name="connsiteX0" fmla="*/ -1167 w 2814"/>
                <a:gd name="connsiteY0" fmla="*/ 18724 h 20307"/>
                <a:gd name="connsiteX1" fmla="*/ 1428 w 2814"/>
                <a:gd name="connsiteY1" fmla="*/ 8576 h 20307"/>
                <a:gd name="connsiteX2" fmla="*/ -931 w 2814"/>
                <a:gd name="connsiteY2" fmla="*/ -1100 h 20307"/>
                <a:gd name="connsiteX3" fmla="*/ -1167 w 2814"/>
                <a:gd name="connsiteY3" fmla="*/ 18724 h 2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14" h="20307">
                  <a:moveTo>
                    <a:pt x="-1167" y="18724"/>
                  </a:moveTo>
                  <a:cubicBezTo>
                    <a:pt x="-1167" y="21319"/>
                    <a:pt x="486" y="12824"/>
                    <a:pt x="1428" y="8576"/>
                  </a:cubicBezTo>
                  <a:cubicBezTo>
                    <a:pt x="2373" y="4327"/>
                    <a:pt x="14" y="-628"/>
                    <a:pt x="-931" y="-1100"/>
                  </a:cubicBezTo>
                  <a:cubicBezTo>
                    <a:pt x="-695" y="5508"/>
                    <a:pt x="-695" y="12116"/>
                    <a:pt x="-1167" y="1872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3" name="Полилиния: фигура 5032">
              <a:extLst>
                <a:ext uri="{FF2B5EF4-FFF2-40B4-BE49-F238E27FC236}">
                  <a16:creationId xmlns:a16="http://schemas.microsoft.com/office/drawing/2014/main" id="{8E517FF7-878B-5529-FA15-DF1F6A4CB019}"/>
                </a:ext>
              </a:extLst>
            </p:cNvPr>
            <p:cNvSpPr/>
            <p:nvPr/>
          </p:nvSpPr>
          <p:spPr>
            <a:xfrm>
              <a:off x="1220401" y="3826528"/>
              <a:ext cx="1264" cy="5426"/>
            </a:xfrm>
            <a:custGeom>
              <a:avLst/>
              <a:gdLst>
                <a:gd name="connsiteX0" fmla="*/ -638 w 1264"/>
                <a:gd name="connsiteY0" fmla="*/ 4327 h 5426"/>
                <a:gd name="connsiteX1" fmla="*/ -638 w 1264"/>
                <a:gd name="connsiteY1" fmla="*/ -1100 h 5426"/>
                <a:gd name="connsiteX2" fmla="*/ -638 w 1264"/>
                <a:gd name="connsiteY2" fmla="*/ 3382 h 5426"/>
                <a:gd name="connsiteX3" fmla="*/ -638 w 1264"/>
                <a:gd name="connsiteY3" fmla="*/ 4327 h 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" h="5426">
                  <a:moveTo>
                    <a:pt x="-638" y="4327"/>
                  </a:moveTo>
                  <a:cubicBezTo>
                    <a:pt x="1016" y="1731"/>
                    <a:pt x="-638" y="314"/>
                    <a:pt x="-638" y="-1100"/>
                  </a:cubicBezTo>
                  <a:cubicBezTo>
                    <a:pt x="-1344" y="314"/>
                    <a:pt x="-1344" y="1968"/>
                    <a:pt x="-638" y="3382"/>
                  </a:cubicBezTo>
                  <a:cubicBezTo>
                    <a:pt x="-638" y="3382"/>
                    <a:pt x="-874" y="3854"/>
                    <a:pt x="-638" y="432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4" name="Полилиния: фигура 5033">
              <a:extLst>
                <a:ext uri="{FF2B5EF4-FFF2-40B4-BE49-F238E27FC236}">
                  <a16:creationId xmlns:a16="http://schemas.microsoft.com/office/drawing/2014/main" id="{D72C4DB1-0F7F-A052-30EF-1CD918CAAAAA}"/>
                </a:ext>
              </a:extLst>
            </p:cNvPr>
            <p:cNvSpPr/>
            <p:nvPr/>
          </p:nvSpPr>
          <p:spPr>
            <a:xfrm>
              <a:off x="1216002" y="3819428"/>
              <a:ext cx="2332" cy="1696"/>
            </a:xfrm>
            <a:custGeom>
              <a:avLst/>
              <a:gdLst>
                <a:gd name="connsiteX0" fmla="*/ 1166 w 2332"/>
                <a:gd name="connsiteY0" fmla="*/ 574 h 1696"/>
                <a:gd name="connsiteX1" fmla="*/ -957 w 2332"/>
                <a:gd name="connsiteY1" fmla="*/ -1080 h 1696"/>
                <a:gd name="connsiteX2" fmla="*/ 1166 w 2332"/>
                <a:gd name="connsiteY2" fmla="*/ 574 h 1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2" h="1696">
                  <a:moveTo>
                    <a:pt x="1166" y="574"/>
                  </a:moveTo>
                  <a:cubicBezTo>
                    <a:pt x="1166" y="574"/>
                    <a:pt x="-249" y="-1316"/>
                    <a:pt x="-957" y="-1080"/>
                  </a:cubicBezTo>
                  <a:cubicBezTo>
                    <a:pt x="-1666" y="-844"/>
                    <a:pt x="-485" y="810"/>
                    <a:pt x="1166" y="57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5" name="Полилиния: фигура 5034">
              <a:extLst>
                <a:ext uri="{FF2B5EF4-FFF2-40B4-BE49-F238E27FC236}">
                  <a16:creationId xmlns:a16="http://schemas.microsoft.com/office/drawing/2014/main" id="{C9D16B95-5302-6E97-B7F1-146B05323E6C}"/>
                </a:ext>
              </a:extLst>
            </p:cNvPr>
            <p:cNvSpPr/>
            <p:nvPr/>
          </p:nvSpPr>
          <p:spPr>
            <a:xfrm>
              <a:off x="1220224" y="3803699"/>
              <a:ext cx="5663" cy="10322"/>
            </a:xfrm>
            <a:custGeom>
              <a:avLst/>
              <a:gdLst>
                <a:gd name="connsiteX0" fmla="*/ 1898 w 5663"/>
                <a:gd name="connsiteY0" fmla="*/ 9222 h 10322"/>
                <a:gd name="connsiteX1" fmla="*/ 4496 w 5663"/>
                <a:gd name="connsiteY1" fmla="*/ -923 h 10322"/>
                <a:gd name="connsiteX2" fmla="*/ 3079 w 5663"/>
                <a:gd name="connsiteY2" fmla="*/ -923 h 10322"/>
                <a:gd name="connsiteX3" fmla="*/ -1167 w 5663"/>
                <a:gd name="connsiteY3" fmla="*/ -923 h 10322"/>
                <a:gd name="connsiteX4" fmla="*/ 1428 w 5663"/>
                <a:gd name="connsiteY4" fmla="*/ -923 h 10322"/>
                <a:gd name="connsiteX5" fmla="*/ 1898 w 5663"/>
                <a:gd name="connsiteY5" fmla="*/ 9222 h 1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63" h="10322">
                  <a:moveTo>
                    <a:pt x="1898" y="9222"/>
                  </a:moveTo>
                  <a:cubicBezTo>
                    <a:pt x="3551" y="6154"/>
                    <a:pt x="4496" y="2614"/>
                    <a:pt x="4496" y="-923"/>
                  </a:cubicBezTo>
                  <a:lnTo>
                    <a:pt x="3079" y="-923"/>
                  </a:lnTo>
                  <a:cubicBezTo>
                    <a:pt x="1664" y="-1159"/>
                    <a:pt x="247" y="-1159"/>
                    <a:pt x="-1167" y="-923"/>
                  </a:cubicBezTo>
                  <a:lnTo>
                    <a:pt x="1428" y="-923"/>
                  </a:lnTo>
                  <a:cubicBezTo>
                    <a:pt x="1898" y="2381"/>
                    <a:pt x="1898" y="5918"/>
                    <a:pt x="1898" y="922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6" name="Полилиния: фигура 5035">
              <a:extLst>
                <a:ext uri="{FF2B5EF4-FFF2-40B4-BE49-F238E27FC236}">
                  <a16:creationId xmlns:a16="http://schemas.microsoft.com/office/drawing/2014/main" id="{472E5999-BB58-3C29-3F1B-09BA0E6EB656}"/>
                </a:ext>
              </a:extLst>
            </p:cNvPr>
            <p:cNvSpPr/>
            <p:nvPr/>
          </p:nvSpPr>
          <p:spPr>
            <a:xfrm>
              <a:off x="1217811" y="3803351"/>
              <a:ext cx="5950" cy="1048"/>
            </a:xfrm>
            <a:custGeom>
              <a:avLst/>
              <a:gdLst>
                <a:gd name="connsiteX0" fmla="*/ 4783 w 5950"/>
                <a:gd name="connsiteY0" fmla="*/ -575 h 1048"/>
                <a:gd name="connsiteX1" fmla="*/ -644 w 5950"/>
                <a:gd name="connsiteY1" fmla="*/ -575 h 1048"/>
                <a:gd name="connsiteX2" fmla="*/ 4783 w 5950"/>
                <a:gd name="connsiteY2" fmla="*/ -575 h 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50" h="1048">
                  <a:moveTo>
                    <a:pt x="4783" y="-575"/>
                  </a:moveTo>
                  <a:cubicBezTo>
                    <a:pt x="4783" y="-1756"/>
                    <a:pt x="1246" y="-575"/>
                    <a:pt x="-644" y="-575"/>
                  </a:cubicBezTo>
                  <a:cubicBezTo>
                    <a:pt x="-2531" y="-575"/>
                    <a:pt x="1010" y="603"/>
                    <a:pt x="4783" y="-5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7" name="Полилиния: фигура 5036">
              <a:extLst>
                <a:ext uri="{FF2B5EF4-FFF2-40B4-BE49-F238E27FC236}">
                  <a16:creationId xmlns:a16="http://schemas.microsoft.com/office/drawing/2014/main" id="{0DF77DDA-55B5-AB51-CCF5-71A7833C96DB}"/>
                </a:ext>
              </a:extLst>
            </p:cNvPr>
            <p:cNvSpPr/>
            <p:nvPr/>
          </p:nvSpPr>
          <p:spPr>
            <a:xfrm>
              <a:off x="1211873" y="3802374"/>
              <a:ext cx="5047" cy="1744"/>
            </a:xfrm>
            <a:custGeom>
              <a:avLst/>
              <a:gdLst>
                <a:gd name="connsiteX0" fmla="*/ 3880 w 5047"/>
                <a:gd name="connsiteY0" fmla="*/ 166 h 1744"/>
                <a:gd name="connsiteX1" fmla="*/ -369 w 5047"/>
                <a:gd name="connsiteY1" fmla="*/ -1015 h 1744"/>
                <a:gd name="connsiteX2" fmla="*/ 3880 w 5047"/>
                <a:gd name="connsiteY2" fmla="*/ 166 h 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47" h="1744">
                  <a:moveTo>
                    <a:pt x="3880" y="166"/>
                  </a:moveTo>
                  <a:cubicBezTo>
                    <a:pt x="2699" y="166"/>
                    <a:pt x="1990" y="-1488"/>
                    <a:pt x="-369" y="-1015"/>
                  </a:cubicBezTo>
                  <a:cubicBezTo>
                    <a:pt x="-2728" y="-543"/>
                    <a:pt x="576" y="1580"/>
                    <a:pt x="3880" y="16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8" name="Полилиния: фигура 5037">
              <a:extLst>
                <a:ext uri="{FF2B5EF4-FFF2-40B4-BE49-F238E27FC236}">
                  <a16:creationId xmlns:a16="http://schemas.microsoft.com/office/drawing/2014/main" id="{96EC370D-83FA-2FB2-2FF8-02ACD9B0E47B}"/>
                </a:ext>
              </a:extLst>
            </p:cNvPr>
            <p:cNvSpPr/>
            <p:nvPr/>
          </p:nvSpPr>
          <p:spPr>
            <a:xfrm>
              <a:off x="1209131" y="3796829"/>
              <a:ext cx="6371" cy="4215"/>
            </a:xfrm>
            <a:custGeom>
              <a:avLst/>
              <a:gdLst>
                <a:gd name="connsiteX0" fmla="*/ 5205 w 6371"/>
                <a:gd name="connsiteY0" fmla="*/ 1935 h 4215"/>
                <a:gd name="connsiteX1" fmla="*/ 2373 w 6371"/>
                <a:gd name="connsiteY1" fmla="*/ -661 h 4215"/>
                <a:gd name="connsiteX2" fmla="*/ -1167 w 6371"/>
                <a:gd name="connsiteY2" fmla="*/ 3116 h 4215"/>
                <a:gd name="connsiteX3" fmla="*/ 5205 w 6371"/>
                <a:gd name="connsiteY3" fmla="*/ 1935 h 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1" h="4215">
                  <a:moveTo>
                    <a:pt x="5205" y="1935"/>
                  </a:moveTo>
                  <a:cubicBezTo>
                    <a:pt x="3318" y="1935"/>
                    <a:pt x="3082" y="517"/>
                    <a:pt x="2373" y="-661"/>
                  </a:cubicBezTo>
                  <a:cubicBezTo>
                    <a:pt x="1664" y="-1842"/>
                    <a:pt x="-931" y="-661"/>
                    <a:pt x="-1167" y="3116"/>
                  </a:cubicBezTo>
                  <a:cubicBezTo>
                    <a:pt x="959" y="517"/>
                    <a:pt x="2609" y="1935"/>
                    <a:pt x="5205" y="193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39" name="Полилиния: фигура 5038">
              <a:extLst>
                <a:ext uri="{FF2B5EF4-FFF2-40B4-BE49-F238E27FC236}">
                  <a16:creationId xmlns:a16="http://schemas.microsoft.com/office/drawing/2014/main" id="{3666D716-0F86-EEA8-F080-BCADD51A5A65}"/>
                </a:ext>
              </a:extLst>
            </p:cNvPr>
            <p:cNvSpPr/>
            <p:nvPr/>
          </p:nvSpPr>
          <p:spPr>
            <a:xfrm>
              <a:off x="1196627" y="3819659"/>
              <a:ext cx="628" cy="1914"/>
            </a:xfrm>
            <a:custGeom>
              <a:avLst/>
              <a:gdLst>
                <a:gd name="connsiteX0" fmla="*/ -1167 w 628"/>
                <a:gd name="connsiteY0" fmla="*/ -367 h 1914"/>
                <a:gd name="connsiteX1" fmla="*/ -1167 w 628"/>
                <a:gd name="connsiteY1" fmla="*/ -367 h 1914"/>
                <a:gd name="connsiteX2" fmla="*/ -1167 w 628"/>
                <a:gd name="connsiteY2" fmla="*/ 814 h 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1914">
                  <a:moveTo>
                    <a:pt x="-1167" y="-367"/>
                  </a:moveTo>
                  <a:cubicBezTo>
                    <a:pt x="247" y="-2017"/>
                    <a:pt x="-1167" y="-367"/>
                    <a:pt x="-1167" y="-367"/>
                  </a:cubicBezTo>
                  <a:lnTo>
                    <a:pt x="-1167" y="814"/>
                  </a:ln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0" name="Полилиния: фигура 5039">
              <a:extLst>
                <a:ext uri="{FF2B5EF4-FFF2-40B4-BE49-F238E27FC236}">
                  <a16:creationId xmlns:a16="http://schemas.microsoft.com/office/drawing/2014/main" id="{A633207C-64A6-D390-FE64-FB7307BC528E}"/>
                </a:ext>
              </a:extLst>
            </p:cNvPr>
            <p:cNvSpPr/>
            <p:nvPr/>
          </p:nvSpPr>
          <p:spPr>
            <a:xfrm>
              <a:off x="1130790" y="3790424"/>
              <a:ext cx="37413" cy="8926"/>
            </a:xfrm>
            <a:custGeom>
              <a:avLst/>
              <a:gdLst>
                <a:gd name="connsiteX0" fmla="*/ 35407 w 37413"/>
                <a:gd name="connsiteY0" fmla="*/ 5272 h 8926"/>
                <a:gd name="connsiteX1" fmla="*/ 35407 w 37413"/>
                <a:gd name="connsiteY1" fmla="*/ 5272 h 8926"/>
                <a:gd name="connsiteX2" fmla="*/ 32575 w 37413"/>
                <a:gd name="connsiteY2" fmla="*/ 3621 h 8926"/>
                <a:gd name="connsiteX3" fmla="*/ -1167 w 37413"/>
                <a:gd name="connsiteY3" fmla="*/ -1100 h 8926"/>
                <a:gd name="connsiteX4" fmla="*/ -1167 w 37413"/>
                <a:gd name="connsiteY4" fmla="*/ 553 h 8926"/>
                <a:gd name="connsiteX5" fmla="*/ 23844 w 37413"/>
                <a:gd name="connsiteY5" fmla="*/ 3621 h 8926"/>
                <a:gd name="connsiteX6" fmla="*/ 18890 w 37413"/>
                <a:gd name="connsiteY6" fmla="*/ 6216 h 8926"/>
                <a:gd name="connsiteX7" fmla="*/ 31397 w 37413"/>
                <a:gd name="connsiteY7" fmla="*/ 7631 h 8926"/>
                <a:gd name="connsiteX8" fmla="*/ 35407 w 37413"/>
                <a:gd name="connsiteY8" fmla="*/ 5272 h 8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13" h="8926">
                  <a:moveTo>
                    <a:pt x="35407" y="5272"/>
                  </a:moveTo>
                  <a:cubicBezTo>
                    <a:pt x="37297" y="5272"/>
                    <a:pt x="35407" y="5272"/>
                    <a:pt x="35407" y="5272"/>
                  </a:cubicBezTo>
                  <a:lnTo>
                    <a:pt x="32575" y="3621"/>
                  </a:lnTo>
                  <a:cubicBezTo>
                    <a:pt x="27148" y="3621"/>
                    <a:pt x="8978" y="-1100"/>
                    <a:pt x="-1167" y="-1100"/>
                  </a:cubicBezTo>
                  <a:cubicBezTo>
                    <a:pt x="956" y="-1100"/>
                    <a:pt x="1192" y="317"/>
                    <a:pt x="-1167" y="553"/>
                  </a:cubicBezTo>
                  <a:cubicBezTo>
                    <a:pt x="7328" y="553"/>
                    <a:pt x="15114" y="3385"/>
                    <a:pt x="23844" y="3621"/>
                  </a:cubicBezTo>
                  <a:cubicBezTo>
                    <a:pt x="31633" y="7631"/>
                    <a:pt x="19362" y="3621"/>
                    <a:pt x="18890" y="6216"/>
                  </a:cubicBezTo>
                  <a:cubicBezTo>
                    <a:pt x="22430" y="8339"/>
                    <a:pt x="28093" y="6216"/>
                    <a:pt x="31397" y="7631"/>
                  </a:cubicBezTo>
                  <a:cubicBezTo>
                    <a:pt x="34701" y="9048"/>
                    <a:pt x="26440" y="2204"/>
                    <a:pt x="35407" y="527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1" name="Полилиния: фигура 5040">
              <a:extLst>
                <a:ext uri="{FF2B5EF4-FFF2-40B4-BE49-F238E27FC236}">
                  <a16:creationId xmlns:a16="http://schemas.microsoft.com/office/drawing/2014/main" id="{6FB68BFC-DB4B-4297-815E-999F632DE338}"/>
                </a:ext>
              </a:extLst>
            </p:cNvPr>
            <p:cNvSpPr/>
            <p:nvPr/>
          </p:nvSpPr>
          <p:spPr>
            <a:xfrm>
              <a:off x="1176803" y="3818742"/>
              <a:ext cx="19115" cy="3067"/>
            </a:xfrm>
            <a:custGeom>
              <a:avLst/>
              <a:gdLst>
                <a:gd name="connsiteX0" fmla="*/ 17948 w 19115"/>
                <a:gd name="connsiteY0" fmla="*/ 787 h 3067"/>
                <a:gd name="connsiteX1" fmla="*/ 17948 w 19115"/>
                <a:gd name="connsiteY1" fmla="*/ 787 h 3067"/>
                <a:gd name="connsiteX2" fmla="*/ 15822 w 19115"/>
                <a:gd name="connsiteY2" fmla="*/ 787 h 3067"/>
                <a:gd name="connsiteX3" fmla="*/ -1167 w 19115"/>
                <a:gd name="connsiteY3" fmla="*/ -1100 h 3067"/>
                <a:gd name="connsiteX4" fmla="*/ 15353 w 19115"/>
                <a:gd name="connsiteY4" fmla="*/ 1968 h 3067"/>
                <a:gd name="connsiteX5" fmla="*/ 17948 w 19115"/>
                <a:gd name="connsiteY5" fmla="*/ 1968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15" h="3067">
                  <a:moveTo>
                    <a:pt x="17948" y="787"/>
                  </a:moveTo>
                  <a:lnTo>
                    <a:pt x="17948" y="787"/>
                  </a:lnTo>
                  <a:lnTo>
                    <a:pt x="15822" y="787"/>
                  </a:lnTo>
                  <a:cubicBezTo>
                    <a:pt x="10159" y="-158"/>
                    <a:pt x="4496" y="-864"/>
                    <a:pt x="-1167" y="-1100"/>
                  </a:cubicBezTo>
                  <a:lnTo>
                    <a:pt x="15353" y="1968"/>
                  </a:lnTo>
                  <a:cubicBezTo>
                    <a:pt x="19362" y="1968"/>
                    <a:pt x="17003" y="1968"/>
                    <a:pt x="17948" y="196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2" name="Полилиния: фигура 5041">
              <a:extLst>
                <a:ext uri="{FF2B5EF4-FFF2-40B4-BE49-F238E27FC236}">
                  <a16:creationId xmlns:a16="http://schemas.microsoft.com/office/drawing/2014/main" id="{E853E80E-5168-C3B5-24E4-BE57DEBD6569}"/>
                </a:ext>
              </a:extLst>
            </p:cNvPr>
            <p:cNvSpPr/>
            <p:nvPr/>
          </p:nvSpPr>
          <p:spPr>
            <a:xfrm>
              <a:off x="1101529" y="3781929"/>
              <a:ext cx="21001" cy="5899"/>
            </a:xfrm>
            <a:custGeom>
              <a:avLst/>
              <a:gdLst>
                <a:gd name="connsiteX0" fmla="*/ 19835 w 21001"/>
                <a:gd name="connsiteY0" fmla="*/ 4799 h 5899"/>
                <a:gd name="connsiteX1" fmla="*/ 7091 w 21001"/>
                <a:gd name="connsiteY1" fmla="*/ -1100 h 5899"/>
                <a:gd name="connsiteX2" fmla="*/ -1167 w 21001"/>
                <a:gd name="connsiteY2" fmla="*/ 553 h 5899"/>
                <a:gd name="connsiteX3" fmla="*/ 19835 w 21001"/>
                <a:gd name="connsiteY3" fmla="*/ 4799 h 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01" h="5899">
                  <a:moveTo>
                    <a:pt x="19835" y="4799"/>
                  </a:moveTo>
                  <a:cubicBezTo>
                    <a:pt x="14172" y="4799"/>
                    <a:pt x="15350" y="787"/>
                    <a:pt x="7091" y="-1100"/>
                  </a:cubicBezTo>
                  <a:cubicBezTo>
                    <a:pt x="9450" y="1259"/>
                    <a:pt x="7091" y="1968"/>
                    <a:pt x="-1167" y="553"/>
                  </a:cubicBezTo>
                  <a:cubicBezTo>
                    <a:pt x="5674" y="2912"/>
                    <a:pt x="12754" y="4327"/>
                    <a:pt x="19835" y="479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3" name="Полилиния: фигура 5042">
              <a:extLst>
                <a:ext uri="{FF2B5EF4-FFF2-40B4-BE49-F238E27FC236}">
                  <a16:creationId xmlns:a16="http://schemas.microsoft.com/office/drawing/2014/main" id="{09206CC1-B42F-44D7-9C0F-D975F7F6A027}"/>
                </a:ext>
              </a:extLst>
            </p:cNvPr>
            <p:cNvSpPr/>
            <p:nvPr/>
          </p:nvSpPr>
          <p:spPr>
            <a:xfrm>
              <a:off x="1085718" y="3783110"/>
              <a:ext cx="23597" cy="4482"/>
            </a:xfrm>
            <a:custGeom>
              <a:avLst/>
              <a:gdLst>
                <a:gd name="connsiteX0" fmla="*/ 22430 w 23597"/>
                <a:gd name="connsiteY0" fmla="*/ 3382 h 4482"/>
                <a:gd name="connsiteX1" fmla="*/ -1167 w 23597"/>
                <a:gd name="connsiteY1" fmla="*/ -1100 h 4482"/>
                <a:gd name="connsiteX2" fmla="*/ 22430 w 23597"/>
                <a:gd name="connsiteY2" fmla="*/ 3382 h 4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97" h="4482">
                  <a:moveTo>
                    <a:pt x="22430" y="3382"/>
                  </a:moveTo>
                  <a:cubicBezTo>
                    <a:pt x="14644" y="1023"/>
                    <a:pt x="6855" y="-394"/>
                    <a:pt x="-1167" y="-1100"/>
                  </a:cubicBezTo>
                  <a:cubicBezTo>
                    <a:pt x="6619" y="1259"/>
                    <a:pt x="14408" y="2673"/>
                    <a:pt x="22430" y="338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4" name="Полилиния: фигура 5043">
              <a:extLst>
                <a:ext uri="{FF2B5EF4-FFF2-40B4-BE49-F238E27FC236}">
                  <a16:creationId xmlns:a16="http://schemas.microsoft.com/office/drawing/2014/main" id="{8C7D45FD-A61C-880C-55FD-3AA59939DA00}"/>
                </a:ext>
              </a:extLst>
            </p:cNvPr>
            <p:cNvSpPr/>
            <p:nvPr/>
          </p:nvSpPr>
          <p:spPr>
            <a:xfrm>
              <a:off x="1031274" y="3767771"/>
              <a:ext cx="35943" cy="10145"/>
            </a:xfrm>
            <a:custGeom>
              <a:avLst/>
              <a:gdLst>
                <a:gd name="connsiteX0" fmla="*/ -526 w 35943"/>
                <a:gd name="connsiteY0" fmla="*/ -1100 h 10145"/>
                <a:gd name="connsiteX1" fmla="*/ -526 w 35943"/>
                <a:gd name="connsiteY1" fmla="*/ 1259 h 10145"/>
                <a:gd name="connsiteX2" fmla="*/ 34634 w 35943"/>
                <a:gd name="connsiteY2" fmla="*/ 9045 h 10145"/>
                <a:gd name="connsiteX3" fmla="*/ -526 w 35943"/>
                <a:gd name="connsiteY3" fmla="*/ -1100 h 1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43" h="10145">
                  <a:moveTo>
                    <a:pt x="-526" y="-1100"/>
                  </a:moveTo>
                  <a:cubicBezTo>
                    <a:pt x="-3121" y="-1100"/>
                    <a:pt x="3251" y="1495"/>
                    <a:pt x="-526" y="1259"/>
                  </a:cubicBezTo>
                  <a:cubicBezTo>
                    <a:pt x="11273" y="2912"/>
                    <a:pt x="23072" y="5508"/>
                    <a:pt x="34634" y="9045"/>
                  </a:cubicBezTo>
                  <a:cubicBezTo>
                    <a:pt x="36996" y="4563"/>
                    <a:pt x="9386" y="3618"/>
                    <a:pt x="-52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5" name="Полилиния: фигура 5044">
              <a:extLst>
                <a:ext uri="{FF2B5EF4-FFF2-40B4-BE49-F238E27FC236}">
                  <a16:creationId xmlns:a16="http://schemas.microsoft.com/office/drawing/2014/main" id="{4299FF82-F249-41E9-9CE5-96A3B0353A7A}"/>
                </a:ext>
              </a:extLst>
            </p:cNvPr>
            <p:cNvSpPr/>
            <p:nvPr/>
          </p:nvSpPr>
          <p:spPr>
            <a:xfrm>
              <a:off x="1032860" y="3773435"/>
              <a:ext cx="37518" cy="7080"/>
            </a:xfrm>
            <a:custGeom>
              <a:avLst/>
              <a:gdLst>
                <a:gd name="connsiteX0" fmla="*/ 36352 w 37518"/>
                <a:gd name="connsiteY0" fmla="*/ 5980 h 7080"/>
                <a:gd name="connsiteX1" fmla="*/ -1167 w 37518"/>
                <a:gd name="connsiteY1" fmla="*/ -1100 h 7080"/>
                <a:gd name="connsiteX2" fmla="*/ 36352 w 37518"/>
                <a:gd name="connsiteY2" fmla="*/ 598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18" h="7080">
                  <a:moveTo>
                    <a:pt x="36352" y="5980"/>
                  </a:moveTo>
                  <a:cubicBezTo>
                    <a:pt x="24081" y="2440"/>
                    <a:pt x="11576" y="81"/>
                    <a:pt x="-1167" y="-1100"/>
                  </a:cubicBezTo>
                  <a:cubicBezTo>
                    <a:pt x="11104" y="2676"/>
                    <a:pt x="23611" y="5035"/>
                    <a:pt x="36352" y="598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6" name="Полилиния: фигура 5045">
              <a:extLst>
                <a:ext uri="{FF2B5EF4-FFF2-40B4-BE49-F238E27FC236}">
                  <a16:creationId xmlns:a16="http://schemas.microsoft.com/office/drawing/2014/main" id="{83BC7CBF-8804-0160-58E6-43DF0CE74BC9}"/>
                </a:ext>
              </a:extLst>
            </p:cNvPr>
            <p:cNvSpPr/>
            <p:nvPr/>
          </p:nvSpPr>
          <p:spPr>
            <a:xfrm>
              <a:off x="1022243" y="3775321"/>
              <a:ext cx="17864" cy="4012"/>
            </a:xfrm>
            <a:custGeom>
              <a:avLst/>
              <a:gdLst>
                <a:gd name="connsiteX0" fmla="*/ 16531 w 17864"/>
                <a:gd name="connsiteY0" fmla="*/ 2912 h 4012"/>
                <a:gd name="connsiteX1" fmla="*/ -1167 w 17864"/>
                <a:gd name="connsiteY1" fmla="*/ -1100 h 4012"/>
                <a:gd name="connsiteX2" fmla="*/ 16531 w 17864"/>
                <a:gd name="connsiteY2" fmla="*/ 2912 h 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64" h="4012">
                  <a:moveTo>
                    <a:pt x="16531" y="2912"/>
                  </a:moveTo>
                  <a:cubicBezTo>
                    <a:pt x="18418" y="1262"/>
                    <a:pt x="3787" y="-392"/>
                    <a:pt x="-1167" y="-1100"/>
                  </a:cubicBezTo>
                  <a:cubicBezTo>
                    <a:pt x="4024" y="1731"/>
                    <a:pt x="11101" y="-155"/>
                    <a:pt x="16531" y="29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7" name="Полилиния: фигура 5046">
              <a:extLst>
                <a:ext uri="{FF2B5EF4-FFF2-40B4-BE49-F238E27FC236}">
                  <a16:creationId xmlns:a16="http://schemas.microsoft.com/office/drawing/2014/main" id="{35C65554-73F4-4DF4-AC70-0B5026E928F6}"/>
                </a:ext>
              </a:extLst>
            </p:cNvPr>
            <p:cNvSpPr/>
            <p:nvPr/>
          </p:nvSpPr>
          <p:spPr>
            <a:xfrm>
              <a:off x="1004072" y="3769178"/>
              <a:ext cx="29969" cy="7087"/>
            </a:xfrm>
            <a:custGeom>
              <a:avLst/>
              <a:gdLst>
                <a:gd name="connsiteX0" fmla="*/ 28802 w 29969"/>
                <a:gd name="connsiteY0" fmla="*/ 5988 h 7087"/>
                <a:gd name="connsiteX1" fmla="*/ -1167 w 29969"/>
                <a:gd name="connsiteY1" fmla="*/ -1093 h 7087"/>
                <a:gd name="connsiteX2" fmla="*/ 28802 w 29969"/>
                <a:gd name="connsiteY2" fmla="*/ 5988 h 7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69" h="7087">
                  <a:moveTo>
                    <a:pt x="28802" y="5988"/>
                  </a:moveTo>
                  <a:cubicBezTo>
                    <a:pt x="19362" y="1975"/>
                    <a:pt x="9214" y="-384"/>
                    <a:pt x="-1167" y="-1093"/>
                  </a:cubicBezTo>
                  <a:cubicBezTo>
                    <a:pt x="9687" y="-1329"/>
                    <a:pt x="18181" y="4101"/>
                    <a:pt x="28802" y="59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8" name="Полилиния: фигура 5047">
              <a:extLst>
                <a:ext uri="{FF2B5EF4-FFF2-40B4-BE49-F238E27FC236}">
                  <a16:creationId xmlns:a16="http://schemas.microsoft.com/office/drawing/2014/main" id="{0FA5951B-6798-687F-5452-57D223C58F24}"/>
                </a:ext>
              </a:extLst>
            </p:cNvPr>
            <p:cNvSpPr/>
            <p:nvPr/>
          </p:nvSpPr>
          <p:spPr>
            <a:xfrm>
              <a:off x="929032" y="3748656"/>
              <a:ext cx="81881" cy="14160"/>
            </a:xfrm>
            <a:custGeom>
              <a:avLst/>
              <a:gdLst>
                <a:gd name="connsiteX0" fmla="*/ 54995 w 81881"/>
                <a:gd name="connsiteY0" fmla="*/ 8103 h 14160"/>
                <a:gd name="connsiteX1" fmla="*/ 44613 w 81881"/>
                <a:gd name="connsiteY1" fmla="*/ 8103 h 14160"/>
                <a:gd name="connsiteX2" fmla="*/ 54995 w 81881"/>
                <a:gd name="connsiteY2" fmla="*/ 8103 h 14160"/>
                <a:gd name="connsiteX3" fmla="*/ 41309 w 81881"/>
                <a:gd name="connsiteY3" fmla="*/ 2912 h 14160"/>
                <a:gd name="connsiteX4" fmla="*/ -1167 w 81881"/>
                <a:gd name="connsiteY4" fmla="*/ -1100 h 14160"/>
                <a:gd name="connsiteX5" fmla="*/ 26207 w 81881"/>
                <a:gd name="connsiteY5" fmla="*/ 3857 h 14160"/>
                <a:gd name="connsiteX6" fmla="*/ 33520 w 81881"/>
                <a:gd name="connsiteY6" fmla="*/ 9520 h 14160"/>
                <a:gd name="connsiteX7" fmla="*/ 80715 w 81881"/>
                <a:gd name="connsiteY7" fmla="*/ 13061 h 14160"/>
                <a:gd name="connsiteX8" fmla="*/ 54995 w 81881"/>
                <a:gd name="connsiteY8" fmla="*/ 8103 h 14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881" h="14160">
                  <a:moveTo>
                    <a:pt x="54995" y="8103"/>
                  </a:moveTo>
                  <a:cubicBezTo>
                    <a:pt x="64434" y="12824"/>
                    <a:pt x="51218" y="10935"/>
                    <a:pt x="44613" y="8103"/>
                  </a:cubicBezTo>
                  <a:cubicBezTo>
                    <a:pt x="38005" y="5272"/>
                    <a:pt x="49804" y="8103"/>
                    <a:pt x="54995" y="8103"/>
                  </a:cubicBezTo>
                  <a:cubicBezTo>
                    <a:pt x="51218" y="4799"/>
                    <a:pt x="45086" y="5980"/>
                    <a:pt x="41309" y="2912"/>
                  </a:cubicBezTo>
                  <a:cubicBezTo>
                    <a:pt x="26915" y="3857"/>
                    <a:pt x="12757" y="2440"/>
                    <a:pt x="-1167" y="-1100"/>
                  </a:cubicBezTo>
                  <a:cubicBezTo>
                    <a:pt x="-1167" y="1968"/>
                    <a:pt x="24556" y="5272"/>
                    <a:pt x="26207" y="3857"/>
                  </a:cubicBezTo>
                  <a:cubicBezTo>
                    <a:pt x="26207" y="6453"/>
                    <a:pt x="39419" y="8576"/>
                    <a:pt x="33520" y="9520"/>
                  </a:cubicBezTo>
                  <a:cubicBezTo>
                    <a:pt x="48153" y="11171"/>
                    <a:pt x="60658" y="11643"/>
                    <a:pt x="80715" y="13061"/>
                  </a:cubicBezTo>
                  <a:cubicBezTo>
                    <a:pt x="72456" y="9757"/>
                    <a:pt x="63725" y="8103"/>
                    <a:pt x="54995" y="810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49" name="Полилиния: фигура 5048">
              <a:extLst>
                <a:ext uri="{FF2B5EF4-FFF2-40B4-BE49-F238E27FC236}">
                  <a16:creationId xmlns:a16="http://schemas.microsoft.com/office/drawing/2014/main" id="{3FC38C5D-85BD-3060-E02A-C41E7717FA7E}"/>
                </a:ext>
              </a:extLst>
            </p:cNvPr>
            <p:cNvSpPr/>
            <p:nvPr/>
          </p:nvSpPr>
          <p:spPr>
            <a:xfrm>
              <a:off x="912278" y="3738511"/>
              <a:ext cx="23320" cy="7786"/>
            </a:xfrm>
            <a:custGeom>
              <a:avLst/>
              <a:gdLst>
                <a:gd name="connsiteX0" fmla="*/ 21485 w 23320"/>
                <a:gd name="connsiteY0" fmla="*/ 6686 h 7786"/>
                <a:gd name="connsiteX1" fmla="*/ 17239 w 23320"/>
                <a:gd name="connsiteY1" fmla="*/ 2910 h 7786"/>
                <a:gd name="connsiteX2" fmla="*/ 1901 w 23320"/>
                <a:gd name="connsiteY2" fmla="*/ -1100 h 7786"/>
                <a:gd name="connsiteX3" fmla="*/ -1167 w 23320"/>
                <a:gd name="connsiteY3" fmla="*/ -1100 h 7786"/>
                <a:gd name="connsiteX4" fmla="*/ 9214 w 23320"/>
                <a:gd name="connsiteY4" fmla="*/ 3854 h 7786"/>
                <a:gd name="connsiteX5" fmla="*/ 21485 w 23320"/>
                <a:gd name="connsiteY5" fmla="*/ 6686 h 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20" h="7786">
                  <a:moveTo>
                    <a:pt x="21485" y="6686"/>
                  </a:moveTo>
                  <a:cubicBezTo>
                    <a:pt x="23844" y="6686"/>
                    <a:pt x="19362" y="4327"/>
                    <a:pt x="17239" y="2910"/>
                  </a:cubicBezTo>
                  <a:cubicBezTo>
                    <a:pt x="12046" y="1968"/>
                    <a:pt x="6855" y="550"/>
                    <a:pt x="1901" y="-1100"/>
                  </a:cubicBezTo>
                  <a:cubicBezTo>
                    <a:pt x="720" y="-1100"/>
                    <a:pt x="3315" y="1023"/>
                    <a:pt x="-1167" y="-1100"/>
                  </a:cubicBezTo>
                  <a:lnTo>
                    <a:pt x="9214" y="3854"/>
                  </a:lnTo>
                  <a:cubicBezTo>
                    <a:pt x="14877" y="5741"/>
                    <a:pt x="12282" y="1968"/>
                    <a:pt x="21485" y="668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0" name="Полилиния: фигура 5049">
              <a:extLst>
                <a:ext uri="{FF2B5EF4-FFF2-40B4-BE49-F238E27FC236}">
                  <a16:creationId xmlns:a16="http://schemas.microsoft.com/office/drawing/2014/main" id="{295254A9-9D65-9A10-B652-7621B4B087FD}"/>
                </a:ext>
              </a:extLst>
            </p:cNvPr>
            <p:cNvSpPr/>
            <p:nvPr/>
          </p:nvSpPr>
          <p:spPr>
            <a:xfrm>
              <a:off x="901547" y="3732011"/>
              <a:ext cx="13563" cy="5772"/>
            </a:xfrm>
            <a:custGeom>
              <a:avLst/>
              <a:gdLst>
                <a:gd name="connsiteX0" fmla="*/ 12396 w 13563"/>
                <a:gd name="connsiteY0" fmla="*/ 2096 h 5772"/>
                <a:gd name="connsiteX1" fmla="*/ 1542 w 13563"/>
                <a:gd name="connsiteY1" fmla="*/ 2096 h 5772"/>
                <a:gd name="connsiteX2" fmla="*/ 12396 w 13563"/>
                <a:gd name="connsiteY2" fmla="*/ 2096 h 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63" h="5772">
                  <a:moveTo>
                    <a:pt x="12396" y="2096"/>
                  </a:moveTo>
                  <a:cubicBezTo>
                    <a:pt x="6733" y="210"/>
                    <a:pt x="-6952" y="-4039"/>
                    <a:pt x="1542" y="2096"/>
                  </a:cubicBezTo>
                  <a:cubicBezTo>
                    <a:pt x="10037" y="8232"/>
                    <a:pt x="7442" y="1388"/>
                    <a:pt x="12396" y="209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1" name="Полилиния: фигура 5050">
              <a:extLst>
                <a:ext uri="{FF2B5EF4-FFF2-40B4-BE49-F238E27FC236}">
                  <a16:creationId xmlns:a16="http://schemas.microsoft.com/office/drawing/2014/main" id="{13711BC5-3116-C9DD-613A-46F22DC2D961}"/>
                </a:ext>
              </a:extLst>
            </p:cNvPr>
            <p:cNvSpPr/>
            <p:nvPr/>
          </p:nvSpPr>
          <p:spPr>
            <a:xfrm>
              <a:off x="872634" y="3724117"/>
              <a:ext cx="28581" cy="11090"/>
            </a:xfrm>
            <a:custGeom>
              <a:avLst/>
              <a:gdLst>
                <a:gd name="connsiteX0" fmla="*/ 26443 w 28581"/>
                <a:gd name="connsiteY0" fmla="*/ 9990 h 11090"/>
                <a:gd name="connsiteX1" fmla="*/ 23847 w 28581"/>
                <a:gd name="connsiteY1" fmla="*/ 7867 h 11090"/>
                <a:gd name="connsiteX2" fmla="*/ 12994 w 28581"/>
                <a:gd name="connsiteY2" fmla="*/ 2437 h 11090"/>
                <a:gd name="connsiteX3" fmla="*/ -1167 w 28581"/>
                <a:gd name="connsiteY3" fmla="*/ -1100 h 11090"/>
                <a:gd name="connsiteX4" fmla="*/ 13935 w 28581"/>
                <a:gd name="connsiteY4" fmla="*/ 5741 h 1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81" h="11090">
                  <a:moveTo>
                    <a:pt x="26443" y="9990"/>
                  </a:moveTo>
                  <a:cubicBezTo>
                    <a:pt x="28802" y="9990"/>
                    <a:pt x="26443" y="9990"/>
                    <a:pt x="23847" y="7867"/>
                  </a:cubicBezTo>
                  <a:cubicBezTo>
                    <a:pt x="20071" y="6450"/>
                    <a:pt x="16295" y="4799"/>
                    <a:pt x="12994" y="2437"/>
                  </a:cubicBezTo>
                  <a:cubicBezTo>
                    <a:pt x="8981" y="2437"/>
                    <a:pt x="12994" y="4091"/>
                    <a:pt x="-1167" y="-1100"/>
                  </a:cubicBezTo>
                  <a:cubicBezTo>
                    <a:pt x="3790" y="1495"/>
                    <a:pt x="8745" y="3854"/>
                    <a:pt x="13935" y="574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2" name="Полилиния: фигура 5051">
              <a:extLst>
                <a:ext uri="{FF2B5EF4-FFF2-40B4-BE49-F238E27FC236}">
                  <a16:creationId xmlns:a16="http://schemas.microsoft.com/office/drawing/2014/main" id="{91AB30C3-B64E-F57E-B84C-43DEB8A61FEB}"/>
                </a:ext>
              </a:extLst>
            </p:cNvPr>
            <p:cNvSpPr/>
            <p:nvPr/>
          </p:nvSpPr>
          <p:spPr>
            <a:xfrm>
              <a:off x="1371535" y="3322727"/>
              <a:ext cx="22208" cy="84713"/>
            </a:xfrm>
            <a:custGeom>
              <a:avLst/>
              <a:gdLst>
                <a:gd name="connsiteX0" fmla="*/ 3264 w 22208"/>
                <a:gd name="connsiteY0" fmla="*/ 74882 h 84713"/>
                <a:gd name="connsiteX1" fmla="*/ 196 w 22208"/>
                <a:gd name="connsiteY1" fmla="*/ 74882 h 84713"/>
                <a:gd name="connsiteX2" fmla="*/ 196 w 22208"/>
                <a:gd name="connsiteY2" fmla="*/ 83613 h 84713"/>
                <a:gd name="connsiteX3" fmla="*/ 3970 w 22208"/>
                <a:gd name="connsiteY3" fmla="*/ 76064 h 84713"/>
                <a:gd name="connsiteX4" fmla="*/ 14826 w 22208"/>
                <a:gd name="connsiteY4" fmla="*/ 33351 h 84713"/>
                <a:gd name="connsiteX5" fmla="*/ 17894 w 22208"/>
                <a:gd name="connsiteY5" fmla="*/ 21789 h 84713"/>
                <a:gd name="connsiteX6" fmla="*/ 16241 w 22208"/>
                <a:gd name="connsiteY6" fmla="*/ 21789 h 84713"/>
                <a:gd name="connsiteX7" fmla="*/ 20253 w 22208"/>
                <a:gd name="connsiteY7" fmla="*/ 14472 h 84713"/>
                <a:gd name="connsiteX8" fmla="*/ 18603 w 22208"/>
                <a:gd name="connsiteY8" fmla="*/ -1100 h 84713"/>
                <a:gd name="connsiteX9" fmla="*/ 16241 w 22208"/>
                <a:gd name="connsiteY9" fmla="*/ 18248 h 84713"/>
                <a:gd name="connsiteX10" fmla="*/ 12467 w 22208"/>
                <a:gd name="connsiteY10" fmla="*/ 32879 h 84713"/>
                <a:gd name="connsiteX11" fmla="*/ 1847 w 22208"/>
                <a:gd name="connsiteY11" fmla="*/ 65207 h 84713"/>
                <a:gd name="connsiteX12" fmla="*/ 7274 w 22208"/>
                <a:gd name="connsiteY12" fmla="*/ 54589 h 84713"/>
                <a:gd name="connsiteX13" fmla="*/ 3264 w 22208"/>
                <a:gd name="connsiteY13" fmla="*/ 74882 h 8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208" h="84713">
                  <a:moveTo>
                    <a:pt x="3264" y="74882"/>
                  </a:moveTo>
                  <a:cubicBezTo>
                    <a:pt x="1847" y="77242"/>
                    <a:pt x="3264" y="68983"/>
                    <a:pt x="196" y="74882"/>
                  </a:cubicBezTo>
                  <a:cubicBezTo>
                    <a:pt x="-2871" y="80782"/>
                    <a:pt x="196" y="80546"/>
                    <a:pt x="196" y="83613"/>
                  </a:cubicBezTo>
                  <a:cubicBezTo>
                    <a:pt x="3028" y="70164"/>
                    <a:pt x="6096" y="92108"/>
                    <a:pt x="3970" y="76064"/>
                  </a:cubicBezTo>
                  <a:cubicBezTo>
                    <a:pt x="6332" y="61433"/>
                    <a:pt x="10105" y="47273"/>
                    <a:pt x="14826" y="33351"/>
                  </a:cubicBezTo>
                  <a:cubicBezTo>
                    <a:pt x="14826" y="26037"/>
                    <a:pt x="14826" y="24148"/>
                    <a:pt x="17894" y="21789"/>
                  </a:cubicBezTo>
                  <a:cubicBezTo>
                    <a:pt x="20962" y="19429"/>
                    <a:pt x="16241" y="23439"/>
                    <a:pt x="16241" y="21789"/>
                  </a:cubicBezTo>
                  <a:cubicBezTo>
                    <a:pt x="16241" y="15181"/>
                    <a:pt x="18367" y="20371"/>
                    <a:pt x="20253" y="14472"/>
                  </a:cubicBezTo>
                  <a:cubicBezTo>
                    <a:pt x="22140" y="8573"/>
                    <a:pt x="20253" y="8809"/>
                    <a:pt x="18603" y="-1100"/>
                  </a:cubicBezTo>
                  <a:cubicBezTo>
                    <a:pt x="17186" y="5272"/>
                    <a:pt x="16241" y="11640"/>
                    <a:pt x="16241" y="18248"/>
                  </a:cubicBezTo>
                  <a:cubicBezTo>
                    <a:pt x="13645" y="22733"/>
                    <a:pt x="12231" y="27688"/>
                    <a:pt x="12467" y="32879"/>
                  </a:cubicBezTo>
                  <a:cubicBezTo>
                    <a:pt x="7982" y="43263"/>
                    <a:pt x="4442" y="54117"/>
                    <a:pt x="1847" y="65207"/>
                  </a:cubicBezTo>
                  <a:cubicBezTo>
                    <a:pt x="1847" y="73232"/>
                    <a:pt x="6804" y="57657"/>
                    <a:pt x="7274" y="54589"/>
                  </a:cubicBezTo>
                  <a:cubicBezTo>
                    <a:pt x="7274" y="61433"/>
                    <a:pt x="2555" y="66860"/>
                    <a:pt x="3264" y="7488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3" name="Полилиния: фигура 5052">
              <a:extLst>
                <a:ext uri="{FF2B5EF4-FFF2-40B4-BE49-F238E27FC236}">
                  <a16:creationId xmlns:a16="http://schemas.microsoft.com/office/drawing/2014/main" id="{C6BE4D37-8348-AF6D-520F-AFCBF501BF04}"/>
                </a:ext>
              </a:extLst>
            </p:cNvPr>
            <p:cNvSpPr/>
            <p:nvPr/>
          </p:nvSpPr>
          <p:spPr>
            <a:xfrm>
              <a:off x="1425047" y="3233764"/>
              <a:ext cx="7080" cy="26428"/>
            </a:xfrm>
            <a:custGeom>
              <a:avLst/>
              <a:gdLst>
                <a:gd name="connsiteX0" fmla="*/ -1167 w 7080"/>
                <a:gd name="connsiteY0" fmla="*/ 25329 h 26428"/>
                <a:gd name="connsiteX1" fmla="*/ 5913 w 7080"/>
                <a:gd name="connsiteY1" fmla="*/ -1100 h 26428"/>
                <a:gd name="connsiteX2" fmla="*/ 1664 w 7080"/>
                <a:gd name="connsiteY2" fmla="*/ 4327 h 26428"/>
                <a:gd name="connsiteX3" fmla="*/ -1167 w 7080"/>
                <a:gd name="connsiteY3" fmla="*/ 25329 h 26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0" h="26428">
                  <a:moveTo>
                    <a:pt x="-1167" y="25329"/>
                  </a:moveTo>
                  <a:cubicBezTo>
                    <a:pt x="2137" y="16834"/>
                    <a:pt x="4496" y="7867"/>
                    <a:pt x="5913" y="-1100"/>
                  </a:cubicBezTo>
                  <a:cubicBezTo>
                    <a:pt x="3551" y="4563"/>
                    <a:pt x="3787" y="-1100"/>
                    <a:pt x="1664" y="4327"/>
                  </a:cubicBezTo>
                  <a:cubicBezTo>
                    <a:pt x="4260" y="8812"/>
                    <a:pt x="-459" y="17306"/>
                    <a:pt x="-1167" y="2532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4" name="Полилиния: фигура 5053">
              <a:extLst>
                <a:ext uri="{FF2B5EF4-FFF2-40B4-BE49-F238E27FC236}">
                  <a16:creationId xmlns:a16="http://schemas.microsoft.com/office/drawing/2014/main" id="{F2467610-C4FC-C045-632F-893454718559}"/>
                </a:ext>
              </a:extLst>
            </p:cNvPr>
            <p:cNvSpPr/>
            <p:nvPr/>
          </p:nvSpPr>
          <p:spPr>
            <a:xfrm>
              <a:off x="757699" y="2761818"/>
              <a:ext cx="1770049" cy="1640988"/>
            </a:xfrm>
            <a:custGeom>
              <a:avLst/>
              <a:gdLst>
                <a:gd name="connsiteX0" fmla="*/ 677507 w 1770049"/>
                <a:gd name="connsiteY0" fmla="*/ 456216 h 1640988"/>
                <a:gd name="connsiteX1" fmla="*/ 676093 w 1770049"/>
                <a:gd name="connsiteY1" fmla="*/ 453620 h 1640988"/>
                <a:gd name="connsiteX2" fmla="*/ 678688 w 1770049"/>
                <a:gd name="connsiteY2" fmla="*/ 447249 h 1640988"/>
                <a:gd name="connsiteX3" fmla="*/ 678688 w 1770049"/>
                <a:gd name="connsiteY3" fmla="*/ 437809 h 1640988"/>
                <a:gd name="connsiteX4" fmla="*/ 685766 w 1770049"/>
                <a:gd name="connsiteY4" fmla="*/ 407604 h 1640988"/>
                <a:gd name="connsiteX5" fmla="*/ 697331 w 1770049"/>
                <a:gd name="connsiteY5" fmla="*/ 371972 h 1640988"/>
                <a:gd name="connsiteX6" fmla="*/ 695914 w 1770049"/>
                <a:gd name="connsiteY6" fmla="*/ 393682 h 1640988"/>
                <a:gd name="connsiteX7" fmla="*/ 702285 w 1770049"/>
                <a:gd name="connsiteY7" fmla="*/ 370085 h 1640988"/>
                <a:gd name="connsiteX8" fmla="*/ 707240 w 1770049"/>
                <a:gd name="connsiteY8" fmla="*/ 346488 h 1640988"/>
                <a:gd name="connsiteX9" fmla="*/ 711253 w 1770049"/>
                <a:gd name="connsiteY9" fmla="*/ 334453 h 1640988"/>
                <a:gd name="connsiteX10" fmla="*/ 714557 w 1770049"/>
                <a:gd name="connsiteY10" fmla="*/ 340825 h 1640988"/>
                <a:gd name="connsiteX11" fmla="*/ 716443 w 1770049"/>
                <a:gd name="connsiteY11" fmla="*/ 335398 h 1640988"/>
                <a:gd name="connsiteX12" fmla="*/ 712667 w 1770049"/>
                <a:gd name="connsiteY12" fmla="*/ 332330 h 1640988"/>
                <a:gd name="connsiteX13" fmla="*/ 719275 w 1770049"/>
                <a:gd name="connsiteY13" fmla="*/ 306373 h 1640988"/>
                <a:gd name="connsiteX14" fmla="*/ 716916 w 1770049"/>
                <a:gd name="connsiteY14" fmla="*/ 329971 h 1640988"/>
                <a:gd name="connsiteX15" fmla="*/ 721870 w 1770049"/>
                <a:gd name="connsiteY15" fmla="*/ 303306 h 1640988"/>
                <a:gd name="connsiteX16" fmla="*/ 726119 w 1770049"/>
                <a:gd name="connsiteY16" fmla="*/ 291743 h 1640988"/>
                <a:gd name="connsiteX17" fmla="*/ 726119 w 1770049"/>
                <a:gd name="connsiteY17" fmla="*/ 289617 h 1640988"/>
                <a:gd name="connsiteX18" fmla="*/ 726119 w 1770049"/>
                <a:gd name="connsiteY18" fmla="*/ 285608 h 1640988"/>
                <a:gd name="connsiteX19" fmla="*/ 727770 w 1770049"/>
                <a:gd name="connsiteY19" fmla="*/ 287258 h 1640988"/>
                <a:gd name="connsiteX20" fmla="*/ 733669 w 1770049"/>
                <a:gd name="connsiteY20" fmla="*/ 254458 h 1640988"/>
                <a:gd name="connsiteX21" fmla="*/ 733669 w 1770049"/>
                <a:gd name="connsiteY21" fmla="*/ 254458 h 1640988"/>
                <a:gd name="connsiteX22" fmla="*/ 730129 w 1770049"/>
                <a:gd name="connsiteY22" fmla="*/ 282540 h 1640988"/>
                <a:gd name="connsiteX23" fmla="*/ 736737 w 1770049"/>
                <a:gd name="connsiteY23" fmla="*/ 261302 h 1640988"/>
                <a:gd name="connsiteX24" fmla="*/ 734614 w 1770049"/>
                <a:gd name="connsiteY24" fmla="*/ 262952 h 1640988"/>
                <a:gd name="connsiteX25" fmla="*/ 734614 w 1770049"/>
                <a:gd name="connsiteY25" fmla="*/ 255166 h 1640988"/>
                <a:gd name="connsiteX26" fmla="*/ 738390 w 1770049"/>
                <a:gd name="connsiteY26" fmla="*/ 255166 h 1640988"/>
                <a:gd name="connsiteX27" fmla="*/ 738390 w 1770049"/>
                <a:gd name="connsiteY27" fmla="*/ 247853 h 1640988"/>
                <a:gd name="connsiteX28" fmla="*/ 738390 w 1770049"/>
                <a:gd name="connsiteY28" fmla="*/ 251862 h 1640988"/>
                <a:gd name="connsiteX29" fmla="*/ 736264 w 1770049"/>
                <a:gd name="connsiteY29" fmla="*/ 253279 h 1640988"/>
                <a:gd name="connsiteX30" fmla="*/ 736264 w 1770049"/>
                <a:gd name="connsiteY30" fmla="*/ 241953 h 1640988"/>
                <a:gd name="connsiteX31" fmla="*/ 738860 w 1770049"/>
                <a:gd name="connsiteY31" fmla="*/ 246199 h 1640988"/>
                <a:gd name="connsiteX32" fmla="*/ 738860 w 1770049"/>
                <a:gd name="connsiteY32" fmla="*/ 233692 h 1640988"/>
                <a:gd name="connsiteX33" fmla="*/ 738860 w 1770049"/>
                <a:gd name="connsiteY33" fmla="*/ 247616 h 1640988"/>
                <a:gd name="connsiteX34" fmla="*/ 740749 w 1770049"/>
                <a:gd name="connsiteY34" fmla="*/ 253985 h 1640988"/>
                <a:gd name="connsiteX35" fmla="*/ 743581 w 1770049"/>
                <a:gd name="connsiteY35" fmla="*/ 243368 h 1640988"/>
                <a:gd name="connsiteX36" fmla="*/ 743581 w 1770049"/>
                <a:gd name="connsiteY36" fmla="*/ 256347 h 1640988"/>
                <a:gd name="connsiteX37" fmla="*/ 746885 w 1770049"/>
                <a:gd name="connsiteY37" fmla="*/ 248322 h 1640988"/>
                <a:gd name="connsiteX38" fmla="*/ 744053 w 1770049"/>
                <a:gd name="connsiteY38" fmla="*/ 248322 h 1640988"/>
                <a:gd name="connsiteX39" fmla="*/ 746412 w 1770049"/>
                <a:gd name="connsiteY39" fmla="*/ 240300 h 1640988"/>
                <a:gd name="connsiteX40" fmla="*/ 746412 w 1770049"/>
                <a:gd name="connsiteY40" fmla="*/ 240300 h 1640988"/>
                <a:gd name="connsiteX41" fmla="*/ 743817 w 1770049"/>
                <a:gd name="connsiteY41" fmla="*/ 231097 h 1640988"/>
                <a:gd name="connsiteX42" fmla="*/ 743817 w 1770049"/>
                <a:gd name="connsiteY42" fmla="*/ 231097 h 1640988"/>
                <a:gd name="connsiteX43" fmla="*/ 743817 w 1770049"/>
                <a:gd name="connsiteY43" fmla="*/ 227556 h 1640988"/>
                <a:gd name="connsiteX44" fmla="*/ 745704 w 1770049"/>
                <a:gd name="connsiteY44" fmla="*/ 231333 h 1640988"/>
                <a:gd name="connsiteX45" fmla="*/ 761751 w 1770049"/>
                <a:gd name="connsiteY45" fmla="*/ 241953 h 1640988"/>
                <a:gd name="connsiteX46" fmla="*/ 765761 w 1770049"/>
                <a:gd name="connsiteY46" fmla="*/ 241953 h 1640988"/>
                <a:gd name="connsiteX47" fmla="*/ 769773 w 1770049"/>
                <a:gd name="connsiteY47" fmla="*/ 253279 h 1640988"/>
                <a:gd name="connsiteX48" fmla="*/ 759156 w 1770049"/>
                <a:gd name="connsiteY48" fmla="*/ 242423 h 1640988"/>
                <a:gd name="connsiteX49" fmla="*/ 774022 w 1770049"/>
                <a:gd name="connsiteY49" fmla="*/ 261066 h 1640988"/>
                <a:gd name="connsiteX50" fmla="*/ 775437 w 1770049"/>
                <a:gd name="connsiteY50" fmla="*/ 267201 h 1640988"/>
                <a:gd name="connsiteX51" fmla="*/ 784876 w 1770049"/>
                <a:gd name="connsiteY51" fmla="*/ 277583 h 1640988"/>
                <a:gd name="connsiteX52" fmla="*/ 786763 w 1770049"/>
                <a:gd name="connsiteY52" fmla="*/ 272392 h 1640988"/>
                <a:gd name="connsiteX53" fmla="*/ 794079 w 1770049"/>
                <a:gd name="connsiteY53" fmla="*/ 283482 h 1640988"/>
                <a:gd name="connsiteX54" fmla="*/ 800215 w 1770049"/>
                <a:gd name="connsiteY54" fmla="*/ 285608 h 1640988"/>
                <a:gd name="connsiteX55" fmla="*/ 800215 w 1770049"/>
                <a:gd name="connsiteY55" fmla="*/ 291507 h 1640988"/>
                <a:gd name="connsiteX56" fmla="*/ 806114 w 1770049"/>
                <a:gd name="connsiteY56" fmla="*/ 297406 h 1640988"/>
                <a:gd name="connsiteX57" fmla="*/ 804225 w 1770049"/>
                <a:gd name="connsiteY57" fmla="*/ 300002 h 1640988"/>
                <a:gd name="connsiteX58" fmla="*/ 787471 w 1770049"/>
                <a:gd name="connsiteY58" fmla="*/ 280650 h 1640988"/>
                <a:gd name="connsiteX59" fmla="*/ 791248 w 1770049"/>
                <a:gd name="connsiteY59" fmla="*/ 287731 h 1640988"/>
                <a:gd name="connsiteX60" fmla="*/ 802574 w 1770049"/>
                <a:gd name="connsiteY60" fmla="*/ 301416 h 1640988"/>
                <a:gd name="connsiteX61" fmla="*/ 812719 w 1770049"/>
                <a:gd name="connsiteY61" fmla="*/ 316282 h 1640988"/>
                <a:gd name="connsiteX62" fmla="*/ 827822 w 1770049"/>
                <a:gd name="connsiteY62" fmla="*/ 352623 h 1640988"/>
                <a:gd name="connsiteX63" fmla="*/ 835138 w 1770049"/>
                <a:gd name="connsiteY63" fmla="*/ 369849 h 1640988"/>
                <a:gd name="connsiteX64" fmla="*/ 845756 w 1770049"/>
                <a:gd name="connsiteY64" fmla="*/ 389670 h 1640988"/>
                <a:gd name="connsiteX65" fmla="*/ 844342 w 1770049"/>
                <a:gd name="connsiteY65" fmla="*/ 391559 h 1640988"/>
                <a:gd name="connsiteX66" fmla="*/ 848824 w 1770049"/>
                <a:gd name="connsiteY66" fmla="*/ 401941 h 1640988"/>
                <a:gd name="connsiteX67" fmla="*/ 866758 w 1770049"/>
                <a:gd name="connsiteY67" fmla="*/ 451261 h 1640988"/>
                <a:gd name="connsiteX68" fmla="*/ 871007 w 1770049"/>
                <a:gd name="connsiteY68" fmla="*/ 457161 h 1640988"/>
                <a:gd name="connsiteX69" fmla="*/ 866758 w 1770049"/>
                <a:gd name="connsiteY69" fmla="*/ 452912 h 1640988"/>
                <a:gd name="connsiteX70" fmla="*/ 879501 w 1770049"/>
                <a:gd name="connsiteY70" fmla="*/ 496094 h 1640988"/>
                <a:gd name="connsiteX71" fmla="*/ 883275 w 1770049"/>
                <a:gd name="connsiteY71" fmla="*/ 516623 h 1640988"/>
                <a:gd name="connsiteX72" fmla="*/ 883275 w 1770049"/>
                <a:gd name="connsiteY72" fmla="*/ 526299 h 1640988"/>
                <a:gd name="connsiteX73" fmla="*/ 889883 w 1770049"/>
                <a:gd name="connsiteY73" fmla="*/ 551783 h 1640988"/>
                <a:gd name="connsiteX74" fmla="*/ 889883 w 1770049"/>
                <a:gd name="connsiteY74" fmla="*/ 560750 h 1640988"/>
                <a:gd name="connsiteX75" fmla="*/ 891773 w 1770049"/>
                <a:gd name="connsiteY75" fmla="*/ 572079 h 1640988"/>
                <a:gd name="connsiteX76" fmla="*/ 897436 w 1770049"/>
                <a:gd name="connsiteY76" fmla="*/ 598272 h 1640988"/>
                <a:gd name="connsiteX77" fmla="*/ 902863 w 1770049"/>
                <a:gd name="connsiteY77" fmla="*/ 643107 h 1640988"/>
                <a:gd name="connsiteX78" fmla="*/ 907581 w 1770049"/>
                <a:gd name="connsiteY78" fmla="*/ 684872 h 1640988"/>
                <a:gd name="connsiteX79" fmla="*/ 904041 w 1770049"/>
                <a:gd name="connsiteY79" fmla="*/ 661275 h 1640988"/>
                <a:gd name="connsiteX80" fmla="*/ 910649 w 1770049"/>
                <a:gd name="connsiteY80" fmla="*/ 708470 h 1640988"/>
                <a:gd name="connsiteX81" fmla="*/ 916548 w 1770049"/>
                <a:gd name="connsiteY81" fmla="*/ 708470 h 1640988"/>
                <a:gd name="connsiteX82" fmla="*/ 956665 w 1770049"/>
                <a:gd name="connsiteY82" fmla="*/ 706347 h 1640988"/>
                <a:gd name="connsiteX83" fmla="*/ 971765 w 1770049"/>
                <a:gd name="connsiteY83" fmla="*/ 706347 h 1640988"/>
                <a:gd name="connsiteX84" fmla="*/ 1030758 w 1770049"/>
                <a:gd name="connsiteY84" fmla="*/ 700920 h 1640988"/>
                <a:gd name="connsiteX85" fmla="*/ 1104148 w 1770049"/>
                <a:gd name="connsiteY85" fmla="*/ 700920 h 1640988"/>
                <a:gd name="connsiteX86" fmla="*/ 1213873 w 1770049"/>
                <a:gd name="connsiteY86" fmla="*/ 708470 h 1640988"/>
                <a:gd name="connsiteX87" fmla="*/ 1269329 w 1770049"/>
                <a:gd name="connsiteY87" fmla="*/ 714369 h 1640988"/>
                <a:gd name="connsiteX88" fmla="*/ 1321006 w 1770049"/>
                <a:gd name="connsiteY88" fmla="*/ 720504 h 1640988"/>
                <a:gd name="connsiteX89" fmla="*/ 1389203 w 1770049"/>
                <a:gd name="connsiteY89" fmla="*/ 729944 h 1640988"/>
                <a:gd name="connsiteX90" fmla="*/ 1393215 w 1770049"/>
                <a:gd name="connsiteY90" fmla="*/ 729944 h 1640988"/>
                <a:gd name="connsiteX91" fmla="*/ 1389439 w 1770049"/>
                <a:gd name="connsiteY91" fmla="*/ 733248 h 1640988"/>
                <a:gd name="connsiteX92" fmla="*/ 1381886 w 1770049"/>
                <a:gd name="connsiteY92" fmla="*/ 739856 h 1640988"/>
                <a:gd name="connsiteX93" fmla="*/ 1367020 w 1770049"/>
                <a:gd name="connsiteY93" fmla="*/ 752360 h 1640988"/>
                <a:gd name="connsiteX94" fmla="*/ 1338232 w 1770049"/>
                <a:gd name="connsiteY94" fmla="*/ 774071 h 1640988"/>
                <a:gd name="connsiteX95" fmla="*/ 1328792 w 1770049"/>
                <a:gd name="connsiteY95" fmla="*/ 780206 h 1640988"/>
                <a:gd name="connsiteX96" fmla="*/ 1305195 w 1770049"/>
                <a:gd name="connsiteY96" fmla="*/ 796254 h 1640988"/>
                <a:gd name="connsiteX97" fmla="*/ 1255169 w 1770049"/>
                <a:gd name="connsiteY97" fmla="*/ 825987 h 1640988"/>
                <a:gd name="connsiteX98" fmla="*/ 1172578 w 1770049"/>
                <a:gd name="connsiteY98" fmla="*/ 867515 h 1640988"/>
                <a:gd name="connsiteX99" fmla="*/ 1071584 w 1770049"/>
                <a:gd name="connsiteY99" fmla="*/ 913059 h 1640988"/>
                <a:gd name="connsiteX100" fmla="*/ 1079370 w 1770049"/>
                <a:gd name="connsiteY100" fmla="*/ 930521 h 1640988"/>
                <a:gd name="connsiteX101" fmla="*/ 1088809 w 1770049"/>
                <a:gd name="connsiteY101" fmla="*/ 948928 h 1640988"/>
                <a:gd name="connsiteX102" fmla="*/ 1108158 w 1770049"/>
                <a:gd name="connsiteY102" fmla="*/ 984796 h 1640988"/>
                <a:gd name="connsiteX103" fmla="*/ 1148981 w 1770049"/>
                <a:gd name="connsiteY103" fmla="*/ 1057002 h 1640988"/>
                <a:gd name="connsiteX104" fmla="*/ 1172578 w 1770049"/>
                <a:gd name="connsiteY104" fmla="*/ 1092634 h 1640988"/>
                <a:gd name="connsiteX105" fmla="*/ 1186266 w 1770049"/>
                <a:gd name="connsiteY105" fmla="*/ 1113636 h 1640988"/>
                <a:gd name="connsiteX106" fmla="*/ 1213637 w 1770049"/>
                <a:gd name="connsiteY106" fmla="*/ 1154695 h 1640988"/>
                <a:gd name="connsiteX107" fmla="*/ 1267440 w 1770049"/>
                <a:gd name="connsiteY107" fmla="*/ 1235163 h 1640988"/>
                <a:gd name="connsiteX108" fmla="*/ 1292927 w 1770049"/>
                <a:gd name="connsiteY108" fmla="*/ 1274805 h 1640988"/>
                <a:gd name="connsiteX109" fmla="*/ 1310861 w 1770049"/>
                <a:gd name="connsiteY109" fmla="*/ 1304065 h 1640988"/>
                <a:gd name="connsiteX110" fmla="*/ 1321951 w 1770049"/>
                <a:gd name="connsiteY110" fmla="*/ 1327663 h 1640988"/>
                <a:gd name="connsiteX111" fmla="*/ 1321951 w 1770049"/>
                <a:gd name="connsiteY111" fmla="*/ 1340878 h 1640988"/>
                <a:gd name="connsiteX112" fmla="*/ 1313692 w 1770049"/>
                <a:gd name="connsiteY112" fmla="*/ 1351027 h 1640988"/>
                <a:gd name="connsiteX113" fmla="*/ 1287969 w 1770049"/>
                <a:gd name="connsiteY113" fmla="*/ 1349609 h 1640988"/>
                <a:gd name="connsiteX114" fmla="*/ 1275934 w 1770049"/>
                <a:gd name="connsiteY114" fmla="*/ 1343710 h 1640988"/>
                <a:gd name="connsiteX115" fmla="*/ 1270035 w 1770049"/>
                <a:gd name="connsiteY115" fmla="*/ 1340170 h 1640988"/>
                <a:gd name="connsiteX116" fmla="*/ 1267204 w 1770049"/>
                <a:gd name="connsiteY116" fmla="*/ 1338283 h 1640988"/>
                <a:gd name="connsiteX117" fmla="*/ 1259181 w 1770049"/>
                <a:gd name="connsiteY117" fmla="*/ 1332856 h 1640988"/>
                <a:gd name="connsiteX118" fmla="*/ 1262722 w 1770049"/>
                <a:gd name="connsiteY118" fmla="*/ 1332856 h 1640988"/>
                <a:gd name="connsiteX119" fmla="*/ 1267912 w 1770049"/>
                <a:gd name="connsiteY119" fmla="*/ 1337102 h 1640988"/>
                <a:gd name="connsiteX120" fmla="*/ 1269799 w 1770049"/>
                <a:gd name="connsiteY120" fmla="*/ 1338756 h 1640988"/>
                <a:gd name="connsiteX121" fmla="*/ 1273339 w 1770049"/>
                <a:gd name="connsiteY121" fmla="*/ 1341351 h 1640988"/>
                <a:gd name="connsiteX122" fmla="*/ 1280656 w 1770049"/>
                <a:gd name="connsiteY122" fmla="*/ 1345127 h 1640988"/>
                <a:gd name="connsiteX123" fmla="*/ 1296464 w 1770049"/>
                <a:gd name="connsiteY123" fmla="*/ 1351496 h 1640988"/>
                <a:gd name="connsiteX124" fmla="*/ 1298354 w 1770049"/>
                <a:gd name="connsiteY124" fmla="*/ 1349373 h 1640988"/>
                <a:gd name="connsiteX125" fmla="*/ 1298354 w 1770049"/>
                <a:gd name="connsiteY125" fmla="*/ 1350790 h 1640988"/>
                <a:gd name="connsiteX126" fmla="*/ 1303544 w 1770049"/>
                <a:gd name="connsiteY126" fmla="*/ 1350790 h 1640988"/>
                <a:gd name="connsiteX127" fmla="*/ 1302127 w 1770049"/>
                <a:gd name="connsiteY127" fmla="*/ 1346305 h 1640988"/>
                <a:gd name="connsiteX128" fmla="*/ 1313456 w 1770049"/>
                <a:gd name="connsiteY128" fmla="*/ 1347486 h 1640988"/>
                <a:gd name="connsiteX129" fmla="*/ 1316052 w 1770049"/>
                <a:gd name="connsiteY129" fmla="*/ 1338992 h 1640988"/>
                <a:gd name="connsiteX130" fmla="*/ 1316052 w 1770049"/>
                <a:gd name="connsiteY130" fmla="*/ 1325776 h 1640988"/>
                <a:gd name="connsiteX131" fmla="*/ 1317466 w 1770049"/>
                <a:gd name="connsiteY131" fmla="*/ 1325776 h 1640988"/>
                <a:gd name="connsiteX132" fmla="*/ 1305904 w 1770049"/>
                <a:gd name="connsiteY132" fmla="*/ 1306191 h 1640988"/>
                <a:gd name="connsiteX133" fmla="*/ 1305904 w 1770049"/>
                <a:gd name="connsiteY133" fmla="*/ 1304065 h 1640988"/>
                <a:gd name="connsiteX134" fmla="*/ 1304725 w 1770049"/>
                <a:gd name="connsiteY134" fmla="*/ 1305483 h 1640988"/>
                <a:gd name="connsiteX135" fmla="*/ 1304725 w 1770049"/>
                <a:gd name="connsiteY135" fmla="*/ 1302179 h 1640988"/>
                <a:gd name="connsiteX136" fmla="*/ 1298590 w 1770049"/>
                <a:gd name="connsiteY136" fmla="*/ 1291325 h 1640988"/>
                <a:gd name="connsiteX137" fmla="*/ 1284665 w 1770049"/>
                <a:gd name="connsiteY137" fmla="*/ 1270323 h 1640988"/>
                <a:gd name="connsiteX138" fmla="*/ 1256350 w 1770049"/>
                <a:gd name="connsiteY138" fmla="*/ 1224779 h 1640988"/>
                <a:gd name="connsiteX139" fmla="*/ 1238652 w 1770049"/>
                <a:gd name="connsiteY139" fmla="*/ 1197877 h 1640988"/>
                <a:gd name="connsiteX140" fmla="*/ 1219067 w 1770049"/>
                <a:gd name="connsiteY140" fmla="*/ 1169562 h 1640988"/>
                <a:gd name="connsiteX141" fmla="*/ 1195470 w 1770049"/>
                <a:gd name="connsiteY141" fmla="*/ 1134874 h 1640988"/>
                <a:gd name="connsiteX142" fmla="*/ 1191221 w 1770049"/>
                <a:gd name="connsiteY142" fmla="*/ 1132985 h 1640988"/>
                <a:gd name="connsiteX143" fmla="*/ 1189098 w 1770049"/>
                <a:gd name="connsiteY143" fmla="*/ 1126616 h 1640988"/>
                <a:gd name="connsiteX144" fmla="*/ 1172109 w 1770049"/>
                <a:gd name="connsiteY144" fmla="*/ 1103019 h 1640988"/>
                <a:gd name="connsiteX145" fmla="*/ 1173759 w 1770049"/>
                <a:gd name="connsiteY145" fmla="*/ 1103019 h 1640988"/>
                <a:gd name="connsiteX146" fmla="*/ 1167860 w 1770049"/>
                <a:gd name="connsiteY146" fmla="*/ 1095702 h 1640988"/>
                <a:gd name="connsiteX147" fmla="*/ 1159129 w 1770049"/>
                <a:gd name="connsiteY147" fmla="*/ 1082489 h 1640988"/>
                <a:gd name="connsiteX148" fmla="*/ 1141431 w 1770049"/>
                <a:gd name="connsiteY148" fmla="*/ 1055115 h 1640988"/>
                <a:gd name="connsiteX149" fmla="*/ 1134351 w 1770049"/>
                <a:gd name="connsiteY149" fmla="*/ 1039540 h 1640988"/>
                <a:gd name="connsiteX150" fmla="*/ 1124205 w 1770049"/>
                <a:gd name="connsiteY150" fmla="*/ 1026564 h 1640988"/>
                <a:gd name="connsiteX151" fmla="*/ 1122552 w 1770049"/>
                <a:gd name="connsiteY151" fmla="*/ 1019011 h 1640988"/>
                <a:gd name="connsiteX152" fmla="*/ 1086214 w 1770049"/>
                <a:gd name="connsiteY152" fmla="*/ 955772 h 1640988"/>
                <a:gd name="connsiteX153" fmla="*/ 1087628 w 1770049"/>
                <a:gd name="connsiteY153" fmla="*/ 954355 h 1640988"/>
                <a:gd name="connsiteX154" fmla="*/ 1077011 w 1770049"/>
                <a:gd name="connsiteY154" fmla="*/ 934770 h 1640988"/>
                <a:gd name="connsiteX155" fmla="*/ 1065921 w 1770049"/>
                <a:gd name="connsiteY155" fmla="*/ 911172 h 1640988"/>
                <a:gd name="connsiteX156" fmla="*/ 1136713 w 1770049"/>
                <a:gd name="connsiteY156" fmla="*/ 877663 h 1640988"/>
                <a:gd name="connsiteX157" fmla="*/ 1187681 w 1770049"/>
                <a:gd name="connsiteY157" fmla="*/ 854066 h 1640988"/>
                <a:gd name="connsiteX158" fmla="*/ 1234875 w 1770049"/>
                <a:gd name="connsiteY158" fmla="*/ 830469 h 1640988"/>
                <a:gd name="connsiteX159" fmla="*/ 1310625 w 1770049"/>
                <a:gd name="connsiteY159" fmla="*/ 786342 h 1640988"/>
                <a:gd name="connsiteX160" fmla="*/ 1333041 w 1770049"/>
                <a:gd name="connsiteY160" fmla="*/ 771239 h 1640988"/>
                <a:gd name="connsiteX161" fmla="*/ 1342953 w 1770049"/>
                <a:gd name="connsiteY161" fmla="*/ 764631 h 1640988"/>
                <a:gd name="connsiteX162" fmla="*/ 1342953 w 1770049"/>
                <a:gd name="connsiteY162" fmla="*/ 764631 h 1640988"/>
                <a:gd name="connsiteX163" fmla="*/ 1348616 w 1770049"/>
                <a:gd name="connsiteY163" fmla="*/ 763217 h 1640988"/>
                <a:gd name="connsiteX164" fmla="*/ 1360178 w 1770049"/>
                <a:gd name="connsiteY164" fmla="*/ 753305 h 1640988"/>
                <a:gd name="connsiteX165" fmla="*/ 1370088 w 1770049"/>
                <a:gd name="connsiteY165" fmla="*/ 742924 h 1640988"/>
                <a:gd name="connsiteX166" fmla="*/ 1375754 w 1770049"/>
                <a:gd name="connsiteY166" fmla="*/ 741034 h 1640988"/>
                <a:gd name="connsiteX167" fmla="*/ 1378818 w 1770049"/>
                <a:gd name="connsiteY167" fmla="*/ 737024 h 1640988"/>
                <a:gd name="connsiteX168" fmla="*/ 1380708 w 1770049"/>
                <a:gd name="connsiteY168" fmla="*/ 734898 h 1640988"/>
                <a:gd name="connsiteX169" fmla="*/ 1380708 w 1770049"/>
                <a:gd name="connsiteY169" fmla="*/ 734898 h 1640988"/>
                <a:gd name="connsiteX170" fmla="*/ 1367256 w 1770049"/>
                <a:gd name="connsiteY170" fmla="*/ 738911 h 1640988"/>
                <a:gd name="connsiteX171" fmla="*/ 1364188 w 1770049"/>
                <a:gd name="connsiteY171" fmla="*/ 738911 h 1640988"/>
                <a:gd name="connsiteX172" fmla="*/ 1370088 w 1770049"/>
                <a:gd name="connsiteY172" fmla="*/ 735843 h 1640988"/>
                <a:gd name="connsiteX173" fmla="*/ 1375517 w 1770049"/>
                <a:gd name="connsiteY173" fmla="*/ 735843 h 1640988"/>
                <a:gd name="connsiteX174" fmla="*/ 1375517 w 1770049"/>
                <a:gd name="connsiteY174" fmla="*/ 735843 h 1640988"/>
                <a:gd name="connsiteX175" fmla="*/ 1363010 w 1770049"/>
                <a:gd name="connsiteY175" fmla="*/ 732539 h 1640988"/>
                <a:gd name="connsiteX176" fmla="*/ 1355930 w 1770049"/>
                <a:gd name="connsiteY176" fmla="*/ 731125 h 1640988"/>
                <a:gd name="connsiteX177" fmla="*/ 1353571 w 1770049"/>
                <a:gd name="connsiteY177" fmla="*/ 732775 h 1640988"/>
                <a:gd name="connsiteX178" fmla="*/ 1339885 w 1770049"/>
                <a:gd name="connsiteY178" fmla="*/ 728999 h 1640988"/>
                <a:gd name="connsiteX179" fmla="*/ 1337759 w 1770049"/>
                <a:gd name="connsiteY179" fmla="*/ 730889 h 1640988"/>
                <a:gd name="connsiteX180" fmla="*/ 1325255 w 1770049"/>
                <a:gd name="connsiteY180" fmla="*/ 728999 h 1640988"/>
                <a:gd name="connsiteX181" fmla="*/ 1317702 w 1770049"/>
                <a:gd name="connsiteY181" fmla="*/ 727821 h 1640988"/>
                <a:gd name="connsiteX182" fmla="*/ 1299768 w 1770049"/>
                <a:gd name="connsiteY182" fmla="*/ 724045 h 1640988"/>
                <a:gd name="connsiteX183" fmla="*/ 1300949 w 1770049"/>
                <a:gd name="connsiteY183" fmla="*/ 725462 h 1640988"/>
                <a:gd name="connsiteX184" fmla="*/ 1211042 w 1770049"/>
                <a:gd name="connsiteY184" fmla="*/ 715077 h 1640988"/>
                <a:gd name="connsiteX185" fmla="*/ 1128451 w 1770049"/>
                <a:gd name="connsiteY185" fmla="*/ 710123 h 1640988"/>
                <a:gd name="connsiteX186" fmla="*/ 1123024 w 1770049"/>
                <a:gd name="connsiteY186" fmla="*/ 712955 h 1640988"/>
                <a:gd name="connsiteX187" fmla="*/ 1116416 w 1770049"/>
                <a:gd name="connsiteY187" fmla="*/ 712955 h 1640988"/>
                <a:gd name="connsiteX188" fmla="*/ 1087865 w 1770049"/>
                <a:gd name="connsiteY188" fmla="*/ 708942 h 1640988"/>
                <a:gd name="connsiteX189" fmla="*/ 1097304 w 1770049"/>
                <a:gd name="connsiteY189" fmla="*/ 710832 h 1640988"/>
                <a:gd name="connsiteX190" fmla="*/ 1087156 w 1770049"/>
                <a:gd name="connsiteY190" fmla="*/ 712482 h 1640988"/>
                <a:gd name="connsiteX191" fmla="*/ 1026276 w 1770049"/>
                <a:gd name="connsiteY191" fmla="*/ 709178 h 1640988"/>
                <a:gd name="connsiteX192" fmla="*/ 1016128 w 1770049"/>
                <a:gd name="connsiteY192" fmla="*/ 712955 h 1640988"/>
                <a:gd name="connsiteX193" fmla="*/ 1004565 w 1770049"/>
                <a:gd name="connsiteY193" fmla="*/ 712955 h 1640988"/>
                <a:gd name="connsiteX194" fmla="*/ 1014477 w 1770049"/>
                <a:gd name="connsiteY194" fmla="*/ 710359 h 1640988"/>
                <a:gd name="connsiteX195" fmla="*/ 988285 w 1770049"/>
                <a:gd name="connsiteY195" fmla="*/ 712246 h 1640988"/>
                <a:gd name="connsiteX196" fmla="*/ 986631 w 1770049"/>
                <a:gd name="connsiteY196" fmla="*/ 714841 h 1640988"/>
                <a:gd name="connsiteX197" fmla="*/ 1003624 w 1770049"/>
                <a:gd name="connsiteY197" fmla="*/ 714841 h 1640988"/>
                <a:gd name="connsiteX198" fmla="*/ 972946 w 1770049"/>
                <a:gd name="connsiteY198" fmla="*/ 718381 h 1640988"/>
                <a:gd name="connsiteX199" fmla="*/ 945336 w 1770049"/>
                <a:gd name="connsiteY199" fmla="*/ 718381 h 1640988"/>
                <a:gd name="connsiteX200" fmla="*/ 972473 w 1770049"/>
                <a:gd name="connsiteY200" fmla="*/ 715314 h 1640988"/>
                <a:gd name="connsiteX201" fmla="*/ 988285 w 1770049"/>
                <a:gd name="connsiteY201" fmla="*/ 712246 h 1640988"/>
                <a:gd name="connsiteX202" fmla="*/ 938967 w 1770049"/>
                <a:gd name="connsiteY202" fmla="*/ 713663 h 1640988"/>
                <a:gd name="connsiteX203" fmla="*/ 942035 w 1770049"/>
                <a:gd name="connsiteY203" fmla="*/ 716022 h 1640988"/>
                <a:gd name="connsiteX204" fmla="*/ 933774 w 1770049"/>
                <a:gd name="connsiteY204" fmla="*/ 716022 h 1640988"/>
                <a:gd name="connsiteX205" fmla="*/ 938022 w 1770049"/>
                <a:gd name="connsiteY205" fmla="*/ 717673 h 1640988"/>
                <a:gd name="connsiteX206" fmla="*/ 900740 w 1770049"/>
                <a:gd name="connsiteY206" fmla="*/ 722864 h 1640988"/>
                <a:gd name="connsiteX207" fmla="*/ 898378 w 1770049"/>
                <a:gd name="connsiteY207" fmla="*/ 714369 h 1640988"/>
                <a:gd name="connsiteX208" fmla="*/ 898378 w 1770049"/>
                <a:gd name="connsiteY208" fmla="*/ 700920 h 1640988"/>
                <a:gd name="connsiteX209" fmla="*/ 891300 w 1770049"/>
                <a:gd name="connsiteY209" fmla="*/ 664107 h 1640988"/>
                <a:gd name="connsiteX210" fmla="*/ 895310 w 1770049"/>
                <a:gd name="connsiteY210" fmla="*/ 674727 h 1640988"/>
                <a:gd name="connsiteX211" fmla="*/ 891300 w 1770049"/>
                <a:gd name="connsiteY211" fmla="*/ 661039 h 1640988"/>
                <a:gd name="connsiteX212" fmla="*/ 887996 w 1770049"/>
                <a:gd name="connsiteY212" fmla="*/ 634610 h 1640988"/>
                <a:gd name="connsiteX213" fmla="*/ 889647 w 1770049"/>
                <a:gd name="connsiteY213" fmla="*/ 628241 h 1640988"/>
                <a:gd name="connsiteX214" fmla="*/ 879974 w 1770049"/>
                <a:gd name="connsiteY214" fmla="*/ 571135 h 1640988"/>
                <a:gd name="connsiteX215" fmla="*/ 874780 w 1770049"/>
                <a:gd name="connsiteY215" fmla="*/ 549424 h 1640988"/>
                <a:gd name="connsiteX216" fmla="*/ 871949 w 1770049"/>
                <a:gd name="connsiteY216" fmla="*/ 524176 h 1640988"/>
                <a:gd name="connsiteX217" fmla="*/ 860622 w 1770049"/>
                <a:gd name="connsiteY217" fmla="*/ 482408 h 1640988"/>
                <a:gd name="connsiteX218" fmla="*/ 850477 w 1770049"/>
                <a:gd name="connsiteY218" fmla="*/ 444417 h 1640988"/>
                <a:gd name="connsiteX219" fmla="*/ 852128 w 1770049"/>
                <a:gd name="connsiteY219" fmla="*/ 444417 h 1640988"/>
                <a:gd name="connsiteX220" fmla="*/ 828530 w 1770049"/>
                <a:gd name="connsiteY220" fmla="*/ 386132 h 1640988"/>
                <a:gd name="connsiteX221" fmla="*/ 830417 w 1770049"/>
                <a:gd name="connsiteY221" fmla="*/ 393682 h 1640988"/>
                <a:gd name="connsiteX222" fmla="*/ 828767 w 1770049"/>
                <a:gd name="connsiteY222" fmla="*/ 393682 h 1640988"/>
                <a:gd name="connsiteX223" fmla="*/ 819800 w 1770049"/>
                <a:gd name="connsiteY223" fmla="*/ 367490 h 1640988"/>
                <a:gd name="connsiteX224" fmla="*/ 819800 w 1770049"/>
                <a:gd name="connsiteY224" fmla="*/ 371972 h 1640988"/>
                <a:gd name="connsiteX225" fmla="*/ 814136 w 1770049"/>
                <a:gd name="connsiteY225" fmla="*/ 364186 h 1640988"/>
                <a:gd name="connsiteX226" fmla="*/ 814136 w 1770049"/>
                <a:gd name="connsiteY226" fmla="*/ 358050 h 1640988"/>
                <a:gd name="connsiteX227" fmla="*/ 809651 w 1770049"/>
                <a:gd name="connsiteY227" fmla="*/ 352151 h 1640988"/>
                <a:gd name="connsiteX228" fmla="*/ 805642 w 1770049"/>
                <a:gd name="connsiteY228" fmla="*/ 345307 h 1640988"/>
                <a:gd name="connsiteX229" fmla="*/ 808237 w 1770049"/>
                <a:gd name="connsiteY229" fmla="*/ 342711 h 1640988"/>
                <a:gd name="connsiteX230" fmla="*/ 806350 w 1770049"/>
                <a:gd name="connsiteY230" fmla="*/ 337284 h 1640988"/>
                <a:gd name="connsiteX231" fmla="*/ 806350 w 1770049"/>
                <a:gd name="connsiteY231" fmla="*/ 340825 h 1640988"/>
                <a:gd name="connsiteX232" fmla="*/ 802574 w 1770049"/>
                <a:gd name="connsiteY232" fmla="*/ 337993 h 1640988"/>
                <a:gd name="connsiteX233" fmla="*/ 804933 w 1770049"/>
                <a:gd name="connsiteY233" fmla="*/ 337993 h 1640988"/>
                <a:gd name="connsiteX234" fmla="*/ 797147 w 1770049"/>
                <a:gd name="connsiteY234" fmla="*/ 326431 h 1640988"/>
                <a:gd name="connsiteX235" fmla="*/ 797147 w 1770049"/>
                <a:gd name="connsiteY235" fmla="*/ 322418 h 1640988"/>
                <a:gd name="connsiteX236" fmla="*/ 782986 w 1770049"/>
                <a:gd name="connsiteY236" fmla="*/ 309205 h 1640988"/>
                <a:gd name="connsiteX237" fmla="*/ 781572 w 1770049"/>
                <a:gd name="connsiteY237" fmla="*/ 301416 h 1640988"/>
                <a:gd name="connsiteX238" fmla="*/ 779213 w 1770049"/>
                <a:gd name="connsiteY238" fmla="*/ 301416 h 1640988"/>
                <a:gd name="connsiteX239" fmla="*/ 774022 w 1770049"/>
                <a:gd name="connsiteY239" fmla="*/ 291507 h 1640988"/>
                <a:gd name="connsiteX240" fmla="*/ 776854 w 1770049"/>
                <a:gd name="connsiteY240" fmla="*/ 296225 h 1640988"/>
                <a:gd name="connsiteX241" fmla="*/ 776854 w 1770049"/>
                <a:gd name="connsiteY241" fmla="*/ 298112 h 1640988"/>
                <a:gd name="connsiteX242" fmla="*/ 762693 w 1770049"/>
                <a:gd name="connsiteY242" fmla="*/ 283954 h 1640988"/>
                <a:gd name="connsiteX243" fmla="*/ 758920 w 1770049"/>
                <a:gd name="connsiteY243" fmla="*/ 272392 h 1640988"/>
                <a:gd name="connsiteX244" fmla="*/ 761987 w 1770049"/>
                <a:gd name="connsiteY244" fmla="*/ 282540 h 1640988"/>
                <a:gd name="connsiteX245" fmla="*/ 760570 w 1770049"/>
                <a:gd name="connsiteY245" fmla="*/ 282540 h 1640988"/>
                <a:gd name="connsiteX246" fmla="*/ 760570 w 1770049"/>
                <a:gd name="connsiteY246" fmla="*/ 282540 h 1640988"/>
                <a:gd name="connsiteX247" fmla="*/ 760570 w 1770049"/>
                <a:gd name="connsiteY247" fmla="*/ 287967 h 1640988"/>
                <a:gd name="connsiteX248" fmla="*/ 760570 w 1770049"/>
                <a:gd name="connsiteY248" fmla="*/ 287967 h 1640988"/>
                <a:gd name="connsiteX249" fmla="*/ 760570 w 1770049"/>
                <a:gd name="connsiteY249" fmla="*/ 284663 h 1640988"/>
                <a:gd name="connsiteX250" fmla="*/ 759389 w 1770049"/>
                <a:gd name="connsiteY250" fmla="*/ 278764 h 1640988"/>
                <a:gd name="connsiteX251" fmla="*/ 759389 w 1770049"/>
                <a:gd name="connsiteY251" fmla="*/ 280650 h 1640988"/>
                <a:gd name="connsiteX252" fmla="*/ 761279 w 1770049"/>
                <a:gd name="connsiteY252" fmla="*/ 290798 h 1640988"/>
                <a:gd name="connsiteX253" fmla="*/ 761279 w 1770049"/>
                <a:gd name="connsiteY253" fmla="*/ 292685 h 1640988"/>
                <a:gd name="connsiteX254" fmla="*/ 761279 w 1770049"/>
                <a:gd name="connsiteY254" fmla="*/ 286313 h 1640988"/>
                <a:gd name="connsiteX255" fmla="*/ 761279 w 1770049"/>
                <a:gd name="connsiteY255" fmla="*/ 295281 h 1640988"/>
                <a:gd name="connsiteX256" fmla="*/ 757266 w 1770049"/>
                <a:gd name="connsiteY256" fmla="*/ 296934 h 1640988"/>
                <a:gd name="connsiteX257" fmla="*/ 754907 w 1770049"/>
                <a:gd name="connsiteY257" fmla="*/ 306846 h 1640988"/>
                <a:gd name="connsiteX258" fmla="*/ 756794 w 1770049"/>
                <a:gd name="connsiteY258" fmla="*/ 313215 h 1640988"/>
                <a:gd name="connsiteX259" fmla="*/ 758920 w 1770049"/>
                <a:gd name="connsiteY259" fmla="*/ 313215 h 1640988"/>
                <a:gd name="connsiteX260" fmla="*/ 758920 w 1770049"/>
                <a:gd name="connsiteY260" fmla="*/ 309441 h 1640988"/>
                <a:gd name="connsiteX261" fmla="*/ 758920 w 1770049"/>
                <a:gd name="connsiteY261" fmla="*/ 306610 h 1640988"/>
                <a:gd name="connsiteX262" fmla="*/ 764110 w 1770049"/>
                <a:gd name="connsiteY262" fmla="*/ 299529 h 1640988"/>
                <a:gd name="connsiteX263" fmla="*/ 764110 w 1770049"/>
                <a:gd name="connsiteY263" fmla="*/ 292685 h 1640988"/>
                <a:gd name="connsiteX264" fmla="*/ 765761 w 1770049"/>
                <a:gd name="connsiteY264" fmla="*/ 302361 h 1640988"/>
                <a:gd name="connsiteX265" fmla="*/ 765761 w 1770049"/>
                <a:gd name="connsiteY265" fmla="*/ 300002 h 1640988"/>
                <a:gd name="connsiteX266" fmla="*/ 765761 w 1770049"/>
                <a:gd name="connsiteY266" fmla="*/ 294339 h 1640988"/>
                <a:gd name="connsiteX267" fmla="*/ 765761 w 1770049"/>
                <a:gd name="connsiteY267" fmla="*/ 290798 h 1640988"/>
                <a:gd name="connsiteX268" fmla="*/ 765761 w 1770049"/>
                <a:gd name="connsiteY268" fmla="*/ 288675 h 1640988"/>
                <a:gd name="connsiteX269" fmla="*/ 765761 w 1770049"/>
                <a:gd name="connsiteY269" fmla="*/ 288675 h 1640988"/>
                <a:gd name="connsiteX270" fmla="*/ 765761 w 1770049"/>
                <a:gd name="connsiteY270" fmla="*/ 293866 h 1640988"/>
                <a:gd name="connsiteX271" fmla="*/ 771188 w 1770049"/>
                <a:gd name="connsiteY271" fmla="*/ 303542 h 1640988"/>
                <a:gd name="connsiteX272" fmla="*/ 771188 w 1770049"/>
                <a:gd name="connsiteY272" fmla="*/ 300710 h 1640988"/>
                <a:gd name="connsiteX273" fmla="*/ 775909 w 1770049"/>
                <a:gd name="connsiteY273" fmla="*/ 308260 h 1640988"/>
                <a:gd name="connsiteX274" fmla="*/ 775909 w 1770049"/>
                <a:gd name="connsiteY274" fmla="*/ 304484 h 1640988"/>
                <a:gd name="connsiteX275" fmla="*/ 778740 w 1770049"/>
                <a:gd name="connsiteY275" fmla="*/ 307079 h 1640988"/>
                <a:gd name="connsiteX276" fmla="*/ 778740 w 1770049"/>
                <a:gd name="connsiteY276" fmla="*/ 310383 h 1640988"/>
                <a:gd name="connsiteX277" fmla="*/ 788180 w 1770049"/>
                <a:gd name="connsiteY277" fmla="*/ 320767 h 1640988"/>
                <a:gd name="connsiteX278" fmla="*/ 786527 w 1770049"/>
                <a:gd name="connsiteY278" fmla="*/ 320767 h 1640988"/>
                <a:gd name="connsiteX279" fmla="*/ 789358 w 1770049"/>
                <a:gd name="connsiteY279" fmla="*/ 326667 h 1640988"/>
                <a:gd name="connsiteX280" fmla="*/ 785585 w 1770049"/>
                <a:gd name="connsiteY280" fmla="*/ 320059 h 1640988"/>
                <a:gd name="connsiteX281" fmla="*/ 778740 w 1770049"/>
                <a:gd name="connsiteY281" fmla="*/ 314868 h 1640988"/>
                <a:gd name="connsiteX282" fmla="*/ 790067 w 1770049"/>
                <a:gd name="connsiteY282" fmla="*/ 330913 h 1640988"/>
                <a:gd name="connsiteX283" fmla="*/ 790067 w 1770049"/>
                <a:gd name="connsiteY283" fmla="*/ 326667 h 1640988"/>
                <a:gd name="connsiteX284" fmla="*/ 793371 w 1770049"/>
                <a:gd name="connsiteY284" fmla="*/ 333980 h 1640988"/>
                <a:gd name="connsiteX285" fmla="*/ 791953 w 1770049"/>
                <a:gd name="connsiteY285" fmla="*/ 330207 h 1640988"/>
                <a:gd name="connsiteX286" fmla="*/ 795021 w 1770049"/>
                <a:gd name="connsiteY286" fmla="*/ 330207 h 1640988"/>
                <a:gd name="connsiteX287" fmla="*/ 795021 w 1770049"/>
                <a:gd name="connsiteY287" fmla="*/ 332566 h 1640988"/>
                <a:gd name="connsiteX288" fmla="*/ 795021 w 1770049"/>
                <a:gd name="connsiteY288" fmla="*/ 335161 h 1640988"/>
                <a:gd name="connsiteX289" fmla="*/ 802338 w 1770049"/>
                <a:gd name="connsiteY289" fmla="*/ 346015 h 1640988"/>
                <a:gd name="connsiteX290" fmla="*/ 800215 w 1770049"/>
                <a:gd name="connsiteY290" fmla="*/ 344365 h 1640988"/>
                <a:gd name="connsiteX291" fmla="*/ 805406 w 1770049"/>
                <a:gd name="connsiteY291" fmla="*/ 352387 h 1640988"/>
                <a:gd name="connsiteX292" fmla="*/ 807292 w 1770049"/>
                <a:gd name="connsiteY292" fmla="*/ 356872 h 1640988"/>
                <a:gd name="connsiteX293" fmla="*/ 807292 w 1770049"/>
                <a:gd name="connsiteY293" fmla="*/ 358995 h 1640988"/>
                <a:gd name="connsiteX294" fmla="*/ 807292 w 1770049"/>
                <a:gd name="connsiteY294" fmla="*/ 358995 h 1640988"/>
                <a:gd name="connsiteX295" fmla="*/ 808710 w 1770049"/>
                <a:gd name="connsiteY295" fmla="*/ 362535 h 1640988"/>
                <a:gd name="connsiteX296" fmla="*/ 804933 w 1770049"/>
                <a:gd name="connsiteY296" fmla="*/ 359704 h 1640988"/>
                <a:gd name="connsiteX297" fmla="*/ 811541 w 1770049"/>
                <a:gd name="connsiteY297" fmla="*/ 367962 h 1640988"/>
                <a:gd name="connsiteX298" fmla="*/ 811541 w 1770049"/>
                <a:gd name="connsiteY298" fmla="*/ 377402 h 1640988"/>
                <a:gd name="connsiteX299" fmla="*/ 813900 w 1770049"/>
                <a:gd name="connsiteY299" fmla="*/ 375040 h 1640988"/>
                <a:gd name="connsiteX300" fmla="*/ 828294 w 1770049"/>
                <a:gd name="connsiteY300" fmla="*/ 410199 h 1640988"/>
                <a:gd name="connsiteX301" fmla="*/ 837261 w 1770049"/>
                <a:gd name="connsiteY301" fmla="*/ 426955 h 1640988"/>
                <a:gd name="connsiteX302" fmla="*/ 837261 w 1770049"/>
                <a:gd name="connsiteY302" fmla="*/ 433091 h 1640988"/>
                <a:gd name="connsiteX303" fmla="*/ 847646 w 1770049"/>
                <a:gd name="connsiteY303" fmla="*/ 460934 h 1640988"/>
                <a:gd name="connsiteX304" fmla="*/ 843161 w 1770049"/>
                <a:gd name="connsiteY304" fmla="*/ 450789 h 1640988"/>
                <a:gd name="connsiteX305" fmla="*/ 851892 w 1770049"/>
                <a:gd name="connsiteY305" fmla="*/ 475800 h 1640988"/>
                <a:gd name="connsiteX306" fmla="*/ 850241 w 1770049"/>
                <a:gd name="connsiteY306" fmla="*/ 480758 h 1640988"/>
                <a:gd name="connsiteX307" fmla="*/ 845047 w 1770049"/>
                <a:gd name="connsiteY307" fmla="*/ 470610 h 1640988"/>
                <a:gd name="connsiteX308" fmla="*/ 861095 w 1770049"/>
                <a:gd name="connsiteY308" fmla="*/ 517804 h 1640988"/>
                <a:gd name="connsiteX309" fmla="*/ 857318 w 1770049"/>
                <a:gd name="connsiteY309" fmla="*/ 519691 h 1640988"/>
                <a:gd name="connsiteX310" fmla="*/ 862745 w 1770049"/>
                <a:gd name="connsiteY310" fmla="*/ 543288 h 1640988"/>
                <a:gd name="connsiteX311" fmla="*/ 864635 w 1770049"/>
                <a:gd name="connsiteY311" fmla="*/ 555796 h 1640988"/>
                <a:gd name="connsiteX312" fmla="*/ 865813 w 1770049"/>
                <a:gd name="connsiteY312" fmla="*/ 569953 h 1640988"/>
                <a:gd name="connsiteX313" fmla="*/ 871949 w 1770049"/>
                <a:gd name="connsiteY313" fmla="*/ 607475 h 1640988"/>
                <a:gd name="connsiteX314" fmla="*/ 875253 w 1770049"/>
                <a:gd name="connsiteY314" fmla="*/ 613611 h 1640988"/>
                <a:gd name="connsiteX315" fmla="*/ 884928 w 1770049"/>
                <a:gd name="connsiteY315" fmla="*/ 699266 h 1640988"/>
                <a:gd name="connsiteX316" fmla="*/ 889647 w 1770049"/>
                <a:gd name="connsiteY316" fmla="*/ 733956 h 1640988"/>
                <a:gd name="connsiteX317" fmla="*/ 979081 w 1770049"/>
                <a:gd name="connsiteY317" fmla="*/ 727349 h 1640988"/>
                <a:gd name="connsiteX318" fmla="*/ 1038547 w 1770049"/>
                <a:gd name="connsiteY318" fmla="*/ 727349 h 1640988"/>
                <a:gd name="connsiteX319" fmla="*/ 1049401 w 1770049"/>
                <a:gd name="connsiteY319" fmla="*/ 725931 h 1640988"/>
                <a:gd name="connsiteX320" fmla="*/ 1059077 w 1770049"/>
                <a:gd name="connsiteY320" fmla="*/ 725931 h 1640988"/>
                <a:gd name="connsiteX321" fmla="*/ 1069694 w 1770049"/>
                <a:gd name="connsiteY321" fmla="*/ 724281 h 1640988"/>
                <a:gd name="connsiteX322" fmla="*/ 1075830 w 1770049"/>
                <a:gd name="connsiteY322" fmla="*/ 726640 h 1640988"/>
                <a:gd name="connsiteX323" fmla="*/ 1188626 w 1770049"/>
                <a:gd name="connsiteY323" fmla="*/ 732775 h 1640988"/>
                <a:gd name="connsiteX324" fmla="*/ 1188626 w 1770049"/>
                <a:gd name="connsiteY324" fmla="*/ 730416 h 1640988"/>
                <a:gd name="connsiteX325" fmla="*/ 1284665 w 1770049"/>
                <a:gd name="connsiteY325" fmla="*/ 740092 h 1640988"/>
                <a:gd name="connsiteX326" fmla="*/ 1308263 w 1770049"/>
                <a:gd name="connsiteY326" fmla="*/ 744102 h 1640988"/>
                <a:gd name="connsiteX327" fmla="*/ 1308263 w 1770049"/>
                <a:gd name="connsiteY327" fmla="*/ 742451 h 1640988"/>
                <a:gd name="connsiteX328" fmla="*/ 1316052 w 1770049"/>
                <a:gd name="connsiteY328" fmla="*/ 743866 h 1640988"/>
                <a:gd name="connsiteX329" fmla="*/ 1320061 w 1770049"/>
                <a:gd name="connsiteY329" fmla="*/ 743866 h 1640988"/>
                <a:gd name="connsiteX330" fmla="*/ 1320061 w 1770049"/>
                <a:gd name="connsiteY330" fmla="*/ 743866 h 1640988"/>
                <a:gd name="connsiteX331" fmla="*/ 1322187 w 1770049"/>
                <a:gd name="connsiteY331" fmla="*/ 743866 h 1640988"/>
                <a:gd name="connsiteX332" fmla="*/ 1322187 w 1770049"/>
                <a:gd name="connsiteY332" fmla="*/ 746461 h 1640988"/>
                <a:gd name="connsiteX333" fmla="*/ 1326197 w 1770049"/>
                <a:gd name="connsiteY333" fmla="*/ 748587 h 1640988"/>
                <a:gd name="connsiteX334" fmla="*/ 1328323 w 1770049"/>
                <a:gd name="connsiteY334" fmla="*/ 748587 h 1640988"/>
                <a:gd name="connsiteX335" fmla="*/ 1328323 w 1770049"/>
                <a:gd name="connsiteY335" fmla="*/ 750473 h 1640988"/>
                <a:gd name="connsiteX336" fmla="*/ 1324546 w 1770049"/>
                <a:gd name="connsiteY336" fmla="*/ 753069 h 1640988"/>
                <a:gd name="connsiteX337" fmla="*/ 1321951 w 1770049"/>
                <a:gd name="connsiteY337" fmla="*/ 754486 h 1640988"/>
                <a:gd name="connsiteX338" fmla="*/ 1320298 w 1770049"/>
                <a:gd name="connsiteY338" fmla="*/ 754486 h 1640988"/>
                <a:gd name="connsiteX339" fmla="*/ 1322187 w 1770049"/>
                <a:gd name="connsiteY339" fmla="*/ 754486 h 1640988"/>
                <a:gd name="connsiteX340" fmla="*/ 1319356 w 1770049"/>
                <a:gd name="connsiteY340" fmla="*/ 754486 h 1640988"/>
                <a:gd name="connsiteX341" fmla="*/ 1319356 w 1770049"/>
                <a:gd name="connsiteY341" fmla="*/ 754486 h 1640988"/>
                <a:gd name="connsiteX342" fmla="*/ 1307321 w 1770049"/>
                <a:gd name="connsiteY342" fmla="*/ 762272 h 1640988"/>
                <a:gd name="connsiteX343" fmla="*/ 1265553 w 1770049"/>
                <a:gd name="connsiteY343" fmla="*/ 788937 h 1640988"/>
                <a:gd name="connsiteX344" fmla="*/ 1259418 w 1770049"/>
                <a:gd name="connsiteY344" fmla="*/ 790591 h 1640988"/>
                <a:gd name="connsiteX345" fmla="*/ 1233697 w 1770049"/>
                <a:gd name="connsiteY345" fmla="*/ 806399 h 1640988"/>
                <a:gd name="connsiteX346" fmla="*/ 1213404 w 1770049"/>
                <a:gd name="connsiteY346" fmla="*/ 817253 h 1640988"/>
                <a:gd name="connsiteX347" fmla="*/ 1183671 w 1770049"/>
                <a:gd name="connsiteY347" fmla="*/ 831650 h 1640988"/>
                <a:gd name="connsiteX348" fmla="*/ 1061436 w 1770049"/>
                <a:gd name="connsiteY348" fmla="*/ 888045 h 1640988"/>
                <a:gd name="connsiteX349" fmla="*/ 1034298 w 1770049"/>
                <a:gd name="connsiteY349" fmla="*/ 899138 h 1640988"/>
                <a:gd name="connsiteX350" fmla="*/ 1073471 w 1770049"/>
                <a:gd name="connsiteY350" fmla="*/ 974412 h 1640988"/>
                <a:gd name="connsiteX351" fmla="*/ 1106744 w 1770049"/>
                <a:gd name="connsiteY351" fmla="*/ 1032932 h 1640988"/>
                <a:gd name="connsiteX352" fmla="*/ 1130341 w 1770049"/>
                <a:gd name="connsiteY352" fmla="*/ 1073522 h 1640988"/>
                <a:gd name="connsiteX353" fmla="*/ 1143082 w 1770049"/>
                <a:gd name="connsiteY353" fmla="*/ 1094052 h 1640988"/>
                <a:gd name="connsiteX354" fmla="*/ 1153466 w 1770049"/>
                <a:gd name="connsiteY354" fmla="*/ 1110096 h 1640988"/>
                <a:gd name="connsiteX355" fmla="*/ 1181545 w 1770049"/>
                <a:gd name="connsiteY355" fmla="*/ 1151155 h 1640988"/>
                <a:gd name="connsiteX356" fmla="*/ 1240539 w 1770049"/>
                <a:gd name="connsiteY356" fmla="*/ 1239173 h 1640988"/>
                <a:gd name="connsiteX357" fmla="*/ 1268385 w 1770049"/>
                <a:gd name="connsiteY357" fmla="*/ 1281885 h 1640988"/>
                <a:gd name="connsiteX358" fmla="*/ 1281364 w 1770049"/>
                <a:gd name="connsiteY358" fmla="*/ 1303123 h 1640988"/>
                <a:gd name="connsiteX359" fmla="*/ 1286555 w 1770049"/>
                <a:gd name="connsiteY359" fmla="*/ 1312090 h 1640988"/>
                <a:gd name="connsiteX360" fmla="*/ 1286555 w 1770049"/>
                <a:gd name="connsiteY360" fmla="*/ 1312090 h 1640988"/>
                <a:gd name="connsiteX361" fmla="*/ 1288206 w 1770049"/>
                <a:gd name="connsiteY361" fmla="*/ 1312090 h 1640988"/>
                <a:gd name="connsiteX362" fmla="*/ 1286791 w 1770049"/>
                <a:gd name="connsiteY362" fmla="*/ 1312090 h 1640988"/>
                <a:gd name="connsiteX363" fmla="*/ 1290329 w 1770049"/>
                <a:gd name="connsiteY363" fmla="*/ 1314450 h 1640988"/>
                <a:gd name="connsiteX364" fmla="*/ 1287969 w 1770049"/>
                <a:gd name="connsiteY364" fmla="*/ 1314450 h 1640988"/>
                <a:gd name="connsiteX365" fmla="*/ 1290095 w 1770049"/>
                <a:gd name="connsiteY365" fmla="*/ 1315864 h 1640988"/>
                <a:gd name="connsiteX366" fmla="*/ 1288442 w 1770049"/>
                <a:gd name="connsiteY366" fmla="*/ 1315864 h 1640988"/>
                <a:gd name="connsiteX367" fmla="*/ 1289859 w 1770049"/>
                <a:gd name="connsiteY367" fmla="*/ 1315864 h 1640988"/>
                <a:gd name="connsiteX368" fmla="*/ 1286083 w 1770049"/>
                <a:gd name="connsiteY368" fmla="*/ 1317281 h 1640988"/>
                <a:gd name="connsiteX369" fmla="*/ 1286083 w 1770049"/>
                <a:gd name="connsiteY369" fmla="*/ 1317281 h 1640988"/>
                <a:gd name="connsiteX370" fmla="*/ 1283487 w 1770049"/>
                <a:gd name="connsiteY370" fmla="*/ 1317281 h 1640988"/>
                <a:gd name="connsiteX371" fmla="*/ 1273103 w 1770049"/>
                <a:gd name="connsiteY371" fmla="*/ 1310437 h 1640988"/>
                <a:gd name="connsiteX372" fmla="*/ 1259418 w 1770049"/>
                <a:gd name="connsiteY372" fmla="*/ 1300528 h 1640988"/>
                <a:gd name="connsiteX373" fmla="*/ 1232044 w 1770049"/>
                <a:gd name="connsiteY373" fmla="*/ 1279290 h 1640988"/>
                <a:gd name="connsiteX374" fmla="*/ 1126565 w 1770049"/>
                <a:gd name="connsiteY374" fmla="*/ 1181360 h 1640988"/>
                <a:gd name="connsiteX375" fmla="*/ 1102967 w 1770049"/>
                <a:gd name="connsiteY375" fmla="*/ 1154695 h 1640988"/>
                <a:gd name="connsiteX376" fmla="*/ 1079370 w 1770049"/>
                <a:gd name="connsiteY376" fmla="*/ 1128030 h 1640988"/>
                <a:gd name="connsiteX377" fmla="*/ 1055773 w 1770049"/>
                <a:gd name="connsiteY377" fmla="*/ 1098061 h 1640988"/>
                <a:gd name="connsiteX378" fmla="*/ 966102 w 1770049"/>
                <a:gd name="connsiteY378" fmla="*/ 968512 h 1640988"/>
                <a:gd name="connsiteX379" fmla="*/ 934955 w 1770049"/>
                <a:gd name="connsiteY379" fmla="*/ 1001313 h 1640988"/>
                <a:gd name="connsiteX380" fmla="*/ 903335 w 1770049"/>
                <a:gd name="connsiteY380" fmla="*/ 1035295 h 1640988"/>
                <a:gd name="connsiteX381" fmla="*/ 841980 w 1770049"/>
                <a:gd name="connsiteY381" fmla="*/ 1103961 h 1640988"/>
                <a:gd name="connsiteX382" fmla="*/ 811777 w 1770049"/>
                <a:gd name="connsiteY382" fmla="*/ 1139829 h 1640988"/>
                <a:gd name="connsiteX383" fmla="*/ 797147 w 1770049"/>
                <a:gd name="connsiteY383" fmla="*/ 1158236 h 1640988"/>
                <a:gd name="connsiteX384" fmla="*/ 787944 w 1770049"/>
                <a:gd name="connsiteY384" fmla="*/ 1170270 h 1640988"/>
                <a:gd name="connsiteX385" fmla="*/ 757030 w 1770049"/>
                <a:gd name="connsiteY385" fmla="*/ 1210621 h 1640988"/>
                <a:gd name="connsiteX386" fmla="*/ 754671 w 1770049"/>
                <a:gd name="connsiteY386" fmla="*/ 1215812 h 1640988"/>
                <a:gd name="connsiteX387" fmla="*/ 686474 w 1770049"/>
                <a:gd name="connsiteY387" fmla="*/ 1301706 h 1640988"/>
                <a:gd name="connsiteX388" fmla="*/ 678688 w 1770049"/>
                <a:gd name="connsiteY388" fmla="*/ 1312327 h 1640988"/>
                <a:gd name="connsiteX389" fmla="*/ 660045 w 1770049"/>
                <a:gd name="connsiteY389" fmla="*/ 1334034 h 1640988"/>
                <a:gd name="connsiteX390" fmla="*/ 656741 w 1770049"/>
                <a:gd name="connsiteY390" fmla="*/ 1339934 h 1640988"/>
                <a:gd name="connsiteX391" fmla="*/ 633144 w 1770049"/>
                <a:gd name="connsiteY391" fmla="*/ 1366363 h 1640988"/>
                <a:gd name="connsiteX392" fmla="*/ 611673 w 1770049"/>
                <a:gd name="connsiteY392" fmla="*/ 1385714 h 1640988"/>
                <a:gd name="connsiteX393" fmla="*/ 605773 w 1770049"/>
                <a:gd name="connsiteY393" fmla="*/ 1391377 h 1640988"/>
                <a:gd name="connsiteX394" fmla="*/ 592085 w 1770049"/>
                <a:gd name="connsiteY394" fmla="*/ 1397040 h 1640988"/>
                <a:gd name="connsiteX395" fmla="*/ 589962 w 1770049"/>
                <a:gd name="connsiteY395" fmla="*/ 1400108 h 1640988"/>
                <a:gd name="connsiteX396" fmla="*/ 583827 w 1770049"/>
                <a:gd name="connsiteY396" fmla="*/ 1402467 h 1640988"/>
                <a:gd name="connsiteX397" fmla="*/ 585244 w 1770049"/>
                <a:gd name="connsiteY397" fmla="*/ 1398927 h 1640988"/>
                <a:gd name="connsiteX398" fmla="*/ 585244 w 1770049"/>
                <a:gd name="connsiteY398" fmla="*/ 1397513 h 1640988"/>
                <a:gd name="connsiteX399" fmla="*/ 585244 w 1770049"/>
                <a:gd name="connsiteY399" fmla="*/ 1397513 h 1640988"/>
                <a:gd name="connsiteX400" fmla="*/ 585244 w 1770049"/>
                <a:gd name="connsiteY400" fmla="*/ 1389724 h 1640988"/>
                <a:gd name="connsiteX401" fmla="*/ 587603 w 1770049"/>
                <a:gd name="connsiteY401" fmla="*/ 1387364 h 1640988"/>
                <a:gd name="connsiteX402" fmla="*/ 587603 w 1770049"/>
                <a:gd name="connsiteY402" fmla="*/ 1385950 h 1640988"/>
                <a:gd name="connsiteX403" fmla="*/ 586186 w 1770049"/>
                <a:gd name="connsiteY403" fmla="*/ 1385950 h 1640988"/>
                <a:gd name="connsiteX404" fmla="*/ 585008 w 1770049"/>
                <a:gd name="connsiteY404" fmla="*/ 1384061 h 1640988"/>
                <a:gd name="connsiteX405" fmla="*/ 586894 w 1770049"/>
                <a:gd name="connsiteY405" fmla="*/ 1384061 h 1640988"/>
                <a:gd name="connsiteX406" fmla="*/ 584771 w 1770049"/>
                <a:gd name="connsiteY406" fmla="*/ 1380051 h 1640988"/>
                <a:gd name="connsiteX407" fmla="*/ 587130 w 1770049"/>
                <a:gd name="connsiteY407" fmla="*/ 1380051 h 1640988"/>
                <a:gd name="connsiteX408" fmla="*/ 585008 w 1770049"/>
                <a:gd name="connsiteY408" fmla="*/ 1375093 h 1640988"/>
                <a:gd name="connsiteX409" fmla="*/ 583590 w 1770049"/>
                <a:gd name="connsiteY409" fmla="*/ 1365890 h 1640988"/>
                <a:gd name="connsiteX410" fmla="*/ 585949 w 1770049"/>
                <a:gd name="connsiteY410" fmla="*/ 1363059 h 1640988"/>
                <a:gd name="connsiteX411" fmla="*/ 585949 w 1770049"/>
                <a:gd name="connsiteY411" fmla="*/ 1363059 h 1640988"/>
                <a:gd name="connsiteX412" fmla="*/ 583827 w 1770049"/>
                <a:gd name="connsiteY412" fmla="*/ 1364948 h 1640988"/>
                <a:gd name="connsiteX413" fmla="*/ 583827 w 1770049"/>
                <a:gd name="connsiteY413" fmla="*/ 1359521 h 1640988"/>
                <a:gd name="connsiteX414" fmla="*/ 583827 w 1770049"/>
                <a:gd name="connsiteY414" fmla="*/ 1352441 h 1640988"/>
                <a:gd name="connsiteX415" fmla="*/ 583827 w 1770049"/>
                <a:gd name="connsiteY415" fmla="*/ 1335924 h 1640988"/>
                <a:gd name="connsiteX416" fmla="*/ 586894 w 1770049"/>
                <a:gd name="connsiteY416" fmla="*/ 1330025 h 1640988"/>
                <a:gd name="connsiteX417" fmla="*/ 588545 w 1770049"/>
                <a:gd name="connsiteY417" fmla="*/ 1313741 h 1640988"/>
                <a:gd name="connsiteX418" fmla="*/ 586422 w 1770049"/>
                <a:gd name="connsiteY418" fmla="*/ 1319877 h 1640988"/>
                <a:gd name="connsiteX419" fmla="*/ 586422 w 1770049"/>
                <a:gd name="connsiteY419" fmla="*/ 1284717 h 1640988"/>
                <a:gd name="connsiteX420" fmla="*/ 586422 w 1770049"/>
                <a:gd name="connsiteY420" fmla="*/ 1288257 h 1640988"/>
                <a:gd name="connsiteX421" fmla="*/ 588545 w 1770049"/>
                <a:gd name="connsiteY421" fmla="*/ 1278817 h 1640988"/>
                <a:gd name="connsiteX422" fmla="*/ 586894 w 1770049"/>
                <a:gd name="connsiteY422" fmla="*/ 1266546 h 1640988"/>
                <a:gd name="connsiteX423" fmla="*/ 598693 w 1770049"/>
                <a:gd name="connsiteY423" fmla="*/ 1182542 h 1640988"/>
                <a:gd name="connsiteX424" fmla="*/ 601052 w 1770049"/>
                <a:gd name="connsiteY424" fmla="*/ 1149032 h 1640988"/>
                <a:gd name="connsiteX425" fmla="*/ 599402 w 1770049"/>
                <a:gd name="connsiteY425" fmla="*/ 1169089 h 1640988"/>
                <a:gd name="connsiteX426" fmla="*/ 602469 w 1770049"/>
                <a:gd name="connsiteY426" fmla="*/ 1161776 h 1640988"/>
                <a:gd name="connsiteX427" fmla="*/ 602469 w 1770049"/>
                <a:gd name="connsiteY427" fmla="*/ 1190328 h 1640988"/>
                <a:gd name="connsiteX428" fmla="*/ 598221 w 1770049"/>
                <a:gd name="connsiteY428" fmla="*/ 1219352 h 1640988"/>
                <a:gd name="connsiteX429" fmla="*/ 606951 w 1770049"/>
                <a:gd name="connsiteY429" fmla="*/ 1152809 h 1640988"/>
                <a:gd name="connsiteX430" fmla="*/ 606951 w 1770049"/>
                <a:gd name="connsiteY430" fmla="*/ 1158236 h 1640988"/>
                <a:gd name="connsiteX431" fmla="*/ 609311 w 1770049"/>
                <a:gd name="connsiteY431" fmla="*/ 1126380 h 1640988"/>
                <a:gd name="connsiteX432" fmla="*/ 613323 w 1770049"/>
                <a:gd name="connsiteY432" fmla="*/ 1119299 h 1640988"/>
                <a:gd name="connsiteX433" fmla="*/ 614740 w 1770049"/>
                <a:gd name="connsiteY433" fmla="*/ 1105850 h 1640988"/>
                <a:gd name="connsiteX434" fmla="*/ 618514 w 1770049"/>
                <a:gd name="connsiteY434" fmla="*/ 1086499 h 1640988"/>
                <a:gd name="connsiteX435" fmla="*/ 626772 w 1770049"/>
                <a:gd name="connsiteY435" fmla="*/ 1043553 h 1640988"/>
                <a:gd name="connsiteX436" fmla="*/ 657922 w 1770049"/>
                <a:gd name="connsiteY436" fmla="*/ 925566 h 1640988"/>
                <a:gd name="connsiteX437" fmla="*/ 645651 w 1770049"/>
                <a:gd name="connsiteY437" fmla="*/ 923441 h 1640988"/>
                <a:gd name="connsiteX438" fmla="*/ 560702 w 1770049"/>
                <a:gd name="connsiteY438" fmla="*/ 909519 h 1640988"/>
                <a:gd name="connsiteX439" fmla="*/ 513507 w 1770049"/>
                <a:gd name="connsiteY439" fmla="*/ 900316 h 1640988"/>
                <a:gd name="connsiteX440" fmla="*/ 486606 w 1770049"/>
                <a:gd name="connsiteY440" fmla="*/ 895597 h 1640988"/>
                <a:gd name="connsiteX441" fmla="*/ 473157 w 1770049"/>
                <a:gd name="connsiteY441" fmla="*/ 893474 h 1640988"/>
                <a:gd name="connsiteX442" fmla="*/ 464423 w 1770049"/>
                <a:gd name="connsiteY442" fmla="*/ 893474 h 1640988"/>
                <a:gd name="connsiteX443" fmla="*/ 395993 w 1770049"/>
                <a:gd name="connsiteY443" fmla="*/ 877899 h 1640988"/>
                <a:gd name="connsiteX444" fmla="*/ 372396 w 1770049"/>
                <a:gd name="connsiteY444" fmla="*/ 880022 h 1640988"/>
                <a:gd name="connsiteX445" fmla="*/ 345494 w 1770049"/>
                <a:gd name="connsiteY445" fmla="*/ 874832 h 1640988"/>
                <a:gd name="connsiteX446" fmla="*/ 244025 w 1770049"/>
                <a:gd name="connsiteY446" fmla="*/ 847458 h 1640988"/>
                <a:gd name="connsiteX447" fmla="*/ 235766 w 1770049"/>
                <a:gd name="connsiteY447" fmla="*/ 849111 h 1640988"/>
                <a:gd name="connsiteX448" fmla="*/ 221372 w 1770049"/>
                <a:gd name="connsiteY448" fmla="*/ 842267 h 1640988"/>
                <a:gd name="connsiteX449" fmla="*/ 207214 w 1770049"/>
                <a:gd name="connsiteY449" fmla="*/ 838255 h 1640988"/>
                <a:gd name="connsiteX450" fmla="*/ 196121 w 1770049"/>
                <a:gd name="connsiteY450" fmla="*/ 838255 h 1640988"/>
                <a:gd name="connsiteX451" fmla="*/ 205089 w 1770049"/>
                <a:gd name="connsiteY451" fmla="*/ 841795 h 1640988"/>
                <a:gd name="connsiteX452" fmla="*/ 177245 w 1770049"/>
                <a:gd name="connsiteY452" fmla="*/ 832355 h 1640988"/>
                <a:gd name="connsiteX453" fmla="*/ 158366 w 1770049"/>
                <a:gd name="connsiteY453" fmla="*/ 815366 h 1640988"/>
                <a:gd name="connsiteX454" fmla="*/ 148927 w 1770049"/>
                <a:gd name="connsiteY454" fmla="*/ 805454 h 1640988"/>
                <a:gd name="connsiteX455" fmla="*/ 148927 w 1770049"/>
                <a:gd name="connsiteY455" fmla="*/ 804276 h 1640988"/>
                <a:gd name="connsiteX456" fmla="*/ 143500 w 1770049"/>
                <a:gd name="connsiteY456" fmla="*/ 755195 h 1640988"/>
                <a:gd name="connsiteX457" fmla="*/ 149399 w 1770049"/>
                <a:gd name="connsiteY457" fmla="*/ 750473 h 1640988"/>
                <a:gd name="connsiteX458" fmla="*/ 156243 w 1770049"/>
                <a:gd name="connsiteY458" fmla="*/ 736079 h 1640988"/>
                <a:gd name="connsiteX459" fmla="*/ 156243 w 1770049"/>
                <a:gd name="connsiteY459" fmla="*/ 737260 h 1640988"/>
                <a:gd name="connsiteX460" fmla="*/ 174650 w 1770049"/>
                <a:gd name="connsiteY460" fmla="*/ 718854 h 1640988"/>
                <a:gd name="connsiteX461" fmla="*/ 198247 w 1770049"/>
                <a:gd name="connsiteY461" fmla="*/ 701156 h 1640988"/>
                <a:gd name="connsiteX462" fmla="*/ 269039 w 1770049"/>
                <a:gd name="connsiteY462" fmla="*/ 668828 h 1640988"/>
                <a:gd name="connsiteX463" fmla="*/ 329919 w 1770049"/>
                <a:gd name="connsiteY463" fmla="*/ 650657 h 1640988"/>
                <a:gd name="connsiteX464" fmla="*/ 392216 w 1770049"/>
                <a:gd name="connsiteY464" fmla="*/ 634610 h 1640988"/>
                <a:gd name="connsiteX465" fmla="*/ 382068 w 1770049"/>
                <a:gd name="connsiteY465" fmla="*/ 632251 h 1640988"/>
                <a:gd name="connsiteX466" fmla="*/ 396229 w 1770049"/>
                <a:gd name="connsiteY466" fmla="*/ 630364 h 1640988"/>
                <a:gd name="connsiteX467" fmla="*/ 379001 w 1770049"/>
                <a:gd name="connsiteY467" fmla="*/ 630364 h 1640988"/>
                <a:gd name="connsiteX468" fmla="*/ 353044 w 1770049"/>
                <a:gd name="connsiteY468" fmla="*/ 634846 h 1640988"/>
                <a:gd name="connsiteX469" fmla="*/ 341246 w 1770049"/>
                <a:gd name="connsiteY469" fmla="*/ 634846 h 1640988"/>
                <a:gd name="connsiteX470" fmla="*/ 308681 w 1770049"/>
                <a:gd name="connsiteY470" fmla="*/ 640273 h 1640988"/>
                <a:gd name="connsiteX471" fmla="*/ 336527 w 1770049"/>
                <a:gd name="connsiteY471" fmla="*/ 630364 h 1640988"/>
                <a:gd name="connsiteX472" fmla="*/ 197775 w 1770049"/>
                <a:gd name="connsiteY472" fmla="*/ 673310 h 1640988"/>
                <a:gd name="connsiteX473" fmla="*/ 184795 w 1770049"/>
                <a:gd name="connsiteY473" fmla="*/ 678031 h 1640988"/>
                <a:gd name="connsiteX474" fmla="*/ 187154 w 1770049"/>
                <a:gd name="connsiteY474" fmla="*/ 679445 h 1640988"/>
                <a:gd name="connsiteX475" fmla="*/ 173941 w 1770049"/>
                <a:gd name="connsiteY475" fmla="*/ 688176 h 1640988"/>
                <a:gd name="connsiteX476" fmla="*/ 158839 w 1770049"/>
                <a:gd name="connsiteY476" fmla="*/ 697380 h 1640988"/>
                <a:gd name="connsiteX477" fmla="*/ 147513 w 1770049"/>
                <a:gd name="connsiteY477" fmla="*/ 713191 h 1640988"/>
                <a:gd name="connsiteX478" fmla="*/ 150344 w 1770049"/>
                <a:gd name="connsiteY478" fmla="*/ 705402 h 1640988"/>
                <a:gd name="connsiteX479" fmla="*/ 139960 w 1770049"/>
                <a:gd name="connsiteY479" fmla="*/ 711065 h 1640988"/>
                <a:gd name="connsiteX480" fmla="*/ 150580 w 1770049"/>
                <a:gd name="connsiteY480" fmla="*/ 698561 h 1640988"/>
                <a:gd name="connsiteX481" fmla="*/ 141377 w 1770049"/>
                <a:gd name="connsiteY481" fmla="*/ 706819 h 1640988"/>
                <a:gd name="connsiteX482" fmla="*/ 137364 w 1770049"/>
                <a:gd name="connsiteY482" fmla="*/ 713191 h 1640988"/>
                <a:gd name="connsiteX483" fmla="*/ 132646 w 1770049"/>
                <a:gd name="connsiteY483" fmla="*/ 718381 h 1640988"/>
                <a:gd name="connsiteX484" fmla="*/ 134769 w 1770049"/>
                <a:gd name="connsiteY484" fmla="*/ 709887 h 1640988"/>
                <a:gd name="connsiteX485" fmla="*/ 138782 w 1770049"/>
                <a:gd name="connsiteY485" fmla="*/ 706110 h 1640988"/>
                <a:gd name="connsiteX486" fmla="*/ 152703 w 1770049"/>
                <a:gd name="connsiteY486" fmla="*/ 694784 h 1640988"/>
                <a:gd name="connsiteX487" fmla="*/ 157894 w 1770049"/>
                <a:gd name="connsiteY487" fmla="*/ 694784 h 1640988"/>
                <a:gd name="connsiteX488" fmla="*/ 182908 w 1770049"/>
                <a:gd name="connsiteY488" fmla="*/ 672604 h 1640988"/>
                <a:gd name="connsiteX489" fmla="*/ 170637 w 1770049"/>
                <a:gd name="connsiteY489" fmla="*/ 684872 h 1640988"/>
                <a:gd name="connsiteX490" fmla="*/ 183381 w 1770049"/>
                <a:gd name="connsiteY490" fmla="*/ 674255 h 1640988"/>
                <a:gd name="connsiteX491" fmla="*/ 230576 w 1770049"/>
                <a:gd name="connsiteY491" fmla="*/ 650657 h 1640988"/>
                <a:gd name="connsiteX492" fmla="*/ 201315 w 1770049"/>
                <a:gd name="connsiteY492" fmla="*/ 664815 h 1640988"/>
                <a:gd name="connsiteX493" fmla="*/ 237183 w 1770049"/>
                <a:gd name="connsiteY493" fmla="*/ 648534 h 1640988"/>
                <a:gd name="connsiteX494" fmla="*/ 276353 w 1770049"/>
                <a:gd name="connsiteY494" fmla="*/ 635791 h 1640988"/>
                <a:gd name="connsiteX495" fmla="*/ 401184 w 1770049"/>
                <a:gd name="connsiteY495" fmla="*/ 612194 h 1640988"/>
                <a:gd name="connsiteX496" fmla="*/ 373574 w 1770049"/>
                <a:gd name="connsiteY496" fmla="*/ 609834 h 1640988"/>
                <a:gd name="connsiteX497" fmla="*/ 343605 w 1770049"/>
                <a:gd name="connsiteY497" fmla="*/ 609834 h 1640988"/>
                <a:gd name="connsiteX498" fmla="*/ 339831 w 1770049"/>
                <a:gd name="connsiteY498" fmla="*/ 611721 h 1640988"/>
                <a:gd name="connsiteX499" fmla="*/ 316234 w 1770049"/>
                <a:gd name="connsiteY499" fmla="*/ 613138 h 1640988"/>
                <a:gd name="connsiteX500" fmla="*/ 321661 w 1770049"/>
                <a:gd name="connsiteY500" fmla="*/ 609362 h 1640988"/>
                <a:gd name="connsiteX501" fmla="*/ 293342 w 1770049"/>
                <a:gd name="connsiteY501" fmla="*/ 613611 h 1640988"/>
                <a:gd name="connsiteX502" fmla="*/ 291692 w 1770049"/>
                <a:gd name="connsiteY502" fmla="*/ 610776 h 1640988"/>
                <a:gd name="connsiteX503" fmla="*/ 254173 w 1770049"/>
                <a:gd name="connsiteY503" fmla="*/ 621633 h 1640988"/>
                <a:gd name="connsiteX504" fmla="*/ 273758 w 1770049"/>
                <a:gd name="connsiteY504" fmla="*/ 611485 h 1640988"/>
                <a:gd name="connsiteX505" fmla="*/ 264554 w 1770049"/>
                <a:gd name="connsiteY505" fmla="*/ 611485 h 1640988"/>
                <a:gd name="connsiteX506" fmla="*/ 266444 w 1770049"/>
                <a:gd name="connsiteY506" fmla="*/ 611485 h 1640988"/>
                <a:gd name="connsiteX507" fmla="*/ 252283 w 1770049"/>
                <a:gd name="connsiteY507" fmla="*/ 616442 h 1640988"/>
                <a:gd name="connsiteX508" fmla="*/ 246856 w 1770049"/>
                <a:gd name="connsiteY508" fmla="*/ 616442 h 1640988"/>
                <a:gd name="connsiteX509" fmla="*/ 210988 w 1770049"/>
                <a:gd name="connsiteY509" fmla="*/ 628005 h 1640988"/>
                <a:gd name="connsiteX510" fmla="*/ 210988 w 1770049"/>
                <a:gd name="connsiteY510" fmla="*/ 631309 h 1640988"/>
                <a:gd name="connsiteX511" fmla="*/ 200606 w 1770049"/>
                <a:gd name="connsiteY511" fmla="*/ 636736 h 1640988"/>
                <a:gd name="connsiteX512" fmla="*/ 192584 w 1770049"/>
                <a:gd name="connsiteY512" fmla="*/ 634374 h 1640988"/>
                <a:gd name="connsiteX513" fmla="*/ 231284 w 1770049"/>
                <a:gd name="connsiteY513" fmla="*/ 613138 h 1640988"/>
                <a:gd name="connsiteX514" fmla="*/ 298772 w 1770049"/>
                <a:gd name="connsiteY514" fmla="*/ 597800 h 1640988"/>
                <a:gd name="connsiteX515" fmla="*/ 318829 w 1770049"/>
                <a:gd name="connsiteY515" fmla="*/ 592609 h 1640988"/>
                <a:gd name="connsiteX516" fmla="*/ 306086 w 1770049"/>
                <a:gd name="connsiteY516" fmla="*/ 595677 h 1640988"/>
                <a:gd name="connsiteX517" fmla="*/ 335346 w 1770049"/>
                <a:gd name="connsiteY517" fmla="*/ 589305 h 1640988"/>
                <a:gd name="connsiteX518" fmla="*/ 340537 w 1770049"/>
                <a:gd name="connsiteY518" fmla="*/ 591192 h 1640988"/>
                <a:gd name="connsiteX519" fmla="*/ 380654 w 1770049"/>
                <a:gd name="connsiteY519" fmla="*/ 585292 h 1640988"/>
                <a:gd name="connsiteX520" fmla="*/ 418882 w 1770049"/>
                <a:gd name="connsiteY520" fmla="*/ 581280 h 1640988"/>
                <a:gd name="connsiteX521" fmla="*/ 400947 w 1770049"/>
                <a:gd name="connsiteY521" fmla="*/ 581280 h 1640988"/>
                <a:gd name="connsiteX522" fmla="*/ 430208 w 1770049"/>
                <a:gd name="connsiteY522" fmla="*/ 577506 h 1640988"/>
                <a:gd name="connsiteX523" fmla="*/ 466312 w 1770049"/>
                <a:gd name="connsiteY523" fmla="*/ 578684 h 1640988"/>
                <a:gd name="connsiteX524" fmla="*/ 537104 w 1770049"/>
                <a:gd name="connsiteY524" fmla="*/ 574438 h 1640988"/>
                <a:gd name="connsiteX525" fmla="*/ 566129 w 1770049"/>
                <a:gd name="connsiteY525" fmla="*/ 574438 h 1640988"/>
                <a:gd name="connsiteX526" fmla="*/ 559993 w 1770049"/>
                <a:gd name="connsiteY526" fmla="*/ 576561 h 1640988"/>
                <a:gd name="connsiteX527" fmla="*/ 620873 w 1770049"/>
                <a:gd name="connsiteY527" fmla="*/ 569717 h 1640988"/>
                <a:gd name="connsiteX528" fmla="*/ 606243 w 1770049"/>
                <a:gd name="connsiteY528" fmla="*/ 563348 h 1640988"/>
                <a:gd name="connsiteX529" fmla="*/ 563533 w 1770049"/>
                <a:gd name="connsiteY529" fmla="*/ 552019 h 1640988"/>
                <a:gd name="connsiteX530" fmla="*/ 539936 w 1770049"/>
                <a:gd name="connsiteY530" fmla="*/ 554381 h 1640988"/>
                <a:gd name="connsiteX531" fmla="*/ 547250 w 1770049"/>
                <a:gd name="connsiteY531" fmla="*/ 554381 h 1640988"/>
                <a:gd name="connsiteX532" fmla="*/ 541350 w 1770049"/>
                <a:gd name="connsiteY532" fmla="*/ 556268 h 1640988"/>
                <a:gd name="connsiteX533" fmla="*/ 527429 w 1770049"/>
                <a:gd name="connsiteY533" fmla="*/ 553437 h 1640988"/>
                <a:gd name="connsiteX534" fmla="*/ 530024 w 1770049"/>
                <a:gd name="connsiteY534" fmla="*/ 550605 h 1640988"/>
                <a:gd name="connsiteX535" fmla="*/ 520584 w 1770049"/>
                <a:gd name="connsiteY535" fmla="*/ 550605 h 1640988"/>
                <a:gd name="connsiteX536" fmla="*/ 465368 w 1770049"/>
                <a:gd name="connsiteY536" fmla="*/ 550605 h 1640988"/>
                <a:gd name="connsiteX537" fmla="*/ 401892 w 1770049"/>
                <a:gd name="connsiteY537" fmla="*/ 555559 h 1640988"/>
                <a:gd name="connsiteX538" fmla="*/ 398116 w 1770049"/>
                <a:gd name="connsiteY538" fmla="*/ 555559 h 1640988"/>
                <a:gd name="connsiteX539" fmla="*/ 438702 w 1770049"/>
                <a:gd name="connsiteY539" fmla="*/ 546829 h 1640988"/>
                <a:gd name="connsiteX540" fmla="*/ 427849 w 1770049"/>
                <a:gd name="connsiteY540" fmla="*/ 544942 h 1640988"/>
                <a:gd name="connsiteX541" fmla="*/ 344549 w 1770049"/>
                <a:gd name="connsiteY541" fmla="*/ 555559 h 1640988"/>
                <a:gd name="connsiteX542" fmla="*/ 342663 w 1770049"/>
                <a:gd name="connsiteY542" fmla="*/ 554381 h 1640988"/>
                <a:gd name="connsiteX543" fmla="*/ 377350 w 1770049"/>
                <a:gd name="connsiteY543" fmla="*/ 546592 h 1640988"/>
                <a:gd name="connsiteX544" fmla="*/ 362484 w 1770049"/>
                <a:gd name="connsiteY544" fmla="*/ 546592 h 1640988"/>
                <a:gd name="connsiteX545" fmla="*/ 352808 w 1770049"/>
                <a:gd name="connsiteY545" fmla="*/ 548718 h 1640988"/>
                <a:gd name="connsiteX546" fmla="*/ 352808 w 1770049"/>
                <a:gd name="connsiteY546" fmla="*/ 552256 h 1640988"/>
                <a:gd name="connsiteX547" fmla="*/ 322133 w 1770049"/>
                <a:gd name="connsiteY547" fmla="*/ 559100 h 1640988"/>
                <a:gd name="connsiteX548" fmla="*/ 312694 w 1770049"/>
                <a:gd name="connsiteY548" fmla="*/ 559100 h 1640988"/>
                <a:gd name="connsiteX549" fmla="*/ 316706 w 1770049"/>
                <a:gd name="connsiteY549" fmla="*/ 555796 h 1640988"/>
                <a:gd name="connsiteX550" fmla="*/ 304908 w 1770049"/>
                <a:gd name="connsiteY550" fmla="*/ 561931 h 1640988"/>
                <a:gd name="connsiteX551" fmla="*/ 295704 w 1770049"/>
                <a:gd name="connsiteY551" fmla="*/ 560281 h 1640988"/>
                <a:gd name="connsiteX552" fmla="*/ 285792 w 1770049"/>
                <a:gd name="connsiteY552" fmla="*/ 565708 h 1640988"/>
                <a:gd name="connsiteX553" fmla="*/ 282016 w 1770049"/>
                <a:gd name="connsiteY553" fmla="*/ 565708 h 1640988"/>
                <a:gd name="connsiteX554" fmla="*/ 274466 w 1770049"/>
                <a:gd name="connsiteY554" fmla="*/ 569481 h 1640988"/>
                <a:gd name="connsiteX555" fmla="*/ 262904 w 1770049"/>
                <a:gd name="connsiteY555" fmla="*/ 569481 h 1640988"/>
                <a:gd name="connsiteX556" fmla="*/ 276589 w 1770049"/>
                <a:gd name="connsiteY556" fmla="*/ 564527 h 1640988"/>
                <a:gd name="connsiteX557" fmla="*/ 261014 w 1770049"/>
                <a:gd name="connsiteY557" fmla="*/ 571135 h 1640988"/>
                <a:gd name="connsiteX558" fmla="*/ 226327 w 1770049"/>
                <a:gd name="connsiteY558" fmla="*/ 583406 h 1640988"/>
                <a:gd name="connsiteX559" fmla="*/ 222081 w 1770049"/>
                <a:gd name="connsiteY559" fmla="*/ 581280 h 1640988"/>
                <a:gd name="connsiteX560" fmla="*/ 245678 w 1770049"/>
                <a:gd name="connsiteY560" fmla="*/ 573730 h 1640988"/>
                <a:gd name="connsiteX561" fmla="*/ 245678 w 1770049"/>
                <a:gd name="connsiteY561" fmla="*/ 568539 h 1640988"/>
                <a:gd name="connsiteX562" fmla="*/ 236002 w 1770049"/>
                <a:gd name="connsiteY562" fmla="*/ 572079 h 1640988"/>
                <a:gd name="connsiteX563" fmla="*/ 224204 w 1770049"/>
                <a:gd name="connsiteY563" fmla="*/ 572079 h 1640988"/>
                <a:gd name="connsiteX564" fmla="*/ 188572 w 1770049"/>
                <a:gd name="connsiteY564" fmla="*/ 586237 h 1640988"/>
                <a:gd name="connsiteX565" fmla="*/ 202493 w 1770049"/>
                <a:gd name="connsiteY565" fmla="*/ 581280 h 1640988"/>
                <a:gd name="connsiteX566" fmla="*/ 202493 w 1770049"/>
                <a:gd name="connsiteY566" fmla="*/ 581280 h 1640988"/>
                <a:gd name="connsiteX567" fmla="*/ 206506 w 1770049"/>
                <a:gd name="connsiteY567" fmla="*/ 579157 h 1640988"/>
                <a:gd name="connsiteX568" fmla="*/ 182908 w 1770049"/>
                <a:gd name="connsiteY568" fmla="*/ 587888 h 1640988"/>
                <a:gd name="connsiteX569" fmla="*/ 178190 w 1770049"/>
                <a:gd name="connsiteY569" fmla="*/ 584114 h 1640988"/>
                <a:gd name="connsiteX570" fmla="*/ 166155 w 1770049"/>
                <a:gd name="connsiteY570" fmla="*/ 592136 h 1640988"/>
                <a:gd name="connsiteX571" fmla="*/ 155299 w 1770049"/>
                <a:gd name="connsiteY571" fmla="*/ 593551 h 1640988"/>
                <a:gd name="connsiteX572" fmla="*/ 149635 w 1770049"/>
                <a:gd name="connsiteY572" fmla="*/ 598508 h 1640988"/>
                <a:gd name="connsiteX573" fmla="*/ 140905 w 1770049"/>
                <a:gd name="connsiteY573" fmla="*/ 598508 h 1640988"/>
                <a:gd name="connsiteX574" fmla="*/ 103622 w 1770049"/>
                <a:gd name="connsiteY574" fmla="*/ 622105 h 1640988"/>
                <a:gd name="connsiteX575" fmla="*/ 113061 w 1770049"/>
                <a:gd name="connsiteY575" fmla="*/ 612902 h 1640988"/>
                <a:gd name="connsiteX576" fmla="*/ 94182 w 1770049"/>
                <a:gd name="connsiteY576" fmla="*/ 625173 h 1640988"/>
                <a:gd name="connsiteX577" fmla="*/ 92765 w 1770049"/>
                <a:gd name="connsiteY577" fmla="*/ 628947 h 1640988"/>
                <a:gd name="connsiteX578" fmla="*/ 14187 w 1770049"/>
                <a:gd name="connsiteY578" fmla="*/ 744338 h 1640988"/>
                <a:gd name="connsiteX579" fmla="*/ 17255 w 1770049"/>
                <a:gd name="connsiteY579" fmla="*/ 739383 h 1640988"/>
                <a:gd name="connsiteX580" fmla="*/ 14187 w 1770049"/>
                <a:gd name="connsiteY580" fmla="*/ 761327 h 1640988"/>
                <a:gd name="connsiteX581" fmla="*/ 8760 w 1770049"/>
                <a:gd name="connsiteY581" fmla="*/ 775252 h 1640988"/>
                <a:gd name="connsiteX582" fmla="*/ 8760 w 1770049"/>
                <a:gd name="connsiteY582" fmla="*/ 798849 h 1640988"/>
                <a:gd name="connsiteX583" fmla="*/ 11592 w 1770049"/>
                <a:gd name="connsiteY583" fmla="*/ 824097 h 1640988"/>
                <a:gd name="connsiteX584" fmla="*/ 16310 w 1770049"/>
                <a:gd name="connsiteY584" fmla="*/ 845807 h 1640988"/>
                <a:gd name="connsiteX585" fmla="*/ 6637 w 1770049"/>
                <a:gd name="connsiteY585" fmla="*/ 820557 h 1640988"/>
                <a:gd name="connsiteX586" fmla="*/ 4275 w 1770049"/>
                <a:gd name="connsiteY586" fmla="*/ 780679 h 1640988"/>
                <a:gd name="connsiteX587" fmla="*/ 2861 w 1770049"/>
                <a:gd name="connsiteY587" fmla="*/ 814657 h 1640988"/>
                <a:gd name="connsiteX588" fmla="*/ 7815 w 1770049"/>
                <a:gd name="connsiteY588" fmla="*/ 833536 h 1640988"/>
                <a:gd name="connsiteX589" fmla="*/ 7815 w 1770049"/>
                <a:gd name="connsiteY589" fmla="*/ 842504 h 1640988"/>
                <a:gd name="connsiteX590" fmla="*/ 2861 w 1770049"/>
                <a:gd name="connsiteY590" fmla="*/ 818906 h 1640988"/>
                <a:gd name="connsiteX591" fmla="*/ -207 w 1770049"/>
                <a:gd name="connsiteY591" fmla="*/ 808758 h 1640988"/>
                <a:gd name="connsiteX592" fmla="*/ 6637 w 1770049"/>
                <a:gd name="connsiteY592" fmla="*/ 852649 h 1640988"/>
                <a:gd name="connsiteX593" fmla="*/ 10411 w 1770049"/>
                <a:gd name="connsiteY593" fmla="*/ 862797 h 1640988"/>
                <a:gd name="connsiteX594" fmla="*/ 13009 w 1770049"/>
                <a:gd name="connsiteY594" fmla="*/ 867515 h 1640988"/>
                <a:gd name="connsiteX595" fmla="*/ 15841 w 1770049"/>
                <a:gd name="connsiteY595" fmla="*/ 872473 h 1640988"/>
                <a:gd name="connsiteX596" fmla="*/ 27873 w 1770049"/>
                <a:gd name="connsiteY596" fmla="*/ 889226 h 1640988"/>
                <a:gd name="connsiteX597" fmla="*/ 24335 w 1770049"/>
                <a:gd name="connsiteY597" fmla="*/ 889226 h 1640988"/>
                <a:gd name="connsiteX598" fmla="*/ 42033 w 1770049"/>
                <a:gd name="connsiteY598" fmla="*/ 912823 h 1640988"/>
                <a:gd name="connsiteX599" fmla="*/ 54538 w 1770049"/>
                <a:gd name="connsiteY599" fmla="*/ 919903 h 1640988"/>
                <a:gd name="connsiteX600" fmla="*/ 42506 w 1770049"/>
                <a:gd name="connsiteY600" fmla="*/ 906687 h 1640988"/>
                <a:gd name="connsiteX601" fmla="*/ 66103 w 1770049"/>
                <a:gd name="connsiteY601" fmla="*/ 927217 h 1640988"/>
                <a:gd name="connsiteX602" fmla="*/ 93238 w 1770049"/>
                <a:gd name="connsiteY602" fmla="*/ 940905 h 1640988"/>
                <a:gd name="connsiteX603" fmla="*/ 105272 w 1770049"/>
                <a:gd name="connsiteY603" fmla="*/ 949872 h 1640988"/>
                <a:gd name="connsiteX604" fmla="*/ 107868 w 1770049"/>
                <a:gd name="connsiteY604" fmla="*/ 955063 h 1640988"/>
                <a:gd name="connsiteX605" fmla="*/ 124388 w 1770049"/>
                <a:gd name="connsiteY605" fmla="*/ 959073 h 1640988"/>
                <a:gd name="connsiteX606" fmla="*/ 147985 w 1770049"/>
                <a:gd name="connsiteY606" fmla="*/ 966389 h 1640988"/>
                <a:gd name="connsiteX607" fmla="*/ 179841 w 1770049"/>
                <a:gd name="connsiteY607" fmla="*/ 980311 h 1640988"/>
                <a:gd name="connsiteX608" fmla="*/ 213819 w 1770049"/>
                <a:gd name="connsiteY608" fmla="*/ 984087 h 1640988"/>
                <a:gd name="connsiteX609" fmla="*/ 208393 w 1770049"/>
                <a:gd name="connsiteY609" fmla="*/ 985974 h 1640988"/>
                <a:gd name="connsiteX610" fmla="*/ 251341 w 1770049"/>
                <a:gd name="connsiteY610" fmla="*/ 989278 h 1640988"/>
                <a:gd name="connsiteX611" fmla="*/ 217123 w 1770049"/>
                <a:gd name="connsiteY611" fmla="*/ 985032 h 1640988"/>
                <a:gd name="connsiteX612" fmla="*/ 217123 w 1770049"/>
                <a:gd name="connsiteY612" fmla="*/ 982670 h 1640988"/>
                <a:gd name="connsiteX613" fmla="*/ 208865 w 1770049"/>
                <a:gd name="connsiteY613" fmla="*/ 982670 h 1640988"/>
                <a:gd name="connsiteX614" fmla="*/ 141849 w 1770049"/>
                <a:gd name="connsiteY614" fmla="*/ 960726 h 1640988"/>
                <a:gd name="connsiteX615" fmla="*/ 203202 w 1770049"/>
                <a:gd name="connsiteY615" fmla="*/ 977952 h 1640988"/>
                <a:gd name="connsiteX616" fmla="*/ 263612 w 1770049"/>
                <a:gd name="connsiteY616" fmla="*/ 989987 h 1640988"/>
                <a:gd name="connsiteX617" fmla="*/ 249688 w 1770049"/>
                <a:gd name="connsiteY617" fmla="*/ 993999 h 1640988"/>
                <a:gd name="connsiteX618" fmla="*/ 264554 w 1770049"/>
                <a:gd name="connsiteY618" fmla="*/ 995650 h 1640988"/>
                <a:gd name="connsiteX619" fmla="*/ 300186 w 1770049"/>
                <a:gd name="connsiteY619" fmla="*/ 1006740 h 1640988"/>
                <a:gd name="connsiteX620" fmla="*/ 327088 w 1770049"/>
                <a:gd name="connsiteY620" fmla="*/ 1010752 h 1640988"/>
                <a:gd name="connsiteX621" fmla="*/ 327088 w 1770049"/>
                <a:gd name="connsiteY621" fmla="*/ 1008393 h 1640988"/>
                <a:gd name="connsiteX622" fmla="*/ 341482 w 1770049"/>
                <a:gd name="connsiteY622" fmla="*/ 1010280 h 1640988"/>
                <a:gd name="connsiteX623" fmla="*/ 333459 w 1770049"/>
                <a:gd name="connsiteY623" fmla="*/ 1010280 h 1640988"/>
                <a:gd name="connsiteX624" fmla="*/ 355170 w 1770049"/>
                <a:gd name="connsiteY624" fmla="*/ 1013112 h 1640988"/>
                <a:gd name="connsiteX625" fmla="*/ 375227 w 1770049"/>
                <a:gd name="connsiteY625" fmla="*/ 1019011 h 1640988"/>
                <a:gd name="connsiteX626" fmla="*/ 405196 w 1770049"/>
                <a:gd name="connsiteY626" fmla="*/ 1023023 h 1640988"/>
                <a:gd name="connsiteX627" fmla="*/ 393867 w 1770049"/>
                <a:gd name="connsiteY627" fmla="*/ 1027742 h 1640988"/>
                <a:gd name="connsiteX628" fmla="*/ 429027 w 1770049"/>
                <a:gd name="connsiteY628" fmla="*/ 1032696 h 1640988"/>
                <a:gd name="connsiteX629" fmla="*/ 438466 w 1770049"/>
                <a:gd name="connsiteY629" fmla="*/ 1036473 h 1640988"/>
                <a:gd name="connsiteX630" fmla="*/ 434457 w 1770049"/>
                <a:gd name="connsiteY630" fmla="*/ 1033405 h 1640988"/>
                <a:gd name="connsiteX631" fmla="*/ 418882 w 1770049"/>
                <a:gd name="connsiteY631" fmla="*/ 1030337 h 1640988"/>
                <a:gd name="connsiteX632" fmla="*/ 409442 w 1770049"/>
                <a:gd name="connsiteY632" fmla="*/ 1026327 h 1640988"/>
                <a:gd name="connsiteX633" fmla="*/ 413455 w 1770049"/>
                <a:gd name="connsiteY633" fmla="*/ 1026327 h 1640988"/>
                <a:gd name="connsiteX634" fmla="*/ 426431 w 1770049"/>
                <a:gd name="connsiteY634" fmla="*/ 1031046 h 1640988"/>
                <a:gd name="connsiteX635" fmla="*/ 429027 w 1770049"/>
                <a:gd name="connsiteY635" fmla="*/ 1029629 h 1640988"/>
                <a:gd name="connsiteX636" fmla="*/ 445783 w 1770049"/>
                <a:gd name="connsiteY636" fmla="*/ 1033405 h 1640988"/>
                <a:gd name="connsiteX637" fmla="*/ 441770 w 1770049"/>
                <a:gd name="connsiteY637" fmla="*/ 1033405 h 1640988"/>
                <a:gd name="connsiteX638" fmla="*/ 437288 w 1770049"/>
                <a:gd name="connsiteY638" fmla="*/ 1031046 h 1640988"/>
                <a:gd name="connsiteX639" fmla="*/ 437288 w 1770049"/>
                <a:gd name="connsiteY639" fmla="*/ 1035058 h 1640988"/>
                <a:gd name="connsiteX640" fmla="*/ 446725 w 1770049"/>
                <a:gd name="connsiteY640" fmla="*/ 1035058 h 1640988"/>
                <a:gd name="connsiteX641" fmla="*/ 449559 w 1770049"/>
                <a:gd name="connsiteY641" fmla="*/ 1033877 h 1640988"/>
                <a:gd name="connsiteX642" fmla="*/ 454986 w 1770049"/>
                <a:gd name="connsiteY642" fmla="*/ 1033877 h 1640988"/>
                <a:gd name="connsiteX643" fmla="*/ 467491 w 1770049"/>
                <a:gd name="connsiteY643" fmla="*/ 1033877 h 1640988"/>
                <a:gd name="connsiteX644" fmla="*/ 467491 w 1770049"/>
                <a:gd name="connsiteY644" fmla="*/ 1035528 h 1640988"/>
                <a:gd name="connsiteX645" fmla="*/ 480943 w 1770049"/>
                <a:gd name="connsiteY645" fmla="*/ 1035528 h 1640988"/>
                <a:gd name="connsiteX646" fmla="*/ 471267 w 1770049"/>
                <a:gd name="connsiteY646" fmla="*/ 1038126 h 1640988"/>
                <a:gd name="connsiteX647" fmla="*/ 471267 w 1770049"/>
                <a:gd name="connsiteY647" fmla="*/ 1038126 h 1640988"/>
                <a:gd name="connsiteX648" fmla="*/ 483302 w 1770049"/>
                <a:gd name="connsiteY648" fmla="*/ 1038126 h 1640988"/>
                <a:gd name="connsiteX649" fmla="*/ 483302 w 1770049"/>
                <a:gd name="connsiteY649" fmla="*/ 1043553 h 1640988"/>
                <a:gd name="connsiteX650" fmla="*/ 478820 w 1770049"/>
                <a:gd name="connsiteY650" fmla="*/ 1041663 h 1640988"/>
                <a:gd name="connsiteX651" fmla="*/ 478820 w 1770049"/>
                <a:gd name="connsiteY651" fmla="*/ 1044262 h 1640988"/>
                <a:gd name="connsiteX652" fmla="*/ 476221 w 1770049"/>
                <a:gd name="connsiteY652" fmla="*/ 1072105 h 1640988"/>
                <a:gd name="connsiteX653" fmla="*/ 473390 w 1770049"/>
                <a:gd name="connsiteY653" fmla="*/ 1069746 h 1640988"/>
                <a:gd name="connsiteX654" fmla="*/ 473390 w 1770049"/>
                <a:gd name="connsiteY654" fmla="*/ 1080127 h 1640988"/>
                <a:gd name="connsiteX655" fmla="*/ 475988 w 1770049"/>
                <a:gd name="connsiteY655" fmla="*/ 1072341 h 1640988"/>
                <a:gd name="connsiteX656" fmla="*/ 477402 w 1770049"/>
                <a:gd name="connsiteY656" fmla="*/ 1072341 h 1640988"/>
                <a:gd name="connsiteX657" fmla="*/ 475516 w 1770049"/>
                <a:gd name="connsiteY657" fmla="*/ 1080127 h 1640988"/>
                <a:gd name="connsiteX658" fmla="*/ 473157 w 1770049"/>
                <a:gd name="connsiteY658" fmla="*/ 1096411 h 1640988"/>
                <a:gd name="connsiteX659" fmla="*/ 470089 w 1770049"/>
                <a:gd name="connsiteY659" fmla="*/ 1100657 h 1640988"/>
                <a:gd name="connsiteX660" fmla="*/ 466076 w 1770049"/>
                <a:gd name="connsiteY660" fmla="*/ 1125907 h 1640988"/>
                <a:gd name="connsiteX661" fmla="*/ 463717 w 1770049"/>
                <a:gd name="connsiteY661" fmla="*/ 1125907 h 1640988"/>
                <a:gd name="connsiteX662" fmla="*/ 460649 w 1770049"/>
                <a:gd name="connsiteY662" fmla="*/ 1137942 h 1640988"/>
                <a:gd name="connsiteX663" fmla="*/ 462300 w 1770049"/>
                <a:gd name="connsiteY663" fmla="*/ 1137942 h 1640988"/>
                <a:gd name="connsiteX664" fmla="*/ 449087 w 1770049"/>
                <a:gd name="connsiteY664" fmla="*/ 1225487 h 1640988"/>
                <a:gd name="connsiteX665" fmla="*/ 446961 w 1770049"/>
                <a:gd name="connsiteY665" fmla="*/ 1221005 h 1640988"/>
                <a:gd name="connsiteX666" fmla="*/ 445074 w 1770049"/>
                <a:gd name="connsiteY666" fmla="*/ 1237286 h 1640988"/>
                <a:gd name="connsiteX667" fmla="*/ 447906 w 1770049"/>
                <a:gd name="connsiteY667" fmla="*/ 1241771 h 1640988"/>
                <a:gd name="connsiteX668" fmla="*/ 445547 w 1770049"/>
                <a:gd name="connsiteY668" fmla="*/ 1266783 h 1640988"/>
                <a:gd name="connsiteX669" fmla="*/ 442243 w 1770049"/>
                <a:gd name="connsiteY669" fmla="*/ 1273154 h 1640988"/>
                <a:gd name="connsiteX670" fmla="*/ 445074 w 1770049"/>
                <a:gd name="connsiteY670" fmla="*/ 1275986 h 1640988"/>
                <a:gd name="connsiteX671" fmla="*/ 443424 w 1770049"/>
                <a:gd name="connsiteY671" fmla="*/ 1297224 h 1640988"/>
                <a:gd name="connsiteX672" fmla="*/ 440356 w 1770049"/>
                <a:gd name="connsiteY672" fmla="*/ 1303596 h 1640988"/>
                <a:gd name="connsiteX673" fmla="*/ 442479 w 1770049"/>
                <a:gd name="connsiteY673" fmla="*/ 1303596 h 1640988"/>
                <a:gd name="connsiteX674" fmla="*/ 434926 w 1770049"/>
                <a:gd name="connsiteY674" fmla="*/ 1337811 h 1640988"/>
                <a:gd name="connsiteX675" fmla="*/ 440356 w 1770049"/>
                <a:gd name="connsiteY675" fmla="*/ 1335688 h 1640988"/>
                <a:gd name="connsiteX676" fmla="*/ 437288 w 1770049"/>
                <a:gd name="connsiteY676" fmla="*/ 1347250 h 1640988"/>
                <a:gd name="connsiteX677" fmla="*/ 437288 w 1770049"/>
                <a:gd name="connsiteY677" fmla="*/ 1359991 h 1640988"/>
                <a:gd name="connsiteX678" fmla="*/ 438702 w 1770049"/>
                <a:gd name="connsiteY678" fmla="*/ 1373679 h 1640988"/>
                <a:gd name="connsiteX679" fmla="*/ 434693 w 1770049"/>
                <a:gd name="connsiteY679" fmla="*/ 1401995 h 1640988"/>
                <a:gd name="connsiteX680" fmla="*/ 436107 w 1770049"/>
                <a:gd name="connsiteY680" fmla="*/ 1415447 h 1640988"/>
                <a:gd name="connsiteX681" fmla="*/ 436107 w 1770049"/>
                <a:gd name="connsiteY681" fmla="*/ 1402467 h 1640988"/>
                <a:gd name="connsiteX682" fmla="*/ 436107 w 1770049"/>
                <a:gd name="connsiteY682" fmla="*/ 1473259 h 1640988"/>
                <a:gd name="connsiteX683" fmla="*/ 432803 w 1770049"/>
                <a:gd name="connsiteY683" fmla="*/ 1460516 h 1640988"/>
                <a:gd name="connsiteX684" fmla="*/ 434926 w 1770049"/>
                <a:gd name="connsiteY684" fmla="*/ 1500397 h 1640988"/>
                <a:gd name="connsiteX685" fmla="*/ 434926 w 1770049"/>
                <a:gd name="connsiteY685" fmla="*/ 1537915 h 1640988"/>
                <a:gd name="connsiteX686" fmla="*/ 432567 w 1770049"/>
                <a:gd name="connsiteY686" fmla="*/ 1585110 h 1640988"/>
                <a:gd name="connsiteX687" fmla="*/ 431153 w 1770049"/>
                <a:gd name="connsiteY687" fmla="*/ 1567884 h 1640988"/>
                <a:gd name="connsiteX688" fmla="*/ 427376 w 1770049"/>
                <a:gd name="connsiteY688" fmla="*/ 1567884 h 1640988"/>
                <a:gd name="connsiteX689" fmla="*/ 431389 w 1770049"/>
                <a:gd name="connsiteY689" fmla="*/ 1612247 h 1640988"/>
                <a:gd name="connsiteX690" fmla="*/ 431389 w 1770049"/>
                <a:gd name="connsiteY690" fmla="*/ 1629945 h 1640988"/>
                <a:gd name="connsiteX691" fmla="*/ 433512 w 1770049"/>
                <a:gd name="connsiteY691" fmla="*/ 1629945 h 1640988"/>
                <a:gd name="connsiteX692" fmla="*/ 429499 w 1770049"/>
                <a:gd name="connsiteY692" fmla="*/ 1631360 h 1640988"/>
                <a:gd name="connsiteX693" fmla="*/ 427612 w 1770049"/>
                <a:gd name="connsiteY693" fmla="*/ 1627114 h 1640988"/>
                <a:gd name="connsiteX694" fmla="*/ 427612 w 1770049"/>
                <a:gd name="connsiteY694" fmla="*/ 1603517 h 1640988"/>
                <a:gd name="connsiteX695" fmla="*/ 425017 w 1770049"/>
                <a:gd name="connsiteY695" fmla="*/ 1636317 h 1640988"/>
                <a:gd name="connsiteX696" fmla="*/ 425017 w 1770049"/>
                <a:gd name="connsiteY696" fmla="*/ 1638440 h 1640988"/>
                <a:gd name="connsiteX697" fmla="*/ 444838 w 1770049"/>
                <a:gd name="connsiteY697" fmla="*/ 1638440 h 1640988"/>
                <a:gd name="connsiteX698" fmla="*/ 468435 w 1770049"/>
                <a:gd name="connsiteY698" fmla="*/ 1634194 h 1640988"/>
                <a:gd name="connsiteX699" fmla="*/ 513743 w 1770049"/>
                <a:gd name="connsiteY699" fmla="*/ 1617911 h 1640988"/>
                <a:gd name="connsiteX700" fmla="*/ 496987 w 1770049"/>
                <a:gd name="connsiteY700" fmla="*/ 1621215 h 1640988"/>
                <a:gd name="connsiteX701" fmla="*/ 526956 w 1770049"/>
                <a:gd name="connsiteY701" fmla="*/ 1610830 h 1640988"/>
                <a:gd name="connsiteX702" fmla="*/ 518225 w 1770049"/>
                <a:gd name="connsiteY702" fmla="*/ 1616730 h 1640988"/>
                <a:gd name="connsiteX703" fmla="*/ 525069 w 1770049"/>
                <a:gd name="connsiteY703" fmla="*/ 1618147 h 1640988"/>
                <a:gd name="connsiteX704" fmla="*/ 552207 w 1770049"/>
                <a:gd name="connsiteY704" fmla="*/ 1605640 h 1640988"/>
                <a:gd name="connsiteX705" fmla="*/ 537341 w 1770049"/>
                <a:gd name="connsiteY705" fmla="*/ 1608944 h 1640988"/>
                <a:gd name="connsiteX706" fmla="*/ 559521 w 1770049"/>
                <a:gd name="connsiteY706" fmla="*/ 1601394 h 1640988"/>
                <a:gd name="connsiteX707" fmla="*/ 552207 w 1770049"/>
                <a:gd name="connsiteY707" fmla="*/ 1605640 h 1640988"/>
                <a:gd name="connsiteX708" fmla="*/ 558342 w 1770049"/>
                <a:gd name="connsiteY708" fmla="*/ 1605640 h 1640988"/>
                <a:gd name="connsiteX709" fmla="*/ 569669 w 1770049"/>
                <a:gd name="connsiteY709" fmla="*/ 1600685 h 1640988"/>
                <a:gd name="connsiteX710" fmla="*/ 571555 w 1770049"/>
                <a:gd name="connsiteY710" fmla="*/ 1595494 h 1640988"/>
                <a:gd name="connsiteX711" fmla="*/ 579344 w 1770049"/>
                <a:gd name="connsiteY711" fmla="*/ 1595494 h 1640988"/>
                <a:gd name="connsiteX712" fmla="*/ 582882 w 1770049"/>
                <a:gd name="connsiteY712" fmla="*/ 1590773 h 1640988"/>
                <a:gd name="connsiteX713" fmla="*/ 593975 w 1770049"/>
                <a:gd name="connsiteY713" fmla="*/ 1586055 h 1640988"/>
                <a:gd name="connsiteX714" fmla="*/ 593975 w 1770049"/>
                <a:gd name="connsiteY714" fmla="*/ 1592190 h 1640988"/>
                <a:gd name="connsiteX715" fmla="*/ 599402 w 1770049"/>
                <a:gd name="connsiteY715" fmla="*/ 1586055 h 1640988"/>
                <a:gd name="connsiteX716" fmla="*/ 622999 w 1770049"/>
                <a:gd name="connsiteY716" fmla="*/ 1572603 h 1640988"/>
                <a:gd name="connsiteX717" fmla="*/ 633853 w 1770049"/>
                <a:gd name="connsiteY717" fmla="*/ 1570244 h 1640988"/>
                <a:gd name="connsiteX718" fmla="*/ 663113 w 1770049"/>
                <a:gd name="connsiteY718" fmla="*/ 1551367 h 1640988"/>
                <a:gd name="connsiteX719" fmla="*/ 695678 w 1770049"/>
                <a:gd name="connsiteY719" fmla="*/ 1524939 h 1640988"/>
                <a:gd name="connsiteX720" fmla="*/ 695678 w 1770049"/>
                <a:gd name="connsiteY720" fmla="*/ 1527534 h 1640988"/>
                <a:gd name="connsiteX721" fmla="*/ 710544 w 1770049"/>
                <a:gd name="connsiteY721" fmla="*/ 1513609 h 1640988"/>
                <a:gd name="connsiteX722" fmla="*/ 726119 w 1770049"/>
                <a:gd name="connsiteY722" fmla="*/ 1499452 h 1640988"/>
                <a:gd name="connsiteX723" fmla="*/ 726119 w 1770049"/>
                <a:gd name="connsiteY723" fmla="*/ 1495675 h 1640988"/>
                <a:gd name="connsiteX724" fmla="*/ 736500 w 1770049"/>
                <a:gd name="connsiteY724" fmla="*/ 1490957 h 1640988"/>
                <a:gd name="connsiteX725" fmla="*/ 740985 w 1770049"/>
                <a:gd name="connsiteY725" fmla="*/ 1484349 h 1640988"/>
                <a:gd name="connsiteX726" fmla="*/ 779449 w 1770049"/>
                <a:gd name="connsiteY726" fmla="*/ 1444943 h 1640988"/>
                <a:gd name="connsiteX727" fmla="*/ 791484 w 1770049"/>
                <a:gd name="connsiteY727" fmla="*/ 1425356 h 1640988"/>
                <a:gd name="connsiteX728" fmla="*/ 800684 w 1770049"/>
                <a:gd name="connsiteY728" fmla="*/ 1416861 h 1640988"/>
                <a:gd name="connsiteX729" fmla="*/ 792662 w 1770049"/>
                <a:gd name="connsiteY729" fmla="*/ 1429841 h 1640988"/>
                <a:gd name="connsiteX730" fmla="*/ 809182 w 1770049"/>
                <a:gd name="connsiteY730" fmla="*/ 1407658 h 1640988"/>
                <a:gd name="connsiteX731" fmla="*/ 818382 w 1770049"/>
                <a:gd name="connsiteY731" fmla="*/ 1402231 h 1640988"/>
                <a:gd name="connsiteX732" fmla="*/ 826408 w 1770049"/>
                <a:gd name="connsiteY732" fmla="*/ 1389960 h 1640988"/>
                <a:gd name="connsiteX733" fmla="*/ 832071 w 1770049"/>
                <a:gd name="connsiteY733" fmla="*/ 1385950 h 1640988"/>
                <a:gd name="connsiteX734" fmla="*/ 846228 w 1770049"/>
                <a:gd name="connsiteY734" fmla="*/ 1367780 h 1640988"/>
                <a:gd name="connsiteX735" fmla="*/ 857791 w 1770049"/>
                <a:gd name="connsiteY735" fmla="*/ 1351969 h 1640988"/>
                <a:gd name="connsiteX736" fmla="*/ 854487 w 1770049"/>
                <a:gd name="connsiteY736" fmla="*/ 1353386 h 1640988"/>
                <a:gd name="connsiteX737" fmla="*/ 861567 w 1770049"/>
                <a:gd name="connsiteY737" fmla="*/ 1343474 h 1640988"/>
                <a:gd name="connsiteX738" fmla="*/ 863926 w 1770049"/>
                <a:gd name="connsiteY738" fmla="*/ 1346069 h 1640988"/>
                <a:gd name="connsiteX739" fmla="*/ 879974 w 1770049"/>
                <a:gd name="connsiteY739" fmla="*/ 1330730 h 1640988"/>
                <a:gd name="connsiteX740" fmla="*/ 877142 w 1770049"/>
                <a:gd name="connsiteY740" fmla="*/ 1335215 h 1640988"/>
                <a:gd name="connsiteX741" fmla="*/ 892714 w 1770049"/>
                <a:gd name="connsiteY741" fmla="*/ 1316809 h 1640988"/>
                <a:gd name="connsiteX742" fmla="*/ 869117 w 1770049"/>
                <a:gd name="connsiteY742" fmla="*/ 1338992 h 1640988"/>
                <a:gd name="connsiteX743" fmla="*/ 889647 w 1770049"/>
                <a:gd name="connsiteY743" fmla="*/ 1315394 h 1640988"/>
                <a:gd name="connsiteX744" fmla="*/ 878320 w 1770049"/>
                <a:gd name="connsiteY744" fmla="*/ 1320585 h 1640988"/>
                <a:gd name="connsiteX745" fmla="*/ 893423 w 1770049"/>
                <a:gd name="connsiteY745" fmla="*/ 1307133 h 1640988"/>
                <a:gd name="connsiteX746" fmla="*/ 895074 w 1770049"/>
                <a:gd name="connsiteY746" fmla="*/ 1296279 h 1640988"/>
                <a:gd name="connsiteX747" fmla="*/ 906403 w 1770049"/>
                <a:gd name="connsiteY747" fmla="*/ 1288729 h 1640988"/>
                <a:gd name="connsiteX748" fmla="*/ 908762 w 1770049"/>
                <a:gd name="connsiteY748" fmla="*/ 1291325 h 1640988"/>
                <a:gd name="connsiteX749" fmla="*/ 908762 w 1770049"/>
                <a:gd name="connsiteY749" fmla="*/ 1286134 h 1640988"/>
                <a:gd name="connsiteX750" fmla="*/ 912538 w 1770049"/>
                <a:gd name="connsiteY750" fmla="*/ 1280235 h 1640988"/>
                <a:gd name="connsiteX751" fmla="*/ 923392 w 1770049"/>
                <a:gd name="connsiteY751" fmla="*/ 1270087 h 1640988"/>
                <a:gd name="connsiteX752" fmla="*/ 917965 w 1770049"/>
                <a:gd name="connsiteY752" fmla="*/ 1281649 h 1640988"/>
                <a:gd name="connsiteX753" fmla="*/ 924101 w 1770049"/>
                <a:gd name="connsiteY753" fmla="*/ 1271737 h 1640988"/>
                <a:gd name="connsiteX754" fmla="*/ 927874 w 1770049"/>
                <a:gd name="connsiteY754" fmla="*/ 1265132 h 1640988"/>
                <a:gd name="connsiteX755" fmla="*/ 932595 w 1770049"/>
                <a:gd name="connsiteY755" fmla="*/ 1263242 h 1640988"/>
                <a:gd name="connsiteX756" fmla="*/ 935663 w 1770049"/>
                <a:gd name="connsiteY756" fmla="*/ 1258997 h 1640988"/>
                <a:gd name="connsiteX757" fmla="*/ 942741 w 1770049"/>
                <a:gd name="connsiteY757" fmla="*/ 1243422 h 1640988"/>
                <a:gd name="connsiteX758" fmla="*/ 945808 w 1770049"/>
                <a:gd name="connsiteY758" fmla="*/ 1245308 h 1640988"/>
                <a:gd name="connsiteX759" fmla="*/ 948404 w 1770049"/>
                <a:gd name="connsiteY759" fmla="*/ 1238231 h 1640988"/>
                <a:gd name="connsiteX760" fmla="*/ 952889 w 1770049"/>
                <a:gd name="connsiteY760" fmla="*/ 1234454 h 1640988"/>
                <a:gd name="connsiteX761" fmla="*/ 955012 w 1770049"/>
                <a:gd name="connsiteY761" fmla="*/ 1232095 h 1640988"/>
                <a:gd name="connsiteX762" fmla="*/ 956901 w 1770049"/>
                <a:gd name="connsiteY762" fmla="*/ 1232095 h 1640988"/>
                <a:gd name="connsiteX763" fmla="*/ 956901 w 1770049"/>
                <a:gd name="connsiteY763" fmla="*/ 1232095 h 1640988"/>
                <a:gd name="connsiteX764" fmla="*/ 959733 w 1770049"/>
                <a:gd name="connsiteY764" fmla="*/ 1236577 h 1640988"/>
                <a:gd name="connsiteX765" fmla="*/ 962328 w 1770049"/>
                <a:gd name="connsiteY765" fmla="*/ 1244130 h 1640988"/>
                <a:gd name="connsiteX766" fmla="*/ 962328 w 1770049"/>
                <a:gd name="connsiteY766" fmla="*/ 1237758 h 1640988"/>
                <a:gd name="connsiteX767" fmla="*/ 965396 w 1770049"/>
                <a:gd name="connsiteY767" fmla="*/ 1246253 h 1640988"/>
                <a:gd name="connsiteX768" fmla="*/ 968933 w 1770049"/>
                <a:gd name="connsiteY768" fmla="*/ 1251208 h 1640988"/>
                <a:gd name="connsiteX769" fmla="*/ 970351 w 1770049"/>
                <a:gd name="connsiteY769" fmla="*/ 1249793 h 1640988"/>
                <a:gd name="connsiteX770" fmla="*/ 965866 w 1770049"/>
                <a:gd name="connsiteY770" fmla="*/ 1241299 h 1640988"/>
                <a:gd name="connsiteX771" fmla="*/ 974833 w 1770049"/>
                <a:gd name="connsiteY771" fmla="*/ 1253333 h 1640988"/>
                <a:gd name="connsiteX772" fmla="*/ 974833 w 1770049"/>
                <a:gd name="connsiteY772" fmla="*/ 1254984 h 1640988"/>
                <a:gd name="connsiteX773" fmla="*/ 970114 w 1770049"/>
                <a:gd name="connsiteY773" fmla="*/ 1251444 h 1640988"/>
                <a:gd name="connsiteX774" fmla="*/ 976250 w 1770049"/>
                <a:gd name="connsiteY774" fmla="*/ 1260175 h 1640988"/>
                <a:gd name="connsiteX775" fmla="*/ 978373 w 1770049"/>
                <a:gd name="connsiteY775" fmla="*/ 1261592 h 1640988"/>
                <a:gd name="connsiteX776" fmla="*/ 978373 w 1770049"/>
                <a:gd name="connsiteY776" fmla="*/ 1259469 h 1640988"/>
                <a:gd name="connsiteX777" fmla="*/ 981677 w 1770049"/>
                <a:gd name="connsiteY777" fmla="*/ 1262301 h 1640988"/>
                <a:gd name="connsiteX778" fmla="*/ 983094 w 1770049"/>
                <a:gd name="connsiteY778" fmla="*/ 1264187 h 1640988"/>
                <a:gd name="connsiteX779" fmla="*/ 987340 w 1770049"/>
                <a:gd name="connsiteY779" fmla="*/ 1268200 h 1640988"/>
                <a:gd name="connsiteX780" fmla="*/ 989699 w 1770049"/>
                <a:gd name="connsiteY780" fmla="*/ 1275041 h 1640988"/>
                <a:gd name="connsiteX781" fmla="*/ 995129 w 1770049"/>
                <a:gd name="connsiteY781" fmla="*/ 1278109 h 1640988"/>
                <a:gd name="connsiteX782" fmla="*/ 996779 w 1770049"/>
                <a:gd name="connsiteY782" fmla="*/ 1283066 h 1640988"/>
                <a:gd name="connsiteX783" fmla="*/ 999847 w 1770049"/>
                <a:gd name="connsiteY783" fmla="*/ 1283066 h 1640988"/>
                <a:gd name="connsiteX784" fmla="*/ 1055773 w 1770049"/>
                <a:gd name="connsiteY784" fmla="*/ 1346305 h 1640988"/>
                <a:gd name="connsiteX785" fmla="*/ 1051054 w 1770049"/>
                <a:gd name="connsiteY785" fmla="*/ 1345127 h 1640988"/>
                <a:gd name="connsiteX786" fmla="*/ 1072526 w 1770049"/>
                <a:gd name="connsiteY786" fmla="*/ 1367071 h 1640988"/>
                <a:gd name="connsiteX787" fmla="*/ 1072526 w 1770049"/>
                <a:gd name="connsiteY787" fmla="*/ 1364712 h 1640988"/>
                <a:gd name="connsiteX788" fmla="*/ 1081729 w 1770049"/>
                <a:gd name="connsiteY788" fmla="*/ 1371084 h 1640988"/>
                <a:gd name="connsiteX789" fmla="*/ 1078661 w 1770049"/>
                <a:gd name="connsiteY789" fmla="*/ 1371084 h 1640988"/>
                <a:gd name="connsiteX790" fmla="*/ 1090224 w 1770049"/>
                <a:gd name="connsiteY790" fmla="*/ 1382646 h 1640988"/>
                <a:gd name="connsiteX791" fmla="*/ 1090224 w 1770049"/>
                <a:gd name="connsiteY791" fmla="*/ 1379106 h 1640988"/>
                <a:gd name="connsiteX792" fmla="*/ 1098955 w 1770049"/>
                <a:gd name="connsiteY792" fmla="*/ 1386186 h 1640988"/>
                <a:gd name="connsiteX793" fmla="*/ 1098955 w 1770049"/>
                <a:gd name="connsiteY793" fmla="*/ 1388546 h 1640988"/>
                <a:gd name="connsiteX794" fmla="*/ 1105799 w 1770049"/>
                <a:gd name="connsiteY794" fmla="*/ 1392555 h 1640988"/>
                <a:gd name="connsiteX795" fmla="*/ 1109103 w 1770049"/>
                <a:gd name="connsiteY795" fmla="*/ 1398927 h 1640988"/>
                <a:gd name="connsiteX796" fmla="*/ 1150634 w 1770049"/>
                <a:gd name="connsiteY796" fmla="*/ 1432672 h 1640988"/>
                <a:gd name="connsiteX797" fmla="*/ 1147567 w 1770049"/>
                <a:gd name="connsiteY797" fmla="*/ 1428424 h 1640988"/>
                <a:gd name="connsiteX798" fmla="*/ 1159601 w 1770049"/>
                <a:gd name="connsiteY798" fmla="*/ 1437154 h 1640988"/>
                <a:gd name="connsiteX799" fmla="*/ 1156534 w 1770049"/>
                <a:gd name="connsiteY799" fmla="*/ 1437154 h 1640988"/>
                <a:gd name="connsiteX800" fmla="*/ 1186503 w 1770049"/>
                <a:gd name="connsiteY800" fmla="*/ 1457214 h 1640988"/>
                <a:gd name="connsiteX801" fmla="*/ 1201133 w 1770049"/>
                <a:gd name="connsiteY801" fmla="*/ 1468541 h 1640988"/>
                <a:gd name="connsiteX802" fmla="*/ 1207974 w 1770049"/>
                <a:gd name="connsiteY802" fmla="*/ 1469719 h 1640988"/>
                <a:gd name="connsiteX803" fmla="*/ 1194053 w 1770049"/>
                <a:gd name="connsiteY803" fmla="*/ 1460516 h 1640988"/>
                <a:gd name="connsiteX804" fmla="*/ 1186266 w 1770049"/>
                <a:gd name="connsiteY804" fmla="*/ 1454380 h 1640988"/>
                <a:gd name="connsiteX805" fmla="*/ 1168805 w 1770049"/>
                <a:gd name="connsiteY805" fmla="*/ 1441167 h 1640988"/>
                <a:gd name="connsiteX806" fmla="*/ 1170928 w 1770049"/>
                <a:gd name="connsiteY806" fmla="*/ 1443999 h 1640988"/>
                <a:gd name="connsiteX807" fmla="*/ 1161488 w 1770049"/>
                <a:gd name="connsiteY807" fmla="*/ 1437627 h 1640988"/>
                <a:gd name="connsiteX808" fmla="*/ 1152521 w 1770049"/>
                <a:gd name="connsiteY808" fmla="*/ 1426301 h 1640988"/>
                <a:gd name="connsiteX809" fmla="*/ 1180603 w 1770049"/>
                <a:gd name="connsiteY809" fmla="*/ 1448011 h 1640988"/>
                <a:gd name="connsiteX810" fmla="*/ 1194997 w 1770049"/>
                <a:gd name="connsiteY810" fmla="*/ 1458156 h 1640988"/>
                <a:gd name="connsiteX811" fmla="*/ 1211278 w 1770049"/>
                <a:gd name="connsiteY811" fmla="*/ 1470191 h 1640988"/>
                <a:gd name="connsiteX812" fmla="*/ 1214582 w 1770049"/>
                <a:gd name="connsiteY812" fmla="*/ 1470191 h 1640988"/>
                <a:gd name="connsiteX813" fmla="*/ 1220009 w 1770049"/>
                <a:gd name="connsiteY813" fmla="*/ 1476091 h 1640988"/>
                <a:gd name="connsiteX814" fmla="*/ 1263666 w 1770049"/>
                <a:gd name="connsiteY814" fmla="*/ 1499688 h 1640988"/>
                <a:gd name="connsiteX815" fmla="*/ 1288678 w 1770049"/>
                <a:gd name="connsiteY815" fmla="*/ 1508891 h 1640988"/>
                <a:gd name="connsiteX816" fmla="*/ 1282070 w 1770049"/>
                <a:gd name="connsiteY816" fmla="*/ 1511959 h 1640988"/>
                <a:gd name="connsiteX817" fmla="*/ 1261540 w 1770049"/>
                <a:gd name="connsiteY817" fmla="*/ 1504409 h 1640988"/>
                <a:gd name="connsiteX818" fmla="*/ 1275934 w 1770049"/>
                <a:gd name="connsiteY818" fmla="*/ 1512904 h 1640988"/>
                <a:gd name="connsiteX819" fmla="*/ 1289387 w 1770049"/>
                <a:gd name="connsiteY819" fmla="*/ 1515263 h 1640988"/>
                <a:gd name="connsiteX820" fmla="*/ 1314398 w 1770049"/>
                <a:gd name="connsiteY820" fmla="*/ 1522340 h 1640988"/>
                <a:gd name="connsiteX821" fmla="*/ 1336109 w 1770049"/>
                <a:gd name="connsiteY821" fmla="*/ 1529185 h 1640988"/>
                <a:gd name="connsiteX822" fmla="*/ 1362538 w 1770049"/>
                <a:gd name="connsiteY822" fmla="*/ 1529185 h 1640988"/>
                <a:gd name="connsiteX823" fmla="*/ 1383540 w 1770049"/>
                <a:gd name="connsiteY823" fmla="*/ 1529185 h 1640988"/>
                <a:gd name="connsiteX824" fmla="*/ 1381417 w 1770049"/>
                <a:gd name="connsiteY824" fmla="*/ 1531544 h 1640988"/>
                <a:gd name="connsiteX825" fmla="*/ 1426249 w 1770049"/>
                <a:gd name="connsiteY825" fmla="*/ 1520690 h 1640988"/>
                <a:gd name="connsiteX826" fmla="*/ 1426249 w 1770049"/>
                <a:gd name="connsiteY826" fmla="*/ 1518331 h 1640988"/>
                <a:gd name="connsiteX827" fmla="*/ 1438993 w 1770049"/>
                <a:gd name="connsiteY827" fmla="*/ 1512195 h 1640988"/>
                <a:gd name="connsiteX828" fmla="*/ 1441824 w 1770049"/>
                <a:gd name="connsiteY828" fmla="*/ 1512195 h 1640988"/>
                <a:gd name="connsiteX829" fmla="*/ 1451264 w 1770049"/>
                <a:gd name="connsiteY829" fmla="*/ 1504409 h 1640988"/>
                <a:gd name="connsiteX830" fmla="*/ 1456218 w 1770049"/>
                <a:gd name="connsiteY830" fmla="*/ 1504409 h 1640988"/>
                <a:gd name="connsiteX831" fmla="*/ 1472738 w 1770049"/>
                <a:gd name="connsiteY831" fmla="*/ 1489306 h 1640988"/>
                <a:gd name="connsiteX832" fmla="*/ 1482411 w 1770049"/>
                <a:gd name="connsiteY832" fmla="*/ 1475382 h 1640988"/>
                <a:gd name="connsiteX833" fmla="*/ 1489491 w 1770049"/>
                <a:gd name="connsiteY833" fmla="*/ 1469719 h 1640988"/>
                <a:gd name="connsiteX834" fmla="*/ 1494682 w 1770049"/>
                <a:gd name="connsiteY834" fmla="*/ 1459101 h 1640988"/>
                <a:gd name="connsiteX835" fmla="*/ 1504830 w 1770049"/>
                <a:gd name="connsiteY835" fmla="*/ 1421582 h 1640988"/>
                <a:gd name="connsiteX836" fmla="*/ 1504830 w 1770049"/>
                <a:gd name="connsiteY836" fmla="*/ 1388546 h 1640988"/>
                <a:gd name="connsiteX837" fmla="*/ 1506953 w 1770049"/>
                <a:gd name="connsiteY837" fmla="*/ 1388546 h 1640988"/>
                <a:gd name="connsiteX838" fmla="*/ 1498695 w 1770049"/>
                <a:gd name="connsiteY838" fmla="*/ 1355509 h 1640988"/>
                <a:gd name="connsiteX839" fmla="*/ 1500581 w 1770049"/>
                <a:gd name="connsiteY839" fmla="*/ 1371789 h 1640988"/>
                <a:gd name="connsiteX840" fmla="*/ 1495863 w 1770049"/>
                <a:gd name="connsiteY840" fmla="*/ 1356454 h 1640988"/>
                <a:gd name="connsiteX841" fmla="*/ 1497514 w 1770049"/>
                <a:gd name="connsiteY841" fmla="*/ 1370375 h 1640988"/>
                <a:gd name="connsiteX842" fmla="*/ 1493973 w 1770049"/>
                <a:gd name="connsiteY842" fmla="*/ 1362353 h 1640988"/>
                <a:gd name="connsiteX843" fmla="*/ 1487841 w 1770049"/>
                <a:gd name="connsiteY843" fmla="*/ 1338756 h 1640988"/>
                <a:gd name="connsiteX844" fmla="*/ 1487841 w 1770049"/>
                <a:gd name="connsiteY844" fmla="*/ 1332384 h 1640988"/>
                <a:gd name="connsiteX845" fmla="*/ 1478874 w 1770049"/>
                <a:gd name="connsiteY845" fmla="*/ 1305246 h 1640988"/>
                <a:gd name="connsiteX846" fmla="*/ 1471793 w 1770049"/>
                <a:gd name="connsiteY846" fmla="*/ 1294629 h 1640988"/>
                <a:gd name="connsiteX847" fmla="*/ 1496805 w 1770049"/>
                <a:gd name="connsiteY847" fmla="*/ 1339697 h 1640988"/>
                <a:gd name="connsiteX848" fmla="*/ 1489727 w 1770049"/>
                <a:gd name="connsiteY848" fmla="*/ 1314450 h 1640988"/>
                <a:gd name="connsiteX849" fmla="*/ 1482883 w 1770049"/>
                <a:gd name="connsiteY849" fmla="*/ 1300998 h 1640988"/>
                <a:gd name="connsiteX850" fmla="*/ 1479343 w 1770049"/>
                <a:gd name="connsiteY850" fmla="*/ 1298166 h 1640988"/>
                <a:gd name="connsiteX851" fmla="*/ 1473208 w 1770049"/>
                <a:gd name="connsiteY851" fmla="*/ 1280235 h 1640988"/>
                <a:gd name="connsiteX852" fmla="*/ 1446779 w 1770049"/>
                <a:gd name="connsiteY852" fmla="*/ 1231150 h 1640988"/>
                <a:gd name="connsiteX853" fmla="*/ 1437812 w 1770049"/>
                <a:gd name="connsiteY853" fmla="*/ 1219824 h 1640988"/>
                <a:gd name="connsiteX854" fmla="*/ 1441824 w 1770049"/>
                <a:gd name="connsiteY854" fmla="*/ 1227846 h 1640988"/>
                <a:gd name="connsiteX855" fmla="*/ 1447960 w 1770049"/>
                <a:gd name="connsiteY855" fmla="*/ 1239409 h 1640988"/>
                <a:gd name="connsiteX856" fmla="*/ 1441116 w 1770049"/>
                <a:gd name="connsiteY856" fmla="*/ 1228555 h 1640988"/>
                <a:gd name="connsiteX857" fmla="*/ 1434980 w 1770049"/>
                <a:gd name="connsiteY857" fmla="*/ 1216993 h 1640988"/>
                <a:gd name="connsiteX858" fmla="*/ 1428847 w 1770049"/>
                <a:gd name="connsiteY858" fmla="*/ 1211802 h 1640988"/>
                <a:gd name="connsiteX859" fmla="*/ 1430498 w 1770049"/>
                <a:gd name="connsiteY859" fmla="*/ 1211802 h 1640988"/>
                <a:gd name="connsiteX860" fmla="*/ 1426722 w 1770049"/>
                <a:gd name="connsiteY860" fmla="*/ 1211802 h 1640988"/>
                <a:gd name="connsiteX861" fmla="*/ 1434511 w 1770049"/>
                <a:gd name="connsiteY861" fmla="*/ 1222183 h 1640988"/>
                <a:gd name="connsiteX862" fmla="*/ 1434511 w 1770049"/>
                <a:gd name="connsiteY862" fmla="*/ 1226196 h 1640988"/>
                <a:gd name="connsiteX863" fmla="*/ 1421531 w 1770049"/>
                <a:gd name="connsiteY863" fmla="*/ 1204722 h 1640988"/>
                <a:gd name="connsiteX864" fmla="*/ 1426485 w 1770049"/>
                <a:gd name="connsiteY864" fmla="*/ 1202835 h 1640988"/>
                <a:gd name="connsiteX865" fmla="*/ 1419880 w 1770049"/>
                <a:gd name="connsiteY865" fmla="*/ 1195991 h 1640988"/>
                <a:gd name="connsiteX866" fmla="*/ 1418463 w 1770049"/>
                <a:gd name="connsiteY866" fmla="*/ 1188910 h 1640988"/>
                <a:gd name="connsiteX867" fmla="*/ 1410913 w 1770049"/>
                <a:gd name="connsiteY867" fmla="*/ 1182542 h 1640988"/>
                <a:gd name="connsiteX868" fmla="*/ 1401474 w 1770049"/>
                <a:gd name="connsiteY868" fmla="*/ 1163899 h 1640988"/>
                <a:gd name="connsiteX869" fmla="*/ 1435216 w 1770049"/>
                <a:gd name="connsiteY869" fmla="*/ 1216520 h 1640988"/>
                <a:gd name="connsiteX870" fmla="*/ 1446309 w 1770049"/>
                <a:gd name="connsiteY870" fmla="*/ 1225960 h 1640988"/>
                <a:gd name="connsiteX871" fmla="*/ 1443005 w 1770049"/>
                <a:gd name="connsiteY871" fmla="*/ 1217701 h 1640988"/>
                <a:gd name="connsiteX872" fmla="*/ 1432621 w 1770049"/>
                <a:gd name="connsiteY872" fmla="*/ 1198586 h 1640988"/>
                <a:gd name="connsiteX873" fmla="*/ 1427194 w 1770049"/>
                <a:gd name="connsiteY873" fmla="*/ 1198586 h 1640988"/>
                <a:gd name="connsiteX874" fmla="*/ 1419644 w 1770049"/>
                <a:gd name="connsiteY874" fmla="*/ 1186315 h 1640988"/>
                <a:gd name="connsiteX875" fmla="*/ 1422712 w 1770049"/>
                <a:gd name="connsiteY875" fmla="*/ 1186315 h 1640988"/>
                <a:gd name="connsiteX876" fmla="*/ 1429081 w 1770049"/>
                <a:gd name="connsiteY876" fmla="*/ 1195282 h 1640988"/>
                <a:gd name="connsiteX877" fmla="*/ 1429081 w 1770049"/>
                <a:gd name="connsiteY877" fmla="*/ 1189855 h 1640988"/>
                <a:gd name="connsiteX878" fmla="*/ 1421767 w 1770049"/>
                <a:gd name="connsiteY878" fmla="*/ 1175697 h 1640988"/>
                <a:gd name="connsiteX879" fmla="*/ 1401710 w 1770049"/>
                <a:gd name="connsiteY879" fmla="*/ 1148087 h 1640988"/>
                <a:gd name="connsiteX880" fmla="*/ 1401710 w 1770049"/>
                <a:gd name="connsiteY880" fmla="*/ 1153514 h 1640988"/>
                <a:gd name="connsiteX881" fmla="*/ 1378113 w 1770049"/>
                <a:gd name="connsiteY881" fmla="*/ 1123784 h 1640988"/>
                <a:gd name="connsiteX882" fmla="*/ 1379999 w 1770049"/>
                <a:gd name="connsiteY882" fmla="*/ 1121186 h 1640988"/>
                <a:gd name="connsiteX883" fmla="*/ 1395102 w 1770049"/>
                <a:gd name="connsiteY883" fmla="*/ 1144784 h 1640988"/>
                <a:gd name="connsiteX884" fmla="*/ 1398170 w 1770049"/>
                <a:gd name="connsiteY884" fmla="*/ 1143369 h 1640988"/>
                <a:gd name="connsiteX885" fmla="*/ 1394393 w 1770049"/>
                <a:gd name="connsiteY885" fmla="*/ 1137706 h 1640988"/>
                <a:gd name="connsiteX886" fmla="*/ 1392743 w 1770049"/>
                <a:gd name="connsiteY886" fmla="*/ 1137706 h 1640988"/>
                <a:gd name="connsiteX887" fmla="*/ 1367728 w 1770049"/>
                <a:gd name="connsiteY887" fmla="*/ 1103961 h 1640988"/>
                <a:gd name="connsiteX888" fmla="*/ 1363246 w 1770049"/>
                <a:gd name="connsiteY888" fmla="*/ 1087444 h 1640988"/>
                <a:gd name="connsiteX889" fmla="*/ 1358056 w 1770049"/>
                <a:gd name="connsiteY889" fmla="*/ 1080363 h 1640988"/>
                <a:gd name="connsiteX890" fmla="*/ 1362065 w 1770049"/>
                <a:gd name="connsiteY890" fmla="*/ 1089803 h 1640988"/>
                <a:gd name="connsiteX891" fmla="*/ 1348380 w 1770049"/>
                <a:gd name="connsiteY891" fmla="*/ 1078949 h 1640988"/>
                <a:gd name="connsiteX892" fmla="*/ 1356166 w 1770049"/>
                <a:gd name="connsiteY892" fmla="*/ 1082959 h 1640988"/>
                <a:gd name="connsiteX893" fmla="*/ 1346490 w 1770049"/>
                <a:gd name="connsiteY893" fmla="*/ 1070691 h 1640988"/>
                <a:gd name="connsiteX894" fmla="*/ 1344603 w 1770049"/>
                <a:gd name="connsiteY894" fmla="*/ 1073286 h 1640988"/>
                <a:gd name="connsiteX895" fmla="*/ 1337759 w 1770049"/>
                <a:gd name="connsiteY895" fmla="*/ 1063374 h 1640988"/>
                <a:gd name="connsiteX896" fmla="*/ 1348616 w 1770049"/>
                <a:gd name="connsiteY896" fmla="*/ 1082489 h 1640988"/>
                <a:gd name="connsiteX897" fmla="*/ 1365605 w 1770049"/>
                <a:gd name="connsiteY897" fmla="*/ 1103019 h 1640988"/>
                <a:gd name="connsiteX898" fmla="*/ 1359234 w 1770049"/>
                <a:gd name="connsiteY898" fmla="*/ 1094521 h 1640988"/>
                <a:gd name="connsiteX899" fmla="*/ 1363010 w 1770049"/>
                <a:gd name="connsiteY899" fmla="*/ 1100420 h 1640988"/>
                <a:gd name="connsiteX900" fmla="*/ 1317938 w 1770049"/>
                <a:gd name="connsiteY900" fmla="*/ 1039304 h 1640988"/>
                <a:gd name="connsiteX901" fmla="*/ 1317938 w 1770049"/>
                <a:gd name="connsiteY901" fmla="*/ 1042844 h 1640988"/>
                <a:gd name="connsiteX902" fmla="*/ 1324074 w 1770049"/>
                <a:gd name="connsiteY902" fmla="*/ 1052756 h 1640988"/>
                <a:gd name="connsiteX903" fmla="*/ 1313926 w 1770049"/>
                <a:gd name="connsiteY903" fmla="*/ 1039068 h 1640988"/>
                <a:gd name="connsiteX904" fmla="*/ 1302600 w 1770049"/>
                <a:gd name="connsiteY904" fmla="*/ 1025855 h 1640988"/>
                <a:gd name="connsiteX905" fmla="*/ 1310625 w 1770049"/>
                <a:gd name="connsiteY905" fmla="*/ 1036709 h 1640988"/>
                <a:gd name="connsiteX906" fmla="*/ 1317702 w 1770049"/>
                <a:gd name="connsiteY906" fmla="*/ 1039304 h 1640988"/>
                <a:gd name="connsiteX907" fmla="*/ 1312984 w 1770049"/>
                <a:gd name="connsiteY907" fmla="*/ 1026797 h 1640988"/>
                <a:gd name="connsiteX908" fmla="*/ 1333513 w 1770049"/>
                <a:gd name="connsiteY908" fmla="*/ 1054171 h 1640988"/>
                <a:gd name="connsiteX909" fmla="*/ 1331154 w 1770049"/>
                <a:gd name="connsiteY909" fmla="*/ 1044262 h 1640988"/>
                <a:gd name="connsiteX910" fmla="*/ 1325491 w 1770049"/>
                <a:gd name="connsiteY910" fmla="*/ 1044262 h 1640988"/>
                <a:gd name="connsiteX911" fmla="*/ 1307321 w 1770049"/>
                <a:gd name="connsiteY911" fmla="*/ 1015943 h 1640988"/>
                <a:gd name="connsiteX912" fmla="*/ 1307321 w 1770049"/>
                <a:gd name="connsiteY912" fmla="*/ 1019719 h 1640988"/>
                <a:gd name="connsiteX913" fmla="*/ 1314871 w 1770049"/>
                <a:gd name="connsiteY913" fmla="*/ 1032696 h 1640988"/>
                <a:gd name="connsiteX914" fmla="*/ 1307085 w 1770049"/>
                <a:gd name="connsiteY914" fmla="*/ 1025146 h 1640988"/>
                <a:gd name="connsiteX915" fmla="*/ 1308735 w 1770049"/>
                <a:gd name="connsiteY915" fmla="*/ 1025146 h 1640988"/>
                <a:gd name="connsiteX916" fmla="*/ 1304725 w 1770049"/>
                <a:gd name="connsiteY916" fmla="*/ 1020192 h 1640988"/>
                <a:gd name="connsiteX917" fmla="*/ 1301894 w 1770049"/>
                <a:gd name="connsiteY917" fmla="*/ 1017597 h 1640988"/>
                <a:gd name="connsiteX918" fmla="*/ 1305667 w 1770049"/>
                <a:gd name="connsiteY918" fmla="*/ 1017597 h 1640988"/>
                <a:gd name="connsiteX919" fmla="*/ 1295286 w 1770049"/>
                <a:gd name="connsiteY919" fmla="*/ 1006267 h 1640988"/>
                <a:gd name="connsiteX920" fmla="*/ 1297881 w 1770049"/>
                <a:gd name="connsiteY920" fmla="*/ 1004853 h 1640988"/>
                <a:gd name="connsiteX921" fmla="*/ 1292927 w 1770049"/>
                <a:gd name="connsiteY921" fmla="*/ 999899 h 1640988"/>
                <a:gd name="connsiteX922" fmla="*/ 1290565 w 1770049"/>
                <a:gd name="connsiteY922" fmla="*/ 1001549 h 1640988"/>
                <a:gd name="connsiteX923" fmla="*/ 1284902 w 1770049"/>
                <a:gd name="connsiteY923" fmla="*/ 994469 h 1640988"/>
                <a:gd name="connsiteX924" fmla="*/ 1290095 w 1770049"/>
                <a:gd name="connsiteY924" fmla="*/ 998718 h 1640988"/>
                <a:gd name="connsiteX925" fmla="*/ 1294813 w 1770049"/>
                <a:gd name="connsiteY925" fmla="*/ 998718 h 1640988"/>
                <a:gd name="connsiteX926" fmla="*/ 1286083 w 1770049"/>
                <a:gd name="connsiteY926" fmla="*/ 990223 h 1640988"/>
                <a:gd name="connsiteX927" fmla="*/ 1286083 w 1770049"/>
                <a:gd name="connsiteY927" fmla="*/ 993291 h 1640988"/>
                <a:gd name="connsiteX928" fmla="*/ 1280892 w 1770049"/>
                <a:gd name="connsiteY928" fmla="*/ 988100 h 1640988"/>
                <a:gd name="connsiteX929" fmla="*/ 1284196 w 1770049"/>
                <a:gd name="connsiteY929" fmla="*/ 988100 h 1640988"/>
                <a:gd name="connsiteX930" fmla="*/ 1282779 w 1770049"/>
                <a:gd name="connsiteY930" fmla="*/ 988100 h 1640988"/>
                <a:gd name="connsiteX931" fmla="*/ 1290565 w 1770049"/>
                <a:gd name="connsiteY931" fmla="*/ 984324 h 1640988"/>
                <a:gd name="connsiteX932" fmla="*/ 1290565 w 1770049"/>
                <a:gd name="connsiteY932" fmla="*/ 988333 h 1640988"/>
                <a:gd name="connsiteX933" fmla="*/ 1290565 w 1770049"/>
                <a:gd name="connsiteY933" fmla="*/ 988333 h 1640988"/>
                <a:gd name="connsiteX934" fmla="*/ 1294341 w 1770049"/>
                <a:gd name="connsiteY934" fmla="*/ 988333 h 1640988"/>
                <a:gd name="connsiteX935" fmla="*/ 1294341 w 1770049"/>
                <a:gd name="connsiteY935" fmla="*/ 985738 h 1640988"/>
                <a:gd name="connsiteX936" fmla="*/ 1299062 w 1770049"/>
                <a:gd name="connsiteY936" fmla="*/ 983851 h 1640988"/>
                <a:gd name="connsiteX937" fmla="*/ 1299062 w 1770049"/>
                <a:gd name="connsiteY937" fmla="*/ 985738 h 1640988"/>
                <a:gd name="connsiteX938" fmla="*/ 1306376 w 1770049"/>
                <a:gd name="connsiteY938" fmla="*/ 984324 h 1640988"/>
                <a:gd name="connsiteX939" fmla="*/ 1306376 w 1770049"/>
                <a:gd name="connsiteY939" fmla="*/ 981256 h 1640988"/>
                <a:gd name="connsiteX940" fmla="*/ 1303544 w 1770049"/>
                <a:gd name="connsiteY940" fmla="*/ 981256 h 1640988"/>
                <a:gd name="connsiteX941" fmla="*/ 1307321 w 1770049"/>
                <a:gd name="connsiteY941" fmla="*/ 981256 h 1640988"/>
                <a:gd name="connsiteX942" fmla="*/ 1330918 w 1770049"/>
                <a:gd name="connsiteY942" fmla="*/ 970871 h 1640988"/>
                <a:gd name="connsiteX943" fmla="*/ 1375281 w 1770049"/>
                <a:gd name="connsiteY943" fmla="*/ 944443 h 1640988"/>
                <a:gd name="connsiteX944" fmla="*/ 1363719 w 1770049"/>
                <a:gd name="connsiteY944" fmla="*/ 949636 h 1640988"/>
                <a:gd name="connsiteX945" fmla="*/ 1387316 w 1770049"/>
                <a:gd name="connsiteY945" fmla="*/ 932880 h 1640988"/>
                <a:gd name="connsiteX946" fmla="*/ 1380236 w 1770049"/>
                <a:gd name="connsiteY946" fmla="*/ 939724 h 1640988"/>
                <a:gd name="connsiteX947" fmla="*/ 1390617 w 1770049"/>
                <a:gd name="connsiteY947" fmla="*/ 936420 h 1640988"/>
                <a:gd name="connsiteX948" fmla="*/ 1404069 w 1770049"/>
                <a:gd name="connsiteY948" fmla="*/ 921790 h 1640988"/>
                <a:gd name="connsiteX949" fmla="*/ 1416104 w 1770049"/>
                <a:gd name="connsiteY949" fmla="*/ 917541 h 1640988"/>
                <a:gd name="connsiteX950" fmla="*/ 1426249 w 1770049"/>
                <a:gd name="connsiteY950" fmla="*/ 909991 h 1640988"/>
                <a:gd name="connsiteX951" fmla="*/ 1434511 w 1770049"/>
                <a:gd name="connsiteY951" fmla="*/ 905509 h 1640988"/>
                <a:gd name="connsiteX952" fmla="*/ 1488546 w 1770049"/>
                <a:gd name="connsiteY952" fmla="*/ 863742 h 1640988"/>
                <a:gd name="connsiteX953" fmla="*/ 1493504 w 1770049"/>
                <a:gd name="connsiteY953" fmla="*/ 863742 h 1640988"/>
                <a:gd name="connsiteX954" fmla="*/ 1497750 w 1770049"/>
                <a:gd name="connsiteY954" fmla="*/ 855483 h 1640988"/>
                <a:gd name="connsiteX955" fmla="*/ 1518752 w 1770049"/>
                <a:gd name="connsiteY955" fmla="*/ 842976 h 1640988"/>
                <a:gd name="connsiteX956" fmla="*/ 1536450 w 1770049"/>
                <a:gd name="connsiteY956" fmla="*/ 827873 h 1640988"/>
                <a:gd name="connsiteX957" fmla="*/ 1548721 w 1770049"/>
                <a:gd name="connsiteY957" fmla="*/ 822210 h 1640988"/>
                <a:gd name="connsiteX958" fmla="*/ 1554148 w 1770049"/>
                <a:gd name="connsiteY958" fmla="*/ 815602 h 1640988"/>
                <a:gd name="connsiteX959" fmla="*/ 1543530 w 1770049"/>
                <a:gd name="connsiteY959" fmla="*/ 822446 h 1640988"/>
                <a:gd name="connsiteX960" fmla="*/ 1561228 w 1770049"/>
                <a:gd name="connsiteY960" fmla="*/ 807344 h 1640988"/>
                <a:gd name="connsiteX961" fmla="*/ 1549193 w 1770049"/>
                <a:gd name="connsiteY961" fmla="*/ 816075 h 1640988"/>
                <a:gd name="connsiteX962" fmla="*/ 1549193 w 1770049"/>
                <a:gd name="connsiteY962" fmla="*/ 812771 h 1640988"/>
                <a:gd name="connsiteX963" fmla="*/ 1560756 w 1770049"/>
                <a:gd name="connsiteY963" fmla="*/ 801208 h 1640988"/>
                <a:gd name="connsiteX964" fmla="*/ 1560756 w 1770049"/>
                <a:gd name="connsiteY964" fmla="*/ 804512 h 1640988"/>
                <a:gd name="connsiteX965" fmla="*/ 1569014 w 1770049"/>
                <a:gd name="connsiteY965" fmla="*/ 794128 h 1640988"/>
                <a:gd name="connsiteX966" fmla="*/ 1597802 w 1770049"/>
                <a:gd name="connsiteY966" fmla="*/ 767935 h 1640988"/>
                <a:gd name="connsiteX967" fmla="*/ 1596388 w 1770049"/>
                <a:gd name="connsiteY967" fmla="*/ 774543 h 1640988"/>
                <a:gd name="connsiteX968" fmla="*/ 1628244 w 1770049"/>
                <a:gd name="connsiteY968" fmla="*/ 748350 h 1640988"/>
                <a:gd name="connsiteX969" fmla="*/ 1663167 w 1770049"/>
                <a:gd name="connsiteY969" fmla="*/ 720977 h 1640988"/>
                <a:gd name="connsiteX970" fmla="*/ 1647123 w 1770049"/>
                <a:gd name="connsiteY970" fmla="*/ 732775 h 1640988"/>
                <a:gd name="connsiteX971" fmla="*/ 1665054 w 1770049"/>
                <a:gd name="connsiteY971" fmla="*/ 715077 h 1640988"/>
                <a:gd name="connsiteX972" fmla="*/ 1665054 w 1770049"/>
                <a:gd name="connsiteY972" fmla="*/ 711301 h 1640988"/>
                <a:gd name="connsiteX973" fmla="*/ 1641457 w 1770049"/>
                <a:gd name="connsiteY973" fmla="*/ 734898 h 1640988"/>
                <a:gd name="connsiteX974" fmla="*/ 1639570 w 1770049"/>
                <a:gd name="connsiteY974" fmla="*/ 732775 h 1640988"/>
                <a:gd name="connsiteX975" fmla="*/ 1653022 w 1770049"/>
                <a:gd name="connsiteY975" fmla="*/ 719562 h 1640988"/>
                <a:gd name="connsiteX976" fmla="*/ 1660808 w 1770049"/>
                <a:gd name="connsiteY976" fmla="*/ 715550 h 1640988"/>
                <a:gd name="connsiteX977" fmla="*/ 1677325 w 1770049"/>
                <a:gd name="connsiteY977" fmla="*/ 698324 h 1640988"/>
                <a:gd name="connsiteX978" fmla="*/ 1666471 w 1770049"/>
                <a:gd name="connsiteY978" fmla="*/ 706110 h 1640988"/>
                <a:gd name="connsiteX979" fmla="*/ 1674493 w 1770049"/>
                <a:gd name="connsiteY979" fmla="*/ 696671 h 1640988"/>
                <a:gd name="connsiteX980" fmla="*/ 1689596 w 1770049"/>
                <a:gd name="connsiteY980" fmla="*/ 686526 h 1640988"/>
                <a:gd name="connsiteX981" fmla="*/ 1704699 w 1770049"/>
                <a:gd name="connsiteY981" fmla="*/ 672604 h 1640988"/>
                <a:gd name="connsiteX982" fmla="*/ 1720979 w 1770049"/>
                <a:gd name="connsiteY982" fmla="*/ 653489 h 1640988"/>
                <a:gd name="connsiteX983" fmla="*/ 1718384 w 1770049"/>
                <a:gd name="connsiteY983" fmla="*/ 658916 h 1640988"/>
                <a:gd name="connsiteX984" fmla="*/ 1752129 w 1770049"/>
                <a:gd name="connsiteY984" fmla="*/ 626588 h 1640988"/>
                <a:gd name="connsiteX985" fmla="*/ 1761805 w 1770049"/>
                <a:gd name="connsiteY985" fmla="*/ 618802 h 1640988"/>
                <a:gd name="connsiteX986" fmla="*/ 1768883 w 1770049"/>
                <a:gd name="connsiteY986" fmla="*/ 609126 h 1640988"/>
                <a:gd name="connsiteX987" fmla="*/ 1698091 w 1770049"/>
                <a:gd name="connsiteY987" fmla="*/ 611957 h 1640988"/>
                <a:gd name="connsiteX988" fmla="*/ 1675911 w 1770049"/>
                <a:gd name="connsiteY988" fmla="*/ 611957 h 1640988"/>
                <a:gd name="connsiteX989" fmla="*/ 1679920 w 1770049"/>
                <a:gd name="connsiteY989" fmla="*/ 607945 h 1640988"/>
                <a:gd name="connsiteX990" fmla="*/ 1703518 w 1770049"/>
                <a:gd name="connsiteY990" fmla="*/ 609598 h 1640988"/>
                <a:gd name="connsiteX991" fmla="*/ 1720510 w 1770049"/>
                <a:gd name="connsiteY991" fmla="*/ 606530 h 1640988"/>
                <a:gd name="connsiteX992" fmla="*/ 1720510 w 1770049"/>
                <a:gd name="connsiteY992" fmla="*/ 606530 h 1640988"/>
                <a:gd name="connsiteX993" fmla="*/ 1691483 w 1770049"/>
                <a:gd name="connsiteY993" fmla="*/ 604877 h 1640988"/>
                <a:gd name="connsiteX994" fmla="*/ 1708239 w 1770049"/>
                <a:gd name="connsiteY994" fmla="*/ 604877 h 1640988"/>
                <a:gd name="connsiteX995" fmla="*/ 1684641 w 1770049"/>
                <a:gd name="connsiteY995" fmla="*/ 602282 h 1640988"/>
                <a:gd name="connsiteX996" fmla="*/ 1622344 w 1770049"/>
                <a:gd name="connsiteY996" fmla="*/ 597091 h 1640988"/>
                <a:gd name="connsiteX997" fmla="*/ 1615972 w 1770049"/>
                <a:gd name="connsiteY997" fmla="*/ 601576 h 1640988"/>
                <a:gd name="connsiteX998" fmla="*/ 1636738 w 1770049"/>
                <a:gd name="connsiteY998" fmla="*/ 601576 h 1640988"/>
                <a:gd name="connsiteX999" fmla="*/ 1626357 w 1770049"/>
                <a:gd name="connsiteY999" fmla="*/ 601576 h 1640988"/>
                <a:gd name="connsiteX1000" fmla="*/ 1676619 w 1770049"/>
                <a:gd name="connsiteY1000" fmla="*/ 606294 h 1640988"/>
                <a:gd name="connsiteX1001" fmla="*/ 1486424 w 1770049"/>
                <a:gd name="connsiteY1001" fmla="*/ 594968 h 1640988"/>
                <a:gd name="connsiteX1002" fmla="*/ 1494682 w 1770049"/>
                <a:gd name="connsiteY1002" fmla="*/ 594968 h 1640988"/>
                <a:gd name="connsiteX1003" fmla="*/ 1468962 w 1770049"/>
                <a:gd name="connsiteY1003" fmla="*/ 593787 h 1640988"/>
                <a:gd name="connsiteX1004" fmla="*/ 1445364 w 1770049"/>
                <a:gd name="connsiteY1004" fmla="*/ 589777 h 1640988"/>
                <a:gd name="connsiteX1005" fmla="*/ 1451500 w 1770049"/>
                <a:gd name="connsiteY1005" fmla="*/ 587415 h 1640988"/>
                <a:gd name="connsiteX1006" fmla="*/ 1410913 w 1770049"/>
                <a:gd name="connsiteY1006" fmla="*/ 583878 h 1640988"/>
                <a:gd name="connsiteX1007" fmla="*/ 1373391 w 1770049"/>
                <a:gd name="connsiteY1007" fmla="*/ 581046 h 1640988"/>
                <a:gd name="connsiteX1008" fmla="*/ 1341536 w 1770049"/>
                <a:gd name="connsiteY1008" fmla="*/ 581046 h 1640988"/>
                <a:gd name="connsiteX1009" fmla="*/ 1335636 w 1770049"/>
                <a:gd name="connsiteY1009" fmla="*/ 579393 h 1640988"/>
                <a:gd name="connsiteX1010" fmla="*/ 1332096 w 1770049"/>
                <a:gd name="connsiteY1010" fmla="*/ 579393 h 1640988"/>
                <a:gd name="connsiteX1011" fmla="*/ 1323602 w 1770049"/>
                <a:gd name="connsiteY1011" fmla="*/ 577506 h 1640988"/>
                <a:gd name="connsiteX1012" fmla="*/ 1303544 w 1770049"/>
                <a:gd name="connsiteY1012" fmla="*/ 574911 h 1640988"/>
                <a:gd name="connsiteX1013" fmla="*/ 1256350 w 1770049"/>
                <a:gd name="connsiteY1013" fmla="*/ 569248 h 1640988"/>
                <a:gd name="connsiteX1014" fmla="*/ 1245496 w 1770049"/>
                <a:gd name="connsiteY1014" fmla="*/ 569248 h 1640988"/>
                <a:gd name="connsiteX1015" fmla="*/ 1239360 w 1770049"/>
                <a:gd name="connsiteY1015" fmla="*/ 571607 h 1640988"/>
                <a:gd name="connsiteX1016" fmla="*/ 1232516 w 1770049"/>
                <a:gd name="connsiteY1016" fmla="*/ 571607 h 1640988"/>
                <a:gd name="connsiteX1017" fmla="*/ 1238652 w 1770049"/>
                <a:gd name="connsiteY1017" fmla="*/ 568303 h 1640988"/>
                <a:gd name="connsiteX1018" fmla="*/ 1224494 w 1770049"/>
                <a:gd name="connsiteY1018" fmla="*/ 568303 h 1640988"/>
                <a:gd name="connsiteX1019" fmla="*/ 1207738 w 1770049"/>
                <a:gd name="connsiteY1019" fmla="*/ 568303 h 1640988"/>
                <a:gd name="connsiteX1020" fmla="*/ 1213873 w 1770049"/>
                <a:gd name="connsiteY1020" fmla="*/ 565708 h 1640988"/>
                <a:gd name="connsiteX1021" fmla="*/ 1157242 w 1770049"/>
                <a:gd name="connsiteY1021" fmla="*/ 567594 h 1640988"/>
                <a:gd name="connsiteX1022" fmla="*/ 1142845 w 1770049"/>
                <a:gd name="connsiteY1022" fmla="*/ 566180 h 1640988"/>
                <a:gd name="connsiteX1023" fmla="*/ 1142845 w 1770049"/>
                <a:gd name="connsiteY1023" fmla="*/ 562167 h 1640988"/>
                <a:gd name="connsiteX1024" fmla="*/ 1138363 w 1770049"/>
                <a:gd name="connsiteY1024" fmla="*/ 565471 h 1640988"/>
                <a:gd name="connsiteX1025" fmla="*/ 1123497 w 1770049"/>
                <a:gd name="connsiteY1025" fmla="*/ 566650 h 1640988"/>
                <a:gd name="connsiteX1026" fmla="*/ 1139072 w 1770049"/>
                <a:gd name="connsiteY1026" fmla="*/ 562167 h 1640988"/>
                <a:gd name="connsiteX1027" fmla="*/ 1139072 w 1770049"/>
                <a:gd name="connsiteY1027" fmla="*/ 562167 h 1640988"/>
                <a:gd name="connsiteX1028" fmla="*/ 1090224 w 1770049"/>
                <a:gd name="connsiteY1028" fmla="*/ 560517 h 1640988"/>
                <a:gd name="connsiteX1029" fmla="*/ 1090224 w 1770049"/>
                <a:gd name="connsiteY1029" fmla="*/ 557213 h 1640988"/>
                <a:gd name="connsiteX1030" fmla="*/ 1053650 w 1770049"/>
                <a:gd name="connsiteY1030" fmla="*/ 557213 h 1640988"/>
                <a:gd name="connsiteX1031" fmla="*/ 1051760 w 1770049"/>
                <a:gd name="connsiteY1031" fmla="*/ 557213 h 1640988"/>
                <a:gd name="connsiteX1032" fmla="*/ 1051760 w 1770049"/>
                <a:gd name="connsiteY1032" fmla="*/ 557213 h 1640988"/>
                <a:gd name="connsiteX1033" fmla="*/ 1051760 w 1770049"/>
                <a:gd name="connsiteY1033" fmla="*/ 558863 h 1640988"/>
                <a:gd name="connsiteX1034" fmla="*/ 1051760 w 1770049"/>
                <a:gd name="connsiteY1034" fmla="*/ 557213 h 1640988"/>
                <a:gd name="connsiteX1035" fmla="*/ 1049873 w 1770049"/>
                <a:gd name="connsiteY1035" fmla="*/ 558863 h 1640988"/>
                <a:gd name="connsiteX1036" fmla="*/ 1049873 w 1770049"/>
                <a:gd name="connsiteY1036" fmla="*/ 558863 h 1640988"/>
                <a:gd name="connsiteX1037" fmla="*/ 1049873 w 1770049"/>
                <a:gd name="connsiteY1037" fmla="*/ 556977 h 1640988"/>
                <a:gd name="connsiteX1038" fmla="*/ 1045155 w 1770049"/>
                <a:gd name="connsiteY1038" fmla="*/ 556977 h 1640988"/>
                <a:gd name="connsiteX1039" fmla="*/ 1045155 w 1770049"/>
                <a:gd name="connsiteY1039" fmla="*/ 556977 h 1640988"/>
                <a:gd name="connsiteX1040" fmla="*/ 1045155 w 1770049"/>
                <a:gd name="connsiteY1040" fmla="*/ 556977 h 1640988"/>
                <a:gd name="connsiteX1041" fmla="*/ 1041142 w 1770049"/>
                <a:gd name="connsiteY1041" fmla="*/ 556977 h 1640988"/>
                <a:gd name="connsiteX1042" fmla="*/ 1041142 w 1770049"/>
                <a:gd name="connsiteY1042" fmla="*/ 559808 h 1640988"/>
                <a:gd name="connsiteX1043" fmla="*/ 1041142 w 1770049"/>
                <a:gd name="connsiteY1043" fmla="*/ 557682 h 1640988"/>
                <a:gd name="connsiteX1044" fmla="*/ 1042793 w 1770049"/>
                <a:gd name="connsiteY1044" fmla="*/ 557682 h 1640988"/>
                <a:gd name="connsiteX1045" fmla="*/ 1044446 w 1770049"/>
                <a:gd name="connsiteY1045" fmla="*/ 552728 h 1640988"/>
                <a:gd name="connsiteX1046" fmla="*/ 1046097 w 1770049"/>
                <a:gd name="connsiteY1046" fmla="*/ 552728 h 1640988"/>
                <a:gd name="connsiteX1047" fmla="*/ 1046097 w 1770049"/>
                <a:gd name="connsiteY1047" fmla="*/ 551550 h 1640988"/>
                <a:gd name="connsiteX1048" fmla="*/ 1044446 w 1770049"/>
                <a:gd name="connsiteY1048" fmla="*/ 551550 h 1640988"/>
                <a:gd name="connsiteX1049" fmla="*/ 1042323 w 1770049"/>
                <a:gd name="connsiteY1049" fmla="*/ 537625 h 1640988"/>
                <a:gd name="connsiteX1050" fmla="*/ 1035243 w 1770049"/>
                <a:gd name="connsiteY1050" fmla="*/ 502938 h 1640988"/>
                <a:gd name="connsiteX1051" fmla="*/ 1040906 w 1770049"/>
                <a:gd name="connsiteY1051" fmla="*/ 535030 h 1640988"/>
                <a:gd name="connsiteX1052" fmla="*/ 1043265 w 1770049"/>
                <a:gd name="connsiteY1052" fmla="*/ 550841 h 1640988"/>
                <a:gd name="connsiteX1053" fmla="*/ 1043265 w 1770049"/>
                <a:gd name="connsiteY1053" fmla="*/ 553200 h 1640988"/>
                <a:gd name="connsiteX1054" fmla="*/ 1041851 w 1770049"/>
                <a:gd name="connsiteY1054" fmla="*/ 544942 h 1640988"/>
                <a:gd name="connsiteX1055" fmla="*/ 1041851 w 1770049"/>
                <a:gd name="connsiteY1055" fmla="*/ 548952 h 1640988"/>
                <a:gd name="connsiteX1056" fmla="*/ 1041851 w 1770049"/>
                <a:gd name="connsiteY1056" fmla="*/ 552492 h 1640988"/>
                <a:gd name="connsiteX1057" fmla="*/ 1039492 w 1770049"/>
                <a:gd name="connsiteY1057" fmla="*/ 547065 h 1640988"/>
                <a:gd name="connsiteX1058" fmla="*/ 1040670 w 1770049"/>
                <a:gd name="connsiteY1058" fmla="*/ 541638 h 1640988"/>
                <a:gd name="connsiteX1059" fmla="*/ 1030525 w 1770049"/>
                <a:gd name="connsiteY1059" fmla="*/ 509073 h 1640988"/>
                <a:gd name="connsiteX1060" fmla="*/ 1037130 w 1770049"/>
                <a:gd name="connsiteY1060" fmla="*/ 525354 h 1640988"/>
                <a:gd name="connsiteX1061" fmla="*/ 1039725 w 1770049"/>
                <a:gd name="connsiteY1061" fmla="*/ 523704 h 1640988"/>
                <a:gd name="connsiteX1062" fmla="*/ 1030052 w 1770049"/>
                <a:gd name="connsiteY1062" fmla="*/ 496330 h 1640988"/>
                <a:gd name="connsiteX1063" fmla="*/ 1033593 w 1770049"/>
                <a:gd name="connsiteY1063" fmla="*/ 499870 h 1640988"/>
                <a:gd name="connsiteX1064" fmla="*/ 1024859 w 1770049"/>
                <a:gd name="connsiteY1064" fmla="*/ 474386 h 1640988"/>
                <a:gd name="connsiteX1065" fmla="*/ 1027221 w 1770049"/>
                <a:gd name="connsiteY1065" fmla="*/ 470610 h 1640988"/>
                <a:gd name="connsiteX1066" fmla="*/ 1027221 w 1770049"/>
                <a:gd name="connsiteY1066" fmla="*/ 470610 h 1640988"/>
                <a:gd name="connsiteX1067" fmla="*/ 1022736 w 1770049"/>
                <a:gd name="connsiteY1067" fmla="*/ 463529 h 1640988"/>
                <a:gd name="connsiteX1068" fmla="*/ 1018018 w 1770049"/>
                <a:gd name="connsiteY1068" fmla="*/ 450789 h 1640988"/>
                <a:gd name="connsiteX1069" fmla="*/ 1014714 w 1770049"/>
                <a:gd name="connsiteY1069" fmla="*/ 438045 h 1640988"/>
                <a:gd name="connsiteX1070" fmla="*/ 1022263 w 1770049"/>
                <a:gd name="connsiteY1070" fmla="*/ 446776 h 1640988"/>
                <a:gd name="connsiteX1071" fmla="*/ 1015186 w 1770049"/>
                <a:gd name="connsiteY1071" fmla="*/ 430495 h 1640988"/>
                <a:gd name="connsiteX1072" fmla="*/ 1015186 w 1770049"/>
                <a:gd name="connsiteY1072" fmla="*/ 422943 h 1640988"/>
                <a:gd name="connsiteX1073" fmla="*/ 1004329 w 1770049"/>
                <a:gd name="connsiteY1073" fmla="*/ 390142 h 1640988"/>
                <a:gd name="connsiteX1074" fmla="*/ 1009523 w 1770049"/>
                <a:gd name="connsiteY1074" fmla="*/ 399109 h 1640988"/>
                <a:gd name="connsiteX1075" fmla="*/ 997016 w 1770049"/>
                <a:gd name="connsiteY1075" fmla="*/ 368198 h 1640988"/>
                <a:gd name="connsiteX1076" fmla="*/ 991116 w 1770049"/>
                <a:gd name="connsiteY1076" fmla="*/ 357578 h 1640988"/>
                <a:gd name="connsiteX1077" fmla="*/ 991116 w 1770049"/>
                <a:gd name="connsiteY1077" fmla="*/ 365130 h 1640988"/>
                <a:gd name="connsiteX1078" fmla="*/ 987576 w 1770049"/>
                <a:gd name="connsiteY1078" fmla="*/ 359940 h 1640988"/>
                <a:gd name="connsiteX1079" fmla="*/ 975777 w 1770049"/>
                <a:gd name="connsiteY1079" fmla="*/ 327375 h 1640988"/>
                <a:gd name="connsiteX1080" fmla="*/ 984745 w 1770049"/>
                <a:gd name="connsiteY1080" fmla="*/ 346960 h 1640988"/>
                <a:gd name="connsiteX1081" fmla="*/ 992297 w 1770049"/>
                <a:gd name="connsiteY1081" fmla="*/ 361118 h 1640988"/>
                <a:gd name="connsiteX1082" fmla="*/ 980262 w 1770049"/>
                <a:gd name="connsiteY1082" fmla="*/ 332330 h 1640988"/>
                <a:gd name="connsiteX1083" fmla="*/ 981677 w 1770049"/>
                <a:gd name="connsiteY1083" fmla="*/ 326194 h 1640988"/>
                <a:gd name="connsiteX1084" fmla="*/ 970587 w 1770049"/>
                <a:gd name="connsiteY1084" fmla="*/ 308024 h 1640988"/>
                <a:gd name="connsiteX1085" fmla="*/ 952416 w 1770049"/>
                <a:gd name="connsiteY1085" fmla="*/ 273573 h 1640988"/>
                <a:gd name="connsiteX1086" fmla="*/ 960439 w 1770049"/>
                <a:gd name="connsiteY1086" fmla="*/ 285135 h 1640988"/>
                <a:gd name="connsiteX1087" fmla="*/ 953361 w 1770049"/>
                <a:gd name="connsiteY1087" fmla="*/ 266729 h 1640988"/>
                <a:gd name="connsiteX1088" fmla="*/ 923628 w 1770049"/>
                <a:gd name="connsiteY1088" fmla="*/ 222366 h 1640988"/>
                <a:gd name="connsiteX1089" fmla="*/ 887524 w 1770049"/>
                <a:gd name="connsiteY1089" fmla="*/ 177766 h 1640988"/>
                <a:gd name="connsiteX1090" fmla="*/ 911121 w 1770049"/>
                <a:gd name="connsiteY1090" fmla="*/ 209858 h 1640988"/>
                <a:gd name="connsiteX1091" fmla="*/ 912538 w 1770049"/>
                <a:gd name="connsiteY1091" fmla="*/ 209858 h 1640988"/>
                <a:gd name="connsiteX1092" fmla="*/ 926460 w 1770049"/>
                <a:gd name="connsiteY1092" fmla="*/ 232041 h 1640988"/>
                <a:gd name="connsiteX1093" fmla="*/ 918907 w 1770049"/>
                <a:gd name="connsiteY1093" fmla="*/ 221188 h 1640988"/>
                <a:gd name="connsiteX1094" fmla="*/ 944158 w 1770049"/>
                <a:gd name="connsiteY1094" fmla="*/ 266492 h 1640988"/>
                <a:gd name="connsiteX1095" fmla="*/ 956665 w 1770049"/>
                <a:gd name="connsiteY1095" fmla="*/ 293394 h 1640988"/>
                <a:gd name="connsiteX1096" fmla="*/ 963034 w 1770049"/>
                <a:gd name="connsiteY1096" fmla="*/ 306137 h 1640988"/>
                <a:gd name="connsiteX1097" fmla="*/ 968464 w 1770049"/>
                <a:gd name="connsiteY1097" fmla="*/ 315810 h 1640988"/>
                <a:gd name="connsiteX1098" fmla="*/ 972001 w 1770049"/>
                <a:gd name="connsiteY1098" fmla="*/ 324777 h 1640988"/>
                <a:gd name="connsiteX1099" fmla="*/ 992767 w 1770049"/>
                <a:gd name="connsiteY1099" fmla="*/ 380703 h 1640988"/>
                <a:gd name="connsiteX1100" fmla="*/ 994420 w 1770049"/>
                <a:gd name="connsiteY1100" fmla="*/ 395569 h 1640988"/>
                <a:gd name="connsiteX1101" fmla="*/ 1001261 w 1770049"/>
                <a:gd name="connsiteY1101" fmla="*/ 411853 h 1640988"/>
                <a:gd name="connsiteX1102" fmla="*/ 999611 w 1770049"/>
                <a:gd name="connsiteY1102" fmla="*/ 402649 h 1640988"/>
                <a:gd name="connsiteX1103" fmla="*/ 1004096 w 1770049"/>
                <a:gd name="connsiteY1103" fmla="*/ 413267 h 1640988"/>
                <a:gd name="connsiteX1104" fmla="*/ 1001261 w 1770049"/>
                <a:gd name="connsiteY1104" fmla="*/ 411853 h 1640988"/>
                <a:gd name="connsiteX1105" fmla="*/ 1004329 w 1770049"/>
                <a:gd name="connsiteY1105" fmla="*/ 426483 h 1640988"/>
                <a:gd name="connsiteX1106" fmla="*/ 1007161 w 1770049"/>
                <a:gd name="connsiteY1106" fmla="*/ 429787 h 1640988"/>
                <a:gd name="connsiteX1107" fmla="*/ 1010229 w 1770049"/>
                <a:gd name="connsiteY1107" fmla="*/ 442764 h 1640988"/>
                <a:gd name="connsiteX1108" fmla="*/ 1011646 w 1770049"/>
                <a:gd name="connsiteY1108" fmla="*/ 451731 h 1640988"/>
                <a:gd name="connsiteX1109" fmla="*/ 1009050 w 1770049"/>
                <a:gd name="connsiteY1109" fmla="*/ 451731 h 1640988"/>
                <a:gd name="connsiteX1110" fmla="*/ 1020140 w 1770049"/>
                <a:gd name="connsiteY1110" fmla="*/ 497039 h 1640988"/>
                <a:gd name="connsiteX1111" fmla="*/ 1023444 w 1770049"/>
                <a:gd name="connsiteY1111" fmla="*/ 504119 h 1640988"/>
                <a:gd name="connsiteX1112" fmla="*/ 1025095 w 1770049"/>
                <a:gd name="connsiteY1112" fmla="*/ 509546 h 1640988"/>
                <a:gd name="connsiteX1113" fmla="*/ 1025095 w 1770049"/>
                <a:gd name="connsiteY1113" fmla="*/ 518749 h 1640988"/>
                <a:gd name="connsiteX1114" fmla="*/ 1030994 w 1770049"/>
                <a:gd name="connsiteY1114" fmla="*/ 542346 h 1640988"/>
                <a:gd name="connsiteX1115" fmla="*/ 1030994 w 1770049"/>
                <a:gd name="connsiteY1115" fmla="*/ 549424 h 1640988"/>
                <a:gd name="connsiteX1116" fmla="*/ 1030994 w 1770049"/>
                <a:gd name="connsiteY1116" fmla="*/ 554851 h 1640988"/>
                <a:gd name="connsiteX1117" fmla="*/ 1030994 w 1770049"/>
                <a:gd name="connsiteY1117" fmla="*/ 557919 h 1640988"/>
                <a:gd name="connsiteX1118" fmla="*/ 1033356 w 1770049"/>
                <a:gd name="connsiteY1118" fmla="*/ 559808 h 1640988"/>
                <a:gd name="connsiteX1119" fmla="*/ 1033356 w 1770049"/>
                <a:gd name="connsiteY1119" fmla="*/ 556741 h 1640988"/>
                <a:gd name="connsiteX1120" fmla="*/ 1036188 w 1770049"/>
                <a:gd name="connsiteY1120" fmla="*/ 556741 h 1640988"/>
                <a:gd name="connsiteX1121" fmla="*/ 1036188 w 1770049"/>
                <a:gd name="connsiteY1121" fmla="*/ 561695 h 1640988"/>
                <a:gd name="connsiteX1122" fmla="*/ 1036188 w 1770049"/>
                <a:gd name="connsiteY1122" fmla="*/ 558863 h 1640988"/>
                <a:gd name="connsiteX1123" fmla="*/ 1032648 w 1770049"/>
                <a:gd name="connsiteY1123" fmla="*/ 561459 h 1640988"/>
                <a:gd name="connsiteX1124" fmla="*/ 1032648 w 1770049"/>
                <a:gd name="connsiteY1124" fmla="*/ 570190 h 1640988"/>
                <a:gd name="connsiteX1125" fmla="*/ 1030525 w 1770049"/>
                <a:gd name="connsiteY1125" fmla="*/ 573966 h 1640988"/>
                <a:gd name="connsiteX1126" fmla="*/ 1030525 w 1770049"/>
                <a:gd name="connsiteY1126" fmla="*/ 568067 h 1640988"/>
                <a:gd name="connsiteX1127" fmla="*/ 1028163 w 1770049"/>
                <a:gd name="connsiteY1127" fmla="*/ 569717 h 1640988"/>
                <a:gd name="connsiteX1128" fmla="*/ 1028163 w 1770049"/>
                <a:gd name="connsiteY1128" fmla="*/ 575380 h 1640988"/>
                <a:gd name="connsiteX1129" fmla="*/ 1030994 w 1770049"/>
                <a:gd name="connsiteY1129" fmla="*/ 571135 h 1640988"/>
                <a:gd name="connsiteX1130" fmla="*/ 1032884 w 1770049"/>
                <a:gd name="connsiteY1130" fmla="*/ 577506 h 1640988"/>
                <a:gd name="connsiteX1131" fmla="*/ 1035716 w 1770049"/>
                <a:gd name="connsiteY1131" fmla="*/ 574202 h 1640988"/>
                <a:gd name="connsiteX1132" fmla="*/ 1035716 w 1770049"/>
                <a:gd name="connsiteY1132" fmla="*/ 574202 h 1640988"/>
                <a:gd name="connsiteX1133" fmla="*/ 1035716 w 1770049"/>
                <a:gd name="connsiteY1133" fmla="*/ 577270 h 1640988"/>
                <a:gd name="connsiteX1134" fmla="*/ 1033356 w 1770049"/>
                <a:gd name="connsiteY1134" fmla="*/ 578684 h 1640988"/>
                <a:gd name="connsiteX1135" fmla="*/ 1042557 w 1770049"/>
                <a:gd name="connsiteY1135" fmla="*/ 582697 h 1640988"/>
                <a:gd name="connsiteX1136" fmla="*/ 1055064 w 1770049"/>
                <a:gd name="connsiteY1136" fmla="*/ 582697 h 1640988"/>
                <a:gd name="connsiteX1137" fmla="*/ 1051291 w 1770049"/>
                <a:gd name="connsiteY1137" fmla="*/ 587179 h 1640988"/>
                <a:gd name="connsiteX1138" fmla="*/ 1056245 w 1770049"/>
                <a:gd name="connsiteY1138" fmla="*/ 587179 h 1640988"/>
                <a:gd name="connsiteX1139" fmla="*/ 1056245 w 1770049"/>
                <a:gd name="connsiteY1139" fmla="*/ 582933 h 1640988"/>
                <a:gd name="connsiteX1140" fmla="*/ 1094000 w 1770049"/>
                <a:gd name="connsiteY1140" fmla="*/ 582933 h 1640988"/>
                <a:gd name="connsiteX1141" fmla="*/ 1119484 w 1770049"/>
                <a:gd name="connsiteY1141" fmla="*/ 582933 h 1640988"/>
                <a:gd name="connsiteX1142" fmla="*/ 1115711 w 1770049"/>
                <a:gd name="connsiteY1142" fmla="*/ 584584 h 1640988"/>
                <a:gd name="connsiteX1143" fmla="*/ 1106980 w 1770049"/>
                <a:gd name="connsiteY1143" fmla="*/ 583169 h 1640988"/>
                <a:gd name="connsiteX1144" fmla="*/ 1104854 w 1770049"/>
                <a:gd name="connsiteY1144" fmla="*/ 583169 h 1640988"/>
                <a:gd name="connsiteX1145" fmla="*/ 1101081 w 1770049"/>
                <a:gd name="connsiteY1145" fmla="*/ 583169 h 1640988"/>
                <a:gd name="connsiteX1146" fmla="*/ 1120429 w 1770049"/>
                <a:gd name="connsiteY1146" fmla="*/ 584820 h 1640988"/>
                <a:gd name="connsiteX1147" fmla="*/ 1107922 w 1770049"/>
                <a:gd name="connsiteY1147" fmla="*/ 584820 h 1640988"/>
                <a:gd name="connsiteX1148" fmla="*/ 1121846 w 1770049"/>
                <a:gd name="connsiteY1148" fmla="*/ 586710 h 1640988"/>
                <a:gd name="connsiteX1149" fmla="*/ 1145444 w 1770049"/>
                <a:gd name="connsiteY1149" fmla="*/ 589777 h 1640988"/>
                <a:gd name="connsiteX1150" fmla="*/ 1155353 w 1770049"/>
                <a:gd name="connsiteY1150" fmla="*/ 586237 h 1640988"/>
                <a:gd name="connsiteX1151" fmla="*/ 1159601 w 1770049"/>
                <a:gd name="connsiteY1151" fmla="*/ 591192 h 1640988"/>
                <a:gd name="connsiteX1152" fmla="*/ 1165028 w 1770049"/>
                <a:gd name="connsiteY1152" fmla="*/ 591192 h 1640988"/>
                <a:gd name="connsiteX1153" fmla="*/ 1176591 w 1770049"/>
                <a:gd name="connsiteY1153" fmla="*/ 587415 h 1640988"/>
                <a:gd name="connsiteX1154" fmla="*/ 1206560 w 1770049"/>
                <a:gd name="connsiteY1154" fmla="*/ 590014 h 1640988"/>
                <a:gd name="connsiteX1155" fmla="*/ 1206560 w 1770049"/>
                <a:gd name="connsiteY1155" fmla="*/ 593315 h 1640988"/>
                <a:gd name="connsiteX1156" fmla="*/ 1230157 w 1770049"/>
                <a:gd name="connsiteY1156" fmla="*/ 597800 h 1640988"/>
                <a:gd name="connsiteX1157" fmla="*/ 1237707 w 1770049"/>
                <a:gd name="connsiteY1157" fmla="*/ 597800 h 1640988"/>
                <a:gd name="connsiteX1158" fmla="*/ 1231102 w 1770049"/>
                <a:gd name="connsiteY1158" fmla="*/ 595440 h 1640988"/>
                <a:gd name="connsiteX1159" fmla="*/ 1211751 w 1770049"/>
                <a:gd name="connsiteY1159" fmla="*/ 593551 h 1640988"/>
                <a:gd name="connsiteX1160" fmla="*/ 1236765 w 1770049"/>
                <a:gd name="connsiteY1160" fmla="*/ 593551 h 1640988"/>
                <a:gd name="connsiteX1161" fmla="*/ 1268385 w 1770049"/>
                <a:gd name="connsiteY1161" fmla="*/ 601104 h 1640988"/>
                <a:gd name="connsiteX1162" fmla="*/ 1253046 w 1770049"/>
                <a:gd name="connsiteY1162" fmla="*/ 599450 h 1640988"/>
                <a:gd name="connsiteX1163" fmla="*/ 1271689 w 1770049"/>
                <a:gd name="connsiteY1163" fmla="*/ 602282 h 1640988"/>
                <a:gd name="connsiteX1164" fmla="*/ 1276171 w 1770049"/>
                <a:gd name="connsiteY1164" fmla="*/ 599450 h 1640988"/>
                <a:gd name="connsiteX1165" fmla="*/ 1283960 w 1770049"/>
                <a:gd name="connsiteY1165" fmla="*/ 603226 h 1640988"/>
                <a:gd name="connsiteX1166" fmla="*/ 1290801 w 1770049"/>
                <a:gd name="connsiteY1166" fmla="*/ 603226 h 1640988"/>
                <a:gd name="connsiteX1167" fmla="*/ 1308026 w 1770049"/>
                <a:gd name="connsiteY1167" fmla="*/ 604877 h 1640988"/>
                <a:gd name="connsiteX1168" fmla="*/ 1319356 w 1770049"/>
                <a:gd name="connsiteY1168" fmla="*/ 602754 h 1640988"/>
                <a:gd name="connsiteX1169" fmla="*/ 1319356 w 1770049"/>
                <a:gd name="connsiteY1169" fmla="*/ 606767 h 1640988"/>
                <a:gd name="connsiteX1170" fmla="*/ 1334458 w 1770049"/>
                <a:gd name="connsiteY1170" fmla="*/ 604171 h 1640988"/>
                <a:gd name="connsiteX1171" fmla="*/ 1326433 w 1770049"/>
                <a:gd name="connsiteY1171" fmla="*/ 606767 h 1640988"/>
                <a:gd name="connsiteX1172" fmla="*/ 1345076 w 1770049"/>
                <a:gd name="connsiteY1172" fmla="*/ 606767 h 1640988"/>
                <a:gd name="connsiteX1173" fmla="*/ 1338468 w 1770049"/>
                <a:gd name="connsiteY1173" fmla="*/ 608653 h 1640988"/>
                <a:gd name="connsiteX1174" fmla="*/ 1392507 w 1770049"/>
                <a:gd name="connsiteY1174" fmla="*/ 612666 h 1640988"/>
                <a:gd name="connsiteX1175" fmla="*/ 1403597 w 1770049"/>
                <a:gd name="connsiteY1175" fmla="*/ 616676 h 1640988"/>
                <a:gd name="connsiteX1176" fmla="*/ 1438993 w 1770049"/>
                <a:gd name="connsiteY1176" fmla="*/ 618802 h 1640988"/>
                <a:gd name="connsiteX1177" fmla="*/ 1435689 w 1770049"/>
                <a:gd name="connsiteY1177" fmla="*/ 622105 h 1640988"/>
                <a:gd name="connsiteX1178" fmla="*/ 1424362 w 1770049"/>
                <a:gd name="connsiteY1178" fmla="*/ 622105 h 1640988"/>
                <a:gd name="connsiteX1179" fmla="*/ 1426958 w 1770049"/>
                <a:gd name="connsiteY1179" fmla="*/ 619743 h 1640988"/>
                <a:gd name="connsiteX1180" fmla="*/ 1386607 w 1770049"/>
                <a:gd name="connsiteY1180" fmla="*/ 616912 h 1640988"/>
                <a:gd name="connsiteX1181" fmla="*/ 1419172 w 1770049"/>
                <a:gd name="connsiteY1181" fmla="*/ 621633 h 1640988"/>
                <a:gd name="connsiteX1182" fmla="*/ 1412564 w 1770049"/>
                <a:gd name="connsiteY1182" fmla="*/ 621633 h 1640988"/>
                <a:gd name="connsiteX1183" fmla="*/ 1377404 w 1770049"/>
                <a:gd name="connsiteY1183" fmla="*/ 617148 h 1640988"/>
                <a:gd name="connsiteX1184" fmla="*/ 1377404 w 1770049"/>
                <a:gd name="connsiteY1184" fmla="*/ 618802 h 1640988"/>
                <a:gd name="connsiteX1185" fmla="*/ 1365842 w 1770049"/>
                <a:gd name="connsiteY1185" fmla="*/ 615498 h 1640988"/>
                <a:gd name="connsiteX1186" fmla="*/ 1352862 w 1770049"/>
                <a:gd name="connsiteY1186" fmla="*/ 615498 h 1640988"/>
                <a:gd name="connsiteX1187" fmla="*/ 1337996 w 1770049"/>
                <a:gd name="connsiteY1187" fmla="*/ 615498 h 1640988"/>
                <a:gd name="connsiteX1188" fmla="*/ 1321715 w 1770049"/>
                <a:gd name="connsiteY1188" fmla="*/ 614080 h 1640988"/>
                <a:gd name="connsiteX1189" fmla="*/ 1315579 w 1770049"/>
                <a:gd name="connsiteY1189" fmla="*/ 611013 h 1640988"/>
                <a:gd name="connsiteX1190" fmla="*/ 1310625 w 1770049"/>
                <a:gd name="connsiteY1190" fmla="*/ 615498 h 1640988"/>
                <a:gd name="connsiteX1191" fmla="*/ 1324310 w 1770049"/>
                <a:gd name="connsiteY1191" fmla="*/ 617857 h 1640988"/>
                <a:gd name="connsiteX1192" fmla="*/ 1321242 w 1770049"/>
                <a:gd name="connsiteY1192" fmla="*/ 615970 h 1640988"/>
                <a:gd name="connsiteX1193" fmla="*/ 1338468 w 1770049"/>
                <a:gd name="connsiteY1193" fmla="*/ 617621 h 1640988"/>
                <a:gd name="connsiteX1194" fmla="*/ 1330918 w 1770049"/>
                <a:gd name="connsiteY1194" fmla="*/ 619510 h 1640988"/>
                <a:gd name="connsiteX1195" fmla="*/ 1309916 w 1770049"/>
                <a:gd name="connsiteY1195" fmla="*/ 618093 h 1640988"/>
                <a:gd name="connsiteX1196" fmla="*/ 1303781 w 1770049"/>
                <a:gd name="connsiteY1196" fmla="*/ 614789 h 1640988"/>
                <a:gd name="connsiteX1197" fmla="*/ 1232989 w 1770049"/>
                <a:gd name="connsiteY1197" fmla="*/ 610071 h 1640988"/>
                <a:gd name="connsiteX1198" fmla="*/ 1237471 w 1770049"/>
                <a:gd name="connsiteY1198" fmla="*/ 607003 h 1640988"/>
                <a:gd name="connsiteX1199" fmla="*/ 1299296 w 1770049"/>
                <a:gd name="connsiteY1199" fmla="*/ 614789 h 1640988"/>
                <a:gd name="connsiteX1200" fmla="*/ 1288914 w 1770049"/>
                <a:gd name="connsiteY1200" fmla="*/ 614789 h 1640988"/>
                <a:gd name="connsiteX1201" fmla="*/ 1284665 w 1770049"/>
                <a:gd name="connsiteY1201" fmla="*/ 611485 h 1640988"/>
                <a:gd name="connsiteX1202" fmla="*/ 1266967 w 1770049"/>
                <a:gd name="connsiteY1202" fmla="*/ 611485 h 1640988"/>
                <a:gd name="connsiteX1203" fmla="*/ 1264608 w 1770049"/>
                <a:gd name="connsiteY1203" fmla="*/ 607711 h 1640988"/>
                <a:gd name="connsiteX1204" fmla="*/ 1248564 w 1770049"/>
                <a:gd name="connsiteY1204" fmla="*/ 607711 h 1640988"/>
                <a:gd name="connsiteX1205" fmla="*/ 1244079 w 1770049"/>
                <a:gd name="connsiteY1205" fmla="*/ 604171 h 1640988"/>
                <a:gd name="connsiteX1206" fmla="*/ 1208447 w 1770049"/>
                <a:gd name="connsiteY1206" fmla="*/ 604171 h 1640988"/>
                <a:gd name="connsiteX1207" fmla="*/ 1207268 w 1770049"/>
                <a:gd name="connsiteY1207" fmla="*/ 602045 h 1640988"/>
                <a:gd name="connsiteX1208" fmla="*/ 1214346 w 1770049"/>
                <a:gd name="connsiteY1208" fmla="*/ 602045 h 1640988"/>
                <a:gd name="connsiteX1209" fmla="*/ 1182962 w 1770049"/>
                <a:gd name="connsiteY1209" fmla="*/ 598036 h 1640988"/>
                <a:gd name="connsiteX1210" fmla="*/ 1169983 w 1770049"/>
                <a:gd name="connsiteY1210" fmla="*/ 600395 h 1640988"/>
                <a:gd name="connsiteX1211" fmla="*/ 1160074 w 1770049"/>
                <a:gd name="connsiteY1211" fmla="*/ 596382 h 1640988"/>
                <a:gd name="connsiteX1212" fmla="*/ 1166209 w 1770049"/>
                <a:gd name="connsiteY1212" fmla="*/ 601104 h 1640988"/>
                <a:gd name="connsiteX1213" fmla="*/ 1146858 w 1770049"/>
                <a:gd name="connsiteY1213" fmla="*/ 599686 h 1640988"/>
                <a:gd name="connsiteX1214" fmla="*/ 1144499 w 1770049"/>
                <a:gd name="connsiteY1214" fmla="*/ 594496 h 1640988"/>
                <a:gd name="connsiteX1215" fmla="*/ 1145913 w 1770049"/>
                <a:gd name="connsiteY1215" fmla="*/ 595913 h 1640988"/>
                <a:gd name="connsiteX1216" fmla="*/ 1105090 w 1770049"/>
                <a:gd name="connsiteY1216" fmla="*/ 594259 h 1640988"/>
                <a:gd name="connsiteX1217" fmla="*/ 1115002 w 1770049"/>
                <a:gd name="connsiteY1217" fmla="*/ 597800 h 1640988"/>
                <a:gd name="connsiteX1218" fmla="*/ 1094945 w 1770049"/>
                <a:gd name="connsiteY1218" fmla="*/ 600631 h 1640988"/>
                <a:gd name="connsiteX1219" fmla="*/ 1100608 w 1770049"/>
                <a:gd name="connsiteY1219" fmla="*/ 598508 h 1640988"/>
                <a:gd name="connsiteX1220" fmla="*/ 1089988 w 1770049"/>
                <a:gd name="connsiteY1220" fmla="*/ 598508 h 1640988"/>
                <a:gd name="connsiteX1221" fmla="*/ 1080551 w 1770049"/>
                <a:gd name="connsiteY1221" fmla="*/ 601576 h 1640988"/>
                <a:gd name="connsiteX1222" fmla="*/ 1080551 w 1770049"/>
                <a:gd name="connsiteY1222" fmla="*/ 598978 h 1640988"/>
                <a:gd name="connsiteX1223" fmla="*/ 1062381 w 1770049"/>
                <a:gd name="connsiteY1223" fmla="*/ 600867 h 1640988"/>
                <a:gd name="connsiteX1224" fmla="*/ 1064976 w 1770049"/>
                <a:gd name="connsiteY1224" fmla="*/ 596855 h 1640988"/>
                <a:gd name="connsiteX1225" fmla="*/ 1057896 w 1770049"/>
                <a:gd name="connsiteY1225" fmla="*/ 599923 h 1640988"/>
                <a:gd name="connsiteX1226" fmla="*/ 1054828 w 1770049"/>
                <a:gd name="connsiteY1226" fmla="*/ 599923 h 1640988"/>
                <a:gd name="connsiteX1227" fmla="*/ 1058132 w 1770049"/>
                <a:gd name="connsiteY1227" fmla="*/ 596619 h 1640988"/>
                <a:gd name="connsiteX1228" fmla="*/ 1052469 w 1770049"/>
                <a:gd name="connsiteY1228" fmla="*/ 593551 h 1640988"/>
                <a:gd name="connsiteX1229" fmla="*/ 1034298 w 1770049"/>
                <a:gd name="connsiteY1229" fmla="*/ 594968 h 1640988"/>
                <a:gd name="connsiteX1230" fmla="*/ 1025567 w 1770049"/>
                <a:gd name="connsiteY1230" fmla="*/ 592845 h 1640988"/>
                <a:gd name="connsiteX1231" fmla="*/ 1025567 w 1770049"/>
                <a:gd name="connsiteY1231" fmla="*/ 587888 h 1640988"/>
                <a:gd name="connsiteX1232" fmla="*/ 1025567 w 1770049"/>
                <a:gd name="connsiteY1232" fmla="*/ 591192 h 1640988"/>
                <a:gd name="connsiteX1233" fmla="*/ 1030525 w 1770049"/>
                <a:gd name="connsiteY1233" fmla="*/ 589777 h 1640988"/>
                <a:gd name="connsiteX1234" fmla="*/ 1026985 w 1770049"/>
                <a:gd name="connsiteY1234" fmla="*/ 589777 h 1640988"/>
                <a:gd name="connsiteX1235" fmla="*/ 1026985 w 1770049"/>
                <a:gd name="connsiteY1235" fmla="*/ 581046 h 1640988"/>
                <a:gd name="connsiteX1236" fmla="*/ 1025567 w 1770049"/>
                <a:gd name="connsiteY1236" fmla="*/ 583642 h 1640988"/>
                <a:gd name="connsiteX1237" fmla="*/ 1023444 w 1770049"/>
                <a:gd name="connsiteY1237" fmla="*/ 579865 h 1640988"/>
                <a:gd name="connsiteX1238" fmla="*/ 1025095 w 1770049"/>
                <a:gd name="connsiteY1238" fmla="*/ 564527 h 1640988"/>
                <a:gd name="connsiteX1239" fmla="*/ 1023681 w 1770049"/>
                <a:gd name="connsiteY1239" fmla="*/ 561223 h 1640988"/>
                <a:gd name="connsiteX1240" fmla="*/ 1023681 w 1770049"/>
                <a:gd name="connsiteY1240" fmla="*/ 556741 h 1640988"/>
                <a:gd name="connsiteX1241" fmla="*/ 1018726 w 1770049"/>
                <a:gd name="connsiteY1241" fmla="*/ 538334 h 1640988"/>
                <a:gd name="connsiteX1242" fmla="*/ 1018726 w 1770049"/>
                <a:gd name="connsiteY1242" fmla="*/ 545414 h 1640988"/>
                <a:gd name="connsiteX1243" fmla="*/ 1018726 w 1770049"/>
                <a:gd name="connsiteY1243" fmla="*/ 518749 h 1640988"/>
                <a:gd name="connsiteX1244" fmla="*/ 1012827 w 1770049"/>
                <a:gd name="connsiteY1244" fmla="*/ 515209 h 1640988"/>
                <a:gd name="connsiteX1245" fmla="*/ 1008814 w 1770049"/>
                <a:gd name="connsiteY1245" fmla="*/ 491612 h 1640988"/>
                <a:gd name="connsiteX1246" fmla="*/ 1014005 w 1770049"/>
                <a:gd name="connsiteY1246" fmla="*/ 503883 h 1640988"/>
                <a:gd name="connsiteX1247" fmla="*/ 1007161 w 1770049"/>
                <a:gd name="connsiteY1247" fmla="*/ 471791 h 1640988"/>
                <a:gd name="connsiteX1248" fmla="*/ 1008814 w 1770049"/>
                <a:gd name="connsiteY1248" fmla="*/ 471791 h 1640988"/>
                <a:gd name="connsiteX1249" fmla="*/ 1005983 w 1770049"/>
                <a:gd name="connsiteY1249" fmla="*/ 461170 h 1640988"/>
                <a:gd name="connsiteX1250" fmla="*/ 1005983 w 1770049"/>
                <a:gd name="connsiteY1250" fmla="*/ 464710 h 1640988"/>
                <a:gd name="connsiteX1251" fmla="*/ 991116 w 1770049"/>
                <a:gd name="connsiteY1251" fmla="*/ 407368 h 1640988"/>
                <a:gd name="connsiteX1252" fmla="*/ 991116 w 1770049"/>
                <a:gd name="connsiteY1252" fmla="*/ 398167 h 1640988"/>
                <a:gd name="connsiteX1253" fmla="*/ 986631 w 1770049"/>
                <a:gd name="connsiteY1253" fmla="*/ 387783 h 1640988"/>
                <a:gd name="connsiteX1254" fmla="*/ 972237 w 1770049"/>
                <a:gd name="connsiteY1254" fmla="*/ 340588 h 1640988"/>
                <a:gd name="connsiteX1255" fmla="*/ 960911 w 1770049"/>
                <a:gd name="connsiteY1255" fmla="*/ 316991 h 1640988"/>
                <a:gd name="connsiteX1256" fmla="*/ 948640 w 1770049"/>
                <a:gd name="connsiteY1256" fmla="*/ 286550 h 1640988"/>
                <a:gd name="connsiteX1257" fmla="*/ 958316 w 1770049"/>
                <a:gd name="connsiteY1257" fmla="*/ 301416 h 1640988"/>
                <a:gd name="connsiteX1258" fmla="*/ 963979 w 1770049"/>
                <a:gd name="connsiteY1258" fmla="*/ 309205 h 1640988"/>
                <a:gd name="connsiteX1259" fmla="*/ 955248 w 1770049"/>
                <a:gd name="connsiteY1259" fmla="*/ 293158 h 1640988"/>
                <a:gd name="connsiteX1260" fmla="*/ 944158 w 1770049"/>
                <a:gd name="connsiteY1260" fmla="*/ 274281 h 1640988"/>
                <a:gd name="connsiteX1261" fmla="*/ 927638 w 1770049"/>
                <a:gd name="connsiteY1261" fmla="*/ 246199 h 1640988"/>
                <a:gd name="connsiteX1262" fmla="*/ 913008 w 1770049"/>
                <a:gd name="connsiteY1262" fmla="*/ 240536 h 1640988"/>
                <a:gd name="connsiteX1263" fmla="*/ 889410 w 1770049"/>
                <a:gd name="connsiteY1263" fmla="*/ 203723 h 1640988"/>
                <a:gd name="connsiteX1264" fmla="*/ 903335 w 1770049"/>
                <a:gd name="connsiteY1264" fmla="*/ 227320 h 1640988"/>
                <a:gd name="connsiteX1265" fmla="*/ 913953 w 1770049"/>
                <a:gd name="connsiteY1265" fmla="*/ 250917 h 1640988"/>
                <a:gd name="connsiteX1266" fmla="*/ 906167 w 1770049"/>
                <a:gd name="connsiteY1266" fmla="*/ 235109 h 1640988"/>
                <a:gd name="connsiteX1267" fmla="*/ 884692 w 1770049"/>
                <a:gd name="connsiteY1267" fmla="*/ 209622 h 1640988"/>
                <a:gd name="connsiteX1268" fmla="*/ 880916 w 1770049"/>
                <a:gd name="connsiteY1268" fmla="*/ 197354 h 1640988"/>
                <a:gd name="connsiteX1269" fmla="*/ 866758 w 1770049"/>
                <a:gd name="connsiteY1269" fmla="*/ 184847 h 1640988"/>
                <a:gd name="connsiteX1270" fmla="*/ 851892 w 1770049"/>
                <a:gd name="connsiteY1270" fmla="*/ 165495 h 1640988"/>
                <a:gd name="connsiteX1271" fmla="*/ 842688 w 1770049"/>
                <a:gd name="connsiteY1271" fmla="*/ 150629 h 1640988"/>
                <a:gd name="connsiteX1272" fmla="*/ 849060 w 1770049"/>
                <a:gd name="connsiteY1272" fmla="*/ 154878 h 1640988"/>
                <a:gd name="connsiteX1273" fmla="*/ 825463 w 1770049"/>
                <a:gd name="connsiteY1273" fmla="*/ 128921 h 1640988"/>
                <a:gd name="connsiteX1274" fmla="*/ 827116 w 1770049"/>
                <a:gd name="connsiteY1274" fmla="*/ 124436 h 1640988"/>
                <a:gd name="connsiteX1275" fmla="*/ 813428 w 1770049"/>
                <a:gd name="connsiteY1275" fmla="*/ 113346 h 1640988"/>
                <a:gd name="connsiteX1276" fmla="*/ 813428 w 1770049"/>
                <a:gd name="connsiteY1276" fmla="*/ 118537 h 1640988"/>
                <a:gd name="connsiteX1277" fmla="*/ 799979 w 1770049"/>
                <a:gd name="connsiteY1277" fmla="*/ 108864 h 1640988"/>
                <a:gd name="connsiteX1278" fmla="*/ 789358 w 1770049"/>
                <a:gd name="connsiteY1278" fmla="*/ 96593 h 1640988"/>
                <a:gd name="connsiteX1279" fmla="*/ 795966 w 1770049"/>
                <a:gd name="connsiteY1279" fmla="*/ 107211 h 1640988"/>
                <a:gd name="connsiteX1280" fmla="*/ 781572 w 1770049"/>
                <a:gd name="connsiteY1280" fmla="*/ 92344 h 1640988"/>
                <a:gd name="connsiteX1281" fmla="*/ 781572 w 1770049"/>
                <a:gd name="connsiteY1281" fmla="*/ 88098 h 1640988"/>
                <a:gd name="connsiteX1282" fmla="*/ 772369 w 1770049"/>
                <a:gd name="connsiteY1282" fmla="*/ 77950 h 1640988"/>
                <a:gd name="connsiteX1283" fmla="*/ 751131 w 1770049"/>
                <a:gd name="connsiteY1283" fmla="*/ 58838 h 1640988"/>
                <a:gd name="connsiteX1284" fmla="*/ 724702 w 1770049"/>
                <a:gd name="connsiteY1284" fmla="*/ 27688 h 1640988"/>
                <a:gd name="connsiteX1285" fmla="*/ 719039 w 1770049"/>
                <a:gd name="connsiteY1285" fmla="*/ 26274 h 1640988"/>
                <a:gd name="connsiteX1286" fmla="*/ 730837 w 1770049"/>
                <a:gd name="connsiteY1286" fmla="*/ 41846 h 1640988"/>
                <a:gd name="connsiteX1287" fmla="*/ 728951 w 1770049"/>
                <a:gd name="connsiteY1287" fmla="*/ 36655 h 1640988"/>
                <a:gd name="connsiteX1288" fmla="*/ 776145 w 1770049"/>
                <a:gd name="connsiteY1288" fmla="*/ 88335 h 1640988"/>
                <a:gd name="connsiteX1289" fmla="*/ 737681 w 1770049"/>
                <a:gd name="connsiteY1289" fmla="*/ 48217 h 1640988"/>
                <a:gd name="connsiteX1290" fmla="*/ 758211 w 1770049"/>
                <a:gd name="connsiteY1290" fmla="*/ 71815 h 1640988"/>
                <a:gd name="connsiteX1291" fmla="*/ 734614 w 1770049"/>
                <a:gd name="connsiteY1291" fmla="*/ 51758 h 1640988"/>
                <a:gd name="connsiteX1292" fmla="*/ 730601 w 1770049"/>
                <a:gd name="connsiteY1292" fmla="*/ 42790 h 1640988"/>
                <a:gd name="connsiteX1293" fmla="*/ 721398 w 1770049"/>
                <a:gd name="connsiteY1293" fmla="*/ 35241 h 1640988"/>
                <a:gd name="connsiteX1294" fmla="*/ 723051 w 1770049"/>
                <a:gd name="connsiteY1294" fmla="*/ 33823 h 1640988"/>
                <a:gd name="connsiteX1295" fmla="*/ 711489 w 1770049"/>
                <a:gd name="connsiteY1295" fmla="*/ 21080 h 1640988"/>
                <a:gd name="connsiteX1296" fmla="*/ 699926 w 1770049"/>
                <a:gd name="connsiteY1296" fmla="*/ 17779 h 1640988"/>
                <a:gd name="connsiteX1297" fmla="*/ 692610 w 1770049"/>
                <a:gd name="connsiteY1297" fmla="*/ 5980 h 1640988"/>
                <a:gd name="connsiteX1298" fmla="*/ 688128 w 1770049"/>
                <a:gd name="connsiteY1298" fmla="*/ 3854 h 1640988"/>
                <a:gd name="connsiteX1299" fmla="*/ 680339 w 1770049"/>
                <a:gd name="connsiteY1299" fmla="*/ 30756 h 1640988"/>
                <a:gd name="connsiteX1300" fmla="*/ 672789 w 1770049"/>
                <a:gd name="connsiteY1300" fmla="*/ 67805 h 1640988"/>
                <a:gd name="connsiteX1301" fmla="*/ 674439 w 1770049"/>
                <a:gd name="connsiteY1301" fmla="*/ 51758 h 1640988"/>
                <a:gd name="connsiteX1302" fmla="*/ 662641 w 1770049"/>
                <a:gd name="connsiteY1302" fmla="*/ 102492 h 1640988"/>
                <a:gd name="connsiteX1303" fmla="*/ 662641 w 1770049"/>
                <a:gd name="connsiteY1303" fmla="*/ 119246 h 1640988"/>
                <a:gd name="connsiteX1304" fmla="*/ 657922 w 1770049"/>
                <a:gd name="connsiteY1304" fmla="*/ 154641 h 1640988"/>
                <a:gd name="connsiteX1305" fmla="*/ 654855 w 1770049"/>
                <a:gd name="connsiteY1305" fmla="*/ 156295 h 1640988"/>
                <a:gd name="connsiteX1306" fmla="*/ 648955 w 1770049"/>
                <a:gd name="connsiteY1306" fmla="*/ 183666 h 1640988"/>
                <a:gd name="connsiteX1307" fmla="*/ 647069 w 1770049"/>
                <a:gd name="connsiteY1307" fmla="*/ 201836 h 1640988"/>
                <a:gd name="connsiteX1308" fmla="*/ 647069 w 1770049"/>
                <a:gd name="connsiteY1308" fmla="*/ 183430 h 1640988"/>
                <a:gd name="connsiteX1309" fmla="*/ 651787 w 1770049"/>
                <a:gd name="connsiteY1309" fmla="*/ 162194 h 1640988"/>
                <a:gd name="connsiteX1310" fmla="*/ 642820 w 1770049"/>
                <a:gd name="connsiteY1310" fmla="*/ 201836 h 1640988"/>
                <a:gd name="connsiteX1311" fmla="*/ 638338 w 1770049"/>
                <a:gd name="connsiteY1311" fmla="*/ 210567 h 1640988"/>
                <a:gd name="connsiteX1312" fmla="*/ 627009 w 1770049"/>
                <a:gd name="connsiteY1312" fmla="*/ 263897 h 1640988"/>
                <a:gd name="connsiteX1313" fmla="*/ 627009 w 1770049"/>
                <a:gd name="connsiteY1313" fmla="*/ 268146 h 1640988"/>
                <a:gd name="connsiteX1314" fmla="*/ 617805 w 1770049"/>
                <a:gd name="connsiteY1314" fmla="*/ 299765 h 1640988"/>
                <a:gd name="connsiteX1315" fmla="*/ 614032 w 1770049"/>
                <a:gd name="connsiteY1315" fmla="*/ 323363 h 1640988"/>
                <a:gd name="connsiteX1316" fmla="*/ 624413 w 1770049"/>
                <a:gd name="connsiteY1316" fmla="*/ 285135 h 1640988"/>
                <a:gd name="connsiteX1317" fmla="*/ 632202 w 1770049"/>
                <a:gd name="connsiteY1317" fmla="*/ 271683 h 1640988"/>
                <a:gd name="connsiteX1318" fmla="*/ 625122 w 1770049"/>
                <a:gd name="connsiteY1318" fmla="*/ 297406 h 1640988"/>
                <a:gd name="connsiteX1319" fmla="*/ 630785 w 1770049"/>
                <a:gd name="connsiteY1319" fmla="*/ 288912 h 1640988"/>
                <a:gd name="connsiteX1320" fmla="*/ 635270 w 1770049"/>
                <a:gd name="connsiteY1320" fmla="*/ 271919 h 1640988"/>
                <a:gd name="connsiteX1321" fmla="*/ 637157 w 1770049"/>
                <a:gd name="connsiteY1321" fmla="*/ 255402 h 1640988"/>
                <a:gd name="connsiteX1322" fmla="*/ 631730 w 1770049"/>
                <a:gd name="connsiteY1322" fmla="*/ 267437 h 1640988"/>
                <a:gd name="connsiteX1323" fmla="*/ 637157 w 1770049"/>
                <a:gd name="connsiteY1323" fmla="*/ 247616 h 1640988"/>
                <a:gd name="connsiteX1324" fmla="*/ 641403 w 1770049"/>
                <a:gd name="connsiteY1324" fmla="*/ 242187 h 1640988"/>
                <a:gd name="connsiteX1325" fmla="*/ 646832 w 1770049"/>
                <a:gd name="connsiteY1325" fmla="*/ 218589 h 1640988"/>
                <a:gd name="connsiteX1326" fmla="*/ 646832 w 1770049"/>
                <a:gd name="connsiteY1326" fmla="*/ 229918 h 1640988"/>
                <a:gd name="connsiteX1327" fmla="*/ 657214 w 1770049"/>
                <a:gd name="connsiteY1327" fmla="*/ 192160 h 1640988"/>
                <a:gd name="connsiteX1328" fmla="*/ 668304 w 1770049"/>
                <a:gd name="connsiteY1328" fmla="*/ 162194 h 1640988"/>
                <a:gd name="connsiteX1329" fmla="*/ 672553 w 1770049"/>
                <a:gd name="connsiteY1329" fmla="*/ 128921 h 1640988"/>
                <a:gd name="connsiteX1330" fmla="*/ 672553 w 1770049"/>
                <a:gd name="connsiteY1330" fmla="*/ 141665 h 1640988"/>
                <a:gd name="connsiteX1331" fmla="*/ 681756 w 1770049"/>
                <a:gd name="connsiteY1331" fmla="*/ 109100 h 1640988"/>
                <a:gd name="connsiteX1332" fmla="*/ 679397 w 1770049"/>
                <a:gd name="connsiteY1332" fmla="*/ 111223 h 1640988"/>
                <a:gd name="connsiteX1333" fmla="*/ 682228 w 1770049"/>
                <a:gd name="connsiteY1333" fmla="*/ 87626 h 1640988"/>
                <a:gd name="connsiteX1334" fmla="*/ 685532 w 1770049"/>
                <a:gd name="connsiteY1334" fmla="*/ 80073 h 1640988"/>
                <a:gd name="connsiteX1335" fmla="*/ 685532 w 1770049"/>
                <a:gd name="connsiteY1335" fmla="*/ 93289 h 1640988"/>
                <a:gd name="connsiteX1336" fmla="*/ 696150 w 1770049"/>
                <a:gd name="connsiteY1336" fmla="*/ 55062 h 1640988"/>
                <a:gd name="connsiteX1337" fmla="*/ 697800 w 1770049"/>
                <a:gd name="connsiteY1337" fmla="*/ 39723 h 1640988"/>
                <a:gd name="connsiteX1338" fmla="*/ 706768 w 1770049"/>
                <a:gd name="connsiteY1338" fmla="*/ 42082 h 1640988"/>
                <a:gd name="connsiteX1339" fmla="*/ 713848 w 1770049"/>
                <a:gd name="connsiteY1339" fmla="*/ 49398 h 1640988"/>
                <a:gd name="connsiteX1340" fmla="*/ 700163 w 1770049"/>
                <a:gd name="connsiteY1340" fmla="*/ 43027 h 1640988"/>
                <a:gd name="connsiteX1341" fmla="*/ 700163 w 1770049"/>
                <a:gd name="connsiteY1341" fmla="*/ 44677 h 1640988"/>
                <a:gd name="connsiteX1342" fmla="*/ 689070 w 1770049"/>
                <a:gd name="connsiteY1342" fmla="*/ 87626 h 1640988"/>
                <a:gd name="connsiteX1343" fmla="*/ 689070 w 1770049"/>
                <a:gd name="connsiteY1343" fmla="*/ 109806 h 1640988"/>
                <a:gd name="connsiteX1344" fmla="*/ 702285 w 1770049"/>
                <a:gd name="connsiteY1344" fmla="*/ 50577 h 1640988"/>
                <a:gd name="connsiteX1345" fmla="*/ 711961 w 1770049"/>
                <a:gd name="connsiteY1345" fmla="*/ 52702 h 1640988"/>
                <a:gd name="connsiteX1346" fmla="*/ 720220 w 1770049"/>
                <a:gd name="connsiteY1346" fmla="*/ 52702 h 1640988"/>
                <a:gd name="connsiteX1347" fmla="*/ 753726 w 1770049"/>
                <a:gd name="connsiteY1347" fmla="*/ 88335 h 1640988"/>
                <a:gd name="connsiteX1348" fmla="*/ 750189 w 1770049"/>
                <a:gd name="connsiteY1348" fmla="*/ 82199 h 1640988"/>
                <a:gd name="connsiteX1349" fmla="*/ 760570 w 1770049"/>
                <a:gd name="connsiteY1349" fmla="*/ 89276 h 1640988"/>
                <a:gd name="connsiteX1350" fmla="*/ 770718 w 1770049"/>
                <a:gd name="connsiteY1350" fmla="*/ 101075 h 1640988"/>
                <a:gd name="connsiteX1351" fmla="*/ 755379 w 1770049"/>
                <a:gd name="connsiteY1351" fmla="*/ 88335 h 1640988"/>
                <a:gd name="connsiteX1352" fmla="*/ 770482 w 1770049"/>
                <a:gd name="connsiteY1352" fmla="*/ 106738 h 1640988"/>
                <a:gd name="connsiteX1353" fmla="*/ 777087 w 1770049"/>
                <a:gd name="connsiteY1353" fmla="*/ 111459 h 1640988"/>
                <a:gd name="connsiteX1354" fmla="*/ 785348 w 1770049"/>
                <a:gd name="connsiteY1354" fmla="*/ 120663 h 1640988"/>
                <a:gd name="connsiteX1355" fmla="*/ 779922 w 1770049"/>
                <a:gd name="connsiteY1355" fmla="*/ 119246 h 1640988"/>
                <a:gd name="connsiteX1356" fmla="*/ 799979 w 1770049"/>
                <a:gd name="connsiteY1356" fmla="*/ 136707 h 1640988"/>
                <a:gd name="connsiteX1357" fmla="*/ 799979 w 1770049"/>
                <a:gd name="connsiteY1357" fmla="*/ 132461 h 1640988"/>
                <a:gd name="connsiteX1358" fmla="*/ 809888 w 1770049"/>
                <a:gd name="connsiteY1358" fmla="*/ 141898 h 1640988"/>
                <a:gd name="connsiteX1359" fmla="*/ 834666 w 1770049"/>
                <a:gd name="connsiteY1359" fmla="*/ 178947 h 1640988"/>
                <a:gd name="connsiteX1360" fmla="*/ 803046 w 1770049"/>
                <a:gd name="connsiteY1360" fmla="*/ 146383 h 1640988"/>
                <a:gd name="connsiteX1361" fmla="*/ 774492 w 1770049"/>
                <a:gd name="connsiteY1361" fmla="*/ 114763 h 1640988"/>
                <a:gd name="connsiteX1362" fmla="*/ 790303 w 1770049"/>
                <a:gd name="connsiteY1362" fmla="*/ 133876 h 1640988"/>
                <a:gd name="connsiteX1363" fmla="*/ 777323 w 1770049"/>
                <a:gd name="connsiteY1363" fmla="*/ 123731 h 1640988"/>
                <a:gd name="connsiteX1364" fmla="*/ 764819 w 1770049"/>
                <a:gd name="connsiteY1364" fmla="*/ 104615 h 1640988"/>
                <a:gd name="connsiteX1365" fmla="*/ 763165 w 1770049"/>
                <a:gd name="connsiteY1365" fmla="*/ 109334 h 1640988"/>
                <a:gd name="connsiteX1366" fmla="*/ 753256 w 1770049"/>
                <a:gd name="connsiteY1366" fmla="*/ 95648 h 1640988"/>
                <a:gd name="connsiteX1367" fmla="*/ 741691 w 1770049"/>
                <a:gd name="connsiteY1367" fmla="*/ 86917 h 1640988"/>
                <a:gd name="connsiteX1368" fmla="*/ 734614 w 1770049"/>
                <a:gd name="connsiteY1368" fmla="*/ 76300 h 1640988"/>
                <a:gd name="connsiteX1369" fmla="*/ 722815 w 1770049"/>
                <a:gd name="connsiteY1369" fmla="*/ 63556 h 1640988"/>
                <a:gd name="connsiteX1370" fmla="*/ 719983 w 1770049"/>
                <a:gd name="connsiteY1370" fmla="*/ 61433 h 1640988"/>
                <a:gd name="connsiteX1371" fmla="*/ 714320 w 1770049"/>
                <a:gd name="connsiteY1371" fmla="*/ 61433 h 1640988"/>
                <a:gd name="connsiteX1372" fmla="*/ 707240 w 1770049"/>
                <a:gd name="connsiteY1372" fmla="*/ 62848 h 1640988"/>
                <a:gd name="connsiteX1373" fmla="*/ 707240 w 1770049"/>
                <a:gd name="connsiteY1373" fmla="*/ 62848 h 1640988"/>
                <a:gd name="connsiteX1374" fmla="*/ 705353 w 1770049"/>
                <a:gd name="connsiteY1374" fmla="*/ 57185 h 1640988"/>
                <a:gd name="connsiteX1375" fmla="*/ 705353 w 1770049"/>
                <a:gd name="connsiteY1375" fmla="*/ 57185 h 1640988"/>
                <a:gd name="connsiteX1376" fmla="*/ 718802 w 1770049"/>
                <a:gd name="connsiteY1376" fmla="*/ 55298 h 1640988"/>
                <a:gd name="connsiteX1377" fmla="*/ 710308 w 1770049"/>
                <a:gd name="connsiteY1377" fmla="*/ 57185 h 1640988"/>
                <a:gd name="connsiteX1378" fmla="*/ 707476 w 1770049"/>
                <a:gd name="connsiteY1378" fmla="*/ 53175 h 1640988"/>
                <a:gd name="connsiteX1379" fmla="*/ 704881 w 1770049"/>
                <a:gd name="connsiteY1379" fmla="*/ 54825 h 1640988"/>
                <a:gd name="connsiteX1380" fmla="*/ 701104 w 1770049"/>
                <a:gd name="connsiteY1380" fmla="*/ 69456 h 1640988"/>
                <a:gd name="connsiteX1381" fmla="*/ 701104 w 1770049"/>
                <a:gd name="connsiteY1381" fmla="*/ 93053 h 1640988"/>
                <a:gd name="connsiteX1382" fmla="*/ 699690 w 1770049"/>
                <a:gd name="connsiteY1382" fmla="*/ 101784 h 1640988"/>
                <a:gd name="connsiteX1383" fmla="*/ 697800 w 1770049"/>
                <a:gd name="connsiteY1383" fmla="*/ 93998 h 1640988"/>
                <a:gd name="connsiteX1384" fmla="*/ 692374 w 1770049"/>
                <a:gd name="connsiteY1384" fmla="*/ 111223 h 1640988"/>
                <a:gd name="connsiteX1385" fmla="*/ 692374 w 1770049"/>
                <a:gd name="connsiteY1385" fmla="*/ 114763 h 1640988"/>
                <a:gd name="connsiteX1386" fmla="*/ 682934 w 1770049"/>
                <a:gd name="connsiteY1386" fmla="*/ 163845 h 1640988"/>
                <a:gd name="connsiteX1387" fmla="*/ 665236 w 1770049"/>
                <a:gd name="connsiteY1387" fmla="*/ 234637 h 1640988"/>
                <a:gd name="connsiteX1388" fmla="*/ 659573 w 1770049"/>
                <a:gd name="connsiteY1388" fmla="*/ 261538 h 1640988"/>
                <a:gd name="connsiteX1389" fmla="*/ 659573 w 1770049"/>
                <a:gd name="connsiteY1389" fmla="*/ 273337 h 1640988"/>
                <a:gd name="connsiteX1390" fmla="*/ 667126 w 1770049"/>
                <a:gd name="connsiteY1390" fmla="*/ 257289 h 1640988"/>
                <a:gd name="connsiteX1391" fmla="*/ 667126 w 1770049"/>
                <a:gd name="connsiteY1391" fmla="*/ 243131 h 1640988"/>
                <a:gd name="connsiteX1392" fmla="*/ 673734 w 1770049"/>
                <a:gd name="connsiteY1392" fmla="*/ 208208 h 1640988"/>
                <a:gd name="connsiteX1393" fmla="*/ 673734 w 1770049"/>
                <a:gd name="connsiteY1393" fmla="*/ 227793 h 1640988"/>
                <a:gd name="connsiteX1394" fmla="*/ 680102 w 1770049"/>
                <a:gd name="connsiteY1394" fmla="*/ 208444 h 1640988"/>
                <a:gd name="connsiteX1395" fmla="*/ 691432 w 1770049"/>
                <a:gd name="connsiteY1395" fmla="*/ 161249 h 1640988"/>
                <a:gd name="connsiteX1396" fmla="*/ 686238 w 1770049"/>
                <a:gd name="connsiteY1396" fmla="*/ 193814 h 1640988"/>
                <a:gd name="connsiteX1397" fmla="*/ 691665 w 1770049"/>
                <a:gd name="connsiteY1397" fmla="*/ 177530 h 1640988"/>
                <a:gd name="connsiteX1398" fmla="*/ 693555 w 1770049"/>
                <a:gd name="connsiteY1398" fmla="*/ 167857 h 1640988"/>
                <a:gd name="connsiteX1399" fmla="*/ 705589 w 1770049"/>
                <a:gd name="connsiteY1399" fmla="*/ 113819 h 1640988"/>
                <a:gd name="connsiteX1400" fmla="*/ 705589 w 1770049"/>
                <a:gd name="connsiteY1400" fmla="*/ 124436 h 1640988"/>
                <a:gd name="connsiteX1401" fmla="*/ 710072 w 1770049"/>
                <a:gd name="connsiteY1401" fmla="*/ 107919 h 1640988"/>
                <a:gd name="connsiteX1402" fmla="*/ 703936 w 1770049"/>
                <a:gd name="connsiteY1402" fmla="*/ 113346 h 1640988"/>
                <a:gd name="connsiteX1403" fmla="*/ 703936 w 1770049"/>
                <a:gd name="connsiteY1403" fmla="*/ 105796 h 1640988"/>
                <a:gd name="connsiteX1404" fmla="*/ 707712 w 1770049"/>
                <a:gd name="connsiteY1404" fmla="*/ 89985 h 1640988"/>
                <a:gd name="connsiteX1405" fmla="*/ 710072 w 1770049"/>
                <a:gd name="connsiteY1405" fmla="*/ 91636 h 1640988"/>
                <a:gd name="connsiteX1406" fmla="*/ 710072 w 1770049"/>
                <a:gd name="connsiteY1406" fmla="*/ 85503 h 1640988"/>
                <a:gd name="connsiteX1407" fmla="*/ 710072 w 1770049"/>
                <a:gd name="connsiteY1407" fmla="*/ 82199 h 1640988"/>
                <a:gd name="connsiteX1408" fmla="*/ 713848 w 1770049"/>
                <a:gd name="connsiteY1408" fmla="*/ 82199 h 1640988"/>
                <a:gd name="connsiteX1409" fmla="*/ 713848 w 1770049"/>
                <a:gd name="connsiteY1409" fmla="*/ 88335 h 1640988"/>
                <a:gd name="connsiteX1410" fmla="*/ 711253 w 1770049"/>
                <a:gd name="connsiteY1410" fmla="*/ 88335 h 1640988"/>
                <a:gd name="connsiteX1411" fmla="*/ 708421 w 1770049"/>
                <a:gd name="connsiteY1411" fmla="*/ 102729 h 1640988"/>
                <a:gd name="connsiteX1412" fmla="*/ 711489 w 1770049"/>
                <a:gd name="connsiteY1412" fmla="*/ 89749 h 1640988"/>
                <a:gd name="connsiteX1413" fmla="*/ 721634 w 1770049"/>
                <a:gd name="connsiteY1413" fmla="*/ 87154 h 1640988"/>
                <a:gd name="connsiteX1414" fmla="*/ 724466 w 1770049"/>
                <a:gd name="connsiteY1414" fmla="*/ 87154 h 1640988"/>
                <a:gd name="connsiteX1415" fmla="*/ 728714 w 1770049"/>
                <a:gd name="connsiteY1415" fmla="*/ 91636 h 1640988"/>
                <a:gd name="connsiteX1416" fmla="*/ 737445 w 1770049"/>
                <a:gd name="connsiteY1416" fmla="*/ 100603 h 1640988"/>
                <a:gd name="connsiteX1417" fmla="*/ 770718 w 1770049"/>
                <a:gd name="connsiteY1417" fmla="*/ 136235 h 1640988"/>
                <a:gd name="connsiteX1418" fmla="*/ 831834 w 1770049"/>
                <a:gd name="connsiteY1418" fmla="*/ 208916 h 1640988"/>
                <a:gd name="connsiteX1419" fmla="*/ 849769 w 1770049"/>
                <a:gd name="connsiteY1419" fmla="*/ 232514 h 1640988"/>
                <a:gd name="connsiteX1420" fmla="*/ 854251 w 1770049"/>
                <a:gd name="connsiteY1420" fmla="*/ 229210 h 1640988"/>
                <a:gd name="connsiteX1421" fmla="*/ 867703 w 1770049"/>
                <a:gd name="connsiteY1421" fmla="*/ 250684 h 1640988"/>
                <a:gd name="connsiteX1422" fmla="*/ 863926 w 1770049"/>
                <a:gd name="connsiteY1422" fmla="*/ 248322 h 1640988"/>
                <a:gd name="connsiteX1423" fmla="*/ 882805 w 1770049"/>
                <a:gd name="connsiteY1423" fmla="*/ 275696 h 1640988"/>
                <a:gd name="connsiteX1424" fmla="*/ 900031 w 1770049"/>
                <a:gd name="connsiteY1424" fmla="*/ 316755 h 1640988"/>
                <a:gd name="connsiteX1425" fmla="*/ 900031 w 1770049"/>
                <a:gd name="connsiteY1425" fmla="*/ 312037 h 1640988"/>
                <a:gd name="connsiteX1426" fmla="*/ 909940 w 1770049"/>
                <a:gd name="connsiteY1426" fmla="*/ 335634 h 1640988"/>
                <a:gd name="connsiteX1427" fmla="*/ 909940 w 1770049"/>
                <a:gd name="connsiteY1427" fmla="*/ 333508 h 1640988"/>
                <a:gd name="connsiteX1428" fmla="*/ 913953 w 1770049"/>
                <a:gd name="connsiteY1428" fmla="*/ 343420 h 1640988"/>
                <a:gd name="connsiteX1429" fmla="*/ 919616 w 1770049"/>
                <a:gd name="connsiteY1429" fmla="*/ 349319 h 1640988"/>
                <a:gd name="connsiteX1430" fmla="*/ 925279 w 1770049"/>
                <a:gd name="connsiteY1430" fmla="*/ 362299 h 1640988"/>
                <a:gd name="connsiteX1431" fmla="*/ 921269 w 1770049"/>
                <a:gd name="connsiteY1431" fmla="*/ 359704 h 1640988"/>
                <a:gd name="connsiteX1432" fmla="*/ 937077 w 1770049"/>
                <a:gd name="connsiteY1432" fmla="*/ 401235 h 1640988"/>
                <a:gd name="connsiteX1433" fmla="*/ 934246 w 1770049"/>
                <a:gd name="connsiteY1433" fmla="*/ 401235 h 1640988"/>
                <a:gd name="connsiteX1434" fmla="*/ 952180 w 1770049"/>
                <a:gd name="connsiteY1434" fmla="*/ 448430 h 1640988"/>
                <a:gd name="connsiteX1435" fmla="*/ 950530 w 1770049"/>
                <a:gd name="connsiteY1435" fmla="*/ 448430 h 1640988"/>
                <a:gd name="connsiteX1436" fmla="*/ 959024 w 1770049"/>
                <a:gd name="connsiteY1436" fmla="*/ 466833 h 1640988"/>
                <a:gd name="connsiteX1437" fmla="*/ 956429 w 1770049"/>
                <a:gd name="connsiteY1437" fmla="*/ 466833 h 1640988"/>
                <a:gd name="connsiteX1438" fmla="*/ 972473 w 1770049"/>
                <a:gd name="connsiteY1438" fmla="*/ 528422 h 1640988"/>
                <a:gd name="connsiteX1439" fmla="*/ 970587 w 1770049"/>
                <a:gd name="connsiteY1439" fmla="*/ 533616 h 1640988"/>
                <a:gd name="connsiteX1440" fmla="*/ 967519 w 1770049"/>
                <a:gd name="connsiteY1440" fmla="*/ 523231 h 1640988"/>
                <a:gd name="connsiteX1441" fmla="*/ 974833 w 1770049"/>
                <a:gd name="connsiteY1441" fmla="*/ 549896 h 1640988"/>
                <a:gd name="connsiteX1442" fmla="*/ 979554 w 1770049"/>
                <a:gd name="connsiteY1442" fmla="*/ 577742 h 1640988"/>
                <a:gd name="connsiteX1443" fmla="*/ 982385 w 1770049"/>
                <a:gd name="connsiteY1443" fmla="*/ 574911 h 1640988"/>
                <a:gd name="connsiteX1444" fmla="*/ 982385 w 1770049"/>
                <a:gd name="connsiteY1444" fmla="*/ 593551 h 1640988"/>
                <a:gd name="connsiteX1445" fmla="*/ 982385 w 1770049"/>
                <a:gd name="connsiteY1445" fmla="*/ 584114 h 1640988"/>
                <a:gd name="connsiteX1446" fmla="*/ 985926 w 1770049"/>
                <a:gd name="connsiteY1446" fmla="*/ 598036 h 1640988"/>
                <a:gd name="connsiteX1447" fmla="*/ 981441 w 1770049"/>
                <a:gd name="connsiteY1447" fmla="*/ 598036 h 1640988"/>
                <a:gd name="connsiteX1448" fmla="*/ 988521 w 1770049"/>
                <a:gd name="connsiteY1448" fmla="*/ 636263 h 1640988"/>
                <a:gd name="connsiteX1449" fmla="*/ 987104 w 1770049"/>
                <a:gd name="connsiteY1449" fmla="*/ 637914 h 1640988"/>
                <a:gd name="connsiteX1450" fmla="*/ 987104 w 1770049"/>
                <a:gd name="connsiteY1450" fmla="*/ 645467 h 1640988"/>
                <a:gd name="connsiteX1451" fmla="*/ 987104 w 1770049"/>
                <a:gd name="connsiteY1451" fmla="*/ 645467 h 1640988"/>
                <a:gd name="connsiteX1452" fmla="*/ 997724 w 1770049"/>
                <a:gd name="connsiteY1452" fmla="*/ 642399 h 1640988"/>
                <a:gd name="connsiteX1453" fmla="*/ 1001028 w 1770049"/>
                <a:gd name="connsiteY1453" fmla="*/ 644758 h 1640988"/>
                <a:gd name="connsiteX1454" fmla="*/ 1022027 w 1770049"/>
                <a:gd name="connsiteY1454" fmla="*/ 643107 h 1640988"/>
                <a:gd name="connsiteX1455" fmla="*/ 1015895 w 1770049"/>
                <a:gd name="connsiteY1455" fmla="*/ 643107 h 1640988"/>
                <a:gd name="connsiteX1456" fmla="*/ 1039492 w 1770049"/>
                <a:gd name="connsiteY1456" fmla="*/ 639095 h 1640988"/>
                <a:gd name="connsiteX1457" fmla="*/ 1035243 w 1770049"/>
                <a:gd name="connsiteY1457" fmla="*/ 642871 h 1640988"/>
                <a:gd name="connsiteX1458" fmla="*/ 1066154 w 1770049"/>
                <a:gd name="connsiteY1458" fmla="*/ 640040 h 1640988"/>
                <a:gd name="connsiteX1459" fmla="*/ 1059549 w 1770049"/>
                <a:gd name="connsiteY1459" fmla="*/ 640040 h 1640988"/>
                <a:gd name="connsiteX1460" fmla="*/ 1076066 w 1770049"/>
                <a:gd name="connsiteY1460" fmla="*/ 642399 h 1640988"/>
                <a:gd name="connsiteX1461" fmla="*/ 1072290 w 1770049"/>
                <a:gd name="connsiteY1461" fmla="*/ 644049 h 1640988"/>
                <a:gd name="connsiteX1462" fmla="*/ 1061672 w 1770049"/>
                <a:gd name="connsiteY1462" fmla="*/ 644049 h 1640988"/>
                <a:gd name="connsiteX1463" fmla="*/ 1078898 w 1770049"/>
                <a:gd name="connsiteY1463" fmla="*/ 644049 h 1640988"/>
                <a:gd name="connsiteX1464" fmla="*/ 1087865 w 1770049"/>
                <a:gd name="connsiteY1464" fmla="*/ 641926 h 1640988"/>
                <a:gd name="connsiteX1465" fmla="*/ 1082910 w 1770049"/>
                <a:gd name="connsiteY1465" fmla="*/ 640509 h 1640988"/>
                <a:gd name="connsiteX1466" fmla="*/ 1104618 w 1770049"/>
                <a:gd name="connsiteY1466" fmla="*/ 637441 h 1640988"/>
                <a:gd name="connsiteX1467" fmla="*/ 1107216 w 1770049"/>
                <a:gd name="connsiteY1467" fmla="*/ 640745 h 1640988"/>
                <a:gd name="connsiteX1468" fmla="*/ 1121846 w 1770049"/>
                <a:gd name="connsiteY1468" fmla="*/ 637678 h 1640988"/>
                <a:gd name="connsiteX1469" fmla="*/ 1163378 w 1770049"/>
                <a:gd name="connsiteY1469" fmla="*/ 640040 h 1640988"/>
                <a:gd name="connsiteX1470" fmla="*/ 1169277 w 1770049"/>
                <a:gd name="connsiteY1470" fmla="*/ 637441 h 1640988"/>
                <a:gd name="connsiteX1471" fmla="*/ 1178478 w 1770049"/>
                <a:gd name="connsiteY1471" fmla="*/ 642399 h 1640988"/>
                <a:gd name="connsiteX1472" fmla="*/ 1164556 w 1770049"/>
                <a:gd name="connsiteY1472" fmla="*/ 642399 h 1640988"/>
                <a:gd name="connsiteX1473" fmla="*/ 1188153 w 1770049"/>
                <a:gd name="connsiteY1473" fmla="*/ 644049 h 1640988"/>
                <a:gd name="connsiteX1474" fmla="*/ 1190276 w 1770049"/>
                <a:gd name="connsiteY1474" fmla="*/ 641926 h 1640988"/>
                <a:gd name="connsiteX1475" fmla="*/ 1203492 w 1770049"/>
                <a:gd name="connsiteY1475" fmla="*/ 645467 h 1640988"/>
                <a:gd name="connsiteX1476" fmla="*/ 1212932 w 1770049"/>
                <a:gd name="connsiteY1476" fmla="*/ 643341 h 1640988"/>
                <a:gd name="connsiteX1477" fmla="*/ 1231571 w 1770049"/>
                <a:gd name="connsiteY1477" fmla="*/ 645230 h 1640988"/>
                <a:gd name="connsiteX1478" fmla="*/ 1237943 w 1770049"/>
                <a:gd name="connsiteY1478" fmla="*/ 648298 h 1640988"/>
                <a:gd name="connsiteX1479" fmla="*/ 1225672 w 1770049"/>
                <a:gd name="connsiteY1479" fmla="*/ 648298 h 1640988"/>
                <a:gd name="connsiteX1480" fmla="*/ 1323129 w 1770049"/>
                <a:gd name="connsiteY1480" fmla="*/ 659152 h 1640988"/>
                <a:gd name="connsiteX1481" fmla="*/ 1315343 w 1770049"/>
                <a:gd name="connsiteY1481" fmla="*/ 661747 h 1640988"/>
                <a:gd name="connsiteX1482" fmla="*/ 1333986 w 1770049"/>
                <a:gd name="connsiteY1482" fmla="*/ 664107 h 1640988"/>
                <a:gd name="connsiteX1483" fmla="*/ 1336345 w 1770049"/>
                <a:gd name="connsiteY1483" fmla="*/ 661275 h 1640988"/>
                <a:gd name="connsiteX1484" fmla="*/ 1400765 w 1770049"/>
                <a:gd name="connsiteY1484" fmla="*/ 666469 h 1640988"/>
                <a:gd name="connsiteX1485" fmla="*/ 1392743 w 1770049"/>
                <a:gd name="connsiteY1485" fmla="*/ 668828 h 1640988"/>
                <a:gd name="connsiteX1486" fmla="*/ 1416340 w 1770049"/>
                <a:gd name="connsiteY1486" fmla="*/ 671659 h 1640988"/>
                <a:gd name="connsiteX1487" fmla="*/ 1420350 w 1770049"/>
                <a:gd name="connsiteY1487" fmla="*/ 669770 h 1640988"/>
                <a:gd name="connsiteX1488" fmla="*/ 1458344 w 1770049"/>
                <a:gd name="connsiteY1488" fmla="*/ 674018 h 1640988"/>
                <a:gd name="connsiteX1489" fmla="*/ 1463062 w 1770049"/>
                <a:gd name="connsiteY1489" fmla="*/ 677559 h 1640988"/>
                <a:gd name="connsiteX1490" fmla="*/ 1479816 w 1770049"/>
                <a:gd name="connsiteY1490" fmla="*/ 677559 h 1640988"/>
                <a:gd name="connsiteX1491" fmla="*/ 1528427 w 1770049"/>
                <a:gd name="connsiteY1491" fmla="*/ 679682 h 1640988"/>
                <a:gd name="connsiteX1492" fmla="*/ 1526538 w 1770049"/>
                <a:gd name="connsiteY1492" fmla="*/ 682041 h 1640988"/>
                <a:gd name="connsiteX1493" fmla="*/ 1551788 w 1770049"/>
                <a:gd name="connsiteY1493" fmla="*/ 684636 h 1640988"/>
                <a:gd name="connsiteX1494" fmla="*/ 1566419 w 1770049"/>
                <a:gd name="connsiteY1494" fmla="*/ 684636 h 1640988"/>
                <a:gd name="connsiteX1495" fmla="*/ 1566419 w 1770049"/>
                <a:gd name="connsiteY1495" fmla="*/ 686289 h 1640988"/>
                <a:gd name="connsiteX1496" fmla="*/ 1573263 w 1770049"/>
                <a:gd name="connsiteY1496" fmla="*/ 686289 h 1640988"/>
                <a:gd name="connsiteX1497" fmla="*/ 1581994 w 1770049"/>
                <a:gd name="connsiteY1497" fmla="*/ 686289 h 1640988"/>
                <a:gd name="connsiteX1498" fmla="*/ 1589071 w 1770049"/>
                <a:gd name="connsiteY1498" fmla="*/ 686289 h 1640988"/>
                <a:gd name="connsiteX1499" fmla="*/ 1592375 w 1770049"/>
                <a:gd name="connsiteY1499" fmla="*/ 686289 h 1640988"/>
                <a:gd name="connsiteX1500" fmla="*/ 1594029 w 1770049"/>
                <a:gd name="connsiteY1500" fmla="*/ 686289 h 1640988"/>
                <a:gd name="connsiteX1501" fmla="*/ 1592139 w 1770049"/>
                <a:gd name="connsiteY1501" fmla="*/ 687940 h 1640988"/>
                <a:gd name="connsiteX1502" fmla="*/ 1589780 w 1770049"/>
                <a:gd name="connsiteY1502" fmla="*/ 693134 h 1640988"/>
                <a:gd name="connsiteX1503" fmla="*/ 1589780 w 1770049"/>
                <a:gd name="connsiteY1503" fmla="*/ 691480 h 1640988"/>
                <a:gd name="connsiteX1504" fmla="*/ 1569250 w 1770049"/>
                <a:gd name="connsiteY1504" fmla="*/ 710123 h 1640988"/>
                <a:gd name="connsiteX1505" fmla="*/ 1574441 w 1770049"/>
                <a:gd name="connsiteY1505" fmla="*/ 702570 h 1640988"/>
                <a:gd name="connsiteX1506" fmla="*/ 1562170 w 1770049"/>
                <a:gd name="connsiteY1506" fmla="*/ 713663 h 1640988"/>
                <a:gd name="connsiteX1507" fmla="*/ 1562170 w 1770049"/>
                <a:gd name="connsiteY1507" fmla="*/ 710832 h 1640988"/>
                <a:gd name="connsiteX1508" fmla="*/ 1577036 w 1770049"/>
                <a:gd name="connsiteY1508" fmla="*/ 697616 h 1640988"/>
                <a:gd name="connsiteX1509" fmla="*/ 1563351 w 1770049"/>
                <a:gd name="connsiteY1509" fmla="*/ 707055 h 1640988"/>
                <a:gd name="connsiteX1510" fmla="*/ 1565001 w 1770049"/>
                <a:gd name="connsiteY1510" fmla="*/ 701392 h 1640988"/>
                <a:gd name="connsiteX1511" fmla="*/ 1570665 w 1770049"/>
                <a:gd name="connsiteY1511" fmla="*/ 701392 h 1640988"/>
                <a:gd name="connsiteX1512" fmla="*/ 1574441 w 1770049"/>
                <a:gd name="connsiteY1512" fmla="*/ 694548 h 1640988"/>
                <a:gd name="connsiteX1513" fmla="*/ 1575858 w 1770049"/>
                <a:gd name="connsiteY1513" fmla="*/ 693134 h 1640988"/>
                <a:gd name="connsiteX1514" fmla="*/ 1557215 w 1770049"/>
                <a:gd name="connsiteY1514" fmla="*/ 693134 h 1640988"/>
                <a:gd name="connsiteX1515" fmla="*/ 1551788 w 1770049"/>
                <a:gd name="connsiteY1515" fmla="*/ 691716 h 1640988"/>
                <a:gd name="connsiteX1516" fmla="*/ 1564765 w 1770049"/>
                <a:gd name="connsiteY1516" fmla="*/ 691716 h 1640988"/>
                <a:gd name="connsiteX1517" fmla="*/ 1569959 w 1770049"/>
                <a:gd name="connsiteY1517" fmla="*/ 691716 h 1640988"/>
                <a:gd name="connsiteX1518" fmla="*/ 1567597 w 1770049"/>
                <a:gd name="connsiteY1518" fmla="*/ 694784 h 1640988"/>
                <a:gd name="connsiteX1519" fmla="*/ 1573263 w 1770049"/>
                <a:gd name="connsiteY1519" fmla="*/ 693134 h 1640988"/>
                <a:gd name="connsiteX1520" fmla="*/ 1566655 w 1770049"/>
                <a:gd name="connsiteY1520" fmla="*/ 697616 h 1640988"/>
                <a:gd name="connsiteX1521" fmla="*/ 1574677 w 1770049"/>
                <a:gd name="connsiteY1521" fmla="*/ 693839 h 1640988"/>
                <a:gd name="connsiteX1522" fmla="*/ 1569486 w 1770049"/>
                <a:gd name="connsiteY1522" fmla="*/ 698561 h 1640988"/>
                <a:gd name="connsiteX1523" fmla="*/ 1579632 w 1770049"/>
                <a:gd name="connsiteY1523" fmla="*/ 689593 h 1640988"/>
                <a:gd name="connsiteX1524" fmla="*/ 1579632 w 1770049"/>
                <a:gd name="connsiteY1524" fmla="*/ 689593 h 1640988"/>
                <a:gd name="connsiteX1525" fmla="*/ 1573496 w 1770049"/>
                <a:gd name="connsiteY1525" fmla="*/ 689593 h 1640988"/>
                <a:gd name="connsiteX1526" fmla="*/ 1565001 w 1770049"/>
                <a:gd name="connsiteY1526" fmla="*/ 689593 h 1640988"/>
                <a:gd name="connsiteX1527" fmla="*/ 1552261 w 1770049"/>
                <a:gd name="connsiteY1527" fmla="*/ 688176 h 1640988"/>
                <a:gd name="connsiteX1528" fmla="*/ 1539045 w 1770049"/>
                <a:gd name="connsiteY1528" fmla="*/ 690066 h 1640988"/>
                <a:gd name="connsiteX1529" fmla="*/ 1562642 w 1770049"/>
                <a:gd name="connsiteY1529" fmla="*/ 690066 h 1640988"/>
                <a:gd name="connsiteX1530" fmla="*/ 1566891 w 1770049"/>
                <a:gd name="connsiteY1530" fmla="*/ 690066 h 1640988"/>
                <a:gd name="connsiteX1531" fmla="*/ 1556034 w 1770049"/>
                <a:gd name="connsiteY1531" fmla="*/ 692425 h 1640988"/>
                <a:gd name="connsiteX1532" fmla="*/ 1522056 w 1770049"/>
                <a:gd name="connsiteY1532" fmla="*/ 692425 h 1640988"/>
                <a:gd name="connsiteX1533" fmla="*/ 1528191 w 1770049"/>
                <a:gd name="connsiteY1533" fmla="*/ 686526 h 1640988"/>
                <a:gd name="connsiteX1534" fmla="*/ 1507425 w 1770049"/>
                <a:gd name="connsiteY1534" fmla="*/ 686526 h 1640988"/>
                <a:gd name="connsiteX1535" fmla="*/ 1516156 w 1770049"/>
                <a:gd name="connsiteY1535" fmla="*/ 690302 h 1640988"/>
                <a:gd name="connsiteX1536" fmla="*/ 1495391 w 1770049"/>
                <a:gd name="connsiteY1536" fmla="*/ 687940 h 1640988"/>
                <a:gd name="connsiteX1537" fmla="*/ 1497986 w 1770049"/>
                <a:gd name="connsiteY1537" fmla="*/ 684403 h 1640988"/>
                <a:gd name="connsiteX1538" fmla="*/ 1485242 w 1770049"/>
                <a:gd name="connsiteY1538" fmla="*/ 684403 h 1640988"/>
                <a:gd name="connsiteX1539" fmla="*/ 1485242 w 1770049"/>
                <a:gd name="connsiteY1539" fmla="*/ 686289 h 1640988"/>
                <a:gd name="connsiteX1540" fmla="*/ 1434980 w 1770049"/>
                <a:gd name="connsiteY1540" fmla="*/ 684167 h 1640988"/>
                <a:gd name="connsiteX1541" fmla="*/ 1447724 w 1770049"/>
                <a:gd name="connsiteY1541" fmla="*/ 686526 h 1640988"/>
                <a:gd name="connsiteX1542" fmla="*/ 1419644 w 1770049"/>
                <a:gd name="connsiteY1542" fmla="*/ 682986 h 1640988"/>
                <a:gd name="connsiteX1543" fmla="*/ 1435216 w 1770049"/>
                <a:gd name="connsiteY1543" fmla="*/ 682986 h 1640988"/>
                <a:gd name="connsiteX1544" fmla="*/ 1432857 w 1770049"/>
                <a:gd name="connsiteY1544" fmla="*/ 680626 h 1640988"/>
                <a:gd name="connsiteX1545" fmla="*/ 1405720 w 1770049"/>
                <a:gd name="connsiteY1545" fmla="*/ 677795 h 1640988"/>
                <a:gd name="connsiteX1546" fmla="*/ 1393451 w 1770049"/>
                <a:gd name="connsiteY1546" fmla="*/ 677795 h 1640988"/>
                <a:gd name="connsiteX1547" fmla="*/ 1389675 w 1770049"/>
                <a:gd name="connsiteY1547" fmla="*/ 679682 h 1640988"/>
                <a:gd name="connsiteX1548" fmla="*/ 1350267 w 1770049"/>
                <a:gd name="connsiteY1548" fmla="*/ 673782 h 1640988"/>
                <a:gd name="connsiteX1549" fmla="*/ 1326669 w 1770049"/>
                <a:gd name="connsiteY1549" fmla="*/ 673782 h 1640988"/>
                <a:gd name="connsiteX1550" fmla="*/ 1329028 w 1770049"/>
                <a:gd name="connsiteY1550" fmla="*/ 671895 h 1640988"/>
                <a:gd name="connsiteX1551" fmla="*/ 1319825 w 1770049"/>
                <a:gd name="connsiteY1551" fmla="*/ 671895 h 1640988"/>
                <a:gd name="connsiteX1552" fmla="*/ 1319825 w 1770049"/>
                <a:gd name="connsiteY1552" fmla="*/ 667883 h 1640988"/>
                <a:gd name="connsiteX1553" fmla="*/ 1300240 w 1770049"/>
                <a:gd name="connsiteY1553" fmla="*/ 663165 h 1640988"/>
                <a:gd name="connsiteX1554" fmla="*/ 1295286 w 1770049"/>
                <a:gd name="connsiteY1554" fmla="*/ 667883 h 1640988"/>
                <a:gd name="connsiteX1555" fmla="*/ 1312748 w 1770049"/>
                <a:gd name="connsiteY1555" fmla="*/ 667883 h 1640988"/>
                <a:gd name="connsiteX1556" fmla="*/ 1304962 w 1770049"/>
                <a:gd name="connsiteY1556" fmla="*/ 670478 h 1640988"/>
                <a:gd name="connsiteX1557" fmla="*/ 1266262 w 1770049"/>
                <a:gd name="connsiteY1557" fmla="*/ 664343 h 1640988"/>
                <a:gd name="connsiteX1558" fmla="*/ 1277352 w 1770049"/>
                <a:gd name="connsiteY1558" fmla="*/ 662928 h 1640988"/>
                <a:gd name="connsiteX1559" fmla="*/ 1259890 w 1770049"/>
                <a:gd name="connsiteY1559" fmla="*/ 662928 h 1640988"/>
                <a:gd name="connsiteX1560" fmla="*/ 1262958 w 1770049"/>
                <a:gd name="connsiteY1560" fmla="*/ 665051 h 1640988"/>
                <a:gd name="connsiteX1561" fmla="*/ 1255877 w 1770049"/>
                <a:gd name="connsiteY1561" fmla="*/ 665051 h 1640988"/>
                <a:gd name="connsiteX1562" fmla="*/ 1227089 w 1770049"/>
                <a:gd name="connsiteY1562" fmla="*/ 661275 h 1640988"/>
                <a:gd name="connsiteX1563" fmla="*/ 1210100 w 1770049"/>
                <a:gd name="connsiteY1563" fmla="*/ 659861 h 1640988"/>
                <a:gd name="connsiteX1564" fmla="*/ 1176827 w 1770049"/>
                <a:gd name="connsiteY1564" fmla="*/ 659861 h 1640988"/>
                <a:gd name="connsiteX1565" fmla="*/ 1173051 w 1770049"/>
                <a:gd name="connsiteY1565" fmla="*/ 661511 h 1640988"/>
                <a:gd name="connsiteX1566" fmla="*/ 1154880 w 1770049"/>
                <a:gd name="connsiteY1566" fmla="*/ 657501 h 1640988"/>
                <a:gd name="connsiteX1567" fmla="*/ 1142140 w 1770049"/>
                <a:gd name="connsiteY1567" fmla="*/ 659624 h 1640988"/>
                <a:gd name="connsiteX1568" fmla="*/ 1139780 w 1770049"/>
                <a:gd name="connsiteY1568" fmla="*/ 655376 h 1640988"/>
                <a:gd name="connsiteX1569" fmla="*/ 1116183 w 1770049"/>
                <a:gd name="connsiteY1569" fmla="*/ 655376 h 1640988"/>
                <a:gd name="connsiteX1570" fmla="*/ 1104854 w 1770049"/>
                <a:gd name="connsiteY1570" fmla="*/ 659388 h 1640988"/>
                <a:gd name="connsiteX1571" fmla="*/ 1104854 w 1770049"/>
                <a:gd name="connsiteY1571" fmla="*/ 654197 h 1640988"/>
                <a:gd name="connsiteX1572" fmla="*/ 1071584 w 1770049"/>
                <a:gd name="connsiteY1572" fmla="*/ 655848 h 1640988"/>
                <a:gd name="connsiteX1573" fmla="*/ 1054122 w 1770049"/>
                <a:gd name="connsiteY1573" fmla="*/ 658680 h 1640988"/>
                <a:gd name="connsiteX1574" fmla="*/ 1051054 w 1770049"/>
                <a:gd name="connsiteY1574" fmla="*/ 656084 h 1640988"/>
                <a:gd name="connsiteX1575" fmla="*/ 1060255 w 1770049"/>
                <a:gd name="connsiteY1575" fmla="*/ 652308 h 1640988"/>
                <a:gd name="connsiteX1576" fmla="*/ 1056954 w 1770049"/>
                <a:gd name="connsiteY1576" fmla="*/ 652308 h 1640988"/>
                <a:gd name="connsiteX1577" fmla="*/ 1053650 w 1770049"/>
                <a:gd name="connsiteY1577" fmla="*/ 652308 h 1640988"/>
                <a:gd name="connsiteX1578" fmla="*/ 1046097 w 1770049"/>
                <a:gd name="connsiteY1578" fmla="*/ 655848 h 1640988"/>
                <a:gd name="connsiteX1579" fmla="*/ 1031231 w 1770049"/>
                <a:gd name="connsiteY1579" fmla="*/ 652780 h 1640988"/>
                <a:gd name="connsiteX1580" fmla="*/ 1013769 w 1770049"/>
                <a:gd name="connsiteY1580" fmla="*/ 652780 h 1640988"/>
                <a:gd name="connsiteX1581" fmla="*/ 1032412 w 1770049"/>
                <a:gd name="connsiteY1581" fmla="*/ 652780 h 1640988"/>
                <a:gd name="connsiteX1582" fmla="*/ 1039492 w 1770049"/>
                <a:gd name="connsiteY1582" fmla="*/ 655612 h 1640988"/>
                <a:gd name="connsiteX1583" fmla="*/ 1025095 w 1770049"/>
                <a:gd name="connsiteY1583" fmla="*/ 655612 h 1640988"/>
                <a:gd name="connsiteX1584" fmla="*/ 1020613 w 1770049"/>
                <a:gd name="connsiteY1584" fmla="*/ 658443 h 1640988"/>
                <a:gd name="connsiteX1585" fmla="*/ 987576 w 1770049"/>
                <a:gd name="connsiteY1585" fmla="*/ 658443 h 1640988"/>
                <a:gd name="connsiteX1586" fmla="*/ 999847 w 1770049"/>
                <a:gd name="connsiteY1586" fmla="*/ 658443 h 1640988"/>
                <a:gd name="connsiteX1587" fmla="*/ 976250 w 1770049"/>
                <a:gd name="connsiteY1587" fmla="*/ 661984 h 1640988"/>
                <a:gd name="connsiteX1588" fmla="*/ 984272 w 1770049"/>
                <a:gd name="connsiteY1588" fmla="*/ 659861 h 1640988"/>
                <a:gd name="connsiteX1589" fmla="*/ 969169 w 1770049"/>
                <a:gd name="connsiteY1589" fmla="*/ 661275 h 1640988"/>
                <a:gd name="connsiteX1590" fmla="*/ 961856 w 1770049"/>
                <a:gd name="connsiteY1590" fmla="*/ 659861 h 1640988"/>
                <a:gd name="connsiteX1591" fmla="*/ 959966 w 1770049"/>
                <a:gd name="connsiteY1591" fmla="*/ 632487 h 1640988"/>
                <a:gd name="connsiteX1592" fmla="*/ 951944 w 1770049"/>
                <a:gd name="connsiteY1592" fmla="*/ 610543 h 1640988"/>
                <a:gd name="connsiteX1593" fmla="*/ 946517 w 1770049"/>
                <a:gd name="connsiteY1593" fmla="*/ 581046 h 1640988"/>
                <a:gd name="connsiteX1594" fmla="*/ 946517 w 1770049"/>
                <a:gd name="connsiteY1594" fmla="*/ 577742 h 1640988"/>
                <a:gd name="connsiteX1595" fmla="*/ 941562 w 1770049"/>
                <a:gd name="connsiteY1595" fmla="*/ 560986 h 1640988"/>
                <a:gd name="connsiteX1596" fmla="*/ 935899 w 1770049"/>
                <a:gd name="connsiteY1596" fmla="*/ 537389 h 1640988"/>
                <a:gd name="connsiteX1597" fmla="*/ 938022 w 1770049"/>
                <a:gd name="connsiteY1597" fmla="*/ 532198 h 1640988"/>
                <a:gd name="connsiteX1598" fmla="*/ 922920 w 1770049"/>
                <a:gd name="connsiteY1598" fmla="*/ 478868 h 1640988"/>
                <a:gd name="connsiteX1599" fmla="*/ 922920 w 1770049"/>
                <a:gd name="connsiteY1599" fmla="*/ 473678 h 1640988"/>
                <a:gd name="connsiteX1600" fmla="*/ 919143 w 1770049"/>
                <a:gd name="connsiteY1600" fmla="*/ 456924 h 1640988"/>
                <a:gd name="connsiteX1601" fmla="*/ 910176 w 1770049"/>
                <a:gd name="connsiteY1601" fmla="*/ 440877 h 1640988"/>
                <a:gd name="connsiteX1602" fmla="*/ 915134 w 1770049"/>
                <a:gd name="connsiteY1602" fmla="*/ 448663 h 1640988"/>
                <a:gd name="connsiteX1603" fmla="*/ 913716 w 1770049"/>
                <a:gd name="connsiteY1603" fmla="*/ 440405 h 1640988"/>
                <a:gd name="connsiteX1604" fmla="*/ 909940 w 1770049"/>
                <a:gd name="connsiteY1604" fmla="*/ 435686 h 1640988"/>
                <a:gd name="connsiteX1605" fmla="*/ 912538 w 1770049"/>
                <a:gd name="connsiteY1605" fmla="*/ 437101 h 1640988"/>
                <a:gd name="connsiteX1606" fmla="*/ 906403 w 1770049"/>
                <a:gd name="connsiteY1606" fmla="*/ 424124 h 1640988"/>
                <a:gd name="connsiteX1607" fmla="*/ 906403 w 1770049"/>
                <a:gd name="connsiteY1607" fmla="*/ 415629 h 1640988"/>
                <a:gd name="connsiteX1608" fmla="*/ 897908 w 1770049"/>
                <a:gd name="connsiteY1608" fmla="*/ 403358 h 1640988"/>
                <a:gd name="connsiteX1609" fmla="*/ 895546 w 1770049"/>
                <a:gd name="connsiteY1609" fmla="*/ 391559 h 1640988"/>
                <a:gd name="connsiteX1610" fmla="*/ 889410 w 1770049"/>
                <a:gd name="connsiteY1610" fmla="*/ 379052 h 1640988"/>
                <a:gd name="connsiteX1611" fmla="*/ 892242 w 1770049"/>
                <a:gd name="connsiteY1611" fmla="*/ 379052 h 1640988"/>
                <a:gd name="connsiteX1612" fmla="*/ 877848 w 1770049"/>
                <a:gd name="connsiteY1612" fmla="*/ 355455 h 1640988"/>
                <a:gd name="connsiteX1613" fmla="*/ 867703 w 1770049"/>
                <a:gd name="connsiteY1613" fmla="*/ 338702 h 1640988"/>
                <a:gd name="connsiteX1614" fmla="*/ 875961 w 1770049"/>
                <a:gd name="connsiteY1614" fmla="*/ 347196 h 1640988"/>
                <a:gd name="connsiteX1615" fmla="*/ 867230 w 1770049"/>
                <a:gd name="connsiteY1615" fmla="*/ 329262 h 1640988"/>
                <a:gd name="connsiteX1616" fmla="*/ 846937 w 1770049"/>
                <a:gd name="connsiteY1616" fmla="*/ 300947 h 1640988"/>
                <a:gd name="connsiteX1617" fmla="*/ 855668 w 1770049"/>
                <a:gd name="connsiteY1617" fmla="*/ 310147 h 1640988"/>
                <a:gd name="connsiteX1618" fmla="*/ 854251 w 1770049"/>
                <a:gd name="connsiteY1618" fmla="*/ 310147 h 1640988"/>
                <a:gd name="connsiteX1619" fmla="*/ 862982 w 1770049"/>
                <a:gd name="connsiteY1619" fmla="*/ 321946 h 1640988"/>
                <a:gd name="connsiteX1620" fmla="*/ 852600 w 1770049"/>
                <a:gd name="connsiteY1620" fmla="*/ 298348 h 1640988"/>
                <a:gd name="connsiteX1621" fmla="*/ 849532 w 1770049"/>
                <a:gd name="connsiteY1621" fmla="*/ 298348 h 1640988"/>
                <a:gd name="connsiteX1622" fmla="*/ 810124 w 1770049"/>
                <a:gd name="connsiteY1622" fmla="*/ 239355 h 1640988"/>
                <a:gd name="connsiteX1623" fmla="*/ 803519 w 1770049"/>
                <a:gd name="connsiteY1623" fmla="*/ 235109 h 1640988"/>
                <a:gd name="connsiteX1624" fmla="*/ 791720 w 1770049"/>
                <a:gd name="connsiteY1624" fmla="*/ 222838 h 1640988"/>
                <a:gd name="connsiteX1625" fmla="*/ 791720 w 1770049"/>
                <a:gd name="connsiteY1625" fmla="*/ 218825 h 1640988"/>
                <a:gd name="connsiteX1626" fmla="*/ 797147 w 1770049"/>
                <a:gd name="connsiteY1626" fmla="*/ 227320 h 1640988"/>
                <a:gd name="connsiteX1627" fmla="*/ 802810 w 1770049"/>
                <a:gd name="connsiteY1627" fmla="*/ 229446 h 1640988"/>
                <a:gd name="connsiteX1628" fmla="*/ 788180 w 1770049"/>
                <a:gd name="connsiteY1628" fmla="*/ 215052 h 1640988"/>
                <a:gd name="connsiteX1629" fmla="*/ 786054 w 1770049"/>
                <a:gd name="connsiteY1629" fmla="*/ 210331 h 1640988"/>
                <a:gd name="connsiteX1630" fmla="*/ 786054 w 1770049"/>
                <a:gd name="connsiteY1630" fmla="*/ 215288 h 1640988"/>
                <a:gd name="connsiteX1631" fmla="*/ 775437 w 1770049"/>
                <a:gd name="connsiteY1631" fmla="*/ 204195 h 1640988"/>
                <a:gd name="connsiteX1632" fmla="*/ 824518 w 1770049"/>
                <a:gd name="connsiteY1632" fmla="*/ 272392 h 1640988"/>
                <a:gd name="connsiteX1633" fmla="*/ 824518 w 1770049"/>
                <a:gd name="connsiteY1633" fmla="*/ 277583 h 1640988"/>
                <a:gd name="connsiteX1634" fmla="*/ 830417 w 1770049"/>
                <a:gd name="connsiteY1634" fmla="*/ 283249 h 1640988"/>
                <a:gd name="connsiteX1635" fmla="*/ 821686 w 1770049"/>
                <a:gd name="connsiteY1635" fmla="*/ 279000 h 1640988"/>
                <a:gd name="connsiteX1636" fmla="*/ 793607 w 1770049"/>
                <a:gd name="connsiteY1636" fmla="*/ 237232 h 1640988"/>
                <a:gd name="connsiteX1637" fmla="*/ 784167 w 1770049"/>
                <a:gd name="connsiteY1637" fmla="*/ 223547 h 1640988"/>
                <a:gd name="connsiteX1638" fmla="*/ 779449 w 1770049"/>
                <a:gd name="connsiteY1638" fmla="*/ 219062 h 1640988"/>
                <a:gd name="connsiteX1639" fmla="*/ 776854 w 1770049"/>
                <a:gd name="connsiteY1639" fmla="*/ 219062 h 1640988"/>
                <a:gd name="connsiteX1640" fmla="*/ 758920 w 1770049"/>
                <a:gd name="connsiteY1640" fmla="*/ 196882 h 1640988"/>
                <a:gd name="connsiteX1641" fmla="*/ 754435 w 1770049"/>
                <a:gd name="connsiteY1641" fmla="*/ 187678 h 1640988"/>
                <a:gd name="connsiteX1642" fmla="*/ 746176 w 1770049"/>
                <a:gd name="connsiteY1642" fmla="*/ 182015 h 1640988"/>
                <a:gd name="connsiteX1643" fmla="*/ 746176 w 1770049"/>
                <a:gd name="connsiteY1643" fmla="*/ 178003 h 1640988"/>
                <a:gd name="connsiteX1644" fmla="*/ 741222 w 1770049"/>
                <a:gd name="connsiteY1644" fmla="*/ 173048 h 1640988"/>
                <a:gd name="connsiteX1645" fmla="*/ 737918 w 1770049"/>
                <a:gd name="connsiteY1645" fmla="*/ 173048 h 1640988"/>
                <a:gd name="connsiteX1646" fmla="*/ 724702 w 1770049"/>
                <a:gd name="connsiteY1646" fmla="*/ 157945 h 1640988"/>
                <a:gd name="connsiteX1647" fmla="*/ 718802 w 1770049"/>
                <a:gd name="connsiteY1647" fmla="*/ 150865 h 1640988"/>
                <a:gd name="connsiteX1648" fmla="*/ 716443 w 1770049"/>
                <a:gd name="connsiteY1648" fmla="*/ 155586 h 1640988"/>
                <a:gd name="connsiteX1649" fmla="*/ 713612 w 1770049"/>
                <a:gd name="connsiteY1649" fmla="*/ 169272 h 1640988"/>
                <a:gd name="connsiteX1650" fmla="*/ 713612 w 1770049"/>
                <a:gd name="connsiteY1650" fmla="*/ 175880 h 1640988"/>
                <a:gd name="connsiteX1651" fmla="*/ 713612 w 1770049"/>
                <a:gd name="connsiteY1651" fmla="*/ 167857 h 1640988"/>
                <a:gd name="connsiteX1652" fmla="*/ 713612 w 1770049"/>
                <a:gd name="connsiteY1652" fmla="*/ 162664 h 1640988"/>
                <a:gd name="connsiteX1653" fmla="*/ 713612 w 1770049"/>
                <a:gd name="connsiteY1653" fmla="*/ 166204 h 1640988"/>
                <a:gd name="connsiteX1654" fmla="*/ 710072 w 1770049"/>
                <a:gd name="connsiteY1654" fmla="*/ 180126 h 1640988"/>
                <a:gd name="connsiteX1655" fmla="*/ 708657 w 1770049"/>
                <a:gd name="connsiteY1655" fmla="*/ 194286 h 1640988"/>
                <a:gd name="connsiteX1656" fmla="*/ 708657 w 1770049"/>
                <a:gd name="connsiteY1656" fmla="*/ 210803 h 1640988"/>
                <a:gd name="connsiteX1657" fmla="*/ 715029 w 1770049"/>
                <a:gd name="connsiteY1657" fmla="*/ 183902 h 1640988"/>
                <a:gd name="connsiteX1658" fmla="*/ 716916 w 1770049"/>
                <a:gd name="connsiteY1658" fmla="*/ 188859 h 1640988"/>
                <a:gd name="connsiteX1659" fmla="*/ 716916 w 1770049"/>
                <a:gd name="connsiteY1659" fmla="*/ 182015 h 1640988"/>
                <a:gd name="connsiteX1660" fmla="*/ 716916 w 1770049"/>
                <a:gd name="connsiteY1660" fmla="*/ 175407 h 1640988"/>
                <a:gd name="connsiteX1661" fmla="*/ 718802 w 1770049"/>
                <a:gd name="connsiteY1661" fmla="*/ 161249 h 1640988"/>
                <a:gd name="connsiteX1662" fmla="*/ 720692 w 1770049"/>
                <a:gd name="connsiteY1662" fmla="*/ 158654 h 1640988"/>
                <a:gd name="connsiteX1663" fmla="*/ 720692 w 1770049"/>
                <a:gd name="connsiteY1663" fmla="*/ 156295 h 1640988"/>
                <a:gd name="connsiteX1664" fmla="*/ 722579 w 1770049"/>
                <a:gd name="connsiteY1664" fmla="*/ 157945 h 1640988"/>
                <a:gd name="connsiteX1665" fmla="*/ 726119 w 1770049"/>
                <a:gd name="connsiteY1665" fmla="*/ 160541 h 1640988"/>
                <a:gd name="connsiteX1666" fmla="*/ 726119 w 1770049"/>
                <a:gd name="connsiteY1666" fmla="*/ 162664 h 1640988"/>
                <a:gd name="connsiteX1667" fmla="*/ 723524 w 1770049"/>
                <a:gd name="connsiteY1667" fmla="*/ 161486 h 1640988"/>
                <a:gd name="connsiteX1668" fmla="*/ 723524 w 1770049"/>
                <a:gd name="connsiteY1668" fmla="*/ 161486 h 1640988"/>
                <a:gd name="connsiteX1669" fmla="*/ 723524 w 1770049"/>
                <a:gd name="connsiteY1669" fmla="*/ 164317 h 1640988"/>
                <a:gd name="connsiteX1670" fmla="*/ 723524 w 1770049"/>
                <a:gd name="connsiteY1670" fmla="*/ 164317 h 1640988"/>
                <a:gd name="connsiteX1671" fmla="*/ 723524 w 1770049"/>
                <a:gd name="connsiteY1671" fmla="*/ 164317 h 1640988"/>
                <a:gd name="connsiteX1672" fmla="*/ 725174 w 1770049"/>
                <a:gd name="connsiteY1672" fmla="*/ 164317 h 1640988"/>
                <a:gd name="connsiteX1673" fmla="*/ 727533 w 1770049"/>
                <a:gd name="connsiteY1673" fmla="*/ 164317 h 1640988"/>
                <a:gd name="connsiteX1674" fmla="*/ 740041 w 1770049"/>
                <a:gd name="connsiteY1674" fmla="*/ 181779 h 1640988"/>
                <a:gd name="connsiteX1675" fmla="*/ 746649 w 1770049"/>
                <a:gd name="connsiteY1675" fmla="*/ 181779 h 1640988"/>
                <a:gd name="connsiteX1676" fmla="*/ 751603 w 1770049"/>
                <a:gd name="connsiteY1676" fmla="*/ 194759 h 1640988"/>
                <a:gd name="connsiteX1677" fmla="*/ 760334 w 1770049"/>
                <a:gd name="connsiteY1677" fmla="*/ 204668 h 1640988"/>
                <a:gd name="connsiteX1678" fmla="*/ 760334 w 1770049"/>
                <a:gd name="connsiteY1678" fmla="*/ 211039 h 1640988"/>
                <a:gd name="connsiteX1679" fmla="*/ 792662 w 1770049"/>
                <a:gd name="connsiteY1679" fmla="*/ 251390 h 1640988"/>
                <a:gd name="connsiteX1680" fmla="*/ 809418 w 1770049"/>
                <a:gd name="connsiteY1680" fmla="*/ 273100 h 1640988"/>
                <a:gd name="connsiteX1681" fmla="*/ 834666 w 1770049"/>
                <a:gd name="connsiteY1681" fmla="*/ 318408 h 1640988"/>
                <a:gd name="connsiteX1682" fmla="*/ 840329 w 1770049"/>
                <a:gd name="connsiteY1682" fmla="*/ 325250 h 1640988"/>
                <a:gd name="connsiteX1683" fmla="*/ 844105 w 1770049"/>
                <a:gd name="connsiteY1683" fmla="*/ 337048 h 1640988"/>
                <a:gd name="connsiteX1684" fmla="*/ 835847 w 1770049"/>
                <a:gd name="connsiteY1684" fmla="*/ 326667 h 1640988"/>
                <a:gd name="connsiteX1685" fmla="*/ 832779 w 1770049"/>
                <a:gd name="connsiteY1685" fmla="*/ 318172 h 1640988"/>
                <a:gd name="connsiteX1686" fmla="*/ 834430 w 1770049"/>
                <a:gd name="connsiteY1686" fmla="*/ 324308 h 1640988"/>
                <a:gd name="connsiteX1687" fmla="*/ 823576 w 1770049"/>
                <a:gd name="connsiteY1687" fmla="*/ 307315 h 1640988"/>
                <a:gd name="connsiteX1688" fmla="*/ 828530 w 1770049"/>
                <a:gd name="connsiteY1688" fmla="*/ 314160 h 1640988"/>
                <a:gd name="connsiteX1689" fmla="*/ 815787 w 1770049"/>
                <a:gd name="connsiteY1689" fmla="*/ 292685 h 1640988"/>
                <a:gd name="connsiteX1690" fmla="*/ 820272 w 1770049"/>
                <a:gd name="connsiteY1690" fmla="*/ 302597 h 1640988"/>
                <a:gd name="connsiteX1691" fmla="*/ 802338 w 1770049"/>
                <a:gd name="connsiteY1691" fmla="*/ 279000 h 1640988"/>
                <a:gd name="connsiteX1692" fmla="*/ 804697 w 1770049"/>
                <a:gd name="connsiteY1692" fmla="*/ 276641 h 1640988"/>
                <a:gd name="connsiteX1693" fmla="*/ 800451 w 1770049"/>
                <a:gd name="connsiteY1693" fmla="*/ 274045 h 1640988"/>
                <a:gd name="connsiteX1694" fmla="*/ 778268 w 1770049"/>
                <a:gd name="connsiteY1694" fmla="*/ 247144 h 1640988"/>
                <a:gd name="connsiteX1695" fmla="*/ 770246 w 1770049"/>
                <a:gd name="connsiteY1695" fmla="*/ 233456 h 1640988"/>
                <a:gd name="connsiteX1696" fmla="*/ 770246 w 1770049"/>
                <a:gd name="connsiteY1696" fmla="*/ 238177 h 1640988"/>
                <a:gd name="connsiteX1697" fmla="*/ 756794 w 1770049"/>
                <a:gd name="connsiteY1697" fmla="*/ 224489 h 1640988"/>
                <a:gd name="connsiteX1698" fmla="*/ 756794 w 1770049"/>
                <a:gd name="connsiteY1698" fmla="*/ 216466 h 1640988"/>
                <a:gd name="connsiteX1699" fmla="*/ 750189 w 1770049"/>
                <a:gd name="connsiteY1699" fmla="*/ 214343 h 1640988"/>
                <a:gd name="connsiteX1700" fmla="*/ 737209 w 1770049"/>
                <a:gd name="connsiteY1700" fmla="*/ 201600 h 1640988"/>
                <a:gd name="connsiteX1701" fmla="*/ 729187 w 1770049"/>
                <a:gd name="connsiteY1701" fmla="*/ 189565 h 1640988"/>
                <a:gd name="connsiteX1702" fmla="*/ 727533 w 1770049"/>
                <a:gd name="connsiteY1702" fmla="*/ 189565 h 1640988"/>
                <a:gd name="connsiteX1703" fmla="*/ 727533 w 1770049"/>
                <a:gd name="connsiteY1703" fmla="*/ 195701 h 1640988"/>
                <a:gd name="connsiteX1704" fmla="*/ 725174 w 1770049"/>
                <a:gd name="connsiteY1704" fmla="*/ 208444 h 1640988"/>
                <a:gd name="connsiteX1705" fmla="*/ 721870 w 1770049"/>
                <a:gd name="connsiteY1705" fmla="*/ 219062 h 1640988"/>
                <a:gd name="connsiteX1706" fmla="*/ 721870 w 1770049"/>
                <a:gd name="connsiteY1706" fmla="*/ 200422 h 1640988"/>
                <a:gd name="connsiteX1707" fmla="*/ 721870 w 1770049"/>
                <a:gd name="connsiteY1707" fmla="*/ 200422 h 1640988"/>
                <a:gd name="connsiteX1708" fmla="*/ 721870 w 1770049"/>
                <a:gd name="connsiteY1708" fmla="*/ 200422 h 1640988"/>
                <a:gd name="connsiteX1709" fmla="*/ 717388 w 1770049"/>
                <a:gd name="connsiteY1709" fmla="*/ 209389 h 1640988"/>
                <a:gd name="connsiteX1710" fmla="*/ 717388 w 1770049"/>
                <a:gd name="connsiteY1710" fmla="*/ 215288 h 1640988"/>
                <a:gd name="connsiteX1711" fmla="*/ 719511 w 1770049"/>
                <a:gd name="connsiteY1711" fmla="*/ 206557 h 1640988"/>
                <a:gd name="connsiteX1712" fmla="*/ 715262 w 1770049"/>
                <a:gd name="connsiteY1712" fmla="*/ 232986 h 1640988"/>
                <a:gd name="connsiteX1713" fmla="*/ 710072 w 1770049"/>
                <a:gd name="connsiteY1713" fmla="*/ 265314 h 1640988"/>
                <a:gd name="connsiteX1714" fmla="*/ 710072 w 1770049"/>
                <a:gd name="connsiteY1714" fmla="*/ 273573 h 1640988"/>
                <a:gd name="connsiteX1715" fmla="*/ 708421 w 1770049"/>
                <a:gd name="connsiteY1715" fmla="*/ 269560 h 1640988"/>
                <a:gd name="connsiteX1716" fmla="*/ 704881 w 1770049"/>
                <a:gd name="connsiteY1716" fmla="*/ 287494 h 1640988"/>
                <a:gd name="connsiteX1717" fmla="*/ 704881 w 1770049"/>
                <a:gd name="connsiteY1717" fmla="*/ 277583 h 1640988"/>
                <a:gd name="connsiteX1718" fmla="*/ 693791 w 1770049"/>
                <a:gd name="connsiteY1718" fmla="*/ 318878 h 1640988"/>
                <a:gd name="connsiteX1719" fmla="*/ 691432 w 1770049"/>
                <a:gd name="connsiteY1719" fmla="*/ 334453 h 1640988"/>
                <a:gd name="connsiteX1720" fmla="*/ 693555 w 1770049"/>
                <a:gd name="connsiteY1720" fmla="*/ 334453 h 1640988"/>
                <a:gd name="connsiteX1721" fmla="*/ 683879 w 1770049"/>
                <a:gd name="connsiteY1721" fmla="*/ 364422 h 1640988"/>
                <a:gd name="connsiteX1722" fmla="*/ 685296 w 1770049"/>
                <a:gd name="connsiteY1722" fmla="*/ 353804 h 1640988"/>
                <a:gd name="connsiteX1723" fmla="*/ 681047 w 1770049"/>
                <a:gd name="connsiteY1723" fmla="*/ 364422 h 1640988"/>
                <a:gd name="connsiteX1724" fmla="*/ 676093 w 1770049"/>
                <a:gd name="connsiteY1724" fmla="*/ 381175 h 1640988"/>
                <a:gd name="connsiteX1725" fmla="*/ 680339 w 1770049"/>
                <a:gd name="connsiteY1725" fmla="*/ 373861 h 1640988"/>
                <a:gd name="connsiteX1726" fmla="*/ 677507 w 1770049"/>
                <a:gd name="connsiteY1726" fmla="*/ 391087 h 1640988"/>
                <a:gd name="connsiteX1727" fmla="*/ 678924 w 1770049"/>
                <a:gd name="connsiteY1727" fmla="*/ 393682 h 1640988"/>
                <a:gd name="connsiteX1728" fmla="*/ 682465 w 1770049"/>
                <a:gd name="connsiteY1728" fmla="*/ 387783 h 1640988"/>
                <a:gd name="connsiteX1729" fmla="*/ 681284 w 1770049"/>
                <a:gd name="connsiteY1729" fmla="*/ 394863 h 1640988"/>
                <a:gd name="connsiteX1730" fmla="*/ 671844 w 1770049"/>
                <a:gd name="connsiteY1730" fmla="*/ 414684 h 1640988"/>
                <a:gd name="connsiteX1731" fmla="*/ 675620 w 1770049"/>
                <a:gd name="connsiteY1731" fmla="*/ 397695 h 1640988"/>
                <a:gd name="connsiteX1732" fmla="*/ 670430 w 1770049"/>
                <a:gd name="connsiteY1732" fmla="*/ 408313 h 1640988"/>
                <a:gd name="connsiteX1733" fmla="*/ 668304 w 1770049"/>
                <a:gd name="connsiteY1733" fmla="*/ 427897 h 1640988"/>
                <a:gd name="connsiteX1734" fmla="*/ 668304 w 1770049"/>
                <a:gd name="connsiteY1734" fmla="*/ 423888 h 1640988"/>
                <a:gd name="connsiteX1735" fmla="*/ 663113 w 1770049"/>
                <a:gd name="connsiteY1735" fmla="*/ 436395 h 1640988"/>
                <a:gd name="connsiteX1736" fmla="*/ 666417 w 1770049"/>
                <a:gd name="connsiteY1736" fmla="*/ 434269 h 1640988"/>
                <a:gd name="connsiteX1737" fmla="*/ 657450 w 1770049"/>
                <a:gd name="connsiteY1737" fmla="*/ 469193 h 1640988"/>
                <a:gd name="connsiteX1738" fmla="*/ 661935 w 1770049"/>
                <a:gd name="connsiteY1738" fmla="*/ 456216 h 1640988"/>
                <a:gd name="connsiteX1739" fmla="*/ 663349 w 1770049"/>
                <a:gd name="connsiteY1739" fmla="*/ 456216 h 1640988"/>
                <a:gd name="connsiteX1740" fmla="*/ 659573 w 1770049"/>
                <a:gd name="connsiteY1740" fmla="*/ 476745 h 1640988"/>
                <a:gd name="connsiteX1741" fmla="*/ 662405 w 1770049"/>
                <a:gd name="connsiteY1741" fmla="*/ 464947 h 1640988"/>
                <a:gd name="connsiteX1742" fmla="*/ 665708 w 1770049"/>
                <a:gd name="connsiteY1742" fmla="*/ 462824 h 1640988"/>
                <a:gd name="connsiteX1743" fmla="*/ 677507 w 1770049"/>
                <a:gd name="connsiteY1743" fmla="*/ 456216 h 1640988"/>
                <a:gd name="connsiteX1744" fmla="*/ 859444 w 1770049"/>
                <a:gd name="connsiteY1744" fmla="*/ 423179 h 1640988"/>
                <a:gd name="connsiteX1745" fmla="*/ 864399 w 1770049"/>
                <a:gd name="connsiteY1745" fmla="*/ 439932 h 1640988"/>
                <a:gd name="connsiteX1746" fmla="*/ 859444 w 1770049"/>
                <a:gd name="connsiteY1746" fmla="*/ 423415 h 1640988"/>
                <a:gd name="connsiteX1747" fmla="*/ 1233697 w 1770049"/>
                <a:gd name="connsiteY1747" fmla="*/ 719326 h 1640988"/>
                <a:gd name="connsiteX1748" fmla="*/ 1224494 w 1770049"/>
                <a:gd name="connsiteY1748" fmla="*/ 721449 h 1640988"/>
                <a:gd name="connsiteX1749" fmla="*/ 1196412 w 1770049"/>
                <a:gd name="connsiteY1749" fmla="*/ 718854 h 1640988"/>
                <a:gd name="connsiteX1750" fmla="*/ 1207268 w 1770049"/>
                <a:gd name="connsiteY1750" fmla="*/ 716259 h 1640988"/>
                <a:gd name="connsiteX1751" fmla="*/ 1215291 w 1770049"/>
                <a:gd name="connsiteY1751" fmla="*/ 718145 h 1640988"/>
                <a:gd name="connsiteX1752" fmla="*/ 1215291 w 1770049"/>
                <a:gd name="connsiteY1752" fmla="*/ 716495 h 1640988"/>
                <a:gd name="connsiteX1753" fmla="*/ 1233697 w 1770049"/>
                <a:gd name="connsiteY1753" fmla="*/ 719326 h 1640988"/>
                <a:gd name="connsiteX1754" fmla="*/ 181727 w 1770049"/>
                <a:gd name="connsiteY1754" fmla="*/ 645703 h 1640988"/>
                <a:gd name="connsiteX1755" fmla="*/ 193526 w 1770049"/>
                <a:gd name="connsiteY1755" fmla="*/ 639095 h 1640988"/>
                <a:gd name="connsiteX1756" fmla="*/ 181727 w 1770049"/>
                <a:gd name="connsiteY1756" fmla="*/ 645703 h 1640988"/>
                <a:gd name="connsiteX1757" fmla="*/ 158130 w 1770049"/>
                <a:gd name="connsiteY1757" fmla="*/ 606058 h 1640988"/>
                <a:gd name="connsiteX1758" fmla="*/ 181727 w 1770049"/>
                <a:gd name="connsiteY1758" fmla="*/ 591192 h 1640988"/>
                <a:gd name="connsiteX1759" fmla="*/ 195652 w 1770049"/>
                <a:gd name="connsiteY1759" fmla="*/ 586237 h 1640988"/>
                <a:gd name="connsiteX1760" fmla="*/ 207920 w 1770049"/>
                <a:gd name="connsiteY1760" fmla="*/ 586237 h 1640988"/>
                <a:gd name="connsiteX1761" fmla="*/ 207920 w 1770049"/>
                <a:gd name="connsiteY1761" fmla="*/ 580810 h 1640988"/>
                <a:gd name="connsiteX1762" fmla="*/ 214292 w 1770049"/>
                <a:gd name="connsiteY1762" fmla="*/ 586473 h 1640988"/>
                <a:gd name="connsiteX1763" fmla="*/ 173469 w 1770049"/>
                <a:gd name="connsiteY1763" fmla="*/ 602282 h 1640988"/>
                <a:gd name="connsiteX1764" fmla="*/ 177009 w 1770049"/>
                <a:gd name="connsiteY1764" fmla="*/ 597800 h 1640988"/>
                <a:gd name="connsiteX1765" fmla="*/ 157188 w 1770049"/>
                <a:gd name="connsiteY1765" fmla="*/ 606058 h 1640988"/>
                <a:gd name="connsiteX1766" fmla="*/ 434457 w 1770049"/>
                <a:gd name="connsiteY1766" fmla="*/ 1342765 h 1640988"/>
                <a:gd name="connsiteX1767" fmla="*/ 434457 w 1770049"/>
                <a:gd name="connsiteY1767" fmla="*/ 1352677 h 1640988"/>
                <a:gd name="connsiteX1768" fmla="*/ 434457 w 1770049"/>
                <a:gd name="connsiteY1768" fmla="*/ 1357632 h 1640988"/>
                <a:gd name="connsiteX1769" fmla="*/ 434457 w 1770049"/>
                <a:gd name="connsiteY1769" fmla="*/ 1364712 h 1640988"/>
                <a:gd name="connsiteX1770" fmla="*/ 434457 w 1770049"/>
                <a:gd name="connsiteY1770" fmla="*/ 1357159 h 1640988"/>
                <a:gd name="connsiteX1771" fmla="*/ 434457 w 1770049"/>
                <a:gd name="connsiteY1771" fmla="*/ 1352205 h 1640988"/>
                <a:gd name="connsiteX1772" fmla="*/ 433512 w 1770049"/>
                <a:gd name="connsiteY1772" fmla="*/ 1343710 h 1640988"/>
                <a:gd name="connsiteX1773" fmla="*/ 805169 w 1770049"/>
                <a:gd name="connsiteY1773" fmla="*/ 1397276 h 1640988"/>
                <a:gd name="connsiteX1774" fmla="*/ 815317 w 1770049"/>
                <a:gd name="connsiteY1774" fmla="*/ 1390196 h 1640988"/>
                <a:gd name="connsiteX1775" fmla="*/ 804225 w 1770049"/>
                <a:gd name="connsiteY1775" fmla="*/ 1397276 h 1640988"/>
                <a:gd name="connsiteX1776" fmla="*/ 972946 w 1770049"/>
                <a:gd name="connsiteY1776" fmla="*/ 1255693 h 1640988"/>
                <a:gd name="connsiteX1777" fmla="*/ 970114 w 1770049"/>
                <a:gd name="connsiteY1777" fmla="*/ 1250738 h 1640988"/>
                <a:gd name="connsiteX1778" fmla="*/ 972001 w 1770049"/>
                <a:gd name="connsiteY1778" fmla="*/ 1254512 h 1640988"/>
                <a:gd name="connsiteX1779" fmla="*/ 1001498 w 1770049"/>
                <a:gd name="connsiteY1779" fmla="*/ 387783 h 1640988"/>
                <a:gd name="connsiteX1780" fmla="*/ 994420 w 1770049"/>
                <a:gd name="connsiteY1780" fmla="*/ 364186 h 1640988"/>
                <a:gd name="connsiteX1781" fmla="*/ 1000556 w 1770049"/>
                <a:gd name="connsiteY1781" fmla="*/ 386602 h 1640988"/>
                <a:gd name="connsiteX1782" fmla="*/ 1011646 w 1770049"/>
                <a:gd name="connsiteY1782" fmla="*/ 542110 h 1640988"/>
                <a:gd name="connsiteX1783" fmla="*/ 1007869 w 1770049"/>
                <a:gd name="connsiteY1783" fmla="*/ 515445 h 1640988"/>
                <a:gd name="connsiteX1784" fmla="*/ 1010701 w 1770049"/>
                <a:gd name="connsiteY1784" fmla="*/ 541402 h 1640988"/>
                <a:gd name="connsiteX1785" fmla="*/ 645888 w 1770049"/>
                <a:gd name="connsiteY1785" fmla="*/ 169508 h 1640988"/>
                <a:gd name="connsiteX1786" fmla="*/ 645888 w 1770049"/>
                <a:gd name="connsiteY1786" fmla="*/ 157001 h 1640988"/>
                <a:gd name="connsiteX1787" fmla="*/ 649900 w 1770049"/>
                <a:gd name="connsiteY1787" fmla="*/ 143551 h 1640988"/>
                <a:gd name="connsiteX1788" fmla="*/ 644943 w 1770049"/>
                <a:gd name="connsiteY1788" fmla="*/ 168327 h 1640988"/>
                <a:gd name="connsiteX1789" fmla="*/ 1057423 w 1770049"/>
                <a:gd name="connsiteY1789" fmla="*/ 639331 h 1640988"/>
                <a:gd name="connsiteX1790" fmla="*/ 1022027 w 1770049"/>
                <a:gd name="connsiteY1790" fmla="*/ 639331 h 1640988"/>
                <a:gd name="connsiteX1791" fmla="*/ 1056481 w 1770049"/>
                <a:gd name="connsiteY1791" fmla="*/ 638150 h 1640988"/>
                <a:gd name="connsiteX1792" fmla="*/ 915839 w 1770049"/>
                <a:gd name="connsiteY1792" fmla="*/ 411853 h 1640988"/>
                <a:gd name="connsiteX1793" fmla="*/ 910649 w 1770049"/>
                <a:gd name="connsiteY1793" fmla="*/ 393919 h 1640988"/>
                <a:gd name="connsiteX1794" fmla="*/ 915839 w 1770049"/>
                <a:gd name="connsiteY1794" fmla="*/ 410672 h 1640988"/>
                <a:gd name="connsiteX1795" fmla="*/ 840802 w 1770049"/>
                <a:gd name="connsiteY1795" fmla="*/ 252807 h 1640988"/>
                <a:gd name="connsiteX1796" fmla="*/ 833721 w 1770049"/>
                <a:gd name="connsiteY1796" fmla="*/ 245018 h 1640988"/>
                <a:gd name="connsiteX1797" fmla="*/ 840802 w 1770049"/>
                <a:gd name="connsiteY1797" fmla="*/ 251626 h 1640988"/>
                <a:gd name="connsiteX1798" fmla="*/ 686474 w 1770049"/>
                <a:gd name="connsiteY1798" fmla="*/ 398167 h 1640988"/>
                <a:gd name="connsiteX1799" fmla="*/ 686474 w 1770049"/>
                <a:gd name="connsiteY1799" fmla="*/ 403594 h 1640988"/>
                <a:gd name="connsiteX1800" fmla="*/ 681047 w 1770049"/>
                <a:gd name="connsiteY1800" fmla="*/ 417988 h 1640988"/>
                <a:gd name="connsiteX1801" fmla="*/ 686474 w 1770049"/>
                <a:gd name="connsiteY1801" fmla="*/ 396986 h 1640988"/>
                <a:gd name="connsiteX1802" fmla="*/ 742164 w 1770049"/>
                <a:gd name="connsiteY1802" fmla="*/ 225197 h 1640988"/>
                <a:gd name="connsiteX1803" fmla="*/ 740277 w 1770049"/>
                <a:gd name="connsiteY1803" fmla="*/ 234400 h 1640988"/>
                <a:gd name="connsiteX1804" fmla="*/ 742164 w 1770049"/>
                <a:gd name="connsiteY1804" fmla="*/ 224019 h 1640988"/>
                <a:gd name="connsiteX1805" fmla="*/ 823812 w 1770049"/>
                <a:gd name="connsiteY1805" fmla="*/ 335161 h 1640988"/>
                <a:gd name="connsiteX1806" fmla="*/ 819327 w 1770049"/>
                <a:gd name="connsiteY1806" fmla="*/ 326903 h 1640988"/>
                <a:gd name="connsiteX1807" fmla="*/ 823812 w 1770049"/>
                <a:gd name="connsiteY1807" fmla="*/ 333980 h 1640988"/>
                <a:gd name="connsiteX1808" fmla="*/ 838915 w 1770049"/>
                <a:gd name="connsiteY1808" fmla="*/ 366309 h 1640988"/>
                <a:gd name="connsiteX1809" fmla="*/ 832307 w 1770049"/>
                <a:gd name="connsiteY1809" fmla="*/ 348611 h 1640988"/>
                <a:gd name="connsiteX1810" fmla="*/ 838915 w 1770049"/>
                <a:gd name="connsiteY1810" fmla="*/ 365130 h 1640988"/>
                <a:gd name="connsiteX1811" fmla="*/ 684115 w 1770049"/>
                <a:gd name="connsiteY1811" fmla="*/ 140247 h 1640988"/>
                <a:gd name="connsiteX1812" fmla="*/ 694263 w 1770049"/>
                <a:gd name="connsiteY1812" fmla="*/ 91402 h 1640988"/>
                <a:gd name="connsiteX1813" fmla="*/ 684115 w 1770049"/>
                <a:gd name="connsiteY1813" fmla="*/ 140247 h 1640988"/>
                <a:gd name="connsiteX1814" fmla="*/ 855668 w 1770049"/>
                <a:gd name="connsiteY1814" fmla="*/ 501051 h 1640988"/>
                <a:gd name="connsiteX1815" fmla="*/ 850947 w 1770049"/>
                <a:gd name="connsiteY1815" fmla="*/ 484295 h 1640988"/>
                <a:gd name="connsiteX1816" fmla="*/ 855196 w 1770049"/>
                <a:gd name="connsiteY1816" fmla="*/ 500815 h 1640988"/>
                <a:gd name="connsiteX1817" fmla="*/ 835375 w 1770049"/>
                <a:gd name="connsiteY1817" fmla="*/ 296225 h 1640988"/>
                <a:gd name="connsiteX1818" fmla="*/ 827822 w 1770049"/>
                <a:gd name="connsiteY1818" fmla="*/ 284427 h 1640988"/>
                <a:gd name="connsiteX1819" fmla="*/ 834902 w 1770049"/>
                <a:gd name="connsiteY1819" fmla="*/ 295989 h 1640988"/>
                <a:gd name="connsiteX1820" fmla="*/ 679161 w 1770049"/>
                <a:gd name="connsiteY1820" fmla="*/ 125381 h 1640988"/>
                <a:gd name="connsiteX1821" fmla="*/ 674676 w 1770049"/>
                <a:gd name="connsiteY1821" fmla="*/ 137888 h 1640988"/>
                <a:gd name="connsiteX1822" fmla="*/ 678688 w 1770049"/>
                <a:gd name="connsiteY1822" fmla="*/ 125145 h 1640988"/>
                <a:gd name="connsiteX1823" fmla="*/ 682228 w 1770049"/>
                <a:gd name="connsiteY1823" fmla="*/ 104379 h 1640988"/>
                <a:gd name="connsiteX1824" fmla="*/ 686710 w 1770049"/>
                <a:gd name="connsiteY1824" fmla="*/ 89040 h 1640988"/>
                <a:gd name="connsiteX1825" fmla="*/ 688597 w 1770049"/>
                <a:gd name="connsiteY1825" fmla="*/ 91166 h 1640988"/>
                <a:gd name="connsiteX1826" fmla="*/ 684351 w 1770049"/>
                <a:gd name="connsiteY1826" fmla="*/ 111696 h 1640988"/>
                <a:gd name="connsiteX1827" fmla="*/ 681992 w 1770049"/>
                <a:gd name="connsiteY1827" fmla="*/ 116650 h 1640988"/>
                <a:gd name="connsiteX1828" fmla="*/ 681756 w 1770049"/>
                <a:gd name="connsiteY1828" fmla="*/ 104143 h 1640988"/>
                <a:gd name="connsiteX1829" fmla="*/ 695441 w 1770049"/>
                <a:gd name="connsiteY1829" fmla="*/ 68511 h 1640988"/>
                <a:gd name="connsiteX1830" fmla="*/ 690251 w 1770049"/>
                <a:gd name="connsiteY1830" fmla="*/ 93525 h 1640988"/>
                <a:gd name="connsiteX1831" fmla="*/ 694969 w 1770049"/>
                <a:gd name="connsiteY1831" fmla="*/ 69456 h 1640988"/>
                <a:gd name="connsiteX1832" fmla="*/ 844814 w 1770049"/>
                <a:gd name="connsiteY1832" fmla="*/ 271919 h 1640988"/>
                <a:gd name="connsiteX1833" fmla="*/ 850947 w 1770049"/>
                <a:gd name="connsiteY1833" fmla="*/ 280181 h 1640988"/>
                <a:gd name="connsiteX1834" fmla="*/ 840565 w 1770049"/>
                <a:gd name="connsiteY1834" fmla="*/ 271919 h 1640988"/>
                <a:gd name="connsiteX1835" fmla="*/ 844342 w 1770049"/>
                <a:gd name="connsiteY1835" fmla="*/ 271683 h 1640988"/>
                <a:gd name="connsiteX1836" fmla="*/ 731310 w 1770049"/>
                <a:gd name="connsiteY1836" fmla="*/ 70873 h 1640988"/>
                <a:gd name="connsiteX1837" fmla="*/ 724938 w 1770049"/>
                <a:gd name="connsiteY1837" fmla="*/ 66624 h 1640988"/>
                <a:gd name="connsiteX1838" fmla="*/ 719747 w 1770049"/>
                <a:gd name="connsiteY1838" fmla="*/ 59780 h 1640988"/>
                <a:gd name="connsiteX1839" fmla="*/ 731310 w 1770049"/>
                <a:gd name="connsiteY1839" fmla="*/ 70637 h 1640988"/>
                <a:gd name="connsiteX1840" fmla="*/ 662405 w 1770049"/>
                <a:gd name="connsiteY1840" fmla="*/ 90930 h 1640988"/>
                <a:gd name="connsiteX1841" fmla="*/ 656741 w 1770049"/>
                <a:gd name="connsiteY1841" fmla="*/ 114527 h 1640988"/>
                <a:gd name="connsiteX1842" fmla="*/ 661935 w 1770049"/>
                <a:gd name="connsiteY1842" fmla="*/ 90694 h 1640988"/>
                <a:gd name="connsiteX1843" fmla="*/ 864871 w 1770049"/>
                <a:gd name="connsiteY1843" fmla="*/ 303306 h 1640988"/>
                <a:gd name="connsiteX1844" fmla="*/ 877612 w 1770049"/>
                <a:gd name="connsiteY1844" fmla="*/ 331621 h 1640988"/>
                <a:gd name="connsiteX1845" fmla="*/ 886815 w 1770049"/>
                <a:gd name="connsiteY1845" fmla="*/ 348374 h 1640988"/>
                <a:gd name="connsiteX1846" fmla="*/ 868881 w 1770049"/>
                <a:gd name="connsiteY1846" fmla="*/ 324777 h 1640988"/>
                <a:gd name="connsiteX1847" fmla="*/ 866758 w 1770049"/>
                <a:gd name="connsiteY1847" fmla="*/ 314868 h 1640988"/>
                <a:gd name="connsiteX1848" fmla="*/ 852364 w 1770049"/>
                <a:gd name="connsiteY1848" fmla="*/ 290090 h 1640988"/>
                <a:gd name="connsiteX1849" fmla="*/ 856377 w 1770049"/>
                <a:gd name="connsiteY1849" fmla="*/ 295517 h 1640988"/>
                <a:gd name="connsiteX1850" fmla="*/ 848588 w 1770049"/>
                <a:gd name="connsiteY1850" fmla="*/ 279945 h 1640988"/>
                <a:gd name="connsiteX1851" fmla="*/ 854723 w 1770049"/>
                <a:gd name="connsiteY1851" fmla="*/ 292449 h 1640988"/>
                <a:gd name="connsiteX1852" fmla="*/ 864399 w 1770049"/>
                <a:gd name="connsiteY1852" fmla="*/ 305429 h 1640988"/>
                <a:gd name="connsiteX1853" fmla="*/ 880443 w 1770049"/>
                <a:gd name="connsiteY1853" fmla="*/ 483589 h 1640988"/>
                <a:gd name="connsiteX1854" fmla="*/ 875253 w 1770049"/>
                <a:gd name="connsiteY1854" fmla="*/ 469665 h 1640988"/>
                <a:gd name="connsiteX1855" fmla="*/ 879974 w 1770049"/>
                <a:gd name="connsiteY1855" fmla="*/ 484531 h 1640988"/>
                <a:gd name="connsiteX1856" fmla="*/ 849532 w 1770049"/>
                <a:gd name="connsiteY1856" fmla="*/ 265551 h 1640988"/>
                <a:gd name="connsiteX1857" fmla="*/ 852364 w 1770049"/>
                <a:gd name="connsiteY1857" fmla="*/ 273100 h 1640988"/>
                <a:gd name="connsiteX1858" fmla="*/ 845756 w 1770049"/>
                <a:gd name="connsiteY1858" fmla="*/ 264606 h 1640988"/>
                <a:gd name="connsiteX1859" fmla="*/ 849296 w 1770049"/>
                <a:gd name="connsiteY1859" fmla="*/ 266492 h 1640988"/>
                <a:gd name="connsiteX1860" fmla="*/ 686947 w 1770049"/>
                <a:gd name="connsiteY1860" fmla="*/ 550 h 1640988"/>
                <a:gd name="connsiteX1861" fmla="*/ 685060 w 1770049"/>
                <a:gd name="connsiteY1861" fmla="*/ 550 h 1640988"/>
                <a:gd name="connsiteX1862" fmla="*/ 680575 w 1770049"/>
                <a:gd name="connsiteY1862" fmla="*/ 22025 h 1640988"/>
                <a:gd name="connsiteX1863" fmla="*/ 676093 w 1770049"/>
                <a:gd name="connsiteY1863" fmla="*/ 29577 h 1640988"/>
                <a:gd name="connsiteX1864" fmla="*/ 684587 w 1770049"/>
                <a:gd name="connsiteY1864" fmla="*/ -1100 h 1640988"/>
                <a:gd name="connsiteX1865" fmla="*/ 783695 w 1770049"/>
                <a:gd name="connsiteY1865" fmla="*/ 127268 h 1640988"/>
                <a:gd name="connsiteX1866" fmla="*/ 769537 w 1770049"/>
                <a:gd name="connsiteY1866" fmla="*/ 114055 h 1640988"/>
                <a:gd name="connsiteX1867" fmla="*/ 783223 w 1770049"/>
                <a:gd name="connsiteY1867" fmla="*/ 128213 h 1640988"/>
                <a:gd name="connsiteX1868" fmla="*/ 717624 w 1770049"/>
                <a:gd name="connsiteY1868" fmla="*/ 35710 h 1640988"/>
                <a:gd name="connsiteX1869" fmla="*/ 737209 w 1770049"/>
                <a:gd name="connsiteY1869" fmla="*/ 50340 h 1640988"/>
                <a:gd name="connsiteX1870" fmla="*/ 728478 w 1770049"/>
                <a:gd name="connsiteY1870" fmla="*/ 45386 h 1640988"/>
                <a:gd name="connsiteX1871" fmla="*/ 717152 w 1770049"/>
                <a:gd name="connsiteY1871" fmla="*/ 36655 h 1640988"/>
                <a:gd name="connsiteX1872" fmla="*/ 901918 w 1770049"/>
                <a:gd name="connsiteY1872" fmla="*/ 401941 h 1640988"/>
                <a:gd name="connsiteX1873" fmla="*/ 897199 w 1770049"/>
                <a:gd name="connsiteY1873" fmla="*/ 392501 h 1640988"/>
                <a:gd name="connsiteX1874" fmla="*/ 897199 w 1770049"/>
                <a:gd name="connsiteY1874" fmla="*/ 385896 h 1640988"/>
                <a:gd name="connsiteX1875" fmla="*/ 882097 w 1770049"/>
                <a:gd name="connsiteY1875" fmla="*/ 353096 h 1640988"/>
                <a:gd name="connsiteX1876" fmla="*/ 879974 w 1770049"/>
                <a:gd name="connsiteY1876" fmla="*/ 345073 h 1640988"/>
                <a:gd name="connsiteX1877" fmla="*/ 884692 w 1770049"/>
                <a:gd name="connsiteY1877" fmla="*/ 347433 h 1640988"/>
                <a:gd name="connsiteX1878" fmla="*/ 883042 w 1770049"/>
                <a:gd name="connsiteY1878" fmla="*/ 347433 h 1640988"/>
                <a:gd name="connsiteX1879" fmla="*/ 900503 w 1770049"/>
                <a:gd name="connsiteY1879" fmla="*/ 376457 h 1640988"/>
                <a:gd name="connsiteX1880" fmla="*/ 900503 w 1770049"/>
                <a:gd name="connsiteY1880" fmla="*/ 384715 h 1640988"/>
                <a:gd name="connsiteX1881" fmla="*/ 908762 w 1770049"/>
                <a:gd name="connsiteY1881" fmla="*/ 403830 h 1640988"/>
                <a:gd name="connsiteX1882" fmla="*/ 896491 w 1770049"/>
                <a:gd name="connsiteY1882" fmla="*/ 378816 h 1640988"/>
                <a:gd name="connsiteX1883" fmla="*/ 894368 w 1770049"/>
                <a:gd name="connsiteY1883" fmla="*/ 375748 h 1640988"/>
                <a:gd name="connsiteX1884" fmla="*/ 898850 w 1770049"/>
                <a:gd name="connsiteY1884" fmla="*/ 392032 h 1640988"/>
                <a:gd name="connsiteX1885" fmla="*/ 909470 w 1770049"/>
                <a:gd name="connsiteY1885" fmla="*/ 415629 h 1640988"/>
                <a:gd name="connsiteX1886" fmla="*/ 901445 w 1770049"/>
                <a:gd name="connsiteY1886" fmla="*/ 402886 h 1640988"/>
                <a:gd name="connsiteX1887" fmla="*/ 794552 w 1770049"/>
                <a:gd name="connsiteY1887" fmla="*/ 137180 h 1640988"/>
                <a:gd name="connsiteX1888" fmla="*/ 794552 w 1770049"/>
                <a:gd name="connsiteY1888" fmla="*/ 134112 h 1640988"/>
                <a:gd name="connsiteX1889" fmla="*/ 803283 w 1770049"/>
                <a:gd name="connsiteY1889" fmla="*/ 145202 h 1640988"/>
                <a:gd name="connsiteX1890" fmla="*/ 793135 w 1770049"/>
                <a:gd name="connsiteY1890" fmla="*/ 140247 h 1640988"/>
                <a:gd name="connsiteX1891" fmla="*/ 789122 w 1770049"/>
                <a:gd name="connsiteY1891" fmla="*/ 133876 h 1640988"/>
                <a:gd name="connsiteX1892" fmla="*/ 901682 w 1770049"/>
                <a:gd name="connsiteY1892" fmla="*/ 733248 h 1640988"/>
                <a:gd name="connsiteX1893" fmla="*/ 889174 w 1770049"/>
                <a:gd name="connsiteY1893" fmla="*/ 736079 h 1640988"/>
                <a:gd name="connsiteX1894" fmla="*/ 889174 w 1770049"/>
                <a:gd name="connsiteY1894" fmla="*/ 723808 h 1640988"/>
                <a:gd name="connsiteX1895" fmla="*/ 892009 w 1770049"/>
                <a:gd name="connsiteY1895" fmla="*/ 733720 h 1640988"/>
                <a:gd name="connsiteX1896" fmla="*/ 901209 w 1770049"/>
                <a:gd name="connsiteY1896" fmla="*/ 734193 h 1640988"/>
                <a:gd name="connsiteX1897" fmla="*/ 900031 w 1770049"/>
                <a:gd name="connsiteY1897" fmla="*/ 594259 h 1640988"/>
                <a:gd name="connsiteX1898" fmla="*/ 896727 w 1770049"/>
                <a:gd name="connsiteY1898" fmla="*/ 570662 h 1640988"/>
                <a:gd name="connsiteX1899" fmla="*/ 899559 w 1770049"/>
                <a:gd name="connsiteY1899" fmla="*/ 595204 h 1640988"/>
                <a:gd name="connsiteX1900" fmla="*/ 780391 w 1770049"/>
                <a:gd name="connsiteY1900" fmla="*/ 98716 h 1640988"/>
                <a:gd name="connsiteX1901" fmla="*/ 773314 w 1770049"/>
                <a:gd name="connsiteY1901" fmla="*/ 93998 h 1640988"/>
                <a:gd name="connsiteX1902" fmla="*/ 770246 w 1770049"/>
                <a:gd name="connsiteY1902" fmla="*/ 88098 h 1640988"/>
                <a:gd name="connsiteX1903" fmla="*/ 779922 w 1770049"/>
                <a:gd name="connsiteY1903" fmla="*/ 99897 h 1640988"/>
                <a:gd name="connsiteX1904" fmla="*/ 837734 w 1770049"/>
                <a:gd name="connsiteY1904" fmla="*/ 177061 h 1640988"/>
                <a:gd name="connsiteX1905" fmla="*/ 837734 w 1770049"/>
                <a:gd name="connsiteY1905" fmla="*/ 181070 h 1640988"/>
                <a:gd name="connsiteX1906" fmla="*/ 829239 w 1770049"/>
                <a:gd name="connsiteY1906" fmla="*/ 173993 h 1640988"/>
                <a:gd name="connsiteX1907" fmla="*/ 816732 w 1770049"/>
                <a:gd name="connsiteY1907" fmla="*/ 155586 h 1640988"/>
                <a:gd name="connsiteX1908" fmla="*/ 837261 w 1770049"/>
                <a:gd name="connsiteY1908" fmla="*/ 178239 h 1640988"/>
                <a:gd name="connsiteX1909" fmla="*/ 783931 w 1770049"/>
                <a:gd name="connsiteY1909" fmla="*/ 101311 h 1640988"/>
                <a:gd name="connsiteX1910" fmla="*/ 786527 w 1770049"/>
                <a:gd name="connsiteY1910" fmla="*/ 98480 h 1640988"/>
                <a:gd name="connsiteX1911" fmla="*/ 796438 w 1770049"/>
                <a:gd name="connsiteY1911" fmla="*/ 110278 h 1640988"/>
                <a:gd name="connsiteX1912" fmla="*/ 803752 w 1770049"/>
                <a:gd name="connsiteY1912" fmla="*/ 123731 h 1640988"/>
                <a:gd name="connsiteX1913" fmla="*/ 780155 w 1770049"/>
                <a:gd name="connsiteY1913" fmla="*/ 96593 h 1640988"/>
                <a:gd name="connsiteX1914" fmla="*/ 860150 w 1770049"/>
                <a:gd name="connsiteY1914" fmla="*/ 216466 h 1640988"/>
                <a:gd name="connsiteX1915" fmla="*/ 845520 w 1770049"/>
                <a:gd name="connsiteY1915" fmla="*/ 194286 h 1640988"/>
                <a:gd name="connsiteX1916" fmla="*/ 859678 w 1770049"/>
                <a:gd name="connsiteY1916" fmla="*/ 217647 h 1640988"/>
                <a:gd name="connsiteX1917" fmla="*/ 870534 w 1770049"/>
                <a:gd name="connsiteY1917" fmla="*/ 232514 h 1640988"/>
                <a:gd name="connsiteX1918" fmla="*/ 874780 w 1770049"/>
                <a:gd name="connsiteY1918" fmla="*/ 241481 h 1640988"/>
                <a:gd name="connsiteX1919" fmla="*/ 878320 w 1770049"/>
                <a:gd name="connsiteY1919" fmla="*/ 241481 h 1640988"/>
                <a:gd name="connsiteX1920" fmla="*/ 881861 w 1770049"/>
                <a:gd name="connsiteY1920" fmla="*/ 250917 h 1640988"/>
                <a:gd name="connsiteX1921" fmla="*/ 879029 w 1770049"/>
                <a:gd name="connsiteY1921" fmla="*/ 250917 h 1640988"/>
                <a:gd name="connsiteX1922" fmla="*/ 869117 w 1770049"/>
                <a:gd name="connsiteY1922" fmla="*/ 237941 h 1640988"/>
                <a:gd name="connsiteX1923" fmla="*/ 869117 w 1770049"/>
                <a:gd name="connsiteY1923" fmla="*/ 236760 h 1640988"/>
                <a:gd name="connsiteX1924" fmla="*/ 862040 w 1770049"/>
                <a:gd name="connsiteY1924" fmla="*/ 231097 h 1640988"/>
                <a:gd name="connsiteX1925" fmla="*/ 870062 w 1770049"/>
                <a:gd name="connsiteY1925" fmla="*/ 234637 h 1640988"/>
                <a:gd name="connsiteX1926" fmla="*/ 894132 w 1770049"/>
                <a:gd name="connsiteY1926" fmla="*/ 293866 h 1640988"/>
                <a:gd name="connsiteX1927" fmla="*/ 879738 w 1770049"/>
                <a:gd name="connsiteY1927" fmla="*/ 268382 h 1640988"/>
                <a:gd name="connsiteX1928" fmla="*/ 894604 w 1770049"/>
                <a:gd name="connsiteY1928" fmla="*/ 295047 h 1640988"/>
                <a:gd name="connsiteX1929" fmla="*/ 808001 w 1770049"/>
                <a:gd name="connsiteY1929" fmla="*/ 128685 h 1640988"/>
                <a:gd name="connsiteX1930" fmla="*/ 831598 w 1770049"/>
                <a:gd name="connsiteY1930" fmla="*/ 157001 h 1640988"/>
                <a:gd name="connsiteX1931" fmla="*/ 809888 w 1770049"/>
                <a:gd name="connsiteY1931" fmla="*/ 133403 h 1640988"/>
                <a:gd name="connsiteX1932" fmla="*/ 808473 w 1770049"/>
                <a:gd name="connsiteY1932" fmla="*/ 128685 h 1640988"/>
                <a:gd name="connsiteX1933" fmla="*/ 918907 w 1770049"/>
                <a:gd name="connsiteY1933" fmla="*/ 442764 h 1640988"/>
                <a:gd name="connsiteX1934" fmla="*/ 915134 w 1770049"/>
                <a:gd name="connsiteY1934" fmla="*/ 436395 h 1640988"/>
                <a:gd name="connsiteX1935" fmla="*/ 910885 w 1770049"/>
                <a:gd name="connsiteY1935" fmla="*/ 423415 h 1640988"/>
                <a:gd name="connsiteX1936" fmla="*/ 910885 w 1770049"/>
                <a:gd name="connsiteY1936" fmla="*/ 418224 h 1640988"/>
                <a:gd name="connsiteX1937" fmla="*/ 920088 w 1770049"/>
                <a:gd name="connsiteY1937" fmla="*/ 442764 h 1640988"/>
                <a:gd name="connsiteX1938" fmla="*/ 842216 w 1770049"/>
                <a:gd name="connsiteY1938" fmla="*/ 173284 h 1640988"/>
                <a:gd name="connsiteX1939" fmla="*/ 828530 w 1770049"/>
                <a:gd name="connsiteY1939" fmla="*/ 154878 h 1640988"/>
                <a:gd name="connsiteX1940" fmla="*/ 842688 w 1770049"/>
                <a:gd name="connsiteY1940" fmla="*/ 173284 h 1640988"/>
                <a:gd name="connsiteX1941" fmla="*/ 934482 w 1770049"/>
                <a:gd name="connsiteY1941" fmla="*/ 706110 h 1640988"/>
                <a:gd name="connsiteX1942" fmla="*/ 910885 w 1770049"/>
                <a:gd name="connsiteY1942" fmla="*/ 707764 h 1640988"/>
                <a:gd name="connsiteX1943" fmla="*/ 908053 w 1770049"/>
                <a:gd name="connsiteY1943" fmla="*/ 686762 h 1640988"/>
                <a:gd name="connsiteX1944" fmla="*/ 912066 w 1770049"/>
                <a:gd name="connsiteY1944" fmla="*/ 706110 h 1640988"/>
                <a:gd name="connsiteX1945" fmla="*/ 811069 w 1770049"/>
                <a:gd name="connsiteY1945" fmla="*/ 119009 h 1640988"/>
                <a:gd name="connsiteX1946" fmla="*/ 817440 w 1770049"/>
                <a:gd name="connsiteY1946" fmla="*/ 121368 h 1640988"/>
                <a:gd name="connsiteX1947" fmla="*/ 831362 w 1770049"/>
                <a:gd name="connsiteY1947" fmla="*/ 137180 h 1640988"/>
                <a:gd name="connsiteX1948" fmla="*/ 827822 w 1770049"/>
                <a:gd name="connsiteY1948" fmla="*/ 139066 h 1640988"/>
                <a:gd name="connsiteX1949" fmla="*/ 853073 w 1770049"/>
                <a:gd name="connsiteY1949" fmla="*/ 164553 h 1640988"/>
                <a:gd name="connsiteX1950" fmla="*/ 875253 w 1770049"/>
                <a:gd name="connsiteY1950" fmla="*/ 200186 h 1640988"/>
                <a:gd name="connsiteX1951" fmla="*/ 842452 w 1770049"/>
                <a:gd name="connsiteY1951" fmla="*/ 158182 h 1640988"/>
                <a:gd name="connsiteX1952" fmla="*/ 842452 w 1770049"/>
                <a:gd name="connsiteY1952" fmla="*/ 162194 h 1640988"/>
                <a:gd name="connsiteX1953" fmla="*/ 835138 w 1770049"/>
                <a:gd name="connsiteY1953" fmla="*/ 150159 h 1640988"/>
                <a:gd name="connsiteX1954" fmla="*/ 796675 w 1770049"/>
                <a:gd name="connsiteY1954" fmla="*/ 104379 h 1640988"/>
                <a:gd name="connsiteX1955" fmla="*/ 811541 w 1770049"/>
                <a:gd name="connsiteY1955" fmla="*/ 119009 h 1640988"/>
                <a:gd name="connsiteX1956" fmla="*/ 881861 w 1770049"/>
                <a:gd name="connsiteY1956" fmla="*/ 241953 h 1640988"/>
                <a:gd name="connsiteX1957" fmla="*/ 867939 w 1770049"/>
                <a:gd name="connsiteY1957" fmla="*/ 225197 h 1640988"/>
                <a:gd name="connsiteX1958" fmla="*/ 882805 w 1770049"/>
                <a:gd name="connsiteY1958" fmla="*/ 241953 h 1640988"/>
                <a:gd name="connsiteX1959" fmla="*/ 832071 w 1770049"/>
                <a:gd name="connsiteY1959" fmla="*/ 151338 h 1640988"/>
                <a:gd name="connsiteX1960" fmla="*/ 842924 w 1770049"/>
                <a:gd name="connsiteY1960" fmla="*/ 166204 h 1640988"/>
                <a:gd name="connsiteX1961" fmla="*/ 833015 w 1770049"/>
                <a:gd name="connsiteY1961" fmla="*/ 151338 h 1640988"/>
                <a:gd name="connsiteX1962" fmla="*/ 925043 w 1770049"/>
                <a:gd name="connsiteY1962" fmla="*/ 465655 h 1640988"/>
                <a:gd name="connsiteX1963" fmla="*/ 927638 w 1770049"/>
                <a:gd name="connsiteY1963" fmla="*/ 473914 h 1640988"/>
                <a:gd name="connsiteX1964" fmla="*/ 927638 w 1770049"/>
                <a:gd name="connsiteY1964" fmla="*/ 482408 h 1640988"/>
                <a:gd name="connsiteX1965" fmla="*/ 935663 w 1770049"/>
                <a:gd name="connsiteY1965" fmla="*/ 508837 h 1640988"/>
                <a:gd name="connsiteX1966" fmla="*/ 932359 w 1770049"/>
                <a:gd name="connsiteY1966" fmla="*/ 505770 h 1640988"/>
                <a:gd name="connsiteX1967" fmla="*/ 927638 w 1770049"/>
                <a:gd name="connsiteY1967" fmla="*/ 485712 h 1640988"/>
                <a:gd name="connsiteX1968" fmla="*/ 922447 w 1770049"/>
                <a:gd name="connsiteY1968" fmla="*/ 482881 h 1640988"/>
                <a:gd name="connsiteX1969" fmla="*/ 921033 w 1770049"/>
                <a:gd name="connsiteY1969" fmla="*/ 467778 h 1640988"/>
                <a:gd name="connsiteX1970" fmla="*/ 926932 w 1770049"/>
                <a:gd name="connsiteY1970" fmla="*/ 482408 h 1640988"/>
                <a:gd name="connsiteX1971" fmla="*/ 925987 w 1770049"/>
                <a:gd name="connsiteY1971" fmla="*/ 465655 h 1640988"/>
                <a:gd name="connsiteX1972" fmla="*/ 925043 w 1770049"/>
                <a:gd name="connsiteY1972" fmla="*/ 470846 h 1640988"/>
                <a:gd name="connsiteX1973" fmla="*/ 921269 w 1770049"/>
                <a:gd name="connsiteY1973" fmla="*/ 454329 h 1640988"/>
                <a:gd name="connsiteX1974" fmla="*/ 925043 w 1770049"/>
                <a:gd name="connsiteY1974" fmla="*/ 470610 h 1640988"/>
                <a:gd name="connsiteX1975" fmla="*/ 872657 w 1770049"/>
                <a:gd name="connsiteY1975" fmla="*/ 207027 h 1640988"/>
                <a:gd name="connsiteX1976" fmla="*/ 872657 w 1770049"/>
                <a:gd name="connsiteY1976" fmla="*/ 212926 h 1640988"/>
                <a:gd name="connsiteX1977" fmla="*/ 860622 w 1770049"/>
                <a:gd name="connsiteY1977" fmla="*/ 196409 h 1640988"/>
                <a:gd name="connsiteX1978" fmla="*/ 872894 w 1770049"/>
                <a:gd name="connsiteY1978" fmla="*/ 207027 h 1640988"/>
                <a:gd name="connsiteX1979" fmla="*/ 1047750 w 1770049"/>
                <a:gd name="connsiteY1979" fmla="*/ 711301 h 1640988"/>
                <a:gd name="connsiteX1980" fmla="*/ 1024153 w 1770049"/>
                <a:gd name="connsiteY1980" fmla="*/ 713191 h 1640988"/>
                <a:gd name="connsiteX1981" fmla="*/ 1047750 w 1770049"/>
                <a:gd name="connsiteY1981" fmla="*/ 711301 h 1640988"/>
                <a:gd name="connsiteX1982" fmla="*/ 865577 w 1770049"/>
                <a:gd name="connsiteY1982" fmla="*/ 192160 h 1640988"/>
                <a:gd name="connsiteX1983" fmla="*/ 868881 w 1770049"/>
                <a:gd name="connsiteY1983" fmla="*/ 200186 h 1640988"/>
                <a:gd name="connsiteX1984" fmla="*/ 858263 w 1770049"/>
                <a:gd name="connsiteY1984" fmla="*/ 184847 h 1640988"/>
                <a:gd name="connsiteX1985" fmla="*/ 931651 w 1770049"/>
                <a:gd name="connsiteY1985" fmla="*/ 377165 h 1640988"/>
                <a:gd name="connsiteX1986" fmla="*/ 931651 w 1770049"/>
                <a:gd name="connsiteY1986" fmla="*/ 382592 h 1640988"/>
                <a:gd name="connsiteX1987" fmla="*/ 923628 w 1770049"/>
                <a:gd name="connsiteY1987" fmla="*/ 360882 h 1640988"/>
                <a:gd name="connsiteX1988" fmla="*/ 931651 w 1770049"/>
                <a:gd name="connsiteY1988" fmla="*/ 376221 h 1640988"/>
                <a:gd name="connsiteX1989" fmla="*/ 888941 w 1770049"/>
                <a:gd name="connsiteY1989" fmla="*/ 231333 h 1640988"/>
                <a:gd name="connsiteX1990" fmla="*/ 910649 w 1770049"/>
                <a:gd name="connsiteY1990" fmla="*/ 268382 h 1640988"/>
                <a:gd name="connsiteX1991" fmla="*/ 887051 w 1770049"/>
                <a:gd name="connsiteY1991" fmla="*/ 232514 h 1640988"/>
                <a:gd name="connsiteX1992" fmla="*/ 888941 w 1770049"/>
                <a:gd name="connsiteY1992" fmla="*/ 230860 h 1640988"/>
                <a:gd name="connsiteX1993" fmla="*/ 912538 w 1770049"/>
                <a:gd name="connsiteY1993" fmla="*/ 289381 h 1640988"/>
                <a:gd name="connsiteX1994" fmla="*/ 918907 w 1770049"/>
                <a:gd name="connsiteY1994" fmla="*/ 298348 h 1640988"/>
                <a:gd name="connsiteX1995" fmla="*/ 918907 w 1770049"/>
                <a:gd name="connsiteY1995" fmla="*/ 304956 h 1640988"/>
                <a:gd name="connsiteX1996" fmla="*/ 912772 w 1770049"/>
                <a:gd name="connsiteY1996" fmla="*/ 288912 h 1640988"/>
                <a:gd name="connsiteX1997" fmla="*/ 884928 w 1770049"/>
                <a:gd name="connsiteY1997" fmla="*/ 217175 h 1640988"/>
                <a:gd name="connsiteX1998" fmla="*/ 884928 w 1770049"/>
                <a:gd name="connsiteY1998" fmla="*/ 210567 h 1640988"/>
                <a:gd name="connsiteX1999" fmla="*/ 890355 w 1770049"/>
                <a:gd name="connsiteY1999" fmla="*/ 223783 h 1640988"/>
                <a:gd name="connsiteX2000" fmla="*/ 880916 w 1770049"/>
                <a:gd name="connsiteY2000" fmla="*/ 214107 h 1640988"/>
                <a:gd name="connsiteX2001" fmla="*/ 874780 w 1770049"/>
                <a:gd name="connsiteY2001" fmla="*/ 201836 h 1640988"/>
                <a:gd name="connsiteX2002" fmla="*/ 885165 w 1770049"/>
                <a:gd name="connsiteY2002" fmla="*/ 216703 h 1640988"/>
                <a:gd name="connsiteX2003" fmla="*/ 938022 w 1770049"/>
                <a:gd name="connsiteY2003" fmla="*/ 527952 h 1640988"/>
                <a:gd name="connsiteX2004" fmla="*/ 934246 w 1770049"/>
                <a:gd name="connsiteY2004" fmla="*/ 512850 h 1640988"/>
                <a:gd name="connsiteX2005" fmla="*/ 938259 w 1770049"/>
                <a:gd name="connsiteY2005" fmla="*/ 527480 h 1640988"/>
                <a:gd name="connsiteX2006" fmla="*/ 934482 w 1770049"/>
                <a:gd name="connsiteY2006" fmla="*/ 339174 h 1640988"/>
                <a:gd name="connsiteX2007" fmla="*/ 925987 w 1770049"/>
                <a:gd name="connsiteY2007" fmla="*/ 321004 h 1640988"/>
                <a:gd name="connsiteX2008" fmla="*/ 934718 w 1770049"/>
                <a:gd name="connsiteY2008" fmla="*/ 337757 h 1640988"/>
                <a:gd name="connsiteX2009" fmla="*/ 1120901 w 1770049"/>
                <a:gd name="connsiteY2009" fmla="*/ 715314 h 1640988"/>
                <a:gd name="connsiteX2010" fmla="*/ 1109575 w 1770049"/>
                <a:gd name="connsiteY2010" fmla="*/ 715314 h 1640988"/>
                <a:gd name="connsiteX2011" fmla="*/ 1121138 w 1770049"/>
                <a:gd name="connsiteY2011" fmla="*/ 713899 h 1640988"/>
                <a:gd name="connsiteX2012" fmla="*/ 946281 w 1770049"/>
                <a:gd name="connsiteY2012" fmla="*/ 391796 h 1640988"/>
                <a:gd name="connsiteX2013" fmla="*/ 940381 w 1770049"/>
                <a:gd name="connsiteY2013" fmla="*/ 372917 h 1640988"/>
                <a:gd name="connsiteX2014" fmla="*/ 946517 w 1770049"/>
                <a:gd name="connsiteY2014" fmla="*/ 390378 h 1640988"/>
                <a:gd name="connsiteX2015" fmla="*/ 944866 w 1770049"/>
                <a:gd name="connsiteY2015" fmla="*/ 566416 h 1640988"/>
                <a:gd name="connsiteX2016" fmla="*/ 948168 w 1770049"/>
                <a:gd name="connsiteY2016" fmla="*/ 591664 h 1640988"/>
                <a:gd name="connsiteX2017" fmla="*/ 945103 w 1770049"/>
                <a:gd name="connsiteY2017" fmla="*/ 564999 h 1640988"/>
                <a:gd name="connsiteX2018" fmla="*/ 947462 w 1770049"/>
                <a:gd name="connsiteY2018" fmla="*/ 304248 h 1640988"/>
                <a:gd name="connsiteX2019" fmla="*/ 947462 w 1770049"/>
                <a:gd name="connsiteY2019" fmla="*/ 308024 h 1640988"/>
                <a:gd name="connsiteX2020" fmla="*/ 940854 w 1770049"/>
                <a:gd name="connsiteY2020" fmla="*/ 296225 h 1640988"/>
                <a:gd name="connsiteX2021" fmla="*/ 946753 w 1770049"/>
                <a:gd name="connsiteY2021" fmla="*/ 313923 h 1640988"/>
                <a:gd name="connsiteX2022" fmla="*/ 942977 w 1770049"/>
                <a:gd name="connsiteY2022" fmla="*/ 313923 h 1640988"/>
                <a:gd name="connsiteX2023" fmla="*/ 941090 w 1770049"/>
                <a:gd name="connsiteY2023" fmla="*/ 304720 h 1640988"/>
                <a:gd name="connsiteX2024" fmla="*/ 934718 w 1770049"/>
                <a:gd name="connsiteY2024" fmla="*/ 294339 h 1640988"/>
                <a:gd name="connsiteX2025" fmla="*/ 926696 w 1770049"/>
                <a:gd name="connsiteY2025" fmla="*/ 279000 h 1640988"/>
                <a:gd name="connsiteX2026" fmla="*/ 914661 w 1770049"/>
                <a:gd name="connsiteY2026" fmla="*/ 253516 h 1640988"/>
                <a:gd name="connsiteX2027" fmla="*/ 914661 w 1770049"/>
                <a:gd name="connsiteY2027" fmla="*/ 256817 h 1640988"/>
                <a:gd name="connsiteX2028" fmla="*/ 921975 w 1770049"/>
                <a:gd name="connsiteY2028" fmla="*/ 253752 h 1640988"/>
                <a:gd name="connsiteX2029" fmla="*/ 921975 w 1770049"/>
                <a:gd name="connsiteY2029" fmla="*/ 257053 h 1640988"/>
                <a:gd name="connsiteX2030" fmla="*/ 929055 w 1770049"/>
                <a:gd name="connsiteY2030" fmla="*/ 269796 h 1640988"/>
                <a:gd name="connsiteX2031" fmla="*/ 926696 w 1770049"/>
                <a:gd name="connsiteY2031" fmla="*/ 261538 h 1640988"/>
                <a:gd name="connsiteX2032" fmla="*/ 936136 w 1770049"/>
                <a:gd name="connsiteY2032" fmla="*/ 273809 h 1640988"/>
                <a:gd name="connsiteX2033" fmla="*/ 944394 w 1770049"/>
                <a:gd name="connsiteY2033" fmla="*/ 292685 h 1640988"/>
                <a:gd name="connsiteX2034" fmla="*/ 939203 w 1770049"/>
                <a:gd name="connsiteY2034" fmla="*/ 285135 h 1640988"/>
                <a:gd name="connsiteX2035" fmla="*/ 942504 w 1770049"/>
                <a:gd name="connsiteY2035" fmla="*/ 291743 h 1640988"/>
                <a:gd name="connsiteX2036" fmla="*/ 944630 w 1770049"/>
                <a:gd name="connsiteY2036" fmla="*/ 296462 h 1640988"/>
                <a:gd name="connsiteX2037" fmla="*/ 955484 w 1770049"/>
                <a:gd name="connsiteY2037" fmla="*/ 359231 h 1640988"/>
                <a:gd name="connsiteX2038" fmla="*/ 961147 w 1770049"/>
                <a:gd name="connsiteY2038" fmla="*/ 369376 h 1640988"/>
                <a:gd name="connsiteX2039" fmla="*/ 967047 w 1770049"/>
                <a:gd name="connsiteY2039" fmla="*/ 390378 h 1640988"/>
                <a:gd name="connsiteX2040" fmla="*/ 967047 w 1770049"/>
                <a:gd name="connsiteY2040" fmla="*/ 401235 h 1640988"/>
                <a:gd name="connsiteX2041" fmla="*/ 959733 w 1770049"/>
                <a:gd name="connsiteY2041" fmla="*/ 377638 h 1640988"/>
                <a:gd name="connsiteX2042" fmla="*/ 944394 w 1770049"/>
                <a:gd name="connsiteY2042" fmla="*/ 354040 h 1640988"/>
                <a:gd name="connsiteX2043" fmla="*/ 955720 w 1770049"/>
                <a:gd name="connsiteY2043" fmla="*/ 357814 h 1640988"/>
                <a:gd name="connsiteX2044" fmla="*/ 1177299 w 1770049"/>
                <a:gd name="connsiteY2044" fmla="*/ 715314 h 1640988"/>
                <a:gd name="connsiteX2045" fmla="*/ 1174940 w 1770049"/>
                <a:gd name="connsiteY2045" fmla="*/ 718381 h 1640988"/>
                <a:gd name="connsiteX2046" fmla="*/ 1184141 w 1770049"/>
                <a:gd name="connsiteY2046" fmla="*/ 715077 h 1640988"/>
                <a:gd name="connsiteX2047" fmla="*/ 1192166 w 1770049"/>
                <a:gd name="connsiteY2047" fmla="*/ 716964 h 1640988"/>
                <a:gd name="connsiteX2048" fmla="*/ 1173995 w 1770049"/>
                <a:gd name="connsiteY2048" fmla="*/ 722630 h 1640988"/>
                <a:gd name="connsiteX2049" fmla="*/ 1148745 w 1770049"/>
                <a:gd name="connsiteY2049" fmla="*/ 716731 h 1640988"/>
                <a:gd name="connsiteX2050" fmla="*/ 1177536 w 1770049"/>
                <a:gd name="connsiteY2050" fmla="*/ 713899 h 1640988"/>
                <a:gd name="connsiteX2051" fmla="*/ 951708 w 1770049"/>
                <a:gd name="connsiteY2051" fmla="*/ 609598 h 1640988"/>
                <a:gd name="connsiteX2052" fmla="*/ 947934 w 1770049"/>
                <a:gd name="connsiteY2052" fmla="*/ 593787 h 1640988"/>
                <a:gd name="connsiteX2053" fmla="*/ 951944 w 1770049"/>
                <a:gd name="connsiteY2053" fmla="*/ 608181 h 1640988"/>
                <a:gd name="connsiteX2054" fmla="*/ 922683 w 1770049"/>
                <a:gd name="connsiteY2054" fmla="*/ 249267 h 1640988"/>
                <a:gd name="connsiteX2055" fmla="*/ 920324 w 1770049"/>
                <a:gd name="connsiteY2055" fmla="*/ 249267 h 1640988"/>
                <a:gd name="connsiteX2056" fmla="*/ 922920 w 1770049"/>
                <a:gd name="connsiteY2056" fmla="*/ 247853 h 1640988"/>
                <a:gd name="connsiteX2057" fmla="*/ 962092 w 1770049"/>
                <a:gd name="connsiteY2057" fmla="*/ 392974 h 1640988"/>
                <a:gd name="connsiteX2058" fmla="*/ 953597 w 1770049"/>
                <a:gd name="connsiteY2058" fmla="*/ 379761 h 1640988"/>
                <a:gd name="connsiteX2059" fmla="*/ 951944 w 1770049"/>
                <a:gd name="connsiteY2059" fmla="*/ 372680 h 1640988"/>
                <a:gd name="connsiteX2060" fmla="*/ 962328 w 1770049"/>
                <a:gd name="connsiteY2060" fmla="*/ 391559 h 1640988"/>
                <a:gd name="connsiteX2061" fmla="*/ 952889 w 1770049"/>
                <a:gd name="connsiteY2061" fmla="*/ 624701 h 1640988"/>
                <a:gd name="connsiteX2062" fmla="*/ 951472 w 1770049"/>
                <a:gd name="connsiteY2062" fmla="*/ 631542 h 1640988"/>
                <a:gd name="connsiteX2063" fmla="*/ 951472 w 1770049"/>
                <a:gd name="connsiteY2063" fmla="*/ 619980 h 1640988"/>
                <a:gd name="connsiteX2064" fmla="*/ 967047 w 1770049"/>
                <a:gd name="connsiteY2064" fmla="*/ 502466 h 1640988"/>
                <a:gd name="connsiteX2065" fmla="*/ 962092 w 1770049"/>
                <a:gd name="connsiteY2065" fmla="*/ 490431 h 1640988"/>
                <a:gd name="connsiteX2066" fmla="*/ 967283 w 1770049"/>
                <a:gd name="connsiteY2066" fmla="*/ 501051 h 1640988"/>
                <a:gd name="connsiteX2067" fmla="*/ 950293 w 1770049"/>
                <a:gd name="connsiteY2067" fmla="*/ 318878 h 1640988"/>
                <a:gd name="connsiteX2068" fmla="*/ 950293 w 1770049"/>
                <a:gd name="connsiteY2068" fmla="*/ 324544 h 1640988"/>
                <a:gd name="connsiteX2069" fmla="*/ 950530 w 1770049"/>
                <a:gd name="connsiteY2069" fmla="*/ 317463 h 1640988"/>
                <a:gd name="connsiteX2070" fmla="*/ 956665 w 1770049"/>
                <a:gd name="connsiteY2070" fmla="*/ 633904 h 1640988"/>
                <a:gd name="connsiteX2071" fmla="*/ 956665 w 1770049"/>
                <a:gd name="connsiteY2071" fmla="*/ 633904 h 1640988"/>
                <a:gd name="connsiteX2072" fmla="*/ 958316 w 1770049"/>
                <a:gd name="connsiteY2072" fmla="*/ 642635 h 1640988"/>
                <a:gd name="connsiteX2073" fmla="*/ 955248 w 1770049"/>
                <a:gd name="connsiteY2073" fmla="*/ 625173 h 1640988"/>
                <a:gd name="connsiteX2074" fmla="*/ 956901 w 1770049"/>
                <a:gd name="connsiteY2074" fmla="*/ 632487 h 1640988"/>
                <a:gd name="connsiteX2075" fmla="*/ 963270 w 1770049"/>
                <a:gd name="connsiteY2075" fmla="*/ 623284 h 1640988"/>
                <a:gd name="connsiteX2076" fmla="*/ 961147 w 1770049"/>
                <a:gd name="connsiteY2076" fmla="*/ 606530 h 1640988"/>
                <a:gd name="connsiteX2077" fmla="*/ 963506 w 1770049"/>
                <a:gd name="connsiteY2077" fmla="*/ 621869 h 1640988"/>
                <a:gd name="connsiteX2078" fmla="*/ 936369 w 1770049"/>
                <a:gd name="connsiteY2078" fmla="*/ 237232 h 1640988"/>
                <a:gd name="connsiteX2079" fmla="*/ 942035 w 1770049"/>
                <a:gd name="connsiteY2079" fmla="*/ 245254 h 1640988"/>
                <a:gd name="connsiteX2080" fmla="*/ 942035 w 1770049"/>
                <a:gd name="connsiteY2080" fmla="*/ 249031 h 1640988"/>
                <a:gd name="connsiteX2081" fmla="*/ 924806 w 1770049"/>
                <a:gd name="connsiteY2081" fmla="*/ 221657 h 1640988"/>
                <a:gd name="connsiteX2082" fmla="*/ 936605 w 1770049"/>
                <a:gd name="connsiteY2082" fmla="*/ 235818 h 1640988"/>
                <a:gd name="connsiteX2083" fmla="*/ 1290329 w 1770049"/>
                <a:gd name="connsiteY2083" fmla="*/ 728057 h 1640988"/>
                <a:gd name="connsiteX2084" fmla="*/ 1276879 w 1770049"/>
                <a:gd name="connsiteY2084" fmla="*/ 726640 h 1640988"/>
                <a:gd name="connsiteX2085" fmla="*/ 1290095 w 1770049"/>
                <a:gd name="connsiteY2085" fmla="*/ 726640 h 1640988"/>
                <a:gd name="connsiteX2086" fmla="*/ 983563 w 1770049"/>
                <a:gd name="connsiteY2086" fmla="*/ 593787 h 1640988"/>
                <a:gd name="connsiteX2087" fmla="*/ 983563 w 1770049"/>
                <a:gd name="connsiteY2087" fmla="*/ 584584 h 1640988"/>
                <a:gd name="connsiteX2088" fmla="*/ 982622 w 1770049"/>
                <a:gd name="connsiteY2088" fmla="*/ 592373 h 1640988"/>
                <a:gd name="connsiteX2089" fmla="*/ 1077953 w 1770049"/>
                <a:gd name="connsiteY2089" fmla="*/ 652544 h 1640988"/>
                <a:gd name="connsiteX2090" fmla="*/ 1070639 w 1770049"/>
                <a:gd name="connsiteY2090" fmla="*/ 654434 h 1640988"/>
                <a:gd name="connsiteX2091" fmla="*/ 1076538 w 1770049"/>
                <a:gd name="connsiteY2091" fmla="*/ 651130 h 1640988"/>
                <a:gd name="connsiteX2092" fmla="*/ 983563 w 1770049"/>
                <a:gd name="connsiteY2092" fmla="*/ 617621 h 1640988"/>
                <a:gd name="connsiteX2093" fmla="*/ 983563 w 1770049"/>
                <a:gd name="connsiteY2093" fmla="*/ 619980 h 1640988"/>
                <a:gd name="connsiteX2094" fmla="*/ 998666 w 1770049"/>
                <a:gd name="connsiteY2094" fmla="*/ 619980 h 1640988"/>
                <a:gd name="connsiteX2095" fmla="*/ 981677 w 1770049"/>
                <a:gd name="connsiteY2095" fmla="*/ 621397 h 1640988"/>
                <a:gd name="connsiteX2096" fmla="*/ 981677 w 1770049"/>
                <a:gd name="connsiteY2096" fmla="*/ 621397 h 1640988"/>
                <a:gd name="connsiteX2097" fmla="*/ 983330 w 1770049"/>
                <a:gd name="connsiteY2097" fmla="*/ 616206 h 1640988"/>
                <a:gd name="connsiteX2098" fmla="*/ 1332569 w 1770049"/>
                <a:gd name="connsiteY2098" fmla="*/ 735607 h 1640988"/>
                <a:gd name="connsiteX2099" fmla="*/ 1327850 w 1770049"/>
                <a:gd name="connsiteY2099" fmla="*/ 734429 h 1640988"/>
                <a:gd name="connsiteX2100" fmla="*/ 1332332 w 1770049"/>
                <a:gd name="connsiteY2100" fmla="*/ 733956 h 1640988"/>
                <a:gd name="connsiteX2101" fmla="*/ 1007397 w 1770049"/>
                <a:gd name="connsiteY2101" fmla="*/ 415629 h 1640988"/>
                <a:gd name="connsiteX2102" fmla="*/ 1005510 w 1770049"/>
                <a:gd name="connsiteY2102" fmla="*/ 400999 h 1640988"/>
                <a:gd name="connsiteX2103" fmla="*/ 1007161 w 1770049"/>
                <a:gd name="connsiteY2103" fmla="*/ 413976 h 1640988"/>
                <a:gd name="connsiteX2104" fmla="*/ 1014241 w 1770049"/>
                <a:gd name="connsiteY2104" fmla="*/ 552492 h 1640988"/>
                <a:gd name="connsiteX2105" fmla="*/ 1012591 w 1770049"/>
                <a:gd name="connsiteY2105" fmla="*/ 560517 h 1640988"/>
                <a:gd name="connsiteX2106" fmla="*/ 1009523 w 1770049"/>
                <a:gd name="connsiteY2106" fmla="*/ 553437 h 1640988"/>
                <a:gd name="connsiteX2107" fmla="*/ 1009523 w 1770049"/>
                <a:gd name="connsiteY2107" fmla="*/ 548718 h 1640988"/>
                <a:gd name="connsiteX2108" fmla="*/ 1014477 w 1770049"/>
                <a:gd name="connsiteY2108" fmla="*/ 550841 h 1640988"/>
                <a:gd name="connsiteX2109" fmla="*/ 1132228 w 1770049"/>
                <a:gd name="connsiteY2109" fmla="*/ 639095 h 1640988"/>
                <a:gd name="connsiteX2110" fmla="*/ 1132228 w 1770049"/>
                <a:gd name="connsiteY2110" fmla="*/ 642871 h 1640988"/>
                <a:gd name="connsiteX2111" fmla="*/ 1117125 w 1770049"/>
                <a:gd name="connsiteY2111" fmla="*/ 640273 h 1640988"/>
                <a:gd name="connsiteX2112" fmla="*/ 1132464 w 1770049"/>
                <a:gd name="connsiteY2112" fmla="*/ 637441 h 1640988"/>
                <a:gd name="connsiteX2113" fmla="*/ 1032648 w 1770049"/>
                <a:gd name="connsiteY2113" fmla="*/ 541402 h 1640988"/>
                <a:gd name="connsiteX2114" fmla="*/ 1032648 w 1770049"/>
                <a:gd name="connsiteY2114" fmla="*/ 541402 h 1640988"/>
                <a:gd name="connsiteX2115" fmla="*/ 1030994 w 1770049"/>
                <a:gd name="connsiteY2115" fmla="*/ 537389 h 1640988"/>
                <a:gd name="connsiteX2116" fmla="*/ 1028871 w 1770049"/>
                <a:gd name="connsiteY2116" fmla="*/ 527480 h 1640988"/>
                <a:gd name="connsiteX2117" fmla="*/ 1032884 w 1770049"/>
                <a:gd name="connsiteY2117" fmla="*/ 539751 h 1640988"/>
                <a:gd name="connsiteX2118" fmla="*/ 1032648 w 1770049"/>
                <a:gd name="connsiteY2118" fmla="*/ 597800 h 1640988"/>
                <a:gd name="connsiteX2119" fmla="*/ 1026040 w 1770049"/>
                <a:gd name="connsiteY2119" fmla="*/ 597800 h 1640988"/>
                <a:gd name="connsiteX2120" fmla="*/ 1032412 w 1770049"/>
                <a:gd name="connsiteY2120" fmla="*/ 596146 h 1640988"/>
                <a:gd name="connsiteX2121" fmla="*/ 1018018 w 1770049"/>
                <a:gd name="connsiteY2121" fmla="*/ 581988 h 1640988"/>
                <a:gd name="connsiteX2122" fmla="*/ 1014241 w 1770049"/>
                <a:gd name="connsiteY2122" fmla="*/ 581988 h 1640988"/>
                <a:gd name="connsiteX2123" fmla="*/ 1014241 w 1770049"/>
                <a:gd name="connsiteY2123" fmla="*/ 576089 h 1640988"/>
                <a:gd name="connsiteX2124" fmla="*/ 1014241 w 1770049"/>
                <a:gd name="connsiteY2124" fmla="*/ 580574 h 1640988"/>
                <a:gd name="connsiteX2125" fmla="*/ 1032884 w 1770049"/>
                <a:gd name="connsiteY2125" fmla="*/ 589069 h 1640988"/>
                <a:gd name="connsiteX2126" fmla="*/ 1046333 w 1770049"/>
                <a:gd name="connsiteY2126" fmla="*/ 589069 h 1640988"/>
                <a:gd name="connsiteX2127" fmla="*/ 1030994 w 1770049"/>
                <a:gd name="connsiteY2127" fmla="*/ 591428 h 1640988"/>
                <a:gd name="connsiteX2128" fmla="*/ 1028163 w 1770049"/>
                <a:gd name="connsiteY2128" fmla="*/ 591428 h 1640988"/>
                <a:gd name="connsiteX2129" fmla="*/ 1032648 w 1770049"/>
                <a:gd name="connsiteY2129" fmla="*/ 588596 h 1640988"/>
                <a:gd name="connsiteX2130" fmla="*/ 1155825 w 1770049"/>
                <a:gd name="connsiteY2130" fmla="*/ 621633 h 1640988"/>
                <a:gd name="connsiteX2131" fmla="*/ 1129632 w 1770049"/>
                <a:gd name="connsiteY2131" fmla="*/ 621633 h 1640988"/>
                <a:gd name="connsiteX2132" fmla="*/ 1156061 w 1770049"/>
                <a:gd name="connsiteY2132" fmla="*/ 619980 h 1640988"/>
                <a:gd name="connsiteX2133" fmla="*/ 1037838 w 1770049"/>
                <a:gd name="connsiteY2133" fmla="*/ 546356 h 1640988"/>
                <a:gd name="connsiteX2134" fmla="*/ 1037838 w 1770049"/>
                <a:gd name="connsiteY2134" fmla="*/ 544706 h 1640988"/>
                <a:gd name="connsiteX2135" fmla="*/ 1041615 w 1770049"/>
                <a:gd name="connsiteY2135" fmla="*/ 543052 h 1640988"/>
                <a:gd name="connsiteX2136" fmla="*/ 1038075 w 1770049"/>
                <a:gd name="connsiteY2136" fmla="*/ 544706 h 1640988"/>
                <a:gd name="connsiteX2137" fmla="*/ 1035716 w 1770049"/>
                <a:gd name="connsiteY2137" fmla="*/ 542819 h 1640988"/>
                <a:gd name="connsiteX2138" fmla="*/ 1038075 w 1770049"/>
                <a:gd name="connsiteY2138" fmla="*/ 539984 h 1640988"/>
                <a:gd name="connsiteX2139" fmla="*/ 1039961 w 1770049"/>
                <a:gd name="connsiteY2139" fmla="*/ 543052 h 1640988"/>
                <a:gd name="connsiteX2140" fmla="*/ 1035243 w 1770049"/>
                <a:gd name="connsiteY2140" fmla="*/ 541402 h 1640988"/>
                <a:gd name="connsiteX2141" fmla="*/ 1034298 w 1770049"/>
                <a:gd name="connsiteY2141" fmla="*/ 548952 h 1640988"/>
                <a:gd name="connsiteX2142" fmla="*/ 1035716 w 1770049"/>
                <a:gd name="connsiteY2142" fmla="*/ 545650 h 1640988"/>
                <a:gd name="connsiteX2143" fmla="*/ 1035716 w 1770049"/>
                <a:gd name="connsiteY2143" fmla="*/ 549660 h 1640988"/>
                <a:gd name="connsiteX2144" fmla="*/ 1033826 w 1770049"/>
                <a:gd name="connsiteY2144" fmla="*/ 551550 h 1640988"/>
                <a:gd name="connsiteX2145" fmla="*/ 1033826 w 1770049"/>
                <a:gd name="connsiteY2145" fmla="*/ 548246 h 1640988"/>
                <a:gd name="connsiteX2146" fmla="*/ 1033826 w 1770049"/>
                <a:gd name="connsiteY2146" fmla="*/ 547301 h 1640988"/>
                <a:gd name="connsiteX2147" fmla="*/ 1044683 w 1770049"/>
                <a:gd name="connsiteY2147" fmla="*/ 582697 h 1640988"/>
                <a:gd name="connsiteX2148" fmla="*/ 1039019 w 1770049"/>
                <a:gd name="connsiteY2148" fmla="*/ 582697 h 1640988"/>
                <a:gd name="connsiteX2149" fmla="*/ 1044210 w 1770049"/>
                <a:gd name="connsiteY2149" fmla="*/ 581046 h 1640988"/>
                <a:gd name="connsiteX2150" fmla="*/ 1035716 w 1770049"/>
                <a:gd name="connsiteY2150" fmla="*/ 582697 h 1640988"/>
                <a:gd name="connsiteX2151" fmla="*/ 1037838 w 1770049"/>
                <a:gd name="connsiteY2151" fmla="*/ 579629 h 1640988"/>
                <a:gd name="connsiteX2152" fmla="*/ 1035243 w 1770049"/>
                <a:gd name="connsiteY2152" fmla="*/ 581280 h 1640988"/>
                <a:gd name="connsiteX2153" fmla="*/ 1052232 w 1770049"/>
                <a:gd name="connsiteY2153" fmla="*/ 590719 h 1640988"/>
                <a:gd name="connsiteX2154" fmla="*/ 1065921 w 1770049"/>
                <a:gd name="connsiteY2154" fmla="*/ 588832 h 1640988"/>
                <a:gd name="connsiteX2155" fmla="*/ 1079842 w 1770049"/>
                <a:gd name="connsiteY2155" fmla="*/ 590483 h 1640988"/>
                <a:gd name="connsiteX2156" fmla="*/ 1068752 w 1770049"/>
                <a:gd name="connsiteY2156" fmla="*/ 593078 h 1640988"/>
                <a:gd name="connsiteX2157" fmla="*/ 1056245 w 1770049"/>
                <a:gd name="connsiteY2157" fmla="*/ 593078 h 1640988"/>
                <a:gd name="connsiteX2158" fmla="*/ 1051760 w 1770049"/>
                <a:gd name="connsiteY2158" fmla="*/ 588596 h 1640988"/>
                <a:gd name="connsiteX2159" fmla="*/ 1313220 w 1770049"/>
                <a:gd name="connsiteY2159" fmla="*/ 668828 h 1640988"/>
                <a:gd name="connsiteX2160" fmla="*/ 1300477 w 1770049"/>
                <a:gd name="connsiteY2160" fmla="*/ 670478 h 1640988"/>
                <a:gd name="connsiteX2161" fmla="*/ 1297409 w 1770049"/>
                <a:gd name="connsiteY2161" fmla="*/ 669300 h 1640988"/>
                <a:gd name="connsiteX2162" fmla="*/ 1293869 w 1770049"/>
                <a:gd name="connsiteY2162" fmla="*/ 669300 h 1640988"/>
                <a:gd name="connsiteX2163" fmla="*/ 1312748 w 1770049"/>
                <a:gd name="connsiteY2163" fmla="*/ 667410 h 1640988"/>
                <a:gd name="connsiteX2164" fmla="*/ 1366786 w 1770049"/>
                <a:gd name="connsiteY2164" fmla="*/ 737260 h 1640988"/>
                <a:gd name="connsiteX2165" fmla="*/ 1366786 w 1770049"/>
                <a:gd name="connsiteY2165" fmla="*/ 738675 h 1640988"/>
                <a:gd name="connsiteX2166" fmla="*/ 1366314 w 1770049"/>
                <a:gd name="connsiteY2166" fmla="*/ 735843 h 1640988"/>
                <a:gd name="connsiteX2167" fmla="*/ 1036424 w 1770049"/>
                <a:gd name="connsiteY2167" fmla="*/ 550133 h 1640988"/>
                <a:gd name="connsiteX2168" fmla="*/ 1036424 w 1770049"/>
                <a:gd name="connsiteY2168" fmla="*/ 546829 h 1640988"/>
                <a:gd name="connsiteX2169" fmla="*/ 1035952 w 1770049"/>
                <a:gd name="connsiteY2169" fmla="*/ 548718 h 1640988"/>
                <a:gd name="connsiteX2170" fmla="*/ 1279947 w 1770049"/>
                <a:gd name="connsiteY2170" fmla="*/ 650657 h 1640988"/>
                <a:gd name="connsiteX2171" fmla="*/ 1259418 w 1770049"/>
                <a:gd name="connsiteY2171" fmla="*/ 648534 h 1640988"/>
                <a:gd name="connsiteX2172" fmla="*/ 1279475 w 1770049"/>
                <a:gd name="connsiteY2172" fmla="*/ 649240 h 1640988"/>
                <a:gd name="connsiteX2173" fmla="*/ 1041851 w 1770049"/>
                <a:gd name="connsiteY2173" fmla="*/ 558391 h 1640988"/>
                <a:gd name="connsiteX2174" fmla="*/ 1039961 w 1770049"/>
                <a:gd name="connsiteY2174" fmla="*/ 558391 h 1640988"/>
                <a:gd name="connsiteX2175" fmla="*/ 1037130 w 1770049"/>
                <a:gd name="connsiteY2175" fmla="*/ 558391 h 1640988"/>
                <a:gd name="connsiteX2176" fmla="*/ 1037130 w 1770049"/>
                <a:gd name="connsiteY2176" fmla="*/ 561459 h 1640988"/>
                <a:gd name="connsiteX2177" fmla="*/ 1035952 w 1770049"/>
                <a:gd name="connsiteY2177" fmla="*/ 558863 h 1640988"/>
                <a:gd name="connsiteX2178" fmla="*/ 1041379 w 1770049"/>
                <a:gd name="connsiteY2178" fmla="*/ 556977 h 1640988"/>
                <a:gd name="connsiteX2179" fmla="*/ 1232752 w 1770049"/>
                <a:gd name="connsiteY2179" fmla="*/ 630600 h 1640988"/>
                <a:gd name="connsiteX2180" fmla="*/ 1254933 w 1770049"/>
                <a:gd name="connsiteY2180" fmla="*/ 632959 h 1640988"/>
                <a:gd name="connsiteX2181" fmla="*/ 1235584 w 1770049"/>
                <a:gd name="connsiteY2181" fmla="*/ 632959 h 1640988"/>
                <a:gd name="connsiteX2182" fmla="*/ 1232280 w 1770049"/>
                <a:gd name="connsiteY2182" fmla="*/ 629183 h 1640988"/>
                <a:gd name="connsiteX2183" fmla="*/ 1104148 w 1770049"/>
                <a:gd name="connsiteY2183" fmla="*/ 585056 h 1640988"/>
                <a:gd name="connsiteX2184" fmla="*/ 1114294 w 1770049"/>
                <a:gd name="connsiteY2184" fmla="*/ 586946 h 1640988"/>
                <a:gd name="connsiteX2185" fmla="*/ 1103676 w 1770049"/>
                <a:gd name="connsiteY2185" fmla="*/ 583642 h 1640988"/>
                <a:gd name="connsiteX2186" fmla="*/ 1047042 w 1770049"/>
                <a:gd name="connsiteY2186" fmla="*/ 558863 h 1640988"/>
                <a:gd name="connsiteX2187" fmla="*/ 1045625 w 1770049"/>
                <a:gd name="connsiteY2187" fmla="*/ 560517 h 1640988"/>
                <a:gd name="connsiteX2188" fmla="*/ 1043974 w 1770049"/>
                <a:gd name="connsiteY2188" fmla="*/ 558863 h 1640988"/>
                <a:gd name="connsiteX2189" fmla="*/ 1046569 w 1770049"/>
                <a:gd name="connsiteY2189" fmla="*/ 557449 h 1640988"/>
                <a:gd name="connsiteX2190" fmla="*/ 1139308 w 1770049"/>
                <a:gd name="connsiteY2190" fmla="*/ 586946 h 1640988"/>
                <a:gd name="connsiteX2191" fmla="*/ 1123024 w 1770049"/>
                <a:gd name="connsiteY2191" fmla="*/ 586946 h 1640988"/>
                <a:gd name="connsiteX2192" fmla="*/ 1138836 w 1770049"/>
                <a:gd name="connsiteY2192" fmla="*/ 585529 h 1640988"/>
                <a:gd name="connsiteX2193" fmla="*/ 1188626 w 1770049"/>
                <a:gd name="connsiteY2193" fmla="*/ 596855 h 1640988"/>
                <a:gd name="connsiteX2194" fmla="*/ 1175882 w 1770049"/>
                <a:gd name="connsiteY2194" fmla="*/ 598272 h 1640988"/>
                <a:gd name="connsiteX2195" fmla="*/ 1171164 w 1770049"/>
                <a:gd name="connsiteY2195" fmla="*/ 595913 h 1640988"/>
                <a:gd name="connsiteX2196" fmla="*/ 1188153 w 1770049"/>
                <a:gd name="connsiteY2196" fmla="*/ 595440 h 1640988"/>
                <a:gd name="connsiteX2197" fmla="*/ 1150162 w 1770049"/>
                <a:gd name="connsiteY2197" fmla="*/ 594023 h 1640988"/>
                <a:gd name="connsiteX2198" fmla="*/ 1171164 w 1770049"/>
                <a:gd name="connsiteY2198" fmla="*/ 595913 h 1640988"/>
                <a:gd name="connsiteX2199" fmla="*/ 1149689 w 1770049"/>
                <a:gd name="connsiteY2199" fmla="*/ 592609 h 1640988"/>
                <a:gd name="connsiteX2200" fmla="*/ 1051760 w 1770049"/>
                <a:gd name="connsiteY2200" fmla="*/ 564054 h 1640988"/>
                <a:gd name="connsiteX2201" fmla="*/ 1048456 w 1770049"/>
                <a:gd name="connsiteY2201" fmla="*/ 564054 h 1640988"/>
                <a:gd name="connsiteX2202" fmla="*/ 1051291 w 1770049"/>
                <a:gd name="connsiteY2202" fmla="*/ 562640 h 1640988"/>
                <a:gd name="connsiteX2203" fmla="*/ 1163611 w 1770049"/>
                <a:gd name="connsiteY2203" fmla="*/ 590014 h 1640988"/>
                <a:gd name="connsiteX2204" fmla="*/ 1149453 w 1770049"/>
                <a:gd name="connsiteY2204" fmla="*/ 590014 h 1640988"/>
                <a:gd name="connsiteX2205" fmla="*/ 1163142 w 1770049"/>
                <a:gd name="connsiteY2205" fmla="*/ 588596 h 1640988"/>
                <a:gd name="connsiteX2206" fmla="*/ 1185794 w 1770049"/>
                <a:gd name="connsiteY2206" fmla="*/ 587651 h 1640988"/>
                <a:gd name="connsiteX2207" fmla="*/ 1170455 w 1770049"/>
                <a:gd name="connsiteY2207" fmla="*/ 591192 h 1640988"/>
                <a:gd name="connsiteX2208" fmla="*/ 1164083 w 1770049"/>
                <a:gd name="connsiteY2208" fmla="*/ 588124 h 1640988"/>
                <a:gd name="connsiteX2209" fmla="*/ 1178714 w 1770049"/>
                <a:gd name="connsiteY2209" fmla="*/ 588124 h 1640988"/>
                <a:gd name="connsiteX2210" fmla="*/ 1173523 w 1770049"/>
                <a:gd name="connsiteY2210" fmla="*/ 586473 h 1640988"/>
                <a:gd name="connsiteX2211" fmla="*/ 1197120 w 1770049"/>
                <a:gd name="connsiteY2211" fmla="*/ 590014 h 1640988"/>
                <a:gd name="connsiteX2212" fmla="*/ 1191457 w 1770049"/>
                <a:gd name="connsiteY2212" fmla="*/ 591664 h 1640988"/>
                <a:gd name="connsiteX2213" fmla="*/ 1185322 w 1770049"/>
                <a:gd name="connsiteY2213" fmla="*/ 586237 h 1640988"/>
                <a:gd name="connsiteX2214" fmla="*/ 1210806 w 1770049"/>
                <a:gd name="connsiteY2214" fmla="*/ 594259 h 1640988"/>
                <a:gd name="connsiteX2215" fmla="*/ 1175410 w 1770049"/>
                <a:gd name="connsiteY2215" fmla="*/ 592845 h 1640988"/>
                <a:gd name="connsiteX2216" fmla="*/ 1210336 w 1770049"/>
                <a:gd name="connsiteY2216" fmla="*/ 592845 h 1640988"/>
                <a:gd name="connsiteX2217" fmla="*/ 1051524 w 1770049"/>
                <a:gd name="connsiteY2217" fmla="*/ 550605 h 1640988"/>
                <a:gd name="connsiteX2218" fmla="*/ 1048223 w 1770049"/>
                <a:gd name="connsiteY2218" fmla="*/ 550605 h 1640988"/>
                <a:gd name="connsiteX2219" fmla="*/ 1051054 w 1770049"/>
                <a:gd name="connsiteY2219" fmla="*/ 549188 h 1640988"/>
                <a:gd name="connsiteX2220" fmla="*/ 1098718 w 1770049"/>
                <a:gd name="connsiteY2220" fmla="*/ 563582 h 1640988"/>
                <a:gd name="connsiteX2221" fmla="*/ 1089282 w 1770049"/>
                <a:gd name="connsiteY2221" fmla="*/ 565708 h 1640988"/>
                <a:gd name="connsiteX2222" fmla="*/ 1097304 w 1770049"/>
                <a:gd name="connsiteY2222" fmla="*/ 562167 h 1640988"/>
                <a:gd name="connsiteX2223" fmla="*/ 1088101 w 1770049"/>
                <a:gd name="connsiteY2223" fmla="*/ 553673 h 1640988"/>
                <a:gd name="connsiteX2224" fmla="*/ 1085506 w 1770049"/>
                <a:gd name="connsiteY2224" fmla="*/ 556504 h 1640988"/>
                <a:gd name="connsiteX2225" fmla="*/ 1100136 w 1770049"/>
                <a:gd name="connsiteY2225" fmla="*/ 556504 h 1640988"/>
                <a:gd name="connsiteX2226" fmla="*/ 1070875 w 1770049"/>
                <a:gd name="connsiteY2226" fmla="*/ 556504 h 1640988"/>
                <a:gd name="connsiteX2227" fmla="*/ 1086687 w 1770049"/>
                <a:gd name="connsiteY2227" fmla="*/ 552256 h 1640988"/>
                <a:gd name="connsiteX2228" fmla="*/ 1224258 w 1770049"/>
                <a:gd name="connsiteY2228" fmla="*/ 600867 h 1640988"/>
                <a:gd name="connsiteX2229" fmla="*/ 1242428 w 1770049"/>
                <a:gd name="connsiteY2229" fmla="*/ 606530 h 1640988"/>
                <a:gd name="connsiteX2230" fmla="*/ 1222841 w 1770049"/>
                <a:gd name="connsiteY2230" fmla="*/ 598978 h 1640988"/>
                <a:gd name="connsiteX2231" fmla="*/ 1227562 w 1770049"/>
                <a:gd name="connsiteY2231" fmla="*/ 595677 h 1640988"/>
                <a:gd name="connsiteX2232" fmla="*/ 1218358 w 1770049"/>
                <a:gd name="connsiteY2232" fmla="*/ 597091 h 1640988"/>
                <a:gd name="connsiteX2233" fmla="*/ 1215291 w 1770049"/>
                <a:gd name="connsiteY2233" fmla="*/ 594968 h 1640988"/>
                <a:gd name="connsiteX2234" fmla="*/ 1226853 w 1770049"/>
                <a:gd name="connsiteY2234" fmla="*/ 593787 h 1640988"/>
                <a:gd name="connsiteX2235" fmla="*/ 1162197 w 1770049"/>
                <a:gd name="connsiteY2235" fmla="*/ 570426 h 1640988"/>
                <a:gd name="connsiteX2236" fmla="*/ 1159838 w 1770049"/>
                <a:gd name="connsiteY2236" fmla="*/ 573257 h 1640988"/>
                <a:gd name="connsiteX2237" fmla="*/ 1152757 w 1770049"/>
                <a:gd name="connsiteY2237" fmla="*/ 573257 h 1640988"/>
                <a:gd name="connsiteX2238" fmla="*/ 1134114 w 1770049"/>
                <a:gd name="connsiteY2238" fmla="*/ 559336 h 1640988"/>
                <a:gd name="connsiteX2239" fmla="*/ 1131283 w 1770049"/>
                <a:gd name="connsiteY2239" fmla="*/ 564054 h 1640988"/>
                <a:gd name="connsiteX2240" fmla="*/ 1132464 w 1770049"/>
                <a:gd name="connsiteY2240" fmla="*/ 557449 h 1640988"/>
                <a:gd name="connsiteX2241" fmla="*/ 1220009 w 1770049"/>
                <a:gd name="connsiteY2241" fmla="*/ 590247 h 1640988"/>
                <a:gd name="connsiteX2242" fmla="*/ 1233461 w 1770049"/>
                <a:gd name="connsiteY2242" fmla="*/ 593078 h 1640988"/>
                <a:gd name="connsiteX2243" fmla="*/ 1218595 w 1770049"/>
                <a:gd name="connsiteY2243" fmla="*/ 588596 h 1640988"/>
                <a:gd name="connsiteX2244" fmla="*/ 1164792 w 1770049"/>
                <a:gd name="connsiteY2244" fmla="*/ 560281 h 1640988"/>
                <a:gd name="connsiteX2245" fmla="*/ 1173523 w 1770049"/>
                <a:gd name="connsiteY2245" fmla="*/ 562167 h 1640988"/>
                <a:gd name="connsiteX2246" fmla="*/ 1156770 w 1770049"/>
                <a:gd name="connsiteY2246" fmla="*/ 562167 h 1640988"/>
                <a:gd name="connsiteX2247" fmla="*/ 1141195 w 1770049"/>
                <a:gd name="connsiteY2247" fmla="*/ 559336 h 1640988"/>
                <a:gd name="connsiteX2248" fmla="*/ 1163378 w 1770049"/>
                <a:gd name="connsiteY2248" fmla="*/ 558391 h 1640988"/>
                <a:gd name="connsiteX2249" fmla="*/ 1213637 w 1770049"/>
                <a:gd name="connsiteY2249" fmla="*/ 567831 h 1640988"/>
                <a:gd name="connsiteX2250" fmla="*/ 1176827 w 1770049"/>
                <a:gd name="connsiteY2250" fmla="*/ 563112 h 1640988"/>
                <a:gd name="connsiteX2251" fmla="*/ 1212223 w 1770049"/>
                <a:gd name="connsiteY2251" fmla="*/ 564999 h 1640988"/>
                <a:gd name="connsiteX2252" fmla="*/ 1203020 w 1770049"/>
                <a:gd name="connsiteY2252" fmla="*/ 567831 h 1640988"/>
                <a:gd name="connsiteX2253" fmla="*/ 1198774 w 1770049"/>
                <a:gd name="connsiteY2253" fmla="*/ 569953 h 1640988"/>
                <a:gd name="connsiteX2254" fmla="*/ 1190276 w 1770049"/>
                <a:gd name="connsiteY2254" fmla="*/ 568067 h 1640988"/>
                <a:gd name="connsiteX2255" fmla="*/ 1201605 w 1770049"/>
                <a:gd name="connsiteY2255" fmla="*/ 564999 h 1640988"/>
                <a:gd name="connsiteX2256" fmla="*/ 1264844 w 1770049"/>
                <a:gd name="connsiteY2256" fmla="*/ 571607 h 1640988"/>
                <a:gd name="connsiteX2257" fmla="*/ 1276643 w 1770049"/>
                <a:gd name="connsiteY2257" fmla="*/ 574202 h 1640988"/>
                <a:gd name="connsiteX2258" fmla="*/ 1262485 w 1770049"/>
                <a:gd name="connsiteY2258" fmla="*/ 574202 h 1640988"/>
                <a:gd name="connsiteX2259" fmla="*/ 1263430 w 1770049"/>
                <a:gd name="connsiteY2259" fmla="*/ 569012 h 1640988"/>
                <a:gd name="connsiteX2260" fmla="*/ 1447015 w 1770049"/>
                <a:gd name="connsiteY2260" fmla="*/ 618802 h 1640988"/>
                <a:gd name="connsiteX2261" fmla="*/ 1421059 w 1770049"/>
                <a:gd name="connsiteY2261" fmla="*/ 614789 h 1640988"/>
                <a:gd name="connsiteX2262" fmla="*/ 1445601 w 1770049"/>
                <a:gd name="connsiteY2262" fmla="*/ 616206 h 1640988"/>
                <a:gd name="connsiteX2263" fmla="*/ 1573969 w 1770049"/>
                <a:gd name="connsiteY2263" fmla="*/ 674963 h 1640988"/>
                <a:gd name="connsiteX2264" fmla="*/ 1560756 w 1770049"/>
                <a:gd name="connsiteY2264" fmla="*/ 676614 h 1640988"/>
                <a:gd name="connsiteX2265" fmla="*/ 1572554 w 1770049"/>
                <a:gd name="connsiteY2265" fmla="*/ 672368 h 1640988"/>
                <a:gd name="connsiteX2266" fmla="*/ 1441824 w 1770049"/>
                <a:gd name="connsiteY2266" fmla="*/ 616206 h 1640988"/>
                <a:gd name="connsiteX2267" fmla="*/ 1424599 w 1770049"/>
                <a:gd name="connsiteY2267" fmla="*/ 614080 h 1640988"/>
                <a:gd name="connsiteX2268" fmla="*/ 1440646 w 1770049"/>
                <a:gd name="connsiteY2268" fmla="*/ 612430 h 1640988"/>
                <a:gd name="connsiteX2269" fmla="*/ 1440410 w 1770049"/>
                <a:gd name="connsiteY2269" fmla="*/ 613611 h 1640988"/>
                <a:gd name="connsiteX2270" fmla="*/ 1454095 w 1770049"/>
                <a:gd name="connsiteY2270" fmla="*/ 613375 h 1640988"/>
                <a:gd name="connsiteX2271" fmla="*/ 1442769 w 1770049"/>
                <a:gd name="connsiteY2271" fmla="*/ 615261 h 1640988"/>
                <a:gd name="connsiteX2272" fmla="*/ 1452678 w 1770049"/>
                <a:gd name="connsiteY2272" fmla="*/ 610776 h 1640988"/>
                <a:gd name="connsiteX2273" fmla="*/ 1359706 w 1770049"/>
                <a:gd name="connsiteY2273" fmla="*/ 583642 h 1640988"/>
                <a:gd name="connsiteX2274" fmla="*/ 1384954 w 1770049"/>
                <a:gd name="connsiteY2274" fmla="*/ 587415 h 1640988"/>
                <a:gd name="connsiteX2275" fmla="*/ 1341063 w 1770049"/>
                <a:gd name="connsiteY2275" fmla="*/ 584114 h 1640988"/>
                <a:gd name="connsiteX2276" fmla="*/ 1459050 w 1770049"/>
                <a:gd name="connsiteY2276" fmla="*/ 610071 h 1640988"/>
                <a:gd name="connsiteX2277" fmla="*/ 1446545 w 1770049"/>
                <a:gd name="connsiteY2277" fmla="*/ 610071 h 1640988"/>
                <a:gd name="connsiteX2278" fmla="*/ 1440174 w 1770049"/>
                <a:gd name="connsiteY2278" fmla="*/ 608181 h 1640988"/>
                <a:gd name="connsiteX2279" fmla="*/ 1456454 w 1770049"/>
                <a:gd name="connsiteY2279" fmla="*/ 607475 h 1640988"/>
                <a:gd name="connsiteX2280" fmla="*/ 1494682 w 1770049"/>
                <a:gd name="connsiteY2280" fmla="*/ 621869 h 1640988"/>
                <a:gd name="connsiteX2281" fmla="*/ 1518279 w 1770049"/>
                <a:gd name="connsiteY2281" fmla="*/ 625409 h 1640988"/>
                <a:gd name="connsiteX2282" fmla="*/ 1492087 w 1770049"/>
                <a:gd name="connsiteY2282" fmla="*/ 619274 h 1640988"/>
                <a:gd name="connsiteX2283" fmla="*/ 1523942 w 1770049"/>
                <a:gd name="connsiteY2283" fmla="*/ 626351 h 1640988"/>
                <a:gd name="connsiteX2284" fmla="*/ 1530787 w 1770049"/>
                <a:gd name="connsiteY2284" fmla="*/ 628711 h 1640988"/>
                <a:gd name="connsiteX2285" fmla="*/ 1511202 w 1770049"/>
                <a:gd name="connsiteY2285" fmla="*/ 627060 h 1640988"/>
                <a:gd name="connsiteX2286" fmla="*/ 1521347 w 1770049"/>
                <a:gd name="connsiteY2286" fmla="*/ 623756 h 1640988"/>
                <a:gd name="connsiteX2287" fmla="*/ 1544472 w 1770049"/>
                <a:gd name="connsiteY2287" fmla="*/ 710123 h 1640988"/>
                <a:gd name="connsiteX2288" fmla="*/ 1556034 w 1770049"/>
                <a:gd name="connsiteY2288" fmla="*/ 701156 h 1640988"/>
                <a:gd name="connsiteX2289" fmla="*/ 1499403 w 1770049"/>
                <a:gd name="connsiteY2289" fmla="*/ 750710 h 1640988"/>
                <a:gd name="connsiteX2290" fmla="*/ 1514033 w 1770049"/>
                <a:gd name="connsiteY2290" fmla="*/ 737024 h 1640988"/>
                <a:gd name="connsiteX2291" fmla="*/ 1506244 w 1770049"/>
                <a:gd name="connsiteY2291" fmla="*/ 740562 h 1640988"/>
                <a:gd name="connsiteX2292" fmla="*/ 1520402 w 1770049"/>
                <a:gd name="connsiteY2292" fmla="*/ 732303 h 1640988"/>
                <a:gd name="connsiteX2293" fmla="*/ 1535269 w 1770049"/>
                <a:gd name="connsiteY2293" fmla="*/ 717437 h 1640988"/>
                <a:gd name="connsiteX2294" fmla="*/ 1521819 w 1770049"/>
                <a:gd name="connsiteY2294" fmla="*/ 727112 h 1640988"/>
                <a:gd name="connsiteX2295" fmla="*/ 1526068 w 1770049"/>
                <a:gd name="connsiteY2295" fmla="*/ 720504 h 1640988"/>
                <a:gd name="connsiteX2296" fmla="*/ 1536213 w 1770049"/>
                <a:gd name="connsiteY2296" fmla="*/ 715314 h 1640988"/>
                <a:gd name="connsiteX2297" fmla="*/ 1531495 w 1770049"/>
                <a:gd name="connsiteY2297" fmla="*/ 715314 h 1640988"/>
                <a:gd name="connsiteX2298" fmla="*/ 1540935 w 1770049"/>
                <a:gd name="connsiteY2298" fmla="*/ 708000 h 1640988"/>
                <a:gd name="connsiteX2299" fmla="*/ 1541877 w 1770049"/>
                <a:gd name="connsiteY2299" fmla="*/ 706583 h 1640988"/>
                <a:gd name="connsiteX2300" fmla="*/ 1503413 w 1770049"/>
                <a:gd name="connsiteY2300" fmla="*/ 615734 h 1640988"/>
                <a:gd name="connsiteX2301" fmla="*/ 1537394 w 1770049"/>
                <a:gd name="connsiteY2301" fmla="*/ 620216 h 1640988"/>
                <a:gd name="connsiteX2302" fmla="*/ 1518043 w 1770049"/>
                <a:gd name="connsiteY2302" fmla="*/ 622575 h 1640988"/>
                <a:gd name="connsiteX2303" fmla="*/ 1518043 w 1770049"/>
                <a:gd name="connsiteY2303" fmla="*/ 619038 h 1640988"/>
                <a:gd name="connsiteX2304" fmla="*/ 1492795 w 1770049"/>
                <a:gd name="connsiteY2304" fmla="*/ 619038 h 1640988"/>
                <a:gd name="connsiteX2305" fmla="*/ 1500818 w 1770049"/>
                <a:gd name="connsiteY2305" fmla="*/ 613844 h 1640988"/>
                <a:gd name="connsiteX2306" fmla="*/ 1425307 w 1770049"/>
                <a:gd name="connsiteY2306" fmla="*/ 590719 h 1640988"/>
                <a:gd name="connsiteX2307" fmla="*/ 1395102 w 1770049"/>
                <a:gd name="connsiteY2307" fmla="*/ 590719 h 1640988"/>
                <a:gd name="connsiteX2308" fmla="*/ 1422712 w 1770049"/>
                <a:gd name="connsiteY2308" fmla="*/ 588596 h 1640988"/>
                <a:gd name="connsiteX2309" fmla="*/ 1570431 w 1770049"/>
                <a:gd name="connsiteY2309" fmla="*/ 637914 h 1640988"/>
                <a:gd name="connsiteX2310" fmla="*/ 1557452 w 1770049"/>
                <a:gd name="connsiteY2310" fmla="*/ 637914 h 1640988"/>
                <a:gd name="connsiteX2311" fmla="*/ 1553203 w 1770049"/>
                <a:gd name="connsiteY2311" fmla="*/ 636263 h 1640988"/>
                <a:gd name="connsiteX2312" fmla="*/ 1567833 w 1770049"/>
                <a:gd name="connsiteY2312" fmla="*/ 635791 h 1640988"/>
                <a:gd name="connsiteX2313" fmla="*/ 1666707 w 1770049"/>
                <a:gd name="connsiteY2313" fmla="*/ 634374 h 1640988"/>
                <a:gd name="connsiteX2314" fmla="*/ 1676383 w 1770049"/>
                <a:gd name="connsiteY2314" fmla="*/ 634374 h 1640988"/>
                <a:gd name="connsiteX2315" fmla="*/ 1676383 w 1770049"/>
                <a:gd name="connsiteY2315" fmla="*/ 634374 h 1640988"/>
                <a:gd name="connsiteX2316" fmla="*/ 1676383 w 1770049"/>
                <a:gd name="connsiteY2316" fmla="*/ 634374 h 1640988"/>
                <a:gd name="connsiteX2317" fmla="*/ 1652786 w 1770049"/>
                <a:gd name="connsiteY2317" fmla="*/ 628474 h 1640988"/>
                <a:gd name="connsiteX2318" fmla="*/ 1635088 w 1770049"/>
                <a:gd name="connsiteY2318" fmla="*/ 628474 h 1640988"/>
                <a:gd name="connsiteX2319" fmla="*/ 1579396 w 1770049"/>
                <a:gd name="connsiteY2319" fmla="*/ 623047 h 1640988"/>
                <a:gd name="connsiteX2320" fmla="*/ 1555798 w 1770049"/>
                <a:gd name="connsiteY2320" fmla="*/ 625643 h 1640988"/>
                <a:gd name="connsiteX2321" fmla="*/ 1537631 w 1770049"/>
                <a:gd name="connsiteY2321" fmla="*/ 623284 h 1640988"/>
                <a:gd name="connsiteX2322" fmla="*/ 1588129 w 1770049"/>
                <a:gd name="connsiteY2322" fmla="*/ 620688 h 1640988"/>
                <a:gd name="connsiteX2323" fmla="*/ 1658921 w 1770049"/>
                <a:gd name="connsiteY2323" fmla="*/ 624937 h 1640988"/>
                <a:gd name="connsiteX2324" fmla="*/ 1642401 w 1770049"/>
                <a:gd name="connsiteY2324" fmla="*/ 626351 h 1640988"/>
                <a:gd name="connsiteX2325" fmla="*/ 1675911 w 1770049"/>
                <a:gd name="connsiteY2325" fmla="*/ 626351 h 1640988"/>
                <a:gd name="connsiteX2326" fmla="*/ 1671426 w 1770049"/>
                <a:gd name="connsiteY2326" fmla="*/ 624701 h 1640988"/>
                <a:gd name="connsiteX2327" fmla="*/ 1697854 w 1770049"/>
                <a:gd name="connsiteY2327" fmla="*/ 626588 h 1640988"/>
                <a:gd name="connsiteX2328" fmla="*/ 1694317 w 1770049"/>
                <a:gd name="connsiteY2328" fmla="*/ 630364 h 1640988"/>
                <a:gd name="connsiteX2329" fmla="*/ 1694317 w 1770049"/>
                <a:gd name="connsiteY2329" fmla="*/ 627296 h 1640988"/>
                <a:gd name="connsiteX2330" fmla="*/ 1668358 w 1770049"/>
                <a:gd name="connsiteY2330" fmla="*/ 630128 h 1640988"/>
                <a:gd name="connsiteX2331" fmla="*/ 1687473 w 1770049"/>
                <a:gd name="connsiteY2331" fmla="*/ 630128 h 1640988"/>
                <a:gd name="connsiteX2332" fmla="*/ 1682518 w 1770049"/>
                <a:gd name="connsiteY2332" fmla="*/ 639803 h 1640988"/>
                <a:gd name="connsiteX2333" fmla="*/ 1683933 w 1770049"/>
                <a:gd name="connsiteY2333" fmla="*/ 631542 h 1640988"/>
                <a:gd name="connsiteX2334" fmla="*/ 1664112 w 1770049"/>
                <a:gd name="connsiteY2334" fmla="*/ 632723 h 1640988"/>
                <a:gd name="connsiteX2335" fmla="*/ 1687237 w 1770049"/>
                <a:gd name="connsiteY2335" fmla="*/ 631778 h 1640988"/>
                <a:gd name="connsiteX2336" fmla="*/ 1690777 w 1770049"/>
                <a:gd name="connsiteY2336" fmla="*/ 637914 h 1640988"/>
                <a:gd name="connsiteX2337" fmla="*/ 1687945 w 1770049"/>
                <a:gd name="connsiteY2337" fmla="*/ 640509 h 1640988"/>
                <a:gd name="connsiteX2338" fmla="*/ 1678742 w 1770049"/>
                <a:gd name="connsiteY2338" fmla="*/ 648062 h 1640988"/>
                <a:gd name="connsiteX2339" fmla="*/ 1684641 w 1770049"/>
                <a:gd name="connsiteY2339" fmla="*/ 630128 h 1640988"/>
                <a:gd name="connsiteX2340" fmla="*/ 1424599 w 1770049"/>
                <a:gd name="connsiteY2340" fmla="*/ 591192 h 1640988"/>
                <a:gd name="connsiteX2341" fmla="*/ 1467545 w 1770049"/>
                <a:gd name="connsiteY2341" fmla="*/ 595677 h 1640988"/>
                <a:gd name="connsiteX2342" fmla="*/ 1422003 w 1770049"/>
                <a:gd name="connsiteY2342" fmla="*/ 588596 h 1640988"/>
                <a:gd name="connsiteX2343" fmla="*/ 1518988 w 1770049"/>
                <a:gd name="connsiteY2343" fmla="*/ 614789 h 1640988"/>
                <a:gd name="connsiteX2344" fmla="*/ 1504121 w 1770049"/>
                <a:gd name="connsiteY2344" fmla="*/ 612666 h 1640988"/>
                <a:gd name="connsiteX2345" fmla="*/ 1517337 w 1770049"/>
                <a:gd name="connsiteY2345" fmla="*/ 612194 h 1640988"/>
                <a:gd name="connsiteX2346" fmla="*/ 1566183 w 1770049"/>
                <a:gd name="connsiteY2346" fmla="*/ 619743 h 1640988"/>
                <a:gd name="connsiteX2347" fmla="*/ 1542585 w 1770049"/>
                <a:gd name="connsiteY2347" fmla="*/ 617384 h 1640988"/>
                <a:gd name="connsiteX2348" fmla="*/ 1565710 w 1770049"/>
                <a:gd name="connsiteY2348" fmla="*/ 618093 h 1640988"/>
                <a:gd name="connsiteX2349" fmla="*/ 1492087 w 1770049"/>
                <a:gd name="connsiteY2349" fmla="*/ 597563 h 1640988"/>
                <a:gd name="connsiteX2350" fmla="*/ 1468489 w 1770049"/>
                <a:gd name="connsiteY2350" fmla="*/ 597563 h 1640988"/>
                <a:gd name="connsiteX2351" fmla="*/ 1491614 w 1770049"/>
                <a:gd name="connsiteY2351" fmla="*/ 595913 h 1640988"/>
                <a:gd name="connsiteX2352" fmla="*/ 1480760 w 1770049"/>
                <a:gd name="connsiteY2352" fmla="*/ 762745 h 1640988"/>
                <a:gd name="connsiteX2353" fmla="*/ 1482883 w 1770049"/>
                <a:gd name="connsiteY2353" fmla="*/ 756845 h 1640988"/>
                <a:gd name="connsiteX2354" fmla="*/ 1480288 w 1770049"/>
                <a:gd name="connsiteY2354" fmla="*/ 760385 h 1640988"/>
                <a:gd name="connsiteX2355" fmla="*/ 1466839 w 1770049"/>
                <a:gd name="connsiteY2355" fmla="*/ 774779 h 1640988"/>
                <a:gd name="connsiteX2356" fmla="*/ 1472738 w 1770049"/>
                <a:gd name="connsiteY2356" fmla="*/ 765576 h 1640988"/>
                <a:gd name="connsiteX2357" fmla="*/ 1478401 w 1770049"/>
                <a:gd name="connsiteY2357" fmla="*/ 762508 h 1640988"/>
                <a:gd name="connsiteX2358" fmla="*/ 1466366 w 1770049"/>
                <a:gd name="connsiteY2358" fmla="*/ 772420 h 1640988"/>
                <a:gd name="connsiteX2359" fmla="*/ 1636502 w 1770049"/>
                <a:gd name="connsiteY2359" fmla="*/ 626115 h 1640988"/>
                <a:gd name="connsiteX2360" fmla="*/ 1612905 w 1770049"/>
                <a:gd name="connsiteY2360" fmla="*/ 623992 h 1640988"/>
                <a:gd name="connsiteX2361" fmla="*/ 1636030 w 1770049"/>
                <a:gd name="connsiteY2361" fmla="*/ 623756 h 1640988"/>
                <a:gd name="connsiteX2362" fmla="*/ 1614086 w 1770049"/>
                <a:gd name="connsiteY2362" fmla="*/ 610776 h 1640988"/>
                <a:gd name="connsiteX2363" fmla="*/ 1593084 w 1770049"/>
                <a:gd name="connsiteY2363" fmla="*/ 610776 h 1640988"/>
                <a:gd name="connsiteX2364" fmla="*/ 1613613 w 1770049"/>
                <a:gd name="connsiteY2364" fmla="*/ 608417 h 1640988"/>
                <a:gd name="connsiteX2365" fmla="*/ 1661280 w 1770049"/>
                <a:gd name="connsiteY2365" fmla="*/ 660097 h 1640988"/>
                <a:gd name="connsiteX2366" fmla="*/ 1647356 w 1770049"/>
                <a:gd name="connsiteY2366" fmla="*/ 673546 h 1640988"/>
                <a:gd name="connsiteX2367" fmla="*/ 1656559 w 1770049"/>
                <a:gd name="connsiteY2367" fmla="*/ 661039 h 1640988"/>
                <a:gd name="connsiteX2368" fmla="*/ 1660572 w 1770049"/>
                <a:gd name="connsiteY2368" fmla="*/ 657738 h 1640988"/>
                <a:gd name="connsiteX2369" fmla="*/ 1618332 w 1770049"/>
                <a:gd name="connsiteY2369" fmla="*/ 695493 h 1640988"/>
                <a:gd name="connsiteX2370" fmla="*/ 1607714 w 1770049"/>
                <a:gd name="connsiteY2370" fmla="*/ 703751 h 1640988"/>
                <a:gd name="connsiteX2371" fmla="*/ 1609837 w 1770049"/>
                <a:gd name="connsiteY2371" fmla="*/ 700683 h 1640988"/>
                <a:gd name="connsiteX2372" fmla="*/ 1608423 w 1770049"/>
                <a:gd name="connsiteY2372" fmla="*/ 700683 h 1640988"/>
                <a:gd name="connsiteX2373" fmla="*/ 1610782 w 1770049"/>
                <a:gd name="connsiteY2373" fmla="*/ 695020 h 1640988"/>
                <a:gd name="connsiteX2374" fmla="*/ 1624467 w 1770049"/>
                <a:gd name="connsiteY2374" fmla="*/ 683694 h 1640988"/>
                <a:gd name="connsiteX2375" fmla="*/ 1617626 w 1770049"/>
                <a:gd name="connsiteY2375" fmla="*/ 693134 h 1640988"/>
                <a:gd name="connsiteX2376" fmla="*/ 1652313 w 1770049"/>
                <a:gd name="connsiteY2376" fmla="*/ 674018 h 1640988"/>
                <a:gd name="connsiteX2377" fmla="*/ 1643346 w 1770049"/>
                <a:gd name="connsiteY2377" fmla="*/ 679682 h 1640988"/>
                <a:gd name="connsiteX2378" fmla="*/ 1669775 w 1770049"/>
                <a:gd name="connsiteY2378" fmla="*/ 656084 h 1640988"/>
                <a:gd name="connsiteX2379" fmla="*/ 1651605 w 1770049"/>
                <a:gd name="connsiteY2379" fmla="*/ 671659 h 1640988"/>
                <a:gd name="connsiteX2380" fmla="*/ 1091877 w 1770049"/>
                <a:gd name="connsiteY2380" fmla="*/ 969693 h 1640988"/>
                <a:gd name="connsiteX2381" fmla="*/ 1084324 w 1770049"/>
                <a:gd name="connsiteY2381" fmla="*/ 962849 h 1640988"/>
                <a:gd name="connsiteX2382" fmla="*/ 1080079 w 1770049"/>
                <a:gd name="connsiteY2382" fmla="*/ 952704 h 1640988"/>
                <a:gd name="connsiteX2383" fmla="*/ 1091169 w 1770049"/>
                <a:gd name="connsiteY2383" fmla="*/ 967334 h 1640988"/>
                <a:gd name="connsiteX2384" fmla="*/ 1406901 w 1770049"/>
                <a:gd name="connsiteY2384" fmla="*/ 822683 h 1640988"/>
                <a:gd name="connsiteX2385" fmla="*/ 1392270 w 1770049"/>
                <a:gd name="connsiteY2385" fmla="*/ 831650 h 1640988"/>
                <a:gd name="connsiteX2386" fmla="*/ 1402652 w 1770049"/>
                <a:gd name="connsiteY2386" fmla="*/ 820793 h 1640988"/>
                <a:gd name="connsiteX2387" fmla="*/ 1406192 w 1770049"/>
                <a:gd name="connsiteY2387" fmla="*/ 820321 h 1640988"/>
                <a:gd name="connsiteX2388" fmla="*/ 1577509 w 1770049"/>
                <a:gd name="connsiteY2388" fmla="*/ 731831 h 1640988"/>
                <a:gd name="connsiteX2389" fmla="*/ 1588129 w 1770049"/>
                <a:gd name="connsiteY2389" fmla="*/ 725462 h 1640988"/>
                <a:gd name="connsiteX2390" fmla="*/ 1630839 w 1770049"/>
                <a:gd name="connsiteY2390" fmla="*/ 688412 h 1640988"/>
                <a:gd name="connsiteX2391" fmla="*/ 1590725 w 1770049"/>
                <a:gd name="connsiteY2391" fmla="*/ 727112 h 1640988"/>
                <a:gd name="connsiteX2392" fmla="*/ 1582463 w 1770049"/>
                <a:gd name="connsiteY2392" fmla="*/ 730180 h 1640988"/>
                <a:gd name="connsiteX2393" fmla="*/ 1576800 w 1770049"/>
                <a:gd name="connsiteY2393" fmla="*/ 738202 h 1640988"/>
                <a:gd name="connsiteX2394" fmla="*/ 1572082 w 1770049"/>
                <a:gd name="connsiteY2394" fmla="*/ 739620 h 1640988"/>
                <a:gd name="connsiteX2395" fmla="*/ 1563115 w 1770049"/>
                <a:gd name="connsiteY2395" fmla="*/ 749059 h 1640988"/>
                <a:gd name="connsiteX2396" fmla="*/ 1553911 w 1770049"/>
                <a:gd name="connsiteY2396" fmla="*/ 758496 h 1640988"/>
                <a:gd name="connsiteX2397" fmla="*/ 1561934 w 1770049"/>
                <a:gd name="connsiteY2397" fmla="*/ 747169 h 1640988"/>
                <a:gd name="connsiteX2398" fmla="*/ 1576800 w 1770049"/>
                <a:gd name="connsiteY2398" fmla="*/ 730180 h 1640988"/>
                <a:gd name="connsiteX2399" fmla="*/ 1730183 w 1770049"/>
                <a:gd name="connsiteY2399" fmla="*/ 605113 h 1640988"/>
                <a:gd name="connsiteX2400" fmla="*/ 1762275 w 1770049"/>
                <a:gd name="connsiteY2400" fmla="*/ 605113 h 1640988"/>
                <a:gd name="connsiteX2401" fmla="*/ 1760624 w 1770049"/>
                <a:gd name="connsiteY2401" fmla="*/ 609362 h 1640988"/>
                <a:gd name="connsiteX2402" fmla="*/ 1756612 w 1770049"/>
                <a:gd name="connsiteY2402" fmla="*/ 607239 h 1640988"/>
                <a:gd name="connsiteX2403" fmla="*/ 1749770 w 1770049"/>
                <a:gd name="connsiteY2403" fmla="*/ 607239 h 1640988"/>
                <a:gd name="connsiteX2404" fmla="*/ 1729477 w 1770049"/>
                <a:gd name="connsiteY2404" fmla="*/ 607239 h 1640988"/>
                <a:gd name="connsiteX2405" fmla="*/ 1729477 w 1770049"/>
                <a:gd name="connsiteY2405" fmla="*/ 602754 h 1640988"/>
                <a:gd name="connsiteX2406" fmla="*/ 1592139 w 1770049"/>
                <a:gd name="connsiteY2406" fmla="*/ 728763 h 1640988"/>
                <a:gd name="connsiteX2407" fmla="*/ 1568542 w 1770049"/>
                <a:gd name="connsiteY2407" fmla="*/ 749529 h 1640988"/>
                <a:gd name="connsiteX2408" fmla="*/ 1582463 w 1770049"/>
                <a:gd name="connsiteY2408" fmla="*/ 735135 h 1640988"/>
                <a:gd name="connsiteX2409" fmla="*/ 1591430 w 1770049"/>
                <a:gd name="connsiteY2409" fmla="*/ 726404 h 1640988"/>
                <a:gd name="connsiteX2410" fmla="*/ 1698327 w 1770049"/>
                <a:gd name="connsiteY2410" fmla="*/ 657971 h 1640988"/>
                <a:gd name="connsiteX2411" fmla="*/ 1708475 w 1770049"/>
                <a:gd name="connsiteY2411" fmla="*/ 645230 h 1640988"/>
                <a:gd name="connsiteX2412" fmla="*/ 1698799 w 1770049"/>
                <a:gd name="connsiteY2412" fmla="*/ 656320 h 1640988"/>
                <a:gd name="connsiteX2413" fmla="*/ 1725937 w 1770049"/>
                <a:gd name="connsiteY2413" fmla="*/ 643341 h 1640988"/>
                <a:gd name="connsiteX2414" fmla="*/ 1736554 w 1770049"/>
                <a:gd name="connsiteY2414" fmla="*/ 630128 h 1640988"/>
                <a:gd name="connsiteX2415" fmla="*/ 1726409 w 1770049"/>
                <a:gd name="connsiteY2415" fmla="*/ 636972 h 1640988"/>
                <a:gd name="connsiteX2416" fmla="*/ 1741039 w 1770049"/>
                <a:gd name="connsiteY2416" fmla="*/ 623520 h 1640988"/>
                <a:gd name="connsiteX2417" fmla="*/ 1750476 w 1770049"/>
                <a:gd name="connsiteY2417" fmla="*/ 615498 h 1640988"/>
                <a:gd name="connsiteX2418" fmla="*/ 1748589 w 1770049"/>
                <a:gd name="connsiteY2418" fmla="*/ 620216 h 1640988"/>
                <a:gd name="connsiteX2419" fmla="*/ 1743162 w 1770049"/>
                <a:gd name="connsiteY2419" fmla="*/ 626588 h 1640988"/>
                <a:gd name="connsiteX2420" fmla="*/ 1725228 w 1770049"/>
                <a:gd name="connsiteY2420" fmla="*/ 641690 h 1640988"/>
                <a:gd name="connsiteX2421" fmla="*/ 1544708 w 1770049"/>
                <a:gd name="connsiteY2421" fmla="*/ 765576 h 1640988"/>
                <a:gd name="connsiteX2422" fmla="*/ 1531023 w 1770049"/>
                <a:gd name="connsiteY2422" fmla="*/ 775958 h 1640988"/>
                <a:gd name="connsiteX2423" fmla="*/ 1544000 w 1770049"/>
                <a:gd name="connsiteY2423" fmla="*/ 763926 h 1640988"/>
                <a:gd name="connsiteX2424" fmla="*/ 1602993 w 1770049"/>
                <a:gd name="connsiteY2424" fmla="*/ 733484 h 1640988"/>
                <a:gd name="connsiteX2425" fmla="*/ 1623995 w 1770049"/>
                <a:gd name="connsiteY2425" fmla="*/ 712718 h 1640988"/>
                <a:gd name="connsiteX2426" fmla="*/ 1602287 w 1770049"/>
                <a:gd name="connsiteY2426" fmla="*/ 731831 h 1640988"/>
                <a:gd name="connsiteX2427" fmla="*/ 1699272 w 1770049"/>
                <a:gd name="connsiteY2427" fmla="*/ 664107 h 1640988"/>
                <a:gd name="connsiteX2428" fmla="*/ 1699272 w 1770049"/>
                <a:gd name="connsiteY2428" fmla="*/ 660805 h 1640988"/>
                <a:gd name="connsiteX2429" fmla="*/ 1722869 w 1770049"/>
                <a:gd name="connsiteY2429" fmla="*/ 642399 h 1640988"/>
                <a:gd name="connsiteX2430" fmla="*/ 1698799 w 1770049"/>
                <a:gd name="connsiteY2430" fmla="*/ 662456 h 1640988"/>
                <a:gd name="connsiteX2431" fmla="*/ 1469670 w 1770049"/>
                <a:gd name="connsiteY2431" fmla="*/ 829288 h 1640988"/>
                <a:gd name="connsiteX2432" fmla="*/ 1512144 w 1770049"/>
                <a:gd name="connsiteY2432" fmla="*/ 792241 h 1640988"/>
                <a:gd name="connsiteX2433" fmla="*/ 1507189 w 1770049"/>
                <a:gd name="connsiteY2433" fmla="*/ 792241 h 1640988"/>
                <a:gd name="connsiteX2434" fmla="*/ 1527483 w 1770049"/>
                <a:gd name="connsiteY2434" fmla="*/ 778083 h 1640988"/>
                <a:gd name="connsiteX2435" fmla="*/ 1523942 w 1770049"/>
                <a:gd name="connsiteY2435" fmla="*/ 787523 h 1640988"/>
                <a:gd name="connsiteX2436" fmla="*/ 1468962 w 1770049"/>
                <a:gd name="connsiteY2436" fmla="*/ 828346 h 1640988"/>
                <a:gd name="connsiteX2437" fmla="*/ 1181545 w 1770049"/>
                <a:gd name="connsiteY2437" fmla="*/ 1121659 h 1640988"/>
                <a:gd name="connsiteX2438" fmla="*/ 1172109 w 1770049"/>
                <a:gd name="connsiteY2438" fmla="*/ 1106792 h 1640988"/>
                <a:gd name="connsiteX2439" fmla="*/ 1180840 w 1770049"/>
                <a:gd name="connsiteY2439" fmla="*/ 1120717 h 1640988"/>
                <a:gd name="connsiteX2440" fmla="*/ 1304725 w 1770049"/>
                <a:gd name="connsiteY2440" fmla="*/ 887103 h 1640988"/>
                <a:gd name="connsiteX2441" fmla="*/ 1295522 w 1770049"/>
                <a:gd name="connsiteY2441" fmla="*/ 892057 h 1640988"/>
                <a:gd name="connsiteX2442" fmla="*/ 1312039 w 1770049"/>
                <a:gd name="connsiteY2442" fmla="*/ 877899 h 1640988"/>
                <a:gd name="connsiteX2443" fmla="*/ 1304017 w 1770049"/>
                <a:gd name="connsiteY2443" fmla="*/ 886158 h 1640988"/>
                <a:gd name="connsiteX2444" fmla="*/ 1658685 w 1770049"/>
                <a:gd name="connsiteY2444" fmla="*/ 701864 h 1640988"/>
                <a:gd name="connsiteX2445" fmla="*/ 1694787 w 1770049"/>
                <a:gd name="connsiteY2445" fmla="*/ 667647 h 1640988"/>
                <a:gd name="connsiteX2446" fmla="*/ 1691013 w 1770049"/>
                <a:gd name="connsiteY2446" fmla="*/ 673074 h 1640988"/>
                <a:gd name="connsiteX2447" fmla="*/ 1656795 w 1770049"/>
                <a:gd name="connsiteY2447" fmla="*/ 700920 h 1640988"/>
                <a:gd name="connsiteX2448" fmla="*/ 1429553 w 1770049"/>
                <a:gd name="connsiteY2448" fmla="*/ 843448 h 1640988"/>
                <a:gd name="connsiteX2449" fmla="*/ 1455510 w 1770049"/>
                <a:gd name="connsiteY2449" fmla="*/ 825987 h 1640988"/>
                <a:gd name="connsiteX2450" fmla="*/ 1427666 w 1770049"/>
                <a:gd name="connsiteY2450" fmla="*/ 842031 h 1640988"/>
                <a:gd name="connsiteX2451" fmla="*/ 1453150 w 1770049"/>
                <a:gd name="connsiteY2451" fmla="*/ 836132 h 1640988"/>
                <a:gd name="connsiteX2452" fmla="*/ 1422003 w 1770049"/>
                <a:gd name="connsiteY2452" fmla="*/ 856898 h 1640988"/>
                <a:gd name="connsiteX2453" fmla="*/ 1457635 w 1770049"/>
                <a:gd name="connsiteY2453" fmla="*/ 831177 h 1640988"/>
                <a:gd name="connsiteX2454" fmla="*/ 1451500 w 1770049"/>
                <a:gd name="connsiteY2454" fmla="*/ 834717 h 1640988"/>
                <a:gd name="connsiteX2455" fmla="*/ 1643819 w 1770049"/>
                <a:gd name="connsiteY2455" fmla="*/ 718145 h 1640988"/>
                <a:gd name="connsiteX2456" fmla="*/ 1638861 w 1770049"/>
                <a:gd name="connsiteY2456" fmla="*/ 720032 h 1640988"/>
                <a:gd name="connsiteX2457" fmla="*/ 1655853 w 1770049"/>
                <a:gd name="connsiteY2457" fmla="*/ 704932 h 1640988"/>
                <a:gd name="connsiteX2458" fmla="*/ 1642165 w 1770049"/>
                <a:gd name="connsiteY2458" fmla="*/ 716022 h 1640988"/>
                <a:gd name="connsiteX2459" fmla="*/ 1604410 w 1770049"/>
                <a:gd name="connsiteY2459" fmla="*/ 753541 h 1640988"/>
                <a:gd name="connsiteX2460" fmla="*/ 1623053 w 1770049"/>
                <a:gd name="connsiteY2460" fmla="*/ 734898 h 1640988"/>
                <a:gd name="connsiteX2461" fmla="*/ 1602759 w 1770049"/>
                <a:gd name="connsiteY2461" fmla="*/ 751418 h 1640988"/>
                <a:gd name="connsiteX2462" fmla="*/ 1455276 w 1770049"/>
                <a:gd name="connsiteY2462" fmla="*/ 842267 h 1640988"/>
                <a:gd name="connsiteX2463" fmla="*/ 1431679 w 1770049"/>
                <a:gd name="connsiteY2463" fmla="*/ 856425 h 1640988"/>
                <a:gd name="connsiteX2464" fmla="*/ 1436397 w 1770049"/>
                <a:gd name="connsiteY2464" fmla="*/ 850526 h 1640988"/>
                <a:gd name="connsiteX2465" fmla="*/ 1440646 w 1770049"/>
                <a:gd name="connsiteY2465" fmla="*/ 848403 h 1640988"/>
                <a:gd name="connsiteX2466" fmla="*/ 1453623 w 1770049"/>
                <a:gd name="connsiteY2466" fmla="*/ 840144 h 1640988"/>
                <a:gd name="connsiteX2467" fmla="*/ 1632256 w 1770049"/>
                <a:gd name="connsiteY2467" fmla="*/ 735371 h 1640988"/>
                <a:gd name="connsiteX2468" fmla="*/ 1598747 w 1770049"/>
                <a:gd name="connsiteY2468" fmla="*/ 765812 h 1640988"/>
                <a:gd name="connsiteX2469" fmla="*/ 1610546 w 1770049"/>
                <a:gd name="connsiteY2469" fmla="*/ 750001 h 1640988"/>
                <a:gd name="connsiteX2470" fmla="*/ 1623053 w 1770049"/>
                <a:gd name="connsiteY2470" fmla="*/ 742924 h 1640988"/>
                <a:gd name="connsiteX2471" fmla="*/ 1624940 w 1770049"/>
                <a:gd name="connsiteY2471" fmla="*/ 737024 h 1640988"/>
                <a:gd name="connsiteX2472" fmla="*/ 1630603 w 1770049"/>
                <a:gd name="connsiteY2472" fmla="*/ 733248 h 1640988"/>
                <a:gd name="connsiteX2473" fmla="*/ 1576331 w 1770049"/>
                <a:gd name="connsiteY2473" fmla="*/ 779498 h 1640988"/>
                <a:gd name="connsiteX2474" fmla="*/ 1581521 w 1770049"/>
                <a:gd name="connsiteY2474" fmla="*/ 771239 h 1640988"/>
                <a:gd name="connsiteX2475" fmla="*/ 1599219 w 1770049"/>
                <a:gd name="connsiteY2475" fmla="*/ 757081 h 1640988"/>
                <a:gd name="connsiteX2476" fmla="*/ 1596388 w 1770049"/>
                <a:gd name="connsiteY2476" fmla="*/ 760858 h 1640988"/>
                <a:gd name="connsiteX2477" fmla="*/ 1574677 w 1770049"/>
                <a:gd name="connsiteY2477" fmla="*/ 777375 h 1640988"/>
                <a:gd name="connsiteX2478" fmla="*/ 1391326 w 1770049"/>
                <a:gd name="connsiteY2478" fmla="*/ 886630 h 1640988"/>
                <a:gd name="connsiteX2479" fmla="*/ 1419408 w 1770049"/>
                <a:gd name="connsiteY2479" fmla="*/ 867515 h 1640988"/>
                <a:gd name="connsiteX2480" fmla="*/ 1403833 w 1770049"/>
                <a:gd name="connsiteY2480" fmla="*/ 878608 h 1640988"/>
                <a:gd name="connsiteX2481" fmla="*/ 1389675 w 1770049"/>
                <a:gd name="connsiteY2481" fmla="*/ 884507 h 1640988"/>
                <a:gd name="connsiteX2482" fmla="*/ 1344131 w 1770049"/>
                <a:gd name="connsiteY2482" fmla="*/ 908341 h 1640988"/>
                <a:gd name="connsiteX2483" fmla="*/ 1355930 w 1770049"/>
                <a:gd name="connsiteY2483" fmla="*/ 900316 h 1640988"/>
                <a:gd name="connsiteX2484" fmla="*/ 1342008 w 1770049"/>
                <a:gd name="connsiteY2484" fmla="*/ 906215 h 1640988"/>
                <a:gd name="connsiteX2485" fmla="*/ 1344131 w 1770049"/>
                <a:gd name="connsiteY2485" fmla="*/ 913768 h 1640988"/>
                <a:gd name="connsiteX2486" fmla="*/ 1376932 w 1770049"/>
                <a:gd name="connsiteY2486" fmla="*/ 896306 h 1640988"/>
                <a:gd name="connsiteX2487" fmla="*/ 1342008 w 1770049"/>
                <a:gd name="connsiteY2487" fmla="*/ 911642 h 1640988"/>
                <a:gd name="connsiteX2488" fmla="*/ 1287733 w 1770049"/>
                <a:gd name="connsiteY2488" fmla="*/ 932880 h 1640988"/>
                <a:gd name="connsiteX2489" fmla="*/ 1298826 w 1770049"/>
                <a:gd name="connsiteY2489" fmla="*/ 926039 h 1640988"/>
                <a:gd name="connsiteX2490" fmla="*/ 1285610 w 1770049"/>
                <a:gd name="connsiteY2490" fmla="*/ 930757 h 1640988"/>
                <a:gd name="connsiteX2491" fmla="*/ 1299532 w 1770049"/>
                <a:gd name="connsiteY2491" fmla="*/ 932880 h 1640988"/>
                <a:gd name="connsiteX2492" fmla="*/ 1292454 w 1770049"/>
                <a:gd name="connsiteY2492" fmla="*/ 934770 h 1640988"/>
                <a:gd name="connsiteX2493" fmla="*/ 1287733 w 1770049"/>
                <a:gd name="connsiteY2493" fmla="*/ 936893 h 1640988"/>
                <a:gd name="connsiteX2494" fmla="*/ 1278766 w 1770049"/>
                <a:gd name="connsiteY2494" fmla="*/ 941139 h 1640988"/>
                <a:gd name="connsiteX2495" fmla="*/ 1304962 w 1770049"/>
                <a:gd name="connsiteY2495" fmla="*/ 927217 h 1640988"/>
                <a:gd name="connsiteX2496" fmla="*/ 1297645 w 1770049"/>
                <a:gd name="connsiteY2496" fmla="*/ 931702 h 1640988"/>
                <a:gd name="connsiteX2497" fmla="*/ 1296936 w 1770049"/>
                <a:gd name="connsiteY2497" fmla="*/ 936184 h 1640988"/>
                <a:gd name="connsiteX2498" fmla="*/ 1283487 w 1770049"/>
                <a:gd name="connsiteY2498" fmla="*/ 944443 h 1640988"/>
                <a:gd name="connsiteX2499" fmla="*/ 1287027 w 1770049"/>
                <a:gd name="connsiteY2499" fmla="*/ 939252 h 1640988"/>
                <a:gd name="connsiteX2500" fmla="*/ 1293632 w 1770049"/>
                <a:gd name="connsiteY2500" fmla="*/ 935948 h 1640988"/>
                <a:gd name="connsiteX2501" fmla="*/ 1294813 w 1770049"/>
                <a:gd name="connsiteY2501" fmla="*/ 935006 h 1640988"/>
                <a:gd name="connsiteX2502" fmla="*/ 1260832 w 1770049"/>
                <a:gd name="connsiteY2502" fmla="*/ 952937 h 1640988"/>
                <a:gd name="connsiteX2503" fmla="*/ 1269329 w 1770049"/>
                <a:gd name="connsiteY2503" fmla="*/ 947747 h 1640988"/>
                <a:gd name="connsiteX2504" fmla="*/ 1258709 w 1770049"/>
                <a:gd name="connsiteY2504" fmla="*/ 951759 h 1640988"/>
                <a:gd name="connsiteX2505" fmla="*/ 1358525 w 1770049"/>
                <a:gd name="connsiteY2505" fmla="*/ 937601 h 1640988"/>
                <a:gd name="connsiteX2506" fmla="*/ 1373864 w 1770049"/>
                <a:gd name="connsiteY2506" fmla="*/ 927453 h 1640988"/>
                <a:gd name="connsiteX2507" fmla="*/ 1356402 w 1770049"/>
                <a:gd name="connsiteY2507" fmla="*/ 936420 h 1640988"/>
                <a:gd name="connsiteX2508" fmla="*/ 1362301 w 1770049"/>
                <a:gd name="connsiteY2508" fmla="*/ 937601 h 1640988"/>
                <a:gd name="connsiteX2509" fmla="*/ 1375281 w 1770049"/>
                <a:gd name="connsiteY2509" fmla="*/ 930993 h 1640988"/>
                <a:gd name="connsiteX2510" fmla="*/ 1360178 w 1770049"/>
                <a:gd name="connsiteY2510" fmla="*/ 936184 h 1640988"/>
                <a:gd name="connsiteX2511" fmla="*/ 1337054 w 1770049"/>
                <a:gd name="connsiteY2511" fmla="*/ 946805 h 1640988"/>
                <a:gd name="connsiteX2512" fmla="*/ 1333041 w 1770049"/>
                <a:gd name="connsiteY2512" fmla="*/ 946805 h 1640988"/>
                <a:gd name="connsiteX2513" fmla="*/ 1344131 w 1770049"/>
                <a:gd name="connsiteY2513" fmla="*/ 940197 h 1640988"/>
                <a:gd name="connsiteX2514" fmla="*/ 1334928 w 1770049"/>
                <a:gd name="connsiteY2514" fmla="*/ 945387 h 1640988"/>
                <a:gd name="connsiteX2515" fmla="*/ 1341536 w 1770049"/>
                <a:gd name="connsiteY2515" fmla="*/ 954591 h 1640988"/>
                <a:gd name="connsiteX2516" fmla="*/ 1345076 w 1770049"/>
                <a:gd name="connsiteY2516" fmla="*/ 948219 h 1640988"/>
                <a:gd name="connsiteX2517" fmla="*/ 1333513 w 1770049"/>
                <a:gd name="connsiteY2517" fmla="*/ 953173 h 1640988"/>
                <a:gd name="connsiteX2518" fmla="*/ 1357111 w 1770049"/>
                <a:gd name="connsiteY2518" fmla="*/ 937601 h 1640988"/>
                <a:gd name="connsiteX2519" fmla="*/ 1339413 w 1770049"/>
                <a:gd name="connsiteY2519" fmla="*/ 953173 h 1640988"/>
                <a:gd name="connsiteX2520" fmla="*/ 1220009 w 1770049"/>
                <a:gd name="connsiteY2520" fmla="*/ 970166 h 1640988"/>
                <a:gd name="connsiteX2521" fmla="*/ 1215763 w 1770049"/>
                <a:gd name="connsiteY2521" fmla="*/ 964266 h 1640988"/>
                <a:gd name="connsiteX2522" fmla="*/ 1220245 w 1770049"/>
                <a:gd name="connsiteY2522" fmla="*/ 964266 h 1640988"/>
                <a:gd name="connsiteX2523" fmla="*/ 1218122 w 1770049"/>
                <a:gd name="connsiteY2523" fmla="*/ 964266 h 1640988"/>
                <a:gd name="connsiteX2524" fmla="*/ 1218122 w 1770049"/>
                <a:gd name="connsiteY2524" fmla="*/ 966153 h 1640988"/>
                <a:gd name="connsiteX2525" fmla="*/ 1217886 w 1770049"/>
                <a:gd name="connsiteY2525" fmla="*/ 968749 h 1640988"/>
                <a:gd name="connsiteX2526" fmla="*/ 1315579 w 1770049"/>
                <a:gd name="connsiteY2526" fmla="*/ 961671 h 1640988"/>
                <a:gd name="connsiteX2527" fmla="*/ 1326669 w 1770049"/>
                <a:gd name="connsiteY2527" fmla="*/ 955063 h 1640988"/>
                <a:gd name="connsiteX2528" fmla="*/ 1313456 w 1770049"/>
                <a:gd name="connsiteY2528" fmla="*/ 960254 h 1640988"/>
                <a:gd name="connsiteX2529" fmla="*/ 1237001 w 1770049"/>
                <a:gd name="connsiteY2529" fmla="*/ 966153 h 1640988"/>
                <a:gd name="connsiteX2530" fmla="*/ 1233933 w 1770049"/>
                <a:gd name="connsiteY2530" fmla="*/ 967570 h 1640988"/>
                <a:gd name="connsiteX2531" fmla="*/ 1233933 w 1770049"/>
                <a:gd name="connsiteY2531" fmla="*/ 973233 h 1640988"/>
                <a:gd name="connsiteX2532" fmla="*/ 1233933 w 1770049"/>
                <a:gd name="connsiteY2532" fmla="*/ 977007 h 1640988"/>
                <a:gd name="connsiteX2533" fmla="*/ 1242664 w 1770049"/>
                <a:gd name="connsiteY2533" fmla="*/ 988333 h 1640988"/>
                <a:gd name="connsiteX2534" fmla="*/ 1242664 w 1770049"/>
                <a:gd name="connsiteY2534" fmla="*/ 991873 h 1640988"/>
                <a:gd name="connsiteX2535" fmla="*/ 1237235 w 1770049"/>
                <a:gd name="connsiteY2535" fmla="*/ 986446 h 1640988"/>
                <a:gd name="connsiteX2536" fmla="*/ 1229448 w 1770049"/>
                <a:gd name="connsiteY2536" fmla="*/ 975593 h 1640988"/>
                <a:gd name="connsiteX2537" fmla="*/ 1232044 w 1770049"/>
                <a:gd name="connsiteY2537" fmla="*/ 975593 h 1640988"/>
                <a:gd name="connsiteX2538" fmla="*/ 1226381 w 1770049"/>
                <a:gd name="connsiteY2538" fmla="*/ 969457 h 1640988"/>
                <a:gd name="connsiteX2539" fmla="*/ 1229921 w 1770049"/>
                <a:gd name="connsiteY2539" fmla="*/ 969457 h 1640988"/>
                <a:gd name="connsiteX2540" fmla="*/ 1233933 w 1770049"/>
                <a:gd name="connsiteY2540" fmla="*/ 969457 h 1640988"/>
                <a:gd name="connsiteX2541" fmla="*/ 1242901 w 1770049"/>
                <a:gd name="connsiteY2541" fmla="*/ 997537 h 1640988"/>
                <a:gd name="connsiteX2542" fmla="*/ 1233933 w 1770049"/>
                <a:gd name="connsiteY2542" fmla="*/ 986919 h 1640988"/>
                <a:gd name="connsiteX2543" fmla="*/ 1237471 w 1770049"/>
                <a:gd name="connsiteY2543" fmla="*/ 988569 h 1640988"/>
                <a:gd name="connsiteX2544" fmla="*/ 1240775 w 1770049"/>
                <a:gd name="connsiteY2544" fmla="*/ 996122 h 1640988"/>
                <a:gd name="connsiteX2545" fmla="*/ 1252810 w 1770049"/>
                <a:gd name="connsiteY2545" fmla="*/ 1008393 h 1640988"/>
                <a:gd name="connsiteX2546" fmla="*/ 1245496 w 1770049"/>
                <a:gd name="connsiteY2546" fmla="*/ 1005562 h 1640988"/>
                <a:gd name="connsiteX2547" fmla="*/ 1243134 w 1770049"/>
                <a:gd name="connsiteY2547" fmla="*/ 1000604 h 1640988"/>
                <a:gd name="connsiteX2548" fmla="*/ 1250450 w 1770049"/>
                <a:gd name="connsiteY2548" fmla="*/ 1006976 h 1640988"/>
                <a:gd name="connsiteX2549" fmla="*/ 1258000 w 1770049"/>
                <a:gd name="connsiteY2549" fmla="*/ 1036236 h 1640988"/>
                <a:gd name="connsiteX2550" fmla="*/ 1251395 w 1770049"/>
                <a:gd name="connsiteY2550" fmla="*/ 1026564 h 1640988"/>
                <a:gd name="connsiteX2551" fmla="*/ 1255877 w 1770049"/>
                <a:gd name="connsiteY2551" fmla="*/ 1034822 h 1640988"/>
                <a:gd name="connsiteX2552" fmla="*/ 1308971 w 1770049"/>
                <a:gd name="connsiteY2552" fmla="*/ 1347250 h 1640988"/>
                <a:gd name="connsiteX2553" fmla="*/ 1305431 w 1770049"/>
                <a:gd name="connsiteY2553" fmla="*/ 1347250 h 1640988"/>
                <a:gd name="connsiteX2554" fmla="*/ 1305431 w 1770049"/>
                <a:gd name="connsiteY2554" fmla="*/ 1344655 h 1640988"/>
                <a:gd name="connsiteX2555" fmla="*/ 1306848 w 1770049"/>
                <a:gd name="connsiteY2555" fmla="*/ 1345833 h 1640988"/>
                <a:gd name="connsiteX2556" fmla="*/ 1313692 w 1770049"/>
                <a:gd name="connsiteY2556" fmla="*/ 1109860 h 1640988"/>
                <a:gd name="connsiteX2557" fmla="*/ 1303308 w 1770049"/>
                <a:gd name="connsiteY2557" fmla="*/ 1097825 h 1640988"/>
                <a:gd name="connsiteX2558" fmla="*/ 1311567 w 1770049"/>
                <a:gd name="connsiteY2558" fmla="*/ 1107737 h 1640988"/>
                <a:gd name="connsiteX2559" fmla="*/ 1303544 w 1770049"/>
                <a:gd name="connsiteY2559" fmla="*/ 1348901 h 1640988"/>
                <a:gd name="connsiteX2560" fmla="*/ 1296228 w 1770049"/>
                <a:gd name="connsiteY2560" fmla="*/ 1346542 h 1640988"/>
                <a:gd name="connsiteX2561" fmla="*/ 1296228 w 1770049"/>
                <a:gd name="connsiteY2561" fmla="*/ 1342529 h 1640988"/>
                <a:gd name="connsiteX2562" fmla="*/ 1299768 w 1770049"/>
                <a:gd name="connsiteY2562" fmla="*/ 1349137 h 1640988"/>
                <a:gd name="connsiteX2563" fmla="*/ 1301421 w 1770049"/>
                <a:gd name="connsiteY2563" fmla="*/ 1347486 h 1640988"/>
                <a:gd name="connsiteX2564" fmla="*/ 1291982 w 1770049"/>
                <a:gd name="connsiteY2564" fmla="*/ 1346542 h 1640988"/>
                <a:gd name="connsiteX2565" fmla="*/ 1295050 w 1770049"/>
                <a:gd name="connsiteY2565" fmla="*/ 1346542 h 1640988"/>
                <a:gd name="connsiteX2566" fmla="*/ 1289859 w 1770049"/>
                <a:gd name="connsiteY2566" fmla="*/ 1345127 h 1640988"/>
                <a:gd name="connsiteX2567" fmla="*/ 1343422 w 1770049"/>
                <a:gd name="connsiteY2567" fmla="*/ 1091690 h 1640988"/>
                <a:gd name="connsiteX2568" fmla="*/ 1333986 w 1770049"/>
                <a:gd name="connsiteY2568" fmla="*/ 1077296 h 1640988"/>
                <a:gd name="connsiteX2569" fmla="*/ 1341299 w 1770049"/>
                <a:gd name="connsiteY2569" fmla="*/ 1090275 h 1640988"/>
                <a:gd name="connsiteX2570" fmla="*/ 1362774 w 1770049"/>
                <a:gd name="connsiteY2570" fmla="*/ 1116704 h 1640988"/>
                <a:gd name="connsiteX2571" fmla="*/ 1370324 w 1770049"/>
                <a:gd name="connsiteY2571" fmla="*/ 1128267 h 1640988"/>
                <a:gd name="connsiteX2572" fmla="*/ 1379055 w 1770049"/>
                <a:gd name="connsiteY2572" fmla="*/ 1132043 h 1640988"/>
                <a:gd name="connsiteX2573" fmla="*/ 1372686 w 1770049"/>
                <a:gd name="connsiteY2573" fmla="*/ 1132043 h 1640988"/>
                <a:gd name="connsiteX2574" fmla="*/ 1377640 w 1770049"/>
                <a:gd name="connsiteY2574" fmla="*/ 1135583 h 1640988"/>
                <a:gd name="connsiteX2575" fmla="*/ 1380944 w 1770049"/>
                <a:gd name="connsiteY2575" fmla="*/ 1145492 h 1640988"/>
                <a:gd name="connsiteX2576" fmla="*/ 1360178 w 1770049"/>
                <a:gd name="connsiteY2576" fmla="*/ 1113400 h 1640988"/>
                <a:gd name="connsiteX2577" fmla="*/ 1347671 w 1770049"/>
                <a:gd name="connsiteY2577" fmla="*/ 1092871 h 1640988"/>
                <a:gd name="connsiteX2578" fmla="*/ 1360651 w 1770049"/>
                <a:gd name="connsiteY2578" fmla="*/ 1115287 h 1640988"/>
                <a:gd name="connsiteX2579" fmla="*/ 1372450 w 1770049"/>
                <a:gd name="connsiteY2579" fmla="*/ 1123784 h 1640988"/>
                <a:gd name="connsiteX2580" fmla="*/ 1357111 w 1770049"/>
                <a:gd name="connsiteY2580" fmla="*/ 1102546 h 1640988"/>
                <a:gd name="connsiteX2581" fmla="*/ 1370324 w 1770049"/>
                <a:gd name="connsiteY2581" fmla="*/ 1122367 h 1640988"/>
                <a:gd name="connsiteX2582" fmla="*/ 1257767 w 1770049"/>
                <a:gd name="connsiteY2582" fmla="*/ 1331911 h 1640988"/>
                <a:gd name="connsiteX2583" fmla="*/ 1239833 w 1770049"/>
                <a:gd name="connsiteY2583" fmla="*/ 1317517 h 1640988"/>
                <a:gd name="connsiteX2584" fmla="*/ 1255641 w 1770049"/>
                <a:gd name="connsiteY2584" fmla="*/ 1330494 h 1640988"/>
                <a:gd name="connsiteX2585" fmla="*/ 1391089 w 1770049"/>
                <a:gd name="connsiteY2585" fmla="*/ 1149505 h 1640988"/>
                <a:gd name="connsiteX2586" fmla="*/ 1391089 w 1770049"/>
                <a:gd name="connsiteY2586" fmla="*/ 1154695 h 1640988"/>
                <a:gd name="connsiteX2587" fmla="*/ 1381180 w 1770049"/>
                <a:gd name="connsiteY2587" fmla="*/ 1141952 h 1640988"/>
                <a:gd name="connsiteX2588" fmla="*/ 1388967 w 1770049"/>
                <a:gd name="connsiteY2588" fmla="*/ 1148087 h 1640988"/>
                <a:gd name="connsiteX2589" fmla="*/ 1404542 w 1770049"/>
                <a:gd name="connsiteY2589" fmla="*/ 1179474 h 1640988"/>
                <a:gd name="connsiteX2590" fmla="*/ 1409968 w 1770049"/>
                <a:gd name="connsiteY2590" fmla="*/ 1190564 h 1640988"/>
                <a:gd name="connsiteX2591" fmla="*/ 1402416 w 1770049"/>
                <a:gd name="connsiteY2591" fmla="*/ 1178529 h 1640988"/>
                <a:gd name="connsiteX2592" fmla="*/ 1405956 w 1770049"/>
                <a:gd name="connsiteY2592" fmla="*/ 1163899 h 1640988"/>
                <a:gd name="connsiteX2593" fmla="*/ 1405956 w 1770049"/>
                <a:gd name="connsiteY2593" fmla="*/ 1167911 h 1640988"/>
                <a:gd name="connsiteX2594" fmla="*/ 1402888 w 1770049"/>
                <a:gd name="connsiteY2594" fmla="*/ 1161540 h 1640988"/>
                <a:gd name="connsiteX2595" fmla="*/ 1399584 w 1770049"/>
                <a:gd name="connsiteY2595" fmla="*/ 1157291 h 1640988"/>
                <a:gd name="connsiteX2596" fmla="*/ 1196648 w 1770049"/>
                <a:gd name="connsiteY2596" fmla="*/ 1281885 h 1640988"/>
                <a:gd name="connsiteX2597" fmla="*/ 1202075 w 1770049"/>
                <a:gd name="connsiteY2597" fmla="*/ 1283772 h 1640988"/>
                <a:gd name="connsiteX2598" fmla="*/ 1209391 w 1770049"/>
                <a:gd name="connsiteY2598" fmla="*/ 1292033 h 1640988"/>
                <a:gd name="connsiteX2599" fmla="*/ 1194525 w 1770049"/>
                <a:gd name="connsiteY2599" fmla="*/ 1280940 h 1640988"/>
                <a:gd name="connsiteX2600" fmla="*/ 1440410 w 1770049"/>
                <a:gd name="connsiteY2600" fmla="*/ 1237286 h 1640988"/>
                <a:gd name="connsiteX2601" fmla="*/ 1445837 w 1770049"/>
                <a:gd name="connsiteY2601" fmla="*/ 1249793 h 1640988"/>
                <a:gd name="connsiteX2602" fmla="*/ 1449377 w 1770049"/>
                <a:gd name="connsiteY2602" fmla="*/ 1252152 h 1640988"/>
                <a:gd name="connsiteX2603" fmla="*/ 1449377 w 1770049"/>
                <a:gd name="connsiteY2603" fmla="*/ 1259938 h 1640988"/>
                <a:gd name="connsiteX2604" fmla="*/ 1438993 w 1770049"/>
                <a:gd name="connsiteY2604" fmla="*/ 1240118 h 1640988"/>
                <a:gd name="connsiteX2605" fmla="*/ 1433566 w 1770049"/>
                <a:gd name="connsiteY2605" fmla="*/ 1230442 h 1640988"/>
                <a:gd name="connsiteX2606" fmla="*/ 1430498 w 1770049"/>
                <a:gd name="connsiteY2606" fmla="*/ 1223837 h 1640988"/>
                <a:gd name="connsiteX2607" fmla="*/ 1439229 w 1770049"/>
                <a:gd name="connsiteY2607" fmla="*/ 1236341 h 1640988"/>
                <a:gd name="connsiteX2608" fmla="*/ 1178478 w 1770049"/>
                <a:gd name="connsiteY2608" fmla="*/ 1260883 h 1640988"/>
                <a:gd name="connsiteX2609" fmla="*/ 1181781 w 1770049"/>
                <a:gd name="connsiteY2609" fmla="*/ 1266310 h 1640988"/>
                <a:gd name="connsiteX2610" fmla="*/ 1176355 w 1770049"/>
                <a:gd name="connsiteY2610" fmla="*/ 1259233 h 1640988"/>
                <a:gd name="connsiteX2611" fmla="*/ 1470848 w 1770049"/>
                <a:gd name="connsiteY2611" fmla="*/ 1302887 h 1640988"/>
                <a:gd name="connsiteX2612" fmla="*/ 1479107 w 1770049"/>
                <a:gd name="connsiteY2612" fmla="*/ 1325067 h 1640988"/>
                <a:gd name="connsiteX2613" fmla="*/ 1469907 w 1770049"/>
                <a:gd name="connsiteY2613" fmla="*/ 1301470 h 1640988"/>
                <a:gd name="connsiteX2614" fmla="*/ 1468726 w 1770049"/>
                <a:gd name="connsiteY2614" fmla="*/ 1301234 h 1640988"/>
                <a:gd name="connsiteX2615" fmla="*/ 1123024 w 1770049"/>
                <a:gd name="connsiteY2615" fmla="*/ 1214161 h 1640988"/>
                <a:gd name="connsiteX2616" fmla="*/ 1116416 w 1770049"/>
                <a:gd name="connsiteY2616" fmla="*/ 1205194 h 1640988"/>
                <a:gd name="connsiteX2617" fmla="*/ 1121610 w 1770049"/>
                <a:gd name="connsiteY2617" fmla="*/ 1207553 h 1640988"/>
                <a:gd name="connsiteX2618" fmla="*/ 1123733 w 1770049"/>
                <a:gd name="connsiteY2618" fmla="*/ 1211802 h 1640988"/>
                <a:gd name="connsiteX2619" fmla="*/ 1126092 w 1770049"/>
                <a:gd name="connsiteY2619" fmla="*/ 1210385 h 1640988"/>
                <a:gd name="connsiteX2620" fmla="*/ 1131755 w 1770049"/>
                <a:gd name="connsiteY2620" fmla="*/ 1217937 h 1640988"/>
                <a:gd name="connsiteX2621" fmla="*/ 1120901 w 1770049"/>
                <a:gd name="connsiteY2621" fmla="*/ 1212508 h 1640988"/>
                <a:gd name="connsiteX2622" fmla="*/ 1497041 w 1770049"/>
                <a:gd name="connsiteY2622" fmla="*/ 1379342 h 1640988"/>
                <a:gd name="connsiteX2623" fmla="*/ 1498222 w 1770049"/>
                <a:gd name="connsiteY2623" fmla="*/ 1399636 h 1640988"/>
                <a:gd name="connsiteX2624" fmla="*/ 1496572 w 1770049"/>
                <a:gd name="connsiteY2624" fmla="*/ 1412851 h 1640988"/>
                <a:gd name="connsiteX2625" fmla="*/ 1496572 w 1770049"/>
                <a:gd name="connsiteY2625" fmla="*/ 1392322 h 1640988"/>
                <a:gd name="connsiteX2626" fmla="*/ 1496572 w 1770049"/>
                <a:gd name="connsiteY2626" fmla="*/ 1402940 h 1640988"/>
                <a:gd name="connsiteX2627" fmla="*/ 1492795 w 1770049"/>
                <a:gd name="connsiteY2627" fmla="*/ 1385242 h 1640988"/>
                <a:gd name="connsiteX2628" fmla="*/ 1494918 w 1770049"/>
                <a:gd name="connsiteY2628" fmla="*/ 1376511 h 1640988"/>
                <a:gd name="connsiteX2629" fmla="*/ 1101550 w 1770049"/>
                <a:gd name="connsiteY2629" fmla="*/ 1190564 h 1640988"/>
                <a:gd name="connsiteX2630" fmla="*/ 1107216 w 1770049"/>
                <a:gd name="connsiteY2630" fmla="*/ 1192687 h 1640988"/>
                <a:gd name="connsiteX2631" fmla="*/ 1099427 w 1770049"/>
                <a:gd name="connsiteY2631" fmla="*/ 1188441 h 1640988"/>
                <a:gd name="connsiteX2632" fmla="*/ 1494210 w 1770049"/>
                <a:gd name="connsiteY2632" fmla="*/ 1424650 h 1640988"/>
                <a:gd name="connsiteX2633" fmla="*/ 1488074 w 1770049"/>
                <a:gd name="connsiteY2633" fmla="*/ 1427009 h 1640988"/>
                <a:gd name="connsiteX2634" fmla="*/ 1489964 w 1770049"/>
                <a:gd name="connsiteY2634" fmla="*/ 1419220 h 1640988"/>
                <a:gd name="connsiteX2635" fmla="*/ 1492087 w 1770049"/>
                <a:gd name="connsiteY2635" fmla="*/ 1422524 h 1640988"/>
                <a:gd name="connsiteX2636" fmla="*/ 1093055 w 1770049"/>
                <a:gd name="connsiteY2636" fmla="*/ 1178529 h 1640988"/>
                <a:gd name="connsiteX2637" fmla="*/ 1100844 w 1770049"/>
                <a:gd name="connsiteY2637" fmla="*/ 1186787 h 1640988"/>
                <a:gd name="connsiteX2638" fmla="*/ 1091641 w 1770049"/>
                <a:gd name="connsiteY2638" fmla="*/ 1176406 h 1640988"/>
                <a:gd name="connsiteX2639" fmla="*/ 1486424 w 1770049"/>
                <a:gd name="connsiteY2639" fmla="*/ 1452966 h 1640988"/>
                <a:gd name="connsiteX2640" fmla="*/ 1495627 w 1770049"/>
                <a:gd name="connsiteY2640" fmla="*/ 1418984 h 1640988"/>
                <a:gd name="connsiteX2641" fmla="*/ 1491614 w 1770049"/>
                <a:gd name="connsiteY2641" fmla="*/ 1443762 h 1640988"/>
                <a:gd name="connsiteX2642" fmla="*/ 1489727 w 1770049"/>
                <a:gd name="connsiteY2642" fmla="*/ 1443762 h 1640988"/>
                <a:gd name="connsiteX2643" fmla="*/ 1485006 w 1770049"/>
                <a:gd name="connsiteY2643" fmla="*/ 1450843 h 1640988"/>
                <a:gd name="connsiteX2644" fmla="*/ 1476512 w 1770049"/>
                <a:gd name="connsiteY2644" fmla="*/ 1468068 h 1640988"/>
                <a:gd name="connsiteX2645" fmla="*/ 1473916 w 1770049"/>
                <a:gd name="connsiteY2645" fmla="*/ 1468068 h 1640988"/>
                <a:gd name="connsiteX2646" fmla="*/ 1488546 w 1770049"/>
                <a:gd name="connsiteY2646" fmla="*/ 1433145 h 1640988"/>
                <a:gd name="connsiteX2647" fmla="*/ 1488546 w 1770049"/>
                <a:gd name="connsiteY2647" fmla="*/ 1444235 h 1640988"/>
                <a:gd name="connsiteX2648" fmla="*/ 1475097 w 1770049"/>
                <a:gd name="connsiteY2648" fmla="*/ 1465945 h 1640988"/>
                <a:gd name="connsiteX2649" fmla="*/ 1049637 w 1770049"/>
                <a:gd name="connsiteY2649" fmla="*/ 1129448 h 1640988"/>
                <a:gd name="connsiteX2650" fmla="*/ 1061908 w 1770049"/>
                <a:gd name="connsiteY2650" fmla="*/ 1139357 h 1640988"/>
                <a:gd name="connsiteX2651" fmla="*/ 1078661 w 1770049"/>
                <a:gd name="connsiteY2651" fmla="*/ 1160359 h 1640988"/>
                <a:gd name="connsiteX2652" fmla="*/ 1075357 w 1770049"/>
                <a:gd name="connsiteY2652" fmla="*/ 1162012 h 1640988"/>
                <a:gd name="connsiteX2653" fmla="*/ 1048223 w 1770049"/>
                <a:gd name="connsiteY2653" fmla="*/ 1127322 h 1640988"/>
                <a:gd name="connsiteX2654" fmla="*/ 1469198 w 1770049"/>
                <a:gd name="connsiteY2654" fmla="*/ 1485058 h 1640988"/>
                <a:gd name="connsiteX2655" fmla="*/ 1463299 w 1770049"/>
                <a:gd name="connsiteY2655" fmla="*/ 1488834 h 1640988"/>
                <a:gd name="connsiteX2656" fmla="*/ 1463299 w 1770049"/>
                <a:gd name="connsiteY2656" fmla="*/ 1491666 h 1640988"/>
                <a:gd name="connsiteX2657" fmla="*/ 1463299 w 1770049"/>
                <a:gd name="connsiteY2657" fmla="*/ 1487417 h 1640988"/>
                <a:gd name="connsiteX2658" fmla="*/ 1469907 w 1770049"/>
                <a:gd name="connsiteY2658" fmla="*/ 1480576 h 1640988"/>
                <a:gd name="connsiteX2659" fmla="*/ 1471793 w 1770049"/>
                <a:gd name="connsiteY2659" fmla="*/ 1475618 h 1640988"/>
                <a:gd name="connsiteX2660" fmla="*/ 1476984 w 1770049"/>
                <a:gd name="connsiteY2660" fmla="*/ 1471136 h 1640988"/>
                <a:gd name="connsiteX2661" fmla="*/ 1467781 w 1770049"/>
                <a:gd name="connsiteY2661" fmla="*/ 1482935 h 1640988"/>
                <a:gd name="connsiteX2662" fmla="*/ 1441352 w 1770049"/>
                <a:gd name="connsiteY2662" fmla="*/ 1501811 h 1640988"/>
                <a:gd name="connsiteX2663" fmla="*/ 1421295 w 1770049"/>
                <a:gd name="connsiteY2663" fmla="*/ 1513140 h 1640988"/>
                <a:gd name="connsiteX2664" fmla="*/ 1433330 w 1770049"/>
                <a:gd name="connsiteY2664" fmla="*/ 1505115 h 1640988"/>
                <a:gd name="connsiteX2665" fmla="*/ 1439229 w 1770049"/>
                <a:gd name="connsiteY2665" fmla="*/ 1499688 h 1640988"/>
                <a:gd name="connsiteX2666" fmla="*/ 1396283 w 1770049"/>
                <a:gd name="connsiteY2666" fmla="*/ 1525408 h 1640988"/>
                <a:gd name="connsiteX2667" fmla="*/ 1375987 w 1770049"/>
                <a:gd name="connsiteY2667" fmla="*/ 1528712 h 1640988"/>
                <a:gd name="connsiteX2668" fmla="*/ 1393921 w 1770049"/>
                <a:gd name="connsiteY2668" fmla="*/ 1525644 h 1640988"/>
                <a:gd name="connsiteX2669" fmla="*/ 1391326 w 1770049"/>
                <a:gd name="connsiteY2669" fmla="*/ 1525644 h 1640988"/>
                <a:gd name="connsiteX2670" fmla="*/ 1394866 w 1770049"/>
                <a:gd name="connsiteY2670" fmla="*/ 1522107 h 1640988"/>
                <a:gd name="connsiteX2671" fmla="*/ 1343189 w 1770049"/>
                <a:gd name="connsiteY2671" fmla="*/ 1523994 h 1640988"/>
                <a:gd name="connsiteX2672" fmla="*/ 1366786 w 1770049"/>
                <a:gd name="connsiteY2672" fmla="*/ 1526353 h 1640988"/>
                <a:gd name="connsiteX2673" fmla="*/ 1352390 w 1770049"/>
                <a:gd name="connsiteY2673" fmla="*/ 1526353 h 1640988"/>
                <a:gd name="connsiteX2674" fmla="*/ 1341772 w 1770049"/>
                <a:gd name="connsiteY2674" fmla="*/ 1520690 h 1640988"/>
                <a:gd name="connsiteX2675" fmla="*/ 1347907 w 1770049"/>
                <a:gd name="connsiteY2675" fmla="*/ 1523994 h 1640988"/>
                <a:gd name="connsiteX2676" fmla="*/ 1340827 w 1770049"/>
                <a:gd name="connsiteY2676" fmla="*/ 1523994 h 1640988"/>
                <a:gd name="connsiteX2677" fmla="*/ 1336109 w 1770049"/>
                <a:gd name="connsiteY2677" fmla="*/ 1520690 h 1640988"/>
                <a:gd name="connsiteX2678" fmla="*/ 1347671 w 1770049"/>
                <a:gd name="connsiteY2678" fmla="*/ 1522813 h 1640988"/>
                <a:gd name="connsiteX2679" fmla="*/ 1346490 w 1770049"/>
                <a:gd name="connsiteY2679" fmla="*/ 1520454 h 1640988"/>
                <a:gd name="connsiteX2680" fmla="*/ 1293396 w 1770049"/>
                <a:gd name="connsiteY2680" fmla="*/ 1511250 h 1640988"/>
                <a:gd name="connsiteX2681" fmla="*/ 1331624 w 1770049"/>
                <a:gd name="connsiteY2681" fmla="*/ 1520454 h 1640988"/>
                <a:gd name="connsiteX2682" fmla="*/ 1291982 w 1770049"/>
                <a:gd name="connsiteY2682" fmla="*/ 1508891 h 1640988"/>
                <a:gd name="connsiteX2683" fmla="*/ 1284902 w 1770049"/>
                <a:gd name="connsiteY2683" fmla="*/ 1513140 h 1640988"/>
                <a:gd name="connsiteX2684" fmla="*/ 1316994 w 1770049"/>
                <a:gd name="connsiteY2684" fmla="*/ 1520926 h 1640988"/>
                <a:gd name="connsiteX2685" fmla="*/ 1283487 w 1770049"/>
                <a:gd name="connsiteY2685" fmla="*/ 1508891 h 1640988"/>
                <a:gd name="connsiteX2686" fmla="*/ 1227089 w 1770049"/>
                <a:gd name="connsiteY2686" fmla="*/ 1478686 h 1640988"/>
                <a:gd name="connsiteX2687" fmla="*/ 1221662 w 1770049"/>
                <a:gd name="connsiteY2687" fmla="*/ 1472787 h 1640988"/>
                <a:gd name="connsiteX2688" fmla="*/ 1251868 w 1770049"/>
                <a:gd name="connsiteY2688" fmla="*/ 1489543 h 1640988"/>
                <a:gd name="connsiteX2689" fmla="*/ 1226853 w 1770049"/>
                <a:gd name="connsiteY2689" fmla="*/ 1475146 h 1640988"/>
                <a:gd name="connsiteX2690" fmla="*/ 1123497 w 1770049"/>
                <a:gd name="connsiteY2690" fmla="*/ 1410253 h 1640988"/>
                <a:gd name="connsiteX2691" fmla="*/ 1119248 w 1770049"/>
                <a:gd name="connsiteY2691" fmla="*/ 1404590 h 1640988"/>
                <a:gd name="connsiteX2692" fmla="*/ 1127982 w 1770049"/>
                <a:gd name="connsiteY2692" fmla="*/ 1413557 h 1640988"/>
                <a:gd name="connsiteX2693" fmla="*/ 1122082 w 1770049"/>
                <a:gd name="connsiteY2693" fmla="*/ 1406716 h 1640988"/>
                <a:gd name="connsiteX2694" fmla="*/ 749244 w 1770049"/>
                <a:gd name="connsiteY2694" fmla="*/ 1468541 h 1640988"/>
                <a:gd name="connsiteX2695" fmla="*/ 737918 w 1770049"/>
                <a:gd name="connsiteY2695" fmla="*/ 1477508 h 1640988"/>
                <a:gd name="connsiteX2696" fmla="*/ 752075 w 1770049"/>
                <a:gd name="connsiteY2696" fmla="*/ 1459574 h 1640988"/>
                <a:gd name="connsiteX2697" fmla="*/ 756794 w 1770049"/>
                <a:gd name="connsiteY2697" fmla="*/ 1456742 h 1640988"/>
                <a:gd name="connsiteX2698" fmla="*/ 747827 w 1770049"/>
                <a:gd name="connsiteY2698" fmla="*/ 1465001 h 1640988"/>
                <a:gd name="connsiteX2699" fmla="*/ 698273 w 1770049"/>
                <a:gd name="connsiteY2699" fmla="*/ 1512904 h 1640988"/>
                <a:gd name="connsiteX2700" fmla="*/ 711725 w 1770049"/>
                <a:gd name="connsiteY2700" fmla="*/ 1501575 h 1640988"/>
                <a:gd name="connsiteX2701" fmla="*/ 716916 w 1770049"/>
                <a:gd name="connsiteY2701" fmla="*/ 1499452 h 1640988"/>
                <a:gd name="connsiteX2702" fmla="*/ 696859 w 1770049"/>
                <a:gd name="connsiteY2702" fmla="*/ 1508891 h 1640988"/>
                <a:gd name="connsiteX2703" fmla="*/ 603884 w 1770049"/>
                <a:gd name="connsiteY2703" fmla="*/ 1117177 h 1640988"/>
                <a:gd name="connsiteX2704" fmla="*/ 608605 w 1770049"/>
                <a:gd name="connsiteY2704" fmla="*/ 1119299 h 1640988"/>
                <a:gd name="connsiteX2705" fmla="*/ 603884 w 1770049"/>
                <a:gd name="connsiteY2705" fmla="*/ 1129448 h 1640988"/>
                <a:gd name="connsiteX2706" fmla="*/ 602233 w 1770049"/>
                <a:gd name="connsiteY2706" fmla="*/ 1113636 h 1640988"/>
                <a:gd name="connsiteX2707" fmla="*/ 603884 w 1770049"/>
                <a:gd name="connsiteY2707" fmla="*/ 1135111 h 1640988"/>
                <a:gd name="connsiteX2708" fmla="*/ 601524 w 1770049"/>
                <a:gd name="connsiteY2708" fmla="*/ 1141010 h 1640988"/>
                <a:gd name="connsiteX2709" fmla="*/ 603411 w 1770049"/>
                <a:gd name="connsiteY2709" fmla="*/ 1148796 h 1640988"/>
                <a:gd name="connsiteX2710" fmla="*/ 600107 w 1770049"/>
                <a:gd name="connsiteY2710" fmla="*/ 1148796 h 1640988"/>
                <a:gd name="connsiteX2711" fmla="*/ 600107 w 1770049"/>
                <a:gd name="connsiteY2711" fmla="*/ 1131098 h 1640988"/>
                <a:gd name="connsiteX2712" fmla="*/ 603175 w 1770049"/>
                <a:gd name="connsiteY2712" fmla="*/ 1131334 h 1640988"/>
                <a:gd name="connsiteX2713" fmla="*/ 479289 w 1770049"/>
                <a:gd name="connsiteY2713" fmla="*/ 1623338 h 1640988"/>
                <a:gd name="connsiteX2714" fmla="*/ 457345 w 1770049"/>
                <a:gd name="connsiteY2714" fmla="*/ 1629473 h 1640988"/>
                <a:gd name="connsiteX2715" fmla="*/ 476694 w 1770049"/>
                <a:gd name="connsiteY2715" fmla="*/ 1621215 h 1640988"/>
                <a:gd name="connsiteX2716" fmla="*/ 478583 w 1770049"/>
                <a:gd name="connsiteY2716" fmla="*/ 1619797 h 1640988"/>
                <a:gd name="connsiteX2717" fmla="*/ 611436 w 1770049"/>
                <a:gd name="connsiteY2717" fmla="*/ 1082489 h 1640988"/>
                <a:gd name="connsiteX2718" fmla="*/ 616863 w 1770049"/>
                <a:gd name="connsiteY2718" fmla="*/ 1079185 h 1640988"/>
                <a:gd name="connsiteX2719" fmla="*/ 611436 w 1770049"/>
                <a:gd name="connsiteY2719" fmla="*/ 1099479 h 1640988"/>
                <a:gd name="connsiteX2720" fmla="*/ 610728 w 1770049"/>
                <a:gd name="connsiteY2720" fmla="*/ 1078949 h 1640988"/>
                <a:gd name="connsiteX2721" fmla="*/ 433984 w 1770049"/>
                <a:gd name="connsiteY2721" fmla="*/ 1626878 h 1640988"/>
                <a:gd name="connsiteX2722" fmla="*/ 440592 w 1770049"/>
                <a:gd name="connsiteY2722" fmla="*/ 1626878 h 1640988"/>
                <a:gd name="connsiteX2723" fmla="*/ 449793 w 1770049"/>
                <a:gd name="connsiteY2723" fmla="*/ 1624046 h 1640988"/>
                <a:gd name="connsiteX2724" fmla="*/ 438466 w 1770049"/>
                <a:gd name="connsiteY2724" fmla="*/ 1628764 h 1640988"/>
                <a:gd name="connsiteX2725" fmla="*/ 433984 w 1770049"/>
                <a:gd name="connsiteY2725" fmla="*/ 1626878 h 1640988"/>
                <a:gd name="connsiteX2726" fmla="*/ 613323 w 1770049"/>
                <a:gd name="connsiteY2726" fmla="*/ 1071160 h 1640988"/>
                <a:gd name="connsiteX2727" fmla="*/ 617336 w 1770049"/>
                <a:gd name="connsiteY2727" fmla="*/ 1056060 h 1640988"/>
                <a:gd name="connsiteX2728" fmla="*/ 616155 w 1770049"/>
                <a:gd name="connsiteY2728" fmla="*/ 1066678 h 1640988"/>
                <a:gd name="connsiteX2729" fmla="*/ 613323 w 1770049"/>
                <a:gd name="connsiteY2729" fmla="*/ 1071632 h 1640988"/>
                <a:gd name="connsiteX2730" fmla="*/ 473862 w 1770049"/>
                <a:gd name="connsiteY2730" fmla="*/ 1053462 h 1640988"/>
                <a:gd name="connsiteX2731" fmla="*/ 472212 w 1770049"/>
                <a:gd name="connsiteY2731" fmla="*/ 1060542 h 1640988"/>
                <a:gd name="connsiteX2732" fmla="*/ 473862 w 1770049"/>
                <a:gd name="connsiteY2732" fmla="*/ 1053934 h 1640988"/>
                <a:gd name="connsiteX2733" fmla="*/ 475752 w 1770049"/>
                <a:gd name="connsiteY2733" fmla="*/ 1044731 h 1640988"/>
                <a:gd name="connsiteX2734" fmla="*/ 472684 w 1770049"/>
                <a:gd name="connsiteY2734" fmla="*/ 1052993 h 1640988"/>
                <a:gd name="connsiteX2735" fmla="*/ 475752 w 1770049"/>
                <a:gd name="connsiteY2735" fmla="*/ 1045204 h 1640988"/>
                <a:gd name="connsiteX2736" fmla="*/ 474571 w 1770049"/>
                <a:gd name="connsiteY2736" fmla="*/ 1041900 h 1640988"/>
                <a:gd name="connsiteX2737" fmla="*/ 475988 w 1770049"/>
                <a:gd name="connsiteY2737" fmla="*/ 1043317 h 1640988"/>
                <a:gd name="connsiteX2738" fmla="*/ 473862 w 1770049"/>
                <a:gd name="connsiteY2738" fmla="*/ 1045440 h 1640988"/>
                <a:gd name="connsiteX2739" fmla="*/ 474571 w 1770049"/>
                <a:gd name="connsiteY2739" fmla="*/ 1042372 h 1640988"/>
                <a:gd name="connsiteX2740" fmla="*/ 98195 w 1770049"/>
                <a:gd name="connsiteY2740" fmla="*/ 808289 h 1640988"/>
                <a:gd name="connsiteX2741" fmla="*/ 103622 w 1770049"/>
                <a:gd name="connsiteY2741" fmla="*/ 811120 h 1640988"/>
                <a:gd name="connsiteX2742" fmla="*/ 106690 w 1770049"/>
                <a:gd name="connsiteY2742" fmla="*/ 824806 h 1640988"/>
                <a:gd name="connsiteX2743" fmla="*/ 116835 w 1770049"/>
                <a:gd name="connsiteY2743" fmla="*/ 838491 h 1640988"/>
                <a:gd name="connsiteX2744" fmla="*/ 116835 w 1770049"/>
                <a:gd name="connsiteY2744" fmla="*/ 841559 h 1640988"/>
                <a:gd name="connsiteX2745" fmla="*/ 104094 w 1770049"/>
                <a:gd name="connsiteY2745" fmla="*/ 828818 h 1640988"/>
                <a:gd name="connsiteX2746" fmla="*/ 98195 w 1770049"/>
                <a:gd name="connsiteY2746" fmla="*/ 808758 h 1640988"/>
                <a:gd name="connsiteX2747" fmla="*/ 103386 w 1770049"/>
                <a:gd name="connsiteY2747" fmla="*/ 762981 h 1640988"/>
                <a:gd name="connsiteX2748" fmla="*/ 106926 w 1770049"/>
                <a:gd name="connsiteY2748" fmla="*/ 760858 h 1640988"/>
                <a:gd name="connsiteX2749" fmla="*/ 103386 w 1770049"/>
                <a:gd name="connsiteY2749" fmla="*/ 776902 h 1640988"/>
                <a:gd name="connsiteX2750" fmla="*/ 103386 w 1770049"/>
                <a:gd name="connsiteY2750" fmla="*/ 793186 h 1640988"/>
                <a:gd name="connsiteX2751" fmla="*/ 103386 w 1770049"/>
                <a:gd name="connsiteY2751" fmla="*/ 778083 h 1640988"/>
                <a:gd name="connsiteX2752" fmla="*/ 103386 w 1770049"/>
                <a:gd name="connsiteY2752" fmla="*/ 763453 h 1640988"/>
                <a:gd name="connsiteX2753" fmla="*/ 264318 w 1770049"/>
                <a:gd name="connsiteY2753" fmla="*/ 990459 h 1640988"/>
                <a:gd name="connsiteX2754" fmla="*/ 286029 w 1770049"/>
                <a:gd name="connsiteY2754" fmla="*/ 993763 h 1640988"/>
                <a:gd name="connsiteX2755" fmla="*/ 264318 w 1770049"/>
                <a:gd name="connsiteY2755" fmla="*/ 990931 h 1640988"/>
                <a:gd name="connsiteX2756" fmla="*/ 127219 w 1770049"/>
                <a:gd name="connsiteY2756" fmla="*/ 716964 h 1640988"/>
                <a:gd name="connsiteX2757" fmla="*/ 116129 w 1770049"/>
                <a:gd name="connsiteY2757" fmla="*/ 734429 h 1640988"/>
                <a:gd name="connsiteX2758" fmla="*/ 112589 w 1770049"/>
                <a:gd name="connsiteY2758" fmla="*/ 748823 h 1640988"/>
                <a:gd name="connsiteX2759" fmla="*/ 107632 w 1770049"/>
                <a:gd name="connsiteY2759" fmla="*/ 753777 h 1640988"/>
                <a:gd name="connsiteX2760" fmla="*/ 113061 w 1770049"/>
                <a:gd name="connsiteY2760" fmla="*/ 737024 h 1640988"/>
                <a:gd name="connsiteX2761" fmla="*/ 127219 w 1770049"/>
                <a:gd name="connsiteY2761" fmla="*/ 717437 h 1640988"/>
                <a:gd name="connsiteX2762" fmla="*/ 129815 w 1770049"/>
                <a:gd name="connsiteY2762" fmla="*/ 958603 h 1640988"/>
                <a:gd name="connsiteX2763" fmla="*/ 114240 w 1770049"/>
                <a:gd name="connsiteY2763" fmla="*/ 953173 h 1640988"/>
                <a:gd name="connsiteX2764" fmla="*/ 108104 w 1770049"/>
                <a:gd name="connsiteY2764" fmla="*/ 943264 h 1640988"/>
                <a:gd name="connsiteX2765" fmla="*/ 139254 w 1770049"/>
                <a:gd name="connsiteY2765" fmla="*/ 957186 h 1640988"/>
                <a:gd name="connsiteX2766" fmla="*/ 129815 w 1770049"/>
                <a:gd name="connsiteY2766" fmla="*/ 959073 h 1640988"/>
                <a:gd name="connsiteX2767" fmla="*/ 238834 w 1770049"/>
                <a:gd name="connsiteY2767" fmla="*/ 657971 h 1640988"/>
                <a:gd name="connsiteX2768" fmla="*/ 238834 w 1770049"/>
                <a:gd name="connsiteY2768" fmla="*/ 661511 h 1640988"/>
                <a:gd name="connsiteX2769" fmla="*/ 227272 w 1770049"/>
                <a:gd name="connsiteY2769" fmla="*/ 663870 h 1640988"/>
                <a:gd name="connsiteX2770" fmla="*/ 238834 w 1770049"/>
                <a:gd name="connsiteY2770" fmla="*/ 659388 h 1640988"/>
                <a:gd name="connsiteX2771" fmla="*/ 163324 w 1770049"/>
                <a:gd name="connsiteY2771" fmla="*/ 649712 h 1640988"/>
                <a:gd name="connsiteX2772" fmla="*/ 172997 w 1770049"/>
                <a:gd name="connsiteY2772" fmla="*/ 641454 h 1640988"/>
                <a:gd name="connsiteX2773" fmla="*/ 177245 w 1770049"/>
                <a:gd name="connsiteY2773" fmla="*/ 641454 h 1640988"/>
                <a:gd name="connsiteX2774" fmla="*/ 182672 w 1770049"/>
                <a:gd name="connsiteY2774" fmla="*/ 639567 h 1640988"/>
                <a:gd name="connsiteX2775" fmla="*/ 171110 w 1770049"/>
                <a:gd name="connsiteY2775" fmla="*/ 647826 h 1640988"/>
                <a:gd name="connsiteX2776" fmla="*/ 163324 w 1770049"/>
                <a:gd name="connsiteY2776" fmla="*/ 650185 h 1640988"/>
                <a:gd name="connsiteX2777" fmla="*/ 68935 w 1770049"/>
                <a:gd name="connsiteY2777" fmla="*/ 670006 h 1640988"/>
                <a:gd name="connsiteX2778" fmla="*/ 55955 w 1770049"/>
                <a:gd name="connsiteY2778" fmla="*/ 685817 h 1640988"/>
                <a:gd name="connsiteX2779" fmla="*/ 69168 w 1770049"/>
                <a:gd name="connsiteY2779" fmla="*/ 670478 h 1640988"/>
                <a:gd name="connsiteX2780" fmla="*/ 127692 w 1770049"/>
                <a:gd name="connsiteY2780" fmla="*/ 622811 h 1640988"/>
                <a:gd name="connsiteX2781" fmla="*/ 98664 w 1770049"/>
                <a:gd name="connsiteY2781" fmla="*/ 644049 h 1640988"/>
                <a:gd name="connsiteX2782" fmla="*/ 127928 w 1770049"/>
                <a:gd name="connsiteY2782" fmla="*/ 623520 h 1640988"/>
                <a:gd name="connsiteX2783" fmla="*/ 167333 w 1770049"/>
                <a:gd name="connsiteY2783" fmla="*/ 603935 h 1640988"/>
                <a:gd name="connsiteX2784" fmla="*/ 151525 w 1770049"/>
                <a:gd name="connsiteY2784" fmla="*/ 610776 h 1640988"/>
                <a:gd name="connsiteX2785" fmla="*/ 167570 w 1770049"/>
                <a:gd name="connsiteY2785" fmla="*/ 604644 h 1640988"/>
                <a:gd name="connsiteX2786" fmla="*/ 161907 w 1770049"/>
                <a:gd name="connsiteY2786" fmla="*/ 597091 h 1640988"/>
                <a:gd name="connsiteX2787" fmla="*/ 169929 w 1770049"/>
                <a:gd name="connsiteY2787" fmla="*/ 593551 h 1640988"/>
                <a:gd name="connsiteX2788" fmla="*/ 158130 w 1770049"/>
                <a:gd name="connsiteY2788" fmla="*/ 600395 h 1640988"/>
                <a:gd name="connsiteX2789" fmla="*/ 162143 w 1770049"/>
                <a:gd name="connsiteY2789" fmla="*/ 597800 h 1640988"/>
                <a:gd name="connsiteX2790" fmla="*/ 497932 w 1770049"/>
                <a:gd name="connsiteY2790" fmla="*/ 569012 h 1640988"/>
                <a:gd name="connsiteX2791" fmla="*/ 482829 w 1770049"/>
                <a:gd name="connsiteY2791" fmla="*/ 570662 h 1640988"/>
                <a:gd name="connsiteX2792" fmla="*/ 498168 w 1770049"/>
                <a:gd name="connsiteY2792" fmla="*/ 569717 h 164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</a:cxnLst>
              <a:rect l="l" t="t" r="r" b="b"/>
              <a:pathLst>
                <a:path w="1770049" h="1640988">
                  <a:moveTo>
                    <a:pt x="677507" y="456216"/>
                  </a:moveTo>
                  <a:cubicBezTo>
                    <a:pt x="678924" y="451261"/>
                    <a:pt x="677507" y="449135"/>
                    <a:pt x="676093" y="453620"/>
                  </a:cubicBezTo>
                  <a:cubicBezTo>
                    <a:pt x="676565" y="451261"/>
                    <a:pt x="677507" y="449135"/>
                    <a:pt x="678688" y="447249"/>
                  </a:cubicBezTo>
                  <a:cubicBezTo>
                    <a:pt x="678688" y="440641"/>
                    <a:pt x="678688" y="442058"/>
                    <a:pt x="678688" y="437809"/>
                  </a:cubicBezTo>
                  <a:cubicBezTo>
                    <a:pt x="681992" y="427897"/>
                    <a:pt x="684351" y="417752"/>
                    <a:pt x="685766" y="407604"/>
                  </a:cubicBezTo>
                  <a:cubicBezTo>
                    <a:pt x="691195" y="396278"/>
                    <a:pt x="694969" y="384243"/>
                    <a:pt x="697331" y="371972"/>
                  </a:cubicBezTo>
                  <a:cubicBezTo>
                    <a:pt x="700396" y="374098"/>
                    <a:pt x="693555" y="391087"/>
                    <a:pt x="695914" y="393682"/>
                  </a:cubicBezTo>
                  <a:cubicBezTo>
                    <a:pt x="697800" y="384243"/>
                    <a:pt x="700163" y="376929"/>
                    <a:pt x="702285" y="370085"/>
                  </a:cubicBezTo>
                  <a:cubicBezTo>
                    <a:pt x="704881" y="362535"/>
                    <a:pt x="706531" y="354510"/>
                    <a:pt x="707240" y="346488"/>
                  </a:cubicBezTo>
                  <a:cubicBezTo>
                    <a:pt x="710780" y="343656"/>
                    <a:pt x="712194" y="338938"/>
                    <a:pt x="711253" y="334453"/>
                  </a:cubicBezTo>
                  <a:cubicBezTo>
                    <a:pt x="713848" y="332330"/>
                    <a:pt x="715262" y="334453"/>
                    <a:pt x="714557" y="340825"/>
                  </a:cubicBezTo>
                  <a:cubicBezTo>
                    <a:pt x="715971" y="340825"/>
                    <a:pt x="714557" y="336812"/>
                    <a:pt x="716443" y="335398"/>
                  </a:cubicBezTo>
                  <a:cubicBezTo>
                    <a:pt x="718330" y="333980"/>
                    <a:pt x="716443" y="328081"/>
                    <a:pt x="712667" y="332330"/>
                  </a:cubicBezTo>
                  <a:cubicBezTo>
                    <a:pt x="715735" y="323835"/>
                    <a:pt x="717860" y="315104"/>
                    <a:pt x="719275" y="306373"/>
                  </a:cubicBezTo>
                  <a:cubicBezTo>
                    <a:pt x="719275" y="318644"/>
                    <a:pt x="717152" y="327609"/>
                    <a:pt x="716916" y="329971"/>
                  </a:cubicBezTo>
                  <a:cubicBezTo>
                    <a:pt x="720456" y="329971"/>
                    <a:pt x="720456" y="312037"/>
                    <a:pt x="721870" y="303306"/>
                  </a:cubicBezTo>
                  <a:cubicBezTo>
                    <a:pt x="723760" y="305192"/>
                    <a:pt x="725410" y="296462"/>
                    <a:pt x="726119" y="291743"/>
                  </a:cubicBezTo>
                  <a:cubicBezTo>
                    <a:pt x="726828" y="287022"/>
                    <a:pt x="726119" y="291743"/>
                    <a:pt x="726119" y="289617"/>
                  </a:cubicBezTo>
                  <a:cubicBezTo>
                    <a:pt x="726355" y="288203"/>
                    <a:pt x="726355" y="287022"/>
                    <a:pt x="726119" y="285608"/>
                  </a:cubicBezTo>
                  <a:cubicBezTo>
                    <a:pt x="726119" y="285608"/>
                    <a:pt x="726119" y="288912"/>
                    <a:pt x="727770" y="287258"/>
                  </a:cubicBezTo>
                  <a:cubicBezTo>
                    <a:pt x="730365" y="277583"/>
                    <a:pt x="731546" y="265314"/>
                    <a:pt x="733669" y="254458"/>
                  </a:cubicBezTo>
                  <a:cubicBezTo>
                    <a:pt x="733669" y="254458"/>
                    <a:pt x="733669" y="256111"/>
                    <a:pt x="733669" y="254458"/>
                  </a:cubicBezTo>
                  <a:cubicBezTo>
                    <a:pt x="731546" y="266256"/>
                    <a:pt x="731782" y="271919"/>
                    <a:pt x="730129" y="282540"/>
                  </a:cubicBezTo>
                  <a:cubicBezTo>
                    <a:pt x="732727" y="275696"/>
                    <a:pt x="735086" y="268615"/>
                    <a:pt x="736737" y="261302"/>
                  </a:cubicBezTo>
                  <a:cubicBezTo>
                    <a:pt x="736737" y="256111"/>
                    <a:pt x="736737" y="263897"/>
                    <a:pt x="734614" y="262952"/>
                  </a:cubicBezTo>
                  <a:cubicBezTo>
                    <a:pt x="734377" y="260357"/>
                    <a:pt x="734377" y="257762"/>
                    <a:pt x="734614" y="255166"/>
                  </a:cubicBezTo>
                  <a:cubicBezTo>
                    <a:pt x="736737" y="252098"/>
                    <a:pt x="737209" y="259651"/>
                    <a:pt x="738390" y="255166"/>
                  </a:cubicBezTo>
                  <a:cubicBezTo>
                    <a:pt x="739568" y="250684"/>
                    <a:pt x="738390" y="251390"/>
                    <a:pt x="738390" y="247853"/>
                  </a:cubicBezTo>
                  <a:cubicBezTo>
                    <a:pt x="738390" y="247853"/>
                    <a:pt x="738390" y="250448"/>
                    <a:pt x="738390" y="251862"/>
                  </a:cubicBezTo>
                  <a:cubicBezTo>
                    <a:pt x="738390" y="253279"/>
                    <a:pt x="735322" y="245963"/>
                    <a:pt x="736264" y="253279"/>
                  </a:cubicBezTo>
                  <a:cubicBezTo>
                    <a:pt x="733196" y="256111"/>
                    <a:pt x="734614" y="245963"/>
                    <a:pt x="736264" y="241953"/>
                  </a:cubicBezTo>
                  <a:cubicBezTo>
                    <a:pt x="736264" y="250212"/>
                    <a:pt x="738626" y="238177"/>
                    <a:pt x="738860" y="246199"/>
                  </a:cubicBezTo>
                  <a:cubicBezTo>
                    <a:pt x="738860" y="244785"/>
                    <a:pt x="738860" y="235818"/>
                    <a:pt x="738860" y="233692"/>
                  </a:cubicBezTo>
                  <a:cubicBezTo>
                    <a:pt x="738860" y="231569"/>
                    <a:pt x="738860" y="244076"/>
                    <a:pt x="738860" y="247616"/>
                  </a:cubicBezTo>
                  <a:cubicBezTo>
                    <a:pt x="738860" y="251154"/>
                    <a:pt x="740749" y="249267"/>
                    <a:pt x="740749" y="253985"/>
                  </a:cubicBezTo>
                  <a:cubicBezTo>
                    <a:pt x="742400" y="252335"/>
                    <a:pt x="742164" y="244549"/>
                    <a:pt x="743581" y="243368"/>
                  </a:cubicBezTo>
                  <a:cubicBezTo>
                    <a:pt x="743817" y="247616"/>
                    <a:pt x="743817" y="252098"/>
                    <a:pt x="743581" y="256347"/>
                  </a:cubicBezTo>
                  <a:cubicBezTo>
                    <a:pt x="745940" y="257762"/>
                    <a:pt x="744995" y="247380"/>
                    <a:pt x="746885" y="248322"/>
                  </a:cubicBezTo>
                  <a:cubicBezTo>
                    <a:pt x="746885" y="243368"/>
                    <a:pt x="745467" y="251154"/>
                    <a:pt x="744053" y="248322"/>
                  </a:cubicBezTo>
                  <a:cubicBezTo>
                    <a:pt x="744526" y="245491"/>
                    <a:pt x="745231" y="242895"/>
                    <a:pt x="746412" y="240300"/>
                  </a:cubicBezTo>
                  <a:lnTo>
                    <a:pt x="746412" y="240300"/>
                  </a:lnTo>
                  <a:cubicBezTo>
                    <a:pt x="744759" y="240300"/>
                    <a:pt x="744759" y="236523"/>
                    <a:pt x="743817" y="231097"/>
                  </a:cubicBezTo>
                  <a:lnTo>
                    <a:pt x="743817" y="231097"/>
                  </a:lnTo>
                  <a:cubicBezTo>
                    <a:pt x="743817" y="231097"/>
                    <a:pt x="743817" y="229210"/>
                    <a:pt x="743817" y="227556"/>
                  </a:cubicBezTo>
                  <a:cubicBezTo>
                    <a:pt x="743817" y="225906"/>
                    <a:pt x="743817" y="233928"/>
                    <a:pt x="745704" y="231333"/>
                  </a:cubicBezTo>
                  <a:cubicBezTo>
                    <a:pt x="740985" y="206321"/>
                    <a:pt x="763165" y="238413"/>
                    <a:pt x="761751" y="241953"/>
                  </a:cubicBezTo>
                  <a:cubicBezTo>
                    <a:pt x="763402" y="241953"/>
                    <a:pt x="766233" y="245254"/>
                    <a:pt x="765761" y="241953"/>
                  </a:cubicBezTo>
                  <a:cubicBezTo>
                    <a:pt x="769773" y="248795"/>
                    <a:pt x="767414" y="248322"/>
                    <a:pt x="769773" y="253279"/>
                  </a:cubicBezTo>
                  <a:cubicBezTo>
                    <a:pt x="766469" y="248322"/>
                    <a:pt x="762929" y="248086"/>
                    <a:pt x="759156" y="242423"/>
                  </a:cubicBezTo>
                  <a:cubicBezTo>
                    <a:pt x="763165" y="249503"/>
                    <a:pt x="768123" y="255639"/>
                    <a:pt x="774022" y="261066"/>
                  </a:cubicBezTo>
                  <a:cubicBezTo>
                    <a:pt x="775437" y="264133"/>
                    <a:pt x="774022" y="262952"/>
                    <a:pt x="775437" y="267201"/>
                  </a:cubicBezTo>
                  <a:cubicBezTo>
                    <a:pt x="776854" y="271450"/>
                    <a:pt x="781336" y="268852"/>
                    <a:pt x="784876" y="277583"/>
                  </a:cubicBezTo>
                  <a:cubicBezTo>
                    <a:pt x="784876" y="274515"/>
                    <a:pt x="788180" y="277583"/>
                    <a:pt x="786763" y="272392"/>
                  </a:cubicBezTo>
                  <a:cubicBezTo>
                    <a:pt x="788180" y="277819"/>
                    <a:pt x="791248" y="276641"/>
                    <a:pt x="794079" y="283482"/>
                  </a:cubicBezTo>
                  <a:cubicBezTo>
                    <a:pt x="794079" y="276641"/>
                    <a:pt x="799506" y="288439"/>
                    <a:pt x="800215" y="285608"/>
                  </a:cubicBezTo>
                  <a:cubicBezTo>
                    <a:pt x="804225" y="293630"/>
                    <a:pt x="796675" y="285608"/>
                    <a:pt x="800215" y="291507"/>
                  </a:cubicBezTo>
                  <a:cubicBezTo>
                    <a:pt x="802810" y="291507"/>
                    <a:pt x="804697" y="294339"/>
                    <a:pt x="806114" y="297406"/>
                  </a:cubicBezTo>
                  <a:cubicBezTo>
                    <a:pt x="807529" y="300474"/>
                    <a:pt x="804933" y="299057"/>
                    <a:pt x="804225" y="300002"/>
                  </a:cubicBezTo>
                  <a:cubicBezTo>
                    <a:pt x="798089" y="293394"/>
                    <a:pt x="792662" y="283249"/>
                    <a:pt x="787471" y="280650"/>
                  </a:cubicBezTo>
                  <a:cubicBezTo>
                    <a:pt x="787471" y="284899"/>
                    <a:pt x="790539" y="282776"/>
                    <a:pt x="791248" y="287731"/>
                  </a:cubicBezTo>
                  <a:cubicBezTo>
                    <a:pt x="795730" y="287731"/>
                    <a:pt x="799270" y="295517"/>
                    <a:pt x="802574" y="301416"/>
                  </a:cubicBezTo>
                  <a:cubicBezTo>
                    <a:pt x="804933" y="307079"/>
                    <a:pt x="808473" y="312037"/>
                    <a:pt x="812719" y="316282"/>
                  </a:cubicBezTo>
                  <a:cubicBezTo>
                    <a:pt x="816496" y="329971"/>
                    <a:pt x="828767" y="343892"/>
                    <a:pt x="827822" y="352623"/>
                  </a:cubicBezTo>
                  <a:cubicBezTo>
                    <a:pt x="830653" y="358286"/>
                    <a:pt x="833015" y="363949"/>
                    <a:pt x="835138" y="369849"/>
                  </a:cubicBezTo>
                  <a:cubicBezTo>
                    <a:pt x="839621" y="371972"/>
                    <a:pt x="841746" y="382592"/>
                    <a:pt x="845756" y="389670"/>
                  </a:cubicBezTo>
                  <a:cubicBezTo>
                    <a:pt x="845756" y="389670"/>
                    <a:pt x="843633" y="388255"/>
                    <a:pt x="844342" y="391559"/>
                  </a:cubicBezTo>
                  <a:cubicBezTo>
                    <a:pt x="845047" y="394863"/>
                    <a:pt x="850947" y="402177"/>
                    <a:pt x="848824" y="401941"/>
                  </a:cubicBezTo>
                  <a:cubicBezTo>
                    <a:pt x="855904" y="417988"/>
                    <a:pt x="861803" y="434505"/>
                    <a:pt x="866758" y="451261"/>
                  </a:cubicBezTo>
                  <a:cubicBezTo>
                    <a:pt x="866758" y="446304"/>
                    <a:pt x="869826" y="454562"/>
                    <a:pt x="871007" y="457161"/>
                  </a:cubicBezTo>
                  <a:cubicBezTo>
                    <a:pt x="872185" y="459756"/>
                    <a:pt x="867230" y="451025"/>
                    <a:pt x="866758" y="452912"/>
                  </a:cubicBezTo>
                  <a:cubicBezTo>
                    <a:pt x="870298" y="467542"/>
                    <a:pt x="874544" y="481936"/>
                    <a:pt x="879501" y="496094"/>
                  </a:cubicBezTo>
                  <a:cubicBezTo>
                    <a:pt x="876197" y="496094"/>
                    <a:pt x="879501" y="513556"/>
                    <a:pt x="883275" y="516623"/>
                  </a:cubicBezTo>
                  <a:cubicBezTo>
                    <a:pt x="883275" y="519927"/>
                    <a:pt x="883275" y="522995"/>
                    <a:pt x="883275" y="526299"/>
                  </a:cubicBezTo>
                  <a:cubicBezTo>
                    <a:pt x="887051" y="534321"/>
                    <a:pt x="889410" y="543052"/>
                    <a:pt x="889883" y="551783"/>
                  </a:cubicBezTo>
                  <a:lnTo>
                    <a:pt x="889883" y="560750"/>
                  </a:lnTo>
                  <a:cubicBezTo>
                    <a:pt x="889883" y="564527"/>
                    <a:pt x="889883" y="568303"/>
                    <a:pt x="891773" y="572079"/>
                  </a:cubicBezTo>
                  <a:cubicBezTo>
                    <a:pt x="893187" y="580810"/>
                    <a:pt x="895074" y="589541"/>
                    <a:pt x="897436" y="598272"/>
                  </a:cubicBezTo>
                  <a:cubicBezTo>
                    <a:pt x="897672" y="613375"/>
                    <a:pt x="899322" y="628474"/>
                    <a:pt x="902863" y="643107"/>
                  </a:cubicBezTo>
                  <a:cubicBezTo>
                    <a:pt x="906167" y="656793"/>
                    <a:pt x="907817" y="670714"/>
                    <a:pt x="907581" y="684872"/>
                  </a:cubicBezTo>
                  <a:cubicBezTo>
                    <a:pt x="907581" y="676378"/>
                    <a:pt x="905222" y="668828"/>
                    <a:pt x="904041" y="661275"/>
                  </a:cubicBezTo>
                  <a:cubicBezTo>
                    <a:pt x="905222" y="677086"/>
                    <a:pt x="907345" y="692897"/>
                    <a:pt x="910649" y="708470"/>
                  </a:cubicBezTo>
                  <a:lnTo>
                    <a:pt x="916548" y="708470"/>
                  </a:lnTo>
                  <a:cubicBezTo>
                    <a:pt x="930000" y="709414"/>
                    <a:pt x="943449" y="708706"/>
                    <a:pt x="956665" y="706347"/>
                  </a:cubicBezTo>
                  <a:cubicBezTo>
                    <a:pt x="961620" y="705402"/>
                    <a:pt x="966810" y="705402"/>
                    <a:pt x="971765" y="706347"/>
                  </a:cubicBezTo>
                  <a:cubicBezTo>
                    <a:pt x="992297" y="703279"/>
                    <a:pt x="1010465" y="703987"/>
                    <a:pt x="1030758" y="700920"/>
                  </a:cubicBezTo>
                  <a:lnTo>
                    <a:pt x="1104148" y="700920"/>
                  </a:lnTo>
                  <a:cubicBezTo>
                    <a:pt x="1140486" y="702334"/>
                    <a:pt x="1176827" y="704932"/>
                    <a:pt x="1213873" y="708470"/>
                  </a:cubicBezTo>
                  <a:lnTo>
                    <a:pt x="1269329" y="714369"/>
                  </a:lnTo>
                  <a:lnTo>
                    <a:pt x="1321006" y="720504"/>
                  </a:lnTo>
                  <a:cubicBezTo>
                    <a:pt x="1346963" y="724517"/>
                    <a:pt x="1368201" y="727821"/>
                    <a:pt x="1389203" y="729944"/>
                  </a:cubicBezTo>
                  <a:cubicBezTo>
                    <a:pt x="1390617" y="729708"/>
                    <a:pt x="1391798" y="729708"/>
                    <a:pt x="1393215" y="729944"/>
                  </a:cubicBezTo>
                  <a:lnTo>
                    <a:pt x="1389439" y="733248"/>
                  </a:lnTo>
                  <a:lnTo>
                    <a:pt x="1381886" y="739856"/>
                  </a:lnTo>
                  <a:lnTo>
                    <a:pt x="1367020" y="752360"/>
                  </a:lnTo>
                  <a:cubicBezTo>
                    <a:pt x="1357347" y="760149"/>
                    <a:pt x="1347671" y="767463"/>
                    <a:pt x="1338232" y="774071"/>
                  </a:cubicBezTo>
                  <a:lnTo>
                    <a:pt x="1328792" y="780206"/>
                  </a:lnTo>
                  <a:lnTo>
                    <a:pt x="1305195" y="796254"/>
                  </a:lnTo>
                  <a:cubicBezTo>
                    <a:pt x="1288914" y="806635"/>
                    <a:pt x="1272161" y="816547"/>
                    <a:pt x="1255169" y="825987"/>
                  </a:cubicBezTo>
                  <a:cubicBezTo>
                    <a:pt x="1244787" y="832355"/>
                    <a:pt x="1205143" y="853121"/>
                    <a:pt x="1172578" y="867515"/>
                  </a:cubicBezTo>
                  <a:lnTo>
                    <a:pt x="1071584" y="913059"/>
                  </a:lnTo>
                  <a:cubicBezTo>
                    <a:pt x="1073471" y="919195"/>
                    <a:pt x="1076066" y="925094"/>
                    <a:pt x="1079370" y="930521"/>
                  </a:cubicBezTo>
                  <a:lnTo>
                    <a:pt x="1088809" y="948928"/>
                  </a:lnTo>
                  <a:lnTo>
                    <a:pt x="1108158" y="984796"/>
                  </a:lnTo>
                  <a:cubicBezTo>
                    <a:pt x="1120665" y="1008393"/>
                    <a:pt x="1134351" y="1031991"/>
                    <a:pt x="1148981" y="1057002"/>
                  </a:cubicBezTo>
                  <a:lnTo>
                    <a:pt x="1172578" y="1092634"/>
                  </a:lnTo>
                  <a:lnTo>
                    <a:pt x="1186266" y="1113636"/>
                  </a:lnTo>
                  <a:lnTo>
                    <a:pt x="1213637" y="1154695"/>
                  </a:lnTo>
                  <a:lnTo>
                    <a:pt x="1267440" y="1235163"/>
                  </a:lnTo>
                  <a:lnTo>
                    <a:pt x="1292927" y="1274805"/>
                  </a:lnTo>
                  <a:lnTo>
                    <a:pt x="1310861" y="1304065"/>
                  </a:lnTo>
                  <a:cubicBezTo>
                    <a:pt x="1315343" y="1311618"/>
                    <a:pt x="1319119" y="1319404"/>
                    <a:pt x="1321951" y="1327663"/>
                  </a:cubicBezTo>
                  <a:cubicBezTo>
                    <a:pt x="1322893" y="1331911"/>
                    <a:pt x="1322893" y="1336630"/>
                    <a:pt x="1321951" y="1340878"/>
                  </a:cubicBezTo>
                  <a:cubicBezTo>
                    <a:pt x="1320534" y="1345127"/>
                    <a:pt x="1317702" y="1348665"/>
                    <a:pt x="1313692" y="1351027"/>
                  </a:cubicBezTo>
                  <a:cubicBezTo>
                    <a:pt x="1305431" y="1354328"/>
                    <a:pt x="1295995" y="1353858"/>
                    <a:pt x="1287969" y="1349609"/>
                  </a:cubicBezTo>
                  <a:cubicBezTo>
                    <a:pt x="1283723" y="1347959"/>
                    <a:pt x="1279711" y="1346069"/>
                    <a:pt x="1275934" y="1343710"/>
                  </a:cubicBezTo>
                  <a:lnTo>
                    <a:pt x="1270035" y="1340170"/>
                  </a:lnTo>
                  <a:lnTo>
                    <a:pt x="1267204" y="1338283"/>
                  </a:lnTo>
                  <a:lnTo>
                    <a:pt x="1259181" y="1332856"/>
                  </a:lnTo>
                  <a:cubicBezTo>
                    <a:pt x="1256350" y="1329552"/>
                    <a:pt x="1259181" y="1330967"/>
                    <a:pt x="1262722" y="1332856"/>
                  </a:cubicBezTo>
                  <a:lnTo>
                    <a:pt x="1267912" y="1337102"/>
                  </a:lnTo>
                  <a:lnTo>
                    <a:pt x="1269799" y="1338756"/>
                  </a:lnTo>
                  <a:lnTo>
                    <a:pt x="1273339" y="1341351"/>
                  </a:lnTo>
                  <a:lnTo>
                    <a:pt x="1280656" y="1345127"/>
                  </a:lnTo>
                  <a:cubicBezTo>
                    <a:pt x="1286083" y="1346778"/>
                    <a:pt x="1291273" y="1348901"/>
                    <a:pt x="1296464" y="1351496"/>
                  </a:cubicBezTo>
                  <a:cubicBezTo>
                    <a:pt x="1296464" y="1349373"/>
                    <a:pt x="1296464" y="1349846"/>
                    <a:pt x="1298354" y="1349373"/>
                  </a:cubicBezTo>
                  <a:cubicBezTo>
                    <a:pt x="1300240" y="1348901"/>
                    <a:pt x="1298354" y="1349373"/>
                    <a:pt x="1298354" y="1350790"/>
                  </a:cubicBezTo>
                  <a:cubicBezTo>
                    <a:pt x="1298354" y="1352205"/>
                    <a:pt x="1300477" y="1348428"/>
                    <a:pt x="1303544" y="1350790"/>
                  </a:cubicBezTo>
                  <a:cubicBezTo>
                    <a:pt x="1303544" y="1349373"/>
                    <a:pt x="1301658" y="1347723"/>
                    <a:pt x="1302127" y="1346305"/>
                  </a:cubicBezTo>
                  <a:cubicBezTo>
                    <a:pt x="1304962" y="1349846"/>
                    <a:pt x="1309916" y="1350318"/>
                    <a:pt x="1313456" y="1347486"/>
                  </a:cubicBezTo>
                  <a:cubicBezTo>
                    <a:pt x="1315815" y="1345361"/>
                    <a:pt x="1316994" y="1342060"/>
                    <a:pt x="1316052" y="1338992"/>
                  </a:cubicBezTo>
                  <a:cubicBezTo>
                    <a:pt x="1319592" y="1335215"/>
                    <a:pt x="1319592" y="1329552"/>
                    <a:pt x="1316052" y="1325776"/>
                  </a:cubicBezTo>
                  <a:cubicBezTo>
                    <a:pt x="1316052" y="1325776"/>
                    <a:pt x="1316052" y="1325776"/>
                    <a:pt x="1317466" y="1325776"/>
                  </a:cubicBezTo>
                  <a:cubicBezTo>
                    <a:pt x="1312748" y="1318226"/>
                    <a:pt x="1311567" y="1309259"/>
                    <a:pt x="1305904" y="1306191"/>
                  </a:cubicBezTo>
                  <a:cubicBezTo>
                    <a:pt x="1305904" y="1304774"/>
                    <a:pt x="1307557" y="1306191"/>
                    <a:pt x="1305904" y="1304065"/>
                  </a:cubicBezTo>
                  <a:cubicBezTo>
                    <a:pt x="1304253" y="1301942"/>
                    <a:pt x="1305904" y="1304065"/>
                    <a:pt x="1304725" y="1305483"/>
                  </a:cubicBezTo>
                  <a:cubicBezTo>
                    <a:pt x="1304725" y="1304302"/>
                    <a:pt x="1304725" y="1303360"/>
                    <a:pt x="1304725" y="1302179"/>
                  </a:cubicBezTo>
                  <a:lnTo>
                    <a:pt x="1298590" y="1291325"/>
                  </a:lnTo>
                  <a:cubicBezTo>
                    <a:pt x="1294105" y="1284244"/>
                    <a:pt x="1289623" y="1277167"/>
                    <a:pt x="1284665" y="1270323"/>
                  </a:cubicBezTo>
                  <a:cubicBezTo>
                    <a:pt x="1275465" y="1256165"/>
                    <a:pt x="1265553" y="1242004"/>
                    <a:pt x="1256350" y="1224779"/>
                  </a:cubicBezTo>
                  <a:cubicBezTo>
                    <a:pt x="1252101" y="1223128"/>
                    <a:pt x="1243843" y="1205666"/>
                    <a:pt x="1238652" y="1197877"/>
                  </a:cubicBezTo>
                  <a:cubicBezTo>
                    <a:pt x="1231335" y="1189147"/>
                    <a:pt x="1224730" y="1179710"/>
                    <a:pt x="1219067" y="1169562"/>
                  </a:cubicBezTo>
                  <a:cubicBezTo>
                    <a:pt x="1209628" y="1159180"/>
                    <a:pt x="1201605" y="1147615"/>
                    <a:pt x="1195470" y="1134874"/>
                  </a:cubicBezTo>
                  <a:cubicBezTo>
                    <a:pt x="1190512" y="1128739"/>
                    <a:pt x="1195470" y="1139120"/>
                    <a:pt x="1191221" y="1132985"/>
                  </a:cubicBezTo>
                  <a:cubicBezTo>
                    <a:pt x="1189334" y="1132985"/>
                    <a:pt x="1186503" y="1123312"/>
                    <a:pt x="1189098" y="1126616"/>
                  </a:cubicBezTo>
                  <a:cubicBezTo>
                    <a:pt x="1182962" y="1119063"/>
                    <a:pt x="1177299" y="1111277"/>
                    <a:pt x="1172109" y="1103019"/>
                  </a:cubicBezTo>
                  <a:cubicBezTo>
                    <a:pt x="1170691" y="1099715"/>
                    <a:pt x="1172109" y="1100893"/>
                    <a:pt x="1173759" y="1103019"/>
                  </a:cubicBezTo>
                  <a:cubicBezTo>
                    <a:pt x="1171636" y="1100657"/>
                    <a:pt x="1169747" y="1098298"/>
                    <a:pt x="1167860" y="1095702"/>
                  </a:cubicBezTo>
                  <a:cubicBezTo>
                    <a:pt x="1165028" y="1091690"/>
                    <a:pt x="1161961" y="1086971"/>
                    <a:pt x="1159129" y="1082489"/>
                  </a:cubicBezTo>
                  <a:cubicBezTo>
                    <a:pt x="1153466" y="1073286"/>
                    <a:pt x="1147803" y="1064319"/>
                    <a:pt x="1141431" y="1055115"/>
                  </a:cubicBezTo>
                  <a:cubicBezTo>
                    <a:pt x="1143790" y="1052993"/>
                    <a:pt x="1141431" y="1053698"/>
                    <a:pt x="1134351" y="1039540"/>
                  </a:cubicBezTo>
                  <a:cubicBezTo>
                    <a:pt x="1130105" y="1036000"/>
                    <a:pt x="1126565" y="1031518"/>
                    <a:pt x="1124205" y="1026564"/>
                  </a:cubicBezTo>
                  <a:cubicBezTo>
                    <a:pt x="1124205" y="1026564"/>
                    <a:pt x="1124205" y="1023496"/>
                    <a:pt x="1122552" y="1019011"/>
                  </a:cubicBezTo>
                  <a:cubicBezTo>
                    <a:pt x="1111698" y="1006031"/>
                    <a:pt x="1103676" y="981964"/>
                    <a:pt x="1086214" y="955772"/>
                  </a:cubicBezTo>
                  <a:cubicBezTo>
                    <a:pt x="1084797" y="951523"/>
                    <a:pt x="1086214" y="951759"/>
                    <a:pt x="1087628" y="954355"/>
                  </a:cubicBezTo>
                  <a:cubicBezTo>
                    <a:pt x="1084797" y="948691"/>
                    <a:pt x="1081021" y="942083"/>
                    <a:pt x="1077011" y="934770"/>
                  </a:cubicBezTo>
                  <a:cubicBezTo>
                    <a:pt x="1072526" y="927217"/>
                    <a:pt x="1068752" y="919431"/>
                    <a:pt x="1065921" y="911172"/>
                  </a:cubicBezTo>
                  <a:cubicBezTo>
                    <a:pt x="1098249" y="896778"/>
                    <a:pt x="1132936" y="880967"/>
                    <a:pt x="1136713" y="877663"/>
                  </a:cubicBezTo>
                  <a:cubicBezTo>
                    <a:pt x="1154411" y="871292"/>
                    <a:pt x="1171400" y="863269"/>
                    <a:pt x="1187681" y="854066"/>
                  </a:cubicBezTo>
                  <a:cubicBezTo>
                    <a:pt x="1204437" y="848403"/>
                    <a:pt x="1220245" y="840617"/>
                    <a:pt x="1234875" y="830469"/>
                  </a:cubicBezTo>
                  <a:cubicBezTo>
                    <a:pt x="1260832" y="817253"/>
                    <a:pt x="1286319" y="802389"/>
                    <a:pt x="1310625" y="786342"/>
                  </a:cubicBezTo>
                  <a:lnTo>
                    <a:pt x="1333041" y="771239"/>
                  </a:lnTo>
                  <a:lnTo>
                    <a:pt x="1342953" y="764631"/>
                  </a:lnTo>
                  <a:cubicBezTo>
                    <a:pt x="1342953" y="764631"/>
                    <a:pt x="1342953" y="764631"/>
                    <a:pt x="1342953" y="764631"/>
                  </a:cubicBezTo>
                  <a:cubicBezTo>
                    <a:pt x="1344840" y="764395"/>
                    <a:pt x="1346726" y="763926"/>
                    <a:pt x="1348616" y="763217"/>
                  </a:cubicBezTo>
                  <a:cubicBezTo>
                    <a:pt x="1351920" y="759441"/>
                    <a:pt x="1355930" y="756137"/>
                    <a:pt x="1360178" y="753305"/>
                  </a:cubicBezTo>
                  <a:cubicBezTo>
                    <a:pt x="1365369" y="749765"/>
                    <a:pt x="1370560" y="745519"/>
                    <a:pt x="1370088" y="742924"/>
                  </a:cubicBezTo>
                  <a:lnTo>
                    <a:pt x="1375754" y="741034"/>
                  </a:lnTo>
                  <a:lnTo>
                    <a:pt x="1378818" y="737024"/>
                  </a:lnTo>
                  <a:lnTo>
                    <a:pt x="1380708" y="734898"/>
                  </a:lnTo>
                  <a:cubicBezTo>
                    <a:pt x="1380708" y="734898"/>
                    <a:pt x="1380708" y="734898"/>
                    <a:pt x="1380708" y="734898"/>
                  </a:cubicBezTo>
                  <a:cubicBezTo>
                    <a:pt x="1376223" y="736552"/>
                    <a:pt x="1371741" y="737730"/>
                    <a:pt x="1367256" y="738911"/>
                  </a:cubicBezTo>
                  <a:lnTo>
                    <a:pt x="1364188" y="738911"/>
                  </a:lnTo>
                  <a:cubicBezTo>
                    <a:pt x="1367256" y="737497"/>
                    <a:pt x="1370560" y="736788"/>
                    <a:pt x="1370088" y="735843"/>
                  </a:cubicBezTo>
                  <a:cubicBezTo>
                    <a:pt x="1369618" y="734898"/>
                    <a:pt x="1379055" y="733720"/>
                    <a:pt x="1375517" y="735843"/>
                  </a:cubicBezTo>
                  <a:cubicBezTo>
                    <a:pt x="1382122" y="734429"/>
                    <a:pt x="1379763" y="733248"/>
                    <a:pt x="1375517" y="735843"/>
                  </a:cubicBezTo>
                  <a:cubicBezTo>
                    <a:pt x="1377168" y="732775"/>
                    <a:pt x="1362538" y="735843"/>
                    <a:pt x="1363010" y="732539"/>
                  </a:cubicBezTo>
                  <a:cubicBezTo>
                    <a:pt x="1356875" y="734898"/>
                    <a:pt x="1355221" y="732539"/>
                    <a:pt x="1355930" y="731125"/>
                  </a:cubicBezTo>
                  <a:cubicBezTo>
                    <a:pt x="1354988" y="731361"/>
                    <a:pt x="1354043" y="731831"/>
                    <a:pt x="1353571" y="732775"/>
                  </a:cubicBezTo>
                  <a:cubicBezTo>
                    <a:pt x="1350503" y="730889"/>
                    <a:pt x="1343895" y="731125"/>
                    <a:pt x="1339885" y="728999"/>
                  </a:cubicBezTo>
                  <a:cubicBezTo>
                    <a:pt x="1335873" y="726876"/>
                    <a:pt x="1339885" y="730416"/>
                    <a:pt x="1337759" y="730889"/>
                  </a:cubicBezTo>
                  <a:cubicBezTo>
                    <a:pt x="1333750" y="729944"/>
                    <a:pt x="1329501" y="729235"/>
                    <a:pt x="1325255" y="728999"/>
                  </a:cubicBezTo>
                  <a:lnTo>
                    <a:pt x="1317702" y="727821"/>
                  </a:lnTo>
                  <a:cubicBezTo>
                    <a:pt x="1311567" y="727112"/>
                    <a:pt x="1305667" y="725931"/>
                    <a:pt x="1299768" y="724045"/>
                  </a:cubicBezTo>
                  <a:cubicBezTo>
                    <a:pt x="1298117" y="724045"/>
                    <a:pt x="1299768" y="724045"/>
                    <a:pt x="1300949" y="725462"/>
                  </a:cubicBezTo>
                  <a:cubicBezTo>
                    <a:pt x="1270744" y="721685"/>
                    <a:pt x="1240302" y="720268"/>
                    <a:pt x="1211042" y="715077"/>
                  </a:cubicBezTo>
                  <a:cubicBezTo>
                    <a:pt x="1189334" y="715077"/>
                    <a:pt x="1154880" y="711065"/>
                    <a:pt x="1128451" y="710123"/>
                  </a:cubicBezTo>
                  <a:cubicBezTo>
                    <a:pt x="1122082" y="710123"/>
                    <a:pt x="1129632" y="712246"/>
                    <a:pt x="1123024" y="712955"/>
                  </a:cubicBezTo>
                  <a:cubicBezTo>
                    <a:pt x="1120901" y="713191"/>
                    <a:pt x="1118542" y="713191"/>
                    <a:pt x="1116416" y="712955"/>
                  </a:cubicBezTo>
                  <a:cubicBezTo>
                    <a:pt x="1123497" y="708233"/>
                    <a:pt x="1096596" y="710359"/>
                    <a:pt x="1087865" y="708942"/>
                  </a:cubicBezTo>
                  <a:cubicBezTo>
                    <a:pt x="1084324" y="711301"/>
                    <a:pt x="1095181" y="708942"/>
                    <a:pt x="1097304" y="710832"/>
                  </a:cubicBezTo>
                  <a:cubicBezTo>
                    <a:pt x="1099427" y="712718"/>
                    <a:pt x="1089518" y="712010"/>
                    <a:pt x="1087156" y="712482"/>
                  </a:cubicBezTo>
                  <a:cubicBezTo>
                    <a:pt x="1067099" y="708000"/>
                    <a:pt x="1046569" y="707055"/>
                    <a:pt x="1026276" y="709178"/>
                  </a:cubicBezTo>
                  <a:cubicBezTo>
                    <a:pt x="1014950" y="710832"/>
                    <a:pt x="1027693" y="711301"/>
                    <a:pt x="1016128" y="712955"/>
                  </a:cubicBezTo>
                  <a:cubicBezTo>
                    <a:pt x="1012118" y="712955"/>
                    <a:pt x="1008814" y="712955"/>
                    <a:pt x="1004565" y="712955"/>
                  </a:cubicBezTo>
                  <a:cubicBezTo>
                    <a:pt x="1000320" y="712955"/>
                    <a:pt x="1010229" y="711301"/>
                    <a:pt x="1014477" y="710359"/>
                  </a:cubicBezTo>
                  <a:cubicBezTo>
                    <a:pt x="1005746" y="709651"/>
                    <a:pt x="996779" y="710359"/>
                    <a:pt x="988285" y="712246"/>
                  </a:cubicBezTo>
                  <a:cubicBezTo>
                    <a:pt x="988285" y="712246"/>
                    <a:pt x="997016" y="712246"/>
                    <a:pt x="986631" y="714841"/>
                  </a:cubicBezTo>
                  <a:cubicBezTo>
                    <a:pt x="991825" y="714841"/>
                    <a:pt x="998666" y="714841"/>
                    <a:pt x="1003624" y="714841"/>
                  </a:cubicBezTo>
                  <a:cubicBezTo>
                    <a:pt x="992531" y="717200"/>
                    <a:pt x="984508" y="714841"/>
                    <a:pt x="972946" y="718381"/>
                  </a:cubicBezTo>
                  <a:cubicBezTo>
                    <a:pt x="963743" y="717200"/>
                    <a:pt x="954539" y="717200"/>
                    <a:pt x="945336" y="718381"/>
                  </a:cubicBezTo>
                  <a:cubicBezTo>
                    <a:pt x="945336" y="716259"/>
                    <a:pt x="963979" y="718381"/>
                    <a:pt x="972473" y="715314"/>
                  </a:cubicBezTo>
                  <a:cubicBezTo>
                    <a:pt x="955956" y="713427"/>
                    <a:pt x="981204" y="713663"/>
                    <a:pt x="988285" y="712246"/>
                  </a:cubicBezTo>
                  <a:cubicBezTo>
                    <a:pt x="963034" y="710359"/>
                    <a:pt x="963034" y="714133"/>
                    <a:pt x="938967" y="713663"/>
                  </a:cubicBezTo>
                  <a:cubicBezTo>
                    <a:pt x="933304" y="713663"/>
                    <a:pt x="945103" y="713663"/>
                    <a:pt x="942035" y="716022"/>
                  </a:cubicBezTo>
                  <a:cubicBezTo>
                    <a:pt x="939203" y="716495"/>
                    <a:pt x="936605" y="716495"/>
                    <a:pt x="933774" y="716022"/>
                  </a:cubicBezTo>
                  <a:cubicBezTo>
                    <a:pt x="928347" y="717673"/>
                    <a:pt x="930706" y="717909"/>
                    <a:pt x="938022" y="717673"/>
                  </a:cubicBezTo>
                  <a:cubicBezTo>
                    <a:pt x="924806" y="720268"/>
                    <a:pt x="914425" y="720977"/>
                    <a:pt x="900740" y="722864"/>
                  </a:cubicBezTo>
                  <a:cubicBezTo>
                    <a:pt x="900740" y="720032"/>
                    <a:pt x="899322" y="717200"/>
                    <a:pt x="898378" y="714369"/>
                  </a:cubicBezTo>
                  <a:cubicBezTo>
                    <a:pt x="898378" y="704696"/>
                    <a:pt x="898378" y="699502"/>
                    <a:pt x="898378" y="700920"/>
                  </a:cubicBezTo>
                  <a:cubicBezTo>
                    <a:pt x="895310" y="688885"/>
                    <a:pt x="892951" y="676614"/>
                    <a:pt x="891300" y="664107"/>
                  </a:cubicBezTo>
                  <a:cubicBezTo>
                    <a:pt x="891300" y="657029"/>
                    <a:pt x="894132" y="672368"/>
                    <a:pt x="895310" y="674727"/>
                  </a:cubicBezTo>
                  <a:cubicBezTo>
                    <a:pt x="895310" y="664579"/>
                    <a:pt x="892009" y="657501"/>
                    <a:pt x="891300" y="661039"/>
                  </a:cubicBezTo>
                  <a:cubicBezTo>
                    <a:pt x="888705" y="652780"/>
                    <a:pt x="891300" y="642871"/>
                    <a:pt x="887996" y="634610"/>
                  </a:cubicBezTo>
                  <a:cubicBezTo>
                    <a:pt x="887996" y="631073"/>
                    <a:pt x="890591" y="640745"/>
                    <a:pt x="889647" y="628241"/>
                  </a:cubicBezTo>
                  <a:cubicBezTo>
                    <a:pt x="883747" y="609834"/>
                    <a:pt x="880443" y="590483"/>
                    <a:pt x="879974" y="571135"/>
                  </a:cubicBezTo>
                  <a:cubicBezTo>
                    <a:pt x="879501" y="563582"/>
                    <a:pt x="877612" y="556268"/>
                    <a:pt x="874780" y="549424"/>
                  </a:cubicBezTo>
                  <a:cubicBezTo>
                    <a:pt x="876434" y="540693"/>
                    <a:pt x="869590" y="528186"/>
                    <a:pt x="871949" y="524176"/>
                  </a:cubicBezTo>
                  <a:cubicBezTo>
                    <a:pt x="865344" y="516154"/>
                    <a:pt x="867939" y="495152"/>
                    <a:pt x="860622" y="482408"/>
                  </a:cubicBezTo>
                  <a:cubicBezTo>
                    <a:pt x="858027" y="469665"/>
                    <a:pt x="853309" y="456924"/>
                    <a:pt x="850477" y="444417"/>
                  </a:cubicBezTo>
                  <a:cubicBezTo>
                    <a:pt x="850477" y="440168"/>
                    <a:pt x="853073" y="452203"/>
                    <a:pt x="852128" y="444417"/>
                  </a:cubicBezTo>
                  <a:cubicBezTo>
                    <a:pt x="841746" y="425302"/>
                    <a:pt x="839857" y="404772"/>
                    <a:pt x="828530" y="386132"/>
                  </a:cubicBezTo>
                  <a:cubicBezTo>
                    <a:pt x="828530" y="388728"/>
                    <a:pt x="830181" y="391087"/>
                    <a:pt x="830417" y="393682"/>
                  </a:cubicBezTo>
                  <a:cubicBezTo>
                    <a:pt x="830653" y="396278"/>
                    <a:pt x="828294" y="392032"/>
                    <a:pt x="828767" y="393682"/>
                  </a:cubicBezTo>
                  <a:cubicBezTo>
                    <a:pt x="825226" y="384951"/>
                    <a:pt x="823576" y="375984"/>
                    <a:pt x="819800" y="367490"/>
                  </a:cubicBezTo>
                  <a:cubicBezTo>
                    <a:pt x="818149" y="367490"/>
                    <a:pt x="819800" y="370085"/>
                    <a:pt x="819800" y="371972"/>
                  </a:cubicBezTo>
                  <a:cubicBezTo>
                    <a:pt x="819800" y="373861"/>
                    <a:pt x="817204" y="365603"/>
                    <a:pt x="814136" y="364186"/>
                  </a:cubicBezTo>
                  <a:cubicBezTo>
                    <a:pt x="814136" y="364186"/>
                    <a:pt x="814136" y="361827"/>
                    <a:pt x="814136" y="358050"/>
                  </a:cubicBezTo>
                  <a:cubicBezTo>
                    <a:pt x="814136" y="354274"/>
                    <a:pt x="810596" y="355219"/>
                    <a:pt x="809651" y="352151"/>
                  </a:cubicBezTo>
                  <a:cubicBezTo>
                    <a:pt x="808710" y="349083"/>
                    <a:pt x="808237" y="346251"/>
                    <a:pt x="805642" y="345307"/>
                  </a:cubicBezTo>
                  <a:cubicBezTo>
                    <a:pt x="803046" y="344365"/>
                    <a:pt x="805642" y="341533"/>
                    <a:pt x="808237" y="342711"/>
                  </a:cubicBezTo>
                  <a:cubicBezTo>
                    <a:pt x="808237" y="340116"/>
                    <a:pt x="806584" y="339644"/>
                    <a:pt x="806350" y="337284"/>
                  </a:cubicBezTo>
                  <a:cubicBezTo>
                    <a:pt x="806114" y="334925"/>
                    <a:pt x="806350" y="339644"/>
                    <a:pt x="806350" y="340825"/>
                  </a:cubicBezTo>
                  <a:cubicBezTo>
                    <a:pt x="806350" y="342006"/>
                    <a:pt x="803752" y="339174"/>
                    <a:pt x="802574" y="337993"/>
                  </a:cubicBezTo>
                  <a:cubicBezTo>
                    <a:pt x="801393" y="336812"/>
                    <a:pt x="802574" y="336106"/>
                    <a:pt x="804933" y="337993"/>
                  </a:cubicBezTo>
                  <a:cubicBezTo>
                    <a:pt x="801393" y="335634"/>
                    <a:pt x="799979" y="330207"/>
                    <a:pt x="797147" y="326431"/>
                  </a:cubicBezTo>
                  <a:cubicBezTo>
                    <a:pt x="794316" y="322654"/>
                    <a:pt x="799034" y="326431"/>
                    <a:pt x="797147" y="322418"/>
                  </a:cubicBezTo>
                  <a:cubicBezTo>
                    <a:pt x="793843" y="325486"/>
                    <a:pt x="786527" y="309911"/>
                    <a:pt x="782986" y="309205"/>
                  </a:cubicBezTo>
                  <a:cubicBezTo>
                    <a:pt x="782986" y="304720"/>
                    <a:pt x="778740" y="300947"/>
                    <a:pt x="781572" y="301416"/>
                  </a:cubicBezTo>
                  <a:cubicBezTo>
                    <a:pt x="779685" y="298112"/>
                    <a:pt x="779449" y="300002"/>
                    <a:pt x="779213" y="301416"/>
                  </a:cubicBezTo>
                  <a:cubicBezTo>
                    <a:pt x="777323" y="299765"/>
                    <a:pt x="776618" y="291035"/>
                    <a:pt x="774022" y="291507"/>
                  </a:cubicBezTo>
                  <a:cubicBezTo>
                    <a:pt x="775200" y="295281"/>
                    <a:pt x="775909" y="293630"/>
                    <a:pt x="776854" y="296225"/>
                  </a:cubicBezTo>
                  <a:cubicBezTo>
                    <a:pt x="777796" y="298821"/>
                    <a:pt x="776854" y="296225"/>
                    <a:pt x="776854" y="298112"/>
                  </a:cubicBezTo>
                  <a:cubicBezTo>
                    <a:pt x="772369" y="292449"/>
                    <a:pt x="766469" y="281831"/>
                    <a:pt x="762693" y="283954"/>
                  </a:cubicBezTo>
                  <a:cubicBezTo>
                    <a:pt x="762224" y="279945"/>
                    <a:pt x="760806" y="275932"/>
                    <a:pt x="758920" y="272392"/>
                  </a:cubicBezTo>
                  <a:cubicBezTo>
                    <a:pt x="758920" y="272392"/>
                    <a:pt x="760570" y="278764"/>
                    <a:pt x="761987" y="282540"/>
                  </a:cubicBezTo>
                  <a:cubicBezTo>
                    <a:pt x="763402" y="286313"/>
                    <a:pt x="761987" y="282540"/>
                    <a:pt x="760570" y="282540"/>
                  </a:cubicBezTo>
                  <a:cubicBezTo>
                    <a:pt x="759156" y="282540"/>
                    <a:pt x="760570" y="282540"/>
                    <a:pt x="760570" y="282540"/>
                  </a:cubicBezTo>
                  <a:cubicBezTo>
                    <a:pt x="760570" y="282540"/>
                    <a:pt x="759156" y="282540"/>
                    <a:pt x="760570" y="287967"/>
                  </a:cubicBezTo>
                  <a:lnTo>
                    <a:pt x="760570" y="287967"/>
                  </a:lnTo>
                  <a:cubicBezTo>
                    <a:pt x="760334" y="286786"/>
                    <a:pt x="760334" y="285844"/>
                    <a:pt x="760570" y="284663"/>
                  </a:cubicBezTo>
                  <a:cubicBezTo>
                    <a:pt x="760570" y="282304"/>
                    <a:pt x="760570" y="279236"/>
                    <a:pt x="759389" y="278764"/>
                  </a:cubicBezTo>
                  <a:lnTo>
                    <a:pt x="759389" y="280650"/>
                  </a:lnTo>
                  <a:cubicBezTo>
                    <a:pt x="759389" y="285135"/>
                    <a:pt x="760806" y="287022"/>
                    <a:pt x="761279" y="290798"/>
                  </a:cubicBezTo>
                  <a:cubicBezTo>
                    <a:pt x="761751" y="294575"/>
                    <a:pt x="759861" y="290798"/>
                    <a:pt x="761279" y="292685"/>
                  </a:cubicBezTo>
                  <a:cubicBezTo>
                    <a:pt x="760806" y="290562"/>
                    <a:pt x="760806" y="288439"/>
                    <a:pt x="761279" y="286313"/>
                  </a:cubicBezTo>
                  <a:cubicBezTo>
                    <a:pt x="760098" y="289148"/>
                    <a:pt x="760098" y="292449"/>
                    <a:pt x="761279" y="295281"/>
                  </a:cubicBezTo>
                  <a:cubicBezTo>
                    <a:pt x="758447" y="295281"/>
                    <a:pt x="761279" y="299057"/>
                    <a:pt x="757266" y="296934"/>
                  </a:cubicBezTo>
                  <a:cubicBezTo>
                    <a:pt x="757266" y="304484"/>
                    <a:pt x="757266" y="303542"/>
                    <a:pt x="754907" y="306846"/>
                  </a:cubicBezTo>
                  <a:cubicBezTo>
                    <a:pt x="752548" y="310147"/>
                    <a:pt x="756794" y="308496"/>
                    <a:pt x="756794" y="313215"/>
                  </a:cubicBezTo>
                  <a:lnTo>
                    <a:pt x="758920" y="313215"/>
                  </a:lnTo>
                  <a:cubicBezTo>
                    <a:pt x="758920" y="311092"/>
                    <a:pt x="758920" y="308496"/>
                    <a:pt x="758920" y="309441"/>
                  </a:cubicBezTo>
                  <a:cubicBezTo>
                    <a:pt x="758920" y="310383"/>
                    <a:pt x="758920" y="306846"/>
                    <a:pt x="758920" y="306610"/>
                  </a:cubicBezTo>
                  <a:cubicBezTo>
                    <a:pt x="758920" y="306373"/>
                    <a:pt x="762224" y="288675"/>
                    <a:pt x="764110" y="299529"/>
                  </a:cubicBezTo>
                  <a:cubicBezTo>
                    <a:pt x="764110" y="299529"/>
                    <a:pt x="764110" y="294575"/>
                    <a:pt x="764110" y="292685"/>
                  </a:cubicBezTo>
                  <a:cubicBezTo>
                    <a:pt x="765525" y="295753"/>
                    <a:pt x="765997" y="299057"/>
                    <a:pt x="765761" y="302361"/>
                  </a:cubicBezTo>
                  <a:cubicBezTo>
                    <a:pt x="765761" y="302361"/>
                    <a:pt x="765761" y="302361"/>
                    <a:pt x="765761" y="300002"/>
                  </a:cubicBezTo>
                  <a:cubicBezTo>
                    <a:pt x="766469" y="298112"/>
                    <a:pt x="766469" y="296225"/>
                    <a:pt x="765761" y="294339"/>
                  </a:cubicBezTo>
                  <a:cubicBezTo>
                    <a:pt x="765525" y="293158"/>
                    <a:pt x="765525" y="291979"/>
                    <a:pt x="765761" y="290798"/>
                  </a:cubicBezTo>
                  <a:cubicBezTo>
                    <a:pt x="765997" y="290090"/>
                    <a:pt x="765997" y="289381"/>
                    <a:pt x="765761" y="288675"/>
                  </a:cubicBezTo>
                  <a:cubicBezTo>
                    <a:pt x="765761" y="288675"/>
                    <a:pt x="765761" y="288675"/>
                    <a:pt x="765761" y="288675"/>
                  </a:cubicBezTo>
                  <a:cubicBezTo>
                    <a:pt x="765761" y="291743"/>
                    <a:pt x="765761" y="291271"/>
                    <a:pt x="765761" y="293866"/>
                  </a:cubicBezTo>
                  <a:cubicBezTo>
                    <a:pt x="765761" y="296462"/>
                    <a:pt x="770954" y="296698"/>
                    <a:pt x="771188" y="303542"/>
                  </a:cubicBezTo>
                  <a:cubicBezTo>
                    <a:pt x="772369" y="306610"/>
                    <a:pt x="771188" y="303542"/>
                    <a:pt x="771188" y="300710"/>
                  </a:cubicBezTo>
                  <a:cubicBezTo>
                    <a:pt x="773314" y="302833"/>
                    <a:pt x="774964" y="305429"/>
                    <a:pt x="775909" y="308260"/>
                  </a:cubicBezTo>
                  <a:cubicBezTo>
                    <a:pt x="775909" y="308260"/>
                    <a:pt x="775909" y="305192"/>
                    <a:pt x="775909" y="304484"/>
                  </a:cubicBezTo>
                  <a:cubicBezTo>
                    <a:pt x="775909" y="303778"/>
                    <a:pt x="777796" y="307315"/>
                    <a:pt x="778740" y="307079"/>
                  </a:cubicBezTo>
                  <a:cubicBezTo>
                    <a:pt x="778977" y="308260"/>
                    <a:pt x="778977" y="309205"/>
                    <a:pt x="778740" y="310383"/>
                  </a:cubicBezTo>
                  <a:cubicBezTo>
                    <a:pt x="781808" y="310383"/>
                    <a:pt x="785348" y="315577"/>
                    <a:pt x="788180" y="320767"/>
                  </a:cubicBezTo>
                  <a:cubicBezTo>
                    <a:pt x="791012" y="325958"/>
                    <a:pt x="788180" y="320767"/>
                    <a:pt x="786527" y="320767"/>
                  </a:cubicBezTo>
                  <a:cubicBezTo>
                    <a:pt x="784876" y="320767"/>
                    <a:pt x="788652" y="322418"/>
                    <a:pt x="789358" y="326667"/>
                  </a:cubicBezTo>
                  <a:cubicBezTo>
                    <a:pt x="787708" y="326667"/>
                    <a:pt x="786527" y="325013"/>
                    <a:pt x="785585" y="320059"/>
                  </a:cubicBezTo>
                  <a:cubicBezTo>
                    <a:pt x="785585" y="325013"/>
                    <a:pt x="780627" y="313215"/>
                    <a:pt x="778740" y="314868"/>
                  </a:cubicBezTo>
                  <a:cubicBezTo>
                    <a:pt x="783223" y="322182"/>
                    <a:pt x="786999" y="325250"/>
                    <a:pt x="790067" y="330913"/>
                  </a:cubicBezTo>
                  <a:cubicBezTo>
                    <a:pt x="790067" y="329498"/>
                    <a:pt x="790067" y="328790"/>
                    <a:pt x="790067" y="326667"/>
                  </a:cubicBezTo>
                  <a:cubicBezTo>
                    <a:pt x="790067" y="324544"/>
                    <a:pt x="790067" y="334689"/>
                    <a:pt x="793371" y="333980"/>
                  </a:cubicBezTo>
                  <a:lnTo>
                    <a:pt x="791953" y="330207"/>
                  </a:lnTo>
                  <a:cubicBezTo>
                    <a:pt x="793607" y="328317"/>
                    <a:pt x="793371" y="333275"/>
                    <a:pt x="795021" y="330207"/>
                  </a:cubicBezTo>
                  <a:cubicBezTo>
                    <a:pt x="795021" y="332330"/>
                    <a:pt x="795021" y="332330"/>
                    <a:pt x="795021" y="332566"/>
                  </a:cubicBezTo>
                  <a:cubicBezTo>
                    <a:pt x="795021" y="332802"/>
                    <a:pt x="795021" y="332566"/>
                    <a:pt x="795021" y="335161"/>
                  </a:cubicBezTo>
                  <a:cubicBezTo>
                    <a:pt x="796911" y="332094"/>
                    <a:pt x="800921" y="342006"/>
                    <a:pt x="802338" y="346015"/>
                  </a:cubicBezTo>
                  <a:cubicBezTo>
                    <a:pt x="803752" y="350028"/>
                    <a:pt x="802338" y="343184"/>
                    <a:pt x="800215" y="344365"/>
                  </a:cubicBezTo>
                  <a:cubicBezTo>
                    <a:pt x="802102" y="346960"/>
                    <a:pt x="803988" y="349555"/>
                    <a:pt x="805406" y="352387"/>
                  </a:cubicBezTo>
                  <a:cubicBezTo>
                    <a:pt x="806114" y="353804"/>
                    <a:pt x="806820" y="355219"/>
                    <a:pt x="807292" y="356872"/>
                  </a:cubicBezTo>
                  <a:lnTo>
                    <a:pt x="807292" y="358995"/>
                  </a:lnTo>
                  <a:cubicBezTo>
                    <a:pt x="807292" y="358995"/>
                    <a:pt x="807292" y="358995"/>
                    <a:pt x="807292" y="358995"/>
                  </a:cubicBezTo>
                  <a:lnTo>
                    <a:pt x="808710" y="362535"/>
                  </a:lnTo>
                  <a:cubicBezTo>
                    <a:pt x="808710" y="364422"/>
                    <a:pt x="805878" y="360409"/>
                    <a:pt x="804933" y="359704"/>
                  </a:cubicBezTo>
                  <a:cubicBezTo>
                    <a:pt x="804933" y="365367"/>
                    <a:pt x="810596" y="369140"/>
                    <a:pt x="811541" y="367962"/>
                  </a:cubicBezTo>
                  <a:cubicBezTo>
                    <a:pt x="816023" y="375984"/>
                    <a:pt x="809182" y="367962"/>
                    <a:pt x="811541" y="377402"/>
                  </a:cubicBezTo>
                  <a:cubicBezTo>
                    <a:pt x="813900" y="386838"/>
                    <a:pt x="811541" y="371266"/>
                    <a:pt x="813900" y="375040"/>
                  </a:cubicBezTo>
                  <a:cubicBezTo>
                    <a:pt x="820272" y="386132"/>
                    <a:pt x="824990" y="397931"/>
                    <a:pt x="828294" y="410199"/>
                  </a:cubicBezTo>
                  <a:cubicBezTo>
                    <a:pt x="832779" y="413739"/>
                    <a:pt x="833485" y="419403"/>
                    <a:pt x="837261" y="426955"/>
                  </a:cubicBezTo>
                  <a:cubicBezTo>
                    <a:pt x="841038" y="434505"/>
                    <a:pt x="837261" y="428842"/>
                    <a:pt x="837261" y="433091"/>
                  </a:cubicBezTo>
                  <a:cubicBezTo>
                    <a:pt x="841746" y="442058"/>
                    <a:pt x="845284" y="451261"/>
                    <a:pt x="847646" y="460934"/>
                  </a:cubicBezTo>
                  <a:cubicBezTo>
                    <a:pt x="847646" y="463293"/>
                    <a:pt x="844342" y="453148"/>
                    <a:pt x="843161" y="450789"/>
                  </a:cubicBezTo>
                  <a:cubicBezTo>
                    <a:pt x="844578" y="459520"/>
                    <a:pt x="847646" y="468014"/>
                    <a:pt x="851892" y="475800"/>
                  </a:cubicBezTo>
                  <a:cubicBezTo>
                    <a:pt x="851892" y="481700"/>
                    <a:pt x="849532" y="475800"/>
                    <a:pt x="850241" y="480758"/>
                  </a:cubicBezTo>
                  <a:cubicBezTo>
                    <a:pt x="847409" y="476745"/>
                    <a:pt x="846701" y="470137"/>
                    <a:pt x="845047" y="470610"/>
                  </a:cubicBezTo>
                  <a:cubicBezTo>
                    <a:pt x="849532" y="486657"/>
                    <a:pt x="854723" y="502466"/>
                    <a:pt x="861095" y="517804"/>
                  </a:cubicBezTo>
                  <a:cubicBezTo>
                    <a:pt x="861095" y="526771"/>
                    <a:pt x="857318" y="512614"/>
                    <a:pt x="857318" y="519691"/>
                  </a:cubicBezTo>
                  <a:lnTo>
                    <a:pt x="862745" y="543288"/>
                  </a:lnTo>
                  <a:cubicBezTo>
                    <a:pt x="863690" y="547301"/>
                    <a:pt x="864163" y="551550"/>
                    <a:pt x="864635" y="555796"/>
                  </a:cubicBezTo>
                  <a:cubicBezTo>
                    <a:pt x="864635" y="560281"/>
                    <a:pt x="864635" y="564763"/>
                    <a:pt x="865813" y="569953"/>
                  </a:cubicBezTo>
                  <a:cubicBezTo>
                    <a:pt x="869826" y="581988"/>
                    <a:pt x="871949" y="594732"/>
                    <a:pt x="871949" y="607475"/>
                  </a:cubicBezTo>
                  <a:cubicBezTo>
                    <a:pt x="873602" y="613611"/>
                    <a:pt x="871949" y="602990"/>
                    <a:pt x="875253" y="613611"/>
                  </a:cubicBezTo>
                  <a:cubicBezTo>
                    <a:pt x="875253" y="638859"/>
                    <a:pt x="888232" y="693839"/>
                    <a:pt x="884928" y="699266"/>
                  </a:cubicBezTo>
                  <a:lnTo>
                    <a:pt x="889647" y="733956"/>
                  </a:lnTo>
                  <a:cubicBezTo>
                    <a:pt x="921739" y="732067"/>
                    <a:pt x="956665" y="730416"/>
                    <a:pt x="979081" y="727349"/>
                  </a:cubicBezTo>
                  <a:cubicBezTo>
                    <a:pt x="997724" y="728763"/>
                    <a:pt x="1019668" y="724753"/>
                    <a:pt x="1038547" y="727349"/>
                  </a:cubicBezTo>
                  <a:cubicBezTo>
                    <a:pt x="1042087" y="726640"/>
                    <a:pt x="1045861" y="726168"/>
                    <a:pt x="1049401" y="725931"/>
                  </a:cubicBezTo>
                  <a:lnTo>
                    <a:pt x="1059077" y="725931"/>
                  </a:lnTo>
                  <a:cubicBezTo>
                    <a:pt x="1062617" y="725931"/>
                    <a:pt x="1066154" y="725462"/>
                    <a:pt x="1069694" y="724281"/>
                  </a:cubicBezTo>
                  <a:cubicBezTo>
                    <a:pt x="1075594" y="724281"/>
                    <a:pt x="1071348" y="725931"/>
                    <a:pt x="1075830" y="726640"/>
                  </a:cubicBezTo>
                  <a:cubicBezTo>
                    <a:pt x="1113585" y="726168"/>
                    <a:pt x="1151107" y="728057"/>
                    <a:pt x="1188626" y="732775"/>
                  </a:cubicBezTo>
                  <a:cubicBezTo>
                    <a:pt x="1188626" y="732775"/>
                    <a:pt x="1194289" y="730889"/>
                    <a:pt x="1188626" y="730416"/>
                  </a:cubicBezTo>
                  <a:cubicBezTo>
                    <a:pt x="1220009" y="734193"/>
                    <a:pt x="1251631" y="738439"/>
                    <a:pt x="1284665" y="740092"/>
                  </a:cubicBezTo>
                  <a:cubicBezTo>
                    <a:pt x="1292691" y="740092"/>
                    <a:pt x="1299768" y="743629"/>
                    <a:pt x="1308263" y="744102"/>
                  </a:cubicBezTo>
                  <a:cubicBezTo>
                    <a:pt x="1309680" y="744102"/>
                    <a:pt x="1306140" y="744102"/>
                    <a:pt x="1308263" y="742451"/>
                  </a:cubicBezTo>
                  <a:lnTo>
                    <a:pt x="1316052" y="743866"/>
                  </a:lnTo>
                  <a:lnTo>
                    <a:pt x="1320061" y="743866"/>
                  </a:lnTo>
                  <a:lnTo>
                    <a:pt x="1320061" y="743866"/>
                  </a:lnTo>
                  <a:cubicBezTo>
                    <a:pt x="1320061" y="743866"/>
                    <a:pt x="1321242" y="743866"/>
                    <a:pt x="1322187" y="743866"/>
                  </a:cubicBezTo>
                  <a:cubicBezTo>
                    <a:pt x="1322423" y="744810"/>
                    <a:pt x="1322423" y="745519"/>
                    <a:pt x="1322187" y="746461"/>
                  </a:cubicBezTo>
                  <a:cubicBezTo>
                    <a:pt x="1325724" y="745047"/>
                    <a:pt x="1327378" y="746461"/>
                    <a:pt x="1326197" y="748587"/>
                  </a:cubicBezTo>
                  <a:lnTo>
                    <a:pt x="1328323" y="748587"/>
                  </a:lnTo>
                  <a:cubicBezTo>
                    <a:pt x="1328323" y="750001"/>
                    <a:pt x="1328323" y="750237"/>
                    <a:pt x="1328323" y="750473"/>
                  </a:cubicBezTo>
                  <a:cubicBezTo>
                    <a:pt x="1328323" y="750710"/>
                    <a:pt x="1326433" y="752360"/>
                    <a:pt x="1324546" y="753069"/>
                  </a:cubicBezTo>
                  <a:cubicBezTo>
                    <a:pt x="1329265" y="753069"/>
                    <a:pt x="1322423" y="753069"/>
                    <a:pt x="1321951" y="754486"/>
                  </a:cubicBezTo>
                  <a:cubicBezTo>
                    <a:pt x="1321479" y="755900"/>
                    <a:pt x="1321951" y="754486"/>
                    <a:pt x="1320298" y="754486"/>
                  </a:cubicBezTo>
                  <a:lnTo>
                    <a:pt x="1322187" y="754486"/>
                  </a:lnTo>
                  <a:cubicBezTo>
                    <a:pt x="1318647" y="753069"/>
                    <a:pt x="1322187" y="754486"/>
                    <a:pt x="1319356" y="754486"/>
                  </a:cubicBezTo>
                  <a:cubicBezTo>
                    <a:pt x="1319356" y="754486"/>
                    <a:pt x="1319356" y="754486"/>
                    <a:pt x="1319356" y="754486"/>
                  </a:cubicBezTo>
                  <a:lnTo>
                    <a:pt x="1307321" y="762272"/>
                  </a:lnTo>
                  <a:cubicBezTo>
                    <a:pt x="1293163" y="771239"/>
                    <a:pt x="1278530" y="779970"/>
                    <a:pt x="1265553" y="788937"/>
                  </a:cubicBezTo>
                  <a:lnTo>
                    <a:pt x="1259418" y="790591"/>
                  </a:lnTo>
                  <a:cubicBezTo>
                    <a:pt x="1251159" y="796254"/>
                    <a:pt x="1242428" y="801208"/>
                    <a:pt x="1233697" y="806399"/>
                  </a:cubicBezTo>
                  <a:lnTo>
                    <a:pt x="1213404" y="817253"/>
                  </a:lnTo>
                  <a:cubicBezTo>
                    <a:pt x="1203728" y="821974"/>
                    <a:pt x="1193816" y="827165"/>
                    <a:pt x="1183671" y="831650"/>
                  </a:cubicBezTo>
                  <a:cubicBezTo>
                    <a:pt x="1143318" y="850290"/>
                    <a:pt x="1100844" y="868932"/>
                    <a:pt x="1061436" y="888045"/>
                  </a:cubicBezTo>
                  <a:lnTo>
                    <a:pt x="1034298" y="899138"/>
                  </a:lnTo>
                  <a:cubicBezTo>
                    <a:pt x="1047278" y="922735"/>
                    <a:pt x="1063323" y="950578"/>
                    <a:pt x="1073471" y="974412"/>
                  </a:cubicBezTo>
                  <a:cubicBezTo>
                    <a:pt x="1086920" y="994469"/>
                    <a:pt x="1093055" y="1013112"/>
                    <a:pt x="1106744" y="1032932"/>
                  </a:cubicBezTo>
                  <a:cubicBezTo>
                    <a:pt x="1114294" y="1046385"/>
                    <a:pt x="1121374" y="1060070"/>
                    <a:pt x="1130341" y="1073522"/>
                  </a:cubicBezTo>
                  <a:lnTo>
                    <a:pt x="1143082" y="1094052"/>
                  </a:lnTo>
                  <a:lnTo>
                    <a:pt x="1153466" y="1110096"/>
                  </a:lnTo>
                  <a:cubicBezTo>
                    <a:pt x="1162433" y="1124254"/>
                    <a:pt x="1172109" y="1137706"/>
                    <a:pt x="1181545" y="1151155"/>
                  </a:cubicBezTo>
                  <a:cubicBezTo>
                    <a:pt x="1200897" y="1181360"/>
                    <a:pt x="1220954" y="1210385"/>
                    <a:pt x="1240539" y="1239173"/>
                  </a:cubicBezTo>
                  <a:cubicBezTo>
                    <a:pt x="1249978" y="1253570"/>
                    <a:pt x="1259654" y="1267727"/>
                    <a:pt x="1268385" y="1281885"/>
                  </a:cubicBezTo>
                  <a:lnTo>
                    <a:pt x="1281364" y="1303123"/>
                  </a:lnTo>
                  <a:lnTo>
                    <a:pt x="1286555" y="1312090"/>
                  </a:lnTo>
                  <a:lnTo>
                    <a:pt x="1286555" y="1312090"/>
                  </a:lnTo>
                  <a:lnTo>
                    <a:pt x="1288206" y="1312090"/>
                  </a:lnTo>
                  <a:lnTo>
                    <a:pt x="1286791" y="1312090"/>
                  </a:lnTo>
                  <a:cubicBezTo>
                    <a:pt x="1288442" y="1312090"/>
                    <a:pt x="1288206" y="1312090"/>
                    <a:pt x="1290329" y="1314450"/>
                  </a:cubicBezTo>
                  <a:lnTo>
                    <a:pt x="1287969" y="1314450"/>
                  </a:lnTo>
                  <a:cubicBezTo>
                    <a:pt x="1287969" y="1314450"/>
                    <a:pt x="1292218" y="1316809"/>
                    <a:pt x="1290095" y="1315864"/>
                  </a:cubicBezTo>
                  <a:lnTo>
                    <a:pt x="1288442" y="1315864"/>
                  </a:lnTo>
                  <a:cubicBezTo>
                    <a:pt x="1288442" y="1315864"/>
                    <a:pt x="1288442" y="1315864"/>
                    <a:pt x="1289859" y="1315864"/>
                  </a:cubicBezTo>
                  <a:cubicBezTo>
                    <a:pt x="1289150" y="1317281"/>
                    <a:pt x="1287497" y="1317990"/>
                    <a:pt x="1286083" y="1317281"/>
                  </a:cubicBezTo>
                  <a:cubicBezTo>
                    <a:pt x="1286083" y="1317281"/>
                    <a:pt x="1286083" y="1317281"/>
                    <a:pt x="1286083" y="1317281"/>
                  </a:cubicBezTo>
                  <a:cubicBezTo>
                    <a:pt x="1285138" y="1317517"/>
                    <a:pt x="1284429" y="1317517"/>
                    <a:pt x="1283487" y="1317281"/>
                  </a:cubicBezTo>
                  <a:lnTo>
                    <a:pt x="1273103" y="1310437"/>
                  </a:lnTo>
                  <a:lnTo>
                    <a:pt x="1259418" y="1300528"/>
                  </a:lnTo>
                  <a:cubicBezTo>
                    <a:pt x="1250214" y="1293684"/>
                    <a:pt x="1241011" y="1286604"/>
                    <a:pt x="1232044" y="1279290"/>
                  </a:cubicBezTo>
                  <a:cubicBezTo>
                    <a:pt x="1194761" y="1248848"/>
                    <a:pt x="1159601" y="1216284"/>
                    <a:pt x="1126565" y="1181360"/>
                  </a:cubicBezTo>
                  <a:cubicBezTo>
                    <a:pt x="1118306" y="1172630"/>
                    <a:pt x="1110048" y="1163899"/>
                    <a:pt x="1102967" y="1154695"/>
                  </a:cubicBezTo>
                  <a:lnTo>
                    <a:pt x="1079370" y="1128030"/>
                  </a:lnTo>
                  <a:cubicBezTo>
                    <a:pt x="1071348" y="1118827"/>
                    <a:pt x="1063795" y="1108209"/>
                    <a:pt x="1055773" y="1098061"/>
                  </a:cubicBezTo>
                  <a:cubicBezTo>
                    <a:pt x="1025331" y="1056766"/>
                    <a:pt x="995129" y="1010752"/>
                    <a:pt x="966102" y="968512"/>
                  </a:cubicBezTo>
                  <a:cubicBezTo>
                    <a:pt x="956429" y="977243"/>
                    <a:pt x="945336" y="990223"/>
                    <a:pt x="934955" y="1001313"/>
                  </a:cubicBezTo>
                  <a:lnTo>
                    <a:pt x="903335" y="1035295"/>
                  </a:lnTo>
                  <a:cubicBezTo>
                    <a:pt x="882805" y="1058892"/>
                    <a:pt x="861803" y="1079185"/>
                    <a:pt x="841980" y="1103961"/>
                  </a:cubicBezTo>
                  <a:lnTo>
                    <a:pt x="811777" y="1139829"/>
                  </a:lnTo>
                  <a:lnTo>
                    <a:pt x="797147" y="1158236"/>
                  </a:lnTo>
                  <a:lnTo>
                    <a:pt x="787944" y="1170270"/>
                  </a:lnTo>
                  <a:lnTo>
                    <a:pt x="757030" y="1210621"/>
                  </a:lnTo>
                  <a:lnTo>
                    <a:pt x="754671" y="1215812"/>
                  </a:lnTo>
                  <a:cubicBezTo>
                    <a:pt x="731073" y="1244130"/>
                    <a:pt x="711016" y="1276931"/>
                    <a:pt x="686474" y="1301706"/>
                  </a:cubicBezTo>
                  <a:cubicBezTo>
                    <a:pt x="682934" y="1306897"/>
                    <a:pt x="681284" y="1313269"/>
                    <a:pt x="678688" y="1312327"/>
                  </a:cubicBezTo>
                  <a:cubicBezTo>
                    <a:pt x="673497" y="1320585"/>
                    <a:pt x="667362" y="1327899"/>
                    <a:pt x="660045" y="1334034"/>
                  </a:cubicBezTo>
                  <a:lnTo>
                    <a:pt x="656741" y="1339934"/>
                  </a:lnTo>
                  <a:cubicBezTo>
                    <a:pt x="648247" y="1348192"/>
                    <a:pt x="640461" y="1356926"/>
                    <a:pt x="633144" y="1366363"/>
                  </a:cubicBezTo>
                  <a:lnTo>
                    <a:pt x="611673" y="1385714"/>
                  </a:lnTo>
                  <a:lnTo>
                    <a:pt x="605773" y="1391377"/>
                  </a:lnTo>
                  <a:cubicBezTo>
                    <a:pt x="601524" y="1395153"/>
                    <a:pt x="595625" y="1398691"/>
                    <a:pt x="592085" y="1397040"/>
                  </a:cubicBezTo>
                  <a:lnTo>
                    <a:pt x="589962" y="1400108"/>
                  </a:lnTo>
                  <a:cubicBezTo>
                    <a:pt x="589962" y="1397276"/>
                    <a:pt x="586658" y="1400108"/>
                    <a:pt x="583827" y="1402467"/>
                  </a:cubicBezTo>
                  <a:cubicBezTo>
                    <a:pt x="583827" y="1402467"/>
                    <a:pt x="583827" y="1400108"/>
                    <a:pt x="585244" y="1398927"/>
                  </a:cubicBezTo>
                  <a:cubicBezTo>
                    <a:pt x="580759" y="1404826"/>
                    <a:pt x="583827" y="1398927"/>
                    <a:pt x="585244" y="1397513"/>
                  </a:cubicBezTo>
                  <a:lnTo>
                    <a:pt x="585244" y="1397513"/>
                  </a:lnTo>
                  <a:cubicBezTo>
                    <a:pt x="583354" y="1397513"/>
                    <a:pt x="585244" y="1393264"/>
                    <a:pt x="585244" y="1389724"/>
                  </a:cubicBezTo>
                  <a:lnTo>
                    <a:pt x="587603" y="1387364"/>
                  </a:lnTo>
                  <a:cubicBezTo>
                    <a:pt x="587603" y="1387364"/>
                    <a:pt x="584535" y="1389254"/>
                    <a:pt x="587603" y="1385950"/>
                  </a:cubicBezTo>
                  <a:cubicBezTo>
                    <a:pt x="590671" y="1382646"/>
                    <a:pt x="587603" y="1385950"/>
                    <a:pt x="586186" y="1385950"/>
                  </a:cubicBezTo>
                  <a:cubicBezTo>
                    <a:pt x="584771" y="1385950"/>
                    <a:pt x="586186" y="1383588"/>
                    <a:pt x="585008" y="1384061"/>
                  </a:cubicBezTo>
                  <a:cubicBezTo>
                    <a:pt x="585477" y="1383824"/>
                    <a:pt x="586422" y="1383824"/>
                    <a:pt x="586894" y="1384061"/>
                  </a:cubicBezTo>
                  <a:cubicBezTo>
                    <a:pt x="585713" y="1384061"/>
                    <a:pt x="584535" y="1382410"/>
                    <a:pt x="584771" y="1380051"/>
                  </a:cubicBezTo>
                  <a:cubicBezTo>
                    <a:pt x="585008" y="1377689"/>
                    <a:pt x="585949" y="1380051"/>
                    <a:pt x="587130" y="1380051"/>
                  </a:cubicBezTo>
                  <a:cubicBezTo>
                    <a:pt x="586186" y="1378397"/>
                    <a:pt x="585477" y="1376747"/>
                    <a:pt x="585008" y="1375093"/>
                  </a:cubicBezTo>
                  <a:cubicBezTo>
                    <a:pt x="585008" y="1372970"/>
                    <a:pt x="585008" y="1369194"/>
                    <a:pt x="583590" y="1365890"/>
                  </a:cubicBezTo>
                  <a:cubicBezTo>
                    <a:pt x="582176" y="1362589"/>
                    <a:pt x="585244" y="1364476"/>
                    <a:pt x="585949" y="1363059"/>
                  </a:cubicBezTo>
                  <a:cubicBezTo>
                    <a:pt x="586658" y="1361644"/>
                    <a:pt x="585949" y="1363059"/>
                    <a:pt x="585949" y="1363059"/>
                  </a:cubicBezTo>
                  <a:cubicBezTo>
                    <a:pt x="585949" y="1363059"/>
                    <a:pt x="584299" y="1363059"/>
                    <a:pt x="583827" y="1364948"/>
                  </a:cubicBezTo>
                  <a:cubicBezTo>
                    <a:pt x="583354" y="1366835"/>
                    <a:pt x="583827" y="1361880"/>
                    <a:pt x="583827" y="1359521"/>
                  </a:cubicBezTo>
                  <a:lnTo>
                    <a:pt x="583827" y="1352441"/>
                  </a:lnTo>
                  <a:cubicBezTo>
                    <a:pt x="583827" y="1347723"/>
                    <a:pt x="583827" y="1342529"/>
                    <a:pt x="583827" y="1335924"/>
                  </a:cubicBezTo>
                  <a:cubicBezTo>
                    <a:pt x="585949" y="1334034"/>
                    <a:pt x="586186" y="1322236"/>
                    <a:pt x="586894" y="1330025"/>
                  </a:cubicBezTo>
                  <a:cubicBezTo>
                    <a:pt x="586894" y="1324595"/>
                    <a:pt x="585008" y="1324125"/>
                    <a:pt x="588545" y="1313741"/>
                  </a:cubicBezTo>
                  <a:cubicBezTo>
                    <a:pt x="588545" y="1305719"/>
                    <a:pt x="586894" y="1317517"/>
                    <a:pt x="586422" y="1319877"/>
                  </a:cubicBezTo>
                  <a:cubicBezTo>
                    <a:pt x="586422" y="1307605"/>
                    <a:pt x="588309" y="1296279"/>
                    <a:pt x="586422" y="1284717"/>
                  </a:cubicBezTo>
                  <a:cubicBezTo>
                    <a:pt x="586422" y="1283066"/>
                    <a:pt x="586422" y="1286604"/>
                    <a:pt x="586422" y="1288257"/>
                  </a:cubicBezTo>
                  <a:cubicBezTo>
                    <a:pt x="586422" y="1285189"/>
                    <a:pt x="586422" y="1281649"/>
                    <a:pt x="588545" y="1278817"/>
                  </a:cubicBezTo>
                  <a:cubicBezTo>
                    <a:pt x="585713" y="1281413"/>
                    <a:pt x="588545" y="1272918"/>
                    <a:pt x="586894" y="1266546"/>
                  </a:cubicBezTo>
                  <a:cubicBezTo>
                    <a:pt x="593738" y="1239173"/>
                    <a:pt x="589253" y="1205666"/>
                    <a:pt x="598693" y="1182542"/>
                  </a:cubicBezTo>
                  <a:cubicBezTo>
                    <a:pt x="597512" y="1171212"/>
                    <a:pt x="598221" y="1159886"/>
                    <a:pt x="601052" y="1149032"/>
                  </a:cubicBezTo>
                  <a:cubicBezTo>
                    <a:pt x="603647" y="1150213"/>
                    <a:pt x="598929" y="1163190"/>
                    <a:pt x="599402" y="1169089"/>
                  </a:cubicBezTo>
                  <a:cubicBezTo>
                    <a:pt x="600816" y="1166730"/>
                    <a:pt x="601052" y="1163899"/>
                    <a:pt x="602469" y="1161776"/>
                  </a:cubicBezTo>
                  <a:cubicBezTo>
                    <a:pt x="602469" y="1171212"/>
                    <a:pt x="602469" y="1181124"/>
                    <a:pt x="602469" y="1190328"/>
                  </a:cubicBezTo>
                  <a:cubicBezTo>
                    <a:pt x="598221" y="1188441"/>
                    <a:pt x="598221" y="1213925"/>
                    <a:pt x="598221" y="1219352"/>
                  </a:cubicBezTo>
                  <a:cubicBezTo>
                    <a:pt x="603647" y="1197644"/>
                    <a:pt x="606479" y="1175225"/>
                    <a:pt x="606951" y="1152809"/>
                  </a:cubicBezTo>
                  <a:cubicBezTo>
                    <a:pt x="606951" y="1151391"/>
                    <a:pt x="606951" y="1155876"/>
                    <a:pt x="606951" y="1158236"/>
                  </a:cubicBezTo>
                  <a:cubicBezTo>
                    <a:pt x="608369" y="1148324"/>
                    <a:pt x="612851" y="1128030"/>
                    <a:pt x="609311" y="1126380"/>
                  </a:cubicBezTo>
                  <a:cubicBezTo>
                    <a:pt x="609311" y="1120008"/>
                    <a:pt x="611906" y="1122840"/>
                    <a:pt x="613323" y="1119299"/>
                  </a:cubicBezTo>
                  <a:cubicBezTo>
                    <a:pt x="613559" y="1114817"/>
                    <a:pt x="614032" y="1110332"/>
                    <a:pt x="614740" y="1105850"/>
                  </a:cubicBezTo>
                  <a:lnTo>
                    <a:pt x="618514" y="1086499"/>
                  </a:lnTo>
                  <a:cubicBezTo>
                    <a:pt x="620873" y="1074228"/>
                    <a:pt x="623235" y="1062902"/>
                    <a:pt x="626772" y="1043553"/>
                  </a:cubicBezTo>
                  <a:cubicBezTo>
                    <a:pt x="638338" y="1003908"/>
                    <a:pt x="650370" y="963558"/>
                    <a:pt x="657922" y="925566"/>
                  </a:cubicBezTo>
                  <a:cubicBezTo>
                    <a:pt x="653910" y="924622"/>
                    <a:pt x="649900" y="923913"/>
                    <a:pt x="645651" y="923441"/>
                  </a:cubicBezTo>
                  <a:cubicBezTo>
                    <a:pt x="617572" y="916836"/>
                    <a:pt x="589253" y="912114"/>
                    <a:pt x="560702" y="909519"/>
                  </a:cubicBezTo>
                  <a:cubicBezTo>
                    <a:pt x="547722" y="906215"/>
                    <a:pt x="531914" y="903147"/>
                    <a:pt x="513507" y="900316"/>
                  </a:cubicBezTo>
                  <a:lnTo>
                    <a:pt x="486606" y="895597"/>
                  </a:lnTo>
                  <a:lnTo>
                    <a:pt x="473157" y="893474"/>
                  </a:lnTo>
                  <a:lnTo>
                    <a:pt x="464423" y="893474"/>
                  </a:lnTo>
                  <a:cubicBezTo>
                    <a:pt x="441062" y="890643"/>
                    <a:pt x="418173" y="885449"/>
                    <a:pt x="395993" y="877899"/>
                  </a:cubicBezTo>
                  <a:cubicBezTo>
                    <a:pt x="404724" y="885449"/>
                    <a:pt x="370506" y="874832"/>
                    <a:pt x="372396" y="880022"/>
                  </a:cubicBezTo>
                  <a:cubicBezTo>
                    <a:pt x="363665" y="877427"/>
                    <a:pt x="352808" y="880022"/>
                    <a:pt x="345494" y="874832"/>
                  </a:cubicBezTo>
                  <a:cubicBezTo>
                    <a:pt x="310335" y="871055"/>
                    <a:pt x="276117" y="861852"/>
                    <a:pt x="244025" y="847458"/>
                  </a:cubicBezTo>
                  <a:cubicBezTo>
                    <a:pt x="239306" y="847458"/>
                    <a:pt x="234116" y="847458"/>
                    <a:pt x="235766" y="849111"/>
                  </a:cubicBezTo>
                  <a:cubicBezTo>
                    <a:pt x="230576" y="847930"/>
                    <a:pt x="225618" y="845571"/>
                    <a:pt x="221372" y="842267"/>
                  </a:cubicBezTo>
                  <a:cubicBezTo>
                    <a:pt x="216418" y="841795"/>
                    <a:pt x="211697" y="840381"/>
                    <a:pt x="207214" y="838255"/>
                  </a:cubicBezTo>
                  <a:cubicBezTo>
                    <a:pt x="204147" y="839672"/>
                    <a:pt x="200370" y="838255"/>
                    <a:pt x="196121" y="838255"/>
                  </a:cubicBezTo>
                  <a:cubicBezTo>
                    <a:pt x="198484" y="840381"/>
                    <a:pt x="202493" y="839908"/>
                    <a:pt x="205089" y="841795"/>
                  </a:cubicBezTo>
                  <a:cubicBezTo>
                    <a:pt x="195416" y="839908"/>
                    <a:pt x="186212" y="836604"/>
                    <a:pt x="177245" y="832355"/>
                  </a:cubicBezTo>
                  <a:cubicBezTo>
                    <a:pt x="169223" y="828818"/>
                    <a:pt x="162615" y="822919"/>
                    <a:pt x="158366" y="815366"/>
                  </a:cubicBezTo>
                  <a:cubicBezTo>
                    <a:pt x="152939" y="815366"/>
                    <a:pt x="148694" y="810884"/>
                    <a:pt x="148927" y="805454"/>
                  </a:cubicBezTo>
                  <a:cubicBezTo>
                    <a:pt x="148927" y="805221"/>
                    <a:pt x="148927" y="804748"/>
                    <a:pt x="148927" y="804276"/>
                  </a:cubicBezTo>
                  <a:cubicBezTo>
                    <a:pt x="138073" y="790354"/>
                    <a:pt x="135950" y="771239"/>
                    <a:pt x="143500" y="755195"/>
                  </a:cubicBezTo>
                  <a:lnTo>
                    <a:pt x="149399" y="750473"/>
                  </a:lnTo>
                  <a:cubicBezTo>
                    <a:pt x="145153" y="750473"/>
                    <a:pt x="153648" y="741034"/>
                    <a:pt x="156243" y="736079"/>
                  </a:cubicBezTo>
                  <a:cubicBezTo>
                    <a:pt x="156243" y="736079"/>
                    <a:pt x="157658" y="736079"/>
                    <a:pt x="156243" y="737260"/>
                  </a:cubicBezTo>
                  <a:cubicBezTo>
                    <a:pt x="161907" y="730653"/>
                    <a:pt x="168042" y="724517"/>
                    <a:pt x="174650" y="718854"/>
                  </a:cubicBezTo>
                  <a:cubicBezTo>
                    <a:pt x="182908" y="713191"/>
                    <a:pt x="189989" y="706819"/>
                    <a:pt x="198247" y="701156"/>
                  </a:cubicBezTo>
                  <a:cubicBezTo>
                    <a:pt x="219013" y="690066"/>
                    <a:pt x="249452" y="677559"/>
                    <a:pt x="269039" y="668828"/>
                  </a:cubicBezTo>
                  <a:cubicBezTo>
                    <a:pt x="285556" y="664579"/>
                    <a:pt x="316234" y="654670"/>
                    <a:pt x="329919" y="650657"/>
                  </a:cubicBezTo>
                  <a:cubicBezTo>
                    <a:pt x="353517" y="644758"/>
                    <a:pt x="374282" y="639803"/>
                    <a:pt x="392216" y="634610"/>
                  </a:cubicBezTo>
                  <a:cubicBezTo>
                    <a:pt x="388676" y="634846"/>
                    <a:pt x="385136" y="634140"/>
                    <a:pt x="382068" y="632251"/>
                  </a:cubicBezTo>
                  <a:cubicBezTo>
                    <a:pt x="387026" y="630836"/>
                    <a:pt x="391508" y="632251"/>
                    <a:pt x="396229" y="630364"/>
                  </a:cubicBezTo>
                  <a:cubicBezTo>
                    <a:pt x="390566" y="630836"/>
                    <a:pt x="384667" y="630836"/>
                    <a:pt x="379001" y="630364"/>
                  </a:cubicBezTo>
                  <a:cubicBezTo>
                    <a:pt x="370742" y="634140"/>
                    <a:pt x="355403" y="630364"/>
                    <a:pt x="353044" y="634846"/>
                  </a:cubicBezTo>
                  <a:cubicBezTo>
                    <a:pt x="350685" y="639331"/>
                    <a:pt x="345258" y="634846"/>
                    <a:pt x="341246" y="634846"/>
                  </a:cubicBezTo>
                  <a:cubicBezTo>
                    <a:pt x="330392" y="634846"/>
                    <a:pt x="319538" y="638622"/>
                    <a:pt x="308681" y="640273"/>
                  </a:cubicBezTo>
                  <a:lnTo>
                    <a:pt x="336527" y="630364"/>
                  </a:lnTo>
                  <a:cubicBezTo>
                    <a:pt x="287915" y="636027"/>
                    <a:pt x="240957" y="650421"/>
                    <a:pt x="197775" y="673310"/>
                  </a:cubicBezTo>
                  <a:cubicBezTo>
                    <a:pt x="193762" y="675669"/>
                    <a:pt x="189280" y="677086"/>
                    <a:pt x="184795" y="678031"/>
                  </a:cubicBezTo>
                  <a:cubicBezTo>
                    <a:pt x="184795" y="678031"/>
                    <a:pt x="184795" y="678031"/>
                    <a:pt x="187154" y="679445"/>
                  </a:cubicBezTo>
                  <a:cubicBezTo>
                    <a:pt x="182436" y="681804"/>
                    <a:pt x="177954" y="684636"/>
                    <a:pt x="173941" y="688176"/>
                  </a:cubicBezTo>
                  <a:cubicBezTo>
                    <a:pt x="168042" y="689830"/>
                    <a:pt x="162851" y="692897"/>
                    <a:pt x="158839" y="697380"/>
                  </a:cubicBezTo>
                  <a:cubicBezTo>
                    <a:pt x="154120" y="703043"/>
                    <a:pt x="150108" y="709414"/>
                    <a:pt x="147513" y="713191"/>
                  </a:cubicBezTo>
                  <a:cubicBezTo>
                    <a:pt x="144917" y="716964"/>
                    <a:pt x="147513" y="709651"/>
                    <a:pt x="150344" y="705402"/>
                  </a:cubicBezTo>
                  <a:cubicBezTo>
                    <a:pt x="147040" y="708706"/>
                    <a:pt x="140905" y="712482"/>
                    <a:pt x="139960" y="711065"/>
                  </a:cubicBezTo>
                  <a:cubicBezTo>
                    <a:pt x="145390" y="704224"/>
                    <a:pt x="147749" y="704460"/>
                    <a:pt x="150580" y="698561"/>
                  </a:cubicBezTo>
                  <a:cubicBezTo>
                    <a:pt x="146804" y="699975"/>
                    <a:pt x="145626" y="706347"/>
                    <a:pt x="141377" y="706819"/>
                  </a:cubicBezTo>
                  <a:cubicBezTo>
                    <a:pt x="136659" y="711537"/>
                    <a:pt x="141377" y="709414"/>
                    <a:pt x="137364" y="713191"/>
                  </a:cubicBezTo>
                  <a:cubicBezTo>
                    <a:pt x="133355" y="716964"/>
                    <a:pt x="134533" y="716964"/>
                    <a:pt x="132646" y="718381"/>
                  </a:cubicBezTo>
                  <a:cubicBezTo>
                    <a:pt x="130759" y="719799"/>
                    <a:pt x="135478" y="710595"/>
                    <a:pt x="134769" y="709887"/>
                  </a:cubicBezTo>
                  <a:cubicBezTo>
                    <a:pt x="134060" y="709178"/>
                    <a:pt x="137601" y="707528"/>
                    <a:pt x="138782" y="706110"/>
                  </a:cubicBezTo>
                  <a:cubicBezTo>
                    <a:pt x="137128" y="710832"/>
                    <a:pt x="147749" y="699266"/>
                    <a:pt x="152703" y="694784"/>
                  </a:cubicBezTo>
                  <a:cubicBezTo>
                    <a:pt x="157658" y="690302"/>
                    <a:pt x="154357" y="694784"/>
                    <a:pt x="157894" y="694784"/>
                  </a:cubicBezTo>
                  <a:cubicBezTo>
                    <a:pt x="170401" y="686053"/>
                    <a:pt x="170637" y="679918"/>
                    <a:pt x="182908" y="672604"/>
                  </a:cubicBezTo>
                  <a:cubicBezTo>
                    <a:pt x="184559" y="672604"/>
                    <a:pt x="173469" y="681099"/>
                    <a:pt x="170637" y="684872"/>
                  </a:cubicBezTo>
                  <a:cubicBezTo>
                    <a:pt x="175828" y="681335"/>
                    <a:pt x="187391" y="674255"/>
                    <a:pt x="183381" y="674255"/>
                  </a:cubicBezTo>
                  <a:cubicBezTo>
                    <a:pt x="199425" y="668591"/>
                    <a:pt x="214056" y="657971"/>
                    <a:pt x="230576" y="650657"/>
                  </a:cubicBezTo>
                  <a:cubicBezTo>
                    <a:pt x="219955" y="653489"/>
                    <a:pt x="210046" y="658207"/>
                    <a:pt x="201315" y="664815"/>
                  </a:cubicBezTo>
                  <a:cubicBezTo>
                    <a:pt x="211224" y="655612"/>
                    <a:pt x="223731" y="649949"/>
                    <a:pt x="237183" y="648534"/>
                  </a:cubicBezTo>
                  <a:cubicBezTo>
                    <a:pt x="249215" y="641926"/>
                    <a:pt x="262668" y="637441"/>
                    <a:pt x="276353" y="635791"/>
                  </a:cubicBezTo>
                  <a:cubicBezTo>
                    <a:pt x="317176" y="623756"/>
                    <a:pt x="358943" y="615734"/>
                    <a:pt x="401184" y="612194"/>
                  </a:cubicBezTo>
                  <a:cubicBezTo>
                    <a:pt x="391980" y="610543"/>
                    <a:pt x="382541" y="612194"/>
                    <a:pt x="373574" y="609834"/>
                  </a:cubicBezTo>
                  <a:cubicBezTo>
                    <a:pt x="363665" y="611249"/>
                    <a:pt x="353517" y="611249"/>
                    <a:pt x="343605" y="609834"/>
                  </a:cubicBezTo>
                  <a:cubicBezTo>
                    <a:pt x="340067" y="609834"/>
                    <a:pt x="342190" y="609834"/>
                    <a:pt x="339831" y="611721"/>
                  </a:cubicBezTo>
                  <a:cubicBezTo>
                    <a:pt x="332515" y="609362"/>
                    <a:pt x="324492" y="613375"/>
                    <a:pt x="316234" y="613138"/>
                  </a:cubicBezTo>
                  <a:cubicBezTo>
                    <a:pt x="312694" y="613138"/>
                    <a:pt x="316234" y="611013"/>
                    <a:pt x="321661" y="609362"/>
                  </a:cubicBezTo>
                  <a:cubicBezTo>
                    <a:pt x="312221" y="610307"/>
                    <a:pt x="302782" y="611721"/>
                    <a:pt x="293342" y="613611"/>
                  </a:cubicBezTo>
                  <a:cubicBezTo>
                    <a:pt x="286029" y="613611"/>
                    <a:pt x="296882" y="611013"/>
                    <a:pt x="291692" y="610776"/>
                  </a:cubicBezTo>
                  <a:cubicBezTo>
                    <a:pt x="278712" y="612902"/>
                    <a:pt x="266208" y="616442"/>
                    <a:pt x="254173" y="621633"/>
                  </a:cubicBezTo>
                  <a:cubicBezTo>
                    <a:pt x="249215" y="620216"/>
                    <a:pt x="267386" y="614080"/>
                    <a:pt x="273758" y="611485"/>
                  </a:cubicBezTo>
                  <a:cubicBezTo>
                    <a:pt x="270690" y="611721"/>
                    <a:pt x="267622" y="611721"/>
                    <a:pt x="264554" y="611485"/>
                  </a:cubicBezTo>
                  <a:cubicBezTo>
                    <a:pt x="262904" y="611485"/>
                    <a:pt x="264554" y="611485"/>
                    <a:pt x="266444" y="611485"/>
                  </a:cubicBezTo>
                  <a:cubicBezTo>
                    <a:pt x="259364" y="614080"/>
                    <a:pt x="255115" y="613375"/>
                    <a:pt x="252283" y="616442"/>
                  </a:cubicBezTo>
                  <a:cubicBezTo>
                    <a:pt x="249452" y="619510"/>
                    <a:pt x="250633" y="616442"/>
                    <a:pt x="246856" y="616442"/>
                  </a:cubicBezTo>
                  <a:cubicBezTo>
                    <a:pt x="234821" y="620452"/>
                    <a:pt x="223259" y="624701"/>
                    <a:pt x="210988" y="628005"/>
                  </a:cubicBezTo>
                  <a:cubicBezTo>
                    <a:pt x="206742" y="630364"/>
                    <a:pt x="206978" y="631542"/>
                    <a:pt x="210988" y="631309"/>
                  </a:cubicBezTo>
                  <a:cubicBezTo>
                    <a:pt x="207687" y="633432"/>
                    <a:pt x="204147" y="635318"/>
                    <a:pt x="200606" y="636736"/>
                  </a:cubicBezTo>
                  <a:cubicBezTo>
                    <a:pt x="197775" y="636736"/>
                    <a:pt x="194943" y="635791"/>
                    <a:pt x="192584" y="634374"/>
                  </a:cubicBezTo>
                  <a:cubicBezTo>
                    <a:pt x="206270" y="628947"/>
                    <a:pt x="219249" y="621869"/>
                    <a:pt x="231284" y="613138"/>
                  </a:cubicBezTo>
                  <a:cubicBezTo>
                    <a:pt x="253228" y="605349"/>
                    <a:pt x="275644" y="600395"/>
                    <a:pt x="298772" y="597800"/>
                  </a:cubicBezTo>
                  <a:cubicBezTo>
                    <a:pt x="292873" y="595204"/>
                    <a:pt x="309626" y="593551"/>
                    <a:pt x="318829" y="592609"/>
                  </a:cubicBezTo>
                  <a:cubicBezTo>
                    <a:pt x="321425" y="594023"/>
                    <a:pt x="309390" y="592609"/>
                    <a:pt x="306086" y="595677"/>
                  </a:cubicBezTo>
                  <a:cubicBezTo>
                    <a:pt x="315998" y="594496"/>
                    <a:pt x="325907" y="592373"/>
                    <a:pt x="335346" y="589305"/>
                  </a:cubicBezTo>
                  <a:cubicBezTo>
                    <a:pt x="342190" y="589305"/>
                    <a:pt x="331100" y="591900"/>
                    <a:pt x="340537" y="591192"/>
                  </a:cubicBezTo>
                  <a:cubicBezTo>
                    <a:pt x="353517" y="586946"/>
                    <a:pt x="366969" y="585056"/>
                    <a:pt x="380654" y="585292"/>
                  </a:cubicBezTo>
                  <a:cubicBezTo>
                    <a:pt x="393398" y="583169"/>
                    <a:pt x="406138" y="581752"/>
                    <a:pt x="418882" y="581280"/>
                  </a:cubicBezTo>
                  <a:cubicBezTo>
                    <a:pt x="420532" y="578448"/>
                    <a:pt x="405902" y="581280"/>
                    <a:pt x="400947" y="581280"/>
                  </a:cubicBezTo>
                  <a:cubicBezTo>
                    <a:pt x="407319" y="581280"/>
                    <a:pt x="418173" y="578448"/>
                    <a:pt x="430208" y="577506"/>
                  </a:cubicBezTo>
                  <a:cubicBezTo>
                    <a:pt x="442243" y="576798"/>
                    <a:pt x="454278" y="577034"/>
                    <a:pt x="466312" y="578684"/>
                  </a:cubicBezTo>
                  <a:cubicBezTo>
                    <a:pt x="481887" y="574675"/>
                    <a:pt x="532856" y="581752"/>
                    <a:pt x="537104" y="574438"/>
                  </a:cubicBezTo>
                  <a:cubicBezTo>
                    <a:pt x="546780" y="573966"/>
                    <a:pt x="556453" y="573966"/>
                    <a:pt x="566129" y="574438"/>
                  </a:cubicBezTo>
                  <a:cubicBezTo>
                    <a:pt x="566129" y="575853"/>
                    <a:pt x="558812" y="574438"/>
                    <a:pt x="559993" y="576561"/>
                  </a:cubicBezTo>
                  <a:cubicBezTo>
                    <a:pt x="588781" y="576561"/>
                    <a:pt x="617805" y="575147"/>
                    <a:pt x="620873" y="569717"/>
                  </a:cubicBezTo>
                  <a:cubicBezTo>
                    <a:pt x="614504" y="567594"/>
                    <a:pt x="602706" y="564999"/>
                    <a:pt x="606243" y="563348"/>
                  </a:cubicBezTo>
                  <a:cubicBezTo>
                    <a:pt x="591376" y="559808"/>
                    <a:pt x="566837" y="557919"/>
                    <a:pt x="563533" y="552019"/>
                  </a:cubicBezTo>
                  <a:cubicBezTo>
                    <a:pt x="555980" y="553437"/>
                    <a:pt x="542767" y="552019"/>
                    <a:pt x="539936" y="554381"/>
                  </a:cubicBezTo>
                  <a:cubicBezTo>
                    <a:pt x="542295" y="554851"/>
                    <a:pt x="544890" y="554851"/>
                    <a:pt x="547250" y="554381"/>
                  </a:cubicBezTo>
                  <a:cubicBezTo>
                    <a:pt x="550554" y="556268"/>
                    <a:pt x="547250" y="554381"/>
                    <a:pt x="541350" y="556268"/>
                  </a:cubicBezTo>
                  <a:cubicBezTo>
                    <a:pt x="536868" y="554381"/>
                    <a:pt x="532150" y="553437"/>
                    <a:pt x="527429" y="553437"/>
                  </a:cubicBezTo>
                  <a:cubicBezTo>
                    <a:pt x="522238" y="553437"/>
                    <a:pt x="524361" y="551314"/>
                    <a:pt x="530024" y="550605"/>
                  </a:cubicBezTo>
                  <a:cubicBezTo>
                    <a:pt x="525306" y="550605"/>
                    <a:pt x="520821" y="550605"/>
                    <a:pt x="520584" y="550605"/>
                  </a:cubicBezTo>
                  <a:cubicBezTo>
                    <a:pt x="502181" y="547773"/>
                    <a:pt x="483774" y="547773"/>
                    <a:pt x="465368" y="550605"/>
                  </a:cubicBezTo>
                  <a:cubicBezTo>
                    <a:pt x="444129" y="548010"/>
                    <a:pt x="422422" y="549660"/>
                    <a:pt x="401892" y="555559"/>
                  </a:cubicBezTo>
                  <a:lnTo>
                    <a:pt x="398116" y="555559"/>
                  </a:lnTo>
                  <a:cubicBezTo>
                    <a:pt x="411329" y="551550"/>
                    <a:pt x="425017" y="548482"/>
                    <a:pt x="438702" y="546829"/>
                  </a:cubicBezTo>
                  <a:cubicBezTo>
                    <a:pt x="435162" y="545414"/>
                    <a:pt x="431389" y="546829"/>
                    <a:pt x="427849" y="544942"/>
                  </a:cubicBezTo>
                  <a:cubicBezTo>
                    <a:pt x="395520" y="550841"/>
                    <a:pt x="376169" y="548952"/>
                    <a:pt x="344549" y="555559"/>
                  </a:cubicBezTo>
                  <a:cubicBezTo>
                    <a:pt x="344549" y="555559"/>
                    <a:pt x="344549" y="555559"/>
                    <a:pt x="342663" y="554381"/>
                  </a:cubicBezTo>
                  <a:cubicBezTo>
                    <a:pt x="354461" y="552964"/>
                    <a:pt x="366024" y="550369"/>
                    <a:pt x="377350" y="546592"/>
                  </a:cubicBezTo>
                  <a:cubicBezTo>
                    <a:pt x="372632" y="546592"/>
                    <a:pt x="367202" y="546592"/>
                    <a:pt x="362484" y="546592"/>
                  </a:cubicBezTo>
                  <a:cubicBezTo>
                    <a:pt x="364607" y="548246"/>
                    <a:pt x="359652" y="549188"/>
                    <a:pt x="352808" y="548718"/>
                  </a:cubicBezTo>
                  <a:cubicBezTo>
                    <a:pt x="354461" y="548718"/>
                    <a:pt x="354225" y="550841"/>
                    <a:pt x="352808" y="552256"/>
                  </a:cubicBezTo>
                  <a:cubicBezTo>
                    <a:pt x="341718" y="552256"/>
                    <a:pt x="317176" y="556032"/>
                    <a:pt x="322133" y="559100"/>
                  </a:cubicBezTo>
                  <a:cubicBezTo>
                    <a:pt x="317648" y="560986"/>
                    <a:pt x="320007" y="556504"/>
                    <a:pt x="312694" y="559100"/>
                  </a:cubicBezTo>
                  <a:cubicBezTo>
                    <a:pt x="311513" y="559100"/>
                    <a:pt x="320244" y="556977"/>
                    <a:pt x="316706" y="555796"/>
                  </a:cubicBezTo>
                  <a:cubicBezTo>
                    <a:pt x="308917" y="555796"/>
                    <a:pt x="302309" y="561223"/>
                    <a:pt x="304908" y="561931"/>
                  </a:cubicBezTo>
                  <a:cubicBezTo>
                    <a:pt x="299950" y="563348"/>
                    <a:pt x="300659" y="560281"/>
                    <a:pt x="295704" y="560281"/>
                  </a:cubicBezTo>
                  <a:cubicBezTo>
                    <a:pt x="285320" y="563112"/>
                    <a:pt x="292164" y="563348"/>
                    <a:pt x="285792" y="565708"/>
                  </a:cubicBezTo>
                  <a:cubicBezTo>
                    <a:pt x="279421" y="568067"/>
                    <a:pt x="279184" y="565708"/>
                    <a:pt x="282016" y="565708"/>
                  </a:cubicBezTo>
                  <a:cubicBezTo>
                    <a:pt x="273994" y="565708"/>
                    <a:pt x="276117" y="568539"/>
                    <a:pt x="274466" y="569481"/>
                  </a:cubicBezTo>
                  <a:cubicBezTo>
                    <a:pt x="272813" y="570426"/>
                    <a:pt x="264082" y="569481"/>
                    <a:pt x="262904" y="569481"/>
                  </a:cubicBezTo>
                  <a:cubicBezTo>
                    <a:pt x="267150" y="567358"/>
                    <a:pt x="271871" y="565708"/>
                    <a:pt x="276589" y="564527"/>
                  </a:cubicBezTo>
                  <a:cubicBezTo>
                    <a:pt x="265027" y="564527"/>
                    <a:pt x="259836" y="569717"/>
                    <a:pt x="261014" y="571135"/>
                  </a:cubicBezTo>
                  <a:cubicBezTo>
                    <a:pt x="248982" y="573494"/>
                    <a:pt x="237183" y="577506"/>
                    <a:pt x="226327" y="583406"/>
                  </a:cubicBezTo>
                  <a:cubicBezTo>
                    <a:pt x="215945" y="585529"/>
                    <a:pt x="226327" y="580810"/>
                    <a:pt x="222081" y="581280"/>
                  </a:cubicBezTo>
                  <a:cubicBezTo>
                    <a:pt x="230103" y="577979"/>
                    <a:pt x="237653" y="576325"/>
                    <a:pt x="245678" y="573730"/>
                  </a:cubicBezTo>
                  <a:cubicBezTo>
                    <a:pt x="238125" y="573730"/>
                    <a:pt x="237889" y="572079"/>
                    <a:pt x="245678" y="568539"/>
                  </a:cubicBezTo>
                  <a:cubicBezTo>
                    <a:pt x="240721" y="568539"/>
                    <a:pt x="236002" y="570898"/>
                    <a:pt x="236002" y="572079"/>
                  </a:cubicBezTo>
                  <a:cubicBezTo>
                    <a:pt x="236002" y="573257"/>
                    <a:pt x="226799" y="573966"/>
                    <a:pt x="224204" y="572079"/>
                  </a:cubicBezTo>
                  <a:cubicBezTo>
                    <a:pt x="212878" y="577742"/>
                    <a:pt x="200843" y="582461"/>
                    <a:pt x="188572" y="586237"/>
                  </a:cubicBezTo>
                  <a:cubicBezTo>
                    <a:pt x="185268" y="586237"/>
                    <a:pt x="198720" y="580574"/>
                    <a:pt x="202493" y="581280"/>
                  </a:cubicBezTo>
                  <a:cubicBezTo>
                    <a:pt x="206270" y="581988"/>
                    <a:pt x="202493" y="581280"/>
                    <a:pt x="202493" y="581280"/>
                  </a:cubicBezTo>
                  <a:lnTo>
                    <a:pt x="206506" y="579157"/>
                  </a:lnTo>
                  <a:cubicBezTo>
                    <a:pt x="198247" y="580810"/>
                    <a:pt x="190222" y="583878"/>
                    <a:pt x="182908" y="587888"/>
                  </a:cubicBezTo>
                  <a:cubicBezTo>
                    <a:pt x="178424" y="587888"/>
                    <a:pt x="182908" y="584114"/>
                    <a:pt x="178190" y="584114"/>
                  </a:cubicBezTo>
                  <a:cubicBezTo>
                    <a:pt x="174414" y="587179"/>
                    <a:pt x="170401" y="590014"/>
                    <a:pt x="166155" y="592136"/>
                  </a:cubicBezTo>
                  <a:cubicBezTo>
                    <a:pt x="158366" y="594496"/>
                    <a:pt x="160492" y="592136"/>
                    <a:pt x="155299" y="593551"/>
                  </a:cubicBezTo>
                  <a:cubicBezTo>
                    <a:pt x="150108" y="594968"/>
                    <a:pt x="151525" y="596855"/>
                    <a:pt x="149635" y="598508"/>
                  </a:cubicBezTo>
                  <a:cubicBezTo>
                    <a:pt x="143736" y="600159"/>
                    <a:pt x="149635" y="597091"/>
                    <a:pt x="140905" y="598508"/>
                  </a:cubicBezTo>
                  <a:lnTo>
                    <a:pt x="103622" y="622105"/>
                  </a:lnTo>
                  <a:cubicBezTo>
                    <a:pt x="97486" y="623992"/>
                    <a:pt x="108104" y="617857"/>
                    <a:pt x="113061" y="612902"/>
                  </a:cubicBezTo>
                  <a:cubicBezTo>
                    <a:pt x="106453" y="615498"/>
                    <a:pt x="101027" y="621633"/>
                    <a:pt x="94182" y="625173"/>
                  </a:cubicBezTo>
                  <a:cubicBezTo>
                    <a:pt x="94182" y="625173"/>
                    <a:pt x="90170" y="630128"/>
                    <a:pt x="92765" y="628947"/>
                  </a:cubicBezTo>
                  <a:cubicBezTo>
                    <a:pt x="54774" y="657738"/>
                    <a:pt x="27167" y="698324"/>
                    <a:pt x="14187" y="744338"/>
                  </a:cubicBezTo>
                  <a:cubicBezTo>
                    <a:pt x="14187" y="747642"/>
                    <a:pt x="16074" y="741979"/>
                    <a:pt x="17255" y="739383"/>
                  </a:cubicBezTo>
                  <a:cubicBezTo>
                    <a:pt x="16546" y="746697"/>
                    <a:pt x="15604" y="754014"/>
                    <a:pt x="14187" y="761327"/>
                  </a:cubicBezTo>
                  <a:cubicBezTo>
                    <a:pt x="11356" y="765576"/>
                    <a:pt x="9469" y="770294"/>
                    <a:pt x="8760" y="775252"/>
                  </a:cubicBezTo>
                  <a:cubicBezTo>
                    <a:pt x="8760" y="781624"/>
                    <a:pt x="8760" y="789646"/>
                    <a:pt x="8760" y="798849"/>
                  </a:cubicBezTo>
                  <a:cubicBezTo>
                    <a:pt x="8996" y="807344"/>
                    <a:pt x="9941" y="815838"/>
                    <a:pt x="11592" y="824097"/>
                  </a:cubicBezTo>
                  <a:cubicBezTo>
                    <a:pt x="13479" y="831177"/>
                    <a:pt x="15132" y="838491"/>
                    <a:pt x="16310" y="845807"/>
                  </a:cubicBezTo>
                  <a:cubicBezTo>
                    <a:pt x="11119" y="838255"/>
                    <a:pt x="7815" y="829524"/>
                    <a:pt x="6637" y="820557"/>
                  </a:cubicBezTo>
                  <a:cubicBezTo>
                    <a:pt x="6637" y="808052"/>
                    <a:pt x="6637" y="793422"/>
                    <a:pt x="4275" y="780679"/>
                  </a:cubicBezTo>
                  <a:cubicBezTo>
                    <a:pt x="2861" y="793892"/>
                    <a:pt x="5929" y="810175"/>
                    <a:pt x="2861" y="814657"/>
                  </a:cubicBezTo>
                  <a:cubicBezTo>
                    <a:pt x="3806" y="821029"/>
                    <a:pt x="5456" y="827401"/>
                    <a:pt x="7815" y="833536"/>
                  </a:cubicBezTo>
                  <a:cubicBezTo>
                    <a:pt x="8524" y="836604"/>
                    <a:pt x="8524" y="839436"/>
                    <a:pt x="7815" y="842504"/>
                  </a:cubicBezTo>
                  <a:cubicBezTo>
                    <a:pt x="5456" y="834717"/>
                    <a:pt x="3806" y="826928"/>
                    <a:pt x="2861" y="818906"/>
                  </a:cubicBezTo>
                  <a:cubicBezTo>
                    <a:pt x="974" y="823388"/>
                    <a:pt x="2861" y="810884"/>
                    <a:pt x="-207" y="808758"/>
                  </a:cubicBezTo>
                  <a:cubicBezTo>
                    <a:pt x="-4689" y="823388"/>
                    <a:pt x="8052" y="838491"/>
                    <a:pt x="6637" y="852649"/>
                  </a:cubicBezTo>
                  <a:lnTo>
                    <a:pt x="10411" y="862797"/>
                  </a:lnTo>
                  <a:cubicBezTo>
                    <a:pt x="10411" y="864447"/>
                    <a:pt x="10411" y="866573"/>
                    <a:pt x="13009" y="867515"/>
                  </a:cubicBezTo>
                  <a:lnTo>
                    <a:pt x="15841" y="872473"/>
                  </a:lnTo>
                  <a:cubicBezTo>
                    <a:pt x="19378" y="878372"/>
                    <a:pt x="23390" y="884035"/>
                    <a:pt x="27873" y="889226"/>
                  </a:cubicBezTo>
                  <a:cubicBezTo>
                    <a:pt x="33539" y="899610"/>
                    <a:pt x="27873" y="894653"/>
                    <a:pt x="24335" y="889226"/>
                  </a:cubicBezTo>
                  <a:cubicBezTo>
                    <a:pt x="28817" y="898193"/>
                    <a:pt x="34717" y="906215"/>
                    <a:pt x="42033" y="912823"/>
                  </a:cubicBezTo>
                  <a:cubicBezTo>
                    <a:pt x="42033" y="910700"/>
                    <a:pt x="45101" y="912823"/>
                    <a:pt x="54538" y="919903"/>
                  </a:cubicBezTo>
                  <a:cubicBezTo>
                    <a:pt x="50764" y="915418"/>
                    <a:pt x="44392" y="912114"/>
                    <a:pt x="42506" y="906687"/>
                  </a:cubicBezTo>
                  <a:lnTo>
                    <a:pt x="66103" y="927217"/>
                  </a:lnTo>
                  <a:cubicBezTo>
                    <a:pt x="74834" y="932408"/>
                    <a:pt x="83801" y="936893"/>
                    <a:pt x="93238" y="940905"/>
                  </a:cubicBezTo>
                  <a:cubicBezTo>
                    <a:pt x="95600" y="944915"/>
                    <a:pt x="85924" y="939724"/>
                    <a:pt x="105272" y="949872"/>
                  </a:cubicBezTo>
                  <a:cubicBezTo>
                    <a:pt x="117780" y="957658"/>
                    <a:pt x="97014" y="947983"/>
                    <a:pt x="107868" y="955063"/>
                  </a:cubicBezTo>
                  <a:cubicBezTo>
                    <a:pt x="113531" y="955536"/>
                    <a:pt x="119197" y="956950"/>
                    <a:pt x="124388" y="959073"/>
                  </a:cubicBezTo>
                  <a:cubicBezTo>
                    <a:pt x="131938" y="962377"/>
                    <a:pt x="139960" y="964736"/>
                    <a:pt x="147985" y="966389"/>
                  </a:cubicBezTo>
                  <a:lnTo>
                    <a:pt x="179841" y="980311"/>
                  </a:lnTo>
                  <a:cubicBezTo>
                    <a:pt x="191167" y="980547"/>
                    <a:pt x="202729" y="981728"/>
                    <a:pt x="213819" y="984087"/>
                  </a:cubicBezTo>
                  <a:cubicBezTo>
                    <a:pt x="221136" y="987628"/>
                    <a:pt x="206742" y="984087"/>
                    <a:pt x="208393" y="985974"/>
                  </a:cubicBezTo>
                  <a:cubicBezTo>
                    <a:pt x="222317" y="989514"/>
                    <a:pt x="236947" y="990695"/>
                    <a:pt x="251341" y="989278"/>
                  </a:cubicBezTo>
                  <a:cubicBezTo>
                    <a:pt x="240248" y="986446"/>
                    <a:pt x="228686" y="985032"/>
                    <a:pt x="217123" y="985032"/>
                  </a:cubicBezTo>
                  <a:cubicBezTo>
                    <a:pt x="214528" y="983379"/>
                    <a:pt x="214764" y="982906"/>
                    <a:pt x="217123" y="982670"/>
                  </a:cubicBezTo>
                  <a:cubicBezTo>
                    <a:pt x="213114" y="980547"/>
                    <a:pt x="204852" y="980547"/>
                    <a:pt x="208865" y="982670"/>
                  </a:cubicBezTo>
                  <a:cubicBezTo>
                    <a:pt x="195180" y="974648"/>
                    <a:pt x="163557" y="974884"/>
                    <a:pt x="141849" y="960726"/>
                  </a:cubicBezTo>
                  <a:cubicBezTo>
                    <a:pt x="162851" y="964736"/>
                    <a:pt x="183381" y="970402"/>
                    <a:pt x="203202" y="977952"/>
                  </a:cubicBezTo>
                  <a:cubicBezTo>
                    <a:pt x="223731" y="979133"/>
                    <a:pt x="244025" y="983379"/>
                    <a:pt x="263612" y="989987"/>
                  </a:cubicBezTo>
                  <a:cubicBezTo>
                    <a:pt x="256296" y="989987"/>
                    <a:pt x="252047" y="991401"/>
                    <a:pt x="249688" y="993999"/>
                  </a:cubicBezTo>
                  <a:cubicBezTo>
                    <a:pt x="255115" y="993999"/>
                    <a:pt x="259364" y="995650"/>
                    <a:pt x="264554" y="995650"/>
                  </a:cubicBezTo>
                  <a:cubicBezTo>
                    <a:pt x="278479" y="1004144"/>
                    <a:pt x="288152" y="999190"/>
                    <a:pt x="300186" y="1006740"/>
                  </a:cubicBezTo>
                  <a:cubicBezTo>
                    <a:pt x="316940" y="1009099"/>
                    <a:pt x="311513" y="1008157"/>
                    <a:pt x="327088" y="1010752"/>
                  </a:cubicBezTo>
                  <a:cubicBezTo>
                    <a:pt x="322839" y="1008866"/>
                    <a:pt x="328505" y="1010752"/>
                    <a:pt x="327088" y="1008393"/>
                  </a:cubicBezTo>
                  <a:cubicBezTo>
                    <a:pt x="331806" y="1009335"/>
                    <a:pt x="336527" y="1010044"/>
                    <a:pt x="341482" y="1010280"/>
                  </a:cubicBezTo>
                  <a:cubicBezTo>
                    <a:pt x="348798" y="1013584"/>
                    <a:pt x="338650" y="1012167"/>
                    <a:pt x="333459" y="1010280"/>
                  </a:cubicBezTo>
                  <a:cubicBezTo>
                    <a:pt x="333459" y="1012639"/>
                    <a:pt x="354934" y="1015235"/>
                    <a:pt x="355170" y="1013112"/>
                  </a:cubicBezTo>
                  <a:cubicBezTo>
                    <a:pt x="362011" y="1014056"/>
                    <a:pt x="368855" y="1015943"/>
                    <a:pt x="375227" y="1019011"/>
                  </a:cubicBezTo>
                  <a:cubicBezTo>
                    <a:pt x="384667" y="1021606"/>
                    <a:pt x="396229" y="1019011"/>
                    <a:pt x="405196" y="1023023"/>
                  </a:cubicBezTo>
                  <a:cubicBezTo>
                    <a:pt x="410623" y="1026797"/>
                    <a:pt x="399766" y="1026797"/>
                    <a:pt x="393867" y="1027742"/>
                  </a:cubicBezTo>
                  <a:cubicBezTo>
                    <a:pt x="405666" y="1028687"/>
                    <a:pt x="417464" y="1030337"/>
                    <a:pt x="429027" y="1032696"/>
                  </a:cubicBezTo>
                  <a:cubicBezTo>
                    <a:pt x="434693" y="1035528"/>
                    <a:pt x="431153" y="1035058"/>
                    <a:pt x="438466" y="1036473"/>
                  </a:cubicBezTo>
                  <a:cubicBezTo>
                    <a:pt x="445783" y="1037890"/>
                    <a:pt x="428321" y="1033641"/>
                    <a:pt x="434457" y="1033405"/>
                  </a:cubicBezTo>
                  <a:cubicBezTo>
                    <a:pt x="429499" y="1031754"/>
                    <a:pt x="424072" y="1030810"/>
                    <a:pt x="418882" y="1030337"/>
                  </a:cubicBezTo>
                  <a:cubicBezTo>
                    <a:pt x="417228" y="1027506"/>
                    <a:pt x="418882" y="1028214"/>
                    <a:pt x="409442" y="1026327"/>
                  </a:cubicBezTo>
                  <a:cubicBezTo>
                    <a:pt x="408028" y="1026327"/>
                    <a:pt x="411565" y="1026327"/>
                    <a:pt x="413455" y="1026327"/>
                  </a:cubicBezTo>
                  <a:cubicBezTo>
                    <a:pt x="415341" y="1026327"/>
                    <a:pt x="421713" y="1030573"/>
                    <a:pt x="426431" y="1031046"/>
                  </a:cubicBezTo>
                  <a:cubicBezTo>
                    <a:pt x="426431" y="1031046"/>
                    <a:pt x="430680" y="1031046"/>
                    <a:pt x="429027" y="1029629"/>
                  </a:cubicBezTo>
                  <a:cubicBezTo>
                    <a:pt x="434693" y="1030573"/>
                    <a:pt x="440356" y="1031754"/>
                    <a:pt x="445783" y="1033405"/>
                  </a:cubicBezTo>
                  <a:cubicBezTo>
                    <a:pt x="447906" y="1035058"/>
                    <a:pt x="445783" y="1035058"/>
                    <a:pt x="441770" y="1033405"/>
                  </a:cubicBezTo>
                  <a:cubicBezTo>
                    <a:pt x="437761" y="1031754"/>
                    <a:pt x="441770" y="1033405"/>
                    <a:pt x="437288" y="1031046"/>
                  </a:cubicBezTo>
                  <a:cubicBezTo>
                    <a:pt x="432803" y="1028687"/>
                    <a:pt x="433039" y="1032696"/>
                    <a:pt x="437288" y="1035058"/>
                  </a:cubicBezTo>
                  <a:lnTo>
                    <a:pt x="446725" y="1035058"/>
                  </a:lnTo>
                  <a:lnTo>
                    <a:pt x="449559" y="1033877"/>
                  </a:lnTo>
                  <a:cubicBezTo>
                    <a:pt x="451446" y="1033641"/>
                    <a:pt x="453097" y="1033641"/>
                    <a:pt x="454986" y="1033877"/>
                  </a:cubicBezTo>
                  <a:lnTo>
                    <a:pt x="467491" y="1033877"/>
                  </a:lnTo>
                  <a:cubicBezTo>
                    <a:pt x="467491" y="1033877"/>
                    <a:pt x="467491" y="1033877"/>
                    <a:pt x="467491" y="1035528"/>
                  </a:cubicBezTo>
                  <a:cubicBezTo>
                    <a:pt x="471976" y="1034586"/>
                    <a:pt x="476458" y="1034586"/>
                    <a:pt x="480943" y="1035528"/>
                  </a:cubicBezTo>
                  <a:cubicBezTo>
                    <a:pt x="478820" y="1037417"/>
                    <a:pt x="472212" y="1036945"/>
                    <a:pt x="471267" y="1038126"/>
                  </a:cubicBezTo>
                  <a:cubicBezTo>
                    <a:pt x="470322" y="1039304"/>
                    <a:pt x="469616" y="1036945"/>
                    <a:pt x="471267" y="1038126"/>
                  </a:cubicBezTo>
                  <a:cubicBezTo>
                    <a:pt x="475279" y="1037654"/>
                    <a:pt x="479289" y="1037654"/>
                    <a:pt x="483302" y="1038126"/>
                  </a:cubicBezTo>
                  <a:cubicBezTo>
                    <a:pt x="483538" y="1040013"/>
                    <a:pt x="483538" y="1041663"/>
                    <a:pt x="483302" y="1043553"/>
                  </a:cubicBezTo>
                  <a:cubicBezTo>
                    <a:pt x="479289" y="1046857"/>
                    <a:pt x="483302" y="1039304"/>
                    <a:pt x="478820" y="1041663"/>
                  </a:cubicBezTo>
                  <a:cubicBezTo>
                    <a:pt x="474335" y="1044025"/>
                    <a:pt x="477166" y="1044495"/>
                    <a:pt x="478820" y="1044262"/>
                  </a:cubicBezTo>
                  <a:cubicBezTo>
                    <a:pt x="474098" y="1051812"/>
                    <a:pt x="478820" y="1057238"/>
                    <a:pt x="476221" y="1072105"/>
                  </a:cubicBezTo>
                  <a:cubicBezTo>
                    <a:pt x="474571" y="1074228"/>
                    <a:pt x="476221" y="1065497"/>
                    <a:pt x="473390" y="1069746"/>
                  </a:cubicBezTo>
                  <a:cubicBezTo>
                    <a:pt x="475279" y="1071869"/>
                    <a:pt x="475279" y="1074936"/>
                    <a:pt x="473390" y="1080127"/>
                  </a:cubicBezTo>
                  <a:cubicBezTo>
                    <a:pt x="474571" y="1077768"/>
                    <a:pt x="475516" y="1075173"/>
                    <a:pt x="475988" y="1072341"/>
                  </a:cubicBezTo>
                  <a:cubicBezTo>
                    <a:pt x="475988" y="1072341"/>
                    <a:pt x="475988" y="1072341"/>
                    <a:pt x="477402" y="1072341"/>
                  </a:cubicBezTo>
                  <a:cubicBezTo>
                    <a:pt x="477166" y="1074936"/>
                    <a:pt x="476694" y="1077768"/>
                    <a:pt x="475516" y="1080127"/>
                  </a:cubicBezTo>
                  <a:cubicBezTo>
                    <a:pt x="473862" y="1085321"/>
                    <a:pt x="473157" y="1090984"/>
                    <a:pt x="473157" y="1096411"/>
                  </a:cubicBezTo>
                  <a:cubicBezTo>
                    <a:pt x="471739" y="1099479"/>
                    <a:pt x="471503" y="1096411"/>
                    <a:pt x="470089" y="1100657"/>
                  </a:cubicBezTo>
                  <a:cubicBezTo>
                    <a:pt x="470089" y="1109624"/>
                    <a:pt x="466785" y="1117177"/>
                    <a:pt x="466076" y="1125907"/>
                  </a:cubicBezTo>
                  <a:cubicBezTo>
                    <a:pt x="464659" y="1128739"/>
                    <a:pt x="463953" y="1128503"/>
                    <a:pt x="463717" y="1125907"/>
                  </a:cubicBezTo>
                  <a:cubicBezTo>
                    <a:pt x="462300" y="1129684"/>
                    <a:pt x="463717" y="1134638"/>
                    <a:pt x="460649" y="1137942"/>
                  </a:cubicBezTo>
                  <a:cubicBezTo>
                    <a:pt x="457581" y="1141246"/>
                    <a:pt x="460649" y="1140538"/>
                    <a:pt x="462300" y="1137942"/>
                  </a:cubicBezTo>
                  <a:cubicBezTo>
                    <a:pt x="456164" y="1166966"/>
                    <a:pt x="451918" y="1195991"/>
                    <a:pt x="449087" y="1225487"/>
                  </a:cubicBezTo>
                  <a:cubicBezTo>
                    <a:pt x="447670" y="1227846"/>
                    <a:pt x="447197" y="1225487"/>
                    <a:pt x="446961" y="1221005"/>
                  </a:cubicBezTo>
                  <a:cubicBezTo>
                    <a:pt x="446961" y="1226196"/>
                    <a:pt x="446961" y="1231859"/>
                    <a:pt x="445074" y="1237286"/>
                  </a:cubicBezTo>
                  <a:cubicBezTo>
                    <a:pt x="443187" y="1242713"/>
                    <a:pt x="447906" y="1233982"/>
                    <a:pt x="447906" y="1241771"/>
                  </a:cubicBezTo>
                  <a:cubicBezTo>
                    <a:pt x="445310" y="1249793"/>
                    <a:pt x="444602" y="1258288"/>
                    <a:pt x="445547" y="1266783"/>
                  </a:cubicBezTo>
                  <a:cubicBezTo>
                    <a:pt x="444129" y="1271501"/>
                    <a:pt x="443893" y="1266783"/>
                    <a:pt x="442243" y="1273154"/>
                  </a:cubicBezTo>
                  <a:cubicBezTo>
                    <a:pt x="440592" y="1279526"/>
                    <a:pt x="444366" y="1273154"/>
                    <a:pt x="445074" y="1275986"/>
                  </a:cubicBezTo>
                  <a:cubicBezTo>
                    <a:pt x="441534" y="1285189"/>
                    <a:pt x="445074" y="1284008"/>
                    <a:pt x="443424" y="1297224"/>
                  </a:cubicBezTo>
                  <a:cubicBezTo>
                    <a:pt x="443424" y="1301942"/>
                    <a:pt x="441770" y="1297224"/>
                    <a:pt x="440356" y="1303596"/>
                  </a:cubicBezTo>
                  <a:cubicBezTo>
                    <a:pt x="440356" y="1305246"/>
                    <a:pt x="440356" y="1305483"/>
                    <a:pt x="442479" y="1303596"/>
                  </a:cubicBezTo>
                  <a:cubicBezTo>
                    <a:pt x="442479" y="1315158"/>
                    <a:pt x="437761" y="1338519"/>
                    <a:pt x="434926" y="1337811"/>
                  </a:cubicBezTo>
                  <a:cubicBezTo>
                    <a:pt x="434926" y="1354564"/>
                    <a:pt x="438702" y="1324831"/>
                    <a:pt x="440356" y="1335688"/>
                  </a:cubicBezTo>
                  <a:cubicBezTo>
                    <a:pt x="440356" y="1341587"/>
                    <a:pt x="438939" y="1339697"/>
                    <a:pt x="437288" y="1347250"/>
                  </a:cubicBezTo>
                  <a:cubicBezTo>
                    <a:pt x="437524" y="1351496"/>
                    <a:pt x="437524" y="1355745"/>
                    <a:pt x="437288" y="1359991"/>
                  </a:cubicBezTo>
                  <a:cubicBezTo>
                    <a:pt x="436816" y="1364712"/>
                    <a:pt x="437288" y="1369194"/>
                    <a:pt x="438702" y="1373679"/>
                  </a:cubicBezTo>
                  <a:cubicBezTo>
                    <a:pt x="438939" y="1383355"/>
                    <a:pt x="437524" y="1392791"/>
                    <a:pt x="434693" y="1401995"/>
                  </a:cubicBezTo>
                  <a:lnTo>
                    <a:pt x="436107" y="1415447"/>
                  </a:lnTo>
                  <a:cubicBezTo>
                    <a:pt x="438939" y="1405771"/>
                    <a:pt x="434457" y="1412143"/>
                    <a:pt x="436107" y="1402467"/>
                  </a:cubicBezTo>
                  <a:cubicBezTo>
                    <a:pt x="438702" y="1408603"/>
                    <a:pt x="434693" y="1449662"/>
                    <a:pt x="436107" y="1473259"/>
                  </a:cubicBezTo>
                  <a:cubicBezTo>
                    <a:pt x="434457" y="1470191"/>
                    <a:pt x="433039" y="1473259"/>
                    <a:pt x="432803" y="1460516"/>
                  </a:cubicBezTo>
                  <a:cubicBezTo>
                    <a:pt x="429499" y="1480576"/>
                    <a:pt x="435162" y="1481518"/>
                    <a:pt x="434926" y="1500397"/>
                  </a:cubicBezTo>
                  <a:cubicBezTo>
                    <a:pt x="433039" y="1512904"/>
                    <a:pt x="433039" y="1525408"/>
                    <a:pt x="434926" y="1537915"/>
                  </a:cubicBezTo>
                  <a:cubicBezTo>
                    <a:pt x="432567" y="1553490"/>
                    <a:pt x="431861" y="1569302"/>
                    <a:pt x="432567" y="1585110"/>
                  </a:cubicBezTo>
                  <a:cubicBezTo>
                    <a:pt x="430444" y="1591009"/>
                    <a:pt x="432567" y="1571425"/>
                    <a:pt x="431153" y="1567884"/>
                  </a:cubicBezTo>
                  <a:cubicBezTo>
                    <a:pt x="429735" y="1574492"/>
                    <a:pt x="428793" y="1562458"/>
                    <a:pt x="427376" y="1567884"/>
                  </a:cubicBezTo>
                  <a:cubicBezTo>
                    <a:pt x="429499" y="1580864"/>
                    <a:pt x="429027" y="1602099"/>
                    <a:pt x="431389" y="1612247"/>
                  </a:cubicBezTo>
                  <a:cubicBezTo>
                    <a:pt x="431389" y="1616730"/>
                    <a:pt x="431389" y="1621451"/>
                    <a:pt x="431389" y="1629945"/>
                  </a:cubicBezTo>
                  <a:lnTo>
                    <a:pt x="433512" y="1629945"/>
                  </a:lnTo>
                  <a:cubicBezTo>
                    <a:pt x="433512" y="1631360"/>
                    <a:pt x="431861" y="1631596"/>
                    <a:pt x="429499" y="1631360"/>
                  </a:cubicBezTo>
                  <a:cubicBezTo>
                    <a:pt x="429499" y="1623810"/>
                    <a:pt x="429499" y="1609652"/>
                    <a:pt x="427612" y="1627114"/>
                  </a:cubicBezTo>
                  <a:cubicBezTo>
                    <a:pt x="426195" y="1620742"/>
                    <a:pt x="428793" y="1609888"/>
                    <a:pt x="427612" y="1603517"/>
                  </a:cubicBezTo>
                  <a:cubicBezTo>
                    <a:pt x="425253" y="1614370"/>
                    <a:pt x="427612" y="1633722"/>
                    <a:pt x="425017" y="1636317"/>
                  </a:cubicBezTo>
                  <a:lnTo>
                    <a:pt x="425017" y="1638440"/>
                  </a:lnTo>
                  <a:cubicBezTo>
                    <a:pt x="431153" y="1638440"/>
                    <a:pt x="435399" y="1638440"/>
                    <a:pt x="444838" y="1638440"/>
                  </a:cubicBezTo>
                  <a:cubicBezTo>
                    <a:pt x="441062" y="1643158"/>
                    <a:pt x="458760" y="1634900"/>
                    <a:pt x="468435" y="1634194"/>
                  </a:cubicBezTo>
                  <a:cubicBezTo>
                    <a:pt x="485425" y="1626878"/>
                    <a:pt x="499585" y="1624046"/>
                    <a:pt x="513743" y="1617911"/>
                  </a:cubicBezTo>
                  <a:cubicBezTo>
                    <a:pt x="513743" y="1615788"/>
                    <a:pt x="504776" y="1617911"/>
                    <a:pt x="496987" y="1621215"/>
                  </a:cubicBezTo>
                  <a:cubicBezTo>
                    <a:pt x="506427" y="1616260"/>
                    <a:pt x="516575" y="1612720"/>
                    <a:pt x="526956" y="1610830"/>
                  </a:cubicBezTo>
                  <a:cubicBezTo>
                    <a:pt x="528373" y="1610830"/>
                    <a:pt x="521529" y="1615315"/>
                    <a:pt x="518225" y="1616730"/>
                  </a:cubicBezTo>
                  <a:cubicBezTo>
                    <a:pt x="518225" y="1617911"/>
                    <a:pt x="525542" y="1616730"/>
                    <a:pt x="525069" y="1618147"/>
                  </a:cubicBezTo>
                  <a:cubicBezTo>
                    <a:pt x="527665" y="1613192"/>
                    <a:pt x="538991" y="1613192"/>
                    <a:pt x="552207" y="1605640"/>
                  </a:cubicBezTo>
                  <a:cubicBezTo>
                    <a:pt x="548194" y="1605640"/>
                    <a:pt x="541586" y="1609416"/>
                    <a:pt x="537341" y="1608944"/>
                  </a:cubicBezTo>
                  <a:cubicBezTo>
                    <a:pt x="544654" y="1605876"/>
                    <a:pt x="551971" y="1603517"/>
                    <a:pt x="559521" y="1601394"/>
                  </a:cubicBezTo>
                  <a:cubicBezTo>
                    <a:pt x="561410" y="1601394"/>
                    <a:pt x="555511" y="1603280"/>
                    <a:pt x="552207" y="1605640"/>
                  </a:cubicBezTo>
                  <a:cubicBezTo>
                    <a:pt x="555038" y="1605640"/>
                    <a:pt x="561646" y="1602336"/>
                    <a:pt x="558342" y="1605640"/>
                  </a:cubicBezTo>
                  <a:cubicBezTo>
                    <a:pt x="566129" y="1603989"/>
                    <a:pt x="562352" y="1601157"/>
                    <a:pt x="569669" y="1600685"/>
                  </a:cubicBezTo>
                  <a:cubicBezTo>
                    <a:pt x="567779" y="1600685"/>
                    <a:pt x="564006" y="1600685"/>
                    <a:pt x="571555" y="1595494"/>
                  </a:cubicBezTo>
                  <a:cubicBezTo>
                    <a:pt x="579108" y="1590301"/>
                    <a:pt x="571555" y="1596909"/>
                    <a:pt x="579344" y="1595494"/>
                  </a:cubicBezTo>
                  <a:cubicBezTo>
                    <a:pt x="587130" y="1594077"/>
                    <a:pt x="583590" y="1591482"/>
                    <a:pt x="582882" y="1590773"/>
                  </a:cubicBezTo>
                  <a:cubicBezTo>
                    <a:pt x="586658" y="1589595"/>
                    <a:pt x="590434" y="1587942"/>
                    <a:pt x="593975" y="1586055"/>
                  </a:cubicBezTo>
                  <a:cubicBezTo>
                    <a:pt x="605065" y="1583696"/>
                    <a:pt x="586186" y="1593132"/>
                    <a:pt x="593975" y="1592190"/>
                  </a:cubicBezTo>
                  <a:cubicBezTo>
                    <a:pt x="596570" y="1589831"/>
                    <a:pt x="600816" y="1586763"/>
                    <a:pt x="599402" y="1586055"/>
                  </a:cubicBezTo>
                  <a:cubicBezTo>
                    <a:pt x="607424" y="1579447"/>
                    <a:pt x="614032" y="1580156"/>
                    <a:pt x="622999" y="1572603"/>
                  </a:cubicBezTo>
                  <a:cubicBezTo>
                    <a:pt x="631257" y="1569302"/>
                    <a:pt x="628662" y="1572603"/>
                    <a:pt x="633853" y="1570244"/>
                  </a:cubicBezTo>
                  <a:cubicBezTo>
                    <a:pt x="644001" y="1562694"/>
                    <a:pt x="653674" y="1558917"/>
                    <a:pt x="663113" y="1551367"/>
                  </a:cubicBezTo>
                  <a:cubicBezTo>
                    <a:pt x="672789" y="1541219"/>
                    <a:pt x="683879" y="1532488"/>
                    <a:pt x="695678" y="1524939"/>
                  </a:cubicBezTo>
                  <a:cubicBezTo>
                    <a:pt x="702049" y="1521162"/>
                    <a:pt x="684824" y="1534848"/>
                    <a:pt x="695678" y="1527534"/>
                  </a:cubicBezTo>
                  <a:cubicBezTo>
                    <a:pt x="700163" y="1522813"/>
                    <a:pt x="705117" y="1518331"/>
                    <a:pt x="710544" y="1513609"/>
                  </a:cubicBezTo>
                  <a:lnTo>
                    <a:pt x="726119" y="1499452"/>
                  </a:lnTo>
                  <a:cubicBezTo>
                    <a:pt x="731310" y="1493552"/>
                    <a:pt x="722343" y="1499452"/>
                    <a:pt x="726119" y="1495675"/>
                  </a:cubicBezTo>
                  <a:cubicBezTo>
                    <a:pt x="734141" y="1487889"/>
                    <a:pt x="729187" y="1495675"/>
                    <a:pt x="736500" y="1490957"/>
                  </a:cubicBezTo>
                  <a:cubicBezTo>
                    <a:pt x="740041" y="1487653"/>
                    <a:pt x="741222" y="1485766"/>
                    <a:pt x="740985" y="1484349"/>
                  </a:cubicBezTo>
                  <a:cubicBezTo>
                    <a:pt x="756558" y="1475382"/>
                    <a:pt x="766233" y="1456033"/>
                    <a:pt x="779449" y="1444943"/>
                  </a:cubicBezTo>
                  <a:cubicBezTo>
                    <a:pt x="782517" y="1437863"/>
                    <a:pt x="786763" y="1431255"/>
                    <a:pt x="791484" y="1425356"/>
                  </a:cubicBezTo>
                  <a:cubicBezTo>
                    <a:pt x="793607" y="1422760"/>
                    <a:pt x="796675" y="1422524"/>
                    <a:pt x="800684" y="1416861"/>
                  </a:cubicBezTo>
                  <a:cubicBezTo>
                    <a:pt x="803752" y="1416861"/>
                    <a:pt x="794552" y="1425828"/>
                    <a:pt x="792662" y="1429841"/>
                  </a:cubicBezTo>
                  <a:cubicBezTo>
                    <a:pt x="799506" y="1423705"/>
                    <a:pt x="805169" y="1416153"/>
                    <a:pt x="809182" y="1407658"/>
                  </a:cubicBezTo>
                  <a:cubicBezTo>
                    <a:pt x="815551" y="1401522"/>
                    <a:pt x="813428" y="1405299"/>
                    <a:pt x="818382" y="1402231"/>
                  </a:cubicBezTo>
                  <a:cubicBezTo>
                    <a:pt x="823340" y="1399163"/>
                    <a:pt x="826171" y="1394209"/>
                    <a:pt x="826408" y="1389960"/>
                  </a:cubicBezTo>
                  <a:lnTo>
                    <a:pt x="832071" y="1385950"/>
                  </a:lnTo>
                  <a:cubicBezTo>
                    <a:pt x="828530" y="1385950"/>
                    <a:pt x="839621" y="1371556"/>
                    <a:pt x="846228" y="1367780"/>
                  </a:cubicBezTo>
                  <a:cubicBezTo>
                    <a:pt x="847646" y="1361408"/>
                    <a:pt x="851655" y="1358340"/>
                    <a:pt x="857791" y="1351969"/>
                  </a:cubicBezTo>
                  <a:cubicBezTo>
                    <a:pt x="863926" y="1345597"/>
                    <a:pt x="857791" y="1351969"/>
                    <a:pt x="854487" y="1353386"/>
                  </a:cubicBezTo>
                  <a:cubicBezTo>
                    <a:pt x="856377" y="1349846"/>
                    <a:pt x="858736" y="1346542"/>
                    <a:pt x="861567" y="1343474"/>
                  </a:cubicBezTo>
                  <a:cubicBezTo>
                    <a:pt x="867230" y="1339697"/>
                    <a:pt x="864399" y="1343474"/>
                    <a:pt x="863926" y="1346069"/>
                  </a:cubicBezTo>
                  <a:cubicBezTo>
                    <a:pt x="868411" y="1340170"/>
                    <a:pt x="873838" y="1334979"/>
                    <a:pt x="879974" y="1330730"/>
                  </a:cubicBezTo>
                  <a:cubicBezTo>
                    <a:pt x="879265" y="1332384"/>
                    <a:pt x="878320" y="1334034"/>
                    <a:pt x="877142" y="1335215"/>
                  </a:cubicBezTo>
                  <a:cubicBezTo>
                    <a:pt x="879029" y="1335215"/>
                    <a:pt x="888232" y="1322236"/>
                    <a:pt x="892714" y="1316809"/>
                  </a:cubicBezTo>
                  <a:cubicBezTo>
                    <a:pt x="880680" y="1330025"/>
                    <a:pt x="880443" y="1325776"/>
                    <a:pt x="869117" y="1338992"/>
                  </a:cubicBezTo>
                  <a:cubicBezTo>
                    <a:pt x="876434" y="1323653"/>
                    <a:pt x="882569" y="1326012"/>
                    <a:pt x="889647" y="1315394"/>
                  </a:cubicBezTo>
                  <a:cubicBezTo>
                    <a:pt x="887996" y="1315394"/>
                    <a:pt x="878557" y="1323181"/>
                    <a:pt x="878320" y="1320585"/>
                  </a:cubicBezTo>
                  <a:cubicBezTo>
                    <a:pt x="882569" y="1318226"/>
                    <a:pt x="889410" y="1308787"/>
                    <a:pt x="893423" y="1307133"/>
                  </a:cubicBezTo>
                  <a:cubicBezTo>
                    <a:pt x="894132" y="1303596"/>
                    <a:pt x="894604" y="1299819"/>
                    <a:pt x="895074" y="1296279"/>
                  </a:cubicBezTo>
                  <a:cubicBezTo>
                    <a:pt x="895074" y="1299819"/>
                    <a:pt x="901209" y="1292975"/>
                    <a:pt x="906403" y="1288729"/>
                  </a:cubicBezTo>
                  <a:cubicBezTo>
                    <a:pt x="911593" y="1284481"/>
                    <a:pt x="903571" y="1296043"/>
                    <a:pt x="908762" y="1291325"/>
                  </a:cubicBezTo>
                  <a:cubicBezTo>
                    <a:pt x="908762" y="1288021"/>
                    <a:pt x="910649" y="1286840"/>
                    <a:pt x="908762" y="1286134"/>
                  </a:cubicBezTo>
                  <a:cubicBezTo>
                    <a:pt x="911593" y="1282594"/>
                    <a:pt x="916548" y="1278817"/>
                    <a:pt x="912538" y="1280235"/>
                  </a:cubicBezTo>
                  <a:cubicBezTo>
                    <a:pt x="915839" y="1276458"/>
                    <a:pt x="919380" y="1273154"/>
                    <a:pt x="923392" y="1270087"/>
                  </a:cubicBezTo>
                  <a:cubicBezTo>
                    <a:pt x="923392" y="1270087"/>
                    <a:pt x="913953" y="1282121"/>
                    <a:pt x="917965" y="1281649"/>
                  </a:cubicBezTo>
                  <a:cubicBezTo>
                    <a:pt x="921975" y="1281177"/>
                    <a:pt x="921269" y="1275986"/>
                    <a:pt x="924101" y="1271737"/>
                  </a:cubicBezTo>
                  <a:cubicBezTo>
                    <a:pt x="926932" y="1267491"/>
                    <a:pt x="926460" y="1267255"/>
                    <a:pt x="927874" y="1265132"/>
                  </a:cubicBezTo>
                  <a:cubicBezTo>
                    <a:pt x="929291" y="1263006"/>
                    <a:pt x="932123" y="1259938"/>
                    <a:pt x="932595" y="1263242"/>
                  </a:cubicBezTo>
                  <a:cubicBezTo>
                    <a:pt x="932595" y="1263242"/>
                    <a:pt x="932595" y="1258760"/>
                    <a:pt x="935663" y="1258997"/>
                  </a:cubicBezTo>
                  <a:cubicBezTo>
                    <a:pt x="935663" y="1252861"/>
                    <a:pt x="940854" y="1251680"/>
                    <a:pt x="942741" y="1243422"/>
                  </a:cubicBezTo>
                  <a:cubicBezTo>
                    <a:pt x="944158" y="1246253"/>
                    <a:pt x="946281" y="1241062"/>
                    <a:pt x="945808" y="1245308"/>
                  </a:cubicBezTo>
                  <a:cubicBezTo>
                    <a:pt x="947462" y="1245308"/>
                    <a:pt x="945808" y="1241299"/>
                    <a:pt x="948404" y="1238231"/>
                  </a:cubicBezTo>
                  <a:lnTo>
                    <a:pt x="952889" y="1234454"/>
                  </a:lnTo>
                  <a:lnTo>
                    <a:pt x="955012" y="1232095"/>
                  </a:lnTo>
                  <a:cubicBezTo>
                    <a:pt x="955012" y="1232095"/>
                    <a:pt x="955012" y="1232095"/>
                    <a:pt x="956901" y="1232095"/>
                  </a:cubicBezTo>
                  <a:lnTo>
                    <a:pt x="956901" y="1232095"/>
                  </a:lnTo>
                  <a:cubicBezTo>
                    <a:pt x="956901" y="1236105"/>
                    <a:pt x="959260" y="1238467"/>
                    <a:pt x="959733" y="1236577"/>
                  </a:cubicBezTo>
                  <a:cubicBezTo>
                    <a:pt x="959733" y="1241062"/>
                    <a:pt x="961620" y="1240826"/>
                    <a:pt x="962328" y="1244130"/>
                  </a:cubicBezTo>
                  <a:cubicBezTo>
                    <a:pt x="962328" y="1241771"/>
                    <a:pt x="962328" y="1241062"/>
                    <a:pt x="962328" y="1237758"/>
                  </a:cubicBezTo>
                  <a:cubicBezTo>
                    <a:pt x="963979" y="1240354"/>
                    <a:pt x="965160" y="1243185"/>
                    <a:pt x="965396" y="1246253"/>
                  </a:cubicBezTo>
                  <a:cubicBezTo>
                    <a:pt x="967047" y="1249321"/>
                    <a:pt x="967519" y="1244839"/>
                    <a:pt x="968933" y="1251208"/>
                  </a:cubicBezTo>
                  <a:cubicBezTo>
                    <a:pt x="968933" y="1251208"/>
                    <a:pt x="968933" y="1249321"/>
                    <a:pt x="970351" y="1249793"/>
                  </a:cubicBezTo>
                  <a:cubicBezTo>
                    <a:pt x="968228" y="1247434"/>
                    <a:pt x="966574" y="1244366"/>
                    <a:pt x="965866" y="1241299"/>
                  </a:cubicBezTo>
                  <a:cubicBezTo>
                    <a:pt x="968700" y="1245544"/>
                    <a:pt x="971532" y="1249557"/>
                    <a:pt x="974833" y="1253333"/>
                  </a:cubicBezTo>
                  <a:cubicBezTo>
                    <a:pt x="974833" y="1253333"/>
                    <a:pt x="974833" y="1253333"/>
                    <a:pt x="974833" y="1254984"/>
                  </a:cubicBezTo>
                  <a:cubicBezTo>
                    <a:pt x="974833" y="1256637"/>
                    <a:pt x="971532" y="1249085"/>
                    <a:pt x="970114" y="1251444"/>
                  </a:cubicBezTo>
                  <a:cubicBezTo>
                    <a:pt x="968700" y="1253803"/>
                    <a:pt x="975069" y="1254512"/>
                    <a:pt x="976250" y="1260175"/>
                  </a:cubicBezTo>
                  <a:cubicBezTo>
                    <a:pt x="976250" y="1260175"/>
                    <a:pt x="978137" y="1260175"/>
                    <a:pt x="978373" y="1261592"/>
                  </a:cubicBezTo>
                  <a:cubicBezTo>
                    <a:pt x="978609" y="1263006"/>
                    <a:pt x="978373" y="1261592"/>
                    <a:pt x="978373" y="1259469"/>
                  </a:cubicBezTo>
                  <a:cubicBezTo>
                    <a:pt x="979554" y="1260175"/>
                    <a:pt x="980732" y="1261119"/>
                    <a:pt x="981677" y="1262301"/>
                  </a:cubicBezTo>
                  <a:lnTo>
                    <a:pt x="983094" y="1264187"/>
                  </a:lnTo>
                  <a:cubicBezTo>
                    <a:pt x="984272" y="1265602"/>
                    <a:pt x="985689" y="1267019"/>
                    <a:pt x="987340" y="1268200"/>
                  </a:cubicBezTo>
                  <a:cubicBezTo>
                    <a:pt x="990880" y="1273627"/>
                    <a:pt x="987340" y="1270795"/>
                    <a:pt x="989699" y="1275041"/>
                  </a:cubicBezTo>
                  <a:cubicBezTo>
                    <a:pt x="992061" y="1279290"/>
                    <a:pt x="989699" y="1270795"/>
                    <a:pt x="995129" y="1278109"/>
                  </a:cubicBezTo>
                  <a:cubicBezTo>
                    <a:pt x="1000556" y="1285425"/>
                    <a:pt x="990644" y="1275986"/>
                    <a:pt x="996779" y="1283066"/>
                  </a:cubicBezTo>
                  <a:cubicBezTo>
                    <a:pt x="1002915" y="1290144"/>
                    <a:pt x="996779" y="1283066"/>
                    <a:pt x="999847" y="1283066"/>
                  </a:cubicBezTo>
                  <a:cubicBezTo>
                    <a:pt x="1016837" y="1305483"/>
                    <a:pt x="1035479" y="1326721"/>
                    <a:pt x="1055773" y="1346305"/>
                  </a:cubicBezTo>
                  <a:cubicBezTo>
                    <a:pt x="1057190" y="1348901"/>
                    <a:pt x="1050818" y="1343710"/>
                    <a:pt x="1051054" y="1345127"/>
                  </a:cubicBezTo>
                  <a:cubicBezTo>
                    <a:pt x="1057423" y="1352913"/>
                    <a:pt x="1068044" y="1357868"/>
                    <a:pt x="1072526" y="1367071"/>
                  </a:cubicBezTo>
                  <a:cubicBezTo>
                    <a:pt x="1074179" y="1367071"/>
                    <a:pt x="1074652" y="1367071"/>
                    <a:pt x="1072526" y="1364712"/>
                  </a:cubicBezTo>
                  <a:cubicBezTo>
                    <a:pt x="1076538" y="1366126"/>
                    <a:pt x="1078189" y="1369430"/>
                    <a:pt x="1081729" y="1371084"/>
                  </a:cubicBezTo>
                  <a:cubicBezTo>
                    <a:pt x="1085269" y="1372734"/>
                    <a:pt x="1081729" y="1372734"/>
                    <a:pt x="1078661" y="1371084"/>
                  </a:cubicBezTo>
                  <a:cubicBezTo>
                    <a:pt x="1081729" y="1375566"/>
                    <a:pt x="1086920" y="1378634"/>
                    <a:pt x="1090224" y="1382646"/>
                  </a:cubicBezTo>
                  <a:cubicBezTo>
                    <a:pt x="1093528" y="1386656"/>
                    <a:pt x="1090224" y="1380757"/>
                    <a:pt x="1090224" y="1379106"/>
                  </a:cubicBezTo>
                  <a:cubicBezTo>
                    <a:pt x="1094000" y="1380757"/>
                    <a:pt x="1095417" y="1384061"/>
                    <a:pt x="1098955" y="1386186"/>
                  </a:cubicBezTo>
                  <a:cubicBezTo>
                    <a:pt x="1098955" y="1386186"/>
                    <a:pt x="1096123" y="1386186"/>
                    <a:pt x="1098955" y="1388546"/>
                  </a:cubicBezTo>
                  <a:lnTo>
                    <a:pt x="1105799" y="1392555"/>
                  </a:lnTo>
                  <a:cubicBezTo>
                    <a:pt x="1108867" y="1396332"/>
                    <a:pt x="1105799" y="1393972"/>
                    <a:pt x="1109103" y="1398927"/>
                  </a:cubicBezTo>
                  <a:lnTo>
                    <a:pt x="1150634" y="1432672"/>
                  </a:lnTo>
                  <a:lnTo>
                    <a:pt x="1147567" y="1428424"/>
                  </a:lnTo>
                  <a:cubicBezTo>
                    <a:pt x="1151812" y="1431019"/>
                    <a:pt x="1155825" y="1433850"/>
                    <a:pt x="1159601" y="1437154"/>
                  </a:cubicBezTo>
                  <a:cubicBezTo>
                    <a:pt x="1162905" y="1440458"/>
                    <a:pt x="1159601" y="1438572"/>
                    <a:pt x="1156534" y="1437154"/>
                  </a:cubicBezTo>
                  <a:cubicBezTo>
                    <a:pt x="1165737" y="1444943"/>
                    <a:pt x="1175882" y="1451548"/>
                    <a:pt x="1186503" y="1457214"/>
                  </a:cubicBezTo>
                  <a:cubicBezTo>
                    <a:pt x="1187917" y="1460279"/>
                    <a:pt x="1190276" y="1462641"/>
                    <a:pt x="1201133" y="1468541"/>
                  </a:cubicBezTo>
                  <a:cubicBezTo>
                    <a:pt x="1190276" y="1459101"/>
                    <a:pt x="1201133" y="1466415"/>
                    <a:pt x="1207974" y="1469719"/>
                  </a:cubicBezTo>
                  <a:cubicBezTo>
                    <a:pt x="1203256" y="1466887"/>
                    <a:pt x="1198538" y="1463820"/>
                    <a:pt x="1194053" y="1460516"/>
                  </a:cubicBezTo>
                  <a:lnTo>
                    <a:pt x="1186266" y="1454380"/>
                  </a:lnTo>
                  <a:cubicBezTo>
                    <a:pt x="1181309" y="1450607"/>
                    <a:pt x="1176355" y="1446358"/>
                    <a:pt x="1168805" y="1441167"/>
                  </a:cubicBezTo>
                  <a:cubicBezTo>
                    <a:pt x="1166443" y="1441167"/>
                    <a:pt x="1168805" y="1441167"/>
                    <a:pt x="1170928" y="1443999"/>
                  </a:cubicBezTo>
                  <a:cubicBezTo>
                    <a:pt x="1166443" y="1443999"/>
                    <a:pt x="1165973" y="1438808"/>
                    <a:pt x="1161488" y="1437627"/>
                  </a:cubicBezTo>
                  <a:cubicBezTo>
                    <a:pt x="1158657" y="1433617"/>
                    <a:pt x="1155825" y="1429841"/>
                    <a:pt x="1152521" y="1426301"/>
                  </a:cubicBezTo>
                  <a:cubicBezTo>
                    <a:pt x="1161252" y="1434323"/>
                    <a:pt x="1170691" y="1441403"/>
                    <a:pt x="1180603" y="1448011"/>
                  </a:cubicBezTo>
                  <a:lnTo>
                    <a:pt x="1194997" y="1458156"/>
                  </a:lnTo>
                  <a:cubicBezTo>
                    <a:pt x="1200660" y="1462405"/>
                    <a:pt x="1207032" y="1466651"/>
                    <a:pt x="1211278" y="1470191"/>
                  </a:cubicBezTo>
                  <a:cubicBezTo>
                    <a:pt x="1215527" y="1473731"/>
                    <a:pt x="1211278" y="1470191"/>
                    <a:pt x="1214582" y="1470191"/>
                  </a:cubicBezTo>
                  <a:cubicBezTo>
                    <a:pt x="1224022" y="1475146"/>
                    <a:pt x="1211514" y="1470191"/>
                    <a:pt x="1220009" y="1476091"/>
                  </a:cubicBezTo>
                  <a:cubicBezTo>
                    <a:pt x="1235112" y="1482935"/>
                    <a:pt x="1249742" y="1490957"/>
                    <a:pt x="1263666" y="1499688"/>
                  </a:cubicBezTo>
                  <a:cubicBezTo>
                    <a:pt x="1272397" y="1501341"/>
                    <a:pt x="1280892" y="1504642"/>
                    <a:pt x="1288678" y="1508891"/>
                  </a:cubicBezTo>
                  <a:cubicBezTo>
                    <a:pt x="1284902" y="1508891"/>
                    <a:pt x="1275698" y="1507004"/>
                    <a:pt x="1282070" y="1511959"/>
                  </a:cubicBezTo>
                  <a:cubicBezTo>
                    <a:pt x="1274520" y="1509127"/>
                    <a:pt x="1262249" y="1502756"/>
                    <a:pt x="1261540" y="1504409"/>
                  </a:cubicBezTo>
                  <a:cubicBezTo>
                    <a:pt x="1266967" y="1506060"/>
                    <a:pt x="1271925" y="1509127"/>
                    <a:pt x="1275934" y="1512904"/>
                  </a:cubicBezTo>
                  <a:cubicBezTo>
                    <a:pt x="1280419" y="1512904"/>
                    <a:pt x="1287027" y="1516208"/>
                    <a:pt x="1289387" y="1515263"/>
                  </a:cubicBezTo>
                  <a:cubicBezTo>
                    <a:pt x="1297409" y="1518567"/>
                    <a:pt x="1305904" y="1520926"/>
                    <a:pt x="1314398" y="1522340"/>
                  </a:cubicBezTo>
                  <a:cubicBezTo>
                    <a:pt x="1321242" y="1525881"/>
                    <a:pt x="1328559" y="1528006"/>
                    <a:pt x="1336109" y="1529185"/>
                  </a:cubicBezTo>
                  <a:cubicBezTo>
                    <a:pt x="1344840" y="1529893"/>
                    <a:pt x="1353807" y="1529893"/>
                    <a:pt x="1362538" y="1529185"/>
                  </a:cubicBezTo>
                  <a:cubicBezTo>
                    <a:pt x="1362538" y="1531544"/>
                    <a:pt x="1371977" y="1532488"/>
                    <a:pt x="1383540" y="1529185"/>
                  </a:cubicBezTo>
                  <a:cubicBezTo>
                    <a:pt x="1385426" y="1529185"/>
                    <a:pt x="1385426" y="1530602"/>
                    <a:pt x="1381417" y="1531544"/>
                  </a:cubicBezTo>
                  <a:cubicBezTo>
                    <a:pt x="1396989" y="1530602"/>
                    <a:pt x="1412091" y="1526825"/>
                    <a:pt x="1426249" y="1520690"/>
                  </a:cubicBezTo>
                  <a:cubicBezTo>
                    <a:pt x="1429789" y="1518567"/>
                    <a:pt x="1420114" y="1520690"/>
                    <a:pt x="1426249" y="1518331"/>
                  </a:cubicBezTo>
                  <a:cubicBezTo>
                    <a:pt x="1432385" y="1515972"/>
                    <a:pt x="1435453" y="1516208"/>
                    <a:pt x="1438993" y="1512195"/>
                  </a:cubicBezTo>
                  <a:cubicBezTo>
                    <a:pt x="1442533" y="1508183"/>
                    <a:pt x="1443478" y="1512195"/>
                    <a:pt x="1441824" y="1512195"/>
                  </a:cubicBezTo>
                  <a:cubicBezTo>
                    <a:pt x="1448668" y="1508891"/>
                    <a:pt x="1440410" y="1510542"/>
                    <a:pt x="1451264" y="1504409"/>
                  </a:cubicBezTo>
                  <a:cubicBezTo>
                    <a:pt x="1456691" y="1501811"/>
                    <a:pt x="1459050" y="1501341"/>
                    <a:pt x="1456218" y="1504409"/>
                  </a:cubicBezTo>
                  <a:cubicBezTo>
                    <a:pt x="1460939" y="1500397"/>
                    <a:pt x="1467545" y="1494733"/>
                    <a:pt x="1472738" y="1489306"/>
                  </a:cubicBezTo>
                  <a:cubicBezTo>
                    <a:pt x="1476748" y="1485294"/>
                    <a:pt x="1480052" y="1480576"/>
                    <a:pt x="1482411" y="1475382"/>
                  </a:cubicBezTo>
                  <a:cubicBezTo>
                    <a:pt x="1486896" y="1470900"/>
                    <a:pt x="1483828" y="1475382"/>
                    <a:pt x="1489491" y="1469719"/>
                  </a:cubicBezTo>
                  <a:cubicBezTo>
                    <a:pt x="1488074" y="1467832"/>
                    <a:pt x="1494918" y="1458629"/>
                    <a:pt x="1494682" y="1459101"/>
                  </a:cubicBezTo>
                  <a:cubicBezTo>
                    <a:pt x="1498931" y="1446830"/>
                    <a:pt x="1502235" y="1434323"/>
                    <a:pt x="1504830" y="1421582"/>
                  </a:cubicBezTo>
                  <a:cubicBezTo>
                    <a:pt x="1503177" y="1417097"/>
                    <a:pt x="1504830" y="1399399"/>
                    <a:pt x="1504830" y="1388546"/>
                  </a:cubicBezTo>
                  <a:cubicBezTo>
                    <a:pt x="1504830" y="1388546"/>
                    <a:pt x="1506481" y="1392555"/>
                    <a:pt x="1506953" y="1388546"/>
                  </a:cubicBezTo>
                  <a:cubicBezTo>
                    <a:pt x="1504830" y="1377455"/>
                    <a:pt x="1502235" y="1366363"/>
                    <a:pt x="1498695" y="1355509"/>
                  </a:cubicBezTo>
                  <a:cubicBezTo>
                    <a:pt x="1495863" y="1351027"/>
                    <a:pt x="1498695" y="1367071"/>
                    <a:pt x="1500581" y="1371789"/>
                  </a:cubicBezTo>
                  <a:cubicBezTo>
                    <a:pt x="1502471" y="1376511"/>
                    <a:pt x="1496805" y="1359991"/>
                    <a:pt x="1495863" y="1356454"/>
                  </a:cubicBezTo>
                  <a:cubicBezTo>
                    <a:pt x="1494918" y="1352913"/>
                    <a:pt x="1497986" y="1367307"/>
                    <a:pt x="1497514" y="1370375"/>
                  </a:cubicBezTo>
                  <a:cubicBezTo>
                    <a:pt x="1497041" y="1373443"/>
                    <a:pt x="1495391" y="1365657"/>
                    <a:pt x="1493973" y="1362353"/>
                  </a:cubicBezTo>
                  <a:cubicBezTo>
                    <a:pt x="1493504" y="1354091"/>
                    <a:pt x="1491378" y="1346069"/>
                    <a:pt x="1487841" y="1338756"/>
                  </a:cubicBezTo>
                  <a:cubicBezTo>
                    <a:pt x="1487841" y="1332856"/>
                    <a:pt x="1485951" y="1326957"/>
                    <a:pt x="1487841" y="1332384"/>
                  </a:cubicBezTo>
                  <a:cubicBezTo>
                    <a:pt x="1487841" y="1323889"/>
                    <a:pt x="1480524" y="1313977"/>
                    <a:pt x="1478874" y="1305246"/>
                  </a:cubicBezTo>
                  <a:cubicBezTo>
                    <a:pt x="1476748" y="1302651"/>
                    <a:pt x="1476042" y="1305246"/>
                    <a:pt x="1471793" y="1294629"/>
                  </a:cubicBezTo>
                  <a:cubicBezTo>
                    <a:pt x="1482175" y="1308314"/>
                    <a:pt x="1490672" y="1323653"/>
                    <a:pt x="1496805" y="1339697"/>
                  </a:cubicBezTo>
                  <a:cubicBezTo>
                    <a:pt x="1493973" y="1331203"/>
                    <a:pt x="1492795" y="1323181"/>
                    <a:pt x="1489727" y="1314450"/>
                  </a:cubicBezTo>
                  <a:cubicBezTo>
                    <a:pt x="1486424" y="1310673"/>
                    <a:pt x="1484064" y="1305955"/>
                    <a:pt x="1482883" y="1300998"/>
                  </a:cubicBezTo>
                  <a:cubicBezTo>
                    <a:pt x="1480997" y="1298402"/>
                    <a:pt x="1481469" y="1300998"/>
                    <a:pt x="1479343" y="1298166"/>
                  </a:cubicBezTo>
                  <a:cubicBezTo>
                    <a:pt x="1472974" y="1286604"/>
                    <a:pt x="1477456" y="1291561"/>
                    <a:pt x="1473208" y="1280235"/>
                  </a:cubicBezTo>
                  <a:cubicBezTo>
                    <a:pt x="1461645" y="1265368"/>
                    <a:pt x="1452914" y="1248848"/>
                    <a:pt x="1446779" y="1231150"/>
                  </a:cubicBezTo>
                  <a:cubicBezTo>
                    <a:pt x="1443947" y="1231150"/>
                    <a:pt x="1442297" y="1223601"/>
                    <a:pt x="1437812" y="1219824"/>
                  </a:cubicBezTo>
                  <a:cubicBezTo>
                    <a:pt x="1438756" y="1222656"/>
                    <a:pt x="1440174" y="1225487"/>
                    <a:pt x="1441824" y="1227846"/>
                  </a:cubicBezTo>
                  <a:cubicBezTo>
                    <a:pt x="1444420" y="1231387"/>
                    <a:pt x="1446545" y="1235399"/>
                    <a:pt x="1447960" y="1239409"/>
                  </a:cubicBezTo>
                  <a:cubicBezTo>
                    <a:pt x="1447960" y="1239409"/>
                    <a:pt x="1443478" y="1233040"/>
                    <a:pt x="1441116" y="1228555"/>
                  </a:cubicBezTo>
                  <a:lnTo>
                    <a:pt x="1434980" y="1216993"/>
                  </a:lnTo>
                  <a:cubicBezTo>
                    <a:pt x="1434980" y="1216993"/>
                    <a:pt x="1432149" y="1215575"/>
                    <a:pt x="1428847" y="1211802"/>
                  </a:cubicBezTo>
                  <a:cubicBezTo>
                    <a:pt x="1425543" y="1208026"/>
                    <a:pt x="1428847" y="1207553"/>
                    <a:pt x="1430498" y="1211802"/>
                  </a:cubicBezTo>
                  <a:cubicBezTo>
                    <a:pt x="1427903" y="1206139"/>
                    <a:pt x="1425071" y="1207081"/>
                    <a:pt x="1426722" y="1211802"/>
                  </a:cubicBezTo>
                  <a:cubicBezTo>
                    <a:pt x="1428375" y="1216520"/>
                    <a:pt x="1430734" y="1219116"/>
                    <a:pt x="1434511" y="1222183"/>
                  </a:cubicBezTo>
                  <a:cubicBezTo>
                    <a:pt x="1434511" y="1224073"/>
                    <a:pt x="1434511" y="1224543"/>
                    <a:pt x="1434511" y="1226196"/>
                  </a:cubicBezTo>
                  <a:cubicBezTo>
                    <a:pt x="1429081" y="1219352"/>
                    <a:pt x="1427194" y="1211330"/>
                    <a:pt x="1421531" y="1204722"/>
                  </a:cubicBezTo>
                  <a:cubicBezTo>
                    <a:pt x="1421531" y="1202362"/>
                    <a:pt x="1432621" y="1213216"/>
                    <a:pt x="1426485" y="1202835"/>
                  </a:cubicBezTo>
                  <a:cubicBezTo>
                    <a:pt x="1426485" y="1205666"/>
                    <a:pt x="1424126" y="1201181"/>
                    <a:pt x="1419880" y="1195991"/>
                  </a:cubicBezTo>
                  <a:cubicBezTo>
                    <a:pt x="1421531" y="1193868"/>
                    <a:pt x="1424126" y="1200709"/>
                    <a:pt x="1418463" y="1188910"/>
                  </a:cubicBezTo>
                  <a:cubicBezTo>
                    <a:pt x="1416576" y="1188910"/>
                    <a:pt x="1415868" y="1188910"/>
                    <a:pt x="1410913" y="1182542"/>
                  </a:cubicBezTo>
                  <a:cubicBezTo>
                    <a:pt x="1412328" y="1178529"/>
                    <a:pt x="1402888" y="1171685"/>
                    <a:pt x="1401474" y="1163899"/>
                  </a:cubicBezTo>
                  <a:cubicBezTo>
                    <a:pt x="1413981" y="1180416"/>
                    <a:pt x="1425307" y="1198114"/>
                    <a:pt x="1435216" y="1216520"/>
                  </a:cubicBezTo>
                  <a:cubicBezTo>
                    <a:pt x="1433330" y="1207553"/>
                    <a:pt x="1444892" y="1230442"/>
                    <a:pt x="1446309" y="1225960"/>
                  </a:cubicBezTo>
                  <a:cubicBezTo>
                    <a:pt x="1447724" y="1221475"/>
                    <a:pt x="1443478" y="1220533"/>
                    <a:pt x="1443005" y="1217701"/>
                  </a:cubicBezTo>
                  <a:cubicBezTo>
                    <a:pt x="1437578" y="1212508"/>
                    <a:pt x="1434038" y="1205903"/>
                    <a:pt x="1432621" y="1198586"/>
                  </a:cubicBezTo>
                  <a:cubicBezTo>
                    <a:pt x="1432621" y="1204013"/>
                    <a:pt x="1426013" y="1192451"/>
                    <a:pt x="1427194" y="1198586"/>
                  </a:cubicBezTo>
                  <a:cubicBezTo>
                    <a:pt x="1424126" y="1194810"/>
                    <a:pt x="1421767" y="1190800"/>
                    <a:pt x="1419644" y="1186315"/>
                  </a:cubicBezTo>
                  <a:cubicBezTo>
                    <a:pt x="1419644" y="1182778"/>
                    <a:pt x="1426958" y="1198586"/>
                    <a:pt x="1422712" y="1186315"/>
                  </a:cubicBezTo>
                  <a:cubicBezTo>
                    <a:pt x="1426249" y="1188677"/>
                    <a:pt x="1425307" y="1192923"/>
                    <a:pt x="1429081" y="1195282"/>
                  </a:cubicBezTo>
                  <a:cubicBezTo>
                    <a:pt x="1429081" y="1191978"/>
                    <a:pt x="1429081" y="1193395"/>
                    <a:pt x="1429081" y="1189855"/>
                  </a:cubicBezTo>
                  <a:cubicBezTo>
                    <a:pt x="1420822" y="1182069"/>
                    <a:pt x="1421295" y="1178765"/>
                    <a:pt x="1421767" y="1175697"/>
                  </a:cubicBezTo>
                  <a:cubicBezTo>
                    <a:pt x="1418463" y="1177112"/>
                    <a:pt x="1408551" y="1156818"/>
                    <a:pt x="1401710" y="1148087"/>
                  </a:cubicBezTo>
                  <a:cubicBezTo>
                    <a:pt x="1398406" y="1145728"/>
                    <a:pt x="1401710" y="1148087"/>
                    <a:pt x="1401710" y="1153514"/>
                  </a:cubicBezTo>
                  <a:cubicBezTo>
                    <a:pt x="1392743" y="1144784"/>
                    <a:pt x="1384718" y="1127558"/>
                    <a:pt x="1378113" y="1123784"/>
                  </a:cubicBezTo>
                  <a:cubicBezTo>
                    <a:pt x="1371505" y="1120008"/>
                    <a:pt x="1380472" y="1123784"/>
                    <a:pt x="1379999" y="1121186"/>
                  </a:cubicBezTo>
                  <a:cubicBezTo>
                    <a:pt x="1384954" y="1128739"/>
                    <a:pt x="1390617" y="1136525"/>
                    <a:pt x="1395102" y="1144784"/>
                  </a:cubicBezTo>
                  <a:cubicBezTo>
                    <a:pt x="1397934" y="1146909"/>
                    <a:pt x="1398878" y="1146437"/>
                    <a:pt x="1398170" y="1143369"/>
                  </a:cubicBezTo>
                  <a:cubicBezTo>
                    <a:pt x="1396516" y="1141952"/>
                    <a:pt x="1395102" y="1139829"/>
                    <a:pt x="1394393" y="1137706"/>
                  </a:cubicBezTo>
                  <a:cubicBezTo>
                    <a:pt x="1394393" y="1137706"/>
                    <a:pt x="1392507" y="1137706"/>
                    <a:pt x="1392743" y="1137706"/>
                  </a:cubicBezTo>
                  <a:cubicBezTo>
                    <a:pt x="1386844" y="1124963"/>
                    <a:pt x="1378349" y="1113400"/>
                    <a:pt x="1367728" y="1103961"/>
                  </a:cubicBezTo>
                  <a:cubicBezTo>
                    <a:pt x="1374100" y="1105614"/>
                    <a:pt x="1362774" y="1092398"/>
                    <a:pt x="1363246" y="1087444"/>
                  </a:cubicBezTo>
                  <a:cubicBezTo>
                    <a:pt x="1361120" y="1085557"/>
                    <a:pt x="1359234" y="1082959"/>
                    <a:pt x="1358056" y="1080363"/>
                  </a:cubicBezTo>
                  <a:cubicBezTo>
                    <a:pt x="1354279" y="1078713"/>
                    <a:pt x="1361829" y="1086971"/>
                    <a:pt x="1362065" y="1089803"/>
                  </a:cubicBezTo>
                  <a:cubicBezTo>
                    <a:pt x="1362301" y="1092634"/>
                    <a:pt x="1355457" y="1085085"/>
                    <a:pt x="1348380" y="1078949"/>
                  </a:cubicBezTo>
                  <a:cubicBezTo>
                    <a:pt x="1346257" y="1071396"/>
                    <a:pt x="1354515" y="1083904"/>
                    <a:pt x="1356166" y="1082959"/>
                  </a:cubicBezTo>
                  <a:cubicBezTo>
                    <a:pt x="1352862" y="1075173"/>
                    <a:pt x="1352156" y="1077532"/>
                    <a:pt x="1346490" y="1070691"/>
                  </a:cubicBezTo>
                  <a:cubicBezTo>
                    <a:pt x="1346490" y="1073522"/>
                    <a:pt x="1346490" y="1072341"/>
                    <a:pt x="1344603" y="1073286"/>
                  </a:cubicBezTo>
                  <a:cubicBezTo>
                    <a:pt x="1341772" y="1070218"/>
                    <a:pt x="1341536" y="1066206"/>
                    <a:pt x="1337759" y="1063374"/>
                  </a:cubicBezTo>
                  <a:cubicBezTo>
                    <a:pt x="1340121" y="1070454"/>
                    <a:pt x="1347671" y="1074936"/>
                    <a:pt x="1348616" y="1082489"/>
                  </a:cubicBezTo>
                  <a:cubicBezTo>
                    <a:pt x="1354988" y="1088622"/>
                    <a:pt x="1360651" y="1095466"/>
                    <a:pt x="1365605" y="1103019"/>
                  </a:cubicBezTo>
                  <a:cubicBezTo>
                    <a:pt x="1365605" y="1105850"/>
                    <a:pt x="1360651" y="1096647"/>
                    <a:pt x="1359234" y="1094521"/>
                  </a:cubicBezTo>
                  <a:cubicBezTo>
                    <a:pt x="1357819" y="1092398"/>
                    <a:pt x="1362538" y="1102783"/>
                    <a:pt x="1363010" y="1100420"/>
                  </a:cubicBezTo>
                  <a:cubicBezTo>
                    <a:pt x="1356638" y="1106086"/>
                    <a:pt x="1334692" y="1060070"/>
                    <a:pt x="1317938" y="1039304"/>
                  </a:cubicBezTo>
                  <a:cubicBezTo>
                    <a:pt x="1317938" y="1041663"/>
                    <a:pt x="1319592" y="1044025"/>
                    <a:pt x="1317938" y="1042844"/>
                  </a:cubicBezTo>
                  <a:cubicBezTo>
                    <a:pt x="1317938" y="1046621"/>
                    <a:pt x="1323365" y="1048980"/>
                    <a:pt x="1324074" y="1052756"/>
                  </a:cubicBezTo>
                  <a:cubicBezTo>
                    <a:pt x="1324783" y="1056530"/>
                    <a:pt x="1314634" y="1043553"/>
                    <a:pt x="1313926" y="1039068"/>
                  </a:cubicBezTo>
                  <a:cubicBezTo>
                    <a:pt x="1313926" y="1042844"/>
                    <a:pt x="1303781" y="1031991"/>
                    <a:pt x="1302600" y="1025855"/>
                  </a:cubicBezTo>
                  <a:cubicBezTo>
                    <a:pt x="1302600" y="1023965"/>
                    <a:pt x="1309680" y="1033405"/>
                    <a:pt x="1310625" y="1036709"/>
                  </a:cubicBezTo>
                  <a:cubicBezTo>
                    <a:pt x="1310625" y="1033641"/>
                    <a:pt x="1314871" y="1038832"/>
                    <a:pt x="1317702" y="1039304"/>
                  </a:cubicBezTo>
                  <a:cubicBezTo>
                    <a:pt x="1314634" y="1032696"/>
                    <a:pt x="1317702" y="1034114"/>
                    <a:pt x="1312984" y="1026797"/>
                  </a:cubicBezTo>
                  <a:cubicBezTo>
                    <a:pt x="1318883" y="1036709"/>
                    <a:pt x="1325724" y="1045676"/>
                    <a:pt x="1333513" y="1054171"/>
                  </a:cubicBezTo>
                  <a:cubicBezTo>
                    <a:pt x="1331390" y="1047327"/>
                    <a:pt x="1335636" y="1054171"/>
                    <a:pt x="1331154" y="1044262"/>
                  </a:cubicBezTo>
                  <a:cubicBezTo>
                    <a:pt x="1331154" y="1044262"/>
                    <a:pt x="1331154" y="1051103"/>
                    <a:pt x="1325491" y="1044262"/>
                  </a:cubicBezTo>
                  <a:cubicBezTo>
                    <a:pt x="1319825" y="1037417"/>
                    <a:pt x="1314162" y="1024910"/>
                    <a:pt x="1307321" y="1015943"/>
                  </a:cubicBezTo>
                  <a:cubicBezTo>
                    <a:pt x="1308735" y="1019956"/>
                    <a:pt x="1308971" y="1021606"/>
                    <a:pt x="1307321" y="1019719"/>
                  </a:cubicBezTo>
                  <a:cubicBezTo>
                    <a:pt x="1309444" y="1024202"/>
                    <a:pt x="1312039" y="1028450"/>
                    <a:pt x="1314871" y="1032696"/>
                  </a:cubicBezTo>
                  <a:cubicBezTo>
                    <a:pt x="1313456" y="1032696"/>
                    <a:pt x="1309444" y="1027742"/>
                    <a:pt x="1307085" y="1025146"/>
                  </a:cubicBezTo>
                  <a:cubicBezTo>
                    <a:pt x="1304725" y="1022551"/>
                    <a:pt x="1307085" y="1023023"/>
                    <a:pt x="1308735" y="1025146"/>
                  </a:cubicBezTo>
                  <a:cubicBezTo>
                    <a:pt x="1306612" y="1020898"/>
                    <a:pt x="1305667" y="1020664"/>
                    <a:pt x="1304725" y="1020192"/>
                  </a:cubicBezTo>
                  <a:cubicBezTo>
                    <a:pt x="1303544" y="1019719"/>
                    <a:pt x="1302363" y="1018775"/>
                    <a:pt x="1301894" y="1017597"/>
                  </a:cubicBezTo>
                  <a:cubicBezTo>
                    <a:pt x="1301894" y="1017597"/>
                    <a:pt x="1304725" y="1017597"/>
                    <a:pt x="1305667" y="1017597"/>
                  </a:cubicBezTo>
                  <a:cubicBezTo>
                    <a:pt x="1300949" y="1015707"/>
                    <a:pt x="1300713" y="1009099"/>
                    <a:pt x="1295286" y="1006267"/>
                  </a:cubicBezTo>
                  <a:cubicBezTo>
                    <a:pt x="1295286" y="1006267"/>
                    <a:pt x="1297645" y="1006267"/>
                    <a:pt x="1297881" y="1004853"/>
                  </a:cubicBezTo>
                  <a:cubicBezTo>
                    <a:pt x="1298117" y="1003436"/>
                    <a:pt x="1296464" y="1001785"/>
                    <a:pt x="1292927" y="999899"/>
                  </a:cubicBezTo>
                  <a:cubicBezTo>
                    <a:pt x="1292691" y="1000841"/>
                    <a:pt x="1291746" y="1001549"/>
                    <a:pt x="1290565" y="1001549"/>
                  </a:cubicBezTo>
                  <a:cubicBezTo>
                    <a:pt x="1288206" y="999190"/>
                    <a:pt x="1287969" y="997067"/>
                    <a:pt x="1284902" y="994469"/>
                  </a:cubicBezTo>
                  <a:cubicBezTo>
                    <a:pt x="1286555" y="994469"/>
                    <a:pt x="1292218" y="997067"/>
                    <a:pt x="1290095" y="998718"/>
                  </a:cubicBezTo>
                  <a:cubicBezTo>
                    <a:pt x="1287969" y="1000368"/>
                    <a:pt x="1293869" y="999899"/>
                    <a:pt x="1294813" y="998718"/>
                  </a:cubicBezTo>
                  <a:cubicBezTo>
                    <a:pt x="1290095" y="996595"/>
                    <a:pt x="1290565" y="994705"/>
                    <a:pt x="1286083" y="990223"/>
                  </a:cubicBezTo>
                  <a:cubicBezTo>
                    <a:pt x="1284196" y="990223"/>
                    <a:pt x="1288206" y="992582"/>
                    <a:pt x="1286083" y="993291"/>
                  </a:cubicBezTo>
                  <a:cubicBezTo>
                    <a:pt x="1283960" y="993999"/>
                    <a:pt x="1284196" y="990459"/>
                    <a:pt x="1280892" y="988100"/>
                  </a:cubicBezTo>
                  <a:cubicBezTo>
                    <a:pt x="1280892" y="988100"/>
                    <a:pt x="1280892" y="988100"/>
                    <a:pt x="1284196" y="988100"/>
                  </a:cubicBezTo>
                  <a:cubicBezTo>
                    <a:pt x="1283723" y="988333"/>
                    <a:pt x="1283251" y="988333"/>
                    <a:pt x="1282779" y="988100"/>
                  </a:cubicBezTo>
                  <a:cubicBezTo>
                    <a:pt x="1282779" y="986446"/>
                    <a:pt x="1290329" y="986446"/>
                    <a:pt x="1290565" y="984324"/>
                  </a:cubicBezTo>
                  <a:cubicBezTo>
                    <a:pt x="1295522" y="984324"/>
                    <a:pt x="1289150" y="987155"/>
                    <a:pt x="1290565" y="988333"/>
                  </a:cubicBezTo>
                  <a:cubicBezTo>
                    <a:pt x="1291982" y="989514"/>
                    <a:pt x="1290565" y="988333"/>
                    <a:pt x="1290565" y="988333"/>
                  </a:cubicBezTo>
                  <a:cubicBezTo>
                    <a:pt x="1290565" y="988333"/>
                    <a:pt x="1290565" y="989514"/>
                    <a:pt x="1294341" y="988333"/>
                  </a:cubicBezTo>
                  <a:cubicBezTo>
                    <a:pt x="1298117" y="987155"/>
                    <a:pt x="1298354" y="986683"/>
                    <a:pt x="1294341" y="985738"/>
                  </a:cubicBezTo>
                  <a:cubicBezTo>
                    <a:pt x="1290329" y="984796"/>
                    <a:pt x="1298354" y="985738"/>
                    <a:pt x="1299062" y="983851"/>
                  </a:cubicBezTo>
                  <a:cubicBezTo>
                    <a:pt x="1299768" y="981964"/>
                    <a:pt x="1300949" y="985738"/>
                    <a:pt x="1299062" y="985738"/>
                  </a:cubicBezTo>
                  <a:cubicBezTo>
                    <a:pt x="1301894" y="987391"/>
                    <a:pt x="1302600" y="981492"/>
                    <a:pt x="1306376" y="984324"/>
                  </a:cubicBezTo>
                  <a:lnTo>
                    <a:pt x="1306376" y="981256"/>
                  </a:lnTo>
                  <a:cubicBezTo>
                    <a:pt x="1305431" y="981492"/>
                    <a:pt x="1304489" y="981492"/>
                    <a:pt x="1303544" y="981256"/>
                  </a:cubicBezTo>
                  <a:cubicBezTo>
                    <a:pt x="1303544" y="979602"/>
                    <a:pt x="1305904" y="981256"/>
                    <a:pt x="1307321" y="981256"/>
                  </a:cubicBezTo>
                  <a:cubicBezTo>
                    <a:pt x="1308735" y="976535"/>
                    <a:pt x="1308971" y="981256"/>
                    <a:pt x="1330918" y="970871"/>
                  </a:cubicBezTo>
                  <a:cubicBezTo>
                    <a:pt x="1339649" y="963558"/>
                    <a:pt x="1361829" y="954827"/>
                    <a:pt x="1375281" y="944443"/>
                  </a:cubicBezTo>
                  <a:cubicBezTo>
                    <a:pt x="1375281" y="942556"/>
                    <a:pt x="1368437" y="947983"/>
                    <a:pt x="1363719" y="949636"/>
                  </a:cubicBezTo>
                  <a:cubicBezTo>
                    <a:pt x="1371032" y="943264"/>
                    <a:pt x="1378818" y="937601"/>
                    <a:pt x="1387316" y="932880"/>
                  </a:cubicBezTo>
                  <a:cubicBezTo>
                    <a:pt x="1390853" y="932880"/>
                    <a:pt x="1377404" y="939016"/>
                    <a:pt x="1380236" y="939724"/>
                  </a:cubicBezTo>
                  <a:cubicBezTo>
                    <a:pt x="1383540" y="938074"/>
                    <a:pt x="1387080" y="936893"/>
                    <a:pt x="1390617" y="936420"/>
                  </a:cubicBezTo>
                  <a:cubicBezTo>
                    <a:pt x="1393921" y="933353"/>
                    <a:pt x="1399820" y="926745"/>
                    <a:pt x="1404069" y="921790"/>
                  </a:cubicBezTo>
                  <a:cubicBezTo>
                    <a:pt x="1408315" y="916836"/>
                    <a:pt x="1410441" y="920376"/>
                    <a:pt x="1416104" y="917541"/>
                  </a:cubicBezTo>
                  <a:cubicBezTo>
                    <a:pt x="1417991" y="917541"/>
                    <a:pt x="1420822" y="913768"/>
                    <a:pt x="1426249" y="909991"/>
                  </a:cubicBezTo>
                  <a:cubicBezTo>
                    <a:pt x="1431679" y="906215"/>
                    <a:pt x="1434980" y="903384"/>
                    <a:pt x="1434511" y="905509"/>
                  </a:cubicBezTo>
                  <a:cubicBezTo>
                    <a:pt x="1451972" y="889934"/>
                    <a:pt x="1470848" y="877663"/>
                    <a:pt x="1488546" y="863742"/>
                  </a:cubicBezTo>
                  <a:cubicBezTo>
                    <a:pt x="1500109" y="856189"/>
                    <a:pt x="1481705" y="872473"/>
                    <a:pt x="1493504" y="863742"/>
                  </a:cubicBezTo>
                  <a:cubicBezTo>
                    <a:pt x="1506008" y="852179"/>
                    <a:pt x="1487605" y="864920"/>
                    <a:pt x="1497750" y="855483"/>
                  </a:cubicBezTo>
                  <a:cubicBezTo>
                    <a:pt x="1507898" y="846044"/>
                    <a:pt x="1510729" y="847930"/>
                    <a:pt x="1518752" y="842976"/>
                  </a:cubicBezTo>
                  <a:cubicBezTo>
                    <a:pt x="1526774" y="838019"/>
                    <a:pt x="1530787" y="833064"/>
                    <a:pt x="1536450" y="827873"/>
                  </a:cubicBezTo>
                  <a:cubicBezTo>
                    <a:pt x="1536450" y="829996"/>
                    <a:pt x="1539045" y="827873"/>
                    <a:pt x="1548721" y="822210"/>
                  </a:cubicBezTo>
                  <a:cubicBezTo>
                    <a:pt x="1548721" y="822210"/>
                    <a:pt x="1548721" y="818906"/>
                    <a:pt x="1554148" y="815602"/>
                  </a:cubicBezTo>
                  <a:cubicBezTo>
                    <a:pt x="1559575" y="812298"/>
                    <a:pt x="1547067" y="821502"/>
                    <a:pt x="1543530" y="822446"/>
                  </a:cubicBezTo>
                  <a:cubicBezTo>
                    <a:pt x="1548957" y="816783"/>
                    <a:pt x="1554856" y="811826"/>
                    <a:pt x="1561228" y="807344"/>
                  </a:cubicBezTo>
                  <a:cubicBezTo>
                    <a:pt x="1564296" y="802859"/>
                    <a:pt x="1551788" y="813715"/>
                    <a:pt x="1549193" y="816075"/>
                  </a:cubicBezTo>
                  <a:cubicBezTo>
                    <a:pt x="1546598" y="818434"/>
                    <a:pt x="1549193" y="813952"/>
                    <a:pt x="1549193" y="812771"/>
                  </a:cubicBezTo>
                  <a:cubicBezTo>
                    <a:pt x="1556979" y="805690"/>
                    <a:pt x="1558866" y="805927"/>
                    <a:pt x="1560756" y="801208"/>
                  </a:cubicBezTo>
                  <a:cubicBezTo>
                    <a:pt x="1571846" y="793892"/>
                    <a:pt x="1560756" y="803804"/>
                    <a:pt x="1560756" y="804512"/>
                  </a:cubicBezTo>
                  <a:cubicBezTo>
                    <a:pt x="1570901" y="796959"/>
                    <a:pt x="1567597" y="796959"/>
                    <a:pt x="1569014" y="794128"/>
                  </a:cubicBezTo>
                  <a:cubicBezTo>
                    <a:pt x="1577981" y="785161"/>
                    <a:pt x="1589071" y="776902"/>
                    <a:pt x="1597802" y="767935"/>
                  </a:cubicBezTo>
                  <a:cubicBezTo>
                    <a:pt x="1600161" y="767935"/>
                    <a:pt x="1595207" y="774071"/>
                    <a:pt x="1596388" y="774543"/>
                  </a:cubicBezTo>
                  <a:cubicBezTo>
                    <a:pt x="1607714" y="766521"/>
                    <a:pt x="1618332" y="757790"/>
                    <a:pt x="1628244" y="748350"/>
                  </a:cubicBezTo>
                  <a:cubicBezTo>
                    <a:pt x="1640987" y="740798"/>
                    <a:pt x="1652786" y="731597"/>
                    <a:pt x="1663167" y="720977"/>
                  </a:cubicBezTo>
                  <a:cubicBezTo>
                    <a:pt x="1658449" y="725698"/>
                    <a:pt x="1653022" y="729472"/>
                    <a:pt x="1647123" y="732775"/>
                  </a:cubicBezTo>
                  <a:cubicBezTo>
                    <a:pt x="1652549" y="726404"/>
                    <a:pt x="1658449" y="720504"/>
                    <a:pt x="1665054" y="715077"/>
                  </a:cubicBezTo>
                  <a:cubicBezTo>
                    <a:pt x="1667885" y="711301"/>
                    <a:pt x="1659627" y="717909"/>
                    <a:pt x="1665054" y="711301"/>
                  </a:cubicBezTo>
                  <a:cubicBezTo>
                    <a:pt x="1657504" y="718854"/>
                    <a:pt x="1639097" y="733012"/>
                    <a:pt x="1641457" y="734898"/>
                  </a:cubicBezTo>
                  <a:cubicBezTo>
                    <a:pt x="1638861" y="734898"/>
                    <a:pt x="1635324" y="737966"/>
                    <a:pt x="1639570" y="732775"/>
                  </a:cubicBezTo>
                  <a:cubicBezTo>
                    <a:pt x="1643819" y="727585"/>
                    <a:pt x="1647828" y="728293"/>
                    <a:pt x="1653022" y="719562"/>
                  </a:cubicBezTo>
                  <a:cubicBezTo>
                    <a:pt x="1663167" y="710832"/>
                    <a:pt x="1650424" y="724281"/>
                    <a:pt x="1660808" y="715550"/>
                  </a:cubicBezTo>
                  <a:cubicBezTo>
                    <a:pt x="1655381" y="717200"/>
                    <a:pt x="1666235" y="707055"/>
                    <a:pt x="1677325" y="698324"/>
                  </a:cubicBezTo>
                  <a:cubicBezTo>
                    <a:pt x="1679684" y="693603"/>
                    <a:pt x="1671426" y="701156"/>
                    <a:pt x="1666471" y="706110"/>
                  </a:cubicBezTo>
                  <a:cubicBezTo>
                    <a:pt x="1668594" y="703043"/>
                    <a:pt x="1672607" y="699739"/>
                    <a:pt x="1674493" y="696671"/>
                  </a:cubicBezTo>
                  <a:cubicBezTo>
                    <a:pt x="1676383" y="693603"/>
                    <a:pt x="1692191" y="682513"/>
                    <a:pt x="1689596" y="686526"/>
                  </a:cubicBezTo>
                  <a:cubicBezTo>
                    <a:pt x="1693609" y="682986"/>
                    <a:pt x="1703048" y="670478"/>
                    <a:pt x="1704699" y="672604"/>
                  </a:cubicBezTo>
                  <a:cubicBezTo>
                    <a:pt x="1712721" y="665996"/>
                    <a:pt x="1708475" y="663870"/>
                    <a:pt x="1720979" y="653489"/>
                  </a:cubicBezTo>
                  <a:cubicBezTo>
                    <a:pt x="1724520" y="651366"/>
                    <a:pt x="1720979" y="656557"/>
                    <a:pt x="1718384" y="658916"/>
                  </a:cubicBezTo>
                  <a:cubicBezTo>
                    <a:pt x="1729241" y="648771"/>
                    <a:pt x="1753310" y="629183"/>
                    <a:pt x="1752129" y="626588"/>
                  </a:cubicBezTo>
                  <a:cubicBezTo>
                    <a:pt x="1754961" y="623756"/>
                    <a:pt x="1764637" y="612430"/>
                    <a:pt x="1761805" y="618802"/>
                  </a:cubicBezTo>
                  <a:cubicBezTo>
                    <a:pt x="1764400" y="615734"/>
                    <a:pt x="1766760" y="612430"/>
                    <a:pt x="1768883" y="609126"/>
                  </a:cubicBezTo>
                  <a:cubicBezTo>
                    <a:pt x="1745285" y="608181"/>
                    <a:pt x="1721688" y="609126"/>
                    <a:pt x="1698091" y="611957"/>
                  </a:cubicBezTo>
                  <a:cubicBezTo>
                    <a:pt x="1690777" y="611957"/>
                    <a:pt x="1684878" y="611957"/>
                    <a:pt x="1675911" y="611957"/>
                  </a:cubicBezTo>
                  <a:cubicBezTo>
                    <a:pt x="1666943" y="611957"/>
                    <a:pt x="1693372" y="610307"/>
                    <a:pt x="1679920" y="607945"/>
                  </a:cubicBezTo>
                  <a:cubicBezTo>
                    <a:pt x="1687709" y="607239"/>
                    <a:pt x="1695731" y="607945"/>
                    <a:pt x="1703518" y="609598"/>
                  </a:cubicBezTo>
                  <a:cubicBezTo>
                    <a:pt x="1721216" y="609598"/>
                    <a:pt x="1727115" y="609598"/>
                    <a:pt x="1720510" y="606530"/>
                  </a:cubicBezTo>
                  <a:cubicBezTo>
                    <a:pt x="1716497" y="606530"/>
                    <a:pt x="1720510" y="606530"/>
                    <a:pt x="1720510" y="606530"/>
                  </a:cubicBezTo>
                  <a:cubicBezTo>
                    <a:pt x="1710834" y="607003"/>
                    <a:pt x="1701158" y="606530"/>
                    <a:pt x="1691483" y="604877"/>
                  </a:cubicBezTo>
                  <a:cubicBezTo>
                    <a:pt x="1687001" y="603463"/>
                    <a:pt x="1701395" y="604877"/>
                    <a:pt x="1708239" y="604877"/>
                  </a:cubicBezTo>
                  <a:cubicBezTo>
                    <a:pt x="1704226" y="602754"/>
                    <a:pt x="1688418" y="604877"/>
                    <a:pt x="1684641" y="602282"/>
                  </a:cubicBezTo>
                  <a:cubicBezTo>
                    <a:pt x="1663639" y="603699"/>
                    <a:pt x="1642638" y="602045"/>
                    <a:pt x="1622344" y="597091"/>
                  </a:cubicBezTo>
                  <a:cubicBezTo>
                    <a:pt x="1608659" y="597091"/>
                    <a:pt x="1594971" y="599686"/>
                    <a:pt x="1615972" y="601576"/>
                  </a:cubicBezTo>
                  <a:cubicBezTo>
                    <a:pt x="1615972" y="599214"/>
                    <a:pt x="1626826" y="601576"/>
                    <a:pt x="1636738" y="601576"/>
                  </a:cubicBezTo>
                  <a:cubicBezTo>
                    <a:pt x="1638389" y="601576"/>
                    <a:pt x="1629894" y="601576"/>
                    <a:pt x="1626357" y="601576"/>
                  </a:cubicBezTo>
                  <a:cubicBezTo>
                    <a:pt x="1627771" y="603699"/>
                    <a:pt x="1662931" y="604644"/>
                    <a:pt x="1676619" y="606294"/>
                  </a:cubicBezTo>
                  <a:cubicBezTo>
                    <a:pt x="1620691" y="606294"/>
                    <a:pt x="1548248" y="598272"/>
                    <a:pt x="1486424" y="594968"/>
                  </a:cubicBezTo>
                  <a:cubicBezTo>
                    <a:pt x="1484064" y="594968"/>
                    <a:pt x="1490906" y="594968"/>
                    <a:pt x="1494682" y="594968"/>
                  </a:cubicBezTo>
                  <a:cubicBezTo>
                    <a:pt x="1486187" y="593315"/>
                    <a:pt x="1477456" y="592845"/>
                    <a:pt x="1468962" y="593787"/>
                  </a:cubicBezTo>
                  <a:cubicBezTo>
                    <a:pt x="1467075" y="590719"/>
                    <a:pt x="1457163" y="592136"/>
                    <a:pt x="1445364" y="589777"/>
                  </a:cubicBezTo>
                  <a:cubicBezTo>
                    <a:pt x="1433566" y="587415"/>
                    <a:pt x="1467545" y="589777"/>
                    <a:pt x="1451500" y="587415"/>
                  </a:cubicBezTo>
                  <a:cubicBezTo>
                    <a:pt x="1437812" y="588124"/>
                    <a:pt x="1424126" y="586946"/>
                    <a:pt x="1410913" y="583878"/>
                  </a:cubicBezTo>
                  <a:cubicBezTo>
                    <a:pt x="1398406" y="585529"/>
                    <a:pt x="1385663" y="584584"/>
                    <a:pt x="1373391" y="581046"/>
                  </a:cubicBezTo>
                  <a:cubicBezTo>
                    <a:pt x="1362065" y="581046"/>
                    <a:pt x="1352626" y="579393"/>
                    <a:pt x="1341536" y="581046"/>
                  </a:cubicBezTo>
                  <a:lnTo>
                    <a:pt x="1335636" y="579393"/>
                  </a:lnTo>
                  <a:lnTo>
                    <a:pt x="1332096" y="579393"/>
                  </a:lnTo>
                  <a:lnTo>
                    <a:pt x="1323602" y="577506"/>
                  </a:lnTo>
                  <a:cubicBezTo>
                    <a:pt x="1317466" y="577506"/>
                    <a:pt x="1310861" y="575617"/>
                    <a:pt x="1303544" y="574911"/>
                  </a:cubicBezTo>
                  <a:cubicBezTo>
                    <a:pt x="1288914" y="573494"/>
                    <a:pt x="1272631" y="572079"/>
                    <a:pt x="1256350" y="569248"/>
                  </a:cubicBezTo>
                  <a:cubicBezTo>
                    <a:pt x="1256350" y="571135"/>
                    <a:pt x="1248327" y="572079"/>
                    <a:pt x="1245496" y="569248"/>
                  </a:cubicBezTo>
                  <a:cubicBezTo>
                    <a:pt x="1238179" y="569248"/>
                    <a:pt x="1239833" y="570662"/>
                    <a:pt x="1239360" y="571607"/>
                  </a:cubicBezTo>
                  <a:cubicBezTo>
                    <a:pt x="1237001" y="572079"/>
                    <a:pt x="1234875" y="572079"/>
                    <a:pt x="1232516" y="571607"/>
                  </a:cubicBezTo>
                  <a:cubicBezTo>
                    <a:pt x="1232516" y="571607"/>
                    <a:pt x="1232516" y="569012"/>
                    <a:pt x="1238652" y="568303"/>
                  </a:cubicBezTo>
                  <a:cubicBezTo>
                    <a:pt x="1228976" y="565944"/>
                    <a:pt x="1235348" y="571607"/>
                    <a:pt x="1224494" y="568303"/>
                  </a:cubicBezTo>
                  <a:cubicBezTo>
                    <a:pt x="1220954" y="571135"/>
                    <a:pt x="1218122" y="569717"/>
                    <a:pt x="1207738" y="568303"/>
                  </a:cubicBezTo>
                  <a:cubicBezTo>
                    <a:pt x="1204437" y="566886"/>
                    <a:pt x="1207738" y="566180"/>
                    <a:pt x="1213873" y="565708"/>
                  </a:cubicBezTo>
                  <a:cubicBezTo>
                    <a:pt x="1194997" y="564290"/>
                    <a:pt x="1176118" y="564999"/>
                    <a:pt x="1157242" y="567594"/>
                  </a:cubicBezTo>
                  <a:cubicBezTo>
                    <a:pt x="1152285" y="567831"/>
                    <a:pt x="1147567" y="567358"/>
                    <a:pt x="1142845" y="566180"/>
                  </a:cubicBezTo>
                  <a:cubicBezTo>
                    <a:pt x="1138363" y="564527"/>
                    <a:pt x="1148039" y="563818"/>
                    <a:pt x="1142845" y="562167"/>
                  </a:cubicBezTo>
                  <a:cubicBezTo>
                    <a:pt x="1137655" y="560517"/>
                    <a:pt x="1137182" y="564290"/>
                    <a:pt x="1138363" y="565471"/>
                  </a:cubicBezTo>
                  <a:cubicBezTo>
                    <a:pt x="1133409" y="565235"/>
                    <a:pt x="1128451" y="565708"/>
                    <a:pt x="1123497" y="566650"/>
                  </a:cubicBezTo>
                  <a:cubicBezTo>
                    <a:pt x="1118542" y="564054"/>
                    <a:pt x="1130813" y="561695"/>
                    <a:pt x="1139072" y="562167"/>
                  </a:cubicBezTo>
                  <a:cubicBezTo>
                    <a:pt x="1135532" y="562167"/>
                    <a:pt x="1137418" y="560750"/>
                    <a:pt x="1139072" y="562167"/>
                  </a:cubicBezTo>
                  <a:cubicBezTo>
                    <a:pt x="1123261" y="557682"/>
                    <a:pt x="1106507" y="556977"/>
                    <a:pt x="1090224" y="560517"/>
                  </a:cubicBezTo>
                  <a:cubicBezTo>
                    <a:pt x="1083852" y="560517"/>
                    <a:pt x="1098955" y="558391"/>
                    <a:pt x="1090224" y="557213"/>
                  </a:cubicBezTo>
                  <a:cubicBezTo>
                    <a:pt x="1077953" y="558155"/>
                    <a:pt x="1065921" y="558155"/>
                    <a:pt x="1053650" y="557213"/>
                  </a:cubicBezTo>
                  <a:cubicBezTo>
                    <a:pt x="1051524" y="557213"/>
                    <a:pt x="1051760" y="557213"/>
                    <a:pt x="1051760" y="557213"/>
                  </a:cubicBezTo>
                  <a:lnTo>
                    <a:pt x="1051760" y="557213"/>
                  </a:lnTo>
                  <a:cubicBezTo>
                    <a:pt x="1051760" y="557213"/>
                    <a:pt x="1051760" y="557213"/>
                    <a:pt x="1051760" y="558863"/>
                  </a:cubicBezTo>
                  <a:cubicBezTo>
                    <a:pt x="1051760" y="560517"/>
                    <a:pt x="1051760" y="558863"/>
                    <a:pt x="1051760" y="557213"/>
                  </a:cubicBezTo>
                  <a:cubicBezTo>
                    <a:pt x="1051760" y="555559"/>
                    <a:pt x="1050346" y="557213"/>
                    <a:pt x="1049873" y="558863"/>
                  </a:cubicBezTo>
                  <a:cubicBezTo>
                    <a:pt x="1049401" y="560517"/>
                    <a:pt x="1049873" y="558863"/>
                    <a:pt x="1049873" y="558863"/>
                  </a:cubicBezTo>
                  <a:cubicBezTo>
                    <a:pt x="1049873" y="558863"/>
                    <a:pt x="1049873" y="558863"/>
                    <a:pt x="1049873" y="556977"/>
                  </a:cubicBezTo>
                  <a:cubicBezTo>
                    <a:pt x="1049873" y="555087"/>
                    <a:pt x="1048223" y="553437"/>
                    <a:pt x="1045155" y="556977"/>
                  </a:cubicBezTo>
                  <a:cubicBezTo>
                    <a:pt x="1045155" y="555796"/>
                    <a:pt x="1045155" y="555796"/>
                    <a:pt x="1045155" y="556977"/>
                  </a:cubicBezTo>
                  <a:cubicBezTo>
                    <a:pt x="1045155" y="558155"/>
                    <a:pt x="1045155" y="556977"/>
                    <a:pt x="1045155" y="556977"/>
                  </a:cubicBezTo>
                  <a:cubicBezTo>
                    <a:pt x="1042323" y="559336"/>
                    <a:pt x="1042793" y="556977"/>
                    <a:pt x="1041142" y="556977"/>
                  </a:cubicBezTo>
                  <a:cubicBezTo>
                    <a:pt x="1039492" y="556977"/>
                    <a:pt x="1041142" y="558627"/>
                    <a:pt x="1041142" y="559808"/>
                  </a:cubicBezTo>
                  <a:cubicBezTo>
                    <a:pt x="1041142" y="560986"/>
                    <a:pt x="1041142" y="557682"/>
                    <a:pt x="1041142" y="557682"/>
                  </a:cubicBezTo>
                  <a:cubicBezTo>
                    <a:pt x="1041142" y="557682"/>
                    <a:pt x="1041142" y="557682"/>
                    <a:pt x="1042793" y="557682"/>
                  </a:cubicBezTo>
                  <a:cubicBezTo>
                    <a:pt x="1043265" y="556032"/>
                    <a:pt x="1043738" y="554381"/>
                    <a:pt x="1044446" y="552728"/>
                  </a:cubicBezTo>
                  <a:lnTo>
                    <a:pt x="1046097" y="552728"/>
                  </a:lnTo>
                  <a:cubicBezTo>
                    <a:pt x="1046097" y="552728"/>
                    <a:pt x="1046097" y="551550"/>
                    <a:pt x="1046097" y="551550"/>
                  </a:cubicBezTo>
                  <a:cubicBezTo>
                    <a:pt x="1046097" y="551550"/>
                    <a:pt x="1044446" y="551550"/>
                    <a:pt x="1044446" y="551550"/>
                  </a:cubicBezTo>
                  <a:cubicBezTo>
                    <a:pt x="1044446" y="551550"/>
                    <a:pt x="1043029" y="543052"/>
                    <a:pt x="1042323" y="537625"/>
                  </a:cubicBezTo>
                  <a:cubicBezTo>
                    <a:pt x="1041142" y="525827"/>
                    <a:pt x="1038783" y="514264"/>
                    <a:pt x="1035243" y="502938"/>
                  </a:cubicBezTo>
                  <a:lnTo>
                    <a:pt x="1040906" y="535030"/>
                  </a:lnTo>
                  <a:lnTo>
                    <a:pt x="1043265" y="550841"/>
                  </a:lnTo>
                  <a:cubicBezTo>
                    <a:pt x="1043265" y="552728"/>
                    <a:pt x="1043265" y="552256"/>
                    <a:pt x="1043265" y="553200"/>
                  </a:cubicBezTo>
                  <a:cubicBezTo>
                    <a:pt x="1043265" y="554145"/>
                    <a:pt x="1043265" y="555087"/>
                    <a:pt x="1041851" y="544942"/>
                  </a:cubicBezTo>
                  <a:cubicBezTo>
                    <a:pt x="1041851" y="543525"/>
                    <a:pt x="1041851" y="544942"/>
                    <a:pt x="1041851" y="548952"/>
                  </a:cubicBezTo>
                  <a:cubicBezTo>
                    <a:pt x="1041851" y="552964"/>
                    <a:pt x="1041851" y="551783"/>
                    <a:pt x="1041851" y="552492"/>
                  </a:cubicBezTo>
                  <a:lnTo>
                    <a:pt x="1039492" y="547065"/>
                  </a:lnTo>
                  <a:cubicBezTo>
                    <a:pt x="1039492" y="543761"/>
                    <a:pt x="1040670" y="545650"/>
                    <a:pt x="1040670" y="541638"/>
                  </a:cubicBezTo>
                  <a:cubicBezTo>
                    <a:pt x="1036894" y="526535"/>
                    <a:pt x="1032648" y="527480"/>
                    <a:pt x="1030525" y="509073"/>
                  </a:cubicBezTo>
                  <a:cubicBezTo>
                    <a:pt x="1030525" y="507423"/>
                    <a:pt x="1035007" y="521108"/>
                    <a:pt x="1037130" y="525354"/>
                  </a:cubicBezTo>
                  <a:cubicBezTo>
                    <a:pt x="1037130" y="525354"/>
                    <a:pt x="1037130" y="520400"/>
                    <a:pt x="1039725" y="523704"/>
                  </a:cubicBezTo>
                  <a:cubicBezTo>
                    <a:pt x="1034534" y="515445"/>
                    <a:pt x="1031231" y="506006"/>
                    <a:pt x="1030052" y="496330"/>
                  </a:cubicBezTo>
                  <a:cubicBezTo>
                    <a:pt x="1030052" y="493498"/>
                    <a:pt x="1031703" y="496330"/>
                    <a:pt x="1033593" y="499870"/>
                  </a:cubicBezTo>
                  <a:cubicBezTo>
                    <a:pt x="1033593" y="492320"/>
                    <a:pt x="1026276" y="485949"/>
                    <a:pt x="1024859" y="474386"/>
                  </a:cubicBezTo>
                  <a:cubicBezTo>
                    <a:pt x="1024859" y="466833"/>
                    <a:pt x="1028399" y="479341"/>
                    <a:pt x="1027221" y="470610"/>
                  </a:cubicBezTo>
                  <a:cubicBezTo>
                    <a:pt x="1027221" y="468723"/>
                    <a:pt x="1027221" y="470610"/>
                    <a:pt x="1027221" y="470610"/>
                  </a:cubicBezTo>
                  <a:cubicBezTo>
                    <a:pt x="1027221" y="470610"/>
                    <a:pt x="1024625" y="460934"/>
                    <a:pt x="1022736" y="463529"/>
                  </a:cubicBezTo>
                  <a:cubicBezTo>
                    <a:pt x="1022736" y="460228"/>
                    <a:pt x="1019432" y="447957"/>
                    <a:pt x="1018018" y="450789"/>
                  </a:cubicBezTo>
                  <a:cubicBezTo>
                    <a:pt x="1016364" y="446776"/>
                    <a:pt x="1015422" y="442294"/>
                    <a:pt x="1014714" y="438045"/>
                  </a:cubicBezTo>
                  <a:cubicBezTo>
                    <a:pt x="1016128" y="438045"/>
                    <a:pt x="1021558" y="450080"/>
                    <a:pt x="1022263" y="446776"/>
                  </a:cubicBezTo>
                  <a:cubicBezTo>
                    <a:pt x="1022972" y="443472"/>
                    <a:pt x="1017781" y="435922"/>
                    <a:pt x="1015186" y="430495"/>
                  </a:cubicBezTo>
                  <a:cubicBezTo>
                    <a:pt x="1012591" y="425066"/>
                    <a:pt x="1016837" y="430495"/>
                    <a:pt x="1015186" y="422943"/>
                  </a:cubicBezTo>
                  <a:cubicBezTo>
                    <a:pt x="1011173" y="412089"/>
                    <a:pt x="1008106" y="400999"/>
                    <a:pt x="1004329" y="390142"/>
                  </a:cubicBezTo>
                  <a:cubicBezTo>
                    <a:pt x="1004329" y="386132"/>
                    <a:pt x="1007161" y="396986"/>
                    <a:pt x="1009523" y="399109"/>
                  </a:cubicBezTo>
                  <a:cubicBezTo>
                    <a:pt x="1006219" y="384715"/>
                    <a:pt x="999375" y="382592"/>
                    <a:pt x="997016" y="368198"/>
                  </a:cubicBezTo>
                  <a:cubicBezTo>
                    <a:pt x="995362" y="364658"/>
                    <a:pt x="991589" y="361354"/>
                    <a:pt x="991116" y="357578"/>
                  </a:cubicBezTo>
                  <a:cubicBezTo>
                    <a:pt x="990644" y="353804"/>
                    <a:pt x="993239" y="363241"/>
                    <a:pt x="991116" y="365130"/>
                  </a:cubicBezTo>
                  <a:lnTo>
                    <a:pt x="987576" y="359940"/>
                  </a:lnTo>
                  <a:cubicBezTo>
                    <a:pt x="985217" y="348847"/>
                    <a:pt x="978609" y="338465"/>
                    <a:pt x="975777" y="327375"/>
                  </a:cubicBezTo>
                  <a:cubicBezTo>
                    <a:pt x="977664" y="327375"/>
                    <a:pt x="984508" y="341061"/>
                    <a:pt x="984745" y="346960"/>
                  </a:cubicBezTo>
                  <a:cubicBezTo>
                    <a:pt x="987812" y="351442"/>
                    <a:pt x="990408" y="356163"/>
                    <a:pt x="992297" y="361118"/>
                  </a:cubicBezTo>
                  <a:cubicBezTo>
                    <a:pt x="989935" y="350973"/>
                    <a:pt x="985926" y="341061"/>
                    <a:pt x="980262" y="332330"/>
                  </a:cubicBezTo>
                  <a:cubicBezTo>
                    <a:pt x="978373" y="324777"/>
                    <a:pt x="983563" y="333744"/>
                    <a:pt x="981677" y="326194"/>
                  </a:cubicBezTo>
                  <a:cubicBezTo>
                    <a:pt x="977431" y="320531"/>
                    <a:pt x="973654" y="314396"/>
                    <a:pt x="970587" y="308024"/>
                  </a:cubicBezTo>
                  <a:cubicBezTo>
                    <a:pt x="964687" y="296934"/>
                    <a:pt x="958079" y="284427"/>
                    <a:pt x="952416" y="273573"/>
                  </a:cubicBezTo>
                  <a:cubicBezTo>
                    <a:pt x="950057" y="266492"/>
                    <a:pt x="957843" y="282304"/>
                    <a:pt x="960439" y="285135"/>
                  </a:cubicBezTo>
                  <a:cubicBezTo>
                    <a:pt x="953597" y="272156"/>
                    <a:pt x="958316" y="277583"/>
                    <a:pt x="953361" y="266729"/>
                  </a:cubicBezTo>
                  <a:cubicBezTo>
                    <a:pt x="942977" y="251626"/>
                    <a:pt x="934482" y="236760"/>
                    <a:pt x="923628" y="222366"/>
                  </a:cubicBezTo>
                  <a:cubicBezTo>
                    <a:pt x="913008" y="199949"/>
                    <a:pt x="909940" y="202545"/>
                    <a:pt x="887524" y="177766"/>
                  </a:cubicBezTo>
                  <a:cubicBezTo>
                    <a:pt x="895782" y="188387"/>
                    <a:pt x="904986" y="198296"/>
                    <a:pt x="911121" y="209858"/>
                  </a:cubicBezTo>
                  <a:cubicBezTo>
                    <a:pt x="915134" y="215288"/>
                    <a:pt x="913953" y="212457"/>
                    <a:pt x="912538" y="209858"/>
                  </a:cubicBezTo>
                  <a:cubicBezTo>
                    <a:pt x="917729" y="216939"/>
                    <a:pt x="922447" y="224255"/>
                    <a:pt x="926460" y="232041"/>
                  </a:cubicBezTo>
                  <a:cubicBezTo>
                    <a:pt x="930000" y="238885"/>
                    <a:pt x="920088" y="224019"/>
                    <a:pt x="918907" y="221188"/>
                  </a:cubicBezTo>
                  <a:cubicBezTo>
                    <a:pt x="925043" y="237468"/>
                    <a:pt x="933537" y="252571"/>
                    <a:pt x="944158" y="266492"/>
                  </a:cubicBezTo>
                  <a:cubicBezTo>
                    <a:pt x="947698" y="275696"/>
                    <a:pt x="951944" y="284663"/>
                    <a:pt x="956665" y="293394"/>
                  </a:cubicBezTo>
                  <a:lnTo>
                    <a:pt x="963034" y="306137"/>
                  </a:lnTo>
                  <a:lnTo>
                    <a:pt x="968464" y="315810"/>
                  </a:lnTo>
                  <a:cubicBezTo>
                    <a:pt x="968464" y="320295"/>
                    <a:pt x="968464" y="318408"/>
                    <a:pt x="972001" y="324777"/>
                  </a:cubicBezTo>
                  <a:cubicBezTo>
                    <a:pt x="977900" y="343892"/>
                    <a:pt x="984745" y="362535"/>
                    <a:pt x="992767" y="380703"/>
                  </a:cubicBezTo>
                  <a:cubicBezTo>
                    <a:pt x="990408" y="380703"/>
                    <a:pt x="999139" y="400526"/>
                    <a:pt x="994420" y="395569"/>
                  </a:cubicBezTo>
                  <a:cubicBezTo>
                    <a:pt x="997016" y="400763"/>
                    <a:pt x="999375" y="406190"/>
                    <a:pt x="1001261" y="411853"/>
                  </a:cubicBezTo>
                  <a:cubicBezTo>
                    <a:pt x="1001261" y="408549"/>
                    <a:pt x="999611" y="405717"/>
                    <a:pt x="999611" y="402649"/>
                  </a:cubicBezTo>
                  <a:lnTo>
                    <a:pt x="1004096" y="413267"/>
                  </a:lnTo>
                  <a:cubicBezTo>
                    <a:pt x="1004096" y="414920"/>
                    <a:pt x="1004096" y="414920"/>
                    <a:pt x="1001261" y="411853"/>
                  </a:cubicBezTo>
                  <a:cubicBezTo>
                    <a:pt x="1001261" y="416807"/>
                    <a:pt x="1004329" y="421528"/>
                    <a:pt x="1004329" y="426483"/>
                  </a:cubicBezTo>
                  <a:cubicBezTo>
                    <a:pt x="1004329" y="431437"/>
                    <a:pt x="1005746" y="426483"/>
                    <a:pt x="1007161" y="429787"/>
                  </a:cubicBezTo>
                  <a:cubicBezTo>
                    <a:pt x="1006691" y="434269"/>
                    <a:pt x="1007869" y="438990"/>
                    <a:pt x="1010229" y="442764"/>
                  </a:cubicBezTo>
                  <a:cubicBezTo>
                    <a:pt x="1010229" y="445831"/>
                    <a:pt x="1010701" y="448899"/>
                    <a:pt x="1011646" y="451731"/>
                  </a:cubicBezTo>
                  <a:cubicBezTo>
                    <a:pt x="1011646" y="456924"/>
                    <a:pt x="1007161" y="442764"/>
                    <a:pt x="1009050" y="451731"/>
                  </a:cubicBezTo>
                  <a:cubicBezTo>
                    <a:pt x="1015658" y="465891"/>
                    <a:pt x="1019432" y="481464"/>
                    <a:pt x="1020140" y="497039"/>
                  </a:cubicBezTo>
                  <a:cubicBezTo>
                    <a:pt x="1020140" y="503647"/>
                    <a:pt x="1022027" y="499162"/>
                    <a:pt x="1023444" y="504119"/>
                  </a:cubicBezTo>
                  <a:cubicBezTo>
                    <a:pt x="1023917" y="506006"/>
                    <a:pt x="1024389" y="507892"/>
                    <a:pt x="1025095" y="509546"/>
                  </a:cubicBezTo>
                  <a:cubicBezTo>
                    <a:pt x="1025095" y="516387"/>
                    <a:pt x="1023444" y="511905"/>
                    <a:pt x="1025095" y="518749"/>
                  </a:cubicBezTo>
                  <a:cubicBezTo>
                    <a:pt x="1028163" y="526299"/>
                    <a:pt x="1030052" y="534321"/>
                    <a:pt x="1030994" y="542346"/>
                  </a:cubicBezTo>
                  <a:lnTo>
                    <a:pt x="1030994" y="549424"/>
                  </a:lnTo>
                  <a:cubicBezTo>
                    <a:pt x="1031231" y="551314"/>
                    <a:pt x="1031231" y="552964"/>
                    <a:pt x="1030994" y="554851"/>
                  </a:cubicBezTo>
                  <a:cubicBezTo>
                    <a:pt x="1030994" y="554851"/>
                    <a:pt x="1030994" y="556977"/>
                    <a:pt x="1030994" y="557919"/>
                  </a:cubicBezTo>
                  <a:cubicBezTo>
                    <a:pt x="1030994" y="558863"/>
                    <a:pt x="1032412" y="559336"/>
                    <a:pt x="1033356" y="559808"/>
                  </a:cubicBezTo>
                  <a:cubicBezTo>
                    <a:pt x="1034298" y="560281"/>
                    <a:pt x="1031939" y="559808"/>
                    <a:pt x="1033356" y="556741"/>
                  </a:cubicBezTo>
                  <a:cubicBezTo>
                    <a:pt x="1034771" y="553673"/>
                    <a:pt x="1033356" y="556741"/>
                    <a:pt x="1036188" y="556741"/>
                  </a:cubicBezTo>
                  <a:cubicBezTo>
                    <a:pt x="1039019" y="556741"/>
                    <a:pt x="1037838" y="560044"/>
                    <a:pt x="1036188" y="561695"/>
                  </a:cubicBezTo>
                  <a:cubicBezTo>
                    <a:pt x="1034534" y="563348"/>
                    <a:pt x="1037838" y="559100"/>
                    <a:pt x="1036188" y="558863"/>
                  </a:cubicBezTo>
                  <a:cubicBezTo>
                    <a:pt x="1034534" y="558627"/>
                    <a:pt x="1034062" y="562404"/>
                    <a:pt x="1032648" y="561459"/>
                  </a:cubicBezTo>
                  <a:cubicBezTo>
                    <a:pt x="1031231" y="560517"/>
                    <a:pt x="1032648" y="567358"/>
                    <a:pt x="1032648" y="570190"/>
                  </a:cubicBezTo>
                  <a:cubicBezTo>
                    <a:pt x="1032648" y="573021"/>
                    <a:pt x="1032648" y="570190"/>
                    <a:pt x="1030525" y="573966"/>
                  </a:cubicBezTo>
                  <a:cubicBezTo>
                    <a:pt x="1029816" y="572079"/>
                    <a:pt x="1029816" y="569953"/>
                    <a:pt x="1030525" y="568067"/>
                  </a:cubicBezTo>
                  <a:cubicBezTo>
                    <a:pt x="1030525" y="568067"/>
                    <a:pt x="1029108" y="570426"/>
                    <a:pt x="1028163" y="569717"/>
                  </a:cubicBezTo>
                  <a:cubicBezTo>
                    <a:pt x="1027221" y="569012"/>
                    <a:pt x="1028163" y="573730"/>
                    <a:pt x="1028163" y="575380"/>
                  </a:cubicBezTo>
                  <a:cubicBezTo>
                    <a:pt x="1028163" y="577034"/>
                    <a:pt x="1030052" y="573021"/>
                    <a:pt x="1030994" y="571135"/>
                  </a:cubicBezTo>
                  <a:cubicBezTo>
                    <a:pt x="1030994" y="573021"/>
                    <a:pt x="1030994" y="576798"/>
                    <a:pt x="1032884" y="577506"/>
                  </a:cubicBezTo>
                  <a:cubicBezTo>
                    <a:pt x="1034771" y="578215"/>
                    <a:pt x="1034771" y="574675"/>
                    <a:pt x="1035716" y="574202"/>
                  </a:cubicBezTo>
                  <a:lnTo>
                    <a:pt x="1035716" y="574202"/>
                  </a:lnTo>
                  <a:cubicBezTo>
                    <a:pt x="1037602" y="574202"/>
                    <a:pt x="1033356" y="576561"/>
                    <a:pt x="1035716" y="577270"/>
                  </a:cubicBezTo>
                  <a:cubicBezTo>
                    <a:pt x="1038075" y="577979"/>
                    <a:pt x="1035716" y="577270"/>
                    <a:pt x="1033356" y="578684"/>
                  </a:cubicBezTo>
                  <a:cubicBezTo>
                    <a:pt x="1030994" y="580102"/>
                    <a:pt x="1040906" y="578684"/>
                    <a:pt x="1042557" y="582697"/>
                  </a:cubicBezTo>
                  <a:cubicBezTo>
                    <a:pt x="1047750" y="579865"/>
                    <a:pt x="1050818" y="582697"/>
                    <a:pt x="1055064" y="582697"/>
                  </a:cubicBezTo>
                  <a:cubicBezTo>
                    <a:pt x="1059313" y="582697"/>
                    <a:pt x="1052232" y="584584"/>
                    <a:pt x="1051291" y="587179"/>
                  </a:cubicBezTo>
                  <a:cubicBezTo>
                    <a:pt x="1054828" y="588832"/>
                    <a:pt x="1055536" y="584114"/>
                    <a:pt x="1056245" y="587179"/>
                  </a:cubicBezTo>
                  <a:cubicBezTo>
                    <a:pt x="1059785" y="585765"/>
                    <a:pt x="1059785" y="584348"/>
                    <a:pt x="1056245" y="582933"/>
                  </a:cubicBezTo>
                  <a:cubicBezTo>
                    <a:pt x="1068752" y="581752"/>
                    <a:pt x="1081493" y="581752"/>
                    <a:pt x="1094000" y="582933"/>
                  </a:cubicBezTo>
                  <a:cubicBezTo>
                    <a:pt x="1102495" y="581046"/>
                    <a:pt x="1110990" y="581046"/>
                    <a:pt x="1119484" y="582933"/>
                  </a:cubicBezTo>
                  <a:cubicBezTo>
                    <a:pt x="1121138" y="582933"/>
                    <a:pt x="1117597" y="582933"/>
                    <a:pt x="1115711" y="584584"/>
                  </a:cubicBezTo>
                  <a:cubicBezTo>
                    <a:pt x="1112643" y="584584"/>
                    <a:pt x="1109811" y="584114"/>
                    <a:pt x="1106980" y="583169"/>
                  </a:cubicBezTo>
                  <a:cubicBezTo>
                    <a:pt x="1104385" y="583169"/>
                    <a:pt x="1103912" y="583169"/>
                    <a:pt x="1104854" y="583169"/>
                  </a:cubicBezTo>
                  <a:lnTo>
                    <a:pt x="1101081" y="583169"/>
                  </a:lnTo>
                  <a:cubicBezTo>
                    <a:pt x="1107449" y="583169"/>
                    <a:pt x="1114530" y="581988"/>
                    <a:pt x="1120429" y="584820"/>
                  </a:cubicBezTo>
                  <a:cubicBezTo>
                    <a:pt x="1116183" y="585292"/>
                    <a:pt x="1112171" y="585292"/>
                    <a:pt x="1107922" y="584820"/>
                  </a:cubicBezTo>
                  <a:cubicBezTo>
                    <a:pt x="1105326" y="587179"/>
                    <a:pt x="1118306" y="584820"/>
                    <a:pt x="1121846" y="586710"/>
                  </a:cubicBezTo>
                  <a:cubicBezTo>
                    <a:pt x="1109575" y="590014"/>
                    <a:pt x="1135532" y="586710"/>
                    <a:pt x="1145444" y="589777"/>
                  </a:cubicBezTo>
                  <a:cubicBezTo>
                    <a:pt x="1145444" y="588360"/>
                    <a:pt x="1147803" y="586001"/>
                    <a:pt x="1155353" y="586237"/>
                  </a:cubicBezTo>
                  <a:cubicBezTo>
                    <a:pt x="1149926" y="588360"/>
                    <a:pt x="1159365" y="588596"/>
                    <a:pt x="1159601" y="591192"/>
                  </a:cubicBezTo>
                  <a:cubicBezTo>
                    <a:pt x="1161488" y="590719"/>
                    <a:pt x="1163142" y="590719"/>
                    <a:pt x="1165028" y="591192"/>
                  </a:cubicBezTo>
                  <a:cubicBezTo>
                    <a:pt x="1162197" y="588596"/>
                    <a:pt x="1173995" y="589541"/>
                    <a:pt x="1176591" y="587415"/>
                  </a:cubicBezTo>
                  <a:cubicBezTo>
                    <a:pt x="1186503" y="589541"/>
                    <a:pt x="1196412" y="590483"/>
                    <a:pt x="1206560" y="590014"/>
                  </a:cubicBezTo>
                  <a:cubicBezTo>
                    <a:pt x="1212695" y="591428"/>
                    <a:pt x="1206560" y="592136"/>
                    <a:pt x="1206560" y="593315"/>
                  </a:cubicBezTo>
                  <a:cubicBezTo>
                    <a:pt x="1215999" y="595204"/>
                    <a:pt x="1225203" y="595913"/>
                    <a:pt x="1230157" y="597800"/>
                  </a:cubicBezTo>
                  <a:lnTo>
                    <a:pt x="1237707" y="597800"/>
                  </a:lnTo>
                  <a:lnTo>
                    <a:pt x="1231102" y="595440"/>
                  </a:lnTo>
                  <a:cubicBezTo>
                    <a:pt x="1224494" y="596146"/>
                    <a:pt x="1218122" y="595440"/>
                    <a:pt x="1211751" y="593551"/>
                  </a:cubicBezTo>
                  <a:cubicBezTo>
                    <a:pt x="1220481" y="593551"/>
                    <a:pt x="1228034" y="595677"/>
                    <a:pt x="1236765" y="593551"/>
                  </a:cubicBezTo>
                  <a:cubicBezTo>
                    <a:pt x="1235112" y="598744"/>
                    <a:pt x="1255169" y="597327"/>
                    <a:pt x="1268385" y="601104"/>
                  </a:cubicBezTo>
                  <a:cubicBezTo>
                    <a:pt x="1263430" y="601104"/>
                    <a:pt x="1257767" y="601104"/>
                    <a:pt x="1253046" y="599450"/>
                  </a:cubicBezTo>
                  <a:cubicBezTo>
                    <a:pt x="1248327" y="597800"/>
                    <a:pt x="1266498" y="601812"/>
                    <a:pt x="1271689" y="602282"/>
                  </a:cubicBezTo>
                  <a:cubicBezTo>
                    <a:pt x="1276879" y="602754"/>
                    <a:pt x="1273339" y="600159"/>
                    <a:pt x="1276171" y="599450"/>
                  </a:cubicBezTo>
                  <a:cubicBezTo>
                    <a:pt x="1285610" y="599450"/>
                    <a:pt x="1280419" y="602045"/>
                    <a:pt x="1283960" y="603226"/>
                  </a:cubicBezTo>
                  <a:cubicBezTo>
                    <a:pt x="1286083" y="602518"/>
                    <a:pt x="1288678" y="602518"/>
                    <a:pt x="1290801" y="603226"/>
                  </a:cubicBezTo>
                  <a:cubicBezTo>
                    <a:pt x="1290801" y="600631"/>
                    <a:pt x="1300004" y="601340"/>
                    <a:pt x="1308026" y="604877"/>
                  </a:cubicBezTo>
                  <a:cubicBezTo>
                    <a:pt x="1303544" y="601576"/>
                    <a:pt x="1310861" y="604877"/>
                    <a:pt x="1319356" y="602754"/>
                  </a:cubicBezTo>
                  <a:cubicBezTo>
                    <a:pt x="1328559" y="606058"/>
                    <a:pt x="1306612" y="602754"/>
                    <a:pt x="1319356" y="606767"/>
                  </a:cubicBezTo>
                  <a:cubicBezTo>
                    <a:pt x="1323129" y="604171"/>
                    <a:pt x="1329501" y="606767"/>
                    <a:pt x="1334458" y="604171"/>
                  </a:cubicBezTo>
                  <a:cubicBezTo>
                    <a:pt x="1342244" y="607003"/>
                    <a:pt x="1324074" y="604171"/>
                    <a:pt x="1326433" y="606767"/>
                  </a:cubicBezTo>
                  <a:cubicBezTo>
                    <a:pt x="1332569" y="607711"/>
                    <a:pt x="1338940" y="607711"/>
                    <a:pt x="1345076" y="606767"/>
                  </a:cubicBezTo>
                  <a:cubicBezTo>
                    <a:pt x="1356402" y="609834"/>
                    <a:pt x="1335636" y="606767"/>
                    <a:pt x="1338468" y="608653"/>
                  </a:cubicBezTo>
                  <a:cubicBezTo>
                    <a:pt x="1356166" y="611957"/>
                    <a:pt x="1374336" y="613375"/>
                    <a:pt x="1392507" y="612666"/>
                  </a:cubicBezTo>
                  <a:cubicBezTo>
                    <a:pt x="1398170" y="614317"/>
                    <a:pt x="1394393" y="614789"/>
                    <a:pt x="1403597" y="616676"/>
                  </a:cubicBezTo>
                  <a:cubicBezTo>
                    <a:pt x="1416813" y="616676"/>
                    <a:pt x="1427194" y="618802"/>
                    <a:pt x="1438993" y="618802"/>
                  </a:cubicBezTo>
                  <a:cubicBezTo>
                    <a:pt x="1441352" y="620216"/>
                    <a:pt x="1434747" y="620688"/>
                    <a:pt x="1435689" y="622105"/>
                  </a:cubicBezTo>
                  <a:cubicBezTo>
                    <a:pt x="1431207" y="622105"/>
                    <a:pt x="1428375" y="622105"/>
                    <a:pt x="1424362" y="622105"/>
                  </a:cubicBezTo>
                  <a:cubicBezTo>
                    <a:pt x="1416576" y="620452"/>
                    <a:pt x="1426485" y="620452"/>
                    <a:pt x="1426958" y="619743"/>
                  </a:cubicBezTo>
                  <a:cubicBezTo>
                    <a:pt x="1410677" y="619743"/>
                    <a:pt x="1403361" y="619743"/>
                    <a:pt x="1386607" y="616912"/>
                  </a:cubicBezTo>
                  <a:cubicBezTo>
                    <a:pt x="1397225" y="619274"/>
                    <a:pt x="1408315" y="620924"/>
                    <a:pt x="1419172" y="621633"/>
                  </a:cubicBezTo>
                  <a:cubicBezTo>
                    <a:pt x="1426958" y="623520"/>
                    <a:pt x="1405250" y="620216"/>
                    <a:pt x="1412564" y="621633"/>
                  </a:cubicBezTo>
                  <a:cubicBezTo>
                    <a:pt x="1401474" y="619743"/>
                    <a:pt x="1388967" y="619038"/>
                    <a:pt x="1377404" y="617148"/>
                  </a:cubicBezTo>
                  <a:cubicBezTo>
                    <a:pt x="1375045" y="617148"/>
                    <a:pt x="1379999" y="618565"/>
                    <a:pt x="1377404" y="618802"/>
                  </a:cubicBezTo>
                  <a:cubicBezTo>
                    <a:pt x="1367256" y="618802"/>
                    <a:pt x="1375281" y="616912"/>
                    <a:pt x="1365842" y="615498"/>
                  </a:cubicBezTo>
                  <a:cubicBezTo>
                    <a:pt x="1361593" y="616206"/>
                    <a:pt x="1357111" y="616206"/>
                    <a:pt x="1352862" y="615498"/>
                  </a:cubicBezTo>
                  <a:cubicBezTo>
                    <a:pt x="1351211" y="618093"/>
                    <a:pt x="1345076" y="617148"/>
                    <a:pt x="1337996" y="615498"/>
                  </a:cubicBezTo>
                  <a:cubicBezTo>
                    <a:pt x="1332805" y="614080"/>
                    <a:pt x="1327142" y="613611"/>
                    <a:pt x="1321715" y="614080"/>
                  </a:cubicBezTo>
                  <a:cubicBezTo>
                    <a:pt x="1315815" y="612430"/>
                    <a:pt x="1323838" y="611721"/>
                    <a:pt x="1315579" y="611013"/>
                  </a:cubicBezTo>
                  <a:cubicBezTo>
                    <a:pt x="1307321" y="610307"/>
                    <a:pt x="1315579" y="614553"/>
                    <a:pt x="1310625" y="615498"/>
                  </a:cubicBezTo>
                  <a:cubicBezTo>
                    <a:pt x="1314871" y="617384"/>
                    <a:pt x="1320061" y="615498"/>
                    <a:pt x="1324310" y="617857"/>
                  </a:cubicBezTo>
                  <a:cubicBezTo>
                    <a:pt x="1328559" y="620216"/>
                    <a:pt x="1322893" y="616676"/>
                    <a:pt x="1321242" y="615970"/>
                  </a:cubicBezTo>
                  <a:cubicBezTo>
                    <a:pt x="1327142" y="615498"/>
                    <a:pt x="1332805" y="616206"/>
                    <a:pt x="1338468" y="617621"/>
                  </a:cubicBezTo>
                  <a:cubicBezTo>
                    <a:pt x="1338468" y="619274"/>
                    <a:pt x="1332805" y="617621"/>
                    <a:pt x="1330918" y="619510"/>
                  </a:cubicBezTo>
                  <a:cubicBezTo>
                    <a:pt x="1324074" y="618565"/>
                    <a:pt x="1316994" y="618093"/>
                    <a:pt x="1309916" y="618093"/>
                  </a:cubicBezTo>
                  <a:cubicBezTo>
                    <a:pt x="1304017" y="616442"/>
                    <a:pt x="1312039" y="615734"/>
                    <a:pt x="1303781" y="614789"/>
                  </a:cubicBezTo>
                  <a:cubicBezTo>
                    <a:pt x="1280183" y="616206"/>
                    <a:pt x="1256350" y="614553"/>
                    <a:pt x="1232989" y="610071"/>
                  </a:cubicBezTo>
                  <a:cubicBezTo>
                    <a:pt x="1232989" y="610071"/>
                    <a:pt x="1240539" y="608653"/>
                    <a:pt x="1237471" y="607003"/>
                  </a:cubicBezTo>
                  <a:cubicBezTo>
                    <a:pt x="1258237" y="609598"/>
                    <a:pt x="1278530" y="613138"/>
                    <a:pt x="1299296" y="614789"/>
                  </a:cubicBezTo>
                  <a:cubicBezTo>
                    <a:pt x="1302836" y="614789"/>
                    <a:pt x="1291982" y="612430"/>
                    <a:pt x="1288914" y="614789"/>
                  </a:cubicBezTo>
                  <a:cubicBezTo>
                    <a:pt x="1285846" y="617148"/>
                    <a:pt x="1276879" y="612666"/>
                    <a:pt x="1284665" y="611485"/>
                  </a:cubicBezTo>
                  <a:lnTo>
                    <a:pt x="1266967" y="611485"/>
                  </a:lnTo>
                  <a:cubicBezTo>
                    <a:pt x="1265789" y="611485"/>
                    <a:pt x="1272631" y="609598"/>
                    <a:pt x="1264608" y="607711"/>
                  </a:cubicBezTo>
                  <a:cubicBezTo>
                    <a:pt x="1259418" y="609362"/>
                    <a:pt x="1253754" y="609362"/>
                    <a:pt x="1248564" y="607711"/>
                  </a:cubicBezTo>
                  <a:cubicBezTo>
                    <a:pt x="1242192" y="606058"/>
                    <a:pt x="1250450" y="605822"/>
                    <a:pt x="1244079" y="604171"/>
                  </a:cubicBezTo>
                  <a:cubicBezTo>
                    <a:pt x="1232280" y="602754"/>
                    <a:pt x="1220245" y="602754"/>
                    <a:pt x="1208447" y="604171"/>
                  </a:cubicBezTo>
                  <a:cubicBezTo>
                    <a:pt x="1208447" y="604171"/>
                    <a:pt x="1205143" y="602518"/>
                    <a:pt x="1207268" y="602045"/>
                  </a:cubicBezTo>
                  <a:cubicBezTo>
                    <a:pt x="1209391" y="601576"/>
                    <a:pt x="1207268" y="604171"/>
                    <a:pt x="1214346" y="602045"/>
                  </a:cubicBezTo>
                  <a:cubicBezTo>
                    <a:pt x="1204201" y="599450"/>
                    <a:pt x="1193344" y="600159"/>
                    <a:pt x="1182962" y="598036"/>
                  </a:cubicBezTo>
                  <a:lnTo>
                    <a:pt x="1169983" y="600395"/>
                  </a:lnTo>
                  <a:cubicBezTo>
                    <a:pt x="1166915" y="598508"/>
                    <a:pt x="1163611" y="597091"/>
                    <a:pt x="1160074" y="596382"/>
                  </a:cubicBezTo>
                  <a:cubicBezTo>
                    <a:pt x="1152285" y="598978"/>
                    <a:pt x="1164083" y="599450"/>
                    <a:pt x="1166209" y="601104"/>
                  </a:cubicBezTo>
                  <a:cubicBezTo>
                    <a:pt x="1159365" y="601104"/>
                    <a:pt x="1153938" y="597563"/>
                    <a:pt x="1146858" y="599686"/>
                  </a:cubicBezTo>
                  <a:cubicBezTo>
                    <a:pt x="1138836" y="597800"/>
                    <a:pt x="1154644" y="596619"/>
                    <a:pt x="1144499" y="594496"/>
                  </a:cubicBezTo>
                  <a:cubicBezTo>
                    <a:pt x="1142612" y="594496"/>
                    <a:pt x="1144499" y="594496"/>
                    <a:pt x="1145913" y="595913"/>
                  </a:cubicBezTo>
                  <a:cubicBezTo>
                    <a:pt x="1132228" y="596146"/>
                    <a:pt x="1118542" y="595677"/>
                    <a:pt x="1105090" y="594259"/>
                  </a:cubicBezTo>
                  <a:cubicBezTo>
                    <a:pt x="1097540" y="596146"/>
                    <a:pt x="1108630" y="598036"/>
                    <a:pt x="1115002" y="597800"/>
                  </a:cubicBezTo>
                  <a:cubicBezTo>
                    <a:pt x="1108394" y="597800"/>
                    <a:pt x="1100844" y="602518"/>
                    <a:pt x="1094945" y="600631"/>
                  </a:cubicBezTo>
                  <a:cubicBezTo>
                    <a:pt x="1089046" y="598744"/>
                    <a:pt x="1102259" y="600631"/>
                    <a:pt x="1100608" y="598508"/>
                  </a:cubicBezTo>
                  <a:cubicBezTo>
                    <a:pt x="1098955" y="596382"/>
                    <a:pt x="1093292" y="598508"/>
                    <a:pt x="1089988" y="598508"/>
                  </a:cubicBezTo>
                  <a:cubicBezTo>
                    <a:pt x="1086687" y="598508"/>
                    <a:pt x="1089988" y="600631"/>
                    <a:pt x="1080551" y="601576"/>
                  </a:cubicBezTo>
                  <a:cubicBezTo>
                    <a:pt x="1076538" y="601576"/>
                    <a:pt x="1076775" y="599923"/>
                    <a:pt x="1080551" y="598978"/>
                  </a:cubicBezTo>
                  <a:cubicBezTo>
                    <a:pt x="1071111" y="597327"/>
                    <a:pt x="1071348" y="602518"/>
                    <a:pt x="1062381" y="600867"/>
                  </a:cubicBezTo>
                  <a:cubicBezTo>
                    <a:pt x="1060021" y="599450"/>
                    <a:pt x="1072526" y="598036"/>
                    <a:pt x="1064976" y="596855"/>
                  </a:cubicBezTo>
                  <a:cubicBezTo>
                    <a:pt x="1057423" y="595677"/>
                    <a:pt x="1059785" y="598978"/>
                    <a:pt x="1057896" y="599923"/>
                  </a:cubicBezTo>
                  <a:cubicBezTo>
                    <a:pt x="1056954" y="600395"/>
                    <a:pt x="1055773" y="600395"/>
                    <a:pt x="1054828" y="599923"/>
                  </a:cubicBezTo>
                  <a:cubicBezTo>
                    <a:pt x="1054828" y="598508"/>
                    <a:pt x="1059077" y="598508"/>
                    <a:pt x="1058132" y="596619"/>
                  </a:cubicBezTo>
                  <a:cubicBezTo>
                    <a:pt x="1057190" y="594732"/>
                    <a:pt x="1055536" y="595440"/>
                    <a:pt x="1052469" y="593551"/>
                  </a:cubicBezTo>
                  <a:cubicBezTo>
                    <a:pt x="1046333" y="593078"/>
                    <a:pt x="1040198" y="593551"/>
                    <a:pt x="1034298" y="594968"/>
                  </a:cubicBezTo>
                  <a:cubicBezTo>
                    <a:pt x="1038783" y="592373"/>
                    <a:pt x="1030758" y="592845"/>
                    <a:pt x="1025567" y="592845"/>
                  </a:cubicBezTo>
                  <a:cubicBezTo>
                    <a:pt x="1025331" y="591192"/>
                    <a:pt x="1025331" y="589541"/>
                    <a:pt x="1025567" y="587888"/>
                  </a:cubicBezTo>
                  <a:cubicBezTo>
                    <a:pt x="1025567" y="587888"/>
                    <a:pt x="1025567" y="587888"/>
                    <a:pt x="1025567" y="591192"/>
                  </a:cubicBezTo>
                  <a:cubicBezTo>
                    <a:pt x="1027221" y="591192"/>
                    <a:pt x="1029108" y="590719"/>
                    <a:pt x="1030525" y="589777"/>
                  </a:cubicBezTo>
                  <a:cubicBezTo>
                    <a:pt x="1029344" y="589305"/>
                    <a:pt x="1028163" y="589305"/>
                    <a:pt x="1026985" y="589777"/>
                  </a:cubicBezTo>
                  <a:cubicBezTo>
                    <a:pt x="1026985" y="586946"/>
                    <a:pt x="1024625" y="585056"/>
                    <a:pt x="1026985" y="581046"/>
                  </a:cubicBezTo>
                  <a:cubicBezTo>
                    <a:pt x="1026985" y="581046"/>
                    <a:pt x="1026985" y="582461"/>
                    <a:pt x="1025567" y="583642"/>
                  </a:cubicBezTo>
                  <a:cubicBezTo>
                    <a:pt x="1024153" y="584820"/>
                    <a:pt x="1025567" y="580338"/>
                    <a:pt x="1023444" y="579865"/>
                  </a:cubicBezTo>
                  <a:cubicBezTo>
                    <a:pt x="1026748" y="572549"/>
                    <a:pt x="1023444" y="568539"/>
                    <a:pt x="1025095" y="564527"/>
                  </a:cubicBezTo>
                  <a:cubicBezTo>
                    <a:pt x="1024389" y="563582"/>
                    <a:pt x="1023917" y="562404"/>
                    <a:pt x="1023681" y="561223"/>
                  </a:cubicBezTo>
                  <a:lnTo>
                    <a:pt x="1023681" y="556741"/>
                  </a:lnTo>
                  <a:cubicBezTo>
                    <a:pt x="1022972" y="550369"/>
                    <a:pt x="1021085" y="544233"/>
                    <a:pt x="1018726" y="538334"/>
                  </a:cubicBezTo>
                  <a:cubicBezTo>
                    <a:pt x="1019904" y="544942"/>
                    <a:pt x="1018726" y="540457"/>
                    <a:pt x="1018726" y="545414"/>
                  </a:cubicBezTo>
                  <a:cubicBezTo>
                    <a:pt x="1012354" y="526063"/>
                    <a:pt x="1015658" y="520164"/>
                    <a:pt x="1018726" y="518749"/>
                  </a:cubicBezTo>
                  <a:cubicBezTo>
                    <a:pt x="1016128" y="514264"/>
                    <a:pt x="1015186" y="518749"/>
                    <a:pt x="1012827" y="515209"/>
                  </a:cubicBezTo>
                  <a:cubicBezTo>
                    <a:pt x="1012827" y="507423"/>
                    <a:pt x="1009759" y="499870"/>
                    <a:pt x="1008814" y="491612"/>
                  </a:cubicBezTo>
                  <a:cubicBezTo>
                    <a:pt x="1008814" y="488780"/>
                    <a:pt x="1012354" y="500815"/>
                    <a:pt x="1014005" y="503883"/>
                  </a:cubicBezTo>
                  <a:cubicBezTo>
                    <a:pt x="1015658" y="506951"/>
                    <a:pt x="1009050" y="476745"/>
                    <a:pt x="1007161" y="471791"/>
                  </a:cubicBezTo>
                  <a:cubicBezTo>
                    <a:pt x="1005274" y="466833"/>
                    <a:pt x="1008814" y="467306"/>
                    <a:pt x="1008814" y="471791"/>
                  </a:cubicBezTo>
                  <a:cubicBezTo>
                    <a:pt x="1010701" y="471791"/>
                    <a:pt x="1007161" y="464710"/>
                    <a:pt x="1005983" y="461170"/>
                  </a:cubicBezTo>
                  <a:cubicBezTo>
                    <a:pt x="1004802" y="457630"/>
                    <a:pt x="1005983" y="463060"/>
                    <a:pt x="1005983" y="464710"/>
                  </a:cubicBezTo>
                  <a:cubicBezTo>
                    <a:pt x="1002679" y="445126"/>
                    <a:pt x="997724" y="426010"/>
                    <a:pt x="991116" y="407368"/>
                  </a:cubicBezTo>
                  <a:lnTo>
                    <a:pt x="991116" y="398167"/>
                  </a:lnTo>
                  <a:cubicBezTo>
                    <a:pt x="989230" y="394863"/>
                    <a:pt x="989463" y="391087"/>
                    <a:pt x="986631" y="387783"/>
                  </a:cubicBezTo>
                  <a:cubicBezTo>
                    <a:pt x="985217" y="371502"/>
                    <a:pt x="975069" y="356872"/>
                    <a:pt x="972237" y="340588"/>
                  </a:cubicBezTo>
                  <a:cubicBezTo>
                    <a:pt x="967755" y="333039"/>
                    <a:pt x="963979" y="325250"/>
                    <a:pt x="960911" y="316991"/>
                  </a:cubicBezTo>
                  <a:cubicBezTo>
                    <a:pt x="957135" y="308024"/>
                    <a:pt x="953125" y="297879"/>
                    <a:pt x="948640" y="286550"/>
                  </a:cubicBezTo>
                  <a:cubicBezTo>
                    <a:pt x="953125" y="294102"/>
                    <a:pt x="955956" y="297879"/>
                    <a:pt x="958316" y="301416"/>
                  </a:cubicBezTo>
                  <a:cubicBezTo>
                    <a:pt x="960675" y="304956"/>
                    <a:pt x="961620" y="305665"/>
                    <a:pt x="963979" y="309205"/>
                  </a:cubicBezTo>
                  <a:lnTo>
                    <a:pt x="955248" y="293158"/>
                  </a:lnTo>
                  <a:cubicBezTo>
                    <a:pt x="951472" y="286313"/>
                    <a:pt x="947698" y="279945"/>
                    <a:pt x="944158" y="274281"/>
                  </a:cubicBezTo>
                  <a:cubicBezTo>
                    <a:pt x="937786" y="265551"/>
                    <a:pt x="932359" y="256111"/>
                    <a:pt x="927638" y="246199"/>
                  </a:cubicBezTo>
                  <a:cubicBezTo>
                    <a:pt x="924806" y="248558"/>
                    <a:pt x="912066" y="231333"/>
                    <a:pt x="913008" y="240536"/>
                  </a:cubicBezTo>
                  <a:cubicBezTo>
                    <a:pt x="905930" y="227793"/>
                    <a:pt x="897908" y="215521"/>
                    <a:pt x="889410" y="203723"/>
                  </a:cubicBezTo>
                  <a:cubicBezTo>
                    <a:pt x="892951" y="212220"/>
                    <a:pt x="897436" y="220243"/>
                    <a:pt x="903335" y="227320"/>
                  </a:cubicBezTo>
                  <a:cubicBezTo>
                    <a:pt x="909940" y="238413"/>
                    <a:pt x="916076" y="250917"/>
                    <a:pt x="913953" y="250917"/>
                  </a:cubicBezTo>
                  <a:cubicBezTo>
                    <a:pt x="910649" y="245963"/>
                    <a:pt x="908053" y="240772"/>
                    <a:pt x="906167" y="235109"/>
                  </a:cubicBezTo>
                  <a:cubicBezTo>
                    <a:pt x="903335" y="235109"/>
                    <a:pt x="892714" y="216703"/>
                    <a:pt x="884692" y="209622"/>
                  </a:cubicBezTo>
                  <a:cubicBezTo>
                    <a:pt x="886579" y="209622"/>
                    <a:pt x="888469" y="209622"/>
                    <a:pt x="880916" y="197354"/>
                  </a:cubicBezTo>
                  <a:cubicBezTo>
                    <a:pt x="880916" y="199949"/>
                    <a:pt x="874780" y="193105"/>
                    <a:pt x="866758" y="184847"/>
                  </a:cubicBezTo>
                  <a:cubicBezTo>
                    <a:pt x="862276" y="177061"/>
                    <a:pt x="853309" y="163372"/>
                    <a:pt x="851892" y="165495"/>
                  </a:cubicBezTo>
                  <a:cubicBezTo>
                    <a:pt x="845992" y="157001"/>
                    <a:pt x="850241" y="159363"/>
                    <a:pt x="842688" y="150629"/>
                  </a:cubicBezTo>
                  <a:cubicBezTo>
                    <a:pt x="839621" y="144966"/>
                    <a:pt x="842688" y="150629"/>
                    <a:pt x="849060" y="154878"/>
                  </a:cubicBezTo>
                  <a:cubicBezTo>
                    <a:pt x="841980" y="145438"/>
                    <a:pt x="834194" y="136707"/>
                    <a:pt x="825463" y="128921"/>
                  </a:cubicBezTo>
                  <a:cubicBezTo>
                    <a:pt x="819563" y="120899"/>
                    <a:pt x="833249" y="132698"/>
                    <a:pt x="827116" y="124436"/>
                  </a:cubicBezTo>
                  <a:cubicBezTo>
                    <a:pt x="823576" y="121605"/>
                    <a:pt x="819800" y="123022"/>
                    <a:pt x="813428" y="113346"/>
                  </a:cubicBezTo>
                  <a:cubicBezTo>
                    <a:pt x="812014" y="113346"/>
                    <a:pt x="807292" y="109806"/>
                    <a:pt x="813428" y="118537"/>
                  </a:cubicBezTo>
                  <a:cubicBezTo>
                    <a:pt x="802810" y="109100"/>
                    <a:pt x="804697" y="110278"/>
                    <a:pt x="799979" y="108864"/>
                  </a:cubicBezTo>
                  <a:cubicBezTo>
                    <a:pt x="795257" y="107447"/>
                    <a:pt x="793371" y="98716"/>
                    <a:pt x="789358" y="96593"/>
                  </a:cubicBezTo>
                  <a:cubicBezTo>
                    <a:pt x="780627" y="90221"/>
                    <a:pt x="793607" y="103434"/>
                    <a:pt x="795966" y="107211"/>
                  </a:cubicBezTo>
                  <a:cubicBezTo>
                    <a:pt x="791248" y="102729"/>
                    <a:pt x="786527" y="96357"/>
                    <a:pt x="781572" y="92344"/>
                  </a:cubicBezTo>
                  <a:cubicBezTo>
                    <a:pt x="776618" y="88335"/>
                    <a:pt x="789594" y="97302"/>
                    <a:pt x="781572" y="88098"/>
                  </a:cubicBezTo>
                  <a:cubicBezTo>
                    <a:pt x="778977" y="88098"/>
                    <a:pt x="768356" y="75827"/>
                    <a:pt x="772369" y="77950"/>
                  </a:cubicBezTo>
                  <a:cubicBezTo>
                    <a:pt x="764583" y="72523"/>
                    <a:pt x="757266" y="66152"/>
                    <a:pt x="751131" y="58838"/>
                  </a:cubicBezTo>
                  <a:cubicBezTo>
                    <a:pt x="742636" y="49635"/>
                    <a:pt x="733433" y="38778"/>
                    <a:pt x="724702" y="27688"/>
                  </a:cubicBezTo>
                  <a:cubicBezTo>
                    <a:pt x="724702" y="27688"/>
                    <a:pt x="719511" y="25329"/>
                    <a:pt x="719039" y="26274"/>
                  </a:cubicBezTo>
                  <a:cubicBezTo>
                    <a:pt x="723287" y="31228"/>
                    <a:pt x="727297" y="36419"/>
                    <a:pt x="730837" y="41846"/>
                  </a:cubicBezTo>
                  <a:cubicBezTo>
                    <a:pt x="735792" y="45858"/>
                    <a:pt x="730837" y="41846"/>
                    <a:pt x="728951" y="36655"/>
                  </a:cubicBezTo>
                  <a:cubicBezTo>
                    <a:pt x="745231" y="52230"/>
                    <a:pt x="760570" y="71815"/>
                    <a:pt x="776145" y="88335"/>
                  </a:cubicBezTo>
                  <a:cubicBezTo>
                    <a:pt x="763638" y="77478"/>
                    <a:pt x="751131" y="59780"/>
                    <a:pt x="737681" y="48217"/>
                  </a:cubicBezTo>
                  <a:cubicBezTo>
                    <a:pt x="744526" y="56006"/>
                    <a:pt x="751839" y="64029"/>
                    <a:pt x="758211" y="71815"/>
                  </a:cubicBezTo>
                  <a:cubicBezTo>
                    <a:pt x="751131" y="66152"/>
                    <a:pt x="743108" y="55062"/>
                    <a:pt x="734614" y="51758"/>
                  </a:cubicBezTo>
                  <a:cubicBezTo>
                    <a:pt x="730837" y="46094"/>
                    <a:pt x="737681" y="51758"/>
                    <a:pt x="730601" y="42790"/>
                  </a:cubicBezTo>
                  <a:cubicBezTo>
                    <a:pt x="727533" y="40904"/>
                    <a:pt x="724466" y="37127"/>
                    <a:pt x="721398" y="35241"/>
                  </a:cubicBezTo>
                  <a:cubicBezTo>
                    <a:pt x="716443" y="29105"/>
                    <a:pt x="721398" y="32173"/>
                    <a:pt x="723051" y="33823"/>
                  </a:cubicBezTo>
                  <a:cubicBezTo>
                    <a:pt x="719039" y="29811"/>
                    <a:pt x="715029" y="25565"/>
                    <a:pt x="711489" y="21080"/>
                  </a:cubicBezTo>
                  <a:cubicBezTo>
                    <a:pt x="708893" y="21080"/>
                    <a:pt x="699926" y="13766"/>
                    <a:pt x="699926" y="17779"/>
                  </a:cubicBezTo>
                  <a:cubicBezTo>
                    <a:pt x="691665" y="10462"/>
                    <a:pt x="699926" y="12349"/>
                    <a:pt x="692610" y="5980"/>
                  </a:cubicBezTo>
                  <a:lnTo>
                    <a:pt x="688128" y="3854"/>
                  </a:lnTo>
                  <a:cubicBezTo>
                    <a:pt x="686947" y="13294"/>
                    <a:pt x="684351" y="22261"/>
                    <a:pt x="680339" y="30756"/>
                  </a:cubicBezTo>
                  <a:cubicBezTo>
                    <a:pt x="677507" y="54353"/>
                    <a:pt x="675857" y="47275"/>
                    <a:pt x="672789" y="67805"/>
                  </a:cubicBezTo>
                  <a:cubicBezTo>
                    <a:pt x="670430" y="71815"/>
                    <a:pt x="674439" y="57185"/>
                    <a:pt x="674439" y="51758"/>
                  </a:cubicBezTo>
                  <a:cubicBezTo>
                    <a:pt x="669721" y="65443"/>
                    <a:pt x="667126" y="87390"/>
                    <a:pt x="662641" y="102492"/>
                  </a:cubicBezTo>
                  <a:cubicBezTo>
                    <a:pt x="661699" y="108155"/>
                    <a:pt x="661699" y="113819"/>
                    <a:pt x="662641" y="119246"/>
                  </a:cubicBezTo>
                  <a:cubicBezTo>
                    <a:pt x="659573" y="130808"/>
                    <a:pt x="657922" y="142607"/>
                    <a:pt x="657922" y="154641"/>
                  </a:cubicBezTo>
                  <a:cubicBezTo>
                    <a:pt x="654618" y="166913"/>
                    <a:pt x="657922" y="144260"/>
                    <a:pt x="654855" y="156295"/>
                  </a:cubicBezTo>
                  <a:cubicBezTo>
                    <a:pt x="653437" y="165495"/>
                    <a:pt x="651314" y="174699"/>
                    <a:pt x="648955" y="183666"/>
                  </a:cubicBezTo>
                  <a:cubicBezTo>
                    <a:pt x="648955" y="189801"/>
                    <a:pt x="648247" y="195937"/>
                    <a:pt x="647069" y="201836"/>
                  </a:cubicBezTo>
                  <a:cubicBezTo>
                    <a:pt x="643765" y="209622"/>
                    <a:pt x="647069" y="183902"/>
                    <a:pt x="647069" y="183430"/>
                  </a:cubicBezTo>
                  <a:cubicBezTo>
                    <a:pt x="647069" y="174226"/>
                    <a:pt x="652023" y="173284"/>
                    <a:pt x="651787" y="162194"/>
                  </a:cubicBezTo>
                  <a:cubicBezTo>
                    <a:pt x="647069" y="174935"/>
                    <a:pt x="644237" y="188387"/>
                    <a:pt x="642820" y="201836"/>
                  </a:cubicBezTo>
                  <a:cubicBezTo>
                    <a:pt x="639752" y="211748"/>
                    <a:pt x="640933" y="201836"/>
                    <a:pt x="638338" y="210567"/>
                  </a:cubicBezTo>
                  <a:cubicBezTo>
                    <a:pt x="636448" y="228737"/>
                    <a:pt x="632672" y="246435"/>
                    <a:pt x="627009" y="263897"/>
                  </a:cubicBezTo>
                  <a:cubicBezTo>
                    <a:pt x="625358" y="268615"/>
                    <a:pt x="627009" y="270033"/>
                    <a:pt x="627009" y="268146"/>
                  </a:cubicBezTo>
                  <a:cubicBezTo>
                    <a:pt x="625122" y="279000"/>
                    <a:pt x="622054" y="289617"/>
                    <a:pt x="617805" y="299765"/>
                  </a:cubicBezTo>
                  <a:cubicBezTo>
                    <a:pt x="617805" y="308260"/>
                    <a:pt x="614504" y="314160"/>
                    <a:pt x="614032" y="323363"/>
                  </a:cubicBezTo>
                  <a:cubicBezTo>
                    <a:pt x="618041" y="310856"/>
                    <a:pt x="621582" y="298112"/>
                    <a:pt x="624413" y="285135"/>
                  </a:cubicBezTo>
                  <a:cubicBezTo>
                    <a:pt x="628190" y="278527"/>
                    <a:pt x="625830" y="291271"/>
                    <a:pt x="632202" y="271683"/>
                  </a:cubicBezTo>
                  <a:cubicBezTo>
                    <a:pt x="631966" y="280650"/>
                    <a:pt x="629604" y="289617"/>
                    <a:pt x="625122" y="297406"/>
                  </a:cubicBezTo>
                  <a:cubicBezTo>
                    <a:pt x="625122" y="310383"/>
                    <a:pt x="629371" y="287022"/>
                    <a:pt x="630785" y="288912"/>
                  </a:cubicBezTo>
                  <a:cubicBezTo>
                    <a:pt x="631021" y="283012"/>
                    <a:pt x="632438" y="277113"/>
                    <a:pt x="635270" y="271919"/>
                  </a:cubicBezTo>
                  <a:cubicBezTo>
                    <a:pt x="635270" y="262716"/>
                    <a:pt x="638338" y="257053"/>
                    <a:pt x="637157" y="255402"/>
                  </a:cubicBezTo>
                  <a:cubicBezTo>
                    <a:pt x="634089" y="263897"/>
                    <a:pt x="632908" y="272864"/>
                    <a:pt x="631730" y="267437"/>
                  </a:cubicBezTo>
                  <a:cubicBezTo>
                    <a:pt x="634089" y="261066"/>
                    <a:pt x="635739" y="254221"/>
                    <a:pt x="637157" y="247616"/>
                  </a:cubicBezTo>
                  <a:cubicBezTo>
                    <a:pt x="639752" y="244312"/>
                    <a:pt x="637157" y="257998"/>
                    <a:pt x="641403" y="242187"/>
                  </a:cubicBezTo>
                  <a:cubicBezTo>
                    <a:pt x="637865" y="245018"/>
                    <a:pt x="644470" y="229446"/>
                    <a:pt x="646832" y="218589"/>
                  </a:cubicBezTo>
                  <a:cubicBezTo>
                    <a:pt x="646832" y="218589"/>
                    <a:pt x="648719" y="223547"/>
                    <a:pt x="646832" y="229918"/>
                  </a:cubicBezTo>
                  <a:cubicBezTo>
                    <a:pt x="651078" y="217647"/>
                    <a:pt x="654618" y="204904"/>
                    <a:pt x="657214" y="192160"/>
                  </a:cubicBezTo>
                  <a:cubicBezTo>
                    <a:pt x="662168" y="186733"/>
                    <a:pt x="664058" y="165026"/>
                    <a:pt x="668304" y="162194"/>
                  </a:cubicBezTo>
                  <a:cubicBezTo>
                    <a:pt x="670899" y="146383"/>
                    <a:pt x="668304" y="144966"/>
                    <a:pt x="672553" y="128921"/>
                  </a:cubicBezTo>
                  <a:cubicBezTo>
                    <a:pt x="672553" y="127268"/>
                    <a:pt x="672553" y="136471"/>
                    <a:pt x="672553" y="141665"/>
                  </a:cubicBezTo>
                  <a:cubicBezTo>
                    <a:pt x="676565" y="131044"/>
                    <a:pt x="679633" y="120190"/>
                    <a:pt x="681756" y="109100"/>
                  </a:cubicBezTo>
                  <a:cubicBezTo>
                    <a:pt x="681756" y="102492"/>
                    <a:pt x="681756" y="104143"/>
                    <a:pt x="679397" y="111223"/>
                  </a:cubicBezTo>
                  <a:cubicBezTo>
                    <a:pt x="680811" y="103434"/>
                    <a:pt x="681756" y="95648"/>
                    <a:pt x="682228" y="87626"/>
                  </a:cubicBezTo>
                  <a:cubicBezTo>
                    <a:pt x="682228" y="87626"/>
                    <a:pt x="684587" y="89749"/>
                    <a:pt x="685532" y="80073"/>
                  </a:cubicBezTo>
                  <a:cubicBezTo>
                    <a:pt x="687655" y="77950"/>
                    <a:pt x="685532" y="83613"/>
                    <a:pt x="685532" y="93289"/>
                  </a:cubicBezTo>
                  <a:cubicBezTo>
                    <a:pt x="688128" y="80309"/>
                    <a:pt x="691665" y="67569"/>
                    <a:pt x="696150" y="55062"/>
                  </a:cubicBezTo>
                  <a:cubicBezTo>
                    <a:pt x="695441" y="49871"/>
                    <a:pt x="695914" y="44677"/>
                    <a:pt x="697800" y="39723"/>
                  </a:cubicBezTo>
                  <a:cubicBezTo>
                    <a:pt x="701104" y="42082"/>
                    <a:pt x="704645" y="44913"/>
                    <a:pt x="706768" y="42082"/>
                  </a:cubicBezTo>
                  <a:cubicBezTo>
                    <a:pt x="706768" y="46803"/>
                    <a:pt x="712431" y="45622"/>
                    <a:pt x="713848" y="49398"/>
                  </a:cubicBezTo>
                  <a:cubicBezTo>
                    <a:pt x="708657" y="49398"/>
                    <a:pt x="703464" y="47039"/>
                    <a:pt x="700163" y="43027"/>
                  </a:cubicBezTo>
                  <a:cubicBezTo>
                    <a:pt x="700163" y="43027"/>
                    <a:pt x="700163" y="44441"/>
                    <a:pt x="700163" y="44677"/>
                  </a:cubicBezTo>
                  <a:cubicBezTo>
                    <a:pt x="698509" y="59544"/>
                    <a:pt x="694733" y="73938"/>
                    <a:pt x="689070" y="87626"/>
                  </a:cubicBezTo>
                  <a:cubicBezTo>
                    <a:pt x="690014" y="94940"/>
                    <a:pt x="690014" y="102492"/>
                    <a:pt x="689070" y="109806"/>
                  </a:cubicBezTo>
                  <a:cubicBezTo>
                    <a:pt x="691901" y="89749"/>
                    <a:pt x="696386" y="69928"/>
                    <a:pt x="702285" y="50577"/>
                  </a:cubicBezTo>
                  <a:cubicBezTo>
                    <a:pt x="705353" y="51994"/>
                    <a:pt x="708657" y="52702"/>
                    <a:pt x="711961" y="52702"/>
                  </a:cubicBezTo>
                  <a:cubicBezTo>
                    <a:pt x="714793" y="52702"/>
                    <a:pt x="716679" y="50813"/>
                    <a:pt x="720220" y="52702"/>
                  </a:cubicBezTo>
                  <a:cubicBezTo>
                    <a:pt x="731546" y="64501"/>
                    <a:pt x="743817" y="74882"/>
                    <a:pt x="753726" y="88335"/>
                  </a:cubicBezTo>
                  <a:cubicBezTo>
                    <a:pt x="756324" y="88335"/>
                    <a:pt x="753726" y="86917"/>
                    <a:pt x="750189" y="82199"/>
                  </a:cubicBezTo>
                  <a:lnTo>
                    <a:pt x="760570" y="89276"/>
                  </a:lnTo>
                  <a:cubicBezTo>
                    <a:pt x="764346" y="92817"/>
                    <a:pt x="767650" y="96829"/>
                    <a:pt x="770718" y="101075"/>
                  </a:cubicBezTo>
                  <a:cubicBezTo>
                    <a:pt x="765525" y="97771"/>
                    <a:pt x="760570" y="90458"/>
                    <a:pt x="755379" y="88335"/>
                  </a:cubicBezTo>
                  <a:cubicBezTo>
                    <a:pt x="760570" y="95176"/>
                    <a:pt x="765525" y="100133"/>
                    <a:pt x="770482" y="106738"/>
                  </a:cubicBezTo>
                  <a:lnTo>
                    <a:pt x="777087" y="111459"/>
                  </a:lnTo>
                  <a:cubicBezTo>
                    <a:pt x="779922" y="114291"/>
                    <a:pt x="782753" y="117359"/>
                    <a:pt x="785348" y="120663"/>
                  </a:cubicBezTo>
                  <a:cubicBezTo>
                    <a:pt x="788652" y="125381"/>
                    <a:pt x="785348" y="122549"/>
                    <a:pt x="779922" y="119246"/>
                  </a:cubicBezTo>
                  <a:cubicBezTo>
                    <a:pt x="791953" y="133167"/>
                    <a:pt x="787235" y="120663"/>
                    <a:pt x="799979" y="136707"/>
                  </a:cubicBezTo>
                  <a:cubicBezTo>
                    <a:pt x="801393" y="136707"/>
                    <a:pt x="801629" y="136707"/>
                    <a:pt x="799979" y="132461"/>
                  </a:cubicBezTo>
                  <a:cubicBezTo>
                    <a:pt x="803752" y="135057"/>
                    <a:pt x="807056" y="138361"/>
                    <a:pt x="809888" y="141898"/>
                  </a:cubicBezTo>
                  <a:cubicBezTo>
                    <a:pt x="802574" y="139775"/>
                    <a:pt x="827349" y="167149"/>
                    <a:pt x="834666" y="178947"/>
                  </a:cubicBezTo>
                  <a:cubicBezTo>
                    <a:pt x="825463" y="169272"/>
                    <a:pt x="802810" y="141665"/>
                    <a:pt x="803046" y="146383"/>
                  </a:cubicBezTo>
                  <a:cubicBezTo>
                    <a:pt x="793843" y="136235"/>
                    <a:pt x="784167" y="124200"/>
                    <a:pt x="774492" y="114763"/>
                  </a:cubicBezTo>
                  <a:cubicBezTo>
                    <a:pt x="774492" y="117123"/>
                    <a:pt x="786054" y="127976"/>
                    <a:pt x="790303" y="133876"/>
                  </a:cubicBezTo>
                  <a:cubicBezTo>
                    <a:pt x="782753" y="127504"/>
                    <a:pt x="782753" y="126090"/>
                    <a:pt x="777323" y="123731"/>
                  </a:cubicBezTo>
                  <a:cubicBezTo>
                    <a:pt x="773786" y="114763"/>
                    <a:pt x="768123" y="113582"/>
                    <a:pt x="764819" y="104615"/>
                  </a:cubicBezTo>
                  <a:cubicBezTo>
                    <a:pt x="756794" y="98244"/>
                    <a:pt x="760570" y="104615"/>
                    <a:pt x="763165" y="109334"/>
                  </a:cubicBezTo>
                  <a:cubicBezTo>
                    <a:pt x="759156" y="105324"/>
                    <a:pt x="755852" y="100839"/>
                    <a:pt x="753256" y="95648"/>
                  </a:cubicBezTo>
                  <a:cubicBezTo>
                    <a:pt x="749480" y="92580"/>
                    <a:pt x="745704" y="89513"/>
                    <a:pt x="741691" y="86917"/>
                  </a:cubicBezTo>
                  <a:cubicBezTo>
                    <a:pt x="735558" y="79367"/>
                    <a:pt x="739568" y="82435"/>
                    <a:pt x="734614" y="76300"/>
                  </a:cubicBezTo>
                  <a:cubicBezTo>
                    <a:pt x="729659" y="70164"/>
                    <a:pt x="730365" y="72051"/>
                    <a:pt x="722815" y="63556"/>
                  </a:cubicBezTo>
                  <a:cubicBezTo>
                    <a:pt x="721870" y="62848"/>
                    <a:pt x="720928" y="62139"/>
                    <a:pt x="719983" y="61433"/>
                  </a:cubicBezTo>
                  <a:lnTo>
                    <a:pt x="714320" y="61433"/>
                  </a:lnTo>
                  <a:cubicBezTo>
                    <a:pt x="711961" y="61197"/>
                    <a:pt x="709363" y="61669"/>
                    <a:pt x="707240" y="62848"/>
                  </a:cubicBezTo>
                  <a:lnTo>
                    <a:pt x="707240" y="62848"/>
                  </a:lnTo>
                  <a:cubicBezTo>
                    <a:pt x="704881" y="69219"/>
                    <a:pt x="707240" y="56006"/>
                    <a:pt x="705353" y="57185"/>
                  </a:cubicBezTo>
                  <a:lnTo>
                    <a:pt x="705353" y="57185"/>
                  </a:lnTo>
                  <a:cubicBezTo>
                    <a:pt x="710780" y="57185"/>
                    <a:pt x="720692" y="61433"/>
                    <a:pt x="718802" y="55298"/>
                  </a:cubicBezTo>
                  <a:cubicBezTo>
                    <a:pt x="715735" y="55298"/>
                    <a:pt x="713139" y="56712"/>
                    <a:pt x="710308" y="57185"/>
                  </a:cubicBezTo>
                  <a:cubicBezTo>
                    <a:pt x="709835" y="55534"/>
                    <a:pt x="708893" y="54117"/>
                    <a:pt x="707476" y="53175"/>
                  </a:cubicBezTo>
                  <a:lnTo>
                    <a:pt x="704881" y="54825"/>
                  </a:lnTo>
                  <a:cubicBezTo>
                    <a:pt x="704645" y="60016"/>
                    <a:pt x="703230" y="64973"/>
                    <a:pt x="701104" y="69456"/>
                  </a:cubicBezTo>
                  <a:cubicBezTo>
                    <a:pt x="698981" y="88098"/>
                    <a:pt x="703230" y="75355"/>
                    <a:pt x="701104" y="93053"/>
                  </a:cubicBezTo>
                  <a:cubicBezTo>
                    <a:pt x="700396" y="95884"/>
                    <a:pt x="699926" y="98952"/>
                    <a:pt x="699690" y="101784"/>
                  </a:cubicBezTo>
                  <a:cubicBezTo>
                    <a:pt x="697095" y="108392"/>
                    <a:pt x="698273" y="97302"/>
                    <a:pt x="697800" y="93998"/>
                  </a:cubicBezTo>
                  <a:cubicBezTo>
                    <a:pt x="695205" y="96357"/>
                    <a:pt x="694733" y="107447"/>
                    <a:pt x="692374" y="111223"/>
                  </a:cubicBezTo>
                  <a:cubicBezTo>
                    <a:pt x="690014" y="115000"/>
                    <a:pt x="692374" y="116650"/>
                    <a:pt x="692374" y="114763"/>
                  </a:cubicBezTo>
                  <a:cubicBezTo>
                    <a:pt x="687891" y="130808"/>
                    <a:pt x="684824" y="147328"/>
                    <a:pt x="682934" y="163845"/>
                  </a:cubicBezTo>
                  <a:cubicBezTo>
                    <a:pt x="675857" y="190037"/>
                    <a:pt x="672789" y="215052"/>
                    <a:pt x="665236" y="234637"/>
                  </a:cubicBezTo>
                  <a:cubicBezTo>
                    <a:pt x="664294" y="243840"/>
                    <a:pt x="662405" y="252807"/>
                    <a:pt x="659573" y="261538"/>
                  </a:cubicBezTo>
                  <a:cubicBezTo>
                    <a:pt x="659573" y="266965"/>
                    <a:pt x="661699" y="263661"/>
                    <a:pt x="659573" y="273337"/>
                  </a:cubicBezTo>
                  <a:cubicBezTo>
                    <a:pt x="661699" y="267910"/>
                    <a:pt x="664294" y="262483"/>
                    <a:pt x="667126" y="257289"/>
                  </a:cubicBezTo>
                  <a:cubicBezTo>
                    <a:pt x="666417" y="252571"/>
                    <a:pt x="666417" y="247853"/>
                    <a:pt x="667126" y="243131"/>
                  </a:cubicBezTo>
                  <a:cubicBezTo>
                    <a:pt x="670193" y="231569"/>
                    <a:pt x="672316" y="220006"/>
                    <a:pt x="673734" y="208208"/>
                  </a:cubicBezTo>
                  <a:cubicBezTo>
                    <a:pt x="676329" y="203959"/>
                    <a:pt x="673734" y="223783"/>
                    <a:pt x="673734" y="227793"/>
                  </a:cubicBezTo>
                  <a:cubicBezTo>
                    <a:pt x="675857" y="223310"/>
                    <a:pt x="678924" y="202309"/>
                    <a:pt x="680102" y="208444"/>
                  </a:cubicBezTo>
                  <a:cubicBezTo>
                    <a:pt x="682698" y="192397"/>
                    <a:pt x="686474" y="176588"/>
                    <a:pt x="691432" y="161249"/>
                  </a:cubicBezTo>
                  <a:cubicBezTo>
                    <a:pt x="691432" y="173520"/>
                    <a:pt x="687655" y="182015"/>
                    <a:pt x="686238" y="193814"/>
                  </a:cubicBezTo>
                  <a:cubicBezTo>
                    <a:pt x="687183" y="188151"/>
                    <a:pt x="689070" y="182724"/>
                    <a:pt x="691665" y="177530"/>
                  </a:cubicBezTo>
                  <a:cubicBezTo>
                    <a:pt x="691665" y="171631"/>
                    <a:pt x="691665" y="169272"/>
                    <a:pt x="693555" y="167857"/>
                  </a:cubicBezTo>
                  <a:cubicBezTo>
                    <a:pt x="696622" y="149687"/>
                    <a:pt x="700632" y="131517"/>
                    <a:pt x="705589" y="113819"/>
                  </a:cubicBezTo>
                  <a:cubicBezTo>
                    <a:pt x="707949" y="106269"/>
                    <a:pt x="705589" y="119009"/>
                    <a:pt x="705589" y="124436"/>
                  </a:cubicBezTo>
                  <a:cubicBezTo>
                    <a:pt x="707712" y="121841"/>
                    <a:pt x="708185" y="111932"/>
                    <a:pt x="710072" y="107919"/>
                  </a:cubicBezTo>
                  <a:cubicBezTo>
                    <a:pt x="708185" y="107919"/>
                    <a:pt x="707476" y="104615"/>
                    <a:pt x="703936" y="113346"/>
                  </a:cubicBezTo>
                  <a:cubicBezTo>
                    <a:pt x="703464" y="110751"/>
                    <a:pt x="703464" y="108392"/>
                    <a:pt x="703936" y="105796"/>
                  </a:cubicBezTo>
                  <a:cubicBezTo>
                    <a:pt x="703936" y="99897"/>
                    <a:pt x="706531" y="95176"/>
                    <a:pt x="707712" y="89985"/>
                  </a:cubicBezTo>
                  <a:cubicBezTo>
                    <a:pt x="707712" y="89985"/>
                    <a:pt x="707712" y="99425"/>
                    <a:pt x="710072" y="91636"/>
                  </a:cubicBezTo>
                  <a:cubicBezTo>
                    <a:pt x="710072" y="88571"/>
                    <a:pt x="710072" y="86681"/>
                    <a:pt x="710072" y="85503"/>
                  </a:cubicBezTo>
                  <a:cubicBezTo>
                    <a:pt x="710072" y="84322"/>
                    <a:pt x="710072" y="83377"/>
                    <a:pt x="710072" y="82199"/>
                  </a:cubicBezTo>
                  <a:cubicBezTo>
                    <a:pt x="710072" y="81018"/>
                    <a:pt x="712667" y="82199"/>
                    <a:pt x="713848" y="82199"/>
                  </a:cubicBezTo>
                  <a:cubicBezTo>
                    <a:pt x="716916" y="85503"/>
                    <a:pt x="712194" y="84794"/>
                    <a:pt x="713848" y="88335"/>
                  </a:cubicBezTo>
                  <a:cubicBezTo>
                    <a:pt x="713139" y="89040"/>
                    <a:pt x="711961" y="89040"/>
                    <a:pt x="711253" y="88335"/>
                  </a:cubicBezTo>
                  <a:cubicBezTo>
                    <a:pt x="709599" y="93053"/>
                    <a:pt x="708657" y="97771"/>
                    <a:pt x="708421" y="102729"/>
                  </a:cubicBezTo>
                  <a:lnTo>
                    <a:pt x="711489" y="89749"/>
                  </a:lnTo>
                  <a:lnTo>
                    <a:pt x="721634" y="87154"/>
                  </a:lnTo>
                  <a:cubicBezTo>
                    <a:pt x="721634" y="87154"/>
                    <a:pt x="721634" y="85503"/>
                    <a:pt x="724466" y="87154"/>
                  </a:cubicBezTo>
                  <a:lnTo>
                    <a:pt x="728714" y="91636"/>
                  </a:lnTo>
                  <a:lnTo>
                    <a:pt x="737445" y="100603"/>
                  </a:lnTo>
                  <a:cubicBezTo>
                    <a:pt x="748771" y="112638"/>
                    <a:pt x="761043" y="124200"/>
                    <a:pt x="770718" y="136235"/>
                  </a:cubicBezTo>
                  <a:cubicBezTo>
                    <a:pt x="792426" y="159363"/>
                    <a:pt x="812719" y="183666"/>
                    <a:pt x="831834" y="208916"/>
                  </a:cubicBezTo>
                  <a:cubicBezTo>
                    <a:pt x="835847" y="208916"/>
                    <a:pt x="848824" y="227556"/>
                    <a:pt x="849769" y="232514"/>
                  </a:cubicBezTo>
                  <a:cubicBezTo>
                    <a:pt x="853545" y="234400"/>
                    <a:pt x="849769" y="227087"/>
                    <a:pt x="854251" y="229210"/>
                  </a:cubicBezTo>
                  <a:cubicBezTo>
                    <a:pt x="862276" y="239119"/>
                    <a:pt x="859444" y="241245"/>
                    <a:pt x="867703" y="250684"/>
                  </a:cubicBezTo>
                  <a:cubicBezTo>
                    <a:pt x="867703" y="252807"/>
                    <a:pt x="865577" y="250684"/>
                    <a:pt x="863926" y="248322"/>
                  </a:cubicBezTo>
                  <a:cubicBezTo>
                    <a:pt x="870771" y="257053"/>
                    <a:pt x="877142" y="266020"/>
                    <a:pt x="882805" y="275696"/>
                  </a:cubicBezTo>
                  <a:cubicBezTo>
                    <a:pt x="872421" y="267437"/>
                    <a:pt x="895074" y="299293"/>
                    <a:pt x="900031" y="316755"/>
                  </a:cubicBezTo>
                  <a:cubicBezTo>
                    <a:pt x="904986" y="324308"/>
                    <a:pt x="900031" y="315341"/>
                    <a:pt x="900031" y="312037"/>
                  </a:cubicBezTo>
                  <a:cubicBezTo>
                    <a:pt x="903807" y="319586"/>
                    <a:pt x="907108" y="327609"/>
                    <a:pt x="909940" y="335634"/>
                  </a:cubicBezTo>
                  <a:cubicBezTo>
                    <a:pt x="911593" y="337521"/>
                    <a:pt x="909940" y="331149"/>
                    <a:pt x="909940" y="333508"/>
                  </a:cubicBezTo>
                  <a:cubicBezTo>
                    <a:pt x="911830" y="336576"/>
                    <a:pt x="913244" y="339880"/>
                    <a:pt x="913953" y="343420"/>
                  </a:cubicBezTo>
                  <a:cubicBezTo>
                    <a:pt x="913953" y="343420"/>
                    <a:pt x="916784" y="345073"/>
                    <a:pt x="919616" y="349319"/>
                  </a:cubicBezTo>
                  <a:cubicBezTo>
                    <a:pt x="922447" y="353568"/>
                    <a:pt x="919616" y="354746"/>
                    <a:pt x="925279" y="362299"/>
                  </a:cubicBezTo>
                  <a:cubicBezTo>
                    <a:pt x="925279" y="365130"/>
                    <a:pt x="924101" y="363713"/>
                    <a:pt x="921269" y="359704"/>
                  </a:cubicBezTo>
                  <a:cubicBezTo>
                    <a:pt x="928819" y="379524"/>
                    <a:pt x="926224" y="376693"/>
                    <a:pt x="937077" y="401235"/>
                  </a:cubicBezTo>
                  <a:cubicBezTo>
                    <a:pt x="937077" y="402649"/>
                    <a:pt x="937077" y="402649"/>
                    <a:pt x="934246" y="401235"/>
                  </a:cubicBezTo>
                  <a:cubicBezTo>
                    <a:pt x="941090" y="416571"/>
                    <a:pt x="947226" y="432382"/>
                    <a:pt x="952180" y="448430"/>
                  </a:cubicBezTo>
                  <a:cubicBezTo>
                    <a:pt x="952180" y="448430"/>
                    <a:pt x="952180" y="450080"/>
                    <a:pt x="950530" y="448430"/>
                  </a:cubicBezTo>
                  <a:cubicBezTo>
                    <a:pt x="952653" y="454799"/>
                    <a:pt x="955484" y="461170"/>
                    <a:pt x="959024" y="466833"/>
                  </a:cubicBezTo>
                  <a:cubicBezTo>
                    <a:pt x="959024" y="472260"/>
                    <a:pt x="959024" y="472496"/>
                    <a:pt x="956429" y="466833"/>
                  </a:cubicBezTo>
                  <a:cubicBezTo>
                    <a:pt x="963270" y="487127"/>
                    <a:pt x="963506" y="507892"/>
                    <a:pt x="972473" y="528422"/>
                  </a:cubicBezTo>
                  <a:cubicBezTo>
                    <a:pt x="972473" y="534794"/>
                    <a:pt x="970114" y="527008"/>
                    <a:pt x="970587" y="533616"/>
                  </a:cubicBezTo>
                  <a:cubicBezTo>
                    <a:pt x="968933" y="530075"/>
                    <a:pt x="970587" y="526535"/>
                    <a:pt x="967519" y="523231"/>
                  </a:cubicBezTo>
                  <a:lnTo>
                    <a:pt x="974833" y="549896"/>
                  </a:lnTo>
                  <a:cubicBezTo>
                    <a:pt x="977195" y="559100"/>
                    <a:pt x="978609" y="568303"/>
                    <a:pt x="979554" y="577742"/>
                  </a:cubicBezTo>
                  <a:cubicBezTo>
                    <a:pt x="981677" y="579393"/>
                    <a:pt x="979554" y="567358"/>
                    <a:pt x="982385" y="574911"/>
                  </a:cubicBezTo>
                  <a:cubicBezTo>
                    <a:pt x="981204" y="581046"/>
                    <a:pt x="981204" y="587415"/>
                    <a:pt x="982385" y="593551"/>
                  </a:cubicBezTo>
                  <a:cubicBezTo>
                    <a:pt x="985453" y="596619"/>
                    <a:pt x="982385" y="588124"/>
                    <a:pt x="982385" y="584114"/>
                  </a:cubicBezTo>
                  <a:cubicBezTo>
                    <a:pt x="984272" y="588596"/>
                    <a:pt x="985453" y="593315"/>
                    <a:pt x="985926" y="598036"/>
                  </a:cubicBezTo>
                  <a:cubicBezTo>
                    <a:pt x="984508" y="598978"/>
                    <a:pt x="982858" y="598978"/>
                    <a:pt x="981441" y="598036"/>
                  </a:cubicBezTo>
                  <a:cubicBezTo>
                    <a:pt x="985217" y="610543"/>
                    <a:pt x="987576" y="623284"/>
                    <a:pt x="988521" y="636263"/>
                  </a:cubicBezTo>
                  <a:cubicBezTo>
                    <a:pt x="988521" y="637914"/>
                    <a:pt x="988521" y="636263"/>
                    <a:pt x="987104" y="637914"/>
                  </a:cubicBezTo>
                  <a:cubicBezTo>
                    <a:pt x="985689" y="639567"/>
                    <a:pt x="987104" y="642635"/>
                    <a:pt x="987104" y="645467"/>
                  </a:cubicBezTo>
                  <a:lnTo>
                    <a:pt x="987104" y="645467"/>
                  </a:lnTo>
                  <a:cubicBezTo>
                    <a:pt x="990644" y="644049"/>
                    <a:pt x="994184" y="643107"/>
                    <a:pt x="997724" y="642399"/>
                  </a:cubicBezTo>
                  <a:cubicBezTo>
                    <a:pt x="997724" y="642399"/>
                    <a:pt x="997724" y="644049"/>
                    <a:pt x="1001028" y="644758"/>
                  </a:cubicBezTo>
                  <a:cubicBezTo>
                    <a:pt x="1007869" y="643577"/>
                    <a:pt x="1014950" y="643107"/>
                    <a:pt x="1022027" y="643107"/>
                  </a:cubicBezTo>
                  <a:cubicBezTo>
                    <a:pt x="1024859" y="643107"/>
                    <a:pt x="1016837" y="644758"/>
                    <a:pt x="1015895" y="643107"/>
                  </a:cubicBezTo>
                  <a:cubicBezTo>
                    <a:pt x="1023917" y="644522"/>
                    <a:pt x="1032412" y="643107"/>
                    <a:pt x="1039492" y="639095"/>
                  </a:cubicBezTo>
                  <a:cubicBezTo>
                    <a:pt x="1046097" y="639095"/>
                    <a:pt x="1039492" y="641454"/>
                    <a:pt x="1035243" y="642871"/>
                  </a:cubicBezTo>
                  <a:cubicBezTo>
                    <a:pt x="1045391" y="640982"/>
                    <a:pt x="1055773" y="640040"/>
                    <a:pt x="1066154" y="640040"/>
                  </a:cubicBezTo>
                  <a:cubicBezTo>
                    <a:pt x="1070403" y="640040"/>
                    <a:pt x="1060021" y="642635"/>
                    <a:pt x="1059549" y="640040"/>
                  </a:cubicBezTo>
                  <a:cubicBezTo>
                    <a:pt x="1059077" y="637441"/>
                    <a:pt x="1067808" y="642399"/>
                    <a:pt x="1076066" y="642399"/>
                  </a:cubicBezTo>
                  <a:cubicBezTo>
                    <a:pt x="1073471" y="642399"/>
                    <a:pt x="1065448" y="642399"/>
                    <a:pt x="1072290" y="644049"/>
                  </a:cubicBezTo>
                  <a:cubicBezTo>
                    <a:pt x="1068752" y="644049"/>
                    <a:pt x="1065448" y="644049"/>
                    <a:pt x="1061672" y="644049"/>
                  </a:cubicBezTo>
                  <a:cubicBezTo>
                    <a:pt x="1067335" y="644522"/>
                    <a:pt x="1073234" y="644522"/>
                    <a:pt x="1078898" y="644049"/>
                  </a:cubicBezTo>
                  <a:cubicBezTo>
                    <a:pt x="1076775" y="644049"/>
                    <a:pt x="1081965" y="640745"/>
                    <a:pt x="1087865" y="641926"/>
                  </a:cubicBezTo>
                  <a:cubicBezTo>
                    <a:pt x="1089988" y="641926"/>
                    <a:pt x="1085033" y="641926"/>
                    <a:pt x="1082910" y="640509"/>
                  </a:cubicBezTo>
                  <a:cubicBezTo>
                    <a:pt x="1090224" y="640273"/>
                    <a:pt x="1097540" y="639331"/>
                    <a:pt x="1104618" y="637441"/>
                  </a:cubicBezTo>
                  <a:cubicBezTo>
                    <a:pt x="1112643" y="637441"/>
                    <a:pt x="1100372" y="639567"/>
                    <a:pt x="1107216" y="640745"/>
                  </a:cubicBezTo>
                  <a:cubicBezTo>
                    <a:pt x="1114057" y="641926"/>
                    <a:pt x="1121374" y="640745"/>
                    <a:pt x="1121846" y="637678"/>
                  </a:cubicBezTo>
                  <a:cubicBezTo>
                    <a:pt x="1136476" y="637678"/>
                    <a:pt x="1153230" y="640509"/>
                    <a:pt x="1163378" y="640040"/>
                  </a:cubicBezTo>
                  <a:cubicBezTo>
                    <a:pt x="1163378" y="640040"/>
                    <a:pt x="1161961" y="637914"/>
                    <a:pt x="1169277" y="637441"/>
                  </a:cubicBezTo>
                  <a:cubicBezTo>
                    <a:pt x="1176591" y="636972"/>
                    <a:pt x="1164083" y="640982"/>
                    <a:pt x="1178478" y="642399"/>
                  </a:cubicBezTo>
                  <a:cubicBezTo>
                    <a:pt x="1173759" y="643107"/>
                    <a:pt x="1169277" y="643107"/>
                    <a:pt x="1164556" y="642399"/>
                  </a:cubicBezTo>
                  <a:cubicBezTo>
                    <a:pt x="1164556" y="644522"/>
                    <a:pt x="1180603" y="642399"/>
                    <a:pt x="1188153" y="644049"/>
                  </a:cubicBezTo>
                  <a:cubicBezTo>
                    <a:pt x="1188153" y="644049"/>
                    <a:pt x="1186266" y="642635"/>
                    <a:pt x="1190276" y="641926"/>
                  </a:cubicBezTo>
                  <a:cubicBezTo>
                    <a:pt x="1194761" y="642163"/>
                    <a:pt x="1199243" y="643341"/>
                    <a:pt x="1203492" y="645467"/>
                  </a:cubicBezTo>
                  <a:cubicBezTo>
                    <a:pt x="1210336" y="645467"/>
                    <a:pt x="1206087" y="643813"/>
                    <a:pt x="1212932" y="643341"/>
                  </a:cubicBezTo>
                  <a:cubicBezTo>
                    <a:pt x="1219773" y="642871"/>
                    <a:pt x="1221899" y="647826"/>
                    <a:pt x="1231571" y="645230"/>
                  </a:cubicBezTo>
                  <a:cubicBezTo>
                    <a:pt x="1236293" y="645230"/>
                    <a:pt x="1231571" y="646881"/>
                    <a:pt x="1237943" y="648298"/>
                  </a:cubicBezTo>
                  <a:cubicBezTo>
                    <a:pt x="1233933" y="649007"/>
                    <a:pt x="1229685" y="649007"/>
                    <a:pt x="1225672" y="648298"/>
                  </a:cubicBezTo>
                  <a:cubicBezTo>
                    <a:pt x="1249269" y="654670"/>
                    <a:pt x="1291982" y="654434"/>
                    <a:pt x="1323129" y="659152"/>
                  </a:cubicBezTo>
                  <a:cubicBezTo>
                    <a:pt x="1323129" y="659152"/>
                    <a:pt x="1319825" y="661039"/>
                    <a:pt x="1315343" y="661747"/>
                  </a:cubicBezTo>
                  <a:cubicBezTo>
                    <a:pt x="1321715" y="662220"/>
                    <a:pt x="1327850" y="662928"/>
                    <a:pt x="1333986" y="664107"/>
                  </a:cubicBezTo>
                  <a:cubicBezTo>
                    <a:pt x="1338704" y="664107"/>
                    <a:pt x="1337290" y="662456"/>
                    <a:pt x="1336345" y="661275"/>
                  </a:cubicBezTo>
                  <a:cubicBezTo>
                    <a:pt x="1357583" y="665996"/>
                    <a:pt x="1379055" y="667647"/>
                    <a:pt x="1400765" y="666469"/>
                  </a:cubicBezTo>
                  <a:cubicBezTo>
                    <a:pt x="1404778" y="668828"/>
                    <a:pt x="1393215" y="666469"/>
                    <a:pt x="1392743" y="668828"/>
                  </a:cubicBezTo>
                  <a:cubicBezTo>
                    <a:pt x="1404542" y="670006"/>
                    <a:pt x="1407137" y="670242"/>
                    <a:pt x="1416340" y="671659"/>
                  </a:cubicBezTo>
                  <a:cubicBezTo>
                    <a:pt x="1418699" y="671659"/>
                    <a:pt x="1416340" y="670242"/>
                    <a:pt x="1420350" y="669770"/>
                  </a:cubicBezTo>
                  <a:cubicBezTo>
                    <a:pt x="1432857" y="672604"/>
                    <a:pt x="1445601" y="674018"/>
                    <a:pt x="1458344" y="674018"/>
                  </a:cubicBezTo>
                  <a:cubicBezTo>
                    <a:pt x="1461176" y="675436"/>
                    <a:pt x="1458344" y="676141"/>
                    <a:pt x="1463062" y="677559"/>
                  </a:cubicBezTo>
                  <a:cubicBezTo>
                    <a:pt x="1467781" y="678973"/>
                    <a:pt x="1477693" y="677559"/>
                    <a:pt x="1479816" y="677559"/>
                  </a:cubicBezTo>
                  <a:cubicBezTo>
                    <a:pt x="1495627" y="674255"/>
                    <a:pt x="1508370" y="681335"/>
                    <a:pt x="1528427" y="679682"/>
                  </a:cubicBezTo>
                  <a:cubicBezTo>
                    <a:pt x="1525360" y="679682"/>
                    <a:pt x="1531495" y="681568"/>
                    <a:pt x="1526538" y="682041"/>
                  </a:cubicBezTo>
                  <a:cubicBezTo>
                    <a:pt x="1537158" y="682041"/>
                    <a:pt x="1550135" y="682041"/>
                    <a:pt x="1551788" y="684636"/>
                  </a:cubicBezTo>
                  <a:cubicBezTo>
                    <a:pt x="1556743" y="684403"/>
                    <a:pt x="1561464" y="684403"/>
                    <a:pt x="1566419" y="684636"/>
                  </a:cubicBezTo>
                  <a:cubicBezTo>
                    <a:pt x="1566419" y="684636"/>
                    <a:pt x="1564532" y="684636"/>
                    <a:pt x="1566419" y="686289"/>
                  </a:cubicBezTo>
                  <a:cubicBezTo>
                    <a:pt x="1571373" y="686289"/>
                    <a:pt x="1581049" y="686289"/>
                    <a:pt x="1573263" y="686289"/>
                  </a:cubicBezTo>
                  <a:cubicBezTo>
                    <a:pt x="1576094" y="686053"/>
                    <a:pt x="1579162" y="686053"/>
                    <a:pt x="1581994" y="686289"/>
                  </a:cubicBezTo>
                  <a:lnTo>
                    <a:pt x="1589071" y="686289"/>
                  </a:lnTo>
                  <a:lnTo>
                    <a:pt x="1592375" y="686289"/>
                  </a:lnTo>
                  <a:lnTo>
                    <a:pt x="1594029" y="686289"/>
                  </a:lnTo>
                  <a:lnTo>
                    <a:pt x="1592139" y="687940"/>
                  </a:lnTo>
                  <a:cubicBezTo>
                    <a:pt x="1597566" y="685345"/>
                    <a:pt x="1594262" y="687940"/>
                    <a:pt x="1589780" y="693134"/>
                  </a:cubicBezTo>
                  <a:cubicBezTo>
                    <a:pt x="1585295" y="698324"/>
                    <a:pt x="1589780" y="693134"/>
                    <a:pt x="1589780" y="691480"/>
                  </a:cubicBezTo>
                  <a:cubicBezTo>
                    <a:pt x="1581994" y="698088"/>
                    <a:pt x="1577036" y="703751"/>
                    <a:pt x="1569250" y="710123"/>
                  </a:cubicBezTo>
                  <a:cubicBezTo>
                    <a:pt x="1570665" y="706110"/>
                    <a:pt x="1576800" y="703515"/>
                    <a:pt x="1574441" y="702570"/>
                  </a:cubicBezTo>
                  <a:cubicBezTo>
                    <a:pt x="1569959" y="705874"/>
                    <a:pt x="1565946" y="709651"/>
                    <a:pt x="1562170" y="713663"/>
                  </a:cubicBezTo>
                  <a:cubicBezTo>
                    <a:pt x="1559338" y="715077"/>
                    <a:pt x="1562170" y="712246"/>
                    <a:pt x="1562170" y="710832"/>
                  </a:cubicBezTo>
                  <a:cubicBezTo>
                    <a:pt x="1566655" y="706583"/>
                    <a:pt x="1577745" y="700683"/>
                    <a:pt x="1577036" y="697616"/>
                  </a:cubicBezTo>
                  <a:cubicBezTo>
                    <a:pt x="1572554" y="702570"/>
                    <a:pt x="1567364" y="702334"/>
                    <a:pt x="1563351" y="707055"/>
                  </a:cubicBezTo>
                  <a:cubicBezTo>
                    <a:pt x="1559338" y="711774"/>
                    <a:pt x="1561934" y="705166"/>
                    <a:pt x="1565001" y="701392"/>
                  </a:cubicBezTo>
                  <a:cubicBezTo>
                    <a:pt x="1568069" y="697616"/>
                    <a:pt x="1568778" y="701392"/>
                    <a:pt x="1570665" y="701392"/>
                  </a:cubicBezTo>
                  <a:cubicBezTo>
                    <a:pt x="1578217" y="696201"/>
                    <a:pt x="1574913" y="695965"/>
                    <a:pt x="1574441" y="694548"/>
                  </a:cubicBezTo>
                  <a:lnTo>
                    <a:pt x="1575858" y="693134"/>
                  </a:lnTo>
                  <a:lnTo>
                    <a:pt x="1557215" y="693134"/>
                  </a:lnTo>
                  <a:cubicBezTo>
                    <a:pt x="1554620" y="693134"/>
                    <a:pt x="1552497" y="693134"/>
                    <a:pt x="1551788" y="691716"/>
                  </a:cubicBezTo>
                  <a:cubicBezTo>
                    <a:pt x="1556034" y="692189"/>
                    <a:pt x="1560519" y="692189"/>
                    <a:pt x="1564765" y="691716"/>
                  </a:cubicBezTo>
                  <a:lnTo>
                    <a:pt x="1569959" y="691716"/>
                  </a:lnTo>
                  <a:cubicBezTo>
                    <a:pt x="1571609" y="691716"/>
                    <a:pt x="1569959" y="693134"/>
                    <a:pt x="1567597" y="694784"/>
                  </a:cubicBezTo>
                  <a:cubicBezTo>
                    <a:pt x="1565238" y="696435"/>
                    <a:pt x="1577509" y="686526"/>
                    <a:pt x="1573263" y="693134"/>
                  </a:cubicBezTo>
                  <a:cubicBezTo>
                    <a:pt x="1569014" y="699739"/>
                    <a:pt x="1568542" y="693134"/>
                    <a:pt x="1566655" y="697616"/>
                  </a:cubicBezTo>
                  <a:cubicBezTo>
                    <a:pt x="1564765" y="702101"/>
                    <a:pt x="1568069" y="697616"/>
                    <a:pt x="1574677" y="693839"/>
                  </a:cubicBezTo>
                  <a:cubicBezTo>
                    <a:pt x="1573027" y="695493"/>
                    <a:pt x="1571373" y="697143"/>
                    <a:pt x="1569486" y="698561"/>
                  </a:cubicBezTo>
                  <a:cubicBezTo>
                    <a:pt x="1573027" y="695729"/>
                    <a:pt x="1576564" y="692897"/>
                    <a:pt x="1579632" y="689593"/>
                  </a:cubicBezTo>
                  <a:cubicBezTo>
                    <a:pt x="1579632" y="689593"/>
                    <a:pt x="1579632" y="689593"/>
                    <a:pt x="1579632" y="689593"/>
                  </a:cubicBezTo>
                  <a:lnTo>
                    <a:pt x="1573496" y="689593"/>
                  </a:lnTo>
                  <a:lnTo>
                    <a:pt x="1565001" y="689593"/>
                  </a:lnTo>
                  <a:cubicBezTo>
                    <a:pt x="1560756" y="689593"/>
                    <a:pt x="1556507" y="689121"/>
                    <a:pt x="1552261" y="688176"/>
                  </a:cubicBezTo>
                  <a:cubicBezTo>
                    <a:pt x="1549666" y="690535"/>
                    <a:pt x="1544472" y="688176"/>
                    <a:pt x="1539045" y="690066"/>
                  </a:cubicBezTo>
                  <a:cubicBezTo>
                    <a:pt x="1546125" y="690066"/>
                    <a:pt x="1553439" y="690066"/>
                    <a:pt x="1562642" y="690066"/>
                  </a:cubicBezTo>
                  <a:lnTo>
                    <a:pt x="1566891" y="690066"/>
                  </a:lnTo>
                  <a:cubicBezTo>
                    <a:pt x="1563351" y="691480"/>
                    <a:pt x="1559811" y="692425"/>
                    <a:pt x="1556034" y="692425"/>
                  </a:cubicBezTo>
                  <a:cubicBezTo>
                    <a:pt x="1544944" y="692425"/>
                    <a:pt x="1530787" y="692425"/>
                    <a:pt x="1522056" y="692425"/>
                  </a:cubicBezTo>
                  <a:cubicBezTo>
                    <a:pt x="1513325" y="692425"/>
                    <a:pt x="1531023" y="688885"/>
                    <a:pt x="1528191" y="686526"/>
                  </a:cubicBezTo>
                  <a:cubicBezTo>
                    <a:pt x="1521347" y="688885"/>
                    <a:pt x="1518515" y="684872"/>
                    <a:pt x="1507425" y="686526"/>
                  </a:cubicBezTo>
                  <a:cubicBezTo>
                    <a:pt x="1513797" y="686526"/>
                    <a:pt x="1526302" y="688649"/>
                    <a:pt x="1516156" y="690302"/>
                  </a:cubicBezTo>
                  <a:cubicBezTo>
                    <a:pt x="1512616" y="687234"/>
                    <a:pt x="1504358" y="690302"/>
                    <a:pt x="1495391" y="687940"/>
                  </a:cubicBezTo>
                  <a:cubicBezTo>
                    <a:pt x="1491142" y="686526"/>
                    <a:pt x="1502471" y="686053"/>
                    <a:pt x="1497986" y="684403"/>
                  </a:cubicBezTo>
                  <a:lnTo>
                    <a:pt x="1485242" y="684403"/>
                  </a:lnTo>
                  <a:cubicBezTo>
                    <a:pt x="1486896" y="684403"/>
                    <a:pt x="1488310" y="685817"/>
                    <a:pt x="1485242" y="686289"/>
                  </a:cubicBezTo>
                  <a:cubicBezTo>
                    <a:pt x="1466130" y="686289"/>
                    <a:pt x="1452209" y="684403"/>
                    <a:pt x="1434980" y="684167"/>
                  </a:cubicBezTo>
                  <a:cubicBezTo>
                    <a:pt x="1437106" y="686289"/>
                    <a:pt x="1444183" y="684167"/>
                    <a:pt x="1447724" y="686526"/>
                  </a:cubicBezTo>
                  <a:cubicBezTo>
                    <a:pt x="1436397" y="686526"/>
                    <a:pt x="1419408" y="686526"/>
                    <a:pt x="1419644" y="682986"/>
                  </a:cubicBezTo>
                  <a:cubicBezTo>
                    <a:pt x="1424835" y="683694"/>
                    <a:pt x="1430026" y="683694"/>
                    <a:pt x="1435216" y="682986"/>
                  </a:cubicBezTo>
                  <a:cubicBezTo>
                    <a:pt x="1439229" y="682986"/>
                    <a:pt x="1427666" y="682986"/>
                    <a:pt x="1432857" y="680626"/>
                  </a:cubicBezTo>
                  <a:cubicBezTo>
                    <a:pt x="1421531" y="680626"/>
                    <a:pt x="1409260" y="682041"/>
                    <a:pt x="1405720" y="677795"/>
                  </a:cubicBezTo>
                  <a:cubicBezTo>
                    <a:pt x="1401710" y="678973"/>
                    <a:pt x="1397461" y="678973"/>
                    <a:pt x="1393451" y="677795"/>
                  </a:cubicBezTo>
                  <a:cubicBezTo>
                    <a:pt x="1393451" y="677795"/>
                    <a:pt x="1388494" y="677795"/>
                    <a:pt x="1389675" y="679682"/>
                  </a:cubicBezTo>
                  <a:cubicBezTo>
                    <a:pt x="1376459" y="678737"/>
                    <a:pt x="1363246" y="676850"/>
                    <a:pt x="1350267" y="673782"/>
                  </a:cubicBezTo>
                  <a:lnTo>
                    <a:pt x="1326669" y="673782"/>
                  </a:lnTo>
                  <a:cubicBezTo>
                    <a:pt x="1326669" y="673782"/>
                    <a:pt x="1326669" y="672368"/>
                    <a:pt x="1329028" y="671895"/>
                  </a:cubicBezTo>
                  <a:cubicBezTo>
                    <a:pt x="1322893" y="670242"/>
                    <a:pt x="1324074" y="671895"/>
                    <a:pt x="1319825" y="671895"/>
                  </a:cubicBezTo>
                  <a:cubicBezTo>
                    <a:pt x="1315579" y="671895"/>
                    <a:pt x="1317702" y="668828"/>
                    <a:pt x="1319825" y="667883"/>
                  </a:cubicBezTo>
                  <a:cubicBezTo>
                    <a:pt x="1312275" y="666232"/>
                    <a:pt x="1302363" y="666232"/>
                    <a:pt x="1300240" y="663165"/>
                  </a:cubicBezTo>
                  <a:cubicBezTo>
                    <a:pt x="1297409" y="664579"/>
                    <a:pt x="1303544" y="666938"/>
                    <a:pt x="1295286" y="667883"/>
                  </a:cubicBezTo>
                  <a:cubicBezTo>
                    <a:pt x="1305667" y="670242"/>
                    <a:pt x="1300240" y="664579"/>
                    <a:pt x="1312748" y="667883"/>
                  </a:cubicBezTo>
                  <a:cubicBezTo>
                    <a:pt x="1314634" y="669770"/>
                    <a:pt x="1312748" y="670478"/>
                    <a:pt x="1304962" y="670478"/>
                  </a:cubicBezTo>
                  <a:cubicBezTo>
                    <a:pt x="1291746" y="670478"/>
                    <a:pt x="1279711" y="664579"/>
                    <a:pt x="1266262" y="664343"/>
                  </a:cubicBezTo>
                  <a:cubicBezTo>
                    <a:pt x="1262013" y="661511"/>
                    <a:pt x="1272397" y="664343"/>
                    <a:pt x="1277352" y="662928"/>
                  </a:cubicBezTo>
                  <a:cubicBezTo>
                    <a:pt x="1271689" y="661984"/>
                    <a:pt x="1265789" y="661984"/>
                    <a:pt x="1259890" y="662928"/>
                  </a:cubicBezTo>
                  <a:cubicBezTo>
                    <a:pt x="1259890" y="662928"/>
                    <a:pt x="1259890" y="662928"/>
                    <a:pt x="1262958" y="665051"/>
                  </a:cubicBezTo>
                  <a:cubicBezTo>
                    <a:pt x="1258237" y="665051"/>
                    <a:pt x="1257058" y="663401"/>
                    <a:pt x="1255877" y="665051"/>
                  </a:cubicBezTo>
                  <a:cubicBezTo>
                    <a:pt x="1246674" y="662456"/>
                    <a:pt x="1235820" y="665051"/>
                    <a:pt x="1227089" y="661275"/>
                  </a:cubicBezTo>
                  <a:cubicBezTo>
                    <a:pt x="1221426" y="662692"/>
                    <a:pt x="1215527" y="662220"/>
                    <a:pt x="1210100" y="659861"/>
                  </a:cubicBezTo>
                  <a:cubicBezTo>
                    <a:pt x="1199243" y="662456"/>
                    <a:pt x="1187681" y="662456"/>
                    <a:pt x="1176827" y="659861"/>
                  </a:cubicBezTo>
                  <a:cubicBezTo>
                    <a:pt x="1173523" y="659861"/>
                    <a:pt x="1175410" y="659861"/>
                    <a:pt x="1173051" y="661511"/>
                  </a:cubicBezTo>
                  <a:cubicBezTo>
                    <a:pt x="1164556" y="659624"/>
                    <a:pt x="1154174" y="660097"/>
                    <a:pt x="1154880" y="657501"/>
                  </a:cubicBezTo>
                  <a:lnTo>
                    <a:pt x="1142140" y="659624"/>
                  </a:lnTo>
                  <a:cubicBezTo>
                    <a:pt x="1130813" y="657971"/>
                    <a:pt x="1146386" y="657029"/>
                    <a:pt x="1139780" y="655376"/>
                  </a:cubicBezTo>
                  <a:cubicBezTo>
                    <a:pt x="1131992" y="656793"/>
                    <a:pt x="1123969" y="656793"/>
                    <a:pt x="1116183" y="655376"/>
                  </a:cubicBezTo>
                  <a:cubicBezTo>
                    <a:pt x="1114766" y="656793"/>
                    <a:pt x="1107449" y="657971"/>
                    <a:pt x="1104854" y="659388"/>
                  </a:cubicBezTo>
                  <a:cubicBezTo>
                    <a:pt x="1102259" y="660805"/>
                    <a:pt x="1113821" y="656084"/>
                    <a:pt x="1104854" y="654197"/>
                  </a:cubicBezTo>
                  <a:cubicBezTo>
                    <a:pt x="1104854" y="658443"/>
                    <a:pt x="1081257" y="657971"/>
                    <a:pt x="1071584" y="655848"/>
                  </a:cubicBezTo>
                  <a:cubicBezTo>
                    <a:pt x="1061908" y="653725"/>
                    <a:pt x="1063323" y="659388"/>
                    <a:pt x="1054122" y="658680"/>
                  </a:cubicBezTo>
                  <a:cubicBezTo>
                    <a:pt x="1054122" y="657265"/>
                    <a:pt x="1061436" y="655376"/>
                    <a:pt x="1051054" y="656084"/>
                  </a:cubicBezTo>
                  <a:cubicBezTo>
                    <a:pt x="1049401" y="656084"/>
                    <a:pt x="1054355" y="653489"/>
                    <a:pt x="1060255" y="652308"/>
                  </a:cubicBezTo>
                  <a:cubicBezTo>
                    <a:pt x="1059077" y="651838"/>
                    <a:pt x="1058132" y="651838"/>
                    <a:pt x="1056954" y="652308"/>
                  </a:cubicBezTo>
                  <a:lnTo>
                    <a:pt x="1053650" y="652308"/>
                  </a:lnTo>
                  <a:cubicBezTo>
                    <a:pt x="1047987" y="652308"/>
                    <a:pt x="1051760" y="654670"/>
                    <a:pt x="1046097" y="655848"/>
                  </a:cubicBezTo>
                  <a:cubicBezTo>
                    <a:pt x="1040434" y="657029"/>
                    <a:pt x="1039256" y="653725"/>
                    <a:pt x="1031231" y="652780"/>
                  </a:cubicBezTo>
                  <a:cubicBezTo>
                    <a:pt x="1023208" y="651838"/>
                    <a:pt x="1019904" y="652780"/>
                    <a:pt x="1013769" y="652780"/>
                  </a:cubicBezTo>
                  <a:cubicBezTo>
                    <a:pt x="1019904" y="654670"/>
                    <a:pt x="1026276" y="654670"/>
                    <a:pt x="1032412" y="652780"/>
                  </a:cubicBezTo>
                  <a:cubicBezTo>
                    <a:pt x="1032412" y="652780"/>
                    <a:pt x="1035479" y="654670"/>
                    <a:pt x="1039492" y="655612"/>
                  </a:cubicBezTo>
                  <a:cubicBezTo>
                    <a:pt x="1032648" y="655612"/>
                    <a:pt x="1032884" y="657265"/>
                    <a:pt x="1025095" y="655612"/>
                  </a:cubicBezTo>
                  <a:cubicBezTo>
                    <a:pt x="1017309" y="653961"/>
                    <a:pt x="1028399" y="657265"/>
                    <a:pt x="1020613" y="658443"/>
                  </a:cubicBezTo>
                  <a:cubicBezTo>
                    <a:pt x="1009523" y="657265"/>
                    <a:pt x="998666" y="657265"/>
                    <a:pt x="987576" y="658443"/>
                  </a:cubicBezTo>
                  <a:cubicBezTo>
                    <a:pt x="984745" y="658443"/>
                    <a:pt x="996307" y="658443"/>
                    <a:pt x="999847" y="658443"/>
                  </a:cubicBezTo>
                  <a:cubicBezTo>
                    <a:pt x="999847" y="661747"/>
                    <a:pt x="983800" y="662456"/>
                    <a:pt x="976250" y="661984"/>
                  </a:cubicBezTo>
                  <a:cubicBezTo>
                    <a:pt x="973182" y="660097"/>
                    <a:pt x="988048" y="661984"/>
                    <a:pt x="984272" y="659861"/>
                  </a:cubicBezTo>
                  <a:cubicBezTo>
                    <a:pt x="980499" y="657738"/>
                    <a:pt x="976486" y="661747"/>
                    <a:pt x="969169" y="661275"/>
                  </a:cubicBezTo>
                  <a:cubicBezTo>
                    <a:pt x="975541" y="658916"/>
                    <a:pt x="969169" y="659152"/>
                    <a:pt x="961856" y="659861"/>
                  </a:cubicBezTo>
                  <a:cubicBezTo>
                    <a:pt x="959966" y="650894"/>
                    <a:pt x="959260" y="641690"/>
                    <a:pt x="959966" y="632487"/>
                  </a:cubicBezTo>
                  <a:cubicBezTo>
                    <a:pt x="956901" y="625409"/>
                    <a:pt x="954303" y="618093"/>
                    <a:pt x="951944" y="610543"/>
                  </a:cubicBezTo>
                  <a:cubicBezTo>
                    <a:pt x="955720" y="610543"/>
                    <a:pt x="948640" y="585056"/>
                    <a:pt x="946517" y="581046"/>
                  </a:cubicBezTo>
                  <a:cubicBezTo>
                    <a:pt x="944394" y="577034"/>
                    <a:pt x="946517" y="576089"/>
                    <a:pt x="946517" y="577742"/>
                  </a:cubicBezTo>
                  <a:cubicBezTo>
                    <a:pt x="944630" y="575380"/>
                    <a:pt x="944866" y="568067"/>
                    <a:pt x="941562" y="560986"/>
                  </a:cubicBezTo>
                  <a:cubicBezTo>
                    <a:pt x="943922" y="555559"/>
                    <a:pt x="939437" y="549188"/>
                    <a:pt x="935899" y="537389"/>
                  </a:cubicBezTo>
                  <a:cubicBezTo>
                    <a:pt x="935899" y="534794"/>
                    <a:pt x="938259" y="539043"/>
                    <a:pt x="938022" y="532198"/>
                  </a:cubicBezTo>
                  <a:cubicBezTo>
                    <a:pt x="931178" y="511433"/>
                    <a:pt x="930236" y="500106"/>
                    <a:pt x="922920" y="478868"/>
                  </a:cubicBezTo>
                  <a:cubicBezTo>
                    <a:pt x="922920" y="476273"/>
                    <a:pt x="925751" y="480285"/>
                    <a:pt x="922920" y="473678"/>
                  </a:cubicBezTo>
                  <a:cubicBezTo>
                    <a:pt x="919380" y="473678"/>
                    <a:pt x="918201" y="462351"/>
                    <a:pt x="919143" y="456924"/>
                  </a:cubicBezTo>
                  <a:cubicBezTo>
                    <a:pt x="917493" y="460698"/>
                    <a:pt x="912302" y="450080"/>
                    <a:pt x="910176" y="440877"/>
                  </a:cubicBezTo>
                  <a:cubicBezTo>
                    <a:pt x="910176" y="437573"/>
                    <a:pt x="913716" y="451261"/>
                    <a:pt x="915134" y="448663"/>
                  </a:cubicBezTo>
                  <a:cubicBezTo>
                    <a:pt x="916548" y="446068"/>
                    <a:pt x="913716" y="443236"/>
                    <a:pt x="913716" y="440405"/>
                  </a:cubicBezTo>
                  <a:cubicBezTo>
                    <a:pt x="913716" y="437573"/>
                    <a:pt x="912066" y="442294"/>
                    <a:pt x="909940" y="435686"/>
                  </a:cubicBezTo>
                  <a:cubicBezTo>
                    <a:pt x="909940" y="433563"/>
                    <a:pt x="912772" y="439932"/>
                    <a:pt x="912538" y="437101"/>
                  </a:cubicBezTo>
                  <a:cubicBezTo>
                    <a:pt x="910176" y="426483"/>
                    <a:pt x="907817" y="423179"/>
                    <a:pt x="906403" y="424124"/>
                  </a:cubicBezTo>
                  <a:cubicBezTo>
                    <a:pt x="902863" y="416099"/>
                    <a:pt x="909234" y="424124"/>
                    <a:pt x="906403" y="415629"/>
                  </a:cubicBezTo>
                  <a:cubicBezTo>
                    <a:pt x="904749" y="417043"/>
                    <a:pt x="901209" y="410199"/>
                    <a:pt x="897908" y="403358"/>
                  </a:cubicBezTo>
                  <a:cubicBezTo>
                    <a:pt x="899322" y="400054"/>
                    <a:pt x="896018" y="398401"/>
                    <a:pt x="895546" y="391559"/>
                  </a:cubicBezTo>
                  <a:cubicBezTo>
                    <a:pt x="893895" y="391559"/>
                    <a:pt x="890591" y="384007"/>
                    <a:pt x="889410" y="379052"/>
                  </a:cubicBezTo>
                  <a:cubicBezTo>
                    <a:pt x="889410" y="379052"/>
                    <a:pt x="891300" y="382356"/>
                    <a:pt x="892242" y="379052"/>
                  </a:cubicBezTo>
                  <a:cubicBezTo>
                    <a:pt x="888469" y="377165"/>
                    <a:pt x="880443" y="351678"/>
                    <a:pt x="877848" y="355455"/>
                  </a:cubicBezTo>
                  <a:cubicBezTo>
                    <a:pt x="875961" y="349319"/>
                    <a:pt x="869590" y="345073"/>
                    <a:pt x="867703" y="338702"/>
                  </a:cubicBezTo>
                  <a:cubicBezTo>
                    <a:pt x="865813" y="332330"/>
                    <a:pt x="871949" y="343656"/>
                    <a:pt x="875961" y="347196"/>
                  </a:cubicBezTo>
                  <a:cubicBezTo>
                    <a:pt x="873838" y="341533"/>
                    <a:pt x="869826" y="335398"/>
                    <a:pt x="867230" y="329262"/>
                  </a:cubicBezTo>
                  <a:cubicBezTo>
                    <a:pt x="861331" y="329262"/>
                    <a:pt x="850947" y="305665"/>
                    <a:pt x="846937" y="300947"/>
                  </a:cubicBezTo>
                  <a:cubicBezTo>
                    <a:pt x="848351" y="300947"/>
                    <a:pt x="853309" y="307552"/>
                    <a:pt x="855668" y="310147"/>
                  </a:cubicBezTo>
                  <a:cubicBezTo>
                    <a:pt x="858027" y="312745"/>
                    <a:pt x="855668" y="312509"/>
                    <a:pt x="854251" y="310147"/>
                  </a:cubicBezTo>
                  <a:cubicBezTo>
                    <a:pt x="857555" y="317700"/>
                    <a:pt x="858027" y="314396"/>
                    <a:pt x="862982" y="321946"/>
                  </a:cubicBezTo>
                  <a:cubicBezTo>
                    <a:pt x="858263" y="314632"/>
                    <a:pt x="854723" y="306610"/>
                    <a:pt x="852600" y="298348"/>
                  </a:cubicBezTo>
                  <a:cubicBezTo>
                    <a:pt x="848115" y="292449"/>
                    <a:pt x="852600" y="300474"/>
                    <a:pt x="849532" y="298348"/>
                  </a:cubicBezTo>
                  <a:cubicBezTo>
                    <a:pt x="838206" y="277583"/>
                    <a:pt x="825226" y="257762"/>
                    <a:pt x="810124" y="239355"/>
                  </a:cubicBezTo>
                  <a:cubicBezTo>
                    <a:pt x="808710" y="237704"/>
                    <a:pt x="800451" y="228737"/>
                    <a:pt x="803519" y="235109"/>
                  </a:cubicBezTo>
                  <a:cubicBezTo>
                    <a:pt x="797383" y="229682"/>
                    <a:pt x="792662" y="219062"/>
                    <a:pt x="791720" y="222838"/>
                  </a:cubicBezTo>
                  <a:cubicBezTo>
                    <a:pt x="788652" y="217411"/>
                    <a:pt x="791720" y="220715"/>
                    <a:pt x="791720" y="218825"/>
                  </a:cubicBezTo>
                  <a:cubicBezTo>
                    <a:pt x="793843" y="221421"/>
                    <a:pt x="795730" y="224255"/>
                    <a:pt x="797147" y="227320"/>
                  </a:cubicBezTo>
                  <a:cubicBezTo>
                    <a:pt x="801393" y="229918"/>
                    <a:pt x="795257" y="220715"/>
                    <a:pt x="802810" y="229446"/>
                  </a:cubicBezTo>
                  <a:cubicBezTo>
                    <a:pt x="798561" y="224019"/>
                    <a:pt x="793607" y="219298"/>
                    <a:pt x="788180" y="215052"/>
                  </a:cubicBezTo>
                  <a:cubicBezTo>
                    <a:pt x="787708" y="213399"/>
                    <a:pt x="786999" y="211748"/>
                    <a:pt x="786054" y="210331"/>
                  </a:cubicBezTo>
                  <a:cubicBezTo>
                    <a:pt x="781808" y="207263"/>
                    <a:pt x="788416" y="214580"/>
                    <a:pt x="786054" y="215288"/>
                  </a:cubicBezTo>
                  <a:cubicBezTo>
                    <a:pt x="782517" y="211984"/>
                    <a:pt x="779213" y="205849"/>
                    <a:pt x="775437" y="204195"/>
                  </a:cubicBezTo>
                  <a:cubicBezTo>
                    <a:pt x="792898" y="227793"/>
                    <a:pt x="809418" y="249503"/>
                    <a:pt x="824518" y="272392"/>
                  </a:cubicBezTo>
                  <a:cubicBezTo>
                    <a:pt x="828294" y="279708"/>
                    <a:pt x="821217" y="270269"/>
                    <a:pt x="824518" y="277583"/>
                  </a:cubicBezTo>
                  <a:cubicBezTo>
                    <a:pt x="827822" y="284899"/>
                    <a:pt x="827586" y="280650"/>
                    <a:pt x="830417" y="283249"/>
                  </a:cubicBezTo>
                  <a:cubicBezTo>
                    <a:pt x="833249" y="290562"/>
                    <a:pt x="825935" y="283249"/>
                    <a:pt x="821686" y="279000"/>
                  </a:cubicBezTo>
                  <a:cubicBezTo>
                    <a:pt x="814136" y="263897"/>
                    <a:pt x="804697" y="249976"/>
                    <a:pt x="793607" y="237232"/>
                  </a:cubicBezTo>
                  <a:cubicBezTo>
                    <a:pt x="790303" y="233219"/>
                    <a:pt x="787471" y="227087"/>
                    <a:pt x="784167" y="223547"/>
                  </a:cubicBezTo>
                  <a:cubicBezTo>
                    <a:pt x="786763" y="229682"/>
                    <a:pt x="785821" y="228501"/>
                    <a:pt x="779449" y="219062"/>
                  </a:cubicBezTo>
                  <a:cubicBezTo>
                    <a:pt x="775673" y="215521"/>
                    <a:pt x="779449" y="221657"/>
                    <a:pt x="776854" y="219062"/>
                  </a:cubicBezTo>
                  <a:cubicBezTo>
                    <a:pt x="769301" y="203959"/>
                    <a:pt x="766469" y="205849"/>
                    <a:pt x="758920" y="196882"/>
                  </a:cubicBezTo>
                  <a:cubicBezTo>
                    <a:pt x="755616" y="191691"/>
                    <a:pt x="758920" y="193578"/>
                    <a:pt x="754435" y="187678"/>
                  </a:cubicBezTo>
                  <a:cubicBezTo>
                    <a:pt x="754435" y="190746"/>
                    <a:pt x="751367" y="189329"/>
                    <a:pt x="746176" y="182015"/>
                  </a:cubicBezTo>
                  <a:cubicBezTo>
                    <a:pt x="740985" y="174699"/>
                    <a:pt x="752312" y="185792"/>
                    <a:pt x="746176" y="178003"/>
                  </a:cubicBezTo>
                  <a:cubicBezTo>
                    <a:pt x="744759" y="178003"/>
                    <a:pt x="743108" y="175407"/>
                    <a:pt x="741222" y="173048"/>
                  </a:cubicBezTo>
                  <a:cubicBezTo>
                    <a:pt x="739332" y="170689"/>
                    <a:pt x="741222" y="173048"/>
                    <a:pt x="737918" y="173048"/>
                  </a:cubicBezTo>
                  <a:lnTo>
                    <a:pt x="724702" y="157945"/>
                  </a:lnTo>
                  <a:lnTo>
                    <a:pt x="718802" y="150865"/>
                  </a:lnTo>
                  <a:cubicBezTo>
                    <a:pt x="718094" y="152519"/>
                    <a:pt x="717388" y="154169"/>
                    <a:pt x="716443" y="155586"/>
                  </a:cubicBezTo>
                  <a:cubicBezTo>
                    <a:pt x="716916" y="160305"/>
                    <a:pt x="715971" y="165026"/>
                    <a:pt x="713612" y="169272"/>
                  </a:cubicBezTo>
                  <a:cubicBezTo>
                    <a:pt x="713612" y="170925"/>
                    <a:pt x="713612" y="173048"/>
                    <a:pt x="713612" y="175880"/>
                  </a:cubicBezTo>
                  <a:cubicBezTo>
                    <a:pt x="713612" y="178711"/>
                    <a:pt x="713612" y="172103"/>
                    <a:pt x="713612" y="167857"/>
                  </a:cubicBezTo>
                  <a:cubicBezTo>
                    <a:pt x="713848" y="166204"/>
                    <a:pt x="713848" y="164317"/>
                    <a:pt x="713612" y="162664"/>
                  </a:cubicBezTo>
                  <a:lnTo>
                    <a:pt x="713612" y="166204"/>
                  </a:lnTo>
                  <a:cubicBezTo>
                    <a:pt x="712903" y="170925"/>
                    <a:pt x="711725" y="175643"/>
                    <a:pt x="710072" y="180126"/>
                  </a:cubicBezTo>
                  <a:cubicBezTo>
                    <a:pt x="710072" y="184611"/>
                    <a:pt x="710072" y="193105"/>
                    <a:pt x="708657" y="194286"/>
                  </a:cubicBezTo>
                  <a:cubicBezTo>
                    <a:pt x="707240" y="195464"/>
                    <a:pt x="708657" y="198532"/>
                    <a:pt x="708657" y="210803"/>
                  </a:cubicBezTo>
                  <a:cubicBezTo>
                    <a:pt x="711489" y="202072"/>
                    <a:pt x="713612" y="193105"/>
                    <a:pt x="715029" y="183902"/>
                  </a:cubicBezTo>
                  <a:cubicBezTo>
                    <a:pt x="717388" y="182251"/>
                    <a:pt x="715029" y="191218"/>
                    <a:pt x="716916" y="188859"/>
                  </a:cubicBezTo>
                  <a:cubicBezTo>
                    <a:pt x="718802" y="186497"/>
                    <a:pt x="716916" y="183666"/>
                    <a:pt x="716916" y="182015"/>
                  </a:cubicBezTo>
                  <a:cubicBezTo>
                    <a:pt x="716916" y="180362"/>
                    <a:pt x="716916" y="176116"/>
                    <a:pt x="716916" y="175407"/>
                  </a:cubicBezTo>
                  <a:cubicBezTo>
                    <a:pt x="716916" y="170217"/>
                    <a:pt x="718330" y="167385"/>
                    <a:pt x="718802" y="161249"/>
                  </a:cubicBezTo>
                  <a:cubicBezTo>
                    <a:pt x="718802" y="164081"/>
                    <a:pt x="720220" y="161249"/>
                    <a:pt x="720692" y="158654"/>
                  </a:cubicBezTo>
                  <a:cubicBezTo>
                    <a:pt x="721162" y="156059"/>
                    <a:pt x="720692" y="156295"/>
                    <a:pt x="720692" y="156295"/>
                  </a:cubicBezTo>
                  <a:lnTo>
                    <a:pt x="722579" y="157945"/>
                  </a:lnTo>
                  <a:lnTo>
                    <a:pt x="726119" y="160541"/>
                  </a:lnTo>
                  <a:cubicBezTo>
                    <a:pt x="728006" y="164081"/>
                    <a:pt x="726119" y="163609"/>
                    <a:pt x="726119" y="162664"/>
                  </a:cubicBezTo>
                  <a:lnTo>
                    <a:pt x="723524" y="161486"/>
                  </a:lnTo>
                  <a:lnTo>
                    <a:pt x="723524" y="161486"/>
                  </a:lnTo>
                  <a:lnTo>
                    <a:pt x="723524" y="164317"/>
                  </a:lnTo>
                  <a:cubicBezTo>
                    <a:pt x="723524" y="164317"/>
                    <a:pt x="723524" y="164317"/>
                    <a:pt x="723524" y="164317"/>
                  </a:cubicBezTo>
                  <a:lnTo>
                    <a:pt x="723524" y="164317"/>
                  </a:lnTo>
                  <a:cubicBezTo>
                    <a:pt x="723524" y="164317"/>
                    <a:pt x="724702" y="164317"/>
                    <a:pt x="725174" y="164317"/>
                  </a:cubicBezTo>
                  <a:cubicBezTo>
                    <a:pt x="725647" y="164317"/>
                    <a:pt x="725174" y="164317"/>
                    <a:pt x="727533" y="164317"/>
                  </a:cubicBezTo>
                  <a:cubicBezTo>
                    <a:pt x="730837" y="170689"/>
                    <a:pt x="735086" y="176588"/>
                    <a:pt x="740041" y="181779"/>
                  </a:cubicBezTo>
                  <a:cubicBezTo>
                    <a:pt x="740041" y="179420"/>
                    <a:pt x="743581" y="181779"/>
                    <a:pt x="746649" y="181779"/>
                  </a:cubicBezTo>
                  <a:cubicBezTo>
                    <a:pt x="747357" y="186497"/>
                    <a:pt x="749008" y="190746"/>
                    <a:pt x="751603" y="194759"/>
                  </a:cubicBezTo>
                  <a:cubicBezTo>
                    <a:pt x="754435" y="194759"/>
                    <a:pt x="757502" y="201600"/>
                    <a:pt x="760334" y="204668"/>
                  </a:cubicBezTo>
                  <a:cubicBezTo>
                    <a:pt x="759156" y="204668"/>
                    <a:pt x="761751" y="209858"/>
                    <a:pt x="760334" y="211039"/>
                  </a:cubicBezTo>
                  <a:cubicBezTo>
                    <a:pt x="772369" y="223547"/>
                    <a:pt x="783223" y="236996"/>
                    <a:pt x="792662" y="251390"/>
                  </a:cubicBezTo>
                  <a:cubicBezTo>
                    <a:pt x="799270" y="255402"/>
                    <a:pt x="803046" y="267910"/>
                    <a:pt x="809418" y="273100"/>
                  </a:cubicBezTo>
                  <a:cubicBezTo>
                    <a:pt x="816023" y="291035"/>
                    <a:pt x="833015" y="304484"/>
                    <a:pt x="834666" y="318408"/>
                  </a:cubicBezTo>
                  <a:cubicBezTo>
                    <a:pt x="837261" y="320059"/>
                    <a:pt x="837970" y="323363"/>
                    <a:pt x="840329" y="325250"/>
                  </a:cubicBezTo>
                  <a:cubicBezTo>
                    <a:pt x="842688" y="327139"/>
                    <a:pt x="843161" y="333039"/>
                    <a:pt x="844105" y="337048"/>
                  </a:cubicBezTo>
                  <a:cubicBezTo>
                    <a:pt x="840329" y="332330"/>
                    <a:pt x="839148" y="327139"/>
                    <a:pt x="835847" y="326667"/>
                  </a:cubicBezTo>
                  <a:cubicBezTo>
                    <a:pt x="838915" y="326667"/>
                    <a:pt x="835847" y="322890"/>
                    <a:pt x="832779" y="318172"/>
                  </a:cubicBezTo>
                  <a:cubicBezTo>
                    <a:pt x="829711" y="313451"/>
                    <a:pt x="832779" y="320767"/>
                    <a:pt x="834430" y="324308"/>
                  </a:cubicBezTo>
                  <a:cubicBezTo>
                    <a:pt x="829948" y="319114"/>
                    <a:pt x="826408" y="313451"/>
                    <a:pt x="823576" y="307315"/>
                  </a:cubicBezTo>
                  <a:cubicBezTo>
                    <a:pt x="823576" y="304484"/>
                    <a:pt x="828058" y="311800"/>
                    <a:pt x="828530" y="314160"/>
                  </a:cubicBezTo>
                  <a:cubicBezTo>
                    <a:pt x="828530" y="310147"/>
                    <a:pt x="819091" y="299529"/>
                    <a:pt x="815787" y="292685"/>
                  </a:cubicBezTo>
                  <a:cubicBezTo>
                    <a:pt x="815787" y="297170"/>
                    <a:pt x="819563" y="298112"/>
                    <a:pt x="820272" y="302597"/>
                  </a:cubicBezTo>
                  <a:cubicBezTo>
                    <a:pt x="815081" y="294102"/>
                    <a:pt x="809182" y="286080"/>
                    <a:pt x="802338" y="279000"/>
                  </a:cubicBezTo>
                  <a:cubicBezTo>
                    <a:pt x="800451" y="274281"/>
                    <a:pt x="808946" y="284427"/>
                    <a:pt x="804697" y="276641"/>
                  </a:cubicBezTo>
                  <a:lnTo>
                    <a:pt x="800451" y="274045"/>
                  </a:lnTo>
                  <a:cubicBezTo>
                    <a:pt x="795021" y="263661"/>
                    <a:pt x="787471" y="254458"/>
                    <a:pt x="778268" y="247144"/>
                  </a:cubicBezTo>
                  <a:cubicBezTo>
                    <a:pt x="783931" y="249976"/>
                    <a:pt x="775200" y="240064"/>
                    <a:pt x="770246" y="233456"/>
                  </a:cubicBezTo>
                  <a:cubicBezTo>
                    <a:pt x="770246" y="233456"/>
                    <a:pt x="767178" y="233456"/>
                    <a:pt x="770246" y="238177"/>
                  </a:cubicBezTo>
                  <a:cubicBezTo>
                    <a:pt x="763638" y="236287"/>
                    <a:pt x="762693" y="226378"/>
                    <a:pt x="756794" y="224489"/>
                  </a:cubicBezTo>
                  <a:cubicBezTo>
                    <a:pt x="754198" y="219062"/>
                    <a:pt x="755379" y="218356"/>
                    <a:pt x="756794" y="216466"/>
                  </a:cubicBezTo>
                  <a:cubicBezTo>
                    <a:pt x="758211" y="214580"/>
                    <a:pt x="750189" y="212690"/>
                    <a:pt x="750189" y="214343"/>
                  </a:cubicBezTo>
                  <a:cubicBezTo>
                    <a:pt x="746412" y="212220"/>
                    <a:pt x="737209" y="195937"/>
                    <a:pt x="737209" y="201600"/>
                  </a:cubicBezTo>
                  <a:cubicBezTo>
                    <a:pt x="735322" y="199713"/>
                    <a:pt x="728006" y="190037"/>
                    <a:pt x="729187" y="189565"/>
                  </a:cubicBezTo>
                  <a:cubicBezTo>
                    <a:pt x="730365" y="189093"/>
                    <a:pt x="727533" y="187914"/>
                    <a:pt x="727533" y="189565"/>
                  </a:cubicBezTo>
                  <a:lnTo>
                    <a:pt x="727533" y="195701"/>
                  </a:lnTo>
                  <a:cubicBezTo>
                    <a:pt x="727533" y="199949"/>
                    <a:pt x="726119" y="204431"/>
                    <a:pt x="725174" y="208444"/>
                  </a:cubicBezTo>
                  <a:cubicBezTo>
                    <a:pt x="724229" y="211984"/>
                    <a:pt x="723287" y="215521"/>
                    <a:pt x="721870" y="219062"/>
                  </a:cubicBezTo>
                  <a:cubicBezTo>
                    <a:pt x="722579" y="212926"/>
                    <a:pt x="722579" y="206557"/>
                    <a:pt x="721870" y="200422"/>
                  </a:cubicBezTo>
                  <a:lnTo>
                    <a:pt x="721870" y="200422"/>
                  </a:lnTo>
                  <a:lnTo>
                    <a:pt x="721870" y="200422"/>
                  </a:lnTo>
                  <a:lnTo>
                    <a:pt x="717388" y="209389"/>
                  </a:lnTo>
                  <a:cubicBezTo>
                    <a:pt x="717388" y="214580"/>
                    <a:pt x="719983" y="211276"/>
                    <a:pt x="717388" y="215288"/>
                  </a:cubicBezTo>
                  <a:cubicBezTo>
                    <a:pt x="714793" y="219298"/>
                    <a:pt x="719039" y="208680"/>
                    <a:pt x="719511" y="206557"/>
                  </a:cubicBezTo>
                  <a:cubicBezTo>
                    <a:pt x="720928" y="215521"/>
                    <a:pt x="719275" y="224725"/>
                    <a:pt x="715262" y="232986"/>
                  </a:cubicBezTo>
                  <a:cubicBezTo>
                    <a:pt x="712903" y="242423"/>
                    <a:pt x="715262" y="260829"/>
                    <a:pt x="710072" y="265314"/>
                  </a:cubicBezTo>
                  <a:lnTo>
                    <a:pt x="710072" y="273573"/>
                  </a:lnTo>
                  <a:cubicBezTo>
                    <a:pt x="708421" y="276877"/>
                    <a:pt x="710072" y="270741"/>
                    <a:pt x="708421" y="269560"/>
                  </a:cubicBezTo>
                  <a:cubicBezTo>
                    <a:pt x="706531" y="274281"/>
                    <a:pt x="708421" y="284427"/>
                    <a:pt x="704881" y="287494"/>
                  </a:cubicBezTo>
                  <a:cubicBezTo>
                    <a:pt x="701341" y="290562"/>
                    <a:pt x="704881" y="280650"/>
                    <a:pt x="704881" y="277583"/>
                  </a:cubicBezTo>
                  <a:cubicBezTo>
                    <a:pt x="703700" y="291979"/>
                    <a:pt x="699926" y="305901"/>
                    <a:pt x="693791" y="318878"/>
                  </a:cubicBezTo>
                  <a:cubicBezTo>
                    <a:pt x="692137" y="323835"/>
                    <a:pt x="691432" y="329262"/>
                    <a:pt x="691432" y="334453"/>
                  </a:cubicBezTo>
                  <a:cubicBezTo>
                    <a:pt x="692846" y="331857"/>
                    <a:pt x="693791" y="331621"/>
                    <a:pt x="693555" y="334453"/>
                  </a:cubicBezTo>
                  <a:cubicBezTo>
                    <a:pt x="693318" y="337284"/>
                    <a:pt x="688833" y="355691"/>
                    <a:pt x="683879" y="364422"/>
                  </a:cubicBezTo>
                  <a:cubicBezTo>
                    <a:pt x="683406" y="360882"/>
                    <a:pt x="683879" y="357105"/>
                    <a:pt x="685296" y="353804"/>
                  </a:cubicBezTo>
                  <a:cubicBezTo>
                    <a:pt x="683406" y="357105"/>
                    <a:pt x="681992" y="360646"/>
                    <a:pt x="681047" y="364422"/>
                  </a:cubicBezTo>
                  <a:cubicBezTo>
                    <a:pt x="679397" y="370321"/>
                    <a:pt x="677507" y="376693"/>
                    <a:pt x="676093" y="381175"/>
                  </a:cubicBezTo>
                  <a:cubicBezTo>
                    <a:pt x="676093" y="389670"/>
                    <a:pt x="677743" y="375512"/>
                    <a:pt x="680339" y="373861"/>
                  </a:cubicBezTo>
                  <a:cubicBezTo>
                    <a:pt x="680339" y="379997"/>
                    <a:pt x="677507" y="384951"/>
                    <a:pt x="677507" y="391087"/>
                  </a:cubicBezTo>
                  <a:cubicBezTo>
                    <a:pt x="677507" y="391087"/>
                    <a:pt x="679161" y="391087"/>
                    <a:pt x="678924" y="393682"/>
                  </a:cubicBezTo>
                  <a:cubicBezTo>
                    <a:pt x="681284" y="389906"/>
                    <a:pt x="680811" y="387783"/>
                    <a:pt x="682465" y="387783"/>
                  </a:cubicBezTo>
                  <a:cubicBezTo>
                    <a:pt x="681756" y="390142"/>
                    <a:pt x="681284" y="392501"/>
                    <a:pt x="681284" y="394863"/>
                  </a:cubicBezTo>
                  <a:cubicBezTo>
                    <a:pt x="677271" y="400999"/>
                    <a:pt x="673967" y="407604"/>
                    <a:pt x="671844" y="414684"/>
                  </a:cubicBezTo>
                  <a:cubicBezTo>
                    <a:pt x="671844" y="408313"/>
                    <a:pt x="676093" y="404067"/>
                    <a:pt x="675620" y="397695"/>
                  </a:cubicBezTo>
                  <a:cubicBezTo>
                    <a:pt x="673025" y="400999"/>
                    <a:pt x="673025" y="405245"/>
                    <a:pt x="670430" y="408313"/>
                  </a:cubicBezTo>
                  <a:cubicBezTo>
                    <a:pt x="673025" y="405717"/>
                    <a:pt x="670430" y="421528"/>
                    <a:pt x="668304" y="427897"/>
                  </a:cubicBezTo>
                  <a:cubicBezTo>
                    <a:pt x="668304" y="429314"/>
                    <a:pt x="668304" y="425774"/>
                    <a:pt x="668304" y="423888"/>
                  </a:cubicBezTo>
                  <a:cubicBezTo>
                    <a:pt x="665236" y="427428"/>
                    <a:pt x="665945" y="432618"/>
                    <a:pt x="663113" y="436395"/>
                  </a:cubicBezTo>
                  <a:cubicBezTo>
                    <a:pt x="660282" y="440168"/>
                    <a:pt x="665945" y="432618"/>
                    <a:pt x="666417" y="434269"/>
                  </a:cubicBezTo>
                  <a:cubicBezTo>
                    <a:pt x="664767" y="446304"/>
                    <a:pt x="659573" y="457866"/>
                    <a:pt x="657450" y="469193"/>
                  </a:cubicBezTo>
                  <a:cubicBezTo>
                    <a:pt x="659573" y="469193"/>
                    <a:pt x="659337" y="460462"/>
                    <a:pt x="661935" y="456216"/>
                  </a:cubicBezTo>
                  <a:cubicBezTo>
                    <a:pt x="661935" y="456216"/>
                    <a:pt x="661935" y="456216"/>
                    <a:pt x="663349" y="456216"/>
                  </a:cubicBezTo>
                  <a:cubicBezTo>
                    <a:pt x="661463" y="462824"/>
                    <a:pt x="660045" y="469901"/>
                    <a:pt x="659573" y="476745"/>
                  </a:cubicBezTo>
                  <a:cubicBezTo>
                    <a:pt x="661935" y="476745"/>
                    <a:pt x="663586" y="468959"/>
                    <a:pt x="662405" y="464947"/>
                  </a:cubicBezTo>
                  <a:cubicBezTo>
                    <a:pt x="665472" y="457866"/>
                    <a:pt x="662405" y="473441"/>
                    <a:pt x="665708" y="462824"/>
                  </a:cubicBezTo>
                  <a:cubicBezTo>
                    <a:pt x="676093" y="451967"/>
                    <a:pt x="673497" y="463529"/>
                    <a:pt x="677507" y="456216"/>
                  </a:cubicBezTo>
                  <a:close/>
                  <a:moveTo>
                    <a:pt x="859444" y="423179"/>
                  </a:moveTo>
                  <a:cubicBezTo>
                    <a:pt x="862040" y="428370"/>
                    <a:pt x="863690" y="434033"/>
                    <a:pt x="864399" y="439932"/>
                  </a:cubicBezTo>
                  <a:cubicBezTo>
                    <a:pt x="861567" y="434741"/>
                    <a:pt x="859914" y="429314"/>
                    <a:pt x="859444" y="423415"/>
                  </a:cubicBezTo>
                  <a:close/>
                  <a:moveTo>
                    <a:pt x="1233697" y="719326"/>
                  </a:moveTo>
                  <a:cubicBezTo>
                    <a:pt x="1228034" y="720741"/>
                    <a:pt x="1216941" y="719326"/>
                    <a:pt x="1224494" y="721449"/>
                  </a:cubicBezTo>
                  <a:cubicBezTo>
                    <a:pt x="1215054" y="721449"/>
                    <a:pt x="1205615" y="720741"/>
                    <a:pt x="1196412" y="718854"/>
                  </a:cubicBezTo>
                  <a:cubicBezTo>
                    <a:pt x="1201605" y="717437"/>
                    <a:pt x="1202311" y="718854"/>
                    <a:pt x="1207268" y="716259"/>
                  </a:cubicBezTo>
                  <a:cubicBezTo>
                    <a:pt x="1209864" y="717437"/>
                    <a:pt x="1212459" y="717909"/>
                    <a:pt x="1215291" y="718145"/>
                  </a:cubicBezTo>
                  <a:cubicBezTo>
                    <a:pt x="1217650" y="718145"/>
                    <a:pt x="1215291" y="718145"/>
                    <a:pt x="1215291" y="716495"/>
                  </a:cubicBezTo>
                  <a:cubicBezTo>
                    <a:pt x="1221662" y="717673"/>
                    <a:pt x="1228270" y="716022"/>
                    <a:pt x="1233697" y="719326"/>
                  </a:cubicBezTo>
                  <a:close/>
                  <a:moveTo>
                    <a:pt x="181727" y="645703"/>
                  </a:moveTo>
                  <a:cubicBezTo>
                    <a:pt x="187391" y="641926"/>
                    <a:pt x="185268" y="640745"/>
                    <a:pt x="193526" y="639095"/>
                  </a:cubicBezTo>
                  <a:cubicBezTo>
                    <a:pt x="193999" y="640509"/>
                    <a:pt x="186685" y="644994"/>
                    <a:pt x="181727" y="645703"/>
                  </a:cubicBezTo>
                  <a:close/>
                  <a:moveTo>
                    <a:pt x="158130" y="606058"/>
                  </a:moveTo>
                  <a:cubicBezTo>
                    <a:pt x="166392" y="601812"/>
                    <a:pt x="174414" y="596855"/>
                    <a:pt x="181727" y="591192"/>
                  </a:cubicBezTo>
                  <a:cubicBezTo>
                    <a:pt x="186685" y="590955"/>
                    <a:pt x="191639" y="589305"/>
                    <a:pt x="195652" y="586237"/>
                  </a:cubicBezTo>
                  <a:cubicBezTo>
                    <a:pt x="199662" y="585529"/>
                    <a:pt x="203910" y="585529"/>
                    <a:pt x="207920" y="586237"/>
                  </a:cubicBezTo>
                  <a:cubicBezTo>
                    <a:pt x="217832" y="581046"/>
                    <a:pt x="210518" y="581752"/>
                    <a:pt x="207920" y="580810"/>
                  </a:cubicBezTo>
                  <a:cubicBezTo>
                    <a:pt x="224204" y="576561"/>
                    <a:pt x="223259" y="580810"/>
                    <a:pt x="214292" y="586473"/>
                  </a:cubicBezTo>
                  <a:cubicBezTo>
                    <a:pt x="200134" y="590014"/>
                    <a:pt x="186449" y="595440"/>
                    <a:pt x="173469" y="602282"/>
                  </a:cubicBezTo>
                  <a:cubicBezTo>
                    <a:pt x="165919" y="603463"/>
                    <a:pt x="180786" y="598036"/>
                    <a:pt x="177009" y="597800"/>
                  </a:cubicBezTo>
                  <a:cubicBezTo>
                    <a:pt x="168987" y="602282"/>
                    <a:pt x="157658" y="607475"/>
                    <a:pt x="157188" y="606058"/>
                  </a:cubicBezTo>
                  <a:close/>
                  <a:moveTo>
                    <a:pt x="434457" y="1342765"/>
                  </a:moveTo>
                  <a:cubicBezTo>
                    <a:pt x="434926" y="1346069"/>
                    <a:pt x="434926" y="1349373"/>
                    <a:pt x="434457" y="1352677"/>
                  </a:cubicBezTo>
                  <a:lnTo>
                    <a:pt x="434457" y="1357632"/>
                  </a:lnTo>
                  <a:cubicBezTo>
                    <a:pt x="434457" y="1359991"/>
                    <a:pt x="434457" y="1362353"/>
                    <a:pt x="434457" y="1364712"/>
                  </a:cubicBezTo>
                  <a:cubicBezTo>
                    <a:pt x="434457" y="1362353"/>
                    <a:pt x="434457" y="1359757"/>
                    <a:pt x="434457" y="1357159"/>
                  </a:cubicBezTo>
                  <a:cubicBezTo>
                    <a:pt x="434457" y="1355509"/>
                    <a:pt x="434457" y="1353858"/>
                    <a:pt x="434457" y="1352205"/>
                  </a:cubicBezTo>
                  <a:cubicBezTo>
                    <a:pt x="433984" y="1349373"/>
                    <a:pt x="433748" y="1346542"/>
                    <a:pt x="433512" y="1343710"/>
                  </a:cubicBezTo>
                  <a:close/>
                  <a:moveTo>
                    <a:pt x="805169" y="1397276"/>
                  </a:moveTo>
                  <a:cubicBezTo>
                    <a:pt x="808237" y="1397276"/>
                    <a:pt x="815787" y="1386656"/>
                    <a:pt x="815317" y="1390196"/>
                  </a:cubicBezTo>
                  <a:cubicBezTo>
                    <a:pt x="809888" y="1392322"/>
                    <a:pt x="802102" y="1403412"/>
                    <a:pt x="804225" y="1397276"/>
                  </a:cubicBezTo>
                  <a:close/>
                  <a:moveTo>
                    <a:pt x="972946" y="1255693"/>
                  </a:moveTo>
                  <a:cubicBezTo>
                    <a:pt x="972946" y="1253803"/>
                    <a:pt x="970114" y="1253803"/>
                    <a:pt x="970114" y="1250738"/>
                  </a:cubicBezTo>
                  <a:cubicBezTo>
                    <a:pt x="970114" y="1247670"/>
                    <a:pt x="973654" y="1253803"/>
                    <a:pt x="972001" y="1254512"/>
                  </a:cubicBezTo>
                  <a:close/>
                  <a:moveTo>
                    <a:pt x="1001498" y="387783"/>
                  </a:moveTo>
                  <a:cubicBezTo>
                    <a:pt x="998666" y="379997"/>
                    <a:pt x="996307" y="372208"/>
                    <a:pt x="994420" y="364186"/>
                  </a:cubicBezTo>
                  <a:cubicBezTo>
                    <a:pt x="997488" y="371266"/>
                    <a:pt x="999611" y="378816"/>
                    <a:pt x="1000556" y="386602"/>
                  </a:cubicBezTo>
                  <a:close/>
                  <a:moveTo>
                    <a:pt x="1011646" y="542110"/>
                  </a:moveTo>
                  <a:cubicBezTo>
                    <a:pt x="1009759" y="542110"/>
                    <a:pt x="1004096" y="510018"/>
                    <a:pt x="1007869" y="515445"/>
                  </a:cubicBezTo>
                  <a:cubicBezTo>
                    <a:pt x="1006691" y="523231"/>
                    <a:pt x="1011410" y="531962"/>
                    <a:pt x="1010701" y="541402"/>
                  </a:cubicBezTo>
                  <a:close/>
                  <a:moveTo>
                    <a:pt x="645888" y="169508"/>
                  </a:moveTo>
                  <a:cubicBezTo>
                    <a:pt x="645415" y="165262"/>
                    <a:pt x="645415" y="161249"/>
                    <a:pt x="645888" y="157001"/>
                  </a:cubicBezTo>
                  <a:cubicBezTo>
                    <a:pt x="647538" y="153227"/>
                    <a:pt x="648247" y="147564"/>
                    <a:pt x="649900" y="143551"/>
                  </a:cubicBezTo>
                  <a:cubicBezTo>
                    <a:pt x="649664" y="152046"/>
                    <a:pt x="647774" y="160305"/>
                    <a:pt x="644943" y="168327"/>
                  </a:cubicBezTo>
                  <a:close/>
                  <a:moveTo>
                    <a:pt x="1057423" y="639331"/>
                  </a:moveTo>
                  <a:lnTo>
                    <a:pt x="1022027" y="639331"/>
                  </a:lnTo>
                  <a:cubicBezTo>
                    <a:pt x="1033356" y="637441"/>
                    <a:pt x="1044919" y="636972"/>
                    <a:pt x="1056481" y="638150"/>
                  </a:cubicBezTo>
                  <a:close/>
                  <a:moveTo>
                    <a:pt x="915839" y="411853"/>
                  </a:moveTo>
                  <a:cubicBezTo>
                    <a:pt x="915839" y="406898"/>
                    <a:pt x="908998" y="393682"/>
                    <a:pt x="910649" y="393919"/>
                  </a:cubicBezTo>
                  <a:cubicBezTo>
                    <a:pt x="913008" y="397459"/>
                    <a:pt x="917965" y="410908"/>
                    <a:pt x="915839" y="410672"/>
                  </a:cubicBezTo>
                  <a:close/>
                  <a:moveTo>
                    <a:pt x="840802" y="252807"/>
                  </a:moveTo>
                  <a:cubicBezTo>
                    <a:pt x="840802" y="252807"/>
                    <a:pt x="835138" y="250917"/>
                    <a:pt x="833721" y="245018"/>
                  </a:cubicBezTo>
                  <a:cubicBezTo>
                    <a:pt x="832307" y="239119"/>
                    <a:pt x="839857" y="248558"/>
                    <a:pt x="840802" y="251626"/>
                  </a:cubicBezTo>
                  <a:close/>
                  <a:moveTo>
                    <a:pt x="686474" y="398167"/>
                  </a:moveTo>
                  <a:cubicBezTo>
                    <a:pt x="685060" y="401235"/>
                    <a:pt x="686474" y="400290"/>
                    <a:pt x="686474" y="403594"/>
                  </a:cubicBezTo>
                  <a:cubicBezTo>
                    <a:pt x="682465" y="407368"/>
                    <a:pt x="685060" y="414212"/>
                    <a:pt x="681047" y="417988"/>
                  </a:cubicBezTo>
                  <a:cubicBezTo>
                    <a:pt x="680575" y="410199"/>
                    <a:pt x="684115" y="396278"/>
                    <a:pt x="686474" y="396986"/>
                  </a:cubicBezTo>
                  <a:close/>
                  <a:moveTo>
                    <a:pt x="742164" y="225197"/>
                  </a:moveTo>
                  <a:cubicBezTo>
                    <a:pt x="742164" y="228737"/>
                    <a:pt x="742164" y="234637"/>
                    <a:pt x="740277" y="234400"/>
                  </a:cubicBezTo>
                  <a:cubicBezTo>
                    <a:pt x="740041" y="223547"/>
                    <a:pt x="741927" y="224255"/>
                    <a:pt x="742164" y="224019"/>
                  </a:cubicBezTo>
                  <a:close/>
                  <a:moveTo>
                    <a:pt x="823812" y="335161"/>
                  </a:moveTo>
                  <a:cubicBezTo>
                    <a:pt x="822395" y="335161"/>
                    <a:pt x="819563" y="330913"/>
                    <a:pt x="819327" y="326903"/>
                  </a:cubicBezTo>
                  <a:cubicBezTo>
                    <a:pt x="822159" y="327375"/>
                    <a:pt x="822867" y="330913"/>
                    <a:pt x="823812" y="333980"/>
                  </a:cubicBezTo>
                  <a:close/>
                  <a:moveTo>
                    <a:pt x="838915" y="366309"/>
                  </a:moveTo>
                  <a:cubicBezTo>
                    <a:pt x="835847" y="361590"/>
                    <a:pt x="830181" y="349319"/>
                    <a:pt x="832307" y="348611"/>
                  </a:cubicBezTo>
                  <a:cubicBezTo>
                    <a:pt x="833957" y="352623"/>
                    <a:pt x="838679" y="358523"/>
                    <a:pt x="838915" y="365130"/>
                  </a:cubicBezTo>
                  <a:close/>
                  <a:moveTo>
                    <a:pt x="684115" y="140247"/>
                  </a:moveTo>
                  <a:cubicBezTo>
                    <a:pt x="687655" y="124672"/>
                    <a:pt x="690251" y="105324"/>
                    <a:pt x="694263" y="91402"/>
                  </a:cubicBezTo>
                  <a:cubicBezTo>
                    <a:pt x="693082" y="108155"/>
                    <a:pt x="689542" y="124436"/>
                    <a:pt x="684115" y="140247"/>
                  </a:cubicBezTo>
                  <a:close/>
                  <a:moveTo>
                    <a:pt x="855668" y="501051"/>
                  </a:moveTo>
                  <a:cubicBezTo>
                    <a:pt x="853545" y="501051"/>
                    <a:pt x="851183" y="489958"/>
                    <a:pt x="850947" y="484295"/>
                  </a:cubicBezTo>
                  <a:cubicBezTo>
                    <a:pt x="854015" y="489253"/>
                    <a:pt x="855668" y="494916"/>
                    <a:pt x="855196" y="500815"/>
                  </a:cubicBezTo>
                  <a:close/>
                  <a:moveTo>
                    <a:pt x="835375" y="296225"/>
                  </a:moveTo>
                  <a:cubicBezTo>
                    <a:pt x="832307" y="292685"/>
                    <a:pt x="829711" y="288675"/>
                    <a:pt x="827822" y="284427"/>
                  </a:cubicBezTo>
                  <a:cubicBezTo>
                    <a:pt x="830181" y="286080"/>
                    <a:pt x="837025" y="295047"/>
                    <a:pt x="834902" y="295989"/>
                  </a:cubicBezTo>
                  <a:close/>
                  <a:moveTo>
                    <a:pt x="679161" y="125381"/>
                  </a:moveTo>
                  <a:cubicBezTo>
                    <a:pt x="677507" y="126798"/>
                    <a:pt x="675148" y="146855"/>
                    <a:pt x="674676" y="137888"/>
                  </a:cubicBezTo>
                  <a:cubicBezTo>
                    <a:pt x="674203" y="128921"/>
                    <a:pt x="678688" y="112638"/>
                    <a:pt x="678688" y="125145"/>
                  </a:cubicBezTo>
                  <a:close/>
                  <a:moveTo>
                    <a:pt x="682228" y="104379"/>
                  </a:moveTo>
                  <a:cubicBezTo>
                    <a:pt x="684587" y="104379"/>
                    <a:pt x="684351" y="97535"/>
                    <a:pt x="686710" y="89040"/>
                  </a:cubicBezTo>
                  <a:cubicBezTo>
                    <a:pt x="686710" y="94940"/>
                    <a:pt x="688833" y="86445"/>
                    <a:pt x="688597" y="91166"/>
                  </a:cubicBezTo>
                  <a:cubicBezTo>
                    <a:pt x="686002" y="97771"/>
                    <a:pt x="684587" y="104615"/>
                    <a:pt x="684351" y="111696"/>
                  </a:cubicBezTo>
                  <a:lnTo>
                    <a:pt x="681992" y="116650"/>
                  </a:lnTo>
                  <a:cubicBezTo>
                    <a:pt x="681520" y="112401"/>
                    <a:pt x="681284" y="108392"/>
                    <a:pt x="681756" y="104143"/>
                  </a:cubicBezTo>
                  <a:close/>
                  <a:moveTo>
                    <a:pt x="695441" y="68511"/>
                  </a:moveTo>
                  <a:cubicBezTo>
                    <a:pt x="694969" y="77005"/>
                    <a:pt x="693082" y="85503"/>
                    <a:pt x="690251" y="93525"/>
                  </a:cubicBezTo>
                  <a:cubicBezTo>
                    <a:pt x="690014" y="85267"/>
                    <a:pt x="691665" y="77005"/>
                    <a:pt x="694969" y="69456"/>
                  </a:cubicBezTo>
                  <a:close/>
                  <a:moveTo>
                    <a:pt x="844814" y="271919"/>
                  </a:moveTo>
                  <a:cubicBezTo>
                    <a:pt x="847409" y="274281"/>
                    <a:pt x="849532" y="277113"/>
                    <a:pt x="850947" y="280181"/>
                  </a:cubicBezTo>
                  <a:cubicBezTo>
                    <a:pt x="845992" y="274515"/>
                    <a:pt x="845756" y="282304"/>
                    <a:pt x="840565" y="271919"/>
                  </a:cubicBezTo>
                  <a:cubicBezTo>
                    <a:pt x="839857" y="267437"/>
                    <a:pt x="846701" y="278055"/>
                    <a:pt x="844342" y="271683"/>
                  </a:cubicBezTo>
                  <a:close/>
                  <a:moveTo>
                    <a:pt x="731310" y="70873"/>
                  </a:moveTo>
                  <a:lnTo>
                    <a:pt x="724938" y="66624"/>
                  </a:lnTo>
                  <a:lnTo>
                    <a:pt x="719747" y="59780"/>
                  </a:lnTo>
                  <a:cubicBezTo>
                    <a:pt x="723051" y="60725"/>
                    <a:pt x="727061" y="66152"/>
                    <a:pt x="731310" y="70637"/>
                  </a:cubicBezTo>
                  <a:close/>
                  <a:moveTo>
                    <a:pt x="662405" y="90930"/>
                  </a:moveTo>
                  <a:cubicBezTo>
                    <a:pt x="659573" y="90930"/>
                    <a:pt x="660045" y="103907"/>
                    <a:pt x="656741" y="114527"/>
                  </a:cubicBezTo>
                  <a:cubicBezTo>
                    <a:pt x="654146" y="110515"/>
                    <a:pt x="664530" y="65915"/>
                    <a:pt x="661935" y="90694"/>
                  </a:cubicBezTo>
                  <a:close/>
                  <a:moveTo>
                    <a:pt x="864871" y="303306"/>
                  </a:moveTo>
                  <a:cubicBezTo>
                    <a:pt x="868645" y="313923"/>
                    <a:pt x="878557" y="324777"/>
                    <a:pt x="877612" y="331621"/>
                  </a:cubicBezTo>
                  <a:cubicBezTo>
                    <a:pt x="880680" y="331621"/>
                    <a:pt x="885637" y="342242"/>
                    <a:pt x="886815" y="348374"/>
                  </a:cubicBezTo>
                  <a:cubicBezTo>
                    <a:pt x="879738" y="333508"/>
                    <a:pt x="877612" y="337048"/>
                    <a:pt x="868881" y="324777"/>
                  </a:cubicBezTo>
                  <a:cubicBezTo>
                    <a:pt x="868881" y="317700"/>
                    <a:pt x="865813" y="319586"/>
                    <a:pt x="866758" y="314868"/>
                  </a:cubicBezTo>
                  <a:cubicBezTo>
                    <a:pt x="862276" y="307315"/>
                    <a:pt x="851892" y="294102"/>
                    <a:pt x="852364" y="290090"/>
                  </a:cubicBezTo>
                  <a:cubicBezTo>
                    <a:pt x="852364" y="291507"/>
                    <a:pt x="857791" y="299293"/>
                    <a:pt x="856377" y="295517"/>
                  </a:cubicBezTo>
                  <a:cubicBezTo>
                    <a:pt x="853073" y="290798"/>
                    <a:pt x="850477" y="285371"/>
                    <a:pt x="848588" y="279945"/>
                  </a:cubicBezTo>
                  <a:cubicBezTo>
                    <a:pt x="851892" y="283482"/>
                    <a:pt x="854015" y="287731"/>
                    <a:pt x="854723" y="292449"/>
                  </a:cubicBezTo>
                  <a:cubicBezTo>
                    <a:pt x="858027" y="296225"/>
                    <a:pt x="862276" y="305429"/>
                    <a:pt x="864399" y="305429"/>
                  </a:cubicBezTo>
                  <a:close/>
                  <a:moveTo>
                    <a:pt x="880443" y="483589"/>
                  </a:moveTo>
                  <a:cubicBezTo>
                    <a:pt x="878320" y="483589"/>
                    <a:pt x="876197" y="474622"/>
                    <a:pt x="875253" y="469665"/>
                  </a:cubicBezTo>
                  <a:cubicBezTo>
                    <a:pt x="876434" y="470610"/>
                    <a:pt x="879738" y="479341"/>
                    <a:pt x="879974" y="484531"/>
                  </a:cubicBezTo>
                  <a:close/>
                  <a:moveTo>
                    <a:pt x="849532" y="265551"/>
                  </a:moveTo>
                  <a:lnTo>
                    <a:pt x="852364" y="273100"/>
                  </a:lnTo>
                  <a:cubicBezTo>
                    <a:pt x="849532" y="270741"/>
                    <a:pt x="847173" y="267910"/>
                    <a:pt x="845756" y="264606"/>
                  </a:cubicBezTo>
                  <a:cubicBezTo>
                    <a:pt x="850477" y="271683"/>
                    <a:pt x="844105" y="260357"/>
                    <a:pt x="849296" y="266492"/>
                  </a:cubicBezTo>
                  <a:close/>
                  <a:moveTo>
                    <a:pt x="686947" y="550"/>
                  </a:moveTo>
                  <a:cubicBezTo>
                    <a:pt x="686947" y="550"/>
                    <a:pt x="686947" y="550"/>
                    <a:pt x="685060" y="550"/>
                  </a:cubicBezTo>
                  <a:cubicBezTo>
                    <a:pt x="682698" y="7631"/>
                    <a:pt x="681284" y="14711"/>
                    <a:pt x="680575" y="22025"/>
                  </a:cubicBezTo>
                  <a:cubicBezTo>
                    <a:pt x="678216" y="28396"/>
                    <a:pt x="679161" y="13530"/>
                    <a:pt x="676093" y="29577"/>
                  </a:cubicBezTo>
                  <a:cubicBezTo>
                    <a:pt x="676093" y="18721"/>
                    <a:pt x="679161" y="8103"/>
                    <a:pt x="684587" y="-1100"/>
                  </a:cubicBezTo>
                  <a:close/>
                  <a:moveTo>
                    <a:pt x="783695" y="127268"/>
                  </a:moveTo>
                  <a:cubicBezTo>
                    <a:pt x="778032" y="124200"/>
                    <a:pt x="773077" y="119482"/>
                    <a:pt x="769537" y="114055"/>
                  </a:cubicBezTo>
                  <a:cubicBezTo>
                    <a:pt x="773786" y="119718"/>
                    <a:pt x="778504" y="121132"/>
                    <a:pt x="783223" y="128213"/>
                  </a:cubicBezTo>
                  <a:close/>
                  <a:moveTo>
                    <a:pt x="717624" y="35710"/>
                  </a:moveTo>
                  <a:cubicBezTo>
                    <a:pt x="710780" y="25329"/>
                    <a:pt x="728714" y="39250"/>
                    <a:pt x="737209" y="50340"/>
                  </a:cubicBezTo>
                  <a:cubicBezTo>
                    <a:pt x="737209" y="52702"/>
                    <a:pt x="732254" y="50340"/>
                    <a:pt x="728478" y="45386"/>
                  </a:cubicBezTo>
                  <a:cubicBezTo>
                    <a:pt x="724702" y="40431"/>
                    <a:pt x="720456" y="37836"/>
                    <a:pt x="717152" y="36655"/>
                  </a:cubicBezTo>
                  <a:close/>
                  <a:moveTo>
                    <a:pt x="901918" y="401941"/>
                  </a:moveTo>
                  <a:cubicBezTo>
                    <a:pt x="904041" y="401941"/>
                    <a:pt x="900267" y="395336"/>
                    <a:pt x="897199" y="392501"/>
                  </a:cubicBezTo>
                  <a:cubicBezTo>
                    <a:pt x="894132" y="389670"/>
                    <a:pt x="895546" y="386602"/>
                    <a:pt x="897199" y="385896"/>
                  </a:cubicBezTo>
                  <a:cubicBezTo>
                    <a:pt x="892714" y="374803"/>
                    <a:pt x="887760" y="363713"/>
                    <a:pt x="882097" y="353096"/>
                  </a:cubicBezTo>
                  <a:cubicBezTo>
                    <a:pt x="882097" y="347905"/>
                    <a:pt x="886109" y="353096"/>
                    <a:pt x="879974" y="345073"/>
                  </a:cubicBezTo>
                  <a:cubicBezTo>
                    <a:pt x="879974" y="339407"/>
                    <a:pt x="882097" y="338229"/>
                    <a:pt x="884692" y="347433"/>
                  </a:cubicBezTo>
                  <a:cubicBezTo>
                    <a:pt x="884692" y="345779"/>
                    <a:pt x="882097" y="344365"/>
                    <a:pt x="883042" y="347433"/>
                  </a:cubicBezTo>
                  <a:cubicBezTo>
                    <a:pt x="888232" y="347433"/>
                    <a:pt x="895310" y="365839"/>
                    <a:pt x="900503" y="376457"/>
                  </a:cubicBezTo>
                  <a:lnTo>
                    <a:pt x="900503" y="384715"/>
                  </a:lnTo>
                  <a:cubicBezTo>
                    <a:pt x="903099" y="391087"/>
                    <a:pt x="908526" y="396986"/>
                    <a:pt x="908762" y="403830"/>
                  </a:cubicBezTo>
                  <a:cubicBezTo>
                    <a:pt x="903099" y="396278"/>
                    <a:pt x="899086" y="387783"/>
                    <a:pt x="896491" y="378816"/>
                  </a:cubicBezTo>
                  <a:cubicBezTo>
                    <a:pt x="896491" y="380469"/>
                    <a:pt x="896491" y="378816"/>
                    <a:pt x="894368" y="375748"/>
                  </a:cubicBezTo>
                  <a:cubicBezTo>
                    <a:pt x="896255" y="381175"/>
                    <a:pt x="896491" y="386838"/>
                    <a:pt x="898850" y="392032"/>
                  </a:cubicBezTo>
                  <a:cubicBezTo>
                    <a:pt x="904749" y="398637"/>
                    <a:pt x="908289" y="406898"/>
                    <a:pt x="909470" y="415629"/>
                  </a:cubicBezTo>
                  <a:cubicBezTo>
                    <a:pt x="904986" y="403830"/>
                    <a:pt x="904277" y="407604"/>
                    <a:pt x="901445" y="402886"/>
                  </a:cubicBezTo>
                  <a:close/>
                  <a:moveTo>
                    <a:pt x="794552" y="137180"/>
                  </a:moveTo>
                  <a:cubicBezTo>
                    <a:pt x="797383" y="139303"/>
                    <a:pt x="791012" y="130808"/>
                    <a:pt x="794552" y="134112"/>
                  </a:cubicBezTo>
                  <a:cubicBezTo>
                    <a:pt x="798089" y="137416"/>
                    <a:pt x="800921" y="139775"/>
                    <a:pt x="803283" y="145202"/>
                  </a:cubicBezTo>
                  <a:cubicBezTo>
                    <a:pt x="798325" y="141898"/>
                    <a:pt x="799270" y="145202"/>
                    <a:pt x="793135" y="140247"/>
                  </a:cubicBezTo>
                  <a:lnTo>
                    <a:pt x="789122" y="133876"/>
                  </a:lnTo>
                  <a:close/>
                  <a:moveTo>
                    <a:pt x="901682" y="733248"/>
                  </a:moveTo>
                  <a:cubicBezTo>
                    <a:pt x="903571" y="733248"/>
                    <a:pt x="896255" y="735371"/>
                    <a:pt x="889174" y="736079"/>
                  </a:cubicBezTo>
                  <a:cubicBezTo>
                    <a:pt x="888705" y="732067"/>
                    <a:pt x="888705" y="727821"/>
                    <a:pt x="889174" y="723808"/>
                  </a:cubicBezTo>
                  <a:cubicBezTo>
                    <a:pt x="889174" y="727349"/>
                    <a:pt x="891064" y="730416"/>
                    <a:pt x="892009" y="733720"/>
                  </a:cubicBezTo>
                  <a:cubicBezTo>
                    <a:pt x="895074" y="733484"/>
                    <a:pt x="898141" y="733484"/>
                    <a:pt x="901209" y="734193"/>
                  </a:cubicBezTo>
                  <a:close/>
                  <a:moveTo>
                    <a:pt x="900031" y="594259"/>
                  </a:moveTo>
                  <a:cubicBezTo>
                    <a:pt x="896491" y="588124"/>
                    <a:pt x="895310" y="559808"/>
                    <a:pt x="896727" y="570662"/>
                  </a:cubicBezTo>
                  <a:cubicBezTo>
                    <a:pt x="898614" y="578684"/>
                    <a:pt x="899559" y="586946"/>
                    <a:pt x="899559" y="595204"/>
                  </a:cubicBezTo>
                  <a:close/>
                  <a:moveTo>
                    <a:pt x="780391" y="98716"/>
                  </a:moveTo>
                  <a:lnTo>
                    <a:pt x="773314" y="93998"/>
                  </a:lnTo>
                  <a:cubicBezTo>
                    <a:pt x="771660" y="91402"/>
                    <a:pt x="768356" y="87154"/>
                    <a:pt x="770246" y="88098"/>
                  </a:cubicBezTo>
                  <a:cubicBezTo>
                    <a:pt x="773077" y="93053"/>
                    <a:pt x="773786" y="90694"/>
                    <a:pt x="779922" y="99897"/>
                  </a:cubicBezTo>
                  <a:close/>
                  <a:moveTo>
                    <a:pt x="837734" y="177061"/>
                  </a:moveTo>
                  <a:cubicBezTo>
                    <a:pt x="834430" y="174226"/>
                    <a:pt x="834902" y="177061"/>
                    <a:pt x="837734" y="181070"/>
                  </a:cubicBezTo>
                  <a:lnTo>
                    <a:pt x="829239" y="173993"/>
                  </a:lnTo>
                  <a:cubicBezTo>
                    <a:pt x="824990" y="168327"/>
                    <a:pt x="820981" y="161722"/>
                    <a:pt x="816732" y="155586"/>
                  </a:cubicBezTo>
                  <a:cubicBezTo>
                    <a:pt x="823340" y="163845"/>
                    <a:pt x="830417" y="170925"/>
                    <a:pt x="837261" y="178239"/>
                  </a:cubicBezTo>
                  <a:close/>
                  <a:moveTo>
                    <a:pt x="783931" y="101311"/>
                  </a:moveTo>
                  <a:cubicBezTo>
                    <a:pt x="787471" y="103201"/>
                    <a:pt x="786290" y="100133"/>
                    <a:pt x="786527" y="98480"/>
                  </a:cubicBezTo>
                  <a:cubicBezTo>
                    <a:pt x="789594" y="102965"/>
                    <a:pt x="793371" y="104852"/>
                    <a:pt x="796438" y="110278"/>
                  </a:cubicBezTo>
                  <a:cubicBezTo>
                    <a:pt x="782281" y="99425"/>
                    <a:pt x="808237" y="124909"/>
                    <a:pt x="803752" y="123731"/>
                  </a:cubicBezTo>
                  <a:cubicBezTo>
                    <a:pt x="797147" y="115000"/>
                    <a:pt x="781572" y="102020"/>
                    <a:pt x="780155" y="96593"/>
                  </a:cubicBezTo>
                  <a:close/>
                  <a:moveTo>
                    <a:pt x="860150" y="216466"/>
                  </a:moveTo>
                  <a:cubicBezTo>
                    <a:pt x="860150" y="210803"/>
                    <a:pt x="851183" y="203253"/>
                    <a:pt x="845520" y="194286"/>
                  </a:cubicBezTo>
                  <a:cubicBezTo>
                    <a:pt x="851183" y="196409"/>
                    <a:pt x="866049" y="220715"/>
                    <a:pt x="859678" y="217647"/>
                  </a:cubicBezTo>
                  <a:close/>
                  <a:moveTo>
                    <a:pt x="870534" y="232514"/>
                  </a:moveTo>
                  <a:cubicBezTo>
                    <a:pt x="875253" y="239827"/>
                    <a:pt x="870534" y="236523"/>
                    <a:pt x="874780" y="241481"/>
                  </a:cubicBezTo>
                  <a:cubicBezTo>
                    <a:pt x="879029" y="246435"/>
                    <a:pt x="874780" y="238413"/>
                    <a:pt x="878320" y="241481"/>
                  </a:cubicBezTo>
                  <a:lnTo>
                    <a:pt x="881861" y="250917"/>
                  </a:lnTo>
                  <a:cubicBezTo>
                    <a:pt x="879501" y="248322"/>
                    <a:pt x="876434" y="244312"/>
                    <a:pt x="879029" y="250917"/>
                  </a:cubicBezTo>
                  <a:cubicBezTo>
                    <a:pt x="875253" y="247144"/>
                    <a:pt x="871712" y="242659"/>
                    <a:pt x="869117" y="237941"/>
                  </a:cubicBezTo>
                  <a:cubicBezTo>
                    <a:pt x="871007" y="239827"/>
                    <a:pt x="872657" y="241245"/>
                    <a:pt x="869117" y="236760"/>
                  </a:cubicBezTo>
                  <a:cubicBezTo>
                    <a:pt x="865577" y="232278"/>
                    <a:pt x="866286" y="236760"/>
                    <a:pt x="862040" y="231097"/>
                  </a:cubicBezTo>
                  <a:cubicBezTo>
                    <a:pt x="857555" y="221421"/>
                    <a:pt x="867703" y="232750"/>
                    <a:pt x="870062" y="234637"/>
                  </a:cubicBezTo>
                  <a:close/>
                  <a:moveTo>
                    <a:pt x="894132" y="293866"/>
                  </a:moveTo>
                  <a:cubicBezTo>
                    <a:pt x="887760" y="286313"/>
                    <a:pt x="883042" y="277583"/>
                    <a:pt x="879738" y="268382"/>
                  </a:cubicBezTo>
                  <a:cubicBezTo>
                    <a:pt x="886109" y="276404"/>
                    <a:pt x="891064" y="285371"/>
                    <a:pt x="894604" y="295047"/>
                  </a:cubicBezTo>
                  <a:close/>
                  <a:moveTo>
                    <a:pt x="808001" y="128685"/>
                  </a:moveTo>
                  <a:cubicBezTo>
                    <a:pt x="816968" y="136235"/>
                    <a:pt x="824048" y="148506"/>
                    <a:pt x="831598" y="157001"/>
                  </a:cubicBezTo>
                  <a:cubicBezTo>
                    <a:pt x="823812" y="149687"/>
                    <a:pt x="816496" y="141898"/>
                    <a:pt x="809888" y="133403"/>
                  </a:cubicBezTo>
                  <a:cubicBezTo>
                    <a:pt x="813192" y="135293"/>
                    <a:pt x="810832" y="131989"/>
                    <a:pt x="808473" y="128685"/>
                  </a:cubicBezTo>
                  <a:close/>
                  <a:moveTo>
                    <a:pt x="918907" y="442764"/>
                  </a:moveTo>
                  <a:lnTo>
                    <a:pt x="915134" y="436395"/>
                  </a:lnTo>
                  <a:cubicBezTo>
                    <a:pt x="915606" y="431674"/>
                    <a:pt x="914189" y="426955"/>
                    <a:pt x="910885" y="423415"/>
                  </a:cubicBezTo>
                  <a:lnTo>
                    <a:pt x="910885" y="418224"/>
                  </a:lnTo>
                  <a:cubicBezTo>
                    <a:pt x="914897" y="426010"/>
                    <a:pt x="917965" y="434269"/>
                    <a:pt x="920088" y="442764"/>
                  </a:cubicBezTo>
                  <a:close/>
                  <a:moveTo>
                    <a:pt x="842216" y="173284"/>
                  </a:moveTo>
                  <a:cubicBezTo>
                    <a:pt x="837970" y="166676"/>
                    <a:pt x="832543" y="161958"/>
                    <a:pt x="828530" y="154878"/>
                  </a:cubicBezTo>
                  <a:cubicBezTo>
                    <a:pt x="833485" y="157945"/>
                    <a:pt x="845047" y="173284"/>
                    <a:pt x="842688" y="173284"/>
                  </a:cubicBezTo>
                  <a:close/>
                  <a:moveTo>
                    <a:pt x="934482" y="706110"/>
                  </a:moveTo>
                  <a:cubicBezTo>
                    <a:pt x="926696" y="707055"/>
                    <a:pt x="918671" y="707764"/>
                    <a:pt x="910885" y="707764"/>
                  </a:cubicBezTo>
                  <a:cubicBezTo>
                    <a:pt x="910412" y="700683"/>
                    <a:pt x="909470" y="693603"/>
                    <a:pt x="908053" y="686762"/>
                  </a:cubicBezTo>
                  <a:cubicBezTo>
                    <a:pt x="910649" y="692897"/>
                    <a:pt x="912066" y="699502"/>
                    <a:pt x="912066" y="706110"/>
                  </a:cubicBezTo>
                  <a:close/>
                  <a:moveTo>
                    <a:pt x="811069" y="119009"/>
                  </a:moveTo>
                  <a:cubicBezTo>
                    <a:pt x="811069" y="116886"/>
                    <a:pt x="814845" y="120190"/>
                    <a:pt x="817440" y="121368"/>
                  </a:cubicBezTo>
                  <a:cubicBezTo>
                    <a:pt x="822631" y="126090"/>
                    <a:pt x="827116" y="131517"/>
                    <a:pt x="831362" y="137180"/>
                  </a:cubicBezTo>
                  <a:cubicBezTo>
                    <a:pt x="831362" y="140720"/>
                    <a:pt x="829475" y="138830"/>
                    <a:pt x="827822" y="139066"/>
                  </a:cubicBezTo>
                  <a:cubicBezTo>
                    <a:pt x="837261" y="146619"/>
                    <a:pt x="845756" y="155114"/>
                    <a:pt x="853073" y="164553"/>
                  </a:cubicBezTo>
                  <a:cubicBezTo>
                    <a:pt x="859914" y="176824"/>
                    <a:pt x="867230" y="188623"/>
                    <a:pt x="875253" y="200186"/>
                  </a:cubicBezTo>
                  <a:cubicBezTo>
                    <a:pt x="868881" y="195228"/>
                    <a:pt x="853073" y="170453"/>
                    <a:pt x="842452" y="158182"/>
                  </a:cubicBezTo>
                  <a:cubicBezTo>
                    <a:pt x="845047" y="162428"/>
                    <a:pt x="844578" y="163136"/>
                    <a:pt x="842452" y="162194"/>
                  </a:cubicBezTo>
                  <a:cubicBezTo>
                    <a:pt x="832543" y="150396"/>
                    <a:pt x="829948" y="146383"/>
                    <a:pt x="835138" y="150159"/>
                  </a:cubicBezTo>
                  <a:cubicBezTo>
                    <a:pt x="820981" y="135999"/>
                    <a:pt x="808237" y="120663"/>
                    <a:pt x="796675" y="104379"/>
                  </a:cubicBezTo>
                  <a:cubicBezTo>
                    <a:pt x="801393" y="109570"/>
                    <a:pt x="806350" y="114527"/>
                    <a:pt x="811541" y="119009"/>
                  </a:cubicBezTo>
                  <a:close/>
                  <a:moveTo>
                    <a:pt x="881861" y="241953"/>
                  </a:moveTo>
                  <a:cubicBezTo>
                    <a:pt x="878084" y="239827"/>
                    <a:pt x="875016" y="236996"/>
                    <a:pt x="867939" y="225197"/>
                  </a:cubicBezTo>
                  <a:cubicBezTo>
                    <a:pt x="878084" y="238649"/>
                    <a:pt x="874311" y="227320"/>
                    <a:pt x="882805" y="241953"/>
                  </a:cubicBezTo>
                  <a:close/>
                  <a:moveTo>
                    <a:pt x="832071" y="151338"/>
                  </a:moveTo>
                  <a:cubicBezTo>
                    <a:pt x="835847" y="156059"/>
                    <a:pt x="839621" y="161013"/>
                    <a:pt x="842924" y="166204"/>
                  </a:cubicBezTo>
                  <a:cubicBezTo>
                    <a:pt x="838679" y="162194"/>
                    <a:pt x="827349" y="147328"/>
                    <a:pt x="833015" y="151338"/>
                  </a:cubicBezTo>
                  <a:close/>
                  <a:moveTo>
                    <a:pt x="925043" y="465655"/>
                  </a:moveTo>
                  <a:cubicBezTo>
                    <a:pt x="925515" y="468487"/>
                    <a:pt x="926224" y="471318"/>
                    <a:pt x="927638" y="473914"/>
                  </a:cubicBezTo>
                  <a:lnTo>
                    <a:pt x="927638" y="482408"/>
                  </a:lnTo>
                  <a:cubicBezTo>
                    <a:pt x="930942" y="491139"/>
                    <a:pt x="933537" y="499870"/>
                    <a:pt x="935663" y="508837"/>
                  </a:cubicBezTo>
                  <a:cubicBezTo>
                    <a:pt x="934246" y="505533"/>
                    <a:pt x="935663" y="511433"/>
                    <a:pt x="932359" y="505770"/>
                  </a:cubicBezTo>
                  <a:cubicBezTo>
                    <a:pt x="932123" y="498925"/>
                    <a:pt x="930470" y="492084"/>
                    <a:pt x="927638" y="485712"/>
                  </a:cubicBezTo>
                  <a:cubicBezTo>
                    <a:pt x="927638" y="488544"/>
                    <a:pt x="925515" y="489253"/>
                    <a:pt x="922447" y="482881"/>
                  </a:cubicBezTo>
                  <a:cubicBezTo>
                    <a:pt x="921739" y="477926"/>
                    <a:pt x="921269" y="472733"/>
                    <a:pt x="921033" y="467778"/>
                  </a:cubicBezTo>
                  <a:cubicBezTo>
                    <a:pt x="922683" y="472733"/>
                    <a:pt x="924570" y="477690"/>
                    <a:pt x="926932" y="482408"/>
                  </a:cubicBezTo>
                  <a:cubicBezTo>
                    <a:pt x="928583" y="479577"/>
                    <a:pt x="924570" y="467070"/>
                    <a:pt x="925987" y="465655"/>
                  </a:cubicBezTo>
                  <a:close/>
                  <a:moveTo>
                    <a:pt x="925043" y="470846"/>
                  </a:moveTo>
                  <a:cubicBezTo>
                    <a:pt x="922447" y="465655"/>
                    <a:pt x="921033" y="459992"/>
                    <a:pt x="921269" y="454329"/>
                  </a:cubicBezTo>
                  <a:cubicBezTo>
                    <a:pt x="923392" y="459520"/>
                    <a:pt x="924570" y="464947"/>
                    <a:pt x="925043" y="470610"/>
                  </a:cubicBezTo>
                  <a:close/>
                  <a:moveTo>
                    <a:pt x="872657" y="207027"/>
                  </a:moveTo>
                  <a:cubicBezTo>
                    <a:pt x="878793" y="216939"/>
                    <a:pt x="867703" y="203017"/>
                    <a:pt x="872657" y="212926"/>
                  </a:cubicBezTo>
                  <a:cubicBezTo>
                    <a:pt x="867703" y="207972"/>
                    <a:pt x="863690" y="202545"/>
                    <a:pt x="860622" y="196409"/>
                  </a:cubicBezTo>
                  <a:cubicBezTo>
                    <a:pt x="862276" y="195228"/>
                    <a:pt x="868645" y="201364"/>
                    <a:pt x="872894" y="207027"/>
                  </a:cubicBezTo>
                  <a:close/>
                  <a:moveTo>
                    <a:pt x="1047750" y="711301"/>
                  </a:moveTo>
                  <a:cubicBezTo>
                    <a:pt x="1039961" y="712718"/>
                    <a:pt x="1032175" y="713427"/>
                    <a:pt x="1024153" y="713191"/>
                  </a:cubicBezTo>
                  <a:cubicBezTo>
                    <a:pt x="1031939" y="711537"/>
                    <a:pt x="1039725" y="710832"/>
                    <a:pt x="1047750" y="711301"/>
                  </a:cubicBezTo>
                  <a:close/>
                  <a:moveTo>
                    <a:pt x="865577" y="192160"/>
                  </a:moveTo>
                  <a:cubicBezTo>
                    <a:pt x="868411" y="197118"/>
                    <a:pt x="865577" y="195464"/>
                    <a:pt x="868881" y="200186"/>
                  </a:cubicBezTo>
                  <a:cubicBezTo>
                    <a:pt x="864399" y="195937"/>
                    <a:pt x="860622" y="190746"/>
                    <a:pt x="858263" y="184847"/>
                  </a:cubicBezTo>
                  <a:close/>
                  <a:moveTo>
                    <a:pt x="931651" y="377165"/>
                  </a:moveTo>
                  <a:cubicBezTo>
                    <a:pt x="931651" y="380233"/>
                    <a:pt x="931651" y="382120"/>
                    <a:pt x="931651" y="382592"/>
                  </a:cubicBezTo>
                  <a:cubicBezTo>
                    <a:pt x="927874" y="375748"/>
                    <a:pt x="925279" y="368434"/>
                    <a:pt x="923628" y="360882"/>
                  </a:cubicBezTo>
                  <a:cubicBezTo>
                    <a:pt x="927638" y="365367"/>
                    <a:pt x="927405" y="371502"/>
                    <a:pt x="931651" y="376221"/>
                  </a:cubicBezTo>
                  <a:close/>
                  <a:moveTo>
                    <a:pt x="888941" y="231333"/>
                  </a:moveTo>
                  <a:cubicBezTo>
                    <a:pt x="895074" y="244549"/>
                    <a:pt x="904513" y="254930"/>
                    <a:pt x="910649" y="268382"/>
                  </a:cubicBezTo>
                  <a:cubicBezTo>
                    <a:pt x="902154" y="256817"/>
                    <a:pt x="894368" y="244785"/>
                    <a:pt x="887051" y="232514"/>
                  </a:cubicBezTo>
                  <a:cubicBezTo>
                    <a:pt x="889883" y="234637"/>
                    <a:pt x="887288" y="229446"/>
                    <a:pt x="888941" y="230860"/>
                  </a:cubicBezTo>
                  <a:close/>
                  <a:moveTo>
                    <a:pt x="912538" y="289381"/>
                  </a:moveTo>
                  <a:lnTo>
                    <a:pt x="918907" y="298348"/>
                  </a:lnTo>
                  <a:cubicBezTo>
                    <a:pt x="918907" y="301888"/>
                    <a:pt x="920561" y="305665"/>
                    <a:pt x="918907" y="304956"/>
                  </a:cubicBezTo>
                  <a:cubicBezTo>
                    <a:pt x="917257" y="304248"/>
                    <a:pt x="913716" y="294339"/>
                    <a:pt x="912772" y="288912"/>
                  </a:cubicBezTo>
                  <a:close/>
                  <a:moveTo>
                    <a:pt x="884928" y="217175"/>
                  </a:moveTo>
                  <a:cubicBezTo>
                    <a:pt x="887996" y="219298"/>
                    <a:pt x="876197" y="201364"/>
                    <a:pt x="884928" y="210567"/>
                  </a:cubicBezTo>
                  <a:cubicBezTo>
                    <a:pt x="893659" y="219770"/>
                    <a:pt x="884928" y="210567"/>
                    <a:pt x="890355" y="223783"/>
                  </a:cubicBezTo>
                  <a:cubicBezTo>
                    <a:pt x="887288" y="220479"/>
                    <a:pt x="884220" y="217175"/>
                    <a:pt x="880916" y="214107"/>
                  </a:cubicBezTo>
                  <a:cubicBezTo>
                    <a:pt x="880916" y="211039"/>
                    <a:pt x="870298" y="198532"/>
                    <a:pt x="874780" y="201836"/>
                  </a:cubicBezTo>
                  <a:cubicBezTo>
                    <a:pt x="879265" y="205140"/>
                    <a:pt x="881388" y="211039"/>
                    <a:pt x="885165" y="216703"/>
                  </a:cubicBezTo>
                  <a:close/>
                  <a:moveTo>
                    <a:pt x="938022" y="527952"/>
                  </a:moveTo>
                  <a:cubicBezTo>
                    <a:pt x="938022" y="520636"/>
                    <a:pt x="934718" y="521581"/>
                    <a:pt x="934246" y="512850"/>
                  </a:cubicBezTo>
                  <a:cubicBezTo>
                    <a:pt x="937077" y="516387"/>
                    <a:pt x="940854" y="528894"/>
                    <a:pt x="938259" y="527480"/>
                  </a:cubicBezTo>
                  <a:close/>
                  <a:moveTo>
                    <a:pt x="934482" y="339174"/>
                  </a:moveTo>
                  <a:cubicBezTo>
                    <a:pt x="931414" y="333275"/>
                    <a:pt x="928583" y="327139"/>
                    <a:pt x="925987" y="321004"/>
                  </a:cubicBezTo>
                  <a:cubicBezTo>
                    <a:pt x="929764" y="325958"/>
                    <a:pt x="932832" y="331621"/>
                    <a:pt x="934718" y="337757"/>
                  </a:cubicBezTo>
                  <a:close/>
                  <a:moveTo>
                    <a:pt x="1120901" y="715314"/>
                  </a:moveTo>
                  <a:cubicBezTo>
                    <a:pt x="1117125" y="716259"/>
                    <a:pt x="1113349" y="716259"/>
                    <a:pt x="1109575" y="715314"/>
                  </a:cubicBezTo>
                  <a:cubicBezTo>
                    <a:pt x="1108867" y="712246"/>
                    <a:pt x="1117125" y="711774"/>
                    <a:pt x="1121138" y="713899"/>
                  </a:cubicBezTo>
                  <a:close/>
                  <a:moveTo>
                    <a:pt x="946281" y="391796"/>
                  </a:moveTo>
                  <a:cubicBezTo>
                    <a:pt x="943922" y="385660"/>
                    <a:pt x="942035" y="379288"/>
                    <a:pt x="940381" y="372917"/>
                  </a:cubicBezTo>
                  <a:cubicBezTo>
                    <a:pt x="943685" y="376221"/>
                    <a:pt x="948168" y="390378"/>
                    <a:pt x="946517" y="390378"/>
                  </a:cubicBezTo>
                  <a:close/>
                  <a:moveTo>
                    <a:pt x="944866" y="566416"/>
                  </a:moveTo>
                  <a:cubicBezTo>
                    <a:pt x="946517" y="574675"/>
                    <a:pt x="947462" y="583169"/>
                    <a:pt x="948168" y="591664"/>
                  </a:cubicBezTo>
                  <a:cubicBezTo>
                    <a:pt x="945572" y="583169"/>
                    <a:pt x="941326" y="561223"/>
                    <a:pt x="945103" y="564999"/>
                  </a:cubicBezTo>
                  <a:close/>
                  <a:moveTo>
                    <a:pt x="947462" y="304248"/>
                  </a:moveTo>
                  <a:cubicBezTo>
                    <a:pt x="942268" y="297643"/>
                    <a:pt x="947462" y="304248"/>
                    <a:pt x="947462" y="308024"/>
                  </a:cubicBezTo>
                  <a:cubicBezTo>
                    <a:pt x="943685" y="304484"/>
                    <a:pt x="944158" y="299765"/>
                    <a:pt x="940854" y="296225"/>
                  </a:cubicBezTo>
                  <a:cubicBezTo>
                    <a:pt x="942268" y="302361"/>
                    <a:pt x="944394" y="308260"/>
                    <a:pt x="946753" y="313923"/>
                  </a:cubicBezTo>
                  <a:cubicBezTo>
                    <a:pt x="946753" y="315577"/>
                    <a:pt x="946753" y="322654"/>
                    <a:pt x="942977" y="313923"/>
                  </a:cubicBezTo>
                  <a:cubicBezTo>
                    <a:pt x="946281" y="316991"/>
                    <a:pt x="940618" y="307079"/>
                    <a:pt x="941090" y="304720"/>
                  </a:cubicBezTo>
                  <a:cubicBezTo>
                    <a:pt x="938259" y="301888"/>
                    <a:pt x="936136" y="298348"/>
                    <a:pt x="934718" y="294339"/>
                  </a:cubicBezTo>
                  <a:cubicBezTo>
                    <a:pt x="932359" y="288912"/>
                    <a:pt x="929764" y="283954"/>
                    <a:pt x="926696" y="279000"/>
                  </a:cubicBezTo>
                  <a:cubicBezTo>
                    <a:pt x="924337" y="269796"/>
                    <a:pt x="920324" y="261302"/>
                    <a:pt x="914661" y="253516"/>
                  </a:cubicBezTo>
                  <a:cubicBezTo>
                    <a:pt x="911593" y="249976"/>
                    <a:pt x="916784" y="259415"/>
                    <a:pt x="914661" y="256817"/>
                  </a:cubicBezTo>
                  <a:cubicBezTo>
                    <a:pt x="903571" y="234400"/>
                    <a:pt x="912538" y="245491"/>
                    <a:pt x="921975" y="253752"/>
                  </a:cubicBezTo>
                  <a:cubicBezTo>
                    <a:pt x="924806" y="259651"/>
                    <a:pt x="921975" y="255875"/>
                    <a:pt x="921975" y="257053"/>
                  </a:cubicBezTo>
                  <a:cubicBezTo>
                    <a:pt x="921975" y="258234"/>
                    <a:pt x="926224" y="265784"/>
                    <a:pt x="929055" y="269796"/>
                  </a:cubicBezTo>
                  <a:cubicBezTo>
                    <a:pt x="927168" y="264842"/>
                    <a:pt x="926224" y="262010"/>
                    <a:pt x="926696" y="261538"/>
                  </a:cubicBezTo>
                  <a:cubicBezTo>
                    <a:pt x="933304" y="270269"/>
                    <a:pt x="935899" y="277819"/>
                    <a:pt x="936136" y="273809"/>
                  </a:cubicBezTo>
                  <a:cubicBezTo>
                    <a:pt x="939909" y="279708"/>
                    <a:pt x="942504" y="286080"/>
                    <a:pt x="944394" y="292685"/>
                  </a:cubicBezTo>
                  <a:cubicBezTo>
                    <a:pt x="942035" y="289854"/>
                    <a:pt x="938495" y="282068"/>
                    <a:pt x="939203" y="285135"/>
                  </a:cubicBezTo>
                  <a:lnTo>
                    <a:pt x="942504" y="291743"/>
                  </a:lnTo>
                  <a:lnTo>
                    <a:pt x="944630" y="296462"/>
                  </a:lnTo>
                  <a:close/>
                  <a:moveTo>
                    <a:pt x="955484" y="359231"/>
                  </a:moveTo>
                  <a:cubicBezTo>
                    <a:pt x="956901" y="359231"/>
                    <a:pt x="958788" y="364658"/>
                    <a:pt x="961147" y="369376"/>
                  </a:cubicBezTo>
                  <a:cubicBezTo>
                    <a:pt x="959733" y="372680"/>
                    <a:pt x="965632" y="382356"/>
                    <a:pt x="967047" y="390378"/>
                  </a:cubicBezTo>
                  <a:cubicBezTo>
                    <a:pt x="961856" y="382828"/>
                    <a:pt x="969642" y="397931"/>
                    <a:pt x="967047" y="401235"/>
                  </a:cubicBezTo>
                  <a:cubicBezTo>
                    <a:pt x="963506" y="393919"/>
                    <a:pt x="963034" y="385896"/>
                    <a:pt x="959733" y="377638"/>
                  </a:cubicBezTo>
                  <a:cubicBezTo>
                    <a:pt x="951944" y="364658"/>
                    <a:pt x="948404" y="369376"/>
                    <a:pt x="944394" y="354040"/>
                  </a:cubicBezTo>
                  <a:cubicBezTo>
                    <a:pt x="950766" y="363713"/>
                    <a:pt x="960675" y="374570"/>
                    <a:pt x="955720" y="357814"/>
                  </a:cubicBezTo>
                  <a:close/>
                  <a:moveTo>
                    <a:pt x="1177299" y="715314"/>
                  </a:moveTo>
                  <a:cubicBezTo>
                    <a:pt x="1177299" y="715314"/>
                    <a:pt x="1168332" y="716964"/>
                    <a:pt x="1174940" y="718381"/>
                  </a:cubicBezTo>
                  <a:cubicBezTo>
                    <a:pt x="1181545" y="719799"/>
                    <a:pt x="1180131" y="716022"/>
                    <a:pt x="1184141" y="715077"/>
                  </a:cubicBezTo>
                  <a:cubicBezTo>
                    <a:pt x="1188153" y="714133"/>
                    <a:pt x="1189570" y="715077"/>
                    <a:pt x="1192166" y="716964"/>
                  </a:cubicBezTo>
                  <a:cubicBezTo>
                    <a:pt x="1186266" y="719799"/>
                    <a:pt x="1179659" y="720032"/>
                    <a:pt x="1173995" y="722630"/>
                  </a:cubicBezTo>
                  <a:cubicBezTo>
                    <a:pt x="1165973" y="719562"/>
                    <a:pt x="1157478" y="717673"/>
                    <a:pt x="1148745" y="716731"/>
                  </a:cubicBezTo>
                  <a:cubicBezTo>
                    <a:pt x="1158184" y="714605"/>
                    <a:pt x="1167860" y="713663"/>
                    <a:pt x="1177536" y="713899"/>
                  </a:cubicBezTo>
                  <a:close/>
                  <a:moveTo>
                    <a:pt x="951708" y="609598"/>
                  </a:moveTo>
                  <a:cubicBezTo>
                    <a:pt x="948876" y="604877"/>
                    <a:pt x="947462" y="599214"/>
                    <a:pt x="947934" y="593787"/>
                  </a:cubicBezTo>
                  <a:cubicBezTo>
                    <a:pt x="949821" y="597563"/>
                    <a:pt x="950766" y="602990"/>
                    <a:pt x="951944" y="608181"/>
                  </a:cubicBezTo>
                  <a:close/>
                  <a:moveTo>
                    <a:pt x="922683" y="249267"/>
                  </a:moveTo>
                  <a:cubicBezTo>
                    <a:pt x="919143" y="245018"/>
                    <a:pt x="925279" y="256347"/>
                    <a:pt x="920324" y="249267"/>
                  </a:cubicBezTo>
                  <a:cubicBezTo>
                    <a:pt x="912538" y="236996"/>
                    <a:pt x="916076" y="234637"/>
                    <a:pt x="922920" y="247853"/>
                  </a:cubicBezTo>
                  <a:close/>
                  <a:moveTo>
                    <a:pt x="962092" y="392974"/>
                  </a:moveTo>
                  <a:cubicBezTo>
                    <a:pt x="959260" y="388492"/>
                    <a:pt x="956665" y="384007"/>
                    <a:pt x="953597" y="379761"/>
                  </a:cubicBezTo>
                  <a:cubicBezTo>
                    <a:pt x="950530" y="375512"/>
                    <a:pt x="951944" y="375040"/>
                    <a:pt x="951944" y="372680"/>
                  </a:cubicBezTo>
                  <a:cubicBezTo>
                    <a:pt x="951944" y="370321"/>
                    <a:pt x="960911" y="383065"/>
                    <a:pt x="962328" y="391559"/>
                  </a:cubicBezTo>
                  <a:close/>
                  <a:moveTo>
                    <a:pt x="952889" y="624701"/>
                  </a:moveTo>
                  <a:cubicBezTo>
                    <a:pt x="952889" y="630128"/>
                    <a:pt x="952889" y="634374"/>
                    <a:pt x="951472" y="631542"/>
                  </a:cubicBezTo>
                  <a:cubicBezTo>
                    <a:pt x="950057" y="628711"/>
                    <a:pt x="950057" y="624465"/>
                    <a:pt x="951472" y="619980"/>
                  </a:cubicBezTo>
                  <a:close/>
                  <a:moveTo>
                    <a:pt x="967047" y="502466"/>
                  </a:moveTo>
                  <a:cubicBezTo>
                    <a:pt x="967047" y="511905"/>
                    <a:pt x="962328" y="495858"/>
                    <a:pt x="962092" y="490431"/>
                  </a:cubicBezTo>
                  <a:cubicBezTo>
                    <a:pt x="964924" y="494207"/>
                    <a:pt x="964687" y="497039"/>
                    <a:pt x="967283" y="501051"/>
                  </a:cubicBezTo>
                  <a:close/>
                  <a:moveTo>
                    <a:pt x="950293" y="318878"/>
                  </a:moveTo>
                  <a:cubicBezTo>
                    <a:pt x="951944" y="322182"/>
                    <a:pt x="953125" y="329735"/>
                    <a:pt x="950293" y="324544"/>
                  </a:cubicBezTo>
                  <a:cubicBezTo>
                    <a:pt x="947462" y="319350"/>
                    <a:pt x="947934" y="314160"/>
                    <a:pt x="950530" y="317463"/>
                  </a:cubicBezTo>
                  <a:close/>
                  <a:moveTo>
                    <a:pt x="956665" y="633904"/>
                  </a:moveTo>
                  <a:cubicBezTo>
                    <a:pt x="956665" y="633904"/>
                    <a:pt x="956665" y="632487"/>
                    <a:pt x="956665" y="633904"/>
                  </a:cubicBezTo>
                  <a:cubicBezTo>
                    <a:pt x="957843" y="636736"/>
                    <a:pt x="958316" y="639567"/>
                    <a:pt x="958316" y="642635"/>
                  </a:cubicBezTo>
                  <a:cubicBezTo>
                    <a:pt x="955956" y="637208"/>
                    <a:pt x="955012" y="631073"/>
                    <a:pt x="955248" y="625173"/>
                  </a:cubicBezTo>
                  <a:cubicBezTo>
                    <a:pt x="956193" y="627532"/>
                    <a:pt x="956901" y="629892"/>
                    <a:pt x="956901" y="632487"/>
                  </a:cubicBezTo>
                  <a:close/>
                  <a:moveTo>
                    <a:pt x="963270" y="623284"/>
                  </a:moveTo>
                  <a:cubicBezTo>
                    <a:pt x="963270" y="616676"/>
                    <a:pt x="960439" y="612902"/>
                    <a:pt x="961147" y="606530"/>
                  </a:cubicBezTo>
                  <a:cubicBezTo>
                    <a:pt x="963270" y="608890"/>
                    <a:pt x="965632" y="621161"/>
                    <a:pt x="963506" y="621869"/>
                  </a:cubicBezTo>
                  <a:close/>
                  <a:moveTo>
                    <a:pt x="936369" y="237232"/>
                  </a:moveTo>
                  <a:cubicBezTo>
                    <a:pt x="931414" y="232750"/>
                    <a:pt x="942741" y="248795"/>
                    <a:pt x="942035" y="245254"/>
                  </a:cubicBezTo>
                  <a:cubicBezTo>
                    <a:pt x="945808" y="253043"/>
                    <a:pt x="942035" y="250448"/>
                    <a:pt x="942035" y="249031"/>
                  </a:cubicBezTo>
                  <a:cubicBezTo>
                    <a:pt x="934718" y="236523"/>
                    <a:pt x="935191" y="239591"/>
                    <a:pt x="924806" y="221657"/>
                  </a:cubicBezTo>
                  <a:cubicBezTo>
                    <a:pt x="929291" y="225906"/>
                    <a:pt x="933304" y="230624"/>
                    <a:pt x="936605" y="235818"/>
                  </a:cubicBezTo>
                  <a:close/>
                  <a:moveTo>
                    <a:pt x="1290329" y="728057"/>
                  </a:moveTo>
                  <a:cubicBezTo>
                    <a:pt x="1285846" y="728530"/>
                    <a:pt x="1281128" y="728057"/>
                    <a:pt x="1276879" y="726640"/>
                  </a:cubicBezTo>
                  <a:cubicBezTo>
                    <a:pt x="1281128" y="725226"/>
                    <a:pt x="1285846" y="725226"/>
                    <a:pt x="1290095" y="726640"/>
                  </a:cubicBezTo>
                  <a:close/>
                  <a:moveTo>
                    <a:pt x="983563" y="593787"/>
                  </a:moveTo>
                  <a:cubicBezTo>
                    <a:pt x="982385" y="590955"/>
                    <a:pt x="982385" y="587415"/>
                    <a:pt x="983563" y="584584"/>
                  </a:cubicBezTo>
                  <a:cubicBezTo>
                    <a:pt x="984036" y="587179"/>
                    <a:pt x="983800" y="590014"/>
                    <a:pt x="982622" y="592373"/>
                  </a:cubicBezTo>
                  <a:close/>
                  <a:moveTo>
                    <a:pt x="1077953" y="652544"/>
                  </a:moveTo>
                  <a:cubicBezTo>
                    <a:pt x="1085506" y="653961"/>
                    <a:pt x="1075594" y="656320"/>
                    <a:pt x="1070639" y="654434"/>
                  </a:cubicBezTo>
                  <a:cubicBezTo>
                    <a:pt x="1074415" y="651838"/>
                    <a:pt x="1070167" y="651366"/>
                    <a:pt x="1076538" y="651130"/>
                  </a:cubicBezTo>
                  <a:close/>
                  <a:moveTo>
                    <a:pt x="983563" y="617621"/>
                  </a:moveTo>
                  <a:cubicBezTo>
                    <a:pt x="983800" y="618329"/>
                    <a:pt x="983800" y="619274"/>
                    <a:pt x="983563" y="619980"/>
                  </a:cubicBezTo>
                  <a:cubicBezTo>
                    <a:pt x="990644" y="618565"/>
                    <a:pt x="999139" y="619980"/>
                    <a:pt x="998666" y="619980"/>
                  </a:cubicBezTo>
                  <a:cubicBezTo>
                    <a:pt x="995129" y="617857"/>
                    <a:pt x="987576" y="619980"/>
                    <a:pt x="981677" y="621397"/>
                  </a:cubicBezTo>
                  <a:lnTo>
                    <a:pt x="981677" y="621397"/>
                  </a:lnTo>
                  <a:cubicBezTo>
                    <a:pt x="983563" y="621633"/>
                    <a:pt x="981913" y="616442"/>
                    <a:pt x="983330" y="616206"/>
                  </a:cubicBezTo>
                  <a:close/>
                  <a:moveTo>
                    <a:pt x="1332569" y="735607"/>
                  </a:moveTo>
                  <a:cubicBezTo>
                    <a:pt x="1330682" y="735607"/>
                    <a:pt x="1328792" y="735607"/>
                    <a:pt x="1327850" y="734429"/>
                  </a:cubicBezTo>
                  <a:cubicBezTo>
                    <a:pt x="1326905" y="733248"/>
                    <a:pt x="1333750" y="731597"/>
                    <a:pt x="1332332" y="733956"/>
                  </a:cubicBezTo>
                  <a:close/>
                  <a:moveTo>
                    <a:pt x="1007397" y="415629"/>
                  </a:moveTo>
                  <a:cubicBezTo>
                    <a:pt x="1007397" y="411853"/>
                    <a:pt x="1002915" y="398873"/>
                    <a:pt x="1005510" y="400999"/>
                  </a:cubicBezTo>
                  <a:cubicBezTo>
                    <a:pt x="1008106" y="403122"/>
                    <a:pt x="1009287" y="416099"/>
                    <a:pt x="1007161" y="413976"/>
                  </a:cubicBezTo>
                  <a:close/>
                  <a:moveTo>
                    <a:pt x="1014241" y="552492"/>
                  </a:moveTo>
                  <a:cubicBezTo>
                    <a:pt x="1012354" y="555559"/>
                    <a:pt x="1014241" y="557449"/>
                    <a:pt x="1012591" y="560517"/>
                  </a:cubicBezTo>
                  <a:cubicBezTo>
                    <a:pt x="1010701" y="558391"/>
                    <a:pt x="1012591" y="555087"/>
                    <a:pt x="1009523" y="553437"/>
                  </a:cubicBezTo>
                  <a:cubicBezTo>
                    <a:pt x="1009523" y="551550"/>
                    <a:pt x="1009523" y="550369"/>
                    <a:pt x="1009523" y="548718"/>
                  </a:cubicBezTo>
                  <a:cubicBezTo>
                    <a:pt x="1012354" y="549896"/>
                    <a:pt x="1011646" y="549188"/>
                    <a:pt x="1014477" y="550841"/>
                  </a:cubicBezTo>
                  <a:close/>
                  <a:moveTo>
                    <a:pt x="1132228" y="639095"/>
                  </a:moveTo>
                  <a:cubicBezTo>
                    <a:pt x="1138599" y="640509"/>
                    <a:pt x="1140959" y="641926"/>
                    <a:pt x="1132228" y="642871"/>
                  </a:cubicBezTo>
                  <a:cubicBezTo>
                    <a:pt x="1127273" y="641454"/>
                    <a:pt x="1122316" y="640509"/>
                    <a:pt x="1117125" y="640273"/>
                  </a:cubicBezTo>
                  <a:cubicBezTo>
                    <a:pt x="1123261" y="635791"/>
                    <a:pt x="1127509" y="638622"/>
                    <a:pt x="1132464" y="637441"/>
                  </a:cubicBezTo>
                  <a:close/>
                  <a:moveTo>
                    <a:pt x="1032648" y="541402"/>
                  </a:moveTo>
                  <a:lnTo>
                    <a:pt x="1032648" y="541402"/>
                  </a:lnTo>
                  <a:cubicBezTo>
                    <a:pt x="1032648" y="541402"/>
                    <a:pt x="1032648" y="538570"/>
                    <a:pt x="1030994" y="537389"/>
                  </a:cubicBezTo>
                  <a:cubicBezTo>
                    <a:pt x="1030052" y="534085"/>
                    <a:pt x="1029344" y="530784"/>
                    <a:pt x="1028871" y="527480"/>
                  </a:cubicBezTo>
                  <a:cubicBezTo>
                    <a:pt x="1030758" y="530784"/>
                    <a:pt x="1035007" y="541402"/>
                    <a:pt x="1032884" y="539751"/>
                  </a:cubicBezTo>
                  <a:close/>
                  <a:moveTo>
                    <a:pt x="1032648" y="597800"/>
                  </a:moveTo>
                  <a:cubicBezTo>
                    <a:pt x="1030525" y="598978"/>
                    <a:pt x="1028163" y="598978"/>
                    <a:pt x="1026040" y="597800"/>
                  </a:cubicBezTo>
                  <a:cubicBezTo>
                    <a:pt x="1027693" y="595913"/>
                    <a:pt x="1030052" y="595440"/>
                    <a:pt x="1032412" y="596146"/>
                  </a:cubicBezTo>
                  <a:close/>
                  <a:moveTo>
                    <a:pt x="1018018" y="581988"/>
                  </a:moveTo>
                  <a:lnTo>
                    <a:pt x="1014241" y="581988"/>
                  </a:lnTo>
                  <a:cubicBezTo>
                    <a:pt x="1013533" y="580102"/>
                    <a:pt x="1013533" y="577979"/>
                    <a:pt x="1014241" y="576089"/>
                  </a:cubicBezTo>
                  <a:cubicBezTo>
                    <a:pt x="1014714" y="577506"/>
                    <a:pt x="1014714" y="579157"/>
                    <a:pt x="1014241" y="580574"/>
                  </a:cubicBezTo>
                  <a:close/>
                  <a:moveTo>
                    <a:pt x="1032884" y="589069"/>
                  </a:moveTo>
                  <a:cubicBezTo>
                    <a:pt x="1036657" y="590719"/>
                    <a:pt x="1042087" y="589069"/>
                    <a:pt x="1046333" y="589069"/>
                  </a:cubicBezTo>
                  <a:cubicBezTo>
                    <a:pt x="1043029" y="592136"/>
                    <a:pt x="1037602" y="590955"/>
                    <a:pt x="1030994" y="591428"/>
                  </a:cubicBezTo>
                  <a:cubicBezTo>
                    <a:pt x="1030994" y="591428"/>
                    <a:pt x="1030994" y="593078"/>
                    <a:pt x="1028163" y="591428"/>
                  </a:cubicBezTo>
                  <a:cubicBezTo>
                    <a:pt x="1029344" y="590014"/>
                    <a:pt x="1030994" y="589069"/>
                    <a:pt x="1032648" y="588596"/>
                  </a:cubicBezTo>
                  <a:close/>
                  <a:moveTo>
                    <a:pt x="1155825" y="621633"/>
                  </a:moveTo>
                  <a:cubicBezTo>
                    <a:pt x="1147094" y="622575"/>
                    <a:pt x="1138363" y="622575"/>
                    <a:pt x="1129632" y="621633"/>
                  </a:cubicBezTo>
                  <a:cubicBezTo>
                    <a:pt x="1138363" y="619980"/>
                    <a:pt x="1147330" y="619274"/>
                    <a:pt x="1156061" y="619980"/>
                  </a:cubicBezTo>
                  <a:close/>
                  <a:moveTo>
                    <a:pt x="1037838" y="546356"/>
                  </a:moveTo>
                  <a:cubicBezTo>
                    <a:pt x="1037838" y="546356"/>
                    <a:pt x="1037838" y="546356"/>
                    <a:pt x="1037838" y="544706"/>
                  </a:cubicBezTo>
                  <a:cubicBezTo>
                    <a:pt x="1037838" y="543052"/>
                    <a:pt x="1040434" y="543288"/>
                    <a:pt x="1041615" y="543052"/>
                  </a:cubicBezTo>
                  <a:cubicBezTo>
                    <a:pt x="1042793" y="542819"/>
                    <a:pt x="1038075" y="543288"/>
                    <a:pt x="1038075" y="544706"/>
                  </a:cubicBezTo>
                  <a:close/>
                  <a:moveTo>
                    <a:pt x="1035716" y="542819"/>
                  </a:moveTo>
                  <a:cubicBezTo>
                    <a:pt x="1037838" y="542819"/>
                    <a:pt x="1035716" y="541165"/>
                    <a:pt x="1038075" y="539984"/>
                  </a:cubicBezTo>
                  <a:cubicBezTo>
                    <a:pt x="1040434" y="538806"/>
                    <a:pt x="1043029" y="539984"/>
                    <a:pt x="1039961" y="543052"/>
                  </a:cubicBezTo>
                  <a:cubicBezTo>
                    <a:pt x="1036894" y="546120"/>
                    <a:pt x="1038075" y="541402"/>
                    <a:pt x="1035243" y="541402"/>
                  </a:cubicBezTo>
                  <a:close/>
                  <a:moveTo>
                    <a:pt x="1034298" y="548952"/>
                  </a:moveTo>
                  <a:cubicBezTo>
                    <a:pt x="1035716" y="547301"/>
                    <a:pt x="1034298" y="546356"/>
                    <a:pt x="1035716" y="545650"/>
                  </a:cubicBezTo>
                  <a:cubicBezTo>
                    <a:pt x="1036424" y="546829"/>
                    <a:pt x="1036424" y="548482"/>
                    <a:pt x="1035716" y="549660"/>
                  </a:cubicBezTo>
                  <a:cubicBezTo>
                    <a:pt x="1035716" y="549660"/>
                    <a:pt x="1034298" y="549660"/>
                    <a:pt x="1033826" y="551550"/>
                  </a:cubicBezTo>
                  <a:cubicBezTo>
                    <a:pt x="1033356" y="553437"/>
                    <a:pt x="1032175" y="549896"/>
                    <a:pt x="1033826" y="548246"/>
                  </a:cubicBezTo>
                  <a:cubicBezTo>
                    <a:pt x="1035479" y="546592"/>
                    <a:pt x="1032412" y="548952"/>
                    <a:pt x="1033826" y="547301"/>
                  </a:cubicBezTo>
                  <a:close/>
                  <a:moveTo>
                    <a:pt x="1044683" y="582697"/>
                  </a:moveTo>
                  <a:cubicBezTo>
                    <a:pt x="1043029" y="582697"/>
                    <a:pt x="1040434" y="582697"/>
                    <a:pt x="1039019" y="582697"/>
                  </a:cubicBezTo>
                  <a:cubicBezTo>
                    <a:pt x="1037602" y="582697"/>
                    <a:pt x="1045391" y="579865"/>
                    <a:pt x="1044210" y="581046"/>
                  </a:cubicBezTo>
                  <a:close/>
                  <a:moveTo>
                    <a:pt x="1035716" y="582697"/>
                  </a:moveTo>
                  <a:cubicBezTo>
                    <a:pt x="1038311" y="582697"/>
                    <a:pt x="1034534" y="580810"/>
                    <a:pt x="1037838" y="579629"/>
                  </a:cubicBezTo>
                  <a:cubicBezTo>
                    <a:pt x="1041142" y="578448"/>
                    <a:pt x="1038075" y="581988"/>
                    <a:pt x="1035243" y="581280"/>
                  </a:cubicBezTo>
                  <a:close/>
                  <a:moveTo>
                    <a:pt x="1052232" y="590719"/>
                  </a:moveTo>
                  <a:cubicBezTo>
                    <a:pt x="1056717" y="589541"/>
                    <a:pt x="1061200" y="588832"/>
                    <a:pt x="1065921" y="588832"/>
                  </a:cubicBezTo>
                  <a:cubicBezTo>
                    <a:pt x="1070403" y="590014"/>
                    <a:pt x="1075121" y="590483"/>
                    <a:pt x="1079842" y="590483"/>
                  </a:cubicBezTo>
                  <a:cubicBezTo>
                    <a:pt x="1076066" y="590719"/>
                    <a:pt x="1072290" y="591664"/>
                    <a:pt x="1068752" y="593078"/>
                  </a:cubicBezTo>
                  <a:cubicBezTo>
                    <a:pt x="1065921" y="591428"/>
                    <a:pt x="1063559" y="590719"/>
                    <a:pt x="1056245" y="593078"/>
                  </a:cubicBezTo>
                  <a:cubicBezTo>
                    <a:pt x="1052469" y="590719"/>
                    <a:pt x="1051760" y="590014"/>
                    <a:pt x="1051760" y="588596"/>
                  </a:cubicBezTo>
                  <a:close/>
                  <a:moveTo>
                    <a:pt x="1313220" y="668828"/>
                  </a:moveTo>
                  <a:cubicBezTo>
                    <a:pt x="1308026" y="670006"/>
                    <a:pt x="1300949" y="668828"/>
                    <a:pt x="1300477" y="670478"/>
                  </a:cubicBezTo>
                  <a:lnTo>
                    <a:pt x="1297409" y="669300"/>
                  </a:lnTo>
                  <a:cubicBezTo>
                    <a:pt x="1296228" y="669770"/>
                    <a:pt x="1295050" y="669770"/>
                    <a:pt x="1293869" y="669300"/>
                  </a:cubicBezTo>
                  <a:cubicBezTo>
                    <a:pt x="1299768" y="666938"/>
                    <a:pt x="1306376" y="666232"/>
                    <a:pt x="1312748" y="667410"/>
                  </a:cubicBezTo>
                  <a:close/>
                  <a:moveTo>
                    <a:pt x="1366786" y="737260"/>
                  </a:moveTo>
                  <a:cubicBezTo>
                    <a:pt x="1366786" y="737260"/>
                    <a:pt x="1369382" y="737260"/>
                    <a:pt x="1366786" y="738675"/>
                  </a:cubicBezTo>
                  <a:cubicBezTo>
                    <a:pt x="1364188" y="740092"/>
                    <a:pt x="1362774" y="736788"/>
                    <a:pt x="1366314" y="735843"/>
                  </a:cubicBezTo>
                  <a:close/>
                  <a:moveTo>
                    <a:pt x="1036424" y="550133"/>
                  </a:moveTo>
                  <a:cubicBezTo>
                    <a:pt x="1035952" y="549188"/>
                    <a:pt x="1035952" y="547773"/>
                    <a:pt x="1036424" y="546829"/>
                  </a:cubicBezTo>
                  <a:cubicBezTo>
                    <a:pt x="1038075" y="544469"/>
                    <a:pt x="1036657" y="548482"/>
                    <a:pt x="1035952" y="548718"/>
                  </a:cubicBezTo>
                  <a:close/>
                  <a:moveTo>
                    <a:pt x="1279947" y="650657"/>
                  </a:moveTo>
                  <a:cubicBezTo>
                    <a:pt x="1273103" y="650894"/>
                    <a:pt x="1266025" y="650185"/>
                    <a:pt x="1259418" y="648534"/>
                  </a:cubicBezTo>
                  <a:cubicBezTo>
                    <a:pt x="1266025" y="647826"/>
                    <a:pt x="1272867" y="648062"/>
                    <a:pt x="1279475" y="649240"/>
                  </a:cubicBezTo>
                  <a:close/>
                  <a:moveTo>
                    <a:pt x="1041851" y="558391"/>
                  </a:moveTo>
                  <a:cubicBezTo>
                    <a:pt x="1041851" y="558391"/>
                    <a:pt x="1041851" y="558391"/>
                    <a:pt x="1039961" y="558391"/>
                  </a:cubicBezTo>
                  <a:cubicBezTo>
                    <a:pt x="1038075" y="558391"/>
                    <a:pt x="1039961" y="555559"/>
                    <a:pt x="1037130" y="558391"/>
                  </a:cubicBezTo>
                  <a:cubicBezTo>
                    <a:pt x="1034298" y="561223"/>
                    <a:pt x="1038547" y="558391"/>
                    <a:pt x="1037130" y="561459"/>
                  </a:cubicBezTo>
                  <a:cubicBezTo>
                    <a:pt x="1035716" y="564527"/>
                    <a:pt x="1035007" y="561459"/>
                    <a:pt x="1035952" y="558863"/>
                  </a:cubicBezTo>
                  <a:cubicBezTo>
                    <a:pt x="1036894" y="556268"/>
                    <a:pt x="1041851" y="554145"/>
                    <a:pt x="1041379" y="556977"/>
                  </a:cubicBezTo>
                  <a:close/>
                  <a:moveTo>
                    <a:pt x="1232752" y="630600"/>
                  </a:moveTo>
                  <a:cubicBezTo>
                    <a:pt x="1240302" y="630600"/>
                    <a:pt x="1247619" y="631309"/>
                    <a:pt x="1254933" y="632959"/>
                  </a:cubicBezTo>
                  <a:cubicBezTo>
                    <a:pt x="1248564" y="633432"/>
                    <a:pt x="1241956" y="633432"/>
                    <a:pt x="1235584" y="632959"/>
                  </a:cubicBezTo>
                  <a:cubicBezTo>
                    <a:pt x="1230866" y="630836"/>
                    <a:pt x="1229448" y="629892"/>
                    <a:pt x="1232280" y="629183"/>
                  </a:cubicBezTo>
                  <a:close/>
                  <a:moveTo>
                    <a:pt x="1104148" y="585056"/>
                  </a:moveTo>
                  <a:cubicBezTo>
                    <a:pt x="1107686" y="585292"/>
                    <a:pt x="1110990" y="585765"/>
                    <a:pt x="1114294" y="586946"/>
                  </a:cubicBezTo>
                  <a:cubicBezTo>
                    <a:pt x="1108867" y="588596"/>
                    <a:pt x="1098249" y="585056"/>
                    <a:pt x="1103676" y="583642"/>
                  </a:cubicBezTo>
                  <a:close/>
                  <a:moveTo>
                    <a:pt x="1047042" y="558863"/>
                  </a:moveTo>
                  <a:cubicBezTo>
                    <a:pt x="1046333" y="559336"/>
                    <a:pt x="1045861" y="559808"/>
                    <a:pt x="1045625" y="560517"/>
                  </a:cubicBezTo>
                  <a:cubicBezTo>
                    <a:pt x="1044919" y="560281"/>
                    <a:pt x="1044210" y="559572"/>
                    <a:pt x="1043974" y="558863"/>
                  </a:cubicBezTo>
                  <a:cubicBezTo>
                    <a:pt x="1044919" y="556268"/>
                    <a:pt x="1045861" y="556268"/>
                    <a:pt x="1046569" y="557449"/>
                  </a:cubicBezTo>
                  <a:close/>
                  <a:moveTo>
                    <a:pt x="1139308" y="586946"/>
                  </a:moveTo>
                  <a:cubicBezTo>
                    <a:pt x="1133881" y="586946"/>
                    <a:pt x="1127982" y="589541"/>
                    <a:pt x="1123024" y="586946"/>
                  </a:cubicBezTo>
                  <a:cubicBezTo>
                    <a:pt x="1128215" y="585765"/>
                    <a:pt x="1133409" y="585292"/>
                    <a:pt x="1138836" y="585529"/>
                  </a:cubicBezTo>
                  <a:close/>
                  <a:moveTo>
                    <a:pt x="1188626" y="596855"/>
                  </a:moveTo>
                  <a:cubicBezTo>
                    <a:pt x="1181309" y="598508"/>
                    <a:pt x="1179659" y="596855"/>
                    <a:pt x="1175882" y="598272"/>
                  </a:cubicBezTo>
                  <a:cubicBezTo>
                    <a:pt x="1172109" y="599686"/>
                    <a:pt x="1171164" y="596619"/>
                    <a:pt x="1171164" y="595913"/>
                  </a:cubicBezTo>
                  <a:cubicBezTo>
                    <a:pt x="1176591" y="594259"/>
                    <a:pt x="1182490" y="594023"/>
                    <a:pt x="1188153" y="595440"/>
                  </a:cubicBezTo>
                  <a:close/>
                  <a:moveTo>
                    <a:pt x="1150162" y="594023"/>
                  </a:moveTo>
                  <a:cubicBezTo>
                    <a:pt x="1156770" y="595913"/>
                    <a:pt x="1164792" y="594023"/>
                    <a:pt x="1171164" y="595913"/>
                  </a:cubicBezTo>
                  <a:cubicBezTo>
                    <a:pt x="1164083" y="596619"/>
                    <a:pt x="1149453" y="594496"/>
                    <a:pt x="1149689" y="592609"/>
                  </a:cubicBezTo>
                  <a:close/>
                  <a:moveTo>
                    <a:pt x="1051760" y="564054"/>
                  </a:moveTo>
                  <a:cubicBezTo>
                    <a:pt x="1051760" y="566180"/>
                    <a:pt x="1049165" y="564054"/>
                    <a:pt x="1048456" y="564054"/>
                  </a:cubicBezTo>
                  <a:cubicBezTo>
                    <a:pt x="1047750" y="564054"/>
                    <a:pt x="1050346" y="562167"/>
                    <a:pt x="1051291" y="562640"/>
                  </a:cubicBezTo>
                  <a:close/>
                  <a:moveTo>
                    <a:pt x="1163611" y="590014"/>
                  </a:moveTo>
                  <a:cubicBezTo>
                    <a:pt x="1158893" y="590719"/>
                    <a:pt x="1154174" y="590719"/>
                    <a:pt x="1149453" y="590014"/>
                  </a:cubicBezTo>
                  <a:cubicBezTo>
                    <a:pt x="1149217" y="586473"/>
                    <a:pt x="1158420" y="586710"/>
                    <a:pt x="1163142" y="588596"/>
                  </a:cubicBezTo>
                  <a:close/>
                  <a:moveTo>
                    <a:pt x="1185794" y="587651"/>
                  </a:moveTo>
                  <a:cubicBezTo>
                    <a:pt x="1176118" y="589069"/>
                    <a:pt x="1172109" y="587651"/>
                    <a:pt x="1170455" y="591192"/>
                  </a:cubicBezTo>
                  <a:cubicBezTo>
                    <a:pt x="1164083" y="591192"/>
                    <a:pt x="1166443" y="589541"/>
                    <a:pt x="1164083" y="588124"/>
                  </a:cubicBezTo>
                  <a:cubicBezTo>
                    <a:pt x="1169041" y="587651"/>
                    <a:pt x="1173759" y="587651"/>
                    <a:pt x="1178714" y="588124"/>
                  </a:cubicBezTo>
                  <a:cubicBezTo>
                    <a:pt x="1176355" y="588124"/>
                    <a:pt x="1171636" y="588124"/>
                    <a:pt x="1173523" y="586473"/>
                  </a:cubicBezTo>
                  <a:cubicBezTo>
                    <a:pt x="1181545" y="586001"/>
                    <a:pt x="1189570" y="587415"/>
                    <a:pt x="1197120" y="590014"/>
                  </a:cubicBezTo>
                  <a:cubicBezTo>
                    <a:pt x="1195470" y="591192"/>
                    <a:pt x="1193580" y="591664"/>
                    <a:pt x="1191457" y="591664"/>
                  </a:cubicBezTo>
                  <a:cubicBezTo>
                    <a:pt x="1182962" y="588596"/>
                    <a:pt x="1187445" y="588596"/>
                    <a:pt x="1185322" y="586237"/>
                  </a:cubicBezTo>
                  <a:close/>
                  <a:moveTo>
                    <a:pt x="1210806" y="594259"/>
                  </a:moveTo>
                  <a:cubicBezTo>
                    <a:pt x="1199007" y="594968"/>
                    <a:pt x="1187208" y="594496"/>
                    <a:pt x="1175410" y="592845"/>
                  </a:cubicBezTo>
                  <a:cubicBezTo>
                    <a:pt x="1177536" y="588596"/>
                    <a:pt x="1198774" y="590483"/>
                    <a:pt x="1210336" y="592845"/>
                  </a:cubicBezTo>
                  <a:close/>
                  <a:moveTo>
                    <a:pt x="1051524" y="550605"/>
                  </a:moveTo>
                  <a:cubicBezTo>
                    <a:pt x="1051524" y="550605"/>
                    <a:pt x="1049165" y="550605"/>
                    <a:pt x="1048223" y="550605"/>
                  </a:cubicBezTo>
                  <a:cubicBezTo>
                    <a:pt x="1047278" y="550605"/>
                    <a:pt x="1050110" y="547301"/>
                    <a:pt x="1051054" y="549188"/>
                  </a:cubicBezTo>
                  <a:close/>
                  <a:moveTo>
                    <a:pt x="1098718" y="563582"/>
                  </a:moveTo>
                  <a:cubicBezTo>
                    <a:pt x="1098718" y="563582"/>
                    <a:pt x="1096832" y="566886"/>
                    <a:pt x="1089282" y="565708"/>
                  </a:cubicBezTo>
                  <a:cubicBezTo>
                    <a:pt x="1091405" y="563582"/>
                    <a:pt x="1094236" y="562404"/>
                    <a:pt x="1097304" y="562167"/>
                  </a:cubicBezTo>
                  <a:close/>
                  <a:moveTo>
                    <a:pt x="1088101" y="553673"/>
                  </a:moveTo>
                  <a:cubicBezTo>
                    <a:pt x="1097777" y="553673"/>
                    <a:pt x="1080315" y="555559"/>
                    <a:pt x="1085506" y="556504"/>
                  </a:cubicBezTo>
                  <a:cubicBezTo>
                    <a:pt x="1090696" y="557449"/>
                    <a:pt x="1095651" y="554851"/>
                    <a:pt x="1100136" y="556504"/>
                  </a:cubicBezTo>
                  <a:cubicBezTo>
                    <a:pt x="1090460" y="557449"/>
                    <a:pt x="1080551" y="557449"/>
                    <a:pt x="1070875" y="556504"/>
                  </a:cubicBezTo>
                  <a:cubicBezTo>
                    <a:pt x="1072290" y="554145"/>
                    <a:pt x="1081965" y="554851"/>
                    <a:pt x="1086687" y="552256"/>
                  </a:cubicBezTo>
                  <a:close/>
                  <a:moveTo>
                    <a:pt x="1224258" y="600867"/>
                  </a:moveTo>
                  <a:cubicBezTo>
                    <a:pt x="1236293" y="599214"/>
                    <a:pt x="1247855" y="604408"/>
                    <a:pt x="1242428" y="606530"/>
                  </a:cubicBezTo>
                  <a:cubicBezTo>
                    <a:pt x="1236765" y="602282"/>
                    <a:pt x="1229921" y="599686"/>
                    <a:pt x="1222841" y="598978"/>
                  </a:cubicBezTo>
                  <a:close/>
                  <a:moveTo>
                    <a:pt x="1227562" y="595677"/>
                  </a:moveTo>
                  <a:lnTo>
                    <a:pt x="1218358" y="597091"/>
                  </a:lnTo>
                  <a:cubicBezTo>
                    <a:pt x="1216705" y="597091"/>
                    <a:pt x="1213168" y="595440"/>
                    <a:pt x="1215291" y="594968"/>
                  </a:cubicBezTo>
                  <a:cubicBezTo>
                    <a:pt x="1217414" y="594496"/>
                    <a:pt x="1222841" y="590955"/>
                    <a:pt x="1226853" y="593787"/>
                  </a:cubicBezTo>
                  <a:close/>
                  <a:moveTo>
                    <a:pt x="1162197" y="570426"/>
                  </a:moveTo>
                  <a:cubicBezTo>
                    <a:pt x="1167387" y="571843"/>
                    <a:pt x="1162197" y="572549"/>
                    <a:pt x="1159838" y="573257"/>
                  </a:cubicBezTo>
                  <a:cubicBezTo>
                    <a:pt x="1157478" y="573494"/>
                    <a:pt x="1155116" y="573494"/>
                    <a:pt x="1152757" y="573257"/>
                  </a:cubicBezTo>
                  <a:close/>
                  <a:moveTo>
                    <a:pt x="1134114" y="559336"/>
                  </a:moveTo>
                  <a:cubicBezTo>
                    <a:pt x="1137891" y="560986"/>
                    <a:pt x="1137182" y="562640"/>
                    <a:pt x="1131283" y="564054"/>
                  </a:cubicBezTo>
                  <a:cubicBezTo>
                    <a:pt x="1125384" y="565471"/>
                    <a:pt x="1125856" y="557449"/>
                    <a:pt x="1132464" y="557449"/>
                  </a:cubicBezTo>
                  <a:close/>
                  <a:moveTo>
                    <a:pt x="1220009" y="590247"/>
                  </a:moveTo>
                  <a:cubicBezTo>
                    <a:pt x="1225672" y="588596"/>
                    <a:pt x="1233933" y="591900"/>
                    <a:pt x="1233461" y="593078"/>
                  </a:cubicBezTo>
                  <a:cubicBezTo>
                    <a:pt x="1223077" y="592373"/>
                    <a:pt x="1226853" y="590247"/>
                    <a:pt x="1218595" y="588596"/>
                  </a:cubicBezTo>
                  <a:close/>
                  <a:moveTo>
                    <a:pt x="1164792" y="560281"/>
                  </a:moveTo>
                  <a:cubicBezTo>
                    <a:pt x="1167624" y="561223"/>
                    <a:pt x="1170455" y="561931"/>
                    <a:pt x="1173523" y="562167"/>
                  </a:cubicBezTo>
                  <a:cubicBezTo>
                    <a:pt x="1164556" y="562167"/>
                    <a:pt x="1163142" y="560750"/>
                    <a:pt x="1156770" y="562167"/>
                  </a:cubicBezTo>
                  <a:cubicBezTo>
                    <a:pt x="1154644" y="559336"/>
                    <a:pt x="1148039" y="562167"/>
                    <a:pt x="1141195" y="559336"/>
                  </a:cubicBezTo>
                  <a:cubicBezTo>
                    <a:pt x="1148039" y="557213"/>
                    <a:pt x="1156061" y="559572"/>
                    <a:pt x="1163378" y="558391"/>
                  </a:cubicBezTo>
                  <a:close/>
                  <a:moveTo>
                    <a:pt x="1213637" y="567831"/>
                  </a:moveTo>
                  <a:cubicBezTo>
                    <a:pt x="1203256" y="564054"/>
                    <a:pt x="1181545" y="566416"/>
                    <a:pt x="1176827" y="563112"/>
                  </a:cubicBezTo>
                  <a:cubicBezTo>
                    <a:pt x="1185794" y="561931"/>
                    <a:pt x="1214582" y="561459"/>
                    <a:pt x="1212223" y="564999"/>
                  </a:cubicBezTo>
                  <a:close/>
                  <a:moveTo>
                    <a:pt x="1203020" y="567831"/>
                  </a:moveTo>
                  <a:cubicBezTo>
                    <a:pt x="1199243" y="567831"/>
                    <a:pt x="1205143" y="569717"/>
                    <a:pt x="1198774" y="569953"/>
                  </a:cubicBezTo>
                  <a:cubicBezTo>
                    <a:pt x="1195939" y="569481"/>
                    <a:pt x="1193108" y="569012"/>
                    <a:pt x="1190276" y="568067"/>
                  </a:cubicBezTo>
                  <a:cubicBezTo>
                    <a:pt x="1196884" y="564999"/>
                    <a:pt x="1193816" y="564999"/>
                    <a:pt x="1201605" y="564999"/>
                  </a:cubicBezTo>
                  <a:close/>
                  <a:moveTo>
                    <a:pt x="1264844" y="571607"/>
                  </a:moveTo>
                  <a:cubicBezTo>
                    <a:pt x="1268621" y="573730"/>
                    <a:pt x="1273103" y="571607"/>
                    <a:pt x="1276643" y="574202"/>
                  </a:cubicBezTo>
                  <a:cubicBezTo>
                    <a:pt x="1271925" y="574911"/>
                    <a:pt x="1267204" y="574911"/>
                    <a:pt x="1262485" y="574202"/>
                  </a:cubicBezTo>
                  <a:cubicBezTo>
                    <a:pt x="1263430" y="570426"/>
                    <a:pt x="1261540" y="569717"/>
                    <a:pt x="1263430" y="569012"/>
                  </a:cubicBezTo>
                  <a:close/>
                  <a:moveTo>
                    <a:pt x="1447015" y="618802"/>
                  </a:moveTo>
                  <a:cubicBezTo>
                    <a:pt x="1438048" y="618802"/>
                    <a:pt x="1411149" y="617384"/>
                    <a:pt x="1421059" y="614789"/>
                  </a:cubicBezTo>
                  <a:cubicBezTo>
                    <a:pt x="1425307" y="614789"/>
                    <a:pt x="1448196" y="614553"/>
                    <a:pt x="1445601" y="616206"/>
                  </a:cubicBezTo>
                  <a:close/>
                  <a:moveTo>
                    <a:pt x="1573969" y="674963"/>
                  </a:moveTo>
                  <a:cubicBezTo>
                    <a:pt x="1578926" y="676378"/>
                    <a:pt x="1562406" y="677795"/>
                    <a:pt x="1560756" y="676614"/>
                  </a:cubicBezTo>
                  <a:cubicBezTo>
                    <a:pt x="1566183" y="673546"/>
                    <a:pt x="1564532" y="672604"/>
                    <a:pt x="1572554" y="672368"/>
                  </a:cubicBezTo>
                  <a:close/>
                  <a:moveTo>
                    <a:pt x="1441824" y="616206"/>
                  </a:moveTo>
                  <a:cubicBezTo>
                    <a:pt x="1435925" y="616206"/>
                    <a:pt x="1430262" y="615498"/>
                    <a:pt x="1424599" y="614080"/>
                  </a:cubicBezTo>
                  <a:cubicBezTo>
                    <a:pt x="1432149" y="614080"/>
                    <a:pt x="1434274" y="611249"/>
                    <a:pt x="1440646" y="612430"/>
                  </a:cubicBezTo>
                  <a:cubicBezTo>
                    <a:pt x="1435689" y="610776"/>
                    <a:pt x="1440879" y="612194"/>
                    <a:pt x="1440410" y="613611"/>
                  </a:cubicBezTo>
                  <a:close/>
                  <a:moveTo>
                    <a:pt x="1454095" y="613375"/>
                  </a:moveTo>
                  <a:cubicBezTo>
                    <a:pt x="1465894" y="615498"/>
                    <a:pt x="1450555" y="617384"/>
                    <a:pt x="1442769" y="615261"/>
                  </a:cubicBezTo>
                  <a:cubicBezTo>
                    <a:pt x="1442769" y="612194"/>
                    <a:pt x="1440879" y="610776"/>
                    <a:pt x="1452678" y="610776"/>
                  </a:cubicBezTo>
                  <a:close/>
                  <a:moveTo>
                    <a:pt x="1359706" y="583642"/>
                  </a:moveTo>
                  <a:cubicBezTo>
                    <a:pt x="1367020" y="586710"/>
                    <a:pt x="1377640" y="583642"/>
                    <a:pt x="1384954" y="587415"/>
                  </a:cubicBezTo>
                  <a:cubicBezTo>
                    <a:pt x="1370324" y="586946"/>
                    <a:pt x="1355694" y="586001"/>
                    <a:pt x="1341063" y="584114"/>
                  </a:cubicBezTo>
                  <a:close/>
                  <a:moveTo>
                    <a:pt x="1459050" y="610071"/>
                  </a:moveTo>
                  <a:lnTo>
                    <a:pt x="1446545" y="610071"/>
                  </a:lnTo>
                  <a:lnTo>
                    <a:pt x="1440174" y="608181"/>
                  </a:lnTo>
                  <a:cubicBezTo>
                    <a:pt x="1445601" y="607239"/>
                    <a:pt x="1451028" y="607003"/>
                    <a:pt x="1456454" y="607475"/>
                  </a:cubicBezTo>
                  <a:close/>
                  <a:moveTo>
                    <a:pt x="1494682" y="621869"/>
                  </a:moveTo>
                  <a:cubicBezTo>
                    <a:pt x="1510729" y="621869"/>
                    <a:pt x="1503885" y="623992"/>
                    <a:pt x="1518279" y="625409"/>
                  </a:cubicBezTo>
                  <a:cubicBezTo>
                    <a:pt x="1504830" y="622811"/>
                    <a:pt x="1490436" y="620688"/>
                    <a:pt x="1492087" y="619274"/>
                  </a:cubicBezTo>
                  <a:close/>
                  <a:moveTo>
                    <a:pt x="1523942" y="626351"/>
                  </a:moveTo>
                  <a:lnTo>
                    <a:pt x="1530787" y="628711"/>
                  </a:lnTo>
                  <a:cubicBezTo>
                    <a:pt x="1523000" y="628711"/>
                    <a:pt x="1504830" y="628711"/>
                    <a:pt x="1511202" y="627060"/>
                  </a:cubicBezTo>
                  <a:cubicBezTo>
                    <a:pt x="1514739" y="626588"/>
                    <a:pt x="1518279" y="625409"/>
                    <a:pt x="1521347" y="623756"/>
                  </a:cubicBezTo>
                  <a:close/>
                  <a:moveTo>
                    <a:pt x="1544472" y="710123"/>
                  </a:moveTo>
                  <a:cubicBezTo>
                    <a:pt x="1548012" y="706819"/>
                    <a:pt x="1552025" y="703987"/>
                    <a:pt x="1556034" y="701156"/>
                  </a:cubicBezTo>
                  <a:cubicBezTo>
                    <a:pt x="1538336" y="718854"/>
                    <a:pt x="1519460" y="735371"/>
                    <a:pt x="1499403" y="750710"/>
                  </a:cubicBezTo>
                  <a:cubicBezTo>
                    <a:pt x="1499403" y="746228"/>
                    <a:pt x="1512144" y="741506"/>
                    <a:pt x="1514033" y="737024"/>
                  </a:cubicBezTo>
                  <a:cubicBezTo>
                    <a:pt x="1508604" y="740092"/>
                    <a:pt x="1506481" y="742924"/>
                    <a:pt x="1506244" y="740562"/>
                  </a:cubicBezTo>
                  <a:cubicBezTo>
                    <a:pt x="1511908" y="735607"/>
                    <a:pt x="1512852" y="737497"/>
                    <a:pt x="1520402" y="732303"/>
                  </a:cubicBezTo>
                  <a:cubicBezTo>
                    <a:pt x="1522764" y="727585"/>
                    <a:pt x="1533854" y="722158"/>
                    <a:pt x="1535269" y="717437"/>
                  </a:cubicBezTo>
                  <a:cubicBezTo>
                    <a:pt x="1531259" y="721213"/>
                    <a:pt x="1526774" y="724517"/>
                    <a:pt x="1521819" y="727112"/>
                  </a:cubicBezTo>
                  <a:cubicBezTo>
                    <a:pt x="1521819" y="724989"/>
                    <a:pt x="1526774" y="722394"/>
                    <a:pt x="1526068" y="720504"/>
                  </a:cubicBezTo>
                  <a:cubicBezTo>
                    <a:pt x="1531968" y="716259"/>
                    <a:pt x="1531495" y="720504"/>
                    <a:pt x="1536213" y="715314"/>
                  </a:cubicBezTo>
                  <a:cubicBezTo>
                    <a:pt x="1540935" y="710123"/>
                    <a:pt x="1528427" y="719326"/>
                    <a:pt x="1531495" y="715314"/>
                  </a:cubicBezTo>
                  <a:cubicBezTo>
                    <a:pt x="1534327" y="712482"/>
                    <a:pt x="1537394" y="710123"/>
                    <a:pt x="1540935" y="708000"/>
                  </a:cubicBezTo>
                  <a:cubicBezTo>
                    <a:pt x="1540462" y="704932"/>
                    <a:pt x="1538100" y="709178"/>
                    <a:pt x="1541877" y="706583"/>
                  </a:cubicBezTo>
                  <a:close/>
                  <a:moveTo>
                    <a:pt x="1503413" y="615734"/>
                  </a:moveTo>
                  <a:cubicBezTo>
                    <a:pt x="1514739" y="617857"/>
                    <a:pt x="1526068" y="619510"/>
                    <a:pt x="1537394" y="620216"/>
                  </a:cubicBezTo>
                  <a:cubicBezTo>
                    <a:pt x="1527719" y="620216"/>
                    <a:pt x="1534327" y="623047"/>
                    <a:pt x="1518043" y="622575"/>
                  </a:cubicBezTo>
                  <a:cubicBezTo>
                    <a:pt x="1507662" y="620688"/>
                    <a:pt x="1518043" y="620216"/>
                    <a:pt x="1518043" y="619038"/>
                  </a:cubicBezTo>
                  <a:cubicBezTo>
                    <a:pt x="1509312" y="619038"/>
                    <a:pt x="1502471" y="619038"/>
                    <a:pt x="1492795" y="619038"/>
                  </a:cubicBezTo>
                  <a:cubicBezTo>
                    <a:pt x="1483120" y="619038"/>
                    <a:pt x="1491142" y="614317"/>
                    <a:pt x="1500818" y="613844"/>
                  </a:cubicBezTo>
                  <a:close/>
                  <a:moveTo>
                    <a:pt x="1425307" y="590719"/>
                  </a:moveTo>
                  <a:cubicBezTo>
                    <a:pt x="1415395" y="592136"/>
                    <a:pt x="1405014" y="592136"/>
                    <a:pt x="1395102" y="590719"/>
                  </a:cubicBezTo>
                  <a:cubicBezTo>
                    <a:pt x="1404305" y="589305"/>
                    <a:pt x="1413509" y="588596"/>
                    <a:pt x="1422712" y="588596"/>
                  </a:cubicBezTo>
                  <a:close/>
                  <a:moveTo>
                    <a:pt x="1570431" y="637914"/>
                  </a:moveTo>
                  <a:lnTo>
                    <a:pt x="1557452" y="637914"/>
                  </a:lnTo>
                  <a:lnTo>
                    <a:pt x="1553203" y="636263"/>
                  </a:lnTo>
                  <a:cubicBezTo>
                    <a:pt x="1557924" y="635082"/>
                    <a:pt x="1562879" y="634846"/>
                    <a:pt x="1567833" y="635791"/>
                  </a:cubicBezTo>
                  <a:close/>
                  <a:moveTo>
                    <a:pt x="1666707" y="634374"/>
                  </a:moveTo>
                  <a:cubicBezTo>
                    <a:pt x="1670011" y="634140"/>
                    <a:pt x="1673079" y="634140"/>
                    <a:pt x="1676383" y="634374"/>
                  </a:cubicBezTo>
                  <a:lnTo>
                    <a:pt x="1676383" y="634374"/>
                  </a:lnTo>
                  <a:lnTo>
                    <a:pt x="1676383" y="634374"/>
                  </a:lnTo>
                  <a:cubicBezTo>
                    <a:pt x="1655853" y="634374"/>
                    <a:pt x="1659863" y="629892"/>
                    <a:pt x="1652786" y="628474"/>
                  </a:cubicBezTo>
                  <a:lnTo>
                    <a:pt x="1635088" y="628474"/>
                  </a:lnTo>
                  <a:cubicBezTo>
                    <a:pt x="1616681" y="624937"/>
                    <a:pt x="1598038" y="623047"/>
                    <a:pt x="1579396" y="623047"/>
                  </a:cubicBezTo>
                  <a:cubicBezTo>
                    <a:pt x="1571609" y="624701"/>
                    <a:pt x="1563823" y="625643"/>
                    <a:pt x="1555798" y="625643"/>
                  </a:cubicBezTo>
                  <a:cubicBezTo>
                    <a:pt x="1560756" y="622575"/>
                    <a:pt x="1544472" y="625643"/>
                    <a:pt x="1537631" y="623284"/>
                  </a:cubicBezTo>
                  <a:cubicBezTo>
                    <a:pt x="1557452" y="623284"/>
                    <a:pt x="1573027" y="623284"/>
                    <a:pt x="1588129" y="620688"/>
                  </a:cubicBezTo>
                  <a:cubicBezTo>
                    <a:pt x="1611490" y="624228"/>
                    <a:pt x="1635324" y="625643"/>
                    <a:pt x="1658921" y="624937"/>
                  </a:cubicBezTo>
                  <a:cubicBezTo>
                    <a:pt x="1654436" y="624937"/>
                    <a:pt x="1638389" y="624937"/>
                    <a:pt x="1642401" y="626351"/>
                  </a:cubicBezTo>
                  <a:cubicBezTo>
                    <a:pt x="1654672" y="626351"/>
                    <a:pt x="1662931" y="626351"/>
                    <a:pt x="1675911" y="626351"/>
                  </a:cubicBezTo>
                  <a:cubicBezTo>
                    <a:pt x="1673551" y="626351"/>
                    <a:pt x="1665999" y="626351"/>
                    <a:pt x="1671426" y="624701"/>
                  </a:cubicBezTo>
                  <a:cubicBezTo>
                    <a:pt x="1676852" y="623047"/>
                    <a:pt x="1690305" y="624701"/>
                    <a:pt x="1697854" y="626588"/>
                  </a:cubicBezTo>
                  <a:cubicBezTo>
                    <a:pt x="1697382" y="628474"/>
                    <a:pt x="1695968" y="629892"/>
                    <a:pt x="1694317" y="630364"/>
                  </a:cubicBezTo>
                  <a:cubicBezTo>
                    <a:pt x="1694550" y="629419"/>
                    <a:pt x="1694550" y="628241"/>
                    <a:pt x="1694317" y="627296"/>
                  </a:cubicBezTo>
                  <a:cubicBezTo>
                    <a:pt x="1682282" y="627296"/>
                    <a:pt x="1663876" y="627296"/>
                    <a:pt x="1668358" y="630128"/>
                  </a:cubicBezTo>
                  <a:cubicBezTo>
                    <a:pt x="1674730" y="629419"/>
                    <a:pt x="1681101" y="629419"/>
                    <a:pt x="1687473" y="630128"/>
                  </a:cubicBezTo>
                  <a:cubicBezTo>
                    <a:pt x="1687001" y="633904"/>
                    <a:pt x="1685114" y="637208"/>
                    <a:pt x="1682518" y="639803"/>
                  </a:cubicBezTo>
                  <a:cubicBezTo>
                    <a:pt x="1682518" y="637914"/>
                    <a:pt x="1683697" y="634140"/>
                    <a:pt x="1683933" y="631542"/>
                  </a:cubicBezTo>
                  <a:cubicBezTo>
                    <a:pt x="1671662" y="631073"/>
                    <a:pt x="1665054" y="631073"/>
                    <a:pt x="1664112" y="632723"/>
                  </a:cubicBezTo>
                  <a:close/>
                  <a:moveTo>
                    <a:pt x="1687237" y="631778"/>
                  </a:moveTo>
                  <a:cubicBezTo>
                    <a:pt x="1689596" y="631778"/>
                    <a:pt x="1691483" y="634846"/>
                    <a:pt x="1690777" y="637914"/>
                  </a:cubicBezTo>
                  <a:cubicBezTo>
                    <a:pt x="1690068" y="640982"/>
                    <a:pt x="1690777" y="637914"/>
                    <a:pt x="1687945" y="640509"/>
                  </a:cubicBezTo>
                  <a:cubicBezTo>
                    <a:pt x="1685114" y="643341"/>
                    <a:pt x="1682046" y="645703"/>
                    <a:pt x="1678742" y="648062"/>
                  </a:cubicBezTo>
                  <a:cubicBezTo>
                    <a:pt x="1682518" y="642871"/>
                    <a:pt x="1684641" y="636500"/>
                    <a:pt x="1684641" y="630128"/>
                  </a:cubicBezTo>
                  <a:close/>
                  <a:moveTo>
                    <a:pt x="1424599" y="591192"/>
                  </a:moveTo>
                  <a:cubicBezTo>
                    <a:pt x="1439701" y="591192"/>
                    <a:pt x="1453859" y="593787"/>
                    <a:pt x="1467545" y="595677"/>
                  </a:cubicBezTo>
                  <a:cubicBezTo>
                    <a:pt x="1452209" y="595440"/>
                    <a:pt x="1436870" y="593078"/>
                    <a:pt x="1422003" y="588596"/>
                  </a:cubicBezTo>
                  <a:close/>
                  <a:moveTo>
                    <a:pt x="1518988" y="614789"/>
                  </a:moveTo>
                  <a:cubicBezTo>
                    <a:pt x="1514270" y="614789"/>
                    <a:pt x="1506953" y="614789"/>
                    <a:pt x="1504121" y="612666"/>
                  </a:cubicBezTo>
                  <a:cubicBezTo>
                    <a:pt x="1510021" y="609362"/>
                    <a:pt x="1523942" y="612194"/>
                    <a:pt x="1517337" y="612194"/>
                  </a:cubicBezTo>
                  <a:close/>
                  <a:moveTo>
                    <a:pt x="1566183" y="619743"/>
                  </a:moveTo>
                  <a:cubicBezTo>
                    <a:pt x="1557452" y="619743"/>
                    <a:pt x="1536922" y="619743"/>
                    <a:pt x="1542585" y="617384"/>
                  </a:cubicBezTo>
                  <a:cubicBezTo>
                    <a:pt x="1548248" y="615025"/>
                    <a:pt x="1559102" y="616912"/>
                    <a:pt x="1565710" y="618093"/>
                  </a:cubicBezTo>
                  <a:close/>
                  <a:moveTo>
                    <a:pt x="1492087" y="597563"/>
                  </a:moveTo>
                  <a:cubicBezTo>
                    <a:pt x="1484301" y="598744"/>
                    <a:pt x="1476275" y="598744"/>
                    <a:pt x="1468489" y="597563"/>
                  </a:cubicBezTo>
                  <a:cubicBezTo>
                    <a:pt x="1476042" y="596146"/>
                    <a:pt x="1483828" y="595677"/>
                    <a:pt x="1491614" y="595913"/>
                  </a:cubicBezTo>
                  <a:close/>
                  <a:moveTo>
                    <a:pt x="1480760" y="762745"/>
                  </a:moveTo>
                  <a:cubicBezTo>
                    <a:pt x="1479107" y="762745"/>
                    <a:pt x="1488310" y="756137"/>
                    <a:pt x="1482883" y="756845"/>
                  </a:cubicBezTo>
                  <a:cubicBezTo>
                    <a:pt x="1490672" y="749059"/>
                    <a:pt x="1486424" y="757081"/>
                    <a:pt x="1480288" y="760385"/>
                  </a:cubicBezTo>
                  <a:close/>
                  <a:moveTo>
                    <a:pt x="1466839" y="774779"/>
                  </a:moveTo>
                  <a:cubicBezTo>
                    <a:pt x="1464243" y="774779"/>
                    <a:pt x="1471793" y="769116"/>
                    <a:pt x="1472738" y="765576"/>
                  </a:cubicBezTo>
                  <a:lnTo>
                    <a:pt x="1478401" y="762508"/>
                  </a:lnTo>
                  <a:cubicBezTo>
                    <a:pt x="1475333" y="766757"/>
                    <a:pt x="1471085" y="770294"/>
                    <a:pt x="1466366" y="772420"/>
                  </a:cubicBezTo>
                  <a:close/>
                  <a:moveTo>
                    <a:pt x="1636502" y="626115"/>
                  </a:moveTo>
                  <a:cubicBezTo>
                    <a:pt x="1629188" y="626115"/>
                    <a:pt x="1606061" y="626115"/>
                    <a:pt x="1612905" y="623992"/>
                  </a:cubicBezTo>
                  <a:cubicBezTo>
                    <a:pt x="1620691" y="623520"/>
                    <a:pt x="1628244" y="623284"/>
                    <a:pt x="1636030" y="623756"/>
                  </a:cubicBezTo>
                  <a:close/>
                  <a:moveTo>
                    <a:pt x="1614086" y="610776"/>
                  </a:moveTo>
                  <a:cubicBezTo>
                    <a:pt x="1607242" y="611957"/>
                    <a:pt x="1599928" y="611957"/>
                    <a:pt x="1593084" y="610776"/>
                  </a:cubicBezTo>
                  <a:cubicBezTo>
                    <a:pt x="1599692" y="608890"/>
                    <a:pt x="1606769" y="607945"/>
                    <a:pt x="1613613" y="608417"/>
                  </a:cubicBezTo>
                  <a:close/>
                  <a:moveTo>
                    <a:pt x="1661280" y="660097"/>
                  </a:moveTo>
                  <a:lnTo>
                    <a:pt x="1647356" y="673546"/>
                  </a:lnTo>
                  <a:cubicBezTo>
                    <a:pt x="1650424" y="668591"/>
                    <a:pt x="1647356" y="669064"/>
                    <a:pt x="1656559" y="661039"/>
                  </a:cubicBezTo>
                  <a:cubicBezTo>
                    <a:pt x="1654436" y="661275"/>
                    <a:pt x="1663639" y="653725"/>
                    <a:pt x="1660572" y="657738"/>
                  </a:cubicBezTo>
                  <a:close/>
                  <a:moveTo>
                    <a:pt x="1618332" y="695493"/>
                  </a:moveTo>
                  <a:cubicBezTo>
                    <a:pt x="1614322" y="698324"/>
                    <a:pt x="1610782" y="701156"/>
                    <a:pt x="1607714" y="703751"/>
                  </a:cubicBezTo>
                  <a:lnTo>
                    <a:pt x="1609837" y="700683"/>
                  </a:lnTo>
                  <a:cubicBezTo>
                    <a:pt x="1608423" y="700683"/>
                    <a:pt x="1607242" y="702570"/>
                    <a:pt x="1608423" y="700683"/>
                  </a:cubicBezTo>
                  <a:cubicBezTo>
                    <a:pt x="1620927" y="691480"/>
                    <a:pt x="1608423" y="698797"/>
                    <a:pt x="1610782" y="695020"/>
                  </a:cubicBezTo>
                  <a:cubicBezTo>
                    <a:pt x="1615028" y="691008"/>
                    <a:pt x="1619749" y="687234"/>
                    <a:pt x="1624467" y="683694"/>
                  </a:cubicBezTo>
                  <a:cubicBezTo>
                    <a:pt x="1618568" y="688649"/>
                    <a:pt x="1620927" y="688412"/>
                    <a:pt x="1617626" y="693134"/>
                  </a:cubicBezTo>
                  <a:close/>
                  <a:moveTo>
                    <a:pt x="1652313" y="674018"/>
                  </a:moveTo>
                  <a:cubicBezTo>
                    <a:pt x="1648773" y="676378"/>
                    <a:pt x="1642638" y="681099"/>
                    <a:pt x="1643346" y="679682"/>
                  </a:cubicBezTo>
                  <a:cubicBezTo>
                    <a:pt x="1651605" y="671187"/>
                    <a:pt x="1660336" y="663401"/>
                    <a:pt x="1669775" y="656084"/>
                  </a:cubicBezTo>
                  <a:cubicBezTo>
                    <a:pt x="1662222" y="661511"/>
                    <a:pt x="1653728" y="667174"/>
                    <a:pt x="1651605" y="671659"/>
                  </a:cubicBezTo>
                  <a:close/>
                  <a:moveTo>
                    <a:pt x="1091877" y="969693"/>
                  </a:moveTo>
                  <a:cubicBezTo>
                    <a:pt x="1095181" y="978660"/>
                    <a:pt x="1090224" y="971580"/>
                    <a:pt x="1084324" y="962849"/>
                  </a:cubicBezTo>
                  <a:cubicBezTo>
                    <a:pt x="1083146" y="959309"/>
                    <a:pt x="1081729" y="956005"/>
                    <a:pt x="1080079" y="952704"/>
                  </a:cubicBezTo>
                  <a:cubicBezTo>
                    <a:pt x="1084324" y="956950"/>
                    <a:pt x="1088101" y="961904"/>
                    <a:pt x="1091169" y="967334"/>
                  </a:cubicBezTo>
                  <a:close/>
                  <a:moveTo>
                    <a:pt x="1406901" y="822683"/>
                  </a:moveTo>
                  <a:cubicBezTo>
                    <a:pt x="1402652" y="826692"/>
                    <a:pt x="1397697" y="829760"/>
                    <a:pt x="1392270" y="831650"/>
                  </a:cubicBezTo>
                  <a:cubicBezTo>
                    <a:pt x="1395811" y="827401"/>
                    <a:pt x="1393921" y="824806"/>
                    <a:pt x="1402652" y="820793"/>
                  </a:cubicBezTo>
                  <a:cubicBezTo>
                    <a:pt x="1399351" y="822446"/>
                    <a:pt x="1397225" y="825750"/>
                    <a:pt x="1406192" y="820321"/>
                  </a:cubicBezTo>
                  <a:close/>
                  <a:moveTo>
                    <a:pt x="1577509" y="731831"/>
                  </a:moveTo>
                  <a:cubicBezTo>
                    <a:pt x="1583880" y="725931"/>
                    <a:pt x="1587657" y="724517"/>
                    <a:pt x="1588129" y="725462"/>
                  </a:cubicBezTo>
                  <a:cubicBezTo>
                    <a:pt x="1600634" y="711301"/>
                    <a:pt x="1615028" y="698797"/>
                    <a:pt x="1630839" y="688412"/>
                  </a:cubicBezTo>
                  <a:cubicBezTo>
                    <a:pt x="1616209" y="699975"/>
                    <a:pt x="1602759" y="712955"/>
                    <a:pt x="1590725" y="727112"/>
                  </a:cubicBezTo>
                  <a:cubicBezTo>
                    <a:pt x="1590725" y="724989"/>
                    <a:pt x="1587421" y="727112"/>
                    <a:pt x="1582463" y="730180"/>
                  </a:cubicBezTo>
                  <a:cubicBezTo>
                    <a:pt x="1584353" y="730180"/>
                    <a:pt x="1584117" y="730180"/>
                    <a:pt x="1576800" y="738202"/>
                  </a:cubicBezTo>
                  <a:cubicBezTo>
                    <a:pt x="1569486" y="746228"/>
                    <a:pt x="1573732" y="738202"/>
                    <a:pt x="1572082" y="739620"/>
                  </a:cubicBezTo>
                  <a:cubicBezTo>
                    <a:pt x="1570431" y="741034"/>
                    <a:pt x="1569486" y="743160"/>
                    <a:pt x="1563115" y="749059"/>
                  </a:cubicBezTo>
                  <a:cubicBezTo>
                    <a:pt x="1570431" y="744810"/>
                    <a:pt x="1560283" y="754486"/>
                    <a:pt x="1553911" y="758496"/>
                  </a:cubicBezTo>
                  <a:cubicBezTo>
                    <a:pt x="1551788" y="758496"/>
                    <a:pt x="1559811" y="751654"/>
                    <a:pt x="1561934" y="747169"/>
                  </a:cubicBezTo>
                  <a:cubicBezTo>
                    <a:pt x="1573732" y="734429"/>
                    <a:pt x="1576331" y="733484"/>
                    <a:pt x="1576800" y="730180"/>
                  </a:cubicBezTo>
                  <a:close/>
                  <a:moveTo>
                    <a:pt x="1730183" y="605113"/>
                  </a:moveTo>
                  <a:cubicBezTo>
                    <a:pt x="1740803" y="606294"/>
                    <a:pt x="1751657" y="606294"/>
                    <a:pt x="1762275" y="605113"/>
                  </a:cubicBezTo>
                  <a:cubicBezTo>
                    <a:pt x="1762041" y="606767"/>
                    <a:pt x="1761569" y="608181"/>
                    <a:pt x="1760624" y="609362"/>
                  </a:cubicBezTo>
                  <a:cubicBezTo>
                    <a:pt x="1752129" y="616206"/>
                    <a:pt x="1756848" y="609362"/>
                    <a:pt x="1756612" y="607239"/>
                  </a:cubicBezTo>
                  <a:lnTo>
                    <a:pt x="1749770" y="607239"/>
                  </a:lnTo>
                  <a:cubicBezTo>
                    <a:pt x="1748589" y="605349"/>
                    <a:pt x="1737027" y="607239"/>
                    <a:pt x="1729477" y="607239"/>
                  </a:cubicBezTo>
                  <a:cubicBezTo>
                    <a:pt x="1721924" y="607239"/>
                    <a:pt x="1722397" y="602990"/>
                    <a:pt x="1729477" y="602754"/>
                  </a:cubicBezTo>
                  <a:close/>
                  <a:moveTo>
                    <a:pt x="1592139" y="728763"/>
                  </a:moveTo>
                  <a:lnTo>
                    <a:pt x="1568542" y="749529"/>
                  </a:lnTo>
                  <a:cubicBezTo>
                    <a:pt x="1572790" y="744338"/>
                    <a:pt x="1577509" y="739620"/>
                    <a:pt x="1582463" y="735135"/>
                  </a:cubicBezTo>
                  <a:cubicBezTo>
                    <a:pt x="1578454" y="735607"/>
                    <a:pt x="1595207" y="719799"/>
                    <a:pt x="1591430" y="726404"/>
                  </a:cubicBezTo>
                  <a:close/>
                  <a:moveTo>
                    <a:pt x="1698327" y="657971"/>
                  </a:moveTo>
                  <a:cubicBezTo>
                    <a:pt x="1696204" y="657971"/>
                    <a:pt x="1700922" y="650894"/>
                    <a:pt x="1708475" y="645230"/>
                  </a:cubicBezTo>
                  <a:cubicBezTo>
                    <a:pt x="1704226" y="647826"/>
                    <a:pt x="1703990" y="651366"/>
                    <a:pt x="1698799" y="656320"/>
                  </a:cubicBezTo>
                  <a:close/>
                  <a:moveTo>
                    <a:pt x="1725937" y="643341"/>
                  </a:moveTo>
                  <a:cubicBezTo>
                    <a:pt x="1727823" y="639331"/>
                    <a:pt x="1734668" y="634140"/>
                    <a:pt x="1736554" y="630128"/>
                  </a:cubicBezTo>
                  <a:cubicBezTo>
                    <a:pt x="1729241" y="635791"/>
                    <a:pt x="1725228" y="640273"/>
                    <a:pt x="1726409" y="636972"/>
                  </a:cubicBezTo>
                  <a:lnTo>
                    <a:pt x="1741039" y="623520"/>
                  </a:lnTo>
                  <a:cubicBezTo>
                    <a:pt x="1745521" y="619038"/>
                    <a:pt x="1747644" y="616206"/>
                    <a:pt x="1750476" y="615498"/>
                  </a:cubicBezTo>
                  <a:cubicBezTo>
                    <a:pt x="1750006" y="617148"/>
                    <a:pt x="1749298" y="618802"/>
                    <a:pt x="1748589" y="620216"/>
                  </a:cubicBezTo>
                  <a:lnTo>
                    <a:pt x="1743162" y="626588"/>
                  </a:lnTo>
                  <a:cubicBezTo>
                    <a:pt x="1737735" y="632251"/>
                    <a:pt x="1731600" y="637208"/>
                    <a:pt x="1725228" y="641690"/>
                  </a:cubicBezTo>
                  <a:close/>
                  <a:moveTo>
                    <a:pt x="1544708" y="765576"/>
                  </a:moveTo>
                  <a:cubicBezTo>
                    <a:pt x="1539517" y="767935"/>
                    <a:pt x="1531259" y="779025"/>
                    <a:pt x="1531023" y="775958"/>
                  </a:cubicBezTo>
                  <a:cubicBezTo>
                    <a:pt x="1534799" y="770058"/>
                    <a:pt x="1545889" y="758732"/>
                    <a:pt x="1544000" y="763926"/>
                  </a:cubicBezTo>
                  <a:close/>
                  <a:moveTo>
                    <a:pt x="1602993" y="733484"/>
                  </a:moveTo>
                  <a:cubicBezTo>
                    <a:pt x="1609601" y="726404"/>
                    <a:pt x="1617390" y="719562"/>
                    <a:pt x="1623995" y="712718"/>
                  </a:cubicBezTo>
                  <a:cubicBezTo>
                    <a:pt x="1617859" y="720268"/>
                    <a:pt x="1610546" y="726876"/>
                    <a:pt x="1602287" y="731831"/>
                  </a:cubicBezTo>
                  <a:close/>
                  <a:moveTo>
                    <a:pt x="1699272" y="664107"/>
                  </a:moveTo>
                  <a:cubicBezTo>
                    <a:pt x="1700922" y="661747"/>
                    <a:pt x="1700686" y="661039"/>
                    <a:pt x="1699272" y="660805"/>
                  </a:cubicBezTo>
                  <a:cubicBezTo>
                    <a:pt x="1705643" y="655848"/>
                    <a:pt x="1720274" y="641218"/>
                    <a:pt x="1722869" y="642399"/>
                  </a:cubicBezTo>
                  <a:cubicBezTo>
                    <a:pt x="1712015" y="648298"/>
                    <a:pt x="1709181" y="654906"/>
                    <a:pt x="1698799" y="662456"/>
                  </a:cubicBezTo>
                  <a:close/>
                  <a:moveTo>
                    <a:pt x="1469670" y="829288"/>
                  </a:moveTo>
                  <a:cubicBezTo>
                    <a:pt x="1480288" y="819379"/>
                    <a:pt x="1498458" y="804512"/>
                    <a:pt x="1512144" y="792241"/>
                  </a:cubicBezTo>
                  <a:cubicBezTo>
                    <a:pt x="1508370" y="794128"/>
                    <a:pt x="1503177" y="797432"/>
                    <a:pt x="1507189" y="792241"/>
                  </a:cubicBezTo>
                  <a:cubicBezTo>
                    <a:pt x="1513325" y="792241"/>
                    <a:pt x="1515448" y="786342"/>
                    <a:pt x="1527483" y="778083"/>
                  </a:cubicBezTo>
                  <a:cubicBezTo>
                    <a:pt x="1523000" y="784219"/>
                    <a:pt x="1517807" y="788937"/>
                    <a:pt x="1523942" y="787523"/>
                  </a:cubicBezTo>
                  <a:cubicBezTo>
                    <a:pt x="1506481" y="795309"/>
                    <a:pt x="1488783" y="814894"/>
                    <a:pt x="1468962" y="828346"/>
                  </a:cubicBezTo>
                  <a:close/>
                  <a:moveTo>
                    <a:pt x="1181545" y="1121659"/>
                  </a:moveTo>
                  <a:cubicBezTo>
                    <a:pt x="1178950" y="1116468"/>
                    <a:pt x="1173287" y="1112455"/>
                    <a:pt x="1172109" y="1106792"/>
                  </a:cubicBezTo>
                  <a:cubicBezTo>
                    <a:pt x="1174468" y="1109624"/>
                    <a:pt x="1183199" y="1120717"/>
                    <a:pt x="1180840" y="1120717"/>
                  </a:cubicBezTo>
                  <a:close/>
                  <a:moveTo>
                    <a:pt x="1304725" y="887103"/>
                  </a:moveTo>
                  <a:cubicBezTo>
                    <a:pt x="1301185" y="887339"/>
                    <a:pt x="1297645" y="889226"/>
                    <a:pt x="1295522" y="892057"/>
                  </a:cubicBezTo>
                  <a:cubicBezTo>
                    <a:pt x="1288678" y="892057"/>
                    <a:pt x="1303308" y="881440"/>
                    <a:pt x="1312039" y="877899"/>
                  </a:cubicBezTo>
                  <a:cubicBezTo>
                    <a:pt x="1303308" y="883799"/>
                    <a:pt x="1303781" y="883563"/>
                    <a:pt x="1304017" y="886158"/>
                  </a:cubicBezTo>
                  <a:close/>
                  <a:moveTo>
                    <a:pt x="1658685" y="701864"/>
                  </a:moveTo>
                  <a:cubicBezTo>
                    <a:pt x="1669066" y="690535"/>
                    <a:pt x="1682282" y="678267"/>
                    <a:pt x="1694787" y="667647"/>
                  </a:cubicBezTo>
                  <a:lnTo>
                    <a:pt x="1691013" y="673074"/>
                  </a:lnTo>
                  <a:cubicBezTo>
                    <a:pt x="1677089" y="682986"/>
                    <a:pt x="1668594" y="691244"/>
                    <a:pt x="1656795" y="700920"/>
                  </a:cubicBezTo>
                  <a:close/>
                  <a:moveTo>
                    <a:pt x="1429553" y="843448"/>
                  </a:moveTo>
                  <a:cubicBezTo>
                    <a:pt x="1437578" y="836604"/>
                    <a:pt x="1446073" y="830705"/>
                    <a:pt x="1455510" y="825987"/>
                  </a:cubicBezTo>
                  <a:cubicBezTo>
                    <a:pt x="1445601" y="829288"/>
                    <a:pt x="1430970" y="843448"/>
                    <a:pt x="1427666" y="842031"/>
                  </a:cubicBezTo>
                  <a:close/>
                  <a:moveTo>
                    <a:pt x="1453150" y="836132"/>
                  </a:moveTo>
                  <a:cubicBezTo>
                    <a:pt x="1442060" y="842504"/>
                    <a:pt x="1433330" y="850998"/>
                    <a:pt x="1422003" y="856898"/>
                  </a:cubicBezTo>
                  <a:cubicBezTo>
                    <a:pt x="1433093" y="847222"/>
                    <a:pt x="1444892" y="838727"/>
                    <a:pt x="1457635" y="831177"/>
                  </a:cubicBezTo>
                  <a:cubicBezTo>
                    <a:pt x="1452209" y="831886"/>
                    <a:pt x="1451264" y="834245"/>
                    <a:pt x="1451500" y="834717"/>
                  </a:cubicBezTo>
                  <a:close/>
                  <a:moveTo>
                    <a:pt x="1643819" y="718145"/>
                  </a:moveTo>
                  <a:cubicBezTo>
                    <a:pt x="1645942" y="715077"/>
                    <a:pt x="1637447" y="722158"/>
                    <a:pt x="1638861" y="720032"/>
                  </a:cubicBezTo>
                  <a:cubicBezTo>
                    <a:pt x="1644288" y="714605"/>
                    <a:pt x="1649954" y="709651"/>
                    <a:pt x="1655853" y="704932"/>
                  </a:cubicBezTo>
                  <a:cubicBezTo>
                    <a:pt x="1652077" y="709414"/>
                    <a:pt x="1647356" y="713191"/>
                    <a:pt x="1642165" y="716022"/>
                  </a:cubicBezTo>
                  <a:close/>
                  <a:moveTo>
                    <a:pt x="1604410" y="753541"/>
                  </a:moveTo>
                  <a:cubicBezTo>
                    <a:pt x="1609601" y="746461"/>
                    <a:pt x="1615972" y="740092"/>
                    <a:pt x="1623053" y="734898"/>
                  </a:cubicBezTo>
                  <a:cubicBezTo>
                    <a:pt x="1616681" y="740798"/>
                    <a:pt x="1609837" y="746461"/>
                    <a:pt x="1602759" y="751418"/>
                  </a:cubicBezTo>
                  <a:close/>
                  <a:moveTo>
                    <a:pt x="1455276" y="842267"/>
                  </a:moveTo>
                  <a:cubicBezTo>
                    <a:pt x="1448905" y="849111"/>
                    <a:pt x="1440646" y="854066"/>
                    <a:pt x="1431679" y="856425"/>
                  </a:cubicBezTo>
                  <a:cubicBezTo>
                    <a:pt x="1434747" y="853357"/>
                    <a:pt x="1436397" y="851471"/>
                    <a:pt x="1436397" y="850526"/>
                  </a:cubicBezTo>
                  <a:lnTo>
                    <a:pt x="1440646" y="848403"/>
                  </a:lnTo>
                  <a:cubicBezTo>
                    <a:pt x="1437578" y="850762"/>
                    <a:pt x="1443478" y="848167"/>
                    <a:pt x="1453623" y="840144"/>
                  </a:cubicBezTo>
                  <a:close/>
                  <a:moveTo>
                    <a:pt x="1632256" y="735371"/>
                  </a:moveTo>
                  <a:cubicBezTo>
                    <a:pt x="1621636" y="746228"/>
                    <a:pt x="1610546" y="756373"/>
                    <a:pt x="1598747" y="765812"/>
                  </a:cubicBezTo>
                  <a:cubicBezTo>
                    <a:pt x="1608892" y="755900"/>
                    <a:pt x="1601815" y="758496"/>
                    <a:pt x="1610546" y="750001"/>
                  </a:cubicBezTo>
                  <a:cubicBezTo>
                    <a:pt x="1619276" y="741506"/>
                    <a:pt x="1615500" y="750001"/>
                    <a:pt x="1623053" y="742924"/>
                  </a:cubicBezTo>
                  <a:cubicBezTo>
                    <a:pt x="1624703" y="740092"/>
                    <a:pt x="1618332" y="744810"/>
                    <a:pt x="1624940" y="737024"/>
                  </a:cubicBezTo>
                  <a:cubicBezTo>
                    <a:pt x="1631548" y="729235"/>
                    <a:pt x="1629894" y="732303"/>
                    <a:pt x="1630603" y="733248"/>
                  </a:cubicBezTo>
                  <a:close/>
                  <a:moveTo>
                    <a:pt x="1576331" y="779498"/>
                  </a:moveTo>
                  <a:cubicBezTo>
                    <a:pt x="1576331" y="779498"/>
                    <a:pt x="1576331" y="776430"/>
                    <a:pt x="1581521" y="771239"/>
                  </a:cubicBezTo>
                  <a:cubicBezTo>
                    <a:pt x="1586712" y="766048"/>
                    <a:pt x="1592139" y="761563"/>
                    <a:pt x="1599219" y="757081"/>
                  </a:cubicBezTo>
                  <a:lnTo>
                    <a:pt x="1596388" y="760858"/>
                  </a:lnTo>
                  <a:cubicBezTo>
                    <a:pt x="1586712" y="763926"/>
                    <a:pt x="1585767" y="768171"/>
                    <a:pt x="1574677" y="777375"/>
                  </a:cubicBezTo>
                  <a:close/>
                  <a:moveTo>
                    <a:pt x="1391326" y="886630"/>
                  </a:moveTo>
                  <a:cubicBezTo>
                    <a:pt x="1396516" y="883799"/>
                    <a:pt x="1421059" y="861616"/>
                    <a:pt x="1419408" y="867515"/>
                  </a:cubicBezTo>
                  <a:cubicBezTo>
                    <a:pt x="1413745" y="870583"/>
                    <a:pt x="1408551" y="874359"/>
                    <a:pt x="1403833" y="878608"/>
                  </a:cubicBezTo>
                  <a:cubicBezTo>
                    <a:pt x="1399351" y="881440"/>
                    <a:pt x="1394630" y="883326"/>
                    <a:pt x="1389675" y="884507"/>
                  </a:cubicBezTo>
                  <a:close/>
                  <a:moveTo>
                    <a:pt x="1344131" y="908341"/>
                  </a:moveTo>
                  <a:cubicBezTo>
                    <a:pt x="1347671" y="905037"/>
                    <a:pt x="1351684" y="902442"/>
                    <a:pt x="1355930" y="900316"/>
                  </a:cubicBezTo>
                  <a:cubicBezTo>
                    <a:pt x="1354279" y="899374"/>
                    <a:pt x="1346963" y="905037"/>
                    <a:pt x="1342008" y="906215"/>
                  </a:cubicBezTo>
                  <a:close/>
                  <a:moveTo>
                    <a:pt x="1344131" y="913768"/>
                  </a:moveTo>
                  <a:cubicBezTo>
                    <a:pt x="1354043" y="909283"/>
                    <a:pt x="1375517" y="891821"/>
                    <a:pt x="1376932" y="896306"/>
                  </a:cubicBezTo>
                  <a:cubicBezTo>
                    <a:pt x="1364424" y="898193"/>
                    <a:pt x="1347671" y="911409"/>
                    <a:pt x="1342008" y="911642"/>
                  </a:cubicBezTo>
                  <a:close/>
                  <a:moveTo>
                    <a:pt x="1287733" y="932880"/>
                  </a:moveTo>
                  <a:cubicBezTo>
                    <a:pt x="1290801" y="929812"/>
                    <a:pt x="1294577" y="927453"/>
                    <a:pt x="1298826" y="926039"/>
                  </a:cubicBezTo>
                  <a:cubicBezTo>
                    <a:pt x="1298826" y="926039"/>
                    <a:pt x="1288206" y="930285"/>
                    <a:pt x="1285610" y="930757"/>
                  </a:cubicBezTo>
                  <a:close/>
                  <a:moveTo>
                    <a:pt x="1299532" y="932880"/>
                  </a:moveTo>
                  <a:cubicBezTo>
                    <a:pt x="1297173" y="933116"/>
                    <a:pt x="1294813" y="933825"/>
                    <a:pt x="1292454" y="934770"/>
                  </a:cubicBezTo>
                  <a:cubicBezTo>
                    <a:pt x="1290801" y="935239"/>
                    <a:pt x="1289150" y="935948"/>
                    <a:pt x="1287733" y="936893"/>
                  </a:cubicBezTo>
                  <a:cubicBezTo>
                    <a:pt x="1284902" y="938779"/>
                    <a:pt x="1282070" y="940197"/>
                    <a:pt x="1278766" y="941139"/>
                  </a:cubicBezTo>
                  <a:cubicBezTo>
                    <a:pt x="1280892" y="937129"/>
                    <a:pt x="1292927" y="933589"/>
                    <a:pt x="1304962" y="927217"/>
                  </a:cubicBezTo>
                  <a:cubicBezTo>
                    <a:pt x="1297645" y="929107"/>
                    <a:pt x="1302836" y="927926"/>
                    <a:pt x="1297645" y="931702"/>
                  </a:cubicBezTo>
                  <a:close/>
                  <a:moveTo>
                    <a:pt x="1296936" y="936184"/>
                  </a:moveTo>
                  <a:cubicBezTo>
                    <a:pt x="1288206" y="938074"/>
                    <a:pt x="1291037" y="942792"/>
                    <a:pt x="1283487" y="944443"/>
                  </a:cubicBezTo>
                  <a:cubicBezTo>
                    <a:pt x="1288206" y="940433"/>
                    <a:pt x="1285846" y="942320"/>
                    <a:pt x="1287027" y="939252"/>
                  </a:cubicBezTo>
                  <a:lnTo>
                    <a:pt x="1293632" y="935948"/>
                  </a:lnTo>
                  <a:cubicBezTo>
                    <a:pt x="1294577" y="933353"/>
                    <a:pt x="1297645" y="932644"/>
                    <a:pt x="1294813" y="935006"/>
                  </a:cubicBezTo>
                  <a:close/>
                  <a:moveTo>
                    <a:pt x="1260832" y="952937"/>
                  </a:moveTo>
                  <a:cubicBezTo>
                    <a:pt x="1262958" y="950342"/>
                    <a:pt x="1266025" y="948455"/>
                    <a:pt x="1269329" y="947747"/>
                  </a:cubicBezTo>
                  <a:cubicBezTo>
                    <a:pt x="1269329" y="947747"/>
                    <a:pt x="1263666" y="951995"/>
                    <a:pt x="1258709" y="951759"/>
                  </a:cubicBezTo>
                  <a:close/>
                  <a:moveTo>
                    <a:pt x="1358525" y="937601"/>
                  </a:moveTo>
                  <a:cubicBezTo>
                    <a:pt x="1363010" y="933589"/>
                    <a:pt x="1368201" y="930049"/>
                    <a:pt x="1373864" y="927453"/>
                  </a:cubicBezTo>
                  <a:cubicBezTo>
                    <a:pt x="1368437" y="931230"/>
                    <a:pt x="1362538" y="934297"/>
                    <a:pt x="1356402" y="936420"/>
                  </a:cubicBezTo>
                  <a:close/>
                  <a:moveTo>
                    <a:pt x="1362301" y="937601"/>
                  </a:moveTo>
                  <a:cubicBezTo>
                    <a:pt x="1365133" y="934534"/>
                    <a:pt x="1376459" y="928162"/>
                    <a:pt x="1375281" y="930993"/>
                  </a:cubicBezTo>
                  <a:cubicBezTo>
                    <a:pt x="1374100" y="933825"/>
                    <a:pt x="1365133" y="935948"/>
                    <a:pt x="1360178" y="936184"/>
                  </a:cubicBezTo>
                  <a:close/>
                  <a:moveTo>
                    <a:pt x="1337054" y="946805"/>
                  </a:moveTo>
                  <a:cubicBezTo>
                    <a:pt x="1339649" y="944443"/>
                    <a:pt x="1332096" y="946805"/>
                    <a:pt x="1333041" y="946805"/>
                  </a:cubicBezTo>
                  <a:cubicBezTo>
                    <a:pt x="1336109" y="943501"/>
                    <a:pt x="1339885" y="941375"/>
                    <a:pt x="1344131" y="940197"/>
                  </a:cubicBezTo>
                  <a:cubicBezTo>
                    <a:pt x="1337054" y="942556"/>
                    <a:pt x="1344840" y="942556"/>
                    <a:pt x="1334928" y="945387"/>
                  </a:cubicBezTo>
                  <a:close/>
                  <a:moveTo>
                    <a:pt x="1341536" y="954591"/>
                  </a:moveTo>
                  <a:cubicBezTo>
                    <a:pt x="1341536" y="954591"/>
                    <a:pt x="1347907" y="948691"/>
                    <a:pt x="1345076" y="948219"/>
                  </a:cubicBezTo>
                  <a:cubicBezTo>
                    <a:pt x="1341772" y="950814"/>
                    <a:pt x="1337759" y="952704"/>
                    <a:pt x="1333513" y="953173"/>
                  </a:cubicBezTo>
                  <a:cubicBezTo>
                    <a:pt x="1340591" y="947038"/>
                    <a:pt x="1348616" y="941847"/>
                    <a:pt x="1357111" y="937601"/>
                  </a:cubicBezTo>
                  <a:cubicBezTo>
                    <a:pt x="1343189" y="945151"/>
                    <a:pt x="1355221" y="946568"/>
                    <a:pt x="1339413" y="953173"/>
                  </a:cubicBezTo>
                  <a:close/>
                  <a:moveTo>
                    <a:pt x="1220009" y="970166"/>
                  </a:moveTo>
                  <a:cubicBezTo>
                    <a:pt x="1218122" y="968512"/>
                    <a:pt x="1216705" y="966626"/>
                    <a:pt x="1215763" y="964266"/>
                  </a:cubicBezTo>
                  <a:cubicBezTo>
                    <a:pt x="1217886" y="964266"/>
                    <a:pt x="1220245" y="964266"/>
                    <a:pt x="1220245" y="964266"/>
                  </a:cubicBezTo>
                  <a:lnTo>
                    <a:pt x="1218122" y="964266"/>
                  </a:lnTo>
                  <a:cubicBezTo>
                    <a:pt x="1218122" y="964266"/>
                    <a:pt x="1218122" y="964266"/>
                    <a:pt x="1218122" y="966153"/>
                  </a:cubicBezTo>
                  <a:cubicBezTo>
                    <a:pt x="1218122" y="968040"/>
                    <a:pt x="1218595" y="967804"/>
                    <a:pt x="1217886" y="968749"/>
                  </a:cubicBezTo>
                  <a:close/>
                  <a:moveTo>
                    <a:pt x="1315579" y="961671"/>
                  </a:moveTo>
                  <a:cubicBezTo>
                    <a:pt x="1318647" y="958367"/>
                    <a:pt x="1322423" y="956005"/>
                    <a:pt x="1326669" y="955063"/>
                  </a:cubicBezTo>
                  <a:cubicBezTo>
                    <a:pt x="1322893" y="958131"/>
                    <a:pt x="1318175" y="960018"/>
                    <a:pt x="1313456" y="960254"/>
                  </a:cubicBezTo>
                  <a:close/>
                  <a:moveTo>
                    <a:pt x="1237001" y="966153"/>
                  </a:moveTo>
                  <a:lnTo>
                    <a:pt x="1233933" y="967570"/>
                  </a:lnTo>
                  <a:cubicBezTo>
                    <a:pt x="1229921" y="967570"/>
                    <a:pt x="1232516" y="971108"/>
                    <a:pt x="1233933" y="973233"/>
                  </a:cubicBezTo>
                  <a:cubicBezTo>
                    <a:pt x="1235348" y="975356"/>
                    <a:pt x="1233933" y="976771"/>
                    <a:pt x="1233933" y="977007"/>
                  </a:cubicBezTo>
                  <a:cubicBezTo>
                    <a:pt x="1237707" y="981020"/>
                    <a:pt x="1238179" y="987155"/>
                    <a:pt x="1242664" y="988333"/>
                  </a:cubicBezTo>
                  <a:lnTo>
                    <a:pt x="1242664" y="991873"/>
                  </a:lnTo>
                  <a:cubicBezTo>
                    <a:pt x="1239124" y="989042"/>
                    <a:pt x="1239360" y="986919"/>
                    <a:pt x="1237235" y="986446"/>
                  </a:cubicBezTo>
                  <a:cubicBezTo>
                    <a:pt x="1236529" y="981728"/>
                    <a:pt x="1233461" y="977716"/>
                    <a:pt x="1229448" y="975593"/>
                  </a:cubicBezTo>
                  <a:cubicBezTo>
                    <a:pt x="1229448" y="971580"/>
                    <a:pt x="1231335" y="975593"/>
                    <a:pt x="1232044" y="975593"/>
                  </a:cubicBezTo>
                  <a:lnTo>
                    <a:pt x="1226381" y="969457"/>
                  </a:lnTo>
                  <a:cubicBezTo>
                    <a:pt x="1226381" y="967804"/>
                    <a:pt x="1228976" y="969457"/>
                    <a:pt x="1229921" y="969457"/>
                  </a:cubicBezTo>
                  <a:cubicBezTo>
                    <a:pt x="1231335" y="969693"/>
                    <a:pt x="1232516" y="969693"/>
                    <a:pt x="1233933" y="969457"/>
                  </a:cubicBezTo>
                  <a:close/>
                  <a:moveTo>
                    <a:pt x="1242901" y="997537"/>
                  </a:moveTo>
                  <a:cubicBezTo>
                    <a:pt x="1242901" y="1003200"/>
                    <a:pt x="1233461" y="989987"/>
                    <a:pt x="1233933" y="986919"/>
                  </a:cubicBezTo>
                  <a:cubicBezTo>
                    <a:pt x="1235584" y="988333"/>
                    <a:pt x="1235820" y="986919"/>
                    <a:pt x="1237471" y="988569"/>
                  </a:cubicBezTo>
                  <a:cubicBezTo>
                    <a:pt x="1239360" y="993527"/>
                    <a:pt x="1233933" y="991401"/>
                    <a:pt x="1240775" y="996122"/>
                  </a:cubicBezTo>
                  <a:close/>
                  <a:moveTo>
                    <a:pt x="1252810" y="1008393"/>
                  </a:moveTo>
                  <a:cubicBezTo>
                    <a:pt x="1252810" y="1013348"/>
                    <a:pt x="1249269" y="1008393"/>
                    <a:pt x="1245496" y="1005562"/>
                  </a:cubicBezTo>
                  <a:cubicBezTo>
                    <a:pt x="1241720" y="1002730"/>
                    <a:pt x="1242664" y="1002258"/>
                    <a:pt x="1243134" y="1000604"/>
                  </a:cubicBezTo>
                  <a:cubicBezTo>
                    <a:pt x="1246438" y="1002730"/>
                    <a:pt x="1245732" y="1004853"/>
                    <a:pt x="1250450" y="1006976"/>
                  </a:cubicBezTo>
                  <a:close/>
                  <a:moveTo>
                    <a:pt x="1258000" y="1036236"/>
                  </a:moveTo>
                  <a:cubicBezTo>
                    <a:pt x="1254933" y="1033641"/>
                    <a:pt x="1252810" y="1030337"/>
                    <a:pt x="1251395" y="1026564"/>
                  </a:cubicBezTo>
                  <a:cubicBezTo>
                    <a:pt x="1253754" y="1028923"/>
                    <a:pt x="1255169" y="1031754"/>
                    <a:pt x="1255877" y="1034822"/>
                  </a:cubicBezTo>
                  <a:close/>
                  <a:moveTo>
                    <a:pt x="1308971" y="1347250"/>
                  </a:moveTo>
                  <a:cubicBezTo>
                    <a:pt x="1308971" y="1348665"/>
                    <a:pt x="1306848" y="1350318"/>
                    <a:pt x="1305431" y="1347250"/>
                  </a:cubicBezTo>
                  <a:cubicBezTo>
                    <a:pt x="1307321" y="1348665"/>
                    <a:pt x="1307085" y="1347250"/>
                    <a:pt x="1305431" y="1344655"/>
                  </a:cubicBezTo>
                  <a:cubicBezTo>
                    <a:pt x="1305904" y="1344891"/>
                    <a:pt x="1306376" y="1345361"/>
                    <a:pt x="1306848" y="1345833"/>
                  </a:cubicBezTo>
                  <a:close/>
                  <a:moveTo>
                    <a:pt x="1313692" y="1109860"/>
                  </a:moveTo>
                  <a:cubicBezTo>
                    <a:pt x="1316760" y="1119063"/>
                    <a:pt x="1299296" y="1098534"/>
                    <a:pt x="1303308" y="1097825"/>
                  </a:cubicBezTo>
                  <a:cubicBezTo>
                    <a:pt x="1304017" y="1103019"/>
                    <a:pt x="1306376" y="1100893"/>
                    <a:pt x="1311567" y="1107737"/>
                  </a:cubicBezTo>
                  <a:close/>
                  <a:moveTo>
                    <a:pt x="1303544" y="1348901"/>
                  </a:moveTo>
                  <a:cubicBezTo>
                    <a:pt x="1302127" y="1350318"/>
                    <a:pt x="1298354" y="1351027"/>
                    <a:pt x="1296228" y="1346542"/>
                  </a:cubicBezTo>
                  <a:cubicBezTo>
                    <a:pt x="1299532" y="1348901"/>
                    <a:pt x="1296228" y="1343946"/>
                    <a:pt x="1296228" y="1342529"/>
                  </a:cubicBezTo>
                  <a:cubicBezTo>
                    <a:pt x="1297881" y="1344419"/>
                    <a:pt x="1299062" y="1346778"/>
                    <a:pt x="1299768" y="1349137"/>
                  </a:cubicBezTo>
                  <a:cubicBezTo>
                    <a:pt x="1297645" y="1345127"/>
                    <a:pt x="1299768" y="1343710"/>
                    <a:pt x="1301421" y="1347486"/>
                  </a:cubicBezTo>
                  <a:close/>
                  <a:moveTo>
                    <a:pt x="1291982" y="1346542"/>
                  </a:moveTo>
                  <a:cubicBezTo>
                    <a:pt x="1291982" y="1346542"/>
                    <a:pt x="1293632" y="1346542"/>
                    <a:pt x="1295050" y="1346542"/>
                  </a:cubicBezTo>
                  <a:cubicBezTo>
                    <a:pt x="1296464" y="1346542"/>
                    <a:pt x="1288914" y="1347014"/>
                    <a:pt x="1289859" y="1345127"/>
                  </a:cubicBezTo>
                  <a:close/>
                  <a:moveTo>
                    <a:pt x="1343422" y="1091690"/>
                  </a:moveTo>
                  <a:cubicBezTo>
                    <a:pt x="1339413" y="1087680"/>
                    <a:pt x="1336109" y="1082722"/>
                    <a:pt x="1333986" y="1077296"/>
                  </a:cubicBezTo>
                  <a:cubicBezTo>
                    <a:pt x="1337290" y="1081072"/>
                    <a:pt x="1339885" y="1085557"/>
                    <a:pt x="1341299" y="1090275"/>
                  </a:cubicBezTo>
                  <a:close/>
                  <a:moveTo>
                    <a:pt x="1362774" y="1116704"/>
                  </a:moveTo>
                  <a:cubicBezTo>
                    <a:pt x="1368437" y="1119063"/>
                    <a:pt x="1367256" y="1123548"/>
                    <a:pt x="1370324" y="1128267"/>
                  </a:cubicBezTo>
                  <a:cubicBezTo>
                    <a:pt x="1370324" y="1123548"/>
                    <a:pt x="1376223" y="1130153"/>
                    <a:pt x="1379055" y="1132043"/>
                  </a:cubicBezTo>
                  <a:cubicBezTo>
                    <a:pt x="1381886" y="1140065"/>
                    <a:pt x="1369854" y="1124963"/>
                    <a:pt x="1372686" y="1132043"/>
                  </a:cubicBezTo>
                  <a:cubicBezTo>
                    <a:pt x="1374336" y="1133457"/>
                    <a:pt x="1374573" y="1132043"/>
                    <a:pt x="1377640" y="1135583"/>
                  </a:cubicBezTo>
                  <a:cubicBezTo>
                    <a:pt x="1380708" y="1139120"/>
                    <a:pt x="1383540" y="1147615"/>
                    <a:pt x="1380944" y="1145492"/>
                  </a:cubicBezTo>
                  <a:cubicBezTo>
                    <a:pt x="1376932" y="1136289"/>
                    <a:pt x="1349558" y="1109154"/>
                    <a:pt x="1360178" y="1113400"/>
                  </a:cubicBezTo>
                  <a:cubicBezTo>
                    <a:pt x="1356402" y="1107501"/>
                    <a:pt x="1345784" y="1094994"/>
                    <a:pt x="1347671" y="1092871"/>
                  </a:cubicBezTo>
                  <a:cubicBezTo>
                    <a:pt x="1353334" y="1099479"/>
                    <a:pt x="1357819" y="1107028"/>
                    <a:pt x="1360651" y="1115287"/>
                  </a:cubicBezTo>
                  <a:close/>
                  <a:moveTo>
                    <a:pt x="1372450" y="1123784"/>
                  </a:moveTo>
                  <a:cubicBezTo>
                    <a:pt x="1366786" y="1117177"/>
                    <a:pt x="1361593" y="1110096"/>
                    <a:pt x="1357111" y="1102546"/>
                  </a:cubicBezTo>
                  <a:cubicBezTo>
                    <a:pt x="1362538" y="1108446"/>
                    <a:pt x="1367020" y="1115054"/>
                    <a:pt x="1370324" y="1122367"/>
                  </a:cubicBezTo>
                  <a:close/>
                  <a:moveTo>
                    <a:pt x="1257767" y="1331911"/>
                  </a:moveTo>
                  <a:cubicBezTo>
                    <a:pt x="1253282" y="1326957"/>
                    <a:pt x="1238652" y="1320821"/>
                    <a:pt x="1239833" y="1317517"/>
                  </a:cubicBezTo>
                  <a:cubicBezTo>
                    <a:pt x="1243134" y="1320113"/>
                    <a:pt x="1256114" y="1326721"/>
                    <a:pt x="1255641" y="1330494"/>
                  </a:cubicBezTo>
                  <a:close/>
                  <a:moveTo>
                    <a:pt x="1391089" y="1149505"/>
                  </a:moveTo>
                  <a:cubicBezTo>
                    <a:pt x="1391089" y="1151628"/>
                    <a:pt x="1393685" y="1155876"/>
                    <a:pt x="1391089" y="1154695"/>
                  </a:cubicBezTo>
                  <a:cubicBezTo>
                    <a:pt x="1387552" y="1146673"/>
                    <a:pt x="1385190" y="1143842"/>
                    <a:pt x="1381180" y="1141952"/>
                  </a:cubicBezTo>
                  <a:cubicBezTo>
                    <a:pt x="1379291" y="1134874"/>
                    <a:pt x="1384718" y="1142897"/>
                    <a:pt x="1388967" y="1148087"/>
                  </a:cubicBezTo>
                  <a:close/>
                  <a:moveTo>
                    <a:pt x="1404542" y="1179474"/>
                  </a:moveTo>
                  <a:cubicBezTo>
                    <a:pt x="1404542" y="1183483"/>
                    <a:pt x="1409732" y="1186079"/>
                    <a:pt x="1409968" y="1190564"/>
                  </a:cubicBezTo>
                  <a:cubicBezTo>
                    <a:pt x="1404305" y="1185137"/>
                    <a:pt x="1397934" y="1174280"/>
                    <a:pt x="1402416" y="1178529"/>
                  </a:cubicBezTo>
                  <a:close/>
                  <a:moveTo>
                    <a:pt x="1405956" y="1163899"/>
                  </a:moveTo>
                  <a:cubicBezTo>
                    <a:pt x="1407609" y="1168147"/>
                    <a:pt x="1407609" y="1169798"/>
                    <a:pt x="1405956" y="1167911"/>
                  </a:cubicBezTo>
                  <a:cubicBezTo>
                    <a:pt x="1405250" y="1165549"/>
                    <a:pt x="1404305" y="1163426"/>
                    <a:pt x="1402888" y="1161540"/>
                  </a:cubicBezTo>
                  <a:cubicBezTo>
                    <a:pt x="1401474" y="1160359"/>
                    <a:pt x="1400529" y="1158944"/>
                    <a:pt x="1399584" y="1157291"/>
                  </a:cubicBezTo>
                  <a:close/>
                  <a:moveTo>
                    <a:pt x="1196648" y="1281885"/>
                  </a:moveTo>
                  <a:cubicBezTo>
                    <a:pt x="1198538" y="1281885"/>
                    <a:pt x="1198538" y="1281885"/>
                    <a:pt x="1202075" y="1283772"/>
                  </a:cubicBezTo>
                  <a:cubicBezTo>
                    <a:pt x="1205615" y="1285662"/>
                    <a:pt x="1207032" y="1288966"/>
                    <a:pt x="1209391" y="1292033"/>
                  </a:cubicBezTo>
                  <a:cubicBezTo>
                    <a:pt x="1203492" y="1289671"/>
                    <a:pt x="1198301" y="1285898"/>
                    <a:pt x="1194525" y="1280940"/>
                  </a:cubicBezTo>
                  <a:close/>
                  <a:moveTo>
                    <a:pt x="1440410" y="1237286"/>
                  </a:moveTo>
                  <a:cubicBezTo>
                    <a:pt x="1438520" y="1235635"/>
                    <a:pt x="1445364" y="1248376"/>
                    <a:pt x="1445837" y="1249793"/>
                  </a:cubicBezTo>
                  <a:cubicBezTo>
                    <a:pt x="1446309" y="1251208"/>
                    <a:pt x="1447251" y="1249793"/>
                    <a:pt x="1449377" y="1252152"/>
                  </a:cubicBezTo>
                  <a:cubicBezTo>
                    <a:pt x="1456927" y="1265368"/>
                    <a:pt x="1456691" y="1269614"/>
                    <a:pt x="1449377" y="1259938"/>
                  </a:cubicBezTo>
                  <a:lnTo>
                    <a:pt x="1438993" y="1240118"/>
                  </a:lnTo>
                  <a:lnTo>
                    <a:pt x="1433566" y="1230442"/>
                  </a:lnTo>
                  <a:lnTo>
                    <a:pt x="1430498" y="1223837"/>
                  </a:lnTo>
                  <a:cubicBezTo>
                    <a:pt x="1433566" y="1227846"/>
                    <a:pt x="1436634" y="1232095"/>
                    <a:pt x="1439229" y="1236341"/>
                  </a:cubicBezTo>
                  <a:close/>
                  <a:moveTo>
                    <a:pt x="1178478" y="1260883"/>
                  </a:moveTo>
                  <a:lnTo>
                    <a:pt x="1181781" y="1266310"/>
                  </a:lnTo>
                  <a:cubicBezTo>
                    <a:pt x="1174468" y="1262537"/>
                    <a:pt x="1169983" y="1254748"/>
                    <a:pt x="1176355" y="1259233"/>
                  </a:cubicBezTo>
                  <a:close/>
                  <a:moveTo>
                    <a:pt x="1470848" y="1302887"/>
                  </a:moveTo>
                  <a:cubicBezTo>
                    <a:pt x="1475097" y="1309731"/>
                    <a:pt x="1477929" y="1317281"/>
                    <a:pt x="1479107" y="1325067"/>
                  </a:cubicBezTo>
                  <a:cubicBezTo>
                    <a:pt x="1475333" y="1317517"/>
                    <a:pt x="1472266" y="1309495"/>
                    <a:pt x="1469907" y="1301470"/>
                  </a:cubicBezTo>
                  <a:cubicBezTo>
                    <a:pt x="1468726" y="1302415"/>
                    <a:pt x="1469670" y="1303596"/>
                    <a:pt x="1468726" y="1301234"/>
                  </a:cubicBezTo>
                  <a:close/>
                  <a:moveTo>
                    <a:pt x="1123024" y="1214161"/>
                  </a:moveTo>
                  <a:cubicBezTo>
                    <a:pt x="1121138" y="1211093"/>
                    <a:pt x="1118070" y="1208498"/>
                    <a:pt x="1116416" y="1205194"/>
                  </a:cubicBezTo>
                  <a:cubicBezTo>
                    <a:pt x="1118542" y="1206608"/>
                    <a:pt x="1118070" y="1202126"/>
                    <a:pt x="1121610" y="1207553"/>
                  </a:cubicBezTo>
                  <a:cubicBezTo>
                    <a:pt x="1118542" y="1205666"/>
                    <a:pt x="1120193" y="1209207"/>
                    <a:pt x="1123733" y="1211802"/>
                  </a:cubicBezTo>
                  <a:cubicBezTo>
                    <a:pt x="1123733" y="1210149"/>
                    <a:pt x="1123733" y="1209676"/>
                    <a:pt x="1126092" y="1210385"/>
                  </a:cubicBezTo>
                  <a:cubicBezTo>
                    <a:pt x="1128451" y="1211093"/>
                    <a:pt x="1130813" y="1214870"/>
                    <a:pt x="1131755" y="1217937"/>
                  </a:cubicBezTo>
                  <a:cubicBezTo>
                    <a:pt x="1123261" y="1211093"/>
                    <a:pt x="1127509" y="1217701"/>
                    <a:pt x="1120901" y="1212508"/>
                  </a:cubicBezTo>
                  <a:close/>
                  <a:moveTo>
                    <a:pt x="1497041" y="1379342"/>
                  </a:moveTo>
                  <a:cubicBezTo>
                    <a:pt x="1497041" y="1385005"/>
                    <a:pt x="1497041" y="1392555"/>
                    <a:pt x="1498222" y="1399636"/>
                  </a:cubicBezTo>
                  <a:cubicBezTo>
                    <a:pt x="1499403" y="1406716"/>
                    <a:pt x="1498222" y="1412379"/>
                    <a:pt x="1496572" y="1412851"/>
                  </a:cubicBezTo>
                  <a:cubicBezTo>
                    <a:pt x="1497277" y="1406007"/>
                    <a:pt x="1497277" y="1399163"/>
                    <a:pt x="1496572" y="1392322"/>
                  </a:cubicBezTo>
                  <a:cubicBezTo>
                    <a:pt x="1496805" y="1395859"/>
                    <a:pt x="1496805" y="1399399"/>
                    <a:pt x="1496572" y="1402940"/>
                  </a:cubicBezTo>
                  <a:cubicBezTo>
                    <a:pt x="1496572" y="1396804"/>
                    <a:pt x="1495391" y="1390668"/>
                    <a:pt x="1492795" y="1385242"/>
                  </a:cubicBezTo>
                  <a:cubicBezTo>
                    <a:pt x="1491142" y="1378397"/>
                    <a:pt x="1493031" y="1376747"/>
                    <a:pt x="1494918" y="1376511"/>
                  </a:cubicBezTo>
                  <a:close/>
                  <a:moveTo>
                    <a:pt x="1101550" y="1190564"/>
                  </a:moveTo>
                  <a:cubicBezTo>
                    <a:pt x="1103912" y="1190564"/>
                    <a:pt x="1103676" y="1190564"/>
                    <a:pt x="1107216" y="1192687"/>
                  </a:cubicBezTo>
                  <a:cubicBezTo>
                    <a:pt x="1110753" y="1194810"/>
                    <a:pt x="1103440" y="1195046"/>
                    <a:pt x="1099427" y="1188441"/>
                  </a:cubicBezTo>
                  <a:close/>
                  <a:moveTo>
                    <a:pt x="1494210" y="1424650"/>
                  </a:moveTo>
                  <a:cubicBezTo>
                    <a:pt x="1490672" y="1433850"/>
                    <a:pt x="1488783" y="1431491"/>
                    <a:pt x="1488074" y="1427009"/>
                  </a:cubicBezTo>
                  <a:cubicBezTo>
                    <a:pt x="1489019" y="1424414"/>
                    <a:pt x="1489727" y="1421819"/>
                    <a:pt x="1489964" y="1419220"/>
                  </a:cubicBezTo>
                  <a:cubicBezTo>
                    <a:pt x="1488783" y="1422760"/>
                    <a:pt x="1492087" y="1410489"/>
                    <a:pt x="1492087" y="1422524"/>
                  </a:cubicBezTo>
                  <a:close/>
                  <a:moveTo>
                    <a:pt x="1093055" y="1178529"/>
                  </a:moveTo>
                  <a:cubicBezTo>
                    <a:pt x="1096596" y="1180416"/>
                    <a:pt x="1099191" y="1183247"/>
                    <a:pt x="1100844" y="1186787"/>
                  </a:cubicBezTo>
                  <a:cubicBezTo>
                    <a:pt x="1096596" y="1184664"/>
                    <a:pt x="1093292" y="1180888"/>
                    <a:pt x="1091641" y="1176406"/>
                  </a:cubicBezTo>
                  <a:close/>
                  <a:moveTo>
                    <a:pt x="1486424" y="1452966"/>
                  </a:moveTo>
                  <a:cubicBezTo>
                    <a:pt x="1490672" y="1441876"/>
                    <a:pt x="1493740" y="1430549"/>
                    <a:pt x="1495627" y="1418984"/>
                  </a:cubicBezTo>
                  <a:cubicBezTo>
                    <a:pt x="1495391" y="1427482"/>
                    <a:pt x="1493973" y="1435740"/>
                    <a:pt x="1491614" y="1443762"/>
                  </a:cubicBezTo>
                  <a:cubicBezTo>
                    <a:pt x="1491614" y="1442348"/>
                    <a:pt x="1491614" y="1442581"/>
                    <a:pt x="1489727" y="1443762"/>
                  </a:cubicBezTo>
                  <a:cubicBezTo>
                    <a:pt x="1488783" y="1446358"/>
                    <a:pt x="1487132" y="1448953"/>
                    <a:pt x="1485006" y="1450843"/>
                  </a:cubicBezTo>
                  <a:close/>
                  <a:moveTo>
                    <a:pt x="1476512" y="1468068"/>
                  </a:moveTo>
                  <a:cubicBezTo>
                    <a:pt x="1476512" y="1465237"/>
                    <a:pt x="1474152" y="1468068"/>
                    <a:pt x="1473916" y="1468068"/>
                  </a:cubicBezTo>
                  <a:cubicBezTo>
                    <a:pt x="1479579" y="1456742"/>
                    <a:pt x="1484537" y="1445180"/>
                    <a:pt x="1488546" y="1433145"/>
                  </a:cubicBezTo>
                  <a:cubicBezTo>
                    <a:pt x="1488546" y="1440695"/>
                    <a:pt x="1490672" y="1436682"/>
                    <a:pt x="1488546" y="1444235"/>
                  </a:cubicBezTo>
                  <a:cubicBezTo>
                    <a:pt x="1484773" y="1452021"/>
                    <a:pt x="1480288" y="1459101"/>
                    <a:pt x="1475097" y="1465945"/>
                  </a:cubicBezTo>
                  <a:close/>
                  <a:moveTo>
                    <a:pt x="1049637" y="1129448"/>
                  </a:moveTo>
                  <a:cubicBezTo>
                    <a:pt x="1057190" y="1137470"/>
                    <a:pt x="1063323" y="1143133"/>
                    <a:pt x="1061908" y="1139357"/>
                  </a:cubicBezTo>
                  <a:cubicBezTo>
                    <a:pt x="1066627" y="1146909"/>
                    <a:pt x="1073471" y="1153281"/>
                    <a:pt x="1078661" y="1160359"/>
                  </a:cubicBezTo>
                  <a:cubicBezTo>
                    <a:pt x="1065448" y="1148796"/>
                    <a:pt x="1082438" y="1167911"/>
                    <a:pt x="1075357" y="1162012"/>
                  </a:cubicBezTo>
                  <a:cubicBezTo>
                    <a:pt x="1066863" y="1148324"/>
                    <a:pt x="1056009" y="1139120"/>
                    <a:pt x="1048223" y="1127322"/>
                  </a:cubicBezTo>
                  <a:close/>
                  <a:moveTo>
                    <a:pt x="1469198" y="1485058"/>
                  </a:moveTo>
                  <a:cubicBezTo>
                    <a:pt x="1465422" y="1488362"/>
                    <a:pt x="1466603" y="1485058"/>
                    <a:pt x="1463299" y="1488834"/>
                  </a:cubicBezTo>
                  <a:cubicBezTo>
                    <a:pt x="1459995" y="1492610"/>
                    <a:pt x="1463299" y="1490248"/>
                    <a:pt x="1463299" y="1491666"/>
                  </a:cubicBezTo>
                  <a:cubicBezTo>
                    <a:pt x="1454804" y="1497565"/>
                    <a:pt x="1458814" y="1491666"/>
                    <a:pt x="1463299" y="1487417"/>
                  </a:cubicBezTo>
                  <a:cubicBezTo>
                    <a:pt x="1465894" y="1485530"/>
                    <a:pt x="1468017" y="1483171"/>
                    <a:pt x="1469907" y="1480576"/>
                  </a:cubicBezTo>
                  <a:cubicBezTo>
                    <a:pt x="1468017" y="1481990"/>
                    <a:pt x="1469907" y="1478686"/>
                    <a:pt x="1471793" y="1475618"/>
                  </a:cubicBezTo>
                  <a:cubicBezTo>
                    <a:pt x="1473680" y="1472550"/>
                    <a:pt x="1475570" y="1472787"/>
                    <a:pt x="1476984" y="1471136"/>
                  </a:cubicBezTo>
                  <a:cubicBezTo>
                    <a:pt x="1468017" y="1480339"/>
                    <a:pt x="1468726" y="1478214"/>
                    <a:pt x="1467781" y="1482935"/>
                  </a:cubicBezTo>
                  <a:close/>
                  <a:moveTo>
                    <a:pt x="1441352" y="1501811"/>
                  </a:moveTo>
                  <a:cubicBezTo>
                    <a:pt x="1435216" y="1506532"/>
                    <a:pt x="1428611" y="1510542"/>
                    <a:pt x="1421295" y="1513140"/>
                  </a:cubicBezTo>
                  <a:cubicBezTo>
                    <a:pt x="1424835" y="1510072"/>
                    <a:pt x="1429081" y="1507241"/>
                    <a:pt x="1433330" y="1505115"/>
                  </a:cubicBezTo>
                  <a:cubicBezTo>
                    <a:pt x="1435689" y="1500397"/>
                    <a:pt x="1439229" y="1498743"/>
                    <a:pt x="1439229" y="1499688"/>
                  </a:cubicBezTo>
                  <a:close/>
                  <a:moveTo>
                    <a:pt x="1396283" y="1525408"/>
                  </a:moveTo>
                  <a:cubicBezTo>
                    <a:pt x="1389675" y="1527770"/>
                    <a:pt x="1382831" y="1528712"/>
                    <a:pt x="1375987" y="1528712"/>
                  </a:cubicBezTo>
                  <a:cubicBezTo>
                    <a:pt x="1381653" y="1525644"/>
                    <a:pt x="1388258" y="1528712"/>
                    <a:pt x="1393921" y="1525644"/>
                  </a:cubicBezTo>
                  <a:cubicBezTo>
                    <a:pt x="1392507" y="1525644"/>
                    <a:pt x="1389439" y="1525644"/>
                    <a:pt x="1391326" y="1525644"/>
                  </a:cubicBezTo>
                  <a:cubicBezTo>
                    <a:pt x="1393215" y="1525644"/>
                    <a:pt x="1394157" y="1521635"/>
                    <a:pt x="1394866" y="1522107"/>
                  </a:cubicBezTo>
                  <a:close/>
                  <a:moveTo>
                    <a:pt x="1343189" y="1523994"/>
                  </a:moveTo>
                  <a:cubicBezTo>
                    <a:pt x="1351211" y="1526589"/>
                    <a:pt x="1358525" y="1523994"/>
                    <a:pt x="1366786" y="1526353"/>
                  </a:cubicBezTo>
                  <a:cubicBezTo>
                    <a:pt x="1362065" y="1526825"/>
                    <a:pt x="1357111" y="1526825"/>
                    <a:pt x="1352390" y="1526353"/>
                  </a:cubicBezTo>
                  <a:cubicBezTo>
                    <a:pt x="1344840" y="1523049"/>
                    <a:pt x="1341063" y="1521635"/>
                    <a:pt x="1341772" y="1520690"/>
                  </a:cubicBezTo>
                  <a:close/>
                  <a:moveTo>
                    <a:pt x="1347907" y="1523994"/>
                  </a:moveTo>
                  <a:cubicBezTo>
                    <a:pt x="1345548" y="1523521"/>
                    <a:pt x="1343189" y="1523521"/>
                    <a:pt x="1340827" y="1523994"/>
                  </a:cubicBezTo>
                  <a:cubicBezTo>
                    <a:pt x="1334928" y="1522340"/>
                    <a:pt x="1332569" y="1521162"/>
                    <a:pt x="1336109" y="1520690"/>
                  </a:cubicBezTo>
                  <a:cubicBezTo>
                    <a:pt x="1339649" y="1520217"/>
                    <a:pt x="1343895" y="1521871"/>
                    <a:pt x="1347671" y="1522813"/>
                  </a:cubicBezTo>
                  <a:cubicBezTo>
                    <a:pt x="1343422" y="1519039"/>
                    <a:pt x="1348380" y="1520217"/>
                    <a:pt x="1346490" y="1520454"/>
                  </a:cubicBezTo>
                  <a:close/>
                  <a:moveTo>
                    <a:pt x="1293396" y="1511250"/>
                  </a:moveTo>
                  <a:cubicBezTo>
                    <a:pt x="1306848" y="1514082"/>
                    <a:pt x="1319119" y="1516677"/>
                    <a:pt x="1331624" y="1520454"/>
                  </a:cubicBezTo>
                  <a:cubicBezTo>
                    <a:pt x="1317938" y="1518331"/>
                    <a:pt x="1304725" y="1514318"/>
                    <a:pt x="1291982" y="1508891"/>
                  </a:cubicBezTo>
                  <a:close/>
                  <a:moveTo>
                    <a:pt x="1284902" y="1513140"/>
                  </a:moveTo>
                  <a:cubicBezTo>
                    <a:pt x="1295758" y="1514554"/>
                    <a:pt x="1306612" y="1517150"/>
                    <a:pt x="1316994" y="1520926"/>
                  </a:cubicBezTo>
                  <a:cubicBezTo>
                    <a:pt x="1304962" y="1519509"/>
                    <a:pt x="1293632" y="1515263"/>
                    <a:pt x="1283487" y="1508891"/>
                  </a:cubicBezTo>
                  <a:close/>
                  <a:moveTo>
                    <a:pt x="1227089" y="1478686"/>
                  </a:moveTo>
                  <a:cubicBezTo>
                    <a:pt x="1225203" y="1476799"/>
                    <a:pt x="1227089" y="1477035"/>
                    <a:pt x="1221662" y="1472787"/>
                  </a:cubicBezTo>
                  <a:cubicBezTo>
                    <a:pt x="1232516" y="1477035"/>
                    <a:pt x="1242664" y="1482699"/>
                    <a:pt x="1251868" y="1489543"/>
                  </a:cubicBezTo>
                  <a:cubicBezTo>
                    <a:pt x="1244315" y="1483643"/>
                    <a:pt x="1235820" y="1478686"/>
                    <a:pt x="1226853" y="1475146"/>
                  </a:cubicBezTo>
                  <a:close/>
                  <a:moveTo>
                    <a:pt x="1123497" y="1410253"/>
                  </a:moveTo>
                  <a:cubicBezTo>
                    <a:pt x="1127746" y="1412379"/>
                    <a:pt x="1119248" y="1406480"/>
                    <a:pt x="1119248" y="1404590"/>
                  </a:cubicBezTo>
                  <a:cubicBezTo>
                    <a:pt x="1119248" y="1402703"/>
                    <a:pt x="1131047" y="1414738"/>
                    <a:pt x="1127982" y="1413557"/>
                  </a:cubicBezTo>
                  <a:cubicBezTo>
                    <a:pt x="1124914" y="1412379"/>
                    <a:pt x="1124205" y="1409311"/>
                    <a:pt x="1122082" y="1406716"/>
                  </a:cubicBezTo>
                  <a:close/>
                  <a:moveTo>
                    <a:pt x="749244" y="1468541"/>
                  </a:moveTo>
                  <a:cubicBezTo>
                    <a:pt x="745704" y="1471845"/>
                    <a:pt x="741927" y="1474912"/>
                    <a:pt x="737918" y="1477508"/>
                  </a:cubicBezTo>
                  <a:cubicBezTo>
                    <a:pt x="742164" y="1471136"/>
                    <a:pt x="746885" y="1465237"/>
                    <a:pt x="752075" y="1459574"/>
                  </a:cubicBezTo>
                  <a:lnTo>
                    <a:pt x="756794" y="1456742"/>
                  </a:lnTo>
                  <a:cubicBezTo>
                    <a:pt x="748535" y="1461697"/>
                    <a:pt x="749480" y="1460046"/>
                    <a:pt x="747827" y="1465001"/>
                  </a:cubicBezTo>
                  <a:close/>
                  <a:moveTo>
                    <a:pt x="698273" y="1512904"/>
                  </a:moveTo>
                  <a:cubicBezTo>
                    <a:pt x="703230" y="1509836"/>
                    <a:pt x="707712" y="1506060"/>
                    <a:pt x="711725" y="1501575"/>
                  </a:cubicBezTo>
                  <a:cubicBezTo>
                    <a:pt x="715498" y="1497801"/>
                    <a:pt x="716443" y="1497329"/>
                    <a:pt x="716916" y="1499452"/>
                  </a:cubicBezTo>
                  <a:cubicBezTo>
                    <a:pt x="711253" y="1498274"/>
                    <a:pt x="695914" y="1513373"/>
                    <a:pt x="696859" y="1508891"/>
                  </a:cubicBezTo>
                  <a:close/>
                  <a:moveTo>
                    <a:pt x="603884" y="1117177"/>
                  </a:moveTo>
                  <a:cubicBezTo>
                    <a:pt x="603884" y="1132985"/>
                    <a:pt x="608369" y="1101838"/>
                    <a:pt x="608605" y="1119299"/>
                  </a:cubicBezTo>
                  <a:cubicBezTo>
                    <a:pt x="606007" y="1122131"/>
                    <a:pt x="604592" y="1125671"/>
                    <a:pt x="603884" y="1129448"/>
                  </a:cubicBezTo>
                  <a:cubicBezTo>
                    <a:pt x="599638" y="1125199"/>
                    <a:pt x="598929" y="1118591"/>
                    <a:pt x="602233" y="1113636"/>
                  </a:cubicBezTo>
                  <a:close/>
                  <a:moveTo>
                    <a:pt x="603884" y="1135111"/>
                  </a:moveTo>
                  <a:cubicBezTo>
                    <a:pt x="602706" y="1136997"/>
                    <a:pt x="601997" y="1138884"/>
                    <a:pt x="601524" y="1141010"/>
                  </a:cubicBezTo>
                  <a:cubicBezTo>
                    <a:pt x="601524" y="1143605"/>
                    <a:pt x="605537" y="1141010"/>
                    <a:pt x="603411" y="1148796"/>
                  </a:cubicBezTo>
                  <a:cubicBezTo>
                    <a:pt x="603411" y="1148796"/>
                    <a:pt x="601997" y="1145256"/>
                    <a:pt x="600107" y="1148796"/>
                  </a:cubicBezTo>
                  <a:cubicBezTo>
                    <a:pt x="601761" y="1140065"/>
                    <a:pt x="598221" y="1139829"/>
                    <a:pt x="600107" y="1131098"/>
                  </a:cubicBezTo>
                  <a:cubicBezTo>
                    <a:pt x="601052" y="1126852"/>
                    <a:pt x="603411" y="1124018"/>
                    <a:pt x="603175" y="1131334"/>
                  </a:cubicBezTo>
                  <a:close/>
                  <a:moveTo>
                    <a:pt x="479289" y="1623338"/>
                  </a:moveTo>
                  <a:cubicBezTo>
                    <a:pt x="472212" y="1625933"/>
                    <a:pt x="464895" y="1628059"/>
                    <a:pt x="457345" y="1629473"/>
                  </a:cubicBezTo>
                  <a:cubicBezTo>
                    <a:pt x="458523" y="1627586"/>
                    <a:pt x="468435" y="1625460"/>
                    <a:pt x="476694" y="1621215"/>
                  </a:cubicBezTo>
                  <a:cubicBezTo>
                    <a:pt x="484955" y="1616966"/>
                    <a:pt x="474571" y="1619797"/>
                    <a:pt x="478583" y="1619797"/>
                  </a:cubicBezTo>
                  <a:close/>
                  <a:moveTo>
                    <a:pt x="611436" y="1082489"/>
                  </a:moveTo>
                  <a:cubicBezTo>
                    <a:pt x="614740" y="1075881"/>
                    <a:pt x="614974" y="1080836"/>
                    <a:pt x="616863" y="1079185"/>
                  </a:cubicBezTo>
                  <a:cubicBezTo>
                    <a:pt x="615446" y="1086026"/>
                    <a:pt x="613796" y="1092871"/>
                    <a:pt x="611436" y="1099479"/>
                  </a:cubicBezTo>
                  <a:cubicBezTo>
                    <a:pt x="610492" y="1087916"/>
                    <a:pt x="611200" y="1086499"/>
                    <a:pt x="610728" y="1078949"/>
                  </a:cubicBezTo>
                  <a:close/>
                  <a:moveTo>
                    <a:pt x="433984" y="1626878"/>
                  </a:moveTo>
                  <a:cubicBezTo>
                    <a:pt x="436107" y="1627823"/>
                    <a:pt x="438466" y="1627823"/>
                    <a:pt x="440592" y="1626878"/>
                  </a:cubicBezTo>
                  <a:cubicBezTo>
                    <a:pt x="443424" y="1625227"/>
                    <a:pt x="446491" y="1624282"/>
                    <a:pt x="449793" y="1624046"/>
                  </a:cubicBezTo>
                  <a:cubicBezTo>
                    <a:pt x="446255" y="1626169"/>
                    <a:pt x="442479" y="1627823"/>
                    <a:pt x="438466" y="1628764"/>
                  </a:cubicBezTo>
                  <a:cubicBezTo>
                    <a:pt x="434693" y="1629709"/>
                    <a:pt x="431625" y="1629237"/>
                    <a:pt x="433984" y="1626878"/>
                  </a:cubicBezTo>
                  <a:close/>
                  <a:moveTo>
                    <a:pt x="613323" y="1071160"/>
                  </a:moveTo>
                  <a:cubicBezTo>
                    <a:pt x="613559" y="1065969"/>
                    <a:pt x="614974" y="1060779"/>
                    <a:pt x="617336" y="1056060"/>
                  </a:cubicBezTo>
                  <a:cubicBezTo>
                    <a:pt x="617572" y="1059598"/>
                    <a:pt x="617336" y="1063138"/>
                    <a:pt x="616155" y="1066678"/>
                  </a:cubicBezTo>
                  <a:cubicBezTo>
                    <a:pt x="616391" y="1064319"/>
                    <a:pt x="614740" y="1068092"/>
                    <a:pt x="613323" y="1071632"/>
                  </a:cubicBezTo>
                  <a:close/>
                  <a:moveTo>
                    <a:pt x="473862" y="1053462"/>
                  </a:moveTo>
                  <a:cubicBezTo>
                    <a:pt x="471976" y="1055824"/>
                    <a:pt x="473862" y="1057002"/>
                    <a:pt x="472212" y="1060542"/>
                  </a:cubicBezTo>
                  <a:cubicBezTo>
                    <a:pt x="471739" y="1057475"/>
                    <a:pt x="471739" y="1054407"/>
                    <a:pt x="473862" y="1053934"/>
                  </a:cubicBezTo>
                  <a:close/>
                  <a:moveTo>
                    <a:pt x="475752" y="1044731"/>
                  </a:moveTo>
                  <a:cubicBezTo>
                    <a:pt x="475279" y="1047563"/>
                    <a:pt x="474335" y="1050394"/>
                    <a:pt x="472684" y="1052993"/>
                  </a:cubicBezTo>
                  <a:cubicBezTo>
                    <a:pt x="471739" y="1051103"/>
                    <a:pt x="471739" y="1048744"/>
                    <a:pt x="475752" y="1045204"/>
                  </a:cubicBezTo>
                  <a:close/>
                  <a:moveTo>
                    <a:pt x="474571" y="1041900"/>
                  </a:moveTo>
                  <a:lnTo>
                    <a:pt x="475988" y="1043317"/>
                  </a:lnTo>
                  <a:lnTo>
                    <a:pt x="473862" y="1045440"/>
                  </a:lnTo>
                  <a:cubicBezTo>
                    <a:pt x="471739" y="1045204"/>
                    <a:pt x="473862" y="1043789"/>
                    <a:pt x="474571" y="1042372"/>
                  </a:cubicBezTo>
                  <a:close/>
                  <a:moveTo>
                    <a:pt x="98195" y="808289"/>
                  </a:moveTo>
                  <a:cubicBezTo>
                    <a:pt x="98195" y="802623"/>
                    <a:pt x="101263" y="806399"/>
                    <a:pt x="103622" y="811120"/>
                  </a:cubicBezTo>
                  <a:cubicBezTo>
                    <a:pt x="105981" y="815838"/>
                    <a:pt x="105509" y="819615"/>
                    <a:pt x="106690" y="824806"/>
                  </a:cubicBezTo>
                  <a:cubicBezTo>
                    <a:pt x="108576" y="830232"/>
                    <a:pt x="112117" y="835187"/>
                    <a:pt x="116835" y="838491"/>
                  </a:cubicBezTo>
                  <a:cubicBezTo>
                    <a:pt x="116835" y="839908"/>
                    <a:pt x="118961" y="842504"/>
                    <a:pt x="116835" y="841559"/>
                  </a:cubicBezTo>
                  <a:cubicBezTo>
                    <a:pt x="111408" y="838491"/>
                    <a:pt x="107162" y="834245"/>
                    <a:pt x="104094" y="828818"/>
                  </a:cubicBezTo>
                  <a:cubicBezTo>
                    <a:pt x="101732" y="822210"/>
                    <a:pt x="99846" y="815602"/>
                    <a:pt x="98195" y="808758"/>
                  </a:cubicBezTo>
                  <a:close/>
                  <a:moveTo>
                    <a:pt x="103386" y="762981"/>
                  </a:moveTo>
                  <a:cubicBezTo>
                    <a:pt x="105036" y="760622"/>
                    <a:pt x="106453" y="759441"/>
                    <a:pt x="106926" y="760858"/>
                  </a:cubicBezTo>
                  <a:lnTo>
                    <a:pt x="103386" y="776902"/>
                  </a:lnTo>
                  <a:cubicBezTo>
                    <a:pt x="103386" y="782329"/>
                    <a:pt x="103386" y="787992"/>
                    <a:pt x="103386" y="793186"/>
                  </a:cubicBezTo>
                  <a:cubicBezTo>
                    <a:pt x="103386" y="788229"/>
                    <a:pt x="103386" y="783274"/>
                    <a:pt x="103386" y="778083"/>
                  </a:cubicBezTo>
                  <a:cubicBezTo>
                    <a:pt x="103386" y="772893"/>
                    <a:pt x="102677" y="768880"/>
                    <a:pt x="103386" y="763453"/>
                  </a:cubicBezTo>
                  <a:close/>
                  <a:moveTo>
                    <a:pt x="264318" y="990459"/>
                  </a:moveTo>
                  <a:cubicBezTo>
                    <a:pt x="271635" y="989987"/>
                    <a:pt x="279184" y="991168"/>
                    <a:pt x="286029" y="993763"/>
                  </a:cubicBezTo>
                  <a:cubicBezTo>
                    <a:pt x="278712" y="993763"/>
                    <a:pt x="271398" y="992818"/>
                    <a:pt x="264318" y="990931"/>
                  </a:cubicBezTo>
                  <a:close/>
                  <a:moveTo>
                    <a:pt x="127219" y="716964"/>
                  </a:moveTo>
                  <a:lnTo>
                    <a:pt x="116129" y="734429"/>
                  </a:lnTo>
                  <a:cubicBezTo>
                    <a:pt x="114240" y="738911"/>
                    <a:pt x="113061" y="743866"/>
                    <a:pt x="112589" y="748823"/>
                  </a:cubicBezTo>
                  <a:lnTo>
                    <a:pt x="107632" y="753777"/>
                  </a:lnTo>
                  <a:cubicBezTo>
                    <a:pt x="109757" y="748350"/>
                    <a:pt x="111644" y="742687"/>
                    <a:pt x="113061" y="737024"/>
                  </a:cubicBezTo>
                  <a:cubicBezTo>
                    <a:pt x="116362" y="729472"/>
                    <a:pt x="121084" y="722864"/>
                    <a:pt x="127219" y="717437"/>
                  </a:cubicBezTo>
                  <a:close/>
                  <a:moveTo>
                    <a:pt x="129815" y="958603"/>
                  </a:moveTo>
                  <a:cubicBezTo>
                    <a:pt x="124624" y="957186"/>
                    <a:pt x="119430" y="955299"/>
                    <a:pt x="114240" y="953173"/>
                  </a:cubicBezTo>
                  <a:cubicBezTo>
                    <a:pt x="101499" y="944206"/>
                    <a:pt x="126274" y="954827"/>
                    <a:pt x="108104" y="943264"/>
                  </a:cubicBezTo>
                  <a:cubicBezTo>
                    <a:pt x="118725" y="947274"/>
                    <a:pt x="129106" y="951995"/>
                    <a:pt x="139254" y="957186"/>
                  </a:cubicBezTo>
                  <a:cubicBezTo>
                    <a:pt x="121084" y="949400"/>
                    <a:pt x="113298" y="949164"/>
                    <a:pt x="129815" y="959073"/>
                  </a:cubicBezTo>
                  <a:close/>
                  <a:moveTo>
                    <a:pt x="238834" y="657971"/>
                  </a:moveTo>
                  <a:cubicBezTo>
                    <a:pt x="244025" y="657971"/>
                    <a:pt x="238834" y="660569"/>
                    <a:pt x="238834" y="661511"/>
                  </a:cubicBezTo>
                  <a:cubicBezTo>
                    <a:pt x="235058" y="662692"/>
                    <a:pt x="231284" y="663637"/>
                    <a:pt x="227272" y="663870"/>
                  </a:cubicBezTo>
                  <a:cubicBezTo>
                    <a:pt x="231284" y="662692"/>
                    <a:pt x="235058" y="661039"/>
                    <a:pt x="238834" y="659388"/>
                  </a:cubicBezTo>
                  <a:close/>
                  <a:moveTo>
                    <a:pt x="163324" y="649712"/>
                  </a:moveTo>
                  <a:cubicBezTo>
                    <a:pt x="167097" y="647826"/>
                    <a:pt x="170637" y="644994"/>
                    <a:pt x="172997" y="641454"/>
                  </a:cubicBezTo>
                  <a:cubicBezTo>
                    <a:pt x="181022" y="639095"/>
                    <a:pt x="175122" y="641454"/>
                    <a:pt x="177245" y="641454"/>
                  </a:cubicBezTo>
                  <a:cubicBezTo>
                    <a:pt x="178896" y="640273"/>
                    <a:pt x="180786" y="639803"/>
                    <a:pt x="182672" y="639567"/>
                  </a:cubicBezTo>
                  <a:cubicBezTo>
                    <a:pt x="173941" y="643813"/>
                    <a:pt x="166155" y="646881"/>
                    <a:pt x="171110" y="647826"/>
                  </a:cubicBezTo>
                  <a:cubicBezTo>
                    <a:pt x="166861" y="651366"/>
                    <a:pt x="163324" y="651366"/>
                    <a:pt x="163324" y="650185"/>
                  </a:cubicBezTo>
                  <a:close/>
                  <a:moveTo>
                    <a:pt x="68935" y="670006"/>
                  </a:moveTo>
                  <a:cubicBezTo>
                    <a:pt x="63977" y="674255"/>
                    <a:pt x="61146" y="681804"/>
                    <a:pt x="55955" y="685817"/>
                  </a:cubicBezTo>
                  <a:cubicBezTo>
                    <a:pt x="58078" y="680626"/>
                    <a:pt x="70585" y="665524"/>
                    <a:pt x="69168" y="670478"/>
                  </a:cubicBezTo>
                  <a:close/>
                  <a:moveTo>
                    <a:pt x="127692" y="622811"/>
                  </a:moveTo>
                  <a:cubicBezTo>
                    <a:pt x="118016" y="630128"/>
                    <a:pt x="108813" y="636972"/>
                    <a:pt x="98664" y="644049"/>
                  </a:cubicBezTo>
                  <a:cubicBezTo>
                    <a:pt x="107398" y="635791"/>
                    <a:pt x="117071" y="628947"/>
                    <a:pt x="127928" y="623520"/>
                  </a:cubicBezTo>
                  <a:close/>
                  <a:moveTo>
                    <a:pt x="167333" y="603935"/>
                  </a:moveTo>
                  <a:cubicBezTo>
                    <a:pt x="162615" y="607475"/>
                    <a:pt x="157188" y="609598"/>
                    <a:pt x="151525" y="610776"/>
                  </a:cubicBezTo>
                  <a:cubicBezTo>
                    <a:pt x="156480" y="607711"/>
                    <a:pt x="161907" y="605586"/>
                    <a:pt x="167570" y="604644"/>
                  </a:cubicBezTo>
                  <a:close/>
                  <a:moveTo>
                    <a:pt x="161907" y="597091"/>
                  </a:moveTo>
                  <a:cubicBezTo>
                    <a:pt x="167333" y="597091"/>
                    <a:pt x="169456" y="595204"/>
                    <a:pt x="169929" y="593551"/>
                  </a:cubicBezTo>
                  <a:cubicBezTo>
                    <a:pt x="179132" y="590955"/>
                    <a:pt x="161670" y="600395"/>
                    <a:pt x="158130" y="600395"/>
                  </a:cubicBezTo>
                  <a:cubicBezTo>
                    <a:pt x="159547" y="599923"/>
                    <a:pt x="160962" y="598978"/>
                    <a:pt x="162143" y="597800"/>
                  </a:cubicBezTo>
                  <a:close/>
                  <a:moveTo>
                    <a:pt x="497932" y="569012"/>
                  </a:moveTo>
                  <a:cubicBezTo>
                    <a:pt x="497932" y="570662"/>
                    <a:pt x="488256" y="570662"/>
                    <a:pt x="482829" y="570662"/>
                  </a:cubicBezTo>
                  <a:cubicBezTo>
                    <a:pt x="487787" y="568539"/>
                    <a:pt x="492977" y="568303"/>
                    <a:pt x="498168" y="56971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5" name="Полилиния: фигура 5054">
              <a:extLst>
                <a:ext uri="{FF2B5EF4-FFF2-40B4-BE49-F238E27FC236}">
                  <a16:creationId xmlns:a16="http://schemas.microsoft.com/office/drawing/2014/main" id="{6A11B642-FA3C-20E8-2228-C40432486BE4}"/>
                </a:ext>
              </a:extLst>
            </p:cNvPr>
            <p:cNvSpPr/>
            <p:nvPr/>
          </p:nvSpPr>
          <p:spPr>
            <a:xfrm>
              <a:off x="2249526" y="3346324"/>
              <a:ext cx="111154" cy="7313"/>
            </a:xfrm>
            <a:custGeom>
              <a:avLst/>
              <a:gdLst>
                <a:gd name="connsiteX0" fmla="*/ 23 w 111154"/>
                <a:gd name="connsiteY0" fmla="*/ -392 h 7313"/>
                <a:gd name="connsiteX1" fmla="*/ 1441 w 111154"/>
                <a:gd name="connsiteY1" fmla="*/ 1023 h 7313"/>
                <a:gd name="connsiteX2" fmla="*/ 109988 w 111154"/>
                <a:gd name="connsiteY2" fmla="*/ 6214 h 7313"/>
                <a:gd name="connsiteX3" fmla="*/ 22442 w 111154"/>
                <a:gd name="connsiteY3" fmla="*/ -1100 h 7313"/>
                <a:gd name="connsiteX4" fmla="*/ 26216 w 111154"/>
                <a:gd name="connsiteY4" fmla="*/ 787 h 7313"/>
                <a:gd name="connsiteX5" fmla="*/ 23 w 111154"/>
                <a:gd name="connsiteY5" fmla="*/ -392 h 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154" h="7313">
                  <a:moveTo>
                    <a:pt x="23" y="-392"/>
                  </a:moveTo>
                  <a:cubicBezTo>
                    <a:pt x="-4931" y="-392"/>
                    <a:pt x="7576" y="-392"/>
                    <a:pt x="1441" y="1023"/>
                  </a:cubicBezTo>
                  <a:cubicBezTo>
                    <a:pt x="41319" y="1023"/>
                    <a:pt x="72232" y="5508"/>
                    <a:pt x="109988" y="6214"/>
                  </a:cubicBezTo>
                  <a:cubicBezTo>
                    <a:pt x="83322" y="2673"/>
                    <a:pt x="52172" y="1023"/>
                    <a:pt x="22442" y="-1100"/>
                  </a:cubicBezTo>
                  <a:cubicBezTo>
                    <a:pt x="18430" y="-1100"/>
                    <a:pt x="23857" y="-1100"/>
                    <a:pt x="26216" y="787"/>
                  </a:cubicBezTo>
                  <a:cubicBezTo>
                    <a:pt x="18194" y="314"/>
                    <a:pt x="7812" y="787"/>
                    <a:pt x="23" y="-39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6" name="Полилиния: фигура 5055">
              <a:extLst>
                <a:ext uri="{FF2B5EF4-FFF2-40B4-BE49-F238E27FC236}">
                  <a16:creationId xmlns:a16="http://schemas.microsoft.com/office/drawing/2014/main" id="{BF02AF41-2C66-001C-6AB6-5D565D605D87}"/>
                </a:ext>
              </a:extLst>
            </p:cNvPr>
            <p:cNvSpPr/>
            <p:nvPr/>
          </p:nvSpPr>
          <p:spPr>
            <a:xfrm>
              <a:off x="1501916" y="3093595"/>
              <a:ext cx="1160" cy="7788"/>
            </a:xfrm>
            <a:custGeom>
              <a:avLst/>
              <a:gdLst>
                <a:gd name="connsiteX0" fmla="*/ -636 w 1160"/>
                <a:gd name="connsiteY0" fmla="*/ 6689 h 7788"/>
                <a:gd name="connsiteX1" fmla="*/ -636 w 1160"/>
                <a:gd name="connsiteY1" fmla="*/ -1100 h 7788"/>
                <a:gd name="connsiteX2" fmla="*/ -636 w 1160"/>
                <a:gd name="connsiteY2" fmla="*/ 6689 h 7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0" h="7788">
                  <a:moveTo>
                    <a:pt x="-636" y="6689"/>
                  </a:moveTo>
                  <a:cubicBezTo>
                    <a:pt x="779" y="5272"/>
                    <a:pt x="-636" y="1262"/>
                    <a:pt x="-636" y="-1100"/>
                  </a:cubicBezTo>
                  <a:cubicBezTo>
                    <a:pt x="-1344" y="1498"/>
                    <a:pt x="-1344" y="4093"/>
                    <a:pt x="-636" y="668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7" name="Полилиния: фигура 5056">
              <a:extLst>
                <a:ext uri="{FF2B5EF4-FFF2-40B4-BE49-F238E27FC236}">
                  <a16:creationId xmlns:a16="http://schemas.microsoft.com/office/drawing/2014/main" id="{FA63938D-37AA-D073-95AF-49DBF9C2FB3C}"/>
                </a:ext>
              </a:extLst>
            </p:cNvPr>
            <p:cNvSpPr/>
            <p:nvPr/>
          </p:nvSpPr>
          <p:spPr>
            <a:xfrm>
              <a:off x="1560847" y="3074010"/>
              <a:ext cx="3987" cy="5440"/>
            </a:xfrm>
            <a:custGeom>
              <a:avLst/>
              <a:gdLst>
                <a:gd name="connsiteX0" fmla="*/ 1313 w 3987"/>
                <a:gd name="connsiteY0" fmla="*/ -1100 h 5440"/>
                <a:gd name="connsiteX1" fmla="*/ -1046 w 3987"/>
                <a:gd name="connsiteY1" fmla="*/ -1100 h 5440"/>
                <a:gd name="connsiteX2" fmla="*/ 1785 w 3987"/>
                <a:gd name="connsiteY2" fmla="*/ 1023 h 5440"/>
                <a:gd name="connsiteX3" fmla="*/ 1785 w 3987"/>
                <a:gd name="connsiteY3" fmla="*/ 4327 h 5440"/>
                <a:gd name="connsiteX4" fmla="*/ 1313 w 3987"/>
                <a:gd name="connsiteY4" fmla="*/ -1100 h 5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7" h="5440">
                  <a:moveTo>
                    <a:pt x="1313" y="-1100"/>
                  </a:moveTo>
                  <a:cubicBezTo>
                    <a:pt x="-101" y="-1100"/>
                    <a:pt x="-338" y="-1100"/>
                    <a:pt x="-1046" y="-1100"/>
                  </a:cubicBezTo>
                  <a:cubicBezTo>
                    <a:pt x="-1755" y="-1100"/>
                    <a:pt x="841" y="317"/>
                    <a:pt x="1785" y="1023"/>
                  </a:cubicBezTo>
                  <a:cubicBezTo>
                    <a:pt x="1549" y="2204"/>
                    <a:pt x="1549" y="3149"/>
                    <a:pt x="1785" y="4327"/>
                  </a:cubicBezTo>
                  <a:cubicBezTo>
                    <a:pt x="3908" y="4563"/>
                    <a:pt x="2258" y="1731"/>
                    <a:pt x="1313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8" name="Полилиния: фигура 5057">
              <a:extLst>
                <a:ext uri="{FF2B5EF4-FFF2-40B4-BE49-F238E27FC236}">
                  <a16:creationId xmlns:a16="http://schemas.microsoft.com/office/drawing/2014/main" id="{BA09D197-71CF-AB25-C1CC-BA0F55DD1F6F}"/>
                </a:ext>
              </a:extLst>
            </p:cNvPr>
            <p:cNvSpPr/>
            <p:nvPr/>
          </p:nvSpPr>
          <p:spPr>
            <a:xfrm>
              <a:off x="1457960" y="2959800"/>
              <a:ext cx="4606" cy="16279"/>
            </a:xfrm>
            <a:custGeom>
              <a:avLst/>
              <a:gdLst>
                <a:gd name="connsiteX0" fmla="*/ -806 w 4606"/>
                <a:gd name="connsiteY0" fmla="*/ 13058 h 16279"/>
                <a:gd name="connsiteX1" fmla="*/ 3440 w 4606"/>
                <a:gd name="connsiteY1" fmla="*/ 5977 h 16279"/>
                <a:gd name="connsiteX2" fmla="*/ 1789 w 4606"/>
                <a:gd name="connsiteY2" fmla="*/ -1100 h 16279"/>
                <a:gd name="connsiteX3" fmla="*/ -806 w 4606"/>
                <a:gd name="connsiteY3" fmla="*/ 13058 h 16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6" h="16279">
                  <a:moveTo>
                    <a:pt x="-806" y="13058"/>
                  </a:moveTo>
                  <a:cubicBezTo>
                    <a:pt x="-2460" y="21552"/>
                    <a:pt x="2025" y="1495"/>
                    <a:pt x="3440" y="5977"/>
                  </a:cubicBezTo>
                  <a:cubicBezTo>
                    <a:pt x="3440" y="1023"/>
                    <a:pt x="3440" y="1259"/>
                    <a:pt x="1789" y="-1100"/>
                  </a:cubicBezTo>
                  <a:cubicBezTo>
                    <a:pt x="-1043" y="5272"/>
                    <a:pt x="2025" y="7158"/>
                    <a:pt x="-806" y="130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59" name="Полилиния: фигура 5058">
              <a:extLst>
                <a:ext uri="{FF2B5EF4-FFF2-40B4-BE49-F238E27FC236}">
                  <a16:creationId xmlns:a16="http://schemas.microsoft.com/office/drawing/2014/main" id="{8FCFF4B6-A7D2-4A0D-02EF-BABFB7032F7A}"/>
                </a:ext>
              </a:extLst>
            </p:cNvPr>
            <p:cNvSpPr/>
            <p:nvPr/>
          </p:nvSpPr>
          <p:spPr>
            <a:xfrm>
              <a:off x="1500057" y="2935494"/>
              <a:ext cx="7353" cy="8605"/>
            </a:xfrm>
            <a:custGeom>
              <a:avLst/>
              <a:gdLst>
                <a:gd name="connsiteX0" fmla="*/ 515 w 7353"/>
                <a:gd name="connsiteY0" fmla="*/ -1100 h 8605"/>
                <a:gd name="connsiteX1" fmla="*/ 515 w 7353"/>
                <a:gd name="connsiteY1" fmla="*/ 4091 h 8605"/>
                <a:gd name="connsiteX2" fmla="*/ 5469 w 7353"/>
                <a:gd name="connsiteY2" fmla="*/ 6922 h 8605"/>
                <a:gd name="connsiteX3" fmla="*/ 515 w 7353"/>
                <a:gd name="connsiteY3" fmla="*/ -1100 h 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3" h="8605">
                  <a:moveTo>
                    <a:pt x="515" y="-1100"/>
                  </a:moveTo>
                  <a:cubicBezTo>
                    <a:pt x="-1844" y="-1100"/>
                    <a:pt x="-1608" y="-1100"/>
                    <a:pt x="515" y="4091"/>
                  </a:cubicBezTo>
                  <a:cubicBezTo>
                    <a:pt x="515" y="1731"/>
                    <a:pt x="2638" y="4091"/>
                    <a:pt x="5469" y="6922"/>
                  </a:cubicBezTo>
                  <a:cubicBezTo>
                    <a:pt x="8301" y="9754"/>
                    <a:pt x="1932" y="1495"/>
                    <a:pt x="51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0" name="Полилиния: фигура 5059">
              <a:extLst>
                <a:ext uri="{FF2B5EF4-FFF2-40B4-BE49-F238E27FC236}">
                  <a16:creationId xmlns:a16="http://schemas.microsoft.com/office/drawing/2014/main" id="{4A9A59F8-FC76-FB50-EB0F-D37F11032219}"/>
                </a:ext>
              </a:extLst>
            </p:cNvPr>
            <p:cNvSpPr/>
            <p:nvPr/>
          </p:nvSpPr>
          <p:spPr>
            <a:xfrm>
              <a:off x="1486518" y="2908030"/>
              <a:ext cx="2974" cy="13070"/>
            </a:xfrm>
            <a:custGeom>
              <a:avLst/>
              <a:gdLst>
                <a:gd name="connsiteX0" fmla="*/ 604 w 2974"/>
                <a:gd name="connsiteY0" fmla="*/ 3003 h 13070"/>
                <a:gd name="connsiteX1" fmla="*/ -813 w 2974"/>
                <a:gd name="connsiteY1" fmla="*/ -537 h 13070"/>
                <a:gd name="connsiteX2" fmla="*/ -813 w 2974"/>
                <a:gd name="connsiteY2" fmla="*/ 11970 h 13070"/>
                <a:gd name="connsiteX3" fmla="*/ 1074 w 2974"/>
                <a:gd name="connsiteY3" fmla="*/ 2294 h 13070"/>
                <a:gd name="connsiteX4" fmla="*/ 604 w 2974"/>
                <a:gd name="connsiteY4" fmla="*/ 3003 h 1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4" h="13070">
                  <a:moveTo>
                    <a:pt x="604" y="3003"/>
                  </a:moveTo>
                  <a:cubicBezTo>
                    <a:pt x="604" y="1822"/>
                    <a:pt x="604" y="-2660"/>
                    <a:pt x="-813" y="-537"/>
                  </a:cubicBezTo>
                  <a:cubicBezTo>
                    <a:pt x="-1285" y="3711"/>
                    <a:pt x="-1285" y="7721"/>
                    <a:pt x="-813" y="11970"/>
                  </a:cubicBezTo>
                  <a:cubicBezTo>
                    <a:pt x="-813" y="10553"/>
                    <a:pt x="-813" y="3003"/>
                    <a:pt x="1074" y="2294"/>
                  </a:cubicBezTo>
                  <a:cubicBezTo>
                    <a:pt x="2964" y="1586"/>
                    <a:pt x="604" y="1586"/>
                    <a:pt x="604" y="3003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1" name="Полилиния: фигура 5060">
              <a:extLst>
                <a:ext uri="{FF2B5EF4-FFF2-40B4-BE49-F238E27FC236}">
                  <a16:creationId xmlns:a16="http://schemas.microsoft.com/office/drawing/2014/main" id="{7C037315-25C8-BBDB-3773-43C5989DFEAE}"/>
                </a:ext>
              </a:extLst>
            </p:cNvPr>
            <p:cNvSpPr/>
            <p:nvPr/>
          </p:nvSpPr>
          <p:spPr>
            <a:xfrm>
              <a:off x="1572531" y="3115542"/>
              <a:ext cx="17697" cy="30441"/>
            </a:xfrm>
            <a:custGeom>
              <a:avLst/>
              <a:gdLst>
                <a:gd name="connsiteX0" fmla="*/ -1167 w 17697"/>
                <a:gd name="connsiteY0" fmla="*/ -1100 h 30441"/>
                <a:gd name="connsiteX1" fmla="*/ 1428 w 17697"/>
                <a:gd name="connsiteY1" fmla="*/ 317 h 30441"/>
                <a:gd name="connsiteX2" fmla="*/ 1428 w 17697"/>
                <a:gd name="connsiteY2" fmla="*/ 5035 h 30441"/>
                <a:gd name="connsiteX3" fmla="*/ 12754 w 17697"/>
                <a:gd name="connsiteY3" fmla="*/ 27215 h 30441"/>
                <a:gd name="connsiteX4" fmla="*/ 16531 w 17697"/>
                <a:gd name="connsiteY4" fmla="*/ 29341 h 30441"/>
                <a:gd name="connsiteX5" fmla="*/ 2609 w 17697"/>
                <a:gd name="connsiteY5" fmla="*/ 317 h 30441"/>
                <a:gd name="connsiteX6" fmla="*/ -1167 w 17697"/>
                <a:gd name="connsiteY6" fmla="*/ -1100 h 3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97" h="30441">
                  <a:moveTo>
                    <a:pt x="-1167" y="-1100"/>
                  </a:moveTo>
                  <a:cubicBezTo>
                    <a:pt x="-1167" y="1731"/>
                    <a:pt x="486" y="-1100"/>
                    <a:pt x="1428" y="317"/>
                  </a:cubicBezTo>
                  <a:cubicBezTo>
                    <a:pt x="2373" y="1731"/>
                    <a:pt x="-222" y="317"/>
                    <a:pt x="1428" y="5035"/>
                  </a:cubicBezTo>
                  <a:cubicBezTo>
                    <a:pt x="7091" y="11171"/>
                    <a:pt x="11104" y="18957"/>
                    <a:pt x="12754" y="27215"/>
                  </a:cubicBezTo>
                  <a:cubicBezTo>
                    <a:pt x="14172" y="27215"/>
                    <a:pt x="15116" y="27215"/>
                    <a:pt x="16531" y="29341"/>
                  </a:cubicBezTo>
                  <a:cubicBezTo>
                    <a:pt x="11104" y="20138"/>
                    <a:pt x="6386" y="10462"/>
                    <a:pt x="2609" y="317"/>
                  </a:cubicBezTo>
                  <a:cubicBezTo>
                    <a:pt x="486" y="-1100"/>
                    <a:pt x="250" y="-1100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2" name="Полилиния: фигура 5061">
              <a:extLst>
                <a:ext uri="{FF2B5EF4-FFF2-40B4-BE49-F238E27FC236}">
                  <a16:creationId xmlns:a16="http://schemas.microsoft.com/office/drawing/2014/main" id="{B3E74D36-4499-737A-19F0-0C69DD65B429}"/>
                </a:ext>
              </a:extLst>
            </p:cNvPr>
            <p:cNvSpPr/>
            <p:nvPr/>
          </p:nvSpPr>
          <p:spPr>
            <a:xfrm>
              <a:off x="1479322" y="2878151"/>
              <a:ext cx="29732" cy="27609"/>
            </a:xfrm>
            <a:custGeom>
              <a:avLst/>
              <a:gdLst>
                <a:gd name="connsiteX0" fmla="*/ -1167 w 29732"/>
                <a:gd name="connsiteY0" fmla="*/ 23914 h 27609"/>
                <a:gd name="connsiteX1" fmla="*/ -1167 w 29732"/>
                <a:gd name="connsiteY1" fmla="*/ 23914 h 27609"/>
                <a:gd name="connsiteX2" fmla="*/ 2370 w 29732"/>
                <a:gd name="connsiteY2" fmla="*/ 11880 h 27609"/>
                <a:gd name="connsiteX3" fmla="*/ 4260 w 29732"/>
                <a:gd name="connsiteY3" fmla="*/ 6453 h 27609"/>
                <a:gd name="connsiteX4" fmla="*/ 5910 w 29732"/>
                <a:gd name="connsiteY4" fmla="*/ 6453 h 27609"/>
                <a:gd name="connsiteX5" fmla="*/ 8506 w 29732"/>
                <a:gd name="connsiteY5" fmla="*/ 8812 h 27609"/>
                <a:gd name="connsiteX6" fmla="*/ 28566 w 29732"/>
                <a:gd name="connsiteY6" fmla="*/ 26510 h 27609"/>
                <a:gd name="connsiteX7" fmla="*/ 24553 w 29732"/>
                <a:gd name="connsiteY7" fmla="*/ 20610 h 27609"/>
                <a:gd name="connsiteX8" fmla="*/ 15350 w 29732"/>
                <a:gd name="connsiteY8" fmla="*/ 13061 h 27609"/>
                <a:gd name="connsiteX9" fmla="*/ 6146 w 29732"/>
                <a:gd name="connsiteY9" fmla="*/ 1968 h 27609"/>
                <a:gd name="connsiteX10" fmla="*/ 3079 w 29732"/>
                <a:gd name="connsiteY10" fmla="*/ -1100 h 27609"/>
                <a:gd name="connsiteX11" fmla="*/ 3079 w 29732"/>
                <a:gd name="connsiteY11" fmla="*/ 789 h 27609"/>
                <a:gd name="connsiteX12" fmla="*/ 3079 w 29732"/>
                <a:gd name="connsiteY12" fmla="*/ -628 h 27609"/>
                <a:gd name="connsiteX13" fmla="*/ -225 w 29732"/>
                <a:gd name="connsiteY13" fmla="*/ 22970 h 27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732" h="27609">
                  <a:moveTo>
                    <a:pt x="-1167" y="23914"/>
                  </a:moveTo>
                  <a:lnTo>
                    <a:pt x="-1167" y="23914"/>
                  </a:lnTo>
                  <a:cubicBezTo>
                    <a:pt x="-1167" y="19666"/>
                    <a:pt x="1428" y="15656"/>
                    <a:pt x="2370" y="11880"/>
                  </a:cubicBezTo>
                  <a:lnTo>
                    <a:pt x="4260" y="6453"/>
                  </a:lnTo>
                  <a:cubicBezTo>
                    <a:pt x="4260" y="4799"/>
                    <a:pt x="4260" y="6453"/>
                    <a:pt x="5910" y="6453"/>
                  </a:cubicBezTo>
                  <a:lnTo>
                    <a:pt x="8506" y="8812"/>
                  </a:lnTo>
                  <a:cubicBezTo>
                    <a:pt x="14877" y="14947"/>
                    <a:pt x="21485" y="21083"/>
                    <a:pt x="28566" y="26510"/>
                  </a:cubicBezTo>
                  <a:cubicBezTo>
                    <a:pt x="26440" y="23206"/>
                    <a:pt x="22903" y="20138"/>
                    <a:pt x="24553" y="20610"/>
                  </a:cubicBezTo>
                  <a:cubicBezTo>
                    <a:pt x="18418" y="13297"/>
                    <a:pt x="21013" y="18015"/>
                    <a:pt x="15350" y="13061"/>
                  </a:cubicBezTo>
                  <a:cubicBezTo>
                    <a:pt x="15350" y="13061"/>
                    <a:pt x="10631" y="6689"/>
                    <a:pt x="6146" y="1968"/>
                  </a:cubicBezTo>
                  <a:lnTo>
                    <a:pt x="3079" y="-1100"/>
                  </a:lnTo>
                  <a:lnTo>
                    <a:pt x="3079" y="789"/>
                  </a:lnTo>
                  <a:cubicBezTo>
                    <a:pt x="3079" y="789"/>
                    <a:pt x="3079" y="789"/>
                    <a:pt x="3079" y="-628"/>
                  </a:cubicBezTo>
                  <a:cubicBezTo>
                    <a:pt x="3079" y="-2042"/>
                    <a:pt x="-461" y="13766"/>
                    <a:pt x="-225" y="2297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3" name="Полилиния: фигура 5062">
              <a:extLst>
                <a:ext uri="{FF2B5EF4-FFF2-40B4-BE49-F238E27FC236}">
                  <a16:creationId xmlns:a16="http://schemas.microsoft.com/office/drawing/2014/main" id="{3543D8F5-976B-CE0F-E65E-EFBE6143C054}"/>
                </a:ext>
              </a:extLst>
            </p:cNvPr>
            <p:cNvSpPr/>
            <p:nvPr/>
          </p:nvSpPr>
          <p:spPr>
            <a:xfrm>
              <a:off x="1588814" y="3188456"/>
              <a:ext cx="10145" cy="30677"/>
            </a:xfrm>
            <a:custGeom>
              <a:avLst/>
              <a:gdLst>
                <a:gd name="connsiteX0" fmla="*/ -1167 w 10145"/>
                <a:gd name="connsiteY0" fmla="*/ -1100 h 30677"/>
                <a:gd name="connsiteX1" fmla="*/ 8978 w 10145"/>
                <a:gd name="connsiteY1" fmla="*/ 29577 h 30677"/>
                <a:gd name="connsiteX2" fmla="*/ -1167 w 10145"/>
                <a:gd name="connsiteY2" fmla="*/ -1100 h 30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45" h="30677">
                  <a:moveTo>
                    <a:pt x="-1167" y="-1100"/>
                  </a:moveTo>
                  <a:cubicBezTo>
                    <a:pt x="1192" y="9520"/>
                    <a:pt x="4496" y="19666"/>
                    <a:pt x="8978" y="29577"/>
                  </a:cubicBezTo>
                  <a:cubicBezTo>
                    <a:pt x="5438" y="20374"/>
                    <a:pt x="2606" y="904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4" name="Полилиния: фигура 5063">
              <a:extLst>
                <a:ext uri="{FF2B5EF4-FFF2-40B4-BE49-F238E27FC236}">
                  <a16:creationId xmlns:a16="http://schemas.microsoft.com/office/drawing/2014/main" id="{2D311F41-2CE3-C6B7-982D-E38144D3375D}"/>
                </a:ext>
              </a:extLst>
            </p:cNvPr>
            <p:cNvSpPr/>
            <p:nvPr/>
          </p:nvSpPr>
          <p:spPr>
            <a:xfrm>
              <a:off x="1354255" y="3107686"/>
              <a:ext cx="2866" cy="15877"/>
            </a:xfrm>
            <a:custGeom>
              <a:avLst/>
              <a:gdLst>
                <a:gd name="connsiteX0" fmla="*/ -1167 w 2866"/>
                <a:gd name="connsiteY0" fmla="*/ 3688 h 15877"/>
                <a:gd name="connsiteX1" fmla="*/ -1167 w 2866"/>
                <a:gd name="connsiteY1" fmla="*/ 14778 h 15877"/>
                <a:gd name="connsiteX2" fmla="*/ 1664 w 2866"/>
                <a:gd name="connsiteY2" fmla="*/ -561 h 15877"/>
                <a:gd name="connsiteX3" fmla="*/ -1167 w 2866"/>
                <a:gd name="connsiteY3" fmla="*/ 3688 h 15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66" h="15877">
                  <a:moveTo>
                    <a:pt x="-1167" y="3688"/>
                  </a:moveTo>
                  <a:cubicBezTo>
                    <a:pt x="250" y="3688"/>
                    <a:pt x="-1167" y="9587"/>
                    <a:pt x="-1167" y="14778"/>
                  </a:cubicBezTo>
                  <a:cubicBezTo>
                    <a:pt x="956" y="9823"/>
                    <a:pt x="1901" y="4632"/>
                    <a:pt x="1664" y="-561"/>
                  </a:cubicBezTo>
                  <a:cubicBezTo>
                    <a:pt x="956" y="-2684"/>
                    <a:pt x="250" y="2037"/>
                    <a:pt x="-1167" y="36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5" name="Полилиния: фигура 5064">
              <a:extLst>
                <a:ext uri="{FF2B5EF4-FFF2-40B4-BE49-F238E27FC236}">
                  <a16:creationId xmlns:a16="http://schemas.microsoft.com/office/drawing/2014/main" id="{F604191B-BAB2-2398-AD68-EC9E9DC49B74}"/>
                </a:ext>
              </a:extLst>
            </p:cNvPr>
            <p:cNvSpPr/>
            <p:nvPr/>
          </p:nvSpPr>
          <p:spPr>
            <a:xfrm>
              <a:off x="1501739" y="2901749"/>
              <a:ext cx="14157" cy="12507"/>
            </a:xfrm>
            <a:custGeom>
              <a:avLst/>
              <a:gdLst>
                <a:gd name="connsiteX0" fmla="*/ -1167 w 14157"/>
                <a:gd name="connsiteY0" fmla="*/ -1100 h 12507"/>
                <a:gd name="connsiteX1" fmla="*/ 12991 w 14157"/>
                <a:gd name="connsiteY1" fmla="*/ 11407 h 12507"/>
                <a:gd name="connsiteX2" fmla="*/ -1167 w 14157"/>
                <a:gd name="connsiteY2" fmla="*/ -1100 h 1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57" h="12507">
                  <a:moveTo>
                    <a:pt x="-1167" y="-1100"/>
                  </a:moveTo>
                  <a:cubicBezTo>
                    <a:pt x="3082" y="3621"/>
                    <a:pt x="7800" y="7867"/>
                    <a:pt x="12991" y="11407"/>
                  </a:cubicBezTo>
                  <a:cubicBezTo>
                    <a:pt x="8036" y="3621"/>
                    <a:pt x="3318" y="2912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6" name="Полилиния: фигура 5065">
              <a:extLst>
                <a:ext uri="{FF2B5EF4-FFF2-40B4-BE49-F238E27FC236}">
                  <a16:creationId xmlns:a16="http://schemas.microsoft.com/office/drawing/2014/main" id="{845B5806-DC51-53CB-1252-9E199159FAED}"/>
                </a:ext>
              </a:extLst>
            </p:cNvPr>
            <p:cNvSpPr/>
            <p:nvPr/>
          </p:nvSpPr>
          <p:spPr>
            <a:xfrm>
              <a:off x="1601555" y="3163313"/>
              <a:ext cx="4983" cy="12080"/>
            </a:xfrm>
            <a:custGeom>
              <a:avLst/>
              <a:gdLst>
                <a:gd name="connsiteX0" fmla="*/ 1428 w 4983"/>
                <a:gd name="connsiteY0" fmla="*/ 682 h 12080"/>
                <a:gd name="connsiteX1" fmla="*/ -1167 w 4983"/>
                <a:gd name="connsiteY1" fmla="*/ 682 h 12080"/>
                <a:gd name="connsiteX2" fmla="*/ 3318 w 4983"/>
                <a:gd name="connsiteY2" fmla="*/ 10830 h 12080"/>
                <a:gd name="connsiteX3" fmla="*/ 1428 w 4983"/>
                <a:gd name="connsiteY3" fmla="*/ 682 h 1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3" h="12080">
                  <a:moveTo>
                    <a:pt x="1428" y="682"/>
                  </a:moveTo>
                  <a:cubicBezTo>
                    <a:pt x="-695" y="-3328"/>
                    <a:pt x="1428" y="682"/>
                    <a:pt x="-1167" y="682"/>
                  </a:cubicBezTo>
                  <a:cubicBezTo>
                    <a:pt x="-222" y="4222"/>
                    <a:pt x="1428" y="7762"/>
                    <a:pt x="3318" y="10830"/>
                  </a:cubicBezTo>
                  <a:cubicBezTo>
                    <a:pt x="5441" y="12244"/>
                    <a:pt x="14" y="3277"/>
                    <a:pt x="1428" y="68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7" name="Полилиния: фигура 5066">
              <a:extLst>
                <a:ext uri="{FF2B5EF4-FFF2-40B4-BE49-F238E27FC236}">
                  <a16:creationId xmlns:a16="http://schemas.microsoft.com/office/drawing/2014/main" id="{8ACB5342-BC70-A85E-D011-F482A30611FC}"/>
                </a:ext>
              </a:extLst>
            </p:cNvPr>
            <p:cNvSpPr/>
            <p:nvPr/>
          </p:nvSpPr>
          <p:spPr>
            <a:xfrm>
              <a:off x="1430711" y="2845354"/>
              <a:ext cx="6371" cy="34923"/>
            </a:xfrm>
            <a:custGeom>
              <a:avLst/>
              <a:gdLst>
                <a:gd name="connsiteX0" fmla="*/ 4260 w 6371"/>
                <a:gd name="connsiteY0" fmla="*/ 18957 h 34923"/>
                <a:gd name="connsiteX1" fmla="*/ 2845 w 6371"/>
                <a:gd name="connsiteY1" fmla="*/ 18957 h 34923"/>
                <a:gd name="connsiteX2" fmla="*/ 5205 w 6371"/>
                <a:gd name="connsiteY2" fmla="*/ -1100 h 34923"/>
                <a:gd name="connsiteX3" fmla="*/ -1167 w 6371"/>
                <a:gd name="connsiteY3" fmla="*/ 33823 h 34923"/>
                <a:gd name="connsiteX4" fmla="*/ 4260 w 6371"/>
                <a:gd name="connsiteY4" fmla="*/ 18957 h 3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1" h="34923">
                  <a:moveTo>
                    <a:pt x="4260" y="18957"/>
                  </a:moveTo>
                  <a:cubicBezTo>
                    <a:pt x="4260" y="15417"/>
                    <a:pt x="4260" y="18957"/>
                    <a:pt x="2845" y="18957"/>
                  </a:cubicBezTo>
                  <a:cubicBezTo>
                    <a:pt x="2845" y="10935"/>
                    <a:pt x="4968" y="7867"/>
                    <a:pt x="5205" y="-1100"/>
                  </a:cubicBezTo>
                  <a:cubicBezTo>
                    <a:pt x="1664" y="10226"/>
                    <a:pt x="-459" y="22025"/>
                    <a:pt x="-1167" y="33823"/>
                  </a:cubicBezTo>
                  <a:cubicBezTo>
                    <a:pt x="1664" y="25093"/>
                    <a:pt x="1664" y="18957"/>
                    <a:pt x="4260" y="18957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8" name="Полилиния: фигура 5067">
              <a:extLst>
                <a:ext uri="{FF2B5EF4-FFF2-40B4-BE49-F238E27FC236}">
                  <a16:creationId xmlns:a16="http://schemas.microsoft.com/office/drawing/2014/main" id="{1280C9D0-585D-C4F1-1CFE-10256A818572}"/>
                </a:ext>
              </a:extLst>
            </p:cNvPr>
            <p:cNvSpPr/>
            <p:nvPr/>
          </p:nvSpPr>
          <p:spPr>
            <a:xfrm>
              <a:off x="1575362" y="2948943"/>
              <a:ext cx="19584" cy="20765"/>
            </a:xfrm>
            <a:custGeom>
              <a:avLst/>
              <a:gdLst>
                <a:gd name="connsiteX0" fmla="*/ -1167 w 19584"/>
                <a:gd name="connsiteY0" fmla="*/ -1100 h 20765"/>
                <a:gd name="connsiteX1" fmla="*/ 11340 w 19584"/>
                <a:gd name="connsiteY1" fmla="*/ 16365 h 20765"/>
                <a:gd name="connsiteX2" fmla="*/ 18418 w 19584"/>
                <a:gd name="connsiteY2" fmla="*/ 19666 h 20765"/>
                <a:gd name="connsiteX3" fmla="*/ -1167 w 19584"/>
                <a:gd name="connsiteY3" fmla="*/ -1100 h 2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84" h="20765">
                  <a:moveTo>
                    <a:pt x="-1167" y="-1100"/>
                  </a:moveTo>
                  <a:cubicBezTo>
                    <a:pt x="3318" y="4330"/>
                    <a:pt x="7564" y="10229"/>
                    <a:pt x="11340" y="16365"/>
                  </a:cubicBezTo>
                  <a:cubicBezTo>
                    <a:pt x="13935" y="17070"/>
                    <a:pt x="16295" y="18251"/>
                    <a:pt x="18418" y="19666"/>
                  </a:cubicBezTo>
                  <a:cubicBezTo>
                    <a:pt x="12049" y="13533"/>
                    <a:pt x="956" y="317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69" name="Полилиния: фигура 5068">
              <a:extLst>
                <a:ext uri="{FF2B5EF4-FFF2-40B4-BE49-F238E27FC236}">
                  <a16:creationId xmlns:a16="http://schemas.microsoft.com/office/drawing/2014/main" id="{01EA4584-8C73-D408-47DC-F275D3541B27}"/>
                </a:ext>
              </a:extLst>
            </p:cNvPr>
            <p:cNvSpPr/>
            <p:nvPr/>
          </p:nvSpPr>
          <p:spPr>
            <a:xfrm>
              <a:off x="1641908" y="3334114"/>
              <a:ext cx="8220" cy="29520"/>
            </a:xfrm>
            <a:custGeom>
              <a:avLst/>
              <a:gdLst>
                <a:gd name="connsiteX0" fmla="*/ 2606 w 8220"/>
                <a:gd name="connsiteY0" fmla="*/ 12288 h 29520"/>
                <a:gd name="connsiteX1" fmla="*/ 6855 w 8220"/>
                <a:gd name="connsiteY1" fmla="*/ 23381 h 29520"/>
                <a:gd name="connsiteX2" fmla="*/ 4260 w 8220"/>
                <a:gd name="connsiteY2" fmla="*/ 4029 h 29520"/>
                <a:gd name="connsiteX3" fmla="*/ -1167 w 8220"/>
                <a:gd name="connsiteY3" fmla="*/ 4029 h 29520"/>
                <a:gd name="connsiteX4" fmla="*/ 3315 w 8220"/>
                <a:gd name="connsiteY4" fmla="*/ 27627 h 29520"/>
                <a:gd name="connsiteX5" fmla="*/ 2606 w 8220"/>
                <a:gd name="connsiteY5" fmla="*/ 12288 h 29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20" h="29520">
                  <a:moveTo>
                    <a:pt x="2606" y="12288"/>
                  </a:moveTo>
                  <a:cubicBezTo>
                    <a:pt x="2606" y="7097"/>
                    <a:pt x="5674" y="26918"/>
                    <a:pt x="6855" y="23381"/>
                  </a:cubicBezTo>
                  <a:cubicBezTo>
                    <a:pt x="8033" y="19840"/>
                    <a:pt x="3551" y="10401"/>
                    <a:pt x="4260" y="4029"/>
                  </a:cubicBezTo>
                  <a:cubicBezTo>
                    <a:pt x="2843" y="6625"/>
                    <a:pt x="-934" y="-8714"/>
                    <a:pt x="-1167" y="4029"/>
                  </a:cubicBezTo>
                  <a:cubicBezTo>
                    <a:pt x="1428" y="11582"/>
                    <a:pt x="2843" y="19604"/>
                    <a:pt x="3315" y="27627"/>
                  </a:cubicBezTo>
                  <a:cubicBezTo>
                    <a:pt x="5438" y="32112"/>
                    <a:pt x="2606" y="16300"/>
                    <a:pt x="2606" y="1228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0" name="Полилиния: фигура 5069">
              <a:extLst>
                <a:ext uri="{FF2B5EF4-FFF2-40B4-BE49-F238E27FC236}">
                  <a16:creationId xmlns:a16="http://schemas.microsoft.com/office/drawing/2014/main" id="{30FF6072-BEC1-25EC-EB3E-EFEE9564794B}"/>
                </a:ext>
              </a:extLst>
            </p:cNvPr>
            <p:cNvSpPr/>
            <p:nvPr/>
          </p:nvSpPr>
          <p:spPr>
            <a:xfrm>
              <a:off x="1651345" y="3398709"/>
              <a:ext cx="6371" cy="42910"/>
            </a:xfrm>
            <a:custGeom>
              <a:avLst/>
              <a:gdLst>
                <a:gd name="connsiteX0" fmla="*/ -1167 w 6371"/>
                <a:gd name="connsiteY0" fmla="*/ -1100 h 42910"/>
                <a:gd name="connsiteX1" fmla="*/ 3554 w 6371"/>
                <a:gd name="connsiteY1" fmla="*/ 39487 h 42910"/>
                <a:gd name="connsiteX2" fmla="*/ 5205 w 6371"/>
                <a:gd name="connsiteY2" fmla="*/ 35477 h 42910"/>
                <a:gd name="connsiteX3" fmla="*/ -1167 w 6371"/>
                <a:gd name="connsiteY3" fmla="*/ -1100 h 4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1" h="42910">
                  <a:moveTo>
                    <a:pt x="-1167" y="-1100"/>
                  </a:moveTo>
                  <a:cubicBezTo>
                    <a:pt x="1195" y="12349"/>
                    <a:pt x="2609" y="25801"/>
                    <a:pt x="3554" y="39487"/>
                  </a:cubicBezTo>
                  <a:cubicBezTo>
                    <a:pt x="6386" y="47745"/>
                    <a:pt x="3554" y="30992"/>
                    <a:pt x="5205" y="35477"/>
                  </a:cubicBezTo>
                  <a:cubicBezTo>
                    <a:pt x="2845" y="22497"/>
                    <a:pt x="2845" y="11171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1" name="Полилиния: фигура 5070">
              <a:extLst>
                <a:ext uri="{FF2B5EF4-FFF2-40B4-BE49-F238E27FC236}">
                  <a16:creationId xmlns:a16="http://schemas.microsoft.com/office/drawing/2014/main" id="{414C7FB2-831D-1BD9-12A7-E4CE0EBCF913}"/>
                </a:ext>
              </a:extLst>
            </p:cNvPr>
            <p:cNvSpPr/>
            <p:nvPr/>
          </p:nvSpPr>
          <p:spPr>
            <a:xfrm>
              <a:off x="1654535" y="3400596"/>
              <a:ext cx="33622" cy="80703"/>
            </a:xfrm>
            <a:custGeom>
              <a:avLst/>
              <a:gdLst>
                <a:gd name="connsiteX0" fmla="*/ 5791 w 33622"/>
                <a:gd name="connsiteY0" fmla="*/ 56006 h 80703"/>
                <a:gd name="connsiteX1" fmla="*/ 5791 w 33622"/>
                <a:gd name="connsiteY1" fmla="*/ 46094 h 80703"/>
                <a:gd name="connsiteX2" fmla="*/ -345 w 33622"/>
                <a:gd name="connsiteY2" fmla="*/ -1100 h 80703"/>
                <a:gd name="connsiteX3" fmla="*/ 1778 w 33622"/>
                <a:gd name="connsiteY3" fmla="*/ 42790 h 80703"/>
                <a:gd name="connsiteX4" fmla="*/ 4846 w 33622"/>
                <a:gd name="connsiteY4" fmla="*/ 71818 h 80703"/>
                <a:gd name="connsiteX5" fmla="*/ 6263 w 33622"/>
                <a:gd name="connsiteY5" fmla="*/ 79604 h 80703"/>
                <a:gd name="connsiteX6" fmla="*/ 32456 w 33622"/>
                <a:gd name="connsiteY6" fmla="*/ 75122 h 80703"/>
                <a:gd name="connsiteX7" fmla="*/ 16644 w 33622"/>
                <a:gd name="connsiteY7" fmla="*/ 75122 h 80703"/>
                <a:gd name="connsiteX8" fmla="*/ 11218 w 33622"/>
                <a:gd name="connsiteY8" fmla="*/ 77717 h 80703"/>
                <a:gd name="connsiteX9" fmla="*/ 7205 w 33622"/>
                <a:gd name="connsiteY9" fmla="*/ 77717 h 80703"/>
                <a:gd name="connsiteX10" fmla="*/ 7205 w 33622"/>
                <a:gd name="connsiteY10" fmla="*/ 73468 h 80703"/>
                <a:gd name="connsiteX11" fmla="*/ 8622 w 33622"/>
                <a:gd name="connsiteY11" fmla="*/ 65918 h 80703"/>
                <a:gd name="connsiteX12" fmla="*/ 5791 w 33622"/>
                <a:gd name="connsiteY12" fmla="*/ 56006 h 80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2" h="80703">
                  <a:moveTo>
                    <a:pt x="5791" y="56006"/>
                  </a:moveTo>
                  <a:cubicBezTo>
                    <a:pt x="5791" y="50107"/>
                    <a:pt x="5791" y="52466"/>
                    <a:pt x="5791" y="46094"/>
                  </a:cubicBezTo>
                  <a:cubicBezTo>
                    <a:pt x="2723" y="30522"/>
                    <a:pt x="600" y="14711"/>
                    <a:pt x="-345" y="-1100"/>
                  </a:cubicBezTo>
                  <a:cubicBezTo>
                    <a:pt x="-3413" y="2912"/>
                    <a:pt x="3195" y="28633"/>
                    <a:pt x="1778" y="42790"/>
                  </a:cubicBezTo>
                  <a:cubicBezTo>
                    <a:pt x="4610" y="52230"/>
                    <a:pt x="5791" y="62142"/>
                    <a:pt x="4846" y="71818"/>
                  </a:cubicBezTo>
                  <a:cubicBezTo>
                    <a:pt x="4846" y="74885"/>
                    <a:pt x="4846" y="77481"/>
                    <a:pt x="6263" y="79604"/>
                  </a:cubicBezTo>
                  <a:cubicBezTo>
                    <a:pt x="16408" y="78186"/>
                    <a:pt x="19712" y="77008"/>
                    <a:pt x="32456" y="75122"/>
                  </a:cubicBezTo>
                  <a:lnTo>
                    <a:pt x="16644" y="75122"/>
                  </a:lnTo>
                  <a:cubicBezTo>
                    <a:pt x="7914" y="76536"/>
                    <a:pt x="16644" y="76536"/>
                    <a:pt x="11218" y="77717"/>
                  </a:cubicBezTo>
                  <a:lnTo>
                    <a:pt x="7205" y="77717"/>
                  </a:lnTo>
                  <a:lnTo>
                    <a:pt x="7205" y="73468"/>
                  </a:lnTo>
                  <a:cubicBezTo>
                    <a:pt x="7205" y="69456"/>
                    <a:pt x="9567" y="78659"/>
                    <a:pt x="8622" y="65918"/>
                  </a:cubicBezTo>
                  <a:cubicBezTo>
                    <a:pt x="7914" y="58838"/>
                    <a:pt x="6972" y="56243"/>
                    <a:pt x="5791" y="5600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2" name="Полилиния: фигура 5071">
              <a:extLst>
                <a:ext uri="{FF2B5EF4-FFF2-40B4-BE49-F238E27FC236}">
                  <a16:creationId xmlns:a16="http://schemas.microsoft.com/office/drawing/2014/main" id="{1F457BED-01CE-7CC0-335C-37A0582C9D42}"/>
                </a:ext>
              </a:extLst>
            </p:cNvPr>
            <p:cNvSpPr/>
            <p:nvPr/>
          </p:nvSpPr>
          <p:spPr>
            <a:xfrm>
              <a:off x="1581321" y="2848266"/>
              <a:ext cx="16693" cy="18558"/>
            </a:xfrm>
            <a:custGeom>
              <a:avLst/>
              <a:gdLst>
                <a:gd name="connsiteX0" fmla="*/ -282 w 16693"/>
                <a:gd name="connsiteY0" fmla="*/ -712 h 18558"/>
                <a:gd name="connsiteX1" fmla="*/ 1605 w 16693"/>
                <a:gd name="connsiteY1" fmla="*/ 1650 h 18558"/>
                <a:gd name="connsiteX2" fmla="*/ 4909 w 16693"/>
                <a:gd name="connsiteY2" fmla="*/ 7550 h 18558"/>
                <a:gd name="connsiteX3" fmla="*/ 15527 w 16693"/>
                <a:gd name="connsiteY3" fmla="*/ 17459 h 18558"/>
                <a:gd name="connsiteX4" fmla="*/ -282 w 16693"/>
                <a:gd name="connsiteY4" fmla="*/ -712 h 1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93" h="18558">
                  <a:moveTo>
                    <a:pt x="-282" y="-712"/>
                  </a:moveTo>
                  <a:cubicBezTo>
                    <a:pt x="-2405" y="-2126"/>
                    <a:pt x="-282" y="706"/>
                    <a:pt x="1605" y="1650"/>
                  </a:cubicBezTo>
                  <a:cubicBezTo>
                    <a:pt x="3495" y="2592"/>
                    <a:pt x="7032" y="9200"/>
                    <a:pt x="4909" y="7550"/>
                  </a:cubicBezTo>
                  <a:cubicBezTo>
                    <a:pt x="7977" y="11323"/>
                    <a:pt x="11517" y="14627"/>
                    <a:pt x="15527" y="17459"/>
                  </a:cubicBezTo>
                  <a:cubicBezTo>
                    <a:pt x="10336" y="11087"/>
                    <a:pt x="4909" y="4718"/>
                    <a:pt x="-282" y="-71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3" name="Полилиния: фигура 5072">
              <a:extLst>
                <a:ext uri="{FF2B5EF4-FFF2-40B4-BE49-F238E27FC236}">
                  <a16:creationId xmlns:a16="http://schemas.microsoft.com/office/drawing/2014/main" id="{C7B94C17-CFF1-631B-7343-B60D58807C2C}"/>
                </a:ext>
              </a:extLst>
            </p:cNvPr>
            <p:cNvSpPr/>
            <p:nvPr/>
          </p:nvSpPr>
          <p:spPr>
            <a:xfrm>
              <a:off x="1728745" y="3083686"/>
              <a:ext cx="12507" cy="32328"/>
            </a:xfrm>
            <a:custGeom>
              <a:avLst/>
              <a:gdLst>
                <a:gd name="connsiteX0" fmla="*/ -1167 w 12507"/>
                <a:gd name="connsiteY0" fmla="*/ -1100 h 32328"/>
                <a:gd name="connsiteX1" fmla="*/ 11340 w 12507"/>
                <a:gd name="connsiteY1" fmla="*/ 31228 h 32328"/>
                <a:gd name="connsiteX2" fmla="*/ 8036 w 12507"/>
                <a:gd name="connsiteY2" fmla="*/ 20138 h 32328"/>
                <a:gd name="connsiteX3" fmla="*/ -1167 w 12507"/>
                <a:gd name="connsiteY3" fmla="*/ -1100 h 3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07" h="32328">
                  <a:moveTo>
                    <a:pt x="-1167" y="-1100"/>
                  </a:moveTo>
                  <a:cubicBezTo>
                    <a:pt x="1428" y="10226"/>
                    <a:pt x="5677" y="21080"/>
                    <a:pt x="11340" y="31228"/>
                  </a:cubicBezTo>
                  <a:cubicBezTo>
                    <a:pt x="11340" y="28396"/>
                    <a:pt x="4732" y="17306"/>
                    <a:pt x="8036" y="20138"/>
                  </a:cubicBezTo>
                  <a:cubicBezTo>
                    <a:pt x="6386" y="12821"/>
                    <a:pt x="-222" y="7158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4" name="Полилиния: фигура 5073">
              <a:extLst>
                <a:ext uri="{FF2B5EF4-FFF2-40B4-BE49-F238E27FC236}">
                  <a16:creationId xmlns:a16="http://schemas.microsoft.com/office/drawing/2014/main" id="{47B815C5-D446-869B-AAE8-B9F86DA9F71E}"/>
                </a:ext>
              </a:extLst>
            </p:cNvPr>
            <p:cNvSpPr/>
            <p:nvPr/>
          </p:nvSpPr>
          <p:spPr>
            <a:xfrm>
              <a:off x="1756332" y="3175952"/>
              <a:ext cx="5128" cy="21943"/>
            </a:xfrm>
            <a:custGeom>
              <a:avLst/>
              <a:gdLst>
                <a:gd name="connsiteX0" fmla="*/ -1145 w 5128"/>
                <a:gd name="connsiteY0" fmla="*/ -1100 h 21943"/>
                <a:gd name="connsiteX1" fmla="*/ 3337 w 5128"/>
                <a:gd name="connsiteY1" fmla="*/ 20844 h 21943"/>
                <a:gd name="connsiteX2" fmla="*/ 3337 w 5128"/>
                <a:gd name="connsiteY2" fmla="*/ 2437 h 21943"/>
                <a:gd name="connsiteX3" fmla="*/ -1145 w 5128"/>
                <a:gd name="connsiteY3" fmla="*/ -1100 h 2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28" h="21943">
                  <a:moveTo>
                    <a:pt x="-1145" y="-1100"/>
                  </a:moveTo>
                  <a:cubicBezTo>
                    <a:pt x="-1381" y="6450"/>
                    <a:pt x="269" y="14000"/>
                    <a:pt x="3337" y="20844"/>
                  </a:cubicBezTo>
                  <a:cubicBezTo>
                    <a:pt x="6169" y="18248"/>
                    <a:pt x="-1853" y="787"/>
                    <a:pt x="3337" y="2437"/>
                  </a:cubicBezTo>
                  <a:cubicBezTo>
                    <a:pt x="-672" y="-5585"/>
                    <a:pt x="1923" y="6922"/>
                    <a:pt x="-114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5" name="Полилиния: фигура 5074">
              <a:extLst>
                <a:ext uri="{FF2B5EF4-FFF2-40B4-BE49-F238E27FC236}">
                  <a16:creationId xmlns:a16="http://schemas.microsoft.com/office/drawing/2014/main" id="{FCFD93FD-6AD6-578B-4984-AB825B4DF8B2}"/>
                </a:ext>
              </a:extLst>
            </p:cNvPr>
            <p:cNvSpPr/>
            <p:nvPr/>
          </p:nvSpPr>
          <p:spPr>
            <a:xfrm>
              <a:off x="1835687" y="3388328"/>
              <a:ext cx="16393" cy="3319"/>
            </a:xfrm>
            <a:custGeom>
              <a:avLst/>
              <a:gdLst>
                <a:gd name="connsiteX0" fmla="*/ -269 w 16393"/>
                <a:gd name="connsiteY0" fmla="*/ -1100 h 3319"/>
                <a:gd name="connsiteX1" fmla="*/ 8226 w 16393"/>
                <a:gd name="connsiteY1" fmla="*/ 314 h 3319"/>
                <a:gd name="connsiteX2" fmla="*/ 13653 w 16393"/>
                <a:gd name="connsiteY2" fmla="*/ 314 h 3319"/>
                <a:gd name="connsiteX3" fmla="*/ 13653 w 16393"/>
                <a:gd name="connsiteY3" fmla="*/ 314 h 3319"/>
                <a:gd name="connsiteX4" fmla="*/ 10349 w 16393"/>
                <a:gd name="connsiteY4" fmla="*/ 314 h 3319"/>
                <a:gd name="connsiteX5" fmla="*/ 4922 w 16393"/>
                <a:gd name="connsiteY5" fmla="*/ 1731 h 3319"/>
                <a:gd name="connsiteX6" fmla="*/ -269 w 16393"/>
                <a:gd name="connsiteY6" fmla="*/ -1100 h 3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93" h="3319">
                  <a:moveTo>
                    <a:pt x="-269" y="-1100"/>
                  </a:moveTo>
                  <a:cubicBezTo>
                    <a:pt x="-4281" y="787"/>
                    <a:pt x="6336" y="-1100"/>
                    <a:pt x="8226" y="314"/>
                  </a:cubicBezTo>
                  <a:cubicBezTo>
                    <a:pt x="10113" y="1731"/>
                    <a:pt x="10113" y="-1573"/>
                    <a:pt x="13653" y="314"/>
                  </a:cubicBezTo>
                  <a:cubicBezTo>
                    <a:pt x="17193" y="2201"/>
                    <a:pt x="13653" y="314"/>
                    <a:pt x="13653" y="314"/>
                  </a:cubicBezTo>
                  <a:lnTo>
                    <a:pt x="10349" y="314"/>
                  </a:lnTo>
                  <a:cubicBezTo>
                    <a:pt x="11999" y="314"/>
                    <a:pt x="1382" y="3382"/>
                    <a:pt x="4922" y="1731"/>
                  </a:cubicBezTo>
                  <a:cubicBezTo>
                    <a:pt x="1854" y="-2045"/>
                    <a:pt x="3269" y="-394"/>
                    <a:pt x="-26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6" name="Полилиния: фигура 5075">
              <a:extLst>
                <a:ext uri="{FF2B5EF4-FFF2-40B4-BE49-F238E27FC236}">
                  <a16:creationId xmlns:a16="http://schemas.microsoft.com/office/drawing/2014/main" id="{5B17C68A-865A-63AE-DB98-346C3412BD49}"/>
                </a:ext>
              </a:extLst>
            </p:cNvPr>
            <p:cNvSpPr/>
            <p:nvPr/>
          </p:nvSpPr>
          <p:spPr>
            <a:xfrm>
              <a:off x="1783543" y="3323669"/>
              <a:ext cx="4431" cy="12034"/>
            </a:xfrm>
            <a:custGeom>
              <a:avLst/>
              <a:gdLst>
                <a:gd name="connsiteX0" fmla="*/ 196 w 4431"/>
                <a:gd name="connsiteY0" fmla="*/ -1100 h 12034"/>
                <a:gd name="connsiteX1" fmla="*/ 196 w 4431"/>
                <a:gd name="connsiteY1" fmla="*/ 5744 h 12034"/>
                <a:gd name="connsiteX2" fmla="*/ 196 w 4431"/>
                <a:gd name="connsiteY2" fmla="*/ 5744 h 12034"/>
                <a:gd name="connsiteX3" fmla="*/ 196 w 4431"/>
                <a:gd name="connsiteY3" fmla="*/ 10935 h 12034"/>
                <a:gd name="connsiteX4" fmla="*/ 3264 w 4431"/>
                <a:gd name="connsiteY4" fmla="*/ 3385 h 12034"/>
                <a:gd name="connsiteX5" fmla="*/ -512 w 4431"/>
                <a:gd name="connsiteY5" fmla="*/ 3385 h 12034"/>
                <a:gd name="connsiteX6" fmla="*/ -512 w 4431"/>
                <a:gd name="connsiteY6" fmla="*/ -864 h 12034"/>
                <a:gd name="connsiteX7" fmla="*/ 196 w 4431"/>
                <a:gd name="connsiteY7" fmla="*/ -1100 h 1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31" h="12034">
                  <a:moveTo>
                    <a:pt x="196" y="-1100"/>
                  </a:moveTo>
                  <a:cubicBezTo>
                    <a:pt x="196" y="-1100"/>
                    <a:pt x="196" y="3385"/>
                    <a:pt x="196" y="5744"/>
                  </a:cubicBezTo>
                  <a:lnTo>
                    <a:pt x="196" y="5744"/>
                  </a:lnTo>
                  <a:cubicBezTo>
                    <a:pt x="-2871" y="8339"/>
                    <a:pt x="196" y="10229"/>
                    <a:pt x="196" y="10935"/>
                  </a:cubicBezTo>
                  <a:cubicBezTo>
                    <a:pt x="1377" y="8576"/>
                    <a:pt x="2555" y="5980"/>
                    <a:pt x="3264" y="3385"/>
                  </a:cubicBezTo>
                  <a:cubicBezTo>
                    <a:pt x="669" y="6216"/>
                    <a:pt x="196" y="5272"/>
                    <a:pt x="-512" y="3385"/>
                  </a:cubicBezTo>
                  <a:cubicBezTo>
                    <a:pt x="-276" y="1968"/>
                    <a:pt x="-276" y="553"/>
                    <a:pt x="-512" y="-864"/>
                  </a:cubicBezTo>
                  <a:cubicBezTo>
                    <a:pt x="-512" y="-864"/>
                    <a:pt x="-276" y="789"/>
                    <a:pt x="196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7" name="Полилиния: фигура 5076">
              <a:extLst>
                <a:ext uri="{FF2B5EF4-FFF2-40B4-BE49-F238E27FC236}">
                  <a16:creationId xmlns:a16="http://schemas.microsoft.com/office/drawing/2014/main" id="{8F9EF733-9FDD-7428-8807-600EF3DDE2A4}"/>
                </a:ext>
              </a:extLst>
            </p:cNvPr>
            <p:cNvSpPr/>
            <p:nvPr/>
          </p:nvSpPr>
          <p:spPr>
            <a:xfrm>
              <a:off x="1791750" y="3335940"/>
              <a:ext cx="10120" cy="3258"/>
            </a:xfrm>
            <a:custGeom>
              <a:avLst/>
              <a:gdLst>
                <a:gd name="connsiteX0" fmla="*/ -1167 w 10120"/>
                <a:gd name="connsiteY0" fmla="*/ -155 h 3258"/>
                <a:gd name="connsiteX1" fmla="*/ 8272 w 10120"/>
                <a:gd name="connsiteY1" fmla="*/ 1495 h 3258"/>
                <a:gd name="connsiteX2" fmla="*/ 6619 w 10120"/>
                <a:gd name="connsiteY2" fmla="*/ -1100 h 3258"/>
                <a:gd name="connsiteX3" fmla="*/ -1167 w 10120"/>
                <a:gd name="connsiteY3" fmla="*/ -155 h 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20" h="3258">
                  <a:moveTo>
                    <a:pt x="-1167" y="-155"/>
                  </a:moveTo>
                  <a:cubicBezTo>
                    <a:pt x="-1167" y="1731"/>
                    <a:pt x="5441" y="-155"/>
                    <a:pt x="8272" y="1495"/>
                  </a:cubicBezTo>
                  <a:cubicBezTo>
                    <a:pt x="11104" y="3149"/>
                    <a:pt x="4024" y="1495"/>
                    <a:pt x="6619" y="-1100"/>
                  </a:cubicBezTo>
                  <a:cubicBezTo>
                    <a:pt x="5441" y="-628"/>
                    <a:pt x="956" y="1259"/>
                    <a:pt x="-1167" y="-15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8" name="Полилиния: фигура 5077">
              <a:extLst>
                <a:ext uri="{FF2B5EF4-FFF2-40B4-BE49-F238E27FC236}">
                  <a16:creationId xmlns:a16="http://schemas.microsoft.com/office/drawing/2014/main" id="{B7521B25-C4DC-1C62-CFA2-0CFD8A7DCC01}"/>
                </a:ext>
              </a:extLst>
            </p:cNvPr>
            <p:cNvSpPr/>
            <p:nvPr/>
          </p:nvSpPr>
          <p:spPr>
            <a:xfrm>
              <a:off x="1789075" y="3328525"/>
              <a:ext cx="7264" cy="3954"/>
            </a:xfrm>
            <a:custGeom>
              <a:avLst/>
              <a:gdLst>
                <a:gd name="connsiteX0" fmla="*/ 91 w 7264"/>
                <a:gd name="connsiteY0" fmla="*/ 415 h 3954"/>
                <a:gd name="connsiteX1" fmla="*/ 91 w 7264"/>
                <a:gd name="connsiteY1" fmla="*/ 415 h 3954"/>
                <a:gd name="connsiteX2" fmla="*/ 91 w 7264"/>
                <a:gd name="connsiteY2" fmla="*/ 2541 h 3954"/>
                <a:gd name="connsiteX3" fmla="*/ 2687 w 7264"/>
                <a:gd name="connsiteY3" fmla="*/ 2541 h 3954"/>
                <a:gd name="connsiteX4" fmla="*/ 5049 w 7264"/>
                <a:gd name="connsiteY4" fmla="*/ 1124 h 3954"/>
                <a:gd name="connsiteX5" fmla="*/ 5049 w 7264"/>
                <a:gd name="connsiteY5" fmla="*/ -999 h 3954"/>
                <a:gd name="connsiteX6" fmla="*/ 91 w 7264"/>
                <a:gd name="connsiteY6" fmla="*/ 415 h 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64" h="3954">
                  <a:moveTo>
                    <a:pt x="91" y="415"/>
                  </a:moveTo>
                  <a:cubicBezTo>
                    <a:pt x="-2740" y="1596"/>
                    <a:pt x="91" y="2068"/>
                    <a:pt x="91" y="415"/>
                  </a:cubicBezTo>
                  <a:cubicBezTo>
                    <a:pt x="91" y="-1236"/>
                    <a:pt x="91" y="1832"/>
                    <a:pt x="91" y="2541"/>
                  </a:cubicBezTo>
                  <a:cubicBezTo>
                    <a:pt x="91" y="3246"/>
                    <a:pt x="1981" y="2541"/>
                    <a:pt x="2687" y="2541"/>
                  </a:cubicBezTo>
                  <a:cubicBezTo>
                    <a:pt x="3395" y="2541"/>
                    <a:pt x="2687" y="-1236"/>
                    <a:pt x="5049" y="1124"/>
                  </a:cubicBezTo>
                  <a:cubicBezTo>
                    <a:pt x="7408" y="3483"/>
                    <a:pt x="5049" y="-291"/>
                    <a:pt x="5049" y="-999"/>
                  </a:cubicBezTo>
                  <a:cubicBezTo>
                    <a:pt x="5049" y="-1708"/>
                    <a:pt x="800" y="1596"/>
                    <a:pt x="91" y="41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79" name="Полилиния: фигура 5078">
              <a:extLst>
                <a:ext uri="{FF2B5EF4-FFF2-40B4-BE49-F238E27FC236}">
                  <a16:creationId xmlns:a16="http://schemas.microsoft.com/office/drawing/2014/main" id="{AF391FFA-61FF-88EE-760E-CB7222B4245E}"/>
                </a:ext>
              </a:extLst>
            </p:cNvPr>
            <p:cNvSpPr/>
            <p:nvPr/>
          </p:nvSpPr>
          <p:spPr>
            <a:xfrm>
              <a:off x="1814639" y="3331694"/>
              <a:ext cx="14866" cy="3067"/>
            </a:xfrm>
            <a:custGeom>
              <a:avLst/>
              <a:gdLst>
                <a:gd name="connsiteX0" fmla="*/ 13699 w 14866"/>
                <a:gd name="connsiteY0" fmla="*/ -1100 h 3067"/>
                <a:gd name="connsiteX1" fmla="*/ 4732 w 14866"/>
                <a:gd name="connsiteY1" fmla="*/ -1100 h 3067"/>
                <a:gd name="connsiteX2" fmla="*/ -1167 w 14866"/>
                <a:gd name="connsiteY2" fmla="*/ 1968 h 3067"/>
                <a:gd name="connsiteX3" fmla="*/ 13699 w 14866"/>
                <a:gd name="connsiteY3" fmla="*/ -1100 h 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6" h="3067">
                  <a:moveTo>
                    <a:pt x="13699" y="-1100"/>
                  </a:moveTo>
                  <a:cubicBezTo>
                    <a:pt x="10868" y="-1100"/>
                    <a:pt x="7800" y="-1100"/>
                    <a:pt x="4732" y="-1100"/>
                  </a:cubicBezTo>
                  <a:cubicBezTo>
                    <a:pt x="-2112" y="-1100"/>
                    <a:pt x="4732" y="787"/>
                    <a:pt x="-1167" y="1968"/>
                  </a:cubicBezTo>
                  <a:cubicBezTo>
                    <a:pt x="3787" y="1495"/>
                    <a:pt x="8745" y="314"/>
                    <a:pt x="13699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0" name="Полилиния: фигура 5079">
              <a:extLst>
                <a:ext uri="{FF2B5EF4-FFF2-40B4-BE49-F238E27FC236}">
                  <a16:creationId xmlns:a16="http://schemas.microsoft.com/office/drawing/2014/main" id="{D0412003-2A1E-1D42-C4D4-C80EB17F434E}"/>
                </a:ext>
              </a:extLst>
            </p:cNvPr>
            <p:cNvSpPr/>
            <p:nvPr/>
          </p:nvSpPr>
          <p:spPr>
            <a:xfrm>
              <a:off x="1905252" y="3314701"/>
              <a:ext cx="15612" cy="4721"/>
            </a:xfrm>
            <a:custGeom>
              <a:avLst/>
              <a:gdLst>
                <a:gd name="connsiteX0" fmla="*/ 6622 w 15612"/>
                <a:gd name="connsiteY0" fmla="*/ -1100 h 4721"/>
                <a:gd name="connsiteX1" fmla="*/ -1167 w 15612"/>
                <a:gd name="connsiteY1" fmla="*/ 317 h 4721"/>
                <a:gd name="connsiteX2" fmla="*/ 3554 w 15612"/>
                <a:gd name="connsiteY2" fmla="*/ 3621 h 4721"/>
                <a:gd name="connsiteX3" fmla="*/ 9217 w 15612"/>
                <a:gd name="connsiteY3" fmla="*/ 3621 h 4721"/>
                <a:gd name="connsiteX4" fmla="*/ 13227 w 15612"/>
                <a:gd name="connsiteY4" fmla="*/ 1968 h 4721"/>
                <a:gd name="connsiteX5" fmla="*/ 6622 w 15612"/>
                <a:gd name="connsiteY5" fmla="*/ -1100 h 4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12" h="4721">
                  <a:moveTo>
                    <a:pt x="6622" y="-1100"/>
                  </a:moveTo>
                  <a:cubicBezTo>
                    <a:pt x="6622" y="553"/>
                    <a:pt x="4026" y="-1100"/>
                    <a:pt x="-1167" y="317"/>
                  </a:cubicBezTo>
                  <a:cubicBezTo>
                    <a:pt x="5677" y="1734"/>
                    <a:pt x="-5649" y="2204"/>
                    <a:pt x="3554" y="3621"/>
                  </a:cubicBezTo>
                  <a:lnTo>
                    <a:pt x="9217" y="3621"/>
                  </a:lnTo>
                  <a:cubicBezTo>
                    <a:pt x="6149" y="2204"/>
                    <a:pt x="3318" y="789"/>
                    <a:pt x="13227" y="1968"/>
                  </a:cubicBezTo>
                  <a:cubicBezTo>
                    <a:pt x="17712" y="81"/>
                    <a:pt x="8509" y="553"/>
                    <a:pt x="6622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1" name="Полилиния: фигура 5080">
              <a:extLst>
                <a:ext uri="{FF2B5EF4-FFF2-40B4-BE49-F238E27FC236}">
                  <a16:creationId xmlns:a16="http://schemas.microsoft.com/office/drawing/2014/main" id="{9CFCFC60-1382-CC7D-0129-8AB69E0CFF23}"/>
                </a:ext>
              </a:extLst>
            </p:cNvPr>
            <p:cNvSpPr/>
            <p:nvPr/>
          </p:nvSpPr>
          <p:spPr>
            <a:xfrm>
              <a:off x="2032914" y="3354057"/>
              <a:ext cx="9822" cy="2647"/>
            </a:xfrm>
            <a:custGeom>
              <a:avLst/>
              <a:gdLst>
                <a:gd name="connsiteX0" fmla="*/ 1428 w 9822"/>
                <a:gd name="connsiteY0" fmla="*/ -575 h 2647"/>
                <a:gd name="connsiteX1" fmla="*/ 3082 w 9822"/>
                <a:gd name="connsiteY1" fmla="*/ -575 h 2647"/>
                <a:gd name="connsiteX2" fmla="*/ -1167 w 9822"/>
                <a:gd name="connsiteY2" fmla="*/ 1548 h 2647"/>
                <a:gd name="connsiteX3" fmla="*/ 6619 w 9822"/>
                <a:gd name="connsiteY3" fmla="*/ -1048 h 2647"/>
                <a:gd name="connsiteX4" fmla="*/ 1428 w 9822"/>
                <a:gd name="connsiteY4" fmla="*/ -57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22" h="2647">
                  <a:moveTo>
                    <a:pt x="1428" y="-575"/>
                  </a:moveTo>
                  <a:cubicBezTo>
                    <a:pt x="-2818" y="-1756"/>
                    <a:pt x="1428" y="-575"/>
                    <a:pt x="3082" y="-575"/>
                  </a:cubicBezTo>
                  <a:cubicBezTo>
                    <a:pt x="4732" y="-575"/>
                    <a:pt x="3082" y="1075"/>
                    <a:pt x="-1167" y="1548"/>
                  </a:cubicBezTo>
                  <a:cubicBezTo>
                    <a:pt x="4260" y="1548"/>
                    <a:pt x="12518" y="1548"/>
                    <a:pt x="6619" y="-1048"/>
                  </a:cubicBezTo>
                  <a:cubicBezTo>
                    <a:pt x="4968" y="-575"/>
                    <a:pt x="3082" y="-339"/>
                    <a:pt x="1428" y="-5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2" name="Полилиния: фигура 5081">
              <a:extLst>
                <a:ext uri="{FF2B5EF4-FFF2-40B4-BE49-F238E27FC236}">
                  <a16:creationId xmlns:a16="http://schemas.microsoft.com/office/drawing/2014/main" id="{032436D2-3ECE-9441-DE9B-7ABE20BA8BF5}"/>
                </a:ext>
              </a:extLst>
            </p:cNvPr>
            <p:cNvSpPr/>
            <p:nvPr/>
          </p:nvSpPr>
          <p:spPr>
            <a:xfrm>
              <a:off x="2219570" y="3424722"/>
              <a:ext cx="18403" cy="3797"/>
            </a:xfrm>
            <a:custGeom>
              <a:avLst/>
              <a:gdLst>
                <a:gd name="connsiteX0" fmla="*/ -1167 w 18403"/>
                <a:gd name="connsiteY0" fmla="*/ 1439 h 3797"/>
                <a:gd name="connsiteX1" fmla="*/ 1192 w 18403"/>
                <a:gd name="connsiteY1" fmla="*/ 1439 h 3797"/>
                <a:gd name="connsiteX2" fmla="*/ 17237 w 18403"/>
                <a:gd name="connsiteY2" fmla="*/ 1439 h 3797"/>
                <a:gd name="connsiteX3" fmla="*/ 1664 w 18403"/>
                <a:gd name="connsiteY3" fmla="*/ -920 h 3797"/>
                <a:gd name="connsiteX4" fmla="*/ -1167 w 18403"/>
                <a:gd name="connsiteY4" fmla="*/ 1439 h 3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03" h="3797">
                  <a:moveTo>
                    <a:pt x="-1167" y="1439"/>
                  </a:moveTo>
                  <a:cubicBezTo>
                    <a:pt x="483" y="1439"/>
                    <a:pt x="1664" y="1439"/>
                    <a:pt x="1192" y="1439"/>
                  </a:cubicBezTo>
                  <a:cubicBezTo>
                    <a:pt x="8742" y="1439"/>
                    <a:pt x="7564" y="4271"/>
                    <a:pt x="17237" y="1439"/>
                  </a:cubicBezTo>
                  <a:cubicBezTo>
                    <a:pt x="15350" y="-920"/>
                    <a:pt x="6619" y="25"/>
                    <a:pt x="1664" y="-920"/>
                  </a:cubicBezTo>
                  <a:cubicBezTo>
                    <a:pt x="-3293" y="-1865"/>
                    <a:pt x="956" y="1203"/>
                    <a:pt x="-1167" y="1439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3" name="Полилиния: фигура 5082">
              <a:extLst>
                <a:ext uri="{FF2B5EF4-FFF2-40B4-BE49-F238E27FC236}">
                  <a16:creationId xmlns:a16="http://schemas.microsoft.com/office/drawing/2014/main" id="{74A5A29A-6F42-E370-76F9-88E49BB89E3C}"/>
                </a:ext>
              </a:extLst>
            </p:cNvPr>
            <p:cNvSpPr/>
            <p:nvPr/>
          </p:nvSpPr>
          <p:spPr>
            <a:xfrm>
              <a:off x="2081526" y="3325853"/>
              <a:ext cx="77160" cy="9144"/>
            </a:xfrm>
            <a:custGeom>
              <a:avLst/>
              <a:gdLst>
                <a:gd name="connsiteX0" fmla="*/ 25731 w 77160"/>
                <a:gd name="connsiteY0" fmla="*/ 964 h 9144"/>
                <a:gd name="connsiteX1" fmla="*/ 16764 w 77160"/>
                <a:gd name="connsiteY1" fmla="*/ -923 h 9144"/>
                <a:gd name="connsiteX2" fmla="*/ 9214 w 77160"/>
                <a:gd name="connsiteY2" fmla="*/ -923 h 9144"/>
                <a:gd name="connsiteX3" fmla="*/ -1167 w 77160"/>
                <a:gd name="connsiteY3" fmla="*/ -923 h 9144"/>
                <a:gd name="connsiteX4" fmla="*/ 10395 w 77160"/>
                <a:gd name="connsiteY4" fmla="*/ 2381 h 9144"/>
                <a:gd name="connsiteX5" fmla="*/ 30689 w 77160"/>
                <a:gd name="connsiteY5" fmla="*/ 5918 h 9144"/>
                <a:gd name="connsiteX6" fmla="*/ 75994 w 77160"/>
                <a:gd name="connsiteY6" fmla="*/ 8044 h 9144"/>
                <a:gd name="connsiteX7" fmla="*/ 25731 w 77160"/>
                <a:gd name="connsiteY7" fmla="*/ 964 h 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160" h="9144">
                  <a:moveTo>
                    <a:pt x="25731" y="964"/>
                  </a:moveTo>
                  <a:lnTo>
                    <a:pt x="16764" y="-923"/>
                  </a:lnTo>
                  <a:lnTo>
                    <a:pt x="9214" y="-923"/>
                  </a:lnTo>
                  <a:cubicBezTo>
                    <a:pt x="5674" y="-1159"/>
                    <a:pt x="2370" y="-1159"/>
                    <a:pt x="-1167" y="-923"/>
                  </a:cubicBezTo>
                  <a:cubicBezTo>
                    <a:pt x="2606" y="728"/>
                    <a:pt x="6383" y="1672"/>
                    <a:pt x="10395" y="2381"/>
                  </a:cubicBezTo>
                  <a:cubicBezTo>
                    <a:pt x="16058" y="2381"/>
                    <a:pt x="24081" y="4268"/>
                    <a:pt x="30689" y="5918"/>
                  </a:cubicBezTo>
                  <a:cubicBezTo>
                    <a:pt x="45791" y="5446"/>
                    <a:pt x="60891" y="6154"/>
                    <a:pt x="75994" y="8044"/>
                  </a:cubicBezTo>
                  <a:cubicBezTo>
                    <a:pt x="59477" y="4504"/>
                    <a:pt x="42723" y="2145"/>
                    <a:pt x="25731" y="964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4" name="Полилиния: фигура 5083">
              <a:extLst>
                <a:ext uri="{FF2B5EF4-FFF2-40B4-BE49-F238E27FC236}">
                  <a16:creationId xmlns:a16="http://schemas.microsoft.com/office/drawing/2014/main" id="{07C99FA8-93F1-70F4-21BE-A84EC007F5EB}"/>
                </a:ext>
              </a:extLst>
            </p:cNvPr>
            <p:cNvSpPr/>
            <p:nvPr/>
          </p:nvSpPr>
          <p:spPr>
            <a:xfrm>
              <a:off x="2146888" y="3334525"/>
              <a:ext cx="123649" cy="11127"/>
            </a:xfrm>
            <a:custGeom>
              <a:avLst/>
              <a:gdLst>
                <a:gd name="connsiteX0" fmla="*/ -1167 w 123649"/>
                <a:gd name="connsiteY0" fmla="*/ 78 h 11127"/>
                <a:gd name="connsiteX1" fmla="*/ 48623 w 123649"/>
                <a:gd name="connsiteY1" fmla="*/ 5035 h 11127"/>
                <a:gd name="connsiteX2" fmla="*/ 122482 w 123649"/>
                <a:gd name="connsiteY2" fmla="*/ 9990 h 11127"/>
                <a:gd name="connsiteX3" fmla="*/ 122482 w 123649"/>
                <a:gd name="connsiteY3" fmla="*/ 7867 h 11127"/>
                <a:gd name="connsiteX4" fmla="*/ 81187 w 123649"/>
                <a:gd name="connsiteY4" fmla="*/ 4091 h 11127"/>
                <a:gd name="connsiteX5" fmla="*/ 20543 w 123649"/>
                <a:gd name="connsiteY5" fmla="*/ -1100 h 11127"/>
                <a:gd name="connsiteX6" fmla="*/ 28329 w 123649"/>
                <a:gd name="connsiteY6" fmla="*/ 1731 h 11127"/>
                <a:gd name="connsiteX7" fmla="*/ -1167 w 123649"/>
                <a:gd name="connsiteY7" fmla="*/ 78 h 1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649" h="11127">
                  <a:moveTo>
                    <a:pt x="-1167" y="78"/>
                  </a:moveTo>
                  <a:cubicBezTo>
                    <a:pt x="14880" y="2204"/>
                    <a:pt x="33759" y="1731"/>
                    <a:pt x="48623" y="5035"/>
                  </a:cubicBezTo>
                  <a:cubicBezTo>
                    <a:pt x="56412" y="1023"/>
                    <a:pt x="95817" y="10699"/>
                    <a:pt x="122482" y="9990"/>
                  </a:cubicBezTo>
                  <a:cubicBezTo>
                    <a:pt x="122482" y="9990"/>
                    <a:pt x="117528" y="8339"/>
                    <a:pt x="122482" y="7867"/>
                  </a:cubicBezTo>
                  <a:cubicBezTo>
                    <a:pt x="108561" y="8573"/>
                    <a:pt x="94639" y="7158"/>
                    <a:pt x="81187" y="4091"/>
                  </a:cubicBezTo>
                  <a:cubicBezTo>
                    <a:pt x="59243" y="4091"/>
                    <a:pt x="40837" y="787"/>
                    <a:pt x="20543" y="-1100"/>
                  </a:cubicBezTo>
                  <a:cubicBezTo>
                    <a:pt x="16767" y="-1100"/>
                    <a:pt x="24792" y="787"/>
                    <a:pt x="28329" y="1731"/>
                  </a:cubicBezTo>
                  <a:cubicBezTo>
                    <a:pt x="17948" y="1731"/>
                    <a:pt x="9690" y="-628"/>
                    <a:pt x="-1167" y="7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5" name="Полилиния: фигура 5084">
              <a:extLst>
                <a:ext uri="{FF2B5EF4-FFF2-40B4-BE49-F238E27FC236}">
                  <a16:creationId xmlns:a16="http://schemas.microsoft.com/office/drawing/2014/main" id="{B80BFB02-4589-1398-47F5-8CF55DFF5EB8}"/>
                </a:ext>
              </a:extLst>
            </p:cNvPr>
            <p:cNvSpPr/>
            <p:nvPr/>
          </p:nvSpPr>
          <p:spPr>
            <a:xfrm>
              <a:off x="2118573" y="3322963"/>
              <a:ext cx="92266" cy="11326"/>
            </a:xfrm>
            <a:custGeom>
              <a:avLst/>
              <a:gdLst>
                <a:gd name="connsiteX0" fmla="*/ -1167 w 92266"/>
                <a:gd name="connsiteY0" fmla="*/ -1100 h 11326"/>
                <a:gd name="connsiteX1" fmla="*/ 91099 w 92266"/>
                <a:gd name="connsiteY1" fmla="*/ 10226 h 11326"/>
                <a:gd name="connsiteX2" fmla="*/ -1167 w 92266"/>
                <a:gd name="connsiteY2" fmla="*/ -1100 h 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266" h="11326">
                  <a:moveTo>
                    <a:pt x="-1167" y="-1100"/>
                  </a:moveTo>
                  <a:cubicBezTo>
                    <a:pt x="29038" y="6214"/>
                    <a:pt x="59949" y="10226"/>
                    <a:pt x="91099" y="10226"/>
                  </a:cubicBezTo>
                  <a:cubicBezTo>
                    <a:pt x="60185" y="8573"/>
                    <a:pt x="29274" y="4799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6" name="Полилиния: фигура 5085">
              <a:extLst>
                <a:ext uri="{FF2B5EF4-FFF2-40B4-BE49-F238E27FC236}">
                  <a16:creationId xmlns:a16="http://schemas.microsoft.com/office/drawing/2014/main" id="{E286E0B3-54A1-6737-BC02-057139A56021}"/>
                </a:ext>
              </a:extLst>
            </p:cNvPr>
            <p:cNvSpPr/>
            <p:nvPr/>
          </p:nvSpPr>
          <p:spPr>
            <a:xfrm>
              <a:off x="2357377" y="3348181"/>
              <a:ext cx="37518" cy="3569"/>
            </a:xfrm>
            <a:custGeom>
              <a:avLst/>
              <a:gdLst>
                <a:gd name="connsiteX0" fmla="*/ -1167 w 37518"/>
                <a:gd name="connsiteY0" fmla="*/ -1071 h 3569"/>
                <a:gd name="connsiteX1" fmla="*/ 36352 w 37518"/>
                <a:gd name="connsiteY1" fmla="*/ 2470 h 3569"/>
                <a:gd name="connsiteX2" fmla="*/ -1167 w 37518"/>
                <a:gd name="connsiteY2" fmla="*/ -1071 h 3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518" h="3569">
                  <a:moveTo>
                    <a:pt x="-1167" y="-1071"/>
                  </a:moveTo>
                  <a:cubicBezTo>
                    <a:pt x="11104" y="347"/>
                    <a:pt x="23611" y="1525"/>
                    <a:pt x="36352" y="2470"/>
                  </a:cubicBezTo>
                  <a:cubicBezTo>
                    <a:pt x="24081" y="-126"/>
                    <a:pt x="11340" y="-1307"/>
                    <a:pt x="-1167" y="-107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7" name="Полилиния: фигура 5086">
              <a:extLst>
                <a:ext uri="{FF2B5EF4-FFF2-40B4-BE49-F238E27FC236}">
                  <a16:creationId xmlns:a16="http://schemas.microsoft.com/office/drawing/2014/main" id="{E8431ACC-B24C-438E-D0C1-C6CE2AFD7255}"/>
                </a:ext>
              </a:extLst>
            </p:cNvPr>
            <p:cNvSpPr/>
            <p:nvPr/>
          </p:nvSpPr>
          <p:spPr>
            <a:xfrm>
              <a:off x="2473946" y="3361427"/>
              <a:ext cx="58523" cy="57576"/>
            </a:xfrm>
            <a:custGeom>
              <a:avLst/>
              <a:gdLst>
                <a:gd name="connsiteX0" fmla="*/ 53344 w 58523"/>
                <a:gd name="connsiteY0" fmla="*/ -864 h 57576"/>
                <a:gd name="connsiteX1" fmla="*/ 57357 w 58523"/>
                <a:gd name="connsiteY1" fmla="*/ -864 h 57576"/>
                <a:gd name="connsiteX2" fmla="*/ 31633 w 58523"/>
                <a:gd name="connsiteY2" fmla="*/ 25093 h 57576"/>
                <a:gd name="connsiteX3" fmla="*/ -1167 w 58523"/>
                <a:gd name="connsiteY3" fmla="*/ 56476 h 57576"/>
                <a:gd name="connsiteX4" fmla="*/ 24792 w 58523"/>
                <a:gd name="connsiteY4" fmla="*/ 35238 h 57576"/>
                <a:gd name="connsiteX5" fmla="*/ 46500 w 58523"/>
                <a:gd name="connsiteY5" fmla="*/ 11640 h 57576"/>
                <a:gd name="connsiteX6" fmla="*/ 57120 w 58523"/>
                <a:gd name="connsiteY6" fmla="*/ 5035 h 57576"/>
                <a:gd name="connsiteX7" fmla="*/ 57120 w 58523"/>
                <a:gd name="connsiteY7" fmla="*/ -1100 h 57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23" h="57576">
                  <a:moveTo>
                    <a:pt x="53344" y="-864"/>
                  </a:moveTo>
                  <a:lnTo>
                    <a:pt x="57357" y="-864"/>
                  </a:lnTo>
                  <a:cubicBezTo>
                    <a:pt x="50040" y="5741"/>
                    <a:pt x="44849" y="13058"/>
                    <a:pt x="31633" y="25093"/>
                  </a:cubicBezTo>
                  <a:lnTo>
                    <a:pt x="-1167" y="56476"/>
                  </a:lnTo>
                  <a:cubicBezTo>
                    <a:pt x="12049" y="47273"/>
                    <a:pt x="16297" y="39487"/>
                    <a:pt x="24792" y="35238"/>
                  </a:cubicBezTo>
                  <a:cubicBezTo>
                    <a:pt x="20307" y="35238"/>
                    <a:pt x="44377" y="17776"/>
                    <a:pt x="46500" y="11640"/>
                  </a:cubicBezTo>
                  <a:cubicBezTo>
                    <a:pt x="54525" y="4563"/>
                    <a:pt x="48389" y="14944"/>
                    <a:pt x="57120" y="5035"/>
                  </a:cubicBezTo>
                  <a:cubicBezTo>
                    <a:pt x="50512" y="9045"/>
                    <a:pt x="52163" y="5035"/>
                    <a:pt x="57120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8" name="Полилиния: фигура 5087">
              <a:extLst>
                <a:ext uri="{FF2B5EF4-FFF2-40B4-BE49-F238E27FC236}">
                  <a16:creationId xmlns:a16="http://schemas.microsoft.com/office/drawing/2014/main" id="{C6F13EFB-9B34-2EFB-044C-BE205721EFE5}"/>
                </a:ext>
              </a:extLst>
            </p:cNvPr>
            <p:cNvSpPr/>
            <p:nvPr/>
          </p:nvSpPr>
          <p:spPr>
            <a:xfrm>
              <a:off x="2526038" y="3357886"/>
              <a:ext cx="15635" cy="17542"/>
            </a:xfrm>
            <a:custGeom>
              <a:avLst/>
              <a:gdLst>
                <a:gd name="connsiteX0" fmla="*/ 5971 w 15635"/>
                <a:gd name="connsiteY0" fmla="*/ -1100 h 17542"/>
                <a:gd name="connsiteX1" fmla="*/ 12815 w 15635"/>
                <a:gd name="connsiteY1" fmla="*/ 550 h 17542"/>
                <a:gd name="connsiteX2" fmla="*/ -398 w 15635"/>
                <a:gd name="connsiteY2" fmla="*/ 15653 h 17542"/>
                <a:gd name="connsiteX3" fmla="*/ 12106 w 15635"/>
                <a:gd name="connsiteY3" fmla="*/ 5744 h 17542"/>
                <a:gd name="connsiteX4" fmla="*/ 14468 w 15635"/>
                <a:gd name="connsiteY4" fmla="*/ -155 h 1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35" h="17542">
                  <a:moveTo>
                    <a:pt x="5971" y="-1100"/>
                  </a:moveTo>
                  <a:cubicBezTo>
                    <a:pt x="3375" y="-1100"/>
                    <a:pt x="5971" y="-1100"/>
                    <a:pt x="12815" y="550"/>
                  </a:cubicBezTo>
                  <a:cubicBezTo>
                    <a:pt x="8569" y="5272"/>
                    <a:pt x="3375" y="11877"/>
                    <a:pt x="-398" y="15653"/>
                  </a:cubicBezTo>
                  <a:cubicBezTo>
                    <a:pt x="-4175" y="19429"/>
                    <a:pt x="6915" y="8576"/>
                    <a:pt x="12106" y="5744"/>
                  </a:cubicBezTo>
                  <a:cubicBezTo>
                    <a:pt x="12106" y="2440"/>
                    <a:pt x="12106" y="2204"/>
                    <a:pt x="14468" y="-15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89" name="Полилиния: фигура 5088">
              <a:extLst>
                <a:ext uri="{FF2B5EF4-FFF2-40B4-BE49-F238E27FC236}">
                  <a16:creationId xmlns:a16="http://schemas.microsoft.com/office/drawing/2014/main" id="{B888DB79-82E9-B2EA-4A6D-932EDECA60FE}"/>
                </a:ext>
              </a:extLst>
            </p:cNvPr>
            <p:cNvSpPr/>
            <p:nvPr/>
          </p:nvSpPr>
          <p:spPr>
            <a:xfrm>
              <a:off x="2423451" y="3423724"/>
              <a:ext cx="45541" cy="41764"/>
            </a:xfrm>
            <a:custGeom>
              <a:avLst/>
              <a:gdLst>
                <a:gd name="connsiteX0" fmla="*/ 44374 w 45541"/>
                <a:gd name="connsiteY0" fmla="*/ -1100 h 41764"/>
                <a:gd name="connsiteX1" fmla="*/ -1167 w 45541"/>
                <a:gd name="connsiteY1" fmla="*/ 40665 h 41764"/>
                <a:gd name="connsiteX2" fmla="*/ 44374 w 45541"/>
                <a:gd name="connsiteY2" fmla="*/ -1100 h 4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541" h="41764">
                  <a:moveTo>
                    <a:pt x="44374" y="-1100"/>
                  </a:moveTo>
                  <a:cubicBezTo>
                    <a:pt x="27385" y="13058"/>
                    <a:pt x="12518" y="26979"/>
                    <a:pt x="-1167" y="40665"/>
                  </a:cubicBezTo>
                  <a:cubicBezTo>
                    <a:pt x="16058" y="29102"/>
                    <a:pt x="31397" y="14944"/>
                    <a:pt x="4437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0" name="Полилиния: фигура 5089">
              <a:extLst>
                <a:ext uri="{FF2B5EF4-FFF2-40B4-BE49-F238E27FC236}">
                  <a16:creationId xmlns:a16="http://schemas.microsoft.com/office/drawing/2014/main" id="{85F53CF8-BB71-8626-CDCA-EC374638DF87}"/>
                </a:ext>
              </a:extLst>
            </p:cNvPr>
            <p:cNvSpPr/>
            <p:nvPr/>
          </p:nvSpPr>
          <p:spPr>
            <a:xfrm>
              <a:off x="2208243" y="3629492"/>
              <a:ext cx="26192" cy="19820"/>
            </a:xfrm>
            <a:custGeom>
              <a:avLst/>
              <a:gdLst>
                <a:gd name="connsiteX0" fmla="*/ 25025 w 26192"/>
                <a:gd name="connsiteY0" fmla="*/ -1100 h 19820"/>
                <a:gd name="connsiteX1" fmla="*/ -1167 w 26192"/>
                <a:gd name="connsiteY1" fmla="*/ 18721 h 19820"/>
                <a:gd name="connsiteX2" fmla="*/ 6855 w 26192"/>
                <a:gd name="connsiteY2" fmla="*/ 14708 h 19820"/>
                <a:gd name="connsiteX3" fmla="*/ 25025 w 26192"/>
                <a:gd name="connsiteY3" fmla="*/ -1100 h 1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92" h="19820">
                  <a:moveTo>
                    <a:pt x="25025" y="-1100"/>
                  </a:moveTo>
                  <a:lnTo>
                    <a:pt x="-1167" y="18721"/>
                  </a:lnTo>
                  <a:lnTo>
                    <a:pt x="6855" y="14708"/>
                  </a:lnTo>
                  <a:cubicBezTo>
                    <a:pt x="12282" y="8103"/>
                    <a:pt x="19832" y="4091"/>
                    <a:pt x="25025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1" name="Полилиния: фигура 5090">
              <a:extLst>
                <a:ext uri="{FF2B5EF4-FFF2-40B4-BE49-F238E27FC236}">
                  <a16:creationId xmlns:a16="http://schemas.microsoft.com/office/drawing/2014/main" id="{870A33EB-4875-9DB1-16E2-87E54C989B0E}"/>
                </a:ext>
              </a:extLst>
            </p:cNvPr>
            <p:cNvSpPr/>
            <p:nvPr/>
          </p:nvSpPr>
          <p:spPr>
            <a:xfrm>
              <a:off x="2119423" y="3700992"/>
              <a:ext cx="17555" cy="12442"/>
            </a:xfrm>
            <a:custGeom>
              <a:avLst/>
              <a:gdLst>
                <a:gd name="connsiteX0" fmla="*/ 7894 w 17555"/>
                <a:gd name="connsiteY0" fmla="*/ 7158 h 12442"/>
                <a:gd name="connsiteX1" fmla="*/ 16389 w 17555"/>
                <a:gd name="connsiteY1" fmla="*/ -1100 h 12442"/>
                <a:gd name="connsiteX2" fmla="*/ -604 w 17555"/>
                <a:gd name="connsiteY2" fmla="*/ 10462 h 12442"/>
                <a:gd name="connsiteX3" fmla="*/ 7894 w 17555"/>
                <a:gd name="connsiteY3" fmla="*/ 7158 h 12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55" h="12442">
                  <a:moveTo>
                    <a:pt x="7894" y="7158"/>
                  </a:moveTo>
                  <a:lnTo>
                    <a:pt x="16389" y="-1100"/>
                  </a:lnTo>
                  <a:cubicBezTo>
                    <a:pt x="8130" y="3146"/>
                    <a:pt x="9308" y="6450"/>
                    <a:pt x="-604" y="10462"/>
                  </a:cubicBezTo>
                  <a:cubicBezTo>
                    <a:pt x="-3669" y="13530"/>
                    <a:pt x="6713" y="7631"/>
                    <a:pt x="7894" y="7158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2" name="Полилиния: фигура 5091">
              <a:extLst>
                <a:ext uri="{FF2B5EF4-FFF2-40B4-BE49-F238E27FC236}">
                  <a16:creationId xmlns:a16="http://schemas.microsoft.com/office/drawing/2014/main" id="{96951991-75FF-3C20-E4A0-55BF08D6B3AC}"/>
                </a:ext>
              </a:extLst>
            </p:cNvPr>
            <p:cNvSpPr/>
            <p:nvPr/>
          </p:nvSpPr>
          <p:spPr>
            <a:xfrm>
              <a:off x="2057693" y="3741746"/>
              <a:ext cx="6135" cy="2452"/>
            </a:xfrm>
            <a:custGeom>
              <a:avLst/>
              <a:gdLst>
                <a:gd name="connsiteX0" fmla="*/ 4968 w 6135"/>
                <a:gd name="connsiteY0" fmla="*/ -326 h 2452"/>
                <a:gd name="connsiteX1" fmla="*/ -1167 w 6135"/>
                <a:gd name="connsiteY1" fmla="*/ -326 h 2452"/>
                <a:gd name="connsiteX2" fmla="*/ -1167 w 6135"/>
                <a:gd name="connsiteY2" fmla="*/ 1092 h 2452"/>
                <a:gd name="connsiteX3" fmla="*/ 4968 w 6135"/>
                <a:gd name="connsiteY3" fmla="*/ -326 h 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5" h="2452">
                  <a:moveTo>
                    <a:pt x="4968" y="-326"/>
                  </a:moveTo>
                  <a:cubicBezTo>
                    <a:pt x="956" y="-2921"/>
                    <a:pt x="4968" y="2037"/>
                    <a:pt x="-1167" y="-326"/>
                  </a:cubicBezTo>
                  <a:cubicBezTo>
                    <a:pt x="-1167" y="-326"/>
                    <a:pt x="-1167" y="-326"/>
                    <a:pt x="-1167" y="1092"/>
                  </a:cubicBezTo>
                  <a:cubicBezTo>
                    <a:pt x="3315" y="2037"/>
                    <a:pt x="3079" y="147"/>
                    <a:pt x="4968" y="-32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3" name="Полилиния: фигура 5092">
              <a:extLst>
                <a:ext uri="{FF2B5EF4-FFF2-40B4-BE49-F238E27FC236}">
                  <a16:creationId xmlns:a16="http://schemas.microsoft.com/office/drawing/2014/main" id="{495EFCBB-8639-F017-A542-0D9AAECAA4DF}"/>
                </a:ext>
              </a:extLst>
            </p:cNvPr>
            <p:cNvSpPr/>
            <p:nvPr/>
          </p:nvSpPr>
          <p:spPr>
            <a:xfrm>
              <a:off x="2056603" y="3767010"/>
              <a:ext cx="19493" cy="22740"/>
            </a:xfrm>
            <a:custGeom>
              <a:avLst/>
              <a:gdLst>
                <a:gd name="connsiteX0" fmla="*/ 2046 w 19493"/>
                <a:gd name="connsiteY0" fmla="*/ -575 h 22740"/>
                <a:gd name="connsiteX1" fmla="*/ 2046 w 19493"/>
                <a:gd name="connsiteY1" fmla="*/ -575 h 22740"/>
                <a:gd name="connsiteX2" fmla="*/ -1022 w 19493"/>
                <a:gd name="connsiteY2" fmla="*/ -575 h 22740"/>
                <a:gd name="connsiteX3" fmla="*/ 1101 w 19493"/>
                <a:gd name="connsiteY3" fmla="*/ 3437 h 22740"/>
                <a:gd name="connsiteX4" fmla="*/ 3696 w 19493"/>
                <a:gd name="connsiteY4" fmla="*/ 3437 h 22740"/>
                <a:gd name="connsiteX5" fmla="*/ 7236 w 19493"/>
                <a:gd name="connsiteY5" fmla="*/ 8156 h 22740"/>
                <a:gd name="connsiteX6" fmla="*/ 14317 w 19493"/>
                <a:gd name="connsiteY6" fmla="*/ 19718 h 22740"/>
                <a:gd name="connsiteX7" fmla="*/ 18327 w 19493"/>
                <a:gd name="connsiteY7" fmla="*/ 21605 h 22740"/>
                <a:gd name="connsiteX8" fmla="*/ 10540 w 19493"/>
                <a:gd name="connsiteY8" fmla="*/ 9806 h 22740"/>
                <a:gd name="connsiteX9" fmla="*/ 6528 w 19493"/>
                <a:gd name="connsiteY9" fmla="*/ 3674 h 22740"/>
                <a:gd name="connsiteX10" fmla="*/ 4169 w 19493"/>
                <a:gd name="connsiteY10" fmla="*/ 1548 h 22740"/>
                <a:gd name="connsiteX11" fmla="*/ 5586 w 19493"/>
                <a:gd name="connsiteY11" fmla="*/ -339 h 22740"/>
                <a:gd name="connsiteX12" fmla="*/ 2046 w 19493"/>
                <a:gd name="connsiteY12" fmla="*/ -575 h 22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93" h="22740">
                  <a:moveTo>
                    <a:pt x="2046" y="-575"/>
                  </a:moveTo>
                  <a:cubicBezTo>
                    <a:pt x="2046" y="-1756"/>
                    <a:pt x="865" y="-575"/>
                    <a:pt x="2046" y="-575"/>
                  </a:cubicBezTo>
                  <a:cubicBezTo>
                    <a:pt x="3224" y="-575"/>
                    <a:pt x="-77" y="-575"/>
                    <a:pt x="-1022" y="-575"/>
                  </a:cubicBezTo>
                  <a:cubicBezTo>
                    <a:pt x="-1967" y="-575"/>
                    <a:pt x="2046" y="1311"/>
                    <a:pt x="1101" y="3437"/>
                  </a:cubicBezTo>
                  <a:cubicBezTo>
                    <a:pt x="2046" y="3201"/>
                    <a:pt x="2754" y="3201"/>
                    <a:pt x="3696" y="3437"/>
                  </a:cubicBezTo>
                  <a:cubicBezTo>
                    <a:pt x="5114" y="4852"/>
                    <a:pt x="6292" y="6505"/>
                    <a:pt x="7236" y="8156"/>
                  </a:cubicBezTo>
                  <a:cubicBezTo>
                    <a:pt x="9359" y="12168"/>
                    <a:pt x="11721" y="15942"/>
                    <a:pt x="14317" y="19718"/>
                  </a:cubicBezTo>
                  <a:cubicBezTo>
                    <a:pt x="19035" y="25617"/>
                    <a:pt x="14317" y="15472"/>
                    <a:pt x="18327" y="21605"/>
                  </a:cubicBezTo>
                  <a:cubicBezTo>
                    <a:pt x="15495" y="17831"/>
                    <a:pt x="12900" y="13819"/>
                    <a:pt x="10540" y="9806"/>
                  </a:cubicBezTo>
                  <a:lnTo>
                    <a:pt x="6528" y="3674"/>
                  </a:lnTo>
                  <a:cubicBezTo>
                    <a:pt x="4877" y="1311"/>
                    <a:pt x="5114" y="2256"/>
                    <a:pt x="4169" y="1548"/>
                  </a:cubicBezTo>
                  <a:cubicBezTo>
                    <a:pt x="3224" y="839"/>
                    <a:pt x="4169" y="1548"/>
                    <a:pt x="5586" y="-339"/>
                  </a:cubicBezTo>
                  <a:cubicBezTo>
                    <a:pt x="7000" y="-2226"/>
                    <a:pt x="2518" y="370"/>
                    <a:pt x="2046" y="-575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4" name="Полилиния: фигура 5093">
              <a:extLst>
                <a:ext uri="{FF2B5EF4-FFF2-40B4-BE49-F238E27FC236}">
                  <a16:creationId xmlns:a16="http://schemas.microsoft.com/office/drawing/2014/main" id="{69AE1D22-A4BE-7A69-8938-A1193E5C07C5}"/>
                </a:ext>
              </a:extLst>
            </p:cNvPr>
            <p:cNvSpPr/>
            <p:nvPr/>
          </p:nvSpPr>
          <p:spPr>
            <a:xfrm>
              <a:off x="2202344" y="3995486"/>
              <a:ext cx="22842" cy="42184"/>
            </a:xfrm>
            <a:custGeom>
              <a:avLst/>
              <a:gdLst>
                <a:gd name="connsiteX0" fmla="*/ -1167 w 22842"/>
                <a:gd name="connsiteY0" fmla="*/ -1100 h 42184"/>
                <a:gd name="connsiteX1" fmla="*/ 20777 w 22842"/>
                <a:gd name="connsiteY1" fmla="*/ 40431 h 42184"/>
                <a:gd name="connsiteX2" fmla="*/ 19362 w 22842"/>
                <a:gd name="connsiteY2" fmla="*/ 32642 h 42184"/>
                <a:gd name="connsiteX3" fmla="*/ -1167 w 22842"/>
                <a:gd name="connsiteY3" fmla="*/ -1100 h 4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2" h="42184">
                  <a:moveTo>
                    <a:pt x="-1167" y="-1100"/>
                  </a:moveTo>
                  <a:cubicBezTo>
                    <a:pt x="4024" y="12821"/>
                    <a:pt x="17000" y="26507"/>
                    <a:pt x="20777" y="40431"/>
                  </a:cubicBezTo>
                  <a:cubicBezTo>
                    <a:pt x="22900" y="43263"/>
                    <a:pt x="20777" y="36183"/>
                    <a:pt x="19362" y="32642"/>
                  </a:cubicBezTo>
                  <a:cubicBezTo>
                    <a:pt x="10631" y="21316"/>
                    <a:pt x="7800" y="9754"/>
                    <a:pt x="-1167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5" name="Полилиния: фигура 5094">
              <a:extLst>
                <a:ext uri="{FF2B5EF4-FFF2-40B4-BE49-F238E27FC236}">
                  <a16:creationId xmlns:a16="http://schemas.microsoft.com/office/drawing/2014/main" id="{2F3680B5-B9E0-B074-D2C8-7295CD81C412}"/>
                </a:ext>
              </a:extLst>
            </p:cNvPr>
            <p:cNvSpPr/>
            <p:nvPr/>
          </p:nvSpPr>
          <p:spPr>
            <a:xfrm>
              <a:off x="2207299" y="4248212"/>
              <a:ext cx="23361" cy="21001"/>
            </a:xfrm>
            <a:custGeom>
              <a:avLst/>
              <a:gdLst>
                <a:gd name="connsiteX0" fmla="*/ 22194 w 23361"/>
                <a:gd name="connsiteY0" fmla="*/ -1100 h 21001"/>
                <a:gd name="connsiteX1" fmla="*/ 10868 w 23361"/>
                <a:gd name="connsiteY1" fmla="*/ 9048 h 21001"/>
                <a:gd name="connsiteX2" fmla="*/ -1167 w 23361"/>
                <a:gd name="connsiteY2" fmla="*/ 19902 h 21001"/>
                <a:gd name="connsiteX3" fmla="*/ 11104 w 23361"/>
                <a:gd name="connsiteY3" fmla="*/ 9990 h 21001"/>
                <a:gd name="connsiteX4" fmla="*/ 22194 w 23361"/>
                <a:gd name="connsiteY4" fmla="*/ -1100 h 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1" h="21001">
                  <a:moveTo>
                    <a:pt x="22194" y="-1100"/>
                  </a:moveTo>
                  <a:cubicBezTo>
                    <a:pt x="22194" y="-1100"/>
                    <a:pt x="17003" y="4327"/>
                    <a:pt x="10868" y="9048"/>
                  </a:cubicBezTo>
                  <a:cubicBezTo>
                    <a:pt x="4732" y="13766"/>
                    <a:pt x="-1167" y="19193"/>
                    <a:pt x="-1167" y="19902"/>
                  </a:cubicBezTo>
                  <a:cubicBezTo>
                    <a:pt x="3315" y="17070"/>
                    <a:pt x="7328" y="13766"/>
                    <a:pt x="11104" y="9990"/>
                  </a:cubicBezTo>
                  <a:cubicBezTo>
                    <a:pt x="15114" y="6450"/>
                    <a:pt x="18654" y="2912"/>
                    <a:pt x="22194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6" name="Полилиния: фигура 5095">
              <a:extLst>
                <a:ext uri="{FF2B5EF4-FFF2-40B4-BE49-F238E27FC236}">
                  <a16:creationId xmlns:a16="http://schemas.microsoft.com/office/drawing/2014/main" id="{CBA9F0C0-688C-65B5-73AE-1B5DE3C40BBA}"/>
                </a:ext>
              </a:extLst>
            </p:cNvPr>
            <p:cNvSpPr/>
            <p:nvPr/>
          </p:nvSpPr>
          <p:spPr>
            <a:xfrm>
              <a:off x="1997282" y="4253167"/>
              <a:ext cx="20057" cy="9439"/>
            </a:xfrm>
            <a:custGeom>
              <a:avLst/>
              <a:gdLst>
                <a:gd name="connsiteX0" fmla="*/ 5441 w 20057"/>
                <a:gd name="connsiteY0" fmla="*/ -1100 h 9439"/>
                <a:gd name="connsiteX1" fmla="*/ -1167 w 20057"/>
                <a:gd name="connsiteY1" fmla="*/ -1100 h 9439"/>
                <a:gd name="connsiteX2" fmla="*/ 18890 w 20057"/>
                <a:gd name="connsiteY2" fmla="*/ 8339 h 9439"/>
                <a:gd name="connsiteX3" fmla="*/ 4260 w 20057"/>
                <a:gd name="connsiteY3" fmla="*/ 789 h 9439"/>
                <a:gd name="connsiteX4" fmla="*/ 5441 w 20057"/>
                <a:gd name="connsiteY4" fmla="*/ -1100 h 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7" h="9439">
                  <a:moveTo>
                    <a:pt x="5441" y="-1100"/>
                  </a:moveTo>
                  <a:cubicBezTo>
                    <a:pt x="1192" y="-1100"/>
                    <a:pt x="1664" y="-1100"/>
                    <a:pt x="-1167" y="-1100"/>
                  </a:cubicBezTo>
                  <a:cubicBezTo>
                    <a:pt x="4968" y="3149"/>
                    <a:pt x="11812" y="6216"/>
                    <a:pt x="18890" y="8339"/>
                  </a:cubicBezTo>
                  <a:cubicBezTo>
                    <a:pt x="14172" y="5508"/>
                    <a:pt x="9217" y="2912"/>
                    <a:pt x="4260" y="789"/>
                  </a:cubicBezTo>
                  <a:cubicBezTo>
                    <a:pt x="14" y="-2042"/>
                    <a:pt x="20071" y="8812"/>
                    <a:pt x="544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7" name="Полилиния: фигура 5096">
              <a:extLst>
                <a:ext uri="{FF2B5EF4-FFF2-40B4-BE49-F238E27FC236}">
                  <a16:creationId xmlns:a16="http://schemas.microsoft.com/office/drawing/2014/main" id="{594B5C54-90CB-949B-4546-880B7095AD64}"/>
                </a:ext>
              </a:extLst>
            </p:cNvPr>
            <p:cNvSpPr/>
            <p:nvPr/>
          </p:nvSpPr>
          <p:spPr>
            <a:xfrm>
              <a:off x="1607429" y="4102252"/>
              <a:ext cx="13713" cy="14198"/>
            </a:xfrm>
            <a:custGeom>
              <a:avLst/>
              <a:gdLst>
                <a:gd name="connsiteX0" fmla="*/ 12546 w 13713"/>
                <a:gd name="connsiteY0" fmla="*/ -736 h 14198"/>
                <a:gd name="connsiteX1" fmla="*/ 511 w 13713"/>
                <a:gd name="connsiteY1" fmla="*/ 11535 h 14198"/>
                <a:gd name="connsiteX2" fmla="*/ 511 w 13713"/>
                <a:gd name="connsiteY2" fmla="*/ 11535 h 14198"/>
                <a:gd name="connsiteX3" fmla="*/ 3107 w 13713"/>
                <a:gd name="connsiteY3" fmla="*/ 9412 h 14198"/>
                <a:gd name="connsiteX4" fmla="*/ 12546 w 13713"/>
                <a:gd name="connsiteY4" fmla="*/ -736 h 14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3" h="14198">
                  <a:moveTo>
                    <a:pt x="12546" y="-736"/>
                  </a:moveTo>
                  <a:cubicBezTo>
                    <a:pt x="12546" y="-3331"/>
                    <a:pt x="4285" y="8703"/>
                    <a:pt x="511" y="11535"/>
                  </a:cubicBezTo>
                  <a:cubicBezTo>
                    <a:pt x="-3265" y="14367"/>
                    <a:pt x="511" y="12716"/>
                    <a:pt x="511" y="11535"/>
                  </a:cubicBezTo>
                  <a:lnTo>
                    <a:pt x="3107" y="9412"/>
                  </a:lnTo>
                  <a:cubicBezTo>
                    <a:pt x="5938" y="5636"/>
                    <a:pt x="9006" y="2332"/>
                    <a:pt x="12546" y="-736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8" name="Полилиния: фигура 5097">
              <a:extLst>
                <a:ext uri="{FF2B5EF4-FFF2-40B4-BE49-F238E27FC236}">
                  <a16:creationId xmlns:a16="http://schemas.microsoft.com/office/drawing/2014/main" id="{BFDE2F98-895D-A2A0-D3BD-D760788956A6}"/>
                </a:ext>
              </a:extLst>
            </p:cNvPr>
            <p:cNvSpPr/>
            <p:nvPr/>
          </p:nvSpPr>
          <p:spPr>
            <a:xfrm>
              <a:off x="1341630" y="4094227"/>
              <a:ext cx="1062" cy="41661"/>
            </a:xfrm>
            <a:custGeom>
              <a:avLst/>
              <a:gdLst>
                <a:gd name="connsiteX0" fmla="*/ -104 w 1062"/>
                <a:gd name="connsiteY0" fmla="*/ 40561 h 41661"/>
                <a:gd name="connsiteX1" fmla="*/ -104 w 1062"/>
                <a:gd name="connsiteY1" fmla="*/ 36315 h 41661"/>
                <a:gd name="connsiteX2" fmla="*/ -104 w 1062"/>
                <a:gd name="connsiteY2" fmla="*/ 33481 h 41661"/>
                <a:gd name="connsiteX3" fmla="*/ -104 w 1062"/>
                <a:gd name="connsiteY3" fmla="*/ 26640 h 41661"/>
                <a:gd name="connsiteX4" fmla="*/ -104 w 1062"/>
                <a:gd name="connsiteY4" fmla="*/ 1625 h 41661"/>
                <a:gd name="connsiteX5" fmla="*/ -104 w 1062"/>
                <a:gd name="connsiteY5" fmla="*/ -262 h 41661"/>
                <a:gd name="connsiteX6" fmla="*/ -104 w 1062"/>
                <a:gd name="connsiteY6" fmla="*/ -262 h 41661"/>
                <a:gd name="connsiteX7" fmla="*/ -104 w 1062"/>
                <a:gd name="connsiteY7" fmla="*/ 27112 h 41661"/>
                <a:gd name="connsiteX8" fmla="*/ -104 w 1062"/>
                <a:gd name="connsiteY8" fmla="*/ 34190 h 41661"/>
                <a:gd name="connsiteX9" fmla="*/ -104 w 1062"/>
                <a:gd name="connsiteY9" fmla="*/ 36549 h 41661"/>
                <a:gd name="connsiteX10" fmla="*/ -104 w 1062"/>
                <a:gd name="connsiteY10" fmla="*/ 40561 h 4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2" h="41661">
                  <a:moveTo>
                    <a:pt x="-104" y="40561"/>
                  </a:moveTo>
                  <a:cubicBezTo>
                    <a:pt x="-104" y="39147"/>
                    <a:pt x="-104" y="37730"/>
                    <a:pt x="-104" y="36315"/>
                  </a:cubicBezTo>
                  <a:lnTo>
                    <a:pt x="-104" y="33481"/>
                  </a:lnTo>
                  <a:lnTo>
                    <a:pt x="-104" y="26640"/>
                  </a:lnTo>
                  <a:cubicBezTo>
                    <a:pt x="-1521" y="18381"/>
                    <a:pt x="-1521" y="9884"/>
                    <a:pt x="-104" y="1625"/>
                  </a:cubicBezTo>
                  <a:cubicBezTo>
                    <a:pt x="-104" y="1625"/>
                    <a:pt x="-104" y="1625"/>
                    <a:pt x="-104" y="-262"/>
                  </a:cubicBezTo>
                  <a:cubicBezTo>
                    <a:pt x="-104" y="-2148"/>
                    <a:pt x="-104" y="-262"/>
                    <a:pt x="-104" y="-262"/>
                  </a:cubicBezTo>
                  <a:cubicBezTo>
                    <a:pt x="-104" y="8942"/>
                    <a:pt x="-104" y="18145"/>
                    <a:pt x="-104" y="27112"/>
                  </a:cubicBezTo>
                  <a:lnTo>
                    <a:pt x="-104" y="34190"/>
                  </a:lnTo>
                  <a:lnTo>
                    <a:pt x="-104" y="36549"/>
                  </a:lnTo>
                  <a:cubicBezTo>
                    <a:pt x="-104" y="37966"/>
                    <a:pt x="-104" y="39147"/>
                    <a:pt x="-104" y="40561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99" name="Полилиния: фигура 5098">
              <a:extLst>
                <a:ext uri="{FF2B5EF4-FFF2-40B4-BE49-F238E27FC236}">
                  <a16:creationId xmlns:a16="http://schemas.microsoft.com/office/drawing/2014/main" id="{06AB5182-862B-C376-9163-71906562BD45}"/>
                </a:ext>
              </a:extLst>
            </p:cNvPr>
            <p:cNvSpPr/>
            <p:nvPr/>
          </p:nvSpPr>
          <p:spPr>
            <a:xfrm>
              <a:off x="1212699" y="3806471"/>
              <a:ext cx="6146" cy="2569"/>
            </a:xfrm>
            <a:custGeom>
              <a:avLst/>
              <a:gdLst>
                <a:gd name="connsiteX0" fmla="*/ 4941 w 6146"/>
                <a:gd name="connsiteY0" fmla="*/ -1100 h 2569"/>
                <a:gd name="connsiteX1" fmla="*/ -14 w 6146"/>
                <a:gd name="connsiteY1" fmla="*/ 1259 h 2569"/>
                <a:gd name="connsiteX2" fmla="*/ -14 w 6146"/>
                <a:gd name="connsiteY2" fmla="*/ 1259 h 2569"/>
                <a:gd name="connsiteX3" fmla="*/ 1401 w 6146"/>
                <a:gd name="connsiteY3" fmla="*/ 1259 h 2569"/>
                <a:gd name="connsiteX4" fmla="*/ 4941 w 6146"/>
                <a:gd name="connsiteY4" fmla="*/ -1100 h 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46" h="2569">
                  <a:moveTo>
                    <a:pt x="4941" y="-1100"/>
                  </a:moveTo>
                  <a:cubicBezTo>
                    <a:pt x="2109" y="-1100"/>
                    <a:pt x="2582" y="787"/>
                    <a:pt x="-14" y="1259"/>
                  </a:cubicBezTo>
                  <a:cubicBezTo>
                    <a:pt x="-2609" y="1731"/>
                    <a:pt x="-14" y="1259"/>
                    <a:pt x="-14" y="1259"/>
                  </a:cubicBezTo>
                  <a:lnTo>
                    <a:pt x="1401" y="1259"/>
                  </a:lnTo>
                  <a:cubicBezTo>
                    <a:pt x="1401" y="78"/>
                    <a:pt x="5413" y="78"/>
                    <a:pt x="4941" y="-1100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00" name="Полилиния: фигура 5099">
              <a:extLst>
                <a:ext uri="{FF2B5EF4-FFF2-40B4-BE49-F238E27FC236}">
                  <a16:creationId xmlns:a16="http://schemas.microsoft.com/office/drawing/2014/main" id="{942A60DA-2039-0469-E57A-7B971D692D49}"/>
                </a:ext>
              </a:extLst>
            </p:cNvPr>
            <p:cNvSpPr/>
            <p:nvPr/>
          </p:nvSpPr>
          <p:spPr>
            <a:xfrm>
              <a:off x="1202191" y="3799105"/>
              <a:ext cx="3562" cy="2886"/>
            </a:xfrm>
            <a:custGeom>
              <a:avLst/>
              <a:gdLst>
                <a:gd name="connsiteX0" fmla="*/ 2234 w 3562"/>
                <a:gd name="connsiteY0" fmla="*/ -342 h 2886"/>
                <a:gd name="connsiteX1" fmla="*/ -598 w 3562"/>
                <a:gd name="connsiteY1" fmla="*/ 1308 h 2886"/>
                <a:gd name="connsiteX2" fmla="*/ 1528 w 3562"/>
                <a:gd name="connsiteY2" fmla="*/ 1308 h 2886"/>
                <a:gd name="connsiteX3" fmla="*/ 2234 w 3562"/>
                <a:gd name="connsiteY3" fmla="*/ -342 h 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2" h="2886">
                  <a:moveTo>
                    <a:pt x="2234" y="-342"/>
                  </a:moveTo>
                  <a:cubicBezTo>
                    <a:pt x="2234" y="-3174"/>
                    <a:pt x="819" y="2962"/>
                    <a:pt x="-598" y="1308"/>
                  </a:cubicBezTo>
                  <a:cubicBezTo>
                    <a:pt x="-2012" y="-342"/>
                    <a:pt x="-598" y="2962"/>
                    <a:pt x="1528" y="1308"/>
                  </a:cubicBezTo>
                  <a:cubicBezTo>
                    <a:pt x="3651" y="-342"/>
                    <a:pt x="1055" y="-342"/>
                    <a:pt x="2234" y="-342"/>
                  </a:cubicBezTo>
                  <a:close/>
                </a:path>
              </a:pathLst>
            </a:custGeom>
            <a:solidFill>
              <a:srgbClr val="EA5153"/>
            </a:solidFill>
            <a:ln w="235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FBE70A7-DD07-5C6A-5B1A-0B72452564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6620" y="5760849"/>
            <a:ext cx="5152417" cy="784519"/>
          </a:xfrm>
        </p:spPr>
        <p:txBody>
          <a:bodyPr/>
          <a:lstStyle/>
          <a:p>
            <a:r>
              <a:rPr lang="ru-RU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Open Sans SemiBold" panose="020B0706030804020204" pitchFamily="34" charset="0"/>
              </a:rPr>
              <a:t>Парфенюк Виктор Андреевич</a:t>
            </a:r>
            <a:endParaRPr lang="ru-RU" dirty="0">
              <a:latin typeface="Segoe UI Black" panose="020B0A02040204020203" pitchFamily="34" charset="0"/>
              <a:ea typeface="Segoe UI Black" panose="020B0A02040204020203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156A242-642E-423D-783D-42C9DC338E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8097" y="1726940"/>
            <a:ext cx="10434008" cy="290337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DB02AF-CA33-0AC9-6CD2-1F13CFFA7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4479" y="704891"/>
            <a:ext cx="9423042" cy="3320848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T Norms Pro ExtraBold" panose="02000503030000020004" pitchFamily="2" charset="0"/>
              </a:rPr>
              <a:t>Организация основных режимных моментов</a:t>
            </a:r>
          </a:p>
        </p:txBody>
      </p:sp>
    </p:spTree>
    <p:extLst>
      <p:ext uri="{BB962C8B-B14F-4D97-AF65-F5344CB8AC3E}">
        <p14:creationId xmlns:p14="http://schemas.microsoft.com/office/powerpoint/2010/main" val="3666658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10BA3B-AB14-8950-94C6-AA9EBECE5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201F098-8AB7-0706-ED98-183B600096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F6B148-1EA3-F1EB-68EB-26F2F2102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</a:rPr>
              <a:t>Типовые ошибки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40FEFA0-A73A-5DBF-2B79-F62819A9F0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3CE571B9-D59A-9C61-2A42-D5B1BBD85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614" y="1544333"/>
            <a:ext cx="5330772" cy="509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1452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1318A-645E-B0B8-E302-BB85DF6A4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18A288-420F-EC5A-0334-FACE72EF2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Мяу мяу мяу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849891-0556-BDDA-68D1-B20FCD006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ru-RU" sz="3600" dirty="0"/>
              <a:t>«Бумеранг» – вышли и вернулись – снова бардак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«Не проснулись» – упустили вайб утренний – ловим рассеянность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/>
              <a:t>*</a:t>
            </a:r>
            <a:r>
              <a:rPr lang="ru-RU" sz="3600" dirty="0"/>
              <a:t>Фокус – здоровье, управление, безопасность – ценность труда</a:t>
            </a:r>
            <a:r>
              <a:rPr lang="en-US" sz="3600" dirty="0"/>
              <a:t>*</a:t>
            </a:r>
            <a:endParaRPr lang="ru-RU" sz="3600" dirty="0"/>
          </a:p>
          <a:p>
            <a:pPr marL="0" indent="0">
              <a:lnSpc>
                <a:spcPct val="150000"/>
              </a:lnSpc>
              <a:buNone/>
            </a:pPr>
            <a:endParaRPr lang="en-US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F7357B-26A2-22BF-7CAC-E91CB210BD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9032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ECF57-D7BD-B37D-49D3-46702DA9F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761A87-E0B9-B06A-B01A-89D41FC4C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Утренний информационный сбор </a:t>
            </a:r>
            <a:b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</a:br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(УИСО)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8160F6-CF59-DE1B-1430-AB74AFBD7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Время «до» завтрака или сразу «после»</a:t>
            </a:r>
          </a:p>
          <a:p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Выдаются задачи – точный план дня (кто/куда/во сколько)</a:t>
            </a:r>
            <a:r>
              <a:rPr lang="en-US" sz="3600" dirty="0"/>
              <a:t>*</a:t>
            </a:r>
            <a:endParaRPr lang="ru-RU" sz="3600" dirty="0"/>
          </a:p>
          <a:p>
            <a:pPr marL="0" indent="0">
              <a:buNone/>
            </a:pPr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Убираем философию, максимизируем конкретику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BE807D-61EB-C53A-785B-214BA129E6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5BD0F65-B76B-C10F-9A5A-322DD926D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108495" y="5784115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2067DD-E1B1-1528-5EBF-6EC5DB55C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23D1DF-A429-0306-4B5C-13979EC4B4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10261600" y="6044016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E3980B9-75B6-AA60-1D53-8DADA5AA6F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6062596" y="5574722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15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A4A963-1BCA-2851-5E2E-9FA45FEC5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72D2DC-6603-DBB2-C088-04252A824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Поход в столовую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8B3E22-3C07-5C2A-C42F-DA4CDE3AB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Дежурный командир = подручный </a:t>
            </a:r>
            <a:r>
              <a:rPr lang="ru-RU" sz="3600" dirty="0">
                <a:sym typeface="Wingdings" pitchFamily="2" charset="2"/>
              </a:rPr>
              <a:t>:) </a:t>
            </a:r>
          </a:p>
          <a:p>
            <a:pPr marL="0" indent="0">
              <a:buNone/>
            </a:pPr>
            <a:r>
              <a:rPr lang="ru-RU" sz="3600" dirty="0">
                <a:sym typeface="Wingdings" pitchFamily="2" charset="2"/>
              </a:rPr>
              <a:t>(связной со столовой в случае отсутствия коммуникации)</a:t>
            </a:r>
          </a:p>
          <a:p>
            <a:pPr marL="0" indent="0">
              <a:buNone/>
            </a:pPr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Организуется процесс похода в столовую всем отрядом, во главе с вожатым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29A1CA-8534-6BBE-2591-14957A803F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0D27306-FA8B-0932-34AA-4D1A646B46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275569" y="558648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565C3AC-5CAD-99F3-E9B5-A3B83F3AE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94379BA-7DB7-4E29-CB70-FB55D09287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098CB4B-1F29-47F5-BDDD-0B4301F105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840133" y="5711450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680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E971-E5A4-E745-DBB4-84BC4B566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5F88F3B-DAD7-1D90-3C69-4974E50873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A0F091-B0A5-B959-A4E1-BFAF12C6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</a:rPr>
              <a:t>А что по правилам и ошибкам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B4EC632-9169-8B77-FD61-F604FA41B5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124" name="Picture 4" descr="Picture background">
            <a:extLst>
              <a:ext uri="{FF2B5EF4-FFF2-40B4-BE49-F238E27FC236}">
                <a16:creationId xmlns:a16="http://schemas.microsoft.com/office/drawing/2014/main" id="{8320EE67-89A8-B1ED-5145-201880F14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486" y="1544333"/>
            <a:ext cx="4385027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824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F0E5D-4670-65FE-3F4D-D9A4EBF2F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799BAD-0CE8-067F-0AA5-70180EF6A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6000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Тихий час</a:t>
            </a:r>
            <a:endParaRPr lang="ru-RU" sz="6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FD74FD-6FD3-AC44-7361-BCFD7B277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8000" dirty="0"/>
              <a:t>Именно то, чего нам всем не хватает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C3EFB49-FB6E-05DA-96F4-9D0677F6FE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E9CFEE-113C-7A62-F0CD-1F6934F256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275569" y="558648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0FAE6F-0786-145C-F93C-8F02B64A85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1DC97B4-0BC7-8D42-BA48-DE972AB691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88C408-D22F-4A4D-7378-63C3006000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840133" y="5711450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5006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B4D39-BC84-9B66-26A7-0EAB8B23B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541730-1261-45CC-7702-96DABE02C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473" y="32986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Банный день</a:t>
            </a:r>
            <a:endParaRPr lang="ru-RU" sz="6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84C114-A40E-A930-D3AF-8D7E988AD5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ECF873-29C9-0E26-3AE9-0C96399700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10012029" y="4016574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DE2D4C-91BA-E4E0-279A-122BB9421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758702" y="367173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B8FF7AB-C518-D501-EE97-F56047326B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10021771" y="492138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65E215B-64A0-F08F-DB3B-598DD1F13D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6592127" y="6111033"/>
            <a:ext cx="592667" cy="535768"/>
          </a:xfrm>
          <a:prstGeom prst="rect">
            <a:avLst/>
          </a:prstGeom>
        </p:spPr>
      </p:pic>
      <p:pic>
        <p:nvPicPr>
          <p:cNvPr id="10" name="Picture 2" descr="Picture background">
            <a:extLst>
              <a:ext uri="{FF2B5EF4-FFF2-40B4-BE49-F238E27FC236}">
                <a16:creationId xmlns:a16="http://schemas.microsoft.com/office/drawing/2014/main" id="{1B5BEFA2-1E1A-FF2F-57F5-5511BAA0E5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3639" y="1467255"/>
            <a:ext cx="7735710" cy="43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3727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7636F-6C4B-FCA7-2464-90F4DFAD9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9BB994-356E-A848-1D5B-3B9102A21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Вечерний информационный сбор </a:t>
            </a:r>
            <a:b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</a:br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(ВИСО)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068032-6282-DBD8-BAC5-264AF054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6000" dirty="0"/>
              <a:t>Обсуждение итогов дня </a:t>
            </a:r>
            <a:br>
              <a:rPr lang="ru-RU" sz="6000" dirty="0"/>
            </a:br>
            <a:r>
              <a:rPr lang="ru-RU" sz="6000" dirty="0"/>
              <a:t>+ </a:t>
            </a:r>
            <a:br>
              <a:rPr lang="ru-RU" sz="6000" dirty="0"/>
            </a:br>
            <a:r>
              <a:rPr lang="ru-RU" sz="6000" dirty="0"/>
              <a:t>планов на завтра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F6DDCF-E5A6-BD03-1236-965BA94EE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0A63A9-5E45-0CAC-E8DB-1602F0232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108495" y="5784115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423FE0-89F9-764D-856C-52150EA06F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1306961" y="3073335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BD5A72B-288F-00BC-9AE9-B58DC7A9C4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10261600" y="6044016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74127CA-0167-1E60-9754-811023CD97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6062596" y="5574722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68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96F88-C426-4BBC-14FE-B82BA069A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63B877-80F3-169A-EEB6-73FC27555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Что имеем в итоге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5EDB83-B730-C688-971C-2FA96B9DE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ru-RU" sz="3600" dirty="0"/>
              <a:t>Четкие режимные моменты – меньше хаоса и лишних конфликтов</a:t>
            </a:r>
          </a:p>
          <a:p>
            <a:pPr>
              <a:lnSpc>
                <a:spcPct val="150000"/>
              </a:lnSpc>
            </a:pPr>
            <a:r>
              <a:rPr lang="ru-RU" sz="3600" dirty="0"/>
              <a:t>Работаете точно по времени</a:t>
            </a:r>
          </a:p>
          <a:p>
            <a:pPr>
              <a:lnSpc>
                <a:spcPct val="150000"/>
              </a:lnSpc>
            </a:pPr>
            <a:r>
              <a:rPr lang="ru-RU" sz="3600" dirty="0"/>
              <a:t>Устраиваете быт – через него дети учатся самостоятельности : порядок, гигиена, уважение к труду своему и других</a:t>
            </a:r>
            <a:endParaRPr lang="en-US" sz="3600" dirty="0"/>
          </a:p>
          <a:p>
            <a:pPr marL="0" indent="0">
              <a:lnSpc>
                <a:spcPct val="150000"/>
              </a:lnSpc>
              <a:buNone/>
            </a:pPr>
            <a:endParaRPr lang="en-US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747921-3207-310A-0524-8747D4132F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24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93E75A4-6391-4198-F78B-6892D0A114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ACDA4-ADA3-4AAA-3B6E-44DA8D24E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8654" y="379857"/>
            <a:ext cx="7754692" cy="1325563"/>
          </a:xfrm>
        </p:spPr>
        <p:txBody>
          <a:bodyPr>
            <a:noAutofit/>
          </a:bodyPr>
          <a:lstStyle/>
          <a:p>
            <a:pPr algn="ctr"/>
            <a:r>
              <a:rPr lang="ru-RU" sz="6000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Режимные моменты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DFC2F48-B51B-65FE-A768-6644DED9D8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AE9089-9C02-1EF4-BB85-888E11FBC35E}"/>
              </a:ext>
            </a:extLst>
          </p:cNvPr>
          <p:cNvSpPr txBox="1"/>
          <p:nvPr/>
        </p:nvSpPr>
        <p:spPr>
          <a:xfrm>
            <a:off x="641834" y="1705420"/>
            <a:ext cx="1082195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800" b="1" i="1" dirty="0">
                <a:latin typeface="TT Norms Pro Medium" panose="02000803030000020004" pitchFamily="2" charset="0"/>
              </a:rPr>
              <a:t>Режимные моменты – базовые повторяющиеся блоки дня</a:t>
            </a:r>
          </a:p>
          <a:p>
            <a:pPr algn="just"/>
            <a:endParaRPr lang="ru-RU" sz="2800" i="1" dirty="0">
              <a:latin typeface="TT Norms Pro Medium" panose="02000803030000020004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Подъем</a:t>
            </a:r>
            <a:endParaRPr lang="ru-RU" sz="2000" dirty="0">
              <a:latin typeface="TT Norms Pro Medium" panose="02000803030000020004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Зарядка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Гигиена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Питание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Тихий час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Душ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Вечерний сбор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T Norms Pro Medium" panose="02000803030000020004" pitchFamily="2" charset="0"/>
              </a:rPr>
              <a:t>Отбой</a:t>
            </a:r>
          </a:p>
          <a:p>
            <a:pPr lvl="0" algn="just"/>
            <a:endParaRPr lang="ru-RU" sz="1600" dirty="0">
              <a:latin typeface="TT Norms Pro Medium" panose="02000803030000020004" pitchFamily="2" charset="0"/>
            </a:endParaRPr>
          </a:p>
          <a:p>
            <a:pPr algn="just"/>
            <a:r>
              <a:rPr lang="ru-RU" sz="2400" dirty="0"/>
              <a:t>Задача – четкое соблюдение режима экономит время и снижает стресс у всех (всем хорошо, всем классно)</a:t>
            </a:r>
          </a:p>
        </p:txBody>
      </p:sp>
    </p:spTree>
    <p:extLst>
      <p:ext uri="{BB962C8B-B14F-4D97-AF65-F5344CB8AC3E}">
        <p14:creationId xmlns:p14="http://schemas.microsoft.com/office/powerpoint/2010/main" val="1087732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8133D4-1EDB-F1BA-AF0D-AB5C30DEC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Подъем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80D29D-E203-A903-6A61-E97A6CE38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Приход заранее (5-10 минут «до»)</a:t>
            </a:r>
          </a:p>
          <a:p>
            <a:r>
              <a:rPr lang="ru-RU" sz="3600" dirty="0"/>
              <a:t>Будить спокойно и настойчиво</a:t>
            </a:r>
          </a:p>
          <a:p>
            <a:r>
              <a:rPr lang="ru-RU" sz="3600" dirty="0"/>
              <a:t>Не полагаться только на дежурного командира</a:t>
            </a:r>
          </a:p>
          <a:p>
            <a:r>
              <a:rPr lang="ru-RU" sz="3600" dirty="0"/>
              <a:t>Проверить комнаты по прибытии детей</a:t>
            </a:r>
          </a:p>
          <a:p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При необходимости – повторная проверка через +- 5 минут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5AB3A8-7222-F74E-CFE6-B265B0EEDC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CBC952E-288A-CF04-580B-B605BD371B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880404" y="578411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1F495B-A833-9791-A913-6D2210864B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1162ED4-8439-BC06-6C3B-A44F8931CD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BB344F4-DF07-7932-72C3-BB9028A375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8074831" y="5908752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5134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93E75A4-6391-4198-F78B-6892D0A114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ACDA4-ADA3-4AAA-3B6E-44DA8D24E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</a:rPr>
              <a:t>Типовые ошибки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DFC2F48-B51B-65FE-A768-6644DED9D8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CC0A032A-2536-A9CE-FD4D-20208D96E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614" y="1544333"/>
            <a:ext cx="5330772" cy="509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7224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ECEB46-9D8C-88EB-053B-B533C385D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Мяу мяу мяу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C83814-3585-398E-55F2-B3030190D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ru-RU" sz="3600" dirty="0"/>
              <a:t>«Ураган» – резкий подъем + слабый контроль выхода/внешнего вида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«Побудка мимоходом» – «сказал и ушел», без проверки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«Казарма» – свирепый тон и давление вместо спокойной настойчивости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1EE4B1A-ACA7-760A-C4D7-CAAC7AD60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501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49267B-C5D6-B571-B23E-40CC03024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B498FC-E5FC-222D-FFD5-6802C556C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Зарядка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5D5CBC-1B4B-50BB-AF47-006C2F982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Вы – </a:t>
            </a:r>
            <a:r>
              <a:rPr lang="ru-RU" sz="3600" dirty="0" err="1"/>
              <a:t>крутышки</a:t>
            </a:r>
            <a:r>
              <a:rPr lang="ru-RU" sz="3600" dirty="0"/>
              <a:t>. Подаете личный пример</a:t>
            </a:r>
          </a:p>
          <a:p>
            <a:r>
              <a:rPr lang="ru-RU" sz="3600" dirty="0"/>
              <a:t>Ежедневные 10-15 минут </a:t>
            </a:r>
            <a:r>
              <a:rPr lang="ru-RU" sz="3600" dirty="0" err="1"/>
              <a:t>растяжечки</a:t>
            </a:r>
            <a:r>
              <a:rPr lang="ru-RU" sz="3600" dirty="0"/>
              <a:t>, чтобы к 70 годам не свернуться в бараний рог, но…</a:t>
            </a:r>
          </a:p>
          <a:p>
            <a:r>
              <a:rPr lang="ru-RU" sz="3600" dirty="0"/>
              <a:t>Кайфуем на воздухе, но…</a:t>
            </a:r>
          </a:p>
          <a:p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Зарядка не превращается в наказание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7102A57-9596-C9E3-05A4-566772E8A7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046693-BF9E-8A82-D7FA-4F02D490E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514895" y="556491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E1BF746-72F6-0E88-EBD4-DEC253A5AF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94A3B51-680F-631F-0FD4-FD20EEF21D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B4AEC2C-F949-201F-E0EC-42BB8962D5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840133" y="5377158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50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B2993-9A93-4150-F20F-D0722C554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72FC199-CBC9-3221-256C-E604C4A1B7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5451"/>
          <a:stretch/>
        </p:blipFill>
        <p:spPr>
          <a:xfrm>
            <a:off x="11661001" y="0"/>
            <a:ext cx="57609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0C4A2F-D2B8-C27C-EFAD-304766DAE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</a:rPr>
              <a:t>Типовые ошибки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42E4B2A-D537-14CD-3650-8415BB49B6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B76A8053-2531-4383-CFCB-94A361C13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614" y="1544333"/>
            <a:ext cx="5330772" cy="509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8370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FF764-7DFC-132B-2D27-15901D90F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8D26C-BDD2-28CA-2065-CB04DB664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Мяу мяу мяу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13AC5A-63DB-8CEF-E6F9-62631B813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ru-RU" sz="3600" dirty="0"/>
              <a:t>«Лавина» – опоздали и бежим (куда бежим…)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«Эпидемия» – «болеющие» остаются в спальне вместо контроля и медпункта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ru-RU" sz="3600" dirty="0"/>
              <a:t>«Вожатская тусовка» – жесткий вожатских движ без контроля детей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56B81C-C91C-E6CD-5DE3-7A889A3E09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9354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D1C40-9F24-02CD-9EAC-D282C434E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707FC4-1D67-F166-E29C-0F26A539B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EA5153"/>
                </a:solidFill>
                <a:latin typeface="TT Norms Pro ExtraBold" panose="02000503030000020004" pitchFamily="2" charset="0"/>
                <a:ea typeface="Yu Gothic Medium" panose="020B0500000000000000" pitchFamily="34" charset="-128"/>
              </a:rPr>
              <a:t>Операция «УЮТ»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14C99A-100D-131E-81C4-97B31BA71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Время после зарядки на умывание + контроль уборки комнат/отрядного места</a:t>
            </a:r>
          </a:p>
          <a:p>
            <a:endParaRPr lang="ru-RU" sz="3600" dirty="0"/>
          </a:p>
          <a:p>
            <a:pPr marL="0" indent="0">
              <a:buNone/>
            </a:pPr>
            <a:r>
              <a:rPr lang="en-US" sz="3600" dirty="0"/>
              <a:t>*</a:t>
            </a:r>
            <a:r>
              <a:rPr lang="ru-RU" sz="3600" dirty="0"/>
              <a:t>Вожатый также участвует и держит процесс</a:t>
            </a:r>
            <a:r>
              <a:rPr lang="en-US" sz="3600" dirty="0"/>
              <a:t>*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5CF9814-6C94-8D16-2F02-57F7912746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07" r="16170"/>
          <a:stretch/>
        </p:blipFill>
        <p:spPr>
          <a:xfrm>
            <a:off x="11529527" y="0"/>
            <a:ext cx="662473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244798-4E9F-6FC3-FF44-ADCD5A397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2514895" y="5564916"/>
            <a:ext cx="844204" cy="7856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1DE35D-4D83-F466-70D7-FCD16D38E5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464188">
            <a:off x="934428" y="331070"/>
            <a:ext cx="844204" cy="7856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5E53537-3D67-37EC-2AC9-7837487809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9516533" y="863599"/>
            <a:ext cx="592667" cy="5357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957D1F-7959-B7CC-ED38-47BAC68F99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V="1">
            <a:off x="7840133" y="5377158"/>
            <a:ext cx="592667" cy="53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83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403</Words>
  <Application>Microsoft Macintosh PowerPoint</Application>
  <PresentationFormat>Широкоэкранный</PresentationFormat>
  <Paragraphs>68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6" baseType="lpstr">
      <vt:lpstr>Wingdings</vt:lpstr>
      <vt:lpstr>Calibri Light</vt:lpstr>
      <vt:lpstr>TT Norms Pro Medium</vt:lpstr>
      <vt:lpstr>Segoe UI Black</vt:lpstr>
      <vt:lpstr>Arial</vt:lpstr>
      <vt:lpstr>Calibri</vt:lpstr>
      <vt:lpstr>TT Norms Pro ExtraBold</vt:lpstr>
      <vt:lpstr>Тема Office</vt:lpstr>
      <vt:lpstr>Организация основных режимных моментов</vt:lpstr>
      <vt:lpstr>Режимные моменты</vt:lpstr>
      <vt:lpstr>Подъем </vt:lpstr>
      <vt:lpstr>Типовые ошибки</vt:lpstr>
      <vt:lpstr>Мяу мяу мяу</vt:lpstr>
      <vt:lpstr>Зарядка </vt:lpstr>
      <vt:lpstr>Типовые ошибки</vt:lpstr>
      <vt:lpstr>Мяу мяу мяу</vt:lpstr>
      <vt:lpstr>Операция «УЮТ» </vt:lpstr>
      <vt:lpstr>Типовые ошибки</vt:lpstr>
      <vt:lpstr>Мяу мяу мяу</vt:lpstr>
      <vt:lpstr>Утренний информационный сбор  (УИСО)</vt:lpstr>
      <vt:lpstr>Поход в столовую </vt:lpstr>
      <vt:lpstr>А что по правилам и ошибкам</vt:lpstr>
      <vt:lpstr>Тихий час</vt:lpstr>
      <vt:lpstr>Банный день</vt:lpstr>
      <vt:lpstr>Вечерний информационный сбор  (ВИСО)</vt:lpstr>
      <vt:lpstr>Что имеем в итоге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 слайда</dc:title>
  <dc:creator>Надежда Родина</dc:creator>
  <cp:lastModifiedBy>Парфенюк Виктор</cp:lastModifiedBy>
  <cp:revision>30</cp:revision>
  <dcterms:created xsi:type="dcterms:W3CDTF">2023-12-11T18:14:45Z</dcterms:created>
  <dcterms:modified xsi:type="dcterms:W3CDTF">2025-12-18T16:34:46Z</dcterms:modified>
</cp:coreProperties>
</file>

<file path=docProps/thumbnail.jpeg>
</file>